
<file path=[Content_Types].xml><?xml version="1.0" encoding="utf-8"?>
<Types xmlns="http://schemas.openxmlformats.org/package/2006/content-types">
  <Default Extension="jpeg" ContentType="image/jpeg"/>
  <Default Extension="xlsx" ContentType="application/vnd.openxmlformats-officedocument.spreadsheetml.sheet"/>
  <Default Extension="png" ContentType="image/png"/>
  <Default Extension="emf" ContentType="image/x-emf"/>
  <Default Extension="rels" ContentType="application/vnd.openxmlformats-package.relationships+xml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docProps/custom.xml" ContentType="application/vnd.openxmlformats-officedocument.custom-properties+xml"/>
  <Override PartName="/ppt/charts/chart1.xml" ContentType="application/vnd.openxmlformats-officedocument.drawingml.chart+xml"/>
  <Override PartName="/ppt/charts/chart2.xml" ContentType="application/vnd.openxmlformats-officedocument.drawingml.chart+xml"/>
  <Override PartName="/ppt/charts/chart3.xml" ContentType="application/vnd.openxmlformats-officedocument.drawingml.chart+xml"/>
  <Override PartName="/ppt/notesMasters/notesMaster1.xml" ContentType="application/vnd.openxmlformats-officedocument.presentationml.notesMaster+xml"/>
  <Override PartName="/ppt/notesSlides/notesSlide1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tableStyles.xml" ContentType="application/vnd.openxmlformats-officedocument.presentationml.tableStyles+xml"/>
  <Override PartName="/ppt/theme/theme1.xml" ContentType="application/vnd.openxmlformats-officedocument.theme+xml"/>
  <Override PartName="/ppt/theme/theme2.xml" ContentType="application/vnd.openxmlformats-officedocument.theme+xml"/>
  <Override PartName="/ppt/viewProps.xml" ContentType="application/vnd.openxmlformats-officedocument.presentationml.viewProps+xml"/>
</Types>
</file>

<file path=_rels/.rels><?xml version="1.0" encoding="UTF-8" standalone="yes"?>
<Relationships xmlns="http://schemas.openxmlformats.org/package/2006/relationships"><Relationship Id="rId1" Type="http://schemas.openxmlformats.org/officeDocument/2006/relationships/officeDocument" Target="ppt/presentation.xml"/><Relationship Id="rId4" Type="http://schemas.openxmlformats.org/package/2006/relationships/metadata/thumbnail" Target="docProps/thumbnail.jpeg"/><Relationship Id="rId3" Type="http://schemas.openxmlformats.org/package/2006/relationships/metadata/core-properties" Target="docProps/core.xml"/><Relationship Id="rId2" Type="http://schemas.openxmlformats.org/officeDocument/2006/relationships/extended-properties" Target="docProps/app.xml"/><Relationship Id="rId5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</p:sldMasterIdLst>
  <p:notesMasterIdLst>
    <p:notesMasterId r:id="rId4"/>
  </p:notesMasterIdLst>
  <p:sldIdLst>
    <p:sldId id="256" r:id="rId3"/>
    <p:sldId id="257" r:id="rId5"/>
    <p:sldId id="265" r:id="rId6"/>
    <p:sldId id="264" r:id="rId7"/>
    <p:sldId id="267" r:id="rId8"/>
    <p:sldId id="293" r:id="rId9"/>
    <p:sldId id="295" r:id="rId10"/>
    <p:sldId id="268" r:id="rId11"/>
    <p:sldId id="291" r:id="rId12"/>
    <p:sldId id="269" r:id="rId13"/>
    <p:sldId id="282" r:id="rId14"/>
    <p:sldId id="286" r:id="rId15"/>
    <p:sldId id="271" r:id="rId16"/>
    <p:sldId id="285" r:id="rId17"/>
    <p:sldId id="272" r:id="rId18"/>
    <p:sldId id="292" r:id="rId19"/>
    <p:sldId id="283" r:id="rId20"/>
    <p:sldId id="273" r:id="rId21"/>
    <p:sldId id="294" r:id="rId22"/>
    <p:sldId id="284" r:id="rId23"/>
    <p:sldId id="288" r:id="rId24"/>
    <p:sldId id="280" r:id="rId25"/>
  </p:sldIdLst>
  <p:sldSz cx="12192000" cy="6858000"/>
  <p:notesSz cx="6858000" cy="9144000"/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04DA1"/>
    <a:srgbClr val="578AC1"/>
    <a:srgbClr val="C2D1E2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0972" autoAdjust="0"/>
    <p:restoredTop sz="94401" autoAdjust="0"/>
  </p:normalViewPr>
  <p:slideViewPr>
    <p:cSldViewPr snapToGrid="0">
      <p:cViewPr varScale="1">
        <p:scale>
          <a:sx n="78" d="100"/>
          <a:sy n="78" d="100"/>
        </p:scale>
        <p:origin x="402" y="90"/>
      </p:cViewPr>
      <p:guideLst>
        <p:guide orient="horz" pos="2160"/>
        <p:guide pos="3817"/>
      </p:guideLst>
    </p:cSldViewPr>
  </p:slideViewPr>
  <p:outlineViewPr>
    <p:cViewPr>
      <p:scale>
        <a:sx n="33" d="100"/>
        <a:sy n="33" d="100"/>
      </p:scale>
      <p:origin x="0" y="-4098"/>
    </p:cViewPr>
  </p:outlineViewPr>
  <p:notesTextViewPr>
    <p:cViewPr>
      <p:scale>
        <a:sx n="1" d="1"/>
        <a:sy n="1" d="1"/>
      </p:scale>
      <p:origin x="0" y="0"/>
    </p:cViewPr>
  </p:notesTextViewPr>
  <p:sorterViewPr>
    <p:cViewPr>
      <p:scale>
        <a:sx n="90" d="100"/>
        <a:sy n="90" d="100"/>
      </p:scale>
      <p:origin x="0" y="-2682"/>
    </p:cViewPr>
  </p:sorterViewPr>
  <p:gridSpacing cx="36004" cy="36004"/>
</p:viewPr>
</file>

<file path=ppt/_rels/presentation.xml.rels><?xml version="1.0" encoding="UTF-8" standalone="yes"?>
<Relationships xmlns="http://schemas.openxmlformats.org/package/2006/relationships"><Relationship Id="rId9" Type="http://schemas.openxmlformats.org/officeDocument/2006/relationships/slide" Target="slides/slide6.xml"/><Relationship Id="rId8" Type="http://schemas.openxmlformats.org/officeDocument/2006/relationships/slide" Target="slides/slide5.xml"/><Relationship Id="rId7" Type="http://schemas.openxmlformats.org/officeDocument/2006/relationships/slide" Target="slides/slide4.xml"/><Relationship Id="rId6" Type="http://schemas.openxmlformats.org/officeDocument/2006/relationships/slide" Target="slides/slide3.xml"/><Relationship Id="rId5" Type="http://schemas.openxmlformats.org/officeDocument/2006/relationships/slide" Target="slides/slide2.xml"/><Relationship Id="rId4" Type="http://schemas.openxmlformats.org/officeDocument/2006/relationships/notesMaster" Target="notesMasters/notesMaster1.xml"/><Relationship Id="rId3" Type="http://schemas.openxmlformats.org/officeDocument/2006/relationships/slide" Target="slides/slide1.xml"/><Relationship Id="rId28" Type="http://schemas.openxmlformats.org/officeDocument/2006/relationships/tableStyles" Target="tableStyles.xml"/><Relationship Id="rId27" Type="http://schemas.openxmlformats.org/officeDocument/2006/relationships/viewProps" Target="viewProps.xml"/><Relationship Id="rId26" Type="http://schemas.openxmlformats.org/officeDocument/2006/relationships/presProps" Target="presProps.xml"/><Relationship Id="rId25" Type="http://schemas.openxmlformats.org/officeDocument/2006/relationships/slide" Target="slides/slide22.xml"/><Relationship Id="rId24" Type="http://schemas.openxmlformats.org/officeDocument/2006/relationships/slide" Target="slides/slide21.xml"/><Relationship Id="rId23" Type="http://schemas.openxmlformats.org/officeDocument/2006/relationships/slide" Target="slides/slide20.xml"/><Relationship Id="rId22" Type="http://schemas.openxmlformats.org/officeDocument/2006/relationships/slide" Target="slides/slide19.xml"/><Relationship Id="rId21" Type="http://schemas.openxmlformats.org/officeDocument/2006/relationships/slide" Target="slides/slide18.xml"/><Relationship Id="rId20" Type="http://schemas.openxmlformats.org/officeDocument/2006/relationships/slide" Target="slides/slide17.xml"/><Relationship Id="rId2" Type="http://schemas.openxmlformats.org/officeDocument/2006/relationships/theme" Target="theme/theme1.xml"/><Relationship Id="rId19" Type="http://schemas.openxmlformats.org/officeDocument/2006/relationships/slide" Target="slides/slide16.xml"/><Relationship Id="rId18" Type="http://schemas.openxmlformats.org/officeDocument/2006/relationships/slide" Target="slides/slide15.xml"/><Relationship Id="rId17" Type="http://schemas.openxmlformats.org/officeDocument/2006/relationships/slide" Target="slides/slide14.xml"/><Relationship Id="rId16" Type="http://schemas.openxmlformats.org/officeDocument/2006/relationships/slide" Target="slides/slide13.xml"/><Relationship Id="rId15" Type="http://schemas.openxmlformats.org/officeDocument/2006/relationships/slide" Target="slides/slide12.xml"/><Relationship Id="rId14" Type="http://schemas.openxmlformats.org/officeDocument/2006/relationships/slide" Target="slides/slide11.xml"/><Relationship Id="rId13" Type="http://schemas.openxmlformats.org/officeDocument/2006/relationships/slide" Target="slides/slide10.xml"/><Relationship Id="rId12" Type="http://schemas.openxmlformats.org/officeDocument/2006/relationships/slide" Target="slides/slide9.xml"/><Relationship Id="rId11" Type="http://schemas.openxmlformats.org/officeDocument/2006/relationships/slide" Target="slides/slide8.xml"/><Relationship Id="rId10" Type="http://schemas.openxmlformats.org/officeDocument/2006/relationships/slide" Target="slides/slide7.xml"/><Relationship Id="rId1" Type="http://schemas.openxmlformats.org/officeDocument/2006/relationships/slideMaster" Target="slideMasters/slideMaster1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image" Target="../media/image18.png"/><Relationship Id="rId1" Type="http://schemas.openxmlformats.org/officeDocument/2006/relationships/package" Target="../embeddings/Workbook1.xlsx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image" Target="../media/image20.png"/><Relationship Id="rId1" Type="http://schemas.openxmlformats.org/officeDocument/2006/relationships/package" Target="../embeddings/Workbook2.xlsx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image" Target="../media/image22.png"/><Relationship Id="rId1" Type="http://schemas.openxmlformats.org/officeDocument/2006/relationships/package" Target="../embeddings/Workbook3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辅助</c:v>
                </c:pt>
              </c:strCache>
            </c:strRef>
          </c:tx>
          <c:spPr>
            <a:blipFill>
              <a:blip xmlns:r="http://schemas.openxmlformats.org/officeDocument/2006/relationships" r:embed="rId2"/>
              <a:stretch>
                <a:fillRect/>
              </a:stretch>
            </a:blipFill>
            <a:ln>
              <a:noFill/>
            </a:ln>
            <a:effectLst/>
          </c:spPr>
          <c:invertIfNegative val="0"/>
          <c:pictureOptions>
            <c:pictureFormat val="stack"/>
          </c:pictureOptions>
          <c:dLbls>
            <c:delete val="1"/>
          </c:dLbls>
          <c:cat>
            <c:strRef>
              <c:f>Sheet1!$A$2</c:f>
              <c:strCache>
                <c:ptCount val="1"/>
                <c:pt idx="0">
                  <c:v>类别 1</c:v>
                </c:pt>
              </c:strCache>
            </c:strRef>
          </c:cat>
          <c:val>
            <c:numRef>
              <c:f>Sheet1!$B$2</c:f>
              <c:numCache>
                <c:formatCode>General</c:formatCode>
                <c:ptCount val="1"/>
                <c:pt idx="0">
                  <c:v>1</c:v>
                </c:pt>
              </c:numCache>
            </c:numRef>
          </c:val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数据</c:v>
                </c:pt>
              </c:strCache>
            </c:strRef>
          </c:tx>
          <c:spPr>
            <a:blipFill>
              <a:blip xmlns:r="http://schemas.openxmlformats.org/officeDocument/2006/relationships" r:embed="rId3"/>
              <a:stretch>
                <a:fillRect/>
              </a:stretch>
            </a:blipFill>
            <a:ln>
              <a:noFill/>
            </a:ln>
            <a:effectLst/>
          </c:spPr>
          <c:invertIfNegative val="0"/>
          <c:pictureOptions>
            <c:pictureFormat val="stack"/>
          </c:pictureOptions>
          <c:dLbls>
            <c:delete val="1"/>
          </c:dLbls>
          <c:cat>
            <c:strRef>
              <c:f>Sheet1!$A$2</c:f>
              <c:strCache>
                <c:ptCount val="1"/>
                <c:pt idx="0">
                  <c:v>类别 1</c:v>
                </c:pt>
              </c:strCache>
            </c:strRef>
          </c:cat>
          <c:val>
            <c:numRef>
              <c:f>Sheet1!$C$2</c:f>
              <c:numCache>
                <c:formatCode>0%</c:formatCode>
                <c:ptCount val="1"/>
                <c:pt idx="0">
                  <c:v>0.5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0"/>
        <c:overlap val="100"/>
        <c:axId val="947533792"/>
        <c:axId val="947534352"/>
      </c:barChart>
      <c:catAx>
        <c:axId val="947533792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txPr>
          <a:bodyPr rot="-60000000" spcFirstLastPara="0" vertOverflow="ellipsis" vert="horz" wrap="square" anchor="ctr" anchorCtr="1"/>
          <a:lstStyle/>
          <a:p>
            <a:pPr>
              <a:defRPr lang="zh-CN" sz="10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ea"/>
                <a:sym typeface="+mn-lt"/>
              </a:defRPr>
            </a:pPr>
          </a:p>
        </c:txPr>
        <c:crossAx val="947534352"/>
        <c:crosses val="autoZero"/>
        <c:auto val="1"/>
        <c:lblAlgn val="ctr"/>
        <c:lblOffset val="100"/>
        <c:noMultiLvlLbl val="0"/>
      </c:catAx>
      <c:valAx>
        <c:axId val="947534352"/>
        <c:scaling>
          <c:orientation val="minMax"/>
          <c:max val="1"/>
        </c:scaling>
        <c:delete val="1"/>
        <c:axPos val="l"/>
        <c:numFmt formatCode="General" sourceLinked="1"/>
        <c:majorTickMark val="out"/>
        <c:minorTickMark val="none"/>
        <c:tickLblPos val="nextTo"/>
        <c:txPr>
          <a:bodyPr rot="-60000000" spcFirstLastPara="0" vertOverflow="ellipsis" vert="horz" wrap="square" anchor="ctr" anchorCtr="1"/>
          <a:lstStyle/>
          <a:p>
            <a:pPr>
              <a:defRPr lang="zh-CN" sz="10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ea"/>
                <a:sym typeface="+mn-lt"/>
              </a:defRPr>
            </a:pPr>
          </a:p>
        </c:txPr>
        <c:crossAx val="94753379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lang="zh-CN">
          <a:latin typeface="+mn-lt"/>
          <a:ea typeface="+mn-ea"/>
          <a:cs typeface="+mn-ea"/>
          <a:sym typeface="+mn-lt"/>
        </a:defRPr>
      </a:pPr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辅助</c:v>
                </c:pt>
              </c:strCache>
            </c:strRef>
          </c:tx>
          <c:spPr>
            <a:blipFill>
              <a:blip xmlns:r="http://schemas.openxmlformats.org/officeDocument/2006/relationships" r:embed="rId2"/>
              <a:stretch>
                <a:fillRect/>
              </a:stretch>
            </a:blipFill>
            <a:ln>
              <a:noFill/>
            </a:ln>
            <a:effectLst/>
          </c:spPr>
          <c:invertIfNegative val="0"/>
          <c:pictureOptions>
            <c:pictureFormat val="stack"/>
          </c:pictureOptions>
          <c:dLbls>
            <c:delete val="1"/>
          </c:dLbls>
          <c:cat>
            <c:strRef>
              <c:f>Sheet1!$A$2</c:f>
              <c:strCache>
                <c:ptCount val="1"/>
                <c:pt idx="0">
                  <c:v>类别 1</c:v>
                </c:pt>
              </c:strCache>
            </c:strRef>
          </c:cat>
          <c:val>
            <c:numRef>
              <c:f>Sheet1!$B$2</c:f>
              <c:numCache>
                <c:formatCode>General</c:formatCode>
                <c:ptCount val="1"/>
                <c:pt idx="0">
                  <c:v>1</c:v>
                </c:pt>
              </c:numCache>
            </c:numRef>
          </c:val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数据</c:v>
                </c:pt>
              </c:strCache>
            </c:strRef>
          </c:tx>
          <c:spPr>
            <a:blipFill>
              <a:blip xmlns:r="http://schemas.openxmlformats.org/officeDocument/2006/relationships" r:embed="rId3"/>
              <a:stretch>
                <a:fillRect/>
              </a:stretch>
            </a:blipFill>
            <a:ln>
              <a:noFill/>
            </a:ln>
            <a:effectLst/>
          </c:spPr>
          <c:invertIfNegative val="0"/>
          <c:pictureOptions>
            <c:pictureFormat val="stack"/>
          </c:pictureOptions>
          <c:dLbls>
            <c:delete val="1"/>
          </c:dLbls>
          <c:cat>
            <c:strRef>
              <c:f>Sheet1!$A$2</c:f>
              <c:strCache>
                <c:ptCount val="1"/>
                <c:pt idx="0">
                  <c:v>类别 1</c:v>
                </c:pt>
              </c:strCache>
            </c:strRef>
          </c:cat>
          <c:val>
            <c:numRef>
              <c:f>Sheet1!$C$2</c:f>
              <c:numCache>
                <c:formatCode>0%</c:formatCode>
                <c:ptCount val="1"/>
                <c:pt idx="0">
                  <c:v>0.4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0"/>
        <c:overlap val="100"/>
        <c:axId val="947537152"/>
        <c:axId val="947537712"/>
      </c:barChart>
      <c:catAx>
        <c:axId val="947537152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txPr>
          <a:bodyPr rot="-60000000" spcFirstLastPara="0" vertOverflow="ellipsis" vert="horz" wrap="square" anchor="ctr" anchorCtr="1"/>
          <a:lstStyle/>
          <a:p>
            <a:pPr>
              <a:defRPr lang="zh-CN" sz="10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ea"/>
                <a:sym typeface="+mn-lt"/>
              </a:defRPr>
            </a:pPr>
          </a:p>
        </c:txPr>
        <c:crossAx val="947537712"/>
        <c:crosses val="autoZero"/>
        <c:auto val="1"/>
        <c:lblAlgn val="ctr"/>
        <c:lblOffset val="100"/>
        <c:noMultiLvlLbl val="0"/>
      </c:catAx>
      <c:valAx>
        <c:axId val="947537712"/>
        <c:scaling>
          <c:orientation val="minMax"/>
          <c:max val="1"/>
        </c:scaling>
        <c:delete val="1"/>
        <c:axPos val="l"/>
        <c:numFmt formatCode="General" sourceLinked="1"/>
        <c:majorTickMark val="out"/>
        <c:minorTickMark val="none"/>
        <c:tickLblPos val="nextTo"/>
        <c:txPr>
          <a:bodyPr rot="-60000000" spcFirstLastPara="0" vertOverflow="ellipsis" vert="horz" wrap="square" anchor="ctr" anchorCtr="1"/>
          <a:lstStyle/>
          <a:p>
            <a:pPr>
              <a:defRPr lang="zh-CN" sz="10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ea"/>
                <a:sym typeface="+mn-lt"/>
              </a:defRPr>
            </a:pPr>
          </a:p>
        </c:txPr>
        <c:crossAx val="94753715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lang="zh-CN">
          <a:latin typeface="+mn-lt"/>
          <a:ea typeface="+mn-ea"/>
          <a:cs typeface="+mn-ea"/>
          <a:sym typeface="+mn-lt"/>
        </a:defRPr>
      </a:pPr>
    </a:p>
  </c:txPr>
  <c:externalData r:id="rId1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辅助</c:v>
                </c:pt>
              </c:strCache>
            </c:strRef>
          </c:tx>
          <c:spPr>
            <a:blipFill>
              <a:blip xmlns:r="http://schemas.openxmlformats.org/officeDocument/2006/relationships" r:embed="rId2"/>
              <a:stretch>
                <a:fillRect/>
              </a:stretch>
            </a:blipFill>
            <a:ln>
              <a:noFill/>
            </a:ln>
            <a:effectLst/>
          </c:spPr>
          <c:invertIfNegative val="0"/>
          <c:pictureOptions>
            <c:pictureFormat val="stack"/>
          </c:pictureOptions>
          <c:dLbls>
            <c:delete val="1"/>
          </c:dLbls>
          <c:cat>
            <c:strRef>
              <c:f>Sheet1!$A$2</c:f>
              <c:strCache>
                <c:ptCount val="1"/>
                <c:pt idx="0">
                  <c:v>类别 1</c:v>
                </c:pt>
              </c:strCache>
            </c:strRef>
          </c:cat>
          <c:val>
            <c:numRef>
              <c:f>Sheet1!$B$2</c:f>
              <c:numCache>
                <c:formatCode>General</c:formatCode>
                <c:ptCount val="1"/>
                <c:pt idx="0">
                  <c:v>1</c:v>
                </c:pt>
              </c:numCache>
            </c:numRef>
          </c:val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数据</c:v>
                </c:pt>
              </c:strCache>
            </c:strRef>
          </c:tx>
          <c:spPr>
            <a:blipFill>
              <a:blip xmlns:r="http://schemas.openxmlformats.org/officeDocument/2006/relationships" r:embed="rId3"/>
              <a:stretch>
                <a:fillRect/>
              </a:stretch>
            </a:blipFill>
            <a:ln>
              <a:noFill/>
            </a:ln>
            <a:effectLst/>
          </c:spPr>
          <c:invertIfNegative val="0"/>
          <c:pictureOptions>
            <c:pictureFormat val="stack"/>
          </c:pictureOptions>
          <c:dLbls>
            <c:delete val="1"/>
          </c:dLbls>
          <c:cat>
            <c:strRef>
              <c:f>Sheet1!$A$2</c:f>
              <c:strCache>
                <c:ptCount val="1"/>
                <c:pt idx="0">
                  <c:v>类别 1</c:v>
                </c:pt>
              </c:strCache>
            </c:strRef>
          </c:cat>
          <c:val>
            <c:numRef>
              <c:f>Sheet1!$C$2</c:f>
              <c:numCache>
                <c:formatCode>0%</c:formatCode>
                <c:ptCount val="1"/>
                <c:pt idx="0">
                  <c:v>0.7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0"/>
        <c:overlap val="100"/>
        <c:axId val="878264768"/>
        <c:axId val="622868144"/>
      </c:barChart>
      <c:catAx>
        <c:axId val="878264768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txPr>
          <a:bodyPr rot="-60000000" spcFirstLastPara="0" vertOverflow="ellipsis" vert="horz" wrap="square" anchor="ctr" anchorCtr="1"/>
          <a:lstStyle/>
          <a:p>
            <a:pPr>
              <a:defRPr lang="zh-CN" sz="10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ea"/>
                <a:sym typeface="+mn-lt"/>
              </a:defRPr>
            </a:pPr>
          </a:p>
        </c:txPr>
        <c:crossAx val="622868144"/>
        <c:crosses val="autoZero"/>
        <c:auto val="1"/>
        <c:lblAlgn val="ctr"/>
        <c:lblOffset val="100"/>
        <c:noMultiLvlLbl val="0"/>
      </c:catAx>
      <c:valAx>
        <c:axId val="622868144"/>
        <c:scaling>
          <c:orientation val="minMax"/>
          <c:max val="1"/>
        </c:scaling>
        <c:delete val="1"/>
        <c:axPos val="l"/>
        <c:numFmt formatCode="General" sourceLinked="1"/>
        <c:majorTickMark val="out"/>
        <c:minorTickMark val="none"/>
        <c:tickLblPos val="nextTo"/>
        <c:txPr>
          <a:bodyPr rot="-60000000" spcFirstLastPara="0" vertOverflow="ellipsis" vert="horz" wrap="square" anchor="ctr" anchorCtr="1"/>
          <a:lstStyle/>
          <a:p>
            <a:pPr>
              <a:defRPr lang="zh-CN" sz="10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ea"/>
                <a:sym typeface="+mn-lt"/>
              </a:defRPr>
            </a:pPr>
          </a:p>
        </c:txPr>
        <c:crossAx val="87826476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lang="zh-CN">
          <a:latin typeface="+mn-lt"/>
          <a:ea typeface="+mn-ea"/>
          <a:cs typeface="+mn-ea"/>
          <a:sym typeface="+mn-lt"/>
        </a:defRPr>
      </a:pPr>
    </a:p>
  </c:txPr>
  <c:externalData r:id="rId1">
    <c:autoUpdate val="0"/>
  </c:externalData>
</c:chartSpac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85B957DD-202E-4984-A653-2FADA2BCABFC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A95E17F2-1CB8-4CB7-A8B4-127F79CD67C6}" type="slidenum">
              <a:rPr lang="zh-CN" altLang="en-US" smtClean="0"/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4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5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6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7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8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9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0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2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3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4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5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6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7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8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9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0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2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95E17F2-1CB8-4CB7-A8B4-127F79CD67C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95E17F2-1CB8-4CB7-A8B4-127F79CD67C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95E17F2-1CB8-4CB7-A8B4-127F79CD67C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95E17F2-1CB8-4CB7-A8B4-127F79CD67C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95E17F2-1CB8-4CB7-A8B4-127F79CD67C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95E17F2-1CB8-4CB7-A8B4-127F79CD67C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95E17F2-1CB8-4CB7-A8B4-127F79CD67C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95E17F2-1CB8-4CB7-A8B4-127F79CD67C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95E17F2-1CB8-4CB7-A8B4-127F79CD67C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95E17F2-1CB8-4CB7-A8B4-127F79CD67C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95E17F2-1CB8-4CB7-A8B4-127F79CD67C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95E17F2-1CB8-4CB7-A8B4-127F79CD67C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95E17F2-1CB8-4CB7-A8B4-127F79CD67C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95E17F2-1CB8-4CB7-A8B4-127F79CD67C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95E17F2-1CB8-4CB7-A8B4-127F79CD67C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95E17F2-1CB8-4CB7-A8B4-127F79CD67C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95E17F2-1CB8-4CB7-A8B4-127F79CD67C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95E17F2-1CB8-4CB7-A8B4-127F79CD67C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95E17F2-1CB8-4CB7-A8B4-127F79CD67C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95E17F2-1CB8-4CB7-A8B4-127F79CD67C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95E17F2-1CB8-4CB7-A8B4-127F79CD67C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95E17F2-1CB8-4CB7-A8B4-127F79CD67C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eg"/><Relationship Id="rId2" Type="http://schemas.openxmlformats.org/officeDocument/2006/relationships/image" Target="../media/image4.jpe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eg"/><Relationship Id="rId2" Type="http://schemas.openxmlformats.org/officeDocument/2006/relationships/image" Target="../media/image4.jpe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eg"/><Relationship Id="rId2" Type="http://schemas.openxmlformats.org/officeDocument/2006/relationships/image" Target="../media/image4.jpeg"/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eg"/><Relationship Id="rId2" Type="http://schemas.openxmlformats.org/officeDocument/2006/relationships/image" Target="../media/image4.jpeg"/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jpe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封面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/>
          <p:cNvPicPr>
            <a:picLocks noChangeAspect="1"/>
          </p:cNvPicPr>
          <p:nvPr userDrawn="1"/>
        </p:nvPicPr>
        <p:blipFill rotWithShape="1">
          <a:blip r:embed="rId2">
            <a:clrChange>
              <a:clrFrom>
                <a:srgbClr val="FEFEFE"/>
              </a:clrFrom>
              <a:clrTo>
                <a:srgbClr val="FEFEFE">
                  <a:alpha val="0"/>
                </a:srgbClr>
              </a:clrTo>
            </a:clrChange>
          </a:blip>
          <a:srcRect l="65166" t="4887" b="75747"/>
          <a:stretch>
            <a:fillRect/>
          </a:stretch>
        </p:blipFill>
        <p:spPr>
          <a:xfrm>
            <a:off x="10377715" y="160073"/>
            <a:ext cx="1814286" cy="1427416"/>
          </a:xfrm>
          <a:custGeom>
            <a:avLst/>
            <a:gdLst>
              <a:gd name="connsiteX0" fmla="*/ 0 w 3729350"/>
              <a:gd name="connsiteY0" fmla="*/ 0 h 2699562"/>
              <a:gd name="connsiteX1" fmla="*/ 3729350 w 3729350"/>
              <a:gd name="connsiteY1" fmla="*/ 0 h 2699562"/>
              <a:gd name="connsiteX2" fmla="*/ 3729350 w 3729350"/>
              <a:gd name="connsiteY2" fmla="*/ 2699562 h 2699562"/>
              <a:gd name="connsiteX3" fmla="*/ 0 w 3729350"/>
              <a:gd name="connsiteY3" fmla="*/ 2699562 h 2699562"/>
              <a:gd name="connsiteX4" fmla="*/ 0 w 3729350"/>
              <a:gd name="connsiteY4" fmla="*/ 0 h 2699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29350" h="2699562">
                <a:moveTo>
                  <a:pt x="0" y="0"/>
                </a:moveTo>
                <a:lnTo>
                  <a:pt x="3729350" y="0"/>
                </a:lnTo>
                <a:lnTo>
                  <a:pt x="3729350" y="2699562"/>
                </a:lnTo>
                <a:lnTo>
                  <a:pt x="0" y="2699562"/>
                </a:lnTo>
                <a:lnTo>
                  <a:pt x="0" y="0"/>
                </a:lnTo>
                <a:close/>
              </a:path>
            </a:pathLst>
          </a:custGeom>
        </p:spPr>
      </p:pic>
      <p:pic>
        <p:nvPicPr>
          <p:cNvPr id="3" name="图片 2"/>
          <p:cNvPicPr>
            <a:picLocks noChangeAspect="1"/>
          </p:cNvPicPr>
          <p:nvPr userDrawn="1"/>
        </p:nvPicPr>
        <p:blipFill rotWithShape="1">
          <a:blip r:embed="rId3">
            <a:clrChange>
              <a:clrFrom>
                <a:srgbClr val="FEFEFE"/>
              </a:clrFrom>
              <a:clrTo>
                <a:srgbClr val="FEFEFE">
                  <a:alpha val="0"/>
                </a:srgbClr>
              </a:clrTo>
            </a:clrChange>
          </a:blip>
          <a:srcRect t="59548" r="43132" b="270"/>
          <a:stretch>
            <a:fillRect/>
          </a:stretch>
        </p:blipFill>
        <p:spPr>
          <a:xfrm>
            <a:off x="1" y="4681088"/>
            <a:ext cx="2177142" cy="217691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" name="Group 667"/>
          <p:cNvGrpSpPr>
            <a:grpSpLocks noChangeAspect="1"/>
          </p:cNvGrpSpPr>
          <p:nvPr userDrawn="1"/>
        </p:nvGrpSpPr>
        <p:grpSpPr bwMode="auto">
          <a:xfrm>
            <a:off x="4527550" y="0"/>
            <a:ext cx="3143250" cy="1308806"/>
            <a:chOff x="2060" y="-19"/>
            <a:chExt cx="3564" cy="1484"/>
          </a:xfrm>
        </p:grpSpPr>
        <p:sp>
          <p:nvSpPr>
            <p:cNvPr id="5" name="Freeform 668"/>
            <p:cNvSpPr>
              <a:spLocks noEditPoints="1"/>
            </p:cNvSpPr>
            <p:nvPr/>
          </p:nvSpPr>
          <p:spPr bwMode="auto">
            <a:xfrm>
              <a:off x="2060" y="-19"/>
              <a:ext cx="3564" cy="1484"/>
            </a:xfrm>
            <a:custGeom>
              <a:avLst/>
              <a:gdLst>
                <a:gd name="T0" fmla="*/ 1056 w 1506"/>
                <a:gd name="T1" fmla="*/ 369 h 625"/>
                <a:gd name="T2" fmla="*/ 968 w 1506"/>
                <a:gd name="T3" fmla="*/ 470 h 625"/>
                <a:gd name="T4" fmla="*/ 421 w 1506"/>
                <a:gd name="T5" fmla="*/ 329 h 625"/>
                <a:gd name="T6" fmla="*/ 1313 w 1506"/>
                <a:gd name="T7" fmla="*/ 108 h 625"/>
                <a:gd name="T8" fmla="*/ 1300 w 1506"/>
                <a:gd name="T9" fmla="*/ 4 h 625"/>
                <a:gd name="T10" fmla="*/ 1196 w 1506"/>
                <a:gd name="T11" fmla="*/ 29 h 625"/>
                <a:gd name="T12" fmla="*/ 1152 w 1506"/>
                <a:gd name="T13" fmla="*/ 222 h 625"/>
                <a:gd name="T14" fmla="*/ 934 w 1506"/>
                <a:gd name="T15" fmla="*/ 123 h 625"/>
                <a:gd name="T16" fmla="*/ 913 w 1506"/>
                <a:gd name="T17" fmla="*/ 301 h 625"/>
                <a:gd name="T18" fmla="*/ 751 w 1506"/>
                <a:gd name="T19" fmla="*/ 312 h 625"/>
                <a:gd name="T20" fmla="*/ 891 w 1506"/>
                <a:gd name="T21" fmla="*/ 117 h 625"/>
                <a:gd name="T22" fmla="*/ 619 w 1506"/>
                <a:gd name="T23" fmla="*/ 170 h 625"/>
                <a:gd name="T24" fmla="*/ 459 w 1506"/>
                <a:gd name="T25" fmla="*/ 107 h 625"/>
                <a:gd name="T26" fmla="*/ 606 w 1506"/>
                <a:gd name="T27" fmla="*/ 342 h 625"/>
                <a:gd name="T28" fmla="*/ 482 w 1506"/>
                <a:gd name="T29" fmla="*/ 326 h 625"/>
                <a:gd name="T30" fmla="*/ 479 w 1506"/>
                <a:gd name="T31" fmla="*/ 121 h 625"/>
                <a:gd name="T32" fmla="*/ 469 w 1506"/>
                <a:gd name="T33" fmla="*/ 28 h 625"/>
                <a:gd name="T34" fmla="*/ 349 w 1506"/>
                <a:gd name="T35" fmla="*/ 86 h 625"/>
                <a:gd name="T36" fmla="*/ 317 w 1506"/>
                <a:gd name="T37" fmla="*/ 112 h 625"/>
                <a:gd name="T38" fmla="*/ 270 w 1506"/>
                <a:gd name="T39" fmla="*/ 4 h 625"/>
                <a:gd name="T40" fmla="*/ 68 w 1506"/>
                <a:gd name="T41" fmla="*/ 15 h 625"/>
                <a:gd name="T42" fmla="*/ 656 w 1506"/>
                <a:gd name="T43" fmla="*/ 521 h 625"/>
                <a:gd name="T44" fmla="*/ 272 w 1506"/>
                <a:gd name="T45" fmla="*/ 304 h 625"/>
                <a:gd name="T46" fmla="*/ 1259 w 1506"/>
                <a:gd name="T47" fmla="*/ 253 h 625"/>
                <a:gd name="T48" fmla="*/ 1164 w 1506"/>
                <a:gd name="T49" fmla="*/ 161 h 625"/>
                <a:gd name="T50" fmla="*/ 826 w 1506"/>
                <a:gd name="T51" fmla="*/ 194 h 625"/>
                <a:gd name="T52" fmla="*/ 898 w 1506"/>
                <a:gd name="T53" fmla="*/ 210 h 625"/>
                <a:gd name="T54" fmla="*/ 783 w 1506"/>
                <a:gd name="T55" fmla="*/ 353 h 625"/>
                <a:gd name="T56" fmla="*/ 756 w 1506"/>
                <a:gd name="T57" fmla="*/ 52 h 625"/>
                <a:gd name="T58" fmla="*/ 557 w 1506"/>
                <a:gd name="T59" fmla="*/ 62 h 625"/>
                <a:gd name="T60" fmla="*/ 547 w 1506"/>
                <a:gd name="T61" fmla="*/ 128 h 625"/>
                <a:gd name="T62" fmla="*/ 1132 w 1506"/>
                <a:gd name="T63" fmla="*/ 276 h 625"/>
                <a:gd name="T64" fmla="*/ 1306 w 1506"/>
                <a:gd name="T65" fmla="*/ 15 h 625"/>
                <a:gd name="T66" fmla="*/ 1092 w 1506"/>
                <a:gd name="T67" fmla="*/ 67 h 625"/>
                <a:gd name="T68" fmla="*/ 1179 w 1506"/>
                <a:gd name="T69" fmla="*/ 207 h 625"/>
                <a:gd name="T70" fmla="*/ 1211 w 1506"/>
                <a:gd name="T71" fmla="*/ 157 h 625"/>
                <a:gd name="T72" fmla="*/ 1062 w 1506"/>
                <a:gd name="T73" fmla="*/ 244 h 625"/>
                <a:gd name="T74" fmla="*/ 986 w 1506"/>
                <a:gd name="T75" fmla="*/ 294 h 625"/>
                <a:gd name="T76" fmla="*/ 928 w 1506"/>
                <a:gd name="T77" fmla="*/ 355 h 625"/>
                <a:gd name="T78" fmla="*/ 775 w 1506"/>
                <a:gd name="T79" fmla="*/ 133 h 625"/>
                <a:gd name="T80" fmla="*/ 676 w 1506"/>
                <a:gd name="T81" fmla="*/ 183 h 625"/>
                <a:gd name="T82" fmla="*/ 650 w 1506"/>
                <a:gd name="T83" fmla="*/ 204 h 625"/>
                <a:gd name="T84" fmla="*/ 613 w 1506"/>
                <a:gd name="T85" fmla="*/ 270 h 625"/>
                <a:gd name="T86" fmla="*/ 637 w 1506"/>
                <a:gd name="T87" fmla="*/ 295 h 625"/>
                <a:gd name="T88" fmla="*/ 562 w 1506"/>
                <a:gd name="T89" fmla="*/ 306 h 625"/>
                <a:gd name="T90" fmla="*/ 644 w 1506"/>
                <a:gd name="T91" fmla="*/ 389 h 625"/>
                <a:gd name="T92" fmla="*/ 826 w 1506"/>
                <a:gd name="T93" fmla="*/ 456 h 625"/>
                <a:gd name="T94" fmla="*/ 973 w 1506"/>
                <a:gd name="T95" fmla="*/ 449 h 625"/>
                <a:gd name="T96" fmla="*/ 601 w 1506"/>
                <a:gd name="T97" fmla="*/ 442 h 625"/>
                <a:gd name="T98" fmla="*/ 677 w 1506"/>
                <a:gd name="T99" fmla="*/ 429 h 625"/>
                <a:gd name="T100" fmla="*/ 526 w 1506"/>
                <a:gd name="T101" fmla="*/ 423 h 625"/>
                <a:gd name="T102" fmla="*/ 436 w 1506"/>
                <a:gd name="T103" fmla="*/ 205 h 625"/>
                <a:gd name="T104" fmla="*/ 377 w 1506"/>
                <a:gd name="T105" fmla="*/ 60 h 625"/>
                <a:gd name="T106" fmla="*/ 439 w 1506"/>
                <a:gd name="T107" fmla="*/ 307 h 625"/>
                <a:gd name="T108" fmla="*/ 388 w 1506"/>
                <a:gd name="T109" fmla="*/ 126 h 625"/>
                <a:gd name="T110" fmla="*/ 431 w 1506"/>
                <a:gd name="T111" fmla="*/ 289 h 625"/>
                <a:gd name="T112" fmla="*/ 307 w 1506"/>
                <a:gd name="T113" fmla="*/ 219 h 625"/>
                <a:gd name="T114" fmla="*/ 246 w 1506"/>
                <a:gd name="T115" fmla="*/ 22 h 625"/>
                <a:gd name="T116" fmla="*/ 85 w 1506"/>
                <a:gd name="T117" fmla="*/ 23 h 625"/>
                <a:gd name="T118" fmla="*/ 140 w 1506"/>
                <a:gd name="T119" fmla="*/ 40 h 625"/>
                <a:gd name="T120" fmla="*/ 127 w 1506"/>
                <a:gd name="T121" fmla="*/ 10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506" h="625">
                  <a:moveTo>
                    <a:pt x="1501" y="4"/>
                  </a:moveTo>
                  <a:cubicBezTo>
                    <a:pt x="1491" y="65"/>
                    <a:pt x="1456" y="121"/>
                    <a:pt x="1405" y="159"/>
                  </a:cubicBezTo>
                  <a:cubicBezTo>
                    <a:pt x="1364" y="192"/>
                    <a:pt x="1314" y="202"/>
                    <a:pt x="1262" y="209"/>
                  </a:cubicBezTo>
                  <a:cubicBezTo>
                    <a:pt x="1259" y="212"/>
                    <a:pt x="1262" y="216"/>
                    <a:pt x="1263" y="219"/>
                  </a:cubicBezTo>
                  <a:cubicBezTo>
                    <a:pt x="1256" y="279"/>
                    <a:pt x="1219" y="334"/>
                    <a:pt x="1162" y="357"/>
                  </a:cubicBezTo>
                  <a:cubicBezTo>
                    <a:pt x="1135" y="369"/>
                    <a:pt x="1101" y="375"/>
                    <a:pt x="1072" y="374"/>
                  </a:cubicBezTo>
                  <a:cubicBezTo>
                    <a:pt x="1057" y="378"/>
                    <a:pt x="1067" y="398"/>
                    <a:pt x="1060" y="406"/>
                  </a:cubicBezTo>
                  <a:cubicBezTo>
                    <a:pt x="1052" y="441"/>
                    <a:pt x="1026" y="475"/>
                    <a:pt x="995" y="498"/>
                  </a:cubicBezTo>
                  <a:cubicBezTo>
                    <a:pt x="974" y="505"/>
                    <a:pt x="954" y="510"/>
                    <a:pt x="931" y="511"/>
                  </a:cubicBezTo>
                  <a:cubicBezTo>
                    <a:pt x="917" y="518"/>
                    <a:pt x="898" y="511"/>
                    <a:pt x="884" y="520"/>
                  </a:cubicBezTo>
                  <a:cubicBezTo>
                    <a:pt x="842" y="528"/>
                    <a:pt x="797" y="545"/>
                    <a:pt x="775" y="587"/>
                  </a:cubicBezTo>
                  <a:cubicBezTo>
                    <a:pt x="758" y="614"/>
                    <a:pt x="758" y="614"/>
                    <a:pt x="758" y="614"/>
                  </a:cubicBezTo>
                  <a:cubicBezTo>
                    <a:pt x="755" y="614"/>
                    <a:pt x="755" y="614"/>
                    <a:pt x="755" y="614"/>
                  </a:cubicBezTo>
                  <a:cubicBezTo>
                    <a:pt x="758" y="571"/>
                    <a:pt x="799" y="544"/>
                    <a:pt x="833" y="527"/>
                  </a:cubicBezTo>
                  <a:cubicBezTo>
                    <a:pt x="897" y="500"/>
                    <a:pt x="986" y="518"/>
                    <a:pt x="1027" y="452"/>
                  </a:cubicBezTo>
                  <a:cubicBezTo>
                    <a:pt x="1041" y="429"/>
                    <a:pt x="1048" y="400"/>
                    <a:pt x="1054" y="373"/>
                  </a:cubicBezTo>
                  <a:cubicBezTo>
                    <a:pt x="1056" y="369"/>
                    <a:pt x="1056" y="369"/>
                    <a:pt x="1056" y="369"/>
                  </a:cubicBezTo>
                  <a:cubicBezTo>
                    <a:pt x="1126" y="367"/>
                    <a:pt x="1195" y="345"/>
                    <a:pt x="1230" y="280"/>
                  </a:cubicBezTo>
                  <a:cubicBezTo>
                    <a:pt x="1241" y="256"/>
                    <a:pt x="1251" y="232"/>
                    <a:pt x="1254" y="203"/>
                  </a:cubicBezTo>
                  <a:cubicBezTo>
                    <a:pt x="1263" y="197"/>
                    <a:pt x="1276" y="202"/>
                    <a:pt x="1286" y="198"/>
                  </a:cubicBezTo>
                  <a:cubicBezTo>
                    <a:pt x="1315" y="188"/>
                    <a:pt x="1349" y="186"/>
                    <a:pt x="1375" y="166"/>
                  </a:cubicBezTo>
                  <a:cubicBezTo>
                    <a:pt x="1413" y="139"/>
                    <a:pt x="1449" y="109"/>
                    <a:pt x="1469" y="65"/>
                  </a:cubicBezTo>
                  <a:cubicBezTo>
                    <a:pt x="1477" y="45"/>
                    <a:pt x="1485" y="25"/>
                    <a:pt x="1489" y="4"/>
                  </a:cubicBezTo>
                  <a:cubicBezTo>
                    <a:pt x="1466" y="4"/>
                    <a:pt x="1466" y="4"/>
                    <a:pt x="1466" y="4"/>
                  </a:cubicBezTo>
                  <a:cubicBezTo>
                    <a:pt x="1465" y="4"/>
                    <a:pt x="1465" y="5"/>
                    <a:pt x="1465" y="5"/>
                  </a:cubicBezTo>
                  <a:cubicBezTo>
                    <a:pt x="1463" y="46"/>
                    <a:pt x="1433" y="74"/>
                    <a:pt x="1409" y="105"/>
                  </a:cubicBezTo>
                  <a:cubicBezTo>
                    <a:pt x="1379" y="128"/>
                    <a:pt x="1347" y="155"/>
                    <a:pt x="1308" y="163"/>
                  </a:cubicBezTo>
                  <a:cubicBezTo>
                    <a:pt x="1289" y="174"/>
                    <a:pt x="1264" y="177"/>
                    <a:pt x="1242" y="177"/>
                  </a:cubicBezTo>
                  <a:cubicBezTo>
                    <a:pt x="1239" y="177"/>
                    <a:pt x="1233" y="180"/>
                    <a:pt x="1233" y="184"/>
                  </a:cubicBezTo>
                  <a:cubicBezTo>
                    <a:pt x="1238" y="242"/>
                    <a:pt x="1206" y="294"/>
                    <a:pt x="1154" y="323"/>
                  </a:cubicBezTo>
                  <a:cubicBezTo>
                    <a:pt x="1122" y="342"/>
                    <a:pt x="1085" y="343"/>
                    <a:pt x="1048" y="344"/>
                  </a:cubicBezTo>
                  <a:cubicBezTo>
                    <a:pt x="1041" y="345"/>
                    <a:pt x="1035" y="340"/>
                    <a:pt x="1031" y="346"/>
                  </a:cubicBezTo>
                  <a:cubicBezTo>
                    <a:pt x="1032" y="366"/>
                    <a:pt x="1024" y="387"/>
                    <a:pt x="1023" y="406"/>
                  </a:cubicBezTo>
                  <a:cubicBezTo>
                    <a:pt x="1016" y="433"/>
                    <a:pt x="994" y="459"/>
                    <a:pt x="968" y="470"/>
                  </a:cubicBezTo>
                  <a:cubicBezTo>
                    <a:pt x="932" y="493"/>
                    <a:pt x="888" y="485"/>
                    <a:pt x="848" y="497"/>
                  </a:cubicBezTo>
                  <a:cubicBezTo>
                    <a:pt x="807" y="503"/>
                    <a:pt x="772" y="533"/>
                    <a:pt x="752" y="568"/>
                  </a:cubicBezTo>
                  <a:cubicBezTo>
                    <a:pt x="749" y="568"/>
                    <a:pt x="749" y="568"/>
                    <a:pt x="749" y="568"/>
                  </a:cubicBezTo>
                  <a:cubicBezTo>
                    <a:pt x="731" y="543"/>
                    <a:pt x="710" y="518"/>
                    <a:pt x="680" y="505"/>
                  </a:cubicBezTo>
                  <a:cubicBezTo>
                    <a:pt x="630" y="477"/>
                    <a:pt x="569" y="491"/>
                    <a:pt x="521" y="459"/>
                  </a:cubicBezTo>
                  <a:cubicBezTo>
                    <a:pt x="492" y="445"/>
                    <a:pt x="483" y="414"/>
                    <a:pt x="476" y="388"/>
                  </a:cubicBezTo>
                  <a:cubicBezTo>
                    <a:pt x="466" y="373"/>
                    <a:pt x="470" y="355"/>
                    <a:pt x="467" y="339"/>
                  </a:cubicBezTo>
                  <a:cubicBezTo>
                    <a:pt x="416" y="341"/>
                    <a:pt x="370" y="333"/>
                    <a:pt x="330" y="307"/>
                  </a:cubicBezTo>
                  <a:cubicBezTo>
                    <a:pt x="309" y="289"/>
                    <a:pt x="297" y="266"/>
                    <a:pt x="287" y="243"/>
                  </a:cubicBezTo>
                  <a:cubicBezTo>
                    <a:pt x="275" y="219"/>
                    <a:pt x="265" y="191"/>
                    <a:pt x="268" y="162"/>
                  </a:cubicBezTo>
                  <a:cubicBezTo>
                    <a:pt x="261" y="163"/>
                    <a:pt x="252" y="162"/>
                    <a:pt x="245" y="165"/>
                  </a:cubicBezTo>
                  <a:cubicBezTo>
                    <a:pt x="236" y="159"/>
                    <a:pt x="222" y="163"/>
                    <a:pt x="218" y="154"/>
                  </a:cubicBezTo>
                  <a:cubicBezTo>
                    <a:pt x="220" y="152"/>
                    <a:pt x="220" y="152"/>
                    <a:pt x="220" y="152"/>
                  </a:cubicBezTo>
                  <a:cubicBezTo>
                    <a:pt x="237" y="155"/>
                    <a:pt x="254" y="159"/>
                    <a:pt x="273" y="156"/>
                  </a:cubicBezTo>
                  <a:cubicBezTo>
                    <a:pt x="278" y="159"/>
                    <a:pt x="278" y="159"/>
                    <a:pt x="278" y="159"/>
                  </a:cubicBezTo>
                  <a:cubicBezTo>
                    <a:pt x="277" y="202"/>
                    <a:pt x="294" y="243"/>
                    <a:pt x="318" y="277"/>
                  </a:cubicBezTo>
                  <a:cubicBezTo>
                    <a:pt x="343" y="312"/>
                    <a:pt x="381" y="325"/>
                    <a:pt x="421" y="329"/>
                  </a:cubicBezTo>
                  <a:cubicBezTo>
                    <a:pt x="438" y="331"/>
                    <a:pt x="458" y="324"/>
                    <a:pt x="474" y="332"/>
                  </a:cubicBezTo>
                  <a:cubicBezTo>
                    <a:pt x="475" y="336"/>
                    <a:pt x="477" y="340"/>
                    <a:pt x="474" y="344"/>
                  </a:cubicBezTo>
                  <a:cubicBezTo>
                    <a:pt x="481" y="385"/>
                    <a:pt x="488" y="429"/>
                    <a:pt x="530" y="452"/>
                  </a:cubicBezTo>
                  <a:cubicBezTo>
                    <a:pt x="553" y="464"/>
                    <a:pt x="575" y="476"/>
                    <a:pt x="602" y="475"/>
                  </a:cubicBezTo>
                  <a:cubicBezTo>
                    <a:pt x="655" y="487"/>
                    <a:pt x="723" y="491"/>
                    <a:pt x="747" y="552"/>
                  </a:cubicBezTo>
                  <a:cubicBezTo>
                    <a:pt x="760" y="544"/>
                    <a:pt x="763" y="526"/>
                    <a:pt x="776" y="517"/>
                  </a:cubicBezTo>
                  <a:cubicBezTo>
                    <a:pt x="814" y="490"/>
                    <a:pt x="858" y="474"/>
                    <a:pt x="908" y="475"/>
                  </a:cubicBezTo>
                  <a:cubicBezTo>
                    <a:pt x="942" y="472"/>
                    <a:pt x="976" y="461"/>
                    <a:pt x="997" y="432"/>
                  </a:cubicBezTo>
                  <a:cubicBezTo>
                    <a:pt x="1019" y="406"/>
                    <a:pt x="1015" y="372"/>
                    <a:pt x="1020" y="339"/>
                  </a:cubicBezTo>
                  <a:cubicBezTo>
                    <a:pt x="1025" y="334"/>
                    <a:pt x="1025" y="334"/>
                    <a:pt x="1025" y="334"/>
                  </a:cubicBezTo>
                  <a:cubicBezTo>
                    <a:pt x="1074" y="332"/>
                    <a:pt x="1132" y="331"/>
                    <a:pt x="1172" y="301"/>
                  </a:cubicBezTo>
                  <a:cubicBezTo>
                    <a:pt x="1208" y="274"/>
                    <a:pt x="1222" y="232"/>
                    <a:pt x="1220" y="187"/>
                  </a:cubicBezTo>
                  <a:cubicBezTo>
                    <a:pt x="1219" y="180"/>
                    <a:pt x="1215" y="170"/>
                    <a:pt x="1217" y="164"/>
                  </a:cubicBezTo>
                  <a:cubicBezTo>
                    <a:pt x="1264" y="160"/>
                    <a:pt x="1306" y="151"/>
                    <a:pt x="1346" y="130"/>
                  </a:cubicBezTo>
                  <a:cubicBezTo>
                    <a:pt x="1346" y="126"/>
                    <a:pt x="1346" y="126"/>
                    <a:pt x="1346" y="126"/>
                  </a:cubicBezTo>
                  <a:cubicBezTo>
                    <a:pt x="1335" y="128"/>
                    <a:pt x="1325" y="137"/>
                    <a:pt x="1315" y="136"/>
                  </a:cubicBezTo>
                  <a:cubicBezTo>
                    <a:pt x="1314" y="127"/>
                    <a:pt x="1314" y="118"/>
                    <a:pt x="1313" y="108"/>
                  </a:cubicBezTo>
                  <a:cubicBezTo>
                    <a:pt x="1311" y="95"/>
                    <a:pt x="1297" y="88"/>
                    <a:pt x="1289" y="81"/>
                  </a:cubicBezTo>
                  <a:cubicBezTo>
                    <a:pt x="1306" y="81"/>
                    <a:pt x="1327" y="72"/>
                    <a:pt x="1343" y="82"/>
                  </a:cubicBezTo>
                  <a:cubicBezTo>
                    <a:pt x="1350" y="84"/>
                    <a:pt x="1354" y="101"/>
                    <a:pt x="1363" y="91"/>
                  </a:cubicBezTo>
                  <a:cubicBezTo>
                    <a:pt x="1366" y="83"/>
                    <a:pt x="1360" y="76"/>
                    <a:pt x="1357" y="70"/>
                  </a:cubicBezTo>
                  <a:cubicBezTo>
                    <a:pt x="1368" y="72"/>
                    <a:pt x="1379" y="76"/>
                    <a:pt x="1390" y="77"/>
                  </a:cubicBezTo>
                  <a:cubicBezTo>
                    <a:pt x="1397" y="77"/>
                    <a:pt x="1406" y="68"/>
                    <a:pt x="1410" y="77"/>
                  </a:cubicBezTo>
                  <a:cubicBezTo>
                    <a:pt x="1394" y="97"/>
                    <a:pt x="1369" y="109"/>
                    <a:pt x="1350" y="125"/>
                  </a:cubicBezTo>
                  <a:cubicBezTo>
                    <a:pt x="1361" y="122"/>
                    <a:pt x="1373" y="114"/>
                    <a:pt x="1383" y="107"/>
                  </a:cubicBezTo>
                  <a:cubicBezTo>
                    <a:pt x="1423" y="85"/>
                    <a:pt x="1444" y="45"/>
                    <a:pt x="1454" y="4"/>
                  </a:cubicBezTo>
                  <a:cubicBezTo>
                    <a:pt x="1449" y="4"/>
                    <a:pt x="1449" y="4"/>
                    <a:pt x="1449" y="4"/>
                  </a:cubicBezTo>
                  <a:cubicBezTo>
                    <a:pt x="1443" y="24"/>
                    <a:pt x="1437" y="44"/>
                    <a:pt x="1424" y="61"/>
                  </a:cubicBezTo>
                  <a:cubicBezTo>
                    <a:pt x="1423" y="63"/>
                    <a:pt x="1423" y="63"/>
                    <a:pt x="1423" y="63"/>
                  </a:cubicBezTo>
                  <a:cubicBezTo>
                    <a:pt x="1419" y="49"/>
                    <a:pt x="1411" y="33"/>
                    <a:pt x="1396" y="29"/>
                  </a:cubicBezTo>
                  <a:cubicBezTo>
                    <a:pt x="1379" y="27"/>
                    <a:pt x="1361" y="30"/>
                    <a:pt x="1347" y="39"/>
                  </a:cubicBezTo>
                  <a:cubicBezTo>
                    <a:pt x="1338" y="36"/>
                    <a:pt x="1332" y="25"/>
                    <a:pt x="1322" y="19"/>
                  </a:cubicBezTo>
                  <a:cubicBezTo>
                    <a:pt x="1315" y="13"/>
                    <a:pt x="1306" y="8"/>
                    <a:pt x="1296" y="7"/>
                  </a:cubicBezTo>
                  <a:cubicBezTo>
                    <a:pt x="1297" y="6"/>
                    <a:pt x="1299" y="5"/>
                    <a:pt x="1300" y="4"/>
                  </a:cubicBezTo>
                  <a:cubicBezTo>
                    <a:pt x="1286" y="4"/>
                    <a:pt x="1286" y="4"/>
                    <a:pt x="1286" y="4"/>
                  </a:cubicBezTo>
                  <a:cubicBezTo>
                    <a:pt x="1285" y="4"/>
                    <a:pt x="1284" y="5"/>
                    <a:pt x="1283" y="5"/>
                  </a:cubicBezTo>
                  <a:cubicBezTo>
                    <a:pt x="1275" y="10"/>
                    <a:pt x="1263" y="10"/>
                    <a:pt x="1254" y="12"/>
                  </a:cubicBezTo>
                  <a:cubicBezTo>
                    <a:pt x="1252" y="10"/>
                    <a:pt x="1251" y="7"/>
                    <a:pt x="1251" y="4"/>
                  </a:cubicBezTo>
                  <a:cubicBezTo>
                    <a:pt x="1244" y="4"/>
                    <a:pt x="1244" y="4"/>
                    <a:pt x="1244" y="4"/>
                  </a:cubicBezTo>
                  <a:cubicBezTo>
                    <a:pt x="1246" y="9"/>
                    <a:pt x="1249" y="14"/>
                    <a:pt x="1243" y="17"/>
                  </a:cubicBezTo>
                  <a:cubicBezTo>
                    <a:pt x="1240" y="14"/>
                    <a:pt x="1238" y="9"/>
                    <a:pt x="1234" y="4"/>
                  </a:cubicBezTo>
                  <a:cubicBezTo>
                    <a:pt x="1220" y="4"/>
                    <a:pt x="1220" y="4"/>
                    <a:pt x="1220" y="4"/>
                  </a:cubicBezTo>
                  <a:cubicBezTo>
                    <a:pt x="1226" y="5"/>
                    <a:pt x="1233" y="8"/>
                    <a:pt x="1235" y="16"/>
                  </a:cubicBezTo>
                  <a:cubicBezTo>
                    <a:pt x="1235" y="22"/>
                    <a:pt x="1233" y="30"/>
                    <a:pt x="1227" y="31"/>
                  </a:cubicBezTo>
                  <a:cubicBezTo>
                    <a:pt x="1220" y="34"/>
                    <a:pt x="1213" y="35"/>
                    <a:pt x="1207" y="32"/>
                  </a:cubicBezTo>
                  <a:cubicBezTo>
                    <a:pt x="1200" y="28"/>
                    <a:pt x="1200" y="20"/>
                    <a:pt x="1202" y="14"/>
                  </a:cubicBezTo>
                  <a:cubicBezTo>
                    <a:pt x="1204" y="7"/>
                    <a:pt x="1211" y="8"/>
                    <a:pt x="1215" y="4"/>
                  </a:cubicBezTo>
                  <a:cubicBezTo>
                    <a:pt x="1215" y="4"/>
                    <a:pt x="1216" y="4"/>
                    <a:pt x="1216" y="4"/>
                  </a:cubicBezTo>
                  <a:cubicBezTo>
                    <a:pt x="1201" y="4"/>
                    <a:pt x="1201" y="4"/>
                    <a:pt x="1201" y="4"/>
                  </a:cubicBezTo>
                  <a:cubicBezTo>
                    <a:pt x="1201" y="4"/>
                    <a:pt x="1201" y="4"/>
                    <a:pt x="1201" y="4"/>
                  </a:cubicBezTo>
                  <a:cubicBezTo>
                    <a:pt x="1196" y="12"/>
                    <a:pt x="1192" y="20"/>
                    <a:pt x="1196" y="29"/>
                  </a:cubicBezTo>
                  <a:cubicBezTo>
                    <a:pt x="1202" y="40"/>
                    <a:pt x="1216" y="43"/>
                    <a:pt x="1227" y="38"/>
                  </a:cubicBezTo>
                  <a:cubicBezTo>
                    <a:pt x="1237" y="33"/>
                    <a:pt x="1237" y="33"/>
                    <a:pt x="1237" y="33"/>
                  </a:cubicBezTo>
                  <a:cubicBezTo>
                    <a:pt x="1236" y="41"/>
                    <a:pt x="1225" y="43"/>
                    <a:pt x="1218" y="46"/>
                  </a:cubicBezTo>
                  <a:cubicBezTo>
                    <a:pt x="1210" y="48"/>
                    <a:pt x="1203" y="45"/>
                    <a:pt x="1197" y="42"/>
                  </a:cubicBezTo>
                  <a:cubicBezTo>
                    <a:pt x="1190" y="35"/>
                    <a:pt x="1187" y="26"/>
                    <a:pt x="1187" y="17"/>
                  </a:cubicBezTo>
                  <a:cubicBezTo>
                    <a:pt x="1187" y="12"/>
                    <a:pt x="1189" y="7"/>
                    <a:pt x="1192" y="4"/>
                  </a:cubicBezTo>
                  <a:cubicBezTo>
                    <a:pt x="1184" y="4"/>
                    <a:pt x="1184" y="4"/>
                    <a:pt x="1184" y="4"/>
                  </a:cubicBezTo>
                  <a:cubicBezTo>
                    <a:pt x="1183" y="5"/>
                    <a:pt x="1181" y="5"/>
                    <a:pt x="1178" y="4"/>
                  </a:cubicBezTo>
                  <a:cubicBezTo>
                    <a:pt x="1151" y="4"/>
                    <a:pt x="1151" y="4"/>
                    <a:pt x="1151" y="4"/>
                  </a:cubicBezTo>
                  <a:cubicBezTo>
                    <a:pt x="1123" y="15"/>
                    <a:pt x="1092" y="35"/>
                    <a:pt x="1085" y="67"/>
                  </a:cubicBezTo>
                  <a:cubicBezTo>
                    <a:pt x="1087" y="71"/>
                    <a:pt x="1084" y="78"/>
                    <a:pt x="1090" y="78"/>
                  </a:cubicBezTo>
                  <a:cubicBezTo>
                    <a:pt x="1111" y="68"/>
                    <a:pt x="1128" y="90"/>
                    <a:pt x="1150" y="86"/>
                  </a:cubicBezTo>
                  <a:cubicBezTo>
                    <a:pt x="1161" y="83"/>
                    <a:pt x="1172" y="80"/>
                    <a:pt x="1182" y="74"/>
                  </a:cubicBezTo>
                  <a:cubicBezTo>
                    <a:pt x="1186" y="86"/>
                    <a:pt x="1186" y="103"/>
                    <a:pt x="1194" y="115"/>
                  </a:cubicBezTo>
                  <a:cubicBezTo>
                    <a:pt x="1208" y="128"/>
                    <a:pt x="1200" y="149"/>
                    <a:pt x="1196" y="165"/>
                  </a:cubicBezTo>
                  <a:cubicBezTo>
                    <a:pt x="1181" y="164"/>
                    <a:pt x="1194" y="178"/>
                    <a:pt x="1189" y="184"/>
                  </a:cubicBezTo>
                  <a:cubicBezTo>
                    <a:pt x="1180" y="201"/>
                    <a:pt x="1170" y="216"/>
                    <a:pt x="1152" y="222"/>
                  </a:cubicBezTo>
                  <a:cubicBezTo>
                    <a:pt x="1135" y="223"/>
                    <a:pt x="1123" y="230"/>
                    <a:pt x="1108" y="225"/>
                  </a:cubicBezTo>
                  <a:cubicBezTo>
                    <a:pt x="1109" y="221"/>
                    <a:pt x="1109" y="221"/>
                    <a:pt x="1109" y="221"/>
                  </a:cubicBezTo>
                  <a:cubicBezTo>
                    <a:pt x="1128" y="206"/>
                    <a:pt x="1142" y="193"/>
                    <a:pt x="1161" y="180"/>
                  </a:cubicBezTo>
                  <a:cubicBezTo>
                    <a:pt x="1174" y="167"/>
                    <a:pt x="1174" y="151"/>
                    <a:pt x="1174" y="134"/>
                  </a:cubicBezTo>
                  <a:cubicBezTo>
                    <a:pt x="1170" y="115"/>
                    <a:pt x="1151" y="104"/>
                    <a:pt x="1134" y="100"/>
                  </a:cubicBezTo>
                  <a:cubicBezTo>
                    <a:pt x="1130" y="106"/>
                    <a:pt x="1137" y="116"/>
                    <a:pt x="1134" y="125"/>
                  </a:cubicBezTo>
                  <a:cubicBezTo>
                    <a:pt x="1129" y="146"/>
                    <a:pt x="1127" y="166"/>
                    <a:pt x="1134" y="187"/>
                  </a:cubicBezTo>
                  <a:cubicBezTo>
                    <a:pt x="1124" y="206"/>
                    <a:pt x="1104" y="227"/>
                    <a:pt x="1078" y="224"/>
                  </a:cubicBezTo>
                  <a:cubicBezTo>
                    <a:pt x="1057" y="219"/>
                    <a:pt x="1034" y="212"/>
                    <a:pt x="1016" y="202"/>
                  </a:cubicBezTo>
                  <a:cubicBezTo>
                    <a:pt x="1037" y="194"/>
                    <a:pt x="1056" y="181"/>
                    <a:pt x="1077" y="172"/>
                  </a:cubicBezTo>
                  <a:cubicBezTo>
                    <a:pt x="1093" y="163"/>
                    <a:pt x="1101" y="146"/>
                    <a:pt x="1107" y="131"/>
                  </a:cubicBezTo>
                  <a:cubicBezTo>
                    <a:pt x="1109" y="114"/>
                    <a:pt x="1105" y="97"/>
                    <a:pt x="1098" y="83"/>
                  </a:cubicBezTo>
                  <a:cubicBezTo>
                    <a:pt x="1094" y="87"/>
                    <a:pt x="1091" y="94"/>
                    <a:pt x="1089" y="100"/>
                  </a:cubicBezTo>
                  <a:cubicBezTo>
                    <a:pt x="1075" y="114"/>
                    <a:pt x="1054" y="124"/>
                    <a:pt x="1048" y="146"/>
                  </a:cubicBezTo>
                  <a:cubicBezTo>
                    <a:pt x="1048" y="161"/>
                    <a:pt x="1041" y="175"/>
                    <a:pt x="1033" y="188"/>
                  </a:cubicBezTo>
                  <a:cubicBezTo>
                    <a:pt x="1022" y="192"/>
                    <a:pt x="1009" y="200"/>
                    <a:pt x="997" y="193"/>
                  </a:cubicBezTo>
                  <a:cubicBezTo>
                    <a:pt x="971" y="178"/>
                    <a:pt x="942" y="153"/>
                    <a:pt x="934" y="123"/>
                  </a:cubicBezTo>
                  <a:cubicBezTo>
                    <a:pt x="932" y="119"/>
                    <a:pt x="929" y="115"/>
                    <a:pt x="927" y="111"/>
                  </a:cubicBezTo>
                  <a:cubicBezTo>
                    <a:pt x="924" y="114"/>
                    <a:pt x="924" y="114"/>
                    <a:pt x="924" y="114"/>
                  </a:cubicBezTo>
                  <a:cubicBezTo>
                    <a:pt x="921" y="114"/>
                    <a:pt x="921" y="110"/>
                    <a:pt x="919" y="108"/>
                  </a:cubicBezTo>
                  <a:cubicBezTo>
                    <a:pt x="919" y="128"/>
                    <a:pt x="913" y="155"/>
                    <a:pt x="890" y="162"/>
                  </a:cubicBezTo>
                  <a:cubicBezTo>
                    <a:pt x="871" y="167"/>
                    <a:pt x="847" y="156"/>
                    <a:pt x="832" y="172"/>
                  </a:cubicBezTo>
                  <a:cubicBezTo>
                    <a:pt x="826" y="182"/>
                    <a:pt x="811" y="182"/>
                    <a:pt x="801" y="185"/>
                  </a:cubicBezTo>
                  <a:cubicBezTo>
                    <a:pt x="812" y="200"/>
                    <a:pt x="831" y="205"/>
                    <a:pt x="850" y="204"/>
                  </a:cubicBezTo>
                  <a:cubicBezTo>
                    <a:pt x="866" y="199"/>
                    <a:pt x="882" y="193"/>
                    <a:pt x="893" y="178"/>
                  </a:cubicBezTo>
                  <a:cubicBezTo>
                    <a:pt x="896" y="178"/>
                    <a:pt x="896" y="178"/>
                    <a:pt x="896" y="178"/>
                  </a:cubicBezTo>
                  <a:cubicBezTo>
                    <a:pt x="897" y="198"/>
                    <a:pt x="870" y="212"/>
                    <a:pt x="873" y="233"/>
                  </a:cubicBezTo>
                  <a:cubicBezTo>
                    <a:pt x="870" y="254"/>
                    <a:pt x="892" y="267"/>
                    <a:pt x="899" y="285"/>
                  </a:cubicBezTo>
                  <a:cubicBezTo>
                    <a:pt x="900" y="287"/>
                    <a:pt x="902" y="287"/>
                    <a:pt x="904" y="285"/>
                  </a:cubicBezTo>
                  <a:cubicBezTo>
                    <a:pt x="908" y="263"/>
                    <a:pt x="920" y="242"/>
                    <a:pt x="911" y="220"/>
                  </a:cubicBezTo>
                  <a:cubicBezTo>
                    <a:pt x="902" y="205"/>
                    <a:pt x="901" y="187"/>
                    <a:pt x="905" y="170"/>
                  </a:cubicBezTo>
                  <a:cubicBezTo>
                    <a:pt x="910" y="154"/>
                    <a:pt x="919" y="139"/>
                    <a:pt x="924" y="123"/>
                  </a:cubicBezTo>
                  <a:cubicBezTo>
                    <a:pt x="939" y="133"/>
                    <a:pt x="936" y="155"/>
                    <a:pt x="939" y="172"/>
                  </a:cubicBezTo>
                  <a:cubicBezTo>
                    <a:pt x="944" y="219"/>
                    <a:pt x="934" y="261"/>
                    <a:pt x="913" y="301"/>
                  </a:cubicBezTo>
                  <a:cubicBezTo>
                    <a:pt x="906" y="309"/>
                    <a:pt x="896" y="310"/>
                    <a:pt x="886" y="314"/>
                  </a:cubicBezTo>
                  <a:cubicBezTo>
                    <a:pt x="871" y="303"/>
                    <a:pt x="859" y="286"/>
                    <a:pt x="840" y="286"/>
                  </a:cubicBezTo>
                  <a:cubicBezTo>
                    <a:pt x="832" y="282"/>
                    <a:pt x="833" y="273"/>
                    <a:pt x="827" y="268"/>
                  </a:cubicBezTo>
                  <a:cubicBezTo>
                    <a:pt x="819" y="273"/>
                    <a:pt x="825" y="283"/>
                    <a:pt x="821" y="290"/>
                  </a:cubicBezTo>
                  <a:cubicBezTo>
                    <a:pt x="817" y="301"/>
                    <a:pt x="814" y="312"/>
                    <a:pt x="819" y="323"/>
                  </a:cubicBezTo>
                  <a:cubicBezTo>
                    <a:pt x="825" y="337"/>
                    <a:pt x="840" y="340"/>
                    <a:pt x="853" y="341"/>
                  </a:cubicBezTo>
                  <a:cubicBezTo>
                    <a:pt x="868" y="339"/>
                    <a:pt x="881" y="329"/>
                    <a:pt x="894" y="320"/>
                  </a:cubicBezTo>
                  <a:cubicBezTo>
                    <a:pt x="898" y="319"/>
                    <a:pt x="898" y="319"/>
                    <a:pt x="898" y="319"/>
                  </a:cubicBezTo>
                  <a:cubicBezTo>
                    <a:pt x="890" y="343"/>
                    <a:pt x="863" y="360"/>
                    <a:pt x="841" y="372"/>
                  </a:cubicBezTo>
                  <a:cubicBezTo>
                    <a:pt x="809" y="386"/>
                    <a:pt x="769" y="387"/>
                    <a:pt x="733" y="383"/>
                  </a:cubicBezTo>
                  <a:cubicBezTo>
                    <a:pt x="720" y="375"/>
                    <a:pt x="702" y="368"/>
                    <a:pt x="696" y="352"/>
                  </a:cubicBezTo>
                  <a:cubicBezTo>
                    <a:pt x="697" y="342"/>
                    <a:pt x="702" y="329"/>
                    <a:pt x="713" y="325"/>
                  </a:cubicBezTo>
                  <a:cubicBezTo>
                    <a:pt x="730" y="320"/>
                    <a:pt x="728" y="339"/>
                    <a:pt x="739" y="346"/>
                  </a:cubicBezTo>
                  <a:cubicBezTo>
                    <a:pt x="756" y="358"/>
                    <a:pt x="777" y="366"/>
                    <a:pt x="799" y="358"/>
                  </a:cubicBezTo>
                  <a:cubicBezTo>
                    <a:pt x="803" y="356"/>
                    <a:pt x="810" y="363"/>
                    <a:pt x="810" y="355"/>
                  </a:cubicBezTo>
                  <a:cubicBezTo>
                    <a:pt x="804" y="341"/>
                    <a:pt x="800" y="326"/>
                    <a:pt x="787" y="318"/>
                  </a:cubicBezTo>
                  <a:cubicBezTo>
                    <a:pt x="777" y="311"/>
                    <a:pt x="763" y="305"/>
                    <a:pt x="751" y="312"/>
                  </a:cubicBezTo>
                  <a:cubicBezTo>
                    <a:pt x="739" y="321"/>
                    <a:pt x="728" y="307"/>
                    <a:pt x="717" y="315"/>
                  </a:cubicBezTo>
                  <a:cubicBezTo>
                    <a:pt x="704" y="321"/>
                    <a:pt x="697" y="331"/>
                    <a:pt x="690" y="341"/>
                  </a:cubicBezTo>
                  <a:cubicBezTo>
                    <a:pt x="685" y="336"/>
                    <a:pt x="682" y="329"/>
                    <a:pt x="681" y="322"/>
                  </a:cubicBezTo>
                  <a:cubicBezTo>
                    <a:pt x="683" y="306"/>
                    <a:pt x="695" y="294"/>
                    <a:pt x="695" y="278"/>
                  </a:cubicBezTo>
                  <a:cubicBezTo>
                    <a:pt x="698" y="276"/>
                    <a:pt x="698" y="276"/>
                    <a:pt x="698" y="276"/>
                  </a:cubicBezTo>
                  <a:cubicBezTo>
                    <a:pt x="713" y="298"/>
                    <a:pt x="739" y="312"/>
                    <a:pt x="765" y="305"/>
                  </a:cubicBezTo>
                  <a:cubicBezTo>
                    <a:pt x="779" y="301"/>
                    <a:pt x="793" y="310"/>
                    <a:pt x="806" y="306"/>
                  </a:cubicBezTo>
                  <a:cubicBezTo>
                    <a:pt x="811" y="280"/>
                    <a:pt x="803" y="252"/>
                    <a:pt x="781" y="236"/>
                  </a:cubicBezTo>
                  <a:cubicBezTo>
                    <a:pt x="775" y="229"/>
                    <a:pt x="768" y="227"/>
                    <a:pt x="762" y="222"/>
                  </a:cubicBezTo>
                  <a:cubicBezTo>
                    <a:pt x="765" y="214"/>
                    <a:pt x="775" y="210"/>
                    <a:pt x="782" y="207"/>
                  </a:cubicBezTo>
                  <a:cubicBezTo>
                    <a:pt x="800" y="186"/>
                    <a:pt x="802" y="163"/>
                    <a:pt x="800" y="136"/>
                  </a:cubicBezTo>
                  <a:cubicBezTo>
                    <a:pt x="800" y="132"/>
                    <a:pt x="804" y="128"/>
                    <a:pt x="799" y="124"/>
                  </a:cubicBezTo>
                  <a:cubicBezTo>
                    <a:pt x="781" y="127"/>
                    <a:pt x="762" y="118"/>
                    <a:pt x="744" y="123"/>
                  </a:cubicBezTo>
                  <a:cubicBezTo>
                    <a:pt x="754" y="100"/>
                    <a:pt x="774" y="79"/>
                    <a:pt x="801" y="74"/>
                  </a:cubicBezTo>
                  <a:cubicBezTo>
                    <a:pt x="805" y="75"/>
                    <a:pt x="805" y="75"/>
                    <a:pt x="805" y="75"/>
                  </a:cubicBezTo>
                  <a:cubicBezTo>
                    <a:pt x="814" y="88"/>
                    <a:pt x="821" y="105"/>
                    <a:pt x="838" y="108"/>
                  </a:cubicBezTo>
                  <a:cubicBezTo>
                    <a:pt x="856" y="112"/>
                    <a:pt x="871" y="118"/>
                    <a:pt x="891" y="117"/>
                  </a:cubicBezTo>
                  <a:cubicBezTo>
                    <a:pt x="894" y="109"/>
                    <a:pt x="889" y="97"/>
                    <a:pt x="885" y="88"/>
                  </a:cubicBezTo>
                  <a:cubicBezTo>
                    <a:pt x="879" y="76"/>
                    <a:pt x="868" y="64"/>
                    <a:pt x="852" y="64"/>
                  </a:cubicBezTo>
                  <a:cubicBezTo>
                    <a:pt x="838" y="65"/>
                    <a:pt x="824" y="70"/>
                    <a:pt x="810" y="66"/>
                  </a:cubicBezTo>
                  <a:cubicBezTo>
                    <a:pt x="793" y="68"/>
                    <a:pt x="779" y="76"/>
                    <a:pt x="764" y="82"/>
                  </a:cubicBezTo>
                  <a:cubicBezTo>
                    <a:pt x="762" y="71"/>
                    <a:pt x="770" y="63"/>
                    <a:pt x="774" y="54"/>
                  </a:cubicBezTo>
                  <a:cubicBezTo>
                    <a:pt x="774" y="42"/>
                    <a:pt x="779" y="31"/>
                    <a:pt x="773" y="20"/>
                  </a:cubicBezTo>
                  <a:cubicBezTo>
                    <a:pt x="767" y="9"/>
                    <a:pt x="755" y="7"/>
                    <a:pt x="745" y="4"/>
                  </a:cubicBezTo>
                  <a:cubicBezTo>
                    <a:pt x="727" y="4"/>
                    <a:pt x="727" y="4"/>
                    <a:pt x="727" y="4"/>
                  </a:cubicBezTo>
                  <a:cubicBezTo>
                    <a:pt x="733" y="18"/>
                    <a:pt x="733" y="36"/>
                    <a:pt x="742" y="49"/>
                  </a:cubicBezTo>
                  <a:cubicBezTo>
                    <a:pt x="748" y="60"/>
                    <a:pt x="766" y="66"/>
                    <a:pt x="756" y="82"/>
                  </a:cubicBezTo>
                  <a:cubicBezTo>
                    <a:pt x="754" y="95"/>
                    <a:pt x="754" y="95"/>
                    <a:pt x="754" y="95"/>
                  </a:cubicBezTo>
                  <a:cubicBezTo>
                    <a:pt x="745" y="105"/>
                    <a:pt x="738" y="117"/>
                    <a:pt x="732" y="128"/>
                  </a:cubicBezTo>
                  <a:cubicBezTo>
                    <a:pt x="724" y="136"/>
                    <a:pt x="713" y="141"/>
                    <a:pt x="709" y="150"/>
                  </a:cubicBezTo>
                  <a:cubicBezTo>
                    <a:pt x="704" y="144"/>
                    <a:pt x="703" y="135"/>
                    <a:pt x="699" y="127"/>
                  </a:cubicBezTo>
                  <a:cubicBezTo>
                    <a:pt x="683" y="105"/>
                    <a:pt x="663" y="89"/>
                    <a:pt x="639" y="77"/>
                  </a:cubicBezTo>
                  <a:cubicBezTo>
                    <a:pt x="631" y="81"/>
                    <a:pt x="637" y="90"/>
                    <a:pt x="638" y="95"/>
                  </a:cubicBezTo>
                  <a:cubicBezTo>
                    <a:pt x="624" y="117"/>
                    <a:pt x="613" y="142"/>
                    <a:pt x="619" y="170"/>
                  </a:cubicBezTo>
                  <a:cubicBezTo>
                    <a:pt x="615" y="172"/>
                    <a:pt x="608" y="170"/>
                    <a:pt x="604" y="169"/>
                  </a:cubicBezTo>
                  <a:cubicBezTo>
                    <a:pt x="600" y="151"/>
                    <a:pt x="593" y="133"/>
                    <a:pt x="582" y="117"/>
                  </a:cubicBezTo>
                  <a:cubicBezTo>
                    <a:pt x="582" y="108"/>
                    <a:pt x="578" y="94"/>
                    <a:pt x="587" y="90"/>
                  </a:cubicBezTo>
                  <a:cubicBezTo>
                    <a:pt x="614" y="84"/>
                    <a:pt x="641" y="66"/>
                    <a:pt x="646" y="37"/>
                  </a:cubicBezTo>
                  <a:cubicBezTo>
                    <a:pt x="645" y="29"/>
                    <a:pt x="634" y="30"/>
                    <a:pt x="628" y="28"/>
                  </a:cubicBezTo>
                  <a:cubicBezTo>
                    <a:pt x="609" y="23"/>
                    <a:pt x="594" y="42"/>
                    <a:pt x="585" y="55"/>
                  </a:cubicBezTo>
                  <a:cubicBezTo>
                    <a:pt x="589" y="72"/>
                    <a:pt x="572" y="82"/>
                    <a:pt x="576" y="99"/>
                  </a:cubicBezTo>
                  <a:cubicBezTo>
                    <a:pt x="574" y="101"/>
                    <a:pt x="576" y="108"/>
                    <a:pt x="571" y="106"/>
                  </a:cubicBezTo>
                  <a:cubicBezTo>
                    <a:pt x="561" y="98"/>
                    <a:pt x="547" y="87"/>
                    <a:pt x="551" y="73"/>
                  </a:cubicBezTo>
                  <a:cubicBezTo>
                    <a:pt x="553" y="67"/>
                    <a:pt x="561" y="73"/>
                    <a:pt x="565" y="67"/>
                  </a:cubicBezTo>
                  <a:cubicBezTo>
                    <a:pt x="586" y="59"/>
                    <a:pt x="593" y="38"/>
                    <a:pt x="591" y="17"/>
                  </a:cubicBezTo>
                  <a:cubicBezTo>
                    <a:pt x="583" y="11"/>
                    <a:pt x="577" y="22"/>
                    <a:pt x="569" y="23"/>
                  </a:cubicBezTo>
                  <a:cubicBezTo>
                    <a:pt x="555" y="28"/>
                    <a:pt x="541" y="42"/>
                    <a:pt x="541" y="58"/>
                  </a:cubicBezTo>
                  <a:cubicBezTo>
                    <a:pt x="542" y="80"/>
                    <a:pt x="542" y="80"/>
                    <a:pt x="542" y="80"/>
                  </a:cubicBezTo>
                  <a:cubicBezTo>
                    <a:pt x="525" y="74"/>
                    <a:pt x="500" y="67"/>
                    <a:pt x="484" y="82"/>
                  </a:cubicBezTo>
                  <a:cubicBezTo>
                    <a:pt x="474" y="88"/>
                    <a:pt x="473" y="101"/>
                    <a:pt x="461" y="103"/>
                  </a:cubicBezTo>
                  <a:cubicBezTo>
                    <a:pt x="459" y="104"/>
                    <a:pt x="459" y="105"/>
                    <a:pt x="459" y="107"/>
                  </a:cubicBezTo>
                  <a:cubicBezTo>
                    <a:pt x="467" y="112"/>
                    <a:pt x="481" y="111"/>
                    <a:pt x="491" y="114"/>
                  </a:cubicBezTo>
                  <a:cubicBezTo>
                    <a:pt x="516" y="117"/>
                    <a:pt x="533" y="81"/>
                    <a:pt x="557" y="102"/>
                  </a:cubicBezTo>
                  <a:cubicBezTo>
                    <a:pt x="563" y="107"/>
                    <a:pt x="569" y="112"/>
                    <a:pt x="571" y="119"/>
                  </a:cubicBezTo>
                  <a:cubicBezTo>
                    <a:pt x="552" y="125"/>
                    <a:pt x="529" y="112"/>
                    <a:pt x="513" y="127"/>
                  </a:cubicBezTo>
                  <a:cubicBezTo>
                    <a:pt x="499" y="145"/>
                    <a:pt x="495" y="167"/>
                    <a:pt x="495" y="191"/>
                  </a:cubicBezTo>
                  <a:cubicBezTo>
                    <a:pt x="494" y="193"/>
                    <a:pt x="490" y="195"/>
                    <a:pt x="493" y="198"/>
                  </a:cubicBezTo>
                  <a:cubicBezTo>
                    <a:pt x="501" y="197"/>
                    <a:pt x="506" y="185"/>
                    <a:pt x="514" y="182"/>
                  </a:cubicBezTo>
                  <a:cubicBezTo>
                    <a:pt x="536" y="173"/>
                    <a:pt x="556" y="152"/>
                    <a:pt x="556" y="128"/>
                  </a:cubicBezTo>
                  <a:cubicBezTo>
                    <a:pt x="569" y="122"/>
                    <a:pt x="578" y="132"/>
                    <a:pt x="587" y="139"/>
                  </a:cubicBezTo>
                  <a:cubicBezTo>
                    <a:pt x="589" y="148"/>
                    <a:pt x="600" y="160"/>
                    <a:pt x="591" y="169"/>
                  </a:cubicBezTo>
                  <a:cubicBezTo>
                    <a:pt x="565" y="171"/>
                    <a:pt x="545" y="186"/>
                    <a:pt x="525" y="202"/>
                  </a:cubicBezTo>
                  <a:cubicBezTo>
                    <a:pt x="518" y="201"/>
                    <a:pt x="510" y="205"/>
                    <a:pt x="507" y="210"/>
                  </a:cubicBezTo>
                  <a:cubicBezTo>
                    <a:pt x="510" y="220"/>
                    <a:pt x="521" y="211"/>
                    <a:pt x="527" y="217"/>
                  </a:cubicBezTo>
                  <a:cubicBezTo>
                    <a:pt x="540" y="233"/>
                    <a:pt x="556" y="251"/>
                    <a:pt x="576" y="255"/>
                  </a:cubicBezTo>
                  <a:cubicBezTo>
                    <a:pt x="608" y="257"/>
                    <a:pt x="608" y="257"/>
                    <a:pt x="608" y="257"/>
                  </a:cubicBezTo>
                  <a:cubicBezTo>
                    <a:pt x="611" y="265"/>
                    <a:pt x="601" y="275"/>
                    <a:pt x="600" y="285"/>
                  </a:cubicBezTo>
                  <a:cubicBezTo>
                    <a:pt x="596" y="304"/>
                    <a:pt x="598" y="325"/>
                    <a:pt x="606" y="342"/>
                  </a:cubicBezTo>
                  <a:cubicBezTo>
                    <a:pt x="602" y="345"/>
                    <a:pt x="595" y="346"/>
                    <a:pt x="589" y="345"/>
                  </a:cubicBezTo>
                  <a:cubicBezTo>
                    <a:pt x="576" y="341"/>
                    <a:pt x="586" y="327"/>
                    <a:pt x="587" y="320"/>
                  </a:cubicBezTo>
                  <a:cubicBezTo>
                    <a:pt x="594" y="308"/>
                    <a:pt x="593" y="289"/>
                    <a:pt x="586" y="277"/>
                  </a:cubicBezTo>
                  <a:cubicBezTo>
                    <a:pt x="584" y="276"/>
                    <a:pt x="578" y="268"/>
                    <a:pt x="576" y="275"/>
                  </a:cubicBezTo>
                  <a:cubicBezTo>
                    <a:pt x="563" y="288"/>
                    <a:pt x="551" y="302"/>
                    <a:pt x="550" y="320"/>
                  </a:cubicBezTo>
                  <a:cubicBezTo>
                    <a:pt x="553" y="332"/>
                    <a:pt x="561" y="344"/>
                    <a:pt x="572" y="350"/>
                  </a:cubicBezTo>
                  <a:cubicBezTo>
                    <a:pt x="566" y="352"/>
                    <a:pt x="559" y="352"/>
                    <a:pt x="554" y="349"/>
                  </a:cubicBezTo>
                  <a:cubicBezTo>
                    <a:pt x="550" y="341"/>
                    <a:pt x="547" y="331"/>
                    <a:pt x="540" y="323"/>
                  </a:cubicBezTo>
                  <a:cubicBezTo>
                    <a:pt x="527" y="312"/>
                    <a:pt x="507" y="310"/>
                    <a:pt x="500" y="292"/>
                  </a:cubicBezTo>
                  <a:cubicBezTo>
                    <a:pt x="487" y="297"/>
                    <a:pt x="495" y="313"/>
                    <a:pt x="487" y="322"/>
                  </a:cubicBezTo>
                  <a:cubicBezTo>
                    <a:pt x="486" y="337"/>
                    <a:pt x="495" y="350"/>
                    <a:pt x="508" y="356"/>
                  </a:cubicBezTo>
                  <a:cubicBezTo>
                    <a:pt x="525" y="367"/>
                    <a:pt x="544" y="359"/>
                    <a:pt x="561" y="358"/>
                  </a:cubicBezTo>
                  <a:cubicBezTo>
                    <a:pt x="563" y="361"/>
                    <a:pt x="563" y="361"/>
                    <a:pt x="561" y="363"/>
                  </a:cubicBezTo>
                  <a:cubicBezTo>
                    <a:pt x="542" y="370"/>
                    <a:pt x="519" y="379"/>
                    <a:pt x="514" y="402"/>
                  </a:cubicBezTo>
                  <a:cubicBezTo>
                    <a:pt x="512" y="410"/>
                    <a:pt x="508" y="419"/>
                    <a:pt x="513" y="427"/>
                  </a:cubicBezTo>
                  <a:cubicBezTo>
                    <a:pt x="507" y="426"/>
                    <a:pt x="500" y="416"/>
                    <a:pt x="497" y="409"/>
                  </a:cubicBezTo>
                  <a:cubicBezTo>
                    <a:pt x="484" y="384"/>
                    <a:pt x="484" y="354"/>
                    <a:pt x="482" y="326"/>
                  </a:cubicBezTo>
                  <a:cubicBezTo>
                    <a:pt x="472" y="318"/>
                    <a:pt x="453" y="330"/>
                    <a:pt x="448" y="314"/>
                  </a:cubicBezTo>
                  <a:cubicBezTo>
                    <a:pt x="448" y="300"/>
                    <a:pt x="449" y="282"/>
                    <a:pt x="463" y="272"/>
                  </a:cubicBezTo>
                  <a:cubicBezTo>
                    <a:pt x="469" y="267"/>
                    <a:pt x="476" y="260"/>
                    <a:pt x="484" y="263"/>
                  </a:cubicBezTo>
                  <a:cubicBezTo>
                    <a:pt x="504" y="282"/>
                    <a:pt x="538" y="285"/>
                    <a:pt x="562" y="273"/>
                  </a:cubicBezTo>
                  <a:cubicBezTo>
                    <a:pt x="559" y="260"/>
                    <a:pt x="554" y="250"/>
                    <a:pt x="541" y="243"/>
                  </a:cubicBezTo>
                  <a:cubicBezTo>
                    <a:pt x="519" y="235"/>
                    <a:pt x="499" y="254"/>
                    <a:pt x="477" y="252"/>
                  </a:cubicBezTo>
                  <a:cubicBezTo>
                    <a:pt x="474" y="243"/>
                    <a:pt x="484" y="238"/>
                    <a:pt x="485" y="229"/>
                  </a:cubicBezTo>
                  <a:cubicBezTo>
                    <a:pt x="486" y="216"/>
                    <a:pt x="481" y="201"/>
                    <a:pt x="468" y="195"/>
                  </a:cubicBezTo>
                  <a:cubicBezTo>
                    <a:pt x="460" y="187"/>
                    <a:pt x="448" y="187"/>
                    <a:pt x="442" y="177"/>
                  </a:cubicBezTo>
                  <a:cubicBezTo>
                    <a:pt x="432" y="175"/>
                    <a:pt x="432" y="187"/>
                    <a:pt x="430" y="192"/>
                  </a:cubicBezTo>
                  <a:cubicBezTo>
                    <a:pt x="426" y="205"/>
                    <a:pt x="434" y="217"/>
                    <a:pt x="441" y="227"/>
                  </a:cubicBezTo>
                  <a:cubicBezTo>
                    <a:pt x="450" y="236"/>
                    <a:pt x="462" y="237"/>
                    <a:pt x="468" y="249"/>
                  </a:cubicBezTo>
                  <a:cubicBezTo>
                    <a:pt x="465" y="265"/>
                    <a:pt x="450" y="276"/>
                    <a:pt x="441" y="289"/>
                  </a:cubicBezTo>
                  <a:cubicBezTo>
                    <a:pt x="428" y="271"/>
                    <a:pt x="427" y="244"/>
                    <a:pt x="424" y="222"/>
                  </a:cubicBezTo>
                  <a:cubicBezTo>
                    <a:pt x="420" y="207"/>
                    <a:pt x="421" y="189"/>
                    <a:pt x="423" y="176"/>
                  </a:cubicBezTo>
                  <a:cubicBezTo>
                    <a:pt x="450" y="172"/>
                    <a:pt x="465" y="148"/>
                    <a:pt x="476" y="126"/>
                  </a:cubicBezTo>
                  <a:cubicBezTo>
                    <a:pt x="478" y="126"/>
                    <a:pt x="481" y="123"/>
                    <a:pt x="479" y="121"/>
                  </a:cubicBezTo>
                  <a:cubicBezTo>
                    <a:pt x="466" y="116"/>
                    <a:pt x="453" y="113"/>
                    <a:pt x="439" y="116"/>
                  </a:cubicBezTo>
                  <a:cubicBezTo>
                    <a:pt x="438" y="107"/>
                    <a:pt x="447" y="99"/>
                    <a:pt x="454" y="91"/>
                  </a:cubicBezTo>
                  <a:cubicBezTo>
                    <a:pt x="471" y="66"/>
                    <a:pt x="497" y="46"/>
                    <a:pt x="519" y="26"/>
                  </a:cubicBezTo>
                  <a:cubicBezTo>
                    <a:pt x="518" y="23"/>
                    <a:pt x="518" y="23"/>
                    <a:pt x="518" y="23"/>
                  </a:cubicBezTo>
                  <a:cubicBezTo>
                    <a:pt x="510" y="20"/>
                    <a:pt x="509" y="32"/>
                    <a:pt x="502" y="33"/>
                  </a:cubicBezTo>
                  <a:cubicBezTo>
                    <a:pt x="486" y="44"/>
                    <a:pt x="477" y="58"/>
                    <a:pt x="462" y="70"/>
                  </a:cubicBezTo>
                  <a:cubicBezTo>
                    <a:pt x="466" y="49"/>
                    <a:pt x="471" y="29"/>
                    <a:pt x="490" y="14"/>
                  </a:cubicBezTo>
                  <a:cubicBezTo>
                    <a:pt x="503" y="10"/>
                    <a:pt x="514" y="18"/>
                    <a:pt x="526" y="20"/>
                  </a:cubicBezTo>
                  <a:cubicBezTo>
                    <a:pt x="545" y="24"/>
                    <a:pt x="567" y="19"/>
                    <a:pt x="581" y="5"/>
                  </a:cubicBezTo>
                  <a:cubicBezTo>
                    <a:pt x="581" y="5"/>
                    <a:pt x="581" y="4"/>
                    <a:pt x="580" y="4"/>
                  </a:cubicBezTo>
                  <a:cubicBezTo>
                    <a:pt x="564" y="4"/>
                    <a:pt x="564" y="4"/>
                    <a:pt x="564" y="4"/>
                  </a:cubicBezTo>
                  <a:cubicBezTo>
                    <a:pt x="565" y="4"/>
                    <a:pt x="566" y="5"/>
                    <a:pt x="566" y="5"/>
                  </a:cubicBezTo>
                  <a:cubicBezTo>
                    <a:pt x="567" y="9"/>
                    <a:pt x="562" y="13"/>
                    <a:pt x="558" y="13"/>
                  </a:cubicBezTo>
                  <a:cubicBezTo>
                    <a:pt x="540" y="17"/>
                    <a:pt x="520" y="15"/>
                    <a:pt x="505" y="5"/>
                  </a:cubicBezTo>
                  <a:cubicBezTo>
                    <a:pt x="506" y="5"/>
                    <a:pt x="506" y="4"/>
                    <a:pt x="507" y="4"/>
                  </a:cubicBezTo>
                  <a:cubicBezTo>
                    <a:pt x="492" y="4"/>
                    <a:pt x="492" y="4"/>
                    <a:pt x="492" y="4"/>
                  </a:cubicBezTo>
                  <a:cubicBezTo>
                    <a:pt x="484" y="11"/>
                    <a:pt x="477" y="20"/>
                    <a:pt x="469" y="28"/>
                  </a:cubicBezTo>
                  <a:cubicBezTo>
                    <a:pt x="464" y="21"/>
                    <a:pt x="463" y="12"/>
                    <a:pt x="462" y="4"/>
                  </a:cubicBezTo>
                  <a:cubicBezTo>
                    <a:pt x="453" y="4"/>
                    <a:pt x="453" y="4"/>
                    <a:pt x="453" y="4"/>
                  </a:cubicBezTo>
                  <a:cubicBezTo>
                    <a:pt x="453" y="5"/>
                    <a:pt x="453" y="5"/>
                    <a:pt x="453" y="5"/>
                  </a:cubicBezTo>
                  <a:cubicBezTo>
                    <a:pt x="452" y="4"/>
                    <a:pt x="452" y="4"/>
                    <a:pt x="452" y="4"/>
                  </a:cubicBezTo>
                  <a:cubicBezTo>
                    <a:pt x="437" y="4"/>
                    <a:pt x="437" y="4"/>
                    <a:pt x="437" y="4"/>
                  </a:cubicBezTo>
                  <a:cubicBezTo>
                    <a:pt x="451" y="14"/>
                    <a:pt x="451" y="14"/>
                    <a:pt x="451" y="14"/>
                  </a:cubicBezTo>
                  <a:cubicBezTo>
                    <a:pt x="452" y="17"/>
                    <a:pt x="454" y="23"/>
                    <a:pt x="448" y="24"/>
                  </a:cubicBezTo>
                  <a:cubicBezTo>
                    <a:pt x="434" y="24"/>
                    <a:pt x="422" y="15"/>
                    <a:pt x="416" y="4"/>
                  </a:cubicBezTo>
                  <a:cubicBezTo>
                    <a:pt x="405" y="4"/>
                    <a:pt x="405" y="4"/>
                    <a:pt x="405" y="4"/>
                  </a:cubicBezTo>
                  <a:cubicBezTo>
                    <a:pt x="417" y="21"/>
                    <a:pt x="437" y="35"/>
                    <a:pt x="459" y="31"/>
                  </a:cubicBezTo>
                  <a:cubicBezTo>
                    <a:pt x="467" y="42"/>
                    <a:pt x="457" y="51"/>
                    <a:pt x="455" y="61"/>
                  </a:cubicBezTo>
                  <a:cubicBezTo>
                    <a:pt x="449" y="71"/>
                    <a:pt x="453" y="84"/>
                    <a:pt x="443" y="93"/>
                  </a:cubicBezTo>
                  <a:cubicBezTo>
                    <a:pt x="424" y="81"/>
                    <a:pt x="433" y="53"/>
                    <a:pt x="408" y="45"/>
                  </a:cubicBezTo>
                  <a:cubicBezTo>
                    <a:pt x="394" y="36"/>
                    <a:pt x="376" y="42"/>
                    <a:pt x="363" y="46"/>
                  </a:cubicBezTo>
                  <a:cubicBezTo>
                    <a:pt x="346" y="54"/>
                    <a:pt x="342" y="75"/>
                    <a:pt x="324" y="80"/>
                  </a:cubicBezTo>
                  <a:cubicBezTo>
                    <a:pt x="323" y="82"/>
                    <a:pt x="323" y="82"/>
                    <a:pt x="323" y="82"/>
                  </a:cubicBezTo>
                  <a:cubicBezTo>
                    <a:pt x="329" y="91"/>
                    <a:pt x="340" y="82"/>
                    <a:pt x="349" y="86"/>
                  </a:cubicBezTo>
                  <a:cubicBezTo>
                    <a:pt x="372" y="94"/>
                    <a:pt x="398" y="90"/>
                    <a:pt x="420" y="81"/>
                  </a:cubicBezTo>
                  <a:cubicBezTo>
                    <a:pt x="426" y="80"/>
                    <a:pt x="429" y="87"/>
                    <a:pt x="430" y="90"/>
                  </a:cubicBezTo>
                  <a:cubicBezTo>
                    <a:pt x="425" y="99"/>
                    <a:pt x="439" y="100"/>
                    <a:pt x="432" y="109"/>
                  </a:cubicBezTo>
                  <a:cubicBezTo>
                    <a:pt x="429" y="126"/>
                    <a:pt x="408" y="137"/>
                    <a:pt x="407" y="154"/>
                  </a:cubicBezTo>
                  <a:cubicBezTo>
                    <a:pt x="408" y="164"/>
                    <a:pt x="407" y="174"/>
                    <a:pt x="398" y="181"/>
                  </a:cubicBezTo>
                  <a:cubicBezTo>
                    <a:pt x="398" y="190"/>
                    <a:pt x="396" y="200"/>
                    <a:pt x="392" y="209"/>
                  </a:cubicBezTo>
                  <a:cubicBezTo>
                    <a:pt x="387" y="211"/>
                    <a:pt x="383" y="205"/>
                    <a:pt x="380" y="201"/>
                  </a:cubicBezTo>
                  <a:cubicBezTo>
                    <a:pt x="380" y="185"/>
                    <a:pt x="396" y="178"/>
                    <a:pt x="400" y="163"/>
                  </a:cubicBezTo>
                  <a:cubicBezTo>
                    <a:pt x="405" y="147"/>
                    <a:pt x="396" y="127"/>
                    <a:pt x="394" y="110"/>
                  </a:cubicBezTo>
                  <a:cubicBezTo>
                    <a:pt x="391" y="109"/>
                    <a:pt x="391" y="109"/>
                    <a:pt x="391" y="109"/>
                  </a:cubicBezTo>
                  <a:cubicBezTo>
                    <a:pt x="376" y="122"/>
                    <a:pt x="358" y="133"/>
                    <a:pt x="355" y="153"/>
                  </a:cubicBezTo>
                  <a:cubicBezTo>
                    <a:pt x="357" y="165"/>
                    <a:pt x="360" y="178"/>
                    <a:pt x="368" y="188"/>
                  </a:cubicBezTo>
                  <a:cubicBezTo>
                    <a:pt x="368" y="192"/>
                    <a:pt x="368" y="192"/>
                    <a:pt x="368" y="192"/>
                  </a:cubicBezTo>
                  <a:cubicBezTo>
                    <a:pt x="353" y="179"/>
                    <a:pt x="329" y="197"/>
                    <a:pt x="320" y="176"/>
                  </a:cubicBezTo>
                  <a:cubicBezTo>
                    <a:pt x="320" y="168"/>
                    <a:pt x="330" y="163"/>
                    <a:pt x="334" y="157"/>
                  </a:cubicBezTo>
                  <a:cubicBezTo>
                    <a:pt x="344" y="140"/>
                    <a:pt x="350" y="113"/>
                    <a:pt x="337" y="96"/>
                  </a:cubicBezTo>
                  <a:cubicBezTo>
                    <a:pt x="329" y="99"/>
                    <a:pt x="329" y="113"/>
                    <a:pt x="317" y="112"/>
                  </a:cubicBezTo>
                  <a:cubicBezTo>
                    <a:pt x="304" y="123"/>
                    <a:pt x="304" y="123"/>
                    <a:pt x="304" y="123"/>
                  </a:cubicBezTo>
                  <a:cubicBezTo>
                    <a:pt x="299" y="99"/>
                    <a:pt x="271" y="87"/>
                    <a:pt x="264" y="65"/>
                  </a:cubicBezTo>
                  <a:cubicBezTo>
                    <a:pt x="270" y="54"/>
                    <a:pt x="273" y="42"/>
                    <a:pt x="275" y="31"/>
                  </a:cubicBezTo>
                  <a:cubicBezTo>
                    <a:pt x="291" y="46"/>
                    <a:pt x="315" y="54"/>
                    <a:pt x="337" y="47"/>
                  </a:cubicBezTo>
                  <a:cubicBezTo>
                    <a:pt x="343" y="42"/>
                    <a:pt x="354" y="50"/>
                    <a:pt x="356" y="37"/>
                  </a:cubicBezTo>
                  <a:cubicBezTo>
                    <a:pt x="354" y="26"/>
                    <a:pt x="351" y="14"/>
                    <a:pt x="346" y="4"/>
                  </a:cubicBezTo>
                  <a:cubicBezTo>
                    <a:pt x="338" y="4"/>
                    <a:pt x="338" y="4"/>
                    <a:pt x="338" y="4"/>
                  </a:cubicBezTo>
                  <a:cubicBezTo>
                    <a:pt x="340" y="7"/>
                    <a:pt x="341" y="10"/>
                    <a:pt x="343" y="13"/>
                  </a:cubicBezTo>
                  <a:cubicBezTo>
                    <a:pt x="344" y="17"/>
                    <a:pt x="346" y="20"/>
                    <a:pt x="344" y="25"/>
                  </a:cubicBezTo>
                  <a:cubicBezTo>
                    <a:pt x="339" y="23"/>
                    <a:pt x="339" y="23"/>
                    <a:pt x="339" y="23"/>
                  </a:cubicBezTo>
                  <a:cubicBezTo>
                    <a:pt x="332" y="15"/>
                    <a:pt x="326" y="9"/>
                    <a:pt x="318" y="4"/>
                  </a:cubicBezTo>
                  <a:cubicBezTo>
                    <a:pt x="304" y="4"/>
                    <a:pt x="304" y="4"/>
                    <a:pt x="304" y="4"/>
                  </a:cubicBezTo>
                  <a:cubicBezTo>
                    <a:pt x="319" y="11"/>
                    <a:pt x="331" y="22"/>
                    <a:pt x="339" y="36"/>
                  </a:cubicBezTo>
                  <a:cubicBezTo>
                    <a:pt x="333" y="44"/>
                    <a:pt x="318" y="42"/>
                    <a:pt x="308" y="42"/>
                  </a:cubicBezTo>
                  <a:cubicBezTo>
                    <a:pt x="292" y="40"/>
                    <a:pt x="279" y="27"/>
                    <a:pt x="274" y="13"/>
                  </a:cubicBezTo>
                  <a:cubicBezTo>
                    <a:pt x="279" y="4"/>
                    <a:pt x="279" y="4"/>
                    <a:pt x="279" y="4"/>
                  </a:cubicBezTo>
                  <a:cubicBezTo>
                    <a:pt x="270" y="4"/>
                    <a:pt x="270" y="4"/>
                    <a:pt x="270" y="4"/>
                  </a:cubicBezTo>
                  <a:cubicBezTo>
                    <a:pt x="265" y="9"/>
                    <a:pt x="258" y="11"/>
                    <a:pt x="252" y="12"/>
                  </a:cubicBezTo>
                  <a:cubicBezTo>
                    <a:pt x="255" y="10"/>
                    <a:pt x="259" y="7"/>
                    <a:pt x="262" y="4"/>
                  </a:cubicBezTo>
                  <a:cubicBezTo>
                    <a:pt x="250" y="4"/>
                    <a:pt x="250" y="4"/>
                    <a:pt x="250" y="4"/>
                  </a:cubicBezTo>
                  <a:cubicBezTo>
                    <a:pt x="250" y="4"/>
                    <a:pt x="250" y="4"/>
                    <a:pt x="250" y="4"/>
                  </a:cubicBezTo>
                  <a:cubicBezTo>
                    <a:pt x="247" y="5"/>
                    <a:pt x="245" y="5"/>
                    <a:pt x="242" y="4"/>
                  </a:cubicBezTo>
                  <a:cubicBezTo>
                    <a:pt x="230" y="4"/>
                    <a:pt x="230" y="4"/>
                    <a:pt x="230" y="4"/>
                  </a:cubicBezTo>
                  <a:cubicBezTo>
                    <a:pt x="233" y="7"/>
                    <a:pt x="236" y="10"/>
                    <a:pt x="239" y="12"/>
                  </a:cubicBezTo>
                  <a:cubicBezTo>
                    <a:pt x="236" y="16"/>
                    <a:pt x="231" y="12"/>
                    <a:pt x="228" y="11"/>
                  </a:cubicBezTo>
                  <a:cubicBezTo>
                    <a:pt x="224" y="9"/>
                    <a:pt x="222" y="7"/>
                    <a:pt x="220" y="4"/>
                  </a:cubicBezTo>
                  <a:cubicBezTo>
                    <a:pt x="209" y="4"/>
                    <a:pt x="209" y="4"/>
                    <a:pt x="209" y="4"/>
                  </a:cubicBezTo>
                  <a:cubicBezTo>
                    <a:pt x="199" y="14"/>
                    <a:pt x="180" y="13"/>
                    <a:pt x="167" y="10"/>
                  </a:cubicBezTo>
                  <a:cubicBezTo>
                    <a:pt x="164" y="8"/>
                    <a:pt x="160" y="6"/>
                    <a:pt x="157" y="4"/>
                  </a:cubicBezTo>
                  <a:cubicBezTo>
                    <a:pt x="147" y="4"/>
                    <a:pt x="147" y="4"/>
                    <a:pt x="147" y="4"/>
                  </a:cubicBezTo>
                  <a:cubicBezTo>
                    <a:pt x="151" y="7"/>
                    <a:pt x="154" y="10"/>
                    <a:pt x="158" y="13"/>
                  </a:cubicBezTo>
                  <a:cubicBezTo>
                    <a:pt x="155" y="19"/>
                    <a:pt x="149" y="24"/>
                    <a:pt x="144" y="29"/>
                  </a:cubicBezTo>
                  <a:cubicBezTo>
                    <a:pt x="130" y="27"/>
                    <a:pt x="126" y="10"/>
                    <a:pt x="115" y="6"/>
                  </a:cubicBezTo>
                  <a:cubicBezTo>
                    <a:pt x="98" y="0"/>
                    <a:pt x="82" y="9"/>
                    <a:pt x="68" y="15"/>
                  </a:cubicBezTo>
                  <a:cubicBezTo>
                    <a:pt x="65" y="12"/>
                    <a:pt x="65" y="12"/>
                    <a:pt x="65" y="12"/>
                  </a:cubicBezTo>
                  <a:cubicBezTo>
                    <a:pt x="65" y="9"/>
                    <a:pt x="64" y="7"/>
                    <a:pt x="64" y="4"/>
                  </a:cubicBezTo>
                  <a:cubicBezTo>
                    <a:pt x="56" y="4"/>
                    <a:pt x="56" y="4"/>
                    <a:pt x="56" y="4"/>
                  </a:cubicBezTo>
                  <a:cubicBezTo>
                    <a:pt x="61" y="32"/>
                    <a:pt x="75" y="59"/>
                    <a:pt x="95" y="80"/>
                  </a:cubicBezTo>
                  <a:cubicBezTo>
                    <a:pt x="95" y="84"/>
                    <a:pt x="95" y="84"/>
                    <a:pt x="95" y="84"/>
                  </a:cubicBezTo>
                  <a:cubicBezTo>
                    <a:pt x="71" y="66"/>
                    <a:pt x="60" y="39"/>
                    <a:pt x="49" y="13"/>
                  </a:cubicBezTo>
                  <a:cubicBezTo>
                    <a:pt x="48" y="9"/>
                    <a:pt x="48" y="7"/>
                    <a:pt x="47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9" y="16"/>
                    <a:pt x="24" y="28"/>
                    <a:pt x="26" y="41"/>
                  </a:cubicBezTo>
                  <a:cubicBezTo>
                    <a:pt x="43" y="79"/>
                    <a:pt x="59" y="126"/>
                    <a:pt x="104" y="142"/>
                  </a:cubicBezTo>
                  <a:cubicBezTo>
                    <a:pt x="133" y="165"/>
                    <a:pt x="169" y="175"/>
                    <a:pt x="204" y="183"/>
                  </a:cubicBezTo>
                  <a:cubicBezTo>
                    <a:pt x="217" y="187"/>
                    <a:pt x="235" y="183"/>
                    <a:pt x="241" y="197"/>
                  </a:cubicBezTo>
                  <a:cubicBezTo>
                    <a:pt x="252" y="248"/>
                    <a:pt x="274" y="302"/>
                    <a:pt x="321" y="333"/>
                  </a:cubicBezTo>
                  <a:cubicBezTo>
                    <a:pt x="356" y="352"/>
                    <a:pt x="392" y="367"/>
                    <a:pt x="434" y="365"/>
                  </a:cubicBezTo>
                  <a:cubicBezTo>
                    <a:pt x="440" y="371"/>
                    <a:pt x="444" y="379"/>
                    <a:pt x="442" y="387"/>
                  </a:cubicBezTo>
                  <a:cubicBezTo>
                    <a:pt x="459" y="430"/>
                    <a:pt x="489" y="473"/>
                    <a:pt x="534" y="490"/>
                  </a:cubicBezTo>
                  <a:cubicBezTo>
                    <a:pt x="571" y="509"/>
                    <a:pt x="618" y="503"/>
                    <a:pt x="656" y="521"/>
                  </a:cubicBezTo>
                  <a:cubicBezTo>
                    <a:pt x="694" y="535"/>
                    <a:pt x="728" y="570"/>
                    <a:pt x="742" y="608"/>
                  </a:cubicBezTo>
                  <a:cubicBezTo>
                    <a:pt x="742" y="610"/>
                    <a:pt x="742" y="610"/>
                    <a:pt x="742" y="610"/>
                  </a:cubicBezTo>
                  <a:cubicBezTo>
                    <a:pt x="720" y="577"/>
                    <a:pt x="686" y="539"/>
                    <a:pt x="646" y="526"/>
                  </a:cubicBezTo>
                  <a:cubicBezTo>
                    <a:pt x="605" y="514"/>
                    <a:pt x="561" y="513"/>
                    <a:pt x="523" y="494"/>
                  </a:cubicBezTo>
                  <a:cubicBezTo>
                    <a:pt x="473" y="474"/>
                    <a:pt x="445" y="424"/>
                    <a:pt x="432" y="377"/>
                  </a:cubicBezTo>
                  <a:cubicBezTo>
                    <a:pt x="422" y="371"/>
                    <a:pt x="409" y="375"/>
                    <a:pt x="399" y="373"/>
                  </a:cubicBezTo>
                  <a:cubicBezTo>
                    <a:pt x="334" y="374"/>
                    <a:pt x="282" y="319"/>
                    <a:pt x="254" y="264"/>
                  </a:cubicBezTo>
                  <a:cubicBezTo>
                    <a:pt x="244" y="246"/>
                    <a:pt x="246" y="223"/>
                    <a:pt x="239" y="205"/>
                  </a:cubicBezTo>
                  <a:cubicBezTo>
                    <a:pt x="232" y="196"/>
                    <a:pt x="218" y="200"/>
                    <a:pt x="208" y="197"/>
                  </a:cubicBezTo>
                  <a:cubicBezTo>
                    <a:pt x="185" y="196"/>
                    <a:pt x="166" y="184"/>
                    <a:pt x="143" y="180"/>
                  </a:cubicBezTo>
                  <a:cubicBezTo>
                    <a:pt x="99" y="166"/>
                    <a:pt x="55" y="129"/>
                    <a:pt x="38" y="85"/>
                  </a:cubicBezTo>
                  <a:cubicBezTo>
                    <a:pt x="25" y="59"/>
                    <a:pt x="12" y="33"/>
                    <a:pt x="7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5" y="30"/>
                    <a:pt x="14" y="54"/>
                    <a:pt x="25" y="76"/>
                  </a:cubicBezTo>
                  <a:cubicBezTo>
                    <a:pt x="50" y="140"/>
                    <a:pt x="112" y="184"/>
                    <a:pt x="177" y="196"/>
                  </a:cubicBezTo>
                  <a:cubicBezTo>
                    <a:pt x="195" y="202"/>
                    <a:pt x="216" y="202"/>
                    <a:pt x="234" y="210"/>
                  </a:cubicBezTo>
                  <a:cubicBezTo>
                    <a:pt x="240" y="244"/>
                    <a:pt x="249" y="278"/>
                    <a:pt x="272" y="304"/>
                  </a:cubicBezTo>
                  <a:cubicBezTo>
                    <a:pt x="300" y="346"/>
                    <a:pt x="343" y="375"/>
                    <a:pt x="392" y="378"/>
                  </a:cubicBezTo>
                  <a:cubicBezTo>
                    <a:pt x="402" y="383"/>
                    <a:pt x="419" y="375"/>
                    <a:pt x="427" y="383"/>
                  </a:cubicBezTo>
                  <a:cubicBezTo>
                    <a:pt x="432" y="403"/>
                    <a:pt x="443" y="418"/>
                    <a:pt x="450" y="437"/>
                  </a:cubicBezTo>
                  <a:cubicBezTo>
                    <a:pt x="468" y="470"/>
                    <a:pt x="500" y="489"/>
                    <a:pt x="532" y="504"/>
                  </a:cubicBezTo>
                  <a:cubicBezTo>
                    <a:pt x="576" y="523"/>
                    <a:pt x="627" y="519"/>
                    <a:pt x="669" y="542"/>
                  </a:cubicBezTo>
                  <a:cubicBezTo>
                    <a:pt x="698" y="562"/>
                    <a:pt x="728" y="592"/>
                    <a:pt x="740" y="624"/>
                  </a:cubicBezTo>
                  <a:cubicBezTo>
                    <a:pt x="742" y="624"/>
                    <a:pt x="742" y="624"/>
                    <a:pt x="742" y="624"/>
                  </a:cubicBezTo>
                  <a:cubicBezTo>
                    <a:pt x="747" y="625"/>
                    <a:pt x="743" y="619"/>
                    <a:pt x="744" y="614"/>
                  </a:cubicBezTo>
                  <a:cubicBezTo>
                    <a:pt x="747" y="617"/>
                    <a:pt x="754" y="617"/>
                    <a:pt x="757" y="622"/>
                  </a:cubicBezTo>
                  <a:cubicBezTo>
                    <a:pt x="766" y="614"/>
                    <a:pt x="772" y="600"/>
                    <a:pt x="778" y="590"/>
                  </a:cubicBezTo>
                  <a:cubicBezTo>
                    <a:pt x="802" y="550"/>
                    <a:pt x="845" y="531"/>
                    <a:pt x="888" y="523"/>
                  </a:cubicBezTo>
                  <a:cubicBezTo>
                    <a:pt x="912" y="520"/>
                    <a:pt x="934" y="514"/>
                    <a:pt x="959" y="513"/>
                  </a:cubicBezTo>
                  <a:cubicBezTo>
                    <a:pt x="994" y="510"/>
                    <a:pt x="1024" y="486"/>
                    <a:pt x="1042" y="457"/>
                  </a:cubicBezTo>
                  <a:cubicBezTo>
                    <a:pt x="1060" y="435"/>
                    <a:pt x="1062" y="407"/>
                    <a:pt x="1072" y="381"/>
                  </a:cubicBezTo>
                  <a:cubicBezTo>
                    <a:pt x="1098" y="377"/>
                    <a:pt x="1125" y="375"/>
                    <a:pt x="1150" y="368"/>
                  </a:cubicBezTo>
                  <a:cubicBezTo>
                    <a:pt x="1195" y="345"/>
                    <a:pt x="1195" y="345"/>
                    <a:pt x="1195" y="345"/>
                  </a:cubicBezTo>
                  <a:cubicBezTo>
                    <a:pt x="1229" y="323"/>
                    <a:pt x="1247" y="288"/>
                    <a:pt x="1259" y="253"/>
                  </a:cubicBezTo>
                  <a:cubicBezTo>
                    <a:pt x="1264" y="240"/>
                    <a:pt x="1264" y="224"/>
                    <a:pt x="1270" y="213"/>
                  </a:cubicBezTo>
                  <a:cubicBezTo>
                    <a:pt x="1330" y="205"/>
                    <a:pt x="1390" y="188"/>
                    <a:pt x="1431" y="141"/>
                  </a:cubicBezTo>
                  <a:cubicBezTo>
                    <a:pt x="1473" y="104"/>
                    <a:pt x="1497" y="56"/>
                    <a:pt x="1506" y="4"/>
                  </a:cubicBezTo>
                  <a:lnTo>
                    <a:pt x="1501" y="4"/>
                  </a:lnTo>
                  <a:close/>
                  <a:moveTo>
                    <a:pt x="1411" y="46"/>
                  </a:moveTo>
                  <a:cubicBezTo>
                    <a:pt x="1414" y="51"/>
                    <a:pt x="1416" y="56"/>
                    <a:pt x="1414" y="62"/>
                  </a:cubicBezTo>
                  <a:cubicBezTo>
                    <a:pt x="1405" y="61"/>
                    <a:pt x="1399" y="49"/>
                    <a:pt x="1390" y="46"/>
                  </a:cubicBezTo>
                  <a:cubicBezTo>
                    <a:pt x="1384" y="40"/>
                    <a:pt x="1372" y="43"/>
                    <a:pt x="1370" y="36"/>
                  </a:cubicBezTo>
                  <a:cubicBezTo>
                    <a:pt x="1384" y="33"/>
                    <a:pt x="1401" y="34"/>
                    <a:pt x="1411" y="46"/>
                  </a:cubicBezTo>
                  <a:close/>
                  <a:moveTo>
                    <a:pt x="1356" y="44"/>
                  </a:moveTo>
                  <a:cubicBezTo>
                    <a:pt x="1372" y="45"/>
                    <a:pt x="1393" y="47"/>
                    <a:pt x="1403" y="64"/>
                  </a:cubicBezTo>
                  <a:cubicBezTo>
                    <a:pt x="1403" y="69"/>
                    <a:pt x="1397" y="69"/>
                    <a:pt x="1394" y="71"/>
                  </a:cubicBezTo>
                  <a:cubicBezTo>
                    <a:pt x="1377" y="71"/>
                    <a:pt x="1359" y="68"/>
                    <a:pt x="1350" y="52"/>
                  </a:cubicBezTo>
                  <a:cubicBezTo>
                    <a:pt x="1346" y="47"/>
                    <a:pt x="1351" y="44"/>
                    <a:pt x="1356" y="44"/>
                  </a:cubicBezTo>
                  <a:close/>
                  <a:moveTo>
                    <a:pt x="1153" y="116"/>
                  </a:moveTo>
                  <a:cubicBezTo>
                    <a:pt x="1160" y="118"/>
                    <a:pt x="1166" y="125"/>
                    <a:pt x="1169" y="131"/>
                  </a:cubicBezTo>
                  <a:cubicBezTo>
                    <a:pt x="1170" y="142"/>
                    <a:pt x="1170" y="154"/>
                    <a:pt x="1164" y="161"/>
                  </a:cubicBezTo>
                  <a:cubicBezTo>
                    <a:pt x="1169" y="169"/>
                    <a:pt x="1159" y="173"/>
                    <a:pt x="1157" y="179"/>
                  </a:cubicBezTo>
                  <a:cubicBezTo>
                    <a:pt x="1148" y="184"/>
                    <a:pt x="1148" y="184"/>
                    <a:pt x="1148" y="184"/>
                  </a:cubicBezTo>
                  <a:cubicBezTo>
                    <a:pt x="1147" y="176"/>
                    <a:pt x="1155" y="168"/>
                    <a:pt x="1155" y="159"/>
                  </a:cubicBezTo>
                  <a:cubicBezTo>
                    <a:pt x="1161" y="144"/>
                    <a:pt x="1152" y="131"/>
                    <a:pt x="1153" y="116"/>
                  </a:cubicBezTo>
                  <a:close/>
                  <a:moveTo>
                    <a:pt x="1142" y="114"/>
                  </a:moveTo>
                  <a:cubicBezTo>
                    <a:pt x="1151" y="128"/>
                    <a:pt x="1154" y="148"/>
                    <a:pt x="1149" y="165"/>
                  </a:cubicBezTo>
                  <a:cubicBezTo>
                    <a:pt x="1146" y="169"/>
                    <a:pt x="1145" y="176"/>
                    <a:pt x="1139" y="177"/>
                  </a:cubicBezTo>
                  <a:cubicBezTo>
                    <a:pt x="1127" y="155"/>
                    <a:pt x="1142" y="136"/>
                    <a:pt x="1142" y="114"/>
                  </a:cubicBezTo>
                  <a:close/>
                  <a:moveTo>
                    <a:pt x="1091" y="152"/>
                  </a:moveTo>
                  <a:cubicBezTo>
                    <a:pt x="1085" y="160"/>
                    <a:pt x="1081" y="166"/>
                    <a:pt x="1070" y="167"/>
                  </a:cubicBezTo>
                  <a:cubicBezTo>
                    <a:pt x="1069" y="166"/>
                    <a:pt x="1069" y="166"/>
                    <a:pt x="1069" y="166"/>
                  </a:cubicBezTo>
                  <a:cubicBezTo>
                    <a:pt x="1083" y="149"/>
                    <a:pt x="1089" y="126"/>
                    <a:pt x="1098" y="105"/>
                  </a:cubicBezTo>
                  <a:cubicBezTo>
                    <a:pt x="1106" y="119"/>
                    <a:pt x="1098" y="139"/>
                    <a:pt x="1091" y="152"/>
                  </a:cubicBezTo>
                  <a:close/>
                  <a:moveTo>
                    <a:pt x="1089" y="111"/>
                  </a:moveTo>
                  <a:cubicBezTo>
                    <a:pt x="1082" y="135"/>
                    <a:pt x="1072" y="164"/>
                    <a:pt x="1049" y="176"/>
                  </a:cubicBezTo>
                  <a:cubicBezTo>
                    <a:pt x="1047" y="149"/>
                    <a:pt x="1064" y="120"/>
                    <a:pt x="1089" y="111"/>
                  </a:cubicBezTo>
                  <a:close/>
                  <a:moveTo>
                    <a:pt x="826" y="194"/>
                  </a:moveTo>
                  <a:cubicBezTo>
                    <a:pt x="824" y="193"/>
                    <a:pt x="824" y="193"/>
                    <a:pt x="824" y="193"/>
                  </a:cubicBezTo>
                  <a:cubicBezTo>
                    <a:pt x="833" y="188"/>
                    <a:pt x="844" y="190"/>
                    <a:pt x="854" y="190"/>
                  </a:cubicBezTo>
                  <a:cubicBezTo>
                    <a:pt x="859" y="188"/>
                    <a:pt x="865" y="187"/>
                    <a:pt x="869" y="189"/>
                  </a:cubicBezTo>
                  <a:cubicBezTo>
                    <a:pt x="857" y="198"/>
                    <a:pt x="839" y="200"/>
                    <a:pt x="826" y="194"/>
                  </a:cubicBezTo>
                  <a:close/>
                  <a:moveTo>
                    <a:pt x="867" y="180"/>
                  </a:moveTo>
                  <a:cubicBezTo>
                    <a:pt x="856" y="183"/>
                    <a:pt x="845" y="186"/>
                    <a:pt x="833" y="183"/>
                  </a:cubicBezTo>
                  <a:cubicBezTo>
                    <a:pt x="831" y="174"/>
                    <a:pt x="843" y="174"/>
                    <a:pt x="848" y="169"/>
                  </a:cubicBezTo>
                  <a:cubicBezTo>
                    <a:pt x="860" y="166"/>
                    <a:pt x="873" y="169"/>
                    <a:pt x="884" y="170"/>
                  </a:cubicBezTo>
                  <a:cubicBezTo>
                    <a:pt x="883" y="177"/>
                    <a:pt x="873" y="178"/>
                    <a:pt x="867" y="180"/>
                  </a:cubicBezTo>
                  <a:close/>
                  <a:moveTo>
                    <a:pt x="896" y="265"/>
                  </a:moveTo>
                  <a:cubicBezTo>
                    <a:pt x="884" y="258"/>
                    <a:pt x="881" y="246"/>
                    <a:pt x="879" y="234"/>
                  </a:cubicBezTo>
                  <a:cubicBezTo>
                    <a:pt x="879" y="224"/>
                    <a:pt x="879" y="212"/>
                    <a:pt x="891" y="210"/>
                  </a:cubicBezTo>
                  <a:cubicBezTo>
                    <a:pt x="894" y="227"/>
                    <a:pt x="891" y="246"/>
                    <a:pt x="898" y="263"/>
                  </a:cubicBezTo>
                  <a:lnTo>
                    <a:pt x="896" y="265"/>
                  </a:lnTo>
                  <a:close/>
                  <a:moveTo>
                    <a:pt x="910" y="241"/>
                  </a:moveTo>
                  <a:cubicBezTo>
                    <a:pt x="909" y="247"/>
                    <a:pt x="907" y="252"/>
                    <a:pt x="904" y="257"/>
                  </a:cubicBezTo>
                  <a:cubicBezTo>
                    <a:pt x="899" y="243"/>
                    <a:pt x="894" y="226"/>
                    <a:pt x="898" y="210"/>
                  </a:cubicBezTo>
                  <a:cubicBezTo>
                    <a:pt x="907" y="215"/>
                    <a:pt x="909" y="228"/>
                    <a:pt x="910" y="241"/>
                  </a:cubicBezTo>
                  <a:close/>
                  <a:moveTo>
                    <a:pt x="849" y="334"/>
                  </a:moveTo>
                  <a:cubicBezTo>
                    <a:pt x="840" y="335"/>
                    <a:pt x="830" y="331"/>
                    <a:pt x="826" y="323"/>
                  </a:cubicBezTo>
                  <a:cubicBezTo>
                    <a:pt x="823" y="316"/>
                    <a:pt x="822" y="307"/>
                    <a:pt x="826" y="299"/>
                  </a:cubicBezTo>
                  <a:cubicBezTo>
                    <a:pt x="837" y="314"/>
                    <a:pt x="853" y="325"/>
                    <a:pt x="872" y="325"/>
                  </a:cubicBezTo>
                  <a:cubicBezTo>
                    <a:pt x="868" y="333"/>
                    <a:pt x="858" y="334"/>
                    <a:pt x="849" y="334"/>
                  </a:cubicBezTo>
                  <a:close/>
                  <a:moveTo>
                    <a:pt x="845" y="311"/>
                  </a:moveTo>
                  <a:cubicBezTo>
                    <a:pt x="841" y="305"/>
                    <a:pt x="830" y="298"/>
                    <a:pt x="834" y="290"/>
                  </a:cubicBezTo>
                  <a:cubicBezTo>
                    <a:pt x="849" y="294"/>
                    <a:pt x="870" y="298"/>
                    <a:pt x="874" y="316"/>
                  </a:cubicBezTo>
                  <a:cubicBezTo>
                    <a:pt x="864" y="321"/>
                    <a:pt x="852" y="317"/>
                    <a:pt x="845" y="311"/>
                  </a:cubicBezTo>
                  <a:close/>
                  <a:moveTo>
                    <a:pt x="760" y="317"/>
                  </a:moveTo>
                  <a:cubicBezTo>
                    <a:pt x="771" y="315"/>
                    <a:pt x="779" y="321"/>
                    <a:pt x="787" y="327"/>
                  </a:cubicBezTo>
                  <a:cubicBezTo>
                    <a:pt x="792" y="333"/>
                    <a:pt x="800" y="341"/>
                    <a:pt x="795" y="349"/>
                  </a:cubicBezTo>
                  <a:cubicBezTo>
                    <a:pt x="783" y="341"/>
                    <a:pt x="771" y="332"/>
                    <a:pt x="759" y="323"/>
                  </a:cubicBezTo>
                  <a:cubicBezTo>
                    <a:pt x="756" y="321"/>
                    <a:pt x="758" y="318"/>
                    <a:pt x="760" y="317"/>
                  </a:cubicBezTo>
                  <a:close/>
                  <a:moveTo>
                    <a:pt x="733" y="321"/>
                  </a:moveTo>
                  <a:cubicBezTo>
                    <a:pt x="753" y="324"/>
                    <a:pt x="770" y="337"/>
                    <a:pt x="783" y="353"/>
                  </a:cubicBezTo>
                  <a:cubicBezTo>
                    <a:pt x="772" y="360"/>
                    <a:pt x="760" y="348"/>
                    <a:pt x="748" y="345"/>
                  </a:cubicBezTo>
                  <a:cubicBezTo>
                    <a:pt x="741" y="339"/>
                    <a:pt x="732" y="331"/>
                    <a:pt x="733" y="321"/>
                  </a:cubicBezTo>
                  <a:close/>
                  <a:moveTo>
                    <a:pt x="875" y="84"/>
                  </a:moveTo>
                  <a:cubicBezTo>
                    <a:pt x="880" y="88"/>
                    <a:pt x="881" y="92"/>
                    <a:pt x="882" y="97"/>
                  </a:cubicBezTo>
                  <a:cubicBezTo>
                    <a:pt x="881" y="98"/>
                    <a:pt x="881" y="98"/>
                    <a:pt x="881" y="98"/>
                  </a:cubicBezTo>
                  <a:cubicBezTo>
                    <a:pt x="871" y="90"/>
                    <a:pt x="859" y="84"/>
                    <a:pt x="853" y="73"/>
                  </a:cubicBezTo>
                  <a:cubicBezTo>
                    <a:pt x="862" y="71"/>
                    <a:pt x="871" y="77"/>
                    <a:pt x="875" y="84"/>
                  </a:cubicBezTo>
                  <a:close/>
                  <a:moveTo>
                    <a:pt x="839" y="76"/>
                  </a:moveTo>
                  <a:cubicBezTo>
                    <a:pt x="853" y="84"/>
                    <a:pt x="869" y="94"/>
                    <a:pt x="878" y="106"/>
                  </a:cubicBezTo>
                  <a:cubicBezTo>
                    <a:pt x="875" y="113"/>
                    <a:pt x="866" y="109"/>
                    <a:pt x="860" y="108"/>
                  </a:cubicBezTo>
                  <a:cubicBezTo>
                    <a:pt x="842" y="104"/>
                    <a:pt x="821" y="96"/>
                    <a:pt x="814" y="77"/>
                  </a:cubicBezTo>
                  <a:cubicBezTo>
                    <a:pt x="819" y="70"/>
                    <a:pt x="831" y="75"/>
                    <a:pt x="839" y="76"/>
                  </a:cubicBezTo>
                  <a:close/>
                  <a:moveTo>
                    <a:pt x="756" y="52"/>
                  </a:moveTo>
                  <a:cubicBezTo>
                    <a:pt x="743" y="43"/>
                    <a:pt x="738" y="29"/>
                    <a:pt x="738" y="13"/>
                  </a:cubicBezTo>
                  <a:cubicBezTo>
                    <a:pt x="738" y="9"/>
                    <a:pt x="742" y="10"/>
                    <a:pt x="744" y="12"/>
                  </a:cubicBezTo>
                  <a:cubicBezTo>
                    <a:pt x="755" y="30"/>
                    <a:pt x="755" y="30"/>
                    <a:pt x="755" y="30"/>
                  </a:cubicBezTo>
                  <a:cubicBezTo>
                    <a:pt x="757" y="36"/>
                    <a:pt x="762" y="49"/>
                    <a:pt x="756" y="52"/>
                  </a:cubicBezTo>
                  <a:close/>
                  <a:moveTo>
                    <a:pt x="757" y="18"/>
                  </a:moveTo>
                  <a:cubicBezTo>
                    <a:pt x="758" y="15"/>
                    <a:pt x="758" y="15"/>
                    <a:pt x="758" y="15"/>
                  </a:cubicBezTo>
                  <a:cubicBezTo>
                    <a:pt x="766" y="21"/>
                    <a:pt x="772" y="30"/>
                    <a:pt x="770" y="42"/>
                  </a:cubicBezTo>
                  <a:cubicBezTo>
                    <a:pt x="769" y="44"/>
                    <a:pt x="769" y="46"/>
                    <a:pt x="767" y="46"/>
                  </a:cubicBezTo>
                  <a:lnTo>
                    <a:pt x="757" y="18"/>
                  </a:lnTo>
                  <a:close/>
                  <a:moveTo>
                    <a:pt x="614" y="35"/>
                  </a:moveTo>
                  <a:cubicBezTo>
                    <a:pt x="611" y="40"/>
                    <a:pt x="611" y="40"/>
                    <a:pt x="611" y="40"/>
                  </a:cubicBezTo>
                  <a:cubicBezTo>
                    <a:pt x="608" y="40"/>
                    <a:pt x="608" y="40"/>
                    <a:pt x="608" y="40"/>
                  </a:cubicBezTo>
                  <a:lnTo>
                    <a:pt x="614" y="35"/>
                  </a:lnTo>
                  <a:close/>
                  <a:moveTo>
                    <a:pt x="623" y="41"/>
                  </a:moveTo>
                  <a:cubicBezTo>
                    <a:pt x="628" y="41"/>
                    <a:pt x="633" y="39"/>
                    <a:pt x="638" y="40"/>
                  </a:cubicBezTo>
                  <a:cubicBezTo>
                    <a:pt x="630" y="60"/>
                    <a:pt x="612" y="80"/>
                    <a:pt x="588" y="82"/>
                  </a:cubicBezTo>
                  <a:cubicBezTo>
                    <a:pt x="591" y="66"/>
                    <a:pt x="607" y="48"/>
                    <a:pt x="623" y="41"/>
                  </a:cubicBezTo>
                  <a:close/>
                  <a:moveTo>
                    <a:pt x="581" y="34"/>
                  </a:moveTo>
                  <a:cubicBezTo>
                    <a:pt x="583" y="35"/>
                    <a:pt x="583" y="35"/>
                    <a:pt x="583" y="35"/>
                  </a:cubicBezTo>
                  <a:cubicBezTo>
                    <a:pt x="582" y="47"/>
                    <a:pt x="571" y="57"/>
                    <a:pt x="561" y="61"/>
                  </a:cubicBezTo>
                  <a:cubicBezTo>
                    <a:pt x="557" y="62"/>
                    <a:pt x="557" y="62"/>
                    <a:pt x="557" y="62"/>
                  </a:cubicBezTo>
                  <a:cubicBezTo>
                    <a:pt x="556" y="47"/>
                    <a:pt x="574" y="45"/>
                    <a:pt x="581" y="34"/>
                  </a:cubicBezTo>
                  <a:close/>
                  <a:moveTo>
                    <a:pt x="572" y="30"/>
                  </a:moveTo>
                  <a:cubicBezTo>
                    <a:pt x="570" y="41"/>
                    <a:pt x="556" y="41"/>
                    <a:pt x="551" y="50"/>
                  </a:cubicBezTo>
                  <a:cubicBezTo>
                    <a:pt x="553" y="39"/>
                    <a:pt x="563" y="32"/>
                    <a:pt x="572" y="30"/>
                  </a:cubicBezTo>
                  <a:close/>
                  <a:moveTo>
                    <a:pt x="503" y="104"/>
                  </a:moveTo>
                  <a:cubicBezTo>
                    <a:pt x="498" y="106"/>
                    <a:pt x="491" y="106"/>
                    <a:pt x="487" y="104"/>
                  </a:cubicBezTo>
                  <a:cubicBezTo>
                    <a:pt x="495" y="97"/>
                    <a:pt x="505" y="92"/>
                    <a:pt x="518" y="93"/>
                  </a:cubicBezTo>
                  <a:cubicBezTo>
                    <a:pt x="516" y="99"/>
                    <a:pt x="508" y="102"/>
                    <a:pt x="503" y="104"/>
                  </a:cubicBezTo>
                  <a:close/>
                  <a:moveTo>
                    <a:pt x="486" y="93"/>
                  </a:moveTo>
                  <a:cubicBezTo>
                    <a:pt x="495" y="85"/>
                    <a:pt x="510" y="73"/>
                    <a:pt x="522" y="83"/>
                  </a:cubicBezTo>
                  <a:cubicBezTo>
                    <a:pt x="511" y="86"/>
                    <a:pt x="497" y="88"/>
                    <a:pt x="486" y="93"/>
                  </a:cubicBezTo>
                  <a:close/>
                  <a:moveTo>
                    <a:pt x="506" y="170"/>
                  </a:moveTo>
                  <a:cubicBezTo>
                    <a:pt x="506" y="155"/>
                    <a:pt x="508" y="131"/>
                    <a:pt x="529" y="128"/>
                  </a:cubicBezTo>
                  <a:cubicBezTo>
                    <a:pt x="518" y="141"/>
                    <a:pt x="516" y="158"/>
                    <a:pt x="506" y="170"/>
                  </a:cubicBezTo>
                  <a:close/>
                  <a:moveTo>
                    <a:pt x="516" y="173"/>
                  </a:moveTo>
                  <a:cubicBezTo>
                    <a:pt x="515" y="170"/>
                    <a:pt x="515" y="170"/>
                    <a:pt x="515" y="170"/>
                  </a:cubicBezTo>
                  <a:cubicBezTo>
                    <a:pt x="521" y="154"/>
                    <a:pt x="527" y="132"/>
                    <a:pt x="547" y="128"/>
                  </a:cubicBezTo>
                  <a:cubicBezTo>
                    <a:pt x="549" y="133"/>
                    <a:pt x="549" y="133"/>
                    <a:pt x="549" y="133"/>
                  </a:cubicBezTo>
                  <a:cubicBezTo>
                    <a:pt x="548" y="150"/>
                    <a:pt x="533" y="168"/>
                    <a:pt x="516" y="173"/>
                  </a:cubicBezTo>
                  <a:close/>
                  <a:moveTo>
                    <a:pt x="512" y="350"/>
                  </a:moveTo>
                  <a:cubicBezTo>
                    <a:pt x="505" y="344"/>
                    <a:pt x="495" y="338"/>
                    <a:pt x="497" y="328"/>
                  </a:cubicBezTo>
                  <a:cubicBezTo>
                    <a:pt x="508" y="340"/>
                    <a:pt x="520" y="347"/>
                    <a:pt x="534" y="353"/>
                  </a:cubicBezTo>
                  <a:cubicBezTo>
                    <a:pt x="529" y="357"/>
                    <a:pt x="518" y="353"/>
                    <a:pt x="512" y="350"/>
                  </a:cubicBezTo>
                  <a:close/>
                  <a:moveTo>
                    <a:pt x="500" y="311"/>
                  </a:moveTo>
                  <a:cubicBezTo>
                    <a:pt x="501" y="308"/>
                    <a:pt x="501" y="308"/>
                    <a:pt x="501" y="308"/>
                  </a:cubicBezTo>
                  <a:cubicBezTo>
                    <a:pt x="517" y="316"/>
                    <a:pt x="544" y="324"/>
                    <a:pt x="543" y="348"/>
                  </a:cubicBezTo>
                  <a:cubicBezTo>
                    <a:pt x="524" y="344"/>
                    <a:pt x="504" y="331"/>
                    <a:pt x="500" y="311"/>
                  </a:cubicBezTo>
                  <a:close/>
                  <a:moveTo>
                    <a:pt x="1162" y="287"/>
                  </a:moveTo>
                  <a:cubicBezTo>
                    <a:pt x="1142" y="253"/>
                    <a:pt x="1142" y="253"/>
                    <a:pt x="1142" y="253"/>
                  </a:cubicBezTo>
                  <a:cubicBezTo>
                    <a:pt x="1147" y="249"/>
                    <a:pt x="1154" y="253"/>
                    <a:pt x="1159" y="255"/>
                  </a:cubicBezTo>
                  <a:cubicBezTo>
                    <a:pt x="1167" y="264"/>
                    <a:pt x="1167" y="264"/>
                    <a:pt x="1167" y="264"/>
                  </a:cubicBezTo>
                  <a:cubicBezTo>
                    <a:pt x="1168" y="272"/>
                    <a:pt x="1169" y="282"/>
                    <a:pt x="1162" y="287"/>
                  </a:cubicBezTo>
                  <a:close/>
                  <a:moveTo>
                    <a:pt x="1153" y="291"/>
                  </a:moveTo>
                  <a:cubicBezTo>
                    <a:pt x="1145" y="290"/>
                    <a:pt x="1135" y="285"/>
                    <a:pt x="1132" y="276"/>
                  </a:cubicBezTo>
                  <a:cubicBezTo>
                    <a:pt x="1129" y="269"/>
                    <a:pt x="1130" y="261"/>
                    <a:pt x="1132" y="254"/>
                  </a:cubicBezTo>
                  <a:cubicBezTo>
                    <a:pt x="1145" y="261"/>
                    <a:pt x="1153" y="277"/>
                    <a:pt x="1153" y="291"/>
                  </a:cubicBezTo>
                  <a:close/>
                  <a:moveTo>
                    <a:pt x="1286" y="133"/>
                  </a:moveTo>
                  <a:cubicBezTo>
                    <a:pt x="1280" y="122"/>
                    <a:pt x="1274" y="108"/>
                    <a:pt x="1278" y="95"/>
                  </a:cubicBezTo>
                  <a:cubicBezTo>
                    <a:pt x="1290" y="105"/>
                    <a:pt x="1300" y="121"/>
                    <a:pt x="1302" y="139"/>
                  </a:cubicBezTo>
                  <a:cubicBezTo>
                    <a:pt x="1297" y="142"/>
                    <a:pt x="1290" y="136"/>
                    <a:pt x="1286" y="133"/>
                  </a:cubicBezTo>
                  <a:close/>
                  <a:moveTo>
                    <a:pt x="1308" y="108"/>
                  </a:moveTo>
                  <a:cubicBezTo>
                    <a:pt x="1309" y="115"/>
                    <a:pt x="1311" y="121"/>
                    <a:pt x="1308" y="127"/>
                  </a:cubicBezTo>
                  <a:cubicBezTo>
                    <a:pt x="1306" y="127"/>
                    <a:pt x="1306" y="127"/>
                    <a:pt x="1306" y="127"/>
                  </a:cubicBezTo>
                  <a:cubicBezTo>
                    <a:pt x="1301" y="114"/>
                    <a:pt x="1293" y="102"/>
                    <a:pt x="1286" y="89"/>
                  </a:cubicBezTo>
                  <a:cubicBezTo>
                    <a:pt x="1296" y="92"/>
                    <a:pt x="1304" y="98"/>
                    <a:pt x="1308" y="108"/>
                  </a:cubicBezTo>
                  <a:close/>
                  <a:moveTo>
                    <a:pt x="1306" y="15"/>
                  </a:moveTo>
                  <a:cubicBezTo>
                    <a:pt x="1322" y="25"/>
                    <a:pt x="1322" y="25"/>
                    <a:pt x="1322" y="25"/>
                  </a:cubicBezTo>
                  <a:cubicBezTo>
                    <a:pt x="1330" y="33"/>
                    <a:pt x="1340" y="42"/>
                    <a:pt x="1342" y="53"/>
                  </a:cubicBezTo>
                  <a:cubicBezTo>
                    <a:pt x="1316" y="37"/>
                    <a:pt x="1287" y="24"/>
                    <a:pt x="1255" y="24"/>
                  </a:cubicBezTo>
                  <a:cubicBezTo>
                    <a:pt x="1254" y="22"/>
                    <a:pt x="1254" y="22"/>
                    <a:pt x="1254" y="22"/>
                  </a:cubicBezTo>
                  <a:cubicBezTo>
                    <a:pt x="1267" y="13"/>
                    <a:pt x="1288" y="14"/>
                    <a:pt x="1306" y="15"/>
                  </a:cubicBezTo>
                  <a:close/>
                  <a:moveTo>
                    <a:pt x="1280" y="31"/>
                  </a:moveTo>
                  <a:cubicBezTo>
                    <a:pt x="1303" y="35"/>
                    <a:pt x="1325" y="47"/>
                    <a:pt x="1341" y="65"/>
                  </a:cubicBezTo>
                  <a:cubicBezTo>
                    <a:pt x="1333" y="73"/>
                    <a:pt x="1319" y="72"/>
                    <a:pt x="1308" y="74"/>
                  </a:cubicBezTo>
                  <a:cubicBezTo>
                    <a:pt x="1283" y="72"/>
                    <a:pt x="1253" y="65"/>
                    <a:pt x="1246" y="39"/>
                  </a:cubicBezTo>
                  <a:cubicBezTo>
                    <a:pt x="1250" y="22"/>
                    <a:pt x="1270" y="34"/>
                    <a:pt x="1280" y="31"/>
                  </a:cubicBezTo>
                  <a:close/>
                  <a:moveTo>
                    <a:pt x="1242" y="21"/>
                  </a:moveTo>
                  <a:cubicBezTo>
                    <a:pt x="1243" y="22"/>
                    <a:pt x="1246" y="25"/>
                    <a:pt x="1244" y="28"/>
                  </a:cubicBezTo>
                  <a:cubicBezTo>
                    <a:pt x="1243" y="31"/>
                    <a:pt x="1240" y="31"/>
                    <a:pt x="1239" y="30"/>
                  </a:cubicBezTo>
                  <a:lnTo>
                    <a:pt x="1242" y="21"/>
                  </a:lnTo>
                  <a:close/>
                  <a:moveTo>
                    <a:pt x="1222" y="55"/>
                  </a:moveTo>
                  <a:cubicBezTo>
                    <a:pt x="1227" y="49"/>
                    <a:pt x="1236" y="42"/>
                    <a:pt x="1244" y="46"/>
                  </a:cubicBezTo>
                  <a:cubicBezTo>
                    <a:pt x="1247" y="56"/>
                    <a:pt x="1258" y="63"/>
                    <a:pt x="1263" y="72"/>
                  </a:cubicBezTo>
                  <a:cubicBezTo>
                    <a:pt x="1268" y="89"/>
                    <a:pt x="1259" y="105"/>
                    <a:pt x="1250" y="121"/>
                  </a:cubicBezTo>
                  <a:cubicBezTo>
                    <a:pt x="1247" y="123"/>
                    <a:pt x="1243" y="125"/>
                    <a:pt x="1239" y="124"/>
                  </a:cubicBezTo>
                  <a:cubicBezTo>
                    <a:pt x="1228" y="103"/>
                    <a:pt x="1218" y="78"/>
                    <a:pt x="1222" y="55"/>
                  </a:cubicBezTo>
                  <a:close/>
                  <a:moveTo>
                    <a:pt x="1098" y="66"/>
                  </a:moveTo>
                  <a:cubicBezTo>
                    <a:pt x="1097" y="67"/>
                    <a:pt x="1094" y="68"/>
                    <a:pt x="1092" y="67"/>
                  </a:cubicBezTo>
                  <a:cubicBezTo>
                    <a:pt x="1097" y="32"/>
                    <a:pt x="1134" y="18"/>
                    <a:pt x="1160" y="6"/>
                  </a:cubicBezTo>
                  <a:cubicBezTo>
                    <a:pt x="1169" y="3"/>
                    <a:pt x="1174" y="10"/>
                    <a:pt x="1181" y="14"/>
                  </a:cubicBezTo>
                  <a:cubicBezTo>
                    <a:pt x="1181" y="18"/>
                    <a:pt x="1182" y="23"/>
                    <a:pt x="1178" y="26"/>
                  </a:cubicBezTo>
                  <a:cubicBezTo>
                    <a:pt x="1148" y="33"/>
                    <a:pt x="1124" y="50"/>
                    <a:pt x="1098" y="66"/>
                  </a:cubicBezTo>
                  <a:close/>
                  <a:moveTo>
                    <a:pt x="1166" y="76"/>
                  </a:moveTo>
                  <a:cubicBezTo>
                    <a:pt x="1148" y="86"/>
                    <a:pt x="1126" y="79"/>
                    <a:pt x="1110" y="68"/>
                  </a:cubicBezTo>
                  <a:cubicBezTo>
                    <a:pt x="1117" y="59"/>
                    <a:pt x="1130" y="54"/>
                    <a:pt x="1140" y="46"/>
                  </a:cubicBezTo>
                  <a:cubicBezTo>
                    <a:pt x="1153" y="41"/>
                    <a:pt x="1167" y="29"/>
                    <a:pt x="1182" y="33"/>
                  </a:cubicBezTo>
                  <a:cubicBezTo>
                    <a:pt x="1194" y="49"/>
                    <a:pt x="1194" y="49"/>
                    <a:pt x="1194" y="49"/>
                  </a:cubicBezTo>
                  <a:cubicBezTo>
                    <a:pt x="1192" y="65"/>
                    <a:pt x="1177" y="69"/>
                    <a:pt x="1166" y="76"/>
                  </a:cubicBezTo>
                  <a:close/>
                  <a:moveTo>
                    <a:pt x="1190" y="78"/>
                  </a:moveTo>
                  <a:cubicBezTo>
                    <a:pt x="1193" y="69"/>
                    <a:pt x="1194" y="60"/>
                    <a:pt x="1200" y="52"/>
                  </a:cubicBezTo>
                  <a:cubicBezTo>
                    <a:pt x="1214" y="54"/>
                    <a:pt x="1214" y="54"/>
                    <a:pt x="1214" y="54"/>
                  </a:cubicBezTo>
                  <a:cubicBezTo>
                    <a:pt x="1213" y="83"/>
                    <a:pt x="1228" y="107"/>
                    <a:pt x="1234" y="134"/>
                  </a:cubicBezTo>
                  <a:cubicBezTo>
                    <a:pt x="1228" y="136"/>
                    <a:pt x="1221" y="129"/>
                    <a:pt x="1214" y="126"/>
                  </a:cubicBezTo>
                  <a:cubicBezTo>
                    <a:pt x="1197" y="116"/>
                    <a:pt x="1191" y="96"/>
                    <a:pt x="1190" y="78"/>
                  </a:cubicBezTo>
                  <a:close/>
                  <a:moveTo>
                    <a:pt x="1179" y="207"/>
                  </a:moveTo>
                  <a:cubicBezTo>
                    <a:pt x="1185" y="199"/>
                    <a:pt x="1190" y="191"/>
                    <a:pt x="1195" y="184"/>
                  </a:cubicBezTo>
                  <a:cubicBezTo>
                    <a:pt x="1200" y="184"/>
                    <a:pt x="1199" y="190"/>
                    <a:pt x="1202" y="193"/>
                  </a:cubicBezTo>
                  <a:cubicBezTo>
                    <a:pt x="1200" y="202"/>
                    <a:pt x="1196" y="211"/>
                    <a:pt x="1190" y="218"/>
                  </a:cubicBezTo>
                  <a:cubicBezTo>
                    <a:pt x="1183" y="224"/>
                    <a:pt x="1175" y="225"/>
                    <a:pt x="1166" y="224"/>
                  </a:cubicBezTo>
                  <a:cubicBezTo>
                    <a:pt x="1167" y="218"/>
                    <a:pt x="1176" y="214"/>
                    <a:pt x="1179" y="207"/>
                  </a:cubicBezTo>
                  <a:close/>
                  <a:moveTo>
                    <a:pt x="1151" y="228"/>
                  </a:moveTo>
                  <a:cubicBezTo>
                    <a:pt x="1167" y="229"/>
                    <a:pt x="1188" y="234"/>
                    <a:pt x="1198" y="216"/>
                  </a:cubicBezTo>
                  <a:cubicBezTo>
                    <a:pt x="1208" y="207"/>
                    <a:pt x="1207" y="193"/>
                    <a:pt x="1202" y="181"/>
                  </a:cubicBezTo>
                  <a:cubicBezTo>
                    <a:pt x="1200" y="174"/>
                    <a:pt x="1200" y="174"/>
                    <a:pt x="1200" y="174"/>
                  </a:cubicBezTo>
                  <a:cubicBezTo>
                    <a:pt x="1208" y="131"/>
                    <a:pt x="1208" y="131"/>
                    <a:pt x="1208" y="131"/>
                  </a:cubicBezTo>
                  <a:cubicBezTo>
                    <a:pt x="1219" y="135"/>
                    <a:pt x="1232" y="139"/>
                    <a:pt x="1241" y="149"/>
                  </a:cubicBezTo>
                  <a:cubicBezTo>
                    <a:pt x="1246" y="145"/>
                    <a:pt x="1244" y="137"/>
                    <a:pt x="1243" y="132"/>
                  </a:cubicBezTo>
                  <a:cubicBezTo>
                    <a:pt x="1255" y="125"/>
                    <a:pt x="1261" y="112"/>
                    <a:pt x="1267" y="101"/>
                  </a:cubicBezTo>
                  <a:cubicBezTo>
                    <a:pt x="1269" y="101"/>
                    <a:pt x="1269" y="101"/>
                    <a:pt x="1269" y="101"/>
                  </a:cubicBezTo>
                  <a:cubicBezTo>
                    <a:pt x="1274" y="116"/>
                    <a:pt x="1273" y="134"/>
                    <a:pt x="1290" y="144"/>
                  </a:cubicBezTo>
                  <a:cubicBezTo>
                    <a:pt x="1269" y="156"/>
                    <a:pt x="1243" y="155"/>
                    <a:pt x="1219" y="159"/>
                  </a:cubicBezTo>
                  <a:cubicBezTo>
                    <a:pt x="1217" y="157"/>
                    <a:pt x="1214" y="156"/>
                    <a:pt x="1211" y="157"/>
                  </a:cubicBezTo>
                  <a:cubicBezTo>
                    <a:pt x="1208" y="168"/>
                    <a:pt x="1216" y="177"/>
                    <a:pt x="1215" y="190"/>
                  </a:cubicBezTo>
                  <a:cubicBezTo>
                    <a:pt x="1218" y="231"/>
                    <a:pt x="1201" y="273"/>
                    <a:pt x="1168" y="295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71" y="283"/>
                    <a:pt x="1180" y="272"/>
                    <a:pt x="1171" y="261"/>
                  </a:cubicBezTo>
                  <a:cubicBezTo>
                    <a:pt x="1161" y="239"/>
                    <a:pt x="1133" y="250"/>
                    <a:pt x="1120" y="233"/>
                  </a:cubicBezTo>
                  <a:lnTo>
                    <a:pt x="1151" y="228"/>
                  </a:lnTo>
                  <a:close/>
                  <a:moveTo>
                    <a:pt x="1105" y="236"/>
                  </a:moveTo>
                  <a:cubicBezTo>
                    <a:pt x="1140" y="240"/>
                    <a:pt x="1110" y="288"/>
                    <a:pt x="1144" y="295"/>
                  </a:cubicBezTo>
                  <a:cubicBezTo>
                    <a:pt x="1147" y="297"/>
                    <a:pt x="1155" y="298"/>
                    <a:pt x="1154" y="305"/>
                  </a:cubicBezTo>
                  <a:cubicBezTo>
                    <a:pt x="1133" y="322"/>
                    <a:pt x="1105" y="320"/>
                    <a:pt x="1079" y="326"/>
                  </a:cubicBezTo>
                  <a:cubicBezTo>
                    <a:pt x="1074" y="325"/>
                    <a:pt x="1074" y="325"/>
                    <a:pt x="1074" y="325"/>
                  </a:cubicBezTo>
                  <a:cubicBezTo>
                    <a:pt x="1079" y="309"/>
                    <a:pt x="1091" y="291"/>
                    <a:pt x="1091" y="271"/>
                  </a:cubicBezTo>
                  <a:cubicBezTo>
                    <a:pt x="1090" y="247"/>
                    <a:pt x="1063" y="238"/>
                    <a:pt x="1048" y="226"/>
                  </a:cubicBezTo>
                  <a:cubicBezTo>
                    <a:pt x="1047" y="223"/>
                    <a:pt x="1047" y="223"/>
                    <a:pt x="1047" y="223"/>
                  </a:cubicBezTo>
                  <a:cubicBezTo>
                    <a:pt x="1066" y="227"/>
                    <a:pt x="1087" y="229"/>
                    <a:pt x="1105" y="236"/>
                  </a:cubicBezTo>
                  <a:close/>
                  <a:moveTo>
                    <a:pt x="1072" y="271"/>
                  </a:moveTo>
                  <a:cubicBezTo>
                    <a:pt x="1062" y="244"/>
                    <a:pt x="1062" y="244"/>
                    <a:pt x="1062" y="244"/>
                  </a:cubicBezTo>
                  <a:cubicBezTo>
                    <a:pt x="1072" y="245"/>
                    <a:pt x="1077" y="256"/>
                    <a:pt x="1084" y="262"/>
                  </a:cubicBezTo>
                  <a:cubicBezTo>
                    <a:pt x="1084" y="274"/>
                    <a:pt x="1086" y="286"/>
                    <a:pt x="1078" y="298"/>
                  </a:cubicBezTo>
                  <a:cubicBezTo>
                    <a:pt x="1074" y="291"/>
                    <a:pt x="1075" y="279"/>
                    <a:pt x="1072" y="271"/>
                  </a:cubicBezTo>
                  <a:close/>
                  <a:moveTo>
                    <a:pt x="1043" y="251"/>
                  </a:moveTo>
                  <a:cubicBezTo>
                    <a:pt x="1046" y="237"/>
                    <a:pt x="1046" y="237"/>
                    <a:pt x="1046" y="237"/>
                  </a:cubicBezTo>
                  <a:cubicBezTo>
                    <a:pt x="1060" y="249"/>
                    <a:pt x="1065" y="267"/>
                    <a:pt x="1069" y="286"/>
                  </a:cubicBezTo>
                  <a:cubicBezTo>
                    <a:pt x="1069" y="313"/>
                    <a:pt x="1069" y="313"/>
                    <a:pt x="1069" y="313"/>
                  </a:cubicBezTo>
                  <a:cubicBezTo>
                    <a:pt x="1066" y="313"/>
                    <a:pt x="1066" y="313"/>
                    <a:pt x="1066" y="313"/>
                  </a:cubicBezTo>
                  <a:cubicBezTo>
                    <a:pt x="1048" y="298"/>
                    <a:pt x="1038" y="274"/>
                    <a:pt x="1043" y="251"/>
                  </a:cubicBezTo>
                  <a:close/>
                  <a:moveTo>
                    <a:pt x="918" y="309"/>
                  </a:moveTo>
                  <a:cubicBezTo>
                    <a:pt x="928" y="282"/>
                    <a:pt x="938" y="253"/>
                    <a:pt x="945" y="225"/>
                  </a:cubicBezTo>
                  <a:cubicBezTo>
                    <a:pt x="966" y="246"/>
                    <a:pt x="941" y="279"/>
                    <a:pt x="958" y="304"/>
                  </a:cubicBezTo>
                  <a:cubicBezTo>
                    <a:pt x="964" y="318"/>
                    <a:pt x="978" y="328"/>
                    <a:pt x="984" y="342"/>
                  </a:cubicBezTo>
                  <a:cubicBezTo>
                    <a:pt x="974" y="346"/>
                    <a:pt x="965" y="338"/>
                    <a:pt x="953" y="339"/>
                  </a:cubicBezTo>
                  <a:cubicBezTo>
                    <a:pt x="940" y="338"/>
                    <a:pt x="925" y="340"/>
                    <a:pt x="918" y="328"/>
                  </a:cubicBezTo>
                  <a:cubicBezTo>
                    <a:pt x="914" y="322"/>
                    <a:pt x="913" y="315"/>
                    <a:pt x="918" y="309"/>
                  </a:cubicBezTo>
                  <a:close/>
                  <a:moveTo>
                    <a:pt x="986" y="294"/>
                  </a:moveTo>
                  <a:cubicBezTo>
                    <a:pt x="986" y="305"/>
                    <a:pt x="991" y="317"/>
                    <a:pt x="984" y="327"/>
                  </a:cubicBezTo>
                  <a:cubicBezTo>
                    <a:pt x="969" y="315"/>
                    <a:pt x="954" y="296"/>
                    <a:pt x="957" y="274"/>
                  </a:cubicBezTo>
                  <a:cubicBezTo>
                    <a:pt x="961" y="244"/>
                    <a:pt x="961" y="244"/>
                    <a:pt x="961" y="244"/>
                  </a:cubicBezTo>
                  <a:cubicBezTo>
                    <a:pt x="979" y="255"/>
                    <a:pt x="979" y="277"/>
                    <a:pt x="986" y="294"/>
                  </a:cubicBezTo>
                  <a:close/>
                  <a:moveTo>
                    <a:pt x="982" y="258"/>
                  </a:moveTo>
                  <a:cubicBezTo>
                    <a:pt x="997" y="266"/>
                    <a:pt x="1000" y="290"/>
                    <a:pt x="997" y="307"/>
                  </a:cubicBezTo>
                  <a:cubicBezTo>
                    <a:pt x="998" y="309"/>
                    <a:pt x="996" y="309"/>
                    <a:pt x="995" y="310"/>
                  </a:cubicBezTo>
                  <a:cubicBezTo>
                    <a:pt x="991" y="293"/>
                    <a:pt x="986" y="273"/>
                    <a:pt x="982" y="258"/>
                  </a:cubicBezTo>
                  <a:close/>
                  <a:moveTo>
                    <a:pt x="932" y="348"/>
                  </a:moveTo>
                  <a:cubicBezTo>
                    <a:pt x="934" y="345"/>
                    <a:pt x="934" y="345"/>
                    <a:pt x="934" y="345"/>
                  </a:cubicBezTo>
                  <a:cubicBezTo>
                    <a:pt x="957" y="343"/>
                    <a:pt x="982" y="345"/>
                    <a:pt x="993" y="367"/>
                  </a:cubicBezTo>
                  <a:cubicBezTo>
                    <a:pt x="993" y="370"/>
                    <a:pt x="993" y="370"/>
                    <a:pt x="993" y="370"/>
                  </a:cubicBezTo>
                  <a:cubicBezTo>
                    <a:pt x="972" y="369"/>
                    <a:pt x="944" y="370"/>
                    <a:pt x="932" y="348"/>
                  </a:cubicBezTo>
                  <a:close/>
                  <a:moveTo>
                    <a:pt x="985" y="378"/>
                  </a:moveTo>
                  <a:cubicBezTo>
                    <a:pt x="977" y="386"/>
                    <a:pt x="961" y="391"/>
                    <a:pt x="948" y="387"/>
                  </a:cubicBezTo>
                  <a:cubicBezTo>
                    <a:pt x="937" y="382"/>
                    <a:pt x="930" y="372"/>
                    <a:pt x="927" y="361"/>
                  </a:cubicBezTo>
                  <a:cubicBezTo>
                    <a:pt x="928" y="355"/>
                    <a:pt x="928" y="355"/>
                    <a:pt x="928" y="355"/>
                  </a:cubicBezTo>
                  <a:cubicBezTo>
                    <a:pt x="943" y="369"/>
                    <a:pt x="962" y="377"/>
                    <a:pt x="984" y="377"/>
                  </a:cubicBezTo>
                  <a:lnTo>
                    <a:pt x="985" y="378"/>
                  </a:lnTo>
                  <a:close/>
                  <a:moveTo>
                    <a:pt x="682" y="345"/>
                  </a:moveTo>
                  <a:cubicBezTo>
                    <a:pt x="688" y="356"/>
                    <a:pt x="698" y="368"/>
                    <a:pt x="705" y="374"/>
                  </a:cubicBezTo>
                  <a:cubicBezTo>
                    <a:pt x="687" y="372"/>
                    <a:pt x="670" y="359"/>
                    <a:pt x="660" y="345"/>
                  </a:cubicBezTo>
                  <a:cubicBezTo>
                    <a:pt x="660" y="338"/>
                    <a:pt x="669" y="334"/>
                    <a:pt x="672" y="329"/>
                  </a:cubicBezTo>
                  <a:cubicBezTo>
                    <a:pt x="680" y="332"/>
                    <a:pt x="677" y="341"/>
                    <a:pt x="682" y="345"/>
                  </a:cubicBezTo>
                  <a:close/>
                  <a:moveTo>
                    <a:pt x="796" y="264"/>
                  </a:moveTo>
                  <a:cubicBezTo>
                    <a:pt x="800" y="272"/>
                    <a:pt x="798" y="281"/>
                    <a:pt x="802" y="290"/>
                  </a:cubicBezTo>
                  <a:cubicBezTo>
                    <a:pt x="799" y="294"/>
                    <a:pt x="795" y="290"/>
                    <a:pt x="793" y="289"/>
                  </a:cubicBezTo>
                  <a:cubicBezTo>
                    <a:pt x="773" y="264"/>
                    <a:pt x="748" y="242"/>
                    <a:pt x="718" y="234"/>
                  </a:cubicBezTo>
                  <a:cubicBezTo>
                    <a:pt x="717" y="229"/>
                    <a:pt x="721" y="225"/>
                    <a:pt x="724" y="222"/>
                  </a:cubicBezTo>
                  <a:cubicBezTo>
                    <a:pt x="754" y="219"/>
                    <a:pt x="782" y="238"/>
                    <a:pt x="796" y="264"/>
                  </a:cubicBezTo>
                  <a:close/>
                  <a:moveTo>
                    <a:pt x="775" y="133"/>
                  </a:moveTo>
                  <a:cubicBezTo>
                    <a:pt x="771" y="140"/>
                    <a:pt x="761" y="142"/>
                    <a:pt x="754" y="140"/>
                  </a:cubicBezTo>
                  <a:cubicBezTo>
                    <a:pt x="751" y="138"/>
                    <a:pt x="748" y="135"/>
                    <a:pt x="746" y="132"/>
                  </a:cubicBezTo>
                  <a:cubicBezTo>
                    <a:pt x="754" y="127"/>
                    <a:pt x="768" y="125"/>
                    <a:pt x="775" y="133"/>
                  </a:cubicBezTo>
                  <a:close/>
                  <a:moveTo>
                    <a:pt x="668" y="105"/>
                  </a:moveTo>
                  <a:cubicBezTo>
                    <a:pt x="683" y="119"/>
                    <a:pt x="701" y="132"/>
                    <a:pt x="697" y="154"/>
                  </a:cubicBezTo>
                  <a:cubicBezTo>
                    <a:pt x="700" y="159"/>
                    <a:pt x="694" y="173"/>
                    <a:pt x="703" y="172"/>
                  </a:cubicBezTo>
                  <a:cubicBezTo>
                    <a:pt x="715" y="151"/>
                    <a:pt x="715" y="151"/>
                    <a:pt x="715" y="151"/>
                  </a:cubicBezTo>
                  <a:cubicBezTo>
                    <a:pt x="741" y="164"/>
                    <a:pt x="767" y="145"/>
                    <a:pt x="791" y="136"/>
                  </a:cubicBezTo>
                  <a:cubicBezTo>
                    <a:pt x="798" y="158"/>
                    <a:pt x="794" y="181"/>
                    <a:pt x="781" y="199"/>
                  </a:cubicBezTo>
                  <a:cubicBezTo>
                    <a:pt x="751" y="216"/>
                    <a:pt x="751" y="216"/>
                    <a:pt x="751" y="216"/>
                  </a:cubicBezTo>
                  <a:cubicBezTo>
                    <a:pt x="719" y="215"/>
                    <a:pt x="719" y="215"/>
                    <a:pt x="719" y="215"/>
                  </a:cubicBezTo>
                  <a:cubicBezTo>
                    <a:pt x="715" y="212"/>
                    <a:pt x="716" y="206"/>
                    <a:pt x="714" y="202"/>
                  </a:cubicBezTo>
                  <a:cubicBezTo>
                    <a:pt x="721" y="187"/>
                    <a:pt x="737" y="177"/>
                    <a:pt x="743" y="163"/>
                  </a:cubicBezTo>
                  <a:cubicBezTo>
                    <a:pt x="739" y="163"/>
                    <a:pt x="739" y="163"/>
                    <a:pt x="739" y="163"/>
                  </a:cubicBezTo>
                  <a:cubicBezTo>
                    <a:pt x="716" y="187"/>
                    <a:pt x="716" y="187"/>
                    <a:pt x="716" y="187"/>
                  </a:cubicBezTo>
                  <a:cubicBezTo>
                    <a:pt x="714" y="187"/>
                    <a:pt x="711" y="183"/>
                    <a:pt x="709" y="186"/>
                  </a:cubicBezTo>
                  <a:cubicBezTo>
                    <a:pt x="707" y="190"/>
                    <a:pt x="707" y="190"/>
                    <a:pt x="707" y="190"/>
                  </a:cubicBezTo>
                  <a:cubicBezTo>
                    <a:pt x="711" y="192"/>
                    <a:pt x="711" y="192"/>
                    <a:pt x="711" y="192"/>
                  </a:cubicBezTo>
                  <a:cubicBezTo>
                    <a:pt x="710" y="193"/>
                    <a:pt x="710" y="193"/>
                    <a:pt x="710" y="193"/>
                  </a:cubicBezTo>
                  <a:cubicBezTo>
                    <a:pt x="699" y="186"/>
                    <a:pt x="687" y="185"/>
                    <a:pt x="676" y="183"/>
                  </a:cubicBezTo>
                  <a:cubicBezTo>
                    <a:pt x="671" y="153"/>
                    <a:pt x="664" y="124"/>
                    <a:pt x="653" y="95"/>
                  </a:cubicBezTo>
                  <a:cubicBezTo>
                    <a:pt x="658" y="96"/>
                    <a:pt x="665" y="101"/>
                    <a:pt x="668" y="105"/>
                  </a:cubicBezTo>
                  <a:close/>
                  <a:moveTo>
                    <a:pt x="684" y="191"/>
                  </a:moveTo>
                  <a:cubicBezTo>
                    <a:pt x="684" y="192"/>
                    <a:pt x="682" y="193"/>
                    <a:pt x="680" y="192"/>
                  </a:cubicBezTo>
                  <a:cubicBezTo>
                    <a:pt x="681" y="190"/>
                    <a:pt x="681" y="190"/>
                    <a:pt x="681" y="190"/>
                  </a:cubicBezTo>
                  <a:lnTo>
                    <a:pt x="684" y="191"/>
                  </a:lnTo>
                  <a:close/>
                  <a:moveTo>
                    <a:pt x="671" y="192"/>
                  </a:moveTo>
                  <a:cubicBezTo>
                    <a:pt x="669" y="200"/>
                    <a:pt x="660" y="197"/>
                    <a:pt x="655" y="201"/>
                  </a:cubicBezTo>
                  <a:cubicBezTo>
                    <a:pt x="654" y="197"/>
                    <a:pt x="662" y="192"/>
                    <a:pt x="667" y="191"/>
                  </a:cubicBezTo>
                  <a:cubicBezTo>
                    <a:pt x="668" y="191"/>
                    <a:pt x="670" y="190"/>
                    <a:pt x="671" y="192"/>
                  </a:cubicBezTo>
                  <a:close/>
                  <a:moveTo>
                    <a:pt x="628" y="125"/>
                  </a:moveTo>
                  <a:cubicBezTo>
                    <a:pt x="634" y="117"/>
                    <a:pt x="639" y="107"/>
                    <a:pt x="646" y="100"/>
                  </a:cubicBezTo>
                  <a:cubicBezTo>
                    <a:pt x="652" y="114"/>
                    <a:pt x="652" y="114"/>
                    <a:pt x="652" y="114"/>
                  </a:cubicBezTo>
                  <a:cubicBezTo>
                    <a:pt x="660" y="135"/>
                    <a:pt x="669" y="160"/>
                    <a:pt x="667" y="183"/>
                  </a:cubicBezTo>
                  <a:cubicBezTo>
                    <a:pt x="658" y="187"/>
                    <a:pt x="649" y="200"/>
                    <a:pt x="640" y="192"/>
                  </a:cubicBezTo>
                  <a:cubicBezTo>
                    <a:pt x="624" y="176"/>
                    <a:pt x="618" y="146"/>
                    <a:pt x="628" y="125"/>
                  </a:cubicBezTo>
                  <a:close/>
                  <a:moveTo>
                    <a:pt x="650" y="204"/>
                  </a:moveTo>
                  <a:cubicBezTo>
                    <a:pt x="643" y="211"/>
                    <a:pt x="642" y="224"/>
                    <a:pt x="641" y="233"/>
                  </a:cubicBezTo>
                  <a:cubicBezTo>
                    <a:pt x="636" y="228"/>
                    <a:pt x="639" y="217"/>
                    <a:pt x="641" y="211"/>
                  </a:cubicBezTo>
                  <a:cubicBezTo>
                    <a:pt x="643" y="206"/>
                    <a:pt x="645" y="203"/>
                    <a:pt x="650" y="204"/>
                  </a:cubicBezTo>
                  <a:close/>
                  <a:moveTo>
                    <a:pt x="565" y="182"/>
                  </a:moveTo>
                  <a:cubicBezTo>
                    <a:pt x="582" y="176"/>
                    <a:pt x="606" y="171"/>
                    <a:pt x="623" y="182"/>
                  </a:cubicBezTo>
                  <a:cubicBezTo>
                    <a:pt x="638" y="202"/>
                    <a:pt x="638" y="202"/>
                    <a:pt x="638" y="202"/>
                  </a:cubicBezTo>
                  <a:cubicBezTo>
                    <a:pt x="638" y="206"/>
                    <a:pt x="635" y="210"/>
                    <a:pt x="632" y="211"/>
                  </a:cubicBezTo>
                  <a:cubicBezTo>
                    <a:pt x="617" y="206"/>
                    <a:pt x="602" y="202"/>
                    <a:pt x="585" y="203"/>
                  </a:cubicBezTo>
                  <a:cubicBezTo>
                    <a:pt x="544" y="199"/>
                    <a:pt x="544" y="199"/>
                    <a:pt x="544" y="199"/>
                  </a:cubicBezTo>
                  <a:cubicBezTo>
                    <a:pt x="546" y="191"/>
                    <a:pt x="557" y="187"/>
                    <a:pt x="565" y="182"/>
                  </a:cubicBezTo>
                  <a:close/>
                  <a:moveTo>
                    <a:pt x="556" y="238"/>
                  </a:moveTo>
                  <a:cubicBezTo>
                    <a:pt x="544" y="230"/>
                    <a:pt x="540" y="218"/>
                    <a:pt x="530" y="209"/>
                  </a:cubicBezTo>
                  <a:cubicBezTo>
                    <a:pt x="542" y="204"/>
                    <a:pt x="558" y="208"/>
                    <a:pt x="571" y="208"/>
                  </a:cubicBezTo>
                  <a:cubicBezTo>
                    <a:pt x="591" y="210"/>
                    <a:pt x="613" y="207"/>
                    <a:pt x="629" y="220"/>
                  </a:cubicBezTo>
                  <a:cubicBezTo>
                    <a:pt x="633" y="228"/>
                    <a:pt x="634" y="242"/>
                    <a:pt x="623" y="246"/>
                  </a:cubicBezTo>
                  <a:cubicBezTo>
                    <a:pt x="601" y="253"/>
                    <a:pt x="573" y="253"/>
                    <a:pt x="556" y="238"/>
                  </a:cubicBezTo>
                  <a:close/>
                  <a:moveTo>
                    <a:pt x="613" y="270"/>
                  </a:moveTo>
                  <a:cubicBezTo>
                    <a:pt x="619" y="260"/>
                    <a:pt x="626" y="245"/>
                    <a:pt x="638" y="247"/>
                  </a:cubicBezTo>
                  <a:cubicBezTo>
                    <a:pt x="641" y="251"/>
                    <a:pt x="650" y="260"/>
                    <a:pt x="653" y="250"/>
                  </a:cubicBezTo>
                  <a:cubicBezTo>
                    <a:pt x="657" y="249"/>
                    <a:pt x="655" y="254"/>
                    <a:pt x="658" y="256"/>
                  </a:cubicBezTo>
                  <a:cubicBezTo>
                    <a:pt x="660" y="251"/>
                    <a:pt x="670" y="256"/>
                    <a:pt x="669" y="249"/>
                  </a:cubicBezTo>
                  <a:cubicBezTo>
                    <a:pt x="668" y="248"/>
                    <a:pt x="665" y="247"/>
                    <a:pt x="664" y="246"/>
                  </a:cubicBezTo>
                  <a:cubicBezTo>
                    <a:pt x="665" y="240"/>
                    <a:pt x="670" y="238"/>
                    <a:pt x="675" y="238"/>
                  </a:cubicBezTo>
                  <a:cubicBezTo>
                    <a:pt x="685" y="238"/>
                    <a:pt x="695" y="240"/>
                    <a:pt x="703" y="246"/>
                  </a:cubicBezTo>
                  <a:cubicBezTo>
                    <a:pt x="706" y="244"/>
                    <a:pt x="701" y="241"/>
                    <a:pt x="700" y="239"/>
                  </a:cubicBezTo>
                  <a:cubicBezTo>
                    <a:pt x="710" y="229"/>
                    <a:pt x="719" y="245"/>
                    <a:pt x="730" y="245"/>
                  </a:cubicBezTo>
                  <a:cubicBezTo>
                    <a:pt x="752" y="252"/>
                    <a:pt x="769" y="273"/>
                    <a:pt x="786" y="288"/>
                  </a:cubicBezTo>
                  <a:cubicBezTo>
                    <a:pt x="785" y="293"/>
                    <a:pt x="793" y="293"/>
                    <a:pt x="789" y="297"/>
                  </a:cubicBezTo>
                  <a:cubicBezTo>
                    <a:pt x="767" y="297"/>
                    <a:pt x="740" y="305"/>
                    <a:pt x="722" y="290"/>
                  </a:cubicBezTo>
                  <a:cubicBezTo>
                    <a:pt x="711" y="283"/>
                    <a:pt x="702" y="271"/>
                    <a:pt x="695" y="261"/>
                  </a:cubicBezTo>
                  <a:cubicBezTo>
                    <a:pt x="692" y="262"/>
                    <a:pt x="692" y="262"/>
                    <a:pt x="692" y="262"/>
                  </a:cubicBezTo>
                  <a:cubicBezTo>
                    <a:pt x="691" y="289"/>
                    <a:pt x="681" y="317"/>
                    <a:pt x="657" y="334"/>
                  </a:cubicBezTo>
                  <a:cubicBezTo>
                    <a:pt x="648" y="340"/>
                    <a:pt x="637" y="339"/>
                    <a:pt x="630" y="349"/>
                  </a:cubicBezTo>
                  <a:cubicBezTo>
                    <a:pt x="626" y="332"/>
                    <a:pt x="632" y="313"/>
                    <a:pt x="637" y="295"/>
                  </a:cubicBezTo>
                  <a:cubicBezTo>
                    <a:pt x="641" y="283"/>
                    <a:pt x="652" y="272"/>
                    <a:pt x="658" y="260"/>
                  </a:cubicBezTo>
                  <a:cubicBezTo>
                    <a:pt x="656" y="259"/>
                    <a:pt x="656" y="259"/>
                    <a:pt x="656" y="259"/>
                  </a:cubicBezTo>
                  <a:cubicBezTo>
                    <a:pt x="632" y="281"/>
                    <a:pt x="623" y="313"/>
                    <a:pt x="621" y="347"/>
                  </a:cubicBezTo>
                  <a:cubicBezTo>
                    <a:pt x="619" y="348"/>
                    <a:pt x="616" y="344"/>
                    <a:pt x="615" y="341"/>
                  </a:cubicBezTo>
                  <a:cubicBezTo>
                    <a:pt x="601" y="322"/>
                    <a:pt x="600" y="289"/>
                    <a:pt x="613" y="270"/>
                  </a:cubicBezTo>
                  <a:close/>
                  <a:moveTo>
                    <a:pt x="650" y="348"/>
                  </a:moveTo>
                  <a:cubicBezTo>
                    <a:pt x="649" y="349"/>
                    <a:pt x="649" y="349"/>
                    <a:pt x="649" y="349"/>
                  </a:cubicBezTo>
                  <a:cubicBezTo>
                    <a:pt x="647" y="348"/>
                    <a:pt x="647" y="348"/>
                    <a:pt x="647" y="348"/>
                  </a:cubicBezTo>
                  <a:cubicBezTo>
                    <a:pt x="648" y="348"/>
                    <a:pt x="649" y="347"/>
                    <a:pt x="650" y="348"/>
                  </a:cubicBezTo>
                  <a:close/>
                  <a:moveTo>
                    <a:pt x="572" y="301"/>
                  </a:moveTo>
                  <a:cubicBezTo>
                    <a:pt x="574" y="294"/>
                    <a:pt x="573" y="288"/>
                    <a:pt x="578" y="283"/>
                  </a:cubicBezTo>
                  <a:cubicBezTo>
                    <a:pt x="587" y="287"/>
                    <a:pt x="585" y="296"/>
                    <a:pt x="585" y="304"/>
                  </a:cubicBezTo>
                  <a:cubicBezTo>
                    <a:pt x="583" y="311"/>
                    <a:pt x="583" y="317"/>
                    <a:pt x="578" y="324"/>
                  </a:cubicBezTo>
                  <a:cubicBezTo>
                    <a:pt x="571" y="319"/>
                    <a:pt x="571" y="308"/>
                    <a:pt x="572" y="301"/>
                  </a:cubicBezTo>
                  <a:close/>
                  <a:moveTo>
                    <a:pt x="567" y="337"/>
                  </a:moveTo>
                  <a:cubicBezTo>
                    <a:pt x="562" y="331"/>
                    <a:pt x="558" y="323"/>
                    <a:pt x="557" y="315"/>
                  </a:cubicBezTo>
                  <a:cubicBezTo>
                    <a:pt x="562" y="306"/>
                    <a:pt x="562" y="306"/>
                    <a:pt x="562" y="306"/>
                  </a:cubicBezTo>
                  <a:cubicBezTo>
                    <a:pt x="569" y="314"/>
                    <a:pt x="566" y="328"/>
                    <a:pt x="573" y="336"/>
                  </a:cubicBezTo>
                  <a:cubicBezTo>
                    <a:pt x="573" y="341"/>
                    <a:pt x="569" y="338"/>
                    <a:pt x="567" y="337"/>
                  </a:cubicBezTo>
                  <a:close/>
                  <a:moveTo>
                    <a:pt x="563" y="370"/>
                  </a:moveTo>
                  <a:cubicBezTo>
                    <a:pt x="574" y="357"/>
                    <a:pt x="591" y="355"/>
                    <a:pt x="607" y="350"/>
                  </a:cubicBezTo>
                  <a:cubicBezTo>
                    <a:pt x="610" y="350"/>
                    <a:pt x="614" y="352"/>
                    <a:pt x="615" y="356"/>
                  </a:cubicBezTo>
                  <a:cubicBezTo>
                    <a:pt x="609" y="383"/>
                    <a:pt x="571" y="402"/>
                    <a:pt x="584" y="433"/>
                  </a:cubicBezTo>
                  <a:cubicBezTo>
                    <a:pt x="589" y="449"/>
                    <a:pt x="609" y="454"/>
                    <a:pt x="618" y="468"/>
                  </a:cubicBezTo>
                  <a:cubicBezTo>
                    <a:pt x="620" y="469"/>
                    <a:pt x="623" y="468"/>
                    <a:pt x="624" y="466"/>
                  </a:cubicBezTo>
                  <a:cubicBezTo>
                    <a:pt x="616" y="447"/>
                    <a:pt x="634" y="430"/>
                    <a:pt x="630" y="409"/>
                  </a:cubicBezTo>
                  <a:cubicBezTo>
                    <a:pt x="628" y="396"/>
                    <a:pt x="621" y="385"/>
                    <a:pt x="615" y="374"/>
                  </a:cubicBezTo>
                  <a:cubicBezTo>
                    <a:pt x="615" y="370"/>
                    <a:pt x="618" y="366"/>
                    <a:pt x="621" y="364"/>
                  </a:cubicBezTo>
                  <a:cubicBezTo>
                    <a:pt x="630" y="370"/>
                    <a:pt x="630" y="357"/>
                    <a:pt x="637" y="354"/>
                  </a:cubicBezTo>
                  <a:cubicBezTo>
                    <a:pt x="672" y="363"/>
                    <a:pt x="700" y="388"/>
                    <a:pt x="737" y="391"/>
                  </a:cubicBezTo>
                  <a:cubicBezTo>
                    <a:pt x="749" y="393"/>
                    <a:pt x="763" y="389"/>
                    <a:pt x="771" y="394"/>
                  </a:cubicBezTo>
                  <a:cubicBezTo>
                    <a:pt x="766" y="403"/>
                    <a:pt x="754" y="410"/>
                    <a:pt x="749" y="420"/>
                  </a:cubicBezTo>
                  <a:cubicBezTo>
                    <a:pt x="738" y="431"/>
                    <a:pt x="722" y="440"/>
                    <a:pt x="707" y="434"/>
                  </a:cubicBezTo>
                  <a:cubicBezTo>
                    <a:pt x="694" y="407"/>
                    <a:pt x="660" y="411"/>
                    <a:pt x="644" y="389"/>
                  </a:cubicBezTo>
                  <a:cubicBezTo>
                    <a:pt x="641" y="387"/>
                    <a:pt x="638" y="391"/>
                    <a:pt x="638" y="394"/>
                  </a:cubicBezTo>
                  <a:cubicBezTo>
                    <a:pt x="647" y="436"/>
                    <a:pt x="647" y="436"/>
                    <a:pt x="647" y="436"/>
                  </a:cubicBezTo>
                  <a:cubicBezTo>
                    <a:pt x="657" y="451"/>
                    <a:pt x="674" y="458"/>
                    <a:pt x="691" y="455"/>
                  </a:cubicBezTo>
                  <a:cubicBezTo>
                    <a:pt x="706" y="456"/>
                    <a:pt x="714" y="438"/>
                    <a:pt x="730" y="442"/>
                  </a:cubicBezTo>
                  <a:cubicBezTo>
                    <a:pt x="730" y="447"/>
                    <a:pt x="724" y="451"/>
                    <a:pt x="722" y="456"/>
                  </a:cubicBezTo>
                  <a:cubicBezTo>
                    <a:pt x="717" y="468"/>
                    <a:pt x="718" y="480"/>
                    <a:pt x="723" y="491"/>
                  </a:cubicBezTo>
                  <a:cubicBezTo>
                    <a:pt x="730" y="505"/>
                    <a:pt x="745" y="510"/>
                    <a:pt x="756" y="520"/>
                  </a:cubicBezTo>
                  <a:cubicBezTo>
                    <a:pt x="766" y="519"/>
                    <a:pt x="757" y="508"/>
                    <a:pt x="759" y="503"/>
                  </a:cubicBezTo>
                  <a:cubicBezTo>
                    <a:pt x="776" y="466"/>
                    <a:pt x="727" y="425"/>
                    <a:pt x="776" y="401"/>
                  </a:cubicBezTo>
                  <a:cubicBezTo>
                    <a:pt x="785" y="390"/>
                    <a:pt x="799" y="386"/>
                    <a:pt x="814" y="389"/>
                  </a:cubicBezTo>
                  <a:cubicBezTo>
                    <a:pt x="811" y="404"/>
                    <a:pt x="793" y="407"/>
                    <a:pt x="788" y="420"/>
                  </a:cubicBezTo>
                  <a:cubicBezTo>
                    <a:pt x="785" y="438"/>
                    <a:pt x="800" y="457"/>
                    <a:pt x="786" y="472"/>
                  </a:cubicBezTo>
                  <a:cubicBezTo>
                    <a:pt x="786" y="475"/>
                    <a:pt x="788" y="476"/>
                    <a:pt x="790" y="476"/>
                  </a:cubicBezTo>
                  <a:cubicBezTo>
                    <a:pt x="828" y="455"/>
                    <a:pt x="795" y="404"/>
                    <a:pt x="832" y="383"/>
                  </a:cubicBezTo>
                  <a:cubicBezTo>
                    <a:pt x="860" y="372"/>
                    <a:pt x="882" y="352"/>
                    <a:pt x="905" y="330"/>
                  </a:cubicBezTo>
                  <a:cubicBezTo>
                    <a:pt x="907" y="344"/>
                    <a:pt x="906" y="363"/>
                    <a:pt x="889" y="368"/>
                  </a:cubicBezTo>
                  <a:cubicBezTo>
                    <a:pt x="851" y="383"/>
                    <a:pt x="843" y="425"/>
                    <a:pt x="826" y="456"/>
                  </a:cubicBezTo>
                  <a:cubicBezTo>
                    <a:pt x="828" y="458"/>
                    <a:pt x="828" y="458"/>
                    <a:pt x="828" y="458"/>
                  </a:cubicBezTo>
                  <a:cubicBezTo>
                    <a:pt x="845" y="437"/>
                    <a:pt x="877" y="447"/>
                    <a:pt x="892" y="425"/>
                  </a:cubicBezTo>
                  <a:cubicBezTo>
                    <a:pt x="916" y="402"/>
                    <a:pt x="908" y="367"/>
                    <a:pt x="913" y="336"/>
                  </a:cubicBezTo>
                  <a:cubicBezTo>
                    <a:pt x="916" y="333"/>
                    <a:pt x="918" y="339"/>
                    <a:pt x="919" y="341"/>
                  </a:cubicBezTo>
                  <a:cubicBezTo>
                    <a:pt x="922" y="361"/>
                    <a:pt x="926" y="388"/>
                    <a:pt x="949" y="393"/>
                  </a:cubicBezTo>
                  <a:cubicBezTo>
                    <a:pt x="972" y="399"/>
                    <a:pt x="987" y="380"/>
                    <a:pt x="1009" y="382"/>
                  </a:cubicBezTo>
                  <a:cubicBezTo>
                    <a:pt x="1004" y="372"/>
                    <a:pt x="996" y="360"/>
                    <a:pt x="990" y="350"/>
                  </a:cubicBezTo>
                  <a:cubicBezTo>
                    <a:pt x="1000" y="321"/>
                    <a:pt x="1013" y="286"/>
                    <a:pt x="993" y="258"/>
                  </a:cubicBezTo>
                  <a:cubicBezTo>
                    <a:pt x="969" y="241"/>
                    <a:pt x="969" y="241"/>
                    <a:pt x="969" y="241"/>
                  </a:cubicBezTo>
                  <a:cubicBezTo>
                    <a:pt x="947" y="214"/>
                    <a:pt x="947" y="214"/>
                    <a:pt x="947" y="214"/>
                  </a:cubicBezTo>
                  <a:cubicBezTo>
                    <a:pt x="944" y="195"/>
                    <a:pt x="946" y="177"/>
                    <a:pt x="946" y="160"/>
                  </a:cubicBezTo>
                  <a:cubicBezTo>
                    <a:pt x="971" y="184"/>
                    <a:pt x="1000" y="202"/>
                    <a:pt x="1031" y="215"/>
                  </a:cubicBezTo>
                  <a:cubicBezTo>
                    <a:pt x="1045" y="227"/>
                    <a:pt x="1036" y="245"/>
                    <a:pt x="1036" y="260"/>
                  </a:cubicBezTo>
                  <a:cubicBezTo>
                    <a:pt x="1033" y="282"/>
                    <a:pt x="1045" y="300"/>
                    <a:pt x="1060" y="314"/>
                  </a:cubicBezTo>
                  <a:cubicBezTo>
                    <a:pt x="1061" y="317"/>
                    <a:pt x="1063" y="322"/>
                    <a:pt x="1060" y="327"/>
                  </a:cubicBezTo>
                  <a:cubicBezTo>
                    <a:pt x="1045" y="333"/>
                    <a:pt x="1031" y="325"/>
                    <a:pt x="1015" y="328"/>
                  </a:cubicBezTo>
                  <a:cubicBezTo>
                    <a:pt x="1012" y="373"/>
                    <a:pt x="1014" y="422"/>
                    <a:pt x="973" y="449"/>
                  </a:cubicBezTo>
                  <a:cubicBezTo>
                    <a:pt x="942" y="474"/>
                    <a:pt x="895" y="466"/>
                    <a:pt x="858" y="475"/>
                  </a:cubicBezTo>
                  <a:cubicBezTo>
                    <a:pt x="830" y="481"/>
                    <a:pt x="804" y="491"/>
                    <a:pt x="781" y="506"/>
                  </a:cubicBezTo>
                  <a:cubicBezTo>
                    <a:pt x="770" y="516"/>
                    <a:pt x="759" y="526"/>
                    <a:pt x="750" y="539"/>
                  </a:cubicBezTo>
                  <a:cubicBezTo>
                    <a:pt x="740" y="527"/>
                    <a:pt x="726" y="512"/>
                    <a:pt x="712" y="501"/>
                  </a:cubicBezTo>
                  <a:cubicBezTo>
                    <a:pt x="688" y="484"/>
                    <a:pt x="657" y="482"/>
                    <a:pt x="628" y="475"/>
                  </a:cubicBezTo>
                  <a:cubicBezTo>
                    <a:pt x="590" y="469"/>
                    <a:pt x="549" y="465"/>
                    <a:pt x="522" y="437"/>
                  </a:cubicBezTo>
                  <a:cubicBezTo>
                    <a:pt x="527" y="429"/>
                    <a:pt x="537" y="425"/>
                    <a:pt x="544" y="418"/>
                  </a:cubicBezTo>
                  <a:cubicBezTo>
                    <a:pt x="559" y="406"/>
                    <a:pt x="564" y="388"/>
                    <a:pt x="563" y="370"/>
                  </a:cubicBezTo>
                  <a:close/>
                  <a:moveTo>
                    <a:pt x="625" y="417"/>
                  </a:moveTo>
                  <a:cubicBezTo>
                    <a:pt x="622" y="429"/>
                    <a:pt x="622" y="440"/>
                    <a:pt x="614" y="450"/>
                  </a:cubicBezTo>
                  <a:cubicBezTo>
                    <a:pt x="602" y="433"/>
                    <a:pt x="598" y="402"/>
                    <a:pt x="610" y="384"/>
                  </a:cubicBezTo>
                  <a:cubicBezTo>
                    <a:pt x="620" y="390"/>
                    <a:pt x="622" y="407"/>
                    <a:pt x="625" y="417"/>
                  </a:cubicBezTo>
                  <a:close/>
                  <a:moveTo>
                    <a:pt x="601" y="442"/>
                  </a:moveTo>
                  <a:cubicBezTo>
                    <a:pt x="595" y="441"/>
                    <a:pt x="591" y="431"/>
                    <a:pt x="589" y="426"/>
                  </a:cubicBezTo>
                  <a:cubicBezTo>
                    <a:pt x="586" y="416"/>
                    <a:pt x="590" y="408"/>
                    <a:pt x="595" y="400"/>
                  </a:cubicBezTo>
                  <a:cubicBezTo>
                    <a:pt x="597" y="402"/>
                    <a:pt x="597" y="402"/>
                    <a:pt x="597" y="402"/>
                  </a:cubicBezTo>
                  <a:cubicBezTo>
                    <a:pt x="598" y="415"/>
                    <a:pt x="596" y="431"/>
                    <a:pt x="601" y="442"/>
                  </a:cubicBezTo>
                  <a:close/>
                  <a:moveTo>
                    <a:pt x="740" y="479"/>
                  </a:moveTo>
                  <a:cubicBezTo>
                    <a:pt x="739" y="465"/>
                    <a:pt x="736" y="450"/>
                    <a:pt x="745" y="439"/>
                  </a:cubicBezTo>
                  <a:cubicBezTo>
                    <a:pt x="755" y="454"/>
                    <a:pt x="757" y="478"/>
                    <a:pt x="754" y="497"/>
                  </a:cubicBezTo>
                  <a:cubicBezTo>
                    <a:pt x="744" y="498"/>
                    <a:pt x="744" y="486"/>
                    <a:pt x="740" y="479"/>
                  </a:cubicBezTo>
                  <a:close/>
                  <a:moveTo>
                    <a:pt x="742" y="501"/>
                  </a:moveTo>
                  <a:cubicBezTo>
                    <a:pt x="732" y="498"/>
                    <a:pt x="727" y="487"/>
                    <a:pt x="725" y="477"/>
                  </a:cubicBezTo>
                  <a:cubicBezTo>
                    <a:pt x="725" y="470"/>
                    <a:pt x="727" y="462"/>
                    <a:pt x="729" y="456"/>
                  </a:cubicBezTo>
                  <a:cubicBezTo>
                    <a:pt x="737" y="464"/>
                    <a:pt x="731" y="477"/>
                    <a:pt x="737" y="486"/>
                  </a:cubicBezTo>
                  <a:cubicBezTo>
                    <a:pt x="740" y="490"/>
                    <a:pt x="741" y="498"/>
                    <a:pt x="742" y="501"/>
                  </a:cubicBezTo>
                  <a:close/>
                  <a:moveTo>
                    <a:pt x="701" y="445"/>
                  </a:moveTo>
                  <a:cubicBezTo>
                    <a:pt x="695" y="451"/>
                    <a:pt x="684" y="450"/>
                    <a:pt x="675" y="449"/>
                  </a:cubicBezTo>
                  <a:cubicBezTo>
                    <a:pt x="666" y="447"/>
                    <a:pt x="655" y="439"/>
                    <a:pt x="651" y="430"/>
                  </a:cubicBezTo>
                  <a:cubicBezTo>
                    <a:pt x="653" y="423"/>
                    <a:pt x="653" y="423"/>
                    <a:pt x="653" y="423"/>
                  </a:cubicBezTo>
                  <a:cubicBezTo>
                    <a:pt x="668" y="433"/>
                    <a:pt x="684" y="441"/>
                    <a:pt x="701" y="445"/>
                  </a:cubicBezTo>
                  <a:close/>
                  <a:moveTo>
                    <a:pt x="654" y="409"/>
                  </a:moveTo>
                  <a:cubicBezTo>
                    <a:pt x="671" y="409"/>
                    <a:pt x="687" y="420"/>
                    <a:pt x="697" y="433"/>
                  </a:cubicBezTo>
                  <a:cubicBezTo>
                    <a:pt x="692" y="437"/>
                    <a:pt x="683" y="433"/>
                    <a:pt x="677" y="429"/>
                  </a:cubicBezTo>
                  <a:cubicBezTo>
                    <a:pt x="667" y="426"/>
                    <a:pt x="655" y="420"/>
                    <a:pt x="654" y="409"/>
                  </a:cubicBezTo>
                  <a:close/>
                  <a:moveTo>
                    <a:pt x="806" y="412"/>
                  </a:moveTo>
                  <a:cubicBezTo>
                    <a:pt x="806" y="428"/>
                    <a:pt x="807" y="440"/>
                    <a:pt x="801" y="455"/>
                  </a:cubicBezTo>
                  <a:cubicBezTo>
                    <a:pt x="797" y="445"/>
                    <a:pt x="789" y="431"/>
                    <a:pt x="796" y="419"/>
                  </a:cubicBezTo>
                  <a:cubicBezTo>
                    <a:pt x="799" y="417"/>
                    <a:pt x="801" y="410"/>
                    <a:pt x="806" y="412"/>
                  </a:cubicBezTo>
                  <a:close/>
                  <a:moveTo>
                    <a:pt x="890" y="410"/>
                  </a:moveTo>
                  <a:cubicBezTo>
                    <a:pt x="902" y="394"/>
                    <a:pt x="902" y="394"/>
                    <a:pt x="902" y="394"/>
                  </a:cubicBezTo>
                  <a:cubicBezTo>
                    <a:pt x="904" y="407"/>
                    <a:pt x="892" y="417"/>
                    <a:pt x="883" y="427"/>
                  </a:cubicBezTo>
                  <a:cubicBezTo>
                    <a:pt x="866" y="436"/>
                    <a:pt x="866" y="436"/>
                    <a:pt x="866" y="436"/>
                  </a:cubicBezTo>
                  <a:cubicBezTo>
                    <a:pt x="872" y="428"/>
                    <a:pt x="883" y="419"/>
                    <a:pt x="890" y="410"/>
                  </a:cubicBezTo>
                  <a:close/>
                  <a:moveTo>
                    <a:pt x="843" y="439"/>
                  </a:moveTo>
                  <a:cubicBezTo>
                    <a:pt x="851" y="412"/>
                    <a:pt x="867" y="379"/>
                    <a:pt x="898" y="369"/>
                  </a:cubicBezTo>
                  <a:cubicBezTo>
                    <a:pt x="904" y="370"/>
                    <a:pt x="900" y="376"/>
                    <a:pt x="899" y="379"/>
                  </a:cubicBezTo>
                  <a:cubicBezTo>
                    <a:pt x="892" y="405"/>
                    <a:pt x="868" y="429"/>
                    <a:pt x="843" y="439"/>
                  </a:cubicBezTo>
                  <a:close/>
                  <a:moveTo>
                    <a:pt x="554" y="379"/>
                  </a:moveTo>
                  <a:cubicBezTo>
                    <a:pt x="559" y="393"/>
                    <a:pt x="549" y="404"/>
                    <a:pt x="540" y="415"/>
                  </a:cubicBezTo>
                  <a:cubicBezTo>
                    <a:pt x="535" y="418"/>
                    <a:pt x="531" y="422"/>
                    <a:pt x="526" y="423"/>
                  </a:cubicBezTo>
                  <a:cubicBezTo>
                    <a:pt x="529" y="408"/>
                    <a:pt x="539" y="392"/>
                    <a:pt x="552" y="379"/>
                  </a:cubicBezTo>
                  <a:lnTo>
                    <a:pt x="554" y="379"/>
                  </a:lnTo>
                  <a:close/>
                  <a:moveTo>
                    <a:pt x="526" y="391"/>
                  </a:moveTo>
                  <a:cubicBezTo>
                    <a:pt x="530" y="389"/>
                    <a:pt x="532" y="384"/>
                    <a:pt x="537" y="383"/>
                  </a:cubicBezTo>
                  <a:cubicBezTo>
                    <a:pt x="534" y="393"/>
                    <a:pt x="526" y="403"/>
                    <a:pt x="520" y="413"/>
                  </a:cubicBezTo>
                  <a:cubicBezTo>
                    <a:pt x="519" y="414"/>
                    <a:pt x="519" y="414"/>
                    <a:pt x="519" y="414"/>
                  </a:cubicBezTo>
                  <a:cubicBezTo>
                    <a:pt x="516" y="407"/>
                    <a:pt x="522" y="399"/>
                    <a:pt x="526" y="391"/>
                  </a:cubicBezTo>
                  <a:close/>
                  <a:moveTo>
                    <a:pt x="541" y="251"/>
                  </a:moveTo>
                  <a:cubicBezTo>
                    <a:pt x="544" y="253"/>
                    <a:pt x="547" y="255"/>
                    <a:pt x="548" y="258"/>
                  </a:cubicBezTo>
                  <a:cubicBezTo>
                    <a:pt x="542" y="260"/>
                    <a:pt x="534" y="253"/>
                    <a:pt x="525" y="250"/>
                  </a:cubicBezTo>
                  <a:cubicBezTo>
                    <a:pt x="529" y="247"/>
                    <a:pt x="537" y="249"/>
                    <a:pt x="541" y="251"/>
                  </a:cubicBezTo>
                  <a:close/>
                  <a:moveTo>
                    <a:pt x="545" y="269"/>
                  </a:moveTo>
                  <a:cubicBezTo>
                    <a:pt x="546" y="272"/>
                    <a:pt x="542" y="273"/>
                    <a:pt x="540" y="273"/>
                  </a:cubicBezTo>
                  <a:cubicBezTo>
                    <a:pt x="523" y="275"/>
                    <a:pt x="501" y="274"/>
                    <a:pt x="492" y="257"/>
                  </a:cubicBezTo>
                  <a:cubicBezTo>
                    <a:pt x="510" y="252"/>
                    <a:pt x="531" y="256"/>
                    <a:pt x="545" y="269"/>
                  </a:cubicBezTo>
                  <a:close/>
                  <a:moveTo>
                    <a:pt x="467" y="234"/>
                  </a:moveTo>
                  <a:cubicBezTo>
                    <a:pt x="454" y="229"/>
                    <a:pt x="439" y="220"/>
                    <a:pt x="436" y="205"/>
                  </a:cubicBezTo>
                  <a:cubicBezTo>
                    <a:pt x="438" y="198"/>
                    <a:pt x="438" y="198"/>
                    <a:pt x="438" y="198"/>
                  </a:cubicBezTo>
                  <a:cubicBezTo>
                    <a:pt x="448" y="209"/>
                    <a:pt x="468" y="218"/>
                    <a:pt x="467" y="234"/>
                  </a:cubicBezTo>
                  <a:close/>
                  <a:moveTo>
                    <a:pt x="448" y="193"/>
                  </a:moveTo>
                  <a:cubicBezTo>
                    <a:pt x="460" y="198"/>
                    <a:pt x="474" y="202"/>
                    <a:pt x="476" y="215"/>
                  </a:cubicBezTo>
                  <a:cubicBezTo>
                    <a:pt x="477" y="219"/>
                    <a:pt x="481" y="225"/>
                    <a:pt x="477" y="228"/>
                  </a:cubicBezTo>
                  <a:cubicBezTo>
                    <a:pt x="470" y="215"/>
                    <a:pt x="456" y="206"/>
                    <a:pt x="448" y="193"/>
                  </a:cubicBezTo>
                  <a:close/>
                  <a:moveTo>
                    <a:pt x="350" y="77"/>
                  </a:moveTo>
                  <a:cubicBezTo>
                    <a:pt x="350" y="74"/>
                    <a:pt x="350" y="74"/>
                    <a:pt x="350" y="74"/>
                  </a:cubicBezTo>
                  <a:cubicBezTo>
                    <a:pt x="369" y="64"/>
                    <a:pt x="392" y="67"/>
                    <a:pt x="412" y="74"/>
                  </a:cubicBezTo>
                  <a:cubicBezTo>
                    <a:pt x="412" y="75"/>
                    <a:pt x="412" y="75"/>
                    <a:pt x="412" y="75"/>
                  </a:cubicBezTo>
                  <a:cubicBezTo>
                    <a:pt x="393" y="86"/>
                    <a:pt x="369" y="84"/>
                    <a:pt x="350" y="77"/>
                  </a:cubicBezTo>
                  <a:close/>
                  <a:moveTo>
                    <a:pt x="377" y="60"/>
                  </a:moveTo>
                  <a:cubicBezTo>
                    <a:pt x="371" y="60"/>
                    <a:pt x="363" y="63"/>
                    <a:pt x="359" y="61"/>
                  </a:cubicBezTo>
                  <a:cubicBezTo>
                    <a:pt x="362" y="54"/>
                    <a:pt x="370" y="49"/>
                    <a:pt x="378" y="48"/>
                  </a:cubicBezTo>
                  <a:cubicBezTo>
                    <a:pt x="393" y="47"/>
                    <a:pt x="410" y="48"/>
                    <a:pt x="418" y="63"/>
                  </a:cubicBezTo>
                  <a:cubicBezTo>
                    <a:pt x="418" y="65"/>
                    <a:pt x="418" y="65"/>
                    <a:pt x="418" y="65"/>
                  </a:cubicBezTo>
                  <a:cubicBezTo>
                    <a:pt x="404" y="62"/>
                    <a:pt x="391" y="60"/>
                    <a:pt x="377" y="60"/>
                  </a:cubicBezTo>
                  <a:close/>
                  <a:moveTo>
                    <a:pt x="301" y="210"/>
                  </a:moveTo>
                  <a:cubicBezTo>
                    <a:pt x="300" y="211"/>
                    <a:pt x="300" y="211"/>
                    <a:pt x="299" y="211"/>
                  </a:cubicBezTo>
                  <a:cubicBezTo>
                    <a:pt x="300" y="209"/>
                    <a:pt x="301" y="205"/>
                    <a:pt x="304" y="204"/>
                  </a:cubicBezTo>
                  <a:cubicBezTo>
                    <a:pt x="304" y="206"/>
                    <a:pt x="303" y="210"/>
                    <a:pt x="301" y="210"/>
                  </a:cubicBezTo>
                  <a:close/>
                  <a:moveTo>
                    <a:pt x="354" y="300"/>
                  </a:moveTo>
                  <a:cubicBezTo>
                    <a:pt x="368" y="290"/>
                    <a:pt x="391" y="292"/>
                    <a:pt x="408" y="293"/>
                  </a:cubicBezTo>
                  <a:cubicBezTo>
                    <a:pt x="405" y="303"/>
                    <a:pt x="394" y="303"/>
                    <a:pt x="386" y="307"/>
                  </a:cubicBezTo>
                  <a:cubicBezTo>
                    <a:pt x="375" y="310"/>
                    <a:pt x="361" y="308"/>
                    <a:pt x="354" y="300"/>
                  </a:cubicBezTo>
                  <a:close/>
                  <a:moveTo>
                    <a:pt x="379" y="285"/>
                  </a:moveTo>
                  <a:cubicBezTo>
                    <a:pt x="386" y="280"/>
                    <a:pt x="398" y="277"/>
                    <a:pt x="406" y="283"/>
                  </a:cubicBezTo>
                  <a:cubicBezTo>
                    <a:pt x="398" y="283"/>
                    <a:pt x="390" y="284"/>
                    <a:pt x="381" y="285"/>
                  </a:cubicBezTo>
                  <a:lnTo>
                    <a:pt x="379" y="285"/>
                  </a:lnTo>
                  <a:close/>
                  <a:moveTo>
                    <a:pt x="439" y="307"/>
                  </a:moveTo>
                  <a:cubicBezTo>
                    <a:pt x="440" y="312"/>
                    <a:pt x="444" y="316"/>
                    <a:pt x="442" y="321"/>
                  </a:cubicBezTo>
                  <a:cubicBezTo>
                    <a:pt x="426" y="325"/>
                    <a:pt x="406" y="322"/>
                    <a:pt x="390" y="316"/>
                  </a:cubicBezTo>
                  <a:cubicBezTo>
                    <a:pt x="399" y="310"/>
                    <a:pt x="409" y="306"/>
                    <a:pt x="418" y="297"/>
                  </a:cubicBezTo>
                  <a:cubicBezTo>
                    <a:pt x="426" y="297"/>
                    <a:pt x="434" y="300"/>
                    <a:pt x="439" y="307"/>
                  </a:cubicBezTo>
                  <a:close/>
                  <a:moveTo>
                    <a:pt x="462" y="136"/>
                  </a:moveTo>
                  <a:cubicBezTo>
                    <a:pt x="457" y="151"/>
                    <a:pt x="442" y="164"/>
                    <a:pt x="425" y="167"/>
                  </a:cubicBezTo>
                  <a:cubicBezTo>
                    <a:pt x="422" y="166"/>
                    <a:pt x="422" y="166"/>
                    <a:pt x="422" y="166"/>
                  </a:cubicBezTo>
                  <a:cubicBezTo>
                    <a:pt x="429" y="150"/>
                    <a:pt x="446" y="142"/>
                    <a:pt x="461" y="135"/>
                  </a:cubicBezTo>
                  <a:lnTo>
                    <a:pt x="462" y="136"/>
                  </a:lnTo>
                  <a:close/>
                  <a:moveTo>
                    <a:pt x="424" y="134"/>
                  </a:moveTo>
                  <a:cubicBezTo>
                    <a:pt x="433" y="126"/>
                    <a:pt x="446" y="120"/>
                    <a:pt x="457" y="126"/>
                  </a:cubicBezTo>
                  <a:cubicBezTo>
                    <a:pt x="445" y="136"/>
                    <a:pt x="430" y="142"/>
                    <a:pt x="422" y="154"/>
                  </a:cubicBezTo>
                  <a:cubicBezTo>
                    <a:pt x="419" y="155"/>
                    <a:pt x="419" y="155"/>
                    <a:pt x="419" y="155"/>
                  </a:cubicBezTo>
                  <a:cubicBezTo>
                    <a:pt x="413" y="149"/>
                    <a:pt x="421" y="141"/>
                    <a:pt x="424" y="134"/>
                  </a:cubicBezTo>
                  <a:close/>
                  <a:moveTo>
                    <a:pt x="411" y="178"/>
                  </a:moveTo>
                  <a:cubicBezTo>
                    <a:pt x="414" y="178"/>
                    <a:pt x="414" y="178"/>
                    <a:pt x="414" y="178"/>
                  </a:cubicBezTo>
                  <a:cubicBezTo>
                    <a:pt x="414" y="196"/>
                    <a:pt x="417" y="218"/>
                    <a:pt x="417" y="235"/>
                  </a:cubicBezTo>
                  <a:cubicBezTo>
                    <a:pt x="412" y="230"/>
                    <a:pt x="401" y="225"/>
                    <a:pt x="399" y="216"/>
                  </a:cubicBezTo>
                  <a:cubicBezTo>
                    <a:pt x="400" y="202"/>
                    <a:pt x="402" y="190"/>
                    <a:pt x="411" y="178"/>
                  </a:cubicBezTo>
                  <a:close/>
                  <a:moveTo>
                    <a:pt x="385" y="127"/>
                  </a:moveTo>
                  <a:cubicBezTo>
                    <a:pt x="388" y="126"/>
                    <a:pt x="388" y="126"/>
                    <a:pt x="388" y="126"/>
                  </a:cubicBezTo>
                  <a:cubicBezTo>
                    <a:pt x="394" y="140"/>
                    <a:pt x="399" y="162"/>
                    <a:pt x="386" y="175"/>
                  </a:cubicBezTo>
                  <a:cubicBezTo>
                    <a:pt x="382" y="178"/>
                    <a:pt x="381" y="184"/>
                    <a:pt x="375" y="182"/>
                  </a:cubicBezTo>
                  <a:cubicBezTo>
                    <a:pt x="369" y="161"/>
                    <a:pt x="376" y="144"/>
                    <a:pt x="385" y="127"/>
                  </a:cubicBezTo>
                  <a:close/>
                  <a:moveTo>
                    <a:pt x="366" y="163"/>
                  </a:moveTo>
                  <a:cubicBezTo>
                    <a:pt x="363" y="157"/>
                    <a:pt x="362" y="146"/>
                    <a:pt x="367" y="141"/>
                  </a:cubicBezTo>
                  <a:cubicBezTo>
                    <a:pt x="370" y="140"/>
                    <a:pt x="370" y="140"/>
                    <a:pt x="370" y="140"/>
                  </a:cubicBezTo>
                  <a:cubicBezTo>
                    <a:pt x="370" y="148"/>
                    <a:pt x="367" y="155"/>
                    <a:pt x="366" y="163"/>
                  </a:cubicBezTo>
                  <a:close/>
                  <a:moveTo>
                    <a:pt x="325" y="197"/>
                  </a:moveTo>
                  <a:cubicBezTo>
                    <a:pt x="337" y="191"/>
                    <a:pt x="355" y="193"/>
                    <a:pt x="365" y="202"/>
                  </a:cubicBezTo>
                  <a:cubicBezTo>
                    <a:pt x="358" y="207"/>
                    <a:pt x="348" y="212"/>
                    <a:pt x="342" y="219"/>
                  </a:cubicBezTo>
                  <a:cubicBezTo>
                    <a:pt x="334" y="223"/>
                    <a:pt x="324" y="229"/>
                    <a:pt x="324" y="239"/>
                  </a:cubicBezTo>
                  <a:cubicBezTo>
                    <a:pt x="322" y="254"/>
                    <a:pt x="328" y="270"/>
                    <a:pt x="339" y="281"/>
                  </a:cubicBezTo>
                  <a:cubicBezTo>
                    <a:pt x="347" y="263"/>
                    <a:pt x="369" y="251"/>
                    <a:pt x="370" y="229"/>
                  </a:cubicBezTo>
                  <a:cubicBezTo>
                    <a:pt x="373" y="223"/>
                    <a:pt x="364" y="211"/>
                    <a:pt x="376" y="211"/>
                  </a:cubicBezTo>
                  <a:cubicBezTo>
                    <a:pt x="392" y="219"/>
                    <a:pt x="402" y="230"/>
                    <a:pt x="412" y="244"/>
                  </a:cubicBezTo>
                  <a:cubicBezTo>
                    <a:pt x="415" y="249"/>
                    <a:pt x="420" y="253"/>
                    <a:pt x="423" y="257"/>
                  </a:cubicBezTo>
                  <a:cubicBezTo>
                    <a:pt x="431" y="289"/>
                    <a:pt x="431" y="289"/>
                    <a:pt x="431" y="289"/>
                  </a:cubicBezTo>
                  <a:cubicBezTo>
                    <a:pt x="420" y="293"/>
                    <a:pt x="414" y="275"/>
                    <a:pt x="403" y="273"/>
                  </a:cubicBezTo>
                  <a:cubicBezTo>
                    <a:pt x="384" y="273"/>
                    <a:pt x="362" y="277"/>
                    <a:pt x="349" y="293"/>
                  </a:cubicBezTo>
                  <a:cubicBezTo>
                    <a:pt x="337" y="294"/>
                    <a:pt x="330" y="283"/>
                    <a:pt x="323" y="274"/>
                  </a:cubicBezTo>
                  <a:cubicBezTo>
                    <a:pt x="314" y="262"/>
                    <a:pt x="304" y="248"/>
                    <a:pt x="303" y="234"/>
                  </a:cubicBezTo>
                  <a:cubicBezTo>
                    <a:pt x="316" y="225"/>
                    <a:pt x="324" y="212"/>
                    <a:pt x="325" y="197"/>
                  </a:cubicBezTo>
                  <a:close/>
                  <a:moveTo>
                    <a:pt x="344" y="263"/>
                  </a:moveTo>
                  <a:cubicBezTo>
                    <a:pt x="337" y="247"/>
                    <a:pt x="344" y="229"/>
                    <a:pt x="354" y="217"/>
                  </a:cubicBezTo>
                  <a:cubicBezTo>
                    <a:pt x="356" y="215"/>
                    <a:pt x="362" y="213"/>
                    <a:pt x="363" y="218"/>
                  </a:cubicBezTo>
                  <a:cubicBezTo>
                    <a:pt x="364" y="236"/>
                    <a:pt x="359" y="252"/>
                    <a:pt x="344" y="263"/>
                  </a:cubicBezTo>
                  <a:close/>
                  <a:moveTo>
                    <a:pt x="337" y="233"/>
                  </a:moveTo>
                  <a:cubicBezTo>
                    <a:pt x="334" y="256"/>
                    <a:pt x="334" y="256"/>
                    <a:pt x="334" y="256"/>
                  </a:cubicBezTo>
                  <a:cubicBezTo>
                    <a:pt x="331" y="257"/>
                    <a:pt x="329" y="252"/>
                    <a:pt x="329" y="249"/>
                  </a:cubicBezTo>
                  <a:cubicBezTo>
                    <a:pt x="328" y="243"/>
                    <a:pt x="330" y="237"/>
                    <a:pt x="334" y="233"/>
                  </a:cubicBezTo>
                  <a:lnTo>
                    <a:pt x="337" y="233"/>
                  </a:lnTo>
                  <a:close/>
                  <a:moveTo>
                    <a:pt x="307" y="219"/>
                  </a:moveTo>
                  <a:cubicBezTo>
                    <a:pt x="308" y="215"/>
                    <a:pt x="309" y="207"/>
                    <a:pt x="316" y="206"/>
                  </a:cubicBezTo>
                  <a:cubicBezTo>
                    <a:pt x="317" y="213"/>
                    <a:pt x="311" y="217"/>
                    <a:pt x="307" y="219"/>
                  </a:cubicBezTo>
                  <a:close/>
                  <a:moveTo>
                    <a:pt x="327" y="120"/>
                  </a:moveTo>
                  <a:cubicBezTo>
                    <a:pt x="330" y="118"/>
                    <a:pt x="332" y="114"/>
                    <a:pt x="336" y="113"/>
                  </a:cubicBezTo>
                  <a:cubicBezTo>
                    <a:pt x="339" y="131"/>
                    <a:pt x="333" y="151"/>
                    <a:pt x="319" y="163"/>
                  </a:cubicBezTo>
                  <a:cubicBezTo>
                    <a:pt x="308" y="149"/>
                    <a:pt x="322" y="133"/>
                    <a:pt x="327" y="120"/>
                  </a:cubicBezTo>
                  <a:close/>
                  <a:moveTo>
                    <a:pt x="308" y="131"/>
                  </a:moveTo>
                  <a:cubicBezTo>
                    <a:pt x="311" y="128"/>
                    <a:pt x="312" y="124"/>
                    <a:pt x="316" y="124"/>
                  </a:cubicBezTo>
                  <a:cubicBezTo>
                    <a:pt x="314" y="133"/>
                    <a:pt x="308" y="144"/>
                    <a:pt x="309" y="155"/>
                  </a:cubicBezTo>
                  <a:cubicBezTo>
                    <a:pt x="303" y="150"/>
                    <a:pt x="305" y="139"/>
                    <a:pt x="308" y="131"/>
                  </a:cubicBezTo>
                  <a:close/>
                  <a:moveTo>
                    <a:pt x="293" y="129"/>
                  </a:moveTo>
                  <a:cubicBezTo>
                    <a:pt x="287" y="129"/>
                    <a:pt x="287" y="129"/>
                    <a:pt x="287" y="129"/>
                  </a:cubicBezTo>
                  <a:cubicBezTo>
                    <a:pt x="276" y="117"/>
                    <a:pt x="258" y="103"/>
                    <a:pt x="264" y="85"/>
                  </a:cubicBezTo>
                  <a:cubicBezTo>
                    <a:pt x="278" y="97"/>
                    <a:pt x="296" y="110"/>
                    <a:pt x="293" y="129"/>
                  </a:cubicBezTo>
                  <a:close/>
                  <a:moveTo>
                    <a:pt x="279" y="133"/>
                  </a:moveTo>
                  <a:cubicBezTo>
                    <a:pt x="273" y="133"/>
                    <a:pt x="267" y="129"/>
                    <a:pt x="263" y="125"/>
                  </a:cubicBezTo>
                  <a:cubicBezTo>
                    <a:pt x="259" y="120"/>
                    <a:pt x="253" y="113"/>
                    <a:pt x="257" y="106"/>
                  </a:cubicBezTo>
                  <a:cubicBezTo>
                    <a:pt x="267" y="113"/>
                    <a:pt x="272" y="125"/>
                    <a:pt x="279" y="133"/>
                  </a:cubicBezTo>
                  <a:close/>
                  <a:moveTo>
                    <a:pt x="246" y="22"/>
                  </a:moveTo>
                  <a:cubicBezTo>
                    <a:pt x="253" y="22"/>
                    <a:pt x="268" y="12"/>
                    <a:pt x="268" y="27"/>
                  </a:cubicBezTo>
                  <a:cubicBezTo>
                    <a:pt x="268" y="48"/>
                    <a:pt x="256" y="72"/>
                    <a:pt x="236" y="81"/>
                  </a:cubicBezTo>
                  <a:cubicBezTo>
                    <a:pt x="234" y="81"/>
                    <a:pt x="234" y="81"/>
                    <a:pt x="234" y="81"/>
                  </a:cubicBezTo>
                  <a:cubicBezTo>
                    <a:pt x="238" y="63"/>
                    <a:pt x="247" y="43"/>
                    <a:pt x="246" y="22"/>
                  </a:cubicBezTo>
                  <a:close/>
                  <a:moveTo>
                    <a:pt x="213" y="10"/>
                  </a:moveTo>
                  <a:cubicBezTo>
                    <a:pt x="222" y="12"/>
                    <a:pt x="227" y="22"/>
                    <a:pt x="237" y="21"/>
                  </a:cubicBezTo>
                  <a:cubicBezTo>
                    <a:pt x="246" y="40"/>
                    <a:pt x="234" y="60"/>
                    <a:pt x="227" y="76"/>
                  </a:cubicBezTo>
                  <a:cubicBezTo>
                    <a:pt x="223" y="80"/>
                    <a:pt x="220" y="74"/>
                    <a:pt x="218" y="71"/>
                  </a:cubicBezTo>
                  <a:cubicBezTo>
                    <a:pt x="209" y="53"/>
                    <a:pt x="200" y="29"/>
                    <a:pt x="213" y="10"/>
                  </a:cubicBezTo>
                  <a:close/>
                  <a:moveTo>
                    <a:pt x="91" y="12"/>
                  </a:moveTo>
                  <a:cubicBezTo>
                    <a:pt x="102" y="10"/>
                    <a:pt x="114" y="12"/>
                    <a:pt x="121" y="19"/>
                  </a:cubicBezTo>
                  <a:cubicBezTo>
                    <a:pt x="127" y="28"/>
                    <a:pt x="127" y="28"/>
                    <a:pt x="127" y="28"/>
                  </a:cubicBezTo>
                  <a:cubicBezTo>
                    <a:pt x="118" y="31"/>
                    <a:pt x="107" y="26"/>
                    <a:pt x="98" y="21"/>
                  </a:cubicBezTo>
                  <a:cubicBezTo>
                    <a:pt x="96" y="18"/>
                    <a:pt x="88" y="17"/>
                    <a:pt x="91" y="12"/>
                  </a:cubicBezTo>
                  <a:close/>
                  <a:moveTo>
                    <a:pt x="125" y="39"/>
                  </a:moveTo>
                  <a:cubicBezTo>
                    <a:pt x="120" y="43"/>
                    <a:pt x="112" y="44"/>
                    <a:pt x="104" y="42"/>
                  </a:cubicBezTo>
                  <a:cubicBezTo>
                    <a:pt x="95" y="40"/>
                    <a:pt x="86" y="32"/>
                    <a:pt x="85" y="23"/>
                  </a:cubicBezTo>
                  <a:cubicBezTo>
                    <a:pt x="98" y="28"/>
                    <a:pt x="110" y="34"/>
                    <a:pt x="125" y="39"/>
                  </a:cubicBezTo>
                  <a:close/>
                  <a:moveTo>
                    <a:pt x="97" y="87"/>
                  </a:moveTo>
                  <a:cubicBezTo>
                    <a:pt x="100" y="88"/>
                    <a:pt x="104" y="91"/>
                    <a:pt x="104" y="94"/>
                  </a:cubicBezTo>
                  <a:cubicBezTo>
                    <a:pt x="101" y="93"/>
                    <a:pt x="97" y="89"/>
                    <a:pt x="97" y="87"/>
                  </a:cubicBezTo>
                  <a:close/>
                  <a:moveTo>
                    <a:pt x="128" y="118"/>
                  </a:moveTo>
                  <a:cubicBezTo>
                    <a:pt x="123" y="111"/>
                    <a:pt x="113" y="108"/>
                    <a:pt x="108" y="100"/>
                  </a:cubicBezTo>
                  <a:cubicBezTo>
                    <a:pt x="109" y="99"/>
                    <a:pt x="109" y="99"/>
                    <a:pt x="109" y="99"/>
                  </a:cubicBezTo>
                  <a:cubicBezTo>
                    <a:pt x="132" y="118"/>
                    <a:pt x="157" y="127"/>
                    <a:pt x="181" y="144"/>
                  </a:cubicBezTo>
                  <a:cubicBezTo>
                    <a:pt x="164" y="141"/>
                    <a:pt x="145" y="128"/>
                    <a:pt x="128" y="118"/>
                  </a:cubicBezTo>
                  <a:close/>
                  <a:moveTo>
                    <a:pt x="184" y="144"/>
                  </a:moveTo>
                  <a:cubicBezTo>
                    <a:pt x="188" y="142"/>
                    <a:pt x="192" y="144"/>
                    <a:pt x="195" y="147"/>
                  </a:cubicBezTo>
                  <a:cubicBezTo>
                    <a:pt x="194" y="146"/>
                    <a:pt x="187" y="149"/>
                    <a:pt x="184" y="144"/>
                  </a:cubicBezTo>
                  <a:close/>
                  <a:moveTo>
                    <a:pt x="127" y="103"/>
                  </a:moveTo>
                  <a:cubicBezTo>
                    <a:pt x="100" y="82"/>
                    <a:pt x="78" y="54"/>
                    <a:pt x="69" y="22"/>
                  </a:cubicBezTo>
                  <a:cubicBezTo>
                    <a:pt x="78" y="26"/>
                    <a:pt x="82" y="37"/>
                    <a:pt x="90" y="43"/>
                  </a:cubicBezTo>
                  <a:cubicBezTo>
                    <a:pt x="101" y="51"/>
                    <a:pt x="116" y="50"/>
                    <a:pt x="128" y="47"/>
                  </a:cubicBezTo>
                  <a:cubicBezTo>
                    <a:pt x="133" y="46"/>
                    <a:pt x="135" y="39"/>
                    <a:pt x="140" y="40"/>
                  </a:cubicBezTo>
                  <a:cubicBezTo>
                    <a:pt x="150" y="55"/>
                    <a:pt x="137" y="74"/>
                    <a:pt x="146" y="89"/>
                  </a:cubicBezTo>
                  <a:cubicBezTo>
                    <a:pt x="156" y="113"/>
                    <a:pt x="185" y="119"/>
                    <a:pt x="208" y="122"/>
                  </a:cubicBezTo>
                  <a:cubicBezTo>
                    <a:pt x="209" y="109"/>
                    <a:pt x="205" y="96"/>
                    <a:pt x="203" y="84"/>
                  </a:cubicBezTo>
                  <a:cubicBezTo>
                    <a:pt x="192" y="63"/>
                    <a:pt x="173" y="48"/>
                    <a:pt x="149" y="46"/>
                  </a:cubicBezTo>
                  <a:cubicBezTo>
                    <a:pt x="148" y="35"/>
                    <a:pt x="156" y="21"/>
                    <a:pt x="167" y="16"/>
                  </a:cubicBezTo>
                  <a:cubicBezTo>
                    <a:pt x="176" y="22"/>
                    <a:pt x="193" y="12"/>
                    <a:pt x="199" y="24"/>
                  </a:cubicBezTo>
                  <a:cubicBezTo>
                    <a:pt x="195" y="49"/>
                    <a:pt x="215" y="65"/>
                    <a:pt x="213" y="88"/>
                  </a:cubicBezTo>
                  <a:cubicBezTo>
                    <a:pt x="212" y="89"/>
                    <a:pt x="211" y="92"/>
                    <a:pt x="212" y="94"/>
                  </a:cubicBezTo>
                  <a:cubicBezTo>
                    <a:pt x="218" y="101"/>
                    <a:pt x="225" y="93"/>
                    <a:pt x="231" y="91"/>
                  </a:cubicBezTo>
                  <a:cubicBezTo>
                    <a:pt x="238" y="89"/>
                    <a:pt x="245" y="84"/>
                    <a:pt x="252" y="81"/>
                  </a:cubicBezTo>
                  <a:cubicBezTo>
                    <a:pt x="251" y="100"/>
                    <a:pt x="242" y="117"/>
                    <a:pt x="260" y="131"/>
                  </a:cubicBezTo>
                  <a:cubicBezTo>
                    <a:pt x="271" y="148"/>
                    <a:pt x="297" y="136"/>
                    <a:pt x="301" y="157"/>
                  </a:cubicBezTo>
                  <a:cubicBezTo>
                    <a:pt x="302" y="172"/>
                    <a:pt x="317" y="176"/>
                    <a:pt x="320" y="189"/>
                  </a:cubicBezTo>
                  <a:cubicBezTo>
                    <a:pt x="312" y="196"/>
                    <a:pt x="300" y="197"/>
                    <a:pt x="292" y="203"/>
                  </a:cubicBezTo>
                  <a:cubicBezTo>
                    <a:pt x="282" y="186"/>
                    <a:pt x="287" y="170"/>
                    <a:pt x="284" y="152"/>
                  </a:cubicBezTo>
                  <a:cubicBezTo>
                    <a:pt x="278" y="150"/>
                    <a:pt x="278" y="150"/>
                    <a:pt x="278" y="150"/>
                  </a:cubicBezTo>
                  <a:cubicBezTo>
                    <a:pt x="221" y="151"/>
                    <a:pt x="171" y="135"/>
                    <a:pt x="127" y="103"/>
                  </a:cubicBezTo>
                  <a:close/>
                  <a:moveTo>
                    <a:pt x="189" y="106"/>
                  </a:moveTo>
                  <a:cubicBezTo>
                    <a:pt x="189" y="108"/>
                    <a:pt x="191" y="109"/>
                    <a:pt x="191" y="111"/>
                  </a:cubicBezTo>
                  <a:cubicBezTo>
                    <a:pt x="175" y="110"/>
                    <a:pt x="157" y="101"/>
                    <a:pt x="151" y="85"/>
                  </a:cubicBezTo>
                  <a:cubicBezTo>
                    <a:pt x="150" y="73"/>
                    <a:pt x="150" y="73"/>
                    <a:pt x="150" y="73"/>
                  </a:cubicBezTo>
                  <a:cubicBezTo>
                    <a:pt x="161" y="85"/>
                    <a:pt x="174" y="98"/>
                    <a:pt x="189" y="106"/>
                  </a:cubicBezTo>
                  <a:close/>
                  <a:moveTo>
                    <a:pt x="155" y="56"/>
                  </a:moveTo>
                  <a:cubicBezTo>
                    <a:pt x="175" y="53"/>
                    <a:pt x="188" y="74"/>
                    <a:pt x="197" y="90"/>
                  </a:cubicBezTo>
                  <a:cubicBezTo>
                    <a:pt x="197" y="93"/>
                    <a:pt x="199" y="97"/>
                    <a:pt x="197" y="102"/>
                  </a:cubicBezTo>
                  <a:cubicBezTo>
                    <a:pt x="185" y="99"/>
                    <a:pt x="175" y="88"/>
                    <a:pt x="167" y="79"/>
                  </a:cubicBezTo>
                  <a:cubicBezTo>
                    <a:pt x="160" y="73"/>
                    <a:pt x="153" y="64"/>
                    <a:pt x="155" y="56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" name="Freeform 669"/>
            <p:cNvSpPr/>
            <p:nvPr/>
          </p:nvSpPr>
          <p:spPr bwMode="auto">
            <a:xfrm>
              <a:off x="4290" y="159"/>
              <a:ext cx="7" cy="7"/>
            </a:xfrm>
            <a:custGeom>
              <a:avLst/>
              <a:gdLst>
                <a:gd name="T0" fmla="*/ 0 w 3"/>
                <a:gd name="T1" fmla="*/ 1 h 3"/>
                <a:gd name="T2" fmla="*/ 0 w 3"/>
                <a:gd name="T3" fmla="*/ 3 h 3"/>
                <a:gd name="T4" fmla="*/ 3 w 3"/>
                <a:gd name="T5" fmla="*/ 3 h 3"/>
                <a:gd name="T6" fmla="*/ 3 w 3"/>
                <a:gd name="T7" fmla="*/ 2 h 3"/>
                <a:gd name="T8" fmla="*/ 0 w 3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" name="Freeform 670"/>
            <p:cNvSpPr/>
            <p:nvPr/>
          </p:nvSpPr>
          <p:spPr bwMode="auto">
            <a:xfrm>
              <a:off x="4245" y="-10"/>
              <a:ext cx="97" cy="131"/>
            </a:xfrm>
            <a:custGeom>
              <a:avLst/>
              <a:gdLst>
                <a:gd name="T0" fmla="*/ 31 w 41"/>
                <a:gd name="T1" fmla="*/ 44 h 55"/>
                <a:gd name="T2" fmla="*/ 41 w 41"/>
                <a:gd name="T3" fmla="*/ 0 h 55"/>
                <a:gd name="T4" fmla="*/ 26 w 41"/>
                <a:gd name="T5" fmla="*/ 0 h 55"/>
                <a:gd name="T6" fmla="*/ 27 w 41"/>
                <a:gd name="T7" fmla="*/ 20 h 55"/>
                <a:gd name="T8" fmla="*/ 23 w 41"/>
                <a:gd name="T9" fmla="*/ 20 h 55"/>
                <a:gd name="T10" fmla="*/ 8 w 41"/>
                <a:gd name="T11" fmla="*/ 0 h 55"/>
                <a:gd name="T12" fmla="*/ 0 w 41"/>
                <a:gd name="T13" fmla="*/ 0 h 55"/>
                <a:gd name="T14" fmla="*/ 18 w 41"/>
                <a:gd name="T15" fmla="*/ 54 h 55"/>
                <a:gd name="T16" fmla="*/ 20 w 41"/>
                <a:gd name="T17" fmla="*/ 55 h 55"/>
                <a:gd name="T18" fmla="*/ 31 w 41"/>
                <a:gd name="T19" fmla="*/ 4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55">
                  <a:moveTo>
                    <a:pt x="31" y="44"/>
                  </a:moveTo>
                  <a:cubicBezTo>
                    <a:pt x="33" y="29"/>
                    <a:pt x="40" y="14"/>
                    <a:pt x="4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8" y="7"/>
                    <a:pt x="29" y="13"/>
                    <a:pt x="27" y="20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17" y="14"/>
                    <a:pt x="12" y="7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9" y="16"/>
                    <a:pt x="35" y="34"/>
                    <a:pt x="18" y="54"/>
                  </a:cubicBezTo>
                  <a:cubicBezTo>
                    <a:pt x="20" y="55"/>
                    <a:pt x="20" y="55"/>
                    <a:pt x="20" y="55"/>
                  </a:cubicBezTo>
                  <a:cubicBezTo>
                    <a:pt x="26" y="54"/>
                    <a:pt x="27" y="48"/>
                    <a:pt x="31" y="44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" name="Freeform 671"/>
            <p:cNvSpPr>
              <a:spLocks noEditPoints="1"/>
            </p:cNvSpPr>
            <p:nvPr/>
          </p:nvSpPr>
          <p:spPr bwMode="auto">
            <a:xfrm>
              <a:off x="4311" y="-10"/>
              <a:ext cx="421" cy="399"/>
            </a:xfrm>
            <a:custGeom>
              <a:avLst/>
              <a:gdLst>
                <a:gd name="T0" fmla="*/ 177 w 178"/>
                <a:gd name="T1" fmla="*/ 2 h 168"/>
                <a:gd name="T2" fmla="*/ 178 w 178"/>
                <a:gd name="T3" fmla="*/ 0 h 168"/>
                <a:gd name="T4" fmla="*/ 118 w 178"/>
                <a:gd name="T5" fmla="*/ 0 h 168"/>
                <a:gd name="T6" fmla="*/ 92 w 178"/>
                <a:gd name="T7" fmla="*/ 5 h 168"/>
                <a:gd name="T8" fmla="*/ 47 w 178"/>
                <a:gd name="T9" fmla="*/ 62 h 168"/>
                <a:gd name="T10" fmla="*/ 0 w 178"/>
                <a:gd name="T11" fmla="*/ 75 h 168"/>
                <a:gd name="T12" fmla="*/ 15 w 178"/>
                <a:gd name="T13" fmla="*/ 90 h 168"/>
                <a:gd name="T14" fmla="*/ 22 w 178"/>
                <a:gd name="T15" fmla="*/ 123 h 168"/>
                <a:gd name="T16" fmla="*/ 63 w 178"/>
                <a:gd name="T17" fmla="*/ 168 h 168"/>
                <a:gd name="T18" fmla="*/ 77 w 178"/>
                <a:gd name="T19" fmla="*/ 132 h 168"/>
                <a:gd name="T20" fmla="*/ 27 w 178"/>
                <a:gd name="T21" fmla="*/ 79 h 168"/>
                <a:gd name="T22" fmla="*/ 111 w 178"/>
                <a:gd name="T23" fmla="*/ 40 h 168"/>
                <a:gd name="T24" fmla="*/ 129 w 178"/>
                <a:gd name="T25" fmla="*/ 7 h 168"/>
                <a:gd name="T26" fmla="*/ 128 w 178"/>
                <a:gd name="T27" fmla="*/ 1 h 168"/>
                <a:gd name="T28" fmla="*/ 177 w 178"/>
                <a:gd name="T29" fmla="*/ 2 h 168"/>
                <a:gd name="T30" fmla="*/ 42 w 178"/>
                <a:gd name="T31" fmla="*/ 95 h 168"/>
                <a:gd name="T32" fmla="*/ 71 w 178"/>
                <a:gd name="T33" fmla="*/ 138 h 168"/>
                <a:gd name="T34" fmla="*/ 63 w 178"/>
                <a:gd name="T35" fmla="*/ 157 h 168"/>
                <a:gd name="T36" fmla="*/ 60 w 178"/>
                <a:gd name="T37" fmla="*/ 153 h 168"/>
                <a:gd name="T38" fmla="*/ 41 w 178"/>
                <a:gd name="T39" fmla="*/ 97 h 168"/>
                <a:gd name="T40" fmla="*/ 42 w 178"/>
                <a:gd name="T41" fmla="*/ 95 h 168"/>
                <a:gd name="T42" fmla="*/ 30 w 178"/>
                <a:gd name="T43" fmla="*/ 93 h 168"/>
                <a:gd name="T44" fmla="*/ 43 w 178"/>
                <a:gd name="T45" fmla="*/ 113 h 168"/>
                <a:gd name="T46" fmla="*/ 51 w 178"/>
                <a:gd name="T47" fmla="*/ 151 h 168"/>
                <a:gd name="T48" fmla="*/ 22 w 178"/>
                <a:gd name="T49" fmla="*/ 93 h 168"/>
                <a:gd name="T50" fmla="*/ 30 w 178"/>
                <a:gd name="T51" fmla="*/ 93 h 168"/>
                <a:gd name="T52" fmla="*/ 84 w 178"/>
                <a:gd name="T53" fmla="*/ 14 h 168"/>
                <a:gd name="T54" fmla="*/ 90 w 178"/>
                <a:gd name="T55" fmla="*/ 18 h 168"/>
                <a:gd name="T56" fmla="*/ 60 w 178"/>
                <a:gd name="T57" fmla="*/ 55 h 168"/>
                <a:gd name="T58" fmla="*/ 84 w 178"/>
                <a:gd name="T59" fmla="*/ 14 h 168"/>
                <a:gd name="T60" fmla="*/ 91 w 178"/>
                <a:gd name="T61" fmla="*/ 56 h 168"/>
                <a:gd name="T62" fmla="*/ 67 w 178"/>
                <a:gd name="T63" fmla="*/ 61 h 168"/>
                <a:gd name="T64" fmla="*/ 66 w 178"/>
                <a:gd name="T65" fmla="*/ 60 h 168"/>
                <a:gd name="T66" fmla="*/ 113 w 178"/>
                <a:gd name="T67" fmla="*/ 10 h 168"/>
                <a:gd name="T68" fmla="*/ 91 w 178"/>
                <a:gd name="T69" fmla="*/ 56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78" h="168">
                  <a:moveTo>
                    <a:pt x="177" y="2"/>
                  </a:moveTo>
                  <a:cubicBezTo>
                    <a:pt x="178" y="0"/>
                    <a:pt x="178" y="0"/>
                    <a:pt x="178" y="0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110" y="3"/>
                    <a:pt x="102" y="9"/>
                    <a:pt x="92" y="5"/>
                  </a:cubicBezTo>
                  <a:cubicBezTo>
                    <a:pt x="63" y="8"/>
                    <a:pt x="55" y="41"/>
                    <a:pt x="47" y="62"/>
                  </a:cubicBezTo>
                  <a:cubicBezTo>
                    <a:pt x="34" y="76"/>
                    <a:pt x="14" y="69"/>
                    <a:pt x="0" y="75"/>
                  </a:cubicBezTo>
                  <a:cubicBezTo>
                    <a:pt x="4" y="80"/>
                    <a:pt x="14" y="81"/>
                    <a:pt x="15" y="90"/>
                  </a:cubicBezTo>
                  <a:cubicBezTo>
                    <a:pt x="23" y="101"/>
                    <a:pt x="15" y="113"/>
                    <a:pt x="22" y="123"/>
                  </a:cubicBezTo>
                  <a:cubicBezTo>
                    <a:pt x="26" y="145"/>
                    <a:pt x="45" y="157"/>
                    <a:pt x="63" y="168"/>
                  </a:cubicBezTo>
                  <a:cubicBezTo>
                    <a:pt x="72" y="159"/>
                    <a:pt x="78" y="146"/>
                    <a:pt x="77" y="132"/>
                  </a:cubicBezTo>
                  <a:cubicBezTo>
                    <a:pt x="72" y="108"/>
                    <a:pt x="49" y="87"/>
                    <a:pt x="27" y="79"/>
                  </a:cubicBezTo>
                  <a:cubicBezTo>
                    <a:pt x="53" y="60"/>
                    <a:pt x="97" y="79"/>
                    <a:pt x="111" y="40"/>
                  </a:cubicBezTo>
                  <a:cubicBezTo>
                    <a:pt x="116" y="29"/>
                    <a:pt x="118" y="14"/>
                    <a:pt x="129" y="7"/>
                  </a:cubicBezTo>
                  <a:cubicBezTo>
                    <a:pt x="128" y="1"/>
                    <a:pt x="128" y="1"/>
                    <a:pt x="128" y="1"/>
                  </a:cubicBezTo>
                  <a:cubicBezTo>
                    <a:pt x="146" y="5"/>
                    <a:pt x="160" y="2"/>
                    <a:pt x="177" y="2"/>
                  </a:cubicBezTo>
                  <a:close/>
                  <a:moveTo>
                    <a:pt x="42" y="95"/>
                  </a:moveTo>
                  <a:cubicBezTo>
                    <a:pt x="59" y="102"/>
                    <a:pt x="68" y="120"/>
                    <a:pt x="71" y="138"/>
                  </a:cubicBezTo>
                  <a:cubicBezTo>
                    <a:pt x="69" y="146"/>
                    <a:pt x="71" y="153"/>
                    <a:pt x="63" y="157"/>
                  </a:cubicBezTo>
                  <a:cubicBezTo>
                    <a:pt x="60" y="153"/>
                    <a:pt x="60" y="153"/>
                    <a:pt x="60" y="153"/>
                  </a:cubicBezTo>
                  <a:cubicBezTo>
                    <a:pt x="54" y="134"/>
                    <a:pt x="53" y="114"/>
                    <a:pt x="41" y="97"/>
                  </a:cubicBezTo>
                  <a:lnTo>
                    <a:pt x="42" y="95"/>
                  </a:lnTo>
                  <a:close/>
                  <a:moveTo>
                    <a:pt x="30" y="93"/>
                  </a:moveTo>
                  <a:cubicBezTo>
                    <a:pt x="43" y="113"/>
                    <a:pt x="43" y="113"/>
                    <a:pt x="43" y="113"/>
                  </a:cubicBezTo>
                  <a:cubicBezTo>
                    <a:pt x="45" y="127"/>
                    <a:pt x="52" y="138"/>
                    <a:pt x="51" y="151"/>
                  </a:cubicBezTo>
                  <a:cubicBezTo>
                    <a:pt x="28" y="140"/>
                    <a:pt x="21" y="116"/>
                    <a:pt x="22" y="93"/>
                  </a:cubicBezTo>
                  <a:cubicBezTo>
                    <a:pt x="23" y="89"/>
                    <a:pt x="27" y="93"/>
                    <a:pt x="30" y="93"/>
                  </a:cubicBezTo>
                  <a:close/>
                  <a:moveTo>
                    <a:pt x="84" y="14"/>
                  </a:moveTo>
                  <a:cubicBezTo>
                    <a:pt x="87" y="14"/>
                    <a:pt x="95" y="11"/>
                    <a:pt x="90" y="18"/>
                  </a:cubicBezTo>
                  <a:cubicBezTo>
                    <a:pt x="80" y="30"/>
                    <a:pt x="75" y="48"/>
                    <a:pt x="60" y="55"/>
                  </a:cubicBezTo>
                  <a:cubicBezTo>
                    <a:pt x="60" y="42"/>
                    <a:pt x="68" y="22"/>
                    <a:pt x="84" y="14"/>
                  </a:cubicBezTo>
                  <a:close/>
                  <a:moveTo>
                    <a:pt x="91" y="56"/>
                  </a:moveTo>
                  <a:cubicBezTo>
                    <a:pt x="82" y="59"/>
                    <a:pt x="76" y="64"/>
                    <a:pt x="67" y="61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88" y="45"/>
                    <a:pt x="87" y="15"/>
                    <a:pt x="113" y="10"/>
                  </a:cubicBezTo>
                  <a:cubicBezTo>
                    <a:pt x="113" y="27"/>
                    <a:pt x="104" y="45"/>
                    <a:pt x="91" y="56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" name="Freeform 672"/>
            <p:cNvSpPr/>
            <p:nvPr/>
          </p:nvSpPr>
          <p:spPr bwMode="auto">
            <a:xfrm>
              <a:off x="4074" y="-10"/>
              <a:ext cx="171" cy="107"/>
            </a:xfrm>
            <a:custGeom>
              <a:avLst/>
              <a:gdLst>
                <a:gd name="T0" fmla="*/ 72 w 72"/>
                <a:gd name="T1" fmla="*/ 42 h 45"/>
                <a:gd name="T2" fmla="*/ 72 w 72"/>
                <a:gd name="T3" fmla="*/ 27 h 45"/>
                <a:gd name="T4" fmla="*/ 59 w 72"/>
                <a:gd name="T5" fmla="*/ 0 h 45"/>
                <a:gd name="T6" fmla="*/ 50 w 72"/>
                <a:gd name="T7" fmla="*/ 0 h 45"/>
                <a:gd name="T8" fmla="*/ 59 w 72"/>
                <a:gd name="T9" fmla="*/ 10 h 45"/>
                <a:gd name="T10" fmla="*/ 64 w 72"/>
                <a:gd name="T11" fmla="*/ 24 h 45"/>
                <a:gd name="T12" fmla="*/ 59 w 72"/>
                <a:gd name="T13" fmla="*/ 22 h 45"/>
                <a:gd name="T14" fmla="*/ 40 w 72"/>
                <a:gd name="T15" fmla="*/ 0 h 45"/>
                <a:gd name="T16" fmla="*/ 29 w 72"/>
                <a:gd name="T17" fmla="*/ 0 h 45"/>
                <a:gd name="T18" fmla="*/ 57 w 72"/>
                <a:gd name="T19" fmla="*/ 30 h 45"/>
                <a:gd name="T20" fmla="*/ 56 w 72"/>
                <a:gd name="T21" fmla="*/ 35 h 45"/>
                <a:gd name="T22" fmla="*/ 11 w 72"/>
                <a:gd name="T23" fmla="*/ 12 h 45"/>
                <a:gd name="T24" fmla="*/ 8 w 72"/>
                <a:gd name="T25" fmla="*/ 0 h 45"/>
                <a:gd name="T26" fmla="*/ 0 w 72"/>
                <a:gd name="T27" fmla="*/ 0 h 45"/>
                <a:gd name="T28" fmla="*/ 16 w 72"/>
                <a:gd name="T29" fmla="*/ 28 h 45"/>
                <a:gd name="T30" fmla="*/ 69 w 72"/>
                <a:gd name="T31" fmla="*/ 45 h 45"/>
                <a:gd name="T32" fmla="*/ 72 w 72"/>
                <a:gd name="T33" fmla="*/ 4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2" h="45">
                  <a:moveTo>
                    <a:pt x="72" y="42"/>
                  </a:moveTo>
                  <a:cubicBezTo>
                    <a:pt x="64" y="37"/>
                    <a:pt x="72" y="32"/>
                    <a:pt x="72" y="27"/>
                  </a:cubicBezTo>
                  <a:cubicBezTo>
                    <a:pt x="69" y="17"/>
                    <a:pt x="65" y="8"/>
                    <a:pt x="59" y="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53" y="3"/>
                    <a:pt x="56" y="7"/>
                    <a:pt x="59" y="10"/>
                  </a:cubicBezTo>
                  <a:cubicBezTo>
                    <a:pt x="64" y="24"/>
                    <a:pt x="64" y="24"/>
                    <a:pt x="64" y="24"/>
                  </a:cubicBezTo>
                  <a:cubicBezTo>
                    <a:pt x="59" y="22"/>
                    <a:pt x="59" y="22"/>
                    <a:pt x="59" y="22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41" y="6"/>
                    <a:pt x="49" y="19"/>
                    <a:pt x="57" y="30"/>
                  </a:cubicBezTo>
                  <a:cubicBezTo>
                    <a:pt x="58" y="31"/>
                    <a:pt x="59" y="34"/>
                    <a:pt x="56" y="35"/>
                  </a:cubicBezTo>
                  <a:cubicBezTo>
                    <a:pt x="38" y="35"/>
                    <a:pt x="19" y="29"/>
                    <a:pt x="11" y="1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9"/>
                    <a:pt x="5" y="21"/>
                    <a:pt x="16" y="28"/>
                  </a:cubicBezTo>
                  <a:cubicBezTo>
                    <a:pt x="32" y="38"/>
                    <a:pt x="52" y="39"/>
                    <a:pt x="69" y="45"/>
                  </a:cubicBezTo>
                  <a:lnTo>
                    <a:pt x="72" y="42"/>
                  </a:ln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Freeform 673"/>
            <p:cNvSpPr/>
            <p:nvPr/>
          </p:nvSpPr>
          <p:spPr bwMode="auto">
            <a:xfrm>
              <a:off x="4230" y="138"/>
              <a:ext cx="45" cy="33"/>
            </a:xfrm>
            <a:custGeom>
              <a:avLst/>
              <a:gdLst>
                <a:gd name="T0" fmla="*/ 19 w 19"/>
                <a:gd name="T1" fmla="*/ 10 h 14"/>
                <a:gd name="T2" fmla="*/ 9 w 19"/>
                <a:gd name="T3" fmla="*/ 1 h 14"/>
                <a:gd name="T4" fmla="*/ 1 w 19"/>
                <a:gd name="T5" fmla="*/ 10 h 14"/>
                <a:gd name="T6" fmla="*/ 19 w 19"/>
                <a:gd name="T7" fmla="*/ 1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14">
                  <a:moveTo>
                    <a:pt x="19" y="10"/>
                  </a:moveTo>
                  <a:cubicBezTo>
                    <a:pt x="13" y="8"/>
                    <a:pt x="16" y="0"/>
                    <a:pt x="9" y="1"/>
                  </a:cubicBezTo>
                  <a:cubicBezTo>
                    <a:pt x="6" y="3"/>
                    <a:pt x="0" y="5"/>
                    <a:pt x="1" y="10"/>
                  </a:cubicBezTo>
                  <a:cubicBezTo>
                    <a:pt x="7" y="9"/>
                    <a:pt x="14" y="14"/>
                    <a:pt x="19" y="10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Freeform 674"/>
            <p:cNvSpPr/>
            <p:nvPr/>
          </p:nvSpPr>
          <p:spPr bwMode="auto">
            <a:xfrm>
              <a:off x="5324" y="-10"/>
              <a:ext cx="121" cy="76"/>
            </a:xfrm>
            <a:custGeom>
              <a:avLst/>
              <a:gdLst>
                <a:gd name="T0" fmla="*/ 42 w 51"/>
                <a:gd name="T1" fmla="*/ 32 h 32"/>
                <a:gd name="T2" fmla="*/ 49 w 51"/>
                <a:gd name="T3" fmla="*/ 14 h 32"/>
                <a:gd name="T4" fmla="*/ 51 w 51"/>
                <a:gd name="T5" fmla="*/ 0 h 32"/>
                <a:gd name="T6" fmla="*/ 46 w 51"/>
                <a:gd name="T7" fmla="*/ 0 h 32"/>
                <a:gd name="T8" fmla="*/ 44 w 51"/>
                <a:gd name="T9" fmla="*/ 8 h 32"/>
                <a:gd name="T10" fmla="*/ 41 w 51"/>
                <a:gd name="T11" fmla="*/ 7 h 32"/>
                <a:gd name="T12" fmla="*/ 37 w 51"/>
                <a:gd name="T13" fmla="*/ 0 h 32"/>
                <a:gd name="T14" fmla="*/ 32 w 51"/>
                <a:gd name="T15" fmla="*/ 0 h 32"/>
                <a:gd name="T16" fmla="*/ 37 w 51"/>
                <a:gd name="T17" fmla="*/ 19 h 32"/>
                <a:gd name="T18" fmla="*/ 8 w 51"/>
                <a:gd name="T19" fmla="*/ 0 h 32"/>
                <a:gd name="T20" fmla="*/ 0 w 51"/>
                <a:gd name="T21" fmla="*/ 0 h 32"/>
                <a:gd name="T22" fmla="*/ 42 w 51"/>
                <a:gd name="T23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1" h="32">
                  <a:moveTo>
                    <a:pt x="42" y="32"/>
                  </a:moveTo>
                  <a:cubicBezTo>
                    <a:pt x="47" y="30"/>
                    <a:pt x="49" y="21"/>
                    <a:pt x="49" y="14"/>
                  </a:cubicBezTo>
                  <a:cubicBezTo>
                    <a:pt x="50" y="9"/>
                    <a:pt x="51" y="5"/>
                    <a:pt x="51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3"/>
                    <a:pt x="46" y="5"/>
                    <a:pt x="44" y="8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39" y="5"/>
                    <a:pt x="38" y="2"/>
                    <a:pt x="37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4" y="6"/>
                    <a:pt x="36" y="12"/>
                    <a:pt x="37" y="19"/>
                  </a:cubicBezTo>
                  <a:cubicBezTo>
                    <a:pt x="24" y="19"/>
                    <a:pt x="16" y="10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1" y="14"/>
                    <a:pt x="25" y="26"/>
                    <a:pt x="42" y="32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Freeform 675"/>
            <p:cNvSpPr>
              <a:spLocks noEditPoints="1"/>
            </p:cNvSpPr>
            <p:nvPr/>
          </p:nvSpPr>
          <p:spPr bwMode="auto">
            <a:xfrm>
              <a:off x="3610" y="-10"/>
              <a:ext cx="159" cy="226"/>
            </a:xfrm>
            <a:custGeom>
              <a:avLst/>
              <a:gdLst>
                <a:gd name="T0" fmla="*/ 35 w 67"/>
                <a:gd name="T1" fmla="*/ 1 h 95"/>
                <a:gd name="T2" fmla="*/ 43 w 67"/>
                <a:gd name="T3" fmla="*/ 50 h 95"/>
                <a:gd name="T4" fmla="*/ 48 w 67"/>
                <a:gd name="T5" fmla="*/ 54 h 95"/>
                <a:gd name="T6" fmla="*/ 46 w 67"/>
                <a:gd name="T7" fmla="*/ 7 h 95"/>
                <a:gd name="T8" fmla="*/ 62 w 67"/>
                <a:gd name="T9" fmla="*/ 38 h 95"/>
                <a:gd name="T10" fmla="*/ 57 w 67"/>
                <a:gd name="T11" fmla="*/ 66 h 95"/>
                <a:gd name="T12" fmla="*/ 48 w 67"/>
                <a:gd name="T13" fmla="*/ 79 h 95"/>
                <a:gd name="T14" fmla="*/ 46 w 67"/>
                <a:gd name="T15" fmla="*/ 55 h 95"/>
                <a:gd name="T16" fmla="*/ 38 w 67"/>
                <a:gd name="T17" fmla="*/ 65 h 95"/>
                <a:gd name="T18" fmla="*/ 23 w 67"/>
                <a:gd name="T19" fmla="*/ 0 h 95"/>
                <a:gd name="T20" fmla="*/ 16 w 67"/>
                <a:gd name="T21" fmla="*/ 0 h 95"/>
                <a:gd name="T22" fmla="*/ 15 w 67"/>
                <a:gd name="T23" fmla="*/ 7 h 95"/>
                <a:gd name="T24" fmla="*/ 43 w 67"/>
                <a:gd name="T25" fmla="*/ 93 h 95"/>
                <a:gd name="T26" fmla="*/ 47 w 67"/>
                <a:gd name="T27" fmla="*/ 95 h 95"/>
                <a:gd name="T28" fmla="*/ 67 w 67"/>
                <a:gd name="T29" fmla="*/ 56 h 95"/>
                <a:gd name="T30" fmla="*/ 52 w 67"/>
                <a:gd name="T31" fmla="*/ 1 h 95"/>
                <a:gd name="T32" fmla="*/ 51 w 67"/>
                <a:gd name="T33" fmla="*/ 0 h 95"/>
                <a:gd name="T34" fmla="*/ 33 w 67"/>
                <a:gd name="T35" fmla="*/ 0 h 95"/>
                <a:gd name="T36" fmla="*/ 35 w 67"/>
                <a:gd name="T37" fmla="*/ 1 h 95"/>
                <a:gd name="T38" fmla="*/ 42 w 67"/>
                <a:gd name="T39" fmla="*/ 5 h 95"/>
                <a:gd name="T40" fmla="*/ 43 w 67"/>
                <a:gd name="T41" fmla="*/ 9 h 95"/>
                <a:gd name="T42" fmla="*/ 42 w 67"/>
                <a:gd name="T43" fmla="*/ 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7" h="95">
                  <a:moveTo>
                    <a:pt x="35" y="1"/>
                  </a:moveTo>
                  <a:cubicBezTo>
                    <a:pt x="41" y="17"/>
                    <a:pt x="47" y="34"/>
                    <a:pt x="43" y="50"/>
                  </a:cubicBezTo>
                  <a:cubicBezTo>
                    <a:pt x="48" y="54"/>
                    <a:pt x="48" y="54"/>
                    <a:pt x="48" y="54"/>
                  </a:cubicBezTo>
                  <a:cubicBezTo>
                    <a:pt x="53" y="41"/>
                    <a:pt x="49" y="21"/>
                    <a:pt x="46" y="7"/>
                  </a:cubicBezTo>
                  <a:cubicBezTo>
                    <a:pt x="57" y="13"/>
                    <a:pt x="59" y="27"/>
                    <a:pt x="62" y="38"/>
                  </a:cubicBezTo>
                  <a:cubicBezTo>
                    <a:pt x="64" y="47"/>
                    <a:pt x="57" y="57"/>
                    <a:pt x="57" y="66"/>
                  </a:cubicBezTo>
                  <a:cubicBezTo>
                    <a:pt x="51" y="69"/>
                    <a:pt x="54" y="77"/>
                    <a:pt x="48" y="79"/>
                  </a:cubicBezTo>
                  <a:cubicBezTo>
                    <a:pt x="43" y="71"/>
                    <a:pt x="55" y="61"/>
                    <a:pt x="46" y="55"/>
                  </a:cubicBezTo>
                  <a:cubicBezTo>
                    <a:pt x="42" y="57"/>
                    <a:pt x="43" y="67"/>
                    <a:pt x="38" y="65"/>
                  </a:cubicBezTo>
                  <a:cubicBezTo>
                    <a:pt x="22" y="49"/>
                    <a:pt x="15" y="23"/>
                    <a:pt x="23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5" y="2"/>
                    <a:pt x="15" y="5"/>
                    <a:pt x="15" y="7"/>
                  </a:cubicBezTo>
                  <a:cubicBezTo>
                    <a:pt x="0" y="42"/>
                    <a:pt x="36" y="62"/>
                    <a:pt x="43" y="93"/>
                  </a:cubicBezTo>
                  <a:cubicBezTo>
                    <a:pt x="44" y="93"/>
                    <a:pt x="45" y="95"/>
                    <a:pt x="47" y="95"/>
                  </a:cubicBezTo>
                  <a:cubicBezTo>
                    <a:pt x="58" y="83"/>
                    <a:pt x="61" y="70"/>
                    <a:pt x="67" y="56"/>
                  </a:cubicBezTo>
                  <a:cubicBezTo>
                    <a:pt x="66" y="36"/>
                    <a:pt x="67" y="16"/>
                    <a:pt x="52" y="1"/>
                  </a:cubicBezTo>
                  <a:cubicBezTo>
                    <a:pt x="52" y="1"/>
                    <a:pt x="51" y="0"/>
                    <a:pt x="51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4" y="1"/>
                    <a:pt x="34" y="1"/>
                    <a:pt x="35" y="1"/>
                  </a:cubicBezTo>
                  <a:close/>
                  <a:moveTo>
                    <a:pt x="42" y="5"/>
                  </a:moveTo>
                  <a:cubicBezTo>
                    <a:pt x="43" y="9"/>
                    <a:pt x="43" y="9"/>
                    <a:pt x="43" y="9"/>
                  </a:cubicBezTo>
                  <a:cubicBezTo>
                    <a:pt x="42" y="9"/>
                    <a:pt x="41" y="6"/>
                    <a:pt x="42" y="5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Freeform 676"/>
            <p:cNvSpPr/>
            <p:nvPr/>
          </p:nvSpPr>
          <p:spPr bwMode="auto">
            <a:xfrm>
              <a:off x="3876" y="-10"/>
              <a:ext cx="359" cy="240"/>
            </a:xfrm>
            <a:custGeom>
              <a:avLst/>
              <a:gdLst>
                <a:gd name="T0" fmla="*/ 149 w 152"/>
                <a:gd name="T1" fmla="*/ 101 h 101"/>
                <a:gd name="T2" fmla="*/ 131 w 152"/>
                <a:gd name="T3" fmla="*/ 73 h 101"/>
                <a:gd name="T4" fmla="*/ 146 w 152"/>
                <a:gd name="T5" fmla="*/ 67 h 101"/>
                <a:gd name="T6" fmla="*/ 119 w 152"/>
                <a:gd name="T7" fmla="*/ 65 h 101"/>
                <a:gd name="T8" fmla="*/ 33 w 152"/>
                <a:gd name="T9" fmla="*/ 6 h 101"/>
                <a:gd name="T10" fmla="*/ 43 w 152"/>
                <a:gd name="T11" fmla="*/ 0 h 101"/>
                <a:gd name="T12" fmla="*/ 0 w 152"/>
                <a:gd name="T13" fmla="*/ 0 h 101"/>
                <a:gd name="T14" fmla="*/ 91 w 152"/>
                <a:gd name="T15" fmla="*/ 50 h 101"/>
                <a:gd name="T16" fmla="*/ 149 w 152"/>
                <a:gd name="T17" fmla="*/ 101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2" h="101">
                  <a:moveTo>
                    <a:pt x="149" y="101"/>
                  </a:moveTo>
                  <a:cubicBezTo>
                    <a:pt x="152" y="89"/>
                    <a:pt x="137" y="83"/>
                    <a:pt x="131" y="73"/>
                  </a:cubicBezTo>
                  <a:cubicBezTo>
                    <a:pt x="132" y="68"/>
                    <a:pt x="149" y="75"/>
                    <a:pt x="146" y="67"/>
                  </a:cubicBezTo>
                  <a:cubicBezTo>
                    <a:pt x="119" y="65"/>
                    <a:pt x="119" y="65"/>
                    <a:pt x="119" y="65"/>
                  </a:cubicBezTo>
                  <a:cubicBezTo>
                    <a:pt x="93" y="39"/>
                    <a:pt x="61" y="28"/>
                    <a:pt x="33" y="6"/>
                  </a:cubicBezTo>
                  <a:cubicBezTo>
                    <a:pt x="36" y="4"/>
                    <a:pt x="40" y="2"/>
                    <a:pt x="4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2" y="12"/>
                    <a:pt x="62" y="29"/>
                    <a:pt x="91" y="50"/>
                  </a:cubicBezTo>
                  <a:cubicBezTo>
                    <a:pt x="110" y="67"/>
                    <a:pt x="132" y="81"/>
                    <a:pt x="149" y="101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" name="Freeform 677"/>
            <p:cNvSpPr/>
            <p:nvPr/>
          </p:nvSpPr>
          <p:spPr bwMode="auto">
            <a:xfrm>
              <a:off x="2224" y="-10"/>
              <a:ext cx="16" cy="5"/>
            </a:xfrm>
            <a:custGeom>
              <a:avLst/>
              <a:gdLst>
                <a:gd name="T0" fmla="*/ 4 w 7"/>
                <a:gd name="T1" fmla="*/ 2 h 2"/>
                <a:gd name="T2" fmla="*/ 7 w 7"/>
                <a:gd name="T3" fmla="*/ 0 h 2"/>
                <a:gd name="T4" fmla="*/ 0 w 7"/>
                <a:gd name="T5" fmla="*/ 0 h 2"/>
                <a:gd name="T6" fmla="*/ 4 w 7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2">
                  <a:moveTo>
                    <a:pt x="4" y="2"/>
                  </a:moveTo>
                  <a:cubicBezTo>
                    <a:pt x="5" y="1"/>
                    <a:pt x="6" y="1"/>
                    <a:pt x="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2" y="2"/>
                    <a:pt x="4" y="2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678"/>
            <p:cNvSpPr/>
            <p:nvPr/>
          </p:nvSpPr>
          <p:spPr bwMode="auto">
            <a:xfrm>
              <a:off x="4356" y="-10"/>
              <a:ext cx="149" cy="62"/>
            </a:xfrm>
            <a:custGeom>
              <a:avLst/>
              <a:gdLst>
                <a:gd name="T0" fmla="*/ 5 w 63"/>
                <a:gd name="T1" fmla="*/ 26 h 26"/>
                <a:gd name="T2" fmla="*/ 51 w 63"/>
                <a:gd name="T3" fmla="*/ 11 h 26"/>
                <a:gd name="T4" fmla="*/ 63 w 63"/>
                <a:gd name="T5" fmla="*/ 0 h 26"/>
                <a:gd name="T6" fmla="*/ 53 w 63"/>
                <a:gd name="T7" fmla="*/ 0 h 26"/>
                <a:gd name="T8" fmla="*/ 18 w 63"/>
                <a:gd name="T9" fmla="*/ 14 h 26"/>
                <a:gd name="T10" fmla="*/ 20 w 63"/>
                <a:gd name="T11" fmla="*/ 0 h 26"/>
                <a:gd name="T12" fmla="*/ 13 w 63"/>
                <a:gd name="T13" fmla="*/ 0 h 26"/>
                <a:gd name="T14" fmla="*/ 9 w 63"/>
                <a:gd name="T15" fmla="*/ 13 h 26"/>
                <a:gd name="T16" fmla="*/ 6 w 63"/>
                <a:gd name="T17" fmla="*/ 0 h 26"/>
                <a:gd name="T18" fmla="*/ 0 w 63"/>
                <a:gd name="T19" fmla="*/ 0 h 26"/>
                <a:gd name="T20" fmla="*/ 2 w 63"/>
                <a:gd name="T21" fmla="*/ 25 h 26"/>
                <a:gd name="T22" fmla="*/ 5 w 63"/>
                <a:gd name="T23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3" h="26">
                  <a:moveTo>
                    <a:pt x="5" y="26"/>
                  </a:moveTo>
                  <a:cubicBezTo>
                    <a:pt x="51" y="11"/>
                    <a:pt x="51" y="11"/>
                    <a:pt x="51" y="11"/>
                  </a:cubicBezTo>
                  <a:cubicBezTo>
                    <a:pt x="55" y="8"/>
                    <a:pt x="59" y="4"/>
                    <a:pt x="63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43" y="7"/>
                    <a:pt x="30" y="12"/>
                    <a:pt x="18" y="14"/>
                  </a:cubicBezTo>
                  <a:cubicBezTo>
                    <a:pt x="18" y="9"/>
                    <a:pt x="19" y="5"/>
                    <a:pt x="20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2" y="4"/>
                    <a:pt x="10" y="8"/>
                    <a:pt x="9" y="13"/>
                  </a:cubicBezTo>
                  <a:cubicBezTo>
                    <a:pt x="7" y="9"/>
                    <a:pt x="6" y="4"/>
                    <a:pt x="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"/>
                    <a:pt x="0" y="17"/>
                    <a:pt x="2" y="25"/>
                  </a:cubicBezTo>
                  <a:lnTo>
                    <a:pt x="5" y="26"/>
                  </a:ln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16" name="Group 667"/>
          <p:cNvGrpSpPr>
            <a:grpSpLocks noChangeAspect="1"/>
          </p:cNvGrpSpPr>
          <p:nvPr userDrawn="1"/>
        </p:nvGrpSpPr>
        <p:grpSpPr bwMode="auto">
          <a:xfrm flipH="1" flipV="1">
            <a:off x="4527550" y="5549194"/>
            <a:ext cx="3143250" cy="1308806"/>
            <a:chOff x="2060" y="-19"/>
            <a:chExt cx="3564" cy="1484"/>
          </a:xfrm>
        </p:grpSpPr>
        <p:sp>
          <p:nvSpPr>
            <p:cNvPr id="17" name="Freeform 668"/>
            <p:cNvSpPr>
              <a:spLocks noEditPoints="1"/>
            </p:cNvSpPr>
            <p:nvPr/>
          </p:nvSpPr>
          <p:spPr bwMode="auto">
            <a:xfrm>
              <a:off x="2060" y="-19"/>
              <a:ext cx="3564" cy="1484"/>
            </a:xfrm>
            <a:custGeom>
              <a:avLst/>
              <a:gdLst>
                <a:gd name="T0" fmla="*/ 1056 w 1506"/>
                <a:gd name="T1" fmla="*/ 369 h 625"/>
                <a:gd name="T2" fmla="*/ 968 w 1506"/>
                <a:gd name="T3" fmla="*/ 470 h 625"/>
                <a:gd name="T4" fmla="*/ 421 w 1506"/>
                <a:gd name="T5" fmla="*/ 329 h 625"/>
                <a:gd name="T6" fmla="*/ 1313 w 1506"/>
                <a:gd name="T7" fmla="*/ 108 h 625"/>
                <a:gd name="T8" fmla="*/ 1300 w 1506"/>
                <a:gd name="T9" fmla="*/ 4 h 625"/>
                <a:gd name="T10" fmla="*/ 1196 w 1506"/>
                <a:gd name="T11" fmla="*/ 29 h 625"/>
                <a:gd name="T12" fmla="*/ 1152 w 1506"/>
                <a:gd name="T13" fmla="*/ 222 h 625"/>
                <a:gd name="T14" fmla="*/ 934 w 1506"/>
                <a:gd name="T15" fmla="*/ 123 h 625"/>
                <a:gd name="T16" fmla="*/ 913 w 1506"/>
                <a:gd name="T17" fmla="*/ 301 h 625"/>
                <a:gd name="T18" fmla="*/ 751 w 1506"/>
                <a:gd name="T19" fmla="*/ 312 h 625"/>
                <a:gd name="T20" fmla="*/ 891 w 1506"/>
                <a:gd name="T21" fmla="*/ 117 h 625"/>
                <a:gd name="T22" fmla="*/ 619 w 1506"/>
                <a:gd name="T23" fmla="*/ 170 h 625"/>
                <a:gd name="T24" fmla="*/ 459 w 1506"/>
                <a:gd name="T25" fmla="*/ 107 h 625"/>
                <a:gd name="T26" fmla="*/ 606 w 1506"/>
                <a:gd name="T27" fmla="*/ 342 h 625"/>
                <a:gd name="T28" fmla="*/ 482 w 1506"/>
                <a:gd name="T29" fmla="*/ 326 h 625"/>
                <a:gd name="T30" fmla="*/ 479 w 1506"/>
                <a:gd name="T31" fmla="*/ 121 h 625"/>
                <a:gd name="T32" fmla="*/ 469 w 1506"/>
                <a:gd name="T33" fmla="*/ 28 h 625"/>
                <a:gd name="T34" fmla="*/ 349 w 1506"/>
                <a:gd name="T35" fmla="*/ 86 h 625"/>
                <a:gd name="T36" fmla="*/ 317 w 1506"/>
                <a:gd name="T37" fmla="*/ 112 h 625"/>
                <a:gd name="T38" fmla="*/ 270 w 1506"/>
                <a:gd name="T39" fmla="*/ 4 h 625"/>
                <a:gd name="T40" fmla="*/ 68 w 1506"/>
                <a:gd name="T41" fmla="*/ 15 h 625"/>
                <a:gd name="T42" fmla="*/ 656 w 1506"/>
                <a:gd name="T43" fmla="*/ 521 h 625"/>
                <a:gd name="T44" fmla="*/ 272 w 1506"/>
                <a:gd name="T45" fmla="*/ 304 h 625"/>
                <a:gd name="T46" fmla="*/ 1259 w 1506"/>
                <a:gd name="T47" fmla="*/ 253 h 625"/>
                <a:gd name="T48" fmla="*/ 1164 w 1506"/>
                <a:gd name="T49" fmla="*/ 161 h 625"/>
                <a:gd name="T50" fmla="*/ 826 w 1506"/>
                <a:gd name="T51" fmla="*/ 194 h 625"/>
                <a:gd name="T52" fmla="*/ 898 w 1506"/>
                <a:gd name="T53" fmla="*/ 210 h 625"/>
                <a:gd name="T54" fmla="*/ 783 w 1506"/>
                <a:gd name="T55" fmla="*/ 353 h 625"/>
                <a:gd name="T56" fmla="*/ 756 w 1506"/>
                <a:gd name="T57" fmla="*/ 52 h 625"/>
                <a:gd name="T58" fmla="*/ 557 w 1506"/>
                <a:gd name="T59" fmla="*/ 62 h 625"/>
                <a:gd name="T60" fmla="*/ 547 w 1506"/>
                <a:gd name="T61" fmla="*/ 128 h 625"/>
                <a:gd name="T62" fmla="*/ 1132 w 1506"/>
                <a:gd name="T63" fmla="*/ 276 h 625"/>
                <a:gd name="T64" fmla="*/ 1306 w 1506"/>
                <a:gd name="T65" fmla="*/ 15 h 625"/>
                <a:gd name="T66" fmla="*/ 1092 w 1506"/>
                <a:gd name="T67" fmla="*/ 67 h 625"/>
                <a:gd name="T68" fmla="*/ 1179 w 1506"/>
                <a:gd name="T69" fmla="*/ 207 h 625"/>
                <a:gd name="T70" fmla="*/ 1211 w 1506"/>
                <a:gd name="T71" fmla="*/ 157 h 625"/>
                <a:gd name="T72" fmla="*/ 1062 w 1506"/>
                <a:gd name="T73" fmla="*/ 244 h 625"/>
                <a:gd name="T74" fmla="*/ 986 w 1506"/>
                <a:gd name="T75" fmla="*/ 294 h 625"/>
                <a:gd name="T76" fmla="*/ 928 w 1506"/>
                <a:gd name="T77" fmla="*/ 355 h 625"/>
                <a:gd name="T78" fmla="*/ 775 w 1506"/>
                <a:gd name="T79" fmla="*/ 133 h 625"/>
                <a:gd name="T80" fmla="*/ 676 w 1506"/>
                <a:gd name="T81" fmla="*/ 183 h 625"/>
                <a:gd name="T82" fmla="*/ 650 w 1506"/>
                <a:gd name="T83" fmla="*/ 204 h 625"/>
                <a:gd name="T84" fmla="*/ 613 w 1506"/>
                <a:gd name="T85" fmla="*/ 270 h 625"/>
                <a:gd name="T86" fmla="*/ 637 w 1506"/>
                <a:gd name="T87" fmla="*/ 295 h 625"/>
                <a:gd name="T88" fmla="*/ 562 w 1506"/>
                <a:gd name="T89" fmla="*/ 306 h 625"/>
                <a:gd name="T90" fmla="*/ 644 w 1506"/>
                <a:gd name="T91" fmla="*/ 389 h 625"/>
                <a:gd name="T92" fmla="*/ 826 w 1506"/>
                <a:gd name="T93" fmla="*/ 456 h 625"/>
                <a:gd name="T94" fmla="*/ 973 w 1506"/>
                <a:gd name="T95" fmla="*/ 449 h 625"/>
                <a:gd name="T96" fmla="*/ 601 w 1506"/>
                <a:gd name="T97" fmla="*/ 442 h 625"/>
                <a:gd name="T98" fmla="*/ 677 w 1506"/>
                <a:gd name="T99" fmla="*/ 429 h 625"/>
                <a:gd name="T100" fmla="*/ 526 w 1506"/>
                <a:gd name="T101" fmla="*/ 423 h 625"/>
                <a:gd name="T102" fmla="*/ 436 w 1506"/>
                <a:gd name="T103" fmla="*/ 205 h 625"/>
                <a:gd name="T104" fmla="*/ 377 w 1506"/>
                <a:gd name="T105" fmla="*/ 60 h 625"/>
                <a:gd name="T106" fmla="*/ 439 w 1506"/>
                <a:gd name="T107" fmla="*/ 307 h 625"/>
                <a:gd name="T108" fmla="*/ 388 w 1506"/>
                <a:gd name="T109" fmla="*/ 126 h 625"/>
                <a:gd name="T110" fmla="*/ 431 w 1506"/>
                <a:gd name="T111" fmla="*/ 289 h 625"/>
                <a:gd name="T112" fmla="*/ 307 w 1506"/>
                <a:gd name="T113" fmla="*/ 219 h 625"/>
                <a:gd name="T114" fmla="*/ 246 w 1506"/>
                <a:gd name="T115" fmla="*/ 22 h 625"/>
                <a:gd name="T116" fmla="*/ 85 w 1506"/>
                <a:gd name="T117" fmla="*/ 23 h 625"/>
                <a:gd name="T118" fmla="*/ 140 w 1506"/>
                <a:gd name="T119" fmla="*/ 40 h 625"/>
                <a:gd name="T120" fmla="*/ 127 w 1506"/>
                <a:gd name="T121" fmla="*/ 10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506" h="625">
                  <a:moveTo>
                    <a:pt x="1501" y="4"/>
                  </a:moveTo>
                  <a:cubicBezTo>
                    <a:pt x="1491" y="65"/>
                    <a:pt x="1456" y="121"/>
                    <a:pt x="1405" y="159"/>
                  </a:cubicBezTo>
                  <a:cubicBezTo>
                    <a:pt x="1364" y="192"/>
                    <a:pt x="1314" y="202"/>
                    <a:pt x="1262" y="209"/>
                  </a:cubicBezTo>
                  <a:cubicBezTo>
                    <a:pt x="1259" y="212"/>
                    <a:pt x="1262" y="216"/>
                    <a:pt x="1263" y="219"/>
                  </a:cubicBezTo>
                  <a:cubicBezTo>
                    <a:pt x="1256" y="279"/>
                    <a:pt x="1219" y="334"/>
                    <a:pt x="1162" y="357"/>
                  </a:cubicBezTo>
                  <a:cubicBezTo>
                    <a:pt x="1135" y="369"/>
                    <a:pt x="1101" y="375"/>
                    <a:pt x="1072" y="374"/>
                  </a:cubicBezTo>
                  <a:cubicBezTo>
                    <a:pt x="1057" y="378"/>
                    <a:pt x="1067" y="398"/>
                    <a:pt x="1060" y="406"/>
                  </a:cubicBezTo>
                  <a:cubicBezTo>
                    <a:pt x="1052" y="441"/>
                    <a:pt x="1026" y="475"/>
                    <a:pt x="995" y="498"/>
                  </a:cubicBezTo>
                  <a:cubicBezTo>
                    <a:pt x="974" y="505"/>
                    <a:pt x="954" y="510"/>
                    <a:pt x="931" y="511"/>
                  </a:cubicBezTo>
                  <a:cubicBezTo>
                    <a:pt x="917" y="518"/>
                    <a:pt x="898" y="511"/>
                    <a:pt x="884" y="520"/>
                  </a:cubicBezTo>
                  <a:cubicBezTo>
                    <a:pt x="842" y="528"/>
                    <a:pt x="797" y="545"/>
                    <a:pt x="775" y="587"/>
                  </a:cubicBezTo>
                  <a:cubicBezTo>
                    <a:pt x="758" y="614"/>
                    <a:pt x="758" y="614"/>
                    <a:pt x="758" y="614"/>
                  </a:cubicBezTo>
                  <a:cubicBezTo>
                    <a:pt x="755" y="614"/>
                    <a:pt x="755" y="614"/>
                    <a:pt x="755" y="614"/>
                  </a:cubicBezTo>
                  <a:cubicBezTo>
                    <a:pt x="758" y="571"/>
                    <a:pt x="799" y="544"/>
                    <a:pt x="833" y="527"/>
                  </a:cubicBezTo>
                  <a:cubicBezTo>
                    <a:pt x="897" y="500"/>
                    <a:pt x="986" y="518"/>
                    <a:pt x="1027" y="452"/>
                  </a:cubicBezTo>
                  <a:cubicBezTo>
                    <a:pt x="1041" y="429"/>
                    <a:pt x="1048" y="400"/>
                    <a:pt x="1054" y="373"/>
                  </a:cubicBezTo>
                  <a:cubicBezTo>
                    <a:pt x="1056" y="369"/>
                    <a:pt x="1056" y="369"/>
                    <a:pt x="1056" y="369"/>
                  </a:cubicBezTo>
                  <a:cubicBezTo>
                    <a:pt x="1126" y="367"/>
                    <a:pt x="1195" y="345"/>
                    <a:pt x="1230" y="280"/>
                  </a:cubicBezTo>
                  <a:cubicBezTo>
                    <a:pt x="1241" y="256"/>
                    <a:pt x="1251" y="232"/>
                    <a:pt x="1254" y="203"/>
                  </a:cubicBezTo>
                  <a:cubicBezTo>
                    <a:pt x="1263" y="197"/>
                    <a:pt x="1276" y="202"/>
                    <a:pt x="1286" y="198"/>
                  </a:cubicBezTo>
                  <a:cubicBezTo>
                    <a:pt x="1315" y="188"/>
                    <a:pt x="1349" y="186"/>
                    <a:pt x="1375" y="166"/>
                  </a:cubicBezTo>
                  <a:cubicBezTo>
                    <a:pt x="1413" y="139"/>
                    <a:pt x="1449" y="109"/>
                    <a:pt x="1469" y="65"/>
                  </a:cubicBezTo>
                  <a:cubicBezTo>
                    <a:pt x="1477" y="45"/>
                    <a:pt x="1485" y="25"/>
                    <a:pt x="1489" y="4"/>
                  </a:cubicBezTo>
                  <a:cubicBezTo>
                    <a:pt x="1466" y="4"/>
                    <a:pt x="1466" y="4"/>
                    <a:pt x="1466" y="4"/>
                  </a:cubicBezTo>
                  <a:cubicBezTo>
                    <a:pt x="1465" y="4"/>
                    <a:pt x="1465" y="5"/>
                    <a:pt x="1465" y="5"/>
                  </a:cubicBezTo>
                  <a:cubicBezTo>
                    <a:pt x="1463" y="46"/>
                    <a:pt x="1433" y="74"/>
                    <a:pt x="1409" y="105"/>
                  </a:cubicBezTo>
                  <a:cubicBezTo>
                    <a:pt x="1379" y="128"/>
                    <a:pt x="1347" y="155"/>
                    <a:pt x="1308" y="163"/>
                  </a:cubicBezTo>
                  <a:cubicBezTo>
                    <a:pt x="1289" y="174"/>
                    <a:pt x="1264" y="177"/>
                    <a:pt x="1242" y="177"/>
                  </a:cubicBezTo>
                  <a:cubicBezTo>
                    <a:pt x="1239" y="177"/>
                    <a:pt x="1233" y="180"/>
                    <a:pt x="1233" y="184"/>
                  </a:cubicBezTo>
                  <a:cubicBezTo>
                    <a:pt x="1238" y="242"/>
                    <a:pt x="1206" y="294"/>
                    <a:pt x="1154" y="323"/>
                  </a:cubicBezTo>
                  <a:cubicBezTo>
                    <a:pt x="1122" y="342"/>
                    <a:pt x="1085" y="343"/>
                    <a:pt x="1048" y="344"/>
                  </a:cubicBezTo>
                  <a:cubicBezTo>
                    <a:pt x="1041" y="345"/>
                    <a:pt x="1035" y="340"/>
                    <a:pt x="1031" y="346"/>
                  </a:cubicBezTo>
                  <a:cubicBezTo>
                    <a:pt x="1032" y="366"/>
                    <a:pt x="1024" y="387"/>
                    <a:pt x="1023" y="406"/>
                  </a:cubicBezTo>
                  <a:cubicBezTo>
                    <a:pt x="1016" y="433"/>
                    <a:pt x="994" y="459"/>
                    <a:pt x="968" y="470"/>
                  </a:cubicBezTo>
                  <a:cubicBezTo>
                    <a:pt x="932" y="493"/>
                    <a:pt x="888" y="485"/>
                    <a:pt x="848" y="497"/>
                  </a:cubicBezTo>
                  <a:cubicBezTo>
                    <a:pt x="807" y="503"/>
                    <a:pt x="772" y="533"/>
                    <a:pt x="752" y="568"/>
                  </a:cubicBezTo>
                  <a:cubicBezTo>
                    <a:pt x="749" y="568"/>
                    <a:pt x="749" y="568"/>
                    <a:pt x="749" y="568"/>
                  </a:cubicBezTo>
                  <a:cubicBezTo>
                    <a:pt x="731" y="543"/>
                    <a:pt x="710" y="518"/>
                    <a:pt x="680" y="505"/>
                  </a:cubicBezTo>
                  <a:cubicBezTo>
                    <a:pt x="630" y="477"/>
                    <a:pt x="569" y="491"/>
                    <a:pt x="521" y="459"/>
                  </a:cubicBezTo>
                  <a:cubicBezTo>
                    <a:pt x="492" y="445"/>
                    <a:pt x="483" y="414"/>
                    <a:pt x="476" y="388"/>
                  </a:cubicBezTo>
                  <a:cubicBezTo>
                    <a:pt x="466" y="373"/>
                    <a:pt x="470" y="355"/>
                    <a:pt x="467" y="339"/>
                  </a:cubicBezTo>
                  <a:cubicBezTo>
                    <a:pt x="416" y="341"/>
                    <a:pt x="370" y="333"/>
                    <a:pt x="330" y="307"/>
                  </a:cubicBezTo>
                  <a:cubicBezTo>
                    <a:pt x="309" y="289"/>
                    <a:pt x="297" y="266"/>
                    <a:pt x="287" y="243"/>
                  </a:cubicBezTo>
                  <a:cubicBezTo>
                    <a:pt x="275" y="219"/>
                    <a:pt x="265" y="191"/>
                    <a:pt x="268" y="162"/>
                  </a:cubicBezTo>
                  <a:cubicBezTo>
                    <a:pt x="261" y="163"/>
                    <a:pt x="252" y="162"/>
                    <a:pt x="245" y="165"/>
                  </a:cubicBezTo>
                  <a:cubicBezTo>
                    <a:pt x="236" y="159"/>
                    <a:pt x="222" y="163"/>
                    <a:pt x="218" y="154"/>
                  </a:cubicBezTo>
                  <a:cubicBezTo>
                    <a:pt x="220" y="152"/>
                    <a:pt x="220" y="152"/>
                    <a:pt x="220" y="152"/>
                  </a:cubicBezTo>
                  <a:cubicBezTo>
                    <a:pt x="237" y="155"/>
                    <a:pt x="254" y="159"/>
                    <a:pt x="273" y="156"/>
                  </a:cubicBezTo>
                  <a:cubicBezTo>
                    <a:pt x="278" y="159"/>
                    <a:pt x="278" y="159"/>
                    <a:pt x="278" y="159"/>
                  </a:cubicBezTo>
                  <a:cubicBezTo>
                    <a:pt x="277" y="202"/>
                    <a:pt x="294" y="243"/>
                    <a:pt x="318" y="277"/>
                  </a:cubicBezTo>
                  <a:cubicBezTo>
                    <a:pt x="343" y="312"/>
                    <a:pt x="381" y="325"/>
                    <a:pt x="421" y="329"/>
                  </a:cubicBezTo>
                  <a:cubicBezTo>
                    <a:pt x="438" y="331"/>
                    <a:pt x="458" y="324"/>
                    <a:pt x="474" y="332"/>
                  </a:cubicBezTo>
                  <a:cubicBezTo>
                    <a:pt x="475" y="336"/>
                    <a:pt x="477" y="340"/>
                    <a:pt x="474" y="344"/>
                  </a:cubicBezTo>
                  <a:cubicBezTo>
                    <a:pt x="481" y="385"/>
                    <a:pt x="488" y="429"/>
                    <a:pt x="530" y="452"/>
                  </a:cubicBezTo>
                  <a:cubicBezTo>
                    <a:pt x="553" y="464"/>
                    <a:pt x="575" y="476"/>
                    <a:pt x="602" y="475"/>
                  </a:cubicBezTo>
                  <a:cubicBezTo>
                    <a:pt x="655" y="487"/>
                    <a:pt x="723" y="491"/>
                    <a:pt x="747" y="552"/>
                  </a:cubicBezTo>
                  <a:cubicBezTo>
                    <a:pt x="760" y="544"/>
                    <a:pt x="763" y="526"/>
                    <a:pt x="776" y="517"/>
                  </a:cubicBezTo>
                  <a:cubicBezTo>
                    <a:pt x="814" y="490"/>
                    <a:pt x="858" y="474"/>
                    <a:pt x="908" y="475"/>
                  </a:cubicBezTo>
                  <a:cubicBezTo>
                    <a:pt x="942" y="472"/>
                    <a:pt x="976" y="461"/>
                    <a:pt x="997" y="432"/>
                  </a:cubicBezTo>
                  <a:cubicBezTo>
                    <a:pt x="1019" y="406"/>
                    <a:pt x="1015" y="372"/>
                    <a:pt x="1020" y="339"/>
                  </a:cubicBezTo>
                  <a:cubicBezTo>
                    <a:pt x="1025" y="334"/>
                    <a:pt x="1025" y="334"/>
                    <a:pt x="1025" y="334"/>
                  </a:cubicBezTo>
                  <a:cubicBezTo>
                    <a:pt x="1074" y="332"/>
                    <a:pt x="1132" y="331"/>
                    <a:pt x="1172" y="301"/>
                  </a:cubicBezTo>
                  <a:cubicBezTo>
                    <a:pt x="1208" y="274"/>
                    <a:pt x="1222" y="232"/>
                    <a:pt x="1220" y="187"/>
                  </a:cubicBezTo>
                  <a:cubicBezTo>
                    <a:pt x="1219" y="180"/>
                    <a:pt x="1215" y="170"/>
                    <a:pt x="1217" y="164"/>
                  </a:cubicBezTo>
                  <a:cubicBezTo>
                    <a:pt x="1264" y="160"/>
                    <a:pt x="1306" y="151"/>
                    <a:pt x="1346" y="130"/>
                  </a:cubicBezTo>
                  <a:cubicBezTo>
                    <a:pt x="1346" y="126"/>
                    <a:pt x="1346" y="126"/>
                    <a:pt x="1346" y="126"/>
                  </a:cubicBezTo>
                  <a:cubicBezTo>
                    <a:pt x="1335" y="128"/>
                    <a:pt x="1325" y="137"/>
                    <a:pt x="1315" y="136"/>
                  </a:cubicBezTo>
                  <a:cubicBezTo>
                    <a:pt x="1314" y="127"/>
                    <a:pt x="1314" y="118"/>
                    <a:pt x="1313" y="108"/>
                  </a:cubicBezTo>
                  <a:cubicBezTo>
                    <a:pt x="1311" y="95"/>
                    <a:pt x="1297" y="88"/>
                    <a:pt x="1289" y="81"/>
                  </a:cubicBezTo>
                  <a:cubicBezTo>
                    <a:pt x="1306" y="81"/>
                    <a:pt x="1327" y="72"/>
                    <a:pt x="1343" y="82"/>
                  </a:cubicBezTo>
                  <a:cubicBezTo>
                    <a:pt x="1350" y="84"/>
                    <a:pt x="1354" y="101"/>
                    <a:pt x="1363" y="91"/>
                  </a:cubicBezTo>
                  <a:cubicBezTo>
                    <a:pt x="1366" y="83"/>
                    <a:pt x="1360" y="76"/>
                    <a:pt x="1357" y="70"/>
                  </a:cubicBezTo>
                  <a:cubicBezTo>
                    <a:pt x="1368" y="72"/>
                    <a:pt x="1379" y="76"/>
                    <a:pt x="1390" y="77"/>
                  </a:cubicBezTo>
                  <a:cubicBezTo>
                    <a:pt x="1397" y="77"/>
                    <a:pt x="1406" y="68"/>
                    <a:pt x="1410" y="77"/>
                  </a:cubicBezTo>
                  <a:cubicBezTo>
                    <a:pt x="1394" y="97"/>
                    <a:pt x="1369" y="109"/>
                    <a:pt x="1350" y="125"/>
                  </a:cubicBezTo>
                  <a:cubicBezTo>
                    <a:pt x="1361" y="122"/>
                    <a:pt x="1373" y="114"/>
                    <a:pt x="1383" y="107"/>
                  </a:cubicBezTo>
                  <a:cubicBezTo>
                    <a:pt x="1423" y="85"/>
                    <a:pt x="1444" y="45"/>
                    <a:pt x="1454" y="4"/>
                  </a:cubicBezTo>
                  <a:cubicBezTo>
                    <a:pt x="1449" y="4"/>
                    <a:pt x="1449" y="4"/>
                    <a:pt x="1449" y="4"/>
                  </a:cubicBezTo>
                  <a:cubicBezTo>
                    <a:pt x="1443" y="24"/>
                    <a:pt x="1437" y="44"/>
                    <a:pt x="1424" y="61"/>
                  </a:cubicBezTo>
                  <a:cubicBezTo>
                    <a:pt x="1423" y="63"/>
                    <a:pt x="1423" y="63"/>
                    <a:pt x="1423" y="63"/>
                  </a:cubicBezTo>
                  <a:cubicBezTo>
                    <a:pt x="1419" y="49"/>
                    <a:pt x="1411" y="33"/>
                    <a:pt x="1396" y="29"/>
                  </a:cubicBezTo>
                  <a:cubicBezTo>
                    <a:pt x="1379" y="27"/>
                    <a:pt x="1361" y="30"/>
                    <a:pt x="1347" y="39"/>
                  </a:cubicBezTo>
                  <a:cubicBezTo>
                    <a:pt x="1338" y="36"/>
                    <a:pt x="1332" y="25"/>
                    <a:pt x="1322" y="19"/>
                  </a:cubicBezTo>
                  <a:cubicBezTo>
                    <a:pt x="1315" y="13"/>
                    <a:pt x="1306" y="8"/>
                    <a:pt x="1296" y="7"/>
                  </a:cubicBezTo>
                  <a:cubicBezTo>
                    <a:pt x="1297" y="6"/>
                    <a:pt x="1299" y="5"/>
                    <a:pt x="1300" y="4"/>
                  </a:cubicBezTo>
                  <a:cubicBezTo>
                    <a:pt x="1286" y="4"/>
                    <a:pt x="1286" y="4"/>
                    <a:pt x="1286" y="4"/>
                  </a:cubicBezTo>
                  <a:cubicBezTo>
                    <a:pt x="1285" y="4"/>
                    <a:pt x="1284" y="5"/>
                    <a:pt x="1283" y="5"/>
                  </a:cubicBezTo>
                  <a:cubicBezTo>
                    <a:pt x="1275" y="10"/>
                    <a:pt x="1263" y="10"/>
                    <a:pt x="1254" y="12"/>
                  </a:cubicBezTo>
                  <a:cubicBezTo>
                    <a:pt x="1252" y="10"/>
                    <a:pt x="1251" y="7"/>
                    <a:pt x="1251" y="4"/>
                  </a:cubicBezTo>
                  <a:cubicBezTo>
                    <a:pt x="1244" y="4"/>
                    <a:pt x="1244" y="4"/>
                    <a:pt x="1244" y="4"/>
                  </a:cubicBezTo>
                  <a:cubicBezTo>
                    <a:pt x="1246" y="9"/>
                    <a:pt x="1249" y="14"/>
                    <a:pt x="1243" y="17"/>
                  </a:cubicBezTo>
                  <a:cubicBezTo>
                    <a:pt x="1240" y="14"/>
                    <a:pt x="1238" y="9"/>
                    <a:pt x="1234" y="4"/>
                  </a:cubicBezTo>
                  <a:cubicBezTo>
                    <a:pt x="1220" y="4"/>
                    <a:pt x="1220" y="4"/>
                    <a:pt x="1220" y="4"/>
                  </a:cubicBezTo>
                  <a:cubicBezTo>
                    <a:pt x="1226" y="5"/>
                    <a:pt x="1233" y="8"/>
                    <a:pt x="1235" y="16"/>
                  </a:cubicBezTo>
                  <a:cubicBezTo>
                    <a:pt x="1235" y="22"/>
                    <a:pt x="1233" y="30"/>
                    <a:pt x="1227" y="31"/>
                  </a:cubicBezTo>
                  <a:cubicBezTo>
                    <a:pt x="1220" y="34"/>
                    <a:pt x="1213" y="35"/>
                    <a:pt x="1207" y="32"/>
                  </a:cubicBezTo>
                  <a:cubicBezTo>
                    <a:pt x="1200" y="28"/>
                    <a:pt x="1200" y="20"/>
                    <a:pt x="1202" y="14"/>
                  </a:cubicBezTo>
                  <a:cubicBezTo>
                    <a:pt x="1204" y="7"/>
                    <a:pt x="1211" y="8"/>
                    <a:pt x="1215" y="4"/>
                  </a:cubicBezTo>
                  <a:cubicBezTo>
                    <a:pt x="1215" y="4"/>
                    <a:pt x="1216" y="4"/>
                    <a:pt x="1216" y="4"/>
                  </a:cubicBezTo>
                  <a:cubicBezTo>
                    <a:pt x="1201" y="4"/>
                    <a:pt x="1201" y="4"/>
                    <a:pt x="1201" y="4"/>
                  </a:cubicBezTo>
                  <a:cubicBezTo>
                    <a:pt x="1201" y="4"/>
                    <a:pt x="1201" y="4"/>
                    <a:pt x="1201" y="4"/>
                  </a:cubicBezTo>
                  <a:cubicBezTo>
                    <a:pt x="1196" y="12"/>
                    <a:pt x="1192" y="20"/>
                    <a:pt x="1196" y="29"/>
                  </a:cubicBezTo>
                  <a:cubicBezTo>
                    <a:pt x="1202" y="40"/>
                    <a:pt x="1216" y="43"/>
                    <a:pt x="1227" y="38"/>
                  </a:cubicBezTo>
                  <a:cubicBezTo>
                    <a:pt x="1237" y="33"/>
                    <a:pt x="1237" y="33"/>
                    <a:pt x="1237" y="33"/>
                  </a:cubicBezTo>
                  <a:cubicBezTo>
                    <a:pt x="1236" y="41"/>
                    <a:pt x="1225" y="43"/>
                    <a:pt x="1218" y="46"/>
                  </a:cubicBezTo>
                  <a:cubicBezTo>
                    <a:pt x="1210" y="48"/>
                    <a:pt x="1203" y="45"/>
                    <a:pt x="1197" y="42"/>
                  </a:cubicBezTo>
                  <a:cubicBezTo>
                    <a:pt x="1190" y="35"/>
                    <a:pt x="1187" y="26"/>
                    <a:pt x="1187" y="17"/>
                  </a:cubicBezTo>
                  <a:cubicBezTo>
                    <a:pt x="1187" y="12"/>
                    <a:pt x="1189" y="7"/>
                    <a:pt x="1192" y="4"/>
                  </a:cubicBezTo>
                  <a:cubicBezTo>
                    <a:pt x="1184" y="4"/>
                    <a:pt x="1184" y="4"/>
                    <a:pt x="1184" y="4"/>
                  </a:cubicBezTo>
                  <a:cubicBezTo>
                    <a:pt x="1183" y="5"/>
                    <a:pt x="1181" y="5"/>
                    <a:pt x="1178" y="4"/>
                  </a:cubicBezTo>
                  <a:cubicBezTo>
                    <a:pt x="1151" y="4"/>
                    <a:pt x="1151" y="4"/>
                    <a:pt x="1151" y="4"/>
                  </a:cubicBezTo>
                  <a:cubicBezTo>
                    <a:pt x="1123" y="15"/>
                    <a:pt x="1092" y="35"/>
                    <a:pt x="1085" y="67"/>
                  </a:cubicBezTo>
                  <a:cubicBezTo>
                    <a:pt x="1087" y="71"/>
                    <a:pt x="1084" y="78"/>
                    <a:pt x="1090" y="78"/>
                  </a:cubicBezTo>
                  <a:cubicBezTo>
                    <a:pt x="1111" y="68"/>
                    <a:pt x="1128" y="90"/>
                    <a:pt x="1150" y="86"/>
                  </a:cubicBezTo>
                  <a:cubicBezTo>
                    <a:pt x="1161" y="83"/>
                    <a:pt x="1172" y="80"/>
                    <a:pt x="1182" y="74"/>
                  </a:cubicBezTo>
                  <a:cubicBezTo>
                    <a:pt x="1186" y="86"/>
                    <a:pt x="1186" y="103"/>
                    <a:pt x="1194" y="115"/>
                  </a:cubicBezTo>
                  <a:cubicBezTo>
                    <a:pt x="1208" y="128"/>
                    <a:pt x="1200" y="149"/>
                    <a:pt x="1196" y="165"/>
                  </a:cubicBezTo>
                  <a:cubicBezTo>
                    <a:pt x="1181" y="164"/>
                    <a:pt x="1194" y="178"/>
                    <a:pt x="1189" y="184"/>
                  </a:cubicBezTo>
                  <a:cubicBezTo>
                    <a:pt x="1180" y="201"/>
                    <a:pt x="1170" y="216"/>
                    <a:pt x="1152" y="222"/>
                  </a:cubicBezTo>
                  <a:cubicBezTo>
                    <a:pt x="1135" y="223"/>
                    <a:pt x="1123" y="230"/>
                    <a:pt x="1108" y="225"/>
                  </a:cubicBezTo>
                  <a:cubicBezTo>
                    <a:pt x="1109" y="221"/>
                    <a:pt x="1109" y="221"/>
                    <a:pt x="1109" y="221"/>
                  </a:cubicBezTo>
                  <a:cubicBezTo>
                    <a:pt x="1128" y="206"/>
                    <a:pt x="1142" y="193"/>
                    <a:pt x="1161" y="180"/>
                  </a:cubicBezTo>
                  <a:cubicBezTo>
                    <a:pt x="1174" y="167"/>
                    <a:pt x="1174" y="151"/>
                    <a:pt x="1174" y="134"/>
                  </a:cubicBezTo>
                  <a:cubicBezTo>
                    <a:pt x="1170" y="115"/>
                    <a:pt x="1151" y="104"/>
                    <a:pt x="1134" y="100"/>
                  </a:cubicBezTo>
                  <a:cubicBezTo>
                    <a:pt x="1130" y="106"/>
                    <a:pt x="1137" y="116"/>
                    <a:pt x="1134" y="125"/>
                  </a:cubicBezTo>
                  <a:cubicBezTo>
                    <a:pt x="1129" y="146"/>
                    <a:pt x="1127" y="166"/>
                    <a:pt x="1134" y="187"/>
                  </a:cubicBezTo>
                  <a:cubicBezTo>
                    <a:pt x="1124" y="206"/>
                    <a:pt x="1104" y="227"/>
                    <a:pt x="1078" y="224"/>
                  </a:cubicBezTo>
                  <a:cubicBezTo>
                    <a:pt x="1057" y="219"/>
                    <a:pt x="1034" y="212"/>
                    <a:pt x="1016" y="202"/>
                  </a:cubicBezTo>
                  <a:cubicBezTo>
                    <a:pt x="1037" y="194"/>
                    <a:pt x="1056" y="181"/>
                    <a:pt x="1077" y="172"/>
                  </a:cubicBezTo>
                  <a:cubicBezTo>
                    <a:pt x="1093" y="163"/>
                    <a:pt x="1101" y="146"/>
                    <a:pt x="1107" y="131"/>
                  </a:cubicBezTo>
                  <a:cubicBezTo>
                    <a:pt x="1109" y="114"/>
                    <a:pt x="1105" y="97"/>
                    <a:pt x="1098" y="83"/>
                  </a:cubicBezTo>
                  <a:cubicBezTo>
                    <a:pt x="1094" y="87"/>
                    <a:pt x="1091" y="94"/>
                    <a:pt x="1089" y="100"/>
                  </a:cubicBezTo>
                  <a:cubicBezTo>
                    <a:pt x="1075" y="114"/>
                    <a:pt x="1054" y="124"/>
                    <a:pt x="1048" y="146"/>
                  </a:cubicBezTo>
                  <a:cubicBezTo>
                    <a:pt x="1048" y="161"/>
                    <a:pt x="1041" y="175"/>
                    <a:pt x="1033" y="188"/>
                  </a:cubicBezTo>
                  <a:cubicBezTo>
                    <a:pt x="1022" y="192"/>
                    <a:pt x="1009" y="200"/>
                    <a:pt x="997" y="193"/>
                  </a:cubicBezTo>
                  <a:cubicBezTo>
                    <a:pt x="971" y="178"/>
                    <a:pt x="942" y="153"/>
                    <a:pt x="934" y="123"/>
                  </a:cubicBezTo>
                  <a:cubicBezTo>
                    <a:pt x="932" y="119"/>
                    <a:pt x="929" y="115"/>
                    <a:pt x="927" y="111"/>
                  </a:cubicBezTo>
                  <a:cubicBezTo>
                    <a:pt x="924" y="114"/>
                    <a:pt x="924" y="114"/>
                    <a:pt x="924" y="114"/>
                  </a:cubicBezTo>
                  <a:cubicBezTo>
                    <a:pt x="921" y="114"/>
                    <a:pt x="921" y="110"/>
                    <a:pt x="919" y="108"/>
                  </a:cubicBezTo>
                  <a:cubicBezTo>
                    <a:pt x="919" y="128"/>
                    <a:pt x="913" y="155"/>
                    <a:pt x="890" y="162"/>
                  </a:cubicBezTo>
                  <a:cubicBezTo>
                    <a:pt x="871" y="167"/>
                    <a:pt x="847" y="156"/>
                    <a:pt x="832" y="172"/>
                  </a:cubicBezTo>
                  <a:cubicBezTo>
                    <a:pt x="826" y="182"/>
                    <a:pt x="811" y="182"/>
                    <a:pt x="801" y="185"/>
                  </a:cubicBezTo>
                  <a:cubicBezTo>
                    <a:pt x="812" y="200"/>
                    <a:pt x="831" y="205"/>
                    <a:pt x="850" y="204"/>
                  </a:cubicBezTo>
                  <a:cubicBezTo>
                    <a:pt x="866" y="199"/>
                    <a:pt x="882" y="193"/>
                    <a:pt x="893" y="178"/>
                  </a:cubicBezTo>
                  <a:cubicBezTo>
                    <a:pt x="896" y="178"/>
                    <a:pt x="896" y="178"/>
                    <a:pt x="896" y="178"/>
                  </a:cubicBezTo>
                  <a:cubicBezTo>
                    <a:pt x="897" y="198"/>
                    <a:pt x="870" y="212"/>
                    <a:pt x="873" y="233"/>
                  </a:cubicBezTo>
                  <a:cubicBezTo>
                    <a:pt x="870" y="254"/>
                    <a:pt x="892" y="267"/>
                    <a:pt x="899" y="285"/>
                  </a:cubicBezTo>
                  <a:cubicBezTo>
                    <a:pt x="900" y="287"/>
                    <a:pt x="902" y="287"/>
                    <a:pt x="904" y="285"/>
                  </a:cubicBezTo>
                  <a:cubicBezTo>
                    <a:pt x="908" y="263"/>
                    <a:pt x="920" y="242"/>
                    <a:pt x="911" y="220"/>
                  </a:cubicBezTo>
                  <a:cubicBezTo>
                    <a:pt x="902" y="205"/>
                    <a:pt x="901" y="187"/>
                    <a:pt x="905" y="170"/>
                  </a:cubicBezTo>
                  <a:cubicBezTo>
                    <a:pt x="910" y="154"/>
                    <a:pt x="919" y="139"/>
                    <a:pt x="924" y="123"/>
                  </a:cubicBezTo>
                  <a:cubicBezTo>
                    <a:pt x="939" y="133"/>
                    <a:pt x="936" y="155"/>
                    <a:pt x="939" y="172"/>
                  </a:cubicBezTo>
                  <a:cubicBezTo>
                    <a:pt x="944" y="219"/>
                    <a:pt x="934" y="261"/>
                    <a:pt x="913" y="301"/>
                  </a:cubicBezTo>
                  <a:cubicBezTo>
                    <a:pt x="906" y="309"/>
                    <a:pt x="896" y="310"/>
                    <a:pt x="886" y="314"/>
                  </a:cubicBezTo>
                  <a:cubicBezTo>
                    <a:pt x="871" y="303"/>
                    <a:pt x="859" y="286"/>
                    <a:pt x="840" y="286"/>
                  </a:cubicBezTo>
                  <a:cubicBezTo>
                    <a:pt x="832" y="282"/>
                    <a:pt x="833" y="273"/>
                    <a:pt x="827" y="268"/>
                  </a:cubicBezTo>
                  <a:cubicBezTo>
                    <a:pt x="819" y="273"/>
                    <a:pt x="825" y="283"/>
                    <a:pt x="821" y="290"/>
                  </a:cubicBezTo>
                  <a:cubicBezTo>
                    <a:pt x="817" y="301"/>
                    <a:pt x="814" y="312"/>
                    <a:pt x="819" y="323"/>
                  </a:cubicBezTo>
                  <a:cubicBezTo>
                    <a:pt x="825" y="337"/>
                    <a:pt x="840" y="340"/>
                    <a:pt x="853" y="341"/>
                  </a:cubicBezTo>
                  <a:cubicBezTo>
                    <a:pt x="868" y="339"/>
                    <a:pt x="881" y="329"/>
                    <a:pt x="894" y="320"/>
                  </a:cubicBezTo>
                  <a:cubicBezTo>
                    <a:pt x="898" y="319"/>
                    <a:pt x="898" y="319"/>
                    <a:pt x="898" y="319"/>
                  </a:cubicBezTo>
                  <a:cubicBezTo>
                    <a:pt x="890" y="343"/>
                    <a:pt x="863" y="360"/>
                    <a:pt x="841" y="372"/>
                  </a:cubicBezTo>
                  <a:cubicBezTo>
                    <a:pt x="809" y="386"/>
                    <a:pt x="769" y="387"/>
                    <a:pt x="733" y="383"/>
                  </a:cubicBezTo>
                  <a:cubicBezTo>
                    <a:pt x="720" y="375"/>
                    <a:pt x="702" y="368"/>
                    <a:pt x="696" y="352"/>
                  </a:cubicBezTo>
                  <a:cubicBezTo>
                    <a:pt x="697" y="342"/>
                    <a:pt x="702" y="329"/>
                    <a:pt x="713" y="325"/>
                  </a:cubicBezTo>
                  <a:cubicBezTo>
                    <a:pt x="730" y="320"/>
                    <a:pt x="728" y="339"/>
                    <a:pt x="739" y="346"/>
                  </a:cubicBezTo>
                  <a:cubicBezTo>
                    <a:pt x="756" y="358"/>
                    <a:pt x="777" y="366"/>
                    <a:pt x="799" y="358"/>
                  </a:cubicBezTo>
                  <a:cubicBezTo>
                    <a:pt x="803" y="356"/>
                    <a:pt x="810" y="363"/>
                    <a:pt x="810" y="355"/>
                  </a:cubicBezTo>
                  <a:cubicBezTo>
                    <a:pt x="804" y="341"/>
                    <a:pt x="800" y="326"/>
                    <a:pt x="787" y="318"/>
                  </a:cubicBezTo>
                  <a:cubicBezTo>
                    <a:pt x="777" y="311"/>
                    <a:pt x="763" y="305"/>
                    <a:pt x="751" y="312"/>
                  </a:cubicBezTo>
                  <a:cubicBezTo>
                    <a:pt x="739" y="321"/>
                    <a:pt x="728" y="307"/>
                    <a:pt x="717" y="315"/>
                  </a:cubicBezTo>
                  <a:cubicBezTo>
                    <a:pt x="704" y="321"/>
                    <a:pt x="697" y="331"/>
                    <a:pt x="690" y="341"/>
                  </a:cubicBezTo>
                  <a:cubicBezTo>
                    <a:pt x="685" y="336"/>
                    <a:pt x="682" y="329"/>
                    <a:pt x="681" y="322"/>
                  </a:cubicBezTo>
                  <a:cubicBezTo>
                    <a:pt x="683" y="306"/>
                    <a:pt x="695" y="294"/>
                    <a:pt x="695" y="278"/>
                  </a:cubicBezTo>
                  <a:cubicBezTo>
                    <a:pt x="698" y="276"/>
                    <a:pt x="698" y="276"/>
                    <a:pt x="698" y="276"/>
                  </a:cubicBezTo>
                  <a:cubicBezTo>
                    <a:pt x="713" y="298"/>
                    <a:pt x="739" y="312"/>
                    <a:pt x="765" y="305"/>
                  </a:cubicBezTo>
                  <a:cubicBezTo>
                    <a:pt x="779" y="301"/>
                    <a:pt x="793" y="310"/>
                    <a:pt x="806" y="306"/>
                  </a:cubicBezTo>
                  <a:cubicBezTo>
                    <a:pt x="811" y="280"/>
                    <a:pt x="803" y="252"/>
                    <a:pt x="781" y="236"/>
                  </a:cubicBezTo>
                  <a:cubicBezTo>
                    <a:pt x="775" y="229"/>
                    <a:pt x="768" y="227"/>
                    <a:pt x="762" y="222"/>
                  </a:cubicBezTo>
                  <a:cubicBezTo>
                    <a:pt x="765" y="214"/>
                    <a:pt x="775" y="210"/>
                    <a:pt x="782" y="207"/>
                  </a:cubicBezTo>
                  <a:cubicBezTo>
                    <a:pt x="800" y="186"/>
                    <a:pt x="802" y="163"/>
                    <a:pt x="800" y="136"/>
                  </a:cubicBezTo>
                  <a:cubicBezTo>
                    <a:pt x="800" y="132"/>
                    <a:pt x="804" y="128"/>
                    <a:pt x="799" y="124"/>
                  </a:cubicBezTo>
                  <a:cubicBezTo>
                    <a:pt x="781" y="127"/>
                    <a:pt x="762" y="118"/>
                    <a:pt x="744" y="123"/>
                  </a:cubicBezTo>
                  <a:cubicBezTo>
                    <a:pt x="754" y="100"/>
                    <a:pt x="774" y="79"/>
                    <a:pt x="801" y="74"/>
                  </a:cubicBezTo>
                  <a:cubicBezTo>
                    <a:pt x="805" y="75"/>
                    <a:pt x="805" y="75"/>
                    <a:pt x="805" y="75"/>
                  </a:cubicBezTo>
                  <a:cubicBezTo>
                    <a:pt x="814" y="88"/>
                    <a:pt x="821" y="105"/>
                    <a:pt x="838" y="108"/>
                  </a:cubicBezTo>
                  <a:cubicBezTo>
                    <a:pt x="856" y="112"/>
                    <a:pt x="871" y="118"/>
                    <a:pt x="891" y="117"/>
                  </a:cubicBezTo>
                  <a:cubicBezTo>
                    <a:pt x="894" y="109"/>
                    <a:pt x="889" y="97"/>
                    <a:pt x="885" y="88"/>
                  </a:cubicBezTo>
                  <a:cubicBezTo>
                    <a:pt x="879" y="76"/>
                    <a:pt x="868" y="64"/>
                    <a:pt x="852" y="64"/>
                  </a:cubicBezTo>
                  <a:cubicBezTo>
                    <a:pt x="838" y="65"/>
                    <a:pt x="824" y="70"/>
                    <a:pt x="810" y="66"/>
                  </a:cubicBezTo>
                  <a:cubicBezTo>
                    <a:pt x="793" y="68"/>
                    <a:pt x="779" y="76"/>
                    <a:pt x="764" y="82"/>
                  </a:cubicBezTo>
                  <a:cubicBezTo>
                    <a:pt x="762" y="71"/>
                    <a:pt x="770" y="63"/>
                    <a:pt x="774" y="54"/>
                  </a:cubicBezTo>
                  <a:cubicBezTo>
                    <a:pt x="774" y="42"/>
                    <a:pt x="779" y="31"/>
                    <a:pt x="773" y="20"/>
                  </a:cubicBezTo>
                  <a:cubicBezTo>
                    <a:pt x="767" y="9"/>
                    <a:pt x="755" y="7"/>
                    <a:pt x="745" y="4"/>
                  </a:cubicBezTo>
                  <a:cubicBezTo>
                    <a:pt x="727" y="4"/>
                    <a:pt x="727" y="4"/>
                    <a:pt x="727" y="4"/>
                  </a:cubicBezTo>
                  <a:cubicBezTo>
                    <a:pt x="733" y="18"/>
                    <a:pt x="733" y="36"/>
                    <a:pt x="742" y="49"/>
                  </a:cubicBezTo>
                  <a:cubicBezTo>
                    <a:pt x="748" y="60"/>
                    <a:pt x="766" y="66"/>
                    <a:pt x="756" y="82"/>
                  </a:cubicBezTo>
                  <a:cubicBezTo>
                    <a:pt x="754" y="95"/>
                    <a:pt x="754" y="95"/>
                    <a:pt x="754" y="95"/>
                  </a:cubicBezTo>
                  <a:cubicBezTo>
                    <a:pt x="745" y="105"/>
                    <a:pt x="738" y="117"/>
                    <a:pt x="732" y="128"/>
                  </a:cubicBezTo>
                  <a:cubicBezTo>
                    <a:pt x="724" y="136"/>
                    <a:pt x="713" y="141"/>
                    <a:pt x="709" y="150"/>
                  </a:cubicBezTo>
                  <a:cubicBezTo>
                    <a:pt x="704" y="144"/>
                    <a:pt x="703" y="135"/>
                    <a:pt x="699" y="127"/>
                  </a:cubicBezTo>
                  <a:cubicBezTo>
                    <a:pt x="683" y="105"/>
                    <a:pt x="663" y="89"/>
                    <a:pt x="639" y="77"/>
                  </a:cubicBezTo>
                  <a:cubicBezTo>
                    <a:pt x="631" y="81"/>
                    <a:pt x="637" y="90"/>
                    <a:pt x="638" y="95"/>
                  </a:cubicBezTo>
                  <a:cubicBezTo>
                    <a:pt x="624" y="117"/>
                    <a:pt x="613" y="142"/>
                    <a:pt x="619" y="170"/>
                  </a:cubicBezTo>
                  <a:cubicBezTo>
                    <a:pt x="615" y="172"/>
                    <a:pt x="608" y="170"/>
                    <a:pt x="604" y="169"/>
                  </a:cubicBezTo>
                  <a:cubicBezTo>
                    <a:pt x="600" y="151"/>
                    <a:pt x="593" y="133"/>
                    <a:pt x="582" y="117"/>
                  </a:cubicBezTo>
                  <a:cubicBezTo>
                    <a:pt x="582" y="108"/>
                    <a:pt x="578" y="94"/>
                    <a:pt x="587" y="90"/>
                  </a:cubicBezTo>
                  <a:cubicBezTo>
                    <a:pt x="614" y="84"/>
                    <a:pt x="641" y="66"/>
                    <a:pt x="646" y="37"/>
                  </a:cubicBezTo>
                  <a:cubicBezTo>
                    <a:pt x="645" y="29"/>
                    <a:pt x="634" y="30"/>
                    <a:pt x="628" y="28"/>
                  </a:cubicBezTo>
                  <a:cubicBezTo>
                    <a:pt x="609" y="23"/>
                    <a:pt x="594" y="42"/>
                    <a:pt x="585" y="55"/>
                  </a:cubicBezTo>
                  <a:cubicBezTo>
                    <a:pt x="589" y="72"/>
                    <a:pt x="572" y="82"/>
                    <a:pt x="576" y="99"/>
                  </a:cubicBezTo>
                  <a:cubicBezTo>
                    <a:pt x="574" y="101"/>
                    <a:pt x="576" y="108"/>
                    <a:pt x="571" y="106"/>
                  </a:cubicBezTo>
                  <a:cubicBezTo>
                    <a:pt x="561" y="98"/>
                    <a:pt x="547" y="87"/>
                    <a:pt x="551" y="73"/>
                  </a:cubicBezTo>
                  <a:cubicBezTo>
                    <a:pt x="553" y="67"/>
                    <a:pt x="561" y="73"/>
                    <a:pt x="565" y="67"/>
                  </a:cubicBezTo>
                  <a:cubicBezTo>
                    <a:pt x="586" y="59"/>
                    <a:pt x="593" y="38"/>
                    <a:pt x="591" y="17"/>
                  </a:cubicBezTo>
                  <a:cubicBezTo>
                    <a:pt x="583" y="11"/>
                    <a:pt x="577" y="22"/>
                    <a:pt x="569" y="23"/>
                  </a:cubicBezTo>
                  <a:cubicBezTo>
                    <a:pt x="555" y="28"/>
                    <a:pt x="541" y="42"/>
                    <a:pt x="541" y="58"/>
                  </a:cubicBezTo>
                  <a:cubicBezTo>
                    <a:pt x="542" y="80"/>
                    <a:pt x="542" y="80"/>
                    <a:pt x="542" y="80"/>
                  </a:cubicBezTo>
                  <a:cubicBezTo>
                    <a:pt x="525" y="74"/>
                    <a:pt x="500" y="67"/>
                    <a:pt x="484" y="82"/>
                  </a:cubicBezTo>
                  <a:cubicBezTo>
                    <a:pt x="474" y="88"/>
                    <a:pt x="473" y="101"/>
                    <a:pt x="461" y="103"/>
                  </a:cubicBezTo>
                  <a:cubicBezTo>
                    <a:pt x="459" y="104"/>
                    <a:pt x="459" y="105"/>
                    <a:pt x="459" y="107"/>
                  </a:cubicBezTo>
                  <a:cubicBezTo>
                    <a:pt x="467" y="112"/>
                    <a:pt x="481" y="111"/>
                    <a:pt x="491" y="114"/>
                  </a:cubicBezTo>
                  <a:cubicBezTo>
                    <a:pt x="516" y="117"/>
                    <a:pt x="533" y="81"/>
                    <a:pt x="557" y="102"/>
                  </a:cubicBezTo>
                  <a:cubicBezTo>
                    <a:pt x="563" y="107"/>
                    <a:pt x="569" y="112"/>
                    <a:pt x="571" y="119"/>
                  </a:cubicBezTo>
                  <a:cubicBezTo>
                    <a:pt x="552" y="125"/>
                    <a:pt x="529" y="112"/>
                    <a:pt x="513" y="127"/>
                  </a:cubicBezTo>
                  <a:cubicBezTo>
                    <a:pt x="499" y="145"/>
                    <a:pt x="495" y="167"/>
                    <a:pt x="495" y="191"/>
                  </a:cubicBezTo>
                  <a:cubicBezTo>
                    <a:pt x="494" y="193"/>
                    <a:pt x="490" y="195"/>
                    <a:pt x="493" y="198"/>
                  </a:cubicBezTo>
                  <a:cubicBezTo>
                    <a:pt x="501" y="197"/>
                    <a:pt x="506" y="185"/>
                    <a:pt x="514" y="182"/>
                  </a:cubicBezTo>
                  <a:cubicBezTo>
                    <a:pt x="536" y="173"/>
                    <a:pt x="556" y="152"/>
                    <a:pt x="556" y="128"/>
                  </a:cubicBezTo>
                  <a:cubicBezTo>
                    <a:pt x="569" y="122"/>
                    <a:pt x="578" y="132"/>
                    <a:pt x="587" y="139"/>
                  </a:cubicBezTo>
                  <a:cubicBezTo>
                    <a:pt x="589" y="148"/>
                    <a:pt x="600" y="160"/>
                    <a:pt x="591" y="169"/>
                  </a:cubicBezTo>
                  <a:cubicBezTo>
                    <a:pt x="565" y="171"/>
                    <a:pt x="545" y="186"/>
                    <a:pt x="525" y="202"/>
                  </a:cubicBezTo>
                  <a:cubicBezTo>
                    <a:pt x="518" y="201"/>
                    <a:pt x="510" y="205"/>
                    <a:pt x="507" y="210"/>
                  </a:cubicBezTo>
                  <a:cubicBezTo>
                    <a:pt x="510" y="220"/>
                    <a:pt x="521" y="211"/>
                    <a:pt x="527" y="217"/>
                  </a:cubicBezTo>
                  <a:cubicBezTo>
                    <a:pt x="540" y="233"/>
                    <a:pt x="556" y="251"/>
                    <a:pt x="576" y="255"/>
                  </a:cubicBezTo>
                  <a:cubicBezTo>
                    <a:pt x="608" y="257"/>
                    <a:pt x="608" y="257"/>
                    <a:pt x="608" y="257"/>
                  </a:cubicBezTo>
                  <a:cubicBezTo>
                    <a:pt x="611" y="265"/>
                    <a:pt x="601" y="275"/>
                    <a:pt x="600" y="285"/>
                  </a:cubicBezTo>
                  <a:cubicBezTo>
                    <a:pt x="596" y="304"/>
                    <a:pt x="598" y="325"/>
                    <a:pt x="606" y="342"/>
                  </a:cubicBezTo>
                  <a:cubicBezTo>
                    <a:pt x="602" y="345"/>
                    <a:pt x="595" y="346"/>
                    <a:pt x="589" y="345"/>
                  </a:cubicBezTo>
                  <a:cubicBezTo>
                    <a:pt x="576" y="341"/>
                    <a:pt x="586" y="327"/>
                    <a:pt x="587" y="320"/>
                  </a:cubicBezTo>
                  <a:cubicBezTo>
                    <a:pt x="594" y="308"/>
                    <a:pt x="593" y="289"/>
                    <a:pt x="586" y="277"/>
                  </a:cubicBezTo>
                  <a:cubicBezTo>
                    <a:pt x="584" y="276"/>
                    <a:pt x="578" y="268"/>
                    <a:pt x="576" y="275"/>
                  </a:cubicBezTo>
                  <a:cubicBezTo>
                    <a:pt x="563" y="288"/>
                    <a:pt x="551" y="302"/>
                    <a:pt x="550" y="320"/>
                  </a:cubicBezTo>
                  <a:cubicBezTo>
                    <a:pt x="553" y="332"/>
                    <a:pt x="561" y="344"/>
                    <a:pt x="572" y="350"/>
                  </a:cubicBezTo>
                  <a:cubicBezTo>
                    <a:pt x="566" y="352"/>
                    <a:pt x="559" y="352"/>
                    <a:pt x="554" y="349"/>
                  </a:cubicBezTo>
                  <a:cubicBezTo>
                    <a:pt x="550" y="341"/>
                    <a:pt x="547" y="331"/>
                    <a:pt x="540" y="323"/>
                  </a:cubicBezTo>
                  <a:cubicBezTo>
                    <a:pt x="527" y="312"/>
                    <a:pt x="507" y="310"/>
                    <a:pt x="500" y="292"/>
                  </a:cubicBezTo>
                  <a:cubicBezTo>
                    <a:pt x="487" y="297"/>
                    <a:pt x="495" y="313"/>
                    <a:pt x="487" y="322"/>
                  </a:cubicBezTo>
                  <a:cubicBezTo>
                    <a:pt x="486" y="337"/>
                    <a:pt x="495" y="350"/>
                    <a:pt x="508" y="356"/>
                  </a:cubicBezTo>
                  <a:cubicBezTo>
                    <a:pt x="525" y="367"/>
                    <a:pt x="544" y="359"/>
                    <a:pt x="561" y="358"/>
                  </a:cubicBezTo>
                  <a:cubicBezTo>
                    <a:pt x="563" y="361"/>
                    <a:pt x="563" y="361"/>
                    <a:pt x="561" y="363"/>
                  </a:cubicBezTo>
                  <a:cubicBezTo>
                    <a:pt x="542" y="370"/>
                    <a:pt x="519" y="379"/>
                    <a:pt x="514" y="402"/>
                  </a:cubicBezTo>
                  <a:cubicBezTo>
                    <a:pt x="512" y="410"/>
                    <a:pt x="508" y="419"/>
                    <a:pt x="513" y="427"/>
                  </a:cubicBezTo>
                  <a:cubicBezTo>
                    <a:pt x="507" y="426"/>
                    <a:pt x="500" y="416"/>
                    <a:pt x="497" y="409"/>
                  </a:cubicBezTo>
                  <a:cubicBezTo>
                    <a:pt x="484" y="384"/>
                    <a:pt x="484" y="354"/>
                    <a:pt x="482" y="326"/>
                  </a:cubicBezTo>
                  <a:cubicBezTo>
                    <a:pt x="472" y="318"/>
                    <a:pt x="453" y="330"/>
                    <a:pt x="448" y="314"/>
                  </a:cubicBezTo>
                  <a:cubicBezTo>
                    <a:pt x="448" y="300"/>
                    <a:pt x="449" y="282"/>
                    <a:pt x="463" y="272"/>
                  </a:cubicBezTo>
                  <a:cubicBezTo>
                    <a:pt x="469" y="267"/>
                    <a:pt x="476" y="260"/>
                    <a:pt x="484" y="263"/>
                  </a:cubicBezTo>
                  <a:cubicBezTo>
                    <a:pt x="504" y="282"/>
                    <a:pt x="538" y="285"/>
                    <a:pt x="562" y="273"/>
                  </a:cubicBezTo>
                  <a:cubicBezTo>
                    <a:pt x="559" y="260"/>
                    <a:pt x="554" y="250"/>
                    <a:pt x="541" y="243"/>
                  </a:cubicBezTo>
                  <a:cubicBezTo>
                    <a:pt x="519" y="235"/>
                    <a:pt x="499" y="254"/>
                    <a:pt x="477" y="252"/>
                  </a:cubicBezTo>
                  <a:cubicBezTo>
                    <a:pt x="474" y="243"/>
                    <a:pt x="484" y="238"/>
                    <a:pt x="485" y="229"/>
                  </a:cubicBezTo>
                  <a:cubicBezTo>
                    <a:pt x="486" y="216"/>
                    <a:pt x="481" y="201"/>
                    <a:pt x="468" y="195"/>
                  </a:cubicBezTo>
                  <a:cubicBezTo>
                    <a:pt x="460" y="187"/>
                    <a:pt x="448" y="187"/>
                    <a:pt x="442" y="177"/>
                  </a:cubicBezTo>
                  <a:cubicBezTo>
                    <a:pt x="432" y="175"/>
                    <a:pt x="432" y="187"/>
                    <a:pt x="430" y="192"/>
                  </a:cubicBezTo>
                  <a:cubicBezTo>
                    <a:pt x="426" y="205"/>
                    <a:pt x="434" y="217"/>
                    <a:pt x="441" y="227"/>
                  </a:cubicBezTo>
                  <a:cubicBezTo>
                    <a:pt x="450" y="236"/>
                    <a:pt x="462" y="237"/>
                    <a:pt x="468" y="249"/>
                  </a:cubicBezTo>
                  <a:cubicBezTo>
                    <a:pt x="465" y="265"/>
                    <a:pt x="450" y="276"/>
                    <a:pt x="441" y="289"/>
                  </a:cubicBezTo>
                  <a:cubicBezTo>
                    <a:pt x="428" y="271"/>
                    <a:pt x="427" y="244"/>
                    <a:pt x="424" y="222"/>
                  </a:cubicBezTo>
                  <a:cubicBezTo>
                    <a:pt x="420" y="207"/>
                    <a:pt x="421" y="189"/>
                    <a:pt x="423" y="176"/>
                  </a:cubicBezTo>
                  <a:cubicBezTo>
                    <a:pt x="450" y="172"/>
                    <a:pt x="465" y="148"/>
                    <a:pt x="476" y="126"/>
                  </a:cubicBezTo>
                  <a:cubicBezTo>
                    <a:pt x="478" y="126"/>
                    <a:pt x="481" y="123"/>
                    <a:pt x="479" y="121"/>
                  </a:cubicBezTo>
                  <a:cubicBezTo>
                    <a:pt x="466" y="116"/>
                    <a:pt x="453" y="113"/>
                    <a:pt x="439" y="116"/>
                  </a:cubicBezTo>
                  <a:cubicBezTo>
                    <a:pt x="438" y="107"/>
                    <a:pt x="447" y="99"/>
                    <a:pt x="454" y="91"/>
                  </a:cubicBezTo>
                  <a:cubicBezTo>
                    <a:pt x="471" y="66"/>
                    <a:pt x="497" y="46"/>
                    <a:pt x="519" y="26"/>
                  </a:cubicBezTo>
                  <a:cubicBezTo>
                    <a:pt x="518" y="23"/>
                    <a:pt x="518" y="23"/>
                    <a:pt x="518" y="23"/>
                  </a:cubicBezTo>
                  <a:cubicBezTo>
                    <a:pt x="510" y="20"/>
                    <a:pt x="509" y="32"/>
                    <a:pt x="502" y="33"/>
                  </a:cubicBezTo>
                  <a:cubicBezTo>
                    <a:pt x="486" y="44"/>
                    <a:pt x="477" y="58"/>
                    <a:pt x="462" y="70"/>
                  </a:cubicBezTo>
                  <a:cubicBezTo>
                    <a:pt x="466" y="49"/>
                    <a:pt x="471" y="29"/>
                    <a:pt x="490" y="14"/>
                  </a:cubicBezTo>
                  <a:cubicBezTo>
                    <a:pt x="503" y="10"/>
                    <a:pt x="514" y="18"/>
                    <a:pt x="526" y="20"/>
                  </a:cubicBezTo>
                  <a:cubicBezTo>
                    <a:pt x="545" y="24"/>
                    <a:pt x="567" y="19"/>
                    <a:pt x="581" y="5"/>
                  </a:cubicBezTo>
                  <a:cubicBezTo>
                    <a:pt x="581" y="5"/>
                    <a:pt x="581" y="4"/>
                    <a:pt x="580" y="4"/>
                  </a:cubicBezTo>
                  <a:cubicBezTo>
                    <a:pt x="564" y="4"/>
                    <a:pt x="564" y="4"/>
                    <a:pt x="564" y="4"/>
                  </a:cubicBezTo>
                  <a:cubicBezTo>
                    <a:pt x="565" y="4"/>
                    <a:pt x="566" y="5"/>
                    <a:pt x="566" y="5"/>
                  </a:cubicBezTo>
                  <a:cubicBezTo>
                    <a:pt x="567" y="9"/>
                    <a:pt x="562" y="13"/>
                    <a:pt x="558" y="13"/>
                  </a:cubicBezTo>
                  <a:cubicBezTo>
                    <a:pt x="540" y="17"/>
                    <a:pt x="520" y="15"/>
                    <a:pt x="505" y="5"/>
                  </a:cubicBezTo>
                  <a:cubicBezTo>
                    <a:pt x="506" y="5"/>
                    <a:pt x="506" y="4"/>
                    <a:pt x="507" y="4"/>
                  </a:cubicBezTo>
                  <a:cubicBezTo>
                    <a:pt x="492" y="4"/>
                    <a:pt x="492" y="4"/>
                    <a:pt x="492" y="4"/>
                  </a:cubicBezTo>
                  <a:cubicBezTo>
                    <a:pt x="484" y="11"/>
                    <a:pt x="477" y="20"/>
                    <a:pt x="469" y="28"/>
                  </a:cubicBezTo>
                  <a:cubicBezTo>
                    <a:pt x="464" y="21"/>
                    <a:pt x="463" y="12"/>
                    <a:pt x="462" y="4"/>
                  </a:cubicBezTo>
                  <a:cubicBezTo>
                    <a:pt x="453" y="4"/>
                    <a:pt x="453" y="4"/>
                    <a:pt x="453" y="4"/>
                  </a:cubicBezTo>
                  <a:cubicBezTo>
                    <a:pt x="453" y="5"/>
                    <a:pt x="453" y="5"/>
                    <a:pt x="453" y="5"/>
                  </a:cubicBezTo>
                  <a:cubicBezTo>
                    <a:pt x="452" y="4"/>
                    <a:pt x="452" y="4"/>
                    <a:pt x="452" y="4"/>
                  </a:cubicBezTo>
                  <a:cubicBezTo>
                    <a:pt x="437" y="4"/>
                    <a:pt x="437" y="4"/>
                    <a:pt x="437" y="4"/>
                  </a:cubicBezTo>
                  <a:cubicBezTo>
                    <a:pt x="451" y="14"/>
                    <a:pt x="451" y="14"/>
                    <a:pt x="451" y="14"/>
                  </a:cubicBezTo>
                  <a:cubicBezTo>
                    <a:pt x="452" y="17"/>
                    <a:pt x="454" y="23"/>
                    <a:pt x="448" y="24"/>
                  </a:cubicBezTo>
                  <a:cubicBezTo>
                    <a:pt x="434" y="24"/>
                    <a:pt x="422" y="15"/>
                    <a:pt x="416" y="4"/>
                  </a:cubicBezTo>
                  <a:cubicBezTo>
                    <a:pt x="405" y="4"/>
                    <a:pt x="405" y="4"/>
                    <a:pt x="405" y="4"/>
                  </a:cubicBezTo>
                  <a:cubicBezTo>
                    <a:pt x="417" y="21"/>
                    <a:pt x="437" y="35"/>
                    <a:pt x="459" y="31"/>
                  </a:cubicBezTo>
                  <a:cubicBezTo>
                    <a:pt x="467" y="42"/>
                    <a:pt x="457" y="51"/>
                    <a:pt x="455" y="61"/>
                  </a:cubicBezTo>
                  <a:cubicBezTo>
                    <a:pt x="449" y="71"/>
                    <a:pt x="453" y="84"/>
                    <a:pt x="443" y="93"/>
                  </a:cubicBezTo>
                  <a:cubicBezTo>
                    <a:pt x="424" y="81"/>
                    <a:pt x="433" y="53"/>
                    <a:pt x="408" y="45"/>
                  </a:cubicBezTo>
                  <a:cubicBezTo>
                    <a:pt x="394" y="36"/>
                    <a:pt x="376" y="42"/>
                    <a:pt x="363" y="46"/>
                  </a:cubicBezTo>
                  <a:cubicBezTo>
                    <a:pt x="346" y="54"/>
                    <a:pt x="342" y="75"/>
                    <a:pt x="324" y="80"/>
                  </a:cubicBezTo>
                  <a:cubicBezTo>
                    <a:pt x="323" y="82"/>
                    <a:pt x="323" y="82"/>
                    <a:pt x="323" y="82"/>
                  </a:cubicBezTo>
                  <a:cubicBezTo>
                    <a:pt x="329" y="91"/>
                    <a:pt x="340" y="82"/>
                    <a:pt x="349" y="86"/>
                  </a:cubicBezTo>
                  <a:cubicBezTo>
                    <a:pt x="372" y="94"/>
                    <a:pt x="398" y="90"/>
                    <a:pt x="420" y="81"/>
                  </a:cubicBezTo>
                  <a:cubicBezTo>
                    <a:pt x="426" y="80"/>
                    <a:pt x="429" y="87"/>
                    <a:pt x="430" y="90"/>
                  </a:cubicBezTo>
                  <a:cubicBezTo>
                    <a:pt x="425" y="99"/>
                    <a:pt x="439" y="100"/>
                    <a:pt x="432" y="109"/>
                  </a:cubicBezTo>
                  <a:cubicBezTo>
                    <a:pt x="429" y="126"/>
                    <a:pt x="408" y="137"/>
                    <a:pt x="407" y="154"/>
                  </a:cubicBezTo>
                  <a:cubicBezTo>
                    <a:pt x="408" y="164"/>
                    <a:pt x="407" y="174"/>
                    <a:pt x="398" y="181"/>
                  </a:cubicBezTo>
                  <a:cubicBezTo>
                    <a:pt x="398" y="190"/>
                    <a:pt x="396" y="200"/>
                    <a:pt x="392" y="209"/>
                  </a:cubicBezTo>
                  <a:cubicBezTo>
                    <a:pt x="387" y="211"/>
                    <a:pt x="383" y="205"/>
                    <a:pt x="380" y="201"/>
                  </a:cubicBezTo>
                  <a:cubicBezTo>
                    <a:pt x="380" y="185"/>
                    <a:pt x="396" y="178"/>
                    <a:pt x="400" y="163"/>
                  </a:cubicBezTo>
                  <a:cubicBezTo>
                    <a:pt x="405" y="147"/>
                    <a:pt x="396" y="127"/>
                    <a:pt x="394" y="110"/>
                  </a:cubicBezTo>
                  <a:cubicBezTo>
                    <a:pt x="391" y="109"/>
                    <a:pt x="391" y="109"/>
                    <a:pt x="391" y="109"/>
                  </a:cubicBezTo>
                  <a:cubicBezTo>
                    <a:pt x="376" y="122"/>
                    <a:pt x="358" y="133"/>
                    <a:pt x="355" y="153"/>
                  </a:cubicBezTo>
                  <a:cubicBezTo>
                    <a:pt x="357" y="165"/>
                    <a:pt x="360" y="178"/>
                    <a:pt x="368" y="188"/>
                  </a:cubicBezTo>
                  <a:cubicBezTo>
                    <a:pt x="368" y="192"/>
                    <a:pt x="368" y="192"/>
                    <a:pt x="368" y="192"/>
                  </a:cubicBezTo>
                  <a:cubicBezTo>
                    <a:pt x="353" y="179"/>
                    <a:pt x="329" y="197"/>
                    <a:pt x="320" y="176"/>
                  </a:cubicBezTo>
                  <a:cubicBezTo>
                    <a:pt x="320" y="168"/>
                    <a:pt x="330" y="163"/>
                    <a:pt x="334" y="157"/>
                  </a:cubicBezTo>
                  <a:cubicBezTo>
                    <a:pt x="344" y="140"/>
                    <a:pt x="350" y="113"/>
                    <a:pt x="337" y="96"/>
                  </a:cubicBezTo>
                  <a:cubicBezTo>
                    <a:pt x="329" y="99"/>
                    <a:pt x="329" y="113"/>
                    <a:pt x="317" y="112"/>
                  </a:cubicBezTo>
                  <a:cubicBezTo>
                    <a:pt x="304" y="123"/>
                    <a:pt x="304" y="123"/>
                    <a:pt x="304" y="123"/>
                  </a:cubicBezTo>
                  <a:cubicBezTo>
                    <a:pt x="299" y="99"/>
                    <a:pt x="271" y="87"/>
                    <a:pt x="264" y="65"/>
                  </a:cubicBezTo>
                  <a:cubicBezTo>
                    <a:pt x="270" y="54"/>
                    <a:pt x="273" y="42"/>
                    <a:pt x="275" y="31"/>
                  </a:cubicBezTo>
                  <a:cubicBezTo>
                    <a:pt x="291" y="46"/>
                    <a:pt x="315" y="54"/>
                    <a:pt x="337" y="47"/>
                  </a:cubicBezTo>
                  <a:cubicBezTo>
                    <a:pt x="343" y="42"/>
                    <a:pt x="354" y="50"/>
                    <a:pt x="356" y="37"/>
                  </a:cubicBezTo>
                  <a:cubicBezTo>
                    <a:pt x="354" y="26"/>
                    <a:pt x="351" y="14"/>
                    <a:pt x="346" y="4"/>
                  </a:cubicBezTo>
                  <a:cubicBezTo>
                    <a:pt x="338" y="4"/>
                    <a:pt x="338" y="4"/>
                    <a:pt x="338" y="4"/>
                  </a:cubicBezTo>
                  <a:cubicBezTo>
                    <a:pt x="340" y="7"/>
                    <a:pt x="341" y="10"/>
                    <a:pt x="343" y="13"/>
                  </a:cubicBezTo>
                  <a:cubicBezTo>
                    <a:pt x="344" y="17"/>
                    <a:pt x="346" y="20"/>
                    <a:pt x="344" y="25"/>
                  </a:cubicBezTo>
                  <a:cubicBezTo>
                    <a:pt x="339" y="23"/>
                    <a:pt x="339" y="23"/>
                    <a:pt x="339" y="23"/>
                  </a:cubicBezTo>
                  <a:cubicBezTo>
                    <a:pt x="332" y="15"/>
                    <a:pt x="326" y="9"/>
                    <a:pt x="318" y="4"/>
                  </a:cubicBezTo>
                  <a:cubicBezTo>
                    <a:pt x="304" y="4"/>
                    <a:pt x="304" y="4"/>
                    <a:pt x="304" y="4"/>
                  </a:cubicBezTo>
                  <a:cubicBezTo>
                    <a:pt x="319" y="11"/>
                    <a:pt x="331" y="22"/>
                    <a:pt x="339" y="36"/>
                  </a:cubicBezTo>
                  <a:cubicBezTo>
                    <a:pt x="333" y="44"/>
                    <a:pt x="318" y="42"/>
                    <a:pt x="308" y="42"/>
                  </a:cubicBezTo>
                  <a:cubicBezTo>
                    <a:pt x="292" y="40"/>
                    <a:pt x="279" y="27"/>
                    <a:pt x="274" y="13"/>
                  </a:cubicBezTo>
                  <a:cubicBezTo>
                    <a:pt x="279" y="4"/>
                    <a:pt x="279" y="4"/>
                    <a:pt x="279" y="4"/>
                  </a:cubicBezTo>
                  <a:cubicBezTo>
                    <a:pt x="270" y="4"/>
                    <a:pt x="270" y="4"/>
                    <a:pt x="270" y="4"/>
                  </a:cubicBezTo>
                  <a:cubicBezTo>
                    <a:pt x="265" y="9"/>
                    <a:pt x="258" y="11"/>
                    <a:pt x="252" y="12"/>
                  </a:cubicBezTo>
                  <a:cubicBezTo>
                    <a:pt x="255" y="10"/>
                    <a:pt x="259" y="7"/>
                    <a:pt x="262" y="4"/>
                  </a:cubicBezTo>
                  <a:cubicBezTo>
                    <a:pt x="250" y="4"/>
                    <a:pt x="250" y="4"/>
                    <a:pt x="250" y="4"/>
                  </a:cubicBezTo>
                  <a:cubicBezTo>
                    <a:pt x="250" y="4"/>
                    <a:pt x="250" y="4"/>
                    <a:pt x="250" y="4"/>
                  </a:cubicBezTo>
                  <a:cubicBezTo>
                    <a:pt x="247" y="5"/>
                    <a:pt x="245" y="5"/>
                    <a:pt x="242" y="4"/>
                  </a:cubicBezTo>
                  <a:cubicBezTo>
                    <a:pt x="230" y="4"/>
                    <a:pt x="230" y="4"/>
                    <a:pt x="230" y="4"/>
                  </a:cubicBezTo>
                  <a:cubicBezTo>
                    <a:pt x="233" y="7"/>
                    <a:pt x="236" y="10"/>
                    <a:pt x="239" y="12"/>
                  </a:cubicBezTo>
                  <a:cubicBezTo>
                    <a:pt x="236" y="16"/>
                    <a:pt x="231" y="12"/>
                    <a:pt x="228" y="11"/>
                  </a:cubicBezTo>
                  <a:cubicBezTo>
                    <a:pt x="224" y="9"/>
                    <a:pt x="222" y="7"/>
                    <a:pt x="220" y="4"/>
                  </a:cubicBezTo>
                  <a:cubicBezTo>
                    <a:pt x="209" y="4"/>
                    <a:pt x="209" y="4"/>
                    <a:pt x="209" y="4"/>
                  </a:cubicBezTo>
                  <a:cubicBezTo>
                    <a:pt x="199" y="14"/>
                    <a:pt x="180" y="13"/>
                    <a:pt x="167" y="10"/>
                  </a:cubicBezTo>
                  <a:cubicBezTo>
                    <a:pt x="164" y="8"/>
                    <a:pt x="160" y="6"/>
                    <a:pt x="157" y="4"/>
                  </a:cubicBezTo>
                  <a:cubicBezTo>
                    <a:pt x="147" y="4"/>
                    <a:pt x="147" y="4"/>
                    <a:pt x="147" y="4"/>
                  </a:cubicBezTo>
                  <a:cubicBezTo>
                    <a:pt x="151" y="7"/>
                    <a:pt x="154" y="10"/>
                    <a:pt x="158" y="13"/>
                  </a:cubicBezTo>
                  <a:cubicBezTo>
                    <a:pt x="155" y="19"/>
                    <a:pt x="149" y="24"/>
                    <a:pt x="144" y="29"/>
                  </a:cubicBezTo>
                  <a:cubicBezTo>
                    <a:pt x="130" y="27"/>
                    <a:pt x="126" y="10"/>
                    <a:pt x="115" y="6"/>
                  </a:cubicBezTo>
                  <a:cubicBezTo>
                    <a:pt x="98" y="0"/>
                    <a:pt x="82" y="9"/>
                    <a:pt x="68" y="15"/>
                  </a:cubicBezTo>
                  <a:cubicBezTo>
                    <a:pt x="65" y="12"/>
                    <a:pt x="65" y="12"/>
                    <a:pt x="65" y="12"/>
                  </a:cubicBezTo>
                  <a:cubicBezTo>
                    <a:pt x="65" y="9"/>
                    <a:pt x="64" y="7"/>
                    <a:pt x="64" y="4"/>
                  </a:cubicBezTo>
                  <a:cubicBezTo>
                    <a:pt x="56" y="4"/>
                    <a:pt x="56" y="4"/>
                    <a:pt x="56" y="4"/>
                  </a:cubicBezTo>
                  <a:cubicBezTo>
                    <a:pt x="61" y="32"/>
                    <a:pt x="75" y="59"/>
                    <a:pt x="95" y="80"/>
                  </a:cubicBezTo>
                  <a:cubicBezTo>
                    <a:pt x="95" y="84"/>
                    <a:pt x="95" y="84"/>
                    <a:pt x="95" y="84"/>
                  </a:cubicBezTo>
                  <a:cubicBezTo>
                    <a:pt x="71" y="66"/>
                    <a:pt x="60" y="39"/>
                    <a:pt x="49" y="13"/>
                  </a:cubicBezTo>
                  <a:cubicBezTo>
                    <a:pt x="48" y="9"/>
                    <a:pt x="48" y="7"/>
                    <a:pt x="47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9" y="16"/>
                    <a:pt x="24" y="28"/>
                    <a:pt x="26" y="41"/>
                  </a:cubicBezTo>
                  <a:cubicBezTo>
                    <a:pt x="43" y="79"/>
                    <a:pt x="59" y="126"/>
                    <a:pt x="104" y="142"/>
                  </a:cubicBezTo>
                  <a:cubicBezTo>
                    <a:pt x="133" y="165"/>
                    <a:pt x="169" y="175"/>
                    <a:pt x="204" y="183"/>
                  </a:cubicBezTo>
                  <a:cubicBezTo>
                    <a:pt x="217" y="187"/>
                    <a:pt x="235" y="183"/>
                    <a:pt x="241" y="197"/>
                  </a:cubicBezTo>
                  <a:cubicBezTo>
                    <a:pt x="252" y="248"/>
                    <a:pt x="274" y="302"/>
                    <a:pt x="321" y="333"/>
                  </a:cubicBezTo>
                  <a:cubicBezTo>
                    <a:pt x="356" y="352"/>
                    <a:pt x="392" y="367"/>
                    <a:pt x="434" y="365"/>
                  </a:cubicBezTo>
                  <a:cubicBezTo>
                    <a:pt x="440" y="371"/>
                    <a:pt x="444" y="379"/>
                    <a:pt x="442" y="387"/>
                  </a:cubicBezTo>
                  <a:cubicBezTo>
                    <a:pt x="459" y="430"/>
                    <a:pt x="489" y="473"/>
                    <a:pt x="534" y="490"/>
                  </a:cubicBezTo>
                  <a:cubicBezTo>
                    <a:pt x="571" y="509"/>
                    <a:pt x="618" y="503"/>
                    <a:pt x="656" y="521"/>
                  </a:cubicBezTo>
                  <a:cubicBezTo>
                    <a:pt x="694" y="535"/>
                    <a:pt x="728" y="570"/>
                    <a:pt x="742" y="608"/>
                  </a:cubicBezTo>
                  <a:cubicBezTo>
                    <a:pt x="742" y="610"/>
                    <a:pt x="742" y="610"/>
                    <a:pt x="742" y="610"/>
                  </a:cubicBezTo>
                  <a:cubicBezTo>
                    <a:pt x="720" y="577"/>
                    <a:pt x="686" y="539"/>
                    <a:pt x="646" y="526"/>
                  </a:cubicBezTo>
                  <a:cubicBezTo>
                    <a:pt x="605" y="514"/>
                    <a:pt x="561" y="513"/>
                    <a:pt x="523" y="494"/>
                  </a:cubicBezTo>
                  <a:cubicBezTo>
                    <a:pt x="473" y="474"/>
                    <a:pt x="445" y="424"/>
                    <a:pt x="432" y="377"/>
                  </a:cubicBezTo>
                  <a:cubicBezTo>
                    <a:pt x="422" y="371"/>
                    <a:pt x="409" y="375"/>
                    <a:pt x="399" y="373"/>
                  </a:cubicBezTo>
                  <a:cubicBezTo>
                    <a:pt x="334" y="374"/>
                    <a:pt x="282" y="319"/>
                    <a:pt x="254" y="264"/>
                  </a:cubicBezTo>
                  <a:cubicBezTo>
                    <a:pt x="244" y="246"/>
                    <a:pt x="246" y="223"/>
                    <a:pt x="239" y="205"/>
                  </a:cubicBezTo>
                  <a:cubicBezTo>
                    <a:pt x="232" y="196"/>
                    <a:pt x="218" y="200"/>
                    <a:pt x="208" y="197"/>
                  </a:cubicBezTo>
                  <a:cubicBezTo>
                    <a:pt x="185" y="196"/>
                    <a:pt x="166" y="184"/>
                    <a:pt x="143" y="180"/>
                  </a:cubicBezTo>
                  <a:cubicBezTo>
                    <a:pt x="99" y="166"/>
                    <a:pt x="55" y="129"/>
                    <a:pt x="38" y="85"/>
                  </a:cubicBezTo>
                  <a:cubicBezTo>
                    <a:pt x="25" y="59"/>
                    <a:pt x="12" y="33"/>
                    <a:pt x="7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5" y="30"/>
                    <a:pt x="14" y="54"/>
                    <a:pt x="25" y="76"/>
                  </a:cubicBezTo>
                  <a:cubicBezTo>
                    <a:pt x="50" y="140"/>
                    <a:pt x="112" y="184"/>
                    <a:pt x="177" y="196"/>
                  </a:cubicBezTo>
                  <a:cubicBezTo>
                    <a:pt x="195" y="202"/>
                    <a:pt x="216" y="202"/>
                    <a:pt x="234" y="210"/>
                  </a:cubicBezTo>
                  <a:cubicBezTo>
                    <a:pt x="240" y="244"/>
                    <a:pt x="249" y="278"/>
                    <a:pt x="272" y="304"/>
                  </a:cubicBezTo>
                  <a:cubicBezTo>
                    <a:pt x="300" y="346"/>
                    <a:pt x="343" y="375"/>
                    <a:pt x="392" y="378"/>
                  </a:cubicBezTo>
                  <a:cubicBezTo>
                    <a:pt x="402" y="383"/>
                    <a:pt x="419" y="375"/>
                    <a:pt x="427" y="383"/>
                  </a:cubicBezTo>
                  <a:cubicBezTo>
                    <a:pt x="432" y="403"/>
                    <a:pt x="443" y="418"/>
                    <a:pt x="450" y="437"/>
                  </a:cubicBezTo>
                  <a:cubicBezTo>
                    <a:pt x="468" y="470"/>
                    <a:pt x="500" y="489"/>
                    <a:pt x="532" y="504"/>
                  </a:cubicBezTo>
                  <a:cubicBezTo>
                    <a:pt x="576" y="523"/>
                    <a:pt x="627" y="519"/>
                    <a:pt x="669" y="542"/>
                  </a:cubicBezTo>
                  <a:cubicBezTo>
                    <a:pt x="698" y="562"/>
                    <a:pt x="728" y="592"/>
                    <a:pt x="740" y="624"/>
                  </a:cubicBezTo>
                  <a:cubicBezTo>
                    <a:pt x="742" y="624"/>
                    <a:pt x="742" y="624"/>
                    <a:pt x="742" y="624"/>
                  </a:cubicBezTo>
                  <a:cubicBezTo>
                    <a:pt x="747" y="625"/>
                    <a:pt x="743" y="619"/>
                    <a:pt x="744" y="614"/>
                  </a:cubicBezTo>
                  <a:cubicBezTo>
                    <a:pt x="747" y="617"/>
                    <a:pt x="754" y="617"/>
                    <a:pt x="757" y="622"/>
                  </a:cubicBezTo>
                  <a:cubicBezTo>
                    <a:pt x="766" y="614"/>
                    <a:pt x="772" y="600"/>
                    <a:pt x="778" y="590"/>
                  </a:cubicBezTo>
                  <a:cubicBezTo>
                    <a:pt x="802" y="550"/>
                    <a:pt x="845" y="531"/>
                    <a:pt x="888" y="523"/>
                  </a:cubicBezTo>
                  <a:cubicBezTo>
                    <a:pt x="912" y="520"/>
                    <a:pt x="934" y="514"/>
                    <a:pt x="959" y="513"/>
                  </a:cubicBezTo>
                  <a:cubicBezTo>
                    <a:pt x="994" y="510"/>
                    <a:pt x="1024" y="486"/>
                    <a:pt x="1042" y="457"/>
                  </a:cubicBezTo>
                  <a:cubicBezTo>
                    <a:pt x="1060" y="435"/>
                    <a:pt x="1062" y="407"/>
                    <a:pt x="1072" y="381"/>
                  </a:cubicBezTo>
                  <a:cubicBezTo>
                    <a:pt x="1098" y="377"/>
                    <a:pt x="1125" y="375"/>
                    <a:pt x="1150" y="368"/>
                  </a:cubicBezTo>
                  <a:cubicBezTo>
                    <a:pt x="1195" y="345"/>
                    <a:pt x="1195" y="345"/>
                    <a:pt x="1195" y="345"/>
                  </a:cubicBezTo>
                  <a:cubicBezTo>
                    <a:pt x="1229" y="323"/>
                    <a:pt x="1247" y="288"/>
                    <a:pt x="1259" y="253"/>
                  </a:cubicBezTo>
                  <a:cubicBezTo>
                    <a:pt x="1264" y="240"/>
                    <a:pt x="1264" y="224"/>
                    <a:pt x="1270" y="213"/>
                  </a:cubicBezTo>
                  <a:cubicBezTo>
                    <a:pt x="1330" y="205"/>
                    <a:pt x="1390" y="188"/>
                    <a:pt x="1431" y="141"/>
                  </a:cubicBezTo>
                  <a:cubicBezTo>
                    <a:pt x="1473" y="104"/>
                    <a:pt x="1497" y="56"/>
                    <a:pt x="1506" y="4"/>
                  </a:cubicBezTo>
                  <a:lnTo>
                    <a:pt x="1501" y="4"/>
                  </a:lnTo>
                  <a:close/>
                  <a:moveTo>
                    <a:pt x="1411" y="46"/>
                  </a:moveTo>
                  <a:cubicBezTo>
                    <a:pt x="1414" y="51"/>
                    <a:pt x="1416" y="56"/>
                    <a:pt x="1414" y="62"/>
                  </a:cubicBezTo>
                  <a:cubicBezTo>
                    <a:pt x="1405" y="61"/>
                    <a:pt x="1399" y="49"/>
                    <a:pt x="1390" y="46"/>
                  </a:cubicBezTo>
                  <a:cubicBezTo>
                    <a:pt x="1384" y="40"/>
                    <a:pt x="1372" y="43"/>
                    <a:pt x="1370" y="36"/>
                  </a:cubicBezTo>
                  <a:cubicBezTo>
                    <a:pt x="1384" y="33"/>
                    <a:pt x="1401" y="34"/>
                    <a:pt x="1411" y="46"/>
                  </a:cubicBezTo>
                  <a:close/>
                  <a:moveTo>
                    <a:pt x="1356" y="44"/>
                  </a:moveTo>
                  <a:cubicBezTo>
                    <a:pt x="1372" y="45"/>
                    <a:pt x="1393" y="47"/>
                    <a:pt x="1403" y="64"/>
                  </a:cubicBezTo>
                  <a:cubicBezTo>
                    <a:pt x="1403" y="69"/>
                    <a:pt x="1397" y="69"/>
                    <a:pt x="1394" y="71"/>
                  </a:cubicBezTo>
                  <a:cubicBezTo>
                    <a:pt x="1377" y="71"/>
                    <a:pt x="1359" y="68"/>
                    <a:pt x="1350" y="52"/>
                  </a:cubicBezTo>
                  <a:cubicBezTo>
                    <a:pt x="1346" y="47"/>
                    <a:pt x="1351" y="44"/>
                    <a:pt x="1356" y="44"/>
                  </a:cubicBezTo>
                  <a:close/>
                  <a:moveTo>
                    <a:pt x="1153" y="116"/>
                  </a:moveTo>
                  <a:cubicBezTo>
                    <a:pt x="1160" y="118"/>
                    <a:pt x="1166" y="125"/>
                    <a:pt x="1169" y="131"/>
                  </a:cubicBezTo>
                  <a:cubicBezTo>
                    <a:pt x="1170" y="142"/>
                    <a:pt x="1170" y="154"/>
                    <a:pt x="1164" y="161"/>
                  </a:cubicBezTo>
                  <a:cubicBezTo>
                    <a:pt x="1169" y="169"/>
                    <a:pt x="1159" y="173"/>
                    <a:pt x="1157" y="179"/>
                  </a:cubicBezTo>
                  <a:cubicBezTo>
                    <a:pt x="1148" y="184"/>
                    <a:pt x="1148" y="184"/>
                    <a:pt x="1148" y="184"/>
                  </a:cubicBezTo>
                  <a:cubicBezTo>
                    <a:pt x="1147" y="176"/>
                    <a:pt x="1155" y="168"/>
                    <a:pt x="1155" y="159"/>
                  </a:cubicBezTo>
                  <a:cubicBezTo>
                    <a:pt x="1161" y="144"/>
                    <a:pt x="1152" y="131"/>
                    <a:pt x="1153" y="116"/>
                  </a:cubicBezTo>
                  <a:close/>
                  <a:moveTo>
                    <a:pt x="1142" y="114"/>
                  </a:moveTo>
                  <a:cubicBezTo>
                    <a:pt x="1151" y="128"/>
                    <a:pt x="1154" y="148"/>
                    <a:pt x="1149" y="165"/>
                  </a:cubicBezTo>
                  <a:cubicBezTo>
                    <a:pt x="1146" y="169"/>
                    <a:pt x="1145" y="176"/>
                    <a:pt x="1139" y="177"/>
                  </a:cubicBezTo>
                  <a:cubicBezTo>
                    <a:pt x="1127" y="155"/>
                    <a:pt x="1142" y="136"/>
                    <a:pt x="1142" y="114"/>
                  </a:cubicBezTo>
                  <a:close/>
                  <a:moveTo>
                    <a:pt x="1091" y="152"/>
                  </a:moveTo>
                  <a:cubicBezTo>
                    <a:pt x="1085" y="160"/>
                    <a:pt x="1081" y="166"/>
                    <a:pt x="1070" y="167"/>
                  </a:cubicBezTo>
                  <a:cubicBezTo>
                    <a:pt x="1069" y="166"/>
                    <a:pt x="1069" y="166"/>
                    <a:pt x="1069" y="166"/>
                  </a:cubicBezTo>
                  <a:cubicBezTo>
                    <a:pt x="1083" y="149"/>
                    <a:pt x="1089" y="126"/>
                    <a:pt x="1098" y="105"/>
                  </a:cubicBezTo>
                  <a:cubicBezTo>
                    <a:pt x="1106" y="119"/>
                    <a:pt x="1098" y="139"/>
                    <a:pt x="1091" y="152"/>
                  </a:cubicBezTo>
                  <a:close/>
                  <a:moveTo>
                    <a:pt x="1089" y="111"/>
                  </a:moveTo>
                  <a:cubicBezTo>
                    <a:pt x="1082" y="135"/>
                    <a:pt x="1072" y="164"/>
                    <a:pt x="1049" y="176"/>
                  </a:cubicBezTo>
                  <a:cubicBezTo>
                    <a:pt x="1047" y="149"/>
                    <a:pt x="1064" y="120"/>
                    <a:pt x="1089" y="111"/>
                  </a:cubicBezTo>
                  <a:close/>
                  <a:moveTo>
                    <a:pt x="826" y="194"/>
                  </a:moveTo>
                  <a:cubicBezTo>
                    <a:pt x="824" y="193"/>
                    <a:pt x="824" y="193"/>
                    <a:pt x="824" y="193"/>
                  </a:cubicBezTo>
                  <a:cubicBezTo>
                    <a:pt x="833" y="188"/>
                    <a:pt x="844" y="190"/>
                    <a:pt x="854" y="190"/>
                  </a:cubicBezTo>
                  <a:cubicBezTo>
                    <a:pt x="859" y="188"/>
                    <a:pt x="865" y="187"/>
                    <a:pt x="869" y="189"/>
                  </a:cubicBezTo>
                  <a:cubicBezTo>
                    <a:pt x="857" y="198"/>
                    <a:pt x="839" y="200"/>
                    <a:pt x="826" y="194"/>
                  </a:cubicBezTo>
                  <a:close/>
                  <a:moveTo>
                    <a:pt x="867" y="180"/>
                  </a:moveTo>
                  <a:cubicBezTo>
                    <a:pt x="856" y="183"/>
                    <a:pt x="845" y="186"/>
                    <a:pt x="833" y="183"/>
                  </a:cubicBezTo>
                  <a:cubicBezTo>
                    <a:pt x="831" y="174"/>
                    <a:pt x="843" y="174"/>
                    <a:pt x="848" y="169"/>
                  </a:cubicBezTo>
                  <a:cubicBezTo>
                    <a:pt x="860" y="166"/>
                    <a:pt x="873" y="169"/>
                    <a:pt x="884" y="170"/>
                  </a:cubicBezTo>
                  <a:cubicBezTo>
                    <a:pt x="883" y="177"/>
                    <a:pt x="873" y="178"/>
                    <a:pt x="867" y="180"/>
                  </a:cubicBezTo>
                  <a:close/>
                  <a:moveTo>
                    <a:pt x="896" y="265"/>
                  </a:moveTo>
                  <a:cubicBezTo>
                    <a:pt x="884" y="258"/>
                    <a:pt x="881" y="246"/>
                    <a:pt x="879" y="234"/>
                  </a:cubicBezTo>
                  <a:cubicBezTo>
                    <a:pt x="879" y="224"/>
                    <a:pt x="879" y="212"/>
                    <a:pt x="891" y="210"/>
                  </a:cubicBezTo>
                  <a:cubicBezTo>
                    <a:pt x="894" y="227"/>
                    <a:pt x="891" y="246"/>
                    <a:pt x="898" y="263"/>
                  </a:cubicBezTo>
                  <a:lnTo>
                    <a:pt x="896" y="265"/>
                  </a:lnTo>
                  <a:close/>
                  <a:moveTo>
                    <a:pt x="910" y="241"/>
                  </a:moveTo>
                  <a:cubicBezTo>
                    <a:pt x="909" y="247"/>
                    <a:pt x="907" y="252"/>
                    <a:pt x="904" y="257"/>
                  </a:cubicBezTo>
                  <a:cubicBezTo>
                    <a:pt x="899" y="243"/>
                    <a:pt x="894" y="226"/>
                    <a:pt x="898" y="210"/>
                  </a:cubicBezTo>
                  <a:cubicBezTo>
                    <a:pt x="907" y="215"/>
                    <a:pt x="909" y="228"/>
                    <a:pt x="910" y="241"/>
                  </a:cubicBezTo>
                  <a:close/>
                  <a:moveTo>
                    <a:pt x="849" y="334"/>
                  </a:moveTo>
                  <a:cubicBezTo>
                    <a:pt x="840" y="335"/>
                    <a:pt x="830" y="331"/>
                    <a:pt x="826" y="323"/>
                  </a:cubicBezTo>
                  <a:cubicBezTo>
                    <a:pt x="823" y="316"/>
                    <a:pt x="822" y="307"/>
                    <a:pt x="826" y="299"/>
                  </a:cubicBezTo>
                  <a:cubicBezTo>
                    <a:pt x="837" y="314"/>
                    <a:pt x="853" y="325"/>
                    <a:pt x="872" y="325"/>
                  </a:cubicBezTo>
                  <a:cubicBezTo>
                    <a:pt x="868" y="333"/>
                    <a:pt x="858" y="334"/>
                    <a:pt x="849" y="334"/>
                  </a:cubicBezTo>
                  <a:close/>
                  <a:moveTo>
                    <a:pt x="845" y="311"/>
                  </a:moveTo>
                  <a:cubicBezTo>
                    <a:pt x="841" y="305"/>
                    <a:pt x="830" y="298"/>
                    <a:pt x="834" y="290"/>
                  </a:cubicBezTo>
                  <a:cubicBezTo>
                    <a:pt x="849" y="294"/>
                    <a:pt x="870" y="298"/>
                    <a:pt x="874" y="316"/>
                  </a:cubicBezTo>
                  <a:cubicBezTo>
                    <a:pt x="864" y="321"/>
                    <a:pt x="852" y="317"/>
                    <a:pt x="845" y="311"/>
                  </a:cubicBezTo>
                  <a:close/>
                  <a:moveTo>
                    <a:pt x="760" y="317"/>
                  </a:moveTo>
                  <a:cubicBezTo>
                    <a:pt x="771" y="315"/>
                    <a:pt x="779" y="321"/>
                    <a:pt x="787" y="327"/>
                  </a:cubicBezTo>
                  <a:cubicBezTo>
                    <a:pt x="792" y="333"/>
                    <a:pt x="800" y="341"/>
                    <a:pt x="795" y="349"/>
                  </a:cubicBezTo>
                  <a:cubicBezTo>
                    <a:pt x="783" y="341"/>
                    <a:pt x="771" y="332"/>
                    <a:pt x="759" y="323"/>
                  </a:cubicBezTo>
                  <a:cubicBezTo>
                    <a:pt x="756" y="321"/>
                    <a:pt x="758" y="318"/>
                    <a:pt x="760" y="317"/>
                  </a:cubicBezTo>
                  <a:close/>
                  <a:moveTo>
                    <a:pt x="733" y="321"/>
                  </a:moveTo>
                  <a:cubicBezTo>
                    <a:pt x="753" y="324"/>
                    <a:pt x="770" y="337"/>
                    <a:pt x="783" y="353"/>
                  </a:cubicBezTo>
                  <a:cubicBezTo>
                    <a:pt x="772" y="360"/>
                    <a:pt x="760" y="348"/>
                    <a:pt x="748" y="345"/>
                  </a:cubicBezTo>
                  <a:cubicBezTo>
                    <a:pt x="741" y="339"/>
                    <a:pt x="732" y="331"/>
                    <a:pt x="733" y="321"/>
                  </a:cubicBezTo>
                  <a:close/>
                  <a:moveTo>
                    <a:pt x="875" y="84"/>
                  </a:moveTo>
                  <a:cubicBezTo>
                    <a:pt x="880" y="88"/>
                    <a:pt x="881" y="92"/>
                    <a:pt x="882" y="97"/>
                  </a:cubicBezTo>
                  <a:cubicBezTo>
                    <a:pt x="881" y="98"/>
                    <a:pt x="881" y="98"/>
                    <a:pt x="881" y="98"/>
                  </a:cubicBezTo>
                  <a:cubicBezTo>
                    <a:pt x="871" y="90"/>
                    <a:pt x="859" y="84"/>
                    <a:pt x="853" y="73"/>
                  </a:cubicBezTo>
                  <a:cubicBezTo>
                    <a:pt x="862" y="71"/>
                    <a:pt x="871" y="77"/>
                    <a:pt x="875" y="84"/>
                  </a:cubicBezTo>
                  <a:close/>
                  <a:moveTo>
                    <a:pt x="839" y="76"/>
                  </a:moveTo>
                  <a:cubicBezTo>
                    <a:pt x="853" y="84"/>
                    <a:pt x="869" y="94"/>
                    <a:pt x="878" y="106"/>
                  </a:cubicBezTo>
                  <a:cubicBezTo>
                    <a:pt x="875" y="113"/>
                    <a:pt x="866" y="109"/>
                    <a:pt x="860" y="108"/>
                  </a:cubicBezTo>
                  <a:cubicBezTo>
                    <a:pt x="842" y="104"/>
                    <a:pt x="821" y="96"/>
                    <a:pt x="814" y="77"/>
                  </a:cubicBezTo>
                  <a:cubicBezTo>
                    <a:pt x="819" y="70"/>
                    <a:pt x="831" y="75"/>
                    <a:pt x="839" y="76"/>
                  </a:cubicBezTo>
                  <a:close/>
                  <a:moveTo>
                    <a:pt x="756" y="52"/>
                  </a:moveTo>
                  <a:cubicBezTo>
                    <a:pt x="743" y="43"/>
                    <a:pt x="738" y="29"/>
                    <a:pt x="738" y="13"/>
                  </a:cubicBezTo>
                  <a:cubicBezTo>
                    <a:pt x="738" y="9"/>
                    <a:pt x="742" y="10"/>
                    <a:pt x="744" y="12"/>
                  </a:cubicBezTo>
                  <a:cubicBezTo>
                    <a:pt x="755" y="30"/>
                    <a:pt x="755" y="30"/>
                    <a:pt x="755" y="30"/>
                  </a:cubicBezTo>
                  <a:cubicBezTo>
                    <a:pt x="757" y="36"/>
                    <a:pt x="762" y="49"/>
                    <a:pt x="756" y="52"/>
                  </a:cubicBezTo>
                  <a:close/>
                  <a:moveTo>
                    <a:pt x="757" y="18"/>
                  </a:moveTo>
                  <a:cubicBezTo>
                    <a:pt x="758" y="15"/>
                    <a:pt x="758" y="15"/>
                    <a:pt x="758" y="15"/>
                  </a:cubicBezTo>
                  <a:cubicBezTo>
                    <a:pt x="766" y="21"/>
                    <a:pt x="772" y="30"/>
                    <a:pt x="770" y="42"/>
                  </a:cubicBezTo>
                  <a:cubicBezTo>
                    <a:pt x="769" y="44"/>
                    <a:pt x="769" y="46"/>
                    <a:pt x="767" y="46"/>
                  </a:cubicBezTo>
                  <a:lnTo>
                    <a:pt x="757" y="18"/>
                  </a:lnTo>
                  <a:close/>
                  <a:moveTo>
                    <a:pt x="614" y="35"/>
                  </a:moveTo>
                  <a:cubicBezTo>
                    <a:pt x="611" y="40"/>
                    <a:pt x="611" y="40"/>
                    <a:pt x="611" y="40"/>
                  </a:cubicBezTo>
                  <a:cubicBezTo>
                    <a:pt x="608" y="40"/>
                    <a:pt x="608" y="40"/>
                    <a:pt x="608" y="40"/>
                  </a:cubicBezTo>
                  <a:lnTo>
                    <a:pt x="614" y="35"/>
                  </a:lnTo>
                  <a:close/>
                  <a:moveTo>
                    <a:pt x="623" y="41"/>
                  </a:moveTo>
                  <a:cubicBezTo>
                    <a:pt x="628" y="41"/>
                    <a:pt x="633" y="39"/>
                    <a:pt x="638" y="40"/>
                  </a:cubicBezTo>
                  <a:cubicBezTo>
                    <a:pt x="630" y="60"/>
                    <a:pt x="612" y="80"/>
                    <a:pt x="588" y="82"/>
                  </a:cubicBezTo>
                  <a:cubicBezTo>
                    <a:pt x="591" y="66"/>
                    <a:pt x="607" y="48"/>
                    <a:pt x="623" y="41"/>
                  </a:cubicBezTo>
                  <a:close/>
                  <a:moveTo>
                    <a:pt x="581" y="34"/>
                  </a:moveTo>
                  <a:cubicBezTo>
                    <a:pt x="583" y="35"/>
                    <a:pt x="583" y="35"/>
                    <a:pt x="583" y="35"/>
                  </a:cubicBezTo>
                  <a:cubicBezTo>
                    <a:pt x="582" y="47"/>
                    <a:pt x="571" y="57"/>
                    <a:pt x="561" y="61"/>
                  </a:cubicBezTo>
                  <a:cubicBezTo>
                    <a:pt x="557" y="62"/>
                    <a:pt x="557" y="62"/>
                    <a:pt x="557" y="62"/>
                  </a:cubicBezTo>
                  <a:cubicBezTo>
                    <a:pt x="556" y="47"/>
                    <a:pt x="574" y="45"/>
                    <a:pt x="581" y="34"/>
                  </a:cubicBezTo>
                  <a:close/>
                  <a:moveTo>
                    <a:pt x="572" y="30"/>
                  </a:moveTo>
                  <a:cubicBezTo>
                    <a:pt x="570" y="41"/>
                    <a:pt x="556" y="41"/>
                    <a:pt x="551" y="50"/>
                  </a:cubicBezTo>
                  <a:cubicBezTo>
                    <a:pt x="553" y="39"/>
                    <a:pt x="563" y="32"/>
                    <a:pt x="572" y="30"/>
                  </a:cubicBezTo>
                  <a:close/>
                  <a:moveTo>
                    <a:pt x="503" y="104"/>
                  </a:moveTo>
                  <a:cubicBezTo>
                    <a:pt x="498" y="106"/>
                    <a:pt x="491" y="106"/>
                    <a:pt x="487" y="104"/>
                  </a:cubicBezTo>
                  <a:cubicBezTo>
                    <a:pt x="495" y="97"/>
                    <a:pt x="505" y="92"/>
                    <a:pt x="518" y="93"/>
                  </a:cubicBezTo>
                  <a:cubicBezTo>
                    <a:pt x="516" y="99"/>
                    <a:pt x="508" y="102"/>
                    <a:pt x="503" y="104"/>
                  </a:cubicBezTo>
                  <a:close/>
                  <a:moveTo>
                    <a:pt x="486" y="93"/>
                  </a:moveTo>
                  <a:cubicBezTo>
                    <a:pt x="495" y="85"/>
                    <a:pt x="510" y="73"/>
                    <a:pt x="522" y="83"/>
                  </a:cubicBezTo>
                  <a:cubicBezTo>
                    <a:pt x="511" y="86"/>
                    <a:pt x="497" y="88"/>
                    <a:pt x="486" y="93"/>
                  </a:cubicBezTo>
                  <a:close/>
                  <a:moveTo>
                    <a:pt x="506" y="170"/>
                  </a:moveTo>
                  <a:cubicBezTo>
                    <a:pt x="506" y="155"/>
                    <a:pt x="508" y="131"/>
                    <a:pt x="529" y="128"/>
                  </a:cubicBezTo>
                  <a:cubicBezTo>
                    <a:pt x="518" y="141"/>
                    <a:pt x="516" y="158"/>
                    <a:pt x="506" y="170"/>
                  </a:cubicBezTo>
                  <a:close/>
                  <a:moveTo>
                    <a:pt x="516" y="173"/>
                  </a:moveTo>
                  <a:cubicBezTo>
                    <a:pt x="515" y="170"/>
                    <a:pt x="515" y="170"/>
                    <a:pt x="515" y="170"/>
                  </a:cubicBezTo>
                  <a:cubicBezTo>
                    <a:pt x="521" y="154"/>
                    <a:pt x="527" y="132"/>
                    <a:pt x="547" y="128"/>
                  </a:cubicBezTo>
                  <a:cubicBezTo>
                    <a:pt x="549" y="133"/>
                    <a:pt x="549" y="133"/>
                    <a:pt x="549" y="133"/>
                  </a:cubicBezTo>
                  <a:cubicBezTo>
                    <a:pt x="548" y="150"/>
                    <a:pt x="533" y="168"/>
                    <a:pt x="516" y="173"/>
                  </a:cubicBezTo>
                  <a:close/>
                  <a:moveTo>
                    <a:pt x="512" y="350"/>
                  </a:moveTo>
                  <a:cubicBezTo>
                    <a:pt x="505" y="344"/>
                    <a:pt x="495" y="338"/>
                    <a:pt x="497" y="328"/>
                  </a:cubicBezTo>
                  <a:cubicBezTo>
                    <a:pt x="508" y="340"/>
                    <a:pt x="520" y="347"/>
                    <a:pt x="534" y="353"/>
                  </a:cubicBezTo>
                  <a:cubicBezTo>
                    <a:pt x="529" y="357"/>
                    <a:pt x="518" y="353"/>
                    <a:pt x="512" y="350"/>
                  </a:cubicBezTo>
                  <a:close/>
                  <a:moveTo>
                    <a:pt x="500" y="311"/>
                  </a:moveTo>
                  <a:cubicBezTo>
                    <a:pt x="501" y="308"/>
                    <a:pt x="501" y="308"/>
                    <a:pt x="501" y="308"/>
                  </a:cubicBezTo>
                  <a:cubicBezTo>
                    <a:pt x="517" y="316"/>
                    <a:pt x="544" y="324"/>
                    <a:pt x="543" y="348"/>
                  </a:cubicBezTo>
                  <a:cubicBezTo>
                    <a:pt x="524" y="344"/>
                    <a:pt x="504" y="331"/>
                    <a:pt x="500" y="311"/>
                  </a:cubicBezTo>
                  <a:close/>
                  <a:moveTo>
                    <a:pt x="1162" y="287"/>
                  </a:moveTo>
                  <a:cubicBezTo>
                    <a:pt x="1142" y="253"/>
                    <a:pt x="1142" y="253"/>
                    <a:pt x="1142" y="253"/>
                  </a:cubicBezTo>
                  <a:cubicBezTo>
                    <a:pt x="1147" y="249"/>
                    <a:pt x="1154" y="253"/>
                    <a:pt x="1159" y="255"/>
                  </a:cubicBezTo>
                  <a:cubicBezTo>
                    <a:pt x="1167" y="264"/>
                    <a:pt x="1167" y="264"/>
                    <a:pt x="1167" y="264"/>
                  </a:cubicBezTo>
                  <a:cubicBezTo>
                    <a:pt x="1168" y="272"/>
                    <a:pt x="1169" y="282"/>
                    <a:pt x="1162" y="287"/>
                  </a:cubicBezTo>
                  <a:close/>
                  <a:moveTo>
                    <a:pt x="1153" y="291"/>
                  </a:moveTo>
                  <a:cubicBezTo>
                    <a:pt x="1145" y="290"/>
                    <a:pt x="1135" y="285"/>
                    <a:pt x="1132" y="276"/>
                  </a:cubicBezTo>
                  <a:cubicBezTo>
                    <a:pt x="1129" y="269"/>
                    <a:pt x="1130" y="261"/>
                    <a:pt x="1132" y="254"/>
                  </a:cubicBezTo>
                  <a:cubicBezTo>
                    <a:pt x="1145" y="261"/>
                    <a:pt x="1153" y="277"/>
                    <a:pt x="1153" y="291"/>
                  </a:cubicBezTo>
                  <a:close/>
                  <a:moveTo>
                    <a:pt x="1286" y="133"/>
                  </a:moveTo>
                  <a:cubicBezTo>
                    <a:pt x="1280" y="122"/>
                    <a:pt x="1274" y="108"/>
                    <a:pt x="1278" y="95"/>
                  </a:cubicBezTo>
                  <a:cubicBezTo>
                    <a:pt x="1290" y="105"/>
                    <a:pt x="1300" y="121"/>
                    <a:pt x="1302" y="139"/>
                  </a:cubicBezTo>
                  <a:cubicBezTo>
                    <a:pt x="1297" y="142"/>
                    <a:pt x="1290" y="136"/>
                    <a:pt x="1286" y="133"/>
                  </a:cubicBezTo>
                  <a:close/>
                  <a:moveTo>
                    <a:pt x="1308" y="108"/>
                  </a:moveTo>
                  <a:cubicBezTo>
                    <a:pt x="1309" y="115"/>
                    <a:pt x="1311" y="121"/>
                    <a:pt x="1308" y="127"/>
                  </a:cubicBezTo>
                  <a:cubicBezTo>
                    <a:pt x="1306" y="127"/>
                    <a:pt x="1306" y="127"/>
                    <a:pt x="1306" y="127"/>
                  </a:cubicBezTo>
                  <a:cubicBezTo>
                    <a:pt x="1301" y="114"/>
                    <a:pt x="1293" y="102"/>
                    <a:pt x="1286" y="89"/>
                  </a:cubicBezTo>
                  <a:cubicBezTo>
                    <a:pt x="1296" y="92"/>
                    <a:pt x="1304" y="98"/>
                    <a:pt x="1308" y="108"/>
                  </a:cubicBezTo>
                  <a:close/>
                  <a:moveTo>
                    <a:pt x="1306" y="15"/>
                  </a:moveTo>
                  <a:cubicBezTo>
                    <a:pt x="1322" y="25"/>
                    <a:pt x="1322" y="25"/>
                    <a:pt x="1322" y="25"/>
                  </a:cubicBezTo>
                  <a:cubicBezTo>
                    <a:pt x="1330" y="33"/>
                    <a:pt x="1340" y="42"/>
                    <a:pt x="1342" y="53"/>
                  </a:cubicBezTo>
                  <a:cubicBezTo>
                    <a:pt x="1316" y="37"/>
                    <a:pt x="1287" y="24"/>
                    <a:pt x="1255" y="24"/>
                  </a:cubicBezTo>
                  <a:cubicBezTo>
                    <a:pt x="1254" y="22"/>
                    <a:pt x="1254" y="22"/>
                    <a:pt x="1254" y="22"/>
                  </a:cubicBezTo>
                  <a:cubicBezTo>
                    <a:pt x="1267" y="13"/>
                    <a:pt x="1288" y="14"/>
                    <a:pt x="1306" y="15"/>
                  </a:cubicBezTo>
                  <a:close/>
                  <a:moveTo>
                    <a:pt x="1280" y="31"/>
                  </a:moveTo>
                  <a:cubicBezTo>
                    <a:pt x="1303" y="35"/>
                    <a:pt x="1325" y="47"/>
                    <a:pt x="1341" y="65"/>
                  </a:cubicBezTo>
                  <a:cubicBezTo>
                    <a:pt x="1333" y="73"/>
                    <a:pt x="1319" y="72"/>
                    <a:pt x="1308" y="74"/>
                  </a:cubicBezTo>
                  <a:cubicBezTo>
                    <a:pt x="1283" y="72"/>
                    <a:pt x="1253" y="65"/>
                    <a:pt x="1246" y="39"/>
                  </a:cubicBezTo>
                  <a:cubicBezTo>
                    <a:pt x="1250" y="22"/>
                    <a:pt x="1270" y="34"/>
                    <a:pt x="1280" y="31"/>
                  </a:cubicBezTo>
                  <a:close/>
                  <a:moveTo>
                    <a:pt x="1242" y="21"/>
                  </a:moveTo>
                  <a:cubicBezTo>
                    <a:pt x="1243" y="22"/>
                    <a:pt x="1246" y="25"/>
                    <a:pt x="1244" y="28"/>
                  </a:cubicBezTo>
                  <a:cubicBezTo>
                    <a:pt x="1243" y="31"/>
                    <a:pt x="1240" y="31"/>
                    <a:pt x="1239" y="30"/>
                  </a:cubicBezTo>
                  <a:lnTo>
                    <a:pt x="1242" y="21"/>
                  </a:lnTo>
                  <a:close/>
                  <a:moveTo>
                    <a:pt x="1222" y="55"/>
                  </a:moveTo>
                  <a:cubicBezTo>
                    <a:pt x="1227" y="49"/>
                    <a:pt x="1236" y="42"/>
                    <a:pt x="1244" y="46"/>
                  </a:cubicBezTo>
                  <a:cubicBezTo>
                    <a:pt x="1247" y="56"/>
                    <a:pt x="1258" y="63"/>
                    <a:pt x="1263" y="72"/>
                  </a:cubicBezTo>
                  <a:cubicBezTo>
                    <a:pt x="1268" y="89"/>
                    <a:pt x="1259" y="105"/>
                    <a:pt x="1250" y="121"/>
                  </a:cubicBezTo>
                  <a:cubicBezTo>
                    <a:pt x="1247" y="123"/>
                    <a:pt x="1243" y="125"/>
                    <a:pt x="1239" y="124"/>
                  </a:cubicBezTo>
                  <a:cubicBezTo>
                    <a:pt x="1228" y="103"/>
                    <a:pt x="1218" y="78"/>
                    <a:pt x="1222" y="55"/>
                  </a:cubicBezTo>
                  <a:close/>
                  <a:moveTo>
                    <a:pt x="1098" y="66"/>
                  </a:moveTo>
                  <a:cubicBezTo>
                    <a:pt x="1097" y="67"/>
                    <a:pt x="1094" y="68"/>
                    <a:pt x="1092" y="67"/>
                  </a:cubicBezTo>
                  <a:cubicBezTo>
                    <a:pt x="1097" y="32"/>
                    <a:pt x="1134" y="18"/>
                    <a:pt x="1160" y="6"/>
                  </a:cubicBezTo>
                  <a:cubicBezTo>
                    <a:pt x="1169" y="3"/>
                    <a:pt x="1174" y="10"/>
                    <a:pt x="1181" y="14"/>
                  </a:cubicBezTo>
                  <a:cubicBezTo>
                    <a:pt x="1181" y="18"/>
                    <a:pt x="1182" y="23"/>
                    <a:pt x="1178" y="26"/>
                  </a:cubicBezTo>
                  <a:cubicBezTo>
                    <a:pt x="1148" y="33"/>
                    <a:pt x="1124" y="50"/>
                    <a:pt x="1098" y="66"/>
                  </a:cubicBezTo>
                  <a:close/>
                  <a:moveTo>
                    <a:pt x="1166" y="76"/>
                  </a:moveTo>
                  <a:cubicBezTo>
                    <a:pt x="1148" y="86"/>
                    <a:pt x="1126" y="79"/>
                    <a:pt x="1110" y="68"/>
                  </a:cubicBezTo>
                  <a:cubicBezTo>
                    <a:pt x="1117" y="59"/>
                    <a:pt x="1130" y="54"/>
                    <a:pt x="1140" y="46"/>
                  </a:cubicBezTo>
                  <a:cubicBezTo>
                    <a:pt x="1153" y="41"/>
                    <a:pt x="1167" y="29"/>
                    <a:pt x="1182" y="33"/>
                  </a:cubicBezTo>
                  <a:cubicBezTo>
                    <a:pt x="1194" y="49"/>
                    <a:pt x="1194" y="49"/>
                    <a:pt x="1194" y="49"/>
                  </a:cubicBezTo>
                  <a:cubicBezTo>
                    <a:pt x="1192" y="65"/>
                    <a:pt x="1177" y="69"/>
                    <a:pt x="1166" y="76"/>
                  </a:cubicBezTo>
                  <a:close/>
                  <a:moveTo>
                    <a:pt x="1190" y="78"/>
                  </a:moveTo>
                  <a:cubicBezTo>
                    <a:pt x="1193" y="69"/>
                    <a:pt x="1194" y="60"/>
                    <a:pt x="1200" y="52"/>
                  </a:cubicBezTo>
                  <a:cubicBezTo>
                    <a:pt x="1214" y="54"/>
                    <a:pt x="1214" y="54"/>
                    <a:pt x="1214" y="54"/>
                  </a:cubicBezTo>
                  <a:cubicBezTo>
                    <a:pt x="1213" y="83"/>
                    <a:pt x="1228" y="107"/>
                    <a:pt x="1234" y="134"/>
                  </a:cubicBezTo>
                  <a:cubicBezTo>
                    <a:pt x="1228" y="136"/>
                    <a:pt x="1221" y="129"/>
                    <a:pt x="1214" y="126"/>
                  </a:cubicBezTo>
                  <a:cubicBezTo>
                    <a:pt x="1197" y="116"/>
                    <a:pt x="1191" y="96"/>
                    <a:pt x="1190" y="78"/>
                  </a:cubicBezTo>
                  <a:close/>
                  <a:moveTo>
                    <a:pt x="1179" y="207"/>
                  </a:moveTo>
                  <a:cubicBezTo>
                    <a:pt x="1185" y="199"/>
                    <a:pt x="1190" y="191"/>
                    <a:pt x="1195" y="184"/>
                  </a:cubicBezTo>
                  <a:cubicBezTo>
                    <a:pt x="1200" y="184"/>
                    <a:pt x="1199" y="190"/>
                    <a:pt x="1202" y="193"/>
                  </a:cubicBezTo>
                  <a:cubicBezTo>
                    <a:pt x="1200" y="202"/>
                    <a:pt x="1196" y="211"/>
                    <a:pt x="1190" y="218"/>
                  </a:cubicBezTo>
                  <a:cubicBezTo>
                    <a:pt x="1183" y="224"/>
                    <a:pt x="1175" y="225"/>
                    <a:pt x="1166" y="224"/>
                  </a:cubicBezTo>
                  <a:cubicBezTo>
                    <a:pt x="1167" y="218"/>
                    <a:pt x="1176" y="214"/>
                    <a:pt x="1179" y="207"/>
                  </a:cubicBezTo>
                  <a:close/>
                  <a:moveTo>
                    <a:pt x="1151" y="228"/>
                  </a:moveTo>
                  <a:cubicBezTo>
                    <a:pt x="1167" y="229"/>
                    <a:pt x="1188" y="234"/>
                    <a:pt x="1198" y="216"/>
                  </a:cubicBezTo>
                  <a:cubicBezTo>
                    <a:pt x="1208" y="207"/>
                    <a:pt x="1207" y="193"/>
                    <a:pt x="1202" y="181"/>
                  </a:cubicBezTo>
                  <a:cubicBezTo>
                    <a:pt x="1200" y="174"/>
                    <a:pt x="1200" y="174"/>
                    <a:pt x="1200" y="174"/>
                  </a:cubicBezTo>
                  <a:cubicBezTo>
                    <a:pt x="1208" y="131"/>
                    <a:pt x="1208" y="131"/>
                    <a:pt x="1208" y="131"/>
                  </a:cubicBezTo>
                  <a:cubicBezTo>
                    <a:pt x="1219" y="135"/>
                    <a:pt x="1232" y="139"/>
                    <a:pt x="1241" y="149"/>
                  </a:cubicBezTo>
                  <a:cubicBezTo>
                    <a:pt x="1246" y="145"/>
                    <a:pt x="1244" y="137"/>
                    <a:pt x="1243" y="132"/>
                  </a:cubicBezTo>
                  <a:cubicBezTo>
                    <a:pt x="1255" y="125"/>
                    <a:pt x="1261" y="112"/>
                    <a:pt x="1267" y="101"/>
                  </a:cubicBezTo>
                  <a:cubicBezTo>
                    <a:pt x="1269" y="101"/>
                    <a:pt x="1269" y="101"/>
                    <a:pt x="1269" y="101"/>
                  </a:cubicBezTo>
                  <a:cubicBezTo>
                    <a:pt x="1274" y="116"/>
                    <a:pt x="1273" y="134"/>
                    <a:pt x="1290" y="144"/>
                  </a:cubicBezTo>
                  <a:cubicBezTo>
                    <a:pt x="1269" y="156"/>
                    <a:pt x="1243" y="155"/>
                    <a:pt x="1219" y="159"/>
                  </a:cubicBezTo>
                  <a:cubicBezTo>
                    <a:pt x="1217" y="157"/>
                    <a:pt x="1214" y="156"/>
                    <a:pt x="1211" y="157"/>
                  </a:cubicBezTo>
                  <a:cubicBezTo>
                    <a:pt x="1208" y="168"/>
                    <a:pt x="1216" y="177"/>
                    <a:pt x="1215" y="190"/>
                  </a:cubicBezTo>
                  <a:cubicBezTo>
                    <a:pt x="1218" y="231"/>
                    <a:pt x="1201" y="273"/>
                    <a:pt x="1168" y="295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71" y="283"/>
                    <a:pt x="1180" y="272"/>
                    <a:pt x="1171" y="261"/>
                  </a:cubicBezTo>
                  <a:cubicBezTo>
                    <a:pt x="1161" y="239"/>
                    <a:pt x="1133" y="250"/>
                    <a:pt x="1120" y="233"/>
                  </a:cubicBezTo>
                  <a:lnTo>
                    <a:pt x="1151" y="228"/>
                  </a:lnTo>
                  <a:close/>
                  <a:moveTo>
                    <a:pt x="1105" y="236"/>
                  </a:moveTo>
                  <a:cubicBezTo>
                    <a:pt x="1140" y="240"/>
                    <a:pt x="1110" y="288"/>
                    <a:pt x="1144" y="295"/>
                  </a:cubicBezTo>
                  <a:cubicBezTo>
                    <a:pt x="1147" y="297"/>
                    <a:pt x="1155" y="298"/>
                    <a:pt x="1154" y="305"/>
                  </a:cubicBezTo>
                  <a:cubicBezTo>
                    <a:pt x="1133" y="322"/>
                    <a:pt x="1105" y="320"/>
                    <a:pt x="1079" y="326"/>
                  </a:cubicBezTo>
                  <a:cubicBezTo>
                    <a:pt x="1074" y="325"/>
                    <a:pt x="1074" y="325"/>
                    <a:pt x="1074" y="325"/>
                  </a:cubicBezTo>
                  <a:cubicBezTo>
                    <a:pt x="1079" y="309"/>
                    <a:pt x="1091" y="291"/>
                    <a:pt x="1091" y="271"/>
                  </a:cubicBezTo>
                  <a:cubicBezTo>
                    <a:pt x="1090" y="247"/>
                    <a:pt x="1063" y="238"/>
                    <a:pt x="1048" y="226"/>
                  </a:cubicBezTo>
                  <a:cubicBezTo>
                    <a:pt x="1047" y="223"/>
                    <a:pt x="1047" y="223"/>
                    <a:pt x="1047" y="223"/>
                  </a:cubicBezTo>
                  <a:cubicBezTo>
                    <a:pt x="1066" y="227"/>
                    <a:pt x="1087" y="229"/>
                    <a:pt x="1105" y="236"/>
                  </a:cubicBezTo>
                  <a:close/>
                  <a:moveTo>
                    <a:pt x="1072" y="271"/>
                  </a:moveTo>
                  <a:cubicBezTo>
                    <a:pt x="1062" y="244"/>
                    <a:pt x="1062" y="244"/>
                    <a:pt x="1062" y="244"/>
                  </a:cubicBezTo>
                  <a:cubicBezTo>
                    <a:pt x="1072" y="245"/>
                    <a:pt x="1077" y="256"/>
                    <a:pt x="1084" y="262"/>
                  </a:cubicBezTo>
                  <a:cubicBezTo>
                    <a:pt x="1084" y="274"/>
                    <a:pt x="1086" y="286"/>
                    <a:pt x="1078" y="298"/>
                  </a:cubicBezTo>
                  <a:cubicBezTo>
                    <a:pt x="1074" y="291"/>
                    <a:pt x="1075" y="279"/>
                    <a:pt x="1072" y="271"/>
                  </a:cubicBezTo>
                  <a:close/>
                  <a:moveTo>
                    <a:pt x="1043" y="251"/>
                  </a:moveTo>
                  <a:cubicBezTo>
                    <a:pt x="1046" y="237"/>
                    <a:pt x="1046" y="237"/>
                    <a:pt x="1046" y="237"/>
                  </a:cubicBezTo>
                  <a:cubicBezTo>
                    <a:pt x="1060" y="249"/>
                    <a:pt x="1065" y="267"/>
                    <a:pt x="1069" y="286"/>
                  </a:cubicBezTo>
                  <a:cubicBezTo>
                    <a:pt x="1069" y="313"/>
                    <a:pt x="1069" y="313"/>
                    <a:pt x="1069" y="313"/>
                  </a:cubicBezTo>
                  <a:cubicBezTo>
                    <a:pt x="1066" y="313"/>
                    <a:pt x="1066" y="313"/>
                    <a:pt x="1066" y="313"/>
                  </a:cubicBezTo>
                  <a:cubicBezTo>
                    <a:pt x="1048" y="298"/>
                    <a:pt x="1038" y="274"/>
                    <a:pt x="1043" y="251"/>
                  </a:cubicBezTo>
                  <a:close/>
                  <a:moveTo>
                    <a:pt x="918" y="309"/>
                  </a:moveTo>
                  <a:cubicBezTo>
                    <a:pt x="928" y="282"/>
                    <a:pt x="938" y="253"/>
                    <a:pt x="945" y="225"/>
                  </a:cubicBezTo>
                  <a:cubicBezTo>
                    <a:pt x="966" y="246"/>
                    <a:pt x="941" y="279"/>
                    <a:pt x="958" y="304"/>
                  </a:cubicBezTo>
                  <a:cubicBezTo>
                    <a:pt x="964" y="318"/>
                    <a:pt x="978" y="328"/>
                    <a:pt x="984" y="342"/>
                  </a:cubicBezTo>
                  <a:cubicBezTo>
                    <a:pt x="974" y="346"/>
                    <a:pt x="965" y="338"/>
                    <a:pt x="953" y="339"/>
                  </a:cubicBezTo>
                  <a:cubicBezTo>
                    <a:pt x="940" y="338"/>
                    <a:pt x="925" y="340"/>
                    <a:pt x="918" y="328"/>
                  </a:cubicBezTo>
                  <a:cubicBezTo>
                    <a:pt x="914" y="322"/>
                    <a:pt x="913" y="315"/>
                    <a:pt x="918" y="309"/>
                  </a:cubicBezTo>
                  <a:close/>
                  <a:moveTo>
                    <a:pt x="986" y="294"/>
                  </a:moveTo>
                  <a:cubicBezTo>
                    <a:pt x="986" y="305"/>
                    <a:pt x="991" y="317"/>
                    <a:pt x="984" y="327"/>
                  </a:cubicBezTo>
                  <a:cubicBezTo>
                    <a:pt x="969" y="315"/>
                    <a:pt x="954" y="296"/>
                    <a:pt x="957" y="274"/>
                  </a:cubicBezTo>
                  <a:cubicBezTo>
                    <a:pt x="961" y="244"/>
                    <a:pt x="961" y="244"/>
                    <a:pt x="961" y="244"/>
                  </a:cubicBezTo>
                  <a:cubicBezTo>
                    <a:pt x="979" y="255"/>
                    <a:pt x="979" y="277"/>
                    <a:pt x="986" y="294"/>
                  </a:cubicBezTo>
                  <a:close/>
                  <a:moveTo>
                    <a:pt x="982" y="258"/>
                  </a:moveTo>
                  <a:cubicBezTo>
                    <a:pt x="997" y="266"/>
                    <a:pt x="1000" y="290"/>
                    <a:pt x="997" y="307"/>
                  </a:cubicBezTo>
                  <a:cubicBezTo>
                    <a:pt x="998" y="309"/>
                    <a:pt x="996" y="309"/>
                    <a:pt x="995" y="310"/>
                  </a:cubicBezTo>
                  <a:cubicBezTo>
                    <a:pt x="991" y="293"/>
                    <a:pt x="986" y="273"/>
                    <a:pt x="982" y="258"/>
                  </a:cubicBezTo>
                  <a:close/>
                  <a:moveTo>
                    <a:pt x="932" y="348"/>
                  </a:moveTo>
                  <a:cubicBezTo>
                    <a:pt x="934" y="345"/>
                    <a:pt x="934" y="345"/>
                    <a:pt x="934" y="345"/>
                  </a:cubicBezTo>
                  <a:cubicBezTo>
                    <a:pt x="957" y="343"/>
                    <a:pt x="982" y="345"/>
                    <a:pt x="993" y="367"/>
                  </a:cubicBezTo>
                  <a:cubicBezTo>
                    <a:pt x="993" y="370"/>
                    <a:pt x="993" y="370"/>
                    <a:pt x="993" y="370"/>
                  </a:cubicBezTo>
                  <a:cubicBezTo>
                    <a:pt x="972" y="369"/>
                    <a:pt x="944" y="370"/>
                    <a:pt x="932" y="348"/>
                  </a:cubicBezTo>
                  <a:close/>
                  <a:moveTo>
                    <a:pt x="985" y="378"/>
                  </a:moveTo>
                  <a:cubicBezTo>
                    <a:pt x="977" y="386"/>
                    <a:pt x="961" y="391"/>
                    <a:pt x="948" y="387"/>
                  </a:cubicBezTo>
                  <a:cubicBezTo>
                    <a:pt x="937" y="382"/>
                    <a:pt x="930" y="372"/>
                    <a:pt x="927" y="361"/>
                  </a:cubicBezTo>
                  <a:cubicBezTo>
                    <a:pt x="928" y="355"/>
                    <a:pt x="928" y="355"/>
                    <a:pt x="928" y="355"/>
                  </a:cubicBezTo>
                  <a:cubicBezTo>
                    <a:pt x="943" y="369"/>
                    <a:pt x="962" y="377"/>
                    <a:pt x="984" y="377"/>
                  </a:cubicBezTo>
                  <a:lnTo>
                    <a:pt x="985" y="378"/>
                  </a:lnTo>
                  <a:close/>
                  <a:moveTo>
                    <a:pt x="682" y="345"/>
                  </a:moveTo>
                  <a:cubicBezTo>
                    <a:pt x="688" y="356"/>
                    <a:pt x="698" y="368"/>
                    <a:pt x="705" y="374"/>
                  </a:cubicBezTo>
                  <a:cubicBezTo>
                    <a:pt x="687" y="372"/>
                    <a:pt x="670" y="359"/>
                    <a:pt x="660" y="345"/>
                  </a:cubicBezTo>
                  <a:cubicBezTo>
                    <a:pt x="660" y="338"/>
                    <a:pt x="669" y="334"/>
                    <a:pt x="672" y="329"/>
                  </a:cubicBezTo>
                  <a:cubicBezTo>
                    <a:pt x="680" y="332"/>
                    <a:pt x="677" y="341"/>
                    <a:pt x="682" y="345"/>
                  </a:cubicBezTo>
                  <a:close/>
                  <a:moveTo>
                    <a:pt x="796" y="264"/>
                  </a:moveTo>
                  <a:cubicBezTo>
                    <a:pt x="800" y="272"/>
                    <a:pt x="798" y="281"/>
                    <a:pt x="802" y="290"/>
                  </a:cubicBezTo>
                  <a:cubicBezTo>
                    <a:pt x="799" y="294"/>
                    <a:pt x="795" y="290"/>
                    <a:pt x="793" y="289"/>
                  </a:cubicBezTo>
                  <a:cubicBezTo>
                    <a:pt x="773" y="264"/>
                    <a:pt x="748" y="242"/>
                    <a:pt x="718" y="234"/>
                  </a:cubicBezTo>
                  <a:cubicBezTo>
                    <a:pt x="717" y="229"/>
                    <a:pt x="721" y="225"/>
                    <a:pt x="724" y="222"/>
                  </a:cubicBezTo>
                  <a:cubicBezTo>
                    <a:pt x="754" y="219"/>
                    <a:pt x="782" y="238"/>
                    <a:pt x="796" y="264"/>
                  </a:cubicBezTo>
                  <a:close/>
                  <a:moveTo>
                    <a:pt x="775" y="133"/>
                  </a:moveTo>
                  <a:cubicBezTo>
                    <a:pt x="771" y="140"/>
                    <a:pt x="761" y="142"/>
                    <a:pt x="754" y="140"/>
                  </a:cubicBezTo>
                  <a:cubicBezTo>
                    <a:pt x="751" y="138"/>
                    <a:pt x="748" y="135"/>
                    <a:pt x="746" y="132"/>
                  </a:cubicBezTo>
                  <a:cubicBezTo>
                    <a:pt x="754" y="127"/>
                    <a:pt x="768" y="125"/>
                    <a:pt x="775" y="133"/>
                  </a:cubicBezTo>
                  <a:close/>
                  <a:moveTo>
                    <a:pt x="668" y="105"/>
                  </a:moveTo>
                  <a:cubicBezTo>
                    <a:pt x="683" y="119"/>
                    <a:pt x="701" y="132"/>
                    <a:pt x="697" y="154"/>
                  </a:cubicBezTo>
                  <a:cubicBezTo>
                    <a:pt x="700" y="159"/>
                    <a:pt x="694" y="173"/>
                    <a:pt x="703" y="172"/>
                  </a:cubicBezTo>
                  <a:cubicBezTo>
                    <a:pt x="715" y="151"/>
                    <a:pt x="715" y="151"/>
                    <a:pt x="715" y="151"/>
                  </a:cubicBezTo>
                  <a:cubicBezTo>
                    <a:pt x="741" y="164"/>
                    <a:pt x="767" y="145"/>
                    <a:pt x="791" y="136"/>
                  </a:cubicBezTo>
                  <a:cubicBezTo>
                    <a:pt x="798" y="158"/>
                    <a:pt x="794" y="181"/>
                    <a:pt x="781" y="199"/>
                  </a:cubicBezTo>
                  <a:cubicBezTo>
                    <a:pt x="751" y="216"/>
                    <a:pt x="751" y="216"/>
                    <a:pt x="751" y="216"/>
                  </a:cubicBezTo>
                  <a:cubicBezTo>
                    <a:pt x="719" y="215"/>
                    <a:pt x="719" y="215"/>
                    <a:pt x="719" y="215"/>
                  </a:cubicBezTo>
                  <a:cubicBezTo>
                    <a:pt x="715" y="212"/>
                    <a:pt x="716" y="206"/>
                    <a:pt x="714" y="202"/>
                  </a:cubicBezTo>
                  <a:cubicBezTo>
                    <a:pt x="721" y="187"/>
                    <a:pt x="737" y="177"/>
                    <a:pt x="743" y="163"/>
                  </a:cubicBezTo>
                  <a:cubicBezTo>
                    <a:pt x="739" y="163"/>
                    <a:pt x="739" y="163"/>
                    <a:pt x="739" y="163"/>
                  </a:cubicBezTo>
                  <a:cubicBezTo>
                    <a:pt x="716" y="187"/>
                    <a:pt x="716" y="187"/>
                    <a:pt x="716" y="187"/>
                  </a:cubicBezTo>
                  <a:cubicBezTo>
                    <a:pt x="714" y="187"/>
                    <a:pt x="711" y="183"/>
                    <a:pt x="709" y="186"/>
                  </a:cubicBezTo>
                  <a:cubicBezTo>
                    <a:pt x="707" y="190"/>
                    <a:pt x="707" y="190"/>
                    <a:pt x="707" y="190"/>
                  </a:cubicBezTo>
                  <a:cubicBezTo>
                    <a:pt x="711" y="192"/>
                    <a:pt x="711" y="192"/>
                    <a:pt x="711" y="192"/>
                  </a:cubicBezTo>
                  <a:cubicBezTo>
                    <a:pt x="710" y="193"/>
                    <a:pt x="710" y="193"/>
                    <a:pt x="710" y="193"/>
                  </a:cubicBezTo>
                  <a:cubicBezTo>
                    <a:pt x="699" y="186"/>
                    <a:pt x="687" y="185"/>
                    <a:pt x="676" y="183"/>
                  </a:cubicBezTo>
                  <a:cubicBezTo>
                    <a:pt x="671" y="153"/>
                    <a:pt x="664" y="124"/>
                    <a:pt x="653" y="95"/>
                  </a:cubicBezTo>
                  <a:cubicBezTo>
                    <a:pt x="658" y="96"/>
                    <a:pt x="665" y="101"/>
                    <a:pt x="668" y="105"/>
                  </a:cubicBezTo>
                  <a:close/>
                  <a:moveTo>
                    <a:pt x="684" y="191"/>
                  </a:moveTo>
                  <a:cubicBezTo>
                    <a:pt x="684" y="192"/>
                    <a:pt x="682" y="193"/>
                    <a:pt x="680" y="192"/>
                  </a:cubicBezTo>
                  <a:cubicBezTo>
                    <a:pt x="681" y="190"/>
                    <a:pt x="681" y="190"/>
                    <a:pt x="681" y="190"/>
                  </a:cubicBezTo>
                  <a:lnTo>
                    <a:pt x="684" y="191"/>
                  </a:lnTo>
                  <a:close/>
                  <a:moveTo>
                    <a:pt x="671" y="192"/>
                  </a:moveTo>
                  <a:cubicBezTo>
                    <a:pt x="669" y="200"/>
                    <a:pt x="660" y="197"/>
                    <a:pt x="655" y="201"/>
                  </a:cubicBezTo>
                  <a:cubicBezTo>
                    <a:pt x="654" y="197"/>
                    <a:pt x="662" y="192"/>
                    <a:pt x="667" y="191"/>
                  </a:cubicBezTo>
                  <a:cubicBezTo>
                    <a:pt x="668" y="191"/>
                    <a:pt x="670" y="190"/>
                    <a:pt x="671" y="192"/>
                  </a:cubicBezTo>
                  <a:close/>
                  <a:moveTo>
                    <a:pt x="628" y="125"/>
                  </a:moveTo>
                  <a:cubicBezTo>
                    <a:pt x="634" y="117"/>
                    <a:pt x="639" y="107"/>
                    <a:pt x="646" y="100"/>
                  </a:cubicBezTo>
                  <a:cubicBezTo>
                    <a:pt x="652" y="114"/>
                    <a:pt x="652" y="114"/>
                    <a:pt x="652" y="114"/>
                  </a:cubicBezTo>
                  <a:cubicBezTo>
                    <a:pt x="660" y="135"/>
                    <a:pt x="669" y="160"/>
                    <a:pt x="667" y="183"/>
                  </a:cubicBezTo>
                  <a:cubicBezTo>
                    <a:pt x="658" y="187"/>
                    <a:pt x="649" y="200"/>
                    <a:pt x="640" y="192"/>
                  </a:cubicBezTo>
                  <a:cubicBezTo>
                    <a:pt x="624" y="176"/>
                    <a:pt x="618" y="146"/>
                    <a:pt x="628" y="125"/>
                  </a:cubicBezTo>
                  <a:close/>
                  <a:moveTo>
                    <a:pt x="650" y="204"/>
                  </a:moveTo>
                  <a:cubicBezTo>
                    <a:pt x="643" y="211"/>
                    <a:pt x="642" y="224"/>
                    <a:pt x="641" y="233"/>
                  </a:cubicBezTo>
                  <a:cubicBezTo>
                    <a:pt x="636" y="228"/>
                    <a:pt x="639" y="217"/>
                    <a:pt x="641" y="211"/>
                  </a:cubicBezTo>
                  <a:cubicBezTo>
                    <a:pt x="643" y="206"/>
                    <a:pt x="645" y="203"/>
                    <a:pt x="650" y="204"/>
                  </a:cubicBezTo>
                  <a:close/>
                  <a:moveTo>
                    <a:pt x="565" y="182"/>
                  </a:moveTo>
                  <a:cubicBezTo>
                    <a:pt x="582" y="176"/>
                    <a:pt x="606" y="171"/>
                    <a:pt x="623" y="182"/>
                  </a:cubicBezTo>
                  <a:cubicBezTo>
                    <a:pt x="638" y="202"/>
                    <a:pt x="638" y="202"/>
                    <a:pt x="638" y="202"/>
                  </a:cubicBezTo>
                  <a:cubicBezTo>
                    <a:pt x="638" y="206"/>
                    <a:pt x="635" y="210"/>
                    <a:pt x="632" y="211"/>
                  </a:cubicBezTo>
                  <a:cubicBezTo>
                    <a:pt x="617" y="206"/>
                    <a:pt x="602" y="202"/>
                    <a:pt x="585" y="203"/>
                  </a:cubicBezTo>
                  <a:cubicBezTo>
                    <a:pt x="544" y="199"/>
                    <a:pt x="544" y="199"/>
                    <a:pt x="544" y="199"/>
                  </a:cubicBezTo>
                  <a:cubicBezTo>
                    <a:pt x="546" y="191"/>
                    <a:pt x="557" y="187"/>
                    <a:pt x="565" y="182"/>
                  </a:cubicBezTo>
                  <a:close/>
                  <a:moveTo>
                    <a:pt x="556" y="238"/>
                  </a:moveTo>
                  <a:cubicBezTo>
                    <a:pt x="544" y="230"/>
                    <a:pt x="540" y="218"/>
                    <a:pt x="530" y="209"/>
                  </a:cubicBezTo>
                  <a:cubicBezTo>
                    <a:pt x="542" y="204"/>
                    <a:pt x="558" y="208"/>
                    <a:pt x="571" y="208"/>
                  </a:cubicBezTo>
                  <a:cubicBezTo>
                    <a:pt x="591" y="210"/>
                    <a:pt x="613" y="207"/>
                    <a:pt x="629" y="220"/>
                  </a:cubicBezTo>
                  <a:cubicBezTo>
                    <a:pt x="633" y="228"/>
                    <a:pt x="634" y="242"/>
                    <a:pt x="623" y="246"/>
                  </a:cubicBezTo>
                  <a:cubicBezTo>
                    <a:pt x="601" y="253"/>
                    <a:pt x="573" y="253"/>
                    <a:pt x="556" y="238"/>
                  </a:cubicBezTo>
                  <a:close/>
                  <a:moveTo>
                    <a:pt x="613" y="270"/>
                  </a:moveTo>
                  <a:cubicBezTo>
                    <a:pt x="619" y="260"/>
                    <a:pt x="626" y="245"/>
                    <a:pt x="638" y="247"/>
                  </a:cubicBezTo>
                  <a:cubicBezTo>
                    <a:pt x="641" y="251"/>
                    <a:pt x="650" y="260"/>
                    <a:pt x="653" y="250"/>
                  </a:cubicBezTo>
                  <a:cubicBezTo>
                    <a:pt x="657" y="249"/>
                    <a:pt x="655" y="254"/>
                    <a:pt x="658" y="256"/>
                  </a:cubicBezTo>
                  <a:cubicBezTo>
                    <a:pt x="660" y="251"/>
                    <a:pt x="670" y="256"/>
                    <a:pt x="669" y="249"/>
                  </a:cubicBezTo>
                  <a:cubicBezTo>
                    <a:pt x="668" y="248"/>
                    <a:pt x="665" y="247"/>
                    <a:pt x="664" y="246"/>
                  </a:cubicBezTo>
                  <a:cubicBezTo>
                    <a:pt x="665" y="240"/>
                    <a:pt x="670" y="238"/>
                    <a:pt x="675" y="238"/>
                  </a:cubicBezTo>
                  <a:cubicBezTo>
                    <a:pt x="685" y="238"/>
                    <a:pt x="695" y="240"/>
                    <a:pt x="703" y="246"/>
                  </a:cubicBezTo>
                  <a:cubicBezTo>
                    <a:pt x="706" y="244"/>
                    <a:pt x="701" y="241"/>
                    <a:pt x="700" y="239"/>
                  </a:cubicBezTo>
                  <a:cubicBezTo>
                    <a:pt x="710" y="229"/>
                    <a:pt x="719" y="245"/>
                    <a:pt x="730" y="245"/>
                  </a:cubicBezTo>
                  <a:cubicBezTo>
                    <a:pt x="752" y="252"/>
                    <a:pt x="769" y="273"/>
                    <a:pt x="786" y="288"/>
                  </a:cubicBezTo>
                  <a:cubicBezTo>
                    <a:pt x="785" y="293"/>
                    <a:pt x="793" y="293"/>
                    <a:pt x="789" y="297"/>
                  </a:cubicBezTo>
                  <a:cubicBezTo>
                    <a:pt x="767" y="297"/>
                    <a:pt x="740" y="305"/>
                    <a:pt x="722" y="290"/>
                  </a:cubicBezTo>
                  <a:cubicBezTo>
                    <a:pt x="711" y="283"/>
                    <a:pt x="702" y="271"/>
                    <a:pt x="695" y="261"/>
                  </a:cubicBezTo>
                  <a:cubicBezTo>
                    <a:pt x="692" y="262"/>
                    <a:pt x="692" y="262"/>
                    <a:pt x="692" y="262"/>
                  </a:cubicBezTo>
                  <a:cubicBezTo>
                    <a:pt x="691" y="289"/>
                    <a:pt x="681" y="317"/>
                    <a:pt x="657" y="334"/>
                  </a:cubicBezTo>
                  <a:cubicBezTo>
                    <a:pt x="648" y="340"/>
                    <a:pt x="637" y="339"/>
                    <a:pt x="630" y="349"/>
                  </a:cubicBezTo>
                  <a:cubicBezTo>
                    <a:pt x="626" y="332"/>
                    <a:pt x="632" y="313"/>
                    <a:pt x="637" y="295"/>
                  </a:cubicBezTo>
                  <a:cubicBezTo>
                    <a:pt x="641" y="283"/>
                    <a:pt x="652" y="272"/>
                    <a:pt x="658" y="260"/>
                  </a:cubicBezTo>
                  <a:cubicBezTo>
                    <a:pt x="656" y="259"/>
                    <a:pt x="656" y="259"/>
                    <a:pt x="656" y="259"/>
                  </a:cubicBezTo>
                  <a:cubicBezTo>
                    <a:pt x="632" y="281"/>
                    <a:pt x="623" y="313"/>
                    <a:pt x="621" y="347"/>
                  </a:cubicBezTo>
                  <a:cubicBezTo>
                    <a:pt x="619" y="348"/>
                    <a:pt x="616" y="344"/>
                    <a:pt x="615" y="341"/>
                  </a:cubicBezTo>
                  <a:cubicBezTo>
                    <a:pt x="601" y="322"/>
                    <a:pt x="600" y="289"/>
                    <a:pt x="613" y="270"/>
                  </a:cubicBezTo>
                  <a:close/>
                  <a:moveTo>
                    <a:pt x="650" y="348"/>
                  </a:moveTo>
                  <a:cubicBezTo>
                    <a:pt x="649" y="349"/>
                    <a:pt x="649" y="349"/>
                    <a:pt x="649" y="349"/>
                  </a:cubicBezTo>
                  <a:cubicBezTo>
                    <a:pt x="647" y="348"/>
                    <a:pt x="647" y="348"/>
                    <a:pt x="647" y="348"/>
                  </a:cubicBezTo>
                  <a:cubicBezTo>
                    <a:pt x="648" y="348"/>
                    <a:pt x="649" y="347"/>
                    <a:pt x="650" y="348"/>
                  </a:cubicBezTo>
                  <a:close/>
                  <a:moveTo>
                    <a:pt x="572" y="301"/>
                  </a:moveTo>
                  <a:cubicBezTo>
                    <a:pt x="574" y="294"/>
                    <a:pt x="573" y="288"/>
                    <a:pt x="578" y="283"/>
                  </a:cubicBezTo>
                  <a:cubicBezTo>
                    <a:pt x="587" y="287"/>
                    <a:pt x="585" y="296"/>
                    <a:pt x="585" y="304"/>
                  </a:cubicBezTo>
                  <a:cubicBezTo>
                    <a:pt x="583" y="311"/>
                    <a:pt x="583" y="317"/>
                    <a:pt x="578" y="324"/>
                  </a:cubicBezTo>
                  <a:cubicBezTo>
                    <a:pt x="571" y="319"/>
                    <a:pt x="571" y="308"/>
                    <a:pt x="572" y="301"/>
                  </a:cubicBezTo>
                  <a:close/>
                  <a:moveTo>
                    <a:pt x="567" y="337"/>
                  </a:moveTo>
                  <a:cubicBezTo>
                    <a:pt x="562" y="331"/>
                    <a:pt x="558" y="323"/>
                    <a:pt x="557" y="315"/>
                  </a:cubicBezTo>
                  <a:cubicBezTo>
                    <a:pt x="562" y="306"/>
                    <a:pt x="562" y="306"/>
                    <a:pt x="562" y="306"/>
                  </a:cubicBezTo>
                  <a:cubicBezTo>
                    <a:pt x="569" y="314"/>
                    <a:pt x="566" y="328"/>
                    <a:pt x="573" y="336"/>
                  </a:cubicBezTo>
                  <a:cubicBezTo>
                    <a:pt x="573" y="341"/>
                    <a:pt x="569" y="338"/>
                    <a:pt x="567" y="337"/>
                  </a:cubicBezTo>
                  <a:close/>
                  <a:moveTo>
                    <a:pt x="563" y="370"/>
                  </a:moveTo>
                  <a:cubicBezTo>
                    <a:pt x="574" y="357"/>
                    <a:pt x="591" y="355"/>
                    <a:pt x="607" y="350"/>
                  </a:cubicBezTo>
                  <a:cubicBezTo>
                    <a:pt x="610" y="350"/>
                    <a:pt x="614" y="352"/>
                    <a:pt x="615" y="356"/>
                  </a:cubicBezTo>
                  <a:cubicBezTo>
                    <a:pt x="609" y="383"/>
                    <a:pt x="571" y="402"/>
                    <a:pt x="584" y="433"/>
                  </a:cubicBezTo>
                  <a:cubicBezTo>
                    <a:pt x="589" y="449"/>
                    <a:pt x="609" y="454"/>
                    <a:pt x="618" y="468"/>
                  </a:cubicBezTo>
                  <a:cubicBezTo>
                    <a:pt x="620" y="469"/>
                    <a:pt x="623" y="468"/>
                    <a:pt x="624" y="466"/>
                  </a:cubicBezTo>
                  <a:cubicBezTo>
                    <a:pt x="616" y="447"/>
                    <a:pt x="634" y="430"/>
                    <a:pt x="630" y="409"/>
                  </a:cubicBezTo>
                  <a:cubicBezTo>
                    <a:pt x="628" y="396"/>
                    <a:pt x="621" y="385"/>
                    <a:pt x="615" y="374"/>
                  </a:cubicBezTo>
                  <a:cubicBezTo>
                    <a:pt x="615" y="370"/>
                    <a:pt x="618" y="366"/>
                    <a:pt x="621" y="364"/>
                  </a:cubicBezTo>
                  <a:cubicBezTo>
                    <a:pt x="630" y="370"/>
                    <a:pt x="630" y="357"/>
                    <a:pt x="637" y="354"/>
                  </a:cubicBezTo>
                  <a:cubicBezTo>
                    <a:pt x="672" y="363"/>
                    <a:pt x="700" y="388"/>
                    <a:pt x="737" y="391"/>
                  </a:cubicBezTo>
                  <a:cubicBezTo>
                    <a:pt x="749" y="393"/>
                    <a:pt x="763" y="389"/>
                    <a:pt x="771" y="394"/>
                  </a:cubicBezTo>
                  <a:cubicBezTo>
                    <a:pt x="766" y="403"/>
                    <a:pt x="754" y="410"/>
                    <a:pt x="749" y="420"/>
                  </a:cubicBezTo>
                  <a:cubicBezTo>
                    <a:pt x="738" y="431"/>
                    <a:pt x="722" y="440"/>
                    <a:pt x="707" y="434"/>
                  </a:cubicBezTo>
                  <a:cubicBezTo>
                    <a:pt x="694" y="407"/>
                    <a:pt x="660" y="411"/>
                    <a:pt x="644" y="389"/>
                  </a:cubicBezTo>
                  <a:cubicBezTo>
                    <a:pt x="641" y="387"/>
                    <a:pt x="638" y="391"/>
                    <a:pt x="638" y="394"/>
                  </a:cubicBezTo>
                  <a:cubicBezTo>
                    <a:pt x="647" y="436"/>
                    <a:pt x="647" y="436"/>
                    <a:pt x="647" y="436"/>
                  </a:cubicBezTo>
                  <a:cubicBezTo>
                    <a:pt x="657" y="451"/>
                    <a:pt x="674" y="458"/>
                    <a:pt x="691" y="455"/>
                  </a:cubicBezTo>
                  <a:cubicBezTo>
                    <a:pt x="706" y="456"/>
                    <a:pt x="714" y="438"/>
                    <a:pt x="730" y="442"/>
                  </a:cubicBezTo>
                  <a:cubicBezTo>
                    <a:pt x="730" y="447"/>
                    <a:pt x="724" y="451"/>
                    <a:pt x="722" y="456"/>
                  </a:cubicBezTo>
                  <a:cubicBezTo>
                    <a:pt x="717" y="468"/>
                    <a:pt x="718" y="480"/>
                    <a:pt x="723" y="491"/>
                  </a:cubicBezTo>
                  <a:cubicBezTo>
                    <a:pt x="730" y="505"/>
                    <a:pt x="745" y="510"/>
                    <a:pt x="756" y="520"/>
                  </a:cubicBezTo>
                  <a:cubicBezTo>
                    <a:pt x="766" y="519"/>
                    <a:pt x="757" y="508"/>
                    <a:pt x="759" y="503"/>
                  </a:cubicBezTo>
                  <a:cubicBezTo>
                    <a:pt x="776" y="466"/>
                    <a:pt x="727" y="425"/>
                    <a:pt x="776" y="401"/>
                  </a:cubicBezTo>
                  <a:cubicBezTo>
                    <a:pt x="785" y="390"/>
                    <a:pt x="799" y="386"/>
                    <a:pt x="814" y="389"/>
                  </a:cubicBezTo>
                  <a:cubicBezTo>
                    <a:pt x="811" y="404"/>
                    <a:pt x="793" y="407"/>
                    <a:pt x="788" y="420"/>
                  </a:cubicBezTo>
                  <a:cubicBezTo>
                    <a:pt x="785" y="438"/>
                    <a:pt x="800" y="457"/>
                    <a:pt x="786" y="472"/>
                  </a:cubicBezTo>
                  <a:cubicBezTo>
                    <a:pt x="786" y="475"/>
                    <a:pt x="788" y="476"/>
                    <a:pt x="790" y="476"/>
                  </a:cubicBezTo>
                  <a:cubicBezTo>
                    <a:pt x="828" y="455"/>
                    <a:pt x="795" y="404"/>
                    <a:pt x="832" y="383"/>
                  </a:cubicBezTo>
                  <a:cubicBezTo>
                    <a:pt x="860" y="372"/>
                    <a:pt x="882" y="352"/>
                    <a:pt x="905" y="330"/>
                  </a:cubicBezTo>
                  <a:cubicBezTo>
                    <a:pt x="907" y="344"/>
                    <a:pt x="906" y="363"/>
                    <a:pt x="889" y="368"/>
                  </a:cubicBezTo>
                  <a:cubicBezTo>
                    <a:pt x="851" y="383"/>
                    <a:pt x="843" y="425"/>
                    <a:pt x="826" y="456"/>
                  </a:cubicBezTo>
                  <a:cubicBezTo>
                    <a:pt x="828" y="458"/>
                    <a:pt x="828" y="458"/>
                    <a:pt x="828" y="458"/>
                  </a:cubicBezTo>
                  <a:cubicBezTo>
                    <a:pt x="845" y="437"/>
                    <a:pt x="877" y="447"/>
                    <a:pt x="892" y="425"/>
                  </a:cubicBezTo>
                  <a:cubicBezTo>
                    <a:pt x="916" y="402"/>
                    <a:pt x="908" y="367"/>
                    <a:pt x="913" y="336"/>
                  </a:cubicBezTo>
                  <a:cubicBezTo>
                    <a:pt x="916" y="333"/>
                    <a:pt x="918" y="339"/>
                    <a:pt x="919" y="341"/>
                  </a:cubicBezTo>
                  <a:cubicBezTo>
                    <a:pt x="922" y="361"/>
                    <a:pt x="926" y="388"/>
                    <a:pt x="949" y="393"/>
                  </a:cubicBezTo>
                  <a:cubicBezTo>
                    <a:pt x="972" y="399"/>
                    <a:pt x="987" y="380"/>
                    <a:pt x="1009" y="382"/>
                  </a:cubicBezTo>
                  <a:cubicBezTo>
                    <a:pt x="1004" y="372"/>
                    <a:pt x="996" y="360"/>
                    <a:pt x="990" y="350"/>
                  </a:cubicBezTo>
                  <a:cubicBezTo>
                    <a:pt x="1000" y="321"/>
                    <a:pt x="1013" y="286"/>
                    <a:pt x="993" y="258"/>
                  </a:cubicBezTo>
                  <a:cubicBezTo>
                    <a:pt x="969" y="241"/>
                    <a:pt x="969" y="241"/>
                    <a:pt x="969" y="241"/>
                  </a:cubicBezTo>
                  <a:cubicBezTo>
                    <a:pt x="947" y="214"/>
                    <a:pt x="947" y="214"/>
                    <a:pt x="947" y="214"/>
                  </a:cubicBezTo>
                  <a:cubicBezTo>
                    <a:pt x="944" y="195"/>
                    <a:pt x="946" y="177"/>
                    <a:pt x="946" y="160"/>
                  </a:cubicBezTo>
                  <a:cubicBezTo>
                    <a:pt x="971" y="184"/>
                    <a:pt x="1000" y="202"/>
                    <a:pt x="1031" y="215"/>
                  </a:cubicBezTo>
                  <a:cubicBezTo>
                    <a:pt x="1045" y="227"/>
                    <a:pt x="1036" y="245"/>
                    <a:pt x="1036" y="260"/>
                  </a:cubicBezTo>
                  <a:cubicBezTo>
                    <a:pt x="1033" y="282"/>
                    <a:pt x="1045" y="300"/>
                    <a:pt x="1060" y="314"/>
                  </a:cubicBezTo>
                  <a:cubicBezTo>
                    <a:pt x="1061" y="317"/>
                    <a:pt x="1063" y="322"/>
                    <a:pt x="1060" y="327"/>
                  </a:cubicBezTo>
                  <a:cubicBezTo>
                    <a:pt x="1045" y="333"/>
                    <a:pt x="1031" y="325"/>
                    <a:pt x="1015" y="328"/>
                  </a:cubicBezTo>
                  <a:cubicBezTo>
                    <a:pt x="1012" y="373"/>
                    <a:pt x="1014" y="422"/>
                    <a:pt x="973" y="449"/>
                  </a:cubicBezTo>
                  <a:cubicBezTo>
                    <a:pt x="942" y="474"/>
                    <a:pt x="895" y="466"/>
                    <a:pt x="858" y="475"/>
                  </a:cubicBezTo>
                  <a:cubicBezTo>
                    <a:pt x="830" y="481"/>
                    <a:pt x="804" y="491"/>
                    <a:pt x="781" y="506"/>
                  </a:cubicBezTo>
                  <a:cubicBezTo>
                    <a:pt x="770" y="516"/>
                    <a:pt x="759" y="526"/>
                    <a:pt x="750" y="539"/>
                  </a:cubicBezTo>
                  <a:cubicBezTo>
                    <a:pt x="740" y="527"/>
                    <a:pt x="726" y="512"/>
                    <a:pt x="712" y="501"/>
                  </a:cubicBezTo>
                  <a:cubicBezTo>
                    <a:pt x="688" y="484"/>
                    <a:pt x="657" y="482"/>
                    <a:pt x="628" y="475"/>
                  </a:cubicBezTo>
                  <a:cubicBezTo>
                    <a:pt x="590" y="469"/>
                    <a:pt x="549" y="465"/>
                    <a:pt x="522" y="437"/>
                  </a:cubicBezTo>
                  <a:cubicBezTo>
                    <a:pt x="527" y="429"/>
                    <a:pt x="537" y="425"/>
                    <a:pt x="544" y="418"/>
                  </a:cubicBezTo>
                  <a:cubicBezTo>
                    <a:pt x="559" y="406"/>
                    <a:pt x="564" y="388"/>
                    <a:pt x="563" y="370"/>
                  </a:cubicBezTo>
                  <a:close/>
                  <a:moveTo>
                    <a:pt x="625" y="417"/>
                  </a:moveTo>
                  <a:cubicBezTo>
                    <a:pt x="622" y="429"/>
                    <a:pt x="622" y="440"/>
                    <a:pt x="614" y="450"/>
                  </a:cubicBezTo>
                  <a:cubicBezTo>
                    <a:pt x="602" y="433"/>
                    <a:pt x="598" y="402"/>
                    <a:pt x="610" y="384"/>
                  </a:cubicBezTo>
                  <a:cubicBezTo>
                    <a:pt x="620" y="390"/>
                    <a:pt x="622" y="407"/>
                    <a:pt x="625" y="417"/>
                  </a:cubicBezTo>
                  <a:close/>
                  <a:moveTo>
                    <a:pt x="601" y="442"/>
                  </a:moveTo>
                  <a:cubicBezTo>
                    <a:pt x="595" y="441"/>
                    <a:pt x="591" y="431"/>
                    <a:pt x="589" y="426"/>
                  </a:cubicBezTo>
                  <a:cubicBezTo>
                    <a:pt x="586" y="416"/>
                    <a:pt x="590" y="408"/>
                    <a:pt x="595" y="400"/>
                  </a:cubicBezTo>
                  <a:cubicBezTo>
                    <a:pt x="597" y="402"/>
                    <a:pt x="597" y="402"/>
                    <a:pt x="597" y="402"/>
                  </a:cubicBezTo>
                  <a:cubicBezTo>
                    <a:pt x="598" y="415"/>
                    <a:pt x="596" y="431"/>
                    <a:pt x="601" y="442"/>
                  </a:cubicBezTo>
                  <a:close/>
                  <a:moveTo>
                    <a:pt x="740" y="479"/>
                  </a:moveTo>
                  <a:cubicBezTo>
                    <a:pt x="739" y="465"/>
                    <a:pt x="736" y="450"/>
                    <a:pt x="745" y="439"/>
                  </a:cubicBezTo>
                  <a:cubicBezTo>
                    <a:pt x="755" y="454"/>
                    <a:pt x="757" y="478"/>
                    <a:pt x="754" y="497"/>
                  </a:cubicBezTo>
                  <a:cubicBezTo>
                    <a:pt x="744" y="498"/>
                    <a:pt x="744" y="486"/>
                    <a:pt x="740" y="479"/>
                  </a:cubicBezTo>
                  <a:close/>
                  <a:moveTo>
                    <a:pt x="742" y="501"/>
                  </a:moveTo>
                  <a:cubicBezTo>
                    <a:pt x="732" y="498"/>
                    <a:pt x="727" y="487"/>
                    <a:pt x="725" y="477"/>
                  </a:cubicBezTo>
                  <a:cubicBezTo>
                    <a:pt x="725" y="470"/>
                    <a:pt x="727" y="462"/>
                    <a:pt x="729" y="456"/>
                  </a:cubicBezTo>
                  <a:cubicBezTo>
                    <a:pt x="737" y="464"/>
                    <a:pt x="731" y="477"/>
                    <a:pt x="737" y="486"/>
                  </a:cubicBezTo>
                  <a:cubicBezTo>
                    <a:pt x="740" y="490"/>
                    <a:pt x="741" y="498"/>
                    <a:pt x="742" y="501"/>
                  </a:cubicBezTo>
                  <a:close/>
                  <a:moveTo>
                    <a:pt x="701" y="445"/>
                  </a:moveTo>
                  <a:cubicBezTo>
                    <a:pt x="695" y="451"/>
                    <a:pt x="684" y="450"/>
                    <a:pt x="675" y="449"/>
                  </a:cubicBezTo>
                  <a:cubicBezTo>
                    <a:pt x="666" y="447"/>
                    <a:pt x="655" y="439"/>
                    <a:pt x="651" y="430"/>
                  </a:cubicBezTo>
                  <a:cubicBezTo>
                    <a:pt x="653" y="423"/>
                    <a:pt x="653" y="423"/>
                    <a:pt x="653" y="423"/>
                  </a:cubicBezTo>
                  <a:cubicBezTo>
                    <a:pt x="668" y="433"/>
                    <a:pt x="684" y="441"/>
                    <a:pt x="701" y="445"/>
                  </a:cubicBezTo>
                  <a:close/>
                  <a:moveTo>
                    <a:pt x="654" y="409"/>
                  </a:moveTo>
                  <a:cubicBezTo>
                    <a:pt x="671" y="409"/>
                    <a:pt x="687" y="420"/>
                    <a:pt x="697" y="433"/>
                  </a:cubicBezTo>
                  <a:cubicBezTo>
                    <a:pt x="692" y="437"/>
                    <a:pt x="683" y="433"/>
                    <a:pt x="677" y="429"/>
                  </a:cubicBezTo>
                  <a:cubicBezTo>
                    <a:pt x="667" y="426"/>
                    <a:pt x="655" y="420"/>
                    <a:pt x="654" y="409"/>
                  </a:cubicBezTo>
                  <a:close/>
                  <a:moveTo>
                    <a:pt x="806" y="412"/>
                  </a:moveTo>
                  <a:cubicBezTo>
                    <a:pt x="806" y="428"/>
                    <a:pt x="807" y="440"/>
                    <a:pt x="801" y="455"/>
                  </a:cubicBezTo>
                  <a:cubicBezTo>
                    <a:pt x="797" y="445"/>
                    <a:pt x="789" y="431"/>
                    <a:pt x="796" y="419"/>
                  </a:cubicBezTo>
                  <a:cubicBezTo>
                    <a:pt x="799" y="417"/>
                    <a:pt x="801" y="410"/>
                    <a:pt x="806" y="412"/>
                  </a:cubicBezTo>
                  <a:close/>
                  <a:moveTo>
                    <a:pt x="890" y="410"/>
                  </a:moveTo>
                  <a:cubicBezTo>
                    <a:pt x="902" y="394"/>
                    <a:pt x="902" y="394"/>
                    <a:pt x="902" y="394"/>
                  </a:cubicBezTo>
                  <a:cubicBezTo>
                    <a:pt x="904" y="407"/>
                    <a:pt x="892" y="417"/>
                    <a:pt x="883" y="427"/>
                  </a:cubicBezTo>
                  <a:cubicBezTo>
                    <a:pt x="866" y="436"/>
                    <a:pt x="866" y="436"/>
                    <a:pt x="866" y="436"/>
                  </a:cubicBezTo>
                  <a:cubicBezTo>
                    <a:pt x="872" y="428"/>
                    <a:pt x="883" y="419"/>
                    <a:pt x="890" y="410"/>
                  </a:cubicBezTo>
                  <a:close/>
                  <a:moveTo>
                    <a:pt x="843" y="439"/>
                  </a:moveTo>
                  <a:cubicBezTo>
                    <a:pt x="851" y="412"/>
                    <a:pt x="867" y="379"/>
                    <a:pt x="898" y="369"/>
                  </a:cubicBezTo>
                  <a:cubicBezTo>
                    <a:pt x="904" y="370"/>
                    <a:pt x="900" y="376"/>
                    <a:pt x="899" y="379"/>
                  </a:cubicBezTo>
                  <a:cubicBezTo>
                    <a:pt x="892" y="405"/>
                    <a:pt x="868" y="429"/>
                    <a:pt x="843" y="439"/>
                  </a:cubicBezTo>
                  <a:close/>
                  <a:moveTo>
                    <a:pt x="554" y="379"/>
                  </a:moveTo>
                  <a:cubicBezTo>
                    <a:pt x="559" y="393"/>
                    <a:pt x="549" y="404"/>
                    <a:pt x="540" y="415"/>
                  </a:cubicBezTo>
                  <a:cubicBezTo>
                    <a:pt x="535" y="418"/>
                    <a:pt x="531" y="422"/>
                    <a:pt x="526" y="423"/>
                  </a:cubicBezTo>
                  <a:cubicBezTo>
                    <a:pt x="529" y="408"/>
                    <a:pt x="539" y="392"/>
                    <a:pt x="552" y="379"/>
                  </a:cubicBezTo>
                  <a:lnTo>
                    <a:pt x="554" y="379"/>
                  </a:lnTo>
                  <a:close/>
                  <a:moveTo>
                    <a:pt x="526" y="391"/>
                  </a:moveTo>
                  <a:cubicBezTo>
                    <a:pt x="530" y="389"/>
                    <a:pt x="532" y="384"/>
                    <a:pt x="537" y="383"/>
                  </a:cubicBezTo>
                  <a:cubicBezTo>
                    <a:pt x="534" y="393"/>
                    <a:pt x="526" y="403"/>
                    <a:pt x="520" y="413"/>
                  </a:cubicBezTo>
                  <a:cubicBezTo>
                    <a:pt x="519" y="414"/>
                    <a:pt x="519" y="414"/>
                    <a:pt x="519" y="414"/>
                  </a:cubicBezTo>
                  <a:cubicBezTo>
                    <a:pt x="516" y="407"/>
                    <a:pt x="522" y="399"/>
                    <a:pt x="526" y="391"/>
                  </a:cubicBezTo>
                  <a:close/>
                  <a:moveTo>
                    <a:pt x="541" y="251"/>
                  </a:moveTo>
                  <a:cubicBezTo>
                    <a:pt x="544" y="253"/>
                    <a:pt x="547" y="255"/>
                    <a:pt x="548" y="258"/>
                  </a:cubicBezTo>
                  <a:cubicBezTo>
                    <a:pt x="542" y="260"/>
                    <a:pt x="534" y="253"/>
                    <a:pt x="525" y="250"/>
                  </a:cubicBezTo>
                  <a:cubicBezTo>
                    <a:pt x="529" y="247"/>
                    <a:pt x="537" y="249"/>
                    <a:pt x="541" y="251"/>
                  </a:cubicBezTo>
                  <a:close/>
                  <a:moveTo>
                    <a:pt x="545" y="269"/>
                  </a:moveTo>
                  <a:cubicBezTo>
                    <a:pt x="546" y="272"/>
                    <a:pt x="542" y="273"/>
                    <a:pt x="540" y="273"/>
                  </a:cubicBezTo>
                  <a:cubicBezTo>
                    <a:pt x="523" y="275"/>
                    <a:pt x="501" y="274"/>
                    <a:pt x="492" y="257"/>
                  </a:cubicBezTo>
                  <a:cubicBezTo>
                    <a:pt x="510" y="252"/>
                    <a:pt x="531" y="256"/>
                    <a:pt x="545" y="269"/>
                  </a:cubicBezTo>
                  <a:close/>
                  <a:moveTo>
                    <a:pt x="467" y="234"/>
                  </a:moveTo>
                  <a:cubicBezTo>
                    <a:pt x="454" y="229"/>
                    <a:pt x="439" y="220"/>
                    <a:pt x="436" y="205"/>
                  </a:cubicBezTo>
                  <a:cubicBezTo>
                    <a:pt x="438" y="198"/>
                    <a:pt x="438" y="198"/>
                    <a:pt x="438" y="198"/>
                  </a:cubicBezTo>
                  <a:cubicBezTo>
                    <a:pt x="448" y="209"/>
                    <a:pt x="468" y="218"/>
                    <a:pt x="467" y="234"/>
                  </a:cubicBezTo>
                  <a:close/>
                  <a:moveTo>
                    <a:pt x="448" y="193"/>
                  </a:moveTo>
                  <a:cubicBezTo>
                    <a:pt x="460" y="198"/>
                    <a:pt x="474" y="202"/>
                    <a:pt x="476" y="215"/>
                  </a:cubicBezTo>
                  <a:cubicBezTo>
                    <a:pt x="477" y="219"/>
                    <a:pt x="481" y="225"/>
                    <a:pt x="477" y="228"/>
                  </a:cubicBezTo>
                  <a:cubicBezTo>
                    <a:pt x="470" y="215"/>
                    <a:pt x="456" y="206"/>
                    <a:pt x="448" y="193"/>
                  </a:cubicBezTo>
                  <a:close/>
                  <a:moveTo>
                    <a:pt x="350" y="77"/>
                  </a:moveTo>
                  <a:cubicBezTo>
                    <a:pt x="350" y="74"/>
                    <a:pt x="350" y="74"/>
                    <a:pt x="350" y="74"/>
                  </a:cubicBezTo>
                  <a:cubicBezTo>
                    <a:pt x="369" y="64"/>
                    <a:pt x="392" y="67"/>
                    <a:pt x="412" y="74"/>
                  </a:cubicBezTo>
                  <a:cubicBezTo>
                    <a:pt x="412" y="75"/>
                    <a:pt x="412" y="75"/>
                    <a:pt x="412" y="75"/>
                  </a:cubicBezTo>
                  <a:cubicBezTo>
                    <a:pt x="393" y="86"/>
                    <a:pt x="369" y="84"/>
                    <a:pt x="350" y="77"/>
                  </a:cubicBezTo>
                  <a:close/>
                  <a:moveTo>
                    <a:pt x="377" y="60"/>
                  </a:moveTo>
                  <a:cubicBezTo>
                    <a:pt x="371" y="60"/>
                    <a:pt x="363" y="63"/>
                    <a:pt x="359" y="61"/>
                  </a:cubicBezTo>
                  <a:cubicBezTo>
                    <a:pt x="362" y="54"/>
                    <a:pt x="370" y="49"/>
                    <a:pt x="378" y="48"/>
                  </a:cubicBezTo>
                  <a:cubicBezTo>
                    <a:pt x="393" y="47"/>
                    <a:pt x="410" y="48"/>
                    <a:pt x="418" y="63"/>
                  </a:cubicBezTo>
                  <a:cubicBezTo>
                    <a:pt x="418" y="65"/>
                    <a:pt x="418" y="65"/>
                    <a:pt x="418" y="65"/>
                  </a:cubicBezTo>
                  <a:cubicBezTo>
                    <a:pt x="404" y="62"/>
                    <a:pt x="391" y="60"/>
                    <a:pt x="377" y="60"/>
                  </a:cubicBezTo>
                  <a:close/>
                  <a:moveTo>
                    <a:pt x="301" y="210"/>
                  </a:moveTo>
                  <a:cubicBezTo>
                    <a:pt x="300" y="211"/>
                    <a:pt x="300" y="211"/>
                    <a:pt x="299" y="211"/>
                  </a:cubicBezTo>
                  <a:cubicBezTo>
                    <a:pt x="300" y="209"/>
                    <a:pt x="301" y="205"/>
                    <a:pt x="304" y="204"/>
                  </a:cubicBezTo>
                  <a:cubicBezTo>
                    <a:pt x="304" y="206"/>
                    <a:pt x="303" y="210"/>
                    <a:pt x="301" y="210"/>
                  </a:cubicBezTo>
                  <a:close/>
                  <a:moveTo>
                    <a:pt x="354" y="300"/>
                  </a:moveTo>
                  <a:cubicBezTo>
                    <a:pt x="368" y="290"/>
                    <a:pt x="391" y="292"/>
                    <a:pt x="408" y="293"/>
                  </a:cubicBezTo>
                  <a:cubicBezTo>
                    <a:pt x="405" y="303"/>
                    <a:pt x="394" y="303"/>
                    <a:pt x="386" y="307"/>
                  </a:cubicBezTo>
                  <a:cubicBezTo>
                    <a:pt x="375" y="310"/>
                    <a:pt x="361" y="308"/>
                    <a:pt x="354" y="300"/>
                  </a:cubicBezTo>
                  <a:close/>
                  <a:moveTo>
                    <a:pt x="379" y="285"/>
                  </a:moveTo>
                  <a:cubicBezTo>
                    <a:pt x="386" y="280"/>
                    <a:pt x="398" y="277"/>
                    <a:pt x="406" y="283"/>
                  </a:cubicBezTo>
                  <a:cubicBezTo>
                    <a:pt x="398" y="283"/>
                    <a:pt x="390" y="284"/>
                    <a:pt x="381" y="285"/>
                  </a:cubicBezTo>
                  <a:lnTo>
                    <a:pt x="379" y="285"/>
                  </a:lnTo>
                  <a:close/>
                  <a:moveTo>
                    <a:pt x="439" y="307"/>
                  </a:moveTo>
                  <a:cubicBezTo>
                    <a:pt x="440" y="312"/>
                    <a:pt x="444" y="316"/>
                    <a:pt x="442" y="321"/>
                  </a:cubicBezTo>
                  <a:cubicBezTo>
                    <a:pt x="426" y="325"/>
                    <a:pt x="406" y="322"/>
                    <a:pt x="390" y="316"/>
                  </a:cubicBezTo>
                  <a:cubicBezTo>
                    <a:pt x="399" y="310"/>
                    <a:pt x="409" y="306"/>
                    <a:pt x="418" y="297"/>
                  </a:cubicBezTo>
                  <a:cubicBezTo>
                    <a:pt x="426" y="297"/>
                    <a:pt x="434" y="300"/>
                    <a:pt x="439" y="307"/>
                  </a:cubicBezTo>
                  <a:close/>
                  <a:moveTo>
                    <a:pt x="462" y="136"/>
                  </a:moveTo>
                  <a:cubicBezTo>
                    <a:pt x="457" y="151"/>
                    <a:pt x="442" y="164"/>
                    <a:pt x="425" y="167"/>
                  </a:cubicBezTo>
                  <a:cubicBezTo>
                    <a:pt x="422" y="166"/>
                    <a:pt x="422" y="166"/>
                    <a:pt x="422" y="166"/>
                  </a:cubicBezTo>
                  <a:cubicBezTo>
                    <a:pt x="429" y="150"/>
                    <a:pt x="446" y="142"/>
                    <a:pt x="461" y="135"/>
                  </a:cubicBezTo>
                  <a:lnTo>
                    <a:pt x="462" y="136"/>
                  </a:lnTo>
                  <a:close/>
                  <a:moveTo>
                    <a:pt x="424" y="134"/>
                  </a:moveTo>
                  <a:cubicBezTo>
                    <a:pt x="433" y="126"/>
                    <a:pt x="446" y="120"/>
                    <a:pt x="457" y="126"/>
                  </a:cubicBezTo>
                  <a:cubicBezTo>
                    <a:pt x="445" y="136"/>
                    <a:pt x="430" y="142"/>
                    <a:pt x="422" y="154"/>
                  </a:cubicBezTo>
                  <a:cubicBezTo>
                    <a:pt x="419" y="155"/>
                    <a:pt x="419" y="155"/>
                    <a:pt x="419" y="155"/>
                  </a:cubicBezTo>
                  <a:cubicBezTo>
                    <a:pt x="413" y="149"/>
                    <a:pt x="421" y="141"/>
                    <a:pt x="424" y="134"/>
                  </a:cubicBezTo>
                  <a:close/>
                  <a:moveTo>
                    <a:pt x="411" y="178"/>
                  </a:moveTo>
                  <a:cubicBezTo>
                    <a:pt x="414" y="178"/>
                    <a:pt x="414" y="178"/>
                    <a:pt x="414" y="178"/>
                  </a:cubicBezTo>
                  <a:cubicBezTo>
                    <a:pt x="414" y="196"/>
                    <a:pt x="417" y="218"/>
                    <a:pt x="417" y="235"/>
                  </a:cubicBezTo>
                  <a:cubicBezTo>
                    <a:pt x="412" y="230"/>
                    <a:pt x="401" y="225"/>
                    <a:pt x="399" y="216"/>
                  </a:cubicBezTo>
                  <a:cubicBezTo>
                    <a:pt x="400" y="202"/>
                    <a:pt x="402" y="190"/>
                    <a:pt x="411" y="178"/>
                  </a:cubicBezTo>
                  <a:close/>
                  <a:moveTo>
                    <a:pt x="385" y="127"/>
                  </a:moveTo>
                  <a:cubicBezTo>
                    <a:pt x="388" y="126"/>
                    <a:pt x="388" y="126"/>
                    <a:pt x="388" y="126"/>
                  </a:cubicBezTo>
                  <a:cubicBezTo>
                    <a:pt x="394" y="140"/>
                    <a:pt x="399" y="162"/>
                    <a:pt x="386" y="175"/>
                  </a:cubicBezTo>
                  <a:cubicBezTo>
                    <a:pt x="382" y="178"/>
                    <a:pt x="381" y="184"/>
                    <a:pt x="375" y="182"/>
                  </a:cubicBezTo>
                  <a:cubicBezTo>
                    <a:pt x="369" y="161"/>
                    <a:pt x="376" y="144"/>
                    <a:pt x="385" y="127"/>
                  </a:cubicBezTo>
                  <a:close/>
                  <a:moveTo>
                    <a:pt x="366" y="163"/>
                  </a:moveTo>
                  <a:cubicBezTo>
                    <a:pt x="363" y="157"/>
                    <a:pt x="362" y="146"/>
                    <a:pt x="367" y="141"/>
                  </a:cubicBezTo>
                  <a:cubicBezTo>
                    <a:pt x="370" y="140"/>
                    <a:pt x="370" y="140"/>
                    <a:pt x="370" y="140"/>
                  </a:cubicBezTo>
                  <a:cubicBezTo>
                    <a:pt x="370" y="148"/>
                    <a:pt x="367" y="155"/>
                    <a:pt x="366" y="163"/>
                  </a:cubicBezTo>
                  <a:close/>
                  <a:moveTo>
                    <a:pt x="325" y="197"/>
                  </a:moveTo>
                  <a:cubicBezTo>
                    <a:pt x="337" y="191"/>
                    <a:pt x="355" y="193"/>
                    <a:pt x="365" y="202"/>
                  </a:cubicBezTo>
                  <a:cubicBezTo>
                    <a:pt x="358" y="207"/>
                    <a:pt x="348" y="212"/>
                    <a:pt x="342" y="219"/>
                  </a:cubicBezTo>
                  <a:cubicBezTo>
                    <a:pt x="334" y="223"/>
                    <a:pt x="324" y="229"/>
                    <a:pt x="324" y="239"/>
                  </a:cubicBezTo>
                  <a:cubicBezTo>
                    <a:pt x="322" y="254"/>
                    <a:pt x="328" y="270"/>
                    <a:pt x="339" y="281"/>
                  </a:cubicBezTo>
                  <a:cubicBezTo>
                    <a:pt x="347" y="263"/>
                    <a:pt x="369" y="251"/>
                    <a:pt x="370" y="229"/>
                  </a:cubicBezTo>
                  <a:cubicBezTo>
                    <a:pt x="373" y="223"/>
                    <a:pt x="364" y="211"/>
                    <a:pt x="376" y="211"/>
                  </a:cubicBezTo>
                  <a:cubicBezTo>
                    <a:pt x="392" y="219"/>
                    <a:pt x="402" y="230"/>
                    <a:pt x="412" y="244"/>
                  </a:cubicBezTo>
                  <a:cubicBezTo>
                    <a:pt x="415" y="249"/>
                    <a:pt x="420" y="253"/>
                    <a:pt x="423" y="257"/>
                  </a:cubicBezTo>
                  <a:cubicBezTo>
                    <a:pt x="431" y="289"/>
                    <a:pt x="431" y="289"/>
                    <a:pt x="431" y="289"/>
                  </a:cubicBezTo>
                  <a:cubicBezTo>
                    <a:pt x="420" y="293"/>
                    <a:pt x="414" y="275"/>
                    <a:pt x="403" y="273"/>
                  </a:cubicBezTo>
                  <a:cubicBezTo>
                    <a:pt x="384" y="273"/>
                    <a:pt x="362" y="277"/>
                    <a:pt x="349" y="293"/>
                  </a:cubicBezTo>
                  <a:cubicBezTo>
                    <a:pt x="337" y="294"/>
                    <a:pt x="330" y="283"/>
                    <a:pt x="323" y="274"/>
                  </a:cubicBezTo>
                  <a:cubicBezTo>
                    <a:pt x="314" y="262"/>
                    <a:pt x="304" y="248"/>
                    <a:pt x="303" y="234"/>
                  </a:cubicBezTo>
                  <a:cubicBezTo>
                    <a:pt x="316" y="225"/>
                    <a:pt x="324" y="212"/>
                    <a:pt x="325" y="197"/>
                  </a:cubicBezTo>
                  <a:close/>
                  <a:moveTo>
                    <a:pt x="344" y="263"/>
                  </a:moveTo>
                  <a:cubicBezTo>
                    <a:pt x="337" y="247"/>
                    <a:pt x="344" y="229"/>
                    <a:pt x="354" y="217"/>
                  </a:cubicBezTo>
                  <a:cubicBezTo>
                    <a:pt x="356" y="215"/>
                    <a:pt x="362" y="213"/>
                    <a:pt x="363" y="218"/>
                  </a:cubicBezTo>
                  <a:cubicBezTo>
                    <a:pt x="364" y="236"/>
                    <a:pt x="359" y="252"/>
                    <a:pt x="344" y="263"/>
                  </a:cubicBezTo>
                  <a:close/>
                  <a:moveTo>
                    <a:pt x="337" y="233"/>
                  </a:moveTo>
                  <a:cubicBezTo>
                    <a:pt x="334" y="256"/>
                    <a:pt x="334" y="256"/>
                    <a:pt x="334" y="256"/>
                  </a:cubicBezTo>
                  <a:cubicBezTo>
                    <a:pt x="331" y="257"/>
                    <a:pt x="329" y="252"/>
                    <a:pt x="329" y="249"/>
                  </a:cubicBezTo>
                  <a:cubicBezTo>
                    <a:pt x="328" y="243"/>
                    <a:pt x="330" y="237"/>
                    <a:pt x="334" y="233"/>
                  </a:cubicBezTo>
                  <a:lnTo>
                    <a:pt x="337" y="233"/>
                  </a:lnTo>
                  <a:close/>
                  <a:moveTo>
                    <a:pt x="307" y="219"/>
                  </a:moveTo>
                  <a:cubicBezTo>
                    <a:pt x="308" y="215"/>
                    <a:pt x="309" y="207"/>
                    <a:pt x="316" y="206"/>
                  </a:cubicBezTo>
                  <a:cubicBezTo>
                    <a:pt x="317" y="213"/>
                    <a:pt x="311" y="217"/>
                    <a:pt x="307" y="219"/>
                  </a:cubicBezTo>
                  <a:close/>
                  <a:moveTo>
                    <a:pt x="327" y="120"/>
                  </a:moveTo>
                  <a:cubicBezTo>
                    <a:pt x="330" y="118"/>
                    <a:pt x="332" y="114"/>
                    <a:pt x="336" y="113"/>
                  </a:cubicBezTo>
                  <a:cubicBezTo>
                    <a:pt x="339" y="131"/>
                    <a:pt x="333" y="151"/>
                    <a:pt x="319" y="163"/>
                  </a:cubicBezTo>
                  <a:cubicBezTo>
                    <a:pt x="308" y="149"/>
                    <a:pt x="322" y="133"/>
                    <a:pt x="327" y="120"/>
                  </a:cubicBezTo>
                  <a:close/>
                  <a:moveTo>
                    <a:pt x="308" y="131"/>
                  </a:moveTo>
                  <a:cubicBezTo>
                    <a:pt x="311" y="128"/>
                    <a:pt x="312" y="124"/>
                    <a:pt x="316" y="124"/>
                  </a:cubicBezTo>
                  <a:cubicBezTo>
                    <a:pt x="314" y="133"/>
                    <a:pt x="308" y="144"/>
                    <a:pt x="309" y="155"/>
                  </a:cubicBezTo>
                  <a:cubicBezTo>
                    <a:pt x="303" y="150"/>
                    <a:pt x="305" y="139"/>
                    <a:pt x="308" y="131"/>
                  </a:cubicBezTo>
                  <a:close/>
                  <a:moveTo>
                    <a:pt x="293" y="129"/>
                  </a:moveTo>
                  <a:cubicBezTo>
                    <a:pt x="287" y="129"/>
                    <a:pt x="287" y="129"/>
                    <a:pt x="287" y="129"/>
                  </a:cubicBezTo>
                  <a:cubicBezTo>
                    <a:pt x="276" y="117"/>
                    <a:pt x="258" y="103"/>
                    <a:pt x="264" y="85"/>
                  </a:cubicBezTo>
                  <a:cubicBezTo>
                    <a:pt x="278" y="97"/>
                    <a:pt x="296" y="110"/>
                    <a:pt x="293" y="129"/>
                  </a:cubicBezTo>
                  <a:close/>
                  <a:moveTo>
                    <a:pt x="279" y="133"/>
                  </a:moveTo>
                  <a:cubicBezTo>
                    <a:pt x="273" y="133"/>
                    <a:pt x="267" y="129"/>
                    <a:pt x="263" y="125"/>
                  </a:cubicBezTo>
                  <a:cubicBezTo>
                    <a:pt x="259" y="120"/>
                    <a:pt x="253" y="113"/>
                    <a:pt x="257" y="106"/>
                  </a:cubicBezTo>
                  <a:cubicBezTo>
                    <a:pt x="267" y="113"/>
                    <a:pt x="272" y="125"/>
                    <a:pt x="279" y="133"/>
                  </a:cubicBezTo>
                  <a:close/>
                  <a:moveTo>
                    <a:pt x="246" y="22"/>
                  </a:moveTo>
                  <a:cubicBezTo>
                    <a:pt x="253" y="22"/>
                    <a:pt x="268" y="12"/>
                    <a:pt x="268" y="27"/>
                  </a:cubicBezTo>
                  <a:cubicBezTo>
                    <a:pt x="268" y="48"/>
                    <a:pt x="256" y="72"/>
                    <a:pt x="236" y="81"/>
                  </a:cubicBezTo>
                  <a:cubicBezTo>
                    <a:pt x="234" y="81"/>
                    <a:pt x="234" y="81"/>
                    <a:pt x="234" y="81"/>
                  </a:cubicBezTo>
                  <a:cubicBezTo>
                    <a:pt x="238" y="63"/>
                    <a:pt x="247" y="43"/>
                    <a:pt x="246" y="22"/>
                  </a:cubicBezTo>
                  <a:close/>
                  <a:moveTo>
                    <a:pt x="213" y="10"/>
                  </a:moveTo>
                  <a:cubicBezTo>
                    <a:pt x="222" y="12"/>
                    <a:pt x="227" y="22"/>
                    <a:pt x="237" y="21"/>
                  </a:cubicBezTo>
                  <a:cubicBezTo>
                    <a:pt x="246" y="40"/>
                    <a:pt x="234" y="60"/>
                    <a:pt x="227" y="76"/>
                  </a:cubicBezTo>
                  <a:cubicBezTo>
                    <a:pt x="223" y="80"/>
                    <a:pt x="220" y="74"/>
                    <a:pt x="218" y="71"/>
                  </a:cubicBezTo>
                  <a:cubicBezTo>
                    <a:pt x="209" y="53"/>
                    <a:pt x="200" y="29"/>
                    <a:pt x="213" y="10"/>
                  </a:cubicBezTo>
                  <a:close/>
                  <a:moveTo>
                    <a:pt x="91" y="12"/>
                  </a:moveTo>
                  <a:cubicBezTo>
                    <a:pt x="102" y="10"/>
                    <a:pt x="114" y="12"/>
                    <a:pt x="121" y="19"/>
                  </a:cubicBezTo>
                  <a:cubicBezTo>
                    <a:pt x="127" y="28"/>
                    <a:pt x="127" y="28"/>
                    <a:pt x="127" y="28"/>
                  </a:cubicBezTo>
                  <a:cubicBezTo>
                    <a:pt x="118" y="31"/>
                    <a:pt x="107" y="26"/>
                    <a:pt x="98" y="21"/>
                  </a:cubicBezTo>
                  <a:cubicBezTo>
                    <a:pt x="96" y="18"/>
                    <a:pt x="88" y="17"/>
                    <a:pt x="91" y="12"/>
                  </a:cubicBezTo>
                  <a:close/>
                  <a:moveTo>
                    <a:pt x="125" y="39"/>
                  </a:moveTo>
                  <a:cubicBezTo>
                    <a:pt x="120" y="43"/>
                    <a:pt x="112" y="44"/>
                    <a:pt x="104" y="42"/>
                  </a:cubicBezTo>
                  <a:cubicBezTo>
                    <a:pt x="95" y="40"/>
                    <a:pt x="86" y="32"/>
                    <a:pt x="85" y="23"/>
                  </a:cubicBezTo>
                  <a:cubicBezTo>
                    <a:pt x="98" y="28"/>
                    <a:pt x="110" y="34"/>
                    <a:pt x="125" y="39"/>
                  </a:cubicBezTo>
                  <a:close/>
                  <a:moveTo>
                    <a:pt x="97" y="87"/>
                  </a:moveTo>
                  <a:cubicBezTo>
                    <a:pt x="100" y="88"/>
                    <a:pt x="104" y="91"/>
                    <a:pt x="104" y="94"/>
                  </a:cubicBezTo>
                  <a:cubicBezTo>
                    <a:pt x="101" y="93"/>
                    <a:pt x="97" y="89"/>
                    <a:pt x="97" y="87"/>
                  </a:cubicBezTo>
                  <a:close/>
                  <a:moveTo>
                    <a:pt x="128" y="118"/>
                  </a:moveTo>
                  <a:cubicBezTo>
                    <a:pt x="123" y="111"/>
                    <a:pt x="113" y="108"/>
                    <a:pt x="108" y="100"/>
                  </a:cubicBezTo>
                  <a:cubicBezTo>
                    <a:pt x="109" y="99"/>
                    <a:pt x="109" y="99"/>
                    <a:pt x="109" y="99"/>
                  </a:cubicBezTo>
                  <a:cubicBezTo>
                    <a:pt x="132" y="118"/>
                    <a:pt x="157" y="127"/>
                    <a:pt x="181" y="144"/>
                  </a:cubicBezTo>
                  <a:cubicBezTo>
                    <a:pt x="164" y="141"/>
                    <a:pt x="145" y="128"/>
                    <a:pt x="128" y="118"/>
                  </a:cubicBezTo>
                  <a:close/>
                  <a:moveTo>
                    <a:pt x="184" y="144"/>
                  </a:moveTo>
                  <a:cubicBezTo>
                    <a:pt x="188" y="142"/>
                    <a:pt x="192" y="144"/>
                    <a:pt x="195" y="147"/>
                  </a:cubicBezTo>
                  <a:cubicBezTo>
                    <a:pt x="194" y="146"/>
                    <a:pt x="187" y="149"/>
                    <a:pt x="184" y="144"/>
                  </a:cubicBezTo>
                  <a:close/>
                  <a:moveTo>
                    <a:pt x="127" y="103"/>
                  </a:moveTo>
                  <a:cubicBezTo>
                    <a:pt x="100" y="82"/>
                    <a:pt x="78" y="54"/>
                    <a:pt x="69" y="22"/>
                  </a:cubicBezTo>
                  <a:cubicBezTo>
                    <a:pt x="78" y="26"/>
                    <a:pt x="82" y="37"/>
                    <a:pt x="90" y="43"/>
                  </a:cubicBezTo>
                  <a:cubicBezTo>
                    <a:pt x="101" y="51"/>
                    <a:pt x="116" y="50"/>
                    <a:pt x="128" y="47"/>
                  </a:cubicBezTo>
                  <a:cubicBezTo>
                    <a:pt x="133" y="46"/>
                    <a:pt x="135" y="39"/>
                    <a:pt x="140" y="40"/>
                  </a:cubicBezTo>
                  <a:cubicBezTo>
                    <a:pt x="150" y="55"/>
                    <a:pt x="137" y="74"/>
                    <a:pt x="146" y="89"/>
                  </a:cubicBezTo>
                  <a:cubicBezTo>
                    <a:pt x="156" y="113"/>
                    <a:pt x="185" y="119"/>
                    <a:pt x="208" y="122"/>
                  </a:cubicBezTo>
                  <a:cubicBezTo>
                    <a:pt x="209" y="109"/>
                    <a:pt x="205" y="96"/>
                    <a:pt x="203" y="84"/>
                  </a:cubicBezTo>
                  <a:cubicBezTo>
                    <a:pt x="192" y="63"/>
                    <a:pt x="173" y="48"/>
                    <a:pt x="149" y="46"/>
                  </a:cubicBezTo>
                  <a:cubicBezTo>
                    <a:pt x="148" y="35"/>
                    <a:pt x="156" y="21"/>
                    <a:pt x="167" y="16"/>
                  </a:cubicBezTo>
                  <a:cubicBezTo>
                    <a:pt x="176" y="22"/>
                    <a:pt x="193" y="12"/>
                    <a:pt x="199" y="24"/>
                  </a:cubicBezTo>
                  <a:cubicBezTo>
                    <a:pt x="195" y="49"/>
                    <a:pt x="215" y="65"/>
                    <a:pt x="213" y="88"/>
                  </a:cubicBezTo>
                  <a:cubicBezTo>
                    <a:pt x="212" y="89"/>
                    <a:pt x="211" y="92"/>
                    <a:pt x="212" y="94"/>
                  </a:cubicBezTo>
                  <a:cubicBezTo>
                    <a:pt x="218" y="101"/>
                    <a:pt x="225" y="93"/>
                    <a:pt x="231" y="91"/>
                  </a:cubicBezTo>
                  <a:cubicBezTo>
                    <a:pt x="238" y="89"/>
                    <a:pt x="245" y="84"/>
                    <a:pt x="252" y="81"/>
                  </a:cubicBezTo>
                  <a:cubicBezTo>
                    <a:pt x="251" y="100"/>
                    <a:pt x="242" y="117"/>
                    <a:pt x="260" y="131"/>
                  </a:cubicBezTo>
                  <a:cubicBezTo>
                    <a:pt x="271" y="148"/>
                    <a:pt x="297" y="136"/>
                    <a:pt x="301" y="157"/>
                  </a:cubicBezTo>
                  <a:cubicBezTo>
                    <a:pt x="302" y="172"/>
                    <a:pt x="317" y="176"/>
                    <a:pt x="320" y="189"/>
                  </a:cubicBezTo>
                  <a:cubicBezTo>
                    <a:pt x="312" y="196"/>
                    <a:pt x="300" y="197"/>
                    <a:pt x="292" y="203"/>
                  </a:cubicBezTo>
                  <a:cubicBezTo>
                    <a:pt x="282" y="186"/>
                    <a:pt x="287" y="170"/>
                    <a:pt x="284" y="152"/>
                  </a:cubicBezTo>
                  <a:cubicBezTo>
                    <a:pt x="278" y="150"/>
                    <a:pt x="278" y="150"/>
                    <a:pt x="278" y="150"/>
                  </a:cubicBezTo>
                  <a:cubicBezTo>
                    <a:pt x="221" y="151"/>
                    <a:pt x="171" y="135"/>
                    <a:pt x="127" y="103"/>
                  </a:cubicBezTo>
                  <a:close/>
                  <a:moveTo>
                    <a:pt x="189" y="106"/>
                  </a:moveTo>
                  <a:cubicBezTo>
                    <a:pt x="189" y="108"/>
                    <a:pt x="191" y="109"/>
                    <a:pt x="191" y="111"/>
                  </a:cubicBezTo>
                  <a:cubicBezTo>
                    <a:pt x="175" y="110"/>
                    <a:pt x="157" y="101"/>
                    <a:pt x="151" y="85"/>
                  </a:cubicBezTo>
                  <a:cubicBezTo>
                    <a:pt x="150" y="73"/>
                    <a:pt x="150" y="73"/>
                    <a:pt x="150" y="73"/>
                  </a:cubicBezTo>
                  <a:cubicBezTo>
                    <a:pt x="161" y="85"/>
                    <a:pt x="174" y="98"/>
                    <a:pt x="189" y="106"/>
                  </a:cubicBezTo>
                  <a:close/>
                  <a:moveTo>
                    <a:pt x="155" y="56"/>
                  </a:moveTo>
                  <a:cubicBezTo>
                    <a:pt x="175" y="53"/>
                    <a:pt x="188" y="74"/>
                    <a:pt x="197" y="90"/>
                  </a:cubicBezTo>
                  <a:cubicBezTo>
                    <a:pt x="197" y="93"/>
                    <a:pt x="199" y="97"/>
                    <a:pt x="197" y="102"/>
                  </a:cubicBezTo>
                  <a:cubicBezTo>
                    <a:pt x="185" y="99"/>
                    <a:pt x="175" y="88"/>
                    <a:pt x="167" y="79"/>
                  </a:cubicBezTo>
                  <a:cubicBezTo>
                    <a:pt x="160" y="73"/>
                    <a:pt x="153" y="64"/>
                    <a:pt x="155" y="56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669"/>
            <p:cNvSpPr/>
            <p:nvPr/>
          </p:nvSpPr>
          <p:spPr bwMode="auto">
            <a:xfrm>
              <a:off x="4290" y="159"/>
              <a:ext cx="7" cy="7"/>
            </a:xfrm>
            <a:custGeom>
              <a:avLst/>
              <a:gdLst>
                <a:gd name="T0" fmla="*/ 0 w 3"/>
                <a:gd name="T1" fmla="*/ 1 h 3"/>
                <a:gd name="T2" fmla="*/ 0 w 3"/>
                <a:gd name="T3" fmla="*/ 3 h 3"/>
                <a:gd name="T4" fmla="*/ 3 w 3"/>
                <a:gd name="T5" fmla="*/ 3 h 3"/>
                <a:gd name="T6" fmla="*/ 3 w 3"/>
                <a:gd name="T7" fmla="*/ 2 h 3"/>
                <a:gd name="T8" fmla="*/ 0 w 3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670"/>
            <p:cNvSpPr/>
            <p:nvPr/>
          </p:nvSpPr>
          <p:spPr bwMode="auto">
            <a:xfrm>
              <a:off x="4245" y="-10"/>
              <a:ext cx="97" cy="131"/>
            </a:xfrm>
            <a:custGeom>
              <a:avLst/>
              <a:gdLst>
                <a:gd name="T0" fmla="*/ 31 w 41"/>
                <a:gd name="T1" fmla="*/ 44 h 55"/>
                <a:gd name="T2" fmla="*/ 41 w 41"/>
                <a:gd name="T3" fmla="*/ 0 h 55"/>
                <a:gd name="T4" fmla="*/ 26 w 41"/>
                <a:gd name="T5" fmla="*/ 0 h 55"/>
                <a:gd name="T6" fmla="*/ 27 w 41"/>
                <a:gd name="T7" fmla="*/ 20 h 55"/>
                <a:gd name="T8" fmla="*/ 23 w 41"/>
                <a:gd name="T9" fmla="*/ 20 h 55"/>
                <a:gd name="T10" fmla="*/ 8 w 41"/>
                <a:gd name="T11" fmla="*/ 0 h 55"/>
                <a:gd name="T12" fmla="*/ 0 w 41"/>
                <a:gd name="T13" fmla="*/ 0 h 55"/>
                <a:gd name="T14" fmla="*/ 18 w 41"/>
                <a:gd name="T15" fmla="*/ 54 h 55"/>
                <a:gd name="T16" fmla="*/ 20 w 41"/>
                <a:gd name="T17" fmla="*/ 55 h 55"/>
                <a:gd name="T18" fmla="*/ 31 w 41"/>
                <a:gd name="T19" fmla="*/ 4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55">
                  <a:moveTo>
                    <a:pt x="31" y="44"/>
                  </a:moveTo>
                  <a:cubicBezTo>
                    <a:pt x="33" y="29"/>
                    <a:pt x="40" y="14"/>
                    <a:pt x="4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8" y="7"/>
                    <a:pt x="29" y="13"/>
                    <a:pt x="27" y="20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17" y="14"/>
                    <a:pt x="12" y="7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9" y="16"/>
                    <a:pt x="35" y="34"/>
                    <a:pt x="18" y="54"/>
                  </a:cubicBezTo>
                  <a:cubicBezTo>
                    <a:pt x="20" y="55"/>
                    <a:pt x="20" y="55"/>
                    <a:pt x="20" y="55"/>
                  </a:cubicBezTo>
                  <a:cubicBezTo>
                    <a:pt x="26" y="54"/>
                    <a:pt x="27" y="48"/>
                    <a:pt x="31" y="44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671"/>
            <p:cNvSpPr>
              <a:spLocks noEditPoints="1"/>
            </p:cNvSpPr>
            <p:nvPr/>
          </p:nvSpPr>
          <p:spPr bwMode="auto">
            <a:xfrm>
              <a:off x="4311" y="-10"/>
              <a:ext cx="421" cy="399"/>
            </a:xfrm>
            <a:custGeom>
              <a:avLst/>
              <a:gdLst>
                <a:gd name="T0" fmla="*/ 177 w 178"/>
                <a:gd name="T1" fmla="*/ 2 h 168"/>
                <a:gd name="T2" fmla="*/ 178 w 178"/>
                <a:gd name="T3" fmla="*/ 0 h 168"/>
                <a:gd name="T4" fmla="*/ 118 w 178"/>
                <a:gd name="T5" fmla="*/ 0 h 168"/>
                <a:gd name="T6" fmla="*/ 92 w 178"/>
                <a:gd name="T7" fmla="*/ 5 h 168"/>
                <a:gd name="T8" fmla="*/ 47 w 178"/>
                <a:gd name="T9" fmla="*/ 62 h 168"/>
                <a:gd name="T10" fmla="*/ 0 w 178"/>
                <a:gd name="T11" fmla="*/ 75 h 168"/>
                <a:gd name="T12" fmla="*/ 15 w 178"/>
                <a:gd name="T13" fmla="*/ 90 h 168"/>
                <a:gd name="T14" fmla="*/ 22 w 178"/>
                <a:gd name="T15" fmla="*/ 123 h 168"/>
                <a:gd name="T16" fmla="*/ 63 w 178"/>
                <a:gd name="T17" fmla="*/ 168 h 168"/>
                <a:gd name="T18" fmla="*/ 77 w 178"/>
                <a:gd name="T19" fmla="*/ 132 h 168"/>
                <a:gd name="T20" fmla="*/ 27 w 178"/>
                <a:gd name="T21" fmla="*/ 79 h 168"/>
                <a:gd name="T22" fmla="*/ 111 w 178"/>
                <a:gd name="T23" fmla="*/ 40 h 168"/>
                <a:gd name="T24" fmla="*/ 129 w 178"/>
                <a:gd name="T25" fmla="*/ 7 h 168"/>
                <a:gd name="T26" fmla="*/ 128 w 178"/>
                <a:gd name="T27" fmla="*/ 1 h 168"/>
                <a:gd name="T28" fmla="*/ 177 w 178"/>
                <a:gd name="T29" fmla="*/ 2 h 168"/>
                <a:gd name="T30" fmla="*/ 42 w 178"/>
                <a:gd name="T31" fmla="*/ 95 h 168"/>
                <a:gd name="T32" fmla="*/ 71 w 178"/>
                <a:gd name="T33" fmla="*/ 138 h 168"/>
                <a:gd name="T34" fmla="*/ 63 w 178"/>
                <a:gd name="T35" fmla="*/ 157 h 168"/>
                <a:gd name="T36" fmla="*/ 60 w 178"/>
                <a:gd name="T37" fmla="*/ 153 h 168"/>
                <a:gd name="T38" fmla="*/ 41 w 178"/>
                <a:gd name="T39" fmla="*/ 97 h 168"/>
                <a:gd name="T40" fmla="*/ 42 w 178"/>
                <a:gd name="T41" fmla="*/ 95 h 168"/>
                <a:gd name="T42" fmla="*/ 30 w 178"/>
                <a:gd name="T43" fmla="*/ 93 h 168"/>
                <a:gd name="T44" fmla="*/ 43 w 178"/>
                <a:gd name="T45" fmla="*/ 113 h 168"/>
                <a:gd name="T46" fmla="*/ 51 w 178"/>
                <a:gd name="T47" fmla="*/ 151 h 168"/>
                <a:gd name="T48" fmla="*/ 22 w 178"/>
                <a:gd name="T49" fmla="*/ 93 h 168"/>
                <a:gd name="T50" fmla="*/ 30 w 178"/>
                <a:gd name="T51" fmla="*/ 93 h 168"/>
                <a:gd name="T52" fmla="*/ 84 w 178"/>
                <a:gd name="T53" fmla="*/ 14 h 168"/>
                <a:gd name="T54" fmla="*/ 90 w 178"/>
                <a:gd name="T55" fmla="*/ 18 h 168"/>
                <a:gd name="T56" fmla="*/ 60 w 178"/>
                <a:gd name="T57" fmla="*/ 55 h 168"/>
                <a:gd name="T58" fmla="*/ 84 w 178"/>
                <a:gd name="T59" fmla="*/ 14 h 168"/>
                <a:gd name="T60" fmla="*/ 91 w 178"/>
                <a:gd name="T61" fmla="*/ 56 h 168"/>
                <a:gd name="T62" fmla="*/ 67 w 178"/>
                <a:gd name="T63" fmla="*/ 61 h 168"/>
                <a:gd name="T64" fmla="*/ 66 w 178"/>
                <a:gd name="T65" fmla="*/ 60 h 168"/>
                <a:gd name="T66" fmla="*/ 113 w 178"/>
                <a:gd name="T67" fmla="*/ 10 h 168"/>
                <a:gd name="T68" fmla="*/ 91 w 178"/>
                <a:gd name="T69" fmla="*/ 56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78" h="168">
                  <a:moveTo>
                    <a:pt x="177" y="2"/>
                  </a:moveTo>
                  <a:cubicBezTo>
                    <a:pt x="178" y="0"/>
                    <a:pt x="178" y="0"/>
                    <a:pt x="178" y="0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110" y="3"/>
                    <a:pt x="102" y="9"/>
                    <a:pt x="92" y="5"/>
                  </a:cubicBezTo>
                  <a:cubicBezTo>
                    <a:pt x="63" y="8"/>
                    <a:pt x="55" y="41"/>
                    <a:pt x="47" y="62"/>
                  </a:cubicBezTo>
                  <a:cubicBezTo>
                    <a:pt x="34" y="76"/>
                    <a:pt x="14" y="69"/>
                    <a:pt x="0" y="75"/>
                  </a:cubicBezTo>
                  <a:cubicBezTo>
                    <a:pt x="4" y="80"/>
                    <a:pt x="14" y="81"/>
                    <a:pt x="15" y="90"/>
                  </a:cubicBezTo>
                  <a:cubicBezTo>
                    <a:pt x="23" y="101"/>
                    <a:pt x="15" y="113"/>
                    <a:pt x="22" y="123"/>
                  </a:cubicBezTo>
                  <a:cubicBezTo>
                    <a:pt x="26" y="145"/>
                    <a:pt x="45" y="157"/>
                    <a:pt x="63" y="168"/>
                  </a:cubicBezTo>
                  <a:cubicBezTo>
                    <a:pt x="72" y="159"/>
                    <a:pt x="78" y="146"/>
                    <a:pt x="77" y="132"/>
                  </a:cubicBezTo>
                  <a:cubicBezTo>
                    <a:pt x="72" y="108"/>
                    <a:pt x="49" y="87"/>
                    <a:pt x="27" y="79"/>
                  </a:cubicBezTo>
                  <a:cubicBezTo>
                    <a:pt x="53" y="60"/>
                    <a:pt x="97" y="79"/>
                    <a:pt x="111" y="40"/>
                  </a:cubicBezTo>
                  <a:cubicBezTo>
                    <a:pt x="116" y="29"/>
                    <a:pt x="118" y="14"/>
                    <a:pt x="129" y="7"/>
                  </a:cubicBezTo>
                  <a:cubicBezTo>
                    <a:pt x="128" y="1"/>
                    <a:pt x="128" y="1"/>
                    <a:pt x="128" y="1"/>
                  </a:cubicBezTo>
                  <a:cubicBezTo>
                    <a:pt x="146" y="5"/>
                    <a:pt x="160" y="2"/>
                    <a:pt x="177" y="2"/>
                  </a:cubicBezTo>
                  <a:close/>
                  <a:moveTo>
                    <a:pt x="42" y="95"/>
                  </a:moveTo>
                  <a:cubicBezTo>
                    <a:pt x="59" y="102"/>
                    <a:pt x="68" y="120"/>
                    <a:pt x="71" y="138"/>
                  </a:cubicBezTo>
                  <a:cubicBezTo>
                    <a:pt x="69" y="146"/>
                    <a:pt x="71" y="153"/>
                    <a:pt x="63" y="157"/>
                  </a:cubicBezTo>
                  <a:cubicBezTo>
                    <a:pt x="60" y="153"/>
                    <a:pt x="60" y="153"/>
                    <a:pt x="60" y="153"/>
                  </a:cubicBezTo>
                  <a:cubicBezTo>
                    <a:pt x="54" y="134"/>
                    <a:pt x="53" y="114"/>
                    <a:pt x="41" y="97"/>
                  </a:cubicBezTo>
                  <a:lnTo>
                    <a:pt x="42" y="95"/>
                  </a:lnTo>
                  <a:close/>
                  <a:moveTo>
                    <a:pt x="30" y="93"/>
                  </a:moveTo>
                  <a:cubicBezTo>
                    <a:pt x="43" y="113"/>
                    <a:pt x="43" y="113"/>
                    <a:pt x="43" y="113"/>
                  </a:cubicBezTo>
                  <a:cubicBezTo>
                    <a:pt x="45" y="127"/>
                    <a:pt x="52" y="138"/>
                    <a:pt x="51" y="151"/>
                  </a:cubicBezTo>
                  <a:cubicBezTo>
                    <a:pt x="28" y="140"/>
                    <a:pt x="21" y="116"/>
                    <a:pt x="22" y="93"/>
                  </a:cubicBezTo>
                  <a:cubicBezTo>
                    <a:pt x="23" y="89"/>
                    <a:pt x="27" y="93"/>
                    <a:pt x="30" y="93"/>
                  </a:cubicBezTo>
                  <a:close/>
                  <a:moveTo>
                    <a:pt x="84" y="14"/>
                  </a:moveTo>
                  <a:cubicBezTo>
                    <a:pt x="87" y="14"/>
                    <a:pt x="95" y="11"/>
                    <a:pt x="90" y="18"/>
                  </a:cubicBezTo>
                  <a:cubicBezTo>
                    <a:pt x="80" y="30"/>
                    <a:pt x="75" y="48"/>
                    <a:pt x="60" y="55"/>
                  </a:cubicBezTo>
                  <a:cubicBezTo>
                    <a:pt x="60" y="42"/>
                    <a:pt x="68" y="22"/>
                    <a:pt x="84" y="14"/>
                  </a:cubicBezTo>
                  <a:close/>
                  <a:moveTo>
                    <a:pt x="91" y="56"/>
                  </a:moveTo>
                  <a:cubicBezTo>
                    <a:pt x="82" y="59"/>
                    <a:pt x="76" y="64"/>
                    <a:pt x="67" y="61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88" y="45"/>
                    <a:pt x="87" y="15"/>
                    <a:pt x="113" y="10"/>
                  </a:cubicBezTo>
                  <a:cubicBezTo>
                    <a:pt x="113" y="27"/>
                    <a:pt x="104" y="45"/>
                    <a:pt x="91" y="56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672"/>
            <p:cNvSpPr/>
            <p:nvPr/>
          </p:nvSpPr>
          <p:spPr bwMode="auto">
            <a:xfrm>
              <a:off x="4074" y="-10"/>
              <a:ext cx="171" cy="107"/>
            </a:xfrm>
            <a:custGeom>
              <a:avLst/>
              <a:gdLst>
                <a:gd name="T0" fmla="*/ 72 w 72"/>
                <a:gd name="T1" fmla="*/ 42 h 45"/>
                <a:gd name="T2" fmla="*/ 72 w 72"/>
                <a:gd name="T3" fmla="*/ 27 h 45"/>
                <a:gd name="T4" fmla="*/ 59 w 72"/>
                <a:gd name="T5" fmla="*/ 0 h 45"/>
                <a:gd name="T6" fmla="*/ 50 w 72"/>
                <a:gd name="T7" fmla="*/ 0 h 45"/>
                <a:gd name="T8" fmla="*/ 59 w 72"/>
                <a:gd name="T9" fmla="*/ 10 h 45"/>
                <a:gd name="T10" fmla="*/ 64 w 72"/>
                <a:gd name="T11" fmla="*/ 24 h 45"/>
                <a:gd name="T12" fmla="*/ 59 w 72"/>
                <a:gd name="T13" fmla="*/ 22 h 45"/>
                <a:gd name="T14" fmla="*/ 40 w 72"/>
                <a:gd name="T15" fmla="*/ 0 h 45"/>
                <a:gd name="T16" fmla="*/ 29 w 72"/>
                <a:gd name="T17" fmla="*/ 0 h 45"/>
                <a:gd name="T18" fmla="*/ 57 w 72"/>
                <a:gd name="T19" fmla="*/ 30 h 45"/>
                <a:gd name="T20" fmla="*/ 56 w 72"/>
                <a:gd name="T21" fmla="*/ 35 h 45"/>
                <a:gd name="T22" fmla="*/ 11 w 72"/>
                <a:gd name="T23" fmla="*/ 12 h 45"/>
                <a:gd name="T24" fmla="*/ 8 w 72"/>
                <a:gd name="T25" fmla="*/ 0 h 45"/>
                <a:gd name="T26" fmla="*/ 0 w 72"/>
                <a:gd name="T27" fmla="*/ 0 h 45"/>
                <a:gd name="T28" fmla="*/ 16 w 72"/>
                <a:gd name="T29" fmla="*/ 28 h 45"/>
                <a:gd name="T30" fmla="*/ 69 w 72"/>
                <a:gd name="T31" fmla="*/ 45 h 45"/>
                <a:gd name="T32" fmla="*/ 72 w 72"/>
                <a:gd name="T33" fmla="*/ 4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2" h="45">
                  <a:moveTo>
                    <a:pt x="72" y="42"/>
                  </a:moveTo>
                  <a:cubicBezTo>
                    <a:pt x="64" y="37"/>
                    <a:pt x="72" y="32"/>
                    <a:pt x="72" y="27"/>
                  </a:cubicBezTo>
                  <a:cubicBezTo>
                    <a:pt x="69" y="17"/>
                    <a:pt x="65" y="8"/>
                    <a:pt x="59" y="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53" y="3"/>
                    <a:pt x="56" y="7"/>
                    <a:pt x="59" y="10"/>
                  </a:cubicBezTo>
                  <a:cubicBezTo>
                    <a:pt x="64" y="24"/>
                    <a:pt x="64" y="24"/>
                    <a:pt x="64" y="24"/>
                  </a:cubicBezTo>
                  <a:cubicBezTo>
                    <a:pt x="59" y="22"/>
                    <a:pt x="59" y="22"/>
                    <a:pt x="59" y="22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41" y="6"/>
                    <a:pt x="49" y="19"/>
                    <a:pt x="57" y="30"/>
                  </a:cubicBezTo>
                  <a:cubicBezTo>
                    <a:pt x="58" y="31"/>
                    <a:pt x="59" y="34"/>
                    <a:pt x="56" y="35"/>
                  </a:cubicBezTo>
                  <a:cubicBezTo>
                    <a:pt x="38" y="35"/>
                    <a:pt x="19" y="29"/>
                    <a:pt x="11" y="1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9"/>
                    <a:pt x="5" y="21"/>
                    <a:pt x="16" y="28"/>
                  </a:cubicBezTo>
                  <a:cubicBezTo>
                    <a:pt x="32" y="38"/>
                    <a:pt x="52" y="39"/>
                    <a:pt x="69" y="45"/>
                  </a:cubicBezTo>
                  <a:lnTo>
                    <a:pt x="72" y="42"/>
                  </a:ln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673"/>
            <p:cNvSpPr/>
            <p:nvPr/>
          </p:nvSpPr>
          <p:spPr bwMode="auto">
            <a:xfrm>
              <a:off x="4230" y="138"/>
              <a:ext cx="45" cy="33"/>
            </a:xfrm>
            <a:custGeom>
              <a:avLst/>
              <a:gdLst>
                <a:gd name="T0" fmla="*/ 19 w 19"/>
                <a:gd name="T1" fmla="*/ 10 h 14"/>
                <a:gd name="T2" fmla="*/ 9 w 19"/>
                <a:gd name="T3" fmla="*/ 1 h 14"/>
                <a:gd name="T4" fmla="*/ 1 w 19"/>
                <a:gd name="T5" fmla="*/ 10 h 14"/>
                <a:gd name="T6" fmla="*/ 19 w 19"/>
                <a:gd name="T7" fmla="*/ 1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14">
                  <a:moveTo>
                    <a:pt x="19" y="10"/>
                  </a:moveTo>
                  <a:cubicBezTo>
                    <a:pt x="13" y="8"/>
                    <a:pt x="16" y="0"/>
                    <a:pt x="9" y="1"/>
                  </a:cubicBezTo>
                  <a:cubicBezTo>
                    <a:pt x="6" y="3"/>
                    <a:pt x="0" y="5"/>
                    <a:pt x="1" y="10"/>
                  </a:cubicBezTo>
                  <a:cubicBezTo>
                    <a:pt x="7" y="9"/>
                    <a:pt x="14" y="14"/>
                    <a:pt x="19" y="10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" name="Freeform 674"/>
            <p:cNvSpPr/>
            <p:nvPr/>
          </p:nvSpPr>
          <p:spPr bwMode="auto">
            <a:xfrm>
              <a:off x="5324" y="-10"/>
              <a:ext cx="121" cy="76"/>
            </a:xfrm>
            <a:custGeom>
              <a:avLst/>
              <a:gdLst>
                <a:gd name="T0" fmla="*/ 42 w 51"/>
                <a:gd name="T1" fmla="*/ 32 h 32"/>
                <a:gd name="T2" fmla="*/ 49 w 51"/>
                <a:gd name="T3" fmla="*/ 14 h 32"/>
                <a:gd name="T4" fmla="*/ 51 w 51"/>
                <a:gd name="T5" fmla="*/ 0 h 32"/>
                <a:gd name="T6" fmla="*/ 46 w 51"/>
                <a:gd name="T7" fmla="*/ 0 h 32"/>
                <a:gd name="T8" fmla="*/ 44 w 51"/>
                <a:gd name="T9" fmla="*/ 8 h 32"/>
                <a:gd name="T10" fmla="*/ 41 w 51"/>
                <a:gd name="T11" fmla="*/ 7 h 32"/>
                <a:gd name="T12" fmla="*/ 37 w 51"/>
                <a:gd name="T13" fmla="*/ 0 h 32"/>
                <a:gd name="T14" fmla="*/ 32 w 51"/>
                <a:gd name="T15" fmla="*/ 0 h 32"/>
                <a:gd name="T16" fmla="*/ 37 w 51"/>
                <a:gd name="T17" fmla="*/ 19 h 32"/>
                <a:gd name="T18" fmla="*/ 8 w 51"/>
                <a:gd name="T19" fmla="*/ 0 h 32"/>
                <a:gd name="T20" fmla="*/ 0 w 51"/>
                <a:gd name="T21" fmla="*/ 0 h 32"/>
                <a:gd name="T22" fmla="*/ 42 w 51"/>
                <a:gd name="T23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1" h="32">
                  <a:moveTo>
                    <a:pt x="42" y="32"/>
                  </a:moveTo>
                  <a:cubicBezTo>
                    <a:pt x="47" y="30"/>
                    <a:pt x="49" y="21"/>
                    <a:pt x="49" y="14"/>
                  </a:cubicBezTo>
                  <a:cubicBezTo>
                    <a:pt x="50" y="9"/>
                    <a:pt x="51" y="5"/>
                    <a:pt x="51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3"/>
                    <a:pt x="46" y="5"/>
                    <a:pt x="44" y="8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39" y="5"/>
                    <a:pt x="38" y="2"/>
                    <a:pt x="37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4" y="6"/>
                    <a:pt x="36" y="12"/>
                    <a:pt x="37" y="19"/>
                  </a:cubicBezTo>
                  <a:cubicBezTo>
                    <a:pt x="24" y="19"/>
                    <a:pt x="16" y="10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1" y="14"/>
                    <a:pt x="25" y="26"/>
                    <a:pt x="42" y="32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Freeform 675"/>
            <p:cNvSpPr>
              <a:spLocks noEditPoints="1"/>
            </p:cNvSpPr>
            <p:nvPr/>
          </p:nvSpPr>
          <p:spPr bwMode="auto">
            <a:xfrm>
              <a:off x="3610" y="-10"/>
              <a:ext cx="159" cy="226"/>
            </a:xfrm>
            <a:custGeom>
              <a:avLst/>
              <a:gdLst>
                <a:gd name="T0" fmla="*/ 35 w 67"/>
                <a:gd name="T1" fmla="*/ 1 h 95"/>
                <a:gd name="T2" fmla="*/ 43 w 67"/>
                <a:gd name="T3" fmla="*/ 50 h 95"/>
                <a:gd name="T4" fmla="*/ 48 w 67"/>
                <a:gd name="T5" fmla="*/ 54 h 95"/>
                <a:gd name="T6" fmla="*/ 46 w 67"/>
                <a:gd name="T7" fmla="*/ 7 h 95"/>
                <a:gd name="T8" fmla="*/ 62 w 67"/>
                <a:gd name="T9" fmla="*/ 38 h 95"/>
                <a:gd name="T10" fmla="*/ 57 w 67"/>
                <a:gd name="T11" fmla="*/ 66 h 95"/>
                <a:gd name="T12" fmla="*/ 48 w 67"/>
                <a:gd name="T13" fmla="*/ 79 h 95"/>
                <a:gd name="T14" fmla="*/ 46 w 67"/>
                <a:gd name="T15" fmla="*/ 55 h 95"/>
                <a:gd name="T16" fmla="*/ 38 w 67"/>
                <a:gd name="T17" fmla="*/ 65 h 95"/>
                <a:gd name="T18" fmla="*/ 23 w 67"/>
                <a:gd name="T19" fmla="*/ 0 h 95"/>
                <a:gd name="T20" fmla="*/ 16 w 67"/>
                <a:gd name="T21" fmla="*/ 0 h 95"/>
                <a:gd name="T22" fmla="*/ 15 w 67"/>
                <a:gd name="T23" fmla="*/ 7 h 95"/>
                <a:gd name="T24" fmla="*/ 43 w 67"/>
                <a:gd name="T25" fmla="*/ 93 h 95"/>
                <a:gd name="T26" fmla="*/ 47 w 67"/>
                <a:gd name="T27" fmla="*/ 95 h 95"/>
                <a:gd name="T28" fmla="*/ 67 w 67"/>
                <a:gd name="T29" fmla="*/ 56 h 95"/>
                <a:gd name="T30" fmla="*/ 52 w 67"/>
                <a:gd name="T31" fmla="*/ 1 h 95"/>
                <a:gd name="T32" fmla="*/ 51 w 67"/>
                <a:gd name="T33" fmla="*/ 0 h 95"/>
                <a:gd name="T34" fmla="*/ 33 w 67"/>
                <a:gd name="T35" fmla="*/ 0 h 95"/>
                <a:gd name="T36" fmla="*/ 35 w 67"/>
                <a:gd name="T37" fmla="*/ 1 h 95"/>
                <a:gd name="T38" fmla="*/ 42 w 67"/>
                <a:gd name="T39" fmla="*/ 5 h 95"/>
                <a:gd name="T40" fmla="*/ 43 w 67"/>
                <a:gd name="T41" fmla="*/ 9 h 95"/>
                <a:gd name="T42" fmla="*/ 42 w 67"/>
                <a:gd name="T43" fmla="*/ 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7" h="95">
                  <a:moveTo>
                    <a:pt x="35" y="1"/>
                  </a:moveTo>
                  <a:cubicBezTo>
                    <a:pt x="41" y="17"/>
                    <a:pt x="47" y="34"/>
                    <a:pt x="43" y="50"/>
                  </a:cubicBezTo>
                  <a:cubicBezTo>
                    <a:pt x="48" y="54"/>
                    <a:pt x="48" y="54"/>
                    <a:pt x="48" y="54"/>
                  </a:cubicBezTo>
                  <a:cubicBezTo>
                    <a:pt x="53" y="41"/>
                    <a:pt x="49" y="21"/>
                    <a:pt x="46" y="7"/>
                  </a:cubicBezTo>
                  <a:cubicBezTo>
                    <a:pt x="57" y="13"/>
                    <a:pt x="59" y="27"/>
                    <a:pt x="62" y="38"/>
                  </a:cubicBezTo>
                  <a:cubicBezTo>
                    <a:pt x="64" y="47"/>
                    <a:pt x="57" y="57"/>
                    <a:pt x="57" y="66"/>
                  </a:cubicBezTo>
                  <a:cubicBezTo>
                    <a:pt x="51" y="69"/>
                    <a:pt x="54" y="77"/>
                    <a:pt x="48" y="79"/>
                  </a:cubicBezTo>
                  <a:cubicBezTo>
                    <a:pt x="43" y="71"/>
                    <a:pt x="55" y="61"/>
                    <a:pt x="46" y="55"/>
                  </a:cubicBezTo>
                  <a:cubicBezTo>
                    <a:pt x="42" y="57"/>
                    <a:pt x="43" y="67"/>
                    <a:pt x="38" y="65"/>
                  </a:cubicBezTo>
                  <a:cubicBezTo>
                    <a:pt x="22" y="49"/>
                    <a:pt x="15" y="23"/>
                    <a:pt x="23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5" y="2"/>
                    <a:pt x="15" y="5"/>
                    <a:pt x="15" y="7"/>
                  </a:cubicBezTo>
                  <a:cubicBezTo>
                    <a:pt x="0" y="42"/>
                    <a:pt x="36" y="62"/>
                    <a:pt x="43" y="93"/>
                  </a:cubicBezTo>
                  <a:cubicBezTo>
                    <a:pt x="44" y="93"/>
                    <a:pt x="45" y="95"/>
                    <a:pt x="47" y="95"/>
                  </a:cubicBezTo>
                  <a:cubicBezTo>
                    <a:pt x="58" y="83"/>
                    <a:pt x="61" y="70"/>
                    <a:pt x="67" y="56"/>
                  </a:cubicBezTo>
                  <a:cubicBezTo>
                    <a:pt x="66" y="36"/>
                    <a:pt x="67" y="16"/>
                    <a:pt x="52" y="1"/>
                  </a:cubicBezTo>
                  <a:cubicBezTo>
                    <a:pt x="52" y="1"/>
                    <a:pt x="51" y="0"/>
                    <a:pt x="51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4" y="1"/>
                    <a:pt x="34" y="1"/>
                    <a:pt x="35" y="1"/>
                  </a:cubicBezTo>
                  <a:close/>
                  <a:moveTo>
                    <a:pt x="42" y="5"/>
                  </a:moveTo>
                  <a:cubicBezTo>
                    <a:pt x="43" y="9"/>
                    <a:pt x="43" y="9"/>
                    <a:pt x="43" y="9"/>
                  </a:cubicBezTo>
                  <a:cubicBezTo>
                    <a:pt x="42" y="9"/>
                    <a:pt x="41" y="6"/>
                    <a:pt x="42" y="5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Freeform 676"/>
            <p:cNvSpPr/>
            <p:nvPr/>
          </p:nvSpPr>
          <p:spPr bwMode="auto">
            <a:xfrm>
              <a:off x="3876" y="-10"/>
              <a:ext cx="359" cy="240"/>
            </a:xfrm>
            <a:custGeom>
              <a:avLst/>
              <a:gdLst>
                <a:gd name="T0" fmla="*/ 149 w 152"/>
                <a:gd name="T1" fmla="*/ 101 h 101"/>
                <a:gd name="T2" fmla="*/ 131 w 152"/>
                <a:gd name="T3" fmla="*/ 73 h 101"/>
                <a:gd name="T4" fmla="*/ 146 w 152"/>
                <a:gd name="T5" fmla="*/ 67 h 101"/>
                <a:gd name="T6" fmla="*/ 119 w 152"/>
                <a:gd name="T7" fmla="*/ 65 h 101"/>
                <a:gd name="T8" fmla="*/ 33 w 152"/>
                <a:gd name="T9" fmla="*/ 6 h 101"/>
                <a:gd name="T10" fmla="*/ 43 w 152"/>
                <a:gd name="T11" fmla="*/ 0 h 101"/>
                <a:gd name="T12" fmla="*/ 0 w 152"/>
                <a:gd name="T13" fmla="*/ 0 h 101"/>
                <a:gd name="T14" fmla="*/ 91 w 152"/>
                <a:gd name="T15" fmla="*/ 50 h 101"/>
                <a:gd name="T16" fmla="*/ 149 w 152"/>
                <a:gd name="T17" fmla="*/ 101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2" h="101">
                  <a:moveTo>
                    <a:pt x="149" y="101"/>
                  </a:moveTo>
                  <a:cubicBezTo>
                    <a:pt x="152" y="89"/>
                    <a:pt x="137" y="83"/>
                    <a:pt x="131" y="73"/>
                  </a:cubicBezTo>
                  <a:cubicBezTo>
                    <a:pt x="132" y="68"/>
                    <a:pt x="149" y="75"/>
                    <a:pt x="146" y="67"/>
                  </a:cubicBezTo>
                  <a:cubicBezTo>
                    <a:pt x="119" y="65"/>
                    <a:pt x="119" y="65"/>
                    <a:pt x="119" y="65"/>
                  </a:cubicBezTo>
                  <a:cubicBezTo>
                    <a:pt x="93" y="39"/>
                    <a:pt x="61" y="28"/>
                    <a:pt x="33" y="6"/>
                  </a:cubicBezTo>
                  <a:cubicBezTo>
                    <a:pt x="36" y="4"/>
                    <a:pt x="40" y="2"/>
                    <a:pt x="4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2" y="12"/>
                    <a:pt x="62" y="29"/>
                    <a:pt x="91" y="50"/>
                  </a:cubicBezTo>
                  <a:cubicBezTo>
                    <a:pt x="110" y="67"/>
                    <a:pt x="132" y="81"/>
                    <a:pt x="149" y="101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Freeform 677"/>
            <p:cNvSpPr/>
            <p:nvPr/>
          </p:nvSpPr>
          <p:spPr bwMode="auto">
            <a:xfrm>
              <a:off x="2224" y="-10"/>
              <a:ext cx="16" cy="5"/>
            </a:xfrm>
            <a:custGeom>
              <a:avLst/>
              <a:gdLst>
                <a:gd name="T0" fmla="*/ 4 w 7"/>
                <a:gd name="T1" fmla="*/ 2 h 2"/>
                <a:gd name="T2" fmla="*/ 7 w 7"/>
                <a:gd name="T3" fmla="*/ 0 h 2"/>
                <a:gd name="T4" fmla="*/ 0 w 7"/>
                <a:gd name="T5" fmla="*/ 0 h 2"/>
                <a:gd name="T6" fmla="*/ 4 w 7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2">
                  <a:moveTo>
                    <a:pt x="4" y="2"/>
                  </a:moveTo>
                  <a:cubicBezTo>
                    <a:pt x="5" y="1"/>
                    <a:pt x="6" y="1"/>
                    <a:pt x="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2" y="2"/>
                    <a:pt x="4" y="2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Freeform 678"/>
            <p:cNvSpPr/>
            <p:nvPr/>
          </p:nvSpPr>
          <p:spPr bwMode="auto">
            <a:xfrm>
              <a:off x="4356" y="-10"/>
              <a:ext cx="149" cy="62"/>
            </a:xfrm>
            <a:custGeom>
              <a:avLst/>
              <a:gdLst>
                <a:gd name="T0" fmla="*/ 5 w 63"/>
                <a:gd name="T1" fmla="*/ 26 h 26"/>
                <a:gd name="T2" fmla="*/ 51 w 63"/>
                <a:gd name="T3" fmla="*/ 11 h 26"/>
                <a:gd name="T4" fmla="*/ 63 w 63"/>
                <a:gd name="T5" fmla="*/ 0 h 26"/>
                <a:gd name="T6" fmla="*/ 53 w 63"/>
                <a:gd name="T7" fmla="*/ 0 h 26"/>
                <a:gd name="T8" fmla="*/ 18 w 63"/>
                <a:gd name="T9" fmla="*/ 14 h 26"/>
                <a:gd name="T10" fmla="*/ 20 w 63"/>
                <a:gd name="T11" fmla="*/ 0 h 26"/>
                <a:gd name="T12" fmla="*/ 13 w 63"/>
                <a:gd name="T13" fmla="*/ 0 h 26"/>
                <a:gd name="T14" fmla="*/ 9 w 63"/>
                <a:gd name="T15" fmla="*/ 13 h 26"/>
                <a:gd name="T16" fmla="*/ 6 w 63"/>
                <a:gd name="T17" fmla="*/ 0 h 26"/>
                <a:gd name="T18" fmla="*/ 0 w 63"/>
                <a:gd name="T19" fmla="*/ 0 h 26"/>
                <a:gd name="T20" fmla="*/ 2 w 63"/>
                <a:gd name="T21" fmla="*/ 25 h 26"/>
                <a:gd name="T22" fmla="*/ 5 w 63"/>
                <a:gd name="T23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3" h="26">
                  <a:moveTo>
                    <a:pt x="5" y="26"/>
                  </a:moveTo>
                  <a:cubicBezTo>
                    <a:pt x="51" y="11"/>
                    <a:pt x="51" y="11"/>
                    <a:pt x="51" y="11"/>
                  </a:cubicBezTo>
                  <a:cubicBezTo>
                    <a:pt x="55" y="8"/>
                    <a:pt x="59" y="4"/>
                    <a:pt x="63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43" y="7"/>
                    <a:pt x="30" y="12"/>
                    <a:pt x="18" y="14"/>
                  </a:cubicBezTo>
                  <a:cubicBezTo>
                    <a:pt x="18" y="9"/>
                    <a:pt x="19" y="5"/>
                    <a:pt x="20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2" y="4"/>
                    <a:pt x="10" y="8"/>
                    <a:pt x="9" y="13"/>
                  </a:cubicBezTo>
                  <a:cubicBezTo>
                    <a:pt x="7" y="9"/>
                    <a:pt x="6" y="4"/>
                    <a:pt x="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"/>
                    <a:pt x="0" y="17"/>
                    <a:pt x="2" y="25"/>
                  </a:cubicBezTo>
                  <a:lnTo>
                    <a:pt x="5" y="26"/>
                  </a:ln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500">
        <p:fade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目录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5"/>
          <p:cNvSpPr>
            <a:spLocks noEditPoints="1"/>
          </p:cNvSpPr>
          <p:nvPr userDrawn="1"/>
        </p:nvSpPr>
        <p:spPr bwMode="auto">
          <a:xfrm>
            <a:off x="2907936" y="3563490"/>
            <a:ext cx="957263" cy="334963"/>
          </a:xfrm>
          <a:custGeom>
            <a:avLst/>
            <a:gdLst>
              <a:gd name="T0" fmla="*/ 89 w 254"/>
              <a:gd name="T1" fmla="*/ 41 h 86"/>
              <a:gd name="T2" fmla="*/ 64 w 254"/>
              <a:gd name="T3" fmla="*/ 31 h 86"/>
              <a:gd name="T4" fmla="*/ 60 w 254"/>
              <a:gd name="T5" fmla="*/ 50 h 86"/>
              <a:gd name="T6" fmla="*/ 71 w 254"/>
              <a:gd name="T7" fmla="*/ 47 h 86"/>
              <a:gd name="T8" fmla="*/ 64 w 254"/>
              <a:gd name="T9" fmla="*/ 45 h 86"/>
              <a:gd name="T10" fmla="*/ 66 w 254"/>
              <a:gd name="T11" fmla="*/ 36 h 86"/>
              <a:gd name="T12" fmla="*/ 83 w 254"/>
              <a:gd name="T13" fmla="*/ 40 h 86"/>
              <a:gd name="T14" fmla="*/ 69 w 254"/>
              <a:gd name="T15" fmla="*/ 58 h 86"/>
              <a:gd name="T16" fmla="*/ 51 w 254"/>
              <a:gd name="T17" fmla="*/ 49 h 86"/>
              <a:gd name="T18" fmla="*/ 36 w 254"/>
              <a:gd name="T19" fmla="*/ 51 h 86"/>
              <a:gd name="T20" fmla="*/ 14 w 254"/>
              <a:gd name="T21" fmla="*/ 58 h 86"/>
              <a:gd name="T22" fmla="*/ 0 w 254"/>
              <a:gd name="T23" fmla="*/ 53 h 86"/>
              <a:gd name="T24" fmla="*/ 9 w 254"/>
              <a:gd name="T25" fmla="*/ 62 h 86"/>
              <a:gd name="T26" fmla="*/ 40 w 254"/>
              <a:gd name="T27" fmla="*/ 54 h 86"/>
              <a:gd name="T28" fmla="*/ 59 w 254"/>
              <a:gd name="T29" fmla="*/ 61 h 86"/>
              <a:gd name="T30" fmla="*/ 89 w 254"/>
              <a:gd name="T31" fmla="*/ 41 h 86"/>
              <a:gd name="T32" fmla="*/ 243 w 254"/>
              <a:gd name="T33" fmla="*/ 33 h 86"/>
              <a:gd name="T34" fmla="*/ 251 w 254"/>
              <a:gd name="T35" fmla="*/ 54 h 86"/>
              <a:gd name="T36" fmla="*/ 209 w 254"/>
              <a:gd name="T37" fmla="*/ 86 h 86"/>
              <a:gd name="T38" fmla="*/ 167 w 254"/>
              <a:gd name="T39" fmla="*/ 74 h 86"/>
              <a:gd name="T40" fmla="*/ 149 w 254"/>
              <a:gd name="T41" fmla="*/ 62 h 86"/>
              <a:gd name="T42" fmla="*/ 101 w 254"/>
              <a:gd name="T43" fmla="*/ 63 h 86"/>
              <a:gd name="T44" fmla="*/ 49 w 254"/>
              <a:gd name="T45" fmla="*/ 62 h 86"/>
              <a:gd name="T46" fmla="*/ 98 w 254"/>
              <a:gd name="T47" fmla="*/ 56 h 86"/>
              <a:gd name="T48" fmla="*/ 168 w 254"/>
              <a:gd name="T49" fmla="*/ 53 h 86"/>
              <a:gd name="T50" fmla="*/ 214 w 254"/>
              <a:gd name="T51" fmla="*/ 63 h 86"/>
              <a:gd name="T52" fmla="*/ 228 w 254"/>
              <a:gd name="T53" fmla="*/ 31 h 86"/>
              <a:gd name="T54" fmla="*/ 192 w 254"/>
              <a:gd name="T55" fmla="*/ 23 h 86"/>
              <a:gd name="T56" fmla="*/ 191 w 254"/>
              <a:gd name="T57" fmla="*/ 46 h 86"/>
              <a:gd name="T58" fmla="*/ 202 w 254"/>
              <a:gd name="T59" fmla="*/ 37 h 86"/>
              <a:gd name="T60" fmla="*/ 200 w 254"/>
              <a:gd name="T61" fmla="*/ 33 h 86"/>
              <a:gd name="T62" fmla="*/ 211 w 254"/>
              <a:gd name="T63" fmla="*/ 43 h 86"/>
              <a:gd name="T64" fmla="*/ 185 w 254"/>
              <a:gd name="T65" fmla="*/ 56 h 86"/>
              <a:gd name="T66" fmla="*/ 179 w 254"/>
              <a:gd name="T67" fmla="*/ 36 h 86"/>
              <a:gd name="T68" fmla="*/ 178 w 254"/>
              <a:gd name="T69" fmla="*/ 12 h 86"/>
              <a:gd name="T70" fmla="*/ 211 w 254"/>
              <a:gd name="T71" fmla="*/ 11 h 86"/>
              <a:gd name="T72" fmla="*/ 237 w 254"/>
              <a:gd name="T73" fmla="*/ 8 h 86"/>
              <a:gd name="T74" fmla="*/ 243 w 254"/>
              <a:gd name="T75" fmla="*/ 33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254" h="86">
                <a:moveTo>
                  <a:pt x="89" y="41"/>
                </a:moveTo>
                <a:cubicBezTo>
                  <a:pt x="88" y="31"/>
                  <a:pt x="74" y="24"/>
                  <a:pt x="64" y="31"/>
                </a:cubicBezTo>
                <a:cubicBezTo>
                  <a:pt x="54" y="38"/>
                  <a:pt x="58" y="48"/>
                  <a:pt x="60" y="50"/>
                </a:cubicBezTo>
                <a:cubicBezTo>
                  <a:pt x="63" y="53"/>
                  <a:pt x="71" y="54"/>
                  <a:pt x="71" y="47"/>
                </a:cubicBezTo>
                <a:cubicBezTo>
                  <a:pt x="70" y="42"/>
                  <a:pt x="64" y="45"/>
                  <a:pt x="64" y="45"/>
                </a:cubicBezTo>
                <a:cubicBezTo>
                  <a:pt x="64" y="45"/>
                  <a:pt x="60" y="41"/>
                  <a:pt x="66" y="36"/>
                </a:cubicBezTo>
                <a:cubicBezTo>
                  <a:pt x="73" y="31"/>
                  <a:pt x="81" y="35"/>
                  <a:pt x="83" y="40"/>
                </a:cubicBezTo>
                <a:cubicBezTo>
                  <a:pt x="84" y="46"/>
                  <a:pt x="84" y="54"/>
                  <a:pt x="69" y="58"/>
                </a:cubicBezTo>
                <a:cubicBezTo>
                  <a:pt x="53" y="58"/>
                  <a:pt x="51" y="49"/>
                  <a:pt x="51" y="49"/>
                </a:cubicBezTo>
                <a:cubicBezTo>
                  <a:pt x="47" y="54"/>
                  <a:pt x="43" y="50"/>
                  <a:pt x="36" y="51"/>
                </a:cubicBezTo>
                <a:cubicBezTo>
                  <a:pt x="30" y="51"/>
                  <a:pt x="20" y="56"/>
                  <a:pt x="14" y="58"/>
                </a:cubicBezTo>
                <a:cubicBezTo>
                  <a:pt x="7" y="60"/>
                  <a:pt x="0" y="53"/>
                  <a:pt x="0" y="53"/>
                </a:cubicBezTo>
                <a:cubicBezTo>
                  <a:pt x="0" y="53"/>
                  <a:pt x="2" y="59"/>
                  <a:pt x="9" y="62"/>
                </a:cubicBezTo>
                <a:cubicBezTo>
                  <a:pt x="18" y="64"/>
                  <a:pt x="33" y="54"/>
                  <a:pt x="40" y="54"/>
                </a:cubicBezTo>
                <a:cubicBezTo>
                  <a:pt x="46" y="54"/>
                  <a:pt x="59" y="61"/>
                  <a:pt x="59" y="61"/>
                </a:cubicBezTo>
                <a:cubicBezTo>
                  <a:pt x="81" y="68"/>
                  <a:pt x="91" y="52"/>
                  <a:pt x="89" y="41"/>
                </a:cubicBezTo>
                <a:close/>
                <a:moveTo>
                  <a:pt x="243" y="33"/>
                </a:moveTo>
                <a:cubicBezTo>
                  <a:pt x="243" y="33"/>
                  <a:pt x="254" y="43"/>
                  <a:pt x="251" y="54"/>
                </a:cubicBezTo>
                <a:cubicBezTo>
                  <a:pt x="248" y="66"/>
                  <a:pt x="230" y="86"/>
                  <a:pt x="209" y="86"/>
                </a:cubicBezTo>
                <a:cubicBezTo>
                  <a:pt x="189" y="86"/>
                  <a:pt x="174" y="80"/>
                  <a:pt x="167" y="74"/>
                </a:cubicBezTo>
                <a:cubicBezTo>
                  <a:pt x="149" y="62"/>
                  <a:pt x="149" y="62"/>
                  <a:pt x="149" y="62"/>
                </a:cubicBezTo>
                <a:cubicBezTo>
                  <a:pt x="149" y="62"/>
                  <a:pt x="131" y="48"/>
                  <a:pt x="101" y="63"/>
                </a:cubicBezTo>
                <a:cubicBezTo>
                  <a:pt x="71" y="79"/>
                  <a:pt x="54" y="64"/>
                  <a:pt x="49" y="62"/>
                </a:cubicBezTo>
                <a:cubicBezTo>
                  <a:pt x="49" y="62"/>
                  <a:pt x="71" y="75"/>
                  <a:pt x="98" y="56"/>
                </a:cubicBezTo>
                <a:cubicBezTo>
                  <a:pt x="127" y="35"/>
                  <a:pt x="142" y="39"/>
                  <a:pt x="168" y="53"/>
                </a:cubicBezTo>
                <a:cubicBezTo>
                  <a:pt x="195" y="68"/>
                  <a:pt x="203" y="66"/>
                  <a:pt x="214" y="63"/>
                </a:cubicBezTo>
                <a:cubicBezTo>
                  <a:pt x="225" y="60"/>
                  <a:pt x="235" y="47"/>
                  <a:pt x="228" y="31"/>
                </a:cubicBezTo>
                <a:cubicBezTo>
                  <a:pt x="221" y="15"/>
                  <a:pt x="199" y="15"/>
                  <a:pt x="192" y="23"/>
                </a:cubicBezTo>
                <a:cubicBezTo>
                  <a:pt x="186" y="31"/>
                  <a:pt x="185" y="40"/>
                  <a:pt x="191" y="46"/>
                </a:cubicBezTo>
                <a:cubicBezTo>
                  <a:pt x="198" y="52"/>
                  <a:pt x="205" y="44"/>
                  <a:pt x="202" y="37"/>
                </a:cubicBezTo>
                <a:cubicBezTo>
                  <a:pt x="202" y="37"/>
                  <a:pt x="200" y="34"/>
                  <a:pt x="200" y="33"/>
                </a:cubicBezTo>
                <a:cubicBezTo>
                  <a:pt x="200" y="34"/>
                  <a:pt x="211" y="37"/>
                  <a:pt x="211" y="43"/>
                </a:cubicBezTo>
                <a:cubicBezTo>
                  <a:pt x="210" y="55"/>
                  <a:pt x="198" y="64"/>
                  <a:pt x="185" y="56"/>
                </a:cubicBezTo>
                <a:cubicBezTo>
                  <a:pt x="173" y="49"/>
                  <a:pt x="179" y="36"/>
                  <a:pt x="179" y="36"/>
                </a:cubicBezTo>
                <a:cubicBezTo>
                  <a:pt x="179" y="36"/>
                  <a:pt x="167" y="23"/>
                  <a:pt x="178" y="12"/>
                </a:cubicBezTo>
                <a:cubicBezTo>
                  <a:pt x="191" y="1"/>
                  <a:pt x="206" y="8"/>
                  <a:pt x="211" y="11"/>
                </a:cubicBezTo>
                <a:cubicBezTo>
                  <a:pt x="211" y="11"/>
                  <a:pt x="221" y="0"/>
                  <a:pt x="237" y="8"/>
                </a:cubicBezTo>
                <a:cubicBezTo>
                  <a:pt x="250" y="18"/>
                  <a:pt x="243" y="33"/>
                  <a:pt x="243" y="33"/>
                </a:cubicBezTo>
                <a:close/>
              </a:path>
            </a:pathLst>
          </a:custGeom>
          <a:solidFill>
            <a:srgbClr val="004DA1"/>
          </a:solidFill>
          <a:ln w="15875" cap="flat">
            <a:noFill/>
            <a:prstDash val="solid"/>
            <a:miter lim="800000"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pic>
        <p:nvPicPr>
          <p:cNvPr id="3" name="图片 2"/>
          <p:cNvPicPr>
            <a:picLocks noChangeAspect="1"/>
          </p:cNvPicPr>
          <p:nvPr userDrawn="1"/>
        </p:nvPicPr>
        <p:blipFill rotWithShape="1"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 l="2509" b="7662"/>
          <a:stretch>
            <a:fillRect/>
          </a:stretch>
        </p:blipFill>
        <p:spPr>
          <a:xfrm flipH="1">
            <a:off x="10493320" y="5276949"/>
            <a:ext cx="1698679" cy="1581050"/>
          </a:xfrm>
          <a:prstGeom prst="rect">
            <a:avLst/>
          </a:prstGeom>
        </p:spPr>
      </p:pic>
      <p:sp>
        <p:nvSpPr>
          <p:cNvPr id="4" name="文本框 3"/>
          <p:cNvSpPr txBox="1"/>
          <p:nvPr userDrawn="1"/>
        </p:nvSpPr>
        <p:spPr>
          <a:xfrm>
            <a:off x="1224426" y="2640532"/>
            <a:ext cx="2031325" cy="1200329"/>
          </a:xfrm>
          <a:prstGeom prst="rect">
            <a:avLst/>
          </a:prstGeom>
          <a:noFill/>
          <a:effectLst/>
        </p:spPr>
        <p:txBody>
          <a:bodyPr wrap="none" rtlCol="0" anchor="ctr">
            <a:spAutoFit/>
          </a:bodyPr>
          <a:lstStyle/>
          <a:p>
            <a:pPr algn="ctr"/>
            <a:r>
              <a:rPr lang="zh-CN" altLang="en-US" sz="7200" dirty="0">
                <a:solidFill>
                  <a:srgbClr val="004DA1"/>
                </a:solidFill>
                <a:effectLst>
                  <a:outerShdw blurRad="63500" sx="102000" sy="102000" algn="ctr" rotWithShape="0">
                    <a:srgbClr val="0070C0">
                      <a:alpha val="40000"/>
                    </a:srgbClr>
                  </a:outerShdw>
                </a:effectLst>
                <a:latin typeface="李旭科书法" panose="02000603000000000000" pitchFamily="2" charset="-122"/>
                <a:ea typeface="李旭科书法" panose="02000603000000000000" pitchFamily="2" charset="-122"/>
              </a:rPr>
              <a:t>目录</a:t>
            </a:r>
            <a:endParaRPr lang="en-US" altLang="zh-CN" sz="7200" dirty="0">
              <a:solidFill>
                <a:srgbClr val="004DA1"/>
              </a:solidFill>
              <a:effectLst>
                <a:outerShdw blurRad="63500" sx="102000" sy="102000" algn="ctr" rotWithShape="0">
                  <a:srgbClr val="0070C0">
                    <a:alpha val="40000"/>
                  </a:srgbClr>
                </a:outerShdw>
              </a:effectLst>
              <a:latin typeface="李旭科书法" panose="02000603000000000000" pitchFamily="2" charset="-122"/>
              <a:ea typeface="李旭科书法" panose="02000603000000000000" pitchFamily="2" charset="-122"/>
            </a:endParaRPr>
          </a:p>
        </p:txBody>
      </p:sp>
      <p:grpSp>
        <p:nvGrpSpPr>
          <p:cNvPr id="5" name="Group 667"/>
          <p:cNvGrpSpPr>
            <a:grpSpLocks noChangeAspect="1"/>
          </p:cNvGrpSpPr>
          <p:nvPr userDrawn="1"/>
        </p:nvGrpSpPr>
        <p:grpSpPr bwMode="auto">
          <a:xfrm rot="16200000">
            <a:off x="-917221" y="2774598"/>
            <a:ext cx="3143250" cy="1308806"/>
            <a:chOff x="2060" y="-19"/>
            <a:chExt cx="3564" cy="1484"/>
          </a:xfrm>
        </p:grpSpPr>
        <p:sp>
          <p:nvSpPr>
            <p:cNvPr id="6" name="Freeform 668"/>
            <p:cNvSpPr>
              <a:spLocks noEditPoints="1"/>
            </p:cNvSpPr>
            <p:nvPr/>
          </p:nvSpPr>
          <p:spPr bwMode="auto">
            <a:xfrm>
              <a:off x="2060" y="-19"/>
              <a:ext cx="3564" cy="1484"/>
            </a:xfrm>
            <a:custGeom>
              <a:avLst/>
              <a:gdLst>
                <a:gd name="T0" fmla="*/ 1056 w 1506"/>
                <a:gd name="T1" fmla="*/ 369 h 625"/>
                <a:gd name="T2" fmla="*/ 968 w 1506"/>
                <a:gd name="T3" fmla="*/ 470 h 625"/>
                <a:gd name="T4" fmla="*/ 421 w 1506"/>
                <a:gd name="T5" fmla="*/ 329 h 625"/>
                <a:gd name="T6" fmla="*/ 1313 w 1506"/>
                <a:gd name="T7" fmla="*/ 108 h 625"/>
                <a:gd name="T8" fmla="*/ 1300 w 1506"/>
                <a:gd name="T9" fmla="*/ 4 h 625"/>
                <a:gd name="T10" fmla="*/ 1196 w 1506"/>
                <a:gd name="T11" fmla="*/ 29 h 625"/>
                <a:gd name="T12" fmla="*/ 1152 w 1506"/>
                <a:gd name="T13" fmla="*/ 222 h 625"/>
                <a:gd name="T14" fmla="*/ 934 w 1506"/>
                <a:gd name="T15" fmla="*/ 123 h 625"/>
                <a:gd name="T16" fmla="*/ 913 w 1506"/>
                <a:gd name="T17" fmla="*/ 301 h 625"/>
                <a:gd name="T18" fmla="*/ 751 w 1506"/>
                <a:gd name="T19" fmla="*/ 312 h 625"/>
                <a:gd name="T20" fmla="*/ 891 w 1506"/>
                <a:gd name="T21" fmla="*/ 117 h 625"/>
                <a:gd name="T22" fmla="*/ 619 w 1506"/>
                <a:gd name="T23" fmla="*/ 170 h 625"/>
                <a:gd name="T24" fmla="*/ 459 w 1506"/>
                <a:gd name="T25" fmla="*/ 107 h 625"/>
                <a:gd name="T26" fmla="*/ 606 w 1506"/>
                <a:gd name="T27" fmla="*/ 342 h 625"/>
                <a:gd name="T28" fmla="*/ 482 w 1506"/>
                <a:gd name="T29" fmla="*/ 326 h 625"/>
                <a:gd name="T30" fmla="*/ 479 w 1506"/>
                <a:gd name="T31" fmla="*/ 121 h 625"/>
                <a:gd name="T32" fmla="*/ 469 w 1506"/>
                <a:gd name="T33" fmla="*/ 28 h 625"/>
                <a:gd name="T34" fmla="*/ 349 w 1506"/>
                <a:gd name="T35" fmla="*/ 86 h 625"/>
                <a:gd name="T36" fmla="*/ 317 w 1506"/>
                <a:gd name="T37" fmla="*/ 112 h 625"/>
                <a:gd name="T38" fmla="*/ 270 w 1506"/>
                <a:gd name="T39" fmla="*/ 4 h 625"/>
                <a:gd name="T40" fmla="*/ 68 w 1506"/>
                <a:gd name="T41" fmla="*/ 15 h 625"/>
                <a:gd name="T42" fmla="*/ 656 w 1506"/>
                <a:gd name="T43" fmla="*/ 521 h 625"/>
                <a:gd name="T44" fmla="*/ 272 w 1506"/>
                <a:gd name="T45" fmla="*/ 304 h 625"/>
                <a:gd name="T46" fmla="*/ 1259 w 1506"/>
                <a:gd name="T47" fmla="*/ 253 h 625"/>
                <a:gd name="T48" fmla="*/ 1164 w 1506"/>
                <a:gd name="T49" fmla="*/ 161 h 625"/>
                <a:gd name="T50" fmla="*/ 826 w 1506"/>
                <a:gd name="T51" fmla="*/ 194 h 625"/>
                <a:gd name="T52" fmla="*/ 898 w 1506"/>
                <a:gd name="T53" fmla="*/ 210 h 625"/>
                <a:gd name="T54" fmla="*/ 783 w 1506"/>
                <a:gd name="T55" fmla="*/ 353 h 625"/>
                <a:gd name="T56" fmla="*/ 756 w 1506"/>
                <a:gd name="T57" fmla="*/ 52 h 625"/>
                <a:gd name="T58" fmla="*/ 557 w 1506"/>
                <a:gd name="T59" fmla="*/ 62 h 625"/>
                <a:gd name="T60" fmla="*/ 547 w 1506"/>
                <a:gd name="T61" fmla="*/ 128 h 625"/>
                <a:gd name="T62" fmla="*/ 1132 w 1506"/>
                <a:gd name="T63" fmla="*/ 276 h 625"/>
                <a:gd name="T64" fmla="*/ 1306 w 1506"/>
                <a:gd name="T65" fmla="*/ 15 h 625"/>
                <a:gd name="T66" fmla="*/ 1092 w 1506"/>
                <a:gd name="T67" fmla="*/ 67 h 625"/>
                <a:gd name="T68" fmla="*/ 1179 w 1506"/>
                <a:gd name="T69" fmla="*/ 207 h 625"/>
                <a:gd name="T70" fmla="*/ 1211 w 1506"/>
                <a:gd name="T71" fmla="*/ 157 h 625"/>
                <a:gd name="T72" fmla="*/ 1062 w 1506"/>
                <a:gd name="T73" fmla="*/ 244 h 625"/>
                <a:gd name="T74" fmla="*/ 986 w 1506"/>
                <a:gd name="T75" fmla="*/ 294 h 625"/>
                <a:gd name="T76" fmla="*/ 928 w 1506"/>
                <a:gd name="T77" fmla="*/ 355 h 625"/>
                <a:gd name="T78" fmla="*/ 775 w 1506"/>
                <a:gd name="T79" fmla="*/ 133 h 625"/>
                <a:gd name="T80" fmla="*/ 676 w 1506"/>
                <a:gd name="T81" fmla="*/ 183 h 625"/>
                <a:gd name="T82" fmla="*/ 650 w 1506"/>
                <a:gd name="T83" fmla="*/ 204 h 625"/>
                <a:gd name="T84" fmla="*/ 613 w 1506"/>
                <a:gd name="T85" fmla="*/ 270 h 625"/>
                <a:gd name="T86" fmla="*/ 637 w 1506"/>
                <a:gd name="T87" fmla="*/ 295 h 625"/>
                <a:gd name="T88" fmla="*/ 562 w 1506"/>
                <a:gd name="T89" fmla="*/ 306 h 625"/>
                <a:gd name="T90" fmla="*/ 644 w 1506"/>
                <a:gd name="T91" fmla="*/ 389 h 625"/>
                <a:gd name="T92" fmla="*/ 826 w 1506"/>
                <a:gd name="T93" fmla="*/ 456 h 625"/>
                <a:gd name="T94" fmla="*/ 973 w 1506"/>
                <a:gd name="T95" fmla="*/ 449 h 625"/>
                <a:gd name="T96" fmla="*/ 601 w 1506"/>
                <a:gd name="T97" fmla="*/ 442 h 625"/>
                <a:gd name="T98" fmla="*/ 677 w 1506"/>
                <a:gd name="T99" fmla="*/ 429 h 625"/>
                <a:gd name="T100" fmla="*/ 526 w 1506"/>
                <a:gd name="T101" fmla="*/ 423 h 625"/>
                <a:gd name="T102" fmla="*/ 436 w 1506"/>
                <a:gd name="T103" fmla="*/ 205 h 625"/>
                <a:gd name="T104" fmla="*/ 377 w 1506"/>
                <a:gd name="T105" fmla="*/ 60 h 625"/>
                <a:gd name="T106" fmla="*/ 439 w 1506"/>
                <a:gd name="T107" fmla="*/ 307 h 625"/>
                <a:gd name="T108" fmla="*/ 388 w 1506"/>
                <a:gd name="T109" fmla="*/ 126 h 625"/>
                <a:gd name="T110" fmla="*/ 431 w 1506"/>
                <a:gd name="T111" fmla="*/ 289 h 625"/>
                <a:gd name="T112" fmla="*/ 307 w 1506"/>
                <a:gd name="T113" fmla="*/ 219 h 625"/>
                <a:gd name="T114" fmla="*/ 246 w 1506"/>
                <a:gd name="T115" fmla="*/ 22 h 625"/>
                <a:gd name="T116" fmla="*/ 85 w 1506"/>
                <a:gd name="T117" fmla="*/ 23 h 625"/>
                <a:gd name="T118" fmla="*/ 140 w 1506"/>
                <a:gd name="T119" fmla="*/ 40 h 625"/>
                <a:gd name="T120" fmla="*/ 127 w 1506"/>
                <a:gd name="T121" fmla="*/ 10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506" h="625">
                  <a:moveTo>
                    <a:pt x="1501" y="4"/>
                  </a:moveTo>
                  <a:cubicBezTo>
                    <a:pt x="1491" y="65"/>
                    <a:pt x="1456" y="121"/>
                    <a:pt x="1405" y="159"/>
                  </a:cubicBezTo>
                  <a:cubicBezTo>
                    <a:pt x="1364" y="192"/>
                    <a:pt x="1314" y="202"/>
                    <a:pt x="1262" y="209"/>
                  </a:cubicBezTo>
                  <a:cubicBezTo>
                    <a:pt x="1259" y="212"/>
                    <a:pt x="1262" y="216"/>
                    <a:pt x="1263" y="219"/>
                  </a:cubicBezTo>
                  <a:cubicBezTo>
                    <a:pt x="1256" y="279"/>
                    <a:pt x="1219" y="334"/>
                    <a:pt x="1162" y="357"/>
                  </a:cubicBezTo>
                  <a:cubicBezTo>
                    <a:pt x="1135" y="369"/>
                    <a:pt x="1101" y="375"/>
                    <a:pt x="1072" y="374"/>
                  </a:cubicBezTo>
                  <a:cubicBezTo>
                    <a:pt x="1057" y="378"/>
                    <a:pt x="1067" y="398"/>
                    <a:pt x="1060" y="406"/>
                  </a:cubicBezTo>
                  <a:cubicBezTo>
                    <a:pt x="1052" y="441"/>
                    <a:pt x="1026" y="475"/>
                    <a:pt x="995" y="498"/>
                  </a:cubicBezTo>
                  <a:cubicBezTo>
                    <a:pt x="974" y="505"/>
                    <a:pt x="954" y="510"/>
                    <a:pt x="931" y="511"/>
                  </a:cubicBezTo>
                  <a:cubicBezTo>
                    <a:pt x="917" y="518"/>
                    <a:pt x="898" y="511"/>
                    <a:pt x="884" y="520"/>
                  </a:cubicBezTo>
                  <a:cubicBezTo>
                    <a:pt x="842" y="528"/>
                    <a:pt x="797" y="545"/>
                    <a:pt x="775" y="587"/>
                  </a:cubicBezTo>
                  <a:cubicBezTo>
                    <a:pt x="758" y="614"/>
                    <a:pt x="758" y="614"/>
                    <a:pt x="758" y="614"/>
                  </a:cubicBezTo>
                  <a:cubicBezTo>
                    <a:pt x="755" y="614"/>
                    <a:pt x="755" y="614"/>
                    <a:pt x="755" y="614"/>
                  </a:cubicBezTo>
                  <a:cubicBezTo>
                    <a:pt x="758" y="571"/>
                    <a:pt x="799" y="544"/>
                    <a:pt x="833" y="527"/>
                  </a:cubicBezTo>
                  <a:cubicBezTo>
                    <a:pt x="897" y="500"/>
                    <a:pt x="986" y="518"/>
                    <a:pt x="1027" y="452"/>
                  </a:cubicBezTo>
                  <a:cubicBezTo>
                    <a:pt x="1041" y="429"/>
                    <a:pt x="1048" y="400"/>
                    <a:pt x="1054" y="373"/>
                  </a:cubicBezTo>
                  <a:cubicBezTo>
                    <a:pt x="1056" y="369"/>
                    <a:pt x="1056" y="369"/>
                    <a:pt x="1056" y="369"/>
                  </a:cubicBezTo>
                  <a:cubicBezTo>
                    <a:pt x="1126" y="367"/>
                    <a:pt x="1195" y="345"/>
                    <a:pt x="1230" y="280"/>
                  </a:cubicBezTo>
                  <a:cubicBezTo>
                    <a:pt x="1241" y="256"/>
                    <a:pt x="1251" y="232"/>
                    <a:pt x="1254" y="203"/>
                  </a:cubicBezTo>
                  <a:cubicBezTo>
                    <a:pt x="1263" y="197"/>
                    <a:pt x="1276" y="202"/>
                    <a:pt x="1286" y="198"/>
                  </a:cubicBezTo>
                  <a:cubicBezTo>
                    <a:pt x="1315" y="188"/>
                    <a:pt x="1349" y="186"/>
                    <a:pt x="1375" y="166"/>
                  </a:cubicBezTo>
                  <a:cubicBezTo>
                    <a:pt x="1413" y="139"/>
                    <a:pt x="1449" y="109"/>
                    <a:pt x="1469" y="65"/>
                  </a:cubicBezTo>
                  <a:cubicBezTo>
                    <a:pt x="1477" y="45"/>
                    <a:pt x="1485" y="25"/>
                    <a:pt x="1489" y="4"/>
                  </a:cubicBezTo>
                  <a:cubicBezTo>
                    <a:pt x="1466" y="4"/>
                    <a:pt x="1466" y="4"/>
                    <a:pt x="1466" y="4"/>
                  </a:cubicBezTo>
                  <a:cubicBezTo>
                    <a:pt x="1465" y="4"/>
                    <a:pt x="1465" y="5"/>
                    <a:pt x="1465" y="5"/>
                  </a:cubicBezTo>
                  <a:cubicBezTo>
                    <a:pt x="1463" y="46"/>
                    <a:pt x="1433" y="74"/>
                    <a:pt x="1409" y="105"/>
                  </a:cubicBezTo>
                  <a:cubicBezTo>
                    <a:pt x="1379" y="128"/>
                    <a:pt x="1347" y="155"/>
                    <a:pt x="1308" y="163"/>
                  </a:cubicBezTo>
                  <a:cubicBezTo>
                    <a:pt x="1289" y="174"/>
                    <a:pt x="1264" y="177"/>
                    <a:pt x="1242" y="177"/>
                  </a:cubicBezTo>
                  <a:cubicBezTo>
                    <a:pt x="1239" y="177"/>
                    <a:pt x="1233" y="180"/>
                    <a:pt x="1233" y="184"/>
                  </a:cubicBezTo>
                  <a:cubicBezTo>
                    <a:pt x="1238" y="242"/>
                    <a:pt x="1206" y="294"/>
                    <a:pt x="1154" y="323"/>
                  </a:cubicBezTo>
                  <a:cubicBezTo>
                    <a:pt x="1122" y="342"/>
                    <a:pt x="1085" y="343"/>
                    <a:pt x="1048" y="344"/>
                  </a:cubicBezTo>
                  <a:cubicBezTo>
                    <a:pt x="1041" y="345"/>
                    <a:pt x="1035" y="340"/>
                    <a:pt x="1031" y="346"/>
                  </a:cubicBezTo>
                  <a:cubicBezTo>
                    <a:pt x="1032" y="366"/>
                    <a:pt x="1024" y="387"/>
                    <a:pt x="1023" y="406"/>
                  </a:cubicBezTo>
                  <a:cubicBezTo>
                    <a:pt x="1016" y="433"/>
                    <a:pt x="994" y="459"/>
                    <a:pt x="968" y="470"/>
                  </a:cubicBezTo>
                  <a:cubicBezTo>
                    <a:pt x="932" y="493"/>
                    <a:pt x="888" y="485"/>
                    <a:pt x="848" y="497"/>
                  </a:cubicBezTo>
                  <a:cubicBezTo>
                    <a:pt x="807" y="503"/>
                    <a:pt x="772" y="533"/>
                    <a:pt x="752" y="568"/>
                  </a:cubicBezTo>
                  <a:cubicBezTo>
                    <a:pt x="749" y="568"/>
                    <a:pt x="749" y="568"/>
                    <a:pt x="749" y="568"/>
                  </a:cubicBezTo>
                  <a:cubicBezTo>
                    <a:pt x="731" y="543"/>
                    <a:pt x="710" y="518"/>
                    <a:pt x="680" y="505"/>
                  </a:cubicBezTo>
                  <a:cubicBezTo>
                    <a:pt x="630" y="477"/>
                    <a:pt x="569" y="491"/>
                    <a:pt x="521" y="459"/>
                  </a:cubicBezTo>
                  <a:cubicBezTo>
                    <a:pt x="492" y="445"/>
                    <a:pt x="483" y="414"/>
                    <a:pt x="476" y="388"/>
                  </a:cubicBezTo>
                  <a:cubicBezTo>
                    <a:pt x="466" y="373"/>
                    <a:pt x="470" y="355"/>
                    <a:pt x="467" y="339"/>
                  </a:cubicBezTo>
                  <a:cubicBezTo>
                    <a:pt x="416" y="341"/>
                    <a:pt x="370" y="333"/>
                    <a:pt x="330" y="307"/>
                  </a:cubicBezTo>
                  <a:cubicBezTo>
                    <a:pt x="309" y="289"/>
                    <a:pt x="297" y="266"/>
                    <a:pt x="287" y="243"/>
                  </a:cubicBezTo>
                  <a:cubicBezTo>
                    <a:pt x="275" y="219"/>
                    <a:pt x="265" y="191"/>
                    <a:pt x="268" y="162"/>
                  </a:cubicBezTo>
                  <a:cubicBezTo>
                    <a:pt x="261" y="163"/>
                    <a:pt x="252" y="162"/>
                    <a:pt x="245" y="165"/>
                  </a:cubicBezTo>
                  <a:cubicBezTo>
                    <a:pt x="236" y="159"/>
                    <a:pt x="222" y="163"/>
                    <a:pt x="218" y="154"/>
                  </a:cubicBezTo>
                  <a:cubicBezTo>
                    <a:pt x="220" y="152"/>
                    <a:pt x="220" y="152"/>
                    <a:pt x="220" y="152"/>
                  </a:cubicBezTo>
                  <a:cubicBezTo>
                    <a:pt x="237" y="155"/>
                    <a:pt x="254" y="159"/>
                    <a:pt x="273" y="156"/>
                  </a:cubicBezTo>
                  <a:cubicBezTo>
                    <a:pt x="278" y="159"/>
                    <a:pt x="278" y="159"/>
                    <a:pt x="278" y="159"/>
                  </a:cubicBezTo>
                  <a:cubicBezTo>
                    <a:pt x="277" y="202"/>
                    <a:pt x="294" y="243"/>
                    <a:pt x="318" y="277"/>
                  </a:cubicBezTo>
                  <a:cubicBezTo>
                    <a:pt x="343" y="312"/>
                    <a:pt x="381" y="325"/>
                    <a:pt x="421" y="329"/>
                  </a:cubicBezTo>
                  <a:cubicBezTo>
                    <a:pt x="438" y="331"/>
                    <a:pt x="458" y="324"/>
                    <a:pt x="474" y="332"/>
                  </a:cubicBezTo>
                  <a:cubicBezTo>
                    <a:pt x="475" y="336"/>
                    <a:pt x="477" y="340"/>
                    <a:pt x="474" y="344"/>
                  </a:cubicBezTo>
                  <a:cubicBezTo>
                    <a:pt x="481" y="385"/>
                    <a:pt x="488" y="429"/>
                    <a:pt x="530" y="452"/>
                  </a:cubicBezTo>
                  <a:cubicBezTo>
                    <a:pt x="553" y="464"/>
                    <a:pt x="575" y="476"/>
                    <a:pt x="602" y="475"/>
                  </a:cubicBezTo>
                  <a:cubicBezTo>
                    <a:pt x="655" y="487"/>
                    <a:pt x="723" y="491"/>
                    <a:pt x="747" y="552"/>
                  </a:cubicBezTo>
                  <a:cubicBezTo>
                    <a:pt x="760" y="544"/>
                    <a:pt x="763" y="526"/>
                    <a:pt x="776" y="517"/>
                  </a:cubicBezTo>
                  <a:cubicBezTo>
                    <a:pt x="814" y="490"/>
                    <a:pt x="858" y="474"/>
                    <a:pt x="908" y="475"/>
                  </a:cubicBezTo>
                  <a:cubicBezTo>
                    <a:pt x="942" y="472"/>
                    <a:pt x="976" y="461"/>
                    <a:pt x="997" y="432"/>
                  </a:cubicBezTo>
                  <a:cubicBezTo>
                    <a:pt x="1019" y="406"/>
                    <a:pt x="1015" y="372"/>
                    <a:pt x="1020" y="339"/>
                  </a:cubicBezTo>
                  <a:cubicBezTo>
                    <a:pt x="1025" y="334"/>
                    <a:pt x="1025" y="334"/>
                    <a:pt x="1025" y="334"/>
                  </a:cubicBezTo>
                  <a:cubicBezTo>
                    <a:pt x="1074" y="332"/>
                    <a:pt x="1132" y="331"/>
                    <a:pt x="1172" y="301"/>
                  </a:cubicBezTo>
                  <a:cubicBezTo>
                    <a:pt x="1208" y="274"/>
                    <a:pt x="1222" y="232"/>
                    <a:pt x="1220" y="187"/>
                  </a:cubicBezTo>
                  <a:cubicBezTo>
                    <a:pt x="1219" y="180"/>
                    <a:pt x="1215" y="170"/>
                    <a:pt x="1217" y="164"/>
                  </a:cubicBezTo>
                  <a:cubicBezTo>
                    <a:pt x="1264" y="160"/>
                    <a:pt x="1306" y="151"/>
                    <a:pt x="1346" y="130"/>
                  </a:cubicBezTo>
                  <a:cubicBezTo>
                    <a:pt x="1346" y="126"/>
                    <a:pt x="1346" y="126"/>
                    <a:pt x="1346" y="126"/>
                  </a:cubicBezTo>
                  <a:cubicBezTo>
                    <a:pt x="1335" y="128"/>
                    <a:pt x="1325" y="137"/>
                    <a:pt x="1315" y="136"/>
                  </a:cubicBezTo>
                  <a:cubicBezTo>
                    <a:pt x="1314" y="127"/>
                    <a:pt x="1314" y="118"/>
                    <a:pt x="1313" y="108"/>
                  </a:cubicBezTo>
                  <a:cubicBezTo>
                    <a:pt x="1311" y="95"/>
                    <a:pt x="1297" y="88"/>
                    <a:pt x="1289" y="81"/>
                  </a:cubicBezTo>
                  <a:cubicBezTo>
                    <a:pt x="1306" y="81"/>
                    <a:pt x="1327" y="72"/>
                    <a:pt x="1343" y="82"/>
                  </a:cubicBezTo>
                  <a:cubicBezTo>
                    <a:pt x="1350" y="84"/>
                    <a:pt x="1354" y="101"/>
                    <a:pt x="1363" y="91"/>
                  </a:cubicBezTo>
                  <a:cubicBezTo>
                    <a:pt x="1366" y="83"/>
                    <a:pt x="1360" y="76"/>
                    <a:pt x="1357" y="70"/>
                  </a:cubicBezTo>
                  <a:cubicBezTo>
                    <a:pt x="1368" y="72"/>
                    <a:pt x="1379" y="76"/>
                    <a:pt x="1390" y="77"/>
                  </a:cubicBezTo>
                  <a:cubicBezTo>
                    <a:pt x="1397" y="77"/>
                    <a:pt x="1406" y="68"/>
                    <a:pt x="1410" y="77"/>
                  </a:cubicBezTo>
                  <a:cubicBezTo>
                    <a:pt x="1394" y="97"/>
                    <a:pt x="1369" y="109"/>
                    <a:pt x="1350" y="125"/>
                  </a:cubicBezTo>
                  <a:cubicBezTo>
                    <a:pt x="1361" y="122"/>
                    <a:pt x="1373" y="114"/>
                    <a:pt x="1383" y="107"/>
                  </a:cubicBezTo>
                  <a:cubicBezTo>
                    <a:pt x="1423" y="85"/>
                    <a:pt x="1444" y="45"/>
                    <a:pt x="1454" y="4"/>
                  </a:cubicBezTo>
                  <a:cubicBezTo>
                    <a:pt x="1449" y="4"/>
                    <a:pt x="1449" y="4"/>
                    <a:pt x="1449" y="4"/>
                  </a:cubicBezTo>
                  <a:cubicBezTo>
                    <a:pt x="1443" y="24"/>
                    <a:pt x="1437" y="44"/>
                    <a:pt x="1424" y="61"/>
                  </a:cubicBezTo>
                  <a:cubicBezTo>
                    <a:pt x="1423" y="63"/>
                    <a:pt x="1423" y="63"/>
                    <a:pt x="1423" y="63"/>
                  </a:cubicBezTo>
                  <a:cubicBezTo>
                    <a:pt x="1419" y="49"/>
                    <a:pt x="1411" y="33"/>
                    <a:pt x="1396" y="29"/>
                  </a:cubicBezTo>
                  <a:cubicBezTo>
                    <a:pt x="1379" y="27"/>
                    <a:pt x="1361" y="30"/>
                    <a:pt x="1347" y="39"/>
                  </a:cubicBezTo>
                  <a:cubicBezTo>
                    <a:pt x="1338" y="36"/>
                    <a:pt x="1332" y="25"/>
                    <a:pt x="1322" y="19"/>
                  </a:cubicBezTo>
                  <a:cubicBezTo>
                    <a:pt x="1315" y="13"/>
                    <a:pt x="1306" y="8"/>
                    <a:pt x="1296" y="7"/>
                  </a:cubicBezTo>
                  <a:cubicBezTo>
                    <a:pt x="1297" y="6"/>
                    <a:pt x="1299" y="5"/>
                    <a:pt x="1300" y="4"/>
                  </a:cubicBezTo>
                  <a:cubicBezTo>
                    <a:pt x="1286" y="4"/>
                    <a:pt x="1286" y="4"/>
                    <a:pt x="1286" y="4"/>
                  </a:cubicBezTo>
                  <a:cubicBezTo>
                    <a:pt x="1285" y="4"/>
                    <a:pt x="1284" y="5"/>
                    <a:pt x="1283" y="5"/>
                  </a:cubicBezTo>
                  <a:cubicBezTo>
                    <a:pt x="1275" y="10"/>
                    <a:pt x="1263" y="10"/>
                    <a:pt x="1254" y="12"/>
                  </a:cubicBezTo>
                  <a:cubicBezTo>
                    <a:pt x="1252" y="10"/>
                    <a:pt x="1251" y="7"/>
                    <a:pt x="1251" y="4"/>
                  </a:cubicBezTo>
                  <a:cubicBezTo>
                    <a:pt x="1244" y="4"/>
                    <a:pt x="1244" y="4"/>
                    <a:pt x="1244" y="4"/>
                  </a:cubicBezTo>
                  <a:cubicBezTo>
                    <a:pt x="1246" y="9"/>
                    <a:pt x="1249" y="14"/>
                    <a:pt x="1243" y="17"/>
                  </a:cubicBezTo>
                  <a:cubicBezTo>
                    <a:pt x="1240" y="14"/>
                    <a:pt x="1238" y="9"/>
                    <a:pt x="1234" y="4"/>
                  </a:cubicBezTo>
                  <a:cubicBezTo>
                    <a:pt x="1220" y="4"/>
                    <a:pt x="1220" y="4"/>
                    <a:pt x="1220" y="4"/>
                  </a:cubicBezTo>
                  <a:cubicBezTo>
                    <a:pt x="1226" y="5"/>
                    <a:pt x="1233" y="8"/>
                    <a:pt x="1235" y="16"/>
                  </a:cubicBezTo>
                  <a:cubicBezTo>
                    <a:pt x="1235" y="22"/>
                    <a:pt x="1233" y="30"/>
                    <a:pt x="1227" y="31"/>
                  </a:cubicBezTo>
                  <a:cubicBezTo>
                    <a:pt x="1220" y="34"/>
                    <a:pt x="1213" y="35"/>
                    <a:pt x="1207" y="32"/>
                  </a:cubicBezTo>
                  <a:cubicBezTo>
                    <a:pt x="1200" y="28"/>
                    <a:pt x="1200" y="20"/>
                    <a:pt x="1202" y="14"/>
                  </a:cubicBezTo>
                  <a:cubicBezTo>
                    <a:pt x="1204" y="7"/>
                    <a:pt x="1211" y="8"/>
                    <a:pt x="1215" y="4"/>
                  </a:cubicBezTo>
                  <a:cubicBezTo>
                    <a:pt x="1215" y="4"/>
                    <a:pt x="1216" y="4"/>
                    <a:pt x="1216" y="4"/>
                  </a:cubicBezTo>
                  <a:cubicBezTo>
                    <a:pt x="1201" y="4"/>
                    <a:pt x="1201" y="4"/>
                    <a:pt x="1201" y="4"/>
                  </a:cubicBezTo>
                  <a:cubicBezTo>
                    <a:pt x="1201" y="4"/>
                    <a:pt x="1201" y="4"/>
                    <a:pt x="1201" y="4"/>
                  </a:cubicBezTo>
                  <a:cubicBezTo>
                    <a:pt x="1196" y="12"/>
                    <a:pt x="1192" y="20"/>
                    <a:pt x="1196" y="29"/>
                  </a:cubicBezTo>
                  <a:cubicBezTo>
                    <a:pt x="1202" y="40"/>
                    <a:pt x="1216" y="43"/>
                    <a:pt x="1227" y="38"/>
                  </a:cubicBezTo>
                  <a:cubicBezTo>
                    <a:pt x="1237" y="33"/>
                    <a:pt x="1237" y="33"/>
                    <a:pt x="1237" y="33"/>
                  </a:cubicBezTo>
                  <a:cubicBezTo>
                    <a:pt x="1236" y="41"/>
                    <a:pt x="1225" y="43"/>
                    <a:pt x="1218" y="46"/>
                  </a:cubicBezTo>
                  <a:cubicBezTo>
                    <a:pt x="1210" y="48"/>
                    <a:pt x="1203" y="45"/>
                    <a:pt x="1197" y="42"/>
                  </a:cubicBezTo>
                  <a:cubicBezTo>
                    <a:pt x="1190" y="35"/>
                    <a:pt x="1187" y="26"/>
                    <a:pt x="1187" y="17"/>
                  </a:cubicBezTo>
                  <a:cubicBezTo>
                    <a:pt x="1187" y="12"/>
                    <a:pt x="1189" y="7"/>
                    <a:pt x="1192" y="4"/>
                  </a:cubicBezTo>
                  <a:cubicBezTo>
                    <a:pt x="1184" y="4"/>
                    <a:pt x="1184" y="4"/>
                    <a:pt x="1184" y="4"/>
                  </a:cubicBezTo>
                  <a:cubicBezTo>
                    <a:pt x="1183" y="5"/>
                    <a:pt x="1181" y="5"/>
                    <a:pt x="1178" y="4"/>
                  </a:cubicBezTo>
                  <a:cubicBezTo>
                    <a:pt x="1151" y="4"/>
                    <a:pt x="1151" y="4"/>
                    <a:pt x="1151" y="4"/>
                  </a:cubicBezTo>
                  <a:cubicBezTo>
                    <a:pt x="1123" y="15"/>
                    <a:pt x="1092" y="35"/>
                    <a:pt x="1085" y="67"/>
                  </a:cubicBezTo>
                  <a:cubicBezTo>
                    <a:pt x="1087" y="71"/>
                    <a:pt x="1084" y="78"/>
                    <a:pt x="1090" y="78"/>
                  </a:cubicBezTo>
                  <a:cubicBezTo>
                    <a:pt x="1111" y="68"/>
                    <a:pt x="1128" y="90"/>
                    <a:pt x="1150" y="86"/>
                  </a:cubicBezTo>
                  <a:cubicBezTo>
                    <a:pt x="1161" y="83"/>
                    <a:pt x="1172" y="80"/>
                    <a:pt x="1182" y="74"/>
                  </a:cubicBezTo>
                  <a:cubicBezTo>
                    <a:pt x="1186" y="86"/>
                    <a:pt x="1186" y="103"/>
                    <a:pt x="1194" y="115"/>
                  </a:cubicBezTo>
                  <a:cubicBezTo>
                    <a:pt x="1208" y="128"/>
                    <a:pt x="1200" y="149"/>
                    <a:pt x="1196" y="165"/>
                  </a:cubicBezTo>
                  <a:cubicBezTo>
                    <a:pt x="1181" y="164"/>
                    <a:pt x="1194" y="178"/>
                    <a:pt x="1189" y="184"/>
                  </a:cubicBezTo>
                  <a:cubicBezTo>
                    <a:pt x="1180" y="201"/>
                    <a:pt x="1170" y="216"/>
                    <a:pt x="1152" y="222"/>
                  </a:cubicBezTo>
                  <a:cubicBezTo>
                    <a:pt x="1135" y="223"/>
                    <a:pt x="1123" y="230"/>
                    <a:pt x="1108" y="225"/>
                  </a:cubicBezTo>
                  <a:cubicBezTo>
                    <a:pt x="1109" y="221"/>
                    <a:pt x="1109" y="221"/>
                    <a:pt x="1109" y="221"/>
                  </a:cubicBezTo>
                  <a:cubicBezTo>
                    <a:pt x="1128" y="206"/>
                    <a:pt x="1142" y="193"/>
                    <a:pt x="1161" y="180"/>
                  </a:cubicBezTo>
                  <a:cubicBezTo>
                    <a:pt x="1174" y="167"/>
                    <a:pt x="1174" y="151"/>
                    <a:pt x="1174" y="134"/>
                  </a:cubicBezTo>
                  <a:cubicBezTo>
                    <a:pt x="1170" y="115"/>
                    <a:pt x="1151" y="104"/>
                    <a:pt x="1134" y="100"/>
                  </a:cubicBezTo>
                  <a:cubicBezTo>
                    <a:pt x="1130" y="106"/>
                    <a:pt x="1137" y="116"/>
                    <a:pt x="1134" y="125"/>
                  </a:cubicBezTo>
                  <a:cubicBezTo>
                    <a:pt x="1129" y="146"/>
                    <a:pt x="1127" y="166"/>
                    <a:pt x="1134" y="187"/>
                  </a:cubicBezTo>
                  <a:cubicBezTo>
                    <a:pt x="1124" y="206"/>
                    <a:pt x="1104" y="227"/>
                    <a:pt x="1078" y="224"/>
                  </a:cubicBezTo>
                  <a:cubicBezTo>
                    <a:pt x="1057" y="219"/>
                    <a:pt x="1034" y="212"/>
                    <a:pt x="1016" y="202"/>
                  </a:cubicBezTo>
                  <a:cubicBezTo>
                    <a:pt x="1037" y="194"/>
                    <a:pt x="1056" y="181"/>
                    <a:pt x="1077" y="172"/>
                  </a:cubicBezTo>
                  <a:cubicBezTo>
                    <a:pt x="1093" y="163"/>
                    <a:pt x="1101" y="146"/>
                    <a:pt x="1107" y="131"/>
                  </a:cubicBezTo>
                  <a:cubicBezTo>
                    <a:pt x="1109" y="114"/>
                    <a:pt x="1105" y="97"/>
                    <a:pt x="1098" y="83"/>
                  </a:cubicBezTo>
                  <a:cubicBezTo>
                    <a:pt x="1094" y="87"/>
                    <a:pt x="1091" y="94"/>
                    <a:pt x="1089" y="100"/>
                  </a:cubicBezTo>
                  <a:cubicBezTo>
                    <a:pt x="1075" y="114"/>
                    <a:pt x="1054" y="124"/>
                    <a:pt x="1048" y="146"/>
                  </a:cubicBezTo>
                  <a:cubicBezTo>
                    <a:pt x="1048" y="161"/>
                    <a:pt x="1041" y="175"/>
                    <a:pt x="1033" y="188"/>
                  </a:cubicBezTo>
                  <a:cubicBezTo>
                    <a:pt x="1022" y="192"/>
                    <a:pt x="1009" y="200"/>
                    <a:pt x="997" y="193"/>
                  </a:cubicBezTo>
                  <a:cubicBezTo>
                    <a:pt x="971" y="178"/>
                    <a:pt x="942" y="153"/>
                    <a:pt x="934" y="123"/>
                  </a:cubicBezTo>
                  <a:cubicBezTo>
                    <a:pt x="932" y="119"/>
                    <a:pt x="929" y="115"/>
                    <a:pt x="927" y="111"/>
                  </a:cubicBezTo>
                  <a:cubicBezTo>
                    <a:pt x="924" y="114"/>
                    <a:pt x="924" y="114"/>
                    <a:pt x="924" y="114"/>
                  </a:cubicBezTo>
                  <a:cubicBezTo>
                    <a:pt x="921" y="114"/>
                    <a:pt x="921" y="110"/>
                    <a:pt x="919" y="108"/>
                  </a:cubicBezTo>
                  <a:cubicBezTo>
                    <a:pt x="919" y="128"/>
                    <a:pt x="913" y="155"/>
                    <a:pt x="890" y="162"/>
                  </a:cubicBezTo>
                  <a:cubicBezTo>
                    <a:pt x="871" y="167"/>
                    <a:pt x="847" y="156"/>
                    <a:pt x="832" y="172"/>
                  </a:cubicBezTo>
                  <a:cubicBezTo>
                    <a:pt x="826" y="182"/>
                    <a:pt x="811" y="182"/>
                    <a:pt x="801" y="185"/>
                  </a:cubicBezTo>
                  <a:cubicBezTo>
                    <a:pt x="812" y="200"/>
                    <a:pt x="831" y="205"/>
                    <a:pt x="850" y="204"/>
                  </a:cubicBezTo>
                  <a:cubicBezTo>
                    <a:pt x="866" y="199"/>
                    <a:pt x="882" y="193"/>
                    <a:pt x="893" y="178"/>
                  </a:cubicBezTo>
                  <a:cubicBezTo>
                    <a:pt x="896" y="178"/>
                    <a:pt x="896" y="178"/>
                    <a:pt x="896" y="178"/>
                  </a:cubicBezTo>
                  <a:cubicBezTo>
                    <a:pt x="897" y="198"/>
                    <a:pt x="870" y="212"/>
                    <a:pt x="873" y="233"/>
                  </a:cubicBezTo>
                  <a:cubicBezTo>
                    <a:pt x="870" y="254"/>
                    <a:pt x="892" y="267"/>
                    <a:pt x="899" y="285"/>
                  </a:cubicBezTo>
                  <a:cubicBezTo>
                    <a:pt x="900" y="287"/>
                    <a:pt x="902" y="287"/>
                    <a:pt x="904" y="285"/>
                  </a:cubicBezTo>
                  <a:cubicBezTo>
                    <a:pt x="908" y="263"/>
                    <a:pt x="920" y="242"/>
                    <a:pt x="911" y="220"/>
                  </a:cubicBezTo>
                  <a:cubicBezTo>
                    <a:pt x="902" y="205"/>
                    <a:pt x="901" y="187"/>
                    <a:pt x="905" y="170"/>
                  </a:cubicBezTo>
                  <a:cubicBezTo>
                    <a:pt x="910" y="154"/>
                    <a:pt x="919" y="139"/>
                    <a:pt x="924" y="123"/>
                  </a:cubicBezTo>
                  <a:cubicBezTo>
                    <a:pt x="939" y="133"/>
                    <a:pt x="936" y="155"/>
                    <a:pt x="939" y="172"/>
                  </a:cubicBezTo>
                  <a:cubicBezTo>
                    <a:pt x="944" y="219"/>
                    <a:pt x="934" y="261"/>
                    <a:pt x="913" y="301"/>
                  </a:cubicBezTo>
                  <a:cubicBezTo>
                    <a:pt x="906" y="309"/>
                    <a:pt x="896" y="310"/>
                    <a:pt x="886" y="314"/>
                  </a:cubicBezTo>
                  <a:cubicBezTo>
                    <a:pt x="871" y="303"/>
                    <a:pt x="859" y="286"/>
                    <a:pt x="840" y="286"/>
                  </a:cubicBezTo>
                  <a:cubicBezTo>
                    <a:pt x="832" y="282"/>
                    <a:pt x="833" y="273"/>
                    <a:pt x="827" y="268"/>
                  </a:cubicBezTo>
                  <a:cubicBezTo>
                    <a:pt x="819" y="273"/>
                    <a:pt x="825" y="283"/>
                    <a:pt x="821" y="290"/>
                  </a:cubicBezTo>
                  <a:cubicBezTo>
                    <a:pt x="817" y="301"/>
                    <a:pt x="814" y="312"/>
                    <a:pt x="819" y="323"/>
                  </a:cubicBezTo>
                  <a:cubicBezTo>
                    <a:pt x="825" y="337"/>
                    <a:pt x="840" y="340"/>
                    <a:pt x="853" y="341"/>
                  </a:cubicBezTo>
                  <a:cubicBezTo>
                    <a:pt x="868" y="339"/>
                    <a:pt x="881" y="329"/>
                    <a:pt x="894" y="320"/>
                  </a:cubicBezTo>
                  <a:cubicBezTo>
                    <a:pt x="898" y="319"/>
                    <a:pt x="898" y="319"/>
                    <a:pt x="898" y="319"/>
                  </a:cubicBezTo>
                  <a:cubicBezTo>
                    <a:pt x="890" y="343"/>
                    <a:pt x="863" y="360"/>
                    <a:pt x="841" y="372"/>
                  </a:cubicBezTo>
                  <a:cubicBezTo>
                    <a:pt x="809" y="386"/>
                    <a:pt x="769" y="387"/>
                    <a:pt x="733" y="383"/>
                  </a:cubicBezTo>
                  <a:cubicBezTo>
                    <a:pt x="720" y="375"/>
                    <a:pt x="702" y="368"/>
                    <a:pt x="696" y="352"/>
                  </a:cubicBezTo>
                  <a:cubicBezTo>
                    <a:pt x="697" y="342"/>
                    <a:pt x="702" y="329"/>
                    <a:pt x="713" y="325"/>
                  </a:cubicBezTo>
                  <a:cubicBezTo>
                    <a:pt x="730" y="320"/>
                    <a:pt x="728" y="339"/>
                    <a:pt x="739" y="346"/>
                  </a:cubicBezTo>
                  <a:cubicBezTo>
                    <a:pt x="756" y="358"/>
                    <a:pt x="777" y="366"/>
                    <a:pt x="799" y="358"/>
                  </a:cubicBezTo>
                  <a:cubicBezTo>
                    <a:pt x="803" y="356"/>
                    <a:pt x="810" y="363"/>
                    <a:pt x="810" y="355"/>
                  </a:cubicBezTo>
                  <a:cubicBezTo>
                    <a:pt x="804" y="341"/>
                    <a:pt x="800" y="326"/>
                    <a:pt x="787" y="318"/>
                  </a:cubicBezTo>
                  <a:cubicBezTo>
                    <a:pt x="777" y="311"/>
                    <a:pt x="763" y="305"/>
                    <a:pt x="751" y="312"/>
                  </a:cubicBezTo>
                  <a:cubicBezTo>
                    <a:pt x="739" y="321"/>
                    <a:pt x="728" y="307"/>
                    <a:pt x="717" y="315"/>
                  </a:cubicBezTo>
                  <a:cubicBezTo>
                    <a:pt x="704" y="321"/>
                    <a:pt x="697" y="331"/>
                    <a:pt x="690" y="341"/>
                  </a:cubicBezTo>
                  <a:cubicBezTo>
                    <a:pt x="685" y="336"/>
                    <a:pt x="682" y="329"/>
                    <a:pt x="681" y="322"/>
                  </a:cubicBezTo>
                  <a:cubicBezTo>
                    <a:pt x="683" y="306"/>
                    <a:pt x="695" y="294"/>
                    <a:pt x="695" y="278"/>
                  </a:cubicBezTo>
                  <a:cubicBezTo>
                    <a:pt x="698" y="276"/>
                    <a:pt x="698" y="276"/>
                    <a:pt x="698" y="276"/>
                  </a:cubicBezTo>
                  <a:cubicBezTo>
                    <a:pt x="713" y="298"/>
                    <a:pt x="739" y="312"/>
                    <a:pt x="765" y="305"/>
                  </a:cubicBezTo>
                  <a:cubicBezTo>
                    <a:pt x="779" y="301"/>
                    <a:pt x="793" y="310"/>
                    <a:pt x="806" y="306"/>
                  </a:cubicBezTo>
                  <a:cubicBezTo>
                    <a:pt x="811" y="280"/>
                    <a:pt x="803" y="252"/>
                    <a:pt x="781" y="236"/>
                  </a:cubicBezTo>
                  <a:cubicBezTo>
                    <a:pt x="775" y="229"/>
                    <a:pt x="768" y="227"/>
                    <a:pt x="762" y="222"/>
                  </a:cubicBezTo>
                  <a:cubicBezTo>
                    <a:pt x="765" y="214"/>
                    <a:pt x="775" y="210"/>
                    <a:pt x="782" y="207"/>
                  </a:cubicBezTo>
                  <a:cubicBezTo>
                    <a:pt x="800" y="186"/>
                    <a:pt x="802" y="163"/>
                    <a:pt x="800" y="136"/>
                  </a:cubicBezTo>
                  <a:cubicBezTo>
                    <a:pt x="800" y="132"/>
                    <a:pt x="804" y="128"/>
                    <a:pt x="799" y="124"/>
                  </a:cubicBezTo>
                  <a:cubicBezTo>
                    <a:pt x="781" y="127"/>
                    <a:pt x="762" y="118"/>
                    <a:pt x="744" y="123"/>
                  </a:cubicBezTo>
                  <a:cubicBezTo>
                    <a:pt x="754" y="100"/>
                    <a:pt x="774" y="79"/>
                    <a:pt x="801" y="74"/>
                  </a:cubicBezTo>
                  <a:cubicBezTo>
                    <a:pt x="805" y="75"/>
                    <a:pt x="805" y="75"/>
                    <a:pt x="805" y="75"/>
                  </a:cubicBezTo>
                  <a:cubicBezTo>
                    <a:pt x="814" y="88"/>
                    <a:pt x="821" y="105"/>
                    <a:pt x="838" y="108"/>
                  </a:cubicBezTo>
                  <a:cubicBezTo>
                    <a:pt x="856" y="112"/>
                    <a:pt x="871" y="118"/>
                    <a:pt x="891" y="117"/>
                  </a:cubicBezTo>
                  <a:cubicBezTo>
                    <a:pt x="894" y="109"/>
                    <a:pt x="889" y="97"/>
                    <a:pt x="885" y="88"/>
                  </a:cubicBezTo>
                  <a:cubicBezTo>
                    <a:pt x="879" y="76"/>
                    <a:pt x="868" y="64"/>
                    <a:pt x="852" y="64"/>
                  </a:cubicBezTo>
                  <a:cubicBezTo>
                    <a:pt x="838" y="65"/>
                    <a:pt x="824" y="70"/>
                    <a:pt x="810" y="66"/>
                  </a:cubicBezTo>
                  <a:cubicBezTo>
                    <a:pt x="793" y="68"/>
                    <a:pt x="779" y="76"/>
                    <a:pt x="764" y="82"/>
                  </a:cubicBezTo>
                  <a:cubicBezTo>
                    <a:pt x="762" y="71"/>
                    <a:pt x="770" y="63"/>
                    <a:pt x="774" y="54"/>
                  </a:cubicBezTo>
                  <a:cubicBezTo>
                    <a:pt x="774" y="42"/>
                    <a:pt x="779" y="31"/>
                    <a:pt x="773" y="20"/>
                  </a:cubicBezTo>
                  <a:cubicBezTo>
                    <a:pt x="767" y="9"/>
                    <a:pt x="755" y="7"/>
                    <a:pt x="745" y="4"/>
                  </a:cubicBezTo>
                  <a:cubicBezTo>
                    <a:pt x="727" y="4"/>
                    <a:pt x="727" y="4"/>
                    <a:pt x="727" y="4"/>
                  </a:cubicBezTo>
                  <a:cubicBezTo>
                    <a:pt x="733" y="18"/>
                    <a:pt x="733" y="36"/>
                    <a:pt x="742" y="49"/>
                  </a:cubicBezTo>
                  <a:cubicBezTo>
                    <a:pt x="748" y="60"/>
                    <a:pt x="766" y="66"/>
                    <a:pt x="756" y="82"/>
                  </a:cubicBezTo>
                  <a:cubicBezTo>
                    <a:pt x="754" y="95"/>
                    <a:pt x="754" y="95"/>
                    <a:pt x="754" y="95"/>
                  </a:cubicBezTo>
                  <a:cubicBezTo>
                    <a:pt x="745" y="105"/>
                    <a:pt x="738" y="117"/>
                    <a:pt x="732" y="128"/>
                  </a:cubicBezTo>
                  <a:cubicBezTo>
                    <a:pt x="724" y="136"/>
                    <a:pt x="713" y="141"/>
                    <a:pt x="709" y="150"/>
                  </a:cubicBezTo>
                  <a:cubicBezTo>
                    <a:pt x="704" y="144"/>
                    <a:pt x="703" y="135"/>
                    <a:pt x="699" y="127"/>
                  </a:cubicBezTo>
                  <a:cubicBezTo>
                    <a:pt x="683" y="105"/>
                    <a:pt x="663" y="89"/>
                    <a:pt x="639" y="77"/>
                  </a:cubicBezTo>
                  <a:cubicBezTo>
                    <a:pt x="631" y="81"/>
                    <a:pt x="637" y="90"/>
                    <a:pt x="638" y="95"/>
                  </a:cubicBezTo>
                  <a:cubicBezTo>
                    <a:pt x="624" y="117"/>
                    <a:pt x="613" y="142"/>
                    <a:pt x="619" y="170"/>
                  </a:cubicBezTo>
                  <a:cubicBezTo>
                    <a:pt x="615" y="172"/>
                    <a:pt x="608" y="170"/>
                    <a:pt x="604" y="169"/>
                  </a:cubicBezTo>
                  <a:cubicBezTo>
                    <a:pt x="600" y="151"/>
                    <a:pt x="593" y="133"/>
                    <a:pt x="582" y="117"/>
                  </a:cubicBezTo>
                  <a:cubicBezTo>
                    <a:pt x="582" y="108"/>
                    <a:pt x="578" y="94"/>
                    <a:pt x="587" y="90"/>
                  </a:cubicBezTo>
                  <a:cubicBezTo>
                    <a:pt x="614" y="84"/>
                    <a:pt x="641" y="66"/>
                    <a:pt x="646" y="37"/>
                  </a:cubicBezTo>
                  <a:cubicBezTo>
                    <a:pt x="645" y="29"/>
                    <a:pt x="634" y="30"/>
                    <a:pt x="628" y="28"/>
                  </a:cubicBezTo>
                  <a:cubicBezTo>
                    <a:pt x="609" y="23"/>
                    <a:pt x="594" y="42"/>
                    <a:pt x="585" y="55"/>
                  </a:cubicBezTo>
                  <a:cubicBezTo>
                    <a:pt x="589" y="72"/>
                    <a:pt x="572" y="82"/>
                    <a:pt x="576" y="99"/>
                  </a:cubicBezTo>
                  <a:cubicBezTo>
                    <a:pt x="574" y="101"/>
                    <a:pt x="576" y="108"/>
                    <a:pt x="571" y="106"/>
                  </a:cubicBezTo>
                  <a:cubicBezTo>
                    <a:pt x="561" y="98"/>
                    <a:pt x="547" y="87"/>
                    <a:pt x="551" y="73"/>
                  </a:cubicBezTo>
                  <a:cubicBezTo>
                    <a:pt x="553" y="67"/>
                    <a:pt x="561" y="73"/>
                    <a:pt x="565" y="67"/>
                  </a:cubicBezTo>
                  <a:cubicBezTo>
                    <a:pt x="586" y="59"/>
                    <a:pt x="593" y="38"/>
                    <a:pt x="591" y="17"/>
                  </a:cubicBezTo>
                  <a:cubicBezTo>
                    <a:pt x="583" y="11"/>
                    <a:pt x="577" y="22"/>
                    <a:pt x="569" y="23"/>
                  </a:cubicBezTo>
                  <a:cubicBezTo>
                    <a:pt x="555" y="28"/>
                    <a:pt x="541" y="42"/>
                    <a:pt x="541" y="58"/>
                  </a:cubicBezTo>
                  <a:cubicBezTo>
                    <a:pt x="542" y="80"/>
                    <a:pt x="542" y="80"/>
                    <a:pt x="542" y="80"/>
                  </a:cubicBezTo>
                  <a:cubicBezTo>
                    <a:pt x="525" y="74"/>
                    <a:pt x="500" y="67"/>
                    <a:pt x="484" y="82"/>
                  </a:cubicBezTo>
                  <a:cubicBezTo>
                    <a:pt x="474" y="88"/>
                    <a:pt x="473" y="101"/>
                    <a:pt x="461" y="103"/>
                  </a:cubicBezTo>
                  <a:cubicBezTo>
                    <a:pt x="459" y="104"/>
                    <a:pt x="459" y="105"/>
                    <a:pt x="459" y="107"/>
                  </a:cubicBezTo>
                  <a:cubicBezTo>
                    <a:pt x="467" y="112"/>
                    <a:pt x="481" y="111"/>
                    <a:pt x="491" y="114"/>
                  </a:cubicBezTo>
                  <a:cubicBezTo>
                    <a:pt x="516" y="117"/>
                    <a:pt x="533" y="81"/>
                    <a:pt x="557" y="102"/>
                  </a:cubicBezTo>
                  <a:cubicBezTo>
                    <a:pt x="563" y="107"/>
                    <a:pt x="569" y="112"/>
                    <a:pt x="571" y="119"/>
                  </a:cubicBezTo>
                  <a:cubicBezTo>
                    <a:pt x="552" y="125"/>
                    <a:pt x="529" y="112"/>
                    <a:pt x="513" y="127"/>
                  </a:cubicBezTo>
                  <a:cubicBezTo>
                    <a:pt x="499" y="145"/>
                    <a:pt x="495" y="167"/>
                    <a:pt x="495" y="191"/>
                  </a:cubicBezTo>
                  <a:cubicBezTo>
                    <a:pt x="494" y="193"/>
                    <a:pt x="490" y="195"/>
                    <a:pt x="493" y="198"/>
                  </a:cubicBezTo>
                  <a:cubicBezTo>
                    <a:pt x="501" y="197"/>
                    <a:pt x="506" y="185"/>
                    <a:pt x="514" y="182"/>
                  </a:cubicBezTo>
                  <a:cubicBezTo>
                    <a:pt x="536" y="173"/>
                    <a:pt x="556" y="152"/>
                    <a:pt x="556" y="128"/>
                  </a:cubicBezTo>
                  <a:cubicBezTo>
                    <a:pt x="569" y="122"/>
                    <a:pt x="578" y="132"/>
                    <a:pt x="587" y="139"/>
                  </a:cubicBezTo>
                  <a:cubicBezTo>
                    <a:pt x="589" y="148"/>
                    <a:pt x="600" y="160"/>
                    <a:pt x="591" y="169"/>
                  </a:cubicBezTo>
                  <a:cubicBezTo>
                    <a:pt x="565" y="171"/>
                    <a:pt x="545" y="186"/>
                    <a:pt x="525" y="202"/>
                  </a:cubicBezTo>
                  <a:cubicBezTo>
                    <a:pt x="518" y="201"/>
                    <a:pt x="510" y="205"/>
                    <a:pt x="507" y="210"/>
                  </a:cubicBezTo>
                  <a:cubicBezTo>
                    <a:pt x="510" y="220"/>
                    <a:pt x="521" y="211"/>
                    <a:pt x="527" y="217"/>
                  </a:cubicBezTo>
                  <a:cubicBezTo>
                    <a:pt x="540" y="233"/>
                    <a:pt x="556" y="251"/>
                    <a:pt x="576" y="255"/>
                  </a:cubicBezTo>
                  <a:cubicBezTo>
                    <a:pt x="608" y="257"/>
                    <a:pt x="608" y="257"/>
                    <a:pt x="608" y="257"/>
                  </a:cubicBezTo>
                  <a:cubicBezTo>
                    <a:pt x="611" y="265"/>
                    <a:pt x="601" y="275"/>
                    <a:pt x="600" y="285"/>
                  </a:cubicBezTo>
                  <a:cubicBezTo>
                    <a:pt x="596" y="304"/>
                    <a:pt x="598" y="325"/>
                    <a:pt x="606" y="342"/>
                  </a:cubicBezTo>
                  <a:cubicBezTo>
                    <a:pt x="602" y="345"/>
                    <a:pt x="595" y="346"/>
                    <a:pt x="589" y="345"/>
                  </a:cubicBezTo>
                  <a:cubicBezTo>
                    <a:pt x="576" y="341"/>
                    <a:pt x="586" y="327"/>
                    <a:pt x="587" y="320"/>
                  </a:cubicBezTo>
                  <a:cubicBezTo>
                    <a:pt x="594" y="308"/>
                    <a:pt x="593" y="289"/>
                    <a:pt x="586" y="277"/>
                  </a:cubicBezTo>
                  <a:cubicBezTo>
                    <a:pt x="584" y="276"/>
                    <a:pt x="578" y="268"/>
                    <a:pt x="576" y="275"/>
                  </a:cubicBezTo>
                  <a:cubicBezTo>
                    <a:pt x="563" y="288"/>
                    <a:pt x="551" y="302"/>
                    <a:pt x="550" y="320"/>
                  </a:cubicBezTo>
                  <a:cubicBezTo>
                    <a:pt x="553" y="332"/>
                    <a:pt x="561" y="344"/>
                    <a:pt x="572" y="350"/>
                  </a:cubicBezTo>
                  <a:cubicBezTo>
                    <a:pt x="566" y="352"/>
                    <a:pt x="559" y="352"/>
                    <a:pt x="554" y="349"/>
                  </a:cubicBezTo>
                  <a:cubicBezTo>
                    <a:pt x="550" y="341"/>
                    <a:pt x="547" y="331"/>
                    <a:pt x="540" y="323"/>
                  </a:cubicBezTo>
                  <a:cubicBezTo>
                    <a:pt x="527" y="312"/>
                    <a:pt x="507" y="310"/>
                    <a:pt x="500" y="292"/>
                  </a:cubicBezTo>
                  <a:cubicBezTo>
                    <a:pt x="487" y="297"/>
                    <a:pt x="495" y="313"/>
                    <a:pt x="487" y="322"/>
                  </a:cubicBezTo>
                  <a:cubicBezTo>
                    <a:pt x="486" y="337"/>
                    <a:pt x="495" y="350"/>
                    <a:pt x="508" y="356"/>
                  </a:cubicBezTo>
                  <a:cubicBezTo>
                    <a:pt x="525" y="367"/>
                    <a:pt x="544" y="359"/>
                    <a:pt x="561" y="358"/>
                  </a:cubicBezTo>
                  <a:cubicBezTo>
                    <a:pt x="563" y="361"/>
                    <a:pt x="563" y="361"/>
                    <a:pt x="561" y="363"/>
                  </a:cubicBezTo>
                  <a:cubicBezTo>
                    <a:pt x="542" y="370"/>
                    <a:pt x="519" y="379"/>
                    <a:pt x="514" y="402"/>
                  </a:cubicBezTo>
                  <a:cubicBezTo>
                    <a:pt x="512" y="410"/>
                    <a:pt x="508" y="419"/>
                    <a:pt x="513" y="427"/>
                  </a:cubicBezTo>
                  <a:cubicBezTo>
                    <a:pt x="507" y="426"/>
                    <a:pt x="500" y="416"/>
                    <a:pt x="497" y="409"/>
                  </a:cubicBezTo>
                  <a:cubicBezTo>
                    <a:pt x="484" y="384"/>
                    <a:pt x="484" y="354"/>
                    <a:pt x="482" y="326"/>
                  </a:cubicBezTo>
                  <a:cubicBezTo>
                    <a:pt x="472" y="318"/>
                    <a:pt x="453" y="330"/>
                    <a:pt x="448" y="314"/>
                  </a:cubicBezTo>
                  <a:cubicBezTo>
                    <a:pt x="448" y="300"/>
                    <a:pt x="449" y="282"/>
                    <a:pt x="463" y="272"/>
                  </a:cubicBezTo>
                  <a:cubicBezTo>
                    <a:pt x="469" y="267"/>
                    <a:pt x="476" y="260"/>
                    <a:pt x="484" y="263"/>
                  </a:cubicBezTo>
                  <a:cubicBezTo>
                    <a:pt x="504" y="282"/>
                    <a:pt x="538" y="285"/>
                    <a:pt x="562" y="273"/>
                  </a:cubicBezTo>
                  <a:cubicBezTo>
                    <a:pt x="559" y="260"/>
                    <a:pt x="554" y="250"/>
                    <a:pt x="541" y="243"/>
                  </a:cubicBezTo>
                  <a:cubicBezTo>
                    <a:pt x="519" y="235"/>
                    <a:pt x="499" y="254"/>
                    <a:pt x="477" y="252"/>
                  </a:cubicBezTo>
                  <a:cubicBezTo>
                    <a:pt x="474" y="243"/>
                    <a:pt x="484" y="238"/>
                    <a:pt x="485" y="229"/>
                  </a:cubicBezTo>
                  <a:cubicBezTo>
                    <a:pt x="486" y="216"/>
                    <a:pt x="481" y="201"/>
                    <a:pt x="468" y="195"/>
                  </a:cubicBezTo>
                  <a:cubicBezTo>
                    <a:pt x="460" y="187"/>
                    <a:pt x="448" y="187"/>
                    <a:pt x="442" y="177"/>
                  </a:cubicBezTo>
                  <a:cubicBezTo>
                    <a:pt x="432" y="175"/>
                    <a:pt x="432" y="187"/>
                    <a:pt x="430" y="192"/>
                  </a:cubicBezTo>
                  <a:cubicBezTo>
                    <a:pt x="426" y="205"/>
                    <a:pt x="434" y="217"/>
                    <a:pt x="441" y="227"/>
                  </a:cubicBezTo>
                  <a:cubicBezTo>
                    <a:pt x="450" y="236"/>
                    <a:pt x="462" y="237"/>
                    <a:pt x="468" y="249"/>
                  </a:cubicBezTo>
                  <a:cubicBezTo>
                    <a:pt x="465" y="265"/>
                    <a:pt x="450" y="276"/>
                    <a:pt x="441" y="289"/>
                  </a:cubicBezTo>
                  <a:cubicBezTo>
                    <a:pt x="428" y="271"/>
                    <a:pt x="427" y="244"/>
                    <a:pt x="424" y="222"/>
                  </a:cubicBezTo>
                  <a:cubicBezTo>
                    <a:pt x="420" y="207"/>
                    <a:pt x="421" y="189"/>
                    <a:pt x="423" y="176"/>
                  </a:cubicBezTo>
                  <a:cubicBezTo>
                    <a:pt x="450" y="172"/>
                    <a:pt x="465" y="148"/>
                    <a:pt x="476" y="126"/>
                  </a:cubicBezTo>
                  <a:cubicBezTo>
                    <a:pt x="478" y="126"/>
                    <a:pt x="481" y="123"/>
                    <a:pt x="479" y="121"/>
                  </a:cubicBezTo>
                  <a:cubicBezTo>
                    <a:pt x="466" y="116"/>
                    <a:pt x="453" y="113"/>
                    <a:pt x="439" y="116"/>
                  </a:cubicBezTo>
                  <a:cubicBezTo>
                    <a:pt x="438" y="107"/>
                    <a:pt x="447" y="99"/>
                    <a:pt x="454" y="91"/>
                  </a:cubicBezTo>
                  <a:cubicBezTo>
                    <a:pt x="471" y="66"/>
                    <a:pt x="497" y="46"/>
                    <a:pt x="519" y="26"/>
                  </a:cubicBezTo>
                  <a:cubicBezTo>
                    <a:pt x="518" y="23"/>
                    <a:pt x="518" y="23"/>
                    <a:pt x="518" y="23"/>
                  </a:cubicBezTo>
                  <a:cubicBezTo>
                    <a:pt x="510" y="20"/>
                    <a:pt x="509" y="32"/>
                    <a:pt x="502" y="33"/>
                  </a:cubicBezTo>
                  <a:cubicBezTo>
                    <a:pt x="486" y="44"/>
                    <a:pt x="477" y="58"/>
                    <a:pt x="462" y="70"/>
                  </a:cubicBezTo>
                  <a:cubicBezTo>
                    <a:pt x="466" y="49"/>
                    <a:pt x="471" y="29"/>
                    <a:pt x="490" y="14"/>
                  </a:cubicBezTo>
                  <a:cubicBezTo>
                    <a:pt x="503" y="10"/>
                    <a:pt x="514" y="18"/>
                    <a:pt x="526" y="20"/>
                  </a:cubicBezTo>
                  <a:cubicBezTo>
                    <a:pt x="545" y="24"/>
                    <a:pt x="567" y="19"/>
                    <a:pt x="581" y="5"/>
                  </a:cubicBezTo>
                  <a:cubicBezTo>
                    <a:pt x="581" y="5"/>
                    <a:pt x="581" y="4"/>
                    <a:pt x="580" y="4"/>
                  </a:cubicBezTo>
                  <a:cubicBezTo>
                    <a:pt x="564" y="4"/>
                    <a:pt x="564" y="4"/>
                    <a:pt x="564" y="4"/>
                  </a:cubicBezTo>
                  <a:cubicBezTo>
                    <a:pt x="565" y="4"/>
                    <a:pt x="566" y="5"/>
                    <a:pt x="566" y="5"/>
                  </a:cubicBezTo>
                  <a:cubicBezTo>
                    <a:pt x="567" y="9"/>
                    <a:pt x="562" y="13"/>
                    <a:pt x="558" y="13"/>
                  </a:cubicBezTo>
                  <a:cubicBezTo>
                    <a:pt x="540" y="17"/>
                    <a:pt x="520" y="15"/>
                    <a:pt x="505" y="5"/>
                  </a:cubicBezTo>
                  <a:cubicBezTo>
                    <a:pt x="506" y="5"/>
                    <a:pt x="506" y="4"/>
                    <a:pt x="507" y="4"/>
                  </a:cubicBezTo>
                  <a:cubicBezTo>
                    <a:pt x="492" y="4"/>
                    <a:pt x="492" y="4"/>
                    <a:pt x="492" y="4"/>
                  </a:cubicBezTo>
                  <a:cubicBezTo>
                    <a:pt x="484" y="11"/>
                    <a:pt x="477" y="20"/>
                    <a:pt x="469" y="28"/>
                  </a:cubicBezTo>
                  <a:cubicBezTo>
                    <a:pt x="464" y="21"/>
                    <a:pt x="463" y="12"/>
                    <a:pt x="462" y="4"/>
                  </a:cubicBezTo>
                  <a:cubicBezTo>
                    <a:pt x="453" y="4"/>
                    <a:pt x="453" y="4"/>
                    <a:pt x="453" y="4"/>
                  </a:cubicBezTo>
                  <a:cubicBezTo>
                    <a:pt x="453" y="5"/>
                    <a:pt x="453" y="5"/>
                    <a:pt x="453" y="5"/>
                  </a:cubicBezTo>
                  <a:cubicBezTo>
                    <a:pt x="452" y="4"/>
                    <a:pt x="452" y="4"/>
                    <a:pt x="452" y="4"/>
                  </a:cubicBezTo>
                  <a:cubicBezTo>
                    <a:pt x="437" y="4"/>
                    <a:pt x="437" y="4"/>
                    <a:pt x="437" y="4"/>
                  </a:cubicBezTo>
                  <a:cubicBezTo>
                    <a:pt x="451" y="14"/>
                    <a:pt x="451" y="14"/>
                    <a:pt x="451" y="14"/>
                  </a:cubicBezTo>
                  <a:cubicBezTo>
                    <a:pt x="452" y="17"/>
                    <a:pt x="454" y="23"/>
                    <a:pt x="448" y="24"/>
                  </a:cubicBezTo>
                  <a:cubicBezTo>
                    <a:pt x="434" y="24"/>
                    <a:pt x="422" y="15"/>
                    <a:pt x="416" y="4"/>
                  </a:cubicBezTo>
                  <a:cubicBezTo>
                    <a:pt x="405" y="4"/>
                    <a:pt x="405" y="4"/>
                    <a:pt x="405" y="4"/>
                  </a:cubicBezTo>
                  <a:cubicBezTo>
                    <a:pt x="417" y="21"/>
                    <a:pt x="437" y="35"/>
                    <a:pt x="459" y="31"/>
                  </a:cubicBezTo>
                  <a:cubicBezTo>
                    <a:pt x="467" y="42"/>
                    <a:pt x="457" y="51"/>
                    <a:pt x="455" y="61"/>
                  </a:cubicBezTo>
                  <a:cubicBezTo>
                    <a:pt x="449" y="71"/>
                    <a:pt x="453" y="84"/>
                    <a:pt x="443" y="93"/>
                  </a:cubicBezTo>
                  <a:cubicBezTo>
                    <a:pt x="424" y="81"/>
                    <a:pt x="433" y="53"/>
                    <a:pt x="408" y="45"/>
                  </a:cubicBezTo>
                  <a:cubicBezTo>
                    <a:pt x="394" y="36"/>
                    <a:pt x="376" y="42"/>
                    <a:pt x="363" y="46"/>
                  </a:cubicBezTo>
                  <a:cubicBezTo>
                    <a:pt x="346" y="54"/>
                    <a:pt x="342" y="75"/>
                    <a:pt x="324" y="80"/>
                  </a:cubicBezTo>
                  <a:cubicBezTo>
                    <a:pt x="323" y="82"/>
                    <a:pt x="323" y="82"/>
                    <a:pt x="323" y="82"/>
                  </a:cubicBezTo>
                  <a:cubicBezTo>
                    <a:pt x="329" y="91"/>
                    <a:pt x="340" y="82"/>
                    <a:pt x="349" y="86"/>
                  </a:cubicBezTo>
                  <a:cubicBezTo>
                    <a:pt x="372" y="94"/>
                    <a:pt x="398" y="90"/>
                    <a:pt x="420" y="81"/>
                  </a:cubicBezTo>
                  <a:cubicBezTo>
                    <a:pt x="426" y="80"/>
                    <a:pt x="429" y="87"/>
                    <a:pt x="430" y="90"/>
                  </a:cubicBezTo>
                  <a:cubicBezTo>
                    <a:pt x="425" y="99"/>
                    <a:pt x="439" y="100"/>
                    <a:pt x="432" y="109"/>
                  </a:cubicBezTo>
                  <a:cubicBezTo>
                    <a:pt x="429" y="126"/>
                    <a:pt x="408" y="137"/>
                    <a:pt x="407" y="154"/>
                  </a:cubicBezTo>
                  <a:cubicBezTo>
                    <a:pt x="408" y="164"/>
                    <a:pt x="407" y="174"/>
                    <a:pt x="398" y="181"/>
                  </a:cubicBezTo>
                  <a:cubicBezTo>
                    <a:pt x="398" y="190"/>
                    <a:pt x="396" y="200"/>
                    <a:pt x="392" y="209"/>
                  </a:cubicBezTo>
                  <a:cubicBezTo>
                    <a:pt x="387" y="211"/>
                    <a:pt x="383" y="205"/>
                    <a:pt x="380" y="201"/>
                  </a:cubicBezTo>
                  <a:cubicBezTo>
                    <a:pt x="380" y="185"/>
                    <a:pt x="396" y="178"/>
                    <a:pt x="400" y="163"/>
                  </a:cubicBezTo>
                  <a:cubicBezTo>
                    <a:pt x="405" y="147"/>
                    <a:pt x="396" y="127"/>
                    <a:pt x="394" y="110"/>
                  </a:cubicBezTo>
                  <a:cubicBezTo>
                    <a:pt x="391" y="109"/>
                    <a:pt x="391" y="109"/>
                    <a:pt x="391" y="109"/>
                  </a:cubicBezTo>
                  <a:cubicBezTo>
                    <a:pt x="376" y="122"/>
                    <a:pt x="358" y="133"/>
                    <a:pt x="355" y="153"/>
                  </a:cubicBezTo>
                  <a:cubicBezTo>
                    <a:pt x="357" y="165"/>
                    <a:pt x="360" y="178"/>
                    <a:pt x="368" y="188"/>
                  </a:cubicBezTo>
                  <a:cubicBezTo>
                    <a:pt x="368" y="192"/>
                    <a:pt x="368" y="192"/>
                    <a:pt x="368" y="192"/>
                  </a:cubicBezTo>
                  <a:cubicBezTo>
                    <a:pt x="353" y="179"/>
                    <a:pt x="329" y="197"/>
                    <a:pt x="320" y="176"/>
                  </a:cubicBezTo>
                  <a:cubicBezTo>
                    <a:pt x="320" y="168"/>
                    <a:pt x="330" y="163"/>
                    <a:pt x="334" y="157"/>
                  </a:cubicBezTo>
                  <a:cubicBezTo>
                    <a:pt x="344" y="140"/>
                    <a:pt x="350" y="113"/>
                    <a:pt x="337" y="96"/>
                  </a:cubicBezTo>
                  <a:cubicBezTo>
                    <a:pt x="329" y="99"/>
                    <a:pt x="329" y="113"/>
                    <a:pt x="317" y="112"/>
                  </a:cubicBezTo>
                  <a:cubicBezTo>
                    <a:pt x="304" y="123"/>
                    <a:pt x="304" y="123"/>
                    <a:pt x="304" y="123"/>
                  </a:cubicBezTo>
                  <a:cubicBezTo>
                    <a:pt x="299" y="99"/>
                    <a:pt x="271" y="87"/>
                    <a:pt x="264" y="65"/>
                  </a:cubicBezTo>
                  <a:cubicBezTo>
                    <a:pt x="270" y="54"/>
                    <a:pt x="273" y="42"/>
                    <a:pt x="275" y="31"/>
                  </a:cubicBezTo>
                  <a:cubicBezTo>
                    <a:pt x="291" y="46"/>
                    <a:pt x="315" y="54"/>
                    <a:pt x="337" y="47"/>
                  </a:cubicBezTo>
                  <a:cubicBezTo>
                    <a:pt x="343" y="42"/>
                    <a:pt x="354" y="50"/>
                    <a:pt x="356" y="37"/>
                  </a:cubicBezTo>
                  <a:cubicBezTo>
                    <a:pt x="354" y="26"/>
                    <a:pt x="351" y="14"/>
                    <a:pt x="346" y="4"/>
                  </a:cubicBezTo>
                  <a:cubicBezTo>
                    <a:pt x="338" y="4"/>
                    <a:pt x="338" y="4"/>
                    <a:pt x="338" y="4"/>
                  </a:cubicBezTo>
                  <a:cubicBezTo>
                    <a:pt x="340" y="7"/>
                    <a:pt x="341" y="10"/>
                    <a:pt x="343" y="13"/>
                  </a:cubicBezTo>
                  <a:cubicBezTo>
                    <a:pt x="344" y="17"/>
                    <a:pt x="346" y="20"/>
                    <a:pt x="344" y="25"/>
                  </a:cubicBezTo>
                  <a:cubicBezTo>
                    <a:pt x="339" y="23"/>
                    <a:pt x="339" y="23"/>
                    <a:pt x="339" y="23"/>
                  </a:cubicBezTo>
                  <a:cubicBezTo>
                    <a:pt x="332" y="15"/>
                    <a:pt x="326" y="9"/>
                    <a:pt x="318" y="4"/>
                  </a:cubicBezTo>
                  <a:cubicBezTo>
                    <a:pt x="304" y="4"/>
                    <a:pt x="304" y="4"/>
                    <a:pt x="304" y="4"/>
                  </a:cubicBezTo>
                  <a:cubicBezTo>
                    <a:pt x="319" y="11"/>
                    <a:pt x="331" y="22"/>
                    <a:pt x="339" y="36"/>
                  </a:cubicBezTo>
                  <a:cubicBezTo>
                    <a:pt x="333" y="44"/>
                    <a:pt x="318" y="42"/>
                    <a:pt x="308" y="42"/>
                  </a:cubicBezTo>
                  <a:cubicBezTo>
                    <a:pt x="292" y="40"/>
                    <a:pt x="279" y="27"/>
                    <a:pt x="274" y="13"/>
                  </a:cubicBezTo>
                  <a:cubicBezTo>
                    <a:pt x="279" y="4"/>
                    <a:pt x="279" y="4"/>
                    <a:pt x="279" y="4"/>
                  </a:cubicBezTo>
                  <a:cubicBezTo>
                    <a:pt x="270" y="4"/>
                    <a:pt x="270" y="4"/>
                    <a:pt x="270" y="4"/>
                  </a:cubicBezTo>
                  <a:cubicBezTo>
                    <a:pt x="265" y="9"/>
                    <a:pt x="258" y="11"/>
                    <a:pt x="252" y="12"/>
                  </a:cubicBezTo>
                  <a:cubicBezTo>
                    <a:pt x="255" y="10"/>
                    <a:pt x="259" y="7"/>
                    <a:pt x="262" y="4"/>
                  </a:cubicBezTo>
                  <a:cubicBezTo>
                    <a:pt x="250" y="4"/>
                    <a:pt x="250" y="4"/>
                    <a:pt x="250" y="4"/>
                  </a:cubicBezTo>
                  <a:cubicBezTo>
                    <a:pt x="250" y="4"/>
                    <a:pt x="250" y="4"/>
                    <a:pt x="250" y="4"/>
                  </a:cubicBezTo>
                  <a:cubicBezTo>
                    <a:pt x="247" y="5"/>
                    <a:pt x="245" y="5"/>
                    <a:pt x="242" y="4"/>
                  </a:cubicBezTo>
                  <a:cubicBezTo>
                    <a:pt x="230" y="4"/>
                    <a:pt x="230" y="4"/>
                    <a:pt x="230" y="4"/>
                  </a:cubicBezTo>
                  <a:cubicBezTo>
                    <a:pt x="233" y="7"/>
                    <a:pt x="236" y="10"/>
                    <a:pt x="239" y="12"/>
                  </a:cubicBezTo>
                  <a:cubicBezTo>
                    <a:pt x="236" y="16"/>
                    <a:pt x="231" y="12"/>
                    <a:pt x="228" y="11"/>
                  </a:cubicBezTo>
                  <a:cubicBezTo>
                    <a:pt x="224" y="9"/>
                    <a:pt x="222" y="7"/>
                    <a:pt x="220" y="4"/>
                  </a:cubicBezTo>
                  <a:cubicBezTo>
                    <a:pt x="209" y="4"/>
                    <a:pt x="209" y="4"/>
                    <a:pt x="209" y="4"/>
                  </a:cubicBezTo>
                  <a:cubicBezTo>
                    <a:pt x="199" y="14"/>
                    <a:pt x="180" y="13"/>
                    <a:pt x="167" y="10"/>
                  </a:cubicBezTo>
                  <a:cubicBezTo>
                    <a:pt x="164" y="8"/>
                    <a:pt x="160" y="6"/>
                    <a:pt x="157" y="4"/>
                  </a:cubicBezTo>
                  <a:cubicBezTo>
                    <a:pt x="147" y="4"/>
                    <a:pt x="147" y="4"/>
                    <a:pt x="147" y="4"/>
                  </a:cubicBezTo>
                  <a:cubicBezTo>
                    <a:pt x="151" y="7"/>
                    <a:pt x="154" y="10"/>
                    <a:pt x="158" y="13"/>
                  </a:cubicBezTo>
                  <a:cubicBezTo>
                    <a:pt x="155" y="19"/>
                    <a:pt x="149" y="24"/>
                    <a:pt x="144" y="29"/>
                  </a:cubicBezTo>
                  <a:cubicBezTo>
                    <a:pt x="130" y="27"/>
                    <a:pt x="126" y="10"/>
                    <a:pt x="115" y="6"/>
                  </a:cubicBezTo>
                  <a:cubicBezTo>
                    <a:pt x="98" y="0"/>
                    <a:pt x="82" y="9"/>
                    <a:pt x="68" y="15"/>
                  </a:cubicBezTo>
                  <a:cubicBezTo>
                    <a:pt x="65" y="12"/>
                    <a:pt x="65" y="12"/>
                    <a:pt x="65" y="12"/>
                  </a:cubicBezTo>
                  <a:cubicBezTo>
                    <a:pt x="65" y="9"/>
                    <a:pt x="64" y="7"/>
                    <a:pt x="64" y="4"/>
                  </a:cubicBezTo>
                  <a:cubicBezTo>
                    <a:pt x="56" y="4"/>
                    <a:pt x="56" y="4"/>
                    <a:pt x="56" y="4"/>
                  </a:cubicBezTo>
                  <a:cubicBezTo>
                    <a:pt x="61" y="32"/>
                    <a:pt x="75" y="59"/>
                    <a:pt x="95" y="80"/>
                  </a:cubicBezTo>
                  <a:cubicBezTo>
                    <a:pt x="95" y="84"/>
                    <a:pt x="95" y="84"/>
                    <a:pt x="95" y="84"/>
                  </a:cubicBezTo>
                  <a:cubicBezTo>
                    <a:pt x="71" y="66"/>
                    <a:pt x="60" y="39"/>
                    <a:pt x="49" y="13"/>
                  </a:cubicBezTo>
                  <a:cubicBezTo>
                    <a:pt x="48" y="9"/>
                    <a:pt x="48" y="7"/>
                    <a:pt x="47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9" y="16"/>
                    <a:pt x="24" y="28"/>
                    <a:pt x="26" y="41"/>
                  </a:cubicBezTo>
                  <a:cubicBezTo>
                    <a:pt x="43" y="79"/>
                    <a:pt x="59" y="126"/>
                    <a:pt x="104" y="142"/>
                  </a:cubicBezTo>
                  <a:cubicBezTo>
                    <a:pt x="133" y="165"/>
                    <a:pt x="169" y="175"/>
                    <a:pt x="204" y="183"/>
                  </a:cubicBezTo>
                  <a:cubicBezTo>
                    <a:pt x="217" y="187"/>
                    <a:pt x="235" y="183"/>
                    <a:pt x="241" y="197"/>
                  </a:cubicBezTo>
                  <a:cubicBezTo>
                    <a:pt x="252" y="248"/>
                    <a:pt x="274" y="302"/>
                    <a:pt x="321" y="333"/>
                  </a:cubicBezTo>
                  <a:cubicBezTo>
                    <a:pt x="356" y="352"/>
                    <a:pt x="392" y="367"/>
                    <a:pt x="434" y="365"/>
                  </a:cubicBezTo>
                  <a:cubicBezTo>
                    <a:pt x="440" y="371"/>
                    <a:pt x="444" y="379"/>
                    <a:pt x="442" y="387"/>
                  </a:cubicBezTo>
                  <a:cubicBezTo>
                    <a:pt x="459" y="430"/>
                    <a:pt x="489" y="473"/>
                    <a:pt x="534" y="490"/>
                  </a:cubicBezTo>
                  <a:cubicBezTo>
                    <a:pt x="571" y="509"/>
                    <a:pt x="618" y="503"/>
                    <a:pt x="656" y="521"/>
                  </a:cubicBezTo>
                  <a:cubicBezTo>
                    <a:pt x="694" y="535"/>
                    <a:pt x="728" y="570"/>
                    <a:pt x="742" y="608"/>
                  </a:cubicBezTo>
                  <a:cubicBezTo>
                    <a:pt x="742" y="610"/>
                    <a:pt x="742" y="610"/>
                    <a:pt x="742" y="610"/>
                  </a:cubicBezTo>
                  <a:cubicBezTo>
                    <a:pt x="720" y="577"/>
                    <a:pt x="686" y="539"/>
                    <a:pt x="646" y="526"/>
                  </a:cubicBezTo>
                  <a:cubicBezTo>
                    <a:pt x="605" y="514"/>
                    <a:pt x="561" y="513"/>
                    <a:pt x="523" y="494"/>
                  </a:cubicBezTo>
                  <a:cubicBezTo>
                    <a:pt x="473" y="474"/>
                    <a:pt x="445" y="424"/>
                    <a:pt x="432" y="377"/>
                  </a:cubicBezTo>
                  <a:cubicBezTo>
                    <a:pt x="422" y="371"/>
                    <a:pt x="409" y="375"/>
                    <a:pt x="399" y="373"/>
                  </a:cubicBezTo>
                  <a:cubicBezTo>
                    <a:pt x="334" y="374"/>
                    <a:pt x="282" y="319"/>
                    <a:pt x="254" y="264"/>
                  </a:cubicBezTo>
                  <a:cubicBezTo>
                    <a:pt x="244" y="246"/>
                    <a:pt x="246" y="223"/>
                    <a:pt x="239" y="205"/>
                  </a:cubicBezTo>
                  <a:cubicBezTo>
                    <a:pt x="232" y="196"/>
                    <a:pt x="218" y="200"/>
                    <a:pt x="208" y="197"/>
                  </a:cubicBezTo>
                  <a:cubicBezTo>
                    <a:pt x="185" y="196"/>
                    <a:pt x="166" y="184"/>
                    <a:pt x="143" y="180"/>
                  </a:cubicBezTo>
                  <a:cubicBezTo>
                    <a:pt x="99" y="166"/>
                    <a:pt x="55" y="129"/>
                    <a:pt x="38" y="85"/>
                  </a:cubicBezTo>
                  <a:cubicBezTo>
                    <a:pt x="25" y="59"/>
                    <a:pt x="12" y="33"/>
                    <a:pt x="7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5" y="30"/>
                    <a:pt x="14" y="54"/>
                    <a:pt x="25" y="76"/>
                  </a:cubicBezTo>
                  <a:cubicBezTo>
                    <a:pt x="50" y="140"/>
                    <a:pt x="112" y="184"/>
                    <a:pt x="177" y="196"/>
                  </a:cubicBezTo>
                  <a:cubicBezTo>
                    <a:pt x="195" y="202"/>
                    <a:pt x="216" y="202"/>
                    <a:pt x="234" y="210"/>
                  </a:cubicBezTo>
                  <a:cubicBezTo>
                    <a:pt x="240" y="244"/>
                    <a:pt x="249" y="278"/>
                    <a:pt x="272" y="304"/>
                  </a:cubicBezTo>
                  <a:cubicBezTo>
                    <a:pt x="300" y="346"/>
                    <a:pt x="343" y="375"/>
                    <a:pt x="392" y="378"/>
                  </a:cubicBezTo>
                  <a:cubicBezTo>
                    <a:pt x="402" y="383"/>
                    <a:pt x="419" y="375"/>
                    <a:pt x="427" y="383"/>
                  </a:cubicBezTo>
                  <a:cubicBezTo>
                    <a:pt x="432" y="403"/>
                    <a:pt x="443" y="418"/>
                    <a:pt x="450" y="437"/>
                  </a:cubicBezTo>
                  <a:cubicBezTo>
                    <a:pt x="468" y="470"/>
                    <a:pt x="500" y="489"/>
                    <a:pt x="532" y="504"/>
                  </a:cubicBezTo>
                  <a:cubicBezTo>
                    <a:pt x="576" y="523"/>
                    <a:pt x="627" y="519"/>
                    <a:pt x="669" y="542"/>
                  </a:cubicBezTo>
                  <a:cubicBezTo>
                    <a:pt x="698" y="562"/>
                    <a:pt x="728" y="592"/>
                    <a:pt x="740" y="624"/>
                  </a:cubicBezTo>
                  <a:cubicBezTo>
                    <a:pt x="742" y="624"/>
                    <a:pt x="742" y="624"/>
                    <a:pt x="742" y="624"/>
                  </a:cubicBezTo>
                  <a:cubicBezTo>
                    <a:pt x="747" y="625"/>
                    <a:pt x="743" y="619"/>
                    <a:pt x="744" y="614"/>
                  </a:cubicBezTo>
                  <a:cubicBezTo>
                    <a:pt x="747" y="617"/>
                    <a:pt x="754" y="617"/>
                    <a:pt x="757" y="622"/>
                  </a:cubicBezTo>
                  <a:cubicBezTo>
                    <a:pt x="766" y="614"/>
                    <a:pt x="772" y="600"/>
                    <a:pt x="778" y="590"/>
                  </a:cubicBezTo>
                  <a:cubicBezTo>
                    <a:pt x="802" y="550"/>
                    <a:pt x="845" y="531"/>
                    <a:pt x="888" y="523"/>
                  </a:cubicBezTo>
                  <a:cubicBezTo>
                    <a:pt x="912" y="520"/>
                    <a:pt x="934" y="514"/>
                    <a:pt x="959" y="513"/>
                  </a:cubicBezTo>
                  <a:cubicBezTo>
                    <a:pt x="994" y="510"/>
                    <a:pt x="1024" y="486"/>
                    <a:pt x="1042" y="457"/>
                  </a:cubicBezTo>
                  <a:cubicBezTo>
                    <a:pt x="1060" y="435"/>
                    <a:pt x="1062" y="407"/>
                    <a:pt x="1072" y="381"/>
                  </a:cubicBezTo>
                  <a:cubicBezTo>
                    <a:pt x="1098" y="377"/>
                    <a:pt x="1125" y="375"/>
                    <a:pt x="1150" y="368"/>
                  </a:cubicBezTo>
                  <a:cubicBezTo>
                    <a:pt x="1195" y="345"/>
                    <a:pt x="1195" y="345"/>
                    <a:pt x="1195" y="345"/>
                  </a:cubicBezTo>
                  <a:cubicBezTo>
                    <a:pt x="1229" y="323"/>
                    <a:pt x="1247" y="288"/>
                    <a:pt x="1259" y="253"/>
                  </a:cubicBezTo>
                  <a:cubicBezTo>
                    <a:pt x="1264" y="240"/>
                    <a:pt x="1264" y="224"/>
                    <a:pt x="1270" y="213"/>
                  </a:cubicBezTo>
                  <a:cubicBezTo>
                    <a:pt x="1330" y="205"/>
                    <a:pt x="1390" y="188"/>
                    <a:pt x="1431" y="141"/>
                  </a:cubicBezTo>
                  <a:cubicBezTo>
                    <a:pt x="1473" y="104"/>
                    <a:pt x="1497" y="56"/>
                    <a:pt x="1506" y="4"/>
                  </a:cubicBezTo>
                  <a:lnTo>
                    <a:pt x="1501" y="4"/>
                  </a:lnTo>
                  <a:close/>
                  <a:moveTo>
                    <a:pt x="1411" y="46"/>
                  </a:moveTo>
                  <a:cubicBezTo>
                    <a:pt x="1414" y="51"/>
                    <a:pt x="1416" y="56"/>
                    <a:pt x="1414" y="62"/>
                  </a:cubicBezTo>
                  <a:cubicBezTo>
                    <a:pt x="1405" y="61"/>
                    <a:pt x="1399" y="49"/>
                    <a:pt x="1390" y="46"/>
                  </a:cubicBezTo>
                  <a:cubicBezTo>
                    <a:pt x="1384" y="40"/>
                    <a:pt x="1372" y="43"/>
                    <a:pt x="1370" y="36"/>
                  </a:cubicBezTo>
                  <a:cubicBezTo>
                    <a:pt x="1384" y="33"/>
                    <a:pt x="1401" y="34"/>
                    <a:pt x="1411" y="46"/>
                  </a:cubicBezTo>
                  <a:close/>
                  <a:moveTo>
                    <a:pt x="1356" y="44"/>
                  </a:moveTo>
                  <a:cubicBezTo>
                    <a:pt x="1372" y="45"/>
                    <a:pt x="1393" y="47"/>
                    <a:pt x="1403" y="64"/>
                  </a:cubicBezTo>
                  <a:cubicBezTo>
                    <a:pt x="1403" y="69"/>
                    <a:pt x="1397" y="69"/>
                    <a:pt x="1394" y="71"/>
                  </a:cubicBezTo>
                  <a:cubicBezTo>
                    <a:pt x="1377" y="71"/>
                    <a:pt x="1359" y="68"/>
                    <a:pt x="1350" y="52"/>
                  </a:cubicBezTo>
                  <a:cubicBezTo>
                    <a:pt x="1346" y="47"/>
                    <a:pt x="1351" y="44"/>
                    <a:pt x="1356" y="44"/>
                  </a:cubicBezTo>
                  <a:close/>
                  <a:moveTo>
                    <a:pt x="1153" y="116"/>
                  </a:moveTo>
                  <a:cubicBezTo>
                    <a:pt x="1160" y="118"/>
                    <a:pt x="1166" y="125"/>
                    <a:pt x="1169" y="131"/>
                  </a:cubicBezTo>
                  <a:cubicBezTo>
                    <a:pt x="1170" y="142"/>
                    <a:pt x="1170" y="154"/>
                    <a:pt x="1164" y="161"/>
                  </a:cubicBezTo>
                  <a:cubicBezTo>
                    <a:pt x="1169" y="169"/>
                    <a:pt x="1159" y="173"/>
                    <a:pt x="1157" y="179"/>
                  </a:cubicBezTo>
                  <a:cubicBezTo>
                    <a:pt x="1148" y="184"/>
                    <a:pt x="1148" y="184"/>
                    <a:pt x="1148" y="184"/>
                  </a:cubicBezTo>
                  <a:cubicBezTo>
                    <a:pt x="1147" y="176"/>
                    <a:pt x="1155" y="168"/>
                    <a:pt x="1155" y="159"/>
                  </a:cubicBezTo>
                  <a:cubicBezTo>
                    <a:pt x="1161" y="144"/>
                    <a:pt x="1152" y="131"/>
                    <a:pt x="1153" y="116"/>
                  </a:cubicBezTo>
                  <a:close/>
                  <a:moveTo>
                    <a:pt x="1142" y="114"/>
                  </a:moveTo>
                  <a:cubicBezTo>
                    <a:pt x="1151" y="128"/>
                    <a:pt x="1154" y="148"/>
                    <a:pt x="1149" y="165"/>
                  </a:cubicBezTo>
                  <a:cubicBezTo>
                    <a:pt x="1146" y="169"/>
                    <a:pt x="1145" y="176"/>
                    <a:pt x="1139" y="177"/>
                  </a:cubicBezTo>
                  <a:cubicBezTo>
                    <a:pt x="1127" y="155"/>
                    <a:pt x="1142" y="136"/>
                    <a:pt x="1142" y="114"/>
                  </a:cubicBezTo>
                  <a:close/>
                  <a:moveTo>
                    <a:pt x="1091" y="152"/>
                  </a:moveTo>
                  <a:cubicBezTo>
                    <a:pt x="1085" y="160"/>
                    <a:pt x="1081" y="166"/>
                    <a:pt x="1070" y="167"/>
                  </a:cubicBezTo>
                  <a:cubicBezTo>
                    <a:pt x="1069" y="166"/>
                    <a:pt x="1069" y="166"/>
                    <a:pt x="1069" y="166"/>
                  </a:cubicBezTo>
                  <a:cubicBezTo>
                    <a:pt x="1083" y="149"/>
                    <a:pt x="1089" y="126"/>
                    <a:pt x="1098" y="105"/>
                  </a:cubicBezTo>
                  <a:cubicBezTo>
                    <a:pt x="1106" y="119"/>
                    <a:pt x="1098" y="139"/>
                    <a:pt x="1091" y="152"/>
                  </a:cubicBezTo>
                  <a:close/>
                  <a:moveTo>
                    <a:pt x="1089" y="111"/>
                  </a:moveTo>
                  <a:cubicBezTo>
                    <a:pt x="1082" y="135"/>
                    <a:pt x="1072" y="164"/>
                    <a:pt x="1049" y="176"/>
                  </a:cubicBezTo>
                  <a:cubicBezTo>
                    <a:pt x="1047" y="149"/>
                    <a:pt x="1064" y="120"/>
                    <a:pt x="1089" y="111"/>
                  </a:cubicBezTo>
                  <a:close/>
                  <a:moveTo>
                    <a:pt x="826" y="194"/>
                  </a:moveTo>
                  <a:cubicBezTo>
                    <a:pt x="824" y="193"/>
                    <a:pt x="824" y="193"/>
                    <a:pt x="824" y="193"/>
                  </a:cubicBezTo>
                  <a:cubicBezTo>
                    <a:pt x="833" y="188"/>
                    <a:pt x="844" y="190"/>
                    <a:pt x="854" y="190"/>
                  </a:cubicBezTo>
                  <a:cubicBezTo>
                    <a:pt x="859" y="188"/>
                    <a:pt x="865" y="187"/>
                    <a:pt x="869" y="189"/>
                  </a:cubicBezTo>
                  <a:cubicBezTo>
                    <a:pt x="857" y="198"/>
                    <a:pt x="839" y="200"/>
                    <a:pt x="826" y="194"/>
                  </a:cubicBezTo>
                  <a:close/>
                  <a:moveTo>
                    <a:pt x="867" y="180"/>
                  </a:moveTo>
                  <a:cubicBezTo>
                    <a:pt x="856" y="183"/>
                    <a:pt x="845" y="186"/>
                    <a:pt x="833" y="183"/>
                  </a:cubicBezTo>
                  <a:cubicBezTo>
                    <a:pt x="831" y="174"/>
                    <a:pt x="843" y="174"/>
                    <a:pt x="848" y="169"/>
                  </a:cubicBezTo>
                  <a:cubicBezTo>
                    <a:pt x="860" y="166"/>
                    <a:pt x="873" y="169"/>
                    <a:pt x="884" y="170"/>
                  </a:cubicBezTo>
                  <a:cubicBezTo>
                    <a:pt x="883" y="177"/>
                    <a:pt x="873" y="178"/>
                    <a:pt x="867" y="180"/>
                  </a:cubicBezTo>
                  <a:close/>
                  <a:moveTo>
                    <a:pt x="896" y="265"/>
                  </a:moveTo>
                  <a:cubicBezTo>
                    <a:pt x="884" y="258"/>
                    <a:pt x="881" y="246"/>
                    <a:pt x="879" y="234"/>
                  </a:cubicBezTo>
                  <a:cubicBezTo>
                    <a:pt x="879" y="224"/>
                    <a:pt x="879" y="212"/>
                    <a:pt x="891" y="210"/>
                  </a:cubicBezTo>
                  <a:cubicBezTo>
                    <a:pt x="894" y="227"/>
                    <a:pt x="891" y="246"/>
                    <a:pt x="898" y="263"/>
                  </a:cubicBezTo>
                  <a:lnTo>
                    <a:pt x="896" y="265"/>
                  </a:lnTo>
                  <a:close/>
                  <a:moveTo>
                    <a:pt x="910" y="241"/>
                  </a:moveTo>
                  <a:cubicBezTo>
                    <a:pt x="909" y="247"/>
                    <a:pt x="907" y="252"/>
                    <a:pt x="904" y="257"/>
                  </a:cubicBezTo>
                  <a:cubicBezTo>
                    <a:pt x="899" y="243"/>
                    <a:pt x="894" y="226"/>
                    <a:pt x="898" y="210"/>
                  </a:cubicBezTo>
                  <a:cubicBezTo>
                    <a:pt x="907" y="215"/>
                    <a:pt x="909" y="228"/>
                    <a:pt x="910" y="241"/>
                  </a:cubicBezTo>
                  <a:close/>
                  <a:moveTo>
                    <a:pt x="849" y="334"/>
                  </a:moveTo>
                  <a:cubicBezTo>
                    <a:pt x="840" y="335"/>
                    <a:pt x="830" y="331"/>
                    <a:pt x="826" y="323"/>
                  </a:cubicBezTo>
                  <a:cubicBezTo>
                    <a:pt x="823" y="316"/>
                    <a:pt x="822" y="307"/>
                    <a:pt x="826" y="299"/>
                  </a:cubicBezTo>
                  <a:cubicBezTo>
                    <a:pt x="837" y="314"/>
                    <a:pt x="853" y="325"/>
                    <a:pt x="872" y="325"/>
                  </a:cubicBezTo>
                  <a:cubicBezTo>
                    <a:pt x="868" y="333"/>
                    <a:pt x="858" y="334"/>
                    <a:pt x="849" y="334"/>
                  </a:cubicBezTo>
                  <a:close/>
                  <a:moveTo>
                    <a:pt x="845" y="311"/>
                  </a:moveTo>
                  <a:cubicBezTo>
                    <a:pt x="841" y="305"/>
                    <a:pt x="830" y="298"/>
                    <a:pt x="834" y="290"/>
                  </a:cubicBezTo>
                  <a:cubicBezTo>
                    <a:pt x="849" y="294"/>
                    <a:pt x="870" y="298"/>
                    <a:pt x="874" y="316"/>
                  </a:cubicBezTo>
                  <a:cubicBezTo>
                    <a:pt x="864" y="321"/>
                    <a:pt x="852" y="317"/>
                    <a:pt x="845" y="311"/>
                  </a:cubicBezTo>
                  <a:close/>
                  <a:moveTo>
                    <a:pt x="760" y="317"/>
                  </a:moveTo>
                  <a:cubicBezTo>
                    <a:pt x="771" y="315"/>
                    <a:pt x="779" y="321"/>
                    <a:pt x="787" y="327"/>
                  </a:cubicBezTo>
                  <a:cubicBezTo>
                    <a:pt x="792" y="333"/>
                    <a:pt x="800" y="341"/>
                    <a:pt x="795" y="349"/>
                  </a:cubicBezTo>
                  <a:cubicBezTo>
                    <a:pt x="783" y="341"/>
                    <a:pt x="771" y="332"/>
                    <a:pt x="759" y="323"/>
                  </a:cubicBezTo>
                  <a:cubicBezTo>
                    <a:pt x="756" y="321"/>
                    <a:pt x="758" y="318"/>
                    <a:pt x="760" y="317"/>
                  </a:cubicBezTo>
                  <a:close/>
                  <a:moveTo>
                    <a:pt x="733" y="321"/>
                  </a:moveTo>
                  <a:cubicBezTo>
                    <a:pt x="753" y="324"/>
                    <a:pt x="770" y="337"/>
                    <a:pt x="783" y="353"/>
                  </a:cubicBezTo>
                  <a:cubicBezTo>
                    <a:pt x="772" y="360"/>
                    <a:pt x="760" y="348"/>
                    <a:pt x="748" y="345"/>
                  </a:cubicBezTo>
                  <a:cubicBezTo>
                    <a:pt x="741" y="339"/>
                    <a:pt x="732" y="331"/>
                    <a:pt x="733" y="321"/>
                  </a:cubicBezTo>
                  <a:close/>
                  <a:moveTo>
                    <a:pt x="875" y="84"/>
                  </a:moveTo>
                  <a:cubicBezTo>
                    <a:pt x="880" y="88"/>
                    <a:pt x="881" y="92"/>
                    <a:pt x="882" y="97"/>
                  </a:cubicBezTo>
                  <a:cubicBezTo>
                    <a:pt x="881" y="98"/>
                    <a:pt x="881" y="98"/>
                    <a:pt x="881" y="98"/>
                  </a:cubicBezTo>
                  <a:cubicBezTo>
                    <a:pt x="871" y="90"/>
                    <a:pt x="859" y="84"/>
                    <a:pt x="853" y="73"/>
                  </a:cubicBezTo>
                  <a:cubicBezTo>
                    <a:pt x="862" y="71"/>
                    <a:pt x="871" y="77"/>
                    <a:pt x="875" y="84"/>
                  </a:cubicBezTo>
                  <a:close/>
                  <a:moveTo>
                    <a:pt x="839" y="76"/>
                  </a:moveTo>
                  <a:cubicBezTo>
                    <a:pt x="853" y="84"/>
                    <a:pt x="869" y="94"/>
                    <a:pt x="878" y="106"/>
                  </a:cubicBezTo>
                  <a:cubicBezTo>
                    <a:pt x="875" y="113"/>
                    <a:pt x="866" y="109"/>
                    <a:pt x="860" y="108"/>
                  </a:cubicBezTo>
                  <a:cubicBezTo>
                    <a:pt x="842" y="104"/>
                    <a:pt x="821" y="96"/>
                    <a:pt x="814" y="77"/>
                  </a:cubicBezTo>
                  <a:cubicBezTo>
                    <a:pt x="819" y="70"/>
                    <a:pt x="831" y="75"/>
                    <a:pt x="839" y="76"/>
                  </a:cubicBezTo>
                  <a:close/>
                  <a:moveTo>
                    <a:pt x="756" y="52"/>
                  </a:moveTo>
                  <a:cubicBezTo>
                    <a:pt x="743" y="43"/>
                    <a:pt x="738" y="29"/>
                    <a:pt x="738" y="13"/>
                  </a:cubicBezTo>
                  <a:cubicBezTo>
                    <a:pt x="738" y="9"/>
                    <a:pt x="742" y="10"/>
                    <a:pt x="744" y="12"/>
                  </a:cubicBezTo>
                  <a:cubicBezTo>
                    <a:pt x="755" y="30"/>
                    <a:pt x="755" y="30"/>
                    <a:pt x="755" y="30"/>
                  </a:cubicBezTo>
                  <a:cubicBezTo>
                    <a:pt x="757" y="36"/>
                    <a:pt x="762" y="49"/>
                    <a:pt x="756" y="52"/>
                  </a:cubicBezTo>
                  <a:close/>
                  <a:moveTo>
                    <a:pt x="757" y="18"/>
                  </a:moveTo>
                  <a:cubicBezTo>
                    <a:pt x="758" y="15"/>
                    <a:pt x="758" y="15"/>
                    <a:pt x="758" y="15"/>
                  </a:cubicBezTo>
                  <a:cubicBezTo>
                    <a:pt x="766" y="21"/>
                    <a:pt x="772" y="30"/>
                    <a:pt x="770" y="42"/>
                  </a:cubicBezTo>
                  <a:cubicBezTo>
                    <a:pt x="769" y="44"/>
                    <a:pt x="769" y="46"/>
                    <a:pt x="767" y="46"/>
                  </a:cubicBezTo>
                  <a:lnTo>
                    <a:pt x="757" y="18"/>
                  </a:lnTo>
                  <a:close/>
                  <a:moveTo>
                    <a:pt x="614" y="35"/>
                  </a:moveTo>
                  <a:cubicBezTo>
                    <a:pt x="611" y="40"/>
                    <a:pt x="611" y="40"/>
                    <a:pt x="611" y="40"/>
                  </a:cubicBezTo>
                  <a:cubicBezTo>
                    <a:pt x="608" y="40"/>
                    <a:pt x="608" y="40"/>
                    <a:pt x="608" y="40"/>
                  </a:cubicBezTo>
                  <a:lnTo>
                    <a:pt x="614" y="35"/>
                  </a:lnTo>
                  <a:close/>
                  <a:moveTo>
                    <a:pt x="623" y="41"/>
                  </a:moveTo>
                  <a:cubicBezTo>
                    <a:pt x="628" y="41"/>
                    <a:pt x="633" y="39"/>
                    <a:pt x="638" y="40"/>
                  </a:cubicBezTo>
                  <a:cubicBezTo>
                    <a:pt x="630" y="60"/>
                    <a:pt x="612" y="80"/>
                    <a:pt x="588" y="82"/>
                  </a:cubicBezTo>
                  <a:cubicBezTo>
                    <a:pt x="591" y="66"/>
                    <a:pt x="607" y="48"/>
                    <a:pt x="623" y="41"/>
                  </a:cubicBezTo>
                  <a:close/>
                  <a:moveTo>
                    <a:pt x="581" y="34"/>
                  </a:moveTo>
                  <a:cubicBezTo>
                    <a:pt x="583" y="35"/>
                    <a:pt x="583" y="35"/>
                    <a:pt x="583" y="35"/>
                  </a:cubicBezTo>
                  <a:cubicBezTo>
                    <a:pt x="582" y="47"/>
                    <a:pt x="571" y="57"/>
                    <a:pt x="561" y="61"/>
                  </a:cubicBezTo>
                  <a:cubicBezTo>
                    <a:pt x="557" y="62"/>
                    <a:pt x="557" y="62"/>
                    <a:pt x="557" y="62"/>
                  </a:cubicBezTo>
                  <a:cubicBezTo>
                    <a:pt x="556" y="47"/>
                    <a:pt x="574" y="45"/>
                    <a:pt x="581" y="34"/>
                  </a:cubicBezTo>
                  <a:close/>
                  <a:moveTo>
                    <a:pt x="572" y="30"/>
                  </a:moveTo>
                  <a:cubicBezTo>
                    <a:pt x="570" y="41"/>
                    <a:pt x="556" y="41"/>
                    <a:pt x="551" y="50"/>
                  </a:cubicBezTo>
                  <a:cubicBezTo>
                    <a:pt x="553" y="39"/>
                    <a:pt x="563" y="32"/>
                    <a:pt x="572" y="30"/>
                  </a:cubicBezTo>
                  <a:close/>
                  <a:moveTo>
                    <a:pt x="503" y="104"/>
                  </a:moveTo>
                  <a:cubicBezTo>
                    <a:pt x="498" y="106"/>
                    <a:pt x="491" y="106"/>
                    <a:pt x="487" y="104"/>
                  </a:cubicBezTo>
                  <a:cubicBezTo>
                    <a:pt x="495" y="97"/>
                    <a:pt x="505" y="92"/>
                    <a:pt x="518" y="93"/>
                  </a:cubicBezTo>
                  <a:cubicBezTo>
                    <a:pt x="516" y="99"/>
                    <a:pt x="508" y="102"/>
                    <a:pt x="503" y="104"/>
                  </a:cubicBezTo>
                  <a:close/>
                  <a:moveTo>
                    <a:pt x="486" y="93"/>
                  </a:moveTo>
                  <a:cubicBezTo>
                    <a:pt x="495" y="85"/>
                    <a:pt x="510" y="73"/>
                    <a:pt x="522" y="83"/>
                  </a:cubicBezTo>
                  <a:cubicBezTo>
                    <a:pt x="511" y="86"/>
                    <a:pt x="497" y="88"/>
                    <a:pt x="486" y="93"/>
                  </a:cubicBezTo>
                  <a:close/>
                  <a:moveTo>
                    <a:pt x="506" y="170"/>
                  </a:moveTo>
                  <a:cubicBezTo>
                    <a:pt x="506" y="155"/>
                    <a:pt x="508" y="131"/>
                    <a:pt x="529" y="128"/>
                  </a:cubicBezTo>
                  <a:cubicBezTo>
                    <a:pt x="518" y="141"/>
                    <a:pt x="516" y="158"/>
                    <a:pt x="506" y="170"/>
                  </a:cubicBezTo>
                  <a:close/>
                  <a:moveTo>
                    <a:pt x="516" y="173"/>
                  </a:moveTo>
                  <a:cubicBezTo>
                    <a:pt x="515" y="170"/>
                    <a:pt x="515" y="170"/>
                    <a:pt x="515" y="170"/>
                  </a:cubicBezTo>
                  <a:cubicBezTo>
                    <a:pt x="521" y="154"/>
                    <a:pt x="527" y="132"/>
                    <a:pt x="547" y="128"/>
                  </a:cubicBezTo>
                  <a:cubicBezTo>
                    <a:pt x="549" y="133"/>
                    <a:pt x="549" y="133"/>
                    <a:pt x="549" y="133"/>
                  </a:cubicBezTo>
                  <a:cubicBezTo>
                    <a:pt x="548" y="150"/>
                    <a:pt x="533" y="168"/>
                    <a:pt x="516" y="173"/>
                  </a:cubicBezTo>
                  <a:close/>
                  <a:moveTo>
                    <a:pt x="512" y="350"/>
                  </a:moveTo>
                  <a:cubicBezTo>
                    <a:pt x="505" y="344"/>
                    <a:pt x="495" y="338"/>
                    <a:pt x="497" y="328"/>
                  </a:cubicBezTo>
                  <a:cubicBezTo>
                    <a:pt x="508" y="340"/>
                    <a:pt x="520" y="347"/>
                    <a:pt x="534" y="353"/>
                  </a:cubicBezTo>
                  <a:cubicBezTo>
                    <a:pt x="529" y="357"/>
                    <a:pt x="518" y="353"/>
                    <a:pt x="512" y="350"/>
                  </a:cubicBezTo>
                  <a:close/>
                  <a:moveTo>
                    <a:pt x="500" y="311"/>
                  </a:moveTo>
                  <a:cubicBezTo>
                    <a:pt x="501" y="308"/>
                    <a:pt x="501" y="308"/>
                    <a:pt x="501" y="308"/>
                  </a:cubicBezTo>
                  <a:cubicBezTo>
                    <a:pt x="517" y="316"/>
                    <a:pt x="544" y="324"/>
                    <a:pt x="543" y="348"/>
                  </a:cubicBezTo>
                  <a:cubicBezTo>
                    <a:pt x="524" y="344"/>
                    <a:pt x="504" y="331"/>
                    <a:pt x="500" y="311"/>
                  </a:cubicBezTo>
                  <a:close/>
                  <a:moveTo>
                    <a:pt x="1162" y="287"/>
                  </a:moveTo>
                  <a:cubicBezTo>
                    <a:pt x="1142" y="253"/>
                    <a:pt x="1142" y="253"/>
                    <a:pt x="1142" y="253"/>
                  </a:cubicBezTo>
                  <a:cubicBezTo>
                    <a:pt x="1147" y="249"/>
                    <a:pt x="1154" y="253"/>
                    <a:pt x="1159" y="255"/>
                  </a:cubicBezTo>
                  <a:cubicBezTo>
                    <a:pt x="1167" y="264"/>
                    <a:pt x="1167" y="264"/>
                    <a:pt x="1167" y="264"/>
                  </a:cubicBezTo>
                  <a:cubicBezTo>
                    <a:pt x="1168" y="272"/>
                    <a:pt x="1169" y="282"/>
                    <a:pt x="1162" y="287"/>
                  </a:cubicBezTo>
                  <a:close/>
                  <a:moveTo>
                    <a:pt x="1153" y="291"/>
                  </a:moveTo>
                  <a:cubicBezTo>
                    <a:pt x="1145" y="290"/>
                    <a:pt x="1135" y="285"/>
                    <a:pt x="1132" y="276"/>
                  </a:cubicBezTo>
                  <a:cubicBezTo>
                    <a:pt x="1129" y="269"/>
                    <a:pt x="1130" y="261"/>
                    <a:pt x="1132" y="254"/>
                  </a:cubicBezTo>
                  <a:cubicBezTo>
                    <a:pt x="1145" y="261"/>
                    <a:pt x="1153" y="277"/>
                    <a:pt x="1153" y="291"/>
                  </a:cubicBezTo>
                  <a:close/>
                  <a:moveTo>
                    <a:pt x="1286" y="133"/>
                  </a:moveTo>
                  <a:cubicBezTo>
                    <a:pt x="1280" y="122"/>
                    <a:pt x="1274" y="108"/>
                    <a:pt x="1278" y="95"/>
                  </a:cubicBezTo>
                  <a:cubicBezTo>
                    <a:pt x="1290" y="105"/>
                    <a:pt x="1300" y="121"/>
                    <a:pt x="1302" y="139"/>
                  </a:cubicBezTo>
                  <a:cubicBezTo>
                    <a:pt x="1297" y="142"/>
                    <a:pt x="1290" y="136"/>
                    <a:pt x="1286" y="133"/>
                  </a:cubicBezTo>
                  <a:close/>
                  <a:moveTo>
                    <a:pt x="1308" y="108"/>
                  </a:moveTo>
                  <a:cubicBezTo>
                    <a:pt x="1309" y="115"/>
                    <a:pt x="1311" y="121"/>
                    <a:pt x="1308" y="127"/>
                  </a:cubicBezTo>
                  <a:cubicBezTo>
                    <a:pt x="1306" y="127"/>
                    <a:pt x="1306" y="127"/>
                    <a:pt x="1306" y="127"/>
                  </a:cubicBezTo>
                  <a:cubicBezTo>
                    <a:pt x="1301" y="114"/>
                    <a:pt x="1293" y="102"/>
                    <a:pt x="1286" y="89"/>
                  </a:cubicBezTo>
                  <a:cubicBezTo>
                    <a:pt x="1296" y="92"/>
                    <a:pt x="1304" y="98"/>
                    <a:pt x="1308" y="108"/>
                  </a:cubicBezTo>
                  <a:close/>
                  <a:moveTo>
                    <a:pt x="1306" y="15"/>
                  </a:moveTo>
                  <a:cubicBezTo>
                    <a:pt x="1322" y="25"/>
                    <a:pt x="1322" y="25"/>
                    <a:pt x="1322" y="25"/>
                  </a:cubicBezTo>
                  <a:cubicBezTo>
                    <a:pt x="1330" y="33"/>
                    <a:pt x="1340" y="42"/>
                    <a:pt x="1342" y="53"/>
                  </a:cubicBezTo>
                  <a:cubicBezTo>
                    <a:pt x="1316" y="37"/>
                    <a:pt x="1287" y="24"/>
                    <a:pt x="1255" y="24"/>
                  </a:cubicBezTo>
                  <a:cubicBezTo>
                    <a:pt x="1254" y="22"/>
                    <a:pt x="1254" y="22"/>
                    <a:pt x="1254" y="22"/>
                  </a:cubicBezTo>
                  <a:cubicBezTo>
                    <a:pt x="1267" y="13"/>
                    <a:pt x="1288" y="14"/>
                    <a:pt x="1306" y="15"/>
                  </a:cubicBezTo>
                  <a:close/>
                  <a:moveTo>
                    <a:pt x="1280" y="31"/>
                  </a:moveTo>
                  <a:cubicBezTo>
                    <a:pt x="1303" y="35"/>
                    <a:pt x="1325" y="47"/>
                    <a:pt x="1341" y="65"/>
                  </a:cubicBezTo>
                  <a:cubicBezTo>
                    <a:pt x="1333" y="73"/>
                    <a:pt x="1319" y="72"/>
                    <a:pt x="1308" y="74"/>
                  </a:cubicBezTo>
                  <a:cubicBezTo>
                    <a:pt x="1283" y="72"/>
                    <a:pt x="1253" y="65"/>
                    <a:pt x="1246" y="39"/>
                  </a:cubicBezTo>
                  <a:cubicBezTo>
                    <a:pt x="1250" y="22"/>
                    <a:pt x="1270" y="34"/>
                    <a:pt x="1280" y="31"/>
                  </a:cubicBezTo>
                  <a:close/>
                  <a:moveTo>
                    <a:pt x="1242" y="21"/>
                  </a:moveTo>
                  <a:cubicBezTo>
                    <a:pt x="1243" y="22"/>
                    <a:pt x="1246" y="25"/>
                    <a:pt x="1244" y="28"/>
                  </a:cubicBezTo>
                  <a:cubicBezTo>
                    <a:pt x="1243" y="31"/>
                    <a:pt x="1240" y="31"/>
                    <a:pt x="1239" y="30"/>
                  </a:cubicBezTo>
                  <a:lnTo>
                    <a:pt x="1242" y="21"/>
                  </a:lnTo>
                  <a:close/>
                  <a:moveTo>
                    <a:pt x="1222" y="55"/>
                  </a:moveTo>
                  <a:cubicBezTo>
                    <a:pt x="1227" y="49"/>
                    <a:pt x="1236" y="42"/>
                    <a:pt x="1244" y="46"/>
                  </a:cubicBezTo>
                  <a:cubicBezTo>
                    <a:pt x="1247" y="56"/>
                    <a:pt x="1258" y="63"/>
                    <a:pt x="1263" y="72"/>
                  </a:cubicBezTo>
                  <a:cubicBezTo>
                    <a:pt x="1268" y="89"/>
                    <a:pt x="1259" y="105"/>
                    <a:pt x="1250" y="121"/>
                  </a:cubicBezTo>
                  <a:cubicBezTo>
                    <a:pt x="1247" y="123"/>
                    <a:pt x="1243" y="125"/>
                    <a:pt x="1239" y="124"/>
                  </a:cubicBezTo>
                  <a:cubicBezTo>
                    <a:pt x="1228" y="103"/>
                    <a:pt x="1218" y="78"/>
                    <a:pt x="1222" y="55"/>
                  </a:cubicBezTo>
                  <a:close/>
                  <a:moveTo>
                    <a:pt x="1098" y="66"/>
                  </a:moveTo>
                  <a:cubicBezTo>
                    <a:pt x="1097" y="67"/>
                    <a:pt x="1094" y="68"/>
                    <a:pt x="1092" y="67"/>
                  </a:cubicBezTo>
                  <a:cubicBezTo>
                    <a:pt x="1097" y="32"/>
                    <a:pt x="1134" y="18"/>
                    <a:pt x="1160" y="6"/>
                  </a:cubicBezTo>
                  <a:cubicBezTo>
                    <a:pt x="1169" y="3"/>
                    <a:pt x="1174" y="10"/>
                    <a:pt x="1181" y="14"/>
                  </a:cubicBezTo>
                  <a:cubicBezTo>
                    <a:pt x="1181" y="18"/>
                    <a:pt x="1182" y="23"/>
                    <a:pt x="1178" y="26"/>
                  </a:cubicBezTo>
                  <a:cubicBezTo>
                    <a:pt x="1148" y="33"/>
                    <a:pt x="1124" y="50"/>
                    <a:pt x="1098" y="66"/>
                  </a:cubicBezTo>
                  <a:close/>
                  <a:moveTo>
                    <a:pt x="1166" y="76"/>
                  </a:moveTo>
                  <a:cubicBezTo>
                    <a:pt x="1148" y="86"/>
                    <a:pt x="1126" y="79"/>
                    <a:pt x="1110" y="68"/>
                  </a:cubicBezTo>
                  <a:cubicBezTo>
                    <a:pt x="1117" y="59"/>
                    <a:pt x="1130" y="54"/>
                    <a:pt x="1140" y="46"/>
                  </a:cubicBezTo>
                  <a:cubicBezTo>
                    <a:pt x="1153" y="41"/>
                    <a:pt x="1167" y="29"/>
                    <a:pt x="1182" y="33"/>
                  </a:cubicBezTo>
                  <a:cubicBezTo>
                    <a:pt x="1194" y="49"/>
                    <a:pt x="1194" y="49"/>
                    <a:pt x="1194" y="49"/>
                  </a:cubicBezTo>
                  <a:cubicBezTo>
                    <a:pt x="1192" y="65"/>
                    <a:pt x="1177" y="69"/>
                    <a:pt x="1166" y="76"/>
                  </a:cubicBezTo>
                  <a:close/>
                  <a:moveTo>
                    <a:pt x="1190" y="78"/>
                  </a:moveTo>
                  <a:cubicBezTo>
                    <a:pt x="1193" y="69"/>
                    <a:pt x="1194" y="60"/>
                    <a:pt x="1200" y="52"/>
                  </a:cubicBezTo>
                  <a:cubicBezTo>
                    <a:pt x="1214" y="54"/>
                    <a:pt x="1214" y="54"/>
                    <a:pt x="1214" y="54"/>
                  </a:cubicBezTo>
                  <a:cubicBezTo>
                    <a:pt x="1213" y="83"/>
                    <a:pt x="1228" y="107"/>
                    <a:pt x="1234" y="134"/>
                  </a:cubicBezTo>
                  <a:cubicBezTo>
                    <a:pt x="1228" y="136"/>
                    <a:pt x="1221" y="129"/>
                    <a:pt x="1214" y="126"/>
                  </a:cubicBezTo>
                  <a:cubicBezTo>
                    <a:pt x="1197" y="116"/>
                    <a:pt x="1191" y="96"/>
                    <a:pt x="1190" y="78"/>
                  </a:cubicBezTo>
                  <a:close/>
                  <a:moveTo>
                    <a:pt x="1179" y="207"/>
                  </a:moveTo>
                  <a:cubicBezTo>
                    <a:pt x="1185" y="199"/>
                    <a:pt x="1190" y="191"/>
                    <a:pt x="1195" y="184"/>
                  </a:cubicBezTo>
                  <a:cubicBezTo>
                    <a:pt x="1200" y="184"/>
                    <a:pt x="1199" y="190"/>
                    <a:pt x="1202" y="193"/>
                  </a:cubicBezTo>
                  <a:cubicBezTo>
                    <a:pt x="1200" y="202"/>
                    <a:pt x="1196" y="211"/>
                    <a:pt x="1190" y="218"/>
                  </a:cubicBezTo>
                  <a:cubicBezTo>
                    <a:pt x="1183" y="224"/>
                    <a:pt x="1175" y="225"/>
                    <a:pt x="1166" y="224"/>
                  </a:cubicBezTo>
                  <a:cubicBezTo>
                    <a:pt x="1167" y="218"/>
                    <a:pt x="1176" y="214"/>
                    <a:pt x="1179" y="207"/>
                  </a:cubicBezTo>
                  <a:close/>
                  <a:moveTo>
                    <a:pt x="1151" y="228"/>
                  </a:moveTo>
                  <a:cubicBezTo>
                    <a:pt x="1167" y="229"/>
                    <a:pt x="1188" y="234"/>
                    <a:pt x="1198" y="216"/>
                  </a:cubicBezTo>
                  <a:cubicBezTo>
                    <a:pt x="1208" y="207"/>
                    <a:pt x="1207" y="193"/>
                    <a:pt x="1202" y="181"/>
                  </a:cubicBezTo>
                  <a:cubicBezTo>
                    <a:pt x="1200" y="174"/>
                    <a:pt x="1200" y="174"/>
                    <a:pt x="1200" y="174"/>
                  </a:cubicBezTo>
                  <a:cubicBezTo>
                    <a:pt x="1208" y="131"/>
                    <a:pt x="1208" y="131"/>
                    <a:pt x="1208" y="131"/>
                  </a:cubicBezTo>
                  <a:cubicBezTo>
                    <a:pt x="1219" y="135"/>
                    <a:pt x="1232" y="139"/>
                    <a:pt x="1241" y="149"/>
                  </a:cubicBezTo>
                  <a:cubicBezTo>
                    <a:pt x="1246" y="145"/>
                    <a:pt x="1244" y="137"/>
                    <a:pt x="1243" y="132"/>
                  </a:cubicBezTo>
                  <a:cubicBezTo>
                    <a:pt x="1255" y="125"/>
                    <a:pt x="1261" y="112"/>
                    <a:pt x="1267" y="101"/>
                  </a:cubicBezTo>
                  <a:cubicBezTo>
                    <a:pt x="1269" y="101"/>
                    <a:pt x="1269" y="101"/>
                    <a:pt x="1269" y="101"/>
                  </a:cubicBezTo>
                  <a:cubicBezTo>
                    <a:pt x="1274" y="116"/>
                    <a:pt x="1273" y="134"/>
                    <a:pt x="1290" y="144"/>
                  </a:cubicBezTo>
                  <a:cubicBezTo>
                    <a:pt x="1269" y="156"/>
                    <a:pt x="1243" y="155"/>
                    <a:pt x="1219" y="159"/>
                  </a:cubicBezTo>
                  <a:cubicBezTo>
                    <a:pt x="1217" y="157"/>
                    <a:pt x="1214" y="156"/>
                    <a:pt x="1211" y="157"/>
                  </a:cubicBezTo>
                  <a:cubicBezTo>
                    <a:pt x="1208" y="168"/>
                    <a:pt x="1216" y="177"/>
                    <a:pt x="1215" y="190"/>
                  </a:cubicBezTo>
                  <a:cubicBezTo>
                    <a:pt x="1218" y="231"/>
                    <a:pt x="1201" y="273"/>
                    <a:pt x="1168" y="295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71" y="283"/>
                    <a:pt x="1180" y="272"/>
                    <a:pt x="1171" y="261"/>
                  </a:cubicBezTo>
                  <a:cubicBezTo>
                    <a:pt x="1161" y="239"/>
                    <a:pt x="1133" y="250"/>
                    <a:pt x="1120" y="233"/>
                  </a:cubicBezTo>
                  <a:lnTo>
                    <a:pt x="1151" y="228"/>
                  </a:lnTo>
                  <a:close/>
                  <a:moveTo>
                    <a:pt x="1105" y="236"/>
                  </a:moveTo>
                  <a:cubicBezTo>
                    <a:pt x="1140" y="240"/>
                    <a:pt x="1110" y="288"/>
                    <a:pt x="1144" y="295"/>
                  </a:cubicBezTo>
                  <a:cubicBezTo>
                    <a:pt x="1147" y="297"/>
                    <a:pt x="1155" y="298"/>
                    <a:pt x="1154" y="305"/>
                  </a:cubicBezTo>
                  <a:cubicBezTo>
                    <a:pt x="1133" y="322"/>
                    <a:pt x="1105" y="320"/>
                    <a:pt x="1079" y="326"/>
                  </a:cubicBezTo>
                  <a:cubicBezTo>
                    <a:pt x="1074" y="325"/>
                    <a:pt x="1074" y="325"/>
                    <a:pt x="1074" y="325"/>
                  </a:cubicBezTo>
                  <a:cubicBezTo>
                    <a:pt x="1079" y="309"/>
                    <a:pt x="1091" y="291"/>
                    <a:pt x="1091" y="271"/>
                  </a:cubicBezTo>
                  <a:cubicBezTo>
                    <a:pt x="1090" y="247"/>
                    <a:pt x="1063" y="238"/>
                    <a:pt x="1048" y="226"/>
                  </a:cubicBezTo>
                  <a:cubicBezTo>
                    <a:pt x="1047" y="223"/>
                    <a:pt x="1047" y="223"/>
                    <a:pt x="1047" y="223"/>
                  </a:cubicBezTo>
                  <a:cubicBezTo>
                    <a:pt x="1066" y="227"/>
                    <a:pt x="1087" y="229"/>
                    <a:pt x="1105" y="236"/>
                  </a:cubicBezTo>
                  <a:close/>
                  <a:moveTo>
                    <a:pt x="1072" y="271"/>
                  </a:moveTo>
                  <a:cubicBezTo>
                    <a:pt x="1062" y="244"/>
                    <a:pt x="1062" y="244"/>
                    <a:pt x="1062" y="244"/>
                  </a:cubicBezTo>
                  <a:cubicBezTo>
                    <a:pt x="1072" y="245"/>
                    <a:pt x="1077" y="256"/>
                    <a:pt x="1084" y="262"/>
                  </a:cubicBezTo>
                  <a:cubicBezTo>
                    <a:pt x="1084" y="274"/>
                    <a:pt x="1086" y="286"/>
                    <a:pt x="1078" y="298"/>
                  </a:cubicBezTo>
                  <a:cubicBezTo>
                    <a:pt x="1074" y="291"/>
                    <a:pt x="1075" y="279"/>
                    <a:pt x="1072" y="271"/>
                  </a:cubicBezTo>
                  <a:close/>
                  <a:moveTo>
                    <a:pt x="1043" y="251"/>
                  </a:moveTo>
                  <a:cubicBezTo>
                    <a:pt x="1046" y="237"/>
                    <a:pt x="1046" y="237"/>
                    <a:pt x="1046" y="237"/>
                  </a:cubicBezTo>
                  <a:cubicBezTo>
                    <a:pt x="1060" y="249"/>
                    <a:pt x="1065" y="267"/>
                    <a:pt x="1069" y="286"/>
                  </a:cubicBezTo>
                  <a:cubicBezTo>
                    <a:pt x="1069" y="313"/>
                    <a:pt x="1069" y="313"/>
                    <a:pt x="1069" y="313"/>
                  </a:cubicBezTo>
                  <a:cubicBezTo>
                    <a:pt x="1066" y="313"/>
                    <a:pt x="1066" y="313"/>
                    <a:pt x="1066" y="313"/>
                  </a:cubicBezTo>
                  <a:cubicBezTo>
                    <a:pt x="1048" y="298"/>
                    <a:pt x="1038" y="274"/>
                    <a:pt x="1043" y="251"/>
                  </a:cubicBezTo>
                  <a:close/>
                  <a:moveTo>
                    <a:pt x="918" y="309"/>
                  </a:moveTo>
                  <a:cubicBezTo>
                    <a:pt x="928" y="282"/>
                    <a:pt x="938" y="253"/>
                    <a:pt x="945" y="225"/>
                  </a:cubicBezTo>
                  <a:cubicBezTo>
                    <a:pt x="966" y="246"/>
                    <a:pt x="941" y="279"/>
                    <a:pt x="958" y="304"/>
                  </a:cubicBezTo>
                  <a:cubicBezTo>
                    <a:pt x="964" y="318"/>
                    <a:pt x="978" y="328"/>
                    <a:pt x="984" y="342"/>
                  </a:cubicBezTo>
                  <a:cubicBezTo>
                    <a:pt x="974" y="346"/>
                    <a:pt x="965" y="338"/>
                    <a:pt x="953" y="339"/>
                  </a:cubicBezTo>
                  <a:cubicBezTo>
                    <a:pt x="940" y="338"/>
                    <a:pt x="925" y="340"/>
                    <a:pt x="918" y="328"/>
                  </a:cubicBezTo>
                  <a:cubicBezTo>
                    <a:pt x="914" y="322"/>
                    <a:pt x="913" y="315"/>
                    <a:pt x="918" y="309"/>
                  </a:cubicBezTo>
                  <a:close/>
                  <a:moveTo>
                    <a:pt x="986" y="294"/>
                  </a:moveTo>
                  <a:cubicBezTo>
                    <a:pt x="986" y="305"/>
                    <a:pt x="991" y="317"/>
                    <a:pt x="984" y="327"/>
                  </a:cubicBezTo>
                  <a:cubicBezTo>
                    <a:pt x="969" y="315"/>
                    <a:pt x="954" y="296"/>
                    <a:pt x="957" y="274"/>
                  </a:cubicBezTo>
                  <a:cubicBezTo>
                    <a:pt x="961" y="244"/>
                    <a:pt x="961" y="244"/>
                    <a:pt x="961" y="244"/>
                  </a:cubicBezTo>
                  <a:cubicBezTo>
                    <a:pt x="979" y="255"/>
                    <a:pt x="979" y="277"/>
                    <a:pt x="986" y="294"/>
                  </a:cubicBezTo>
                  <a:close/>
                  <a:moveTo>
                    <a:pt x="982" y="258"/>
                  </a:moveTo>
                  <a:cubicBezTo>
                    <a:pt x="997" y="266"/>
                    <a:pt x="1000" y="290"/>
                    <a:pt x="997" y="307"/>
                  </a:cubicBezTo>
                  <a:cubicBezTo>
                    <a:pt x="998" y="309"/>
                    <a:pt x="996" y="309"/>
                    <a:pt x="995" y="310"/>
                  </a:cubicBezTo>
                  <a:cubicBezTo>
                    <a:pt x="991" y="293"/>
                    <a:pt x="986" y="273"/>
                    <a:pt x="982" y="258"/>
                  </a:cubicBezTo>
                  <a:close/>
                  <a:moveTo>
                    <a:pt x="932" y="348"/>
                  </a:moveTo>
                  <a:cubicBezTo>
                    <a:pt x="934" y="345"/>
                    <a:pt x="934" y="345"/>
                    <a:pt x="934" y="345"/>
                  </a:cubicBezTo>
                  <a:cubicBezTo>
                    <a:pt x="957" y="343"/>
                    <a:pt x="982" y="345"/>
                    <a:pt x="993" y="367"/>
                  </a:cubicBezTo>
                  <a:cubicBezTo>
                    <a:pt x="993" y="370"/>
                    <a:pt x="993" y="370"/>
                    <a:pt x="993" y="370"/>
                  </a:cubicBezTo>
                  <a:cubicBezTo>
                    <a:pt x="972" y="369"/>
                    <a:pt x="944" y="370"/>
                    <a:pt x="932" y="348"/>
                  </a:cubicBezTo>
                  <a:close/>
                  <a:moveTo>
                    <a:pt x="985" y="378"/>
                  </a:moveTo>
                  <a:cubicBezTo>
                    <a:pt x="977" y="386"/>
                    <a:pt x="961" y="391"/>
                    <a:pt x="948" y="387"/>
                  </a:cubicBezTo>
                  <a:cubicBezTo>
                    <a:pt x="937" y="382"/>
                    <a:pt x="930" y="372"/>
                    <a:pt x="927" y="361"/>
                  </a:cubicBezTo>
                  <a:cubicBezTo>
                    <a:pt x="928" y="355"/>
                    <a:pt x="928" y="355"/>
                    <a:pt x="928" y="355"/>
                  </a:cubicBezTo>
                  <a:cubicBezTo>
                    <a:pt x="943" y="369"/>
                    <a:pt x="962" y="377"/>
                    <a:pt x="984" y="377"/>
                  </a:cubicBezTo>
                  <a:lnTo>
                    <a:pt x="985" y="378"/>
                  </a:lnTo>
                  <a:close/>
                  <a:moveTo>
                    <a:pt x="682" y="345"/>
                  </a:moveTo>
                  <a:cubicBezTo>
                    <a:pt x="688" y="356"/>
                    <a:pt x="698" y="368"/>
                    <a:pt x="705" y="374"/>
                  </a:cubicBezTo>
                  <a:cubicBezTo>
                    <a:pt x="687" y="372"/>
                    <a:pt x="670" y="359"/>
                    <a:pt x="660" y="345"/>
                  </a:cubicBezTo>
                  <a:cubicBezTo>
                    <a:pt x="660" y="338"/>
                    <a:pt x="669" y="334"/>
                    <a:pt x="672" y="329"/>
                  </a:cubicBezTo>
                  <a:cubicBezTo>
                    <a:pt x="680" y="332"/>
                    <a:pt x="677" y="341"/>
                    <a:pt x="682" y="345"/>
                  </a:cubicBezTo>
                  <a:close/>
                  <a:moveTo>
                    <a:pt x="796" y="264"/>
                  </a:moveTo>
                  <a:cubicBezTo>
                    <a:pt x="800" y="272"/>
                    <a:pt x="798" y="281"/>
                    <a:pt x="802" y="290"/>
                  </a:cubicBezTo>
                  <a:cubicBezTo>
                    <a:pt x="799" y="294"/>
                    <a:pt x="795" y="290"/>
                    <a:pt x="793" y="289"/>
                  </a:cubicBezTo>
                  <a:cubicBezTo>
                    <a:pt x="773" y="264"/>
                    <a:pt x="748" y="242"/>
                    <a:pt x="718" y="234"/>
                  </a:cubicBezTo>
                  <a:cubicBezTo>
                    <a:pt x="717" y="229"/>
                    <a:pt x="721" y="225"/>
                    <a:pt x="724" y="222"/>
                  </a:cubicBezTo>
                  <a:cubicBezTo>
                    <a:pt x="754" y="219"/>
                    <a:pt x="782" y="238"/>
                    <a:pt x="796" y="264"/>
                  </a:cubicBezTo>
                  <a:close/>
                  <a:moveTo>
                    <a:pt x="775" y="133"/>
                  </a:moveTo>
                  <a:cubicBezTo>
                    <a:pt x="771" y="140"/>
                    <a:pt x="761" y="142"/>
                    <a:pt x="754" y="140"/>
                  </a:cubicBezTo>
                  <a:cubicBezTo>
                    <a:pt x="751" y="138"/>
                    <a:pt x="748" y="135"/>
                    <a:pt x="746" y="132"/>
                  </a:cubicBezTo>
                  <a:cubicBezTo>
                    <a:pt x="754" y="127"/>
                    <a:pt x="768" y="125"/>
                    <a:pt x="775" y="133"/>
                  </a:cubicBezTo>
                  <a:close/>
                  <a:moveTo>
                    <a:pt x="668" y="105"/>
                  </a:moveTo>
                  <a:cubicBezTo>
                    <a:pt x="683" y="119"/>
                    <a:pt x="701" y="132"/>
                    <a:pt x="697" y="154"/>
                  </a:cubicBezTo>
                  <a:cubicBezTo>
                    <a:pt x="700" y="159"/>
                    <a:pt x="694" y="173"/>
                    <a:pt x="703" y="172"/>
                  </a:cubicBezTo>
                  <a:cubicBezTo>
                    <a:pt x="715" y="151"/>
                    <a:pt x="715" y="151"/>
                    <a:pt x="715" y="151"/>
                  </a:cubicBezTo>
                  <a:cubicBezTo>
                    <a:pt x="741" y="164"/>
                    <a:pt x="767" y="145"/>
                    <a:pt x="791" y="136"/>
                  </a:cubicBezTo>
                  <a:cubicBezTo>
                    <a:pt x="798" y="158"/>
                    <a:pt x="794" y="181"/>
                    <a:pt x="781" y="199"/>
                  </a:cubicBezTo>
                  <a:cubicBezTo>
                    <a:pt x="751" y="216"/>
                    <a:pt x="751" y="216"/>
                    <a:pt x="751" y="216"/>
                  </a:cubicBezTo>
                  <a:cubicBezTo>
                    <a:pt x="719" y="215"/>
                    <a:pt x="719" y="215"/>
                    <a:pt x="719" y="215"/>
                  </a:cubicBezTo>
                  <a:cubicBezTo>
                    <a:pt x="715" y="212"/>
                    <a:pt x="716" y="206"/>
                    <a:pt x="714" y="202"/>
                  </a:cubicBezTo>
                  <a:cubicBezTo>
                    <a:pt x="721" y="187"/>
                    <a:pt x="737" y="177"/>
                    <a:pt x="743" y="163"/>
                  </a:cubicBezTo>
                  <a:cubicBezTo>
                    <a:pt x="739" y="163"/>
                    <a:pt x="739" y="163"/>
                    <a:pt x="739" y="163"/>
                  </a:cubicBezTo>
                  <a:cubicBezTo>
                    <a:pt x="716" y="187"/>
                    <a:pt x="716" y="187"/>
                    <a:pt x="716" y="187"/>
                  </a:cubicBezTo>
                  <a:cubicBezTo>
                    <a:pt x="714" y="187"/>
                    <a:pt x="711" y="183"/>
                    <a:pt x="709" y="186"/>
                  </a:cubicBezTo>
                  <a:cubicBezTo>
                    <a:pt x="707" y="190"/>
                    <a:pt x="707" y="190"/>
                    <a:pt x="707" y="190"/>
                  </a:cubicBezTo>
                  <a:cubicBezTo>
                    <a:pt x="711" y="192"/>
                    <a:pt x="711" y="192"/>
                    <a:pt x="711" y="192"/>
                  </a:cubicBezTo>
                  <a:cubicBezTo>
                    <a:pt x="710" y="193"/>
                    <a:pt x="710" y="193"/>
                    <a:pt x="710" y="193"/>
                  </a:cubicBezTo>
                  <a:cubicBezTo>
                    <a:pt x="699" y="186"/>
                    <a:pt x="687" y="185"/>
                    <a:pt x="676" y="183"/>
                  </a:cubicBezTo>
                  <a:cubicBezTo>
                    <a:pt x="671" y="153"/>
                    <a:pt x="664" y="124"/>
                    <a:pt x="653" y="95"/>
                  </a:cubicBezTo>
                  <a:cubicBezTo>
                    <a:pt x="658" y="96"/>
                    <a:pt x="665" y="101"/>
                    <a:pt x="668" y="105"/>
                  </a:cubicBezTo>
                  <a:close/>
                  <a:moveTo>
                    <a:pt x="684" y="191"/>
                  </a:moveTo>
                  <a:cubicBezTo>
                    <a:pt x="684" y="192"/>
                    <a:pt x="682" y="193"/>
                    <a:pt x="680" y="192"/>
                  </a:cubicBezTo>
                  <a:cubicBezTo>
                    <a:pt x="681" y="190"/>
                    <a:pt x="681" y="190"/>
                    <a:pt x="681" y="190"/>
                  </a:cubicBezTo>
                  <a:lnTo>
                    <a:pt x="684" y="191"/>
                  </a:lnTo>
                  <a:close/>
                  <a:moveTo>
                    <a:pt x="671" y="192"/>
                  </a:moveTo>
                  <a:cubicBezTo>
                    <a:pt x="669" y="200"/>
                    <a:pt x="660" y="197"/>
                    <a:pt x="655" y="201"/>
                  </a:cubicBezTo>
                  <a:cubicBezTo>
                    <a:pt x="654" y="197"/>
                    <a:pt x="662" y="192"/>
                    <a:pt x="667" y="191"/>
                  </a:cubicBezTo>
                  <a:cubicBezTo>
                    <a:pt x="668" y="191"/>
                    <a:pt x="670" y="190"/>
                    <a:pt x="671" y="192"/>
                  </a:cubicBezTo>
                  <a:close/>
                  <a:moveTo>
                    <a:pt x="628" y="125"/>
                  </a:moveTo>
                  <a:cubicBezTo>
                    <a:pt x="634" y="117"/>
                    <a:pt x="639" y="107"/>
                    <a:pt x="646" y="100"/>
                  </a:cubicBezTo>
                  <a:cubicBezTo>
                    <a:pt x="652" y="114"/>
                    <a:pt x="652" y="114"/>
                    <a:pt x="652" y="114"/>
                  </a:cubicBezTo>
                  <a:cubicBezTo>
                    <a:pt x="660" y="135"/>
                    <a:pt x="669" y="160"/>
                    <a:pt x="667" y="183"/>
                  </a:cubicBezTo>
                  <a:cubicBezTo>
                    <a:pt x="658" y="187"/>
                    <a:pt x="649" y="200"/>
                    <a:pt x="640" y="192"/>
                  </a:cubicBezTo>
                  <a:cubicBezTo>
                    <a:pt x="624" y="176"/>
                    <a:pt x="618" y="146"/>
                    <a:pt x="628" y="125"/>
                  </a:cubicBezTo>
                  <a:close/>
                  <a:moveTo>
                    <a:pt x="650" y="204"/>
                  </a:moveTo>
                  <a:cubicBezTo>
                    <a:pt x="643" y="211"/>
                    <a:pt x="642" y="224"/>
                    <a:pt x="641" y="233"/>
                  </a:cubicBezTo>
                  <a:cubicBezTo>
                    <a:pt x="636" y="228"/>
                    <a:pt x="639" y="217"/>
                    <a:pt x="641" y="211"/>
                  </a:cubicBezTo>
                  <a:cubicBezTo>
                    <a:pt x="643" y="206"/>
                    <a:pt x="645" y="203"/>
                    <a:pt x="650" y="204"/>
                  </a:cubicBezTo>
                  <a:close/>
                  <a:moveTo>
                    <a:pt x="565" y="182"/>
                  </a:moveTo>
                  <a:cubicBezTo>
                    <a:pt x="582" y="176"/>
                    <a:pt x="606" y="171"/>
                    <a:pt x="623" y="182"/>
                  </a:cubicBezTo>
                  <a:cubicBezTo>
                    <a:pt x="638" y="202"/>
                    <a:pt x="638" y="202"/>
                    <a:pt x="638" y="202"/>
                  </a:cubicBezTo>
                  <a:cubicBezTo>
                    <a:pt x="638" y="206"/>
                    <a:pt x="635" y="210"/>
                    <a:pt x="632" y="211"/>
                  </a:cubicBezTo>
                  <a:cubicBezTo>
                    <a:pt x="617" y="206"/>
                    <a:pt x="602" y="202"/>
                    <a:pt x="585" y="203"/>
                  </a:cubicBezTo>
                  <a:cubicBezTo>
                    <a:pt x="544" y="199"/>
                    <a:pt x="544" y="199"/>
                    <a:pt x="544" y="199"/>
                  </a:cubicBezTo>
                  <a:cubicBezTo>
                    <a:pt x="546" y="191"/>
                    <a:pt x="557" y="187"/>
                    <a:pt x="565" y="182"/>
                  </a:cubicBezTo>
                  <a:close/>
                  <a:moveTo>
                    <a:pt x="556" y="238"/>
                  </a:moveTo>
                  <a:cubicBezTo>
                    <a:pt x="544" y="230"/>
                    <a:pt x="540" y="218"/>
                    <a:pt x="530" y="209"/>
                  </a:cubicBezTo>
                  <a:cubicBezTo>
                    <a:pt x="542" y="204"/>
                    <a:pt x="558" y="208"/>
                    <a:pt x="571" y="208"/>
                  </a:cubicBezTo>
                  <a:cubicBezTo>
                    <a:pt x="591" y="210"/>
                    <a:pt x="613" y="207"/>
                    <a:pt x="629" y="220"/>
                  </a:cubicBezTo>
                  <a:cubicBezTo>
                    <a:pt x="633" y="228"/>
                    <a:pt x="634" y="242"/>
                    <a:pt x="623" y="246"/>
                  </a:cubicBezTo>
                  <a:cubicBezTo>
                    <a:pt x="601" y="253"/>
                    <a:pt x="573" y="253"/>
                    <a:pt x="556" y="238"/>
                  </a:cubicBezTo>
                  <a:close/>
                  <a:moveTo>
                    <a:pt x="613" y="270"/>
                  </a:moveTo>
                  <a:cubicBezTo>
                    <a:pt x="619" y="260"/>
                    <a:pt x="626" y="245"/>
                    <a:pt x="638" y="247"/>
                  </a:cubicBezTo>
                  <a:cubicBezTo>
                    <a:pt x="641" y="251"/>
                    <a:pt x="650" y="260"/>
                    <a:pt x="653" y="250"/>
                  </a:cubicBezTo>
                  <a:cubicBezTo>
                    <a:pt x="657" y="249"/>
                    <a:pt x="655" y="254"/>
                    <a:pt x="658" y="256"/>
                  </a:cubicBezTo>
                  <a:cubicBezTo>
                    <a:pt x="660" y="251"/>
                    <a:pt x="670" y="256"/>
                    <a:pt x="669" y="249"/>
                  </a:cubicBezTo>
                  <a:cubicBezTo>
                    <a:pt x="668" y="248"/>
                    <a:pt x="665" y="247"/>
                    <a:pt x="664" y="246"/>
                  </a:cubicBezTo>
                  <a:cubicBezTo>
                    <a:pt x="665" y="240"/>
                    <a:pt x="670" y="238"/>
                    <a:pt x="675" y="238"/>
                  </a:cubicBezTo>
                  <a:cubicBezTo>
                    <a:pt x="685" y="238"/>
                    <a:pt x="695" y="240"/>
                    <a:pt x="703" y="246"/>
                  </a:cubicBezTo>
                  <a:cubicBezTo>
                    <a:pt x="706" y="244"/>
                    <a:pt x="701" y="241"/>
                    <a:pt x="700" y="239"/>
                  </a:cubicBezTo>
                  <a:cubicBezTo>
                    <a:pt x="710" y="229"/>
                    <a:pt x="719" y="245"/>
                    <a:pt x="730" y="245"/>
                  </a:cubicBezTo>
                  <a:cubicBezTo>
                    <a:pt x="752" y="252"/>
                    <a:pt x="769" y="273"/>
                    <a:pt x="786" y="288"/>
                  </a:cubicBezTo>
                  <a:cubicBezTo>
                    <a:pt x="785" y="293"/>
                    <a:pt x="793" y="293"/>
                    <a:pt x="789" y="297"/>
                  </a:cubicBezTo>
                  <a:cubicBezTo>
                    <a:pt x="767" y="297"/>
                    <a:pt x="740" y="305"/>
                    <a:pt x="722" y="290"/>
                  </a:cubicBezTo>
                  <a:cubicBezTo>
                    <a:pt x="711" y="283"/>
                    <a:pt x="702" y="271"/>
                    <a:pt x="695" y="261"/>
                  </a:cubicBezTo>
                  <a:cubicBezTo>
                    <a:pt x="692" y="262"/>
                    <a:pt x="692" y="262"/>
                    <a:pt x="692" y="262"/>
                  </a:cubicBezTo>
                  <a:cubicBezTo>
                    <a:pt x="691" y="289"/>
                    <a:pt x="681" y="317"/>
                    <a:pt x="657" y="334"/>
                  </a:cubicBezTo>
                  <a:cubicBezTo>
                    <a:pt x="648" y="340"/>
                    <a:pt x="637" y="339"/>
                    <a:pt x="630" y="349"/>
                  </a:cubicBezTo>
                  <a:cubicBezTo>
                    <a:pt x="626" y="332"/>
                    <a:pt x="632" y="313"/>
                    <a:pt x="637" y="295"/>
                  </a:cubicBezTo>
                  <a:cubicBezTo>
                    <a:pt x="641" y="283"/>
                    <a:pt x="652" y="272"/>
                    <a:pt x="658" y="260"/>
                  </a:cubicBezTo>
                  <a:cubicBezTo>
                    <a:pt x="656" y="259"/>
                    <a:pt x="656" y="259"/>
                    <a:pt x="656" y="259"/>
                  </a:cubicBezTo>
                  <a:cubicBezTo>
                    <a:pt x="632" y="281"/>
                    <a:pt x="623" y="313"/>
                    <a:pt x="621" y="347"/>
                  </a:cubicBezTo>
                  <a:cubicBezTo>
                    <a:pt x="619" y="348"/>
                    <a:pt x="616" y="344"/>
                    <a:pt x="615" y="341"/>
                  </a:cubicBezTo>
                  <a:cubicBezTo>
                    <a:pt x="601" y="322"/>
                    <a:pt x="600" y="289"/>
                    <a:pt x="613" y="270"/>
                  </a:cubicBezTo>
                  <a:close/>
                  <a:moveTo>
                    <a:pt x="650" y="348"/>
                  </a:moveTo>
                  <a:cubicBezTo>
                    <a:pt x="649" y="349"/>
                    <a:pt x="649" y="349"/>
                    <a:pt x="649" y="349"/>
                  </a:cubicBezTo>
                  <a:cubicBezTo>
                    <a:pt x="647" y="348"/>
                    <a:pt x="647" y="348"/>
                    <a:pt x="647" y="348"/>
                  </a:cubicBezTo>
                  <a:cubicBezTo>
                    <a:pt x="648" y="348"/>
                    <a:pt x="649" y="347"/>
                    <a:pt x="650" y="348"/>
                  </a:cubicBezTo>
                  <a:close/>
                  <a:moveTo>
                    <a:pt x="572" y="301"/>
                  </a:moveTo>
                  <a:cubicBezTo>
                    <a:pt x="574" y="294"/>
                    <a:pt x="573" y="288"/>
                    <a:pt x="578" y="283"/>
                  </a:cubicBezTo>
                  <a:cubicBezTo>
                    <a:pt x="587" y="287"/>
                    <a:pt x="585" y="296"/>
                    <a:pt x="585" y="304"/>
                  </a:cubicBezTo>
                  <a:cubicBezTo>
                    <a:pt x="583" y="311"/>
                    <a:pt x="583" y="317"/>
                    <a:pt x="578" y="324"/>
                  </a:cubicBezTo>
                  <a:cubicBezTo>
                    <a:pt x="571" y="319"/>
                    <a:pt x="571" y="308"/>
                    <a:pt x="572" y="301"/>
                  </a:cubicBezTo>
                  <a:close/>
                  <a:moveTo>
                    <a:pt x="567" y="337"/>
                  </a:moveTo>
                  <a:cubicBezTo>
                    <a:pt x="562" y="331"/>
                    <a:pt x="558" y="323"/>
                    <a:pt x="557" y="315"/>
                  </a:cubicBezTo>
                  <a:cubicBezTo>
                    <a:pt x="562" y="306"/>
                    <a:pt x="562" y="306"/>
                    <a:pt x="562" y="306"/>
                  </a:cubicBezTo>
                  <a:cubicBezTo>
                    <a:pt x="569" y="314"/>
                    <a:pt x="566" y="328"/>
                    <a:pt x="573" y="336"/>
                  </a:cubicBezTo>
                  <a:cubicBezTo>
                    <a:pt x="573" y="341"/>
                    <a:pt x="569" y="338"/>
                    <a:pt x="567" y="337"/>
                  </a:cubicBezTo>
                  <a:close/>
                  <a:moveTo>
                    <a:pt x="563" y="370"/>
                  </a:moveTo>
                  <a:cubicBezTo>
                    <a:pt x="574" y="357"/>
                    <a:pt x="591" y="355"/>
                    <a:pt x="607" y="350"/>
                  </a:cubicBezTo>
                  <a:cubicBezTo>
                    <a:pt x="610" y="350"/>
                    <a:pt x="614" y="352"/>
                    <a:pt x="615" y="356"/>
                  </a:cubicBezTo>
                  <a:cubicBezTo>
                    <a:pt x="609" y="383"/>
                    <a:pt x="571" y="402"/>
                    <a:pt x="584" y="433"/>
                  </a:cubicBezTo>
                  <a:cubicBezTo>
                    <a:pt x="589" y="449"/>
                    <a:pt x="609" y="454"/>
                    <a:pt x="618" y="468"/>
                  </a:cubicBezTo>
                  <a:cubicBezTo>
                    <a:pt x="620" y="469"/>
                    <a:pt x="623" y="468"/>
                    <a:pt x="624" y="466"/>
                  </a:cubicBezTo>
                  <a:cubicBezTo>
                    <a:pt x="616" y="447"/>
                    <a:pt x="634" y="430"/>
                    <a:pt x="630" y="409"/>
                  </a:cubicBezTo>
                  <a:cubicBezTo>
                    <a:pt x="628" y="396"/>
                    <a:pt x="621" y="385"/>
                    <a:pt x="615" y="374"/>
                  </a:cubicBezTo>
                  <a:cubicBezTo>
                    <a:pt x="615" y="370"/>
                    <a:pt x="618" y="366"/>
                    <a:pt x="621" y="364"/>
                  </a:cubicBezTo>
                  <a:cubicBezTo>
                    <a:pt x="630" y="370"/>
                    <a:pt x="630" y="357"/>
                    <a:pt x="637" y="354"/>
                  </a:cubicBezTo>
                  <a:cubicBezTo>
                    <a:pt x="672" y="363"/>
                    <a:pt x="700" y="388"/>
                    <a:pt x="737" y="391"/>
                  </a:cubicBezTo>
                  <a:cubicBezTo>
                    <a:pt x="749" y="393"/>
                    <a:pt x="763" y="389"/>
                    <a:pt x="771" y="394"/>
                  </a:cubicBezTo>
                  <a:cubicBezTo>
                    <a:pt x="766" y="403"/>
                    <a:pt x="754" y="410"/>
                    <a:pt x="749" y="420"/>
                  </a:cubicBezTo>
                  <a:cubicBezTo>
                    <a:pt x="738" y="431"/>
                    <a:pt x="722" y="440"/>
                    <a:pt x="707" y="434"/>
                  </a:cubicBezTo>
                  <a:cubicBezTo>
                    <a:pt x="694" y="407"/>
                    <a:pt x="660" y="411"/>
                    <a:pt x="644" y="389"/>
                  </a:cubicBezTo>
                  <a:cubicBezTo>
                    <a:pt x="641" y="387"/>
                    <a:pt x="638" y="391"/>
                    <a:pt x="638" y="394"/>
                  </a:cubicBezTo>
                  <a:cubicBezTo>
                    <a:pt x="647" y="436"/>
                    <a:pt x="647" y="436"/>
                    <a:pt x="647" y="436"/>
                  </a:cubicBezTo>
                  <a:cubicBezTo>
                    <a:pt x="657" y="451"/>
                    <a:pt x="674" y="458"/>
                    <a:pt x="691" y="455"/>
                  </a:cubicBezTo>
                  <a:cubicBezTo>
                    <a:pt x="706" y="456"/>
                    <a:pt x="714" y="438"/>
                    <a:pt x="730" y="442"/>
                  </a:cubicBezTo>
                  <a:cubicBezTo>
                    <a:pt x="730" y="447"/>
                    <a:pt x="724" y="451"/>
                    <a:pt x="722" y="456"/>
                  </a:cubicBezTo>
                  <a:cubicBezTo>
                    <a:pt x="717" y="468"/>
                    <a:pt x="718" y="480"/>
                    <a:pt x="723" y="491"/>
                  </a:cubicBezTo>
                  <a:cubicBezTo>
                    <a:pt x="730" y="505"/>
                    <a:pt x="745" y="510"/>
                    <a:pt x="756" y="520"/>
                  </a:cubicBezTo>
                  <a:cubicBezTo>
                    <a:pt x="766" y="519"/>
                    <a:pt x="757" y="508"/>
                    <a:pt x="759" y="503"/>
                  </a:cubicBezTo>
                  <a:cubicBezTo>
                    <a:pt x="776" y="466"/>
                    <a:pt x="727" y="425"/>
                    <a:pt x="776" y="401"/>
                  </a:cubicBezTo>
                  <a:cubicBezTo>
                    <a:pt x="785" y="390"/>
                    <a:pt x="799" y="386"/>
                    <a:pt x="814" y="389"/>
                  </a:cubicBezTo>
                  <a:cubicBezTo>
                    <a:pt x="811" y="404"/>
                    <a:pt x="793" y="407"/>
                    <a:pt x="788" y="420"/>
                  </a:cubicBezTo>
                  <a:cubicBezTo>
                    <a:pt x="785" y="438"/>
                    <a:pt x="800" y="457"/>
                    <a:pt x="786" y="472"/>
                  </a:cubicBezTo>
                  <a:cubicBezTo>
                    <a:pt x="786" y="475"/>
                    <a:pt x="788" y="476"/>
                    <a:pt x="790" y="476"/>
                  </a:cubicBezTo>
                  <a:cubicBezTo>
                    <a:pt x="828" y="455"/>
                    <a:pt x="795" y="404"/>
                    <a:pt x="832" y="383"/>
                  </a:cubicBezTo>
                  <a:cubicBezTo>
                    <a:pt x="860" y="372"/>
                    <a:pt x="882" y="352"/>
                    <a:pt x="905" y="330"/>
                  </a:cubicBezTo>
                  <a:cubicBezTo>
                    <a:pt x="907" y="344"/>
                    <a:pt x="906" y="363"/>
                    <a:pt x="889" y="368"/>
                  </a:cubicBezTo>
                  <a:cubicBezTo>
                    <a:pt x="851" y="383"/>
                    <a:pt x="843" y="425"/>
                    <a:pt x="826" y="456"/>
                  </a:cubicBezTo>
                  <a:cubicBezTo>
                    <a:pt x="828" y="458"/>
                    <a:pt x="828" y="458"/>
                    <a:pt x="828" y="458"/>
                  </a:cubicBezTo>
                  <a:cubicBezTo>
                    <a:pt x="845" y="437"/>
                    <a:pt x="877" y="447"/>
                    <a:pt x="892" y="425"/>
                  </a:cubicBezTo>
                  <a:cubicBezTo>
                    <a:pt x="916" y="402"/>
                    <a:pt x="908" y="367"/>
                    <a:pt x="913" y="336"/>
                  </a:cubicBezTo>
                  <a:cubicBezTo>
                    <a:pt x="916" y="333"/>
                    <a:pt x="918" y="339"/>
                    <a:pt x="919" y="341"/>
                  </a:cubicBezTo>
                  <a:cubicBezTo>
                    <a:pt x="922" y="361"/>
                    <a:pt x="926" y="388"/>
                    <a:pt x="949" y="393"/>
                  </a:cubicBezTo>
                  <a:cubicBezTo>
                    <a:pt x="972" y="399"/>
                    <a:pt x="987" y="380"/>
                    <a:pt x="1009" y="382"/>
                  </a:cubicBezTo>
                  <a:cubicBezTo>
                    <a:pt x="1004" y="372"/>
                    <a:pt x="996" y="360"/>
                    <a:pt x="990" y="350"/>
                  </a:cubicBezTo>
                  <a:cubicBezTo>
                    <a:pt x="1000" y="321"/>
                    <a:pt x="1013" y="286"/>
                    <a:pt x="993" y="258"/>
                  </a:cubicBezTo>
                  <a:cubicBezTo>
                    <a:pt x="969" y="241"/>
                    <a:pt x="969" y="241"/>
                    <a:pt x="969" y="241"/>
                  </a:cubicBezTo>
                  <a:cubicBezTo>
                    <a:pt x="947" y="214"/>
                    <a:pt x="947" y="214"/>
                    <a:pt x="947" y="214"/>
                  </a:cubicBezTo>
                  <a:cubicBezTo>
                    <a:pt x="944" y="195"/>
                    <a:pt x="946" y="177"/>
                    <a:pt x="946" y="160"/>
                  </a:cubicBezTo>
                  <a:cubicBezTo>
                    <a:pt x="971" y="184"/>
                    <a:pt x="1000" y="202"/>
                    <a:pt x="1031" y="215"/>
                  </a:cubicBezTo>
                  <a:cubicBezTo>
                    <a:pt x="1045" y="227"/>
                    <a:pt x="1036" y="245"/>
                    <a:pt x="1036" y="260"/>
                  </a:cubicBezTo>
                  <a:cubicBezTo>
                    <a:pt x="1033" y="282"/>
                    <a:pt x="1045" y="300"/>
                    <a:pt x="1060" y="314"/>
                  </a:cubicBezTo>
                  <a:cubicBezTo>
                    <a:pt x="1061" y="317"/>
                    <a:pt x="1063" y="322"/>
                    <a:pt x="1060" y="327"/>
                  </a:cubicBezTo>
                  <a:cubicBezTo>
                    <a:pt x="1045" y="333"/>
                    <a:pt x="1031" y="325"/>
                    <a:pt x="1015" y="328"/>
                  </a:cubicBezTo>
                  <a:cubicBezTo>
                    <a:pt x="1012" y="373"/>
                    <a:pt x="1014" y="422"/>
                    <a:pt x="973" y="449"/>
                  </a:cubicBezTo>
                  <a:cubicBezTo>
                    <a:pt x="942" y="474"/>
                    <a:pt x="895" y="466"/>
                    <a:pt x="858" y="475"/>
                  </a:cubicBezTo>
                  <a:cubicBezTo>
                    <a:pt x="830" y="481"/>
                    <a:pt x="804" y="491"/>
                    <a:pt x="781" y="506"/>
                  </a:cubicBezTo>
                  <a:cubicBezTo>
                    <a:pt x="770" y="516"/>
                    <a:pt x="759" y="526"/>
                    <a:pt x="750" y="539"/>
                  </a:cubicBezTo>
                  <a:cubicBezTo>
                    <a:pt x="740" y="527"/>
                    <a:pt x="726" y="512"/>
                    <a:pt x="712" y="501"/>
                  </a:cubicBezTo>
                  <a:cubicBezTo>
                    <a:pt x="688" y="484"/>
                    <a:pt x="657" y="482"/>
                    <a:pt x="628" y="475"/>
                  </a:cubicBezTo>
                  <a:cubicBezTo>
                    <a:pt x="590" y="469"/>
                    <a:pt x="549" y="465"/>
                    <a:pt x="522" y="437"/>
                  </a:cubicBezTo>
                  <a:cubicBezTo>
                    <a:pt x="527" y="429"/>
                    <a:pt x="537" y="425"/>
                    <a:pt x="544" y="418"/>
                  </a:cubicBezTo>
                  <a:cubicBezTo>
                    <a:pt x="559" y="406"/>
                    <a:pt x="564" y="388"/>
                    <a:pt x="563" y="370"/>
                  </a:cubicBezTo>
                  <a:close/>
                  <a:moveTo>
                    <a:pt x="625" y="417"/>
                  </a:moveTo>
                  <a:cubicBezTo>
                    <a:pt x="622" y="429"/>
                    <a:pt x="622" y="440"/>
                    <a:pt x="614" y="450"/>
                  </a:cubicBezTo>
                  <a:cubicBezTo>
                    <a:pt x="602" y="433"/>
                    <a:pt x="598" y="402"/>
                    <a:pt x="610" y="384"/>
                  </a:cubicBezTo>
                  <a:cubicBezTo>
                    <a:pt x="620" y="390"/>
                    <a:pt x="622" y="407"/>
                    <a:pt x="625" y="417"/>
                  </a:cubicBezTo>
                  <a:close/>
                  <a:moveTo>
                    <a:pt x="601" y="442"/>
                  </a:moveTo>
                  <a:cubicBezTo>
                    <a:pt x="595" y="441"/>
                    <a:pt x="591" y="431"/>
                    <a:pt x="589" y="426"/>
                  </a:cubicBezTo>
                  <a:cubicBezTo>
                    <a:pt x="586" y="416"/>
                    <a:pt x="590" y="408"/>
                    <a:pt x="595" y="400"/>
                  </a:cubicBezTo>
                  <a:cubicBezTo>
                    <a:pt x="597" y="402"/>
                    <a:pt x="597" y="402"/>
                    <a:pt x="597" y="402"/>
                  </a:cubicBezTo>
                  <a:cubicBezTo>
                    <a:pt x="598" y="415"/>
                    <a:pt x="596" y="431"/>
                    <a:pt x="601" y="442"/>
                  </a:cubicBezTo>
                  <a:close/>
                  <a:moveTo>
                    <a:pt x="740" y="479"/>
                  </a:moveTo>
                  <a:cubicBezTo>
                    <a:pt x="739" y="465"/>
                    <a:pt x="736" y="450"/>
                    <a:pt x="745" y="439"/>
                  </a:cubicBezTo>
                  <a:cubicBezTo>
                    <a:pt x="755" y="454"/>
                    <a:pt x="757" y="478"/>
                    <a:pt x="754" y="497"/>
                  </a:cubicBezTo>
                  <a:cubicBezTo>
                    <a:pt x="744" y="498"/>
                    <a:pt x="744" y="486"/>
                    <a:pt x="740" y="479"/>
                  </a:cubicBezTo>
                  <a:close/>
                  <a:moveTo>
                    <a:pt x="742" y="501"/>
                  </a:moveTo>
                  <a:cubicBezTo>
                    <a:pt x="732" y="498"/>
                    <a:pt x="727" y="487"/>
                    <a:pt x="725" y="477"/>
                  </a:cubicBezTo>
                  <a:cubicBezTo>
                    <a:pt x="725" y="470"/>
                    <a:pt x="727" y="462"/>
                    <a:pt x="729" y="456"/>
                  </a:cubicBezTo>
                  <a:cubicBezTo>
                    <a:pt x="737" y="464"/>
                    <a:pt x="731" y="477"/>
                    <a:pt x="737" y="486"/>
                  </a:cubicBezTo>
                  <a:cubicBezTo>
                    <a:pt x="740" y="490"/>
                    <a:pt x="741" y="498"/>
                    <a:pt x="742" y="501"/>
                  </a:cubicBezTo>
                  <a:close/>
                  <a:moveTo>
                    <a:pt x="701" y="445"/>
                  </a:moveTo>
                  <a:cubicBezTo>
                    <a:pt x="695" y="451"/>
                    <a:pt x="684" y="450"/>
                    <a:pt x="675" y="449"/>
                  </a:cubicBezTo>
                  <a:cubicBezTo>
                    <a:pt x="666" y="447"/>
                    <a:pt x="655" y="439"/>
                    <a:pt x="651" y="430"/>
                  </a:cubicBezTo>
                  <a:cubicBezTo>
                    <a:pt x="653" y="423"/>
                    <a:pt x="653" y="423"/>
                    <a:pt x="653" y="423"/>
                  </a:cubicBezTo>
                  <a:cubicBezTo>
                    <a:pt x="668" y="433"/>
                    <a:pt x="684" y="441"/>
                    <a:pt x="701" y="445"/>
                  </a:cubicBezTo>
                  <a:close/>
                  <a:moveTo>
                    <a:pt x="654" y="409"/>
                  </a:moveTo>
                  <a:cubicBezTo>
                    <a:pt x="671" y="409"/>
                    <a:pt x="687" y="420"/>
                    <a:pt x="697" y="433"/>
                  </a:cubicBezTo>
                  <a:cubicBezTo>
                    <a:pt x="692" y="437"/>
                    <a:pt x="683" y="433"/>
                    <a:pt x="677" y="429"/>
                  </a:cubicBezTo>
                  <a:cubicBezTo>
                    <a:pt x="667" y="426"/>
                    <a:pt x="655" y="420"/>
                    <a:pt x="654" y="409"/>
                  </a:cubicBezTo>
                  <a:close/>
                  <a:moveTo>
                    <a:pt x="806" y="412"/>
                  </a:moveTo>
                  <a:cubicBezTo>
                    <a:pt x="806" y="428"/>
                    <a:pt x="807" y="440"/>
                    <a:pt x="801" y="455"/>
                  </a:cubicBezTo>
                  <a:cubicBezTo>
                    <a:pt x="797" y="445"/>
                    <a:pt x="789" y="431"/>
                    <a:pt x="796" y="419"/>
                  </a:cubicBezTo>
                  <a:cubicBezTo>
                    <a:pt x="799" y="417"/>
                    <a:pt x="801" y="410"/>
                    <a:pt x="806" y="412"/>
                  </a:cubicBezTo>
                  <a:close/>
                  <a:moveTo>
                    <a:pt x="890" y="410"/>
                  </a:moveTo>
                  <a:cubicBezTo>
                    <a:pt x="902" y="394"/>
                    <a:pt x="902" y="394"/>
                    <a:pt x="902" y="394"/>
                  </a:cubicBezTo>
                  <a:cubicBezTo>
                    <a:pt x="904" y="407"/>
                    <a:pt x="892" y="417"/>
                    <a:pt x="883" y="427"/>
                  </a:cubicBezTo>
                  <a:cubicBezTo>
                    <a:pt x="866" y="436"/>
                    <a:pt x="866" y="436"/>
                    <a:pt x="866" y="436"/>
                  </a:cubicBezTo>
                  <a:cubicBezTo>
                    <a:pt x="872" y="428"/>
                    <a:pt x="883" y="419"/>
                    <a:pt x="890" y="410"/>
                  </a:cubicBezTo>
                  <a:close/>
                  <a:moveTo>
                    <a:pt x="843" y="439"/>
                  </a:moveTo>
                  <a:cubicBezTo>
                    <a:pt x="851" y="412"/>
                    <a:pt x="867" y="379"/>
                    <a:pt x="898" y="369"/>
                  </a:cubicBezTo>
                  <a:cubicBezTo>
                    <a:pt x="904" y="370"/>
                    <a:pt x="900" y="376"/>
                    <a:pt x="899" y="379"/>
                  </a:cubicBezTo>
                  <a:cubicBezTo>
                    <a:pt x="892" y="405"/>
                    <a:pt x="868" y="429"/>
                    <a:pt x="843" y="439"/>
                  </a:cubicBezTo>
                  <a:close/>
                  <a:moveTo>
                    <a:pt x="554" y="379"/>
                  </a:moveTo>
                  <a:cubicBezTo>
                    <a:pt x="559" y="393"/>
                    <a:pt x="549" y="404"/>
                    <a:pt x="540" y="415"/>
                  </a:cubicBezTo>
                  <a:cubicBezTo>
                    <a:pt x="535" y="418"/>
                    <a:pt x="531" y="422"/>
                    <a:pt x="526" y="423"/>
                  </a:cubicBezTo>
                  <a:cubicBezTo>
                    <a:pt x="529" y="408"/>
                    <a:pt x="539" y="392"/>
                    <a:pt x="552" y="379"/>
                  </a:cubicBezTo>
                  <a:lnTo>
                    <a:pt x="554" y="379"/>
                  </a:lnTo>
                  <a:close/>
                  <a:moveTo>
                    <a:pt x="526" y="391"/>
                  </a:moveTo>
                  <a:cubicBezTo>
                    <a:pt x="530" y="389"/>
                    <a:pt x="532" y="384"/>
                    <a:pt x="537" y="383"/>
                  </a:cubicBezTo>
                  <a:cubicBezTo>
                    <a:pt x="534" y="393"/>
                    <a:pt x="526" y="403"/>
                    <a:pt x="520" y="413"/>
                  </a:cubicBezTo>
                  <a:cubicBezTo>
                    <a:pt x="519" y="414"/>
                    <a:pt x="519" y="414"/>
                    <a:pt x="519" y="414"/>
                  </a:cubicBezTo>
                  <a:cubicBezTo>
                    <a:pt x="516" y="407"/>
                    <a:pt x="522" y="399"/>
                    <a:pt x="526" y="391"/>
                  </a:cubicBezTo>
                  <a:close/>
                  <a:moveTo>
                    <a:pt x="541" y="251"/>
                  </a:moveTo>
                  <a:cubicBezTo>
                    <a:pt x="544" y="253"/>
                    <a:pt x="547" y="255"/>
                    <a:pt x="548" y="258"/>
                  </a:cubicBezTo>
                  <a:cubicBezTo>
                    <a:pt x="542" y="260"/>
                    <a:pt x="534" y="253"/>
                    <a:pt x="525" y="250"/>
                  </a:cubicBezTo>
                  <a:cubicBezTo>
                    <a:pt x="529" y="247"/>
                    <a:pt x="537" y="249"/>
                    <a:pt x="541" y="251"/>
                  </a:cubicBezTo>
                  <a:close/>
                  <a:moveTo>
                    <a:pt x="545" y="269"/>
                  </a:moveTo>
                  <a:cubicBezTo>
                    <a:pt x="546" y="272"/>
                    <a:pt x="542" y="273"/>
                    <a:pt x="540" y="273"/>
                  </a:cubicBezTo>
                  <a:cubicBezTo>
                    <a:pt x="523" y="275"/>
                    <a:pt x="501" y="274"/>
                    <a:pt x="492" y="257"/>
                  </a:cubicBezTo>
                  <a:cubicBezTo>
                    <a:pt x="510" y="252"/>
                    <a:pt x="531" y="256"/>
                    <a:pt x="545" y="269"/>
                  </a:cubicBezTo>
                  <a:close/>
                  <a:moveTo>
                    <a:pt x="467" y="234"/>
                  </a:moveTo>
                  <a:cubicBezTo>
                    <a:pt x="454" y="229"/>
                    <a:pt x="439" y="220"/>
                    <a:pt x="436" y="205"/>
                  </a:cubicBezTo>
                  <a:cubicBezTo>
                    <a:pt x="438" y="198"/>
                    <a:pt x="438" y="198"/>
                    <a:pt x="438" y="198"/>
                  </a:cubicBezTo>
                  <a:cubicBezTo>
                    <a:pt x="448" y="209"/>
                    <a:pt x="468" y="218"/>
                    <a:pt x="467" y="234"/>
                  </a:cubicBezTo>
                  <a:close/>
                  <a:moveTo>
                    <a:pt x="448" y="193"/>
                  </a:moveTo>
                  <a:cubicBezTo>
                    <a:pt x="460" y="198"/>
                    <a:pt x="474" y="202"/>
                    <a:pt x="476" y="215"/>
                  </a:cubicBezTo>
                  <a:cubicBezTo>
                    <a:pt x="477" y="219"/>
                    <a:pt x="481" y="225"/>
                    <a:pt x="477" y="228"/>
                  </a:cubicBezTo>
                  <a:cubicBezTo>
                    <a:pt x="470" y="215"/>
                    <a:pt x="456" y="206"/>
                    <a:pt x="448" y="193"/>
                  </a:cubicBezTo>
                  <a:close/>
                  <a:moveTo>
                    <a:pt x="350" y="77"/>
                  </a:moveTo>
                  <a:cubicBezTo>
                    <a:pt x="350" y="74"/>
                    <a:pt x="350" y="74"/>
                    <a:pt x="350" y="74"/>
                  </a:cubicBezTo>
                  <a:cubicBezTo>
                    <a:pt x="369" y="64"/>
                    <a:pt x="392" y="67"/>
                    <a:pt x="412" y="74"/>
                  </a:cubicBezTo>
                  <a:cubicBezTo>
                    <a:pt x="412" y="75"/>
                    <a:pt x="412" y="75"/>
                    <a:pt x="412" y="75"/>
                  </a:cubicBezTo>
                  <a:cubicBezTo>
                    <a:pt x="393" y="86"/>
                    <a:pt x="369" y="84"/>
                    <a:pt x="350" y="77"/>
                  </a:cubicBezTo>
                  <a:close/>
                  <a:moveTo>
                    <a:pt x="377" y="60"/>
                  </a:moveTo>
                  <a:cubicBezTo>
                    <a:pt x="371" y="60"/>
                    <a:pt x="363" y="63"/>
                    <a:pt x="359" y="61"/>
                  </a:cubicBezTo>
                  <a:cubicBezTo>
                    <a:pt x="362" y="54"/>
                    <a:pt x="370" y="49"/>
                    <a:pt x="378" y="48"/>
                  </a:cubicBezTo>
                  <a:cubicBezTo>
                    <a:pt x="393" y="47"/>
                    <a:pt x="410" y="48"/>
                    <a:pt x="418" y="63"/>
                  </a:cubicBezTo>
                  <a:cubicBezTo>
                    <a:pt x="418" y="65"/>
                    <a:pt x="418" y="65"/>
                    <a:pt x="418" y="65"/>
                  </a:cubicBezTo>
                  <a:cubicBezTo>
                    <a:pt x="404" y="62"/>
                    <a:pt x="391" y="60"/>
                    <a:pt x="377" y="60"/>
                  </a:cubicBezTo>
                  <a:close/>
                  <a:moveTo>
                    <a:pt x="301" y="210"/>
                  </a:moveTo>
                  <a:cubicBezTo>
                    <a:pt x="300" y="211"/>
                    <a:pt x="300" y="211"/>
                    <a:pt x="299" y="211"/>
                  </a:cubicBezTo>
                  <a:cubicBezTo>
                    <a:pt x="300" y="209"/>
                    <a:pt x="301" y="205"/>
                    <a:pt x="304" y="204"/>
                  </a:cubicBezTo>
                  <a:cubicBezTo>
                    <a:pt x="304" y="206"/>
                    <a:pt x="303" y="210"/>
                    <a:pt x="301" y="210"/>
                  </a:cubicBezTo>
                  <a:close/>
                  <a:moveTo>
                    <a:pt x="354" y="300"/>
                  </a:moveTo>
                  <a:cubicBezTo>
                    <a:pt x="368" y="290"/>
                    <a:pt x="391" y="292"/>
                    <a:pt x="408" y="293"/>
                  </a:cubicBezTo>
                  <a:cubicBezTo>
                    <a:pt x="405" y="303"/>
                    <a:pt x="394" y="303"/>
                    <a:pt x="386" y="307"/>
                  </a:cubicBezTo>
                  <a:cubicBezTo>
                    <a:pt x="375" y="310"/>
                    <a:pt x="361" y="308"/>
                    <a:pt x="354" y="300"/>
                  </a:cubicBezTo>
                  <a:close/>
                  <a:moveTo>
                    <a:pt x="379" y="285"/>
                  </a:moveTo>
                  <a:cubicBezTo>
                    <a:pt x="386" y="280"/>
                    <a:pt x="398" y="277"/>
                    <a:pt x="406" y="283"/>
                  </a:cubicBezTo>
                  <a:cubicBezTo>
                    <a:pt x="398" y="283"/>
                    <a:pt x="390" y="284"/>
                    <a:pt x="381" y="285"/>
                  </a:cubicBezTo>
                  <a:lnTo>
                    <a:pt x="379" y="285"/>
                  </a:lnTo>
                  <a:close/>
                  <a:moveTo>
                    <a:pt x="439" y="307"/>
                  </a:moveTo>
                  <a:cubicBezTo>
                    <a:pt x="440" y="312"/>
                    <a:pt x="444" y="316"/>
                    <a:pt x="442" y="321"/>
                  </a:cubicBezTo>
                  <a:cubicBezTo>
                    <a:pt x="426" y="325"/>
                    <a:pt x="406" y="322"/>
                    <a:pt x="390" y="316"/>
                  </a:cubicBezTo>
                  <a:cubicBezTo>
                    <a:pt x="399" y="310"/>
                    <a:pt x="409" y="306"/>
                    <a:pt x="418" y="297"/>
                  </a:cubicBezTo>
                  <a:cubicBezTo>
                    <a:pt x="426" y="297"/>
                    <a:pt x="434" y="300"/>
                    <a:pt x="439" y="307"/>
                  </a:cubicBezTo>
                  <a:close/>
                  <a:moveTo>
                    <a:pt x="462" y="136"/>
                  </a:moveTo>
                  <a:cubicBezTo>
                    <a:pt x="457" y="151"/>
                    <a:pt x="442" y="164"/>
                    <a:pt x="425" y="167"/>
                  </a:cubicBezTo>
                  <a:cubicBezTo>
                    <a:pt x="422" y="166"/>
                    <a:pt x="422" y="166"/>
                    <a:pt x="422" y="166"/>
                  </a:cubicBezTo>
                  <a:cubicBezTo>
                    <a:pt x="429" y="150"/>
                    <a:pt x="446" y="142"/>
                    <a:pt x="461" y="135"/>
                  </a:cubicBezTo>
                  <a:lnTo>
                    <a:pt x="462" y="136"/>
                  </a:lnTo>
                  <a:close/>
                  <a:moveTo>
                    <a:pt x="424" y="134"/>
                  </a:moveTo>
                  <a:cubicBezTo>
                    <a:pt x="433" y="126"/>
                    <a:pt x="446" y="120"/>
                    <a:pt x="457" y="126"/>
                  </a:cubicBezTo>
                  <a:cubicBezTo>
                    <a:pt x="445" y="136"/>
                    <a:pt x="430" y="142"/>
                    <a:pt x="422" y="154"/>
                  </a:cubicBezTo>
                  <a:cubicBezTo>
                    <a:pt x="419" y="155"/>
                    <a:pt x="419" y="155"/>
                    <a:pt x="419" y="155"/>
                  </a:cubicBezTo>
                  <a:cubicBezTo>
                    <a:pt x="413" y="149"/>
                    <a:pt x="421" y="141"/>
                    <a:pt x="424" y="134"/>
                  </a:cubicBezTo>
                  <a:close/>
                  <a:moveTo>
                    <a:pt x="411" y="178"/>
                  </a:moveTo>
                  <a:cubicBezTo>
                    <a:pt x="414" y="178"/>
                    <a:pt x="414" y="178"/>
                    <a:pt x="414" y="178"/>
                  </a:cubicBezTo>
                  <a:cubicBezTo>
                    <a:pt x="414" y="196"/>
                    <a:pt x="417" y="218"/>
                    <a:pt x="417" y="235"/>
                  </a:cubicBezTo>
                  <a:cubicBezTo>
                    <a:pt x="412" y="230"/>
                    <a:pt x="401" y="225"/>
                    <a:pt x="399" y="216"/>
                  </a:cubicBezTo>
                  <a:cubicBezTo>
                    <a:pt x="400" y="202"/>
                    <a:pt x="402" y="190"/>
                    <a:pt x="411" y="178"/>
                  </a:cubicBezTo>
                  <a:close/>
                  <a:moveTo>
                    <a:pt x="385" y="127"/>
                  </a:moveTo>
                  <a:cubicBezTo>
                    <a:pt x="388" y="126"/>
                    <a:pt x="388" y="126"/>
                    <a:pt x="388" y="126"/>
                  </a:cubicBezTo>
                  <a:cubicBezTo>
                    <a:pt x="394" y="140"/>
                    <a:pt x="399" y="162"/>
                    <a:pt x="386" y="175"/>
                  </a:cubicBezTo>
                  <a:cubicBezTo>
                    <a:pt x="382" y="178"/>
                    <a:pt x="381" y="184"/>
                    <a:pt x="375" y="182"/>
                  </a:cubicBezTo>
                  <a:cubicBezTo>
                    <a:pt x="369" y="161"/>
                    <a:pt x="376" y="144"/>
                    <a:pt x="385" y="127"/>
                  </a:cubicBezTo>
                  <a:close/>
                  <a:moveTo>
                    <a:pt x="366" y="163"/>
                  </a:moveTo>
                  <a:cubicBezTo>
                    <a:pt x="363" y="157"/>
                    <a:pt x="362" y="146"/>
                    <a:pt x="367" y="141"/>
                  </a:cubicBezTo>
                  <a:cubicBezTo>
                    <a:pt x="370" y="140"/>
                    <a:pt x="370" y="140"/>
                    <a:pt x="370" y="140"/>
                  </a:cubicBezTo>
                  <a:cubicBezTo>
                    <a:pt x="370" y="148"/>
                    <a:pt x="367" y="155"/>
                    <a:pt x="366" y="163"/>
                  </a:cubicBezTo>
                  <a:close/>
                  <a:moveTo>
                    <a:pt x="325" y="197"/>
                  </a:moveTo>
                  <a:cubicBezTo>
                    <a:pt x="337" y="191"/>
                    <a:pt x="355" y="193"/>
                    <a:pt x="365" y="202"/>
                  </a:cubicBezTo>
                  <a:cubicBezTo>
                    <a:pt x="358" y="207"/>
                    <a:pt x="348" y="212"/>
                    <a:pt x="342" y="219"/>
                  </a:cubicBezTo>
                  <a:cubicBezTo>
                    <a:pt x="334" y="223"/>
                    <a:pt x="324" y="229"/>
                    <a:pt x="324" y="239"/>
                  </a:cubicBezTo>
                  <a:cubicBezTo>
                    <a:pt x="322" y="254"/>
                    <a:pt x="328" y="270"/>
                    <a:pt x="339" y="281"/>
                  </a:cubicBezTo>
                  <a:cubicBezTo>
                    <a:pt x="347" y="263"/>
                    <a:pt x="369" y="251"/>
                    <a:pt x="370" y="229"/>
                  </a:cubicBezTo>
                  <a:cubicBezTo>
                    <a:pt x="373" y="223"/>
                    <a:pt x="364" y="211"/>
                    <a:pt x="376" y="211"/>
                  </a:cubicBezTo>
                  <a:cubicBezTo>
                    <a:pt x="392" y="219"/>
                    <a:pt x="402" y="230"/>
                    <a:pt x="412" y="244"/>
                  </a:cubicBezTo>
                  <a:cubicBezTo>
                    <a:pt x="415" y="249"/>
                    <a:pt x="420" y="253"/>
                    <a:pt x="423" y="257"/>
                  </a:cubicBezTo>
                  <a:cubicBezTo>
                    <a:pt x="431" y="289"/>
                    <a:pt x="431" y="289"/>
                    <a:pt x="431" y="289"/>
                  </a:cubicBezTo>
                  <a:cubicBezTo>
                    <a:pt x="420" y="293"/>
                    <a:pt x="414" y="275"/>
                    <a:pt x="403" y="273"/>
                  </a:cubicBezTo>
                  <a:cubicBezTo>
                    <a:pt x="384" y="273"/>
                    <a:pt x="362" y="277"/>
                    <a:pt x="349" y="293"/>
                  </a:cubicBezTo>
                  <a:cubicBezTo>
                    <a:pt x="337" y="294"/>
                    <a:pt x="330" y="283"/>
                    <a:pt x="323" y="274"/>
                  </a:cubicBezTo>
                  <a:cubicBezTo>
                    <a:pt x="314" y="262"/>
                    <a:pt x="304" y="248"/>
                    <a:pt x="303" y="234"/>
                  </a:cubicBezTo>
                  <a:cubicBezTo>
                    <a:pt x="316" y="225"/>
                    <a:pt x="324" y="212"/>
                    <a:pt x="325" y="197"/>
                  </a:cubicBezTo>
                  <a:close/>
                  <a:moveTo>
                    <a:pt x="344" y="263"/>
                  </a:moveTo>
                  <a:cubicBezTo>
                    <a:pt x="337" y="247"/>
                    <a:pt x="344" y="229"/>
                    <a:pt x="354" y="217"/>
                  </a:cubicBezTo>
                  <a:cubicBezTo>
                    <a:pt x="356" y="215"/>
                    <a:pt x="362" y="213"/>
                    <a:pt x="363" y="218"/>
                  </a:cubicBezTo>
                  <a:cubicBezTo>
                    <a:pt x="364" y="236"/>
                    <a:pt x="359" y="252"/>
                    <a:pt x="344" y="263"/>
                  </a:cubicBezTo>
                  <a:close/>
                  <a:moveTo>
                    <a:pt x="337" y="233"/>
                  </a:moveTo>
                  <a:cubicBezTo>
                    <a:pt x="334" y="256"/>
                    <a:pt x="334" y="256"/>
                    <a:pt x="334" y="256"/>
                  </a:cubicBezTo>
                  <a:cubicBezTo>
                    <a:pt x="331" y="257"/>
                    <a:pt x="329" y="252"/>
                    <a:pt x="329" y="249"/>
                  </a:cubicBezTo>
                  <a:cubicBezTo>
                    <a:pt x="328" y="243"/>
                    <a:pt x="330" y="237"/>
                    <a:pt x="334" y="233"/>
                  </a:cubicBezTo>
                  <a:lnTo>
                    <a:pt x="337" y="233"/>
                  </a:lnTo>
                  <a:close/>
                  <a:moveTo>
                    <a:pt x="307" y="219"/>
                  </a:moveTo>
                  <a:cubicBezTo>
                    <a:pt x="308" y="215"/>
                    <a:pt x="309" y="207"/>
                    <a:pt x="316" y="206"/>
                  </a:cubicBezTo>
                  <a:cubicBezTo>
                    <a:pt x="317" y="213"/>
                    <a:pt x="311" y="217"/>
                    <a:pt x="307" y="219"/>
                  </a:cubicBezTo>
                  <a:close/>
                  <a:moveTo>
                    <a:pt x="327" y="120"/>
                  </a:moveTo>
                  <a:cubicBezTo>
                    <a:pt x="330" y="118"/>
                    <a:pt x="332" y="114"/>
                    <a:pt x="336" y="113"/>
                  </a:cubicBezTo>
                  <a:cubicBezTo>
                    <a:pt x="339" y="131"/>
                    <a:pt x="333" y="151"/>
                    <a:pt x="319" y="163"/>
                  </a:cubicBezTo>
                  <a:cubicBezTo>
                    <a:pt x="308" y="149"/>
                    <a:pt x="322" y="133"/>
                    <a:pt x="327" y="120"/>
                  </a:cubicBezTo>
                  <a:close/>
                  <a:moveTo>
                    <a:pt x="308" y="131"/>
                  </a:moveTo>
                  <a:cubicBezTo>
                    <a:pt x="311" y="128"/>
                    <a:pt x="312" y="124"/>
                    <a:pt x="316" y="124"/>
                  </a:cubicBezTo>
                  <a:cubicBezTo>
                    <a:pt x="314" y="133"/>
                    <a:pt x="308" y="144"/>
                    <a:pt x="309" y="155"/>
                  </a:cubicBezTo>
                  <a:cubicBezTo>
                    <a:pt x="303" y="150"/>
                    <a:pt x="305" y="139"/>
                    <a:pt x="308" y="131"/>
                  </a:cubicBezTo>
                  <a:close/>
                  <a:moveTo>
                    <a:pt x="293" y="129"/>
                  </a:moveTo>
                  <a:cubicBezTo>
                    <a:pt x="287" y="129"/>
                    <a:pt x="287" y="129"/>
                    <a:pt x="287" y="129"/>
                  </a:cubicBezTo>
                  <a:cubicBezTo>
                    <a:pt x="276" y="117"/>
                    <a:pt x="258" y="103"/>
                    <a:pt x="264" y="85"/>
                  </a:cubicBezTo>
                  <a:cubicBezTo>
                    <a:pt x="278" y="97"/>
                    <a:pt x="296" y="110"/>
                    <a:pt x="293" y="129"/>
                  </a:cubicBezTo>
                  <a:close/>
                  <a:moveTo>
                    <a:pt x="279" y="133"/>
                  </a:moveTo>
                  <a:cubicBezTo>
                    <a:pt x="273" y="133"/>
                    <a:pt x="267" y="129"/>
                    <a:pt x="263" y="125"/>
                  </a:cubicBezTo>
                  <a:cubicBezTo>
                    <a:pt x="259" y="120"/>
                    <a:pt x="253" y="113"/>
                    <a:pt x="257" y="106"/>
                  </a:cubicBezTo>
                  <a:cubicBezTo>
                    <a:pt x="267" y="113"/>
                    <a:pt x="272" y="125"/>
                    <a:pt x="279" y="133"/>
                  </a:cubicBezTo>
                  <a:close/>
                  <a:moveTo>
                    <a:pt x="246" y="22"/>
                  </a:moveTo>
                  <a:cubicBezTo>
                    <a:pt x="253" y="22"/>
                    <a:pt x="268" y="12"/>
                    <a:pt x="268" y="27"/>
                  </a:cubicBezTo>
                  <a:cubicBezTo>
                    <a:pt x="268" y="48"/>
                    <a:pt x="256" y="72"/>
                    <a:pt x="236" y="81"/>
                  </a:cubicBezTo>
                  <a:cubicBezTo>
                    <a:pt x="234" y="81"/>
                    <a:pt x="234" y="81"/>
                    <a:pt x="234" y="81"/>
                  </a:cubicBezTo>
                  <a:cubicBezTo>
                    <a:pt x="238" y="63"/>
                    <a:pt x="247" y="43"/>
                    <a:pt x="246" y="22"/>
                  </a:cubicBezTo>
                  <a:close/>
                  <a:moveTo>
                    <a:pt x="213" y="10"/>
                  </a:moveTo>
                  <a:cubicBezTo>
                    <a:pt x="222" y="12"/>
                    <a:pt x="227" y="22"/>
                    <a:pt x="237" y="21"/>
                  </a:cubicBezTo>
                  <a:cubicBezTo>
                    <a:pt x="246" y="40"/>
                    <a:pt x="234" y="60"/>
                    <a:pt x="227" y="76"/>
                  </a:cubicBezTo>
                  <a:cubicBezTo>
                    <a:pt x="223" y="80"/>
                    <a:pt x="220" y="74"/>
                    <a:pt x="218" y="71"/>
                  </a:cubicBezTo>
                  <a:cubicBezTo>
                    <a:pt x="209" y="53"/>
                    <a:pt x="200" y="29"/>
                    <a:pt x="213" y="10"/>
                  </a:cubicBezTo>
                  <a:close/>
                  <a:moveTo>
                    <a:pt x="91" y="12"/>
                  </a:moveTo>
                  <a:cubicBezTo>
                    <a:pt x="102" y="10"/>
                    <a:pt x="114" y="12"/>
                    <a:pt x="121" y="19"/>
                  </a:cubicBezTo>
                  <a:cubicBezTo>
                    <a:pt x="127" y="28"/>
                    <a:pt x="127" y="28"/>
                    <a:pt x="127" y="28"/>
                  </a:cubicBezTo>
                  <a:cubicBezTo>
                    <a:pt x="118" y="31"/>
                    <a:pt x="107" y="26"/>
                    <a:pt x="98" y="21"/>
                  </a:cubicBezTo>
                  <a:cubicBezTo>
                    <a:pt x="96" y="18"/>
                    <a:pt x="88" y="17"/>
                    <a:pt x="91" y="12"/>
                  </a:cubicBezTo>
                  <a:close/>
                  <a:moveTo>
                    <a:pt x="125" y="39"/>
                  </a:moveTo>
                  <a:cubicBezTo>
                    <a:pt x="120" y="43"/>
                    <a:pt x="112" y="44"/>
                    <a:pt x="104" y="42"/>
                  </a:cubicBezTo>
                  <a:cubicBezTo>
                    <a:pt x="95" y="40"/>
                    <a:pt x="86" y="32"/>
                    <a:pt x="85" y="23"/>
                  </a:cubicBezTo>
                  <a:cubicBezTo>
                    <a:pt x="98" y="28"/>
                    <a:pt x="110" y="34"/>
                    <a:pt x="125" y="39"/>
                  </a:cubicBezTo>
                  <a:close/>
                  <a:moveTo>
                    <a:pt x="97" y="87"/>
                  </a:moveTo>
                  <a:cubicBezTo>
                    <a:pt x="100" y="88"/>
                    <a:pt x="104" y="91"/>
                    <a:pt x="104" y="94"/>
                  </a:cubicBezTo>
                  <a:cubicBezTo>
                    <a:pt x="101" y="93"/>
                    <a:pt x="97" y="89"/>
                    <a:pt x="97" y="87"/>
                  </a:cubicBezTo>
                  <a:close/>
                  <a:moveTo>
                    <a:pt x="128" y="118"/>
                  </a:moveTo>
                  <a:cubicBezTo>
                    <a:pt x="123" y="111"/>
                    <a:pt x="113" y="108"/>
                    <a:pt x="108" y="100"/>
                  </a:cubicBezTo>
                  <a:cubicBezTo>
                    <a:pt x="109" y="99"/>
                    <a:pt x="109" y="99"/>
                    <a:pt x="109" y="99"/>
                  </a:cubicBezTo>
                  <a:cubicBezTo>
                    <a:pt x="132" y="118"/>
                    <a:pt x="157" y="127"/>
                    <a:pt x="181" y="144"/>
                  </a:cubicBezTo>
                  <a:cubicBezTo>
                    <a:pt x="164" y="141"/>
                    <a:pt x="145" y="128"/>
                    <a:pt x="128" y="118"/>
                  </a:cubicBezTo>
                  <a:close/>
                  <a:moveTo>
                    <a:pt x="184" y="144"/>
                  </a:moveTo>
                  <a:cubicBezTo>
                    <a:pt x="188" y="142"/>
                    <a:pt x="192" y="144"/>
                    <a:pt x="195" y="147"/>
                  </a:cubicBezTo>
                  <a:cubicBezTo>
                    <a:pt x="194" y="146"/>
                    <a:pt x="187" y="149"/>
                    <a:pt x="184" y="144"/>
                  </a:cubicBezTo>
                  <a:close/>
                  <a:moveTo>
                    <a:pt x="127" y="103"/>
                  </a:moveTo>
                  <a:cubicBezTo>
                    <a:pt x="100" y="82"/>
                    <a:pt x="78" y="54"/>
                    <a:pt x="69" y="22"/>
                  </a:cubicBezTo>
                  <a:cubicBezTo>
                    <a:pt x="78" y="26"/>
                    <a:pt x="82" y="37"/>
                    <a:pt x="90" y="43"/>
                  </a:cubicBezTo>
                  <a:cubicBezTo>
                    <a:pt x="101" y="51"/>
                    <a:pt x="116" y="50"/>
                    <a:pt x="128" y="47"/>
                  </a:cubicBezTo>
                  <a:cubicBezTo>
                    <a:pt x="133" y="46"/>
                    <a:pt x="135" y="39"/>
                    <a:pt x="140" y="40"/>
                  </a:cubicBezTo>
                  <a:cubicBezTo>
                    <a:pt x="150" y="55"/>
                    <a:pt x="137" y="74"/>
                    <a:pt x="146" y="89"/>
                  </a:cubicBezTo>
                  <a:cubicBezTo>
                    <a:pt x="156" y="113"/>
                    <a:pt x="185" y="119"/>
                    <a:pt x="208" y="122"/>
                  </a:cubicBezTo>
                  <a:cubicBezTo>
                    <a:pt x="209" y="109"/>
                    <a:pt x="205" y="96"/>
                    <a:pt x="203" y="84"/>
                  </a:cubicBezTo>
                  <a:cubicBezTo>
                    <a:pt x="192" y="63"/>
                    <a:pt x="173" y="48"/>
                    <a:pt x="149" y="46"/>
                  </a:cubicBezTo>
                  <a:cubicBezTo>
                    <a:pt x="148" y="35"/>
                    <a:pt x="156" y="21"/>
                    <a:pt x="167" y="16"/>
                  </a:cubicBezTo>
                  <a:cubicBezTo>
                    <a:pt x="176" y="22"/>
                    <a:pt x="193" y="12"/>
                    <a:pt x="199" y="24"/>
                  </a:cubicBezTo>
                  <a:cubicBezTo>
                    <a:pt x="195" y="49"/>
                    <a:pt x="215" y="65"/>
                    <a:pt x="213" y="88"/>
                  </a:cubicBezTo>
                  <a:cubicBezTo>
                    <a:pt x="212" y="89"/>
                    <a:pt x="211" y="92"/>
                    <a:pt x="212" y="94"/>
                  </a:cubicBezTo>
                  <a:cubicBezTo>
                    <a:pt x="218" y="101"/>
                    <a:pt x="225" y="93"/>
                    <a:pt x="231" y="91"/>
                  </a:cubicBezTo>
                  <a:cubicBezTo>
                    <a:pt x="238" y="89"/>
                    <a:pt x="245" y="84"/>
                    <a:pt x="252" y="81"/>
                  </a:cubicBezTo>
                  <a:cubicBezTo>
                    <a:pt x="251" y="100"/>
                    <a:pt x="242" y="117"/>
                    <a:pt x="260" y="131"/>
                  </a:cubicBezTo>
                  <a:cubicBezTo>
                    <a:pt x="271" y="148"/>
                    <a:pt x="297" y="136"/>
                    <a:pt x="301" y="157"/>
                  </a:cubicBezTo>
                  <a:cubicBezTo>
                    <a:pt x="302" y="172"/>
                    <a:pt x="317" y="176"/>
                    <a:pt x="320" y="189"/>
                  </a:cubicBezTo>
                  <a:cubicBezTo>
                    <a:pt x="312" y="196"/>
                    <a:pt x="300" y="197"/>
                    <a:pt x="292" y="203"/>
                  </a:cubicBezTo>
                  <a:cubicBezTo>
                    <a:pt x="282" y="186"/>
                    <a:pt x="287" y="170"/>
                    <a:pt x="284" y="152"/>
                  </a:cubicBezTo>
                  <a:cubicBezTo>
                    <a:pt x="278" y="150"/>
                    <a:pt x="278" y="150"/>
                    <a:pt x="278" y="150"/>
                  </a:cubicBezTo>
                  <a:cubicBezTo>
                    <a:pt x="221" y="151"/>
                    <a:pt x="171" y="135"/>
                    <a:pt x="127" y="103"/>
                  </a:cubicBezTo>
                  <a:close/>
                  <a:moveTo>
                    <a:pt x="189" y="106"/>
                  </a:moveTo>
                  <a:cubicBezTo>
                    <a:pt x="189" y="108"/>
                    <a:pt x="191" y="109"/>
                    <a:pt x="191" y="111"/>
                  </a:cubicBezTo>
                  <a:cubicBezTo>
                    <a:pt x="175" y="110"/>
                    <a:pt x="157" y="101"/>
                    <a:pt x="151" y="85"/>
                  </a:cubicBezTo>
                  <a:cubicBezTo>
                    <a:pt x="150" y="73"/>
                    <a:pt x="150" y="73"/>
                    <a:pt x="150" y="73"/>
                  </a:cubicBezTo>
                  <a:cubicBezTo>
                    <a:pt x="161" y="85"/>
                    <a:pt x="174" y="98"/>
                    <a:pt x="189" y="106"/>
                  </a:cubicBezTo>
                  <a:close/>
                  <a:moveTo>
                    <a:pt x="155" y="56"/>
                  </a:moveTo>
                  <a:cubicBezTo>
                    <a:pt x="175" y="53"/>
                    <a:pt x="188" y="74"/>
                    <a:pt x="197" y="90"/>
                  </a:cubicBezTo>
                  <a:cubicBezTo>
                    <a:pt x="197" y="93"/>
                    <a:pt x="199" y="97"/>
                    <a:pt x="197" y="102"/>
                  </a:cubicBezTo>
                  <a:cubicBezTo>
                    <a:pt x="185" y="99"/>
                    <a:pt x="175" y="88"/>
                    <a:pt x="167" y="79"/>
                  </a:cubicBezTo>
                  <a:cubicBezTo>
                    <a:pt x="160" y="73"/>
                    <a:pt x="153" y="64"/>
                    <a:pt x="155" y="56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" name="Freeform 669"/>
            <p:cNvSpPr/>
            <p:nvPr/>
          </p:nvSpPr>
          <p:spPr bwMode="auto">
            <a:xfrm>
              <a:off x="4290" y="159"/>
              <a:ext cx="7" cy="7"/>
            </a:xfrm>
            <a:custGeom>
              <a:avLst/>
              <a:gdLst>
                <a:gd name="T0" fmla="*/ 0 w 3"/>
                <a:gd name="T1" fmla="*/ 1 h 3"/>
                <a:gd name="T2" fmla="*/ 0 w 3"/>
                <a:gd name="T3" fmla="*/ 3 h 3"/>
                <a:gd name="T4" fmla="*/ 3 w 3"/>
                <a:gd name="T5" fmla="*/ 3 h 3"/>
                <a:gd name="T6" fmla="*/ 3 w 3"/>
                <a:gd name="T7" fmla="*/ 2 h 3"/>
                <a:gd name="T8" fmla="*/ 0 w 3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" name="Freeform 670"/>
            <p:cNvSpPr/>
            <p:nvPr/>
          </p:nvSpPr>
          <p:spPr bwMode="auto">
            <a:xfrm>
              <a:off x="4245" y="-10"/>
              <a:ext cx="97" cy="131"/>
            </a:xfrm>
            <a:custGeom>
              <a:avLst/>
              <a:gdLst>
                <a:gd name="T0" fmla="*/ 31 w 41"/>
                <a:gd name="T1" fmla="*/ 44 h 55"/>
                <a:gd name="T2" fmla="*/ 41 w 41"/>
                <a:gd name="T3" fmla="*/ 0 h 55"/>
                <a:gd name="T4" fmla="*/ 26 w 41"/>
                <a:gd name="T5" fmla="*/ 0 h 55"/>
                <a:gd name="T6" fmla="*/ 27 w 41"/>
                <a:gd name="T7" fmla="*/ 20 h 55"/>
                <a:gd name="T8" fmla="*/ 23 w 41"/>
                <a:gd name="T9" fmla="*/ 20 h 55"/>
                <a:gd name="T10" fmla="*/ 8 w 41"/>
                <a:gd name="T11" fmla="*/ 0 h 55"/>
                <a:gd name="T12" fmla="*/ 0 w 41"/>
                <a:gd name="T13" fmla="*/ 0 h 55"/>
                <a:gd name="T14" fmla="*/ 18 w 41"/>
                <a:gd name="T15" fmla="*/ 54 h 55"/>
                <a:gd name="T16" fmla="*/ 20 w 41"/>
                <a:gd name="T17" fmla="*/ 55 h 55"/>
                <a:gd name="T18" fmla="*/ 31 w 41"/>
                <a:gd name="T19" fmla="*/ 4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55">
                  <a:moveTo>
                    <a:pt x="31" y="44"/>
                  </a:moveTo>
                  <a:cubicBezTo>
                    <a:pt x="33" y="29"/>
                    <a:pt x="40" y="14"/>
                    <a:pt x="4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8" y="7"/>
                    <a:pt x="29" y="13"/>
                    <a:pt x="27" y="20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17" y="14"/>
                    <a:pt x="12" y="7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9" y="16"/>
                    <a:pt x="35" y="34"/>
                    <a:pt x="18" y="54"/>
                  </a:cubicBezTo>
                  <a:cubicBezTo>
                    <a:pt x="20" y="55"/>
                    <a:pt x="20" y="55"/>
                    <a:pt x="20" y="55"/>
                  </a:cubicBezTo>
                  <a:cubicBezTo>
                    <a:pt x="26" y="54"/>
                    <a:pt x="27" y="48"/>
                    <a:pt x="31" y="44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" name="Freeform 671"/>
            <p:cNvSpPr>
              <a:spLocks noEditPoints="1"/>
            </p:cNvSpPr>
            <p:nvPr/>
          </p:nvSpPr>
          <p:spPr bwMode="auto">
            <a:xfrm>
              <a:off x="4311" y="-10"/>
              <a:ext cx="421" cy="399"/>
            </a:xfrm>
            <a:custGeom>
              <a:avLst/>
              <a:gdLst>
                <a:gd name="T0" fmla="*/ 177 w 178"/>
                <a:gd name="T1" fmla="*/ 2 h 168"/>
                <a:gd name="T2" fmla="*/ 178 w 178"/>
                <a:gd name="T3" fmla="*/ 0 h 168"/>
                <a:gd name="T4" fmla="*/ 118 w 178"/>
                <a:gd name="T5" fmla="*/ 0 h 168"/>
                <a:gd name="T6" fmla="*/ 92 w 178"/>
                <a:gd name="T7" fmla="*/ 5 h 168"/>
                <a:gd name="T8" fmla="*/ 47 w 178"/>
                <a:gd name="T9" fmla="*/ 62 h 168"/>
                <a:gd name="T10" fmla="*/ 0 w 178"/>
                <a:gd name="T11" fmla="*/ 75 h 168"/>
                <a:gd name="T12" fmla="*/ 15 w 178"/>
                <a:gd name="T13" fmla="*/ 90 h 168"/>
                <a:gd name="T14" fmla="*/ 22 w 178"/>
                <a:gd name="T15" fmla="*/ 123 h 168"/>
                <a:gd name="T16" fmla="*/ 63 w 178"/>
                <a:gd name="T17" fmla="*/ 168 h 168"/>
                <a:gd name="T18" fmla="*/ 77 w 178"/>
                <a:gd name="T19" fmla="*/ 132 h 168"/>
                <a:gd name="T20" fmla="*/ 27 w 178"/>
                <a:gd name="T21" fmla="*/ 79 h 168"/>
                <a:gd name="T22" fmla="*/ 111 w 178"/>
                <a:gd name="T23" fmla="*/ 40 h 168"/>
                <a:gd name="T24" fmla="*/ 129 w 178"/>
                <a:gd name="T25" fmla="*/ 7 h 168"/>
                <a:gd name="T26" fmla="*/ 128 w 178"/>
                <a:gd name="T27" fmla="*/ 1 h 168"/>
                <a:gd name="T28" fmla="*/ 177 w 178"/>
                <a:gd name="T29" fmla="*/ 2 h 168"/>
                <a:gd name="T30" fmla="*/ 42 w 178"/>
                <a:gd name="T31" fmla="*/ 95 h 168"/>
                <a:gd name="T32" fmla="*/ 71 w 178"/>
                <a:gd name="T33" fmla="*/ 138 h 168"/>
                <a:gd name="T34" fmla="*/ 63 w 178"/>
                <a:gd name="T35" fmla="*/ 157 h 168"/>
                <a:gd name="T36" fmla="*/ 60 w 178"/>
                <a:gd name="T37" fmla="*/ 153 h 168"/>
                <a:gd name="T38" fmla="*/ 41 w 178"/>
                <a:gd name="T39" fmla="*/ 97 h 168"/>
                <a:gd name="T40" fmla="*/ 42 w 178"/>
                <a:gd name="T41" fmla="*/ 95 h 168"/>
                <a:gd name="T42" fmla="*/ 30 w 178"/>
                <a:gd name="T43" fmla="*/ 93 h 168"/>
                <a:gd name="T44" fmla="*/ 43 w 178"/>
                <a:gd name="T45" fmla="*/ 113 h 168"/>
                <a:gd name="T46" fmla="*/ 51 w 178"/>
                <a:gd name="T47" fmla="*/ 151 h 168"/>
                <a:gd name="T48" fmla="*/ 22 w 178"/>
                <a:gd name="T49" fmla="*/ 93 h 168"/>
                <a:gd name="T50" fmla="*/ 30 w 178"/>
                <a:gd name="T51" fmla="*/ 93 h 168"/>
                <a:gd name="T52" fmla="*/ 84 w 178"/>
                <a:gd name="T53" fmla="*/ 14 h 168"/>
                <a:gd name="T54" fmla="*/ 90 w 178"/>
                <a:gd name="T55" fmla="*/ 18 h 168"/>
                <a:gd name="T56" fmla="*/ 60 w 178"/>
                <a:gd name="T57" fmla="*/ 55 h 168"/>
                <a:gd name="T58" fmla="*/ 84 w 178"/>
                <a:gd name="T59" fmla="*/ 14 h 168"/>
                <a:gd name="T60" fmla="*/ 91 w 178"/>
                <a:gd name="T61" fmla="*/ 56 h 168"/>
                <a:gd name="T62" fmla="*/ 67 w 178"/>
                <a:gd name="T63" fmla="*/ 61 h 168"/>
                <a:gd name="T64" fmla="*/ 66 w 178"/>
                <a:gd name="T65" fmla="*/ 60 h 168"/>
                <a:gd name="T66" fmla="*/ 113 w 178"/>
                <a:gd name="T67" fmla="*/ 10 h 168"/>
                <a:gd name="T68" fmla="*/ 91 w 178"/>
                <a:gd name="T69" fmla="*/ 56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78" h="168">
                  <a:moveTo>
                    <a:pt x="177" y="2"/>
                  </a:moveTo>
                  <a:cubicBezTo>
                    <a:pt x="178" y="0"/>
                    <a:pt x="178" y="0"/>
                    <a:pt x="178" y="0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110" y="3"/>
                    <a:pt x="102" y="9"/>
                    <a:pt x="92" y="5"/>
                  </a:cubicBezTo>
                  <a:cubicBezTo>
                    <a:pt x="63" y="8"/>
                    <a:pt x="55" y="41"/>
                    <a:pt x="47" y="62"/>
                  </a:cubicBezTo>
                  <a:cubicBezTo>
                    <a:pt x="34" y="76"/>
                    <a:pt x="14" y="69"/>
                    <a:pt x="0" y="75"/>
                  </a:cubicBezTo>
                  <a:cubicBezTo>
                    <a:pt x="4" y="80"/>
                    <a:pt x="14" y="81"/>
                    <a:pt x="15" y="90"/>
                  </a:cubicBezTo>
                  <a:cubicBezTo>
                    <a:pt x="23" y="101"/>
                    <a:pt x="15" y="113"/>
                    <a:pt x="22" y="123"/>
                  </a:cubicBezTo>
                  <a:cubicBezTo>
                    <a:pt x="26" y="145"/>
                    <a:pt x="45" y="157"/>
                    <a:pt x="63" y="168"/>
                  </a:cubicBezTo>
                  <a:cubicBezTo>
                    <a:pt x="72" y="159"/>
                    <a:pt x="78" y="146"/>
                    <a:pt x="77" y="132"/>
                  </a:cubicBezTo>
                  <a:cubicBezTo>
                    <a:pt x="72" y="108"/>
                    <a:pt x="49" y="87"/>
                    <a:pt x="27" y="79"/>
                  </a:cubicBezTo>
                  <a:cubicBezTo>
                    <a:pt x="53" y="60"/>
                    <a:pt x="97" y="79"/>
                    <a:pt x="111" y="40"/>
                  </a:cubicBezTo>
                  <a:cubicBezTo>
                    <a:pt x="116" y="29"/>
                    <a:pt x="118" y="14"/>
                    <a:pt x="129" y="7"/>
                  </a:cubicBezTo>
                  <a:cubicBezTo>
                    <a:pt x="128" y="1"/>
                    <a:pt x="128" y="1"/>
                    <a:pt x="128" y="1"/>
                  </a:cubicBezTo>
                  <a:cubicBezTo>
                    <a:pt x="146" y="5"/>
                    <a:pt x="160" y="2"/>
                    <a:pt x="177" y="2"/>
                  </a:cubicBezTo>
                  <a:close/>
                  <a:moveTo>
                    <a:pt x="42" y="95"/>
                  </a:moveTo>
                  <a:cubicBezTo>
                    <a:pt x="59" y="102"/>
                    <a:pt x="68" y="120"/>
                    <a:pt x="71" y="138"/>
                  </a:cubicBezTo>
                  <a:cubicBezTo>
                    <a:pt x="69" y="146"/>
                    <a:pt x="71" y="153"/>
                    <a:pt x="63" y="157"/>
                  </a:cubicBezTo>
                  <a:cubicBezTo>
                    <a:pt x="60" y="153"/>
                    <a:pt x="60" y="153"/>
                    <a:pt x="60" y="153"/>
                  </a:cubicBezTo>
                  <a:cubicBezTo>
                    <a:pt x="54" y="134"/>
                    <a:pt x="53" y="114"/>
                    <a:pt x="41" y="97"/>
                  </a:cubicBezTo>
                  <a:lnTo>
                    <a:pt x="42" y="95"/>
                  </a:lnTo>
                  <a:close/>
                  <a:moveTo>
                    <a:pt x="30" y="93"/>
                  </a:moveTo>
                  <a:cubicBezTo>
                    <a:pt x="43" y="113"/>
                    <a:pt x="43" y="113"/>
                    <a:pt x="43" y="113"/>
                  </a:cubicBezTo>
                  <a:cubicBezTo>
                    <a:pt x="45" y="127"/>
                    <a:pt x="52" y="138"/>
                    <a:pt x="51" y="151"/>
                  </a:cubicBezTo>
                  <a:cubicBezTo>
                    <a:pt x="28" y="140"/>
                    <a:pt x="21" y="116"/>
                    <a:pt x="22" y="93"/>
                  </a:cubicBezTo>
                  <a:cubicBezTo>
                    <a:pt x="23" y="89"/>
                    <a:pt x="27" y="93"/>
                    <a:pt x="30" y="93"/>
                  </a:cubicBezTo>
                  <a:close/>
                  <a:moveTo>
                    <a:pt x="84" y="14"/>
                  </a:moveTo>
                  <a:cubicBezTo>
                    <a:pt x="87" y="14"/>
                    <a:pt x="95" y="11"/>
                    <a:pt x="90" y="18"/>
                  </a:cubicBezTo>
                  <a:cubicBezTo>
                    <a:pt x="80" y="30"/>
                    <a:pt x="75" y="48"/>
                    <a:pt x="60" y="55"/>
                  </a:cubicBezTo>
                  <a:cubicBezTo>
                    <a:pt x="60" y="42"/>
                    <a:pt x="68" y="22"/>
                    <a:pt x="84" y="14"/>
                  </a:cubicBezTo>
                  <a:close/>
                  <a:moveTo>
                    <a:pt x="91" y="56"/>
                  </a:moveTo>
                  <a:cubicBezTo>
                    <a:pt x="82" y="59"/>
                    <a:pt x="76" y="64"/>
                    <a:pt x="67" y="61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88" y="45"/>
                    <a:pt x="87" y="15"/>
                    <a:pt x="113" y="10"/>
                  </a:cubicBezTo>
                  <a:cubicBezTo>
                    <a:pt x="113" y="27"/>
                    <a:pt x="104" y="45"/>
                    <a:pt x="91" y="56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Freeform 672"/>
            <p:cNvSpPr/>
            <p:nvPr/>
          </p:nvSpPr>
          <p:spPr bwMode="auto">
            <a:xfrm>
              <a:off x="4074" y="-10"/>
              <a:ext cx="171" cy="107"/>
            </a:xfrm>
            <a:custGeom>
              <a:avLst/>
              <a:gdLst>
                <a:gd name="T0" fmla="*/ 72 w 72"/>
                <a:gd name="T1" fmla="*/ 42 h 45"/>
                <a:gd name="T2" fmla="*/ 72 w 72"/>
                <a:gd name="T3" fmla="*/ 27 h 45"/>
                <a:gd name="T4" fmla="*/ 59 w 72"/>
                <a:gd name="T5" fmla="*/ 0 h 45"/>
                <a:gd name="T6" fmla="*/ 50 w 72"/>
                <a:gd name="T7" fmla="*/ 0 h 45"/>
                <a:gd name="T8" fmla="*/ 59 w 72"/>
                <a:gd name="T9" fmla="*/ 10 h 45"/>
                <a:gd name="T10" fmla="*/ 64 w 72"/>
                <a:gd name="T11" fmla="*/ 24 h 45"/>
                <a:gd name="T12" fmla="*/ 59 w 72"/>
                <a:gd name="T13" fmla="*/ 22 h 45"/>
                <a:gd name="T14" fmla="*/ 40 w 72"/>
                <a:gd name="T15" fmla="*/ 0 h 45"/>
                <a:gd name="T16" fmla="*/ 29 w 72"/>
                <a:gd name="T17" fmla="*/ 0 h 45"/>
                <a:gd name="T18" fmla="*/ 57 w 72"/>
                <a:gd name="T19" fmla="*/ 30 h 45"/>
                <a:gd name="T20" fmla="*/ 56 w 72"/>
                <a:gd name="T21" fmla="*/ 35 h 45"/>
                <a:gd name="T22" fmla="*/ 11 w 72"/>
                <a:gd name="T23" fmla="*/ 12 h 45"/>
                <a:gd name="T24" fmla="*/ 8 w 72"/>
                <a:gd name="T25" fmla="*/ 0 h 45"/>
                <a:gd name="T26" fmla="*/ 0 w 72"/>
                <a:gd name="T27" fmla="*/ 0 h 45"/>
                <a:gd name="T28" fmla="*/ 16 w 72"/>
                <a:gd name="T29" fmla="*/ 28 h 45"/>
                <a:gd name="T30" fmla="*/ 69 w 72"/>
                <a:gd name="T31" fmla="*/ 45 h 45"/>
                <a:gd name="T32" fmla="*/ 72 w 72"/>
                <a:gd name="T33" fmla="*/ 4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2" h="45">
                  <a:moveTo>
                    <a:pt x="72" y="42"/>
                  </a:moveTo>
                  <a:cubicBezTo>
                    <a:pt x="64" y="37"/>
                    <a:pt x="72" y="32"/>
                    <a:pt x="72" y="27"/>
                  </a:cubicBezTo>
                  <a:cubicBezTo>
                    <a:pt x="69" y="17"/>
                    <a:pt x="65" y="8"/>
                    <a:pt x="59" y="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53" y="3"/>
                    <a:pt x="56" y="7"/>
                    <a:pt x="59" y="10"/>
                  </a:cubicBezTo>
                  <a:cubicBezTo>
                    <a:pt x="64" y="24"/>
                    <a:pt x="64" y="24"/>
                    <a:pt x="64" y="24"/>
                  </a:cubicBezTo>
                  <a:cubicBezTo>
                    <a:pt x="59" y="22"/>
                    <a:pt x="59" y="22"/>
                    <a:pt x="59" y="22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41" y="6"/>
                    <a:pt x="49" y="19"/>
                    <a:pt x="57" y="30"/>
                  </a:cubicBezTo>
                  <a:cubicBezTo>
                    <a:pt x="58" y="31"/>
                    <a:pt x="59" y="34"/>
                    <a:pt x="56" y="35"/>
                  </a:cubicBezTo>
                  <a:cubicBezTo>
                    <a:pt x="38" y="35"/>
                    <a:pt x="19" y="29"/>
                    <a:pt x="11" y="1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9"/>
                    <a:pt x="5" y="21"/>
                    <a:pt x="16" y="28"/>
                  </a:cubicBezTo>
                  <a:cubicBezTo>
                    <a:pt x="32" y="38"/>
                    <a:pt x="52" y="39"/>
                    <a:pt x="69" y="45"/>
                  </a:cubicBezTo>
                  <a:lnTo>
                    <a:pt x="72" y="42"/>
                  </a:ln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Freeform 673"/>
            <p:cNvSpPr/>
            <p:nvPr/>
          </p:nvSpPr>
          <p:spPr bwMode="auto">
            <a:xfrm>
              <a:off x="4230" y="138"/>
              <a:ext cx="45" cy="33"/>
            </a:xfrm>
            <a:custGeom>
              <a:avLst/>
              <a:gdLst>
                <a:gd name="T0" fmla="*/ 19 w 19"/>
                <a:gd name="T1" fmla="*/ 10 h 14"/>
                <a:gd name="T2" fmla="*/ 9 w 19"/>
                <a:gd name="T3" fmla="*/ 1 h 14"/>
                <a:gd name="T4" fmla="*/ 1 w 19"/>
                <a:gd name="T5" fmla="*/ 10 h 14"/>
                <a:gd name="T6" fmla="*/ 19 w 19"/>
                <a:gd name="T7" fmla="*/ 1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14">
                  <a:moveTo>
                    <a:pt x="19" y="10"/>
                  </a:moveTo>
                  <a:cubicBezTo>
                    <a:pt x="13" y="8"/>
                    <a:pt x="16" y="0"/>
                    <a:pt x="9" y="1"/>
                  </a:cubicBezTo>
                  <a:cubicBezTo>
                    <a:pt x="6" y="3"/>
                    <a:pt x="0" y="5"/>
                    <a:pt x="1" y="10"/>
                  </a:cubicBezTo>
                  <a:cubicBezTo>
                    <a:pt x="7" y="9"/>
                    <a:pt x="14" y="14"/>
                    <a:pt x="19" y="10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Freeform 674"/>
            <p:cNvSpPr/>
            <p:nvPr/>
          </p:nvSpPr>
          <p:spPr bwMode="auto">
            <a:xfrm>
              <a:off x="5324" y="-10"/>
              <a:ext cx="121" cy="76"/>
            </a:xfrm>
            <a:custGeom>
              <a:avLst/>
              <a:gdLst>
                <a:gd name="T0" fmla="*/ 42 w 51"/>
                <a:gd name="T1" fmla="*/ 32 h 32"/>
                <a:gd name="T2" fmla="*/ 49 w 51"/>
                <a:gd name="T3" fmla="*/ 14 h 32"/>
                <a:gd name="T4" fmla="*/ 51 w 51"/>
                <a:gd name="T5" fmla="*/ 0 h 32"/>
                <a:gd name="T6" fmla="*/ 46 w 51"/>
                <a:gd name="T7" fmla="*/ 0 h 32"/>
                <a:gd name="T8" fmla="*/ 44 w 51"/>
                <a:gd name="T9" fmla="*/ 8 h 32"/>
                <a:gd name="T10" fmla="*/ 41 w 51"/>
                <a:gd name="T11" fmla="*/ 7 h 32"/>
                <a:gd name="T12" fmla="*/ 37 w 51"/>
                <a:gd name="T13" fmla="*/ 0 h 32"/>
                <a:gd name="T14" fmla="*/ 32 w 51"/>
                <a:gd name="T15" fmla="*/ 0 h 32"/>
                <a:gd name="T16" fmla="*/ 37 w 51"/>
                <a:gd name="T17" fmla="*/ 19 h 32"/>
                <a:gd name="T18" fmla="*/ 8 w 51"/>
                <a:gd name="T19" fmla="*/ 0 h 32"/>
                <a:gd name="T20" fmla="*/ 0 w 51"/>
                <a:gd name="T21" fmla="*/ 0 h 32"/>
                <a:gd name="T22" fmla="*/ 42 w 51"/>
                <a:gd name="T23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1" h="32">
                  <a:moveTo>
                    <a:pt x="42" y="32"/>
                  </a:moveTo>
                  <a:cubicBezTo>
                    <a:pt x="47" y="30"/>
                    <a:pt x="49" y="21"/>
                    <a:pt x="49" y="14"/>
                  </a:cubicBezTo>
                  <a:cubicBezTo>
                    <a:pt x="50" y="9"/>
                    <a:pt x="51" y="5"/>
                    <a:pt x="51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3"/>
                    <a:pt x="46" y="5"/>
                    <a:pt x="44" y="8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39" y="5"/>
                    <a:pt x="38" y="2"/>
                    <a:pt x="37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4" y="6"/>
                    <a:pt x="36" y="12"/>
                    <a:pt x="37" y="19"/>
                  </a:cubicBezTo>
                  <a:cubicBezTo>
                    <a:pt x="24" y="19"/>
                    <a:pt x="16" y="10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1" y="14"/>
                    <a:pt x="25" y="26"/>
                    <a:pt x="42" y="32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Freeform 675"/>
            <p:cNvSpPr>
              <a:spLocks noEditPoints="1"/>
            </p:cNvSpPr>
            <p:nvPr/>
          </p:nvSpPr>
          <p:spPr bwMode="auto">
            <a:xfrm>
              <a:off x="3610" y="-10"/>
              <a:ext cx="159" cy="226"/>
            </a:xfrm>
            <a:custGeom>
              <a:avLst/>
              <a:gdLst>
                <a:gd name="T0" fmla="*/ 35 w 67"/>
                <a:gd name="T1" fmla="*/ 1 h 95"/>
                <a:gd name="T2" fmla="*/ 43 w 67"/>
                <a:gd name="T3" fmla="*/ 50 h 95"/>
                <a:gd name="T4" fmla="*/ 48 w 67"/>
                <a:gd name="T5" fmla="*/ 54 h 95"/>
                <a:gd name="T6" fmla="*/ 46 w 67"/>
                <a:gd name="T7" fmla="*/ 7 h 95"/>
                <a:gd name="T8" fmla="*/ 62 w 67"/>
                <a:gd name="T9" fmla="*/ 38 h 95"/>
                <a:gd name="T10" fmla="*/ 57 w 67"/>
                <a:gd name="T11" fmla="*/ 66 h 95"/>
                <a:gd name="T12" fmla="*/ 48 w 67"/>
                <a:gd name="T13" fmla="*/ 79 h 95"/>
                <a:gd name="T14" fmla="*/ 46 w 67"/>
                <a:gd name="T15" fmla="*/ 55 h 95"/>
                <a:gd name="T16" fmla="*/ 38 w 67"/>
                <a:gd name="T17" fmla="*/ 65 h 95"/>
                <a:gd name="T18" fmla="*/ 23 w 67"/>
                <a:gd name="T19" fmla="*/ 0 h 95"/>
                <a:gd name="T20" fmla="*/ 16 w 67"/>
                <a:gd name="T21" fmla="*/ 0 h 95"/>
                <a:gd name="T22" fmla="*/ 15 w 67"/>
                <a:gd name="T23" fmla="*/ 7 h 95"/>
                <a:gd name="T24" fmla="*/ 43 w 67"/>
                <a:gd name="T25" fmla="*/ 93 h 95"/>
                <a:gd name="T26" fmla="*/ 47 w 67"/>
                <a:gd name="T27" fmla="*/ 95 h 95"/>
                <a:gd name="T28" fmla="*/ 67 w 67"/>
                <a:gd name="T29" fmla="*/ 56 h 95"/>
                <a:gd name="T30" fmla="*/ 52 w 67"/>
                <a:gd name="T31" fmla="*/ 1 h 95"/>
                <a:gd name="T32" fmla="*/ 51 w 67"/>
                <a:gd name="T33" fmla="*/ 0 h 95"/>
                <a:gd name="T34" fmla="*/ 33 w 67"/>
                <a:gd name="T35" fmla="*/ 0 h 95"/>
                <a:gd name="T36" fmla="*/ 35 w 67"/>
                <a:gd name="T37" fmla="*/ 1 h 95"/>
                <a:gd name="T38" fmla="*/ 42 w 67"/>
                <a:gd name="T39" fmla="*/ 5 h 95"/>
                <a:gd name="T40" fmla="*/ 43 w 67"/>
                <a:gd name="T41" fmla="*/ 9 h 95"/>
                <a:gd name="T42" fmla="*/ 42 w 67"/>
                <a:gd name="T43" fmla="*/ 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7" h="95">
                  <a:moveTo>
                    <a:pt x="35" y="1"/>
                  </a:moveTo>
                  <a:cubicBezTo>
                    <a:pt x="41" y="17"/>
                    <a:pt x="47" y="34"/>
                    <a:pt x="43" y="50"/>
                  </a:cubicBezTo>
                  <a:cubicBezTo>
                    <a:pt x="48" y="54"/>
                    <a:pt x="48" y="54"/>
                    <a:pt x="48" y="54"/>
                  </a:cubicBezTo>
                  <a:cubicBezTo>
                    <a:pt x="53" y="41"/>
                    <a:pt x="49" y="21"/>
                    <a:pt x="46" y="7"/>
                  </a:cubicBezTo>
                  <a:cubicBezTo>
                    <a:pt x="57" y="13"/>
                    <a:pt x="59" y="27"/>
                    <a:pt x="62" y="38"/>
                  </a:cubicBezTo>
                  <a:cubicBezTo>
                    <a:pt x="64" y="47"/>
                    <a:pt x="57" y="57"/>
                    <a:pt x="57" y="66"/>
                  </a:cubicBezTo>
                  <a:cubicBezTo>
                    <a:pt x="51" y="69"/>
                    <a:pt x="54" y="77"/>
                    <a:pt x="48" y="79"/>
                  </a:cubicBezTo>
                  <a:cubicBezTo>
                    <a:pt x="43" y="71"/>
                    <a:pt x="55" y="61"/>
                    <a:pt x="46" y="55"/>
                  </a:cubicBezTo>
                  <a:cubicBezTo>
                    <a:pt x="42" y="57"/>
                    <a:pt x="43" y="67"/>
                    <a:pt x="38" y="65"/>
                  </a:cubicBezTo>
                  <a:cubicBezTo>
                    <a:pt x="22" y="49"/>
                    <a:pt x="15" y="23"/>
                    <a:pt x="23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5" y="2"/>
                    <a:pt x="15" y="5"/>
                    <a:pt x="15" y="7"/>
                  </a:cubicBezTo>
                  <a:cubicBezTo>
                    <a:pt x="0" y="42"/>
                    <a:pt x="36" y="62"/>
                    <a:pt x="43" y="93"/>
                  </a:cubicBezTo>
                  <a:cubicBezTo>
                    <a:pt x="44" y="93"/>
                    <a:pt x="45" y="95"/>
                    <a:pt x="47" y="95"/>
                  </a:cubicBezTo>
                  <a:cubicBezTo>
                    <a:pt x="58" y="83"/>
                    <a:pt x="61" y="70"/>
                    <a:pt x="67" y="56"/>
                  </a:cubicBezTo>
                  <a:cubicBezTo>
                    <a:pt x="66" y="36"/>
                    <a:pt x="67" y="16"/>
                    <a:pt x="52" y="1"/>
                  </a:cubicBezTo>
                  <a:cubicBezTo>
                    <a:pt x="52" y="1"/>
                    <a:pt x="51" y="0"/>
                    <a:pt x="51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4" y="1"/>
                    <a:pt x="34" y="1"/>
                    <a:pt x="35" y="1"/>
                  </a:cubicBezTo>
                  <a:close/>
                  <a:moveTo>
                    <a:pt x="42" y="5"/>
                  </a:moveTo>
                  <a:cubicBezTo>
                    <a:pt x="43" y="9"/>
                    <a:pt x="43" y="9"/>
                    <a:pt x="43" y="9"/>
                  </a:cubicBezTo>
                  <a:cubicBezTo>
                    <a:pt x="42" y="9"/>
                    <a:pt x="41" y="6"/>
                    <a:pt x="42" y="5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" name="Freeform 676"/>
            <p:cNvSpPr/>
            <p:nvPr/>
          </p:nvSpPr>
          <p:spPr bwMode="auto">
            <a:xfrm>
              <a:off x="3876" y="-10"/>
              <a:ext cx="359" cy="240"/>
            </a:xfrm>
            <a:custGeom>
              <a:avLst/>
              <a:gdLst>
                <a:gd name="T0" fmla="*/ 149 w 152"/>
                <a:gd name="T1" fmla="*/ 101 h 101"/>
                <a:gd name="T2" fmla="*/ 131 w 152"/>
                <a:gd name="T3" fmla="*/ 73 h 101"/>
                <a:gd name="T4" fmla="*/ 146 w 152"/>
                <a:gd name="T5" fmla="*/ 67 h 101"/>
                <a:gd name="T6" fmla="*/ 119 w 152"/>
                <a:gd name="T7" fmla="*/ 65 h 101"/>
                <a:gd name="T8" fmla="*/ 33 w 152"/>
                <a:gd name="T9" fmla="*/ 6 h 101"/>
                <a:gd name="T10" fmla="*/ 43 w 152"/>
                <a:gd name="T11" fmla="*/ 0 h 101"/>
                <a:gd name="T12" fmla="*/ 0 w 152"/>
                <a:gd name="T13" fmla="*/ 0 h 101"/>
                <a:gd name="T14" fmla="*/ 91 w 152"/>
                <a:gd name="T15" fmla="*/ 50 h 101"/>
                <a:gd name="T16" fmla="*/ 149 w 152"/>
                <a:gd name="T17" fmla="*/ 101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2" h="101">
                  <a:moveTo>
                    <a:pt x="149" y="101"/>
                  </a:moveTo>
                  <a:cubicBezTo>
                    <a:pt x="152" y="89"/>
                    <a:pt x="137" y="83"/>
                    <a:pt x="131" y="73"/>
                  </a:cubicBezTo>
                  <a:cubicBezTo>
                    <a:pt x="132" y="68"/>
                    <a:pt x="149" y="75"/>
                    <a:pt x="146" y="67"/>
                  </a:cubicBezTo>
                  <a:cubicBezTo>
                    <a:pt x="119" y="65"/>
                    <a:pt x="119" y="65"/>
                    <a:pt x="119" y="65"/>
                  </a:cubicBezTo>
                  <a:cubicBezTo>
                    <a:pt x="93" y="39"/>
                    <a:pt x="61" y="28"/>
                    <a:pt x="33" y="6"/>
                  </a:cubicBezTo>
                  <a:cubicBezTo>
                    <a:pt x="36" y="4"/>
                    <a:pt x="40" y="2"/>
                    <a:pt x="4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2" y="12"/>
                    <a:pt x="62" y="29"/>
                    <a:pt x="91" y="50"/>
                  </a:cubicBezTo>
                  <a:cubicBezTo>
                    <a:pt x="110" y="67"/>
                    <a:pt x="132" y="81"/>
                    <a:pt x="149" y="101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677"/>
            <p:cNvSpPr/>
            <p:nvPr/>
          </p:nvSpPr>
          <p:spPr bwMode="auto">
            <a:xfrm>
              <a:off x="2224" y="-10"/>
              <a:ext cx="16" cy="5"/>
            </a:xfrm>
            <a:custGeom>
              <a:avLst/>
              <a:gdLst>
                <a:gd name="T0" fmla="*/ 4 w 7"/>
                <a:gd name="T1" fmla="*/ 2 h 2"/>
                <a:gd name="T2" fmla="*/ 7 w 7"/>
                <a:gd name="T3" fmla="*/ 0 h 2"/>
                <a:gd name="T4" fmla="*/ 0 w 7"/>
                <a:gd name="T5" fmla="*/ 0 h 2"/>
                <a:gd name="T6" fmla="*/ 4 w 7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2">
                  <a:moveTo>
                    <a:pt x="4" y="2"/>
                  </a:moveTo>
                  <a:cubicBezTo>
                    <a:pt x="5" y="1"/>
                    <a:pt x="6" y="1"/>
                    <a:pt x="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2" y="2"/>
                    <a:pt x="4" y="2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678"/>
            <p:cNvSpPr/>
            <p:nvPr/>
          </p:nvSpPr>
          <p:spPr bwMode="auto">
            <a:xfrm>
              <a:off x="4356" y="-10"/>
              <a:ext cx="149" cy="62"/>
            </a:xfrm>
            <a:custGeom>
              <a:avLst/>
              <a:gdLst>
                <a:gd name="T0" fmla="*/ 5 w 63"/>
                <a:gd name="T1" fmla="*/ 26 h 26"/>
                <a:gd name="T2" fmla="*/ 51 w 63"/>
                <a:gd name="T3" fmla="*/ 11 h 26"/>
                <a:gd name="T4" fmla="*/ 63 w 63"/>
                <a:gd name="T5" fmla="*/ 0 h 26"/>
                <a:gd name="T6" fmla="*/ 53 w 63"/>
                <a:gd name="T7" fmla="*/ 0 h 26"/>
                <a:gd name="T8" fmla="*/ 18 w 63"/>
                <a:gd name="T9" fmla="*/ 14 h 26"/>
                <a:gd name="T10" fmla="*/ 20 w 63"/>
                <a:gd name="T11" fmla="*/ 0 h 26"/>
                <a:gd name="T12" fmla="*/ 13 w 63"/>
                <a:gd name="T13" fmla="*/ 0 h 26"/>
                <a:gd name="T14" fmla="*/ 9 w 63"/>
                <a:gd name="T15" fmla="*/ 13 h 26"/>
                <a:gd name="T16" fmla="*/ 6 w 63"/>
                <a:gd name="T17" fmla="*/ 0 h 26"/>
                <a:gd name="T18" fmla="*/ 0 w 63"/>
                <a:gd name="T19" fmla="*/ 0 h 26"/>
                <a:gd name="T20" fmla="*/ 2 w 63"/>
                <a:gd name="T21" fmla="*/ 25 h 26"/>
                <a:gd name="T22" fmla="*/ 5 w 63"/>
                <a:gd name="T23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3" h="26">
                  <a:moveTo>
                    <a:pt x="5" y="26"/>
                  </a:moveTo>
                  <a:cubicBezTo>
                    <a:pt x="51" y="11"/>
                    <a:pt x="51" y="11"/>
                    <a:pt x="51" y="11"/>
                  </a:cubicBezTo>
                  <a:cubicBezTo>
                    <a:pt x="55" y="8"/>
                    <a:pt x="59" y="4"/>
                    <a:pt x="63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43" y="7"/>
                    <a:pt x="30" y="12"/>
                    <a:pt x="18" y="14"/>
                  </a:cubicBezTo>
                  <a:cubicBezTo>
                    <a:pt x="18" y="9"/>
                    <a:pt x="19" y="5"/>
                    <a:pt x="20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2" y="4"/>
                    <a:pt x="10" y="8"/>
                    <a:pt x="9" y="13"/>
                  </a:cubicBezTo>
                  <a:cubicBezTo>
                    <a:pt x="7" y="9"/>
                    <a:pt x="6" y="4"/>
                    <a:pt x="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"/>
                    <a:pt x="0" y="17"/>
                    <a:pt x="2" y="25"/>
                  </a:cubicBezTo>
                  <a:lnTo>
                    <a:pt x="5" y="26"/>
                  </a:ln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17" name="Group 667"/>
          <p:cNvGrpSpPr>
            <a:grpSpLocks noChangeAspect="1"/>
          </p:cNvGrpSpPr>
          <p:nvPr userDrawn="1"/>
        </p:nvGrpSpPr>
        <p:grpSpPr bwMode="auto">
          <a:xfrm rot="5400000" flipH="1">
            <a:off x="9965964" y="2774586"/>
            <a:ext cx="3143258" cy="1308814"/>
            <a:chOff x="2060" y="-19"/>
            <a:chExt cx="3564" cy="1484"/>
          </a:xfrm>
        </p:grpSpPr>
        <p:sp>
          <p:nvSpPr>
            <p:cNvPr id="18" name="Freeform 668"/>
            <p:cNvSpPr>
              <a:spLocks noEditPoints="1"/>
            </p:cNvSpPr>
            <p:nvPr/>
          </p:nvSpPr>
          <p:spPr bwMode="auto">
            <a:xfrm>
              <a:off x="2060" y="-19"/>
              <a:ext cx="3564" cy="1484"/>
            </a:xfrm>
            <a:custGeom>
              <a:avLst/>
              <a:gdLst>
                <a:gd name="T0" fmla="*/ 1056 w 1506"/>
                <a:gd name="T1" fmla="*/ 369 h 625"/>
                <a:gd name="T2" fmla="*/ 968 w 1506"/>
                <a:gd name="T3" fmla="*/ 470 h 625"/>
                <a:gd name="T4" fmla="*/ 421 w 1506"/>
                <a:gd name="T5" fmla="*/ 329 h 625"/>
                <a:gd name="T6" fmla="*/ 1313 w 1506"/>
                <a:gd name="T7" fmla="*/ 108 h 625"/>
                <a:gd name="T8" fmla="*/ 1300 w 1506"/>
                <a:gd name="T9" fmla="*/ 4 h 625"/>
                <a:gd name="T10" fmla="*/ 1196 w 1506"/>
                <a:gd name="T11" fmla="*/ 29 h 625"/>
                <a:gd name="T12" fmla="*/ 1152 w 1506"/>
                <a:gd name="T13" fmla="*/ 222 h 625"/>
                <a:gd name="T14" fmla="*/ 934 w 1506"/>
                <a:gd name="T15" fmla="*/ 123 h 625"/>
                <a:gd name="T16" fmla="*/ 913 w 1506"/>
                <a:gd name="T17" fmla="*/ 301 h 625"/>
                <a:gd name="T18" fmla="*/ 751 w 1506"/>
                <a:gd name="T19" fmla="*/ 312 h 625"/>
                <a:gd name="T20" fmla="*/ 891 w 1506"/>
                <a:gd name="T21" fmla="*/ 117 h 625"/>
                <a:gd name="T22" fmla="*/ 619 w 1506"/>
                <a:gd name="T23" fmla="*/ 170 h 625"/>
                <a:gd name="T24" fmla="*/ 459 w 1506"/>
                <a:gd name="T25" fmla="*/ 107 h 625"/>
                <a:gd name="T26" fmla="*/ 606 w 1506"/>
                <a:gd name="T27" fmla="*/ 342 h 625"/>
                <a:gd name="T28" fmla="*/ 482 w 1506"/>
                <a:gd name="T29" fmla="*/ 326 h 625"/>
                <a:gd name="T30" fmla="*/ 479 w 1506"/>
                <a:gd name="T31" fmla="*/ 121 h 625"/>
                <a:gd name="T32" fmla="*/ 469 w 1506"/>
                <a:gd name="T33" fmla="*/ 28 h 625"/>
                <a:gd name="T34" fmla="*/ 349 w 1506"/>
                <a:gd name="T35" fmla="*/ 86 h 625"/>
                <a:gd name="T36" fmla="*/ 317 w 1506"/>
                <a:gd name="T37" fmla="*/ 112 h 625"/>
                <a:gd name="T38" fmla="*/ 270 w 1506"/>
                <a:gd name="T39" fmla="*/ 4 h 625"/>
                <a:gd name="T40" fmla="*/ 68 w 1506"/>
                <a:gd name="T41" fmla="*/ 15 h 625"/>
                <a:gd name="T42" fmla="*/ 656 w 1506"/>
                <a:gd name="T43" fmla="*/ 521 h 625"/>
                <a:gd name="T44" fmla="*/ 272 w 1506"/>
                <a:gd name="T45" fmla="*/ 304 h 625"/>
                <a:gd name="T46" fmla="*/ 1259 w 1506"/>
                <a:gd name="T47" fmla="*/ 253 h 625"/>
                <a:gd name="T48" fmla="*/ 1164 w 1506"/>
                <a:gd name="T49" fmla="*/ 161 h 625"/>
                <a:gd name="T50" fmla="*/ 826 w 1506"/>
                <a:gd name="T51" fmla="*/ 194 h 625"/>
                <a:gd name="T52" fmla="*/ 898 w 1506"/>
                <a:gd name="T53" fmla="*/ 210 h 625"/>
                <a:gd name="T54" fmla="*/ 783 w 1506"/>
                <a:gd name="T55" fmla="*/ 353 h 625"/>
                <a:gd name="T56" fmla="*/ 756 w 1506"/>
                <a:gd name="T57" fmla="*/ 52 h 625"/>
                <a:gd name="T58" fmla="*/ 557 w 1506"/>
                <a:gd name="T59" fmla="*/ 62 h 625"/>
                <a:gd name="T60" fmla="*/ 547 w 1506"/>
                <a:gd name="T61" fmla="*/ 128 h 625"/>
                <a:gd name="T62" fmla="*/ 1132 w 1506"/>
                <a:gd name="T63" fmla="*/ 276 h 625"/>
                <a:gd name="T64" fmla="*/ 1306 w 1506"/>
                <a:gd name="T65" fmla="*/ 15 h 625"/>
                <a:gd name="T66" fmla="*/ 1092 w 1506"/>
                <a:gd name="T67" fmla="*/ 67 h 625"/>
                <a:gd name="T68" fmla="*/ 1179 w 1506"/>
                <a:gd name="T69" fmla="*/ 207 h 625"/>
                <a:gd name="T70" fmla="*/ 1211 w 1506"/>
                <a:gd name="T71" fmla="*/ 157 h 625"/>
                <a:gd name="T72" fmla="*/ 1062 w 1506"/>
                <a:gd name="T73" fmla="*/ 244 h 625"/>
                <a:gd name="T74" fmla="*/ 986 w 1506"/>
                <a:gd name="T75" fmla="*/ 294 h 625"/>
                <a:gd name="T76" fmla="*/ 928 w 1506"/>
                <a:gd name="T77" fmla="*/ 355 h 625"/>
                <a:gd name="T78" fmla="*/ 775 w 1506"/>
                <a:gd name="T79" fmla="*/ 133 h 625"/>
                <a:gd name="T80" fmla="*/ 676 w 1506"/>
                <a:gd name="T81" fmla="*/ 183 h 625"/>
                <a:gd name="T82" fmla="*/ 650 w 1506"/>
                <a:gd name="T83" fmla="*/ 204 h 625"/>
                <a:gd name="T84" fmla="*/ 613 w 1506"/>
                <a:gd name="T85" fmla="*/ 270 h 625"/>
                <a:gd name="T86" fmla="*/ 637 w 1506"/>
                <a:gd name="T87" fmla="*/ 295 h 625"/>
                <a:gd name="T88" fmla="*/ 562 w 1506"/>
                <a:gd name="T89" fmla="*/ 306 h 625"/>
                <a:gd name="T90" fmla="*/ 644 w 1506"/>
                <a:gd name="T91" fmla="*/ 389 h 625"/>
                <a:gd name="T92" fmla="*/ 826 w 1506"/>
                <a:gd name="T93" fmla="*/ 456 h 625"/>
                <a:gd name="T94" fmla="*/ 973 w 1506"/>
                <a:gd name="T95" fmla="*/ 449 h 625"/>
                <a:gd name="T96" fmla="*/ 601 w 1506"/>
                <a:gd name="T97" fmla="*/ 442 h 625"/>
                <a:gd name="T98" fmla="*/ 677 w 1506"/>
                <a:gd name="T99" fmla="*/ 429 h 625"/>
                <a:gd name="T100" fmla="*/ 526 w 1506"/>
                <a:gd name="T101" fmla="*/ 423 h 625"/>
                <a:gd name="T102" fmla="*/ 436 w 1506"/>
                <a:gd name="T103" fmla="*/ 205 h 625"/>
                <a:gd name="T104" fmla="*/ 377 w 1506"/>
                <a:gd name="T105" fmla="*/ 60 h 625"/>
                <a:gd name="T106" fmla="*/ 439 w 1506"/>
                <a:gd name="T107" fmla="*/ 307 h 625"/>
                <a:gd name="T108" fmla="*/ 388 w 1506"/>
                <a:gd name="T109" fmla="*/ 126 h 625"/>
                <a:gd name="T110" fmla="*/ 431 w 1506"/>
                <a:gd name="T111" fmla="*/ 289 h 625"/>
                <a:gd name="T112" fmla="*/ 307 w 1506"/>
                <a:gd name="T113" fmla="*/ 219 h 625"/>
                <a:gd name="T114" fmla="*/ 246 w 1506"/>
                <a:gd name="T115" fmla="*/ 22 h 625"/>
                <a:gd name="T116" fmla="*/ 85 w 1506"/>
                <a:gd name="T117" fmla="*/ 23 h 625"/>
                <a:gd name="T118" fmla="*/ 140 w 1506"/>
                <a:gd name="T119" fmla="*/ 40 h 625"/>
                <a:gd name="T120" fmla="*/ 127 w 1506"/>
                <a:gd name="T121" fmla="*/ 10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506" h="625">
                  <a:moveTo>
                    <a:pt x="1501" y="4"/>
                  </a:moveTo>
                  <a:cubicBezTo>
                    <a:pt x="1491" y="65"/>
                    <a:pt x="1456" y="121"/>
                    <a:pt x="1405" y="159"/>
                  </a:cubicBezTo>
                  <a:cubicBezTo>
                    <a:pt x="1364" y="192"/>
                    <a:pt x="1314" y="202"/>
                    <a:pt x="1262" y="209"/>
                  </a:cubicBezTo>
                  <a:cubicBezTo>
                    <a:pt x="1259" y="212"/>
                    <a:pt x="1262" y="216"/>
                    <a:pt x="1263" y="219"/>
                  </a:cubicBezTo>
                  <a:cubicBezTo>
                    <a:pt x="1256" y="279"/>
                    <a:pt x="1219" y="334"/>
                    <a:pt x="1162" y="357"/>
                  </a:cubicBezTo>
                  <a:cubicBezTo>
                    <a:pt x="1135" y="369"/>
                    <a:pt x="1101" y="375"/>
                    <a:pt x="1072" y="374"/>
                  </a:cubicBezTo>
                  <a:cubicBezTo>
                    <a:pt x="1057" y="378"/>
                    <a:pt x="1067" y="398"/>
                    <a:pt x="1060" y="406"/>
                  </a:cubicBezTo>
                  <a:cubicBezTo>
                    <a:pt x="1052" y="441"/>
                    <a:pt x="1026" y="475"/>
                    <a:pt x="995" y="498"/>
                  </a:cubicBezTo>
                  <a:cubicBezTo>
                    <a:pt x="974" y="505"/>
                    <a:pt x="954" y="510"/>
                    <a:pt x="931" y="511"/>
                  </a:cubicBezTo>
                  <a:cubicBezTo>
                    <a:pt x="917" y="518"/>
                    <a:pt x="898" y="511"/>
                    <a:pt x="884" y="520"/>
                  </a:cubicBezTo>
                  <a:cubicBezTo>
                    <a:pt x="842" y="528"/>
                    <a:pt x="797" y="545"/>
                    <a:pt x="775" y="587"/>
                  </a:cubicBezTo>
                  <a:cubicBezTo>
                    <a:pt x="758" y="614"/>
                    <a:pt x="758" y="614"/>
                    <a:pt x="758" y="614"/>
                  </a:cubicBezTo>
                  <a:cubicBezTo>
                    <a:pt x="755" y="614"/>
                    <a:pt x="755" y="614"/>
                    <a:pt x="755" y="614"/>
                  </a:cubicBezTo>
                  <a:cubicBezTo>
                    <a:pt x="758" y="571"/>
                    <a:pt x="799" y="544"/>
                    <a:pt x="833" y="527"/>
                  </a:cubicBezTo>
                  <a:cubicBezTo>
                    <a:pt x="897" y="500"/>
                    <a:pt x="986" y="518"/>
                    <a:pt x="1027" y="452"/>
                  </a:cubicBezTo>
                  <a:cubicBezTo>
                    <a:pt x="1041" y="429"/>
                    <a:pt x="1048" y="400"/>
                    <a:pt x="1054" y="373"/>
                  </a:cubicBezTo>
                  <a:cubicBezTo>
                    <a:pt x="1056" y="369"/>
                    <a:pt x="1056" y="369"/>
                    <a:pt x="1056" y="369"/>
                  </a:cubicBezTo>
                  <a:cubicBezTo>
                    <a:pt x="1126" y="367"/>
                    <a:pt x="1195" y="345"/>
                    <a:pt x="1230" y="280"/>
                  </a:cubicBezTo>
                  <a:cubicBezTo>
                    <a:pt x="1241" y="256"/>
                    <a:pt x="1251" y="232"/>
                    <a:pt x="1254" y="203"/>
                  </a:cubicBezTo>
                  <a:cubicBezTo>
                    <a:pt x="1263" y="197"/>
                    <a:pt x="1276" y="202"/>
                    <a:pt x="1286" y="198"/>
                  </a:cubicBezTo>
                  <a:cubicBezTo>
                    <a:pt x="1315" y="188"/>
                    <a:pt x="1349" y="186"/>
                    <a:pt x="1375" y="166"/>
                  </a:cubicBezTo>
                  <a:cubicBezTo>
                    <a:pt x="1413" y="139"/>
                    <a:pt x="1449" y="109"/>
                    <a:pt x="1469" y="65"/>
                  </a:cubicBezTo>
                  <a:cubicBezTo>
                    <a:pt x="1477" y="45"/>
                    <a:pt x="1485" y="25"/>
                    <a:pt x="1489" y="4"/>
                  </a:cubicBezTo>
                  <a:cubicBezTo>
                    <a:pt x="1466" y="4"/>
                    <a:pt x="1466" y="4"/>
                    <a:pt x="1466" y="4"/>
                  </a:cubicBezTo>
                  <a:cubicBezTo>
                    <a:pt x="1465" y="4"/>
                    <a:pt x="1465" y="5"/>
                    <a:pt x="1465" y="5"/>
                  </a:cubicBezTo>
                  <a:cubicBezTo>
                    <a:pt x="1463" y="46"/>
                    <a:pt x="1433" y="74"/>
                    <a:pt x="1409" y="105"/>
                  </a:cubicBezTo>
                  <a:cubicBezTo>
                    <a:pt x="1379" y="128"/>
                    <a:pt x="1347" y="155"/>
                    <a:pt x="1308" y="163"/>
                  </a:cubicBezTo>
                  <a:cubicBezTo>
                    <a:pt x="1289" y="174"/>
                    <a:pt x="1264" y="177"/>
                    <a:pt x="1242" y="177"/>
                  </a:cubicBezTo>
                  <a:cubicBezTo>
                    <a:pt x="1239" y="177"/>
                    <a:pt x="1233" y="180"/>
                    <a:pt x="1233" y="184"/>
                  </a:cubicBezTo>
                  <a:cubicBezTo>
                    <a:pt x="1238" y="242"/>
                    <a:pt x="1206" y="294"/>
                    <a:pt x="1154" y="323"/>
                  </a:cubicBezTo>
                  <a:cubicBezTo>
                    <a:pt x="1122" y="342"/>
                    <a:pt x="1085" y="343"/>
                    <a:pt x="1048" y="344"/>
                  </a:cubicBezTo>
                  <a:cubicBezTo>
                    <a:pt x="1041" y="345"/>
                    <a:pt x="1035" y="340"/>
                    <a:pt x="1031" y="346"/>
                  </a:cubicBezTo>
                  <a:cubicBezTo>
                    <a:pt x="1032" y="366"/>
                    <a:pt x="1024" y="387"/>
                    <a:pt x="1023" y="406"/>
                  </a:cubicBezTo>
                  <a:cubicBezTo>
                    <a:pt x="1016" y="433"/>
                    <a:pt x="994" y="459"/>
                    <a:pt x="968" y="470"/>
                  </a:cubicBezTo>
                  <a:cubicBezTo>
                    <a:pt x="932" y="493"/>
                    <a:pt x="888" y="485"/>
                    <a:pt x="848" y="497"/>
                  </a:cubicBezTo>
                  <a:cubicBezTo>
                    <a:pt x="807" y="503"/>
                    <a:pt x="772" y="533"/>
                    <a:pt x="752" y="568"/>
                  </a:cubicBezTo>
                  <a:cubicBezTo>
                    <a:pt x="749" y="568"/>
                    <a:pt x="749" y="568"/>
                    <a:pt x="749" y="568"/>
                  </a:cubicBezTo>
                  <a:cubicBezTo>
                    <a:pt x="731" y="543"/>
                    <a:pt x="710" y="518"/>
                    <a:pt x="680" y="505"/>
                  </a:cubicBezTo>
                  <a:cubicBezTo>
                    <a:pt x="630" y="477"/>
                    <a:pt x="569" y="491"/>
                    <a:pt x="521" y="459"/>
                  </a:cubicBezTo>
                  <a:cubicBezTo>
                    <a:pt x="492" y="445"/>
                    <a:pt x="483" y="414"/>
                    <a:pt x="476" y="388"/>
                  </a:cubicBezTo>
                  <a:cubicBezTo>
                    <a:pt x="466" y="373"/>
                    <a:pt x="470" y="355"/>
                    <a:pt x="467" y="339"/>
                  </a:cubicBezTo>
                  <a:cubicBezTo>
                    <a:pt x="416" y="341"/>
                    <a:pt x="370" y="333"/>
                    <a:pt x="330" y="307"/>
                  </a:cubicBezTo>
                  <a:cubicBezTo>
                    <a:pt x="309" y="289"/>
                    <a:pt x="297" y="266"/>
                    <a:pt x="287" y="243"/>
                  </a:cubicBezTo>
                  <a:cubicBezTo>
                    <a:pt x="275" y="219"/>
                    <a:pt x="265" y="191"/>
                    <a:pt x="268" y="162"/>
                  </a:cubicBezTo>
                  <a:cubicBezTo>
                    <a:pt x="261" y="163"/>
                    <a:pt x="252" y="162"/>
                    <a:pt x="245" y="165"/>
                  </a:cubicBezTo>
                  <a:cubicBezTo>
                    <a:pt x="236" y="159"/>
                    <a:pt x="222" y="163"/>
                    <a:pt x="218" y="154"/>
                  </a:cubicBezTo>
                  <a:cubicBezTo>
                    <a:pt x="220" y="152"/>
                    <a:pt x="220" y="152"/>
                    <a:pt x="220" y="152"/>
                  </a:cubicBezTo>
                  <a:cubicBezTo>
                    <a:pt x="237" y="155"/>
                    <a:pt x="254" y="159"/>
                    <a:pt x="273" y="156"/>
                  </a:cubicBezTo>
                  <a:cubicBezTo>
                    <a:pt x="278" y="159"/>
                    <a:pt x="278" y="159"/>
                    <a:pt x="278" y="159"/>
                  </a:cubicBezTo>
                  <a:cubicBezTo>
                    <a:pt x="277" y="202"/>
                    <a:pt x="294" y="243"/>
                    <a:pt x="318" y="277"/>
                  </a:cubicBezTo>
                  <a:cubicBezTo>
                    <a:pt x="343" y="312"/>
                    <a:pt x="381" y="325"/>
                    <a:pt x="421" y="329"/>
                  </a:cubicBezTo>
                  <a:cubicBezTo>
                    <a:pt x="438" y="331"/>
                    <a:pt x="458" y="324"/>
                    <a:pt x="474" y="332"/>
                  </a:cubicBezTo>
                  <a:cubicBezTo>
                    <a:pt x="475" y="336"/>
                    <a:pt x="477" y="340"/>
                    <a:pt x="474" y="344"/>
                  </a:cubicBezTo>
                  <a:cubicBezTo>
                    <a:pt x="481" y="385"/>
                    <a:pt x="488" y="429"/>
                    <a:pt x="530" y="452"/>
                  </a:cubicBezTo>
                  <a:cubicBezTo>
                    <a:pt x="553" y="464"/>
                    <a:pt x="575" y="476"/>
                    <a:pt x="602" y="475"/>
                  </a:cubicBezTo>
                  <a:cubicBezTo>
                    <a:pt x="655" y="487"/>
                    <a:pt x="723" y="491"/>
                    <a:pt x="747" y="552"/>
                  </a:cubicBezTo>
                  <a:cubicBezTo>
                    <a:pt x="760" y="544"/>
                    <a:pt x="763" y="526"/>
                    <a:pt x="776" y="517"/>
                  </a:cubicBezTo>
                  <a:cubicBezTo>
                    <a:pt x="814" y="490"/>
                    <a:pt x="858" y="474"/>
                    <a:pt x="908" y="475"/>
                  </a:cubicBezTo>
                  <a:cubicBezTo>
                    <a:pt x="942" y="472"/>
                    <a:pt x="976" y="461"/>
                    <a:pt x="997" y="432"/>
                  </a:cubicBezTo>
                  <a:cubicBezTo>
                    <a:pt x="1019" y="406"/>
                    <a:pt x="1015" y="372"/>
                    <a:pt x="1020" y="339"/>
                  </a:cubicBezTo>
                  <a:cubicBezTo>
                    <a:pt x="1025" y="334"/>
                    <a:pt x="1025" y="334"/>
                    <a:pt x="1025" y="334"/>
                  </a:cubicBezTo>
                  <a:cubicBezTo>
                    <a:pt x="1074" y="332"/>
                    <a:pt x="1132" y="331"/>
                    <a:pt x="1172" y="301"/>
                  </a:cubicBezTo>
                  <a:cubicBezTo>
                    <a:pt x="1208" y="274"/>
                    <a:pt x="1222" y="232"/>
                    <a:pt x="1220" y="187"/>
                  </a:cubicBezTo>
                  <a:cubicBezTo>
                    <a:pt x="1219" y="180"/>
                    <a:pt x="1215" y="170"/>
                    <a:pt x="1217" y="164"/>
                  </a:cubicBezTo>
                  <a:cubicBezTo>
                    <a:pt x="1264" y="160"/>
                    <a:pt x="1306" y="151"/>
                    <a:pt x="1346" y="130"/>
                  </a:cubicBezTo>
                  <a:cubicBezTo>
                    <a:pt x="1346" y="126"/>
                    <a:pt x="1346" y="126"/>
                    <a:pt x="1346" y="126"/>
                  </a:cubicBezTo>
                  <a:cubicBezTo>
                    <a:pt x="1335" y="128"/>
                    <a:pt x="1325" y="137"/>
                    <a:pt x="1315" y="136"/>
                  </a:cubicBezTo>
                  <a:cubicBezTo>
                    <a:pt x="1314" y="127"/>
                    <a:pt x="1314" y="118"/>
                    <a:pt x="1313" y="108"/>
                  </a:cubicBezTo>
                  <a:cubicBezTo>
                    <a:pt x="1311" y="95"/>
                    <a:pt x="1297" y="88"/>
                    <a:pt x="1289" y="81"/>
                  </a:cubicBezTo>
                  <a:cubicBezTo>
                    <a:pt x="1306" y="81"/>
                    <a:pt x="1327" y="72"/>
                    <a:pt x="1343" y="82"/>
                  </a:cubicBezTo>
                  <a:cubicBezTo>
                    <a:pt x="1350" y="84"/>
                    <a:pt x="1354" y="101"/>
                    <a:pt x="1363" y="91"/>
                  </a:cubicBezTo>
                  <a:cubicBezTo>
                    <a:pt x="1366" y="83"/>
                    <a:pt x="1360" y="76"/>
                    <a:pt x="1357" y="70"/>
                  </a:cubicBezTo>
                  <a:cubicBezTo>
                    <a:pt x="1368" y="72"/>
                    <a:pt x="1379" y="76"/>
                    <a:pt x="1390" y="77"/>
                  </a:cubicBezTo>
                  <a:cubicBezTo>
                    <a:pt x="1397" y="77"/>
                    <a:pt x="1406" y="68"/>
                    <a:pt x="1410" y="77"/>
                  </a:cubicBezTo>
                  <a:cubicBezTo>
                    <a:pt x="1394" y="97"/>
                    <a:pt x="1369" y="109"/>
                    <a:pt x="1350" y="125"/>
                  </a:cubicBezTo>
                  <a:cubicBezTo>
                    <a:pt x="1361" y="122"/>
                    <a:pt x="1373" y="114"/>
                    <a:pt x="1383" y="107"/>
                  </a:cubicBezTo>
                  <a:cubicBezTo>
                    <a:pt x="1423" y="85"/>
                    <a:pt x="1444" y="45"/>
                    <a:pt x="1454" y="4"/>
                  </a:cubicBezTo>
                  <a:cubicBezTo>
                    <a:pt x="1449" y="4"/>
                    <a:pt x="1449" y="4"/>
                    <a:pt x="1449" y="4"/>
                  </a:cubicBezTo>
                  <a:cubicBezTo>
                    <a:pt x="1443" y="24"/>
                    <a:pt x="1437" y="44"/>
                    <a:pt x="1424" y="61"/>
                  </a:cubicBezTo>
                  <a:cubicBezTo>
                    <a:pt x="1423" y="63"/>
                    <a:pt x="1423" y="63"/>
                    <a:pt x="1423" y="63"/>
                  </a:cubicBezTo>
                  <a:cubicBezTo>
                    <a:pt x="1419" y="49"/>
                    <a:pt x="1411" y="33"/>
                    <a:pt x="1396" y="29"/>
                  </a:cubicBezTo>
                  <a:cubicBezTo>
                    <a:pt x="1379" y="27"/>
                    <a:pt x="1361" y="30"/>
                    <a:pt x="1347" y="39"/>
                  </a:cubicBezTo>
                  <a:cubicBezTo>
                    <a:pt x="1338" y="36"/>
                    <a:pt x="1332" y="25"/>
                    <a:pt x="1322" y="19"/>
                  </a:cubicBezTo>
                  <a:cubicBezTo>
                    <a:pt x="1315" y="13"/>
                    <a:pt x="1306" y="8"/>
                    <a:pt x="1296" y="7"/>
                  </a:cubicBezTo>
                  <a:cubicBezTo>
                    <a:pt x="1297" y="6"/>
                    <a:pt x="1299" y="5"/>
                    <a:pt x="1300" y="4"/>
                  </a:cubicBezTo>
                  <a:cubicBezTo>
                    <a:pt x="1286" y="4"/>
                    <a:pt x="1286" y="4"/>
                    <a:pt x="1286" y="4"/>
                  </a:cubicBezTo>
                  <a:cubicBezTo>
                    <a:pt x="1285" y="4"/>
                    <a:pt x="1284" y="5"/>
                    <a:pt x="1283" y="5"/>
                  </a:cubicBezTo>
                  <a:cubicBezTo>
                    <a:pt x="1275" y="10"/>
                    <a:pt x="1263" y="10"/>
                    <a:pt x="1254" y="12"/>
                  </a:cubicBezTo>
                  <a:cubicBezTo>
                    <a:pt x="1252" y="10"/>
                    <a:pt x="1251" y="7"/>
                    <a:pt x="1251" y="4"/>
                  </a:cubicBezTo>
                  <a:cubicBezTo>
                    <a:pt x="1244" y="4"/>
                    <a:pt x="1244" y="4"/>
                    <a:pt x="1244" y="4"/>
                  </a:cubicBezTo>
                  <a:cubicBezTo>
                    <a:pt x="1246" y="9"/>
                    <a:pt x="1249" y="14"/>
                    <a:pt x="1243" y="17"/>
                  </a:cubicBezTo>
                  <a:cubicBezTo>
                    <a:pt x="1240" y="14"/>
                    <a:pt x="1238" y="9"/>
                    <a:pt x="1234" y="4"/>
                  </a:cubicBezTo>
                  <a:cubicBezTo>
                    <a:pt x="1220" y="4"/>
                    <a:pt x="1220" y="4"/>
                    <a:pt x="1220" y="4"/>
                  </a:cubicBezTo>
                  <a:cubicBezTo>
                    <a:pt x="1226" y="5"/>
                    <a:pt x="1233" y="8"/>
                    <a:pt x="1235" y="16"/>
                  </a:cubicBezTo>
                  <a:cubicBezTo>
                    <a:pt x="1235" y="22"/>
                    <a:pt x="1233" y="30"/>
                    <a:pt x="1227" y="31"/>
                  </a:cubicBezTo>
                  <a:cubicBezTo>
                    <a:pt x="1220" y="34"/>
                    <a:pt x="1213" y="35"/>
                    <a:pt x="1207" y="32"/>
                  </a:cubicBezTo>
                  <a:cubicBezTo>
                    <a:pt x="1200" y="28"/>
                    <a:pt x="1200" y="20"/>
                    <a:pt x="1202" y="14"/>
                  </a:cubicBezTo>
                  <a:cubicBezTo>
                    <a:pt x="1204" y="7"/>
                    <a:pt x="1211" y="8"/>
                    <a:pt x="1215" y="4"/>
                  </a:cubicBezTo>
                  <a:cubicBezTo>
                    <a:pt x="1215" y="4"/>
                    <a:pt x="1216" y="4"/>
                    <a:pt x="1216" y="4"/>
                  </a:cubicBezTo>
                  <a:cubicBezTo>
                    <a:pt x="1201" y="4"/>
                    <a:pt x="1201" y="4"/>
                    <a:pt x="1201" y="4"/>
                  </a:cubicBezTo>
                  <a:cubicBezTo>
                    <a:pt x="1201" y="4"/>
                    <a:pt x="1201" y="4"/>
                    <a:pt x="1201" y="4"/>
                  </a:cubicBezTo>
                  <a:cubicBezTo>
                    <a:pt x="1196" y="12"/>
                    <a:pt x="1192" y="20"/>
                    <a:pt x="1196" y="29"/>
                  </a:cubicBezTo>
                  <a:cubicBezTo>
                    <a:pt x="1202" y="40"/>
                    <a:pt x="1216" y="43"/>
                    <a:pt x="1227" y="38"/>
                  </a:cubicBezTo>
                  <a:cubicBezTo>
                    <a:pt x="1237" y="33"/>
                    <a:pt x="1237" y="33"/>
                    <a:pt x="1237" y="33"/>
                  </a:cubicBezTo>
                  <a:cubicBezTo>
                    <a:pt x="1236" y="41"/>
                    <a:pt x="1225" y="43"/>
                    <a:pt x="1218" y="46"/>
                  </a:cubicBezTo>
                  <a:cubicBezTo>
                    <a:pt x="1210" y="48"/>
                    <a:pt x="1203" y="45"/>
                    <a:pt x="1197" y="42"/>
                  </a:cubicBezTo>
                  <a:cubicBezTo>
                    <a:pt x="1190" y="35"/>
                    <a:pt x="1187" y="26"/>
                    <a:pt x="1187" y="17"/>
                  </a:cubicBezTo>
                  <a:cubicBezTo>
                    <a:pt x="1187" y="12"/>
                    <a:pt x="1189" y="7"/>
                    <a:pt x="1192" y="4"/>
                  </a:cubicBezTo>
                  <a:cubicBezTo>
                    <a:pt x="1184" y="4"/>
                    <a:pt x="1184" y="4"/>
                    <a:pt x="1184" y="4"/>
                  </a:cubicBezTo>
                  <a:cubicBezTo>
                    <a:pt x="1183" y="5"/>
                    <a:pt x="1181" y="5"/>
                    <a:pt x="1178" y="4"/>
                  </a:cubicBezTo>
                  <a:cubicBezTo>
                    <a:pt x="1151" y="4"/>
                    <a:pt x="1151" y="4"/>
                    <a:pt x="1151" y="4"/>
                  </a:cubicBezTo>
                  <a:cubicBezTo>
                    <a:pt x="1123" y="15"/>
                    <a:pt x="1092" y="35"/>
                    <a:pt x="1085" y="67"/>
                  </a:cubicBezTo>
                  <a:cubicBezTo>
                    <a:pt x="1087" y="71"/>
                    <a:pt x="1084" y="78"/>
                    <a:pt x="1090" y="78"/>
                  </a:cubicBezTo>
                  <a:cubicBezTo>
                    <a:pt x="1111" y="68"/>
                    <a:pt x="1128" y="90"/>
                    <a:pt x="1150" y="86"/>
                  </a:cubicBezTo>
                  <a:cubicBezTo>
                    <a:pt x="1161" y="83"/>
                    <a:pt x="1172" y="80"/>
                    <a:pt x="1182" y="74"/>
                  </a:cubicBezTo>
                  <a:cubicBezTo>
                    <a:pt x="1186" y="86"/>
                    <a:pt x="1186" y="103"/>
                    <a:pt x="1194" y="115"/>
                  </a:cubicBezTo>
                  <a:cubicBezTo>
                    <a:pt x="1208" y="128"/>
                    <a:pt x="1200" y="149"/>
                    <a:pt x="1196" y="165"/>
                  </a:cubicBezTo>
                  <a:cubicBezTo>
                    <a:pt x="1181" y="164"/>
                    <a:pt x="1194" y="178"/>
                    <a:pt x="1189" y="184"/>
                  </a:cubicBezTo>
                  <a:cubicBezTo>
                    <a:pt x="1180" y="201"/>
                    <a:pt x="1170" y="216"/>
                    <a:pt x="1152" y="222"/>
                  </a:cubicBezTo>
                  <a:cubicBezTo>
                    <a:pt x="1135" y="223"/>
                    <a:pt x="1123" y="230"/>
                    <a:pt x="1108" y="225"/>
                  </a:cubicBezTo>
                  <a:cubicBezTo>
                    <a:pt x="1109" y="221"/>
                    <a:pt x="1109" y="221"/>
                    <a:pt x="1109" y="221"/>
                  </a:cubicBezTo>
                  <a:cubicBezTo>
                    <a:pt x="1128" y="206"/>
                    <a:pt x="1142" y="193"/>
                    <a:pt x="1161" y="180"/>
                  </a:cubicBezTo>
                  <a:cubicBezTo>
                    <a:pt x="1174" y="167"/>
                    <a:pt x="1174" y="151"/>
                    <a:pt x="1174" y="134"/>
                  </a:cubicBezTo>
                  <a:cubicBezTo>
                    <a:pt x="1170" y="115"/>
                    <a:pt x="1151" y="104"/>
                    <a:pt x="1134" y="100"/>
                  </a:cubicBezTo>
                  <a:cubicBezTo>
                    <a:pt x="1130" y="106"/>
                    <a:pt x="1137" y="116"/>
                    <a:pt x="1134" y="125"/>
                  </a:cubicBezTo>
                  <a:cubicBezTo>
                    <a:pt x="1129" y="146"/>
                    <a:pt x="1127" y="166"/>
                    <a:pt x="1134" y="187"/>
                  </a:cubicBezTo>
                  <a:cubicBezTo>
                    <a:pt x="1124" y="206"/>
                    <a:pt x="1104" y="227"/>
                    <a:pt x="1078" y="224"/>
                  </a:cubicBezTo>
                  <a:cubicBezTo>
                    <a:pt x="1057" y="219"/>
                    <a:pt x="1034" y="212"/>
                    <a:pt x="1016" y="202"/>
                  </a:cubicBezTo>
                  <a:cubicBezTo>
                    <a:pt x="1037" y="194"/>
                    <a:pt x="1056" y="181"/>
                    <a:pt x="1077" y="172"/>
                  </a:cubicBezTo>
                  <a:cubicBezTo>
                    <a:pt x="1093" y="163"/>
                    <a:pt x="1101" y="146"/>
                    <a:pt x="1107" y="131"/>
                  </a:cubicBezTo>
                  <a:cubicBezTo>
                    <a:pt x="1109" y="114"/>
                    <a:pt x="1105" y="97"/>
                    <a:pt x="1098" y="83"/>
                  </a:cubicBezTo>
                  <a:cubicBezTo>
                    <a:pt x="1094" y="87"/>
                    <a:pt x="1091" y="94"/>
                    <a:pt x="1089" y="100"/>
                  </a:cubicBezTo>
                  <a:cubicBezTo>
                    <a:pt x="1075" y="114"/>
                    <a:pt x="1054" y="124"/>
                    <a:pt x="1048" y="146"/>
                  </a:cubicBezTo>
                  <a:cubicBezTo>
                    <a:pt x="1048" y="161"/>
                    <a:pt x="1041" y="175"/>
                    <a:pt x="1033" y="188"/>
                  </a:cubicBezTo>
                  <a:cubicBezTo>
                    <a:pt x="1022" y="192"/>
                    <a:pt x="1009" y="200"/>
                    <a:pt x="997" y="193"/>
                  </a:cubicBezTo>
                  <a:cubicBezTo>
                    <a:pt x="971" y="178"/>
                    <a:pt x="942" y="153"/>
                    <a:pt x="934" y="123"/>
                  </a:cubicBezTo>
                  <a:cubicBezTo>
                    <a:pt x="932" y="119"/>
                    <a:pt x="929" y="115"/>
                    <a:pt x="927" y="111"/>
                  </a:cubicBezTo>
                  <a:cubicBezTo>
                    <a:pt x="924" y="114"/>
                    <a:pt x="924" y="114"/>
                    <a:pt x="924" y="114"/>
                  </a:cubicBezTo>
                  <a:cubicBezTo>
                    <a:pt x="921" y="114"/>
                    <a:pt x="921" y="110"/>
                    <a:pt x="919" y="108"/>
                  </a:cubicBezTo>
                  <a:cubicBezTo>
                    <a:pt x="919" y="128"/>
                    <a:pt x="913" y="155"/>
                    <a:pt x="890" y="162"/>
                  </a:cubicBezTo>
                  <a:cubicBezTo>
                    <a:pt x="871" y="167"/>
                    <a:pt x="847" y="156"/>
                    <a:pt x="832" y="172"/>
                  </a:cubicBezTo>
                  <a:cubicBezTo>
                    <a:pt x="826" y="182"/>
                    <a:pt x="811" y="182"/>
                    <a:pt x="801" y="185"/>
                  </a:cubicBezTo>
                  <a:cubicBezTo>
                    <a:pt x="812" y="200"/>
                    <a:pt x="831" y="205"/>
                    <a:pt x="850" y="204"/>
                  </a:cubicBezTo>
                  <a:cubicBezTo>
                    <a:pt x="866" y="199"/>
                    <a:pt x="882" y="193"/>
                    <a:pt x="893" y="178"/>
                  </a:cubicBezTo>
                  <a:cubicBezTo>
                    <a:pt x="896" y="178"/>
                    <a:pt x="896" y="178"/>
                    <a:pt x="896" y="178"/>
                  </a:cubicBezTo>
                  <a:cubicBezTo>
                    <a:pt x="897" y="198"/>
                    <a:pt x="870" y="212"/>
                    <a:pt x="873" y="233"/>
                  </a:cubicBezTo>
                  <a:cubicBezTo>
                    <a:pt x="870" y="254"/>
                    <a:pt x="892" y="267"/>
                    <a:pt x="899" y="285"/>
                  </a:cubicBezTo>
                  <a:cubicBezTo>
                    <a:pt x="900" y="287"/>
                    <a:pt x="902" y="287"/>
                    <a:pt x="904" y="285"/>
                  </a:cubicBezTo>
                  <a:cubicBezTo>
                    <a:pt x="908" y="263"/>
                    <a:pt x="920" y="242"/>
                    <a:pt x="911" y="220"/>
                  </a:cubicBezTo>
                  <a:cubicBezTo>
                    <a:pt x="902" y="205"/>
                    <a:pt x="901" y="187"/>
                    <a:pt x="905" y="170"/>
                  </a:cubicBezTo>
                  <a:cubicBezTo>
                    <a:pt x="910" y="154"/>
                    <a:pt x="919" y="139"/>
                    <a:pt x="924" y="123"/>
                  </a:cubicBezTo>
                  <a:cubicBezTo>
                    <a:pt x="939" y="133"/>
                    <a:pt x="936" y="155"/>
                    <a:pt x="939" y="172"/>
                  </a:cubicBezTo>
                  <a:cubicBezTo>
                    <a:pt x="944" y="219"/>
                    <a:pt x="934" y="261"/>
                    <a:pt x="913" y="301"/>
                  </a:cubicBezTo>
                  <a:cubicBezTo>
                    <a:pt x="906" y="309"/>
                    <a:pt x="896" y="310"/>
                    <a:pt x="886" y="314"/>
                  </a:cubicBezTo>
                  <a:cubicBezTo>
                    <a:pt x="871" y="303"/>
                    <a:pt x="859" y="286"/>
                    <a:pt x="840" y="286"/>
                  </a:cubicBezTo>
                  <a:cubicBezTo>
                    <a:pt x="832" y="282"/>
                    <a:pt x="833" y="273"/>
                    <a:pt x="827" y="268"/>
                  </a:cubicBezTo>
                  <a:cubicBezTo>
                    <a:pt x="819" y="273"/>
                    <a:pt x="825" y="283"/>
                    <a:pt x="821" y="290"/>
                  </a:cubicBezTo>
                  <a:cubicBezTo>
                    <a:pt x="817" y="301"/>
                    <a:pt x="814" y="312"/>
                    <a:pt x="819" y="323"/>
                  </a:cubicBezTo>
                  <a:cubicBezTo>
                    <a:pt x="825" y="337"/>
                    <a:pt x="840" y="340"/>
                    <a:pt x="853" y="341"/>
                  </a:cubicBezTo>
                  <a:cubicBezTo>
                    <a:pt x="868" y="339"/>
                    <a:pt x="881" y="329"/>
                    <a:pt x="894" y="320"/>
                  </a:cubicBezTo>
                  <a:cubicBezTo>
                    <a:pt x="898" y="319"/>
                    <a:pt x="898" y="319"/>
                    <a:pt x="898" y="319"/>
                  </a:cubicBezTo>
                  <a:cubicBezTo>
                    <a:pt x="890" y="343"/>
                    <a:pt x="863" y="360"/>
                    <a:pt x="841" y="372"/>
                  </a:cubicBezTo>
                  <a:cubicBezTo>
                    <a:pt x="809" y="386"/>
                    <a:pt x="769" y="387"/>
                    <a:pt x="733" y="383"/>
                  </a:cubicBezTo>
                  <a:cubicBezTo>
                    <a:pt x="720" y="375"/>
                    <a:pt x="702" y="368"/>
                    <a:pt x="696" y="352"/>
                  </a:cubicBezTo>
                  <a:cubicBezTo>
                    <a:pt x="697" y="342"/>
                    <a:pt x="702" y="329"/>
                    <a:pt x="713" y="325"/>
                  </a:cubicBezTo>
                  <a:cubicBezTo>
                    <a:pt x="730" y="320"/>
                    <a:pt x="728" y="339"/>
                    <a:pt x="739" y="346"/>
                  </a:cubicBezTo>
                  <a:cubicBezTo>
                    <a:pt x="756" y="358"/>
                    <a:pt x="777" y="366"/>
                    <a:pt x="799" y="358"/>
                  </a:cubicBezTo>
                  <a:cubicBezTo>
                    <a:pt x="803" y="356"/>
                    <a:pt x="810" y="363"/>
                    <a:pt x="810" y="355"/>
                  </a:cubicBezTo>
                  <a:cubicBezTo>
                    <a:pt x="804" y="341"/>
                    <a:pt x="800" y="326"/>
                    <a:pt x="787" y="318"/>
                  </a:cubicBezTo>
                  <a:cubicBezTo>
                    <a:pt x="777" y="311"/>
                    <a:pt x="763" y="305"/>
                    <a:pt x="751" y="312"/>
                  </a:cubicBezTo>
                  <a:cubicBezTo>
                    <a:pt x="739" y="321"/>
                    <a:pt x="728" y="307"/>
                    <a:pt x="717" y="315"/>
                  </a:cubicBezTo>
                  <a:cubicBezTo>
                    <a:pt x="704" y="321"/>
                    <a:pt x="697" y="331"/>
                    <a:pt x="690" y="341"/>
                  </a:cubicBezTo>
                  <a:cubicBezTo>
                    <a:pt x="685" y="336"/>
                    <a:pt x="682" y="329"/>
                    <a:pt x="681" y="322"/>
                  </a:cubicBezTo>
                  <a:cubicBezTo>
                    <a:pt x="683" y="306"/>
                    <a:pt x="695" y="294"/>
                    <a:pt x="695" y="278"/>
                  </a:cubicBezTo>
                  <a:cubicBezTo>
                    <a:pt x="698" y="276"/>
                    <a:pt x="698" y="276"/>
                    <a:pt x="698" y="276"/>
                  </a:cubicBezTo>
                  <a:cubicBezTo>
                    <a:pt x="713" y="298"/>
                    <a:pt x="739" y="312"/>
                    <a:pt x="765" y="305"/>
                  </a:cubicBezTo>
                  <a:cubicBezTo>
                    <a:pt x="779" y="301"/>
                    <a:pt x="793" y="310"/>
                    <a:pt x="806" y="306"/>
                  </a:cubicBezTo>
                  <a:cubicBezTo>
                    <a:pt x="811" y="280"/>
                    <a:pt x="803" y="252"/>
                    <a:pt x="781" y="236"/>
                  </a:cubicBezTo>
                  <a:cubicBezTo>
                    <a:pt x="775" y="229"/>
                    <a:pt x="768" y="227"/>
                    <a:pt x="762" y="222"/>
                  </a:cubicBezTo>
                  <a:cubicBezTo>
                    <a:pt x="765" y="214"/>
                    <a:pt x="775" y="210"/>
                    <a:pt x="782" y="207"/>
                  </a:cubicBezTo>
                  <a:cubicBezTo>
                    <a:pt x="800" y="186"/>
                    <a:pt x="802" y="163"/>
                    <a:pt x="800" y="136"/>
                  </a:cubicBezTo>
                  <a:cubicBezTo>
                    <a:pt x="800" y="132"/>
                    <a:pt x="804" y="128"/>
                    <a:pt x="799" y="124"/>
                  </a:cubicBezTo>
                  <a:cubicBezTo>
                    <a:pt x="781" y="127"/>
                    <a:pt x="762" y="118"/>
                    <a:pt x="744" y="123"/>
                  </a:cubicBezTo>
                  <a:cubicBezTo>
                    <a:pt x="754" y="100"/>
                    <a:pt x="774" y="79"/>
                    <a:pt x="801" y="74"/>
                  </a:cubicBezTo>
                  <a:cubicBezTo>
                    <a:pt x="805" y="75"/>
                    <a:pt x="805" y="75"/>
                    <a:pt x="805" y="75"/>
                  </a:cubicBezTo>
                  <a:cubicBezTo>
                    <a:pt x="814" y="88"/>
                    <a:pt x="821" y="105"/>
                    <a:pt x="838" y="108"/>
                  </a:cubicBezTo>
                  <a:cubicBezTo>
                    <a:pt x="856" y="112"/>
                    <a:pt x="871" y="118"/>
                    <a:pt x="891" y="117"/>
                  </a:cubicBezTo>
                  <a:cubicBezTo>
                    <a:pt x="894" y="109"/>
                    <a:pt x="889" y="97"/>
                    <a:pt x="885" y="88"/>
                  </a:cubicBezTo>
                  <a:cubicBezTo>
                    <a:pt x="879" y="76"/>
                    <a:pt x="868" y="64"/>
                    <a:pt x="852" y="64"/>
                  </a:cubicBezTo>
                  <a:cubicBezTo>
                    <a:pt x="838" y="65"/>
                    <a:pt x="824" y="70"/>
                    <a:pt x="810" y="66"/>
                  </a:cubicBezTo>
                  <a:cubicBezTo>
                    <a:pt x="793" y="68"/>
                    <a:pt x="779" y="76"/>
                    <a:pt x="764" y="82"/>
                  </a:cubicBezTo>
                  <a:cubicBezTo>
                    <a:pt x="762" y="71"/>
                    <a:pt x="770" y="63"/>
                    <a:pt x="774" y="54"/>
                  </a:cubicBezTo>
                  <a:cubicBezTo>
                    <a:pt x="774" y="42"/>
                    <a:pt x="779" y="31"/>
                    <a:pt x="773" y="20"/>
                  </a:cubicBezTo>
                  <a:cubicBezTo>
                    <a:pt x="767" y="9"/>
                    <a:pt x="755" y="7"/>
                    <a:pt x="745" y="4"/>
                  </a:cubicBezTo>
                  <a:cubicBezTo>
                    <a:pt x="727" y="4"/>
                    <a:pt x="727" y="4"/>
                    <a:pt x="727" y="4"/>
                  </a:cubicBezTo>
                  <a:cubicBezTo>
                    <a:pt x="733" y="18"/>
                    <a:pt x="733" y="36"/>
                    <a:pt x="742" y="49"/>
                  </a:cubicBezTo>
                  <a:cubicBezTo>
                    <a:pt x="748" y="60"/>
                    <a:pt x="766" y="66"/>
                    <a:pt x="756" y="82"/>
                  </a:cubicBezTo>
                  <a:cubicBezTo>
                    <a:pt x="754" y="95"/>
                    <a:pt x="754" y="95"/>
                    <a:pt x="754" y="95"/>
                  </a:cubicBezTo>
                  <a:cubicBezTo>
                    <a:pt x="745" y="105"/>
                    <a:pt x="738" y="117"/>
                    <a:pt x="732" y="128"/>
                  </a:cubicBezTo>
                  <a:cubicBezTo>
                    <a:pt x="724" y="136"/>
                    <a:pt x="713" y="141"/>
                    <a:pt x="709" y="150"/>
                  </a:cubicBezTo>
                  <a:cubicBezTo>
                    <a:pt x="704" y="144"/>
                    <a:pt x="703" y="135"/>
                    <a:pt x="699" y="127"/>
                  </a:cubicBezTo>
                  <a:cubicBezTo>
                    <a:pt x="683" y="105"/>
                    <a:pt x="663" y="89"/>
                    <a:pt x="639" y="77"/>
                  </a:cubicBezTo>
                  <a:cubicBezTo>
                    <a:pt x="631" y="81"/>
                    <a:pt x="637" y="90"/>
                    <a:pt x="638" y="95"/>
                  </a:cubicBezTo>
                  <a:cubicBezTo>
                    <a:pt x="624" y="117"/>
                    <a:pt x="613" y="142"/>
                    <a:pt x="619" y="170"/>
                  </a:cubicBezTo>
                  <a:cubicBezTo>
                    <a:pt x="615" y="172"/>
                    <a:pt x="608" y="170"/>
                    <a:pt x="604" y="169"/>
                  </a:cubicBezTo>
                  <a:cubicBezTo>
                    <a:pt x="600" y="151"/>
                    <a:pt x="593" y="133"/>
                    <a:pt x="582" y="117"/>
                  </a:cubicBezTo>
                  <a:cubicBezTo>
                    <a:pt x="582" y="108"/>
                    <a:pt x="578" y="94"/>
                    <a:pt x="587" y="90"/>
                  </a:cubicBezTo>
                  <a:cubicBezTo>
                    <a:pt x="614" y="84"/>
                    <a:pt x="641" y="66"/>
                    <a:pt x="646" y="37"/>
                  </a:cubicBezTo>
                  <a:cubicBezTo>
                    <a:pt x="645" y="29"/>
                    <a:pt x="634" y="30"/>
                    <a:pt x="628" y="28"/>
                  </a:cubicBezTo>
                  <a:cubicBezTo>
                    <a:pt x="609" y="23"/>
                    <a:pt x="594" y="42"/>
                    <a:pt x="585" y="55"/>
                  </a:cubicBezTo>
                  <a:cubicBezTo>
                    <a:pt x="589" y="72"/>
                    <a:pt x="572" y="82"/>
                    <a:pt x="576" y="99"/>
                  </a:cubicBezTo>
                  <a:cubicBezTo>
                    <a:pt x="574" y="101"/>
                    <a:pt x="576" y="108"/>
                    <a:pt x="571" y="106"/>
                  </a:cubicBezTo>
                  <a:cubicBezTo>
                    <a:pt x="561" y="98"/>
                    <a:pt x="547" y="87"/>
                    <a:pt x="551" y="73"/>
                  </a:cubicBezTo>
                  <a:cubicBezTo>
                    <a:pt x="553" y="67"/>
                    <a:pt x="561" y="73"/>
                    <a:pt x="565" y="67"/>
                  </a:cubicBezTo>
                  <a:cubicBezTo>
                    <a:pt x="586" y="59"/>
                    <a:pt x="593" y="38"/>
                    <a:pt x="591" y="17"/>
                  </a:cubicBezTo>
                  <a:cubicBezTo>
                    <a:pt x="583" y="11"/>
                    <a:pt x="577" y="22"/>
                    <a:pt x="569" y="23"/>
                  </a:cubicBezTo>
                  <a:cubicBezTo>
                    <a:pt x="555" y="28"/>
                    <a:pt x="541" y="42"/>
                    <a:pt x="541" y="58"/>
                  </a:cubicBezTo>
                  <a:cubicBezTo>
                    <a:pt x="542" y="80"/>
                    <a:pt x="542" y="80"/>
                    <a:pt x="542" y="80"/>
                  </a:cubicBezTo>
                  <a:cubicBezTo>
                    <a:pt x="525" y="74"/>
                    <a:pt x="500" y="67"/>
                    <a:pt x="484" y="82"/>
                  </a:cubicBezTo>
                  <a:cubicBezTo>
                    <a:pt x="474" y="88"/>
                    <a:pt x="473" y="101"/>
                    <a:pt x="461" y="103"/>
                  </a:cubicBezTo>
                  <a:cubicBezTo>
                    <a:pt x="459" y="104"/>
                    <a:pt x="459" y="105"/>
                    <a:pt x="459" y="107"/>
                  </a:cubicBezTo>
                  <a:cubicBezTo>
                    <a:pt x="467" y="112"/>
                    <a:pt x="481" y="111"/>
                    <a:pt x="491" y="114"/>
                  </a:cubicBezTo>
                  <a:cubicBezTo>
                    <a:pt x="516" y="117"/>
                    <a:pt x="533" y="81"/>
                    <a:pt x="557" y="102"/>
                  </a:cubicBezTo>
                  <a:cubicBezTo>
                    <a:pt x="563" y="107"/>
                    <a:pt x="569" y="112"/>
                    <a:pt x="571" y="119"/>
                  </a:cubicBezTo>
                  <a:cubicBezTo>
                    <a:pt x="552" y="125"/>
                    <a:pt x="529" y="112"/>
                    <a:pt x="513" y="127"/>
                  </a:cubicBezTo>
                  <a:cubicBezTo>
                    <a:pt x="499" y="145"/>
                    <a:pt x="495" y="167"/>
                    <a:pt x="495" y="191"/>
                  </a:cubicBezTo>
                  <a:cubicBezTo>
                    <a:pt x="494" y="193"/>
                    <a:pt x="490" y="195"/>
                    <a:pt x="493" y="198"/>
                  </a:cubicBezTo>
                  <a:cubicBezTo>
                    <a:pt x="501" y="197"/>
                    <a:pt x="506" y="185"/>
                    <a:pt x="514" y="182"/>
                  </a:cubicBezTo>
                  <a:cubicBezTo>
                    <a:pt x="536" y="173"/>
                    <a:pt x="556" y="152"/>
                    <a:pt x="556" y="128"/>
                  </a:cubicBezTo>
                  <a:cubicBezTo>
                    <a:pt x="569" y="122"/>
                    <a:pt x="578" y="132"/>
                    <a:pt x="587" y="139"/>
                  </a:cubicBezTo>
                  <a:cubicBezTo>
                    <a:pt x="589" y="148"/>
                    <a:pt x="600" y="160"/>
                    <a:pt x="591" y="169"/>
                  </a:cubicBezTo>
                  <a:cubicBezTo>
                    <a:pt x="565" y="171"/>
                    <a:pt x="545" y="186"/>
                    <a:pt x="525" y="202"/>
                  </a:cubicBezTo>
                  <a:cubicBezTo>
                    <a:pt x="518" y="201"/>
                    <a:pt x="510" y="205"/>
                    <a:pt x="507" y="210"/>
                  </a:cubicBezTo>
                  <a:cubicBezTo>
                    <a:pt x="510" y="220"/>
                    <a:pt x="521" y="211"/>
                    <a:pt x="527" y="217"/>
                  </a:cubicBezTo>
                  <a:cubicBezTo>
                    <a:pt x="540" y="233"/>
                    <a:pt x="556" y="251"/>
                    <a:pt x="576" y="255"/>
                  </a:cubicBezTo>
                  <a:cubicBezTo>
                    <a:pt x="608" y="257"/>
                    <a:pt x="608" y="257"/>
                    <a:pt x="608" y="257"/>
                  </a:cubicBezTo>
                  <a:cubicBezTo>
                    <a:pt x="611" y="265"/>
                    <a:pt x="601" y="275"/>
                    <a:pt x="600" y="285"/>
                  </a:cubicBezTo>
                  <a:cubicBezTo>
                    <a:pt x="596" y="304"/>
                    <a:pt x="598" y="325"/>
                    <a:pt x="606" y="342"/>
                  </a:cubicBezTo>
                  <a:cubicBezTo>
                    <a:pt x="602" y="345"/>
                    <a:pt x="595" y="346"/>
                    <a:pt x="589" y="345"/>
                  </a:cubicBezTo>
                  <a:cubicBezTo>
                    <a:pt x="576" y="341"/>
                    <a:pt x="586" y="327"/>
                    <a:pt x="587" y="320"/>
                  </a:cubicBezTo>
                  <a:cubicBezTo>
                    <a:pt x="594" y="308"/>
                    <a:pt x="593" y="289"/>
                    <a:pt x="586" y="277"/>
                  </a:cubicBezTo>
                  <a:cubicBezTo>
                    <a:pt x="584" y="276"/>
                    <a:pt x="578" y="268"/>
                    <a:pt x="576" y="275"/>
                  </a:cubicBezTo>
                  <a:cubicBezTo>
                    <a:pt x="563" y="288"/>
                    <a:pt x="551" y="302"/>
                    <a:pt x="550" y="320"/>
                  </a:cubicBezTo>
                  <a:cubicBezTo>
                    <a:pt x="553" y="332"/>
                    <a:pt x="561" y="344"/>
                    <a:pt x="572" y="350"/>
                  </a:cubicBezTo>
                  <a:cubicBezTo>
                    <a:pt x="566" y="352"/>
                    <a:pt x="559" y="352"/>
                    <a:pt x="554" y="349"/>
                  </a:cubicBezTo>
                  <a:cubicBezTo>
                    <a:pt x="550" y="341"/>
                    <a:pt x="547" y="331"/>
                    <a:pt x="540" y="323"/>
                  </a:cubicBezTo>
                  <a:cubicBezTo>
                    <a:pt x="527" y="312"/>
                    <a:pt x="507" y="310"/>
                    <a:pt x="500" y="292"/>
                  </a:cubicBezTo>
                  <a:cubicBezTo>
                    <a:pt x="487" y="297"/>
                    <a:pt x="495" y="313"/>
                    <a:pt x="487" y="322"/>
                  </a:cubicBezTo>
                  <a:cubicBezTo>
                    <a:pt x="486" y="337"/>
                    <a:pt x="495" y="350"/>
                    <a:pt x="508" y="356"/>
                  </a:cubicBezTo>
                  <a:cubicBezTo>
                    <a:pt x="525" y="367"/>
                    <a:pt x="544" y="359"/>
                    <a:pt x="561" y="358"/>
                  </a:cubicBezTo>
                  <a:cubicBezTo>
                    <a:pt x="563" y="361"/>
                    <a:pt x="563" y="361"/>
                    <a:pt x="561" y="363"/>
                  </a:cubicBezTo>
                  <a:cubicBezTo>
                    <a:pt x="542" y="370"/>
                    <a:pt x="519" y="379"/>
                    <a:pt x="514" y="402"/>
                  </a:cubicBezTo>
                  <a:cubicBezTo>
                    <a:pt x="512" y="410"/>
                    <a:pt x="508" y="419"/>
                    <a:pt x="513" y="427"/>
                  </a:cubicBezTo>
                  <a:cubicBezTo>
                    <a:pt x="507" y="426"/>
                    <a:pt x="500" y="416"/>
                    <a:pt x="497" y="409"/>
                  </a:cubicBezTo>
                  <a:cubicBezTo>
                    <a:pt x="484" y="384"/>
                    <a:pt x="484" y="354"/>
                    <a:pt x="482" y="326"/>
                  </a:cubicBezTo>
                  <a:cubicBezTo>
                    <a:pt x="472" y="318"/>
                    <a:pt x="453" y="330"/>
                    <a:pt x="448" y="314"/>
                  </a:cubicBezTo>
                  <a:cubicBezTo>
                    <a:pt x="448" y="300"/>
                    <a:pt x="449" y="282"/>
                    <a:pt x="463" y="272"/>
                  </a:cubicBezTo>
                  <a:cubicBezTo>
                    <a:pt x="469" y="267"/>
                    <a:pt x="476" y="260"/>
                    <a:pt x="484" y="263"/>
                  </a:cubicBezTo>
                  <a:cubicBezTo>
                    <a:pt x="504" y="282"/>
                    <a:pt x="538" y="285"/>
                    <a:pt x="562" y="273"/>
                  </a:cubicBezTo>
                  <a:cubicBezTo>
                    <a:pt x="559" y="260"/>
                    <a:pt x="554" y="250"/>
                    <a:pt x="541" y="243"/>
                  </a:cubicBezTo>
                  <a:cubicBezTo>
                    <a:pt x="519" y="235"/>
                    <a:pt x="499" y="254"/>
                    <a:pt x="477" y="252"/>
                  </a:cubicBezTo>
                  <a:cubicBezTo>
                    <a:pt x="474" y="243"/>
                    <a:pt x="484" y="238"/>
                    <a:pt x="485" y="229"/>
                  </a:cubicBezTo>
                  <a:cubicBezTo>
                    <a:pt x="486" y="216"/>
                    <a:pt x="481" y="201"/>
                    <a:pt x="468" y="195"/>
                  </a:cubicBezTo>
                  <a:cubicBezTo>
                    <a:pt x="460" y="187"/>
                    <a:pt x="448" y="187"/>
                    <a:pt x="442" y="177"/>
                  </a:cubicBezTo>
                  <a:cubicBezTo>
                    <a:pt x="432" y="175"/>
                    <a:pt x="432" y="187"/>
                    <a:pt x="430" y="192"/>
                  </a:cubicBezTo>
                  <a:cubicBezTo>
                    <a:pt x="426" y="205"/>
                    <a:pt x="434" y="217"/>
                    <a:pt x="441" y="227"/>
                  </a:cubicBezTo>
                  <a:cubicBezTo>
                    <a:pt x="450" y="236"/>
                    <a:pt x="462" y="237"/>
                    <a:pt x="468" y="249"/>
                  </a:cubicBezTo>
                  <a:cubicBezTo>
                    <a:pt x="465" y="265"/>
                    <a:pt x="450" y="276"/>
                    <a:pt x="441" y="289"/>
                  </a:cubicBezTo>
                  <a:cubicBezTo>
                    <a:pt x="428" y="271"/>
                    <a:pt x="427" y="244"/>
                    <a:pt x="424" y="222"/>
                  </a:cubicBezTo>
                  <a:cubicBezTo>
                    <a:pt x="420" y="207"/>
                    <a:pt x="421" y="189"/>
                    <a:pt x="423" y="176"/>
                  </a:cubicBezTo>
                  <a:cubicBezTo>
                    <a:pt x="450" y="172"/>
                    <a:pt x="465" y="148"/>
                    <a:pt x="476" y="126"/>
                  </a:cubicBezTo>
                  <a:cubicBezTo>
                    <a:pt x="478" y="126"/>
                    <a:pt x="481" y="123"/>
                    <a:pt x="479" y="121"/>
                  </a:cubicBezTo>
                  <a:cubicBezTo>
                    <a:pt x="466" y="116"/>
                    <a:pt x="453" y="113"/>
                    <a:pt x="439" y="116"/>
                  </a:cubicBezTo>
                  <a:cubicBezTo>
                    <a:pt x="438" y="107"/>
                    <a:pt x="447" y="99"/>
                    <a:pt x="454" y="91"/>
                  </a:cubicBezTo>
                  <a:cubicBezTo>
                    <a:pt x="471" y="66"/>
                    <a:pt x="497" y="46"/>
                    <a:pt x="519" y="26"/>
                  </a:cubicBezTo>
                  <a:cubicBezTo>
                    <a:pt x="518" y="23"/>
                    <a:pt x="518" y="23"/>
                    <a:pt x="518" y="23"/>
                  </a:cubicBezTo>
                  <a:cubicBezTo>
                    <a:pt x="510" y="20"/>
                    <a:pt x="509" y="32"/>
                    <a:pt x="502" y="33"/>
                  </a:cubicBezTo>
                  <a:cubicBezTo>
                    <a:pt x="486" y="44"/>
                    <a:pt x="477" y="58"/>
                    <a:pt x="462" y="70"/>
                  </a:cubicBezTo>
                  <a:cubicBezTo>
                    <a:pt x="466" y="49"/>
                    <a:pt x="471" y="29"/>
                    <a:pt x="490" y="14"/>
                  </a:cubicBezTo>
                  <a:cubicBezTo>
                    <a:pt x="503" y="10"/>
                    <a:pt x="514" y="18"/>
                    <a:pt x="526" y="20"/>
                  </a:cubicBezTo>
                  <a:cubicBezTo>
                    <a:pt x="545" y="24"/>
                    <a:pt x="567" y="19"/>
                    <a:pt x="581" y="5"/>
                  </a:cubicBezTo>
                  <a:cubicBezTo>
                    <a:pt x="581" y="5"/>
                    <a:pt x="581" y="4"/>
                    <a:pt x="580" y="4"/>
                  </a:cubicBezTo>
                  <a:cubicBezTo>
                    <a:pt x="564" y="4"/>
                    <a:pt x="564" y="4"/>
                    <a:pt x="564" y="4"/>
                  </a:cubicBezTo>
                  <a:cubicBezTo>
                    <a:pt x="565" y="4"/>
                    <a:pt x="566" y="5"/>
                    <a:pt x="566" y="5"/>
                  </a:cubicBezTo>
                  <a:cubicBezTo>
                    <a:pt x="567" y="9"/>
                    <a:pt x="562" y="13"/>
                    <a:pt x="558" y="13"/>
                  </a:cubicBezTo>
                  <a:cubicBezTo>
                    <a:pt x="540" y="17"/>
                    <a:pt x="520" y="15"/>
                    <a:pt x="505" y="5"/>
                  </a:cubicBezTo>
                  <a:cubicBezTo>
                    <a:pt x="506" y="5"/>
                    <a:pt x="506" y="4"/>
                    <a:pt x="507" y="4"/>
                  </a:cubicBezTo>
                  <a:cubicBezTo>
                    <a:pt x="492" y="4"/>
                    <a:pt x="492" y="4"/>
                    <a:pt x="492" y="4"/>
                  </a:cubicBezTo>
                  <a:cubicBezTo>
                    <a:pt x="484" y="11"/>
                    <a:pt x="477" y="20"/>
                    <a:pt x="469" y="28"/>
                  </a:cubicBezTo>
                  <a:cubicBezTo>
                    <a:pt x="464" y="21"/>
                    <a:pt x="463" y="12"/>
                    <a:pt x="462" y="4"/>
                  </a:cubicBezTo>
                  <a:cubicBezTo>
                    <a:pt x="453" y="4"/>
                    <a:pt x="453" y="4"/>
                    <a:pt x="453" y="4"/>
                  </a:cubicBezTo>
                  <a:cubicBezTo>
                    <a:pt x="453" y="5"/>
                    <a:pt x="453" y="5"/>
                    <a:pt x="453" y="5"/>
                  </a:cubicBezTo>
                  <a:cubicBezTo>
                    <a:pt x="452" y="4"/>
                    <a:pt x="452" y="4"/>
                    <a:pt x="452" y="4"/>
                  </a:cubicBezTo>
                  <a:cubicBezTo>
                    <a:pt x="437" y="4"/>
                    <a:pt x="437" y="4"/>
                    <a:pt x="437" y="4"/>
                  </a:cubicBezTo>
                  <a:cubicBezTo>
                    <a:pt x="451" y="14"/>
                    <a:pt x="451" y="14"/>
                    <a:pt x="451" y="14"/>
                  </a:cubicBezTo>
                  <a:cubicBezTo>
                    <a:pt x="452" y="17"/>
                    <a:pt x="454" y="23"/>
                    <a:pt x="448" y="24"/>
                  </a:cubicBezTo>
                  <a:cubicBezTo>
                    <a:pt x="434" y="24"/>
                    <a:pt x="422" y="15"/>
                    <a:pt x="416" y="4"/>
                  </a:cubicBezTo>
                  <a:cubicBezTo>
                    <a:pt x="405" y="4"/>
                    <a:pt x="405" y="4"/>
                    <a:pt x="405" y="4"/>
                  </a:cubicBezTo>
                  <a:cubicBezTo>
                    <a:pt x="417" y="21"/>
                    <a:pt x="437" y="35"/>
                    <a:pt x="459" y="31"/>
                  </a:cubicBezTo>
                  <a:cubicBezTo>
                    <a:pt x="467" y="42"/>
                    <a:pt x="457" y="51"/>
                    <a:pt x="455" y="61"/>
                  </a:cubicBezTo>
                  <a:cubicBezTo>
                    <a:pt x="449" y="71"/>
                    <a:pt x="453" y="84"/>
                    <a:pt x="443" y="93"/>
                  </a:cubicBezTo>
                  <a:cubicBezTo>
                    <a:pt x="424" y="81"/>
                    <a:pt x="433" y="53"/>
                    <a:pt x="408" y="45"/>
                  </a:cubicBezTo>
                  <a:cubicBezTo>
                    <a:pt x="394" y="36"/>
                    <a:pt x="376" y="42"/>
                    <a:pt x="363" y="46"/>
                  </a:cubicBezTo>
                  <a:cubicBezTo>
                    <a:pt x="346" y="54"/>
                    <a:pt x="342" y="75"/>
                    <a:pt x="324" y="80"/>
                  </a:cubicBezTo>
                  <a:cubicBezTo>
                    <a:pt x="323" y="82"/>
                    <a:pt x="323" y="82"/>
                    <a:pt x="323" y="82"/>
                  </a:cubicBezTo>
                  <a:cubicBezTo>
                    <a:pt x="329" y="91"/>
                    <a:pt x="340" y="82"/>
                    <a:pt x="349" y="86"/>
                  </a:cubicBezTo>
                  <a:cubicBezTo>
                    <a:pt x="372" y="94"/>
                    <a:pt x="398" y="90"/>
                    <a:pt x="420" y="81"/>
                  </a:cubicBezTo>
                  <a:cubicBezTo>
                    <a:pt x="426" y="80"/>
                    <a:pt x="429" y="87"/>
                    <a:pt x="430" y="90"/>
                  </a:cubicBezTo>
                  <a:cubicBezTo>
                    <a:pt x="425" y="99"/>
                    <a:pt x="439" y="100"/>
                    <a:pt x="432" y="109"/>
                  </a:cubicBezTo>
                  <a:cubicBezTo>
                    <a:pt x="429" y="126"/>
                    <a:pt x="408" y="137"/>
                    <a:pt x="407" y="154"/>
                  </a:cubicBezTo>
                  <a:cubicBezTo>
                    <a:pt x="408" y="164"/>
                    <a:pt x="407" y="174"/>
                    <a:pt x="398" y="181"/>
                  </a:cubicBezTo>
                  <a:cubicBezTo>
                    <a:pt x="398" y="190"/>
                    <a:pt x="396" y="200"/>
                    <a:pt x="392" y="209"/>
                  </a:cubicBezTo>
                  <a:cubicBezTo>
                    <a:pt x="387" y="211"/>
                    <a:pt x="383" y="205"/>
                    <a:pt x="380" y="201"/>
                  </a:cubicBezTo>
                  <a:cubicBezTo>
                    <a:pt x="380" y="185"/>
                    <a:pt x="396" y="178"/>
                    <a:pt x="400" y="163"/>
                  </a:cubicBezTo>
                  <a:cubicBezTo>
                    <a:pt x="405" y="147"/>
                    <a:pt x="396" y="127"/>
                    <a:pt x="394" y="110"/>
                  </a:cubicBezTo>
                  <a:cubicBezTo>
                    <a:pt x="391" y="109"/>
                    <a:pt x="391" y="109"/>
                    <a:pt x="391" y="109"/>
                  </a:cubicBezTo>
                  <a:cubicBezTo>
                    <a:pt x="376" y="122"/>
                    <a:pt x="358" y="133"/>
                    <a:pt x="355" y="153"/>
                  </a:cubicBezTo>
                  <a:cubicBezTo>
                    <a:pt x="357" y="165"/>
                    <a:pt x="360" y="178"/>
                    <a:pt x="368" y="188"/>
                  </a:cubicBezTo>
                  <a:cubicBezTo>
                    <a:pt x="368" y="192"/>
                    <a:pt x="368" y="192"/>
                    <a:pt x="368" y="192"/>
                  </a:cubicBezTo>
                  <a:cubicBezTo>
                    <a:pt x="353" y="179"/>
                    <a:pt x="329" y="197"/>
                    <a:pt x="320" y="176"/>
                  </a:cubicBezTo>
                  <a:cubicBezTo>
                    <a:pt x="320" y="168"/>
                    <a:pt x="330" y="163"/>
                    <a:pt x="334" y="157"/>
                  </a:cubicBezTo>
                  <a:cubicBezTo>
                    <a:pt x="344" y="140"/>
                    <a:pt x="350" y="113"/>
                    <a:pt x="337" y="96"/>
                  </a:cubicBezTo>
                  <a:cubicBezTo>
                    <a:pt x="329" y="99"/>
                    <a:pt x="329" y="113"/>
                    <a:pt x="317" y="112"/>
                  </a:cubicBezTo>
                  <a:cubicBezTo>
                    <a:pt x="304" y="123"/>
                    <a:pt x="304" y="123"/>
                    <a:pt x="304" y="123"/>
                  </a:cubicBezTo>
                  <a:cubicBezTo>
                    <a:pt x="299" y="99"/>
                    <a:pt x="271" y="87"/>
                    <a:pt x="264" y="65"/>
                  </a:cubicBezTo>
                  <a:cubicBezTo>
                    <a:pt x="270" y="54"/>
                    <a:pt x="273" y="42"/>
                    <a:pt x="275" y="31"/>
                  </a:cubicBezTo>
                  <a:cubicBezTo>
                    <a:pt x="291" y="46"/>
                    <a:pt x="315" y="54"/>
                    <a:pt x="337" y="47"/>
                  </a:cubicBezTo>
                  <a:cubicBezTo>
                    <a:pt x="343" y="42"/>
                    <a:pt x="354" y="50"/>
                    <a:pt x="356" y="37"/>
                  </a:cubicBezTo>
                  <a:cubicBezTo>
                    <a:pt x="354" y="26"/>
                    <a:pt x="351" y="14"/>
                    <a:pt x="346" y="4"/>
                  </a:cubicBezTo>
                  <a:cubicBezTo>
                    <a:pt x="338" y="4"/>
                    <a:pt x="338" y="4"/>
                    <a:pt x="338" y="4"/>
                  </a:cubicBezTo>
                  <a:cubicBezTo>
                    <a:pt x="340" y="7"/>
                    <a:pt x="341" y="10"/>
                    <a:pt x="343" y="13"/>
                  </a:cubicBezTo>
                  <a:cubicBezTo>
                    <a:pt x="344" y="17"/>
                    <a:pt x="346" y="20"/>
                    <a:pt x="344" y="25"/>
                  </a:cubicBezTo>
                  <a:cubicBezTo>
                    <a:pt x="339" y="23"/>
                    <a:pt x="339" y="23"/>
                    <a:pt x="339" y="23"/>
                  </a:cubicBezTo>
                  <a:cubicBezTo>
                    <a:pt x="332" y="15"/>
                    <a:pt x="326" y="9"/>
                    <a:pt x="318" y="4"/>
                  </a:cubicBezTo>
                  <a:cubicBezTo>
                    <a:pt x="304" y="4"/>
                    <a:pt x="304" y="4"/>
                    <a:pt x="304" y="4"/>
                  </a:cubicBezTo>
                  <a:cubicBezTo>
                    <a:pt x="319" y="11"/>
                    <a:pt x="331" y="22"/>
                    <a:pt x="339" y="36"/>
                  </a:cubicBezTo>
                  <a:cubicBezTo>
                    <a:pt x="333" y="44"/>
                    <a:pt x="318" y="42"/>
                    <a:pt x="308" y="42"/>
                  </a:cubicBezTo>
                  <a:cubicBezTo>
                    <a:pt x="292" y="40"/>
                    <a:pt x="279" y="27"/>
                    <a:pt x="274" y="13"/>
                  </a:cubicBezTo>
                  <a:cubicBezTo>
                    <a:pt x="279" y="4"/>
                    <a:pt x="279" y="4"/>
                    <a:pt x="279" y="4"/>
                  </a:cubicBezTo>
                  <a:cubicBezTo>
                    <a:pt x="270" y="4"/>
                    <a:pt x="270" y="4"/>
                    <a:pt x="270" y="4"/>
                  </a:cubicBezTo>
                  <a:cubicBezTo>
                    <a:pt x="265" y="9"/>
                    <a:pt x="258" y="11"/>
                    <a:pt x="252" y="12"/>
                  </a:cubicBezTo>
                  <a:cubicBezTo>
                    <a:pt x="255" y="10"/>
                    <a:pt x="259" y="7"/>
                    <a:pt x="262" y="4"/>
                  </a:cubicBezTo>
                  <a:cubicBezTo>
                    <a:pt x="250" y="4"/>
                    <a:pt x="250" y="4"/>
                    <a:pt x="250" y="4"/>
                  </a:cubicBezTo>
                  <a:cubicBezTo>
                    <a:pt x="250" y="4"/>
                    <a:pt x="250" y="4"/>
                    <a:pt x="250" y="4"/>
                  </a:cubicBezTo>
                  <a:cubicBezTo>
                    <a:pt x="247" y="5"/>
                    <a:pt x="245" y="5"/>
                    <a:pt x="242" y="4"/>
                  </a:cubicBezTo>
                  <a:cubicBezTo>
                    <a:pt x="230" y="4"/>
                    <a:pt x="230" y="4"/>
                    <a:pt x="230" y="4"/>
                  </a:cubicBezTo>
                  <a:cubicBezTo>
                    <a:pt x="233" y="7"/>
                    <a:pt x="236" y="10"/>
                    <a:pt x="239" y="12"/>
                  </a:cubicBezTo>
                  <a:cubicBezTo>
                    <a:pt x="236" y="16"/>
                    <a:pt x="231" y="12"/>
                    <a:pt x="228" y="11"/>
                  </a:cubicBezTo>
                  <a:cubicBezTo>
                    <a:pt x="224" y="9"/>
                    <a:pt x="222" y="7"/>
                    <a:pt x="220" y="4"/>
                  </a:cubicBezTo>
                  <a:cubicBezTo>
                    <a:pt x="209" y="4"/>
                    <a:pt x="209" y="4"/>
                    <a:pt x="209" y="4"/>
                  </a:cubicBezTo>
                  <a:cubicBezTo>
                    <a:pt x="199" y="14"/>
                    <a:pt x="180" y="13"/>
                    <a:pt x="167" y="10"/>
                  </a:cubicBezTo>
                  <a:cubicBezTo>
                    <a:pt x="164" y="8"/>
                    <a:pt x="160" y="6"/>
                    <a:pt x="157" y="4"/>
                  </a:cubicBezTo>
                  <a:cubicBezTo>
                    <a:pt x="147" y="4"/>
                    <a:pt x="147" y="4"/>
                    <a:pt x="147" y="4"/>
                  </a:cubicBezTo>
                  <a:cubicBezTo>
                    <a:pt x="151" y="7"/>
                    <a:pt x="154" y="10"/>
                    <a:pt x="158" y="13"/>
                  </a:cubicBezTo>
                  <a:cubicBezTo>
                    <a:pt x="155" y="19"/>
                    <a:pt x="149" y="24"/>
                    <a:pt x="144" y="29"/>
                  </a:cubicBezTo>
                  <a:cubicBezTo>
                    <a:pt x="130" y="27"/>
                    <a:pt x="126" y="10"/>
                    <a:pt x="115" y="6"/>
                  </a:cubicBezTo>
                  <a:cubicBezTo>
                    <a:pt x="98" y="0"/>
                    <a:pt x="82" y="9"/>
                    <a:pt x="68" y="15"/>
                  </a:cubicBezTo>
                  <a:cubicBezTo>
                    <a:pt x="65" y="12"/>
                    <a:pt x="65" y="12"/>
                    <a:pt x="65" y="12"/>
                  </a:cubicBezTo>
                  <a:cubicBezTo>
                    <a:pt x="65" y="9"/>
                    <a:pt x="64" y="7"/>
                    <a:pt x="64" y="4"/>
                  </a:cubicBezTo>
                  <a:cubicBezTo>
                    <a:pt x="56" y="4"/>
                    <a:pt x="56" y="4"/>
                    <a:pt x="56" y="4"/>
                  </a:cubicBezTo>
                  <a:cubicBezTo>
                    <a:pt x="61" y="32"/>
                    <a:pt x="75" y="59"/>
                    <a:pt x="95" y="80"/>
                  </a:cubicBezTo>
                  <a:cubicBezTo>
                    <a:pt x="95" y="84"/>
                    <a:pt x="95" y="84"/>
                    <a:pt x="95" y="84"/>
                  </a:cubicBezTo>
                  <a:cubicBezTo>
                    <a:pt x="71" y="66"/>
                    <a:pt x="60" y="39"/>
                    <a:pt x="49" y="13"/>
                  </a:cubicBezTo>
                  <a:cubicBezTo>
                    <a:pt x="48" y="9"/>
                    <a:pt x="48" y="7"/>
                    <a:pt x="47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9" y="16"/>
                    <a:pt x="24" y="28"/>
                    <a:pt x="26" y="41"/>
                  </a:cubicBezTo>
                  <a:cubicBezTo>
                    <a:pt x="43" y="79"/>
                    <a:pt x="59" y="126"/>
                    <a:pt x="104" y="142"/>
                  </a:cubicBezTo>
                  <a:cubicBezTo>
                    <a:pt x="133" y="165"/>
                    <a:pt x="169" y="175"/>
                    <a:pt x="204" y="183"/>
                  </a:cubicBezTo>
                  <a:cubicBezTo>
                    <a:pt x="217" y="187"/>
                    <a:pt x="235" y="183"/>
                    <a:pt x="241" y="197"/>
                  </a:cubicBezTo>
                  <a:cubicBezTo>
                    <a:pt x="252" y="248"/>
                    <a:pt x="274" y="302"/>
                    <a:pt x="321" y="333"/>
                  </a:cubicBezTo>
                  <a:cubicBezTo>
                    <a:pt x="356" y="352"/>
                    <a:pt x="392" y="367"/>
                    <a:pt x="434" y="365"/>
                  </a:cubicBezTo>
                  <a:cubicBezTo>
                    <a:pt x="440" y="371"/>
                    <a:pt x="444" y="379"/>
                    <a:pt x="442" y="387"/>
                  </a:cubicBezTo>
                  <a:cubicBezTo>
                    <a:pt x="459" y="430"/>
                    <a:pt x="489" y="473"/>
                    <a:pt x="534" y="490"/>
                  </a:cubicBezTo>
                  <a:cubicBezTo>
                    <a:pt x="571" y="509"/>
                    <a:pt x="618" y="503"/>
                    <a:pt x="656" y="521"/>
                  </a:cubicBezTo>
                  <a:cubicBezTo>
                    <a:pt x="694" y="535"/>
                    <a:pt x="728" y="570"/>
                    <a:pt x="742" y="608"/>
                  </a:cubicBezTo>
                  <a:cubicBezTo>
                    <a:pt x="742" y="610"/>
                    <a:pt x="742" y="610"/>
                    <a:pt x="742" y="610"/>
                  </a:cubicBezTo>
                  <a:cubicBezTo>
                    <a:pt x="720" y="577"/>
                    <a:pt x="686" y="539"/>
                    <a:pt x="646" y="526"/>
                  </a:cubicBezTo>
                  <a:cubicBezTo>
                    <a:pt x="605" y="514"/>
                    <a:pt x="561" y="513"/>
                    <a:pt x="523" y="494"/>
                  </a:cubicBezTo>
                  <a:cubicBezTo>
                    <a:pt x="473" y="474"/>
                    <a:pt x="445" y="424"/>
                    <a:pt x="432" y="377"/>
                  </a:cubicBezTo>
                  <a:cubicBezTo>
                    <a:pt x="422" y="371"/>
                    <a:pt x="409" y="375"/>
                    <a:pt x="399" y="373"/>
                  </a:cubicBezTo>
                  <a:cubicBezTo>
                    <a:pt x="334" y="374"/>
                    <a:pt x="282" y="319"/>
                    <a:pt x="254" y="264"/>
                  </a:cubicBezTo>
                  <a:cubicBezTo>
                    <a:pt x="244" y="246"/>
                    <a:pt x="246" y="223"/>
                    <a:pt x="239" y="205"/>
                  </a:cubicBezTo>
                  <a:cubicBezTo>
                    <a:pt x="232" y="196"/>
                    <a:pt x="218" y="200"/>
                    <a:pt x="208" y="197"/>
                  </a:cubicBezTo>
                  <a:cubicBezTo>
                    <a:pt x="185" y="196"/>
                    <a:pt x="166" y="184"/>
                    <a:pt x="143" y="180"/>
                  </a:cubicBezTo>
                  <a:cubicBezTo>
                    <a:pt x="99" y="166"/>
                    <a:pt x="55" y="129"/>
                    <a:pt x="38" y="85"/>
                  </a:cubicBezTo>
                  <a:cubicBezTo>
                    <a:pt x="25" y="59"/>
                    <a:pt x="12" y="33"/>
                    <a:pt x="7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5" y="30"/>
                    <a:pt x="14" y="54"/>
                    <a:pt x="25" y="76"/>
                  </a:cubicBezTo>
                  <a:cubicBezTo>
                    <a:pt x="50" y="140"/>
                    <a:pt x="112" y="184"/>
                    <a:pt x="177" y="196"/>
                  </a:cubicBezTo>
                  <a:cubicBezTo>
                    <a:pt x="195" y="202"/>
                    <a:pt x="216" y="202"/>
                    <a:pt x="234" y="210"/>
                  </a:cubicBezTo>
                  <a:cubicBezTo>
                    <a:pt x="240" y="244"/>
                    <a:pt x="249" y="278"/>
                    <a:pt x="272" y="304"/>
                  </a:cubicBezTo>
                  <a:cubicBezTo>
                    <a:pt x="300" y="346"/>
                    <a:pt x="343" y="375"/>
                    <a:pt x="392" y="378"/>
                  </a:cubicBezTo>
                  <a:cubicBezTo>
                    <a:pt x="402" y="383"/>
                    <a:pt x="419" y="375"/>
                    <a:pt x="427" y="383"/>
                  </a:cubicBezTo>
                  <a:cubicBezTo>
                    <a:pt x="432" y="403"/>
                    <a:pt x="443" y="418"/>
                    <a:pt x="450" y="437"/>
                  </a:cubicBezTo>
                  <a:cubicBezTo>
                    <a:pt x="468" y="470"/>
                    <a:pt x="500" y="489"/>
                    <a:pt x="532" y="504"/>
                  </a:cubicBezTo>
                  <a:cubicBezTo>
                    <a:pt x="576" y="523"/>
                    <a:pt x="627" y="519"/>
                    <a:pt x="669" y="542"/>
                  </a:cubicBezTo>
                  <a:cubicBezTo>
                    <a:pt x="698" y="562"/>
                    <a:pt x="728" y="592"/>
                    <a:pt x="740" y="624"/>
                  </a:cubicBezTo>
                  <a:cubicBezTo>
                    <a:pt x="742" y="624"/>
                    <a:pt x="742" y="624"/>
                    <a:pt x="742" y="624"/>
                  </a:cubicBezTo>
                  <a:cubicBezTo>
                    <a:pt x="747" y="625"/>
                    <a:pt x="743" y="619"/>
                    <a:pt x="744" y="614"/>
                  </a:cubicBezTo>
                  <a:cubicBezTo>
                    <a:pt x="747" y="617"/>
                    <a:pt x="754" y="617"/>
                    <a:pt x="757" y="622"/>
                  </a:cubicBezTo>
                  <a:cubicBezTo>
                    <a:pt x="766" y="614"/>
                    <a:pt x="772" y="600"/>
                    <a:pt x="778" y="590"/>
                  </a:cubicBezTo>
                  <a:cubicBezTo>
                    <a:pt x="802" y="550"/>
                    <a:pt x="845" y="531"/>
                    <a:pt x="888" y="523"/>
                  </a:cubicBezTo>
                  <a:cubicBezTo>
                    <a:pt x="912" y="520"/>
                    <a:pt x="934" y="514"/>
                    <a:pt x="959" y="513"/>
                  </a:cubicBezTo>
                  <a:cubicBezTo>
                    <a:pt x="994" y="510"/>
                    <a:pt x="1024" y="486"/>
                    <a:pt x="1042" y="457"/>
                  </a:cubicBezTo>
                  <a:cubicBezTo>
                    <a:pt x="1060" y="435"/>
                    <a:pt x="1062" y="407"/>
                    <a:pt x="1072" y="381"/>
                  </a:cubicBezTo>
                  <a:cubicBezTo>
                    <a:pt x="1098" y="377"/>
                    <a:pt x="1125" y="375"/>
                    <a:pt x="1150" y="368"/>
                  </a:cubicBezTo>
                  <a:cubicBezTo>
                    <a:pt x="1195" y="345"/>
                    <a:pt x="1195" y="345"/>
                    <a:pt x="1195" y="345"/>
                  </a:cubicBezTo>
                  <a:cubicBezTo>
                    <a:pt x="1229" y="323"/>
                    <a:pt x="1247" y="288"/>
                    <a:pt x="1259" y="253"/>
                  </a:cubicBezTo>
                  <a:cubicBezTo>
                    <a:pt x="1264" y="240"/>
                    <a:pt x="1264" y="224"/>
                    <a:pt x="1270" y="213"/>
                  </a:cubicBezTo>
                  <a:cubicBezTo>
                    <a:pt x="1330" y="205"/>
                    <a:pt x="1390" y="188"/>
                    <a:pt x="1431" y="141"/>
                  </a:cubicBezTo>
                  <a:cubicBezTo>
                    <a:pt x="1473" y="104"/>
                    <a:pt x="1497" y="56"/>
                    <a:pt x="1506" y="4"/>
                  </a:cubicBezTo>
                  <a:lnTo>
                    <a:pt x="1501" y="4"/>
                  </a:lnTo>
                  <a:close/>
                  <a:moveTo>
                    <a:pt x="1411" y="46"/>
                  </a:moveTo>
                  <a:cubicBezTo>
                    <a:pt x="1414" y="51"/>
                    <a:pt x="1416" y="56"/>
                    <a:pt x="1414" y="62"/>
                  </a:cubicBezTo>
                  <a:cubicBezTo>
                    <a:pt x="1405" y="61"/>
                    <a:pt x="1399" y="49"/>
                    <a:pt x="1390" y="46"/>
                  </a:cubicBezTo>
                  <a:cubicBezTo>
                    <a:pt x="1384" y="40"/>
                    <a:pt x="1372" y="43"/>
                    <a:pt x="1370" y="36"/>
                  </a:cubicBezTo>
                  <a:cubicBezTo>
                    <a:pt x="1384" y="33"/>
                    <a:pt x="1401" y="34"/>
                    <a:pt x="1411" y="46"/>
                  </a:cubicBezTo>
                  <a:close/>
                  <a:moveTo>
                    <a:pt x="1356" y="44"/>
                  </a:moveTo>
                  <a:cubicBezTo>
                    <a:pt x="1372" y="45"/>
                    <a:pt x="1393" y="47"/>
                    <a:pt x="1403" y="64"/>
                  </a:cubicBezTo>
                  <a:cubicBezTo>
                    <a:pt x="1403" y="69"/>
                    <a:pt x="1397" y="69"/>
                    <a:pt x="1394" y="71"/>
                  </a:cubicBezTo>
                  <a:cubicBezTo>
                    <a:pt x="1377" y="71"/>
                    <a:pt x="1359" y="68"/>
                    <a:pt x="1350" y="52"/>
                  </a:cubicBezTo>
                  <a:cubicBezTo>
                    <a:pt x="1346" y="47"/>
                    <a:pt x="1351" y="44"/>
                    <a:pt x="1356" y="44"/>
                  </a:cubicBezTo>
                  <a:close/>
                  <a:moveTo>
                    <a:pt x="1153" y="116"/>
                  </a:moveTo>
                  <a:cubicBezTo>
                    <a:pt x="1160" y="118"/>
                    <a:pt x="1166" y="125"/>
                    <a:pt x="1169" y="131"/>
                  </a:cubicBezTo>
                  <a:cubicBezTo>
                    <a:pt x="1170" y="142"/>
                    <a:pt x="1170" y="154"/>
                    <a:pt x="1164" y="161"/>
                  </a:cubicBezTo>
                  <a:cubicBezTo>
                    <a:pt x="1169" y="169"/>
                    <a:pt x="1159" y="173"/>
                    <a:pt x="1157" y="179"/>
                  </a:cubicBezTo>
                  <a:cubicBezTo>
                    <a:pt x="1148" y="184"/>
                    <a:pt x="1148" y="184"/>
                    <a:pt x="1148" y="184"/>
                  </a:cubicBezTo>
                  <a:cubicBezTo>
                    <a:pt x="1147" y="176"/>
                    <a:pt x="1155" y="168"/>
                    <a:pt x="1155" y="159"/>
                  </a:cubicBezTo>
                  <a:cubicBezTo>
                    <a:pt x="1161" y="144"/>
                    <a:pt x="1152" y="131"/>
                    <a:pt x="1153" y="116"/>
                  </a:cubicBezTo>
                  <a:close/>
                  <a:moveTo>
                    <a:pt x="1142" y="114"/>
                  </a:moveTo>
                  <a:cubicBezTo>
                    <a:pt x="1151" y="128"/>
                    <a:pt x="1154" y="148"/>
                    <a:pt x="1149" y="165"/>
                  </a:cubicBezTo>
                  <a:cubicBezTo>
                    <a:pt x="1146" y="169"/>
                    <a:pt x="1145" y="176"/>
                    <a:pt x="1139" y="177"/>
                  </a:cubicBezTo>
                  <a:cubicBezTo>
                    <a:pt x="1127" y="155"/>
                    <a:pt x="1142" y="136"/>
                    <a:pt x="1142" y="114"/>
                  </a:cubicBezTo>
                  <a:close/>
                  <a:moveTo>
                    <a:pt x="1091" y="152"/>
                  </a:moveTo>
                  <a:cubicBezTo>
                    <a:pt x="1085" y="160"/>
                    <a:pt x="1081" y="166"/>
                    <a:pt x="1070" y="167"/>
                  </a:cubicBezTo>
                  <a:cubicBezTo>
                    <a:pt x="1069" y="166"/>
                    <a:pt x="1069" y="166"/>
                    <a:pt x="1069" y="166"/>
                  </a:cubicBezTo>
                  <a:cubicBezTo>
                    <a:pt x="1083" y="149"/>
                    <a:pt x="1089" y="126"/>
                    <a:pt x="1098" y="105"/>
                  </a:cubicBezTo>
                  <a:cubicBezTo>
                    <a:pt x="1106" y="119"/>
                    <a:pt x="1098" y="139"/>
                    <a:pt x="1091" y="152"/>
                  </a:cubicBezTo>
                  <a:close/>
                  <a:moveTo>
                    <a:pt x="1089" y="111"/>
                  </a:moveTo>
                  <a:cubicBezTo>
                    <a:pt x="1082" y="135"/>
                    <a:pt x="1072" y="164"/>
                    <a:pt x="1049" y="176"/>
                  </a:cubicBezTo>
                  <a:cubicBezTo>
                    <a:pt x="1047" y="149"/>
                    <a:pt x="1064" y="120"/>
                    <a:pt x="1089" y="111"/>
                  </a:cubicBezTo>
                  <a:close/>
                  <a:moveTo>
                    <a:pt x="826" y="194"/>
                  </a:moveTo>
                  <a:cubicBezTo>
                    <a:pt x="824" y="193"/>
                    <a:pt x="824" y="193"/>
                    <a:pt x="824" y="193"/>
                  </a:cubicBezTo>
                  <a:cubicBezTo>
                    <a:pt x="833" y="188"/>
                    <a:pt x="844" y="190"/>
                    <a:pt x="854" y="190"/>
                  </a:cubicBezTo>
                  <a:cubicBezTo>
                    <a:pt x="859" y="188"/>
                    <a:pt x="865" y="187"/>
                    <a:pt x="869" y="189"/>
                  </a:cubicBezTo>
                  <a:cubicBezTo>
                    <a:pt x="857" y="198"/>
                    <a:pt x="839" y="200"/>
                    <a:pt x="826" y="194"/>
                  </a:cubicBezTo>
                  <a:close/>
                  <a:moveTo>
                    <a:pt x="867" y="180"/>
                  </a:moveTo>
                  <a:cubicBezTo>
                    <a:pt x="856" y="183"/>
                    <a:pt x="845" y="186"/>
                    <a:pt x="833" y="183"/>
                  </a:cubicBezTo>
                  <a:cubicBezTo>
                    <a:pt x="831" y="174"/>
                    <a:pt x="843" y="174"/>
                    <a:pt x="848" y="169"/>
                  </a:cubicBezTo>
                  <a:cubicBezTo>
                    <a:pt x="860" y="166"/>
                    <a:pt x="873" y="169"/>
                    <a:pt x="884" y="170"/>
                  </a:cubicBezTo>
                  <a:cubicBezTo>
                    <a:pt x="883" y="177"/>
                    <a:pt x="873" y="178"/>
                    <a:pt x="867" y="180"/>
                  </a:cubicBezTo>
                  <a:close/>
                  <a:moveTo>
                    <a:pt x="896" y="265"/>
                  </a:moveTo>
                  <a:cubicBezTo>
                    <a:pt x="884" y="258"/>
                    <a:pt x="881" y="246"/>
                    <a:pt x="879" y="234"/>
                  </a:cubicBezTo>
                  <a:cubicBezTo>
                    <a:pt x="879" y="224"/>
                    <a:pt x="879" y="212"/>
                    <a:pt x="891" y="210"/>
                  </a:cubicBezTo>
                  <a:cubicBezTo>
                    <a:pt x="894" y="227"/>
                    <a:pt x="891" y="246"/>
                    <a:pt x="898" y="263"/>
                  </a:cubicBezTo>
                  <a:lnTo>
                    <a:pt x="896" y="265"/>
                  </a:lnTo>
                  <a:close/>
                  <a:moveTo>
                    <a:pt x="910" y="241"/>
                  </a:moveTo>
                  <a:cubicBezTo>
                    <a:pt x="909" y="247"/>
                    <a:pt x="907" y="252"/>
                    <a:pt x="904" y="257"/>
                  </a:cubicBezTo>
                  <a:cubicBezTo>
                    <a:pt x="899" y="243"/>
                    <a:pt x="894" y="226"/>
                    <a:pt x="898" y="210"/>
                  </a:cubicBezTo>
                  <a:cubicBezTo>
                    <a:pt x="907" y="215"/>
                    <a:pt x="909" y="228"/>
                    <a:pt x="910" y="241"/>
                  </a:cubicBezTo>
                  <a:close/>
                  <a:moveTo>
                    <a:pt x="849" y="334"/>
                  </a:moveTo>
                  <a:cubicBezTo>
                    <a:pt x="840" y="335"/>
                    <a:pt x="830" y="331"/>
                    <a:pt x="826" y="323"/>
                  </a:cubicBezTo>
                  <a:cubicBezTo>
                    <a:pt x="823" y="316"/>
                    <a:pt x="822" y="307"/>
                    <a:pt x="826" y="299"/>
                  </a:cubicBezTo>
                  <a:cubicBezTo>
                    <a:pt x="837" y="314"/>
                    <a:pt x="853" y="325"/>
                    <a:pt x="872" y="325"/>
                  </a:cubicBezTo>
                  <a:cubicBezTo>
                    <a:pt x="868" y="333"/>
                    <a:pt x="858" y="334"/>
                    <a:pt x="849" y="334"/>
                  </a:cubicBezTo>
                  <a:close/>
                  <a:moveTo>
                    <a:pt x="845" y="311"/>
                  </a:moveTo>
                  <a:cubicBezTo>
                    <a:pt x="841" y="305"/>
                    <a:pt x="830" y="298"/>
                    <a:pt x="834" y="290"/>
                  </a:cubicBezTo>
                  <a:cubicBezTo>
                    <a:pt x="849" y="294"/>
                    <a:pt x="870" y="298"/>
                    <a:pt x="874" y="316"/>
                  </a:cubicBezTo>
                  <a:cubicBezTo>
                    <a:pt x="864" y="321"/>
                    <a:pt x="852" y="317"/>
                    <a:pt x="845" y="311"/>
                  </a:cubicBezTo>
                  <a:close/>
                  <a:moveTo>
                    <a:pt x="760" y="317"/>
                  </a:moveTo>
                  <a:cubicBezTo>
                    <a:pt x="771" y="315"/>
                    <a:pt x="779" y="321"/>
                    <a:pt x="787" y="327"/>
                  </a:cubicBezTo>
                  <a:cubicBezTo>
                    <a:pt x="792" y="333"/>
                    <a:pt x="800" y="341"/>
                    <a:pt x="795" y="349"/>
                  </a:cubicBezTo>
                  <a:cubicBezTo>
                    <a:pt x="783" y="341"/>
                    <a:pt x="771" y="332"/>
                    <a:pt x="759" y="323"/>
                  </a:cubicBezTo>
                  <a:cubicBezTo>
                    <a:pt x="756" y="321"/>
                    <a:pt x="758" y="318"/>
                    <a:pt x="760" y="317"/>
                  </a:cubicBezTo>
                  <a:close/>
                  <a:moveTo>
                    <a:pt x="733" y="321"/>
                  </a:moveTo>
                  <a:cubicBezTo>
                    <a:pt x="753" y="324"/>
                    <a:pt x="770" y="337"/>
                    <a:pt x="783" y="353"/>
                  </a:cubicBezTo>
                  <a:cubicBezTo>
                    <a:pt x="772" y="360"/>
                    <a:pt x="760" y="348"/>
                    <a:pt x="748" y="345"/>
                  </a:cubicBezTo>
                  <a:cubicBezTo>
                    <a:pt x="741" y="339"/>
                    <a:pt x="732" y="331"/>
                    <a:pt x="733" y="321"/>
                  </a:cubicBezTo>
                  <a:close/>
                  <a:moveTo>
                    <a:pt x="875" y="84"/>
                  </a:moveTo>
                  <a:cubicBezTo>
                    <a:pt x="880" y="88"/>
                    <a:pt x="881" y="92"/>
                    <a:pt x="882" y="97"/>
                  </a:cubicBezTo>
                  <a:cubicBezTo>
                    <a:pt x="881" y="98"/>
                    <a:pt x="881" y="98"/>
                    <a:pt x="881" y="98"/>
                  </a:cubicBezTo>
                  <a:cubicBezTo>
                    <a:pt x="871" y="90"/>
                    <a:pt x="859" y="84"/>
                    <a:pt x="853" y="73"/>
                  </a:cubicBezTo>
                  <a:cubicBezTo>
                    <a:pt x="862" y="71"/>
                    <a:pt x="871" y="77"/>
                    <a:pt x="875" y="84"/>
                  </a:cubicBezTo>
                  <a:close/>
                  <a:moveTo>
                    <a:pt x="839" y="76"/>
                  </a:moveTo>
                  <a:cubicBezTo>
                    <a:pt x="853" y="84"/>
                    <a:pt x="869" y="94"/>
                    <a:pt x="878" y="106"/>
                  </a:cubicBezTo>
                  <a:cubicBezTo>
                    <a:pt x="875" y="113"/>
                    <a:pt x="866" y="109"/>
                    <a:pt x="860" y="108"/>
                  </a:cubicBezTo>
                  <a:cubicBezTo>
                    <a:pt x="842" y="104"/>
                    <a:pt x="821" y="96"/>
                    <a:pt x="814" y="77"/>
                  </a:cubicBezTo>
                  <a:cubicBezTo>
                    <a:pt x="819" y="70"/>
                    <a:pt x="831" y="75"/>
                    <a:pt x="839" y="76"/>
                  </a:cubicBezTo>
                  <a:close/>
                  <a:moveTo>
                    <a:pt x="756" y="52"/>
                  </a:moveTo>
                  <a:cubicBezTo>
                    <a:pt x="743" y="43"/>
                    <a:pt x="738" y="29"/>
                    <a:pt x="738" y="13"/>
                  </a:cubicBezTo>
                  <a:cubicBezTo>
                    <a:pt x="738" y="9"/>
                    <a:pt x="742" y="10"/>
                    <a:pt x="744" y="12"/>
                  </a:cubicBezTo>
                  <a:cubicBezTo>
                    <a:pt x="755" y="30"/>
                    <a:pt x="755" y="30"/>
                    <a:pt x="755" y="30"/>
                  </a:cubicBezTo>
                  <a:cubicBezTo>
                    <a:pt x="757" y="36"/>
                    <a:pt x="762" y="49"/>
                    <a:pt x="756" y="52"/>
                  </a:cubicBezTo>
                  <a:close/>
                  <a:moveTo>
                    <a:pt x="757" y="18"/>
                  </a:moveTo>
                  <a:cubicBezTo>
                    <a:pt x="758" y="15"/>
                    <a:pt x="758" y="15"/>
                    <a:pt x="758" y="15"/>
                  </a:cubicBezTo>
                  <a:cubicBezTo>
                    <a:pt x="766" y="21"/>
                    <a:pt x="772" y="30"/>
                    <a:pt x="770" y="42"/>
                  </a:cubicBezTo>
                  <a:cubicBezTo>
                    <a:pt x="769" y="44"/>
                    <a:pt x="769" y="46"/>
                    <a:pt x="767" y="46"/>
                  </a:cubicBezTo>
                  <a:lnTo>
                    <a:pt x="757" y="18"/>
                  </a:lnTo>
                  <a:close/>
                  <a:moveTo>
                    <a:pt x="614" y="35"/>
                  </a:moveTo>
                  <a:cubicBezTo>
                    <a:pt x="611" y="40"/>
                    <a:pt x="611" y="40"/>
                    <a:pt x="611" y="40"/>
                  </a:cubicBezTo>
                  <a:cubicBezTo>
                    <a:pt x="608" y="40"/>
                    <a:pt x="608" y="40"/>
                    <a:pt x="608" y="40"/>
                  </a:cubicBezTo>
                  <a:lnTo>
                    <a:pt x="614" y="35"/>
                  </a:lnTo>
                  <a:close/>
                  <a:moveTo>
                    <a:pt x="623" y="41"/>
                  </a:moveTo>
                  <a:cubicBezTo>
                    <a:pt x="628" y="41"/>
                    <a:pt x="633" y="39"/>
                    <a:pt x="638" y="40"/>
                  </a:cubicBezTo>
                  <a:cubicBezTo>
                    <a:pt x="630" y="60"/>
                    <a:pt x="612" y="80"/>
                    <a:pt x="588" y="82"/>
                  </a:cubicBezTo>
                  <a:cubicBezTo>
                    <a:pt x="591" y="66"/>
                    <a:pt x="607" y="48"/>
                    <a:pt x="623" y="41"/>
                  </a:cubicBezTo>
                  <a:close/>
                  <a:moveTo>
                    <a:pt x="581" y="34"/>
                  </a:moveTo>
                  <a:cubicBezTo>
                    <a:pt x="583" y="35"/>
                    <a:pt x="583" y="35"/>
                    <a:pt x="583" y="35"/>
                  </a:cubicBezTo>
                  <a:cubicBezTo>
                    <a:pt x="582" y="47"/>
                    <a:pt x="571" y="57"/>
                    <a:pt x="561" y="61"/>
                  </a:cubicBezTo>
                  <a:cubicBezTo>
                    <a:pt x="557" y="62"/>
                    <a:pt x="557" y="62"/>
                    <a:pt x="557" y="62"/>
                  </a:cubicBezTo>
                  <a:cubicBezTo>
                    <a:pt x="556" y="47"/>
                    <a:pt x="574" y="45"/>
                    <a:pt x="581" y="34"/>
                  </a:cubicBezTo>
                  <a:close/>
                  <a:moveTo>
                    <a:pt x="572" y="30"/>
                  </a:moveTo>
                  <a:cubicBezTo>
                    <a:pt x="570" y="41"/>
                    <a:pt x="556" y="41"/>
                    <a:pt x="551" y="50"/>
                  </a:cubicBezTo>
                  <a:cubicBezTo>
                    <a:pt x="553" y="39"/>
                    <a:pt x="563" y="32"/>
                    <a:pt x="572" y="30"/>
                  </a:cubicBezTo>
                  <a:close/>
                  <a:moveTo>
                    <a:pt x="503" y="104"/>
                  </a:moveTo>
                  <a:cubicBezTo>
                    <a:pt x="498" y="106"/>
                    <a:pt x="491" y="106"/>
                    <a:pt x="487" y="104"/>
                  </a:cubicBezTo>
                  <a:cubicBezTo>
                    <a:pt x="495" y="97"/>
                    <a:pt x="505" y="92"/>
                    <a:pt x="518" y="93"/>
                  </a:cubicBezTo>
                  <a:cubicBezTo>
                    <a:pt x="516" y="99"/>
                    <a:pt x="508" y="102"/>
                    <a:pt x="503" y="104"/>
                  </a:cubicBezTo>
                  <a:close/>
                  <a:moveTo>
                    <a:pt x="486" y="93"/>
                  </a:moveTo>
                  <a:cubicBezTo>
                    <a:pt x="495" y="85"/>
                    <a:pt x="510" y="73"/>
                    <a:pt x="522" y="83"/>
                  </a:cubicBezTo>
                  <a:cubicBezTo>
                    <a:pt x="511" y="86"/>
                    <a:pt x="497" y="88"/>
                    <a:pt x="486" y="93"/>
                  </a:cubicBezTo>
                  <a:close/>
                  <a:moveTo>
                    <a:pt x="506" y="170"/>
                  </a:moveTo>
                  <a:cubicBezTo>
                    <a:pt x="506" y="155"/>
                    <a:pt x="508" y="131"/>
                    <a:pt x="529" y="128"/>
                  </a:cubicBezTo>
                  <a:cubicBezTo>
                    <a:pt x="518" y="141"/>
                    <a:pt x="516" y="158"/>
                    <a:pt x="506" y="170"/>
                  </a:cubicBezTo>
                  <a:close/>
                  <a:moveTo>
                    <a:pt x="516" y="173"/>
                  </a:moveTo>
                  <a:cubicBezTo>
                    <a:pt x="515" y="170"/>
                    <a:pt x="515" y="170"/>
                    <a:pt x="515" y="170"/>
                  </a:cubicBezTo>
                  <a:cubicBezTo>
                    <a:pt x="521" y="154"/>
                    <a:pt x="527" y="132"/>
                    <a:pt x="547" y="128"/>
                  </a:cubicBezTo>
                  <a:cubicBezTo>
                    <a:pt x="549" y="133"/>
                    <a:pt x="549" y="133"/>
                    <a:pt x="549" y="133"/>
                  </a:cubicBezTo>
                  <a:cubicBezTo>
                    <a:pt x="548" y="150"/>
                    <a:pt x="533" y="168"/>
                    <a:pt x="516" y="173"/>
                  </a:cubicBezTo>
                  <a:close/>
                  <a:moveTo>
                    <a:pt x="512" y="350"/>
                  </a:moveTo>
                  <a:cubicBezTo>
                    <a:pt x="505" y="344"/>
                    <a:pt x="495" y="338"/>
                    <a:pt x="497" y="328"/>
                  </a:cubicBezTo>
                  <a:cubicBezTo>
                    <a:pt x="508" y="340"/>
                    <a:pt x="520" y="347"/>
                    <a:pt x="534" y="353"/>
                  </a:cubicBezTo>
                  <a:cubicBezTo>
                    <a:pt x="529" y="357"/>
                    <a:pt x="518" y="353"/>
                    <a:pt x="512" y="350"/>
                  </a:cubicBezTo>
                  <a:close/>
                  <a:moveTo>
                    <a:pt x="500" y="311"/>
                  </a:moveTo>
                  <a:cubicBezTo>
                    <a:pt x="501" y="308"/>
                    <a:pt x="501" y="308"/>
                    <a:pt x="501" y="308"/>
                  </a:cubicBezTo>
                  <a:cubicBezTo>
                    <a:pt x="517" y="316"/>
                    <a:pt x="544" y="324"/>
                    <a:pt x="543" y="348"/>
                  </a:cubicBezTo>
                  <a:cubicBezTo>
                    <a:pt x="524" y="344"/>
                    <a:pt x="504" y="331"/>
                    <a:pt x="500" y="311"/>
                  </a:cubicBezTo>
                  <a:close/>
                  <a:moveTo>
                    <a:pt x="1162" y="287"/>
                  </a:moveTo>
                  <a:cubicBezTo>
                    <a:pt x="1142" y="253"/>
                    <a:pt x="1142" y="253"/>
                    <a:pt x="1142" y="253"/>
                  </a:cubicBezTo>
                  <a:cubicBezTo>
                    <a:pt x="1147" y="249"/>
                    <a:pt x="1154" y="253"/>
                    <a:pt x="1159" y="255"/>
                  </a:cubicBezTo>
                  <a:cubicBezTo>
                    <a:pt x="1167" y="264"/>
                    <a:pt x="1167" y="264"/>
                    <a:pt x="1167" y="264"/>
                  </a:cubicBezTo>
                  <a:cubicBezTo>
                    <a:pt x="1168" y="272"/>
                    <a:pt x="1169" y="282"/>
                    <a:pt x="1162" y="287"/>
                  </a:cubicBezTo>
                  <a:close/>
                  <a:moveTo>
                    <a:pt x="1153" y="291"/>
                  </a:moveTo>
                  <a:cubicBezTo>
                    <a:pt x="1145" y="290"/>
                    <a:pt x="1135" y="285"/>
                    <a:pt x="1132" y="276"/>
                  </a:cubicBezTo>
                  <a:cubicBezTo>
                    <a:pt x="1129" y="269"/>
                    <a:pt x="1130" y="261"/>
                    <a:pt x="1132" y="254"/>
                  </a:cubicBezTo>
                  <a:cubicBezTo>
                    <a:pt x="1145" y="261"/>
                    <a:pt x="1153" y="277"/>
                    <a:pt x="1153" y="291"/>
                  </a:cubicBezTo>
                  <a:close/>
                  <a:moveTo>
                    <a:pt x="1286" y="133"/>
                  </a:moveTo>
                  <a:cubicBezTo>
                    <a:pt x="1280" y="122"/>
                    <a:pt x="1274" y="108"/>
                    <a:pt x="1278" y="95"/>
                  </a:cubicBezTo>
                  <a:cubicBezTo>
                    <a:pt x="1290" y="105"/>
                    <a:pt x="1300" y="121"/>
                    <a:pt x="1302" y="139"/>
                  </a:cubicBezTo>
                  <a:cubicBezTo>
                    <a:pt x="1297" y="142"/>
                    <a:pt x="1290" y="136"/>
                    <a:pt x="1286" y="133"/>
                  </a:cubicBezTo>
                  <a:close/>
                  <a:moveTo>
                    <a:pt x="1308" y="108"/>
                  </a:moveTo>
                  <a:cubicBezTo>
                    <a:pt x="1309" y="115"/>
                    <a:pt x="1311" y="121"/>
                    <a:pt x="1308" y="127"/>
                  </a:cubicBezTo>
                  <a:cubicBezTo>
                    <a:pt x="1306" y="127"/>
                    <a:pt x="1306" y="127"/>
                    <a:pt x="1306" y="127"/>
                  </a:cubicBezTo>
                  <a:cubicBezTo>
                    <a:pt x="1301" y="114"/>
                    <a:pt x="1293" y="102"/>
                    <a:pt x="1286" y="89"/>
                  </a:cubicBezTo>
                  <a:cubicBezTo>
                    <a:pt x="1296" y="92"/>
                    <a:pt x="1304" y="98"/>
                    <a:pt x="1308" y="108"/>
                  </a:cubicBezTo>
                  <a:close/>
                  <a:moveTo>
                    <a:pt x="1306" y="15"/>
                  </a:moveTo>
                  <a:cubicBezTo>
                    <a:pt x="1322" y="25"/>
                    <a:pt x="1322" y="25"/>
                    <a:pt x="1322" y="25"/>
                  </a:cubicBezTo>
                  <a:cubicBezTo>
                    <a:pt x="1330" y="33"/>
                    <a:pt x="1340" y="42"/>
                    <a:pt x="1342" y="53"/>
                  </a:cubicBezTo>
                  <a:cubicBezTo>
                    <a:pt x="1316" y="37"/>
                    <a:pt x="1287" y="24"/>
                    <a:pt x="1255" y="24"/>
                  </a:cubicBezTo>
                  <a:cubicBezTo>
                    <a:pt x="1254" y="22"/>
                    <a:pt x="1254" y="22"/>
                    <a:pt x="1254" y="22"/>
                  </a:cubicBezTo>
                  <a:cubicBezTo>
                    <a:pt x="1267" y="13"/>
                    <a:pt x="1288" y="14"/>
                    <a:pt x="1306" y="15"/>
                  </a:cubicBezTo>
                  <a:close/>
                  <a:moveTo>
                    <a:pt x="1280" y="31"/>
                  </a:moveTo>
                  <a:cubicBezTo>
                    <a:pt x="1303" y="35"/>
                    <a:pt x="1325" y="47"/>
                    <a:pt x="1341" y="65"/>
                  </a:cubicBezTo>
                  <a:cubicBezTo>
                    <a:pt x="1333" y="73"/>
                    <a:pt x="1319" y="72"/>
                    <a:pt x="1308" y="74"/>
                  </a:cubicBezTo>
                  <a:cubicBezTo>
                    <a:pt x="1283" y="72"/>
                    <a:pt x="1253" y="65"/>
                    <a:pt x="1246" y="39"/>
                  </a:cubicBezTo>
                  <a:cubicBezTo>
                    <a:pt x="1250" y="22"/>
                    <a:pt x="1270" y="34"/>
                    <a:pt x="1280" y="31"/>
                  </a:cubicBezTo>
                  <a:close/>
                  <a:moveTo>
                    <a:pt x="1242" y="21"/>
                  </a:moveTo>
                  <a:cubicBezTo>
                    <a:pt x="1243" y="22"/>
                    <a:pt x="1246" y="25"/>
                    <a:pt x="1244" y="28"/>
                  </a:cubicBezTo>
                  <a:cubicBezTo>
                    <a:pt x="1243" y="31"/>
                    <a:pt x="1240" y="31"/>
                    <a:pt x="1239" y="30"/>
                  </a:cubicBezTo>
                  <a:lnTo>
                    <a:pt x="1242" y="21"/>
                  </a:lnTo>
                  <a:close/>
                  <a:moveTo>
                    <a:pt x="1222" y="55"/>
                  </a:moveTo>
                  <a:cubicBezTo>
                    <a:pt x="1227" y="49"/>
                    <a:pt x="1236" y="42"/>
                    <a:pt x="1244" y="46"/>
                  </a:cubicBezTo>
                  <a:cubicBezTo>
                    <a:pt x="1247" y="56"/>
                    <a:pt x="1258" y="63"/>
                    <a:pt x="1263" y="72"/>
                  </a:cubicBezTo>
                  <a:cubicBezTo>
                    <a:pt x="1268" y="89"/>
                    <a:pt x="1259" y="105"/>
                    <a:pt x="1250" y="121"/>
                  </a:cubicBezTo>
                  <a:cubicBezTo>
                    <a:pt x="1247" y="123"/>
                    <a:pt x="1243" y="125"/>
                    <a:pt x="1239" y="124"/>
                  </a:cubicBezTo>
                  <a:cubicBezTo>
                    <a:pt x="1228" y="103"/>
                    <a:pt x="1218" y="78"/>
                    <a:pt x="1222" y="55"/>
                  </a:cubicBezTo>
                  <a:close/>
                  <a:moveTo>
                    <a:pt x="1098" y="66"/>
                  </a:moveTo>
                  <a:cubicBezTo>
                    <a:pt x="1097" y="67"/>
                    <a:pt x="1094" y="68"/>
                    <a:pt x="1092" y="67"/>
                  </a:cubicBezTo>
                  <a:cubicBezTo>
                    <a:pt x="1097" y="32"/>
                    <a:pt x="1134" y="18"/>
                    <a:pt x="1160" y="6"/>
                  </a:cubicBezTo>
                  <a:cubicBezTo>
                    <a:pt x="1169" y="3"/>
                    <a:pt x="1174" y="10"/>
                    <a:pt x="1181" y="14"/>
                  </a:cubicBezTo>
                  <a:cubicBezTo>
                    <a:pt x="1181" y="18"/>
                    <a:pt x="1182" y="23"/>
                    <a:pt x="1178" y="26"/>
                  </a:cubicBezTo>
                  <a:cubicBezTo>
                    <a:pt x="1148" y="33"/>
                    <a:pt x="1124" y="50"/>
                    <a:pt x="1098" y="66"/>
                  </a:cubicBezTo>
                  <a:close/>
                  <a:moveTo>
                    <a:pt x="1166" y="76"/>
                  </a:moveTo>
                  <a:cubicBezTo>
                    <a:pt x="1148" y="86"/>
                    <a:pt x="1126" y="79"/>
                    <a:pt x="1110" y="68"/>
                  </a:cubicBezTo>
                  <a:cubicBezTo>
                    <a:pt x="1117" y="59"/>
                    <a:pt x="1130" y="54"/>
                    <a:pt x="1140" y="46"/>
                  </a:cubicBezTo>
                  <a:cubicBezTo>
                    <a:pt x="1153" y="41"/>
                    <a:pt x="1167" y="29"/>
                    <a:pt x="1182" y="33"/>
                  </a:cubicBezTo>
                  <a:cubicBezTo>
                    <a:pt x="1194" y="49"/>
                    <a:pt x="1194" y="49"/>
                    <a:pt x="1194" y="49"/>
                  </a:cubicBezTo>
                  <a:cubicBezTo>
                    <a:pt x="1192" y="65"/>
                    <a:pt x="1177" y="69"/>
                    <a:pt x="1166" y="76"/>
                  </a:cubicBezTo>
                  <a:close/>
                  <a:moveTo>
                    <a:pt x="1190" y="78"/>
                  </a:moveTo>
                  <a:cubicBezTo>
                    <a:pt x="1193" y="69"/>
                    <a:pt x="1194" y="60"/>
                    <a:pt x="1200" y="52"/>
                  </a:cubicBezTo>
                  <a:cubicBezTo>
                    <a:pt x="1214" y="54"/>
                    <a:pt x="1214" y="54"/>
                    <a:pt x="1214" y="54"/>
                  </a:cubicBezTo>
                  <a:cubicBezTo>
                    <a:pt x="1213" y="83"/>
                    <a:pt x="1228" y="107"/>
                    <a:pt x="1234" y="134"/>
                  </a:cubicBezTo>
                  <a:cubicBezTo>
                    <a:pt x="1228" y="136"/>
                    <a:pt x="1221" y="129"/>
                    <a:pt x="1214" y="126"/>
                  </a:cubicBezTo>
                  <a:cubicBezTo>
                    <a:pt x="1197" y="116"/>
                    <a:pt x="1191" y="96"/>
                    <a:pt x="1190" y="78"/>
                  </a:cubicBezTo>
                  <a:close/>
                  <a:moveTo>
                    <a:pt x="1179" y="207"/>
                  </a:moveTo>
                  <a:cubicBezTo>
                    <a:pt x="1185" y="199"/>
                    <a:pt x="1190" y="191"/>
                    <a:pt x="1195" y="184"/>
                  </a:cubicBezTo>
                  <a:cubicBezTo>
                    <a:pt x="1200" y="184"/>
                    <a:pt x="1199" y="190"/>
                    <a:pt x="1202" y="193"/>
                  </a:cubicBezTo>
                  <a:cubicBezTo>
                    <a:pt x="1200" y="202"/>
                    <a:pt x="1196" y="211"/>
                    <a:pt x="1190" y="218"/>
                  </a:cubicBezTo>
                  <a:cubicBezTo>
                    <a:pt x="1183" y="224"/>
                    <a:pt x="1175" y="225"/>
                    <a:pt x="1166" y="224"/>
                  </a:cubicBezTo>
                  <a:cubicBezTo>
                    <a:pt x="1167" y="218"/>
                    <a:pt x="1176" y="214"/>
                    <a:pt x="1179" y="207"/>
                  </a:cubicBezTo>
                  <a:close/>
                  <a:moveTo>
                    <a:pt x="1151" y="228"/>
                  </a:moveTo>
                  <a:cubicBezTo>
                    <a:pt x="1167" y="229"/>
                    <a:pt x="1188" y="234"/>
                    <a:pt x="1198" y="216"/>
                  </a:cubicBezTo>
                  <a:cubicBezTo>
                    <a:pt x="1208" y="207"/>
                    <a:pt x="1207" y="193"/>
                    <a:pt x="1202" y="181"/>
                  </a:cubicBezTo>
                  <a:cubicBezTo>
                    <a:pt x="1200" y="174"/>
                    <a:pt x="1200" y="174"/>
                    <a:pt x="1200" y="174"/>
                  </a:cubicBezTo>
                  <a:cubicBezTo>
                    <a:pt x="1208" y="131"/>
                    <a:pt x="1208" y="131"/>
                    <a:pt x="1208" y="131"/>
                  </a:cubicBezTo>
                  <a:cubicBezTo>
                    <a:pt x="1219" y="135"/>
                    <a:pt x="1232" y="139"/>
                    <a:pt x="1241" y="149"/>
                  </a:cubicBezTo>
                  <a:cubicBezTo>
                    <a:pt x="1246" y="145"/>
                    <a:pt x="1244" y="137"/>
                    <a:pt x="1243" y="132"/>
                  </a:cubicBezTo>
                  <a:cubicBezTo>
                    <a:pt x="1255" y="125"/>
                    <a:pt x="1261" y="112"/>
                    <a:pt x="1267" y="101"/>
                  </a:cubicBezTo>
                  <a:cubicBezTo>
                    <a:pt x="1269" y="101"/>
                    <a:pt x="1269" y="101"/>
                    <a:pt x="1269" y="101"/>
                  </a:cubicBezTo>
                  <a:cubicBezTo>
                    <a:pt x="1274" y="116"/>
                    <a:pt x="1273" y="134"/>
                    <a:pt x="1290" y="144"/>
                  </a:cubicBezTo>
                  <a:cubicBezTo>
                    <a:pt x="1269" y="156"/>
                    <a:pt x="1243" y="155"/>
                    <a:pt x="1219" y="159"/>
                  </a:cubicBezTo>
                  <a:cubicBezTo>
                    <a:pt x="1217" y="157"/>
                    <a:pt x="1214" y="156"/>
                    <a:pt x="1211" y="157"/>
                  </a:cubicBezTo>
                  <a:cubicBezTo>
                    <a:pt x="1208" y="168"/>
                    <a:pt x="1216" y="177"/>
                    <a:pt x="1215" y="190"/>
                  </a:cubicBezTo>
                  <a:cubicBezTo>
                    <a:pt x="1218" y="231"/>
                    <a:pt x="1201" y="273"/>
                    <a:pt x="1168" y="295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71" y="283"/>
                    <a:pt x="1180" y="272"/>
                    <a:pt x="1171" y="261"/>
                  </a:cubicBezTo>
                  <a:cubicBezTo>
                    <a:pt x="1161" y="239"/>
                    <a:pt x="1133" y="250"/>
                    <a:pt x="1120" y="233"/>
                  </a:cubicBezTo>
                  <a:lnTo>
                    <a:pt x="1151" y="228"/>
                  </a:lnTo>
                  <a:close/>
                  <a:moveTo>
                    <a:pt x="1105" y="236"/>
                  </a:moveTo>
                  <a:cubicBezTo>
                    <a:pt x="1140" y="240"/>
                    <a:pt x="1110" y="288"/>
                    <a:pt x="1144" y="295"/>
                  </a:cubicBezTo>
                  <a:cubicBezTo>
                    <a:pt x="1147" y="297"/>
                    <a:pt x="1155" y="298"/>
                    <a:pt x="1154" y="305"/>
                  </a:cubicBezTo>
                  <a:cubicBezTo>
                    <a:pt x="1133" y="322"/>
                    <a:pt x="1105" y="320"/>
                    <a:pt x="1079" y="326"/>
                  </a:cubicBezTo>
                  <a:cubicBezTo>
                    <a:pt x="1074" y="325"/>
                    <a:pt x="1074" y="325"/>
                    <a:pt x="1074" y="325"/>
                  </a:cubicBezTo>
                  <a:cubicBezTo>
                    <a:pt x="1079" y="309"/>
                    <a:pt x="1091" y="291"/>
                    <a:pt x="1091" y="271"/>
                  </a:cubicBezTo>
                  <a:cubicBezTo>
                    <a:pt x="1090" y="247"/>
                    <a:pt x="1063" y="238"/>
                    <a:pt x="1048" y="226"/>
                  </a:cubicBezTo>
                  <a:cubicBezTo>
                    <a:pt x="1047" y="223"/>
                    <a:pt x="1047" y="223"/>
                    <a:pt x="1047" y="223"/>
                  </a:cubicBezTo>
                  <a:cubicBezTo>
                    <a:pt x="1066" y="227"/>
                    <a:pt x="1087" y="229"/>
                    <a:pt x="1105" y="236"/>
                  </a:cubicBezTo>
                  <a:close/>
                  <a:moveTo>
                    <a:pt x="1072" y="271"/>
                  </a:moveTo>
                  <a:cubicBezTo>
                    <a:pt x="1062" y="244"/>
                    <a:pt x="1062" y="244"/>
                    <a:pt x="1062" y="244"/>
                  </a:cubicBezTo>
                  <a:cubicBezTo>
                    <a:pt x="1072" y="245"/>
                    <a:pt x="1077" y="256"/>
                    <a:pt x="1084" y="262"/>
                  </a:cubicBezTo>
                  <a:cubicBezTo>
                    <a:pt x="1084" y="274"/>
                    <a:pt x="1086" y="286"/>
                    <a:pt x="1078" y="298"/>
                  </a:cubicBezTo>
                  <a:cubicBezTo>
                    <a:pt x="1074" y="291"/>
                    <a:pt x="1075" y="279"/>
                    <a:pt x="1072" y="271"/>
                  </a:cubicBezTo>
                  <a:close/>
                  <a:moveTo>
                    <a:pt x="1043" y="251"/>
                  </a:moveTo>
                  <a:cubicBezTo>
                    <a:pt x="1046" y="237"/>
                    <a:pt x="1046" y="237"/>
                    <a:pt x="1046" y="237"/>
                  </a:cubicBezTo>
                  <a:cubicBezTo>
                    <a:pt x="1060" y="249"/>
                    <a:pt x="1065" y="267"/>
                    <a:pt x="1069" y="286"/>
                  </a:cubicBezTo>
                  <a:cubicBezTo>
                    <a:pt x="1069" y="313"/>
                    <a:pt x="1069" y="313"/>
                    <a:pt x="1069" y="313"/>
                  </a:cubicBezTo>
                  <a:cubicBezTo>
                    <a:pt x="1066" y="313"/>
                    <a:pt x="1066" y="313"/>
                    <a:pt x="1066" y="313"/>
                  </a:cubicBezTo>
                  <a:cubicBezTo>
                    <a:pt x="1048" y="298"/>
                    <a:pt x="1038" y="274"/>
                    <a:pt x="1043" y="251"/>
                  </a:cubicBezTo>
                  <a:close/>
                  <a:moveTo>
                    <a:pt x="918" y="309"/>
                  </a:moveTo>
                  <a:cubicBezTo>
                    <a:pt x="928" y="282"/>
                    <a:pt x="938" y="253"/>
                    <a:pt x="945" y="225"/>
                  </a:cubicBezTo>
                  <a:cubicBezTo>
                    <a:pt x="966" y="246"/>
                    <a:pt x="941" y="279"/>
                    <a:pt x="958" y="304"/>
                  </a:cubicBezTo>
                  <a:cubicBezTo>
                    <a:pt x="964" y="318"/>
                    <a:pt x="978" y="328"/>
                    <a:pt x="984" y="342"/>
                  </a:cubicBezTo>
                  <a:cubicBezTo>
                    <a:pt x="974" y="346"/>
                    <a:pt x="965" y="338"/>
                    <a:pt x="953" y="339"/>
                  </a:cubicBezTo>
                  <a:cubicBezTo>
                    <a:pt x="940" y="338"/>
                    <a:pt x="925" y="340"/>
                    <a:pt x="918" y="328"/>
                  </a:cubicBezTo>
                  <a:cubicBezTo>
                    <a:pt x="914" y="322"/>
                    <a:pt x="913" y="315"/>
                    <a:pt x="918" y="309"/>
                  </a:cubicBezTo>
                  <a:close/>
                  <a:moveTo>
                    <a:pt x="986" y="294"/>
                  </a:moveTo>
                  <a:cubicBezTo>
                    <a:pt x="986" y="305"/>
                    <a:pt x="991" y="317"/>
                    <a:pt x="984" y="327"/>
                  </a:cubicBezTo>
                  <a:cubicBezTo>
                    <a:pt x="969" y="315"/>
                    <a:pt x="954" y="296"/>
                    <a:pt x="957" y="274"/>
                  </a:cubicBezTo>
                  <a:cubicBezTo>
                    <a:pt x="961" y="244"/>
                    <a:pt x="961" y="244"/>
                    <a:pt x="961" y="244"/>
                  </a:cubicBezTo>
                  <a:cubicBezTo>
                    <a:pt x="979" y="255"/>
                    <a:pt x="979" y="277"/>
                    <a:pt x="986" y="294"/>
                  </a:cubicBezTo>
                  <a:close/>
                  <a:moveTo>
                    <a:pt x="982" y="258"/>
                  </a:moveTo>
                  <a:cubicBezTo>
                    <a:pt x="997" y="266"/>
                    <a:pt x="1000" y="290"/>
                    <a:pt x="997" y="307"/>
                  </a:cubicBezTo>
                  <a:cubicBezTo>
                    <a:pt x="998" y="309"/>
                    <a:pt x="996" y="309"/>
                    <a:pt x="995" y="310"/>
                  </a:cubicBezTo>
                  <a:cubicBezTo>
                    <a:pt x="991" y="293"/>
                    <a:pt x="986" y="273"/>
                    <a:pt x="982" y="258"/>
                  </a:cubicBezTo>
                  <a:close/>
                  <a:moveTo>
                    <a:pt x="932" y="348"/>
                  </a:moveTo>
                  <a:cubicBezTo>
                    <a:pt x="934" y="345"/>
                    <a:pt x="934" y="345"/>
                    <a:pt x="934" y="345"/>
                  </a:cubicBezTo>
                  <a:cubicBezTo>
                    <a:pt x="957" y="343"/>
                    <a:pt x="982" y="345"/>
                    <a:pt x="993" y="367"/>
                  </a:cubicBezTo>
                  <a:cubicBezTo>
                    <a:pt x="993" y="370"/>
                    <a:pt x="993" y="370"/>
                    <a:pt x="993" y="370"/>
                  </a:cubicBezTo>
                  <a:cubicBezTo>
                    <a:pt x="972" y="369"/>
                    <a:pt x="944" y="370"/>
                    <a:pt x="932" y="348"/>
                  </a:cubicBezTo>
                  <a:close/>
                  <a:moveTo>
                    <a:pt x="985" y="378"/>
                  </a:moveTo>
                  <a:cubicBezTo>
                    <a:pt x="977" y="386"/>
                    <a:pt x="961" y="391"/>
                    <a:pt x="948" y="387"/>
                  </a:cubicBezTo>
                  <a:cubicBezTo>
                    <a:pt x="937" y="382"/>
                    <a:pt x="930" y="372"/>
                    <a:pt x="927" y="361"/>
                  </a:cubicBezTo>
                  <a:cubicBezTo>
                    <a:pt x="928" y="355"/>
                    <a:pt x="928" y="355"/>
                    <a:pt x="928" y="355"/>
                  </a:cubicBezTo>
                  <a:cubicBezTo>
                    <a:pt x="943" y="369"/>
                    <a:pt x="962" y="377"/>
                    <a:pt x="984" y="377"/>
                  </a:cubicBezTo>
                  <a:lnTo>
                    <a:pt x="985" y="378"/>
                  </a:lnTo>
                  <a:close/>
                  <a:moveTo>
                    <a:pt x="682" y="345"/>
                  </a:moveTo>
                  <a:cubicBezTo>
                    <a:pt x="688" y="356"/>
                    <a:pt x="698" y="368"/>
                    <a:pt x="705" y="374"/>
                  </a:cubicBezTo>
                  <a:cubicBezTo>
                    <a:pt x="687" y="372"/>
                    <a:pt x="670" y="359"/>
                    <a:pt x="660" y="345"/>
                  </a:cubicBezTo>
                  <a:cubicBezTo>
                    <a:pt x="660" y="338"/>
                    <a:pt x="669" y="334"/>
                    <a:pt x="672" y="329"/>
                  </a:cubicBezTo>
                  <a:cubicBezTo>
                    <a:pt x="680" y="332"/>
                    <a:pt x="677" y="341"/>
                    <a:pt x="682" y="345"/>
                  </a:cubicBezTo>
                  <a:close/>
                  <a:moveTo>
                    <a:pt x="796" y="264"/>
                  </a:moveTo>
                  <a:cubicBezTo>
                    <a:pt x="800" y="272"/>
                    <a:pt x="798" y="281"/>
                    <a:pt x="802" y="290"/>
                  </a:cubicBezTo>
                  <a:cubicBezTo>
                    <a:pt x="799" y="294"/>
                    <a:pt x="795" y="290"/>
                    <a:pt x="793" y="289"/>
                  </a:cubicBezTo>
                  <a:cubicBezTo>
                    <a:pt x="773" y="264"/>
                    <a:pt x="748" y="242"/>
                    <a:pt x="718" y="234"/>
                  </a:cubicBezTo>
                  <a:cubicBezTo>
                    <a:pt x="717" y="229"/>
                    <a:pt x="721" y="225"/>
                    <a:pt x="724" y="222"/>
                  </a:cubicBezTo>
                  <a:cubicBezTo>
                    <a:pt x="754" y="219"/>
                    <a:pt x="782" y="238"/>
                    <a:pt x="796" y="264"/>
                  </a:cubicBezTo>
                  <a:close/>
                  <a:moveTo>
                    <a:pt x="775" y="133"/>
                  </a:moveTo>
                  <a:cubicBezTo>
                    <a:pt x="771" y="140"/>
                    <a:pt x="761" y="142"/>
                    <a:pt x="754" y="140"/>
                  </a:cubicBezTo>
                  <a:cubicBezTo>
                    <a:pt x="751" y="138"/>
                    <a:pt x="748" y="135"/>
                    <a:pt x="746" y="132"/>
                  </a:cubicBezTo>
                  <a:cubicBezTo>
                    <a:pt x="754" y="127"/>
                    <a:pt x="768" y="125"/>
                    <a:pt x="775" y="133"/>
                  </a:cubicBezTo>
                  <a:close/>
                  <a:moveTo>
                    <a:pt x="668" y="105"/>
                  </a:moveTo>
                  <a:cubicBezTo>
                    <a:pt x="683" y="119"/>
                    <a:pt x="701" y="132"/>
                    <a:pt x="697" y="154"/>
                  </a:cubicBezTo>
                  <a:cubicBezTo>
                    <a:pt x="700" y="159"/>
                    <a:pt x="694" y="173"/>
                    <a:pt x="703" y="172"/>
                  </a:cubicBezTo>
                  <a:cubicBezTo>
                    <a:pt x="715" y="151"/>
                    <a:pt x="715" y="151"/>
                    <a:pt x="715" y="151"/>
                  </a:cubicBezTo>
                  <a:cubicBezTo>
                    <a:pt x="741" y="164"/>
                    <a:pt x="767" y="145"/>
                    <a:pt x="791" y="136"/>
                  </a:cubicBezTo>
                  <a:cubicBezTo>
                    <a:pt x="798" y="158"/>
                    <a:pt x="794" y="181"/>
                    <a:pt x="781" y="199"/>
                  </a:cubicBezTo>
                  <a:cubicBezTo>
                    <a:pt x="751" y="216"/>
                    <a:pt x="751" y="216"/>
                    <a:pt x="751" y="216"/>
                  </a:cubicBezTo>
                  <a:cubicBezTo>
                    <a:pt x="719" y="215"/>
                    <a:pt x="719" y="215"/>
                    <a:pt x="719" y="215"/>
                  </a:cubicBezTo>
                  <a:cubicBezTo>
                    <a:pt x="715" y="212"/>
                    <a:pt x="716" y="206"/>
                    <a:pt x="714" y="202"/>
                  </a:cubicBezTo>
                  <a:cubicBezTo>
                    <a:pt x="721" y="187"/>
                    <a:pt x="737" y="177"/>
                    <a:pt x="743" y="163"/>
                  </a:cubicBezTo>
                  <a:cubicBezTo>
                    <a:pt x="739" y="163"/>
                    <a:pt x="739" y="163"/>
                    <a:pt x="739" y="163"/>
                  </a:cubicBezTo>
                  <a:cubicBezTo>
                    <a:pt x="716" y="187"/>
                    <a:pt x="716" y="187"/>
                    <a:pt x="716" y="187"/>
                  </a:cubicBezTo>
                  <a:cubicBezTo>
                    <a:pt x="714" y="187"/>
                    <a:pt x="711" y="183"/>
                    <a:pt x="709" y="186"/>
                  </a:cubicBezTo>
                  <a:cubicBezTo>
                    <a:pt x="707" y="190"/>
                    <a:pt x="707" y="190"/>
                    <a:pt x="707" y="190"/>
                  </a:cubicBezTo>
                  <a:cubicBezTo>
                    <a:pt x="711" y="192"/>
                    <a:pt x="711" y="192"/>
                    <a:pt x="711" y="192"/>
                  </a:cubicBezTo>
                  <a:cubicBezTo>
                    <a:pt x="710" y="193"/>
                    <a:pt x="710" y="193"/>
                    <a:pt x="710" y="193"/>
                  </a:cubicBezTo>
                  <a:cubicBezTo>
                    <a:pt x="699" y="186"/>
                    <a:pt x="687" y="185"/>
                    <a:pt x="676" y="183"/>
                  </a:cubicBezTo>
                  <a:cubicBezTo>
                    <a:pt x="671" y="153"/>
                    <a:pt x="664" y="124"/>
                    <a:pt x="653" y="95"/>
                  </a:cubicBezTo>
                  <a:cubicBezTo>
                    <a:pt x="658" y="96"/>
                    <a:pt x="665" y="101"/>
                    <a:pt x="668" y="105"/>
                  </a:cubicBezTo>
                  <a:close/>
                  <a:moveTo>
                    <a:pt x="684" y="191"/>
                  </a:moveTo>
                  <a:cubicBezTo>
                    <a:pt x="684" y="192"/>
                    <a:pt x="682" y="193"/>
                    <a:pt x="680" y="192"/>
                  </a:cubicBezTo>
                  <a:cubicBezTo>
                    <a:pt x="681" y="190"/>
                    <a:pt x="681" y="190"/>
                    <a:pt x="681" y="190"/>
                  </a:cubicBezTo>
                  <a:lnTo>
                    <a:pt x="684" y="191"/>
                  </a:lnTo>
                  <a:close/>
                  <a:moveTo>
                    <a:pt x="671" y="192"/>
                  </a:moveTo>
                  <a:cubicBezTo>
                    <a:pt x="669" y="200"/>
                    <a:pt x="660" y="197"/>
                    <a:pt x="655" y="201"/>
                  </a:cubicBezTo>
                  <a:cubicBezTo>
                    <a:pt x="654" y="197"/>
                    <a:pt x="662" y="192"/>
                    <a:pt x="667" y="191"/>
                  </a:cubicBezTo>
                  <a:cubicBezTo>
                    <a:pt x="668" y="191"/>
                    <a:pt x="670" y="190"/>
                    <a:pt x="671" y="192"/>
                  </a:cubicBezTo>
                  <a:close/>
                  <a:moveTo>
                    <a:pt x="628" y="125"/>
                  </a:moveTo>
                  <a:cubicBezTo>
                    <a:pt x="634" y="117"/>
                    <a:pt x="639" y="107"/>
                    <a:pt x="646" y="100"/>
                  </a:cubicBezTo>
                  <a:cubicBezTo>
                    <a:pt x="652" y="114"/>
                    <a:pt x="652" y="114"/>
                    <a:pt x="652" y="114"/>
                  </a:cubicBezTo>
                  <a:cubicBezTo>
                    <a:pt x="660" y="135"/>
                    <a:pt x="669" y="160"/>
                    <a:pt x="667" y="183"/>
                  </a:cubicBezTo>
                  <a:cubicBezTo>
                    <a:pt x="658" y="187"/>
                    <a:pt x="649" y="200"/>
                    <a:pt x="640" y="192"/>
                  </a:cubicBezTo>
                  <a:cubicBezTo>
                    <a:pt x="624" y="176"/>
                    <a:pt x="618" y="146"/>
                    <a:pt x="628" y="125"/>
                  </a:cubicBezTo>
                  <a:close/>
                  <a:moveTo>
                    <a:pt x="650" y="204"/>
                  </a:moveTo>
                  <a:cubicBezTo>
                    <a:pt x="643" y="211"/>
                    <a:pt x="642" y="224"/>
                    <a:pt x="641" y="233"/>
                  </a:cubicBezTo>
                  <a:cubicBezTo>
                    <a:pt x="636" y="228"/>
                    <a:pt x="639" y="217"/>
                    <a:pt x="641" y="211"/>
                  </a:cubicBezTo>
                  <a:cubicBezTo>
                    <a:pt x="643" y="206"/>
                    <a:pt x="645" y="203"/>
                    <a:pt x="650" y="204"/>
                  </a:cubicBezTo>
                  <a:close/>
                  <a:moveTo>
                    <a:pt x="565" y="182"/>
                  </a:moveTo>
                  <a:cubicBezTo>
                    <a:pt x="582" y="176"/>
                    <a:pt x="606" y="171"/>
                    <a:pt x="623" y="182"/>
                  </a:cubicBezTo>
                  <a:cubicBezTo>
                    <a:pt x="638" y="202"/>
                    <a:pt x="638" y="202"/>
                    <a:pt x="638" y="202"/>
                  </a:cubicBezTo>
                  <a:cubicBezTo>
                    <a:pt x="638" y="206"/>
                    <a:pt x="635" y="210"/>
                    <a:pt x="632" y="211"/>
                  </a:cubicBezTo>
                  <a:cubicBezTo>
                    <a:pt x="617" y="206"/>
                    <a:pt x="602" y="202"/>
                    <a:pt x="585" y="203"/>
                  </a:cubicBezTo>
                  <a:cubicBezTo>
                    <a:pt x="544" y="199"/>
                    <a:pt x="544" y="199"/>
                    <a:pt x="544" y="199"/>
                  </a:cubicBezTo>
                  <a:cubicBezTo>
                    <a:pt x="546" y="191"/>
                    <a:pt x="557" y="187"/>
                    <a:pt x="565" y="182"/>
                  </a:cubicBezTo>
                  <a:close/>
                  <a:moveTo>
                    <a:pt x="556" y="238"/>
                  </a:moveTo>
                  <a:cubicBezTo>
                    <a:pt x="544" y="230"/>
                    <a:pt x="540" y="218"/>
                    <a:pt x="530" y="209"/>
                  </a:cubicBezTo>
                  <a:cubicBezTo>
                    <a:pt x="542" y="204"/>
                    <a:pt x="558" y="208"/>
                    <a:pt x="571" y="208"/>
                  </a:cubicBezTo>
                  <a:cubicBezTo>
                    <a:pt x="591" y="210"/>
                    <a:pt x="613" y="207"/>
                    <a:pt x="629" y="220"/>
                  </a:cubicBezTo>
                  <a:cubicBezTo>
                    <a:pt x="633" y="228"/>
                    <a:pt x="634" y="242"/>
                    <a:pt x="623" y="246"/>
                  </a:cubicBezTo>
                  <a:cubicBezTo>
                    <a:pt x="601" y="253"/>
                    <a:pt x="573" y="253"/>
                    <a:pt x="556" y="238"/>
                  </a:cubicBezTo>
                  <a:close/>
                  <a:moveTo>
                    <a:pt x="613" y="270"/>
                  </a:moveTo>
                  <a:cubicBezTo>
                    <a:pt x="619" y="260"/>
                    <a:pt x="626" y="245"/>
                    <a:pt x="638" y="247"/>
                  </a:cubicBezTo>
                  <a:cubicBezTo>
                    <a:pt x="641" y="251"/>
                    <a:pt x="650" y="260"/>
                    <a:pt x="653" y="250"/>
                  </a:cubicBezTo>
                  <a:cubicBezTo>
                    <a:pt x="657" y="249"/>
                    <a:pt x="655" y="254"/>
                    <a:pt x="658" y="256"/>
                  </a:cubicBezTo>
                  <a:cubicBezTo>
                    <a:pt x="660" y="251"/>
                    <a:pt x="670" y="256"/>
                    <a:pt x="669" y="249"/>
                  </a:cubicBezTo>
                  <a:cubicBezTo>
                    <a:pt x="668" y="248"/>
                    <a:pt x="665" y="247"/>
                    <a:pt x="664" y="246"/>
                  </a:cubicBezTo>
                  <a:cubicBezTo>
                    <a:pt x="665" y="240"/>
                    <a:pt x="670" y="238"/>
                    <a:pt x="675" y="238"/>
                  </a:cubicBezTo>
                  <a:cubicBezTo>
                    <a:pt x="685" y="238"/>
                    <a:pt x="695" y="240"/>
                    <a:pt x="703" y="246"/>
                  </a:cubicBezTo>
                  <a:cubicBezTo>
                    <a:pt x="706" y="244"/>
                    <a:pt x="701" y="241"/>
                    <a:pt x="700" y="239"/>
                  </a:cubicBezTo>
                  <a:cubicBezTo>
                    <a:pt x="710" y="229"/>
                    <a:pt x="719" y="245"/>
                    <a:pt x="730" y="245"/>
                  </a:cubicBezTo>
                  <a:cubicBezTo>
                    <a:pt x="752" y="252"/>
                    <a:pt x="769" y="273"/>
                    <a:pt x="786" y="288"/>
                  </a:cubicBezTo>
                  <a:cubicBezTo>
                    <a:pt x="785" y="293"/>
                    <a:pt x="793" y="293"/>
                    <a:pt x="789" y="297"/>
                  </a:cubicBezTo>
                  <a:cubicBezTo>
                    <a:pt x="767" y="297"/>
                    <a:pt x="740" y="305"/>
                    <a:pt x="722" y="290"/>
                  </a:cubicBezTo>
                  <a:cubicBezTo>
                    <a:pt x="711" y="283"/>
                    <a:pt x="702" y="271"/>
                    <a:pt x="695" y="261"/>
                  </a:cubicBezTo>
                  <a:cubicBezTo>
                    <a:pt x="692" y="262"/>
                    <a:pt x="692" y="262"/>
                    <a:pt x="692" y="262"/>
                  </a:cubicBezTo>
                  <a:cubicBezTo>
                    <a:pt x="691" y="289"/>
                    <a:pt x="681" y="317"/>
                    <a:pt x="657" y="334"/>
                  </a:cubicBezTo>
                  <a:cubicBezTo>
                    <a:pt x="648" y="340"/>
                    <a:pt x="637" y="339"/>
                    <a:pt x="630" y="349"/>
                  </a:cubicBezTo>
                  <a:cubicBezTo>
                    <a:pt x="626" y="332"/>
                    <a:pt x="632" y="313"/>
                    <a:pt x="637" y="295"/>
                  </a:cubicBezTo>
                  <a:cubicBezTo>
                    <a:pt x="641" y="283"/>
                    <a:pt x="652" y="272"/>
                    <a:pt x="658" y="260"/>
                  </a:cubicBezTo>
                  <a:cubicBezTo>
                    <a:pt x="656" y="259"/>
                    <a:pt x="656" y="259"/>
                    <a:pt x="656" y="259"/>
                  </a:cubicBezTo>
                  <a:cubicBezTo>
                    <a:pt x="632" y="281"/>
                    <a:pt x="623" y="313"/>
                    <a:pt x="621" y="347"/>
                  </a:cubicBezTo>
                  <a:cubicBezTo>
                    <a:pt x="619" y="348"/>
                    <a:pt x="616" y="344"/>
                    <a:pt x="615" y="341"/>
                  </a:cubicBezTo>
                  <a:cubicBezTo>
                    <a:pt x="601" y="322"/>
                    <a:pt x="600" y="289"/>
                    <a:pt x="613" y="270"/>
                  </a:cubicBezTo>
                  <a:close/>
                  <a:moveTo>
                    <a:pt x="650" y="348"/>
                  </a:moveTo>
                  <a:cubicBezTo>
                    <a:pt x="649" y="349"/>
                    <a:pt x="649" y="349"/>
                    <a:pt x="649" y="349"/>
                  </a:cubicBezTo>
                  <a:cubicBezTo>
                    <a:pt x="647" y="348"/>
                    <a:pt x="647" y="348"/>
                    <a:pt x="647" y="348"/>
                  </a:cubicBezTo>
                  <a:cubicBezTo>
                    <a:pt x="648" y="348"/>
                    <a:pt x="649" y="347"/>
                    <a:pt x="650" y="348"/>
                  </a:cubicBezTo>
                  <a:close/>
                  <a:moveTo>
                    <a:pt x="572" y="301"/>
                  </a:moveTo>
                  <a:cubicBezTo>
                    <a:pt x="574" y="294"/>
                    <a:pt x="573" y="288"/>
                    <a:pt x="578" y="283"/>
                  </a:cubicBezTo>
                  <a:cubicBezTo>
                    <a:pt x="587" y="287"/>
                    <a:pt x="585" y="296"/>
                    <a:pt x="585" y="304"/>
                  </a:cubicBezTo>
                  <a:cubicBezTo>
                    <a:pt x="583" y="311"/>
                    <a:pt x="583" y="317"/>
                    <a:pt x="578" y="324"/>
                  </a:cubicBezTo>
                  <a:cubicBezTo>
                    <a:pt x="571" y="319"/>
                    <a:pt x="571" y="308"/>
                    <a:pt x="572" y="301"/>
                  </a:cubicBezTo>
                  <a:close/>
                  <a:moveTo>
                    <a:pt x="567" y="337"/>
                  </a:moveTo>
                  <a:cubicBezTo>
                    <a:pt x="562" y="331"/>
                    <a:pt x="558" y="323"/>
                    <a:pt x="557" y="315"/>
                  </a:cubicBezTo>
                  <a:cubicBezTo>
                    <a:pt x="562" y="306"/>
                    <a:pt x="562" y="306"/>
                    <a:pt x="562" y="306"/>
                  </a:cubicBezTo>
                  <a:cubicBezTo>
                    <a:pt x="569" y="314"/>
                    <a:pt x="566" y="328"/>
                    <a:pt x="573" y="336"/>
                  </a:cubicBezTo>
                  <a:cubicBezTo>
                    <a:pt x="573" y="341"/>
                    <a:pt x="569" y="338"/>
                    <a:pt x="567" y="337"/>
                  </a:cubicBezTo>
                  <a:close/>
                  <a:moveTo>
                    <a:pt x="563" y="370"/>
                  </a:moveTo>
                  <a:cubicBezTo>
                    <a:pt x="574" y="357"/>
                    <a:pt x="591" y="355"/>
                    <a:pt x="607" y="350"/>
                  </a:cubicBezTo>
                  <a:cubicBezTo>
                    <a:pt x="610" y="350"/>
                    <a:pt x="614" y="352"/>
                    <a:pt x="615" y="356"/>
                  </a:cubicBezTo>
                  <a:cubicBezTo>
                    <a:pt x="609" y="383"/>
                    <a:pt x="571" y="402"/>
                    <a:pt x="584" y="433"/>
                  </a:cubicBezTo>
                  <a:cubicBezTo>
                    <a:pt x="589" y="449"/>
                    <a:pt x="609" y="454"/>
                    <a:pt x="618" y="468"/>
                  </a:cubicBezTo>
                  <a:cubicBezTo>
                    <a:pt x="620" y="469"/>
                    <a:pt x="623" y="468"/>
                    <a:pt x="624" y="466"/>
                  </a:cubicBezTo>
                  <a:cubicBezTo>
                    <a:pt x="616" y="447"/>
                    <a:pt x="634" y="430"/>
                    <a:pt x="630" y="409"/>
                  </a:cubicBezTo>
                  <a:cubicBezTo>
                    <a:pt x="628" y="396"/>
                    <a:pt x="621" y="385"/>
                    <a:pt x="615" y="374"/>
                  </a:cubicBezTo>
                  <a:cubicBezTo>
                    <a:pt x="615" y="370"/>
                    <a:pt x="618" y="366"/>
                    <a:pt x="621" y="364"/>
                  </a:cubicBezTo>
                  <a:cubicBezTo>
                    <a:pt x="630" y="370"/>
                    <a:pt x="630" y="357"/>
                    <a:pt x="637" y="354"/>
                  </a:cubicBezTo>
                  <a:cubicBezTo>
                    <a:pt x="672" y="363"/>
                    <a:pt x="700" y="388"/>
                    <a:pt x="737" y="391"/>
                  </a:cubicBezTo>
                  <a:cubicBezTo>
                    <a:pt x="749" y="393"/>
                    <a:pt x="763" y="389"/>
                    <a:pt x="771" y="394"/>
                  </a:cubicBezTo>
                  <a:cubicBezTo>
                    <a:pt x="766" y="403"/>
                    <a:pt x="754" y="410"/>
                    <a:pt x="749" y="420"/>
                  </a:cubicBezTo>
                  <a:cubicBezTo>
                    <a:pt x="738" y="431"/>
                    <a:pt x="722" y="440"/>
                    <a:pt x="707" y="434"/>
                  </a:cubicBezTo>
                  <a:cubicBezTo>
                    <a:pt x="694" y="407"/>
                    <a:pt x="660" y="411"/>
                    <a:pt x="644" y="389"/>
                  </a:cubicBezTo>
                  <a:cubicBezTo>
                    <a:pt x="641" y="387"/>
                    <a:pt x="638" y="391"/>
                    <a:pt x="638" y="394"/>
                  </a:cubicBezTo>
                  <a:cubicBezTo>
                    <a:pt x="647" y="436"/>
                    <a:pt x="647" y="436"/>
                    <a:pt x="647" y="436"/>
                  </a:cubicBezTo>
                  <a:cubicBezTo>
                    <a:pt x="657" y="451"/>
                    <a:pt x="674" y="458"/>
                    <a:pt x="691" y="455"/>
                  </a:cubicBezTo>
                  <a:cubicBezTo>
                    <a:pt x="706" y="456"/>
                    <a:pt x="714" y="438"/>
                    <a:pt x="730" y="442"/>
                  </a:cubicBezTo>
                  <a:cubicBezTo>
                    <a:pt x="730" y="447"/>
                    <a:pt x="724" y="451"/>
                    <a:pt x="722" y="456"/>
                  </a:cubicBezTo>
                  <a:cubicBezTo>
                    <a:pt x="717" y="468"/>
                    <a:pt x="718" y="480"/>
                    <a:pt x="723" y="491"/>
                  </a:cubicBezTo>
                  <a:cubicBezTo>
                    <a:pt x="730" y="505"/>
                    <a:pt x="745" y="510"/>
                    <a:pt x="756" y="520"/>
                  </a:cubicBezTo>
                  <a:cubicBezTo>
                    <a:pt x="766" y="519"/>
                    <a:pt x="757" y="508"/>
                    <a:pt x="759" y="503"/>
                  </a:cubicBezTo>
                  <a:cubicBezTo>
                    <a:pt x="776" y="466"/>
                    <a:pt x="727" y="425"/>
                    <a:pt x="776" y="401"/>
                  </a:cubicBezTo>
                  <a:cubicBezTo>
                    <a:pt x="785" y="390"/>
                    <a:pt x="799" y="386"/>
                    <a:pt x="814" y="389"/>
                  </a:cubicBezTo>
                  <a:cubicBezTo>
                    <a:pt x="811" y="404"/>
                    <a:pt x="793" y="407"/>
                    <a:pt x="788" y="420"/>
                  </a:cubicBezTo>
                  <a:cubicBezTo>
                    <a:pt x="785" y="438"/>
                    <a:pt x="800" y="457"/>
                    <a:pt x="786" y="472"/>
                  </a:cubicBezTo>
                  <a:cubicBezTo>
                    <a:pt x="786" y="475"/>
                    <a:pt x="788" y="476"/>
                    <a:pt x="790" y="476"/>
                  </a:cubicBezTo>
                  <a:cubicBezTo>
                    <a:pt x="828" y="455"/>
                    <a:pt x="795" y="404"/>
                    <a:pt x="832" y="383"/>
                  </a:cubicBezTo>
                  <a:cubicBezTo>
                    <a:pt x="860" y="372"/>
                    <a:pt x="882" y="352"/>
                    <a:pt x="905" y="330"/>
                  </a:cubicBezTo>
                  <a:cubicBezTo>
                    <a:pt x="907" y="344"/>
                    <a:pt x="906" y="363"/>
                    <a:pt x="889" y="368"/>
                  </a:cubicBezTo>
                  <a:cubicBezTo>
                    <a:pt x="851" y="383"/>
                    <a:pt x="843" y="425"/>
                    <a:pt x="826" y="456"/>
                  </a:cubicBezTo>
                  <a:cubicBezTo>
                    <a:pt x="828" y="458"/>
                    <a:pt x="828" y="458"/>
                    <a:pt x="828" y="458"/>
                  </a:cubicBezTo>
                  <a:cubicBezTo>
                    <a:pt x="845" y="437"/>
                    <a:pt x="877" y="447"/>
                    <a:pt x="892" y="425"/>
                  </a:cubicBezTo>
                  <a:cubicBezTo>
                    <a:pt x="916" y="402"/>
                    <a:pt x="908" y="367"/>
                    <a:pt x="913" y="336"/>
                  </a:cubicBezTo>
                  <a:cubicBezTo>
                    <a:pt x="916" y="333"/>
                    <a:pt x="918" y="339"/>
                    <a:pt x="919" y="341"/>
                  </a:cubicBezTo>
                  <a:cubicBezTo>
                    <a:pt x="922" y="361"/>
                    <a:pt x="926" y="388"/>
                    <a:pt x="949" y="393"/>
                  </a:cubicBezTo>
                  <a:cubicBezTo>
                    <a:pt x="972" y="399"/>
                    <a:pt x="987" y="380"/>
                    <a:pt x="1009" y="382"/>
                  </a:cubicBezTo>
                  <a:cubicBezTo>
                    <a:pt x="1004" y="372"/>
                    <a:pt x="996" y="360"/>
                    <a:pt x="990" y="350"/>
                  </a:cubicBezTo>
                  <a:cubicBezTo>
                    <a:pt x="1000" y="321"/>
                    <a:pt x="1013" y="286"/>
                    <a:pt x="993" y="258"/>
                  </a:cubicBezTo>
                  <a:cubicBezTo>
                    <a:pt x="969" y="241"/>
                    <a:pt x="969" y="241"/>
                    <a:pt x="969" y="241"/>
                  </a:cubicBezTo>
                  <a:cubicBezTo>
                    <a:pt x="947" y="214"/>
                    <a:pt x="947" y="214"/>
                    <a:pt x="947" y="214"/>
                  </a:cubicBezTo>
                  <a:cubicBezTo>
                    <a:pt x="944" y="195"/>
                    <a:pt x="946" y="177"/>
                    <a:pt x="946" y="160"/>
                  </a:cubicBezTo>
                  <a:cubicBezTo>
                    <a:pt x="971" y="184"/>
                    <a:pt x="1000" y="202"/>
                    <a:pt x="1031" y="215"/>
                  </a:cubicBezTo>
                  <a:cubicBezTo>
                    <a:pt x="1045" y="227"/>
                    <a:pt x="1036" y="245"/>
                    <a:pt x="1036" y="260"/>
                  </a:cubicBezTo>
                  <a:cubicBezTo>
                    <a:pt x="1033" y="282"/>
                    <a:pt x="1045" y="300"/>
                    <a:pt x="1060" y="314"/>
                  </a:cubicBezTo>
                  <a:cubicBezTo>
                    <a:pt x="1061" y="317"/>
                    <a:pt x="1063" y="322"/>
                    <a:pt x="1060" y="327"/>
                  </a:cubicBezTo>
                  <a:cubicBezTo>
                    <a:pt x="1045" y="333"/>
                    <a:pt x="1031" y="325"/>
                    <a:pt x="1015" y="328"/>
                  </a:cubicBezTo>
                  <a:cubicBezTo>
                    <a:pt x="1012" y="373"/>
                    <a:pt x="1014" y="422"/>
                    <a:pt x="973" y="449"/>
                  </a:cubicBezTo>
                  <a:cubicBezTo>
                    <a:pt x="942" y="474"/>
                    <a:pt x="895" y="466"/>
                    <a:pt x="858" y="475"/>
                  </a:cubicBezTo>
                  <a:cubicBezTo>
                    <a:pt x="830" y="481"/>
                    <a:pt x="804" y="491"/>
                    <a:pt x="781" y="506"/>
                  </a:cubicBezTo>
                  <a:cubicBezTo>
                    <a:pt x="770" y="516"/>
                    <a:pt x="759" y="526"/>
                    <a:pt x="750" y="539"/>
                  </a:cubicBezTo>
                  <a:cubicBezTo>
                    <a:pt x="740" y="527"/>
                    <a:pt x="726" y="512"/>
                    <a:pt x="712" y="501"/>
                  </a:cubicBezTo>
                  <a:cubicBezTo>
                    <a:pt x="688" y="484"/>
                    <a:pt x="657" y="482"/>
                    <a:pt x="628" y="475"/>
                  </a:cubicBezTo>
                  <a:cubicBezTo>
                    <a:pt x="590" y="469"/>
                    <a:pt x="549" y="465"/>
                    <a:pt x="522" y="437"/>
                  </a:cubicBezTo>
                  <a:cubicBezTo>
                    <a:pt x="527" y="429"/>
                    <a:pt x="537" y="425"/>
                    <a:pt x="544" y="418"/>
                  </a:cubicBezTo>
                  <a:cubicBezTo>
                    <a:pt x="559" y="406"/>
                    <a:pt x="564" y="388"/>
                    <a:pt x="563" y="370"/>
                  </a:cubicBezTo>
                  <a:close/>
                  <a:moveTo>
                    <a:pt x="625" y="417"/>
                  </a:moveTo>
                  <a:cubicBezTo>
                    <a:pt x="622" y="429"/>
                    <a:pt x="622" y="440"/>
                    <a:pt x="614" y="450"/>
                  </a:cubicBezTo>
                  <a:cubicBezTo>
                    <a:pt x="602" y="433"/>
                    <a:pt x="598" y="402"/>
                    <a:pt x="610" y="384"/>
                  </a:cubicBezTo>
                  <a:cubicBezTo>
                    <a:pt x="620" y="390"/>
                    <a:pt x="622" y="407"/>
                    <a:pt x="625" y="417"/>
                  </a:cubicBezTo>
                  <a:close/>
                  <a:moveTo>
                    <a:pt x="601" y="442"/>
                  </a:moveTo>
                  <a:cubicBezTo>
                    <a:pt x="595" y="441"/>
                    <a:pt x="591" y="431"/>
                    <a:pt x="589" y="426"/>
                  </a:cubicBezTo>
                  <a:cubicBezTo>
                    <a:pt x="586" y="416"/>
                    <a:pt x="590" y="408"/>
                    <a:pt x="595" y="400"/>
                  </a:cubicBezTo>
                  <a:cubicBezTo>
                    <a:pt x="597" y="402"/>
                    <a:pt x="597" y="402"/>
                    <a:pt x="597" y="402"/>
                  </a:cubicBezTo>
                  <a:cubicBezTo>
                    <a:pt x="598" y="415"/>
                    <a:pt x="596" y="431"/>
                    <a:pt x="601" y="442"/>
                  </a:cubicBezTo>
                  <a:close/>
                  <a:moveTo>
                    <a:pt x="740" y="479"/>
                  </a:moveTo>
                  <a:cubicBezTo>
                    <a:pt x="739" y="465"/>
                    <a:pt x="736" y="450"/>
                    <a:pt x="745" y="439"/>
                  </a:cubicBezTo>
                  <a:cubicBezTo>
                    <a:pt x="755" y="454"/>
                    <a:pt x="757" y="478"/>
                    <a:pt x="754" y="497"/>
                  </a:cubicBezTo>
                  <a:cubicBezTo>
                    <a:pt x="744" y="498"/>
                    <a:pt x="744" y="486"/>
                    <a:pt x="740" y="479"/>
                  </a:cubicBezTo>
                  <a:close/>
                  <a:moveTo>
                    <a:pt x="742" y="501"/>
                  </a:moveTo>
                  <a:cubicBezTo>
                    <a:pt x="732" y="498"/>
                    <a:pt x="727" y="487"/>
                    <a:pt x="725" y="477"/>
                  </a:cubicBezTo>
                  <a:cubicBezTo>
                    <a:pt x="725" y="470"/>
                    <a:pt x="727" y="462"/>
                    <a:pt x="729" y="456"/>
                  </a:cubicBezTo>
                  <a:cubicBezTo>
                    <a:pt x="737" y="464"/>
                    <a:pt x="731" y="477"/>
                    <a:pt x="737" y="486"/>
                  </a:cubicBezTo>
                  <a:cubicBezTo>
                    <a:pt x="740" y="490"/>
                    <a:pt x="741" y="498"/>
                    <a:pt x="742" y="501"/>
                  </a:cubicBezTo>
                  <a:close/>
                  <a:moveTo>
                    <a:pt x="701" y="445"/>
                  </a:moveTo>
                  <a:cubicBezTo>
                    <a:pt x="695" y="451"/>
                    <a:pt x="684" y="450"/>
                    <a:pt x="675" y="449"/>
                  </a:cubicBezTo>
                  <a:cubicBezTo>
                    <a:pt x="666" y="447"/>
                    <a:pt x="655" y="439"/>
                    <a:pt x="651" y="430"/>
                  </a:cubicBezTo>
                  <a:cubicBezTo>
                    <a:pt x="653" y="423"/>
                    <a:pt x="653" y="423"/>
                    <a:pt x="653" y="423"/>
                  </a:cubicBezTo>
                  <a:cubicBezTo>
                    <a:pt x="668" y="433"/>
                    <a:pt x="684" y="441"/>
                    <a:pt x="701" y="445"/>
                  </a:cubicBezTo>
                  <a:close/>
                  <a:moveTo>
                    <a:pt x="654" y="409"/>
                  </a:moveTo>
                  <a:cubicBezTo>
                    <a:pt x="671" y="409"/>
                    <a:pt x="687" y="420"/>
                    <a:pt x="697" y="433"/>
                  </a:cubicBezTo>
                  <a:cubicBezTo>
                    <a:pt x="692" y="437"/>
                    <a:pt x="683" y="433"/>
                    <a:pt x="677" y="429"/>
                  </a:cubicBezTo>
                  <a:cubicBezTo>
                    <a:pt x="667" y="426"/>
                    <a:pt x="655" y="420"/>
                    <a:pt x="654" y="409"/>
                  </a:cubicBezTo>
                  <a:close/>
                  <a:moveTo>
                    <a:pt x="806" y="412"/>
                  </a:moveTo>
                  <a:cubicBezTo>
                    <a:pt x="806" y="428"/>
                    <a:pt x="807" y="440"/>
                    <a:pt x="801" y="455"/>
                  </a:cubicBezTo>
                  <a:cubicBezTo>
                    <a:pt x="797" y="445"/>
                    <a:pt x="789" y="431"/>
                    <a:pt x="796" y="419"/>
                  </a:cubicBezTo>
                  <a:cubicBezTo>
                    <a:pt x="799" y="417"/>
                    <a:pt x="801" y="410"/>
                    <a:pt x="806" y="412"/>
                  </a:cubicBezTo>
                  <a:close/>
                  <a:moveTo>
                    <a:pt x="890" y="410"/>
                  </a:moveTo>
                  <a:cubicBezTo>
                    <a:pt x="902" y="394"/>
                    <a:pt x="902" y="394"/>
                    <a:pt x="902" y="394"/>
                  </a:cubicBezTo>
                  <a:cubicBezTo>
                    <a:pt x="904" y="407"/>
                    <a:pt x="892" y="417"/>
                    <a:pt x="883" y="427"/>
                  </a:cubicBezTo>
                  <a:cubicBezTo>
                    <a:pt x="866" y="436"/>
                    <a:pt x="866" y="436"/>
                    <a:pt x="866" y="436"/>
                  </a:cubicBezTo>
                  <a:cubicBezTo>
                    <a:pt x="872" y="428"/>
                    <a:pt x="883" y="419"/>
                    <a:pt x="890" y="410"/>
                  </a:cubicBezTo>
                  <a:close/>
                  <a:moveTo>
                    <a:pt x="843" y="439"/>
                  </a:moveTo>
                  <a:cubicBezTo>
                    <a:pt x="851" y="412"/>
                    <a:pt x="867" y="379"/>
                    <a:pt x="898" y="369"/>
                  </a:cubicBezTo>
                  <a:cubicBezTo>
                    <a:pt x="904" y="370"/>
                    <a:pt x="900" y="376"/>
                    <a:pt x="899" y="379"/>
                  </a:cubicBezTo>
                  <a:cubicBezTo>
                    <a:pt x="892" y="405"/>
                    <a:pt x="868" y="429"/>
                    <a:pt x="843" y="439"/>
                  </a:cubicBezTo>
                  <a:close/>
                  <a:moveTo>
                    <a:pt x="554" y="379"/>
                  </a:moveTo>
                  <a:cubicBezTo>
                    <a:pt x="559" y="393"/>
                    <a:pt x="549" y="404"/>
                    <a:pt x="540" y="415"/>
                  </a:cubicBezTo>
                  <a:cubicBezTo>
                    <a:pt x="535" y="418"/>
                    <a:pt x="531" y="422"/>
                    <a:pt x="526" y="423"/>
                  </a:cubicBezTo>
                  <a:cubicBezTo>
                    <a:pt x="529" y="408"/>
                    <a:pt x="539" y="392"/>
                    <a:pt x="552" y="379"/>
                  </a:cubicBezTo>
                  <a:lnTo>
                    <a:pt x="554" y="379"/>
                  </a:lnTo>
                  <a:close/>
                  <a:moveTo>
                    <a:pt x="526" y="391"/>
                  </a:moveTo>
                  <a:cubicBezTo>
                    <a:pt x="530" y="389"/>
                    <a:pt x="532" y="384"/>
                    <a:pt x="537" y="383"/>
                  </a:cubicBezTo>
                  <a:cubicBezTo>
                    <a:pt x="534" y="393"/>
                    <a:pt x="526" y="403"/>
                    <a:pt x="520" y="413"/>
                  </a:cubicBezTo>
                  <a:cubicBezTo>
                    <a:pt x="519" y="414"/>
                    <a:pt x="519" y="414"/>
                    <a:pt x="519" y="414"/>
                  </a:cubicBezTo>
                  <a:cubicBezTo>
                    <a:pt x="516" y="407"/>
                    <a:pt x="522" y="399"/>
                    <a:pt x="526" y="391"/>
                  </a:cubicBezTo>
                  <a:close/>
                  <a:moveTo>
                    <a:pt x="541" y="251"/>
                  </a:moveTo>
                  <a:cubicBezTo>
                    <a:pt x="544" y="253"/>
                    <a:pt x="547" y="255"/>
                    <a:pt x="548" y="258"/>
                  </a:cubicBezTo>
                  <a:cubicBezTo>
                    <a:pt x="542" y="260"/>
                    <a:pt x="534" y="253"/>
                    <a:pt x="525" y="250"/>
                  </a:cubicBezTo>
                  <a:cubicBezTo>
                    <a:pt x="529" y="247"/>
                    <a:pt x="537" y="249"/>
                    <a:pt x="541" y="251"/>
                  </a:cubicBezTo>
                  <a:close/>
                  <a:moveTo>
                    <a:pt x="545" y="269"/>
                  </a:moveTo>
                  <a:cubicBezTo>
                    <a:pt x="546" y="272"/>
                    <a:pt x="542" y="273"/>
                    <a:pt x="540" y="273"/>
                  </a:cubicBezTo>
                  <a:cubicBezTo>
                    <a:pt x="523" y="275"/>
                    <a:pt x="501" y="274"/>
                    <a:pt x="492" y="257"/>
                  </a:cubicBezTo>
                  <a:cubicBezTo>
                    <a:pt x="510" y="252"/>
                    <a:pt x="531" y="256"/>
                    <a:pt x="545" y="269"/>
                  </a:cubicBezTo>
                  <a:close/>
                  <a:moveTo>
                    <a:pt x="467" y="234"/>
                  </a:moveTo>
                  <a:cubicBezTo>
                    <a:pt x="454" y="229"/>
                    <a:pt x="439" y="220"/>
                    <a:pt x="436" y="205"/>
                  </a:cubicBezTo>
                  <a:cubicBezTo>
                    <a:pt x="438" y="198"/>
                    <a:pt x="438" y="198"/>
                    <a:pt x="438" y="198"/>
                  </a:cubicBezTo>
                  <a:cubicBezTo>
                    <a:pt x="448" y="209"/>
                    <a:pt x="468" y="218"/>
                    <a:pt x="467" y="234"/>
                  </a:cubicBezTo>
                  <a:close/>
                  <a:moveTo>
                    <a:pt x="448" y="193"/>
                  </a:moveTo>
                  <a:cubicBezTo>
                    <a:pt x="460" y="198"/>
                    <a:pt x="474" y="202"/>
                    <a:pt x="476" y="215"/>
                  </a:cubicBezTo>
                  <a:cubicBezTo>
                    <a:pt x="477" y="219"/>
                    <a:pt x="481" y="225"/>
                    <a:pt x="477" y="228"/>
                  </a:cubicBezTo>
                  <a:cubicBezTo>
                    <a:pt x="470" y="215"/>
                    <a:pt x="456" y="206"/>
                    <a:pt x="448" y="193"/>
                  </a:cubicBezTo>
                  <a:close/>
                  <a:moveTo>
                    <a:pt x="350" y="77"/>
                  </a:moveTo>
                  <a:cubicBezTo>
                    <a:pt x="350" y="74"/>
                    <a:pt x="350" y="74"/>
                    <a:pt x="350" y="74"/>
                  </a:cubicBezTo>
                  <a:cubicBezTo>
                    <a:pt x="369" y="64"/>
                    <a:pt x="392" y="67"/>
                    <a:pt x="412" y="74"/>
                  </a:cubicBezTo>
                  <a:cubicBezTo>
                    <a:pt x="412" y="75"/>
                    <a:pt x="412" y="75"/>
                    <a:pt x="412" y="75"/>
                  </a:cubicBezTo>
                  <a:cubicBezTo>
                    <a:pt x="393" y="86"/>
                    <a:pt x="369" y="84"/>
                    <a:pt x="350" y="77"/>
                  </a:cubicBezTo>
                  <a:close/>
                  <a:moveTo>
                    <a:pt x="377" y="60"/>
                  </a:moveTo>
                  <a:cubicBezTo>
                    <a:pt x="371" y="60"/>
                    <a:pt x="363" y="63"/>
                    <a:pt x="359" y="61"/>
                  </a:cubicBezTo>
                  <a:cubicBezTo>
                    <a:pt x="362" y="54"/>
                    <a:pt x="370" y="49"/>
                    <a:pt x="378" y="48"/>
                  </a:cubicBezTo>
                  <a:cubicBezTo>
                    <a:pt x="393" y="47"/>
                    <a:pt x="410" y="48"/>
                    <a:pt x="418" y="63"/>
                  </a:cubicBezTo>
                  <a:cubicBezTo>
                    <a:pt x="418" y="65"/>
                    <a:pt x="418" y="65"/>
                    <a:pt x="418" y="65"/>
                  </a:cubicBezTo>
                  <a:cubicBezTo>
                    <a:pt x="404" y="62"/>
                    <a:pt x="391" y="60"/>
                    <a:pt x="377" y="60"/>
                  </a:cubicBezTo>
                  <a:close/>
                  <a:moveTo>
                    <a:pt x="301" y="210"/>
                  </a:moveTo>
                  <a:cubicBezTo>
                    <a:pt x="300" y="211"/>
                    <a:pt x="300" y="211"/>
                    <a:pt x="299" y="211"/>
                  </a:cubicBezTo>
                  <a:cubicBezTo>
                    <a:pt x="300" y="209"/>
                    <a:pt x="301" y="205"/>
                    <a:pt x="304" y="204"/>
                  </a:cubicBezTo>
                  <a:cubicBezTo>
                    <a:pt x="304" y="206"/>
                    <a:pt x="303" y="210"/>
                    <a:pt x="301" y="210"/>
                  </a:cubicBezTo>
                  <a:close/>
                  <a:moveTo>
                    <a:pt x="354" y="300"/>
                  </a:moveTo>
                  <a:cubicBezTo>
                    <a:pt x="368" y="290"/>
                    <a:pt x="391" y="292"/>
                    <a:pt x="408" y="293"/>
                  </a:cubicBezTo>
                  <a:cubicBezTo>
                    <a:pt x="405" y="303"/>
                    <a:pt x="394" y="303"/>
                    <a:pt x="386" y="307"/>
                  </a:cubicBezTo>
                  <a:cubicBezTo>
                    <a:pt x="375" y="310"/>
                    <a:pt x="361" y="308"/>
                    <a:pt x="354" y="300"/>
                  </a:cubicBezTo>
                  <a:close/>
                  <a:moveTo>
                    <a:pt x="379" y="285"/>
                  </a:moveTo>
                  <a:cubicBezTo>
                    <a:pt x="386" y="280"/>
                    <a:pt x="398" y="277"/>
                    <a:pt x="406" y="283"/>
                  </a:cubicBezTo>
                  <a:cubicBezTo>
                    <a:pt x="398" y="283"/>
                    <a:pt x="390" y="284"/>
                    <a:pt x="381" y="285"/>
                  </a:cubicBezTo>
                  <a:lnTo>
                    <a:pt x="379" y="285"/>
                  </a:lnTo>
                  <a:close/>
                  <a:moveTo>
                    <a:pt x="439" y="307"/>
                  </a:moveTo>
                  <a:cubicBezTo>
                    <a:pt x="440" y="312"/>
                    <a:pt x="444" y="316"/>
                    <a:pt x="442" y="321"/>
                  </a:cubicBezTo>
                  <a:cubicBezTo>
                    <a:pt x="426" y="325"/>
                    <a:pt x="406" y="322"/>
                    <a:pt x="390" y="316"/>
                  </a:cubicBezTo>
                  <a:cubicBezTo>
                    <a:pt x="399" y="310"/>
                    <a:pt x="409" y="306"/>
                    <a:pt x="418" y="297"/>
                  </a:cubicBezTo>
                  <a:cubicBezTo>
                    <a:pt x="426" y="297"/>
                    <a:pt x="434" y="300"/>
                    <a:pt x="439" y="307"/>
                  </a:cubicBezTo>
                  <a:close/>
                  <a:moveTo>
                    <a:pt x="462" y="136"/>
                  </a:moveTo>
                  <a:cubicBezTo>
                    <a:pt x="457" y="151"/>
                    <a:pt x="442" y="164"/>
                    <a:pt x="425" y="167"/>
                  </a:cubicBezTo>
                  <a:cubicBezTo>
                    <a:pt x="422" y="166"/>
                    <a:pt x="422" y="166"/>
                    <a:pt x="422" y="166"/>
                  </a:cubicBezTo>
                  <a:cubicBezTo>
                    <a:pt x="429" y="150"/>
                    <a:pt x="446" y="142"/>
                    <a:pt x="461" y="135"/>
                  </a:cubicBezTo>
                  <a:lnTo>
                    <a:pt x="462" y="136"/>
                  </a:lnTo>
                  <a:close/>
                  <a:moveTo>
                    <a:pt x="424" y="134"/>
                  </a:moveTo>
                  <a:cubicBezTo>
                    <a:pt x="433" y="126"/>
                    <a:pt x="446" y="120"/>
                    <a:pt x="457" y="126"/>
                  </a:cubicBezTo>
                  <a:cubicBezTo>
                    <a:pt x="445" y="136"/>
                    <a:pt x="430" y="142"/>
                    <a:pt x="422" y="154"/>
                  </a:cubicBezTo>
                  <a:cubicBezTo>
                    <a:pt x="419" y="155"/>
                    <a:pt x="419" y="155"/>
                    <a:pt x="419" y="155"/>
                  </a:cubicBezTo>
                  <a:cubicBezTo>
                    <a:pt x="413" y="149"/>
                    <a:pt x="421" y="141"/>
                    <a:pt x="424" y="134"/>
                  </a:cubicBezTo>
                  <a:close/>
                  <a:moveTo>
                    <a:pt x="411" y="178"/>
                  </a:moveTo>
                  <a:cubicBezTo>
                    <a:pt x="414" y="178"/>
                    <a:pt x="414" y="178"/>
                    <a:pt x="414" y="178"/>
                  </a:cubicBezTo>
                  <a:cubicBezTo>
                    <a:pt x="414" y="196"/>
                    <a:pt x="417" y="218"/>
                    <a:pt x="417" y="235"/>
                  </a:cubicBezTo>
                  <a:cubicBezTo>
                    <a:pt x="412" y="230"/>
                    <a:pt x="401" y="225"/>
                    <a:pt x="399" y="216"/>
                  </a:cubicBezTo>
                  <a:cubicBezTo>
                    <a:pt x="400" y="202"/>
                    <a:pt x="402" y="190"/>
                    <a:pt x="411" y="178"/>
                  </a:cubicBezTo>
                  <a:close/>
                  <a:moveTo>
                    <a:pt x="385" y="127"/>
                  </a:moveTo>
                  <a:cubicBezTo>
                    <a:pt x="388" y="126"/>
                    <a:pt x="388" y="126"/>
                    <a:pt x="388" y="126"/>
                  </a:cubicBezTo>
                  <a:cubicBezTo>
                    <a:pt x="394" y="140"/>
                    <a:pt x="399" y="162"/>
                    <a:pt x="386" y="175"/>
                  </a:cubicBezTo>
                  <a:cubicBezTo>
                    <a:pt x="382" y="178"/>
                    <a:pt x="381" y="184"/>
                    <a:pt x="375" y="182"/>
                  </a:cubicBezTo>
                  <a:cubicBezTo>
                    <a:pt x="369" y="161"/>
                    <a:pt x="376" y="144"/>
                    <a:pt x="385" y="127"/>
                  </a:cubicBezTo>
                  <a:close/>
                  <a:moveTo>
                    <a:pt x="366" y="163"/>
                  </a:moveTo>
                  <a:cubicBezTo>
                    <a:pt x="363" y="157"/>
                    <a:pt x="362" y="146"/>
                    <a:pt x="367" y="141"/>
                  </a:cubicBezTo>
                  <a:cubicBezTo>
                    <a:pt x="370" y="140"/>
                    <a:pt x="370" y="140"/>
                    <a:pt x="370" y="140"/>
                  </a:cubicBezTo>
                  <a:cubicBezTo>
                    <a:pt x="370" y="148"/>
                    <a:pt x="367" y="155"/>
                    <a:pt x="366" y="163"/>
                  </a:cubicBezTo>
                  <a:close/>
                  <a:moveTo>
                    <a:pt x="325" y="197"/>
                  </a:moveTo>
                  <a:cubicBezTo>
                    <a:pt x="337" y="191"/>
                    <a:pt x="355" y="193"/>
                    <a:pt x="365" y="202"/>
                  </a:cubicBezTo>
                  <a:cubicBezTo>
                    <a:pt x="358" y="207"/>
                    <a:pt x="348" y="212"/>
                    <a:pt x="342" y="219"/>
                  </a:cubicBezTo>
                  <a:cubicBezTo>
                    <a:pt x="334" y="223"/>
                    <a:pt x="324" y="229"/>
                    <a:pt x="324" y="239"/>
                  </a:cubicBezTo>
                  <a:cubicBezTo>
                    <a:pt x="322" y="254"/>
                    <a:pt x="328" y="270"/>
                    <a:pt x="339" y="281"/>
                  </a:cubicBezTo>
                  <a:cubicBezTo>
                    <a:pt x="347" y="263"/>
                    <a:pt x="369" y="251"/>
                    <a:pt x="370" y="229"/>
                  </a:cubicBezTo>
                  <a:cubicBezTo>
                    <a:pt x="373" y="223"/>
                    <a:pt x="364" y="211"/>
                    <a:pt x="376" y="211"/>
                  </a:cubicBezTo>
                  <a:cubicBezTo>
                    <a:pt x="392" y="219"/>
                    <a:pt x="402" y="230"/>
                    <a:pt x="412" y="244"/>
                  </a:cubicBezTo>
                  <a:cubicBezTo>
                    <a:pt x="415" y="249"/>
                    <a:pt x="420" y="253"/>
                    <a:pt x="423" y="257"/>
                  </a:cubicBezTo>
                  <a:cubicBezTo>
                    <a:pt x="431" y="289"/>
                    <a:pt x="431" y="289"/>
                    <a:pt x="431" y="289"/>
                  </a:cubicBezTo>
                  <a:cubicBezTo>
                    <a:pt x="420" y="293"/>
                    <a:pt x="414" y="275"/>
                    <a:pt x="403" y="273"/>
                  </a:cubicBezTo>
                  <a:cubicBezTo>
                    <a:pt x="384" y="273"/>
                    <a:pt x="362" y="277"/>
                    <a:pt x="349" y="293"/>
                  </a:cubicBezTo>
                  <a:cubicBezTo>
                    <a:pt x="337" y="294"/>
                    <a:pt x="330" y="283"/>
                    <a:pt x="323" y="274"/>
                  </a:cubicBezTo>
                  <a:cubicBezTo>
                    <a:pt x="314" y="262"/>
                    <a:pt x="304" y="248"/>
                    <a:pt x="303" y="234"/>
                  </a:cubicBezTo>
                  <a:cubicBezTo>
                    <a:pt x="316" y="225"/>
                    <a:pt x="324" y="212"/>
                    <a:pt x="325" y="197"/>
                  </a:cubicBezTo>
                  <a:close/>
                  <a:moveTo>
                    <a:pt x="344" y="263"/>
                  </a:moveTo>
                  <a:cubicBezTo>
                    <a:pt x="337" y="247"/>
                    <a:pt x="344" y="229"/>
                    <a:pt x="354" y="217"/>
                  </a:cubicBezTo>
                  <a:cubicBezTo>
                    <a:pt x="356" y="215"/>
                    <a:pt x="362" y="213"/>
                    <a:pt x="363" y="218"/>
                  </a:cubicBezTo>
                  <a:cubicBezTo>
                    <a:pt x="364" y="236"/>
                    <a:pt x="359" y="252"/>
                    <a:pt x="344" y="263"/>
                  </a:cubicBezTo>
                  <a:close/>
                  <a:moveTo>
                    <a:pt x="337" y="233"/>
                  </a:moveTo>
                  <a:cubicBezTo>
                    <a:pt x="334" y="256"/>
                    <a:pt x="334" y="256"/>
                    <a:pt x="334" y="256"/>
                  </a:cubicBezTo>
                  <a:cubicBezTo>
                    <a:pt x="331" y="257"/>
                    <a:pt x="329" y="252"/>
                    <a:pt x="329" y="249"/>
                  </a:cubicBezTo>
                  <a:cubicBezTo>
                    <a:pt x="328" y="243"/>
                    <a:pt x="330" y="237"/>
                    <a:pt x="334" y="233"/>
                  </a:cubicBezTo>
                  <a:lnTo>
                    <a:pt x="337" y="233"/>
                  </a:lnTo>
                  <a:close/>
                  <a:moveTo>
                    <a:pt x="307" y="219"/>
                  </a:moveTo>
                  <a:cubicBezTo>
                    <a:pt x="308" y="215"/>
                    <a:pt x="309" y="207"/>
                    <a:pt x="316" y="206"/>
                  </a:cubicBezTo>
                  <a:cubicBezTo>
                    <a:pt x="317" y="213"/>
                    <a:pt x="311" y="217"/>
                    <a:pt x="307" y="219"/>
                  </a:cubicBezTo>
                  <a:close/>
                  <a:moveTo>
                    <a:pt x="327" y="120"/>
                  </a:moveTo>
                  <a:cubicBezTo>
                    <a:pt x="330" y="118"/>
                    <a:pt x="332" y="114"/>
                    <a:pt x="336" y="113"/>
                  </a:cubicBezTo>
                  <a:cubicBezTo>
                    <a:pt x="339" y="131"/>
                    <a:pt x="333" y="151"/>
                    <a:pt x="319" y="163"/>
                  </a:cubicBezTo>
                  <a:cubicBezTo>
                    <a:pt x="308" y="149"/>
                    <a:pt x="322" y="133"/>
                    <a:pt x="327" y="120"/>
                  </a:cubicBezTo>
                  <a:close/>
                  <a:moveTo>
                    <a:pt x="308" y="131"/>
                  </a:moveTo>
                  <a:cubicBezTo>
                    <a:pt x="311" y="128"/>
                    <a:pt x="312" y="124"/>
                    <a:pt x="316" y="124"/>
                  </a:cubicBezTo>
                  <a:cubicBezTo>
                    <a:pt x="314" y="133"/>
                    <a:pt x="308" y="144"/>
                    <a:pt x="309" y="155"/>
                  </a:cubicBezTo>
                  <a:cubicBezTo>
                    <a:pt x="303" y="150"/>
                    <a:pt x="305" y="139"/>
                    <a:pt x="308" y="131"/>
                  </a:cubicBezTo>
                  <a:close/>
                  <a:moveTo>
                    <a:pt x="293" y="129"/>
                  </a:moveTo>
                  <a:cubicBezTo>
                    <a:pt x="287" y="129"/>
                    <a:pt x="287" y="129"/>
                    <a:pt x="287" y="129"/>
                  </a:cubicBezTo>
                  <a:cubicBezTo>
                    <a:pt x="276" y="117"/>
                    <a:pt x="258" y="103"/>
                    <a:pt x="264" y="85"/>
                  </a:cubicBezTo>
                  <a:cubicBezTo>
                    <a:pt x="278" y="97"/>
                    <a:pt x="296" y="110"/>
                    <a:pt x="293" y="129"/>
                  </a:cubicBezTo>
                  <a:close/>
                  <a:moveTo>
                    <a:pt x="279" y="133"/>
                  </a:moveTo>
                  <a:cubicBezTo>
                    <a:pt x="273" y="133"/>
                    <a:pt x="267" y="129"/>
                    <a:pt x="263" y="125"/>
                  </a:cubicBezTo>
                  <a:cubicBezTo>
                    <a:pt x="259" y="120"/>
                    <a:pt x="253" y="113"/>
                    <a:pt x="257" y="106"/>
                  </a:cubicBezTo>
                  <a:cubicBezTo>
                    <a:pt x="267" y="113"/>
                    <a:pt x="272" y="125"/>
                    <a:pt x="279" y="133"/>
                  </a:cubicBezTo>
                  <a:close/>
                  <a:moveTo>
                    <a:pt x="246" y="22"/>
                  </a:moveTo>
                  <a:cubicBezTo>
                    <a:pt x="253" y="22"/>
                    <a:pt x="268" y="12"/>
                    <a:pt x="268" y="27"/>
                  </a:cubicBezTo>
                  <a:cubicBezTo>
                    <a:pt x="268" y="48"/>
                    <a:pt x="256" y="72"/>
                    <a:pt x="236" y="81"/>
                  </a:cubicBezTo>
                  <a:cubicBezTo>
                    <a:pt x="234" y="81"/>
                    <a:pt x="234" y="81"/>
                    <a:pt x="234" y="81"/>
                  </a:cubicBezTo>
                  <a:cubicBezTo>
                    <a:pt x="238" y="63"/>
                    <a:pt x="247" y="43"/>
                    <a:pt x="246" y="22"/>
                  </a:cubicBezTo>
                  <a:close/>
                  <a:moveTo>
                    <a:pt x="213" y="10"/>
                  </a:moveTo>
                  <a:cubicBezTo>
                    <a:pt x="222" y="12"/>
                    <a:pt x="227" y="22"/>
                    <a:pt x="237" y="21"/>
                  </a:cubicBezTo>
                  <a:cubicBezTo>
                    <a:pt x="246" y="40"/>
                    <a:pt x="234" y="60"/>
                    <a:pt x="227" y="76"/>
                  </a:cubicBezTo>
                  <a:cubicBezTo>
                    <a:pt x="223" y="80"/>
                    <a:pt x="220" y="74"/>
                    <a:pt x="218" y="71"/>
                  </a:cubicBezTo>
                  <a:cubicBezTo>
                    <a:pt x="209" y="53"/>
                    <a:pt x="200" y="29"/>
                    <a:pt x="213" y="10"/>
                  </a:cubicBezTo>
                  <a:close/>
                  <a:moveTo>
                    <a:pt x="91" y="12"/>
                  </a:moveTo>
                  <a:cubicBezTo>
                    <a:pt x="102" y="10"/>
                    <a:pt x="114" y="12"/>
                    <a:pt x="121" y="19"/>
                  </a:cubicBezTo>
                  <a:cubicBezTo>
                    <a:pt x="127" y="28"/>
                    <a:pt x="127" y="28"/>
                    <a:pt x="127" y="28"/>
                  </a:cubicBezTo>
                  <a:cubicBezTo>
                    <a:pt x="118" y="31"/>
                    <a:pt x="107" y="26"/>
                    <a:pt x="98" y="21"/>
                  </a:cubicBezTo>
                  <a:cubicBezTo>
                    <a:pt x="96" y="18"/>
                    <a:pt x="88" y="17"/>
                    <a:pt x="91" y="12"/>
                  </a:cubicBezTo>
                  <a:close/>
                  <a:moveTo>
                    <a:pt x="125" y="39"/>
                  </a:moveTo>
                  <a:cubicBezTo>
                    <a:pt x="120" y="43"/>
                    <a:pt x="112" y="44"/>
                    <a:pt x="104" y="42"/>
                  </a:cubicBezTo>
                  <a:cubicBezTo>
                    <a:pt x="95" y="40"/>
                    <a:pt x="86" y="32"/>
                    <a:pt x="85" y="23"/>
                  </a:cubicBezTo>
                  <a:cubicBezTo>
                    <a:pt x="98" y="28"/>
                    <a:pt x="110" y="34"/>
                    <a:pt x="125" y="39"/>
                  </a:cubicBezTo>
                  <a:close/>
                  <a:moveTo>
                    <a:pt x="97" y="87"/>
                  </a:moveTo>
                  <a:cubicBezTo>
                    <a:pt x="100" y="88"/>
                    <a:pt x="104" y="91"/>
                    <a:pt x="104" y="94"/>
                  </a:cubicBezTo>
                  <a:cubicBezTo>
                    <a:pt x="101" y="93"/>
                    <a:pt x="97" y="89"/>
                    <a:pt x="97" y="87"/>
                  </a:cubicBezTo>
                  <a:close/>
                  <a:moveTo>
                    <a:pt x="128" y="118"/>
                  </a:moveTo>
                  <a:cubicBezTo>
                    <a:pt x="123" y="111"/>
                    <a:pt x="113" y="108"/>
                    <a:pt x="108" y="100"/>
                  </a:cubicBezTo>
                  <a:cubicBezTo>
                    <a:pt x="109" y="99"/>
                    <a:pt x="109" y="99"/>
                    <a:pt x="109" y="99"/>
                  </a:cubicBezTo>
                  <a:cubicBezTo>
                    <a:pt x="132" y="118"/>
                    <a:pt x="157" y="127"/>
                    <a:pt x="181" y="144"/>
                  </a:cubicBezTo>
                  <a:cubicBezTo>
                    <a:pt x="164" y="141"/>
                    <a:pt x="145" y="128"/>
                    <a:pt x="128" y="118"/>
                  </a:cubicBezTo>
                  <a:close/>
                  <a:moveTo>
                    <a:pt x="184" y="144"/>
                  </a:moveTo>
                  <a:cubicBezTo>
                    <a:pt x="188" y="142"/>
                    <a:pt x="192" y="144"/>
                    <a:pt x="195" y="147"/>
                  </a:cubicBezTo>
                  <a:cubicBezTo>
                    <a:pt x="194" y="146"/>
                    <a:pt x="187" y="149"/>
                    <a:pt x="184" y="144"/>
                  </a:cubicBezTo>
                  <a:close/>
                  <a:moveTo>
                    <a:pt x="127" y="103"/>
                  </a:moveTo>
                  <a:cubicBezTo>
                    <a:pt x="100" y="82"/>
                    <a:pt x="78" y="54"/>
                    <a:pt x="69" y="22"/>
                  </a:cubicBezTo>
                  <a:cubicBezTo>
                    <a:pt x="78" y="26"/>
                    <a:pt x="82" y="37"/>
                    <a:pt x="90" y="43"/>
                  </a:cubicBezTo>
                  <a:cubicBezTo>
                    <a:pt x="101" y="51"/>
                    <a:pt x="116" y="50"/>
                    <a:pt x="128" y="47"/>
                  </a:cubicBezTo>
                  <a:cubicBezTo>
                    <a:pt x="133" y="46"/>
                    <a:pt x="135" y="39"/>
                    <a:pt x="140" y="40"/>
                  </a:cubicBezTo>
                  <a:cubicBezTo>
                    <a:pt x="150" y="55"/>
                    <a:pt x="137" y="74"/>
                    <a:pt x="146" y="89"/>
                  </a:cubicBezTo>
                  <a:cubicBezTo>
                    <a:pt x="156" y="113"/>
                    <a:pt x="185" y="119"/>
                    <a:pt x="208" y="122"/>
                  </a:cubicBezTo>
                  <a:cubicBezTo>
                    <a:pt x="209" y="109"/>
                    <a:pt x="205" y="96"/>
                    <a:pt x="203" y="84"/>
                  </a:cubicBezTo>
                  <a:cubicBezTo>
                    <a:pt x="192" y="63"/>
                    <a:pt x="173" y="48"/>
                    <a:pt x="149" y="46"/>
                  </a:cubicBezTo>
                  <a:cubicBezTo>
                    <a:pt x="148" y="35"/>
                    <a:pt x="156" y="21"/>
                    <a:pt x="167" y="16"/>
                  </a:cubicBezTo>
                  <a:cubicBezTo>
                    <a:pt x="176" y="22"/>
                    <a:pt x="193" y="12"/>
                    <a:pt x="199" y="24"/>
                  </a:cubicBezTo>
                  <a:cubicBezTo>
                    <a:pt x="195" y="49"/>
                    <a:pt x="215" y="65"/>
                    <a:pt x="213" y="88"/>
                  </a:cubicBezTo>
                  <a:cubicBezTo>
                    <a:pt x="212" y="89"/>
                    <a:pt x="211" y="92"/>
                    <a:pt x="212" y="94"/>
                  </a:cubicBezTo>
                  <a:cubicBezTo>
                    <a:pt x="218" y="101"/>
                    <a:pt x="225" y="93"/>
                    <a:pt x="231" y="91"/>
                  </a:cubicBezTo>
                  <a:cubicBezTo>
                    <a:pt x="238" y="89"/>
                    <a:pt x="245" y="84"/>
                    <a:pt x="252" y="81"/>
                  </a:cubicBezTo>
                  <a:cubicBezTo>
                    <a:pt x="251" y="100"/>
                    <a:pt x="242" y="117"/>
                    <a:pt x="260" y="131"/>
                  </a:cubicBezTo>
                  <a:cubicBezTo>
                    <a:pt x="271" y="148"/>
                    <a:pt x="297" y="136"/>
                    <a:pt x="301" y="157"/>
                  </a:cubicBezTo>
                  <a:cubicBezTo>
                    <a:pt x="302" y="172"/>
                    <a:pt x="317" y="176"/>
                    <a:pt x="320" y="189"/>
                  </a:cubicBezTo>
                  <a:cubicBezTo>
                    <a:pt x="312" y="196"/>
                    <a:pt x="300" y="197"/>
                    <a:pt x="292" y="203"/>
                  </a:cubicBezTo>
                  <a:cubicBezTo>
                    <a:pt x="282" y="186"/>
                    <a:pt x="287" y="170"/>
                    <a:pt x="284" y="152"/>
                  </a:cubicBezTo>
                  <a:cubicBezTo>
                    <a:pt x="278" y="150"/>
                    <a:pt x="278" y="150"/>
                    <a:pt x="278" y="150"/>
                  </a:cubicBezTo>
                  <a:cubicBezTo>
                    <a:pt x="221" y="151"/>
                    <a:pt x="171" y="135"/>
                    <a:pt x="127" y="103"/>
                  </a:cubicBezTo>
                  <a:close/>
                  <a:moveTo>
                    <a:pt x="189" y="106"/>
                  </a:moveTo>
                  <a:cubicBezTo>
                    <a:pt x="189" y="108"/>
                    <a:pt x="191" y="109"/>
                    <a:pt x="191" y="111"/>
                  </a:cubicBezTo>
                  <a:cubicBezTo>
                    <a:pt x="175" y="110"/>
                    <a:pt x="157" y="101"/>
                    <a:pt x="151" y="85"/>
                  </a:cubicBezTo>
                  <a:cubicBezTo>
                    <a:pt x="150" y="73"/>
                    <a:pt x="150" y="73"/>
                    <a:pt x="150" y="73"/>
                  </a:cubicBezTo>
                  <a:cubicBezTo>
                    <a:pt x="161" y="85"/>
                    <a:pt x="174" y="98"/>
                    <a:pt x="189" y="106"/>
                  </a:cubicBezTo>
                  <a:close/>
                  <a:moveTo>
                    <a:pt x="155" y="56"/>
                  </a:moveTo>
                  <a:cubicBezTo>
                    <a:pt x="175" y="53"/>
                    <a:pt x="188" y="74"/>
                    <a:pt x="197" y="90"/>
                  </a:cubicBezTo>
                  <a:cubicBezTo>
                    <a:pt x="197" y="93"/>
                    <a:pt x="199" y="97"/>
                    <a:pt x="197" y="102"/>
                  </a:cubicBezTo>
                  <a:cubicBezTo>
                    <a:pt x="185" y="99"/>
                    <a:pt x="175" y="88"/>
                    <a:pt x="167" y="79"/>
                  </a:cubicBezTo>
                  <a:cubicBezTo>
                    <a:pt x="160" y="73"/>
                    <a:pt x="153" y="64"/>
                    <a:pt x="155" y="56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669"/>
            <p:cNvSpPr/>
            <p:nvPr/>
          </p:nvSpPr>
          <p:spPr bwMode="auto">
            <a:xfrm>
              <a:off x="4290" y="159"/>
              <a:ext cx="7" cy="7"/>
            </a:xfrm>
            <a:custGeom>
              <a:avLst/>
              <a:gdLst>
                <a:gd name="T0" fmla="*/ 0 w 3"/>
                <a:gd name="T1" fmla="*/ 1 h 3"/>
                <a:gd name="T2" fmla="*/ 0 w 3"/>
                <a:gd name="T3" fmla="*/ 3 h 3"/>
                <a:gd name="T4" fmla="*/ 3 w 3"/>
                <a:gd name="T5" fmla="*/ 3 h 3"/>
                <a:gd name="T6" fmla="*/ 3 w 3"/>
                <a:gd name="T7" fmla="*/ 2 h 3"/>
                <a:gd name="T8" fmla="*/ 0 w 3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670"/>
            <p:cNvSpPr/>
            <p:nvPr/>
          </p:nvSpPr>
          <p:spPr bwMode="auto">
            <a:xfrm>
              <a:off x="4245" y="-10"/>
              <a:ext cx="97" cy="131"/>
            </a:xfrm>
            <a:custGeom>
              <a:avLst/>
              <a:gdLst>
                <a:gd name="T0" fmla="*/ 31 w 41"/>
                <a:gd name="T1" fmla="*/ 44 h 55"/>
                <a:gd name="T2" fmla="*/ 41 w 41"/>
                <a:gd name="T3" fmla="*/ 0 h 55"/>
                <a:gd name="T4" fmla="*/ 26 w 41"/>
                <a:gd name="T5" fmla="*/ 0 h 55"/>
                <a:gd name="T6" fmla="*/ 27 w 41"/>
                <a:gd name="T7" fmla="*/ 20 h 55"/>
                <a:gd name="T8" fmla="*/ 23 w 41"/>
                <a:gd name="T9" fmla="*/ 20 h 55"/>
                <a:gd name="T10" fmla="*/ 8 w 41"/>
                <a:gd name="T11" fmla="*/ 0 h 55"/>
                <a:gd name="T12" fmla="*/ 0 w 41"/>
                <a:gd name="T13" fmla="*/ 0 h 55"/>
                <a:gd name="T14" fmla="*/ 18 w 41"/>
                <a:gd name="T15" fmla="*/ 54 h 55"/>
                <a:gd name="T16" fmla="*/ 20 w 41"/>
                <a:gd name="T17" fmla="*/ 55 h 55"/>
                <a:gd name="T18" fmla="*/ 31 w 41"/>
                <a:gd name="T19" fmla="*/ 4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55">
                  <a:moveTo>
                    <a:pt x="31" y="44"/>
                  </a:moveTo>
                  <a:cubicBezTo>
                    <a:pt x="33" y="29"/>
                    <a:pt x="40" y="14"/>
                    <a:pt x="4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8" y="7"/>
                    <a:pt x="29" y="13"/>
                    <a:pt x="27" y="20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17" y="14"/>
                    <a:pt x="12" y="7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9" y="16"/>
                    <a:pt x="35" y="34"/>
                    <a:pt x="18" y="54"/>
                  </a:cubicBezTo>
                  <a:cubicBezTo>
                    <a:pt x="20" y="55"/>
                    <a:pt x="20" y="55"/>
                    <a:pt x="20" y="55"/>
                  </a:cubicBezTo>
                  <a:cubicBezTo>
                    <a:pt x="26" y="54"/>
                    <a:pt x="27" y="48"/>
                    <a:pt x="31" y="44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671"/>
            <p:cNvSpPr>
              <a:spLocks noEditPoints="1"/>
            </p:cNvSpPr>
            <p:nvPr/>
          </p:nvSpPr>
          <p:spPr bwMode="auto">
            <a:xfrm>
              <a:off x="4311" y="-10"/>
              <a:ext cx="421" cy="399"/>
            </a:xfrm>
            <a:custGeom>
              <a:avLst/>
              <a:gdLst>
                <a:gd name="T0" fmla="*/ 177 w 178"/>
                <a:gd name="T1" fmla="*/ 2 h 168"/>
                <a:gd name="T2" fmla="*/ 178 w 178"/>
                <a:gd name="T3" fmla="*/ 0 h 168"/>
                <a:gd name="T4" fmla="*/ 118 w 178"/>
                <a:gd name="T5" fmla="*/ 0 h 168"/>
                <a:gd name="T6" fmla="*/ 92 w 178"/>
                <a:gd name="T7" fmla="*/ 5 h 168"/>
                <a:gd name="T8" fmla="*/ 47 w 178"/>
                <a:gd name="T9" fmla="*/ 62 h 168"/>
                <a:gd name="T10" fmla="*/ 0 w 178"/>
                <a:gd name="T11" fmla="*/ 75 h 168"/>
                <a:gd name="T12" fmla="*/ 15 w 178"/>
                <a:gd name="T13" fmla="*/ 90 h 168"/>
                <a:gd name="T14" fmla="*/ 22 w 178"/>
                <a:gd name="T15" fmla="*/ 123 h 168"/>
                <a:gd name="T16" fmla="*/ 63 w 178"/>
                <a:gd name="T17" fmla="*/ 168 h 168"/>
                <a:gd name="T18" fmla="*/ 77 w 178"/>
                <a:gd name="T19" fmla="*/ 132 h 168"/>
                <a:gd name="T20" fmla="*/ 27 w 178"/>
                <a:gd name="T21" fmla="*/ 79 h 168"/>
                <a:gd name="T22" fmla="*/ 111 w 178"/>
                <a:gd name="T23" fmla="*/ 40 h 168"/>
                <a:gd name="T24" fmla="*/ 129 w 178"/>
                <a:gd name="T25" fmla="*/ 7 h 168"/>
                <a:gd name="T26" fmla="*/ 128 w 178"/>
                <a:gd name="T27" fmla="*/ 1 h 168"/>
                <a:gd name="T28" fmla="*/ 177 w 178"/>
                <a:gd name="T29" fmla="*/ 2 h 168"/>
                <a:gd name="T30" fmla="*/ 42 w 178"/>
                <a:gd name="T31" fmla="*/ 95 h 168"/>
                <a:gd name="T32" fmla="*/ 71 w 178"/>
                <a:gd name="T33" fmla="*/ 138 h 168"/>
                <a:gd name="T34" fmla="*/ 63 w 178"/>
                <a:gd name="T35" fmla="*/ 157 h 168"/>
                <a:gd name="T36" fmla="*/ 60 w 178"/>
                <a:gd name="T37" fmla="*/ 153 h 168"/>
                <a:gd name="T38" fmla="*/ 41 w 178"/>
                <a:gd name="T39" fmla="*/ 97 h 168"/>
                <a:gd name="T40" fmla="*/ 42 w 178"/>
                <a:gd name="T41" fmla="*/ 95 h 168"/>
                <a:gd name="T42" fmla="*/ 30 w 178"/>
                <a:gd name="T43" fmla="*/ 93 h 168"/>
                <a:gd name="T44" fmla="*/ 43 w 178"/>
                <a:gd name="T45" fmla="*/ 113 h 168"/>
                <a:gd name="T46" fmla="*/ 51 w 178"/>
                <a:gd name="T47" fmla="*/ 151 h 168"/>
                <a:gd name="T48" fmla="*/ 22 w 178"/>
                <a:gd name="T49" fmla="*/ 93 h 168"/>
                <a:gd name="T50" fmla="*/ 30 w 178"/>
                <a:gd name="T51" fmla="*/ 93 h 168"/>
                <a:gd name="T52" fmla="*/ 84 w 178"/>
                <a:gd name="T53" fmla="*/ 14 h 168"/>
                <a:gd name="T54" fmla="*/ 90 w 178"/>
                <a:gd name="T55" fmla="*/ 18 h 168"/>
                <a:gd name="T56" fmla="*/ 60 w 178"/>
                <a:gd name="T57" fmla="*/ 55 h 168"/>
                <a:gd name="T58" fmla="*/ 84 w 178"/>
                <a:gd name="T59" fmla="*/ 14 h 168"/>
                <a:gd name="T60" fmla="*/ 91 w 178"/>
                <a:gd name="T61" fmla="*/ 56 h 168"/>
                <a:gd name="T62" fmla="*/ 67 w 178"/>
                <a:gd name="T63" fmla="*/ 61 h 168"/>
                <a:gd name="T64" fmla="*/ 66 w 178"/>
                <a:gd name="T65" fmla="*/ 60 h 168"/>
                <a:gd name="T66" fmla="*/ 113 w 178"/>
                <a:gd name="T67" fmla="*/ 10 h 168"/>
                <a:gd name="T68" fmla="*/ 91 w 178"/>
                <a:gd name="T69" fmla="*/ 56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78" h="168">
                  <a:moveTo>
                    <a:pt x="177" y="2"/>
                  </a:moveTo>
                  <a:cubicBezTo>
                    <a:pt x="178" y="0"/>
                    <a:pt x="178" y="0"/>
                    <a:pt x="178" y="0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110" y="3"/>
                    <a:pt x="102" y="9"/>
                    <a:pt x="92" y="5"/>
                  </a:cubicBezTo>
                  <a:cubicBezTo>
                    <a:pt x="63" y="8"/>
                    <a:pt x="55" y="41"/>
                    <a:pt x="47" y="62"/>
                  </a:cubicBezTo>
                  <a:cubicBezTo>
                    <a:pt x="34" y="76"/>
                    <a:pt x="14" y="69"/>
                    <a:pt x="0" y="75"/>
                  </a:cubicBezTo>
                  <a:cubicBezTo>
                    <a:pt x="4" y="80"/>
                    <a:pt x="14" y="81"/>
                    <a:pt x="15" y="90"/>
                  </a:cubicBezTo>
                  <a:cubicBezTo>
                    <a:pt x="23" y="101"/>
                    <a:pt x="15" y="113"/>
                    <a:pt x="22" y="123"/>
                  </a:cubicBezTo>
                  <a:cubicBezTo>
                    <a:pt x="26" y="145"/>
                    <a:pt x="45" y="157"/>
                    <a:pt x="63" y="168"/>
                  </a:cubicBezTo>
                  <a:cubicBezTo>
                    <a:pt x="72" y="159"/>
                    <a:pt x="78" y="146"/>
                    <a:pt x="77" y="132"/>
                  </a:cubicBezTo>
                  <a:cubicBezTo>
                    <a:pt x="72" y="108"/>
                    <a:pt x="49" y="87"/>
                    <a:pt x="27" y="79"/>
                  </a:cubicBezTo>
                  <a:cubicBezTo>
                    <a:pt x="53" y="60"/>
                    <a:pt x="97" y="79"/>
                    <a:pt x="111" y="40"/>
                  </a:cubicBezTo>
                  <a:cubicBezTo>
                    <a:pt x="116" y="29"/>
                    <a:pt x="118" y="14"/>
                    <a:pt x="129" y="7"/>
                  </a:cubicBezTo>
                  <a:cubicBezTo>
                    <a:pt x="128" y="1"/>
                    <a:pt x="128" y="1"/>
                    <a:pt x="128" y="1"/>
                  </a:cubicBezTo>
                  <a:cubicBezTo>
                    <a:pt x="146" y="5"/>
                    <a:pt x="160" y="2"/>
                    <a:pt x="177" y="2"/>
                  </a:cubicBezTo>
                  <a:close/>
                  <a:moveTo>
                    <a:pt x="42" y="95"/>
                  </a:moveTo>
                  <a:cubicBezTo>
                    <a:pt x="59" y="102"/>
                    <a:pt x="68" y="120"/>
                    <a:pt x="71" y="138"/>
                  </a:cubicBezTo>
                  <a:cubicBezTo>
                    <a:pt x="69" y="146"/>
                    <a:pt x="71" y="153"/>
                    <a:pt x="63" y="157"/>
                  </a:cubicBezTo>
                  <a:cubicBezTo>
                    <a:pt x="60" y="153"/>
                    <a:pt x="60" y="153"/>
                    <a:pt x="60" y="153"/>
                  </a:cubicBezTo>
                  <a:cubicBezTo>
                    <a:pt x="54" y="134"/>
                    <a:pt x="53" y="114"/>
                    <a:pt x="41" y="97"/>
                  </a:cubicBezTo>
                  <a:lnTo>
                    <a:pt x="42" y="95"/>
                  </a:lnTo>
                  <a:close/>
                  <a:moveTo>
                    <a:pt x="30" y="93"/>
                  </a:moveTo>
                  <a:cubicBezTo>
                    <a:pt x="43" y="113"/>
                    <a:pt x="43" y="113"/>
                    <a:pt x="43" y="113"/>
                  </a:cubicBezTo>
                  <a:cubicBezTo>
                    <a:pt x="45" y="127"/>
                    <a:pt x="52" y="138"/>
                    <a:pt x="51" y="151"/>
                  </a:cubicBezTo>
                  <a:cubicBezTo>
                    <a:pt x="28" y="140"/>
                    <a:pt x="21" y="116"/>
                    <a:pt x="22" y="93"/>
                  </a:cubicBezTo>
                  <a:cubicBezTo>
                    <a:pt x="23" y="89"/>
                    <a:pt x="27" y="93"/>
                    <a:pt x="30" y="93"/>
                  </a:cubicBezTo>
                  <a:close/>
                  <a:moveTo>
                    <a:pt x="84" y="14"/>
                  </a:moveTo>
                  <a:cubicBezTo>
                    <a:pt x="87" y="14"/>
                    <a:pt x="95" y="11"/>
                    <a:pt x="90" y="18"/>
                  </a:cubicBezTo>
                  <a:cubicBezTo>
                    <a:pt x="80" y="30"/>
                    <a:pt x="75" y="48"/>
                    <a:pt x="60" y="55"/>
                  </a:cubicBezTo>
                  <a:cubicBezTo>
                    <a:pt x="60" y="42"/>
                    <a:pt x="68" y="22"/>
                    <a:pt x="84" y="14"/>
                  </a:cubicBezTo>
                  <a:close/>
                  <a:moveTo>
                    <a:pt x="91" y="56"/>
                  </a:moveTo>
                  <a:cubicBezTo>
                    <a:pt x="82" y="59"/>
                    <a:pt x="76" y="64"/>
                    <a:pt x="67" y="61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88" y="45"/>
                    <a:pt x="87" y="15"/>
                    <a:pt x="113" y="10"/>
                  </a:cubicBezTo>
                  <a:cubicBezTo>
                    <a:pt x="113" y="27"/>
                    <a:pt x="104" y="45"/>
                    <a:pt x="91" y="56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672"/>
            <p:cNvSpPr/>
            <p:nvPr/>
          </p:nvSpPr>
          <p:spPr bwMode="auto">
            <a:xfrm>
              <a:off x="4074" y="-10"/>
              <a:ext cx="171" cy="107"/>
            </a:xfrm>
            <a:custGeom>
              <a:avLst/>
              <a:gdLst>
                <a:gd name="T0" fmla="*/ 72 w 72"/>
                <a:gd name="T1" fmla="*/ 42 h 45"/>
                <a:gd name="T2" fmla="*/ 72 w 72"/>
                <a:gd name="T3" fmla="*/ 27 h 45"/>
                <a:gd name="T4" fmla="*/ 59 w 72"/>
                <a:gd name="T5" fmla="*/ 0 h 45"/>
                <a:gd name="T6" fmla="*/ 50 w 72"/>
                <a:gd name="T7" fmla="*/ 0 h 45"/>
                <a:gd name="T8" fmla="*/ 59 w 72"/>
                <a:gd name="T9" fmla="*/ 10 h 45"/>
                <a:gd name="T10" fmla="*/ 64 w 72"/>
                <a:gd name="T11" fmla="*/ 24 h 45"/>
                <a:gd name="T12" fmla="*/ 59 w 72"/>
                <a:gd name="T13" fmla="*/ 22 h 45"/>
                <a:gd name="T14" fmla="*/ 40 w 72"/>
                <a:gd name="T15" fmla="*/ 0 h 45"/>
                <a:gd name="T16" fmla="*/ 29 w 72"/>
                <a:gd name="T17" fmla="*/ 0 h 45"/>
                <a:gd name="T18" fmla="*/ 57 w 72"/>
                <a:gd name="T19" fmla="*/ 30 h 45"/>
                <a:gd name="T20" fmla="*/ 56 w 72"/>
                <a:gd name="T21" fmla="*/ 35 h 45"/>
                <a:gd name="T22" fmla="*/ 11 w 72"/>
                <a:gd name="T23" fmla="*/ 12 h 45"/>
                <a:gd name="T24" fmla="*/ 8 w 72"/>
                <a:gd name="T25" fmla="*/ 0 h 45"/>
                <a:gd name="T26" fmla="*/ 0 w 72"/>
                <a:gd name="T27" fmla="*/ 0 h 45"/>
                <a:gd name="T28" fmla="*/ 16 w 72"/>
                <a:gd name="T29" fmla="*/ 28 h 45"/>
                <a:gd name="T30" fmla="*/ 69 w 72"/>
                <a:gd name="T31" fmla="*/ 45 h 45"/>
                <a:gd name="T32" fmla="*/ 72 w 72"/>
                <a:gd name="T33" fmla="*/ 4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2" h="45">
                  <a:moveTo>
                    <a:pt x="72" y="42"/>
                  </a:moveTo>
                  <a:cubicBezTo>
                    <a:pt x="64" y="37"/>
                    <a:pt x="72" y="32"/>
                    <a:pt x="72" y="27"/>
                  </a:cubicBezTo>
                  <a:cubicBezTo>
                    <a:pt x="69" y="17"/>
                    <a:pt x="65" y="8"/>
                    <a:pt x="59" y="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53" y="3"/>
                    <a:pt x="56" y="7"/>
                    <a:pt x="59" y="10"/>
                  </a:cubicBezTo>
                  <a:cubicBezTo>
                    <a:pt x="64" y="24"/>
                    <a:pt x="64" y="24"/>
                    <a:pt x="64" y="24"/>
                  </a:cubicBezTo>
                  <a:cubicBezTo>
                    <a:pt x="59" y="22"/>
                    <a:pt x="59" y="22"/>
                    <a:pt x="59" y="22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41" y="6"/>
                    <a:pt x="49" y="19"/>
                    <a:pt x="57" y="30"/>
                  </a:cubicBezTo>
                  <a:cubicBezTo>
                    <a:pt x="58" y="31"/>
                    <a:pt x="59" y="34"/>
                    <a:pt x="56" y="35"/>
                  </a:cubicBezTo>
                  <a:cubicBezTo>
                    <a:pt x="38" y="35"/>
                    <a:pt x="19" y="29"/>
                    <a:pt x="11" y="1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9"/>
                    <a:pt x="5" y="21"/>
                    <a:pt x="16" y="28"/>
                  </a:cubicBezTo>
                  <a:cubicBezTo>
                    <a:pt x="32" y="38"/>
                    <a:pt x="52" y="39"/>
                    <a:pt x="69" y="45"/>
                  </a:cubicBezTo>
                  <a:lnTo>
                    <a:pt x="72" y="42"/>
                  </a:ln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" name="Freeform 673"/>
            <p:cNvSpPr/>
            <p:nvPr/>
          </p:nvSpPr>
          <p:spPr bwMode="auto">
            <a:xfrm>
              <a:off x="4230" y="138"/>
              <a:ext cx="45" cy="33"/>
            </a:xfrm>
            <a:custGeom>
              <a:avLst/>
              <a:gdLst>
                <a:gd name="T0" fmla="*/ 19 w 19"/>
                <a:gd name="T1" fmla="*/ 10 h 14"/>
                <a:gd name="T2" fmla="*/ 9 w 19"/>
                <a:gd name="T3" fmla="*/ 1 h 14"/>
                <a:gd name="T4" fmla="*/ 1 w 19"/>
                <a:gd name="T5" fmla="*/ 10 h 14"/>
                <a:gd name="T6" fmla="*/ 19 w 19"/>
                <a:gd name="T7" fmla="*/ 1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14">
                  <a:moveTo>
                    <a:pt x="19" y="10"/>
                  </a:moveTo>
                  <a:cubicBezTo>
                    <a:pt x="13" y="8"/>
                    <a:pt x="16" y="0"/>
                    <a:pt x="9" y="1"/>
                  </a:cubicBezTo>
                  <a:cubicBezTo>
                    <a:pt x="6" y="3"/>
                    <a:pt x="0" y="5"/>
                    <a:pt x="1" y="10"/>
                  </a:cubicBezTo>
                  <a:cubicBezTo>
                    <a:pt x="7" y="9"/>
                    <a:pt x="14" y="14"/>
                    <a:pt x="19" y="10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Freeform 674"/>
            <p:cNvSpPr/>
            <p:nvPr/>
          </p:nvSpPr>
          <p:spPr bwMode="auto">
            <a:xfrm>
              <a:off x="5324" y="-10"/>
              <a:ext cx="121" cy="76"/>
            </a:xfrm>
            <a:custGeom>
              <a:avLst/>
              <a:gdLst>
                <a:gd name="T0" fmla="*/ 42 w 51"/>
                <a:gd name="T1" fmla="*/ 32 h 32"/>
                <a:gd name="T2" fmla="*/ 49 w 51"/>
                <a:gd name="T3" fmla="*/ 14 h 32"/>
                <a:gd name="T4" fmla="*/ 51 w 51"/>
                <a:gd name="T5" fmla="*/ 0 h 32"/>
                <a:gd name="T6" fmla="*/ 46 w 51"/>
                <a:gd name="T7" fmla="*/ 0 h 32"/>
                <a:gd name="T8" fmla="*/ 44 w 51"/>
                <a:gd name="T9" fmla="*/ 8 h 32"/>
                <a:gd name="T10" fmla="*/ 41 w 51"/>
                <a:gd name="T11" fmla="*/ 7 h 32"/>
                <a:gd name="T12" fmla="*/ 37 w 51"/>
                <a:gd name="T13" fmla="*/ 0 h 32"/>
                <a:gd name="T14" fmla="*/ 32 w 51"/>
                <a:gd name="T15" fmla="*/ 0 h 32"/>
                <a:gd name="T16" fmla="*/ 37 w 51"/>
                <a:gd name="T17" fmla="*/ 19 h 32"/>
                <a:gd name="T18" fmla="*/ 8 w 51"/>
                <a:gd name="T19" fmla="*/ 0 h 32"/>
                <a:gd name="T20" fmla="*/ 0 w 51"/>
                <a:gd name="T21" fmla="*/ 0 h 32"/>
                <a:gd name="T22" fmla="*/ 42 w 51"/>
                <a:gd name="T23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1" h="32">
                  <a:moveTo>
                    <a:pt x="42" y="32"/>
                  </a:moveTo>
                  <a:cubicBezTo>
                    <a:pt x="47" y="30"/>
                    <a:pt x="49" y="21"/>
                    <a:pt x="49" y="14"/>
                  </a:cubicBezTo>
                  <a:cubicBezTo>
                    <a:pt x="50" y="9"/>
                    <a:pt x="51" y="5"/>
                    <a:pt x="51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3"/>
                    <a:pt x="46" y="5"/>
                    <a:pt x="44" y="8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39" y="5"/>
                    <a:pt x="38" y="2"/>
                    <a:pt x="37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4" y="6"/>
                    <a:pt x="36" y="12"/>
                    <a:pt x="37" y="19"/>
                  </a:cubicBezTo>
                  <a:cubicBezTo>
                    <a:pt x="24" y="19"/>
                    <a:pt x="16" y="10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1" y="14"/>
                    <a:pt x="25" y="26"/>
                    <a:pt x="42" y="32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Freeform 675"/>
            <p:cNvSpPr>
              <a:spLocks noEditPoints="1"/>
            </p:cNvSpPr>
            <p:nvPr/>
          </p:nvSpPr>
          <p:spPr bwMode="auto">
            <a:xfrm>
              <a:off x="3610" y="-10"/>
              <a:ext cx="159" cy="226"/>
            </a:xfrm>
            <a:custGeom>
              <a:avLst/>
              <a:gdLst>
                <a:gd name="T0" fmla="*/ 35 w 67"/>
                <a:gd name="T1" fmla="*/ 1 h 95"/>
                <a:gd name="T2" fmla="*/ 43 w 67"/>
                <a:gd name="T3" fmla="*/ 50 h 95"/>
                <a:gd name="T4" fmla="*/ 48 w 67"/>
                <a:gd name="T5" fmla="*/ 54 h 95"/>
                <a:gd name="T6" fmla="*/ 46 w 67"/>
                <a:gd name="T7" fmla="*/ 7 h 95"/>
                <a:gd name="T8" fmla="*/ 62 w 67"/>
                <a:gd name="T9" fmla="*/ 38 h 95"/>
                <a:gd name="T10" fmla="*/ 57 w 67"/>
                <a:gd name="T11" fmla="*/ 66 h 95"/>
                <a:gd name="T12" fmla="*/ 48 w 67"/>
                <a:gd name="T13" fmla="*/ 79 h 95"/>
                <a:gd name="T14" fmla="*/ 46 w 67"/>
                <a:gd name="T15" fmla="*/ 55 h 95"/>
                <a:gd name="T16" fmla="*/ 38 w 67"/>
                <a:gd name="T17" fmla="*/ 65 h 95"/>
                <a:gd name="T18" fmla="*/ 23 w 67"/>
                <a:gd name="T19" fmla="*/ 0 h 95"/>
                <a:gd name="T20" fmla="*/ 16 w 67"/>
                <a:gd name="T21" fmla="*/ 0 h 95"/>
                <a:gd name="T22" fmla="*/ 15 w 67"/>
                <a:gd name="T23" fmla="*/ 7 h 95"/>
                <a:gd name="T24" fmla="*/ 43 w 67"/>
                <a:gd name="T25" fmla="*/ 93 h 95"/>
                <a:gd name="T26" fmla="*/ 47 w 67"/>
                <a:gd name="T27" fmla="*/ 95 h 95"/>
                <a:gd name="T28" fmla="*/ 67 w 67"/>
                <a:gd name="T29" fmla="*/ 56 h 95"/>
                <a:gd name="T30" fmla="*/ 52 w 67"/>
                <a:gd name="T31" fmla="*/ 1 h 95"/>
                <a:gd name="T32" fmla="*/ 51 w 67"/>
                <a:gd name="T33" fmla="*/ 0 h 95"/>
                <a:gd name="T34" fmla="*/ 33 w 67"/>
                <a:gd name="T35" fmla="*/ 0 h 95"/>
                <a:gd name="T36" fmla="*/ 35 w 67"/>
                <a:gd name="T37" fmla="*/ 1 h 95"/>
                <a:gd name="T38" fmla="*/ 42 w 67"/>
                <a:gd name="T39" fmla="*/ 5 h 95"/>
                <a:gd name="T40" fmla="*/ 43 w 67"/>
                <a:gd name="T41" fmla="*/ 9 h 95"/>
                <a:gd name="T42" fmla="*/ 42 w 67"/>
                <a:gd name="T43" fmla="*/ 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7" h="95">
                  <a:moveTo>
                    <a:pt x="35" y="1"/>
                  </a:moveTo>
                  <a:cubicBezTo>
                    <a:pt x="41" y="17"/>
                    <a:pt x="47" y="34"/>
                    <a:pt x="43" y="50"/>
                  </a:cubicBezTo>
                  <a:cubicBezTo>
                    <a:pt x="48" y="54"/>
                    <a:pt x="48" y="54"/>
                    <a:pt x="48" y="54"/>
                  </a:cubicBezTo>
                  <a:cubicBezTo>
                    <a:pt x="53" y="41"/>
                    <a:pt x="49" y="21"/>
                    <a:pt x="46" y="7"/>
                  </a:cubicBezTo>
                  <a:cubicBezTo>
                    <a:pt x="57" y="13"/>
                    <a:pt x="59" y="27"/>
                    <a:pt x="62" y="38"/>
                  </a:cubicBezTo>
                  <a:cubicBezTo>
                    <a:pt x="64" y="47"/>
                    <a:pt x="57" y="57"/>
                    <a:pt x="57" y="66"/>
                  </a:cubicBezTo>
                  <a:cubicBezTo>
                    <a:pt x="51" y="69"/>
                    <a:pt x="54" y="77"/>
                    <a:pt x="48" y="79"/>
                  </a:cubicBezTo>
                  <a:cubicBezTo>
                    <a:pt x="43" y="71"/>
                    <a:pt x="55" y="61"/>
                    <a:pt x="46" y="55"/>
                  </a:cubicBezTo>
                  <a:cubicBezTo>
                    <a:pt x="42" y="57"/>
                    <a:pt x="43" y="67"/>
                    <a:pt x="38" y="65"/>
                  </a:cubicBezTo>
                  <a:cubicBezTo>
                    <a:pt x="22" y="49"/>
                    <a:pt x="15" y="23"/>
                    <a:pt x="23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5" y="2"/>
                    <a:pt x="15" y="5"/>
                    <a:pt x="15" y="7"/>
                  </a:cubicBezTo>
                  <a:cubicBezTo>
                    <a:pt x="0" y="42"/>
                    <a:pt x="36" y="62"/>
                    <a:pt x="43" y="93"/>
                  </a:cubicBezTo>
                  <a:cubicBezTo>
                    <a:pt x="44" y="93"/>
                    <a:pt x="45" y="95"/>
                    <a:pt x="47" y="95"/>
                  </a:cubicBezTo>
                  <a:cubicBezTo>
                    <a:pt x="58" y="83"/>
                    <a:pt x="61" y="70"/>
                    <a:pt x="67" y="56"/>
                  </a:cubicBezTo>
                  <a:cubicBezTo>
                    <a:pt x="66" y="36"/>
                    <a:pt x="67" y="16"/>
                    <a:pt x="52" y="1"/>
                  </a:cubicBezTo>
                  <a:cubicBezTo>
                    <a:pt x="52" y="1"/>
                    <a:pt x="51" y="0"/>
                    <a:pt x="51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4" y="1"/>
                    <a:pt x="34" y="1"/>
                    <a:pt x="35" y="1"/>
                  </a:cubicBezTo>
                  <a:close/>
                  <a:moveTo>
                    <a:pt x="42" y="5"/>
                  </a:moveTo>
                  <a:cubicBezTo>
                    <a:pt x="43" y="9"/>
                    <a:pt x="43" y="9"/>
                    <a:pt x="43" y="9"/>
                  </a:cubicBezTo>
                  <a:cubicBezTo>
                    <a:pt x="42" y="9"/>
                    <a:pt x="41" y="6"/>
                    <a:pt x="42" y="5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Freeform 676"/>
            <p:cNvSpPr/>
            <p:nvPr/>
          </p:nvSpPr>
          <p:spPr bwMode="auto">
            <a:xfrm>
              <a:off x="3876" y="-10"/>
              <a:ext cx="359" cy="240"/>
            </a:xfrm>
            <a:custGeom>
              <a:avLst/>
              <a:gdLst>
                <a:gd name="T0" fmla="*/ 149 w 152"/>
                <a:gd name="T1" fmla="*/ 101 h 101"/>
                <a:gd name="T2" fmla="*/ 131 w 152"/>
                <a:gd name="T3" fmla="*/ 73 h 101"/>
                <a:gd name="T4" fmla="*/ 146 w 152"/>
                <a:gd name="T5" fmla="*/ 67 h 101"/>
                <a:gd name="T6" fmla="*/ 119 w 152"/>
                <a:gd name="T7" fmla="*/ 65 h 101"/>
                <a:gd name="T8" fmla="*/ 33 w 152"/>
                <a:gd name="T9" fmla="*/ 6 h 101"/>
                <a:gd name="T10" fmla="*/ 43 w 152"/>
                <a:gd name="T11" fmla="*/ 0 h 101"/>
                <a:gd name="T12" fmla="*/ 0 w 152"/>
                <a:gd name="T13" fmla="*/ 0 h 101"/>
                <a:gd name="T14" fmla="*/ 91 w 152"/>
                <a:gd name="T15" fmla="*/ 50 h 101"/>
                <a:gd name="T16" fmla="*/ 149 w 152"/>
                <a:gd name="T17" fmla="*/ 101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2" h="101">
                  <a:moveTo>
                    <a:pt x="149" y="101"/>
                  </a:moveTo>
                  <a:cubicBezTo>
                    <a:pt x="152" y="89"/>
                    <a:pt x="137" y="83"/>
                    <a:pt x="131" y="73"/>
                  </a:cubicBezTo>
                  <a:cubicBezTo>
                    <a:pt x="132" y="68"/>
                    <a:pt x="149" y="75"/>
                    <a:pt x="146" y="67"/>
                  </a:cubicBezTo>
                  <a:cubicBezTo>
                    <a:pt x="119" y="65"/>
                    <a:pt x="119" y="65"/>
                    <a:pt x="119" y="65"/>
                  </a:cubicBezTo>
                  <a:cubicBezTo>
                    <a:pt x="93" y="39"/>
                    <a:pt x="61" y="28"/>
                    <a:pt x="33" y="6"/>
                  </a:cubicBezTo>
                  <a:cubicBezTo>
                    <a:pt x="36" y="4"/>
                    <a:pt x="40" y="2"/>
                    <a:pt x="4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2" y="12"/>
                    <a:pt x="62" y="29"/>
                    <a:pt x="91" y="50"/>
                  </a:cubicBezTo>
                  <a:cubicBezTo>
                    <a:pt x="110" y="67"/>
                    <a:pt x="132" y="81"/>
                    <a:pt x="149" y="101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Freeform 677"/>
            <p:cNvSpPr/>
            <p:nvPr/>
          </p:nvSpPr>
          <p:spPr bwMode="auto">
            <a:xfrm>
              <a:off x="2224" y="-10"/>
              <a:ext cx="16" cy="5"/>
            </a:xfrm>
            <a:custGeom>
              <a:avLst/>
              <a:gdLst>
                <a:gd name="T0" fmla="*/ 4 w 7"/>
                <a:gd name="T1" fmla="*/ 2 h 2"/>
                <a:gd name="T2" fmla="*/ 7 w 7"/>
                <a:gd name="T3" fmla="*/ 0 h 2"/>
                <a:gd name="T4" fmla="*/ 0 w 7"/>
                <a:gd name="T5" fmla="*/ 0 h 2"/>
                <a:gd name="T6" fmla="*/ 4 w 7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2">
                  <a:moveTo>
                    <a:pt x="4" y="2"/>
                  </a:moveTo>
                  <a:cubicBezTo>
                    <a:pt x="5" y="1"/>
                    <a:pt x="6" y="1"/>
                    <a:pt x="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2" y="2"/>
                    <a:pt x="4" y="2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Freeform 678"/>
            <p:cNvSpPr/>
            <p:nvPr/>
          </p:nvSpPr>
          <p:spPr bwMode="auto">
            <a:xfrm>
              <a:off x="4356" y="-10"/>
              <a:ext cx="149" cy="62"/>
            </a:xfrm>
            <a:custGeom>
              <a:avLst/>
              <a:gdLst>
                <a:gd name="T0" fmla="*/ 5 w 63"/>
                <a:gd name="T1" fmla="*/ 26 h 26"/>
                <a:gd name="T2" fmla="*/ 51 w 63"/>
                <a:gd name="T3" fmla="*/ 11 h 26"/>
                <a:gd name="T4" fmla="*/ 63 w 63"/>
                <a:gd name="T5" fmla="*/ 0 h 26"/>
                <a:gd name="T6" fmla="*/ 53 w 63"/>
                <a:gd name="T7" fmla="*/ 0 h 26"/>
                <a:gd name="T8" fmla="*/ 18 w 63"/>
                <a:gd name="T9" fmla="*/ 14 h 26"/>
                <a:gd name="T10" fmla="*/ 20 w 63"/>
                <a:gd name="T11" fmla="*/ 0 h 26"/>
                <a:gd name="T12" fmla="*/ 13 w 63"/>
                <a:gd name="T13" fmla="*/ 0 h 26"/>
                <a:gd name="T14" fmla="*/ 9 w 63"/>
                <a:gd name="T15" fmla="*/ 13 h 26"/>
                <a:gd name="T16" fmla="*/ 6 w 63"/>
                <a:gd name="T17" fmla="*/ 0 h 26"/>
                <a:gd name="T18" fmla="*/ 0 w 63"/>
                <a:gd name="T19" fmla="*/ 0 h 26"/>
                <a:gd name="T20" fmla="*/ 2 w 63"/>
                <a:gd name="T21" fmla="*/ 25 h 26"/>
                <a:gd name="T22" fmla="*/ 5 w 63"/>
                <a:gd name="T23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3" h="26">
                  <a:moveTo>
                    <a:pt x="5" y="26"/>
                  </a:moveTo>
                  <a:cubicBezTo>
                    <a:pt x="51" y="11"/>
                    <a:pt x="51" y="11"/>
                    <a:pt x="51" y="11"/>
                  </a:cubicBezTo>
                  <a:cubicBezTo>
                    <a:pt x="55" y="8"/>
                    <a:pt x="59" y="4"/>
                    <a:pt x="63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43" y="7"/>
                    <a:pt x="30" y="12"/>
                    <a:pt x="18" y="14"/>
                  </a:cubicBezTo>
                  <a:cubicBezTo>
                    <a:pt x="18" y="9"/>
                    <a:pt x="19" y="5"/>
                    <a:pt x="20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2" y="4"/>
                    <a:pt x="10" y="8"/>
                    <a:pt x="9" y="13"/>
                  </a:cubicBezTo>
                  <a:cubicBezTo>
                    <a:pt x="7" y="9"/>
                    <a:pt x="6" y="4"/>
                    <a:pt x="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"/>
                    <a:pt x="0" y="17"/>
                    <a:pt x="2" y="25"/>
                  </a:cubicBezTo>
                  <a:lnTo>
                    <a:pt x="5" y="26"/>
                  </a:ln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29" name="文本框 28"/>
          <p:cNvSpPr txBox="1"/>
          <p:nvPr userDrawn="1"/>
        </p:nvSpPr>
        <p:spPr>
          <a:xfrm>
            <a:off x="1439624" y="3696067"/>
            <a:ext cx="1726755" cy="461665"/>
          </a:xfrm>
          <a:prstGeom prst="rect">
            <a:avLst/>
          </a:prstGeom>
          <a:noFill/>
          <a:effectLst/>
        </p:spPr>
        <p:txBody>
          <a:bodyPr wrap="none" rtlCol="0" anchor="ctr">
            <a:spAutoFit/>
          </a:bodyPr>
          <a:lstStyle/>
          <a:p>
            <a:pPr algn="ctr"/>
            <a:r>
              <a:rPr lang="en-US" altLang="zh-CN" sz="2400" dirty="0">
                <a:solidFill>
                  <a:srgbClr val="004DA1"/>
                </a:solidFill>
                <a:effectLst>
                  <a:outerShdw blurRad="63500" sx="102000" sy="102000" algn="ctr" rotWithShape="0">
                    <a:srgbClr val="0070C0">
                      <a:alpha val="40000"/>
                    </a:srgbClr>
                  </a:outerShdw>
                </a:effectLst>
                <a:latin typeface="MStiffHei PRC UltraBold" panose="00000500000000000000" pitchFamily="2" charset="-122"/>
                <a:ea typeface="MStiffHei PRC UltraBold" panose="00000500000000000000" pitchFamily="2" charset="-122"/>
              </a:rPr>
              <a:t>Contents</a:t>
            </a:r>
            <a:endParaRPr lang="en-US" altLang="zh-CN" sz="2400" dirty="0">
              <a:solidFill>
                <a:srgbClr val="004DA1"/>
              </a:solidFill>
              <a:effectLst>
                <a:outerShdw blurRad="63500" sx="102000" sy="102000" algn="ctr" rotWithShape="0">
                  <a:srgbClr val="0070C0">
                    <a:alpha val="40000"/>
                  </a:srgbClr>
                </a:outerShdw>
              </a:effectLst>
              <a:latin typeface="MStiffHei PRC UltraBold" panose="00000500000000000000" pitchFamily="2" charset="-122"/>
              <a:ea typeface="MStiffHei PRC UltraBold" panose="00000500000000000000" pitchFamily="2" charset="-122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>
        <p:blinds dir="vert"/>
      </p:transition>
    </mc:Choice>
    <mc:Fallback>
      <p:transition spd="slow">
        <p:blinds dir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42" presetClass="entr" presetSubtype="0" fill="hold" grpId="0" nodeType="withEffect">
                                  <p:stCondLst>
                                    <p:cond delay="5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2" presetClass="entr" presetSubtype="8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26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42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4" grpId="0"/>
      <p:bldP spid="29" grpId="0"/>
    </p:bldLst>
  </p:timing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过渡页-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5"/>
          <p:cNvSpPr>
            <a:spLocks noEditPoints="1"/>
          </p:cNvSpPr>
          <p:nvPr userDrawn="1"/>
        </p:nvSpPr>
        <p:spPr bwMode="auto">
          <a:xfrm rot="20629626">
            <a:off x="6138980" y="1669722"/>
            <a:ext cx="1302939" cy="2030413"/>
          </a:xfrm>
          <a:custGeom>
            <a:avLst/>
            <a:gdLst>
              <a:gd name="T0" fmla="*/ 292 w 708"/>
              <a:gd name="T1" fmla="*/ 192 h 1105"/>
              <a:gd name="T2" fmla="*/ 504 w 708"/>
              <a:gd name="T3" fmla="*/ 619 h 1105"/>
              <a:gd name="T4" fmla="*/ 661 w 708"/>
              <a:gd name="T5" fmla="*/ 701 h 1105"/>
              <a:gd name="T6" fmla="*/ 434 w 708"/>
              <a:gd name="T7" fmla="*/ 337 h 1105"/>
              <a:gd name="T8" fmla="*/ 496 w 708"/>
              <a:gd name="T9" fmla="*/ 438 h 1105"/>
              <a:gd name="T10" fmla="*/ 286 w 708"/>
              <a:gd name="T11" fmla="*/ 837 h 1105"/>
              <a:gd name="T12" fmla="*/ 116 w 708"/>
              <a:gd name="T13" fmla="*/ 860 h 1105"/>
              <a:gd name="T14" fmla="*/ 574 w 708"/>
              <a:gd name="T15" fmla="*/ 1058 h 1105"/>
              <a:gd name="T16" fmla="*/ 539 w 708"/>
              <a:gd name="T17" fmla="*/ 925 h 1105"/>
              <a:gd name="T18" fmla="*/ 623 w 708"/>
              <a:gd name="T19" fmla="*/ 897 h 1105"/>
              <a:gd name="T20" fmla="*/ 531 w 708"/>
              <a:gd name="T21" fmla="*/ 870 h 1105"/>
              <a:gd name="T22" fmla="*/ 542 w 708"/>
              <a:gd name="T23" fmla="*/ 971 h 1105"/>
              <a:gd name="T24" fmla="*/ 556 w 708"/>
              <a:gd name="T25" fmla="*/ 952 h 1105"/>
              <a:gd name="T26" fmla="*/ 172 w 708"/>
              <a:gd name="T27" fmla="*/ 771 h 1105"/>
              <a:gd name="T28" fmla="*/ 428 w 708"/>
              <a:gd name="T29" fmla="*/ 770 h 1105"/>
              <a:gd name="T30" fmla="*/ 395 w 708"/>
              <a:gd name="T31" fmla="*/ 844 h 1105"/>
              <a:gd name="T32" fmla="*/ 335 w 708"/>
              <a:gd name="T33" fmla="*/ 868 h 1105"/>
              <a:gd name="T34" fmla="*/ 118 w 708"/>
              <a:gd name="T35" fmla="*/ 905 h 1105"/>
              <a:gd name="T36" fmla="*/ 43 w 708"/>
              <a:gd name="T37" fmla="*/ 769 h 1105"/>
              <a:gd name="T38" fmla="*/ 116 w 708"/>
              <a:gd name="T39" fmla="*/ 771 h 1105"/>
              <a:gd name="T40" fmla="*/ 235 w 708"/>
              <a:gd name="T41" fmla="*/ 455 h 1105"/>
              <a:gd name="T42" fmla="*/ 328 w 708"/>
              <a:gd name="T43" fmla="*/ 535 h 1105"/>
              <a:gd name="T44" fmla="*/ 317 w 708"/>
              <a:gd name="T45" fmla="*/ 383 h 1105"/>
              <a:gd name="T46" fmla="*/ 149 w 708"/>
              <a:gd name="T47" fmla="*/ 426 h 1105"/>
              <a:gd name="T48" fmla="*/ 191 w 708"/>
              <a:gd name="T49" fmla="*/ 267 h 1105"/>
              <a:gd name="T50" fmla="*/ 37 w 708"/>
              <a:gd name="T51" fmla="*/ 108 h 1105"/>
              <a:gd name="T52" fmla="*/ 211 w 708"/>
              <a:gd name="T53" fmla="*/ 93 h 1105"/>
              <a:gd name="T54" fmla="*/ 201 w 708"/>
              <a:gd name="T55" fmla="*/ 218 h 1105"/>
              <a:gd name="T56" fmla="*/ 318 w 708"/>
              <a:gd name="T57" fmla="*/ 345 h 1105"/>
              <a:gd name="T58" fmla="*/ 417 w 708"/>
              <a:gd name="T59" fmla="*/ 281 h 1105"/>
              <a:gd name="T60" fmla="*/ 412 w 708"/>
              <a:gd name="T61" fmla="*/ 371 h 1105"/>
              <a:gd name="T62" fmla="*/ 363 w 708"/>
              <a:gd name="T63" fmla="*/ 483 h 1105"/>
              <a:gd name="T64" fmla="*/ 442 w 708"/>
              <a:gd name="T65" fmla="*/ 543 h 1105"/>
              <a:gd name="T66" fmla="*/ 468 w 708"/>
              <a:gd name="T67" fmla="*/ 445 h 1105"/>
              <a:gd name="T68" fmla="*/ 522 w 708"/>
              <a:gd name="T69" fmla="*/ 365 h 1105"/>
              <a:gd name="T70" fmla="*/ 509 w 708"/>
              <a:gd name="T71" fmla="*/ 514 h 1105"/>
              <a:gd name="T72" fmla="*/ 538 w 708"/>
              <a:gd name="T73" fmla="*/ 537 h 1105"/>
              <a:gd name="T74" fmla="*/ 370 w 708"/>
              <a:gd name="T75" fmla="*/ 568 h 1105"/>
              <a:gd name="T76" fmla="*/ 355 w 708"/>
              <a:gd name="T77" fmla="*/ 606 h 1105"/>
              <a:gd name="T78" fmla="*/ 349 w 708"/>
              <a:gd name="T79" fmla="*/ 675 h 1105"/>
              <a:gd name="T80" fmla="*/ 336 w 708"/>
              <a:gd name="T81" fmla="*/ 740 h 1105"/>
              <a:gd name="T82" fmla="*/ 317 w 708"/>
              <a:gd name="T83" fmla="*/ 696 h 1105"/>
              <a:gd name="T84" fmla="*/ 176 w 708"/>
              <a:gd name="T85" fmla="*/ 64 h 1105"/>
              <a:gd name="T86" fmla="*/ 261 w 708"/>
              <a:gd name="T87" fmla="*/ 508 h 1105"/>
              <a:gd name="T88" fmla="*/ 72 w 708"/>
              <a:gd name="T89" fmla="*/ 642 h 1105"/>
              <a:gd name="T90" fmla="*/ 161 w 708"/>
              <a:gd name="T91" fmla="*/ 627 h 1105"/>
              <a:gd name="T92" fmla="*/ 91 w 708"/>
              <a:gd name="T93" fmla="*/ 699 h 1105"/>
              <a:gd name="T94" fmla="*/ 54 w 708"/>
              <a:gd name="T95" fmla="*/ 606 h 1105"/>
              <a:gd name="T96" fmla="*/ 59 w 708"/>
              <a:gd name="T97" fmla="*/ 508 h 1105"/>
              <a:gd name="T98" fmla="*/ 69 w 708"/>
              <a:gd name="T99" fmla="*/ 584 h 1105"/>
              <a:gd name="T100" fmla="*/ 70 w 708"/>
              <a:gd name="T101" fmla="*/ 636 h 1105"/>
              <a:gd name="T102" fmla="*/ 91 w 708"/>
              <a:gd name="T103" fmla="*/ 605 h 1105"/>
              <a:gd name="T104" fmla="*/ 97 w 708"/>
              <a:gd name="T105" fmla="*/ 592 h 1105"/>
              <a:gd name="T106" fmla="*/ 92 w 708"/>
              <a:gd name="T107" fmla="*/ 566 h 1105"/>
              <a:gd name="T108" fmla="*/ 556 w 708"/>
              <a:gd name="T109" fmla="*/ 925 h 1105"/>
              <a:gd name="T110" fmla="*/ 591 w 708"/>
              <a:gd name="T111" fmla="*/ 969 h 1105"/>
              <a:gd name="T112" fmla="*/ 596 w 708"/>
              <a:gd name="T113" fmla="*/ 991 h 1105"/>
              <a:gd name="T114" fmla="*/ 516 w 708"/>
              <a:gd name="T115" fmla="*/ 482 h 1105"/>
              <a:gd name="T116" fmla="*/ 530 w 708"/>
              <a:gd name="T117" fmla="*/ 442 h 1105"/>
              <a:gd name="T118" fmla="*/ 536 w 708"/>
              <a:gd name="T119" fmla="*/ 424 h 1105"/>
              <a:gd name="T120" fmla="*/ 479 w 708"/>
              <a:gd name="T121" fmla="*/ 901 h 1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708" h="1105">
                <a:moveTo>
                  <a:pt x="293" y="193"/>
                </a:moveTo>
                <a:cubicBezTo>
                  <a:pt x="298" y="194"/>
                  <a:pt x="301" y="193"/>
                  <a:pt x="304" y="192"/>
                </a:cubicBezTo>
                <a:cubicBezTo>
                  <a:pt x="304" y="193"/>
                  <a:pt x="303" y="193"/>
                  <a:pt x="302" y="194"/>
                </a:cubicBezTo>
                <a:cubicBezTo>
                  <a:pt x="300" y="196"/>
                  <a:pt x="292" y="197"/>
                  <a:pt x="287" y="194"/>
                </a:cubicBezTo>
                <a:cubicBezTo>
                  <a:pt x="286" y="192"/>
                  <a:pt x="286" y="191"/>
                  <a:pt x="285" y="190"/>
                </a:cubicBezTo>
                <a:cubicBezTo>
                  <a:pt x="286" y="188"/>
                  <a:pt x="287" y="186"/>
                  <a:pt x="288" y="184"/>
                </a:cubicBezTo>
                <a:cubicBezTo>
                  <a:pt x="288" y="184"/>
                  <a:pt x="287" y="183"/>
                  <a:pt x="287" y="182"/>
                </a:cubicBezTo>
                <a:cubicBezTo>
                  <a:pt x="286" y="182"/>
                  <a:pt x="285" y="181"/>
                  <a:pt x="284" y="181"/>
                </a:cubicBezTo>
                <a:cubicBezTo>
                  <a:pt x="282" y="183"/>
                  <a:pt x="280" y="186"/>
                  <a:pt x="277" y="189"/>
                </a:cubicBezTo>
                <a:cubicBezTo>
                  <a:pt x="277" y="189"/>
                  <a:pt x="277" y="189"/>
                  <a:pt x="277" y="189"/>
                </a:cubicBezTo>
                <a:cubicBezTo>
                  <a:pt x="277" y="187"/>
                  <a:pt x="277" y="187"/>
                  <a:pt x="277" y="187"/>
                </a:cubicBezTo>
                <a:cubicBezTo>
                  <a:pt x="277" y="182"/>
                  <a:pt x="281" y="177"/>
                  <a:pt x="285" y="176"/>
                </a:cubicBezTo>
                <a:cubicBezTo>
                  <a:pt x="288" y="175"/>
                  <a:pt x="289" y="175"/>
                  <a:pt x="294" y="176"/>
                </a:cubicBezTo>
                <a:cubicBezTo>
                  <a:pt x="294" y="176"/>
                  <a:pt x="294" y="177"/>
                  <a:pt x="294" y="177"/>
                </a:cubicBezTo>
                <a:cubicBezTo>
                  <a:pt x="289" y="176"/>
                  <a:pt x="286" y="177"/>
                  <a:pt x="283" y="180"/>
                </a:cubicBezTo>
                <a:cubicBezTo>
                  <a:pt x="288" y="181"/>
                  <a:pt x="290" y="180"/>
                  <a:pt x="293" y="183"/>
                </a:cubicBezTo>
                <a:cubicBezTo>
                  <a:pt x="291" y="188"/>
                  <a:pt x="291" y="189"/>
                  <a:pt x="292" y="192"/>
                </a:cubicBezTo>
                <a:cubicBezTo>
                  <a:pt x="292" y="192"/>
                  <a:pt x="292" y="193"/>
                  <a:pt x="293" y="193"/>
                </a:cubicBezTo>
                <a:moveTo>
                  <a:pt x="489" y="784"/>
                </a:moveTo>
                <a:cubicBezTo>
                  <a:pt x="511" y="778"/>
                  <a:pt x="527" y="769"/>
                  <a:pt x="543" y="746"/>
                </a:cubicBezTo>
                <a:cubicBezTo>
                  <a:pt x="566" y="713"/>
                  <a:pt x="574" y="660"/>
                  <a:pt x="602" y="639"/>
                </a:cubicBezTo>
                <a:cubicBezTo>
                  <a:pt x="623" y="623"/>
                  <a:pt x="677" y="623"/>
                  <a:pt x="688" y="655"/>
                </a:cubicBezTo>
                <a:cubicBezTo>
                  <a:pt x="693" y="671"/>
                  <a:pt x="679" y="688"/>
                  <a:pt x="665" y="687"/>
                </a:cubicBezTo>
                <a:cubicBezTo>
                  <a:pt x="665" y="686"/>
                  <a:pt x="664" y="686"/>
                  <a:pt x="664" y="685"/>
                </a:cubicBezTo>
                <a:cubicBezTo>
                  <a:pt x="690" y="681"/>
                  <a:pt x="694" y="640"/>
                  <a:pt x="663" y="638"/>
                </a:cubicBezTo>
                <a:cubicBezTo>
                  <a:pt x="639" y="636"/>
                  <a:pt x="614" y="662"/>
                  <a:pt x="626" y="690"/>
                </a:cubicBezTo>
                <a:cubicBezTo>
                  <a:pt x="641" y="725"/>
                  <a:pt x="708" y="708"/>
                  <a:pt x="702" y="666"/>
                </a:cubicBezTo>
                <a:cubicBezTo>
                  <a:pt x="698" y="631"/>
                  <a:pt x="650" y="607"/>
                  <a:pt x="614" y="620"/>
                </a:cubicBezTo>
                <a:cubicBezTo>
                  <a:pt x="579" y="633"/>
                  <a:pt x="573" y="657"/>
                  <a:pt x="553" y="696"/>
                </a:cubicBezTo>
                <a:cubicBezTo>
                  <a:pt x="554" y="697"/>
                  <a:pt x="554" y="697"/>
                  <a:pt x="554" y="697"/>
                </a:cubicBezTo>
                <a:cubicBezTo>
                  <a:pt x="555" y="676"/>
                  <a:pt x="572" y="660"/>
                  <a:pt x="571" y="640"/>
                </a:cubicBezTo>
                <a:cubicBezTo>
                  <a:pt x="570" y="632"/>
                  <a:pt x="568" y="626"/>
                  <a:pt x="572" y="616"/>
                </a:cubicBezTo>
                <a:cubicBezTo>
                  <a:pt x="566" y="615"/>
                  <a:pt x="565" y="617"/>
                  <a:pt x="562" y="619"/>
                </a:cubicBezTo>
                <a:cubicBezTo>
                  <a:pt x="545" y="594"/>
                  <a:pt x="521" y="595"/>
                  <a:pt x="504" y="619"/>
                </a:cubicBezTo>
                <a:cubicBezTo>
                  <a:pt x="504" y="619"/>
                  <a:pt x="504" y="619"/>
                  <a:pt x="505" y="620"/>
                </a:cubicBezTo>
                <a:cubicBezTo>
                  <a:pt x="513" y="617"/>
                  <a:pt x="518" y="613"/>
                  <a:pt x="530" y="616"/>
                </a:cubicBezTo>
                <a:cubicBezTo>
                  <a:pt x="530" y="616"/>
                  <a:pt x="530" y="616"/>
                  <a:pt x="530" y="616"/>
                </a:cubicBezTo>
                <a:cubicBezTo>
                  <a:pt x="525" y="621"/>
                  <a:pt x="518" y="622"/>
                  <a:pt x="513" y="628"/>
                </a:cubicBezTo>
                <a:cubicBezTo>
                  <a:pt x="513" y="628"/>
                  <a:pt x="514" y="629"/>
                  <a:pt x="514" y="629"/>
                </a:cubicBezTo>
                <a:cubicBezTo>
                  <a:pt x="559" y="631"/>
                  <a:pt x="542" y="655"/>
                  <a:pt x="544" y="686"/>
                </a:cubicBezTo>
                <a:cubicBezTo>
                  <a:pt x="545" y="693"/>
                  <a:pt x="550" y="701"/>
                  <a:pt x="550" y="707"/>
                </a:cubicBezTo>
                <a:cubicBezTo>
                  <a:pt x="547" y="714"/>
                  <a:pt x="544" y="721"/>
                  <a:pt x="541" y="728"/>
                </a:cubicBezTo>
                <a:cubicBezTo>
                  <a:pt x="530" y="752"/>
                  <a:pt x="512" y="776"/>
                  <a:pt x="489" y="784"/>
                </a:cubicBezTo>
                <a:moveTo>
                  <a:pt x="630" y="690"/>
                </a:moveTo>
                <a:cubicBezTo>
                  <a:pt x="629" y="689"/>
                  <a:pt x="629" y="689"/>
                  <a:pt x="629" y="689"/>
                </a:cubicBezTo>
                <a:cubicBezTo>
                  <a:pt x="627" y="683"/>
                  <a:pt x="624" y="673"/>
                  <a:pt x="631" y="666"/>
                </a:cubicBezTo>
                <a:cubicBezTo>
                  <a:pt x="628" y="677"/>
                  <a:pt x="629" y="682"/>
                  <a:pt x="630" y="690"/>
                </a:cubicBezTo>
                <a:moveTo>
                  <a:pt x="675" y="662"/>
                </a:moveTo>
                <a:cubicBezTo>
                  <a:pt x="677" y="653"/>
                  <a:pt x="670" y="646"/>
                  <a:pt x="656" y="646"/>
                </a:cubicBezTo>
                <a:cubicBezTo>
                  <a:pt x="665" y="642"/>
                  <a:pt x="682" y="650"/>
                  <a:pt x="675" y="662"/>
                </a:cubicBezTo>
                <a:moveTo>
                  <a:pt x="661" y="701"/>
                </a:moveTo>
                <a:cubicBezTo>
                  <a:pt x="657" y="700"/>
                  <a:pt x="657" y="700"/>
                  <a:pt x="657" y="700"/>
                </a:cubicBezTo>
                <a:cubicBezTo>
                  <a:pt x="635" y="687"/>
                  <a:pt x="674" y="655"/>
                  <a:pt x="659" y="683"/>
                </a:cubicBezTo>
                <a:cubicBezTo>
                  <a:pt x="657" y="684"/>
                  <a:pt x="656" y="685"/>
                  <a:pt x="654" y="685"/>
                </a:cubicBezTo>
                <a:cubicBezTo>
                  <a:pt x="651" y="694"/>
                  <a:pt x="654" y="697"/>
                  <a:pt x="661" y="700"/>
                </a:cubicBezTo>
                <a:lnTo>
                  <a:pt x="661" y="701"/>
                </a:lnTo>
                <a:close/>
                <a:moveTo>
                  <a:pt x="489" y="784"/>
                </a:moveTo>
                <a:cubicBezTo>
                  <a:pt x="487" y="784"/>
                  <a:pt x="485" y="785"/>
                  <a:pt x="483" y="785"/>
                </a:cubicBezTo>
                <a:cubicBezTo>
                  <a:pt x="485" y="785"/>
                  <a:pt x="487" y="784"/>
                  <a:pt x="489" y="784"/>
                </a:cubicBezTo>
                <a:moveTo>
                  <a:pt x="411" y="353"/>
                </a:moveTo>
                <a:cubicBezTo>
                  <a:pt x="416" y="349"/>
                  <a:pt x="421" y="348"/>
                  <a:pt x="428" y="350"/>
                </a:cubicBezTo>
                <a:cubicBezTo>
                  <a:pt x="430" y="352"/>
                  <a:pt x="432" y="354"/>
                  <a:pt x="435" y="357"/>
                </a:cubicBezTo>
                <a:cubicBezTo>
                  <a:pt x="434" y="361"/>
                  <a:pt x="435" y="364"/>
                  <a:pt x="431" y="366"/>
                </a:cubicBezTo>
                <a:cubicBezTo>
                  <a:pt x="432" y="365"/>
                  <a:pt x="432" y="365"/>
                  <a:pt x="432" y="365"/>
                </a:cubicBezTo>
                <a:cubicBezTo>
                  <a:pt x="431" y="360"/>
                  <a:pt x="430" y="358"/>
                  <a:pt x="428" y="354"/>
                </a:cubicBezTo>
                <a:cubicBezTo>
                  <a:pt x="421" y="352"/>
                  <a:pt x="417" y="352"/>
                  <a:pt x="411" y="353"/>
                </a:cubicBezTo>
                <a:moveTo>
                  <a:pt x="376" y="382"/>
                </a:moveTo>
                <a:cubicBezTo>
                  <a:pt x="385" y="356"/>
                  <a:pt x="405" y="329"/>
                  <a:pt x="434" y="337"/>
                </a:cubicBezTo>
                <a:cubicBezTo>
                  <a:pt x="439" y="342"/>
                  <a:pt x="443" y="345"/>
                  <a:pt x="442" y="354"/>
                </a:cubicBezTo>
                <a:cubicBezTo>
                  <a:pt x="419" y="318"/>
                  <a:pt x="391" y="354"/>
                  <a:pt x="377" y="383"/>
                </a:cubicBezTo>
                <a:cubicBezTo>
                  <a:pt x="377" y="383"/>
                  <a:pt x="377" y="382"/>
                  <a:pt x="376" y="382"/>
                </a:cubicBezTo>
                <a:moveTo>
                  <a:pt x="364" y="413"/>
                </a:moveTo>
                <a:cubicBezTo>
                  <a:pt x="388" y="372"/>
                  <a:pt x="405" y="362"/>
                  <a:pt x="406" y="360"/>
                </a:cubicBezTo>
                <a:cubicBezTo>
                  <a:pt x="402" y="366"/>
                  <a:pt x="388" y="378"/>
                  <a:pt x="364" y="413"/>
                </a:cubicBezTo>
                <a:moveTo>
                  <a:pt x="505" y="457"/>
                </a:moveTo>
                <a:cubicBezTo>
                  <a:pt x="506" y="457"/>
                  <a:pt x="506" y="457"/>
                  <a:pt x="506" y="457"/>
                </a:cubicBezTo>
                <a:cubicBezTo>
                  <a:pt x="506" y="459"/>
                  <a:pt x="506" y="459"/>
                  <a:pt x="506" y="459"/>
                </a:cubicBezTo>
                <a:cubicBezTo>
                  <a:pt x="506" y="458"/>
                  <a:pt x="506" y="458"/>
                  <a:pt x="505" y="457"/>
                </a:cubicBezTo>
                <a:moveTo>
                  <a:pt x="497" y="439"/>
                </a:moveTo>
                <a:cubicBezTo>
                  <a:pt x="498" y="439"/>
                  <a:pt x="498" y="439"/>
                  <a:pt x="498" y="439"/>
                </a:cubicBezTo>
                <a:cubicBezTo>
                  <a:pt x="501" y="445"/>
                  <a:pt x="503" y="450"/>
                  <a:pt x="506" y="456"/>
                </a:cubicBezTo>
                <a:cubicBezTo>
                  <a:pt x="503" y="450"/>
                  <a:pt x="500" y="445"/>
                  <a:pt x="497" y="439"/>
                </a:cubicBezTo>
                <a:moveTo>
                  <a:pt x="495" y="436"/>
                </a:moveTo>
                <a:cubicBezTo>
                  <a:pt x="496" y="437"/>
                  <a:pt x="496" y="437"/>
                  <a:pt x="496" y="437"/>
                </a:cubicBezTo>
                <a:cubicBezTo>
                  <a:pt x="496" y="438"/>
                  <a:pt x="496" y="438"/>
                  <a:pt x="496" y="438"/>
                </a:cubicBezTo>
                <a:cubicBezTo>
                  <a:pt x="494" y="437"/>
                  <a:pt x="495" y="436"/>
                  <a:pt x="495" y="436"/>
                </a:cubicBezTo>
                <a:moveTo>
                  <a:pt x="329" y="978"/>
                </a:moveTo>
                <a:cubicBezTo>
                  <a:pt x="332" y="976"/>
                  <a:pt x="334" y="974"/>
                  <a:pt x="337" y="972"/>
                </a:cubicBezTo>
                <a:cubicBezTo>
                  <a:pt x="335" y="976"/>
                  <a:pt x="332" y="978"/>
                  <a:pt x="330" y="979"/>
                </a:cubicBezTo>
                <a:cubicBezTo>
                  <a:pt x="329" y="979"/>
                  <a:pt x="329" y="979"/>
                  <a:pt x="329" y="979"/>
                </a:cubicBezTo>
                <a:lnTo>
                  <a:pt x="329" y="978"/>
                </a:lnTo>
                <a:close/>
                <a:moveTo>
                  <a:pt x="336" y="832"/>
                </a:moveTo>
                <a:cubicBezTo>
                  <a:pt x="327" y="823"/>
                  <a:pt x="315" y="815"/>
                  <a:pt x="302" y="806"/>
                </a:cubicBezTo>
                <a:cubicBezTo>
                  <a:pt x="318" y="813"/>
                  <a:pt x="343" y="830"/>
                  <a:pt x="353" y="852"/>
                </a:cubicBezTo>
                <a:cubicBezTo>
                  <a:pt x="364" y="873"/>
                  <a:pt x="367" y="923"/>
                  <a:pt x="350" y="955"/>
                </a:cubicBezTo>
                <a:cubicBezTo>
                  <a:pt x="346" y="960"/>
                  <a:pt x="342" y="966"/>
                  <a:pt x="338" y="972"/>
                </a:cubicBezTo>
                <a:cubicBezTo>
                  <a:pt x="337" y="972"/>
                  <a:pt x="337" y="972"/>
                  <a:pt x="337" y="972"/>
                </a:cubicBezTo>
                <a:cubicBezTo>
                  <a:pt x="338" y="970"/>
                  <a:pt x="338" y="970"/>
                  <a:pt x="338" y="970"/>
                </a:cubicBezTo>
                <a:cubicBezTo>
                  <a:pt x="361" y="943"/>
                  <a:pt x="363" y="890"/>
                  <a:pt x="355" y="862"/>
                </a:cubicBezTo>
                <a:cubicBezTo>
                  <a:pt x="352" y="851"/>
                  <a:pt x="344" y="840"/>
                  <a:pt x="336" y="832"/>
                </a:cubicBezTo>
                <a:moveTo>
                  <a:pt x="283" y="912"/>
                </a:moveTo>
                <a:cubicBezTo>
                  <a:pt x="301" y="894"/>
                  <a:pt x="306" y="857"/>
                  <a:pt x="286" y="837"/>
                </a:cubicBezTo>
                <a:cubicBezTo>
                  <a:pt x="319" y="893"/>
                  <a:pt x="257" y="952"/>
                  <a:pt x="226" y="898"/>
                </a:cubicBezTo>
                <a:cubicBezTo>
                  <a:pt x="226" y="900"/>
                  <a:pt x="226" y="900"/>
                  <a:pt x="226" y="900"/>
                </a:cubicBezTo>
                <a:cubicBezTo>
                  <a:pt x="243" y="929"/>
                  <a:pt x="268" y="926"/>
                  <a:pt x="283" y="912"/>
                </a:cubicBezTo>
                <a:moveTo>
                  <a:pt x="272" y="883"/>
                </a:moveTo>
                <a:cubicBezTo>
                  <a:pt x="276" y="871"/>
                  <a:pt x="276" y="871"/>
                  <a:pt x="276" y="871"/>
                </a:cubicBezTo>
                <a:cubicBezTo>
                  <a:pt x="280" y="888"/>
                  <a:pt x="264" y="906"/>
                  <a:pt x="246" y="898"/>
                </a:cubicBezTo>
                <a:cubicBezTo>
                  <a:pt x="258" y="896"/>
                  <a:pt x="266" y="896"/>
                  <a:pt x="272" y="883"/>
                </a:cubicBezTo>
                <a:moveTo>
                  <a:pt x="166" y="873"/>
                </a:moveTo>
                <a:cubicBezTo>
                  <a:pt x="155" y="863"/>
                  <a:pt x="143" y="856"/>
                  <a:pt x="132" y="855"/>
                </a:cubicBezTo>
                <a:cubicBezTo>
                  <a:pt x="106" y="852"/>
                  <a:pt x="83" y="872"/>
                  <a:pt x="88" y="908"/>
                </a:cubicBezTo>
                <a:cubicBezTo>
                  <a:pt x="87" y="907"/>
                  <a:pt x="86" y="907"/>
                  <a:pt x="85" y="906"/>
                </a:cubicBezTo>
                <a:cubicBezTo>
                  <a:pt x="80" y="868"/>
                  <a:pt x="100" y="844"/>
                  <a:pt x="139" y="853"/>
                </a:cubicBezTo>
                <a:cubicBezTo>
                  <a:pt x="147" y="854"/>
                  <a:pt x="164" y="865"/>
                  <a:pt x="166" y="873"/>
                </a:cubicBezTo>
                <a:moveTo>
                  <a:pt x="116" y="860"/>
                </a:moveTo>
                <a:cubicBezTo>
                  <a:pt x="142" y="856"/>
                  <a:pt x="162" y="872"/>
                  <a:pt x="173" y="887"/>
                </a:cubicBezTo>
                <a:cubicBezTo>
                  <a:pt x="180" y="898"/>
                  <a:pt x="188" y="935"/>
                  <a:pt x="168" y="946"/>
                </a:cubicBezTo>
                <a:cubicBezTo>
                  <a:pt x="186" y="917"/>
                  <a:pt x="179" y="864"/>
                  <a:pt x="116" y="860"/>
                </a:cubicBezTo>
                <a:moveTo>
                  <a:pt x="93" y="772"/>
                </a:moveTo>
                <a:cubicBezTo>
                  <a:pt x="93" y="785"/>
                  <a:pt x="84" y="798"/>
                  <a:pt x="79" y="809"/>
                </a:cubicBezTo>
                <a:cubicBezTo>
                  <a:pt x="77" y="809"/>
                  <a:pt x="77" y="809"/>
                  <a:pt x="77" y="809"/>
                </a:cubicBezTo>
                <a:cubicBezTo>
                  <a:pt x="78" y="807"/>
                  <a:pt x="78" y="807"/>
                  <a:pt x="78" y="807"/>
                </a:cubicBezTo>
                <a:cubicBezTo>
                  <a:pt x="76" y="796"/>
                  <a:pt x="88" y="776"/>
                  <a:pt x="93" y="772"/>
                </a:cubicBezTo>
                <a:moveTo>
                  <a:pt x="542" y="971"/>
                </a:moveTo>
                <a:cubicBezTo>
                  <a:pt x="541" y="979"/>
                  <a:pt x="537" y="981"/>
                  <a:pt x="534" y="987"/>
                </a:cubicBezTo>
                <a:cubicBezTo>
                  <a:pt x="536" y="987"/>
                  <a:pt x="538" y="988"/>
                  <a:pt x="540" y="988"/>
                </a:cubicBezTo>
                <a:cubicBezTo>
                  <a:pt x="539" y="990"/>
                  <a:pt x="539" y="990"/>
                  <a:pt x="539" y="990"/>
                </a:cubicBezTo>
                <a:cubicBezTo>
                  <a:pt x="534" y="997"/>
                  <a:pt x="529" y="1003"/>
                  <a:pt x="524" y="1009"/>
                </a:cubicBezTo>
                <a:cubicBezTo>
                  <a:pt x="546" y="1018"/>
                  <a:pt x="557" y="1015"/>
                  <a:pt x="567" y="995"/>
                </a:cubicBezTo>
                <a:cubicBezTo>
                  <a:pt x="570" y="997"/>
                  <a:pt x="572" y="1000"/>
                  <a:pt x="577" y="1000"/>
                </a:cubicBezTo>
                <a:cubicBezTo>
                  <a:pt x="578" y="999"/>
                  <a:pt x="579" y="999"/>
                  <a:pt x="580" y="999"/>
                </a:cubicBezTo>
                <a:cubicBezTo>
                  <a:pt x="588" y="985"/>
                  <a:pt x="578" y="978"/>
                  <a:pt x="575" y="967"/>
                </a:cubicBezTo>
                <a:cubicBezTo>
                  <a:pt x="576" y="968"/>
                  <a:pt x="576" y="968"/>
                  <a:pt x="576" y="968"/>
                </a:cubicBezTo>
                <a:cubicBezTo>
                  <a:pt x="593" y="984"/>
                  <a:pt x="615" y="1058"/>
                  <a:pt x="570" y="1061"/>
                </a:cubicBezTo>
                <a:cubicBezTo>
                  <a:pt x="571" y="1060"/>
                  <a:pt x="573" y="1059"/>
                  <a:pt x="574" y="1058"/>
                </a:cubicBezTo>
                <a:cubicBezTo>
                  <a:pt x="579" y="1052"/>
                  <a:pt x="580" y="1047"/>
                  <a:pt x="577" y="1040"/>
                </a:cubicBezTo>
                <a:cubicBezTo>
                  <a:pt x="568" y="1023"/>
                  <a:pt x="541" y="1039"/>
                  <a:pt x="549" y="1057"/>
                </a:cubicBezTo>
                <a:cubicBezTo>
                  <a:pt x="560" y="1081"/>
                  <a:pt x="586" y="1058"/>
                  <a:pt x="595" y="1053"/>
                </a:cubicBezTo>
                <a:cubicBezTo>
                  <a:pt x="595" y="1053"/>
                  <a:pt x="596" y="1053"/>
                  <a:pt x="596" y="1054"/>
                </a:cubicBezTo>
                <a:cubicBezTo>
                  <a:pt x="589" y="1076"/>
                  <a:pt x="585" y="1103"/>
                  <a:pt x="606" y="1104"/>
                </a:cubicBezTo>
                <a:cubicBezTo>
                  <a:pt x="613" y="1105"/>
                  <a:pt x="618" y="1101"/>
                  <a:pt x="619" y="1094"/>
                </a:cubicBezTo>
                <a:cubicBezTo>
                  <a:pt x="620" y="1090"/>
                  <a:pt x="619" y="1086"/>
                  <a:pt x="616" y="1083"/>
                </a:cubicBezTo>
                <a:cubicBezTo>
                  <a:pt x="613" y="1080"/>
                  <a:pt x="609" y="1079"/>
                  <a:pt x="606" y="1080"/>
                </a:cubicBezTo>
                <a:cubicBezTo>
                  <a:pt x="603" y="1081"/>
                  <a:pt x="602" y="1082"/>
                  <a:pt x="600" y="1084"/>
                </a:cubicBezTo>
                <a:cubicBezTo>
                  <a:pt x="597" y="1088"/>
                  <a:pt x="598" y="1093"/>
                  <a:pt x="598" y="1096"/>
                </a:cubicBezTo>
                <a:cubicBezTo>
                  <a:pt x="596" y="1095"/>
                  <a:pt x="596" y="1095"/>
                  <a:pt x="596" y="1095"/>
                </a:cubicBezTo>
                <a:cubicBezTo>
                  <a:pt x="593" y="1075"/>
                  <a:pt x="606" y="1049"/>
                  <a:pt x="607" y="1025"/>
                </a:cubicBezTo>
                <a:cubicBezTo>
                  <a:pt x="609" y="994"/>
                  <a:pt x="601" y="967"/>
                  <a:pt x="586" y="946"/>
                </a:cubicBezTo>
                <a:cubicBezTo>
                  <a:pt x="578" y="936"/>
                  <a:pt x="567" y="918"/>
                  <a:pt x="549" y="920"/>
                </a:cubicBezTo>
                <a:cubicBezTo>
                  <a:pt x="543" y="920"/>
                  <a:pt x="542" y="926"/>
                  <a:pt x="539" y="931"/>
                </a:cubicBezTo>
                <a:cubicBezTo>
                  <a:pt x="539" y="929"/>
                  <a:pt x="539" y="929"/>
                  <a:pt x="539" y="929"/>
                </a:cubicBezTo>
                <a:cubicBezTo>
                  <a:pt x="539" y="928"/>
                  <a:pt x="539" y="926"/>
                  <a:pt x="539" y="925"/>
                </a:cubicBezTo>
                <a:cubicBezTo>
                  <a:pt x="530" y="919"/>
                  <a:pt x="519" y="913"/>
                  <a:pt x="518" y="903"/>
                </a:cubicBezTo>
                <a:cubicBezTo>
                  <a:pt x="523" y="908"/>
                  <a:pt x="531" y="923"/>
                  <a:pt x="541" y="922"/>
                </a:cubicBezTo>
                <a:cubicBezTo>
                  <a:pt x="544" y="920"/>
                  <a:pt x="546" y="919"/>
                  <a:pt x="549" y="917"/>
                </a:cubicBezTo>
                <a:cubicBezTo>
                  <a:pt x="553" y="916"/>
                  <a:pt x="557" y="919"/>
                  <a:pt x="561" y="916"/>
                </a:cubicBezTo>
                <a:cubicBezTo>
                  <a:pt x="567" y="908"/>
                  <a:pt x="568" y="892"/>
                  <a:pt x="569" y="882"/>
                </a:cubicBezTo>
                <a:cubicBezTo>
                  <a:pt x="569" y="883"/>
                  <a:pt x="569" y="883"/>
                  <a:pt x="569" y="883"/>
                </a:cubicBezTo>
                <a:cubicBezTo>
                  <a:pt x="569" y="887"/>
                  <a:pt x="570" y="892"/>
                  <a:pt x="570" y="896"/>
                </a:cubicBezTo>
                <a:cubicBezTo>
                  <a:pt x="569" y="906"/>
                  <a:pt x="565" y="911"/>
                  <a:pt x="564" y="918"/>
                </a:cubicBezTo>
                <a:cubicBezTo>
                  <a:pt x="576" y="924"/>
                  <a:pt x="581" y="933"/>
                  <a:pt x="588" y="941"/>
                </a:cubicBezTo>
                <a:cubicBezTo>
                  <a:pt x="594" y="937"/>
                  <a:pt x="613" y="917"/>
                  <a:pt x="618" y="912"/>
                </a:cubicBezTo>
                <a:cubicBezTo>
                  <a:pt x="612" y="922"/>
                  <a:pt x="599" y="933"/>
                  <a:pt x="589" y="944"/>
                </a:cubicBezTo>
                <a:cubicBezTo>
                  <a:pt x="592" y="950"/>
                  <a:pt x="596" y="957"/>
                  <a:pt x="599" y="964"/>
                </a:cubicBezTo>
                <a:cubicBezTo>
                  <a:pt x="612" y="966"/>
                  <a:pt x="623" y="957"/>
                  <a:pt x="627" y="944"/>
                </a:cubicBezTo>
                <a:cubicBezTo>
                  <a:pt x="626" y="943"/>
                  <a:pt x="626" y="943"/>
                  <a:pt x="625" y="942"/>
                </a:cubicBezTo>
                <a:cubicBezTo>
                  <a:pt x="617" y="940"/>
                  <a:pt x="617" y="940"/>
                  <a:pt x="617" y="940"/>
                </a:cubicBezTo>
                <a:cubicBezTo>
                  <a:pt x="623" y="927"/>
                  <a:pt x="632" y="918"/>
                  <a:pt x="627" y="903"/>
                </a:cubicBezTo>
                <a:cubicBezTo>
                  <a:pt x="626" y="902"/>
                  <a:pt x="625" y="897"/>
                  <a:pt x="623" y="897"/>
                </a:cubicBezTo>
                <a:cubicBezTo>
                  <a:pt x="618" y="901"/>
                  <a:pt x="613" y="904"/>
                  <a:pt x="608" y="908"/>
                </a:cubicBezTo>
                <a:cubicBezTo>
                  <a:pt x="607" y="907"/>
                  <a:pt x="607" y="907"/>
                  <a:pt x="607" y="907"/>
                </a:cubicBezTo>
                <a:cubicBezTo>
                  <a:pt x="607" y="904"/>
                  <a:pt x="608" y="901"/>
                  <a:pt x="608" y="898"/>
                </a:cubicBezTo>
                <a:cubicBezTo>
                  <a:pt x="606" y="897"/>
                  <a:pt x="606" y="897"/>
                  <a:pt x="606" y="897"/>
                </a:cubicBezTo>
                <a:cubicBezTo>
                  <a:pt x="598" y="902"/>
                  <a:pt x="588" y="917"/>
                  <a:pt x="580" y="920"/>
                </a:cubicBezTo>
                <a:cubicBezTo>
                  <a:pt x="578" y="919"/>
                  <a:pt x="578" y="919"/>
                  <a:pt x="578" y="919"/>
                </a:cubicBezTo>
                <a:cubicBezTo>
                  <a:pt x="578" y="918"/>
                  <a:pt x="578" y="917"/>
                  <a:pt x="578" y="917"/>
                </a:cubicBezTo>
                <a:cubicBezTo>
                  <a:pt x="577" y="907"/>
                  <a:pt x="590" y="906"/>
                  <a:pt x="593" y="898"/>
                </a:cubicBezTo>
                <a:cubicBezTo>
                  <a:pt x="592" y="897"/>
                  <a:pt x="591" y="896"/>
                  <a:pt x="590" y="895"/>
                </a:cubicBezTo>
                <a:cubicBezTo>
                  <a:pt x="587" y="895"/>
                  <a:pt x="587" y="895"/>
                  <a:pt x="586" y="892"/>
                </a:cubicBezTo>
                <a:cubicBezTo>
                  <a:pt x="583" y="872"/>
                  <a:pt x="582" y="857"/>
                  <a:pt x="561" y="847"/>
                </a:cubicBezTo>
                <a:cubicBezTo>
                  <a:pt x="561" y="847"/>
                  <a:pt x="561" y="848"/>
                  <a:pt x="560" y="848"/>
                </a:cubicBezTo>
                <a:cubicBezTo>
                  <a:pt x="561" y="859"/>
                  <a:pt x="559" y="868"/>
                  <a:pt x="551" y="875"/>
                </a:cubicBezTo>
                <a:cubicBezTo>
                  <a:pt x="536" y="870"/>
                  <a:pt x="547" y="895"/>
                  <a:pt x="546" y="902"/>
                </a:cubicBezTo>
                <a:cubicBezTo>
                  <a:pt x="546" y="903"/>
                  <a:pt x="545" y="903"/>
                  <a:pt x="545" y="903"/>
                </a:cubicBezTo>
                <a:cubicBezTo>
                  <a:pt x="544" y="903"/>
                  <a:pt x="544" y="902"/>
                  <a:pt x="543" y="902"/>
                </a:cubicBezTo>
                <a:cubicBezTo>
                  <a:pt x="544" y="889"/>
                  <a:pt x="537" y="879"/>
                  <a:pt x="531" y="870"/>
                </a:cubicBezTo>
                <a:cubicBezTo>
                  <a:pt x="529" y="870"/>
                  <a:pt x="528" y="871"/>
                  <a:pt x="527" y="871"/>
                </a:cubicBezTo>
                <a:cubicBezTo>
                  <a:pt x="525" y="875"/>
                  <a:pt x="523" y="879"/>
                  <a:pt x="521" y="883"/>
                </a:cubicBezTo>
                <a:cubicBezTo>
                  <a:pt x="521" y="882"/>
                  <a:pt x="520" y="881"/>
                  <a:pt x="519" y="880"/>
                </a:cubicBezTo>
                <a:cubicBezTo>
                  <a:pt x="515" y="861"/>
                  <a:pt x="515" y="861"/>
                  <a:pt x="515" y="861"/>
                </a:cubicBezTo>
                <a:cubicBezTo>
                  <a:pt x="492" y="867"/>
                  <a:pt x="493" y="902"/>
                  <a:pt x="505" y="916"/>
                </a:cubicBezTo>
                <a:cubicBezTo>
                  <a:pt x="509" y="921"/>
                  <a:pt x="523" y="927"/>
                  <a:pt x="519" y="933"/>
                </a:cubicBezTo>
                <a:cubicBezTo>
                  <a:pt x="511" y="933"/>
                  <a:pt x="504" y="930"/>
                  <a:pt x="497" y="927"/>
                </a:cubicBezTo>
                <a:cubicBezTo>
                  <a:pt x="496" y="929"/>
                  <a:pt x="496" y="931"/>
                  <a:pt x="496" y="933"/>
                </a:cubicBezTo>
                <a:cubicBezTo>
                  <a:pt x="498" y="936"/>
                  <a:pt x="500" y="939"/>
                  <a:pt x="503" y="943"/>
                </a:cubicBezTo>
                <a:cubicBezTo>
                  <a:pt x="502" y="944"/>
                  <a:pt x="502" y="944"/>
                  <a:pt x="501" y="945"/>
                </a:cubicBezTo>
                <a:cubicBezTo>
                  <a:pt x="493" y="953"/>
                  <a:pt x="483" y="951"/>
                  <a:pt x="473" y="946"/>
                </a:cubicBezTo>
                <a:cubicBezTo>
                  <a:pt x="473" y="948"/>
                  <a:pt x="473" y="948"/>
                  <a:pt x="473" y="948"/>
                </a:cubicBezTo>
                <a:cubicBezTo>
                  <a:pt x="478" y="971"/>
                  <a:pt x="493" y="976"/>
                  <a:pt x="520" y="980"/>
                </a:cubicBezTo>
                <a:cubicBezTo>
                  <a:pt x="518" y="986"/>
                  <a:pt x="519" y="987"/>
                  <a:pt x="521" y="992"/>
                </a:cubicBezTo>
                <a:cubicBezTo>
                  <a:pt x="530" y="993"/>
                  <a:pt x="534" y="975"/>
                  <a:pt x="538" y="969"/>
                </a:cubicBezTo>
                <a:cubicBezTo>
                  <a:pt x="541" y="970"/>
                  <a:pt x="541" y="970"/>
                  <a:pt x="541" y="970"/>
                </a:cubicBezTo>
                <a:lnTo>
                  <a:pt x="542" y="971"/>
                </a:lnTo>
                <a:close/>
                <a:moveTo>
                  <a:pt x="573" y="965"/>
                </a:moveTo>
                <a:cubicBezTo>
                  <a:pt x="574" y="965"/>
                  <a:pt x="574" y="965"/>
                  <a:pt x="574" y="965"/>
                </a:cubicBezTo>
                <a:cubicBezTo>
                  <a:pt x="574" y="966"/>
                  <a:pt x="574" y="966"/>
                  <a:pt x="575" y="967"/>
                </a:cubicBezTo>
                <a:cubicBezTo>
                  <a:pt x="573" y="966"/>
                  <a:pt x="573" y="966"/>
                  <a:pt x="573" y="965"/>
                </a:cubicBezTo>
                <a:moveTo>
                  <a:pt x="561" y="990"/>
                </a:moveTo>
                <a:cubicBezTo>
                  <a:pt x="562" y="988"/>
                  <a:pt x="562" y="986"/>
                  <a:pt x="564" y="985"/>
                </a:cubicBezTo>
                <a:cubicBezTo>
                  <a:pt x="563" y="988"/>
                  <a:pt x="562" y="988"/>
                  <a:pt x="561" y="990"/>
                </a:cubicBezTo>
                <a:moveTo>
                  <a:pt x="557" y="952"/>
                </a:moveTo>
                <a:cubicBezTo>
                  <a:pt x="559" y="953"/>
                  <a:pt x="559" y="953"/>
                  <a:pt x="559" y="953"/>
                </a:cubicBezTo>
                <a:cubicBezTo>
                  <a:pt x="563" y="957"/>
                  <a:pt x="570" y="959"/>
                  <a:pt x="572" y="964"/>
                </a:cubicBezTo>
                <a:cubicBezTo>
                  <a:pt x="568" y="964"/>
                  <a:pt x="569" y="965"/>
                  <a:pt x="568" y="967"/>
                </a:cubicBezTo>
                <a:cubicBezTo>
                  <a:pt x="567" y="959"/>
                  <a:pt x="562" y="958"/>
                  <a:pt x="557" y="952"/>
                </a:cubicBezTo>
                <a:close/>
                <a:moveTo>
                  <a:pt x="547" y="948"/>
                </a:moveTo>
                <a:cubicBezTo>
                  <a:pt x="538" y="951"/>
                  <a:pt x="533" y="959"/>
                  <a:pt x="521" y="960"/>
                </a:cubicBezTo>
                <a:cubicBezTo>
                  <a:pt x="530" y="955"/>
                  <a:pt x="537" y="953"/>
                  <a:pt x="544" y="945"/>
                </a:cubicBezTo>
                <a:cubicBezTo>
                  <a:pt x="544" y="943"/>
                  <a:pt x="540" y="937"/>
                  <a:pt x="541" y="936"/>
                </a:cubicBezTo>
                <a:cubicBezTo>
                  <a:pt x="544" y="943"/>
                  <a:pt x="552" y="945"/>
                  <a:pt x="556" y="952"/>
                </a:cubicBezTo>
                <a:cubicBezTo>
                  <a:pt x="553" y="950"/>
                  <a:pt x="551" y="947"/>
                  <a:pt x="547" y="948"/>
                </a:cubicBezTo>
                <a:moveTo>
                  <a:pt x="115" y="782"/>
                </a:moveTo>
                <a:cubicBezTo>
                  <a:pt x="127" y="776"/>
                  <a:pt x="140" y="767"/>
                  <a:pt x="154" y="755"/>
                </a:cubicBezTo>
                <a:cubicBezTo>
                  <a:pt x="179" y="733"/>
                  <a:pt x="179" y="733"/>
                  <a:pt x="179" y="733"/>
                </a:cubicBezTo>
                <a:cubicBezTo>
                  <a:pt x="167" y="741"/>
                  <a:pt x="121" y="771"/>
                  <a:pt x="115" y="782"/>
                </a:cubicBezTo>
                <a:moveTo>
                  <a:pt x="208" y="775"/>
                </a:moveTo>
                <a:cubicBezTo>
                  <a:pt x="195" y="778"/>
                  <a:pt x="182" y="781"/>
                  <a:pt x="168" y="784"/>
                </a:cubicBezTo>
                <a:cubicBezTo>
                  <a:pt x="168" y="785"/>
                  <a:pt x="167" y="785"/>
                  <a:pt x="166" y="786"/>
                </a:cubicBezTo>
                <a:cubicBezTo>
                  <a:pt x="178" y="784"/>
                  <a:pt x="189" y="781"/>
                  <a:pt x="201" y="779"/>
                </a:cubicBezTo>
                <a:cubicBezTo>
                  <a:pt x="224" y="776"/>
                  <a:pt x="225" y="774"/>
                  <a:pt x="248" y="774"/>
                </a:cubicBezTo>
                <a:cubicBezTo>
                  <a:pt x="262" y="773"/>
                  <a:pt x="279" y="775"/>
                  <a:pt x="292" y="775"/>
                </a:cubicBezTo>
                <a:cubicBezTo>
                  <a:pt x="314" y="776"/>
                  <a:pt x="431" y="802"/>
                  <a:pt x="456" y="808"/>
                </a:cubicBezTo>
                <a:cubicBezTo>
                  <a:pt x="378" y="785"/>
                  <a:pt x="290" y="760"/>
                  <a:pt x="208" y="775"/>
                </a:cubicBezTo>
                <a:moveTo>
                  <a:pt x="172" y="771"/>
                </a:moveTo>
                <a:cubicBezTo>
                  <a:pt x="151" y="778"/>
                  <a:pt x="126" y="783"/>
                  <a:pt x="111" y="802"/>
                </a:cubicBezTo>
                <a:cubicBezTo>
                  <a:pt x="123" y="797"/>
                  <a:pt x="133" y="787"/>
                  <a:pt x="146" y="782"/>
                </a:cubicBezTo>
                <a:cubicBezTo>
                  <a:pt x="158" y="777"/>
                  <a:pt x="216" y="755"/>
                  <a:pt x="172" y="771"/>
                </a:cubicBezTo>
                <a:moveTo>
                  <a:pt x="448" y="713"/>
                </a:moveTo>
                <a:cubicBezTo>
                  <a:pt x="446" y="712"/>
                  <a:pt x="448" y="713"/>
                  <a:pt x="446" y="712"/>
                </a:cubicBezTo>
                <a:cubicBezTo>
                  <a:pt x="452" y="706"/>
                  <a:pt x="455" y="703"/>
                  <a:pt x="456" y="697"/>
                </a:cubicBezTo>
                <a:cubicBezTo>
                  <a:pt x="441" y="681"/>
                  <a:pt x="450" y="668"/>
                  <a:pt x="471" y="669"/>
                </a:cubicBezTo>
                <a:cubicBezTo>
                  <a:pt x="451" y="665"/>
                  <a:pt x="433" y="678"/>
                  <a:pt x="453" y="698"/>
                </a:cubicBezTo>
                <a:cubicBezTo>
                  <a:pt x="455" y="704"/>
                  <a:pt x="446" y="709"/>
                  <a:pt x="440" y="710"/>
                </a:cubicBezTo>
                <a:cubicBezTo>
                  <a:pt x="438" y="711"/>
                  <a:pt x="437" y="711"/>
                  <a:pt x="435" y="710"/>
                </a:cubicBezTo>
                <a:cubicBezTo>
                  <a:pt x="445" y="718"/>
                  <a:pt x="456" y="716"/>
                  <a:pt x="463" y="706"/>
                </a:cubicBezTo>
                <a:cubicBezTo>
                  <a:pt x="460" y="709"/>
                  <a:pt x="452" y="713"/>
                  <a:pt x="448" y="713"/>
                </a:cubicBezTo>
                <a:moveTo>
                  <a:pt x="405" y="759"/>
                </a:moveTo>
                <a:cubicBezTo>
                  <a:pt x="401" y="762"/>
                  <a:pt x="396" y="765"/>
                  <a:pt x="390" y="766"/>
                </a:cubicBezTo>
                <a:cubicBezTo>
                  <a:pt x="390" y="766"/>
                  <a:pt x="389" y="767"/>
                  <a:pt x="388" y="767"/>
                </a:cubicBezTo>
                <a:cubicBezTo>
                  <a:pt x="409" y="778"/>
                  <a:pt x="430" y="780"/>
                  <a:pt x="448" y="776"/>
                </a:cubicBezTo>
                <a:cubicBezTo>
                  <a:pt x="452" y="775"/>
                  <a:pt x="457" y="773"/>
                  <a:pt x="461" y="771"/>
                </a:cubicBezTo>
                <a:cubicBezTo>
                  <a:pt x="479" y="762"/>
                  <a:pt x="489" y="739"/>
                  <a:pt x="487" y="720"/>
                </a:cubicBezTo>
                <a:cubicBezTo>
                  <a:pt x="487" y="740"/>
                  <a:pt x="473" y="764"/>
                  <a:pt x="452" y="768"/>
                </a:cubicBezTo>
                <a:cubicBezTo>
                  <a:pt x="444" y="772"/>
                  <a:pt x="436" y="773"/>
                  <a:pt x="428" y="770"/>
                </a:cubicBezTo>
                <a:cubicBezTo>
                  <a:pt x="418" y="767"/>
                  <a:pt x="411" y="762"/>
                  <a:pt x="405" y="757"/>
                </a:cubicBezTo>
                <a:lnTo>
                  <a:pt x="405" y="759"/>
                </a:lnTo>
                <a:close/>
                <a:moveTo>
                  <a:pt x="513" y="741"/>
                </a:moveTo>
                <a:cubicBezTo>
                  <a:pt x="501" y="765"/>
                  <a:pt x="487" y="774"/>
                  <a:pt x="468" y="785"/>
                </a:cubicBezTo>
                <a:cubicBezTo>
                  <a:pt x="468" y="785"/>
                  <a:pt x="468" y="785"/>
                  <a:pt x="468" y="785"/>
                </a:cubicBezTo>
                <a:cubicBezTo>
                  <a:pt x="473" y="786"/>
                  <a:pt x="478" y="786"/>
                  <a:pt x="483" y="785"/>
                </a:cubicBezTo>
                <a:cubicBezTo>
                  <a:pt x="478" y="786"/>
                  <a:pt x="473" y="787"/>
                  <a:pt x="468" y="788"/>
                </a:cubicBezTo>
                <a:cubicBezTo>
                  <a:pt x="468" y="789"/>
                  <a:pt x="468" y="789"/>
                  <a:pt x="468" y="789"/>
                </a:cubicBezTo>
                <a:cubicBezTo>
                  <a:pt x="485" y="799"/>
                  <a:pt x="498" y="804"/>
                  <a:pt x="501" y="822"/>
                </a:cubicBezTo>
                <a:cubicBezTo>
                  <a:pt x="501" y="823"/>
                  <a:pt x="501" y="823"/>
                  <a:pt x="501" y="823"/>
                </a:cubicBezTo>
                <a:cubicBezTo>
                  <a:pt x="501" y="824"/>
                  <a:pt x="501" y="824"/>
                  <a:pt x="501" y="824"/>
                </a:cubicBezTo>
                <a:cubicBezTo>
                  <a:pt x="483" y="824"/>
                  <a:pt x="453" y="832"/>
                  <a:pt x="438" y="821"/>
                </a:cubicBezTo>
                <a:cubicBezTo>
                  <a:pt x="438" y="822"/>
                  <a:pt x="437" y="822"/>
                  <a:pt x="437" y="822"/>
                </a:cubicBezTo>
                <a:cubicBezTo>
                  <a:pt x="449" y="838"/>
                  <a:pt x="446" y="877"/>
                  <a:pt x="423" y="887"/>
                </a:cubicBezTo>
                <a:cubicBezTo>
                  <a:pt x="424" y="880"/>
                  <a:pt x="424" y="874"/>
                  <a:pt x="424" y="867"/>
                </a:cubicBezTo>
                <a:cubicBezTo>
                  <a:pt x="421" y="853"/>
                  <a:pt x="409" y="841"/>
                  <a:pt x="397" y="831"/>
                </a:cubicBezTo>
                <a:cubicBezTo>
                  <a:pt x="396" y="836"/>
                  <a:pt x="396" y="840"/>
                  <a:pt x="395" y="844"/>
                </a:cubicBezTo>
                <a:cubicBezTo>
                  <a:pt x="392" y="852"/>
                  <a:pt x="387" y="858"/>
                  <a:pt x="383" y="863"/>
                </a:cubicBezTo>
                <a:cubicBezTo>
                  <a:pt x="382" y="863"/>
                  <a:pt x="381" y="863"/>
                  <a:pt x="380" y="863"/>
                </a:cubicBezTo>
                <a:cubicBezTo>
                  <a:pt x="374" y="801"/>
                  <a:pt x="326" y="788"/>
                  <a:pt x="260" y="788"/>
                </a:cubicBezTo>
                <a:cubicBezTo>
                  <a:pt x="260" y="788"/>
                  <a:pt x="259" y="789"/>
                  <a:pt x="259" y="789"/>
                </a:cubicBezTo>
                <a:cubicBezTo>
                  <a:pt x="271" y="790"/>
                  <a:pt x="283" y="792"/>
                  <a:pt x="295" y="793"/>
                </a:cubicBezTo>
                <a:cubicBezTo>
                  <a:pt x="333" y="798"/>
                  <a:pt x="366" y="838"/>
                  <a:pt x="375" y="861"/>
                </a:cubicBezTo>
                <a:cubicBezTo>
                  <a:pt x="387" y="889"/>
                  <a:pt x="384" y="929"/>
                  <a:pt x="411" y="948"/>
                </a:cubicBezTo>
                <a:cubicBezTo>
                  <a:pt x="411" y="949"/>
                  <a:pt x="411" y="949"/>
                  <a:pt x="411" y="950"/>
                </a:cubicBezTo>
                <a:cubicBezTo>
                  <a:pt x="400" y="952"/>
                  <a:pt x="393" y="953"/>
                  <a:pt x="381" y="946"/>
                </a:cubicBezTo>
                <a:cubicBezTo>
                  <a:pt x="370" y="1020"/>
                  <a:pt x="305" y="1016"/>
                  <a:pt x="254" y="978"/>
                </a:cubicBezTo>
                <a:cubicBezTo>
                  <a:pt x="254" y="977"/>
                  <a:pt x="255" y="976"/>
                  <a:pt x="255" y="975"/>
                </a:cubicBezTo>
                <a:cubicBezTo>
                  <a:pt x="282" y="986"/>
                  <a:pt x="299" y="981"/>
                  <a:pt x="318" y="972"/>
                </a:cubicBezTo>
                <a:cubicBezTo>
                  <a:pt x="318" y="970"/>
                  <a:pt x="318" y="970"/>
                  <a:pt x="318" y="970"/>
                </a:cubicBezTo>
                <a:cubicBezTo>
                  <a:pt x="308" y="970"/>
                  <a:pt x="287" y="968"/>
                  <a:pt x="281" y="958"/>
                </a:cubicBezTo>
                <a:cubicBezTo>
                  <a:pt x="298" y="954"/>
                  <a:pt x="298" y="954"/>
                  <a:pt x="298" y="954"/>
                </a:cubicBezTo>
                <a:cubicBezTo>
                  <a:pt x="311" y="950"/>
                  <a:pt x="325" y="939"/>
                  <a:pt x="333" y="926"/>
                </a:cubicBezTo>
                <a:cubicBezTo>
                  <a:pt x="345" y="907"/>
                  <a:pt x="340" y="883"/>
                  <a:pt x="335" y="868"/>
                </a:cubicBezTo>
                <a:cubicBezTo>
                  <a:pt x="323" y="833"/>
                  <a:pt x="300" y="804"/>
                  <a:pt x="249" y="795"/>
                </a:cubicBezTo>
                <a:cubicBezTo>
                  <a:pt x="268" y="803"/>
                  <a:pt x="275" y="809"/>
                  <a:pt x="282" y="817"/>
                </a:cubicBezTo>
                <a:cubicBezTo>
                  <a:pt x="302" y="838"/>
                  <a:pt x="322" y="877"/>
                  <a:pt x="300" y="915"/>
                </a:cubicBezTo>
                <a:cubicBezTo>
                  <a:pt x="293" y="926"/>
                  <a:pt x="288" y="934"/>
                  <a:pt x="278" y="938"/>
                </a:cubicBezTo>
                <a:cubicBezTo>
                  <a:pt x="246" y="950"/>
                  <a:pt x="211" y="921"/>
                  <a:pt x="214" y="892"/>
                </a:cubicBezTo>
                <a:cubicBezTo>
                  <a:pt x="216" y="876"/>
                  <a:pt x="233" y="866"/>
                  <a:pt x="244" y="866"/>
                </a:cubicBezTo>
                <a:cubicBezTo>
                  <a:pt x="255" y="866"/>
                  <a:pt x="259" y="874"/>
                  <a:pt x="265" y="877"/>
                </a:cubicBezTo>
                <a:cubicBezTo>
                  <a:pt x="269" y="861"/>
                  <a:pt x="265" y="845"/>
                  <a:pt x="258" y="835"/>
                </a:cubicBezTo>
                <a:cubicBezTo>
                  <a:pt x="226" y="787"/>
                  <a:pt x="159" y="797"/>
                  <a:pt x="117" y="814"/>
                </a:cubicBezTo>
                <a:cubicBezTo>
                  <a:pt x="108" y="818"/>
                  <a:pt x="78" y="829"/>
                  <a:pt x="67" y="879"/>
                </a:cubicBezTo>
                <a:cubicBezTo>
                  <a:pt x="69" y="838"/>
                  <a:pt x="89" y="827"/>
                  <a:pt x="94" y="817"/>
                </a:cubicBezTo>
                <a:cubicBezTo>
                  <a:pt x="87" y="820"/>
                  <a:pt x="83" y="828"/>
                  <a:pt x="78" y="835"/>
                </a:cubicBezTo>
                <a:cubicBezTo>
                  <a:pt x="58" y="863"/>
                  <a:pt x="59" y="898"/>
                  <a:pt x="76" y="919"/>
                </a:cubicBezTo>
                <a:cubicBezTo>
                  <a:pt x="83" y="926"/>
                  <a:pt x="97" y="938"/>
                  <a:pt x="111" y="935"/>
                </a:cubicBezTo>
                <a:cubicBezTo>
                  <a:pt x="113" y="934"/>
                  <a:pt x="114" y="935"/>
                  <a:pt x="114" y="932"/>
                </a:cubicBezTo>
                <a:cubicBezTo>
                  <a:pt x="111" y="927"/>
                  <a:pt x="111" y="927"/>
                  <a:pt x="111" y="927"/>
                </a:cubicBezTo>
                <a:cubicBezTo>
                  <a:pt x="110" y="919"/>
                  <a:pt x="115" y="911"/>
                  <a:pt x="118" y="905"/>
                </a:cubicBezTo>
                <a:cubicBezTo>
                  <a:pt x="119" y="905"/>
                  <a:pt x="120" y="905"/>
                  <a:pt x="121" y="905"/>
                </a:cubicBezTo>
                <a:cubicBezTo>
                  <a:pt x="118" y="916"/>
                  <a:pt x="116" y="922"/>
                  <a:pt x="122" y="927"/>
                </a:cubicBezTo>
                <a:cubicBezTo>
                  <a:pt x="127" y="926"/>
                  <a:pt x="130" y="926"/>
                  <a:pt x="137" y="929"/>
                </a:cubicBezTo>
                <a:cubicBezTo>
                  <a:pt x="137" y="930"/>
                  <a:pt x="138" y="932"/>
                  <a:pt x="138" y="933"/>
                </a:cubicBezTo>
                <a:cubicBezTo>
                  <a:pt x="138" y="950"/>
                  <a:pt x="123" y="962"/>
                  <a:pt x="109" y="961"/>
                </a:cubicBezTo>
                <a:cubicBezTo>
                  <a:pt x="108" y="961"/>
                  <a:pt x="108" y="962"/>
                  <a:pt x="107" y="962"/>
                </a:cubicBezTo>
                <a:cubicBezTo>
                  <a:pt x="127" y="968"/>
                  <a:pt x="159" y="932"/>
                  <a:pt x="141" y="917"/>
                </a:cubicBezTo>
                <a:cubicBezTo>
                  <a:pt x="135" y="913"/>
                  <a:pt x="130" y="919"/>
                  <a:pt x="123" y="916"/>
                </a:cubicBezTo>
                <a:cubicBezTo>
                  <a:pt x="124" y="901"/>
                  <a:pt x="133" y="898"/>
                  <a:pt x="147" y="902"/>
                </a:cubicBezTo>
                <a:cubicBezTo>
                  <a:pt x="139" y="888"/>
                  <a:pt x="115" y="900"/>
                  <a:pt x="110" y="908"/>
                </a:cubicBezTo>
                <a:cubicBezTo>
                  <a:pt x="104" y="918"/>
                  <a:pt x="109" y="924"/>
                  <a:pt x="109" y="931"/>
                </a:cubicBezTo>
                <a:cubicBezTo>
                  <a:pt x="39" y="916"/>
                  <a:pt x="85" y="808"/>
                  <a:pt x="150" y="843"/>
                </a:cubicBezTo>
                <a:cubicBezTo>
                  <a:pt x="216" y="879"/>
                  <a:pt x="194" y="974"/>
                  <a:pt x="117" y="976"/>
                </a:cubicBezTo>
                <a:cubicBezTo>
                  <a:pt x="71" y="977"/>
                  <a:pt x="49" y="940"/>
                  <a:pt x="45" y="904"/>
                </a:cubicBezTo>
                <a:cubicBezTo>
                  <a:pt x="42" y="881"/>
                  <a:pt x="50" y="859"/>
                  <a:pt x="60" y="839"/>
                </a:cubicBezTo>
                <a:cubicBezTo>
                  <a:pt x="70" y="818"/>
                  <a:pt x="79" y="794"/>
                  <a:pt x="61" y="777"/>
                </a:cubicBezTo>
                <a:cubicBezTo>
                  <a:pt x="57" y="773"/>
                  <a:pt x="51" y="768"/>
                  <a:pt x="43" y="769"/>
                </a:cubicBezTo>
                <a:cubicBezTo>
                  <a:pt x="37" y="771"/>
                  <a:pt x="31" y="773"/>
                  <a:pt x="25" y="775"/>
                </a:cubicBezTo>
                <a:cubicBezTo>
                  <a:pt x="25" y="775"/>
                  <a:pt x="24" y="775"/>
                  <a:pt x="24" y="776"/>
                </a:cubicBezTo>
                <a:cubicBezTo>
                  <a:pt x="23" y="775"/>
                  <a:pt x="23" y="774"/>
                  <a:pt x="23" y="773"/>
                </a:cubicBezTo>
                <a:cubicBezTo>
                  <a:pt x="26" y="768"/>
                  <a:pt x="28" y="763"/>
                  <a:pt x="31" y="759"/>
                </a:cubicBezTo>
                <a:cubicBezTo>
                  <a:pt x="31" y="758"/>
                  <a:pt x="31" y="758"/>
                  <a:pt x="31" y="758"/>
                </a:cubicBezTo>
                <a:cubicBezTo>
                  <a:pt x="26" y="758"/>
                  <a:pt x="22" y="761"/>
                  <a:pt x="19" y="765"/>
                </a:cubicBezTo>
                <a:cubicBezTo>
                  <a:pt x="19" y="765"/>
                  <a:pt x="18" y="765"/>
                  <a:pt x="18" y="765"/>
                </a:cubicBezTo>
                <a:cubicBezTo>
                  <a:pt x="17" y="765"/>
                  <a:pt x="17" y="765"/>
                  <a:pt x="17" y="765"/>
                </a:cubicBezTo>
                <a:cubicBezTo>
                  <a:pt x="24" y="737"/>
                  <a:pt x="34" y="735"/>
                  <a:pt x="57" y="746"/>
                </a:cubicBezTo>
                <a:cubicBezTo>
                  <a:pt x="59" y="740"/>
                  <a:pt x="61" y="737"/>
                  <a:pt x="65" y="735"/>
                </a:cubicBezTo>
                <a:cubicBezTo>
                  <a:pt x="66" y="735"/>
                  <a:pt x="66" y="735"/>
                  <a:pt x="66" y="735"/>
                </a:cubicBezTo>
                <a:cubicBezTo>
                  <a:pt x="70" y="749"/>
                  <a:pt x="76" y="753"/>
                  <a:pt x="76" y="768"/>
                </a:cubicBezTo>
                <a:cubicBezTo>
                  <a:pt x="83" y="766"/>
                  <a:pt x="91" y="762"/>
                  <a:pt x="97" y="758"/>
                </a:cubicBezTo>
                <a:cubicBezTo>
                  <a:pt x="112" y="717"/>
                  <a:pt x="87" y="694"/>
                  <a:pt x="96" y="695"/>
                </a:cubicBezTo>
                <a:cubicBezTo>
                  <a:pt x="118" y="714"/>
                  <a:pt x="103" y="779"/>
                  <a:pt x="90" y="796"/>
                </a:cubicBezTo>
                <a:cubicBezTo>
                  <a:pt x="89" y="798"/>
                  <a:pt x="89" y="798"/>
                  <a:pt x="89" y="798"/>
                </a:cubicBezTo>
                <a:cubicBezTo>
                  <a:pt x="98" y="789"/>
                  <a:pt x="107" y="780"/>
                  <a:pt x="116" y="771"/>
                </a:cubicBezTo>
                <a:cubicBezTo>
                  <a:pt x="138" y="749"/>
                  <a:pt x="155" y="730"/>
                  <a:pt x="173" y="705"/>
                </a:cubicBezTo>
                <a:cubicBezTo>
                  <a:pt x="187" y="684"/>
                  <a:pt x="196" y="664"/>
                  <a:pt x="203" y="642"/>
                </a:cubicBezTo>
                <a:cubicBezTo>
                  <a:pt x="206" y="631"/>
                  <a:pt x="214" y="594"/>
                  <a:pt x="199" y="581"/>
                </a:cubicBezTo>
                <a:cubicBezTo>
                  <a:pt x="190" y="598"/>
                  <a:pt x="176" y="600"/>
                  <a:pt x="167" y="593"/>
                </a:cubicBezTo>
                <a:cubicBezTo>
                  <a:pt x="160" y="591"/>
                  <a:pt x="154" y="585"/>
                  <a:pt x="152" y="574"/>
                </a:cubicBezTo>
                <a:cubicBezTo>
                  <a:pt x="148" y="553"/>
                  <a:pt x="174" y="526"/>
                  <a:pt x="197" y="533"/>
                </a:cubicBezTo>
                <a:cubicBezTo>
                  <a:pt x="202" y="534"/>
                  <a:pt x="205" y="536"/>
                  <a:pt x="209" y="538"/>
                </a:cubicBezTo>
                <a:cubicBezTo>
                  <a:pt x="213" y="540"/>
                  <a:pt x="217" y="543"/>
                  <a:pt x="221" y="546"/>
                </a:cubicBezTo>
                <a:cubicBezTo>
                  <a:pt x="230" y="556"/>
                  <a:pt x="233" y="570"/>
                  <a:pt x="234" y="584"/>
                </a:cubicBezTo>
                <a:cubicBezTo>
                  <a:pt x="240" y="635"/>
                  <a:pt x="212" y="686"/>
                  <a:pt x="182" y="721"/>
                </a:cubicBezTo>
                <a:cubicBezTo>
                  <a:pt x="229" y="676"/>
                  <a:pt x="260" y="626"/>
                  <a:pt x="249" y="575"/>
                </a:cubicBezTo>
                <a:cubicBezTo>
                  <a:pt x="239" y="527"/>
                  <a:pt x="194" y="477"/>
                  <a:pt x="208" y="433"/>
                </a:cubicBezTo>
                <a:cubicBezTo>
                  <a:pt x="210" y="432"/>
                  <a:pt x="210" y="432"/>
                  <a:pt x="210" y="432"/>
                </a:cubicBezTo>
                <a:cubicBezTo>
                  <a:pt x="217" y="443"/>
                  <a:pt x="225" y="448"/>
                  <a:pt x="233" y="455"/>
                </a:cubicBezTo>
                <a:cubicBezTo>
                  <a:pt x="234" y="456"/>
                  <a:pt x="235" y="456"/>
                  <a:pt x="235" y="457"/>
                </a:cubicBezTo>
                <a:cubicBezTo>
                  <a:pt x="235" y="456"/>
                  <a:pt x="235" y="456"/>
                  <a:pt x="235" y="456"/>
                </a:cubicBezTo>
                <a:cubicBezTo>
                  <a:pt x="235" y="455"/>
                  <a:pt x="235" y="455"/>
                  <a:pt x="235" y="455"/>
                </a:cubicBezTo>
                <a:cubicBezTo>
                  <a:pt x="234" y="448"/>
                  <a:pt x="232" y="441"/>
                  <a:pt x="231" y="433"/>
                </a:cubicBezTo>
                <a:cubicBezTo>
                  <a:pt x="231" y="416"/>
                  <a:pt x="238" y="404"/>
                  <a:pt x="227" y="386"/>
                </a:cubicBezTo>
                <a:cubicBezTo>
                  <a:pt x="226" y="385"/>
                  <a:pt x="225" y="384"/>
                  <a:pt x="223" y="383"/>
                </a:cubicBezTo>
                <a:cubicBezTo>
                  <a:pt x="223" y="380"/>
                  <a:pt x="223" y="380"/>
                  <a:pt x="223" y="380"/>
                </a:cubicBezTo>
                <a:cubicBezTo>
                  <a:pt x="223" y="380"/>
                  <a:pt x="223" y="380"/>
                  <a:pt x="223" y="380"/>
                </a:cubicBezTo>
                <a:cubicBezTo>
                  <a:pt x="236" y="375"/>
                  <a:pt x="263" y="392"/>
                  <a:pt x="271" y="412"/>
                </a:cubicBezTo>
                <a:cubicBezTo>
                  <a:pt x="279" y="430"/>
                  <a:pt x="280" y="448"/>
                  <a:pt x="281" y="466"/>
                </a:cubicBezTo>
                <a:cubicBezTo>
                  <a:pt x="281" y="470"/>
                  <a:pt x="282" y="474"/>
                  <a:pt x="282" y="478"/>
                </a:cubicBezTo>
                <a:cubicBezTo>
                  <a:pt x="285" y="492"/>
                  <a:pt x="288" y="507"/>
                  <a:pt x="290" y="522"/>
                </a:cubicBezTo>
                <a:cubicBezTo>
                  <a:pt x="291" y="522"/>
                  <a:pt x="291" y="522"/>
                  <a:pt x="291" y="522"/>
                </a:cubicBezTo>
                <a:cubicBezTo>
                  <a:pt x="297" y="517"/>
                  <a:pt x="306" y="508"/>
                  <a:pt x="313" y="501"/>
                </a:cubicBezTo>
                <a:cubicBezTo>
                  <a:pt x="313" y="501"/>
                  <a:pt x="314" y="500"/>
                  <a:pt x="314" y="500"/>
                </a:cubicBezTo>
                <a:cubicBezTo>
                  <a:pt x="315" y="501"/>
                  <a:pt x="315" y="501"/>
                  <a:pt x="315" y="501"/>
                </a:cubicBezTo>
                <a:cubicBezTo>
                  <a:pt x="315" y="501"/>
                  <a:pt x="315" y="501"/>
                  <a:pt x="315" y="501"/>
                </a:cubicBezTo>
                <a:cubicBezTo>
                  <a:pt x="318" y="501"/>
                  <a:pt x="318" y="501"/>
                  <a:pt x="318" y="501"/>
                </a:cubicBezTo>
                <a:cubicBezTo>
                  <a:pt x="316" y="574"/>
                  <a:pt x="316" y="574"/>
                  <a:pt x="316" y="574"/>
                </a:cubicBezTo>
                <a:cubicBezTo>
                  <a:pt x="323" y="563"/>
                  <a:pt x="326" y="546"/>
                  <a:pt x="328" y="535"/>
                </a:cubicBezTo>
                <a:cubicBezTo>
                  <a:pt x="338" y="493"/>
                  <a:pt x="341" y="453"/>
                  <a:pt x="326" y="406"/>
                </a:cubicBezTo>
                <a:cubicBezTo>
                  <a:pt x="319" y="405"/>
                  <a:pt x="313" y="404"/>
                  <a:pt x="306" y="401"/>
                </a:cubicBezTo>
                <a:cubicBezTo>
                  <a:pt x="306" y="401"/>
                  <a:pt x="306" y="401"/>
                  <a:pt x="306" y="401"/>
                </a:cubicBezTo>
                <a:cubicBezTo>
                  <a:pt x="306" y="401"/>
                  <a:pt x="306" y="401"/>
                  <a:pt x="306" y="401"/>
                </a:cubicBezTo>
                <a:cubicBezTo>
                  <a:pt x="304" y="400"/>
                  <a:pt x="301" y="399"/>
                  <a:pt x="299" y="397"/>
                </a:cubicBezTo>
                <a:cubicBezTo>
                  <a:pt x="284" y="386"/>
                  <a:pt x="280" y="375"/>
                  <a:pt x="273" y="369"/>
                </a:cubicBezTo>
                <a:cubicBezTo>
                  <a:pt x="269" y="366"/>
                  <a:pt x="262" y="366"/>
                  <a:pt x="246" y="368"/>
                </a:cubicBezTo>
                <a:cubicBezTo>
                  <a:pt x="246" y="367"/>
                  <a:pt x="245" y="366"/>
                  <a:pt x="245" y="366"/>
                </a:cubicBezTo>
                <a:cubicBezTo>
                  <a:pt x="245" y="366"/>
                  <a:pt x="245" y="365"/>
                  <a:pt x="246" y="365"/>
                </a:cubicBezTo>
                <a:cubicBezTo>
                  <a:pt x="245" y="364"/>
                  <a:pt x="245" y="364"/>
                  <a:pt x="245" y="364"/>
                </a:cubicBezTo>
                <a:cubicBezTo>
                  <a:pt x="247" y="363"/>
                  <a:pt x="248" y="362"/>
                  <a:pt x="249" y="362"/>
                </a:cubicBezTo>
                <a:cubicBezTo>
                  <a:pt x="260" y="351"/>
                  <a:pt x="269" y="348"/>
                  <a:pt x="277" y="351"/>
                </a:cubicBezTo>
                <a:cubicBezTo>
                  <a:pt x="284" y="352"/>
                  <a:pt x="291" y="357"/>
                  <a:pt x="299" y="364"/>
                </a:cubicBezTo>
                <a:cubicBezTo>
                  <a:pt x="306" y="371"/>
                  <a:pt x="310" y="381"/>
                  <a:pt x="316" y="385"/>
                </a:cubicBezTo>
                <a:cubicBezTo>
                  <a:pt x="317" y="384"/>
                  <a:pt x="317" y="384"/>
                  <a:pt x="317" y="384"/>
                </a:cubicBezTo>
                <a:cubicBezTo>
                  <a:pt x="317" y="383"/>
                  <a:pt x="317" y="383"/>
                  <a:pt x="317" y="383"/>
                </a:cubicBezTo>
                <a:cubicBezTo>
                  <a:pt x="317" y="383"/>
                  <a:pt x="317" y="383"/>
                  <a:pt x="317" y="383"/>
                </a:cubicBezTo>
                <a:cubicBezTo>
                  <a:pt x="317" y="383"/>
                  <a:pt x="317" y="383"/>
                  <a:pt x="317" y="383"/>
                </a:cubicBezTo>
                <a:cubicBezTo>
                  <a:pt x="298" y="347"/>
                  <a:pt x="261" y="307"/>
                  <a:pt x="199" y="307"/>
                </a:cubicBezTo>
                <a:cubicBezTo>
                  <a:pt x="159" y="308"/>
                  <a:pt x="124" y="325"/>
                  <a:pt x="103" y="358"/>
                </a:cubicBezTo>
                <a:cubicBezTo>
                  <a:pt x="89" y="380"/>
                  <a:pt x="80" y="409"/>
                  <a:pt x="92" y="436"/>
                </a:cubicBezTo>
                <a:cubicBezTo>
                  <a:pt x="106" y="467"/>
                  <a:pt x="161" y="472"/>
                  <a:pt x="162" y="437"/>
                </a:cubicBezTo>
                <a:cubicBezTo>
                  <a:pt x="161" y="435"/>
                  <a:pt x="161" y="435"/>
                  <a:pt x="161" y="435"/>
                </a:cubicBezTo>
                <a:cubicBezTo>
                  <a:pt x="154" y="437"/>
                  <a:pt x="148" y="435"/>
                  <a:pt x="144" y="428"/>
                </a:cubicBezTo>
                <a:cubicBezTo>
                  <a:pt x="144" y="426"/>
                  <a:pt x="144" y="426"/>
                  <a:pt x="144" y="426"/>
                </a:cubicBezTo>
                <a:cubicBezTo>
                  <a:pt x="145" y="426"/>
                  <a:pt x="145" y="426"/>
                  <a:pt x="145" y="426"/>
                </a:cubicBezTo>
                <a:cubicBezTo>
                  <a:pt x="150" y="429"/>
                  <a:pt x="152" y="431"/>
                  <a:pt x="158" y="430"/>
                </a:cubicBezTo>
                <a:cubicBezTo>
                  <a:pt x="159" y="426"/>
                  <a:pt x="158" y="421"/>
                  <a:pt x="163" y="419"/>
                </a:cubicBezTo>
                <a:cubicBezTo>
                  <a:pt x="174" y="417"/>
                  <a:pt x="180" y="432"/>
                  <a:pt x="181" y="440"/>
                </a:cubicBezTo>
                <a:cubicBezTo>
                  <a:pt x="181" y="439"/>
                  <a:pt x="182" y="438"/>
                  <a:pt x="182" y="437"/>
                </a:cubicBezTo>
                <a:cubicBezTo>
                  <a:pt x="179" y="422"/>
                  <a:pt x="170" y="414"/>
                  <a:pt x="157" y="412"/>
                </a:cubicBezTo>
                <a:cubicBezTo>
                  <a:pt x="156" y="413"/>
                  <a:pt x="155" y="414"/>
                  <a:pt x="155" y="415"/>
                </a:cubicBezTo>
                <a:cubicBezTo>
                  <a:pt x="153" y="418"/>
                  <a:pt x="154" y="421"/>
                  <a:pt x="153" y="425"/>
                </a:cubicBezTo>
                <a:cubicBezTo>
                  <a:pt x="152" y="425"/>
                  <a:pt x="151" y="426"/>
                  <a:pt x="149" y="426"/>
                </a:cubicBezTo>
                <a:cubicBezTo>
                  <a:pt x="144" y="422"/>
                  <a:pt x="144" y="422"/>
                  <a:pt x="144" y="422"/>
                </a:cubicBezTo>
                <a:cubicBezTo>
                  <a:pt x="143" y="416"/>
                  <a:pt x="144" y="413"/>
                  <a:pt x="144" y="409"/>
                </a:cubicBezTo>
                <a:cubicBezTo>
                  <a:pt x="133" y="419"/>
                  <a:pt x="142" y="440"/>
                  <a:pt x="157" y="437"/>
                </a:cubicBezTo>
                <a:cubicBezTo>
                  <a:pt x="158" y="438"/>
                  <a:pt x="158" y="439"/>
                  <a:pt x="159" y="440"/>
                </a:cubicBezTo>
                <a:cubicBezTo>
                  <a:pt x="140" y="466"/>
                  <a:pt x="95" y="459"/>
                  <a:pt x="96" y="423"/>
                </a:cubicBezTo>
                <a:cubicBezTo>
                  <a:pt x="97" y="385"/>
                  <a:pt x="145" y="369"/>
                  <a:pt x="172" y="386"/>
                </a:cubicBezTo>
                <a:cubicBezTo>
                  <a:pt x="218" y="416"/>
                  <a:pt x="182" y="491"/>
                  <a:pt x="134" y="479"/>
                </a:cubicBezTo>
                <a:cubicBezTo>
                  <a:pt x="52" y="459"/>
                  <a:pt x="71" y="376"/>
                  <a:pt x="114" y="331"/>
                </a:cubicBezTo>
                <a:cubicBezTo>
                  <a:pt x="140" y="305"/>
                  <a:pt x="177" y="298"/>
                  <a:pt x="200" y="295"/>
                </a:cubicBezTo>
                <a:cubicBezTo>
                  <a:pt x="192" y="291"/>
                  <a:pt x="165" y="284"/>
                  <a:pt x="162" y="274"/>
                </a:cubicBezTo>
                <a:cubicBezTo>
                  <a:pt x="165" y="272"/>
                  <a:pt x="167" y="271"/>
                  <a:pt x="167" y="269"/>
                </a:cubicBezTo>
                <a:cubicBezTo>
                  <a:pt x="161" y="245"/>
                  <a:pt x="167" y="235"/>
                  <a:pt x="194" y="229"/>
                </a:cubicBezTo>
                <a:cubicBezTo>
                  <a:pt x="195" y="230"/>
                  <a:pt x="195" y="231"/>
                  <a:pt x="195" y="231"/>
                </a:cubicBezTo>
                <a:cubicBezTo>
                  <a:pt x="188" y="234"/>
                  <a:pt x="181" y="241"/>
                  <a:pt x="181" y="247"/>
                </a:cubicBezTo>
                <a:cubicBezTo>
                  <a:pt x="182" y="246"/>
                  <a:pt x="182" y="246"/>
                  <a:pt x="182" y="246"/>
                </a:cubicBezTo>
                <a:cubicBezTo>
                  <a:pt x="187" y="245"/>
                  <a:pt x="192" y="240"/>
                  <a:pt x="198" y="240"/>
                </a:cubicBezTo>
                <a:cubicBezTo>
                  <a:pt x="196" y="249"/>
                  <a:pt x="187" y="257"/>
                  <a:pt x="191" y="267"/>
                </a:cubicBezTo>
                <a:cubicBezTo>
                  <a:pt x="198" y="285"/>
                  <a:pt x="257" y="307"/>
                  <a:pt x="271" y="315"/>
                </a:cubicBezTo>
                <a:cubicBezTo>
                  <a:pt x="279" y="321"/>
                  <a:pt x="287" y="327"/>
                  <a:pt x="296" y="334"/>
                </a:cubicBezTo>
                <a:cubicBezTo>
                  <a:pt x="305" y="344"/>
                  <a:pt x="305" y="344"/>
                  <a:pt x="305" y="344"/>
                </a:cubicBezTo>
                <a:cubicBezTo>
                  <a:pt x="305" y="344"/>
                  <a:pt x="306" y="345"/>
                  <a:pt x="307" y="346"/>
                </a:cubicBezTo>
                <a:cubicBezTo>
                  <a:pt x="307" y="346"/>
                  <a:pt x="307" y="346"/>
                  <a:pt x="307" y="346"/>
                </a:cubicBezTo>
                <a:cubicBezTo>
                  <a:pt x="307" y="347"/>
                  <a:pt x="307" y="347"/>
                  <a:pt x="307" y="347"/>
                </a:cubicBezTo>
                <a:cubicBezTo>
                  <a:pt x="308" y="346"/>
                  <a:pt x="308" y="346"/>
                  <a:pt x="308" y="346"/>
                </a:cubicBezTo>
                <a:cubicBezTo>
                  <a:pt x="280" y="296"/>
                  <a:pt x="238" y="266"/>
                  <a:pt x="203" y="233"/>
                </a:cubicBezTo>
                <a:cubicBezTo>
                  <a:pt x="190" y="221"/>
                  <a:pt x="173" y="202"/>
                  <a:pt x="164" y="183"/>
                </a:cubicBezTo>
                <a:cubicBezTo>
                  <a:pt x="160" y="176"/>
                  <a:pt x="157" y="169"/>
                  <a:pt x="153" y="162"/>
                </a:cubicBezTo>
                <a:cubicBezTo>
                  <a:pt x="148" y="158"/>
                  <a:pt x="139" y="156"/>
                  <a:pt x="133" y="150"/>
                </a:cubicBezTo>
                <a:cubicBezTo>
                  <a:pt x="117" y="137"/>
                  <a:pt x="110" y="106"/>
                  <a:pt x="94" y="99"/>
                </a:cubicBezTo>
                <a:cubicBezTo>
                  <a:pt x="80" y="93"/>
                  <a:pt x="69" y="104"/>
                  <a:pt x="53" y="110"/>
                </a:cubicBezTo>
                <a:cubicBezTo>
                  <a:pt x="52" y="108"/>
                  <a:pt x="52" y="108"/>
                  <a:pt x="52" y="108"/>
                </a:cubicBezTo>
                <a:cubicBezTo>
                  <a:pt x="54" y="101"/>
                  <a:pt x="60" y="92"/>
                  <a:pt x="63" y="83"/>
                </a:cubicBezTo>
                <a:cubicBezTo>
                  <a:pt x="62" y="83"/>
                  <a:pt x="61" y="83"/>
                  <a:pt x="61" y="83"/>
                </a:cubicBezTo>
                <a:cubicBezTo>
                  <a:pt x="46" y="89"/>
                  <a:pt x="44" y="99"/>
                  <a:pt x="37" y="108"/>
                </a:cubicBezTo>
                <a:cubicBezTo>
                  <a:pt x="36" y="107"/>
                  <a:pt x="36" y="107"/>
                  <a:pt x="36" y="107"/>
                </a:cubicBezTo>
                <a:cubicBezTo>
                  <a:pt x="34" y="79"/>
                  <a:pt x="68" y="39"/>
                  <a:pt x="97" y="65"/>
                </a:cubicBezTo>
                <a:cubicBezTo>
                  <a:pt x="98" y="64"/>
                  <a:pt x="98" y="64"/>
                  <a:pt x="98" y="64"/>
                </a:cubicBezTo>
                <a:cubicBezTo>
                  <a:pt x="97" y="59"/>
                  <a:pt x="99" y="56"/>
                  <a:pt x="104" y="52"/>
                </a:cubicBezTo>
                <a:cubicBezTo>
                  <a:pt x="106" y="56"/>
                  <a:pt x="107" y="60"/>
                  <a:pt x="109" y="65"/>
                </a:cubicBezTo>
                <a:cubicBezTo>
                  <a:pt x="114" y="70"/>
                  <a:pt x="123" y="74"/>
                  <a:pt x="127" y="84"/>
                </a:cubicBezTo>
                <a:cubicBezTo>
                  <a:pt x="131" y="97"/>
                  <a:pt x="136" y="110"/>
                  <a:pt x="140" y="123"/>
                </a:cubicBezTo>
                <a:cubicBezTo>
                  <a:pt x="141" y="123"/>
                  <a:pt x="141" y="123"/>
                  <a:pt x="141" y="123"/>
                </a:cubicBezTo>
                <a:cubicBezTo>
                  <a:pt x="141" y="123"/>
                  <a:pt x="141" y="122"/>
                  <a:pt x="141" y="122"/>
                </a:cubicBezTo>
                <a:cubicBezTo>
                  <a:pt x="130" y="96"/>
                  <a:pt x="143" y="54"/>
                  <a:pt x="162" y="33"/>
                </a:cubicBezTo>
                <a:cubicBezTo>
                  <a:pt x="192" y="0"/>
                  <a:pt x="251" y="4"/>
                  <a:pt x="268" y="45"/>
                </a:cubicBezTo>
                <a:cubicBezTo>
                  <a:pt x="291" y="100"/>
                  <a:pt x="227" y="156"/>
                  <a:pt x="181" y="113"/>
                </a:cubicBezTo>
                <a:cubicBezTo>
                  <a:pt x="158" y="92"/>
                  <a:pt x="161" y="60"/>
                  <a:pt x="177" y="44"/>
                </a:cubicBezTo>
                <a:cubicBezTo>
                  <a:pt x="198" y="22"/>
                  <a:pt x="231" y="40"/>
                  <a:pt x="235" y="66"/>
                </a:cubicBezTo>
                <a:cubicBezTo>
                  <a:pt x="234" y="66"/>
                  <a:pt x="233" y="66"/>
                  <a:pt x="232" y="67"/>
                </a:cubicBezTo>
                <a:cubicBezTo>
                  <a:pt x="218" y="57"/>
                  <a:pt x="203" y="81"/>
                  <a:pt x="210" y="93"/>
                </a:cubicBezTo>
                <a:cubicBezTo>
                  <a:pt x="211" y="93"/>
                  <a:pt x="211" y="93"/>
                  <a:pt x="211" y="93"/>
                </a:cubicBezTo>
                <a:cubicBezTo>
                  <a:pt x="209" y="84"/>
                  <a:pt x="214" y="79"/>
                  <a:pt x="223" y="77"/>
                </a:cubicBezTo>
                <a:cubicBezTo>
                  <a:pt x="223" y="77"/>
                  <a:pt x="224" y="77"/>
                  <a:pt x="224" y="78"/>
                </a:cubicBezTo>
                <a:cubicBezTo>
                  <a:pt x="225" y="82"/>
                  <a:pt x="223" y="87"/>
                  <a:pt x="222" y="92"/>
                </a:cubicBezTo>
                <a:cubicBezTo>
                  <a:pt x="223" y="92"/>
                  <a:pt x="224" y="93"/>
                  <a:pt x="224" y="93"/>
                </a:cubicBezTo>
                <a:cubicBezTo>
                  <a:pt x="237" y="101"/>
                  <a:pt x="257" y="88"/>
                  <a:pt x="258" y="74"/>
                </a:cubicBezTo>
                <a:cubicBezTo>
                  <a:pt x="258" y="73"/>
                  <a:pt x="258" y="73"/>
                  <a:pt x="258" y="73"/>
                </a:cubicBezTo>
                <a:cubicBezTo>
                  <a:pt x="251" y="82"/>
                  <a:pt x="247" y="90"/>
                  <a:pt x="234" y="90"/>
                </a:cubicBezTo>
                <a:cubicBezTo>
                  <a:pt x="231" y="86"/>
                  <a:pt x="231" y="86"/>
                  <a:pt x="231" y="86"/>
                </a:cubicBezTo>
                <a:cubicBezTo>
                  <a:pt x="230" y="83"/>
                  <a:pt x="231" y="80"/>
                  <a:pt x="231" y="77"/>
                </a:cubicBezTo>
                <a:cubicBezTo>
                  <a:pt x="229" y="75"/>
                  <a:pt x="227" y="74"/>
                  <a:pt x="225" y="73"/>
                </a:cubicBezTo>
                <a:cubicBezTo>
                  <a:pt x="222" y="73"/>
                  <a:pt x="219" y="74"/>
                  <a:pt x="216" y="75"/>
                </a:cubicBezTo>
                <a:cubicBezTo>
                  <a:pt x="215" y="74"/>
                  <a:pt x="215" y="74"/>
                  <a:pt x="215" y="74"/>
                </a:cubicBezTo>
                <a:cubicBezTo>
                  <a:pt x="216" y="73"/>
                  <a:pt x="216" y="73"/>
                  <a:pt x="216" y="73"/>
                </a:cubicBezTo>
                <a:cubicBezTo>
                  <a:pt x="222" y="65"/>
                  <a:pt x="232" y="69"/>
                  <a:pt x="237" y="70"/>
                </a:cubicBezTo>
                <a:cubicBezTo>
                  <a:pt x="238" y="69"/>
                  <a:pt x="238" y="69"/>
                  <a:pt x="238" y="69"/>
                </a:cubicBezTo>
                <a:cubicBezTo>
                  <a:pt x="238" y="11"/>
                  <a:pt x="168" y="23"/>
                  <a:pt x="153" y="68"/>
                </a:cubicBezTo>
                <a:cubicBezTo>
                  <a:pt x="139" y="108"/>
                  <a:pt x="154" y="173"/>
                  <a:pt x="201" y="218"/>
                </a:cubicBezTo>
                <a:cubicBezTo>
                  <a:pt x="241" y="256"/>
                  <a:pt x="241" y="256"/>
                  <a:pt x="241" y="256"/>
                </a:cubicBezTo>
                <a:cubicBezTo>
                  <a:pt x="234" y="244"/>
                  <a:pt x="230" y="231"/>
                  <a:pt x="228" y="216"/>
                </a:cubicBezTo>
                <a:cubicBezTo>
                  <a:pt x="224" y="174"/>
                  <a:pt x="247" y="136"/>
                  <a:pt x="285" y="138"/>
                </a:cubicBezTo>
                <a:cubicBezTo>
                  <a:pt x="302" y="139"/>
                  <a:pt x="320" y="154"/>
                  <a:pt x="322" y="171"/>
                </a:cubicBezTo>
                <a:cubicBezTo>
                  <a:pt x="324" y="193"/>
                  <a:pt x="306" y="216"/>
                  <a:pt x="289" y="213"/>
                </a:cubicBezTo>
                <a:cubicBezTo>
                  <a:pt x="286" y="213"/>
                  <a:pt x="276" y="208"/>
                  <a:pt x="271" y="206"/>
                </a:cubicBezTo>
                <a:cubicBezTo>
                  <a:pt x="273" y="209"/>
                  <a:pt x="279" y="211"/>
                  <a:pt x="285" y="212"/>
                </a:cubicBezTo>
                <a:cubicBezTo>
                  <a:pt x="285" y="213"/>
                  <a:pt x="285" y="213"/>
                  <a:pt x="285" y="213"/>
                </a:cubicBezTo>
                <a:cubicBezTo>
                  <a:pt x="261" y="222"/>
                  <a:pt x="241" y="181"/>
                  <a:pt x="256" y="160"/>
                </a:cubicBezTo>
                <a:cubicBezTo>
                  <a:pt x="273" y="137"/>
                  <a:pt x="310" y="167"/>
                  <a:pt x="295" y="178"/>
                </a:cubicBezTo>
                <a:cubicBezTo>
                  <a:pt x="295" y="179"/>
                  <a:pt x="295" y="179"/>
                  <a:pt x="295" y="179"/>
                </a:cubicBezTo>
                <a:cubicBezTo>
                  <a:pt x="298" y="180"/>
                  <a:pt x="298" y="180"/>
                  <a:pt x="298" y="180"/>
                </a:cubicBezTo>
                <a:cubicBezTo>
                  <a:pt x="306" y="154"/>
                  <a:pt x="281" y="143"/>
                  <a:pt x="262" y="151"/>
                </a:cubicBezTo>
                <a:cubicBezTo>
                  <a:pt x="239" y="160"/>
                  <a:pt x="232" y="199"/>
                  <a:pt x="235" y="223"/>
                </a:cubicBezTo>
                <a:cubicBezTo>
                  <a:pt x="238" y="242"/>
                  <a:pt x="249" y="259"/>
                  <a:pt x="262" y="275"/>
                </a:cubicBezTo>
                <a:cubicBezTo>
                  <a:pt x="275" y="287"/>
                  <a:pt x="275" y="287"/>
                  <a:pt x="275" y="287"/>
                </a:cubicBezTo>
                <a:cubicBezTo>
                  <a:pt x="291" y="303"/>
                  <a:pt x="304" y="325"/>
                  <a:pt x="318" y="345"/>
                </a:cubicBezTo>
                <a:cubicBezTo>
                  <a:pt x="318" y="344"/>
                  <a:pt x="319" y="343"/>
                  <a:pt x="319" y="342"/>
                </a:cubicBezTo>
                <a:cubicBezTo>
                  <a:pt x="318" y="339"/>
                  <a:pt x="317" y="336"/>
                  <a:pt x="316" y="333"/>
                </a:cubicBezTo>
                <a:cubicBezTo>
                  <a:pt x="310" y="313"/>
                  <a:pt x="300" y="293"/>
                  <a:pt x="290" y="293"/>
                </a:cubicBezTo>
                <a:cubicBezTo>
                  <a:pt x="290" y="292"/>
                  <a:pt x="290" y="291"/>
                  <a:pt x="289" y="290"/>
                </a:cubicBezTo>
                <a:cubicBezTo>
                  <a:pt x="293" y="288"/>
                  <a:pt x="297" y="286"/>
                  <a:pt x="300" y="285"/>
                </a:cubicBezTo>
                <a:cubicBezTo>
                  <a:pt x="309" y="283"/>
                  <a:pt x="317" y="285"/>
                  <a:pt x="322" y="292"/>
                </a:cubicBezTo>
                <a:cubicBezTo>
                  <a:pt x="325" y="281"/>
                  <a:pt x="325" y="281"/>
                  <a:pt x="325" y="281"/>
                </a:cubicBezTo>
                <a:cubicBezTo>
                  <a:pt x="327" y="273"/>
                  <a:pt x="329" y="269"/>
                  <a:pt x="333" y="263"/>
                </a:cubicBezTo>
                <a:cubicBezTo>
                  <a:pt x="340" y="254"/>
                  <a:pt x="349" y="244"/>
                  <a:pt x="349" y="233"/>
                </a:cubicBezTo>
                <a:cubicBezTo>
                  <a:pt x="350" y="232"/>
                  <a:pt x="355" y="238"/>
                  <a:pt x="356" y="242"/>
                </a:cubicBezTo>
                <a:cubicBezTo>
                  <a:pt x="357" y="246"/>
                  <a:pt x="356" y="250"/>
                  <a:pt x="357" y="253"/>
                </a:cubicBezTo>
                <a:cubicBezTo>
                  <a:pt x="364" y="249"/>
                  <a:pt x="369" y="244"/>
                  <a:pt x="377" y="242"/>
                </a:cubicBezTo>
                <a:cubicBezTo>
                  <a:pt x="388" y="241"/>
                  <a:pt x="397" y="243"/>
                  <a:pt x="404" y="248"/>
                </a:cubicBezTo>
                <a:cubicBezTo>
                  <a:pt x="414" y="254"/>
                  <a:pt x="424" y="264"/>
                  <a:pt x="429" y="274"/>
                </a:cubicBezTo>
                <a:cubicBezTo>
                  <a:pt x="433" y="284"/>
                  <a:pt x="436" y="293"/>
                  <a:pt x="433" y="301"/>
                </a:cubicBezTo>
                <a:cubicBezTo>
                  <a:pt x="433" y="300"/>
                  <a:pt x="432" y="300"/>
                  <a:pt x="431" y="300"/>
                </a:cubicBezTo>
                <a:cubicBezTo>
                  <a:pt x="429" y="294"/>
                  <a:pt x="421" y="285"/>
                  <a:pt x="417" y="281"/>
                </a:cubicBezTo>
                <a:cubicBezTo>
                  <a:pt x="411" y="277"/>
                  <a:pt x="406" y="274"/>
                  <a:pt x="400" y="273"/>
                </a:cubicBezTo>
                <a:cubicBezTo>
                  <a:pt x="400" y="274"/>
                  <a:pt x="400" y="274"/>
                  <a:pt x="399" y="275"/>
                </a:cubicBezTo>
                <a:cubicBezTo>
                  <a:pt x="408" y="284"/>
                  <a:pt x="414" y="295"/>
                  <a:pt x="415" y="305"/>
                </a:cubicBezTo>
                <a:cubicBezTo>
                  <a:pt x="414" y="305"/>
                  <a:pt x="413" y="305"/>
                  <a:pt x="412" y="305"/>
                </a:cubicBezTo>
                <a:cubicBezTo>
                  <a:pt x="388" y="286"/>
                  <a:pt x="355" y="288"/>
                  <a:pt x="338" y="322"/>
                </a:cubicBezTo>
                <a:cubicBezTo>
                  <a:pt x="334" y="329"/>
                  <a:pt x="330" y="337"/>
                  <a:pt x="330" y="344"/>
                </a:cubicBezTo>
                <a:cubicBezTo>
                  <a:pt x="330" y="348"/>
                  <a:pt x="331" y="352"/>
                  <a:pt x="332" y="355"/>
                </a:cubicBezTo>
                <a:cubicBezTo>
                  <a:pt x="336" y="365"/>
                  <a:pt x="346" y="373"/>
                  <a:pt x="345" y="386"/>
                </a:cubicBezTo>
                <a:cubicBezTo>
                  <a:pt x="343" y="391"/>
                  <a:pt x="340" y="396"/>
                  <a:pt x="338" y="401"/>
                </a:cubicBezTo>
                <a:cubicBezTo>
                  <a:pt x="339" y="404"/>
                  <a:pt x="340" y="407"/>
                  <a:pt x="341" y="411"/>
                </a:cubicBezTo>
                <a:cubicBezTo>
                  <a:pt x="342" y="412"/>
                  <a:pt x="342" y="414"/>
                  <a:pt x="343" y="415"/>
                </a:cubicBezTo>
                <a:cubicBezTo>
                  <a:pt x="348" y="430"/>
                  <a:pt x="352" y="448"/>
                  <a:pt x="350" y="463"/>
                </a:cubicBezTo>
                <a:cubicBezTo>
                  <a:pt x="356" y="456"/>
                  <a:pt x="354" y="436"/>
                  <a:pt x="355" y="427"/>
                </a:cubicBezTo>
                <a:cubicBezTo>
                  <a:pt x="360" y="382"/>
                  <a:pt x="395" y="327"/>
                  <a:pt x="426" y="330"/>
                </a:cubicBezTo>
                <a:cubicBezTo>
                  <a:pt x="465" y="333"/>
                  <a:pt x="456" y="399"/>
                  <a:pt x="413" y="380"/>
                </a:cubicBezTo>
                <a:cubicBezTo>
                  <a:pt x="412" y="377"/>
                  <a:pt x="413" y="377"/>
                  <a:pt x="414" y="373"/>
                </a:cubicBezTo>
                <a:cubicBezTo>
                  <a:pt x="413" y="372"/>
                  <a:pt x="413" y="371"/>
                  <a:pt x="412" y="371"/>
                </a:cubicBezTo>
                <a:cubicBezTo>
                  <a:pt x="402" y="374"/>
                  <a:pt x="396" y="383"/>
                  <a:pt x="389" y="392"/>
                </a:cubicBezTo>
                <a:cubicBezTo>
                  <a:pt x="378" y="407"/>
                  <a:pt x="352" y="443"/>
                  <a:pt x="351" y="471"/>
                </a:cubicBezTo>
                <a:cubicBezTo>
                  <a:pt x="350" y="509"/>
                  <a:pt x="340" y="558"/>
                  <a:pt x="321" y="597"/>
                </a:cubicBezTo>
                <a:cubicBezTo>
                  <a:pt x="329" y="587"/>
                  <a:pt x="337" y="580"/>
                  <a:pt x="339" y="569"/>
                </a:cubicBezTo>
                <a:cubicBezTo>
                  <a:pt x="340" y="564"/>
                  <a:pt x="338" y="559"/>
                  <a:pt x="340" y="555"/>
                </a:cubicBezTo>
                <a:cubicBezTo>
                  <a:pt x="341" y="556"/>
                  <a:pt x="341" y="556"/>
                  <a:pt x="341" y="556"/>
                </a:cubicBezTo>
                <a:cubicBezTo>
                  <a:pt x="341" y="556"/>
                  <a:pt x="342" y="556"/>
                  <a:pt x="342" y="556"/>
                </a:cubicBezTo>
                <a:cubicBezTo>
                  <a:pt x="343" y="553"/>
                  <a:pt x="343" y="553"/>
                  <a:pt x="343" y="553"/>
                </a:cubicBezTo>
                <a:cubicBezTo>
                  <a:pt x="343" y="554"/>
                  <a:pt x="343" y="554"/>
                  <a:pt x="343" y="554"/>
                </a:cubicBezTo>
                <a:cubicBezTo>
                  <a:pt x="347" y="557"/>
                  <a:pt x="348" y="560"/>
                  <a:pt x="349" y="565"/>
                </a:cubicBezTo>
                <a:cubicBezTo>
                  <a:pt x="352" y="559"/>
                  <a:pt x="353" y="551"/>
                  <a:pt x="357" y="545"/>
                </a:cubicBezTo>
                <a:cubicBezTo>
                  <a:pt x="373" y="521"/>
                  <a:pt x="389" y="518"/>
                  <a:pt x="360" y="492"/>
                </a:cubicBezTo>
                <a:cubicBezTo>
                  <a:pt x="360" y="492"/>
                  <a:pt x="360" y="492"/>
                  <a:pt x="361" y="491"/>
                </a:cubicBezTo>
                <a:cubicBezTo>
                  <a:pt x="361" y="491"/>
                  <a:pt x="362" y="491"/>
                  <a:pt x="362" y="491"/>
                </a:cubicBezTo>
                <a:cubicBezTo>
                  <a:pt x="366" y="488"/>
                  <a:pt x="373" y="489"/>
                  <a:pt x="379" y="490"/>
                </a:cubicBezTo>
                <a:cubicBezTo>
                  <a:pt x="378" y="489"/>
                  <a:pt x="378" y="489"/>
                  <a:pt x="378" y="489"/>
                </a:cubicBezTo>
                <a:cubicBezTo>
                  <a:pt x="372" y="485"/>
                  <a:pt x="367" y="484"/>
                  <a:pt x="363" y="483"/>
                </a:cubicBezTo>
                <a:cubicBezTo>
                  <a:pt x="362" y="483"/>
                  <a:pt x="362" y="483"/>
                  <a:pt x="362" y="483"/>
                </a:cubicBezTo>
                <a:cubicBezTo>
                  <a:pt x="362" y="483"/>
                  <a:pt x="362" y="482"/>
                  <a:pt x="362" y="482"/>
                </a:cubicBezTo>
                <a:cubicBezTo>
                  <a:pt x="361" y="482"/>
                  <a:pt x="359" y="481"/>
                  <a:pt x="358" y="481"/>
                </a:cubicBezTo>
                <a:cubicBezTo>
                  <a:pt x="359" y="479"/>
                  <a:pt x="359" y="479"/>
                  <a:pt x="359" y="479"/>
                </a:cubicBezTo>
                <a:cubicBezTo>
                  <a:pt x="361" y="479"/>
                  <a:pt x="364" y="478"/>
                  <a:pt x="367" y="478"/>
                </a:cubicBezTo>
                <a:cubicBezTo>
                  <a:pt x="381" y="471"/>
                  <a:pt x="408" y="486"/>
                  <a:pt x="402" y="507"/>
                </a:cubicBezTo>
                <a:cubicBezTo>
                  <a:pt x="411" y="509"/>
                  <a:pt x="411" y="509"/>
                  <a:pt x="411" y="509"/>
                </a:cubicBezTo>
                <a:cubicBezTo>
                  <a:pt x="411" y="509"/>
                  <a:pt x="411" y="509"/>
                  <a:pt x="411" y="510"/>
                </a:cubicBezTo>
                <a:cubicBezTo>
                  <a:pt x="410" y="511"/>
                  <a:pt x="410" y="512"/>
                  <a:pt x="409" y="513"/>
                </a:cubicBezTo>
                <a:cubicBezTo>
                  <a:pt x="409" y="513"/>
                  <a:pt x="409" y="513"/>
                  <a:pt x="409" y="513"/>
                </a:cubicBezTo>
                <a:cubicBezTo>
                  <a:pt x="409" y="513"/>
                  <a:pt x="409" y="513"/>
                  <a:pt x="409" y="513"/>
                </a:cubicBezTo>
                <a:cubicBezTo>
                  <a:pt x="406" y="518"/>
                  <a:pt x="403" y="523"/>
                  <a:pt x="400" y="527"/>
                </a:cubicBezTo>
                <a:cubicBezTo>
                  <a:pt x="399" y="528"/>
                  <a:pt x="398" y="529"/>
                  <a:pt x="397" y="530"/>
                </a:cubicBezTo>
                <a:cubicBezTo>
                  <a:pt x="393" y="534"/>
                  <a:pt x="393" y="534"/>
                  <a:pt x="393" y="534"/>
                </a:cubicBezTo>
                <a:cubicBezTo>
                  <a:pt x="389" y="538"/>
                  <a:pt x="385" y="542"/>
                  <a:pt x="380" y="545"/>
                </a:cubicBezTo>
                <a:cubicBezTo>
                  <a:pt x="380" y="546"/>
                  <a:pt x="380" y="546"/>
                  <a:pt x="380" y="546"/>
                </a:cubicBezTo>
                <a:cubicBezTo>
                  <a:pt x="397" y="544"/>
                  <a:pt x="418" y="529"/>
                  <a:pt x="442" y="543"/>
                </a:cubicBezTo>
                <a:cubicBezTo>
                  <a:pt x="446" y="526"/>
                  <a:pt x="458" y="520"/>
                  <a:pt x="464" y="507"/>
                </a:cubicBezTo>
                <a:cubicBezTo>
                  <a:pt x="457" y="502"/>
                  <a:pt x="444" y="509"/>
                  <a:pt x="440" y="516"/>
                </a:cubicBezTo>
                <a:cubicBezTo>
                  <a:pt x="439" y="516"/>
                  <a:pt x="438" y="516"/>
                  <a:pt x="437" y="516"/>
                </a:cubicBezTo>
                <a:cubicBezTo>
                  <a:pt x="436" y="511"/>
                  <a:pt x="436" y="511"/>
                  <a:pt x="436" y="511"/>
                </a:cubicBezTo>
                <a:cubicBezTo>
                  <a:pt x="435" y="506"/>
                  <a:pt x="439" y="500"/>
                  <a:pt x="441" y="497"/>
                </a:cubicBezTo>
                <a:cubicBezTo>
                  <a:pt x="441" y="495"/>
                  <a:pt x="441" y="495"/>
                  <a:pt x="441" y="495"/>
                </a:cubicBezTo>
                <a:cubicBezTo>
                  <a:pt x="429" y="491"/>
                  <a:pt x="417" y="489"/>
                  <a:pt x="411" y="499"/>
                </a:cubicBezTo>
                <a:cubicBezTo>
                  <a:pt x="411" y="498"/>
                  <a:pt x="410" y="498"/>
                  <a:pt x="409" y="497"/>
                </a:cubicBezTo>
                <a:cubicBezTo>
                  <a:pt x="411" y="471"/>
                  <a:pt x="433" y="454"/>
                  <a:pt x="453" y="457"/>
                </a:cubicBezTo>
                <a:cubicBezTo>
                  <a:pt x="453" y="457"/>
                  <a:pt x="453" y="456"/>
                  <a:pt x="454" y="456"/>
                </a:cubicBezTo>
                <a:cubicBezTo>
                  <a:pt x="451" y="453"/>
                  <a:pt x="451" y="449"/>
                  <a:pt x="452" y="444"/>
                </a:cubicBezTo>
                <a:cubicBezTo>
                  <a:pt x="453" y="443"/>
                  <a:pt x="454" y="442"/>
                  <a:pt x="455" y="441"/>
                </a:cubicBezTo>
                <a:cubicBezTo>
                  <a:pt x="466" y="445"/>
                  <a:pt x="466" y="456"/>
                  <a:pt x="473" y="463"/>
                </a:cubicBezTo>
                <a:cubicBezTo>
                  <a:pt x="477" y="464"/>
                  <a:pt x="477" y="464"/>
                  <a:pt x="477" y="464"/>
                </a:cubicBezTo>
                <a:cubicBezTo>
                  <a:pt x="478" y="463"/>
                  <a:pt x="478" y="463"/>
                  <a:pt x="478" y="462"/>
                </a:cubicBezTo>
                <a:cubicBezTo>
                  <a:pt x="477" y="456"/>
                  <a:pt x="475" y="451"/>
                  <a:pt x="469" y="448"/>
                </a:cubicBezTo>
                <a:cubicBezTo>
                  <a:pt x="468" y="447"/>
                  <a:pt x="468" y="446"/>
                  <a:pt x="468" y="445"/>
                </a:cubicBezTo>
                <a:cubicBezTo>
                  <a:pt x="470" y="445"/>
                  <a:pt x="471" y="444"/>
                  <a:pt x="473" y="443"/>
                </a:cubicBezTo>
                <a:cubicBezTo>
                  <a:pt x="470" y="436"/>
                  <a:pt x="461" y="430"/>
                  <a:pt x="453" y="424"/>
                </a:cubicBezTo>
                <a:cubicBezTo>
                  <a:pt x="462" y="411"/>
                  <a:pt x="494" y="410"/>
                  <a:pt x="499" y="429"/>
                </a:cubicBezTo>
                <a:cubicBezTo>
                  <a:pt x="504" y="430"/>
                  <a:pt x="506" y="426"/>
                  <a:pt x="510" y="424"/>
                </a:cubicBezTo>
                <a:cubicBezTo>
                  <a:pt x="526" y="428"/>
                  <a:pt x="518" y="449"/>
                  <a:pt x="512" y="462"/>
                </a:cubicBezTo>
                <a:cubicBezTo>
                  <a:pt x="509" y="463"/>
                  <a:pt x="509" y="463"/>
                  <a:pt x="507" y="462"/>
                </a:cubicBezTo>
                <a:cubicBezTo>
                  <a:pt x="504" y="474"/>
                  <a:pt x="496" y="478"/>
                  <a:pt x="489" y="485"/>
                </a:cubicBezTo>
                <a:cubicBezTo>
                  <a:pt x="480" y="483"/>
                  <a:pt x="458" y="467"/>
                  <a:pt x="433" y="472"/>
                </a:cubicBezTo>
                <a:cubicBezTo>
                  <a:pt x="462" y="472"/>
                  <a:pt x="480" y="482"/>
                  <a:pt x="483" y="488"/>
                </a:cubicBezTo>
                <a:cubicBezTo>
                  <a:pt x="484" y="491"/>
                  <a:pt x="484" y="493"/>
                  <a:pt x="482" y="503"/>
                </a:cubicBezTo>
                <a:cubicBezTo>
                  <a:pt x="485" y="498"/>
                  <a:pt x="487" y="493"/>
                  <a:pt x="489" y="488"/>
                </a:cubicBezTo>
                <a:cubicBezTo>
                  <a:pt x="500" y="474"/>
                  <a:pt x="514" y="465"/>
                  <a:pt x="523" y="447"/>
                </a:cubicBezTo>
                <a:cubicBezTo>
                  <a:pt x="539" y="414"/>
                  <a:pt x="528" y="361"/>
                  <a:pt x="492" y="359"/>
                </a:cubicBezTo>
                <a:cubicBezTo>
                  <a:pt x="501" y="373"/>
                  <a:pt x="508" y="361"/>
                  <a:pt x="502" y="386"/>
                </a:cubicBezTo>
                <a:cubicBezTo>
                  <a:pt x="487" y="396"/>
                  <a:pt x="461" y="382"/>
                  <a:pt x="475" y="363"/>
                </a:cubicBezTo>
                <a:cubicBezTo>
                  <a:pt x="486" y="346"/>
                  <a:pt x="507" y="357"/>
                  <a:pt x="522" y="366"/>
                </a:cubicBezTo>
                <a:cubicBezTo>
                  <a:pt x="522" y="365"/>
                  <a:pt x="522" y="365"/>
                  <a:pt x="522" y="365"/>
                </a:cubicBezTo>
                <a:cubicBezTo>
                  <a:pt x="518" y="353"/>
                  <a:pt x="509" y="340"/>
                  <a:pt x="509" y="325"/>
                </a:cubicBezTo>
                <a:cubicBezTo>
                  <a:pt x="510" y="302"/>
                  <a:pt x="533" y="306"/>
                  <a:pt x="541" y="317"/>
                </a:cubicBezTo>
                <a:cubicBezTo>
                  <a:pt x="541" y="322"/>
                  <a:pt x="541" y="327"/>
                  <a:pt x="537" y="330"/>
                </a:cubicBezTo>
                <a:cubicBezTo>
                  <a:pt x="534" y="334"/>
                  <a:pt x="530" y="334"/>
                  <a:pt x="524" y="333"/>
                </a:cubicBezTo>
                <a:cubicBezTo>
                  <a:pt x="520" y="328"/>
                  <a:pt x="519" y="325"/>
                  <a:pt x="517" y="319"/>
                </a:cubicBezTo>
                <a:cubicBezTo>
                  <a:pt x="509" y="325"/>
                  <a:pt x="522" y="349"/>
                  <a:pt x="524" y="355"/>
                </a:cubicBezTo>
                <a:cubicBezTo>
                  <a:pt x="540" y="392"/>
                  <a:pt x="554" y="435"/>
                  <a:pt x="526" y="486"/>
                </a:cubicBezTo>
                <a:cubicBezTo>
                  <a:pt x="517" y="502"/>
                  <a:pt x="509" y="519"/>
                  <a:pt x="488" y="513"/>
                </a:cubicBezTo>
                <a:cubicBezTo>
                  <a:pt x="486" y="510"/>
                  <a:pt x="484" y="508"/>
                  <a:pt x="483" y="504"/>
                </a:cubicBezTo>
                <a:cubicBezTo>
                  <a:pt x="483" y="503"/>
                  <a:pt x="483" y="503"/>
                  <a:pt x="483" y="503"/>
                </a:cubicBezTo>
                <a:cubicBezTo>
                  <a:pt x="481" y="519"/>
                  <a:pt x="467" y="523"/>
                  <a:pt x="461" y="542"/>
                </a:cubicBezTo>
                <a:cubicBezTo>
                  <a:pt x="471" y="532"/>
                  <a:pt x="475" y="521"/>
                  <a:pt x="484" y="513"/>
                </a:cubicBezTo>
                <a:cubicBezTo>
                  <a:pt x="494" y="517"/>
                  <a:pt x="498" y="517"/>
                  <a:pt x="507" y="514"/>
                </a:cubicBezTo>
                <a:cubicBezTo>
                  <a:pt x="517" y="525"/>
                  <a:pt x="518" y="539"/>
                  <a:pt x="522" y="554"/>
                </a:cubicBezTo>
                <a:cubicBezTo>
                  <a:pt x="521" y="555"/>
                  <a:pt x="521" y="555"/>
                  <a:pt x="521" y="555"/>
                </a:cubicBezTo>
                <a:cubicBezTo>
                  <a:pt x="522" y="555"/>
                  <a:pt x="522" y="555"/>
                  <a:pt x="523" y="555"/>
                </a:cubicBezTo>
                <a:cubicBezTo>
                  <a:pt x="525" y="540"/>
                  <a:pt x="517" y="525"/>
                  <a:pt x="509" y="514"/>
                </a:cubicBezTo>
                <a:cubicBezTo>
                  <a:pt x="510" y="512"/>
                  <a:pt x="529" y="487"/>
                  <a:pt x="530" y="486"/>
                </a:cubicBezTo>
                <a:cubicBezTo>
                  <a:pt x="542" y="485"/>
                  <a:pt x="553" y="498"/>
                  <a:pt x="562" y="502"/>
                </a:cubicBezTo>
                <a:cubicBezTo>
                  <a:pt x="562" y="501"/>
                  <a:pt x="562" y="501"/>
                  <a:pt x="562" y="501"/>
                </a:cubicBezTo>
                <a:cubicBezTo>
                  <a:pt x="553" y="496"/>
                  <a:pt x="545" y="487"/>
                  <a:pt x="534" y="483"/>
                </a:cubicBezTo>
                <a:cubicBezTo>
                  <a:pt x="533" y="477"/>
                  <a:pt x="538" y="464"/>
                  <a:pt x="542" y="458"/>
                </a:cubicBezTo>
                <a:cubicBezTo>
                  <a:pt x="556" y="458"/>
                  <a:pt x="571" y="464"/>
                  <a:pt x="574" y="476"/>
                </a:cubicBezTo>
                <a:cubicBezTo>
                  <a:pt x="571" y="480"/>
                  <a:pt x="568" y="480"/>
                  <a:pt x="564" y="482"/>
                </a:cubicBezTo>
                <a:cubicBezTo>
                  <a:pt x="573" y="496"/>
                  <a:pt x="587" y="503"/>
                  <a:pt x="578" y="525"/>
                </a:cubicBezTo>
                <a:cubicBezTo>
                  <a:pt x="578" y="526"/>
                  <a:pt x="578" y="526"/>
                  <a:pt x="578" y="526"/>
                </a:cubicBezTo>
                <a:cubicBezTo>
                  <a:pt x="573" y="523"/>
                  <a:pt x="568" y="520"/>
                  <a:pt x="563" y="518"/>
                </a:cubicBezTo>
                <a:cubicBezTo>
                  <a:pt x="559" y="517"/>
                  <a:pt x="559" y="517"/>
                  <a:pt x="559" y="517"/>
                </a:cubicBezTo>
                <a:cubicBezTo>
                  <a:pt x="560" y="520"/>
                  <a:pt x="561" y="524"/>
                  <a:pt x="561" y="527"/>
                </a:cubicBezTo>
                <a:cubicBezTo>
                  <a:pt x="552" y="533"/>
                  <a:pt x="537" y="514"/>
                  <a:pt x="534" y="509"/>
                </a:cubicBezTo>
                <a:cubicBezTo>
                  <a:pt x="531" y="510"/>
                  <a:pt x="529" y="510"/>
                  <a:pt x="527" y="510"/>
                </a:cubicBezTo>
                <a:cubicBezTo>
                  <a:pt x="526" y="511"/>
                  <a:pt x="526" y="512"/>
                  <a:pt x="525" y="513"/>
                </a:cubicBezTo>
                <a:cubicBezTo>
                  <a:pt x="529" y="520"/>
                  <a:pt x="542" y="522"/>
                  <a:pt x="546" y="530"/>
                </a:cubicBezTo>
                <a:cubicBezTo>
                  <a:pt x="544" y="534"/>
                  <a:pt x="541" y="534"/>
                  <a:pt x="538" y="537"/>
                </a:cubicBezTo>
                <a:cubicBezTo>
                  <a:pt x="545" y="560"/>
                  <a:pt x="534" y="574"/>
                  <a:pt x="522" y="589"/>
                </a:cubicBezTo>
                <a:cubicBezTo>
                  <a:pt x="521" y="589"/>
                  <a:pt x="521" y="589"/>
                  <a:pt x="520" y="590"/>
                </a:cubicBezTo>
                <a:cubicBezTo>
                  <a:pt x="515" y="579"/>
                  <a:pt x="518" y="567"/>
                  <a:pt x="504" y="562"/>
                </a:cubicBezTo>
                <a:cubicBezTo>
                  <a:pt x="502" y="563"/>
                  <a:pt x="500" y="564"/>
                  <a:pt x="499" y="565"/>
                </a:cubicBezTo>
                <a:cubicBezTo>
                  <a:pt x="497" y="564"/>
                  <a:pt x="497" y="564"/>
                  <a:pt x="497" y="564"/>
                </a:cubicBezTo>
                <a:cubicBezTo>
                  <a:pt x="494" y="556"/>
                  <a:pt x="497" y="542"/>
                  <a:pt x="494" y="533"/>
                </a:cubicBezTo>
                <a:cubicBezTo>
                  <a:pt x="493" y="533"/>
                  <a:pt x="493" y="533"/>
                  <a:pt x="493" y="533"/>
                </a:cubicBezTo>
                <a:cubicBezTo>
                  <a:pt x="492" y="533"/>
                  <a:pt x="492" y="533"/>
                  <a:pt x="492" y="533"/>
                </a:cubicBezTo>
                <a:cubicBezTo>
                  <a:pt x="494" y="546"/>
                  <a:pt x="489" y="557"/>
                  <a:pt x="483" y="571"/>
                </a:cubicBezTo>
                <a:cubicBezTo>
                  <a:pt x="482" y="571"/>
                  <a:pt x="481" y="571"/>
                  <a:pt x="480" y="571"/>
                </a:cubicBezTo>
                <a:cubicBezTo>
                  <a:pt x="477" y="567"/>
                  <a:pt x="474" y="563"/>
                  <a:pt x="471" y="558"/>
                </a:cubicBezTo>
                <a:cubicBezTo>
                  <a:pt x="471" y="558"/>
                  <a:pt x="471" y="558"/>
                  <a:pt x="471" y="558"/>
                </a:cubicBezTo>
                <a:cubicBezTo>
                  <a:pt x="470" y="566"/>
                  <a:pt x="470" y="575"/>
                  <a:pt x="469" y="583"/>
                </a:cubicBezTo>
                <a:cubicBezTo>
                  <a:pt x="468" y="583"/>
                  <a:pt x="468" y="583"/>
                  <a:pt x="468" y="583"/>
                </a:cubicBezTo>
                <a:cubicBezTo>
                  <a:pt x="452" y="574"/>
                  <a:pt x="442" y="567"/>
                  <a:pt x="443" y="550"/>
                </a:cubicBezTo>
                <a:cubicBezTo>
                  <a:pt x="418" y="540"/>
                  <a:pt x="383" y="550"/>
                  <a:pt x="370" y="566"/>
                </a:cubicBezTo>
                <a:cubicBezTo>
                  <a:pt x="370" y="568"/>
                  <a:pt x="370" y="568"/>
                  <a:pt x="370" y="568"/>
                </a:cubicBezTo>
                <a:cubicBezTo>
                  <a:pt x="371" y="568"/>
                  <a:pt x="373" y="568"/>
                  <a:pt x="375" y="568"/>
                </a:cubicBezTo>
                <a:cubicBezTo>
                  <a:pt x="379" y="567"/>
                  <a:pt x="383" y="567"/>
                  <a:pt x="387" y="567"/>
                </a:cubicBezTo>
                <a:cubicBezTo>
                  <a:pt x="396" y="567"/>
                  <a:pt x="405" y="567"/>
                  <a:pt x="415" y="573"/>
                </a:cubicBezTo>
                <a:cubicBezTo>
                  <a:pt x="437" y="583"/>
                  <a:pt x="451" y="609"/>
                  <a:pt x="483" y="606"/>
                </a:cubicBezTo>
                <a:cubicBezTo>
                  <a:pt x="483" y="606"/>
                  <a:pt x="484" y="607"/>
                  <a:pt x="484" y="607"/>
                </a:cubicBezTo>
                <a:cubicBezTo>
                  <a:pt x="481" y="613"/>
                  <a:pt x="475" y="617"/>
                  <a:pt x="469" y="620"/>
                </a:cubicBezTo>
                <a:cubicBezTo>
                  <a:pt x="463" y="623"/>
                  <a:pt x="457" y="625"/>
                  <a:pt x="450" y="625"/>
                </a:cubicBezTo>
                <a:cubicBezTo>
                  <a:pt x="448" y="624"/>
                  <a:pt x="445" y="623"/>
                  <a:pt x="442" y="623"/>
                </a:cubicBezTo>
                <a:cubicBezTo>
                  <a:pt x="443" y="624"/>
                  <a:pt x="444" y="625"/>
                  <a:pt x="444" y="627"/>
                </a:cubicBezTo>
                <a:cubicBezTo>
                  <a:pt x="443" y="628"/>
                  <a:pt x="441" y="629"/>
                  <a:pt x="440" y="629"/>
                </a:cubicBezTo>
                <a:cubicBezTo>
                  <a:pt x="440" y="629"/>
                  <a:pt x="440" y="629"/>
                  <a:pt x="440" y="629"/>
                </a:cubicBezTo>
                <a:cubicBezTo>
                  <a:pt x="424" y="638"/>
                  <a:pt x="401" y="626"/>
                  <a:pt x="387" y="616"/>
                </a:cubicBezTo>
                <a:cubicBezTo>
                  <a:pt x="382" y="625"/>
                  <a:pt x="381" y="628"/>
                  <a:pt x="371" y="631"/>
                </a:cubicBezTo>
                <a:cubicBezTo>
                  <a:pt x="370" y="631"/>
                  <a:pt x="370" y="631"/>
                  <a:pt x="370" y="631"/>
                </a:cubicBezTo>
                <a:cubicBezTo>
                  <a:pt x="369" y="632"/>
                  <a:pt x="368" y="632"/>
                  <a:pt x="366" y="632"/>
                </a:cubicBezTo>
                <a:cubicBezTo>
                  <a:pt x="365" y="632"/>
                  <a:pt x="365" y="632"/>
                  <a:pt x="365" y="632"/>
                </a:cubicBezTo>
                <a:cubicBezTo>
                  <a:pt x="364" y="625"/>
                  <a:pt x="365" y="609"/>
                  <a:pt x="355" y="606"/>
                </a:cubicBezTo>
                <a:cubicBezTo>
                  <a:pt x="353" y="606"/>
                  <a:pt x="351" y="605"/>
                  <a:pt x="349" y="606"/>
                </a:cubicBezTo>
                <a:cubicBezTo>
                  <a:pt x="342" y="609"/>
                  <a:pt x="332" y="616"/>
                  <a:pt x="319" y="621"/>
                </a:cubicBezTo>
                <a:cubicBezTo>
                  <a:pt x="319" y="622"/>
                  <a:pt x="319" y="622"/>
                  <a:pt x="319" y="622"/>
                </a:cubicBezTo>
                <a:cubicBezTo>
                  <a:pt x="340" y="630"/>
                  <a:pt x="357" y="647"/>
                  <a:pt x="355" y="668"/>
                </a:cubicBezTo>
                <a:cubicBezTo>
                  <a:pt x="354" y="667"/>
                  <a:pt x="352" y="666"/>
                  <a:pt x="351" y="665"/>
                </a:cubicBezTo>
                <a:cubicBezTo>
                  <a:pt x="351" y="666"/>
                  <a:pt x="350" y="668"/>
                  <a:pt x="349" y="669"/>
                </a:cubicBezTo>
                <a:cubicBezTo>
                  <a:pt x="342" y="662"/>
                  <a:pt x="334" y="659"/>
                  <a:pt x="326" y="659"/>
                </a:cubicBezTo>
                <a:cubicBezTo>
                  <a:pt x="286" y="662"/>
                  <a:pt x="258" y="701"/>
                  <a:pt x="229" y="722"/>
                </a:cubicBezTo>
                <a:cubicBezTo>
                  <a:pt x="205" y="740"/>
                  <a:pt x="177" y="754"/>
                  <a:pt x="153" y="773"/>
                </a:cubicBezTo>
                <a:cubicBezTo>
                  <a:pt x="161" y="772"/>
                  <a:pt x="169" y="765"/>
                  <a:pt x="176" y="761"/>
                </a:cubicBezTo>
                <a:cubicBezTo>
                  <a:pt x="171" y="760"/>
                  <a:pt x="171" y="760"/>
                  <a:pt x="171" y="760"/>
                </a:cubicBezTo>
                <a:cubicBezTo>
                  <a:pt x="183" y="755"/>
                  <a:pt x="195" y="750"/>
                  <a:pt x="208" y="744"/>
                </a:cubicBezTo>
                <a:cubicBezTo>
                  <a:pt x="221" y="736"/>
                  <a:pt x="221" y="736"/>
                  <a:pt x="221" y="736"/>
                </a:cubicBezTo>
                <a:cubicBezTo>
                  <a:pt x="236" y="725"/>
                  <a:pt x="250" y="712"/>
                  <a:pt x="265" y="700"/>
                </a:cubicBezTo>
                <a:cubicBezTo>
                  <a:pt x="278" y="686"/>
                  <a:pt x="293" y="673"/>
                  <a:pt x="309" y="671"/>
                </a:cubicBezTo>
                <a:cubicBezTo>
                  <a:pt x="310" y="671"/>
                  <a:pt x="310" y="671"/>
                  <a:pt x="311" y="671"/>
                </a:cubicBezTo>
                <a:cubicBezTo>
                  <a:pt x="323" y="667"/>
                  <a:pt x="336" y="667"/>
                  <a:pt x="349" y="675"/>
                </a:cubicBezTo>
                <a:cubicBezTo>
                  <a:pt x="378" y="693"/>
                  <a:pt x="358" y="733"/>
                  <a:pt x="333" y="732"/>
                </a:cubicBezTo>
                <a:cubicBezTo>
                  <a:pt x="319" y="736"/>
                  <a:pt x="304" y="731"/>
                  <a:pt x="302" y="712"/>
                </a:cubicBezTo>
                <a:cubicBezTo>
                  <a:pt x="306" y="710"/>
                  <a:pt x="307" y="710"/>
                  <a:pt x="309" y="707"/>
                </a:cubicBezTo>
                <a:cubicBezTo>
                  <a:pt x="306" y="704"/>
                  <a:pt x="305" y="704"/>
                  <a:pt x="303" y="704"/>
                </a:cubicBezTo>
                <a:cubicBezTo>
                  <a:pt x="301" y="704"/>
                  <a:pt x="299" y="704"/>
                  <a:pt x="297" y="705"/>
                </a:cubicBezTo>
                <a:cubicBezTo>
                  <a:pt x="295" y="705"/>
                  <a:pt x="295" y="705"/>
                  <a:pt x="295" y="705"/>
                </a:cubicBezTo>
                <a:cubicBezTo>
                  <a:pt x="281" y="709"/>
                  <a:pt x="267" y="721"/>
                  <a:pt x="256" y="729"/>
                </a:cubicBezTo>
                <a:cubicBezTo>
                  <a:pt x="236" y="745"/>
                  <a:pt x="216" y="754"/>
                  <a:pt x="192" y="763"/>
                </a:cubicBezTo>
                <a:cubicBezTo>
                  <a:pt x="202" y="760"/>
                  <a:pt x="211" y="758"/>
                  <a:pt x="220" y="754"/>
                </a:cubicBezTo>
                <a:cubicBezTo>
                  <a:pt x="236" y="748"/>
                  <a:pt x="247" y="740"/>
                  <a:pt x="259" y="732"/>
                </a:cubicBezTo>
                <a:cubicBezTo>
                  <a:pt x="263" y="728"/>
                  <a:pt x="293" y="716"/>
                  <a:pt x="295" y="711"/>
                </a:cubicBezTo>
                <a:cubicBezTo>
                  <a:pt x="295" y="711"/>
                  <a:pt x="296" y="711"/>
                  <a:pt x="296" y="711"/>
                </a:cubicBezTo>
                <a:cubicBezTo>
                  <a:pt x="299" y="714"/>
                  <a:pt x="300" y="718"/>
                  <a:pt x="300" y="722"/>
                </a:cubicBezTo>
                <a:cubicBezTo>
                  <a:pt x="302" y="729"/>
                  <a:pt x="299" y="735"/>
                  <a:pt x="292" y="743"/>
                </a:cubicBezTo>
                <a:cubicBezTo>
                  <a:pt x="291" y="745"/>
                  <a:pt x="289" y="747"/>
                  <a:pt x="288" y="748"/>
                </a:cubicBezTo>
                <a:cubicBezTo>
                  <a:pt x="304" y="743"/>
                  <a:pt x="318" y="740"/>
                  <a:pt x="332" y="740"/>
                </a:cubicBezTo>
                <a:cubicBezTo>
                  <a:pt x="334" y="740"/>
                  <a:pt x="335" y="740"/>
                  <a:pt x="336" y="740"/>
                </a:cubicBezTo>
                <a:cubicBezTo>
                  <a:pt x="358" y="738"/>
                  <a:pt x="380" y="748"/>
                  <a:pt x="404" y="756"/>
                </a:cubicBezTo>
                <a:cubicBezTo>
                  <a:pt x="381" y="732"/>
                  <a:pt x="385" y="689"/>
                  <a:pt x="407" y="666"/>
                </a:cubicBezTo>
                <a:cubicBezTo>
                  <a:pt x="413" y="659"/>
                  <a:pt x="421" y="655"/>
                  <a:pt x="428" y="652"/>
                </a:cubicBezTo>
                <a:cubicBezTo>
                  <a:pt x="474" y="629"/>
                  <a:pt x="540" y="685"/>
                  <a:pt x="513" y="741"/>
                </a:cubicBezTo>
                <a:moveTo>
                  <a:pt x="462" y="747"/>
                </a:moveTo>
                <a:cubicBezTo>
                  <a:pt x="460" y="748"/>
                  <a:pt x="458" y="749"/>
                  <a:pt x="455" y="750"/>
                </a:cubicBezTo>
                <a:cubicBezTo>
                  <a:pt x="448" y="754"/>
                  <a:pt x="441" y="755"/>
                  <a:pt x="434" y="753"/>
                </a:cubicBezTo>
                <a:cubicBezTo>
                  <a:pt x="445" y="757"/>
                  <a:pt x="457" y="755"/>
                  <a:pt x="465" y="748"/>
                </a:cubicBezTo>
                <a:cubicBezTo>
                  <a:pt x="469" y="744"/>
                  <a:pt x="472" y="740"/>
                  <a:pt x="473" y="734"/>
                </a:cubicBezTo>
                <a:cubicBezTo>
                  <a:pt x="470" y="739"/>
                  <a:pt x="467" y="744"/>
                  <a:pt x="462" y="747"/>
                </a:cubicBezTo>
                <a:moveTo>
                  <a:pt x="426" y="659"/>
                </a:moveTo>
                <a:cubicBezTo>
                  <a:pt x="421" y="662"/>
                  <a:pt x="417" y="666"/>
                  <a:pt x="413" y="671"/>
                </a:cubicBezTo>
                <a:cubicBezTo>
                  <a:pt x="417" y="668"/>
                  <a:pt x="422" y="664"/>
                  <a:pt x="426" y="660"/>
                </a:cubicBezTo>
                <a:lnTo>
                  <a:pt x="426" y="659"/>
                </a:lnTo>
                <a:close/>
                <a:moveTo>
                  <a:pt x="288" y="702"/>
                </a:moveTo>
                <a:cubicBezTo>
                  <a:pt x="298" y="698"/>
                  <a:pt x="306" y="692"/>
                  <a:pt x="315" y="696"/>
                </a:cubicBezTo>
                <a:cubicBezTo>
                  <a:pt x="316" y="696"/>
                  <a:pt x="316" y="696"/>
                  <a:pt x="317" y="696"/>
                </a:cubicBezTo>
                <a:cubicBezTo>
                  <a:pt x="317" y="695"/>
                  <a:pt x="317" y="695"/>
                  <a:pt x="317" y="695"/>
                </a:cubicBezTo>
                <a:cubicBezTo>
                  <a:pt x="314" y="694"/>
                  <a:pt x="311" y="693"/>
                  <a:pt x="308" y="693"/>
                </a:cubicBezTo>
                <a:cubicBezTo>
                  <a:pt x="300" y="694"/>
                  <a:pt x="294" y="698"/>
                  <a:pt x="288" y="702"/>
                </a:cubicBezTo>
                <a:moveTo>
                  <a:pt x="336" y="699"/>
                </a:moveTo>
                <a:cubicBezTo>
                  <a:pt x="334" y="694"/>
                  <a:pt x="330" y="691"/>
                  <a:pt x="326" y="690"/>
                </a:cubicBezTo>
                <a:cubicBezTo>
                  <a:pt x="329" y="694"/>
                  <a:pt x="333" y="695"/>
                  <a:pt x="336" y="699"/>
                </a:cubicBezTo>
                <a:moveTo>
                  <a:pt x="278" y="699"/>
                </a:moveTo>
                <a:cubicBezTo>
                  <a:pt x="289" y="692"/>
                  <a:pt x="298" y="686"/>
                  <a:pt x="309" y="682"/>
                </a:cubicBezTo>
                <a:cubicBezTo>
                  <a:pt x="311" y="681"/>
                  <a:pt x="313" y="681"/>
                  <a:pt x="315" y="680"/>
                </a:cubicBezTo>
                <a:cubicBezTo>
                  <a:pt x="317" y="679"/>
                  <a:pt x="320" y="679"/>
                  <a:pt x="322" y="679"/>
                </a:cubicBezTo>
                <a:cubicBezTo>
                  <a:pt x="324" y="679"/>
                  <a:pt x="326" y="679"/>
                  <a:pt x="327" y="679"/>
                </a:cubicBezTo>
                <a:cubicBezTo>
                  <a:pt x="325" y="678"/>
                  <a:pt x="323" y="678"/>
                  <a:pt x="321" y="678"/>
                </a:cubicBezTo>
                <a:cubicBezTo>
                  <a:pt x="303" y="678"/>
                  <a:pt x="288" y="688"/>
                  <a:pt x="278" y="699"/>
                </a:cubicBezTo>
                <a:moveTo>
                  <a:pt x="182" y="99"/>
                </a:moveTo>
                <a:cubicBezTo>
                  <a:pt x="180" y="93"/>
                  <a:pt x="179" y="88"/>
                  <a:pt x="177" y="82"/>
                </a:cubicBezTo>
                <a:cubicBezTo>
                  <a:pt x="174" y="55"/>
                  <a:pt x="195" y="47"/>
                  <a:pt x="218" y="48"/>
                </a:cubicBezTo>
                <a:cubicBezTo>
                  <a:pt x="201" y="38"/>
                  <a:pt x="183" y="48"/>
                  <a:pt x="176" y="64"/>
                </a:cubicBezTo>
                <a:cubicBezTo>
                  <a:pt x="172" y="75"/>
                  <a:pt x="174" y="87"/>
                  <a:pt x="182" y="100"/>
                </a:cubicBezTo>
                <a:cubicBezTo>
                  <a:pt x="183" y="100"/>
                  <a:pt x="183" y="100"/>
                  <a:pt x="183" y="100"/>
                </a:cubicBezTo>
                <a:lnTo>
                  <a:pt x="182" y="99"/>
                </a:lnTo>
                <a:close/>
                <a:moveTo>
                  <a:pt x="241" y="116"/>
                </a:moveTo>
                <a:cubicBezTo>
                  <a:pt x="216" y="121"/>
                  <a:pt x="217" y="121"/>
                  <a:pt x="195" y="109"/>
                </a:cubicBezTo>
                <a:cubicBezTo>
                  <a:pt x="203" y="122"/>
                  <a:pt x="232" y="132"/>
                  <a:pt x="241" y="116"/>
                </a:cubicBezTo>
                <a:moveTo>
                  <a:pt x="88" y="77"/>
                </a:moveTo>
                <a:cubicBezTo>
                  <a:pt x="81" y="74"/>
                  <a:pt x="72" y="71"/>
                  <a:pt x="62" y="72"/>
                </a:cubicBezTo>
                <a:cubicBezTo>
                  <a:pt x="77" y="64"/>
                  <a:pt x="94" y="77"/>
                  <a:pt x="105" y="88"/>
                </a:cubicBezTo>
                <a:cubicBezTo>
                  <a:pt x="122" y="104"/>
                  <a:pt x="131" y="121"/>
                  <a:pt x="135" y="137"/>
                </a:cubicBezTo>
                <a:cubicBezTo>
                  <a:pt x="130" y="118"/>
                  <a:pt x="107" y="87"/>
                  <a:pt x="88" y="77"/>
                </a:cubicBezTo>
                <a:moveTo>
                  <a:pt x="261" y="508"/>
                </a:moveTo>
                <a:cubicBezTo>
                  <a:pt x="263" y="514"/>
                  <a:pt x="282" y="581"/>
                  <a:pt x="275" y="622"/>
                </a:cubicBezTo>
                <a:cubicBezTo>
                  <a:pt x="286" y="586"/>
                  <a:pt x="274" y="544"/>
                  <a:pt x="263" y="503"/>
                </a:cubicBezTo>
                <a:cubicBezTo>
                  <a:pt x="257" y="478"/>
                  <a:pt x="252" y="455"/>
                  <a:pt x="248" y="432"/>
                </a:cubicBezTo>
                <a:cubicBezTo>
                  <a:pt x="248" y="433"/>
                  <a:pt x="248" y="434"/>
                  <a:pt x="248" y="435"/>
                </a:cubicBezTo>
                <a:cubicBezTo>
                  <a:pt x="249" y="460"/>
                  <a:pt x="255" y="484"/>
                  <a:pt x="261" y="508"/>
                </a:cubicBezTo>
                <a:moveTo>
                  <a:pt x="177" y="550"/>
                </a:moveTo>
                <a:cubicBezTo>
                  <a:pt x="185" y="547"/>
                  <a:pt x="194" y="547"/>
                  <a:pt x="200" y="550"/>
                </a:cubicBezTo>
                <a:cubicBezTo>
                  <a:pt x="206" y="556"/>
                  <a:pt x="206" y="556"/>
                  <a:pt x="206" y="556"/>
                </a:cubicBezTo>
                <a:cubicBezTo>
                  <a:pt x="207" y="557"/>
                  <a:pt x="208" y="557"/>
                  <a:pt x="210" y="558"/>
                </a:cubicBezTo>
                <a:cubicBezTo>
                  <a:pt x="206" y="554"/>
                  <a:pt x="203" y="551"/>
                  <a:pt x="199" y="548"/>
                </a:cubicBezTo>
                <a:cubicBezTo>
                  <a:pt x="190" y="546"/>
                  <a:pt x="183" y="547"/>
                  <a:pt x="177" y="550"/>
                </a:cubicBezTo>
                <a:moveTo>
                  <a:pt x="193" y="570"/>
                </a:moveTo>
                <a:cubicBezTo>
                  <a:pt x="198" y="574"/>
                  <a:pt x="198" y="574"/>
                  <a:pt x="198" y="574"/>
                </a:cubicBezTo>
                <a:cubicBezTo>
                  <a:pt x="200" y="574"/>
                  <a:pt x="201" y="575"/>
                  <a:pt x="202" y="575"/>
                </a:cubicBezTo>
                <a:cubicBezTo>
                  <a:pt x="202" y="575"/>
                  <a:pt x="202" y="575"/>
                  <a:pt x="202" y="575"/>
                </a:cubicBezTo>
                <a:cubicBezTo>
                  <a:pt x="200" y="572"/>
                  <a:pt x="200" y="572"/>
                  <a:pt x="200" y="572"/>
                </a:cubicBezTo>
                <a:cubicBezTo>
                  <a:pt x="200" y="572"/>
                  <a:pt x="200" y="572"/>
                  <a:pt x="200" y="572"/>
                </a:cubicBezTo>
                <a:lnTo>
                  <a:pt x="193" y="570"/>
                </a:lnTo>
                <a:close/>
                <a:moveTo>
                  <a:pt x="40" y="474"/>
                </a:moveTo>
                <a:cubicBezTo>
                  <a:pt x="42" y="488"/>
                  <a:pt x="80" y="516"/>
                  <a:pt x="89" y="535"/>
                </a:cubicBezTo>
                <a:cubicBezTo>
                  <a:pt x="102" y="564"/>
                  <a:pt x="108" y="588"/>
                  <a:pt x="103" y="613"/>
                </a:cubicBezTo>
                <a:cubicBezTo>
                  <a:pt x="99" y="628"/>
                  <a:pt x="96" y="656"/>
                  <a:pt x="72" y="642"/>
                </a:cubicBezTo>
                <a:cubicBezTo>
                  <a:pt x="71" y="642"/>
                  <a:pt x="71" y="642"/>
                  <a:pt x="71" y="642"/>
                </a:cubicBezTo>
                <a:cubicBezTo>
                  <a:pt x="76" y="652"/>
                  <a:pt x="61" y="666"/>
                  <a:pt x="66" y="679"/>
                </a:cubicBezTo>
                <a:cubicBezTo>
                  <a:pt x="67" y="679"/>
                  <a:pt x="67" y="679"/>
                  <a:pt x="67" y="679"/>
                </a:cubicBezTo>
                <a:cubicBezTo>
                  <a:pt x="66" y="678"/>
                  <a:pt x="66" y="678"/>
                  <a:pt x="66" y="678"/>
                </a:cubicBezTo>
                <a:cubicBezTo>
                  <a:pt x="68" y="668"/>
                  <a:pt x="68" y="656"/>
                  <a:pt x="77" y="647"/>
                </a:cubicBezTo>
                <a:cubicBezTo>
                  <a:pt x="84" y="650"/>
                  <a:pt x="88" y="646"/>
                  <a:pt x="97" y="642"/>
                </a:cubicBezTo>
                <a:cubicBezTo>
                  <a:pt x="99" y="643"/>
                  <a:pt x="100" y="645"/>
                  <a:pt x="102" y="646"/>
                </a:cubicBezTo>
                <a:cubicBezTo>
                  <a:pt x="102" y="646"/>
                  <a:pt x="102" y="646"/>
                  <a:pt x="102" y="646"/>
                </a:cubicBezTo>
                <a:cubicBezTo>
                  <a:pt x="100" y="643"/>
                  <a:pt x="99" y="641"/>
                  <a:pt x="97" y="639"/>
                </a:cubicBezTo>
                <a:cubicBezTo>
                  <a:pt x="104" y="631"/>
                  <a:pt x="103" y="620"/>
                  <a:pt x="106" y="610"/>
                </a:cubicBezTo>
                <a:cubicBezTo>
                  <a:pt x="116" y="605"/>
                  <a:pt x="127" y="613"/>
                  <a:pt x="136" y="612"/>
                </a:cubicBezTo>
                <a:cubicBezTo>
                  <a:pt x="127" y="610"/>
                  <a:pt x="118" y="608"/>
                  <a:pt x="108" y="605"/>
                </a:cubicBezTo>
                <a:cubicBezTo>
                  <a:pt x="106" y="600"/>
                  <a:pt x="106" y="587"/>
                  <a:pt x="107" y="581"/>
                </a:cubicBezTo>
                <a:cubicBezTo>
                  <a:pt x="117" y="578"/>
                  <a:pt x="139" y="576"/>
                  <a:pt x="141" y="589"/>
                </a:cubicBezTo>
                <a:cubicBezTo>
                  <a:pt x="139" y="591"/>
                  <a:pt x="137" y="593"/>
                  <a:pt x="135" y="596"/>
                </a:cubicBezTo>
                <a:cubicBezTo>
                  <a:pt x="135" y="596"/>
                  <a:pt x="135" y="596"/>
                  <a:pt x="135" y="596"/>
                </a:cubicBezTo>
                <a:cubicBezTo>
                  <a:pt x="150" y="598"/>
                  <a:pt x="159" y="613"/>
                  <a:pt x="161" y="627"/>
                </a:cubicBezTo>
                <a:cubicBezTo>
                  <a:pt x="159" y="629"/>
                  <a:pt x="159" y="629"/>
                  <a:pt x="159" y="629"/>
                </a:cubicBezTo>
                <a:cubicBezTo>
                  <a:pt x="155" y="627"/>
                  <a:pt x="147" y="626"/>
                  <a:pt x="142" y="627"/>
                </a:cubicBezTo>
                <a:cubicBezTo>
                  <a:pt x="144" y="630"/>
                  <a:pt x="145" y="633"/>
                  <a:pt x="147" y="636"/>
                </a:cubicBezTo>
                <a:cubicBezTo>
                  <a:pt x="145" y="638"/>
                  <a:pt x="145" y="638"/>
                  <a:pt x="145" y="638"/>
                </a:cubicBezTo>
                <a:cubicBezTo>
                  <a:pt x="134" y="636"/>
                  <a:pt x="124" y="631"/>
                  <a:pt x="113" y="630"/>
                </a:cubicBezTo>
                <a:cubicBezTo>
                  <a:pt x="112" y="631"/>
                  <a:pt x="112" y="631"/>
                  <a:pt x="111" y="632"/>
                </a:cubicBezTo>
                <a:cubicBezTo>
                  <a:pt x="114" y="642"/>
                  <a:pt x="126" y="638"/>
                  <a:pt x="134" y="641"/>
                </a:cubicBezTo>
                <a:cubicBezTo>
                  <a:pt x="134" y="643"/>
                  <a:pt x="134" y="644"/>
                  <a:pt x="134" y="646"/>
                </a:cubicBezTo>
                <a:cubicBezTo>
                  <a:pt x="133" y="647"/>
                  <a:pt x="132" y="648"/>
                  <a:pt x="130" y="649"/>
                </a:cubicBezTo>
                <a:cubicBezTo>
                  <a:pt x="139" y="672"/>
                  <a:pt x="144" y="684"/>
                  <a:pt x="132" y="702"/>
                </a:cubicBezTo>
                <a:cubicBezTo>
                  <a:pt x="131" y="702"/>
                  <a:pt x="131" y="702"/>
                  <a:pt x="131" y="702"/>
                </a:cubicBezTo>
                <a:cubicBezTo>
                  <a:pt x="124" y="691"/>
                  <a:pt x="119" y="687"/>
                  <a:pt x="110" y="684"/>
                </a:cubicBezTo>
                <a:cubicBezTo>
                  <a:pt x="106" y="687"/>
                  <a:pt x="106" y="688"/>
                  <a:pt x="103" y="687"/>
                </a:cubicBezTo>
                <a:cubicBezTo>
                  <a:pt x="95" y="683"/>
                  <a:pt x="97" y="669"/>
                  <a:pt x="90" y="662"/>
                </a:cubicBezTo>
                <a:cubicBezTo>
                  <a:pt x="90" y="663"/>
                  <a:pt x="90" y="663"/>
                  <a:pt x="90" y="663"/>
                </a:cubicBezTo>
                <a:cubicBezTo>
                  <a:pt x="90" y="663"/>
                  <a:pt x="89" y="664"/>
                  <a:pt x="89" y="664"/>
                </a:cubicBezTo>
                <a:cubicBezTo>
                  <a:pt x="91" y="667"/>
                  <a:pt x="102" y="701"/>
                  <a:pt x="91" y="699"/>
                </a:cubicBezTo>
                <a:cubicBezTo>
                  <a:pt x="87" y="698"/>
                  <a:pt x="84" y="694"/>
                  <a:pt x="80" y="693"/>
                </a:cubicBezTo>
                <a:cubicBezTo>
                  <a:pt x="79" y="693"/>
                  <a:pt x="79" y="693"/>
                  <a:pt x="79" y="693"/>
                </a:cubicBezTo>
                <a:cubicBezTo>
                  <a:pt x="81" y="700"/>
                  <a:pt x="83" y="707"/>
                  <a:pt x="85" y="714"/>
                </a:cubicBezTo>
                <a:cubicBezTo>
                  <a:pt x="77" y="716"/>
                  <a:pt x="70" y="713"/>
                  <a:pt x="63" y="708"/>
                </a:cubicBezTo>
                <a:cubicBezTo>
                  <a:pt x="37" y="688"/>
                  <a:pt x="54" y="669"/>
                  <a:pt x="56" y="650"/>
                </a:cubicBezTo>
                <a:cubicBezTo>
                  <a:pt x="55" y="650"/>
                  <a:pt x="53" y="649"/>
                  <a:pt x="52" y="649"/>
                </a:cubicBezTo>
                <a:cubicBezTo>
                  <a:pt x="43" y="655"/>
                  <a:pt x="41" y="660"/>
                  <a:pt x="37" y="666"/>
                </a:cubicBezTo>
                <a:cubicBezTo>
                  <a:pt x="34" y="665"/>
                  <a:pt x="34" y="665"/>
                  <a:pt x="34" y="665"/>
                </a:cubicBezTo>
                <a:cubicBezTo>
                  <a:pt x="32" y="658"/>
                  <a:pt x="33" y="654"/>
                  <a:pt x="33" y="648"/>
                </a:cubicBezTo>
                <a:cubicBezTo>
                  <a:pt x="32" y="648"/>
                  <a:pt x="32" y="647"/>
                  <a:pt x="31" y="647"/>
                </a:cubicBezTo>
                <a:cubicBezTo>
                  <a:pt x="18" y="649"/>
                  <a:pt x="16" y="649"/>
                  <a:pt x="6" y="661"/>
                </a:cubicBezTo>
                <a:cubicBezTo>
                  <a:pt x="5" y="659"/>
                  <a:pt x="5" y="659"/>
                  <a:pt x="5" y="659"/>
                </a:cubicBezTo>
                <a:cubicBezTo>
                  <a:pt x="0" y="638"/>
                  <a:pt x="6" y="625"/>
                  <a:pt x="30" y="609"/>
                </a:cubicBezTo>
                <a:cubicBezTo>
                  <a:pt x="26" y="604"/>
                  <a:pt x="24" y="601"/>
                  <a:pt x="26" y="597"/>
                </a:cubicBezTo>
                <a:cubicBezTo>
                  <a:pt x="28" y="596"/>
                  <a:pt x="28" y="595"/>
                  <a:pt x="31" y="595"/>
                </a:cubicBezTo>
                <a:cubicBezTo>
                  <a:pt x="36" y="599"/>
                  <a:pt x="45" y="607"/>
                  <a:pt x="51" y="608"/>
                </a:cubicBezTo>
                <a:cubicBezTo>
                  <a:pt x="52" y="607"/>
                  <a:pt x="53" y="607"/>
                  <a:pt x="54" y="606"/>
                </a:cubicBezTo>
                <a:cubicBezTo>
                  <a:pt x="48" y="598"/>
                  <a:pt x="44" y="600"/>
                  <a:pt x="39" y="595"/>
                </a:cubicBezTo>
                <a:cubicBezTo>
                  <a:pt x="39" y="594"/>
                  <a:pt x="39" y="594"/>
                  <a:pt x="39" y="594"/>
                </a:cubicBezTo>
                <a:cubicBezTo>
                  <a:pt x="41" y="593"/>
                  <a:pt x="42" y="592"/>
                  <a:pt x="44" y="592"/>
                </a:cubicBezTo>
                <a:cubicBezTo>
                  <a:pt x="43" y="591"/>
                  <a:pt x="43" y="591"/>
                  <a:pt x="43" y="591"/>
                </a:cubicBezTo>
                <a:cubicBezTo>
                  <a:pt x="35" y="586"/>
                  <a:pt x="27" y="585"/>
                  <a:pt x="19" y="582"/>
                </a:cubicBezTo>
                <a:cubicBezTo>
                  <a:pt x="20" y="580"/>
                  <a:pt x="20" y="580"/>
                  <a:pt x="20" y="580"/>
                </a:cubicBezTo>
                <a:cubicBezTo>
                  <a:pt x="30" y="558"/>
                  <a:pt x="51" y="564"/>
                  <a:pt x="63" y="571"/>
                </a:cubicBezTo>
                <a:cubicBezTo>
                  <a:pt x="65" y="569"/>
                  <a:pt x="66" y="566"/>
                  <a:pt x="67" y="564"/>
                </a:cubicBezTo>
                <a:cubicBezTo>
                  <a:pt x="69" y="563"/>
                  <a:pt x="71" y="563"/>
                  <a:pt x="73" y="562"/>
                </a:cubicBezTo>
                <a:cubicBezTo>
                  <a:pt x="95" y="579"/>
                  <a:pt x="76" y="598"/>
                  <a:pt x="76" y="615"/>
                </a:cubicBezTo>
                <a:cubicBezTo>
                  <a:pt x="76" y="614"/>
                  <a:pt x="76" y="614"/>
                  <a:pt x="76" y="614"/>
                </a:cubicBezTo>
                <a:cubicBezTo>
                  <a:pt x="89" y="591"/>
                  <a:pt x="90" y="566"/>
                  <a:pt x="79" y="539"/>
                </a:cubicBezTo>
                <a:cubicBezTo>
                  <a:pt x="70" y="518"/>
                  <a:pt x="48" y="503"/>
                  <a:pt x="33" y="513"/>
                </a:cubicBezTo>
                <a:cubicBezTo>
                  <a:pt x="33" y="513"/>
                  <a:pt x="33" y="513"/>
                  <a:pt x="33" y="513"/>
                </a:cubicBezTo>
                <a:cubicBezTo>
                  <a:pt x="43" y="515"/>
                  <a:pt x="54" y="524"/>
                  <a:pt x="47" y="535"/>
                </a:cubicBezTo>
                <a:cubicBezTo>
                  <a:pt x="41" y="549"/>
                  <a:pt x="17" y="540"/>
                  <a:pt x="17" y="525"/>
                </a:cubicBezTo>
                <a:cubicBezTo>
                  <a:pt x="16" y="501"/>
                  <a:pt x="47" y="507"/>
                  <a:pt x="59" y="508"/>
                </a:cubicBezTo>
                <a:cubicBezTo>
                  <a:pt x="60" y="507"/>
                  <a:pt x="60" y="507"/>
                  <a:pt x="60" y="507"/>
                </a:cubicBezTo>
                <a:cubicBezTo>
                  <a:pt x="58" y="505"/>
                  <a:pt x="58" y="505"/>
                  <a:pt x="58" y="505"/>
                </a:cubicBezTo>
                <a:cubicBezTo>
                  <a:pt x="46" y="496"/>
                  <a:pt x="30" y="473"/>
                  <a:pt x="37" y="462"/>
                </a:cubicBezTo>
                <a:cubicBezTo>
                  <a:pt x="40" y="457"/>
                  <a:pt x="47" y="454"/>
                  <a:pt x="52" y="456"/>
                </a:cubicBezTo>
                <a:cubicBezTo>
                  <a:pt x="60" y="457"/>
                  <a:pt x="64" y="468"/>
                  <a:pt x="59" y="475"/>
                </a:cubicBezTo>
                <a:cubicBezTo>
                  <a:pt x="55" y="481"/>
                  <a:pt x="49" y="479"/>
                  <a:pt x="44" y="476"/>
                </a:cubicBezTo>
                <a:cubicBezTo>
                  <a:pt x="43" y="475"/>
                  <a:pt x="41" y="474"/>
                  <a:pt x="39" y="470"/>
                </a:cubicBezTo>
                <a:cubicBezTo>
                  <a:pt x="40" y="471"/>
                  <a:pt x="39" y="472"/>
                  <a:pt x="40" y="474"/>
                </a:cubicBezTo>
                <a:moveTo>
                  <a:pt x="24" y="525"/>
                </a:moveTo>
                <a:cubicBezTo>
                  <a:pt x="24" y="526"/>
                  <a:pt x="24" y="526"/>
                  <a:pt x="24" y="526"/>
                </a:cubicBezTo>
                <a:cubicBezTo>
                  <a:pt x="25" y="527"/>
                  <a:pt x="25" y="527"/>
                  <a:pt x="25" y="527"/>
                </a:cubicBezTo>
                <a:cubicBezTo>
                  <a:pt x="25" y="527"/>
                  <a:pt x="24" y="526"/>
                  <a:pt x="24" y="525"/>
                </a:cubicBezTo>
                <a:moveTo>
                  <a:pt x="72" y="588"/>
                </a:moveTo>
                <a:cubicBezTo>
                  <a:pt x="74" y="591"/>
                  <a:pt x="76" y="593"/>
                  <a:pt x="78" y="595"/>
                </a:cubicBezTo>
                <a:cubicBezTo>
                  <a:pt x="78" y="595"/>
                  <a:pt x="78" y="594"/>
                  <a:pt x="78" y="594"/>
                </a:cubicBezTo>
                <a:cubicBezTo>
                  <a:pt x="77" y="591"/>
                  <a:pt x="75" y="589"/>
                  <a:pt x="72" y="588"/>
                </a:cubicBezTo>
                <a:moveTo>
                  <a:pt x="69" y="584"/>
                </a:moveTo>
                <a:cubicBezTo>
                  <a:pt x="68" y="584"/>
                  <a:pt x="67" y="584"/>
                  <a:pt x="66" y="584"/>
                </a:cubicBezTo>
                <a:cubicBezTo>
                  <a:pt x="69" y="586"/>
                  <a:pt x="70" y="587"/>
                  <a:pt x="72" y="588"/>
                </a:cubicBezTo>
                <a:lnTo>
                  <a:pt x="69" y="584"/>
                </a:lnTo>
                <a:close/>
                <a:moveTo>
                  <a:pt x="62" y="581"/>
                </a:moveTo>
                <a:cubicBezTo>
                  <a:pt x="63" y="582"/>
                  <a:pt x="64" y="583"/>
                  <a:pt x="66" y="583"/>
                </a:cubicBezTo>
                <a:cubicBezTo>
                  <a:pt x="66" y="583"/>
                  <a:pt x="66" y="583"/>
                  <a:pt x="66" y="583"/>
                </a:cubicBezTo>
                <a:cubicBezTo>
                  <a:pt x="66" y="582"/>
                  <a:pt x="66" y="582"/>
                  <a:pt x="66" y="582"/>
                </a:cubicBezTo>
                <a:cubicBezTo>
                  <a:pt x="64" y="582"/>
                  <a:pt x="64" y="581"/>
                  <a:pt x="62" y="581"/>
                </a:cubicBezTo>
                <a:moveTo>
                  <a:pt x="103" y="647"/>
                </a:moveTo>
                <a:cubicBezTo>
                  <a:pt x="110" y="653"/>
                  <a:pt x="115" y="666"/>
                  <a:pt x="122" y="670"/>
                </a:cubicBezTo>
                <a:cubicBezTo>
                  <a:pt x="118" y="662"/>
                  <a:pt x="112" y="649"/>
                  <a:pt x="103" y="647"/>
                </a:cubicBezTo>
                <a:moveTo>
                  <a:pt x="75" y="615"/>
                </a:moveTo>
                <a:cubicBezTo>
                  <a:pt x="73" y="618"/>
                  <a:pt x="71" y="621"/>
                  <a:pt x="69" y="624"/>
                </a:cubicBezTo>
                <a:cubicBezTo>
                  <a:pt x="62" y="620"/>
                  <a:pt x="52" y="621"/>
                  <a:pt x="44" y="624"/>
                </a:cubicBezTo>
                <a:cubicBezTo>
                  <a:pt x="52" y="625"/>
                  <a:pt x="59" y="624"/>
                  <a:pt x="68" y="626"/>
                </a:cubicBezTo>
                <a:cubicBezTo>
                  <a:pt x="68" y="630"/>
                  <a:pt x="69" y="634"/>
                  <a:pt x="70" y="638"/>
                </a:cubicBezTo>
                <a:cubicBezTo>
                  <a:pt x="70" y="637"/>
                  <a:pt x="70" y="637"/>
                  <a:pt x="70" y="636"/>
                </a:cubicBezTo>
                <a:cubicBezTo>
                  <a:pt x="69" y="629"/>
                  <a:pt x="74" y="622"/>
                  <a:pt x="75" y="615"/>
                </a:cubicBezTo>
                <a:moveTo>
                  <a:pt x="89" y="630"/>
                </a:moveTo>
                <a:cubicBezTo>
                  <a:pt x="86" y="627"/>
                  <a:pt x="85" y="627"/>
                  <a:pt x="82" y="626"/>
                </a:cubicBezTo>
                <a:cubicBezTo>
                  <a:pt x="78" y="629"/>
                  <a:pt x="78" y="629"/>
                  <a:pt x="78" y="629"/>
                </a:cubicBezTo>
                <a:cubicBezTo>
                  <a:pt x="78" y="631"/>
                  <a:pt x="79" y="633"/>
                  <a:pt x="79" y="635"/>
                </a:cubicBezTo>
                <a:cubicBezTo>
                  <a:pt x="84" y="639"/>
                  <a:pt x="88" y="637"/>
                  <a:pt x="89" y="631"/>
                </a:cubicBezTo>
                <a:lnTo>
                  <a:pt x="89" y="630"/>
                </a:lnTo>
                <a:close/>
                <a:moveTo>
                  <a:pt x="93" y="618"/>
                </a:moveTo>
                <a:cubicBezTo>
                  <a:pt x="91" y="617"/>
                  <a:pt x="90" y="616"/>
                  <a:pt x="89" y="616"/>
                </a:cubicBezTo>
                <a:cubicBezTo>
                  <a:pt x="87" y="617"/>
                  <a:pt x="86" y="618"/>
                  <a:pt x="84" y="619"/>
                </a:cubicBezTo>
                <a:cubicBezTo>
                  <a:pt x="84" y="620"/>
                  <a:pt x="84" y="621"/>
                  <a:pt x="84" y="622"/>
                </a:cubicBezTo>
                <a:cubicBezTo>
                  <a:pt x="85" y="623"/>
                  <a:pt x="86" y="624"/>
                  <a:pt x="87" y="625"/>
                </a:cubicBezTo>
                <a:cubicBezTo>
                  <a:pt x="88" y="625"/>
                  <a:pt x="88" y="625"/>
                  <a:pt x="89" y="625"/>
                </a:cubicBezTo>
                <a:cubicBezTo>
                  <a:pt x="92" y="624"/>
                  <a:pt x="92" y="622"/>
                  <a:pt x="93" y="620"/>
                </a:cubicBezTo>
                <a:cubicBezTo>
                  <a:pt x="93" y="620"/>
                  <a:pt x="93" y="619"/>
                  <a:pt x="93" y="618"/>
                </a:cubicBezTo>
                <a:moveTo>
                  <a:pt x="95" y="607"/>
                </a:moveTo>
                <a:cubicBezTo>
                  <a:pt x="91" y="605"/>
                  <a:pt x="91" y="605"/>
                  <a:pt x="91" y="605"/>
                </a:cubicBezTo>
                <a:cubicBezTo>
                  <a:pt x="87" y="607"/>
                  <a:pt x="87" y="607"/>
                  <a:pt x="87" y="607"/>
                </a:cubicBezTo>
                <a:cubicBezTo>
                  <a:pt x="87" y="608"/>
                  <a:pt x="87" y="609"/>
                  <a:pt x="87" y="611"/>
                </a:cubicBezTo>
                <a:cubicBezTo>
                  <a:pt x="89" y="613"/>
                  <a:pt x="89" y="613"/>
                  <a:pt x="89" y="613"/>
                </a:cubicBezTo>
                <a:cubicBezTo>
                  <a:pt x="91" y="613"/>
                  <a:pt x="92" y="613"/>
                  <a:pt x="94" y="613"/>
                </a:cubicBezTo>
                <a:cubicBezTo>
                  <a:pt x="96" y="610"/>
                  <a:pt x="95" y="610"/>
                  <a:pt x="95" y="607"/>
                </a:cubicBezTo>
                <a:moveTo>
                  <a:pt x="97" y="596"/>
                </a:moveTo>
                <a:cubicBezTo>
                  <a:pt x="96" y="596"/>
                  <a:pt x="95" y="596"/>
                  <a:pt x="94" y="595"/>
                </a:cubicBezTo>
                <a:cubicBezTo>
                  <a:pt x="91" y="597"/>
                  <a:pt x="91" y="597"/>
                  <a:pt x="91" y="597"/>
                </a:cubicBezTo>
                <a:cubicBezTo>
                  <a:pt x="91" y="598"/>
                  <a:pt x="91" y="600"/>
                  <a:pt x="91" y="601"/>
                </a:cubicBezTo>
                <a:cubicBezTo>
                  <a:pt x="92" y="601"/>
                  <a:pt x="93" y="602"/>
                  <a:pt x="95" y="603"/>
                </a:cubicBezTo>
                <a:cubicBezTo>
                  <a:pt x="97" y="601"/>
                  <a:pt x="97" y="601"/>
                  <a:pt x="97" y="601"/>
                </a:cubicBezTo>
                <a:cubicBezTo>
                  <a:pt x="97" y="599"/>
                  <a:pt x="97" y="600"/>
                  <a:pt x="97" y="599"/>
                </a:cubicBezTo>
                <a:cubicBezTo>
                  <a:pt x="97" y="598"/>
                  <a:pt x="97" y="597"/>
                  <a:pt x="97" y="596"/>
                </a:cubicBezTo>
                <a:moveTo>
                  <a:pt x="97" y="588"/>
                </a:moveTo>
                <a:cubicBezTo>
                  <a:pt x="96" y="587"/>
                  <a:pt x="95" y="587"/>
                  <a:pt x="94" y="586"/>
                </a:cubicBezTo>
                <a:cubicBezTo>
                  <a:pt x="92" y="587"/>
                  <a:pt x="92" y="587"/>
                  <a:pt x="92" y="587"/>
                </a:cubicBezTo>
                <a:cubicBezTo>
                  <a:pt x="93" y="591"/>
                  <a:pt x="93" y="591"/>
                  <a:pt x="97" y="592"/>
                </a:cubicBezTo>
                <a:cubicBezTo>
                  <a:pt x="97" y="591"/>
                  <a:pt x="98" y="590"/>
                  <a:pt x="98" y="590"/>
                </a:cubicBezTo>
                <a:cubicBezTo>
                  <a:pt x="98" y="589"/>
                  <a:pt x="98" y="589"/>
                  <a:pt x="97" y="588"/>
                </a:cubicBezTo>
                <a:moveTo>
                  <a:pt x="92" y="578"/>
                </a:moveTo>
                <a:cubicBezTo>
                  <a:pt x="92" y="581"/>
                  <a:pt x="92" y="581"/>
                  <a:pt x="95" y="582"/>
                </a:cubicBezTo>
                <a:cubicBezTo>
                  <a:pt x="95" y="582"/>
                  <a:pt x="95" y="582"/>
                  <a:pt x="95" y="582"/>
                </a:cubicBezTo>
                <a:cubicBezTo>
                  <a:pt x="96" y="581"/>
                  <a:pt x="97" y="580"/>
                  <a:pt x="97" y="580"/>
                </a:cubicBezTo>
                <a:cubicBezTo>
                  <a:pt x="96" y="577"/>
                  <a:pt x="95" y="576"/>
                  <a:pt x="92" y="578"/>
                </a:cubicBezTo>
                <a:moveTo>
                  <a:pt x="95" y="569"/>
                </a:moveTo>
                <a:cubicBezTo>
                  <a:pt x="93" y="569"/>
                  <a:pt x="93" y="569"/>
                  <a:pt x="91" y="570"/>
                </a:cubicBezTo>
                <a:cubicBezTo>
                  <a:pt x="91" y="571"/>
                  <a:pt x="92" y="572"/>
                  <a:pt x="93" y="573"/>
                </a:cubicBezTo>
                <a:cubicBezTo>
                  <a:pt x="93" y="573"/>
                  <a:pt x="94" y="573"/>
                  <a:pt x="95" y="573"/>
                </a:cubicBezTo>
                <a:cubicBezTo>
                  <a:pt x="95" y="571"/>
                  <a:pt x="95" y="571"/>
                  <a:pt x="95" y="571"/>
                </a:cubicBezTo>
                <a:cubicBezTo>
                  <a:pt x="95" y="571"/>
                  <a:pt x="95" y="570"/>
                  <a:pt x="95" y="569"/>
                </a:cubicBezTo>
                <a:moveTo>
                  <a:pt x="93" y="562"/>
                </a:moveTo>
                <a:cubicBezTo>
                  <a:pt x="92" y="562"/>
                  <a:pt x="91" y="562"/>
                  <a:pt x="91" y="562"/>
                </a:cubicBezTo>
                <a:cubicBezTo>
                  <a:pt x="90" y="565"/>
                  <a:pt x="90" y="565"/>
                  <a:pt x="90" y="565"/>
                </a:cubicBezTo>
                <a:cubicBezTo>
                  <a:pt x="91" y="565"/>
                  <a:pt x="92" y="566"/>
                  <a:pt x="92" y="566"/>
                </a:cubicBezTo>
                <a:cubicBezTo>
                  <a:pt x="94" y="565"/>
                  <a:pt x="94" y="565"/>
                  <a:pt x="94" y="565"/>
                </a:cubicBezTo>
                <a:cubicBezTo>
                  <a:pt x="94" y="565"/>
                  <a:pt x="94" y="564"/>
                  <a:pt x="94" y="564"/>
                </a:cubicBezTo>
                <a:lnTo>
                  <a:pt x="93" y="562"/>
                </a:lnTo>
                <a:close/>
                <a:moveTo>
                  <a:pt x="90" y="556"/>
                </a:moveTo>
                <a:cubicBezTo>
                  <a:pt x="89" y="557"/>
                  <a:pt x="89" y="557"/>
                  <a:pt x="89" y="557"/>
                </a:cubicBezTo>
                <a:cubicBezTo>
                  <a:pt x="89" y="559"/>
                  <a:pt x="89" y="559"/>
                  <a:pt x="89" y="559"/>
                </a:cubicBezTo>
                <a:cubicBezTo>
                  <a:pt x="90" y="559"/>
                  <a:pt x="91" y="558"/>
                  <a:pt x="92" y="558"/>
                </a:cubicBezTo>
                <a:lnTo>
                  <a:pt x="90" y="556"/>
                </a:lnTo>
                <a:close/>
                <a:moveTo>
                  <a:pt x="567" y="1048"/>
                </a:moveTo>
                <a:cubicBezTo>
                  <a:pt x="567" y="1050"/>
                  <a:pt x="565" y="1051"/>
                  <a:pt x="564" y="1050"/>
                </a:cubicBezTo>
                <a:cubicBezTo>
                  <a:pt x="562" y="1050"/>
                  <a:pt x="561" y="1048"/>
                  <a:pt x="562" y="1047"/>
                </a:cubicBezTo>
                <a:cubicBezTo>
                  <a:pt x="562" y="1045"/>
                  <a:pt x="564" y="1044"/>
                  <a:pt x="565" y="1044"/>
                </a:cubicBezTo>
                <a:cubicBezTo>
                  <a:pt x="567" y="1045"/>
                  <a:pt x="568" y="1046"/>
                  <a:pt x="567" y="1048"/>
                </a:cubicBezTo>
                <a:moveTo>
                  <a:pt x="560" y="933"/>
                </a:moveTo>
                <a:cubicBezTo>
                  <a:pt x="560" y="936"/>
                  <a:pt x="556" y="938"/>
                  <a:pt x="553" y="937"/>
                </a:cubicBezTo>
                <a:cubicBezTo>
                  <a:pt x="550" y="936"/>
                  <a:pt x="548" y="933"/>
                  <a:pt x="549" y="929"/>
                </a:cubicBezTo>
                <a:cubicBezTo>
                  <a:pt x="550" y="926"/>
                  <a:pt x="553" y="924"/>
                  <a:pt x="556" y="925"/>
                </a:cubicBezTo>
                <a:cubicBezTo>
                  <a:pt x="559" y="926"/>
                  <a:pt x="561" y="930"/>
                  <a:pt x="560" y="933"/>
                </a:cubicBezTo>
                <a:moveTo>
                  <a:pt x="571" y="942"/>
                </a:moveTo>
                <a:cubicBezTo>
                  <a:pt x="570" y="945"/>
                  <a:pt x="567" y="947"/>
                  <a:pt x="564" y="946"/>
                </a:cubicBezTo>
                <a:cubicBezTo>
                  <a:pt x="561" y="945"/>
                  <a:pt x="560" y="942"/>
                  <a:pt x="560" y="939"/>
                </a:cubicBezTo>
                <a:cubicBezTo>
                  <a:pt x="561" y="937"/>
                  <a:pt x="564" y="935"/>
                  <a:pt x="567" y="936"/>
                </a:cubicBezTo>
                <a:cubicBezTo>
                  <a:pt x="570" y="937"/>
                  <a:pt x="571" y="939"/>
                  <a:pt x="571" y="942"/>
                </a:cubicBezTo>
                <a:moveTo>
                  <a:pt x="579" y="951"/>
                </a:moveTo>
                <a:cubicBezTo>
                  <a:pt x="578" y="954"/>
                  <a:pt x="575" y="955"/>
                  <a:pt x="573" y="955"/>
                </a:cubicBezTo>
                <a:cubicBezTo>
                  <a:pt x="570" y="954"/>
                  <a:pt x="569" y="951"/>
                  <a:pt x="570" y="949"/>
                </a:cubicBezTo>
                <a:cubicBezTo>
                  <a:pt x="570" y="946"/>
                  <a:pt x="573" y="945"/>
                  <a:pt x="575" y="946"/>
                </a:cubicBezTo>
                <a:cubicBezTo>
                  <a:pt x="578" y="946"/>
                  <a:pt x="579" y="949"/>
                  <a:pt x="579" y="951"/>
                </a:cubicBezTo>
                <a:moveTo>
                  <a:pt x="586" y="960"/>
                </a:moveTo>
                <a:cubicBezTo>
                  <a:pt x="585" y="963"/>
                  <a:pt x="583" y="964"/>
                  <a:pt x="580" y="963"/>
                </a:cubicBezTo>
                <a:cubicBezTo>
                  <a:pt x="578" y="963"/>
                  <a:pt x="577" y="960"/>
                  <a:pt x="577" y="958"/>
                </a:cubicBezTo>
                <a:cubicBezTo>
                  <a:pt x="578" y="956"/>
                  <a:pt x="580" y="954"/>
                  <a:pt x="583" y="955"/>
                </a:cubicBezTo>
                <a:cubicBezTo>
                  <a:pt x="585" y="956"/>
                  <a:pt x="586" y="958"/>
                  <a:pt x="586" y="960"/>
                </a:cubicBezTo>
                <a:moveTo>
                  <a:pt x="591" y="969"/>
                </a:moveTo>
                <a:cubicBezTo>
                  <a:pt x="591" y="972"/>
                  <a:pt x="589" y="973"/>
                  <a:pt x="587" y="972"/>
                </a:cubicBezTo>
                <a:cubicBezTo>
                  <a:pt x="585" y="972"/>
                  <a:pt x="583" y="969"/>
                  <a:pt x="584" y="967"/>
                </a:cubicBezTo>
                <a:cubicBezTo>
                  <a:pt x="584" y="965"/>
                  <a:pt x="587" y="964"/>
                  <a:pt x="589" y="965"/>
                </a:cubicBezTo>
                <a:cubicBezTo>
                  <a:pt x="591" y="965"/>
                  <a:pt x="592" y="967"/>
                  <a:pt x="591" y="969"/>
                </a:cubicBezTo>
                <a:moveTo>
                  <a:pt x="595" y="978"/>
                </a:moveTo>
                <a:cubicBezTo>
                  <a:pt x="595" y="979"/>
                  <a:pt x="593" y="980"/>
                  <a:pt x="591" y="980"/>
                </a:cubicBezTo>
                <a:cubicBezTo>
                  <a:pt x="590" y="979"/>
                  <a:pt x="589" y="978"/>
                  <a:pt x="589" y="976"/>
                </a:cubicBezTo>
                <a:cubicBezTo>
                  <a:pt x="590" y="974"/>
                  <a:pt x="591" y="973"/>
                  <a:pt x="593" y="974"/>
                </a:cubicBezTo>
                <a:cubicBezTo>
                  <a:pt x="595" y="974"/>
                  <a:pt x="596" y="976"/>
                  <a:pt x="595" y="978"/>
                </a:cubicBezTo>
                <a:moveTo>
                  <a:pt x="598" y="985"/>
                </a:moveTo>
                <a:cubicBezTo>
                  <a:pt x="597" y="986"/>
                  <a:pt x="596" y="987"/>
                  <a:pt x="595" y="987"/>
                </a:cubicBezTo>
                <a:cubicBezTo>
                  <a:pt x="593" y="986"/>
                  <a:pt x="593" y="985"/>
                  <a:pt x="593" y="984"/>
                </a:cubicBezTo>
                <a:cubicBezTo>
                  <a:pt x="593" y="983"/>
                  <a:pt x="595" y="982"/>
                  <a:pt x="596" y="982"/>
                </a:cubicBezTo>
                <a:cubicBezTo>
                  <a:pt x="597" y="983"/>
                  <a:pt x="598" y="984"/>
                  <a:pt x="598" y="985"/>
                </a:cubicBezTo>
                <a:moveTo>
                  <a:pt x="600" y="992"/>
                </a:moveTo>
                <a:cubicBezTo>
                  <a:pt x="599" y="993"/>
                  <a:pt x="598" y="994"/>
                  <a:pt x="597" y="993"/>
                </a:cubicBezTo>
                <a:cubicBezTo>
                  <a:pt x="596" y="993"/>
                  <a:pt x="596" y="992"/>
                  <a:pt x="596" y="991"/>
                </a:cubicBezTo>
                <a:cubicBezTo>
                  <a:pt x="596" y="990"/>
                  <a:pt x="597" y="989"/>
                  <a:pt x="598" y="989"/>
                </a:cubicBezTo>
                <a:cubicBezTo>
                  <a:pt x="599" y="990"/>
                  <a:pt x="600" y="991"/>
                  <a:pt x="600" y="992"/>
                </a:cubicBezTo>
                <a:moveTo>
                  <a:pt x="601" y="998"/>
                </a:moveTo>
                <a:cubicBezTo>
                  <a:pt x="600" y="999"/>
                  <a:pt x="600" y="1000"/>
                  <a:pt x="599" y="999"/>
                </a:cubicBezTo>
                <a:cubicBezTo>
                  <a:pt x="598" y="999"/>
                  <a:pt x="597" y="998"/>
                  <a:pt x="598" y="998"/>
                </a:cubicBezTo>
                <a:cubicBezTo>
                  <a:pt x="598" y="997"/>
                  <a:pt x="599" y="996"/>
                  <a:pt x="600" y="996"/>
                </a:cubicBezTo>
                <a:cubicBezTo>
                  <a:pt x="600" y="997"/>
                  <a:pt x="601" y="998"/>
                  <a:pt x="601" y="998"/>
                </a:cubicBezTo>
                <a:moveTo>
                  <a:pt x="507" y="493"/>
                </a:moveTo>
                <a:cubicBezTo>
                  <a:pt x="506" y="490"/>
                  <a:pt x="502" y="489"/>
                  <a:pt x="499" y="490"/>
                </a:cubicBezTo>
                <a:cubicBezTo>
                  <a:pt x="496" y="491"/>
                  <a:pt x="495" y="495"/>
                  <a:pt x="496" y="498"/>
                </a:cubicBezTo>
                <a:cubicBezTo>
                  <a:pt x="498" y="501"/>
                  <a:pt x="501" y="502"/>
                  <a:pt x="504" y="501"/>
                </a:cubicBezTo>
                <a:cubicBezTo>
                  <a:pt x="507" y="499"/>
                  <a:pt x="509" y="496"/>
                  <a:pt x="507" y="493"/>
                </a:cubicBezTo>
                <a:moveTo>
                  <a:pt x="516" y="482"/>
                </a:moveTo>
                <a:cubicBezTo>
                  <a:pt x="515" y="479"/>
                  <a:pt x="511" y="478"/>
                  <a:pt x="509" y="479"/>
                </a:cubicBezTo>
                <a:cubicBezTo>
                  <a:pt x="506" y="480"/>
                  <a:pt x="505" y="484"/>
                  <a:pt x="506" y="486"/>
                </a:cubicBezTo>
                <a:cubicBezTo>
                  <a:pt x="507" y="489"/>
                  <a:pt x="510" y="490"/>
                  <a:pt x="513" y="489"/>
                </a:cubicBezTo>
                <a:cubicBezTo>
                  <a:pt x="516" y="488"/>
                  <a:pt x="517" y="485"/>
                  <a:pt x="516" y="482"/>
                </a:cubicBezTo>
                <a:moveTo>
                  <a:pt x="522" y="472"/>
                </a:moveTo>
                <a:cubicBezTo>
                  <a:pt x="521" y="469"/>
                  <a:pt x="518" y="468"/>
                  <a:pt x="516" y="469"/>
                </a:cubicBezTo>
                <a:cubicBezTo>
                  <a:pt x="514" y="470"/>
                  <a:pt x="513" y="473"/>
                  <a:pt x="514" y="476"/>
                </a:cubicBezTo>
                <a:cubicBezTo>
                  <a:pt x="515" y="478"/>
                  <a:pt x="518" y="479"/>
                  <a:pt x="520" y="478"/>
                </a:cubicBezTo>
                <a:cubicBezTo>
                  <a:pt x="522" y="477"/>
                  <a:pt x="523" y="474"/>
                  <a:pt x="522" y="472"/>
                </a:cubicBezTo>
                <a:moveTo>
                  <a:pt x="528" y="462"/>
                </a:moveTo>
                <a:cubicBezTo>
                  <a:pt x="527" y="459"/>
                  <a:pt x="524" y="458"/>
                  <a:pt x="522" y="459"/>
                </a:cubicBezTo>
                <a:cubicBezTo>
                  <a:pt x="520" y="460"/>
                  <a:pt x="519" y="463"/>
                  <a:pt x="520" y="465"/>
                </a:cubicBezTo>
                <a:cubicBezTo>
                  <a:pt x="521" y="467"/>
                  <a:pt x="523" y="468"/>
                  <a:pt x="526" y="467"/>
                </a:cubicBezTo>
                <a:cubicBezTo>
                  <a:pt x="528" y="466"/>
                  <a:pt x="529" y="464"/>
                  <a:pt x="528" y="462"/>
                </a:cubicBezTo>
                <a:moveTo>
                  <a:pt x="532" y="452"/>
                </a:moveTo>
                <a:cubicBezTo>
                  <a:pt x="531" y="450"/>
                  <a:pt x="529" y="449"/>
                  <a:pt x="527" y="450"/>
                </a:cubicBezTo>
                <a:cubicBezTo>
                  <a:pt x="525" y="451"/>
                  <a:pt x="524" y="453"/>
                  <a:pt x="525" y="455"/>
                </a:cubicBezTo>
                <a:cubicBezTo>
                  <a:pt x="526" y="457"/>
                  <a:pt x="528" y="458"/>
                  <a:pt x="530" y="457"/>
                </a:cubicBezTo>
                <a:cubicBezTo>
                  <a:pt x="532" y="456"/>
                  <a:pt x="533" y="454"/>
                  <a:pt x="532" y="452"/>
                </a:cubicBezTo>
                <a:moveTo>
                  <a:pt x="535" y="443"/>
                </a:moveTo>
                <a:cubicBezTo>
                  <a:pt x="534" y="442"/>
                  <a:pt x="532" y="441"/>
                  <a:pt x="530" y="442"/>
                </a:cubicBezTo>
                <a:cubicBezTo>
                  <a:pt x="529" y="442"/>
                  <a:pt x="528" y="444"/>
                  <a:pt x="529" y="446"/>
                </a:cubicBezTo>
                <a:cubicBezTo>
                  <a:pt x="530" y="447"/>
                  <a:pt x="532" y="448"/>
                  <a:pt x="533" y="447"/>
                </a:cubicBezTo>
                <a:cubicBezTo>
                  <a:pt x="535" y="447"/>
                  <a:pt x="535" y="445"/>
                  <a:pt x="535" y="443"/>
                </a:cubicBezTo>
                <a:moveTo>
                  <a:pt x="536" y="435"/>
                </a:moveTo>
                <a:cubicBezTo>
                  <a:pt x="535" y="434"/>
                  <a:pt x="534" y="434"/>
                  <a:pt x="533" y="434"/>
                </a:cubicBezTo>
                <a:cubicBezTo>
                  <a:pt x="532" y="435"/>
                  <a:pt x="531" y="436"/>
                  <a:pt x="532" y="437"/>
                </a:cubicBezTo>
                <a:cubicBezTo>
                  <a:pt x="532" y="439"/>
                  <a:pt x="534" y="439"/>
                  <a:pt x="535" y="439"/>
                </a:cubicBezTo>
                <a:cubicBezTo>
                  <a:pt x="536" y="438"/>
                  <a:pt x="536" y="437"/>
                  <a:pt x="536" y="435"/>
                </a:cubicBezTo>
                <a:moveTo>
                  <a:pt x="537" y="428"/>
                </a:moveTo>
                <a:cubicBezTo>
                  <a:pt x="536" y="427"/>
                  <a:pt x="535" y="427"/>
                  <a:pt x="534" y="427"/>
                </a:cubicBezTo>
                <a:cubicBezTo>
                  <a:pt x="533" y="428"/>
                  <a:pt x="533" y="429"/>
                  <a:pt x="533" y="430"/>
                </a:cubicBezTo>
                <a:cubicBezTo>
                  <a:pt x="534" y="431"/>
                  <a:pt x="535" y="431"/>
                  <a:pt x="536" y="431"/>
                </a:cubicBezTo>
                <a:cubicBezTo>
                  <a:pt x="537" y="431"/>
                  <a:pt x="537" y="429"/>
                  <a:pt x="537" y="428"/>
                </a:cubicBezTo>
                <a:moveTo>
                  <a:pt x="537" y="422"/>
                </a:moveTo>
                <a:cubicBezTo>
                  <a:pt x="537" y="421"/>
                  <a:pt x="536" y="421"/>
                  <a:pt x="535" y="421"/>
                </a:cubicBezTo>
                <a:cubicBezTo>
                  <a:pt x="534" y="421"/>
                  <a:pt x="534" y="422"/>
                  <a:pt x="534" y="423"/>
                </a:cubicBezTo>
                <a:cubicBezTo>
                  <a:pt x="534" y="424"/>
                  <a:pt x="535" y="424"/>
                  <a:pt x="536" y="424"/>
                </a:cubicBezTo>
                <a:cubicBezTo>
                  <a:pt x="537" y="424"/>
                  <a:pt x="537" y="423"/>
                  <a:pt x="537" y="422"/>
                </a:cubicBezTo>
                <a:moveTo>
                  <a:pt x="494" y="379"/>
                </a:moveTo>
                <a:cubicBezTo>
                  <a:pt x="492" y="382"/>
                  <a:pt x="488" y="382"/>
                  <a:pt x="484" y="380"/>
                </a:cubicBezTo>
                <a:cubicBezTo>
                  <a:pt x="481" y="378"/>
                  <a:pt x="479" y="374"/>
                  <a:pt x="481" y="372"/>
                </a:cubicBezTo>
                <a:cubicBezTo>
                  <a:pt x="482" y="369"/>
                  <a:pt x="486" y="369"/>
                  <a:pt x="490" y="371"/>
                </a:cubicBezTo>
                <a:cubicBezTo>
                  <a:pt x="493" y="373"/>
                  <a:pt x="495" y="377"/>
                  <a:pt x="494" y="379"/>
                </a:cubicBezTo>
                <a:moveTo>
                  <a:pt x="479" y="901"/>
                </a:moveTo>
                <a:cubicBezTo>
                  <a:pt x="479" y="902"/>
                  <a:pt x="480" y="902"/>
                  <a:pt x="480" y="902"/>
                </a:cubicBezTo>
                <a:cubicBezTo>
                  <a:pt x="484" y="902"/>
                  <a:pt x="487" y="902"/>
                  <a:pt x="490" y="899"/>
                </a:cubicBezTo>
                <a:cubicBezTo>
                  <a:pt x="496" y="893"/>
                  <a:pt x="493" y="884"/>
                  <a:pt x="496" y="877"/>
                </a:cubicBezTo>
                <a:cubicBezTo>
                  <a:pt x="499" y="872"/>
                  <a:pt x="501" y="868"/>
                  <a:pt x="503" y="864"/>
                </a:cubicBezTo>
                <a:cubicBezTo>
                  <a:pt x="503" y="863"/>
                  <a:pt x="503" y="863"/>
                  <a:pt x="503" y="863"/>
                </a:cubicBezTo>
                <a:cubicBezTo>
                  <a:pt x="488" y="859"/>
                  <a:pt x="483" y="848"/>
                  <a:pt x="473" y="841"/>
                </a:cubicBezTo>
                <a:cubicBezTo>
                  <a:pt x="466" y="837"/>
                  <a:pt x="460" y="834"/>
                  <a:pt x="453" y="830"/>
                </a:cubicBezTo>
                <a:cubicBezTo>
                  <a:pt x="450" y="830"/>
                  <a:pt x="450" y="830"/>
                  <a:pt x="448" y="830"/>
                </a:cubicBezTo>
                <a:cubicBezTo>
                  <a:pt x="452" y="834"/>
                  <a:pt x="457" y="837"/>
                  <a:pt x="461" y="840"/>
                </a:cubicBezTo>
                <a:cubicBezTo>
                  <a:pt x="479" y="855"/>
                  <a:pt x="490" y="873"/>
                  <a:pt x="479" y="901"/>
                </a:cubicBezTo>
              </a:path>
            </a:pathLst>
          </a:custGeom>
          <a:solidFill>
            <a:srgbClr val="004DA1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3" name="Group 667"/>
          <p:cNvGrpSpPr>
            <a:grpSpLocks noChangeAspect="1"/>
          </p:cNvGrpSpPr>
          <p:nvPr userDrawn="1"/>
        </p:nvGrpSpPr>
        <p:grpSpPr bwMode="auto">
          <a:xfrm rot="16200000">
            <a:off x="-917221" y="2774598"/>
            <a:ext cx="3143250" cy="1308806"/>
            <a:chOff x="2060" y="-19"/>
            <a:chExt cx="3564" cy="1484"/>
          </a:xfrm>
          <a:effectLst/>
        </p:grpSpPr>
        <p:sp>
          <p:nvSpPr>
            <p:cNvPr id="4" name="Freeform 668"/>
            <p:cNvSpPr>
              <a:spLocks noEditPoints="1"/>
            </p:cNvSpPr>
            <p:nvPr/>
          </p:nvSpPr>
          <p:spPr bwMode="auto">
            <a:xfrm>
              <a:off x="2060" y="-19"/>
              <a:ext cx="3564" cy="1484"/>
            </a:xfrm>
            <a:custGeom>
              <a:avLst/>
              <a:gdLst>
                <a:gd name="T0" fmla="*/ 1056 w 1506"/>
                <a:gd name="T1" fmla="*/ 369 h 625"/>
                <a:gd name="T2" fmla="*/ 968 w 1506"/>
                <a:gd name="T3" fmla="*/ 470 h 625"/>
                <a:gd name="T4" fmla="*/ 421 w 1506"/>
                <a:gd name="T5" fmla="*/ 329 h 625"/>
                <a:gd name="T6" fmla="*/ 1313 w 1506"/>
                <a:gd name="T7" fmla="*/ 108 h 625"/>
                <a:gd name="T8" fmla="*/ 1300 w 1506"/>
                <a:gd name="T9" fmla="*/ 4 h 625"/>
                <a:gd name="T10" fmla="*/ 1196 w 1506"/>
                <a:gd name="T11" fmla="*/ 29 h 625"/>
                <a:gd name="T12" fmla="*/ 1152 w 1506"/>
                <a:gd name="T13" fmla="*/ 222 h 625"/>
                <a:gd name="T14" fmla="*/ 934 w 1506"/>
                <a:gd name="T15" fmla="*/ 123 h 625"/>
                <a:gd name="T16" fmla="*/ 913 w 1506"/>
                <a:gd name="T17" fmla="*/ 301 h 625"/>
                <a:gd name="T18" fmla="*/ 751 w 1506"/>
                <a:gd name="T19" fmla="*/ 312 h 625"/>
                <a:gd name="T20" fmla="*/ 891 w 1506"/>
                <a:gd name="T21" fmla="*/ 117 h 625"/>
                <a:gd name="T22" fmla="*/ 619 w 1506"/>
                <a:gd name="T23" fmla="*/ 170 h 625"/>
                <a:gd name="T24" fmla="*/ 459 w 1506"/>
                <a:gd name="T25" fmla="*/ 107 h 625"/>
                <a:gd name="T26" fmla="*/ 606 w 1506"/>
                <a:gd name="T27" fmla="*/ 342 h 625"/>
                <a:gd name="T28" fmla="*/ 482 w 1506"/>
                <a:gd name="T29" fmla="*/ 326 h 625"/>
                <a:gd name="T30" fmla="*/ 479 w 1506"/>
                <a:gd name="T31" fmla="*/ 121 h 625"/>
                <a:gd name="T32" fmla="*/ 469 w 1506"/>
                <a:gd name="T33" fmla="*/ 28 h 625"/>
                <a:gd name="T34" fmla="*/ 349 w 1506"/>
                <a:gd name="T35" fmla="*/ 86 h 625"/>
                <a:gd name="T36" fmla="*/ 317 w 1506"/>
                <a:gd name="T37" fmla="*/ 112 h 625"/>
                <a:gd name="T38" fmla="*/ 270 w 1506"/>
                <a:gd name="T39" fmla="*/ 4 h 625"/>
                <a:gd name="T40" fmla="*/ 68 w 1506"/>
                <a:gd name="T41" fmla="*/ 15 h 625"/>
                <a:gd name="T42" fmla="*/ 656 w 1506"/>
                <a:gd name="T43" fmla="*/ 521 h 625"/>
                <a:gd name="T44" fmla="*/ 272 w 1506"/>
                <a:gd name="T45" fmla="*/ 304 h 625"/>
                <a:gd name="T46" fmla="*/ 1259 w 1506"/>
                <a:gd name="T47" fmla="*/ 253 h 625"/>
                <a:gd name="T48" fmla="*/ 1164 w 1506"/>
                <a:gd name="T49" fmla="*/ 161 h 625"/>
                <a:gd name="T50" fmla="*/ 826 w 1506"/>
                <a:gd name="T51" fmla="*/ 194 h 625"/>
                <a:gd name="T52" fmla="*/ 898 w 1506"/>
                <a:gd name="T53" fmla="*/ 210 h 625"/>
                <a:gd name="T54" fmla="*/ 783 w 1506"/>
                <a:gd name="T55" fmla="*/ 353 h 625"/>
                <a:gd name="T56" fmla="*/ 756 w 1506"/>
                <a:gd name="T57" fmla="*/ 52 h 625"/>
                <a:gd name="T58" fmla="*/ 557 w 1506"/>
                <a:gd name="T59" fmla="*/ 62 h 625"/>
                <a:gd name="T60" fmla="*/ 547 w 1506"/>
                <a:gd name="T61" fmla="*/ 128 h 625"/>
                <a:gd name="T62" fmla="*/ 1132 w 1506"/>
                <a:gd name="T63" fmla="*/ 276 h 625"/>
                <a:gd name="T64" fmla="*/ 1306 w 1506"/>
                <a:gd name="T65" fmla="*/ 15 h 625"/>
                <a:gd name="T66" fmla="*/ 1092 w 1506"/>
                <a:gd name="T67" fmla="*/ 67 h 625"/>
                <a:gd name="T68" fmla="*/ 1179 w 1506"/>
                <a:gd name="T69" fmla="*/ 207 h 625"/>
                <a:gd name="T70" fmla="*/ 1211 w 1506"/>
                <a:gd name="T71" fmla="*/ 157 h 625"/>
                <a:gd name="T72" fmla="*/ 1062 w 1506"/>
                <a:gd name="T73" fmla="*/ 244 h 625"/>
                <a:gd name="T74" fmla="*/ 986 w 1506"/>
                <a:gd name="T75" fmla="*/ 294 h 625"/>
                <a:gd name="T76" fmla="*/ 928 w 1506"/>
                <a:gd name="T77" fmla="*/ 355 h 625"/>
                <a:gd name="T78" fmla="*/ 775 w 1506"/>
                <a:gd name="T79" fmla="*/ 133 h 625"/>
                <a:gd name="T80" fmla="*/ 676 w 1506"/>
                <a:gd name="T81" fmla="*/ 183 h 625"/>
                <a:gd name="T82" fmla="*/ 650 w 1506"/>
                <a:gd name="T83" fmla="*/ 204 h 625"/>
                <a:gd name="T84" fmla="*/ 613 w 1506"/>
                <a:gd name="T85" fmla="*/ 270 h 625"/>
                <a:gd name="T86" fmla="*/ 637 w 1506"/>
                <a:gd name="T87" fmla="*/ 295 h 625"/>
                <a:gd name="T88" fmla="*/ 562 w 1506"/>
                <a:gd name="T89" fmla="*/ 306 h 625"/>
                <a:gd name="T90" fmla="*/ 644 w 1506"/>
                <a:gd name="T91" fmla="*/ 389 h 625"/>
                <a:gd name="T92" fmla="*/ 826 w 1506"/>
                <a:gd name="T93" fmla="*/ 456 h 625"/>
                <a:gd name="T94" fmla="*/ 973 w 1506"/>
                <a:gd name="T95" fmla="*/ 449 h 625"/>
                <a:gd name="T96" fmla="*/ 601 w 1506"/>
                <a:gd name="T97" fmla="*/ 442 h 625"/>
                <a:gd name="T98" fmla="*/ 677 w 1506"/>
                <a:gd name="T99" fmla="*/ 429 h 625"/>
                <a:gd name="T100" fmla="*/ 526 w 1506"/>
                <a:gd name="T101" fmla="*/ 423 h 625"/>
                <a:gd name="T102" fmla="*/ 436 w 1506"/>
                <a:gd name="T103" fmla="*/ 205 h 625"/>
                <a:gd name="T104" fmla="*/ 377 w 1506"/>
                <a:gd name="T105" fmla="*/ 60 h 625"/>
                <a:gd name="T106" fmla="*/ 439 w 1506"/>
                <a:gd name="T107" fmla="*/ 307 h 625"/>
                <a:gd name="T108" fmla="*/ 388 w 1506"/>
                <a:gd name="T109" fmla="*/ 126 h 625"/>
                <a:gd name="T110" fmla="*/ 431 w 1506"/>
                <a:gd name="T111" fmla="*/ 289 h 625"/>
                <a:gd name="T112" fmla="*/ 307 w 1506"/>
                <a:gd name="T113" fmla="*/ 219 h 625"/>
                <a:gd name="T114" fmla="*/ 246 w 1506"/>
                <a:gd name="T115" fmla="*/ 22 h 625"/>
                <a:gd name="T116" fmla="*/ 85 w 1506"/>
                <a:gd name="T117" fmla="*/ 23 h 625"/>
                <a:gd name="T118" fmla="*/ 140 w 1506"/>
                <a:gd name="T119" fmla="*/ 40 h 625"/>
                <a:gd name="T120" fmla="*/ 127 w 1506"/>
                <a:gd name="T121" fmla="*/ 10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506" h="625">
                  <a:moveTo>
                    <a:pt x="1501" y="4"/>
                  </a:moveTo>
                  <a:cubicBezTo>
                    <a:pt x="1491" y="65"/>
                    <a:pt x="1456" y="121"/>
                    <a:pt x="1405" y="159"/>
                  </a:cubicBezTo>
                  <a:cubicBezTo>
                    <a:pt x="1364" y="192"/>
                    <a:pt x="1314" y="202"/>
                    <a:pt x="1262" y="209"/>
                  </a:cubicBezTo>
                  <a:cubicBezTo>
                    <a:pt x="1259" y="212"/>
                    <a:pt x="1262" y="216"/>
                    <a:pt x="1263" y="219"/>
                  </a:cubicBezTo>
                  <a:cubicBezTo>
                    <a:pt x="1256" y="279"/>
                    <a:pt x="1219" y="334"/>
                    <a:pt x="1162" y="357"/>
                  </a:cubicBezTo>
                  <a:cubicBezTo>
                    <a:pt x="1135" y="369"/>
                    <a:pt x="1101" y="375"/>
                    <a:pt x="1072" y="374"/>
                  </a:cubicBezTo>
                  <a:cubicBezTo>
                    <a:pt x="1057" y="378"/>
                    <a:pt x="1067" y="398"/>
                    <a:pt x="1060" y="406"/>
                  </a:cubicBezTo>
                  <a:cubicBezTo>
                    <a:pt x="1052" y="441"/>
                    <a:pt x="1026" y="475"/>
                    <a:pt x="995" y="498"/>
                  </a:cubicBezTo>
                  <a:cubicBezTo>
                    <a:pt x="974" y="505"/>
                    <a:pt x="954" y="510"/>
                    <a:pt x="931" y="511"/>
                  </a:cubicBezTo>
                  <a:cubicBezTo>
                    <a:pt x="917" y="518"/>
                    <a:pt x="898" y="511"/>
                    <a:pt x="884" y="520"/>
                  </a:cubicBezTo>
                  <a:cubicBezTo>
                    <a:pt x="842" y="528"/>
                    <a:pt x="797" y="545"/>
                    <a:pt x="775" y="587"/>
                  </a:cubicBezTo>
                  <a:cubicBezTo>
                    <a:pt x="758" y="614"/>
                    <a:pt x="758" y="614"/>
                    <a:pt x="758" y="614"/>
                  </a:cubicBezTo>
                  <a:cubicBezTo>
                    <a:pt x="755" y="614"/>
                    <a:pt x="755" y="614"/>
                    <a:pt x="755" y="614"/>
                  </a:cubicBezTo>
                  <a:cubicBezTo>
                    <a:pt x="758" y="571"/>
                    <a:pt x="799" y="544"/>
                    <a:pt x="833" y="527"/>
                  </a:cubicBezTo>
                  <a:cubicBezTo>
                    <a:pt x="897" y="500"/>
                    <a:pt x="986" y="518"/>
                    <a:pt x="1027" y="452"/>
                  </a:cubicBezTo>
                  <a:cubicBezTo>
                    <a:pt x="1041" y="429"/>
                    <a:pt x="1048" y="400"/>
                    <a:pt x="1054" y="373"/>
                  </a:cubicBezTo>
                  <a:cubicBezTo>
                    <a:pt x="1056" y="369"/>
                    <a:pt x="1056" y="369"/>
                    <a:pt x="1056" y="369"/>
                  </a:cubicBezTo>
                  <a:cubicBezTo>
                    <a:pt x="1126" y="367"/>
                    <a:pt x="1195" y="345"/>
                    <a:pt x="1230" y="280"/>
                  </a:cubicBezTo>
                  <a:cubicBezTo>
                    <a:pt x="1241" y="256"/>
                    <a:pt x="1251" y="232"/>
                    <a:pt x="1254" y="203"/>
                  </a:cubicBezTo>
                  <a:cubicBezTo>
                    <a:pt x="1263" y="197"/>
                    <a:pt x="1276" y="202"/>
                    <a:pt x="1286" y="198"/>
                  </a:cubicBezTo>
                  <a:cubicBezTo>
                    <a:pt x="1315" y="188"/>
                    <a:pt x="1349" y="186"/>
                    <a:pt x="1375" y="166"/>
                  </a:cubicBezTo>
                  <a:cubicBezTo>
                    <a:pt x="1413" y="139"/>
                    <a:pt x="1449" y="109"/>
                    <a:pt x="1469" y="65"/>
                  </a:cubicBezTo>
                  <a:cubicBezTo>
                    <a:pt x="1477" y="45"/>
                    <a:pt x="1485" y="25"/>
                    <a:pt x="1489" y="4"/>
                  </a:cubicBezTo>
                  <a:cubicBezTo>
                    <a:pt x="1466" y="4"/>
                    <a:pt x="1466" y="4"/>
                    <a:pt x="1466" y="4"/>
                  </a:cubicBezTo>
                  <a:cubicBezTo>
                    <a:pt x="1465" y="4"/>
                    <a:pt x="1465" y="5"/>
                    <a:pt x="1465" y="5"/>
                  </a:cubicBezTo>
                  <a:cubicBezTo>
                    <a:pt x="1463" y="46"/>
                    <a:pt x="1433" y="74"/>
                    <a:pt x="1409" y="105"/>
                  </a:cubicBezTo>
                  <a:cubicBezTo>
                    <a:pt x="1379" y="128"/>
                    <a:pt x="1347" y="155"/>
                    <a:pt x="1308" y="163"/>
                  </a:cubicBezTo>
                  <a:cubicBezTo>
                    <a:pt x="1289" y="174"/>
                    <a:pt x="1264" y="177"/>
                    <a:pt x="1242" y="177"/>
                  </a:cubicBezTo>
                  <a:cubicBezTo>
                    <a:pt x="1239" y="177"/>
                    <a:pt x="1233" y="180"/>
                    <a:pt x="1233" y="184"/>
                  </a:cubicBezTo>
                  <a:cubicBezTo>
                    <a:pt x="1238" y="242"/>
                    <a:pt x="1206" y="294"/>
                    <a:pt x="1154" y="323"/>
                  </a:cubicBezTo>
                  <a:cubicBezTo>
                    <a:pt x="1122" y="342"/>
                    <a:pt x="1085" y="343"/>
                    <a:pt x="1048" y="344"/>
                  </a:cubicBezTo>
                  <a:cubicBezTo>
                    <a:pt x="1041" y="345"/>
                    <a:pt x="1035" y="340"/>
                    <a:pt x="1031" y="346"/>
                  </a:cubicBezTo>
                  <a:cubicBezTo>
                    <a:pt x="1032" y="366"/>
                    <a:pt x="1024" y="387"/>
                    <a:pt x="1023" y="406"/>
                  </a:cubicBezTo>
                  <a:cubicBezTo>
                    <a:pt x="1016" y="433"/>
                    <a:pt x="994" y="459"/>
                    <a:pt x="968" y="470"/>
                  </a:cubicBezTo>
                  <a:cubicBezTo>
                    <a:pt x="932" y="493"/>
                    <a:pt x="888" y="485"/>
                    <a:pt x="848" y="497"/>
                  </a:cubicBezTo>
                  <a:cubicBezTo>
                    <a:pt x="807" y="503"/>
                    <a:pt x="772" y="533"/>
                    <a:pt x="752" y="568"/>
                  </a:cubicBezTo>
                  <a:cubicBezTo>
                    <a:pt x="749" y="568"/>
                    <a:pt x="749" y="568"/>
                    <a:pt x="749" y="568"/>
                  </a:cubicBezTo>
                  <a:cubicBezTo>
                    <a:pt x="731" y="543"/>
                    <a:pt x="710" y="518"/>
                    <a:pt x="680" y="505"/>
                  </a:cubicBezTo>
                  <a:cubicBezTo>
                    <a:pt x="630" y="477"/>
                    <a:pt x="569" y="491"/>
                    <a:pt x="521" y="459"/>
                  </a:cubicBezTo>
                  <a:cubicBezTo>
                    <a:pt x="492" y="445"/>
                    <a:pt x="483" y="414"/>
                    <a:pt x="476" y="388"/>
                  </a:cubicBezTo>
                  <a:cubicBezTo>
                    <a:pt x="466" y="373"/>
                    <a:pt x="470" y="355"/>
                    <a:pt x="467" y="339"/>
                  </a:cubicBezTo>
                  <a:cubicBezTo>
                    <a:pt x="416" y="341"/>
                    <a:pt x="370" y="333"/>
                    <a:pt x="330" y="307"/>
                  </a:cubicBezTo>
                  <a:cubicBezTo>
                    <a:pt x="309" y="289"/>
                    <a:pt x="297" y="266"/>
                    <a:pt x="287" y="243"/>
                  </a:cubicBezTo>
                  <a:cubicBezTo>
                    <a:pt x="275" y="219"/>
                    <a:pt x="265" y="191"/>
                    <a:pt x="268" y="162"/>
                  </a:cubicBezTo>
                  <a:cubicBezTo>
                    <a:pt x="261" y="163"/>
                    <a:pt x="252" y="162"/>
                    <a:pt x="245" y="165"/>
                  </a:cubicBezTo>
                  <a:cubicBezTo>
                    <a:pt x="236" y="159"/>
                    <a:pt x="222" y="163"/>
                    <a:pt x="218" y="154"/>
                  </a:cubicBezTo>
                  <a:cubicBezTo>
                    <a:pt x="220" y="152"/>
                    <a:pt x="220" y="152"/>
                    <a:pt x="220" y="152"/>
                  </a:cubicBezTo>
                  <a:cubicBezTo>
                    <a:pt x="237" y="155"/>
                    <a:pt x="254" y="159"/>
                    <a:pt x="273" y="156"/>
                  </a:cubicBezTo>
                  <a:cubicBezTo>
                    <a:pt x="278" y="159"/>
                    <a:pt x="278" y="159"/>
                    <a:pt x="278" y="159"/>
                  </a:cubicBezTo>
                  <a:cubicBezTo>
                    <a:pt x="277" y="202"/>
                    <a:pt x="294" y="243"/>
                    <a:pt x="318" y="277"/>
                  </a:cubicBezTo>
                  <a:cubicBezTo>
                    <a:pt x="343" y="312"/>
                    <a:pt x="381" y="325"/>
                    <a:pt x="421" y="329"/>
                  </a:cubicBezTo>
                  <a:cubicBezTo>
                    <a:pt x="438" y="331"/>
                    <a:pt x="458" y="324"/>
                    <a:pt x="474" y="332"/>
                  </a:cubicBezTo>
                  <a:cubicBezTo>
                    <a:pt x="475" y="336"/>
                    <a:pt x="477" y="340"/>
                    <a:pt x="474" y="344"/>
                  </a:cubicBezTo>
                  <a:cubicBezTo>
                    <a:pt x="481" y="385"/>
                    <a:pt x="488" y="429"/>
                    <a:pt x="530" y="452"/>
                  </a:cubicBezTo>
                  <a:cubicBezTo>
                    <a:pt x="553" y="464"/>
                    <a:pt x="575" y="476"/>
                    <a:pt x="602" y="475"/>
                  </a:cubicBezTo>
                  <a:cubicBezTo>
                    <a:pt x="655" y="487"/>
                    <a:pt x="723" y="491"/>
                    <a:pt x="747" y="552"/>
                  </a:cubicBezTo>
                  <a:cubicBezTo>
                    <a:pt x="760" y="544"/>
                    <a:pt x="763" y="526"/>
                    <a:pt x="776" y="517"/>
                  </a:cubicBezTo>
                  <a:cubicBezTo>
                    <a:pt x="814" y="490"/>
                    <a:pt x="858" y="474"/>
                    <a:pt x="908" y="475"/>
                  </a:cubicBezTo>
                  <a:cubicBezTo>
                    <a:pt x="942" y="472"/>
                    <a:pt x="976" y="461"/>
                    <a:pt x="997" y="432"/>
                  </a:cubicBezTo>
                  <a:cubicBezTo>
                    <a:pt x="1019" y="406"/>
                    <a:pt x="1015" y="372"/>
                    <a:pt x="1020" y="339"/>
                  </a:cubicBezTo>
                  <a:cubicBezTo>
                    <a:pt x="1025" y="334"/>
                    <a:pt x="1025" y="334"/>
                    <a:pt x="1025" y="334"/>
                  </a:cubicBezTo>
                  <a:cubicBezTo>
                    <a:pt x="1074" y="332"/>
                    <a:pt x="1132" y="331"/>
                    <a:pt x="1172" y="301"/>
                  </a:cubicBezTo>
                  <a:cubicBezTo>
                    <a:pt x="1208" y="274"/>
                    <a:pt x="1222" y="232"/>
                    <a:pt x="1220" y="187"/>
                  </a:cubicBezTo>
                  <a:cubicBezTo>
                    <a:pt x="1219" y="180"/>
                    <a:pt x="1215" y="170"/>
                    <a:pt x="1217" y="164"/>
                  </a:cubicBezTo>
                  <a:cubicBezTo>
                    <a:pt x="1264" y="160"/>
                    <a:pt x="1306" y="151"/>
                    <a:pt x="1346" y="130"/>
                  </a:cubicBezTo>
                  <a:cubicBezTo>
                    <a:pt x="1346" y="126"/>
                    <a:pt x="1346" y="126"/>
                    <a:pt x="1346" y="126"/>
                  </a:cubicBezTo>
                  <a:cubicBezTo>
                    <a:pt x="1335" y="128"/>
                    <a:pt x="1325" y="137"/>
                    <a:pt x="1315" y="136"/>
                  </a:cubicBezTo>
                  <a:cubicBezTo>
                    <a:pt x="1314" y="127"/>
                    <a:pt x="1314" y="118"/>
                    <a:pt x="1313" y="108"/>
                  </a:cubicBezTo>
                  <a:cubicBezTo>
                    <a:pt x="1311" y="95"/>
                    <a:pt x="1297" y="88"/>
                    <a:pt x="1289" y="81"/>
                  </a:cubicBezTo>
                  <a:cubicBezTo>
                    <a:pt x="1306" y="81"/>
                    <a:pt x="1327" y="72"/>
                    <a:pt x="1343" y="82"/>
                  </a:cubicBezTo>
                  <a:cubicBezTo>
                    <a:pt x="1350" y="84"/>
                    <a:pt x="1354" y="101"/>
                    <a:pt x="1363" y="91"/>
                  </a:cubicBezTo>
                  <a:cubicBezTo>
                    <a:pt x="1366" y="83"/>
                    <a:pt x="1360" y="76"/>
                    <a:pt x="1357" y="70"/>
                  </a:cubicBezTo>
                  <a:cubicBezTo>
                    <a:pt x="1368" y="72"/>
                    <a:pt x="1379" y="76"/>
                    <a:pt x="1390" y="77"/>
                  </a:cubicBezTo>
                  <a:cubicBezTo>
                    <a:pt x="1397" y="77"/>
                    <a:pt x="1406" y="68"/>
                    <a:pt x="1410" y="77"/>
                  </a:cubicBezTo>
                  <a:cubicBezTo>
                    <a:pt x="1394" y="97"/>
                    <a:pt x="1369" y="109"/>
                    <a:pt x="1350" y="125"/>
                  </a:cubicBezTo>
                  <a:cubicBezTo>
                    <a:pt x="1361" y="122"/>
                    <a:pt x="1373" y="114"/>
                    <a:pt x="1383" y="107"/>
                  </a:cubicBezTo>
                  <a:cubicBezTo>
                    <a:pt x="1423" y="85"/>
                    <a:pt x="1444" y="45"/>
                    <a:pt x="1454" y="4"/>
                  </a:cubicBezTo>
                  <a:cubicBezTo>
                    <a:pt x="1449" y="4"/>
                    <a:pt x="1449" y="4"/>
                    <a:pt x="1449" y="4"/>
                  </a:cubicBezTo>
                  <a:cubicBezTo>
                    <a:pt x="1443" y="24"/>
                    <a:pt x="1437" y="44"/>
                    <a:pt x="1424" y="61"/>
                  </a:cubicBezTo>
                  <a:cubicBezTo>
                    <a:pt x="1423" y="63"/>
                    <a:pt x="1423" y="63"/>
                    <a:pt x="1423" y="63"/>
                  </a:cubicBezTo>
                  <a:cubicBezTo>
                    <a:pt x="1419" y="49"/>
                    <a:pt x="1411" y="33"/>
                    <a:pt x="1396" y="29"/>
                  </a:cubicBezTo>
                  <a:cubicBezTo>
                    <a:pt x="1379" y="27"/>
                    <a:pt x="1361" y="30"/>
                    <a:pt x="1347" y="39"/>
                  </a:cubicBezTo>
                  <a:cubicBezTo>
                    <a:pt x="1338" y="36"/>
                    <a:pt x="1332" y="25"/>
                    <a:pt x="1322" y="19"/>
                  </a:cubicBezTo>
                  <a:cubicBezTo>
                    <a:pt x="1315" y="13"/>
                    <a:pt x="1306" y="8"/>
                    <a:pt x="1296" y="7"/>
                  </a:cubicBezTo>
                  <a:cubicBezTo>
                    <a:pt x="1297" y="6"/>
                    <a:pt x="1299" y="5"/>
                    <a:pt x="1300" y="4"/>
                  </a:cubicBezTo>
                  <a:cubicBezTo>
                    <a:pt x="1286" y="4"/>
                    <a:pt x="1286" y="4"/>
                    <a:pt x="1286" y="4"/>
                  </a:cubicBezTo>
                  <a:cubicBezTo>
                    <a:pt x="1285" y="4"/>
                    <a:pt x="1284" y="5"/>
                    <a:pt x="1283" y="5"/>
                  </a:cubicBezTo>
                  <a:cubicBezTo>
                    <a:pt x="1275" y="10"/>
                    <a:pt x="1263" y="10"/>
                    <a:pt x="1254" y="12"/>
                  </a:cubicBezTo>
                  <a:cubicBezTo>
                    <a:pt x="1252" y="10"/>
                    <a:pt x="1251" y="7"/>
                    <a:pt x="1251" y="4"/>
                  </a:cubicBezTo>
                  <a:cubicBezTo>
                    <a:pt x="1244" y="4"/>
                    <a:pt x="1244" y="4"/>
                    <a:pt x="1244" y="4"/>
                  </a:cubicBezTo>
                  <a:cubicBezTo>
                    <a:pt x="1246" y="9"/>
                    <a:pt x="1249" y="14"/>
                    <a:pt x="1243" y="17"/>
                  </a:cubicBezTo>
                  <a:cubicBezTo>
                    <a:pt x="1240" y="14"/>
                    <a:pt x="1238" y="9"/>
                    <a:pt x="1234" y="4"/>
                  </a:cubicBezTo>
                  <a:cubicBezTo>
                    <a:pt x="1220" y="4"/>
                    <a:pt x="1220" y="4"/>
                    <a:pt x="1220" y="4"/>
                  </a:cubicBezTo>
                  <a:cubicBezTo>
                    <a:pt x="1226" y="5"/>
                    <a:pt x="1233" y="8"/>
                    <a:pt x="1235" y="16"/>
                  </a:cubicBezTo>
                  <a:cubicBezTo>
                    <a:pt x="1235" y="22"/>
                    <a:pt x="1233" y="30"/>
                    <a:pt x="1227" y="31"/>
                  </a:cubicBezTo>
                  <a:cubicBezTo>
                    <a:pt x="1220" y="34"/>
                    <a:pt x="1213" y="35"/>
                    <a:pt x="1207" y="32"/>
                  </a:cubicBezTo>
                  <a:cubicBezTo>
                    <a:pt x="1200" y="28"/>
                    <a:pt x="1200" y="20"/>
                    <a:pt x="1202" y="14"/>
                  </a:cubicBezTo>
                  <a:cubicBezTo>
                    <a:pt x="1204" y="7"/>
                    <a:pt x="1211" y="8"/>
                    <a:pt x="1215" y="4"/>
                  </a:cubicBezTo>
                  <a:cubicBezTo>
                    <a:pt x="1215" y="4"/>
                    <a:pt x="1216" y="4"/>
                    <a:pt x="1216" y="4"/>
                  </a:cubicBezTo>
                  <a:cubicBezTo>
                    <a:pt x="1201" y="4"/>
                    <a:pt x="1201" y="4"/>
                    <a:pt x="1201" y="4"/>
                  </a:cubicBezTo>
                  <a:cubicBezTo>
                    <a:pt x="1201" y="4"/>
                    <a:pt x="1201" y="4"/>
                    <a:pt x="1201" y="4"/>
                  </a:cubicBezTo>
                  <a:cubicBezTo>
                    <a:pt x="1196" y="12"/>
                    <a:pt x="1192" y="20"/>
                    <a:pt x="1196" y="29"/>
                  </a:cubicBezTo>
                  <a:cubicBezTo>
                    <a:pt x="1202" y="40"/>
                    <a:pt x="1216" y="43"/>
                    <a:pt x="1227" y="38"/>
                  </a:cubicBezTo>
                  <a:cubicBezTo>
                    <a:pt x="1237" y="33"/>
                    <a:pt x="1237" y="33"/>
                    <a:pt x="1237" y="33"/>
                  </a:cubicBezTo>
                  <a:cubicBezTo>
                    <a:pt x="1236" y="41"/>
                    <a:pt x="1225" y="43"/>
                    <a:pt x="1218" y="46"/>
                  </a:cubicBezTo>
                  <a:cubicBezTo>
                    <a:pt x="1210" y="48"/>
                    <a:pt x="1203" y="45"/>
                    <a:pt x="1197" y="42"/>
                  </a:cubicBezTo>
                  <a:cubicBezTo>
                    <a:pt x="1190" y="35"/>
                    <a:pt x="1187" y="26"/>
                    <a:pt x="1187" y="17"/>
                  </a:cubicBezTo>
                  <a:cubicBezTo>
                    <a:pt x="1187" y="12"/>
                    <a:pt x="1189" y="7"/>
                    <a:pt x="1192" y="4"/>
                  </a:cubicBezTo>
                  <a:cubicBezTo>
                    <a:pt x="1184" y="4"/>
                    <a:pt x="1184" y="4"/>
                    <a:pt x="1184" y="4"/>
                  </a:cubicBezTo>
                  <a:cubicBezTo>
                    <a:pt x="1183" y="5"/>
                    <a:pt x="1181" y="5"/>
                    <a:pt x="1178" y="4"/>
                  </a:cubicBezTo>
                  <a:cubicBezTo>
                    <a:pt x="1151" y="4"/>
                    <a:pt x="1151" y="4"/>
                    <a:pt x="1151" y="4"/>
                  </a:cubicBezTo>
                  <a:cubicBezTo>
                    <a:pt x="1123" y="15"/>
                    <a:pt x="1092" y="35"/>
                    <a:pt x="1085" y="67"/>
                  </a:cubicBezTo>
                  <a:cubicBezTo>
                    <a:pt x="1087" y="71"/>
                    <a:pt x="1084" y="78"/>
                    <a:pt x="1090" y="78"/>
                  </a:cubicBezTo>
                  <a:cubicBezTo>
                    <a:pt x="1111" y="68"/>
                    <a:pt x="1128" y="90"/>
                    <a:pt x="1150" y="86"/>
                  </a:cubicBezTo>
                  <a:cubicBezTo>
                    <a:pt x="1161" y="83"/>
                    <a:pt x="1172" y="80"/>
                    <a:pt x="1182" y="74"/>
                  </a:cubicBezTo>
                  <a:cubicBezTo>
                    <a:pt x="1186" y="86"/>
                    <a:pt x="1186" y="103"/>
                    <a:pt x="1194" y="115"/>
                  </a:cubicBezTo>
                  <a:cubicBezTo>
                    <a:pt x="1208" y="128"/>
                    <a:pt x="1200" y="149"/>
                    <a:pt x="1196" y="165"/>
                  </a:cubicBezTo>
                  <a:cubicBezTo>
                    <a:pt x="1181" y="164"/>
                    <a:pt x="1194" y="178"/>
                    <a:pt x="1189" y="184"/>
                  </a:cubicBezTo>
                  <a:cubicBezTo>
                    <a:pt x="1180" y="201"/>
                    <a:pt x="1170" y="216"/>
                    <a:pt x="1152" y="222"/>
                  </a:cubicBezTo>
                  <a:cubicBezTo>
                    <a:pt x="1135" y="223"/>
                    <a:pt x="1123" y="230"/>
                    <a:pt x="1108" y="225"/>
                  </a:cubicBezTo>
                  <a:cubicBezTo>
                    <a:pt x="1109" y="221"/>
                    <a:pt x="1109" y="221"/>
                    <a:pt x="1109" y="221"/>
                  </a:cubicBezTo>
                  <a:cubicBezTo>
                    <a:pt x="1128" y="206"/>
                    <a:pt x="1142" y="193"/>
                    <a:pt x="1161" y="180"/>
                  </a:cubicBezTo>
                  <a:cubicBezTo>
                    <a:pt x="1174" y="167"/>
                    <a:pt x="1174" y="151"/>
                    <a:pt x="1174" y="134"/>
                  </a:cubicBezTo>
                  <a:cubicBezTo>
                    <a:pt x="1170" y="115"/>
                    <a:pt x="1151" y="104"/>
                    <a:pt x="1134" y="100"/>
                  </a:cubicBezTo>
                  <a:cubicBezTo>
                    <a:pt x="1130" y="106"/>
                    <a:pt x="1137" y="116"/>
                    <a:pt x="1134" y="125"/>
                  </a:cubicBezTo>
                  <a:cubicBezTo>
                    <a:pt x="1129" y="146"/>
                    <a:pt x="1127" y="166"/>
                    <a:pt x="1134" y="187"/>
                  </a:cubicBezTo>
                  <a:cubicBezTo>
                    <a:pt x="1124" y="206"/>
                    <a:pt x="1104" y="227"/>
                    <a:pt x="1078" y="224"/>
                  </a:cubicBezTo>
                  <a:cubicBezTo>
                    <a:pt x="1057" y="219"/>
                    <a:pt x="1034" y="212"/>
                    <a:pt x="1016" y="202"/>
                  </a:cubicBezTo>
                  <a:cubicBezTo>
                    <a:pt x="1037" y="194"/>
                    <a:pt x="1056" y="181"/>
                    <a:pt x="1077" y="172"/>
                  </a:cubicBezTo>
                  <a:cubicBezTo>
                    <a:pt x="1093" y="163"/>
                    <a:pt x="1101" y="146"/>
                    <a:pt x="1107" y="131"/>
                  </a:cubicBezTo>
                  <a:cubicBezTo>
                    <a:pt x="1109" y="114"/>
                    <a:pt x="1105" y="97"/>
                    <a:pt x="1098" y="83"/>
                  </a:cubicBezTo>
                  <a:cubicBezTo>
                    <a:pt x="1094" y="87"/>
                    <a:pt x="1091" y="94"/>
                    <a:pt x="1089" y="100"/>
                  </a:cubicBezTo>
                  <a:cubicBezTo>
                    <a:pt x="1075" y="114"/>
                    <a:pt x="1054" y="124"/>
                    <a:pt x="1048" y="146"/>
                  </a:cubicBezTo>
                  <a:cubicBezTo>
                    <a:pt x="1048" y="161"/>
                    <a:pt x="1041" y="175"/>
                    <a:pt x="1033" y="188"/>
                  </a:cubicBezTo>
                  <a:cubicBezTo>
                    <a:pt x="1022" y="192"/>
                    <a:pt x="1009" y="200"/>
                    <a:pt x="997" y="193"/>
                  </a:cubicBezTo>
                  <a:cubicBezTo>
                    <a:pt x="971" y="178"/>
                    <a:pt x="942" y="153"/>
                    <a:pt x="934" y="123"/>
                  </a:cubicBezTo>
                  <a:cubicBezTo>
                    <a:pt x="932" y="119"/>
                    <a:pt x="929" y="115"/>
                    <a:pt x="927" y="111"/>
                  </a:cubicBezTo>
                  <a:cubicBezTo>
                    <a:pt x="924" y="114"/>
                    <a:pt x="924" y="114"/>
                    <a:pt x="924" y="114"/>
                  </a:cubicBezTo>
                  <a:cubicBezTo>
                    <a:pt x="921" y="114"/>
                    <a:pt x="921" y="110"/>
                    <a:pt x="919" y="108"/>
                  </a:cubicBezTo>
                  <a:cubicBezTo>
                    <a:pt x="919" y="128"/>
                    <a:pt x="913" y="155"/>
                    <a:pt x="890" y="162"/>
                  </a:cubicBezTo>
                  <a:cubicBezTo>
                    <a:pt x="871" y="167"/>
                    <a:pt x="847" y="156"/>
                    <a:pt x="832" y="172"/>
                  </a:cubicBezTo>
                  <a:cubicBezTo>
                    <a:pt x="826" y="182"/>
                    <a:pt x="811" y="182"/>
                    <a:pt x="801" y="185"/>
                  </a:cubicBezTo>
                  <a:cubicBezTo>
                    <a:pt x="812" y="200"/>
                    <a:pt x="831" y="205"/>
                    <a:pt x="850" y="204"/>
                  </a:cubicBezTo>
                  <a:cubicBezTo>
                    <a:pt x="866" y="199"/>
                    <a:pt x="882" y="193"/>
                    <a:pt x="893" y="178"/>
                  </a:cubicBezTo>
                  <a:cubicBezTo>
                    <a:pt x="896" y="178"/>
                    <a:pt x="896" y="178"/>
                    <a:pt x="896" y="178"/>
                  </a:cubicBezTo>
                  <a:cubicBezTo>
                    <a:pt x="897" y="198"/>
                    <a:pt x="870" y="212"/>
                    <a:pt x="873" y="233"/>
                  </a:cubicBezTo>
                  <a:cubicBezTo>
                    <a:pt x="870" y="254"/>
                    <a:pt x="892" y="267"/>
                    <a:pt x="899" y="285"/>
                  </a:cubicBezTo>
                  <a:cubicBezTo>
                    <a:pt x="900" y="287"/>
                    <a:pt x="902" y="287"/>
                    <a:pt x="904" y="285"/>
                  </a:cubicBezTo>
                  <a:cubicBezTo>
                    <a:pt x="908" y="263"/>
                    <a:pt x="920" y="242"/>
                    <a:pt x="911" y="220"/>
                  </a:cubicBezTo>
                  <a:cubicBezTo>
                    <a:pt x="902" y="205"/>
                    <a:pt x="901" y="187"/>
                    <a:pt x="905" y="170"/>
                  </a:cubicBezTo>
                  <a:cubicBezTo>
                    <a:pt x="910" y="154"/>
                    <a:pt x="919" y="139"/>
                    <a:pt x="924" y="123"/>
                  </a:cubicBezTo>
                  <a:cubicBezTo>
                    <a:pt x="939" y="133"/>
                    <a:pt x="936" y="155"/>
                    <a:pt x="939" y="172"/>
                  </a:cubicBezTo>
                  <a:cubicBezTo>
                    <a:pt x="944" y="219"/>
                    <a:pt x="934" y="261"/>
                    <a:pt x="913" y="301"/>
                  </a:cubicBezTo>
                  <a:cubicBezTo>
                    <a:pt x="906" y="309"/>
                    <a:pt x="896" y="310"/>
                    <a:pt x="886" y="314"/>
                  </a:cubicBezTo>
                  <a:cubicBezTo>
                    <a:pt x="871" y="303"/>
                    <a:pt x="859" y="286"/>
                    <a:pt x="840" y="286"/>
                  </a:cubicBezTo>
                  <a:cubicBezTo>
                    <a:pt x="832" y="282"/>
                    <a:pt x="833" y="273"/>
                    <a:pt x="827" y="268"/>
                  </a:cubicBezTo>
                  <a:cubicBezTo>
                    <a:pt x="819" y="273"/>
                    <a:pt x="825" y="283"/>
                    <a:pt x="821" y="290"/>
                  </a:cubicBezTo>
                  <a:cubicBezTo>
                    <a:pt x="817" y="301"/>
                    <a:pt x="814" y="312"/>
                    <a:pt x="819" y="323"/>
                  </a:cubicBezTo>
                  <a:cubicBezTo>
                    <a:pt x="825" y="337"/>
                    <a:pt x="840" y="340"/>
                    <a:pt x="853" y="341"/>
                  </a:cubicBezTo>
                  <a:cubicBezTo>
                    <a:pt x="868" y="339"/>
                    <a:pt x="881" y="329"/>
                    <a:pt x="894" y="320"/>
                  </a:cubicBezTo>
                  <a:cubicBezTo>
                    <a:pt x="898" y="319"/>
                    <a:pt x="898" y="319"/>
                    <a:pt x="898" y="319"/>
                  </a:cubicBezTo>
                  <a:cubicBezTo>
                    <a:pt x="890" y="343"/>
                    <a:pt x="863" y="360"/>
                    <a:pt x="841" y="372"/>
                  </a:cubicBezTo>
                  <a:cubicBezTo>
                    <a:pt x="809" y="386"/>
                    <a:pt x="769" y="387"/>
                    <a:pt x="733" y="383"/>
                  </a:cubicBezTo>
                  <a:cubicBezTo>
                    <a:pt x="720" y="375"/>
                    <a:pt x="702" y="368"/>
                    <a:pt x="696" y="352"/>
                  </a:cubicBezTo>
                  <a:cubicBezTo>
                    <a:pt x="697" y="342"/>
                    <a:pt x="702" y="329"/>
                    <a:pt x="713" y="325"/>
                  </a:cubicBezTo>
                  <a:cubicBezTo>
                    <a:pt x="730" y="320"/>
                    <a:pt x="728" y="339"/>
                    <a:pt x="739" y="346"/>
                  </a:cubicBezTo>
                  <a:cubicBezTo>
                    <a:pt x="756" y="358"/>
                    <a:pt x="777" y="366"/>
                    <a:pt x="799" y="358"/>
                  </a:cubicBezTo>
                  <a:cubicBezTo>
                    <a:pt x="803" y="356"/>
                    <a:pt x="810" y="363"/>
                    <a:pt x="810" y="355"/>
                  </a:cubicBezTo>
                  <a:cubicBezTo>
                    <a:pt x="804" y="341"/>
                    <a:pt x="800" y="326"/>
                    <a:pt x="787" y="318"/>
                  </a:cubicBezTo>
                  <a:cubicBezTo>
                    <a:pt x="777" y="311"/>
                    <a:pt x="763" y="305"/>
                    <a:pt x="751" y="312"/>
                  </a:cubicBezTo>
                  <a:cubicBezTo>
                    <a:pt x="739" y="321"/>
                    <a:pt x="728" y="307"/>
                    <a:pt x="717" y="315"/>
                  </a:cubicBezTo>
                  <a:cubicBezTo>
                    <a:pt x="704" y="321"/>
                    <a:pt x="697" y="331"/>
                    <a:pt x="690" y="341"/>
                  </a:cubicBezTo>
                  <a:cubicBezTo>
                    <a:pt x="685" y="336"/>
                    <a:pt x="682" y="329"/>
                    <a:pt x="681" y="322"/>
                  </a:cubicBezTo>
                  <a:cubicBezTo>
                    <a:pt x="683" y="306"/>
                    <a:pt x="695" y="294"/>
                    <a:pt x="695" y="278"/>
                  </a:cubicBezTo>
                  <a:cubicBezTo>
                    <a:pt x="698" y="276"/>
                    <a:pt x="698" y="276"/>
                    <a:pt x="698" y="276"/>
                  </a:cubicBezTo>
                  <a:cubicBezTo>
                    <a:pt x="713" y="298"/>
                    <a:pt x="739" y="312"/>
                    <a:pt x="765" y="305"/>
                  </a:cubicBezTo>
                  <a:cubicBezTo>
                    <a:pt x="779" y="301"/>
                    <a:pt x="793" y="310"/>
                    <a:pt x="806" y="306"/>
                  </a:cubicBezTo>
                  <a:cubicBezTo>
                    <a:pt x="811" y="280"/>
                    <a:pt x="803" y="252"/>
                    <a:pt x="781" y="236"/>
                  </a:cubicBezTo>
                  <a:cubicBezTo>
                    <a:pt x="775" y="229"/>
                    <a:pt x="768" y="227"/>
                    <a:pt x="762" y="222"/>
                  </a:cubicBezTo>
                  <a:cubicBezTo>
                    <a:pt x="765" y="214"/>
                    <a:pt x="775" y="210"/>
                    <a:pt x="782" y="207"/>
                  </a:cubicBezTo>
                  <a:cubicBezTo>
                    <a:pt x="800" y="186"/>
                    <a:pt x="802" y="163"/>
                    <a:pt x="800" y="136"/>
                  </a:cubicBezTo>
                  <a:cubicBezTo>
                    <a:pt x="800" y="132"/>
                    <a:pt x="804" y="128"/>
                    <a:pt x="799" y="124"/>
                  </a:cubicBezTo>
                  <a:cubicBezTo>
                    <a:pt x="781" y="127"/>
                    <a:pt x="762" y="118"/>
                    <a:pt x="744" y="123"/>
                  </a:cubicBezTo>
                  <a:cubicBezTo>
                    <a:pt x="754" y="100"/>
                    <a:pt x="774" y="79"/>
                    <a:pt x="801" y="74"/>
                  </a:cubicBezTo>
                  <a:cubicBezTo>
                    <a:pt x="805" y="75"/>
                    <a:pt x="805" y="75"/>
                    <a:pt x="805" y="75"/>
                  </a:cubicBezTo>
                  <a:cubicBezTo>
                    <a:pt x="814" y="88"/>
                    <a:pt x="821" y="105"/>
                    <a:pt x="838" y="108"/>
                  </a:cubicBezTo>
                  <a:cubicBezTo>
                    <a:pt x="856" y="112"/>
                    <a:pt x="871" y="118"/>
                    <a:pt x="891" y="117"/>
                  </a:cubicBezTo>
                  <a:cubicBezTo>
                    <a:pt x="894" y="109"/>
                    <a:pt x="889" y="97"/>
                    <a:pt x="885" y="88"/>
                  </a:cubicBezTo>
                  <a:cubicBezTo>
                    <a:pt x="879" y="76"/>
                    <a:pt x="868" y="64"/>
                    <a:pt x="852" y="64"/>
                  </a:cubicBezTo>
                  <a:cubicBezTo>
                    <a:pt x="838" y="65"/>
                    <a:pt x="824" y="70"/>
                    <a:pt x="810" y="66"/>
                  </a:cubicBezTo>
                  <a:cubicBezTo>
                    <a:pt x="793" y="68"/>
                    <a:pt x="779" y="76"/>
                    <a:pt x="764" y="82"/>
                  </a:cubicBezTo>
                  <a:cubicBezTo>
                    <a:pt x="762" y="71"/>
                    <a:pt x="770" y="63"/>
                    <a:pt x="774" y="54"/>
                  </a:cubicBezTo>
                  <a:cubicBezTo>
                    <a:pt x="774" y="42"/>
                    <a:pt x="779" y="31"/>
                    <a:pt x="773" y="20"/>
                  </a:cubicBezTo>
                  <a:cubicBezTo>
                    <a:pt x="767" y="9"/>
                    <a:pt x="755" y="7"/>
                    <a:pt x="745" y="4"/>
                  </a:cubicBezTo>
                  <a:cubicBezTo>
                    <a:pt x="727" y="4"/>
                    <a:pt x="727" y="4"/>
                    <a:pt x="727" y="4"/>
                  </a:cubicBezTo>
                  <a:cubicBezTo>
                    <a:pt x="733" y="18"/>
                    <a:pt x="733" y="36"/>
                    <a:pt x="742" y="49"/>
                  </a:cubicBezTo>
                  <a:cubicBezTo>
                    <a:pt x="748" y="60"/>
                    <a:pt x="766" y="66"/>
                    <a:pt x="756" y="82"/>
                  </a:cubicBezTo>
                  <a:cubicBezTo>
                    <a:pt x="754" y="95"/>
                    <a:pt x="754" y="95"/>
                    <a:pt x="754" y="95"/>
                  </a:cubicBezTo>
                  <a:cubicBezTo>
                    <a:pt x="745" y="105"/>
                    <a:pt x="738" y="117"/>
                    <a:pt x="732" y="128"/>
                  </a:cubicBezTo>
                  <a:cubicBezTo>
                    <a:pt x="724" y="136"/>
                    <a:pt x="713" y="141"/>
                    <a:pt x="709" y="150"/>
                  </a:cubicBezTo>
                  <a:cubicBezTo>
                    <a:pt x="704" y="144"/>
                    <a:pt x="703" y="135"/>
                    <a:pt x="699" y="127"/>
                  </a:cubicBezTo>
                  <a:cubicBezTo>
                    <a:pt x="683" y="105"/>
                    <a:pt x="663" y="89"/>
                    <a:pt x="639" y="77"/>
                  </a:cubicBezTo>
                  <a:cubicBezTo>
                    <a:pt x="631" y="81"/>
                    <a:pt x="637" y="90"/>
                    <a:pt x="638" y="95"/>
                  </a:cubicBezTo>
                  <a:cubicBezTo>
                    <a:pt x="624" y="117"/>
                    <a:pt x="613" y="142"/>
                    <a:pt x="619" y="170"/>
                  </a:cubicBezTo>
                  <a:cubicBezTo>
                    <a:pt x="615" y="172"/>
                    <a:pt x="608" y="170"/>
                    <a:pt x="604" y="169"/>
                  </a:cubicBezTo>
                  <a:cubicBezTo>
                    <a:pt x="600" y="151"/>
                    <a:pt x="593" y="133"/>
                    <a:pt x="582" y="117"/>
                  </a:cubicBezTo>
                  <a:cubicBezTo>
                    <a:pt x="582" y="108"/>
                    <a:pt x="578" y="94"/>
                    <a:pt x="587" y="90"/>
                  </a:cubicBezTo>
                  <a:cubicBezTo>
                    <a:pt x="614" y="84"/>
                    <a:pt x="641" y="66"/>
                    <a:pt x="646" y="37"/>
                  </a:cubicBezTo>
                  <a:cubicBezTo>
                    <a:pt x="645" y="29"/>
                    <a:pt x="634" y="30"/>
                    <a:pt x="628" y="28"/>
                  </a:cubicBezTo>
                  <a:cubicBezTo>
                    <a:pt x="609" y="23"/>
                    <a:pt x="594" y="42"/>
                    <a:pt x="585" y="55"/>
                  </a:cubicBezTo>
                  <a:cubicBezTo>
                    <a:pt x="589" y="72"/>
                    <a:pt x="572" y="82"/>
                    <a:pt x="576" y="99"/>
                  </a:cubicBezTo>
                  <a:cubicBezTo>
                    <a:pt x="574" y="101"/>
                    <a:pt x="576" y="108"/>
                    <a:pt x="571" y="106"/>
                  </a:cubicBezTo>
                  <a:cubicBezTo>
                    <a:pt x="561" y="98"/>
                    <a:pt x="547" y="87"/>
                    <a:pt x="551" y="73"/>
                  </a:cubicBezTo>
                  <a:cubicBezTo>
                    <a:pt x="553" y="67"/>
                    <a:pt x="561" y="73"/>
                    <a:pt x="565" y="67"/>
                  </a:cubicBezTo>
                  <a:cubicBezTo>
                    <a:pt x="586" y="59"/>
                    <a:pt x="593" y="38"/>
                    <a:pt x="591" y="17"/>
                  </a:cubicBezTo>
                  <a:cubicBezTo>
                    <a:pt x="583" y="11"/>
                    <a:pt x="577" y="22"/>
                    <a:pt x="569" y="23"/>
                  </a:cubicBezTo>
                  <a:cubicBezTo>
                    <a:pt x="555" y="28"/>
                    <a:pt x="541" y="42"/>
                    <a:pt x="541" y="58"/>
                  </a:cubicBezTo>
                  <a:cubicBezTo>
                    <a:pt x="542" y="80"/>
                    <a:pt x="542" y="80"/>
                    <a:pt x="542" y="80"/>
                  </a:cubicBezTo>
                  <a:cubicBezTo>
                    <a:pt x="525" y="74"/>
                    <a:pt x="500" y="67"/>
                    <a:pt x="484" y="82"/>
                  </a:cubicBezTo>
                  <a:cubicBezTo>
                    <a:pt x="474" y="88"/>
                    <a:pt x="473" y="101"/>
                    <a:pt x="461" y="103"/>
                  </a:cubicBezTo>
                  <a:cubicBezTo>
                    <a:pt x="459" y="104"/>
                    <a:pt x="459" y="105"/>
                    <a:pt x="459" y="107"/>
                  </a:cubicBezTo>
                  <a:cubicBezTo>
                    <a:pt x="467" y="112"/>
                    <a:pt x="481" y="111"/>
                    <a:pt x="491" y="114"/>
                  </a:cubicBezTo>
                  <a:cubicBezTo>
                    <a:pt x="516" y="117"/>
                    <a:pt x="533" y="81"/>
                    <a:pt x="557" y="102"/>
                  </a:cubicBezTo>
                  <a:cubicBezTo>
                    <a:pt x="563" y="107"/>
                    <a:pt x="569" y="112"/>
                    <a:pt x="571" y="119"/>
                  </a:cubicBezTo>
                  <a:cubicBezTo>
                    <a:pt x="552" y="125"/>
                    <a:pt x="529" y="112"/>
                    <a:pt x="513" y="127"/>
                  </a:cubicBezTo>
                  <a:cubicBezTo>
                    <a:pt x="499" y="145"/>
                    <a:pt x="495" y="167"/>
                    <a:pt x="495" y="191"/>
                  </a:cubicBezTo>
                  <a:cubicBezTo>
                    <a:pt x="494" y="193"/>
                    <a:pt x="490" y="195"/>
                    <a:pt x="493" y="198"/>
                  </a:cubicBezTo>
                  <a:cubicBezTo>
                    <a:pt x="501" y="197"/>
                    <a:pt x="506" y="185"/>
                    <a:pt x="514" y="182"/>
                  </a:cubicBezTo>
                  <a:cubicBezTo>
                    <a:pt x="536" y="173"/>
                    <a:pt x="556" y="152"/>
                    <a:pt x="556" y="128"/>
                  </a:cubicBezTo>
                  <a:cubicBezTo>
                    <a:pt x="569" y="122"/>
                    <a:pt x="578" y="132"/>
                    <a:pt x="587" y="139"/>
                  </a:cubicBezTo>
                  <a:cubicBezTo>
                    <a:pt x="589" y="148"/>
                    <a:pt x="600" y="160"/>
                    <a:pt x="591" y="169"/>
                  </a:cubicBezTo>
                  <a:cubicBezTo>
                    <a:pt x="565" y="171"/>
                    <a:pt x="545" y="186"/>
                    <a:pt x="525" y="202"/>
                  </a:cubicBezTo>
                  <a:cubicBezTo>
                    <a:pt x="518" y="201"/>
                    <a:pt x="510" y="205"/>
                    <a:pt x="507" y="210"/>
                  </a:cubicBezTo>
                  <a:cubicBezTo>
                    <a:pt x="510" y="220"/>
                    <a:pt x="521" y="211"/>
                    <a:pt x="527" y="217"/>
                  </a:cubicBezTo>
                  <a:cubicBezTo>
                    <a:pt x="540" y="233"/>
                    <a:pt x="556" y="251"/>
                    <a:pt x="576" y="255"/>
                  </a:cubicBezTo>
                  <a:cubicBezTo>
                    <a:pt x="608" y="257"/>
                    <a:pt x="608" y="257"/>
                    <a:pt x="608" y="257"/>
                  </a:cubicBezTo>
                  <a:cubicBezTo>
                    <a:pt x="611" y="265"/>
                    <a:pt x="601" y="275"/>
                    <a:pt x="600" y="285"/>
                  </a:cubicBezTo>
                  <a:cubicBezTo>
                    <a:pt x="596" y="304"/>
                    <a:pt x="598" y="325"/>
                    <a:pt x="606" y="342"/>
                  </a:cubicBezTo>
                  <a:cubicBezTo>
                    <a:pt x="602" y="345"/>
                    <a:pt x="595" y="346"/>
                    <a:pt x="589" y="345"/>
                  </a:cubicBezTo>
                  <a:cubicBezTo>
                    <a:pt x="576" y="341"/>
                    <a:pt x="586" y="327"/>
                    <a:pt x="587" y="320"/>
                  </a:cubicBezTo>
                  <a:cubicBezTo>
                    <a:pt x="594" y="308"/>
                    <a:pt x="593" y="289"/>
                    <a:pt x="586" y="277"/>
                  </a:cubicBezTo>
                  <a:cubicBezTo>
                    <a:pt x="584" y="276"/>
                    <a:pt x="578" y="268"/>
                    <a:pt x="576" y="275"/>
                  </a:cubicBezTo>
                  <a:cubicBezTo>
                    <a:pt x="563" y="288"/>
                    <a:pt x="551" y="302"/>
                    <a:pt x="550" y="320"/>
                  </a:cubicBezTo>
                  <a:cubicBezTo>
                    <a:pt x="553" y="332"/>
                    <a:pt x="561" y="344"/>
                    <a:pt x="572" y="350"/>
                  </a:cubicBezTo>
                  <a:cubicBezTo>
                    <a:pt x="566" y="352"/>
                    <a:pt x="559" y="352"/>
                    <a:pt x="554" y="349"/>
                  </a:cubicBezTo>
                  <a:cubicBezTo>
                    <a:pt x="550" y="341"/>
                    <a:pt x="547" y="331"/>
                    <a:pt x="540" y="323"/>
                  </a:cubicBezTo>
                  <a:cubicBezTo>
                    <a:pt x="527" y="312"/>
                    <a:pt x="507" y="310"/>
                    <a:pt x="500" y="292"/>
                  </a:cubicBezTo>
                  <a:cubicBezTo>
                    <a:pt x="487" y="297"/>
                    <a:pt x="495" y="313"/>
                    <a:pt x="487" y="322"/>
                  </a:cubicBezTo>
                  <a:cubicBezTo>
                    <a:pt x="486" y="337"/>
                    <a:pt x="495" y="350"/>
                    <a:pt x="508" y="356"/>
                  </a:cubicBezTo>
                  <a:cubicBezTo>
                    <a:pt x="525" y="367"/>
                    <a:pt x="544" y="359"/>
                    <a:pt x="561" y="358"/>
                  </a:cubicBezTo>
                  <a:cubicBezTo>
                    <a:pt x="563" y="361"/>
                    <a:pt x="563" y="361"/>
                    <a:pt x="561" y="363"/>
                  </a:cubicBezTo>
                  <a:cubicBezTo>
                    <a:pt x="542" y="370"/>
                    <a:pt x="519" y="379"/>
                    <a:pt x="514" y="402"/>
                  </a:cubicBezTo>
                  <a:cubicBezTo>
                    <a:pt x="512" y="410"/>
                    <a:pt x="508" y="419"/>
                    <a:pt x="513" y="427"/>
                  </a:cubicBezTo>
                  <a:cubicBezTo>
                    <a:pt x="507" y="426"/>
                    <a:pt x="500" y="416"/>
                    <a:pt x="497" y="409"/>
                  </a:cubicBezTo>
                  <a:cubicBezTo>
                    <a:pt x="484" y="384"/>
                    <a:pt x="484" y="354"/>
                    <a:pt x="482" y="326"/>
                  </a:cubicBezTo>
                  <a:cubicBezTo>
                    <a:pt x="472" y="318"/>
                    <a:pt x="453" y="330"/>
                    <a:pt x="448" y="314"/>
                  </a:cubicBezTo>
                  <a:cubicBezTo>
                    <a:pt x="448" y="300"/>
                    <a:pt x="449" y="282"/>
                    <a:pt x="463" y="272"/>
                  </a:cubicBezTo>
                  <a:cubicBezTo>
                    <a:pt x="469" y="267"/>
                    <a:pt x="476" y="260"/>
                    <a:pt x="484" y="263"/>
                  </a:cubicBezTo>
                  <a:cubicBezTo>
                    <a:pt x="504" y="282"/>
                    <a:pt x="538" y="285"/>
                    <a:pt x="562" y="273"/>
                  </a:cubicBezTo>
                  <a:cubicBezTo>
                    <a:pt x="559" y="260"/>
                    <a:pt x="554" y="250"/>
                    <a:pt x="541" y="243"/>
                  </a:cubicBezTo>
                  <a:cubicBezTo>
                    <a:pt x="519" y="235"/>
                    <a:pt x="499" y="254"/>
                    <a:pt x="477" y="252"/>
                  </a:cubicBezTo>
                  <a:cubicBezTo>
                    <a:pt x="474" y="243"/>
                    <a:pt x="484" y="238"/>
                    <a:pt x="485" y="229"/>
                  </a:cubicBezTo>
                  <a:cubicBezTo>
                    <a:pt x="486" y="216"/>
                    <a:pt x="481" y="201"/>
                    <a:pt x="468" y="195"/>
                  </a:cubicBezTo>
                  <a:cubicBezTo>
                    <a:pt x="460" y="187"/>
                    <a:pt x="448" y="187"/>
                    <a:pt x="442" y="177"/>
                  </a:cubicBezTo>
                  <a:cubicBezTo>
                    <a:pt x="432" y="175"/>
                    <a:pt x="432" y="187"/>
                    <a:pt x="430" y="192"/>
                  </a:cubicBezTo>
                  <a:cubicBezTo>
                    <a:pt x="426" y="205"/>
                    <a:pt x="434" y="217"/>
                    <a:pt x="441" y="227"/>
                  </a:cubicBezTo>
                  <a:cubicBezTo>
                    <a:pt x="450" y="236"/>
                    <a:pt x="462" y="237"/>
                    <a:pt x="468" y="249"/>
                  </a:cubicBezTo>
                  <a:cubicBezTo>
                    <a:pt x="465" y="265"/>
                    <a:pt x="450" y="276"/>
                    <a:pt x="441" y="289"/>
                  </a:cubicBezTo>
                  <a:cubicBezTo>
                    <a:pt x="428" y="271"/>
                    <a:pt x="427" y="244"/>
                    <a:pt x="424" y="222"/>
                  </a:cubicBezTo>
                  <a:cubicBezTo>
                    <a:pt x="420" y="207"/>
                    <a:pt x="421" y="189"/>
                    <a:pt x="423" y="176"/>
                  </a:cubicBezTo>
                  <a:cubicBezTo>
                    <a:pt x="450" y="172"/>
                    <a:pt x="465" y="148"/>
                    <a:pt x="476" y="126"/>
                  </a:cubicBezTo>
                  <a:cubicBezTo>
                    <a:pt x="478" y="126"/>
                    <a:pt x="481" y="123"/>
                    <a:pt x="479" y="121"/>
                  </a:cubicBezTo>
                  <a:cubicBezTo>
                    <a:pt x="466" y="116"/>
                    <a:pt x="453" y="113"/>
                    <a:pt x="439" y="116"/>
                  </a:cubicBezTo>
                  <a:cubicBezTo>
                    <a:pt x="438" y="107"/>
                    <a:pt x="447" y="99"/>
                    <a:pt x="454" y="91"/>
                  </a:cubicBezTo>
                  <a:cubicBezTo>
                    <a:pt x="471" y="66"/>
                    <a:pt x="497" y="46"/>
                    <a:pt x="519" y="26"/>
                  </a:cubicBezTo>
                  <a:cubicBezTo>
                    <a:pt x="518" y="23"/>
                    <a:pt x="518" y="23"/>
                    <a:pt x="518" y="23"/>
                  </a:cubicBezTo>
                  <a:cubicBezTo>
                    <a:pt x="510" y="20"/>
                    <a:pt x="509" y="32"/>
                    <a:pt x="502" y="33"/>
                  </a:cubicBezTo>
                  <a:cubicBezTo>
                    <a:pt x="486" y="44"/>
                    <a:pt x="477" y="58"/>
                    <a:pt x="462" y="70"/>
                  </a:cubicBezTo>
                  <a:cubicBezTo>
                    <a:pt x="466" y="49"/>
                    <a:pt x="471" y="29"/>
                    <a:pt x="490" y="14"/>
                  </a:cubicBezTo>
                  <a:cubicBezTo>
                    <a:pt x="503" y="10"/>
                    <a:pt x="514" y="18"/>
                    <a:pt x="526" y="20"/>
                  </a:cubicBezTo>
                  <a:cubicBezTo>
                    <a:pt x="545" y="24"/>
                    <a:pt x="567" y="19"/>
                    <a:pt x="581" y="5"/>
                  </a:cubicBezTo>
                  <a:cubicBezTo>
                    <a:pt x="581" y="5"/>
                    <a:pt x="581" y="4"/>
                    <a:pt x="580" y="4"/>
                  </a:cubicBezTo>
                  <a:cubicBezTo>
                    <a:pt x="564" y="4"/>
                    <a:pt x="564" y="4"/>
                    <a:pt x="564" y="4"/>
                  </a:cubicBezTo>
                  <a:cubicBezTo>
                    <a:pt x="565" y="4"/>
                    <a:pt x="566" y="5"/>
                    <a:pt x="566" y="5"/>
                  </a:cubicBezTo>
                  <a:cubicBezTo>
                    <a:pt x="567" y="9"/>
                    <a:pt x="562" y="13"/>
                    <a:pt x="558" y="13"/>
                  </a:cubicBezTo>
                  <a:cubicBezTo>
                    <a:pt x="540" y="17"/>
                    <a:pt x="520" y="15"/>
                    <a:pt x="505" y="5"/>
                  </a:cubicBezTo>
                  <a:cubicBezTo>
                    <a:pt x="506" y="5"/>
                    <a:pt x="506" y="4"/>
                    <a:pt x="507" y="4"/>
                  </a:cubicBezTo>
                  <a:cubicBezTo>
                    <a:pt x="492" y="4"/>
                    <a:pt x="492" y="4"/>
                    <a:pt x="492" y="4"/>
                  </a:cubicBezTo>
                  <a:cubicBezTo>
                    <a:pt x="484" y="11"/>
                    <a:pt x="477" y="20"/>
                    <a:pt x="469" y="28"/>
                  </a:cubicBezTo>
                  <a:cubicBezTo>
                    <a:pt x="464" y="21"/>
                    <a:pt x="463" y="12"/>
                    <a:pt x="462" y="4"/>
                  </a:cubicBezTo>
                  <a:cubicBezTo>
                    <a:pt x="453" y="4"/>
                    <a:pt x="453" y="4"/>
                    <a:pt x="453" y="4"/>
                  </a:cubicBezTo>
                  <a:cubicBezTo>
                    <a:pt x="453" y="5"/>
                    <a:pt x="453" y="5"/>
                    <a:pt x="453" y="5"/>
                  </a:cubicBezTo>
                  <a:cubicBezTo>
                    <a:pt x="452" y="4"/>
                    <a:pt x="452" y="4"/>
                    <a:pt x="452" y="4"/>
                  </a:cubicBezTo>
                  <a:cubicBezTo>
                    <a:pt x="437" y="4"/>
                    <a:pt x="437" y="4"/>
                    <a:pt x="437" y="4"/>
                  </a:cubicBezTo>
                  <a:cubicBezTo>
                    <a:pt x="451" y="14"/>
                    <a:pt x="451" y="14"/>
                    <a:pt x="451" y="14"/>
                  </a:cubicBezTo>
                  <a:cubicBezTo>
                    <a:pt x="452" y="17"/>
                    <a:pt x="454" y="23"/>
                    <a:pt x="448" y="24"/>
                  </a:cubicBezTo>
                  <a:cubicBezTo>
                    <a:pt x="434" y="24"/>
                    <a:pt x="422" y="15"/>
                    <a:pt x="416" y="4"/>
                  </a:cubicBezTo>
                  <a:cubicBezTo>
                    <a:pt x="405" y="4"/>
                    <a:pt x="405" y="4"/>
                    <a:pt x="405" y="4"/>
                  </a:cubicBezTo>
                  <a:cubicBezTo>
                    <a:pt x="417" y="21"/>
                    <a:pt x="437" y="35"/>
                    <a:pt x="459" y="31"/>
                  </a:cubicBezTo>
                  <a:cubicBezTo>
                    <a:pt x="467" y="42"/>
                    <a:pt x="457" y="51"/>
                    <a:pt x="455" y="61"/>
                  </a:cubicBezTo>
                  <a:cubicBezTo>
                    <a:pt x="449" y="71"/>
                    <a:pt x="453" y="84"/>
                    <a:pt x="443" y="93"/>
                  </a:cubicBezTo>
                  <a:cubicBezTo>
                    <a:pt x="424" y="81"/>
                    <a:pt x="433" y="53"/>
                    <a:pt x="408" y="45"/>
                  </a:cubicBezTo>
                  <a:cubicBezTo>
                    <a:pt x="394" y="36"/>
                    <a:pt x="376" y="42"/>
                    <a:pt x="363" y="46"/>
                  </a:cubicBezTo>
                  <a:cubicBezTo>
                    <a:pt x="346" y="54"/>
                    <a:pt x="342" y="75"/>
                    <a:pt x="324" y="80"/>
                  </a:cubicBezTo>
                  <a:cubicBezTo>
                    <a:pt x="323" y="82"/>
                    <a:pt x="323" y="82"/>
                    <a:pt x="323" y="82"/>
                  </a:cubicBezTo>
                  <a:cubicBezTo>
                    <a:pt x="329" y="91"/>
                    <a:pt x="340" y="82"/>
                    <a:pt x="349" y="86"/>
                  </a:cubicBezTo>
                  <a:cubicBezTo>
                    <a:pt x="372" y="94"/>
                    <a:pt x="398" y="90"/>
                    <a:pt x="420" y="81"/>
                  </a:cubicBezTo>
                  <a:cubicBezTo>
                    <a:pt x="426" y="80"/>
                    <a:pt x="429" y="87"/>
                    <a:pt x="430" y="90"/>
                  </a:cubicBezTo>
                  <a:cubicBezTo>
                    <a:pt x="425" y="99"/>
                    <a:pt x="439" y="100"/>
                    <a:pt x="432" y="109"/>
                  </a:cubicBezTo>
                  <a:cubicBezTo>
                    <a:pt x="429" y="126"/>
                    <a:pt x="408" y="137"/>
                    <a:pt x="407" y="154"/>
                  </a:cubicBezTo>
                  <a:cubicBezTo>
                    <a:pt x="408" y="164"/>
                    <a:pt x="407" y="174"/>
                    <a:pt x="398" y="181"/>
                  </a:cubicBezTo>
                  <a:cubicBezTo>
                    <a:pt x="398" y="190"/>
                    <a:pt x="396" y="200"/>
                    <a:pt x="392" y="209"/>
                  </a:cubicBezTo>
                  <a:cubicBezTo>
                    <a:pt x="387" y="211"/>
                    <a:pt x="383" y="205"/>
                    <a:pt x="380" y="201"/>
                  </a:cubicBezTo>
                  <a:cubicBezTo>
                    <a:pt x="380" y="185"/>
                    <a:pt x="396" y="178"/>
                    <a:pt x="400" y="163"/>
                  </a:cubicBezTo>
                  <a:cubicBezTo>
                    <a:pt x="405" y="147"/>
                    <a:pt x="396" y="127"/>
                    <a:pt x="394" y="110"/>
                  </a:cubicBezTo>
                  <a:cubicBezTo>
                    <a:pt x="391" y="109"/>
                    <a:pt x="391" y="109"/>
                    <a:pt x="391" y="109"/>
                  </a:cubicBezTo>
                  <a:cubicBezTo>
                    <a:pt x="376" y="122"/>
                    <a:pt x="358" y="133"/>
                    <a:pt x="355" y="153"/>
                  </a:cubicBezTo>
                  <a:cubicBezTo>
                    <a:pt x="357" y="165"/>
                    <a:pt x="360" y="178"/>
                    <a:pt x="368" y="188"/>
                  </a:cubicBezTo>
                  <a:cubicBezTo>
                    <a:pt x="368" y="192"/>
                    <a:pt x="368" y="192"/>
                    <a:pt x="368" y="192"/>
                  </a:cubicBezTo>
                  <a:cubicBezTo>
                    <a:pt x="353" y="179"/>
                    <a:pt x="329" y="197"/>
                    <a:pt x="320" y="176"/>
                  </a:cubicBezTo>
                  <a:cubicBezTo>
                    <a:pt x="320" y="168"/>
                    <a:pt x="330" y="163"/>
                    <a:pt x="334" y="157"/>
                  </a:cubicBezTo>
                  <a:cubicBezTo>
                    <a:pt x="344" y="140"/>
                    <a:pt x="350" y="113"/>
                    <a:pt x="337" y="96"/>
                  </a:cubicBezTo>
                  <a:cubicBezTo>
                    <a:pt x="329" y="99"/>
                    <a:pt x="329" y="113"/>
                    <a:pt x="317" y="112"/>
                  </a:cubicBezTo>
                  <a:cubicBezTo>
                    <a:pt x="304" y="123"/>
                    <a:pt x="304" y="123"/>
                    <a:pt x="304" y="123"/>
                  </a:cubicBezTo>
                  <a:cubicBezTo>
                    <a:pt x="299" y="99"/>
                    <a:pt x="271" y="87"/>
                    <a:pt x="264" y="65"/>
                  </a:cubicBezTo>
                  <a:cubicBezTo>
                    <a:pt x="270" y="54"/>
                    <a:pt x="273" y="42"/>
                    <a:pt x="275" y="31"/>
                  </a:cubicBezTo>
                  <a:cubicBezTo>
                    <a:pt x="291" y="46"/>
                    <a:pt x="315" y="54"/>
                    <a:pt x="337" y="47"/>
                  </a:cubicBezTo>
                  <a:cubicBezTo>
                    <a:pt x="343" y="42"/>
                    <a:pt x="354" y="50"/>
                    <a:pt x="356" y="37"/>
                  </a:cubicBezTo>
                  <a:cubicBezTo>
                    <a:pt x="354" y="26"/>
                    <a:pt x="351" y="14"/>
                    <a:pt x="346" y="4"/>
                  </a:cubicBezTo>
                  <a:cubicBezTo>
                    <a:pt x="338" y="4"/>
                    <a:pt x="338" y="4"/>
                    <a:pt x="338" y="4"/>
                  </a:cubicBezTo>
                  <a:cubicBezTo>
                    <a:pt x="340" y="7"/>
                    <a:pt x="341" y="10"/>
                    <a:pt x="343" y="13"/>
                  </a:cubicBezTo>
                  <a:cubicBezTo>
                    <a:pt x="344" y="17"/>
                    <a:pt x="346" y="20"/>
                    <a:pt x="344" y="25"/>
                  </a:cubicBezTo>
                  <a:cubicBezTo>
                    <a:pt x="339" y="23"/>
                    <a:pt x="339" y="23"/>
                    <a:pt x="339" y="23"/>
                  </a:cubicBezTo>
                  <a:cubicBezTo>
                    <a:pt x="332" y="15"/>
                    <a:pt x="326" y="9"/>
                    <a:pt x="318" y="4"/>
                  </a:cubicBezTo>
                  <a:cubicBezTo>
                    <a:pt x="304" y="4"/>
                    <a:pt x="304" y="4"/>
                    <a:pt x="304" y="4"/>
                  </a:cubicBezTo>
                  <a:cubicBezTo>
                    <a:pt x="319" y="11"/>
                    <a:pt x="331" y="22"/>
                    <a:pt x="339" y="36"/>
                  </a:cubicBezTo>
                  <a:cubicBezTo>
                    <a:pt x="333" y="44"/>
                    <a:pt x="318" y="42"/>
                    <a:pt x="308" y="42"/>
                  </a:cubicBezTo>
                  <a:cubicBezTo>
                    <a:pt x="292" y="40"/>
                    <a:pt x="279" y="27"/>
                    <a:pt x="274" y="13"/>
                  </a:cubicBezTo>
                  <a:cubicBezTo>
                    <a:pt x="279" y="4"/>
                    <a:pt x="279" y="4"/>
                    <a:pt x="279" y="4"/>
                  </a:cubicBezTo>
                  <a:cubicBezTo>
                    <a:pt x="270" y="4"/>
                    <a:pt x="270" y="4"/>
                    <a:pt x="270" y="4"/>
                  </a:cubicBezTo>
                  <a:cubicBezTo>
                    <a:pt x="265" y="9"/>
                    <a:pt x="258" y="11"/>
                    <a:pt x="252" y="12"/>
                  </a:cubicBezTo>
                  <a:cubicBezTo>
                    <a:pt x="255" y="10"/>
                    <a:pt x="259" y="7"/>
                    <a:pt x="262" y="4"/>
                  </a:cubicBezTo>
                  <a:cubicBezTo>
                    <a:pt x="250" y="4"/>
                    <a:pt x="250" y="4"/>
                    <a:pt x="250" y="4"/>
                  </a:cubicBezTo>
                  <a:cubicBezTo>
                    <a:pt x="250" y="4"/>
                    <a:pt x="250" y="4"/>
                    <a:pt x="250" y="4"/>
                  </a:cubicBezTo>
                  <a:cubicBezTo>
                    <a:pt x="247" y="5"/>
                    <a:pt x="245" y="5"/>
                    <a:pt x="242" y="4"/>
                  </a:cubicBezTo>
                  <a:cubicBezTo>
                    <a:pt x="230" y="4"/>
                    <a:pt x="230" y="4"/>
                    <a:pt x="230" y="4"/>
                  </a:cubicBezTo>
                  <a:cubicBezTo>
                    <a:pt x="233" y="7"/>
                    <a:pt x="236" y="10"/>
                    <a:pt x="239" y="12"/>
                  </a:cubicBezTo>
                  <a:cubicBezTo>
                    <a:pt x="236" y="16"/>
                    <a:pt x="231" y="12"/>
                    <a:pt x="228" y="11"/>
                  </a:cubicBezTo>
                  <a:cubicBezTo>
                    <a:pt x="224" y="9"/>
                    <a:pt x="222" y="7"/>
                    <a:pt x="220" y="4"/>
                  </a:cubicBezTo>
                  <a:cubicBezTo>
                    <a:pt x="209" y="4"/>
                    <a:pt x="209" y="4"/>
                    <a:pt x="209" y="4"/>
                  </a:cubicBezTo>
                  <a:cubicBezTo>
                    <a:pt x="199" y="14"/>
                    <a:pt x="180" y="13"/>
                    <a:pt x="167" y="10"/>
                  </a:cubicBezTo>
                  <a:cubicBezTo>
                    <a:pt x="164" y="8"/>
                    <a:pt x="160" y="6"/>
                    <a:pt x="157" y="4"/>
                  </a:cubicBezTo>
                  <a:cubicBezTo>
                    <a:pt x="147" y="4"/>
                    <a:pt x="147" y="4"/>
                    <a:pt x="147" y="4"/>
                  </a:cubicBezTo>
                  <a:cubicBezTo>
                    <a:pt x="151" y="7"/>
                    <a:pt x="154" y="10"/>
                    <a:pt x="158" y="13"/>
                  </a:cubicBezTo>
                  <a:cubicBezTo>
                    <a:pt x="155" y="19"/>
                    <a:pt x="149" y="24"/>
                    <a:pt x="144" y="29"/>
                  </a:cubicBezTo>
                  <a:cubicBezTo>
                    <a:pt x="130" y="27"/>
                    <a:pt x="126" y="10"/>
                    <a:pt x="115" y="6"/>
                  </a:cubicBezTo>
                  <a:cubicBezTo>
                    <a:pt x="98" y="0"/>
                    <a:pt x="82" y="9"/>
                    <a:pt x="68" y="15"/>
                  </a:cubicBezTo>
                  <a:cubicBezTo>
                    <a:pt x="65" y="12"/>
                    <a:pt x="65" y="12"/>
                    <a:pt x="65" y="12"/>
                  </a:cubicBezTo>
                  <a:cubicBezTo>
                    <a:pt x="65" y="9"/>
                    <a:pt x="64" y="7"/>
                    <a:pt x="64" y="4"/>
                  </a:cubicBezTo>
                  <a:cubicBezTo>
                    <a:pt x="56" y="4"/>
                    <a:pt x="56" y="4"/>
                    <a:pt x="56" y="4"/>
                  </a:cubicBezTo>
                  <a:cubicBezTo>
                    <a:pt x="61" y="32"/>
                    <a:pt x="75" y="59"/>
                    <a:pt x="95" y="80"/>
                  </a:cubicBezTo>
                  <a:cubicBezTo>
                    <a:pt x="95" y="84"/>
                    <a:pt x="95" y="84"/>
                    <a:pt x="95" y="84"/>
                  </a:cubicBezTo>
                  <a:cubicBezTo>
                    <a:pt x="71" y="66"/>
                    <a:pt x="60" y="39"/>
                    <a:pt x="49" y="13"/>
                  </a:cubicBezTo>
                  <a:cubicBezTo>
                    <a:pt x="48" y="9"/>
                    <a:pt x="48" y="7"/>
                    <a:pt x="47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9" y="16"/>
                    <a:pt x="24" y="28"/>
                    <a:pt x="26" y="41"/>
                  </a:cubicBezTo>
                  <a:cubicBezTo>
                    <a:pt x="43" y="79"/>
                    <a:pt x="59" y="126"/>
                    <a:pt x="104" y="142"/>
                  </a:cubicBezTo>
                  <a:cubicBezTo>
                    <a:pt x="133" y="165"/>
                    <a:pt x="169" y="175"/>
                    <a:pt x="204" y="183"/>
                  </a:cubicBezTo>
                  <a:cubicBezTo>
                    <a:pt x="217" y="187"/>
                    <a:pt x="235" y="183"/>
                    <a:pt x="241" y="197"/>
                  </a:cubicBezTo>
                  <a:cubicBezTo>
                    <a:pt x="252" y="248"/>
                    <a:pt x="274" y="302"/>
                    <a:pt x="321" y="333"/>
                  </a:cubicBezTo>
                  <a:cubicBezTo>
                    <a:pt x="356" y="352"/>
                    <a:pt x="392" y="367"/>
                    <a:pt x="434" y="365"/>
                  </a:cubicBezTo>
                  <a:cubicBezTo>
                    <a:pt x="440" y="371"/>
                    <a:pt x="444" y="379"/>
                    <a:pt x="442" y="387"/>
                  </a:cubicBezTo>
                  <a:cubicBezTo>
                    <a:pt x="459" y="430"/>
                    <a:pt x="489" y="473"/>
                    <a:pt x="534" y="490"/>
                  </a:cubicBezTo>
                  <a:cubicBezTo>
                    <a:pt x="571" y="509"/>
                    <a:pt x="618" y="503"/>
                    <a:pt x="656" y="521"/>
                  </a:cubicBezTo>
                  <a:cubicBezTo>
                    <a:pt x="694" y="535"/>
                    <a:pt x="728" y="570"/>
                    <a:pt x="742" y="608"/>
                  </a:cubicBezTo>
                  <a:cubicBezTo>
                    <a:pt x="742" y="610"/>
                    <a:pt x="742" y="610"/>
                    <a:pt x="742" y="610"/>
                  </a:cubicBezTo>
                  <a:cubicBezTo>
                    <a:pt x="720" y="577"/>
                    <a:pt x="686" y="539"/>
                    <a:pt x="646" y="526"/>
                  </a:cubicBezTo>
                  <a:cubicBezTo>
                    <a:pt x="605" y="514"/>
                    <a:pt x="561" y="513"/>
                    <a:pt x="523" y="494"/>
                  </a:cubicBezTo>
                  <a:cubicBezTo>
                    <a:pt x="473" y="474"/>
                    <a:pt x="445" y="424"/>
                    <a:pt x="432" y="377"/>
                  </a:cubicBezTo>
                  <a:cubicBezTo>
                    <a:pt x="422" y="371"/>
                    <a:pt x="409" y="375"/>
                    <a:pt x="399" y="373"/>
                  </a:cubicBezTo>
                  <a:cubicBezTo>
                    <a:pt x="334" y="374"/>
                    <a:pt x="282" y="319"/>
                    <a:pt x="254" y="264"/>
                  </a:cubicBezTo>
                  <a:cubicBezTo>
                    <a:pt x="244" y="246"/>
                    <a:pt x="246" y="223"/>
                    <a:pt x="239" y="205"/>
                  </a:cubicBezTo>
                  <a:cubicBezTo>
                    <a:pt x="232" y="196"/>
                    <a:pt x="218" y="200"/>
                    <a:pt x="208" y="197"/>
                  </a:cubicBezTo>
                  <a:cubicBezTo>
                    <a:pt x="185" y="196"/>
                    <a:pt x="166" y="184"/>
                    <a:pt x="143" y="180"/>
                  </a:cubicBezTo>
                  <a:cubicBezTo>
                    <a:pt x="99" y="166"/>
                    <a:pt x="55" y="129"/>
                    <a:pt x="38" y="85"/>
                  </a:cubicBezTo>
                  <a:cubicBezTo>
                    <a:pt x="25" y="59"/>
                    <a:pt x="12" y="33"/>
                    <a:pt x="7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5" y="30"/>
                    <a:pt x="14" y="54"/>
                    <a:pt x="25" y="76"/>
                  </a:cubicBezTo>
                  <a:cubicBezTo>
                    <a:pt x="50" y="140"/>
                    <a:pt x="112" y="184"/>
                    <a:pt x="177" y="196"/>
                  </a:cubicBezTo>
                  <a:cubicBezTo>
                    <a:pt x="195" y="202"/>
                    <a:pt x="216" y="202"/>
                    <a:pt x="234" y="210"/>
                  </a:cubicBezTo>
                  <a:cubicBezTo>
                    <a:pt x="240" y="244"/>
                    <a:pt x="249" y="278"/>
                    <a:pt x="272" y="304"/>
                  </a:cubicBezTo>
                  <a:cubicBezTo>
                    <a:pt x="300" y="346"/>
                    <a:pt x="343" y="375"/>
                    <a:pt x="392" y="378"/>
                  </a:cubicBezTo>
                  <a:cubicBezTo>
                    <a:pt x="402" y="383"/>
                    <a:pt x="419" y="375"/>
                    <a:pt x="427" y="383"/>
                  </a:cubicBezTo>
                  <a:cubicBezTo>
                    <a:pt x="432" y="403"/>
                    <a:pt x="443" y="418"/>
                    <a:pt x="450" y="437"/>
                  </a:cubicBezTo>
                  <a:cubicBezTo>
                    <a:pt x="468" y="470"/>
                    <a:pt x="500" y="489"/>
                    <a:pt x="532" y="504"/>
                  </a:cubicBezTo>
                  <a:cubicBezTo>
                    <a:pt x="576" y="523"/>
                    <a:pt x="627" y="519"/>
                    <a:pt x="669" y="542"/>
                  </a:cubicBezTo>
                  <a:cubicBezTo>
                    <a:pt x="698" y="562"/>
                    <a:pt x="728" y="592"/>
                    <a:pt x="740" y="624"/>
                  </a:cubicBezTo>
                  <a:cubicBezTo>
                    <a:pt x="742" y="624"/>
                    <a:pt x="742" y="624"/>
                    <a:pt x="742" y="624"/>
                  </a:cubicBezTo>
                  <a:cubicBezTo>
                    <a:pt x="747" y="625"/>
                    <a:pt x="743" y="619"/>
                    <a:pt x="744" y="614"/>
                  </a:cubicBezTo>
                  <a:cubicBezTo>
                    <a:pt x="747" y="617"/>
                    <a:pt x="754" y="617"/>
                    <a:pt x="757" y="622"/>
                  </a:cubicBezTo>
                  <a:cubicBezTo>
                    <a:pt x="766" y="614"/>
                    <a:pt x="772" y="600"/>
                    <a:pt x="778" y="590"/>
                  </a:cubicBezTo>
                  <a:cubicBezTo>
                    <a:pt x="802" y="550"/>
                    <a:pt x="845" y="531"/>
                    <a:pt x="888" y="523"/>
                  </a:cubicBezTo>
                  <a:cubicBezTo>
                    <a:pt x="912" y="520"/>
                    <a:pt x="934" y="514"/>
                    <a:pt x="959" y="513"/>
                  </a:cubicBezTo>
                  <a:cubicBezTo>
                    <a:pt x="994" y="510"/>
                    <a:pt x="1024" y="486"/>
                    <a:pt x="1042" y="457"/>
                  </a:cubicBezTo>
                  <a:cubicBezTo>
                    <a:pt x="1060" y="435"/>
                    <a:pt x="1062" y="407"/>
                    <a:pt x="1072" y="381"/>
                  </a:cubicBezTo>
                  <a:cubicBezTo>
                    <a:pt x="1098" y="377"/>
                    <a:pt x="1125" y="375"/>
                    <a:pt x="1150" y="368"/>
                  </a:cubicBezTo>
                  <a:cubicBezTo>
                    <a:pt x="1195" y="345"/>
                    <a:pt x="1195" y="345"/>
                    <a:pt x="1195" y="345"/>
                  </a:cubicBezTo>
                  <a:cubicBezTo>
                    <a:pt x="1229" y="323"/>
                    <a:pt x="1247" y="288"/>
                    <a:pt x="1259" y="253"/>
                  </a:cubicBezTo>
                  <a:cubicBezTo>
                    <a:pt x="1264" y="240"/>
                    <a:pt x="1264" y="224"/>
                    <a:pt x="1270" y="213"/>
                  </a:cubicBezTo>
                  <a:cubicBezTo>
                    <a:pt x="1330" y="205"/>
                    <a:pt x="1390" y="188"/>
                    <a:pt x="1431" y="141"/>
                  </a:cubicBezTo>
                  <a:cubicBezTo>
                    <a:pt x="1473" y="104"/>
                    <a:pt x="1497" y="56"/>
                    <a:pt x="1506" y="4"/>
                  </a:cubicBezTo>
                  <a:lnTo>
                    <a:pt x="1501" y="4"/>
                  </a:lnTo>
                  <a:close/>
                  <a:moveTo>
                    <a:pt x="1411" y="46"/>
                  </a:moveTo>
                  <a:cubicBezTo>
                    <a:pt x="1414" y="51"/>
                    <a:pt x="1416" y="56"/>
                    <a:pt x="1414" y="62"/>
                  </a:cubicBezTo>
                  <a:cubicBezTo>
                    <a:pt x="1405" y="61"/>
                    <a:pt x="1399" y="49"/>
                    <a:pt x="1390" y="46"/>
                  </a:cubicBezTo>
                  <a:cubicBezTo>
                    <a:pt x="1384" y="40"/>
                    <a:pt x="1372" y="43"/>
                    <a:pt x="1370" y="36"/>
                  </a:cubicBezTo>
                  <a:cubicBezTo>
                    <a:pt x="1384" y="33"/>
                    <a:pt x="1401" y="34"/>
                    <a:pt x="1411" y="46"/>
                  </a:cubicBezTo>
                  <a:close/>
                  <a:moveTo>
                    <a:pt x="1356" y="44"/>
                  </a:moveTo>
                  <a:cubicBezTo>
                    <a:pt x="1372" y="45"/>
                    <a:pt x="1393" y="47"/>
                    <a:pt x="1403" y="64"/>
                  </a:cubicBezTo>
                  <a:cubicBezTo>
                    <a:pt x="1403" y="69"/>
                    <a:pt x="1397" y="69"/>
                    <a:pt x="1394" y="71"/>
                  </a:cubicBezTo>
                  <a:cubicBezTo>
                    <a:pt x="1377" y="71"/>
                    <a:pt x="1359" y="68"/>
                    <a:pt x="1350" y="52"/>
                  </a:cubicBezTo>
                  <a:cubicBezTo>
                    <a:pt x="1346" y="47"/>
                    <a:pt x="1351" y="44"/>
                    <a:pt x="1356" y="44"/>
                  </a:cubicBezTo>
                  <a:close/>
                  <a:moveTo>
                    <a:pt x="1153" y="116"/>
                  </a:moveTo>
                  <a:cubicBezTo>
                    <a:pt x="1160" y="118"/>
                    <a:pt x="1166" y="125"/>
                    <a:pt x="1169" y="131"/>
                  </a:cubicBezTo>
                  <a:cubicBezTo>
                    <a:pt x="1170" y="142"/>
                    <a:pt x="1170" y="154"/>
                    <a:pt x="1164" y="161"/>
                  </a:cubicBezTo>
                  <a:cubicBezTo>
                    <a:pt x="1169" y="169"/>
                    <a:pt x="1159" y="173"/>
                    <a:pt x="1157" y="179"/>
                  </a:cubicBezTo>
                  <a:cubicBezTo>
                    <a:pt x="1148" y="184"/>
                    <a:pt x="1148" y="184"/>
                    <a:pt x="1148" y="184"/>
                  </a:cubicBezTo>
                  <a:cubicBezTo>
                    <a:pt x="1147" y="176"/>
                    <a:pt x="1155" y="168"/>
                    <a:pt x="1155" y="159"/>
                  </a:cubicBezTo>
                  <a:cubicBezTo>
                    <a:pt x="1161" y="144"/>
                    <a:pt x="1152" y="131"/>
                    <a:pt x="1153" y="116"/>
                  </a:cubicBezTo>
                  <a:close/>
                  <a:moveTo>
                    <a:pt x="1142" y="114"/>
                  </a:moveTo>
                  <a:cubicBezTo>
                    <a:pt x="1151" y="128"/>
                    <a:pt x="1154" y="148"/>
                    <a:pt x="1149" y="165"/>
                  </a:cubicBezTo>
                  <a:cubicBezTo>
                    <a:pt x="1146" y="169"/>
                    <a:pt x="1145" y="176"/>
                    <a:pt x="1139" y="177"/>
                  </a:cubicBezTo>
                  <a:cubicBezTo>
                    <a:pt x="1127" y="155"/>
                    <a:pt x="1142" y="136"/>
                    <a:pt x="1142" y="114"/>
                  </a:cubicBezTo>
                  <a:close/>
                  <a:moveTo>
                    <a:pt x="1091" y="152"/>
                  </a:moveTo>
                  <a:cubicBezTo>
                    <a:pt x="1085" y="160"/>
                    <a:pt x="1081" y="166"/>
                    <a:pt x="1070" y="167"/>
                  </a:cubicBezTo>
                  <a:cubicBezTo>
                    <a:pt x="1069" y="166"/>
                    <a:pt x="1069" y="166"/>
                    <a:pt x="1069" y="166"/>
                  </a:cubicBezTo>
                  <a:cubicBezTo>
                    <a:pt x="1083" y="149"/>
                    <a:pt x="1089" y="126"/>
                    <a:pt x="1098" y="105"/>
                  </a:cubicBezTo>
                  <a:cubicBezTo>
                    <a:pt x="1106" y="119"/>
                    <a:pt x="1098" y="139"/>
                    <a:pt x="1091" y="152"/>
                  </a:cubicBezTo>
                  <a:close/>
                  <a:moveTo>
                    <a:pt x="1089" y="111"/>
                  </a:moveTo>
                  <a:cubicBezTo>
                    <a:pt x="1082" y="135"/>
                    <a:pt x="1072" y="164"/>
                    <a:pt x="1049" y="176"/>
                  </a:cubicBezTo>
                  <a:cubicBezTo>
                    <a:pt x="1047" y="149"/>
                    <a:pt x="1064" y="120"/>
                    <a:pt x="1089" y="111"/>
                  </a:cubicBezTo>
                  <a:close/>
                  <a:moveTo>
                    <a:pt x="826" y="194"/>
                  </a:moveTo>
                  <a:cubicBezTo>
                    <a:pt x="824" y="193"/>
                    <a:pt x="824" y="193"/>
                    <a:pt x="824" y="193"/>
                  </a:cubicBezTo>
                  <a:cubicBezTo>
                    <a:pt x="833" y="188"/>
                    <a:pt x="844" y="190"/>
                    <a:pt x="854" y="190"/>
                  </a:cubicBezTo>
                  <a:cubicBezTo>
                    <a:pt x="859" y="188"/>
                    <a:pt x="865" y="187"/>
                    <a:pt x="869" y="189"/>
                  </a:cubicBezTo>
                  <a:cubicBezTo>
                    <a:pt x="857" y="198"/>
                    <a:pt x="839" y="200"/>
                    <a:pt x="826" y="194"/>
                  </a:cubicBezTo>
                  <a:close/>
                  <a:moveTo>
                    <a:pt x="867" y="180"/>
                  </a:moveTo>
                  <a:cubicBezTo>
                    <a:pt x="856" y="183"/>
                    <a:pt x="845" y="186"/>
                    <a:pt x="833" y="183"/>
                  </a:cubicBezTo>
                  <a:cubicBezTo>
                    <a:pt x="831" y="174"/>
                    <a:pt x="843" y="174"/>
                    <a:pt x="848" y="169"/>
                  </a:cubicBezTo>
                  <a:cubicBezTo>
                    <a:pt x="860" y="166"/>
                    <a:pt x="873" y="169"/>
                    <a:pt x="884" y="170"/>
                  </a:cubicBezTo>
                  <a:cubicBezTo>
                    <a:pt x="883" y="177"/>
                    <a:pt x="873" y="178"/>
                    <a:pt x="867" y="180"/>
                  </a:cubicBezTo>
                  <a:close/>
                  <a:moveTo>
                    <a:pt x="896" y="265"/>
                  </a:moveTo>
                  <a:cubicBezTo>
                    <a:pt x="884" y="258"/>
                    <a:pt x="881" y="246"/>
                    <a:pt x="879" y="234"/>
                  </a:cubicBezTo>
                  <a:cubicBezTo>
                    <a:pt x="879" y="224"/>
                    <a:pt x="879" y="212"/>
                    <a:pt x="891" y="210"/>
                  </a:cubicBezTo>
                  <a:cubicBezTo>
                    <a:pt x="894" y="227"/>
                    <a:pt x="891" y="246"/>
                    <a:pt x="898" y="263"/>
                  </a:cubicBezTo>
                  <a:lnTo>
                    <a:pt x="896" y="265"/>
                  </a:lnTo>
                  <a:close/>
                  <a:moveTo>
                    <a:pt x="910" y="241"/>
                  </a:moveTo>
                  <a:cubicBezTo>
                    <a:pt x="909" y="247"/>
                    <a:pt x="907" y="252"/>
                    <a:pt x="904" y="257"/>
                  </a:cubicBezTo>
                  <a:cubicBezTo>
                    <a:pt x="899" y="243"/>
                    <a:pt x="894" y="226"/>
                    <a:pt x="898" y="210"/>
                  </a:cubicBezTo>
                  <a:cubicBezTo>
                    <a:pt x="907" y="215"/>
                    <a:pt x="909" y="228"/>
                    <a:pt x="910" y="241"/>
                  </a:cubicBezTo>
                  <a:close/>
                  <a:moveTo>
                    <a:pt x="849" y="334"/>
                  </a:moveTo>
                  <a:cubicBezTo>
                    <a:pt x="840" y="335"/>
                    <a:pt x="830" y="331"/>
                    <a:pt x="826" y="323"/>
                  </a:cubicBezTo>
                  <a:cubicBezTo>
                    <a:pt x="823" y="316"/>
                    <a:pt x="822" y="307"/>
                    <a:pt x="826" y="299"/>
                  </a:cubicBezTo>
                  <a:cubicBezTo>
                    <a:pt x="837" y="314"/>
                    <a:pt x="853" y="325"/>
                    <a:pt x="872" y="325"/>
                  </a:cubicBezTo>
                  <a:cubicBezTo>
                    <a:pt x="868" y="333"/>
                    <a:pt x="858" y="334"/>
                    <a:pt x="849" y="334"/>
                  </a:cubicBezTo>
                  <a:close/>
                  <a:moveTo>
                    <a:pt x="845" y="311"/>
                  </a:moveTo>
                  <a:cubicBezTo>
                    <a:pt x="841" y="305"/>
                    <a:pt x="830" y="298"/>
                    <a:pt x="834" y="290"/>
                  </a:cubicBezTo>
                  <a:cubicBezTo>
                    <a:pt x="849" y="294"/>
                    <a:pt x="870" y="298"/>
                    <a:pt x="874" y="316"/>
                  </a:cubicBezTo>
                  <a:cubicBezTo>
                    <a:pt x="864" y="321"/>
                    <a:pt x="852" y="317"/>
                    <a:pt x="845" y="311"/>
                  </a:cubicBezTo>
                  <a:close/>
                  <a:moveTo>
                    <a:pt x="760" y="317"/>
                  </a:moveTo>
                  <a:cubicBezTo>
                    <a:pt x="771" y="315"/>
                    <a:pt x="779" y="321"/>
                    <a:pt x="787" y="327"/>
                  </a:cubicBezTo>
                  <a:cubicBezTo>
                    <a:pt x="792" y="333"/>
                    <a:pt x="800" y="341"/>
                    <a:pt x="795" y="349"/>
                  </a:cubicBezTo>
                  <a:cubicBezTo>
                    <a:pt x="783" y="341"/>
                    <a:pt x="771" y="332"/>
                    <a:pt x="759" y="323"/>
                  </a:cubicBezTo>
                  <a:cubicBezTo>
                    <a:pt x="756" y="321"/>
                    <a:pt x="758" y="318"/>
                    <a:pt x="760" y="317"/>
                  </a:cubicBezTo>
                  <a:close/>
                  <a:moveTo>
                    <a:pt x="733" y="321"/>
                  </a:moveTo>
                  <a:cubicBezTo>
                    <a:pt x="753" y="324"/>
                    <a:pt x="770" y="337"/>
                    <a:pt x="783" y="353"/>
                  </a:cubicBezTo>
                  <a:cubicBezTo>
                    <a:pt x="772" y="360"/>
                    <a:pt x="760" y="348"/>
                    <a:pt x="748" y="345"/>
                  </a:cubicBezTo>
                  <a:cubicBezTo>
                    <a:pt x="741" y="339"/>
                    <a:pt x="732" y="331"/>
                    <a:pt x="733" y="321"/>
                  </a:cubicBezTo>
                  <a:close/>
                  <a:moveTo>
                    <a:pt x="875" y="84"/>
                  </a:moveTo>
                  <a:cubicBezTo>
                    <a:pt x="880" y="88"/>
                    <a:pt x="881" y="92"/>
                    <a:pt x="882" y="97"/>
                  </a:cubicBezTo>
                  <a:cubicBezTo>
                    <a:pt x="881" y="98"/>
                    <a:pt x="881" y="98"/>
                    <a:pt x="881" y="98"/>
                  </a:cubicBezTo>
                  <a:cubicBezTo>
                    <a:pt x="871" y="90"/>
                    <a:pt x="859" y="84"/>
                    <a:pt x="853" y="73"/>
                  </a:cubicBezTo>
                  <a:cubicBezTo>
                    <a:pt x="862" y="71"/>
                    <a:pt x="871" y="77"/>
                    <a:pt x="875" y="84"/>
                  </a:cubicBezTo>
                  <a:close/>
                  <a:moveTo>
                    <a:pt x="839" y="76"/>
                  </a:moveTo>
                  <a:cubicBezTo>
                    <a:pt x="853" y="84"/>
                    <a:pt x="869" y="94"/>
                    <a:pt x="878" y="106"/>
                  </a:cubicBezTo>
                  <a:cubicBezTo>
                    <a:pt x="875" y="113"/>
                    <a:pt x="866" y="109"/>
                    <a:pt x="860" y="108"/>
                  </a:cubicBezTo>
                  <a:cubicBezTo>
                    <a:pt x="842" y="104"/>
                    <a:pt x="821" y="96"/>
                    <a:pt x="814" y="77"/>
                  </a:cubicBezTo>
                  <a:cubicBezTo>
                    <a:pt x="819" y="70"/>
                    <a:pt x="831" y="75"/>
                    <a:pt x="839" y="76"/>
                  </a:cubicBezTo>
                  <a:close/>
                  <a:moveTo>
                    <a:pt x="756" y="52"/>
                  </a:moveTo>
                  <a:cubicBezTo>
                    <a:pt x="743" y="43"/>
                    <a:pt x="738" y="29"/>
                    <a:pt x="738" y="13"/>
                  </a:cubicBezTo>
                  <a:cubicBezTo>
                    <a:pt x="738" y="9"/>
                    <a:pt x="742" y="10"/>
                    <a:pt x="744" y="12"/>
                  </a:cubicBezTo>
                  <a:cubicBezTo>
                    <a:pt x="755" y="30"/>
                    <a:pt x="755" y="30"/>
                    <a:pt x="755" y="30"/>
                  </a:cubicBezTo>
                  <a:cubicBezTo>
                    <a:pt x="757" y="36"/>
                    <a:pt x="762" y="49"/>
                    <a:pt x="756" y="52"/>
                  </a:cubicBezTo>
                  <a:close/>
                  <a:moveTo>
                    <a:pt x="757" y="18"/>
                  </a:moveTo>
                  <a:cubicBezTo>
                    <a:pt x="758" y="15"/>
                    <a:pt x="758" y="15"/>
                    <a:pt x="758" y="15"/>
                  </a:cubicBezTo>
                  <a:cubicBezTo>
                    <a:pt x="766" y="21"/>
                    <a:pt x="772" y="30"/>
                    <a:pt x="770" y="42"/>
                  </a:cubicBezTo>
                  <a:cubicBezTo>
                    <a:pt x="769" y="44"/>
                    <a:pt x="769" y="46"/>
                    <a:pt x="767" y="46"/>
                  </a:cubicBezTo>
                  <a:lnTo>
                    <a:pt x="757" y="18"/>
                  </a:lnTo>
                  <a:close/>
                  <a:moveTo>
                    <a:pt x="614" y="35"/>
                  </a:moveTo>
                  <a:cubicBezTo>
                    <a:pt x="611" y="40"/>
                    <a:pt x="611" y="40"/>
                    <a:pt x="611" y="40"/>
                  </a:cubicBezTo>
                  <a:cubicBezTo>
                    <a:pt x="608" y="40"/>
                    <a:pt x="608" y="40"/>
                    <a:pt x="608" y="40"/>
                  </a:cubicBezTo>
                  <a:lnTo>
                    <a:pt x="614" y="35"/>
                  </a:lnTo>
                  <a:close/>
                  <a:moveTo>
                    <a:pt x="623" y="41"/>
                  </a:moveTo>
                  <a:cubicBezTo>
                    <a:pt x="628" y="41"/>
                    <a:pt x="633" y="39"/>
                    <a:pt x="638" y="40"/>
                  </a:cubicBezTo>
                  <a:cubicBezTo>
                    <a:pt x="630" y="60"/>
                    <a:pt x="612" y="80"/>
                    <a:pt x="588" y="82"/>
                  </a:cubicBezTo>
                  <a:cubicBezTo>
                    <a:pt x="591" y="66"/>
                    <a:pt x="607" y="48"/>
                    <a:pt x="623" y="41"/>
                  </a:cubicBezTo>
                  <a:close/>
                  <a:moveTo>
                    <a:pt x="581" y="34"/>
                  </a:moveTo>
                  <a:cubicBezTo>
                    <a:pt x="583" y="35"/>
                    <a:pt x="583" y="35"/>
                    <a:pt x="583" y="35"/>
                  </a:cubicBezTo>
                  <a:cubicBezTo>
                    <a:pt x="582" y="47"/>
                    <a:pt x="571" y="57"/>
                    <a:pt x="561" y="61"/>
                  </a:cubicBezTo>
                  <a:cubicBezTo>
                    <a:pt x="557" y="62"/>
                    <a:pt x="557" y="62"/>
                    <a:pt x="557" y="62"/>
                  </a:cubicBezTo>
                  <a:cubicBezTo>
                    <a:pt x="556" y="47"/>
                    <a:pt x="574" y="45"/>
                    <a:pt x="581" y="34"/>
                  </a:cubicBezTo>
                  <a:close/>
                  <a:moveTo>
                    <a:pt x="572" y="30"/>
                  </a:moveTo>
                  <a:cubicBezTo>
                    <a:pt x="570" y="41"/>
                    <a:pt x="556" y="41"/>
                    <a:pt x="551" y="50"/>
                  </a:cubicBezTo>
                  <a:cubicBezTo>
                    <a:pt x="553" y="39"/>
                    <a:pt x="563" y="32"/>
                    <a:pt x="572" y="30"/>
                  </a:cubicBezTo>
                  <a:close/>
                  <a:moveTo>
                    <a:pt x="503" y="104"/>
                  </a:moveTo>
                  <a:cubicBezTo>
                    <a:pt x="498" y="106"/>
                    <a:pt x="491" y="106"/>
                    <a:pt x="487" y="104"/>
                  </a:cubicBezTo>
                  <a:cubicBezTo>
                    <a:pt x="495" y="97"/>
                    <a:pt x="505" y="92"/>
                    <a:pt x="518" y="93"/>
                  </a:cubicBezTo>
                  <a:cubicBezTo>
                    <a:pt x="516" y="99"/>
                    <a:pt x="508" y="102"/>
                    <a:pt x="503" y="104"/>
                  </a:cubicBezTo>
                  <a:close/>
                  <a:moveTo>
                    <a:pt x="486" y="93"/>
                  </a:moveTo>
                  <a:cubicBezTo>
                    <a:pt x="495" y="85"/>
                    <a:pt x="510" y="73"/>
                    <a:pt x="522" y="83"/>
                  </a:cubicBezTo>
                  <a:cubicBezTo>
                    <a:pt x="511" y="86"/>
                    <a:pt x="497" y="88"/>
                    <a:pt x="486" y="93"/>
                  </a:cubicBezTo>
                  <a:close/>
                  <a:moveTo>
                    <a:pt x="506" y="170"/>
                  </a:moveTo>
                  <a:cubicBezTo>
                    <a:pt x="506" y="155"/>
                    <a:pt x="508" y="131"/>
                    <a:pt x="529" y="128"/>
                  </a:cubicBezTo>
                  <a:cubicBezTo>
                    <a:pt x="518" y="141"/>
                    <a:pt x="516" y="158"/>
                    <a:pt x="506" y="170"/>
                  </a:cubicBezTo>
                  <a:close/>
                  <a:moveTo>
                    <a:pt x="516" y="173"/>
                  </a:moveTo>
                  <a:cubicBezTo>
                    <a:pt x="515" y="170"/>
                    <a:pt x="515" y="170"/>
                    <a:pt x="515" y="170"/>
                  </a:cubicBezTo>
                  <a:cubicBezTo>
                    <a:pt x="521" y="154"/>
                    <a:pt x="527" y="132"/>
                    <a:pt x="547" y="128"/>
                  </a:cubicBezTo>
                  <a:cubicBezTo>
                    <a:pt x="549" y="133"/>
                    <a:pt x="549" y="133"/>
                    <a:pt x="549" y="133"/>
                  </a:cubicBezTo>
                  <a:cubicBezTo>
                    <a:pt x="548" y="150"/>
                    <a:pt x="533" y="168"/>
                    <a:pt x="516" y="173"/>
                  </a:cubicBezTo>
                  <a:close/>
                  <a:moveTo>
                    <a:pt x="512" y="350"/>
                  </a:moveTo>
                  <a:cubicBezTo>
                    <a:pt x="505" y="344"/>
                    <a:pt x="495" y="338"/>
                    <a:pt x="497" y="328"/>
                  </a:cubicBezTo>
                  <a:cubicBezTo>
                    <a:pt x="508" y="340"/>
                    <a:pt x="520" y="347"/>
                    <a:pt x="534" y="353"/>
                  </a:cubicBezTo>
                  <a:cubicBezTo>
                    <a:pt x="529" y="357"/>
                    <a:pt x="518" y="353"/>
                    <a:pt x="512" y="350"/>
                  </a:cubicBezTo>
                  <a:close/>
                  <a:moveTo>
                    <a:pt x="500" y="311"/>
                  </a:moveTo>
                  <a:cubicBezTo>
                    <a:pt x="501" y="308"/>
                    <a:pt x="501" y="308"/>
                    <a:pt x="501" y="308"/>
                  </a:cubicBezTo>
                  <a:cubicBezTo>
                    <a:pt x="517" y="316"/>
                    <a:pt x="544" y="324"/>
                    <a:pt x="543" y="348"/>
                  </a:cubicBezTo>
                  <a:cubicBezTo>
                    <a:pt x="524" y="344"/>
                    <a:pt x="504" y="331"/>
                    <a:pt x="500" y="311"/>
                  </a:cubicBezTo>
                  <a:close/>
                  <a:moveTo>
                    <a:pt x="1162" y="287"/>
                  </a:moveTo>
                  <a:cubicBezTo>
                    <a:pt x="1142" y="253"/>
                    <a:pt x="1142" y="253"/>
                    <a:pt x="1142" y="253"/>
                  </a:cubicBezTo>
                  <a:cubicBezTo>
                    <a:pt x="1147" y="249"/>
                    <a:pt x="1154" y="253"/>
                    <a:pt x="1159" y="255"/>
                  </a:cubicBezTo>
                  <a:cubicBezTo>
                    <a:pt x="1167" y="264"/>
                    <a:pt x="1167" y="264"/>
                    <a:pt x="1167" y="264"/>
                  </a:cubicBezTo>
                  <a:cubicBezTo>
                    <a:pt x="1168" y="272"/>
                    <a:pt x="1169" y="282"/>
                    <a:pt x="1162" y="287"/>
                  </a:cubicBezTo>
                  <a:close/>
                  <a:moveTo>
                    <a:pt x="1153" y="291"/>
                  </a:moveTo>
                  <a:cubicBezTo>
                    <a:pt x="1145" y="290"/>
                    <a:pt x="1135" y="285"/>
                    <a:pt x="1132" y="276"/>
                  </a:cubicBezTo>
                  <a:cubicBezTo>
                    <a:pt x="1129" y="269"/>
                    <a:pt x="1130" y="261"/>
                    <a:pt x="1132" y="254"/>
                  </a:cubicBezTo>
                  <a:cubicBezTo>
                    <a:pt x="1145" y="261"/>
                    <a:pt x="1153" y="277"/>
                    <a:pt x="1153" y="291"/>
                  </a:cubicBezTo>
                  <a:close/>
                  <a:moveTo>
                    <a:pt x="1286" y="133"/>
                  </a:moveTo>
                  <a:cubicBezTo>
                    <a:pt x="1280" y="122"/>
                    <a:pt x="1274" y="108"/>
                    <a:pt x="1278" y="95"/>
                  </a:cubicBezTo>
                  <a:cubicBezTo>
                    <a:pt x="1290" y="105"/>
                    <a:pt x="1300" y="121"/>
                    <a:pt x="1302" y="139"/>
                  </a:cubicBezTo>
                  <a:cubicBezTo>
                    <a:pt x="1297" y="142"/>
                    <a:pt x="1290" y="136"/>
                    <a:pt x="1286" y="133"/>
                  </a:cubicBezTo>
                  <a:close/>
                  <a:moveTo>
                    <a:pt x="1308" y="108"/>
                  </a:moveTo>
                  <a:cubicBezTo>
                    <a:pt x="1309" y="115"/>
                    <a:pt x="1311" y="121"/>
                    <a:pt x="1308" y="127"/>
                  </a:cubicBezTo>
                  <a:cubicBezTo>
                    <a:pt x="1306" y="127"/>
                    <a:pt x="1306" y="127"/>
                    <a:pt x="1306" y="127"/>
                  </a:cubicBezTo>
                  <a:cubicBezTo>
                    <a:pt x="1301" y="114"/>
                    <a:pt x="1293" y="102"/>
                    <a:pt x="1286" y="89"/>
                  </a:cubicBezTo>
                  <a:cubicBezTo>
                    <a:pt x="1296" y="92"/>
                    <a:pt x="1304" y="98"/>
                    <a:pt x="1308" y="108"/>
                  </a:cubicBezTo>
                  <a:close/>
                  <a:moveTo>
                    <a:pt x="1306" y="15"/>
                  </a:moveTo>
                  <a:cubicBezTo>
                    <a:pt x="1322" y="25"/>
                    <a:pt x="1322" y="25"/>
                    <a:pt x="1322" y="25"/>
                  </a:cubicBezTo>
                  <a:cubicBezTo>
                    <a:pt x="1330" y="33"/>
                    <a:pt x="1340" y="42"/>
                    <a:pt x="1342" y="53"/>
                  </a:cubicBezTo>
                  <a:cubicBezTo>
                    <a:pt x="1316" y="37"/>
                    <a:pt x="1287" y="24"/>
                    <a:pt x="1255" y="24"/>
                  </a:cubicBezTo>
                  <a:cubicBezTo>
                    <a:pt x="1254" y="22"/>
                    <a:pt x="1254" y="22"/>
                    <a:pt x="1254" y="22"/>
                  </a:cubicBezTo>
                  <a:cubicBezTo>
                    <a:pt x="1267" y="13"/>
                    <a:pt x="1288" y="14"/>
                    <a:pt x="1306" y="15"/>
                  </a:cubicBezTo>
                  <a:close/>
                  <a:moveTo>
                    <a:pt x="1280" y="31"/>
                  </a:moveTo>
                  <a:cubicBezTo>
                    <a:pt x="1303" y="35"/>
                    <a:pt x="1325" y="47"/>
                    <a:pt x="1341" y="65"/>
                  </a:cubicBezTo>
                  <a:cubicBezTo>
                    <a:pt x="1333" y="73"/>
                    <a:pt x="1319" y="72"/>
                    <a:pt x="1308" y="74"/>
                  </a:cubicBezTo>
                  <a:cubicBezTo>
                    <a:pt x="1283" y="72"/>
                    <a:pt x="1253" y="65"/>
                    <a:pt x="1246" y="39"/>
                  </a:cubicBezTo>
                  <a:cubicBezTo>
                    <a:pt x="1250" y="22"/>
                    <a:pt x="1270" y="34"/>
                    <a:pt x="1280" y="31"/>
                  </a:cubicBezTo>
                  <a:close/>
                  <a:moveTo>
                    <a:pt x="1242" y="21"/>
                  </a:moveTo>
                  <a:cubicBezTo>
                    <a:pt x="1243" y="22"/>
                    <a:pt x="1246" y="25"/>
                    <a:pt x="1244" y="28"/>
                  </a:cubicBezTo>
                  <a:cubicBezTo>
                    <a:pt x="1243" y="31"/>
                    <a:pt x="1240" y="31"/>
                    <a:pt x="1239" y="30"/>
                  </a:cubicBezTo>
                  <a:lnTo>
                    <a:pt x="1242" y="21"/>
                  </a:lnTo>
                  <a:close/>
                  <a:moveTo>
                    <a:pt x="1222" y="55"/>
                  </a:moveTo>
                  <a:cubicBezTo>
                    <a:pt x="1227" y="49"/>
                    <a:pt x="1236" y="42"/>
                    <a:pt x="1244" y="46"/>
                  </a:cubicBezTo>
                  <a:cubicBezTo>
                    <a:pt x="1247" y="56"/>
                    <a:pt x="1258" y="63"/>
                    <a:pt x="1263" y="72"/>
                  </a:cubicBezTo>
                  <a:cubicBezTo>
                    <a:pt x="1268" y="89"/>
                    <a:pt x="1259" y="105"/>
                    <a:pt x="1250" y="121"/>
                  </a:cubicBezTo>
                  <a:cubicBezTo>
                    <a:pt x="1247" y="123"/>
                    <a:pt x="1243" y="125"/>
                    <a:pt x="1239" y="124"/>
                  </a:cubicBezTo>
                  <a:cubicBezTo>
                    <a:pt x="1228" y="103"/>
                    <a:pt x="1218" y="78"/>
                    <a:pt x="1222" y="55"/>
                  </a:cubicBezTo>
                  <a:close/>
                  <a:moveTo>
                    <a:pt x="1098" y="66"/>
                  </a:moveTo>
                  <a:cubicBezTo>
                    <a:pt x="1097" y="67"/>
                    <a:pt x="1094" y="68"/>
                    <a:pt x="1092" y="67"/>
                  </a:cubicBezTo>
                  <a:cubicBezTo>
                    <a:pt x="1097" y="32"/>
                    <a:pt x="1134" y="18"/>
                    <a:pt x="1160" y="6"/>
                  </a:cubicBezTo>
                  <a:cubicBezTo>
                    <a:pt x="1169" y="3"/>
                    <a:pt x="1174" y="10"/>
                    <a:pt x="1181" y="14"/>
                  </a:cubicBezTo>
                  <a:cubicBezTo>
                    <a:pt x="1181" y="18"/>
                    <a:pt x="1182" y="23"/>
                    <a:pt x="1178" y="26"/>
                  </a:cubicBezTo>
                  <a:cubicBezTo>
                    <a:pt x="1148" y="33"/>
                    <a:pt x="1124" y="50"/>
                    <a:pt x="1098" y="66"/>
                  </a:cubicBezTo>
                  <a:close/>
                  <a:moveTo>
                    <a:pt x="1166" y="76"/>
                  </a:moveTo>
                  <a:cubicBezTo>
                    <a:pt x="1148" y="86"/>
                    <a:pt x="1126" y="79"/>
                    <a:pt x="1110" y="68"/>
                  </a:cubicBezTo>
                  <a:cubicBezTo>
                    <a:pt x="1117" y="59"/>
                    <a:pt x="1130" y="54"/>
                    <a:pt x="1140" y="46"/>
                  </a:cubicBezTo>
                  <a:cubicBezTo>
                    <a:pt x="1153" y="41"/>
                    <a:pt x="1167" y="29"/>
                    <a:pt x="1182" y="33"/>
                  </a:cubicBezTo>
                  <a:cubicBezTo>
                    <a:pt x="1194" y="49"/>
                    <a:pt x="1194" y="49"/>
                    <a:pt x="1194" y="49"/>
                  </a:cubicBezTo>
                  <a:cubicBezTo>
                    <a:pt x="1192" y="65"/>
                    <a:pt x="1177" y="69"/>
                    <a:pt x="1166" y="76"/>
                  </a:cubicBezTo>
                  <a:close/>
                  <a:moveTo>
                    <a:pt x="1190" y="78"/>
                  </a:moveTo>
                  <a:cubicBezTo>
                    <a:pt x="1193" y="69"/>
                    <a:pt x="1194" y="60"/>
                    <a:pt x="1200" y="52"/>
                  </a:cubicBezTo>
                  <a:cubicBezTo>
                    <a:pt x="1214" y="54"/>
                    <a:pt x="1214" y="54"/>
                    <a:pt x="1214" y="54"/>
                  </a:cubicBezTo>
                  <a:cubicBezTo>
                    <a:pt x="1213" y="83"/>
                    <a:pt x="1228" y="107"/>
                    <a:pt x="1234" y="134"/>
                  </a:cubicBezTo>
                  <a:cubicBezTo>
                    <a:pt x="1228" y="136"/>
                    <a:pt x="1221" y="129"/>
                    <a:pt x="1214" y="126"/>
                  </a:cubicBezTo>
                  <a:cubicBezTo>
                    <a:pt x="1197" y="116"/>
                    <a:pt x="1191" y="96"/>
                    <a:pt x="1190" y="78"/>
                  </a:cubicBezTo>
                  <a:close/>
                  <a:moveTo>
                    <a:pt x="1179" y="207"/>
                  </a:moveTo>
                  <a:cubicBezTo>
                    <a:pt x="1185" y="199"/>
                    <a:pt x="1190" y="191"/>
                    <a:pt x="1195" y="184"/>
                  </a:cubicBezTo>
                  <a:cubicBezTo>
                    <a:pt x="1200" y="184"/>
                    <a:pt x="1199" y="190"/>
                    <a:pt x="1202" y="193"/>
                  </a:cubicBezTo>
                  <a:cubicBezTo>
                    <a:pt x="1200" y="202"/>
                    <a:pt x="1196" y="211"/>
                    <a:pt x="1190" y="218"/>
                  </a:cubicBezTo>
                  <a:cubicBezTo>
                    <a:pt x="1183" y="224"/>
                    <a:pt x="1175" y="225"/>
                    <a:pt x="1166" y="224"/>
                  </a:cubicBezTo>
                  <a:cubicBezTo>
                    <a:pt x="1167" y="218"/>
                    <a:pt x="1176" y="214"/>
                    <a:pt x="1179" y="207"/>
                  </a:cubicBezTo>
                  <a:close/>
                  <a:moveTo>
                    <a:pt x="1151" y="228"/>
                  </a:moveTo>
                  <a:cubicBezTo>
                    <a:pt x="1167" y="229"/>
                    <a:pt x="1188" y="234"/>
                    <a:pt x="1198" y="216"/>
                  </a:cubicBezTo>
                  <a:cubicBezTo>
                    <a:pt x="1208" y="207"/>
                    <a:pt x="1207" y="193"/>
                    <a:pt x="1202" y="181"/>
                  </a:cubicBezTo>
                  <a:cubicBezTo>
                    <a:pt x="1200" y="174"/>
                    <a:pt x="1200" y="174"/>
                    <a:pt x="1200" y="174"/>
                  </a:cubicBezTo>
                  <a:cubicBezTo>
                    <a:pt x="1208" y="131"/>
                    <a:pt x="1208" y="131"/>
                    <a:pt x="1208" y="131"/>
                  </a:cubicBezTo>
                  <a:cubicBezTo>
                    <a:pt x="1219" y="135"/>
                    <a:pt x="1232" y="139"/>
                    <a:pt x="1241" y="149"/>
                  </a:cubicBezTo>
                  <a:cubicBezTo>
                    <a:pt x="1246" y="145"/>
                    <a:pt x="1244" y="137"/>
                    <a:pt x="1243" y="132"/>
                  </a:cubicBezTo>
                  <a:cubicBezTo>
                    <a:pt x="1255" y="125"/>
                    <a:pt x="1261" y="112"/>
                    <a:pt x="1267" y="101"/>
                  </a:cubicBezTo>
                  <a:cubicBezTo>
                    <a:pt x="1269" y="101"/>
                    <a:pt x="1269" y="101"/>
                    <a:pt x="1269" y="101"/>
                  </a:cubicBezTo>
                  <a:cubicBezTo>
                    <a:pt x="1274" y="116"/>
                    <a:pt x="1273" y="134"/>
                    <a:pt x="1290" y="144"/>
                  </a:cubicBezTo>
                  <a:cubicBezTo>
                    <a:pt x="1269" y="156"/>
                    <a:pt x="1243" y="155"/>
                    <a:pt x="1219" y="159"/>
                  </a:cubicBezTo>
                  <a:cubicBezTo>
                    <a:pt x="1217" y="157"/>
                    <a:pt x="1214" y="156"/>
                    <a:pt x="1211" y="157"/>
                  </a:cubicBezTo>
                  <a:cubicBezTo>
                    <a:pt x="1208" y="168"/>
                    <a:pt x="1216" y="177"/>
                    <a:pt x="1215" y="190"/>
                  </a:cubicBezTo>
                  <a:cubicBezTo>
                    <a:pt x="1218" y="231"/>
                    <a:pt x="1201" y="273"/>
                    <a:pt x="1168" y="295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71" y="283"/>
                    <a:pt x="1180" y="272"/>
                    <a:pt x="1171" y="261"/>
                  </a:cubicBezTo>
                  <a:cubicBezTo>
                    <a:pt x="1161" y="239"/>
                    <a:pt x="1133" y="250"/>
                    <a:pt x="1120" y="233"/>
                  </a:cubicBezTo>
                  <a:lnTo>
                    <a:pt x="1151" y="228"/>
                  </a:lnTo>
                  <a:close/>
                  <a:moveTo>
                    <a:pt x="1105" y="236"/>
                  </a:moveTo>
                  <a:cubicBezTo>
                    <a:pt x="1140" y="240"/>
                    <a:pt x="1110" y="288"/>
                    <a:pt x="1144" y="295"/>
                  </a:cubicBezTo>
                  <a:cubicBezTo>
                    <a:pt x="1147" y="297"/>
                    <a:pt x="1155" y="298"/>
                    <a:pt x="1154" y="305"/>
                  </a:cubicBezTo>
                  <a:cubicBezTo>
                    <a:pt x="1133" y="322"/>
                    <a:pt x="1105" y="320"/>
                    <a:pt x="1079" y="326"/>
                  </a:cubicBezTo>
                  <a:cubicBezTo>
                    <a:pt x="1074" y="325"/>
                    <a:pt x="1074" y="325"/>
                    <a:pt x="1074" y="325"/>
                  </a:cubicBezTo>
                  <a:cubicBezTo>
                    <a:pt x="1079" y="309"/>
                    <a:pt x="1091" y="291"/>
                    <a:pt x="1091" y="271"/>
                  </a:cubicBezTo>
                  <a:cubicBezTo>
                    <a:pt x="1090" y="247"/>
                    <a:pt x="1063" y="238"/>
                    <a:pt x="1048" y="226"/>
                  </a:cubicBezTo>
                  <a:cubicBezTo>
                    <a:pt x="1047" y="223"/>
                    <a:pt x="1047" y="223"/>
                    <a:pt x="1047" y="223"/>
                  </a:cubicBezTo>
                  <a:cubicBezTo>
                    <a:pt x="1066" y="227"/>
                    <a:pt x="1087" y="229"/>
                    <a:pt x="1105" y="236"/>
                  </a:cubicBezTo>
                  <a:close/>
                  <a:moveTo>
                    <a:pt x="1072" y="271"/>
                  </a:moveTo>
                  <a:cubicBezTo>
                    <a:pt x="1062" y="244"/>
                    <a:pt x="1062" y="244"/>
                    <a:pt x="1062" y="244"/>
                  </a:cubicBezTo>
                  <a:cubicBezTo>
                    <a:pt x="1072" y="245"/>
                    <a:pt x="1077" y="256"/>
                    <a:pt x="1084" y="262"/>
                  </a:cubicBezTo>
                  <a:cubicBezTo>
                    <a:pt x="1084" y="274"/>
                    <a:pt x="1086" y="286"/>
                    <a:pt x="1078" y="298"/>
                  </a:cubicBezTo>
                  <a:cubicBezTo>
                    <a:pt x="1074" y="291"/>
                    <a:pt x="1075" y="279"/>
                    <a:pt x="1072" y="271"/>
                  </a:cubicBezTo>
                  <a:close/>
                  <a:moveTo>
                    <a:pt x="1043" y="251"/>
                  </a:moveTo>
                  <a:cubicBezTo>
                    <a:pt x="1046" y="237"/>
                    <a:pt x="1046" y="237"/>
                    <a:pt x="1046" y="237"/>
                  </a:cubicBezTo>
                  <a:cubicBezTo>
                    <a:pt x="1060" y="249"/>
                    <a:pt x="1065" y="267"/>
                    <a:pt x="1069" y="286"/>
                  </a:cubicBezTo>
                  <a:cubicBezTo>
                    <a:pt x="1069" y="313"/>
                    <a:pt x="1069" y="313"/>
                    <a:pt x="1069" y="313"/>
                  </a:cubicBezTo>
                  <a:cubicBezTo>
                    <a:pt x="1066" y="313"/>
                    <a:pt x="1066" y="313"/>
                    <a:pt x="1066" y="313"/>
                  </a:cubicBezTo>
                  <a:cubicBezTo>
                    <a:pt x="1048" y="298"/>
                    <a:pt x="1038" y="274"/>
                    <a:pt x="1043" y="251"/>
                  </a:cubicBezTo>
                  <a:close/>
                  <a:moveTo>
                    <a:pt x="918" y="309"/>
                  </a:moveTo>
                  <a:cubicBezTo>
                    <a:pt x="928" y="282"/>
                    <a:pt x="938" y="253"/>
                    <a:pt x="945" y="225"/>
                  </a:cubicBezTo>
                  <a:cubicBezTo>
                    <a:pt x="966" y="246"/>
                    <a:pt x="941" y="279"/>
                    <a:pt x="958" y="304"/>
                  </a:cubicBezTo>
                  <a:cubicBezTo>
                    <a:pt x="964" y="318"/>
                    <a:pt x="978" y="328"/>
                    <a:pt x="984" y="342"/>
                  </a:cubicBezTo>
                  <a:cubicBezTo>
                    <a:pt x="974" y="346"/>
                    <a:pt x="965" y="338"/>
                    <a:pt x="953" y="339"/>
                  </a:cubicBezTo>
                  <a:cubicBezTo>
                    <a:pt x="940" y="338"/>
                    <a:pt x="925" y="340"/>
                    <a:pt x="918" y="328"/>
                  </a:cubicBezTo>
                  <a:cubicBezTo>
                    <a:pt x="914" y="322"/>
                    <a:pt x="913" y="315"/>
                    <a:pt x="918" y="309"/>
                  </a:cubicBezTo>
                  <a:close/>
                  <a:moveTo>
                    <a:pt x="986" y="294"/>
                  </a:moveTo>
                  <a:cubicBezTo>
                    <a:pt x="986" y="305"/>
                    <a:pt x="991" y="317"/>
                    <a:pt x="984" y="327"/>
                  </a:cubicBezTo>
                  <a:cubicBezTo>
                    <a:pt x="969" y="315"/>
                    <a:pt x="954" y="296"/>
                    <a:pt x="957" y="274"/>
                  </a:cubicBezTo>
                  <a:cubicBezTo>
                    <a:pt x="961" y="244"/>
                    <a:pt x="961" y="244"/>
                    <a:pt x="961" y="244"/>
                  </a:cubicBezTo>
                  <a:cubicBezTo>
                    <a:pt x="979" y="255"/>
                    <a:pt x="979" y="277"/>
                    <a:pt x="986" y="294"/>
                  </a:cubicBezTo>
                  <a:close/>
                  <a:moveTo>
                    <a:pt x="982" y="258"/>
                  </a:moveTo>
                  <a:cubicBezTo>
                    <a:pt x="997" y="266"/>
                    <a:pt x="1000" y="290"/>
                    <a:pt x="997" y="307"/>
                  </a:cubicBezTo>
                  <a:cubicBezTo>
                    <a:pt x="998" y="309"/>
                    <a:pt x="996" y="309"/>
                    <a:pt x="995" y="310"/>
                  </a:cubicBezTo>
                  <a:cubicBezTo>
                    <a:pt x="991" y="293"/>
                    <a:pt x="986" y="273"/>
                    <a:pt x="982" y="258"/>
                  </a:cubicBezTo>
                  <a:close/>
                  <a:moveTo>
                    <a:pt x="932" y="348"/>
                  </a:moveTo>
                  <a:cubicBezTo>
                    <a:pt x="934" y="345"/>
                    <a:pt x="934" y="345"/>
                    <a:pt x="934" y="345"/>
                  </a:cubicBezTo>
                  <a:cubicBezTo>
                    <a:pt x="957" y="343"/>
                    <a:pt x="982" y="345"/>
                    <a:pt x="993" y="367"/>
                  </a:cubicBezTo>
                  <a:cubicBezTo>
                    <a:pt x="993" y="370"/>
                    <a:pt x="993" y="370"/>
                    <a:pt x="993" y="370"/>
                  </a:cubicBezTo>
                  <a:cubicBezTo>
                    <a:pt x="972" y="369"/>
                    <a:pt x="944" y="370"/>
                    <a:pt x="932" y="348"/>
                  </a:cubicBezTo>
                  <a:close/>
                  <a:moveTo>
                    <a:pt x="985" y="378"/>
                  </a:moveTo>
                  <a:cubicBezTo>
                    <a:pt x="977" y="386"/>
                    <a:pt x="961" y="391"/>
                    <a:pt x="948" y="387"/>
                  </a:cubicBezTo>
                  <a:cubicBezTo>
                    <a:pt x="937" y="382"/>
                    <a:pt x="930" y="372"/>
                    <a:pt x="927" y="361"/>
                  </a:cubicBezTo>
                  <a:cubicBezTo>
                    <a:pt x="928" y="355"/>
                    <a:pt x="928" y="355"/>
                    <a:pt x="928" y="355"/>
                  </a:cubicBezTo>
                  <a:cubicBezTo>
                    <a:pt x="943" y="369"/>
                    <a:pt x="962" y="377"/>
                    <a:pt x="984" y="377"/>
                  </a:cubicBezTo>
                  <a:lnTo>
                    <a:pt x="985" y="378"/>
                  </a:lnTo>
                  <a:close/>
                  <a:moveTo>
                    <a:pt x="682" y="345"/>
                  </a:moveTo>
                  <a:cubicBezTo>
                    <a:pt x="688" y="356"/>
                    <a:pt x="698" y="368"/>
                    <a:pt x="705" y="374"/>
                  </a:cubicBezTo>
                  <a:cubicBezTo>
                    <a:pt x="687" y="372"/>
                    <a:pt x="670" y="359"/>
                    <a:pt x="660" y="345"/>
                  </a:cubicBezTo>
                  <a:cubicBezTo>
                    <a:pt x="660" y="338"/>
                    <a:pt x="669" y="334"/>
                    <a:pt x="672" y="329"/>
                  </a:cubicBezTo>
                  <a:cubicBezTo>
                    <a:pt x="680" y="332"/>
                    <a:pt x="677" y="341"/>
                    <a:pt x="682" y="345"/>
                  </a:cubicBezTo>
                  <a:close/>
                  <a:moveTo>
                    <a:pt x="796" y="264"/>
                  </a:moveTo>
                  <a:cubicBezTo>
                    <a:pt x="800" y="272"/>
                    <a:pt x="798" y="281"/>
                    <a:pt x="802" y="290"/>
                  </a:cubicBezTo>
                  <a:cubicBezTo>
                    <a:pt x="799" y="294"/>
                    <a:pt x="795" y="290"/>
                    <a:pt x="793" y="289"/>
                  </a:cubicBezTo>
                  <a:cubicBezTo>
                    <a:pt x="773" y="264"/>
                    <a:pt x="748" y="242"/>
                    <a:pt x="718" y="234"/>
                  </a:cubicBezTo>
                  <a:cubicBezTo>
                    <a:pt x="717" y="229"/>
                    <a:pt x="721" y="225"/>
                    <a:pt x="724" y="222"/>
                  </a:cubicBezTo>
                  <a:cubicBezTo>
                    <a:pt x="754" y="219"/>
                    <a:pt x="782" y="238"/>
                    <a:pt x="796" y="264"/>
                  </a:cubicBezTo>
                  <a:close/>
                  <a:moveTo>
                    <a:pt x="775" y="133"/>
                  </a:moveTo>
                  <a:cubicBezTo>
                    <a:pt x="771" y="140"/>
                    <a:pt x="761" y="142"/>
                    <a:pt x="754" y="140"/>
                  </a:cubicBezTo>
                  <a:cubicBezTo>
                    <a:pt x="751" y="138"/>
                    <a:pt x="748" y="135"/>
                    <a:pt x="746" y="132"/>
                  </a:cubicBezTo>
                  <a:cubicBezTo>
                    <a:pt x="754" y="127"/>
                    <a:pt x="768" y="125"/>
                    <a:pt x="775" y="133"/>
                  </a:cubicBezTo>
                  <a:close/>
                  <a:moveTo>
                    <a:pt x="668" y="105"/>
                  </a:moveTo>
                  <a:cubicBezTo>
                    <a:pt x="683" y="119"/>
                    <a:pt x="701" y="132"/>
                    <a:pt x="697" y="154"/>
                  </a:cubicBezTo>
                  <a:cubicBezTo>
                    <a:pt x="700" y="159"/>
                    <a:pt x="694" y="173"/>
                    <a:pt x="703" y="172"/>
                  </a:cubicBezTo>
                  <a:cubicBezTo>
                    <a:pt x="715" y="151"/>
                    <a:pt x="715" y="151"/>
                    <a:pt x="715" y="151"/>
                  </a:cubicBezTo>
                  <a:cubicBezTo>
                    <a:pt x="741" y="164"/>
                    <a:pt x="767" y="145"/>
                    <a:pt x="791" y="136"/>
                  </a:cubicBezTo>
                  <a:cubicBezTo>
                    <a:pt x="798" y="158"/>
                    <a:pt x="794" y="181"/>
                    <a:pt x="781" y="199"/>
                  </a:cubicBezTo>
                  <a:cubicBezTo>
                    <a:pt x="751" y="216"/>
                    <a:pt x="751" y="216"/>
                    <a:pt x="751" y="216"/>
                  </a:cubicBezTo>
                  <a:cubicBezTo>
                    <a:pt x="719" y="215"/>
                    <a:pt x="719" y="215"/>
                    <a:pt x="719" y="215"/>
                  </a:cubicBezTo>
                  <a:cubicBezTo>
                    <a:pt x="715" y="212"/>
                    <a:pt x="716" y="206"/>
                    <a:pt x="714" y="202"/>
                  </a:cubicBezTo>
                  <a:cubicBezTo>
                    <a:pt x="721" y="187"/>
                    <a:pt x="737" y="177"/>
                    <a:pt x="743" y="163"/>
                  </a:cubicBezTo>
                  <a:cubicBezTo>
                    <a:pt x="739" y="163"/>
                    <a:pt x="739" y="163"/>
                    <a:pt x="739" y="163"/>
                  </a:cubicBezTo>
                  <a:cubicBezTo>
                    <a:pt x="716" y="187"/>
                    <a:pt x="716" y="187"/>
                    <a:pt x="716" y="187"/>
                  </a:cubicBezTo>
                  <a:cubicBezTo>
                    <a:pt x="714" y="187"/>
                    <a:pt x="711" y="183"/>
                    <a:pt x="709" y="186"/>
                  </a:cubicBezTo>
                  <a:cubicBezTo>
                    <a:pt x="707" y="190"/>
                    <a:pt x="707" y="190"/>
                    <a:pt x="707" y="190"/>
                  </a:cubicBezTo>
                  <a:cubicBezTo>
                    <a:pt x="711" y="192"/>
                    <a:pt x="711" y="192"/>
                    <a:pt x="711" y="192"/>
                  </a:cubicBezTo>
                  <a:cubicBezTo>
                    <a:pt x="710" y="193"/>
                    <a:pt x="710" y="193"/>
                    <a:pt x="710" y="193"/>
                  </a:cubicBezTo>
                  <a:cubicBezTo>
                    <a:pt x="699" y="186"/>
                    <a:pt x="687" y="185"/>
                    <a:pt x="676" y="183"/>
                  </a:cubicBezTo>
                  <a:cubicBezTo>
                    <a:pt x="671" y="153"/>
                    <a:pt x="664" y="124"/>
                    <a:pt x="653" y="95"/>
                  </a:cubicBezTo>
                  <a:cubicBezTo>
                    <a:pt x="658" y="96"/>
                    <a:pt x="665" y="101"/>
                    <a:pt x="668" y="105"/>
                  </a:cubicBezTo>
                  <a:close/>
                  <a:moveTo>
                    <a:pt x="684" y="191"/>
                  </a:moveTo>
                  <a:cubicBezTo>
                    <a:pt x="684" y="192"/>
                    <a:pt x="682" y="193"/>
                    <a:pt x="680" y="192"/>
                  </a:cubicBezTo>
                  <a:cubicBezTo>
                    <a:pt x="681" y="190"/>
                    <a:pt x="681" y="190"/>
                    <a:pt x="681" y="190"/>
                  </a:cubicBezTo>
                  <a:lnTo>
                    <a:pt x="684" y="191"/>
                  </a:lnTo>
                  <a:close/>
                  <a:moveTo>
                    <a:pt x="671" y="192"/>
                  </a:moveTo>
                  <a:cubicBezTo>
                    <a:pt x="669" y="200"/>
                    <a:pt x="660" y="197"/>
                    <a:pt x="655" y="201"/>
                  </a:cubicBezTo>
                  <a:cubicBezTo>
                    <a:pt x="654" y="197"/>
                    <a:pt x="662" y="192"/>
                    <a:pt x="667" y="191"/>
                  </a:cubicBezTo>
                  <a:cubicBezTo>
                    <a:pt x="668" y="191"/>
                    <a:pt x="670" y="190"/>
                    <a:pt x="671" y="192"/>
                  </a:cubicBezTo>
                  <a:close/>
                  <a:moveTo>
                    <a:pt x="628" y="125"/>
                  </a:moveTo>
                  <a:cubicBezTo>
                    <a:pt x="634" y="117"/>
                    <a:pt x="639" y="107"/>
                    <a:pt x="646" y="100"/>
                  </a:cubicBezTo>
                  <a:cubicBezTo>
                    <a:pt x="652" y="114"/>
                    <a:pt x="652" y="114"/>
                    <a:pt x="652" y="114"/>
                  </a:cubicBezTo>
                  <a:cubicBezTo>
                    <a:pt x="660" y="135"/>
                    <a:pt x="669" y="160"/>
                    <a:pt x="667" y="183"/>
                  </a:cubicBezTo>
                  <a:cubicBezTo>
                    <a:pt x="658" y="187"/>
                    <a:pt x="649" y="200"/>
                    <a:pt x="640" y="192"/>
                  </a:cubicBezTo>
                  <a:cubicBezTo>
                    <a:pt x="624" y="176"/>
                    <a:pt x="618" y="146"/>
                    <a:pt x="628" y="125"/>
                  </a:cubicBezTo>
                  <a:close/>
                  <a:moveTo>
                    <a:pt x="650" y="204"/>
                  </a:moveTo>
                  <a:cubicBezTo>
                    <a:pt x="643" y="211"/>
                    <a:pt x="642" y="224"/>
                    <a:pt x="641" y="233"/>
                  </a:cubicBezTo>
                  <a:cubicBezTo>
                    <a:pt x="636" y="228"/>
                    <a:pt x="639" y="217"/>
                    <a:pt x="641" y="211"/>
                  </a:cubicBezTo>
                  <a:cubicBezTo>
                    <a:pt x="643" y="206"/>
                    <a:pt x="645" y="203"/>
                    <a:pt x="650" y="204"/>
                  </a:cubicBezTo>
                  <a:close/>
                  <a:moveTo>
                    <a:pt x="565" y="182"/>
                  </a:moveTo>
                  <a:cubicBezTo>
                    <a:pt x="582" y="176"/>
                    <a:pt x="606" y="171"/>
                    <a:pt x="623" y="182"/>
                  </a:cubicBezTo>
                  <a:cubicBezTo>
                    <a:pt x="638" y="202"/>
                    <a:pt x="638" y="202"/>
                    <a:pt x="638" y="202"/>
                  </a:cubicBezTo>
                  <a:cubicBezTo>
                    <a:pt x="638" y="206"/>
                    <a:pt x="635" y="210"/>
                    <a:pt x="632" y="211"/>
                  </a:cubicBezTo>
                  <a:cubicBezTo>
                    <a:pt x="617" y="206"/>
                    <a:pt x="602" y="202"/>
                    <a:pt x="585" y="203"/>
                  </a:cubicBezTo>
                  <a:cubicBezTo>
                    <a:pt x="544" y="199"/>
                    <a:pt x="544" y="199"/>
                    <a:pt x="544" y="199"/>
                  </a:cubicBezTo>
                  <a:cubicBezTo>
                    <a:pt x="546" y="191"/>
                    <a:pt x="557" y="187"/>
                    <a:pt x="565" y="182"/>
                  </a:cubicBezTo>
                  <a:close/>
                  <a:moveTo>
                    <a:pt x="556" y="238"/>
                  </a:moveTo>
                  <a:cubicBezTo>
                    <a:pt x="544" y="230"/>
                    <a:pt x="540" y="218"/>
                    <a:pt x="530" y="209"/>
                  </a:cubicBezTo>
                  <a:cubicBezTo>
                    <a:pt x="542" y="204"/>
                    <a:pt x="558" y="208"/>
                    <a:pt x="571" y="208"/>
                  </a:cubicBezTo>
                  <a:cubicBezTo>
                    <a:pt x="591" y="210"/>
                    <a:pt x="613" y="207"/>
                    <a:pt x="629" y="220"/>
                  </a:cubicBezTo>
                  <a:cubicBezTo>
                    <a:pt x="633" y="228"/>
                    <a:pt x="634" y="242"/>
                    <a:pt x="623" y="246"/>
                  </a:cubicBezTo>
                  <a:cubicBezTo>
                    <a:pt x="601" y="253"/>
                    <a:pt x="573" y="253"/>
                    <a:pt x="556" y="238"/>
                  </a:cubicBezTo>
                  <a:close/>
                  <a:moveTo>
                    <a:pt x="613" y="270"/>
                  </a:moveTo>
                  <a:cubicBezTo>
                    <a:pt x="619" y="260"/>
                    <a:pt x="626" y="245"/>
                    <a:pt x="638" y="247"/>
                  </a:cubicBezTo>
                  <a:cubicBezTo>
                    <a:pt x="641" y="251"/>
                    <a:pt x="650" y="260"/>
                    <a:pt x="653" y="250"/>
                  </a:cubicBezTo>
                  <a:cubicBezTo>
                    <a:pt x="657" y="249"/>
                    <a:pt x="655" y="254"/>
                    <a:pt x="658" y="256"/>
                  </a:cubicBezTo>
                  <a:cubicBezTo>
                    <a:pt x="660" y="251"/>
                    <a:pt x="670" y="256"/>
                    <a:pt x="669" y="249"/>
                  </a:cubicBezTo>
                  <a:cubicBezTo>
                    <a:pt x="668" y="248"/>
                    <a:pt x="665" y="247"/>
                    <a:pt x="664" y="246"/>
                  </a:cubicBezTo>
                  <a:cubicBezTo>
                    <a:pt x="665" y="240"/>
                    <a:pt x="670" y="238"/>
                    <a:pt x="675" y="238"/>
                  </a:cubicBezTo>
                  <a:cubicBezTo>
                    <a:pt x="685" y="238"/>
                    <a:pt x="695" y="240"/>
                    <a:pt x="703" y="246"/>
                  </a:cubicBezTo>
                  <a:cubicBezTo>
                    <a:pt x="706" y="244"/>
                    <a:pt x="701" y="241"/>
                    <a:pt x="700" y="239"/>
                  </a:cubicBezTo>
                  <a:cubicBezTo>
                    <a:pt x="710" y="229"/>
                    <a:pt x="719" y="245"/>
                    <a:pt x="730" y="245"/>
                  </a:cubicBezTo>
                  <a:cubicBezTo>
                    <a:pt x="752" y="252"/>
                    <a:pt x="769" y="273"/>
                    <a:pt x="786" y="288"/>
                  </a:cubicBezTo>
                  <a:cubicBezTo>
                    <a:pt x="785" y="293"/>
                    <a:pt x="793" y="293"/>
                    <a:pt x="789" y="297"/>
                  </a:cubicBezTo>
                  <a:cubicBezTo>
                    <a:pt x="767" y="297"/>
                    <a:pt x="740" y="305"/>
                    <a:pt x="722" y="290"/>
                  </a:cubicBezTo>
                  <a:cubicBezTo>
                    <a:pt x="711" y="283"/>
                    <a:pt x="702" y="271"/>
                    <a:pt x="695" y="261"/>
                  </a:cubicBezTo>
                  <a:cubicBezTo>
                    <a:pt x="692" y="262"/>
                    <a:pt x="692" y="262"/>
                    <a:pt x="692" y="262"/>
                  </a:cubicBezTo>
                  <a:cubicBezTo>
                    <a:pt x="691" y="289"/>
                    <a:pt x="681" y="317"/>
                    <a:pt x="657" y="334"/>
                  </a:cubicBezTo>
                  <a:cubicBezTo>
                    <a:pt x="648" y="340"/>
                    <a:pt x="637" y="339"/>
                    <a:pt x="630" y="349"/>
                  </a:cubicBezTo>
                  <a:cubicBezTo>
                    <a:pt x="626" y="332"/>
                    <a:pt x="632" y="313"/>
                    <a:pt x="637" y="295"/>
                  </a:cubicBezTo>
                  <a:cubicBezTo>
                    <a:pt x="641" y="283"/>
                    <a:pt x="652" y="272"/>
                    <a:pt x="658" y="260"/>
                  </a:cubicBezTo>
                  <a:cubicBezTo>
                    <a:pt x="656" y="259"/>
                    <a:pt x="656" y="259"/>
                    <a:pt x="656" y="259"/>
                  </a:cubicBezTo>
                  <a:cubicBezTo>
                    <a:pt x="632" y="281"/>
                    <a:pt x="623" y="313"/>
                    <a:pt x="621" y="347"/>
                  </a:cubicBezTo>
                  <a:cubicBezTo>
                    <a:pt x="619" y="348"/>
                    <a:pt x="616" y="344"/>
                    <a:pt x="615" y="341"/>
                  </a:cubicBezTo>
                  <a:cubicBezTo>
                    <a:pt x="601" y="322"/>
                    <a:pt x="600" y="289"/>
                    <a:pt x="613" y="270"/>
                  </a:cubicBezTo>
                  <a:close/>
                  <a:moveTo>
                    <a:pt x="650" y="348"/>
                  </a:moveTo>
                  <a:cubicBezTo>
                    <a:pt x="649" y="349"/>
                    <a:pt x="649" y="349"/>
                    <a:pt x="649" y="349"/>
                  </a:cubicBezTo>
                  <a:cubicBezTo>
                    <a:pt x="647" y="348"/>
                    <a:pt x="647" y="348"/>
                    <a:pt x="647" y="348"/>
                  </a:cubicBezTo>
                  <a:cubicBezTo>
                    <a:pt x="648" y="348"/>
                    <a:pt x="649" y="347"/>
                    <a:pt x="650" y="348"/>
                  </a:cubicBezTo>
                  <a:close/>
                  <a:moveTo>
                    <a:pt x="572" y="301"/>
                  </a:moveTo>
                  <a:cubicBezTo>
                    <a:pt x="574" y="294"/>
                    <a:pt x="573" y="288"/>
                    <a:pt x="578" y="283"/>
                  </a:cubicBezTo>
                  <a:cubicBezTo>
                    <a:pt x="587" y="287"/>
                    <a:pt x="585" y="296"/>
                    <a:pt x="585" y="304"/>
                  </a:cubicBezTo>
                  <a:cubicBezTo>
                    <a:pt x="583" y="311"/>
                    <a:pt x="583" y="317"/>
                    <a:pt x="578" y="324"/>
                  </a:cubicBezTo>
                  <a:cubicBezTo>
                    <a:pt x="571" y="319"/>
                    <a:pt x="571" y="308"/>
                    <a:pt x="572" y="301"/>
                  </a:cubicBezTo>
                  <a:close/>
                  <a:moveTo>
                    <a:pt x="567" y="337"/>
                  </a:moveTo>
                  <a:cubicBezTo>
                    <a:pt x="562" y="331"/>
                    <a:pt x="558" y="323"/>
                    <a:pt x="557" y="315"/>
                  </a:cubicBezTo>
                  <a:cubicBezTo>
                    <a:pt x="562" y="306"/>
                    <a:pt x="562" y="306"/>
                    <a:pt x="562" y="306"/>
                  </a:cubicBezTo>
                  <a:cubicBezTo>
                    <a:pt x="569" y="314"/>
                    <a:pt x="566" y="328"/>
                    <a:pt x="573" y="336"/>
                  </a:cubicBezTo>
                  <a:cubicBezTo>
                    <a:pt x="573" y="341"/>
                    <a:pt x="569" y="338"/>
                    <a:pt x="567" y="337"/>
                  </a:cubicBezTo>
                  <a:close/>
                  <a:moveTo>
                    <a:pt x="563" y="370"/>
                  </a:moveTo>
                  <a:cubicBezTo>
                    <a:pt x="574" y="357"/>
                    <a:pt x="591" y="355"/>
                    <a:pt x="607" y="350"/>
                  </a:cubicBezTo>
                  <a:cubicBezTo>
                    <a:pt x="610" y="350"/>
                    <a:pt x="614" y="352"/>
                    <a:pt x="615" y="356"/>
                  </a:cubicBezTo>
                  <a:cubicBezTo>
                    <a:pt x="609" y="383"/>
                    <a:pt x="571" y="402"/>
                    <a:pt x="584" y="433"/>
                  </a:cubicBezTo>
                  <a:cubicBezTo>
                    <a:pt x="589" y="449"/>
                    <a:pt x="609" y="454"/>
                    <a:pt x="618" y="468"/>
                  </a:cubicBezTo>
                  <a:cubicBezTo>
                    <a:pt x="620" y="469"/>
                    <a:pt x="623" y="468"/>
                    <a:pt x="624" y="466"/>
                  </a:cubicBezTo>
                  <a:cubicBezTo>
                    <a:pt x="616" y="447"/>
                    <a:pt x="634" y="430"/>
                    <a:pt x="630" y="409"/>
                  </a:cubicBezTo>
                  <a:cubicBezTo>
                    <a:pt x="628" y="396"/>
                    <a:pt x="621" y="385"/>
                    <a:pt x="615" y="374"/>
                  </a:cubicBezTo>
                  <a:cubicBezTo>
                    <a:pt x="615" y="370"/>
                    <a:pt x="618" y="366"/>
                    <a:pt x="621" y="364"/>
                  </a:cubicBezTo>
                  <a:cubicBezTo>
                    <a:pt x="630" y="370"/>
                    <a:pt x="630" y="357"/>
                    <a:pt x="637" y="354"/>
                  </a:cubicBezTo>
                  <a:cubicBezTo>
                    <a:pt x="672" y="363"/>
                    <a:pt x="700" y="388"/>
                    <a:pt x="737" y="391"/>
                  </a:cubicBezTo>
                  <a:cubicBezTo>
                    <a:pt x="749" y="393"/>
                    <a:pt x="763" y="389"/>
                    <a:pt x="771" y="394"/>
                  </a:cubicBezTo>
                  <a:cubicBezTo>
                    <a:pt x="766" y="403"/>
                    <a:pt x="754" y="410"/>
                    <a:pt x="749" y="420"/>
                  </a:cubicBezTo>
                  <a:cubicBezTo>
                    <a:pt x="738" y="431"/>
                    <a:pt x="722" y="440"/>
                    <a:pt x="707" y="434"/>
                  </a:cubicBezTo>
                  <a:cubicBezTo>
                    <a:pt x="694" y="407"/>
                    <a:pt x="660" y="411"/>
                    <a:pt x="644" y="389"/>
                  </a:cubicBezTo>
                  <a:cubicBezTo>
                    <a:pt x="641" y="387"/>
                    <a:pt x="638" y="391"/>
                    <a:pt x="638" y="394"/>
                  </a:cubicBezTo>
                  <a:cubicBezTo>
                    <a:pt x="647" y="436"/>
                    <a:pt x="647" y="436"/>
                    <a:pt x="647" y="436"/>
                  </a:cubicBezTo>
                  <a:cubicBezTo>
                    <a:pt x="657" y="451"/>
                    <a:pt x="674" y="458"/>
                    <a:pt x="691" y="455"/>
                  </a:cubicBezTo>
                  <a:cubicBezTo>
                    <a:pt x="706" y="456"/>
                    <a:pt x="714" y="438"/>
                    <a:pt x="730" y="442"/>
                  </a:cubicBezTo>
                  <a:cubicBezTo>
                    <a:pt x="730" y="447"/>
                    <a:pt x="724" y="451"/>
                    <a:pt x="722" y="456"/>
                  </a:cubicBezTo>
                  <a:cubicBezTo>
                    <a:pt x="717" y="468"/>
                    <a:pt x="718" y="480"/>
                    <a:pt x="723" y="491"/>
                  </a:cubicBezTo>
                  <a:cubicBezTo>
                    <a:pt x="730" y="505"/>
                    <a:pt x="745" y="510"/>
                    <a:pt x="756" y="520"/>
                  </a:cubicBezTo>
                  <a:cubicBezTo>
                    <a:pt x="766" y="519"/>
                    <a:pt x="757" y="508"/>
                    <a:pt x="759" y="503"/>
                  </a:cubicBezTo>
                  <a:cubicBezTo>
                    <a:pt x="776" y="466"/>
                    <a:pt x="727" y="425"/>
                    <a:pt x="776" y="401"/>
                  </a:cubicBezTo>
                  <a:cubicBezTo>
                    <a:pt x="785" y="390"/>
                    <a:pt x="799" y="386"/>
                    <a:pt x="814" y="389"/>
                  </a:cubicBezTo>
                  <a:cubicBezTo>
                    <a:pt x="811" y="404"/>
                    <a:pt x="793" y="407"/>
                    <a:pt x="788" y="420"/>
                  </a:cubicBezTo>
                  <a:cubicBezTo>
                    <a:pt x="785" y="438"/>
                    <a:pt x="800" y="457"/>
                    <a:pt x="786" y="472"/>
                  </a:cubicBezTo>
                  <a:cubicBezTo>
                    <a:pt x="786" y="475"/>
                    <a:pt x="788" y="476"/>
                    <a:pt x="790" y="476"/>
                  </a:cubicBezTo>
                  <a:cubicBezTo>
                    <a:pt x="828" y="455"/>
                    <a:pt x="795" y="404"/>
                    <a:pt x="832" y="383"/>
                  </a:cubicBezTo>
                  <a:cubicBezTo>
                    <a:pt x="860" y="372"/>
                    <a:pt x="882" y="352"/>
                    <a:pt x="905" y="330"/>
                  </a:cubicBezTo>
                  <a:cubicBezTo>
                    <a:pt x="907" y="344"/>
                    <a:pt x="906" y="363"/>
                    <a:pt x="889" y="368"/>
                  </a:cubicBezTo>
                  <a:cubicBezTo>
                    <a:pt x="851" y="383"/>
                    <a:pt x="843" y="425"/>
                    <a:pt x="826" y="456"/>
                  </a:cubicBezTo>
                  <a:cubicBezTo>
                    <a:pt x="828" y="458"/>
                    <a:pt x="828" y="458"/>
                    <a:pt x="828" y="458"/>
                  </a:cubicBezTo>
                  <a:cubicBezTo>
                    <a:pt x="845" y="437"/>
                    <a:pt x="877" y="447"/>
                    <a:pt x="892" y="425"/>
                  </a:cubicBezTo>
                  <a:cubicBezTo>
                    <a:pt x="916" y="402"/>
                    <a:pt x="908" y="367"/>
                    <a:pt x="913" y="336"/>
                  </a:cubicBezTo>
                  <a:cubicBezTo>
                    <a:pt x="916" y="333"/>
                    <a:pt x="918" y="339"/>
                    <a:pt x="919" y="341"/>
                  </a:cubicBezTo>
                  <a:cubicBezTo>
                    <a:pt x="922" y="361"/>
                    <a:pt x="926" y="388"/>
                    <a:pt x="949" y="393"/>
                  </a:cubicBezTo>
                  <a:cubicBezTo>
                    <a:pt x="972" y="399"/>
                    <a:pt x="987" y="380"/>
                    <a:pt x="1009" y="382"/>
                  </a:cubicBezTo>
                  <a:cubicBezTo>
                    <a:pt x="1004" y="372"/>
                    <a:pt x="996" y="360"/>
                    <a:pt x="990" y="350"/>
                  </a:cubicBezTo>
                  <a:cubicBezTo>
                    <a:pt x="1000" y="321"/>
                    <a:pt x="1013" y="286"/>
                    <a:pt x="993" y="258"/>
                  </a:cubicBezTo>
                  <a:cubicBezTo>
                    <a:pt x="969" y="241"/>
                    <a:pt x="969" y="241"/>
                    <a:pt x="969" y="241"/>
                  </a:cubicBezTo>
                  <a:cubicBezTo>
                    <a:pt x="947" y="214"/>
                    <a:pt x="947" y="214"/>
                    <a:pt x="947" y="214"/>
                  </a:cubicBezTo>
                  <a:cubicBezTo>
                    <a:pt x="944" y="195"/>
                    <a:pt x="946" y="177"/>
                    <a:pt x="946" y="160"/>
                  </a:cubicBezTo>
                  <a:cubicBezTo>
                    <a:pt x="971" y="184"/>
                    <a:pt x="1000" y="202"/>
                    <a:pt x="1031" y="215"/>
                  </a:cubicBezTo>
                  <a:cubicBezTo>
                    <a:pt x="1045" y="227"/>
                    <a:pt x="1036" y="245"/>
                    <a:pt x="1036" y="260"/>
                  </a:cubicBezTo>
                  <a:cubicBezTo>
                    <a:pt x="1033" y="282"/>
                    <a:pt x="1045" y="300"/>
                    <a:pt x="1060" y="314"/>
                  </a:cubicBezTo>
                  <a:cubicBezTo>
                    <a:pt x="1061" y="317"/>
                    <a:pt x="1063" y="322"/>
                    <a:pt x="1060" y="327"/>
                  </a:cubicBezTo>
                  <a:cubicBezTo>
                    <a:pt x="1045" y="333"/>
                    <a:pt x="1031" y="325"/>
                    <a:pt x="1015" y="328"/>
                  </a:cubicBezTo>
                  <a:cubicBezTo>
                    <a:pt x="1012" y="373"/>
                    <a:pt x="1014" y="422"/>
                    <a:pt x="973" y="449"/>
                  </a:cubicBezTo>
                  <a:cubicBezTo>
                    <a:pt x="942" y="474"/>
                    <a:pt x="895" y="466"/>
                    <a:pt x="858" y="475"/>
                  </a:cubicBezTo>
                  <a:cubicBezTo>
                    <a:pt x="830" y="481"/>
                    <a:pt x="804" y="491"/>
                    <a:pt x="781" y="506"/>
                  </a:cubicBezTo>
                  <a:cubicBezTo>
                    <a:pt x="770" y="516"/>
                    <a:pt x="759" y="526"/>
                    <a:pt x="750" y="539"/>
                  </a:cubicBezTo>
                  <a:cubicBezTo>
                    <a:pt x="740" y="527"/>
                    <a:pt x="726" y="512"/>
                    <a:pt x="712" y="501"/>
                  </a:cubicBezTo>
                  <a:cubicBezTo>
                    <a:pt x="688" y="484"/>
                    <a:pt x="657" y="482"/>
                    <a:pt x="628" y="475"/>
                  </a:cubicBezTo>
                  <a:cubicBezTo>
                    <a:pt x="590" y="469"/>
                    <a:pt x="549" y="465"/>
                    <a:pt x="522" y="437"/>
                  </a:cubicBezTo>
                  <a:cubicBezTo>
                    <a:pt x="527" y="429"/>
                    <a:pt x="537" y="425"/>
                    <a:pt x="544" y="418"/>
                  </a:cubicBezTo>
                  <a:cubicBezTo>
                    <a:pt x="559" y="406"/>
                    <a:pt x="564" y="388"/>
                    <a:pt x="563" y="370"/>
                  </a:cubicBezTo>
                  <a:close/>
                  <a:moveTo>
                    <a:pt x="625" y="417"/>
                  </a:moveTo>
                  <a:cubicBezTo>
                    <a:pt x="622" y="429"/>
                    <a:pt x="622" y="440"/>
                    <a:pt x="614" y="450"/>
                  </a:cubicBezTo>
                  <a:cubicBezTo>
                    <a:pt x="602" y="433"/>
                    <a:pt x="598" y="402"/>
                    <a:pt x="610" y="384"/>
                  </a:cubicBezTo>
                  <a:cubicBezTo>
                    <a:pt x="620" y="390"/>
                    <a:pt x="622" y="407"/>
                    <a:pt x="625" y="417"/>
                  </a:cubicBezTo>
                  <a:close/>
                  <a:moveTo>
                    <a:pt x="601" y="442"/>
                  </a:moveTo>
                  <a:cubicBezTo>
                    <a:pt x="595" y="441"/>
                    <a:pt x="591" y="431"/>
                    <a:pt x="589" y="426"/>
                  </a:cubicBezTo>
                  <a:cubicBezTo>
                    <a:pt x="586" y="416"/>
                    <a:pt x="590" y="408"/>
                    <a:pt x="595" y="400"/>
                  </a:cubicBezTo>
                  <a:cubicBezTo>
                    <a:pt x="597" y="402"/>
                    <a:pt x="597" y="402"/>
                    <a:pt x="597" y="402"/>
                  </a:cubicBezTo>
                  <a:cubicBezTo>
                    <a:pt x="598" y="415"/>
                    <a:pt x="596" y="431"/>
                    <a:pt x="601" y="442"/>
                  </a:cubicBezTo>
                  <a:close/>
                  <a:moveTo>
                    <a:pt x="740" y="479"/>
                  </a:moveTo>
                  <a:cubicBezTo>
                    <a:pt x="739" y="465"/>
                    <a:pt x="736" y="450"/>
                    <a:pt x="745" y="439"/>
                  </a:cubicBezTo>
                  <a:cubicBezTo>
                    <a:pt x="755" y="454"/>
                    <a:pt x="757" y="478"/>
                    <a:pt x="754" y="497"/>
                  </a:cubicBezTo>
                  <a:cubicBezTo>
                    <a:pt x="744" y="498"/>
                    <a:pt x="744" y="486"/>
                    <a:pt x="740" y="479"/>
                  </a:cubicBezTo>
                  <a:close/>
                  <a:moveTo>
                    <a:pt x="742" y="501"/>
                  </a:moveTo>
                  <a:cubicBezTo>
                    <a:pt x="732" y="498"/>
                    <a:pt x="727" y="487"/>
                    <a:pt x="725" y="477"/>
                  </a:cubicBezTo>
                  <a:cubicBezTo>
                    <a:pt x="725" y="470"/>
                    <a:pt x="727" y="462"/>
                    <a:pt x="729" y="456"/>
                  </a:cubicBezTo>
                  <a:cubicBezTo>
                    <a:pt x="737" y="464"/>
                    <a:pt x="731" y="477"/>
                    <a:pt x="737" y="486"/>
                  </a:cubicBezTo>
                  <a:cubicBezTo>
                    <a:pt x="740" y="490"/>
                    <a:pt x="741" y="498"/>
                    <a:pt x="742" y="501"/>
                  </a:cubicBezTo>
                  <a:close/>
                  <a:moveTo>
                    <a:pt x="701" y="445"/>
                  </a:moveTo>
                  <a:cubicBezTo>
                    <a:pt x="695" y="451"/>
                    <a:pt x="684" y="450"/>
                    <a:pt x="675" y="449"/>
                  </a:cubicBezTo>
                  <a:cubicBezTo>
                    <a:pt x="666" y="447"/>
                    <a:pt x="655" y="439"/>
                    <a:pt x="651" y="430"/>
                  </a:cubicBezTo>
                  <a:cubicBezTo>
                    <a:pt x="653" y="423"/>
                    <a:pt x="653" y="423"/>
                    <a:pt x="653" y="423"/>
                  </a:cubicBezTo>
                  <a:cubicBezTo>
                    <a:pt x="668" y="433"/>
                    <a:pt x="684" y="441"/>
                    <a:pt x="701" y="445"/>
                  </a:cubicBezTo>
                  <a:close/>
                  <a:moveTo>
                    <a:pt x="654" y="409"/>
                  </a:moveTo>
                  <a:cubicBezTo>
                    <a:pt x="671" y="409"/>
                    <a:pt x="687" y="420"/>
                    <a:pt x="697" y="433"/>
                  </a:cubicBezTo>
                  <a:cubicBezTo>
                    <a:pt x="692" y="437"/>
                    <a:pt x="683" y="433"/>
                    <a:pt x="677" y="429"/>
                  </a:cubicBezTo>
                  <a:cubicBezTo>
                    <a:pt x="667" y="426"/>
                    <a:pt x="655" y="420"/>
                    <a:pt x="654" y="409"/>
                  </a:cubicBezTo>
                  <a:close/>
                  <a:moveTo>
                    <a:pt x="806" y="412"/>
                  </a:moveTo>
                  <a:cubicBezTo>
                    <a:pt x="806" y="428"/>
                    <a:pt x="807" y="440"/>
                    <a:pt x="801" y="455"/>
                  </a:cubicBezTo>
                  <a:cubicBezTo>
                    <a:pt x="797" y="445"/>
                    <a:pt x="789" y="431"/>
                    <a:pt x="796" y="419"/>
                  </a:cubicBezTo>
                  <a:cubicBezTo>
                    <a:pt x="799" y="417"/>
                    <a:pt x="801" y="410"/>
                    <a:pt x="806" y="412"/>
                  </a:cubicBezTo>
                  <a:close/>
                  <a:moveTo>
                    <a:pt x="890" y="410"/>
                  </a:moveTo>
                  <a:cubicBezTo>
                    <a:pt x="902" y="394"/>
                    <a:pt x="902" y="394"/>
                    <a:pt x="902" y="394"/>
                  </a:cubicBezTo>
                  <a:cubicBezTo>
                    <a:pt x="904" y="407"/>
                    <a:pt x="892" y="417"/>
                    <a:pt x="883" y="427"/>
                  </a:cubicBezTo>
                  <a:cubicBezTo>
                    <a:pt x="866" y="436"/>
                    <a:pt x="866" y="436"/>
                    <a:pt x="866" y="436"/>
                  </a:cubicBezTo>
                  <a:cubicBezTo>
                    <a:pt x="872" y="428"/>
                    <a:pt x="883" y="419"/>
                    <a:pt x="890" y="410"/>
                  </a:cubicBezTo>
                  <a:close/>
                  <a:moveTo>
                    <a:pt x="843" y="439"/>
                  </a:moveTo>
                  <a:cubicBezTo>
                    <a:pt x="851" y="412"/>
                    <a:pt x="867" y="379"/>
                    <a:pt x="898" y="369"/>
                  </a:cubicBezTo>
                  <a:cubicBezTo>
                    <a:pt x="904" y="370"/>
                    <a:pt x="900" y="376"/>
                    <a:pt x="899" y="379"/>
                  </a:cubicBezTo>
                  <a:cubicBezTo>
                    <a:pt x="892" y="405"/>
                    <a:pt x="868" y="429"/>
                    <a:pt x="843" y="439"/>
                  </a:cubicBezTo>
                  <a:close/>
                  <a:moveTo>
                    <a:pt x="554" y="379"/>
                  </a:moveTo>
                  <a:cubicBezTo>
                    <a:pt x="559" y="393"/>
                    <a:pt x="549" y="404"/>
                    <a:pt x="540" y="415"/>
                  </a:cubicBezTo>
                  <a:cubicBezTo>
                    <a:pt x="535" y="418"/>
                    <a:pt x="531" y="422"/>
                    <a:pt x="526" y="423"/>
                  </a:cubicBezTo>
                  <a:cubicBezTo>
                    <a:pt x="529" y="408"/>
                    <a:pt x="539" y="392"/>
                    <a:pt x="552" y="379"/>
                  </a:cubicBezTo>
                  <a:lnTo>
                    <a:pt x="554" y="379"/>
                  </a:lnTo>
                  <a:close/>
                  <a:moveTo>
                    <a:pt x="526" y="391"/>
                  </a:moveTo>
                  <a:cubicBezTo>
                    <a:pt x="530" y="389"/>
                    <a:pt x="532" y="384"/>
                    <a:pt x="537" y="383"/>
                  </a:cubicBezTo>
                  <a:cubicBezTo>
                    <a:pt x="534" y="393"/>
                    <a:pt x="526" y="403"/>
                    <a:pt x="520" y="413"/>
                  </a:cubicBezTo>
                  <a:cubicBezTo>
                    <a:pt x="519" y="414"/>
                    <a:pt x="519" y="414"/>
                    <a:pt x="519" y="414"/>
                  </a:cubicBezTo>
                  <a:cubicBezTo>
                    <a:pt x="516" y="407"/>
                    <a:pt x="522" y="399"/>
                    <a:pt x="526" y="391"/>
                  </a:cubicBezTo>
                  <a:close/>
                  <a:moveTo>
                    <a:pt x="541" y="251"/>
                  </a:moveTo>
                  <a:cubicBezTo>
                    <a:pt x="544" y="253"/>
                    <a:pt x="547" y="255"/>
                    <a:pt x="548" y="258"/>
                  </a:cubicBezTo>
                  <a:cubicBezTo>
                    <a:pt x="542" y="260"/>
                    <a:pt x="534" y="253"/>
                    <a:pt x="525" y="250"/>
                  </a:cubicBezTo>
                  <a:cubicBezTo>
                    <a:pt x="529" y="247"/>
                    <a:pt x="537" y="249"/>
                    <a:pt x="541" y="251"/>
                  </a:cubicBezTo>
                  <a:close/>
                  <a:moveTo>
                    <a:pt x="545" y="269"/>
                  </a:moveTo>
                  <a:cubicBezTo>
                    <a:pt x="546" y="272"/>
                    <a:pt x="542" y="273"/>
                    <a:pt x="540" y="273"/>
                  </a:cubicBezTo>
                  <a:cubicBezTo>
                    <a:pt x="523" y="275"/>
                    <a:pt x="501" y="274"/>
                    <a:pt x="492" y="257"/>
                  </a:cubicBezTo>
                  <a:cubicBezTo>
                    <a:pt x="510" y="252"/>
                    <a:pt x="531" y="256"/>
                    <a:pt x="545" y="269"/>
                  </a:cubicBezTo>
                  <a:close/>
                  <a:moveTo>
                    <a:pt x="467" y="234"/>
                  </a:moveTo>
                  <a:cubicBezTo>
                    <a:pt x="454" y="229"/>
                    <a:pt x="439" y="220"/>
                    <a:pt x="436" y="205"/>
                  </a:cubicBezTo>
                  <a:cubicBezTo>
                    <a:pt x="438" y="198"/>
                    <a:pt x="438" y="198"/>
                    <a:pt x="438" y="198"/>
                  </a:cubicBezTo>
                  <a:cubicBezTo>
                    <a:pt x="448" y="209"/>
                    <a:pt x="468" y="218"/>
                    <a:pt x="467" y="234"/>
                  </a:cubicBezTo>
                  <a:close/>
                  <a:moveTo>
                    <a:pt x="448" y="193"/>
                  </a:moveTo>
                  <a:cubicBezTo>
                    <a:pt x="460" y="198"/>
                    <a:pt x="474" y="202"/>
                    <a:pt x="476" y="215"/>
                  </a:cubicBezTo>
                  <a:cubicBezTo>
                    <a:pt x="477" y="219"/>
                    <a:pt x="481" y="225"/>
                    <a:pt x="477" y="228"/>
                  </a:cubicBezTo>
                  <a:cubicBezTo>
                    <a:pt x="470" y="215"/>
                    <a:pt x="456" y="206"/>
                    <a:pt x="448" y="193"/>
                  </a:cubicBezTo>
                  <a:close/>
                  <a:moveTo>
                    <a:pt x="350" y="77"/>
                  </a:moveTo>
                  <a:cubicBezTo>
                    <a:pt x="350" y="74"/>
                    <a:pt x="350" y="74"/>
                    <a:pt x="350" y="74"/>
                  </a:cubicBezTo>
                  <a:cubicBezTo>
                    <a:pt x="369" y="64"/>
                    <a:pt x="392" y="67"/>
                    <a:pt x="412" y="74"/>
                  </a:cubicBezTo>
                  <a:cubicBezTo>
                    <a:pt x="412" y="75"/>
                    <a:pt x="412" y="75"/>
                    <a:pt x="412" y="75"/>
                  </a:cubicBezTo>
                  <a:cubicBezTo>
                    <a:pt x="393" y="86"/>
                    <a:pt x="369" y="84"/>
                    <a:pt x="350" y="77"/>
                  </a:cubicBezTo>
                  <a:close/>
                  <a:moveTo>
                    <a:pt x="377" y="60"/>
                  </a:moveTo>
                  <a:cubicBezTo>
                    <a:pt x="371" y="60"/>
                    <a:pt x="363" y="63"/>
                    <a:pt x="359" y="61"/>
                  </a:cubicBezTo>
                  <a:cubicBezTo>
                    <a:pt x="362" y="54"/>
                    <a:pt x="370" y="49"/>
                    <a:pt x="378" y="48"/>
                  </a:cubicBezTo>
                  <a:cubicBezTo>
                    <a:pt x="393" y="47"/>
                    <a:pt x="410" y="48"/>
                    <a:pt x="418" y="63"/>
                  </a:cubicBezTo>
                  <a:cubicBezTo>
                    <a:pt x="418" y="65"/>
                    <a:pt x="418" y="65"/>
                    <a:pt x="418" y="65"/>
                  </a:cubicBezTo>
                  <a:cubicBezTo>
                    <a:pt x="404" y="62"/>
                    <a:pt x="391" y="60"/>
                    <a:pt x="377" y="60"/>
                  </a:cubicBezTo>
                  <a:close/>
                  <a:moveTo>
                    <a:pt x="301" y="210"/>
                  </a:moveTo>
                  <a:cubicBezTo>
                    <a:pt x="300" y="211"/>
                    <a:pt x="300" y="211"/>
                    <a:pt x="299" y="211"/>
                  </a:cubicBezTo>
                  <a:cubicBezTo>
                    <a:pt x="300" y="209"/>
                    <a:pt x="301" y="205"/>
                    <a:pt x="304" y="204"/>
                  </a:cubicBezTo>
                  <a:cubicBezTo>
                    <a:pt x="304" y="206"/>
                    <a:pt x="303" y="210"/>
                    <a:pt x="301" y="210"/>
                  </a:cubicBezTo>
                  <a:close/>
                  <a:moveTo>
                    <a:pt x="354" y="300"/>
                  </a:moveTo>
                  <a:cubicBezTo>
                    <a:pt x="368" y="290"/>
                    <a:pt x="391" y="292"/>
                    <a:pt x="408" y="293"/>
                  </a:cubicBezTo>
                  <a:cubicBezTo>
                    <a:pt x="405" y="303"/>
                    <a:pt x="394" y="303"/>
                    <a:pt x="386" y="307"/>
                  </a:cubicBezTo>
                  <a:cubicBezTo>
                    <a:pt x="375" y="310"/>
                    <a:pt x="361" y="308"/>
                    <a:pt x="354" y="300"/>
                  </a:cubicBezTo>
                  <a:close/>
                  <a:moveTo>
                    <a:pt x="379" y="285"/>
                  </a:moveTo>
                  <a:cubicBezTo>
                    <a:pt x="386" y="280"/>
                    <a:pt x="398" y="277"/>
                    <a:pt x="406" y="283"/>
                  </a:cubicBezTo>
                  <a:cubicBezTo>
                    <a:pt x="398" y="283"/>
                    <a:pt x="390" y="284"/>
                    <a:pt x="381" y="285"/>
                  </a:cubicBezTo>
                  <a:lnTo>
                    <a:pt x="379" y="285"/>
                  </a:lnTo>
                  <a:close/>
                  <a:moveTo>
                    <a:pt x="439" y="307"/>
                  </a:moveTo>
                  <a:cubicBezTo>
                    <a:pt x="440" y="312"/>
                    <a:pt x="444" y="316"/>
                    <a:pt x="442" y="321"/>
                  </a:cubicBezTo>
                  <a:cubicBezTo>
                    <a:pt x="426" y="325"/>
                    <a:pt x="406" y="322"/>
                    <a:pt x="390" y="316"/>
                  </a:cubicBezTo>
                  <a:cubicBezTo>
                    <a:pt x="399" y="310"/>
                    <a:pt x="409" y="306"/>
                    <a:pt x="418" y="297"/>
                  </a:cubicBezTo>
                  <a:cubicBezTo>
                    <a:pt x="426" y="297"/>
                    <a:pt x="434" y="300"/>
                    <a:pt x="439" y="307"/>
                  </a:cubicBezTo>
                  <a:close/>
                  <a:moveTo>
                    <a:pt x="462" y="136"/>
                  </a:moveTo>
                  <a:cubicBezTo>
                    <a:pt x="457" y="151"/>
                    <a:pt x="442" y="164"/>
                    <a:pt x="425" y="167"/>
                  </a:cubicBezTo>
                  <a:cubicBezTo>
                    <a:pt x="422" y="166"/>
                    <a:pt x="422" y="166"/>
                    <a:pt x="422" y="166"/>
                  </a:cubicBezTo>
                  <a:cubicBezTo>
                    <a:pt x="429" y="150"/>
                    <a:pt x="446" y="142"/>
                    <a:pt x="461" y="135"/>
                  </a:cubicBezTo>
                  <a:lnTo>
                    <a:pt x="462" y="136"/>
                  </a:lnTo>
                  <a:close/>
                  <a:moveTo>
                    <a:pt x="424" y="134"/>
                  </a:moveTo>
                  <a:cubicBezTo>
                    <a:pt x="433" y="126"/>
                    <a:pt x="446" y="120"/>
                    <a:pt x="457" y="126"/>
                  </a:cubicBezTo>
                  <a:cubicBezTo>
                    <a:pt x="445" y="136"/>
                    <a:pt x="430" y="142"/>
                    <a:pt x="422" y="154"/>
                  </a:cubicBezTo>
                  <a:cubicBezTo>
                    <a:pt x="419" y="155"/>
                    <a:pt x="419" y="155"/>
                    <a:pt x="419" y="155"/>
                  </a:cubicBezTo>
                  <a:cubicBezTo>
                    <a:pt x="413" y="149"/>
                    <a:pt x="421" y="141"/>
                    <a:pt x="424" y="134"/>
                  </a:cubicBezTo>
                  <a:close/>
                  <a:moveTo>
                    <a:pt x="411" y="178"/>
                  </a:moveTo>
                  <a:cubicBezTo>
                    <a:pt x="414" y="178"/>
                    <a:pt x="414" y="178"/>
                    <a:pt x="414" y="178"/>
                  </a:cubicBezTo>
                  <a:cubicBezTo>
                    <a:pt x="414" y="196"/>
                    <a:pt x="417" y="218"/>
                    <a:pt x="417" y="235"/>
                  </a:cubicBezTo>
                  <a:cubicBezTo>
                    <a:pt x="412" y="230"/>
                    <a:pt x="401" y="225"/>
                    <a:pt x="399" y="216"/>
                  </a:cubicBezTo>
                  <a:cubicBezTo>
                    <a:pt x="400" y="202"/>
                    <a:pt x="402" y="190"/>
                    <a:pt x="411" y="178"/>
                  </a:cubicBezTo>
                  <a:close/>
                  <a:moveTo>
                    <a:pt x="385" y="127"/>
                  </a:moveTo>
                  <a:cubicBezTo>
                    <a:pt x="388" y="126"/>
                    <a:pt x="388" y="126"/>
                    <a:pt x="388" y="126"/>
                  </a:cubicBezTo>
                  <a:cubicBezTo>
                    <a:pt x="394" y="140"/>
                    <a:pt x="399" y="162"/>
                    <a:pt x="386" y="175"/>
                  </a:cubicBezTo>
                  <a:cubicBezTo>
                    <a:pt x="382" y="178"/>
                    <a:pt x="381" y="184"/>
                    <a:pt x="375" y="182"/>
                  </a:cubicBezTo>
                  <a:cubicBezTo>
                    <a:pt x="369" y="161"/>
                    <a:pt x="376" y="144"/>
                    <a:pt x="385" y="127"/>
                  </a:cubicBezTo>
                  <a:close/>
                  <a:moveTo>
                    <a:pt x="366" y="163"/>
                  </a:moveTo>
                  <a:cubicBezTo>
                    <a:pt x="363" y="157"/>
                    <a:pt x="362" y="146"/>
                    <a:pt x="367" y="141"/>
                  </a:cubicBezTo>
                  <a:cubicBezTo>
                    <a:pt x="370" y="140"/>
                    <a:pt x="370" y="140"/>
                    <a:pt x="370" y="140"/>
                  </a:cubicBezTo>
                  <a:cubicBezTo>
                    <a:pt x="370" y="148"/>
                    <a:pt x="367" y="155"/>
                    <a:pt x="366" y="163"/>
                  </a:cubicBezTo>
                  <a:close/>
                  <a:moveTo>
                    <a:pt x="325" y="197"/>
                  </a:moveTo>
                  <a:cubicBezTo>
                    <a:pt x="337" y="191"/>
                    <a:pt x="355" y="193"/>
                    <a:pt x="365" y="202"/>
                  </a:cubicBezTo>
                  <a:cubicBezTo>
                    <a:pt x="358" y="207"/>
                    <a:pt x="348" y="212"/>
                    <a:pt x="342" y="219"/>
                  </a:cubicBezTo>
                  <a:cubicBezTo>
                    <a:pt x="334" y="223"/>
                    <a:pt x="324" y="229"/>
                    <a:pt x="324" y="239"/>
                  </a:cubicBezTo>
                  <a:cubicBezTo>
                    <a:pt x="322" y="254"/>
                    <a:pt x="328" y="270"/>
                    <a:pt x="339" y="281"/>
                  </a:cubicBezTo>
                  <a:cubicBezTo>
                    <a:pt x="347" y="263"/>
                    <a:pt x="369" y="251"/>
                    <a:pt x="370" y="229"/>
                  </a:cubicBezTo>
                  <a:cubicBezTo>
                    <a:pt x="373" y="223"/>
                    <a:pt x="364" y="211"/>
                    <a:pt x="376" y="211"/>
                  </a:cubicBezTo>
                  <a:cubicBezTo>
                    <a:pt x="392" y="219"/>
                    <a:pt x="402" y="230"/>
                    <a:pt x="412" y="244"/>
                  </a:cubicBezTo>
                  <a:cubicBezTo>
                    <a:pt x="415" y="249"/>
                    <a:pt x="420" y="253"/>
                    <a:pt x="423" y="257"/>
                  </a:cubicBezTo>
                  <a:cubicBezTo>
                    <a:pt x="431" y="289"/>
                    <a:pt x="431" y="289"/>
                    <a:pt x="431" y="289"/>
                  </a:cubicBezTo>
                  <a:cubicBezTo>
                    <a:pt x="420" y="293"/>
                    <a:pt x="414" y="275"/>
                    <a:pt x="403" y="273"/>
                  </a:cubicBezTo>
                  <a:cubicBezTo>
                    <a:pt x="384" y="273"/>
                    <a:pt x="362" y="277"/>
                    <a:pt x="349" y="293"/>
                  </a:cubicBezTo>
                  <a:cubicBezTo>
                    <a:pt x="337" y="294"/>
                    <a:pt x="330" y="283"/>
                    <a:pt x="323" y="274"/>
                  </a:cubicBezTo>
                  <a:cubicBezTo>
                    <a:pt x="314" y="262"/>
                    <a:pt x="304" y="248"/>
                    <a:pt x="303" y="234"/>
                  </a:cubicBezTo>
                  <a:cubicBezTo>
                    <a:pt x="316" y="225"/>
                    <a:pt x="324" y="212"/>
                    <a:pt x="325" y="197"/>
                  </a:cubicBezTo>
                  <a:close/>
                  <a:moveTo>
                    <a:pt x="344" y="263"/>
                  </a:moveTo>
                  <a:cubicBezTo>
                    <a:pt x="337" y="247"/>
                    <a:pt x="344" y="229"/>
                    <a:pt x="354" y="217"/>
                  </a:cubicBezTo>
                  <a:cubicBezTo>
                    <a:pt x="356" y="215"/>
                    <a:pt x="362" y="213"/>
                    <a:pt x="363" y="218"/>
                  </a:cubicBezTo>
                  <a:cubicBezTo>
                    <a:pt x="364" y="236"/>
                    <a:pt x="359" y="252"/>
                    <a:pt x="344" y="263"/>
                  </a:cubicBezTo>
                  <a:close/>
                  <a:moveTo>
                    <a:pt x="337" y="233"/>
                  </a:moveTo>
                  <a:cubicBezTo>
                    <a:pt x="334" y="256"/>
                    <a:pt x="334" y="256"/>
                    <a:pt x="334" y="256"/>
                  </a:cubicBezTo>
                  <a:cubicBezTo>
                    <a:pt x="331" y="257"/>
                    <a:pt x="329" y="252"/>
                    <a:pt x="329" y="249"/>
                  </a:cubicBezTo>
                  <a:cubicBezTo>
                    <a:pt x="328" y="243"/>
                    <a:pt x="330" y="237"/>
                    <a:pt x="334" y="233"/>
                  </a:cubicBezTo>
                  <a:lnTo>
                    <a:pt x="337" y="233"/>
                  </a:lnTo>
                  <a:close/>
                  <a:moveTo>
                    <a:pt x="307" y="219"/>
                  </a:moveTo>
                  <a:cubicBezTo>
                    <a:pt x="308" y="215"/>
                    <a:pt x="309" y="207"/>
                    <a:pt x="316" y="206"/>
                  </a:cubicBezTo>
                  <a:cubicBezTo>
                    <a:pt x="317" y="213"/>
                    <a:pt x="311" y="217"/>
                    <a:pt x="307" y="219"/>
                  </a:cubicBezTo>
                  <a:close/>
                  <a:moveTo>
                    <a:pt x="327" y="120"/>
                  </a:moveTo>
                  <a:cubicBezTo>
                    <a:pt x="330" y="118"/>
                    <a:pt x="332" y="114"/>
                    <a:pt x="336" y="113"/>
                  </a:cubicBezTo>
                  <a:cubicBezTo>
                    <a:pt x="339" y="131"/>
                    <a:pt x="333" y="151"/>
                    <a:pt x="319" y="163"/>
                  </a:cubicBezTo>
                  <a:cubicBezTo>
                    <a:pt x="308" y="149"/>
                    <a:pt x="322" y="133"/>
                    <a:pt x="327" y="120"/>
                  </a:cubicBezTo>
                  <a:close/>
                  <a:moveTo>
                    <a:pt x="308" y="131"/>
                  </a:moveTo>
                  <a:cubicBezTo>
                    <a:pt x="311" y="128"/>
                    <a:pt x="312" y="124"/>
                    <a:pt x="316" y="124"/>
                  </a:cubicBezTo>
                  <a:cubicBezTo>
                    <a:pt x="314" y="133"/>
                    <a:pt x="308" y="144"/>
                    <a:pt x="309" y="155"/>
                  </a:cubicBezTo>
                  <a:cubicBezTo>
                    <a:pt x="303" y="150"/>
                    <a:pt x="305" y="139"/>
                    <a:pt x="308" y="131"/>
                  </a:cubicBezTo>
                  <a:close/>
                  <a:moveTo>
                    <a:pt x="293" y="129"/>
                  </a:moveTo>
                  <a:cubicBezTo>
                    <a:pt x="287" y="129"/>
                    <a:pt x="287" y="129"/>
                    <a:pt x="287" y="129"/>
                  </a:cubicBezTo>
                  <a:cubicBezTo>
                    <a:pt x="276" y="117"/>
                    <a:pt x="258" y="103"/>
                    <a:pt x="264" y="85"/>
                  </a:cubicBezTo>
                  <a:cubicBezTo>
                    <a:pt x="278" y="97"/>
                    <a:pt x="296" y="110"/>
                    <a:pt x="293" y="129"/>
                  </a:cubicBezTo>
                  <a:close/>
                  <a:moveTo>
                    <a:pt x="279" y="133"/>
                  </a:moveTo>
                  <a:cubicBezTo>
                    <a:pt x="273" y="133"/>
                    <a:pt x="267" y="129"/>
                    <a:pt x="263" y="125"/>
                  </a:cubicBezTo>
                  <a:cubicBezTo>
                    <a:pt x="259" y="120"/>
                    <a:pt x="253" y="113"/>
                    <a:pt x="257" y="106"/>
                  </a:cubicBezTo>
                  <a:cubicBezTo>
                    <a:pt x="267" y="113"/>
                    <a:pt x="272" y="125"/>
                    <a:pt x="279" y="133"/>
                  </a:cubicBezTo>
                  <a:close/>
                  <a:moveTo>
                    <a:pt x="246" y="22"/>
                  </a:moveTo>
                  <a:cubicBezTo>
                    <a:pt x="253" y="22"/>
                    <a:pt x="268" y="12"/>
                    <a:pt x="268" y="27"/>
                  </a:cubicBezTo>
                  <a:cubicBezTo>
                    <a:pt x="268" y="48"/>
                    <a:pt x="256" y="72"/>
                    <a:pt x="236" y="81"/>
                  </a:cubicBezTo>
                  <a:cubicBezTo>
                    <a:pt x="234" y="81"/>
                    <a:pt x="234" y="81"/>
                    <a:pt x="234" y="81"/>
                  </a:cubicBezTo>
                  <a:cubicBezTo>
                    <a:pt x="238" y="63"/>
                    <a:pt x="247" y="43"/>
                    <a:pt x="246" y="22"/>
                  </a:cubicBezTo>
                  <a:close/>
                  <a:moveTo>
                    <a:pt x="213" y="10"/>
                  </a:moveTo>
                  <a:cubicBezTo>
                    <a:pt x="222" y="12"/>
                    <a:pt x="227" y="22"/>
                    <a:pt x="237" y="21"/>
                  </a:cubicBezTo>
                  <a:cubicBezTo>
                    <a:pt x="246" y="40"/>
                    <a:pt x="234" y="60"/>
                    <a:pt x="227" y="76"/>
                  </a:cubicBezTo>
                  <a:cubicBezTo>
                    <a:pt x="223" y="80"/>
                    <a:pt x="220" y="74"/>
                    <a:pt x="218" y="71"/>
                  </a:cubicBezTo>
                  <a:cubicBezTo>
                    <a:pt x="209" y="53"/>
                    <a:pt x="200" y="29"/>
                    <a:pt x="213" y="10"/>
                  </a:cubicBezTo>
                  <a:close/>
                  <a:moveTo>
                    <a:pt x="91" y="12"/>
                  </a:moveTo>
                  <a:cubicBezTo>
                    <a:pt x="102" y="10"/>
                    <a:pt x="114" y="12"/>
                    <a:pt x="121" y="19"/>
                  </a:cubicBezTo>
                  <a:cubicBezTo>
                    <a:pt x="127" y="28"/>
                    <a:pt x="127" y="28"/>
                    <a:pt x="127" y="28"/>
                  </a:cubicBezTo>
                  <a:cubicBezTo>
                    <a:pt x="118" y="31"/>
                    <a:pt x="107" y="26"/>
                    <a:pt x="98" y="21"/>
                  </a:cubicBezTo>
                  <a:cubicBezTo>
                    <a:pt x="96" y="18"/>
                    <a:pt x="88" y="17"/>
                    <a:pt x="91" y="12"/>
                  </a:cubicBezTo>
                  <a:close/>
                  <a:moveTo>
                    <a:pt x="125" y="39"/>
                  </a:moveTo>
                  <a:cubicBezTo>
                    <a:pt x="120" y="43"/>
                    <a:pt x="112" y="44"/>
                    <a:pt x="104" y="42"/>
                  </a:cubicBezTo>
                  <a:cubicBezTo>
                    <a:pt x="95" y="40"/>
                    <a:pt x="86" y="32"/>
                    <a:pt x="85" y="23"/>
                  </a:cubicBezTo>
                  <a:cubicBezTo>
                    <a:pt x="98" y="28"/>
                    <a:pt x="110" y="34"/>
                    <a:pt x="125" y="39"/>
                  </a:cubicBezTo>
                  <a:close/>
                  <a:moveTo>
                    <a:pt x="97" y="87"/>
                  </a:moveTo>
                  <a:cubicBezTo>
                    <a:pt x="100" y="88"/>
                    <a:pt x="104" y="91"/>
                    <a:pt x="104" y="94"/>
                  </a:cubicBezTo>
                  <a:cubicBezTo>
                    <a:pt x="101" y="93"/>
                    <a:pt x="97" y="89"/>
                    <a:pt x="97" y="87"/>
                  </a:cubicBezTo>
                  <a:close/>
                  <a:moveTo>
                    <a:pt x="128" y="118"/>
                  </a:moveTo>
                  <a:cubicBezTo>
                    <a:pt x="123" y="111"/>
                    <a:pt x="113" y="108"/>
                    <a:pt x="108" y="100"/>
                  </a:cubicBezTo>
                  <a:cubicBezTo>
                    <a:pt x="109" y="99"/>
                    <a:pt x="109" y="99"/>
                    <a:pt x="109" y="99"/>
                  </a:cubicBezTo>
                  <a:cubicBezTo>
                    <a:pt x="132" y="118"/>
                    <a:pt x="157" y="127"/>
                    <a:pt x="181" y="144"/>
                  </a:cubicBezTo>
                  <a:cubicBezTo>
                    <a:pt x="164" y="141"/>
                    <a:pt x="145" y="128"/>
                    <a:pt x="128" y="118"/>
                  </a:cubicBezTo>
                  <a:close/>
                  <a:moveTo>
                    <a:pt x="184" y="144"/>
                  </a:moveTo>
                  <a:cubicBezTo>
                    <a:pt x="188" y="142"/>
                    <a:pt x="192" y="144"/>
                    <a:pt x="195" y="147"/>
                  </a:cubicBezTo>
                  <a:cubicBezTo>
                    <a:pt x="194" y="146"/>
                    <a:pt x="187" y="149"/>
                    <a:pt x="184" y="144"/>
                  </a:cubicBezTo>
                  <a:close/>
                  <a:moveTo>
                    <a:pt x="127" y="103"/>
                  </a:moveTo>
                  <a:cubicBezTo>
                    <a:pt x="100" y="82"/>
                    <a:pt x="78" y="54"/>
                    <a:pt x="69" y="22"/>
                  </a:cubicBezTo>
                  <a:cubicBezTo>
                    <a:pt x="78" y="26"/>
                    <a:pt x="82" y="37"/>
                    <a:pt x="90" y="43"/>
                  </a:cubicBezTo>
                  <a:cubicBezTo>
                    <a:pt x="101" y="51"/>
                    <a:pt x="116" y="50"/>
                    <a:pt x="128" y="47"/>
                  </a:cubicBezTo>
                  <a:cubicBezTo>
                    <a:pt x="133" y="46"/>
                    <a:pt x="135" y="39"/>
                    <a:pt x="140" y="40"/>
                  </a:cubicBezTo>
                  <a:cubicBezTo>
                    <a:pt x="150" y="55"/>
                    <a:pt x="137" y="74"/>
                    <a:pt x="146" y="89"/>
                  </a:cubicBezTo>
                  <a:cubicBezTo>
                    <a:pt x="156" y="113"/>
                    <a:pt x="185" y="119"/>
                    <a:pt x="208" y="122"/>
                  </a:cubicBezTo>
                  <a:cubicBezTo>
                    <a:pt x="209" y="109"/>
                    <a:pt x="205" y="96"/>
                    <a:pt x="203" y="84"/>
                  </a:cubicBezTo>
                  <a:cubicBezTo>
                    <a:pt x="192" y="63"/>
                    <a:pt x="173" y="48"/>
                    <a:pt x="149" y="46"/>
                  </a:cubicBezTo>
                  <a:cubicBezTo>
                    <a:pt x="148" y="35"/>
                    <a:pt x="156" y="21"/>
                    <a:pt x="167" y="16"/>
                  </a:cubicBezTo>
                  <a:cubicBezTo>
                    <a:pt x="176" y="22"/>
                    <a:pt x="193" y="12"/>
                    <a:pt x="199" y="24"/>
                  </a:cubicBezTo>
                  <a:cubicBezTo>
                    <a:pt x="195" y="49"/>
                    <a:pt x="215" y="65"/>
                    <a:pt x="213" y="88"/>
                  </a:cubicBezTo>
                  <a:cubicBezTo>
                    <a:pt x="212" y="89"/>
                    <a:pt x="211" y="92"/>
                    <a:pt x="212" y="94"/>
                  </a:cubicBezTo>
                  <a:cubicBezTo>
                    <a:pt x="218" y="101"/>
                    <a:pt x="225" y="93"/>
                    <a:pt x="231" y="91"/>
                  </a:cubicBezTo>
                  <a:cubicBezTo>
                    <a:pt x="238" y="89"/>
                    <a:pt x="245" y="84"/>
                    <a:pt x="252" y="81"/>
                  </a:cubicBezTo>
                  <a:cubicBezTo>
                    <a:pt x="251" y="100"/>
                    <a:pt x="242" y="117"/>
                    <a:pt x="260" y="131"/>
                  </a:cubicBezTo>
                  <a:cubicBezTo>
                    <a:pt x="271" y="148"/>
                    <a:pt x="297" y="136"/>
                    <a:pt x="301" y="157"/>
                  </a:cubicBezTo>
                  <a:cubicBezTo>
                    <a:pt x="302" y="172"/>
                    <a:pt x="317" y="176"/>
                    <a:pt x="320" y="189"/>
                  </a:cubicBezTo>
                  <a:cubicBezTo>
                    <a:pt x="312" y="196"/>
                    <a:pt x="300" y="197"/>
                    <a:pt x="292" y="203"/>
                  </a:cubicBezTo>
                  <a:cubicBezTo>
                    <a:pt x="282" y="186"/>
                    <a:pt x="287" y="170"/>
                    <a:pt x="284" y="152"/>
                  </a:cubicBezTo>
                  <a:cubicBezTo>
                    <a:pt x="278" y="150"/>
                    <a:pt x="278" y="150"/>
                    <a:pt x="278" y="150"/>
                  </a:cubicBezTo>
                  <a:cubicBezTo>
                    <a:pt x="221" y="151"/>
                    <a:pt x="171" y="135"/>
                    <a:pt x="127" y="103"/>
                  </a:cubicBezTo>
                  <a:close/>
                  <a:moveTo>
                    <a:pt x="189" y="106"/>
                  </a:moveTo>
                  <a:cubicBezTo>
                    <a:pt x="189" y="108"/>
                    <a:pt x="191" y="109"/>
                    <a:pt x="191" y="111"/>
                  </a:cubicBezTo>
                  <a:cubicBezTo>
                    <a:pt x="175" y="110"/>
                    <a:pt x="157" y="101"/>
                    <a:pt x="151" y="85"/>
                  </a:cubicBezTo>
                  <a:cubicBezTo>
                    <a:pt x="150" y="73"/>
                    <a:pt x="150" y="73"/>
                    <a:pt x="150" y="73"/>
                  </a:cubicBezTo>
                  <a:cubicBezTo>
                    <a:pt x="161" y="85"/>
                    <a:pt x="174" y="98"/>
                    <a:pt x="189" y="106"/>
                  </a:cubicBezTo>
                  <a:close/>
                  <a:moveTo>
                    <a:pt x="155" y="56"/>
                  </a:moveTo>
                  <a:cubicBezTo>
                    <a:pt x="175" y="53"/>
                    <a:pt x="188" y="74"/>
                    <a:pt x="197" y="90"/>
                  </a:cubicBezTo>
                  <a:cubicBezTo>
                    <a:pt x="197" y="93"/>
                    <a:pt x="199" y="97"/>
                    <a:pt x="197" y="102"/>
                  </a:cubicBezTo>
                  <a:cubicBezTo>
                    <a:pt x="185" y="99"/>
                    <a:pt x="175" y="88"/>
                    <a:pt x="167" y="79"/>
                  </a:cubicBezTo>
                  <a:cubicBezTo>
                    <a:pt x="160" y="73"/>
                    <a:pt x="153" y="64"/>
                    <a:pt x="155" y="56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" name="Freeform 669"/>
            <p:cNvSpPr/>
            <p:nvPr/>
          </p:nvSpPr>
          <p:spPr bwMode="auto">
            <a:xfrm>
              <a:off x="4290" y="159"/>
              <a:ext cx="7" cy="7"/>
            </a:xfrm>
            <a:custGeom>
              <a:avLst/>
              <a:gdLst>
                <a:gd name="T0" fmla="*/ 0 w 3"/>
                <a:gd name="T1" fmla="*/ 1 h 3"/>
                <a:gd name="T2" fmla="*/ 0 w 3"/>
                <a:gd name="T3" fmla="*/ 3 h 3"/>
                <a:gd name="T4" fmla="*/ 3 w 3"/>
                <a:gd name="T5" fmla="*/ 3 h 3"/>
                <a:gd name="T6" fmla="*/ 3 w 3"/>
                <a:gd name="T7" fmla="*/ 2 h 3"/>
                <a:gd name="T8" fmla="*/ 0 w 3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" name="Freeform 670"/>
            <p:cNvSpPr/>
            <p:nvPr/>
          </p:nvSpPr>
          <p:spPr bwMode="auto">
            <a:xfrm>
              <a:off x="4245" y="-10"/>
              <a:ext cx="97" cy="131"/>
            </a:xfrm>
            <a:custGeom>
              <a:avLst/>
              <a:gdLst>
                <a:gd name="T0" fmla="*/ 31 w 41"/>
                <a:gd name="T1" fmla="*/ 44 h 55"/>
                <a:gd name="T2" fmla="*/ 41 w 41"/>
                <a:gd name="T3" fmla="*/ 0 h 55"/>
                <a:gd name="T4" fmla="*/ 26 w 41"/>
                <a:gd name="T5" fmla="*/ 0 h 55"/>
                <a:gd name="T6" fmla="*/ 27 w 41"/>
                <a:gd name="T7" fmla="*/ 20 h 55"/>
                <a:gd name="T8" fmla="*/ 23 w 41"/>
                <a:gd name="T9" fmla="*/ 20 h 55"/>
                <a:gd name="T10" fmla="*/ 8 w 41"/>
                <a:gd name="T11" fmla="*/ 0 h 55"/>
                <a:gd name="T12" fmla="*/ 0 w 41"/>
                <a:gd name="T13" fmla="*/ 0 h 55"/>
                <a:gd name="T14" fmla="*/ 18 w 41"/>
                <a:gd name="T15" fmla="*/ 54 h 55"/>
                <a:gd name="T16" fmla="*/ 20 w 41"/>
                <a:gd name="T17" fmla="*/ 55 h 55"/>
                <a:gd name="T18" fmla="*/ 31 w 41"/>
                <a:gd name="T19" fmla="*/ 4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55">
                  <a:moveTo>
                    <a:pt x="31" y="44"/>
                  </a:moveTo>
                  <a:cubicBezTo>
                    <a:pt x="33" y="29"/>
                    <a:pt x="40" y="14"/>
                    <a:pt x="4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8" y="7"/>
                    <a:pt x="29" y="13"/>
                    <a:pt x="27" y="20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17" y="14"/>
                    <a:pt x="12" y="7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9" y="16"/>
                    <a:pt x="35" y="34"/>
                    <a:pt x="18" y="54"/>
                  </a:cubicBezTo>
                  <a:cubicBezTo>
                    <a:pt x="20" y="55"/>
                    <a:pt x="20" y="55"/>
                    <a:pt x="20" y="55"/>
                  </a:cubicBezTo>
                  <a:cubicBezTo>
                    <a:pt x="26" y="54"/>
                    <a:pt x="27" y="48"/>
                    <a:pt x="31" y="44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" name="Freeform 671"/>
            <p:cNvSpPr>
              <a:spLocks noEditPoints="1"/>
            </p:cNvSpPr>
            <p:nvPr/>
          </p:nvSpPr>
          <p:spPr bwMode="auto">
            <a:xfrm>
              <a:off x="4311" y="-10"/>
              <a:ext cx="421" cy="399"/>
            </a:xfrm>
            <a:custGeom>
              <a:avLst/>
              <a:gdLst>
                <a:gd name="T0" fmla="*/ 177 w 178"/>
                <a:gd name="T1" fmla="*/ 2 h 168"/>
                <a:gd name="T2" fmla="*/ 178 w 178"/>
                <a:gd name="T3" fmla="*/ 0 h 168"/>
                <a:gd name="T4" fmla="*/ 118 w 178"/>
                <a:gd name="T5" fmla="*/ 0 h 168"/>
                <a:gd name="T6" fmla="*/ 92 w 178"/>
                <a:gd name="T7" fmla="*/ 5 h 168"/>
                <a:gd name="T8" fmla="*/ 47 w 178"/>
                <a:gd name="T9" fmla="*/ 62 h 168"/>
                <a:gd name="T10" fmla="*/ 0 w 178"/>
                <a:gd name="T11" fmla="*/ 75 h 168"/>
                <a:gd name="T12" fmla="*/ 15 w 178"/>
                <a:gd name="T13" fmla="*/ 90 h 168"/>
                <a:gd name="T14" fmla="*/ 22 w 178"/>
                <a:gd name="T15" fmla="*/ 123 h 168"/>
                <a:gd name="T16" fmla="*/ 63 w 178"/>
                <a:gd name="T17" fmla="*/ 168 h 168"/>
                <a:gd name="T18" fmla="*/ 77 w 178"/>
                <a:gd name="T19" fmla="*/ 132 h 168"/>
                <a:gd name="T20" fmla="*/ 27 w 178"/>
                <a:gd name="T21" fmla="*/ 79 h 168"/>
                <a:gd name="T22" fmla="*/ 111 w 178"/>
                <a:gd name="T23" fmla="*/ 40 h 168"/>
                <a:gd name="T24" fmla="*/ 129 w 178"/>
                <a:gd name="T25" fmla="*/ 7 h 168"/>
                <a:gd name="T26" fmla="*/ 128 w 178"/>
                <a:gd name="T27" fmla="*/ 1 h 168"/>
                <a:gd name="T28" fmla="*/ 177 w 178"/>
                <a:gd name="T29" fmla="*/ 2 h 168"/>
                <a:gd name="T30" fmla="*/ 42 w 178"/>
                <a:gd name="T31" fmla="*/ 95 h 168"/>
                <a:gd name="T32" fmla="*/ 71 w 178"/>
                <a:gd name="T33" fmla="*/ 138 h 168"/>
                <a:gd name="T34" fmla="*/ 63 w 178"/>
                <a:gd name="T35" fmla="*/ 157 h 168"/>
                <a:gd name="T36" fmla="*/ 60 w 178"/>
                <a:gd name="T37" fmla="*/ 153 h 168"/>
                <a:gd name="T38" fmla="*/ 41 w 178"/>
                <a:gd name="T39" fmla="*/ 97 h 168"/>
                <a:gd name="T40" fmla="*/ 42 w 178"/>
                <a:gd name="T41" fmla="*/ 95 h 168"/>
                <a:gd name="T42" fmla="*/ 30 w 178"/>
                <a:gd name="T43" fmla="*/ 93 h 168"/>
                <a:gd name="T44" fmla="*/ 43 w 178"/>
                <a:gd name="T45" fmla="*/ 113 h 168"/>
                <a:gd name="T46" fmla="*/ 51 w 178"/>
                <a:gd name="T47" fmla="*/ 151 h 168"/>
                <a:gd name="T48" fmla="*/ 22 w 178"/>
                <a:gd name="T49" fmla="*/ 93 h 168"/>
                <a:gd name="T50" fmla="*/ 30 w 178"/>
                <a:gd name="T51" fmla="*/ 93 h 168"/>
                <a:gd name="T52" fmla="*/ 84 w 178"/>
                <a:gd name="T53" fmla="*/ 14 h 168"/>
                <a:gd name="T54" fmla="*/ 90 w 178"/>
                <a:gd name="T55" fmla="*/ 18 h 168"/>
                <a:gd name="T56" fmla="*/ 60 w 178"/>
                <a:gd name="T57" fmla="*/ 55 h 168"/>
                <a:gd name="T58" fmla="*/ 84 w 178"/>
                <a:gd name="T59" fmla="*/ 14 h 168"/>
                <a:gd name="T60" fmla="*/ 91 w 178"/>
                <a:gd name="T61" fmla="*/ 56 h 168"/>
                <a:gd name="T62" fmla="*/ 67 w 178"/>
                <a:gd name="T63" fmla="*/ 61 h 168"/>
                <a:gd name="T64" fmla="*/ 66 w 178"/>
                <a:gd name="T65" fmla="*/ 60 h 168"/>
                <a:gd name="T66" fmla="*/ 113 w 178"/>
                <a:gd name="T67" fmla="*/ 10 h 168"/>
                <a:gd name="T68" fmla="*/ 91 w 178"/>
                <a:gd name="T69" fmla="*/ 56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78" h="168">
                  <a:moveTo>
                    <a:pt x="177" y="2"/>
                  </a:moveTo>
                  <a:cubicBezTo>
                    <a:pt x="178" y="0"/>
                    <a:pt x="178" y="0"/>
                    <a:pt x="178" y="0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110" y="3"/>
                    <a:pt x="102" y="9"/>
                    <a:pt x="92" y="5"/>
                  </a:cubicBezTo>
                  <a:cubicBezTo>
                    <a:pt x="63" y="8"/>
                    <a:pt x="55" y="41"/>
                    <a:pt x="47" y="62"/>
                  </a:cubicBezTo>
                  <a:cubicBezTo>
                    <a:pt x="34" y="76"/>
                    <a:pt x="14" y="69"/>
                    <a:pt x="0" y="75"/>
                  </a:cubicBezTo>
                  <a:cubicBezTo>
                    <a:pt x="4" y="80"/>
                    <a:pt x="14" y="81"/>
                    <a:pt x="15" y="90"/>
                  </a:cubicBezTo>
                  <a:cubicBezTo>
                    <a:pt x="23" y="101"/>
                    <a:pt x="15" y="113"/>
                    <a:pt x="22" y="123"/>
                  </a:cubicBezTo>
                  <a:cubicBezTo>
                    <a:pt x="26" y="145"/>
                    <a:pt x="45" y="157"/>
                    <a:pt x="63" y="168"/>
                  </a:cubicBezTo>
                  <a:cubicBezTo>
                    <a:pt x="72" y="159"/>
                    <a:pt x="78" y="146"/>
                    <a:pt x="77" y="132"/>
                  </a:cubicBezTo>
                  <a:cubicBezTo>
                    <a:pt x="72" y="108"/>
                    <a:pt x="49" y="87"/>
                    <a:pt x="27" y="79"/>
                  </a:cubicBezTo>
                  <a:cubicBezTo>
                    <a:pt x="53" y="60"/>
                    <a:pt x="97" y="79"/>
                    <a:pt x="111" y="40"/>
                  </a:cubicBezTo>
                  <a:cubicBezTo>
                    <a:pt x="116" y="29"/>
                    <a:pt x="118" y="14"/>
                    <a:pt x="129" y="7"/>
                  </a:cubicBezTo>
                  <a:cubicBezTo>
                    <a:pt x="128" y="1"/>
                    <a:pt x="128" y="1"/>
                    <a:pt x="128" y="1"/>
                  </a:cubicBezTo>
                  <a:cubicBezTo>
                    <a:pt x="146" y="5"/>
                    <a:pt x="160" y="2"/>
                    <a:pt x="177" y="2"/>
                  </a:cubicBezTo>
                  <a:close/>
                  <a:moveTo>
                    <a:pt x="42" y="95"/>
                  </a:moveTo>
                  <a:cubicBezTo>
                    <a:pt x="59" y="102"/>
                    <a:pt x="68" y="120"/>
                    <a:pt x="71" y="138"/>
                  </a:cubicBezTo>
                  <a:cubicBezTo>
                    <a:pt x="69" y="146"/>
                    <a:pt x="71" y="153"/>
                    <a:pt x="63" y="157"/>
                  </a:cubicBezTo>
                  <a:cubicBezTo>
                    <a:pt x="60" y="153"/>
                    <a:pt x="60" y="153"/>
                    <a:pt x="60" y="153"/>
                  </a:cubicBezTo>
                  <a:cubicBezTo>
                    <a:pt x="54" y="134"/>
                    <a:pt x="53" y="114"/>
                    <a:pt x="41" y="97"/>
                  </a:cubicBezTo>
                  <a:lnTo>
                    <a:pt x="42" y="95"/>
                  </a:lnTo>
                  <a:close/>
                  <a:moveTo>
                    <a:pt x="30" y="93"/>
                  </a:moveTo>
                  <a:cubicBezTo>
                    <a:pt x="43" y="113"/>
                    <a:pt x="43" y="113"/>
                    <a:pt x="43" y="113"/>
                  </a:cubicBezTo>
                  <a:cubicBezTo>
                    <a:pt x="45" y="127"/>
                    <a:pt x="52" y="138"/>
                    <a:pt x="51" y="151"/>
                  </a:cubicBezTo>
                  <a:cubicBezTo>
                    <a:pt x="28" y="140"/>
                    <a:pt x="21" y="116"/>
                    <a:pt x="22" y="93"/>
                  </a:cubicBezTo>
                  <a:cubicBezTo>
                    <a:pt x="23" y="89"/>
                    <a:pt x="27" y="93"/>
                    <a:pt x="30" y="93"/>
                  </a:cubicBezTo>
                  <a:close/>
                  <a:moveTo>
                    <a:pt x="84" y="14"/>
                  </a:moveTo>
                  <a:cubicBezTo>
                    <a:pt x="87" y="14"/>
                    <a:pt x="95" y="11"/>
                    <a:pt x="90" y="18"/>
                  </a:cubicBezTo>
                  <a:cubicBezTo>
                    <a:pt x="80" y="30"/>
                    <a:pt x="75" y="48"/>
                    <a:pt x="60" y="55"/>
                  </a:cubicBezTo>
                  <a:cubicBezTo>
                    <a:pt x="60" y="42"/>
                    <a:pt x="68" y="22"/>
                    <a:pt x="84" y="14"/>
                  </a:cubicBezTo>
                  <a:close/>
                  <a:moveTo>
                    <a:pt x="91" y="56"/>
                  </a:moveTo>
                  <a:cubicBezTo>
                    <a:pt x="82" y="59"/>
                    <a:pt x="76" y="64"/>
                    <a:pt x="67" y="61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88" y="45"/>
                    <a:pt x="87" y="15"/>
                    <a:pt x="113" y="10"/>
                  </a:cubicBezTo>
                  <a:cubicBezTo>
                    <a:pt x="113" y="27"/>
                    <a:pt x="104" y="45"/>
                    <a:pt x="91" y="56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" name="Freeform 672"/>
            <p:cNvSpPr/>
            <p:nvPr/>
          </p:nvSpPr>
          <p:spPr bwMode="auto">
            <a:xfrm>
              <a:off x="4074" y="-10"/>
              <a:ext cx="171" cy="107"/>
            </a:xfrm>
            <a:custGeom>
              <a:avLst/>
              <a:gdLst>
                <a:gd name="T0" fmla="*/ 72 w 72"/>
                <a:gd name="T1" fmla="*/ 42 h 45"/>
                <a:gd name="T2" fmla="*/ 72 w 72"/>
                <a:gd name="T3" fmla="*/ 27 h 45"/>
                <a:gd name="T4" fmla="*/ 59 w 72"/>
                <a:gd name="T5" fmla="*/ 0 h 45"/>
                <a:gd name="T6" fmla="*/ 50 w 72"/>
                <a:gd name="T7" fmla="*/ 0 h 45"/>
                <a:gd name="T8" fmla="*/ 59 w 72"/>
                <a:gd name="T9" fmla="*/ 10 h 45"/>
                <a:gd name="T10" fmla="*/ 64 w 72"/>
                <a:gd name="T11" fmla="*/ 24 h 45"/>
                <a:gd name="T12" fmla="*/ 59 w 72"/>
                <a:gd name="T13" fmla="*/ 22 h 45"/>
                <a:gd name="T14" fmla="*/ 40 w 72"/>
                <a:gd name="T15" fmla="*/ 0 h 45"/>
                <a:gd name="T16" fmla="*/ 29 w 72"/>
                <a:gd name="T17" fmla="*/ 0 h 45"/>
                <a:gd name="T18" fmla="*/ 57 w 72"/>
                <a:gd name="T19" fmla="*/ 30 h 45"/>
                <a:gd name="T20" fmla="*/ 56 w 72"/>
                <a:gd name="T21" fmla="*/ 35 h 45"/>
                <a:gd name="T22" fmla="*/ 11 w 72"/>
                <a:gd name="T23" fmla="*/ 12 h 45"/>
                <a:gd name="T24" fmla="*/ 8 w 72"/>
                <a:gd name="T25" fmla="*/ 0 h 45"/>
                <a:gd name="T26" fmla="*/ 0 w 72"/>
                <a:gd name="T27" fmla="*/ 0 h 45"/>
                <a:gd name="T28" fmla="*/ 16 w 72"/>
                <a:gd name="T29" fmla="*/ 28 h 45"/>
                <a:gd name="T30" fmla="*/ 69 w 72"/>
                <a:gd name="T31" fmla="*/ 45 h 45"/>
                <a:gd name="T32" fmla="*/ 72 w 72"/>
                <a:gd name="T33" fmla="*/ 4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2" h="45">
                  <a:moveTo>
                    <a:pt x="72" y="42"/>
                  </a:moveTo>
                  <a:cubicBezTo>
                    <a:pt x="64" y="37"/>
                    <a:pt x="72" y="32"/>
                    <a:pt x="72" y="27"/>
                  </a:cubicBezTo>
                  <a:cubicBezTo>
                    <a:pt x="69" y="17"/>
                    <a:pt x="65" y="8"/>
                    <a:pt x="59" y="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53" y="3"/>
                    <a:pt x="56" y="7"/>
                    <a:pt x="59" y="10"/>
                  </a:cubicBezTo>
                  <a:cubicBezTo>
                    <a:pt x="64" y="24"/>
                    <a:pt x="64" y="24"/>
                    <a:pt x="64" y="24"/>
                  </a:cubicBezTo>
                  <a:cubicBezTo>
                    <a:pt x="59" y="22"/>
                    <a:pt x="59" y="22"/>
                    <a:pt x="59" y="22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41" y="6"/>
                    <a:pt x="49" y="19"/>
                    <a:pt x="57" y="30"/>
                  </a:cubicBezTo>
                  <a:cubicBezTo>
                    <a:pt x="58" y="31"/>
                    <a:pt x="59" y="34"/>
                    <a:pt x="56" y="35"/>
                  </a:cubicBezTo>
                  <a:cubicBezTo>
                    <a:pt x="38" y="35"/>
                    <a:pt x="19" y="29"/>
                    <a:pt x="11" y="1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9"/>
                    <a:pt x="5" y="21"/>
                    <a:pt x="16" y="28"/>
                  </a:cubicBezTo>
                  <a:cubicBezTo>
                    <a:pt x="32" y="38"/>
                    <a:pt x="52" y="39"/>
                    <a:pt x="69" y="45"/>
                  </a:cubicBezTo>
                  <a:lnTo>
                    <a:pt x="72" y="42"/>
                  </a:ln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" name="Freeform 673"/>
            <p:cNvSpPr/>
            <p:nvPr/>
          </p:nvSpPr>
          <p:spPr bwMode="auto">
            <a:xfrm>
              <a:off x="4230" y="138"/>
              <a:ext cx="45" cy="33"/>
            </a:xfrm>
            <a:custGeom>
              <a:avLst/>
              <a:gdLst>
                <a:gd name="T0" fmla="*/ 19 w 19"/>
                <a:gd name="T1" fmla="*/ 10 h 14"/>
                <a:gd name="T2" fmla="*/ 9 w 19"/>
                <a:gd name="T3" fmla="*/ 1 h 14"/>
                <a:gd name="T4" fmla="*/ 1 w 19"/>
                <a:gd name="T5" fmla="*/ 10 h 14"/>
                <a:gd name="T6" fmla="*/ 19 w 19"/>
                <a:gd name="T7" fmla="*/ 1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14">
                  <a:moveTo>
                    <a:pt x="19" y="10"/>
                  </a:moveTo>
                  <a:cubicBezTo>
                    <a:pt x="13" y="8"/>
                    <a:pt x="16" y="0"/>
                    <a:pt x="9" y="1"/>
                  </a:cubicBezTo>
                  <a:cubicBezTo>
                    <a:pt x="6" y="3"/>
                    <a:pt x="0" y="5"/>
                    <a:pt x="1" y="10"/>
                  </a:cubicBezTo>
                  <a:cubicBezTo>
                    <a:pt x="7" y="9"/>
                    <a:pt x="14" y="14"/>
                    <a:pt x="19" y="10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Freeform 674"/>
            <p:cNvSpPr/>
            <p:nvPr/>
          </p:nvSpPr>
          <p:spPr bwMode="auto">
            <a:xfrm>
              <a:off x="5324" y="-10"/>
              <a:ext cx="121" cy="76"/>
            </a:xfrm>
            <a:custGeom>
              <a:avLst/>
              <a:gdLst>
                <a:gd name="T0" fmla="*/ 42 w 51"/>
                <a:gd name="T1" fmla="*/ 32 h 32"/>
                <a:gd name="T2" fmla="*/ 49 w 51"/>
                <a:gd name="T3" fmla="*/ 14 h 32"/>
                <a:gd name="T4" fmla="*/ 51 w 51"/>
                <a:gd name="T5" fmla="*/ 0 h 32"/>
                <a:gd name="T6" fmla="*/ 46 w 51"/>
                <a:gd name="T7" fmla="*/ 0 h 32"/>
                <a:gd name="T8" fmla="*/ 44 w 51"/>
                <a:gd name="T9" fmla="*/ 8 h 32"/>
                <a:gd name="T10" fmla="*/ 41 w 51"/>
                <a:gd name="T11" fmla="*/ 7 h 32"/>
                <a:gd name="T12" fmla="*/ 37 w 51"/>
                <a:gd name="T13" fmla="*/ 0 h 32"/>
                <a:gd name="T14" fmla="*/ 32 w 51"/>
                <a:gd name="T15" fmla="*/ 0 h 32"/>
                <a:gd name="T16" fmla="*/ 37 w 51"/>
                <a:gd name="T17" fmla="*/ 19 h 32"/>
                <a:gd name="T18" fmla="*/ 8 w 51"/>
                <a:gd name="T19" fmla="*/ 0 h 32"/>
                <a:gd name="T20" fmla="*/ 0 w 51"/>
                <a:gd name="T21" fmla="*/ 0 h 32"/>
                <a:gd name="T22" fmla="*/ 42 w 51"/>
                <a:gd name="T23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1" h="32">
                  <a:moveTo>
                    <a:pt x="42" y="32"/>
                  </a:moveTo>
                  <a:cubicBezTo>
                    <a:pt x="47" y="30"/>
                    <a:pt x="49" y="21"/>
                    <a:pt x="49" y="14"/>
                  </a:cubicBezTo>
                  <a:cubicBezTo>
                    <a:pt x="50" y="9"/>
                    <a:pt x="51" y="5"/>
                    <a:pt x="51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3"/>
                    <a:pt x="46" y="5"/>
                    <a:pt x="44" y="8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39" y="5"/>
                    <a:pt x="38" y="2"/>
                    <a:pt x="37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4" y="6"/>
                    <a:pt x="36" y="12"/>
                    <a:pt x="37" y="19"/>
                  </a:cubicBezTo>
                  <a:cubicBezTo>
                    <a:pt x="24" y="19"/>
                    <a:pt x="16" y="10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1" y="14"/>
                    <a:pt x="25" y="26"/>
                    <a:pt x="42" y="32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Freeform 675"/>
            <p:cNvSpPr>
              <a:spLocks noEditPoints="1"/>
            </p:cNvSpPr>
            <p:nvPr/>
          </p:nvSpPr>
          <p:spPr bwMode="auto">
            <a:xfrm>
              <a:off x="3610" y="-10"/>
              <a:ext cx="159" cy="226"/>
            </a:xfrm>
            <a:custGeom>
              <a:avLst/>
              <a:gdLst>
                <a:gd name="T0" fmla="*/ 35 w 67"/>
                <a:gd name="T1" fmla="*/ 1 h 95"/>
                <a:gd name="T2" fmla="*/ 43 w 67"/>
                <a:gd name="T3" fmla="*/ 50 h 95"/>
                <a:gd name="T4" fmla="*/ 48 w 67"/>
                <a:gd name="T5" fmla="*/ 54 h 95"/>
                <a:gd name="T6" fmla="*/ 46 w 67"/>
                <a:gd name="T7" fmla="*/ 7 h 95"/>
                <a:gd name="T8" fmla="*/ 62 w 67"/>
                <a:gd name="T9" fmla="*/ 38 h 95"/>
                <a:gd name="T10" fmla="*/ 57 w 67"/>
                <a:gd name="T11" fmla="*/ 66 h 95"/>
                <a:gd name="T12" fmla="*/ 48 w 67"/>
                <a:gd name="T13" fmla="*/ 79 h 95"/>
                <a:gd name="T14" fmla="*/ 46 w 67"/>
                <a:gd name="T15" fmla="*/ 55 h 95"/>
                <a:gd name="T16" fmla="*/ 38 w 67"/>
                <a:gd name="T17" fmla="*/ 65 h 95"/>
                <a:gd name="T18" fmla="*/ 23 w 67"/>
                <a:gd name="T19" fmla="*/ 0 h 95"/>
                <a:gd name="T20" fmla="*/ 16 w 67"/>
                <a:gd name="T21" fmla="*/ 0 h 95"/>
                <a:gd name="T22" fmla="*/ 15 w 67"/>
                <a:gd name="T23" fmla="*/ 7 h 95"/>
                <a:gd name="T24" fmla="*/ 43 w 67"/>
                <a:gd name="T25" fmla="*/ 93 h 95"/>
                <a:gd name="T26" fmla="*/ 47 w 67"/>
                <a:gd name="T27" fmla="*/ 95 h 95"/>
                <a:gd name="T28" fmla="*/ 67 w 67"/>
                <a:gd name="T29" fmla="*/ 56 h 95"/>
                <a:gd name="T30" fmla="*/ 52 w 67"/>
                <a:gd name="T31" fmla="*/ 1 h 95"/>
                <a:gd name="T32" fmla="*/ 51 w 67"/>
                <a:gd name="T33" fmla="*/ 0 h 95"/>
                <a:gd name="T34" fmla="*/ 33 w 67"/>
                <a:gd name="T35" fmla="*/ 0 h 95"/>
                <a:gd name="T36" fmla="*/ 35 w 67"/>
                <a:gd name="T37" fmla="*/ 1 h 95"/>
                <a:gd name="T38" fmla="*/ 42 w 67"/>
                <a:gd name="T39" fmla="*/ 5 h 95"/>
                <a:gd name="T40" fmla="*/ 43 w 67"/>
                <a:gd name="T41" fmla="*/ 9 h 95"/>
                <a:gd name="T42" fmla="*/ 42 w 67"/>
                <a:gd name="T43" fmla="*/ 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7" h="95">
                  <a:moveTo>
                    <a:pt x="35" y="1"/>
                  </a:moveTo>
                  <a:cubicBezTo>
                    <a:pt x="41" y="17"/>
                    <a:pt x="47" y="34"/>
                    <a:pt x="43" y="50"/>
                  </a:cubicBezTo>
                  <a:cubicBezTo>
                    <a:pt x="48" y="54"/>
                    <a:pt x="48" y="54"/>
                    <a:pt x="48" y="54"/>
                  </a:cubicBezTo>
                  <a:cubicBezTo>
                    <a:pt x="53" y="41"/>
                    <a:pt x="49" y="21"/>
                    <a:pt x="46" y="7"/>
                  </a:cubicBezTo>
                  <a:cubicBezTo>
                    <a:pt x="57" y="13"/>
                    <a:pt x="59" y="27"/>
                    <a:pt x="62" y="38"/>
                  </a:cubicBezTo>
                  <a:cubicBezTo>
                    <a:pt x="64" y="47"/>
                    <a:pt x="57" y="57"/>
                    <a:pt x="57" y="66"/>
                  </a:cubicBezTo>
                  <a:cubicBezTo>
                    <a:pt x="51" y="69"/>
                    <a:pt x="54" y="77"/>
                    <a:pt x="48" y="79"/>
                  </a:cubicBezTo>
                  <a:cubicBezTo>
                    <a:pt x="43" y="71"/>
                    <a:pt x="55" y="61"/>
                    <a:pt x="46" y="55"/>
                  </a:cubicBezTo>
                  <a:cubicBezTo>
                    <a:pt x="42" y="57"/>
                    <a:pt x="43" y="67"/>
                    <a:pt x="38" y="65"/>
                  </a:cubicBezTo>
                  <a:cubicBezTo>
                    <a:pt x="22" y="49"/>
                    <a:pt x="15" y="23"/>
                    <a:pt x="23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5" y="2"/>
                    <a:pt x="15" y="5"/>
                    <a:pt x="15" y="7"/>
                  </a:cubicBezTo>
                  <a:cubicBezTo>
                    <a:pt x="0" y="42"/>
                    <a:pt x="36" y="62"/>
                    <a:pt x="43" y="93"/>
                  </a:cubicBezTo>
                  <a:cubicBezTo>
                    <a:pt x="44" y="93"/>
                    <a:pt x="45" y="95"/>
                    <a:pt x="47" y="95"/>
                  </a:cubicBezTo>
                  <a:cubicBezTo>
                    <a:pt x="58" y="83"/>
                    <a:pt x="61" y="70"/>
                    <a:pt x="67" y="56"/>
                  </a:cubicBezTo>
                  <a:cubicBezTo>
                    <a:pt x="66" y="36"/>
                    <a:pt x="67" y="16"/>
                    <a:pt x="52" y="1"/>
                  </a:cubicBezTo>
                  <a:cubicBezTo>
                    <a:pt x="52" y="1"/>
                    <a:pt x="51" y="0"/>
                    <a:pt x="51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4" y="1"/>
                    <a:pt x="34" y="1"/>
                    <a:pt x="35" y="1"/>
                  </a:cubicBezTo>
                  <a:close/>
                  <a:moveTo>
                    <a:pt x="42" y="5"/>
                  </a:moveTo>
                  <a:cubicBezTo>
                    <a:pt x="43" y="9"/>
                    <a:pt x="43" y="9"/>
                    <a:pt x="43" y="9"/>
                  </a:cubicBezTo>
                  <a:cubicBezTo>
                    <a:pt x="42" y="9"/>
                    <a:pt x="41" y="6"/>
                    <a:pt x="42" y="5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Freeform 676"/>
            <p:cNvSpPr/>
            <p:nvPr/>
          </p:nvSpPr>
          <p:spPr bwMode="auto">
            <a:xfrm>
              <a:off x="3876" y="-10"/>
              <a:ext cx="359" cy="240"/>
            </a:xfrm>
            <a:custGeom>
              <a:avLst/>
              <a:gdLst>
                <a:gd name="T0" fmla="*/ 149 w 152"/>
                <a:gd name="T1" fmla="*/ 101 h 101"/>
                <a:gd name="T2" fmla="*/ 131 w 152"/>
                <a:gd name="T3" fmla="*/ 73 h 101"/>
                <a:gd name="T4" fmla="*/ 146 w 152"/>
                <a:gd name="T5" fmla="*/ 67 h 101"/>
                <a:gd name="T6" fmla="*/ 119 w 152"/>
                <a:gd name="T7" fmla="*/ 65 h 101"/>
                <a:gd name="T8" fmla="*/ 33 w 152"/>
                <a:gd name="T9" fmla="*/ 6 h 101"/>
                <a:gd name="T10" fmla="*/ 43 w 152"/>
                <a:gd name="T11" fmla="*/ 0 h 101"/>
                <a:gd name="T12" fmla="*/ 0 w 152"/>
                <a:gd name="T13" fmla="*/ 0 h 101"/>
                <a:gd name="T14" fmla="*/ 91 w 152"/>
                <a:gd name="T15" fmla="*/ 50 h 101"/>
                <a:gd name="T16" fmla="*/ 149 w 152"/>
                <a:gd name="T17" fmla="*/ 101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2" h="101">
                  <a:moveTo>
                    <a:pt x="149" y="101"/>
                  </a:moveTo>
                  <a:cubicBezTo>
                    <a:pt x="152" y="89"/>
                    <a:pt x="137" y="83"/>
                    <a:pt x="131" y="73"/>
                  </a:cubicBezTo>
                  <a:cubicBezTo>
                    <a:pt x="132" y="68"/>
                    <a:pt x="149" y="75"/>
                    <a:pt x="146" y="67"/>
                  </a:cubicBezTo>
                  <a:cubicBezTo>
                    <a:pt x="119" y="65"/>
                    <a:pt x="119" y="65"/>
                    <a:pt x="119" y="65"/>
                  </a:cubicBezTo>
                  <a:cubicBezTo>
                    <a:pt x="93" y="39"/>
                    <a:pt x="61" y="28"/>
                    <a:pt x="33" y="6"/>
                  </a:cubicBezTo>
                  <a:cubicBezTo>
                    <a:pt x="36" y="4"/>
                    <a:pt x="40" y="2"/>
                    <a:pt x="4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2" y="12"/>
                    <a:pt x="62" y="29"/>
                    <a:pt x="91" y="50"/>
                  </a:cubicBezTo>
                  <a:cubicBezTo>
                    <a:pt x="110" y="67"/>
                    <a:pt x="132" y="81"/>
                    <a:pt x="149" y="101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Freeform 677"/>
            <p:cNvSpPr/>
            <p:nvPr/>
          </p:nvSpPr>
          <p:spPr bwMode="auto">
            <a:xfrm>
              <a:off x="2224" y="-10"/>
              <a:ext cx="16" cy="5"/>
            </a:xfrm>
            <a:custGeom>
              <a:avLst/>
              <a:gdLst>
                <a:gd name="T0" fmla="*/ 4 w 7"/>
                <a:gd name="T1" fmla="*/ 2 h 2"/>
                <a:gd name="T2" fmla="*/ 7 w 7"/>
                <a:gd name="T3" fmla="*/ 0 h 2"/>
                <a:gd name="T4" fmla="*/ 0 w 7"/>
                <a:gd name="T5" fmla="*/ 0 h 2"/>
                <a:gd name="T6" fmla="*/ 4 w 7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2">
                  <a:moveTo>
                    <a:pt x="4" y="2"/>
                  </a:moveTo>
                  <a:cubicBezTo>
                    <a:pt x="5" y="1"/>
                    <a:pt x="6" y="1"/>
                    <a:pt x="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2" y="2"/>
                    <a:pt x="4" y="2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" name="Freeform 678"/>
            <p:cNvSpPr/>
            <p:nvPr/>
          </p:nvSpPr>
          <p:spPr bwMode="auto">
            <a:xfrm>
              <a:off x="4356" y="-10"/>
              <a:ext cx="149" cy="62"/>
            </a:xfrm>
            <a:custGeom>
              <a:avLst/>
              <a:gdLst>
                <a:gd name="T0" fmla="*/ 5 w 63"/>
                <a:gd name="T1" fmla="*/ 26 h 26"/>
                <a:gd name="T2" fmla="*/ 51 w 63"/>
                <a:gd name="T3" fmla="*/ 11 h 26"/>
                <a:gd name="T4" fmla="*/ 63 w 63"/>
                <a:gd name="T5" fmla="*/ 0 h 26"/>
                <a:gd name="T6" fmla="*/ 53 w 63"/>
                <a:gd name="T7" fmla="*/ 0 h 26"/>
                <a:gd name="T8" fmla="*/ 18 w 63"/>
                <a:gd name="T9" fmla="*/ 14 h 26"/>
                <a:gd name="T10" fmla="*/ 20 w 63"/>
                <a:gd name="T11" fmla="*/ 0 h 26"/>
                <a:gd name="T12" fmla="*/ 13 w 63"/>
                <a:gd name="T13" fmla="*/ 0 h 26"/>
                <a:gd name="T14" fmla="*/ 9 w 63"/>
                <a:gd name="T15" fmla="*/ 13 h 26"/>
                <a:gd name="T16" fmla="*/ 6 w 63"/>
                <a:gd name="T17" fmla="*/ 0 h 26"/>
                <a:gd name="T18" fmla="*/ 0 w 63"/>
                <a:gd name="T19" fmla="*/ 0 h 26"/>
                <a:gd name="T20" fmla="*/ 2 w 63"/>
                <a:gd name="T21" fmla="*/ 25 h 26"/>
                <a:gd name="T22" fmla="*/ 5 w 63"/>
                <a:gd name="T23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3" h="26">
                  <a:moveTo>
                    <a:pt x="5" y="26"/>
                  </a:moveTo>
                  <a:cubicBezTo>
                    <a:pt x="51" y="11"/>
                    <a:pt x="51" y="11"/>
                    <a:pt x="51" y="11"/>
                  </a:cubicBezTo>
                  <a:cubicBezTo>
                    <a:pt x="55" y="8"/>
                    <a:pt x="59" y="4"/>
                    <a:pt x="63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43" y="7"/>
                    <a:pt x="30" y="12"/>
                    <a:pt x="18" y="14"/>
                  </a:cubicBezTo>
                  <a:cubicBezTo>
                    <a:pt x="18" y="9"/>
                    <a:pt x="19" y="5"/>
                    <a:pt x="20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2" y="4"/>
                    <a:pt x="10" y="8"/>
                    <a:pt x="9" y="13"/>
                  </a:cubicBezTo>
                  <a:cubicBezTo>
                    <a:pt x="7" y="9"/>
                    <a:pt x="6" y="4"/>
                    <a:pt x="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"/>
                    <a:pt x="0" y="17"/>
                    <a:pt x="2" y="25"/>
                  </a:cubicBezTo>
                  <a:lnTo>
                    <a:pt x="5" y="26"/>
                  </a:ln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15" name="Group 667"/>
          <p:cNvGrpSpPr>
            <a:grpSpLocks noChangeAspect="1"/>
          </p:cNvGrpSpPr>
          <p:nvPr userDrawn="1"/>
        </p:nvGrpSpPr>
        <p:grpSpPr bwMode="auto">
          <a:xfrm rot="5400000" flipH="1">
            <a:off x="9965964" y="2774586"/>
            <a:ext cx="3143258" cy="1308814"/>
            <a:chOff x="2060" y="-19"/>
            <a:chExt cx="3564" cy="1484"/>
          </a:xfrm>
        </p:grpSpPr>
        <p:sp>
          <p:nvSpPr>
            <p:cNvPr id="16" name="Freeform 668"/>
            <p:cNvSpPr>
              <a:spLocks noEditPoints="1"/>
            </p:cNvSpPr>
            <p:nvPr/>
          </p:nvSpPr>
          <p:spPr bwMode="auto">
            <a:xfrm>
              <a:off x="2060" y="-19"/>
              <a:ext cx="3564" cy="1484"/>
            </a:xfrm>
            <a:custGeom>
              <a:avLst/>
              <a:gdLst>
                <a:gd name="T0" fmla="*/ 1056 w 1506"/>
                <a:gd name="T1" fmla="*/ 369 h 625"/>
                <a:gd name="T2" fmla="*/ 968 w 1506"/>
                <a:gd name="T3" fmla="*/ 470 h 625"/>
                <a:gd name="T4" fmla="*/ 421 w 1506"/>
                <a:gd name="T5" fmla="*/ 329 h 625"/>
                <a:gd name="T6" fmla="*/ 1313 w 1506"/>
                <a:gd name="T7" fmla="*/ 108 h 625"/>
                <a:gd name="T8" fmla="*/ 1300 w 1506"/>
                <a:gd name="T9" fmla="*/ 4 h 625"/>
                <a:gd name="T10" fmla="*/ 1196 w 1506"/>
                <a:gd name="T11" fmla="*/ 29 h 625"/>
                <a:gd name="T12" fmla="*/ 1152 w 1506"/>
                <a:gd name="T13" fmla="*/ 222 h 625"/>
                <a:gd name="T14" fmla="*/ 934 w 1506"/>
                <a:gd name="T15" fmla="*/ 123 h 625"/>
                <a:gd name="T16" fmla="*/ 913 w 1506"/>
                <a:gd name="T17" fmla="*/ 301 h 625"/>
                <a:gd name="T18" fmla="*/ 751 w 1506"/>
                <a:gd name="T19" fmla="*/ 312 h 625"/>
                <a:gd name="T20" fmla="*/ 891 w 1506"/>
                <a:gd name="T21" fmla="*/ 117 h 625"/>
                <a:gd name="T22" fmla="*/ 619 w 1506"/>
                <a:gd name="T23" fmla="*/ 170 h 625"/>
                <a:gd name="T24" fmla="*/ 459 w 1506"/>
                <a:gd name="T25" fmla="*/ 107 h 625"/>
                <a:gd name="T26" fmla="*/ 606 w 1506"/>
                <a:gd name="T27" fmla="*/ 342 h 625"/>
                <a:gd name="T28" fmla="*/ 482 w 1506"/>
                <a:gd name="T29" fmla="*/ 326 h 625"/>
                <a:gd name="T30" fmla="*/ 479 w 1506"/>
                <a:gd name="T31" fmla="*/ 121 h 625"/>
                <a:gd name="T32" fmla="*/ 469 w 1506"/>
                <a:gd name="T33" fmla="*/ 28 h 625"/>
                <a:gd name="T34" fmla="*/ 349 w 1506"/>
                <a:gd name="T35" fmla="*/ 86 h 625"/>
                <a:gd name="T36" fmla="*/ 317 w 1506"/>
                <a:gd name="T37" fmla="*/ 112 h 625"/>
                <a:gd name="T38" fmla="*/ 270 w 1506"/>
                <a:gd name="T39" fmla="*/ 4 h 625"/>
                <a:gd name="T40" fmla="*/ 68 w 1506"/>
                <a:gd name="T41" fmla="*/ 15 h 625"/>
                <a:gd name="T42" fmla="*/ 656 w 1506"/>
                <a:gd name="T43" fmla="*/ 521 h 625"/>
                <a:gd name="T44" fmla="*/ 272 w 1506"/>
                <a:gd name="T45" fmla="*/ 304 h 625"/>
                <a:gd name="T46" fmla="*/ 1259 w 1506"/>
                <a:gd name="T47" fmla="*/ 253 h 625"/>
                <a:gd name="T48" fmla="*/ 1164 w 1506"/>
                <a:gd name="T49" fmla="*/ 161 h 625"/>
                <a:gd name="T50" fmla="*/ 826 w 1506"/>
                <a:gd name="T51" fmla="*/ 194 h 625"/>
                <a:gd name="T52" fmla="*/ 898 w 1506"/>
                <a:gd name="T53" fmla="*/ 210 h 625"/>
                <a:gd name="T54" fmla="*/ 783 w 1506"/>
                <a:gd name="T55" fmla="*/ 353 h 625"/>
                <a:gd name="T56" fmla="*/ 756 w 1506"/>
                <a:gd name="T57" fmla="*/ 52 h 625"/>
                <a:gd name="T58" fmla="*/ 557 w 1506"/>
                <a:gd name="T59" fmla="*/ 62 h 625"/>
                <a:gd name="T60" fmla="*/ 547 w 1506"/>
                <a:gd name="T61" fmla="*/ 128 h 625"/>
                <a:gd name="T62" fmla="*/ 1132 w 1506"/>
                <a:gd name="T63" fmla="*/ 276 h 625"/>
                <a:gd name="T64" fmla="*/ 1306 w 1506"/>
                <a:gd name="T65" fmla="*/ 15 h 625"/>
                <a:gd name="T66" fmla="*/ 1092 w 1506"/>
                <a:gd name="T67" fmla="*/ 67 h 625"/>
                <a:gd name="T68" fmla="*/ 1179 w 1506"/>
                <a:gd name="T69" fmla="*/ 207 h 625"/>
                <a:gd name="T70" fmla="*/ 1211 w 1506"/>
                <a:gd name="T71" fmla="*/ 157 h 625"/>
                <a:gd name="T72" fmla="*/ 1062 w 1506"/>
                <a:gd name="T73" fmla="*/ 244 h 625"/>
                <a:gd name="T74" fmla="*/ 986 w 1506"/>
                <a:gd name="T75" fmla="*/ 294 h 625"/>
                <a:gd name="T76" fmla="*/ 928 w 1506"/>
                <a:gd name="T77" fmla="*/ 355 h 625"/>
                <a:gd name="T78" fmla="*/ 775 w 1506"/>
                <a:gd name="T79" fmla="*/ 133 h 625"/>
                <a:gd name="T80" fmla="*/ 676 w 1506"/>
                <a:gd name="T81" fmla="*/ 183 h 625"/>
                <a:gd name="T82" fmla="*/ 650 w 1506"/>
                <a:gd name="T83" fmla="*/ 204 h 625"/>
                <a:gd name="T84" fmla="*/ 613 w 1506"/>
                <a:gd name="T85" fmla="*/ 270 h 625"/>
                <a:gd name="T86" fmla="*/ 637 w 1506"/>
                <a:gd name="T87" fmla="*/ 295 h 625"/>
                <a:gd name="T88" fmla="*/ 562 w 1506"/>
                <a:gd name="T89" fmla="*/ 306 h 625"/>
                <a:gd name="T90" fmla="*/ 644 w 1506"/>
                <a:gd name="T91" fmla="*/ 389 h 625"/>
                <a:gd name="T92" fmla="*/ 826 w 1506"/>
                <a:gd name="T93" fmla="*/ 456 h 625"/>
                <a:gd name="T94" fmla="*/ 973 w 1506"/>
                <a:gd name="T95" fmla="*/ 449 h 625"/>
                <a:gd name="T96" fmla="*/ 601 w 1506"/>
                <a:gd name="T97" fmla="*/ 442 h 625"/>
                <a:gd name="T98" fmla="*/ 677 w 1506"/>
                <a:gd name="T99" fmla="*/ 429 h 625"/>
                <a:gd name="T100" fmla="*/ 526 w 1506"/>
                <a:gd name="T101" fmla="*/ 423 h 625"/>
                <a:gd name="T102" fmla="*/ 436 w 1506"/>
                <a:gd name="T103" fmla="*/ 205 h 625"/>
                <a:gd name="T104" fmla="*/ 377 w 1506"/>
                <a:gd name="T105" fmla="*/ 60 h 625"/>
                <a:gd name="T106" fmla="*/ 439 w 1506"/>
                <a:gd name="T107" fmla="*/ 307 h 625"/>
                <a:gd name="T108" fmla="*/ 388 w 1506"/>
                <a:gd name="T109" fmla="*/ 126 h 625"/>
                <a:gd name="T110" fmla="*/ 431 w 1506"/>
                <a:gd name="T111" fmla="*/ 289 h 625"/>
                <a:gd name="T112" fmla="*/ 307 w 1506"/>
                <a:gd name="T113" fmla="*/ 219 h 625"/>
                <a:gd name="T114" fmla="*/ 246 w 1506"/>
                <a:gd name="T115" fmla="*/ 22 h 625"/>
                <a:gd name="T116" fmla="*/ 85 w 1506"/>
                <a:gd name="T117" fmla="*/ 23 h 625"/>
                <a:gd name="T118" fmla="*/ 140 w 1506"/>
                <a:gd name="T119" fmla="*/ 40 h 625"/>
                <a:gd name="T120" fmla="*/ 127 w 1506"/>
                <a:gd name="T121" fmla="*/ 10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506" h="625">
                  <a:moveTo>
                    <a:pt x="1501" y="4"/>
                  </a:moveTo>
                  <a:cubicBezTo>
                    <a:pt x="1491" y="65"/>
                    <a:pt x="1456" y="121"/>
                    <a:pt x="1405" y="159"/>
                  </a:cubicBezTo>
                  <a:cubicBezTo>
                    <a:pt x="1364" y="192"/>
                    <a:pt x="1314" y="202"/>
                    <a:pt x="1262" y="209"/>
                  </a:cubicBezTo>
                  <a:cubicBezTo>
                    <a:pt x="1259" y="212"/>
                    <a:pt x="1262" y="216"/>
                    <a:pt x="1263" y="219"/>
                  </a:cubicBezTo>
                  <a:cubicBezTo>
                    <a:pt x="1256" y="279"/>
                    <a:pt x="1219" y="334"/>
                    <a:pt x="1162" y="357"/>
                  </a:cubicBezTo>
                  <a:cubicBezTo>
                    <a:pt x="1135" y="369"/>
                    <a:pt x="1101" y="375"/>
                    <a:pt x="1072" y="374"/>
                  </a:cubicBezTo>
                  <a:cubicBezTo>
                    <a:pt x="1057" y="378"/>
                    <a:pt x="1067" y="398"/>
                    <a:pt x="1060" y="406"/>
                  </a:cubicBezTo>
                  <a:cubicBezTo>
                    <a:pt x="1052" y="441"/>
                    <a:pt x="1026" y="475"/>
                    <a:pt x="995" y="498"/>
                  </a:cubicBezTo>
                  <a:cubicBezTo>
                    <a:pt x="974" y="505"/>
                    <a:pt x="954" y="510"/>
                    <a:pt x="931" y="511"/>
                  </a:cubicBezTo>
                  <a:cubicBezTo>
                    <a:pt x="917" y="518"/>
                    <a:pt x="898" y="511"/>
                    <a:pt x="884" y="520"/>
                  </a:cubicBezTo>
                  <a:cubicBezTo>
                    <a:pt x="842" y="528"/>
                    <a:pt x="797" y="545"/>
                    <a:pt x="775" y="587"/>
                  </a:cubicBezTo>
                  <a:cubicBezTo>
                    <a:pt x="758" y="614"/>
                    <a:pt x="758" y="614"/>
                    <a:pt x="758" y="614"/>
                  </a:cubicBezTo>
                  <a:cubicBezTo>
                    <a:pt x="755" y="614"/>
                    <a:pt x="755" y="614"/>
                    <a:pt x="755" y="614"/>
                  </a:cubicBezTo>
                  <a:cubicBezTo>
                    <a:pt x="758" y="571"/>
                    <a:pt x="799" y="544"/>
                    <a:pt x="833" y="527"/>
                  </a:cubicBezTo>
                  <a:cubicBezTo>
                    <a:pt x="897" y="500"/>
                    <a:pt x="986" y="518"/>
                    <a:pt x="1027" y="452"/>
                  </a:cubicBezTo>
                  <a:cubicBezTo>
                    <a:pt x="1041" y="429"/>
                    <a:pt x="1048" y="400"/>
                    <a:pt x="1054" y="373"/>
                  </a:cubicBezTo>
                  <a:cubicBezTo>
                    <a:pt x="1056" y="369"/>
                    <a:pt x="1056" y="369"/>
                    <a:pt x="1056" y="369"/>
                  </a:cubicBezTo>
                  <a:cubicBezTo>
                    <a:pt x="1126" y="367"/>
                    <a:pt x="1195" y="345"/>
                    <a:pt x="1230" y="280"/>
                  </a:cubicBezTo>
                  <a:cubicBezTo>
                    <a:pt x="1241" y="256"/>
                    <a:pt x="1251" y="232"/>
                    <a:pt x="1254" y="203"/>
                  </a:cubicBezTo>
                  <a:cubicBezTo>
                    <a:pt x="1263" y="197"/>
                    <a:pt x="1276" y="202"/>
                    <a:pt x="1286" y="198"/>
                  </a:cubicBezTo>
                  <a:cubicBezTo>
                    <a:pt x="1315" y="188"/>
                    <a:pt x="1349" y="186"/>
                    <a:pt x="1375" y="166"/>
                  </a:cubicBezTo>
                  <a:cubicBezTo>
                    <a:pt x="1413" y="139"/>
                    <a:pt x="1449" y="109"/>
                    <a:pt x="1469" y="65"/>
                  </a:cubicBezTo>
                  <a:cubicBezTo>
                    <a:pt x="1477" y="45"/>
                    <a:pt x="1485" y="25"/>
                    <a:pt x="1489" y="4"/>
                  </a:cubicBezTo>
                  <a:cubicBezTo>
                    <a:pt x="1466" y="4"/>
                    <a:pt x="1466" y="4"/>
                    <a:pt x="1466" y="4"/>
                  </a:cubicBezTo>
                  <a:cubicBezTo>
                    <a:pt x="1465" y="4"/>
                    <a:pt x="1465" y="5"/>
                    <a:pt x="1465" y="5"/>
                  </a:cubicBezTo>
                  <a:cubicBezTo>
                    <a:pt x="1463" y="46"/>
                    <a:pt x="1433" y="74"/>
                    <a:pt x="1409" y="105"/>
                  </a:cubicBezTo>
                  <a:cubicBezTo>
                    <a:pt x="1379" y="128"/>
                    <a:pt x="1347" y="155"/>
                    <a:pt x="1308" y="163"/>
                  </a:cubicBezTo>
                  <a:cubicBezTo>
                    <a:pt x="1289" y="174"/>
                    <a:pt x="1264" y="177"/>
                    <a:pt x="1242" y="177"/>
                  </a:cubicBezTo>
                  <a:cubicBezTo>
                    <a:pt x="1239" y="177"/>
                    <a:pt x="1233" y="180"/>
                    <a:pt x="1233" y="184"/>
                  </a:cubicBezTo>
                  <a:cubicBezTo>
                    <a:pt x="1238" y="242"/>
                    <a:pt x="1206" y="294"/>
                    <a:pt x="1154" y="323"/>
                  </a:cubicBezTo>
                  <a:cubicBezTo>
                    <a:pt x="1122" y="342"/>
                    <a:pt x="1085" y="343"/>
                    <a:pt x="1048" y="344"/>
                  </a:cubicBezTo>
                  <a:cubicBezTo>
                    <a:pt x="1041" y="345"/>
                    <a:pt x="1035" y="340"/>
                    <a:pt x="1031" y="346"/>
                  </a:cubicBezTo>
                  <a:cubicBezTo>
                    <a:pt x="1032" y="366"/>
                    <a:pt x="1024" y="387"/>
                    <a:pt x="1023" y="406"/>
                  </a:cubicBezTo>
                  <a:cubicBezTo>
                    <a:pt x="1016" y="433"/>
                    <a:pt x="994" y="459"/>
                    <a:pt x="968" y="470"/>
                  </a:cubicBezTo>
                  <a:cubicBezTo>
                    <a:pt x="932" y="493"/>
                    <a:pt x="888" y="485"/>
                    <a:pt x="848" y="497"/>
                  </a:cubicBezTo>
                  <a:cubicBezTo>
                    <a:pt x="807" y="503"/>
                    <a:pt x="772" y="533"/>
                    <a:pt x="752" y="568"/>
                  </a:cubicBezTo>
                  <a:cubicBezTo>
                    <a:pt x="749" y="568"/>
                    <a:pt x="749" y="568"/>
                    <a:pt x="749" y="568"/>
                  </a:cubicBezTo>
                  <a:cubicBezTo>
                    <a:pt x="731" y="543"/>
                    <a:pt x="710" y="518"/>
                    <a:pt x="680" y="505"/>
                  </a:cubicBezTo>
                  <a:cubicBezTo>
                    <a:pt x="630" y="477"/>
                    <a:pt x="569" y="491"/>
                    <a:pt x="521" y="459"/>
                  </a:cubicBezTo>
                  <a:cubicBezTo>
                    <a:pt x="492" y="445"/>
                    <a:pt x="483" y="414"/>
                    <a:pt x="476" y="388"/>
                  </a:cubicBezTo>
                  <a:cubicBezTo>
                    <a:pt x="466" y="373"/>
                    <a:pt x="470" y="355"/>
                    <a:pt x="467" y="339"/>
                  </a:cubicBezTo>
                  <a:cubicBezTo>
                    <a:pt x="416" y="341"/>
                    <a:pt x="370" y="333"/>
                    <a:pt x="330" y="307"/>
                  </a:cubicBezTo>
                  <a:cubicBezTo>
                    <a:pt x="309" y="289"/>
                    <a:pt x="297" y="266"/>
                    <a:pt x="287" y="243"/>
                  </a:cubicBezTo>
                  <a:cubicBezTo>
                    <a:pt x="275" y="219"/>
                    <a:pt x="265" y="191"/>
                    <a:pt x="268" y="162"/>
                  </a:cubicBezTo>
                  <a:cubicBezTo>
                    <a:pt x="261" y="163"/>
                    <a:pt x="252" y="162"/>
                    <a:pt x="245" y="165"/>
                  </a:cubicBezTo>
                  <a:cubicBezTo>
                    <a:pt x="236" y="159"/>
                    <a:pt x="222" y="163"/>
                    <a:pt x="218" y="154"/>
                  </a:cubicBezTo>
                  <a:cubicBezTo>
                    <a:pt x="220" y="152"/>
                    <a:pt x="220" y="152"/>
                    <a:pt x="220" y="152"/>
                  </a:cubicBezTo>
                  <a:cubicBezTo>
                    <a:pt x="237" y="155"/>
                    <a:pt x="254" y="159"/>
                    <a:pt x="273" y="156"/>
                  </a:cubicBezTo>
                  <a:cubicBezTo>
                    <a:pt x="278" y="159"/>
                    <a:pt x="278" y="159"/>
                    <a:pt x="278" y="159"/>
                  </a:cubicBezTo>
                  <a:cubicBezTo>
                    <a:pt x="277" y="202"/>
                    <a:pt x="294" y="243"/>
                    <a:pt x="318" y="277"/>
                  </a:cubicBezTo>
                  <a:cubicBezTo>
                    <a:pt x="343" y="312"/>
                    <a:pt x="381" y="325"/>
                    <a:pt x="421" y="329"/>
                  </a:cubicBezTo>
                  <a:cubicBezTo>
                    <a:pt x="438" y="331"/>
                    <a:pt x="458" y="324"/>
                    <a:pt x="474" y="332"/>
                  </a:cubicBezTo>
                  <a:cubicBezTo>
                    <a:pt x="475" y="336"/>
                    <a:pt x="477" y="340"/>
                    <a:pt x="474" y="344"/>
                  </a:cubicBezTo>
                  <a:cubicBezTo>
                    <a:pt x="481" y="385"/>
                    <a:pt x="488" y="429"/>
                    <a:pt x="530" y="452"/>
                  </a:cubicBezTo>
                  <a:cubicBezTo>
                    <a:pt x="553" y="464"/>
                    <a:pt x="575" y="476"/>
                    <a:pt x="602" y="475"/>
                  </a:cubicBezTo>
                  <a:cubicBezTo>
                    <a:pt x="655" y="487"/>
                    <a:pt x="723" y="491"/>
                    <a:pt x="747" y="552"/>
                  </a:cubicBezTo>
                  <a:cubicBezTo>
                    <a:pt x="760" y="544"/>
                    <a:pt x="763" y="526"/>
                    <a:pt x="776" y="517"/>
                  </a:cubicBezTo>
                  <a:cubicBezTo>
                    <a:pt x="814" y="490"/>
                    <a:pt x="858" y="474"/>
                    <a:pt x="908" y="475"/>
                  </a:cubicBezTo>
                  <a:cubicBezTo>
                    <a:pt x="942" y="472"/>
                    <a:pt x="976" y="461"/>
                    <a:pt x="997" y="432"/>
                  </a:cubicBezTo>
                  <a:cubicBezTo>
                    <a:pt x="1019" y="406"/>
                    <a:pt x="1015" y="372"/>
                    <a:pt x="1020" y="339"/>
                  </a:cubicBezTo>
                  <a:cubicBezTo>
                    <a:pt x="1025" y="334"/>
                    <a:pt x="1025" y="334"/>
                    <a:pt x="1025" y="334"/>
                  </a:cubicBezTo>
                  <a:cubicBezTo>
                    <a:pt x="1074" y="332"/>
                    <a:pt x="1132" y="331"/>
                    <a:pt x="1172" y="301"/>
                  </a:cubicBezTo>
                  <a:cubicBezTo>
                    <a:pt x="1208" y="274"/>
                    <a:pt x="1222" y="232"/>
                    <a:pt x="1220" y="187"/>
                  </a:cubicBezTo>
                  <a:cubicBezTo>
                    <a:pt x="1219" y="180"/>
                    <a:pt x="1215" y="170"/>
                    <a:pt x="1217" y="164"/>
                  </a:cubicBezTo>
                  <a:cubicBezTo>
                    <a:pt x="1264" y="160"/>
                    <a:pt x="1306" y="151"/>
                    <a:pt x="1346" y="130"/>
                  </a:cubicBezTo>
                  <a:cubicBezTo>
                    <a:pt x="1346" y="126"/>
                    <a:pt x="1346" y="126"/>
                    <a:pt x="1346" y="126"/>
                  </a:cubicBezTo>
                  <a:cubicBezTo>
                    <a:pt x="1335" y="128"/>
                    <a:pt x="1325" y="137"/>
                    <a:pt x="1315" y="136"/>
                  </a:cubicBezTo>
                  <a:cubicBezTo>
                    <a:pt x="1314" y="127"/>
                    <a:pt x="1314" y="118"/>
                    <a:pt x="1313" y="108"/>
                  </a:cubicBezTo>
                  <a:cubicBezTo>
                    <a:pt x="1311" y="95"/>
                    <a:pt x="1297" y="88"/>
                    <a:pt x="1289" y="81"/>
                  </a:cubicBezTo>
                  <a:cubicBezTo>
                    <a:pt x="1306" y="81"/>
                    <a:pt x="1327" y="72"/>
                    <a:pt x="1343" y="82"/>
                  </a:cubicBezTo>
                  <a:cubicBezTo>
                    <a:pt x="1350" y="84"/>
                    <a:pt x="1354" y="101"/>
                    <a:pt x="1363" y="91"/>
                  </a:cubicBezTo>
                  <a:cubicBezTo>
                    <a:pt x="1366" y="83"/>
                    <a:pt x="1360" y="76"/>
                    <a:pt x="1357" y="70"/>
                  </a:cubicBezTo>
                  <a:cubicBezTo>
                    <a:pt x="1368" y="72"/>
                    <a:pt x="1379" y="76"/>
                    <a:pt x="1390" y="77"/>
                  </a:cubicBezTo>
                  <a:cubicBezTo>
                    <a:pt x="1397" y="77"/>
                    <a:pt x="1406" y="68"/>
                    <a:pt x="1410" y="77"/>
                  </a:cubicBezTo>
                  <a:cubicBezTo>
                    <a:pt x="1394" y="97"/>
                    <a:pt x="1369" y="109"/>
                    <a:pt x="1350" y="125"/>
                  </a:cubicBezTo>
                  <a:cubicBezTo>
                    <a:pt x="1361" y="122"/>
                    <a:pt x="1373" y="114"/>
                    <a:pt x="1383" y="107"/>
                  </a:cubicBezTo>
                  <a:cubicBezTo>
                    <a:pt x="1423" y="85"/>
                    <a:pt x="1444" y="45"/>
                    <a:pt x="1454" y="4"/>
                  </a:cubicBezTo>
                  <a:cubicBezTo>
                    <a:pt x="1449" y="4"/>
                    <a:pt x="1449" y="4"/>
                    <a:pt x="1449" y="4"/>
                  </a:cubicBezTo>
                  <a:cubicBezTo>
                    <a:pt x="1443" y="24"/>
                    <a:pt x="1437" y="44"/>
                    <a:pt x="1424" y="61"/>
                  </a:cubicBezTo>
                  <a:cubicBezTo>
                    <a:pt x="1423" y="63"/>
                    <a:pt x="1423" y="63"/>
                    <a:pt x="1423" y="63"/>
                  </a:cubicBezTo>
                  <a:cubicBezTo>
                    <a:pt x="1419" y="49"/>
                    <a:pt x="1411" y="33"/>
                    <a:pt x="1396" y="29"/>
                  </a:cubicBezTo>
                  <a:cubicBezTo>
                    <a:pt x="1379" y="27"/>
                    <a:pt x="1361" y="30"/>
                    <a:pt x="1347" y="39"/>
                  </a:cubicBezTo>
                  <a:cubicBezTo>
                    <a:pt x="1338" y="36"/>
                    <a:pt x="1332" y="25"/>
                    <a:pt x="1322" y="19"/>
                  </a:cubicBezTo>
                  <a:cubicBezTo>
                    <a:pt x="1315" y="13"/>
                    <a:pt x="1306" y="8"/>
                    <a:pt x="1296" y="7"/>
                  </a:cubicBezTo>
                  <a:cubicBezTo>
                    <a:pt x="1297" y="6"/>
                    <a:pt x="1299" y="5"/>
                    <a:pt x="1300" y="4"/>
                  </a:cubicBezTo>
                  <a:cubicBezTo>
                    <a:pt x="1286" y="4"/>
                    <a:pt x="1286" y="4"/>
                    <a:pt x="1286" y="4"/>
                  </a:cubicBezTo>
                  <a:cubicBezTo>
                    <a:pt x="1285" y="4"/>
                    <a:pt x="1284" y="5"/>
                    <a:pt x="1283" y="5"/>
                  </a:cubicBezTo>
                  <a:cubicBezTo>
                    <a:pt x="1275" y="10"/>
                    <a:pt x="1263" y="10"/>
                    <a:pt x="1254" y="12"/>
                  </a:cubicBezTo>
                  <a:cubicBezTo>
                    <a:pt x="1252" y="10"/>
                    <a:pt x="1251" y="7"/>
                    <a:pt x="1251" y="4"/>
                  </a:cubicBezTo>
                  <a:cubicBezTo>
                    <a:pt x="1244" y="4"/>
                    <a:pt x="1244" y="4"/>
                    <a:pt x="1244" y="4"/>
                  </a:cubicBezTo>
                  <a:cubicBezTo>
                    <a:pt x="1246" y="9"/>
                    <a:pt x="1249" y="14"/>
                    <a:pt x="1243" y="17"/>
                  </a:cubicBezTo>
                  <a:cubicBezTo>
                    <a:pt x="1240" y="14"/>
                    <a:pt x="1238" y="9"/>
                    <a:pt x="1234" y="4"/>
                  </a:cubicBezTo>
                  <a:cubicBezTo>
                    <a:pt x="1220" y="4"/>
                    <a:pt x="1220" y="4"/>
                    <a:pt x="1220" y="4"/>
                  </a:cubicBezTo>
                  <a:cubicBezTo>
                    <a:pt x="1226" y="5"/>
                    <a:pt x="1233" y="8"/>
                    <a:pt x="1235" y="16"/>
                  </a:cubicBezTo>
                  <a:cubicBezTo>
                    <a:pt x="1235" y="22"/>
                    <a:pt x="1233" y="30"/>
                    <a:pt x="1227" y="31"/>
                  </a:cubicBezTo>
                  <a:cubicBezTo>
                    <a:pt x="1220" y="34"/>
                    <a:pt x="1213" y="35"/>
                    <a:pt x="1207" y="32"/>
                  </a:cubicBezTo>
                  <a:cubicBezTo>
                    <a:pt x="1200" y="28"/>
                    <a:pt x="1200" y="20"/>
                    <a:pt x="1202" y="14"/>
                  </a:cubicBezTo>
                  <a:cubicBezTo>
                    <a:pt x="1204" y="7"/>
                    <a:pt x="1211" y="8"/>
                    <a:pt x="1215" y="4"/>
                  </a:cubicBezTo>
                  <a:cubicBezTo>
                    <a:pt x="1215" y="4"/>
                    <a:pt x="1216" y="4"/>
                    <a:pt x="1216" y="4"/>
                  </a:cubicBezTo>
                  <a:cubicBezTo>
                    <a:pt x="1201" y="4"/>
                    <a:pt x="1201" y="4"/>
                    <a:pt x="1201" y="4"/>
                  </a:cubicBezTo>
                  <a:cubicBezTo>
                    <a:pt x="1201" y="4"/>
                    <a:pt x="1201" y="4"/>
                    <a:pt x="1201" y="4"/>
                  </a:cubicBezTo>
                  <a:cubicBezTo>
                    <a:pt x="1196" y="12"/>
                    <a:pt x="1192" y="20"/>
                    <a:pt x="1196" y="29"/>
                  </a:cubicBezTo>
                  <a:cubicBezTo>
                    <a:pt x="1202" y="40"/>
                    <a:pt x="1216" y="43"/>
                    <a:pt x="1227" y="38"/>
                  </a:cubicBezTo>
                  <a:cubicBezTo>
                    <a:pt x="1237" y="33"/>
                    <a:pt x="1237" y="33"/>
                    <a:pt x="1237" y="33"/>
                  </a:cubicBezTo>
                  <a:cubicBezTo>
                    <a:pt x="1236" y="41"/>
                    <a:pt x="1225" y="43"/>
                    <a:pt x="1218" y="46"/>
                  </a:cubicBezTo>
                  <a:cubicBezTo>
                    <a:pt x="1210" y="48"/>
                    <a:pt x="1203" y="45"/>
                    <a:pt x="1197" y="42"/>
                  </a:cubicBezTo>
                  <a:cubicBezTo>
                    <a:pt x="1190" y="35"/>
                    <a:pt x="1187" y="26"/>
                    <a:pt x="1187" y="17"/>
                  </a:cubicBezTo>
                  <a:cubicBezTo>
                    <a:pt x="1187" y="12"/>
                    <a:pt x="1189" y="7"/>
                    <a:pt x="1192" y="4"/>
                  </a:cubicBezTo>
                  <a:cubicBezTo>
                    <a:pt x="1184" y="4"/>
                    <a:pt x="1184" y="4"/>
                    <a:pt x="1184" y="4"/>
                  </a:cubicBezTo>
                  <a:cubicBezTo>
                    <a:pt x="1183" y="5"/>
                    <a:pt x="1181" y="5"/>
                    <a:pt x="1178" y="4"/>
                  </a:cubicBezTo>
                  <a:cubicBezTo>
                    <a:pt x="1151" y="4"/>
                    <a:pt x="1151" y="4"/>
                    <a:pt x="1151" y="4"/>
                  </a:cubicBezTo>
                  <a:cubicBezTo>
                    <a:pt x="1123" y="15"/>
                    <a:pt x="1092" y="35"/>
                    <a:pt x="1085" y="67"/>
                  </a:cubicBezTo>
                  <a:cubicBezTo>
                    <a:pt x="1087" y="71"/>
                    <a:pt x="1084" y="78"/>
                    <a:pt x="1090" y="78"/>
                  </a:cubicBezTo>
                  <a:cubicBezTo>
                    <a:pt x="1111" y="68"/>
                    <a:pt x="1128" y="90"/>
                    <a:pt x="1150" y="86"/>
                  </a:cubicBezTo>
                  <a:cubicBezTo>
                    <a:pt x="1161" y="83"/>
                    <a:pt x="1172" y="80"/>
                    <a:pt x="1182" y="74"/>
                  </a:cubicBezTo>
                  <a:cubicBezTo>
                    <a:pt x="1186" y="86"/>
                    <a:pt x="1186" y="103"/>
                    <a:pt x="1194" y="115"/>
                  </a:cubicBezTo>
                  <a:cubicBezTo>
                    <a:pt x="1208" y="128"/>
                    <a:pt x="1200" y="149"/>
                    <a:pt x="1196" y="165"/>
                  </a:cubicBezTo>
                  <a:cubicBezTo>
                    <a:pt x="1181" y="164"/>
                    <a:pt x="1194" y="178"/>
                    <a:pt x="1189" y="184"/>
                  </a:cubicBezTo>
                  <a:cubicBezTo>
                    <a:pt x="1180" y="201"/>
                    <a:pt x="1170" y="216"/>
                    <a:pt x="1152" y="222"/>
                  </a:cubicBezTo>
                  <a:cubicBezTo>
                    <a:pt x="1135" y="223"/>
                    <a:pt x="1123" y="230"/>
                    <a:pt x="1108" y="225"/>
                  </a:cubicBezTo>
                  <a:cubicBezTo>
                    <a:pt x="1109" y="221"/>
                    <a:pt x="1109" y="221"/>
                    <a:pt x="1109" y="221"/>
                  </a:cubicBezTo>
                  <a:cubicBezTo>
                    <a:pt x="1128" y="206"/>
                    <a:pt x="1142" y="193"/>
                    <a:pt x="1161" y="180"/>
                  </a:cubicBezTo>
                  <a:cubicBezTo>
                    <a:pt x="1174" y="167"/>
                    <a:pt x="1174" y="151"/>
                    <a:pt x="1174" y="134"/>
                  </a:cubicBezTo>
                  <a:cubicBezTo>
                    <a:pt x="1170" y="115"/>
                    <a:pt x="1151" y="104"/>
                    <a:pt x="1134" y="100"/>
                  </a:cubicBezTo>
                  <a:cubicBezTo>
                    <a:pt x="1130" y="106"/>
                    <a:pt x="1137" y="116"/>
                    <a:pt x="1134" y="125"/>
                  </a:cubicBezTo>
                  <a:cubicBezTo>
                    <a:pt x="1129" y="146"/>
                    <a:pt x="1127" y="166"/>
                    <a:pt x="1134" y="187"/>
                  </a:cubicBezTo>
                  <a:cubicBezTo>
                    <a:pt x="1124" y="206"/>
                    <a:pt x="1104" y="227"/>
                    <a:pt x="1078" y="224"/>
                  </a:cubicBezTo>
                  <a:cubicBezTo>
                    <a:pt x="1057" y="219"/>
                    <a:pt x="1034" y="212"/>
                    <a:pt x="1016" y="202"/>
                  </a:cubicBezTo>
                  <a:cubicBezTo>
                    <a:pt x="1037" y="194"/>
                    <a:pt x="1056" y="181"/>
                    <a:pt x="1077" y="172"/>
                  </a:cubicBezTo>
                  <a:cubicBezTo>
                    <a:pt x="1093" y="163"/>
                    <a:pt x="1101" y="146"/>
                    <a:pt x="1107" y="131"/>
                  </a:cubicBezTo>
                  <a:cubicBezTo>
                    <a:pt x="1109" y="114"/>
                    <a:pt x="1105" y="97"/>
                    <a:pt x="1098" y="83"/>
                  </a:cubicBezTo>
                  <a:cubicBezTo>
                    <a:pt x="1094" y="87"/>
                    <a:pt x="1091" y="94"/>
                    <a:pt x="1089" y="100"/>
                  </a:cubicBezTo>
                  <a:cubicBezTo>
                    <a:pt x="1075" y="114"/>
                    <a:pt x="1054" y="124"/>
                    <a:pt x="1048" y="146"/>
                  </a:cubicBezTo>
                  <a:cubicBezTo>
                    <a:pt x="1048" y="161"/>
                    <a:pt x="1041" y="175"/>
                    <a:pt x="1033" y="188"/>
                  </a:cubicBezTo>
                  <a:cubicBezTo>
                    <a:pt x="1022" y="192"/>
                    <a:pt x="1009" y="200"/>
                    <a:pt x="997" y="193"/>
                  </a:cubicBezTo>
                  <a:cubicBezTo>
                    <a:pt x="971" y="178"/>
                    <a:pt x="942" y="153"/>
                    <a:pt x="934" y="123"/>
                  </a:cubicBezTo>
                  <a:cubicBezTo>
                    <a:pt x="932" y="119"/>
                    <a:pt x="929" y="115"/>
                    <a:pt x="927" y="111"/>
                  </a:cubicBezTo>
                  <a:cubicBezTo>
                    <a:pt x="924" y="114"/>
                    <a:pt x="924" y="114"/>
                    <a:pt x="924" y="114"/>
                  </a:cubicBezTo>
                  <a:cubicBezTo>
                    <a:pt x="921" y="114"/>
                    <a:pt x="921" y="110"/>
                    <a:pt x="919" y="108"/>
                  </a:cubicBezTo>
                  <a:cubicBezTo>
                    <a:pt x="919" y="128"/>
                    <a:pt x="913" y="155"/>
                    <a:pt x="890" y="162"/>
                  </a:cubicBezTo>
                  <a:cubicBezTo>
                    <a:pt x="871" y="167"/>
                    <a:pt x="847" y="156"/>
                    <a:pt x="832" y="172"/>
                  </a:cubicBezTo>
                  <a:cubicBezTo>
                    <a:pt x="826" y="182"/>
                    <a:pt x="811" y="182"/>
                    <a:pt x="801" y="185"/>
                  </a:cubicBezTo>
                  <a:cubicBezTo>
                    <a:pt x="812" y="200"/>
                    <a:pt x="831" y="205"/>
                    <a:pt x="850" y="204"/>
                  </a:cubicBezTo>
                  <a:cubicBezTo>
                    <a:pt x="866" y="199"/>
                    <a:pt x="882" y="193"/>
                    <a:pt x="893" y="178"/>
                  </a:cubicBezTo>
                  <a:cubicBezTo>
                    <a:pt x="896" y="178"/>
                    <a:pt x="896" y="178"/>
                    <a:pt x="896" y="178"/>
                  </a:cubicBezTo>
                  <a:cubicBezTo>
                    <a:pt x="897" y="198"/>
                    <a:pt x="870" y="212"/>
                    <a:pt x="873" y="233"/>
                  </a:cubicBezTo>
                  <a:cubicBezTo>
                    <a:pt x="870" y="254"/>
                    <a:pt x="892" y="267"/>
                    <a:pt x="899" y="285"/>
                  </a:cubicBezTo>
                  <a:cubicBezTo>
                    <a:pt x="900" y="287"/>
                    <a:pt x="902" y="287"/>
                    <a:pt x="904" y="285"/>
                  </a:cubicBezTo>
                  <a:cubicBezTo>
                    <a:pt x="908" y="263"/>
                    <a:pt x="920" y="242"/>
                    <a:pt x="911" y="220"/>
                  </a:cubicBezTo>
                  <a:cubicBezTo>
                    <a:pt x="902" y="205"/>
                    <a:pt x="901" y="187"/>
                    <a:pt x="905" y="170"/>
                  </a:cubicBezTo>
                  <a:cubicBezTo>
                    <a:pt x="910" y="154"/>
                    <a:pt x="919" y="139"/>
                    <a:pt x="924" y="123"/>
                  </a:cubicBezTo>
                  <a:cubicBezTo>
                    <a:pt x="939" y="133"/>
                    <a:pt x="936" y="155"/>
                    <a:pt x="939" y="172"/>
                  </a:cubicBezTo>
                  <a:cubicBezTo>
                    <a:pt x="944" y="219"/>
                    <a:pt x="934" y="261"/>
                    <a:pt x="913" y="301"/>
                  </a:cubicBezTo>
                  <a:cubicBezTo>
                    <a:pt x="906" y="309"/>
                    <a:pt x="896" y="310"/>
                    <a:pt x="886" y="314"/>
                  </a:cubicBezTo>
                  <a:cubicBezTo>
                    <a:pt x="871" y="303"/>
                    <a:pt x="859" y="286"/>
                    <a:pt x="840" y="286"/>
                  </a:cubicBezTo>
                  <a:cubicBezTo>
                    <a:pt x="832" y="282"/>
                    <a:pt x="833" y="273"/>
                    <a:pt x="827" y="268"/>
                  </a:cubicBezTo>
                  <a:cubicBezTo>
                    <a:pt x="819" y="273"/>
                    <a:pt x="825" y="283"/>
                    <a:pt x="821" y="290"/>
                  </a:cubicBezTo>
                  <a:cubicBezTo>
                    <a:pt x="817" y="301"/>
                    <a:pt x="814" y="312"/>
                    <a:pt x="819" y="323"/>
                  </a:cubicBezTo>
                  <a:cubicBezTo>
                    <a:pt x="825" y="337"/>
                    <a:pt x="840" y="340"/>
                    <a:pt x="853" y="341"/>
                  </a:cubicBezTo>
                  <a:cubicBezTo>
                    <a:pt x="868" y="339"/>
                    <a:pt x="881" y="329"/>
                    <a:pt x="894" y="320"/>
                  </a:cubicBezTo>
                  <a:cubicBezTo>
                    <a:pt x="898" y="319"/>
                    <a:pt x="898" y="319"/>
                    <a:pt x="898" y="319"/>
                  </a:cubicBezTo>
                  <a:cubicBezTo>
                    <a:pt x="890" y="343"/>
                    <a:pt x="863" y="360"/>
                    <a:pt x="841" y="372"/>
                  </a:cubicBezTo>
                  <a:cubicBezTo>
                    <a:pt x="809" y="386"/>
                    <a:pt x="769" y="387"/>
                    <a:pt x="733" y="383"/>
                  </a:cubicBezTo>
                  <a:cubicBezTo>
                    <a:pt x="720" y="375"/>
                    <a:pt x="702" y="368"/>
                    <a:pt x="696" y="352"/>
                  </a:cubicBezTo>
                  <a:cubicBezTo>
                    <a:pt x="697" y="342"/>
                    <a:pt x="702" y="329"/>
                    <a:pt x="713" y="325"/>
                  </a:cubicBezTo>
                  <a:cubicBezTo>
                    <a:pt x="730" y="320"/>
                    <a:pt x="728" y="339"/>
                    <a:pt x="739" y="346"/>
                  </a:cubicBezTo>
                  <a:cubicBezTo>
                    <a:pt x="756" y="358"/>
                    <a:pt x="777" y="366"/>
                    <a:pt x="799" y="358"/>
                  </a:cubicBezTo>
                  <a:cubicBezTo>
                    <a:pt x="803" y="356"/>
                    <a:pt x="810" y="363"/>
                    <a:pt x="810" y="355"/>
                  </a:cubicBezTo>
                  <a:cubicBezTo>
                    <a:pt x="804" y="341"/>
                    <a:pt x="800" y="326"/>
                    <a:pt x="787" y="318"/>
                  </a:cubicBezTo>
                  <a:cubicBezTo>
                    <a:pt x="777" y="311"/>
                    <a:pt x="763" y="305"/>
                    <a:pt x="751" y="312"/>
                  </a:cubicBezTo>
                  <a:cubicBezTo>
                    <a:pt x="739" y="321"/>
                    <a:pt x="728" y="307"/>
                    <a:pt x="717" y="315"/>
                  </a:cubicBezTo>
                  <a:cubicBezTo>
                    <a:pt x="704" y="321"/>
                    <a:pt x="697" y="331"/>
                    <a:pt x="690" y="341"/>
                  </a:cubicBezTo>
                  <a:cubicBezTo>
                    <a:pt x="685" y="336"/>
                    <a:pt x="682" y="329"/>
                    <a:pt x="681" y="322"/>
                  </a:cubicBezTo>
                  <a:cubicBezTo>
                    <a:pt x="683" y="306"/>
                    <a:pt x="695" y="294"/>
                    <a:pt x="695" y="278"/>
                  </a:cubicBezTo>
                  <a:cubicBezTo>
                    <a:pt x="698" y="276"/>
                    <a:pt x="698" y="276"/>
                    <a:pt x="698" y="276"/>
                  </a:cubicBezTo>
                  <a:cubicBezTo>
                    <a:pt x="713" y="298"/>
                    <a:pt x="739" y="312"/>
                    <a:pt x="765" y="305"/>
                  </a:cubicBezTo>
                  <a:cubicBezTo>
                    <a:pt x="779" y="301"/>
                    <a:pt x="793" y="310"/>
                    <a:pt x="806" y="306"/>
                  </a:cubicBezTo>
                  <a:cubicBezTo>
                    <a:pt x="811" y="280"/>
                    <a:pt x="803" y="252"/>
                    <a:pt x="781" y="236"/>
                  </a:cubicBezTo>
                  <a:cubicBezTo>
                    <a:pt x="775" y="229"/>
                    <a:pt x="768" y="227"/>
                    <a:pt x="762" y="222"/>
                  </a:cubicBezTo>
                  <a:cubicBezTo>
                    <a:pt x="765" y="214"/>
                    <a:pt x="775" y="210"/>
                    <a:pt x="782" y="207"/>
                  </a:cubicBezTo>
                  <a:cubicBezTo>
                    <a:pt x="800" y="186"/>
                    <a:pt x="802" y="163"/>
                    <a:pt x="800" y="136"/>
                  </a:cubicBezTo>
                  <a:cubicBezTo>
                    <a:pt x="800" y="132"/>
                    <a:pt x="804" y="128"/>
                    <a:pt x="799" y="124"/>
                  </a:cubicBezTo>
                  <a:cubicBezTo>
                    <a:pt x="781" y="127"/>
                    <a:pt x="762" y="118"/>
                    <a:pt x="744" y="123"/>
                  </a:cubicBezTo>
                  <a:cubicBezTo>
                    <a:pt x="754" y="100"/>
                    <a:pt x="774" y="79"/>
                    <a:pt x="801" y="74"/>
                  </a:cubicBezTo>
                  <a:cubicBezTo>
                    <a:pt x="805" y="75"/>
                    <a:pt x="805" y="75"/>
                    <a:pt x="805" y="75"/>
                  </a:cubicBezTo>
                  <a:cubicBezTo>
                    <a:pt x="814" y="88"/>
                    <a:pt x="821" y="105"/>
                    <a:pt x="838" y="108"/>
                  </a:cubicBezTo>
                  <a:cubicBezTo>
                    <a:pt x="856" y="112"/>
                    <a:pt x="871" y="118"/>
                    <a:pt x="891" y="117"/>
                  </a:cubicBezTo>
                  <a:cubicBezTo>
                    <a:pt x="894" y="109"/>
                    <a:pt x="889" y="97"/>
                    <a:pt x="885" y="88"/>
                  </a:cubicBezTo>
                  <a:cubicBezTo>
                    <a:pt x="879" y="76"/>
                    <a:pt x="868" y="64"/>
                    <a:pt x="852" y="64"/>
                  </a:cubicBezTo>
                  <a:cubicBezTo>
                    <a:pt x="838" y="65"/>
                    <a:pt x="824" y="70"/>
                    <a:pt x="810" y="66"/>
                  </a:cubicBezTo>
                  <a:cubicBezTo>
                    <a:pt x="793" y="68"/>
                    <a:pt x="779" y="76"/>
                    <a:pt x="764" y="82"/>
                  </a:cubicBezTo>
                  <a:cubicBezTo>
                    <a:pt x="762" y="71"/>
                    <a:pt x="770" y="63"/>
                    <a:pt x="774" y="54"/>
                  </a:cubicBezTo>
                  <a:cubicBezTo>
                    <a:pt x="774" y="42"/>
                    <a:pt x="779" y="31"/>
                    <a:pt x="773" y="20"/>
                  </a:cubicBezTo>
                  <a:cubicBezTo>
                    <a:pt x="767" y="9"/>
                    <a:pt x="755" y="7"/>
                    <a:pt x="745" y="4"/>
                  </a:cubicBezTo>
                  <a:cubicBezTo>
                    <a:pt x="727" y="4"/>
                    <a:pt x="727" y="4"/>
                    <a:pt x="727" y="4"/>
                  </a:cubicBezTo>
                  <a:cubicBezTo>
                    <a:pt x="733" y="18"/>
                    <a:pt x="733" y="36"/>
                    <a:pt x="742" y="49"/>
                  </a:cubicBezTo>
                  <a:cubicBezTo>
                    <a:pt x="748" y="60"/>
                    <a:pt x="766" y="66"/>
                    <a:pt x="756" y="82"/>
                  </a:cubicBezTo>
                  <a:cubicBezTo>
                    <a:pt x="754" y="95"/>
                    <a:pt x="754" y="95"/>
                    <a:pt x="754" y="95"/>
                  </a:cubicBezTo>
                  <a:cubicBezTo>
                    <a:pt x="745" y="105"/>
                    <a:pt x="738" y="117"/>
                    <a:pt x="732" y="128"/>
                  </a:cubicBezTo>
                  <a:cubicBezTo>
                    <a:pt x="724" y="136"/>
                    <a:pt x="713" y="141"/>
                    <a:pt x="709" y="150"/>
                  </a:cubicBezTo>
                  <a:cubicBezTo>
                    <a:pt x="704" y="144"/>
                    <a:pt x="703" y="135"/>
                    <a:pt x="699" y="127"/>
                  </a:cubicBezTo>
                  <a:cubicBezTo>
                    <a:pt x="683" y="105"/>
                    <a:pt x="663" y="89"/>
                    <a:pt x="639" y="77"/>
                  </a:cubicBezTo>
                  <a:cubicBezTo>
                    <a:pt x="631" y="81"/>
                    <a:pt x="637" y="90"/>
                    <a:pt x="638" y="95"/>
                  </a:cubicBezTo>
                  <a:cubicBezTo>
                    <a:pt x="624" y="117"/>
                    <a:pt x="613" y="142"/>
                    <a:pt x="619" y="170"/>
                  </a:cubicBezTo>
                  <a:cubicBezTo>
                    <a:pt x="615" y="172"/>
                    <a:pt x="608" y="170"/>
                    <a:pt x="604" y="169"/>
                  </a:cubicBezTo>
                  <a:cubicBezTo>
                    <a:pt x="600" y="151"/>
                    <a:pt x="593" y="133"/>
                    <a:pt x="582" y="117"/>
                  </a:cubicBezTo>
                  <a:cubicBezTo>
                    <a:pt x="582" y="108"/>
                    <a:pt x="578" y="94"/>
                    <a:pt x="587" y="90"/>
                  </a:cubicBezTo>
                  <a:cubicBezTo>
                    <a:pt x="614" y="84"/>
                    <a:pt x="641" y="66"/>
                    <a:pt x="646" y="37"/>
                  </a:cubicBezTo>
                  <a:cubicBezTo>
                    <a:pt x="645" y="29"/>
                    <a:pt x="634" y="30"/>
                    <a:pt x="628" y="28"/>
                  </a:cubicBezTo>
                  <a:cubicBezTo>
                    <a:pt x="609" y="23"/>
                    <a:pt x="594" y="42"/>
                    <a:pt x="585" y="55"/>
                  </a:cubicBezTo>
                  <a:cubicBezTo>
                    <a:pt x="589" y="72"/>
                    <a:pt x="572" y="82"/>
                    <a:pt x="576" y="99"/>
                  </a:cubicBezTo>
                  <a:cubicBezTo>
                    <a:pt x="574" y="101"/>
                    <a:pt x="576" y="108"/>
                    <a:pt x="571" y="106"/>
                  </a:cubicBezTo>
                  <a:cubicBezTo>
                    <a:pt x="561" y="98"/>
                    <a:pt x="547" y="87"/>
                    <a:pt x="551" y="73"/>
                  </a:cubicBezTo>
                  <a:cubicBezTo>
                    <a:pt x="553" y="67"/>
                    <a:pt x="561" y="73"/>
                    <a:pt x="565" y="67"/>
                  </a:cubicBezTo>
                  <a:cubicBezTo>
                    <a:pt x="586" y="59"/>
                    <a:pt x="593" y="38"/>
                    <a:pt x="591" y="17"/>
                  </a:cubicBezTo>
                  <a:cubicBezTo>
                    <a:pt x="583" y="11"/>
                    <a:pt x="577" y="22"/>
                    <a:pt x="569" y="23"/>
                  </a:cubicBezTo>
                  <a:cubicBezTo>
                    <a:pt x="555" y="28"/>
                    <a:pt x="541" y="42"/>
                    <a:pt x="541" y="58"/>
                  </a:cubicBezTo>
                  <a:cubicBezTo>
                    <a:pt x="542" y="80"/>
                    <a:pt x="542" y="80"/>
                    <a:pt x="542" y="80"/>
                  </a:cubicBezTo>
                  <a:cubicBezTo>
                    <a:pt x="525" y="74"/>
                    <a:pt x="500" y="67"/>
                    <a:pt x="484" y="82"/>
                  </a:cubicBezTo>
                  <a:cubicBezTo>
                    <a:pt x="474" y="88"/>
                    <a:pt x="473" y="101"/>
                    <a:pt x="461" y="103"/>
                  </a:cubicBezTo>
                  <a:cubicBezTo>
                    <a:pt x="459" y="104"/>
                    <a:pt x="459" y="105"/>
                    <a:pt x="459" y="107"/>
                  </a:cubicBezTo>
                  <a:cubicBezTo>
                    <a:pt x="467" y="112"/>
                    <a:pt x="481" y="111"/>
                    <a:pt x="491" y="114"/>
                  </a:cubicBezTo>
                  <a:cubicBezTo>
                    <a:pt x="516" y="117"/>
                    <a:pt x="533" y="81"/>
                    <a:pt x="557" y="102"/>
                  </a:cubicBezTo>
                  <a:cubicBezTo>
                    <a:pt x="563" y="107"/>
                    <a:pt x="569" y="112"/>
                    <a:pt x="571" y="119"/>
                  </a:cubicBezTo>
                  <a:cubicBezTo>
                    <a:pt x="552" y="125"/>
                    <a:pt x="529" y="112"/>
                    <a:pt x="513" y="127"/>
                  </a:cubicBezTo>
                  <a:cubicBezTo>
                    <a:pt x="499" y="145"/>
                    <a:pt x="495" y="167"/>
                    <a:pt x="495" y="191"/>
                  </a:cubicBezTo>
                  <a:cubicBezTo>
                    <a:pt x="494" y="193"/>
                    <a:pt x="490" y="195"/>
                    <a:pt x="493" y="198"/>
                  </a:cubicBezTo>
                  <a:cubicBezTo>
                    <a:pt x="501" y="197"/>
                    <a:pt x="506" y="185"/>
                    <a:pt x="514" y="182"/>
                  </a:cubicBezTo>
                  <a:cubicBezTo>
                    <a:pt x="536" y="173"/>
                    <a:pt x="556" y="152"/>
                    <a:pt x="556" y="128"/>
                  </a:cubicBezTo>
                  <a:cubicBezTo>
                    <a:pt x="569" y="122"/>
                    <a:pt x="578" y="132"/>
                    <a:pt x="587" y="139"/>
                  </a:cubicBezTo>
                  <a:cubicBezTo>
                    <a:pt x="589" y="148"/>
                    <a:pt x="600" y="160"/>
                    <a:pt x="591" y="169"/>
                  </a:cubicBezTo>
                  <a:cubicBezTo>
                    <a:pt x="565" y="171"/>
                    <a:pt x="545" y="186"/>
                    <a:pt x="525" y="202"/>
                  </a:cubicBezTo>
                  <a:cubicBezTo>
                    <a:pt x="518" y="201"/>
                    <a:pt x="510" y="205"/>
                    <a:pt x="507" y="210"/>
                  </a:cubicBezTo>
                  <a:cubicBezTo>
                    <a:pt x="510" y="220"/>
                    <a:pt x="521" y="211"/>
                    <a:pt x="527" y="217"/>
                  </a:cubicBezTo>
                  <a:cubicBezTo>
                    <a:pt x="540" y="233"/>
                    <a:pt x="556" y="251"/>
                    <a:pt x="576" y="255"/>
                  </a:cubicBezTo>
                  <a:cubicBezTo>
                    <a:pt x="608" y="257"/>
                    <a:pt x="608" y="257"/>
                    <a:pt x="608" y="257"/>
                  </a:cubicBezTo>
                  <a:cubicBezTo>
                    <a:pt x="611" y="265"/>
                    <a:pt x="601" y="275"/>
                    <a:pt x="600" y="285"/>
                  </a:cubicBezTo>
                  <a:cubicBezTo>
                    <a:pt x="596" y="304"/>
                    <a:pt x="598" y="325"/>
                    <a:pt x="606" y="342"/>
                  </a:cubicBezTo>
                  <a:cubicBezTo>
                    <a:pt x="602" y="345"/>
                    <a:pt x="595" y="346"/>
                    <a:pt x="589" y="345"/>
                  </a:cubicBezTo>
                  <a:cubicBezTo>
                    <a:pt x="576" y="341"/>
                    <a:pt x="586" y="327"/>
                    <a:pt x="587" y="320"/>
                  </a:cubicBezTo>
                  <a:cubicBezTo>
                    <a:pt x="594" y="308"/>
                    <a:pt x="593" y="289"/>
                    <a:pt x="586" y="277"/>
                  </a:cubicBezTo>
                  <a:cubicBezTo>
                    <a:pt x="584" y="276"/>
                    <a:pt x="578" y="268"/>
                    <a:pt x="576" y="275"/>
                  </a:cubicBezTo>
                  <a:cubicBezTo>
                    <a:pt x="563" y="288"/>
                    <a:pt x="551" y="302"/>
                    <a:pt x="550" y="320"/>
                  </a:cubicBezTo>
                  <a:cubicBezTo>
                    <a:pt x="553" y="332"/>
                    <a:pt x="561" y="344"/>
                    <a:pt x="572" y="350"/>
                  </a:cubicBezTo>
                  <a:cubicBezTo>
                    <a:pt x="566" y="352"/>
                    <a:pt x="559" y="352"/>
                    <a:pt x="554" y="349"/>
                  </a:cubicBezTo>
                  <a:cubicBezTo>
                    <a:pt x="550" y="341"/>
                    <a:pt x="547" y="331"/>
                    <a:pt x="540" y="323"/>
                  </a:cubicBezTo>
                  <a:cubicBezTo>
                    <a:pt x="527" y="312"/>
                    <a:pt x="507" y="310"/>
                    <a:pt x="500" y="292"/>
                  </a:cubicBezTo>
                  <a:cubicBezTo>
                    <a:pt x="487" y="297"/>
                    <a:pt x="495" y="313"/>
                    <a:pt x="487" y="322"/>
                  </a:cubicBezTo>
                  <a:cubicBezTo>
                    <a:pt x="486" y="337"/>
                    <a:pt x="495" y="350"/>
                    <a:pt x="508" y="356"/>
                  </a:cubicBezTo>
                  <a:cubicBezTo>
                    <a:pt x="525" y="367"/>
                    <a:pt x="544" y="359"/>
                    <a:pt x="561" y="358"/>
                  </a:cubicBezTo>
                  <a:cubicBezTo>
                    <a:pt x="563" y="361"/>
                    <a:pt x="563" y="361"/>
                    <a:pt x="561" y="363"/>
                  </a:cubicBezTo>
                  <a:cubicBezTo>
                    <a:pt x="542" y="370"/>
                    <a:pt x="519" y="379"/>
                    <a:pt x="514" y="402"/>
                  </a:cubicBezTo>
                  <a:cubicBezTo>
                    <a:pt x="512" y="410"/>
                    <a:pt x="508" y="419"/>
                    <a:pt x="513" y="427"/>
                  </a:cubicBezTo>
                  <a:cubicBezTo>
                    <a:pt x="507" y="426"/>
                    <a:pt x="500" y="416"/>
                    <a:pt x="497" y="409"/>
                  </a:cubicBezTo>
                  <a:cubicBezTo>
                    <a:pt x="484" y="384"/>
                    <a:pt x="484" y="354"/>
                    <a:pt x="482" y="326"/>
                  </a:cubicBezTo>
                  <a:cubicBezTo>
                    <a:pt x="472" y="318"/>
                    <a:pt x="453" y="330"/>
                    <a:pt x="448" y="314"/>
                  </a:cubicBezTo>
                  <a:cubicBezTo>
                    <a:pt x="448" y="300"/>
                    <a:pt x="449" y="282"/>
                    <a:pt x="463" y="272"/>
                  </a:cubicBezTo>
                  <a:cubicBezTo>
                    <a:pt x="469" y="267"/>
                    <a:pt x="476" y="260"/>
                    <a:pt x="484" y="263"/>
                  </a:cubicBezTo>
                  <a:cubicBezTo>
                    <a:pt x="504" y="282"/>
                    <a:pt x="538" y="285"/>
                    <a:pt x="562" y="273"/>
                  </a:cubicBezTo>
                  <a:cubicBezTo>
                    <a:pt x="559" y="260"/>
                    <a:pt x="554" y="250"/>
                    <a:pt x="541" y="243"/>
                  </a:cubicBezTo>
                  <a:cubicBezTo>
                    <a:pt x="519" y="235"/>
                    <a:pt x="499" y="254"/>
                    <a:pt x="477" y="252"/>
                  </a:cubicBezTo>
                  <a:cubicBezTo>
                    <a:pt x="474" y="243"/>
                    <a:pt x="484" y="238"/>
                    <a:pt x="485" y="229"/>
                  </a:cubicBezTo>
                  <a:cubicBezTo>
                    <a:pt x="486" y="216"/>
                    <a:pt x="481" y="201"/>
                    <a:pt x="468" y="195"/>
                  </a:cubicBezTo>
                  <a:cubicBezTo>
                    <a:pt x="460" y="187"/>
                    <a:pt x="448" y="187"/>
                    <a:pt x="442" y="177"/>
                  </a:cubicBezTo>
                  <a:cubicBezTo>
                    <a:pt x="432" y="175"/>
                    <a:pt x="432" y="187"/>
                    <a:pt x="430" y="192"/>
                  </a:cubicBezTo>
                  <a:cubicBezTo>
                    <a:pt x="426" y="205"/>
                    <a:pt x="434" y="217"/>
                    <a:pt x="441" y="227"/>
                  </a:cubicBezTo>
                  <a:cubicBezTo>
                    <a:pt x="450" y="236"/>
                    <a:pt x="462" y="237"/>
                    <a:pt x="468" y="249"/>
                  </a:cubicBezTo>
                  <a:cubicBezTo>
                    <a:pt x="465" y="265"/>
                    <a:pt x="450" y="276"/>
                    <a:pt x="441" y="289"/>
                  </a:cubicBezTo>
                  <a:cubicBezTo>
                    <a:pt x="428" y="271"/>
                    <a:pt x="427" y="244"/>
                    <a:pt x="424" y="222"/>
                  </a:cubicBezTo>
                  <a:cubicBezTo>
                    <a:pt x="420" y="207"/>
                    <a:pt x="421" y="189"/>
                    <a:pt x="423" y="176"/>
                  </a:cubicBezTo>
                  <a:cubicBezTo>
                    <a:pt x="450" y="172"/>
                    <a:pt x="465" y="148"/>
                    <a:pt x="476" y="126"/>
                  </a:cubicBezTo>
                  <a:cubicBezTo>
                    <a:pt x="478" y="126"/>
                    <a:pt x="481" y="123"/>
                    <a:pt x="479" y="121"/>
                  </a:cubicBezTo>
                  <a:cubicBezTo>
                    <a:pt x="466" y="116"/>
                    <a:pt x="453" y="113"/>
                    <a:pt x="439" y="116"/>
                  </a:cubicBezTo>
                  <a:cubicBezTo>
                    <a:pt x="438" y="107"/>
                    <a:pt x="447" y="99"/>
                    <a:pt x="454" y="91"/>
                  </a:cubicBezTo>
                  <a:cubicBezTo>
                    <a:pt x="471" y="66"/>
                    <a:pt x="497" y="46"/>
                    <a:pt x="519" y="26"/>
                  </a:cubicBezTo>
                  <a:cubicBezTo>
                    <a:pt x="518" y="23"/>
                    <a:pt x="518" y="23"/>
                    <a:pt x="518" y="23"/>
                  </a:cubicBezTo>
                  <a:cubicBezTo>
                    <a:pt x="510" y="20"/>
                    <a:pt x="509" y="32"/>
                    <a:pt x="502" y="33"/>
                  </a:cubicBezTo>
                  <a:cubicBezTo>
                    <a:pt x="486" y="44"/>
                    <a:pt x="477" y="58"/>
                    <a:pt x="462" y="70"/>
                  </a:cubicBezTo>
                  <a:cubicBezTo>
                    <a:pt x="466" y="49"/>
                    <a:pt x="471" y="29"/>
                    <a:pt x="490" y="14"/>
                  </a:cubicBezTo>
                  <a:cubicBezTo>
                    <a:pt x="503" y="10"/>
                    <a:pt x="514" y="18"/>
                    <a:pt x="526" y="20"/>
                  </a:cubicBezTo>
                  <a:cubicBezTo>
                    <a:pt x="545" y="24"/>
                    <a:pt x="567" y="19"/>
                    <a:pt x="581" y="5"/>
                  </a:cubicBezTo>
                  <a:cubicBezTo>
                    <a:pt x="581" y="5"/>
                    <a:pt x="581" y="4"/>
                    <a:pt x="580" y="4"/>
                  </a:cubicBezTo>
                  <a:cubicBezTo>
                    <a:pt x="564" y="4"/>
                    <a:pt x="564" y="4"/>
                    <a:pt x="564" y="4"/>
                  </a:cubicBezTo>
                  <a:cubicBezTo>
                    <a:pt x="565" y="4"/>
                    <a:pt x="566" y="5"/>
                    <a:pt x="566" y="5"/>
                  </a:cubicBezTo>
                  <a:cubicBezTo>
                    <a:pt x="567" y="9"/>
                    <a:pt x="562" y="13"/>
                    <a:pt x="558" y="13"/>
                  </a:cubicBezTo>
                  <a:cubicBezTo>
                    <a:pt x="540" y="17"/>
                    <a:pt x="520" y="15"/>
                    <a:pt x="505" y="5"/>
                  </a:cubicBezTo>
                  <a:cubicBezTo>
                    <a:pt x="506" y="5"/>
                    <a:pt x="506" y="4"/>
                    <a:pt x="507" y="4"/>
                  </a:cubicBezTo>
                  <a:cubicBezTo>
                    <a:pt x="492" y="4"/>
                    <a:pt x="492" y="4"/>
                    <a:pt x="492" y="4"/>
                  </a:cubicBezTo>
                  <a:cubicBezTo>
                    <a:pt x="484" y="11"/>
                    <a:pt x="477" y="20"/>
                    <a:pt x="469" y="28"/>
                  </a:cubicBezTo>
                  <a:cubicBezTo>
                    <a:pt x="464" y="21"/>
                    <a:pt x="463" y="12"/>
                    <a:pt x="462" y="4"/>
                  </a:cubicBezTo>
                  <a:cubicBezTo>
                    <a:pt x="453" y="4"/>
                    <a:pt x="453" y="4"/>
                    <a:pt x="453" y="4"/>
                  </a:cubicBezTo>
                  <a:cubicBezTo>
                    <a:pt x="453" y="5"/>
                    <a:pt x="453" y="5"/>
                    <a:pt x="453" y="5"/>
                  </a:cubicBezTo>
                  <a:cubicBezTo>
                    <a:pt x="452" y="4"/>
                    <a:pt x="452" y="4"/>
                    <a:pt x="452" y="4"/>
                  </a:cubicBezTo>
                  <a:cubicBezTo>
                    <a:pt x="437" y="4"/>
                    <a:pt x="437" y="4"/>
                    <a:pt x="437" y="4"/>
                  </a:cubicBezTo>
                  <a:cubicBezTo>
                    <a:pt x="451" y="14"/>
                    <a:pt x="451" y="14"/>
                    <a:pt x="451" y="14"/>
                  </a:cubicBezTo>
                  <a:cubicBezTo>
                    <a:pt x="452" y="17"/>
                    <a:pt x="454" y="23"/>
                    <a:pt x="448" y="24"/>
                  </a:cubicBezTo>
                  <a:cubicBezTo>
                    <a:pt x="434" y="24"/>
                    <a:pt x="422" y="15"/>
                    <a:pt x="416" y="4"/>
                  </a:cubicBezTo>
                  <a:cubicBezTo>
                    <a:pt x="405" y="4"/>
                    <a:pt x="405" y="4"/>
                    <a:pt x="405" y="4"/>
                  </a:cubicBezTo>
                  <a:cubicBezTo>
                    <a:pt x="417" y="21"/>
                    <a:pt x="437" y="35"/>
                    <a:pt x="459" y="31"/>
                  </a:cubicBezTo>
                  <a:cubicBezTo>
                    <a:pt x="467" y="42"/>
                    <a:pt x="457" y="51"/>
                    <a:pt x="455" y="61"/>
                  </a:cubicBezTo>
                  <a:cubicBezTo>
                    <a:pt x="449" y="71"/>
                    <a:pt x="453" y="84"/>
                    <a:pt x="443" y="93"/>
                  </a:cubicBezTo>
                  <a:cubicBezTo>
                    <a:pt x="424" y="81"/>
                    <a:pt x="433" y="53"/>
                    <a:pt x="408" y="45"/>
                  </a:cubicBezTo>
                  <a:cubicBezTo>
                    <a:pt x="394" y="36"/>
                    <a:pt x="376" y="42"/>
                    <a:pt x="363" y="46"/>
                  </a:cubicBezTo>
                  <a:cubicBezTo>
                    <a:pt x="346" y="54"/>
                    <a:pt x="342" y="75"/>
                    <a:pt x="324" y="80"/>
                  </a:cubicBezTo>
                  <a:cubicBezTo>
                    <a:pt x="323" y="82"/>
                    <a:pt x="323" y="82"/>
                    <a:pt x="323" y="82"/>
                  </a:cubicBezTo>
                  <a:cubicBezTo>
                    <a:pt x="329" y="91"/>
                    <a:pt x="340" y="82"/>
                    <a:pt x="349" y="86"/>
                  </a:cubicBezTo>
                  <a:cubicBezTo>
                    <a:pt x="372" y="94"/>
                    <a:pt x="398" y="90"/>
                    <a:pt x="420" y="81"/>
                  </a:cubicBezTo>
                  <a:cubicBezTo>
                    <a:pt x="426" y="80"/>
                    <a:pt x="429" y="87"/>
                    <a:pt x="430" y="90"/>
                  </a:cubicBezTo>
                  <a:cubicBezTo>
                    <a:pt x="425" y="99"/>
                    <a:pt x="439" y="100"/>
                    <a:pt x="432" y="109"/>
                  </a:cubicBezTo>
                  <a:cubicBezTo>
                    <a:pt x="429" y="126"/>
                    <a:pt x="408" y="137"/>
                    <a:pt x="407" y="154"/>
                  </a:cubicBezTo>
                  <a:cubicBezTo>
                    <a:pt x="408" y="164"/>
                    <a:pt x="407" y="174"/>
                    <a:pt x="398" y="181"/>
                  </a:cubicBezTo>
                  <a:cubicBezTo>
                    <a:pt x="398" y="190"/>
                    <a:pt x="396" y="200"/>
                    <a:pt x="392" y="209"/>
                  </a:cubicBezTo>
                  <a:cubicBezTo>
                    <a:pt x="387" y="211"/>
                    <a:pt x="383" y="205"/>
                    <a:pt x="380" y="201"/>
                  </a:cubicBezTo>
                  <a:cubicBezTo>
                    <a:pt x="380" y="185"/>
                    <a:pt x="396" y="178"/>
                    <a:pt x="400" y="163"/>
                  </a:cubicBezTo>
                  <a:cubicBezTo>
                    <a:pt x="405" y="147"/>
                    <a:pt x="396" y="127"/>
                    <a:pt x="394" y="110"/>
                  </a:cubicBezTo>
                  <a:cubicBezTo>
                    <a:pt x="391" y="109"/>
                    <a:pt x="391" y="109"/>
                    <a:pt x="391" y="109"/>
                  </a:cubicBezTo>
                  <a:cubicBezTo>
                    <a:pt x="376" y="122"/>
                    <a:pt x="358" y="133"/>
                    <a:pt x="355" y="153"/>
                  </a:cubicBezTo>
                  <a:cubicBezTo>
                    <a:pt x="357" y="165"/>
                    <a:pt x="360" y="178"/>
                    <a:pt x="368" y="188"/>
                  </a:cubicBezTo>
                  <a:cubicBezTo>
                    <a:pt x="368" y="192"/>
                    <a:pt x="368" y="192"/>
                    <a:pt x="368" y="192"/>
                  </a:cubicBezTo>
                  <a:cubicBezTo>
                    <a:pt x="353" y="179"/>
                    <a:pt x="329" y="197"/>
                    <a:pt x="320" y="176"/>
                  </a:cubicBezTo>
                  <a:cubicBezTo>
                    <a:pt x="320" y="168"/>
                    <a:pt x="330" y="163"/>
                    <a:pt x="334" y="157"/>
                  </a:cubicBezTo>
                  <a:cubicBezTo>
                    <a:pt x="344" y="140"/>
                    <a:pt x="350" y="113"/>
                    <a:pt x="337" y="96"/>
                  </a:cubicBezTo>
                  <a:cubicBezTo>
                    <a:pt x="329" y="99"/>
                    <a:pt x="329" y="113"/>
                    <a:pt x="317" y="112"/>
                  </a:cubicBezTo>
                  <a:cubicBezTo>
                    <a:pt x="304" y="123"/>
                    <a:pt x="304" y="123"/>
                    <a:pt x="304" y="123"/>
                  </a:cubicBezTo>
                  <a:cubicBezTo>
                    <a:pt x="299" y="99"/>
                    <a:pt x="271" y="87"/>
                    <a:pt x="264" y="65"/>
                  </a:cubicBezTo>
                  <a:cubicBezTo>
                    <a:pt x="270" y="54"/>
                    <a:pt x="273" y="42"/>
                    <a:pt x="275" y="31"/>
                  </a:cubicBezTo>
                  <a:cubicBezTo>
                    <a:pt x="291" y="46"/>
                    <a:pt x="315" y="54"/>
                    <a:pt x="337" y="47"/>
                  </a:cubicBezTo>
                  <a:cubicBezTo>
                    <a:pt x="343" y="42"/>
                    <a:pt x="354" y="50"/>
                    <a:pt x="356" y="37"/>
                  </a:cubicBezTo>
                  <a:cubicBezTo>
                    <a:pt x="354" y="26"/>
                    <a:pt x="351" y="14"/>
                    <a:pt x="346" y="4"/>
                  </a:cubicBezTo>
                  <a:cubicBezTo>
                    <a:pt x="338" y="4"/>
                    <a:pt x="338" y="4"/>
                    <a:pt x="338" y="4"/>
                  </a:cubicBezTo>
                  <a:cubicBezTo>
                    <a:pt x="340" y="7"/>
                    <a:pt x="341" y="10"/>
                    <a:pt x="343" y="13"/>
                  </a:cubicBezTo>
                  <a:cubicBezTo>
                    <a:pt x="344" y="17"/>
                    <a:pt x="346" y="20"/>
                    <a:pt x="344" y="25"/>
                  </a:cubicBezTo>
                  <a:cubicBezTo>
                    <a:pt x="339" y="23"/>
                    <a:pt x="339" y="23"/>
                    <a:pt x="339" y="23"/>
                  </a:cubicBezTo>
                  <a:cubicBezTo>
                    <a:pt x="332" y="15"/>
                    <a:pt x="326" y="9"/>
                    <a:pt x="318" y="4"/>
                  </a:cubicBezTo>
                  <a:cubicBezTo>
                    <a:pt x="304" y="4"/>
                    <a:pt x="304" y="4"/>
                    <a:pt x="304" y="4"/>
                  </a:cubicBezTo>
                  <a:cubicBezTo>
                    <a:pt x="319" y="11"/>
                    <a:pt x="331" y="22"/>
                    <a:pt x="339" y="36"/>
                  </a:cubicBezTo>
                  <a:cubicBezTo>
                    <a:pt x="333" y="44"/>
                    <a:pt x="318" y="42"/>
                    <a:pt x="308" y="42"/>
                  </a:cubicBezTo>
                  <a:cubicBezTo>
                    <a:pt x="292" y="40"/>
                    <a:pt x="279" y="27"/>
                    <a:pt x="274" y="13"/>
                  </a:cubicBezTo>
                  <a:cubicBezTo>
                    <a:pt x="279" y="4"/>
                    <a:pt x="279" y="4"/>
                    <a:pt x="279" y="4"/>
                  </a:cubicBezTo>
                  <a:cubicBezTo>
                    <a:pt x="270" y="4"/>
                    <a:pt x="270" y="4"/>
                    <a:pt x="270" y="4"/>
                  </a:cubicBezTo>
                  <a:cubicBezTo>
                    <a:pt x="265" y="9"/>
                    <a:pt x="258" y="11"/>
                    <a:pt x="252" y="12"/>
                  </a:cubicBezTo>
                  <a:cubicBezTo>
                    <a:pt x="255" y="10"/>
                    <a:pt x="259" y="7"/>
                    <a:pt x="262" y="4"/>
                  </a:cubicBezTo>
                  <a:cubicBezTo>
                    <a:pt x="250" y="4"/>
                    <a:pt x="250" y="4"/>
                    <a:pt x="250" y="4"/>
                  </a:cubicBezTo>
                  <a:cubicBezTo>
                    <a:pt x="250" y="4"/>
                    <a:pt x="250" y="4"/>
                    <a:pt x="250" y="4"/>
                  </a:cubicBezTo>
                  <a:cubicBezTo>
                    <a:pt x="247" y="5"/>
                    <a:pt x="245" y="5"/>
                    <a:pt x="242" y="4"/>
                  </a:cubicBezTo>
                  <a:cubicBezTo>
                    <a:pt x="230" y="4"/>
                    <a:pt x="230" y="4"/>
                    <a:pt x="230" y="4"/>
                  </a:cubicBezTo>
                  <a:cubicBezTo>
                    <a:pt x="233" y="7"/>
                    <a:pt x="236" y="10"/>
                    <a:pt x="239" y="12"/>
                  </a:cubicBezTo>
                  <a:cubicBezTo>
                    <a:pt x="236" y="16"/>
                    <a:pt x="231" y="12"/>
                    <a:pt x="228" y="11"/>
                  </a:cubicBezTo>
                  <a:cubicBezTo>
                    <a:pt x="224" y="9"/>
                    <a:pt x="222" y="7"/>
                    <a:pt x="220" y="4"/>
                  </a:cubicBezTo>
                  <a:cubicBezTo>
                    <a:pt x="209" y="4"/>
                    <a:pt x="209" y="4"/>
                    <a:pt x="209" y="4"/>
                  </a:cubicBezTo>
                  <a:cubicBezTo>
                    <a:pt x="199" y="14"/>
                    <a:pt x="180" y="13"/>
                    <a:pt x="167" y="10"/>
                  </a:cubicBezTo>
                  <a:cubicBezTo>
                    <a:pt x="164" y="8"/>
                    <a:pt x="160" y="6"/>
                    <a:pt x="157" y="4"/>
                  </a:cubicBezTo>
                  <a:cubicBezTo>
                    <a:pt x="147" y="4"/>
                    <a:pt x="147" y="4"/>
                    <a:pt x="147" y="4"/>
                  </a:cubicBezTo>
                  <a:cubicBezTo>
                    <a:pt x="151" y="7"/>
                    <a:pt x="154" y="10"/>
                    <a:pt x="158" y="13"/>
                  </a:cubicBezTo>
                  <a:cubicBezTo>
                    <a:pt x="155" y="19"/>
                    <a:pt x="149" y="24"/>
                    <a:pt x="144" y="29"/>
                  </a:cubicBezTo>
                  <a:cubicBezTo>
                    <a:pt x="130" y="27"/>
                    <a:pt x="126" y="10"/>
                    <a:pt x="115" y="6"/>
                  </a:cubicBezTo>
                  <a:cubicBezTo>
                    <a:pt x="98" y="0"/>
                    <a:pt x="82" y="9"/>
                    <a:pt x="68" y="15"/>
                  </a:cubicBezTo>
                  <a:cubicBezTo>
                    <a:pt x="65" y="12"/>
                    <a:pt x="65" y="12"/>
                    <a:pt x="65" y="12"/>
                  </a:cubicBezTo>
                  <a:cubicBezTo>
                    <a:pt x="65" y="9"/>
                    <a:pt x="64" y="7"/>
                    <a:pt x="64" y="4"/>
                  </a:cubicBezTo>
                  <a:cubicBezTo>
                    <a:pt x="56" y="4"/>
                    <a:pt x="56" y="4"/>
                    <a:pt x="56" y="4"/>
                  </a:cubicBezTo>
                  <a:cubicBezTo>
                    <a:pt x="61" y="32"/>
                    <a:pt x="75" y="59"/>
                    <a:pt x="95" y="80"/>
                  </a:cubicBezTo>
                  <a:cubicBezTo>
                    <a:pt x="95" y="84"/>
                    <a:pt x="95" y="84"/>
                    <a:pt x="95" y="84"/>
                  </a:cubicBezTo>
                  <a:cubicBezTo>
                    <a:pt x="71" y="66"/>
                    <a:pt x="60" y="39"/>
                    <a:pt x="49" y="13"/>
                  </a:cubicBezTo>
                  <a:cubicBezTo>
                    <a:pt x="48" y="9"/>
                    <a:pt x="48" y="7"/>
                    <a:pt x="47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9" y="16"/>
                    <a:pt x="24" y="28"/>
                    <a:pt x="26" y="41"/>
                  </a:cubicBezTo>
                  <a:cubicBezTo>
                    <a:pt x="43" y="79"/>
                    <a:pt x="59" y="126"/>
                    <a:pt x="104" y="142"/>
                  </a:cubicBezTo>
                  <a:cubicBezTo>
                    <a:pt x="133" y="165"/>
                    <a:pt x="169" y="175"/>
                    <a:pt x="204" y="183"/>
                  </a:cubicBezTo>
                  <a:cubicBezTo>
                    <a:pt x="217" y="187"/>
                    <a:pt x="235" y="183"/>
                    <a:pt x="241" y="197"/>
                  </a:cubicBezTo>
                  <a:cubicBezTo>
                    <a:pt x="252" y="248"/>
                    <a:pt x="274" y="302"/>
                    <a:pt x="321" y="333"/>
                  </a:cubicBezTo>
                  <a:cubicBezTo>
                    <a:pt x="356" y="352"/>
                    <a:pt x="392" y="367"/>
                    <a:pt x="434" y="365"/>
                  </a:cubicBezTo>
                  <a:cubicBezTo>
                    <a:pt x="440" y="371"/>
                    <a:pt x="444" y="379"/>
                    <a:pt x="442" y="387"/>
                  </a:cubicBezTo>
                  <a:cubicBezTo>
                    <a:pt x="459" y="430"/>
                    <a:pt x="489" y="473"/>
                    <a:pt x="534" y="490"/>
                  </a:cubicBezTo>
                  <a:cubicBezTo>
                    <a:pt x="571" y="509"/>
                    <a:pt x="618" y="503"/>
                    <a:pt x="656" y="521"/>
                  </a:cubicBezTo>
                  <a:cubicBezTo>
                    <a:pt x="694" y="535"/>
                    <a:pt x="728" y="570"/>
                    <a:pt x="742" y="608"/>
                  </a:cubicBezTo>
                  <a:cubicBezTo>
                    <a:pt x="742" y="610"/>
                    <a:pt x="742" y="610"/>
                    <a:pt x="742" y="610"/>
                  </a:cubicBezTo>
                  <a:cubicBezTo>
                    <a:pt x="720" y="577"/>
                    <a:pt x="686" y="539"/>
                    <a:pt x="646" y="526"/>
                  </a:cubicBezTo>
                  <a:cubicBezTo>
                    <a:pt x="605" y="514"/>
                    <a:pt x="561" y="513"/>
                    <a:pt x="523" y="494"/>
                  </a:cubicBezTo>
                  <a:cubicBezTo>
                    <a:pt x="473" y="474"/>
                    <a:pt x="445" y="424"/>
                    <a:pt x="432" y="377"/>
                  </a:cubicBezTo>
                  <a:cubicBezTo>
                    <a:pt x="422" y="371"/>
                    <a:pt x="409" y="375"/>
                    <a:pt x="399" y="373"/>
                  </a:cubicBezTo>
                  <a:cubicBezTo>
                    <a:pt x="334" y="374"/>
                    <a:pt x="282" y="319"/>
                    <a:pt x="254" y="264"/>
                  </a:cubicBezTo>
                  <a:cubicBezTo>
                    <a:pt x="244" y="246"/>
                    <a:pt x="246" y="223"/>
                    <a:pt x="239" y="205"/>
                  </a:cubicBezTo>
                  <a:cubicBezTo>
                    <a:pt x="232" y="196"/>
                    <a:pt x="218" y="200"/>
                    <a:pt x="208" y="197"/>
                  </a:cubicBezTo>
                  <a:cubicBezTo>
                    <a:pt x="185" y="196"/>
                    <a:pt x="166" y="184"/>
                    <a:pt x="143" y="180"/>
                  </a:cubicBezTo>
                  <a:cubicBezTo>
                    <a:pt x="99" y="166"/>
                    <a:pt x="55" y="129"/>
                    <a:pt x="38" y="85"/>
                  </a:cubicBezTo>
                  <a:cubicBezTo>
                    <a:pt x="25" y="59"/>
                    <a:pt x="12" y="33"/>
                    <a:pt x="7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5" y="30"/>
                    <a:pt x="14" y="54"/>
                    <a:pt x="25" y="76"/>
                  </a:cubicBezTo>
                  <a:cubicBezTo>
                    <a:pt x="50" y="140"/>
                    <a:pt x="112" y="184"/>
                    <a:pt x="177" y="196"/>
                  </a:cubicBezTo>
                  <a:cubicBezTo>
                    <a:pt x="195" y="202"/>
                    <a:pt x="216" y="202"/>
                    <a:pt x="234" y="210"/>
                  </a:cubicBezTo>
                  <a:cubicBezTo>
                    <a:pt x="240" y="244"/>
                    <a:pt x="249" y="278"/>
                    <a:pt x="272" y="304"/>
                  </a:cubicBezTo>
                  <a:cubicBezTo>
                    <a:pt x="300" y="346"/>
                    <a:pt x="343" y="375"/>
                    <a:pt x="392" y="378"/>
                  </a:cubicBezTo>
                  <a:cubicBezTo>
                    <a:pt x="402" y="383"/>
                    <a:pt x="419" y="375"/>
                    <a:pt x="427" y="383"/>
                  </a:cubicBezTo>
                  <a:cubicBezTo>
                    <a:pt x="432" y="403"/>
                    <a:pt x="443" y="418"/>
                    <a:pt x="450" y="437"/>
                  </a:cubicBezTo>
                  <a:cubicBezTo>
                    <a:pt x="468" y="470"/>
                    <a:pt x="500" y="489"/>
                    <a:pt x="532" y="504"/>
                  </a:cubicBezTo>
                  <a:cubicBezTo>
                    <a:pt x="576" y="523"/>
                    <a:pt x="627" y="519"/>
                    <a:pt x="669" y="542"/>
                  </a:cubicBezTo>
                  <a:cubicBezTo>
                    <a:pt x="698" y="562"/>
                    <a:pt x="728" y="592"/>
                    <a:pt x="740" y="624"/>
                  </a:cubicBezTo>
                  <a:cubicBezTo>
                    <a:pt x="742" y="624"/>
                    <a:pt x="742" y="624"/>
                    <a:pt x="742" y="624"/>
                  </a:cubicBezTo>
                  <a:cubicBezTo>
                    <a:pt x="747" y="625"/>
                    <a:pt x="743" y="619"/>
                    <a:pt x="744" y="614"/>
                  </a:cubicBezTo>
                  <a:cubicBezTo>
                    <a:pt x="747" y="617"/>
                    <a:pt x="754" y="617"/>
                    <a:pt x="757" y="622"/>
                  </a:cubicBezTo>
                  <a:cubicBezTo>
                    <a:pt x="766" y="614"/>
                    <a:pt x="772" y="600"/>
                    <a:pt x="778" y="590"/>
                  </a:cubicBezTo>
                  <a:cubicBezTo>
                    <a:pt x="802" y="550"/>
                    <a:pt x="845" y="531"/>
                    <a:pt x="888" y="523"/>
                  </a:cubicBezTo>
                  <a:cubicBezTo>
                    <a:pt x="912" y="520"/>
                    <a:pt x="934" y="514"/>
                    <a:pt x="959" y="513"/>
                  </a:cubicBezTo>
                  <a:cubicBezTo>
                    <a:pt x="994" y="510"/>
                    <a:pt x="1024" y="486"/>
                    <a:pt x="1042" y="457"/>
                  </a:cubicBezTo>
                  <a:cubicBezTo>
                    <a:pt x="1060" y="435"/>
                    <a:pt x="1062" y="407"/>
                    <a:pt x="1072" y="381"/>
                  </a:cubicBezTo>
                  <a:cubicBezTo>
                    <a:pt x="1098" y="377"/>
                    <a:pt x="1125" y="375"/>
                    <a:pt x="1150" y="368"/>
                  </a:cubicBezTo>
                  <a:cubicBezTo>
                    <a:pt x="1195" y="345"/>
                    <a:pt x="1195" y="345"/>
                    <a:pt x="1195" y="345"/>
                  </a:cubicBezTo>
                  <a:cubicBezTo>
                    <a:pt x="1229" y="323"/>
                    <a:pt x="1247" y="288"/>
                    <a:pt x="1259" y="253"/>
                  </a:cubicBezTo>
                  <a:cubicBezTo>
                    <a:pt x="1264" y="240"/>
                    <a:pt x="1264" y="224"/>
                    <a:pt x="1270" y="213"/>
                  </a:cubicBezTo>
                  <a:cubicBezTo>
                    <a:pt x="1330" y="205"/>
                    <a:pt x="1390" y="188"/>
                    <a:pt x="1431" y="141"/>
                  </a:cubicBezTo>
                  <a:cubicBezTo>
                    <a:pt x="1473" y="104"/>
                    <a:pt x="1497" y="56"/>
                    <a:pt x="1506" y="4"/>
                  </a:cubicBezTo>
                  <a:lnTo>
                    <a:pt x="1501" y="4"/>
                  </a:lnTo>
                  <a:close/>
                  <a:moveTo>
                    <a:pt x="1411" y="46"/>
                  </a:moveTo>
                  <a:cubicBezTo>
                    <a:pt x="1414" y="51"/>
                    <a:pt x="1416" y="56"/>
                    <a:pt x="1414" y="62"/>
                  </a:cubicBezTo>
                  <a:cubicBezTo>
                    <a:pt x="1405" y="61"/>
                    <a:pt x="1399" y="49"/>
                    <a:pt x="1390" y="46"/>
                  </a:cubicBezTo>
                  <a:cubicBezTo>
                    <a:pt x="1384" y="40"/>
                    <a:pt x="1372" y="43"/>
                    <a:pt x="1370" y="36"/>
                  </a:cubicBezTo>
                  <a:cubicBezTo>
                    <a:pt x="1384" y="33"/>
                    <a:pt x="1401" y="34"/>
                    <a:pt x="1411" y="46"/>
                  </a:cubicBezTo>
                  <a:close/>
                  <a:moveTo>
                    <a:pt x="1356" y="44"/>
                  </a:moveTo>
                  <a:cubicBezTo>
                    <a:pt x="1372" y="45"/>
                    <a:pt x="1393" y="47"/>
                    <a:pt x="1403" y="64"/>
                  </a:cubicBezTo>
                  <a:cubicBezTo>
                    <a:pt x="1403" y="69"/>
                    <a:pt x="1397" y="69"/>
                    <a:pt x="1394" y="71"/>
                  </a:cubicBezTo>
                  <a:cubicBezTo>
                    <a:pt x="1377" y="71"/>
                    <a:pt x="1359" y="68"/>
                    <a:pt x="1350" y="52"/>
                  </a:cubicBezTo>
                  <a:cubicBezTo>
                    <a:pt x="1346" y="47"/>
                    <a:pt x="1351" y="44"/>
                    <a:pt x="1356" y="44"/>
                  </a:cubicBezTo>
                  <a:close/>
                  <a:moveTo>
                    <a:pt x="1153" y="116"/>
                  </a:moveTo>
                  <a:cubicBezTo>
                    <a:pt x="1160" y="118"/>
                    <a:pt x="1166" y="125"/>
                    <a:pt x="1169" y="131"/>
                  </a:cubicBezTo>
                  <a:cubicBezTo>
                    <a:pt x="1170" y="142"/>
                    <a:pt x="1170" y="154"/>
                    <a:pt x="1164" y="161"/>
                  </a:cubicBezTo>
                  <a:cubicBezTo>
                    <a:pt x="1169" y="169"/>
                    <a:pt x="1159" y="173"/>
                    <a:pt x="1157" y="179"/>
                  </a:cubicBezTo>
                  <a:cubicBezTo>
                    <a:pt x="1148" y="184"/>
                    <a:pt x="1148" y="184"/>
                    <a:pt x="1148" y="184"/>
                  </a:cubicBezTo>
                  <a:cubicBezTo>
                    <a:pt x="1147" y="176"/>
                    <a:pt x="1155" y="168"/>
                    <a:pt x="1155" y="159"/>
                  </a:cubicBezTo>
                  <a:cubicBezTo>
                    <a:pt x="1161" y="144"/>
                    <a:pt x="1152" y="131"/>
                    <a:pt x="1153" y="116"/>
                  </a:cubicBezTo>
                  <a:close/>
                  <a:moveTo>
                    <a:pt x="1142" y="114"/>
                  </a:moveTo>
                  <a:cubicBezTo>
                    <a:pt x="1151" y="128"/>
                    <a:pt x="1154" y="148"/>
                    <a:pt x="1149" y="165"/>
                  </a:cubicBezTo>
                  <a:cubicBezTo>
                    <a:pt x="1146" y="169"/>
                    <a:pt x="1145" y="176"/>
                    <a:pt x="1139" y="177"/>
                  </a:cubicBezTo>
                  <a:cubicBezTo>
                    <a:pt x="1127" y="155"/>
                    <a:pt x="1142" y="136"/>
                    <a:pt x="1142" y="114"/>
                  </a:cubicBezTo>
                  <a:close/>
                  <a:moveTo>
                    <a:pt x="1091" y="152"/>
                  </a:moveTo>
                  <a:cubicBezTo>
                    <a:pt x="1085" y="160"/>
                    <a:pt x="1081" y="166"/>
                    <a:pt x="1070" y="167"/>
                  </a:cubicBezTo>
                  <a:cubicBezTo>
                    <a:pt x="1069" y="166"/>
                    <a:pt x="1069" y="166"/>
                    <a:pt x="1069" y="166"/>
                  </a:cubicBezTo>
                  <a:cubicBezTo>
                    <a:pt x="1083" y="149"/>
                    <a:pt x="1089" y="126"/>
                    <a:pt x="1098" y="105"/>
                  </a:cubicBezTo>
                  <a:cubicBezTo>
                    <a:pt x="1106" y="119"/>
                    <a:pt x="1098" y="139"/>
                    <a:pt x="1091" y="152"/>
                  </a:cubicBezTo>
                  <a:close/>
                  <a:moveTo>
                    <a:pt x="1089" y="111"/>
                  </a:moveTo>
                  <a:cubicBezTo>
                    <a:pt x="1082" y="135"/>
                    <a:pt x="1072" y="164"/>
                    <a:pt x="1049" y="176"/>
                  </a:cubicBezTo>
                  <a:cubicBezTo>
                    <a:pt x="1047" y="149"/>
                    <a:pt x="1064" y="120"/>
                    <a:pt x="1089" y="111"/>
                  </a:cubicBezTo>
                  <a:close/>
                  <a:moveTo>
                    <a:pt x="826" y="194"/>
                  </a:moveTo>
                  <a:cubicBezTo>
                    <a:pt x="824" y="193"/>
                    <a:pt x="824" y="193"/>
                    <a:pt x="824" y="193"/>
                  </a:cubicBezTo>
                  <a:cubicBezTo>
                    <a:pt x="833" y="188"/>
                    <a:pt x="844" y="190"/>
                    <a:pt x="854" y="190"/>
                  </a:cubicBezTo>
                  <a:cubicBezTo>
                    <a:pt x="859" y="188"/>
                    <a:pt x="865" y="187"/>
                    <a:pt x="869" y="189"/>
                  </a:cubicBezTo>
                  <a:cubicBezTo>
                    <a:pt x="857" y="198"/>
                    <a:pt x="839" y="200"/>
                    <a:pt x="826" y="194"/>
                  </a:cubicBezTo>
                  <a:close/>
                  <a:moveTo>
                    <a:pt x="867" y="180"/>
                  </a:moveTo>
                  <a:cubicBezTo>
                    <a:pt x="856" y="183"/>
                    <a:pt x="845" y="186"/>
                    <a:pt x="833" y="183"/>
                  </a:cubicBezTo>
                  <a:cubicBezTo>
                    <a:pt x="831" y="174"/>
                    <a:pt x="843" y="174"/>
                    <a:pt x="848" y="169"/>
                  </a:cubicBezTo>
                  <a:cubicBezTo>
                    <a:pt x="860" y="166"/>
                    <a:pt x="873" y="169"/>
                    <a:pt x="884" y="170"/>
                  </a:cubicBezTo>
                  <a:cubicBezTo>
                    <a:pt x="883" y="177"/>
                    <a:pt x="873" y="178"/>
                    <a:pt x="867" y="180"/>
                  </a:cubicBezTo>
                  <a:close/>
                  <a:moveTo>
                    <a:pt x="896" y="265"/>
                  </a:moveTo>
                  <a:cubicBezTo>
                    <a:pt x="884" y="258"/>
                    <a:pt x="881" y="246"/>
                    <a:pt x="879" y="234"/>
                  </a:cubicBezTo>
                  <a:cubicBezTo>
                    <a:pt x="879" y="224"/>
                    <a:pt x="879" y="212"/>
                    <a:pt x="891" y="210"/>
                  </a:cubicBezTo>
                  <a:cubicBezTo>
                    <a:pt x="894" y="227"/>
                    <a:pt x="891" y="246"/>
                    <a:pt x="898" y="263"/>
                  </a:cubicBezTo>
                  <a:lnTo>
                    <a:pt x="896" y="265"/>
                  </a:lnTo>
                  <a:close/>
                  <a:moveTo>
                    <a:pt x="910" y="241"/>
                  </a:moveTo>
                  <a:cubicBezTo>
                    <a:pt x="909" y="247"/>
                    <a:pt x="907" y="252"/>
                    <a:pt x="904" y="257"/>
                  </a:cubicBezTo>
                  <a:cubicBezTo>
                    <a:pt x="899" y="243"/>
                    <a:pt x="894" y="226"/>
                    <a:pt x="898" y="210"/>
                  </a:cubicBezTo>
                  <a:cubicBezTo>
                    <a:pt x="907" y="215"/>
                    <a:pt x="909" y="228"/>
                    <a:pt x="910" y="241"/>
                  </a:cubicBezTo>
                  <a:close/>
                  <a:moveTo>
                    <a:pt x="849" y="334"/>
                  </a:moveTo>
                  <a:cubicBezTo>
                    <a:pt x="840" y="335"/>
                    <a:pt x="830" y="331"/>
                    <a:pt x="826" y="323"/>
                  </a:cubicBezTo>
                  <a:cubicBezTo>
                    <a:pt x="823" y="316"/>
                    <a:pt x="822" y="307"/>
                    <a:pt x="826" y="299"/>
                  </a:cubicBezTo>
                  <a:cubicBezTo>
                    <a:pt x="837" y="314"/>
                    <a:pt x="853" y="325"/>
                    <a:pt x="872" y="325"/>
                  </a:cubicBezTo>
                  <a:cubicBezTo>
                    <a:pt x="868" y="333"/>
                    <a:pt x="858" y="334"/>
                    <a:pt x="849" y="334"/>
                  </a:cubicBezTo>
                  <a:close/>
                  <a:moveTo>
                    <a:pt x="845" y="311"/>
                  </a:moveTo>
                  <a:cubicBezTo>
                    <a:pt x="841" y="305"/>
                    <a:pt x="830" y="298"/>
                    <a:pt x="834" y="290"/>
                  </a:cubicBezTo>
                  <a:cubicBezTo>
                    <a:pt x="849" y="294"/>
                    <a:pt x="870" y="298"/>
                    <a:pt x="874" y="316"/>
                  </a:cubicBezTo>
                  <a:cubicBezTo>
                    <a:pt x="864" y="321"/>
                    <a:pt x="852" y="317"/>
                    <a:pt x="845" y="311"/>
                  </a:cubicBezTo>
                  <a:close/>
                  <a:moveTo>
                    <a:pt x="760" y="317"/>
                  </a:moveTo>
                  <a:cubicBezTo>
                    <a:pt x="771" y="315"/>
                    <a:pt x="779" y="321"/>
                    <a:pt x="787" y="327"/>
                  </a:cubicBezTo>
                  <a:cubicBezTo>
                    <a:pt x="792" y="333"/>
                    <a:pt x="800" y="341"/>
                    <a:pt x="795" y="349"/>
                  </a:cubicBezTo>
                  <a:cubicBezTo>
                    <a:pt x="783" y="341"/>
                    <a:pt x="771" y="332"/>
                    <a:pt x="759" y="323"/>
                  </a:cubicBezTo>
                  <a:cubicBezTo>
                    <a:pt x="756" y="321"/>
                    <a:pt x="758" y="318"/>
                    <a:pt x="760" y="317"/>
                  </a:cubicBezTo>
                  <a:close/>
                  <a:moveTo>
                    <a:pt x="733" y="321"/>
                  </a:moveTo>
                  <a:cubicBezTo>
                    <a:pt x="753" y="324"/>
                    <a:pt x="770" y="337"/>
                    <a:pt x="783" y="353"/>
                  </a:cubicBezTo>
                  <a:cubicBezTo>
                    <a:pt x="772" y="360"/>
                    <a:pt x="760" y="348"/>
                    <a:pt x="748" y="345"/>
                  </a:cubicBezTo>
                  <a:cubicBezTo>
                    <a:pt x="741" y="339"/>
                    <a:pt x="732" y="331"/>
                    <a:pt x="733" y="321"/>
                  </a:cubicBezTo>
                  <a:close/>
                  <a:moveTo>
                    <a:pt x="875" y="84"/>
                  </a:moveTo>
                  <a:cubicBezTo>
                    <a:pt x="880" y="88"/>
                    <a:pt x="881" y="92"/>
                    <a:pt x="882" y="97"/>
                  </a:cubicBezTo>
                  <a:cubicBezTo>
                    <a:pt x="881" y="98"/>
                    <a:pt x="881" y="98"/>
                    <a:pt x="881" y="98"/>
                  </a:cubicBezTo>
                  <a:cubicBezTo>
                    <a:pt x="871" y="90"/>
                    <a:pt x="859" y="84"/>
                    <a:pt x="853" y="73"/>
                  </a:cubicBezTo>
                  <a:cubicBezTo>
                    <a:pt x="862" y="71"/>
                    <a:pt x="871" y="77"/>
                    <a:pt x="875" y="84"/>
                  </a:cubicBezTo>
                  <a:close/>
                  <a:moveTo>
                    <a:pt x="839" y="76"/>
                  </a:moveTo>
                  <a:cubicBezTo>
                    <a:pt x="853" y="84"/>
                    <a:pt x="869" y="94"/>
                    <a:pt x="878" y="106"/>
                  </a:cubicBezTo>
                  <a:cubicBezTo>
                    <a:pt x="875" y="113"/>
                    <a:pt x="866" y="109"/>
                    <a:pt x="860" y="108"/>
                  </a:cubicBezTo>
                  <a:cubicBezTo>
                    <a:pt x="842" y="104"/>
                    <a:pt x="821" y="96"/>
                    <a:pt x="814" y="77"/>
                  </a:cubicBezTo>
                  <a:cubicBezTo>
                    <a:pt x="819" y="70"/>
                    <a:pt x="831" y="75"/>
                    <a:pt x="839" y="76"/>
                  </a:cubicBezTo>
                  <a:close/>
                  <a:moveTo>
                    <a:pt x="756" y="52"/>
                  </a:moveTo>
                  <a:cubicBezTo>
                    <a:pt x="743" y="43"/>
                    <a:pt x="738" y="29"/>
                    <a:pt x="738" y="13"/>
                  </a:cubicBezTo>
                  <a:cubicBezTo>
                    <a:pt x="738" y="9"/>
                    <a:pt x="742" y="10"/>
                    <a:pt x="744" y="12"/>
                  </a:cubicBezTo>
                  <a:cubicBezTo>
                    <a:pt x="755" y="30"/>
                    <a:pt x="755" y="30"/>
                    <a:pt x="755" y="30"/>
                  </a:cubicBezTo>
                  <a:cubicBezTo>
                    <a:pt x="757" y="36"/>
                    <a:pt x="762" y="49"/>
                    <a:pt x="756" y="52"/>
                  </a:cubicBezTo>
                  <a:close/>
                  <a:moveTo>
                    <a:pt x="757" y="18"/>
                  </a:moveTo>
                  <a:cubicBezTo>
                    <a:pt x="758" y="15"/>
                    <a:pt x="758" y="15"/>
                    <a:pt x="758" y="15"/>
                  </a:cubicBezTo>
                  <a:cubicBezTo>
                    <a:pt x="766" y="21"/>
                    <a:pt x="772" y="30"/>
                    <a:pt x="770" y="42"/>
                  </a:cubicBezTo>
                  <a:cubicBezTo>
                    <a:pt x="769" y="44"/>
                    <a:pt x="769" y="46"/>
                    <a:pt x="767" y="46"/>
                  </a:cubicBezTo>
                  <a:lnTo>
                    <a:pt x="757" y="18"/>
                  </a:lnTo>
                  <a:close/>
                  <a:moveTo>
                    <a:pt x="614" y="35"/>
                  </a:moveTo>
                  <a:cubicBezTo>
                    <a:pt x="611" y="40"/>
                    <a:pt x="611" y="40"/>
                    <a:pt x="611" y="40"/>
                  </a:cubicBezTo>
                  <a:cubicBezTo>
                    <a:pt x="608" y="40"/>
                    <a:pt x="608" y="40"/>
                    <a:pt x="608" y="40"/>
                  </a:cubicBezTo>
                  <a:lnTo>
                    <a:pt x="614" y="35"/>
                  </a:lnTo>
                  <a:close/>
                  <a:moveTo>
                    <a:pt x="623" y="41"/>
                  </a:moveTo>
                  <a:cubicBezTo>
                    <a:pt x="628" y="41"/>
                    <a:pt x="633" y="39"/>
                    <a:pt x="638" y="40"/>
                  </a:cubicBezTo>
                  <a:cubicBezTo>
                    <a:pt x="630" y="60"/>
                    <a:pt x="612" y="80"/>
                    <a:pt x="588" y="82"/>
                  </a:cubicBezTo>
                  <a:cubicBezTo>
                    <a:pt x="591" y="66"/>
                    <a:pt x="607" y="48"/>
                    <a:pt x="623" y="41"/>
                  </a:cubicBezTo>
                  <a:close/>
                  <a:moveTo>
                    <a:pt x="581" y="34"/>
                  </a:moveTo>
                  <a:cubicBezTo>
                    <a:pt x="583" y="35"/>
                    <a:pt x="583" y="35"/>
                    <a:pt x="583" y="35"/>
                  </a:cubicBezTo>
                  <a:cubicBezTo>
                    <a:pt x="582" y="47"/>
                    <a:pt x="571" y="57"/>
                    <a:pt x="561" y="61"/>
                  </a:cubicBezTo>
                  <a:cubicBezTo>
                    <a:pt x="557" y="62"/>
                    <a:pt x="557" y="62"/>
                    <a:pt x="557" y="62"/>
                  </a:cubicBezTo>
                  <a:cubicBezTo>
                    <a:pt x="556" y="47"/>
                    <a:pt x="574" y="45"/>
                    <a:pt x="581" y="34"/>
                  </a:cubicBezTo>
                  <a:close/>
                  <a:moveTo>
                    <a:pt x="572" y="30"/>
                  </a:moveTo>
                  <a:cubicBezTo>
                    <a:pt x="570" y="41"/>
                    <a:pt x="556" y="41"/>
                    <a:pt x="551" y="50"/>
                  </a:cubicBezTo>
                  <a:cubicBezTo>
                    <a:pt x="553" y="39"/>
                    <a:pt x="563" y="32"/>
                    <a:pt x="572" y="30"/>
                  </a:cubicBezTo>
                  <a:close/>
                  <a:moveTo>
                    <a:pt x="503" y="104"/>
                  </a:moveTo>
                  <a:cubicBezTo>
                    <a:pt x="498" y="106"/>
                    <a:pt x="491" y="106"/>
                    <a:pt x="487" y="104"/>
                  </a:cubicBezTo>
                  <a:cubicBezTo>
                    <a:pt x="495" y="97"/>
                    <a:pt x="505" y="92"/>
                    <a:pt x="518" y="93"/>
                  </a:cubicBezTo>
                  <a:cubicBezTo>
                    <a:pt x="516" y="99"/>
                    <a:pt x="508" y="102"/>
                    <a:pt x="503" y="104"/>
                  </a:cubicBezTo>
                  <a:close/>
                  <a:moveTo>
                    <a:pt x="486" y="93"/>
                  </a:moveTo>
                  <a:cubicBezTo>
                    <a:pt x="495" y="85"/>
                    <a:pt x="510" y="73"/>
                    <a:pt x="522" y="83"/>
                  </a:cubicBezTo>
                  <a:cubicBezTo>
                    <a:pt x="511" y="86"/>
                    <a:pt x="497" y="88"/>
                    <a:pt x="486" y="93"/>
                  </a:cubicBezTo>
                  <a:close/>
                  <a:moveTo>
                    <a:pt x="506" y="170"/>
                  </a:moveTo>
                  <a:cubicBezTo>
                    <a:pt x="506" y="155"/>
                    <a:pt x="508" y="131"/>
                    <a:pt x="529" y="128"/>
                  </a:cubicBezTo>
                  <a:cubicBezTo>
                    <a:pt x="518" y="141"/>
                    <a:pt x="516" y="158"/>
                    <a:pt x="506" y="170"/>
                  </a:cubicBezTo>
                  <a:close/>
                  <a:moveTo>
                    <a:pt x="516" y="173"/>
                  </a:moveTo>
                  <a:cubicBezTo>
                    <a:pt x="515" y="170"/>
                    <a:pt x="515" y="170"/>
                    <a:pt x="515" y="170"/>
                  </a:cubicBezTo>
                  <a:cubicBezTo>
                    <a:pt x="521" y="154"/>
                    <a:pt x="527" y="132"/>
                    <a:pt x="547" y="128"/>
                  </a:cubicBezTo>
                  <a:cubicBezTo>
                    <a:pt x="549" y="133"/>
                    <a:pt x="549" y="133"/>
                    <a:pt x="549" y="133"/>
                  </a:cubicBezTo>
                  <a:cubicBezTo>
                    <a:pt x="548" y="150"/>
                    <a:pt x="533" y="168"/>
                    <a:pt x="516" y="173"/>
                  </a:cubicBezTo>
                  <a:close/>
                  <a:moveTo>
                    <a:pt x="512" y="350"/>
                  </a:moveTo>
                  <a:cubicBezTo>
                    <a:pt x="505" y="344"/>
                    <a:pt x="495" y="338"/>
                    <a:pt x="497" y="328"/>
                  </a:cubicBezTo>
                  <a:cubicBezTo>
                    <a:pt x="508" y="340"/>
                    <a:pt x="520" y="347"/>
                    <a:pt x="534" y="353"/>
                  </a:cubicBezTo>
                  <a:cubicBezTo>
                    <a:pt x="529" y="357"/>
                    <a:pt x="518" y="353"/>
                    <a:pt x="512" y="350"/>
                  </a:cubicBezTo>
                  <a:close/>
                  <a:moveTo>
                    <a:pt x="500" y="311"/>
                  </a:moveTo>
                  <a:cubicBezTo>
                    <a:pt x="501" y="308"/>
                    <a:pt x="501" y="308"/>
                    <a:pt x="501" y="308"/>
                  </a:cubicBezTo>
                  <a:cubicBezTo>
                    <a:pt x="517" y="316"/>
                    <a:pt x="544" y="324"/>
                    <a:pt x="543" y="348"/>
                  </a:cubicBezTo>
                  <a:cubicBezTo>
                    <a:pt x="524" y="344"/>
                    <a:pt x="504" y="331"/>
                    <a:pt x="500" y="311"/>
                  </a:cubicBezTo>
                  <a:close/>
                  <a:moveTo>
                    <a:pt x="1162" y="287"/>
                  </a:moveTo>
                  <a:cubicBezTo>
                    <a:pt x="1142" y="253"/>
                    <a:pt x="1142" y="253"/>
                    <a:pt x="1142" y="253"/>
                  </a:cubicBezTo>
                  <a:cubicBezTo>
                    <a:pt x="1147" y="249"/>
                    <a:pt x="1154" y="253"/>
                    <a:pt x="1159" y="255"/>
                  </a:cubicBezTo>
                  <a:cubicBezTo>
                    <a:pt x="1167" y="264"/>
                    <a:pt x="1167" y="264"/>
                    <a:pt x="1167" y="264"/>
                  </a:cubicBezTo>
                  <a:cubicBezTo>
                    <a:pt x="1168" y="272"/>
                    <a:pt x="1169" y="282"/>
                    <a:pt x="1162" y="287"/>
                  </a:cubicBezTo>
                  <a:close/>
                  <a:moveTo>
                    <a:pt x="1153" y="291"/>
                  </a:moveTo>
                  <a:cubicBezTo>
                    <a:pt x="1145" y="290"/>
                    <a:pt x="1135" y="285"/>
                    <a:pt x="1132" y="276"/>
                  </a:cubicBezTo>
                  <a:cubicBezTo>
                    <a:pt x="1129" y="269"/>
                    <a:pt x="1130" y="261"/>
                    <a:pt x="1132" y="254"/>
                  </a:cubicBezTo>
                  <a:cubicBezTo>
                    <a:pt x="1145" y="261"/>
                    <a:pt x="1153" y="277"/>
                    <a:pt x="1153" y="291"/>
                  </a:cubicBezTo>
                  <a:close/>
                  <a:moveTo>
                    <a:pt x="1286" y="133"/>
                  </a:moveTo>
                  <a:cubicBezTo>
                    <a:pt x="1280" y="122"/>
                    <a:pt x="1274" y="108"/>
                    <a:pt x="1278" y="95"/>
                  </a:cubicBezTo>
                  <a:cubicBezTo>
                    <a:pt x="1290" y="105"/>
                    <a:pt x="1300" y="121"/>
                    <a:pt x="1302" y="139"/>
                  </a:cubicBezTo>
                  <a:cubicBezTo>
                    <a:pt x="1297" y="142"/>
                    <a:pt x="1290" y="136"/>
                    <a:pt x="1286" y="133"/>
                  </a:cubicBezTo>
                  <a:close/>
                  <a:moveTo>
                    <a:pt x="1308" y="108"/>
                  </a:moveTo>
                  <a:cubicBezTo>
                    <a:pt x="1309" y="115"/>
                    <a:pt x="1311" y="121"/>
                    <a:pt x="1308" y="127"/>
                  </a:cubicBezTo>
                  <a:cubicBezTo>
                    <a:pt x="1306" y="127"/>
                    <a:pt x="1306" y="127"/>
                    <a:pt x="1306" y="127"/>
                  </a:cubicBezTo>
                  <a:cubicBezTo>
                    <a:pt x="1301" y="114"/>
                    <a:pt x="1293" y="102"/>
                    <a:pt x="1286" y="89"/>
                  </a:cubicBezTo>
                  <a:cubicBezTo>
                    <a:pt x="1296" y="92"/>
                    <a:pt x="1304" y="98"/>
                    <a:pt x="1308" y="108"/>
                  </a:cubicBezTo>
                  <a:close/>
                  <a:moveTo>
                    <a:pt x="1306" y="15"/>
                  </a:moveTo>
                  <a:cubicBezTo>
                    <a:pt x="1322" y="25"/>
                    <a:pt x="1322" y="25"/>
                    <a:pt x="1322" y="25"/>
                  </a:cubicBezTo>
                  <a:cubicBezTo>
                    <a:pt x="1330" y="33"/>
                    <a:pt x="1340" y="42"/>
                    <a:pt x="1342" y="53"/>
                  </a:cubicBezTo>
                  <a:cubicBezTo>
                    <a:pt x="1316" y="37"/>
                    <a:pt x="1287" y="24"/>
                    <a:pt x="1255" y="24"/>
                  </a:cubicBezTo>
                  <a:cubicBezTo>
                    <a:pt x="1254" y="22"/>
                    <a:pt x="1254" y="22"/>
                    <a:pt x="1254" y="22"/>
                  </a:cubicBezTo>
                  <a:cubicBezTo>
                    <a:pt x="1267" y="13"/>
                    <a:pt x="1288" y="14"/>
                    <a:pt x="1306" y="15"/>
                  </a:cubicBezTo>
                  <a:close/>
                  <a:moveTo>
                    <a:pt x="1280" y="31"/>
                  </a:moveTo>
                  <a:cubicBezTo>
                    <a:pt x="1303" y="35"/>
                    <a:pt x="1325" y="47"/>
                    <a:pt x="1341" y="65"/>
                  </a:cubicBezTo>
                  <a:cubicBezTo>
                    <a:pt x="1333" y="73"/>
                    <a:pt x="1319" y="72"/>
                    <a:pt x="1308" y="74"/>
                  </a:cubicBezTo>
                  <a:cubicBezTo>
                    <a:pt x="1283" y="72"/>
                    <a:pt x="1253" y="65"/>
                    <a:pt x="1246" y="39"/>
                  </a:cubicBezTo>
                  <a:cubicBezTo>
                    <a:pt x="1250" y="22"/>
                    <a:pt x="1270" y="34"/>
                    <a:pt x="1280" y="31"/>
                  </a:cubicBezTo>
                  <a:close/>
                  <a:moveTo>
                    <a:pt x="1242" y="21"/>
                  </a:moveTo>
                  <a:cubicBezTo>
                    <a:pt x="1243" y="22"/>
                    <a:pt x="1246" y="25"/>
                    <a:pt x="1244" y="28"/>
                  </a:cubicBezTo>
                  <a:cubicBezTo>
                    <a:pt x="1243" y="31"/>
                    <a:pt x="1240" y="31"/>
                    <a:pt x="1239" y="30"/>
                  </a:cubicBezTo>
                  <a:lnTo>
                    <a:pt x="1242" y="21"/>
                  </a:lnTo>
                  <a:close/>
                  <a:moveTo>
                    <a:pt x="1222" y="55"/>
                  </a:moveTo>
                  <a:cubicBezTo>
                    <a:pt x="1227" y="49"/>
                    <a:pt x="1236" y="42"/>
                    <a:pt x="1244" y="46"/>
                  </a:cubicBezTo>
                  <a:cubicBezTo>
                    <a:pt x="1247" y="56"/>
                    <a:pt x="1258" y="63"/>
                    <a:pt x="1263" y="72"/>
                  </a:cubicBezTo>
                  <a:cubicBezTo>
                    <a:pt x="1268" y="89"/>
                    <a:pt x="1259" y="105"/>
                    <a:pt x="1250" y="121"/>
                  </a:cubicBezTo>
                  <a:cubicBezTo>
                    <a:pt x="1247" y="123"/>
                    <a:pt x="1243" y="125"/>
                    <a:pt x="1239" y="124"/>
                  </a:cubicBezTo>
                  <a:cubicBezTo>
                    <a:pt x="1228" y="103"/>
                    <a:pt x="1218" y="78"/>
                    <a:pt x="1222" y="55"/>
                  </a:cubicBezTo>
                  <a:close/>
                  <a:moveTo>
                    <a:pt x="1098" y="66"/>
                  </a:moveTo>
                  <a:cubicBezTo>
                    <a:pt x="1097" y="67"/>
                    <a:pt x="1094" y="68"/>
                    <a:pt x="1092" y="67"/>
                  </a:cubicBezTo>
                  <a:cubicBezTo>
                    <a:pt x="1097" y="32"/>
                    <a:pt x="1134" y="18"/>
                    <a:pt x="1160" y="6"/>
                  </a:cubicBezTo>
                  <a:cubicBezTo>
                    <a:pt x="1169" y="3"/>
                    <a:pt x="1174" y="10"/>
                    <a:pt x="1181" y="14"/>
                  </a:cubicBezTo>
                  <a:cubicBezTo>
                    <a:pt x="1181" y="18"/>
                    <a:pt x="1182" y="23"/>
                    <a:pt x="1178" y="26"/>
                  </a:cubicBezTo>
                  <a:cubicBezTo>
                    <a:pt x="1148" y="33"/>
                    <a:pt x="1124" y="50"/>
                    <a:pt x="1098" y="66"/>
                  </a:cubicBezTo>
                  <a:close/>
                  <a:moveTo>
                    <a:pt x="1166" y="76"/>
                  </a:moveTo>
                  <a:cubicBezTo>
                    <a:pt x="1148" y="86"/>
                    <a:pt x="1126" y="79"/>
                    <a:pt x="1110" y="68"/>
                  </a:cubicBezTo>
                  <a:cubicBezTo>
                    <a:pt x="1117" y="59"/>
                    <a:pt x="1130" y="54"/>
                    <a:pt x="1140" y="46"/>
                  </a:cubicBezTo>
                  <a:cubicBezTo>
                    <a:pt x="1153" y="41"/>
                    <a:pt x="1167" y="29"/>
                    <a:pt x="1182" y="33"/>
                  </a:cubicBezTo>
                  <a:cubicBezTo>
                    <a:pt x="1194" y="49"/>
                    <a:pt x="1194" y="49"/>
                    <a:pt x="1194" y="49"/>
                  </a:cubicBezTo>
                  <a:cubicBezTo>
                    <a:pt x="1192" y="65"/>
                    <a:pt x="1177" y="69"/>
                    <a:pt x="1166" y="76"/>
                  </a:cubicBezTo>
                  <a:close/>
                  <a:moveTo>
                    <a:pt x="1190" y="78"/>
                  </a:moveTo>
                  <a:cubicBezTo>
                    <a:pt x="1193" y="69"/>
                    <a:pt x="1194" y="60"/>
                    <a:pt x="1200" y="52"/>
                  </a:cubicBezTo>
                  <a:cubicBezTo>
                    <a:pt x="1214" y="54"/>
                    <a:pt x="1214" y="54"/>
                    <a:pt x="1214" y="54"/>
                  </a:cubicBezTo>
                  <a:cubicBezTo>
                    <a:pt x="1213" y="83"/>
                    <a:pt x="1228" y="107"/>
                    <a:pt x="1234" y="134"/>
                  </a:cubicBezTo>
                  <a:cubicBezTo>
                    <a:pt x="1228" y="136"/>
                    <a:pt x="1221" y="129"/>
                    <a:pt x="1214" y="126"/>
                  </a:cubicBezTo>
                  <a:cubicBezTo>
                    <a:pt x="1197" y="116"/>
                    <a:pt x="1191" y="96"/>
                    <a:pt x="1190" y="78"/>
                  </a:cubicBezTo>
                  <a:close/>
                  <a:moveTo>
                    <a:pt x="1179" y="207"/>
                  </a:moveTo>
                  <a:cubicBezTo>
                    <a:pt x="1185" y="199"/>
                    <a:pt x="1190" y="191"/>
                    <a:pt x="1195" y="184"/>
                  </a:cubicBezTo>
                  <a:cubicBezTo>
                    <a:pt x="1200" y="184"/>
                    <a:pt x="1199" y="190"/>
                    <a:pt x="1202" y="193"/>
                  </a:cubicBezTo>
                  <a:cubicBezTo>
                    <a:pt x="1200" y="202"/>
                    <a:pt x="1196" y="211"/>
                    <a:pt x="1190" y="218"/>
                  </a:cubicBezTo>
                  <a:cubicBezTo>
                    <a:pt x="1183" y="224"/>
                    <a:pt x="1175" y="225"/>
                    <a:pt x="1166" y="224"/>
                  </a:cubicBezTo>
                  <a:cubicBezTo>
                    <a:pt x="1167" y="218"/>
                    <a:pt x="1176" y="214"/>
                    <a:pt x="1179" y="207"/>
                  </a:cubicBezTo>
                  <a:close/>
                  <a:moveTo>
                    <a:pt x="1151" y="228"/>
                  </a:moveTo>
                  <a:cubicBezTo>
                    <a:pt x="1167" y="229"/>
                    <a:pt x="1188" y="234"/>
                    <a:pt x="1198" y="216"/>
                  </a:cubicBezTo>
                  <a:cubicBezTo>
                    <a:pt x="1208" y="207"/>
                    <a:pt x="1207" y="193"/>
                    <a:pt x="1202" y="181"/>
                  </a:cubicBezTo>
                  <a:cubicBezTo>
                    <a:pt x="1200" y="174"/>
                    <a:pt x="1200" y="174"/>
                    <a:pt x="1200" y="174"/>
                  </a:cubicBezTo>
                  <a:cubicBezTo>
                    <a:pt x="1208" y="131"/>
                    <a:pt x="1208" y="131"/>
                    <a:pt x="1208" y="131"/>
                  </a:cubicBezTo>
                  <a:cubicBezTo>
                    <a:pt x="1219" y="135"/>
                    <a:pt x="1232" y="139"/>
                    <a:pt x="1241" y="149"/>
                  </a:cubicBezTo>
                  <a:cubicBezTo>
                    <a:pt x="1246" y="145"/>
                    <a:pt x="1244" y="137"/>
                    <a:pt x="1243" y="132"/>
                  </a:cubicBezTo>
                  <a:cubicBezTo>
                    <a:pt x="1255" y="125"/>
                    <a:pt x="1261" y="112"/>
                    <a:pt x="1267" y="101"/>
                  </a:cubicBezTo>
                  <a:cubicBezTo>
                    <a:pt x="1269" y="101"/>
                    <a:pt x="1269" y="101"/>
                    <a:pt x="1269" y="101"/>
                  </a:cubicBezTo>
                  <a:cubicBezTo>
                    <a:pt x="1274" y="116"/>
                    <a:pt x="1273" y="134"/>
                    <a:pt x="1290" y="144"/>
                  </a:cubicBezTo>
                  <a:cubicBezTo>
                    <a:pt x="1269" y="156"/>
                    <a:pt x="1243" y="155"/>
                    <a:pt x="1219" y="159"/>
                  </a:cubicBezTo>
                  <a:cubicBezTo>
                    <a:pt x="1217" y="157"/>
                    <a:pt x="1214" y="156"/>
                    <a:pt x="1211" y="157"/>
                  </a:cubicBezTo>
                  <a:cubicBezTo>
                    <a:pt x="1208" y="168"/>
                    <a:pt x="1216" y="177"/>
                    <a:pt x="1215" y="190"/>
                  </a:cubicBezTo>
                  <a:cubicBezTo>
                    <a:pt x="1218" y="231"/>
                    <a:pt x="1201" y="273"/>
                    <a:pt x="1168" y="295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71" y="283"/>
                    <a:pt x="1180" y="272"/>
                    <a:pt x="1171" y="261"/>
                  </a:cubicBezTo>
                  <a:cubicBezTo>
                    <a:pt x="1161" y="239"/>
                    <a:pt x="1133" y="250"/>
                    <a:pt x="1120" y="233"/>
                  </a:cubicBezTo>
                  <a:lnTo>
                    <a:pt x="1151" y="228"/>
                  </a:lnTo>
                  <a:close/>
                  <a:moveTo>
                    <a:pt x="1105" y="236"/>
                  </a:moveTo>
                  <a:cubicBezTo>
                    <a:pt x="1140" y="240"/>
                    <a:pt x="1110" y="288"/>
                    <a:pt x="1144" y="295"/>
                  </a:cubicBezTo>
                  <a:cubicBezTo>
                    <a:pt x="1147" y="297"/>
                    <a:pt x="1155" y="298"/>
                    <a:pt x="1154" y="305"/>
                  </a:cubicBezTo>
                  <a:cubicBezTo>
                    <a:pt x="1133" y="322"/>
                    <a:pt x="1105" y="320"/>
                    <a:pt x="1079" y="326"/>
                  </a:cubicBezTo>
                  <a:cubicBezTo>
                    <a:pt x="1074" y="325"/>
                    <a:pt x="1074" y="325"/>
                    <a:pt x="1074" y="325"/>
                  </a:cubicBezTo>
                  <a:cubicBezTo>
                    <a:pt x="1079" y="309"/>
                    <a:pt x="1091" y="291"/>
                    <a:pt x="1091" y="271"/>
                  </a:cubicBezTo>
                  <a:cubicBezTo>
                    <a:pt x="1090" y="247"/>
                    <a:pt x="1063" y="238"/>
                    <a:pt x="1048" y="226"/>
                  </a:cubicBezTo>
                  <a:cubicBezTo>
                    <a:pt x="1047" y="223"/>
                    <a:pt x="1047" y="223"/>
                    <a:pt x="1047" y="223"/>
                  </a:cubicBezTo>
                  <a:cubicBezTo>
                    <a:pt x="1066" y="227"/>
                    <a:pt x="1087" y="229"/>
                    <a:pt x="1105" y="236"/>
                  </a:cubicBezTo>
                  <a:close/>
                  <a:moveTo>
                    <a:pt x="1072" y="271"/>
                  </a:moveTo>
                  <a:cubicBezTo>
                    <a:pt x="1062" y="244"/>
                    <a:pt x="1062" y="244"/>
                    <a:pt x="1062" y="244"/>
                  </a:cubicBezTo>
                  <a:cubicBezTo>
                    <a:pt x="1072" y="245"/>
                    <a:pt x="1077" y="256"/>
                    <a:pt x="1084" y="262"/>
                  </a:cubicBezTo>
                  <a:cubicBezTo>
                    <a:pt x="1084" y="274"/>
                    <a:pt x="1086" y="286"/>
                    <a:pt x="1078" y="298"/>
                  </a:cubicBezTo>
                  <a:cubicBezTo>
                    <a:pt x="1074" y="291"/>
                    <a:pt x="1075" y="279"/>
                    <a:pt x="1072" y="271"/>
                  </a:cubicBezTo>
                  <a:close/>
                  <a:moveTo>
                    <a:pt x="1043" y="251"/>
                  </a:moveTo>
                  <a:cubicBezTo>
                    <a:pt x="1046" y="237"/>
                    <a:pt x="1046" y="237"/>
                    <a:pt x="1046" y="237"/>
                  </a:cubicBezTo>
                  <a:cubicBezTo>
                    <a:pt x="1060" y="249"/>
                    <a:pt x="1065" y="267"/>
                    <a:pt x="1069" y="286"/>
                  </a:cubicBezTo>
                  <a:cubicBezTo>
                    <a:pt x="1069" y="313"/>
                    <a:pt x="1069" y="313"/>
                    <a:pt x="1069" y="313"/>
                  </a:cubicBezTo>
                  <a:cubicBezTo>
                    <a:pt x="1066" y="313"/>
                    <a:pt x="1066" y="313"/>
                    <a:pt x="1066" y="313"/>
                  </a:cubicBezTo>
                  <a:cubicBezTo>
                    <a:pt x="1048" y="298"/>
                    <a:pt x="1038" y="274"/>
                    <a:pt x="1043" y="251"/>
                  </a:cubicBezTo>
                  <a:close/>
                  <a:moveTo>
                    <a:pt x="918" y="309"/>
                  </a:moveTo>
                  <a:cubicBezTo>
                    <a:pt x="928" y="282"/>
                    <a:pt x="938" y="253"/>
                    <a:pt x="945" y="225"/>
                  </a:cubicBezTo>
                  <a:cubicBezTo>
                    <a:pt x="966" y="246"/>
                    <a:pt x="941" y="279"/>
                    <a:pt x="958" y="304"/>
                  </a:cubicBezTo>
                  <a:cubicBezTo>
                    <a:pt x="964" y="318"/>
                    <a:pt x="978" y="328"/>
                    <a:pt x="984" y="342"/>
                  </a:cubicBezTo>
                  <a:cubicBezTo>
                    <a:pt x="974" y="346"/>
                    <a:pt x="965" y="338"/>
                    <a:pt x="953" y="339"/>
                  </a:cubicBezTo>
                  <a:cubicBezTo>
                    <a:pt x="940" y="338"/>
                    <a:pt x="925" y="340"/>
                    <a:pt x="918" y="328"/>
                  </a:cubicBezTo>
                  <a:cubicBezTo>
                    <a:pt x="914" y="322"/>
                    <a:pt x="913" y="315"/>
                    <a:pt x="918" y="309"/>
                  </a:cubicBezTo>
                  <a:close/>
                  <a:moveTo>
                    <a:pt x="986" y="294"/>
                  </a:moveTo>
                  <a:cubicBezTo>
                    <a:pt x="986" y="305"/>
                    <a:pt x="991" y="317"/>
                    <a:pt x="984" y="327"/>
                  </a:cubicBezTo>
                  <a:cubicBezTo>
                    <a:pt x="969" y="315"/>
                    <a:pt x="954" y="296"/>
                    <a:pt x="957" y="274"/>
                  </a:cubicBezTo>
                  <a:cubicBezTo>
                    <a:pt x="961" y="244"/>
                    <a:pt x="961" y="244"/>
                    <a:pt x="961" y="244"/>
                  </a:cubicBezTo>
                  <a:cubicBezTo>
                    <a:pt x="979" y="255"/>
                    <a:pt x="979" y="277"/>
                    <a:pt x="986" y="294"/>
                  </a:cubicBezTo>
                  <a:close/>
                  <a:moveTo>
                    <a:pt x="982" y="258"/>
                  </a:moveTo>
                  <a:cubicBezTo>
                    <a:pt x="997" y="266"/>
                    <a:pt x="1000" y="290"/>
                    <a:pt x="997" y="307"/>
                  </a:cubicBezTo>
                  <a:cubicBezTo>
                    <a:pt x="998" y="309"/>
                    <a:pt x="996" y="309"/>
                    <a:pt x="995" y="310"/>
                  </a:cubicBezTo>
                  <a:cubicBezTo>
                    <a:pt x="991" y="293"/>
                    <a:pt x="986" y="273"/>
                    <a:pt x="982" y="258"/>
                  </a:cubicBezTo>
                  <a:close/>
                  <a:moveTo>
                    <a:pt x="932" y="348"/>
                  </a:moveTo>
                  <a:cubicBezTo>
                    <a:pt x="934" y="345"/>
                    <a:pt x="934" y="345"/>
                    <a:pt x="934" y="345"/>
                  </a:cubicBezTo>
                  <a:cubicBezTo>
                    <a:pt x="957" y="343"/>
                    <a:pt x="982" y="345"/>
                    <a:pt x="993" y="367"/>
                  </a:cubicBezTo>
                  <a:cubicBezTo>
                    <a:pt x="993" y="370"/>
                    <a:pt x="993" y="370"/>
                    <a:pt x="993" y="370"/>
                  </a:cubicBezTo>
                  <a:cubicBezTo>
                    <a:pt x="972" y="369"/>
                    <a:pt x="944" y="370"/>
                    <a:pt x="932" y="348"/>
                  </a:cubicBezTo>
                  <a:close/>
                  <a:moveTo>
                    <a:pt x="985" y="378"/>
                  </a:moveTo>
                  <a:cubicBezTo>
                    <a:pt x="977" y="386"/>
                    <a:pt x="961" y="391"/>
                    <a:pt x="948" y="387"/>
                  </a:cubicBezTo>
                  <a:cubicBezTo>
                    <a:pt x="937" y="382"/>
                    <a:pt x="930" y="372"/>
                    <a:pt x="927" y="361"/>
                  </a:cubicBezTo>
                  <a:cubicBezTo>
                    <a:pt x="928" y="355"/>
                    <a:pt x="928" y="355"/>
                    <a:pt x="928" y="355"/>
                  </a:cubicBezTo>
                  <a:cubicBezTo>
                    <a:pt x="943" y="369"/>
                    <a:pt x="962" y="377"/>
                    <a:pt x="984" y="377"/>
                  </a:cubicBezTo>
                  <a:lnTo>
                    <a:pt x="985" y="378"/>
                  </a:lnTo>
                  <a:close/>
                  <a:moveTo>
                    <a:pt x="682" y="345"/>
                  </a:moveTo>
                  <a:cubicBezTo>
                    <a:pt x="688" y="356"/>
                    <a:pt x="698" y="368"/>
                    <a:pt x="705" y="374"/>
                  </a:cubicBezTo>
                  <a:cubicBezTo>
                    <a:pt x="687" y="372"/>
                    <a:pt x="670" y="359"/>
                    <a:pt x="660" y="345"/>
                  </a:cubicBezTo>
                  <a:cubicBezTo>
                    <a:pt x="660" y="338"/>
                    <a:pt x="669" y="334"/>
                    <a:pt x="672" y="329"/>
                  </a:cubicBezTo>
                  <a:cubicBezTo>
                    <a:pt x="680" y="332"/>
                    <a:pt x="677" y="341"/>
                    <a:pt x="682" y="345"/>
                  </a:cubicBezTo>
                  <a:close/>
                  <a:moveTo>
                    <a:pt x="796" y="264"/>
                  </a:moveTo>
                  <a:cubicBezTo>
                    <a:pt x="800" y="272"/>
                    <a:pt x="798" y="281"/>
                    <a:pt x="802" y="290"/>
                  </a:cubicBezTo>
                  <a:cubicBezTo>
                    <a:pt x="799" y="294"/>
                    <a:pt x="795" y="290"/>
                    <a:pt x="793" y="289"/>
                  </a:cubicBezTo>
                  <a:cubicBezTo>
                    <a:pt x="773" y="264"/>
                    <a:pt x="748" y="242"/>
                    <a:pt x="718" y="234"/>
                  </a:cubicBezTo>
                  <a:cubicBezTo>
                    <a:pt x="717" y="229"/>
                    <a:pt x="721" y="225"/>
                    <a:pt x="724" y="222"/>
                  </a:cubicBezTo>
                  <a:cubicBezTo>
                    <a:pt x="754" y="219"/>
                    <a:pt x="782" y="238"/>
                    <a:pt x="796" y="264"/>
                  </a:cubicBezTo>
                  <a:close/>
                  <a:moveTo>
                    <a:pt x="775" y="133"/>
                  </a:moveTo>
                  <a:cubicBezTo>
                    <a:pt x="771" y="140"/>
                    <a:pt x="761" y="142"/>
                    <a:pt x="754" y="140"/>
                  </a:cubicBezTo>
                  <a:cubicBezTo>
                    <a:pt x="751" y="138"/>
                    <a:pt x="748" y="135"/>
                    <a:pt x="746" y="132"/>
                  </a:cubicBezTo>
                  <a:cubicBezTo>
                    <a:pt x="754" y="127"/>
                    <a:pt x="768" y="125"/>
                    <a:pt x="775" y="133"/>
                  </a:cubicBezTo>
                  <a:close/>
                  <a:moveTo>
                    <a:pt x="668" y="105"/>
                  </a:moveTo>
                  <a:cubicBezTo>
                    <a:pt x="683" y="119"/>
                    <a:pt x="701" y="132"/>
                    <a:pt x="697" y="154"/>
                  </a:cubicBezTo>
                  <a:cubicBezTo>
                    <a:pt x="700" y="159"/>
                    <a:pt x="694" y="173"/>
                    <a:pt x="703" y="172"/>
                  </a:cubicBezTo>
                  <a:cubicBezTo>
                    <a:pt x="715" y="151"/>
                    <a:pt x="715" y="151"/>
                    <a:pt x="715" y="151"/>
                  </a:cubicBezTo>
                  <a:cubicBezTo>
                    <a:pt x="741" y="164"/>
                    <a:pt x="767" y="145"/>
                    <a:pt x="791" y="136"/>
                  </a:cubicBezTo>
                  <a:cubicBezTo>
                    <a:pt x="798" y="158"/>
                    <a:pt x="794" y="181"/>
                    <a:pt x="781" y="199"/>
                  </a:cubicBezTo>
                  <a:cubicBezTo>
                    <a:pt x="751" y="216"/>
                    <a:pt x="751" y="216"/>
                    <a:pt x="751" y="216"/>
                  </a:cubicBezTo>
                  <a:cubicBezTo>
                    <a:pt x="719" y="215"/>
                    <a:pt x="719" y="215"/>
                    <a:pt x="719" y="215"/>
                  </a:cubicBezTo>
                  <a:cubicBezTo>
                    <a:pt x="715" y="212"/>
                    <a:pt x="716" y="206"/>
                    <a:pt x="714" y="202"/>
                  </a:cubicBezTo>
                  <a:cubicBezTo>
                    <a:pt x="721" y="187"/>
                    <a:pt x="737" y="177"/>
                    <a:pt x="743" y="163"/>
                  </a:cubicBezTo>
                  <a:cubicBezTo>
                    <a:pt x="739" y="163"/>
                    <a:pt x="739" y="163"/>
                    <a:pt x="739" y="163"/>
                  </a:cubicBezTo>
                  <a:cubicBezTo>
                    <a:pt x="716" y="187"/>
                    <a:pt x="716" y="187"/>
                    <a:pt x="716" y="187"/>
                  </a:cubicBezTo>
                  <a:cubicBezTo>
                    <a:pt x="714" y="187"/>
                    <a:pt x="711" y="183"/>
                    <a:pt x="709" y="186"/>
                  </a:cubicBezTo>
                  <a:cubicBezTo>
                    <a:pt x="707" y="190"/>
                    <a:pt x="707" y="190"/>
                    <a:pt x="707" y="190"/>
                  </a:cubicBezTo>
                  <a:cubicBezTo>
                    <a:pt x="711" y="192"/>
                    <a:pt x="711" y="192"/>
                    <a:pt x="711" y="192"/>
                  </a:cubicBezTo>
                  <a:cubicBezTo>
                    <a:pt x="710" y="193"/>
                    <a:pt x="710" y="193"/>
                    <a:pt x="710" y="193"/>
                  </a:cubicBezTo>
                  <a:cubicBezTo>
                    <a:pt x="699" y="186"/>
                    <a:pt x="687" y="185"/>
                    <a:pt x="676" y="183"/>
                  </a:cubicBezTo>
                  <a:cubicBezTo>
                    <a:pt x="671" y="153"/>
                    <a:pt x="664" y="124"/>
                    <a:pt x="653" y="95"/>
                  </a:cubicBezTo>
                  <a:cubicBezTo>
                    <a:pt x="658" y="96"/>
                    <a:pt x="665" y="101"/>
                    <a:pt x="668" y="105"/>
                  </a:cubicBezTo>
                  <a:close/>
                  <a:moveTo>
                    <a:pt x="684" y="191"/>
                  </a:moveTo>
                  <a:cubicBezTo>
                    <a:pt x="684" y="192"/>
                    <a:pt x="682" y="193"/>
                    <a:pt x="680" y="192"/>
                  </a:cubicBezTo>
                  <a:cubicBezTo>
                    <a:pt x="681" y="190"/>
                    <a:pt x="681" y="190"/>
                    <a:pt x="681" y="190"/>
                  </a:cubicBezTo>
                  <a:lnTo>
                    <a:pt x="684" y="191"/>
                  </a:lnTo>
                  <a:close/>
                  <a:moveTo>
                    <a:pt x="671" y="192"/>
                  </a:moveTo>
                  <a:cubicBezTo>
                    <a:pt x="669" y="200"/>
                    <a:pt x="660" y="197"/>
                    <a:pt x="655" y="201"/>
                  </a:cubicBezTo>
                  <a:cubicBezTo>
                    <a:pt x="654" y="197"/>
                    <a:pt x="662" y="192"/>
                    <a:pt x="667" y="191"/>
                  </a:cubicBezTo>
                  <a:cubicBezTo>
                    <a:pt x="668" y="191"/>
                    <a:pt x="670" y="190"/>
                    <a:pt x="671" y="192"/>
                  </a:cubicBezTo>
                  <a:close/>
                  <a:moveTo>
                    <a:pt x="628" y="125"/>
                  </a:moveTo>
                  <a:cubicBezTo>
                    <a:pt x="634" y="117"/>
                    <a:pt x="639" y="107"/>
                    <a:pt x="646" y="100"/>
                  </a:cubicBezTo>
                  <a:cubicBezTo>
                    <a:pt x="652" y="114"/>
                    <a:pt x="652" y="114"/>
                    <a:pt x="652" y="114"/>
                  </a:cubicBezTo>
                  <a:cubicBezTo>
                    <a:pt x="660" y="135"/>
                    <a:pt x="669" y="160"/>
                    <a:pt x="667" y="183"/>
                  </a:cubicBezTo>
                  <a:cubicBezTo>
                    <a:pt x="658" y="187"/>
                    <a:pt x="649" y="200"/>
                    <a:pt x="640" y="192"/>
                  </a:cubicBezTo>
                  <a:cubicBezTo>
                    <a:pt x="624" y="176"/>
                    <a:pt x="618" y="146"/>
                    <a:pt x="628" y="125"/>
                  </a:cubicBezTo>
                  <a:close/>
                  <a:moveTo>
                    <a:pt x="650" y="204"/>
                  </a:moveTo>
                  <a:cubicBezTo>
                    <a:pt x="643" y="211"/>
                    <a:pt x="642" y="224"/>
                    <a:pt x="641" y="233"/>
                  </a:cubicBezTo>
                  <a:cubicBezTo>
                    <a:pt x="636" y="228"/>
                    <a:pt x="639" y="217"/>
                    <a:pt x="641" y="211"/>
                  </a:cubicBezTo>
                  <a:cubicBezTo>
                    <a:pt x="643" y="206"/>
                    <a:pt x="645" y="203"/>
                    <a:pt x="650" y="204"/>
                  </a:cubicBezTo>
                  <a:close/>
                  <a:moveTo>
                    <a:pt x="565" y="182"/>
                  </a:moveTo>
                  <a:cubicBezTo>
                    <a:pt x="582" y="176"/>
                    <a:pt x="606" y="171"/>
                    <a:pt x="623" y="182"/>
                  </a:cubicBezTo>
                  <a:cubicBezTo>
                    <a:pt x="638" y="202"/>
                    <a:pt x="638" y="202"/>
                    <a:pt x="638" y="202"/>
                  </a:cubicBezTo>
                  <a:cubicBezTo>
                    <a:pt x="638" y="206"/>
                    <a:pt x="635" y="210"/>
                    <a:pt x="632" y="211"/>
                  </a:cubicBezTo>
                  <a:cubicBezTo>
                    <a:pt x="617" y="206"/>
                    <a:pt x="602" y="202"/>
                    <a:pt x="585" y="203"/>
                  </a:cubicBezTo>
                  <a:cubicBezTo>
                    <a:pt x="544" y="199"/>
                    <a:pt x="544" y="199"/>
                    <a:pt x="544" y="199"/>
                  </a:cubicBezTo>
                  <a:cubicBezTo>
                    <a:pt x="546" y="191"/>
                    <a:pt x="557" y="187"/>
                    <a:pt x="565" y="182"/>
                  </a:cubicBezTo>
                  <a:close/>
                  <a:moveTo>
                    <a:pt x="556" y="238"/>
                  </a:moveTo>
                  <a:cubicBezTo>
                    <a:pt x="544" y="230"/>
                    <a:pt x="540" y="218"/>
                    <a:pt x="530" y="209"/>
                  </a:cubicBezTo>
                  <a:cubicBezTo>
                    <a:pt x="542" y="204"/>
                    <a:pt x="558" y="208"/>
                    <a:pt x="571" y="208"/>
                  </a:cubicBezTo>
                  <a:cubicBezTo>
                    <a:pt x="591" y="210"/>
                    <a:pt x="613" y="207"/>
                    <a:pt x="629" y="220"/>
                  </a:cubicBezTo>
                  <a:cubicBezTo>
                    <a:pt x="633" y="228"/>
                    <a:pt x="634" y="242"/>
                    <a:pt x="623" y="246"/>
                  </a:cubicBezTo>
                  <a:cubicBezTo>
                    <a:pt x="601" y="253"/>
                    <a:pt x="573" y="253"/>
                    <a:pt x="556" y="238"/>
                  </a:cubicBezTo>
                  <a:close/>
                  <a:moveTo>
                    <a:pt x="613" y="270"/>
                  </a:moveTo>
                  <a:cubicBezTo>
                    <a:pt x="619" y="260"/>
                    <a:pt x="626" y="245"/>
                    <a:pt x="638" y="247"/>
                  </a:cubicBezTo>
                  <a:cubicBezTo>
                    <a:pt x="641" y="251"/>
                    <a:pt x="650" y="260"/>
                    <a:pt x="653" y="250"/>
                  </a:cubicBezTo>
                  <a:cubicBezTo>
                    <a:pt x="657" y="249"/>
                    <a:pt x="655" y="254"/>
                    <a:pt x="658" y="256"/>
                  </a:cubicBezTo>
                  <a:cubicBezTo>
                    <a:pt x="660" y="251"/>
                    <a:pt x="670" y="256"/>
                    <a:pt x="669" y="249"/>
                  </a:cubicBezTo>
                  <a:cubicBezTo>
                    <a:pt x="668" y="248"/>
                    <a:pt x="665" y="247"/>
                    <a:pt x="664" y="246"/>
                  </a:cubicBezTo>
                  <a:cubicBezTo>
                    <a:pt x="665" y="240"/>
                    <a:pt x="670" y="238"/>
                    <a:pt x="675" y="238"/>
                  </a:cubicBezTo>
                  <a:cubicBezTo>
                    <a:pt x="685" y="238"/>
                    <a:pt x="695" y="240"/>
                    <a:pt x="703" y="246"/>
                  </a:cubicBezTo>
                  <a:cubicBezTo>
                    <a:pt x="706" y="244"/>
                    <a:pt x="701" y="241"/>
                    <a:pt x="700" y="239"/>
                  </a:cubicBezTo>
                  <a:cubicBezTo>
                    <a:pt x="710" y="229"/>
                    <a:pt x="719" y="245"/>
                    <a:pt x="730" y="245"/>
                  </a:cubicBezTo>
                  <a:cubicBezTo>
                    <a:pt x="752" y="252"/>
                    <a:pt x="769" y="273"/>
                    <a:pt x="786" y="288"/>
                  </a:cubicBezTo>
                  <a:cubicBezTo>
                    <a:pt x="785" y="293"/>
                    <a:pt x="793" y="293"/>
                    <a:pt x="789" y="297"/>
                  </a:cubicBezTo>
                  <a:cubicBezTo>
                    <a:pt x="767" y="297"/>
                    <a:pt x="740" y="305"/>
                    <a:pt x="722" y="290"/>
                  </a:cubicBezTo>
                  <a:cubicBezTo>
                    <a:pt x="711" y="283"/>
                    <a:pt x="702" y="271"/>
                    <a:pt x="695" y="261"/>
                  </a:cubicBezTo>
                  <a:cubicBezTo>
                    <a:pt x="692" y="262"/>
                    <a:pt x="692" y="262"/>
                    <a:pt x="692" y="262"/>
                  </a:cubicBezTo>
                  <a:cubicBezTo>
                    <a:pt x="691" y="289"/>
                    <a:pt x="681" y="317"/>
                    <a:pt x="657" y="334"/>
                  </a:cubicBezTo>
                  <a:cubicBezTo>
                    <a:pt x="648" y="340"/>
                    <a:pt x="637" y="339"/>
                    <a:pt x="630" y="349"/>
                  </a:cubicBezTo>
                  <a:cubicBezTo>
                    <a:pt x="626" y="332"/>
                    <a:pt x="632" y="313"/>
                    <a:pt x="637" y="295"/>
                  </a:cubicBezTo>
                  <a:cubicBezTo>
                    <a:pt x="641" y="283"/>
                    <a:pt x="652" y="272"/>
                    <a:pt x="658" y="260"/>
                  </a:cubicBezTo>
                  <a:cubicBezTo>
                    <a:pt x="656" y="259"/>
                    <a:pt x="656" y="259"/>
                    <a:pt x="656" y="259"/>
                  </a:cubicBezTo>
                  <a:cubicBezTo>
                    <a:pt x="632" y="281"/>
                    <a:pt x="623" y="313"/>
                    <a:pt x="621" y="347"/>
                  </a:cubicBezTo>
                  <a:cubicBezTo>
                    <a:pt x="619" y="348"/>
                    <a:pt x="616" y="344"/>
                    <a:pt x="615" y="341"/>
                  </a:cubicBezTo>
                  <a:cubicBezTo>
                    <a:pt x="601" y="322"/>
                    <a:pt x="600" y="289"/>
                    <a:pt x="613" y="270"/>
                  </a:cubicBezTo>
                  <a:close/>
                  <a:moveTo>
                    <a:pt x="650" y="348"/>
                  </a:moveTo>
                  <a:cubicBezTo>
                    <a:pt x="649" y="349"/>
                    <a:pt x="649" y="349"/>
                    <a:pt x="649" y="349"/>
                  </a:cubicBezTo>
                  <a:cubicBezTo>
                    <a:pt x="647" y="348"/>
                    <a:pt x="647" y="348"/>
                    <a:pt x="647" y="348"/>
                  </a:cubicBezTo>
                  <a:cubicBezTo>
                    <a:pt x="648" y="348"/>
                    <a:pt x="649" y="347"/>
                    <a:pt x="650" y="348"/>
                  </a:cubicBezTo>
                  <a:close/>
                  <a:moveTo>
                    <a:pt x="572" y="301"/>
                  </a:moveTo>
                  <a:cubicBezTo>
                    <a:pt x="574" y="294"/>
                    <a:pt x="573" y="288"/>
                    <a:pt x="578" y="283"/>
                  </a:cubicBezTo>
                  <a:cubicBezTo>
                    <a:pt x="587" y="287"/>
                    <a:pt x="585" y="296"/>
                    <a:pt x="585" y="304"/>
                  </a:cubicBezTo>
                  <a:cubicBezTo>
                    <a:pt x="583" y="311"/>
                    <a:pt x="583" y="317"/>
                    <a:pt x="578" y="324"/>
                  </a:cubicBezTo>
                  <a:cubicBezTo>
                    <a:pt x="571" y="319"/>
                    <a:pt x="571" y="308"/>
                    <a:pt x="572" y="301"/>
                  </a:cubicBezTo>
                  <a:close/>
                  <a:moveTo>
                    <a:pt x="567" y="337"/>
                  </a:moveTo>
                  <a:cubicBezTo>
                    <a:pt x="562" y="331"/>
                    <a:pt x="558" y="323"/>
                    <a:pt x="557" y="315"/>
                  </a:cubicBezTo>
                  <a:cubicBezTo>
                    <a:pt x="562" y="306"/>
                    <a:pt x="562" y="306"/>
                    <a:pt x="562" y="306"/>
                  </a:cubicBezTo>
                  <a:cubicBezTo>
                    <a:pt x="569" y="314"/>
                    <a:pt x="566" y="328"/>
                    <a:pt x="573" y="336"/>
                  </a:cubicBezTo>
                  <a:cubicBezTo>
                    <a:pt x="573" y="341"/>
                    <a:pt x="569" y="338"/>
                    <a:pt x="567" y="337"/>
                  </a:cubicBezTo>
                  <a:close/>
                  <a:moveTo>
                    <a:pt x="563" y="370"/>
                  </a:moveTo>
                  <a:cubicBezTo>
                    <a:pt x="574" y="357"/>
                    <a:pt x="591" y="355"/>
                    <a:pt x="607" y="350"/>
                  </a:cubicBezTo>
                  <a:cubicBezTo>
                    <a:pt x="610" y="350"/>
                    <a:pt x="614" y="352"/>
                    <a:pt x="615" y="356"/>
                  </a:cubicBezTo>
                  <a:cubicBezTo>
                    <a:pt x="609" y="383"/>
                    <a:pt x="571" y="402"/>
                    <a:pt x="584" y="433"/>
                  </a:cubicBezTo>
                  <a:cubicBezTo>
                    <a:pt x="589" y="449"/>
                    <a:pt x="609" y="454"/>
                    <a:pt x="618" y="468"/>
                  </a:cubicBezTo>
                  <a:cubicBezTo>
                    <a:pt x="620" y="469"/>
                    <a:pt x="623" y="468"/>
                    <a:pt x="624" y="466"/>
                  </a:cubicBezTo>
                  <a:cubicBezTo>
                    <a:pt x="616" y="447"/>
                    <a:pt x="634" y="430"/>
                    <a:pt x="630" y="409"/>
                  </a:cubicBezTo>
                  <a:cubicBezTo>
                    <a:pt x="628" y="396"/>
                    <a:pt x="621" y="385"/>
                    <a:pt x="615" y="374"/>
                  </a:cubicBezTo>
                  <a:cubicBezTo>
                    <a:pt x="615" y="370"/>
                    <a:pt x="618" y="366"/>
                    <a:pt x="621" y="364"/>
                  </a:cubicBezTo>
                  <a:cubicBezTo>
                    <a:pt x="630" y="370"/>
                    <a:pt x="630" y="357"/>
                    <a:pt x="637" y="354"/>
                  </a:cubicBezTo>
                  <a:cubicBezTo>
                    <a:pt x="672" y="363"/>
                    <a:pt x="700" y="388"/>
                    <a:pt x="737" y="391"/>
                  </a:cubicBezTo>
                  <a:cubicBezTo>
                    <a:pt x="749" y="393"/>
                    <a:pt x="763" y="389"/>
                    <a:pt x="771" y="394"/>
                  </a:cubicBezTo>
                  <a:cubicBezTo>
                    <a:pt x="766" y="403"/>
                    <a:pt x="754" y="410"/>
                    <a:pt x="749" y="420"/>
                  </a:cubicBezTo>
                  <a:cubicBezTo>
                    <a:pt x="738" y="431"/>
                    <a:pt x="722" y="440"/>
                    <a:pt x="707" y="434"/>
                  </a:cubicBezTo>
                  <a:cubicBezTo>
                    <a:pt x="694" y="407"/>
                    <a:pt x="660" y="411"/>
                    <a:pt x="644" y="389"/>
                  </a:cubicBezTo>
                  <a:cubicBezTo>
                    <a:pt x="641" y="387"/>
                    <a:pt x="638" y="391"/>
                    <a:pt x="638" y="394"/>
                  </a:cubicBezTo>
                  <a:cubicBezTo>
                    <a:pt x="647" y="436"/>
                    <a:pt x="647" y="436"/>
                    <a:pt x="647" y="436"/>
                  </a:cubicBezTo>
                  <a:cubicBezTo>
                    <a:pt x="657" y="451"/>
                    <a:pt x="674" y="458"/>
                    <a:pt x="691" y="455"/>
                  </a:cubicBezTo>
                  <a:cubicBezTo>
                    <a:pt x="706" y="456"/>
                    <a:pt x="714" y="438"/>
                    <a:pt x="730" y="442"/>
                  </a:cubicBezTo>
                  <a:cubicBezTo>
                    <a:pt x="730" y="447"/>
                    <a:pt x="724" y="451"/>
                    <a:pt x="722" y="456"/>
                  </a:cubicBezTo>
                  <a:cubicBezTo>
                    <a:pt x="717" y="468"/>
                    <a:pt x="718" y="480"/>
                    <a:pt x="723" y="491"/>
                  </a:cubicBezTo>
                  <a:cubicBezTo>
                    <a:pt x="730" y="505"/>
                    <a:pt x="745" y="510"/>
                    <a:pt x="756" y="520"/>
                  </a:cubicBezTo>
                  <a:cubicBezTo>
                    <a:pt x="766" y="519"/>
                    <a:pt x="757" y="508"/>
                    <a:pt x="759" y="503"/>
                  </a:cubicBezTo>
                  <a:cubicBezTo>
                    <a:pt x="776" y="466"/>
                    <a:pt x="727" y="425"/>
                    <a:pt x="776" y="401"/>
                  </a:cubicBezTo>
                  <a:cubicBezTo>
                    <a:pt x="785" y="390"/>
                    <a:pt x="799" y="386"/>
                    <a:pt x="814" y="389"/>
                  </a:cubicBezTo>
                  <a:cubicBezTo>
                    <a:pt x="811" y="404"/>
                    <a:pt x="793" y="407"/>
                    <a:pt x="788" y="420"/>
                  </a:cubicBezTo>
                  <a:cubicBezTo>
                    <a:pt x="785" y="438"/>
                    <a:pt x="800" y="457"/>
                    <a:pt x="786" y="472"/>
                  </a:cubicBezTo>
                  <a:cubicBezTo>
                    <a:pt x="786" y="475"/>
                    <a:pt x="788" y="476"/>
                    <a:pt x="790" y="476"/>
                  </a:cubicBezTo>
                  <a:cubicBezTo>
                    <a:pt x="828" y="455"/>
                    <a:pt x="795" y="404"/>
                    <a:pt x="832" y="383"/>
                  </a:cubicBezTo>
                  <a:cubicBezTo>
                    <a:pt x="860" y="372"/>
                    <a:pt x="882" y="352"/>
                    <a:pt x="905" y="330"/>
                  </a:cubicBezTo>
                  <a:cubicBezTo>
                    <a:pt x="907" y="344"/>
                    <a:pt x="906" y="363"/>
                    <a:pt x="889" y="368"/>
                  </a:cubicBezTo>
                  <a:cubicBezTo>
                    <a:pt x="851" y="383"/>
                    <a:pt x="843" y="425"/>
                    <a:pt x="826" y="456"/>
                  </a:cubicBezTo>
                  <a:cubicBezTo>
                    <a:pt x="828" y="458"/>
                    <a:pt x="828" y="458"/>
                    <a:pt x="828" y="458"/>
                  </a:cubicBezTo>
                  <a:cubicBezTo>
                    <a:pt x="845" y="437"/>
                    <a:pt x="877" y="447"/>
                    <a:pt x="892" y="425"/>
                  </a:cubicBezTo>
                  <a:cubicBezTo>
                    <a:pt x="916" y="402"/>
                    <a:pt x="908" y="367"/>
                    <a:pt x="913" y="336"/>
                  </a:cubicBezTo>
                  <a:cubicBezTo>
                    <a:pt x="916" y="333"/>
                    <a:pt x="918" y="339"/>
                    <a:pt x="919" y="341"/>
                  </a:cubicBezTo>
                  <a:cubicBezTo>
                    <a:pt x="922" y="361"/>
                    <a:pt x="926" y="388"/>
                    <a:pt x="949" y="393"/>
                  </a:cubicBezTo>
                  <a:cubicBezTo>
                    <a:pt x="972" y="399"/>
                    <a:pt x="987" y="380"/>
                    <a:pt x="1009" y="382"/>
                  </a:cubicBezTo>
                  <a:cubicBezTo>
                    <a:pt x="1004" y="372"/>
                    <a:pt x="996" y="360"/>
                    <a:pt x="990" y="350"/>
                  </a:cubicBezTo>
                  <a:cubicBezTo>
                    <a:pt x="1000" y="321"/>
                    <a:pt x="1013" y="286"/>
                    <a:pt x="993" y="258"/>
                  </a:cubicBezTo>
                  <a:cubicBezTo>
                    <a:pt x="969" y="241"/>
                    <a:pt x="969" y="241"/>
                    <a:pt x="969" y="241"/>
                  </a:cubicBezTo>
                  <a:cubicBezTo>
                    <a:pt x="947" y="214"/>
                    <a:pt x="947" y="214"/>
                    <a:pt x="947" y="214"/>
                  </a:cubicBezTo>
                  <a:cubicBezTo>
                    <a:pt x="944" y="195"/>
                    <a:pt x="946" y="177"/>
                    <a:pt x="946" y="160"/>
                  </a:cubicBezTo>
                  <a:cubicBezTo>
                    <a:pt x="971" y="184"/>
                    <a:pt x="1000" y="202"/>
                    <a:pt x="1031" y="215"/>
                  </a:cubicBezTo>
                  <a:cubicBezTo>
                    <a:pt x="1045" y="227"/>
                    <a:pt x="1036" y="245"/>
                    <a:pt x="1036" y="260"/>
                  </a:cubicBezTo>
                  <a:cubicBezTo>
                    <a:pt x="1033" y="282"/>
                    <a:pt x="1045" y="300"/>
                    <a:pt x="1060" y="314"/>
                  </a:cubicBezTo>
                  <a:cubicBezTo>
                    <a:pt x="1061" y="317"/>
                    <a:pt x="1063" y="322"/>
                    <a:pt x="1060" y="327"/>
                  </a:cubicBezTo>
                  <a:cubicBezTo>
                    <a:pt x="1045" y="333"/>
                    <a:pt x="1031" y="325"/>
                    <a:pt x="1015" y="328"/>
                  </a:cubicBezTo>
                  <a:cubicBezTo>
                    <a:pt x="1012" y="373"/>
                    <a:pt x="1014" y="422"/>
                    <a:pt x="973" y="449"/>
                  </a:cubicBezTo>
                  <a:cubicBezTo>
                    <a:pt x="942" y="474"/>
                    <a:pt x="895" y="466"/>
                    <a:pt x="858" y="475"/>
                  </a:cubicBezTo>
                  <a:cubicBezTo>
                    <a:pt x="830" y="481"/>
                    <a:pt x="804" y="491"/>
                    <a:pt x="781" y="506"/>
                  </a:cubicBezTo>
                  <a:cubicBezTo>
                    <a:pt x="770" y="516"/>
                    <a:pt x="759" y="526"/>
                    <a:pt x="750" y="539"/>
                  </a:cubicBezTo>
                  <a:cubicBezTo>
                    <a:pt x="740" y="527"/>
                    <a:pt x="726" y="512"/>
                    <a:pt x="712" y="501"/>
                  </a:cubicBezTo>
                  <a:cubicBezTo>
                    <a:pt x="688" y="484"/>
                    <a:pt x="657" y="482"/>
                    <a:pt x="628" y="475"/>
                  </a:cubicBezTo>
                  <a:cubicBezTo>
                    <a:pt x="590" y="469"/>
                    <a:pt x="549" y="465"/>
                    <a:pt x="522" y="437"/>
                  </a:cubicBezTo>
                  <a:cubicBezTo>
                    <a:pt x="527" y="429"/>
                    <a:pt x="537" y="425"/>
                    <a:pt x="544" y="418"/>
                  </a:cubicBezTo>
                  <a:cubicBezTo>
                    <a:pt x="559" y="406"/>
                    <a:pt x="564" y="388"/>
                    <a:pt x="563" y="370"/>
                  </a:cubicBezTo>
                  <a:close/>
                  <a:moveTo>
                    <a:pt x="625" y="417"/>
                  </a:moveTo>
                  <a:cubicBezTo>
                    <a:pt x="622" y="429"/>
                    <a:pt x="622" y="440"/>
                    <a:pt x="614" y="450"/>
                  </a:cubicBezTo>
                  <a:cubicBezTo>
                    <a:pt x="602" y="433"/>
                    <a:pt x="598" y="402"/>
                    <a:pt x="610" y="384"/>
                  </a:cubicBezTo>
                  <a:cubicBezTo>
                    <a:pt x="620" y="390"/>
                    <a:pt x="622" y="407"/>
                    <a:pt x="625" y="417"/>
                  </a:cubicBezTo>
                  <a:close/>
                  <a:moveTo>
                    <a:pt x="601" y="442"/>
                  </a:moveTo>
                  <a:cubicBezTo>
                    <a:pt x="595" y="441"/>
                    <a:pt x="591" y="431"/>
                    <a:pt x="589" y="426"/>
                  </a:cubicBezTo>
                  <a:cubicBezTo>
                    <a:pt x="586" y="416"/>
                    <a:pt x="590" y="408"/>
                    <a:pt x="595" y="400"/>
                  </a:cubicBezTo>
                  <a:cubicBezTo>
                    <a:pt x="597" y="402"/>
                    <a:pt x="597" y="402"/>
                    <a:pt x="597" y="402"/>
                  </a:cubicBezTo>
                  <a:cubicBezTo>
                    <a:pt x="598" y="415"/>
                    <a:pt x="596" y="431"/>
                    <a:pt x="601" y="442"/>
                  </a:cubicBezTo>
                  <a:close/>
                  <a:moveTo>
                    <a:pt x="740" y="479"/>
                  </a:moveTo>
                  <a:cubicBezTo>
                    <a:pt x="739" y="465"/>
                    <a:pt x="736" y="450"/>
                    <a:pt x="745" y="439"/>
                  </a:cubicBezTo>
                  <a:cubicBezTo>
                    <a:pt x="755" y="454"/>
                    <a:pt x="757" y="478"/>
                    <a:pt x="754" y="497"/>
                  </a:cubicBezTo>
                  <a:cubicBezTo>
                    <a:pt x="744" y="498"/>
                    <a:pt x="744" y="486"/>
                    <a:pt x="740" y="479"/>
                  </a:cubicBezTo>
                  <a:close/>
                  <a:moveTo>
                    <a:pt x="742" y="501"/>
                  </a:moveTo>
                  <a:cubicBezTo>
                    <a:pt x="732" y="498"/>
                    <a:pt x="727" y="487"/>
                    <a:pt x="725" y="477"/>
                  </a:cubicBezTo>
                  <a:cubicBezTo>
                    <a:pt x="725" y="470"/>
                    <a:pt x="727" y="462"/>
                    <a:pt x="729" y="456"/>
                  </a:cubicBezTo>
                  <a:cubicBezTo>
                    <a:pt x="737" y="464"/>
                    <a:pt x="731" y="477"/>
                    <a:pt x="737" y="486"/>
                  </a:cubicBezTo>
                  <a:cubicBezTo>
                    <a:pt x="740" y="490"/>
                    <a:pt x="741" y="498"/>
                    <a:pt x="742" y="501"/>
                  </a:cubicBezTo>
                  <a:close/>
                  <a:moveTo>
                    <a:pt x="701" y="445"/>
                  </a:moveTo>
                  <a:cubicBezTo>
                    <a:pt x="695" y="451"/>
                    <a:pt x="684" y="450"/>
                    <a:pt x="675" y="449"/>
                  </a:cubicBezTo>
                  <a:cubicBezTo>
                    <a:pt x="666" y="447"/>
                    <a:pt x="655" y="439"/>
                    <a:pt x="651" y="430"/>
                  </a:cubicBezTo>
                  <a:cubicBezTo>
                    <a:pt x="653" y="423"/>
                    <a:pt x="653" y="423"/>
                    <a:pt x="653" y="423"/>
                  </a:cubicBezTo>
                  <a:cubicBezTo>
                    <a:pt x="668" y="433"/>
                    <a:pt x="684" y="441"/>
                    <a:pt x="701" y="445"/>
                  </a:cubicBezTo>
                  <a:close/>
                  <a:moveTo>
                    <a:pt x="654" y="409"/>
                  </a:moveTo>
                  <a:cubicBezTo>
                    <a:pt x="671" y="409"/>
                    <a:pt x="687" y="420"/>
                    <a:pt x="697" y="433"/>
                  </a:cubicBezTo>
                  <a:cubicBezTo>
                    <a:pt x="692" y="437"/>
                    <a:pt x="683" y="433"/>
                    <a:pt x="677" y="429"/>
                  </a:cubicBezTo>
                  <a:cubicBezTo>
                    <a:pt x="667" y="426"/>
                    <a:pt x="655" y="420"/>
                    <a:pt x="654" y="409"/>
                  </a:cubicBezTo>
                  <a:close/>
                  <a:moveTo>
                    <a:pt x="806" y="412"/>
                  </a:moveTo>
                  <a:cubicBezTo>
                    <a:pt x="806" y="428"/>
                    <a:pt x="807" y="440"/>
                    <a:pt x="801" y="455"/>
                  </a:cubicBezTo>
                  <a:cubicBezTo>
                    <a:pt x="797" y="445"/>
                    <a:pt x="789" y="431"/>
                    <a:pt x="796" y="419"/>
                  </a:cubicBezTo>
                  <a:cubicBezTo>
                    <a:pt x="799" y="417"/>
                    <a:pt x="801" y="410"/>
                    <a:pt x="806" y="412"/>
                  </a:cubicBezTo>
                  <a:close/>
                  <a:moveTo>
                    <a:pt x="890" y="410"/>
                  </a:moveTo>
                  <a:cubicBezTo>
                    <a:pt x="902" y="394"/>
                    <a:pt x="902" y="394"/>
                    <a:pt x="902" y="394"/>
                  </a:cubicBezTo>
                  <a:cubicBezTo>
                    <a:pt x="904" y="407"/>
                    <a:pt x="892" y="417"/>
                    <a:pt x="883" y="427"/>
                  </a:cubicBezTo>
                  <a:cubicBezTo>
                    <a:pt x="866" y="436"/>
                    <a:pt x="866" y="436"/>
                    <a:pt x="866" y="436"/>
                  </a:cubicBezTo>
                  <a:cubicBezTo>
                    <a:pt x="872" y="428"/>
                    <a:pt x="883" y="419"/>
                    <a:pt x="890" y="410"/>
                  </a:cubicBezTo>
                  <a:close/>
                  <a:moveTo>
                    <a:pt x="843" y="439"/>
                  </a:moveTo>
                  <a:cubicBezTo>
                    <a:pt x="851" y="412"/>
                    <a:pt x="867" y="379"/>
                    <a:pt x="898" y="369"/>
                  </a:cubicBezTo>
                  <a:cubicBezTo>
                    <a:pt x="904" y="370"/>
                    <a:pt x="900" y="376"/>
                    <a:pt x="899" y="379"/>
                  </a:cubicBezTo>
                  <a:cubicBezTo>
                    <a:pt x="892" y="405"/>
                    <a:pt x="868" y="429"/>
                    <a:pt x="843" y="439"/>
                  </a:cubicBezTo>
                  <a:close/>
                  <a:moveTo>
                    <a:pt x="554" y="379"/>
                  </a:moveTo>
                  <a:cubicBezTo>
                    <a:pt x="559" y="393"/>
                    <a:pt x="549" y="404"/>
                    <a:pt x="540" y="415"/>
                  </a:cubicBezTo>
                  <a:cubicBezTo>
                    <a:pt x="535" y="418"/>
                    <a:pt x="531" y="422"/>
                    <a:pt x="526" y="423"/>
                  </a:cubicBezTo>
                  <a:cubicBezTo>
                    <a:pt x="529" y="408"/>
                    <a:pt x="539" y="392"/>
                    <a:pt x="552" y="379"/>
                  </a:cubicBezTo>
                  <a:lnTo>
                    <a:pt x="554" y="379"/>
                  </a:lnTo>
                  <a:close/>
                  <a:moveTo>
                    <a:pt x="526" y="391"/>
                  </a:moveTo>
                  <a:cubicBezTo>
                    <a:pt x="530" y="389"/>
                    <a:pt x="532" y="384"/>
                    <a:pt x="537" y="383"/>
                  </a:cubicBezTo>
                  <a:cubicBezTo>
                    <a:pt x="534" y="393"/>
                    <a:pt x="526" y="403"/>
                    <a:pt x="520" y="413"/>
                  </a:cubicBezTo>
                  <a:cubicBezTo>
                    <a:pt x="519" y="414"/>
                    <a:pt x="519" y="414"/>
                    <a:pt x="519" y="414"/>
                  </a:cubicBezTo>
                  <a:cubicBezTo>
                    <a:pt x="516" y="407"/>
                    <a:pt x="522" y="399"/>
                    <a:pt x="526" y="391"/>
                  </a:cubicBezTo>
                  <a:close/>
                  <a:moveTo>
                    <a:pt x="541" y="251"/>
                  </a:moveTo>
                  <a:cubicBezTo>
                    <a:pt x="544" y="253"/>
                    <a:pt x="547" y="255"/>
                    <a:pt x="548" y="258"/>
                  </a:cubicBezTo>
                  <a:cubicBezTo>
                    <a:pt x="542" y="260"/>
                    <a:pt x="534" y="253"/>
                    <a:pt x="525" y="250"/>
                  </a:cubicBezTo>
                  <a:cubicBezTo>
                    <a:pt x="529" y="247"/>
                    <a:pt x="537" y="249"/>
                    <a:pt x="541" y="251"/>
                  </a:cubicBezTo>
                  <a:close/>
                  <a:moveTo>
                    <a:pt x="545" y="269"/>
                  </a:moveTo>
                  <a:cubicBezTo>
                    <a:pt x="546" y="272"/>
                    <a:pt x="542" y="273"/>
                    <a:pt x="540" y="273"/>
                  </a:cubicBezTo>
                  <a:cubicBezTo>
                    <a:pt x="523" y="275"/>
                    <a:pt x="501" y="274"/>
                    <a:pt x="492" y="257"/>
                  </a:cubicBezTo>
                  <a:cubicBezTo>
                    <a:pt x="510" y="252"/>
                    <a:pt x="531" y="256"/>
                    <a:pt x="545" y="269"/>
                  </a:cubicBezTo>
                  <a:close/>
                  <a:moveTo>
                    <a:pt x="467" y="234"/>
                  </a:moveTo>
                  <a:cubicBezTo>
                    <a:pt x="454" y="229"/>
                    <a:pt x="439" y="220"/>
                    <a:pt x="436" y="205"/>
                  </a:cubicBezTo>
                  <a:cubicBezTo>
                    <a:pt x="438" y="198"/>
                    <a:pt x="438" y="198"/>
                    <a:pt x="438" y="198"/>
                  </a:cubicBezTo>
                  <a:cubicBezTo>
                    <a:pt x="448" y="209"/>
                    <a:pt x="468" y="218"/>
                    <a:pt x="467" y="234"/>
                  </a:cubicBezTo>
                  <a:close/>
                  <a:moveTo>
                    <a:pt x="448" y="193"/>
                  </a:moveTo>
                  <a:cubicBezTo>
                    <a:pt x="460" y="198"/>
                    <a:pt x="474" y="202"/>
                    <a:pt x="476" y="215"/>
                  </a:cubicBezTo>
                  <a:cubicBezTo>
                    <a:pt x="477" y="219"/>
                    <a:pt x="481" y="225"/>
                    <a:pt x="477" y="228"/>
                  </a:cubicBezTo>
                  <a:cubicBezTo>
                    <a:pt x="470" y="215"/>
                    <a:pt x="456" y="206"/>
                    <a:pt x="448" y="193"/>
                  </a:cubicBezTo>
                  <a:close/>
                  <a:moveTo>
                    <a:pt x="350" y="77"/>
                  </a:moveTo>
                  <a:cubicBezTo>
                    <a:pt x="350" y="74"/>
                    <a:pt x="350" y="74"/>
                    <a:pt x="350" y="74"/>
                  </a:cubicBezTo>
                  <a:cubicBezTo>
                    <a:pt x="369" y="64"/>
                    <a:pt x="392" y="67"/>
                    <a:pt x="412" y="74"/>
                  </a:cubicBezTo>
                  <a:cubicBezTo>
                    <a:pt x="412" y="75"/>
                    <a:pt x="412" y="75"/>
                    <a:pt x="412" y="75"/>
                  </a:cubicBezTo>
                  <a:cubicBezTo>
                    <a:pt x="393" y="86"/>
                    <a:pt x="369" y="84"/>
                    <a:pt x="350" y="77"/>
                  </a:cubicBezTo>
                  <a:close/>
                  <a:moveTo>
                    <a:pt x="377" y="60"/>
                  </a:moveTo>
                  <a:cubicBezTo>
                    <a:pt x="371" y="60"/>
                    <a:pt x="363" y="63"/>
                    <a:pt x="359" y="61"/>
                  </a:cubicBezTo>
                  <a:cubicBezTo>
                    <a:pt x="362" y="54"/>
                    <a:pt x="370" y="49"/>
                    <a:pt x="378" y="48"/>
                  </a:cubicBezTo>
                  <a:cubicBezTo>
                    <a:pt x="393" y="47"/>
                    <a:pt x="410" y="48"/>
                    <a:pt x="418" y="63"/>
                  </a:cubicBezTo>
                  <a:cubicBezTo>
                    <a:pt x="418" y="65"/>
                    <a:pt x="418" y="65"/>
                    <a:pt x="418" y="65"/>
                  </a:cubicBezTo>
                  <a:cubicBezTo>
                    <a:pt x="404" y="62"/>
                    <a:pt x="391" y="60"/>
                    <a:pt x="377" y="60"/>
                  </a:cubicBezTo>
                  <a:close/>
                  <a:moveTo>
                    <a:pt x="301" y="210"/>
                  </a:moveTo>
                  <a:cubicBezTo>
                    <a:pt x="300" y="211"/>
                    <a:pt x="300" y="211"/>
                    <a:pt x="299" y="211"/>
                  </a:cubicBezTo>
                  <a:cubicBezTo>
                    <a:pt x="300" y="209"/>
                    <a:pt x="301" y="205"/>
                    <a:pt x="304" y="204"/>
                  </a:cubicBezTo>
                  <a:cubicBezTo>
                    <a:pt x="304" y="206"/>
                    <a:pt x="303" y="210"/>
                    <a:pt x="301" y="210"/>
                  </a:cubicBezTo>
                  <a:close/>
                  <a:moveTo>
                    <a:pt x="354" y="300"/>
                  </a:moveTo>
                  <a:cubicBezTo>
                    <a:pt x="368" y="290"/>
                    <a:pt x="391" y="292"/>
                    <a:pt x="408" y="293"/>
                  </a:cubicBezTo>
                  <a:cubicBezTo>
                    <a:pt x="405" y="303"/>
                    <a:pt x="394" y="303"/>
                    <a:pt x="386" y="307"/>
                  </a:cubicBezTo>
                  <a:cubicBezTo>
                    <a:pt x="375" y="310"/>
                    <a:pt x="361" y="308"/>
                    <a:pt x="354" y="300"/>
                  </a:cubicBezTo>
                  <a:close/>
                  <a:moveTo>
                    <a:pt x="379" y="285"/>
                  </a:moveTo>
                  <a:cubicBezTo>
                    <a:pt x="386" y="280"/>
                    <a:pt x="398" y="277"/>
                    <a:pt x="406" y="283"/>
                  </a:cubicBezTo>
                  <a:cubicBezTo>
                    <a:pt x="398" y="283"/>
                    <a:pt x="390" y="284"/>
                    <a:pt x="381" y="285"/>
                  </a:cubicBezTo>
                  <a:lnTo>
                    <a:pt x="379" y="285"/>
                  </a:lnTo>
                  <a:close/>
                  <a:moveTo>
                    <a:pt x="439" y="307"/>
                  </a:moveTo>
                  <a:cubicBezTo>
                    <a:pt x="440" y="312"/>
                    <a:pt x="444" y="316"/>
                    <a:pt x="442" y="321"/>
                  </a:cubicBezTo>
                  <a:cubicBezTo>
                    <a:pt x="426" y="325"/>
                    <a:pt x="406" y="322"/>
                    <a:pt x="390" y="316"/>
                  </a:cubicBezTo>
                  <a:cubicBezTo>
                    <a:pt x="399" y="310"/>
                    <a:pt x="409" y="306"/>
                    <a:pt x="418" y="297"/>
                  </a:cubicBezTo>
                  <a:cubicBezTo>
                    <a:pt x="426" y="297"/>
                    <a:pt x="434" y="300"/>
                    <a:pt x="439" y="307"/>
                  </a:cubicBezTo>
                  <a:close/>
                  <a:moveTo>
                    <a:pt x="462" y="136"/>
                  </a:moveTo>
                  <a:cubicBezTo>
                    <a:pt x="457" y="151"/>
                    <a:pt x="442" y="164"/>
                    <a:pt x="425" y="167"/>
                  </a:cubicBezTo>
                  <a:cubicBezTo>
                    <a:pt x="422" y="166"/>
                    <a:pt x="422" y="166"/>
                    <a:pt x="422" y="166"/>
                  </a:cubicBezTo>
                  <a:cubicBezTo>
                    <a:pt x="429" y="150"/>
                    <a:pt x="446" y="142"/>
                    <a:pt x="461" y="135"/>
                  </a:cubicBezTo>
                  <a:lnTo>
                    <a:pt x="462" y="136"/>
                  </a:lnTo>
                  <a:close/>
                  <a:moveTo>
                    <a:pt x="424" y="134"/>
                  </a:moveTo>
                  <a:cubicBezTo>
                    <a:pt x="433" y="126"/>
                    <a:pt x="446" y="120"/>
                    <a:pt x="457" y="126"/>
                  </a:cubicBezTo>
                  <a:cubicBezTo>
                    <a:pt x="445" y="136"/>
                    <a:pt x="430" y="142"/>
                    <a:pt x="422" y="154"/>
                  </a:cubicBezTo>
                  <a:cubicBezTo>
                    <a:pt x="419" y="155"/>
                    <a:pt x="419" y="155"/>
                    <a:pt x="419" y="155"/>
                  </a:cubicBezTo>
                  <a:cubicBezTo>
                    <a:pt x="413" y="149"/>
                    <a:pt x="421" y="141"/>
                    <a:pt x="424" y="134"/>
                  </a:cubicBezTo>
                  <a:close/>
                  <a:moveTo>
                    <a:pt x="411" y="178"/>
                  </a:moveTo>
                  <a:cubicBezTo>
                    <a:pt x="414" y="178"/>
                    <a:pt x="414" y="178"/>
                    <a:pt x="414" y="178"/>
                  </a:cubicBezTo>
                  <a:cubicBezTo>
                    <a:pt x="414" y="196"/>
                    <a:pt x="417" y="218"/>
                    <a:pt x="417" y="235"/>
                  </a:cubicBezTo>
                  <a:cubicBezTo>
                    <a:pt x="412" y="230"/>
                    <a:pt x="401" y="225"/>
                    <a:pt x="399" y="216"/>
                  </a:cubicBezTo>
                  <a:cubicBezTo>
                    <a:pt x="400" y="202"/>
                    <a:pt x="402" y="190"/>
                    <a:pt x="411" y="178"/>
                  </a:cubicBezTo>
                  <a:close/>
                  <a:moveTo>
                    <a:pt x="385" y="127"/>
                  </a:moveTo>
                  <a:cubicBezTo>
                    <a:pt x="388" y="126"/>
                    <a:pt x="388" y="126"/>
                    <a:pt x="388" y="126"/>
                  </a:cubicBezTo>
                  <a:cubicBezTo>
                    <a:pt x="394" y="140"/>
                    <a:pt x="399" y="162"/>
                    <a:pt x="386" y="175"/>
                  </a:cubicBezTo>
                  <a:cubicBezTo>
                    <a:pt x="382" y="178"/>
                    <a:pt x="381" y="184"/>
                    <a:pt x="375" y="182"/>
                  </a:cubicBezTo>
                  <a:cubicBezTo>
                    <a:pt x="369" y="161"/>
                    <a:pt x="376" y="144"/>
                    <a:pt x="385" y="127"/>
                  </a:cubicBezTo>
                  <a:close/>
                  <a:moveTo>
                    <a:pt x="366" y="163"/>
                  </a:moveTo>
                  <a:cubicBezTo>
                    <a:pt x="363" y="157"/>
                    <a:pt x="362" y="146"/>
                    <a:pt x="367" y="141"/>
                  </a:cubicBezTo>
                  <a:cubicBezTo>
                    <a:pt x="370" y="140"/>
                    <a:pt x="370" y="140"/>
                    <a:pt x="370" y="140"/>
                  </a:cubicBezTo>
                  <a:cubicBezTo>
                    <a:pt x="370" y="148"/>
                    <a:pt x="367" y="155"/>
                    <a:pt x="366" y="163"/>
                  </a:cubicBezTo>
                  <a:close/>
                  <a:moveTo>
                    <a:pt x="325" y="197"/>
                  </a:moveTo>
                  <a:cubicBezTo>
                    <a:pt x="337" y="191"/>
                    <a:pt x="355" y="193"/>
                    <a:pt x="365" y="202"/>
                  </a:cubicBezTo>
                  <a:cubicBezTo>
                    <a:pt x="358" y="207"/>
                    <a:pt x="348" y="212"/>
                    <a:pt x="342" y="219"/>
                  </a:cubicBezTo>
                  <a:cubicBezTo>
                    <a:pt x="334" y="223"/>
                    <a:pt x="324" y="229"/>
                    <a:pt x="324" y="239"/>
                  </a:cubicBezTo>
                  <a:cubicBezTo>
                    <a:pt x="322" y="254"/>
                    <a:pt x="328" y="270"/>
                    <a:pt x="339" y="281"/>
                  </a:cubicBezTo>
                  <a:cubicBezTo>
                    <a:pt x="347" y="263"/>
                    <a:pt x="369" y="251"/>
                    <a:pt x="370" y="229"/>
                  </a:cubicBezTo>
                  <a:cubicBezTo>
                    <a:pt x="373" y="223"/>
                    <a:pt x="364" y="211"/>
                    <a:pt x="376" y="211"/>
                  </a:cubicBezTo>
                  <a:cubicBezTo>
                    <a:pt x="392" y="219"/>
                    <a:pt x="402" y="230"/>
                    <a:pt x="412" y="244"/>
                  </a:cubicBezTo>
                  <a:cubicBezTo>
                    <a:pt x="415" y="249"/>
                    <a:pt x="420" y="253"/>
                    <a:pt x="423" y="257"/>
                  </a:cubicBezTo>
                  <a:cubicBezTo>
                    <a:pt x="431" y="289"/>
                    <a:pt x="431" y="289"/>
                    <a:pt x="431" y="289"/>
                  </a:cubicBezTo>
                  <a:cubicBezTo>
                    <a:pt x="420" y="293"/>
                    <a:pt x="414" y="275"/>
                    <a:pt x="403" y="273"/>
                  </a:cubicBezTo>
                  <a:cubicBezTo>
                    <a:pt x="384" y="273"/>
                    <a:pt x="362" y="277"/>
                    <a:pt x="349" y="293"/>
                  </a:cubicBezTo>
                  <a:cubicBezTo>
                    <a:pt x="337" y="294"/>
                    <a:pt x="330" y="283"/>
                    <a:pt x="323" y="274"/>
                  </a:cubicBezTo>
                  <a:cubicBezTo>
                    <a:pt x="314" y="262"/>
                    <a:pt x="304" y="248"/>
                    <a:pt x="303" y="234"/>
                  </a:cubicBezTo>
                  <a:cubicBezTo>
                    <a:pt x="316" y="225"/>
                    <a:pt x="324" y="212"/>
                    <a:pt x="325" y="197"/>
                  </a:cubicBezTo>
                  <a:close/>
                  <a:moveTo>
                    <a:pt x="344" y="263"/>
                  </a:moveTo>
                  <a:cubicBezTo>
                    <a:pt x="337" y="247"/>
                    <a:pt x="344" y="229"/>
                    <a:pt x="354" y="217"/>
                  </a:cubicBezTo>
                  <a:cubicBezTo>
                    <a:pt x="356" y="215"/>
                    <a:pt x="362" y="213"/>
                    <a:pt x="363" y="218"/>
                  </a:cubicBezTo>
                  <a:cubicBezTo>
                    <a:pt x="364" y="236"/>
                    <a:pt x="359" y="252"/>
                    <a:pt x="344" y="263"/>
                  </a:cubicBezTo>
                  <a:close/>
                  <a:moveTo>
                    <a:pt x="337" y="233"/>
                  </a:moveTo>
                  <a:cubicBezTo>
                    <a:pt x="334" y="256"/>
                    <a:pt x="334" y="256"/>
                    <a:pt x="334" y="256"/>
                  </a:cubicBezTo>
                  <a:cubicBezTo>
                    <a:pt x="331" y="257"/>
                    <a:pt x="329" y="252"/>
                    <a:pt x="329" y="249"/>
                  </a:cubicBezTo>
                  <a:cubicBezTo>
                    <a:pt x="328" y="243"/>
                    <a:pt x="330" y="237"/>
                    <a:pt x="334" y="233"/>
                  </a:cubicBezTo>
                  <a:lnTo>
                    <a:pt x="337" y="233"/>
                  </a:lnTo>
                  <a:close/>
                  <a:moveTo>
                    <a:pt x="307" y="219"/>
                  </a:moveTo>
                  <a:cubicBezTo>
                    <a:pt x="308" y="215"/>
                    <a:pt x="309" y="207"/>
                    <a:pt x="316" y="206"/>
                  </a:cubicBezTo>
                  <a:cubicBezTo>
                    <a:pt x="317" y="213"/>
                    <a:pt x="311" y="217"/>
                    <a:pt x="307" y="219"/>
                  </a:cubicBezTo>
                  <a:close/>
                  <a:moveTo>
                    <a:pt x="327" y="120"/>
                  </a:moveTo>
                  <a:cubicBezTo>
                    <a:pt x="330" y="118"/>
                    <a:pt x="332" y="114"/>
                    <a:pt x="336" y="113"/>
                  </a:cubicBezTo>
                  <a:cubicBezTo>
                    <a:pt x="339" y="131"/>
                    <a:pt x="333" y="151"/>
                    <a:pt x="319" y="163"/>
                  </a:cubicBezTo>
                  <a:cubicBezTo>
                    <a:pt x="308" y="149"/>
                    <a:pt x="322" y="133"/>
                    <a:pt x="327" y="120"/>
                  </a:cubicBezTo>
                  <a:close/>
                  <a:moveTo>
                    <a:pt x="308" y="131"/>
                  </a:moveTo>
                  <a:cubicBezTo>
                    <a:pt x="311" y="128"/>
                    <a:pt x="312" y="124"/>
                    <a:pt x="316" y="124"/>
                  </a:cubicBezTo>
                  <a:cubicBezTo>
                    <a:pt x="314" y="133"/>
                    <a:pt x="308" y="144"/>
                    <a:pt x="309" y="155"/>
                  </a:cubicBezTo>
                  <a:cubicBezTo>
                    <a:pt x="303" y="150"/>
                    <a:pt x="305" y="139"/>
                    <a:pt x="308" y="131"/>
                  </a:cubicBezTo>
                  <a:close/>
                  <a:moveTo>
                    <a:pt x="293" y="129"/>
                  </a:moveTo>
                  <a:cubicBezTo>
                    <a:pt x="287" y="129"/>
                    <a:pt x="287" y="129"/>
                    <a:pt x="287" y="129"/>
                  </a:cubicBezTo>
                  <a:cubicBezTo>
                    <a:pt x="276" y="117"/>
                    <a:pt x="258" y="103"/>
                    <a:pt x="264" y="85"/>
                  </a:cubicBezTo>
                  <a:cubicBezTo>
                    <a:pt x="278" y="97"/>
                    <a:pt x="296" y="110"/>
                    <a:pt x="293" y="129"/>
                  </a:cubicBezTo>
                  <a:close/>
                  <a:moveTo>
                    <a:pt x="279" y="133"/>
                  </a:moveTo>
                  <a:cubicBezTo>
                    <a:pt x="273" y="133"/>
                    <a:pt x="267" y="129"/>
                    <a:pt x="263" y="125"/>
                  </a:cubicBezTo>
                  <a:cubicBezTo>
                    <a:pt x="259" y="120"/>
                    <a:pt x="253" y="113"/>
                    <a:pt x="257" y="106"/>
                  </a:cubicBezTo>
                  <a:cubicBezTo>
                    <a:pt x="267" y="113"/>
                    <a:pt x="272" y="125"/>
                    <a:pt x="279" y="133"/>
                  </a:cubicBezTo>
                  <a:close/>
                  <a:moveTo>
                    <a:pt x="246" y="22"/>
                  </a:moveTo>
                  <a:cubicBezTo>
                    <a:pt x="253" y="22"/>
                    <a:pt x="268" y="12"/>
                    <a:pt x="268" y="27"/>
                  </a:cubicBezTo>
                  <a:cubicBezTo>
                    <a:pt x="268" y="48"/>
                    <a:pt x="256" y="72"/>
                    <a:pt x="236" y="81"/>
                  </a:cubicBezTo>
                  <a:cubicBezTo>
                    <a:pt x="234" y="81"/>
                    <a:pt x="234" y="81"/>
                    <a:pt x="234" y="81"/>
                  </a:cubicBezTo>
                  <a:cubicBezTo>
                    <a:pt x="238" y="63"/>
                    <a:pt x="247" y="43"/>
                    <a:pt x="246" y="22"/>
                  </a:cubicBezTo>
                  <a:close/>
                  <a:moveTo>
                    <a:pt x="213" y="10"/>
                  </a:moveTo>
                  <a:cubicBezTo>
                    <a:pt x="222" y="12"/>
                    <a:pt x="227" y="22"/>
                    <a:pt x="237" y="21"/>
                  </a:cubicBezTo>
                  <a:cubicBezTo>
                    <a:pt x="246" y="40"/>
                    <a:pt x="234" y="60"/>
                    <a:pt x="227" y="76"/>
                  </a:cubicBezTo>
                  <a:cubicBezTo>
                    <a:pt x="223" y="80"/>
                    <a:pt x="220" y="74"/>
                    <a:pt x="218" y="71"/>
                  </a:cubicBezTo>
                  <a:cubicBezTo>
                    <a:pt x="209" y="53"/>
                    <a:pt x="200" y="29"/>
                    <a:pt x="213" y="10"/>
                  </a:cubicBezTo>
                  <a:close/>
                  <a:moveTo>
                    <a:pt x="91" y="12"/>
                  </a:moveTo>
                  <a:cubicBezTo>
                    <a:pt x="102" y="10"/>
                    <a:pt x="114" y="12"/>
                    <a:pt x="121" y="19"/>
                  </a:cubicBezTo>
                  <a:cubicBezTo>
                    <a:pt x="127" y="28"/>
                    <a:pt x="127" y="28"/>
                    <a:pt x="127" y="28"/>
                  </a:cubicBezTo>
                  <a:cubicBezTo>
                    <a:pt x="118" y="31"/>
                    <a:pt x="107" y="26"/>
                    <a:pt x="98" y="21"/>
                  </a:cubicBezTo>
                  <a:cubicBezTo>
                    <a:pt x="96" y="18"/>
                    <a:pt x="88" y="17"/>
                    <a:pt x="91" y="12"/>
                  </a:cubicBezTo>
                  <a:close/>
                  <a:moveTo>
                    <a:pt x="125" y="39"/>
                  </a:moveTo>
                  <a:cubicBezTo>
                    <a:pt x="120" y="43"/>
                    <a:pt x="112" y="44"/>
                    <a:pt x="104" y="42"/>
                  </a:cubicBezTo>
                  <a:cubicBezTo>
                    <a:pt x="95" y="40"/>
                    <a:pt x="86" y="32"/>
                    <a:pt x="85" y="23"/>
                  </a:cubicBezTo>
                  <a:cubicBezTo>
                    <a:pt x="98" y="28"/>
                    <a:pt x="110" y="34"/>
                    <a:pt x="125" y="39"/>
                  </a:cubicBezTo>
                  <a:close/>
                  <a:moveTo>
                    <a:pt x="97" y="87"/>
                  </a:moveTo>
                  <a:cubicBezTo>
                    <a:pt x="100" y="88"/>
                    <a:pt x="104" y="91"/>
                    <a:pt x="104" y="94"/>
                  </a:cubicBezTo>
                  <a:cubicBezTo>
                    <a:pt x="101" y="93"/>
                    <a:pt x="97" y="89"/>
                    <a:pt x="97" y="87"/>
                  </a:cubicBezTo>
                  <a:close/>
                  <a:moveTo>
                    <a:pt x="128" y="118"/>
                  </a:moveTo>
                  <a:cubicBezTo>
                    <a:pt x="123" y="111"/>
                    <a:pt x="113" y="108"/>
                    <a:pt x="108" y="100"/>
                  </a:cubicBezTo>
                  <a:cubicBezTo>
                    <a:pt x="109" y="99"/>
                    <a:pt x="109" y="99"/>
                    <a:pt x="109" y="99"/>
                  </a:cubicBezTo>
                  <a:cubicBezTo>
                    <a:pt x="132" y="118"/>
                    <a:pt x="157" y="127"/>
                    <a:pt x="181" y="144"/>
                  </a:cubicBezTo>
                  <a:cubicBezTo>
                    <a:pt x="164" y="141"/>
                    <a:pt x="145" y="128"/>
                    <a:pt x="128" y="118"/>
                  </a:cubicBezTo>
                  <a:close/>
                  <a:moveTo>
                    <a:pt x="184" y="144"/>
                  </a:moveTo>
                  <a:cubicBezTo>
                    <a:pt x="188" y="142"/>
                    <a:pt x="192" y="144"/>
                    <a:pt x="195" y="147"/>
                  </a:cubicBezTo>
                  <a:cubicBezTo>
                    <a:pt x="194" y="146"/>
                    <a:pt x="187" y="149"/>
                    <a:pt x="184" y="144"/>
                  </a:cubicBezTo>
                  <a:close/>
                  <a:moveTo>
                    <a:pt x="127" y="103"/>
                  </a:moveTo>
                  <a:cubicBezTo>
                    <a:pt x="100" y="82"/>
                    <a:pt x="78" y="54"/>
                    <a:pt x="69" y="22"/>
                  </a:cubicBezTo>
                  <a:cubicBezTo>
                    <a:pt x="78" y="26"/>
                    <a:pt x="82" y="37"/>
                    <a:pt x="90" y="43"/>
                  </a:cubicBezTo>
                  <a:cubicBezTo>
                    <a:pt x="101" y="51"/>
                    <a:pt x="116" y="50"/>
                    <a:pt x="128" y="47"/>
                  </a:cubicBezTo>
                  <a:cubicBezTo>
                    <a:pt x="133" y="46"/>
                    <a:pt x="135" y="39"/>
                    <a:pt x="140" y="40"/>
                  </a:cubicBezTo>
                  <a:cubicBezTo>
                    <a:pt x="150" y="55"/>
                    <a:pt x="137" y="74"/>
                    <a:pt x="146" y="89"/>
                  </a:cubicBezTo>
                  <a:cubicBezTo>
                    <a:pt x="156" y="113"/>
                    <a:pt x="185" y="119"/>
                    <a:pt x="208" y="122"/>
                  </a:cubicBezTo>
                  <a:cubicBezTo>
                    <a:pt x="209" y="109"/>
                    <a:pt x="205" y="96"/>
                    <a:pt x="203" y="84"/>
                  </a:cubicBezTo>
                  <a:cubicBezTo>
                    <a:pt x="192" y="63"/>
                    <a:pt x="173" y="48"/>
                    <a:pt x="149" y="46"/>
                  </a:cubicBezTo>
                  <a:cubicBezTo>
                    <a:pt x="148" y="35"/>
                    <a:pt x="156" y="21"/>
                    <a:pt x="167" y="16"/>
                  </a:cubicBezTo>
                  <a:cubicBezTo>
                    <a:pt x="176" y="22"/>
                    <a:pt x="193" y="12"/>
                    <a:pt x="199" y="24"/>
                  </a:cubicBezTo>
                  <a:cubicBezTo>
                    <a:pt x="195" y="49"/>
                    <a:pt x="215" y="65"/>
                    <a:pt x="213" y="88"/>
                  </a:cubicBezTo>
                  <a:cubicBezTo>
                    <a:pt x="212" y="89"/>
                    <a:pt x="211" y="92"/>
                    <a:pt x="212" y="94"/>
                  </a:cubicBezTo>
                  <a:cubicBezTo>
                    <a:pt x="218" y="101"/>
                    <a:pt x="225" y="93"/>
                    <a:pt x="231" y="91"/>
                  </a:cubicBezTo>
                  <a:cubicBezTo>
                    <a:pt x="238" y="89"/>
                    <a:pt x="245" y="84"/>
                    <a:pt x="252" y="81"/>
                  </a:cubicBezTo>
                  <a:cubicBezTo>
                    <a:pt x="251" y="100"/>
                    <a:pt x="242" y="117"/>
                    <a:pt x="260" y="131"/>
                  </a:cubicBezTo>
                  <a:cubicBezTo>
                    <a:pt x="271" y="148"/>
                    <a:pt x="297" y="136"/>
                    <a:pt x="301" y="157"/>
                  </a:cubicBezTo>
                  <a:cubicBezTo>
                    <a:pt x="302" y="172"/>
                    <a:pt x="317" y="176"/>
                    <a:pt x="320" y="189"/>
                  </a:cubicBezTo>
                  <a:cubicBezTo>
                    <a:pt x="312" y="196"/>
                    <a:pt x="300" y="197"/>
                    <a:pt x="292" y="203"/>
                  </a:cubicBezTo>
                  <a:cubicBezTo>
                    <a:pt x="282" y="186"/>
                    <a:pt x="287" y="170"/>
                    <a:pt x="284" y="152"/>
                  </a:cubicBezTo>
                  <a:cubicBezTo>
                    <a:pt x="278" y="150"/>
                    <a:pt x="278" y="150"/>
                    <a:pt x="278" y="150"/>
                  </a:cubicBezTo>
                  <a:cubicBezTo>
                    <a:pt x="221" y="151"/>
                    <a:pt x="171" y="135"/>
                    <a:pt x="127" y="103"/>
                  </a:cubicBezTo>
                  <a:close/>
                  <a:moveTo>
                    <a:pt x="189" y="106"/>
                  </a:moveTo>
                  <a:cubicBezTo>
                    <a:pt x="189" y="108"/>
                    <a:pt x="191" y="109"/>
                    <a:pt x="191" y="111"/>
                  </a:cubicBezTo>
                  <a:cubicBezTo>
                    <a:pt x="175" y="110"/>
                    <a:pt x="157" y="101"/>
                    <a:pt x="151" y="85"/>
                  </a:cubicBezTo>
                  <a:cubicBezTo>
                    <a:pt x="150" y="73"/>
                    <a:pt x="150" y="73"/>
                    <a:pt x="150" y="73"/>
                  </a:cubicBezTo>
                  <a:cubicBezTo>
                    <a:pt x="161" y="85"/>
                    <a:pt x="174" y="98"/>
                    <a:pt x="189" y="106"/>
                  </a:cubicBezTo>
                  <a:close/>
                  <a:moveTo>
                    <a:pt x="155" y="56"/>
                  </a:moveTo>
                  <a:cubicBezTo>
                    <a:pt x="175" y="53"/>
                    <a:pt x="188" y="74"/>
                    <a:pt x="197" y="90"/>
                  </a:cubicBezTo>
                  <a:cubicBezTo>
                    <a:pt x="197" y="93"/>
                    <a:pt x="199" y="97"/>
                    <a:pt x="197" y="102"/>
                  </a:cubicBezTo>
                  <a:cubicBezTo>
                    <a:pt x="185" y="99"/>
                    <a:pt x="175" y="88"/>
                    <a:pt x="167" y="79"/>
                  </a:cubicBezTo>
                  <a:cubicBezTo>
                    <a:pt x="160" y="73"/>
                    <a:pt x="153" y="64"/>
                    <a:pt x="155" y="56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669"/>
            <p:cNvSpPr/>
            <p:nvPr/>
          </p:nvSpPr>
          <p:spPr bwMode="auto">
            <a:xfrm>
              <a:off x="4290" y="159"/>
              <a:ext cx="7" cy="7"/>
            </a:xfrm>
            <a:custGeom>
              <a:avLst/>
              <a:gdLst>
                <a:gd name="T0" fmla="*/ 0 w 3"/>
                <a:gd name="T1" fmla="*/ 1 h 3"/>
                <a:gd name="T2" fmla="*/ 0 w 3"/>
                <a:gd name="T3" fmla="*/ 3 h 3"/>
                <a:gd name="T4" fmla="*/ 3 w 3"/>
                <a:gd name="T5" fmla="*/ 3 h 3"/>
                <a:gd name="T6" fmla="*/ 3 w 3"/>
                <a:gd name="T7" fmla="*/ 2 h 3"/>
                <a:gd name="T8" fmla="*/ 0 w 3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670"/>
            <p:cNvSpPr/>
            <p:nvPr/>
          </p:nvSpPr>
          <p:spPr bwMode="auto">
            <a:xfrm>
              <a:off x="4245" y="-10"/>
              <a:ext cx="97" cy="131"/>
            </a:xfrm>
            <a:custGeom>
              <a:avLst/>
              <a:gdLst>
                <a:gd name="T0" fmla="*/ 31 w 41"/>
                <a:gd name="T1" fmla="*/ 44 h 55"/>
                <a:gd name="T2" fmla="*/ 41 w 41"/>
                <a:gd name="T3" fmla="*/ 0 h 55"/>
                <a:gd name="T4" fmla="*/ 26 w 41"/>
                <a:gd name="T5" fmla="*/ 0 h 55"/>
                <a:gd name="T6" fmla="*/ 27 w 41"/>
                <a:gd name="T7" fmla="*/ 20 h 55"/>
                <a:gd name="T8" fmla="*/ 23 w 41"/>
                <a:gd name="T9" fmla="*/ 20 h 55"/>
                <a:gd name="T10" fmla="*/ 8 w 41"/>
                <a:gd name="T11" fmla="*/ 0 h 55"/>
                <a:gd name="T12" fmla="*/ 0 w 41"/>
                <a:gd name="T13" fmla="*/ 0 h 55"/>
                <a:gd name="T14" fmla="*/ 18 w 41"/>
                <a:gd name="T15" fmla="*/ 54 h 55"/>
                <a:gd name="T16" fmla="*/ 20 w 41"/>
                <a:gd name="T17" fmla="*/ 55 h 55"/>
                <a:gd name="T18" fmla="*/ 31 w 41"/>
                <a:gd name="T19" fmla="*/ 4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55">
                  <a:moveTo>
                    <a:pt x="31" y="44"/>
                  </a:moveTo>
                  <a:cubicBezTo>
                    <a:pt x="33" y="29"/>
                    <a:pt x="40" y="14"/>
                    <a:pt x="4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8" y="7"/>
                    <a:pt x="29" y="13"/>
                    <a:pt x="27" y="20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17" y="14"/>
                    <a:pt x="12" y="7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9" y="16"/>
                    <a:pt x="35" y="34"/>
                    <a:pt x="18" y="54"/>
                  </a:cubicBezTo>
                  <a:cubicBezTo>
                    <a:pt x="20" y="55"/>
                    <a:pt x="20" y="55"/>
                    <a:pt x="20" y="55"/>
                  </a:cubicBezTo>
                  <a:cubicBezTo>
                    <a:pt x="26" y="54"/>
                    <a:pt x="27" y="48"/>
                    <a:pt x="31" y="44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671"/>
            <p:cNvSpPr>
              <a:spLocks noEditPoints="1"/>
            </p:cNvSpPr>
            <p:nvPr/>
          </p:nvSpPr>
          <p:spPr bwMode="auto">
            <a:xfrm>
              <a:off x="4311" y="-10"/>
              <a:ext cx="421" cy="399"/>
            </a:xfrm>
            <a:custGeom>
              <a:avLst/>
              <a:gdLst>
                <a:gd name="T0" fmla="*/ 177 w 178"/>
                <a:gd name="T1" fmla="*/ 2 h 168"/>
                <a:gd name="T2" fmla="*/ 178 w 178"/>
                <a:gd name="T3" fmla="*/ 0 h 168"/>
                <a:gd name="T4" fmla="*/ 118 w 178"/>
                <a:gd name="T5" fmla="*/ 0 h 168"/>
                <a:gd name="T6" fmla="*/ 92 w 178"/>
                <a:gd name="T7" fmla="*/ 5 h 168"/>
                <a:gd name="T8" fmla="*/ 47 w 178"/>
                <a:gd name="T9" fmla="*/ 62 h 168"/>
                <a:gd name="T10" fmla="*/ 0 w 178"/>
                <a:gd name="T11" fmla="*/ 75 h 168"/>
                <a:gd name="T12" fmla="*/ 15 w 178"/>
                <a:gd name="T13" fmla="*/ 90 h 168"/>
                <a:gd name="T14" fmla="*/ 22 w 178"/>
                <a:gd name="T15" fmla="*/ 123 h 168"/>
                <a:gd name="T16" fmla="*/ 63 w 178"/>
                <a:gd name="T17" fmla="*/ 168 h 168"/>
                <a:gd name="T18" fmla="*/ 77 w 178"/>
                <a:gd name="T19" fmla="*/ 132 h 168"/>
                <a:gd name="T20" fmla="*/ 27 w 178"/>
                <a:gd name="T21" fmla="*/ 79 h 168"/>
                <a:gd name="T22" fmla="*/ 111 w 178"/>
                <a:gd name="T23" fmla="*/ 40 h 168"/>
                <a:gd name="T24" fmla="*/ 129 w 178"/>
                <a:gd name="T25" fmla="*/ 7 h 168"/>
                <a:gd name="T26" fmla="*/ 128 w 178"/>
                <a:gd name="T27" fmla="*/ 1 h 168"/>
                <a:gd name="T28" fmla="*/ 177 w 178"/>
                <a:gd name="T29" fmla="*/ 2 h 168"/>
                <a:gd name="T30" fmla="*/ 42 w 178"/>
                <a:gd name="T31" fmla="*/ 95 h 168"/>
                <a:gd name="T32" fmla="*/ 71 w 178"/>
                <a:gd name="T33" fmla="*/ 138 h 168"/>
                <a:gd name="T34" fmla="*/ 63 w 178"/>
                <a:gd name="T35" fmla="*/ 157 h 168"/>
                <a:gd name="T36" fmla="*/ 60 w 178"/>
                <a:gd name="T37" fmla="*/ 153 h 168"/>
                <a:gd name="T38" fmla="*/ 41 w 178"/>
                <a:gd name="T39" fmla="*/ 97 h 168"/>
                <a:gd name="T40" fmla="*/ 42 w 178"/>
                <a:gd name="T41" fmla="*/ 95 h 168"/>
                <a:gd name="T42" fmla="*/ 30 w 178"/>
                <a:gd name="T43" fmla="*/ 93 h 168"/>
                <a:gd name="T44" fmla="*/ 43 w 178"/>
                <a:gd name="T45" fmla="*/ 113 h 168"/>
                <a:gd name="T46" fmla="*/ 51 w 178"/>
                <a:gd name="T47" fmla="*/ 151 h 168"/>
                <a:gd name="T48" fmla="*/ 22 w 178"/>
                <a:gd name="T49" fmla="*/ 93 h 168"/>
                <a:gd name="T50" fmla="*/ 30 w 178"/>
                <a:gd name="T51" fmla="*/ 93 h 168"/>
                <a:gd name="T52" fmla="*/ 84 w 178"/>
                <a:gd name="T53" fmla="*/ 14 h 168"/>
                <a:gd name="T54" fmla="*/ 90 w 178"/>
                <a:gd name="T55" fmla="*/ 18 h 168"/>
                <a:gd name="T56" fmla="*/ 60 w 178"/>
                <a:gd name="T57" fmla="*/ 55 h 168"/>
                <a:gd name="T58" fmla="*/ 84 w 178"/>
                <a:gd name="T59" fmla="*/ 14 h 168"/>
                <a:gd name="T60" fmla="*/ 91 w 178"/>
                <a:gd name="T61" fmla="*/ 56 h 168"/>
                <a:gd name="T62" fmla="*/ 67 w 178"/>
                <a:gd name="T63" fmla="*/ 61 h 168"/>
                <a:gd name="T64" fmla="*/ 66 w 178"/>
                <a:gd name="T65" fmla="*/ 60 h 168"/>
                <a:gd name="T66" fmla="*/ 113 w 178"/>
                <a:gd name="T67" fmla="*/ 10 h 168"/>
                <a:gd name="T68" fmla="*/ 91 w 178"/>
                <a:gd name="T69" fmla="*/ 56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78" h="168">
                  <a:moveTo>
                    <a:pt x="177" y="2"/>
                  </a:moveTo>
                  <a:cubicBezTo>
                    <a:pt x="178" y="0"/>
                    <a:pt x="178" y="0"/>
                    <a:pt x="178" y="0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110" y="3"/>
                    <a:pt x="102" y="9"/>
                    <a:pt x="92" y="5"/>
                  </a:cubicBezTo>
                  <a:cubicBezTo>
                    <a:pt x="63" y="8"/>
                    <a:pt x="55" y="41"/>
                    <a:pt x="47" y="62"/>
                  </a:cubicBezTo>
                  <a:cubicBezTo>
                    <a:pt x="34" y="76"/>
                    <a:pt x="14" y="69"/>
                    <a:pt x="0" y="75"/>
                  </a:cubicBezTo>
                  <a:cubicBezTo>
                    <a:pt x="4" y="80"/>
                    <a:pt x="14" y="81"/>
                    <a:pt x="15" y="90"/>
                  </a:cubicBezTo>
                  <a:cubicBezTo>
                    <a:pt x="23" y="101"/>
                    <a:pt x="15" y="113"/>
                    <a:pt x="22" y="123"/>
                  </a:cubicBezTo>
                  <a:cubicBezTo>
                    <a:pt x="26" y="145"/>
                    <a:pt x="45" y="157"/>
                    <a:pt x="63" y="168"/>
                  </a:cubicBezTo>
                  <a:cubicBezTo>
                    <a:pt x="72" y="159"/>
                    <a:pt x="78" y="146"/>
                    <a:pt x="77" y="132"/>
                  </a:cubicBezTo>
                  <a:cubicBezTo>
                    <a:pt x="72" y="108"/>
                    <a:pt x="49" y="87"/>
                    <a:pt x="27" y="79"/>
                  </a:cubicBezTo>
                  <a:cubicBezTo>
                    <a:pt x="53" y="60"/>
                    <a:pt x="97" y="79"/>
                    <a:pt x="111" y="40"/>
                  </a:cubicBezTo>
                  <a:cubicBezTo>
                    <a:pt x="116" y="29"/>
                    <a:pt x="118" y="14"/>
                    <a:pt x="129" y="7"/>
                  </a:cubicBezTo>
                  <a:cubicBezTo>
                    <a:pt x="128" y="1"/>
                    <a:pt x="128" y="1"/>
                    <a:pt x="128" y="1"/>
                  </a:cubicBezTo>
                  <a:cubicBezTo>
                    <a:pt x="146" y="5"/>
                    <a:pt x="160" y="2"/>
                    <a:pt x="177" y="2"/>
                  </a:cubicBezTo>
                  <a:close/>
                  <a:moveTo>
                    <a:pt x="42" y="95"/>
                  </a:moveTo>
                  <a:cubicBezTo>
                    <a:pt x="59" y="102"/>
                    <a:pt x="68" y="120"/>
                    <a:pt x="71" y="138"/>
                  </a:cubicBezTo>
                  <a:cubicBezTo>
                    <a:pt x="69" y="146"/>
                    <a:pt x="71" y="153"/>
                    <a:pt x="63" y="157"/>
                  </a:cubicBezTo>
                  <a:cubicBezTo>
                    <a:pt x="60" y="153"/>
                    <a:pt x="60" y="153"/>
                    <a:pt x="60" y="153"/>
                  </a:cubicBezTo>
                  <a:cubicBezTo>
                    <a:pt x="54" y="134"/>
                    <a:pt x="53" y="114"/>
                    <a:pt x="41" y="97"/>
                  </a:cubicBezTo>
                  <a:lnTo>
                    <a:pt x="42" y="95"/>
                  </a:lnTo>
                  <a:close/>
                  <a:moveTo>
                    <a:pt x="30" y="93"/>
                  </a:moveTo>
                  <a:cubicBezTo>
                    <a:pt x="43" y="113"/>
                    <a:pt x="43" y="113"/>
                    <a:pt x="43" y="113"/>
                  </a:cubicBezTo>
                  <a:cubicBezTo>
                    <a:pt x="45" y="127"/>
                    <a:pt x="52" y="138"/>
                    <a:pt x="51" y="151"/>
                  </a:cubicBezTo>
                  <a:cubicBezTo>
                    <a:pt x="28" y="140"/>
                    <a:pt x="21" y="116"/>
                    <a:pt x="22" y="93"/>
                  </a:cubicBezTo>
                  <a:cubicBezTo>
                    <a:pt x="23" y="89"/>
                    <a:pt x="27" y="93"/>
                    <a:pt x="30" y="93"/>
                  </a:cubicBezTo>
                  <a:close/>
                  <a:moveTo>
                    <a:pt x="84" y="14"/>
                  </a:moveTo>
                  <a:cubicBezTo>
                    <a:pt x="87" y="14"/>
                    <a:pt x="95" y="11"/>
                    <a:pt x="90" y="18"/>
                  </a:cubicBezTo>
                  <a:cubicBezTo>
                    <a:pt x="80" y="30"/>
                    <a:pt x="75" y="48"/>
                    <a:pt x="60" y="55"/>
                  </a:cubicBezTo>
                  <a:cubicBezTo>
                    <a:pt x="60" y="42"/>
                    <a:pt x="68" y="22"/>
                    <a:pt x="84" y="14"/>
                  </a:cubicBezTo>
                  <a:close/>
                  <a:moveTo>
                    <a:pt x="91" y="56"/>
                  </a:moveTo>
                  <a:cubicBezTo>
                    <a:pt x="82" y="59"/>
                    <a:pt x="76" y="64"/>
                    <a:pt x="67" y="61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88" y="45"/>
                    <a:pt x="87" y="15"/>
                    <a:pt x="113" y="10"/>
                  </a:cubicBezTo>
                  <a:cubicBezTo>
                    <a:pt x="113" y="27"/>
                    <a:pt x="104" y="45"/>
                    <a:pt x="91" y="56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672"/>
            <p:cNvSpPr/>
            <p:nvPr/>
          </p:nvSpPr>
          <p:spPr bwMode="auto">
            <a:xfrm>
              <a:off x="4074" y="-10"/>
              <a:ext cx="171" cy="107"/>
            </a:xfrm>
            <a:custGeom>
              <a:avLst/>
              <a:gdLst>
                <a:gd name="T0" fmla="*/ 72 w 72"/>
                <a:gd name="T1" fmla="*/ 42 h 45"/>
                <a:gd name="T2" fmla="*/ 72 w 72"/>
                <a:gd name="T3" fmla="*/ 27 h 45"/>
                <a:gd name="T4" fmla="*/ 59 w 72"/>
                <a:gd name="T5" fmla="*/ 0 h 45"/>
                <a:gd name="T6" fmla="*/ 50 w 72"/>
                <a:gd name="T7" fmla="*/ 0 h 45"/>
                <a:gd name="T8" fmla="*/ 59 w 72"/>
                <a:gd name="T9" fmla="*/ 10 h 45"/>
                <a:gd name="T10" fmla="*/ 64 w 72"/>
                <a:gd name="T11" fmla="*/ 24 h 45"/>
                <a:gd name="T12" fmla="*/ 59 w 72"/>
                <a:gd name="T13" fmla="*/ 22 h 45"/>
                <a:gd name="T14" fmla="*/ 40 w 72"/>
                <a:gd name="T15" fmla="*/ 0 h 45"/>
                <a:gd name="T16" fmla="*/ 29 w 72"/>
                <a:gd name="T17" fmla="*/ 0 h 45"/>
                <a:gd name="T18" fmla="*/ 57 w 72"/>
                <a:gd name="T19" fmla="*/ 30 h 45"/>
                <a:gd name="T20" fmla="*/ 56 w 72"/>
                <a:gd name="T21" fmla="*/ 35 h 45"/>
                <a:gd name="T22" fmla="*/ 11 w 72"/>
                <a:gd name="T23" fmla="*/ 12 h 45"/>
                <a:gd name="T24" fmla="*/ 8 w 72"/>
                <a:gd name="T25" fmla="*/ 0 h 45"/>
                <a:gd name="T26" fmla="*/ 0 w 72"/>
                <a:gd name="T27" fmla="*/ 0 h 45"/>
                <a:gd name="T28" fmla="*/ 16 w 72"/>
                <a:gd name="T29" fmla="*/ 28 h 45"/>
                <a:gd name="T30" fmla="*/ 69 w 72"/>
                <a:gd name="T31" fmla="*/ 45 h 45"/>
                <a:gd name="T32" fmla="*/ 72 w 72"/>
                <a:gd name="T33" fmla="*/ 4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2" h="45">
                  <a:moveTo>
                    <a:pt x="72" y="42"/>
                  </a:moveTo>
                  <a:cubicBezTo>
                    <a:pt x="64" y="37"/>
                    <a:pt x="72" y="32"/>
                    <a:pt x="72" y="27"/>
                  </a:cubicBezTo>
                  <a:cubicBezTo>
                    <a:pt x="69" y="17"/>
                    <a:pt x="65" y="8"/>
                    <a:pt x="59" y="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53" y="3"/>
                    <a:pt x="56" y="7"/>
                    <a:pt x="59" y="10"/>
                  </a:cubicBezTo>
                  <a:cubicBezTo>
                    <a:pt x="64" y="24"/>
                    <a:pt x="64" y="24"/>
                    <a:pt x="64" y="24"/>
                  </a:cubicBezTo>
                  <a:cubicBezTo>
                    <a:pt x="59" y="22"/>
                    <a:pt x="59" y="22"/>
                    <a:pt x="59" y="22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41" y="6"/>
                    <a:pt x="49" y="19"/>
                    <a:pt x="57" y="30"/>
                  </a:cubicBezTo>
                  <a:cubicBezTo>
                    <a:pt x="58" y="31"/>
                    <a:pt x="59" y="34"/>
                    <a:pt x="56" y="35"/>
                  </a:cubicBezTo>
                  <a:cubicBezTo>
                    <a:pt x="38" y="35"/>
                    <a:pt x="19" y="29"/>
                    <a:pt x="11" y="1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9"/>
                    <a:pt x="5" y="21"/>
                    <a:pt x="16" y="28"/>
                  </a:cubicBezTo>
                  <a:cubicBezTo>
                    <a:pt x="32" y="38"/>
                    <a:pt x="52" y="39"/>
                    <a:pt x="69" y="45"/>
                  </a:cubicBezTo>
                  <a:lnTo>
                    <a:pt x="72" y="42"/>
                  </a:ln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673"/>
            <p:cNvSpPr/>
            <p:nvPr/>
          </p:nvSpPr>
          <p:spPr bwMode="auto">
            <a:xfrm>
              <a:off x="4230" y="138"/>
              <a:ext cx="45" cy="33"/>
            </a:xfrm>
            <a:custGeom>
              <a:avLst/>
              <a:gdLst>
                <a:gd name="T0" fmla="*/ 19 w 19"/>
                <a:gd name="T1" fmla="*/ 10 h 14"/>
                <a:gd name="T2" fmla="*/ 9 w 19"/>
                <a:gd name="T3" fmla="*/ 1 h 14"/>
                <a:gd name="T4" fmla="*/ 1 w 19"/>
                <a:gd name="T5" fmla="*/ 10 h 14"/>
                <a:gd name="T6" fmla="*/ 19 w 19"/>
                <a:gd name="T7" fmla="*/ 1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14">
                  <a:moveTo>
                    <a:pt x="19" y="10"/>
                  </a:moveTo>
                  <a:cubicBezTo>
                    <a:pt x="13" y="8"/>
                    <a:pt x="16" y="0"/>
                    <a:pt x="9" y="1"/>
                  </a:cubicBezTo>
                  <a:cubicBezTo>
                    <a:pt x="6" y="3"/>
                    <a:pt x="0" y="5"/>
                    <a:pt x="1" y="10"/>
                  </a:cubicBezTo>
                  <a:cubicBezTo>
                    <a:pt x="7" y="9"/>
                    <a:pt x="14" y="14"/>
                    <a:pt x="19" y="10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674"/>
            <p:cNvSpPr/>
            <p:nvPr/>
          </p:nvSpPr>
          <p:spPr bwMode="auto">
            <a:xfrm>
              <a:off x="5324" y="-10"/>
              <a:ext cx="121" cy="76"/>
            </a:xfrm>
            <a:custGeom>
              <a:avLst/>
              <a:gdLst>
                <a:gd name="T0" fmla="*/ 42 w 51"/>
                <a:gd name="T1" fmla="*/ 32 h 32"/>
                <a:gd name="T2" fmla="*/ 49 w 51"/>
                <a:gd name="T3" fmla="*/ 14 h 32"/>
                <a:gd name="T4" fmla="*/ 51 w 51"/>
                <a:gd name="T5" fmla="*/ 0 h 32"/>
                <a:gd name="T6" fmla="*/ 46 w 51"/>
                <a:gd name="T7" fmla="*/ 0 h 32"/>
                <a:gd name="T8" fmla="*/ 44 w 51"/>
                <a:gd name="T9" fmla="*/ 8 h 32"/>
                <a:gd name="T10" fmla="*/ 41 w 51"/>
                <a:gd name="T11" fmla="*/ 7 h 32"/>
                <a:gd name="T12" fmla="*/ 37 w 51"/>
                <a:gd name="T13" fmla="*/ 0 h 32"/>
                <a:gd name="T14" fmla="*/ 32 w 51"/>
                <a:gd name="T15" fmla="*/ 0 h 32"/>
                <a:gd name="T16" fmla="*/ 37 w 51"/>
                <a:gd name="T17" fmla="*/ 19 h 32"/>
                <a:gd name="T18" fmla="*/ 8 w 51"/>
                <a:gd name="T19" fmla="*/ 0 h 32"/>
                <a:gd name="T20" fmla="*/ 0 w 51"/>
                <a:gd name="T21" fmla="*/ 0 h 32"/>
                <a:gd name="T22" fmla="*/ 42 w 51"/>
                <a:gd name="T23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1" h="32">
                  <a:moveTo>
                    <a:pt x="42" y="32"/>
                  </a:moveTo>
                  <a:cubicBezTo>
                    <a:pt x="47" y="30"/>
                    <a:pt x="49" y="21"/>
                    <a:pt x="49" y="14"/>
                  </a:cubicBezTo>
                  <a:cubicBezTo>
                    <a:pt x="50" y="9"/>
                    <a:pt x="51" y="5"/>
                    <a:pt x="51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3"/>
                    <a:pt x="46" y="5"/>
                    <a:pt x="44" y="8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39" y="5"/>
                    <a:pt x="38" y="2"/>
                    <a:pt x="37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4" y="6"/>
                    <a:pt x="36" y="12"/>
                    <a:pt x="37" y="19"/>
                  </a:cubicBezTo>
                  <a:cubicBezTo>
                    <a:pt x="24" y="19"/>
                    <a:pt x="16" y="10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1" y="14"/>
                    <a:pt x="25" y="26"/>
                    <a:pt x="42" y="32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" name="Freeform 675"/>
            <p:cNvSpPr>
              <a:spLocks noEditPoints="1"/>
            </p:cNvSpPr>
            <p:nvPr/>
          </p:nvSpPr>
          <p:spPr bwMode="auto">
            <a:xfrm>
              <a:off x="3610" y="-10"/>
              <a:ext cx="159" cy="226"/>
            </a:xfrm>
            <a:custGeom>
              <a:avLst/>
              <a:gdLst>
                <a:gd name="T0" fmla="*/ 35 w 67"/>
                <a:gd name="T1" fmla="*/ 1 h 95"/>
                <a:gd name="T2" fmla="*/ 43 w 67"/>
                <a:gd name="T3" fmla="*/ 50 h 95"/>
                <a:gd name="T4" fmla="*/ 48 w 67"/>
                <a:gd name="T5" fmla="*/ 54 h 95"/>
                <a:gd name="T6" fmla="*/ 46 w 67"/>
                <a:gd name="T7" fmla="*/ 7 h 95"/>
                <a:gd name="T8" fmla="*/ 62 w 67"/>
                <a:gd name="T9" fmla="*/ 38 h 95"/>
                <a:gd name="T10" fmla="*/ 57 w 67"/>
                <a:gd name="T11" fmla="*/ 66 h 95"/>
                <a:gd name="T12" fmla="*/ 48 w 67"/>
                <a:gd name="T13" fmla="*/ 79 h 95"/>
                <a:gd name="T14" fmla="*/ 46 w 67"/>
                <a:gd name="T15" fmla="*/ 55 h 95"/>
                <a:gd name="T16" fmla="*/ 38 w 67"/>
                <a:gd name="T17" fmla="*/ 65 h 95"/>
                <a:gd name="T18" fmla="*/ 23 w 67"/>
                <a:gd name="T19" fmla="*/ 0 h 95"/>
                <a:gd name="T20" fmla="*/ 16 w 67"/>
                <a:gd name="T21" fmla="*/ 0 h 95"/>
                <a:gd name="T22" fmla="*/ 15 w 67"/>
                <a:gd name="T23" fmla="*/ 7 h 95"/>
                <a:gd name="T24" fmla="*/ 43 w 67"/>
                <a:gd name="T25" fmla="*/ 93 h 95"/>
                <a:gd name="T26" fmla="*/ 47 w 67"/>
                <a:gd name="T27" fmla="*/ 95 h 95"/>
                <a:gd name="T28" fmla="*/ 67 w 67"/>
                <a:gd name="T29" fmla="*/ 56 h 95"/>
                <a:gd name="T30" fmla="*/ 52 w 67"/>
                <a:gd name="T31" fmla="*/ 1 h 95"/>
                <a:gd name="T32" fmla="*/ 51 w 67"/>
                <a:gd name="T33" fmla="*/ 0 h 95"/>
                <a:gd name="T34" fmla="*/ 33 w 67"/>
                <a:gd name="T35" fmla="*/ 0 h 95"/>
                <a:gd name="T36" fmla="*/ 35 w 67"/>
                <a:gd name="T37" fmla="*/ 1 h 95"/>
                <a:gd name="T38" fmla="*/ 42 w 67"/>
                <a:gd name="T39" fmla="*/ 5 h 95"/>
                <a:gd name="T40" fmla="*/ 43 w 67"/>
                <a:gd name="T41" fmla="*/ 9 h 95"/>
                <a:gd name="T42" fmla="*/ 42 w 67"/>
                <a:gd name="T43" fmla="*/ 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7" h="95">
                  <a:moveTo>
                    <a:pt x="35" y="1"/>
                  </a:moveTo>
                  <a:cubicBezTo>
                    <a:pt x="41" y="17"/>
                    <a:pt x="47" y="34"/>
                    <a:pt x="43" y="50"/>
                  </a:cubicBezTo>
                  <a:cubicBezTo>
                    <a:pt x="48" y="54"/>
                    <a:pt x="48" y="54"/>
                    <a:pt x="48" y="54"/>
                  </a:cubicBezTo>
                  <a:cubicBezTo>
                    <a:pt x="53" y="41"/>
                    <a:pt x="49" y="21"/>
                    <a:pt x="46" y="7"/>
                  </a:cubicBezTo>
                  <a:cubicBezTo>
                    <a:pt x="57" y="13"/>
                    <a:pt x="59" y="27"/>
                    <a:pt x="62" y="38"/>
                  </a:cubicBezTo>
                  <a:cubicBezTo>
                    <a:pt x="64" y="47"/>
                    <a:pt x="57" y="57"/>
                    <a:pt x="57" y="66"/>
                  </a:cubicBezTo>
                  <a:cubicBezTo>
                    <a:pt x="51" y="69"/>
                    <a:pt x="54" y="77"/>
                    <a:pt x="48" y="79"/>
                  </a:cubicBezTo>
                  <a:cubicBezTo>
                    <a:pt x="43" y="71"/>
                    <a:pt x="55" y="61"/>
                    <a:pt x="46" y="55"/>
                  </a:cubicBezTo>
                  <a:cubicBezTo>
                    <a:pt x="42" y="57"/>
                    <a:pt x="43" y="67"/>
                    <a:pt x="38" y="65"/>
                  </a:cubicBezTo>
                  <a:cubicBezTo>
                    <a:pt x="22" y="49"/>
                    <a:pt x="15" y="23"/>
                    <a:pt x="23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5" y="2"/>
                    <a:pt x="15" y="5"/>
                    <a:pt x="15" y="7"/>
                  </a:cubicBezTo>
                  <a:cubicBezTo>
                    <a:pt x="0" y="42"/>
                    <a:pt x="36" y="62"/>
                    <a:pt x="43" y="93"/>
                  </a:cubicBezTo>
                  <a:cubicBezTo>
                    <a:pt x="44" y="93"/>
                    <a:pt x="45" y="95"/>
                    <a:pt x="47" y="95"/>
                  </a:cubicBezTo>
                  <a:cubicBezTo>
                    <a:pt x="58" y="83"/>
                    <a:pt x="61" y="70"/>
                    <a:pt x="67" y="56"/>
                  </a:cubicBezTo>
                  <a:cubicBezTo>
                    <a:pt x="66" y="36"/>
                    <a:pt x="67" y="16"/>
                    <a:pt x="52" y="1"/>
                  </a:cubicBezTo>
                  <a:cubicBezTo>
                    <a:pt x="52" y="1"/>
                    <a:pt x="51" y="0"/>
                    <a:pt x="51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4" y="1"/>
                    <a:pt x="34" y="1"/>
                    <a:pt x="35" y="1"/>
                  </a:cubicBezTo>
                  <a:close/>
                  <a:moveTo>
                    <a:pt x="42" y="5"/>
                  </a:moveTo>
                  <a:cubicBezTo>
                    <a:pt x="43" y="9"/>
                    <a:pt x="43" y="9"/>
                    <a:pt x="43" y="9"/>
                  </a:cubicBezTo>
                  <a:cubicBezTo>
                    <a:pt x="42" y="9"/>
                    <a:pt x="41" y="6"/>
                    <a:pt x="42" y="5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Freeform 676"/>
            <p:cNvSpPr/>
            <p:nvPr/>
          </p:nvSpPr>
          <p:spPr bwMode="auto">
            <a:xfrm>
              <a:off x="3876" y="-10"/>
              <a:ext cx="359" cy="240"/>
            </a:xfrm>
            <a:custGeom>
              <a:avLst/>
              <a:gdLst>
                <a:gd name="T0" fmla="*/ 149 w 152"/>
                <a:gd name="T1" fmla="*/ 101 h 101"/>
                <a:gd name="T2" fmla="*/ 131 w 152"/>
                <a:gd name="T3" fmla="*/ 73 h 101"/>
                <a:gd name="T4" fmla="*/ 146 w 152"/>
                <a:gd name="T5" fmla="*/ 67 h 101"/>
                <a:gd name="T6" fmla="*/ 119 w 152"/>
                <a:gd name="T7" fmla="*/ 65 h 101"/>
                <a:gd name="T8" fmla="*/ 33 w 152"/>
                <a:gd name="T9" fmla="*/ 6 h 101"/>
                <a:gd name="T10" fmla="*/ 43 w 152"/>
                <a:gd name="T11" fmla="*/ 0 h 101"/>
                <a:gd name="T12" fmla="*/ 0 w 152"/>
                <a:gd name="T13" fmla="*/ 0 h 101"/>
                <a:gd name="T14" fmla="*/ 91 w 152"/>
                <a:gd name="T15" fmla="*/ 50 h 101"/>
                <a:gd name="T16" fmla="*/ 149 w 152"/>
                <a:gd name="T17" fmla="*/ 101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2" h="101">
                  <a:moveTo>
                    <a:pt x="149" y="101"/>
                  </a:moveTo>
                  <a:cubicBezTo>
                    <a:pt x="152" y="89"/>
                    <a:pt x="137" y="83"/>
                    <a:pt x="131" y="73"/>
                  </a:cubicBezTo>
                  <a:cubicBezTo>
                    <a:pt x="132" y="68"/>
                    <a:pt x="149" y="75"/>
                    <a:pt x="146" y="67"/>
                  </a:cubicBezTo>
                  <a:cubicBezTo>
                    <a:pt x="119" y="65"/>
                    <a:pt x="119" y="65"/>
                    <a:pt x="119" y="65"/>
                  </a:cubicBezTo>
                  <a:cubicBezTo>
                    <a:pt x="93" y="39"/>
                    <a:pt x="61" y="28"/>
                    <a:pt x="33" y="6"/>
                  </a:cubicBezTo>
                  <a:cubicBezTo>
                    <a:pt x="36" y="4"/>
                    <a:pt x="40" y="2"/>
                    <a:pt x="4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2" y="12"/>
                    <a:pt x="62" y="29"/>
                    <a:pt x="91" y="50"/>
                  </a:cubicBezTo>
                  <a:cubicBezTo>
                    <a:pt x="110" y="67"/>
                    <a:pt x="132" y="81"/>
                    <a:pt x="149" y="101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Freeform 677"/>
            <p:cNvSpPr/>
            <p:nvPr/>
          </p:nvSpPr>
          <p:spPr bwMode="auto">
            <a:xfrm>
              <a:off x="2224" y="-10"/>
              <a:ext cx="16" cy="5"/>
            </a:xfrm>
            <a:custGeom>
              <a:avLst/>
              <a:gdLst>
                <a:gd name="T0" fmla="*/ 4 w 7"/>
                <a:gd name="T1" fmla="*/ 2 h 2"/>
                <a:gd name="T2" fmla="*/ 7 w 7"/>
                <a:gd name="T3" fmla="*/ 0 h 2"/>
                <a:gd name="T4" fmla="*/ 0 w 7"/>
                <a:gd name="T5" fmla="*/ 0 h 2"/>
                <a:gd name="T6" fmla="*/ 4 w 7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2">
                  <a:moveTo>
                    <a:pt x="4" y="2"/>
                  </a:moveTo>
                  <a:cubicBezTo>
                    <a:pt x="5" y="1"/>
                    <a:pt x="6" y="1"/>
                    <a:pt x="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2" y="2"/>
                    <a:pt x="4" y="2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Freeform 678"/>
            <p:cNvSpPr/>
            <p:nvPr/>
          </p:nvSpPr>
          <p:spPr bwMode="auto">
            <a:xfrm>
              <a:off x="4356" y="-10"/>
              <a:ext cx="149" cy="62"/>
            </a:xfrm>
            <a:custGeom>
              <a:avLst/>
              <a:gdLst>
                <a:gd name="T0" fmla="*/ 5 w 63"/>
                <a:gd name="T1" fmla="*/ 26 h 26"/>
                <a:gd name="T2" fmla="*/ 51 w 63"/>
                <a:gd name="T3" fmla="*/ 11 h 26"/>
                <a:gd name="T4" fmla="*/ 63 w 63"/>
                <a:gd name="T5" fmla="*/ 0 h 26"/>
                <a:gd name="T6" fmla="*/ 53 w 63"/>
                <a:gd name="T7" fmla="*/ 0 h 26"/>
                <a:gd name="T8" fmla="*/ 18 w 63"/>
                <a:gd name="T9" fmla="*/ 14 h 26"/>
                <a:gd name="T10" fmla="*/ 20 w 63"/>
                <a:gd name="T11" fmla="*/ 0 h 26"/>
                <a:gd name="T12" fmla="*/ 13 w 63"/>
                <a:gd name="T13" fmla="*/ 0 h 26"/>
                <a:gd name="T14" fmla="*/ 9 w 63"/>
                <a:gd name="T15" fmla="*/ 13 h 26"/>
                <a:gd name="T16" fmla="*/ 6 w 63"/>
                <a:gd name="T17" fmla="*/ 0 h 26"/>
                <a:gd name="T18" fmla="*/ 0 w 63"/>
                <a:gd name="T19" fmla="*/ 0 h 26"/>
                <a:gd name="T20" fmla="*/ 2 w 63"/>
                <a:gd name="T21" fmla="*/ 25 h 26"/>
                <a:gd name="T22" fmla="*/ 5 w 63"/>
                <a:gd name="T23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3" h="26">
                  <a:moveTo>
                    <a:pt x="5" y="26"/>
                  </a:moveTo>
                  <a:cubicBezTo>
                    <a:pt x="51" y="11"/>
                    <a:pt x="51" y="11"/>
                    <a:pt x="51" y="11"/>
                  </a:cubicBezTo>
                  <a:cubicBezTo>
                    <a:pt x="55" y="8"/>
                    <a:pt x="59" y="4"/>
                    <a:pt x="63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43" y="7"/>
                    <a:pt x="30" y="12"/>
                    <a:pt x="18" y="14"/>
                  </a:cubicBezTo>
                  <a:cubicBezTo>
                    <a:pt x="18" y="9"/>
                    <a:pt x="19" y="5"/>
                    <a:pt x="20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2" y="4"/>
                    <a:pt x="10" y="8"/>
                    <a:pt x="9" y="13"/>
                  </a:cubicBezTo>
                  <a:cubicBezTo>
                    <a:pt x="7" y="9"/>
                    <a:pt x="6" y="4"/>
                    <a:pt x="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"/>
                    <a:pt x="0" y="17"/>
                    <a:pt x="2" y="25"/>
                  </a:cubicBezTo>
                  <a:lnTo>
                    <a:pt x="5" y="26"/>
                  </a:ln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pic>
        <p:nvPicPr>
          <p:cNvPr id="27" name="图片 26"/>
          <p:cNvPicPr>
            <a:picLocks noChangeAspect="1"/>
          </p:cNvPicPr>
          <p:nvPr userDrawn="1"/>
        </p:nvPicPr>
        <p:blipFill rotWithShape="1">
          <a:blip r:embed="rId2" cstate="print">
            <a:clrChange>
              <a:clrFrom>
                <a:srgbClr val="FEFEFE"/>
              </a:clrFrom>
              <a:clrTo>
                <a:srgbClr val="FEFEFE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0049" t="5801" r="6123" b="6692"/>
          <a:stretch>
            <a:fillRect/>
          </a:stretch>
        </p:blipFill>
        <p:spPr>
          <a:xfrm>
            <a:off x="11134137" y="5353050"/>
            <a:ext cx="1057863" cy="1504949"/>
          </a:xfrm>
          <a:prstGeom prst="rect">
            <a:avLst/>
          </a:prstGeom>
        </p:spPr>
      </p:pic>
      <p:pic>
        <p:nvPicPr>
          <p:cNvPr id="28" name="图片 27"/>
          <p:cNvPicPr>
            <a:picLocks noChangeAspect="1"/>
          </p:cNvPicPr>
          <p:nvPr userDrawn="1"/>
        </p:nvPicPr>
        <p:blipFill rotWithShape="1">
          <a:blip r:embed="rId3" cstate="print">
            <a:clrChange>
              <a:clrFrom>
                <a:srgbClr val="FEFEFE"/>
              </a:clrFrom>
              <a:clrTo>
                <a:srgbClr val="FEFEFE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7277" t="74906" r="37277"/>
          <a:stretch>
            <a:fillRect/>
          </a:stretch>
        </p:blipFill>
        <p:spPr>
          <a:xfrm>
            <a:off x="9848850" y="6150545"/>
            <a:ext cx="1304396" cy="707455"/>
          </a:xfrm>
          <a:prstGeom prst="rect">
            <a:avLst/>
          </a:prstGeom>
        </p:spPr>
      </p:pic>
      <p:grpSp>
        <p:nvGrpSpPr>
          <p:cNvPr id="29" name="组合 28"/>
          <p:cNvGrpSpPr/>
          <p:nvPr userDrawn="1"/>
        </p:nvGrpSpPr>
        <p:grpSpPr>
          <a:xfrm>
            <a:off x="5376000" y="2295360"/>
            <a:ext cx="1440000" cy="1440000"/>
            <a:chOff x="2323416" y="-738821"/>
            <a:chExt cx="12005187" cy="12005187"/>
          </a:xfrm>
        </p:grpSpPr>
        <p:sp>
          <p:nvSpPr>
            <p:cNvPr id="30" name="椭圆 29"/>
            <p:cNvSpPr/>
            <p:nvPr/>
          </p:nvSpPr>
          <p:spPr>
            <a:xfrm>
              <a:off x="2323416" y="-738821"/>
              <a:ext cx="12005187" cy="12005187"/>
            </a:xfrm>
            <a:prstGeom prst="ellipse">
              <a:avLst/>
            </a:prstGeom>
            <a:gradFill flip="none" rotWithShape="1">
              <a:gsLst>
                <a:gs pos="0">
                  <a:srgbClr val="FFFFFF"/>
                </a:gs>
                <a:gs pos="100000">
                  <a:srgbClr val="D5DBDF"/>
                </a:gs>
              </a:gsLst>
              <a:path path="circle">
                <a:fillToRect l="100000" t="100000"/>
              </a:path>
              <a:tileRect r="-100000" b="-100000"/>
            </a:gradFill>
            <a:ln w="25400">
              <a:gradFill flip="none" rotWithShape="1">
                <a:gsLst>
                  <a:gs pos="0">
                    <a:srgbClr val="7F98A5"/>
                  </a:gs>
                  <a:gs pos="100000">
                    <a:srgbClr val="FFFFFF"/>
                  </a:gs>
                </a:gsLst>
                <a:path path="circle">
                  <a:fillToRect l="100000" t="100000"/>
                </a:path>
                <a:tileRect r="-100000" b="-100000"/>
              </a:gradFill>
            </a:ln>
            <a:effectLst>
              <a:outerShdw blurRad="190500" dist="635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1" name="任意多边形 30"/>
            <p:cNvSpPr/>
            <p:nvPr/>
          </p:nvSpPr>
          <p:spPr bwMode="auto">
            <a:xfrm>
              <a:off x="2449465" y="-569376"/>
              <a:ext cx="8470949" cy="8062378"/>
            </a:xfrm>
            <a:custGeom>
              <a:avLst/>
              <a:gdLst>
                <a:gd name="connsiteX0" fmla="*/ 2791792 w 8470950"/>
                <a:gd name="connsiteY0" fmla="*/ 7553953 h 8062378"/>
                <a:gd name="connsiteX1" fmla="*/ 2808410 w 8470950"/>
                <a:gd name="connsiteY1" fmla="*/ 7554225 h 8062378"/>
                <a:gd name="connsiteX2" fmla="*/ 2828076 w 8470950"/>
                <a:gd name="connsiteY2" fmla="*/ 7571306 h 8062378"/>
                <a:gd name="connsiteX3" fmla="*/ 2846862 w 8470950"/>
                <a:gd name="connsiteY3" fmla="*/ 7650194 h 8062378"/>
                <a:gd name="connsiteX4" fmla="*/ 2865648 w 8470950"/>
                <a:gd name="connsiteY4" fmla="*/ 7807969 h 8062378"/>
                <a:gd name="connsiteX5" fmla="*/ 2906975 w 8470950"/>
                <a:gd name="connsiteY5" fmla="*/ 7864318 h 8062378"/>
                <a:gd name="connsiteX6" fmla="*/ 2967088 w 8470950"/>
                <a:gd name="connsiteY6" fmla="*/ 7901884 h 8062378"/>
                <a:gd name="connsiteX7" fmla="*/ 2786749 w 8470950"/>
                <a:gd name="connsiteY7" fmla="*/ 7796700 h 8062378"/>
                <a:gd name="connsiteX8" fmla="*/ 2760449 w 8470950"/>
                <a:gd name="connsiteY8" fmla="*/ 7710299 h 8062378"/>
                <a:gd name="connsiteX9" fmla="*/ 2752935 w 8470950"/>
                <a:gd name="connsiteY9" fmla="*/ 7593845 h 8062378"/>
                <a:gd name="connsiteX10" fmla="*/ 2791792 w 8470950"/>
                <a:gd name="connsiteY10" fmla="*/ 7553953 h 8062378"/>
                <a:gd name="connsiteX11" fmla="*/ 2711026 w 8470950"/>
                <a:gd name="connsiteY11" fmla="*/ 7421603 h 8062378"/>
                <a:gd name="connsiteX12" fmla="*/ 2733552 w 8470950"/>
                <a:gd name="connsiteY12" fmla="*/ 7421603 h 8062378"/>
                <a:gd name="connsiteX13" fmla="*/ 2748569 w 8470950"/>
                <a:gd name="connsiteY13" fmla="*/ 7567830 h 8062378"/>
                <a:gd name="connsiteX14" fmla="*/ 2737307 w 8470950"/>
                <a:gd name="connsiteY14" fmla="*/ 7586577 h 8062378"/>
                <a:gd name="connsiteX15" fmla="*/ 2560850 w 8470950"/>
                <a:gd name="connsiteY15" fmla="*/ 7706559 h 8062378"/>
                <a:gd name="connsiteX16" fmla="*/ 2354360 w 8470950"/>
                <a:gd name="connsiteY16" fmla="*/ 7800295 h 8062378"/>
                <a:gd name="connsiteX17" fmla="*/ 2380640 w 8470950"/>
                <a:gd name="connsiteY17" fmla="*/ 7987766 h 8062378"/>
                <a:gd name="connsiteX18" fmla="*/ 2279272 w 8470950"/>
                <a:gd name="connsiteY18" fmla="*/ 7890281 h 8062378"/>
                <a:gd name="connsiteX19" fmla="*/ 2275519 w 8470950"/>
                <a:gd name="connsiteY19" fmla="*/ 7807794 h 8062378"/>
                <a:gd name="connsiteX20" fmla="*/ 2316816 w 8470950"/>
                <a:gd name="connsiteY20" fmla="*/ 7725306 h 8062378"/>
                <a:gd name="connsiteX21" fmla="*/ 2388149 w 8470950"/>
                <a:gd name="connsiteY21" fmla="*/ 7687812 h 8062378"/>
                <a:gd name="connsiteX22" fmla="*/ 2711026 w 8470950"/>
                <a:gd name="connsiteY22" fmla="*/ 7421603 h 8062378"/>
                <a:gd name="connsiteX23" fmla="*/ 2119645 w 8470950"/>
                <a:gd name="connsiteY23" fmla="*/ 7026175 h 8062378"/>
                <a:gd name="connsiteX24" fmla="*/ 2189213 w 8470950"/>
                <a:gd name="connsiteY24" fmla="*/ 7075269 h 8062378"/>
                <a:gd name="connsiteX25" fmla="*/ 2095518 w 8470950"/>
                <a:gd name="connsiteY25" fmla="*/ 7413117 h 8062378"/>
                <a:gd name="connsiteX26" fmla="*/ 2084275 w 8470950"/>
                <a:gd name="connsiteY26" fmla="*/ 7582041 h 8062378"/>
                <a:gd name="connsiteX27" fmla="*/ 1825675 w 8470950"/>
                <a:gd name="connsiteY27" fmla="*/ 7642103 h 8062378"/>
                <a:gd name="connsiteX28" fmla="*/ 1900632 w 8470950"/>
                <a:gd name="connsiteY28" fmla="*/ 7634595 h 8062378"/>
                <a:gd name="connsiteX29" fmla="*/ 2028057 w 8470950"/>
                <a:gd name="connsiteY29" fmla="*/ 7229178 h 8062378"/>
                <a:gd name="connsiteX30" fmla="*/ 2084275 w 8470950"/>
                <a:gd name="connsiteY30" fmla="*/ 7037730 h 8062378"/>
                <a:gd name="connsiteX31" fmla="*/ 2119645 w 8470950"/>
                <a:gd name="connsiteY31" fmla="*/ 7026175 h 8062378"/>
                <a:gd name="connsiteX32" fmla="*/ 2317653 w 8470950"/>
                <a:gd name="connsiteY32" fmla="*/ 7021840 h 8062378"/>
                <a:gd name="connsiteX33" fmla="*/ 2351412 w 8470950"/>
                <a:gd name="connsiteY33" fmla="*/ 7023715 h 8062378"/>
                <a:gd name="connsiteX34" fmla="*/ 2317653 w 8470950"/>
                <a:gd name="connsiteY34" fmla="*/ 7166203 h 8062378"/>
                <a:gd name="connsiteX35" fmla="*/ 2388923 w 8470950"/>
                <a:gd name="connsiteY35" fmla="*/ 7319940 h 8062378"/>
                <a:gd name="connsiteX36" fmla="*/ 2392674 w 8470950"/>
                <a:gd name="connsiteY36" fmla="*/ 7323690 h 8062378"/>
                <a:gd name="connsiteX37" fmla="*/ 2617738 w 8470950"/>
                <a:gd name="connsiteY37" fmla="*/ 7331189 h 8062378"/>
                <a:gd name="connsiteX38" fmla="*/ 2685256 w 8470950"/>
                <a:gd name="connsiteY38" fmla="*/ 7267444 h 8062378"/>
                <a:gd name="connsiteX39" fmla="*/ 2704012 w 8470950"/>
                <a:gd name="connsiteY39" fmla="*/ 7293692 h 8062378"/>
                <a:gd name="connsiteX40" fmla="*/ 2381422 w 8470950"/>
                <a:gd name="connsiteY40" fmla="*/ 7672411 h 8062378"/>
                <a:gd name="connsiteX41" fmla="*/ 2186366 w 8470950"/>
                <a:gd name="connsiteY41" fmla="*/ 7822398 h 8062378"/>
                <a:gd name="connsiteX42" fmla="*/ 2126349 w 8470950"/>
                <a:gd name="connsiteY42" fmla="*/ 8062378 h 8062378"/>
                <a:gd name="connsiteX43" fmla="*/ 2073835 w 8470950"/>
                <a:gd name="connsiteY43" fmla="*/ 7931139 h 8062378"/>
                <a:gd name="connsiteX44" fmla="*/ 1965055 w 8470950"/>
                <a:gd name="connsiteY44" fmla="*/ 8043630 h 8062378"/>
                <a:gd name="connsiteX45" fmla="*/ 1995062 w 8470950"/>
                <a:gd name="connsiteY45" fmla="*/ 7886143 h 8062378"/>
                <a:gd name="connsiteX46" fmla="*/ 1863775 w 8470950"/>
                <a:gd name="connsiteY46" fmla="*/ 7878643 h 8062378"/>
                <a:gd name="connsiteX47" fmla="*/ 2013817 w 8470950"/>
                <a:gd name="connsiteY47" fmla="*/ 7784901 h 8062378"/>
                <a:gd name="connsiteX48" fmla="*/ 2107594 w 8470950"/>
                <a:gd name="connsiteY48" fmla="*/ 7428681 h 8062378"/>
                <a:gd name="connsiteX49" fmla="*/ 2160109 w 8470950"/>
                <a:gd name="connsiteY49" fmla="*/ 7173702 h 8062378"/>
                <a:gd name="connsiteX50" fmla="*/ 2227628 w 8470950"/>
                <a:gd name="connsiteY50" fmla="*/ 7061212 h 8062378"/>
                <a:gd name="connsiteX51" fmla="*/ 2283893 w 8470950"/>
                <a:gd name="connsiteY51" fmla="*/ 7031214 h 8062378"/>
                <a:gd name="connsiteX52" fmla="*/ 2317653 w 8470950"/>
                <a:gd name="connsiteY52" fmla="*/ 7021840 h 8062378"/>
                <a:gd name="connsiteX53" fmla="*/ 1999263 w 8470950"/>
                <a:gd name="connsiteY53" fmla="*/ 6980360 h 8062378"/>
                <a:gd name="connsiteX54" fmla="*/ 2054712 w 8470950"/>
                <a:gd name="connsiteY54" fmla="*/ 7026778 h 8062378"/>
                <a:gd name="connsiteX55" fmla="*/ 1912180 w 8470950"/>
                <a:gd name="connsiteY55" fmla="*/ 7104993 h 8062378"/>
                <a:gd name="connsiteX56" fmla="*/ 1679631 w 8470950"/>
                <a:gd name="connsiteY56" fmla="*/ 6989533 h 8062378"/>
                <a:gd name="connsiteX57" fmla="*/ 1840912 w 8470950"/>
                <a:gd name="connsiteY57" fmla="*/ 7015605 h 8062378"/>
                <a:gd name="connsiteX58" fmla="*/ 1999263 w 8470950"/>
                <a:gd name="connsiteY58" fmla="*/ 6980360 h 8062378"/>
                <a:gd name="connsiteX59" fmla="*/ 2822691 w 8470950"/>
                <a:gd name="connsiteY59" fmla="*/ 6830704 h 8062378"/>
                <a:gd name="connsiteX60" fmla="*/ 2876642 w 8470950"/>
                <a:gd name="connsiteY60" fmla="*/ 6835402 h 8062378"/>
                <a:gd name="connsiteX61" fmla="*/ 3030525 w 8470950"/>
                <a:gd name="connsiteY61" fmla="*/ 6918072 h 8062378"/>
                <a:gd name="connsiteX62" fmla="*/ 3188161 w 8470950"/>
                <a:gd name="connsiteY62" fmla="*/ 6955650 h 8062378"/>
                <a:gd name="connsiteX63" fmla="*/ 3278238 w 8470950"/>
                <a:gd name="connsiteY63" fmla="*/ 7120991 h 8062378"/>
                <a:gd name="connsiteX64" fmla="*/ 3199420 w 8470950"/>
                <a:gd name="connsiteY64" fmla="*/ 7060867 h 8062378"/>
                <a:gd name="connsiteX65" fmla="*/ 3060551 w 8470950"/>
                <a:gd name="connsiteY65" fmla="*/ 7030805 h 8062378"/>
                <a:gd name="connsiteX66" fmla="*/ 2929188 w 8470950"/>
                <a:gd name="connsiteY66" fmla="*/ 7015774 h 8062378"/>
                <a:gd name="connsiteX67" fmla="*/ 2839110 w 8470950"/>
                <a:gd name="connsiteY67" fmla="*/ 6996985 h 8062378"/>
                <a:gd name="connsiteX68" fmla="*/ 2801578 w 8470950"/>
                <a:gd name="connsiteY68" fmla="*/ 6955650 h 8062378"/>
                <a:gd name="connsiteX69" fmla="*/ 2711501 w 8470950"/>
                <a:gd name="connsiteY69" fmla="*/ 6895526 h 8062378"/>
                <a:gd name="connsiteX70" fmla="*/ 2722760 w 8470950"/>
                <a:gd name="connsiteY70" fmla="*/ 6880495 h 8062378"/>
                <a:gd name="connsiteX71" fmla="*/ 2734020 w 8470950"/>
                <a:gd name="connsiteY71" fmla="*/ 6869221 h 8062378"/>
                <a:gd name="connsiteX72" fmla="*/ 2771552 w 8470950"/>
                <a:gd name="connsiteY72" fmla="*/ 6842917 h 8062378"/>
                <a:gd name="connsiteX73" fmla="*/ 2822691 w 8470950"/>
                <a:gd name="connsiteY73" fmla="*/ 6830704 h 8062378"/>
                <a:gd name="connsiteX74" fmla="*/ 1844725 w 8470950"/>
                <a:gd name="connsiteY74" fmla="*/ 6538378 h 8062378"/>
                <a:gd name="connsiteX75" fmla="*/ 1882259 w 8470950"/>
                <a:gd name="connsiteY75" fmla="*/ 6572162 h 8062378"/>
                <a:gd name="connsiteX76" fmla="*/ 1923546 w 8470950"/>
                <a:gd name="connsiteY76" fmla="*/ 6624714 h 8062378"/>
                <a:gd name="connsiteX77" fmla="*/ 2047405 w 8470950"/>
                <a:gd name="connsiteY77" fmla="*/ 6733572 h 8062378"/>
                <a:gd name="connsiteX78" fmla="*/ 2253838 w 8470950"/>
                <a:gd name="connsiteY78" fmla="*/ 6748587 h 8062378"/>
                <a:gd name="connsiteX79" fmla="*/ 2557858 w 8470950"/>
                <a:gd name="connsiteY79" fmla="*/ 6823661 h 8062378"/>
                <a:gd name="connsiteX80" fmla="*/ 2666705 w 8470950"/>
                <a:gd name="connsiteY80" fmla="*/ 6898736 h 8062378"/>
                <a:gd name="connsiteX81" fmla="*/ 2798073 w 8470950"/>
                <a:gd name="connsiteY81" fmla="*/ 6977564 h 8062378"/>
                <a:gd name="connsiteX82" fmla="*/ 2910672 w 8470950"/>
                <a:gd name="connsiteY82" fmla="*/ 7135220 h 8062378"/>
                <a:gd name="connsiteX83" fmla="*/ 3053298 w 8470950"/>
                <a:gd name="connsiteY83" fmla="*/ 7428010 h 8062378"/>
                <a:gd name="connsiteX84" fmla="*/ 3214692 w 8470950"/>
                <a:gd name="connsiteY84" fmla="*/ 7536868 h 8062378"/>
                <a:gd name="connsiteX85" fmla="*/ 3379838 w 8470950"/>
                <a:gd name="connsiteY85" fmla="*/ 7615697 h 8062378"/>
                <a:gd name="connsiteX86" fmla="*/ 3150885 w 8470950"/>
                <a:gd name="connsiteY86" fmla="*/ 7653234 h 8062378"/>
                <a:gd name="connsiteX87" fmla="*/ 2914426 w 8470950"/>
                <a:gd name="connsiteY87" fmla="*/ 7596928 h 8062378"/>
                <a:gd name="connsiteX88" fmla="*/ 2726759 w 8470950"/>
                <a:gd name="connsiteY88" fmla="*/ 7176511 h 8062378"/>
                <a:gd name="connsiteX89" fmla="*/ 2670458 w 8470950"/>
                <a:gd name="connsiteY89" fmla="*/ 7244078 h 8062378"/>
                <a:gd name="connsiteX90" fmla="*/ 2606652 w 8470950"/>
                <a:gd name="connsiteY90" fmla="*/ 7304138 h 8062378"/>
                <a:gd name="connsiteX91" fmla="*/ 2343918 w 8470950"/>
                <a:gd name="connsiteY91" fmla="*/ 7176511 h 8062378"/>
                <a:gd name="connsiteX92" fmla="*/ 2355178 w 8470950"/>
                <a:gd name="connsiteY92" fmla="*/ 7071407 h 8062378"/>
                <a:gd name="connsiteX93" fmla="*/ 2381452 w 8470950"/>
                <a:gd name="connsiteY93" fmla="*/ 6985071 h 8062378"/>
                <a:gd name="connsiteX94" fmla="*/ 2178772 w 8470950"/>
                <a:gd name="connsiteY94" fmla="*/ 6992579 h 8062378"/>
                <a:gd name="connsiteX95" fmla="*/ 1867245 w 8470950"/>
                <a:gd name="connsiteY95" fmla="*/ 6673512 h 8062378"/>
                <a:gd name="connsiteX96" fmla="*/ 1844725 w 8470950"/>
                <a:gd name="connsiteY96" fmla="*/ 6538378 h 8062378"/>
                <a:gd name="connsiteX97" fmla="*/ 2309863 w 8470950"/>
                <a:gd name="connsiteY97" fmla="*/ 6377720 h 8062378"/>
                <a:gd name="connsiteX98" fmla="*/ 2546786 w 8470950"/>
                <a:gd name="connsiteY98" fmla="*/ 6594991 h 8062378"/>
                <a:gd name="connsiteX99" fmla="*/ 2659607 w 8470950"/>
                <a:gd name="connsiteY99" fmla="*/ 6729849 h 8062378"/>
                <a:gd name="connsiteX100" fmla="*/ 2697214 w 8470950"/>
                <a:gd name="connsiteY100" fmla="*/ 6879690 h 8062378"/>
                <a:gd name="connsiteX101" fmla="*/ 2430205 w 8470950"/>
                <a:gd name="connsiteY101" fmla="*/ 6684896 h 8062378"/>
                <a:gd name="connsiteX102" fmla="*/ 2385077 w 8470950"/>
                <a:gd name="connsiteY102" fmla="*/ 6523816 h 8062378"/>
                <a:gd name="connsiteX103" fmla="*/ 2309863 w 8470950"/>
                <a:gd name="connsiteY103" fmla="*/ 6377720 h 8062378"/>
                <a:gd name="connsiteX104" fmla="*/ 1124188 w 8470950"/>
                <a:gd name="connsiteY104" fmla="*/ 5876610 h 8062378"/>
                <a:gd name="connsiteX105" fmla="*/ 1145829 w 8470950"/>
                <a:gd name="connsiteY105" fmla="*/ 5881303 h 8062378"/>
                <a:gd name="connsiteX106" fmla="*/ 1224434 w 8470950"/>
                <a:gd name="connsiteY106" fmla="*/ 5933862 h 8062378"/>
                <a:gd name="connsiteX107" fmla="*/ 1314270 w 8470950"/>
                <a:gd name="connsiteY107" fmla="*/ 6271742 h 8062378"/>
                <a:gd name="connsiteX108" fmla="*/ 1235664 w 8470950"/>
                <a:gd name="connsiteY108" fmla="*/ 6463208 h 8062378"/>
                <a:gd name="connsiteX109" fmla="*/ 1228178 w 8470950"/>
                <a:gd name="connsiteY109" fmla="*/ 6564572 h 8062378"/>
                <a:gd name="connsiteX110" fmla="*/ 1239408 w 8470950"/>
                <a:gd name="connsiteY110" fmla="*/ 6639656 h 8062378"/>
                <a:gd name="connsiteX111" fmla="*/ 1160800 w 8470950"/>
                <a:gd name="connsiteY111" fmla="*/ 6692216 h 8062378"/>
                <a:gd name="connsiteX112" fmla="*/ 1130855 w 8470950"/>
                <a:gd name="connsiteY112" fmla="*/ 6605868 h 8062378"/>
                <a:gd name="connsiteX113" fmla="*/ 1172031 w 8470950"/>
                <a:gd name="connsiteY113" fmla="*/ 6557063 h 8062378"/>
                <a:gd name="connsiteX114" fmla="*/ 1175773 w 8470950"/>
                <a:gd name="connsiteY114" fmla="*/ 6549555 h 8062378"/>
                <a:gd name="connsiteX115" fmla="*/ 1175773 w 8470950"/>
                <a:gd name="connsiteY115" fmla="*/ 6399386 h 8062378"/>
                <a:gd name="connsiteX116" fmla="*/ 984872 w 8470950"/>
                <a:gd name="connsiteY116" fmla="*/ 6001438 h 8062378"/>
                <a:gd name="connsiteX117" fmla="*/ 1055993 w 8470950"/>
                <a:gd name="connsiteY117" fmla="*/ 5892566 h 8062378"/>
                <a:gd name="connsiteX118" fmla="*/ 1078452 w 8470950"/>
                <a:gd name="connsiteY118" fmla="*/ 6076523 h 8062378"/>
                <a:gd name="connsiteX119" fmla="*/ 1149572 w 8470950"/>
                <a:gd name="connsiteY119" fmla="*/ 6200412 h 8062378"/>
                <a:gd name="connsiteX120" fmla="*/ 1220691 w 8470950"/>
                <a:gd name="connsiteY120" fmla="*/ 6301776 h 8062378"/>
                <a:gd name="connsiteX121" fmla="*/ 1157058 w 8470950"/>
                <a:gd name="connsiteY121" fmla="*/ 6132836 h 8062378"/>
                <a:gd name="connsiteX122" fmla="*/ 1104653 w 8470950"/>
                <a:gd name="connsiteY122" fmla="*/ 5978913 h 8062378"/>
                <a:gd name="connsiteX123" fmla="*/ 1179517 w 8470950"/>
                <a:gd name="connsiteY123" fmla="*/ 6110311 h 8062378"/>
                <a:gd name="connsiteX124" fmla="*/ 1243150 w 8470950"/>
                <a:gd name="connsiteY124" fmla="*/ 6294268 h 8062378"/>
                <a:gd name="connsiteX125" fmla="*/ 1164543 w 8470950"/>
                <a:gd name="connsiteY125" fmla="*/ 5986421 h 8062378"/>
                <a:gd name="connsiteX126" fmla="*/ 1074708 w 8470950"/>
                <a:gd name="connsiteY126" fmla="*/ 5885057 h 8062378"/>
                <a:gd name="connsiteX127" fmla="*/ 1124188 w 8470950"/>
                <a:gd name="connsiteY127" fmla="*/ 5876610 h 8062378"/>
                <a:gd name="connsiteX128" fmla="*/ 1275309 w 8470950"/>
                <a:gd name="connsiteY128" fmla="*/ 5646486 h 8062378"/>
                <a:gd name="connsiteX129" fmla="*/ 1296433 w 8470950"/>
                <a:gd name="connsiteY129" fmla="*/ 5648951 h 8062378"/>
                <a:gd name="connsiteX130" fmla="*/ 1386554 w 8470950"/>
                <a:gd name="connsiteY130" fmla="*/ 5682742 h 8062378"/>
                <a:gd name="connsiteX131" fmla="*/ 1608102 w 8470950"/>
                <a:gd name="connsiteY131" fmla="*/ 5930553 h 8062378"/>
                <a:gd name="connsiteX132" fmla="*/ 1709488 w 8470950"/>
                <a:gd name="connsiteY132" fmla="*/ 6110779 h 8062378"/>
                <a:gd name="connsiteX133" fmla="*/ 1803359 w 8470950"/>
                <a:gd name="connsiteY133" fmla="*/ 6170854 h 8062378"/>
                <a:gd name="connsiteX134" fmla="*/ 1878460 w 8470950"/>
                <a:gd name="connsiteY134" fmla="*/ 6189628 h 8062378"/>
                <a:gd name="connsiteX135" fmla="*/ 1908500 w 8470950"/>
                <a:gd name="connsiteY135" fmla="*/ 6283495 h 8062378"/>
                <a:gd name="connsiteX136" fmla="*/ 1810869 w 8470950"/>
                <a:gd name="connsiteY136" fmla="*/ 6283495 h 8062378"/>
                <a:gd name="connsiteX137" fmla="*/ 1773318 w 8470950"/>
                <a:gd name="connsiteY137" fmla="*/ 6219665 h 8062378"/>
                <a:gd name="connsiteX138" fmla="*/ 1769563 w 8470950"/>
                <a:gd name="connsiteY138" fmla="*/ 6215911 h 8062378"/>
                <a:gd name="connsiteX139" fmla="*/ 1615612 w 8470950"/>
                <a:gd name="connsiteY139" fmla="*/ 6122043 h 8062378"/>
                <a:gd name="connsiteX140" fmla="*/ 1165005 w 8470950"/>
                <a:gd name="connsiteY140" fmla="*/ 5799138 h 8062378"/>
                <a:gd name="connsiteX141" fmla="*/ 1210067 w 8470950"/>
                <a:gd name="connsiteY141" fmla="*/ 5675233 h 8062378"/>
                <a:gd name="connsiteX142" fmla="*/ 1292678 w 8470950"/>
                <a:gd name="connsiteY142" fmla="*/ 5862968 h 8062378"/>
                <a:gd name="connsiteX143" fmla="*/ 1427860 w 8470950"/>
                <a:gd name="connsiteY143" fmla="*/ 5964345 h 8062378"/>
                <a:gd name="connsiteX144" fmla="*/ 1563041 w 8470950"/>
                <a:gd name="connsiteY144" fmla="*/ 6013156 h 8062378"/>
                <a:gd name="connsiteX145" fmla="*/ 1397820 w 8470950"/>
                <a:gd name="connsiteY145" fmla="*/ 5893006 h 8062378"/>
                <a:gd name="connsiteX146" fmla="*/ 1285167 w 8470950"/>
                <a:gd name="connsiteY146" fmla="*/ 5754081 h 8062378"/>
                <a:gd name="connsiteX147" fmla="*/ 1405329 w 8470950"/>
                <a:gd name="connsiteY147" fmla="*/ 5862968 h 8062378"/>
                <a:gd name="connsiteX148" fmla="*/ 1574307 w 8470950"/>
                <a:gd name="connsiteY148" fmla="*/ 5994383 h 8062378"/>
                <a:gd name="connsiteX149" fmla="*/ 1345247 w 8470950"/>
                <a:gd name="connsiteY149" fmla="*/ 5746572 h 8062378"/>
                <a:gd name="connsiteX150" fmla="*/ 1228841 w 8470950"/>
                <a:gd name="connsiteY150" fmla="*/ 5660214 h 8062378"/>
                <a:gd name="connsiteX151" fmla="*/ 1275309 w 8470950"/>
                <a:gd name="connsiteY151" fmla="*/ 5646486 h 8062378"/>
                <a:gd name="connsiteX152" fmla="*/ 64344 w 8470950"/>
                <a:gd name="connsiteY152" fmla="*/ 5397402 h 8062378"/>
                <a:gd name="connsiteX153" fmla="*/ 146946 w 8470950"/>
                <a:gd name="connsiteY153" fmla="*/ 5611433 h 8062378"/>
                <a:gd name="connsiteX154" fmla="*/ 26796 w 8470950"/>
                <a:gd name="connsiteY154" fmla="*/ 5772895 h 8062378"/>
                <a:gd name="connsiteX155" fmla="*/ 4000 w 8470950"/>
                <a:gd name="connsiteY155" fmla="*/ 5781956 h 8062378"/>
                <a:gd name="connsiteX156" fmla="*/ 7811 w 8470950"/>
                <a:gd name="connsiteY156" fmla="*/ 5631255 h 8062378"/>
                <a:gd name="connsiteX157" fmla="*/ 7882 w 8470950"/>
                <a:gd name="connsiteY157" fmla="*/ 5630320 h 8062378"/>
                <a:gd name="connsiteX158" fmla="*/ 8024 w 8470950"/>
                <a:gd name="connsiteY158" fmla="*/ 5630208 h 8062378"/>
                <a:gd name="connsiteX159" fmla="*/ 64344 w 8470950"/>
                <a:gd name="connsiteY159" fmla="*/ 5397402 h 8062378"/>
                <a:gd name="connsiteX160" fmla="*/ 1459051 w 8470950"/>
                <a:gd name="connsiteY160" fmla="*/ 5339186 h 8062378"/>
                <a:gd name="connsiteX161" fmla="*/ 1724093 w 8470950"/>
                <a:gd name="connsiteY161" fmla="*/ 5386168 h 8062378"/>
                <a:gd name="connsiteX162" fmla="*/ 1923074 w 8470950"/>
                <a:gd name="connsiteY162" fmla="*/ 5476258 h 8062378"/>
                <a:gd name="connsiteX163" fmla="*/ 2039464 w 8470950"/>
                <a:gd name="connsiteY163" fmla="*/ 5480012 h 8062378"/>
                <a:gd name="connsiteX164" fmla="*/ 2118306 w 8470950"/>
                <a:gd name="connsiteY164" fmla="*/ 5464997 h 8062378"/>
                <a:gd name="connsiteX165" fmla="*/ 2189641 w 8470950"/>
                <a:gd name="connsiteY165" fmla="*/ 5536320 h 8062378"/>
                <a:gd name="connsiteX166" fmla="*/ 2095780 w 8470950"/>
                <a:gd name="connsiteY166" fmla="*/ 5577610 h 8062378"/>
                <a:gd name="connsiteX167" fmla="*/ 2031954 w 8470950"/>
                <a:gd name="connsiteY167" fmla="*/ 5540073 h 8062378"/>
                <a:gd name="connsiteX168" fmla="*/ 2028199 w 8470950"/>
                <a:gd name="connsiteY168" fmla="*/ 5536320 h 8062378"/>
                <a:gd name="connsiteX169" fmla="*/ 1847985 w 8470950"/>
                <a:gd name="connsiteY169" fmla="*/ 5536320 h 8062378"/>
                <a:gd name="connsiteX170" fmla="*/ 1299838 w 8470950"/>
                <a:gd name="connsiteY170" fmla="*/ 5592625 h 8062378"/>
                <a:gd name="connsiteX171" fmla="*/ 1236012 w 8470950"/>
                <a:gd name="connsiteY171" fmla="*/ 5476258 h 8062378"/>
                <a:gd name="connsiteX172" fmla="*/ 1434999 w 8470950"/>
                <a:gd name="connsiteY172" fmla="*/ 5543827 h 8062378"/>
                <a:gd name="connsiteX173" fmla="*/ 1603951 w 8470950"/>
                <a:gd name="connsiteY173" fmla="*/ 5528811 h 8062378"/>
                <a:gd name="connsiteX174" fmla="*/ 1742865 w 8470950"/>
                <a:gd name="connsiteY174" fmla="*/ 5480012 h 8062378"/>
                <a:gd name="connsiteX175" fmla="*/ 1532616 w 8470950"/>
                <a:gd name="connsiteY175" fmla="*/ 5495027 h 8062378"/>
                <a:gd name="connsiteX176" fmla="*/ 1344892 w 8470950"/>
                <a:gd name="connsiteY176" fmla="*/ 5472504 h 8062378"/>
                <a:gd name="connsiteX177" fmla="*/ 1517597 w 8470950"/>
                <a:gd name="connsiteY177" fmla="*/ 5468751 h 8062378"/>
                <a:gd name="connsiteX178" fmla="*/ 1735357 w 8470950"/>
                <a:gd name="connsiteY178" fmla="*/ 5457489 h 8062378"/>
                <a:gd name="connsiteX179" fmla="*/ 1386191 w 8470950"/>
                <a:gd name="connsiteY179" fmla="*/ 5427459 h 8062378"/>
                <a:gd name="connsiteX180" fmla="*/ 1236012 w 8470950"/>
                <a:gd name="connsiteY180" fmla="*/ 5453737 h 8062378"/>
                <a:gd name="connsiteX181" fmla="*/ 1277310 w 8470950"/>
                <a:gd name="connsiteY181" fmla="*/ 5393675 h 8062378"/>
                <a:gd name="connsiteX182" fmla="*/ 1371173 w 8470950"/>
                <a:gd name="connsiteY182" fmla="*/ 5352383 h 8062378"/>
                <a:gd name="connsiteX183" fmla="*/ 1459051 w 8470950"/>
                <a:gd name="connsiteY183" fmla="*/ 5339186 h 8062378"/>
                <a:gd name="connsiteX184" fmla="*/ 774307 w 8470950"/>
                <a:gd name="connsiteY184" fmla="*/ 5205212 h 8062378"/>
                <a:gd name="connsiteX185" fmla="*/ 826542 w 8470950"/>
                <a:gd name="connsiteY185" fmla="*/ 5213412 h 8062378"/>
                <a:gd name="connsiteX186" fmla="*/ 1145690 w 8470950"/>
                <a:gd name="connsiteY186" fmla="*/ 5510050 h 8062378"/>
                <a:gd name="connsiteX187" fmla="*/ 1100633 w 8470950"/>
                <a:gd name="connsiteY187" fmla="*/ 5765385 h 8062378"/>
                <a:gd name="connsiteX188" fmla="*/ 890372 w 8470950"/>
                <a:gd name="connsiteY188" fmla="*/ 5938112 h 8062378"/>
                <a:gd name="connsiteX189" fmla="*/ 338435 w 8470950"/>
                <a:gd name="connsiteY189" fmla="*/ 6013211 h 8062378"/>
                <a:gd name="connsiteX190" fmla="*/ 323415 w 8470950"/>
                <a:gd name="connsiteY190" fmla="*/ 6009456 h 8062378"/>
                <a:gd name="connsiteX191" fmla="*/ 477358 w 8470950"/>
                <a:gd name="connsiteY191" fmla="*/ 6197202 h 8062378"/>
                <a:gd name="connsiteX192" fmla="*/ 713901 w 8470950"/>
                <a:gd name="connsiteY192" fmla="*/ 6324870 h 8062378"/>
                <a:gd name="connsiteX193" fmla="*/ 804014 w 8470950"/>
                <a:gd name="connsiteY193" fmla="*/ 6264791 h 8062378"/>
                <a:gd name="connsiteX194" fmla="*/ 800260 w 8470950"/>
                <a:gd name="connsiteY194" fmla="*/ 6133368 h 8062378"/>
                <a:gd name="connsiteX195" fmla="*/ 826542 w 8470950"/>
                <a:gd name="connsiteY195" fmla="*/ 6193447 h 8062378"/>
                <a:gd name="connsiteX196" fmla="*/ 834052 w 8470950"/>
                <a:gd name="connsiteY196" fmla="*/ 6268546 h 8062378"/>
                <a:gd name="connsiteX197" fmla="*/ 834052 w 8470950"/>
                <a:gd name="connsiteY197" fmla="*/ 6283566 h 8062378"/>
                <a:gd name="connsiteX198" fmla="*/ 804014 w 8470950"/>
                <a:gd name="connsiteY198" fmla="*/ 6396213 h 8062378"/>
                <a:gd name="connsiteX199" fmla="*/ 556206 w 8470950"/>
                <a:gd name="connsiteY199" fmla="*/ 6493842 h 8062378"/>
                <a:gd name="connsiteX200" fmla="*/ 597506 w 8470950"/>
                <a:gd name="connsiteY200" fmla="*/ 6828030 h 8062378"/>
                <a:gd name="connsiteX201" fmla="*/ 300887 w 8470950"/>
                <a:gd name="connsiteY201" fmla="*/ 7102140 h 8062378"/>
                <a:gd name="connsiteX202" fmla="*/ 208136 w 8470950"/>
                <a:gd name="connsiteY202" fmla="*/ 7142388 h 8062378"/>
                <a:gd name="connsiteX203" fmla="*/ 129965 w 8470950"/>
                <a:gd name="connsiteY203" fmla="*/ 7184599 h 8062378"/>
                <a:gd name="connsiteX204" fmla="*/ 121952 w 8470950"/>
                <a:gd name="connsiteY204" fmla="*/ 7149879 h 8062378"/>
                <a:gd name="connsiteX205" fmla="*/ 111347 w 8470950"/>
                <a:gd name="connsiteY205" fmla="*/ 7090495 h 8062378"/>
                <a:gd name="connsiteX206" fmla="*/ 165720 w 8470950"/>
                <a:gd name="connsiteY206" fmla="*/ 7075856 h 8062378"/>
                <a:gd name="connsiteX207" fmla="*/ 342190 w 8470950"/>
                <a:gd name="connsiteY207" fmla="*/ 7008267 h 8062378"/>
                <a:gd name="connsiteX208" fmla="*/ 507395 w 8470950"/>
                <a:gd name="connsiteY208" fmla="*/ 6813011 h 8062378"/>
                <a:gd name="connsiteX209" fmla="*/ 484867 w 8470950"/>
                <a:gd name="connsiteY209" fmla="*/ 6629019 h 8062378"/>
                <a:gd name="connsiteX210" fmla="*/ 173229 w 8470950"/>
                <a:gd name="connsiteY210" fmla="*/ 6677833 h 8062378"/>
                <a:gd name="connsiteX211" fmla="*/ 252077 w 8470950"/>
                <a:gd name="connsiteY211" fmla="*/ 6561430 h 8062378"/>
                <a:gd name="connsiteX212" fmla="*/ 259587 w 8470950"/>
                <a:gd name="connsiteY212" fmla="*/ 6426253 h 8062378"/>
                <a:gd name="connsiteX213" fmla="*/ 139437 w 8470950"/>
                <a:gd name="connsiteY213" fmla="*/ 6167163 h 8062378"/>
                <a:gd name="connsiteX214" fmla="*/ 158210 w 8470950"/>
                <a:gd name="connsiteY214" fmla="*/ 6257281 h 8062378"/>
                <a:gd name="connsiteX215" fmla="*/ 165720 w 8470950"/>
                <a:gd name="connsiteY215" fmla="*/ 6475067 h 8062378"/>
                <a:gd name="connsiteX216" fmla="*/ 81239 w 8470950"/>
                <a:gd name="connsiteY216" fmla="*/ 6668314 h 8062378"/>
                <a:gd name="connsiteX217" fmla="*/ 48641 w 8470950"/>
                <a:gd name="connsiteY217" fmla="*/ 6692778 h 8062378"/>
                <a:gd name="connsiteX218" fmla="*/ 30991 w 8470950"/>
                <a:gd name="connsiteY218" fmla="*/ 6553878 h 8062378"/>
                <a:gd name="connsiteX219" fmla="*/ 15793 w 8470950"/>
                <a:gd name="connsiteY219" fmla="*/ 6354013 h 8062378"/>
                <a:gd name="connsiteX220" fmla="*/ 16648 w 8470950"/>
                <a:gd name="connsiteY220" fmla="*/ 6352680 h 8062378"/>
                <a:gd name="connsiteX221" fmla="*/ 56834 w 8470950"/>
                <a:gd name="connsiteY221" fmla="*/ 6272301 h 8062378"/>
                <a:gd name="connsiteX222" fmla="*/ 75607 w 8470950"/>
                <a:gd name="connsiteY222" fmla="*/ 6118349 h 8062378"/>
                <a:gd name="connsiteX223" fmla="*/ 49324 w 8470950"/>
                <a:gd name="connsiteY223" fmla="*/ 6050760 h 8062378"/>
                <a:gd name="connsiteX224" fmla="*/ 15533 w 8470950"/>
                <a:gd name="connsiteY224" fmla="*/ 6009456 h 8062378"/>
                <a:gd name="connsiteX225" fmla="*/ 17469 w 8470950"/>
                <a:gd name="connsiteY225" fmla="*/ 6075637 h 8062378"/>
                <a:gd name="connsiteX226" fmla="*/ 4870 w 8470950"/>
                <a:gd name="connsiteY226" fmla="*/ 6132716 h 8062378"/>
                <a:gd name="connsiteX227" fmla="*/ 0 w 8470950"/>
                <a:gd name="connsiteY227" fmla="*/ 5940147 h 8062378"/>
                <a:gd name="connsiteX228" fmla="*/ 3126 w 8470950"/>
                <a:gd name="connsiteY228" fmla="*/ 5816522 h 8062378"/>
                <a:gd name="connsiteX229" fmla="*/ 61938 w 8470950"/>
                <a:gd name="connsiteY229" fmla="*/ 5847760 h 8062378"/>
                <a:gd name="connsiteX230" fmla="*/ 349698 w 8470950"/>
                <a:gd name="connsiteY230" fmla="*/ 5934357 h 8062378"/>
                <a:gd name="connsiteX231" fmla="*/ 860334 w 8470950"/>
                <a:gd name="connsiteY231" fmla="*/ 5866768 h 8062378"/>
                <a:gd name="connsiteX232" fmla="*/ 1078105 w 8470950"/>
                <a:gd name="connsiteY232" fmla="*/ 5525070 h 8062378"/>
                <a:gd name="connsiteX233" fmla="*/ 811524 w 8470950"/>
                <a:gd name="connsiteY233" fmla="*/ 5269735 h 8062378"/>
                <a:gd name="connsiteX234" fmla="*/ 537433 w 8470950"/>
                <a:gd name="connsiteY234" fmla="*/ 5371118 h 8062378"/>
                <a:gd name="connsiteX235" fmla="*/ 541186 w 8470950"/>
                <a:gd name="connsiteY235" fmla="*/ 5603923 h 8062378"/>
                <a:gd name="connsiteX236" fmla="*/ 612526 w 8470950"/>
                <a:gd name="connsiteY236" fmla="*/ 5679022 h 8062378"/>
                <a:gd name="connsiteX237" fmla="*/ 638809 w 8470950"/>
                <a:gd name="connsiteY237" fmla="*/ 5525070 h 8062378"/>
                <a:gd name="connsiteX238" fmla="*/ 796504 w 8470950"/>
                <a:gd name="connsiteY238" fmla="*/ 5551354 h 8062378"/>
                <a:gd name="connsiteX239" fmla="*/ 766467 w 8470950"/>
                <a:gd name="connsiteY239" fmla="*/ 5705306 h 8062378"/>
                <a:gd name="connsiteX240" fmla="*/ 672601 w 8470950"/>
                <a:gd name="connsiteY240" fmla="*/ 5720327 h 8062378"/>
                <a:gd name="connsiteX241" fmla="*/ 514903 w 8470950"/>
                <a:gd name="connsiteY241" fmla="*/ 5622698 h 8062378"/>
                <a:gd name="connsiteX242" fmla="*/ 496131 w 8470950"/>
                <a:gd name="connsiteY242" fmla="*/ 5352343 h 8062378"/>
                <a:gd name="connsiteX243" fmla="*/ 774307 w 8470950"/>
                <a:gd name="connsiteY243" fmla="*/ 5205212 h 8062378"/>
                <a:gd name="connsiteX244" fmla="*/ 220808 w 8470950"/>
                <a:gd name="connsiteY244" fmla="*/ 4862501 h 8062378"/>
                <a:gd name="connsiteX245" fmla="*/ 282115 w 8470950"/>
                <a:gd name="connsiteY245" fmla="*/ 4867958 h 8062378"/>
                <a:gd name="connsiteX246" fmla="*/ 244567 w 8470950"/>
                <a:gd name="connsiteY246" fmla="*/ 5010644 h 8062378"/>
                <a:gd name="connsiteX247" fmla="*/ 319660 w 8470950"/>
                <a:gd name="connsiteY247" fmla="*/ 5074478 h 8062378"/>
                <a:gd name="connsiteX248" fmla="*/ 86872 w 8470950"/>
                <a:gd name="connsiteY248" fmla="*/ 4995625 h 8062378"/>
                <a:gd name="connsiteX249" fmla="*/ 75656 w 8470950"/>
                <a:gd name="connsiteY249" fmla="*/ 4989656 h 8062378"/>
                <a:gd name="connsiteX250" fmla="*/ 94763 w 8470950"/>
                <a:gd name="connsiteY250" fmla="*/ 4882664 h 8062378"/>
                <a:gd name="connsiteX251" fmla="*/ 152109 w 8470950"/>
                <a:gd name="connsiteY251" fmla="*/ 4872182 h 8062378"/>
                <a:gd name="connsiteX252" fmla="*/ 220808 w 8470950"/>
                <a:gd name="connsiteY252" fmla="*/ 4862501 h 8062378"/>
                <a:gd name="connsiteX253" fmla="*/ 1494673 w 8470950"/>
                <a:gd name="connsiteY253" fmla="*/ 4653596 h 8062378"/>
                <a:gd name="connsiteX254" fmla="*/ 1562155 w 8470950"/>
                <a:gd name="connsiteY254" fmla="*/ 4725017 h 8062378"/>
                <a:gd name="connsiteX255" fmla="*/ 1532163 w 8470950"/>
                <a:gd name="connsiteY255" fmla="*/ 4788920 h 8062378"/>
                <a:gd name="connsiteX256" fmla="*/ 1528413 w 8470950"/>
                <a:gd name="connsiteY256" fmla="*/ 4792679 h 8062378"/>
                <a:gd name="connsiteX257" fmla="*/ 1498423 w 8470950"/>
                <a:gd name="connsiteY257" fmla="*/ 4958076 h 8062378"/>
                <a:gd name="connsiteX258" fmla="*/ 1183511 w 8470950"/>
                <a:gd name="connsiteY258" fmla="*/ 5367807 h 8062378"/>
                <a:gd name="connsiteX259" fmla="*/ 1086039 w 8470950"/>
                <a:gd name="connsiteY259" fmla="*/ 5285110 h 8062378"/>
                <a:gd name="connsiteX260" fmla="*/ 1273486 w 8470950"/>
                <a:gd name="connsiteY260" fmla="*/ 5262555 h 8062378"/>
                <a:gd name="connsiteX261" fmla="*/ 1374707 w 8470950"/>
                <a:gd name="connsiteY261" fmla="*/ 5146026 h 8062378"/>
                <a:gd name="connsiteX262" fmla="*/ 1408448 w 8470950"/>
                <a:gd name="connsiteY262" fmla="*/ 5018220 h 8062378"/>
                <a:gd name="connsiteX263" fmla="*/ 1307225 w 8470950"/>
                <a:gd name="connsiteY263" fmla="*/ 5168580 h 8062378"/>
                <a:gd name="connsiteX264" fmla="*/ 1168515 w 8470950"/>
                <a:gd name="connsiteY264" fmla="*/ 5243760 h 8062378"/>
                <a:gd name="connsiteX265" fmla="*/ 1277234 w 8470950"/>
                <a:gd name="connsiteY265" fmla="*/ 5153544 h 8062378"/>
                <a:gd name="connsiteX266" fmla="*/ 1385953 w 8470950"/>
                <a:gd name="connsiteY266" fmla="*/ 5010703 h 8062378"/>
                <a:gd name="connsiteX267" fmla="*/ 1172265 w 8470950"/>
                <a:gd name="connsiteY267" fmla="*/ 5187376 h 8062378"/>
                <a:gd name="connsiteX268" fmla="*/ 1078541 w 8470950"/>
                <a:gd name="connsiteY268" fmla="*/ 5262555 h 8062378"/>
                <a:gd name="connsiteX269" fmla="*/ 1086039 w 8470950"/>
                <a:gd name="connsiteY269" fmla="*/ 5194893 h 8062378"/>
                <a:gd name="connsiteX270" fmla="*/ 1119779 w 8470950"/>
                <a:gd name="connsiteY270" fmla="*/ 5130990 h 8062378"/>
                <a:gd name="connsiteX271" fmla="*/ 1322222 w 8470950"/>
                <a:gd name="connsiteY271" fmla="*/ 4980630 h 8062378"/>
                <a:gd name="connsiteX272" fmla="*/ 1460933 w 8470950"/>
                <a:gd name="connsiteY272" fmla="*/ 4875378 h 8062378"/>
                <a:gd name="connsiteX273" fmla="*/ 1475929 w 8470950"/>
                <a:gd name="connsiteY273" fmla="*/ 4785161 h 8062378"/>
                <a:gd name="connsiteX274" fmla="*/ 1445937 w 8470950"/>
                <a:gd name="connsiteY274" fmla="*/ 4728776 h 8062378"/>
                <a:gd name="connsiteX275" fmla="*/ 1494673 w 8470950"/>
                <a:gd name="connsiteY275" fmla="*/ 4653596 h 8062378"/>
                <a:gd name="connsiteX276" fmla="*/ 787414 w 8470950"/>
                <a:gd name="connsiteY276" fmla="*/ 4407438 h 8062378"/>
                <a:gd name="connsiteX277" fmla="*/ 841785 w 8470950"/>
                <a:gd name="connsiteY277" fmla="*/ 4443991 h 8062378"/>
                <a:gd name="connsiteX278" fmla="*/ 849286 w 8470950"/>
                <a:gd name="connsiteY278" fmla="*/ 4515223 h 8062378"/>
                <a:gd name="connsiteX279" fmla="*/ 849286 w 8470950"/>
                <a:gd name="connsiteY279" fmla="*/ 4522721 h 8062378"/>
                <a:gd name="connsiteX280" fmla="*/ 916781 w 8470950"/>
                <a:gd name="connsiteY280" fmla="*/ 4672683 h 8062378"/>
                <a:gd name="connsiteX281" fmla="*/ 1051774 w 8470950"/>
                <a:gd name="connsiteY281" fmla="*/ 5163809 h 8062378"/>
                <a:gd name="connsiteX282" fmla="*/ 928031 w 8470950"/>
                <a:gd name="connsiteY282" fmla="*/ 5201300 h 8062378"/>
                <a:gd name="connsiteX283" fmla="*/ 1006778 w 8470950"/>
                <a:gd name="connsiteY283" fmla="*/ 5028843 h 8062378"/>
                <a:gd name="connsiteX284" fmla="*/ 969278 w 8470950"/>
                <a:gd name="connsiteY284" fmla="*/ 4878881 h 8062378"/>
                <a:gd name="connsiteX285" fmla="*/ 890533 w 8470950"/>
                <a:gd name="connsiteY285" fmla="*/ 4777657 h 8062378"/>
                <a:gd name="connsiteX286" fmla="*/ 950529 w 8470950"/>
                <a:gd name="connsiteY286" fmla="*/ 4950113 h 8062378"/>
                <a:gd name="connsiteX287" fmla="*/ 939280 w 8470950"/>
                <a:gd name="connsiteY287" fmla="*/ 5111322 h 8062378"/>
                <a:gd name="connsiteX288" fmla="*/ 924282 w 8470950"/>
                <a:gd name="connsiteY288" fmla="*/ 4965109 h 8062378"/>
                <a:gd name="connsiteX289" fmla="*/ 871784 w 8470950"/>
                <a:gd name="connsiteY289" fmla="*/ 4788904 h 8062378"/>
                <a:gd name="connsiteX290" fmla="*/ 894283 w 8470950"/>
                <a:gd name="connsiteY290" fmla="*/ 5077581 h 8062378"/>
                <a:gd name="connsiteX291" fmla="*/ 905533 w 8470950"/>
                <a:gd name="connsiteY291" fmla="*/ 5197551 h 8062378"/>
                <a:gd name="connsiteX292" fmla="*/ 853035 w 8470950"/>
                <a:gd name="connsiteY292" fmla="*/ 5156311 h 8062378"/>
                <a:gd name="connsiteX293" fmla="*/ 815538 w 8470950"/>
                <a:gd name="connsiteY293" fmla="*/ 5092577 h 8062378"/>
                <a:gd name="connsiteX294" fmla="*/ 804289 w 8470950"/>
                <a:gd name="connsiteY294" fmla="*/ 4815147 h 8062378"/>
                <a:gd name="connsiteX295" fmla="*/ 838037 w 8470950"/>
                <a:gd name="connsiteY295" fmla="*/ 4631444 h 8062378"/>
                <a:gd name="connsiteX296" fmla="*/ 800538 w 8470950"/>
                <a:gd name="connsiteY296" fmla="*/ 4541466 h 8062378"/>
                <a:gd name="connsiteX297" fmla="*/ 744292 w 8470950"/>
                <a:gd name="connsiteY297" fmla="*/ 4507725 h 8062378"/>
                <a:gd name="connsiteX298" fmla="*/ 744292 w 8470950"/>
                <a:gd name="connsiteY298" fmla="*/ 4421497 h 8062378"/>
                <a:gd name="connsiteX299" fmla="*/ 787414 w 8470950"/>
                <a:gd name="connsiteY299" fmla="*/ 4407438 h 8062378"/>
                <a:gd name="connsiteX300" fmla="*/ 620541 w 8470950"/>
                <a:gd name="connsiteY300" fmla="*/ 3281895 h 8062378"/>
                <a:gd name="connsiteX301" fmla="*/ 614344 w 8470950"/>
                <a:gd name="connsiteY301" fmla="*/ 3314884 h 8062378"/>
                <a:gd name="connsiteX302" fmla="*/ 563070 w 8470950"/>
                <a:gd name="connsiteY302" fmla="*/ 3405589 h 8062378"/>
                <a:gd name="connsiteX303" fmla="*/ 559872 w 8470950"/>
                <a:gd name="connsiteY303" fmla="*/ 3408665 h 8062378"/>
                <a:gd name="connsiteX304" fmla="*/ 591921 w 8470950"/>
                <a:gd name="connsiteY304" fmla="*/ 3337774 h 8062378"/>
                <a:gd name="connsiteX305" fmla="*/ 785434 w 8470950"/>
                <a:gd name="connsiteY305" fmla="*/ 2972948 h 8062378"/>
                <a:gd name="connsiteX306" fmla="*/ 796615 w 8470950"/>
                <a:gd name="connsiteY306" fmla="*/ 3012252 h 8062378"/>
                <a:gd name="connsiteX307" fmla="*/ 822787 w 8470950"/>
                <a:gd name="connsiteY307" fmla="*/ 3076855 h 8062378"/>
                <a:gd name="connsiteX308" fmla="*/ 1066841 w 8470950"/>
                <a:gd name="connsiteY308" fmla="*/ 3189504 h 8062378"/>
                <a:gd name="connsiteX309" fmla="*/ 1059332 w 8470950"/>
                <a:gd name="connsiteY309" fmla="*/ 3354720 h 8062378"/>
                <a:gd name="connsiteX310" fmla="*/ 1288366 w 8470950"/>
                <a:gd name="connsiteY310" fmla="*/ 3324681 h 8062378"/>
                <a:gd name="connsiteX311" fmla="*/ 1175726 w 8470950"/>
                <a:gd name="connsiteY311" fmla="*/ 3482388 h 8062378"/>
                <a:gd name="connsiteX312" fmla="*/ 1438554 w 8470950"/>
                <a:gd name="connsiteY312" fmla="*/ 3456104 h 8062378"/>
                <a:gd name="connsiteX313" fmla="*/ 1551195 w 8470950"/>
                <a:gd name="connsiteY313" fmla="*/ 3489899 h 8062378"/>
                <a:gd name="connsiteX314" fmla="*/ 1622532 w 8470950"/>
                <a:gd name="connsiteY314" fmla="*/ 3418555 h 8062378"/>
                <a:gd name="connsiteX315" fmla="*/ 1637552 w 8470950"/>
                <a:gd name="connsiteY315" fmla="*/ 3553732 h 8062378"/>
                <a:gd name="connsiteX316" fmla="*/ 1551195 w 8470950"/>
                <a:gd name="connsiteY316" fmla="*/ 3643851 h 8062378"/>
                <a:gd name="connsiteX317" fmla="*/ 1446063 w 8470950"/>
                <a:gd name="connsiteY317" fmla="*/ 3662624 h 8062378"/>
                <a:gd name="connsiteX318" fmla="*/ 1385989 w 8470950"/>
                <a:gd name="connsiteY318" fmla="*/ 3651360 h 8062378"/>
                <a:gd name="connsiteX319" fmla="*/ 1457327 w 8470950"/>
                <a:gd name="connsiteY319" fmla="*/ 3681400 h 8062378"/>
                <a:gd name="connsiteX320" fmla="*/ 1502384 w 8470950"/>
                <a:gd name="connsiteY320" fmla="*/ 3681400 h 8062378"/>
                <a:gd name="connsiteX321" fmla="*/ 1547440 w 8470950"/>
                <a:gd name="connsiteY321" fmla="*/ 3677645 h 8062378"/>
                <a:gd name="connsiteX322" fmla="*/ 1641306 w 8470950"/>
                <a:gd name="connsiteY322" fmla="*/ 3707685 h 8062378"/>
                <a:gd name="connsiteX323" fmla="*/ 1705135 w 8470950"/>
                <a:gd name="connsiteY323" fmla="*/ 3786537 h 8062378"/>
                <a:gd name="connsiteX324" fmla="*/ 1712645 w 8470950"/>
                <a:gd name="connsiteY324" fmla="*/ 3805312 h 8062378"/>
                <a:gd name="connsiteX325" fmla="*/ 1727663 w 8470950"/>
                <a:gd name="connsiteY325" fmla="*/ 3857881 h 8062378"/>
                <a:gd name="connsiteX326" fmla="*/ 1581232 w 8470950"/>
                <a:gd name="connsiteY326" fmla="*/ 3839107 h 8062378"/>
                <a:gd name="connsiteX327" fmla="*/ 1622532 w 8470950"/>
                <a:gd name="connsiteY327" fmla="*/ 3872901 h 8062378"/>
                <a:gd name="connsiteX328" fmla="*/ 1678852 w 8470950"/>
                <a:gd name="connsiteY328" fmla="*/ 3906696 h 8062378"/>
                <a:gd name="connsiteX329" fmla="*/ 1783983 w 8470950"/>
                <a:gd name="connsiteY329" fmla="*/ 3993059 h 8062378"/>
                <a:gd name="connsiteX330" fmla="*/ 1859077 w 8470950"/>
                <a:gd name="connsiteY330" fmla="*/ 4101951 h 8062378"/>
                <a:gd name="connsiteX331" fmla="*/ 1877850 w 8470950"/>
                <a:gd name="connsiteY331" fmla="*/ 4162030 h 8062378"/>
                <a:gd name="connsiteX332" fmla="*/ 1877850 w 8470950"/>
                <a:gd name="connsiteY332" fmla="*/ 4225864 h 8062378"/>
                <a:gd name="connsiteX333" fmla="*/ 1799002 w 8470950"/>
                <a:gd name="connsiteY333" fmla="*/ 4192070 h 8062378"/>
                <a:gd name="connsiteX334" fmla="*/ 1859077 w 8470950"/>
                <a:gd name="connsiteY334" fmla="*/ 4304718 h 8062378"/>
                <a:gd name="connsiteX335" fmla="*/ 1885360 w 8470950"/>
                <a:gd name="connsiteY335" fmla="*/ 4428630 h 8062378"/>
                <a:gd name="connsiteX336" fmla="*/ 1859077 w 8470950"/>
                <a:gd name="connsiteY336" fmla="*/ 4402346 h 8062378"/>
                <a:gd name="connsiteX337" fmla="*/ 1829039 w 8470950"/>
                <a:gd name="connsiteY337" fmla="*/ 4394836 h 8062378"/>
                <a:gd name="connsiteX338" fmla="*/ 1720155 w 8470950"/>
                <a:gd name="connsiteY338" fmla="*/ 4597602 h 8062378"/>
                <a:gd name="connsiteX339" fmla="*/ 1491120 w 8470950"/>
                <a:gd name="connsiteY339" fmla="*/ 4642661 h 8062378"/>
                <a:gd name="connsiteX340" fmla="*/ 1337178 w 8470950"/>
                <a:gd name="connsiteY340" fmla="*/ 4312227 h 8062378"/>
                <a:gd name="connsiteX341" fmla="*/ 1509892 w 8470950"/>
                <a:gd name="connsiteY341" fmla="*/ 4575073 h 8062378"/>
                <a:gd name="connsiteX342" fmla="*/ 1746437 w 8470950"/>
                <a:gd name="connsiteY342" fmla="*/ 4436140 h 8062378"/>
                <a:gd name="connsiteX343" fmla="*/ 1449818 w 8470950"/>
                <a:gd name="connsiteY343" fmla="*/ 3842862 h 8062378"/>
                <a:gd name="connsiteX344" fmla="*/ 1149443 w 8470950"/>
                <a:gd name="connsiteY344" fmla="*/ 3576261 h 8062378"/>
                <a:gd name="connsiteX345" fmla="*/ 793572 w 8470950"/>
                <a:gd name="connsiteY345" fmla="*/ 3212445 h 8062378"/>
                <a:gd name="connsiteX346" fmla="*/ 723731 w 8470950"/>
                <a:gd name="connsiteY346" fmla="*/ 3080419 h 8062378"/>
                <a:gd name="connsiteX347" fmla="*/ 724481 w 8470950"/>
                <a:gd name="connsiteY347" fmla="*/ 3078954 h 8062378"/>
                <a:gd name="connsiteX348" fmla="*/ 1128261 w 8470950"/>
                <a:gd name="connsiteY348" fmla="*/ 2439039 h 8062378"/>
                <a:gd name="connsiteX349" fmla="*/ 1145690 w 8470950"/>
                <a:gd name="connsiteY349" fmla="*/ 2464803 h 8062378"/>
                <a:gd name="connsiteX350" fmla="*/ 1091768 w 8470950"/>
                <a:gd name="connsiteY350" fmla="*/ 2500314 h 8062378"/>
                <a:gd name="connsiteX351" fmla="*/ 1084886 w 8470950"/>
                <a:gd name="connsiteY351" fmla="*/ 2500035 h 8062378"/>
                <a:gd name="connsiteX352" fmla="*/ 7386914 w 8470950"/>
                <a:gd name="connsiteY352" fmla="*/ 1861817 h 8062378"/>
                <a:gd name="connsiteX353" fmla="*/ 7416273 w 8470950"/>
                <a:gd name="connsiteY353" fmla="*/ 1863117 h 8062378"/>
                <a:gd name="connsiteX354" fmla="*/ 7457548 w 8470950"/>
                <a:gd name="connsiteY354" fmla="*/ 2017305 h 8062378"/>
                <a:gd name="connsiteX355" fmla="*/ 7296200 w 8470950"/>
                <a:gd name="connsiteY355" fmla="*/ 2220382 h 8062378"/>
                <a:gd name="connsiteX356" fmla="*/ 7356236 w 8470950"/>
                <a:gd name="connsiteY356" fmla="*/ 2066194 h 8062378"/>
                <a:gd name="connsiteX357" fmla="*/ 7386914 w 8470950"/>
                <a:gd name="connsiteY357" fmla="*/ 1861817 h 8062378"/>
                <a:gd name="connsiteX358" fmla="*/ 7495212 w 8470950"/>
                <a:gd name="connsiteY358" fmla="*/ 1739369 h 8062378"/>
                <a:gd name="connsiteX359" fmla="*/ 7799720 w 8470950"/>
                <a:gd name="connsiteY359" fmla="*/ 1908475 h 8062378"/>
                <a:gd name="connsiteX360" fmla="*/ 7965132 w 8470950"/>
                <a:gd name="connsiteY360" fmla="*/ 1953570 h 8062378"/>
                <a:gd name="connsiteX361" fmla="*/ 7965132 w 8470950"/>
                <a:gd name="connsiteY361" fmla="*/ 2220382 h 8062378"/>
                <a:gd name="connsiteX362" fmla="*/ 7976410 w 8470950"/>
                <a:gd name="connsiteY362" fmla="*/ 2145223 h 8062378"/>
                <a:gd name="connsiteX363" fmla="*/ 7607993 w 8470950"/>
                <a:gd name="connsiteY363" fmla="*/ 1931022 h 8062378"/>
                <a:gd name="connsiteX364" fmla="*/ 7435062 w 8470950"/>
                <a:gd name="connsiteY364" fmla="*/ 1833317 h 8062378"/>
                <a:gd name="connsiteX365" fmla="*/ 7495212 w 8470950"/>
                <a:gd name="connsiteY365" fmla="*/ 1739369 h 8062378"/>
                <a:gd name="connsiteX366" fmla="*/ 4479942 w 8470950"/>
                <a:gd name="connsiteY366" fmla="*/ 1555215 h 8062378"/>
                <a:gd name="connsiteX367" fmla="*/ 3830688 w 8470950"/>
                <a:gd name="connsiteY367" fmla="*/ 2261654 h 8062378"/>
                <a:gd name="connsiteX368" fmla="*/ 4686351 w 8470950"/>
                <a:gd name="connsiteY368" fmla="*/ 1889647 h 8062378"/>
                <a:gd name="connsiteX369" fmla="*/ 4517470 w 8470950"/>
                <a:gd name="connsiteY369" fmla="*/ 1686733 h 8062378"/>
                <a:gd name="connsiteX370" fmla="*/ 4479942 w 8470950"/>
                <a:gd name="connsiteY370" fmla="*/ 1555215 h 8062378"/>
                <a:gd name="connsiteX371" fmla="*/ 2300620 w 8470950"/>
                <a:gd name="connsiteY371" fmla="*/ 1535357 h 8062378"/>
                <a:gd name="connsiteX372" fmla="*/ 2328941 w 8470950"/>
                <a:gd name="connsiteY372" fmla="*/ 1541437 h 8062378"/>
                <a:gd name="connsiteX373" fmla="*/ 2347689 w 8470950"/>
                <a:gd name="connsiteY373" fmla="*/ 1702537 h 8062378"/>
                <a:gd name="connsiteX374" fmla="*/ 2152700 w 8470950"/>
                <a:gd name="connsiteY374" fmla="*/ 1871129 h 8062378"/>
                <a:gd name="connsiteX375" fmla="*/ 2238946 w 8470950"/>
                <a:gd name="connsiteY375" fmla="*/ 1732509 h 8062378"/>
                <a:gd name="connsiteX376" fmla="*/ 2300620 w 8470950"/>
                <a:gd name="connsiteY376" fmla="*/ 1535357 h 8062378"/>
                <a:gd name="connsiteX377" fmla="*/ 2425856 w 8470950"/>
                <a:gd name="connsiteY377" fmla="*/ 1432550 h 8062378"/>
                <a:gd name="connsiteX378" fmla="*/ 2700124 w 8470950"/>
                <a:gd name="connsiteY378" fmla="*/ 1646541 h 8062378"/>
                <a:gd name="connsiteX379" fmla="*/ 2854164 w 8470950"/>
                <a:gd name="connsiteY379" fmla="*/ 1717871 h 8062378"/>
                <a:gd name="connsiteX380" fmla="*/ 2812836 w 8470950"/>
                <a:gd name="connsiteY380" fmla="*/ 1980667 h 8062378"/>
                <a:gd name="connsiteX381" fmla="*/ 2835379 w 8470950"/>
                <a:gd name="connsiteY381" fmla="*/ 1909336 h 8062378"/>
                <a:gd name="connsiteX382" fmla="*/ 2508512 w 8470950"/>
                <a:gd name="connsiteY382" fmla="*/ 1639032 h 8062378"/>
                <a:gd name="connsiteX383" fmla="*/ 2350714 w 8470950"/>
                <a:gd name="connsiteY383" fmla="*/ 1515143 h 8062378"/>
                <a:gd name="connsiteX384" fmla="*/ 2425856 w 8470950"/>
                <a:gd name="connsiteY384" fmla="*/ 1432550 h 8062378"/>
                <a:gd name="connsiteX385" fmla="*/ 7818464 w 8470950"/>
                <a:gd name="connsiteY385" fmla="*/ 1289099 h 8062378"/>
                <a:gd name="connsiteX386" fmla="*/ 8118379 w 8470950"/>
                <a:gd name="connsiteY386" fmla="*/ 1687262 h 8062378"/>
                <a:gd name="connsiteX387" fmla="*/ 8219600 w 8470950"/>
                <a:gd name="connsiteY387" fmla="*/ 1908881 h 8062378"/>
                <a:gd name="connsiteX388" fmla="*/ 8440788 w 8470950"/>
                <a:gd name="connsiteY388" fmla="*/ 2021569 h 8062378"/>
                <a:gd name="connsiteX389" fmla="*/ 8302077 w 8470950"/>
                <a:gd name="connsiteY389" fmla="*/ 2044106 h 8062378"/>
                <a:gd name="connsiteX390" fmla="*/ 8388303 w 8470950"/>
                <a:gd name="connsiteY390" fmla="*/ 2175575 h 8062378"/>
                <a:gd name="connsiteX391" fmla="*/ 8242094 w 8470950"/>
                <a:gd name="connsiteY391" fmla="*/ 2111719 h 8062378"/>
                <a:gd name="connsiteX392" fmla="*/ 8204605 w 8470950"/>
                <a:gd name="connsiteY392" fmla="*/ 2239431 h 8062378"/>
                <a:gd name="connsiteX393" fmla="*/ 8148371 w 8470950"/>
                <a:gd name="connsiteY393" fmla="*/ 2070400 h 8062378"/>
                <a:gd name="connsiteX394" fmla="*/ 7818464 w 8470950"/>
                <a:gd name="connsiteY394" fmla="*/ 1897612 h 8062378"/>
                <a:gd name="connsiteX395" fmla="*/ 7582280 w 8470950"/>
                <a:gd name="connsiteY395" fmla="*/ 1788681 h 8062378"/>
                <a:gd name="connsiteX396" fmla="*/ 7488557 w 8470950"/>
                <a:gd name="connsiteY396" fmla="*/ 1702287 h 8062378"/>
                <a:gd name="connsiteX397" fmla="*/ 7469812 w 8470950"/>
                <a:gd name="connsiteY397" fmla="*/ 1638431 h 8062378"/>
                <a:gd name="connsiteX398" fmla="*/ 7481059 w 8470950"/>
                <a:gd name="connsiteY398" fmla="*/ 1574574 h 8062378"/>
                <a:gd name="connsiteX399" fmla="*/ 7608523 w 8470950"/>
                <a:gd name="connsiteY399" fmla="*/ 1634675 h 8062378"/>
                <a:gd name="connsiteX400" fmla="*/ 7777225 w 8470950"/>
                <a:gd name="connsiteY400" fmla="*/ 1600868 h 8062378"/>
                <a:gd name="connsiteX401" fmla="*/ 7780974 w 8470950"/>
                <a:gd name="connsiteY401" fmla="*/ 1600868 h 8062378"/>
                <a:gd name="connsiteX402" fmla="*/ 7837208 w 8470950"/>
                <a:gd name="connsiteY402" fmla="*/ 1379249 h 8062378"/>
                <a:gd name="connsiteX403" fmla="*/ 7788472 w 8470950"/>
                <a:gd name="connsiteY403" fmla="*/ 1300368 h 8062378"/>
                <a:gd name="connsiteX404" fmla="*/ 7818464 w 8470950"/>
                <a:gd name="connsiteY404" fmla="*/ 1289099 h 8062378"/>
                <a:gd name="connsiteX405" fmla="*/ 7983772 w 8470950"/>
                <a:gd name="connsiteY405" fmla="*/ 1266174 h 8062378"/>
                <a:gd name="connsiteX406" fmla="*/ 8095805 w 8470950"/>
                <a:gd name="connsiteY406" fmla="*/ 1304712 h 8062378"/>
                <a:gd name="connsiteX407" fmla="*/ 8110836 w 8470950"/>
                <a:gd name="connsiteY407" fmla="*/ 1319728 h 8062378"/>
                <a:gd name="connsiteX408" fmla="*/ 8193510 w 8470950"/>
                <a:gd name="connsiteY408" fmla="*/ 1518695 h 8062378"/>
                <a:gd name="connsiteX409" fmla="*/ 8234847 w 8470950"/>
                <a:gd name="connsiteY409" fmla="*/ 1740186 h 8062378"/>
                <a:gd name="connsiteX410" fmla="*/ 8426501 w 8470950"/>
                <a:gd name="connsiteY410" fmla="*/ 1758957 h 8062378"/>
                <a:gd name="connsiteX411" fmla="*/ 8310006 w 8470950"/>
                <a:gd name="connsiteY411" fmla="*/ 1834039 h 8062378"/>
                <a:gd name="connsiteX412" fmla="*/ 8227332 w 8470950"/>
                <a:gd name="connsiteY412" fmla="*/ 1819022 h 8062378"/>
                <a:gd name="connsiteX413" fmla="*/ 8152173 w 8470950"/>
                <a:gd name="connsiteY413" fmla="*/ 1762711 h 8062378"/>
                <a:gd name="connsiteX414" fmla="*/ 8133384 w 8470950"/>
                <a:gd name="connsiteY414" fmla="*/ 1680121 h 8062378"/>
                <a:gd name="connsiteX415" fmla="*/ 7945488 w 8470950"/>
                <a:gd name="connsiteY415" fmla="*/ 1308466 h 8062378"/>
                <a:gd name="connsiteX416" fmla="*/ 7953004 w 8470950"/>
                <a:gd name="connsiteY416" fmla="*/ 1285942 h 8062378"/>
                <a:gd name="connsiteX417" fmla="*/ 7983772 w 8470950"/>
                <a:gd name="connsiteY417" fmla="*/ 1266174 h 8062378"/>
                <a:gd name="connsiteX418" fmla="*/ 7298653 w 8470950"/>
                <a:gd name="connsiteY418" fmla="*/ 1205004 h 8062378"/>
                <a:gd name="connsiteX419" fmla="*/ 7416850 w 8470950"/>
                <a:gd name="connsiteY419" fmla="*/ 1207112 h 8062378"/>
                <a:gd name="connsiteX420" fmla="*/ 7165448 w 8470950"/>
                <a:gd name="connsiteY420" fmla="*/ 1420763 h 8062378"/>
                <a:gd name="connsiteX421" fmla="*/ 6996595 w 8470950"/>
                <a:gd name="connsiteY421" fmla="*/ 1428260 h 8062378"/>
                <a:gd name="connsiteX422" fmla="*/ 6839000 w 8470950"/>
                <a:gd name="connsiteY422" fmla="*/ 1469491 h 8062378"/>
                <a:gd name="connsiteX423" fmla="*/ 7105411 w 8470950"/>
                <a:gd name="connsiteY423" fmla="*/ 1285826 h 8062378"/>
                <a:gd name="connsiteX424" fmla="*/ 7259255 w 8470950"/>
                <a:gd name="connsiteY424" fmla="*/ 1207112 h 8062378"/>
                <a:gd name="connsiteX425" fmla="*/ 7298653 w 8470950"/>
                <a:gd name="connsiteY425" fmla="*/ 1205004 h 8062378"/>
                <a:gd name="connsiteX426" fmla="*/ 8470950 w 8470950"/>
                <a:gd name="connsiteY426" fmla="*/ 1164691 h 8062378"/>
                <a:gd name="connsiteX427" fmla="*/ 8328468 w 8470950"/>
                <a:gd name="connsiteY427" fmla="*/ 1315319 h 8062378"/>
                <a:gd name="connsiteX428" fmla="*/ 8234730 w 8470950"/>
                <a:gd name="connsiteY428" fmla="*/ 1326616 h 8062378"/>
                <a:gd name="connsiteX429" fmla="*/ 8122244 w 8470950"/>
                <a:gd name="connsiteY429" fmla="*/ 1304022 h 8062378"/>
                <a:gd name="connsiteX430" fmla="*/ 8118495 w 8470950"/>
                <a:gd name="connsiteY430" fmla="*/ 1228708 h 8062378"/>
                <a:gd name="connsiteX431" fmla="*/ 8200984 w 8470950"/>
                <a:gd name="connsiteY431" fmla="*/ 1228708 h 8062378"/>
                <a:gd name="connsiteX432" fmla="*/ 8354715 w 8470950"/>
                <a:gd name="connsiteY432" fmla="*/ 1243771 h 8062378"/>
                <a:gd name="connsiteX433" fmla="*/ 8422206 w 8470950"/>
                <a:gd name="connsiteY433" fmla="*/ 1217411 h 8062378"/>
                <a:gd name="connsiteX434" fmla="*/ 8470950 w 8470950"/>
                <a:gd name="connsiteY434" fmla="*/ 1164691 h 8062378"/>
                <a:gd name="connsiteX435" fmla="*/ 2981508 w 8470950"/>
                <a:gd name="connsiteY435" fmla="*/ 1041057 h 8062378"/>
                <a:gd name="connsiteX436" fmla="*/ 3090245 w 8470950"/>
                <a:gd name="connsiteY436" fmla="*/ 1098108 h 8062378"/>
                <a:gd name="connsiteX437" fmla="*/ 3101507 w 8470950"/>
                <a:gd name="connsiteY437" fmla="*/ 1116891 h 8062378"/>
                <a:gd name="connsiteX438" fmla="*/ 3150303 w 8470950"/>
                <a:gd name="connsiteY438" fmla="*/ 1327253 h 8062378"/>
                <a:gd name="connsiteX439" fmla="*/ 3157811 w 8470950"/>
                <a:gd name="connsiteY439" fmla="*/ 1548885 h 8062378"/>
                <a:gd name="connsiteX440" fmla="*/ 3341738 w 8470950"/>
                <a:gd name="connsiteY440" fmla="*/ 1597719 h 8062378"/>
                <a:gd name="connsiteX441" fmla="*/ 3214115 w 8470950"/>
                <a:gd name="connsiteY441" fmla="*/ 1654066 h 8062378"/>
                <a:gd name="connsiteX442" fmla="*/ 3135290 w 8470950"/>
                <a:gd name="connsiteY442" fmla="*/ 1627771 h 8062378"/>
                <a:gd name="connsiteX443" fmla="*/ 3071477 w 8470950"/>
                <a:gd name="connsiteY443" fmla="*/ 1556398 h 8062378"/>
                <a:gd name="connsiteX444" fmla="*/ 3063970 w 8470950"/>
                <a:gd name="connsiteY444" fmla="*/ 1477512 h 8062378"/>
                <a:gd name="connsiteX445" fmla="*/ 2940101 w 8470950"/>
                <a:gd name="connsiteY445" fmla="*/ 1075570 h 8062378"/>
                <a:gd name="connsiteX446" fmla="*/ 2947608 w 8470950"/>
                <a:gd name="connsiteY446" fmla="*/ 1056787 h 8062378"/>
                <a:gd name="connsiteX447" fmla="*/ 2981508 w 8470950"/>
                <a:gd name="connsiteY447" fmla="*/ 1041057 h 8062378"/>
                <a:gd name="connsiteX448" fmla="*/ 2816907 w 8470950"/>
                <a:gd name="connsiteY448" fmla="*/ 1037692 h 8062378"/>
                <a:gd name="connsiteX449" fmla="*/ 3049997 w 8470950"/>
                <a:gd name="connsiteY449" fmla="*/ 1480652 h 8062378"/>
                <a:gd name="connsiteX450" fmla="*/ 3113909 w 8470950"/>
                <a:gd name="connsiteY450" fmla="*/ 1713394 h 8062378"/>
                <a:gd name="connsiteX451" fmla="*/ 3313163 w 8470950"/>
                <a:gd name="connsiteY451" fmla="*/ 1859796 h 8062378"/>
                <a:gd name="connsiteX452" fmla="*/ 3177821 w 8470950"/>
                <a:gd name="connsiteY452" fmla="*/ 1859796 h 8062378"/>
                <a:gd name="connsiteX453" fmla="*/ 3241732 w 8470950"/>
                <a:gd name="connsiteY453" fmla="*/ 2002445 h 8062378"/>
                <a:gd name="connsiteX454" fmla="*/ 3102630 w 8470950"/>
                <a:gd name="connsiteY454" fmla="*/ 1916105 h 8062378"/>
                <a:gd name="connsiteX455" fmla="*/ 3046237 w 8470950"/>
                <a:gd name="connsiteY455" fmla="*/ 2036230 h 8062378"/>
                <a:gd name="connsiteX456" fmla="*/ 3016161 w 8470950"/>
                <a:gd name="connsiteY456" fmla="*/ 1859796 h 8062378"/>
                <a:gd name="connsiteX457" fmla="*/ 2719159 w 8470950"/>
                <a:gd name="connsiteY457" fmla="*/ 1638316 h 8062378"/>
                <a:gd name="connsiteX458" fmla="*/ 2501107 w 8470950"/>
                <a:gd name="connsiteY458" fmla="*/ 1495668 h 8062378"/>
                <a:gd name="connsiteX459" fmla="*/ 2422158 w 8470950"/>
                <a:gd name="connsiteY459" fmla="*/ 1390558 h 8062378"/>
                <a:gd name="connsiteX460" fmla="*/ 2414639 w 8470950"/>
                <a:gd name="connsiteY460" fmla="*/ 1326742 h 8062378"/>
                <a:gd name="connsiteX461" fmla="*/ 2437196 w 8470950"/>
                <a:gd name="connsiteY461" fmla="*/ 1262926 h 8062378"/>
                <a:gd name="connsiteX462" fmla="*/ 2553740 w 8470950"/>
                <a:gd name="connsiteY462" fmla="*/ 1345512 h 8062378"/>
                <a:gd name="connsiteX463" fmla="*/ 2726678 w 8470950"/>
                <a:gd name="connsiteY463" fmla="*/ 1338004 h 8062378"/>
                <a:gd name="connsiteX464" fmla="*/ 2730438 w 8470950"/>
                <a:gd name="connsiteY464" fmla="*/ 1338004 h 8062378"/>
                <a:gd name="connsiteX465" fmla="*/ 2820666 w 8470950"/>
                <a:gd name="connsiteY465" fmla="*/ 1127785 h 8062378"/>
                <a:gd name="connsiteX466" fmla="*/ 2786831 w 8470950"/>
                <a:gd name="connsiteY466" fmla="*/ 1041446 h 8062378"/>
                <a:gd name="connsiteX467" fmla="*/ 2816907 w 8470950"/>
                <a:gd name="connsiteY467" fmla="*/ 1037692 h 8062378"/>
                <a:gd name="connsiteX468" fmla="*/ 3484614 w 8470950"/>
                <a:gd name="connsiteY468" fmla="*/ 1023404 h 8062378"/>
                <a:gd name="connsiteX469" fmla="*/ 3315941 w 8470950"/>
                <a:gd name="connsiteY469" fmla="*/ 1147229 h 8062378"/>
                <a:gd name="connsiteX470" fmla="*/ 3225983 w 8470950"/>
                <a:gd name="connsiteY470" fmla="*/ 1143477 h 8062378"/>
                <a:gd name="connsiteX471" fmla="*/ 3117283 w 8470950"/>
                <a:gd name="connsiteY471" fmla="*/ 1102202 h 8062378"/>
                <a:gd name="connsiteX472" fmla="*/ 3124779 w 8470950"/>
                <a:gd name="connsiteY472" fmla="*/ 1027156 h 8062378"/>
                <a:gd name="connsiteX473" fmla="*/ 3203493 w 8470950"/>
                <a:gd name="connsiteY473" fmla="*/ 1042166 h 8062378"/>
                <a:gd name="connsiteX474" fmla="*/ 3357172 w 8470950"/>
                <a:gd name="connsiteY474" fmla="*/ 1079688 h 8062378"/>
                <a:gd name="connsiteX475" fmla="*/ 3424641 w 8470950"/>
                <a:gd name="connsiteY475" fmla="*/ 1064679 h 8062378"/>
                <a:gd name="connsiteX476" fmla="*/ 3484614 w 8470950"/>
                <a:gd name="connsiteY476" fmla="*/ 1023404 h 8062378"/>
                <a:gd name="connsiteX477" fmla="*/ 8283626 w 8470950"/>
                <a:gd name="connsiteY477" fmla="*/ 699556 h 8062378"/>
                <a:gd name="connsiteX478" fmla="*/ 8268609 w 8470950"/>
                <a:gd name="connsiteY478" fmla="*/ 932486 h 8062378"/>
                <a:gd name="connsiteX479" fmla="*/ 8163491 w 8470950"/>
                <a:gd name="connsiteY479" fmla="*/ 1150388 h 8062378"/>
                <a:gd name="connsiteX480" fmla="*/ 7712984 w 8470950"/>
                <a:gd name="connsiteY480" fmla="*/ 1240554 h 8062378"/>
                <a:gd name="connsiteX481" fmla="*/ 7765543 w 8470950"/>
                <a:gd name="connsiteY481" fmla="*/ 1308178 h 8062378"/>
                <a:gd name="connsiteX482" fmla="*/ 7810594 w 8470950"/>
                <a:gd name="connsiteY482" fmla="*/ 1383317 h 8062378"/>
                <a:gd name="connsiteX483" fmla="*/ 7626637 w 8470950"/>
                <a:gd name="connsiteY483" fmla="*/ 1612490 h 8062378"/>
                <a:gd name="connsiteX484" fmla="*/ 7525273 w 8470950"/>
                <a:gd name="connsiteY484" fmla="*/ 1578677 h 8062378"/>
                <a:gd name="connsiteX485" fmla="*/ 7446434 w 8470950"/>
                <a:gd name="connsiteY485" fmla="*/ 1537351 h 8062378"/>
                <a:gd name="connsiteX486" fmla="*/ 7408892 w 8470950"/>
                <a:gd name="connsiteY486" fmla="*/ 1732712 h 8062378"/>
                <a:gd name="connsiteX487" fmla="*/ 7029715 w 8470950"/>
                <a:gd name="connsiteY487" fmla="*/ 1965642 h 8062378"/>
                <a:gd name="connsiteX488" fmla="*/ 6894563 w 8470950"/>
                <a:gd name="connsiteY488" fmla="*/ 1958128 h 8062378"/>
                <a:gd name="connsiteX489" fmla="*/ 6935859 w 8470950"/>
                <a:gd name="connsiteY489" fmla="*/ 1931829 h 8062378"/>
                <a:gd name="connsiteX490" fmla="*/ 6995927 w 8470950"/>
                <a:gd name="connsiteY490" fmla="*/ 1901774 h 8062378"/>
                <a:gd name="connsiteX491" fmla="*/ 7127325 w 8470950"/>
                <a:gd name="connsiteY491" fmla="*/ 1804094 h 8062378"/>
                <a:gd name="connsiteX492" fmla="*/ 7191147 w 8470950"/>
                <a:gd name="connsiteY492" fmla="*/ 1604976 h 8062378"/>
                <a:gd name="connsiteX493" fmla="*/ 7330053 w 8470950"/>
                <a:gd name="connsiteY493" fmla="*/ 1326963 h 8062378"/>
                <a:gd name="connsiteX494" fmla="*/ 7427663 w 8470950"/>
                <a:gd name="connsiteY494" fmla="*/ 1236797 h 8062378"/>
                <a:gd name="connsiteX495" fmla="*/ 7532781 w 8470950"/>
                <a:gd name="connsiteY495" fmla="*/ 1124089 h 8062378"/>
                <a:gd name="connsiteX496" fmla="*/ 7712984 w 8470950"/>
                <a:gd name="connsiteY496" fmla="*/ 1048951 h 8062378"/>
                <a:gd name="connsiteX497" fmla="*/ 8032093 w 8470950"/>
                <a:gd name="connsiteY497" fmla="*/ 977569 h 8062378"/>
                <a:gd name="connsiteX498" fmla="*/ 8170999 w 8470950"/>
                <a:gd name="connsiteY498" fmla="*/ 842319 h 8062378"/>
                <a:gd name="connsiteX499" fmla="*/ 8283626 w 8470950"/>
                <a:gd name="connsiteY499" fmla="*/ 699556 h 8062378"/>
                <a:gd name="connsiteX500" fmla="*/ 7734213 w 8470950"/>
                <a:gd name="connsiteY500" fmla="*/ 687302 h 8062378"/>
                <a:gd name="connsiteX501" fmla="*/ 7780388 w 8470950"/>
                <a:gd name="connsiteY501" fmla="*/ 688592 h 8062378"/>
                <a:gd name="connsiteX502" fmla="*/ 7701532 w 8470950"/>
                <a:gd name="connsiteY502" fmla="*/ 752417 h 8062378"/>
                <a:gd name="connsiteX503" fmla="*/ 7641451 w 8470950"/>
                <a:gd name="connsiteY503" fmla="*/ 880065 h 8062378"/>
                <a:gd name="connsiteX504" fmla="*/ 7600146 w 8470950"/>
                <a:gd name="connsiteY504" fmla="*/ 1003960 h 8062378"/>
                <a:gd name="connsiteX505" fmla="*/ 7558840 w 8470950"/>
                <a:gd name="connsiteY505" fmla="*/ 1086556 h 8062378"/>
                <a:gd name="connsiteX506" fmla="*/ 7510025 w 8470950"/>
                <a:gd name="connsiteY506" fmla="*/ 1116591 h 8062378"/>
                <a:gd name="connsiteX507" fmla="*/ 7434924 w 8470950"/>
                <a:gd name="connsiteY507" fmla="*/ 1191679 h 8062378"/>
                <a:gd name="connsiteX508" fmla="*/ 7419903 w 8470950"/>
                <a:gd name="connsiteY508" fmla="*/ 1176661 h 8062378"/>
                <a:gd name="connsiteX509" fmla="*/ 7412393 w 8470950"/>
                <a:gd name="connsiteY509" fmla="*/ 1165398 h 8062378"/>
                <a:gd name="connsiteX510" fmla="*/ 7397373 w 8470950"/>
                <a:gd name="connsiteY510" fmla="*/ 1120346 h 8062378"/>
                <a:gd name="connsiteX511" fmla="*/ 7408638 w 8470950"/>
                <a:gd name="connsiteY511" fmla="*/ 1018977 h 8062378"/>
                <a:gd name="connsiteX512" fmla="*/ 7525045 w 8470950"/>
                <a:gd name="connsiteY512" fmla="*/ 887574 h 8062378"/>
                <a:gd name="connsiteX513" fmla="*/ 7596391 w 8470950"/>
                <a:gd name="connsiteY513" fmla="*/ 741153 h 8062378"/>
                <a:gd name="connsiteX514" fmla="*/ 7734213 w 8470950"/>
                <a:gd name="connsiteY514" fmla="*/ 687302 h 8062378"/>
                <a:gd name="connsiteX515" fmla="*/ 3362023 w 8470950"/>
                <a:gd name="connsiteY515" fmla="*/ 549038 h 8062378"/>
                <a:gd name="connsiteX516" fmla="*/ 3344680 w 8470950"/>
                <a:gd name="connsiteY516" fmla="*/ 580215 h 8062378"/>
                <a:gd name="connsiteX517" fmla="*/ 3319336 w 8470950"/>
                <a:gd name="connsiteY517" fmla="*/ 756595 h 8062378"/>
                <a:gd name="connsiteX518" fmla="*/ 3180412 w 8470950"/>
                <a:gd name="connsiteY518" fmla="*/ 955624 h 8062378"/>
                <a:gd name="connsiteX519" fmla="*/ 2718586 w 8470950"/>
                <a:gd name="connsiteY519" fmla="*/ 970645 h 8062378"/>
                <a:gd name="connsiteX520" fmla="*/ 2763642 w 8470950"/>
                <a:gd name="connsiteY520" fmla="*/ 1049505 h 8062378"/>
                <a:gd name="connsiteX521" fmla="*/ 2793681 w 8470950"/>
                <a:gd name="connsiteY521" fmla="*/ 1132121 h 8062378"/>
                <a:gd name="connsiteX522" fmla="*/ 2572154 w 8470950"/>
                <a:gd name="connsiteY522" fmla="*/ 1327394 h 8062378"/>
                <a:gd name="connsiteX523" fmla="*/ 2482041 w 8470950"/>
                <a:gd name="connsiteY523" fmla="*/ 1274820 h 8062378"/>
                <a:gd name="connsiteX524" fmla="*/ 2410702 w 8470950"/>
                <a:gd name="connsiteY524" fmla="*/ 1222247 h 8062378"/>
                <a:gd name="connsiteX525" fmla="*/ 2343118 w 8470950"/>
                <a:gd name="connsiteY525" fmla="*/ 1410010 h 8062378"/>
                <a:gd name="connsiteX526" fmla="*/ 1930102 w 8470950"/>
                <a:gd name="connsiteY526" fmla="*/ 1578997 h 8062378"/>
                <a:gd name="connsiteX527" fmla="*/ 1887658 w 8470950"/>
                <a:gd name="connsiteY527" fmla="*/ 1572169 h 8062378"/>
                <a:gd name="connsiteX528" fmla="*/ 1966586 w 8470950"/>
                <a:gd name="connsiteY528" fmla="*/ 1496918 h 8062378"/>
                <a:gd name="connsiteX529" fmla="*/ 1970864 w 8470950"/>
                <a:gd name="connsiteY529" fmla="*/ 1493213 h 8062378"/>
                <a:gd name="connsiteX530" fmla="*/ 1989239 w 8470950"/>
                <a:gd name="connsiteY530" fmla="*/ 1487932 h 8062378"/>
                <a:gd name="connsiteX531" fmla="*/ 2054007 w 8470950"/>
                <a:gd name="connsiteY531" fmla="*/ 1436297 h 8062378"/>
                <a:gd name="connsiteX532" fmla="*/ 2070406 w 8470950"/>
                <a:gd name="connsiteY532" fmla="*/ 1406987 h 8062378"/>
                <a:gd name="connsiteX533" fmla="*/ 2184387 w 8470950"/>
                <a:gd name="connsiteY533" fmla="*/ 1308254 h 8062378"/>
                <a:gd name="connsiteX534" fmla="*/ 2890031 w 8470950"/>
                <a:gd name="connsiteY534" fmla="*/ 806569 h 8062378"/>
                <a:gd name="connsiteX535" fmla="*/ 2938543 w 8470950"/>
                <a:gd name="connsiteY535" fmla="*/ 778675 h 8062378"/>
                <a:gd name="connsiteX536" fmla="*/ 2995201 w 8470950"/>
                <a:gd name="connsiteY536" fmla="*/ 776604 h 8062378"/>
                <a:gd name="connsiteX537" fmla="*/ 3075281 w 8470950"/>
                <a:gd name="connsiteY537" fmla="*/ 764106 h 8062378"/>
                <a:gd name="connsiteX538" fmla="*/ 3236733 w 8470950"/>
                <a:gd name="connsiteY538" fmla="*/ 655203 h 8062378"/>
                <a:gd name="connsiteX539" fmla="*/ 3260493 w 8470950"/>
                <a:gd name="connsiteY539" fmla="*/ 615245 h 8062378"/>
                <a:gd name="connsiteX540" fmla="*/ 3276097 w 8470950"/>
                <a:gd name="connsiteY540" fmla="*/ 593047 h 8062378"/>
                <a:gd name="connsiteX541" fmla="*/ 5141316 w 8470950"/>
                <a:gd name="connsiteY541" fmla="*/ 0 h 8062378"/>
                <a:gd name="connsiteX542" fmla="*/ 5099126 w 8470950"/>
                <a:gd name="connsiteY542" fmla="*/ 32957 h 8062378"/>
                <a:gd name="connsiteX543" fmla="*/ 5061813 w 8470950"/>
                <a:gd name="connsiteY543" fmla="*/ 65402 h 8062378"/>
                <a:gd name="connsiteX544" fmla="*/ 4922891 w 8470950"/>
                <a:gd name="connsiteY544" fmla="*/ 332002 h 8062378"/>
                <a:gd name="connsiteX545" fmla="*/ 5106871 w 8470950"/>
                <a:gd name="connsiteY545" fmla="*/ 493464 h 8062378"/>
                <a:gd name="connsiteX546" fmla="*/ 5181963 w 8470950"/>
                <a:gd name="connsiteY546" fmla="*/ 185559 h 8062378"/>
                <a:gd name="connsiteX547" fmla="*/ 5110624 w 8470950"/>
                <a:gd name="connsiteY547" fmla="*/ 801368 h 8062378"/>
                <a:gd name="connsiteX548" fmla="*/ 4930400 w 8470950"/>
                <a:gd name="connsiteY548" fmla="*/ 898996 h 8062378"/>
                <a:gd name="connsiteX549" fmla="*/ 4934156 w 8470950"/>
                <a:gd name="connsiteY549" fmla="*/ 1116783 h 8062378"/>
                <a:gd name="connsiteX550" fmla="*/ 4746422 w 8470950"/>
                <a:gd name="connsiteY550" fmla="*/ 1266979 h 8062378"/>
                <a:gd name="connsiteX551" fmla="*/ 4686346 w 8470950"/>
                <a:gd name="connsiteY551" fmla="*/ 1886544 h 8062378"/>
                <a:gd name="connsiteX552" fmla="*/ 5016757 w 8470950"/>
                <a:gd name="connsiteY552" fmla="*/ 1691286 h 8062378"/>
                <a:gd name="connsiteX553" fmla="*/ 5655052 w 8470950"/>
                <a:gd name="connsiteY553" fmla="*/ 1255716 h 8062378"/>
                <a:gd name="connsiteX554" fmla="*/ 5722636 w 8470950"/>
                <a:gd name="connsiteY554" fmla="*/ 1150577 h 8062378"/>
                <a:gd name="connsiteX555" fmla="*/ 5685089 w 8470950"/>
                <a:gd name="connsiteY555" fmla="*/ 955320 h 8062378"/>
                <a:gd name="connsiteX556" fmla="*/ 5482337 w 8470950"/>
                <a:gd name="connsiteY556" fmla="*/ 887731 h 8062378"/>
                <a:gd name="connsiteX557" fmla="*/ 5471073 w 8470950"/>
                <a:gd name="connsiteY557" fmla="*/ 1075478 h 8062378"/>
                <a:gd name="connsiteX558" fmla="*/ 5519884 w 8470950"/>
                <a:gd name="connsiteY558" fmla="*/ 793858 h 8062378"/>
                <a:gd name="connsiteX559" fmla="*/ 5808994 w 8470950"/>
                <a:gd name="connsiteY559" fmla="*/ 1086744 h 8062378"/>
                <a:gd name="connsiteX560" fmla="*/ 5854050 w 8470950"/>
                <a:gd name="connsiteY560" fmla="*/ 966585 h 8062378"/>
                <a:gd name="connsiteX561" fmla="*/ 5613751 w 8470950"/>
                <a:gd name="connsiteY561" fmla="*/ 699985 h 8062378"/>
                <a:gd name="connsiteX562" fmla="*/ 5486092 w 8470950"/>
                <a:gd name="connsiteY562" fmla="*/ 726269 h 8062378"/>
                <a:gd name="connsiteX563" fmla="*/ 5542412 w 8470950"/>
                <a:gd name="connsiteY563" fmla="*/ 662436 h 8062378"/>
                <a:gd name="connsiteX564" fmla="*/ 5816503 w 8470950"/>
                <a:gd name="connsiteY564" fmla="*/ 684965 h 8062378"/>
                <a:gd name="connsiteX565" fmla="*/ 5925388 w 8470950"/>
                <a:gd name="connsiteY565" fmla="*/ 936546 h 8062378"/>
                <a:gd name="connsiteX566" fmla="*/ 5929143 w 8470950"/>
                <a:gd name="connsiteY566" fmla="*/ 684965 h 8062378"/>
                <a:gd name="connsiteX567" fmla="*/ 5685089 w 8470950"/>
                <a:gd name="connsiteY567" fmla="*/ 527258 h 8062378"/>
                <a:gd name="connsiteX568" fmla="*/ 5771447 w 8470950"/>
                <a:gd name="connsiteY568" fmla="*/ 497219 h 8062378"/>
                <a:gd name="connsiteX569" fmla="*/ 5857804 w 8470950"/>
                <a:gd name="connsiteY569" fmla="*/ 512238 h 8062378"/>
                <a:gd name="connsiteX570" fmla="*/ 5966689 w 8470950"/>
                <a:gd name="connsiteY570" fmla="*/ 643661 h 8062378"/>
                <a:gd name="connsiteX571" fmla="*/ 5944161 w 8470950"/>
                <a:gd name="connsiteY571" fmla="*/ 482199 h 8062378"/>
                <a:gd name="connsiteX572" fmla="*/ 6083085 w 8470950"/>
                <a:gd name="connsiteY572" fmla="*/ 219354 h 8062378"/>
                <a:gd name="connsiteX573" fmla="*/ 6184461 w 8470950"/>
                <a:gd name="connsiteY573" fmla="*/ 144255 h 8062378"/>
                <a:gd name="connsiteX574" fmla="*/ 6124386 w 8470950"/>
                <a:gd name="connsiteY574" fmla="*/ 403345 h 8062378"/>
                <a:gd name="connsiteX575" fmla="*/ 6154423 w 8470950"/>
                <a:gd name="connsiteY575" fmla="*/ 602357 h 8062378"/>
                <a:gd name="connsiteX576" fmla="*/ 5985463 w 8470950"/>
                <a:gd name="connsiteY576" fmla="*/ 1064213 h 8062378"/>
                <a:gd name="connsiteX577" fmla="*/ 6755171 w 8470950"/>
                <a:gd name="connsiteY577" fmla="*/ 872712 h 8062378"/>
                <a:gd name="connsiteX578" fmla="*/ 7314618 w 8470950"/>
                <a:gd name="connsiteY578" fmla="*/ 1082988 h 8062378"/>
                <a:gd name="connsiteX579" fmla="*/ 7400975 w 8470950"/>
                <a:gd name="connsiteY579" fmla="*/ 1184372 h 8062378"/>
                <a:gd name="connsiteX580" fmla="*/ 7284580 w 8470950"/>
                <a:gd name="connsiteY580" fmla="*/ 1124292 h 8062378"/>
                <a:gd name="connsiteX581" fmla="*/ 6751417 w 8470950"/>
                <a:gd name="connsiteY581" fmla="*/ 962831 h 8062378"/>
                <a:gd name="connsiteX582" fmla="*/ 5962935 w 8470950"/>
                <a:gd name="connsiteY582" fmla="*/ 1210657 h 8062378"/>
                <a:gd name="connsiteX583" fmla="*/ 5088096 w 8470950"/>
                <a:gd name="connsiteY583" fmla="*/ 1800180 h 8062378"/>
                <a:gd name="connsiteX584" fmla="*/ 3357192 w 8470950"/>
                <a:gd name="connsiteY584" fmla="*/ 2502352 h 8062378"/>
                <a:gd name="connsiteX585" fmla="*/ 2471089 w 8470950"/>
                <a:gd name="connsiteY585" fmla="*/ 2626265 h 8062378"/>
                <a:gd name="connsiteX586" fmla="*/ 2200752 w 8470950"/>
                <a:gd name="connsiteY586" fmla="*/ 2581206 h 8062378"/>
                <a:gd name="connsiteX587" fmla="*/ 2272091 w 8470950"/>
                <a:gd name="connsiteY587" fmla="*/ 2645040 h 8062378"/>
                <a:gd name="connsiteX588" fmla="*/ 2320901 w 8470950"/>
                <a:gd name="connsiteY588" fmla="*/ 2697608 h 8062378"/>
                <a:gd name="connsiteX589" fmla="*/ 2358448 w 8470950"/>
                <a:gd name="connsiteY589" fmla="*/ 2716383 h 8062378"/>
                <a:gd name="connsiteX590" fmla="*/ 2418523 w 8470950"/>
                <a:gd name="connsiteY590" fmla="*/ 2723893 h 8062378"/>
                <a:gd name="connsiteX591" fmla="*/ 2606257 w 8470950"/>
                <a:gd name="connsiteY591" fmla="*/ 2787727 h 8062378"/>
                <a:gd name="connsiteX592" fmla="*/ 3357192 w 8470950"/>
                <a:gd name="connsiteY592" fmla="*/ 3166975 h 8062378"/>
                <a:gd name="connsiteX593" fmla="*/ 4036788 w 8470950"/>
                <a:gd name="connsiteY593" fmla="*/ 3512429 h 8062378"/>
                <a:gd name="connsiteX594" fmla="*/ 4633782 w 8470950"/>
                <a:gd name="connsiteY594" fmla="*/ 3677645 h 8062378"/>
                <a:gd name="connsiteX595" fmla="*/ 5287094 w 8470950"/>
                <a:gd name="connsiteY595" fmla="*/ 3572507 h 8062378"/>
                <a:gd name="connsiteX596" fmla="*/ 5523638 w 8470950"/>
                <a:gd name="connsiteY596" fmla="*/ 3046816 h 8062378"/>
                <a:gd name="connsiteX597" fmla="*/ 5365943 w 8470950"/>
                <a:gd name="connsiteY597" fmla="*/ 2708874 h 8062378"/>
                <a:gd name="connsiteX598" fmla="*/ 5080588 w 8470950"/>
                <a:gd name="connsiteY598" fmla="*/ 2543657 h 8062378"/>
                <a:gd name="connsiteX599" fmla="*/ 4731402 w 8470950"/>
                <a:gd name="connsiteY599" fmla="*/ 2554921 h 8062378"/>
                <a:gd name="connsiteX600" fmla="*/ 4581215 w 8470950"/>
                <a:gd name="connsiteY600" fmla="*/ 2690099 h 8062378"/>
                <a:gd name="connsiteX601" fmla="*/ 4874080 w 8470950"/>
                <a:gd name="connsiteY601" fmla="*/ 2479823 h 8062378"/>
                <a:gd name="connsiteX602" fmla="*/ 5279585 w 8470950"/>
                <a:gd name="connsiteY602" fmla="*/ 2521127 h 8062378"/>
                <a:gd name="connsiteX603" fmla="*/ 5523638 w 8470950"/>
                <a:gd name="connsiteY603" fmla="*/ 2877845 h 8062378"/>
                <a:gd name="connsiteX604" fmla="*/ 5516129 w 8470950"/>
                <a:gd name="connsiteY604" fmla="*/ 3302152 h 8062378"/>
                <a:gd name="connsiteX605" fmla="*/ 4911627 w 8470950"/>
                <a:gd name="connsiteY605" fmla="*/ 3797803 h 8062378"/>
                <a:gd name="connsiteX606" fmla="*/ 4153182 w 8470950"/>
                <a:gd name="connsiteY606" fmla="*/ 3610055 h 8062378"/>
                <a:gd name="connsiteX607" fmla="*/ 3098119 w 8470950"/>
                <a:gd name="connsiteY607" fmla="*/ 3058082 h 8062378"/>
                <a:gd name="connsiteX608" fmla="*/ 2632539 w 8470950"/>
                <a:gd name="connsiteY608" fmla="*/ 2847806 h 8062378"/>
                <a:gd name="connsiteX609" fmla="*/ 2501126 w 8470950"/>
                <a:gd name="connsiteY609" fmla="*/ 2814011 h 8062378"/>
                <a:gd name="connsiteX610" fmla="*/ 2557446 w 8470950"/>
                <a:gd name="connsiteY610" fmla="*/ 2851560 h 8062378"/>
                <a:gd name="connsiteX611" fmla="*/ 3721395 w 8470950"/>
                <a:gd name="connsiteY611" fmla="*/ 3745234 h 8062378"/>
                <a:gd name="connsiteX612" fmla="*/ 5001739 w 8470950"/>
                <a:gd name="connsiteY612" fmla="*/ 4105706 h 8062378"/>
                <a:gd name="connsiteX613" fmla="*/ 5103115 w 8470950"/>
                <a:gd name="connsiteY613" fmla="*/ 4083177 h 8062378"/>
                <a:gd name="connsiteX614" fmla="*/ 5230774 w 8470950"/>
                <a:gd name="connsiteY614" fmla="*/ 4038117 h 8062378"/>
                <a:gd name="connsiteX615" fmla="*/ 5538657 w 8470950"/>
                <a:gd name="connsiteY615" fmla="*/ 3831596 h 8062378"/>
                <a:gd name="connsiteX616" fmla="*/ 5662561 w 8470950"/>
                <a:gd name="connsiteY616" fmla="*/ 3339701 h 8062378"/>
                <a:gd name="connsiteX617" fmla="*/ 5906615 w 8470950"/>
                <a:gd name="connsiteY617" fmla="*/ 2810256 h 8062378"/>
                <a:gd name="connsiteX618" fmla="*/ 5594977 w 8470950"/>
                <a:gd name="connsiteY618" fmla="*/ 2239507 h 8062378"/>
                <a:gd name="connsiteX619" fmla="*/ 5106871 w 8470950"/>
                <a:gd name="connsiteY619" fmla="*/ 2055516 h 8062378"/>
                <a:gd name="connsiteX620" fmla="*/ 4611253 w 8470950"/>
                <a:gd name="connsiteY620" fmla="*/ 2194448 h 8062378"/>
                <a:gd name="connsiteX621" fmla="*/ 4239540 w 8470950"/>
                <a:gd name="connsiteY621" fmla="*/ 2712627 h 8062378"/>
                <a:gd name="connsiteX622" fmla="*/ 4461067 w 8470950"/>
                <a:gd name="connsiteY622" fmla="*/ 3208279 h 8062378"/>
                <a:gd name="connsiteX623" fmla="*/ 5016757 w 8470950"/>
                <a:gd name="connsiteY623" fmla="*/ 3335947 h 8062378"/>
                <a:gd name="connsiteX624" fmla="*/ 5302114 w 8470950"/>
                <a:gd name="connsiteY624" fmla="*/ 3118161 h 8062378"/>
                <a:gd name="connsiteX625" fmla="*/ 4753930 w 8470950"/>
                <a:gd name="connsiteY625" fmla="*/ 3448594 h 8062378"/>
                <a:gd name="connsiteX626" fmla="*/ 4126901 w 8470950"/>
                <a:gd name="connsiteY626" fmla="*/ 3065591 h 8062378"/>
                <a:gd name="connsiteX627" fmla="*/ 4115636 w 8470950"/>
                <a:gd name="connsiteY627" fmla="*/ 2641284 h 8062378"/>
                <a:gd name="connsiteX628" fmla="*/ 4337161 w 8470950"/>
                <a:gd name="connsiteY628" fmla="*/ 2318361 h 8062378"/>
                <a:gd name="connsiteX629" fmla="*/ 5016757 w 8470950"/>
                <a:gd name="connsiteY629" fmla="*/ 1995437 h 8062378"/>
                <a:gd name="connsiteX630" fmla="*/ 5688844 w 8470950"/>
                <a:gd name="connsiteY630" fmla="*/ 2243262 h 8062378"/>
                <a:gd name="connsiteX631" fmla="*/ 5917879 w 8470950"/>
                <a:gd name="connsiteY631" fmla="*/ 2539902 h 8062378"/>
                <a:gd name="connsiteX632" fmla="*/ 5981709 w 8470950"/>
                <a:gd name="connsiteY632" fmla="*/ 2904130 h 8062378"/>
                <a:gd name="connsiteX633" fmla="*/ 5808994 w 8470950"/>
                <a:gd name="connsiteY633" fmla="*/ 3591282 h 8062378"/>
                <a:gd name="connsiteX634" fmla="*/ 5602486 w 8470950"/>
                <a:gd name="connsiteY634" fmla="*/ 3865392 h 8062378"/>
                <a:gd name="connsiteX635" fmla="*/ 5609996 w 8470950"/>
                <a:gd name="connsiteY635" fmla="*/ 3865392 h 8062378"/>
                <a:gd name="connsiteX636" fmla="*/ 5688844 w 8470950"/>
                <a:gd name="connsiteY636" fmla="*/ 3869147 h 8062378"/>
                <a:gd name="connsiteX637" fmla="*/ 5752673 w 8470950"/>
                <a:gd name="connsiteY637" fmla="*/ 3820333 h 8062378"/>
                <a:gd name="connsiteX638" fmla="*/ 5651297 w 8470950"/>
                <a:gd name="connsiteY638" fmla="*/ 4004323 h 8062378"/>
                <a:gd name="connsiteX639" fmla="*/ 5493601 w 8470950"/>
                <a:gd name="connsiteY639" fmla="*/ 4049382 h 8062378"/>
                <a:gd name="connsiteX640" fmla="*/ 5640033 w 8470950"/>
                <a:gd name="connsiteY640" fmla="*/ 4259658 h 8062378"/>
                <a:gd name="connsiteX641" fmla="*/ 5504865 w 8470950"/>
                <a:gd name="connsiteY641" fmla="*/ 4255903 h 8062378"/>
                <a:gd name="connsiteX642" fmla="*/ 5377206 w 8470950"/>
                <a:gd name="connsiteY642" fmla="*/ 4214599 h 8062378"/>
                <a:gd name="connsiteX643" fmla="*/ 5373451 w 8470950"/>
                <a:gd name="connsiteY643" fmla="*/ 4349777 h 8062378"/>
                <a:gd name="connsiteX644" fmla="*/ 5227020 w 8470950"/>
                <a:gd name="connsiteY644" fmla="*/ 4473689 h 8062378"/>
                <a:gd name="connsiteX645" fmla="*/ 5294603 w 8470950"/>
                <a:gd name="connsiteY645" fmla="*/ 4282188 h 8062378"/>
                <a:gd name="connsiteX646" fmla="*/ 5227020 w 8470950"/>
                <a:gd name="connsiteY646" fmla="*/ 4162030 h 8062378"/>
                <a:gd name="connsiteX647" fmla="*/ 5155680 w 8470950"/>
                <a:gd name="connsiteY647" fmla="*/ 4135746 h 8062378"/>
                <a:gd name="connsiteX648" fmla="*/ 4190729 w 8470950"/>
                <a:gd name="connsiteY648" fmla="*/ 4056892 h 8062378"/>
                <a:gd name="connsiteX649" fmla="*/ 3837790 w 8470950"/>
                <a:gd name="connsiteY649" fmla="*/ 3880411 h 8062378"/>
                <a:gd name="connsiteX650" fmla="*/ 4063070 w 8470950"/>
                <a:gd name="connsiteY650" fmla="*/ 4556298 h 8062378"/>
                <a:gd name="connsiteX651" fmla="*/ 4006750 w 8470950"/>
                <a:gd name="connsiteY651" fmla="*/ 4796613 h 8062378"/>
                <a:gd name="connsiteX652" fmla="*/ 4051806 w 8470950"/>
                <a:gd name="connsiteY652" fmla="*/ 5127047 h 8062378"/>
                <a:gd name="connsiteX653" fmla="*/ 3935411 w 8470950"/>
                <a:gd name="connsiteY653" fmla="*/ 5021910 h 8062378"/>
                <a:gd name="connsiteX654" fmla="*/ 3792735 w 8470950"/>
                <a:gd name="connsiteY654" fmla="*/ 4676456 h 8062378"/>
                <a:gd name="connsiteX655" fmla="*/ 3837790 w 8470950"/>
                <a:gd name="connsiteY655" fmla="*/ 4484954 h 8062378"/>
                <a:gd name="connsiteX656" fmla="*/ 3687604 w 8470950"/>
                <a:gd name="connsiteY656" fmla="*/ 4631396 h 8062378"/>
                <a:gd name="connsiteX657" fmla="*/ 3578717 w 8470950"/>
                <a:gd name="connsiteY657" fmla="*/ 4638906 h 8062378"/>
                <a:gd name="connsiteX658" fmla="*/ 3477341 w 8470950"/>
                <a:gd name="connsiteY658" fmla="*/ 4593847 h 8062378"/>
                <a:gd name="connsiteX659" fmla="*/ 3796488 w 8470950"/>
                <a:gd name="connsiteY659" fmla="*/ 4424875 h 8062378"/>
                <a:gd name="connsiteX660" fmla="*/ 3822771 w 8470950"/>
                <a:gd name="connsiteY660" fmla="*/ 4116971 h 8062378"/>
                <a:gd name="connsiteX661" fmla="*/ 3657565 w 8470950"/>
                <a:gd name="connsiteY661" fmla="*/ 4413611 h 8062378"/>
                <a:gd name="connsiteX662" fmla="*/ 3315890 w 8470950"/>
                <a:gd name="connsiteY662" fmla="*/ 4409856 h 8062378"/>
                <a:gd name="connsiteX663" fmla="*/ 3252061 w 8470950"/>
                <a:gd name="connsiteY663" fmla="*/ 4327247 h 8062378"/>
                <a:gd name="connsiteX664" fmla="*/ 3406002 w 8470950"/>
                <a:gd name="connsiteY664" fmla="*/ 4368551 h 8062378"/>
                <a:gd name="connsiteX665" fmla="*/ 3740168 w 8470950"/>
                <a:gd name="connsiteY665" fmla="*/ 4071912 h 8062378"/>
                <a:gd name="connsiteX666" fmla="*/ 3695113 w 8470950"/>
                <a:gd name="connsiteY666" fmla="*/ 3914205 h 8062378"/>
                <a:gd name="connsiteX667" fmla="*/ 3300871 w 8470950"/>
                <a:gd name="connsiteY667" fmla="*/ 4244639 h 8062378"/>
                <a:gd name="connsiteX668" fmla="*/ 3274589 w 8470950"/>
                <a:gd name="connsiteY668" fmla="*/ 3891676 h 8062378"/>
                <a:gd name="connsiteX669" fmla="*/ 3267079 w 8470950"/>
                <a:gd name="connsiteY669" fmla="*/ 4120726 h 8062378"/>
                <a:gd name="connsiteX670" fmla="*/ 3526152 w 8470950"/>
                <a:gd name="connsiteY670" fmla="*/ 4064402 h 8062378"/>
                <a:gd name="connsiteX671" fmla="*/ 3597492 w 8470950"/>
                <a:gd name="connsiteY671" fmla="*/ 3827842 h 8062378"/>
                <a:gd name="connsiteX672" fmla="*/ 3511133 w 8470950"/>
                <a:gd name="connsiteY672" fmla="*/ 3670135 h 8062378"/>
                <a:gd name="connsiteX673" fmla="*/ 3289607 w 8470950"/>
                <a:gd name="connsiteY673" fmla="*/ 3512429 h 8062378"/>
                <a:gd name="connsiteX674" fmla="*/ 2568710 w 8470950"/>
                <a:gd name="connsiteY674" fmla="*/ 2979227 h 8062378"/>
                <a:gd name="connsiteX675" fmla="*/ 2456071 w 8470950"/>
                <a:gd name="connsiteY675" fmla="*/ 2915393 h 8062378"/>
                <a:gd name="connsiteX676" fmla="*/ 2553692 w 8470950"/>
                <a:gd name="connsiteY676" fmla="*/ 3125670 h 8062378"/>
                <a:gd name="connsiteX677" fmla="*/ 2857820 w 8470950"/>
                <a:gd name="connsiteY677" fmla="*/ 3452350 h 8062378"/>
                <a:gd name="connsiteX678" fmla="*/ 2519900 w 8470950"/>
                <a:gd name="connsiteY678" fmla="*/ 3403535 h 8062378"/>
                <a:gd name="connsiteX679" fmla="*/ 2662577 w 8470950"/>
                <a:gd name="connsiteY679" fmla="*/ 3752744 h 8062378"/>
                <a:gd name="connsiteX680" fmla="*/ 2970460 w 8470950"/>
                <a:gd name="connsiteY680" fmla="*/ 3951755 h 8062378"/>
                <a:gd name="connsiteX681" fmla="*/ 2673841 w 8470950"/>
                <a:gd name="connsiteY681" fmla="*/ 4008078 h 8062378"/>
                <a:gd name="connsiteX682" fmla="*/ 2519900 w 8470950"/>
                <a:gd name="connsiteY682" fmla="*/ 3839107 h 8062378"/>
                <a:gd name="connsiteX683" fmla="*/ 2996743 w 8470950"/>
                <a:gd name="connsiteY683" fmla="*/ 4436140 h 8062378"/>
                <a:gd name="connsiteX684" fmla="*/ 2579974 w 8470950"/>
                <a:gd name="connsiteY684" fmla="*/ 4417365 h 8062378"/>
                <a:gd name="connsiteX685" fmla="*/ 2313392 w 8470950"/>
                <a:gd name="connsiteY685" fmla="*/ 4090687 h 8062378"/>
                <a:gd name="connsiteX686" fmla="*/ 2745180 w 8470950"/>
                <a:gd name="connsiteY686" fmla="*/ 4804123 h 8062378"/>
                <a:gd name="connsiteX687" fmla="*/ 2763953 w 8470950"/>
                <a:gd name="connsiteY687" fmla="*/ 4830408 h 8062378"/>
                <a:gd name="connsiteX688" fmla="*/ 3015516 w 8470950"/>
                <a:gd name="connsiteY688" fmla="*/ 5198391 h 8062378"/>
                <a:gd name="connsiteX689" fmla="*/ 3466078 w 8470950"/>
                <a:gd name="connsiteY689" fmla="*/ 5630208 h 8062378"/>
                <a:gd name="connsiteX690" fmla="*/ 3980468 w 8470950"/>
                <a:gd name="connsiteY690" fmla="*/ 5709061 h 8062378"/>
                <a:gd name="connsiteX691" fmla="*/ 4479839 w 8470950"/>
                <a:gd name="connsiteY691" fmla="*/ 6009456 h 8062378"/>
                <a:gd name="connsiteX692" fmla="*/ 4952928 w 8470950"/>
                <a:gd name="connsiteY692" fmla="*/ 6028230 h 8062378"/>
                <a:gd name="connsiteX693" fmla="*/ 5257056 w 8470950"/>
                <a:gd name="connsiteY693" fmla="*/ 5990681 h 8062378"/>
                <a:gd name="connsiteX694" fmla="*/ 5546166 w 8470950"/>
                <a:gd name="connsiteY694" fmla="*/ 6080799 h 8062378"/>
                <a:gd name="connsiteX695" fmla="*/ 5748919 w 8470950"/>
                <a:gd name="connsiteY695" fmla="*/ 6294830 h 8062378"/>
                <a:gd name="connsiteX696" fmla="*/ 5782711 w 8470950"/>
                <a:gd name="connsiteY696" fmla="*/ 6441273 h 8062378"/>
                <a:gd name="connsiteX697" fmla="*/ 5613751 w 8470950"/>
                <a:gd name="connsiteY697" fmla="*/ 6272301 h 8062378"/>
                <a:gd name="connsiteX698" fmla="*/ 5347169 w 8470950"/>
                <a:gd name="connsiteY698" fmla="*/ 6174673 h 8062378"/>
                <a:gd name="connsiteX699" fmla="*/ 4750176 w 8470950"/>
                <a:gd name="connsiteY699" fmla="*/ 6084554 h 8062378"/>
                <a:gd name="connsiteX700" fmla="*/ 3529907 w 8470950"/>
                <a:gd name="connsiteY700" fmla="*/ 5754120 h 8062378"/>
                <a:gd name="connsiteX701" fmla="*/ 2977970 w 8470950"/>
                <a:gd name="connsiteY701" fmla="*/ 5239695 h 8062378"/>
                <a:gd name="connsiteX702" fmla="*/ 3105628 w 8470950"/>
                <a:gd name="connsiteY702" fmla="*/ 5600168 h 8062378"/>
                <a:gd name="connsiteX703" fmla="*/ 3146930 w 8470950"/>
                <a:gd name="connsiteY703" fmla="*/ 5817954 h 8062378"/>
                <a:gd name="connsiteX704" fmla="*/ 3270835 w 8470950"/>
                <a:gd name="connsiteY704" fmla="*/ 6009456 h 8062378"/>
                <a:gd name="connsiteX705" fmla="*/ 3432285 w 8470950"/>
                <a:gd name="connsiteY705" fmla="*/ 6028230 h 8062378"/>
                <a:gd name="connsiteX706" fmla="*/ 3616264 w 8470950"/>
                <a:gd name="connsiteY706" fmla="*/ 5863013 h 8062378"/>
                <a:gd name="connsiteX707" fmla="*/ 3548681 w 8470950"/>
                <a:gd name="connsiteY707" fmla="*/ 6084554 h 8062378"/>
                <a:gd name="connsiteX708" fmla="*/ 3402249 w 8470950"/>
                <a:gd name="connsiteY708" fmla="*/ 6152143 h 8062378"/>
                <a:gd name="connsiteX709" fmla="*/ 3507380 w 8470950"/>
                <a:gd name="connsiteY709" fmla="*/ 6276056 h 8062378"/>
                <a:gd name="connsiteX710" fmla="*/ 3578717 w 8470950"/>
                <a:gd name="connsiteY710" fmla="*/ 6430008 h 8062378"/>
                <a:gd name="connsiteX711" fmla="*/ 3270835 w 8470950"/>
                <a:gd name="connsiteY711" fmla="*/ 6366174 h 8062378"/>
                <a:gd name="connsiteX712" fmla="*/ 3297117 w 8470950"/>
                <a:gd name="connsiteY712" fmla="*/ 6561430 h 8062378"/>
                <a:gd name="connsiteX713" fmla="*/ 3139421 w 8470950"/>
                <a:gd name="connsiteY713" fmla="*/ 6764197 h 8062378"/>
                <a:gd name="connsiteX714" fmla="*/ 3161949 w 8470950"/>
                <a:gd name="connsiteY714" fmla="*/ 6666568 h 8062378"/>
                <a:gd name="connsiteX715" fmla="*/ 3120647 w 8470950"/>
                <a:gd name="connsiteY715" fmla="*/ 6583960 h 8062378"/>
                <a:gd name="connsiteX716" fmla="*/ 3143175 w 8470950"/>
                <a:gd name="connsiteY716" fmla="*/ 6362419 h 8062378"/>
                <a:gd name="connsiteX717" fmla="*/ 3139421 w 8470950"/>
                <a:gd name="connsiteY717" fmla="*/ 6152143 h 8062378"/>
                <a:gd name="connsiteX718" fmla="*/ 3098119 w 8470950"/>
                <a:gd name="connsiteY718" fmla="*/ 6324870 h 8062378"/>
                <a:gd name="connsiteX719" fmla="*/ 2842801 w 8470950"/>
                <a:gd name="connsiteY719" fmla="*/ 6737912 h 8062378"/>
                <a:gd name="connsiteX720" fmla="*/ 2700125 w 8470950"/>
                <a:gd name="connsiteY720" fmla="*/ 6843050 h 8062378"/>
                <a:gd name="connsiteX721" fmla="*/ 3011761 w 8470950"/>
                <a:gd name="connsiteY721" fmla="*/ 6298585 h 8062378"/>
                <a:gd name="connsiteX722" fmla="*/ 2989233 w 8470950"/>
                <a:gd name="connsiteY722" fmla="*/ 5633963 h 8062378"/>
                <a:gd name="connsiteX723" fmla="*/ 2636294 w 8470950"/>
                <a:gd name="connsiteY723" fmla="*/ 4871712 h 8062378"/>
                <a:gd name="connsiteX724" fmla="*/ 2486107 w 8470950"/>
                <a:gd name="connsiteY724" fmla="*/ 4631396 h 8062378"/>
                <a:gd name="connsiteX725" fmla="*/ 2437296 w 8470950"/>
                <a:gd name="connsiteY725" fmla="*/ 4567563 h 8062378"/>
                <a:gd name="connsiteX726" fmla="*/ 2433542 w 8470950"/>
                <a:gd name="connsiteY726" fmla="*/ 4556298 h 8062378"/>
                <a:gd name="connsiteX727" fmla="*/ 2193243 w 8470950"/>
                <a:gd name="connsiteY727" fmla="*/ 4120726 h 8062378"/>
                <a:gd name="connsiteX728" fmla="*/ 2121905 w 8470950"/>
                <a:gd name="connsiteY728" fmla="*/ 3534957 h 8062378"/>
                <a:gd name="connsiteX729" fmla="*/ 2125658 w 8470950"/>
                <a:gd name="connsiteY729" fmla="*/ 3459859 h 8062378"/>
                <a:gd name="connsiteX730" fmla="*/ 2099376 w 8470950"/>
                <a:gd name="connsiteY730" fmla="*/ 2877845 h 8062378"/>
                <a:gd name="connsiteX731" fmla="*/ 2084357 w 8470950"/>
                <a:gd name="connsiteY731" fmla="*/ 3129425 h 8062378"/>
                <a:gd name="connsiteX732" fmla="*/ 1727663 w 8470950"/>
                <a:gd name="connsiteY732" fmla="*/ 3381005 h 8062378"/>
                <a:gd name="connsiteX733" fmla="*/ 1404761 w 8470950"/>
                <a:gd name="connsiteY733" fmla="*/ 3212034 h 8062378"/>
                <a:gd name="connsiteX734" fmla="*/ 1896623 w 8470950"/>
                <a:gd name="connsiteY734" fmla="*/ 3106896 h 8062378"/>
                <a:gd name="connsiteX735" fmla="*/ 1776474 w 8470950"/>
                <a:gd name="connsiteY735" fmla="*/ 2611245 h 8062378"/>
                <a:gd name="connsiteX736" fmla="*/ 1344686 w 8470950"/>
                <a:gd name="connsiteY736" fmla="*/ 2464803 h 8062378"/>
                <a:gd name="connsiteX737" fmla="*/ 1630042 w 8470950"/>
                <a:gd name="connsiteY737" fmla="*/ 2337136 h 8062378"/>
                <a:gd name="connsiteX738" fmla="*/ 1479856 w 8470950"/>
                <a:gd name="connsiteY738" fmla="*/ 2233876 h 8062378"/>
                <a:gd name="connsiteX739" fmla="*/ 1360233 w 8470950"/>
                <a:gd name="connsiteY739" fmla="*/ 2135261 h 8062378"/>
                <a:gd name="connsiteX740" fmla="*/ 1370701 w 8470950"/>
                <a:gd name="connsiteY740" fmla="*/ 2121940 h 8062378"/>
                <a:gd name="connsiteX741" fmla="*/ 1439500 w 8470950"/>
                <a:gd name="connsiteY741" fmla="*/ 2042516 h 8062378"/>
                <a:gd name="connsiteX742" fmla="*/ 1533096 w 8470950"/>
                <a:gd name="connsiteY742" fmla="*/ 2120399 h 8062378"/>
                <a:gd name="connsiteX743" fmla="*/ 2482352 w 8470950"/>
                <a:gd name="connsiteY743" fmla="*/ 2498597 h 8062378"/>
                <a:gd name="connsiteX744" fmla="*/ 3691358 w 8470950"/>
                <a:gd name="connsiteY744" fmla="*/ 2194448 h 8062378"/>
                <a:gd name="connsiteX745" fmla="*/ 4472330 w 8470950"/>
                <a:gd name="connsiteY745" fmla="*/ 1248205 h 8062378"/>
                <a:gd name="connsiteX746" fmla="*/ 4472330 w 8470950"/>
                <a:gd name="connsiteY746" fmla="*/ 1184372 h 8062378"/>
                <a:gd name="connsiteX747" fmla="*/ 4359689 w 8470950"/>
                <a:gd name="connsiteY747" fmla="*/ 962831 h 8062378"/>
                <a:gd name="connsiteX748" fmla="*/ 4374708 w 8470950"/>
                <a:gd name="connsiteY748" fmla="*/ 797613 h 8062378"/>
                <a:gd name="connsiteX749" fmla="*/ 4175711 w 8470950"/>
                <a:gd name="connsiteY749" fmla="*/ 831407 h 8062378"/>
                <a:gd name="connsiteX750" fmla="*/ 3969203 w 8470950"/>
                <a:gd name="connsiteY750" fmla="*/ 715005 h 8062378"/>
                <a:gd name="connsiteX751" fmla="*/ 3954185 w 8470950"/>
                <a:gd name="connsiteY751" fmla="*/ 598602 h 8062378"/>
                <a:gd name="connsiteX752" fmla="*/ 3972959 w 8470950"/>
                <a:gd name="connsiteY752" fmla="*/ 531013 h 8062378"/>
                <a:gd name="connsiteX753" fmla="*/ 4014259 w 8470950"/>
                <a:gd name="connsiteY753" fmla="*/ 485954 h 8062378"/>
                <a:gd name="connsiteX754" fmla="*/ 4078090 w 8470950"/>
                <a:gd name="connsiteY754" fmla="*/ 707495 h 8062378"/>
                <a:gd name="connsiteX755" fmla="*/ 4277087 w 8470950"/>
                <a:gd name="connsiteY755" fmla="*/ 572317 h 8062378"/>
                <a:gd name="connsiteX756" fmla="*/ 4096862 w 8470950"/>
                <a:gd name="connsiteY756" fmla="*/ 350776 h 8062378"/>
                <a:gd name="connsiteX757" fmla="*/ 3811507 w 8470950"/>
                <a:gd name="connsiteY757" fmla="*/ 425875 h 8062378"/>
                <a:gd name="connsiteX758" fmla="*/ 3877683 w 8470950"/>
                <a:gd name="connsiteY758" fmla="*/ 335287 h 8062378"/>
                <a:gd name="connsiteX759" fmla="*/ 3894999 w 8470950"/>
                <a:gd name="connsiteY759" fmla="*/ 319020 h 8062378"/>
                <a:gd name="connsiteX760" fmla="*/ 3938701 w 8470950"/>
                <a:gd name="connsiteY760" fmla="*/ 301789 h 8062378"/>
                <a:gd name="connsiteX761" fmla="*/ 4050223 w 8470950"/>
                <a:gd name="connsiteY761" fmla="*/ 264054 h 8062378"/>
                <a:gd name="connsiteX762" fmla="*/ 4080436 w 8470950"/>
                <a:gd name="connsiteY762" fmla="*/ 259719 h 8062378"/>
                <a:gd name="connsiteX763" fmla="*/ 4194484 w 8470950"/>
                <a:gd name="connsiteY763" fmla="*/ 271923 h 8062378"/>
                <a:gd name="connsiteX764" fmla="*/ 4479839 w 8470950"/>
                <a:gd name="connsiteY764" fmla="*/ 594847 h 8062378"/>
                <a:gd name="connsiteX765" fmla="*/ 4547423 w 8470950"/>
                <a:gd name="connsiteY765" fmla="*/ 816388 h 8062378"/>
                <a:gd name="connsiteX766" fmla="*/ 4453439 w 8470950"/>
                <a:gd name="connsiteY766" fmla="*/ 273566 h 8062378"/>
                <a:gd name="connsiteX767" fmla="*/ 4393363 w 8470950"/>
                <a:gd name="connsiteY767" fmla="*/ 157509 h 8062378"/>
                <a:gd name="connsiteX768" fmla="*/ 4502453 w 8470950"/>
                <a:gd name="connsiteY768" fmla="*/ 126531 h 8062378"/>
                <a:gd name="connsiteX769" fmla="*/ 4512972 w 8470950"/>
                <a:gd name="connsiteY769" fmla="*/ 124103 h 8062378"/>
                <a:gd name="connsiteX770" fmla="*/ 4541322 w 8470950"/>
                <a:gd name="connsiteY770" fmla="*/ 175527 h 8062378"/>
                <a:gd name="connsiteX771" fmla="*/ 4663818 w 8470950"/>
                <a:gd name="connsiteY771" fmla="*/ 591092 h 8062378"/>
                <a:gd name="connsiteX772" fmla="*/ 4705120 w 8470950"/>
                <a:gd name="connsiteY772" fmla="*/ 365796 h 8062378"/>
                <a:gd name="connsiteX773" fmla="*/ 4907403 w 8470950"/>
                <a:gd name="connsiteY773" fmla="*/ 46158 h 8062378"/>
                <a:gd name="connsiteX774" fmla="*/ 4920176 w 8470950"/>
                <a:gd name="connsiteY774" fmla="*/ 36769 h 8062378"/>
                <a:gd name="connsiteX775" fmla="*/ 5088458 w 8470950"/>
                <a:gd name="connsiteY775" fmla="*/ 6717 h 8062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</a:cxnLst>
              <a:rect l="l" t="t" r="r" b="b"/>
              <a:pathLst>
                <a:path w="8470950" h="8062378">
                  <a:moveTo>
                    <a:pt x="2791792" y="7553953"/>
                  </a:moveTo>
                  <a:cubicBezTo>
                    <a:pt x="2797348" y="7552541"/>
                    <a:pt x="2802995" y="7552508"/>
                    <a:pt x="2808410" y="7554225"/>
                  </a:cubicBezTo>
                  <a:cubicBezTo>
                    <a:pt x="2815631" y="7556514"/>
                    <a:pt x="2822441" y="7561914"/>
                    <a:pt x="2828076" y="7571306"/>
                  </a:cubicBezTo>
                  <a:cubicBezTo>
                    <a:pt x="2839347" y="7593845"/>
                    <a:pt x="2843104" y="7627654"/>
                    <a:pt x="2846862" y="7650194"/>
                  </a:cubicBezTo>
                  <a:cubicBezTo>
                    <a:pt x="2846862" y="7702786"/>
                    <a:pt x="2846862" y="7759134"/>
                    <a:pt x="2865648" y="7807969"/>
                  </a:cubicBezTo>
                  <a:cubicBezTo>
                    <a:pt x="2873161" y="7830509"/>
                    <a:pt x="2888189" y="7849292"/>
                    <a:pt x="2906975" y="7864318"/>
                  </a:cubicBezTo>
                  <a:cubicBezTo>
                    <a:pt x="2914489" y="7871831"/>
                    <a:pt x="2955817" y="7905640"/>
                    <a:pt x="2967088" y="7901884"/>
                  </a:cubicBezTo>
                  <a:cubicBezTo>
                    <a:pt x="2873161" y="7913153"/>
                    <a:pt x="2820562" y="7864318"/>
                    <a:pt x="2786749" y="7796700"/>
                  </a:cubicBezTo>
                  <a:cubicBezTo>
                    <a:pt x="2775477" y="7770404"/>
                    <a:pt x="2764206" y="7740351"/>
                    <a:pt x="2760449" y="7710299"/>
                  </a:cubicBezTo>
                  <a:cubicBezTo>
                    <a:pt x="2749177" y="7672733"/>
                    <a:pt x="2741663" y="7627654"/>
                    <a:pt x="2752935" y="7593845"/>
                  </a:cubicBezTo>
                  <a:cubicBezTo>
                    <a:pt x="2759276" y="7574828"/>
                    <a:pt x="2775125" y="7558187"/>
                    <a:pt x="2791792" y="7553953"/>
                  </a:cubicBezTo>
                  <a:close/>
                  <a:moveTo>
                    <a:pt x="2711026" y="7421603"/>
                  </a:moveTo>
                  <a:cubicBezTo>
                    <a:pt x="2718534" y="7417853"/>
                    <a:pt x="2726043" y="7417853"/>
                    <a:pt x="2733552" y="7421603"/>
                  </a:cubicBezTo>
                  <a:cubicBezTo>
                    <a:pt x="2786113" y="7440350"/>
                    <a:pt x="2767342" y="7530336"/>
                    <a:pt x="2748569" y="7567830"/>
                  </a:cubicBezTo>
                  <a:cubicBezTo>
                    <a:pt x="2744816" y="7575329"/>
                    <a:pt x="2741061" y="7579079"/>
                    <a:pt x="2737307" y="7586577"/>
                  </a:cubicBezTo>
                  <a:cubicBezTo>
                    <a:pt x="2696008" y="7642819"/>
                    <a:pt x="2617166" y="7684063"/>
                    <a:pt x="2560850" y="7706559"/>
                  </a:cubicBezTo>
                  <a:cubicBezTo>
                    <a:pt x="2497026" y="7736555"/>
                    <a:pt x="2403167" y="7747803"/>
                    <a:pt x="2354360" y="7800295"/>
                  </a:cubicBezTo>
                  <a:cubicBezTo>
                    <a:pt x="2309307" y="7845288"/>
                    <a:pt x="2346851" y="7946523"/>
                    <a:pt x="2380640" y="7987766"/>
                  </a:cubicBezTo>
                  <a:cubicBezTo>
                    <a:pt x="2324325" y="7980267"/>
                    <a:pt x="2290536" y="7942773"/>
                    <a:pt x="2279272" y="7890281"/>
                  </a:cubicBezTo>
                  <a:cubicBezTo>
                    <a:pt x="2271763" y="7864035"/>
                    <a:pt x="2271763" y="7834040"/>
                    <a:pt x="2275519" y="7807794"/>
                  </a:cubicBezTo>
                  <a:cubicBezTo>
                    <a:pt x="2275519" y="7770299"/>
                    <a:pt x="2290536" y="7744053"/>
                    <a:pt x="2316816" y="7725306"/>
                  </a:cubicBezTo>
                  <a:cubicBezTo>
                    <a:pt x="2339342" y="7710309"/>
                    <a:pt x="2365623" y="7699060"/>
                    <a:pt x="2388149" y="7687812"/>
                  </a:cubicBezTo>
                  <a:cubicBezTo>
                    <a:pt x="2504535" y="7631571"/>
                    <a:pt x="2673482" y="7552833"/>
                    <a:pt x="2711026" y="7421603"/>
                  </a:cubicBezTo>
                  <a:close/>
                  <a:moveTo>
                    <a:pt x="2119645" y="7026175"/>
                  </a:moveTo>
                  <a:cubicBezTo>
                    <a:pt x="2153375" y="7022480"/>
                    <a:pt x="2180781" y="7041484"/>
                    <a:pt x="2189213" y="7075269"/>
                  </a:cubicBezTo>
                  <a:cubicBezTo>
                    <a:pt x="2125501" y="7172870"/>
                    <a:pt x="2103014" y="7300501"/>
                    <a:pt x="2095518" y="7413117"/>
                  </a:cubicBezTo>
                  <a:cubicBezTo>
                    <a:pt x="2091770" y="7465671"/>
                    <a:pt x="2091770" y="7525733"/>
                    <a:pt x="2084275" y="7582041"/>
                  </a:cubicBezTo>
                  <a:cubicBezTo>
                    <a:pt x="2028057" y="7657118"/>
                    <a:pt x="1911876" y="7690903"/>
                    <a:pt x="1825675" y="7642103"/>
                  </a:cubicBezTo>
                  <a:cubicBezTo>
                    <a:pt x="1848162" y="7645857"/>
                    <a:pt x="1881892" y="7642103"/>
                    <a:pt x="1900632" y="7634595"/>
                  </a:cubicBezTo>
                  <a:cubicBezTo>
                    <a:pt x="2076779" y="7563272"/>
                    <a:pt x="2043048" y="7383086"/>
                    <a:pt x="2028057" y="7229178"/>
                  </a:cubicBezTo>
                  <a:cubicBezTo>
                    <a:pt x="2020562" y="7157854"/>
                    <a:pt x="2013066" y="7079023"/>
                    <a:pt x="2084275" y="7037730"/>
                  </a:cubicBezTo>
                  <a:cubicBezTo>
                    <a:pt x="2096455" y="7031161"/>
                    <a:pt x="2108401" y="7027407"/>
                    <a:pt x="2119645" y="7026175"/>
                  </a:cubicBezTo>
                  <a:close/>
                  <a:moveTo>
                    <a:pt x="2317653" y="7021840"/>
                  </a:moveTo>
                  <a:cubicBezTo>
                    <a:pt x="2329845" y="7019965"/>
                    <a:pt x="2342035" y="7019965"/>
                    <a:pt x="2351412" y="7023715"/>
                  </a:cubicBezTo>
                  <a:cubicBezTo>
                    <a:pt x="2332657" y="7068711"/>
                    <a:pt x="2313902" y="7117457"/>
                    <a:pt x="2317653" y="7166203"/>
                  </a:cubicBezTo>
                  <a:cubicBezTo>
                    <a:pt x="2321404" y="7218698"/>
                    <a:pt x="2343910" y="7286193"/>
                    <a:pt x="2388923" y="7319940"/>
                  </a:cubicBezTo>
                  <a:cubicBezTo>
                    <a:pt x="2388923" y="7319940"/>
                    <a:pt x="2388923" y="7323690"/>
                    <a:pt x="2392674" y="7323690"/>
                  </a:cubicBezTo>
                  <a:cubicBezTo>
                    <a:pt x="2452691" y="7372436"/>
                    <a:pt x="2553969" y="7368686"/>
                    <a:pt x="2617738" y="7331189"/>
                  </a:cubicBezTo>
                  <a:cubicBezTo>
                    <a:pt x="2640244" y="7316190"/>
                    <a:pt x="2674004" y="7289942"/>
                    <a:pt x="2685256" y="7267444"/>
                  </a:cubicBezTo>
                  <a:cubicBezTo>
                    <a:pt x="2689008" y="7263695"/>
                    <a:pt x="2704012" y="7289942"/>
                    <a:pt x="2704012" y="7293692"/>
                  </a:cubicBezTo>
                  <a:cubicBezTo>
                    <a:pt x="2752775" y="7496175"/>
                    <a:pt x="2527713" y="7604916"/>
                    <a:pt x="2381422" y="7672411"/>
                  </a:cubicBezTo>
                  <a:cubicBezTo>
                    <a:pt x="2310152" y="7706158"/>
                    <a:pt x="2223877" y="7747404"/>
                    <a:pt x="2186366" y="7822398"/>
                  </a:cubicBezTo>
                  <a:cubicBezTo>
                    <a:pt x="2148856" y="7893642"/>
                    <a:pt x="2171362" y="7987384"/>
                    <a:pt x="2126349" y="8062378"/>
                  </a:cubicBezTo>
                  <a:cubicBezTo>
                    <a:pt x="2137602" y="8043630"/>
                    <a:pt x="2103843" y="7931139"/>
                    <a:pt x="2073835" y="7931139"/>
                  </a:cubicBezTo>
                  <a:cubicBezTo>
                    <a:pt x="2036324" y="7931139"/>
                    <a:pt x="2002565" y="8028631"/>
                    <a:pt x="1965055" y="8043630"/>
                  </a:cubicBezTo>
                  <a:cubicBezTo>
                    <a:pt x="1965055" y="8032381"/>
                    <a:pt x="2002565" y="7886143"/>
                    <a:pt x="1995062" y="7886143"/>
                  </a:cubicBezTo>
                  <a:cubicBezTo>
                    <a:pt x="1950050" y="7889893"/>
                    <a:pt x="1905037" y="7889893"/>
                    <a:pt x="1863775" y="7878643"/>
                  </a:cubicBezTo>
                  <a:cubicBezTo>
                    <a:pt x="1908788" y="7852396"/>
                    <a:pt x="1976307" y="7822398"/>
                    <a:pt x="2013817" y="7784901"/>
                  </a:cubicBezTo>
                  <a:cubicBezTo>
                    <a:pt x="2115096" y="7694909"/>
                    <a:pt x="2100092" y="7552421"/>
                    <a:pt x="2107594" y="7428681"/>
                  </a:cubicBezTo>
                  <a:cubicBezTo>
                    <a:pt x="2115096" y="7342438"/>
                    <a:pt x="2126349" y="7252446"/>
                    <a:pt x="2160109" y="7173702"/>
                  </a:cubicBezTo>
                  <a:cubicBezTo>
                    <a:pt x="2178864" y="7132456"/>
                    <a:pt x="2197619" y="7091209"/>
                    <a:pt x="2227628" y="7061212"/>
                  </a:cubicBezTo>
                  <a:cubicBezTo>
                    <a:pt x="2242632" y="7046213"/>
                    <a:pt x="2261387" y="7034964"/>
                    <a:pt x="2283893" y="7031214"/>
                  </a:cubicBezTo>
                  <a:cubicBezTo>
                    <a:pt x="2293272" y="7027464"/>
                    <a:pt x="2305462" y="7023715"/>
                    <a:pt x="2317653" y="7021840"/>
                  </a:cubicBezTo>
                  <a:close/>
                  <a:moveTo>
                    <a:pt x="1999263" y="6980360"/>
                  </a:moveTo>
                  <a:cubicBezTo>
                    <a:pt x="2032910" y="6980513"/>
                    <a:pt x="2057525" y="6991861"/>
                    <a:pt x="2054712" y="7026778"/>
                  </a:cubicBezTo>
                  <a:cubicBezTo>
                    <a:pt x="2050962" y="7071472"/>
                    <a:pt x="1945936" y="7093820"/>
                    <a:pt x="1912180" y="7104993"/>
                  </a:cubicBezTo>
                  <a:cubicBezTo>
                    <a:pt x="1807155" y="7127340"/>
                    <a:pt x="1720891" y="7086371"/>
                    <a:pt x="1679631" y="6989533"/>
                  </a:cubicBezTo>
                  <a:cubicBezTo>
                    <a:pt x="1724641" y="7011880"/>
                    <a:pt x="1784649" y="7023054"/>
                    <a:pt x="1840912" y="7015605"/>
                  </a:cubicBezTo>
                  <a:cubicBezTo>
                    <a:pt x="1862011" y="7010949"/>
                    <a:pt x="1943183" y="6980105"/>
                    <a:pt x="1999263" y="6980360"/>
                  </a:cubicBezTo>
                  <a:close/>
                  <a:moveTo>
                    <a:pt x="2822691" y="6830704"/>
                  </a:moveTo>
                  <a:cubicBezTo>
                    <a:pt x="2840988" y="6828825"/>
                    <a:pt x="2859754" y="6829765"/>
                    <a:pt x="2876642" y="6835402"/>
                  </a:cubicBezTo>
                  <a:cubicBezTo>
                    <a:pt x="2932942" y="6854190"/>
                    <a:pt x="2977981" y="6891768"/>
                    <a:pt x="3030525" y="6918072"/>
                  </a:cubicBezTo>
                  <a:cubicBezTo>
                    <a:pt x="3079317" y="6944377"/>
                    <a:pt x="3143122" y="6918072"/>
                    <a:pt x="3188161" y="6955650"/>
                  </a:cubicBezTo>
                  <a:cubicBezTo>
                    <a:pt x="3229446" y="6993227"/>
                    <a:pt x="3278238" y="7064625"/>
                    <a:pt x="3278238" y="7120991"/>
                  </a:cubicBezTo>
                  <a:cubicBezTo>
                    <a:pt x="3278238" y="7090929"/>
                    <a:pt x="3221940" y="7068383"/>
                    <a:pt x="3199420" y="7060867"/>
                  </a:cubicBezTo>
                  <a:cubicBezTo>
                    <a:pt x="3154383" y="7038321"/>
                    <a:pt x="3109343" y="7034563"/>
                    <a:pt x="3060551" y="7030805"/>
                  </a:cubicBezTo>
                  <a:cubicBezTo>
                    <a:pt x="3019265" y="7027047"/>
                    <a:pt x="2974226" y="7019532"/>
                    <a:pt x="2929188" y="7015774"/>
                  </a:cubicBezTo>
                  <a:cubicBezTo>
                    <a:pt x="2899162" y="7012016"/>
                    <a:pt x="2865383" y="7019532"/>
                    <a:pt x="2839110" y="6996985"/>
                  </a:cubicBezTo>
                  <a:cubicBezTo>
                    <a:pt x="2824097" y="6985712"/>
                    <a:pt x="2816591" y="6966923"/>
                    <a:pt x="2801578" y="6955650"/>
                  </a:cubicBezTo>
                  <a:cubicBezTo>
                    <a:pt x="2775305" y="6929346"/>
                    <a:pt x="2741526" y="6914314"/>
                    <a:pt x="2711501" y="6895526"/>
                  </a:cubicBezTo>
                  <a:cubicBezTo>
                    <a:pt x="2715253" y="6891768"/>
                    <a:pt x="2719007" y="6884252"/>
                    <a:pt x="2722760" y="6880495"/>
                  </a:cubicBezTo>
                  <a:cubicBezTo>
                    <a:pt x="2726513" y="6872979"/>
                    <a:pt x="2730267" y="6869221"/>
                    <a:pt x="2734020" y="6869221"/>
                  </a:cubicBezTo>
                  <a:cubicBezTo>
                    <a:pt x="2745279" y="6857948"/>
                    <a:pt x="2756539" y="6850433"/>
                    <a:pt x="2771552" y="6842917"/>
                  </a:cubicBezTo>
                  <a:cubicBezTo>
                    <a:pt x="2786566" y="6837280"/>
                    <a:pt x="2804394" y="6832583"/>
                    <a:pt x="2822691" y="6830704"/>
                  </a:cubicBezTo>
                  <a:close/>
                  <a:moveTo>
                    <a:pt x="1844725" y="6538378"/>
                  </a:moveTo>
                  <a:cubicBezTo>
                    <a:pt x="1844725" y="6549639"/>
                    <a:pt x="1874752" y="6564654"/>
                    <a:pt x="1882259" y="6572162"/>
                  </a:cubicBezTo>
                  <a:cubicBezTo>
                    <a:pt x="1897273" y="6590930"/>
                    <a:pt x="1908532" y="6605945"/>
                    <a:pt x="1923546" y="6624714"/>
                  </a:cubicBezTo>
                  <a:cubicBezTo>
                    <a:pt x="1957325" y="6677266"/>
                    <a:pt x="1987353" y="6714803"/>
                    <a:pt x="2047405" y="6733572"/>
                  </a:cubicBezTo>
                  <a:cubicBezTo>
                    <a:pt x="2114965" y="6752340"/>
                    <a:pt x="2186279" y="6744833"/>
                    <a:pt x="2253838" y="6748587"/>
                  </a:cubicBezTo>
                  <a:cubicBezTo>
                    <a:pt x="2358932" y="6752340"/>
                    <a:pt x="2464026" y="6774863"/>
                    <a:pt x="2557858" y="6823661"/>
                  </a:cubicBezTo>
                  <a:cubicBezTo>
                    <a:pt x="2595392" y="6846183"/>
                    <a:pt x="2629172" y="6876213"/>
                    <a:pt x="2666705" y="6898736"/>
                  </a:cubicBezTo>
                  <a:cubicBezTo>
                    <a:pt x="2711745" y="6925012"/>
                    <a:pt x="2760538" y="6943780"/>
                    <a:pt x="2798073" y="6977564"/>
                  </a:cubicBezTo>
                  <a:cubicBezTo>
                    <a:pt x="2854372" y="7022608"/>
                    <a:pt x="2880645" y="7075161"/>
                    <a:pt x="2910672" y="7135220"/>
                  </a:cubicBezTo>
                  <a:cubicBezTo>
                    <a:pt x="2963218" y="7229063"/>
                    <a:pt x="2989492" y="7341675"/>
                    <a:pt x="3053298" y="7428010"/>
                  </a:cubicBezTo>
                  <a:cubicBezTo>
                    <a:pt x="3090832" y="7484316"/>
                    <a:pt x="3147132" y="7521853"/>
                    <a:pt x="3214692" y="7536868"/>
                  </a:cubicBezTo>
                  <a:cubicBezTo>
                    <a:pt x="3270992" y="7548130"/>
                    <a:pt x="3353565" y="7551883"/>
                    <a:pt x="3379838" y="7615697"/>
                  </a:cubicBezTo>
                  <a:cubicBezTo>
                    <a:pt x="3308525" y="7585667"/>
                    <a:pt x="3225952" y="7645726"/>
                    <a:pt x="3150885" y="7653234"/>
                  </a:cubicBezTo>
                  <a:cubicBezTo>
                    <a:pt x="3072065" y="7660741"/>
                    <a:pt x="2981985" y="7641973"/>
                    <a:pt x="2914426" y="7596928"/>
                  </a:cubicBezTo>
                  <a:cubicBezTo>
                    <a:pt x="2771799" y="7506839"/>
                    <a:pt x="2756785" y="7322906"/>
                    <a:pt x="2726759" y="7176511"/>
                  </a:cubicBezTo>
                  <a:cubicBezTo>
                    <a:pt x="2730512" y="7184018"/>
                    <a:pt x="2677965" y="7232817"/>
                    <a:pt x="2670458" y="7244078"/>
                  </a:cubicBezTo>
                  <a:cubicBezTo>
                    <a:pt x="2651692" y="7270354"/>
                    <a:pt x="2636679" y="7289123"/>
                    <a:pt x="2606652" y="7304138"/>
                  </a:cubicBezTo>
                  <a:cubicBezTo>
                    <a:pt x="2494052" y="7371705"/>
                    <a:pt x="2362685" y="7307891"/>
                    <a:pt x="2343918" y="7176511"/>
                  </a:cubicBezTo>
                  <a:cubicBezTo>
                    <a:pt x="2340165" y="7138974"/>
                    <a:pt x="2347673" y="7105190"/>
                    <a:pt x="2355178" y="7071407"/>
                  </a:cubicBezTo>
                  <a:cubicBezTo>
                    <a:pt x="2362685" y="7052638"/>
                    <a:pt x="2392713" y="7003840"/>
                    <a:pt x="2381452" y="6985071"/>
                  </a:cubicBezTo>
                  <a:cubicBezTo>
                    <a:pt x="2362685" y="6955041"/>
                    <a:pt x="2216305" y="6992579"/>
                    <a:pt x="2178772" y="6992579"/>
                  </a:cubicBezTo>
                  <a:cubicBezTo>
                    <a:pt x="2006119" y="6981317"/>
                    <a:pt x="1893519" y="6838676"/>
                    <a:pt x="1867245" y="6673512"/>
                  </a:cubicBezTo>
                  <a:cubicBezTo>
                    <a:pt x="1859740" y="6628468"/>
                    <a:pt x="1844725" y="6583423"/>
                    <a:pt x="1844725" y="6538378"/>
                  </a:cubicBezTo>
                  <a:close/>
                  <a:moveTo>
                    <a:pt x="2309863" y="6377720"/>
                  </a:moveTo>
                  <a:cubicBezTo>
                    <a:pt x="2464051" y="6358990"/>
                    <a:pt x="2456530" y="6531308"/>
                    <a:pt x="2546786" y="6594991"/>
                  </a:cubicBezTo>
                  <a:cubicBezTo>
                    <a:pt x="2603196" y="6632451"/>
                    <a:pt x="2633282" y="6666166"/>
                    <a:pt x="2659607" y="6729849"/>
                  </a:cubicBezTo>
                  <a:cubicBezTo>
                    <a:pt x="2678410" y="6778547"/>
                    <a:pt x="2674649" y="6834738"/>
                    <a:pt x="2697214" y="6879690"/>
                  </a:cubicBezTo>
                  <a:cubicBezTo>
                    <a:pt x="2610719" y="6804769"/>
                    <a:pt x="2494138" y="6786039"/>
                    <a:pt x="2430205" y="6684896"/>
                  </a:cubicBezTo>
                  <a:cubicBezTo>
                    <a:pt x="2400120" y="6632451"/>
                    <a:pt x="2392598" y="6580007"/>
                    <a:pt x="2385077" y="6523816"/>
                  </a:cubicBezTo>
                  <a:cubicBezTo>
                    <a:pt x="2377555" y="6475118"/>
                    <a:pt x="2366274" y="6388959"/>
                    <a:pt x="2309863" y="6377720"/>
                  </a:cubicBezTo>
                  <a:close/>
                  <a:moveTo>
                    <a:pt x="1124188" y="5876610"/>
                  </a:moveTo>
                  <a:cubicBezTo>
                    <a:pt x="1130389" y="5877079"/>
                    <a:pt x="1137407" y="5878487"/>
                    <a:pt x="1145829" y="5881303"/>
                  </a:cubicBezTo>
                  <a:cubicBezTo>
                    <a:pt x="1172031" y="5892566"/>
                    <a:pt x="1201976" y="5911337"/>
                    <a:pt x="1224434" y="5933862"/>
                  </a:cubicBezTo>
                  <a:cubicBezTo>
                    <a:pt x="1303041" y="6016455"/>
                    <a:pt x="1336729" y="6159116"/>
                    <a:pt x="1314270" y="6271742"/>
                  </a:cubicBezTo>
                  <a:cubicBezTo>
                    <a:pt x="1299297" y="6343073"/>
                    <a:pt x="1261866" y="6403140"/>
                    <a:pt x="1235664" y="6463208"/>
                  </a:cubicBezTo>
                  <a:cubicBezTo>
                    <a:pt x="1220691" y="6500750"/>
                    <a:pt x="1224434" y="6530784"/>
                    <a:pt x="1228178" y="6564572"/>
                  </a:cubicBezTo>
                  <a:cubicBezTo>
                    <a:pt x="1243150" y="6583343"/>
                    <a:pt x="1246894" y="6609623"/>
                    <a:pt x="1239408" y="6639656"/>
                  </a:cubicBezTo>
                  <a:cubicBezTo>
                    <a:pt x="1228178" y="6677199"/>
                    <a:pt x="1190746" y="6703478"/>
                    <a:pt x="1160800" y="6692216"/>
                  </a:cubicBezTo>
                  <a:cubicBezTo>
                    <a:pt x="1130855" y="6680953"/>
                    <a:pt x="1119627" y="6643411"/>
                    <a:pt x="1130855" y="6605868"/>
                  </a:cubicBezTo>
                  <a:cubicBezTo>
                    <a:pt x="1134599" y="6583343"/>
                    <a:pt x="1153313" y="6564572"/>
                    <a:pt x="1172031" y="6557063"/>
                  </a:cubicBezTo>
                  <a:cubicBezTo>
                    <a:pt x="1172031" y="6557063"/>
                    <a:pt x="1172031" y="6557063"/>
                    <a:pt x="1175773" y="6549555"/>
                  </a:cubicBezTo>
                  <a:cubicBezTo>
                    <a:pt x="1209463" y="6496996"/>
                    <a:pt x="1187003" y="6451945"/>
                    <a:pt x="1175773" y="6399386"/>
                  </a:cubicBezTo>
                  <a:cubicBezTo>
                    <a:pt x="1138341" y="6237954"/>
                    <a:pt x="988616" y="6185395"/>
                    <a:pt x="984872" y="6001438"/>
                  </a:cubicBezTo>
                  <a:cubicBezTo>
                    <a:pt x="981130" y="5948879"/>
                    <a:pt x="1011075" y="5896320"/>
                    <a:pt x="1055993" y="5892566"/>
                  </a:cubicBezTo>
                  <a:cubicBezTo>
                    <a:pt x="1037277" y="5952633"/>
                    <a:pt x="1048506" y="6016455"/>
                    <a:pt x="1078452" y="6076523"/>
                  </a:cubicBezTo>
                  <a:cubicBezTo>
                    <a:pt x="1104653" y="6121573"/>
                    <a:pt x="1127112" y="6162870"/>
                    <a:pt x="1149572" y="6200412"/>
                  </a:cubicBezTo>
                  <a:cubicBezTo>
                    <a:pt x="1168287" y="6234200"/>
                    <a:pt x="1194489" y="6283005"/>
                    <a:pt x="1220691" y="6301776"/>
                  </a:cubicBezTo>
                  <a:cubicBezTo>
                    <a:pt x="1205718" y="6241709"/>
                    <a:pt x="1179517" y="6189149"/>
                    <a:pt x="1157058" y="6132836"/>
                  </a:cubicBezTo>
                  <a:cubicBezTo>
                    <a:pt x="1138341" y="6095294"/>
                    <a:pt x="1097167" y="6016455"/>
                    <a:pt x="1104653" y="5978913"/>
                  </a:cubicBezTo>
                  <a:cubicBezTo>
                    <a:pt x="1127112" y="6023963"/>
                    <a:pt x="1149572" y="6069014"/>
                    <a:pt x="1179517" y="6110311"/>
                  </a:cubicBezTo>
                  <a:cubicBezTo>
                    <a:pt x="1209463" y="6159116"/>
                    <a:pt x="1261866" y="6230446"/>
                    <a:pt x="1243150" y="6294268"/>
                  </a:cubicBezTo>
                  <a:cubicBezTo>
                    <a:pt x="1273095" y="6185395"/>
                    <a:pt x="1228178" y="6076523"/>
                    <a:pt x="1164543" y="5986421"/>
                  </a:cubicBezTo>
                  <a:cubicBezTo>
                    <a:pt x="1134599" y="5948879"/>
                    <a:pt x="1100911" y="5918846"/>
                    <a:pt x="1074708" y="5885057"/>
                  </a:cubicBezTo>
                  <a:cubicBezTo>
                    <a:pt x="1094360" y="5882242"/>
                    <a:pt x="1105588" y="5875202"/>
                    <a:pt x="1124188" y="5876610"/>
                  </a:cubicBezTo>
                  <a:close/>
                  <a:moveTo>
                    <a:pt x="1275309" y="5646486"/>
                  </a:moveTo>
                  <a:cubicBezTo>
                    <a:pt x="1281177" y="5646368"/>
                    <a:pt x="1287984" y="5647073"/>
                    <a:pt x="1296433" y="5648951"/>
                  </a:cubicBezTo>
                  <a:cubicBezTo>
                    <a:pt x="1330228" y="5652704"/>
                    <a:pt x="1360269" y="5663968"/>
                    <a:pt x="1386554" y="5682742"/>
                  </a:cubicBezTo>
                  <a:cubicBezTo>
                    <a:pt x="1484186" y="5739063"/>
                    <a:pt x="1555531" y="5836685"/>
                    <a:pt x="1608102" y="5930553"/>
                  </a:cubicBezTo>
                  <a:cubicBezTo>
                    <a:pt x="1641898" y="5990628"/>
                    <a:pt x="1664428" y="6054458"/>
                    <a:pt x="1709488" y="6110779"/>
                  </a:cubicBezTo>
                  <a:cubicBezTo>
                    <a:pt x="1739528" y="6148326"/>
                    <a:pt x="1769563" y="6159590"/>
                    <a:pt x="1803359" y="6170854"/>
                  </a:cubicBezTo>
                  <a:cubicBezTo>
                    <a:pt x="1825889" y="6163345"/>
                    <a:pt x="1855929" y="6170854"/>
                    <a:pt x="1878460" y="6189628"/>
                  </a:cubicBezTo>
                  <a:cubicBezTo>
                    <a:pt x="1916010" y="6215911"/>
                    <a:pt x="1927275" y="6257212"/>
                    <a:pt x="1908500" y="6283495"/>
                  </a:cubicBezTo>
                  <a:cubicBezTo>
                    <a:pt x="1889725" y="6309778"/>
                    <a:pt x="1848419" y="6309778"/>
                    <a:pt x="1810869" y="6283495"/>
                  </a:cubicBezTo>
                  <a:cubicBezTo>
                    <a:pt x="1788339" y="6264722"/>
                    <a:pt x="1773318" y="6242193"/>
                    <a:pt x="1773318" y="6219665"/>
                  </a:cubicBezTo>
                  <a:cubicBezTo>
                    <a:pt x="1773318" y="6219665"/>
                    <a:pt x="1773318" y="6219665"/>
                    <a:pt x="1769563" y="6215911"/>
                  </a:cubicBezTo>
                  <a:cubicBezTo>
                    <a:pt x="1728264" y="6155835"/>
                    <a:pt x="1675693" y="6148326"/>
                    <a:pt x="1615612" y="6122043"/>
                  </a:cubicBezTo>
                  <a:cubicBezTo>
                    <a:pt x="1454145" y="6043194"/>
                    <a:pt x="1236353" y="6001892"/>
                    <a:pt x="1165005" y="5799138"/>
                  </a:cubicBezTo>
                  <a:cubicBezTo>
                    <a:pt x="1146231" y="5742817"/>
                    <a:pt x="1165005" y="5682742"/>
                    <a:pt x="1210067" y="5675233"/>
                  </a:cubicBezTo>
                  <a:cubicBezTo>
                    <a:pt x="1206311" y="5735308"/>
                    <a:pt x="1236353" y="5802893"/>
                    <a:pt x="1292678" y="5862968"/>
                  </a:cubicBezTo>
                  <a:cubicBezTo>
                    <a:pt x="1337738" y="5900515"/>
                    <a:pt x="1382799" y="5938062"/>
                    <a:pt x="1427860" y="5964345"/>
                  </a:cubicBezTo>
                  <a:cubicBezTo>
                    <a:pt x="1469165" y="5986873"/>
                    <a:pt x="1525491" y="6016911"/>
                    <a:pt x="1563041" y="6013156"/>
                  </a:cubicBezTo>
                  <a:cubicBezTo>
                    <a:pt x="1506716" y="5975609"/>
                    <a:pt x="1446635" y="5941817"/>
                    <a:pt x="1397820" y="5893006"/>
                  </a:cubicBezTo>
                  <a:cubicBezTo>
                    <a:pt x="1360269" y="5866723"/>
                    <a:pt x="1285167" y="5795383"/>
                    <a:pt x="1285167" y="5754081"/>
                  </a:cubicBezTo>
                  <a:cubicBezTo>
                    <a:pt x="1318963" y="5795383"/>
                    <a:pt x="1356514" y="5836685"/>
                    <a:pt x="1405329" y="5862968"/>
                  </a:cubicBezTo>
                  <a:cubicBezTo>
                    <a:pt x="1457900" y="5900515"/>
                    <a:pt x="1540512" y="5934307"/>
                    <a:pt x="1574307" y="5994383"/>
                  </a:cubicBezTo>
                  <a:cubicBezTo>
                    <a:pt x="1517980" y="5889251"/>
                    <a:pt x="1435369" y="5821666"/>
                    <a:pt x="1345247" y="5746572"/>
                  </a:cubicBezTo>
                  <a:cubicBezTo>
                    <a:pt x="1303943" y="5720289"/>
                    <a:pt x="1262637" y="5694006"/>
                    <a:pt x="1228841" y="5660214"/>
                  </a:cubicBezTo>
                  <a:cubicBezTo>
                    <a:pt x="1248556" y="5654582"/>
                    <a:pt x="1257709" y="5646838"/>
                    <a:pt x="1275309" y="5646486"/>
                  </a:cubicBezTo>
                  <a:close/>
                  <a:moveTo>
                    <a:pt x="64344" y="5397402"/>
                  </a:moveTo>
                  <a:cubicBezTo>
                    <a:pt x="143192" y="5423687"/>
                    <a:pt x="169475" y="5543844"/>
                    <a:pt x="146946" y="5611433"/>
                  </a:cubicBezTo>
                  <a:cubicBezTo>
                    <a:pt x="128172" y="5679022"/>
                    <a:pt x="86872" y="5742856"/>
                    <a:pt x="26796" y="5772895"/>
                  </a:cubicBezTo>
                  <a:lnTo>
                    <a:pt x="4000" y="5781956"/>
                  </a:lnTo>
                  <a:lnTo>
                    <a:pt x="7811" y="5631255"/>
                  </a:lnTo>
                  <a:lnTo>
                    <a:pt x="7882" y="5630320"/>
                  </a:lnTo>
                  <a:lnTo>
                    <a:pt x="8024" y="5630208"/>
                  </a:lnTo>
                  <a:cubicBezTo>
                    <a:pt x="68098" y="5562619"/>
                    <a:pt x="71852" y="5483766"/>
                    <a:pt x="64344" y="5397402"/>
                  </a:cubicBezTo>
                  <a:close/>
                  <a:moveTo>
                    <a:pt x="1459051" y="5339186"/>
                  </a:moveTo>
                  <a:cubicBezTo>
                    <a:pt x="1549510" y="5334789"/>
                    <a:pt x="1645249" y="5355199"/>
                    <a:pt x="1724093" y="5386168"/>
                  </a:cubicBezTo>
                  <a:cubicBezTo>
                    <a:pt x="1791668" y="5412444"/>
                    <a:pt x="1851739" y="5453737"/>
                    <a:pt x="1923074" y="5476258"/>
                  </a:cubicBezTo>
                  <a:cubicBezTo>
                    <a:pt x="1968129" y="5491273"/>
                    <a:pt x="2001918" y="5487520"/>
                    <a:pt x="2039464" y="5480012"/>
                  </a:cubicBezTo>
                  <a:cubicBezTo>
                    <a:pt x="2054481" y="5464997"/>
                    <a:pt x="2084517" y="5457489"/>
                    <a:pt x="2118306" y="5464997"/>
                  </a:cubicBezTo>
                  <a:cubicBezTo>
                    <a:pt x="2167114" y="5472504"/>
                    <a:pt x="2197150" y="5506289"/>
                    <a:pt x="2189641" y="5536320"/>
                  </a:cubicBezTo>
                  <a:cubicBezTo>
                    <a:pt x="2182132" y="5570103"/>
                    <a:pt x="2140834" y="5585118"/>
                    <a:pt x="2095780" y="5577610"/>
                  </a:cubicBezTo>
                  <a:cubicBezTo>
                    <a:pt x="2069499" y="5570103"/>
                    <a:pt x="2046973" y="5555088"/>
                    <a:pt x="2031954" y="5540073"/>
                  </a:cubicBezTo>
                  <a:cubicBezTo>
                    <a:pt x="2031954" y="5540073"/>
                    <a:pt x="2031954" y="5540073"/>
                    <a:pt x="2028199" y="5536320"/>
                  </a:cubicBezTo>
                  <a:cubicBezTo>
                    <a:pt x="1964373" y="5506289"/>
                    <a:pt x="1915565" y="5525057"/>
                    <a:pt x="1847985" y="5536320"/>
                  </a:cubicBezTo>
                  <a:cubicBezTo>
                    <a:pt x="1667776" y="5562595"/>
                    <a:pt x="1491315" y="5682716"/>
                    <a:pt x="1299838" y="5592625"/>
                  </a:cubicBezTo>
                  <a:cubicBezTo>
                    <a:pt x="1243521" y="5570103"/>
                    <a:pt x="1209731" y="5513796"/>
                    <a:pt x="1236012" y="5476258"/>
                  </a:cubicBezTo>
                  <a:cubicBezTo>
                    <a:pt x="1281065" y="5521304"/>
                    <a:pt x="1352400" y="5543827"/>
                    <a:pt x="1434999" y="5543827"/>
                  </a:cubicBezTo>
                  <a:cubicBezTo>
                    <a:pt x="1491315" y="5543827"/>
                    <a:pt x="1551387" y="5536320"/>
                    <a:pt x="1603951" y="5528811"/>
                  </a:cubicBezTo>
                  <a:cubicBezTo>
                    <a:pt x="1649004" y="5521304"/>
                    <a:pt x="1712830" y="5506289"/>
                    <a:pt x="1742865" y="5480012"/>
                  </a:cubicBezTo>
                  <a:cubicBezTo>
                    <a:pt x="1671531" y="5487520"/>
                    <a:pt x="1603951" y="5495027"/>
                    <a:pt x="1532616" y="5495027"/>
                  </a:cubicBezTo>
                  <a:cubicBezTo>
                    <a:pt x="1483807" y="5502535"/>
                    <a:pt x="1378682" y="5502535"/>
                    <a:pt x="1344892" y="5472504"/>
                  </a:cubicBezTo>
                  <a:cubicBezTo>
                    <a:pt x="1404964" y="5480012"/>
                    <a:pt x="1461280" y="5480012"/>
                    <a:pt x="1517597" y="5468751"/>
                  </a:cubicBezTo>
                  <a:cubicBezTo>
                    <a:pt x="1585178" y="5457489"/>
                    <a:pt x="1671531" y="5431213"/>
                    <a:pt x="1735357" y="5457489"/>
                  </a:cubicBezTo>
                  <a:cubicBezTo>
                    <a:pt x="1622722" y="5408690"/>
                    <a:pt x="1510088" y="5412444"/>
                    <a:pt x="1386191" y="5427459"/>
                  </a:cubicBezTo>
                  <a:cubicBezTo>
                    <a:pt x="1337383" y="5434967"/>
                    <a:pt x="1288573" y="5449982"/>
                    <a:pt x="1236012" y="5453737"/>
                  </a:cubicBezTo>
                  <a:cubicBezTo>
                    <a:pt x="1251030" y="5427459"/>
                    <a:pt x="1247276" y="5412444"/>
                    <a:pt x="1277310" y="5393675"/>
                  </a:cubicBezTo>
                  <a:cubicBezTo>
                    <a:pt x="1303592" y="5374906"/>
                    <a:pt x="1333627" y="5359891"/>
                    <a:pt x="1371173" y="5352383"/>
                  </a:cubicBezTo>
                  <a:cubicBezTo>
                    <a:pt x="1399332" y="5344876"/>
                    <a:pt x="1428899" y="5340653"/>
                    <a:pt x="1459051" y="5339186"/>
                  </a:cubicBezTo>
                  <a:close/>
                  <a:moveTo>
                    <a:pt x="774307" y="5205212"/>
                  </a:moveTo>
                  <a:cubicBezTo>
                    <a:pt x="791694" y="5206488"/>
                    <a:pt x="809177" y="5209187"/>
                    <a:pt x="826542" y="5213412"/>
                  </a:cubicBezTo>
                  <a:cubicBezTo>
                    <a:pt x="957955" y="5239695"/>
                    <a:pt x="1108143" y="5337323"/>
                    <a:pt x="1145690" y="5510050"/>
                  </a:cubicBezTo>
                  <a:cubicBezTo>
                    <a:pt x="1160708" y="5596413"/>
                    <a:pt x="1149443" y="5686532"/>
                    <a:pt x="1100633" y="5765385"/>
                  </a:cubicBezTo>
                  <a:cubicBezTo>
                    <a:pt x="1051823" y="5844239"/>
                    <a:pt x="972975" y="5900563"/>
                    <a:pt x="890372" y="5938112"/>
                  </a:cubicBezTo>
                  <a:cubicBezTo>
                    <a:pt x="721412" y="6005701"/>
                    <a:pt x="533678" y="6031985"/>
                    <a:pt x="338435" y="6013211"/>
                  </a:cubicBezTo>
                  <a:cubicBezTo>
                    <a:pt x="334680" y="6013211"/>
                    <a:pt x="327170" y="6009456"/>
                    <a:pt x="323415" y="6009456"/>
                  </a:cubicBezTo>
                  <a:cubicBezTo>
                    <a:pt x="391000" y="6062025"/>
                    <a:pt x="458583" y="6107084"/>
                    <a:pt x="477358" y="6197202"/>
                  </a:cubicBezTo>
                  <a:cubicBezTo>
                    <a:pt x="496131" y="6302340"/>
                    <a:pt x="612526" y="6343644"/>
                    <a:pt x="713901" y="6324870"/>
                  </a:cubicBezTo>
                  <a:cubicBezTo>
                    <a:pt x="751449" y="6317360"/>
                    <a:pt x="785241" y="6302340"/>
                    <a:pt x="804014" y="6264791"/>
                  </a:cubicBezTo>
                  <a:cubicBezTo>
                    <a:pt x="830297" y="6215977"/>
                    <a:pt x="804014" y="6182182"/>
                    <a:pt x="800260" y="6133368"/>
                  </a:cubicBezTo>
                  <a:cubicBezTo>
                    <a:pt x="804014" y="6148388"/>
                    <a:pt x="822787" y="6174673"/>
                    <a:pt x="826542" y="6193447"/>
                  </a:cubicBezTo>
                  <a:cubicBezTo>
                    <a:pt x="830297" y="6219732"/>
                    <a:pt x="834052" y="6246016"/>
                    <a:pt x="834052" y="6268546"/>
                  </a:cubicBezTo>
                  <a:cubicBezTo>
                    <a:pt x="834052" y="6272301"/>
                    <a:pt x="834052" y="6279811"/>
                    <a:pt x="834052" y="6283566"/>
                  </a:cubicBezTo>
                  <a:cubicBezTo>
                    <a:pt x="834052" y="6321115"/>
                    <a:pt x="822787" y="6362419"/>
                    <a:pt x="804014" y="6396213"/>
                  </a:cubicBezTo>
                  <a:cubicBezTo>
                    <a:pt x="758958" y="6486332"/>
                    <a:pt x="650073" y="6527636"/>
                    <a:pt x="556206" y="6493842"/>
                  </a:cubicBezTo>
                  <a:cubicBezTo>
                    <a:pt x="616281" y="6598980"/>
                    <a:pt x="650073" y="6711628"/>
                    <a:pt x="597506" y="6828030"/>
                  </a:cubicBezTo>
                  <a:cubicBezTo>
                    <a:pt x="541186" y="6951943"/>
                    <a:pt x="424792" y="7049571"/>
                    <a:pt x="300887" y="7102140"/>
                  </a:cubicBezTo>
                  <a:cubicBezTo>
                    <a:pt x="270850" y="7115282"/>
                    <a:pt x="239170" y="7128190"/>
                    <a:pt x="208136" y="7142388"/>
                  </a:cubicBezTo>
                  <a:lnTo>
                    <a:pt x="129965" y="7184599"/>
                  </a:lnTo>
                  <a:lnTo>
                    <a:pt x="121952" y="7149879"/>
                  </a:lnTo>
                  <a:lnTo>
                    <a:pt x="111347" y="7090495"/>
                  </a:lnTo>
                  <a:lnTo>
                    <a:pt x="165720" y="7075856"/>
                  </a:lnTo>
                  <a:cubicBezTo>
                    <a:pt x="225795" y="7060836"/>
                    <a:pt x="289624" y="7042061"/>
                    <a:pt x="342190" y="7008267"/>
                  </a:cubicBezTo>
                  <a:cubicBezTo>
                    <a:pt x="409773" y="6963208"/>
                    <a:pt x="481112" y="6891864"/>
                    <a:pt x="507395" y="6813011"/>
                  </a:cubicBezTo>
                  <a:cubicBezTo>
                    <a:pt x="526169" y="6764197"/>
                    <a:pt x="537433" y="6666568"/>
                    <a:pt x="484867" y="6629019"/>
                  </a:cubicBezTo>
                  <a:cubicBezTo>
                    <a:pt x="375981" y="6550166"/>
                    <a:pt x="278360" y="6692853"/>
                    <a:pt x="173229" y="6677833"/>
                  </a:cubicBezTo>
                  <a:cubicBezTo>
                    <a:pt x="195757" y="6636529"/>
                    <a:pt x="233304" y="6610244"/>
                    <a:pt x="252077" y="6561430"/>
                  </a:cubicBezTo>
                  <a:cubicBezTo>
                    <a:pt x="267095" y="6516371"/>
                    <a:pt x="267095" y="6471312"/>
                    <a:pt x="259587" y="6426253"/>
                  </a:cubicBezTo>
                  <a:cubicBezTo>
                    <a:pt x="244567" y="6332380"/>
                    <a:pt x="195757" y="6246016"/>
                    <a:pt x="139437" y="6167163"/>
                  </a:cubicBezTo>
                  <a:cubicBezTo>
                    <a:pt x="154456" y="6185937"/>
                    <a:pt x="154456" y="6230997"/>
                    <a:pt x="158210" y="6257281"/>
                  </a:cubicBezTo>
                  <a:cubicBezTo>
                    <a:pt x="169475" y="6328625"/>
                    <a:pt x="169475" y="6399968"/>
                    <a:pt x="165720" y="6475067"/>
                  </a:cubicBezTo>
                  <a:cubicBezTo>
                    <a:pt x="161027" y="6545472"/>
                    <a:pt x="132866" y="6620278"/>
                    <a:pt x="81239" y="6668314"/>
                  </a:cubicBezTo>
                  <a:lnTo>
                    <a:pt x="48641" y="6692778"/>
                  </a:lnTo>
                  <a:lnTo>
                    <a:pt x="30991" y="6553878"/>
                  </a:lnTo>
                  <a:lnTo>
                    <a:pt x="15793" y="6354013"/>
                  </a:lnTo>
                  <a:lnTo>
                    <a:pt x="16648" y="6352680"/>
                  </a:lnTo>
                  <a:cubicBezTo>
                    <a:pt x="30552" y="6327921"/>
                    <a:pt x="43693" y="6301402"/>
                    <a:pt x="56834" y="6272301"/>
                  </a:cubicBezTo>
                  <a:cubicBezTo>
                    <a:pt x="79361" y="6223487"/>
                    <a:pt x="86872" y="6170918"/>
                    <a:pt x="75607" y="6118349"/>
                  </a:cubicBezTo>
                  <a:cubicBezTo>
                    <a:pt x="71852" y="6095819"/>
                    <a:pt x="64344" y="6073289"/>
                    <a:pt x="49324" y="6050760"/>
                  </a:cubicBezTo>
                  <a:cubicBezTo>
                    <a:pt x="41816" y="6039495"/>
                    <a:pt x="19287" y="6024475"/>
                    <a:pt x="15533" y="6009456"/>
                  </a:cubicBezTo>
                  <a:cubicBezTo>
                    <a:pt x="19288" y="6031047"/>
                    <a:pt x="19757" y="6053342"/>
                    <a:pt x="17469" y="6075637"/>
                  </a:cubicBezTo>
                  <a:lnTo>
                    <a:pt x="4870" y="6132716"/>
                  </a:lnTo>
                  <a:lnTo>
                    <a:pt x="0" y="5940147"/>
                  </a:lnTo>
                  <a:lnTo>
                    <a:pt x="3126" y="5816522"/>
                  </a:lnTo>
                  <a:lnTo>
                    <a:pt x="61938" y="5847760"/>
                  </a:lnTo>
                  <a:cubicBezTo>
                    <a:pt x="154690" y="5891410"/>
                    <a:pt x="251138" y="5920276"/>
                    <a:pt x="349698" y="5934357"/>
                  </a:cubicBezTo>
                  <a:cubicBezTo>
                    <a:pt x="526169" y="5953132"/>
                    <a:pt x="710146" y="5930602"/>
                    <a:pt x="860334" y="5866768"/>
                  </a:cubicBezTo>
                  <a:cubicBezTo>
                    <a:pt x="1014275" y="5810444"/>
                    <a:pt x="1108143" y="5664002"/>
                    <a:pt x="1078105" y="5525070"/>
                  </a:cubicBezTo>
                  <a:cubicBezTo>
                    <a:pt x="1055578" y="5386137"/>
                    <a:pt x="927917" y="5292264"/>
                    <a:pt x="811524" y="5269735"/>
                  </a:cubicBezTo>
                  <a:cubicBezTo>
                    <a:pt x="695129" y="5235940"/>
                    <a:pt x="578734" y="5284754"/>
                    <a:pt x="537433" y="5371118"/>
                  </a:cubicBezTo>
                  <a:cubicBezTo>
                    <a:pt x="488621" y="5457481"/>
                    <a:pt x="499886" y="5547599"/>
                    <a:pt x="541186" y="5603923"/>
                  </a:cubicBezTo>
                  <a:cubicBezTo>
                    <a:pt x="563715" y="5641473"/>
                    <a:pt x="589998" y="5664002"/>
                    <a:pt x="612526" y="5679022"/>
                  </a:cubicBezTo>
                  <a:cubicBezTo>
                    <a:pt x="578734" y="5626454"/>
                    <a:pt x="589998" y="5558864"/>
                    <a:pt x="638809" y="5525070"/>
                  </a:cubicBezTo>
                  <a:cubicBezTo>
                    <a:pt x="691374" y="5487520"/>
                    <a:pt x="758958" y="5502540"/>
                    <a:pt x="796504" y="5551354"/>
                  </a:cubicBezTo>
                  <a:cubicBezTo>
                    <a:pt x="830297" y="5600168"/>
                    <a:pt x="819032" y="5671512"/>
                    <a:pt x="766467" y="5705306"/>
                  </a:cubicBezTo>
                  <a:cubicBezTo>
                    <a:pt x="740184" y="5724081"/>
                    <a:pt x="702638" y="5731591"/>
                    <a:pt x="672601" y="5720327"/>
                  </a:cubicBezTo>
                  <a:cubicBezTo>
                    <a:pt x="635054" y="5716571"/>
                    <a:pt x="571224" y="5697796"/>
                    <a:pt x="514903" y="5622698"/>
                  </a:cubicBezTo>
                  <a:cubicBezTo>
                    <a:pt x="466093" y="5562619"/>
                    <a:pt x="443566" y="5453726"/>
                    <a:pt x="496131" y="5352343"/>
                  </a:cubicBezTo>
                  <a:cubicBezTo>
                    <a:pt x="535554" y="5257062"/>
                    <a:pt x="652595" y="5196279"/>
                    <a:pt x="774307" y="5205212"/>
                  </a:cubicBezTo>
                  <a:close/>
                  <a:moveTo>
                    <a:pt x="220808" y="4862501"/>
                  </a:moveTo>
                  <a:cubicBezTo>
                    <a:pt x="242691" y="4861152"/>
                    <a:pt x="263342" y="4862325"/>
                    <a:pt x="282115" y="4867958"/>
                  </a:cubicBezTo>
                  <a:cubicBezTo>
                    <a:pt x="267095" y="4916771"/>
                    <a:pt x="225795" y="4958075"/>
                    <a:pt x="244567" y="5010644"/>
                  </a:cubicBezTo>
                  <a:cubicBezTo>
                    <a:pt x="259587" y="5048194"/>
                    <a:pt x="297132" y="5044439"/>
                    <a:pt x="319660" y="5074478"/>
                  </a:cubicBezTo>
                  <a:cubicBezTo>
                    <a:pt x="237059" y="5074478"/>
                    <a:pt x="158210" y="5033174"/>
                    <a:pt x="86872" y="4995625"/>
                  </a:cubicBezTo>
                  <a:lnTo>
                    <a:pt x="75656" y="4989656"/>
                  </a:lnTo>
                  <a:lnTo>
                    <a:pt x="94763" y="4882664"/>
                  </a:lnTo>
                  <a:lnTo>
                    <a:pt x="152109" y="4872182"/>
                  </a:lnTo>
                  <a:cubicBezTo>
                    <a:pt x="175810" y="4867723"/>
                    <a:pt x="198925" y="4863850"/>
                    <a:pt x="220808" y="4862501"/>
                  </a:cubicBezTo>
                  <a:close/>
                  <a:moveTo>
                    <a:pt x="1494673" y="4653596"/>
                  </a:moveTo>
                  <a:cubicBezTo>
                    <a:pt x="1520915" y="4646078"/>
                    <a:pt x="1562155" y="4676150"/>
                    <a:pt x="1562155" y="4725017"/>
                  </a:cubicBezTo>
                  <a:cubicBezTo>
                    <a:pt x="1562155" y="4755089"/>
                    <a:pt x="1547159" y="4777643"/>
                    <a:pt x="1532163" y="4788920"/>
                  </a:cubicBezTo>
                  <a:cubicBezTo>
                    <a:pt x="1532163" y="4788920"/>
                    <a:pt x="1532163" y="4788920"/>
                    <a:pt x="1528413" y="4792679"/>
                  </a:cubicBezTo>
                  <a:cubicBezTo>
                    <a:pt x="1498423" y="4852824"/>
                    <a:pt x="1509669" y="4894173"/>
                    <a:pt x="1498423" y="4958076"/>
                  </a:cubicBezTo>
                  <a:cubicBezTo>
                    <a:pt x="1472179" y="5115954"/>
                    <a:pt x="1412196" y="5352771"/>
                    <a:pt x="1183511" y="5367807"/>
                  </a:cubicBezTo>
                  <a:cubicBezTo>
                    <a:pt x="1123527" y="5371566"/>
                    <a:pt x="1078541" y="5330217"/>
                    <a:pt x="1086039" y="5285110"/>
                  </a:cubicBezTo>
                  <a:cubicBezTo>
                    <a:pt x="1134775" y="5315181"/>
                    <a:pt x="1209752" y="5307663"/>
                    <a:pt x="1273486" y="5262555"/>
                  </a:cubicBezTo>
                  <a:cubicBezTo>
                    <a:pt x="1314724" y="5228724"/>
                    <a:pt x="1348464" y="5187376"/>
                    <a:pt x="1374707" y="5146026"/>
                  </a:cubicBezTo>
                  <a:cubicBezTo>
                    <a:pt x="1397200" y="5108436"/>
                    <a:pt x="1415945" y="5052051"/>
                    <a:pt x="1408448" y="5018220"/>
                  </a:cubicBezTo>
                  <a:cubicBezTo>
                    <a:pt x="1382205" y="5070846"/>
                    <a:pt x="1352213" y="5127231"/>
                    <a:pt x="1307225" y="5168580"/>
                  </a:cubicBezTo>
                  <a:cubicBezTo>
                    <a:pt x="1280984" y="5202411"/>
                    <a:pt x="1206004" y="5258796"/>
                    <a:pt x="1168515" y="5243760"/>
                  </a:cubicBezTo>
                  <a:cubicBezTo>
                    <a:pt x="1213503" y="5224965"/>
                    <a:pt x="1250992" y="5194893"/>
                    <a:pt x="1277234" y="5153544"/>
                  </a:cubicBezTo>
                  <a:cubicBezTo>
                    <a:pt x="1314724" y="5112195"/>
                    <a:pt x="1337217" y="5040774"/>
                    <a:pt x="1385953" y="5010703"/>
                  </a:cubicBezTo>
                  <a:cubicBezTo>
                    <a:pt x="1295979" y="5063328"/>
                    <a:pt x="1243493" y="5123473"/>
                    <a:pt x="1172265" y="5187376"/>
                  </a:cubicBezTo>
                  <a:cubicBezTo>
                    <a:pt x="1142273" y="5217447"/>
                    <a:pt x="1116029" y="5243760"/>
                    <a:pt x="1078541" y="5262555"/>
                  </a:cubicBezTo>
                  <a:cubicBezTo>
                    <a:pt x="1078541" y="5236243"/>
                    <a:pt x="1074791" y="5221206"/>
                    <a:pt x="1086039" y="5194893"/>
                  </a:cubicBezTo>
                  <a:cubicBezTo>
                    <a:pt x="1093537" y="5168580"/>
                    <a:pt x="1104783" y="5149785"/>
                    <a:pt x="1119779" y="5130990"/>
                  </a:cubicBezTo>
                  <a:cubicBezTo>
                    <a:pt x="1168515" y="5067087"/>
                    <a:pt x="1243493" y="5021979"/>
                    <a:pt x="1322222" y="4980630"/>
                  </a:cubicBezTo>
                  <a:cubicBezTo>
                    <a:pt x="1367209" y="4950558"/>
                    <a:pt x="1423443" y="4928004"/>
                    <a:pt x="1460933" y="4875378"/>
                  </a:cubicBezTo>
                  <a:cubicBezTo>
                    <a:pt x="1483427" y="4845306"/>
                    <a:pt x="1479678" y="4815233"/>
                    <a:pt x="1475929" y="4785161"/>
                  </a:cubicBezTo>
                  <a:cubicBezTo>
                    <a:pt x="1457184" y="4770125"/>
                    <a:pt x="1449686" y="4747571"/>
                    <a:pt x="1445937" y="4728776"/>
                  </a:cubicBezTo>
                  <a:cubicBezTo>
                    <a:pt x="1445937" y="4694945"/>
                    <a:pt x="1460933" y="4664873"/>
                    <a:pt x="1494673" y="4653596"/>
                  </a:cubicBezTo>
                  <a:close/>
                  <a:moveTo>
                    <a:pt x="787414" y="4407438"/>
                  </a:moveTo>
                  <a:cubicBezTo>
                    <a:pt x="806163" y="4411187"/>
                    <a:pt x="826787" y="4423371"/>
                    <a:pt x="841785" y="4443991"/>
                  </a:cubicBezTo>
                  <a:cubicBezTo>
                    <a:pt x="856786" y="4470234"/>
                    <a:pt x="860535" y="4496478"/>
                    <a:pt x="849286" y="4515223"/>
                  </a:cubicBezTo>
                  <a:cubicBezTo>
                    <a:pt x="849286" y="4515223"/>
                    <a:pt x="849286" y="4515223"/>
                    <a:pt x="849286" y="4522721"/>
                  </a:cubicBezTo>
                  <a:cubicBezTo>
                    <a:pt x="856786" y="4586455"/>
                    <a:pt x="890533" y="4620196"/>
                    <a:pt x="916781" y="4672683"/>
                  </a:cubicBezTo>
                  <a:cubicBezTo>
                    <a:pt x="988028" y="4803900"/>
                    <a:pt x="1160518" y="4953863"/>
                    <a:pt x="1051774" y="5163809"/>
                  </a:cubicBezTo>
                  <a:cubicBezTo>
                    <a:pt x="1018027" y="5220045"/>
                    <a:pt x="961779" y="5235041"/>
                    <a:pt x="928031" y="5201300"/>
                  </a:cubicBezTo>
                  <a:cubicBezTo>
                    <a:pt x="976779" y="5175056"/>
                    <a:pt x="1014276" y="5107573"/>
                    <a:pt x="1006778" y="5028843"/>
                  </a:cubicBezTo>
                  <a:cubicBezTo>
                    <a:pt x="1003026" y="4976357"/>
                    <a:pt x="988028" y="4927619"/>
                    <a:pt x="969278" y="4878881"/>
                  </a:cubicBezTo>
                  <a:cubicBezTo>
                    <a:pt x="950529" y="4845140"/>
                    <a:pt x="924282" y="4792653"/>
                    <a:pt x="890533" y="4777657"/>
                  </a:cubicBezTo>
                  <a:cubicBezTo>
                    <a:pt x="913032" y="4833893"/>
                    <a:pt x="939280" y="4890128"/>
                    <a:pt x="950529" y="4950113"/>
                  </a:cubicBezTo>
                  <a:cubicBezTo>
                    <a:pt x="961779" y="4991353"/>
                    <a:pt x="973028" y="5085079"/>
                    <a:pt x="939280" y="5111322"/>
                  </a:cubicBezTo>
                  <a:cubicBezTo>
                    <a:pt x="946780" y="5062585"/>
                    <a:pt x="943031" y="5013847"/>
                    <a:pt x="924282" y="4965109"/>
                  </a:cubicBezTo>
                  <a:cubicBezTo>
                    <a:pt x="905533" y="4912623"/>
                    <a:pt x="860535" y="4848889"/>
                    <a:pt x="871784" y="4788904"/>
                  </a:cubicBezTo>
                  <a:cubicBezTo>
                    <a:pt x="853035" y="4893877"/>
                    <a:pt x="875535" y="4980106"/>
                    <a:pt x="894283" y="5077581"/>
                  </a:cubicBezTo>
                  <a:cubicBezTo>
                    <a:pt x="901783" y="5115072"/>
                    <a:pt x="909282" y="5156311"/>
                    <a:pt x="905533" y="5197551"/>
                  </a:cubicBezTo>
                  <a:cubicBezTo>
                    <a:pt x="883034" y="5178805"/>
                    <a:pt x="868035" y="5178805"/>
                    <a:pt x="853035" y="5156311"/>
                  </a:cubicBezTo>
                  <a:cubicBezTo>
                    <a:pt x="838037" y="5133817"/>
                    <a:pt x="823038" y="5111322"/>
                    <a:pt x="815538" y="5092577"/>
                  </a:cubicBezTo>
                  <a:cubicBezTo>
                    <a:pt x="789290" y="5013847"/>
                    <a:pt x="789290" y="4916372"/>
                    <a:pt x="804289" y="4815147"/>
                  </a:cubicBezTo>
                  <a:cubicBezTo>
                    <a:pt x="811788" y="4755162"/>
                    <a:pt x="838037" y="4691428"/>
                    <a:pt x="838037" y="4631444"/>
                  </a:cubicBezTo>
                  <a:cubicBezTo>
                    <a:pt x="841785" y="4590204"/>
                    <a:pt x="819287" y="4563961"/>
                    <a:pt x="800538" y="4541466"/>
                  </a:cubicBezTo>
                  <a:cubicBezTo>
                    <a:pt x="778040" y="4541466"/>
                    <a:pt x="759290" y="4526470"/>
                    <a:pt x="744292" y="4507725"/>
                  </a:cubicBezTo>
                  <a:cubicBezTo>
                    <a:pt x="729293" y="4485230"/>
                    <a:pt x="725543" y="4451489"/>
                    <a:pt x="744292" y="4421497"/>
                  </a:cubicBezTo>
                  <a:cubicBezTo>
                    <a:pt x="751791" y="4408375"/>
                    <a:pt x="768665" y="4403689"/>
                    <a:pt x="787414" y="4407438"/>
                  </a:cubicBezTo>
                  <a:close/>
                  <a:moveTo>
                    <a:pt x="620541" y="3281895"/>
                  </a:moveTo>
                  <a:lnTo>
                    <a:pt x="614344" y="3314884"/>
                  </a:lnTo>
                  <a:cubicBezTo>
                    <a:pt x="603902" y="3347857"/>
                    <a:pt x="585716" y="3379187"/>
                    <a:pt x="563070" y="3405589"/>
                  </a:cubicBezTo>
                  <a:lnTo>
                    <a:pt x="559872" y="3408665"/>
                  </a:lnTo>
                  <a:lnTo>
                    <a:pt x="591921" y="3337774"/>
                  </a:lnTo>
                  <a:close/>
                  <a:moveTo>
                    <a:pt x="785434" y="2972948"/>
                  </a:moveTo>
                  <a:lnTo>
                    <a:pt x="796615" y="3012252"/>
                  </a:lnTo>
                  <a:cubicBezTo>
                    <a:pt x="804953" y="3036666"/>
                    <a:pt x="813870" y="3058550"/>
                    <a:pt x="822787" y="3076855"/>
                  </a:cubicBezTo>
                  <a:cubicBezTo>
                    <a:pt x="867844" y="3166975"/>
                    <a:pt x="961710" y="3298398"/>
                    <a:pt x="1066841" y="3189504"/>
                  </a:cubicBezTo>
                  <a:cubicBezTo>
                    <a:pt x="1119407" y="3227053"/>
                    <a:pt x="1138180" y="3339701"/>
                    <a:pt x="1059332" y="3354720"/>
                  </a:cubicBezTo>
                  <a:cubicBezTo>
                    <a:pt x="1134426" y="3339701"/>
                    <a:pt x="1213273" y="3350966"/>
                    <a:pt x="1288366" y="3324681"/>
                  </a:cubicBezTo>
                  <a:cubicBezTo>
                    <a:pt x="1337178" y="3399780"/>
                    <a:pt x="1269594" y="3516183"/>
                    <a:pt x="1175726" y="3482388"/>
                  </a:cubicBezTo>
                  <a:cubicBezTo>
                    <a:pt x="1265838" y="3512429"/>
                    <a:pt x="1348441" y="3452350"/>
                    <a:pt x="1438554" y="3456104"/>
                  </a:cubicBezTo>
                  <a:cubicBezTo>
                    <a:pt x="1479855" y="3459859"/>
                    <a:pt x="1513647" y="3486144"/>
                    <a:pt x="1551195" y="3489899"/>
                  </a:cubicBezTo>
                  <a:cubicBezTo>
                    <a:pt x="1600005" y="3493654"/>
                    <a:pt x="1607514" y="3456104"/>
                    <a:pt x="1622532" y="3418555"/>
                  </a:cubicBezTo>
                  <a:cubicBezTo>
                    <a:pt x="1637552" y="3463614"/>
                    <a:pt x="1656325" y="3508672"/>
                    <a:pt x="1637552" y="3553732"/>
                  </a:cubicBezTo>
                  <a:cubicBezTo>
                    <a:pt x="1618778" y="3595036"/>
                    <a:pt x="1588741" y="3628831"/>
                    <a:pt x="1551195" y="3643851"/>
                  </a:cubicBezTo>
                  <a:cubicBezTo>
                    <a:pt x="1517402" y="3658870"/>
                    <a:pt x="1483609" y="3662624"/>
                    <a:pt x="1446063" y="3662624"/>
                  </a:cubicBezTo>
                  <a:cubicBezTo>
                    <a:pt x="1431044" y="3658870"/>
                    <a:pt x="1401007" y="3662624"/>
                    <a:pt x="1385989" y="3651360"/>
                  </a:cubicBezTo>
                  <a:cubicBezTo>
                    <a:pt x="1408517" y="3670135"/>
                    <a:pt x="1423536" y="3677645"/>
                    <a:pt x="1457327" y="3681400"/>
                  </a:cubicBezTo>
                  <a:cubicBezTo>
                    <a:pt x="1472346" y="3681400"/>
                    <a:pt x="1487364" y="3685155"/>
                    <a:pt x="1502384" y="3681400"/>
                  </a:cubicBezTo>
                  <a:cubicBezTo>
                    <a:pt x="1517402" y="3681400"/>
                    <a:pt x="1532421" y="3677645"/>
                    <a:pt x="1547440" y="3677645"/>
                  </a:cubicBezTo>
                  <a:cubicBezTo>
                    <a:pt x="1581232" y="3681400"/>
                    <a:pt x="1611269" y="3692664"/>
                    <a:pt x="1641306" y="3707685"/>
                  </a:cubicBezTo>
                  <a:cubicBezTo>
                    <a:pt x="1671344" y="3726459"/>
                    <a:pt x="1690117" y="3756498"/>
                    <a:pt x="1705135" y="3786537"/>
                  </a:cubicBezTo>
                  <a:cubicBezTo>
                    <a:pt x="1705135" y="3790292"/>
                    <a:pt x="1708890" y="3797803"/>
                    <a:pt x="1712645" y="3805312"/>
                  </a:cubicBezTo>
                  <a:cubicBezTo>
                    <a:pt x="1720155" y="3820333"/>
                    <a:pt x="1727663" y="3842862"/>
                    <a:pt x="1727663" y="3857881"/>
                  </a:cubicBezTo>
                  <a:cubicBezTo>
                    <a:pt x="1675098" y="3854127"/>
                    <a:pt x="1633797" y="3827842"/>
                    <a:pt x="1581232" y="3839107"/>
                  </a:cubicBezTo>
                  <a:cubicBezTo>
                    <a:pt x="1596249" y="3854127"/>
                    <a:pt x="1603760" y="3861637"/>
                    <a:pt x="1622532" y="3872901"/>
                  </a:cubicBezTo>
                  <a:cubicBezTo>
                    <a:pt x="1645060" y="3880411"/>
                    <a:pt x="1660080" y="3895431"/>
                    <a:pt x="1678852" y="3906696"/>
                  </a:cubicBezTo>
                  <a:cubicBezTo>
                    <a:pt x="1712645" y="3932979"/>
                    <a:pt x="1750191" y="3963020"/>
                    <a:pt x="1783983" y="3993059"/>
                  </a:cubicBezTo>
                  <a:cubicBezTo>
                    <a:pt x="1814020" y="4026853"/>
                    <a:pt x="1840303" y="4060647"/>
                    <a:pt x="1859077" y="4101951"/>
                  </a:cubicBezTo>
                  <a:cubicBezTo>
                    <a:pt x="1866586" y="4120726"/>
                    <a:pt x="1874095" y="4139501"/>
                    <a:pt x="1877850" y="4162030"/>
                  </a:cubicBezTo>
                  <a:cubicBezTo>
                    <a:pt x="1877850" y="4165785"/>
                    <a:pt x="1874095" y="4225864"/>
                    <a:pt x="1877850" y="4225864"/>
                  </a:cubicBezTo>
                  <a:cubicBezTo>
                    <a:pt x="1851568" y="4210844"/>
                    <a:pt x="1829039" y="4188315"/>
                    <a:pt x="1799002" y="4192070"/>
                  </a:cubicBezTo>
                  <a:cubicBezTo>
                    <a:pt x="1795248" y="4192070"/>
                    <a:pt x="1855322" y="4297208"/>
                    <a:pt x="1859077" y="4304718"/>
                  </a:cubicBezTo>
                  <a:cubicBezTo>
                    <a:pt x="1881605" y="4342267"/>
                    <a:pt x="1889114" y="4387326"/>
                    <a:pt x="1885360" y="4428630"/>
                  </a:cubicBezTo>
                  <a:cubicBezTo>
                    <a:pt x="1885360" y="4428630"/>
                    <a:pt x="1862831" y="4406101"/>
                    <a:pt x="1859077" y="4402346"/>
                  </a:cubicBezTo>
                  <a:cubicBezTo>
                    <a:pt x="1847813" y="4394836"/>
                    <a:pt x="1840303" y="4394836"/>
                    <a:pt x="1829039" y="4394836"/>
                  </a:cubicBezTo>
                  <a:cubicBezTo>
                    <a:pt x="1836550" y="4473689"/>
                    <a:pt x="1776474" y="4548788"/>
                    <a:pt x="1720155" y="4597602"/>
                  </a:cubicBezTo>
                  <a:cubicBezTo>
                    <a:pt x="1656325" y="4650171"/>
                    <a:pt x="1573722" y="4661436"/>
                    <a:pt x="1491120" y="4642661"/>
                  </a:cubicBezTo>
                  <a:cubicBezTo>
                    <a:pt x="1382234" y="4616377"/>
                    <a:pt x="1243311" y="4421120"/>
                    <a:pt x="1337178" y="4312227"/>
                  </a:cubicBezTo>
                  <a:cubicBezTo>
                    <a:pt x="1355952" y="4417365"/>
                    <a:pt x="1385989" y="4560053"/>
                    <a:pt x="1509892" y="4575073"/>
                  </a:cubicBezTo>
                  <a:cubicBezTo>
                    <a:pt x="1607514" y="4590092"/>
                    <a:pt x="1712645" y="4530013"/>
                    <a:pt x="1746437" y="4436140"/>
                  </a:cubicBezTo>
                  <a:cubicBezTo>
                    <a:pt x="1825285" y="4214599"/>
                    <a:pt x="1596249" y="3970529"/>
                    <a:pt x="1449818" y="3842862"/>
                  </a:cubicBezTo>
                  <a:cubicBezTo>
                    <a:pt x="1348441" y="3756498"/>
                    <a:pt x="1258330" y="3658870"/>
                    <a:pt x="1149443" y="3576261"/>
                  </a:cubicBezTo>
                  <a:cubicBezTo>
                    <a:pt x="1017092" y="3477696"/>
                    <a:pt x="886852" y="3355895"/>
                    <a:pt x="793572" y="3212445"/>
                  </a:cubicBezTo>
                  <a:lnTo>
                    <a:pt x="723731" y="3080419"/>
                  </a:lnTo>
                  <a:lnTo>
                    <a:pt x="724481" y="3078954"/>
                  </a:lnTo>
                  <a:close/>
                  <a:moveTo>
                    <a:pt x="1128261" y="2439039"/>
                  </a:moveTo>
                  <a:lnTo>
                    <a:pt x="1145690" y="2464803"/>
                  </a:lnTo>
                  <a:cubicBezTo>
                    <a:pt x="1156954" y="2491557"/>
                    <a:pt x="1130730" y="2499830"/>
                    <a:pt x="1091768" y="2500314"/>
                  </a:cubicBezTo>
                  <a:lnTo>
                    <a:pt x="1084886" y="2500035"/>
                  </a:lnTo>
                  <a:close/>
                  <a:moveTo>
                    <a:pt x="7386914" y="1861817"/>
                  </a:moveTo>
                  <a:cubicBezTo>
                    <a:pt x="7394873" y="1859180"/>
                    <a:pt x="7404547" y="1859356"/>
                    <a:pt x="7416273" y="1863117"/>
                  </a:cubicBezTo>
                  <a:cubicBezTo>
                    <a:pt x="7457548" y="1874399"/>
                    <a:pt x="7457548" y="1983459"/>
                    <a:pt x="7457548" y="2017305"/>
                  </a:cubicBezTo>
                  <a:cubicBezTo>
                    <a:pt x="7461300" y="2126365"/>
                    <a:pt x="7397511" y="2197818"/>
                    <a:pt x="7296200" y="2220382"/>
                  </a:cubicBezTo>
                  <a:cubicBezTo>
                    <a:pt x="7326218" y="2179014"/>
                    <a:pt x="7352484" y="2126365"/>
                    <a:pt x="7356236" y="2066194"/>
                  </a:cubicBezTo>
                  <a:cubicBezTo>
                    <a:pt x="7359520" y="2036578"/>
                    <a:pt x="7331202" y="1880275"/>
                    <a:pt x="7386914" y="1861817"/>
                  </a:cubicBezTo>
                  <a:close/>
                  <a:moveTo>
                    <a:pt x="7495212" y="1739369"/>
                  </a:moveTo>
                  <a:cubicBezTo>
                    <a:pt x="7574159" y="1825801"/>
                    <a:pt x="7694458" y="1874654"/>
                    <a:pt x="7799720" y="1908475"/>
                  </a:cubicBezTo>
                  <a:cubicBezTo>
                    <a:pt x="7852351" y="1923507"/>
                    <a:pt x="7912501" y="1934780"/>
                    <a:pt x="7965132" y="1953570"/>
                  </a:cubicBezTo>
                  <a:cubicBezTo>
                    <a:pt x="8029041" y="2024970"/>
                    <a:pt x="8032800" y="2148981"/>
                    <a:pt x="7965132" y="2220382"/>
                  </a:cubicBezTo>
                  <a:cubicBezTo>
                    <a:pt x="7972650" y="2201592"/>
                    <a:pt x="7976410" y="2167771"/>
                    <a:pt x="7976410" y="2145223"/>
                  </a:cubicBezTo>
                  <a:cubicBezTo>
                    <a:pt x="7946335" y="1957328"/>
                    <a:pt x="7762126" y="1949812"/>
                    <a:pt x="7607993" y="1931022"/>
                  </a:cubicBezTo>
                  <a:cubicBezTo>
                    <a:pt x="7532806" y="1923507"/>
                    <a:pt x="7457619" y="1912233"/>
                    <a:pt x="7435062" y="1833317"/>
                  </a:cubicBezTo>
                  <a:cubicBezTo>
                    <a:pt x="7420025" y="1780706"/>
                    <a:pt x="7450100" y="1739369"/>
                    <a:pt x="7495212" y="1739369"/>
                  </a:cubicBezTo>
                  <a:close/>
                  <a:moveTo>
                    <a:pt x="4479942" y="1555215"/>
                  </a:moveTo>
                  <a:cubicBezTo>
                    <a:pt x="4329826" y="1833282"/>
                    <a:pt x="4100899" y="2077530"/>
                    <a:pt x="3830688" y="2261654"/>
                  </a:cubicBezTo>
                  <a:cubicBezTo>
                    <a:pt x="4097145" y="2167713"/>
                    <a:pt x="4389872" y="2047468"/>
                    <a:pt x="4686351" y="1889647"/>
                  </a:cubicBezTo>
                  <a:cubicBezTo>
                    <a:pt x="4622552" y="1829525"/>
                    <a:pt x="4554999" y="1769401"/>
                    <a:pt x="4517470" y="1686733"/>
                  </a:cubicBezTo>
                  <a:cubicBezTo>
                    <a:pt x="4498707" y="1645399"/>
                    <a:pt x="4487447" y="1600308"/>
                    <a:pt x="4479942" y="1555215"/>
                  </a:cubicBezTo>
                  <a:close/>
                  <a:moveTo>
                    <a:pt x="2300620" y="1535357"/>
                  </a:moveTo>
                  <a:cubicBezTo>
                    <a:pt x="2308786" y="1534061"/>
                    <a:pt x="2318161" y="1535818"/>
                    <a:pt x="2328941" y="1541437"/>
                  </a:cubicBezTo>
                  <a:cubicBezTo>
                    <a:pt x="2370188" y="1560170"/>
                    <a:pt x="2351439" y="1665072"/>
                    <a:pt x="2347689" y="1702537"/>
                  </a:cubicBezTo>
                  <a:cubicBezTo>
                    <a:pt x="2328941" y="1807439"/>
                    <a:pt x="2257694" y="1867383"/>
                    <a:pt x="2152700" y="1871129"/>
                  </a:cubicBezTo>
                  <a:cubicBezTo>
                    <a:pt x="2190198" y="1837411"/>
                    <a:pt x="2223946" y="1788706"/>
                    <a:pt x="2238946" y="1732509"/>
                  </a:cubicBezTo>
                  <a:cubicBezTo>
                    <a:pt x="2245508" y="1703005"/>
                    <a:pt x="2243458" y="1544423"/>
                    <a:pt x="2300620" y="1535357"/>
                  </a:cubicBezTo>
                  <a:close/>
                  <a:moveTo>
                    <a:pt x="2425856" y="1432550"/>
                  </a:moveTo>
                  <a:cubicBezTo>
                    <a:pt x="2489727" y="1526405"/>
                    <a:pt x="2598682" y="1597736"/>
                    <a:pt x="2700124" y="1646541"/>
                  </a:cubicBezTo>
                  <a:cubicBezTo>
                    <a:pt x="2752723" y="1669066"/>
                    <a:pt x="2805322" y="1691591"/>
                    <a:pt x="2854164" y="1717871"/>
                  </a:cubicBezTo>
                  <a:cubicBezTo>
                    <a:pt x="2906763" y="1800464"/>
                    <a:pt x="2891735" y="1920599"/>
                    <a:pt x="2812836" y="1980667"/>
                  </a:cubicBezTo>
                  <a:cubicBezTo>
                    <a:pt x="2824108" y="1961896"/>
                    <a:pt x="2835379" y="1928108"/>
                    <a:pt x="2835379" y="1909336"/>
                  </a:cubicBezTo>
                  <a:cubicBezTo>
                    <a:pt x="2835379" y="1717871"/>
                    <a:pt x="2655038" y="1680329"/>
                    <a:pt x="2508512" y="1639032"/>
                  </a:cubicBezTo>
                  <a:cubicBezTo>
                    <a:pt x="2437127" y="1620261"/>
                    <a:pt x="2361986" y="1597736"/>
                    <a:pt x="2350714" y="1515143"/>
                  </a:cubicBezTo>
                  <a:cubicBezTo>
                    <a:pt x="2343200" y="1458829"/>
                    <a:pt x="2380771" y="1425041"/>
                    <a:pt x="2425856" y="1432550"/>
                  </a:cubicBezTo>
                  <a:close/>
                  <a:moveTo>
                    <a:pt x="7818464" y="1289099"/>
                  </a:moveTo>
                  <a:cubicBezTo>
                    <a:pt x="8028404" y="1285343"/>
                    <a:pt x="8084639" y="1529500"/>
                    <a:pt x="8118379" y="1687262"/>
                  </a:cubicBezTo>
                  <a:cubicBezTo>
                    <a:pt x="8137124" y="1766144"/>
                    <a:pt x="8155868" y="1856294"/>
                    <a:pt x="8219600" y="1908881"/>
                  </a:cubicBezTo>
                  <a:cubicBezTo>
                    <a:pt x="8283332" y="1961469"/>
                    <a:pt x="8380805" y="1961469"/>
                    <a:pt x="8440788" y="2021569"/>
                  </a:cubicBezTo>
                  <a:cubicBezTo>
                    <a:pt x="8425792" y="2010300"/>
                    <a:pt x="8309575" y="2017813"/>
                    <a:pt x="8302077" y="2044106"/>
                  </a:cubicBezTo>
                  <a:cubicBezTo>
                    <a:pt x="8294579" y="2081669"/>
                    <a:pt x="8380805" y="2134256"/>
                    <a:pt x="8388303" y="2175575"/>
                  </a:cubicBezTo>
                  <a:cubicBezTo>
                    <a:pt x="8377056" y="2171819"/>
                    <a:pt x="8242094" y="2104207"/>
                    <a:pt x="8242094" y="2111719"/>
                  </a:cubicBezTo>
                  <a:cubicBezTo>
                    <a:pt x="8230847" y="2156794"/>
                    <a:pt x="8223349" y="2198113"/>
                    <a:pt x="8204605" y="2239431"/>
                  </a:cubicBezTo>
                  <a:cubicBezTo>
                    <a:pt x="8189609" y="2186844"/>
                    <a:pt x="8170864" y="2115475"/>
                    <a:pt x="8148371" y="2070400"/>
                  </a:cubicBezTo>
                  <a:cubicBezTo>
                    <a:pt x="8080890" y="1950200"/>
                    <a:pt x="7938430" y="1935175"/>
                    <a:pt x="7818464" y="1897612"/>
                  </a:cubicBezTo>
                  <a:cubicBezTo>
                    <a:pt x="7735987" y="1875075"/>
                    <a:pt x="7653510" y="1841269"/>
                    <a:pt x="7582280" y="1788681"/>
                  </a:cubicBezTo>
                  <a:cubicBezTo>
                    <a:pt x="7548540" y="1766144"/>
                    <a:pt x="7511050" y="1736094"/>
                    <a:pt x="7488557" y="1702287"/>
                  </a:cubicBezTo>
                  <a:cubicBezTo>
                    <a:pt x="7473561" y="1683506"/>
                    <a:pt x="7469812" y="1660969"/>
                    <a:pt x="7469812" y="1638431"/>
                  </a:cubicBezTo>
                  <a:cubicBezTo>
                    <a:pt x="7466063" y="1619650"/>
                    <a:pt x="7466063" y="1589599"/>
                    <a:pt x="7481059" y="1574574"/>
                  </a:cubicBezTo>
                  <a:cubicBezTo>
                    <a:pt x="7518548" y="1600868"/>
                    <a:pt x="7563535" y="1627162"/>
                    <a:pt x="7608523" y="1634675"/>
                  </a:cubicBezTo>
                  <a:cubicBezTo>
                    <a:pt x="7664757" y="1645944"/>
                    <a:pt x="7732238" y="1638431"/>
                    <a:pt x="7777225" y="1600868"/>
                  </a:cubicBezTo>
                  <a:cubicBezTo>
                    <a:pt x="7777225" y="1600868"/>
                    <a:pt x="7777225" y="1600868"/>
                    <a:pt x="7780974" y="1600868"/>
                  </a:cubicBezTo>
                  <a:cubicBezTo>
                    <a:pt x="7840957" y="1552037"/>
                    <a:pt x="7859702" y="1450618"/>
                    <a:pt x="7837208" y="1379249"/>
                  </a:cubicBezTo>
                  <a:cubicBezTo>
                    <a:pt x="7829710" y="1352955"/>
                    <a:pt x="7810966" y="1315393"/>
                    <a:pt x="7788472" y="1300368"/>
                  </a:cubicBezTo>
                  <a:cubicBezTo>
                    <a:pt x="7784723" y="1296612"/>
                    <a:pt x="7814715" y="1289099"/>
                    <a:pt x="7818464" y="1289099"/>
                  </a:cubicBezTo>
                  <a:close/>
                  <a:moveTo>
                    <a:pt x="7983772" y="1266174"/>
                  </a:moveTo>
                  <a:cubicBezTo>
                    <a:pt x="8021116" y="1258959"/>
                    <a:pt x="8073257" y="1285003"/>
                    <a:pt x="8095805" y="1304712"/>
                  </a:cubicBezTo>
                  <a:cubicBezTo>
                    <a:pt x="8103320" y="1308466"/>
                    <a:pt x="8107078" y="1315974"/>
                    <a:pt x="8110836" y="1319728"/>
                  </a:cubicBezTo>
                  <a:cubicBezTo>
                    <a:pt x="8159689" y="1372286"/>
                    <a:pt x="8178479" y="1458630"/>
                    <a:pt x="8193510" y="1518695"/>
                  </a:cubicBezTo>
                  <a:cubicBezTo>
                    <a:pt x="8204784" y="1586269"/>
                    <a:pt x="8197268" y="1680121"/>
                    <a:pt x="8234847" y="1740186"/>
                  </a:cubicBezTo>
                  <a:cubicBezTo>
                    <a:pt x="8272427" y="1792744"/>
                    <a:pt x="8377648" y="1777727"/>
                    <a:pt x="8426501" y="1758957"/>
                  </a:cubicBezTo>
                  <a:cubicBezTo>
                    <a:pt x="8403953" y="1807760"/>
                    <a:pt x="8362616" y="1834039"/>
                    <a:pt x="8310006" y="1834039"/>
                  </a:cubicBezTo>
                  <a:cubicBezTo>
                    <a:pt x="8279942" y="1837793"/>
                    <a:pt x="8253637" y="1830285"/>
                    <a:pt x="8227332" y="1819022"/>
                  </a:cubicBezTo>
                  <a:cubicBezTo>
                    <a:pt x="8189752" y="1811514"/>
                    <a:pt x="8167205" y="1788990"/>
                    <a:pt x="8152173" y="1762711"/>
                  </a:cubicBezTo>
                  <a:cubicBezTo>
                    <a:pt x="8144657" y="1736432"/>
                    <a:pt x="8140900" y="1706400"/>
                    <a:pt x="8133384" y="1680121"/>
                  </a:cubicBezTo>
                  <a:cubicBezTo>
                    <a:pt x="8107078" y="1556236"/>
                    <a:pt x="8065741" y="1376040"/>
                    <a:pt x="7945488" y="1308466"/>
                  </a:cubicBezTo>
                  <a:cubicBezTo>
                    <a:pt x="7945488" y="1300958"/>
                    <a:pt x="7945488" y="1293450"/>
                    <a:pt x="7953004" y="1285942"/>
                  </a:cubicBezTo>
                  <a:cubicBezTo>
                    <a:pt x="7960520" y="1274679"/>
                    <a:pt x="7971324" y="1268579"/>
                    <a:pt x="7983772" y="1266174"/>
                  </a:cubicBezTo>
                  <a:close/>
                  <a:moveTo>
                    <a:pt x="7298653" y="1205004"/>
                  </a:moveTo>
                  <a:cubicBezTo>
                    <a:pt x="7338052" y="1205706"/>
                    <a:pt x="7377451" y="1212734"/>
                    <a:pt x="7416850" y="1207112"/>
                  </a:cubicBezTo>
                  <a:cubicBezTo>
                    <a:pt x="7323043" y="1270833"/>
                    <a:pt x="7281768" y="1379532"/>
                    <a:pt x="7165448" y="1420763"/>
                  </a:cubicBezTo>
                  <a:cubicBezTo>
                    <a:pt x="7109164" y="1439504"/>
                    <a:pt x="7056632" y="1435756"/>
                    <a:pt x="6996595" y="1428260"/>
                  </a:cubicBezTo>
                  <a:cubicBezTo>
                    <a:pt x="6951568" y="1424511"/>
                    <a:pt x="6865266" y="1417015"/>
                    <a:pt x="6839000" y="1469491"/>
                  </a:cubicBezTo>
                  <a:cubicBezTo>
                    <a:pt x="6857761" y="1315812"/>
                    <a:pt x="7022861" y="1360791"/>
                    <a:pt x="7105411" y="1285826"/>
                  </a:cubicBezTo>
                  <a:cubicBezTo>
                    <a:pt x="7154191" y="1240846"/>
                    <a:pt x="7191714" y="1218357"/>
                    <a:pt x="7259255" y="1207112"/>
                  </a:cubicBezTo>
                  <a:cubicBezTo>
                    <a:pt x="7272388" y="1205238"/>
                    <a:pt x="7285521" y="1204770"/>
                    <a:pt x="7298653" y="1205004"/>
                  </a:cubicBezTo>
                  <a:close/>
                  <a:moveTo>
                    <a:pt x="8470950" y="1164691"/>
                  </a:moveTo>
                  <a:cubicBezTo>
                    <a:pt x="8459701" y="1258833"/>
                    <a:pt x="8399709" y="1300256"/>
                    <a:pt x="8328468" y="1315319"/>
                  </a:cubicBezTo>
                  <a:cubicBezTo>
                    <a:pt x="8298472" y="1322850"/>
                    <a:pt x="8268476" y="1326616"/>
                    <a:pt x="8234730" y="1326616"/>
                  </a:cubicBezTo>
                  <a:cubicBezTo>
                    <a:pt x="8200984" y="1326616"/>
                    <a:pt x="8155990" y="1326616"/>
                    <a:pt x="8122244" y="1304022"/>
                  </a:cubicBezTo>
                  <a:cubicBezTo>
                    <a:pt x="8095998" y="1288959"/>
                    <a:pt x="8077250" y="1240005"/>
                    <a:pt x="8118495" y="1228708"/>
                  </a:cubicBezTo>
                  <a:cubicBezTo>
                    <a:pt x="8140992" y="1221176"/>
                    <a:pt x="8174738" y="1224942"/>
                    <a:pt x="8200984" y="1228708"/>
                  </a:cubicBezTo>
                  <a:cubicBezTo>
                    <a:pt x="8249728" y="1236239"/>
                    <a:pt x="8302221" y="1251302"/>
                    <a:pt x="8354715" y="1243771"/>
                  </a:cubicBezTo>
                  <a:cubicBezTo>
                    <a:pt x="8380961" y="1240005"/>
                    <a:pt x="8403459" y="1232473"/>
                    <a:pt x="8422206" y="1217411"/>
                  </a:cubicBezTo>
                  <a:cubicBezTo>
                    <a:pt x="8429705" y="1209879"/>
                    <a:pt x="8470950" y="1175988"/>
                    <a:pt x="8470950" y="1164691"/>
                  </a:cubicBezTo>
                  <a:close/>
                  <a:moveTo>
                    <a:pt x="2981508" y="1041057"/>
                  </a:moveTo>
                  <a:cubicBezTo>
                    <a:pt x="3019865" y="1038944"/>
                    <a:pt x="3067725" y="1072752"/>
                    <a:pt x="3090245" y="1098108"/>
                  </a:cubicBezTo>
                  <a:cubicBezTo>
                    <a:pt x="3093999" y="1101865"/>
                    <a:pt x="3097753" y="1109378"/>
                    <a:pt x="3101507" y="1116891"/>
                  </a:cubicBezTo>
                  <a:cubicBezTo>
                    <a:pt x="3139042" y="1173238"/>
                    <a:pt x="3146550" y="1259637"/>
                    <a:pt x="3150303" y="1327253"/>
                  </a:cubicBezTo>
                  <a:cubicBezTo>
                    <a:pt x="3150303" y="1394870"/>
                    <a:pt x="3127782" y="1485025"/>
                    <a:pt x="3157811" y="1548885"/>
                  </a:cubicBezTo>
                  <a:cubicBezTo>
                    <a:pt x="3184086" y="1608989"/>
                    <a:pt x="3289187" y="1612745"/>
                    <a:pt x="3341738" y="1597719"/>
                  </a:cubicBezTo>
                  <a:cubicBezTo>
                    <a:pt x="3311709" y="1646553"/>
                    <a:pt x="3266666" y="1661579"/>
                    <a:pt x="3214115" y="1654066"/>
                  </a:cubicBezTo>
                  <a:cubicBezTo>
                    <a:pt x="3184086" y="1650310"/>
                    <a:pt x="3157811" y="1639040"/>
                    <a:pt x="3135290" y="1627771"/>
                  </a:cubicBezTo>
                  <a:cubicBezTo>
                    <a:pt x="3101507" y="1612745"/>
                    <a:pt x="3082738" y="1586450"/>
                    <a:pt x="3071477" y="1556398"/>
                  </a:cubicBezTo>
                  <a:cubicBezTo>
                    <a:pt x="3067725" y="1530103"/>
                    <a:pt x="3067725" y="1503807"/>
                    <a:pt x="3063970" y="1477512"/>
                  </a:cubicBezTo>
                  <a:cubicBezTo>
                    <a:pt x="3056463" y="1346035"/>
                    <a:pt x="3045202" y="1161968"/>
                    <a:pt x="2940101" y="1075570"/>
                  </a:cubicBezTo>
                  <a:cubicBezTo>
                    <a:pt x="2940101" y="1068057"/>
                    <a:pt x="2943854" y="1064300"/>
                    <a:pt x="2947608" y="1056787"/>
                  </a:cubicBezTo>
                  <a:cubicBezTo>
                    <a:pt x="2956993" y="1046457"/>
                    <a:pt x="2968722" y="1041761"/>
                    <a:pt x="2981508" y="1041057"/>
                  </a:cubicBezTo>
                  <a:close/>
                  <a:moveTo>
                    <a:pt x="2816907" y="1037692"/>
                  </a:moveTo>
                  <a:cubicBezTo>
                    <a:pt x="3027440" y="1067723"/>
                    <a:pt x="3042478" y="1315480"/>
                    <a:pt x="3049997" y="1480652"/>
                  </a:cubicBezTo>
                  <a:cubicBezTo>
                    <a:pt x="3053756" y="1559484"/>
                    <a:pt x="3061275" y="1653332"/>
                    <a:pt x="3113909" y="1713394"/>
                  </a:cubicBezTo>
                  <a:cubicBezTo>
                    <a:pt x="3170303" y="1777210"/>
                    <a:pt x="3264289" y="1788472"/>
                    <a:pt x="3313163" y="1859796"/>
                  </a:cubicBezTo>
                  <a:cubicBezTo>
                    <a:pt x="3301885" y="1844781"/>
                    <a:pt x="3185340" y="1833519"/>
                    <a:pt x="3177821" y="1859796"/>
                  </a:cubicBezTo>
                  <a:cubicBezTo>
                    <a:pt x="3162782" y="1893581"/>
                    <a:pt x="3237973" y="1961152"/>
                    <a:pt x="3241732" y="2002445"/>
                  </a:cubicBezTo>
                  <a:cubicBezTo>
                    <a:pt x="3226694" y="1998691"/>
                    <a:pt x="3106390" y="1908597"/>
                    <a:pt x="3102630" y="1916105"/>
                  </a:cubicBezTo>
                  <a:cubicBezTo>
                    <a:pt x="3087592" y="1957398"/>
                    <a:pt x="3072554" y="2002445"/>
                    <a:pt x="3046237" y="2036230"/>
                  </a:cubicBezTo>
                  <a:cubicBezTo>
                    <a:pt x="3042478" y="1983675"/>
                    <a:pt x="3034959" y="1908597"/>
                    <a:pt x="3016161" y="1859796"/>
                  </a:cubicBezTo>
                  <a:cubicBezTo>
                    <a:pt x="2971047" y="1732164"/>
                    <a:pt x="2831945" y="1694625"/>
                    <a:pt x="2719159" y="1638316"/>
                  </a:cubicBezTo>
                  <a:cubicBezTo>
                    <a:pt x="2640210" y="1600777"/>
                    <a:pt x="2565019" y="1555730"/>
                    <a:pt x="2501107" y="1495668"/>
                  </a:cubicBezTo>
                  <a:cubicBezTo>
                    <a:pt x="2471031" y="1465636"/>
                    <a:pt x="2440956" y="1431851"/>
                    <a:pt x="2422158" y="1390558"/>
                  </a:cubicBezTo>
                  <a:cubicBezTo>
                    <a:pt x="2414639" y="1371789"/>
                    <a:pt x="2414639" y="1349265"/>
                    <a:pt x="2414639" y="1326742"/>
                  </a:cubicBezTo>
                  <a:cubicBezTo>
                    <a:pt x="2418399" y="1307973"/>
                    <a:pt x="2422158" y="1277941"/>
                    <a:pt x="2437196" y="1262926"/>
                  </a:cubicBezTo>
                  <a:cubicBezTo>
                    <a:pt x="2471031" y="1296711"/>
                    <a:pt x="2508626" y="1330496"/>
                    <a:pt x="2553740" y="1345512"/>
                  </a:cubicBezTo>
                  <a:cubicBezTo>
                    <a:pt x="2606374" y="1364281"/>
                    <a:pt x="2674046" y="1368035"/>
                    <a:pt x="2726678" y="1338004"/>
                  </a:cubicBezTo>
                  <a:cubicBezTo>
                    <a:pt x="2726678" y="1338004"/>
                    <a:pt x="2726678" y="1338004"/>
                    <a:pt x="2730438" y="1338004"/>
                  </a:cubicBezTo>
                  <a:cubicBezTo>
                    <a:pt x="2798109" y="1300465"/>
                    <a:pt x="2835704" y="1202863"/>
                    <a:pt x="2820666" y="1127785"/>
                  </a:cubicBezTo>
                  <a:cubicBezTo>
                    <a:pt x="2816907" y="1101508"/>
                    <a:pt x="2805628" y="1060215"/>
                    <a:pt x="2786831" y="1041446"/>
                  </a:cubicBezTo>
                  <a:cubicBezTo>
                    <a:pt x="2783071" y="1041446"/>
                    <a:pt x="2816907" y="1037692"/>
                    <a:pt x="2816907" y="1037692"/>
                  </a:cubicBezTo>
                  <a:close/>
                  <a:moveTo>
                    <a:pt x="3484614" y="1023404"/>
                  </a:moveTo>
                  <a:cubicBezTo>
                    <a:pt x="3454627" y="1109706"/>
                    <a:pt x="3390907" y="1143477"/>
                    <a:pt x="3315941" y="1147229"/>
                  </a:cubicBezTo>
                  <a:cubicBezTo>
                    <a:pt x="3285955" y="1147229"/>
                    <a:pt x="3255970" y="1147229"/>
                    <a:pt x="3225983" y="1143477"/>
                  </a:cubicBezTo>
                  <a:cubicBezTo>
                    <a:pt x="3188500" y="1135972"/>
                    <a:pt x="3143521" y="1128468"/>
                    <a:pt x="3117283" y="1102202"/>
                  </a:cubicBezTo>
                  <a:cubicBezTo>
                    <a:pt x="3091046" y="1083440"/>
                    <a:pt x="3079800" y="1034661"/>
                    <a:pt x="3124779" y="1027156"/>
                  </a:cubicBezTo>
                  <a:cubicBezTo>
                    <a:pt x="3147269" y="1023404"/>
                    <a:pt x="3181003" y="1030909"/>
                    <a:pt x="3203493" y="1042166"/>
                  </a:cubicBezTo>
                  <a:cubicBezTo>
                    <a:pt x="3252222" y="1057175"/>
                    <a:pt x="3304696" y="1079688"/>
                    <a:pt x="3357172" y="1079688"/>
                  </a:cubicBezTo>
                  <a:cubicBezTo>
                    <a:pt x="3379662" y="1079688"/>
                    <a:pt x="3402152" y="1075936"/>
                    <a:pt x="3424641" y="1064679"/>
                  </a:cubicBezTo>
                  <a:cubicBezTo>
                    <a:pt x="3435886" y="1057175"/>
                    <a:pt x="3480866" y="1030909"/>
                    <a:pt x="3484614" y="1023404"/>
                  </a:cubicBezTo>
                  <a:close/>
                  <a:moveTo>
                    <a:pt x="8283626" y="699556"/>
                  </a:moveTo>
                  <a:cubicBezTo>
                    <a:pt x="8242329" y="763424"/>
                    <a:pt x="8279872" y="857347"/>
                    <a:pt x="8268609" y="932486"/>
                  </a:cubicBezTo>
                  <a:cubicBezTo>
                    <a:pt x="8261101" y="1011381"/>
                    <a:pt x="8219804" y="1094034"/>
                    <a:pt x="8163491" y="1150388"/>
                  </a:cubicBezTo>
                  <a:cubicBezTo>
                    <a:pt x="8043356" y="1270609"/>
                    <a:pt x="7859399" y="1240554"/>
                    <a:pt x="7712984" y="1240554"/>
                  </a:cubicBezTo>
                  <a:cubicBezTo>
                    <a:pt x="7716738" y="1240554"/>
                    <a:pt x="7758035" y="1296908"/>
                    <a:pt x="7765543" y="1308178"/>
                  </a:cubicBezTo>
                  <a:cubicBezTo>
                    <a:pt x="7788068" y="1334477"/>
                    <a:pt x="7803085" y="1353262"/>
                    <a:pt x="7810594" y="1383317"/>
                  </a:cubicBezTo>
                  <a:cubicBezTo>
                    <a:pt x="7848136" y="1511053"/>
                    <a:pt x="7758035" y="1627518"/>
                    <a:pt x="7626637" y="1612490"/>
                  </a:cubicBezTo>
                  <a:cubicBezTo>
                    <a:pt x="7589095" y="1612490"/>
                    <a:pt x="7555307" y="1593705"/>
                    <a:pt x="7525273" y="1578677"/>
                  </a:cubicBezTo>
                  <a:cubicBezTo>
                    <a:pt x="7510256" y="1567407"/>
                    <a:pt x="7468959" y="1529837"/>
                    <a:pt x="7446434" y="1537351"/>
                  </a:cubicBezTo>
                  <a:cubicBezTo>
                    <a:pt x="7412646" y="1544865"/>
                    <a:pt x="7420154" y="1698900"/>
                    <a:pt x="7408892" y="1732712"/>
                  </a:cubicBezTo>
                  <a:cubicBezTo>
                    <a:pt x="7363841" y="1901774"/>
                    <a:pt x="7198655" y="1980669"/>
                    <a:pt x="7029715" y="1965642"/>
                  </a:cubicBezTo>
                  <a:cubicBezTo>
                    <a:pt x="6984664" y="1961885"/>
                    <a:pt x="6935859" y="1969399"/>
                    <a:pt x="6894563" y="1958128"/>
                  </a:cubicBezTo>
                  <a:cubicBezTo>
                    <a:pt x="6902071" y="1961885"/>
                    <a:pt x="6928351" y="1935586"/>
                    <a:pt x="6935859" y="1931829"/>
                  </a:cubicBezTo>
                  <a:cubicBezTo>
                    <a:pt x="6954631" y="1920559"/>
                    <a:pt x="6973402" y="1909288"/>
                    <a:pt x="6995927" y="1901774"/>
                  </a:cubicBezTo>
                  <a:cubicBezTo>
                    <a:pt x="7052240" y="1882989"/>
                    <a:pt x="7097291" y="1860448"/>
                    <a:pt x="7127325" y="1804094"/>
                  </a:cubicBezTo>
                  <a:cubicBezTo>
                    <a:pt x="7161113" y="1743983"/>
                    <a:pt x="7172376" y="1672601"/>
                    <a:pt x="7191147" y="1604976"/>
                  </a:cubicBezTo>
                  <a:cubicBezTo>
                    <a:pt x="7217426" y="1507296"/>
                    <a:pt x="7262477" y="1405859"/>
                    <a:pt x="7330053" y="1326963"/>
                  </a:cubicBezTo>
                  <a:cubicBezTo>
                    <a:pt x="7360087" y="1293151"/>
                    <a:pt x="7393875" y="1270609"/>
                    <a:pt x="7427663" y="1236797"/>
                  </a:cubicBezTo>
                  <a:cubicBezTo>
                    <a:pt x="7461451" y="1199228"/>
                    <a:pt x="7491485" y="1157901"/>
                    <a:pt x="7532781" y="1124089"/>
                  </a:cubicBezTo>
                  <a:cubicBezTo>
                    <a:pt x="7589095" y="1082763"/>
                    <a:pt x="7645408" y="1067735"/>
                    <a:pt x="7712984" y="1048951"/>
                  </a:cubicBezTo>
                  <a:cubicBezTo>
                    <a:pt x="7814348" y="1022652"/>
                    <a:pt x="7930729" y="1018895"/>
                    <a:pt x="8032093" y="977569"/>
                  </a:cubicBezTo>
                  <a:cubicBezTo>
                    <a:pt x="8092161" y="951270"/>
                    <a:pt x="8140965" y="906187"/>
                    <a:pt x="8170999" y="842319"/>
                  </a:cubicBezTo>
                  <a:cubicBezTo>
                    <a:pt x="8193525" y="793479"/>
                    <a:pt x="8216050" y="710827"/>
                    <a:pt x="8283626" y="699556"/>
                  </a:cubicBezTo>
                  <a:close/>
                  <a:moveTo>
                    <a:pt x="7734213" y="687302"/>
                  </a:moveTo>
                  <a:cubicBezTo>
                    <a:pt x="7750582" y="685542"/>
                    <a:pt x="7766306" y="685776"/>
                    <a:pt x="7780388" y="688592"/>
                  </a:cubicBezTo>
                  <a:cubicBezTo>
                    <a:pt x="7750348" y="684838"/>
                    <a:pt x="7716552" y="733645"/>
                    <a:pt x="7701532" y="752417"/>
                  </a:cubicBezTo>
                  <a:cubicBezTo>
                    <a:pt x="7671492" y="789960"/>
                    <a:pt x="7656471" y="835013"/>
                    <a:pt x="7641451" y="880065"/>
                  </a:cubicBezTo>
                  <a:cubicBezTo>
                    <a:pt x="7630186" y="921364"/>
                    <a:pt x="7611411" y="962662"/>
                    <a:pt x="7600146" y="1003960"/>
                  </a:cubicBezTo>
                  <a:cubicBezTo>
                    <a:pt x="7588881" y="1033995"/>
                    <a:pt x="7585125" y="1067784"/>
                    <a:pt x="7558840" y="1086556"/>
                  </a:cubicBezTo>
                  <a:cubicBezTo>
                    <a:pt x="7543820" y="1101574"/>
                    <a:pt x="7528800" y="1105328"/>
                    <a:pt x="7510025" y="1116591"/>
                  </a:cubicBezTo>
                  <a:cubicBezTo>
                    <a:pt x="7479984" y="1139118"/>
                    <a:pt x="7457454" y="1165398"/>
                    <a:pt x="7434924" y="1191679"/>
                  </a:cubicBezTo>
                  <a:cubicBezTo>
                    <a:pt x="7427413" y="1187925"/>
                    <a:pt x="7423658" y="1180416"/>
                    <a:pt x="7419903" y="1176661"/>
                  </a:cubicBezTo>
                  <a:cubicBezTo>
                    <a:pt x="7416148" y="1169153"/>
                    <a:pt x="7412393" y="1165398"/>
                    <a:pt x="7412393" y="1165398"/>
                  </a:cubicBezTo>
                  <a:cubicBezTo>
                    <a:pt x="7404883" y="1150381"/>
                    <a:pt x="7401128" y="1135363"/>
                    <a:pt x="7397373" y="1120346"/>
                  </a:cubicBezTo>
                  <a:cubicBezTo>
                    <a:pt x="7389863" y="1090311"/>
                    <a:pt x="7393618" y="1049012"/>
                    <a:pt x="7408638" y="1018977"/>
                  </a:cubicBezTo>
                  <a:cubicBezTo>
                    <a:pt x="7438679" y="966416"/>
                    <a:pt x="7487494" y="928872"/>
                    <a:pt x="7525045" y="887574"/>
                  </a:cubicBezTo>
                  <a:cubicBezTo>
                    <a:pt x="7562595" y="846276"/>
                    <a:pt x="7551330" y="774943"/>
                    <a:pt x="7596391" y="741153"/>
                  </a:cubicBezTo>
                  <a:cubicBezTo>
                    <a:pt x="7630186" y="715811"/>
                    <a:pt x="7685103" y="692581"/>
                    <a:pt x="7734213" y="687302"/>
                  </a:cubicBezTo>
                  <a:close/>
                  <a:moveTo>
                    <a:pt x="3362023" y="549038"/>
                  </a:moveTo>
                  <a:lnTo>
                    <a:pt x="3344680" y="580215"/>
                  </a:lnTo>
                  <a:cubicBezTo>
                    <a:pt x="3327784" y="634784"/>
                    <a:pt x="3336232" y="703083"/>
                    <a:pt x="3319336" y="756595"/>
                  </a:cubicBezTo>
                  <a:cubicBezTo>
                    <a:pt x="3296807" y="835455"/>
                    <a:pt x="3244242" y="910561"/>
                    <a:pt x="3180412" y="955624"/>
                  </a:cubicBezTo>
                  <a:cubicBezTo>
                    <a:pt x="3041489" y="1053260"/>
                    <a:pt x="2865019" y="996931"/>
                    <a:pt x="2718586" y="970645"/>
                  </a:cubicBezTo>
                  <a:cubicBezTo>
                    <a:pt x="2726095" y="974400"/>
                    <a:pt x="2756133" y="1038239"/>
                    <a:pt x="2763642" y="1049505"/>
                  </a:cubicBezTo>
                  <a:cubicBezTo>
                    <a:pt x="2778661" y="1075792"/>
                    <a:pt x="2789925" y="1098323"/>
                    <a:pt x="2793681" y="1132121"/>
                  </a:cubicBezTo>
                  <a:cubicBezTo>
                    <a:pt x="2812453" y="1259800"/>
                    <a:pt x="2703568" y="1361191"/>
                    <a:pt x="2572154" y="1327394"/>
                  </a:cubicBezTo>
                  <a:cubicBezTo>
                    <a:pt x="2538361" y="1319884"/>
                    <a:pt x="2508325" y="1297352"/>
                    <a:pt x="2482041" y="1274820"/>
                  </a:cubicBezTo>
                  <a:cubicBezTo>
                    <a:pt x="2467023" y="1263555"/>
                    <a:pt x="2433231" y="1218492"/>
                    <a:pt x="2410702" y="1222247"/>
                  </a:cubicBezTo>
                  <a:cubicBezTo>
                    <a:pt x="2376911" y="1226002"/>
                    <a:pt x="2358136" y="1376213"/>
                    <a:pt x="2343118" y="1410010"/>
                  </a:cubicBezTo>
                  <a:cubicBezTo>
                    <a:pt x="2268024" y="1567731"/>
                    <a:pt x="2091555" y="1620304"/>
                    <a:pt x="1930102" y="1578997"/>
                  </a:cubicBezTo>
                  <a:lnTo>
                    <a:pt x="1887658" y="1572169"/>
                  </a:lnTo>
                  <a:lnTo>
                    <a:pt x="1966586" y="1496918"/>
                  </a:lnTo>
                  <a:lnTo>
                    <a:pt x="1970864" y="1493213"/>
                  </a:lnTo>
                  <a:lnTo>
                    <a:pt x="1989239" y="1487932"/>
                  </a:lnTo>
                  <a:cubicBezTo>
                    <a:pt x="2013644" y="1476666"/>
                    <a:pt x="2035234" y="1460706"/>
                    <a:pt x="2054007" y="1436297"/>
                  </a:cubicBezTo>
                  <a:lnTo>
                    <a:pt x="2070406" y="1406987"/>
                  </a:lnTo>
                  <a:lnTo>
                    <a:pt x="2184387" y="1308254"/>
                  </a:lnTo>
                  <a:cubicBezTo>
                    <a:pt x="2406731" y="1124760"/>
                    <a:pt x="2642511" y="956966"/>
                    <a:pt x="2890031" y="806569"/>
                  </a:cubicBezTo>
                  <a:lnTo>
                    <a:pt x="2938543" y="778675"/>
                  </a:lnTo>
                  <a:lnTo>
                    <a:pt x="2995201" y="776604"/>
                  </a:lnTo>
                  <a:cubicBezTo>
                    <a:pt x="3022247" y="774433"/>
                    <a:pt x="3048999" y="770678"/>
                    <a:pt x="3075281" y="764106"/>
                  </a:cubicBezTo>
                  <a:cubicBezTo>
                    <a:pt x="3142865" y="749084"/>
                    <a:pt x="3199186" y="711532"/>
                    <a:pt x="3236733" y="655203"/>
                  </a:cubicBezTo>
                  <a:cubicBezTo>
                    <a:pt x="3244243" y="642999"/>
                    <a:pt x="3251987" y="629151"/>
                    <a:pt x="3260493" y="615245"/>
                  </a:cubicBezTo>
                  <a:lnTo>
                    <a:pt x="3276097" y="593047"/>
                  </a:lnTo>
                  <a:close/>
                  <a:moveTo>
                    <a:pt x="5141316" y="0"/>
                  </a:moveTo>
                  <a:lnTo>
                    <a:pt x="5099126" y="32957"/>
                  </a:lnTo>
                  <a:cubicBezTo>
                    <a:pt x="5083403" y="46158"/>
                    <a:pt x="5070262" y="57892"/>
                    <a:pt x="5061813" y="65402"/>
                  </a:cubicBezTo>
                  <a:cubicBezTo>
                    <a:pt x="4997984" y="129236"/>
                    <a:pt x="4926646" y="234374"/>
                    <a:pt x="4922891" y="332002"/>
                  </a:cubicBezTo>
                  <a:cubicBezTo>
                    <a:pt x="4919137" y="437140"/>
                    <a:pt x="4990475" y="531013"/>
                    <a:pt x="5106871" y="493464"/>
                  </a:cubicBezTo>
                  <a:cubicBezTo>
                    <a:pt x="5230774" y="452160"/>
                    <a:pt x="5212001" y="283188"/>
                    <a:pt x="5181963" y="185559"/>
                  </a:cubicBezTo>
                  <a:cubicBezTo>
                    <a:pt x="5328395" y="332002"/>
                    <a:pt x="5290849" y="696230"/>
                    <a:pt x="5110624" y="801368"/>
                  </a:cubicBezTo>
                  <a:cubicBezTo>
                    <a:pt x="5054304" y="835162"/>
                    <a:pt x="4945419" y="827653"/>
                    <a:pt x="4930400" y="898996"/>
                  </a:cubicBezTo>
                  <a:cubicBezTo>
                    <a:pt x="4911627" y="970340"/>
                    <a:pt x="4971701" y="1045438"/>
                    <a:pt x="4934156" y="1116783"/>
                  </a:cubicBezTo>
                  <a:cubicBezTo>
                    <a:pt x="4896608" y="1191881"/>
                    <a:pt x="4814005" y="1218165"/>
                    <a:pt x="4746422" y="1266979"/>
                  </a:cubicBezTo>
                  <a:cubicBezTo>
                    <a:pt x="4551179" y="1398402"/>
                    <a:pt x="4551179" y="1710061"/>
                    <a:pt x="4686346" y="1886544"/>
                  </a:cubicBezTo>
                  <a:cubicBezTo>
                    <a:pt x="4798986" y="1826465"/>
                    <a:pt x="4907872" y="1762630"/>
                    <a:pt x="5016757" y="1691286"/>
                  </a:cubicBezTo>
                  <a:cubicBezTo>
                    <a:pt x="5238283" y="1544844"/>
                    <a:pt x="5448545" y="1390892"/>
                    <a:pt x="5655052" y="1255716"/>
                  </a:cubicBezTo>
                  <a:cubicBezTo>
                    <a:pt x="5685089" y="1225675"/>
                    <a:pt x="5707617" y="1195636"/>
                    <a:pt x="5722636" y="1150577"/>
                  </a:cubicBezTo>
                  <a:cubicBezTo>
                    <a:pt x="5748919" y="1086744"/>
                    <a:pt x="5730145" y="1011644"/>
                    <a:pt x="5685089" y="955320"/>
                  </a:cubicBezTo>
                  <a:cubicBezTo>
                    <a:pt x="5640033" y="902751"/>
                    <a:pt x="5546166" y="846427"/>
                    <a:pt x="5482337" y="887731"/>
                  </a:cubicBezTo>
                  <a:cubicBezTo>
                    <a:pt x="5418507" y="932791"/>
                    <a:pt x="5452300" y="1015399"/>
                    <a:pt x="5471073" y="1075478"/>
                  </a:cubicBezTo>
                  <a:cubicBezTo>
                    <a:pt x="5317132" y="1004134"/>
                    <a:pt x="5365943" y="812633"/>
                    <a:pt x="5519884" y="793858"/>
                  </a:cubicBezTo>
                  <a:cubicBezTo>
                    <a:pt x="5666316" y="775084"/>
                    <a:pt x="5884087" y="932791"/>
                    <a:pt x="5808994" y="1086744"/>
                  </a:cubicBezTo>
                  <a:cubicBezTo>
                    <a:pt x="5827767" y="1045438"/>
                    <a:pt x="5854050" y="1015399"/>
                    <a:pt x="5854050" y="966585"/>
                  </a:cubicBezTo>
                  <a:cubicBezTo>
                    <a:pt x="5857804" y="831407"/>
                    <a:pt x="5737655" y="733779"/>
                    <a:pt x="5613751" y="699985"/>
                  </a:cubicBezTo>
                  <a:cubicBezTo>
                    <a:pt x="5568694" y="688720"/>
                    <a:pt x="5519884" y="699985"/>
                    <a:pt x="5486092" y="726269"/>
                  </a:cubicBezTo>
                  <a:cubicBezTo>
                    <a:pt x="5504865" y="711250"/>
                    <a:pt x="5516129" y="677455"/>
                    <a:pt x="5542412" y="662436"/>
                  </a:cubicBezTo>
                  <a:cubicBezTo>
                    <a:pt x="5625015" y="606112"/>
                    <a:pt x="5733900" y="628641"/>
                    <a:pt x="5816503" y="684965"/>
                  </a:cubicBezTo>
                  <a:cubicBezTo>
                    <a:pt x="5899106" y="745044"/>
                    <a:pt x="5932898" y="838918"/>
                    <a:pt x="5925388" y="936546"/>
                  </a:cubicBezTo>
                  <a:cubicBezTo>
                    <a:pt x="5959181" y="857692"/>
                    <a:pt x="5974199" y="767575"/>
                    <a:pt x="5929143" y="684965"/>
                  </a:cubicBezTo>
                  <a:cubicBezTo>
                    <a:pt x="5880332" y="598602"/>
                    <a:pt x="5786466" y="531013"/>
                    <a:pt x="5685089" y="527258"/>
                  </a:cubicBezTo>
                  <a:cubicBezTo>
                    <a:pt x="5707617" y="527258"/>
                    <a:pt x="5745164" y="500974"/>
                    <a:pt x="5771447" y="497219"/>
                  </a:cubicBezTo>
                  <a:cubicBezTo>
                    <a:pt x="5801484" y="493464"/>
                    <a:pt x="5831522" y="500974"/>
                    <a:pt x="5857804" y="512238"/>
                  </a:cubicBezTo>
                  <a:cubicBezTo>
                    <a:pt x="5910370" y="534768"/>
                    <a:pt x="5962935" y="583582"/>
                    <a:pt x="5966689" y="643661"/>
                  </a:cubicBezTo>
                  <a:cubicBezTo>
                    <a:pt x="5962935" y="587337"/>
                    <a:pt x="5944161" y="534768"/>
                    <a:pt x="5944161" y="482199"/>
                  </a:cubicBezTo>
                  <a:cubicBezTo>
                    <a:pt x="5944161" y="380816"/>
                    <a:pt x="6007991" y="283188"/>
                    <a:pt x="6083085" y="219354"/>
                  </a:cubicBezTo>
                  <a:cubicBezTo>
                    <a:pt x="6109367" y="196824"/>
                    <a:pt x="6169442" y="170540"/>
                    <a:pt x="6184461" y="144255"/>
                  </a:cubicBezTo>
                  <a:cubicBezTo>
                    <a:pt x="6139405" y="223109"/>
                    <a:pt x="6124386" y="313227"/>
                    <a:pt x="6124386" y="403345"/>
                  </a:cubicBezTo>
                  <a:cubicBezTo>
                    <a:pt x="6124386" y="470934"/>
                    <a:pt x="6135650" y="538523"/>
                    <a:pt x="6154423" y="602357"/>
                  </a:cubicBezTo>
                  <a:cubicBezTo>
                    <a:pt x="6203234" y="775084"/>
                    <a:pt x="6105613" y="940300"/>
                    <a:pt x="5985463" y="1064213"/>
                  </a:cubicBezTo>
                  <a:cubicBezTo>
                    <a:pt x="6248290" y="929036"/>
                    <a:pt x="6518627" y="853937"/>
                    <a:pt x="6755171" y="872712"/>
                  </a:cubicBezTo>
                  <a:cubicBezTo>
                    <a:pt x="7017999" y="887731"/>
                    <a:pt x="7201977" y="1000379"/>
                    <a:pt x="7314618" y="1082988"/>
                  </a:cubicBezTo>
                  <a:cubicBezTo>
                    <a:pt x="7344655" y="1109272"/>
                    <a:pt x="7393466" y="1139312"/>
                    <a:pt x="7400975" y="1184372"/>
                  </a:cubicBezTo>
                  <a:cubicBezTo>
                    <a:pt x="7367183" y="1195636"/>
                    <a:pt x="7310863" y="1143068"/>
                    <a:pt x="7284580" y="1124292"/>
                  </a:cubicBezTo>
                  <a:cubicBezTo>
                    <a:pt x="7168185" y="1056703"/>
                    <a:pt x="6987961" y="966585"/>
                    <a:pt x="6751417" y="962831"/>
                  </a:cubicBezTo>
                  <a:cubicBezTo>
                    <a:pt x="6514872" y="959075"/>
                    <a:pt x="6240781" y="1049193"/>
                    <a:pt x="5962935" y="1210657"/>
                  </a:cubicBezTo>
                  <a:cubicBezTo>
                    <a:pt x="5685089" y="1368363"/>
                    <a:pt x="5403489" y="1589904"/>
                    <a:pt x="5088096" y="1800180"/>
                  </a:cubicBezTo>
                  <a:cubicBezTo>
                    <a:pt x="4476084" y="2201957"/>
                    <a:pt x="3837790" y="2400969"/>
                    <a:pt x="3357192" y="2502352"/>
                  </a:cubicBezTo>
                  <a:cubicBezTo>
                    <a:pt x="3071836" y="2607490"/>
                    <a:pt x="2763953" y="2652550"/>
                    <a:pt x="2471089" y="2626265"/>
                  </a:cubicBezTo>
                  <a:cubicBezTo>
                    <a:pt x="2377222" y="2618755"/>
                    <a:pt x="2287109" y="2603736"/>
                    <a:pt x="2200752" y="2581206"/>
                  </a:cubicBezTo>
                  <a:cubicBezTo>
                    <a:pt x="2223280" y="2603736"/>
                    <a:pt x="2249563" y="2622510"/>
                    <a:pt x="2272091" y="2645040"/>
                  </a:cubicBezTo>
                  <a:cubicBezTo>
                    <a:pt x="2290864" y="2663814"/>
                    <a:pt x="2305883" y="2678834"/>
                    <a:pt x="2320901" y="2697608"/>
                  </a:cubicBezTo>
                  <a:cubicBezTo>
                    <a:pt x="2332166" y="2701362"/>
                    <a:pt x="2347184" y="2708874"/>
                    <a:pt x="2358448" y="2716383"/>
                  </a:cubicBezTo>
                  <a:cubicBezTo>
                    <a:pt x="2377222" y="2720138"/>
                    <a:pt x="2395995" y="2720138"/>
                    <a:pt x="2418523" y="2723893"/>
                  </a:cubicBezTo>
                  <a:cubicBezTo>
                    <a:pt x="2482352" y="2738912"/>
                    <a:pt x="2546182" y="2761443"/>
                    <a:pt x="2606257" y="2787727"/>
                  </a:cubicBezTo>
                  <a:cubicBezTo>
                    <a:pt x="2865329" y="2892864"/>
                    <a:pt x="3113138" y="3028042"/>
                    <a:pt x="3357192" y="3166975"/>
                  </a:cubicBezTo>
                  <a:cubicBezTo>
                    <a:pt x="3574963" y="3294642"/>
                    <a:pt x="3803998" y="3411044"/>
                    <a:pt x="4036788" y="3512429"/>
                  </a:cubicBezTo>
                  <a:cubicBezTo>
                    <a:pt x="4194484" y="3595036"/>
                    <a:pt x="4494859" y="3775273"/>
                    <a:pt x="4633782" y="3677645"/>
                  </a:cubicBezTo>
                  <a:cubicBezTo>
                    <a:pt x="4821514" y="3820333"/>
                    <a:pt x="5091851" y="3764009"/>
                    <a:pt x="5287094" y="3572507"/>
                  </a:cubicBezTo>
                  <a:cubicBezTo>
                    <a:pt x="5429771" y="3441084"/>
                    <a:pt x="5549921" y="3253338"/>
                    <a:pt x="5523638" y="3046816"/>
                  </a:cubicBezTo>
                  <a:cubicBezTo>
                    <a:pt x="5508620" y="2922905"/>
                    <a:pt x="5448545" y="2795236"/>
                    <a:pt x="5365943" y="2708874"/>
                  </a:cubicBezTo>
                  <a:cubicBezTo>
                    <a:pt x="5283339" y="2622510"/>
                    <a:pt x="5196982" y="2562430"/>
                    <a:pt x="5080588" y="2543657"/>
                  </a:cubicBezTo>
                  <a:cubicBezTo>
                    <a:pt x="4967948" y="2521127"/>
                    <a:pt x="4844043" y="2513617"/>
                    <a:pt x="4731402" y="2554921"/>
                  </a:cubicBezTo>
                  <a:cubicBezTo>
                    <a:pt x="4671327" y="2573696"/>
                    <a:pt x="4607499" y="2637530"/>
                    <a:pt x="4581215" y="2690099"/>
                  </a:cubicBezTo>
                  <a:cubicBezTo>
                    <a:pt x="4618762" y="2558676"/>
                    <a:pt x="4761440" y="2506107"/>
                    <a:pt x="4874080" y="2479823"/>
                  </a:cubicBezTo>
                  <a:cubicBezTo>
                    <a:pt x="5009248" y="2449783"/>
                    <a:pt x="5140662" y="2438519"/>
                    <a:pt x="5279585" y="2521127"/>
                  </a:cubicBezTo>
                  <a:cubicBezTo>
                    <a:pt x="5410998" y="2615000"/>
                    <a:pt x="5478582" y="2746423"/>
                    <a:pt x="5523638" y="2877845"/>
                  </a:cubicBezTo>
                  <a:cubicBezTo>
                    <a:pt x="5568694" y="3009268"/>
                    <a:pt x="5576204" y="3166975"/>
                    <a:pt x="5516129" y="3302152"/>
                  </a:cubicBezTo>
                  <a:cubicBezTo>
                    <a:pt x="5407244" y="3557488"/>
                    <a:pt x="5178209" y="3737724"/>
                    <a:pt x="4911627" y="3797803"/>
                  </a:cubicBezTo>
                  <a:cubicBezTo>
                    <a:pt x="4630026" y="3850372"/>
                    <a:pt x="4374708" y="3722703"/>
                    <a:pt x="4153182" y="3610055"/>
                  </a:cubicBezTo>
                  <a:cubicBezTo>
                    <a:pt x="3796488" y="3441084"/>
                    <a:pt x="3443549" y="3245828"/>
                    <a:pt x="3098119" y="3058082"/>
                  </a:cubicBezTo>
                  <a:cubicBezTo>
                    <a:pt x="2947932" y="2979227"/>
                    <a:pt x="2793990" y="2900375"/>
                    <a:pt x="2632539" y="2847806"/>
                  </a:cubicBezTo>
                  <a:cubicBezTo>
                    <a:pt x="2591238" y="2832786"/>
                    <a:pt x="2546182" y="2821521"/>
                    <a:pt x="2501126" y="2814011"/>
                  </a:cubicBezTo>
                  <a:cubicBezTo>
                    <a:pt x="2519900" y="2825275"/>
                    <a:pt x="2538673" y="2840296"/>
                    <a:pt x="2557446" y="2851560"/>
                  </a:cubicBezTo>
                  <a:cubicBezTo>
                    <a:pt x="2947932" y="3148200"/>
                    <a:pt x="3315890" y="3471123"/>
                    <a:pt x="3721395" y="3745234"/>
                  </a:cubicBezTo>
                  <a:cubicBezTo>
                    <a:pt x="4085599" y="3985548"/>
                    <a:pt x="4536159" y="4199580"/>
                    <a:pt x="5001739" y="4105706"/>
                  </a:cubicBezTo>
                  <a:cubicBezTo>
                    <a:pt x="5035531" y="4101951"/>
                    <a:pt x="5069323" y="4094441"/>
                    <a:pt x="5103115" y="4083177"/>
                  </a:cubicBezTo>
                  <a:cubicBezTo>
                    <a:pt x="5144416" y="4064402"/>
                    <a:pt x="5185718" y="4049382"/>
                    <a:pt x="5230774" y="4038117"/>
                  </a:cubicBezTo>
                  <a:cubicBezTo>
                    <a:pt x="5339659" y="3989304"/>
                    <a:pt x="5452300" y="3921716"/>
                    <a:pt x="5538657" y="3831596"/>
                  </a:cubicBezTo>
                  <a:cubicBezTo>
                    <a:pt x="5692599" y="3673890"/>
                    <a:pt x="5733900" y="3463614"/>
                    <a:pt x="5662561" y="3339701"/>
                  </a:cubicBezTo>
                  <a:cubicBezTo>
                    <a:pt x="5808994" y="3204524"/>
                    <a:pt x="5895351" y="3016777"/>
                    <a:pt x="5906615" y="2810256"/>
                  </a:cubicBezTo>
                  <a:cubicBezTo>
                    <a:pt x="5925388" y="2599981"/>
                    <a:pt x="5797730" y="2370930"/>
                    <a:pt x="5594977" y="2239507"/>
                  </a:cubicBezTo>
                  <a:cubicBezTo>
                    <a:pt x="5448545" y="2138124"/>
                    <a:pt x="5283339" y="2074290"/>
                    <a:pt x="5106871" y="2055516"/>
                  </a:cubicBezTo>
                  <a:cubicBezTo>
                    <a:pt x="4926646" y="2032986"/>
                    <a:pt x="4753930" y="2104330"/>
                    <a:pt x="4611253" y="2194448"/>
                  </a:cubicBezTo>
                  <a:cubicBezTo>
                    <a:pt x="4434783" y="2310850"/>
                    <a:pt x="4258314" y="2506107"/>
                    <a:pt x="4239540" y="2712627"/>
                  </a:cubicBezTo>
                  <a:cubicBezTo>
                    <a:pt x="4228276" y="2907884"/>
                    <a:pt x="4314634" y="3084367"/>
                    <a:pt x="4461067" y="3208279"/>
                  </a:cubicBezTo>
                  <a:cubicBezTo>
                    <a:pt x="4607499" y="3324681"/>
                    <a:pt x="4821514" y="3411044"/>
                    <a:pt x="5016757" y="3335947"/>
                  </a:cubicBezTo>
                  <a:cubicBezTo>
                    <a:pt x="5125643" y="3298398"/>
                    <a:pt x="5227020" y="3181995"/>
                    <a:pt x="5302114" y="3118161"/>
                  </a:cubicBezTo>
                  <a:cubicBezTo>
                    <a:pt x="5200736" y="3298398"/>
                    <a:pt x="4986720" y="3452350"/>
                    <a:pt x="4753930" y="3448594"/>
                  </a:cubicBezTo>
                  <a:cubicBezTo>
                    <a:pt x="4506122" y="3448594"/>
                    <a:pt x="4250804" y="3335947"/>
                    <a:pt x="4126901" y="3065591"/>
                  </a:cubicBezTo>
                  <a:cubicBezTo>
                    <a:pt x="4066825" y="2934169"/>
                    <a:pt x="4066825" y="2776462"/>
                    <a:pt x="4115636" y="2641284"/>
                  </a:cubicBezTo>
                  <a:cubicBezTo>
                    <a:pt x="4164446" y="2509862"/>
                    <a:pt x="4243295" y="2404724"/>
                    <a:pt x="4337161" y="2318361"/>
                  </a:cubicBezTo>
                  <a:cubicBezTo>
                    <a:pt x="4524895" y="2153144"/>
                    <a:pt x="4738913" y="2017966"/>
                    <a:pt x="5016757" y="1995437"/>
                  </a:cubicBezTo>
                  <a:cubicBezTo>
                    <a:pt x="5268322" y="1991682"/>
                    <a:pt x="5501110" y="2085555"/>
                    <a:pt x="5688844" y="2243262"/>
                  </a:cubicBezTo>
                  <a:cubicBezTo>
                    <a:pt x="5782711" y="2322116"/>
                    <a:pt x="5865314" y="2419744"/>
                    <a:pt x="5917879" y="2539902"/>
                  </a:cubicBezTo>
                  <a:cubicBezTo>
                    <a:pt x="5970445" y="2660059"/>
                    <a:pt x="5981709" y="2787727"/>
                    <a:pt x="5981709" y="2904130"/>
                  </a:cubicBezTo>
                  <a:cubicBezTo>
                    <a:pt x="5977953" y="3144444"/>
                    <a:pt x="5917879" y="3377251"/>
                    <a:pt x="5808994" y="3591282"/>
                  </a:cubicBezTo>
                  <a:cubicBezTo>
                    <a:pt x="5752673" y="3688909"/>
                    <a:pt x="5688844" y="3786537"/>
                    <a:pt x="5602486" y="3865392"/>
                  </a:cubicBezTo>
                  <a:cubicBezTo>
                    <a:pt x="5606241" y="3865392"/>
                    <a:pt x="5606241" y="3865392"/>
                    <a:pt x="5609996" y="3865392"/>
                  </a:cubicBezTo>
                  <a:cubicBezTo>
                    <a:pt x="5636279" y="3865392"/>
                    <a:pt x="5658807" y="3880411"/>
                    <a:pt x="5688844" y="3869147"/>
                  </a:cubicBezTo>
                  <a:cubicBezTo>
                    <a:pt x="5715127" y="3861637"/>
                    <a:pt x="5733900" y="3839107"/>
                    <a:pt x="5752673" y="3820333"/>
                  </a:cubicBezTo>
                  <a:cubicBezTo>
                    <a:pt x="5748919" y="3895431"/>
                    <a:pt x="5715127" y="3963020"/>
                    <a:pt x="5651297" y="4004323"/>
                  </a:cubicBezTo>
                  <a:cubicBezTo>
                    <a:pt x="5617505" y="4026853"/>
                    <a:pt x="5534902" y="4064402"/>
                    <a:pt x="5493601" y="4049382"/>
                  </a:cubicBezTo>
                  <a:cubicBezTo>
                    <a:pt x="5576204" y="4083177"/>
                    <a:pt x="5602486" y="4192070"/>
                    <a:pt x="5640033" y="4259658"/>
                  </a:cubicBezTo>
                  <a:cubicBezTo>
                    <a:pt x="5598732" y="4233374"/>
                    <a:pt x="5549921" y="4252149"/>
                    <a:pt x="5504865" y="4255903"/>
                  </a:cubicBezTo>
                  <a:cubicBezTo>
                    <a:pt x="5456054" y="4259658"/>
                    <a:pt x="5418507" y="4233374"/>
                    <a:pt x="5377206" y="4214599"/>
                  </a:cubicBezTo>
                  <a:cubicBezTo>
                    <a:pt x="5388470" y="4259658"/>
                    <a:pt x="5395979" y="4308472"/>
                    <a:pt x="5373451" y="4349777"/>
                  </a:cubicBezTo>
                  <a:cubicBezTo>
                    <a:pt x="5347169" y="4398591"/>
                    <a:pt x="5290849" y="4466180"/>
                    <a:pt x="5227020" y="4473689"/>
                  </a:cubicBezTo>
                  <a:cubicBezTo>
                    <a:pt x="5287094" y="4436140"/>
                    <a:pt x="5309623" y="4346022"/>
                    <a:pt x="5294603" y="4282188"/>
                  </a:cubicBezTo>
                  <a:cubicBezTo>
                    <a:pt x="5283339" y="4237129"/>
                    <a:pt x="5260812" y="4192070"/>
                    <a:pt x="5227020" y="4162030"/>
                  </a:cubicBezTo>
                  <a:cubicBezTo>
                    <a:pt x="5208246" y="4147011"/>
                    <a:pt x="5181963" y="4139501"/>
                    <a:pt x="5155680" y="4135746"/>
                  </a:cubicBezTo>
                  <a:cubicBezTo>
                    <a:pt x="4832778" y="4244639"/>
                    <a:pt x="4476084" y="4184560"/>
                    <a:pt x="4190729" y="4056892"/>
                  </a:cubicBezTo>
                  <a:cubicBezTo>
                    <a:pt x="4070581" y="4008078"/>
                    <a:pt x="3950430" y="3948000"/>
                    <a:pt x="3837790" y="3880411"/>
                  </a:cubicBezTo>
                  <a:cubicBezTo>
                    <a:pt x="4006750" y="4060647"/>
                    <a:pt x="4164446" y="4312227"/>
                    <a:pt x="4063070" y="4556298"/>
                  </a:cubicBezTo>
                  <a:cubicBezTo>
                    <a:pt x="4033033" y="4631396"/>
                    <a:pt x="4014259" y="4714005"/>
                    <a:pt x="4006750" y="4796613"/>
                  </a:cubicBezTo>
                  <a:cubicBezTo>
                    <a:pt x="3995486" y="4909261"/>
                    <a:pt x="4002995" y="5021910"/>
                    <a:pt x="4051806" y="5127047"/>
                  </a:cubicBezTo>
                  <a:cubicBezTo>
                    <a:pt x="4033033" y="5089498"/>
                    <a:pt x="3965449" y="5051949"/>
                    <a:pt x="3935411" y="5021910"/>
                  </a:cubicBezTo>
                  <a:cubicBezTo>
                    <a:pt x="3849054" y="4935546"/>
                    <a:pt x="3781470" y="4804123"/>
                    <a:pt x="3792735" y="4676456"/>
                  </a:cubicBezTo>
                  <a:cubicBezTo>
                    <a:pt x="3796488" y="4612622"/>
                    <a:pt x="3830280" y="4548788"/>
                    <a:pt x="3837790" y="4484954"/>
                  </a:cubicBezTo>
                  <a:cubicBezTo>
                    <a:pt x="3826527" y="4556298"/>
                    <a:pt x="3755187" y="4608867"/>
                    <a:pt x="3687604" y="4631396"/>
                  </a:cubicBezTo>
                  <a:cubicBezTo>
                    <a:pt x="3653812" y="4642661"/>
                    <a:pt x="3616264" y="4646416"/>
                    <a:pt x="3578717" y="4638906"/>
                  </a:cubicBezTo>
                  <a:cubicBezTo>
                    <a:pt x="3548681" y="4631396"/>
                    <a:pt x="3503624" y="4597602"/>
                    <a:pt x="3477341" y="4593847"/>
                  </a:cubicBezTo>
                  <a:cubicBezTo>
                    <a:pt x="3605001" y="4597602"/>
                    <a:pt x="3725150" y="4526258"/>
                    <a:pt x="3796488" y="4424875"/>
                  </a:cubicBezTo>
                  <a:cubicBezTo>
                    <a:pt x="3860318" y="4331002"/>
                    <a:pt x="3852808" y="4218354"/>
                    <a:pt x="3822771" y="4116971"/>
                  </a:cubicBezTo>
                  <a:cubicBezTo>
                    <a:pt x="3819016" y="4237129"/>
                    <a:pt x="3766451" y="4346022"/>
                    <a:pt x="3657565" y="4413611"/>
                  </a:cubicBezTo>
                  <a:cubicBezTo>
                    <a:pt x="3548681" y="4477444"/>
                    <a:pt x="3413512" y="4484954"/>
                    <a:pt x="3315890" y="4409856"/>
                  </a:cubicBezTo>
                  <a:cubicBezTo>
                    <a:pt x="3285853" y="4387326"/>
                    <a:pt x="3278344" y="4346022"/>
                    <a:pt x="3252061" y="4327247"/>
                  </a:cubicBezTo>
                  <a:cubicBezTo>
                    <a:pt x="3293362" y="4361042"/>
                    <a:pt x="3353438" y="4379816"/>
                    <a:pt x="3406002" y="4368551"/>
                  </a:cubicBezTo>
                  <a:cubicBezTo>
                    <a:pt x="3567453" y="4346022"/>
                    <a:pt x="3725150" y="4237129"/>
                    <a:pt x="3740168" y="4071912"/>
                  </a:cubicBezTo>
                  <a:cubicBezTo>
                    <a:pt x="3743924" y="4008078"/>
                    <a:pt x="3713886" y="3970529"/>
                    <a:pt x="3695113" y="3914205"/>
                  </a:cubicBezTo>
                  <a:cubicBezTo>
                    <a:pt x="3770206" y="4116971"/>
                    <a:pt x="3484850" y="4285943"/>
                    <a:pt x="3300871" y="4244639"/>
                  </a:cubicBezTo>
                  <a:cubicBezTo>
                    <a:pt x="3113138" y="4203334"/>
                    <a:pt x="3079346" y="3959264"/>
                    <a:pt x="3274589" y="3891676"/>
                  </a:cubicBezTo>
                  <a:cubicBezTo>
                    <a:pt x="3244551" y="3963020"/>
                    <a:pt x="3191986" y="4060647"/>
                    <a:pt x="3267079" y="4120726"/>
                  </a:cubicBezTo>
                  <a:cubicBezTo>
                    <a:pt x="3342173" y="4180805"/>
                    <a:pt x="3466078" y="4120726"/>
                    <a:pt x="3526152" y="4064402"/>
                  </a:cubicBezTo>
                  <a:cubicBezTo>
                    <a:pt x="3589981" y="4000568"/>
                    <a:pt x="3620019" y="3910450"/>
                    <a:pt x="3597492" y="3827842"/>
                  </a:cubicBezTo>
                  <a:cubicBezTo>
                    <a:pt x="3578717" y="3764009"/>
                    <a:pt x="3548681" y="3715194"/>
                    <a:pt x="3511133" y="3670135"/>
                  </a:cubicBezTo>
                  <a:cubicBezTo>
                    <a:pt x="3436040" y="3617566"/>
                    <a:pt x="3360947" y="3564996"/>
                    <a:pt x="3289607" y="3512429"/>
                  </a:cubicBezTo>
                  <a:cubicBezTo>
                    <a:pt x="3049308" y="3332192"/>
                    <a:pt x="2820273" y="3133179"/>
                    <a:pt x="2568710" y="2979227"/>
                  </a:cubicBezTo>
                  <a:cubicBezTo>
                    <a:pt x="2531163" y="2956699"/>
                    <a:pt x="2493616" y="2934169"/>
                    <a:pt x="2456071" y="2915393"/>
                  </a:cubicBezTo>
                  <a:cubicBezTo>
                    <a:pt x="2489862" y="2982983"/>
                    <a:pt x="2519900" y="3054327"/>
                    <a:pt x="2553692" y="3125670"/>
                  </a:cubicBezTo>
                  <a:cubicBezTo>
                    <a:pt x="2594994" y="3204524"/>
                    <a:pt x="2733917" y="3478633"/>
                    <a:pt x="2857820" y="3452350"/>
                  </a:cubicBezTo>
                  <a:cubicBezTo>
                    <a:pt x="2745180" y="3486144"/>
                    <a:pt x="2579974" y="3519938"/>
                    <a:pt x="2519900" y="3403535"/>
                  </a:cubicBezTo>
                  <a:cubicBezTo>
                    <a:pt x="2561202" y="3523693"/>
                    <a:pt x="2587483" y="3643851"/>
                    <a:pt x="2662577" y="3752744"/>
                  </a:cubicBezTo>
                  <a:cubicBezTo>
                    <a:pt x="2715142" y="3831596"/>
                    <a:pt x="2857820" y="4004323"/>
                    <a:pt x="2970460" y="3951755"/>
                  </a:cubicBezTo>
                  <a:cubicBezTo>
                    <a:pt x="2906631" y="4015588"/>
                    <a:pt x="2756444" y="4041872"/>
                    <a:pt x="2673841" y="4008078"/>
                  </a:cubicBezTo>
                  <a:cubicBezTo>
                    <a:pt x="2613766" y="3985548"/>
                    <a:pt x="2512391" y="3910450"/>
                    <a:pt x="2519900" y="3839107"/>
                  </a:cubicBezTo>
                  <a:cubicBezTo>
                    <a:pt x="2478598" y="4060647"/>
                    <a:pt x="2700125" y="4582582"/>
                    <a:pt x="2996743" y="4436140"/>
                  </a:cubicBezTo>
                  <a:cubicBezTo>
                    <a:pt x="2910385" y="4608867"/>
                    <a:pt x="2688859" y="4503729"/>
                    <a:pt x="2579974" y="4417365"/>
                  </a:cubicBezTo>
                  <a:cubicBezTo>
                    <a:pt x="2471089" y="4334757"/>
                    <a:pt x="2380977" y="4218354"/>
                    <a:pt x="2313392" y="4090687"/>
                  </a:cubicBezTo>
                  <a:cubicBezTo>
                    <a:pt x="2403504" y="4319737"/>
                    <a:pt x="2594994" y="4541278"/>
                    <a:pt x="2745180" y="4804123"/>
                  </a:cubicBezTo>
                  <a:cubicBezTo>
                    <a:pt x="2752689" y="4811633"/>
                    <a:pt x="2756444" y="4822898"/>
                    <a:pt x="2763953" y="4830408"/>
                  </a:cubicBezTo>
                  <a:cubicBezTo>
                    <a:pt x="2846557" y="4958075"/>
                    <a:pt x="2929160" y="5078233"/>
                    <a:pt x="3015516" y="5198391"/>
                  </a:cubicBezTo>
                  <a:cubicBezTo>
                    <a:pt x="3135666" y="5367363"/>
                    <a:pt x="3289607" y="5517560"/>
                    <a:pt x="3466078" y="5630208"/>
                  </a:cubicBezTo>
                  <a:cubicBezTo>
                    <a:pt x="3586227" y="5716571"/>
                    <a:pt x="3815262" y="5896808"/>
                    <a:pt x="3980468" y="5709061"/>
                  </a:cubicBezTo>
                  <a:cubicBezTo>
                    <a:pt x="4081844" y="5938112"/>
                    <a:pt x="4265824" y="5994436"/>
                    <a:pt x="4479839" y="6009456"/>
                  </a:cubicBezTo>
                  <a:cubicBezTo>
                    <a:pt x="4637535" y="6016966"/>
                    <a:pt x="4795233" y="6035740"/>
                    <a:pt x="4952928" y="6028230"/>
                  </a:cubicBezTo>
                  <a:cubicBezTo>
                    <a:pt x="5050549" y="6028230"/>
                    <a:pt x="5155680" y="6009456"/>
                    <a:pt x="5257056" y="5990681"/>
                  </a:cubicBezTo>
                  <a:cubicBezTo>
                    <a:pt x="5362187" y="5971906"/>
                    <a:pt x="5467318" y="6016966"/>
                    <a:pt x="5546166" y="6080799"/>
                  </a:cubicBezTo>
                  <a:cubicBezTo>
                    <a:pt x="5625015" y="6140878"/>
                    <a:pt x="5692599" y="6215977"/>
                    <a:pt x="5748919" y="6294830"/>
                  </a:cubicBezTo>
                  <a:cubicBezTo>
                    <a:pt x="5778956" y="6332380"/>
                    <a:pt x="5816503" y="6407478"/>
                    <a:pt x="5782711" y="6441273"/>
                  </a:cubicBezTo>
                  <a:cubicBezTo>
                    <a:pt x="5778956" y="6366174"/>
                    <a:pt x="5692599" y="6298585"/>
                    <a:pt x="5613751" y="6272301"/>
                  </a:cubicBezTo>
                  <a:cubicBezTo>
                    <a:pt x="5516129" y="6238506"/>
                    <a:pt x="5426017" y="6215977"/>
                    <a:pt x="5347169" y="6174673"/>
                  </a:cubicBezTo>
                  <a:cubicBezTo>
                    <a:pt x="5204491" y="6095819"/>
                    <a:pt x="4971701" y="6099574"/>
                    <a:pt x="4750176" y="6084554"/>
                  </a:cubicBezTo>
                  <a:cubicBezTo>
                    <a:pt x="4337161" y="6069535"/>
                    <a:pt x="3905374" y="5983171"/>
                    <a:pt x="3529907" y="5754120"/>
                  </a:cubicBezTo>
                  <a:cubicBezTo>
                    <a:pt x="3308381" y="5618943"/>
                    <a:pt x="3131912" y="5434952"/>
                    <a:pt x="2977970" y="5239695"/>
                  </a:cubicBezTo>
                  <a:cubicBezTo>
                    <a:pt x="3030535" y="5359853"/>
                    <a:pt x="3075592" y="5480011"/>
                    <a:pt x="3105628" y="5600168"/>
                  </a:cubicBezTo>
                  <a:cubicBezTo>
                    <a:pt x="3124403" y="5675267"/>
                    <a:pt x="3135666" y="5746611"/>
                    <a:pt x="3146930" y="5817954"/>
                  </a:cubicBezTo>
                  <a:cubicBezTo>
                    <a:pt x="3180723" y="5881788"/>
                    <a:pt x="3207005" y="5975661"/>
                    <a:pt x="3270835" y="6009456"/>
                  </a:cubicBezTo>
                  <a:cubicBezTo>
                    <a:pt x="3319646" y="6035740"/>
                    <a:pt x="3379720" y="6039495"/>
                    <a:pt x="3432285" y="6028230"/>
                  </a:cubicBezTo>
                  <a:cubicBezTo>
                    <a:pt x="3514889" y="6013211"/>
                    <a:pt x="3605001" y="5945622"/>
                    <a:pt x="3616264" y="5863013"/>
                  </a:cubicBezTo>
                  <a:cubicBezTo>
                    <a:pt x="3638792" y="5934357"/>
                    <a:pt x="3593736" y="6028230"/>
                    <a:pt x="3548681" y="6084554"/>
                  </a:cubicBezTo>
                  <a:cubicBezTo>
                    <a:pt x="3511133" y="6129613"/>
                    <a:pt x="3454813" y="6144633"/>
                    <a:pt x="3402249" y="6152143"/>
                  </a:cubicBezTo>
                  <a:cubicBezTo>
                    <a:pt x="3439794" y="6189692"/>
                    <a:pt x="3488605" y="6219732"/>
                    <a:pt x="3507380" y="6276056"/>
                  </a:cubicBezTo>
                  <a:cubicBezTo>
                    <a:pt x="3526152" y="6332380"/>
                    <a:pt x="3526152" y="6392459"/>
                    <a:pt x="3578717" y="6430008"/>
                  </a:cubicBezTo>
                  <a:cubicBezTo>
                    <a:pt x="3481096" y="6418743"/>
                    <a:pt x="3345928" y="6437518"/>
                    <a:pt x="3270835" y="6366174"/>
                  </a:cubicBezTo>
                  <a:cubicBezTo>
                    <a:pt x="3304626" y="6403723"/>
                    <a:pt x="3304626" y="6512616"/>
                    <a:pt x="3297117" y="6561430"/>
                  </a:cubicBezTo>
                  <a:cubicBezTo>
                    <a:pt x="3282098" y="6655304"/>
                    <a:pt x="3222024" y="6722892"/>
                    <a:pt x="3139421" y="6764197"/>
                  </a:cubicBezTo>
                  <a:cubicBezTo>
                    <a:pt x="3150684" y="6734157"/>
                    <a:pt x="3165704" y="6700363"/>
                    <a:pt x="3161949" y="6666568"/>
                  </a:cubicBezTo>
                  <a:cubicBezTo>
                    <a:pt x="3158194" y="6629019"/>
                    <a:pt x="3135666" y="6613999"/>
                    <a:pt x="3120647" y="6583960"/>
                  </a:cubicBezTo>
                  <a:cubicBezTo>
                    <a:pt x="3098119" y="6523881"/>
                    <a:pt x="3128156" y="6430008"/>
                    <a:pt x="3143175" y="6362419"/>
                  </a:cubicBezTo>
                  <a:cubicBezTo>
                    <a:pt x="3154439" y="6291075"/>
                    <a:pt x="3150684" y="6223487"/>
                    <a:pt x="3139421" y="6152143"/>
                  </a:cubicBezTo>
                  <a:cubicBezTo>
                    <a:pt x="3131912" y="6212222"/>
                    <a:pt x="3116892" y="6272301"/>
                    <a:pt x="3098119" y="6324870"/>
                  </a:cubicBezTo>
                  <a:cubicBezTo>
                    <a:pt x="3030535" y="6523881"/>
                    <a:pt x="2921649" y="6659059"/>
                    <a:pt x="2842801" y="6737912"/>
                  </a:cubicBezTo>
                  <a:cubicBezTo>
                    <a:pt x="2760198" y="6816766"/>
                    <a:pt x="2703878" y="6850560"/>
                    <a:pt x="2700125" y="6843050"/>
                  </a:cubicBezTo>
                  <a:cubicBezTo>
                    <a:pt x="2677595" y="6824275"/>
                    <a:pt x="2899121" y="6670323"/>
                    <a:pt x="3011761" y="6298585"/>
                  </a:cubicBezTo>
                  <a:cubicBezTo>
                    <a:pt x="3064327" y="6114594"/>
                    <a:pt x="3060572" y="5878033"/>
                    <a:pt x="2989233" y="5633963"/>
                  </a:cubicBezTo>
                  <a:cubicBezTo>
                    <a:pt x="2917895" y="5386137"/>
                    <a:pt x="2790237" y="5127047"/>
                    <a:pt x="2636294" y="4871712"/>
                  </a:cubicBezTo>
                  <a:cubicBezTo>
                    <a:pt x="2587483" y="4789104"/>
                    <a:pt x="2538673" y="4710250"/>
                    <a:pt x="2486107" y="4631396"/>
                  </a:cubicBezTo>
                  <a:cubicBezTo>
                    <a:pt x="2467334" y="4612622"/>
                    <a:pt x="2448560" y="4590092"/>
                    <a:pt x="2437296" y="4567563"/>
                  </a:cubicBezTo>
                  <a:cubicBezTo>
                    <a:pt x="2437296" y="4563808"/>
                    <a:pt x="2437296" y="4560053"/>
                    <a:pt x="2433542" y="4556298"/>
                  </a:cubicBezTo>
                  <a:cubicBezTo>
                    <a:pt x="2339675" y="4417365"/>
                    <a:pt x="2249563" y="4274678"/>
                    <a:pt x="2193243" y="4120726"/>
                  </a:cubicBezTo>
                  <a:cubicBezTo>
                    <a:pt x="2118149" y="3921716"/>
                    <a:pt x="2095621" y="3707685"/>
                    <a:pt x="2121905" y="3534957"/>
                  </a:cubicBezTo>
                  <a:cubicBezTo>
                    <a:pt x="2121905" y="3508672"/>
                    <a:pt x="2121905" y="3482388"/>
                    <a:pt x="2125658" y="3459859"/>
                  </a:cubicBezTo>
                  <a:cubicBezTo>
                    <a:pt x="2144432" y="3234564"/>
                    <a:pt x="2279600" y="3076855"/>
                    <a:pt x="2099376" y="2877845"/>
                  </a:cubicBezTo>
                  <a:cubicBezTo>
                    <a:pt x="2136923" y="2919149"/>
                    <a:pt x="2103130" y="3080611"/>
                    <a:pt x="2084357" y="3129425"/>
                  </a:cubicBezTo>
                  <a:cubicBezTo>
                    <a:pt x="2031793" y="3279623"/>
                    <a:pt x="1877850" y="3369741"/>
                    <a:pt x="1727663" y="3381005"/>
                  </a:cubicBezTo>
                  <a:cubicBezTo>
                    <a:pt x="1592495" y="3388516"/>
                    <a:pt x="1491120" y="3298398"/>
                    <a:pt x="1404761" y="3212034"/>
                  </a:cubicBezTo>
                  <a:cubicBezTo>
                    <a:pt x="1554949" y="3320927"/>
                    <a:pt x="1825285" y="3302152"/>
                    <a:pt x="1896623" y="3106896"/>
                  </a:cubicBezTo>
                  <a:cubicBezTo>
                    <a:pt x="1952943" y="2945434"/>
                    <a:pt x="1866586" y="2742668"/>
                    <a:pt x="1776474" y="2611245"/>
                  </a:cubicBezTo>
                  <a:cubicBezTo>
                    <a:pt x="1682608" y="2476068"/>
                    <a:pt x="1494874" y="2404724"/>
                    <a:pt x="1344686" y="2464803"/>
                  </a:cubicBezTo>
                  <a:cubicBezTo>
                    <a:pt x="1389744" y="2367175"/>
                    <a:pt x="1524912" y="2333381"/>
                    <a:pt x="1630042" y="2337136"/>
                  </a:cubicBezTo>
                  <a:cubicBezTo>
                    <a:pt x="1577477" y="2305219"/>
                    <a:pt x="1527728" y="2270486"/>
                    <a:pt x="1479856" y="2233876"/>
                  </a:cubicBezTo>
                  <a:lnTo>
                    <a:pt x="1360233" y="2135261"/>
                  </a:lnTo>
                  <a:lnTo>
                    <a:pt x="1370701" y="2121940"/>
                  </a:lnTo>
                  <a:lnTo>
                    <a:pt x="1439500" y="2042516"/>
                  </a:lnTo>
                  <a:lnTo>
                    <a:pt x="1533096" y="2120399"/>
                  </a:lnTo>
                  <a:cubicBezTo>
                    <a:pt x="1797770" y="2325285"/>
                    <a:pt x="2124251" y="2472313"/>
                    <a:pt x="2482352" y="2498597"/>
                  </a:cubicBezTo>
                  <a:cubicBezTo>
                    <a:pt x="2887858" y="2532392"/>
                    <a:pt x="3319646" y="2423499"/>
                    <a:pt x="3691358" y="2194448"/>
                  </a:cubicBezTo>
                  <a:cubicBezTo>
                    <a:pt x="4055561" y="1969152"/>
                    <a:pt x="4344671" y="1631208"/>
                    <a:pt x="4472330" y="1248205"/>
                  </a:cubicBezTo>
                  <a:cubicBezTo>
                    <a:pt x="4472330" y="1225675"/>
                    <a:pt x="4476084" y="1206900"/>
                    <a:pt x="4472330" y="1184372"/>
                  </a:cubicBezTo>
                  <a:cubicBezTo>
                    <a:pt x="4468575" y="1094253"/>
                    <a:pt x="4363445" y="1064213"/>
                    <a:pt x="4359689" y="962831"/>
                  </a:cubicBezTo>
                  <a:cubicBezTo>
                    <a:pt x="4359689" y="906506"/>
                    <a:pt x="4393482" y="853937"/>
                    <a:pt x="4374708" y="797613"/>
                  </a:cubicBezTo>
                  <a:cubicBezTo>
                    <a:pt x="4307125" y="801368"/>
                    <a:pt x="4247049" y="835162"/>
                    <a:pt x="4175711" y="831407"/>
                  </a:cubicBezTo>
                  <a:cubicBezTo>
                    <a:pt x="4093108" y="823898"/>
                    <a:pt x="4006750" y="790103"/>
                    <a:pt x="3969203" y="715005"/>
                  </a:cubicBezTo>
                  <a:cubicBezTo>
                    <a:pt x="3950430" y="677455"/>
                    <a:pt x="3946676" y="636151"/>
                    <a:pt x="3954185" y="598602"/>
                  </a:cubicBezTo>
                  <a:cubicBezTo>
                    <a:pt x="3957939" y="576072"/>
                    <a:pt x="3965449" y="549788"/>
                    <a:pt x="3972959" y="531013"/>
                  </a:cubicBezTo>
                  <a:cubicBezTo>
                    <a:pt x="3980468" y="519748"/>
                    <a:pt x="4010505" y="497219"/>
                    <a:pt x="4014259" y="485954"/>
                  </a:cubicBezTo>
                  <a:cubicBezTo>
                    <a:pt x="3995486" y="564807"/>
                    <a:pt x="3972959" y="681210"/>
                    <a:pt x="4078090" y="707495"/>
                  </a:cubicBezTo>
                  <a:cubicBezTo>
                    <a:pt x="4171956" y="733779"/>
                    <a:pt x="4273333" y="669945"/>
                    <a:pt x="4277087" y="572317"/>
                  </a:cubicBezTo>
                  <a:cubicBezTo>
                    <a:pt x="4284596" y="459669"/>
                    <a:pt x="4209504" y="365796"/>
                    <a:pt x="4096862" y="350776"/>
                  </a:cubicBezTo>
                  <a:cubicBezTo>
                    <a:pt x="4014259" y="339512"/>
                    <a:pt x="3871582" y="358286"/>
                    <a:pt x="3811507" y="425875"/>
                  </a:cubicBezTo>
                  <a:cubicBezTo>
                    <a:pt x="3839667" y="392081"/>
                    <a:pt x="3856563" y="361102"/>
                    <a:pt x="3877683" y="335287"/>
                  </a:cubicBezTo>
                  <a:lnTo>
                    <a:pt x="3894999" y="319020"/>
                  </a:lnTo>
                  <a:lnTo>
                    <a:pt x="3938701" y="301789"/>
                  </a:lnTo>
                  <a:lnTo>
                    <a:pt x="4050223" y="264054"/>
                  </a:lnTo>
                  <a:lnTo>
                    <a:pt x="4080436" y="259719"/>
                  </a:lnTo>
                  <a:cubicBezTo>
                    <a:pt x="4119391" y="258781"/>
                    <a:pt x="4158815" y="262536"/>
                    <a:pt x="4194484" y="271923"/>
                  </a:cubicBezTo>
                  <a:cubicBezTo>
                    <a:pt x="4348425" y="316982"/>
                    <a:pt x="4423519" y="452160"/>
                    <a:pt x="4479839" y="594847"/>
                  </a:cubicBezTo>
                  <a:cubicBezTo>
                    <a:pt x="4509877" y="666191"/>
                    <a:pt x="4532404" y="741289"/>
                    <a:pt x="4547423" y="816388"/>
                  </a:cubicBezTo>
                  <a:cubicBezTo>
                    <a:pt x="4553055" y="624887"/>
                    <a:pt x="4522783" y="439722"/>
                    <a:pt x="4453439" y="273566"/>
                  </a:cubicBezTo>
                  <a:lnTo>
                    <a:pt x="4393363" y="157509"/>
                  </a:lnTo>
                  <a:lnTo>
                    <a:pt x="4502453" y="126531"/>
                  </a:lnTo>
                  <a:lnTo>
                    <a:pt x="4512972" y="124103"/>
                  </a:lnTo>
                  <a:lnTo>
                    <a:pt x="4541322" y="175527"/>
                  </a:lnTo>
                  <a:cubicBezTo>
                    <a:pt x="4603274" y="304544"/>
                    <a:pt x="4644106" y="444650"/>
                    <a:pt x="4663818" y="591092"/>
                  </a:cubicBezTo>
                  <a:cubicBezTo>
                    <a:pt x="4667573" y="515993"/>
                    <a:pt x="4682591" y="440895"/>
                    <a:pt x="4705120" y="365796"/>
                  </a:cubicBezTo>
                  <a:cubicBezTo>
                    <a:pt x="4744544" y="249393"/>
                    <a:pt x="4814005" y="129235"/>
                    <a:pt x="4907403" y="46158"/>
                  </a:cubicBezTo>
                  <a:lnTo>
                    <a:pt x="4920176" y="36769"/>
                  </a:lnTo>
                  <a:lnTo>
                    <a:pt x="5088458" y="6717"/>
                  </a:lnTo>
                  <a:close/>
                </a:path>
              </a:pathLst>
            </a:custGeom>
            <a:solidFill>
              <a:srgbClr val="80A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endParaRPr lang="zh-CN" altLang="en-US"/>
            </a:p>
          </p:txBody>
        </p:sp>
      </p:grpSp>
      <p:sp>
        <p:nvSpPr>
          <p:cNvPr id="32" name="文本框 31"/>
          <p:cNvSpPr txBox="1"/>
          <p:nvPr userDrawn="1"/>
        </p:nvSpPr>
        <p:spPr>
          <a:xfrm>
            <a:off x="5634335" y="2390105"/>
            <a:ext cx="923331" cy="1107996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algn="ctr"/>
            <a:r>
              <a:rPr lang="zh-CN" altLang="en-US" sz="7200" dirty="0">
                <a:solidFill>
                  <a:srgbClr val="004DA1"/>
                </a:solidFill>
                <a:latin typeface="李旭科书法" panose="02000603000000000000" pitchFamily="2" charset="-122"/>
                <a:ea typeface="李旭科书法" panose="02000603000000000000" pitchFamily="2" charset="-122"/>
              </a:rPr>
              <a:t>壹</a:t>
            </a:r>
            <a:endParaRPr lang="en-US" altLang="zh-CN" sz="7200" dirty="0">
              <a:solidFill>
                <a:srgbClr val="004DA1"/>
              </a:solidFill>
              <a:latin typeface="李旭科书法" panose="02000603000000000000" pitchFamily="2" charset="-122"/>
              <a:ea typeface="李旭科书法" panose="02000603000000000000" pitchFamily="2" charset="-122"/>
            </a:endParaRPr>
          </a:p>
        </p:txBody>
      </p:sp>
      <p:sp>
        <p:nvSpPr>
          <p:cNvPr id="34" name="Freeform 5"/>
          <p:cNvSpPr>
            <a:spLocks noEditPoints="1"/>
          </p:cNvSpPr>
          <p:nvPr userDrawn="1"/>
        </p:nvSpPr>
        <p:spPr bwMode="auto">
          <a:xfrm>
            <a:off x="8228379" y="4654365"/>
            <a:ext cx="957263" cy="334963"/>
          </a:xfrm>
          <a:custGeom>
            <a:avLst/>
            <a:gdLst>
              <a:gd name="T0" fmla="*/ 89 w 254"/>
              <a:gd name="T1" fmla="*/ 41 h 86"/>
              <a:gd name="T2" fmla="*/ 64 w 254"/>
              <a:gd name="T3" fmla="*/ 31 h 86"/>
              <a:gd name="T4" fmla="*/ 60 w 254"/>
              <a:gd name="T5" fmla="*/ 50 h 86"/>
              <a:gd name="T6" fmla="*/ 71 w 254"/>
              <a:gd name="T7" fmla="*/ 47 h 86"/>
              <a:gd name="T8" fmla="*/ 64 w 254"/>
              <a:gd name="T9" fmla="*/ 45 h 86"/>
              <a:gd name="T10" fmla="*/ 66 w 254"/>
              <a:gd name="T11" fmla="*/ 36 h 86"/>
              <a:gd name="T12" fmla="*/ 83 w 254"/>
              <a:gd name="T13" fmla="*/ 40 h 86"/>
              <a:gd name="T14" fmla="*/ 69 w 254"/>
              <a:gd name="T15" fmla="*/ 58 h 86"/>
              <a:gd name="T16" fmla="*/ 51 w 254"/>
              <a:gd name="T17" fmla="*/ 49 h 86"/>
              <a:gd name="T18" fmla="*/ 36 w 254"/>
              <a:gd name="T19" fmla="*/ 51 h 86"/>
              <a:gd name="T20" fmla="*/ 14 w 254"/>
              <a:gd name="T21" fmla="*/ 58 h 86"/>
              <a:gd name="T22" fmla="*/ 0 w 254"/>
              <a:gd name="T23" fmla="*/ 53 h 86"/>
              <a:gd name="T24" fmla="*/ 9 w 254"/>
              <a:gd name="T25" fmla="*/ 62 h 86"/>
              <a:gd name="T26" fmla="*/ 40 w 254"/>
              <a:gd name="T27" fmla="*/ 54 h 86"/>
              <a:gd name="T28" fmla="*/ 59 w 254"/>
              <a:gd name="T29" fmla="*/ 61 h 86"/>
              <a:gd name="T30" fmla="*/ 89 w 254"/>
              <a:gd name="T31" fmla="*/ 41 h 86"/>
              <a:gd name="T32" fmla="*/ 243 w 254"/>
              <a:gd name="T33" fmla="*/ 33 h 86"/>
              <a:gd name="T34" fmla="*/ 251 w 254"/>
              <a:gd name="T35" fmla="*/ 54 h 86"/>
              <a:gd name="T36" fmla="*/ 209 w 254"/>
              <a:gd name="T37" fmla="*/ 86 h 86"/>
              <a:gd name="T38" fmla="*/ 167 w 254"/>
              <a:gd name="T39" fmla="*/ 74 h 86"/>
              <a:gd name="T40" fmla="*/ 149 w 254"/>
              <a:gd name="T41" fmla="*/ 62 h 86"/>
              <a:gd name="T42" fmla="*/ 101 w 254"/>
              <a:gd name="T43" fmla="*/ 63 h 86"/>
              <a:gd name="T44" fmla="*/ 49 w 254"/>
              <a:gd name="T45" fmla="*/ 62 h 86"/>
              <a:gd name="T46" fmla="*/ 98 w 254"/>
              <a:gd name="T47" fmla="*/ 56 h 86"/>
              <a:gd name="T48" fmla="*/ 168 w 254"/>
              <a:gd name="T49" fmla="*/ 53 h 86"/>
              <a:gd name="T50" fmla="*/ 214 w 254"/>
              <a:gd name="T51" fmla="*/ 63 h 86"/>
              <a:gd name="T52" fmla="*/ 228 w 254"/>
              <a:gd name="T53" fmla="*/ 31 h 86"/>
              <a:gd name="T54" fmla="*/ 192 w 254"/>
              <a:gd name="T55" fmla="*/ 23 h 86"/>
              <a:gd name="T56" fmla="*/ 191 w 254"/>
              <a:gd name="T57" fmla="*/ 46 h 86"/>
              <a:gd name="T58" fmla="*/ 202 w 254"/>
              <a:gd name="T59" fmla="*/ 37 h 86"/>
              <a:gd name="T60" fmla="*/ 200 w 254"/>
              <a:gd name="T61" fmla="*/ 33 h 86"/>
              <a:gd name="T62" fmla="*/ 211 w 254"/>
              <a:gd name="T63" fmla="*/ 43 h 86"/>
              <a:gd name="T64" fmla="*/ 185 w 254"/>
              <a:gd name="T65" fmla="*/ 56 h 86"/>
              <a:gd name="T66" fmla="*/ 179 w 254"/>
              <a:gd name="T67" fmla="*/ 36 h 86"/>
              <a:gd name="T68" fmla="*/ 178 w 254"/>
              <a:gd name="T69" fmla="*/ 12 h 86"/>
              <a:gd name="T70" fmla="*/ 211 w 254"/>
              <a:gd name="T71" fmla="*/ 11 h 86"/>
              <a:gd name="T72" fmla="*/ 237 w 254"/>
              <a:gd name="T73" fmla="*/ 8 h 86"/>
              <a:gd name="T74" fmla="*/ 243 w 254"/>
              <a:gd name="T75" fmla="*/ 33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254" h="86">
                <a:moveTo>
                  <a:pt x="89" y="41"/>
                </a:moveTo>
                <a:cubicBezTo>
                  <a:pt x="88" y="31"/>
                  <a:pt x="74" y="24"/>
                  <a:pt x="64" y="31"/>
                </a:cubicBezTo>
                <a:cubicBezTo>
                  <a:pt x="54" y="38"/>
                  <a:pt x="58" y="48"/>
                  <a:pt x="60" y="50"/>
                </a:cubicBezTo>
                <a:cubicBezTo>
                  <a:pt x="63" y="53"/>
                  <a:pt x="71" y="54"/>
                  <a:pt x="71" y="47"/>
                </a:cubicBezTo>
                <a:cubicBezTo>
                  <a:pt x="70" y="42"/>
                  <a:pt x="64" y="45"/>
                  <a:pt x="64" y="45"/>
                </a:cubicBezTo>
                <a:cubicBezTo>
                  <a:pt x="64" y="45"/>
                  <a:pt x="60" y="41"/>
                  <a:pt x="66" y="36"/>
                </a:cubicBezTo>
                <a:cubicBezTo>
                  <a:pt x="73" y="31"/>
                  <a:pt x="81" y="35"/>
                  <a:pt x="83" y="40"/>
                </a:cubicBezTo>
                <a:cubicBezTo>
                  <a:pt x="84" y="46"/>
                  <a:pt x="84" y="54"/>
                  <a:pt x="69" y="58"/>
                </a:cubicBezTo>
                <a:cubicBezTo>
                  <a:pt x="53" y="58"/>
                  <a:pt x="51" y="49"/>
                  <a:pt x="51" y="49"/>
                </a:cubicBezTo>
                <a:cubicBezTo>
                  <a:pt x="47" y="54"/>
                  <a:pt x="43" y="50"/>
                  <a:pt x="36" y="51"/>
                </a:cubicBezTo>
                <a:cubicBezTo>
                  <a:pt x="30" y="51"/>
                  <a:pt x="20" y="56"/>
                  <a:pt x="14" y="58"/>
                </a:cubicBezTo>
                <a:cubicBezTo>
                  <a:pt x="7" y="60"/>
                  <a:pt x="0" y="53"/>
                  <a:pt x="0" y="53"/>
                </a:cubicBezTo>
                <a:cubicBezTo>
                  <a:pt x="0" y="53"/>
                  <a:pt x="2" y="59"/>
                  <a:pt x="9" y="62"/>
                </a:cubicBezTo>
                <a:cubicBezTo>
                  <a:pt x="18" y="64"/>
                  <a:pt x="33" y="54"/>
                  <a:pt x="40" y="54"/>
                </a:cubicBezTo>
                <a:cubicBezTo>
                  <a:pt x="46" y="54"/>
                  <a:pt x="59" y="61"/>
                  <a:pt x="59" y="61"/>
                </a:cubicBezTo>
                <a:cubicBezTo>
                  <a:pt x="81" y="68"/>
                  <a:pt x="91" y="52"/>
                  <a:pt x="89" y="41"/>
                </a:cubicBezTo>
                <a:close/>
                <a:moveTo>
                  <a:pt x="243" y="33"/>
                </a:moveTo>
                <a:cubicBezTo>
                  <a:pt x="243" y="33"/>
                  <a:pt x="254" y="43"/>
                  <a:pt x="251" y="54"/>
                </a:cubicBezTo>
                <a:cubicBezTo>
                  <a:pt x="248" y="66"/>
                  <a:pt x="230" y="86"/>
                  <a:pt x="209" y="86"/>
                </a:cubicBezTo>
                <a:cubicBezTo>
                  <a:pt x="189" y="86"/>
                  <a:pt x="174" y="80"/>
                  <a:pt x="167" y="74"/>
                </a:cubicBezTo>
                <a:cubicBezTo>
                  <a:pt x="149" y="62"/>
                  <a:pt x="149" y="62"/>
                  <a:pt x="149" y="62"/>
                </a:cubicBezTo>
                <a:cubicBezTo>
                  <a:pt x="149" y="62"/>
                  <a:pt x="131" y="48"/>
                  <a:pt x="101" y="63"/>
                </a:cubicBezTo>
                <a:cubicBezTo>
                  <a:pt x="71" y="79"/>
                  <a:pt x="54" y="64"/>
                  <a:pt x="49" y="62"/>
                </a:cubicBezTo>
                <a:cubicBezTo>
                  <a:pt x="49" y="62"/>
                  <a:pt x="71" y="75"/>
                  <a:pt x="98" y="56"/>
                </a:cubicBezTo>
                <a:cubicBezTo>
                  <a:pt x="127" y="35"/>
                  <a:pt x="142" y="39"/>
                  <a:pt x="168" y="53"/>
                </a:cubicBezTo>
                <a:cubicBezTo>
                  <a:pt x="195" y="68"/>
                  <a:pt x="203" y="66"/>
                  <a:pt x="214" y="63"/>
                </a:cubicBezTo>
                <a:cubicBezTo>
                  <a:pt x="225" y="60"/>
                  <a:pt x="235" y="47"/>
                  <a:pt x="228" y="31"/>
                </a:cubicBezTo>
                <a:cubicBezTo>
                  <a:pt x="221" y="15"/>
                  <a:pt x="199" y="15"/>
                  <a:pt x="192" y="23"/>
                </a:cubicBezTo>
                <a:cubicBezTo>
                  <a:pt x="186" y="31"/>
                  <a:pt x="185" y="40"/>
                  <a:pt x="191" y="46"/>
                </a:cubicBezTo>
                <a:cubicBezTo>
                  <a:pt x="198" y="52"/>
                  <a:pt x="205" y="44"/>
                  <a:pt x="202" y="37"/>
                </a:cubicBezTo>
                <a:cubicBezTo>
                  <a:pt x="202" y="37"/>
                  <a:pt x="200" y="34"/>
                  <a:pt x="200" y="33"/>
                </a:cubicBezTo>
                <a:cubicBezTo>
                  <a:pt x="200" y="34"/>
                  <a:pt x="211" y="37"/>
                  <a:pt x="211" y="43"/>
                </a:cubicBezTo>
                <a:cubicBezTo>
                  <a:pt x="210" y="55"/>
                  <a:pt x="198" y="64"/>
                  <a:pt x="185" y="56"/>
                </a:cubicBezTo>
                <a:cubicBezTo>
                  <a:pt x="173" y="49"/>
                  <a:pt x="179" y="36"/>
                  <a:pt x="179" y="36"/>
                </a:cubicBezTo>
                <a:cubicBezTo>
                  <a:pt x="179" y="36"/>
                  <a:pt x="167" y="23"/>
                  <a:pt x="178" y="12"/>
                </a:cubicBezTo>
                <a:cubicBezTo>
                  <a:pt x="191" y="1"/>
                  <a:pt x="206" y="8"/>
                  <a:pt x="211" y="11"/>
                </a:cubicBezTo>
                <a:cubicBezTo>
                  <a:pt x="211" y="11"/>
                  <a:pt x="221" y="0"/>
                  <a:pt x="237" y="8"/>
                </a:cubicBezTo>
                <a:cubicBezTo>
                  <a:pt x="250" y="18"/>
                  <a:pt x="243" y="33"/>
                  <a:pt x="243" y="33"/>
                </a:cubicBezTo>
                <a:close/>
              </a:path>
            </a:pathLst>
          </a:custGeom>
          <a:solidFill>
            <a:srgbClr val="004DA1"/>
          </a:solidFill>
          <a:ln w="15875" cap="flat">
            <a:noFill/>
            <a:prstDash val="solid"/>
            <a:miter lim="800000"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8" name="文本占位符 37"/>
          <p:cNvSpPr>
            <a:spLocks noGrp="1"/>
          </p:cNvSpPr>
          <p:nvPr>
            <p:ph type="body" sz="quarter" idx="10"/>
          </p:nvPr>
        </p:nvSpPr>
        <p:spPr>
          <a:xfrm>
            <a:off x="3390106" y="4162375"/>
            <a:ext cx="5411788" cy="826953"/>
          </a:xfrm>
          <a:prstGeom prst="rect">
            <a:avLst/>
          </a:prstGeom>
        </p:spPr>
        <p:txBody>
          <a:bodyPr anchor="ctr"/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4400">
                <a:solidFill>
                  <a:srgbClr val="004DA1"/>
                </a:solidFill>
                <a:latin typeface="+mj-ea"/>
                <a:ea typeface="+mj-ea"/>
              </a:defRPr>
            </a:lvl1pPr>
          </a:lstStyle>
          <a:p>
            <a:pPr lvl="0"/>
            <a:endParaRPr lang="zh-CN" altLang="en-US" dirty="0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50" advTm="6000">
        <p14:flip dir="r"/>
      </p:transition>
    </mc:Choice>
    <mc:Fallback>
      <p:transition spd="slow" advTm="6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3" presetClass="entr" presetSubtype="528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" presetID="16" presetClass="entr" presetSubtype="37" fill="hold" grpId="0" nodeType="withEffect" nodePh="1">
                                  <p:stCondLst>
                                    <p:cond delay="1500"/>
                                  </p:stCondLst>
                                  <p:endCondLst>
                                    <p:cond evt="begin" delay="0">
                                      <p:tn val="26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8" dur="1000"/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42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" presetID="12" presetClass="entr" presetSubtype="8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" dur="1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37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42" presetClass="entr" presetSubtype="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2" grpId="0"/>
      <p:bldP spid="34" grpId="0" animBg="1"/>
      <p:bldP spid="38" grpId="0" build="p">
        <p:tmplLst>
          <p:tmpl lvl="1">
            <p:tnLst>
              <p:par>
                <p:cTn presetID="16" presetClass="entr" presetSubtype="37" fill="hold" nodeType="withEffect" nodePh="1">
                  <p:stCondLst>
                    <p:cond delay="1500"/>
                  </p:stCondLst>
                  <p:endCondLst>
                    <p:cond delay="0"/>
                  </p:end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barn(outVertical)">
                      <p:cBhvr>
                        <p:cTn dur="1000"/>
                        <p:tgtEl>
                          <p:spTgt spid="38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过渡页-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5"/>
          <p:cNvSpPr>
            <a:spLocks noEditPoints="1"/>
          </p:cNvSpPr>
          <p:nvPr userDrawn="1"/>
        </p:nvSpPr>
        <p:spPr bwMode="auto">
          <a:xfrm rot="20629626">
            <a:off x="6138980" y="1669722"/>
            <a:ext cx="1302939" cy="2030413"/>
          </a:xfrm>
          <a:custGeom>
            <a:avLst/>
            <a:gdLst>
              <a:gd name="T0" fmla="*/ 292 w 708"/>
              <a:gd name="T1" fmla="*/ 192 h 1105"/>
              <a:gd name="T2" fmla="*/ 504 w 708"/>
              <a:gd name="T3" fmla="*/ 619 h 1105"/>
              <a:gd name="T4" fmla="*/ 661 w 708"/>
              <a:gd name="T5" fmla="*/ 701 h 1105"/>
              <a:gd name="T6" fmla="*/ 434 w 708"/>
              <a:gd name="T7" fmla="*/ 337 h 1105"/>
              <a:gd name="T8" fmla="*/ 496 w 708"/>
              <a:gd name="T9" fmla="*/ 438 h 1105"/>
              <a:gd name="T10" fmla="*/ 286 w 708"/>
              <a:gd name="T11" fmla="*/ 837 h 1105"/>
              <a:gd name="T12" fmla="*/ 116 w 708"/>
              <a:gd name="T13" fmla="*/ 860 h 1105"/>
              <a:gd name="T14" fmla="*/ 574 w 708"/>
              <a:gd name="T15" fmla="*/ 1058 h 1105"/>
              <a:gd name="T16" fmla="*/ 539 w 708"/>
              <a:gd name="T17" fmla="*/ 925 h 1105"/>
              <a:gd name="T18" fmla="*/ 623 w 708"/>
              <a:gd name="T19" fmla="*/ 897 h 1105"/>
              <a:gd name="T20" fmla="*/ 531 w 708"/>
              <a:gd name="T21" fmla="*/ 870 h 1105"/>
              <a:gd name="T22" fmla="*/ 542 w 708"/>
              <a:gd name="T23" fmla="*/ 971 h 1105"/>
              <a:gd name="T24" fmla="*/ 556 w 708"/>
              <a:gd name="T25" fmla="*/ 952 h 1105"/>
              <a:gd name="T26" fmla="*/ 172 w 708"/>
              <a:gd name="T27" fmla="*/ 771 h 1105"/>
              <a:gd name="T28" fmla="*/ 428 w 708"/>
              <a:gd name="T29" fmla="*/ 770 h 1105"/>
              <a:gd name="T30" fmla="*/ 395 w 708"/>
              <a:gd name="T31" fmla="*/ 844 h 1105"/>
              <a:gd name="T32" fmla="*/ 335 w 708"/>
              <a:gd name="T33" fmla="*/ 868 h 1105"/>
              <a:gd name="T34" fmla="*/ 118 w 708"/>
              <a:gd name="T35" fmla="*/ 905 h 1105"/>
              <a:gd name="T36" fmla="*/ 43 w 708"/>
              <a:gd name="T37" fmla="*/ 769 h 1105"/>
              <a:gd name="T38" fmla="*/ 116 w 708"/>
              <a:gd name="T39" fmla="*/ 771 h 1105"/>
              <a:gd name="T40" fmla="*/ 235 w 708"/>
              <a:gd name="T41" fmla="*/ 455 h 1105"/>
              <a:gd name="T42" fmla="*/ 328 w 708"/>
              <a:gd name="T43" fmla="*/ 535 h 1105"/>
              <a:gd name="T44" fmla="*/ 317 w 708"/>
              <a:gd name="T45" fmla="*/ 383 h 1105"/>
              <a:gd name="T46" fmla="*/ 149 w 708"/>
              <a:gd name="T47" fmla="*/ 426 h 1105"/>
              <a:gd name="T48" fmla="*/ 191 w 708"/>
              <a:gd name="T49" fmla="*/ 267 h 1105"/>
              <a:gd name="T50" fmla="*/ 37 w 708"/>
              <a:gd name="T51" fmla="*/ 108 h 1105"/>
              <a:gd name="T52" fmla="*/ 211 w 708"/>
              <a:gd name="T53" fmla="*/ 93 h 1105"/>
              <a:gd name="T54" fmla="*/ 201 w 708"/>
              <a:gd name="T55" fmla="*/ 218 h 1105"/>
              <a:gd name="T56" fmla="*/ 318 w 708"/>
              <a:gd name="T57" fmla="*/ 345 h 1105"/>
              <a:gd name="T58" fmla="*/ 417 w 708"/>
              <a:gd name="T59" fmla="*/ 281 h 1105"/>
              <a:gd name="T60" fmla="*/ 412 w 708"/>
              <a:gd name="T61" fmla="*/ 371 h 1105"/>
              <a:gd name="T62" fmla="*/ 363 w 708"/>
              <a:gd name="T63" fmla="*/ 483 h 1105"/>
              <a:gd name="T64" fmla="*/ 442 w 708"/>
              <a:gd name="T65" fmla="*/ 543 h 1105"/>
              <a:gd name="T66" fmla="*/ 468 w 708"/>
              <a:gd name="T67" fmla="*/ 445 h 1105"/>
              <a:gd name="T68" fmla="*/ 522 w 708"/>
              <a:gd name="T69" fmla="*/ 365 h 1105"/>
              <a:gd name="T70" fmla="*/ 509 w 708"/>
              <a:gd name="T71" fmla="*/ 514 h 1105"/>
              <a:gd name="T72" fmla="*/ 538 w 708"/>
              <a:gd name="T73" fmla="*/ 537 h 1105"/>
              <a:gd name="T74" fmla="*/ 370 w 708"/>
              <a:gd name="T75" fmla="*/ 568 h 1105"/>
              <a:gd name="T76" fmla="*/ 355 w 708"/>
              <a:gd name="T77" fmla="*/ 606 h 1105"/>
              <a:gd name="T78" fmla="*/ 349 w 708"/>
              <a:gd name="T79" fmla="*/ 675 h 1105"/>
              <a:gd name="T80" fmla="*/ 336 w 708"/>
              <a:gd name="T81" fmla="*/ 740 h 1105"/>
              <a:gd name="T82" fmla="*/ 317 w 708"/>
              <a:gd name="T83" fmla="*/ 696 h 1105"/>
              <a:gd name="T84" fmla="*/ 176 w 708"/>
              <a:gd name="T85" fmla="*/ 64 h 1105"/>
              <a:gd name="T86" fmla="*/ 261 w 708"/>
              <a:gd name="T87" fmla="*/ 508 h 1105"/>
              <a:gd name="T88" fmla="*/ 72 w 708"/>
              <a:gd name="T89" fmla="*/ 642 h 1105"/>
              <a:gd name="T90" fmla="*/ 161 w 708"/>
              <a:gd name="T91" fmla="*/ 627 h 1105"/>
              <a:gd name="T92" fmla="*/ 91 w 708"/>
              <a:gd name="T93" fmla="*/ 699 h 1105"/>
              <a:gd name="T94" fmla="*/ 54 w 708"/>
              <a:gd name="T95" fmla="*/ 606 h 1105"/>
              <a:gd name="T96" fmla="*/ 59 w 708"/>
              <a:gd name="T97" fmla="*/ 508 h 1105"/>
              <a:gd name="T98" fmla="*/ 69 w 708"/>
              <a:gd name="T99" fmla="*/ 584 h 1105"/>
              <a:gd name="T100" fmla="*/ 70 w 708"/>
              <a:gd name="T101" fmla="*/ 636 h 1105"/>
              <a:gd name="T102" fmla="*/ 91 w 708"/>
              <a:gd name="T103" fmla="*/ 605 h 1105"/>
              <a:gd name="T104" fmla="*/ 97 w 708"/>
              <a:gd name="T105" fmla="*/ 592 h 1105"/>
              <a:gd name="T106" fmla="*/ 92 w 708"/>
              <a:gd name="T107" fmla="*/ 566 h 1105"/>
              <a:gd name="T108" fmla="*/ 556 w 708"/>
              <a:gd name="T109" fmla="*/ 925 h 1105"/>
              <a:gd name="T110" fmla="*/ 591 w 708"/>
              <a:gd name="T111" fmla="*/ 969 h 1105"/>
              <a:gd name="T112" fmla="*/ 596 w 708"/>
              <a:gd name="T113" fmla="*/ 991 h 1105"/>
              <a:gd name="T114" fmla="*/ 516 w 708"/>
              <a:gd name="T115" fmla="*/ 482 h 1105"/>
              <a:gd name="T116" fmla="*/ 530 w 708"/>
              <a:gd name="T117" fmla="*/ 442 h 1105"/>
              <a:gd name="T118" fmla="*/ 536 w 708"/>
              <a:gd name="T119" fmla="*/ 424 h 1105"/>
              <a:gd name="T120" fmla="*/ 479 w 708"/>
              <a:gd name="T121" fmla="*/ 901 h 1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708" h="1105">
                <a:moveTo>
                  <a:pt x="293" y="193"/>
                </a:moveTo>
                <a:cubicBezTo>
                  <a:pt x="298" y="194"/>
                  <a:pt x="301" y="193"/>
                  <a:pt x="304" y="192"/>
                </a:cubicBezTo>
                <a:cubicBezTo>
                  <a:pt x="304" y="193"/>
                  <a:pt x="303" y="193"/>
                  <a:pt x="302" y="194"/>
                </a:cubicBezTo>
                <a:cubicBezTo>
                  <a:pt x="300" y="196"/>
                  <a:pt x="292" y="197"/>
                  <a:pt x="287" y="194"/>
                </a:cubicBezTo>
                <a:cubicBezTo>
                  <a:pt x="286" y="192"/>
                  <a:pt x="286" y="191"/>
                  <a:pt x="285" y="190"/>
                </a:cubicBezTo>
                <a:cubicBezTo>
                  <a:pt x="286" y="188"/>
                  <a:pt x="287" y="186"/>
                  <a:pt x="288" y="184"/>
                </a:cubicBezTo>
                <a:cubicBezTo>
                  <a:pt x="288" y="184"/>
                  <a:pt x="287" y="183"/>
                  <a:pt x="287" y="182"/>
                </a:cubicBezTo>
                <a:cubicBezTo>
                  <a:pt x="286" y="182"/>
                  <a:pt x="285" y="181"/>
                  <a:pt x="284" y="181"/>
                </a:cubicBezTo>
                <a:cubicBezTo>
                  <a:pt x="282" y="183"/>
                  <a:pt x="280" y="186"/>
                  <a:pt x="277" y="189"/>
                </a:cubicBezTo>
                <a:cubicBezTo>
                  <a:pt x="277" y="189"/>
                  <a:pt x="277" y="189"/>
                  <a:pt x="277" y="189"/>
                </a:cubicBezTo>
                <a:cubicBezTo>
                  <a:pt x="277" y="187"/>
                  <a:pt x="277" y="187"/>
                  <a:pt x="277" y="187"/>
                </a:cubicBezTo>
                <a:cubicBezTo>
                  <a:pt x="277" y="182"/>
                  <a:pt x="281" y="177"/>
                  <a:pt x="285" y="176"/>
                </a:cubicBezTo>
                <a:cubicBezTo>
                  <a:pt x="288" y="175"/>
                  <a:pt x="289" y="175"/>
                  <a:pt x="294" y="176"/>
                </a:cubicBezTo>
                <a:cubicBezTo>
                  <a:pt x="294" y="176"/>
                  <a:pt x="294" y="177"/>
                  <a:pt x="294" y="177"/>
                </a:cubicBezTo>
                <a:cubicBezTo>
                  <a:pt x="289" y="176"/>
                  <a:pt x="286" y="177"/>
                  <a:pt x="283" y="180"/>
                </a:cubicBezTo>
                <a:cubicBezTo>
                  <a:pt x="288" y="181"/>
                  <a:pt x="290" y="180"/>
                  <a:pt x="293" y="183"/>
                </a:cubicBezTo>
                <a:cubicBezTo>
                  <a:pt x="291" y="188"/>
                  <a:pt x="291" y="189"/>
                  <a:pt x="292" y="192"/>
                </a:cubicBezTo>
                <a:cubicBezTo>
                  <a:pt x="292" y="192"/>
                  <a:pt x="292" y="193"/>
                  <a:pt x="293" y="193"/>
                </a:cubicBezTo>
                <a:moveTo>
                  <a:pt x="489" y="784"/>
                </a:moveTo>
                <a:cubicBezTo>
                  <a:pt x="511" y="778"/>
                  <a:pt x="527" y="769"/>
                  <a:pt x="543" y="746"/>
                </a:cubicBezTo>
                <a:cubicBezTo>
                  <a:pt x="566" y="713"/>
                  <a:pt x="574" y="660"/>
                  <a:pt x="602" y="639"/>
                </a:cubicBezTo>
                <a:cubicBezTo>
                  <a:pt x="623" y="623"/>
                  <a:pt x="677" y="623"/>
                  <a:pt x="688" y="655"/>
                </a:cubicBezTo>
                <a:cubicBezTo>
                  <a:pt x="693" y="671"/>
                  <a:pt x="679" y="688"/>
                  <a:pt x="665" y="687"/>
                </a:cubicBezTo>
                <a:cubicBezTo>
                  <a:pt x="665" y="686"/>
                  <a:pt x="664" y="686"/>
                  <a:pt x="664" y="685"/>
                </a:cubicBezTo>
                <a:cubicBezTo>
                  <a:pt x="690" y="681"/>
                  <a:pt x="694" y="640"/>
                  <a:pt x="663" y="638"/>
                </a:cubicBezTo>
                <a:cubicBezTo>
                  <a:pt x="639" y="636"/>
                  <a:pt x="614" y="662"/>
                  <a:pt x="626" y="690"/>
                </a:cubicBezTo>
                <a:cubicBezTo>
                  <a:pt x="641" y="725"/>
                  <a:pt x="708" y="708"/>
                  <a:pt x="702" y="666"/>
                </a:cubicBezTo>
                <a:cubicBezTo>
                  <a:pt x="698" y="631"/>
                  <a:pt x="650" y="607"/>
                  <a:pt x="614" y="620"/>
                </a:cubicBezTo>
                <a:cubicBezTo>
                  <a:pt x="579" y="633"/>
                  <a:pt x="573" y="657"/>
                  <a:pt x="553" y="696"/>
                </a:cubicBezTo>
                <a:cubicBezTo>
                  <a:pt x="554" y="697"/>
                  <a:pt x="554" y="697"/>
                  <a:pt x="554" y="697"/>
                </a:cubicBezTo>
                <a:cubicBezTo>
                  <a:pt x="555" y="676"/>
                  <a:pt x="572" y="660"/>
                  <a:pt x="571" y="640"/>
                </a:cubicBezTo>
                <a:cubicBezTo>
                  <a:pt x="570" y="632"/>
                  <a:pt x="568" y="626"/>
                  <a:pt x="572" y="616"/>
                </a:cubicBezTo>
                <a:cubicBezTo>
                  <a:pt x="566" y="615"/>
                  <a:pt x="565" y="617"/>
                  <a:pt x="562" y="619"/>
                </a:cubicBezTo>
                <a:cubicBezTo>
                  <a:pt x="545" y="594"/>
                  <a:pt x="521" y="595"/>
                  <a:pt x="504" y="619"/>
                </a:cubicBezTo>
                <a:cubicBezTo>
                  <a:pt x="504" y="619"/>
                  <a:pt x="504" y="619"/>
                  <a:pt x="505" y="620"/>
                </a:cubicBezTo>
                <a:cubicBezTo>
                  <a:pt x="513" y="617"/>
                  <a:pt x="518" y="613"/>
                  <a:pt x="530" y="616"/>
                </a:cubicBezTo>
                <a:cubicBezTo>
                  <a:pt x="530" y="616"/>
                  <a:pt x="530" y="616"/>
                  <a:pt x="530" y="616"/>
                </a:cubicBezTo>
                <a:cubicBezTo>
                  <a:pt x="525" y="621"/>
                  <a:pt x="518" y="622"/>
                  <a:pt x="513" y="628"/>
                </a:cubicBezTo>
                <a:cubicBezTo>
                  <a:pt x="513" y="628"/>
                  <a:pt x="514" y="629"/>
                  <a:pt x="514" y="629"/>
                </a:cubicBezTo>
                <a:cubicBezTo>
                  <a:pt x="559" y="631"/>
                  <a:pt x="542" y="655"/>
                  <a:pt x="544" y="686"/>
                </a:cubicBezTo>
                <a:cubicBezTo>
                  <a:pt x="545" y="693"/>
                  <a:pt x="550" y="701"/>
                  <a:pt x="550" y="707"/>
                </a:cubicBezTo>
                <a:cubicBezTo>
                  <a:pt x="547" y="714"/>
                  <a:pt x="544" y="721"/>
                  <a:pt x="541" y="728"/>
                </a:cubicBezTo>
                <a:cubicBezTo>
                  <a:pt x="530" y="752"/>
                  <a:pt x="512" y="776"/>
                  <a:pt x="489" y="784"/>
                </a:cubicBezTo>
                <a:moveTo>
                  <a:pt x="630" y="690"/>
                </a:moveTo>
                <a:cubicBezTo>
                  <a:pt x="629" y="689"/>
                  <a:pt x="629" y="689"/>
                  <a:pt x="629" y="689"/>
                </a:cubicBezTo>
                <a:cubicBezTo>
                  <a:pt x="627" y="683"/>
                  <a:pt x="624" y="673"/>
                  <a:pt x="631" y="666"/>
                </a:cubicBezTo>
                <a:cubicBezTo>
                  <a:pt x="628" y="677"/>
                  <a:pt x="629" y="682"/>
                  <a:pt x="630" y="690"/>
                </a:cubicBezTo>
                <a:moveTo>
                  <a:pt x="675" y="662"/>
                </a:moveTo>
                <a:cubicBezTo>
                  <a:pt x="677" y="653"/>
                  <a:pt x="670" y="646"/>
                  <a:pt x="656" y="646"/>
                </a:cubicBezTo>
                <a:cubicBezTo>
                  <a:pt x="665" y="642"/>
                  <a:pt x="682" y="650"/>
                  <a:pt x="675" y="662"/>
                </a:cubicBezTo>
                <a:moveTo>
                  <a:pt x="661" y="701"/>
                </a:moveTo>
                <a:cubicBezTo>
                  <a:pt x="657" y="700"/>
                  <a:pt x="657" y="700"/>
                  <a:pt x="657" y="700"/>
                </a:cubicBezTo>
                <a:cubicBezTo>
                  <a:pt x="635" y="687"/>
                  <a:pt x="674" y="655"/>
                  <a:pt x="659" y="683"/>
                </a:cubicBezTo>
                <a:cubicBezTo>
                  <a:pt x="657" y="684"/>
                  <a:pt x="656" y="685"/>
                  <a:pt x="654" y="685"/>
                </a:cubicBezTo>
                <a:cubicBezTo>
                  <a:pt x="651" y="694"/>
                  <a:pt x="654" y="697"/>
                  <a:pt x="661" y="700"/>
                </a:cubicBezTo>
                <a:lnTo>
                  <a:pt x="661" y="701"/>
                </a:lnTo>
                <a:close/>
                <a:moveTo>
                  <a:pt x="489" y="784"/>
                </a:moveTo>
                <a:cubicBezTo>
                  <a:pt x="487" y="784"/>
                  <a:pt x="485" y="785"/>
                  <a:pt x="483" y="785"/>
                </a:cubicBezTo>
                <a:cubicBezTo>
                  <a:pt x="485" y="785"/>
                  <a:pt x="487" y="784"/>
                  <a:pt x="489" y="784"/>
                </a:cubicBezTo>
                <a:moveTo>
                  <a:pt x="411" y="353"/>
                </a:moveTo>
                <a:cubicBezTo>
                  <a:pt x="416" y="349"/>
                  <a:pt x="421" y="348"/>
                  <a:pt x="428" y="350"/>
                </a:cubicBezTo>
                <a:cubicBezTo>
                  <a:pt x="430" y="352"/>
                  <a:pt x="432" y="354"/>
                  <a:pt x="435" y="357"/>
                </a:cubicBezTo>
                <a:cubicBezTo>
                  <a:pt x="434" y="361"/>
                  <a:pt x="435" y="364"/>
                  <a:pt x="431" y="366"/>
                </a:cubicBezTo>
                <a:cubicBezTo>
                  <a:pt x="432" y="365"/>
                  <a:pt x="432" y="365"/>
                  <a:pt x="432" y="365"/>
                </a:cubicBezTo>
                <a:cubicBezTo>
                  <a:pt x="431" y="360"/>
                  <a:pt x="430" y="358"/>
                  <a:pt x="428" y="354"/>
                </a:cubicBezTo>
                <a:cubicBezTo>
                  <a:pt x="421" y="352"/>
                  <a:pt x="417" y="352"/>
                  <a:pt x="411" y="353"/>
                </a:cubicBezTo>
                <a:moveTo>
                  <a:pt x="376" y="382"/>
                </a:moveTo>
                <a:cubicBezTo>
                  <a:pt x="385" y="356"/>
                  <a:pt x="405" y="329"/>
                  <a:pt x="434" y="337"/>
                </a:cubicBezTo>
                <a:cubicBezTo>
                  <a:pt x="439" y="342"/>
                  <a:pt x="443" y="345"/>
                  <a:pt x="442" y="354"/>
                </a:cubicBezTo>
                <a:cubicBezTo>
                  <a:pt x="419" y="318"/>
                  <a:pt x="391" y="354"/>
                  <a:pt x="377" y="383"/>
                </a:cubicBezTo>
                <a:cubicBezTo>
                  <a:pt x="377" y="383"/>
                  <a:pt x="377" y="382"/>
                  <a:pt x="376" y="382"/>
                </a:cubicBezTo>
                <a:moveTo>
                  <a:pt x="364" y="413"/>
                </a:moveTo>
                <a:cubicBezTo>
                  <a:pt x="388" y="372"/>
                  <a:pt x="405" y="362"/>
                  <a:pt x="406" y="360"/>
                </a:cubicBezTo>
                <a:cubicBezTo>
                  <a:pt x="402" y="366"/>
                  <a:pt x="388" y="378"/>
                  <a:pt x="364" y="413"/>
                </a:cubicBezTo>
                <a:moveTo>
                  <a:pt x="505" y="457"/>
                </a:moveTo>
                <a:cubicBezTo>
                  <a:pt x="506" y="457"/>
                  <a:pt x="506" y="457"/>
                  <a:pt x="506" y="457"/>
                </a:cubicBezTo>
                <a:cubicBezTo>
                  <a:pt x="506" y="459"/>
                  <a:pt x="506" y="459"/>
                  <a:pt x="506" y="459"/>
                </a:cubicBezTo>
                <a:cubicBezTo>
                  <a:pt x="506" y="458"/>
                  <a:pt x="506" y="458"/>
                  <a:pt x="505" y="457"/>
                </a:cubicBezTo>
                <a:moveTo>
                  <a:pt x="497" y="439"/>
                </a:moveTo>
                <a:cubicBezTo>
                  <a:pt x="498" y="439"/>
                  <a:pt x="498" y="439"/>
                  <a:pt x="498" y="439"/>
                </a:cubicBezTo>
                <a:cubicBezTo>
                  <a:pt x="501" y="445"/>
                  <a:pt x="503" y="450"/>
                  <a:pt x="506" y="456"/>
                </a:cubicBezTo>
                <a:cubicBezTo>
                  <a:pt x="503" y="450"/>
                  <a:pt x="500" y="445"/>
                  <a:pt x="497" y="439"/>
                </a:cubicBezTo>
                <a:moveTo>
                  <a:pt x="495" y="436"/>
                </a:moveTo>
                <a:cubicBezTo>
                  <a:pt x="496" y="437"/>
                  <a:pt x="496" y="437"/>
                  <a:pt x="496" y="437"/>
                </a:cubicBezTo>
                <a:cubicBezTo>
                  <a:pt x="496" y="438"/>
                  <a:pt x="496" y="438"/>
                  <a:pt x="496" y="438"/>
                </a:cubicBezTo>
                <a:cubicBezTo>
                  <a:pt x="494" y="437"/>
                  <a:pt x="495" y="436"/>
                  <a:pt x="495" y="436"/>
                </a:cubicBezTo>
                <a:moveTo>
                  <a:pt x="329" y="978"/>
                </a:moveTo>
                <a:cubicBezTo>
                  <a:pt x="332" y="976"/>
                  <a:pt x="334" y="974"/>
                  <a:pt x="337" y="972"/>
                </a:cubicBezTo>
                <a:cubicBezTo>
                  <a:pt x="335" y="976"/>
                  <a:pt x="332" y="978"/>
                  <a:pt x="330" y="979"/>
                </a:cubicBezTo>
                <a:cubicBezTo>
                  <a:pt x="329" y="979"/>
                  <a:pt x="329" y="979"/>
                  <a:pt x="329" y="979"/>
                </a:cubicBezTo>
                <a:lnTo>
                  <a:pt x="329" y="978"/>
                </a:lnTo>
                <a:close/>
                <a:moveTo>
                  <a:pt x="336" y="832"/>
                </a:moveTo>
                <a:cubicBezTo>
                  <a:pt x="327" y="823"/>
                  <a:pt x="315" y="815"/>
                  <a:pt x="302" y="806"/>
                </a:cubicBezTo>
                <a:cubicBezTo>
                  <a:pt x="318" y="813"/>
                  <a:pt x="343" y="830"/>
                  <a:pt x="353" y="852"/>
                </a:cubicBezTo>
                <a:cubicBezTo>
                  <a:pt x="364" y="873"/>
                  <a:pt x="367" y="923"/>
                  <a:pt x="350" y="955"/>
                </a:cubicBezTo>
                <a:cubicBezTo>
                  <a:pt x="346" y="960"/>
                  <a:pt x="342" y="966"/>
                  <a:pt x="338" y="972"/>
                </a:cubicBezTo>
                <a:cubicBezTo>
                  <a:pt x="337" y="972"/>
                  <a:pt x="337" y="972"/>
                  <a:pt x="337" y="972"/>
                </a:cubicBezTo>
                <a:cubicBezTo>
                  <a:pt x="338" y="970"/>
                  <a:pt x="338" y="970"/>
                  <a:pt x="338" y="970"/>
                </a:cubicBezTo>
                <a:cubicBezTo>
                  <a:pt x="361" y="943"/>
                  <a:pt x="363" y="890"/>
                  <a:pt x="355" y="862"/>
                </a:cubicBezTo>
                <a:cubicBezTo>
                  <a:pt x="352" y="851"/>
                  <a:pt x="344" y="840"/>
                  <a:pt x="336" y="832"/>
                </a:cubicBezTo>
                <a:moveTo>
                  <a:pt x="283" y="912"/>
                </a:moveTo>
                <a:cubicBezTo>
                  <a:pt x="301" y="894"/>
                  <a:pt x="306" y="857"/>
                  <a:pt x="286" y="837"/>
                </a:cubicBezTo>
                <a:cubicBezTo>
                  <a:pt x="319" y="893"/>
                  <a:pt x="257" y="952"/>
                  <a:pt x="226" y="898"/>
                </a:cubicBezTo>
                <a:cubicBezTo>
                  <a:pt x="226" y="900"/>
                  <a:pt x="226" y="900"/>
                  <a:pt x="226" y="900"/>
                </a:cubicBezTo>
                <a:cubicBezTo>
                  <a:pt x="243" y="929"/>
                  <a:pt x="268" y="926"/>
                  <a:pt x="283" y="912"/>
                </a:cubicBezTo>
                <a:moveTo>
                  <a:pt x="272" y="883"/>
                </a:moveTo>
                <a:cubicBezTo>
                  <a:pt x="276" y="871"/>
                  <a:pt x="276" y="871"/>
                  <a:pt x="276" y="871"/>
                </a:cubicBezTo>
                <a:cubicBezTo>
                  <a:pt x="280" y="888"/>
                  <a:pt x="264" y="906"/>
                  <a:pt x="246" y="898"/>
                </a:cubicBezTo>
                <a:cubicBezTo>
                  <a:pt x="258" y="896"/>
                  <a:pt x="266" y="896"/>
                  <a:pt x="272" y="883"/>
                </a:cubicBezTo>
                <a:moveTo>
                  <a:pt x="166" y="873"/>
                </a:moveTo>
                <a:cubicBezTo>
                  <a:pt x="155" y="863"/>
                  <a:pt x="143" y="856"/>
                  <a:pt x="132" y="855"/>
                </a:cubicBezTo>
                <a:cubicBezTo>
                  <a:pt x="106" y="852"/>
                  <a:pt x="83" y="872"/>
                  <a:pt x="88" y="908"/>
                </a:cubicBezTo>
                <a:cubicBezTo>
                  <a:pt x="87" y="907"/>
                  <a:pt x="86" y="907"/>
                  <a:pt x="85" y="906"/>
                </a:cubicBezTo>
                <a:cubicBezTo>
                  <a:pt x="80" y="868"/>
                  <a:pt x="100" y="844"/>
                  <a:pt x="139" y="853"/>
                </a:cubicBezTo>
                <a:cubicBezTo>
                  <a:pt x="147" y="854"/>
                  <a:pt x="164" y="865"/>
                  <a:pt x="166" y="873"/>
                </a:cubicBezTo>
                <a:moveTo>
                  <a:pt x="116" y="860"/>
                </a:moveTo>
                <a:cubicBezTo>
                  <a:pt x="142" y="856"/>
                  <a:pt x="162" y="872"/>
                  <a:pt x="173" y="887"/>
                </a:cubicBezTo>
                <a:cubicBezTo>
                  <a:pt x="180" y="898"/>
                  <a:pt x="188" y="935"/>
                  <a:pt x="168" y="946"/>
                </a:cubicBezTo>
                <a:cubicBezTo>
                  <a:pt x="186" y="917"/>
                  <a:pt x="179" y="864"/>
                  <a:pt x="116" y="860"/>
                </a:cubicBezTo>
                <a:moveTo>
                  <a:pt x="93" y="772"/>
                </a:moveTo>
                <a:cubicBezTo>
                  <a:pt x="93" y="785"/>
                  <a:pt x="84" y="798"/>
                  <a:pt x="79" y="809"/>
                </a:cubicBezTo>
                <a:cubicBezTo>
                  <a:pt x="77" y="809"/>
                  <a:pt x="77" y="809"/>
                  <a:pt x="77" y="809"/>
                </a:cubicBezTo>
                <a:cubicBezTo>
                  <a:pt x="78" y="807"/>
                  <a:pt x="78" y="807"/>
                  <a:pt x="78" y="807"/>
                </a:cubicBezTo>
                <a:cubicBezTo>
                  <a:pt x="76" y="796"/>
                  <a:pt x="88" y="776"/>
                  <a:pt x="93" y="772"/>
                </a:cubicBezTo>
                <a:moveTo>
                  <a:pt x="542" y="971"/>
                </a:moveTo>
                <a:cubicBezTo>
                  <a:pt x="541" y="979"/>
                  <a:pt x="537" y="981"/>
                  <a:pt x="534" y="987"/>
                </a:cubicBezTo>
                <a:cubicBezTo>
                  <a:pt x="536" y="987"/>
                  <a:pt x="538" y="988"/>
                  <a:pt x="540" y="988"/>
                </a:cubicBezTo>
                <a:cubicBezTo>
                  <a:pt x="539" y="990"/>
                  <a:pt x="539" y="990"/>
                  <a:pt x="539" y="990"/>
                </a:cubicBezTo>
                <a:cubicBezTo>
                  <a:pt x="534" y="997"/>
                  <a:pt x="529" y="1003"/>
                  <a:pt x="524" y="1009"/>
                </a:cubicBezTo>
                <a:cubicBezTo>
                  <a:pt x="546" y="1018"/>
                  <a:pt x="557" y="1015"/>
                  <a:pt x="567" y="995"/>
                </a:cubicBezTo>
                <a:cubicBezTo>
                  <a:pt x="570" y="997"/>
                  <a:pt x="572" y="1000"/>
                  <a:pt x="577" y="1000"/>
                </a:cubicBezTo>
                <a:cubicBezTo>
                  <a:pt x="578" y="999"/>
                  <a:pt x="579" y="999"/>
                  <a:pt x="580" y="999"/>
                </a:cubicBezTo>
                <a:cubicBezTo>
                  <a:pt x="588" y="985"/>
                  <a:pt x="578" y="978"/>
                  <a:pt x="575" y="967"/>
                </a:cubicBezTo>
                <a:cubicBezTo>
                  <a:pt x="576" y="968"/>
                  <a:pt x="576" y="968"/>
                  <a:pt x="576" y="968"/>
                </a:cubicBezTo>
                <a:cubicBezTo>
                  <a:pt x="593" y="984"/>
                  <a:pt x="615" y="1058"/>
                  <a:pt x="570" y="1061"/>
                </a:cubicBezTo>
                <a:cubicBezTo>
                  <a:pt x="571" y="1060"/>
                  <a:pt x="573" y="1059"/>
                  <a:pt x="574" y="1058"/>
                </a:cubicBezTo>
                <a:cubicBezTo>
                  <a:pt x="579" y="1052"/>
                  <a:pt x="580" y="1047"/>
                  <a:pt x="577" y="1040"/>
                </a:cubicBezTo>
                <a:cubicBezTo>
                  <a:pt x="568" y="1023"/>
                  <a:pt x="541" y="1039"/>
                  <a:pt x="549" y="1057"/>
                </a:cubicBezTo>
                <a:cubicBezTo>
                  <a:pt x="560" y="1081"/>
                  <a:pt x="586" y="1058"/>
                  <a:pt x="595" y="1053"/>
                </a:cubicBezTo>
                <a:cubicBezTo>
                  <a:pt x="595" y="1053"/>
                  <a:pt x="596" y="1053"/>
                  <a:pt x="596" y="1054"/>
                </a:cubicBezTo>
                <a:cubicBezTo>
                  <a:pt x="589" y="1076"/>
                  <a:pt x="585" y="1103"/>
                  <a:pt x="606" y="1104"/>
                </a:cubicBezTo>
                <a:cubicBezTo>
                  <a:pt x="613" y="1105"/>
                  <a:pt x="618" y="1101"/>
                  <a:pt x="619" y="1094"/>
                </a:cubicBezTo>
                <a:cubicBezTo>
                  <a:pt x="620" y="1090"/>
                  <a:pt x="619" y="1086"/>
                  <a:pt x="616" y="1083"/>
                </a:cubicBezTo>
                <a:cubicBezTo>
                  <a:pt x="613" y="1080"/>
                  <a:pt x="609" y="1079"/>
                  <a:pt x="606" y="1080"/>
                </a:cubicBezTo>
                <a:cubicBezTo>
                  <a:pt x="603" y="1081"/>
                  <a:pt x="602" y="1082"/>
                  <a:pt x="600" y="1084"/>
                </a:cubicBezTo>
                <a:cubicBezTo>
                  <a:pt x="597" y="1088"/>
                  <a:pt x="598" y="1093"/>
                  <a:pt x="598" y="1096"/>
                </a:cubicBezTo>
                <a:cubicBezTo>
                  <a:pt x="596" y="1095"/>
                  <a:pt x="596" y="1095"/>
                  <a:pt x="596" y="1095"/>
                </a:cubicBezTo>
                <a:cubicBezTo>
                  <a:pt x="593" y="1075"/>
                  <a:pt x="606" y="1049"/>
                  <a:pt x="607" y="1025"/>
                </a:cubicBezTo>
                <a:cubicBezTo>
                  <a:pt x="609" y="994"/>
                  <a:pt x="601" y="967"/>
                  <a:pt x="586" y="946"/>
                </a:cubicBezTo>
                <a:cubicBezTo>
                  <a:pt x="578" y="936"/>
                  <a:pt x="567" y="918"/>
                  <a:pt x="549" y="920"/>
                </a:cubicBezTo>
                <a:cubicBezTo>
                  <a:pt x="543" y="920"/>
                  <a:pt x="542" y="926"/>
                  <a:pt x="539" y="931"/>
                </a:cubicBezTo>
                <a:cubicBezTo>
                  <a:pt x="539" y="929"/>
                  <a:pt x="539" y="929"/>
                  <a:pt x="539" y="929"/>
                </a:cubicBezTo>
                <a:cubicBezTo>
                  <a:pt x="539" y="928"/>
                  <a:pt x="539" y="926"/>
                  <a:pt x="539" y="925"/>
                </a:cubicBezTo>
                <a:cubicBezTo>
                  <a:pt x="530" y="919"/>
                  <a:pt x="519" y="913"/>
                  <a:pt x="518" y="903"/>
                </a:cubicBezTo>
                <a:cubicBezTo>
                  <a:pt x="523" y="908"/>
                  <a:pt x="531" y="923"/>
                  <a:pt x="541" y="922"/>
                </a:cubicBezTo>
                <a:cubicBezTo>
                  <a:pt x="544" y="920"/>
                  <a:pt x="546" y="919"/>
                  <a:pt x="549" y="917"/>
                </a:cubicBezTo>
                <a:cubicBezTo>
                  <a:pt x="553" y="916"/>
                  <a:pt x="557" y="919"/>
                  <a:pt x="561" y="916"/>
                </a:cubicBezTo>
                <a:cubicBezTo>
                  <a:pt x="567" y="908"/>
                  <a:pt x="568" y="892"/>
                  <a:pt x="569" y="882"/>
                </a:cubicBezTo>
                <a:cubicBezTo>
                  <a:pt x="569" y="883"/>
                  <a:pt x="569" y="883"/>
                  <a:pt x="569" y="883"/>
                </a:cubicBezTo>
                <a:cubicBezTo>
                  <a:pt x="569" y="887"/>
                  <a:pt x="570" y="892"/>
                  <a:pt x="570" y="896"/>
                </a:cubicBezTo>
                <a:cubicBezTo>
                  <a:pt x="569" y="906"/>
                  <a:pt x="565" y="911"/>
                  <a:pt x="564" y="918"/>
                </a:cubicBezTo>
                <a:cubicBezTo>
                  <a:pt x="576" y="924"/>
                  <a:pt x="581" y="933"/>
                  <a:pt x="588" y="941"/>
                </a:cubicBezTo>
                <a:cubicBezTo>
                  <a:pt x="594" y="937"/>
                  <a:pt x="613" y="917"/>
                  <a:pt x="618" y="912"/>
                </a:cubicBezTo>
                <a:cubicBezTo>
                  <a:pt x="612" y="922"/>
                  <a:pt x="599" y="933"/>
                  <a:pt x="589" y="944"/>
                </a:cubicBezTo>
                <a:cubicBezTo>
                  <a:pt x="592" y="950"/>
                  <a:pt x="596" y="957"/>
                  <a:pt x="599" y="964"/>
                </a:cubicBezTo>
                <a:cubicBezTo>
                  <a:pt x="612" y="966"/>
                  <a:pt x="623" y="957"/>
                  <a:pt x="627" y="944"/>
                </a:cubicBezTo>
                <a:cubicBezTo>
                  <a:pt x="626" y="943"/>
                  <a:pt x="626" y="943"/>
                  <a:pt x="625" y="942"/>
                </a:cubicBezTo>
                <a:cubicBezTo>
                  <a:pt x="617" y="940"/>
                  <a:pt x="617" y="940"/>
                  <a:pt x="617" y="940"/>
                </a:cubicBezTo>
                <a:cubicBezTo>
                  <a:pt x="623" y="927"/>
                  <a:pt x="632" y="918"/>
                  <a:pt x="627" y="903"/>
                </a:cubicBezTo>
                <a:cubicBezTo>
                  <a:pt x="626" y="902"/>
                  <a:pt x="625" y="897"/>
                  <a:pt x="623" y="897"/>
                </a:cubicBezTo>
                <a:cubicBezTo>
                  <a:pt x="618" y="901"/>
                  <a:pt x="613" y="904"/>
                  <a:pt x="608" y="908"/>
                </a:cubicBezTo>
                <a:cubicBezTo>
                  <a:pt x="607" y="907"/>
                  <a:pt x="607" y="907"/>
                  <a:pt x="607" y="907"/>
                </a:cubicBezTo>
                <a:cubicBezTo>
                  <a:pt x="607" y="904"/>
                  <a:pt x="608" y="901"/>
                  <a:pt x="608" y="898"/>
                </a:cubicBezTo>
                <a:cubicBezTo>
                  <a:pt x="606" y="897"/>
                  <a:pt x="606" y="897"/>
                  <a:pt x="606" y="897"/>
                </a:cubicBezTo>
                <a:cubicBezTo>
                  <a:pt x="598" y="902"/>
                  <a:pt x="588" y="917"/>
                  <a:pt x="580" y="920"/>
                </a:cubicBezTo>
                <a:cubicBezTo>
                  <a:pt x="578" y="919"/>
                  <a:pt x="578" y="919"/>
                  <a:pt x="578" y="919"/>
                </a:cubicBezTo>
                <a:cubicBezTo>
                  <a:pt x="578" y="918"/>
                  <a:pt x="578" y="917"/>
                  <a:pt x="578" y="917"/>
                </a:cubicBezTo>
                <a:cubicBezTo>
                  <a:pt x="577" y="907"/>
                  <a:pt x="590" y="906"/>
                  <a:pt x="593" y="898"/>
                </a:cubicBezTo>
                <a:cubicBezTo>
                  <a:pt x="592" y="897"/>
                  <a:pt x="591" y="896"/>
                  <a:pt x="590" y="895"/>
                </a:cubicBezTo>
                <a:cubicBezTo>
                  <a:pt x="587" y="895"/>
                  <a:pt x="587" y="895"/>
                  <a:pt x="586" y="892"/>
                </a:cubicBezTo>
                <a:cubicBezTo>
                  <a:pt x="583" y="872"/>
                  <a:pt x="582" y="857"/>
                  <a:pt x="561" y="847"/>
                </a:cubicBezTo>
                <a:cubicBezTo>
                  <a:pt x="561" y="847"/>
                  <a:pt x="561" y="848"/>
                  <a:pt x="560" y="848"/>
                </a:cubicBezTo>
                <a:cubicBezTo>
                  <a:pt x="561" y="859"/>
                  <a:pt x="559" y="868"/>
                  <a:pt x="551" y="875"/>
                </a:cubicBezTo>
                <a:cubicBezTo>
                  <a:pt x="536" y="870"/>
                  <a:pt x="547" y="895"/>
                  <a:pt x="546" y="902"/>
                </a:cubicBezTo>
                <a:cubicBezTo>
                  <a:pt x="546" y="903"/>
                  <a:pt x="545" y="903"/>
                  <a:pt x="545" y="903"/>
                </a:cubicBezTo>
                <a:cubicBezTo>
                  <a:pt x="544" y="903"/>
                  <a:pt x="544" y="902"/>
                  <a:pt x="543" y="902"/>
                </a:cubicBezTo>
                <a:cubicBezTo>
                  <a:pt x="544" y="889"/>
                  <a:pt x="537" y="879"/>
                  <a:pt x="531" y="870"/>
                </a:cubicBezTo>
                <a:cubicBezTo>
                  <a:pt x="529" y="870"/>
                  <a:pt x="528" y="871"/>
                  <a:pt x="527" y="871"/>
                </a:cubicBezTo>
                <a:cubicBezTo>
                  <a:pt x="525" y="875"/>
                  <a:pt x="523" y="879"/>
                  <a:pt x="521" y="883"/>
                </a:cubicBezTo>
                <a:cubicBezTo>
                  <a:pt x="521" y="882"/>
                  <a:pt x="520" y="881"/>
                  <a:pt x="519" y="880"/>
                </a:cubicBezTo>
                <a:cubicBezTo>
                  <a:pt x="515" y="861"/>
                  <a:pt x="515" y="861"/>
                  <a:pt x="515" y="861"/>
                </a:cubicBezTo>
                <a:cubicBezTo>
                  <a:pt x="492" y="867"/>
                  <a:pt x="493" y="902"/>
                  <a:pt x="505" y="916"/>
                </a:cubicBezTo>
                <a:cubicBezTo>
                  <a:pt x="509" y="921"/>
                  <a:pt x="523" y="927"/>
                  <a:pt x="519" y="933"/>
                </a:cubicBezTo>
                <a:cubicBezTo>
                  <a:pt x="511" y="933"/>
                  <a:pt x="504" y="930"/>
                  <a:pt x="497" y="927"/>
                </a:cubicBezTo>
                <a:cubicBezTo>
                  <a:pt x="496" y="929"/>
                  <a:pt x="496" y="931"/>
                  <a:pt x="496" y="933"/>
                </a:cubicBezTo>
                <a:cubicBezTo>
                  <a:pt x="498" y="936"/>
                  <a:pt x="500" y="939"/>
                  <a:pt x="503" y="943"/>
                </a:cubicBezTo>
                <a:cubicBezTo>
                  <a:pt x="502" y="944"/>
                  <a:pt x="502" y="944"/>
                  <a:pt x="501" y="945"/>
                </a:cubicBezTo>
                <a:cubicBezTo>
                  <a:pt x="493" y="953"/>
                  <a:pt x="483" y="951"/>
                  <a:pt x="473" y="946"/>
                </a:cubicBezTo>
                <a:cubicBezTo>
                  <a:pt x="473" y="948"/>
                  <a:pt x="473" y="948"/>
                  <a:pt x="473" y="948"/>
                </a:cubicBezTo>
                <a:cubicBezTo>
                  <a:pt x="478" y="971"/>
                  <a:pt x="493" y="976"/>
                  <a:pt x="520" y="980"/>
                </a:cubicBezTo>
                <a:cubicBezTo>
                  <a:pt x="518" y="986"/>
                  <a:pt x="519" y="987"/>
                  <a:pt x="521" y="992"/>
                </a:cubicBezTo>
                <a:cubicBezTo>
                  <a:pt x="530" y="993"/>
                  <a:pt x="534" y="975"/>
                  <a:pt x="538" y="969"/>
                </a:cubicBezTo>
                <a:cubicBezTo>
                  <a:pt x="541" y="970"/>
                  <a:pt x="541" y="970"/>
                  <a:pt x="541" y="970"/>
                </a:cubicBezTo>
                <a:lnTo>
                  <a:pt x="542" y="971"/>
                </a:lnTo>
                <a:close/>
                <a:moveTo>
                  <a:pt x="573" y="965"/>
                </a:moveTo>
                <a:cubicBezTo>
                  <a:pt x="574" y="965"/>
                  <a:pt x="574" y="965"/>
                  <a:pt x="574" y="965"/>
                </a:cubicBezTo>
                <a:cubicBezTo>
                  <a:pt x="574" y="966"/>
                  <a:pt x="574" y="966"/>
                  <a:pt x="575" y="967"/>
                </a:cubicBezTo>
                <a:cubicBezTo>
                  <a:pt x="573" y="966"/>
                  <a:pt x="573" y="966"/>
                  <a:pt x="573" y="965"/>
                </a:cubicBezTo>
                <a:moveTo>
                  <a:pt x="561" y="990"/>
                </a:moveTo>
                <a:cubicBezTo>
                  <a:pt x="562" y="988"/>
                  <a:pt x="562" y="986"/>
                  <a:pt x="564" y="985"/>
                </a:cubicBezTo>
                <a:cubicBezTo>
                  <a:pt x="563" y="988"/>
                  <a:pt x="562" y="988"/>
                  <a:pt x="561" y="990"/>
                </a:cubicBezTo>
                <a:moveTo>
                  <a:pt x="557" y="952"/>
                </a:moveTo>
                <a:cubicBezTo>
                  <a:pt x="559" y="953"/>
                  <a:pt x="559" y="953"/>
                  <a:pt x="559" y="953"/>
                </a:cubicBezTo>
                <a:cubicBezTo>
                  <a:pt x="563" y="957"/>
                  <a:pt x="570" y="959"/>
                  <a:pt x="572" y="964"/>
                </a:cubicBezTo>
                <a:cubicBezTo>
                  <a:pt x="568" y="964"/>
                  <a:pt x="569" y="965"/>
                  <a:pt x="568" y="967"/>
                </a:cubicBezTo>
                <a:cubicBezTo>
                  <a:pt x="567" y="959"/>
                  <a:pt x="562" y="958"/>
                  <a:pt x="557" y="952"/>
                </a:cubicBezTo>
                <a:close/>
                <a:moveTo>
                  <a:pt x="547" y="948"/>
                </a:moveTo>
                <a:cubicBezTo>
                  <a:pt x="538" y="951"/>
                  <a:pt x="533" y="959"/>
                  <a:pt x="521" y="960"/>
                </a:cubicBezTo>
                <a:cubicBezTo>
                  <a:pt x="530" y="955"/>
                  <a:pt x="537" y="953"/>
                  <a:pt x="544" y="945"/>
                </a:cubicBezTo>
                <a:cubicBezTo>
                  <a:pt x="544" y="943"/>
                  <a:pt x="540" y="937"/>
                  <a:pt x="541" y="936"/>
                </a:cubicBezTo>
                <a:cubicBezTo>
                  <a:pt x="544" y="943"/>
                  <a:pt x="552" y="945"/>
                  <a:pt x="556" y="952"/>
                </a:cubicBezTo>
                <a:cubicBezTo>
                  <a:pt x="553" y="950"/>
                  <a:pt x="551" y="947"/>
                  <a:pt x="547" y="948"/>
                </a:cubicBezTo>
                <a:moveTo>
                  <a:pt x="115" y="782"/>
                </a:moveTo>
                <a:cubicBezTo>
                  <a:pt x="127" y="776"/>
                  <a:pt x="140" y="767"/>
                  <a:pt x="154" y="755"/>
                </a:cubicBezTo>
                <a:cubicBezTo>
                  <a:pt x="179" y="733"/>
                  <a:pt x="179" y="733"/>
                  <a:pt x="179" y="733"/>
                </a:cubicBezTo>
                <a:cubicBezTo>
                  <a:pt x="167" y="741"/>
                  <a:pt x="121" y="771"/>
                  <a:pt x="115" y="782"/>
                </a:cubicBezTo>
                <a:moveTo>
                  <a:pt x="208" y="775"/>
                </a:moveTo>
                <a:cubicBezTo>
                  <a:pt x="195" y="778"/>
                  <a:pt x="182" y="781"/>
                  <a:pt x="168" y="784"/>
                </a:cubicBezTo>
                <a:cubicBezTo>
                  <a:pt x="168" y="785"/>
                  <a:pt x="167" y="785"/>
                  <a:pt x="166" y="786"/>
                </a:cubicBezTo>
                <a:cubicBezTo>
                  <a:pt x="178" y="784"/>
                  <a:pt x="189" y="781"/>
                  <a:pt x="201" y="779"/>
                </a:cubicBezTo>
                <a:cubicBezTo>
                  <a:pt x="224" y="776"/>
                  <a:pt x="225" y="774"/>
                  <a:pt x="248" y="774"/>
                </a:cubicBezTo>
                <a:cubicBezTo>
                  <a:pt x="262" y="773"/>
                  <a:pt x="279" y="775"/>
                  <a:pt x="292" y="775"/>
                </a:cubicBezTo>
                <a:cubicBezTo>
                  <a:pt x="314" y="776"/>
                  <a:pt x="431" y="802"/>
                  <a:pt x="456" y="808"/>
                </a:cubicBezTo>
                <a:cubicBezTo>
                  <a:pt x="378" y="785"/>
                  <a:pt x="290" y="760"/>
                  <a:pt x="208" y="775"/>
                </a:cubicBezTo>
                <a:moveTo>
                  <a:pt x="172" y="771"/>
                </a:moveTo>
                <a:cubicBezTo>
                  <a:pt x="151" y="778"/>
                  <a:pt x="126" y="783"/>
                  <a:pt x="111" y="802"/>
                </a:cubicBezTo>
                <a:cubicBezTo>
                  <a:pt x="123" y="797"/>
                  <a:pt x="133" y="787"/>
                  <a:pt x="146" y="782"/>
                </a:cubicBezTo>
                <a:cubicBezTo>
                  <a:pt x="158" y="777"/>
                  <a:pt x="216" y="755"/>
                  <a:pt x="172" y="771"/>
                </a:cubicBezTo>
                <a:moveTo>
                  <a:pt x="448" y="713"/>
                </a:moveTo>
                <a:cubicBezTo>
                  <a:pt x="446" y="712"/>
                  <a:pt x="448" y="713"/>
                  <a:pt x="446" y="712"/>
                </a:cubicBezTo>
                <a:cubicBezTo>
                  <a:pt x="452" y="706"/>
                  <a:pt x="455" y="703"/>
                  <a:pt x="456" y="697"/>
                </a:cubicBezTo>
                <a:cubicBezTo>
                  <a:pt x="441" y="681"/>
                  <a:pt x="450" y="668"/>
                  <a:pt x="471" y="669"/>
                </a:cubicBezTo>
                <a:cubicBezTo>
                  <a:pt x="451" y="665"/>
                  <a:pt x="433" y="678"/>
                  <a:pt x="453" y="698"/>
                </a:cubicBezTo>
                <a:cubicBezTo>
                  <a:pt x="455" y="704"/>
                  <a:pt x="446" y="709"/>
                  <a:pt x="440" y="710"/>
                </a:cubicBezTo>
                <a:cubicBezTo>
                  <a:pt x="438" y="711"/>
                  <a:pt x="437" y="711"/>
                  <a:pt x="435" y="710"/>
                </a:cubicBezTo>
                <a:cubicBezTo>
                  <a:pt x="445" y="718"/>
                  <a:pt x="456" y="716"/>
                  <a:pt x="463" y="706"/>
                </a:cubicBezTo>
                <a:cubicBezTo>
                  <a:pt x="460" y="709"/>
                  <a:pt x="452" y="713"/>
                  <a:pt x="448" y="713"/>
                </a:cubicBezTo>
                <a:moveTo>
                  <a:pt x="405" y="759"/>
                </a:moveTo>
                <a:cubicBezTo>
                  <a:pt x="401" y="762"/>
                  <a:pt x="396" y="765"/>
                  <a:pt x="390" y="766"/>
                </a:cubicBezTo>
                <a:cubicBezTo>
                  <a:pt x="390" y="766"/>
                  <a:pt x="389" y="767"/>
                  <a:pt x="388" y="767"/>
                </a:cubicBezTo>
                <a:cubicBezTo>
                  <a:pt x="409" y="778"/>
                  <a:pt x="430" y="780"/>
                  <a:pt x="448" y="776"/>
                </a:cubicBezTo>
                <a:cubicBezTo>
                  <a:pt x="452" y="775"/>
                  <a:pt x="457" y="773"/>
                  <a:pt x="461" y="771"/>
                </a:cubicBezTo>
                <a:cubicBezTo>
                  <a:pt x="479" y="762"/>
                  <a:pt x="489" y="739"/>
                  <a:pt x="487" y="720"/>
                </a:cubicBezTo>
                <a:cubicBezTo>
                  <a:pt x="487" y="740"/>
                  <a:pt x="473" y="764"/>
                  <a:pt x="452" y="768"/>
                </a:cubicBezTo>
                <a:cubicBezTo>
                  <a:pt x="444" y="772"/>
                  <a:pt x="436" y="773"/>
                  <a:pt x="428" y="770"/>
                </a:cubicBezTo>
                <a:cubicBezTo>
                  <a:pt x="418" y="767"/>
                  <a:pt x="411" y="762"/>
                  <a:pt x="405" y="757"/>
                </a:cubicBezTo>
                <a:lnTo>
                  <a:pt x="405" y="759"/>
                </a:lnTo>
                <a:close/>
                <a:moveTo>
                  <a:pt x="513" y="741"/>
                </a:moveTo>
                <a:cubicBezTo>
                  <a:pt x="501" y="765"/>
                  <a:pt x="487" y="774"/>
                  <a:pt x="468" y="785"/>
                </a:cubicBezTo>
                <a:cubicBezTo>
                  <a:pt x="468" y="785"/>
                  <a:pt x="468" y="785"/>
                  <a:pt x="468" y="785"/>
                </a:cubicBezTo>
                <a:cubicBezTo>
                  <a:pt x="473" y="786"/>
                  <a:pt x="478" y="786"/>
                  <a:pt x="483" y="785"/>
                </a:cubicBezTo>
                <a:cubicBezTo>
                  <a:pt x="478" y="786"/>
                  <a:pt x="473" y="787"/>
                  <a:pt x="468" y="788"/>
                </a:cubicBezTo>
                <a:cubicBezTo>
                  <a:pt x="468" y="789"/>
                  <a:pt x="468" y="789"/>
                  <a:pt x="468" y="789"/>
                </a:cubicBezTo>
                <a:cubicBezTo>
                  <a:pt x="485" y="799"/>
                  <a:pt x="498" y="804"/>
                  <a:pt x="501" y="822"/>
                </a:cubicBezTo>
                <a:cubicBezTo>
                  <a:pt x="501" y="823"/>
                  <a:pt x="501" y="823"/>
                  <a:pt x="501" y="823"/>
                </a:cubicBezTo>
                <a:cubicBezTo>
                  <a:pt x="501" y="824"/>
                  <a:pt x="501" y="824"/>
                  <a:pt x="501" y="824"/>
                </a:cubicBezTo>
                <a:cubicBezTo>
                  <a:pt x="483" y="824"/>
                  <a:pt x="453" y="832"/>
                  <a:pt x="438" y="821"/>
                </a:cubicBezTo>
                <a:cubicBezTo>
                  <a:pt x="438" y="822"/>
                  <a:pt x="437" y="822"/>
                  <a:pt x="437" y="822"/>
                </a:cubicBezTo>
                <a:cubicBezTo>
                  <a:pt x="449" y="838"/>
                  <a:pt x="446" y="877"/>
                  <a:pt x="423" y="887"/>
                </a:cubicBezTo>
                <a:cubicBezTo>
                  <a:pt x="424" y="880"/>
                  <a:pt x="424" y="874"/>
                  <a:pt x="424" y="867"/>
                </a:cubicBezTo>
                <a:cubicBezTo>
                  <a:pt x="421" y="853"/>
                  <a:pt x="409" y="841"/>
                  <a:pt x="397" y="831"/>
                </a:cubicBezTo>
                <a:cubicBezTo>
                  <a:pt x="396" y="836"/>
                  <a:pt x="396" y="840"/>
                  <a:pt x="395" y="844"/>
                </a:cubicBezTo>
                <a:cubicBezTo>
                  <a:pt x="392" y="852"/>
                  <a:pt x="387" y="858"/>
                  <a:pt x="383" y="863"/>
                </a:cubicBezTo>
                <a:cubicBezTo>
                  <a:pt x="382" y="863"/>
                  <a:pt x="381" y="863"/>
                  <a:pt x="380" y="863"/>
                </a:cubicBezTo>
                <a:cubicBezTo>
                  <a:pt x="374" y="801"/>
                  <a:pt x="326" y="788"/>
                  <a:pt x="260" y="788"/>
                </a:cubicBezTo>
                <a:cubicBezTo>
                  <a:pt x="260" y="788"/>
                  <a:pt x="259" y="789"/>
                  <a:pt x="259" y="789"/>
                </a:cubicBezTo>
                <a:cubicBezTo>
                  <a:pt x="271" y="790"/>
                  <a:pt x="283" y="792"/>
                  <a:pt x="295" y="793"/>
                </a:cubicBezTo>
                <a:cubicBezTo>
                  <a:pt x="333" y="798"/>
                  <a:pt x="366" y="838"/>
                  <a:pt x="375" y="861"/>
                </a:cubicBezTo>
                <a:cubicBezTo>
                  <a:pt x="387" y="889"/>
                  <a:pt x="384" y="929"/>
                  <a:pt x="411" y="948"/>
                </a:cubicBezTo>
                <a:cubicBezTo>
                  <a:pt x="411" y="949"/>
                  <a:pt x="411" y="949"/>
                  <a:pt x="411" y="950"/>
                </a:cubicBezTo>
                <a:cubicBezTo>
                  <a:pt x="400" y="952"/>
                  <a:pt x="393" y="953"/>
                  <a:pt x="381" y="946"/>
                </a:cubicBezTo>
                <a:cubicBezTo>
                  <a:pt x="370" y="1020"/>
                  <a:pt x="305" y="1016"/>
                  <a:pt x="254" y="978"/>
                </a:cubicBezTo>
                <a:cubicBezTo>
                  <a:pt x="254" y="977"/>
                  <a:pt x="255" y="976"/>
                  <a:pt x="255" y="975"/>
                </a:cubicBezTo>
                <a:cubicBezTo>
                  <a:pt x="282" y="986"/>
                  <a:pt x="299" y="981"/>
                  <a:pt x="318" y="972"/>
                </a:cubicBezTo>
                <a:cubicBezTo>
                  <a:pt x="318" y="970"/>
                  <a:pt x="318" y="970"/>
                  <a:pt x="318" y="970"/>
                </a:cubicBezTo>
                <a:cubicBezTo>
                  <a:pt x="308" y="970"/>
                  <a:pt x="287" y="968"/>
                  <a:pt x="281" y="958"/>
                </a:cubicBezTo>
                <a:cubicBezTo>
                  <a:pt x="298" y="954"/>
                  <a:pt x="298" y="954"/>
                  <a:pt x="298" y="954"/>
                </a:cubicBezTo>
                <a:cubicBezTo>
                  <a:pt x="311" y="950"/>
                  <a:pt x="325" y="939"/>
                  <a:pt x="333" y="926"/>
                </a:cubicBezTo>
                <a:cubicBezTo>
                  <a:pt x="345" y="907"/>
                  <a:pt x="340" y="883"/>
                  <a:pt x="335" y="868"/>
                </a:cubicBezTo>
                <a:cubicBezTo>
                  <a:pt x="323" y="833"/>
                  <a:pt x="300" y="804"/>
                  <a:pt x="249" y="795"/>
                </a:cubicBezTo>
                <a:cubicBezTo>
                  <a:pt x="268" y="803"/>
                  <a:pt x="275" y="809"/>
                  <a:pt x="282" y="817"/>
                </a:cubicBezTo>
                <a:cubicBezTo>
                  <a:pt x="302" y="838"/>
                  <a:pt x="322" y="877"/>
                  <a:pt x="300" y="915"/>
                </a:cubicBezTo>
                <a:cubicBezTo>
                  <a:pt x="293" y="926"/>
                  <a:pt x="288" y="934"/>
                  <a:pt x="278" y="938"/>
                </a:cubicBezTo>
                <a:cubicBezTo>
                  <a:pt x="246" y="950"/>
                  <a:pt x="211" y="921"/>
                  <a:pt x="214" y="892"/>
                </a:cubicBezTo>
                <a:cubicBezTo>
                  <a:pt x="216" y="876"/>
                  <a:pt x="233" y="866"/>
                  <a:pt x="244" y="866"/>
                </a:cubicBezTo>
                <a:cubicBezTo>
                  <a:pt x="255" y="866"/>
                  <a:pt x="259" y="874"/>
                  <a:pt x="265" y="877"/>
                </a:cubicBezTo>
                <a:cubicBezTo>
                  <a:pt x="269" y="861"/>
                  <a:pt x="265" y="845"/>
                  <a:pt x="258" y="835"/>
                </a:cubicBezTo>
                <a:cubicBezTo>
                  <a:pt x="226" y="787"/>
                  <a:pt x="159" y="797"/>
                  <a:pt x="117" y="814"/>
                </a:cubicBezTo>
                <a:cubicBezTo>
                  <a:pt x="108" y="818"/>
                  <a:pt x="78" y="829"/>
                  <a:pt x="67" y="879"/>
                </a:cubicBezTo>
                <a:cubicBezTo>
                  <a:pt x="69" y="838"/>
                  <a:pt x="89" y="827"/>
                  <a:pt x="94" y="817"/>
                </a:cubicBezTo>
                <a:cubicBezTo>
                  <a:pt x="87" y="820"/>
                  <a:pt x="83" y="828"/>
                  <a:pt x="78" y="835"/>
                </a:cubicBezTo>
                <a:cubicBezTo>
                  <a:pt x="58" y="863"/>
                  <a:pt x="59" y="898"/>
                  <a:pt x="76" y="919"/>
                </a:cubicBezTo>
                <a:cubicBezTo>
                  <a:pt x="83" y="926"/>
                  <a:pt x="97" y="938"/>
                  <a:pt x="111" y="935"/>
                </a:cubicBezTo>
                <a:cubicBezTo>
                  <a:pt x="113" y="934"/>
                  <a:pt x="114" y="935"/>
                  <a:pt x="114" y="932"/>
                </a:cubicBezTo>
                <a:cubicBezTo>
                  <a:pt x="111" y="927"/>
                  <a:pt x="111" y="927"/>
                  <a:pt x="111" y="927"/>
                </a:cubicBezTo>
                <a:cubicBezTo>
                  <a:pt x="110" y="919"/>
                  <a:pt x="115" y="911"/>
                  <a:pt x="118" y="905"/>
                </a:cubicBezTo>
                <a:cubicBezTo>
                  <a:pt x="119" y="905"/>
                  <a:pt x="120" y="905"/>
                  <a:pt x="121" y="905"/>
                </a:cubicBezTo>
                <a:cubicBezTo>
                  <a:pt x="118" y="916"/>
                  <a:pt x="116" y="922"/>
                  <a:pt x="122" y="927"/>
                </a:cubicBezTo>
                <a:cubicBezTo>
                  <a:pt x="127" y="926"/>
                  <a:pt x="130" y="926"/>
                  <a:pt x="137" y="929"/>
                </a:cubicBezTo>
                <a:cubicBezTo>
                  <a:pt x="137" y="930"/>
                  <a:pt x="138" y="932"/>
                  <a:pt x="138" y="933"/>
                </a:cubicBezTo>
                <a:cubicBezTo>
                  <a:pt x="138" y="950"/>
                  <a:pt x="123" y="962"/>
                  <a:pt x="109" y="961"/>
                </a:cubicBezTo>
                <a:cubicBezTo>
                  <a:pt x="108" y="961"/>
                  <a:pt x="108" y="962"/>
                  <a:pt x="107" y="962"/>
                </a:cubicBezTo>
                <a:cubicBezTo>
                  <a:pt x="127" y="968"/>
                  <a:pt x="159" y="932"/>
                  <a:pt x="141" y="917"/>
                </a:cubicBezTo>
                <a:cubicBezTo>
                  <a:pt x="135" y="913"/>
                  <a:pt x="130" y="919"/>
                  <a:pt x="123" y="916"/>
                </a:cubicBezTo>
                <a:cubicBezTo>
                  <a:pt x="124" y="901"/>
                  <a:pt x="133" y="898"/>
                  <a:pt x="147" y="902"/>
                </a:cubicBezTo>
                <a:cubicBezTo>
                  <a:pt x="139" y="888"/>
                  <a:pt x="115" y="900"/>
                  <a:pt x="110" y="908"/>
                </a:cubicBezTo>
                <a:cubicBezTo>
                  <a:pt x="104" y="918"/>
                  <a:pt x="109" y="924"/>
                  <a:pt x="109" y="931"/>
                </a:cubicBezTo>
                <a:cubicBezTo>
                  <a:pt x="39" y="916"/>
                  <a:pt x="85" y="808"/>
                  <a:pt x="150" y="843"/>
                </a:cubicBezTo>
                <a:cubicBezTo>
                  <a:pt x="216" y="879"/>
                  <a:pt x="194" y="974"/>
                  <a:pt x="117" y="976"/>
                </a:cubicBezTo>
                <a:cubicBezTo>
                  <a:pt x="71" y="977"/>
                  <a:pt x="49" y="940"/>
                  <a:pt x="45" y="904"/>
                </a:cubicBezTo>
                <a:cubicBezTo>
                  <a:pt x="42" y="881"/>
                  <a:pt x="50" y="859"/>
                  <a:pt x="60" y="839"/>
                </a:cubicBezTo>
                <a:cubicBezTo>
                  <a:pt x="70" y="818"/>
                  <a:pt x="79" y="794"/>
                  <a:pt x="61" y="777"/>
                </a:cubicBezTo>
                <a:cubicBezTo>
                  <a:pt x="57" y="773"/>
                  <a:pt x="51" y="768"/>
                  <a:pt x="43" y="769"/>
                </a:cubicBezTo>
                <a:cubicBezTo>
                  <a:pt x="37" y="771"/>
                  <a:pt x="31" y="773"/>
                  <a:pt x="25" y="775"/>
                </a:cubicBezTo>
                <a:cubicBezTo>
                  <a:pt x="25" y="775"/>
                  <a:pt x="24" y="775"/>
                  <a:pt x="24" y="776"/>
                </a:cubicBezTo>
                <a:cubicBezTo>
                  <a:pt x="23" y="775"/>
                  <a:pt x="23" y="774"/>
                  <a:pt x="23" y="773"/>
                </a:cubicBezTo>
                <a:cubicBezTo>
                  <a:pt x="26" y="768"/>
                  <a:pt x="28" y="763"/>
                  <a:pt x="31" y="759"/>
                </a:cubicBezTo>
                <a:cubicBezTo>
                  <a:pt x="31" y="758"/>
                  <a:pt x="31" y="758"/>
                  <a:pt x="31" y="758"/>
                </a:cubicBezTo>
                <a:cubicBezTo>
                  <a:pt x="26" y="758"/>
                  <a:pt x="22" y="761"/>
                  <a:pt x="19" y="765"/>
                </a:cubicBezTo>
                <a:cubicBezTo>
                  <a:pt x="19" y="765"/>
                  <a:pt x="18" y="765"/>
                  <a:pt x="18" y="765"/>
                </a:cubicBezTo>
                <a:cubicBezTo>
                  <a:pt x="17" y="765"/>
                  <a:pt x="17" y="765"/>
                  <a:pt x="17" y="765"/>
                </a:cubicBezTo>
                <a:cubicBezTo>
                  <a:pt x="24" y="737"/>
                  <a:pt x="34" y="735"/>
                  <a:pt x="57" y="746"/>
                </a:cubicBezTo>
                <a:cubicBezTo>
                  <a:pt x="59" y="740"/>
                  <a:pt x="61" y="737"/>
                  <a:pt x="65" y="735"/>
                </a:cubicBezTo>
                <a:cubicBezTo>
                  <a:pt x="66" y="735"/>
                  <a:pt x="66" y="735"/>
                  <a:pt x="66" y="735"/>
                </a:cubicBezTo>
                <a:cubicBezTo>
                  <a:pt x="70" y="749"/>
                  <a:pt x="76" y="753"/>
                  <a:pt x="76" y="768"/>
                </a:cubicBezTo>
                <a:cubicBezTo>
                  <a:pt x="83" y="766"/>
                  <a:pt x="91" y="762"/>
                  <a:pt x="97" y="758"/>
                </a:cubicBezTo>
                <a:cubicBezTo>
                  <a:pt x="112" y="717"/>
                  <a:pt x="87" y="694"/>
                  <a:pt x="96" y="695"/>
                </a:cubicBezTo>
                <a:cubicBezTo>
                  <a:pt x="118" y="714"/>
                  <a:pt x="103" y="779"/>
                  <a:pt x="90" y="796"/>
                </a:cubicBezTo>
                <a:cubicBezTo>
                  <a:pt x="89" y="798"/>
                  <a:pt x="89" y="798"/>
                  <a:pt x="89" y="798"/>
                </a:cubicBezTo>
                <a:cubicBezTo>
                  <a:pt x="98" y="789"/>
                  <a:pt x="107" y="780"/>
                  <a:pt x="116" y="771"/>
                </a:cubicBezTo>
                <a:cubicBezTo>
                  <a:pt x="138" y="749"/>
                  <a:pt x="155" y="730"/>
                  <a:pt x="173" y="705"/>
                </a:cubicBezTo>
                <a:cubicBezTo>
                  <a:pt x="187" y="684"/>
                  <a:pt x="196" y="664"/>
                  <a:pt x="203" y="642"/>
                </a:cubicBezTo>
                <a:cubicBezTo>
                  <a:pt x="206" y="631"/>
                  <a:pt x="214" y="594"/>
                  <a:pt x="199" y="581"/>
                </a:cubicBezTo>
                <a:cubicBezTo>
                  <a:pt x="190" y="598"/>
                  <a:pt x="176" y="600"/>
                  <a:pt x="167" y="593"/>
                </a:cubicBezTo>
                <a:cubicBezTo>
                  <a:pt x="160" y="591"/>
                  <a:pt x="154" y="585"/>
                  <a:pt x="152" y="574"/>
                </a:cubicBezTo>
                <a:cubicBezTo>
                  <a:pt x="148" y="553"/>
                  <a:pt x="174" y="526"/>
                  <a:pt x="197" y="533"/>
                </a:cubicBezTo>
                <a:cubicBezTo>
                  <a:pt x="202" y="534"/>
                  <a:pt x="205" y="536"/>
                  <a:pt x="209" y="538"/>
                </a:cubicBezTo>
                <a:cubicBezTo>
                  <a:pt x="213" y="540"/>
                  <a:pt x="217" y="543"/>
                  <a:pt x="221" y="546"/>
                </a:cubicBezTo>
                <a:cubicBezTo>
                  <a:pt x="230" y="556"/>
                  <a:pt x="233" y="570"/>
                  <a:pt x="234" y="584"/>
                </a:cubicBezTo>
                <a:cubicBezTo>
                  <a:pt x="240" y="635"/>
                  <a:pt x="212" y="686"/>
                  <a:pt x="182" y="721"/>
                </a:cubicBezTo>
                <a:cubicBezTo>
                  <a:pt x="229" y="676"/>
                  <a:pt x="260" y="626"/>
                  <a:pt x="249" y="575"/>
                </a:cubicBezTo>
                <a:cubicBezTo>
                  <a:pt x="239" y="527"/>
                  <a:pt x="194" y="477"/>
                  <a:pt x="208" y="433"/>
                </a:cubicBezTo>
                <a:cubicBezTo>
                  <a:pt x="210" y="432"/>
                  <a:pt x="210" y="432"/>
                  <a:pt x="210" y="432"/>
                </a:cubicBezTo>
                <a:cubicBezTo>
                  <a:pt x="217" y="443"/>
                  <a:pt x="225" y="448"/>
                  <a:pt x="233" y="455"/>
                </a:cubicBezTo>
                <a:cubicBezTo>
                  <a:pt x="234" y="456"/>
                  <a:pt x="235" y="456"/>
                  <a:pt x="235" y="457"/>
                </a:cubicBezTo>
                <a:cubicBezTo>
                  <a:pt x="235" y="456"/>
                  <a:pt x="235" y="456"/>
                  <a:pt x="235" y="456"/>
                </a:cubicBezTo>
                <a:cubicBezTo>
                  <a:pt x="235" y="455"/>
                  <a:pt x="235" y="455"/>
                  <a:pt x="235" y="455"/>
                </a:cubicBezTo>
                <a:cubicBezTo>
                  <a:pt x="234" y="448"/>
                  <a:pt x="232" y="441"/>
                  <a:pt x="231" y="433"/>
                </a:cubicBezTo>
                <a:cubicBezTo>
                  <a:pt x="231" y="416"/>
                  <a:pt x="238" y="404"/>
                  <a:pt x="227" y="386"/>
                </a:cubicBezTo>
                <a:cubicBezTo>
                  <a:pt x="226" y="385"/>
                  <a:pt x="225" y="384"/>
                  <a:pt x="223" y="383"/>
                </a:cubicBezTo>
                <a:cubicBezTo>
                  <a:pt x="223" y="380"/>
                  <a:pt x="223" y="380"/>
                  <a:pt x="223" y="380"/>
                </a:cubicBezTo>
                <a:cubicBezTo>
                  <a:pt x="223" y="380"/>
                  <a:pt x="223" y="380"/>
                  <a:pt x="223" y="380"/>
                </a:cubicBezTo>
                <a:cubicBezTo>
                  <a:pt x="236" y="375"/>
                  <a:pt x="263" y="392"/>
                  <a:pt x="271" y="412"/>
                </a:cubicBezTo>
                <a:cubicBezTo>
                  <a:pt x="279" y="430"/>
                  <a:pt x="280" y="448"/>
                  <a:pt x="281" y="466"/>
                </a:cubicBezTo>
                <a:cubicBezTo>
                  <a:pt x="281" y="470"/>
                  <a:pt x="282" y="474"/>
                  <a:pt x="282" y="478"/>
                </a:cubicBezTo>
                <a:cubicBezTo>
                  <a:pt x="285" y="492"/>
                  <a:pt x="288" y="507"/>
                  <a:pt x="290" y="522"/>
                </a:cubicBezTo>
                <a:cubicBezTo>
                  <a:pt x="291" y="522"/>
                  <a:pt x="291" y="522"/>
                  <a:pt x="291" y="522"/>
                </a:cubicBezTo>
                <a:cubicBezTo>
                  <a:pt x="297" y="517"/>
                  <a:pt x="306" y="508"/>
                  <a:pt x="313" y="501"/>
                </a:cubicBezTo>
                <a:cubicBezTo>
                  <a:pt x="313" y="501"/>
                  <a:pt x="314" y="500"/>
                  <a:pt x="314" y="500"/>
                </a:cubicBezTo>
                <a:cubicBezTo>
                  <a:pt x="315" y="501"/>
                  <a:pt x="315" y="501"/>
                  <a:pt x="315" y="501"/>
                </a:cubicBezTo>
                <a:cubicBezTo>
                  <a:pt x="315" y="501"/>
                  <a:pt x="315" y="501"/>
                  <a:pt x="315" y="501"/>
                </a:cubicBezTo>
                <a:cubicBezTo>
                  <a:pt x="318" y="501"/>
                  <a:pt x="318" y="501"/>
                  <a:pt x="318" y="501"/>
                </a:cubicBezTo>
                <a:cubicBezTo>
                  <a:pt x="316" y="574"/>
                  <a:pt x="316" y="574"/>
                  <a:pt x="316" y="574"/>
                </a:cubicBezTo>
                <a:cubicBezTo>
                  <a:pt x="323" y="563"/>
                  <a:pt x="326" y="546"/>
                  <a:pt x="328" y="535"/>
                </a:cubicBezTo>
                <a:cubicBezTo>
                  <a:pt x="338" y="493"/>
                  <a:pt x="341" y="453"/>
                  <a:pt x="326" y="406"/>
                </a:cubicBezTo>
                <a:cubicBezTo>
                  <a:pt x="319" y="405"/>
                  <a:pt x="313" y="404"/>
                  <a:pt x="306" y="401"/>
                </a:cubicBezTo>
                <a:cubicBezTo>
                  <a:pt x="306" y="401"/>
                  <a:pt x="306" y="401"/>
                  <a:pt x="306" y="401"/>
                </a:cubicBezTo>
                <a:cubicBezTo>
                  <a:pt x="306" y="401"/>
                  <a:pt x="306" y="401"/>
                  <a:pt x="306" y="401"/>
                </a:cubicBezTo>
                <a:cubicBezTo>
                  <a:pt x="304" y="400"/>
                  <a:pt x="301" y="399"/>
                  <a:pt x="299" y="397"/>
                </a:cubicBezTo>
                <a:cubicBezTo>
                  <a:pt x="284" y="386"/>
                  <a:pt x="280" y="375"/>
                  <a:pt x="273" y="369"/>
                </a:cubicBezTo>
                <a:cubicBezTo>
                  <a:pt x="269" y="366"/>
                  <a:pt x="262" y="366"/>
                  <a:pt x="246" y="368"/>
                </a:cubicBezTo>
                <a:cubicBezTo>
                  <a:pt x="246" y="367"/>
                  <a:pt x="245" y="366"/>
                  <a:pt x="245" y="366"/>
                </a:cubicBezTo>
                <a:cubicBezTo>
                  <a:pt x="245" y="366"/>
                  <a:pt x="245" y="365"/>
                  <a:pt x="246" y="365"/>
                </a:cubicBezTo>
                <a:cubicBezTo>
                  <a:pt x="245" y="364"/>
                  <a:pt x="245" y="364"/>
                  <a:pt x="245" y="364"/>
                </a:cubicBezTo>
                <a:cubicBezTo>
                  <a:pt x="247" y="363"/>
                  <a:pt x="248" y="362"/>
                  <a:pt x="249" y="362"/>
                </a:cubicBezTo>
                <a:cubicBezTo>
                  <a:pt x="260" y="351"/>
                  <a:pt x="269" y="348"/>
                  <a:pt x="277" y="351"/>
                </a:cubicBezTo>
                <a:cubicBezTo>
                  <a:pt x="284" y="352"/>
                  <a:pt x="291" y="357"/>
                  <a:pt x="299" y="364"/>
                </a:cubicBezTo>
                <a:cubicBezTo>
                  <a:pt x="306" y="371"/>
                  <a:pt x="310" y="381"/>
                  <a:pt x="316" y="385"/>
                </a:cubicBezTo>
                <a:cubicBezTo>
                  <a:pt x="317" y="384"/>
                  <a:pt x="317" y="384"/>
                  <a:pt x="317" y="384"/>
                </a:cubicBezTo>
                <a:cubicBezTo>
                  <a:pt x="317" y="383"/>
                  <a:pt x="317" y="383"/>
                  <a:pt x="317" y="383"/>
                </a:cubicBezTo>
                <a:cubicBezTo>
                  <a:pt x="317" y="383"/>
                  <a:pt x="317" y="383"/>
                  <a:pt x="317" y="383"/>
                </a:cubicBezTo>
                <a:cubicBezTo>
                  <a:pt x="317" y="383"/>
                  <a:pt x="317" y="383"/>
                  <a:pt x="317" y="383"/>
                </a:cubicBezTo>
                <a:cubicBezTo>
                  <a:pt x="298" y="347"/>
                  <a:pt x="261" y="307"/>
                  <a:pt x="199" y="307"/>
                </a:cubicBezTo>
                <a:cubicBezTo>
                  <a:pt x="159" y="308"/>
                  <a:pt x="124" y="325"/>
                  <a:pt x="103" y="358"/>
                </a:cubicBezTo>
                <a:cubicBezTo>
                  <a:pt x="89" y="380"/>
                  <a:pt x="80" y="409"/>
                  <a:pt x="92" y="436"/>
                </a:cubicBezTo>
                <a:cubicBezTo>
                  <a:pt x="106" y="467"/>
                  <a:pt x="161" y="472"/>
                  <a:pt x="162" y="437"/>
                </a:cubicBezTo>
                <a:cubicBezTo>
                  <a:pt x="161" y="435"/>
                  <a:pt x="161" y="435"/>
                  <a:pt x="161" y="435"/>
                </a:cubicBezTo>
                <a:cubicBezTo>
                  <a:pt x="154" y="437"/>
                  <a:pt x="148" y="435"/>
                  <a:pt x="144" y="428"/>
                </a:cubicBezTo>
                <a:cubicBezTo>
                  <a:pt x="144" y="426"/>
                  <a:pt x="144" y="426"/>
                  <a:pt x="144" y="426"/>
                </a:cubicBezTo>
                <a:cubicBezTo>
                  <a:pt x="145" y="426"/>
                  <a:pt x="145" y="426"/>
                  <a:pt x="145" y="426"/>
                </a:cubicBezTo>
                <a:cubicBezTo>
                  <a:pt x="150" y="429"/>
                  <a:pt x="152" y="431"/>
                  <a:pt x="158" y="430"/>
                </a:cubicBezTo>
                <a:cubicBezTo>
                  <a:pt x="159" y="426"/>
                  <a:pt x="158" y="421"/>
                  <a:pt x="163" y="419"/>
                </a:cubicBezTo>
                <a:cubicBezTo>
                  <a:pt x="174" y="417"/>
                  <a:pt x="180" y="432"/>
                  <a:pt x="181" y="440"/>
                </a:cubicBezTo>
                <a:cubicBezTo>
                  <a:pt x="181" y="439"/>
                  <a:pt x="182" y="438"/>
                  <a:pt x="182" y="437"/>
                </a:cubicBezTo>
                <a:cubicBezTo>
                  <a:pt x="179" y="422"/>
                  <a:pt x="170" y="414"/>
                  <a:pt x="157" y="412"/>
                </a:cubicBezTo>
                <a:cubicBezTo>
                  <a:pt x="156" y="413"/>
                  <a:pt x="155" y="414"/>
                  <a:pt x="155" y="415"/>
                </a:cubicBezTo>
                <a:cubicBezTo>
                  <a:pt x="153" y="418"/>
                  <a:pt x="154" y="421"/>
                  <a:pt x="153" y="425"/>
                </a:cubicBezTo>
                <a:cubicBezTo>
                  <a:pt x="152" y="425"/>
                  <a:pt x="151" y="426"/>
                  <a:pt x="149" y="426"/>
                </a:cubicBezTo>
                <a:cubicBezTo>
                  <a:pt x="144" y="422"/>
                  <a:pt x="144" y="422"/>
                  <a:pt x="144" y="422"/>
                </a:cubicBezTo>
                <a:cubicBezTo>
                  <a:pt x="143" y="416"/>
                  <a:pt x="144" y="413"/>
                  <a:pt x="144" y="409"/>
                </a:cubicBezTo>
                <a:cubicBezTo>
                  <a:pt x="133" y="419"/>
                  <a:pt x="142" y="440"/>
                  <a:pt x="157" y="437"/>
                </a:cubicBezTo>
                <a:cubicBezTo>
                  <a:pt x="158" y="438"/>
                  <a:pt x="158" y="439"/>
                  <a:pt x="159" y="440"/>
                </a:cubicBezTo>
                <a:cubicBezTo>
                  <a:pt x="140" y="466"/>
                  <a:pt x="95" y="459"/>
                  <a:pt x="96" y="423"/>
                </a:cubicBezTo>
                <a:cubicBezTo>
                  <a:pt x="97" y="385"/>
                  <a:pt x="145" y="369"/>
                  <a:pt x="172" y="386"/>
                </a:cubicBezTo>
                <a:cubicBezTo>
                  <a:pt x="218" y="416"/>
                  <a:pt x="182" y="491"/>
                  <a:pt x="134" y="479"/>
                </a:cubicBezTo>
                <a:cubicBezTo>
                  <a:pt x="52" y="459"/>
                  <a:pt x="71" y="376"/>
                  <a:pt x="114" y="331"/>
                </a:cubicBezTo>
                <a:cubicBezTo>
                  <a:pt x="140" y="305"/>
                  <a:pt x="177" y="298"/>
                  <a:pt x="200" y="295"/>
                </a:cubicBezTo>
                <a:cubicBezTo>
                  <a:pt x="192" y="291"/>
                  <a:pt x="165" y="284"/>
                  <a:pt x="162" y="274"/>
                </a:cubicBezTo>
                <a:cubicBezTo>
                  <a:pt x="165" y="272"/>
                  <a:pt x="167" y="271"/>
                  <a:pt x="167" y="269"/>
                </a:cubicBezTo>
                <a:cubicBezTo>
                  <a:pt x="161" y="245"/>
                  <a:pt x="167" y="235"/>
                  <a:pt x="194" y="229"/>
                </a:cubicBezTo>
                <a:cubicBezTo>
                  <a:pt x="195" y="230"/>
                  <a:pt x="195" y="231"/>
                  <a:pt x="195" y="231"/>
                </a:cubicBezTo>
                <a:cubicBezTo>
                  <a:pt x="188" y="234"/>
                  <a:pt x="181" y="241"/>
                  <a:pt x="181" y="247"/>
                </a:cubicBezTo>
                <a:cubicBezTo>
                  <a:pt x="182" y="246"/>
                  <a:pt x="182" y="246"/>
                  <a:pt x="182" y="246"/>
                </a:cubicBezTo>
                <a:cubicBezTo>
                  <a:pt x="187" y="245"/>
                  <a:pt x="192" y="240"/>
                  <a:pt x="198" y="240"/>
                </a:cubicBezTo>
                <a:cubicBezTo>
                  <a:pt x="196" y="249"/>
                  <a:pt x="187" y="257"/>
                  <a:pt x="191" y="267"/>
                </a:cubicBezTo>
                <a:cubicBezTo>
                  <a:pt x="198" y="285"/>
                  <a:pt x="257" y="307"/>
                  <a:pt x="271" y="315"/>
                </a:cubicBezTo>
                <a:cubicBezTo>
                  <a:pt x="279" y="321"/>
                  <a:pt x="287" y="327"/>
                  <a:pt x="296" y="334"/>
                </a:cubicBezTo>
                <a:cubicBezTo>
                  <a:pt x="305" y="344"/>
                  <a:pt x="305" y="344"/>
                  <a:pt x="305" y="344"/>
                </a:cubicBezTo>
                <a:cubicBezTo>
                  <a:pt x="305" y="344"/>
                  <a:pt x="306" y="345"/>
                  <a:pt x="307" y="346"/>
                </a:cubicBezTo>
                <a:cubicBezTo>
                  <a:pt x="307" y="346"/>
                  <a:pt x="307" y="346"/>
                  <a:pt x="307" y="346"/>
                </a:cubicBezTo>
                <a:cubicBezTo>
                  <a:pt x="307" y="347"/>
                  <a:pt x="307" y="347"/>
                  <a:pt x="307" y="347"/>
                </a:cubicBezTo>
                <a:cubicBezTo>
                  <a:pt x="308" y="346"/>
                  <a:pt x="308" y="346"/>
                  <a:pt x="308" y="346"/>
                </a:cubicBezTo>
                <a:cubicBezTo>
                  <a:pt x="280" y="296"/>
                  <a:pt x="238" y="266"/>
                  <a:pt x="203" y="233"/>
                </a:cubicBezTo>
                <a:cubicBezTo>
                  <a:pt x="190" y="221"/>
                  <a:pt x="173" y="202"/>
                  <a:pt x="164" y="183"/>
                </a:cubicBezTo>
                <a:cubicBezTo>
                  <a:pt x="160" y="176"/>
                  <a:pt x="157" y="169"/>
                  <a:pt x="153" y="162"/>
                </a:cubicBezTo>
                <a:cubicBezTo>
                  <a:pt x="148" y="158"/>
                  <a:pt x="139" y="156"/>
                  <a:pt x="133" y="150"/>
                </a:cubicBezTo>
                <a:cubicBezTo>
                  <a:pt x="117" y="137"/>
                  <a:pt x="110" y="106"/>
                  <a:pt x="94" y="99"/>
                </a:cubicBezTo>
                <a:cubicBezTo>
                  <a:pt x="80" y="93"/>
                  <a:pt x="69" y="104"/>
                  <a:pt x="53" y="110"/>
                </a:cubicBezTo>
                <a:cubicBezTo>
                  <a:pt x="52" y="108"/>
                  <a:pt x="52" y="108"/>
                  <a:pt x="52" y="108"/>
                </a:cubicBezTo>
                <a:cubicBezTo>
                  <a:pt x="54" y="101"/>
                  <a:pt x="60" y="92"/>
                  <a:pt x="63" y="83"/>
                </a:cubicBezTo>
                <a:cubicBezTo>
                  <a:pt x="62" y="83"/>
                  <a:pt x="61" y="83"/>
                  <a:pt x="61" y="83"/>
                </a:cubicBezTo>
                <a:cubicBezTo>
                  <a:pt x="46" y="89"/>
                  <a:pt x="44" y="99"/>
                  <a:pt x="37" y="108"/>
                </a:cubicBezTo>
                <a:cubicBezTo>
                  <a:pt x="36" y="107"/>
                  <a:pt x="36" y="107"/>
                  <a:pt x="36" y="107"/>
                </a:cubicBezTo>
                <a:cubicBezTo>
                  <a:pt x="34" y="79"/>
                  <a:pt x="68" y="39"/>
                  <a:pt x="97" y="65"/>
                </a:cubicBezTo>
                <a:cubicBezTo>
                  <a:pt x="98" y="64"/>
                  <a:pt x="98" y="64"/>
                  <a:pt x="98" y="64"/>
                </a:cubicBezTo>
                <a:cubicBezTo>
                  <a:pt x="97" y="59"/>
                  <a:pt x="99" y="56"/>
                  <a:pt x="104" y="52"/>
                </a:cubicBezTo>
                <a:cubicBezTo>
                  <a:pt x="106" y="56"/>
                  <a:pt x="107" y="60"/>
                  <a:pt x="109" y="65"/>
                </a:cubicBezTo>
                <a:cubicBezTo>
                  <a:pt x="114" y="70"/>
                  <a:pt x="123" y="74"/>
                  <a:pt x="127" y="84"/>
                </a:cubicBezTo>
                <a:cubicBezTo>
                  <a:pt x="131" y="97"/>
                  <a:pt x="136" y="110"/>
                  <a:pt x="140" y="123"/>
                </a:cubicBezTo>
                <a:cubicBezTo>
                  <a:pt x="141" y="123"/>
                  <a:pt x="141" y="123"/>
                  <a:pt x="141" y="123"/>
                </a:cubicBezTo>
                <a:cubicBezTo>
                  <a:pt x="141" y="123"/>
                  <a:pt x="141" y="122"/>
                  <a:pt x="141" y="122"/>
                </a:cubicBezTo>
                <a:cubicBezTo>
                  <a:pt x="130" y="96"/>
                  <a:pt x="143" y="54"/>
                  <a:pt x="162" y="33"/>
                </a:cubicBezTo>
                <a:cubicBezTo>
                  <a:pt x="192" y="0"/>
                  <a:pt x="251" y="4"/>
                  <a:pt x="268" y="45"/>
                </a:cubicBezTo>
                <a:cubicBezTo>
                  <a:pt x="291" y="100"/>
                  <a:pt x="227" y="156"/>
                  <a:pt x="181" y="113"/>
                </a:cubicBezTo>
                <a:cubicBezTo>
                  <a:pt x="158" y="92"/>
                  <a:pt x="161" y="60"/>
                  <a:pt x="177" y="44"/>
                </a:cubicBezTo>
                <a:cubicBezTo>
                  <a:pt x="198" y="22"/>
                  <a:pt x="231" y="40"/>
                  <a:pt x="235" y="66"/>
                </a:cubicBezTo>
                <a:cubicBezTo>
                  <a:pt x="234" y="66"/>
                  <a:pt x="233" y="66"/>
                  <a:pt x="232" y="67"/>
                </a:cubicBezTo>
                <a:cubicBezTo>
                  <a:pt x="218" y="57"/>
                  <a:pt x="203" y="81"/>
                  <a:pt x="210" y="93"/>
                </a:cubicBezTo>
                <a:cubicBezTo>
                  <a:pt x="211" y="93"/>
                  <a:pt x="211" y="93"/>
                  <a:pt x="211" y="93"/>
                </a:cubicBezTo>
                <a:cubicBezTo>
                  <a:pt x="209" y="84"/>
                  <a:pt x="214" y="79"/>
                  <a:pt x="223" y="77"/>
                </a:cubicBezTo>
                <a:cubicBezTo>
                  <a:pt x="223" y="77"/>
                  <a:pt x="224" y="77"/>
                  <a:pt x="224" y="78"/>
                </a:cubicBezTo>
                <a:cubicBezTo>
                  <a:pt x="225" y="82"/>
                  <a:pt x="223" y="87"/>
                  <a:pt x="222" y="92"/>
                </a:cubicBezTo>
                <a:cubicBezTo>
                  <a:pt x="223" y="92"/>
                  <a:pt x="224" y="93"/>
                  <a:pt x="224" y="93"/>
                </a:cubicBezTo>
                <a:cubicBezTo>
                  <a:pt x="237" y="101"/>
                  <a:pt x="257" y="88"/>
                  <a:pt x="258" y="74"/>
                </a:cubicBezTo>
                <a:cubicBezTo>
                  <a:pt x="258" y="73"/>
                  <a:pt x="258" y="73"/>
                  <a:pt x="258" y="73"/>
                </a:cubicBezTo>
                <a:cubicBezTo>
                  <a:pt x="251" y="82"/>
                  <a:pt x="247" y="90"/>
                  <a:pt x="234" y="90"/>
                </a:cubicBezTo>
                <a:cubicBezTo>
                  <a:pt x="231" y="86"/>
                  <a:pt x="231" y="86"/>
                  <a:pt x="231" y="86"/>
                </a:cubicBezTo>
                <a:cubicBezTo>
                  <a:pt x="230" y="83"/>
                  <a:pt x="231" y="80"/>
                  <a:pt x="231" y="77"/>
                </a:cubicBezTo>
                <a:cubicBezTo>
                  <a:pt x="229" y="75"/>
                  <a:pt x="227" y="74"/>
                  <a:pt x="225" y="73"/>
                </a:cubicBezTo>
                <a:cubicBezTo>
                  <a:pt x="222" y="73"/>
                  <a:pt x="219" y="74"/>
                  <a:pt x="216" y="75"/>
                </a:cubicBezTo>
                <a:cubicBezTo>
                  <a:pt x="215" y="74"/>
                  <a:pt x="215" y="74"/>
                  <a:pt x="215" y="74"/>
                </a:cubicBezTo>
                <a:cubicBezTo>
                  <a:pt x="216" y="73"/>
                  <a:pt x="216" y="73"/>
                  <a:pt x="216" y="73"/>
                </a:cubicBezTo>
                <a:cubicBezTo>
                  <a:pt x="222" y="65"/>
                  <a:pt x="232" y="69"/>
                  <a:pt x="237" y="70"/>
                </a:cubicBezTo>
                <a:cubicBezTo>
                  <a:pt x="238" y="69"/>
                  <a:pt x="238" y="69"/>
                  <a:pt x="238" y="69"/>
                </a:cubicBezTo>
                <a:cubicBezTo>
                  <a:pt x="238" y="11"/>
                  <a:pt x="168" y="23"/>
                  <a:pt x="153" y="68"/>
                </a:cubicBezTo>
                <a:cubicBezTo>
                  <a:pt x="139" y="108"/>
                  <a:pt x="154" y="173"/>
                  <a:pt x="201" y="218"/>
                </a:cubicBezTo>
                <a:cubicBezTo>
                  <a:pt x="241" y="256"/>
                  <a:pt x="241" y="256"/>
                  <a:pt x="241" y="256"/>
                </a:cubicBezTo>
                <a:cubicBezTo>
                  <a:pt x="234" y="244"/>
                  <a:pt x="230" y="231"/>
                  <a:pt x="228" y="216"/>
                </a:cubicBezTo>
                <a:cubicBezTo>
                  <a:pt x="224" y="174"/>
                  <a:pt x="247" y="136"/>
                  <a:pt x="285" y="138"/>
                </a:cubicBezTo>
                <a:cubicBezTo>
                  <a:pt x="302" y="139"/>
                  <a:pt x="320" y="154"/>
                  <a:pt x="322" y="171"/>
                </a:cubicBezTo>
                <a:cubicBezTo>
                  <a:pt x="324" y="193"/>
                  <a:pt x="306" y="216"/>
                  <a:pt x="289" y="213"/>
                </a:cubicBezTo>
                <a:cubicBezTo>
                  <a:pt x="286" y="213"/>
                  <a:pt x="276" y="208"/>
                  <a:pt x="271" y="206"/>
                </a:cubicBezTo>
                <a:cubicBezTo>
                  <a:pt x="273" y="209"/>
                  <a:pt x="279" y="211"/>
                  <a:pt x="285" y="212"/>
                </a:cubicBezTo>
                <a:cubicBezTo>
                  <a:pt x="285" y="213"/>
                  <a:pt x="285" y="213"/>
                  <a:pt x="285" y="213"/>
                </a:cubicBezTo>
                <a:cubicBezTo>
                  <a:pt x="261" y="222"/>
                  <a:pt x="241" y="181"/>
                  <a:pt x="256" y="160"/>
                </a:cubicBezTo>
                <a:cubicBezTo>
                  <a:pt x="273" y="137"/>
                  <a:pt x="310" y="167"/>
                  <a:pt x="295" y="178"/>
                </a:cubicBezTo>
                <a:cubicBezTo>
                  <a:pt x="295" y="179"/>
                  <a:pt x="295" y="179"/>
                  <a:pt x="295" y="179"/>
                </a:cubicBezTo>
                <a:cubicBezTo>
                  <a:pt x="298" y="180"/>
                  <a:pt x="298" y="180"/>
                  <a:pt x="298" y="180"/>
                </a:cubicBezTo>
                <a:cubicBezTo>
                  <a:pt x="306" y="154"/>
                  <a:pt x="281" y="143"/>
                  <a:pt x="262" y="151"/>
                </a:cubicBezTo>
                <a:cubicBezTo>
                  <a:pt x="239" y="160"/>
                  <a:pt x="232" y="199"/>
                  <a:pt x="235" y="223"/>
                </a:cubicBezTo>
                <a:cubicBezTo>
                  <a:pt x="238" y="242"/>
                  <a:pt x="249" y="259"/>
                  <a:pt x="262" y="275"/>
                </a:cubicBezTo>
                <a:cubicBezTo>
                  <a:pt x="275" y="287"/>
                  <a:pt x="275" y="287"/>
                  <a:pt x="275" y="287"/>
                </a:cubicBezTo>
                <a:cubicBezTo>
                  <a:pt x="291" y="303"/>
                  <a:pt x="304" y="325"/>
                  <a:pt x="318" y="345"/>
                </a:cubicBezTo>
                <a:cubicBezTo>
                  <a:pt x="318" y="344"/>
                  <a:pt x="319" y="343"/>
                  <a:pt x="319" y="342"/>
                </a:cubicBezTo>
                <a:cubicBezTo>
                  <a:pt x="318" y="339"/>
                  <a:pt x="317" y="336"/>
                  <a:pt x="316" y="333"/>
                </a:cubicBezTo>
                <a:cubicBezTo>
                  <a:pt x="310" y="313"/>
                  <a:pt x="300" y="293"/>
                  <a:pt x="290" y="293"/>
                </a:cubicBezTo>
                <a:cubicBezTo>
                  <a:pt x="290" y="292"/>
                  <a:pt x="290" y="291"/>
                  <a:pt x="289" y="290"/>
                </a:cubicBezTo>
                <a:cubicBezTo>
                  <a:pt x="293" y="288"/>
                  <a:pt x="297" y="286"/>
                  <a:pt x="300" y="285"/>
                </a:cubicBezTo>
                <a:cubicBezTo>
                  <a:pt x="309" y="283"/>
                  <a:pt x="317" y="285"/>
                  <a:pt x="322" y="292"/>
                </a:cubicBezTo>
                <a:cubicBezTo>
                  <a:pt x="325" y="281"/>
                  <a:pt x="325" y="281"/>
                  <a:pt x="325" y="281"/>
                </a:cubicBezTo>
                <a:cubicBezTo>
                  <a:pt x="327" y="273"/>
                  <a:pt x="329" y="269"/>
                  <a:pt x="333" y="263"/>
                </a:cubicBezTo>
                <a:cubicBezTo>
                  <a:pt x="340" y="254"/>
                  <a:pt x="349" y="244"/>
                  <a:pt x="349" y="233"/>
                </a:cubicBezTo>
                <a:cubicBezTo>
                  <a:pt x="350" y="232"/>
                  <a:pt x="355" y="238"/>
                  <a:pt x="356" y="242"/>
                </a:cubicBezTo>
                <a:cubicBezTo>
                  <a:pt x="357" y="246"/>
                  <a:pt x="356" y="250"/>
                  <a:pt x="357" y="253"/>
                </a:cubicBezTo>
                <a:cubicBezTo>
                  <a:pt x="364" y="249"/>
                  <a:pt x="369" y="244"/>
                  <a:pt x="377" y="242"/>
                </a:cubicBezTo>
                <a:cubicBezTo>
                  <a:pt x="388" y="241"/>
                  <a:pt x="397" y="243"/>
                  <a:pt x="404" y="248"/>
                </a:cubicBezTo>
                <a:cubicBezTo>
                  <a:pt x="414" y="254"/>
                  <a:pt x="424" y="264"/>
                  <a:pt x="429" y="274"/>
                </a:cubicBezTo>
                <a:cubicBezTo>
                  <a:pt x="433" y="284"/>
                  <a:pt x="436" y="293"/>
                  <a:pt x="433" y="301"/>
                </a:cubicBezTo>
                <a:cubicBezTo>
                  <a:pt x="433" y="300"/>
                  <a:pt x="432" y="300"/>
                  <a:pt x="431" y="300"/>
                </a:cubicBezTo>
                <a:cubicBezTo>
                  <a:pt x="429" y="294"/>
                  <a:pt x="421" y="285"/>
                  <a:pt x="417" y="281"/>
                </a:cubicBezTo>
                <a:cubicBezTo>
                  <a:pt x="411" y="277"/>
                  <a:pt x="406" y="274"/>
                  <a:pt x="400" y="273"/>
                </a:cubicBezTo>
                <a:cubicBezTo>
                  <a:pt x="400" y="274"/>
                  <a:pt x="400" y="274"/>
                  <a:pt x="399" y="275"/>
                </a:cubicBezTo>
                <a:cubicBezTo>
                  <a:pt x="408" y="284"/>
                  <a:pt x="414" y="295"/>
                  <a:pt x="415" y="305"/>
                </a:cubicBezTo>
                <a:cubicBezTo>
                  <a:pt x="414" y="305"/>
                  <a:pt x="413" y="305"/>
                  <a:pt x="412" y="305"/>
                </a:cubicBezTo>
                <a:cubicBezTo>
                  <a:pt x="388" y="286"/>
                  <a:pt x="355" y="288"/>
                  <a:pt x="338" y="322"/>
                </a:cubicBezTo>
                <a:cubicBezTo>
                  <a:pt x="334" y="329"/>
                  <a:pt x="330" y="337"/>
                  <a:pt x="330" y="344"/>
                </a:cubicBezTo>
                <a:cubicBezTo>
                  <a:pt x="330" y="348"/>
                  <a:pt x="331" y="352"/>
                  <a:pt x="332" y="355"/>
                </a:cubicBezTo>
                <a:cubicBezTo>
                  <a:pt x="336" y="365"/>
                  <a:pt x="346" y="373"/>
                  <a:pt x="345" y="386"/>
                </a:cubicBezTo>
                <a:cubicBezTo>
                  <a:pt x="343" y="391"/>
                  <a:pt x="340" y="396"/>
                  <a:pt x="338" y="401"/>
                </a:cubicBezTo>
                <a:cubicBezTo>
                  <a:pt x="339" y="404"/>
                  <a:pt x="340" y="407"/>
                  <a:pt x="341" y="411"/>
                </a:cubicBezTo>
                <a:cubicBezTo>
                  <a:pt x="342" y="412"/>
                  <a:pt x="342" y="414"/>
                  <a:pt x="343" y="415"/>
                </a:cubicBezTo>
                <a:cubicBezTo>
                  <a:pt x="348" y="430"/>
                  <a:pt x="352" y="448"/>
                  <a:pt x="350" y="463"/>
                </a:cubicBezTo>
                <a:cubicBezTo>
                  <a:pt x="356" y="456"/>
                  <a:pt x="354" y="436"/>
                  <a:pt x="355" y="427"/>
                </a:cubicBezTo>
                <a:cubicBezTo>
                  <a:pt x="360" y="382"/>
                  <a:pt x="395" y="327"/>
                  <a:pt x="426" y="330"/>
                </a:cubicBezTo>
                <a:cubicBezTo>
                  <a:pt x="465" y="333"/>
                  <a:pt x="456" y="399"/>
                  <a:pt x="413" y="380"/>
                </a:cubicBezTo>
                <a:cubicBezTo>
                  <a:pt x="412" y="377"/>
                  <a:pt x="413" y="377"/>
                  <a:pt x="414" y="373"/>
                </a:cubicBezTo>
                <a:cubicBezTo>
                  <a:pt x="413" y="372"/>
                  <a:pt x="413" y="371"/>
                  <a:pt x="412" y="371"/>
                </a:cubicBezTo>
                <a:cubicBezTo>
                  <a:pt x="402" y="374"/>
                  <a:pt x="396" y="383"/>
                  <a:pt x="389" y="392"/>
                </a:cubicBezTo>
                <a:cubicBezTo>
                  <a:pt x="378" y="407"/>
                  <a:pt x="352" y="443"/>
                  <a:pt x="351" y="471"/>
                </a:cubicBezTo>
                <a:cubicBezTo>
                  <a:pt x="350" y="509"/>
                  <a:pt x="340" y="558"/>
                  <a:pt x="321" y="597"/>
                </a:cubicBezTo>
                <a:cubicBezTo>
                  <a:pt x="329" y="587"/>
                  <a:pt x="337" y="580"/>
                  <a:pt x="339" y="569"/>
                </a:cubicBezTo>
                <a:cubicBezTo>
                  <a:pt x="340" y="564"/>
                  <a:pt x="338" y="559"/>
                  <a:pt x="340" y="555"/>
                </a:cubicBezTo>
                <a:cubicBezTo>
                  <a:pt x="341" y="556"/>
                  <a:pt x="341" y="556"/>
                  <a:pt x="341" y="556"/>
                </a:cubicBezTo>
                <a:cubicBezTo>
                  <a:pt x="341" y="556"/>
                  <a:pt x="342" y="556"/>
                  <a:pt x="342" y="556"/>
                </a:cubicBezTo>
                <a:cubicBezTo>
                  <a:pt x="343" y="553"/>
                  <a:pt x="343" y="553"/>
                  <a:pt x="343" y="553"/>
                </a:cubicBezTo>
                <a:cubicBezTo>
                  <a:pt x="343" y="554"/>
                  <a:pt x="343" y="554"/>
                  <a:pt x="343" y="554"/>
                </a:cubicBezTo>
                <a:cubicBezTo>
                  <a:pt x="347" y="557"/>
                  <a:pt x="348" y="560"/>
                  <a:pt x="349" y="565"/>
                </a:cubicBezTo>
                <a:cubicBezTo>
                  <a:pt x="352" y="559"/>
                  <a:pt x="353" y="551"/>
                  <a:pt x="357" y="545"/>
                </a:cubicBezTo>
                <a:cubicBezTo>
                  <a:pt x="373" y="521"/>
                  <a:pt x="389" y="518"/>
                  <a:pt x="360" y="492"/>
                </a:cubicBezTo>
                <a:cubicBezTo>
                  <a:pt x="360" y="492"/>
                  <a:pt x="360" y="492"/>
                  <a:pt x="361" y="491"/>
                </a:cubicBezTo>
                <a:cubicBezTo>
                  <a:pt x="361" y="491"/>
                  <a:pt x="362" y="491"/>
                  <a:pt x="362" y="491"/>
                </a:cubicBezTo>
                <a:cubicBezTo>
                  <a:pt x="366" y="488"/>
                  <a:pt x="373" y="489"/>
                  <a:pt x="379" y="490"/>
                </a:cubicBezTo>
                <a:cubicBezTo>
                  <a:pt x="378" y="489"/>
                  <a:pt x="378" y="489"/>
                  <a:pt x="378" y="489"/>
                </a:cubicBezTo>
                <a:cubicBezTo>
                  <a:pt x="372" y="485"/>
                  <a:pt x="367" y="484"/>
                  <a:pt x="363" y="483"/>
                </a:cubicBezTo>
                <a:cubicBezTo>
                  <a:pt x="362" y="483"/>
                  <a:pt x="362" y="483"/>
                  <a:pt x="362" y="483"/>
                </a:cubicBezTo>
                <a:cubicBezTo>
                  <a:pt x="362" y="483"/>
                  <a:pt x="362" y="482"/>
                  <a:pt x="362" y="482"/>
                </a:cubicBezTo>
                <a:cubicBezTo>
                  <a:pt x="361" y="482"/>
                  <a:pt x="359" y="481"/>
                  <a:pt x="358" y="481"/>
                </a:cubicBezTo>
                <a:cubicBezTo>
                  <a:pt x="359" y="479"/>
                  <a:pt x="359" y="479"/>
                  <a:pt x="359" y="479"/>
                </a:cubicBezTo>
                <a:cubicBezTo>
                  <a:pt x="361" y="479"/>
                  <a:pt x="364" y="478"/>
                  <a:pt x="367" y="478"/>
                </a:cubicBezTo>
                <a:cubicBezTo>
                  <a:pt x="381" y="471"/>
                  <a:pt x="408" y="486"/>
                  <a:pt x="402" y="507"/>
                </a:cubicBezTo>
                <a:cubicBezTo>
                  <a:pt x="411" y="509"/>
                  <a:pt x="411" y="509"/>
                  <a:pt x="411" y="509"/>
                </a:cubicBezTo>
                <a:cubicBezTo>
                  <a:pt x="411" y="509"/>
                  <a:pt x="411" y="509"/>
                  <a:pt x="411" y="510"/>
                </a:cubicBezTo>
                <a:cubicBezTo>
                  <a:pt x="410" y="511"/>
                  <a:pt x="410" y="512"/>
                  <a:pt x="409" y="513"/>
                </a:cubicBezTo>
                <a:cubicBezTo>
                  <a:pt x="409" y="513"/>
                  <a:pt x="409" y="513"/>
                  <a:pt x="409" y="513"/>
                </a:cubicBezTo>
                <a:cubicBezTo>
                  <a:pt x="409" y="513"/>
                  <a:pt x="409" y="513"/>
                  <a:pt x="409" y="513"/>
                </a:cubicBezTo>
                <a:cubicBezTo>
                  <a:pt x="406" y="518"/>
                  <a:pt x="403" y="523"/>
                  <a:pt x="400" y="527"/>
                </a:cubicBezTo>
                <a:cubicBezTo>
                  <a:pt x="399" y="528"/>
                  <a:pt x="398" y="529"/>
                  <a:pt x="397" y="530"/>
                </a:cubicBezTo>
                <a:cubicBezTo>
                  <a:pt x="393" y="534"/>
                  <a:pt x="393" y="534"/>
                  <a:pt x="393" y="534"/>
                </a:cubicBezTo>
                <a:cubicBezTo>
                  <a:pt x="389" y="538"/>
                  <a:pt x="385" y="542"/>
                  <a:pt x="380" y="545"/>
                </a:cubicBezTo>
                <a:cubicBezTo>
                  <a:pt x="380" y="546"/>
                  <a:pt x="380" y="546"/>
                  <a:pt x="380" y="546"/>
                </a:cubicBezTo>
                <a:cubicBezTo>
                  <a:pt x="397" y="544"/>
                  <a:pt x="418" y="529"/>
                  <a:pt x="442" y="543"/>
                </a:cubicBezTo>
                <a:cubicBezTo>
                  <a:pt x="446" y="526"/>
                  <a:pt x="458" y="520"/>
                  <a:pt x="464" y="507"/>
                </a:cubicBezTo>
                <a:cubicBezTo>
                  <a:pt x="457" y="502"/>
                  <a:pt x="444" y="509"/>
                  <a:pt x="440" y="516"/>
                </a:cubicBezTo>
                <a:cubicBezTo>
                  <a:pt x="439" y="516"/>
                  <a:pt x="438" y="516"/>
                  <a:pt x="437" y="516"/>
                </a:cubicBezTo>
                <a:cubicBezTo>
                  <a:pt x="436" y="511"/>
                  <a:pt x="436" y="511"/>
                  <a:pt x="436" y="511"/>
                </a:cubicBezTo>
                <a:cubicBezTo>
                  <a:pt x="435" y="506"/>
                  <a:pt x="439" y="500"/>
                  <a:pt x="441" y="497"/>
                </a:cubicBezTo>
                <a:cubicBezTo>
                  <a:pt x="441" y="495"/>
                  <a:pt x="441" y="495"/>
                  <a:pt x="441" y="495"/>
                </a:cubicBezTo>
                <a:cubicBezTo>
                  <a:pt x="429" y="491"/>
                  <a:pt x="417" y="489"/>
                  <a:pt x="411" y="499"/>
                </a:cubicBezTo>
                <a:cubicBezTo>
                  <a:pt x="411" y="498"/>
                  <a:pt x="410" y="498"/>
                  <a:pt x="409" y="497"/>
                </a:cubicBezTo>
                <a:cubicBezTo>
                  <a:pt x="411" y="471"/>
                  <a:pt x="433" y="454"/>
                  <a:pt x="453" y="457"/>
                </a:cubicBezTo>
                <a:cubicBezTo>
                  <a:pt x="453" y="457"/>
                  <a:pt x="453" y="456"/>
                  <a:pt x="454" y="456"/>
                </a:cubicBezTo>
                <a:cubicBezTo>
                  <a:pt x="451" y="453"/>
                  <a:pt x="451" y="449"/>
                  <a:pt x="452" y="444"/>
                </a:cubicBezTo>
                <a:cubicBezTo>
                  <a:pt x="453" y="443"/>
                  <a:pt x="454" y="442"/>
                  <a:pt x="455" y="441"/>
                </a:cubicBezTo>
                <a:cubicBezTo>
                  <a:pt x="466" y="445"/>
                  <a:pt x="466" y="456"/>
                  <a:pt x="473" y="463"/>
                </a:cubicBezTo>
                <a:cubicBezTo>
                  <a:pt x="477" y="464"/>
                  <a:pt x="477" y="464"/>
                  <a:pt x="477" y="464"/>
                </a:cubicBezTo>
                <a:cubicBezTo>
                  <a:pt x="478" y="463"/>
                  <a:pt x="478" y="463"/>
                  <a:pt x="478" y="462"/>
                </a:cubicBezTo>
                <a:cubicBezTo>
                  <a:pt x="477" y="456"/>
                  <a:pt x="475" y="451"/>
                  <a:pt x="469" y="448"/>
                </a:cubicBezTo>
                <a:cubicBezTo>
                  <a:pt x="468" y="447"/>
                  <a:pt x="468" y="446"/>
                  <a:pt x="468" y="445"/>
                </a:cubicBezTo>
                <a:cubicBezTo>
                  <a:pt x="470" y="445"/>
                  <a:pt x="471" y="444"/>
                  <a:pt x="473" y="443"/>
                </a:cubicBezTo>
                <a:cubicBezTo>
                  <a:pt x="470" y="436"/>
                  <a:pt x="461" y="430"/>
                  <a:pt x="453" y="424"/>
                </a:cubicBezTo>
                <a:cubicBezTo>
                  <a:pt x="462" y="411"/>
                  <a:pt x="494" y="410"/>
                  <a:pt x="499" y="429"/>
                </a:cubicBezTo>
                <a:cubicBezTo>
                  <a:pt x="504" y="430"/>
                  <a:pt x="506" y="426"/>
                  <a:pt x="510" y="424"/>
                </a:cubicBezTo>
                <a:cubicBezTo>
                  <a:pt x="526" y="428"/>
                  <a:pt x="518" y="449"/>
                  <a:pt x="512" y="462"/>
                </a:cubicBezTo>
                <a:cubicBezTo>
                  <a:pt x="509" y="463"/>
                  <a:pt x="509" y="463"/>
                  <a:pt x="507" y="462"/>
                </a:cubicBezTo>
                <a:cubicBezTo>
                  <a:pt x="504" y="474"/>
                  <a:pt x="496" y="478"/>
                  <a:pt x="489" y="485"/>
                </a:cubicBezTo>
                <a:cubicBezTo>
                  <a:pt x="480" y="483"/>
                  <a:pt x="458" y="467"/>
                  <a:pt x="433" y="472"/>
                </a:cubicBezTo>
                <a:cubicBezTo>
                  <a:pt x="462" y="472"/>
                  <a:pt x="480" y="482"/>
                  <a:pt x="483" y="488"/>
                </a:cubicBezTo>
                <a:cubicBezTo>
                  <a:pt x="484" y="491"/>
                  <a:pt x="484" y="493"/>
                  <a:pt x="482" y="503"/>
                </a:cubicBezTo>
                <a:cubicBezTo>
                  <a:pt x="485" y="498"/>
                  <a:pt x="487" y="493"/>
                  <a:pt x="489" y="488"/>
                </a:cubicBezTo>
                <a:cubicBezTo>
                  <a:pt x="500" y="474"/>
                  <a:pt x="514" y="465"/>
                  <a:pt x="523" y="447"/>
                </a:cubicBezTo>
                <a:cubicBezTo>
                  <a:pt x="539" y="414"/>
                  <a:pt x="528" y="361"/>
                  <a:pt x="492" y="359"/>
                </a:cubicBezTo>
                <a:cubicBezTo>
                  <a:pt x="501" y="373"/>
                  <a:pt x="508" y="361"/>
                  <a:pt x="502" y="386"/>
                </a:cubicBezTo>
                <a:cubicBezTo>
                  <a:pt x="487" y="396"/>
                  <a:pt x="461" y="382"/>
                  <a:pt x="475" y="363"/>
                </a:cubicBezTo>
                <a:cubicBezTo>
                  <a:pt x="486" y="346"/>
                  <a:pt x="507" y="357"/>
                  <a:pt x="522" y="366"/>
                </a:cubicBezTo>
                <a:cubicBezTo>
                  <a:pt x="522" y="365"/>
                  <a:pt x="522" y="365"/>
                  <a:pt x="522" y="365"/>
                </a:cubicBezTo>
                <a:cubicBezTo>
                  <a:pt x="518" y="353"/>
                  <a:pt x="509" y="340"/>
                  <a:pt x="509" y="325"/>
                </a:cubicBezTo>
                <a:cubicBezTo>
                  <a:pt x="510" y="302"/>
                  <a:pt x="533" y="306"/>
                  <a:pt x="541" y="317"/>
                </a:cubicBezTo>
                <a:cubicBezTo>
                  <a:pt x="541" y="322"/>
                  <a:pt x="541" y="327"/>
                  <a:pt x="537" y="330"/>
                </a:cubicBezTo>
                <a:cubicBezTo>
                  <a:pt x="534" y="334"/>
                  <a:pt x="530" y="334"/>
                  <a:pt x="524" y="333"/>
                </a:cubicBezTo>
                <a:cubicBezTo>
                  <a:pt x="520" y="328"/>
                  <a:pt x="519" y="325"/>
                  <a:pt x="517" y="319"/>
                </a:cubicBezTo>
                <a:cubicBezTo>
                  <a:pt x="509" y="325"/>
                  <a:pt x="522" y="349"/>
                  <a:pt x="524" y="355"/>
                </a:cubicBezTo>
                <a:cubicBezTo>
                  <a:pt x="540" y="392"/>
                  <a:pt x="554" y="435"/>
                  <a:pt x="526" y="486"/>
                </a:cubicBezTo>
                <a:cubicBezTo>
                  <a:pt x="517" y="502"/>
                  <a:pt x="509" y="519"/>
                  <a:pt x="488" y="513"/>
                </a:cubicBezTo>
                <a:cubicBezTo>
                  <a:pt x="486" y="510"/>
                  <a:pt x="484" y="508"/>
                  <a:pt x="483" y="504"/>
                </a:cubicBezTo>
                <a:cubicBezTo>
                  <a:pt x="483" y="503"/>
                  <a:pt x="483" y="503"/>
                  <a:pt x="483" y="503"/>
                </a:cubicBezTo>
                <a:cubicBezTo>
                  <a:pt x="481" y="519"/>
                  <a:pt x="467" y="523"/>
                  <a:pt x="461" y="542"/>
                </a:cubicBezTo>
                <a:cubicBezTo>
                  <a:pt x="471" y="532"/>
                  <a:pt x="475" y="521"/>
                  <a:pt x="484" y="513"/>
                </a:cubicBezTo>
                <a:cubicBezTo>
                  <a:pt x="494" y="517"/>
                  <a:pt x="498" y="517"/>
                  <a:pt x="507" y="514"/>
                </a:cubicBezTo>
                <a:cubicBezTo>
                  <a:pt x="517" y="525"/>
                  <a:pt x="518" y="539"/>
                  <a:pt x="522" y="554"/>
                </a:cubicBezTo>
                <a:cubicBezTo>
                  <a:pt x="521" y="555"/>
                  <a:pt x="521" y="555"/>
                  <a:pt x="521" y="555"/>
                </a:cubicBezTo>
                <a:cubicBezTo>
                  <a:pt x="522" y="555"/>
                  <a:pt x="522" y="555"/>
                  <a:pt x="523" y="555"/>
                </a:cubicBezTo>
                <a:cubicBezTo>
                  <a:pt x="525" y="540"/>
                  <a:pt x="517" y="525"/>
                  <a:pt x="509" y="514"/>
                </a:cubicBezTo>
                <a:cubicBezTo>
                  <a:pt x="510" y="512"/>
                  <a:pt x="529" y="487"/>
                  <a:pt x="530" y="486"/>
                </a:cubicBezTo>
                <a:cubicBezTo>
                  <a:pt x="542" y="485"/>
                  <a:pt x="553" y="498"/>
                  <a:pt x="562" y="502"/>
                </a:cubicBezTo>
                <a:cubicBezTo>
                  <a:pt x="562" y="501"/>
                  <a:pt x="562" y="501"/>
                  <a:pt x="562" y="501"/>
                </a:cubicBezTo>
                <a:cubicBezTo>
                  <a:pt x="553" y="496"/>
                  <a:pt x="545" y="487"/>
                  <a:pt x="534" y="483"/>
                </a:cubicBezTo>
                <a:cubicBezTo>
                  <a:pt x="533" y="477"/>
                  <a:pt x="538" y="464"/>
                  <a:pt x="542" y="458"/>
                </a:cubicBezTo>
                <a:cubicBezTo>
                  <a:pt x="556" y="458"/>
                  <a:pt x="571" y="464"/>
                  <a:pt x="574" y="476"/>
                </a:cubicBezTo>
                <a:cubicBezTo>
                  <a:pt x="571" y="480"/>
                  <a:pt x="568" y="480"/>
                  <a:pt x="564" y="482"/>
                </a:cubicBezTo>
                <a:cubicBezTo>
                  <a:pt x="573" y="496"/>
                  <a:pt x="587" y="503"/>
                  <a:pt x="578" y="525"/>
                </a:cubicBezTo>
                <a:cubicBezTo>
                  <a:pt x="578" y="526"/>
                  <a:pt x="578" y="526"/>
                  <a:pt x="578" y="526"/>
                </a:cubicBezTo>
                <a:cubicBezTo>
                  <a:pt x="573" y="523"/>
                  <a:pt x="568" y="520"/>
                  <a:pt x="563" y="518"/>
                </a:cubicBezTo>
                <a:cubicBezTo>
                  <a:pt x="559" y="517"/>
                  <a:pt x="559" y="517"/>
                  <a:pt x="559" y="517"/>
                </a:cubicBezTo>
                <a:cubicBezTo>
                  <a:pt x="560" y="520"/>
                  <a:pt x="561" y="524"/>
                  <a:pt x="561" y="527"/>
                </a:cubicBezTo>
                <a:cubicBezTo>
                  <a:pt x="552" y="533"/>
                  <a:pt x="537" y="514"/>
                  <a:pt x="534" y="509"/>
                </a:cubicBezTo>
                <a:cubicBezTo>
                  <a:pt x="531" y="510"/>
                  <a:pt x="529" y="510"/>
                  <a:pt x="527" y="510"/>
                </a:cubicBezTo>
                <a:cubicBezTo>
                  <a:pt x="526" y="511"/>
                  <a:pt x="526" y="512"/>
                  <a:pt x="525" y="513"/>
                </a:cubicBezTo>
                <a:cubicBezTo>
                  <a:pt x="529" y="520"/>
                  <a:pt x="542" y="522"/>
                  <a:pt x="546" y="530"/>
                </a:cubicBezTo>
                <a:cubicBezTo>
                  <a:pt x="544" y="534"/>
                  <a:pt x="541" y="534"/>
                  <a:pt x="538" y="537"/>
                </a:cubicBezTo>
                <a:cubicBezTo>
                  <a:pt x="545" y="560"/>
                  <a:pt x="534" y="574"/>
                  <a:pt x="522" y="589"/>
                </a:cubicBezTo>
                <a:cubicBezTo>
                  <a:pt x="521" y="589"/>
                  <a:pt x="521" y="589"/>
                  <a:pt x="520" y="590"/>
                </a:cubicBezTo>
                <a:cubicBezTo>
                  <a:pt x="515" y="579"/>
                  <a:pt x="518" y="567"/>
                  <a:pt x="504" y="562"/>
                </a:cubicBezTo>
                <a:cubicBezTo>
                  <a:pt x="502" y="563"/>
                  <a:pt x="500" y="564"/>
                  <a:pt x="499" y="565"/>
                </a:cubicBezTo>
                <a:cubicBezTo>
                  <a:pt x="497" y="564"/>
                  <a:pt x="497" y="564"/>
                  <a:pt x="497" y="564"/>
                </a:cubicBezTo>
                <a:cubicBezTo>
                  <a:pt x="494" y="556"/>
                  <a:pt x="497" y="542"/>
                  <a:pt x="494" y="533"/>
                </a:cubicBezTo>
                <a:cubicBezTo>
                  <a:pt x="493" y="533"/>
                  <a:pt x="493" y="533"/>
                  <a:pt x="493" y="533"/>
                </a:cubicBezTo>
                <a:cubicBezTo>
                  <a:pt x="492" y="533"/>
                  <a:pt x="492" y="533"/>
                  <a:pt x="492" y="533"/>
                </a:cubicBezTo>
                <a:cubicBezTo>
                  <a:pt x="494" y="546"/>
                  <a:pt x="489" y="557"/>
                  <a:pt x="483" y="571"/>
                </a:cubicBezTo>
                <a:cubicBezTo>
                  <a:pt x="482" y="571"/>
                  <a:pt x="481" y="571"/>
                  <a:pt x="480" y="571"/>
                </a:cubicBezTo>
                <a:cubicBezTo>
                  <a:pt x="477" y="567"/>
                  <a:pt x="474" y="563"/>
                  <a:pt x="471" y="558"/>
                </a:cubicBezTo>
                <a:cubicBezTo>
                  <a:pt x="471" y="558"/>
                  <a:pt x="471" y="558"/>
                  <a:pt x="471" y="558"/>
                </a:cubicBezTo>
                <a:cubicBezTo>
                  <a:pt x="470" y="566"/>
                  <a:pt x="470" y="575"/>
                  <a:pt x="469" y="583"/>
                </a:cubicBezTo>
                <a:cubicBezTo>
                  <a:pt x="468" y="583"/>
                  <a:pt x="468" y="583"/>
                  <a:pt x="468" y="583"/>
                </a:cubicBezTo>
                <a:cubicBezTo>
                  <a:pt x="452" y="574"/>
                  <a:pt x="442" y="567"/>
                  <a:pt x="443" y="550"/>
                </a:cubicBezTo>
                <a:cubicBezTo>
                  <a:pt x="418" y="540"/>
                  <a:pt x="383" y="550"/>
                  <a:pt x="370" y="566"/>
                </a:cubicBezTo>
                <a:cubicBezTo>
                  <a:pt x="370" y="568"/>
                  <a:pt x="370" y="568"/>
                  <a:pt x="370" y="568"/>
                </a:cubicBezTo>
                <a:cubicBezTo>
                  <a:pt x="371" y="568"/>
                  <a:pt x="373" y="568"/>
                  <a:pt x="375" y="568"/>
                </a:cubicBezTo>
                <a:cubicBezTo>
                  <a:pt x="379" y="567"/>
                  <a:pt x="383" y="567"/>
                  <a:pt x="387" y="567"/>
                </a:cubicBezTo>
                <a:cubicBezTo>
                  <a:pt x="396" y="567"/>
                  <a:pt x="405" y="567"/>
                  <a:pt x="415" y="573"/>
                </a:cubicBezTo>
                <a:cubicBezTo>
                  <a:pt x="437" y="583"/>
                  <a:pt x="451" y="609"/>
                  <a:pt x="483" y="606"/>
                </a:cubicBezTo>
                <a:cubicBezTo>
                  <a:pt x="483" y="606"/>
                  <a:pt x="484" y="607"/>
                  <a:pt x="484" y="607"/>
                </a:cubicBezTo>
                <a:cubicBezTo>
                  <a:pt x="481" y="613"/>
                  <a:pt x="475" y="617"/>
                  <a:pt x="469" y="620"/>
                </a:cubicBezTo>
                <a:cubicBezTo>
                  <a:pt x="463" y="623"/>
                  <a:pt x="457" y="625"/>
                  <a:pt x="450" y="625"/>
                </a:cubicBezTo>
                <a:cubicBezTo>
                  <a:pt x="448" y="624"/>
                  <a:pt x="445" y="623"/>
                  <a:pt x="442" y="623"/>
                </a:cubicBezTo>
                <a:cubicBezTo>
                  <a:pt x="443" y="624"/>
                  <a:pt x="444" y="625"/>
                  <a:pt x="444" y="627"/>
                </a:cubicBezTo>
                <a:cubicBezTo>
                  <a:pt x="443" y="628"/>
                  <a:pt x="441" y="629"/>
                  <a:pt x="440" y="629"/>
                </a:cubicBezTo>
                <a:cubicBezTo>
                  <a:pt x="440" y="629"/>
                  <a:pt x="440" y="629"/>
                  <a:pt x="440" y="629"/>
                </a:cubicBezTo>
                <a:cubicBezTo>
                  <a:pt x="424" y="638"/>
                  <a:pt x="401" y="626"/>
                  <a:pt x="387" y="616"/>
                </a:cubicBezTo>
                <a:cubicBezTo>
                  <a:pt x="382" y="625"/>
                  <a:pt x="381" y="628"/>
                  <a:pt x="371" y="631"/>
                </a:cubicBezTo>
                <a:cubicBezTo>
                  <a:pt x="370" y="631"/>
                  <a:pt x="370" y="631"/>
                  <a:pt x="370" y="631"/>
                </a:cubicBezTo>
                <a:cubicBezTo>
                  <a:pt x="369" y="632"/>
                  <a:pt x="368" y="632"/>
                  <a:pt x="366" y="632"/>
                </a:cubicBezTo>
                <a:cubicBezTo>
                  <a:pt x="365" y="632"/>
                  <a:pt x="365" y="632"/>
                  <a:pt x="365" y="632"/>
                </a:cubicBezTo>
                <a:cubicBezTo>
                  <a:pt x="364" y="625"/>
                  <a:pt x="365" y="609"/>
                  <a:pt x="355" y="606"/>
                </a:cubicBezTo>
                <a:cubicBezTo>
                  <a:pt x="353" y="606"/>
                  <a:pt x="351" y="605"/>
                  <a:pt x="349" y="606"/>
                </a:cubicBezTo>
                <a:cubicBezTo>
                  <a:pt x="342" y="609"/>
                  <a:pt x="332" y="616"/>
                  <a:pt x="319" y="621"/>
                </a:cubicBezTo>
                <a:cubicBezTo>
                  <a:pt x="319" y="622"/>
                  <a:pt x="319" y="622"/>
                  <a:pt x="319" y="622"/>
                </a:cubicBezTo>
                <a:cubicBezTo>
                  <a:pt x="340" y="630"/>
                  <a:pt x="357" y="647"/>
                  <a:pt x="355" y="668"/>
                </a:cubicBezTo>
                <a:cubicBezTo>
                  <a:pt x="354" y="667"/>
                  <a:pt x="352" y="666"/>
                  <a:pt x="351" y="665"/>
                </a:cubicBezTo>
                <a:cubicBezTo>
                  <a:pt x="351" y="666"/>
                  <a:pt x="350" y="668"/>
                  <a:pt x="349" y="669"/>
                </a:cubicBezTo>
                <a:cubicBezTo>
                  <a:pt x="342" y="662"/>
                  <a:pt x="334" y="659"/>
                  <a:pt x="326" y="659"/>
                </a:cubicBezTo>
                <a:cubicBezTo>
                  <a:pt x="286" y="662"/>
                  <a:pt x="258" y="701"/>
                  <a:pt x="229" y="722"/>
                </a:cubicBezTo>
                <a:cubicBezTo>
                  <a:pt x="205" y="740"/>
                  <a:pt x="177" y="754"/>
                  <a:pt x="153" y="773"/>
                </a:cubicBezTo>
                <a:cubicBezTo>
                  <a:pt x="161" y="772"/>
                  <a:pt x="169" y="765"/>
                  <a:pt x="176" y="761"/>
                </a:cubicBezTo>
                <a:cubicBezTo>
                  <a:pt x="171" y="760"/>
                  <a:pt x="171" y="760"/>
                  <a:pt x="171" y="760"/>
                </a:cubicBezTo>
                <a:cubicBezTo>
                  <a:pt x="183" y="755"/>
                  <a:pt x="195" y="750"/>
                  <a:pt x="208" y="744"/>
                </a:cubicBezTo>
                <a:cubicBezTo>
                  <a:pt x="221" y="736"/>
                  <a:pt x="221" y="736"/>
                  <a:pt x="221" y="736"/>
                </a:cubicBezTo>
                <a:cubicBezTo>
                  <a:pt x="236" y="725"/>
                  <a:pt x="250" y="712"/>
                  <a:pt x="265" y="700"/>
                </a:cubicBezTo>
                <a:cubicBezTo>
                  <a:pt x="278" y="686"/>
                  <a:pt x="293" y="673"/>
                  <a:pt x="309" y="671"/>
                </a:cubicBezTo>
                <a:cubicBezTo>
                  <a:pt x="310" y="671"/>
                  <a:pt x="310" y="671"/>
                  <a:pt x="311" y="671"/>
                </a:cubicBezTo>
                <a:cubicBezTo>
                  <a:pt x="323" y="667"/>
                  <a:pt x="336" y="667"/>
                  <a:pt x="349" y="675"/>
                </a:cubicBezTo>
                <a:cubicBezTo>
                  <a:pt x="378" y="693"/>
                  <a:pt x="358" y="733"/>
                  <a:pt x="333" y="732"/>
                </a:cubicBezTo>
                <a:cubicBezTo>
                  <a:pt x="319" y="736"/>
                  <a:pt x="304" y="731"/>
                  <a:pt x="302" y="712"/>
                </a:cubicBezTo>
                <a:cubicBezTo>
                  <a:pt x="306" y="710"/>
                  <a:pt x="307" y="710"/>
                  <a:pt x="309" y="707"/>
                </a:cubicBezTo>
                <a:cubicBezTo>
                  <a:pt x="306" y="704"/>
                  <a:pt x="305" y="704"/>
                  <a:pt x="303" y="704"/>
                </a:cubicBezTo>
                <a:cubicBezTo>
                  <a:pt x="301" y="704"/>
                  <a:pt x="299" y="704"/>
                  <a:pt x="297" y="705"/>
                </a:cubicBezTo>
                <a:cubicBezTo>
                  <a:pt x="295" y="705"/>
                  <a:pt x="295" y="705"/>
                  <a:pt x="295" y="705"/>
                </a:cubicBezTo>
                <a:cubicBezTo>
                  <a:pt x="281" y="709"/>
                  <a:pt x="267" y="721"/>
                  <a:pt x="256" y="729"/>
                </a:cubicBezTo>
                <a:cubicBezTo>
                  <a:pt x="236" y="745"/>
                  <a:pt x="216" y="754"/>
                  <a:pt x="192" y="763"/>
                </a:cubicBezTo>
                <a:cubicBezTo>
                  <a:pt x="202" y="760"/>
                  <a:pt x="211" y="758"/>
                  <a:pt x="220" y="754"/>
                </a:cubicBezTo>
                <a:cubicBezTo>
                  <a:pt x="236" y="748"/>
                  <a:pt x="247" y="740"/>
                  <a:pt x="259" y="732"/>
                </a:cubicBezTo>
                <a:cubicBezTo>
                  <a:pt x="263" y="728"/>
                  <a:pt x="293" y="716"/>
                  <a:pt x="295" y="711"/>
                </a:cubicBezTo>
                <a:cubicBezTo>
                  <a:pt x="295" y="711"/>
                  <a:pt x="296" y="711"/>
                  <a:pt x="296" y="711"/>
                </a:cubicBezTo>
                <a:cubicBezTo>
                  <a:pt x="299" y="714"/>
                  <a:pt x="300" y="718"/>
                  <a:pt x="300" y="722"/>
                </a:cubicBezTo>
                <a:cubicBezTo>
                  <a:pt x="302" y="729"/>
                  <a:pt x="299" y="735"/>
                  <a:pt x="292" y="743"/>
                </a:cubicBezTo>
                <a:cubicBezTo>
                  <a:pt x="291" y="745"/>
                  <a:pt x="289" y="747"/>
                  <a:pt x="288" y="748"/>
                </a:cubicBezTo>
                <a:cubicBezTo>
                  <a:pt x="304" y="743"/>
                  <a:pt x="318" y="740"/>
                  <a:pt x="332" y="740"/>
                </a:cubicBezTo>
                <a:cubicBezTo>
                  <a:pt x="334" y="740"/>
                  <a:pt x="335" y="740"/>
                  <a:pt x="336" y="740"/>
                </a:cubicBezTo>
                <a:cubicBezTo>
                  <a:pt x="358" y="738"/>
                  <a:pt x="380" y="748"/>
                  <a:pt x="404" y="756"/>
                </a:cubicBezTo>
                <a:cubicBezTo>
                  <a:pt x="381" y="732"/>
                  <a:pt x="385" y="689"/>
                  <a:pt x="407" y="666"/>
                </a:cubicBezTo>
                <a:cubicBezTo>
                  <a:pt x="413" y="659"/>
                  <a:pt x="421" y="655"/>
                  <a:pt x="428" y="652"/>
                </a:cubicBezTo>
                <a:cubicBezTo>
                  <a:pt x="474" y="629"/>
                  <a:pt x="540" y="685"/>
                  <a:pt x="513" y="741"/>
                </a:cubicBezTo>
                <a:moveTo>
                  <a:pt x="462" y="747"/>
                </a:moveTo>
                <a:cubicBezTo>
                  <a:pt x="460" y="748"/>
                  <a:pt x="458" y="749"/>
                  <a:pt x="455" y="750"/>
                </a:cubicBezTo>
                <a:cubicBezTo>
                  <a:pt x="448" y="754"/>
                  <a:pt x="441" y="755"/>
                  <a:pt x="434" y="753"/>
                </a:cubicBezTo>
                <a:cubicBezTo>
                  <a:pt x="445" y="757"/>
                  <a:pt x="457" y="755"/>
                  <a:pt x="465" y="748"/>
                </a:cubicBezTo>
                <a:cubicBezTo>
                  <a:pt x="469" y="744"/>
                  <a:pt x="472" y="740"/>
                  <a:pt x="473" y="734"/>
                </a:cubicBezTo>
                <a:cubicBezTo>
                  <a:pt x="470" y="739"/>
                  <a:pt x="467" y="744"/>
                  <a:pt x="462" y="747"/>
                </a:cubicBezTo>
                <a:moveTo>
                  <a:pt x="426" y="659"/>
                </a:moveTo>
                <a:cubicBezTo>
                  <a:pt x="421" y="662"/>
                  <a:pt x="417" y="666"/>
                  <a:pt x="413" y="671"/>
                </a:cubicBezTo>
                <a:cubicBezTo>
                  <a:pt x="417" y="668"/>
                  <a:pt x="422" y="664"/>
                  <a:pt x="426" y="660"/>
                </a:cubicBezTo>
                <a:lnTo>
                  <a:pt x="426" y="659"/>
                </a:lnTo>
                <a:close/>
                <a:moveTo>
                  <a:pt x="288" y="702"/>
                </a:moveTo>
                <a:cubicBezTo>
                  <a:pt x="298" y="698"/>
                  <a:pt x="306" y="692"/>
                  <a:pt x="315" y="696"/>
                </a:cubicBezTo>
                <a:cubicBezTo>
                  <a:pt x="316" y="696"/>
                  <a:pt x="316" y="696"/>
                  <a:pt x="317" y="696"/>
                </a:cubicBezTo>
                <a:cubicBezTo>
                  <a:pt x="317" y="695"/>
                  <a:pt x="317" y="695"/>
                  <a:pt x="317" y="695"/>
                </a:cubicBezTo>
                <a:cubicBezTo>
                  <a:pt x="314" y="694"/>
                  <a:pt x="311" y="693"/>
                  <a:pt x="308" y="693"/>
                </a:cubicBezTo>
                <a:cubicBezTo>
                  <a:pt x="300" y="694"/>
                  <a:pt x="294" y="698"/>
                  <a:pt x="288" y="702"/>
                </a:cubicBezTo>
                <a:moveTo>
                  <a:pt x="336" y="699"/>
                </a:moveTo>
                <a:cubicBezTo>
                  <a:pt x="334" y="694"/>
                  <a:pt x="330" y="691"/>
                  <a:pt x="326" y="690"/>
                </a:cubicBezTo>
                <a:cubicBezTo>
                  <a:pt x="329" y="694"/>
                  <a:pt x="333" y="695"/>
                  <a:pt x="336" y="699"/>
                </a:cubicBezTo>
                <a:moveTo>
                  <a:pt x="278" y="699"/>
                </a:moveTo>
                <a:cubicBezTo>
                  <a:pt x="289" y="692"/>
                  <a:pt x="298" y="686"/>
                  <a:pt x="309" y="682"/>
                </a:cubicBezTo>
                <a:cubicBezTo>
                  <a:pt x="311" y="681"/>
                  <a:pt x="313" y="681"/>
                  <a:pt x="315" y="680"/>
                </a:cubicBezTo>
                <a:cubicBezTo>
                  <a:pt x="317" y="679"/>
                  <a:pt x="320" y="679"/>
                  <a:pt x="322" y="679"/>
                </a:cubicBezTo>
                <a:cubicBezTo>
                  <a:pt x="324" y="679"/>
                  <a:pt x="326" y="679"/>
                  <a:pt x="327" y="679"/>
                </a:cubicBezTo>
                <a:cubicBezTo>
                  <a:pt x="325" y="678"/>
                  <a:pt x="323" y="678"/>
                  <a:pt x="321" y="678"/>
                </a:cubicBezTo>
                <a:cubicBezTo>
                  <a:pt x="303" y="678"/>
                  <a:pt x="288" y="688"/>
                  <a:pt x="278" y="699"/>
                </a:cubicBezTo>
                <a:moveTo>
                  <a:pt x="182" y="99"/>
                </a:moveTo>
                <a:cubicBezTo>
                  <a:pt x="180" y="93"/>
                  <a:pt x="179" y="88"/>
                  <a:pt x="177" y="82"/>
                </a:cubicBezTo>
                <a:cubicBezTo>
                  <a:pt x="174" y="55"/>
                  <a:pt x="195" y="47"/>
                  <a:pt x="218" y="48"/>
                </a:cubicBezTo>
                <a:cubicBezTo>
                  <a:pt x="201" y="38"/>
                  <a:pt x="183" y="48"/>
                  <a:pt x="176" y="64"/>
                </a:cubicBezTo>
                <a:cubicBezTo>
                  <a:pt x="172" y="75"/>
                  <a:pt x="174" y="87"/>
                  <a:pt x="182" y="100"/>
                </a:cubicBezTo>
                <a:cubicBezTo>
                  <a:pt x="183" y="100"/>
                  <a:pt x="183" y="100"/>
                  <a:pt x="183" y="100"/>
                </a:cubicBezTo>
                <a:lnTo>
                  <a:pt x="182" y="99"/>
                </a:lnTo>
                <a:close/>
                <a:moveTo>
                  <a:pt x="241" y="116"/>
                </a:moveTo>
                <a:cubicBezTo>
                  <a:pt x="216" y="121"/>
                  <a:pt x="217" y="121"/>
                  <a:pt x="195" y="109"/>
                </a:cubicBezTo>
                <a:cubicBezTo>
                  <a:pt x="203" y="122"/>
                  <a:pt x="232" y="132"/>
                  <a:pt x="241" y="116"/>
                </a:cubicBezTo>
                <a:moveTo>
                  <a:pt x="88" y="77"/>
                </a:moveTo>
                <a:cubicBezTo>
                  <a:pt x="81" y="74"/>
                  <a:pt x="72" y="71"/>
                  <a:pt x="62" y="72"/>
                </a:cubicBezTo>
                <a:cubicBezTo>
                  <a:pt x="77" y="64"/>
                  <a:pt x="94" y="77"/>
                  <a:pt x="105" y="88"/>
                </a:cubicBezTo>
                <a:cubicBezTo>
                  <a:pt x="122" y="104"/>
                  <a:pt x="131" y="121"/>
                  <a:pt x="135" y="137"/>
                </a:cubicBezTo>
                <a:cubicBezTo>
                  <a:pt x="130" y="118"/>
                  <a:pt x="107" y="87"/>
                  <a:pt x="88" y="77"/>
                </a:cubicBezTo>
                <a:moveTo>
                  <a:pt x="261" y="508"/>
                </a:moveTo>
                <a:cubicBezTo>
                  <a:pt x="263" y="514"/>
                  <a:pt x="282" y="581"/>
                  <a:pt x="275" y="622"/>
                </a:cubicBezTo>
                <a:cubicBezTo>
                  <a:pt x="286" y="586"/>
                  <a:pt x="274" y="544"/>
                  <a:pt x="263" y="503"/>
                </a:cubicBezTo>
                <a:cubicBezTo>
                  <a:pt x="257" y="478"/>
                  <a:pt x="252" y="455"/>
                  <a:pt x="248" y="432"/>
                </a:cubicBezTo>
                <a:cubicBezTo>
                  <a:pt x="248" y="433"/>
                  <a:pt x="248" y="434"/>
                  <a:pt x="248" y="435"/>
                </a:cubicBezTo>
                <a:cubicBezTo>
                  <a:pt x="249" y="460"/>
                  <a:pt x="255" y="484"/>
                  <a:pt x="261" y="508"/>
                </a:cubicBezTo>
                <a:moveTo>
                  <a:pt x="177" y="550"/>
                </a:moveTo>
                <a:cubicBezTo>
                  <a:pt x="185" y="547"/>
                  <a:pt x="194" y="547"/>
                  <a:pt x="200" y="550"/>
                </a:cubicBezTo>
                <a:cubicBezTo>
                  <a:pt x="206" y="556"/>
                  <a:pt x="206" y="556"/>
                  <a:pt x="206" y="556"/>
                </a:cubicBezTo>
                <a:cubicBezTo>
                  <a:pt x="207" y="557"/>
                  <a:pt x="208" y="557"/>
                  <a:pt x="210" y="558"/>
                </a:cubicBezTo>
                <a:cubicBezTo>
                  <a:pt x="206" y="554"/>
                  <a:pt x="203" y="551"/>
                  <a:pt x="199" y="548"/>
                </a:cubicBezTo>
                <a:cubicBezTo>
                  <a:pt x="190" y="546"/>
                  <a:pt x="183" y="547"/>
                  <a:pt x="177" y="550"/>
                </a:cubicBezTo>
                <a:moveTo>
                  <a:pt x="193" y="570"/>
                </a:moveTo>
                <a:cubicBezTo>
                  <a:pt x="198" y="574"/>
                  <a:pt x="198" y="574"/>
                  <a:pt x="198" y="574"/>
                </a:cubicBezTo>
                <a:cubicBezTo>
                  <a:pt x="200" y="574"/>
                  <a:pt x="201" y="575"/>
                  <a:pt x="202" y="575"/>
                </a:cubicBezTo>
                <a:cubicBezTo>
                  <a:pt x="202" y="575"/>
                  <a:pt x="202" y="575"/>
                  <a:pt x="202" y="575"/>
                </a:cubicBezTo>
                <a:cubicBezTo>
                  <a:pt x="200" y="572"/>
                  <a:pt x="200" y="572"/>
                  <a:pt x="200" y="572"/>
                </a:cubicBezTo>
                <a:cubicBezTo>
                  <a:pt x="200" y="572"/>
                  <a:pt x="200" y="572"/>
                  <a:pt x="200" y="572"/>
                </a:cubicBezTo>
                <a:lnTo>
                  <a:pt x="193" y="570"/>
                </a:lnTo>
                <a:close/>
                <a:moveTo>
                  <a:pt x="40" y="474"/>
                </a:moveTo>
                <a:cubicBezTo>
                  <a:pt x="42" y="488"/>
                  <a:pt x="80" y="516"/>
                  <a:pt x="89" y="535"/>
                </a:cubicBezTo>
                <a:cubicBezTo>
                  <a:pt x="102" y="564"/>
                  <a:pt x="108" y="588"/>
                  <a:pt x="103" y="613"/>
                </a:cubicBezTo>
                <a:cubicBezTo>
                  <a:pt x="99" y="628"/>
                  <a:pt x="96" y="656"/>
                  <a:pt x="72" y="642"/>
                </a:cubicBezTo>
                <a:cubicBezTo>
                  <a:pt x="71" y="642"/>
                  <a:pt x="71" y="642"/>
                  <a:pt x="71" y="642"/>
                </a:cubicBezTo>
                <a:cubicBezTo>
                  <a:pt x="76" y="652"/>
                  <a:pt x="61" y="666"/>
                  <a:pt x="66" y="679"/>
                </a:cubicBezTo>
                <a:cubicBezTo>
                  <a:pt x="67" y="679"/>
                  <a:pt x="67" y="679"/>
                  <a:pt x="67" y="679"/>
                </a:cubicBezTo>
                <a:cubicBezTo>
                  <a:pt x="66" y="678"/>
                  <a:pt x="66" y="678"/>
                  <a:pt x="66" y="678"/>
                </a:cubicBezTo>
                <a:cubicBezTo>
                  <a:pt x="68" y="668"/>
                  <a:pt x="68" y="656"/>
                  <a:pt x="77" y="647"/>
                </a:cubicBezTo>
                <a:cubicBezTo>
                  <a:pt x="84" y="650"/>
                  <a:pt x="88" y="646"/>
                  <a:pt x="97" y="642"/>
                </a:cubicBezTo>
                <a:cubicBezTo>
                  <a:pt x="99" y="643"/>
                  <a:pt x="100" y="645"/>
                  <a:pt x="102" y="646"/>
                </a:cubicBezTo>
                <a:cubicBezTo>
                  <a:pt x="102" y="646"/>
                  <a:pt x="102" y="646"/>
                  <a:pt x="102" y="646"/>
                </a:cubicBezTo>
                <a:cubicBezTo>
                  <a:pt x="100" y="643"/>
                  <a:pt x="99" y="641"/>
                  <a:pt x="97" y="639"/>
                </a:cubicBezTo>
                <a:cubicBezTo>
                  <a:pt x="104" y="631"/>
                  <a:pt x="103" y="620"/>
                  <a:pt x="106" y="610"/>
                </a:cubicBezTo>
                <a:cubicBezTo>
                  <a:pt x="116" y="605"/>
                  <a:pt x="127" y="613"/>
                  <a:pt x="136" y="612"/>
                </a:cubicBezTo>
                <a:cubicBezTo>
                  <a:pt x="127" y="610"/>
                  <a:pt x="118" y="608"/>
                  <a:pt x="108" y="605"/>
                </a:cubicBezTo>
                <a:cubicBezTo>
                  <a:pt x="106" y="600"/>
                  <a:pt x="106" y="587"/>
                  <a:pt x="107" y="581"/>
                </a:cubicBezTo>
                <a:cubicBezTo>
                  <a:pt x="117" y="578"/>
                  <a:pt x="139" y="576"/>
                  <a:pt x="141" y="589"/>
                </a:cubicBezTo>
                <a:cubicBezTo>
                  <a:pt x="139" y="591"/>
                  <a:pt x="137" y="593"/>
                  <a:pt x="135" y="596"/>
                </a:cubicBezTo>
                <a:cubicBezTo>
                  <a:pt x="135" y="596"/>
                  <a:pt x="135" y="596"/>
                  <a:pt x="135" y="596"/>
                </a:cubicBezTo>
                <a:cubicBezTo>
                  <a:pt x="150" y="598"/>
                  <a:pt x="159" y="613"/>
                  <a:pt x="161" y="627"/>
                </a:cubicBezTo>
                <a:cubicBezTo>
                  <a:pt x="159" y="629"/>
                  <a:pt x="159" y="629"/>
                  <a:pt x="159" y="629"/>
                </a:cubicBezTo>
                <a:cubicBezTo>
                  <a:pt x="155" y="627"/>
                  <a:pt x="147" y="626"/>
                  <a:pt x="142" y="627"/>
                </a:cubicBezTo>
                <a:cubicBezTo>
                  <a:pt x="144" y="630"/>
                  <a:pt x="145" y="633"/>
                  <a:pt x="147" y="636"/>
                </a:cubicBezTo>
                <a:cubicBezTo>
                  <a:pt x="145" y="638"/>
                  <a:pt x="145" y="638"/>
                  <a:pt x="145" y="638"/>
                </a:cubicBezTo>
                <a:cubicBezTo>
                  <a:pt x="134" y="636"/>
                  <a:pt x="124" y="631"/>
                  <a:pt x="113" y="630"/>
                </a:cubicBezTo>
                <a:cubicBezTo>
                  <a:pt x="112" y="631"/>
                  <a:pt x="112" y="631"/>
                  <a:pt x="111" y="632"/>
                </a:cubicBezTo>
                <a:cubicBezTo>
                  <a:pt x="114" y="642"/>
                  <a:pt x="126" y="638"/>
                  <a:pt x="134" y="641"/>
                </a:cubicBezTo>
                <a:cubicBezTo>
                  <a:pt x="134" y="643"/>
                  <a:pt x="134" y="644"/>
                  <a:pt x="134" y="646"/>
                </a:cubicBezTo>
                <a:cubicBezTo>
                  <a:pt x="133" y="647"/>
                  <a:pt x="132" y="648"/>
                  <a:pt x="130" y="649"/>
                </a:cubicBezTo>
                <a:cubicBezTo>
                  <a:pt x="139" y="672"/>
                  <a:pt x="144" y="684"/>
                  <a:pt x="132" y="702"/>
                </a:cubicBezTo>
                <a:cubicBezTo>
                  <a:pt x="131" y="702"/>
                  <a:pt x="131" y="702"/>
                  <a:pt x="131" y="702"/>
                </a:cubicBezTo>
                <a:cubicBezTo>
                  <a:pt x="124" y="691"/>
                  <a:pt x="119" y="687"/>
                  <a:pt x="110" y="684"/>
                </a:cubicBezTo>
                <a:cubicBezTo>
                  <a:pt x="106" y="687"/>
                  <a:pt x="106" y="688"/>
                  <a:pt x="103" y="687"/>
                </a:cubicBezTo>
                <a:cubicBezTo>
                  <a:pt x="95" y="683"/>
                  <a:pt x="97" y="669"/>
                  <a:pt x="90" y="662"/>
                </a:cubicBezTo>
                <a:cubicBezTo>
                  <a:pt x="90" y="663"/>
                  <a:pt x="90" y="663"/>
                  <a:pt x="90" y="663"/>
                </a:cubicBezTo>
                <a:cubicBezTo>
                  <a:pt x="90" y="663"/>
                  <a:pt x="89" y="664"/>
                  <a:pt x="89" y="664"/>
                </a:cubicBezTo>
                <a:cubicBezTo>
                  <a:pt x="91" y="667"/>
                  <a:pt x="102" y="701"/>
                  <a:pt x="91" y="699"/>
                </a:cubicBezTo>
                <a:cubicBezTo>
                  <a:pt x="87" y="698"/>
                  <a:pt x="84" y="694"/>
                  <a:pt x="80" y="693"/>
                </a:cubicBezTo>
                <a:cubicBezTo>
                  <a:pt x="79" y="693"/>
                  <a:pt x="79" y="693"/>
                  <a:pt x="79" y="693"/>
                </a:cubicBezTo>
                <a:cubicBezTo>
                  <a:pt x="81" y="700"/>
                  <a:pt x="83" y="707"/>
                  <a:pt x="85" y="714"/>
                </a:cubicBezTo>
                <a:cubicBezTo>
                  <a:pt x="77" y="716"/>
                  <a:pt x="70" y="713"/>
                  <a:pt x="63" y="708"/>
                </a:cubicBezTo>
                <a:cubicBezTo>
                  <a:pt x="37" y="688"/>
                  <a:pt x="54" y="669"/>
                  <a:pt x="56" y="650"/>
                </a:cubicBezTo>
                <a:cubicBezTo>
                  <a:pt x="55" y="650"/>
                  <a:pt x="53" y="649"/>
                  <a:pt x="52" y="649"/>
                </a:cubicBezTo>
                <a:cubicBezTo>
                  <a:pt x="43" y="655"/>
                  <a:pt x="41" y="660"/>
                  <a:pt x="37" y="666"/>
                </a:cubicBezTo>
                <a:cubicBezTo>
                  <a:pt x="34" y="665"/>
                  <a:pt x="34" y="665"/>
                  <a:pt x="34" y="665"/>
                </a:cubicBezTo>
                <a:cubicBezTo>
                  <a:pt x="32" y="658"/>
                  <a:pt x="33" y="654"/>
                  <a:pt x="33" y="648"/>
                </a:cubicBezTo>
                <a:cubicBezTo>
                  <a:pt x="32" y="648"/>
                  <a:pt x="32" y="647"/>
                  <a:pt x="31" y="647"/>
                </a:cubicBezTo>
                <a:cubicBezTo>
                  <a:pt x="18" y="649"/>
                  <a:pt x="16" y="649"/>
                  <a:pt x="6" y="661"/>
                </a:cubicBezTo>
                <a:cubicBezTo>
                  <a:pt x="5" y="659"/>
                  <a:pt x="5" y="659"/>
                  <a:pt x="5" y="659"/>
                </a:cubicBezTo>
                <a:cubicBezTo>
                  <a:pt x="0" y="638"/>
                  <a:pt x="6" y="625"/>
                  <a:pt x="30" y="609"/>
                </a:cubicBezTo>
                <a:cubicBezTo>
                  <a:pt x="26" y="604"/>
                  <a:pt x="24" y="601"/>
                  <a:pt x="26" y="597"/>
                </a:cubicBezTo>
                <a:cubicBezTo>
                  <a:pt x="28" y="596"/>
                  <a:pt x="28" y="595"/>
                  <a:pt x="31" y="595"/>
                </a:cubicBezTo>
                <a:cubicBezTo>
                  <a:pt x="36" y="599"/>
                  <a:pt x="45" y="607"/>
                  <a:pt x="51" y="608"/>
                </a:cubicBezTo>
                <a:cubicBezTo>
                  <a:pt x="52" y="607"/>
                  <a:pt x="53" y="607"/>
                  <a:pt x="54" y="606"/>
                </a:cubicBezTo>
                <a:cubicBezTo>
                  <a:pt x="48" y="598"/>
                  <a:pt x="44" y="600"/>
                  <a:pt x="39" y="595"/>
                </a:cubicBezTo>
                <a:cubicBezTo>
                  <a:pt x="39" y="594"/>
                  <a:pt x="39" y="594"/>
                  <a:pt x="39" y="594"/>
                </a:cubicBezTo>
                <a:cubicBezTo>
                  <a:pt x="41" y="593"/>
                  <a:pt x="42" y="592"/>
                  <a:pt x="44" y="592"/>
                </a:cubicBezTo>
                <a:cubicBezTo>
                  <a:pt x="43" y="591"/>
                  <a:pt x="43" y="591"/>
                  <a:pt x="43" y="591"/>
                </a:cubicBezTo>
                <a:cubicBezTo>
                  <a:pt x="35" y="586"/>
                  <a:pt x="27" y="585"/>
                  <a:pt x="19" y="582"/>
                </a:cubicBezTo>
                <a:cubicBezTo>
                  <a:pt x="20" y="580"/>
                  <a:pt x="20" y="580"/>
                  <a:pt x="20" y="580"/>
                </a:cubicBezTo>
                <a:cubicBezTo>
                  <a:pt x="30" y="558"/>
                  <a:pt x="51" y="564"/>
                  <a:pt x="63" y="571"/>
                </a:cubicBezTo>
                <a:cubicBezTo>
                  <a:pt x="65" y="569"/>
                  <a:pt x="66" y="566"/>
                  <a:pt x="67" y="564"/>
                </a:cubicBezTo>
                <a:cubicBezTo>
                  <a:pt x="69" y="563"/>
                  <a:pt x="71" y="563"/>
                  <a:pt x="73" y="562"/>
                </a:cubicBezTo>
                <a:cubicBezTo>
                  <a:pt x="95" y="579"/>
                  <a:pt x="76" y="598"/>
                  <a:pt x="76" y="615"/>
                </a:cubicBezTo>
                <a:cubicBezTo>
                  <a:pt x="76" y="614"/>
                  <a:pt x="76" y="614"/>
                  <a:pt x="76" y="614"/>
                </a:cubicBezTo>
                <a:cubicBezTo>
                  <a:pt x="89" y="591"/>
                  <a:pt x="90" y="566"/>
                  <a:pt x="79" y="539"/>
                </a:cubicBezTo>
                <a:cubicBezTo>
                  <a:pt x="70" y="518"/>
                  <a:pt x="48" y="503"/>
                  <a:pt x="33" y="513"/>
                </a:cubicBezTo>
                <a:cubicBezTo>
                  <a:pt x="33" y="513"/>
                  <a:pt x="33" y="513"/>
                  <a:pt x="33" y="513"/>
                </a:cubicBezTo>
                <a:cubicBezTo>
                  <a:pt x="43" y="515"/>
                  <a:pt x="54" y="524"/>
                  <a:pt x="47" y="535"/>
                </a:cubicBezTo>
                <a:cubicBezTo>
                  <a:pt x="41" y="549"/>
                  <a:pt x="17" y="540"/>
                  <a:pt x="17" y="525"/>
                </a:cubicBezTo>
                <a:cubicBezTo>
                  <a:pt x="16" y="501"/>
                  <a:pt x="47" y="507"/>
                  <a:pt x="59" y="508"/>
                </a:cubicBezTo>
                <a:cubicBezTo>
                  <a:pt x="60" y="507"/>
                  <a:pt x="60" y="507"/>
                  <a:pt x="60" y="507"/>
                </a:cubicBezTo>
                <a:cubicBezTo>
                  <a:pt x="58" y="505"/>
                  <a:pt x="58" y="505"/>
                  <a:pt x="58" y="505"/>
                </a:cubicBezTo>
                <a:cubicBezTo>
                  <a:pt x="46" y="496"/>
                  <a:pt x="30" y="473"/>
                  <a:pt x="37" y="462"/>
                </a:cubicBezTo>
                <a:cubicBezTo>
                  <a:pt x="40" y="457"/>
                  <a:pt x="47" y="454"/>
                  <a:pt x="52" y="456"/>
                </a:cubicBezTo>
                <a:cubicBezTo>
                  <a:pt x="60" y="457"/>
                  <a:pt x="64" y="468"/>
                  <a:pt x="59" y="475"/>
                </a:cubicBezTo>
                <a:cubicBezTo>
                  <a:pt x="55" y="481"/>
                  <a:pt x="49" y="479"/>
                  <a:pt x="44" y="476"/>
                </a:cubicBezTo>
                <a:cubicBezTo>
                  <a:pt x="43" y="475"/>
                  <a:pt x="41" y="474"/>
                  <a:pt x="39" y="470"/>
                </a:cubicBezTo>
                <a:cubicBezTo>
                  <a:pt x="40" y="471"/>
                  <a:pt x="39" y="472"/>
                  <a:pt x="40" y="474"/>
                </a:cubicBezTo>
                <a:moveTo>
                  <a:pt x="24" y="525"/>
                </a:moveTo>
                <a:cubicBezTo>
                  <a:pt x="24" y="526"/>
                  <a:pt x="24" y="526"/>
                  <a:pt x="24" y="526"/>
                </a:cubicBezTo>
                <a:cubicBezTo>
                  <a:pt x="25" y="527"/>
                  <a:pt x="25" y="527"/>
                  <a:pt x="25" y="527"/>
                </a:cubicBezTo>
                <a:cubicBezTo>
                  <a:pt x="25" y="527"/>
                  <a:pt x="24" y="526"/>
                  <a:pt x="24" y="525"/>
                </a:cubicBezTo>
                <a:moveTo>
                  <a:pt x="72" y="588"/>
                </a:moveTo>
                <a:cubicBezTo>
                  <a:pt x="74" y="591"/>
                  <a:pt x="76" y="593"/>
                  <a:pt x="78" y="595"/>
                </a:cubicBezTo>
                <a:cubicBezTo>
                  <a:pt x="78" y="595"/>
                  <a:pt x="78" y="594"/>
                  <a:pt x="78" y="594"/>
                </a:cubicBezTo>
                <a:cubicBezTo>
                  <a:pt x="77" y="591"/>
                  <a:pt x="75" y="589"/>
                  <a:pt x="72" y="588"/>
                </a:cubicBezTo>
                <a:moveTo>
                  <a:pt x="69" y="584"/>
                </a:moveTo>
                <a:cubicBezTo>
                  <a:pt x="68" y="584"/>
                  <a:pt x="67" y="584"/>
                  <a:pt x="66" y="584"/>
                </a:cubicBezTo>
                <a:cubicBezTo>
                  <a:pt x="69" y="586"/>
                  <a:pt x="70" y="587"/>
                  <a:pt x="72" y="588"/>
                </a:cubicBezTo>
                <a:lnTo>
                  <a:pt x="69" y="584"/>
                </a:lnTo>
                <a:close/>
                <a:moveTo>
                  <a:pt x="62" y="581"/>
                </a:moveTo>
                <a:cubicBezTo>
                  <a:pt x="63" y="582"/>
                  <a:pt x="64" y="583"/>
                  <a:pt x="66" y="583"/>
                </a:cubicBezTo>
                <a:cubicBezTo>
                  <a:pt x="66" y="583"/>
                  <a:pt x="66" y="583"/>
                  <a:pt x="66" y="583"/>
                </a:cubicBezTo>
                <a:cubicBezTo>
                  <a:pt x="66" y="582"/>
                  <a:pt x="66" y="582"/>
                  <a:pt x="66" y="582"/>
                </a:cubicBezTo>
                <a:cubicBezTo>
                  <a:pt x="64" y="582"/>
                  <a:pt x="64" y="581"/>
                  <a:pt x="62" y="581"/>
                </a:cubicBezTo>
                <a:moveTo>
                  <a:pt x="103" y="647"/>
                </a:moveTo>
                <a:cubicBezTo>
                  <a:pt x="110" y="653"/>
                  <a:pt x="115" y="666"/>
                  <a:pt x="122" y="670"/>
                </a:cubicBezTo>
                <a:cubicBezTo>
                  <a:pt x="118" y="662"/>
                  <a:pt x="112" y="649"/>
                  <a:pt x="103" y="647"/>
                </a:cubicBezTo>
                <a:moveTo>
                  <a:pt x="75" y="615"/>
                </a:moveTo>
                <a:cubicBezTo>
                  <a:pt x="73" y="618"/>
                  <a:pt x="71" y="621"/>
                  <a:pt x="69" y="624"/>
                </a:cubicBezTo>
                <a:cubicBezTo>
                  <a:pt x="62" y="620"/>
                  <a:pt x="52" y="621"/>
                  <a:pt x="44" y="624"/>
                </a:cubicBezTo>
                <a:cubicBezTo>
                  <a:pt x="52" y="625"/>
                  <a:pt x="59" y="624"/>
                  <a:pt x="68" y="626"/>
                </a:cubicBezTo>
                <a:cubicBezTo>
                  <a:pt x="68" y="630"/>
                  <a:pt x="69" y="634"/>
                  <a:pt x="70" y="638"/>
                </a:cubicBezTo>
                <a:cubicBezTo>
                  <a:pt x="70" y="637"/>
                  <a:pt x="70" y="637"/>
                  <a:pt x="70" y="636"/>
                </a:cubicBezTo>
                <a:cubicBezTo>
                  <a:pt x="69" y="629"/>
                  <a:pt x="74" y="622"/>
                  <a:pt x="75" y="615"/>
                </a:cubicBezTo>
                <a:moveTo>
                  <a:pt x="89" y="630"/>
                </a:moveTo>
                <a:cubicBezTo>
                  <a:pt x="86" y="627"/>
                  <a:pt x="85" y="627"/>
                  <a:pt x="82" y="626"/>
                </a:cubicBezTo>
                <a:cubicBezTo>
                  <a:pt x="78" y="629"/>
                  <a:pt x="78" y="629"/>
                  <a:pt x="78" y="629"/>
                </a:cubicBezTo>
                <a:cubicBezTo>
                  <a:pt x="78" y="631"/>
                  <a:pt x="79" y="633"/>
                  <a:pt x="79" y="635"/>
                </a:cubicBezTo>
                <a:cubicBezTo>
                  <a:pt x="84" y="639"/>
                  <a:pt x="88" y="637"/>
                  <a:pt x="89" y="631"/>
                </a:cubicBezTo>
                <a:lnTo>
                  <a:pt x="89" y="630"/>
                </a:lnTo>
                <a:close/>
                <a:moveTo>
                  <a:pt x="93" y="618"/>
                </a:moveTo>
                <a:cubicBezTo>
                  <a:pt x="91" y="617"/>
                  <a:pt x="90" y="616"/>
                  <a:pt x="89" y="616"/>
                </a:cubicBezTo>
                <a:cubicBezTo>
                  <a:pt x="87" y="617"/>
                  <a:pt x="86" y="618"/>
                  <a:pt x="84" y="619"/>
                </a:cubicBezTo>
                <a:cubicBezTo>
                  <a:pt x="84" y="620"/>
                  <a:pt x="84" y="621"/>
                  <a:pt x="84" y="622"/>
                </a:cubicBezTo>
                <a:cubicBezTo>
                  <a:pt x="85" y="623"/>
                  <a:pt x="86" y="624"/>
                  <a:pt x="87" y="625"/>
                </a:cubicBezTo>
                <a:cubicBezTo>
                  <a:pt x="88" y="625"/>
                  <a:pt x="88" y="625"/>
                  <a:pt x="89" y="625"/>
                </a:cubicBezTo>
                <a:cubicBezTo>
                  <a:pt x="92" y="624"/>
                  <a:pt x="92" y="622"/>
                  <a:pt x="93" y="620"/>
                </a:cubicBezTo>
                <a:cubicBezTo>
                  <a:pt x="93" y="620"/>
                  <a:pt x="93" y="619"/>
                  <a:pt x="93" y="618"/>
                </a:cubicBezTo>
                <a:moveTo>
                  <a:pt x="95" y="607"/>
                </a:moveTo>
                <a:cubicBezTo>
                  <a:pt x="91" y="605"/>
                  <a:pt x="91" y="605"/>
                  <a:pt x="91" y="605"/>
                </a:cubicBezTo>
                <a:cubicBezTo>
                  <a:pt x="87" y="607"/>
                  <a:pt x="87" y="607"/>
                  <a:pt x="87" y="607"/>
                </a:cubicBezTo>
                <a:cubicBezTo>
                  <a:pt x="87" y="608"/>
                  <a:pt x="87" y="609"/>
                  <a:pt x="87" y="611"/>
                </a:cubicBezTo>
                <a:cubicBezTo>
                  <a:pt x="89" y="613"/>
                  <a:pt x="89" y="613"/>
                  <a:pt x="89" y="613"/>
                </a:cubicBezTo>
                <a:cubicBezTo>
                  <a:pt x="91" y="613"/>
                  <a:pt x="92" y="613"/>
                  <a:pt x="94" y="613"/>
                </a:cubicBezTo>
                <a:cubicBezTo>
                  <a:pt x="96" y="610"/>
                  <a:pt x="95" y="610"/>
                  <a:pt x="95" y="607"/>
                </a:cubicBezTo>
                <a:moveTo>
                  <a:pt x="97" y="596"/>
                </a:moveTo>
                <a:cubicBezTo>
                  <a:pt x="96" y="596"/>
                  <a:pt x="95" y="596"/>
                  <a:pt x="94" y="595"/>
                </a:cubicBezTo>
                <a:cubicBezTo>
                  <a:pt x="91" y="597"/>
                  <a:pt x="91" y="597"/>
                  <a:pt x="91" y="597"/>
                </a:cubicBezTo>
                <a:cubicBezTo>
                  <a:pt x="91" y="598"/>
                  <a:pt x="91" y="600"/>
                  <a:pt x="91" y="601"/>
                </a:cubicBezTo>
                <a:cubicBezTo>
                  <a:pt x="92" y="601"/>
                  <a:pt x="93" y="602"/>
                  <a:pt x="95" y="603"/>
                </a:cubicBezTo>
                <a:cubicBezTo>
                  <a:pt x="97" y="601"/>
                  <a:pt x="97" y="601"/>
                  <a:pt x="97" y="601"/>
                </a:cubicBezTo>
                <a:cubicBezTo>
                  <a:pt x="97" y="599"/>
                  <a:pt x="97" y="600"/>
                  <a:pt x="97" y="599"/>
                </a:cubicBezTo>
                <a:cubicBezTo>
                  <a:pt x="97" y="598"/>
                  <a:pt x="97" y="597"/>
                  <a:pt x="97" y="596"/>
                </a:cubicBezTo>
                <a:moveTo>
                  <a:pt x="97" y="588"/>
                </a:moveTo>
                <a:cubicBezTo>
                  <a:pt x="96" y="587"/>
                  <a:pt x="95" y="587"/>
                  <a:pt x="94" y="586"/>
                </a:cubicBezTo>
                <a:cubicBezTo>
                  <a:pt x="92" y="587"/>
                  <a:pt x="92" y="587"/>
                  <a:pt x="92" y="587"/>
                </a:cubicBezTo>
                <a:cubicBezTo>
                  <a:pt x="93" y="591"/>
                  <a:pt x="93" y="591"/>
                  <a:pt x="97" y="592"/>
                </a:cubicBezTo>
                <a:cubicBezTo>
                  <a:pt x="97" y="591"/>
                  <a:pt x="98" y="590"/>
                  <a:pt x="98" y="590"/>
                </a:cubicBezTo>
                <a:cubicBezTo>
                  <a:pt x="98" y="589"/>
                  <a:pt x="98" y="589"/>
                  <a:pt x="97" y="588"/>
                </a:cubicBezTo>
                <a:moveTo>
                  <a:pt x="92" y="578"/>
                </a:moveTo>
                <a:cubicBezTo>
                  <a:pt x="92" y="581"/>
                  <a:pt x="92" y="581"/>
                  <a:pt x="95" y="582"/>
                </a:cubicBezTo>
                <a:cubicBezTo>
                  <a:pt x="95" y="582"/>
                  <a:pt x="95" y="582"/>
                  <a:pt x="95" y="582"/>
                </a:cubicBezTo>
                <a:cubicBezTo>
                  <a:pt x="96" y="581"/>
                  <a:pt x="97" y="580"/>
                  <a:pt x="97" y="580"/>
                </a:cubicBezTo>
                <a:cubicBezTo>
                  <a:pt x="96" y="577"/>
                  <a:pt x="95" y="576"/>
                  <a:pt x="92" y="578"/>
                </a:cubicBezTo>
                <a:moveTo>
                  <a:pt x="95" y="569"/>
                </a:moveTo>
                <a:cubicBezTo>
                  <a:pt x="93" y="569"/>
                  <a:pt x="93" y="569"/>
                  <a:pt x="91" y="570"/>
                </a:cubicBezTo>
                <a:cubicBezTo>
                  <a:pt x="91" y="571"/>
                  <a:pt x="92" y="572"/>
                  <a:pt x="93" y="573"/>
                </a:cubicBezTo>
                <a:cubicBezTo>
                  <a:pt x="93" y="573"/>
                  <a:pt x="94" y="573"/>
                  <a:pt x="95" y="573"/>
                </a:cubicBezTo>
                <a:cubicBezTo>
                  <a:pt x="95" y="571"/>
                  <a:pt x="95" y="571"/>
                  <a:pt x="95" y="571"/>
                </a:cubicBezTo>
                <a:cubicBezTo>
                  <a:pt x="95" y="571"/>
                  <a:pt x="95" y="570"/>
                  <a:pt x="95" y="569"/>
                </a:cubicBezTo>
                <a:moveTo>
                  <a:pt x="93" y="562"/>
                </a:moveTo>
                <a:cubicBezTo>
                  <a:pt x="92" y="562"/>
                  <a:pt x="91" y="562"/>
                  <a:pt x="91" y="562"/>
                </a:cubicBezTo>
                <a:cubicBezTo>
                  <a:pt x="90" y="565"/>
                  <a:pt x="90" y="565"/>
                  <a:pt x="90" y="565"/>
                </a:cubicBezTo>
                <a:cubicBezTo>
                  <a:pt x="91" y="565"/>
                  <a:pt x="92" y="566"/>
                  <a:pt x="92" y="566"/>
                </a:cubicBezTo>
                <a:cubicBezTo>
                  <a:pt x="94" y="565"/>
                  <a:pt x="94" y="565"/>
                  <a:pt x="94" y="565"/>
                </a:cubicBezTo>
                <a:cubicBezTo>
                  <a:pt x="94" y="565"/>
                  <a:pt x="94" y="564"/>
                  <a:pt x="94" y="564"/>
                </a:cubicBezTo>
                <a:lnTo>
                  <a:pt x="93" y="562"/>
                </a:lnTo>
                <a:close/>
                <a:moveTo>
                  <a:pt x="90" y="556"/>
                </a:moveTo>
                <a:cubicBezTo>
                  <a:pt x="89" y="557"/>
                  <a:pt x="89" y="557"/>
                  <a:pt x="89" y="557"/>
                </a:cubicBezTo>
                <a:cubicBezTo>
                  <a:pt x="89" y="559"/>
                  <a:pt x="89" y="559"/>
                  <a:pt x="89" y="559"/>
                </a:cubicBezTo>
                <a:cubicBezTo>
                  <a:pt x="90" y="559"/>
                  <a:pt x="91" y="558"/>
                  <a:pt x="92" y="558"/>
                </a:cubicBezTo>
                <a:lnTo>
                  <a:pt x="90" y="556"/>
                </a:lnTo>
                <a:close/>
                <a:moveTo>
                  <a:pt x="567" y="1048"/>
                </a:moveTo>
                <a:cubicBezTo>
                  <a:pt x="567" y="1050"/>
                  <a:pt x="565" y="1051"/>
                  <a:pt x="564" y="1050"/>
                </a:cubicBezTo>
                <a:cubicBezTo>
                  <a:pt x="562" y="1050"/>
                  <a:pt x="561" y="1048"/>
                  <a:pt x="562" y="1047"/>
                </a:cubicBezTo>
                <a:cubicBezTo>
                  <a:pt x="562" y="1045"/>
                  <a:pt x="564" y="1044"/>
                  <a:pt x="565" y="1044"/>
                </a:cubicBezTo>
                <a:cubicBezTo>
                  <a:pt x="567" y="1045"/>
                  <a:pt x="568" y="1046"/>
                  <a:pt x="567" y="1048"/>
                </a:cubicBezTo>
                <a:moveTo>
                  <a:pt x="560" y="933"/>
                </a:moveTo>
                <a:cubicBezTo>
                  <a:pt x="560" y="936"/>
                  <a:pt x="556" y="938"/>
                  <a:pt x="553" y="937"/>
                </a:cubicBezTo>
                <a:cubicBezTo>
                  <a:pt x="550" y="936"/>
                  <a:pt x="548" y="933"/>
                  <a:pt x="549" y="929"/>
                </a:cubicBezTo>
                <a:cubicBezTo>
                  <a:pt x="550" y="926"/>
                  <a:pt x="553" y="924"/>
                  <a:pt x="556" y="925"/>
                </a:cubicBezTo>
                <a:cubicBezTo>
                  <a:pt x="559" y="926"/>
                  <a:pt x="561" y="930"/>
                  <a:pt x="560" y="933"/>
                </a:cubicBezTo>
                <a:moveTo>
                  <a:pt x="571" y="942"/>
                </a:moveTo>
                <a:cubicBezTo>
                  <a:pt x="570" y="945"/>
                  <a:pt x="567" y="947"/>
                  <a:pt x="564" y="946"/>
                </a:cubicBezTo>
                <a:cubicBezTo>
                  <a:pt x="561" y="945"/>
                  <a:pt x="560" y="942"/>
                  <a:pt x="560" y="939"/>
                </a:cubicBezTo>
                <a:cubicBezTo>
                  <a:pt x="561" y="937"/>
                  <a:pt x="564" y="935"/>
                  <a:pt x="567" y="936"/>
                </a:cubicBezTo>
                <a:cubicBezTo>
                  <a:pt x="570" y="937"/>
                  <a:pt x="571" y="939"/>
                  <a:pt x="571" y="942"/>
                </a:cubicBezTo>
                <a:moveTo>
                  <a:pt x="579" y="951"/>
                </a:moveTo>
                <a:cubicBezTo>
                  <a:pt x="578" y="954"/>
                  <a:pt x="575" y="955"/>
                  <a:pt x="573" y="955"/>
                </a:cubicBezTo>
                <a:cubicBezTo>
                  <a:pt x="570" y="954"/>
                  <a:pt x="569" y="951"/>
                  <a:pt x="570" y="949"/>
                </a:cubicBezTo>
                <a:cubicBezTo>
                  <a:pt x="570" y="946"/>
                  <a:pt x="573" y="945"/>
                  <a:pt x="575" y="946"/>
                </a:cubicBezTo>
                <a:cubicBezTo>
                  <a:pt x="578" y="946"/>
                  <a:pt x="579" y="949"/>
                  <a:pt x="579" y="951"/>
                </a:cubicBezTo>
                <a:moveTo>
                  <a:pt x="586" y="960"/>
                </a:moveTo>
                <a:cubicBezTo>
                  <a:pt x="585" y="963"/>
                  <a:pt x="583" y="964"/>
                  <a:pt x="580" y="963"/>
                </a:cubicBezTo>
                <a:cubicBezTo>
                  <a:pt x="578" y="963"/>
                  <a:pt x="577" y="960"/>
                  <a:pt x="577" y="958"/>
                </a:cubicBezTo>
                <a:cubicBezTo>
                  <a:pt x="578" y="956"/>
                  <a:pt x="580" y="954"/>
                  <a:pt x="583" y="955"/>
                </a:cubicBezTo>
                <a:cubicBezTo>
                  <a:pt x="585" y="956"/>
                  <a:pt x="586" y="958"/>
                  <a:pt x="586" y="960"/>
                </a:cubicBezTo>
                <a:moveTo>
                  <a:pt x="591" y="969"/>
                </a:moveTo>
                <a:cubicBezTo>
                  <a:pt x="591" y="972"/>
                  <a:pt x="589" y="973"/>
                  <a:pt x="587" y="972"/>
                </a:cubicBezTo>
                <a:cubicBezTo>
                  <a:pt x="585" y="972"/>
                  <a:pt x="583" y="969"/>
                  <a:pt x="584" y="967"/>
                </a:cubicBezTo>
                <a:cubicBezTo>
                  <a:pt x="584" y="965"/>
                  <a:pt x="587" y="964"/>
                  <a:pt x="589" y="965"/>
                </a:cubicBezTo>
                <a:cubicBezTo>
                  <a:pt x="591" y="965"/>
                  <a:pt x="592" y="967"/>
                  <a:pt x="591" y="969"/>
                </a:cubicBezTo>
                <a:moveTo>
                  <a:pt x="595" y="978"/>
                </a:moveTo>
                <a:cubicBezTo>
                  <a:pt x="595" y="979"/>
                  <a:pt x="593" y="980"/>
                  <a:pt x="591" y="980"/>
                </a:cubicBezTo>
                <a:cubicBezTo>
                  <a:pt x="590" y="979"/>
                  <a:pt x="589" y="978"/>
                  <a:pt x="589" y="976"/>
                </a:cubicBezTo>
                <a:cubicBezTo>
                  <a:pt x="590" y="974"/>
                  <a:pt x="591" y="973"/>
                  <a:pt x="593" y="974"/>
                </a:cubicBezTo>
                <a:cubicBezTo>
                  <a:pt x="595" y="974"/>
                  <a:pt x="596" y="976"/>
                  <a:pt x="595" y="978"/>
                </a:cubicBezTo>
                <a:moveTo>
                  <a:pt x="598" y="985"/>
                </a:moveTo>
                <a:cubicBezTo>
                  <a:pt x="597" y="986"/>
                  <a:pt x="596" y="987"/>
                  <a:pt x="595" y="987"/>
                </a:cubicBezTo>
                <a:cubicBezTo>
                  <a:pt x="593" y="986"/>
                  <a:pt x="593" y="985"/>
                  <a:pt x="593" y="984"/>
                </a:cubicBezTo>
                <a:cubicBezTo>
                  <a:pt x="593" y="983"/>
                  <a:pt x="595" y="982"/>
                  <a:pt x="596" y="982"/>
                </a:cubicBezTo>
                <a:cubicBezTo>
                  <a:pt x="597" y="983"/>
                  <a:pt x="598" y="984"/>
                  <a:pt x="598" y="985"/>
                </a:cubicBezTo>
                <a:moveTo>
                  <a:pt x="600" y="992"/>
                </a:moveTo>
                <a:cubicBezTo>
                  <a:pt x="599" y="993"/>
                  <a:pt x="598" y="994"/>
                  <a:pt x="597" y="993"/>
                </a:cubicBezTo>
                <a:cubicBezTo>
                  <a:pt x="596" y="993"/>
                  <a:pt x="596" y="992"/>
                  <a:pt x="596" y="991"/>
                </a:cubicBezTo>
                <a:cubicBezTo>
                  <a:pt x="596" y="990"/>
                  <a:pt x="597" y="989"/>
                  <a:pt x="598" y="989"/>
                </a:cubicBezTo>
                <a:cubicBezTo>
                  <a:pt x="599" y="990"/>
                  <a:pt x="600" y="991"/>
                  <a:pt x="600" y="992"/>
                </a:cubicBezTo>
                <a:moveTo>
                  <a:pt x="601" y="998"/>
                </a:moveTo>
                <a:cubicBezTo>
                  <a:pt x="600" y="999"/>
                  <a:pt x="600" y="1000"/>
                  <a:pt x="599" y="999"/>
                </a:cubicBezTo>
                <a:cubicBezTo>
                  <a:pt x="598" y="999"/>
                  <a:pt x="597" y="998"/>
                  <a:pt x="598" y="998"/>
                </a:cubicBezTo>
                <a:cubicBezTo>
                  <a:pt x="598" y="997"/>
                  <a:pt x="599" y="996"/>
                  <a:pt x="600" y="996"/>
                </a:cubicBezTo>
                <a:cubicBezTo>
                  <a:pt x="600" y="997"/>
                  <a:pt x="601" y="998"/>
                  <a:pt x="601" y="998"/>
                </a:cubicBezTo>
                <a:moveTo>
                  <a:pt x="507" y="493"/>
                </a:moveTo>
                <a:cubicBezTo>
                  <a:pt x="506" y="490"/>
                  <a:pt x="502" y="489"/>
                  <a:pt x="499" y="490"/>
                </a:cubicBezTo>
                <a:cubicBezTo>
                  <a:pt x="496" y="491"/>
                  <a:pt x="495" y="495"/>
                  <a:pt x="496" y="498"/>
                </a:cubicBezTo>
                <a:cubicBezTo>
                  <a:pt x="498" y="501"/>
                  <a:pt x="501" y="502"/>
                  <a:pt x="504" y="501"/>
                </a:cubicBezTo>
                <a:cubicBezTo>
                  <a:pt x="507" y="499"/>
                  <a:pt x="509" y="496"/>
                  <a:pt x="507" y="493"/>
                </a:cubicBezTo>
                <a:moveTo>
                  <a:pt x="516" y="482"/>
                </a:moveTo>
                <a:cubicBezTo>
                  <a:pt x="515" y="479"/>
                  <a:pt x="511" y="478"/>
                  <a:pt x="509" y="479"/>
                </a:cubicBezTo>
                <a:cubicBezTo>
                  <a:pt x="506" y="480"/>
                  <a:pt x="505" y="484"/>
                  <a:pt x="506" y="486"/>
                </a:cubicBezTo>
                <a:cubicBezTo>
                  <a:pt x="507" y="489"/>
                  <a:pt x="510" y="490"/>
                  <a:pt x="513" y="489"/>
                </a:cubicBezTo>
                <a:cubicBezTo>
                  <a:pt x="516" y="488"/>
                  <a:pt x="517" y="485"/>
                  <a:pt x="516" y="482"/>
                </a:cubicBezTo>
                <a:moveTo>
                  <a:pt x="522" y="472"/>
                </a:moveTo>
                <a:cubicBezTo>
                  <a:pt x="521" y="469"/>
                  <a:pt x="518" y="468"/>
                  <a:pt x="516" y="469"/>
                </a:cubicBezTo>
                <a:cubicBezTo>
                  <a:pt x="514" y="470"/>
                  <a:pt x="513" y="473"/>
                  <a:pt x="514" y="476"/>
                </a:cubicBezTo>
                <a:cubicBezTo>
                  <a:pt x="515" y="478"/>
                  <a:pt x="518" y="479"/>
                  <a:pt x="520" y="478"/>
                </a:cubicBezTo>
                <a:cubicBezTo>
                  <a:pt x="522" y="477"/>
                  <a:pt x="523" y="474"/>
                  <a:pt x="522" y="472"/>
                </a:cubicBezTo>
                <a:moveTo>
                  <a:pt x="528" y="462"/>
                </a:moveTo>
                <a:cubicBezTo>
                  <a:pt x="527" y="459"/>
                  <a:pt x="524" y="458"/>
                  <a:pt x="522" y="459"/>
                </a:cubicBezTo>
                <a:cubicBezTo>
                  <a:pt x="520" y="460"/>
                  <a:pt x="519" y="463"/>
                  <a:pt x="520" y="465"/>
                </a:cubicBezTo>
                <a:cubicBezTo>
                  <a:pt x="521" y="467"/>
                  <a:pt x="523" y="468"/>
                  <a:pt x="526" y="467"/>
                </a:cubicBezTo>
                <a:cubicBezTo>
                  <a:pt x="528" y="466"/>
                  <a:pt x="529" y="464"/>
                  <a:pt x="528" y="462"/>
                </a:cubicBezTo>
                <a:moveTo>
                  <a:pt x="532" y="452"/>
                </a:moveTo>
                <a:cubicBezTo>
                  <a:pt x="531" y="450"/>
                  <a:pt x="529" y="449"/>
                  <a:pt x="527" y="450"/>
                </a:cubicBezTo>
                <a:cubicBezTo>
                  <a:pt x="525" y="451"/>
                  <a:pt x="524" y="453"/>
                  <a:pt x="525" y="455"/>
                </a:cubicBezTo>
                <a:cubicBezTo>
                  <a:pt x="526" y="457"/>
                  <a:pt x="528" y="458"/>
                  <a:pt x="530" y="457"/>
                </a:cubicBezTo>
                <a:cubicBezTo>
                  <a:pt x="532" y="456"/>
                  <a:pt x="533" y="454"/>
                  <a:pt x="532" y="452"/>
                </a:cubicBezTo>
                <a:moveTo>
                  <a:pt x="535" y="443"/>
                </a:moveTo>
                <a:cubicBezTo>
                  <a:pt x="534" y="442"/>
                  <a:pt x="532" y="441"/>
                  <a:pt x="530" y="442"/>
                </a:cubicBezTo>
                <a:cubicBezTo>
                  <a:pt x="529" y="442"/>
                  <a:pt x="528" y="444"/>
                  <a:pt x="529" y="446"/>
                </a:cubicBezTo>
                <a:cubicBezTo>
                  <a:pt x="530" y="447"/>
                  <a:pt x="532" y="448"/>
                  <a:pt x="533" y="447"/>
                </a:cubicBezTo>
                <a:cubicBezTo>
                  <a:pt x="535" y="447"/>
                  <a:pt x="535" y="445"/>
                  <a:pt x="535" y="443"/>
                </a:cubicBezTo>
                <a:moveTo>
                  <a:pt x="536" y="435"/>
                </a:moveTo>
                <a:cubicBezTo>
                  <a:pt x="535" y="434"/>
                  <a:pt x="534" y="434"/>
                  <a:pt x="533" y="434"/>
                </a:cubicBezTo>
                <a:cubicBezTo>
                  <a:pt x="532" y="435"/>
                  <a:pt x="531" y="436"/>
                  <a:pt x="532" y="437"/>
                </a:cubicBezTo>
                <a:cubicBezTo>
                  <a:pt x="532" y="439"/>
                  <a:pt x="534" y="439"/>
                  <a:pt x="535" y="439"/>
                </a:cubicBezTo>
                <a:cubicBezTo>
                  <a:pt x="536" y="438"/>
                  <a:pt x="536" y="437"/>
                  <a:pt x="536" y="435"/>
                </a:cubicBezTo>
                <a:moveTo>
                  <a:pt x="537" y="428"/>
                </a:moveTo>
                <a:cubicBezTo>
                  <a:pt x="536" y="427"/>
                  <a:pt x="535" y="427"/>
                  <a:pt x="534" y="427"/>
                </a:cubicBezTo>
                <a:cubicBezTo>
                  <a:pt x="533" y="428"/>
                  <a:pt x="533" y="429"/>
                  <a:pt x="533" y="430"/>
                </a:cubicBezTo>
                <a:cubicBezTo>
                  <a:pt x="534" y="431"/>
                  <a:pt x="535" y="431"/>
                  <a:pt x="536" y="431"/>
                </a:cubicBezTo>
                <a:cubicBezTo>
                  <a:pt x="537" y="431"/>
                  <a:pt x="537" y="429"/>
                  <a:pt x="537" y="428"/>
                </a:cubicBezTo>
                <a:moveTo>
                  <a:pt x="537" y="422"/>
                </a:moveTo>
                <a:cubicBezTo>
                  <a:pt x="537" y="421"/>
                  <a:pt x="536" y="421"/>
                  <a:pt x="535" y="421"/>
                </a:cubicBezTo>
                <a:cubicBezTo>
                  <a:pt x="534" y="421"/>
                  <a:pt x="534" y="422"/>
                  <a:pt x="534" y="423"/>
                </a:cubicBezTo>
                <a:cubicBezTo>
                  <a:pt x="534" y="424"/>
                  <a:pt x="535" y="424"/>
                  <a:pt x="536" y="424"/>
                </a:cubicBezTo>
                <a:cubicBezTo>
                  <a:pt x="537" y="424"/>
                  <a:pt x="537" y="423"/>
                  <a:pt x="537" y="422"/>
                </a:cubicBezTo>
                <a:moveTo>
                  <a:pt x="494" y="379"/>
                </a:moveTo>
                <a:cubicBezTo>
                  <a:pt x="492" y="382"/>
                  <a:pt x="488" y="382"/>
                  <a:pt x="484" y="380"/>
                </a:cubicBezTo>
                <a:cubicBezTo>
                  <a:pt x="481" y="378"/>
                  <a:pt x="479" y="374"/>
                  <a:pt x="481" y="372"/>
                </a:cubicBezTo>
                <a:cubicBezTo>
                  <a:pt x="482" y="369"/>
                  <a:pt x="486" y="369"/>
                  <a:pt x="490" y="371"/>
                </a:cubicBezTo>
                <a:cubicBezTo>
                  <a:pt x="493" y="373"/>
                  <a:pt x="495" y="377"/>
                  <a:pt x="494" y="379"/>
                </a:cubicBezTo>
                <a:moveTo>
                  <a:pt x="479" y="901"/>
                </a:moveTo>
                <a:cubicBezTo>
                  <a:pt x="479" y="902"/>
                  <a:pt x="480" y="902"/>
                  <a:pt x="480" y="902"/>
                </a:cubicBezTo>
                <a:cubicBezTo>
                  <a:pt x="484" y="902"/>
                  <a:pt x="487" y="902"/>
                  <a:pt x="490" y="899"/>
                </a:cubicBezTo>
                <a:cubicBezTo>
                  <a:pt x="496" y="893"/>
                  <a:pt x="493" y="884"/>
                  <a:pt x="496" y="877"/>
                </a:cubicBezTo>
                <a:cubicBezTo>
                  <a:pt x="499" y="872"/>
                  <a:pt x="501" y="868"/>
                  <a:pt x="503" y="864"/>
                </a:cubicBezTo>
                <a:cubicBezTo>
                  <a:pt x="503" y="863"/>
                  <a:pt x="503" y="863"/>
                  <a:pt x="503" y="863"/>
                </a:cubicBezTo>
                <a:cubicBezTo>
                  <a:pt x="488" y="859"/>
                  <a:pt x="483" y="848"/>
                  <a:pt x="473" y="841"/>
                </a:cubicBezTo>
                <a:cubicBezTo>
                  <a:pt x="466" y="837"/>
                  <a:pt x="460" y="834"/>
                  <a:pt x="453" y="830"/>
                </a:cubicBezTo>
                <a:cubicBezTo>
                  <a:pt x="450" y="830"/>
                  <a:pt x="450" y="830"/>
                  <a:pt x="448" y="830"/>
                </a:cubicBezTo>
                <a:cubicBezTo>
                  <a:pt x="452" y="834"/>
                  <a:pt x="457" y="837"/>
                  <a:pt x="461" y="840"/>
                </a:cubicBezTo>
                <a:cubicBezTo>
                  <a:pt x="479" y="855"/>
                  <a:pt x="490" y="873"/>
                  <a:pt x="479" y="901"/>
                </a:cubicBezTo>
              </a:path>
            </a:pathLst>
          </a:custGeom>
          <a:solidFill>
            <a:srgbClr val="004DA1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35" name="组合 34"/>
          <p:cNvGrpSpPr/>
          <p:nvPr userDrawn="1"/>
        </p:nvGrpSpPr>
        <p:grpSpPr>
          <a:xfrm>
            <a:off x="5376000" y="2295360"/>
            <a:ext cx="1440000" cy="1440000"/>
            <a:chOff x="4236869" y="2462770"/>
            <a:chExt cx="1350694" cy="1350694"/>
          </a:xfrm>
        </p:grpSpPr>
        <p:sp>
          <p:nvSpPr>
            <p:cNvPr id="37" name="椭圆 36"/>
            <p:cNvSpPr/>
            <p:nvPr/>
          </p:nvSpPr>
          <p:spPr>
            <a:xfrm>
              <a:off x="4236869" y="2462770"/>
              <a:ext cx="1350694" cy="1350694"/>
            </a:xfrm>
            <a:prstGeom prst="ellipse">
              <a:avLst/>
            </a:prstGeom>
            <a:gradFill flip="none" rotWithShape="1">
              <a:gsLst>
                <a:gs pos="0">
                  <a:srgbClr val="FFFFFF"/>
                </a:gs>
                <a:gs pos="100000">
                  <a:srgbClr val="D5DBDF"/>
                </a:gs>
              </a:gsLst>
              <a:path path="circle">
                <a:fillToRect l="100000" t="100000"/>
              </a:path>
              <a:tileRect r="-100000" b="-100000"/>
            </a:gradFill>
            <a:ln w="25400">
              <a:gradFill flip="none" rotWithShape="1">
                <a:gsLst>
                  <a:gs pos="0">
                    <a:srgbClr val="7F98A5"/>
                  </a:gs>
                  <a:gs pos="100000">
                    <a:srgbClr val="FFFFFF"/>
                  </a:gs>
                </a:gsLst>
                <a:path path="circle">
                  <a:fillToRect l="100000" t="100000"/>
                </a:path>
                <a:tileRect r="-100000" b="-100000"/>
              </a:gradFill>
            </a:ln>
            <a:effectLst>
              <a:outerShdw blurRad="190500" dist="635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8" name="任意多边形 37"/>
            <p:cNvSpPr/>
            <p:nvPr/>
          </p:nvSpPr>
          <p:spPr bwMode="auto">
            <a:xfrm>
              <a:off x="4295195" y="2481835"/>
              <a:ext cx="1178119" cy="1216246"/>
            </a:xfrm>
            <a:custGeom>
              <a:avLst/>
              <a:gdLst>
                <a:gd name="connsiteX0" fmla="*/ 797028 w 1207718"/>
                <a:gd name="connsiteY0" fmla="*/ 1010669 h 1233607"/>
                <a:gd name="connsiteX1" fmla="*/ 805533 w 1207718"/>
                <a:gd name="connsiteY1" fmla="*/ 1026332 h 1233607"/>
                <a:gd name="connsiteX2" fmla="*/ 832138 w 1207718"/>
                <a:gd name="connsiteY2" fmla="*/ 1048400 h 1233607"/>
                <a:gd name="connsiteX3" fmla="*/ 845652 w 1207718"/>
                <a:gd name="connsiteY3" fmla="*/ 1052596 h 1233607"/>
                <a:gd name="connsiteX4" fmla="*/ 843388 w 1207718"/>
                <a:gd name="connsiteY4" fmla="*/ 1044277 h 1233607"/>
                <a:gd name="connsiteX5" fmla="*/ 828977 w 1207718"/>
                <a:gd name="connsiteY5" fmla="*/ 1025729 h 1233607"/>
                <a:gd name="connsiteX6" fmla="*/ 803578 w 1207718"/>
                <a:gd name="connsiteY6" fmla="*/ 1011462 h 1233607"/>
                <a:gd name="connsiteX7" fmla="*/ 1139851 w 1207718"/>
                <a:gd name="connsiteY7" fmla="*/ 803200 h 1233607"/>
                <a:gd name="connsiteX8" fmla="*/ 1127466 w 1207718"/>
                <a:gd name="connsiteY8" fmla="*/ 836098 h 1233607"/>
                <a:gd name="connsiteX9" fmla="*/ 1202937 w 1207718"/>
                <a:gd name="connsiteY9" fmla="*/ 883704 h 1233607"/>
                <a:gd name="connsiteX10" fmla="*/ 1187455 w 1207718"/>
                <a:gd name="connsiteY10" fmla="*/ 963434 h 1233607"/>
                <a:gd name="connsiteX11" fmla="*/ 1125918 w 1207718"/>
                <a:gd name="connsiteY11" fmla="*/ 982785 h 1233607"/>
                <a:gd name="connsiteX12" fmla="*/ 1077540 w 1207718"/>
                <a:gd name="connsiteY12" fmla="*/ 927052 h 1233607"/>
                <a:gd name="connsiteX13" fmla="*/ 1091086 w 1207718"/>
                <a:gd name="connsiteY13" fmla="*/ 880608 h 1233607"/>
                <a:gd name="connsiteX14" fmla="*/ 1138690 w 1207718"/>
                <a:gd name="connsiteY14" fmla="*/ 852741 h 1233607"/>
                <a:gd name="connsiteX15" fmla="*/ 1126305 w 1207718"/>
                <a:gd name="connsiteY15" fmla="*/ 865900 h 1233607"/>
                <a:gd name="connsiteX16" fmla="*/ 1151849 w 1207718"/>
                <a:gd name="connsiteY16" fmla="*/ 863578 h 1233607"/>
                <a:gd name="connsiteX17" fmla="*/ 1187455 w 1207718"/>
                <a:gd name="connsiteY17" fmla="*/ 886026 h 1233607"/>
                <a:gd name="connsiteX18" fmla="*/ 1175071 w 1207718"/>
                <a:gd name="connsiteY18" fmla="*/ 954145 h 1233607"/>
                <a:gd name="connsiteX19" fmla="*/ 1157654 w 1207718"/>
                <a:gd name="connsiteY19" fmla="*/ 906152 h 1233607"/>
                <a:gd name="connsiteX20" fmla="*/ 1149914 w 1207718"/>
                <a:gd name="connsiteY20" fmla="*/ 923956 h 1233607"/>
                <a:gd name="connsiteX21" fmla="*/ 1130175 w 1207718"/>
                <a:gd name="connsiteY21" fmla="*/ 891445 h 1233607"/>
                <a:gd name="connsiteX22" fmla="*/ 1126692 w 1207718"/>
                <a:gd name="connsiteY22" fmla="*/ 923569 h 1233607"/>
                <a:gd name="connsiteX23" fmla="*/ 1089151 w 1207718"/>
                <a:gd name="connsiteY23" fmla="*/ 918150 h 1233607"/>
                <a:gd name="connsiteX24" fmla="*/ 1136755 w 1207718"/>
                <a:gd name="connsiteY24" fmla="*/ 978915 h 1233607"/>
                <a:gd name="connsiteX25" fmla="*/ 1197905 w 1207718"/>
                <a:gd name="connsiteY25" fmla="*/ 920860 h 1233607"/>
                <a:gd name="connsiteX26" fmla="*/ 1185133 w 1207718"/>
                <a:gd name="connsiteY26" fmla="*/ 870545 h 1233607"/>
                <a:gd name="connsiteX27" fmla="*/ 1116629 w 1207718"/>
                <a:gd name="connsiteY27" fmla="*/ 850806 h 1233607"/>
                <a:gd name="connsiteX28" fmla="*/ 1063607 w 1207718"/>
                <a:gd name="connsiteY28" fmla="*/ 892606 h 1233607"/>
                <a:gd name="connsiteX29" fmla="*/ 1047739 w 1207718"/>
                <a:gd name="connsiteY29" fmla="*/ 1009104 h 1233607"/>
                <a:gd name="connsiteX30" fmla="*/ 1047919 w 1207718"/>
                <a:gd name="connsiteY30" fmla="*/ 1012784 h 1233607"/>
                <a:gd name="connsiteX31" fmla="*/ 1048194 w 1207718"/>
                <a:gd name="connsiteY31" fmla="*/ 1015646 h 1233607"/>
                <a:gd name="connsiteX32" fmla="*/ 1048064 w 1207718"/>
                <a:gd name="connsiteY32" fmla="*/ 1015756 h 1233607"/>
                <a:gd name="connsiteX33" fmla="*/ 1055092 w 1207718"/>
                <a:gd name="connsiteY33" fmla="*/ 1159275 h 1233607"/>
                <a:gd name="connsiteX34" fmla="*/ 1057104 w 1207718"/>
                <a:gd name="connsiteY34" fmla="*/ 1195964 h 1233607"/>
                <a:gd name="connsiteX35" fmla="*/ 1048154 w 1207718"/>
                <a:gd name="connsiteY35" fmla="*/ 1203349 h 1233607"/>
                <a:gd name="connsiteX36" fmla="*/ 1045803 w 1207718"/>
                <a:gd name="connsiteY36" fmla="*/ 1160049 h 1233607"/>
                <a:gd name="connsiteX37" fmla="*/ 1044438 w 1207718"/>
                <a:gd name="connsiteY37" fmla="*/ 1139514 h 1233607"/>
                <a:gd name="connsiteX38" fmla="*/ 1029272 w 1207718"/>
                <a:gd name="connsiteY38" fmla="*/ 1117488 h 1233607"/>
                <a:gd name="connsiteX39" fmla="*/ 944773 w 1207718"/>
                <a:gd name="connsiteY39" fmla="*/ 1102793 h 1233607"/>
                <a:gd name="connsiteX40" fmla="*/ 965666 w 1207718"/>
                <a:gd name="connsiteY40" fmla="*/ 1056351 h 1233607"/>
                <a:gd name="connsiteX41" fmla="*/ 1013644 w 1207718"/>
                <a:gd name="connsiteY41" fmla="*/ 1075315 h 1233607"/>
                <a:gd name="connsiteX42" fmla="*/ 995072 w 1207718"/>
                <a:gd name="connsiteY42" fmla="*/ 1042418 h 1233607"/>
                <a:gd name="connsiteX43" fmla="*/ 1037923 w 1207718"/>
                <a:gd name="connsiteY43" fmla="*/ 1067187 h 1233607"/>
                <a:gd name="connsiteX44" fmla="*/ 1039903 w 1207718"/>
                <a:gd name="connsiteY44" fmla="*/ 1071327 h 1233607"/>
                <a:gd name="connsiteX45" fmla="*/ 1039895 w 1207718"/>
                <a:gd name="connsiteY45" fmla="*/ 1071205 h 1233607"/>
                <a:gd name="connsiteX46" fmla="*/ 1040146 w 1207718"/>
                <a:gd name="connsiteY46" fmla="*/ 1016343 h 1233607"/>
                <a:gd name="connsiteX47" fmla="*/ 1038900 w 1207718"/>
                <a:gd name="connsiteY47" fmla="*/ 1014873 h 1233607"/>
                <a:gd name="connsiteX48" fmla="*/ 1006759 w 1207718"/>
                <a:gd name="connsiteY48" fmla="*/ 909653 h 1233607"/>
                <a:gd name="connsiteX49" fmla="*/ 909946 w 1207718"/>
                <a:gd name="connsiteY49" fmla="*/ 857817 h 1233607"/>
                <a:gd name="connsiteX50" fmla="*/ 826299 w 1207718"/>
                <a:gd name="connsiteY50" fmla="*/ 883348 h 1233607"/>
                <a:gd name="connsiteX51" fmla="*/ 785251 w 1207718"/>
                <a:gd name="connsiteY51" fmla="*/ 960329 h 1233607"/>
                <a:gd name="connsiteX52" fmla="*/ 789020 w 1207718"/>
                <a:gd name="connsiteY52" fmla="*/ 995924 h 1233607"/>
                <a:gd name="connsiteX53" fmla="*/ 791499 w 1207718"/>
                <a:gd name="connsiteY53" fmla="*/ 1000489 h 1233607"/>
                <a:gd name="connsiteX54" fmla="*/ 806625 w 1207718"/>
                <a:gd name="connsiteY54" fmla="*/ 1002418 h 1233607"/>
                <a:gd name="connsiteX55" fmla="*/ 835169 w 1207718"/>
                <a:gd name="connsiteY55" fmla="*/ 1018765 h 1233607"/>
                <a:gd name="connsiteX56" fmla="*/ 851824 w 1207718"/>
                <a:gd name="connsiteY56" fmla="*/ 1040239 h 1233607"/>
                <a:gd name="connsiteX57" fmla="*/ 856058 w 1207718"/>
                <a:gd name="connsiteY57" fmla="*/ 1055827 h 1233607"/>
                <a:gd name="connsiteX58" fmla="*/ 866186 w 1207718"/>
                <a:gd name="connsiteY58" fmla="*/ 1058972 h 1233607"/>
                <a:gd name="connsiteX59" fmla="*/ 944024 w 1207718"/>
                <a:gd name="connsiteY59" fmla="*/ 994757 h 1233607"/>
                <a:gd name="connsiteX60" fmla="*/ 940539 w 1207718"/>
                <a:gd name="connsiteY60" fmla="*/ 969226 h 1233607"/>
                <a:gd name="connsiteX61" fmla="*/ 911107 w 1207718"/>
                <a:gd name="connsiteY61" fmla="*/ 954526 h 1233607"/>
                <a:gd name="connsiteX62" fmla="*/ 895230 w 1207718"/>
                <a:gd name="connsiteY62" fmla="*/ 974642 h 1233607"/>
                <a:gd name="connsiteX63" fmla="*/ 916529 w 1207718"/>
                <a:gd name="connsiteY63" fmla="*/ 981218 h 1233607"/>
                <a:gd name="connsiteX64" fmla="*/ 877417 w 1207718"/>
                <a:gd name="connsiteY64" fmla="*/ 983926 h 1233607"/>
                <a:gd name="connsiteX65" fmla="*/ 894068 w 1207718"/>
                <a:gd name="connsiteY65" fmla="*/ 937118 h 1233607"/>
                <a:gd name="connsiteX66" fmla="*/ 864637 w 1207718"/>
                <a:gd name="connsiteY66" fmla="*/ 926674 h 1233607"/>
                <a:gd name="connsiteX67" fmla="*/ 826299 w 1207718"/>
                <a:gd name="connsiteY67" fmla="*/ 939439 h 1233607"/>
                <a:gd name="connsiteX68" fmla="*/ 822040 w 1207718"/>
                <a:gd name="connsiteY68" fmla="*/ 947563 h 1233607"/>
                <a:gd name="connsiteX69" fmla="*/ 838304 w 1207718"/>
                <a:gd name="connsiteY69" fmla="*/ 980831 h 1233607"/>
                <a:gd name="connsiteX70" fmla="*/ 854182 w 1207718"/>
                <a:gd name="connsiteY70" fmla="*/ 979284 h 1233607"/>
                <a:gd name="connsiteX71" fmla="*/ 864250 w 1207718"/>
                <a:gd name="connsiteY71" fmla="*/ 967292 h 1233607"/>
                <a:gd name="connsiteX72" fmla="*/ 863088 w 1207718"/>
                <a:gd name="connsiteY72" fmla="*/ 954913 h 1233607"/>
                <a:gd name="connsiteX73" fmla="*/ 853794 w 1207718"/>
                <a:gd name="connsiteY73" fmla="*/ 947563 h 1233607"/>
                <a:gd name="connsiteX74" fmla="*/ 838691 w 1207718"/>
                <a:gd name="connsiteY74" fmla="*/ 955300 h 1233607"/>
                <a:gd name="connsiteX75" fmla="*/ 844500 w 1207718"/>
                <a:gd name="connsiteY75" fmla="*/ 966518 h 1233607"/>
                <a:gd name="connsiteX76" fmla="*/ 853020 w 1207718"/>
                <a:gd name="connsiteY76" fmla="*/ 962263 h 1233607"/>
                <a:gd name="connsiteX77" fmla="*/ 852633 w 1207718"/>
                <a:gd name="connsiteY77" fmla="*/ 958394 h 1233607"/>
                <a:gd name="connsiteX78" fmla="*/ 846437 w 1207718"/>
                <a:gd name="connsiteY78" fmla="*/ 956847 h 1233607"/>
                <a:gd name="connsiteX79" fmla="*/ 850696 w 1207718"/>
                <a:gd name="connsiteY79" fmla="*/ 952592 h 1233607"/>
                <a:gd name="connsiteX80" fmla="*/ 855731 w 1207718"/>
                <a:gd name="connsiteY80" fmla="*/ 956073 h 1233607"/>
                <a:gd name="connsiteX81" fmla="*/ 856505 w 1207718"/>
                <a:gd name="connsiteY81" fmla="*/ 963423 h 1233607"/>
                <a:gd name="connsiteX82" fmla="*/ 843726 w 1207718"/>
                <a:gd name="connsiteY82" fmla="*/ 969999 h 1233607"/>
                <a:gd name="connsiteX83" fmla="*/ 835206 w 1207718"/>
                <a:gd name="connsiteY83" fmla="*/ 954526 h 1233607"/>
                <a:gd name="connsiteX84" fmla="*/ 854569 w 1207718"/>
                <a:gd name="connsiteY84" fmla="*/ 944081 h 1233607"/>
                <a:gd name="connsiteX85" fmla="*/ 866186 w 1207718"/>
                <a:gd name="connsiteY85" fmla="*/ 953366 h 1233607"/>
                <a:gd name="connsiteX86" fmla="*/ 867348 w 1207718"/>
                <a:gd name="connsiteY86" fmla="*/ 968065 h 1233607"/>
                <a:gd name="connsiteX87" fmla="*/ 855731 w 1207718"/>
                <a:gd name="connsiteY87" fmla="*/ 982378 h 1233607"/>
                <a:gd name="connsiteX88" fmla="*/ 837530 w 1207718"/>
                <a:gd name="connsiteY88" fmla="*/ 983926 h 1233607"/>
                <a:gd name="connsiteX89" fmla="*/ 817393 w 1207718"/>
                <a:gd name="connsiteY89" fmla="*/ 946402 h 1233607"/>
                <a:gd name="connsiteX90" fmla="*/ 819329 w 1207718"/>
                <a:gd name="connsiteY90" fmla="*/ 941760 h 1233607"/>
                <a:gd name="connsiteX91" fmla="*/ 866186 w 1207718"/>
                <a:gd name="connsiteY91" fmla="*/ 911200 h 1233607"/>
                <a:gd name="connsiteX92" fmla="*/ 902201 w 1207718"/>
                <a:gd name="connsiteY92" fmla="*/ 923966 h 1233607"/>
                <a:gd name="connsiteX93" fmla="*/ 930083 w 1207718"/>
                <a:gd name="connsiteY93" fmla="*/ 880253 h 1233607"/>
                <a:gd name="connsiteX94" fmla="*/ 947122 w 1207718"/>
                <a:gd name="connsiteY94" fmla="*/ 906558 h 1233607"/>
                <a:gd name="connsiteX95" fmla="*/ 927759 w 1207718"/>
                <a:gd name="connsiteY95" fmla="*/ 898822 h 1233607"/>
                <a:gd name="connsiteX96" fmla="*/ 922338 w 1207718"/>
                <a:gd name="connsiteY96" fmla="*/ 925126 h 1233607"/>
                <a:gd name="connsiteX97" fmla="*/ 942475 w 1207718"/>
                <a:gd name="connsiteY97" fmla="*/ 952592 h 1233607"/>
                <a:gd name="connsiteX98" fmla="*/ 953705 w 1207718"/>
                <a:gd name="connsiteY98" fmla="*/ 995918 h 1233607"/>
                <a:gd name="connsiteX99" fmla="*/ 865412 w 1207718"/>
                <a:gd name="connsiteY99" fmla="*/ 1068256 h 1233607"/>
                <a:gd name="connsiteX100" fmla="*/ 858599 w 1207718"/>
                <a:gd name="connsiteY100" fmla="*/ 1066164 h 1233607"/>
                <a:gd name="connsiteX101" fmla="*/ 855525 w 1207718"/>
                <a:gd name="connsiteY101" fmla="*/ 1091456 h 1233607"/>
                <a:gd name="connsiteX102" fmla="*/ 842136 w 1207718"/>
                <a:gd name="connsiteY102" fmla="*/ 1115106 h 1233607"/>
                <a:gd name="connsiteX103" fmla="*/ 804206 w 1207718"/>
                <a:gd name="connsiteY103" fmla="*/ 1134451 h 1233607"/>
                <a:gd name="connsiteX104" fmla="*/ 801884 w 1207718"/>
                <a:gd name="connsiteY104" fmla="*/ 1134451 h 1233607"/>
                <a:gd name="connsiteX105" fmla="*/ 751183 w 1207718"/>
                <a:gd name="connsiteY105" fmla="*/ 1123231 h 1233607"/>
                <a:gd name="connsiteX106" fmla="*/ 765503 w 1207718"/>
                <a:gd name="connsiteY106" fmla="*/ 1122457 h 1233607"/>
                <a:gd name="connsiteX107" fmla="*/ 763568 w 1207718"/>
                <a:gd name="connsiteY107" fmla="*/ 1120909 h 1233607"/>
                <a:gd name="connsiteX108" fmla="*/ 763568 w 1207718"/>
                <a:gd name="connsiteY108" fmla="*/ 1120522 h 1233607"/>
                <a:gd name="connsiteX109" fmla="*/ 738411 w 1207718"/>
                <a:gd name="connsiteY109" fmla="*/ 1098468 h 1233607"/>
                <a:gd name="connsiteX110" fmla="*/ 753505 w 1207718"/>
                <a:gd name="connsiteY110" fmla="*/ 1108141 h 1233607"/>
                <a:gd name="connsiteX111" fmla="*/ 737636 w 1207718"/>
                <a:gd name="connsiteY111" fmla="*/ 1072159 h 1233607"/>
                <a:gd name="connsiteX112" fmla="*/ 745764 w 1207718"/>
                <a:gd name="connsiteY112" fmla="*/ 1086474 h 1233607"/>
                <a:gd name="connsiteX113" fmla="*/ 751570 w 1207718"/>
                <a:gd name="connsiteY113" fmla="*/ 1050879 h 1233607"/>
                <a:gd name="connsiteX114" fmla="*/ 751183 w 1207718"/>
                <a:gd name="connsiteY114" fmla="*/ 1063260 h 1233607"/>
                <a:gd name="connsiteX115" fmla="*/ 772857 w 1207718"/>
                <a:gd name="connsiteY115" fmla="*/ 1048170 h 1233607"/>
                <a:gd name="connsiteX116" fmla="*/ 765503 w 1207718"/>
                <a:gd name="connsiteY116" fmla="*/ 1055908 h 1233607"/>
                <a:gd name="connsiteX117" fmla="*/ 783694 w 1207718"/>
                <a:gd name="connsiteY117" fmla="*/ 1070611 h 1233607"/>
                <a:gd name="connsiteX118" fmla="*/ 764342 w 1207718"/>
                <a:gd name="connsiteY118" fmla="*/ 1065581 h 1233607"/>
                <a:gd name="connsiteX119" fmla="*/ 769760 w 1207718"/>
                <a:gd name="connsiteY119" fmla="*/ 1113558 h 1233607"/>
                <a:gd name="connsiteX120" fmla="*/ 803432 w 1207718"/>
                <a:gd name="connsiteY120" fmla="*/ 1124778 h 1233607"/>
                <a:gd name="connsiteX121" fmla="*/ 835169 w 1207718"/>
                <a:gd name="connsiteY121" fmla="*/ 1108915 h 1233607"/>
                <a:gd name="connsiteX122" fmla="*/ 849344 w 1207718"/>
                <a:gd name="connsiteY122" fmla="*/ 1066161 h 1233607"/>
                <a:gd name="connsiteX123" fmla="*/ 848501 w 1207718"/>
                <a:gd name="connsiteY123" fmla="*/ 1063063 h 1233607"/>
                <a:gd name="connsiteX124" fmla="*/ 827637 w 1207718"/>
                <a:gd name="connsiteY124" fmla="*/ 1056657 h 1233607"/>
                <a:gd name="connsiteX125" fmla="*/ 798175 w 1207718"/>
                <a:gd name="connsiteY125" fmla="*/ 1032328 h 1233607"/>
                <a:gd name="connsiteX126" fmla="*/ 785672 w 1207718"/>
                <a:gd name="connsiteY126" fmla="*/ 1009295 h 1233607"/>
                <a:gd name="connsiteX127" fmla="*/ 774405 w 1207718"/>
                <a:gd name="connsiteY127" fmla="*/ 1007932 h 1233607"/>
                <a:gd name="connsiteX128" fmla="*/ 723316 w 1207718"/>
                <a:gd name="connsiteY128" fmla="*/ 1033468 h 1233607"/>
                <a:gd name="connsiteX129" fmla="*/ 703577 w 1207718"/>
                <a:gd name="connsiteY129" fmla="*/ 1095760 h 1233607"/>
                <a:gd name="connsiteX130" fmla="*/ 742668 w 1207718"/>
                <a:gd name="connsiteY130" fmla="*/ 1154570 h 1233607"/>
                <a:gd name="connsiteX131" fmla="*/ 829364 w 1207718"/>
                <a:gd name="connsiteY131" fmla="*/ 1176624 h 1233607"/>
                <a:gd name="connsiteX132" fmla="*/ 865062 w 1207718"/>
                <a:gd name="connsiteY132" fmla="*/ 1180970 h 1233607"/>
                <a:gd name="connsiteX133" fmla="*/ 859620 w 1207718"/>
                <a:gd name="connsiteY133" fmla="*/ 1177853 h 1233607"/>
                <a:gd name="connsiteX134" fmla="*/ 831764 w 1207718"/>
                <a:gd name="connsiteY134" fmla="*/ 1161205 h 1233607"/>
                <a:gd name="connsiteX135" fmla="*/ 857299 w 1207718"/>
                <a:gd name="connsiteY135" fmla="*/ 1152687 h 1233607"/>
                <a:gd name="connsiteX136" fmla="*/ 859620 w 1207718"/>
                <a:gd name="connsiteY136" fmla="*/ 1118228 h 1233607"/>
                <a:gd name="connsiteX137" fmla="*/ 887862 w 1207718"/>
                <a:gd name="connsiteY137" fmla="*/ 1100805 h 1233607"/>
                <a:gd name="connsiteX138" fmla="*/ 920361 w 1207718"/>
                <a:gd name="connsiteY138" fmla="*/ 1113195 h 1233607"/>
                <a:gd name="connsiteX139" fmla="*/ 919974 w 1207718"/>
                <a:gd name="connsiteY139" fmla="*/ 1141072 h 1233607"/>
                <a:gd name="connsiteX140" fmla="*/ 900243 w 1207718"/>
                <a:gd name="connsiteY140" fmla="*/ 1132166 h 1233607"/>
                <a:gd name="connsiteX141" fmla="*/ 918813 w 1207718"/>
                <a:gd name="connsiteY141" fmla="*/ 1138361 h 1233607"/>
                <a:gd name="connsiteX142" fmla="*/ 916105 w 1207718"/>
                <a:gd name="connsiteY142" fmla="*/ 1116679 h 1233607"/>
                <a:gd name="connsiteX143" fmla="*/ 890184 w 1207718"/>
                <a:gd name="connsiteY143" fmla="*/ 1111259 h 1233607"/>
                <a:gd name="connsiteX144" fmla="*/ 874708 w 1207718"/>
                <a:gd name="connsiteY144" fmla="*/ 1135264 h 1233607"/>
                <a:gd name="connsiteX145" fmla="*/ 928485 w 1207718"/>
                <a:gd name="connsiteY145" fmla="*/ 1198761 h 1233607"/>
                <a:gd name="connsiteX146" fmla="*/ 974524 w 1207718"/>
                <a:gd name="connsiteY146" fmla="*/ 1233607 h 1233607"/>
                <a:gd name="connsiteX147" fmla="*/ 933515 w 1207718"/>
                <a:gd name="connsiteY147" fmla="*/ 1223540 h 1233607"/>
                <a:gd name="connsiteX148" fmla="*/ 887475 w 1207718"/>
                <a:gd name="connsiteY148" fmla="*/ 1220056 h 1233607"/>
                <a:gd name="connsiteX149" fmla="*/ 852269 w 1207718"/>
                <a:gd name="connsiteY149" fmla="*/ 1197212 h 1233607"/>
                <a:gd name="connsiteX150" fmla="*/ 862964 w 1207718"/>
                <a:gd name="connsiteY150" fmla="*/ 1190294 h 1233607"/>
                <a:gd name="connsiteX151" fmla="*/ 828590 w 1207718"/>
                <a:gd name="connsiteY151" fmla="*/ 1186297 h 1233607"/>
                <a:gd name="connsiteX152" fmla="*/ 737249 w 1207718"/>
                <a:gd name="connsiteY152" fmla="*/ 1162696 h 1233607"/>
                <a:gd name="connsiteX153" fmla="*/ 693902 w 1207718"/>
                <a:gd name="connsiteY153" fmla="*/ 1097308 h 1233607"/>
                <a:gd name="connsiteX154" fmla="*/ 716350 w 1207718"/>
                <a:gd name="connsiteY154" fmla="*/ 1027277 h 1233607"/>
                <a:gd name="connsiteX155" fmla="*/ 774018 w 1207718"/>
                <a:gd name="connsiteY155" fmla="*/ 998259 h 1233607"/>
                <a:gd name="connsiteX156" fmla="*/ 780102 w 1207718"/>
                <a:gd name="connsiteY156" fmla="*/ 999035 h 1233607"/>
                <a:gd name="connsiteX157" fmla="*/ 779968 w 1207718"/>
                <a:gd name="connsiteY157" fmla="*/ 998789 h 1233607"/>
                <a:gd name="connsiteX158" fmla="*/ 775957 w 1207718"/>
                <a:gd name="connsiteY158" fmla="*/ 959555 h 1233607"/>
                <a:gd name="connsiteX159" fmla="*/ 820491 w 1207718"/>
                <a:gd name="connsiteY159" fmla="*/ 875998 h 1233607"/>
                <a:gd name="connsiteX160" fmla="*/ 910720 w 1207718"/>
                <a:gd name="connsiteY160" fmla="*/ 848533 h 1233607"/>
                <a:gd name="connsiteX161" fmla="*/ 1014116 w 1207718"/>
                <a:gd name="connsiteY161" fmla="*/ 903850 h 1233607"/>
                <a:gd name="connsiteX162" fmla="*/ 1040566 w 1207718"/>
                <a:gd name="connsiteY162" fmla="*/ 952726 h 1233607"/>
                <a:gd name="connsiteX163" fmla="*/ 1048745 w 1207718"/>
                <a:gd name="connsiteY163" fmla="*/ 906299 h 1233607"/>
                <a:gd name="connsiteX164" fmla="*/ 1064768 w 1207718"/>
                <a:gd name="connsiteY164" fmla="*/ 869771 h 1233607"/>
                <a:gd name="connsiteX165" fmla="*/ 1098826 w 1207718"/>
                <a:gd name="connsiteY165" fmla="*/ 836872 h 1233607"/>
                <a:gd name="connsiteX166" fmla="*/ 1139851 w 1207718"/>
                <a:gd name="connsiteY166" fmla="*/ 803200 h 1233607"/>
                <a:gd name="connsiteX167" fmla="*/ 227318 w 1207718"/>
                <a:gd name="connsiteY167" fmla="*/ 461864 h 1233607"/>
                <a:gd name="connsiteX168" fmla="*/ 235293 w 1207718"/>
                <a:gd name="connsiteY168" fmla="*/ 478988 h 1233607"/>
                <a:gd name="connsiteX169" fmla="*/ 251844 w 1207718"/>
                <a:gd name="connsiteY169" fmla="*/ 494127 h 1233607"/>
                <a:gd name="connsiteX170" fmla="*/ 411439 w 1207718"/>
                <a:gd name="connsiteY170" fmla="*/ 221094 h 1233607"/>
                <a:gd name="connsiteX171" fmla="*/ 404073 w 1207718"/>
                <a:gd name="connsiteY171" fmla="*/ 229868 h 1233607"/>
                <a:gd name="connsiteX172" fmla="*/ 403816 w 1207718"/>
                <a:gd name="connsiteY172" fmla="*/ 230686 h 1233607"/>
                <a:gd name="connsiteX173" fmla="*/ 408691 w 1207718"/>
                <a:gd name="connsiteY173" fmla="*/ 226996 h 1233607"/>
                <a:gd name="connsiteX174" fmla="*/ 442761 w 1207718"/>
                <a:gd name="connsiteY174" fmla="*/ 184747 h 1233607"/>
                <a:gd name="connsiteX175" fmla="*/ 441340 w 1207718"/>
                <a:gd name="connsiteY175" fmla="*/ 185479 h 1233607"/>
                <a:gd name="connsiteX176" fmla="*/ 431703 w 1207718"/>
                <a:gd name="connsiteY176" fmla="*/ 196958 h 1233607"/>
                <a:gd name="connsiteX177" fmla="*/ 428965 w 1207718"/>
                <a:gd name="connsiteY177" fmla="*/ 212872 h 1233607"/>
                <a:gd name="connsiteX178" fmla="*/ 402449 w 1207718"/>
                <a:gd name="connsiteY178" fmla="*/ 241072 h 1233607"/>
                <a:gd name="connsiteX179" fmla="*/ 400394 w 1207718"/>
                <a:gd name="connsiteY179" fmla="*/ 241593 h 1233607"/>
                <a:gd name="connsiteX180" fmla="*/ 396154 w 1207718"/>
                <a:gd name="connsiteY180" fmla="*/ 255104 h 1233607"/>
                <a:gd name="connsiteX181" fmla="*/ 405739 w 1207718"/>
                <a:gd name="connsiteY181" fmla="*/ 251568 h 1233607"/>
                <a:gd name="connsiteX182" fmla="*/ 443674 w 1207718"/>
                <a:gd name="connsiteY182" fmla="*/ 205520 h 1233607"/>
                <a:gd name="connsiteX183" fmla="*/ 344821 w 1207718"/>
                <a:gd name="connsiteY183" fmla="*/ 145964 h 1233607"/>
                <a:gd name="connsiteX184" fmla="*/ 330644 w 1207718"/>
                <a:gd name="connsiteY184" fmla="*/ 148249 h 1233607"/>
                <a:gd name="connsiteX185" fmla="*/ 309742 w 1207718"/>
                <a:gd name="connsiteY185" fmla="*/ 234542 h 1233607"/>
                <a:gd name="connsiteX186" fmla="*/ 380942 w 1207718"/>
                <a:gd name="connsiteY186" fmla="*/ 260716 h 1233607"/>
                <a:gd name="connsiteX187" fmla="*/ 382665 w 1207718"/>
                <a:gd name="connsiteY187" fmla="*/ 260081 h 1233607"/>
                <a:gd name="connsiteX188" fmla="*/ 387420 w 1207718"/>
                <a:gd name="connsiteY188" fmla="*/ 244879 h 1233607"/>
                <a:gd name="connsiteX189" fmla="*/ 385526 w 1207718"/>
                <a:gd name="connsiteY189" fmla="*/ 245359 h 1233607"/>
                <a:gd name="connsiteX190" fmla="*/ 370127 w 1207718"/>
                <a:gd name="connsiteY190" fmla="*/ 241120 h 1233607"/>
                <a:gd name="connsiteX191" fmla="*/ 388985 w 1207718"/>
                <a:gd name="connsiteY191" fmla="*/ 239876 h 1233607"/>
                <a:gd name="connsiteX192" fmla="*/ 393918 w 1207718"/>
                <a:gd name="connsiteY192" fmla="*/ 224106 h 1233607"/>
                <a:gd name="connsiteX193" fmla="*/ 417670 w 1207718"/>
                <a:gd name="connsiteY193" fmla="*/ 195703 h 1233607"/>
                <a:gd name="connsiteX194" fmla="*/ 417352 w 1207718"/>
                <a:gd name="connsiteY194" fmla="*/ 183850 h 1233607"/>
                <a:gd name="connsiteX195" fmla="*/ 393353 w 1207718"/>
                <a:gd name="connsiteY195" fmla="*/ 190041 h 1233607"/>
                <a:gd name="connsiteX196" fmla="*/ 394901 w 1207718"/>
                <a:gd name="connsiteY196" fmla="*/ 158310 h 1233607"/>
                <a:gd name="connsiteX197" fmla="*/ 373998 w 1207718"/>
                <a:gd name="connsiteY197" fmla="*/ 165663 h 1233607"/>
                <a:gd name="connsiteX198" fmla="*/ 344821 w 1207718"/>
                <a:gd name="connsiteY198" fmla="*/ 145964 h 1233607"/>
                <a:gd name="connsiteX199" fmla="*/ 353870 w 1207718"/>
                <a:gd name="connsiteY199" fmla="*/ 101427 h 1233607"/>
                <a:gd name="connsiteX200" fmla="*/ 256710 w 1207718"/>
                <a:gd name="connsiteY200" fmla="*/ 234542 h 1233607"/>
                <a:gd name="connsiteX201" fmla="*/ 175984 w 1207718"/>
                <a:gd name="connsiteY201" fmla="*/ 387181 h 1233607"/>
                <a:gd name="connsiteX202" fmla="*/ 154687 w 1207718"/>
                <a:gd name="connsiteY202" fmla="*/ 401358 h 1233607"/>
                <a:gd name="connsiteX203" fmla="*/ 160701 w 1207718"/>
                <a:gd name="connsiteY203" fmla="*/ 402198 h 1233607"/>
                <a:gd name="connsiteX204" fmla="*/ 210555 w 1207718"/>
                <a:gd name="connsiteY204" fmla="*/ 431155 h 1233607"/>
                <a:gd name="connsiteX205" fmla="*/ 209832 w 1207718"/>
                <a:gd name="connsiteY205" fmla="*/ 419850 h 1233607"/>
                <a:gd name="connsiteX206" fmla="*/ 272604 w 1207718"/>
                <a:gd name="connsiteY206" fmla="*/ 342881 h 1233607"/>
                <a:gd name="connsiteX207" fmla="*/ 309709 w 1207718"/>
                <a:gd name="connsiteY207" fmla="*/ 338890 h 1233607"/>
                <a:gd name="connsiteX208" fmla="*/ 410425 w 1207718"/>
                <a:gd name="connsiteY208" fmla="*/ 400943 h 1233607"/>
                <a:gd name="connsiteX209" fmla="*/ 440544 w 1207718"/>
                <a:gd name="connsiteY209" fmla="*/ 423842 h 1233607"/>
                <a:gd name="connsiteX210" fmla="*/ 409214 w 1207718"/>
                <a:gd name="connsiteY210" fmla="*/ 397520 h 1233607"/>
                <a:gd name="connsiteX211" fmla="*/ 375878 w 1207718"/>
                <a:gd name="connsiteY211" fmla="*/ 281778 h 1233607"/>
                <a:gd name="connsiteX212" fmla="*/ 380364 w 1207718"/>
                <a:gd name="connsiteY212" fmla="*/ 267434 h 1233607"/>
                <a:gd name="connsiteX213" fmla="*/ 358515 w 1207718"/>
                <a:gd name="connsiteY213" fmla="*/ 270917 h 1233607"/>
                <a:gd name="connsiteX214" fmla="*/ 298903 w 1207718"/>
                <a:gd name="connsiteY214" fmla="*/ 227190 h 1233607"/>
                <a:gd name="connsiteX215" fmla="*/ 317870 w 1207718"/>
                <a:gd name="connsiteY215" fmla="*/ 143993 h 1233607"/>
                <a:gd name="connsiteX216" fmla="*/ 370127 w 1207718"/>
                <a:gd name="connsiteY216" fmla="*/ 125418 h 1233607"/>
                <a:gd name="connsiteX217" fmla="*/ 423933 w 1207718"/>
                <a:gd name="connsiteY217" fmla="*/ 152119 h 1233607"/>
                <a:gd name="connsiteX218" fmla="*/ 401481 w 1207718"/>
                <a:gd name="connsiteY218" fmla="*/ 140897 h 1233607"/>
                <a:gd name="connsiteX219" fmla="*/ 428965 w 1207718"/>
                <a:gd name="connsiteY219" fmla="*/ 173015 h 1233607"/>
                <a:gd name="connsiteX220" fmla="*/ 430407 w 1207718"/>
                <a:gd name="connsiteY220" fmla="*/ 180472 h 1233607"/>
                <a:gd name="connsiteX221" fmla="*/ 433986 w 1207718"/>
                <a:gd name="connsiteY221" fmla="*/ 176193 h 1233607"/>
                <a:gd name="connsiteX222" fmla="*/ 442199 w 1207718"/>
                <a:gd name="connsiteY222" fmla="*/ 171977 h 1233607"/>
                <a:gd name="connsiteX223" fmla="*/ 441981 w 1207718"/>
                <a:gd name="connsiteY223" fmla="*/ 167017 h 1233607"/>
                <a:gd name="connsiteX224" fmla="*/ 415030 w 1207718"/>
                <a:gd name="connsiteY224" fmla="*/ 128514 h 1233607"/>
                <a:gd name="connsiteX225" fmla="*/ 353870 w 1207718"/>
                <a:gd name="connsiteY225" fmla="*/ 101427 h 1233607"/>
                <a:gd name="connsiteX226" fmla="*/ 653924 w 1207718"/>
                <a:gd name="connsiteY226" fmla="*/ 228 h 1233607"/>
                <a:gd name="connsiteX227" fmla="*/ 665324 w 1207718"/>
                <a:gd name="connsiteY227" fmla="*/ 1378 h 1233607"/>
                <a:gd name="connsiteX228" fmla="*/ 664275 w 1207718"/>
                <a:gd name="connsiteY228" fmla="*/ 26930 h 1233607"/>
                <a:gd name="connsiteX229" fmla="*/ 648831 w 1207718"/>
                <a:gd name="connsiteY229" fmla="*/ 60787 h 1233607"/>
                <a:gd name="connsiteX230" fmla="*/ 495963 w 1207718"/>
                <a:gd name="connsiteY230" fmla="*/ 96374 h 1233607"/>
                <a:gd name="connsiteX231" fmla="*/ 487836 w 1207718"/>
                <a:gd name="connsiteY231" fmla="*/ 94827 h 1233607"/>
                <a:gd name="connsiteX232" fmla="*/ 481134 w 1207718"/>
                <a:gd name="connsiteY232" fmla="*/ 93561 h 1233607"/>
                <a:gd name="connsiteX233" fmla="*/ 480508 w 1207718"/>
                <a:gd name="connsiteY233" fmla="*/ 96843 h 1233607"/>
                <a:gd name="connsiteX234" fmla="*/ 473926 w 1207718"/>
                <a:gd name="connsiteY234" fmla="*/ 105743 h 1233607"/>
                <a:gd name="connsiteX235" fmla="*/ 457276 w 1207718"/>
                <a:gd name="connsiteY235" fmla="*/ 98778 h 1233607"/>
                <a:gd name="connsiteX236" fmla="*/ 465552 w 1207718"/>
                <a:gd name="connsiteY236" fmla="*/ 94860 h 1233607"/>
                <a:gd name="connsiteX237" fmla="*/ 460880 w 1207718"/>
                <a:gd name="connsiteY237" fmla="*/ 89734 h 1233607"/>
                <a:gd name="connsiteX238" fmla="*/ 451867 w 1207718"/>
                <a:gd name="connsiteY238" fmla="*/ 88032 h 1233607"/>
                <a:gd name="connsiteX239" fmla="*/ 434528 w 1207718"/>
                <a:gd name="connsiteY239" fmla="*/ 87363 h 1233607"/>
                <a:gd name="connsiteX240" fmla="*/ 390289 w 1207718"/>
                <a:gd name="connsiteY240" fmla="*/ 89878 h 1233607"/>
                <a:gd name="connsiteX241" fmla="*/ 369389 w 1207718"/>
                <a:gd name="connsiteY241" fmla="*/ 91722 h 1233607"/>
                <a:gd name="connsiteX242" fmla="*/ 394466 w 1207718"/>
                <a:gd name="connsiteY242" fmla="*/ 93639 h 1233607"/>
                <a:gd name="connsiteX243" fmla="*/ 416191 w 1207718"/>
                <a:gd name="connsiteY243" fmla="*/ 102975 h 1233607"/>
                <a:gd name="connsiteX244" fmla="*/ 475028 w 1207718"/>
                <a:gd name="connsiteY244" fmla="*/ 117679 h 1233607"/>
                <a:gd name="connsiteX245" fmla="*/ 436319 w 1207718"/>
                <a:gd name="connsiteY245" fmla="*/ 128901 h 1233607"/>
                <a:gd name="connsiteX246" fmla="*/ 450636 w 1207718"/>
                <a:gd name="connsiteY246" fmla="*/ 152536 h 1233607"/>
                <a:gd name="connsiteX247" fmla="*/ 453427 w 1207718"/>
                <a:gd name="connsiteY247" fmla="*/ 166214 h 1233607"/>
                <a:gd name="connsiteX248" fmla="*/ 478746 w 1207718"/>
                <a:gd name="connsiteY248" fmla="*/ 153218 h 1233607"/>
                <a:gd name="connsiteX249" fmla="*/ 612811 w 1207718"/>
                <a:gd name="connsiteY249" fmla="*/ 196313 h 1233607"/>
                <a:gd name="connsiteX250" fmla="*/ 632551 w 1207718"/>
                <a:gd name="connsiteY250" fmla="*/ 238876 h 1233607"/>
                <a:gd name="connsiteX251" fmla="*/ 633325 w 1207718"/>
                <a:gd name="connsiteY251" fmla="*/ 317037 h 1233607"/>
                <a:gd name="connsiteX252" fmla="*/ 663517 w 1207718"/>
                <a:gd name="connsiteY252" fmla="*/ 347605 h 1233607"/>
                <a:gd name="connsiteX253" fmla="*/ 683257 w 1207718"/>
                <a:gd name="connsiteY253" fmla="*/ 320520 h 1233607"/>
                <a:gd name="connsiteX254" fmla="*/ 683257 w 1207718"/>
                <a:gd name="connsiteY254" fmla="*/ 370434 h 1233607"/>
                <a:gd name="connsiteX255" fmla="*/ 607779 w 1207718"/>
                <a:gd name="connsiteY255" fmla="*/ 335997 h 1233607"/>
                <a:gd name="connsiteX256" fmla="*/ 570233 w 1207718"/>
                <a:gd name="connsiteY256" fmla="*/ 384751 h 1233607"/>
                <a:gd name="connsiteX257" fmla="*/ 481208 w 1207718"/>
                <a:gd name="connsiteY257" fmla="*/ 384364 h 1233607"/>
                <a:gd name="connsiteX258" fmla="*/ 474628 w 1207718"/>
                <a:gd name="connsiteY258" fmla="*/ 379721 h 1233607"/>
                <a:gd name="connsiteX259" fmla="*/ 468822 w 1207718"/>
                <a:gd name="connsiteY259" fmla="*/ 312007 h 1233607"/>
                <a:gd name="connsiteX260" fmla="*/ 494755 w 1207718"/>
                <a:gd name="connsiteY260" fmla="*/ 298464 h 1233607"/>
                <a:gd name="connsiteX261" fmla="*/ 522624 w 1207718"/>
                <a:gd name="connsiteY261" fmla="*/ 307364 h 1233607"/>
                <a:gd name="connsiteX262" fmla="*/ 533849 w 1207718"/>
                <a:gd name="connsiteY262" fmla="*/ 328258 h 1233607"/>
                <a:gd name="connsiteX263" fmla="*/ 526495 w 1207718"/>
                <a:gd name="connsiteY263" fmla="*/ 350700 h 1233607"/>
                <a:gd name="connsiteX264" fmla="*/ 491659 w 1207718"/>
                <a:gd name="connsiteY264" fmla="*/ 353796 h 1233607"/>
                <a:gd name="connsiteX265" fmla="*/ 489336 w 1207718"/>
                <a:gd name="connsiteY265" fmla="*/ 325550 h 1233607"/>
                <a:gd name="connsiteX266" fmla="*/ 512173 w 1207718"/>
                <a:gd name="connsiteY266" fmla="*/ 323228 h 1233607"/>
                <a:gd name="connsiteX267" fmla="*/ 517592 w 1207718"/>
                <a:gd name="connsiteY267" fmla="*/ 333288 h 1233607"/>
                <a:gd name="connsiteX268" fmla="*/ 514109 w 1207718"/>
                <a:gd name="connsiteY268" fmla="*/ 342188 h 1233607"/>
                <a:gd name="connsiteX269" fmla="*/ 504045 w 1207718"/>
                <a:gd name="connsiteY269" fmla="*/ 340640 h 1233607"/>
                <a:gd name="connsiteX270" fmla="*/ 511399 w 1207718"/>
                <a:gd name="connsiteY270" fmla="*/ 332901 h 1233607"/>
                <a:gd name="connsiteX271" fmla="*/ 508690 w 1207718"/>
                <a:gd name="connsiteY271" fmla="*/ 327484 h 1233607"/>
                <a:gd name="connsiteX272" fmla="*/ 493594 w 1207718"/>
                <a:gd name="connsiteY272" fmla="*/ 329032 h 1233607"/>
                <a:gd name="connsiteX273" fmla="*/ 495142 w 1207718"/>
                <a:gd name="connsiteY273" fmla="*/ 349540 h 1233607"/>
                <a:gd name="connsiteX274" fmla="*/ 522237 w 1207718"/>
                <a:gd name="connsiteY274" fmla="*/ 346831 h 1233607"/>
                <a:gd name="connsiteX275" fmla="*/ 528043 w 1207718"/>
                <a:gd name="connsiteY275" fmla="*/ 328645 h 1233607"/>
                <a:gd name="connsiteX276" fmla="*/ 519141 w 1207718"/>
                <a:gd name="connsiteY276" fmla="*/ 311620 h 1233607"/>
                <a:gd name="connsiteX277" fmla="*/ 495142 w 1207718"/>
                <a:gd name="connsiteY277" fmla="*/ 303881 h 1233607"/>
                <a:gd name="connsiteX278" fmla="*/ 473080 w 1207718"/>
                <a:gd name="connsiteY278" fmla="*/ 315489 h 1233607"/>
                <a:gd name="connsiteX279" fmla="*/ 480047 w 1207718"/>
                <a:gd name="connsiteY279" fmla="*/ 374303 h 1233607"/>
                <a:gd name="connsiteX280" fmla="*/ 492820 w 1207718"/>
                <a:gd name="connsiteY280" fmla="*/ 381655 h 1233607"/>
                <a:gd name="connsiteX281" fmla="*/ 554751 w 1207718"/>
                <a:gd name="connsiteY281" fmla="*/ 365017 h 1233607"/>
                <a:gd name="connsiteX282" fmla="*/ 585329 w 1207718"/>
                <a:gd name="connsiteY282" fmla="*/ 325550 h 1233607"/>
                <a:gd name="connsiteX283" fmla="*/ 522624 w 1207718"/>
                <a:gd name="connsiteY283" fmla="*/ 277183 h 1233607"/>
                <a:gd name="connsiteX284" fmla="*/ 576814 w 1207718"/>
                <a:gd name="connsiteY284" fmla="*/ 247002 h 1233607"/>
                <a:gd name="connsiteX285" fmla="*/ 554751 w 1207718"/>
                <a:gd name="connsiteY285" fmla="*/ 274474 h 1233607"/>
                <a:gd name="connsiteX286" fmla="*/ 593070 w 1207718"/>
                <a:gd name="connsiteY286" fmla="*/ 288017 h 1233607"/>
                <a:gd name="connsiteX287" fmla="*/ 619391 w 1207718"/>
                <a:gd name="connsiteY287" fmla="*/ 233846 h 1233607"/>
                <a:gd name="connsiteX288" fmla="*/ 603521 w 1207718"/>
                <a:gd name="connsiteY288" fmla="*/ 203665 h 1233607"/>
                <a:gd name="connsiteX289" fmla="*/ 481976 w 1207718"/>
                <a:gd name="connsiteY289" fmla="*/ 164542 h 1233607"/>
                <a:gd name="connsiteX290" fmla="*/ 455834 w 1207718"/>
                <a:gd name="connsiteY290" fmla="*/ 178012 h 1233607"/>
                <a:gd name="connsiteX291" fmla="*/ 456206 w 1207718"/>
                <a:gd name="connsiteY291" fmla="*/ 179835 h 1233607"/>
                <a:gd name="connsiteX292" fmla="*/ 443287 w 1207718"/>
                <a:gd name="connsiteY292" fmla="*/ 231059 h 1233607"/>
                <a:gd name="connsiteX293" fmla="*/ 405256 w 1207718"/>
                <a:gd name="connsiteY293" fmla="*/ 263468 h 1233607"/>
                <a:gd name="connsiteX294" fmla="*/ 392913 w 1207718"/>
                <a:gd name="connsiteY294" fmla="*/ 265435 h 1233607"/>
                <a:gd name="connsiteX295" fmla="*/ 387344 w 1207718"/>
                <a:gd name="connsiteY295" fmla="*/ 283180 h 1233607"/>
                <a:gd name="connsiteX296" fmla="*/ 418116 w 1207718"/>
                <a:gd name="connsiteY296" fmla="*/ 390168 h 1233607"/>
                <a:gd name="connsiteX297" fmla="*/ 676290 w 1207718"/>
                <a:gd name="connsiteY297" fmla="*/ 419188 h 1233607"/>
                <a:gd name="connsiteX298" fmla="*/ 712674 w 1207718"/>
                <a:gd name="connsiteY298" fmla="*/ 94549 h 1233607"/>
                <a:gd name="connsiteX299" fmla="*/ 713835 w 1207718"/>
                <a:gd name="connsiteY299" fmla="*/ 86424 h 1233607"/>
                <a:gd name="connsiteX300" fmla="*/ 721964 w 1207718"/>
                <a:gd name="connsiteY300" fmla="*/ 87198 h 1233607"/>
                <a:gd name="connsiteX301" fmla="*/ 683644 w 1207718"/>
                <a:gd name="connsiteY301" fmla="*/ 428474 h 1233607"/>
                <a:gd name="connsiteX302" fmla="*/ 540042 w 1207718"/>
                <a:gd name="connsiteY302" fmla="*/ 469731 h 1233607"/>
                <a:gd name="connsiteX303" fmla="*/ 524773 w 1207718"/>
                <a:gd name="connsiteY303" fmla="*/ 464954 h 1233607"/>
                <a:gd name="connsiteX304" fmla="*/ 521922 w 1207718"/>
                <a:gd name="connsiteY304" fmla="*/ 467134 h 1233607"/>
                <a:gd name="connsiteX305" fmla="*/ 402683 w 1207718"/>
                <a:gd name="connsiteY305" fmla="*/ 409459 h 1233607"/>
                <a:gd name="connsiteX306" fmla="*/ 276088 w 1207718"/>
                <a:gd name="connsiteY306" fmla="*/ 354107 h 1233607"/>
                <a:gd name="connsiteX307" fmla="*/ 221483 w 1207718"/>
                <a:gd name="connsiteY307" fmla="*/ 421495 h 1233607"/>
                <a:gd name="connsiteX308" fmla="*/ 222672 w 1207718"/>
                <a:gd name="connsiteY308" fmla="*/ 438194 h 1233607"/>
                <a:gd name="connsiteX309" fmla="*/ 224808 w 1207718"/>
                <a:gd name="connsiteY309" fmla="*/ 439435 h 1233607"/>
                <a:gd name="connsiteX310" fmla="*/ 269465 w 1207718"/>
                <a:gd name="connsiteY310" fmla="*/ 498143 h 1233607"/>
                <a:gd name="connsiteX311" fmla="*/ 270613 w 1207718"/>
                <a:gd name="connsiteY311" fmla="*/ 502585 h 1233607"/>
                <a:gd name="connsiteX312" fmla="*/ 279136 w 1207718"/>
                <a:gd name="connsiteY312" fmla="*/ 505745 h 1233607"/>
                <a:gd name="connsiteX313" fmla="*/ 306285 w 1207718"/>
                <a:gd name="connsiteY313" fmla="*/ 504681 h 1233607"/>
                <a:gd name="connsiteX314" fmla="*/ 345386 w 1207718"/>
                <a:gd name="connsiteY314" fmla="*/ 440038 h 1233607"/>
                <a:gd name="connsiteX315" fmla="*/ 326416 w 1207718"/>
                <a:gd name="connsiteY315" fmla="*/ 414104 h 1233607"/>
                <a:gd name="connsiteX316" fmla="*/ 295058 w 1207718"/>
                <a:gd name="connsiteY316" fmla="*/ 409459 h 1233607"/>
                <a:gd name="connsiteX317" fmla="*/ 275314 w 1207718"/>
                <a:gd name="connsiteY317" fmla="*/ 423781 h 1233607"/>
                <a:gd name="connsiteX318" fmla="*/ 271442 w 1207718"/>
                <a:gd name="connsiteY318" fmla="*/ 447780 h 1233607"/>
                <a:gd name="connsiteX319" fmla="*/ 288089 w 1207718"/>
                <a:gd name="connsiteY319" fmla="*/ 449715 h 1233607"/>
                <a:gd name="connsiteX320" fmla="*/ 267571 w 1207718"/>
                <a:gd name="connsiteY320" fmla="*/ 455135 h 1233607"/>
                <a:gd name="connsiteX321" fmla="*/ 267184 w 1207718"/>
                <a:gd name="connsiteY321" fmla="*/ 455135 h 1233607"/>
                <a:gd name="connsiteX322" fmla="*/ 266796 w 1207718"/>
                <a:gd name="connsiteY322" fmla="*/ 455522 h 1233607"/>
                <a:gd name="connsiteX323" fmla="*/ 269506 w 1207718"/>
                <a:gd name="connsiteY323" fmla="*/ 463650 h 1233607"/>
                <a:gd name="connsiteX324" fmla="*/ 257892 w 1207718"/>
                <a:gd name="connsiteY324" fmla="*/ 441974 h 1233607"/>
                <a:gd name="connsiteX325" fmla="*/ 252859 w 1207718"/>
                <a:gd name="connsiteY325" fmla="*/ 452425 h 1233607"/>
                <a:gd name="connsiteX326" fmla="*/ 263312 w 1207718"/>
                <a:gd name="connsiteY326" fmla="*/ 420297 h 1233607"/>
                <a:gd name="connsiteX327" fmla="*/ 250149 w 1207718"/>
                <a:gd name="connsiteY327" fmla="*/ 428813 h 1233607"/>
                <a:gd name="connsiteX328" fmla="*/ 276088 w 1207718"/>
                <a:gd name="connsiteY328" fmla="*/ 405588 h 1233607"/>
                <a:gd name="connsiteX329" fmla="*/ 277249 w 1207718"/>
                <a:gd name="connsiteY329" fmla="*/ 404814 h 1233607"/>
                <a:gd name="connsiteX330" fmla="*/ 262151 w 1207718"/>
                <a:gd name="connsiteY330" fmla="*/ 407524 h 1233607"/>
                <a:gd name="connsiteX331" fmla="*/ 290025 w 1207718"/>
                <a:gd name="connsiteY331" fmla="*/ 398621 h 1233607"/>
                <a:gd name="connsiteX332" fmla="*/ 292348 w 1207718"/>
                <a:gd name="connsiteY332" fmla="*/ 398234 h 1233607"/>
                <a:gd name="connsiteX333" fmla="*/ 293509 w 1207718"/>
                <a:gd name="connsiteY333" fmla="*/ 397847 h 1233607"/>
                <a:gd name="connsiteX334" fmla="*/ 283443 w 1207718"/>
                <a:gd name="connsiteY334" fmla="*/ 392428 h 1233607"/>
                <a:gd name="connsiteX335" fmla="*/ 324480 w 1207718"/>
                <a:gd name="connsiteY335" fmla="*/ 400169 h 1233607"/>
                <a:gd name="connsiteX336" fmla="*/ 332610 w 1207718"/>
                <a:gd name="connsiteY336" fmla="*/ 404427 h 1233607"/>
                <a:gd name="connsiteX337" fmla="*/ 356613 w 1207718"/>
                <a:gd name="connsiteY337" fmla="*/ 437329 h 1233607"/>
                <a:gd name="connsiteX338" fmla="*/ 308995 w 1207718"/>
                <a:gd name="connsiteY338" fmla="*/ 515906 h 1233607"/>
                <a:gd name="connsiteX339" fmla="*/ 277213 w 1207718"/>
                <a:gd name="connsiteY339" fmla="*/ 517164 h 1233607"/>
                <a:gd name="connsiteX340" fmla="*/ 274080 w 1207718"/>
                <a:gd name="connsiteY340" fmla="*/ 516006 h 1233607"/>
                <a:gd name="connsiteX341" fmla="*/ 284639 w 1207718"/>
                <a:gd name="connsiteY341" fmla="*/ 556882 h 1233607"/>
                <a:gd name="connsiteX342" fmla="*/ 199020 w 1207718"/>
                <a:gd name="connsiteY342" fmla="*/ 702414 h 1233607"/>
                <a:gd name="connsiteX343" fmla="*/ 104577 w 1207718"/>
                <a:gd name="connsiteY343" fmla="*/ 708218 h 1233607"/>
                <a:gd name="connsiteX344" fmla="*/ 34132 w 1207718"/>
                <a:gd name="connsiteY344" fmla="*/ 645543 h 1233607"/>
                <a:gd name="connsiteX345" fmla="*/ 80192 w 1207718"/>
                <a:gd name="connsiteY345" fmla="*/ 512071 h 1233607"/>
                <a:gd name="connsiteX346" fmla="*/ 135155 w 1207718"/>
                <a:gd name="connsiteY346" fmla="*/ 506268 h 1233607"/>
                <a:gd name="connsiteX347" fmla="*/ 175410 w 1207718"/>
                <a:gd name="connsiteY347" fmla="*/ 517874 h 1233607"/>
                <a:gd name="connsiteX348" fmla="*/ 203665 w 1207718"/>
                <a:gd name="connsiteY348" fmla="*/ 500465 h 1233607"/>
                <a:gd name="connsiteX349" fmla="*/ 186634 w 1207718"/>
                <a:gd name="connsiteY349" fmla="*/ 481121 h 1233607"/>
                <a:gd name="connsiteX350" fmla="*/ 224179 w 1207718"/>
                <a:gd name="connsiteY350" fmla="*/ 489632 h 1233607"/>
                <a:gd name="connsiteX351" fmla="*/ 185473 w 1207718"/>
                <a:gd name="connsiteY351" fmla="*/ 540700 h 1233607"/>
                <a:gd name="connsiteX352" fmla="*/ 216051 w 1207718"/>
                <a:gd name="connsiteY352" fmla="*/ 577066 h 1233607"/>
                <a:gd name="connsiteX353" fmla="*/ 200568 w 1207718"/>
                <a:gd name="connsiteY353" fmla="*/ 644383 h 1233607"/>
                <a:gd name="connsiteX354" fmla="*/ 195924 w 1207718"/>
                <a:gd name="connsiteY354" fmla="*/ 648639 h 1233607"/>
                <a:gd name="connsiteX355" fmla="*/ 143670 w 1207718"/>
                <a:gd name="connsiteY355" fmla="*/ 641675 h 1233607"/>
                <a:gd name="connsiteX356" fmla="*/ 137865 w 1207718"/>
                <a:gd name="connsiteY356" fmla="*/ 619623 h 1233607"/>
                <a:gd name="connsiteX357" fmla="*/ 149476 w 1207718"/>
                <a:gd name="connsiteY357" fmla="*/ 599892 h 1233607"/>
                <a:gd name="connsiteX358" fmla="*/ 166894 w 1207718"/>
                <a:gd name="connsiteY358" fmla="*/ 595249 h 1233607"/>
                <a:gd name="connsiteX359" fmla="*/ 182764 w 1207718"/>
                <a:gd name="connsiteY359" fmla="*/ 604535 h 1233607"/>
                <a:gd name="connsiteX360" fmla="*/ 179280 w 1207718"/>
                <a:gd name="connsiteY360" fmla="*/ 631229 h 1233607"/>
                <a:gd name="connsiteX361" fmla="*/ 157218 w 1207718"/>
                <a:gd name="connsiteY361" fmla="*/ 628521 h 1233607"/>
                <a:gd name="connsiteX362" fmla="*/ 159927 w 1207718"/>
                <a:gd name="connsiteY362" fmla="*/ 610725 h 1233607"/>
                <a:gd name="connsiteX363" fmla="*/ 168055 w 1207718"/>
                <a:gd name="connsiteY363" fmla="*/ 608403 h 1233607"/>
                <a:gd name="connsiteX364" fmla="*/ 174248 w 1207718"/>
                <a:gd name="connsiteY364" fmla="*/ 612659 h 1233607"/>
                <a:gd name="connsiteX365" fmla="*/ 171152 w 1207718"/>
                <a:gd name="connsiteY365" fmla="*/ 620010 h 1233607"/>
                <a:gd name="connsiteX366" fmla="*/ 166894 w 1207718"/>
                <a:gd name="connsiteY366" fmla="*/ 613046 h 1233607"/>
                <a:gd name="connsiteX367" fmla="*/ 162249 w 1207718"/>
                <a:gd name="connsiteY367" fmla="*/ 614206 h 1233607"/>
                <a:gd name="connsiteX368" fmla="*/ 160701 w 1207718"/>
                <a:gd name="connsiteY368" fmla="*/ 625813 h 1233607"/>
                <a:gd name="connsiteX369" fmla="*/ 176571 w 1207718"/>
                <a:gd name="connsiteY369" fmla="*/ 628134 h 1233607"/>
                <a:gd name="connsiteX370" fmla="*/ 179280 w 1207718"/>
                <a:gd name="connsiteY370" fmla="*/ 607243 h 1233607"/>
                <a:gd name="connsiteX371" fmla="*/ 166507 w 1207718"/>
                <a:gd name="connsiteY371" fmla="*/ 599505 h 1233607"/>
                <a:gd name="connsiteX372" fmla="*/ 151799 w 1207718"/>
                <a:gd name="connsiteY372" fmla="*/ 603374 h 1233607"/>
                <a:gd name="connsiteX373" fmla="*/ 142122 w 1207718"/>
                <a:gd name="connsiteY373" fmla="*/ 620396 h 1233607"/>
                <a:gd name="connsiteX374" fmla="*/ 147154 w 1207718"/>
                <a:gd name="connsiteY374" fmla="*/ 638967 h 1233607"/>
                <a:gd name="connsiteX375" fmla="*/ 192827 w 1207718"/>
                <a:gd name="connsiteY375" fmla="*/ 643609 h 1233607"/>
                <a:gd name="connsiteX376" fmla="*/ 200568 w 1207718"/>
                <a:gd name="connsiteY376" fmla="*/ 635485 h 1233607"/>
                <a:gd name="connsiteX377" fmla="*/ 198633 w 1207718"/>
                <a:gd name="connsiteY377" fmla="*/ 585578 h 1233607"/>
                <a:gd name="connsiteX378" fmla="*/ 173861 w 1207718"/>
                <a:gd name="connsiteY378" fmla="*/ 555788 h 1233607"/>
                <a:gd name="connsiteX379" fmla="*/ 126640 w 1207718"/>
                <a:gd name="connsiteY379" fmla="*/ 595249 h 1233607"/>
                <a:gd name="connsiteX380" fmla="*/ 112706 w 1207718"/>
                <a:gd name="connsiteY380" fmla="*/ 548824 h 1233607"/>
                <a:gd name="connsiteX381" fmla="*/ 129736 w 1207718"/>
                <a:gd name="connsiteY381" fmla="*/ 570489 h 1233607"/>
                <a:gd name="connsiteX382" fmla="*/ 146380 w 1207718"/>
                <a:gd name="connsiteY382" fmla="*/ 543795 h 1233607"/>
                <a:gd name="connsiteX383" fmla="*/ 116576 w 1207718"/>
                <a:gd name="connsiteY383" fmla="*/ 515553 h 1233607"/>
                <a:gd name="connsiteX384" fmla="*/ 85224 w 1207718"/>
                <a:gd name="connsiteY384" fmla="*/ 522517 h 1233607"/>
                <a:gd name="connsiteX385" fmla="*/ 44583 w 1207718"/>
                <a:gd name="connsiteY385" fmla="*/ 640514 h 1233607"/>
                <a:gd name="connsiteX386" fmla="*/ 108448 w 1207718"/>
                <a:gd name="connsiteY386" fmla="*/ 696998 h 1233607"/>
                <a:gd name="connsiteX387" fmla="*/ 193988 w 1207718"/>
                <a:gd name="connsiteY387" fmla="*/ 691969 h 1233607"/>
                <a:gd name="connsiteX388" fmla="*/ 273022 w 1207718"/>
                <a:gd name="connsiteY388" fmla="*/ 557589 h 1233607"/>
                <a:gd name="connsiteX389" fmla="*/ 260987 w 1207718"/>
                <a:gd name="connsiteY389" fmla="*/ 511168 h 1233607"/>
                <a:gd name="connsiteX390" fmla="*/ 248407 w 1207718"/>
                <a:gd name="connsiteY390" fmla="*/ 506519 h 1233607"/>
                <a:gd name="connsiteX391" fmla="*/ 212210 w 1207718"/>
                <a:gd name="connsiteY391" fmla="*/ 457070 h 1233607"/>
                <a:gd name="connsiteX392" fmla="*/ 211440 w 1207718"/>
                <a:gd name="connsiteY392" fmla="*/ 445016 h 1233607"/>
                <a:gd name="connsiteX393" fmla="*/ 156831 w 1207718"/>
                <a:gd name="connsiteY393" fmla="*/ 413417 h 1233607"/>
                <a:gd name="connsiteX394" fmla="*/ 140081 w 1207718"/>
                <a:gd name="connsiteY394" fmla="*/ 411081 h 1233607"/>
                <a:gd name="connsiteX395" fmla="*/ 130907 w 1207718"/>
                <a:gd name="connsiteY395" fmla="*/ 417189 h 1233607"/>
                <a:gd name="connsiteX396" fmla="*/ 1620 w 1207718"/>
                <a:gd name="connsiteY396" fmla="*/ 448097 h 1233607"/>
                <a:gd name="connsiteX397" fmla="*/ 0 w 1207718"/>
                <a:gd name="connsiteY397" fmla="*/ 448244 h 1233607"/>
                <a:gd name="connsiteX398" fmla="*/ 3862 w 1207718"/>
                <a:gd name="connsiteY398" fmla="*/ 435804 h 1233607"/>
                <a:gd name="connsiteX399" fmla="*/ 14805 w 1207718"/>
                <a:gd name="connsiteY399" fmla="*/ 434726 h 1233607"/>
                <a:gd name="connsiteX400" fmla="*/ 65664 w 1207718"/>
                <a:gd name="connsiteY400" fmla="*/ 426222 h 1233607"/>
                <a:gd name="connsiteX401" fmla="*/ 120779 w 1207718"/>
                <a:gd name="connsiteY401" fmla="*/ 408389 h 1233607"/>
                <a:gd name="connsiteX402" fmla="*/ 88176 w 1207718"/>
                <a:gd name="connsiteY402" fmla="*/ 403842 h 1233607"/>
                <a:gd name="connsiteX403" fmla="*/ 20972 w 1207718"/>
                <a:gd name="connsiteY403" fmla="*/ 421542 h 1233607"/>
                <a:gd name="connsiteX404" fmla="*/ 13231 w 1207718"/>
                <a:gd name="connsiteY404" fmla="*/ 418834 h 1233607"/>
                <a:gd name="connsiteX405" fmla="*/ 15940 w 1207718"/>
                <a:gd name="connsiteY405" fmla="*/ 411096 h 1233607"/>
                <a:gd name="connsiteX406" fmla="*/ 87595 w 1207718"/>
                <a:gd name="connsiteY406" fmla="*/ 391994 h 1233607"/>
                <a:gd name="connsiteX407" fmla="*/ 136967 w 1207718"/>
                <a:gd name="connsiteY407" fmla="*/ 398885 h 1233607"/>
                <a:gd name="connsiteX408" fmla="*/ 176129 w 1207718"/>
                <a:gd name="connsiteY408" fmla="*/ 371152 h 1233607"/>
                <a:gd name="connsiteX409" fmla="*/ 245098 w 1207718"/>
                <a:gd name="connsiteY409" fmla="*/ 232607 h 1233607"/>
                <a:gd name="connsiteX410" fmla="*/ 286807 w 1207718"/>
                <a:gd name="connsiteY410" fmla="*/ 127934 h 1233607"/>
                <a:gd name="connsiteX411" fmla="*/ 310386 w 1207718"/>
                <a:gd name="connsiteY411" fmla="*/ 106937 h 1233607"/>
                <a:gd name="connsiteX412" fmla="*/ 308201 w 1207718"/>
                <a:gd name="connsiteY412" fmla="*/ 107678 h 1233607"/>
                <a:gd name="connsiteX413" fmla="*/ 311874 w 1207718"/>
                <a:gd name="connsiteY413" fmla="*/ 105611 h 1233607"/>
                <a:gd name="connsiteX414" fmla="*/ 318366 w 1207718"/>
                <a:gd name="connsiteY414" fmla="*/ 99831 h 1233607"/>
                <a:gd name="connsiteX415" fmla="*/ 325838 w 1207718"/>
                <a:gd name="connsiteY415" fmla="*/ 97755 h 1233607"/>
                <a:gd name="connsiteX416" fmla="*/ 352391 w 1207718"/>
                <a:gd name="connsiteY416" fmla="*/ 82815 h 1233607"/>
                <a:gd name="connsiteX417" fmla="*/ 410811 w 1207718"/>
                <a:gd name="connsiteY417" fmla="*/ 70142 h 1233607"/>
                <a:gd name="connsiteX418" fmla="*/ 461922 w 1207718"/>
                <a:gd name="connsiteY418" fmla="*/ 67821 h 1233607"/>
                <a:gd name="connsiteX419" fmla="*/ 492512 w 1207718"/>
                <a:gd name="connsiteY419" fmla="*/ 56212 h 1233607"/>
                <a:gd name="connsiteX420" fmla="*/ 481283 w 1207718"/>
                <a:gd name="connsiteY420" fmla="*/ 46151 h 1233607"/>
                <a:gd name="connsiteX421" fmla="*/ 497545 w 1207718"/>
                <a:gd name="connsiteY421" fmla="*/ 56986 h 1233607"/>
                <a:gd name="connsiteX422" fmla="*/ 489027 w 1207718"/>
                <a:gd name="connsiteY422" fmla="*/ 80977 h 1233607"/>
                <a:gd name="connsiteX423" fmla="*/ 487344 w 1207718"/>
                <a:gd name="connsiteY423" fmla="*/ 82691 h 1233607"/>
                <a:gd name="connsiteX424" fmla="*/ 490158 w 1207718"/>
                <a:gd name="connsiteY424" fmla="*/ 83222 h 1233607"/>
                <a:gd name="connsiteX425" fmla="*/ 498285 w 1207718"/>
                <a:gd name="connsiteY425" fmla="*/ 85156 h 1233607"/>
                <a:gd name="connsiteX426" fmla="*/ 639543 w 1207718"/>
                <a:gd name="connsiteY426" fmla="*/ 53825 h 1233607"/>
                <a:gd name="connsiteX427" fmla="*/ 653004 w 1207718"/>
                <a:gd name="connsiteY427" fmla="*/ 23696 h 1233607"/>
                <a:gd name="connsiteX428" fmla="*/ 616210 w 1207718"/>
                <a:gd name="connsiteY428" fmla="*/ 0 h 1233607"/>
                <a:gd name="connsiteX429" fmla="*/ 615064 w 1207718"/>
                <a:gd name="connsiteY429" fmla="*/ 4217 h 1233607"/>
                <a:gd name="connsiteX430" fmla="*/ 601229 w 1207718"/>
                <a:gd name="connsiteY430" fmla="*/ 12436 h 1233607"/>
                <a:gd name="connsiteX431" fmla="*/ 599681 w 1207718"/>
                <a:gd name="connsiteY431" fmla="*/ 14370 h 1233607"/>
                <a:gd name="connsiteX432" fmla="*/ 598907 w 1207718"/>
                <a:gd name="connsiteY432" fmla="*/ 15531 h 1233607"/>
                <a:gd name="connsiteX433" fmla="*/ 610517 w 1207718"/>
                <a:gd name="connsiteY433" fmla="*/ 13597 h 1233607"/>
                <a:gd name="connsiteX434" fmla="*/ 572203 w 1207718"/>
                <a:gd name="connsiteY434" fmla="*/ 31390 h 1233607"/>
                <a:gd name="connsiteX435" fmla="*/ 563302 w 1207718"/>
                <a:gd name="connsiteY435" fmla="*/ 32550 h 1233607"/>
                <a:gd name="connsiteX436" fmla="*/ 524601 w 1207718"/>
                <a:gd name="connsiteY436" fmla="*/ 19786 h 1233607"/>
                <a:gd name="connsiteX437" fmla="*/ 517056 w 1207718"/>
                <a:gd name="connsiteY437" fmla="*/ 9995 h 1233607"/>
                <a:gd name="connsiteX438" fmla="*/ 530588 w 1207718"/>
                <a:gd name="connsiteY438" fmla="*/ 8631 h 1233607"/>
                <a:gd name="connsiteX439" fmla="*/ 532342 w 1207718"/>
                <a:gd name="connsiteY439" fmla="*/ 10889 h 1233607"/>
                <a:gd name="connsiteX440" fmla="*/ 562528 w 1207718"/>
                <a:gd name="connsiteY440" fmla="*/ 20946 h 1233607"/>
                <a:gd name="connsiteX441" fmla="*/ 590780 w 1207718"/>
                <a:gd name="connsiteY441" fmla="*/ 6634 h 1233607"/>
                <a:gd name="connsiteX442" fmla="*/ 592185 w 1207718"/>
                <a:gd name="connsiteY442" fmla="*/ 2422 h 1233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</a:cxnLst>
              <a:rect l="l" t="t" r="r" b="b"/>
              <a:pathLst>
                <a:path w="1207718" h="1233607">
                  <a:moveTo>
                    <a:pt x="797028" y="1010669"/>
                  </a:moveTo>
                  <a:lnTo>
                    <a:pt x="805533" y="1026332"/>
                  </a:lnTo>
                  <a:cubicBezTo>
                    <a:pt x="812867" y="1035254"/>
                    <a:pt x="821882" y="1042785"/>
                    <a:pt x="832138" y="1048400"/>
                  </a:cubicBezTo>
                  <a:lnTo>
                    <a:pt x="845652" y="1052596"/>
                  </a:lnTo>
                  <a:lnTo>
                    <a:pt x="843388" y="1044277"/>
                  </a:lnTo>
                  <a:cubicBezTo>
                    <a:pt x="839983" y="1037385"/>
                    <a:pt x="835169" y="1031049"/>
                    <a:pt x="828977" y="1025729"/>
                  </a:cubicBezTo>
                  <a:cubicBezTo>
                    <a:pt x="821430" y="1019345"/>
                    <a:pt x="812818" y="1014509"/>
                    <a:pt x="803578" y="1011462"/>
                  </a:cubicBezTo>
                  <a:close/>
                  <a:moveTo>
                    <a:pt x="1139851" y="803200"/>
                  </a:moveTo>
                  <a:cubicBezTo>
                    <a:pt x="1140238" y="817133"/>
                    <a:pt x="1141399" y="827196"/>
                    <a:pt x="1127466" y="836098"/>
                  </a:cubicBezTo>
                  <a:cubicBezTo>
                    <a:pt x="1159976" y="832615"/>
                    <a:pt x="1192874" y="856224"/>
                    <a:pt x="1202937" y="883704"/>
                  </a:cubicBezTo>
                  <a:cubicBezTo>
                    <a:pt x="1213386" y="912732"/>
                    <a:pt x="1206033" y="943695"/>
                    <a:pt x="1187455" y="963434"/>
                  </a:cubicBezTo>
                  <a:cubicBezTo>
                    <a:pt x="1171974" y="979689"/>
                    <a:pt x="1151075" y="987817"/>
                    <a:pt x="1125918" y="982785"/>
                  </a:cubicBezTo>
                  <a:cubicBezTo>
                    <a:pt x="1104245" y="978528"/>
                    <a:pt x="1076379" y="959176"/>
                    <a:pt x="1077540" y="927052"/>
                  </a:cubicBezTo>
                  <a:cubicBezTo>
                    <a:pt x="1078314" y="911184"/>
                    <a:pt x="1082571" y="893767"/>
                    <a:pt x="1091086" y="880608"/>
                  </a:cubicBezTo>
                  <a:cubicBezTo>
                    <a:pt x="1098439" y="868996"/>
                    <a:pt x="1114694" y="851193"/>
                    <a:pt x="1138690" y="852741"/>
                  </a:cubicBezTo>
                  <a:cubicBezTo>
                    <a:pt x="1138303" y="859321"/>
                    <a:pt x="1131724" y="864352"/>
                    <a:pt x="1126305" y="865900"/>
                  </a:cubicBezTo>
                  <a:cubicBezTo>
                    <a:pt x="1135981" y="865126"/>
                    <a:pt x="1137142" y="861256"/>
                    <a:pt x="1151849" y="863578"/>
                  </a:cubicBezTo>
                  <a:cubicBezTo>
                    <a:pt x="1165008" y="865513"/>
                    <a:pt x="1176619" y="870932"/>
                    <a:pt x="1187455" y="886026"/>
                  </a:cubicBezTo>
                  <a:cubicBezTo>
                    <a:pt x="1199453" y="903056"/>
                    <a:pt x="1197518" y="935954"/>
                    <a:pt x="1175071" y="954145"/>
                  </a:cubicBezTo>
                  <a:cubicBezTo>
                    <a:pt x="1175071" y="945630"/>
                    <a:pt x="1178941" y="913119"/>
                    <a:pt x="1157654" y="906152"/>
                  </a:cubicBezTo>
                  <a:cubicBezTo>
                    <a:pt x="1163073" y="911958"/>
                    <a:pt x="1154171" y="923182"/>
                    <a:pt x="1149914" y="923956"/>
                  </a:cubicBezTo>
                  <a:cubicBezTo>
                    <a:pt x="1149914" y="913506"/>
                    <a:pt x="1141786" y="894541"/>
                    <a:pt x="1130175" y="891445"/>
                  </a:cubicBezTo>
                  <a:cubicBezTo>
                    <a:pt x="1136368" y="901121"/>
                    <a:pt x="1135207" y="917763"/>
                    <a:pt x="1126692" y="923569"/>
                  </a:cubicBezTo>
                  <a:cubicBezTo>
                    <a:pt x="1119339" y="910022"/>
                    <a:pt x="1102696" y="895702"/>
                    <a:pt x="1089151" y="918150"/>
                  </a:cubicBezTo>
                  <a:cubicBezTo>
                    <a:pt x="1069025" y="951822"/>
                    <a:pt x="1109663" y="978141"/>
                    <a:pt x="1136755" y="978915"/>
                  </a:cubicBezTo>
                  <a:cubicBezTo>
                    <a:pt x="1168878" y="980076"/>
                    <a:pt x="1194809" y="951048"/>
                    <a:pt x="1197905" y="920860"/>
                  </a:cubicBezTo>
                  <a:cubicBezTo>
                    <a:pt x="1200614" y="895702"/>
                    <a:pt x="1194035" y="881382"/>
                    <a:pt x="1185133" y="870545"/>
                  </a:cubicBezTo>
                  <a:cubicBezTo>
                    <a:pt x="1173135" y="856224"/>
                    <a:pt x="1146044" y="841517"/>
                    <a:pt x="1116629" y="850806"/>
                  </a:cubicBezTo>
                  <a:cubicBezTo>
                    <a:pt x="1094182" y="857772"/>
                    <a:pt x="1079475" y="865900"/>
                    <a:pt x="1063607" y="892606"/>
                  </a:cubicBezTo>
                  <a:cubicBezTo>
                    <a:pt x="1051802" y="921634"/>
                    <a:pt x="1047835" y="962563"/>
                    <a:pt x="1047739" y="1009104"/>
                  </a:cubicBezTo>
                  <a:lnTo>
                    <a:pt x="1047919" y="1012784"/>
                  </a:lnTo>
                  <a:lnTo>
                    <a:pt x="1048194" y="1015646"/>
                  </a:lnTo>
                  <a:lnTo>
                    <a:pt x="1048064" y="1015756"/>
                  </a:lnTo>
                  <a:lnTo>
                    <a:pt x="1055092" y="1159275"/>
                  </a:lnTo>
                  <a:lnTo>
                    <a:pt x="1057104" y="1195964"/>
                  </a:lnTo>
                  <a:lnTo>
                    <a:pt x="1048154" y="1203349"/>
                  </a:lnTo>
                  <a:lnTo>
                    <a:pt x="1045803" y="1160049"/>
                  </a:lnTo>
                  <a:lnTo>
                    <a:pt x="1044438" y="1139514"/>
                  </a:lnTo>
                  <a:lnTo>
                    <a:pt x="1029272" y="1117488"/>
                  </a:lnTo>
                  <a:cubicBezTo>
                    <a:pt x="1003826" y="1086683"/>
                    <a:pt x="963635" y="1055770"/>
                    <a:pt x="944773" y="1102793"/>
                  </a:cubicBezTo>
                  <a:cubicBezTo>
                    <a:pt x="937034" y="1087312"/>
                    <a:pt x="943225" y="1061382"/>
                    <a:pt x="965666" y="1056351"/>
                  </a:cubicBezTo>
                  <a:cubicBezTo>
                    <a:pt x="983464" y="1052481"/>
                    <a:pt x="1000489" y="1061769"/>
                    <a:pt x="1013644" y="1075315"/>
                  </a:cubicBezTo>
                  <a:cubicBezTo>
                    <a:pt x="1013257" y="1062930"/>
                    <a:pt x="999715" y="1053255"/>
                    <a:pt x="995072" y="1042418"/>
                  </a:cubicBezTo>
                  <a:cubicBezTo>
                    <a:pt x="1014224" y="1045321"/>
                    <a:pt x="1028733" y="1054803"/>
                    <a:pt x="1037923" y="1067187"/>
                  </a:cubicBezTo>
                  <a:lnTo>
                    <a:pt x="1039903" y="1071327"/>
                  </a:lnTo>
                  <a:lnTo>
                    <a:pt x="1039895" y="1071205"/>
                  </a:lnTo>
                  <a:lnTo>
                    <a:pt x="1040146" y="1016343"/>
                  </a:lnTo>
                  <a:lnTo>
                    <a:pt x="1038900" y="1014873"/>
                  </a:lnTo>
                  <a:cubicBezTo>
                    <a:pt x="1042773" y="976576"/>
                    <a:pt x="1031155" y="939439"/>
                    <a:pt x="1006759" y="909653"/>
                  </a:cubicBezTo>
                  <a:cubicBezTo>
                    <a:pt x="982362" y="880253"/>
                    <a:pt x="947896" y="861685"/>
                    <a:pt x="909946" y="857817"/>
                  </a:cubicBezTo>
                  <a:cubicBezTo>
                    <a:pt x="879353" y="855109"/>
                    <a:pt x="849922" y="864006"/>
                    <a:pt x="826299" y="883348"/>
                  </a:cubicBezTo>
                  <a:cubicBezTo>
                    <a:pt x="802677" y="902690"/>
                    <a:pt x="788349" y="930155"/>
                    <a:pt x="785251" y="960329"/>
                  </a:cubicBezTo>
                  <a:cubicBezTo>
                    <a:pt x="784089" y="972707"/>
                    <a:pt x="785493" y="984748"/>
                    <a:pt x="789020" y="995924"/>
                  </a:cubicBezTo>
                  <a:lnTo>
                    <a:pt x="791499" y="1000489"/>
                  </a:lnTo>
                  <a:lnTo>
                    <a:pt x="806625" y="1002418"/>
                  </a:lnTo>
                  <a:cubicBezTo>
                    <a:pt x="816979" y="1005900"/>
                    <a:pt x="826654" y="1011414"/>
                    <a:pt x="835169" y="1018765"/>
                  </a:cubicBezTo>
                  <a:cubicBezTo>
                    <a:pt x="842329" y="1024956"/>
                    <a:pt x="847893" y="1032283"/>
                    <a:pt x="851824" y="1040239"/>
                  </a:cubicBezTo>
                  <a:lnTo>
                    <a:pt x="856058" y="1055827"/>
                  </a:lnTo>
                  <a:lnTo>
                    <a:pt x="866186" y="1058972"/>
                  </a:lnTo>
                  <a:cubicBezTo>
                    <a:pt x="905299" y="1062453"/>
                    <a:pt x="940539" y="1033827"/>
                    <a:pt x="944024" y="994757"/>
                  </a:cubicBezTo>
                  <a:cubicBezTo>
                    <a:pt x="945186" y="985860"/>
                    <a:pt x="943637" y="977349"/>
                    <a:pt x="940539" y="969226"/>
                  </a:cubicBezTo>
                  <a:cubicBezTo>
                    <a:pt x="931632" y="955300"/>
                    <a:pt x="919240" y="949884"/>
                    <a:pt x="911107" y="954526"/>
                  </a:cubicBezTo>
                  <a:cubicBezTo>
                    <a:pt x="899490" y="960329"/>
                    <a:pt x="896392" y="967678"/>
                    <a:pt x="895230" y="974642"/>
                  </a:cubicBezTo>
                  <a:cubicBezTo>
                    <a:pt x="894068" y="982765"/>
                    <a:pt x="902201" y="994757"/>
                    <a:pt x="916529" y="981218"/>
                  </a:cubicBezTo>
                  <a:cubicBezTo>
                    <a:pt x="913431" y="1000560"/>
                    <a:pt x="884000" y="1002494"/>
                    <a:pt x="877417" y="983926"/>
                  </a:cubicBezTo>
                  <a:cubicBezTo>
                    <a:pt x="874319" y="975028"/>
                    <a:pt x="876255" y="949497"/>
                    <a:pt x="894068" y="937118"/>
                  </a:cubicBezTo>
                  <a:cubicBezTo>
                    <a:pt x="883613" y="930929"/>
                    <a:pt x="873931" y="927447"/>
                    <a:pt x="864637" y="926674"/>
                  </a:cubicBezTo>
                  <a:cubicBezTo>
                    <a:pt x="850309" y="925513"/>
                    <a:pt x="833270" y="928608"/>
                    <a:pt x="826299" y="939439"/>
                  </a:cubicBezTo>
                  <a:cubicBezTo>
                    <a:pt x="824363" y="941760"/>
                    <a:pt x="822814" y="944855"/>
                    <a:pt x="822040" y="947563"/>
                  </a:cubicBezTo>
                  <a:cubicBezTo>
                    <a:pt x="817780" y="961489"/>
                    <a:pt x="824363" y="976576"/>
                    <a:pt x="838304" y="980831"/>
                  </a:cubicBezTo>
                  <a:cubicBezTo>
                    <a:pt x="843726" y="982378"/>
                    <a:pt x="849147" y="981991"/>
                    <a:pt x="854182" y="979284"/>
                  </a:cubicBezTo>
                  <a:cubicBezTo>
                    <a:pt x="858829" y="976576"/>
                    <a:pt x="862701" y="972320"/>
                    <a:pt x="864250" y="967292"/>
                  </a:cubicBezTo>
                  <a:cubicBezTo>
                    <a:pt x="865412" y="963036"/>
                    <a:pt x="865025" y="958781"/>
                    <a:pt x="863088" y="954913"/>
                  </a:cubicBezTo>
                  <a:cubicBezTo>
                    <a:pt x="861152" y="951431"/>
                    <a:pt x="857667" y="948723"/>
                    <a:pt x="853794" y="947563"/>
                  </a:cubicBezTo>
                  <a:cubicBezTo>
                    <a:pt x="847211" y="945629"/>
                    <a:pt x="840628" y="949110"/>
                    <a:pt x="838691" y="955300"/>
                  </a:cubicBezTo>
                  <a:cubicBezTo>
                    <a:pt x="837142" y="960329"/>
                    <a:pt x="839853" y="965357"/>
                    <a:pt x="844500" y="966518"/>
                  </a:cubicBezTo>
                  <a:cubicBezTo>
                    <a:pt x="848373" y="967678"/>
                    <a:pt x="851858" y="965744"/>
                    <a:pt x="853020" y="962263"/>
                  </a:cubicBezTo>
                  <a:cubicBezTo>
                    <a:pt x="853407" y="961102"/>
                    <a:pt x="853407" y="959555"/>
                    <a:pt x="852633" y="958394"/>
                  </a:cubicBezTo>
                  <a:cubicBezTo>
                    <a:pt x="851471" y="961876"/>
                    <a:pt x="846437" y="960329"/>
                    <a:pt x="846437" y="956847"/>
                  </a:cubicBezTo>
                  <a:cubicBezTo>
                    <a:pt x="846049" y="954526"/>
                    <a:pt x="848373" y="952592"/>
                    <a:pt x="850696" y="952592"/>
                  </a:cubicBezTo>
                  <a:cubicBezTo>
                    <a:pt x="853407" y="952979"/>
                    <a:pt x="854569" y="954139"/>
                    <a:pt x="855731" y="956073"/>
                  </a:cubicBezTo>
                  <a:cubicBezTo>
                    <a:pt x="856892" y="958008"/>
                    <a:pt x="857280" y="961102"/>
                    <a:pt x="856505" y="963423"/>
                  </a:cubicBezTo>
                  <a:cubicBezTo>
                    <a:pt x="854956" y="968452"/>
                    <a:pt x="849147" y="971547"/>
                    <a:pt x="843726" y="969999"/>
                  </a:cubicBezTo>
                  <a:cubicBezTo>
                    <a:pt x="837142" y="968065"/>
                    <a:pt x="833270" y="961102"/>
                    <a:pt x="835206" y="954526"/>
                  </a:cubicBezTo>
                  <a:cubicBezTo>
                    <a:pt x="837917" y="946016"/>
                    <a:pt x="846437" y="941760"/>
                    <a:pt x="854569" y="944081"/>
                  </a:cubicBezTo>
                  <a:cubicBezTo>
                    <a:pt x="859603" y="945629"/>
                    <a:pt x="863863" y="949110"/>
                    <a:pt x="866186" y="953366"/>
                  </a:cubicBezTo>
                  <a:cubicBezTo>
                    <a:pt x="868510" y="958008"/>
                    <a:pt x="868897" y="963036"/>
                    <a:pt x="867348" y="968065"/>
                  </a:cubicBezTo>
                  <a:cubicBezTo>
                    <a:pt x="865412" y="974255"/>
                    <a:pt x="861539" y="979284"/>
                    <a:pt x="855731" y="982378"/>
                  </a:cubicBezTo>
                  <a:cubicBezTo>
                    <a:pt x="849922" y="985473"/>
                    <a:pt x="843726" y="985860"/>
                    <a:pt x="837530" y="983926"/>
                  </a:cubicBezTo>
                  <a:cubicBezTo>
                    <a:pt x="821652" y="979284"/>
                    <a:pt x="812746" y="962263"/>
                    <a:pt x="817393" y="946402"/>
                  </a:cubicBezTo>
                  <a:cubicBezTo>
                    <a:pt x="818167" y="944855"/>
                    <a:pt x="818554" y="943308"/>
                    <a:pt x="819329" y="941760"/>
                  </a:cubicBezTo>
                  <a:cubicBezTo>
                    <a:pt x="825525" y="925126"/>
                    <a:pt x="845662" y="910813"/>
                    <a:pt x="866186" y="911200"/>
                  </a:cubicBezTo>
                  <a:cubicBezTo>
                    <a:pt x="881289" y="911200"/>
                    <a:pt x="891745" y="917003"/>
                    <a:pt x="902201" y="923966"/>
                  </a:cubicBezTo>
                  <a:cubicBezTo>
                    <a:pt x="900264" y="906171"/>
                    <a:pt x="910333" y="882961"/>
                    <a:pt x="930083" y="880253"/>
                  </a:cubicBezTo>
                  <a:cubicBezTo>
                    <a:pt x="944024" y="878319"/>
                    <a:pt x="956416" y="891085"/>
                    <a:pt x="947122" y="906558"/>
                  </a:cubicBezTo>
                  <a:cubicBezTo>
                    <a:pt x="950607" y="891085"/>
                    <a:pt x="932794" y="892632"/>
                    <a:pt x="927759" y="898822"/>
                  </a:cubicBezTo>
                  <a:cubicBezTo>
                    <a:pt x="923112" y="904237"/>
                    <a:pt x="918465" y="915069"/>
                    <a:pt x="922338" y="925126"/>
                  </a:cubicBezTo>
                  <a:cubicBezTo>
                    <a:pt x="925436" y="934024"/>
                    <a:pt x="935504" y="941374"/>
                    <a:pt x="942475" y="952592"/>
                  </a:cubicBezTo>
                  <a:cubicBezTo>
                    <a:pt x="951382" y="965357"/>
                    <a:pt x="955254" y="980444"/>
                    <a:pt x="953705" y="995918"/>
                  </a:cubicBezTo>
                  <a:cubicBezTo>
                    <a:pt x="949445" y="1040017"/>
                    <a:pt x="909558" y="1072511"/>
                    <a:pt x="865412" y="1068256"/>
                  </a:cubicBezTo>
                  <a:lnTo>
                    <a:pt x="858599" y="1066164"/>
                  </a:lnTo>
                  <a:lnTo>
                    <a:pt x="855525" y="1091456"/>
                  </a:lnTo>
                  <a:cubicBezTo>
                    <a:pt x="852779" y="1099895"/>
                    <a:pt x="848328" y="1107948"/>
                    <a:pt x="842136" y="1115106"/>
                  </a:cubicBezTo>
                  <a:cubicBezTo>
                    <a:pt x="832460" y="1126326"/>
                    <a:pt x="818914" y="1133290"/>
                    <a:pt x="804206" y="1134451"/>
                  </a:cubicBezTo>
                  <a:cubicBezTo>
                    <a:pt x="803432" y="1134451"/>
                    <a:pt x="802658" y="1134451"/>
                    <a:pt x="801884" y="1134451"/>
                  </a:cubicBezTo>
                  <a:cubicBezTo>
                    <a:pt x="784468" y="1139094"/>
                    <a:pt x="760859" y="1133290"/>
                    <a:pt x="751183" y="1123231"/>
                  </a:cubicBezTo>
                  <a:cubicBezTo>
                    <a:pt x="757762" y="1124778"/>
                    <a:pt x="762407" y="1123618"/>
                    <a:pt x="765503" y="1122457"/>
                  </a:cubicBezTo>
                  <a:cubicBezTo>
                    <a:pt x="764729" y="1121683"/>
                    <a:pt x="764342" y="1121296"/>
                    <a:pt x="763568" y="1120909"/>
                  </a:cubicBezTo>
                  <a:cubicBezTo>
                    <a:pt x="763568" y="1120909"/>
                    <a:pt x="763568" y="1120909"/>
                    <a:pt x="763568" y="1120522"/>
                  </a:cubicBezTo>
                  <a:cubicBezTo>
                    <a:pt x="750409" y="1119362"/>
                    <a:pt x="737636" y="1112784"/>
                    <a:pt x="738411" y="1098468"/>
                  </a:cubicBezTo>
                  <a:cubicBezTo>
                    <a:pt x="742281" y="1105820"/>
                    <a:pt x="747699" y="1108915"/>
                    <a:pt x="753505" y="1108141"/>
                  </a:cubicBezTo>
                  <a:cubicBezTo>
                    <a:pt x="742668" y="1103498"/>
                    <a:pt x="731057" y="1088022"/>
                    <a:pt x="737636" y="1072159"/>
                  </a:cubicBezTo>
                  <a:cubicBezTo>
                    <a:pt x="739959" y="1076802"/>
                    <a:pt x="741507" y="1083379"/>
                    <a:pt x="745764" y="1086474"/>
                  </a:cubicBezTo>
                  <a:cubicBezTo>
                    <a:pt x="743055" y="1073706"/>
                    <a:pt x="738024" y="1061712"/>
                    <a:pt x="751570" y="1050879"/>
                  </a:cubicBezTo>
                  <a:cubicBezTo>
                    <a:pt x="750409" y="1055521"/>
                    <a:pt x="748860" y="1059004"/>
                    <a:pt x="751183" y="1063260"/>
                  </a:cubicBezTo>
                  <a:cubicBezTo>
                    <a:pt x="755053" y="1053974"/>
                    <a:pt x="763181" y="1047396"/>
                    <a:pt x="772857" y="1048170"/>
                  </a:cubicBezTo>
                  <a:cubicBezTo>
                    <a:pt x="767825" y="1050105"/>
                    <a:pt x="767051" y="1053200"/>
                    <a:pt x="765503" y="1055908"/>
                  </a:cubicBezTo>
                  <a:cubicBezTo>
                    <a:pt x="773244" y="1051652"/>
                    <a:pt x="787951" y="1059391"/>
                    <a:pt x="783694" y="1070611"/>
                  </a:cubicBezTo>
                  <a:cubicBezTo>
                    <a:pt x="776727" y="1063260"/>
                    <a:pt x="769373" y="1062486"/>
                    <a:pt x="764342" y="1065581"/>
                  </a:cubicBezTo>
                  <a:cubicBezTo>
                    <a:pt x="753505" y="1080284"/>
                    <a:pt x="755827" y="1101564"/>
                    <a:pt x="769760" y="1113558"/>
                  </a:cubicBezTo>
                  <a:cubicBezTo>
                    <a:pt x="779049" y="1121683"/>
                    <a:pt x="791047" y="1125939"/>
                    <a:pt x="803432" y="1124778"/>
                  </a:cubicBezTo>
                  <a:cubicBezTo>
                    <a:pt x="815818" y="1124005"/>
                    <a:pt x="827042" y="1118201"/>
                    <a:pt x="835169" y="1108915"/>
                  </a:cubicBezTo>
                  <a:cubicBezTo>
                    <a:pt x="845813" y="1096727"/>
                    <a:pt x="850457" y="1081251"/>
                    <a:pt x="849344" y="1066161"/>
                  </a:cubicBezTo>
                  <a:lnTo>
                    <a:pt x="848501" y="1063063"/>
                  </a:lnTo>
                  <a:lnTo>
                    <a:pt x="827637" y="1056657"/>
                  </a:lnTo>
                  <a:cubicBezTo>
                    <a:pt x="816267" y="1050473"/>
                    <a:pt x="806283" y="1042169"/>
                    <a:pt x="798175" y="1032328"/>
                  </a:cubicBezTo>
                  <a:lnTo>
                    <a:pt x="785672" y="1009295"/>
                  </a:lnTo>
                  <a:lnTo>
                    <a:pt x="774405" y="1007932"/>
                  </a:lnTo>
                  <a:cubicBezTo>
                    <a:pt x="754666" y="1009479"/>
                    <a:pt x="736475" y="1018378"/>
                    <a:pt x="723316" y="1033468"/>
                  </a:cubicBezTo>
                  <a:cubicBezTo>
                    <a:pt x="707448" y="1052039"/>
                    <a:pt x="700481" y="1074093"/>
                    <a:pt x="703577" y="1095760"/>
                  </a:cubicBezTo>
                  <a:cubicBezTo>
                    <a:pt x="706674" y="1118975"/>
                    <a:pt x="720607" y="1139868"/>
                    <a:pt x="742668" y="1154570"/>
                  </a:cubicBezTo>
                  <a:cubicBezTo>
                    <a:pt x="768986" y="1172368"/>
                    <a:pt x="798401" y="1174303"/>
                    <a:pt x="829364" y="1176624"/>
                  </a:cubicBezTo>
                  <a:lnTo>
                    <a:pt x="865062" y="1180970"/>
                  </a:lnTo>
                  <a:lnTo>
                    <a:pt x="859620" y="1177853"/>
                  </a:lnTo>
                  <a:cubicBezTo>
                    <a:pt x="852656" y="1172820"/>
                    <a:pt x="845305" y="1160043"/>
                    <a:pt x="831764" y="1161205"/>
                  </a:cubicBezTo>
                  <a:cubicBezTo>
                    <a:pt x="839889" y="1152300"/>
                    <a:pt x="848787" y="1155010"/>
                    <a:pt x="857299" y="1152687"/>
                  </a:cubicBezTo>
                  <a:cubicBezTo>
                    <a:pt x="853430" y="1140297"/>
                    <a:pt x="852656" y="1127907"/>
                    <a:pt x="859620" y="1118228"/>
                  </a:cubicBezTo>
                  <a:cubicBezTo>
                    <a:pt x="862715" y="1113582"/>
                    <a:pt x="872387" y="1103515"/>
                    <a:pt x="887862" y="1100805"/>
                  </a:cubicBezTo>
                  <a:cubicBezTo>
                    <a:pt x="897921" y="1098869"/>
                    <a:pt x="910688" y="1101192"/>
                    <a:pt x="920361" y="1113195"/>
                  </a:cubicBezTo>
                  <a:cubicBezTo>
                    <a:pt x="925003" y="1118228"/>
                    <a:pt x="930033" y="1134102"/>
                    <a:pt x="919974" y="1141072"/>
                  </a:cubicBezTo>
                  <a:cubicBezTo>
                    <a:pt x="916105" y="1143782"/>
                    <a:pt x="902564" y="1147266"/>
                    <a:pt x="900243" y="1132166"/>
                  </a:cubicBezTo>
                  <a:cubicBezTo>
                    <a:pt x="906046" y="1145718"/>
                    <a:pt x="915718" y="1142233"/>
                    <a:pt x="918813" y="1138361"/>
                  </a:cubicBezTo>
                  <a:cubicBezTo>
                    <a:pt x="924229" y="1131392"/>
                    <a:pt x="920361" y="1120551"/>
                    <a:pt x="916105" y="1116679"/>
                  </a:cubicBezTo>
                  <a:cubicBezTo>
                    <a:pt x="906433" y="1108936"/>
                    <a:pt x="897534" y="1107774"/>
                    <a:pt x="890184" y="1111259"/>
                  </a:cubicBezTo>
                  <a:cubicBezTo>
                    <a:pt x="878577" y="1116292"/>
                    <a:pt x="874708" y="1121325"/>
                    <a:pt x="874708" y="1135264"/>
                  </a:cubicBezTo>
                  <a:cubicBezTo>
                    <a:pt x="873935" y="1161979"/>
                    <a:pt x="899469" y="1185210"/>
                    <a:pt x="928485" y="1198761"/>
                  </a:cubicBezTo>
                  <a:cubicBezTo>
                    <a:pt x="940092" y="1204182"/>
                    <a:pt x="963692" y="1216571"/>
                    <a:pt x="974524" y="1233607"/>
                  </a:cubicBezTo>
                  <a:cubicBezTo>
                    <a:pt x="961757" y="1228187"/>
                    <a:pt x="946282" y="1224702"/>
                    <a:pt x="933515" y="1223540"/>
                  </a:cubicBezTo>
                  <a:cubicBezTo>
                    <a:pt x="921134" y="1222379"/>
                    <a:pt x="900243" y="1228574"/>
                    <a:pt x="887475" y="1220056"/>
                  </a:cubicBezTo>
                  <a:cubicBezTo>
                    <a:pt x="873935" y="1211151"/>
                    <a:pt x="869292" y="1190630"/>
                    <a:pt x="852269" y="1197212"/>
                  </a:cubicBezTo>
                  <a:lnTo>
                    <a:pt x="862964" y="1190294"/>
                  </a:lnTo>
                  <a:lnTo>
                    <a:pt x="828590" y="1186297"/>
                  </a:lnTo>
                  <a:cubicBezTo>
                    <a:pt x="796466" y="1183976"/>
                    <a:pt x="765890" y="1181654"/>
                    <a:pt x="737249" y="1162696"/>
                  </a:cubicBezTo>
                  <a:cubicBezTo>
                    <a:pt x="712866" y="1146445"/>
                    <a:pt x="697385" y="1123231"/>
                    <a:pt x="693902" y="1097308"/>
                  </a:cubicBezTo>
                  <a:cubicBezTo>
                    <a:pt x="690805" y="1072546"/>
                    <a:pt x="698546" y="1047783"/>
                    <a:pt x="716350" y="1027277"/>
                  </a:cubicBezTo>
                  <a:cubicBezTo>
                    <a:pt x="731057" y="1010253"/>
                    <a:pt x="751570" y="1000193"/>
                    <a:pt x="774018" y="998259"/>
                  </a:cubicBezTo>
                  <a:lnTo>
                    <a:pt x="780102" y="999035"/>
                  </a:lnTo>
                  <a:lnTo>
                    <a:pt x="779968" y="998789"/>
                  </a:lnTo>
                  <a:cubicBezTo>
                    <a:pt x="776102" y="986464"/>
                    <a:pt x="774601" y="973191"/>
                    <a:pt x="775957" y="959555"/>
                  </a:cubicBezTo>
                  <a:cubicBezTo>
                    <a:pt x="779055" y="926674"/>
                    <a:pt x="794932" y="896887"/>
                    <a:pt x="820491" y="875998"/>
                  </a:cubicBezTo>
                  <a:cubicBezTo>
                    <a:pt x="845662" y="855109"/>
                    <a:pt x="877804" y="845438"/>
                    <a:pt x="910720" y="848533"/>
                  </a:cubicBezTo>
                  <a:cubicBezTo>
                    <a:pt x="951382" y="852401"/>
                    <a:pt x="988171" y="872130"/>
                    <a:pt x="1014116" y="903850"/>
                  </a:cubicBezTo>
                  <a:lnTo>
                    <a:pt x="1040566" y="952726"/>
                  </a:lnTo>
                  <a:lnTo>
                    <a:pt x="1048745" y="906299"/>
                  </a:lnTo>
                  <a:cubicBezTo>
                    <a:pt x="1052703" y="892226"/>
                    <a:pt x="1057946" y="879930"/>
                    <a:pt x="1064768" y="869771"/>
                  </a:cubicBezTo>
                  <a:cubicBezTo>
                    <a:pt x="1075992" y="850032"/>
                    <a:pt x="1090699" y="841130"/>
                    <a:pt x="1098826" y="836872"/>
                  </a:cubicBezTo>
                  <a:cubicBezTo>
                    <a:pt x="1117404" y="827583"/>
                    <a:pt x="1138690" y="821778"/>
                    <a:pt x="1139851" y="803200"/>
                  </a:cubicBezTo>
                  <a:close/>
                  <a:moveTo>
                    <a:pt x="227318" y="461864"/>
                  </a:moveTo>
                  <a:lnTo>
                    <a:pt x="235293" y="478988"/>
                  </a:lnTo>
                  <a:lnTo>
                    <a:pt x="251844" y="494127"/>
                  </a:lnTo>
                  <a:close/>
                  <a:moveTo>
                    <a:pt x="411439" y="221094"/>
                  </a:moveTo>
                  <a:lnTo>
                    <a:pt x="404073" y="229868"/>
                  </a:lnTo>
                  <a:lnTo>
                    <a:pt x="403816" y="230686"/>
                  </a:lnTo>
                  <a:lnTo>
                    <a:pt x="408691" y="226996"/>
                  </a:lnTo>
                  <a:close/>
                  <a:moveTo>
                    <a:pt x="442761" y="184747"/>
                  </a:moveTo>
                  <a:lnTo>
                    <a:pt x="441340" y="185479"/>
                  </a:lnTo>
                  <a:lnTo>
                    <a:pt x="431703" y="196958"/>
                  </a:lnTo>
                  <a:lnTo>
                    <a:pt x="428965" y="212872"/>
                  </a:lnTo>
                  <a:cubicBezTo>
                    <a:pt x="423739" y="225642"/>
                    <a:pt x="413578" y="235703"/>
                    <a:pt x="402449" y="241072"/>
                  </a:cubicBezTo>
                  <a:lnTo>
                    <a:pt x="400394" y="241593"/>
                  </a:lnTo>
                  <a:lnTo>
                    <a:pt x="396154" y="255104"/>
                  </a:lnTo>
                  <a:lnTo>
                    <a:pt x="405739" y="251568"/>
                  </a:lnTo>
                  <a:cubicBezTo>
                    <a:pt x="430900" y="237251"/>
                    <a:pt x="439416" y="221385"/>
                    <a:pt x="443674" y="205520"/>
                  </a:cubicBezTo>
                  <a:close/>
                  <a:moveTo>
                    <a:pt x="344821" y="145964"/>
                  </a:moveTo>
                  <a:cubicBezTo>
                    <a:pt x="339475" y="145879"/>
                    <a:pt x="334418" y="146605"/>
                    <a:pt x="330644" y="148249"/>
                  </a:cubicBezTo>
                  <a:cubicBezTo>
                    <a:pt x="289226" y="166050"/>
                    <a:pt x="292323" y="209002"/>
                    <a:pt x="309742" y="234542"/>
                  </a:cubicBezTo>
                  <a:cubicBezTo>
                    <a:pt x="325419" y="257470"/>
                    <a:pt x="354596" y="265596"/>
                    <a:pt x="380942" y="260716"/>
                  </a:cubicBezTo>
                  <a:lnTo>
                    <a:pt x="382665" y="260081"/>
                  </a:lnTo>
                  <a:lnTo>
                    <a:pt x="387420" y="244879"/>
                  </a:lnTo>
                  <a:lnTo>
                    <a:pt x="385526" y="245359"/>
                  </a:lnTo>
                  <a:cubicBezTo>
                    <a:pt x="379974" y="245449"/>
                    <a:pt x="374675" y="244119"/>
                    <a:pt x="370127" y="241120"/>
                  </a:cubicBezTo>
                  <a:lnTo>
                    <a:pt x="388985" y="239876"/>
                  </a:lnTo>
                  <a:lnTo>
                    <a:pt x="393918" y="224106"/>
                  </a:lnTo>
                  <a:lnTo>
                    <a:pt x="417670" y="195703"/>
                  </a:lnTo>
                  <a:lnTo>
                    <a:pt x="417352" y="183850"/>
                  </a:lnTo>
                  <a:cubicBezTo>
                    <a:pt x="415804" y="192750"/>
                    <a:pt x="406127" y="195072"/>
                    <a:pt x="393353" y="190041"/>
                  </a:cubicBezTo>
                  <a:cubicBezTo>
                    <a:pt x="403030" y="182689"/>
                    <a:pt x="399933" y="171080"/>
                    <a:pt x="394901" y="158310"/>
                  </a:cubicBezTo>
                  <a:cubicBezTo>
                    <a:pt x="392966" y="164889"/>
                    <a:pt x="384450" y="169532"/>
                    <a:pt x="373998" y="165663"/>
                  </a:cubicBezTo>
                  <a:cubicBezTo>
                    <a:pt x="379514" y="153764"/>
                    <a:pt x="360861" y="146218"/>
                    <a:pt x="344821" y="145964"/>
                  </a:cubicBezTo>
                  <a:close/>
                  <a:moveTo>
                    <a:pt x="353870" y="101427"/>
                  </a:moveTo>
                  <a:cubicBezTo>
                    <a:pt x="307806" y="104135"/>
                    <a:pt x="272194" y="152506"/>
                    <a:pt x="256710" y="234542"/>
                  </a:cubicBezTo>
                  <a:cubicBezTo>
                    <a:pt x="244227" y="299842"/>
                    <a:pt x="216719" y="351647"/>
                    <a:pt x="175984" y="387181"/>
                  </a:cubicBezTo>
                  <a:lnTo>
                    <a:pt x="154687" y="401358"/>
                  </a:lnTo>
                  <a:lnTo>
                    <a:pt x="160701" y="402198"/>
                  </a:lnTo>
                  <a:lnTo>
                    <a:pt x="210555" y="431155"/>
                  </a:lnTo>
                  <a:lnTo>
                    <a:pt x="209832" y="419850"/>
                  </a:lnTo>
                  <a:cubicBezTo>
                    <a:pt x="214097" y="383960"/>
                    <a:pt x="237471" y="353623"/>
                    <a:pt x="272604" y="342881"/>
                  </a:cubicBezTo>
                  <a:cubicBezTo>
                    <a:pt x="285767" y="338817"/>
                    <a:pt x="298010" y="337656"/>
                    <a:pt x="309709" y="338890"/>
                  </a:cubicBezTo>
                  <a:cubicBezTo>
                    <a:pt x="344805" y="342591"/>
                    <a:pt x="375002" y="367848"/>
                    <a:pt x="410425" y="400943"/>
                  </a:cubicBezTo>
                  <a:lnTo>
                    <a:pt x="440544" y="423842"/>
                  </a:lnTo>
                  <a:lnTo>
                    <a:pt x="409214" y="397520"/>
                  </a:lnTo>
                  <a:cubicBezTo>
                    <a:pt x="382119" y="363663"/>
                    <a:pt x="371378" y="321874"/>
                    <a:pt x="375878" y="281778"/>
                  </a:cubicBezTo>
                  <a:lnTo>
                    <a:pt x="380364" y="267434"/>
                  </a:lnTo>
                  <a:lnTo>
                    <a:pt x="358515" y="270917"/>
                  </a:lnTo>
                  <a:cubicBezTo>
                    <a:pt x="332967" y="267821"/>
                    <a:pt x="311677" y="253890"/>
                    <a:pt x="298903" y="227190"/>
                  </a:cubicBezTo>
                  <a:cubicBezTo>
                    <a:pt x="288065" y="203972"/>
                    <a:pt x="286903" y="164889"/>
                    <a:pt x="317870" y="143993"/>
                  </a:cubicBezTo>
                  <a:cubicBezTo>
                    <a:pt x="332967" y="134319"/>
                    <a:pt x="351934" y="126192"/>
                    <a:pt x="370127" y="125418"/>
                  </a:cubicBezTo>
                  <a:cubicBezTo>
                    <a:pt x="385998" y="124258"/>
                    <a:pt x="409223" y="128901"/>
                    <a:pt x="423933" y="152119"/>
                  </a:cubicBezTo>
                  <a:cubicBezTo>
                    <a:pt x="414255" y="145154"/>
                    <a:pt x="406514" y="143606"/>
                    <a:pt x="401481" y="140897"/>
                  </a:cubicBezTo>
                  <a:cubicBezTo>
                    <a:pt x="418900" y="152119"/>
                    <a:pt x="424320" y="159084"/>
                    <a:pt x="428965" y="173015"/>
                  </a:cubicBezTo>
                  <a:lnTo>
                    <a:pt x="430407" y="180472"/>
                  </a:lnTo>
                  <a:lnTo>
                    <a:pt x="433986" y="176193"/>
                  </a:lnTo>
                  <a:lnTo>
                    <a:pt x="442199" y="171977"/>
                  </a:lnTo>
                  <a:lnTo>
                    <a:pt x="441981" y="167017"/>
                  </a:lnTo>
                  <a:cubicBezTo>
                    <a:pt x="437771" y="152990"/>
                    <a:pt x="429352" y="138962"/>
                    <a:pt x="415030" y="128514"/>
                  </a:cubicBezTo>
                  <a:cubicBezTo>
                    <a:pt x="397223" y="115357"/>
                    <a:pt x="379030" y="102201"/>
                    <a:pt x="353870" y="101427"/>
                  </a:cubicBezTo>
                  <a:close/>
                  <a:moveTo>
                    <a:pt x="653924" y="228"/>
                  </a:moveTo>
                  <a:lnTo>
                    <a:pt x="665324" y="1378"/>
                  </a:lnTo>
                  <a:lnTo>
                    <a:pt x="664275" y="26930"/>
                  </a:lnTo>
                  <a:cubicBezTo>
                    <a:pt x="661481" y="39319"/>
                    <a:pt x="656378" y="50924"/>
                    <a:pt x="648831" y="60787"/>
                  </a:cubicBezTo>
                  <a:cubicBezTo>
                    <a:pt x="608195" y="114941"/>
                    <a:pt x="555562" y="108752"/>
                    <a:pt x="495963" y="96374"/>
                  </a:cubicBezTo>
                  <a:cubicBezTo>
                    <a:pt x="487836" y="94827"/>
                    <a:pt x="487836" y="94827"/>
                    <a:pt x="487836" y="94827"/>
                  </a:cubicBezTo>
                  <a:lnTo>
                    <a:pt x="481134" y="93561"/>
                  </a:lnTo>
                  <a:lnTo>
                    <a:pt x="480508" y="96843"/>
                  </a:lnTo>
                  <a:cubicBezTo>
                    <a:pt x="479734" y="100326"/>
                    <a:pt x="477411" y="104969"/>
                    <a:pt x="473926" y="105743"/>
                  </a:cubicBezTo>
                  <a:cubicBezTo>
                    <a:pt x="466182" y="108065"/>
                    <a:pt x="461922" y="105356"/>
                    <a:pt x="457276" y="98778"/>
                  </a:cubicBezTo>
                  <a:cubicBezTo>
                    <a:pt x="461922" y="100132"/>
                    <a:pt x="464923" y="97714"/>
                    <a:pt x="465552" y="94860"/>
                  </a:cubicBezTo>
                  <a:lnTo>
                    <a:pt x="460880" y="89734"/>
                  </a:lnTo>
                  <a:lnTo>
                    <a:pt x="451867" y="88032"/>
                  </a:lnTo>
                  <a:lnTo>
                    <a:pt x="434528" y="87363"/>
                  </a:lnTo>
                  <a:cubicBezTo>
                    <a:pt x="423008" y="87750"/>
                    <a:pt x="408294" y="88717"/>
                    <a:pt x="390289" y="89878"/>
                  </a:cubicBezTo>
                  <a:lnTo>
                    <a:pt x="369389" y="91722"/>
                  </a:lnTo>
                  <a:lnTo>
                    <a:pt x="394466" y="93639"/>
                  </a:lnTo>
                  <a:cubicBezTo>
                    <a:pt x="403901" y="96493"/>
                    <a:pt x="411159" y="100459"/>
                    <a:pt x="416191" y="102975"/>
                  </a:cubicBezTo>
                  <a:cubicBezTo>
                    <a:pt x="437094" y="113423"/>
                    <a:pt x="456835" y="129288"/>
                    <a:pt x="475028" y="117679"/>
                  </a:cubicBezTo>
                  <a:cubicBezTo>
                    <a:pt x="462254" y="127740"/>
                    <a:pt x="453738" y="135480"/>
                    <a:pt x="436319" y="128901"/>
                  </a:cubicBezTo>
                  <a:cubicBezTo>
                    <a:pt x="442609" y="135770"/>
                    <a:pt x="447351" y="143848"/>
                    <a:pt x="450636" y="152536"/>
                  </a:cubicBezTo>
                  <a:lnTo>
                    <a:pt x="453427" y="166214"/>
                  </a:lnTo>
                  <a:lnTo>
                    <a:pt x="478746" y="153218"/>
                  </a:lnTo>
                  <a:cubicBezTo>
                    <a:pt x="526374" y="139942"/>
                    <a:pt x="579717" y="155395"/>
                    <a:pt x="612811" y="196313"/>
                  </a:cubicBezTo>
                  <a:cubicBezTo>
                    <a:pt x="622875" y="209082"/>
                    <a:pt x="629455" y="223399"/>
                    <a:pt x="632551" y="238876"/>
                  </a:cubicBezTo>
                  <a:cubicBezTo>
                    <a:pt x="643389" y="270605"/>
                    <a:pt x="629068" y="297303"/>
                    <a:pt x="633325" y="317037"/>
                  </a:cubicBezTo>
                  <a:cubicBezTo>
                    <a:pt x="637196" y="333675"/>
                    <a:pt x="652679" y="344123"/>
                    <a:pt x="663517" y="347605"/>
                  </a:cubicBezTo>
                  <a:cubicBezTo>
                    <a:pt x="675516" y="351474"/>
                    <a:pt x="701062" y="337932"/>
                    <a:pt x="683257" y="320520"/>
                  </a:cubicBezTo>
                  <a:cubicBezTo>
                    <a:pt x="709191" y="333288"/>
                    <a:pt x="703772" y="360761"/>
                    <a:pt x="683257" y="370434"/>
                  </a:cubicBezTo>
                  <a:cubicBezTo>
                    <a:pt x="654227" y="383590"/>
                    <a:pt x="620552" y="361535"/>
                    <a:pt x="607779" y="335997"/>
                  </a:cubicBezTo>
                  <a:cubicBezTo>
                    <a:pt x="600038" y="354570"/>
                    <a:pt x="590748" y="371595"/>
                    <a:pt x="570233" y="384751"/>
                  </a:cubicBezTo>
                  <a:cubicBezTo>
                    <a:pt x="543526" y="402550"/>
                    <a:pt x="504432" y="401389"/>
                    <a:pt x="481208" y="384364"/>
                  </a:cubicBezTo>
                  <a:cubicBezTo>
                    <a:pt x="478886" y="383203"/>
                    <a:pt x="476950" y="381655"/>
                    <a:pt x="474628" y="379721"/>
                  </a:cubicBezTo>
                  <a:cubicBezTo>
                    <a:pt x="454500" y="362695"/>
                    <a:pt x="451791" y="332514"/>
                    <a:pt x="468822" y="312007"/>
                  </a:cubicBezTo>
                  <a:cubicBezTo>
                    <a:pt x="475402" y="304268"/>
                    <a:pt x="484692" y="299238"/>
                    <a:pt x="494755" y="298464"/>
                  </a:cubicBezTo>
                  <a:cubicBezTo>
                    <a:pt x="504819" y="297690"/>
                    <a:pt x="514883" y="300786"/>
                    <a:pt x="522624" y="307364"/>
                  </a:cubicBezTo>
                  <a:cubicBezTo>
                    <a:pt x="529204" y="312394"/>
                    <a:pt x="533075" y="319746"/>
                    <a:pt x="533849" y="328258"/>
                  </a:cubicBezTo>
                  <a:cubicBezTo>
                    <a:pt x="534236" y="336384"/>
                    <a:pt x="531914" y="344123"/>
                    <a:pt x="526495" y="350700"/>
                  </a:cubicBezTo>
                  <a:cubicBezTo>
                    <a:pt x="517979" y="361148"/>
                    <a:pt x="502110" y="362308"/>
                    <a:pt x="491659" y="353796"/>
                  </a:cubicBezTo>
                  <a:cubicBezTo>
                    <a:pt x="483143" y="346444"/>
                    <a:pt x="482369" y="334062"/>
                    <a:pt x="489336" y="325550"/>
                  </a:cubicBezTo>
                  <a:cubicBezTo>
                    <a:pt x="495142" y="318585"/>
                    <a:pt x="505206" y="317811"/>
                    <a:pt x="512173" y="323228"/>
                  </a:cubicBezTo>
                  <a:cubicBezTo>
                    <a:pt x="514883" y="325550"/>
                    <a:pt x="517205" y="329806"/>
                    <a:pt x="517592" y="333288"/>
                  </a:cubicBezTo>
                  <a:cubicBezTo>
                    <a:pt x="517979" y="336771"/>
                    <a:pt x="517205" y="339866"/>
                    <a:pt x="514109" y="342188"/>
                  </a:cubicBezTo>
                  <a:cubicBezTo>
                    <a:pt x="511012" y="344896"/>
                    <a:pt x="505980" y="344123"/>
                    <a:pt x="504045" y="340640"/>
                  </a:cubicBezTo>
                  <a:cubicBezTo>
                    <a:pt x="501336" y="335610"/>
                    <a:pt x="506755" y="329419"/>
                    <a:pt x="511399" y="332901"/>
                  </a:cubicBezTo>
                  <a:cubicBezTo>
                    <a:pt x="511399" y="330967"/>
                    <a:pt x="510238" y="329032"/>
                    <a:pt x="508690" y="327484"/>
                  </a:cubicBezTo>
                  <a:cubicBezTo>
                    <a:pt x="504045" y="323615"/>
                    <a:pt x="497465" y="324389"/>
                    <a:pt x="493594" y="329032"/>
                  </a:cubicBezTo>
                  <a:cubicBezTo>
                    <a:pt x="488562" y="335223"/>
                    <a:pt x="489336" y="344123"/>
                    <a:pt x="495142" y="349540"/>
                  </a:cubicBezTo>
                  <a:cubicBezTo>
                    <a:pt x="503271" y="356118"/>
                    <a:pt x="515657" y="354957"/>
                    <a:pt x="522237" y="346831"/>
                  </a:cubicBezTo>
                  <a:cubicBezTo>
                    <a:pt x="526882" y="341801"/>
                    <a:pt x="528817" y="335223"/>
                    <a:pt x="528043" y="328645"/>
                  </a:cubicBezTo>
                  <a:cubicBezTo>
                    <a:pt x="527656" y="322067"/>
                    <a:pt x="524560" y="315876"/>
                    <a:pt x="519141" y="311620"/>
                  </a:cubicBezTo>
                  <a:cubicBezTo>
                    <a:pt x="512561" y="305816"/>
                    <a:pt x="504045" y="303107"/>
                    <a:pt x="495142" y="303881"/>
                  </a:cubicBezTo>
                  <a:cubicBezTo>
                    <a:pt x="486627" y="304655"/>
                    <a:pt x="478499" y="308911"/>
                    <a:pt x="473080" y="315489"/>
                  </a:cubicBezTo>
                  <a:cubicBezTo>
                    <a:pt x="457984" y="333675"/>
                    <a:pt x="462242" y="359213"/>
                    <a:pt x="480047" y="374303"/>
                  </a:cubicBezTo>
                  <a:cubicBezTo>
                    <a:pt x="483143" y="377012"/>
                    <a:pt x="488175" y="379721"/>
                    <a:pt x="492820" y="381655"/>
                  </a:cubicBezTo>
                  <a:cubicBezTo>
                    <a:pt x="511786" y="389781"/>
                    <a:pt x="536946" y="378947"/>
                    <a:pt x="554751" y="365017"/>
                  </a:cubicBezTo>
                  <a:cubicBezTo>
                    <a:pt x="566750" y="356118"/>
                    <a:pt x="576427" y="342962"/>
                    <a:pt x="585329" y="325550"/>
                  </a:cubicBezTo>
                  <a:cubicBezTo>
                    <a:pt x="550493" y="324776"/>
                    <a:pt x="526108" y="291886"/>
                    <a:pt x="522624" y="277183"/>
                  </a:cubicBezTo>
                  <a:cubicBezTo>
                    <a:pt x="514883" y="247002"/>
                    <a:pt x="555912" y="223786"/>
                    <a:pt x="576814" y="247002"/>
                  </a:cubicBezTo>
                  <a:cubicBezTo>
                    <a:pt x="545848" y="241585"/>
                    <a:pt x="545461" y="264414"/>
                    <a:pt x="554751" y="274474"/>
                  </a:cubicBezTo>
                  <a:cubicBezTo>
                    <a:pt x="562105" y="282600"/>
                    <a:pt x="572169" y="289565"/>
                    <a:pt x="593070" y="288017"/>
                  </a:cubicBezTo>
                  <a:cubicBezTo>
                    <a:pt x="609327" y="286469"/>
                    <a:pt x="622100" y="264801"/>
                    <a:pt x="619391" y="233846"/>
                  </a:cubicBezTo>
                  <a:cubicBezTo>
                    <a:pt x="615907" y="223012"/>
                    <a:pt x="610876" y="212952"/>
                    <a:pt x="603521" y="203665"/>
                  </a:cubicBezTo>
                  <a:cubicBezTo>
                    <a:pt x="573620" y="166519"/>
                    <a:pt x="525213" y="152445"/>
                    <a:pt x="481976" y="164542"/>
                  </a:cubicBezTo>
                  <a:lnTo>
                    <a:pt x="455834" y="178012"/>
                  </a:lnTo>
                  <a:lnTo>
                    <a:pt x="456206" y="179835"/>
                  </a:lnTo>
                  <a:cubicBezTo>
                    <a:pt x="457125" y="198458"/>
                    <a:pt x="452577" y="217129"/>
                    <a:pt x="443287" y="231059"/>
                  </a:cubicBezTo>
                  <a:cubicBezTo>
                    <a:pt x="433416" y="245764"/>
                    <a:pt x="420062" y="256696"/>
                    <a:pt x="405256" y="263468"/>
                  </a:cubicBezTo>
                  <a:lnTo>
                    <a:pt x="392913" y="265435"/>
                  </a:lnTo>
                  <a:lnTo>
                    <a:pt x="387344" y="283180"/>
                  </a:lnTo>
                  <a:cubicBezTo>
                    <a:pt x="383184" y="320229"/>
                    <a:pt x="393151" y="358826"/>
                    <a:pt x="418116" y="390168"/>
                  </a:cubicBezTo>
                  <a:cubicBezTo>
                    <a:pt x="481595" y="469489"/>
                    <a:pt x="597328" y="482258"/>
                    <a:pt x="676290" y="419188"/>
                  </a:cubicBezTo>
                  <a:cubicBezTo>
                    <a:pt x="775766" y="339866"/>
                    <a:pt x="792410" y="193992"/>
                    <a:pt x="712674" y="94549"/>
                  </a:cubicBezTo>
                  <a:cubicBezTo>
                    <a:pt x="710739" y="92228"/>
                    <a:pt x="711126" y="88358"/>
                    <a:pt x="713835" y="86424"/>
                  </a:cubicBezTo>
                  <a:cubicBezTo>
                    <a:pt x="716158" y="84489"/>
                    <a:pt x="720028" y="84876"/>
                    <a:pt x="721964" y="87198"/>
                  </a:cubicBezTo>
                  <a:cubicBezTo>
                    <a:pt x="805570" y="192057"/>
                    <a:pt x="788152" y="344896"/>
                    <a:pt x="683644" y="428474"/>
                  </a:cubicBezTo>
                  <a:cubicBezTo>
                    <a:pt x="641648" y="461944"/>
                    <a:pt x="589781" y="475294"/>
                    <a:pt x="540042" y="469731"/>
                  </a:cubicBezTo>
                  <a:lnTo>
                    <a:pt x="524773" y="464954"/>
                  </a:lnTo>
                  <a:lnTo>
                    <a:pt x="521922" y="467134"/>
                  </a:lnTo>
                  <a:cubicBezTo>
                    <a:pt x="502178" y="464811"/>
                    <a:pt x="451075" y="454360"/>
                    <a:pt x="402683" y="409459"/>
                  </a:cubicBezTo>
                  <a:cubicBezTo>
                    <a:pt x="350032" y="360687"/>
                    <a:pt x="319060" y="340946"/>
                    <a:pt x="276088" y="354107"/>
                  </a:cubicBezTo>
                  <a:cubicBezTo>
                    <a:pt x="245310" y="363397"/>
                    <a:pt x="224985" y="389887"/>
                    <a:pt x="221483" y="421495"/>
                  </a:cubicBezTo>
                  <a:lnTo>
                    <a:pt x="222672" y="438194"/>
                  </a:lnTo>
                  <a:lnTo>
                    <a:pt x="224808" y="439435"/>
                  </a:lnTo>
                  <a:cubicBezTo>
                    <a:pt x="243242" y="455684"/>
                    <a:pt x="258434" y="475511"/>
                    <a:pt x="269465" y="498143"/>
                  </a:cubicBezTo>
                  <a:lnTo>
                    <a:pt x="270613" y="502585"/>
                  </a:lnTo>
                  <a:lnTo>
                    <a:pt x="279136" y="505745"/>
                  </a:lnTo>
                  <a:cubicBezTo>
                    <a:pt x="287896" y="507173"/>
                    <a:pt x="297090" y="506906"/>
                    <a:pt x="306285" y="504681"/>
                  </a:cubicBezTo>
                  <a:cubicBezTo>
                    <a:pt x="334933" y="497326"/>
                    <a:pt x="352354" y="468682"/>
                    <a:pt x="345386" y="440038"/>
                  </a:cubicBezTo>
                  <a:cubicBezTo>
                    <a:pt x="342676" y="429200"/>
                    <a:pt x="336095" y="419910"/>
                    <a:pt x="326416" y="414104"/>
                  </a:cubicBezTo>
                  <a:cubicBezTo>
                    <a:pt x="317125" y="408685"/>
                    <a:pt x="305898" y="406750"/>
                    <a:pt x="295058" y="409459"/>
                  </a:cubicBezTo>
                  <a:cubicBezTo>
                    <a:pt x="286928" y="411395"/>
                    <a:pt x="279959" y="416427"/>
                    <a:pt x="275314" y="423781"/>
                  </a:cubicBezTo>
                  <a:cubicBezTo>
                    <a:pt x="271055" y="431136"/>
                    <a:pt x="269506" y="439651"/>
                    <a:pt x="271442" y="447780"/>
                  </a:cubicBezTo>
                  <a:cubicBezTo>
                    <a:pt x="274926" y="450877"/>
                    <a:pt x="280346" y="452038"/>
                    <a:pt x="288089" y="449715"/>
                  </a:cubicBezTo>
                  <a:cubicBezTo>
                    <a:pt x="286541" y="460167"/>
                    <a:pt x="272991" y="460941"/>
                    <a:pt x="267571" y="455135"/>
                  </a:cubicBezTo>
                  <a:cubicBezTo>
                    <a:pt x="267571" y="455135"/>
                    <a:pt x="267184" y="455135"/>
                    <a:pt x="267184" y="455135"/>
                  </a:cubicBezTo>
                  <a:cubicBezTo>
                    <a:pt x="267184" y="455522"/>
                    <a:pt x="266796" y="455135"/>
                    <a:pt x="266796" y="455522"/>
                  </a:cubicBezTo>
                  <a:cubicBezTo>
                    <a:pt x="266796" y="457844"/>
                    <a:pt x="266409" y="460554"/>
                    <a:pt x="269506" y="463650"/>
                  </a:cubicBezTo>
                  <a:cubicBezTo>
                    <a:pt x="261377" y="460167"/>
                    <a:pt x="257118" y="451264"/>
                    <a:pt x="257892" y="441974"/>
                  </a:cubicBezTo>
                  <a:cubicBezTo>
                    <a:pt x="254021" y="444296"/>
                    <a:pt x="254021" y="447780"/>
                    <a:pt x="252859" y="452425"/>
                  </a:cubicBezTo>
                  <a:cubicBezTo>
                    <a:pt x="246278" y="437716"/>
                    <a:pt x="255569" y="429974"/>
                    <a:pt x="263312" y="420297"/>
                  </a:cubicBezTo>
                  <a:cubicBezTo>
                    <a:pt x="258279" y="421459"/>
                    <a:pt x="254408" y="426104"/>
                    <a:pt x="250149" y="428813"/>
                  </a:cubicBezTo>
                  <a:cubicBezTo>
                    <a:pt x="251698" y="414104"/>
                    <a:pt x="265635" y="406362"/>
                    <a:pt x="276088" y="405588"/>
                  </a:cubicBezTo>
                  <a:cubicBezTo>
                    <a:pt x="276475" y="405588"/>
                    <a:pt x="276862" y="405201"/>
                    <a:pt x="277249" y="404814"/>
                  </a:cubicBezTo>
                  <a:cubicBezTo>
                    <a:pt x="272991" y="402879"/>
                    <a:pt x="267958" y="403266"/>
                    <a:pt x="262151" y="407524"/>
                  </a:cubicBezTo>
                  <a:cubicBezTo>
                    <a:pt x="267184" y="395911"/>
                    <a:pt x="279185" y="395137"/>
                    <a:pt x="290025" y="398621"/>
                  </a:cubicBezTo>
                  <a:cubicBezTo>
                    <a:pt x="290799" y="398621"/>
                    <a:pt x="291573" y="398234"/>
                    <a:pt x="292348" y="398234"/>
                  </a:cubicBezTo>
                  <a:cubicBezTo>
                    <a:pt x="292735" y="397847"/>
                    <a:pt x="293122" y="397847"/>
                    <a:pt x="293509" y="397847"/>
                  </a:cubicBezTo>
                  <a:cubicBezTo>
                    <a:pt x="291573" y="395524"/>
                    <a:pt x="288476" y="393589"/>
                    <a:pt x="283443" y="392428"/>
                  </a:cubicBezTo>
                  <a:cubicBezTo>
                    <a:pt x="293896" y="388557"/>
                    <a:pt x="312092" y="392041"/>
                    <a:pt x="324480" y="400169"/>
                  </a:cubicBezTo>
                  <a:cubicBezTo>
                    <a:pt x="327190" y="401330"/>
                    <a:pt x="329900" y="402492"/>
                    <a:pt x="332610" y="404427"/>
                  </a:cubicBezTo>
                  <a:cubicBezTo>
                    <a:pt x="344999" y="411782"/>
                    <a:pt x="353516" y="423394"/>
                    <a:pt x="356613" y="437329"/>
                  </a:cubicBezTo>
                  <a:cubicBezTo>
                    <a:pt x="365130" y="472166"/>
                    <a:pt x="343837" y="507390"/>
                    <a:pt x="308995" y="515906"/>
                  </a:cubicBezTo>
                  <a:cubicBezTo>
                    <a:pt x="298252" y="518519"/>
                    <a:pt x="287484" y="518833"/>
                    <a:pt x="277213" y="517164"/>
                  </a:cubicBezTo>
                  <a:lnTo>
                    <a:pt x="274080" y="516006"/>
                  </a:lnTo>
                  <a:lnTo>
                    <a:pt x="284639" y="556882"/>
                  </a:lnTo>
                  <a:cubicBezTo>
                    <a:pt x="287778" y="616383"/>
                    <a:pt x="255918" y="674849"/>
                    <a:pt x="199020" y="702414"/>
                  </a:cubicBezTo>
                  <a:cubicBezTo>
                    <a:pt x="169217" y="717116"/>
                    <a:pt x="135929" y="719050"/>
                    <a:pt x="104577" y="708218"/>
                  </a:cubicBezTo>
                  <a:cubicBezTo>
                    <a:pt x="73612" y="697385"/>
                    <a:pt x="48453" y="675333"/>
                    <a:pt x="34132" y="645543"/>
                  </a:cubicBezTo>
                  <a:cubicBezTo>
                    <a:pt x="9747" y="596023"/>
                    <a:pt x="30649" y="536444"/>
                    <a:pt x="80192" y="512071"/>
                  </a:cubicBezTo>
                  <a:cubicBezTo>
                    <a:pt x="97223" y="503560"/>
                    <a:pt x="116576" y="501625"/>
                    <a:pt x="135155" y="506268"/>
                  </a:cubicBezTo>
                  <a:cubicBezTo>
                    <a:pt x="151412" y="509750"/>
                    <a:pt x="164185" y="517874"/>
                    <a:pt x="175410" y="517874"/>
                  </a:cubicBezTo>
                  <a:cubicBezTo>
                    <a:pt x="188570" y="518261"/>
                    <a:pt x="199407" y="507815"/>
                    <a:pt x="203665" y="500465"/>
                  </a:cubicBezTo>
                  <a:cubicBezTo>
                    <a:pt x="208697" y="491953"/>
                    <a:pt x="202891" y="470675"/>
                    <a:pt x="186634" y="481121"/>
                  </a:cubicBezTo>
                  <a:cubicBezTo>
                    <a:pt x="200568" y="463324"/>
                    <a:pt x="220696" y="472223"/>
                    <a:pt x="224179" y="489632"/>
                  </a:cubicBezTo>
                  <a:cubicBezTo>
                    <a:pt x="229598" y="513618"/>
                    <a:pt x="206761" y="535284"/>
                    <a:pt x="185473" y="540700"/>
                  </a:cubicBezTo>
                  <a:cubicBezTo>
                    <a:pt x="198246" y="549598"/>
                    <a:pt x="209471" y="559657"/>
                    <a:pt x="216051" y="577066"/>
                  </a:cubicBezTo>
                  <a:cubicBezTo>
                    <a:pt x="224953" y="600666"/>
                    <a:pt x="217212" y="630068"/>
                    <a:pt x="200568" y="644383"/>
                  </a:cubicBezTo>
                  <a:cubicBezTo>
                    <a:pt x="199407" y="645930"/>
                    <a:pt x="197859" y="647478"/>
                    <a:pt x="195924" y="648639"/>
                  </a:cubicBezTo>
                  <a:cubicBezTo>
                    <a:pt x="179667" y="661019"/>
                    <a:pt x="156443" y="657924"/>
                    <a:pt x="143670" y="641675"/>
                  </a:cubicBezTo>
                  <a:cubicBezTo>
                    <a:pt x="139026" y="635485"/>
                    <a:pt x="136703" y="627747"/>
                    <a:pt x="137865" y="619623"/>
                  </a:cubicBezTo>
                  <a:cubicBezTo>
                    <a:pt x="139026" y="611885"/>
                    <a:pt x="142896" y="604921"/>
                    <a:pt x="149476" y="599892"/>
                  </a:cubicBezTo>
                  <a:cubicBezTo>
                    <a:pt x="154508" y="596023"/>
                    <a:pt x="160701" y="594476"/>
                    <a:pt x="166894" y="595249"/>
                  </a:cubicBezTo>
                  <a:cubicBezTo>
                    <a:pt x="173087" y="596023"/>
                    <a:pt x="178893" y="599505"/>
                    <a:pt x="182764" y="604535"/>
                  </a:cubicBezTo>
                  <a:cubicBezTo>
                    <a:pt x="188957" y="613046"/>
                    <a:pt x="187408" y="625039"/>
                    <a:pt x="179280" y="631229"/>
                  </a:cubicBezTo>
                  <a:cubicBezTo>
                    <a:pt x="172313" y="636645"/>
                    <a:pt x="162636" y="635098"/>
                    <a:pt x="157218" y="628521"/>
                  </a:cubicBezTo>
                  <a:cubicBezTo>
                    <a:pt x="152960" y="623105"/>
                    <a:pt x="154121" y="614980"/>
                    <a:pt x="159927" y="610725"/>
                  </a:cubicBezTo>
                  <a:cubicBezTo>
                    <a:pt x="161862" y="609177"/>
                    <a:pt x="165346" y="608016"/>
                    <a:pt x="168055" y="608403"/>
                  </a:cubicBezTo>
                  <a:cubicBezTo>
                    <a:pt x="170765" y="608790"/>
                    <a:pt x="173087" y="609951"/>
                    <a:pt x="174248" y="612659"/>
                  </a:cubicBezTo>
                  <a:cubicBezTo>
                    <a:pt x="175797" y="615367"/>
                    <a:pt x="174248" y="618849"/>
                    <a:pt x="171152" y="620010"/>
                  </a:cubicBezTo>
                  <a:cubicBezTo>
                    <a:pt x="167281" y="621170"/>
                    <a:pt x="163411" y="615754"/>
                    <a:pt x="166894" y="613046"/>
                  </a:cubicBezTo>
                  <a:cubicBezTo>
                    <a:pt x="165346" y="612659"/>
                    <a:pt x="163798" y="613046"/>
                    <a:pt x="162249" y="614206"/>
                  </a:cubicBezTo>
                  <a:cubicBezTo>
                    <a:pt x="158766" y="616915"/>
                    <a:pt x="157992" y="622331"/>
                    <a:pt x="160701" y="625813"/>
                  </a:cubicBezTo>
                  <a:cubicBezTo>
                    <a:pt x="164572" y="630842"/>
                    <a:pt x="171539" y="631616"/>
                    <a:pt x="176571" y="628134"/>
                  </a:cubicBezTo>
                  <a:cubicBezTo>
                    <a:pt x="183151" y="623105"/>
                    <a:pt x="184312" y="613433"/>
                    <a:pt x="179280" y="607243"/>
                  </a:cubicBezTo>
                  <a:cubicBezTo>
                    <a:pt x="176184" y="602987"/>
                    <a:pt x="171539" y="600279"/>
                    <a:pt x="166507" y="599505"/>
                  </a:cubicBezTo>
                  <a:cubicBezTo>
                    <a:pt x="161088" y="598731"/>
                    <a:pt x="156056" y="600279"/>
                    <a:pt x="151799" y="603374"/>
                  </a:cubicBezTo>
                  <a:cubicBezTo>
                    <a:pt x="146380" y="607630"/>
                    <a:pt x="142896" y="613433"/>
                    <a:pt x="142122" y="620396"/>
                  </a:cubicBezTo>
                  <a:cubicBezTo>
                    <a:pt x="141348" y="626973"/>
                    <a:pt x="142896" y="633550"/>
                    <a:pt x="147154" y="638967"/>
                  </a:cubicBezTo>
                  <a:cubicBezTo>
                    <a:pt x="158379" y="653668"/>
                    <a:pt x="178506" y="654829"/>
                    <a:pt x="192827" y="643609"/>
                  </a:cubicBezTo>
                  <a:cubicBezTo>
                    <a:pt x="195537" y="641675"/>
                    <a:pt x="198246" y="638580"/>
                    <a:pt x="200568" y="635485"/>
                  </a:cubicBezTo>
                  <a:cubicBezTo>
                    <a:pt x="209858" y="622331"/>
                    <a:pt x="205987" y="601440"/>
                    <a:pt x="198633" y="585578"/>
                  </a:cubicBezTo>
                  <a:cubicBezTo>
                    <a:pt x="193601" y="575132"/>
                    <a:pt x="185473" y="565460"/>
                    <a:pt x="173861" y="555788"/>
                  </a:cubicBezTo>
                  <a:cubicBezTo>
                    <a:pt x="167281" y="582096"/>
                    <a:pt x="138252" y="594863"/>
                    <a:pt x="126640" y="595249"/>
                  </a:cubicBezTo>
                  <a:cubicBezTo>
                    <a:pt x="102255" y="595636"/>
                    <a:pt x="91804" y="560817"/>
                    <a:pt x="112706" y="548824"/>
                  </a:cubicBezTo>
                  <a:cubicBezTo>
                    <a:pt x="103416" y="571263"/>
                    <a:pt x="120834" y="575519"/>
                    <a:pt x="129736" y="570489"/>
                  </a:cubicBezTo>
                  <a:cubicBezTo>
                    <a:pt x="137477" y="566234"/>
                    <a:pt x="144445" y="559657"/>
                    <a:pt x="146380" y="543795"/>
                  </a:cubicBezTo>
                  <a:cubicBezTo>
                    <a:pt x="147928" y="532189"/>
                    <a:pt x="136316" y="520195"/>
                    <a:pt x="116576" y="515553"/>
                  </a:cubicBezTo>
                  <a:cubicBezTo>
                    <a:pt x="105738" y="515553"/>
                    <a:pt x="95288" y="517874"/>
                    <a:pt x="85224" y="522517"/>
                  </a:cubicBezTo>
                  <a:cubicBezTo>
                    <a:pt x="41486" y="543795"/>
                    <a:pt x="23294" y="596797"/>
                    <a:pt x="44583" y="640514"/>
                  </a:cubicBezTo>
                  <a:cubicBezTo>
                    <a:pt x="57743" y="667209"/>
                    <a:pt x="80192" y="687326"/>
                    <a:pt x="108448" y="696998"/>
                  </a:cubicBezTo>
                  <a:cubicBezTo>
                    <a:pt x="136703" y="707057"/>
                    <a:pt x="166894" y="705123"/>
                    <a:pt x="193988" y="691969"/>
                  </a:cubicBezTo>
                  <a:cubicBezTo>
                    <a:pt x="246242" y="666435"/>
                    <a:pt x="275852" y="612393"/>
                    <a:pt x="273022" y="557589"/>
                  </a:cubicBezTo>
                  <a:lnTo>
                    <a:pt x="260987" y="511168"/>
                  </a:lnTo>
                  <a:lnTo>
                    <a:pt x="248407" y="506519"/>
                  </a:lnTo>
                  <a:cubicBezTo>
                    <a:pt x="230889" y="495875"/>
                    <a:pt x="217436" y="478553"/>
                    <a:pt x="212210" y="457070"/>
                  </a:cubicBezTo>
                  <a:lnTo>
                    <a:pt x="211440" y="445016"/>
                  </a:lnTo>
                  <a:lnTo>
                    <a:pt x="156831" y="413417"/>
                  </a:lnTo>
                  <a:lnTo>
                    <a:pt x="140081" y="411081"/>
                  </a:lnTo>
                  <a:lnTo>
                    <a:pt x="130907" y="417189"/>
                  </a:lnTo>
                  <a:cubicBezTo>
                    <a:pt x="96263" y="434409"/>
                    <a:pt x="44974" y="443405"/>
                    <a:pt x="1620" y="448097"/>
                  </a:cubicBezTo>
                  <a:lnTo>
                    <a:pt x="0" y="448244"/>
                  </a:lnTo>
                  <a:lnTo>
                    <a:pt x="3862" y="435804"/>
                  </a:lnTo>
                  <a:lnTo>
                    <a:pt x="14805" y="434726"/>
                  </a:lnTo>
                  <a:cubicBezTo>
                    <a:pt x="31515" y="432609"/>
                    <a:pt x="48921" y="429841"/>
                    <a:pt x="65664" y="426222"/>
                  </a:cubicBezTo>
                  <a:lnTo>
                    <a:pt x="120779" y="408389"/>
                  </a:lnTo>
                  <a:lnTo>
                    <a:pt x="88176" y="403842"/>
                  </a:lnTo>
                  <a:cubicBezTo>
                    <a:pt x="65194" y="405196"/>
                    <a:pt x="42454" y="411096"/>
                    <a:pt x="20972" y="421542"/>
                  </a:cubicBezTo>
                  <a:cubicBezTo>
                    <a:pt x="18263" y="423089"/>
                    <a:pt x="14779" y="421542"/>
                    <a:pt x="13231" y="418834"/>
                  </a:cubicBezTo>
                  <a:cubicBezTo>
                    <a:pt x="12070" y="415739"/>
                    <a:pt x="13231" y="412257"/>
                    <a:pt x="15940" y="411096"/>
                  </a:cubicBezTo>
                  <a:cubicBezTo>
                    <a:pt x="38777" y="399877"/>
                    <a:pt x="63065" y="393493"/>
                    <a:pt x="87595" y="391994"/>
                  </a:cubicBezTo>
                  <a:lnTo>
                    <a:pt x="136967" y="398885"/>
                  </a:lnTo>
                  <a:lnTo>
                    <a:pt x="176129" y="371152"/>
                  </a:lnTo>
                  <a:cubicBezTo>
                    <a:pt x="218171" y="330194"/>
                    <a:pt x="236969" y="275850"/>
                    <a:pt x="245098" y="232607"/>
                  </a:cubicBezTo>
                  <a:cubicBezTo>
                    <a:pt x="253614" y="187720"/>
                    <a:pt x="267936" y="152312"/>
                    <a:pt x="286807" y="127934"/>
                  </a:cubicBezTo>
                  <a:lnTo>
                    <a:pt x="310386" y="106937"/>
                  </a:lnTo>
                  <a:lnTo>
                    <a:pt x="308201" y="107678"/>
                  </a:lnTo>
                  <a:lnTo>
                    <a:pt x="311874" y="105611"/>
                  </a:lnTo>
                  <a:lnTo>
                    <a:pt x="318366" y="99831"/>
                  </a:lnTo>
                  <a:lnTo>
                    <a:pt x="325838" y="97755"/>
                  </a:lnTo>
                  <a:lnTo>
                    <a:pt x="352391" y="82815"/>
                  </a:lnTo>
                  <a:cubicBezTo>
                    <a:pt x="370058" y="76140"/>
                    <a:pt x="390096" y="71497"/>
                    <a:pt x="410811" y="70142"/>
                  </a:cubicBezTo>
                  <a:cubicBezTo>
                    <a:pt x="427461" y="68982"/>
                    <a:pt x="441400" y="68982"/>
                    <a:pt x="461922" y="67821"/>
                  </a:cubicBezTo>
                  <a:cubicBezTo>
                    <a:pt x="477411" y="67434"/>
                    <a:pt x="492512" y="66660"/>
                    <a:pt x="492512" y="56212"/>
                  </a:cubicBezTo>
                  <a:cubicBezTo>
                    <a:pt x="492899" y="51955"/>
                    <a:pt x="491350" y="46538"/>
                    <a:pt x="481283" y="46151"/>
                  </a:cubicBezTo>
                  <a:cubicBezTo>
                    <a:pt x="490963" y="44216"/>
                    <a:pt x="495997" y="48472"/>
                    <a:pt x="497545" y="56986"/>
                  </a:cubicBezTo>
                  <a:cubicBezTo>
                    <a:pt x="499094" y="66660"/>
                    <a:pt x="494835" y="74012"/>
                    <a:pt x="489027" y="80977"/>
                  </a:cubicBezTo>
                  <a:lnTo>
                    <a:pt x="487344" y="82691"/>
                  </a:lnTo>
                  <a:lnTo>
                    <a:pt x="490158" y="83222"/>
                  </a:lnTo>
                  <a:cubicBezTo>
                    <a:pt x="498285" y="85156"/>
                    <a:pt x="498285" y="85156"/>
                    <a:pt x="498285" y="85156"/>
                  </a:cubicBezTo>
                  <a:cubicBezTo>
                    <a:pt x="566011" y="99082"/>
                    <a:pt x="606260" y="98308"/>
                    <a:pt x="639543" y="53825"/>
                  </a:cubicBezTo>
                  <a:cubicBezTo>
                    <a:pt x="646122" y="45025"/>
                    <a:pt x="650573" y="34702"/>
                    <a:pt x="653004" y="23696"/>
                  </a:cubicBezTo>
                  <a:close/>
                  <a:moveTo>
                    <a:pt x="616210" y="0"/>
                  </a:moveTo>
                  <a:lnTo>
                    <a:pt x="615064" y="4217"/>
                  </a:lnTo>
                  <a:cubicBezTo>
                    <a:pt x="611678" y="7988"/>
                    <a:pt x="606647" y="10696"/>
                    <a:pt x="601229" y="12436"/>
                  </a:cubicBezTo>
                  <a:cubicBezTo>
                    <a:pt x="600842" y="13210"/>
                    <a:pt x="600455" y="13983"/>
                    <a:pt x="599681" y="14370"/>
                  </a:cubicBezTo>
                  <a:cubicBezTo>
                    <a:pt x="599294" y="14757"/>
                    <a:pt x="599294" y="15144"/>
                    <a:pt x="598907" y="15531"/>
                  </a:cubicBezTo>
                  <a:cubicBezTo>
                    <a:pt x="601616" y="15918"/>
                    <a:pt x="605486" y="15918"/>
                    <a:pt x="610517" y="13597"/>
                  </a:cubicBezTo>
                  <a:cubicBezTo>
                    <a:pt x="603938" y="23267"/>
                    <a:pt x="587297" y="30616"/>
                    <a:pt x="572203" y="31390"/>
                  </a:cubicBezTo>
                  <a:cubicBezTo>
                    <a:pt x="569107" y="31777"/>
                    <a:pt x="566398" y="32550"/>
                    <a:pt x="563302" y="32550"/>
                  </a:cubicBezTo>
                  <a:cubicBezTo>
                    <a:pt x="548983" y="33711"/>
                    <a:pt x="535438" y="29069"/>
                    <a:pt x="524601" y="19786"/>
                  </a:cubicBezTo>
                  <a:lnTo>
                    <a:pt x="517056" y="9995"/>
                  </a:lnTo>
                  <a:lnTo>
                    <a:pt x="530588" y="8631"/>
                  </a:lnTo>
                  <a:lnTo>
                    <a:pt x="532342" y="10889"/>
                  </a:lnTo>
                  <a:cubicBezTo>
                    <a:pt x="540856" y="18238"/>
                    <a:pt x="551305" y="21720"/>
                    <a:pt x="562528" y="20946"/>
                  </a:cubicBezTo>
                  <a:cubicBezTo>
                    <a:pt x="573364" y="20172"/>
                    <a:pt x="583813" y="15144"/>
                    <a:pt x="590780" y="6634"/>
                  </a:cubicBezTo>
                  <a:lnTo>
                    <a:pt x="592185" y="2422"/>
                  </a:lnTo>
                  <a:close/>
                </a:path>
              </a:pathLst>
            </a:custGeom>
            <a:solidFill>
              <a:srgbClr val="80A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endParaRPr lang="zh-CN" altLang="en-US"/>
            </a:p>
          </p:txBody>
        </p:sp>
      </p:grpSp>
      <p:grpSp>
        <p:nvGrpSpPr>
          <p:cNvPr id="3" name="Group 667"/>
          <p:cNvGrpSpPr>
            <a:grpSpLocks noChangeAspect="1"/>
          </p:cNvGrpSpPr>
          <p:nvPr userDrawn="1"/>
        </p:nvGrpSpPr>
        <p:grpSpPr bwMode="auto">
          <a:xfrm rot="16200000">
            <a:off x="-917221" y="2774598"/>
            <a:ext cx="3143250" cy="1308806"/>
            <a:chOff x="2060" y="-19"/>
            <a:chExt cx="3564" cy="1484"/>
          </a:xfrm>
          <a:effectLst/>
        </p:grpSpPr>
        <p:sp>
          <p:nvSpPr>
            <p:cNvPr id="4" name="Freeform 668"/>
            <p:cNvSpPr>
              <a:spLocks noEditPoints="1"/>
            </p:cNvSpPr>
            <p:nvPr/>
          </p:nvSpPr>
          <p:spPr bwMode="auto">
            <a:xfrm>
              <a:off x="2060" y="-19"/>
              <a:ext cx="3564" cy="1484"/>
            </a:xfrm>
            <a:custGeom>
              <a:avLst/>
              <a:gdLst>
                <a:gd name="T0" fmla="*/ 1056 w 1506"/>
                <a:gd name="T1" fmla="*/ 369 h 625"/>
                <a:gd name="T2" fmla="*/ 968 w 1506"/>
                <a:gd name="T3" fmla="*/ 470 h 625"/>
                <a:gd name="T4" fmla="*/ 421 w 1506"/>
                <a:gd name="T5" fmla="*/ 329 h 625"/>
                <a:gd name="T6" fmla="*/ 1313 w 1506"/>
                <a:gd name="T7" fmla="*/ 108 h 625"/>
                <a:gd name="T8" fmla="*/ 1300 w 1506"/>
                <a:gd name="T9" fmla="*/ 4 h 625"/>
                <a:gd name="T10" fmla="*/ 1196 w 1506"/>
                <a:gd name="T11" fmla="*/ 29 h 625"/>
                <a:gd name="T12" fmla="*/ 1152 w 1506"/>
                <a:gd name="T13" fmla="*/ 222 h 625"/>
                <a:gd name="T14" fmla="*/ 934 w 1506"/>
                <a:gd name="T15" fmla="*/ 123 h 625"/>
                <a:gd name="T16" fmla="*/ 913 w 1506"/>
                <a:gd name="T17" fmla="*/ 301 h 625"/>
                <a:gd name="T18" fmla="*/ 751 w 1506"/>
                <a:gd name="T19" fmla="*/ 312 h 625"/>
                <a:gd name="T20" fmla="*/ 891 w 1506"/>
                <a:gd name="T21" fmla="*/ 117 h 625"/>
                <a:gd name="T22" fmla="*/ 619 w 1506"/>
                <a:gd name="T23" fmla="*/ 170 h 625"/>
                <a:gd name="T24" fmla="*/ 459 w 1506"/>
                <a:gd name="T25" fmla="*/ 107 h 625"/>
                <a:gd name="T26" fmla="*/ 606 w 1506"/>
                <a:gd name="T27" fmla="*/ 342 h 625"/>
                <a:gd name="T28" fmla="*/ 482 w 1506"/>
                <a:gd name="T29" fmla="*/ 326 h 625"/>
                <a:gd name="T30" fmla="*/ 479 w 1506"/>
                <a:gd name="T31" fmla="*/ 121 h 625"/>
                <a:gd name="T32" fmla="*/ 469 w 1506"/>
                <a:gd name="T33" fmla="*/ 28 h 625"/>
                <a:gd name="T34" fmla="*/ 349 w 1506"/>
                <a:gd name="T35" fmla="*/ 86 h 625"/>
                <a:gd name="T36" fmla="*/ 317 w 1506"/>
                <a:gd name="T37" fmla="*/ 112 h 625"/>
                <a:gd name="T38" fmla="*/ 270 w 1506"/>
                <a:gd name="T39" fmla="*/ 4 h 625"/>
                <a:gd name="T40" fmla="*/ 68 w 1506"/>
                <a:gd name="T41" fmla="*/ 15 h 625"/>
                <a:gd name="T42" fmla="*/ 656 w 1506"/>
                <a:gd name="T43" fmla="*/ 521 h 625"/>
                <a:gd name="T44" fmla="*/ 272 w 1506"/>
                <a:gd name="T45" fmla="*/ 304 h 625"/>
                <a:gd name="T46" fmla="*/ 1259 w 1506"/>
                <a:gd name="T47" fmla="*/ 253 h 625"/>
                <a:gd name="T48" fmla="*/ 1164 w 1506"/>
                <a:gd name="T49" fmla="*/ 161 h 625"/>
                <a:gd name="T50" fmla="*/ 826 w 1506"/>
                <a:gd name="T51" fmla="*/ 194 h 625"/>
                <a:gd name="T52" fmla="*/ 898 w 1506"/>
                <a:gd name="T53" fmla="*/ 210 h 625"/>
                <a:gd name="T54" fmla="*/ 783 w 1506"/>
                <a:gd name="T55" fmla="*/ 353 h 625"/>
                <a:gd name="T56" fmla="*/ 756 w 1506"/>
                <a:gd name="T57" fmla="*/ 52 h 625"/>
                <a:gd name="T58" fmla="*/ 557 w 1506"/>
                <a:gd name="T59" fmla="*/ 62 h 625"/>
                <a:gd name="T60" fmla="*/ 547 w 1506"/>
                <a:gd name="T61" fmla="*/ 128 h 625"/>
                <a:gd name="T62" fmla="*/ 1132 w 1506"/>
                <a:gd name="T63" fmla="*/ 276 h 625"/>
                <a:gd name="T64" fmla="*/ 1306 w 1506"/>
                <a:gd name="T65" fmla="*/ 15 h 625"/>
                <a:gd name="T66" fmla="*/ 1092 w 1506"/>
                <a:gd name="T67" fmla="*/ 67 h 625"/>
                <a:gd name="T68" fmla="*/ 1179 w 1506"/>
                <a:gd name="T69" fmla="*/ 207 h 625"/>
                <a:gd name="T70" fmla="*/ 1211 w 1506"/>
                <a:gd name="T71" fmla="*/ 157 h 625"/>
                <a:gd name="T72" fmla="*/ 1062 w 1506"/>
                <a:gd name="T73" fmla="*/ 244 h 625"/>
                <a:gd name="T74" fmla="*/ 986 w 1506"/>
                <a:gd name="T75" fmla="*/ 294 h 625"/>
                <a:gd name="T76" fmla="*/ 928 w 1506"/>
                <a:gd name="T77" fmla="*/ 355 h 625"/>
                <a:gd name="T78" fmla="*/ 775 w 1506"/>
                <a:gd name="T79" fmla="*/ 133 h 625"/>
                <a:gd name="T80" fmla="*/ 676 w 1506"/>
                <a:gd name="T81" fmla="*/ 183 h 625"/>
                <a:gd name="T82" fmla="*/ 650 w 1506"/>
                <a:gd name="T83" fmla="*/ 204 h 625"/>
                <a:gd name="T84" fmla="*/ 613 w 1506"/>
                <a:gd name="T85" fmla="*/ 270 h 625"/>
                <a:gd name="T86" fmla="*/ 637 w 1506"/>
                <a:gd name="T87" fmla="*/ 295 h 625"/>
                <a:gd name="T88" fmla="*/ 562 w 1506"/>
                <a:gd name="T89" fmla="*/ 306 h 625"/>
                <a:gd name="T90" fmla="*/ 644 w 1506"/>
                <a:gd name="T91" fmla="*/ 389 h 625"/>
                <a:gd name="T92" fmla="*/ 826 w 1506"/>
                <a:gd name="T93" fmla="*/ 456 h 625"/>
                <a:gd name="T94" fmla="*/ 973 w 1506"/>
                <a:gd name="T95" fmla="*/ 449 h 625"/>
                <a:gd name="T96" fmla="*/ 601 w 1506"/>
                <a:gd name="T97" fmla="*/ 442 h 625"/>
                <a:gd name="T98" fmla="*/ 677 w 1506"/>
                <a:gd name="T99" fmla="*/ 429 h 625"/>
                <a:gd name="T100" fmla="*/ 526 w 1506"/>
                <a:gd name="T101" fmla="*/ 423 h 625"/>
                <a:gd name="T102" fmla="*/ 436 w 1506"/>
                <a:gd name="T103" fmla="*/ 205 h 625"/>
                <a:gd name="T104" fmla="*/ 377 w 1506"/>
                <a:gd name="T105" fmla="*/ 60 h 625"/>
                <a:gd name="T106" fmla="*/ 439 w 1506"/>
                <a:gd name="T107" fmla="*/ 307 h 625"/>
                <a:gd name="T108" fmla="*/ 388 w 1506"/>
                <a:gd name="T109" fmla="*/ 126 h 625"/>
                <a:gd name="T110" fmla="*/ 431 w 1506"/>
                <a:gd name="T111" fmla="*/ 289 h 625"/>
                <a:gd name="T112" fmla="*/ 307 w 1506"/>
                <a:gd name="T113" fmla="*/ 219 h 625"/>
                <a:gd name="T114" fmla="*/ 246 w 1506"/>
                <a:gd name="T115" fmla="*/ 22 h 625"/>
                <a:gd name="T116" fmla="*/ 85 w 1506"/>
                <a:gd name="T117" fmla="*/ 23 h 625"/>
                <a:gd name="T118" fmla="*/ 140 w 1506"/>
                <a:gd name="T119" fmla="*/ 40 h 625"/>
                <a:gd name="T120" fmla="*/ 127 w 1506"/>
                <a:gd name="T121" fmla="*/ 10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506" h="625">
                  <a:moveTo>
                    <a:pt x="1501" y="4"/>
                  </a:moveTo>
                  <a:cubicBezTo>
                    <a:pt x="1491" y="65"/>
                    <a:pt x="1456" y="121"/>
                    <a:pt x="1405" y="159"/>
                  </a:cubicBezTo>
                  <a:cubicBezTo>
                    <a:pt x="1364" y="192"/>
                    <a:pt x="1314" y="202"/>
                    <a:pt x="1262" y="209"/>
                  </a:cubicBezTo>
                  <a:cubicBezTo>
                    <a:pt x="1259" y="212"/>
                    <a:pt x="1262" y="216"/>
                    <a:pt x="1263" y="219"/>
                  </a:cubicBezTo>
                  <a:cubicBezTo>
                    <a:pt x="1256" y="279"/>
                    <a:pt x="1219" y="334"/>
                    <a:pt x="1162" y="357"/>
                  </a:cubicBezTo>
                  <a:cubicBezTo>
                    <a:pt x="1135" y="369"/>
                    <a:pt x="1101" y="375"/>
                    <a:pt x="1072" y="374"/>
                  </a:cubicBezTo>
                  <a:cubicBezTo>
                    <a:pt x="1057" y="378"/>
                    <a:pt x="1067" y="398"/>
                    <a:pt x="1060" y="406"/>
                  </a:cubicBezTo>
                  <a:cubicBezTo>
                    <a:pt x="1052" y="441"/>
                    <a:pt x="1026" y="475"/>
                    <a:pt x="995" y="498"/>
                  </a:cubicBezTo>
                  <a:cubicBezTo>
                    <a:pt x="974" y="505"/>
                    <a:pt x="954" y="510"/>
                    <a:pt x="931" y="511"/>
                  </a:cubicBezTo>
                  <a:cubicBezTo>
                    <a:pt x="917" y="518"/>
                    <a:pt x="898" y="511"/>
                    <a:pt x="884" y="520"/>
                  </a:cubicBezTo>
                  <a:cubicBezTo>
                    <a:pt x="842" y="528"/>
                    <a:pt x="797" y="545"/>
                    <a:pt x="775" y="587"/>
                  </a:cubicBezTo>
                  <a:cubicBezTo>
                    <a:pt x="758" y="614"/>
                    <a:pt x="758" y="614"/>
                    <a:pt x="758" y="614"/>
                  </a:cubicBezTo>
                  <a:cubicBezTo>
                    <a:pt x="755" y="614"/>
                    <a:pt x="755" y="614"/>
                    <a:pt x="755" y="614"/>
                  </a:cubicBezTo>
                  <a:cubicBezTo>
                    <a:pt x="758" y="571"/>
                    <a:pt x="799" y="544"/>
                    <a:pt x="833" y="527"/>
                  </a:cubicBezTo>
                  <a:cubicBezTo>
                    <a:pt x="897" y="500"/>
                    <a:pt x="986" y="518"/>
                    <a:pt x="1027" y="452"/>
                  </a:cubicBezTo>
                  <a:cubicBezTo>
                    <a:pt x="1041" y="429"/>
                    <a:pt x="1048" y="400"/>
                    <a:pt x="1054" y="373"/>
                  </a:cubicBezTo>
                  <a:cubicBezTo>
                    <a:pt x="1056" y="369"/>
                    <a:pt x="1056" y="369"/>
                    <a:pt x="1056" y="369"/>
                  </a:cubicBezTo>
                  <a:cubicBezTo>
                    <a:pt x="1126" y="367"/>
                    <a:pt x="1195" y="345"/>
                    <a:pt x="1230" y="280"/>
                  </a:cubicBezTo>
                  <a:cubicBezTo>
                    <a:pt x="1241" y="256"/>
                    <a:pt x="1251" y="232"/>
                    <a:pt x="1254" y="203"/>
                  </a:cubicBezTo>
                  <a:cubicBezTo>
                    <a:pt x="1263" y="197"/>
                    <a:pt x="1276" y="202"/>
                    <a:pt x="1286" y="198"/>
                  </a:cubicBezTo>
                  <a:cubicBezTo>
                    <a:pt x="1315" y="188"/>
                    <a:pt x="1349" y="186"/>
                    <a:pt x="1375" y="166"/>
                  </a:cubicBezTo>
                  <a:cubicBezTo>
                    <a:pt x="1413" y="139"/>
                    <a:pt x="1449" y="109"/>
                    <a:pt x="1469" y="65"/>
                  </a:cubicBezTo>
                  <a:cubicBezTo>
                    <a:pt x="1477" y="45"/>
                    <a:pt x="1485" y="25"/>
                    <a:pt x="1489" y="4"/>
                  </a:cubicBezTo>
                  <a:cubicBezTo>
                    <a:pt x="1466" y="4"/>
                    <a:pt x="1466" y="4"/>
                    <a:pt x="1466" y="4"/>
                  </a:cubicBezTo>
                  <a:cubicBezTo>
                    <a:pt x="1465" y="4"/>
                    <a:pt x="1465" y="5"/>
                    <a:pt x="1465" y="5"/>
                  </a:cubicBezTo>
                  <a:cubicBezTo>
                    <a:pt x="1463" y="46"/>
                    <a:pt x="1433" y="74"/>
                    <a:pt x="1409" y="105"/>
                  </a:cubicBezTo>
                  <a:cubicBezTo>
                    <a:pt x="1379" y="128"/>
                    <a:pt x="1347" y="155"/>
                    <a:pt x="1308" y="163"/>
                  </a:cubicBezTo>
                  <a:cubicBezTo>
                    <a:pt x="1289" y="174"/>
                    <a:pt x="1264" y="177"/>
                    <a:pt x="1242" y="177"/>
                  </a:cubicBezTo>
                  <a:cubicBezTo>
                    <a:pt x="1239" y="177"/>
                    <a:pt x="1233" y="180"/>
                    <a:pt x="1233" y="184"/>
                  </a:cubicBezTo>
                  <a:cubicBezTo>
                    <a:pt x="1238" y="242"/>
                    <a:pt x="1206" y="294"/>
                    <a:pt x="1154" y="323"/>
                  </a:cubicBezTo>
                  <a:cubicBezTo>
                    <a:pt x="1122" y="342"/>
                    <a:pt x="1085" y="343"/>
                    <a:pt x="1048" y="344"/>
                  </a:cubicBezTo>
                  <a:cubicBezTo>
                    <a:pt x="1041" y="345"/>
                    <a:pt x="1035" y="340"/>
                    <a:pt x="1031" y="346"/>
                  </a:cubicBezTo>
                  <a:cubicBezTo>
                    <a:pt x="1032" y="366"/>
                    <a:pt x="1024" y="387"/>
                    <a:pt x="1023" y="406"/>
                  </a:cubicBezTo>
                  <a:cubicBezTo>
                    <a:pt x="1016" y="433"/>
                    <a:pt x="994" y="459"/>
                    <a:pt x="968" y="470"/>
                  </a:cubicBezTo>
                  <a:cubicBezTo>
                    <a:pt x="932" y="493"/>
                    <a:pt x="888" y="485"/>
                    <a:pt x="848" y="497"/>
                  </a:cubicBezTo>
                  <a:cubicBezTo>
                    <a:pt x="807" y="503"/>
                    <a:pt x="772" y="533"/>
                    <a:pt x="752" y="568"/>
                  </a:cubicBezTo>
                  <a:cubicBezTo>
                    <a:pt x="749" y="568"/>
                    <a:pt x="749" y="568"/>
                    <a:pt x="749" y="568"/>
                  </a:cubicBezTo>
                  <a:cubicBezTo>
                    <a:pt x="731" y="543"/>
                    <a:pt x="710" y="518"/>
                    <a:pt x="680" y="505"/>
                  </a:cubicBezTo>
                  <a:cubicBezTo>
                    <a:pt x="630" y="477"/>
                    <a:pt x="569" y="491"/>
                    <a:pt x="521" y="459"/>
                  </a:cubicBezTo>
                  <a:cubicBezTo>
                    <a:pt x="492" y="445"/>
                    <a:pt x="483" y="414"/>
                    <a:pt x="476" y="388"/>
                  </a:cubicBezTo>
                  <a:cubicBezTo>
                    <a:pt x="466" y="373"/>
                    <a:pt x="470" y="355"/>
                    <a:pt x="467" y="339"/>
                  </a:cubicBezTo>
                  <a:cubicBezTo>
                    <a:pt x="416" y="341"/>
                    <a:pt x="370" y="333"/>
                    <a:pt x="330" y="307"/>
                  </a:cubicBezTo>
                  <a:cubicBezTo>
                    <a:pt x="309" y="289"/>
                    <a:pt x="297" y="266"/>
                    <a:pt x="287" y="243"/>
                  </a:cubicBezTo>
                  <a:cubicBezTo>
                    <a:pt x="275" y="219"/>
                    <a:pt x="265" y="191"/>
                    <a:pt x="268" y="162"/>
                  </a:cubicBezTo>
                  <a:cubicBezTo>
                    <a:pt x="261" y="163"/>
                    <a:pt x="252" y="162"/>
                    <a:pt x="245" y="165"/>
                  </a:cubicBezTo>
                  <a:cubicBezTo>
                    <a:pt x="236" y="159"/>
                    <a:pt x="222" y="163"/>
                    <a:pt x="218" y="154"/>
                  </a:cubicBezTo>
                  <a:cubicBezTo>
                    <a:pt x="220" y="152"/>
                    <a:pt x="220" y="152"/>
                    <a:pt x="220" y="152"/>
                  </a:cubicBezTo>
                  <a:cubicBezTo>
                    <a:pt x="237" y="155"/>
                    <a:pt x="254" y="159"/>
                    <a:pt x="273" y="156"/>
                  </a:cubicBezTo>
                  <a:cubicBezTo>
                    <a:pt x="278" y="159"/>
                    <a:pt x="278" y="159"/>
                    <a:pt x="278" y="159"/>
                  </a:cubicBezTo>
                  <a:cubicBezTo>
                    <a:pt x="277" y="202"/>
                    <a:pt x="294" y="243"/>
                    <a:pt x="318" y="277"/>
                  </a:cubicBezTo>
                  <a:cubicBezTo>
                    <a:pt x="343" y="312"/>
                    <a:pt x="381" y="325"/>
                    <a:pt x="421" y="329"/>
                  </a:cubicBezTo>
                  <a:cubicBezTo>
                    <a:pt x="438" y="331"/>
                    <a:pt x="458" y="324"/>
                    <a:pt x="474" y="332"/>
                  </a:cubicBezTo>
                  <a:cubicBezTo>
                    <a:pt x="475" y="336"/>
                    <a:pt x="477" y="340"/>
                    <a:pt x="474" y="344"/>
                  </a:cubicBezTo>
                  <a:cubicBezTo>
                    <a:pt x="481" y="385"/>
                    <a:pt x="488" y="429"/>
                    <a:pt x="530" y="452"/>
                  </a:cubicBezTo>
                  <a:cubicBezTo>
                    <a:pt x="553" y="464"/>
                    <a:pt x="575" y="476"/>
                    <a:pt x="602" y="475"/>
                  </a:cubicBezTo>
                  <a:cubicBezTo>
                    <a:pt x="655" y="487"/>
                    <a:pt x="723" y="491"/>
                    <a:pt x="747" y="552"/>
                  </a:cubicBezTo>
                  <a:cubicBezTo>
                    <a:pt x="760" y="544"/>
                    <a:pt x="763" y="526"/>
                    <a:pt x="776" y="517"/>
                  </a:cubicBezTo>
                  <a:cubicBezTo>
                    <a:pt x="814" y="490"/>
                    <a:pt x="858" y="474"/>
                    <a:pt x="908" y="475"/>
                  </a:cubicBezTo>
                  <a:cubicBezTo>
                    <a:pt x="942" y="472"/>
                    <a:pt x="976" y="461"/>
                    <a:pt x="997" y="432"/>
                  </a:cubicBezTo>
                  <a:cubicBezTo>
                    <a:pt x="1019" y="406"/>
                    <a:pt x="1015" y="372"/>
                    <a:pt x="1020" y="339"/>
                  </a:cubicBezTo>
                  <a:cubicBezTo>
                    <a:pt x="1025" y="334"/>
                    <a:pt x="1025" y="334"/>
                    <a:pt x="1025" y="334"/>
                  </a:cubicBezTo>
                  <a:cubicBezTo>
                    <a:pt x="1074" y="332"/>
                    <a:pt x="1132" y="331"/>
                    <a:pt x="1172" y="301"/>
                  </a:cubicBezTo>
                  <a:cubicBezTo>
                    <a:pt x="1208" y="274"/>
                    <a:pt x="1222" y="232"/>
                    <a:pt x="1220" y="187"/>
                  </a:cubicBezTo>
                  <a:cubicBezTo>
                    <a:pt x="1219" y="180"/>
                    <a:pt x="1215" y="170"/>
                    <a:pt x="1217" y="164"/>
                  </a:cubicBezTo>
                  <a:cubicBezTo>
                    <a:pt x="1264" y="160"/>
                    <a:pt x="1306" y="151"/>
                    <a:pt x="1346" y="130"/>
                  </a:cubicBezTo>
                  <a:cubicBezTo>
                    <a:pt x="1346" y="126"/>
                    <a:pt x="1346" y="126"/>
                    <a:pt x="1346" y="126"/>
                  </a:cubicBezTo>
                  <a:cubicBezTo>
                    <a:pt x="1335" y="128"/>
                    <a:pt x="1325" y="137"/>
                    <a:pt x="1315" y="136"/>
                  </a:cubicBezTo>
                  <a:cubicBezTo>
                    <a:pt x="1314" y="127"/>
                    <a:pt x="1314" y="118"/>
                    <a:pt x="1313" y="108"/>
                  </a:cubicBezTo>
                  <a:cubicBezTo>
                    <a:pt x="1311" y="95"/>
                    <a:pt x="1297" y="88"/>
                    <a:pt x="1289" y="81"/>
                  </a:cubicBezTo>
                  <a:cubicBezTo>
                    <a:pt x="1306" y="81"/>
                    <a:pt x="1327" y="72"/>
                    <a:pt x="1343" y="82"/>
                  </a:cubicBezTo>
                  <a:cubicBezTo>
                    <a:pt x="1350" y="84"/>
                    <a:pt x="1354" y="101"/>
                    <a:pt x="1363" y="91"/>
                  </a:cubicBezTo>
                  <a:cubicBezTo>
                    <a:pt x="1366" y="83"/>
                    <a:pt x="1360" y="76"/>
                    <a:pt x="1357" y="70"/>
                  </a:cubicBezTo>
                  <a:cubicBezTo>
                    <a:pt x="1368" y="72"/>
                    <a:pt x="1379" y="76"/>
                    <a:pt x="1390" y="77"/>
                  </a:cubicBezTo>
                  <a:cubicBezTo>
                    <a:pt x="1397" y="77"/>
                    <a:pt x="1406" y="68"/>
                    <a:pt x="1410" y="77"/>
                  </a:cubicBezTo>
                  <a:cubicBezTo>
                    <a:pt x="1394" y="97"/>
                    <a:pt x="1369" y="109"/>
                    <a:pt x="1350" y="125"/>
                  </a:cubicBezTo>
                  <a:cubicBezTo>
                    <a:pt x="1361" y="122"/>
                    <a:pt x="1373" y="114"/>
                    <a:pt x="1383" y="107"/>
                  </a:cubicBezTo>
                  <a:cubicBezTo>
                    <a:pt x="1423" y="85"/>
                    <a:pt x="1444" y="45"/>
                    <a:pt x="1454" y="4"/>
                  </a:cubicBezTo>
                  <a:cubicBezTo>
                    <a:pt x="1449" y="4"/>
                    <a:pt x="1449" y="4"/>
                    <a:pt x="1449" y="4"/>
                  </a:cubicBezTo>
                  <a:cubicBezTo>
                    <a:pt x="1443" y="24"/>
                    <a:pt x="1437" y="44"/>
                    <a:pt x="1424" y="61"/>
                  </a:cubicBezTo>
                  <a:cubicBezTo>
                    <a:pt x="1423" y="63"/>
                    <a:pt x="1423" y="63"/>
                    <a:pt x="1423" y="63"/>
                  </a:cubicBezTo>
                  <a:cubicBezTo>
                    <a:pt x="1419" y="49"/>
                    <a:pt x="1411" y="33"/>
                    <a:pt x="1396" y="29"/>
                  </a:cubicBezTo>
                  <a:cubicBezTo>
                    <a:pt x="1379" y="27"/>
                    <a:pt x="1361" y="30"/>
                    <a:pt x="1347" y="39"/>
                  </a:cubicBezTo>
                  <a:cubicBezTo>
                    <a:pt x="1338" y="36"/>
                    <a:pt x="1332" y="25"/>
                    <a:pt x="1322" y="19"/>
                  </a:cubicBezTo>
                  <a:cubicBezTo>
                    <a:pt x="1315" y="13"/>
                    <a:pt x="1306" y="8"/>
                    <a:pt x="1296" y="7"/>
                  </a:cubicBezTo>
                  <a:cubicBezTo>
                    <a:pt x="1297" y="6"/>
                    <a:pt x="1299" y="5"/>
                    <a:pt x="1300" y="4"/>
                  </a:cubicBezTo>
                  <a:cubicBezTo>
                    <a:pt x="1286" y="4"/>
                    <a:pt x="1286" y="4"/>
                    <a:pt x="1286" y="4"/>
                  </a:cubicBezTo>
                  <a:cubicBezTo>
                    <a:pt x="1285" y="4"/>
                    <a:pt x="1284" y="5"/>
                    <a:pt x="1283" y="5"/>
                  </a:cubicBezTo>
                  <a:cubicBezTo>
                    <a:pt x="1275" y="10"/>
                    <a:pt x="1263" y="10"/>
                    <a:pt x="1254" y="12"/>
                  </a:cubicBezTo>
                  <a:cubicBezTo>
                    <a:pt x="1252" y="10"/>
                    <a:pt x="1251" y="7"/>
                    <a:pt x="1251" y="4"/>
                  </a:cubicBezTo>
                  <a:cubicBezTo>
                    <a:pt x="1244" y="4"/>
                    <a:pt x="1244" y="4"/>
                    <a:pt x="1244" y="4"/>
                  </a:cubicBezTo>
                  <a:cubicBezTo>
                    <a:pt x="1246" y="9"/>
                    <a:pt x="1249" y="14"/>
                    <a:pt x="1243" y="17"/>
                  </a:cubicBezTo>
                  <a:cubicBezTo>
                    <a:pt x="1240" y="14"/>
                    <a:pt x="1238" y="9"/>
                    <a:pt x="1234" y="4"/>
                  </a:cubicBezTo>
                  <a:cubicBezTo>
                    <a:pt x="1220" y="4"/>
                    <a:pt x="1220" y="4"/>
                    <a:pt x="1220" y="4"/>
                  </a:cubicBezTo>
                  <a:cubicBezTo>
                    <a:pt x="1226" y="5"/>
                    <a:pt x="1233" y="8"/>
                    <a:pt x="1235" y="16"/>
                  </a:cubicBezTo>
                  <a:cubicBezTo>
                    <a:pt x="1235" y="22"/>
                    <a:pt x="1233" y="30"/>
                    <a:pt x="1227" y="31"/>
                  </a:cubicBezTo>
                  <a:cubicBezTo>
                    <a:pt x="1220" y="34"/>
                    <a:pt x="1213" y="35"/>
                    <a:pt x="1207" y="32"/>
                  </a:cubicBezTo>
                  <a:cubicBezTo>
                    <a:pt x="1200" y="28"/>
                    <a:pt x="1200" y="20"/>
                    <a:pt x="1202" y="14"/>
                  </a:cubicBezTo>
                  <a:cubicBezTo>
                    <a:pt x="1204" y="7"/>
                    <a:pt x="1211" y="8"/>
                    <a:pt x="1215" y="4"/>
                  </a:cubicBezTo>
                  <a:cubicBezTo>
                    <a:pt x="1215" y="4"/>
                    <a:pt x="1216" y="4"/>
                    <a:pt x="1216" y="4"/>
                  </a:cubicBezTo>
                  <a:cubicBezTo>
                    <a:pt x="1201" y="4"/>
                    <a:pt x="1201" y="4"/>
                    <a:pt x="1201" y="4"/>
                  </a:cubicBezTo>
                  <a:cubicBezTo>
                    <a:pt x="1201" y="4"/>
                    <a:pt x="1201" y="4"/>
                    <a:pt x="1201" y="4"/>
                  </a:cubicBezTo>
                  <a:cubicBezTo>
                    <a:pt x="1196" y="12"/>
                    <a:pt x="1192" y="20"/>
                    <a:pt x="1196" y="29"/>
                  </a:cubicBezTo>
                  <a:cubicBezTo>
                    <a:pt x="1202" y="40"/>
                    <a:pt x="1216" y="43"/>
                    <a:pt x="1227" y="38"/>
                  </a:cubicBezTo>
                  <a:cubicBezTo>
                    <a:pt x="1237" y="33"/>
                    <a:pt x="1237" y="33"/>
                    <a:pt x="1237" y="33"/>
                  </a:cubicBezTo>
                  <a:cubicBezTo>
                    <a:pt x="1236" y="41"/>
                    <a:pt x="1225" y="43"/>
                    <a:pt x="1218" y="46"/>
                  </a:cubicBezTo>
                  <a:cubicBezTo>
                    <a:pt x="1210" y="48"/>
                    <a:pt x="1203" y="45"/>
                    <a:pt x="1197" y="42"/>
                  </a:cubicBezTo>
                  <a:cubicBezTo>
                    <a:pt x="1190" y="35"/>
                    <a:pt x="1187" y="26"/>
                    <a:pt x="1187" y="17"/>
                  </a:cubicBezTo>
                  <a:cubicBezTo>
                    <a:pt x="1187" y="12"/>
                    <a:pt x="1189" y="7"/>
                    <a:pt x="1192" y="4"/>
                  </a:cubicBezTo>
                  <a:cubicBezTo>
                    <a:pt x="1184" y="4"/>
                    <a:pt x="1184" y="4"/>
                    <a:pt x="1184" y="4"/>
                  </a:cubicBezTo>
                  <a:cubicBezTo>
                    <a:pt x="1183" y="5"/>
                    <a:pt x="1181" y="5"/>
                    <a:pt x="1178" y="4"/>
                  </a:cubicBezTo>
                  <a:cubicBezTo>
                    <a:pt x="1151" y="4"/>
                    <a:pt x="1151" y="4"/>
                    <a:pt x="1151" y="4"/>
                  </a:cubicBezTo>
                  <a:cubicBezTo>
                    <a:pt x="1123" y="15"/>
                    <a:pt x="1092" y="35"/>
                    <a:pt x="1085" y="67"/>
                  </a:cubicBezTo>
                  <a:cubicBezTo>
                    <a:pt x="1087" y="71"/>
                    <a:pt x="1084" y="78"/>
                    <a:pt x="1090" y="78"/>
                  </a:cubicBezTo>
                  <a:cubicBezTo>
                    <a:pt x="1111" y="68"/>
                    <a:pt x="1128" y="90"/>
                    <a:pt x="1150" y="86"/>
                  </a:cubicBezTo>
                  <a:cubicBezTo>
                    <a:pt x="1161" y="83"/>
                    <a:pt x="1172" y="80"/>
                    <a:pt x="1182" y="74"/>
                  </a:cubicBezTo>
                  <a:cubicBezTo>
                    <a:pt x="1186" y="86"/>
                    <a:pt x="1186" y="103"/>
                    <a:pt x="1194" y="115"/>
                  </a:cubicBezTo>
                  <a:cubicBezTo>
                    <a:pt x="1208" y="128"/>
                    <a:pt x="1200" y="149"/>
                    <a:pt x="1196" y="165"/>
                  </a:cubicBezTo>
                  <a:cubicBezTo>
                    <a:pt x="1181" y="164"/>
                    <a:pt x="1194" y="178"/>
                    <a:pt x="1189" y="184"/>
                  </a:cubicBezTo>
                  <a:cubicBezTo>
                    <a:pt x="1180" y="201"/>
                    <a:pt x="1170" y="216"/>
                    <a:pt x="1152" y="222"/>
                  </a:cubicBezTo>
                  <a:cubicBezTo>
                    <a:pt x="1135" y="223"/>
                    <a:pt x="1123" y="230"/>
                    <a:pt x="1108" y="225"/>
                  </a:cubicBezTo>
                  <a:cubicBezTo>
                    <a:pt x="1109" y="221"/>
                    <a:pt x="1109" y="221"/>
                    <a:pt x="1109" y="221"/>
                  </a:cubicBezTo>
                  <a:cubicBezTo>
                    <a:pt x="1128" y="206"/>
                    <a:pt x="1142" y="193"/>
                    <a:pt x="1161" y="180"/>
                  </a:cubicBezTo>
                  <a:cubicBezTo>
                    <a:pt x="1174" y="167"/>
                    <a:pt x="1174" y="151"/>
                    <a:pt x="1174" y="134"/>
                  </a:cubicBezTo>
                  <a:cubicBezTo>
                    <a:pt x="1170" y="115"/>
                    <a:pt x="1151" y="104"/>
                    <a:pt x="1134" y="100"/>
                  </a:cubicBezTo>
                  <a:cubicBezTo>
                    <a:pt x="1130" y="106"/>
                    <a:pt x="1137" y="116"/>
                    <a:pt x="1134" y="125"/>
                  </a:cubicBezTo>
                  <a:cubicBezTo>
                    <a:pt x="1129" y="146"/>
                    <a:pt x="1127" y="166"/>
                    <a:pt x="1134" y="187"/>
                  </a:cubicBezTo>
                  <a:cubicBezTo>
                    <a:pt x="1124" y="206"/>
                    <a:pt x="1104" y="227"/>
                    <a:pt x="1078" y="224"/>
                  </a:cubicBezTo>
                  <a:cubicBezTo>
                    <a:pt x="1057" y="219"/>
                    <a:pt x="1034" y="212"/>
                    <a:pt x="1016" y="202"/>
                  </a:cubicBezTo>
                  <a:cubicBezTo>
                    <a:pt x="1037" y="194"/>
                    <a:pt x="1056" y="181"/>
                    <a:pt x="1077" y="172"/>
                  </a:cubicBezTo>
                  <a:cubicBezTo>
                    <a:pt x="1093" y="163"/>
                    <a:pt x="1101" y="146"/>
                    <a:pt x="1107" y="131"/>
                  </a:cubicBezTo>
                  <a:cubicBezTo>
                    <a:pt x="1109" y="114"/>
                    <a:pt x="1105" y="97"/>
                    <a:pt x="1098" y="83"/>
                  </a:cubicBezTo>
                  <a:cubicBezTo>
                    <a:pt x="1094" y="87"/>
                    <a:pt x="1091" y="94"/>
                    <a:pt x="1089" y="100"/>
                  </a:cubicBezTo>
                  <a:cubicBezTo>
                    <a:pt x="1075" y="114"/>
                    <a:pt x="1054" y="124"/>
                    <a:pt x="1048" y="146"/>
                  </a:cubicBezTo>
                  <a:cubicBezTo>
                    <a:pt x="1048" y="161"/>
                    <a:pt x="1041" y="175"/>
                    <a:pt x="1033" y="188"/>
                  </a:cubicBezTo>
                  <a:cubicBezTo>
                    <a:pt x="1022" y="192"/>
                    <a:pt x="1009" y="200"/>
                    <a:pt x="997" y="193"/>
                  </a:cubicBezTo>
                  <a:cubicBezTo>
                    <a:pt x="971" y="178"/>
                    <a:pt x="942" y="153"/>
                    <a:pt x="934" y="123"/>
                  </a:cubicBezTo>
                  <a:cubicBezTo>
                    <a:pt x="932" y="119"/>
                    <a:pt x="929" y="115"/>
                    <a:pt x="927" y="111"/>
                  </a:cubicBezTo>
                  <a:cubicBezTo>
                    <a:pt x="924" y="114"/>
                    <a:pt x="924" y="114"/>
                    <a:pt x="924" y="114"/>
                  </a:cubicBezTo>
                  <a:cubicBezTo>
                    <a:pt x="921" y="114"/>
                    <a:pt x="921" y="110"/>
                    <a:pt x="919" y="108"/>
                  </a:cubicBezTo>
                  <a:cubicBezTo>
                    <a:pt x="919" y="128"/>
                    <a:pt x="913" y="155"/>
                    <a:pt x="890" y="162"/>
                  </a:cubicBezTo>
                  <a:cubicBezTo>
                    <a:pt x="871" y="167"/>
                    <a:pt x="847" y="156"/>
                    <a:pt x="832" y="172"/>
                  </a:cubicBezTo>
                  <a:cubicBezTo>
                    <a:pt x="826" y="182"/>
                    <a:pt x="811" y="182"/>
                    <a:pt x="801" y="185"/>
                  </a:cubicBezTo>
                  <a:cubicBezTo>
                    <a:pt x="812" y="200"/>
                    <a:pt x="831" y="205"/>
                    <a:pt x="850" y="204"/>
                  </a:cubicBezTo>
                  <a:cubicBezTo>
                    <a:pt x="866" y="199"/>
                    <a:pt x="882" y="193"/>
                    <a:pt x="893" y="178"/>
                  </a:cubicBezTo>
                  <a:cubicBezTo>
                    <a:pt x="896" y="178"/>
                    <a:pt x="896" y="178"/>
                    <a:pt x="896" y="178"/>
                  </a:cubicBezTo>
                  <a:cubicBezTo>
                    <a:pt x="897" y="198"/>
                    <a:pt x="870" y="212"/>
                    <a:pt x="873" y="233"/>
                  </a:cubicBezTo>
                  <a:cubicBezTo>
                    <a:pt x="870" y="254"/>
                    <a:pt x="892" y="267"/>
                    <a:pt x="899" y="285"/>
                  </a:cubicBezTo>
                  <a:cubicBezTo>
                    <a:pt x="900" y="287"/>
                    <a:pt x="902" y="287"/>
                    <a:pt x="904" y="285"/>
                  </a:cubicBezTo>
                  <a:cubicBezTo>
                    <a:pt x="908" y="263"/>
                    <a:pt x="920" y="242"/>
                    <a:pt x="911" y="220"/>
                  </a:cubicBezTo>
                  <a:cubicBezTo>
                    <a:pt x="902" y="205"/>
                    <a:pt x="901" y="187"/>
                    <a:pt x="905" y="170"/>
                  </a:cubicBezTo>
                  <a:cubicBezTo>
                    <a:pt x="910" y="154"/>
                    <a:pt x="919" y="139"/>
                    <a:pt x="924" y="123"/>
                  </a:cubicBezTo>
                  <a:cubicBezTo>
                    <a:pt x="939" y="133"/>
                    <a:pt x="936" y="155"/>
                    <a:pt x="939" y="172"/>
                  </a:cubicBezTo>
                  <a:cubicBezTo>
                    <a:pt x="944" y="219"/>
                    <a:pt x="934" y="261"/>
                    <a:pt x="913" y="301"/>
                  </a:cubicBezTo>
                  <a:cubicBezTo>
                    <a:pt x="906" y="309"/>
                    <a:pt x="896" y="310"/>
                    <a:pt x="886" y="314"/>
                  </a:cubicBezTo>
                  <a:cubicBezTo>
                    <a:pt x="871" y="303"/>
                    <a:pt x="859" y="286"/>
                    <a:pt x="840" y="286"/>
                  </a:cubicBezTo>
                  <a:cubicBezTo>
                    <a:pt x="832" y="282"/>
                    <a:pt x="833" y="273"/>
                    <a:pt x="827" y="268"/>
                  </a:cubicBezTo>
                  <a:cubicBezTo>
                    <a:pt x="819" y="273"/>
                    <a:pt x="825" y="283"/>
                    <a:pt x="821" y="290"/>
                  </a:cubicBezTo>
                  <a:cubicBezTo>
                    <a:pt x="817" y="301"/>
                    <a:pt x="814" y="312"/>
                    <a:pt x="819" y="323"/>
                  </a:cubicBezTo>
                  <a:cubicBezTo>
                    <a:pt x="825" y="337"/>
                    <a:pt x="840" y="340"/>
                    <a:pt x="853" y="341"/>
                  </a:cubicBezTo>
                  <a:cubicBezTo>
                    <a:pt x="868" y="339"/>
                    <a:pt x="881" y="329"/>
                    <a:pt x="894" y="320"/>
                  </a:cubicBezTo>
                  <a:cubicBezTo>
                    <a:pt x="898" y="319"/>
                    <a:pt x="898" y="319"/>
                    <a:pt x="898" y="319"/>
                  </a:cubicBezTo>
                  <a:cubicBezTo>
                    <a:pt x="890" y="343"/>
                    <a:pt x="863" y="360"/>
                    <a:pt x="841" y="372"/>
                  </a:cubicBezTo>
                  <a:cubicBezTo>
                    <a:pt x="809" y="386"/>
                    <a:pt x="769" y="387"/>
                    <a:pt x="733" y="383"/>
                  </a:cubicBezTo>
                  <a:cubicBezTo>
                    <a:pt x="720" y="375"/>
                    <a:pt x="702" y="368"/>
                    <a:pt x="696" y="352"/>
                  </a:cubicBezTo>
                  <a:cubicBezTo>
                    <a:pt x="697" y="342"/>
                    <a:pt x="702" y="329"/>
                    <a:pt x="713" y="325"/>
                  </a:cubicBezTo>
                  <a:cubicBezTo>
                    <a:pt x="730" y="320"/>
                    <a:pt x="728" y="339"/>
                    <a:pt x="739" y="346"/>
                  </a:cubicBezTo>
                  <a:cubicBezTo>
                    <a:pt x="756" y="358"/>
                    <a:pt x="777" y="366"/>
                    <a:pt x="799" y="358"/>
                  </a:cubicBezTo>
                  <a:cubicBezTo>
                    <a:pt x="803" y="356"/>
                    <a:pt x="810" y="363"/>
                    <a:pt x="810" y="355"/>
                  </a:cubicBezTo>
                  <a:cubicBezTo>
                    <a:pt x="804" y="341"/>
                    <a:pt x="800" y="326"/>
                    <a:pt x="787" y="318"/>
                  </a:cubicBezTo>
                  <a:cubicBezTo>
                    <a:pt x="777" y="311"/>
                    <a:pt x="763" y="305"/>
                    <a:pt x="751" y="312"/>
                  </a:cubicBezTo>
                  <a:cubicBezTo>
                    <a:pt x="739" y="321"/>
                    <a:pt x="728" y="307"/>
                    <a:pt x="717" y="315"/>
                  </a:cubicBezTo>
                  <a:cubicBezTo>
                    <a:pt x="704" y="321"/>
                    <a:pt x="697" y="331"/>
                    <a:pt x="690" y="341"/>
                  </a:cubicBezTo>
                  <a:cubicBezTo>
                    <a:pt x="685" y="336"/>
                    <a:pt x="682" y="329"/>
                    <a:pt x="681" y="322"/>
                  </a:cubicBezTo>
                  <a:cubicBezTo>
                    <a:pt x="683" y="306"/>
                    <a:pt x="695" y="294"/>
                    <a:pt x="695" y="278"/>
                  </a:cubicBezTo>
                  <a:cubicBezTo>
                    <a:pt x="698" y="276"/>
                    <a:pt x="698" y="276"/>
                    <a:pt x="698" y="276"/>
                  </a:cubicBezTo>
                  <a:cubicBezTo>
                    <a:pt x="713" y="298"/>
                    <a:pt x="739" y="312"/>
                    <a:pt x="765" y="305"/>
                  </a:cubicBezTo>
                  <a:cubicBezTo>
                    <a:pt x="779" y="301"/>
                    <a:pt x="793" y="310"/>
                    <a:pt x="806" y="306"/>
                  </a:cubicBezTo>
                  <a:cubicBezTo>
                    <a:pt x="811" y="280"/>
                    <a:pt x="803" y="252"/>
                    <a:pt x="781" y="236"/>
                  </a:cubicBezTo>
                  <a:cubicBezTo>
                    <a:pt x="775" y="229"/>
                    <a:pt x="768" y="227"/>
                    <a:pt x="762" y="222"/>
                  </a:cubicBezTo>
                  <a:cubicBezTo>
                    <a:pt x="765" y="214"/>
                    <a:pt x="775" y="210"/>
                    <a:pt x="782" y="207"/>
                  </a:cubicBezTo>
                  <a:cubicBezTo>
                    <a:pt x="800" y="186"/>
                    <a:pt x="802" y="163"/>
                    <a:pt x="800" y="136"/>
                  </a:cubicBezTo>
                  <a:cubicBezTo>
                    <a:pt x="800" y="132"/>
                    <a:pt x="804" y="128"/>
                    <a:pt x="799" y="124"/>
                  </a:cubicBezTo>
                  <a:cubicBezTo>
                    <a:pt x="781" y="127"/>
                    <a:pt x="762" y="118"/>
                    <a:pt x="744" y="123"/>
                  </a:cubicBezTo>
                  <a:cubicBezTo>
                    <a:pt x="754" y="100"/>
                    <a:pt x="774" y="79"/>
                    <a:pt x="801" y="74"/>
                  </a:cubicBezTo>
                  <a:cubicBezTo>
                    <a:pt x="805" y="75"/>
                    <a:pt x="805" y="75"/>
                    <a:pt x="805" y="75"/>
                  </a:cubicBezTo>
                  <a:cubicBezTo>
                    <a:pt x="814" y="88"/>
                    <a:pt x="821" y="105"/>
                    <a:pt x="838" y="108"/>
                  </a:cubicBezTo>
                  <a:cubicBezTo>
                    <a:pt x="856" y="112"/>
                    <a:pt x="871" y="118"/>
                    <a:pt x="891" y="117"/>
                  </a:cubicBezTo>
                  <a:cubicBezTo>
                    <a:pt x="894" y="109"/>
                    <a:pt x="889" y="97"/>
                    <a:pt x="885" y="88"/>
                  </a:cubicBezTo>
                  <a:cubicBezTo>
                    <a:pt x="879" y="76"/>
                    <a:pt x="868" y="64"/>
                    <a:pt x="852" y="64"/>
                  </a:cubicBezTo>
                  <a:cubicBezTo>
                    <a:pt x="838" y="65"/>
                    <a:pt x="824" y="70"/>
                    <a:pt x="810" y="66"/>
                  </a:cubicBezTo>
                  <a:cubicBezTo>
                    <a:pt x="793" y="68"/>
                    <a:pt x="779" y="76"/>
                    <a:pt x="764" y="82"/>
                  </a:cubicBezTo>
                  <a:cubicBezTo>
                    <a:pt x="762" y="71"/>
                    <a:pt x="770" y="63"/>
                    <a:pt x="774" y="54"/>
                  </a:cubicBezTo>
                  <a:cubicBezTo>
                    <a:pt x="774" y="42"/>
                    <a:pt x="779" y="31"/>
                    <a:pt x="773" y="20"/>
                  </a:cubicBezTo>
                  <a:cubicBezTo>
                    <a:pt x="767" y="9"/>
                    <a:pt x="755" y="7"/>
                    <a:pt x="745" y="4"/>
                  </a:cubicBezTo>
                  <a:cubicBezTo>
                    <a:pt x="727" y="4"/>
                    <a:pt x="727" y="4"/>
                    <a:pt x="727" y="4"/>
                  </a:cubicBezTo>
                  <a:cubicBezTo>
                    <a:pt x="733" y="18"/>
                    <a:pt x="733" y="36"/>
                    <a:pt x="742" y="49"/>
                  </a:cubicBezTo>
                  <a:cubicBezTo>
                    <a:pt x="748" y="60"/>
                    <a:pt x="766" y="66"/>
                    <a:pt x="756" y="82"/>
                  </a:cubicBezTo>
                  <a:cubicBezTo>
                    <a:pt x="754" y="95"/>
                    <a:pt x="754" y="95"/>
                    <a:pt x="754" y="95"/>
                  </a:cubicBezTo>
                  <a:cubicBezTo>
                    <a:pt x="745" y="105"/>
                    <a:pt x="738" y="117"/>
                    <a:pt x="732" y="128"/>
                  </a:cubicBezTo>
                  <a:cubicBezTo>
                    <a:pt x="724" y="136"/>
                    <a:pt x="713" y="141"/>
                    <a:pt x="709" y="150"/>
                  </a:cubicBezTo>
                  <a:cubicBezTo>
                    <a:pt x="704" y="144"/>
                    <a:pt x="703" y="135"/>
                    <a:pt x="699" y="127"/>
                  </a:cubicBezTo>
                  <a:cubicBezTo>
                    <a:pt x="683" y="105"/>
                    <a:pt x="663" y="89"/>
                    <a:pt x="639" y="77"/>
                  </a:cubicBezTo>
                  <a:cubicBezTo>
                    <a:pt x="631" y="81"/>
                    <a:pt x="637" y="90"/>
                    <a:pt x="638" y="95"/>
                  </a:cubicBezTo>
                  <a:cubicBezTo>
                    <a:pt x="624" y="117"/>
                    <a:pt x="613" y="142"/>
                    <a:pt x="619" y="170"/>
                  </a:cubicBezTo>
                  <a:cubicBezTo>
                    <a:pt x="615" y="172"/>
                    <a:pt x="608" y="170"/>
                    <a:pt x="604" y="169"/>
                  </a:cubicBezTo>
                  <a:cubicBezTo>
                    <a:pt x="600" y="151"/>
                    <a:pt x="593" y="133"/>
                    <a:pt x="582" y="117"/>
                  </a:cubicBezTo>
                  <a:cubicBezTo>
                    <a:pt x="582" y="108"/>
                    <a:pt x="578" y="94"/>
                    <a:pt x="587" y="90"/>
                  </a:cubicBezTo>
                  <a:cubicBezTo>
                    <a:pt x="614" y="84"/>
                    <a:pt x="641" y="66"/>
                    <a:pt x="646" y="37"/>
                  </a:cubicBezTo>
                  <a:cubicBezTo>
                    <a:pt x="645" y="29"/>
                    <a:pt x="634" y="30"/>
                    <a:pt x="628" y="28"/>
                  </a:cubicBezTo>
                  <a:cubicBezTo>
                    <a:pt x="609" y="23"/>
                    <a:pt x="594" y="42"/>
                    <a:pt x="585" y="55"/>
                  </a:cubicBezTo>
                  <a:cubicBezTo>
                    <a:pt x="589" y="72"/>
                    <a:pt x="572" y="82"/>
                    <a:pt x="576" y="99"/>
                  </a:cubicBezTo>
                  <a:cubicBezTo>
                    <a:pt x="574" y="101"/>
                    <a:pt x="576" y="108"/>
                    <a:pt x="571" y="106"/>
                  </a:cubicBezTo>
                  <a:cubicBezTo>
                    <a:pt x="561" y="98"/>
                    <a:pt x="547" y="87"/>
                    <a:pt x="551" y="73"/>
                  </a:cubicBezTo>
                  <a:cubicBezTo>
                    <a:pt x="553" y="67"/>
                    <a:pt x="561" y="73"/>
                    <a:pt x="565" y="67"/>
                  </a:cubicBezTo>
                  <a:cubicBezTo>
                    <a:pt x="586" y="59"/>
                    <a:pt x="593" y="38"/>
                    <a:pt x="591" y="17"/>
                  </a:cubicBezTo>
                  <a:cubicBezTo>
                    <a:pt x="583" y="11"/>
                    <a:pt x="577" y="22"/>
                    <a:pt x="569" y="23"/>
                  </a:cubicBezTo>
                  <a:cubicBezTo>
                    <a:pt x="555" y="28"/>
                    <a:pt x="541" y="42"/>
                    <a:pt x="541" y="58"/>
                  </a:cubicBezTo>
                  <a:cubicBezTo>
                    <a:pt x="542" y="80"/>
                    <a:pt x="542" y="80"/>
                    <a:pt x="542" y="80"/>
                  </a:cubicBezTo>
                  <a:cubicBezTo>
                    <a:pt x="525" y="74"/>
                    <a:pt x="500" y="67"/>
                    <a:pt x="484" y="82"/>
                  </a:cubicBezTo>
                  <a:cubicBezTo>
                    <a:pt x="474" y="88"/>
                    <a:pt x="473" y="101"/>
                    <a:pt x="461" y="103"/>
                  </a:cubicBezTo>
                  <a:cubicBezTo>
                    <a:pt x="459" y="104"/>
                    <a:pt x="459" y="105"/>
                    <a:pt x="459" y="107"/>
                  </a:cubicBezTo>
                  <a:cubicBezTo>
                    <a:pt x="467" y="112"/>
                    <a:pt x="481" y="111"/>
                    <a:pt x="491" y="114"/>
                  </a:cubicBezTo>
                  <a:cubicBezTo>
                    <a:pt x="516" y="117"/>
                    <a:pt x="533" y="81"/>
                    <a:pt x="557" y="102"/>
                  </a:cubicBezTo>
                  <a:cubicBezTo>
                    <a:pt x="563" y="107"/>
                    <a:pt x="569" y="112"/>
                    <a:pt x="571" y="119"/>
                  </a:cubicBezTo>
                  <a:cubicBezTo>
                    <a:pt x="552" y="125"/>
                    <a:pt x="529" y="112"/>
                    <a:pt x="513" y="127"/>
                  </a:cubicBezTo>
                  <a:cubicBezTo>
                    <a:pt x="499" y="145"/>
                    <a:pt x="495" y="167"/>
                    <a:pt x="495" y="191"/>
                  </a:cubicBezTo>
                  <a:cubicBezTo>
                    <a:pt x="494" y="193"/>
                    <a:pt x="490" y="195"/>
                    <a:pt x="493" y="198"/>
                  </a:cubicBezTo>
                  <a:cubicBezTo>
                    <a:pt x="501" y="197"/>
                    <a:pt x="506" y="185"/>
                    <a:pt x="514" y="182"/>
                  </a:cubicBezTo>
                  <a:cubicBezTo>
                    <a:pt x="536" y="173"/>
                    <a:pt x="556" y="152"/>
                    <a:pt x="556" y="128"/>
                  </a:cubicBezTo>
                  <a:cubicBezTo>
                    <a:pt x="569" y="122"/>
                    <a:pt x="578" y="132"/>
                    <a:pt x="587" y="139"/>
                  </a:cubicBezTo>
                  <a:cubicBezTo>
                    <a:pt x="589" y="148"/>
                    <a:pt x="600" y="160"/>
                    <a:pt x="591" y="169"/>
                  </a:cubicBezTo>
                  <a:cubicBezTo>
                    <a:pt x="565" y="171"/>
                    <a:pt x="545" y="186"/>
                    <a:pt x="525" y="202"/>
                  </a:cubicBezTo>
                  <a:cubicBezTo>
                    <a:pt x="518" y="201"/>
                    <a:pt x="510" y="205"/>
                    <a:pt x="507" y="210"/>
                  </a:cubicBezTo>
                  <a:cubicBezTo>
                    <a:pt x="510" y="220"/>
                    <a:pt x="521" y="211"/>
                    <a:pt x="527" y="217"/>
                  </a:cubicBezTo>
                  <a:cubicBezTo>
                    <a:pt x="540" y="233"/>
                    <a:pt x="556" y="251"/>
                    <a:pt x="576" y="255"/>
                  </a:cubicBezTo>
                  <a:cubicBezTo>
                    <a:pt x="608" y="257"/>
                    <a:pt x="608" y="257"/>
                    <a:pt x="608" y="257"/>
                  </a:cubicBezTo>
                  <a:cubicBezTo>
                    <a:pt x="611" y="265"/>
                    <a:pt x="601" y="275"/>
                    <a:pt x="600" y="285"/>
                  </a:cubicBezTo>
                  <a:cubicBezTo>
                    <a:pt x="596" y="304"/>
                    <a:pt x="598" y="325"/>
                    <a:pt x="606" y="342"/>
                  </a:cubicBezTo>
                  <a:cubicBezTo>
                    <a:pt x="602" y="345"/>
                    <a:pt x="595" y="346"/>
                    <a:pt x="589" y="345"/>
                  </a:cubicBezTo>
                  <a:cubicBezTo>
                    <a:pt x="576" y="341"/>
                    <a:pt x="586" y="327"/>
                    <a:pt x="587" y="320"/>
                  </a:cubicBezTo>
                  <a:cubicBezTo>
                    <a:pt x="594" y="308"/>
                    <a:pt x="593" y="289"/>
                    <a:pt x="586" y="277"/>
                  </a:cubicBezTo>
                  <a:cubicBezTo>
                    <a:pt x="584" y="276"/>
                    <a:pt x="578" y="268"/>
                    <a:pt x="576" y="275"/>
                  </a:cubicBezTo>
                  <a:cubicBezTo>
                    <a:pt x="563" y="288"/>
                    <a:pt x="551" y="302"/>
                    <a:pt x="550" y="320"/>
                  </a:cubicBezTo>
                  <a:cubicBezTo>
                    <a:pt x="553" y="332"/>
                    <a:pt x="561" y="344"/>
                    <a:pt x="572" y="350"/>
                  </a:cubicBezTo>
                  <a:cubicBezTo>
                    <a:pt x="566" y="352"/>
                    <a:pt x="559" y="352"/>
                    <a:pt x="554" y="349"/>
                  </a:cubicBezTo>
                  <a:cubicBezTo>
                    <a:pt x="550" y="341"/>
                    <a:pt x="547" y="331"/>
                    <a:pt x="540" y="323"/>
                  </a:cubicBezTo>
                  <a:cubicBezTo>
                    <a:pt x="527" y="312"/>
                    <a:pt x="507" y="310"/>
                    <a:pt x="500" y="292"/>
                  </a:cubicBezTo>
                  <a:cubicBezTo>
                    <a:pt x="487" y="297"/>
                    <a:pt x="495" y="313"/>
                    <a:pt x="487" y="322"/>
                  </a:cubicBezTo>
                  <a:cubicBezTo>
                    <a:pt x="486" y="337"/>
                    <a:pt x="495" y="350"/>
                    <a:pt x="508" y="356"/>
                  </a:cubicBezTo>
                  <a:cubicBezTo>
                    <a:pt x="525" y="367"/>
                    <a:pt x="544" y="359"/>
                    <a:pt x="561" y="358"/>
                  </a:cubicBezTo>
                  <a:cubicBezTo>
                    <a:pt x="563" y="361"/>
                    <a:pt x="563" y="361"/>
                    <a:pt x="561" y="363"/>
                  </a:cubicBezTo>
                  <a:cubicBezTo>
                    <a:pt x="542" y="370"/>
                    <a:pt x="519" y="379"/>
                    <a:pt x="514" y="402"/>
                  </a:cubicBezTo>
                  <a:cubicBezTo>
                    <a:pt x="512" y="410"/>
                    <a:pt x="508" y="419"/>
                    <a:pt x="513" y="427"/>
                  </a:cubicBezTo>
                  <a:cubicBezTo>
                    <a:pt x="507" y="426"/>
                    <a:pt x="500" y="416"/>
                    <a:pt x="497" y="409"/>
                  </a:cubicBezTo>
                  <a:cubicBezTo>
                    <a:pt x="484" y="384"/>
                    <a:pt x="484" y="354"/>
                    <a:pt x="482" y="326"/>
                  </a:cubicBezTo>
                  <a:cubicBezTo>
                    <a:pt x="472" y="318"/>
                    <a:pt x="453" y="330"/>
                    <a:pt x="448" y="314"/>
                  </a:cubicBezTo>
                  <a:cubicBezTo>
                    <a:pt x="448" y="300"/>
                    <a:pt x="449" y="282"/>
                    <a:pt x="463" y="272"/>
                  </a:cubicBezTo>
                  <a:cubicBezTo>
                    <a:pt x="469" y="267"/>
                    <a:pt x="476" y="260"/>
                    <a:pt x="484" y="263"/>
                  </a:cubicBezTo>
                  <a:cubicBezTo>
                    <a:pt x="504" y="282"/>
                    <a:pt x="538" y="285"/>
                    <a:pt x="562" y="273"/>
                  </a:cubicBezTo>
                  <a:cubicBezTo>
                    <a:pt x="559" y="260"/>
                    <a:pt x="554" y="250"/>
                    <a:pt x="541" y="243"/>
                  </a:cubicBezTo>
                  <a:cubicBezTo>
                    <a:pt x="519" y="235"/>
                    <a:pt x="499" y="254"/>
                    <a:pt x="477" y="252"/>
                  </a:cubicBezTo>
                  <a:cubicBezTo>
                    <a:pt x="474" y="243"/>
                    <a:pt x="484" y="238"/>
                    <a:pt x="485" y="229"/>
                  </a:cubicBezTo>
                  <a:cubicBezTo>
                    <a:pt x="486" y="216"/>
                    <a:pt x="481" y="201"/>
                    <a:pt x="468" y="195"/>
                  </a:cubicBezTo>
                  <a:cubicBezTo>
                    <a:pt x="460" y="187"/>
                    <a:pt x="448" y="187"/>
                    <a:pt x="442" y="177"/>
                  </a:cubicBezTo>
                  <a:cubicBezTo>
                    <a:pt x="432" y="175"/>
                    <a:pt x="432" y="187"/>
                    <a:pt x="430" y="192"/>
                  </a:cubicBezTo>
                  <a:cubicBezTo>
                    <a:pt x="426" y="205"/>
                    <a:pt x="434" y="217"/>
                    <a:pt x="441" y="227"/>
                  </a:cubicBezTo>
                  <a:cubicBezTo>
                    <a:pt x="450" y="236"/>
                    <a:pt x="462" y="237"/>
                    <a:pt x="468" y="249"/>
                  </a:cubicBezTo>
                  <a:cubicBezTo>
                    <a:pt x="465" y="265"/>
                    <a:pt x="450" y="276"/>
                    <a:pt x="441" y="289"/>
                  </a:cubicBezTo>
                  <a:cubicBezTo>
                    <a:pt x="428" y="271"/>
                    <a:pt x="427" y="244"/>
                    <a:pt x="424" y="222"/>
                  </a:cubicBezTo>
                  <a:cubicBezTo>
                    <a:pt x="420" y="207"/>
                    <a:pt x="421" y="189"/>
                    <a:pt x="423" y="176"/>
                  </a:cubicBezTo>
                  <a:cubicBezTo>
                    <a:pt x="450" y="172"/>
                    <a:pt x="465" y="148"/>
                    <a:pt x="476" y="126"/>
                  </a:cubicBezTo>
                  <a:cubicBezTo>
                    <a:pt x="478" y="126"/>
                    <a:pt x="481" y="123"/>
                    <a:pt x="479" y="121"/>
                  </a:cubicBezTo>
                  <a:cubicBezTo>
                    <a:pt x="466" y="116"/>
                    <a:pt x="453" y="113"/>
                    <a:pt x="439" y="116"/>
                  </a:cubicBezTo>
                  <a:cubicBezTo>
                    <a:pt x="438" y="107"/>
                    <a:pt x="447" y="99"/>
                    <a:pt x="454" y="91"/>
                  </a:cubicBezTo>
                  <a:cubicBezTo>
                    <a:pt x="471" y="66"/>
                    <a:pt x="497" y="46"/>
                    <a:pt x="519" y="26"/>
                  </a:cubicBezTo>
                  <a:cubicBezTo>
                    <a:pt x="518" y="23"/>
                    <a:pt x="518" y="23"/>
                    <a:pt x="518" y="23"/>
                  </a:cubicBezTo>
                  <a:cubicBezTo>
                    <a:pt x="510" y="20"/>
                    <a:pt x="509" y="32"/>
                    <a:pt x="502" y="33"/>
                  </a:cubicBezTo>
                  <a:cubicBezTo>
                    <a:pt x="486" y="44"/>
                    <a:pt x="477" y="58"/>
                    <a:pt x="462" y="70"/>
                  </a:cubicBezTo>
                  <a:cubicBezTo>
                    <a:pt x="466" y="49"/>
                    <a:pt x="471" y="29"/>
                    <a:pt x="490" y="14"/>
                  </a:cubicBezTo>
                  <a:cubicBezTo>
                    <a:pt x="503" y="10"/>
                    <a:pt x="514" y="18"/>
                    <a:pt x="526" y="20"/>
                  </a:cubicBezTo>
                  <a:cubicBezTo>
                    <a:pt x="545" y="24"/>
                    <a:pt x="567" y="19"/>
                    <a:pt x="581" y="5"/>
                  </a:cubicBezTo>
                  <a:cubicBezTo>
                    <a:pt x="581" y="5"/>
                    <a:pt x="581" y="4"/>
                    <a:pt x="580" y="4"/>
                  </a:cubicBezTo>
                  <a:cubicBezTo>
                    <a:pt x="564" y="4"/>
                    <a:pt x="564" y="4"/>
                    <a:pt x="564" y="4"/>
                  </a:cubicBezTo>
                  <a:cubicBezTo>
                    <a:pt x="565" y="4"/>
                    <a:pt x="566" y="5"/>
                    <a:pt x="566" y="5"/>
                  </a:cubicBezTo>
                  <a:cubicBezTo>
                    <a:pt x="567" y="9"/>
                    <a:pt x="562" y="13"/>
                    <a:pt x="558" y="13"/>
                  </a:cubicBezTo>
                  <a:cubicBezTo>
                    <a:pt x="540" y="17"/>
                    <a:pt x="520" y="15"/>
                    <a:pt x="505" y="5"/>
                  </a:cubicBezTo>
                  <a:cubicBezTo>
                    <a:pt x="506" y="5"/>
                    <a:pt x="506" y="4"/>
                    <a:pt x="507" y="4"/>
                  </a:cubicBezTo>
                  <a:cubicBezTo>
                    <a:pt x="492" y="4"/>
                    <a:pt x="492" y="4"/>
                    <a:pt x="492" y="4"/>
                  </a:cubicBezTo>
                  <a:cubicBezTo>
                    <a:pt x="484" y="11"/>
                    <a:pt x="477" y="20"/>
                    <a:pt x="469" y="28"/>
                  </a:cubicBezTo>
                  <a:cubicBezTo>
                    <a:pt x="464" y="21"/>
                    <a:pt x="463" y="12"/>
                    <a:pt x="462" y="4"/>
                  </a:cubicBezTo>
                  <a:cubicBezTo>
                    <a:pt x="453" y="4"/>
                    <a:pt x="453" y="4"/>
                    <a:pt x="453" y="4"/>
                  </a:cubicBezTo>
                  <a:cubicBezTo>
                    <a:pt x="453" y="5"/>
                    <a:pt x="453" y="5"/>
                    <a:pt x="453" y="5"/>
                  </a:cubicBezTo>
                  <a:cubicBezTo>
                    <a:pt x="452" y="4"/>
                    <a:pt x="452" y="4"/>
                    <a:pt x="452" y="4"/>
                  </a:cubicBezTo>
                  <a:cubicBezTo>
                    <a:pt x="437" y="4"/>
                    <a:pt x="437" y="4"/>
                    <a:pt x="437" y="4"/>
                  </a:cubicBezTo>
                  <a:cubicBezTo>
                    <a:pt x="451" y="14"/>
                    <a:pt x="451" y="14"/>
                    <a:pt x="451" y="14"/>
                  </a:cubicBezTo>
                  <a:cubicBezTo>
                    <a:pt x="452" y="17"/>
                    <a:pt x="454" y="23"/>
                    <a:pt x="448" y="24"/>
                  </a:cubicBezTo>
                  <a:cubicBezTo>
                    <a:pt x="434" y="24"/>
                    <a:pt x="422" y="15"/>
                    <a:pt x="416" y="4"/>
                  </a:cubicBezTo>
                  <a:cubicBezTo>
                    <a:pt x="405" y="4"/>
                    <a:pt x="405" y="4"/>
                    <a:pt x="405" y="4"/>
                  </a:cubicBezTo>
                  <a:cubicBezTo>
                    <a:pt x="417" y="21"/>
                    <a:pt x="437" y="35"/>
                    <a:pt x="459" y="31"/>
                  </a:cubicBezTo>
                  <a:cubicBezTo>
                    <a:pt x="467" y="42"/>
                    <a:pt x="457" y="51"/>
                    <a:pt x="455" y="61"/>
                  </a:cubicBezTo>
                  <a:cubicBezTo>
                    <a:pt x="449" y="71"/>
                    <a:pt x="453" y="84"/>
                    <a:pt x="443" y="93"/>
                  </a:cubicBezTo>
                  <a:cubicBezTo>
                    <a:pt x="424" y="81"/>
                    <a:pt x="433" y="53"/>
                    <a:pt x="408" y="45"/>
                  </a:cubicBezTo>
                  <a:cubicBezTo>
                    <a:pt x="394" y="36"/>
                    <a:pt x="376" y="42"/>
                    <a:pt x="363" y="46"/>
                  </a:cubicBezTo>
                  <a:cubicBezTo>
                    <a:pt x="346" y="54"/>
                    <a:pt x="342" y="75"/>
                    <a:pt x="324" y="80"/>
                  </a:cubicBezTo>
                  <a:cubicBezTo>
                    <a:pt x="323" y="82"/>
                    <a:pt x="323" y="82"/>
                    <a:pt x="323" y="82"/>
                  </a:cubicBezTo>
                  <a:cubicBezTo>
                    <a:pt x="329" y="91"/>
                    <a:pt x="340" y="82"/>
                    <a:pt x="349" y="86"/>
                  </a:cubicBezTo>
                  <a:cubicBezTo>
                    <a:pt x="372" y="94"/>
                    <a:pt x="398" y="90"/>
                    <a:pt x="420" y="81"/>
                  </a:cubicBezTo>
                  <a:cubicBezTo>
                    <a:pt x="426" y="80"/>
                    <a:pt x="429" y="87"/>
                    <a:pt x="430" y="90"/>
                  </a:cubicBezTo>
                  <a:cubicBezTo>
                    <a:pt x="425" y="99"/>
                    <a:pt x="439" y="100"/>
                    <a:pt x="432" y="109"/>
                  </a:cubicBezTo>
                  <a:cubicBezTo>
                    <a:pt x="429" y="126"/>
                    <a:pt x="408" y="137"/>
                    <a:pt x="407" y="154"/>
                  </a:cubicBezTo>
                  <a:cubicBezTo>
                    <a:pt x="408" y="164"/>
                    <a:pt x="407" y="174"/>
                    <a:pt x="398" y="181"/>
                  </a:cubicBezTo>
                  <a:cubicBezTo>
                    <a:pt x="398" y="190"/>
                    <a:pt x="396" y="200"/>
                    <a:pt x="392" y="209"/>
                  </a:cubicBezTo>
                  <a:cubicBezTo>
                    <a:pt x="387" y="211"/>
                    <a:pt x="383" y="205"/>
                    <a:pt x="380" y="201"/>
                  </a:cubicBezTo>
                  <a:cubicBezTo>
                    <a:pt x="380" y="185"/>
                    <a:pt x="396" y="178"/>
                    <a:pt x="400" y="163"/>
                  </a:cubicBezTo>
                  <a:cubicBezTo>
                    <a:pt x="405" y="147"/>
                    <a:pt x="396" y="127"/>
                    <a:pt x="394" y="110"/>
                  </a:cubicBezTo>
                  <a:cubicBezTo>
                    <a:pt x="391" y="109"/>
                    <a:pt x="391" y="109"/>
                    <a:pt x="391" y="109"/>
                  </a:cubicBezTo>
                  <a:cubicBezTo>
                    <a:pt x="376" y="122"/>
                    <a:pt x="358" y="133"/>
                    <a:pt x="355" y="153"/>
                  </a:cubicBezTo>
                  <a:cubicBezTo>
                    <a:pt x="357" y="165"/>
                    <a:pt x="360" y="178"/>
                    <a:pt x="368" y="188"/>
                  </a:cubicBezTo>
                  <a:cubicBezTo>
                    <a:pt x="368" y="192"/>
                    <a:pt x="368" y="192"/>
                    <a:pt x="368" y="192"/>
                  </a:cubicBezTo>
                  <a:cubicBezTo>
                    <a:pt x="353" y="179"/>
                    <a:pt x="329" y="197"/>
                    <a:pt x="320" y="176"/>
                  </a:cubicBezTo>
                  <a:cubicBezTo>
                    <a:pt x="320" y="168"/>
                    <a:pt x="330" y="163"/>
                    <a:pt x="334" y="157"/>
                  </a:cubicBezTo>
                  <a:cubicBezTo>
                    <a:pt x="344" y="140"/>
                    <a:pt x="350" y="113"/>
                    <a:pt x="337" y="96"/>
                  </a:cubicBezTo>
                  <a:cubicBezTo>
                    <a:pt x="329" y="99"/>
                    <a:pt x="329" y="113"/>
                    <a:pt x="317" y="112"/>
                  </a:cubicBezTo>
                  <a:cubicBezTo>
                    <a:pt x="304" y="123"/>
                    <a:pt x="304" y="123"/>
                    <a:pt x="304" y="123"/>
                  </a:cubicBezTo>
                  <a:cubicBezTo>
                    <a:pt x="299" y="99"/>
                    <a:pt x="271" y="87"/>
                    <a:pt x="264" y="65"/>
                  </a:cubicBezTo>
                  <a:cubicBezTo>
                    <a:pt x="270" y="54"/>
                    <a:pt x="273" y="42"/>
                    <a:pt x="275" y="31"/>
                  </a:cubicBezTo>
                  <a:cubicBezTo>
                    <a:pt x="291" y="46"/>
                    <a:pt x="315" y="54"/>
                    <a:pt x="337" y="47"/>
                  </a:cubicBezTo>
                  <a:cubicBezTo>
                    <a:pt x="343" y="42"/>
                    <a:pt x="354" y="50"/>
                    <a:pt x="356" y="37"/>
                  </a:cubicBezTo>
                  <a:cubicBezTo>
                    <a:pt x="354" y="26"/>
                    <a:pt x="351" y="14"/>
                    <a:pt x="346" y="4"/>
                  </a:cubicBezTo>
                  <a:cubicBezTo>
                    <a:pt x="338" y="4"/>
                    <a:pt x="338" y="4"/>
                    <a:pt x="338" y="4"/>
                  </a:cubicBezTo>
                  <a:cubicBezTo>
                    <a:pt x="340" y="7"/>
                    <a:pt x="341" y="10"/>
                    <a:pt x="343" y="13"/>
                  </a:cubicBezTo>
                  <a:cubicBezTo>
                    <a:pt x="344" y="17"/>
                    <a:pt x="346" y="20"/>
                    <a:pt x="344" y="25"/>
                  </a:cubicBezTo>
                  <a:cubicBezTo>
                    <a:pt x="339" y="23"/>
                    <a:pt x="339" y="23"/>
                    <a:pt x="339" y="23"/>
                  </a:cubicBezTo>
                  <a:cubicBezTo>
                    <a:pt x="332" y="15"/>
                    <a:pt x="326" y="9"/>
                    <a:pt x="318" y="4"/>
                  </a:cubicBezTo>
                  <a:cubicBezTo>
                    <a:pt x="304" y="4"/>
                    <a:pt x="304" y="4"/>
                    <a:pt x="304" y="4"/>
                  </a:cubicBezTo>
                  <a:cubicBezTo>
                    <a:pt x="319" y="11"/>
                    <a:pt x="331" y="22"/>
                    <a:pt x="339" y="36"/>
                  </a:cubicBezTo>
                  <a:cubicBezTo>
                    <a:pt x="333" y="44"/>
                    <a:pt x="318" y="42"/>
                    <a:pt x="308" y="42"/>
                  </a:cubicBezTo>
                  <a:cubicBezTo>
                    <a:pt x="292" y="40"/>
                    <a:pt x="279" y="27"/>
                    <a:pt x="274" y="13"/>
                  </a:cubicBezTo>
                  <a:cubicBezTo>
                    <a:pt x="279" y="4"/>
                    <a:pt x="279" y="4"/>
                    <a:pt x="279" y="4"/>
                  </a:cubicBezTo>
                  <a:cubicBezTo>
                    <a:pt x="270" y="4"/>
                    <a:pt x="270" y="4"/>
                    <a:pt x="270" y="4"/>
                  </a:cubicBezTo>
                  <a:cubicBezTo>
                    <a:pt x="265" y="9"/>
                    <a:pt x="258" y="11"/>
                    <a:pt x="252" y="12"/>
                  </a:cubicBezTo>
                  <a:cubicBezTo>
                    <a:pt x="255" y="10"/>
                    <a:pt x="259" y="7"/>
                    <a:pt x="262" y="4"/>
                  </a:cubicBezTo>
                  <a:cubicBezTo>
                    <a:pt x="250" y="4"/>
                    <a:pt x="250" y="4"/>
                    <a:pt x="250" y="4"/>
                  </a:cubicBezTo>
                  <a:cubicBezTo>
                    <a:pt x="250" y="4"/>
                    <a:pt x="250" y="4"/>
                    <a:pt x="250" y="4"/>
                  </a:cubicBezTo>
                  <a:cubicBezTo>
                    <a:pt x="247" y="5"/>
                    <a:pt x="245" y="5"/>
                    <a:pt x="242" y="4"/>
                  </a:cubicBezTo>
                  <a:cubicBezTo>
                    <a:pt x="230" y="4"/>
                    <a:pt x="230" y="4"/>
                    <a:pt x="230" y="4"/>
                  </a:cubicBezTo>
                  <a:cubicBezTo>
                    <a:pt x="233" y="7"/>
                    <a:pt x="236" y="10"/>
                    <a:pt x="239" y="12"/>
                  </a:cubicBezTo>
                  <a:cubicBezTo>
                    <a:pt x="236" y="16"/>
                    <a:pt x="231" y="12"/>
                    <a:pt x="228" y="11"/>
                  </a:cubicBezTo>
                  <a:cubicBezTo>
                    <a:pt x="224" y="9"/>
                    <a:pt x="222" y="7"/>
                    <a:pt x="220" y="4"/>
                  </a:cubicBezTo>
                  <a:cubicBezTo>
                    <a:pt x="209" y="4"/>
                    <a:pt x="209" y="4"/>
                    <a:pt x="209" y="4"/>
                  </a:cubicBezTo>
                  <a:cubicBezTo>
                    <a:pt x="199" y="14"/>
                    <a:pt x="180" y="13"/>
                    <a:pt x="167" y="10"/>
                  </a:cubicBezTo>
                  <a:cubicBezTo>
                    <a:pt x="164" y="8"/>
                    <a:pt x="160" y="6"/>
                    <a:pt x="157" y="4"/>
                  </a:cubicBezTo>
                  <a:cubicBezTo>
                    <a:pt x="147" y="4"/>
                    <a:pt x="147" y="4"/>
                    <a:pt x="147" y="4"/>
                  </a:cubicBezTo>
                  <a:cubicBezTo>
                    <a:pt x="151" y="7"/>
                    <a:pt x="154" y="10"/>
                    <a:pt x="158" y="13"/>
                  </a:cubicBezTo>
                  <a:cubicBezTo>
                    <a:pt x="155" y="19"/>
                    <a:pt x="149" y="24"/>
                    <a:pt x="144" y="29"/>
                  </a:cubicBezTo>
                  <a:cubicBezTo>
                    <a:pt x="130" y="27"/>
                    <a:pt x="126" y="10"/>
                    <a:pt x="115" y="6"/>
                  </a:cubicBezTo>
                  <a:cubicBezTo>
                    <a:pt x="98" y="0"/>
                    <a:pt x="82" y="9"/>
                    <a:pt x="68" y="15"/>
                  </a:cubicBezTo>
                  <a:cubicBezTo>
                    <a:pt x="65" y="12"/>
                    <a:pt x="65" y="12"/>
                    <a:pt x="65" y="12"/>
                  </a:cubicBezTo>
                  <a:cubicBezTo>
                    <a:pt x="65" y="9"/>
                    <a:pt x="64" y="7"/>
                    <a:pt x="64" y="4"/>
                  </a:cubicBezTo>
                  <a:cubicBezTo>
                    <a:pt x="56" y="4"/>
                    <a:pt x="56" y="4"/>
                    <a:pt x="56" y="4"/>
                  </a:cubicBezTo>
                  <a:cubicBezTo>
                    <a:pt x="61" y="32"/>
                    <a:pt x="75" y="59"/>
                    <a:pt x="95" y="80"/>
                  </a:cubicBezTo>
                  <a:cubicBezTo>
                    <a:pt x="95" y="84"/>
                    <a:pt x="95" y="84"/>
                    <a:pt x="95" y="84"/>
                  </a:cubicBezTo>
                  <a:cubicBezTo>
                    <a:pt x="71" y="66"/>
                    <a:pt x="60" y="39"/>
                    <a:pt x="49" y="13"/>
                  </a:cubicBezTo>
                  <a:cubicBezTo>
                    <a:pt x="48" y="9"/>
                    <a:pt x="48" y="7"/>
                    <a:pt x="47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9" y="16"/>
                    <a:pt x="24" y="28"/>
                    <a:pt x="26" y="41"/>
                  </a:cubicBezTo>
                  <a:cubicBezTo>
                    <a:pt x="43" y="79"/>
                    <a:pt x="59" y="126"/>
                    <a:pt x="104" y="142"/>
                  </a:cubicBezTo>
                  <a:cubicBezTo>
                    <a:pt x="133" y="165"/>
                    <a:pt x="169" y="175"/>
                    <a:pt x="204" y="183"/>
                  </a:cubicBezTo>
                  <a:cubicBezTo>
                    <a:pt x="217" y="187"/>
                    <a:pt x="235" y="183"/>
                    <a:pt x="241" y="197"/>
                  </a:cubicBezTo>
                  <a:cubicBezTo>
                    <a:pt x="252" y="248"/>
                    <a:pt x="274" y="302"/>
                    <a:pt x="321" y="333"/>
                  </a:cubicBezTo>
                  <a:cubicBezTo>
                    <a:pt x="356" y="352"/>
                    <a:pt x="392" y="367"/>
                    <a:pt x="434" y="365"/>
                  </a:cubicBezTo>
                  <a:cubicBezTo>
                    <a:pt x="440" y="371"/>
                    <a:pt x="444" y="379"/>
                    <a:pt x="442" y="387"/>
                  </a:cubicBezTo>
                  <a:cubicBezTo>
                    <a:pt x="459" y="430"/>
                    <a:pt x="489" y="473"/>
                    <a:pt x="534" y="490"/>
                  </a:cubicBezTo>
                  <a:cubicBezTo>
                    <a:pt x="571" y="509"/>
                    <a:pt x="618" y="503"/>
                    <a:pt x="656" y="521"/>
                  </a:cubicBezTo>
                  <a:cubicBezTo>
                    <a:pt x="694" y="535"/>
                    <a:pt x="728" y="570"/>
                    <a:pt x="742" y="608"/>
                  </a:cubicBezTo>
                  <a:cubicBezTo>
                    <a:pt x="742" y="610"/>
                    <a:pt x="742" y="610"/>
                    <a:pt x="742" y="610"/>
                  </a:cubicBezTo>
                  <a:cubicBezTo>
                    <a:pt x="720" y="577"/>
                    <a:pt x="686" y="539"/>
                    <a:pt x="646" y="526"/>
                  </a:cubicBezTo>
                  <a:cubicBezTo>
                    <a:pt x="605" y="514"/>
                    <a:pt x="561" y="513"/>
                    <a:pt x="523" y="494"/>
                  </a:cubicBezTo>
                  <a:cubicBezTo>
                    <a:pt x="473" y="474"/>
                    <a:pt x="445" y="424"/>
                    <a:pt x="432" y="377"/>
                  </a:cubicBezTo>
                  <a:cubicBezTo>
                    <a:pt x="422" y="371"/>
                    <a:pt x="409" y="375"/>
                    <a:pt x="399" y="373"/>
                  </a:cubicBezTo>
                  <a:cubicBezTo>
                    <a:pt x="334" y="374"/>
                    <a:pt x="282" y="319"/>
                    <a:pt x="254" y="264"/>
                  </a:cubicBezTo>
                  <a:cubicBezTo>
                    <a:pt x="244" y="246"/>
                    <a:pt x="246" y="223"/>
                    <a:pt x="239" y="205"/>
                  </a:cubicBezTo>
                  <a:cubicBezTo>
                    <a:pt x="232" y="196"/>
                    <a:pt x="218" y="200"/>
                    <a:pt x="208" y="197"/>
                  </a:cubicBezTo>
                  <a:cubicBezTo>
                    <a:pt x="185" y="196"/>
                    <a:pt x="166" y="184"/>
                    <a:pt x="143" y="180"/>
                  </a:cubicBezTo>
                  <a:cubicBezTo>
                    <a:pt x="99" y="166"/>
                    <a:pt x="55" y="129"/>
                    <a:pt x="38" y="85"/>
                  </a:cubicBezTo>
                  <a:cubicBezTo>
                    <a:pt x="25" y="59"/>
                    <a:pt x="12" y="33"/>
                    <a:pt x="7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5" y="30"/>
                    <a:pt x="14" y="54"/>
                    <a:pt x="25" y="76"/>
                  </a:cubicBezTo>
                  <a:cubicBezTo>
                    <a:pt x="50" y="140"/>
                    <a:pt x="112" y="184"/>
                    <a:pt x="177" y="196"/>
                  </a:cubicBezTo>
                  <a:cubicBezTo>
                    <a:pt x="195" y="202"/>
                    <a:pt x="216" y="202"/>
                    <a:pt x="234" y="210"/>
                  </a:cubicBezTo>
                  <a:cubicBezTo>
                    <a:pt x="240" y="244"/>
                    <a:pt x="249" y="278"/>
                    <a:pt x="272" y="304"/>
                  </a:cubicBezTo>
                  <a:cubicBezTo>
                    <a:pt x="300" y="346"/>
                    <a:pt x="343" y="375"/>
                    <a:pt x="392" y="378"/>
                  </a:cubicBezTo>
                  <a:cubicBezTo>
                    <a:pt x="402" y="383"/>
                    <a:pt x="419" y="375"/>
                    <a:pt x="427" y="383"/>
                  </a:cubicBezTo>
                  <a:cubicBezTo>
                    <a:pt x="432" y="403"/>
                    <a:pt x="443" y="418"/>
                    <a:pt x="450" y="437"/>
                  </a:cubicBezTo>
                  <a:cubicBezTo>
                    <a:pt x="468" y="470"/>
                    <a:pt x="500" y="489"/>
                    <a:pt x="532" y="504"/>
                  </a:cubicBezTo>
                  <a:cubicBezTo>
                    <a:pt x="576" y="523"/>
                    <a:pt x="627" y="519"/>
                    <a:pt x="669" y="542"/>
                  </a:cubicBezTo>
                  <a:cubicBezTo>
                    <a:pt x="698" y="562"/>
                    <a:pt x="728" y="592"/>
                    <a:pt x="740" y="624"/>
                  </a:cubicBezTo>
                  <a:cubicBezTo>
                    <a:pt x="742" y="624"/>
                    <a:pt x="742" y="624"/>
                    <a:pt x="742" y="624"/>
                  </a:cubicBezTo>
                  <a:cubicBezTo>
                    <a:pt x="747" y="625"/>
                    <a:pt x="743" y="619"/>
                    <a:pt x="744" y="614"/>
                  </a:cubicBezTo>
                  <a:cubicBezTo>
                    <a:pt x="747" y="617"/>
                    <a:pt x="754" y="617"/>
                    <a:pt x="757" y="622"/>
                  </a:cubicBezTo>
                  <a:cubicBezTo>
                    <a:pt x="766" y="614"/>
                    <a:pt x="772" y="600"/>
                    <a:pt x="778" y="590"/>
                  </a:cubicBezTo>
                  <a:cubicBezTo>
                    <a:pt x="802" y="550"/>
                    <a:pt x="845" y="531"/>
                    <a:pt x="888" y="523"/>
                  </a:cubicBezTo>
                  <a:cubicBezTo>
                    <a:pt x="912" y="520"/>
                    <a:pt x="934" y="514"/>
                    <a:pt x="959" y="513"/>
                  </a:cubicBezTo>
                  <a:cubicBezTo>
                    <a:pt x="994" y="510"/>
                    <a:pt x="1024" y="486"/>
                    <a:pt x="1042" y="457"/>
                  </a:cubicBezTo>
                  <a:cubicBezTo>
                    <a:pt x="1060" y="435"/>
                    <a:pt x="1062" y="407"/>
                    <a:pt x="1072" y="381"/>
                  </a:cubicBezTo>
                  <a:cubicBezTo>
                    <a:pt x="1098" y="377"/>
                    <a:pt x="1125" y="375"/>
                    <a:pt x="1150" y="368"/>
                  </a:cubicBezTo>
                  <a:cubicBezTo>
                    <a:pt x="1195" y="345"/>
                    <a:pt x="1195" y="345"/>
                    <a:pt x="1195" y="345"/>
                  </a:cubicBezTo>
                  <a:cubicBezTo>
                    <a:pt x="1229" y="323"/>
                    <a:pt x="1247" y="288"/>
                    <a:pt x="1259" y="253"/>
                  </a:cubicBezTo>
                  <a:cubicBezTo>
                    <a:pt x="1264" y="240"/>
                    <a:pt x="1264" y="224"/>
                    <a:pt x="1270" y="213"/>
                  </a:cubicBezTo>
                  <a:cubicBezTo>
                    <a:pt x="1330" y="205"/>
                    <a:pt x="1390" y="188"/>
                    <a:pt x="1431" y="141"/>
                  </a:cubicBezTo>
                  <a:cubicBezTo>
                    <a:pt x="1473" y="104"/>
                    <a:pt x="1497" y="56"/>
                    <a:pt x="1506" y="4"/>
                  </a:cubicBezTo>
                  <a:lnTo>
                    <a:pt x="1501" y="4"/>
                  </a:lnTo>
                  <a:close/>
                  <a:moveTo>
                    <a:pt x="1411" y="46"/>
                  </a:moveTo>
                  <a:cubicBezTo>
                    <a:pt x="1414" y="51"/>
                    <a:pt x="1416" y="56"/>
                    <a:pt x="1414" y="62"/>
                  </a:cubicBezTo>
                  <a:cubicBezTo>
                    <a:pt x="1405" y="61"/>
                    <a:pt x="1399" y="49"/>
                    <a:pt x="1390" y="46"/>
                  </a:cubicBezTo>
                  <a:cubicBezTo>
                    <a:pt x="1384" y="40"/>
                    <a:pt x="1372" y="43"/>
                    <a:pt x="1370" y="36"/>
                  </a:cubicBezTo>
                  <a:cubicBezTo>
                    <a:pt x="1384" y="33"/>
                    <a:pt x="1401" y="34"/>
                    <a:pt x="1411" y="46"/>
                  </a:cubicBezTo>
                  <a:close/>
                  <a:moveTo>
                    <a:pt x="1356" y="44"/>
                  </a:moveTo>
                  <a:cubicBezTo>
                    <a:pt x="1372" y="45"/>
                    <a:pt x="1393" y="47"/>
                    <a:pt x="1403" y="64"/>
                  </a:cubicBezTo>
                  <a:cubicBezTo>
                    <a:pt x="1403" y="69"/>
                    <a:pt x="1397" y="69"/>
                    <a:pt x="1394" y="71"/>
                  </a:cubicBezTo>
                  <a:cubicBezTo>
                    <a:pt x="1377" y="71"/>
                    <a:pt x="1359" y="68"/>
                    <a:pt x="1350" y="52"/>
                  </a:cubicBezTo>
                  <a:cubicBezTo>
                    <a:pt x="1346" y="47"/>
                    <a:pt x="1351" y="44"/>
                    <a:pt x="1356" y="44"/>
                  </a:cubicBezTo>
                  <a:close/>
                  <a:moveTo>
                    <a:pt x="1153" y="116"/>
                  </a:moveTo>
                  <a:cubicBezTo>
                    <a:pt x="1160" y="118"/>
                    <a:pt x="1166" y="125"/>
                    <a:pt x="1169" y="131"/>
                  </a:cubicBezTo>
                  <a:cubicBezTo>
                    <a:pt x="1170" y="142"/>
                    <a:pt x="1170" y="154"/>
                    <a:pt x="1164" y="161"/>
                  </a:cubicBezTo>
                  <a:cubicBezTo>
                    <a:pt x="1169" y="169"/>
                    <a:pt x="1159" y="173"/>
                    <a:pt x="1157" y="179"/>
                  </a:cubicBezTo>
                  <a:cubicBezTo>
                    <a:pt x="1148" y="184"/>
                    <a:pt x="1148" y="184"/>
                    <a:pt x="1148" y="184"/>
                  </a:cubicBezTo>
                  <a:cubicBezTo>
                    <a:pt x="1147" y="176"/>
                    <a:pt x="1155" y="168"/>
                    <a:pt x="1155" y="159"/>
                  </a:cubicBezTo>
                  <a:cubicBezTo>
                    <a:pt x="1161" y="144"/>
                    <a:pt x="1152" y="131"/>
                    <a:pt x="1153" y="116"/>
                  </a:cubicBezTo>
                  <a:close/>
                  <a:moveTo>
                    <a:pt x="1142" y="114"/>
                  </a:moveTo>
                  <a:cubicBezTo>
                    <a:pt x="1151" y="128"/>
                    <a:pt x="1154" y="148"/>
                    <a:pt x="1149" y="165"/>
                  </a:cubicBezTo>
                  <a:cubicBezTo>
                    <a:pt x="1146" y="169"/>
                    <a:pt x="1145" y="176"/>
                    <a:pt x="1139" y="177"/>
                  </a:cubicBezTo>
                  <a:cubicBezTo>
                    <a:pt x="1127" y="155"/>
                    <a:pt x="1142" y="136"/>
                    <a:pt x="1142" y="114"/>
                  </a:cubicBezTo>
                  <a:close/>
                  <a:moveTo>
                    <a:pt x="1091" y="152"/>
                  </a:moveTo>
                  <a:cubicBezTo>
                    <a:pt x="1085" y="160"/>
                    <a:pt x="1081" y="166"/>
                    <a:pt x="1070" y="167"/>
                  </a:cubicBezTo>
                  <a:cubicBezTo>
                    <a:pt x="1069" y="166"/>
                    <a:pt x="1069" y="166"/>
                    <a:pt x="1069" y="166"/>
                  </a:cubicBezTo>
                  <a:cubicBezTo>
                    <a:pt x="1083" y="149"/>
                    <a:pt x="1089" y="126"/>
                    <a:pt x="1098" y="105"/>
                  </a:cubicBezTo>
                  <a:cubicBezTo>
                    <a:pt x="1106" y="119"/>
                    <a:pt x="1098" y="139"/>
                    <a:pt x="1091" y="152"/>
                  </a:cubicBezTo>
                  <a:close/>
                  <a:moveTo>
                    <a:pt x="1089" y="111"/>
                  </a:moveTo>
                  <a:cubicBezTo>
                    <a:pt x="1082" y="135"/>
                    <a:pt x="1072" y="164"/>
                    <a:pt x="1049" y="176"/>
                  </a:cubicBezTo>
                  <a:cubicBezTo>
                    <a:pt x="1047" y="149"/>
                    <a:pt x="1064" y="120"/>
                    <a:pt x="1089" y="111"/>
                  </a:cubicBezTo>
                  <a:close/>
                  <a:moveTo>
                    <a:pt x="826" y="194"/>
                  </a:moveTo>
                  <a:cubicBezTo>
                    <a:pt x="824" y="193"/>
                    <a:pt x="824" y="193"/>
                    <a:pt x="824" y="193"/>
                  </a:cubicBezTo>
                  <a:cubicBezTo>
                    <a:pt x="833" y="188"/>
                    <a:pt x="844" y="190"/>
                    <a:pt x="854" y="190"/>
                  </a:cubicBezTo>
                  <a:cubicBezTo>
                    <a:pt x="859" y="188"/>
                    <a:pt x="865" y="187"/>
                    <a:pt x="869" y="189"/>
                  </a:cubicBezTo>
                  <a:cubicBezTo>
                    <a:pt x="857" y="198"/>
                    <a:pt x="839" y="200"/>
                    <a:pt x="826" y="194"/>
                  </a:cubicBezTo>
                  <a:close/>
                  <a:moveTo>
                    <a:pt x="867" y="180"/>
                  </a:moveTo>
                  <a:cubicBezTo>
                    <a:pt x="856" y="183"/>
                    <a:pt x="845" y="186"/>
                    <a:pt x="833" y="183"/>
                  </a:cubicBezTo>
                  <a:cubicBezTo>
                    <a:pt x="831" y="174"/>
                    <a:pt x="843" y="174"/>
                    <a:pt x="848" y="169"/>
                  </a:cubicBezTo>
                  <a:cubicBezTo>
                    <a:pt x="860" y="166"/>
                    <a:pt x="873" y="169"/>
                    <a:pt x="884" y="170"/>
                  </a:cubicBezTo>
                  <a:cubicBezTo>
                    <a:pt x="883" y="177"/>
                    <a:pt x="873" y="178"/>
                    <a:pt x="867" y="180"/>
                  </a:cubicBezTo>
                  <a:close/>
                  <a:moveTo>
                    <a:pt x="896" y="265"/>
                  </a:moveTo>
                  <a:cubicBezTo>
                    <a:pt x="884" y="258"/>
                    <a:pt x="881" y="246"/>
                    <a:pt x="879" y="234"/>
                  </a:cubicBezTo>
                  <a:cubicBezTo>
                    <a:pt x="879" y="224"/>
                    <a:pt x="879" y="212"/>
                    <a:pt x="891" y="210"/>
                  </a:cubicBezTo>
                  <a:cubicBezTo>
                    <a:pt x="894" y="227"/>
                    <a:pt x="891" y="246"/>
                    <a:pt x="898" y="263"/>
                  </a:cubicBezTo>
                  <a:lnTo>
                    <a:pt x="896" y="265"/>
                  </a:lnTo>
                  <a:close/>
                  <a:moveTo>
                    <a:pt x="910" y="241"/>
                  </a:moveTo>
                  <a:cubicBezTo>
                    <a:pt x="909" y="247"/>
                    <a:pt x="907" y="252"/>
                    <a:pt x="904" y="257"/>
                  </a:cubicBezTo>
                  <a:cubicBezTo>
                    <a:pt x="899" y="243"/>
                    <a:pt x="894" y="226"/>
                    <a:pt x="898" y="210"/>
                  </a:cubicBezTo>
                  <a:cubicBezTo>
                    <a:pt x="907" y="215"/>
                    <a:pt x="909" y="228"/>
                    <a:pt x="910" y="241"/>
                  </a:cubicBezTo>
                  <a:close/>
                  <a:moveTo>
                    <a:pt x="849" y="334"/>
                  </a:moveTo>
                  <a:cubicBezTo>
                    <a:pt x="840" y="335"/>
                    <a:pt x="830" y="331"/>
                    <a:pt x="826" y="323"/>
                  </a:cubicBezTo>
                  <a:cubicBezTo>
                    <a:pt x="823" y="316"/>
                    <a:pt x="822" y="307"/>
                    <a:pt x="826" y="299"/>
                  </a:cubicBezTo>
                  <a:cubicBezTo>
                    <a:pt x="837" y="314"/>
                    <a:pt x="853" y="325"/>
                    <a:pt x="872" y="325"/>
                  </a:cubicBezTo>
                  <a:cubicBezTo>
                    <a:pt x="868" y="333"/>
                    <a:pt x="858" y="334"/>
                    <a:pt x="849" y="334"/>
                  </a:cubicBezTo>
                  <a:close/>
                  <a:moveTo>
                    <a:pt x="845" y="311"/>
                  </a:moveTo>
                  <a:cubicBezTo>
                    <a:pt x="841" y="305"/>
                    <a:pt x="830" y="298"/>
                    <a:pt x="834" y="290"/>
                  </a:cubicBezTo>
                  <a:cubicBezTo>
                    <a:pt x="849" y="294"/>
                    <a:pt x="870" y="298"/>
                    <a:pt x="874" y="316"/>
                  </a:cubicBezTo>
                  <a:cubicBezTo>
                    <a:pt x="864" y="321"/>
                    <a:pt x="852" y="317"/>
                    <a:pt x="845" y="311"/>
                  </a:cubicBezTo>
                  <a:close/>
                  <a:moveTo>
                    <a:pt x="760" y="317"/>
                  </a:moveTo>
                  <a:cubicBezTo>
                    <a:pt x="771" y="315"/>
                    <a:pt x="779" y="321"/>
                    <a:pt x="787" y="327"/>
                  </a:cubicBezTo>
                  <a:cubicBezTo>
                    <a:pt x="792" y="333"/>
                    <a:pt x="800" y="341"/>
                    <a:pt x="795" y="349"/>
                  </a:cubicBezTo>
                  <a:cubicBezTo>
                    <a:pt x="783" y="341"/>
                    <a:pt x="771" y="332"/>
                    <a:pt x="759" y="323"/>
                  </a:cubicBezTo>
                  <a:cubicBezTo>
                    <a:pt x="756" y="321"/>
                    <a:pt x="758" y="318"/>
                    <a:pt x="760" y="317"/>
                  </a:cubicBezTo>
                  <a:close/>
                  <a:moveTo>
                    <a:pt x="733" y="321"/>
                  </a:moveTo>
                  <a:cubicBezTo>
                    <a:pt x="753" y="324"/>
                    <a:pt x="770" y="337"/>
                    <a:pt x="783" y="353"/>
                  </a:cubicBezTo>
                  <a:cubicBezTo>
                    <a:pt x="772" y="360"/>
                    <a:pt x="760" y="348"/>
                    <a:pt x="748" y="345"/>
                  </a:cubicBezTo>
                  <a:cubicBezTo>
                    <a:pt x="741" y="339"/>
                    <a:pt x="732" y="331"/>
                    <a:pt x="733" y="321"/>
                  </a:cubicBezTo>
                  <a:close/>
                  <a:moveTo>
                    <a:pt x="875" y="84"/>
                  </a:moveTo>
                  <a:cubicBezTo>
                    <a:pt x="880" y="88"/>
                    <a:pt x="881" y="92"/>
                    <a:pt x="882" y="97"/>
                  </a:cubicBezTo>
                  <a:cubicBezTo>
                    <a:pt x="881" y="98"/>
                    <a:pt x="881" y="98"/>
                    <a:pt x="881" y="98"/>
                  </a:cubicBezTo>
                  <a:cubicBezTo>
                    <a:pt x="871" y="90"/>
                    <a:pt x="859" y="84"/>
                    <a:pt x="853" y="73"/>
                  </a:cubicBezTo>
                  <a:cubicBezTo>
                    <a:pt x="862" y="71"/>
                    <a:pt x="871" y="77"/>
                    <a:pt x="875" y="84"/>
                  </a:cubicBezTo>
                  <a:close/>
                  <a:moveTo>
                    <a:pt x="839" y="76"/>
                  </a:moveTo>
                  <a:cubicBezTo>
                    <a:pt x="853" y="84"/>
                    <a:pt x="869" y="94"/>
                    <a:pt x="878" y="106"/>
                  </a:cubicBezTo>
                  <a:cubicBezTo>
                    <a:pt x="875" y="113"/>
                    <a:pt x="866" y="109"/>
                    <a:pt x="860" y="108"/>
                  </a:cubicBezTo>
                  <a:cubicBezTo>
                    <a:pt x="842" y="104"/>
                    <a:pt x="821" y="96"/>
                    <a:pt x="814" y="77"/>
                  </a:cubicBezTo>
                  <a:cubicBezTo>
                    <a:pt x="819" y="70"/>
                    <a:pt x="831" y="75"/>
                    <a:pt x="839" y="76"/>
                  </a:cubicBezTo>
                  <a:close/>
                  <a:moveTo>
                    <a:pt x="756" y="52"/>
                  </a:moveTo>
                  <a:cubicBezTo>
                    <a:pt x="743" y="43"/>
                    <a:pt x="738" y="29"/>
                    <a:pt x="738" y="13"/>
                  </a:cubicBezTo>
                  <a:cubicBezTo>
                    <a:pt x="738" y="9"/>
                    <a:pt x="742" y="10"/>
                    <a:pt x="744" y="12"/>
                  </a:cubicBezTo>
                  <a:cubicBezTo>
                    <a:pt x="755" y="30"/>
                    <a:pt x="755" y="30"/>
                    <a:pt x="755" y="30"/>
                  </a:cubicBezTo>
                  <a:cubicBezTo>
                    <a:pt x="757" y="36"/>
                    <a:pt x="762" y="49"/>
                    <a:pt x="756" y="52"/>
                  </a:cubicBezTo>
                  <a:close/>
                  <a:moveTo>
                    <a:pt x="757" y="18"/>
                  </a:moveTo>
                  <a:cubicBezTo>
                    <a:pt x="758" y="15"/>
                    <a:pt x="758" y="15"/>
                    <a:pt x="758" y="15"/>
                  </a:cubicBezTo>
                  <a:cubicBezTo>
                    <a:pt x="766" y="21"/>
                    <a:pt x="772" y="30"/>
                    <a:pt x="770" y="42"/>
                  </a:cubicBezTo>
                  <a:cubicBezTo>
                    <a:pt x="769" y="44"/>
                    <a:pt x="769" y="46"/>
                    <a:pt x="767" y="46"/>
                  </a:cubicBezTo>
                  <a:lnTo>
                    <a:pt x="757" y="18"/>
                  </a:lnTo>
                  <a:close/>
                  <a:moveTo>
                    <a:pt x="614" y="35"/>
                  </a:moveTo>
                  <a:cubicBezTo>
                    <a:pt x="611" y="40"/>
                    <a:pt x="611" y="40"/>
                    <a:pt x="611" y="40"/>
                  </a:cubicBezTo>
                  <a:cubicBezTo>
                    <a:pt x="608" y="40"/>
                    <a:pt x="608" y="40"/>
                    <a:pt x="608" y="40"/>
                  </a:cubicBezTo>
                  <a:lnTo>
                    <a:pt x="614" y="35"/>
                  </a:lnTo>
                  <a:close/>
                  <a:moveTo>
                    <a:pt x="623" y="41"/>
                  </a:moveTo>
                  <a:cubicBezTo>
                    <a:pt x="628" y="41"/>
                    <a:pt x="633" y="39"/>
                    <a:pt x="638" y="40"/>
                  </a:cubicBezTo>
                  <a:cubicBezTo>
                    <a:pt x="630" y="60"/>
                    <a:pt x="612" y="80"/>
                    <a:pt x="588" y="82"/>
                  </a:cubicBezTo>
                  <a:cubicBezTo>
                    <a:pt x="591" y="66"/>
                    <a:pt x="607" y="48"/>
                    <a:pt x="623" y="41"/>
                  </a:cubicBezTo>
                  <a:close/>
                  <a:moveTo>
                    <a:pt x="581" y="34"/>
                  </a:moveTo>
                  <a:cubicBezTo>
                    <a:pt x="583" y="35"/>
                    <a:pt x="583" y="35"/>
                    <a:pt x="583" y="35"/>
                  </a:cubicBezTo>
                  <a:cubicBezTo>
                    <a:pt x="582" y="47"/>
                    <a:pt x="571" y="57"/>
                    <a:pt x="561" y="61"/>
                  </a:cubicBezTo>
                  <a:cubicBezTo>
                    <a:pt x="557" y="62"/>
                    <a:pt x="557" y="62"/>
                    <a:pt x="557" y="62"/>
                  </a:cubicBezTo>
                  <a:cubicBezTo>
                    <a:pt x="556" y="47"/>
                    <a:pt x="574" y="45"/>
                    <a:pt x="581" y="34"/>
                  </a:cubicBezTo>
                  <a:close/>
                  <a:moveTo>
                    <a:pt x="572" y="30"/>
                  </a:moveTo>
                  <a:cubicBezTo>
                    <a:pt x="570" y="41"/>
                    <a:pt x="556" y="41"/>
                    <a:pt x="551" y="50"/>
                  </a:cubicBezTo>
                  <a:cubicBezTo>
                    <a:pt x="553" y="39"/>
                    <a:pt x="563" y="32"/>
                    <a:pt x="572" y="30"/>
                  </a:cubicBezTo>
                  <a:close/>
                  <a:moveTo>
                    <a:pt x="503" y="104"/>
                  </a:moveTo>
                  <a:cubicBezTo>
                    <a:pt x="498" y="106"/>
                    <a:pt x="491" y="106"/>
                    <a:pt x="487" y="104"/>
                  </a:cubicBezTo>
                  <a:cubicBezTo>
                    <a:pt x="495" y="97"/>
                    <a:pt x="505" y="92"/>
                    <a:pt x="518" y="93"/>
                  </a:cubicBezTo>
                  <a:cubicBezTo>
                    <a:pt x="516" y="99"/>
                    <a:pt x="508" y="102"/>
                    <a:pt x="503" y="104"/>
                  </a:cubicBezTo>
                  <a:close/>
                  <a:moveTo>
                    <a:pt x="486" y="93"/>
                  </a:moveTo>
                  <a:cubicBezTo>
                    <a:pt x="495" y="85"/>
                    <a:pt x="510" y="73"/>
                    <a:pt x="522" y="83"/>
                  </a:cubicBezTo>
                  <a:cubicBezTo>
                    <a:pt x="511" y="86"/>
                    <a:pt x="497" y="88"/>
                    <a:pt x="486" y="93"/>
                  </a:cubicBezTo>
                  <a:close/>
                  <a:moveTo>
                    <a:pt x="506" y="170"/>
                  </a:moveTo>
                  <a:cubicBezTo>
                    <a:pt x="506" y="155"/>
                    <a:pt x="508" y="131"/>
                    <a:pt x="529" y="128"/>
                  </a:cubicBezTo>
                  <a:cubicBezTo>
                    <a:pt x="518" y="141"/>
                    <a:pt x="516" y="158"/>
                    <a:pt x="506" y="170"/>
                  </a:cubicBezTo>
                  <a:close/>
                  <a:moveTo>
                    <a:pt x="516" y="173"/>
                  </a:moveTo>
                  <a:cubicBezTo>
                    <a:pt x="515" y="170"/>
                    <a:pt x="515" y="170"/>
                    <a:pt x="515" y="170"/>
                  </a:cubicBezTo>
                  <a:cubicBezTo>
                    <a:pt x="521" y="154"/>
                    <a:pt x="527" y="132"/>
                    <a:pt x="547" y="128"/>
                  </a:cubicBezTo>
                  <a:cubicBezTo>
                    <a:pt x="549" y="133"/>
                    <a:pt x="549" y="133"/>
                    <a:pt x="549" y="133"/>
                  </a:cubicBezTo>
                  <a:cubicBezTo>
                    <a:pt x="548" y="150"/>
                    <a:pt x="533" y="168"/>
                    <a:pt x="516" y="173"/>
                  </a:cubicBezTo>
                  <a:close/>
                  <a:moveTo>
                    <a:pt x="512" y="350"/>
                  </a:moveTo>
                  <a:cubicBezTo>
                    <a:pt x="505" y="344"/>
                    <a:pt x="495" y="338"/>
                    <a:pt x="497" y="328"/>
                  </a:cubicBezTo>
                  <a:cubicBezTo>
                    <a:pt x="508" y="340"/>
                    <a:pt x="520" y="347"/>
                    <a:pt x="534" y="353"/>
                  </a:cubicBezTo>
                  <a:cubicBezTo>
                    <a:pt x="529" y="357"/>
                    <a:pt x="518" y="353"/>
                    <a:pt x="512" y="350"/>
                  </a:cubicBezTo>
                  <a:close/>
                  <a:moveTo>
                    <a:pt x="500" y="311"/>
                  </a:moveTo>
                  <a:cubicBezTo>
                    <a:pt x="501" y="308"/>
                    <a:pt x="501" y="308"/>
                    <a:pt x="501" y="308"/>
                  </a:cubicBezTo>
                  <a:cubicBezTo>
                    <a:pt x="517" y="316"/>
                    <a:pt x="544" y="324"/>
                    <a:pt x="543" y="348"/>
                  </a:cubicBezTo>
                  <a:cubicBezTo>
                    <a:pt x="524" y="344"/>
                    <a:pt x="504" y="331"/>
                    <a:pt x="500" y="311"/>
                  </a:cubicBezTo>
                  <a:close/>
                  <a:moveTo>
                    <a:pt x="1162" y="287"/>
                  </a:moveTo>
                  <a:cubicBezTo>
                    <a:pt x="1142" y="253"/>
                    <a:pt x="1142" y="253"/>
                    <a:pt x="1142" y="253"/>
                  </a:cubicBezTo>
                  <a:cubicBezTo>
                    <a:pt x="1147" y="249"/>
                    <a:pt x="1154" y="253"/>
                    <a:pt x="1159" y="255"/>
                  </a:cubicBezTo>
                  <a:cubicBezTo>
                    <a:pt x="1167" y="264"/>
                    <a:pt x="1167" y="264"/>
                    <a:pt x="1167" y="264"/>
                  </a:cubicBezTo>
                  <a:cubicBezTo>
                    <a:pt x="1168" y="272"/>
                    <a:pt x="1169" y="282"/>
                    <a:pt x="1162" y="287"/>
                  </a:cubicBezTo>
                  <a:close/>
                  <a:moveTo>
                    <a:pt x="1153" y="291"/>
                  </a:moveTo>
                  <a:cubicBezTo>
                    <a:pt x="1145" y="290"/>
                    <a:pt x="1135" y="285"/>
                    <a:pt x="1132" y="276"/>
                  </a:cubicBezTo>
                  <a:cubicBezTo>
                    <a:pt x="1129" y="269"/>
                    <a:pt x="1130" y="261"/>
                    <a:pt x="1132" y="254"/>
                  </a:cubicBezTo>
                  <a:cubicBezTo>
                    <a:pt x="1145" y="261"/>
                    <a:pt x="1153" y="277"/>
                    <a:pt x="1153" y="291"/>
                  </a:cubicBezTo>
                  <a:close/>
                  <a:moveTo>
                    <a:pt x="1286" y="133"/>
                  </a:moveTo>
                  <a:cubicBezTo>
                    <a:pt x="1280" y="122"/>
                    <a:pt x="1274" y="108"/>
                    <a:pt x="1278" y="95"/>
                  </a:cubicBezTo>
                  <a:cubicBezTo>
                    <a:pt x="1290" y="105"/>
                    <a:pt x="1300" y="121"/>
                    <a:pt x="1302" y="139"/>
                  </a:cubicBezTo>
                  <a:cubicBezTo>
                    <a:pt x="1297" y="142"/>
                    <a:pt x="1290" y="136"/>
                    <a:pt x="1286" y="133"/>
                  </a:cubicBezTo>
                  <a:close/>
                  <a:moveTo>
                    <a:pt x="1308" y="108"/>
                  </a:moveTo>
                  <a:cubicBezTo>
                    <a:pt x="1309" y="115"/>
                    <a:pt x="1311" y="121"/>
                    <a:pt x="1308" y="127"/>
                  </a:cubicBezTo>
                  <a:cubicBezTo>
                    <a:pt x="1306" y="127"/>
                    <a:pt x="1306" y="127"/>
                    <a:pt x="1306" y="127"/>
                  </a:cubicBezTo>
                  <a:cubicBezTo>
                    <a:pt x="1301" y="114"/>
                    <a:pt x="1293" y="102"/>
                    <a:pt x="1286" y="89"/>
                  </a:cubicBezTo>
                  <a:cubicBezTo>
                    <a:pt x="1296" y="92"/>
                    <a:pt x="1304" y="98"/>
                    <a:pt x="1308" y="108"/>
                  </a:cubicBezTo>
                  <a:close/>
                  <a:moveTo>
                    <a:pt x="1306" y="15"/>
                  </a:moveTo>
                  <a:cubicBezTo>
                    <a:pt x="1322" y="25"/>
                    <a:pt x="1322" y="25"/>
                    <a:pt x="1322" y="25"/>
                  </a:cubicBezTo>
                  <a:cubicBezTo>
                    <a:pt x="1330" y="33"/>
                    <a:pt x="1340" y="42"/>
                    <a:pt x="1342" y="53"/>
                  </a:cubicBezTo>
                  <a:cubicBezTo>
                    <a:pt x="1316" y="37"/>
                    <a:pt x="1287" y="24"/>
                    <a:pt x="1255" y="24"/>
                  </a:cubicBezTo>
                  <a:cubicBezTo>
                    <a:pt x="1254" y="22"/>
                    <a:pt x="1254" y="22"/>
                    <a:pt x="1254" y="22"/>
                  </a:cubicBezTo>
                  <a:cubicBezTo>
                    <a:pt x="1267" y="13"/>
                    <a:pt x="1288" y="14"/>
                    <a:pt x="1306" y="15"/>
                  </a:cubicBezTo>
                  <a:close/>
                  <a:moveTo>
                    <a:pt x="1280" y="31"/>
                  </a:moveTo>
                  <a:cubicBezTo>
                    <a:pt x="1303" y="35"/>
                    <a:pt x="1325" y="47"/>
                    <a:pt x="1341" y="65"/>
                  </a:cubicBezTo>
                  <a:cubicBezTo>
                    <a:pt x="1333" y="73"/>
                    <a:pt x="1319" y="72"/>
                    <a:pt x="1308" y="74"/>
                  </a:cubicBezTo>
                  <a:cubicBezTo>
                    <a:pt x="1283" y="72"/>
                    <a:pt x="1253" y="65"/>
                    <a:pt x="1246" y="39"/>
                  </a:cubicBezTo>
                  <a:cubicBezTo>
                    <a:pt x="1250" y="22"/>
                    <a:pt x="1270" y="34"/>
                    <a:pt x="1280" y="31"/>
                  </a:cubicBezTo>
                  <a:close/>
                  <a:moveTo>
                    <a:pt x="1242" y="21"/>
                  </a:moveTo>
                  <a:cubicBezTo>
                    <a:pt x="1243" y="22"/>
                    <a:pt x="1246" y="25"/>
                    <a:pt x="1244" y="28"/>
                  </a:cubicBezTo>
                  <a:cubicBezTo>
                    <a:pt x="1243" y="31"/>
                    <a:pt x="1240" y="31"/>
                    <a:pt x="1239" y="30"/>
                  </a:cubicBezTo>
                  <a:lnTo>
                    <a:pt x="1242" y="21"/>
                  </a:lnTo>
                  <a:close/>
                  <a:moveTo>
                    <a:pt x="1222" y="55"/>
                  </a:moveTo>
                  <a:cubicBezTo>
                    <a:pt x="1227" y="49"/>
                    <a:pt x="1236" y="42"/>
                    <a:pt x="1244" y="46"/>
                  </a:cubicBezTo>
                  <a:cubicBezTo>
                    <a:pt x="1247" y="56"/>
                    <a:pt x="1258" y="63"/>
                    <a:pt x="1263" y="72"/>
                  </a:cubicBezTo>
                  <a:cubicBezTo>
                    <a:pt x="1268" y="89"/>
                    <a:pt x="1259" y="105"/>
                    <a:pt x="1250" y="121"/>
                  </a:cubicBezTo>
                  <a:cubicBezTo>
                    <a:pt x="1247" y="123"/>
                    <a:pt x="1243" y="125"/>
                    <a:pt x="1239" y="124"/>
                  </a:cubicBezTo>
                  <a:cubicBezTo>
                    <a:pt x="1228" y="103"/>
                    <a:pt x="1218" y="78"/>
                    <a:pt x="1222" y="55"/>
                  </a:cubicBezTo>
                  <a:close/>
                  <a:moveTo>
                    <a:pt x="1098" y="66"/>
                  </a:moveTo>
                  <a:cubicBezTo>
                    <a:pt x="1097" y="67"/>
                    <a:pt x="1094" y="68"/>
                    <a:pt x="1092" y="67"/>
                  </a:cubicBezTo>
                  <a:cubicBezTo>
                    <a:pt x="1097" y="32"/>
                    <a:pt x="1134" y="18"/>
                    <a:pt x="1160" y="6"/>
                  </a:cubicBezTo>
                  <a:cubicBezTo>
                    <a:pt x="1169" y="3"/>
                    <a:pt x="1174" y="10"/>
                    <a:pt x="1181" y="14"/>
                  </a:cubicBezTo>
                  <a:cubicBezTo>
                    <a:pt x="1181" y="18"/>
                    <a:pt x="1182" y="23"/>
                    <a:pt x="1178" y="26"/>
                  </a:cubicBezTo>
                  <a:cubicBezTo>
                    <a:pt x="1148" y="33"/>
                    <a:pt x="1124" y="50"/>
                    <a:pt x="1098" y="66"/>
                  </a:cubicBezTo>
                  <a:close/>
                  <a:moveTo>
                    <a:pt x="1166" y="76"/>
                  </a:moveTo>
                  <a:cubicBezTo>
                    <a:pt x="1148" y="86"/>
                    <a:pt x="1126" y="79"/>
                    <a:pt x="1110" y="68"/>
                  </a:cubicBezTo>
                  <a:cubicBezTo>
                    <a:pt x="1117" y="59"/>
                    <a:pt x="1130" y="54"/>
                    <a:pt x="1140" y="46"/>
                  </a:cubicBezTo>
                  <a:cubicBezTo>
                    <a:pt x="1153" y="41"/>
                    <a:pt x="1167" y="29"/>
                    <a:pt x="1182" y="33"/>
                  </a:cubicBezTo>
                  <a:cubicBezTo>
                    <a:pt x="1194" y="49"/>
                    <a:pt x="1194" y="49"/>
                    <a:pt x="1194" y="49"/>
                  </a:cubicBezTo>
                  <a:cubicBezTo>
                    <a:pt x="1192" y="65"/>
                    <a:pt x="1177" y="69"/>
                    <a:pt x="1166" y="76"/>
                  </a:cubicBezTo>
                  <a:close/>
                  <a:moveTo>
                    <a:pt x="1190" y="78"/>
                  </a:moveTo>
                  <a:cubicBezTo>
                    <a:pt x="1193" y="69"/>
                    <a:pt x="1194" y="60"/>
                    <a:pt x="1200" y="52"/>
                  </a:cubicBezTo>
                  <a:cubicBezTo>
                    <a:pt x="1214" y="54"/>
                    <a:pt x="1214" y="54"/>
                    <a:pt x="1214" y="54"/>
                  </a:cubicBezTo>
                  <a:cubicBezTo>
                    <a:pt x="1213" y="83"/>
                    <a:pt x="1228" y="107"/>
                    <a:pt x="1234" y="134"/>
                  </a:cubicBezTo>
                  <a:cubicBezTo>
                    <a:pt x="1228" y="136"/>
                    <a:pt x="1221" y="129"/>
                    <a:pt x="1214" y="126"/>
                  </a:cubicBezTo>
                  <a:cubicBezTo>
                    <a:pt x="1197" y="116"/>
                    <a:pt x="1191" y="96"/>
                    <a:pt x="1190" y="78"/>
                  </a:cubicBezTo>
                  <a:close/>
                  <a:moveTo>
                    <a:pt x="1179" y="207"/>
                  </a:moveTo>
                  <a:cubicBezTo>
                    <a:pt x="1185" y="199"/>
                    <a:pt x="1190" y="191"/>
                    <a:pt x="1195" y="184"/>
                  </a:cubicBezTo>
                  <a:cubicBezTo>
                    <a:pt x="1200" y="184"/>
                    <a:pt x="1199" y="190"/>
                    <a:pt x="1202" y="193"/>
                  </a:cubicBezTo>
                  <a:cubicBezTo>
                    <a:pt x="1200" y="202"/>
                    <a:pt x="1196" y="211"/>
                    <a:pt x="1190" y="218"/>
                  </a:cubicBezTo>
                  <a:cubicBezTo>
                    <a:pt x="1183" y="224"/>
                    <a:pt x="1175" y="225"/>
                    <a:pt x="1166" y="224"/>
                  </a:cubicBezTo>
                  <a:cubicBezTo>
                    <a:pt x="1167" y="218"/>
                    <a:pt x="1176" y="214"/>
                    <a:pt x="1179" y="207"/>
                  </a:cubicBezTo>
                  <a:close/>
                  <a:moveTo>
                    <a:pt x="1151" y="228"/>
                  </a:moveTo>
                  <a:cubicBezTo>
                    <a:pt x="1167" y="229"/>
                    <a:pt x="1188" y="234"/>
                    <a:pt x="1198" y="216"/>
                  </a:cubicBezTo>
                  <a:cubicBezTo>
                    <a:pt x="1208" y="207"/>
                    <a:pt x="1207" y="193"/>
                    <a:pt x="1202" y="181"/>
                  </a:cubicBezTo>
                  <a:cubicBezTo>
                    <a:pt x="1200" y="174"/>
                    <a:pt x="1200" y="174"/>
                    <a:pt x="1200" y="174"/>
                  </a:cubicBezTo>
                  <a:cubicBezTo>
                    <a:pt x="1208" y="131"/>
                    <a:pt x="1208" y="131"/>
                    <a:pt x="1208" y="131"/>
                  </a:cubicBezTo>
                  <a:cubicBezTo>
                    <a:pt x="1219" y="135"/>
                    <a:pt x="1232" y="139"/>
                    <a:pt x="1241" y="149"/>
                  </a:cubicBezTo>
                  <a:cubicBezTo>
                    <a:pt x="1246" y="145"/>
                    <a:pt x="1244" y="137"/>
                    <a:pt x="1243" y="132"/>
                  </a:cubicBezTo>
                  <a:cubicBezTo>
                    <a:pt x="1255" y="125"/>
                    <a:pt x="1261" y="112"/>
                    <a:pt x="1267" y="101"/>
                  </a:cubicBezTo>
                  <a:cubicBezTo>
                    <a:pt x="1269" y="101"/>
                    <a:pt x="1269" y="101"/>
                    <a:pt x="1269" y="101"/>
                  </a:cubicBezTo>
                  <a:cubicBezTo>
                    <a:pt x="1274" y="116"/>
                    <a:pt x="1273" y="134"/>
                    <a:pt x="1290" y="144"/>
                  </a:cubicBezTo>
                  <a:cubicBezTo>
                    <a:pt x="1269" y="156"/>
                    <a:pt x="1243" y="155"/>
                    <a:pt x="1219" y="159"/>
                  </a:cubicBezTo>
                  <a:cubicBezTo>
                    <a:pt x="1217" y="157"/>
                    <a:pt x="1214" y="156"/>
                    <a:pt x="1211" y="157"/>
                  </a:cubicBezTo>
                  <a:cubicBezTo>
                    <a:pt x="1208" y="168"/>
                    <a:pt x="1216" y="177"/>
                    <a:pt x="1215" y="190"/>
                  </a:cubicBezTo>
                  <a:cubicBezTo>
                    <a:pt x="1218" y="231"/>
                    <a:pt x="1201" y="273"/>
                    <a:pt x="1168" y="295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71" y="283"/>
                    <a:pt x="1180" y="272"/>
                    <a:pt x="1171" y="261"/>
                  </a:cubicBezTo>
                  <a:cubicBezTo>
                    <a:pt x="1161" y="239"/>
                    <a:pt x="1133" y="250"/>
                    <a:pt x="1120" y="233"/>
                  </a:cubicBezTo>
                  <a:lnTo>
                    <a:pt x="1151" y="228"/>
                  </a:lnTo>
                  <a:close/>
                  <a:moveTo>
                    <a:pt x="1105" y="236"/>
                  </a:moveTo>
                  <a:cubicBezTo>
                    <a:pt x="1140" y="240"/>
                    <a:pt x="1110" y="288"/>
                    <a:pt x="1144" y="295"/>
                  </a:cubicBezTo>
                  <a:cubicBezTo>
                    <a:pt x="1147" y="297"/>
                    <a:pt x="1155" y="298"/>
                    <a:pt x="1154" y="305"/>
                  </a:cubicBezTo>
                  <a:cubicBezTo>
                    <a:pt x="1133" y="322"/>
                    <a:pt x="1105" y="320"/>
                    <a:pt x="1079" y="326"/>
                  </a:cubicBezTo>
                  <a:cubicBezTo>
                    <a:pt x="1074" y="325"/>
                    <a:pt x="1074" y="325"/>
                    <a:pt x="1074" y="325"/>
                  </a:cubicBezTo>
                  <a:cubicBezTo>
                    <a:pt x="1079" y="309"/>
                    <a:pt x="1091" y="291"/>
                    <a:pt x="1091" y="271"/>
                  </a:cubicBezTo>
                  <a:cubicBezTo>
                    <a:pt x="1090" y="247"/>
                    <a:pt x="1063" y="238"/>
                    <a:pt x="1048" y="226"/>
                  </a:cubicBezTo>
                  <a:cubicBezTo>
                    <a:pt x="1047" y="223"/>
                    <a:pt x="1047" y="223"/>
                    <a:pt x="1047" y="223"/>
                  </a:cubicBezTo>
                  <a:cubicBezTo>
                    <a:pt x="1066" y="227"/>
                    <a:pt x="1087" y="229"/>
                    <a:pt x="1105" y="236"/>
                  </a:cubicBezTo>
                  <a:close/>
                  <a:moveTo>
                    <a:pt x="1072" y="271"/>
                  </a:moveTo>
                  <a:cubicBezTo>
                    <a:pt x="1062" y="244"/>
                    <a:pt x="1062" y="244"/>
                    <a:pt x="1062" y="244"/>
                  </a:cubicBezTo>
                  <a:cubicBezTo>
                    <a:pt x="1072" y="245"/>
                    <a:pt x="1077" y="256"/>
                    <a:pt x="1084" y="262"/>
                  </a:cubicBezTo>
                  <a:cubicBezTo>
                    <a:pt x="1084" y="274"/>
                    <a:pt x="1086" y="286"/>
                    <a:pt x="1078" y="298"/>
                  </a:cubicBezTo>
                  <a:cubicBezTo>
                    <a:pt x="1074" y="291"/>
                    <a:pt x="1075" y="279"/>
                    <a:pt x="1072" y="271"/>
                  </a:cubicBezTo>
                  <a:close/>
                  <a:moveTo>
                    <a:pt x="1043" y="251"/>
                  </a:moveTo>
                  <a:cubicBezTo>
                    <a:pt x="1046" y="237"/>
                    <a:pt x="1046" y="237"/>
                    <a:pt x="1046" y="237"/>
                  </a:cubicBezTo>
                  <a:cubicBezTo>
                    <a:pt x="1060" y="249"/>
                    <a:pt x="1065" y="267"/>
                    <a:pt x="1069" y="286"/>
                  </a:cubicBezTo>
                  <a:cubicBezTo>
                    <a:pt x="1069" y="313"/>
                    <a:pt x="1069" y="313"/>
                    <a:pt x="1069" y="313"/>
                  </a:cubicBezTo>
                  <a:cubicBezTo>
                    <a:pt x="1066" y="313"/>
                    <a:pt x="1066" y="313"/>
                    <a:pt x="1066" y="313"/>
                  </a:cubicBezTo>
                  <a:cubicBezTo>
                    <a:pt x="1048" y="298"/>
                    <a:pt x="1038" y="274"/>
                    <a:pt x="1043" y="251"/>
                  </a:cubicBezTo>
                  <a:close/>
                  <a:moveTo>
                    <a:pt x="918" y="309"/>
                  </a:moveTo>
                  <a:cubicBezTo>
                    <a:pt x="928" y="282"/>
                    <a:pt x="938" y="253"/>
                    <a:pt x="945" y="225"/>
                  </a:cubicBezTo>
                  <a:cubicBezTo>
                    <a:pt x="966" y="246"/>
                    <a:pt x="941" y="279"/>
                    <a:pt x="958" y="304"/>
                  </a:cubicBezTo>
                  <a:cubicBezTo>
                    <a:pt x="964" y="318"/>
                    <a:pt x="978" y="328"/>
                    <a:pt x="984" y="342"/>
                  </a:cubicBezTo>
                  <a:cubicBezTo>
                    <a:pt x="974" y="346"/>
                    <a:pt x="965" y="338"/>
                    <a:pt x="953" y="339"/>
                  </a:cubicBezTo>
                  <a:cubicBezTo>
                    <a:pt x="940" y="338"/>
                    <a:pt x="925" y="340"/>
                    <a:pt x="918" y="328"/>
                  </a:cubicBezTo>
                  <a:cubicBezTo>
                    <a:pt x="914" y="322"/>
                    <a:pt x="913" y="315"/>
                    <a:pt x="918" y="309"/>
                  </a:cubicBezTo>
                  <a:close/>
                  <a:moveTo>
                    <a:pt x="986" y="294"/>
                  </a:moveTo>
                  <a:cubicBezTo>
                    <a:pt x="986" y="305"/>
                    <a:pt x="991" y="317"/>
                    <a:pt x="984" y="327"/>
                  </a:cubicBezTo>
                  <a:cubicBezTo>
                    <a:pt x="969" y="315"/>
                    <a:pt x="954" y="296"/>
                    <a:pt x="957" y="274"/>
                  </a:cubicBezTo>
                  <a:cubicBezTo>
                    <a:pt x="961" y="244"/>
                    <a:pt x="961" y="244"/>
                    <a:pt x="961" y="244"/>
                  </a:cubicBezTo>
                  <a:cubicBezTo>
                    <a:pt x="979" y="255"/>
                    <a:pt x="979" y="277"/>
                    <a:pt x="986" y="294"/>
                  </a:cubicBezTo>
                  <a:close/>
                  <a:moveTo>
                    <a:pt x="982" y="258"/>
                  </a:moveTo>
                  <a:cubicBezTo>
                    <a:pt x="997" y="266"/>
                    <a:pt x="1000" y="290"/>
                    <a:pt x="997" y="307"/>
                  </a:cubicBezTo>
                  <a:cubicBezTo>
                    <a:pt x="998" y="309"/>
                    <a:pt x="996" y="309"/>
                    <a:pt x="995" y="310"/>
                  </a:cubicBezTo>
                  <a:cubicBezTo>
                    <a:pt x="991" y="293"/>
                    <a:pt x="986" y="273"/>
                    <a:pt x="982" y="258"/>
                  </a:cubicBezTo>
                  <a:close/>
                  <a:moveTo>
                    <a:pt x="932" y="348"/>
                  </a:moveTo>
                  <a:cubicBezTo>
                    <a:pt x="934" y="345"/>
                    <a:pt x="934" y="345"/>
                    <a:pt x="934" y="345"/>
                  </a:cubicBezTo>
                  <a:cubicBezTo>
                    <a:pt x="957" y="343"/>
                    <a:pt x="982" y="345"/>
                    <a:pt x="993" y="367"/>
                  </a:cubicBezTo>
                  <a:cubicBezTo>
                    <a:pt x="993" y="370"/>
                    <a:pt x="993" y="370"/>
                    <a:pt x="993" y="370"/>
                  </a:cubicBezTo>
                  <a:cubicBezTo>
                    <a:pt x="972" y="369"/>
                    <a:pt x="944" y="370"/>
                    <a:pt x="932" y="348"/>
                  </a:cubicBezTo>
                  <a:close/>
                  <a:moveTo>
                    <a:pt x="985" y="378"/>
                  </a:moveTo>
                  <a:cubicBezTo>
                    <a:pt x="977" y="386"/>
                    <a:pt x="961" y="391"/>
                    <a:pt x="948" y="387"/>
                  </a:cubicBezTo>
                  <a:cubicBezTo>
                    <a:pt x="937" y="382"/>
                    <a:pt x="930" y="372"/>
                    <a:pt x="927" y="361"/>
                  </a:cubicBezTo>
                  <a:cubicBezTo>
                    <a:pt x="928" y="355"/>
                    <a:pt x="928" y="355"/>
                    <a:pt x="928" y="355"/>
                  </a:cubicBezTo>
                  <a:cubicBezTo>
                    <a:pt x="943" y="369"/>
                    <a:pt x="962" y="377"/>
                    <a:pt x="984" y="377"/>
                  </a:cubicBezTo>
                  <a:lnTo>
                    <a:pt x="985" y="378"/>
                  </a:lnTo>
                  <a:close/>
                  <a:moveTo>
                    <a:pt x="682" y="345"/>
                  </a:moveTo>
                  <a:cubicBezTo>
                    <a:pt x="688" y="356"/>
                    <a:pt x="698" y="368"/>
                    <a:pt x="705" y="374"/>
                  </a:cubicBezTo>
                  <a:cubicBezTo>
                    <a:pt x="687" y="372"/>
                    <a:pt x="670" y="359"/>
                    <a:pt x="660" y="345"/>
                  </a:cubicBezTo>
                  <a:cubicBezTo>
                    <a:pt x="660" y="338"/>
                    <a:pt x="669" y="334"/>
                    <a:pt x="672" y="329"/>
                  </a:cubicBezTo>
                  <a:cubicBezTo>
                    <a:pt x="680" y="332"/>
                    <a:pt x="677" y="341"/>
                    <a:pt x="682" y="345"/>
                  </a:cubicBezTo>
                  <a:close/>
                  <a:moveTo>
                    <a:pt x="796" y="264"/>
                  </a:moveTo>
                  <a:cubicBezTo>
                    <a:pt x="800" y="272"/>
                    <a:pt x="798" y="281"/>
                    <a:pt x="802" y="290"/>
                  </a:cubicBezTo>
                  <a:cubicBezTo>
                    <a:pt x="799" y="294"/>
                    <a:pt x="795" y="290"/>
                    <a:pt x="793" y="289"/>
                  </a:cubicBezTo>
                  <a:cubicBezTo>
                    <a:pt x="773" y="264"/>
                    <a:pt x="748" y="242"/>
                    <a:pt x="718" y="234"/>
                  </a:cubicBezTo>
                  <a:cubicBezTo>
                    <a:pt x="717" y="229"/>
                    <a:pt x="721" y="225"/>
                    <a:pt x="724" y="222"/>
                  </a:cubicBezTo>
                  <a:cubicBezTo>
                    <a:pt x="754" y="219"/>
                    <a:pt x="782" y="238"/>
                    <a:pt x="796" y="264"/>
                  </a:cubicBezTo>
                  <a:close/>
                  <a:moveTo>
                    <a:pt x="775" y="133"/>
                  </a:moveTo>
                  <a:cubicBezTo>
                    <a:pt x="771" y="140"/>
                    <a:pt x="761" y="142"/>
                    <a:pt x="754" y="140"/>
                  </a:cubicBezTo>
                  <a:cubicBezTo>
                    <a:pt x="751" y="138"/>
                    <a:pt x="748" y="135"/>
                    <a:pt x="746" y="132"/>
                  </a:cubicBezTo>
                  <a:cubicBezTo>
                    <a:pt x="754" y="127"/>
                    <a:pt x="768" y="125"/>
                    <a:pt x="775" y="133"/>
                  </a:cubicBezTo>
                  <a:close/>
                  <a:moveTo>
                    <a:pt x="668" y="105"/>
                  </a:moveTo>
                  <a:cubicBezTo>
                    <a:pt x="683" y="119"/>
                    <a:pt x="701" y="132"/>
                    <a:pt x="697" y="154"/>
                  </a:cubicBezTo>
                  <a:cubicBezTo>
                    <a:pt x="700" y="159"/>
                    <a:pt x="694" y="173"/>
                    <a:pt x="703" y="172"/>
                  </a:cubicBezTo>
                  <a:cubicBezTo>
                    <a:pt x="715" y="151"/>
                    <a:pt x="715" y="151"/>
                    <a:pt x="715" y="151"/>
                  </a:cubicBezTo>
                  <a:cubicBezTo>
                    <a:pt x="741" y="164"/>
                    <a:pt x="767" y="145"/>
                    <a:pt x="791" y="136"/>
                  </a:cubicBezTo>
                  <a:cubicBezTo>
                    <a:pt x="798" y="158"/>
                    <a:pt x="794" y="181"/>
                    <a:pt x="781" y="199"/>
                  </a:cubicBezTo>
                  <a:cubicBezTo>
                    <a:pt x="751" y="216"/>
                    <a:pt x="751" y="216"/>
                    <a:pt x="751" y="216"/>
                  </a:cubicBezTo>
                  <a:cubicBezTo>
                    <a:pt x="719" y="215"/>
                    <a:pt x="719" y="215"/>
                    <a:pt x="719" y="215"/>
                  </a:cubicBezTo>
                  <a:cubicBezTo>
                    <a:pt x="715" y="212"/>
                    <a:pt x="716" y="206"/>
                    <a:pt x="714" y="202"/>
                  </a:cubicBezTo>
                  <a:cubicBezTo>
                    <a:pt x="721" y="187"/>
                    <a:pt x="737" y="177"/>
                    <a:pt x="743" y="163"/>
                  </a:cubicBezTo>
                  <a:cubicBezTo>
                    <a:pt x="739" y="163"/>
                    <a:pt x="739" y="163"/>
                    <a:pt x="739" y="163"/>
                  </a:cubicBezTo>
                  <a:cubicBezTo>
                    <a:pt x="716" y="187"/>
                    <a:pt x="716" y="187"/>
                    <a:pt x="716" y="187"/>
                  </a:cubicBezTo>
                  <a:cubicBezTo>
                    <a:pt x="714" y="187"/>
                    <a:pt x="711" y="183"/>
                    <a:pt x="709" y="186"/>
                  </a:cubicBezTo>
                  <a:cubicBezTo>
                    <a:pt x="707" y="190"/>
                    <a:pt x="707" y="190"/>
                    <a:pt x="707" y="190"/>
                  </a:cubicBezTo>
                  <a:cubicBezTo>
                    <a:pt x="711" y="192"/>
                    <a:pt x="711" y="192"/>
                    <a:pt x="711" y="192"/>
                  </a:cubicBezTo>
                  <a:cubicBezTo>
                    <a:pt x="710" y="193"/>
                    <a:pt x="710" y="193"/>
                    <a:pt x="710" y="193"/>
                  </a:cubicBezTo>
                  <a:cubicBezTo>
                    <a:pt x="699" y="186"/>
                    <a:pt x="687" y="185"/>
                    <a:pt x="676" y="183"/>
                  </a:cubicBezTo>
                  <a:cubicBezTo>
                    <a:pt x="671" y="153"/>
                    <a:pt x="664" y="124"/>
                    <a:pt x="653" y="95"/>
                  </a:cubicBezTo>
                  <a:cubicBezTo>
                    <a:pt x="658" y="96"/>
                    <a:pt x="665" y="101"/>
                    <a:pt x="668" y="105"/>
                  </a:cubicBezTo>
                  <a:close/>
                  <a:moveTo>
                    <a:pt x="684" y="191"/>
                  </a:moveTo>
                  <a:cubicBezTo>
                    <a:pt x="684" y="192"/>
                    <a:pt x="682" y="193"/>
                    <a:pt x="680" y="192"/>
                  </a:cubicBezTo>
                  <a:cubicBezTo>
                    <a:pt x="681" y="190"/>
                    <a:pt x="681" y="190"/>
                    <a:pt x="681" y="190"/>
                  </a:cubicBezTo>
                  <a:lnTo>
                    <a:pt x="684" y="191"/>
                  </a:lnTo>
                  <a:close/>
                  <a:moveTo>
                    <a:pt x="671" y="192"/>
                  </a:moveTo>
                  <a:cubicBezTo>
                    <a:pt x="669" y="200"/>
                    <a:pt x="660" y="197"/>
                    <a:pt x="655" y="201"/>
                  </a:cubicBezTo>
                  <a:cubicBezTo>
                    <a:pt x="654" y="197"/>
                    <a:pt x="662" y="192"/>
                    <a:pt x="667" y="191"/>
                  </a:cubicBezTo>
                  <a:cubicBezTo>
                    <a:pt x="668" y="191"/>
                    <a:pt x="670" y="190"/>
                    <a:pt x="671" y="192"/>
                  </a:cubicBezTo>
                  <a:close/>
                  <a:moveTo>
                    <a:pt x="628" y="125"/>
                  </a:moveTo>
                  <a:cubicBezTo>
                    <a:pt x="634" y="117"/>
                    <a:pt x="639" y="107"/>
                    <a:pt x="646" y="100"/>
                  </a:cubicBezTo>
                  <a:cubicBezTo>
                    <a:pt x="652" y="114"/>
                    <a:pt x="652" y="114"/>
                    <a:pt x="652" y="114"/>
                  </a:cubicBezTo>
                  <a:cubicBezTo>
                    <a:pt x="660" y="135"/>
                    <a:pt x="669" y="160"/>
                    <a:pt x="667" y="183"/>
                  </a:cubicBezTo>
                  <a:cubicBezTo>
                    <a:pt x="658" y="187"/>
                    <a:pt x="649" y="200"/>
                    <a:pt x="640" y="192"/>
                  </a:cubicBezTo>
                  <a:cubicBezTo>
                    <a:pt x="624" y="176"/>
                    <a:pt x="618" y="146"/>
                    <a:pt x="628" y="125"/>
                  </a:cubicBezTo>
                  <a:close/>
                  <a:moveTo>
                    <a:pt x="650" y="204"/>
                  </a:moveTo>
                  <a:cubicBezTo>
                    <a:pt x="643" y="211"/>
                    <a:pt x="642" y="224"/>
                    <a:pt x="641" y="233"/>
                  </a:cubicBezTo>
                  <a:cubicBezTo>
                    <a:pt x="636" y="228"/>
                    <a:pt x="639" y="217"/>
                    <a:pt x="641" y="211"/>
                  </a:cubicBezTo>
                  <a:cubicBezTo>
                    <a:pt x="643" y="206"/>
                    <a:pt x="645" y="203"/>
                    <a:pt x="650" y="204"/>
                  </a:cubicBezTo>
                  <a:close/>
                  <a:moveTo>
                    <a:pt x="565" y="182"/>
                  </a:moveTo>
                  <a:cubicBezTo>
                    <a:pt x="582" y="176"/>
                    <a:pt x="606" y="171"/>
                    <a:pt x="623" y="182"/>
                  </a:cubicBezTo>
                  <a:cubicBezTo>
                    <a:pt x="638" y="202"/>
                    <a:pt x="638" y="202"/>
                    <a:pt x="638" y="202"/>
                  </a:cubicBezTo>
                  <a:cubicBezTo>
                    <a:pt x="638" y="206"/>
                    <a:pt x="635" y="210"/>
                    <a:pt x="632" y="211"/>
                  </a:cubicBezTo>
                  <a:cubicBezTo>
                    <a:pt x="617" y="206"/>
                    <a:pt x="602" y="202"/>
                    <a:pt x="585" y="203"/>
                  </a:cubicBezTo>
                  <a:cubicBezTo>
                    <a:pt x="544" y="199"/>
                    <a:pt x="544" y="199"/>
                    <a:pt x="544" y="199"/>
                  </a:cubicBezTo>
                  <a:cubicBezTo>
                    <a:pt x="546" y="191"/>
                    <a:pt x="557" y="187"/>
                    <a:pt x="565" y="182"/>
                  </a:cubicBezTo>
                  <a:close/>
                  <a:moveTo>
                    <a:pt x="556" y="238"/>
                  </a:moveTo>
                  <a:cubicBezTo>
                    <a:pt x="544" y="230"/>
                    <a:pt x="540" y="218"/>
                    <a:pt x="530" y="209"/>
                  </a:cubicBezTo>
                  <a:cubicBezTo>
                    <a:pt x="542" y="204"/>
                    <a:pt x="558" y="208"/>
                    <a:pt x="571" y="208"/>
                  </a:cubicBezTo>
                  <a:cubicBezTo>
                    <a:pt x="591" y="210"/>
                    <a:pt x="613" y="207"/>
                    <a:pt x="629" y="220"/>
                  </a:cubicBezTo>
                  <a:cubicBezTo>
                    <a:pt x="633" y="228"/>
                    <a:pt x="634" y="242"/>
                    <a:pt x="623" y="246"/>
                  </a:cubicBezTo>
                  <a:cubicBezTo>
                    <a:pt x="601" y="253"/>
                    <a:pt x="573" y="253"/>
                    <a:pt x="556" y="238"/>
                  </a:cubicBezTo>
                  <a:close/>
                  <a:moveTo>
                    <a:pt x="613" y="270"/>
                  </a:moveTo>
                  <a:cubicBezTo>
                    <a:pt x="619" y="260"/>
                    <a:pt x="626" y="245"/>
                    <a:pt x="638" y="247"/>
                  </a:cubicBezTo>
                  <a:cubicBezTo>
                    <a:pt x="641" y="251"/>
                    <a:pt x="650" y="260"/>
                    <a:pt x="653" y="250"/>
                  </a:cubicBezTo>
                  <a:cubicBezTo>
                    <a:pt x="657" y="249"/>
                    <a:pt x="655" y="254"/>
                    <a:pt x="658" y="256"/>
                  </a:cubicBezTo>
                  <a:cubicBezTo>
                    <a:pt x="660" y="251"/>
                    <a:pt x="670" y="256"/>
                    <a:pt x="669" y="249"/>
                  </a:cubicBezTo>
                  <a:cubicBezTo>
                    <a:pt x="668" y="248"/>
                    <a:pt x="665" y="247"/>
                    <a:pt x="664" y="246"/>
                  </a:cubicBezTo>
                  <a:cubicBezTo>
                    <a:pt x="665" y="240"/>
                    <a:pt x="670" y="238"/>
                    <a:pt x="675" y="238"/>
                  </a:cubicBezTo>
                  <a:cubicBezTo>
                    <a:pt x="685" y="238"/>
                    <a:pt x="695" y="240"/>
                    <a:pt x="703" y="246"/>
                  </a:cubicBezTo>
                  <a:cubicBezTo>
                    <a:pt x="706" y="244"/>
                    <a:pt x="701" y="241"/>
                    <a:pt x="700" y="239"/>
                  </a:cubicBezTo>
                  <a:cubicBezTo>
                    <a:pt x="710" y="229"/>
                    <a:pt x="719" y="245"/>
                    <a:pt x="730" y="245"/>
                  </a:cubicBezTo>
                  <a:cubicBezTo>
                    <a:pt x="752" y="252"/>
                    <a:pt x="769" y="273"/>
                    <a:pt x="786" y="288"/>
                  </a:cubicBezTo>
                  <a:cubicBezTo>
                    <a:pt x="785" y="293"/>
                    <a:pt x="793" y="293"/>
                    <a:pt x="789" y="297"/>
                  </a:cubicBezTo>
                  <a:cubicBezTo>
                    <a:pt x="767" y="297"/>
                    <a:pt x="740" y="305"/>
                    <a:pt x="722" y="290"/>
                  </a:cubicBezTo>
                  <a:cubicBezTo>
                    <a:pt x="711" y="283"/>
                    <a:pt x="702" y="271"/>
                    <a:pt x="695" y="261"/>
                  </a:cubicBezTo>
                  <a:cubicBezTo>
                    <a:pt x="692" y="262"/>
                    <a:pt x="692" y="262"/>
                    <a:pt x="692" y="262"/>
                  </a:cubicBezTo>
                  <a:cubicBezTo>
                    <a:pt x="691" y="289"/>
                    <a:pt x="681" y="317"/>
                    <a:pt x="657" y="334"/>
                  </a:cubicBezTo>
                  <a:cubicBezTo>
                    <a:pt x="648" y="340"/>
                    <a:pt x="637" y="339"/>
                    <a:pt x="630" y="349"/>
                  </a:cubicBezTo>
                  <a:cubicBezTo>
                    <a:pt x="626" y="332"/>
                    <a:pt x="632" y="313"/>
                    <a:pt x="637" y="295"/>
                  </a:cubicBezTo>
                  <a:cubicBezTo>
                    <a:pt x="641" y="283"/>
                    <a:pt x="652" y="272"/>
                    <a:pt x="658" y="260"/>
                  </a:cubicBezTo>
                  <a:cubicBezTo>
                    <a:pt x="656" y="259"/>
                    <a:pt x="656" y="259"/>
                    <a:pt x="656" y="259"/>
                  </a:cubicBezTo>
                  <a:cubicBezTo>
                    <a:pt x="632" y="281"/>
                    <a:pt x="623" y="313"/>
                    <a:pt x="621" y="347"/>
                  </a:cubicBezTo>
                  <a:cubicBezTo>
                    <a:pt x="619" y="348"/>
                    <a:pt x="616" y="344"/>
                    <a:pt x="615" y="341"/>
                  </a:cubicBezTo>
                  <a:cubicBezTo>
                    <a:pt x="601" y="322"/>
                    <a:pt x="600" y="289"/>
                    <a:pt x="613" y="270"/>
                  </a:cubicBezTo>
                  <a:close/>
                  <a:moveTo>
                    <a:pt x="650" y="348"/>
                  </a:moveTo>
                  <a:cubicBezTo>
                    <a:pt x="649" y="349"/>
                    <a:pt x="649" y="349"/>
                    <a:pt x="649" y="349"/>
                  </a:cubicBezTo>
                  <a:cubicBezTo>
                    <a:pt x="647" y="348"/>
                    <a:pt x="647" y="348"/>
                    <a:pt x="647" y="348"/>
                  </a:cubicBezTo>
                  <a:cubicBezTo>
                    <a:pt x="648" y="348"/>
                    <a:pt x="649" y="347"/>
                    <a:pt x="650" y="348"/>
                  </a:cubicBezTo>
                  <a:close/>
                  <a:moveTo>
                    <a:pt x="572" y="301"/>
                  </a:moveTo>
                  <a:cubicBezTo>
                    <a:pt x="574" y="294"/>
                    <a:pt x="573" y="288"/>
                    <a:pt x="578" y="283"/>
                  </a:cubicBezTo>
                  <a:cubicBezTo>
                    <a:pt x="587" y="287"/>
                    <a:pt x="585" y="296"/>
                    <a:pt x="585" y="304"/>
                  </a:cubicBezTo>
                  <a:cubicBezTo>
                    <a:pt x="583" y="311"/>
                    <a:pt x="583" y="317"/>
                    <a:pt x="578" y="324"/>
                  </a:cubicBezTo>
                  <a:cubicBezTo>
                    <a:pt x="571" y="319"/>
                    <a:pt x="571" y="308"/>
                    <a:pt x="572" y="301"/>
                  </a:cubicBezTo>
                  <a:close/>
                  <a:moveTo>
                    <a:pt x="567" y="337"/>
                  </a:moveTo>
                  <a:cubicBezTo>
                    <a:pt x="562" y="331"/>
                    <a:pt x="558" y="323"/>
                    <a:pt x="557" y="315"/>
                  </a:cubicBezTo>
                  <a:cubicBezTo>
                    <a:pt x="562" y="306"/>
                    <a:pt x="562" y="306"/>
                    <a:pt x="562" y="306"/>
                  </a:cubicBezTo>
                  <a:cubicBezTo>
                    <a:pt x="569" y="314"/>
                    <a:pt x="566" y="328"/>
                    <a:pt x="573" y="336"/>
                  </a:cubicBezTo>
                  <a:cubicBezTo>
                    <a:pt x="573" y="341"/>
                    <a:pt x="569" y="338"/>
                    <a:pt x="567" y="337"/>
                  </a:cubicBezTo>
                  <a:close/>
                  <a:moveTo>
                    <a:pt x="563" y="370"/>
                  </a:moveTo>
                  <a:cubicBezTo>
                    <a:pt x="574" y="357"/>
                    <a:pt x="591" y="355"/>
                    <a:pt x="607" y="350"/>
                  </a:cubicBezTo>
                  <a:cubicBezTo>
                    <a:pt x="610" y="350"/>
                    <a:pt x="614" y="352"/>
                    <a:pt x="615" y="356"/>
                  </a:cubicBezTo>
                  <a:cubicBezTo>
                    <a:pt x="609" y="383"/>
                    <a:pt x="571" y="402"/>
                    <a:pt x="584" y="433"/>
                  </a:cubicBezTo>
                  <a:cubicBezTo>
                    <a:pt x="589" y="449"/>
                    <a:pt x="609" y="454"/>
                    <a:pt x="618" y="468"/>
                  </a:cubicBezTo>
                  <a:cubicBezTo>
                    <a:pt x="620" y="469"/>
                    <a:pt x="623" y="468"/>
                    <a:pt x="624" y="466"/>
                  </a:cubicBezTo>
                  <a:cubicBezTo>
                    <a:pt x="616" y="447"/>
                    <a:pt x="634" y="430"/>
                    <a:pt x="630" y="409"/>
                  </a:cubicBezTo>
                  <a:cubicBezTo>
                    <a:pt x="628" y="396"/>
                    <a:pt x="621" y="385"/>
                    <a:pt x="615" y="374"/>
                  </a:cubicBezTo>
                  <a:cubicBezTo>
                    <a:pt x="615" y="370"/>
                    <a:pt x="618" y="366"/>
                    <a:pt x="621" y="364"/>
                  </a:cubicBezTo>
                  <a:cubicBezTo>
                    <a:pt x="630" y="370"/>
                    <a:pt x="630" y="357"/>
                    <a:pt x="637" y="354"/>
                  </a:cubicBezTo>
                  <a:cubicBezTo>
                    <a:pt x="672" y="363"/>
                    <a:pt x="700" y="388"/>
                    <a:pt x="737" y="391"/>
                  </a:cubicBezTo>
                  <a:cubicBezTo>
                    <a:pt x="749" y="393"/>
                    <a:pt x="763" y="389"/>
                    <a:pt x="771" y="394"/>
                  </a:cubicBezTo>
                  <a:cubicBezTo>
                    <a:pt x="766" y="403"/>
                    <a:pt x="754" y="410"/>
                    <a:pt x="749" y="420"/>
                  </a:cubicBezTo>
                  <a:cubicBezTo>
                    <a:pt x="738" y="431"/>
                    <a:pt x="722" y="440"/>
                    <a:pt x="707" y="434"/>
                  </a:cubicBezTo>
                  <a:cubicBezTo>
                    <a:pt x="694" y="407"/>
                    <a:pt x="660" y="411"/>
                    <a:pt x="644" y="389"/>
                  </a:cubicBezTo>
                  <a:cubicBezTo>
                    <a:pt x="641" y="387"/>
                    <a:pt x="638" y="391"/>
                    <a:pt x="638" y="394"/>
                  </a:cubicBezTo>
                  <a:cubicBezTo>
                    <a:pt x="647" y="436"/>
                    <a:pt x="647" y="436"/>
                    <a:pt x="647" y="436"/>
                  </a:cubicBezTo>
                  <a:cubicBezTo>
                    <a:pt x="657" y="451"/>
                    <a:pt x="674" y="458"/>
                    <a:pt x="691" y="455"/>
                  </a:cubicBezTo>
                  <a:cubicBezTo>
                    <a:pt x="706" y="456"/>
                    <a:pt x="714" y="438"/>
                    <a:pt x="730" y="442"/>
                  </a:cubicBezTo>
                  <a:cubicBezTo>
                    <a:pt x="730" y="447"/>
                    <a:pt x="724" y="451"/>
                    <a:pt x="722" y="456"/>
                  </a:cubicBezTo>
                  <a:cubicBezTo>
                    <a:pt x="717" y="468"/>
                    <a:pt x="718" y="480"/>
                    <a:pt x="723" y="491"/>
                  </a:cubicBezTo>
                  <a:cubicBezTo>
                    <a:pt x="730" y="505"/>
                    <a:pt x="745" y="510"/>
                    <a:pt x="756" y="520"/>
                  </a:cubicBezTo>
                  <a:cubicBezTo>
                    <a:pt x="766" y="519"/>
                    <a:pt x="757" y="508"/>
                    <a:pt x="759" y="503"/>
                  </a:cubicBezTo>
                  <a:cubicBezTo>
                    <a:pt x="776" y="466"/>
                    <a:pt x="727" y="425"/>
                    <a:pt x="776" y="401"/>
                  </a:cubicBezTo>
                  <a:cubicBezTo>
                    <a:pt x="785" y="390"/>
                    <a:pt x="799" y="386"/>
                    <a:pt x="814" y="389"/>
                  </a:cubicBezTo>
                  <a:cubicBezTo>
                    <a:pt x="811" y="404"/>
                    <a:pt x="793" y="407"/>
                    <a:pt x="788" y="420"/>
                  </a:cubicBezTo>
                  <a:cubicBezTo>
                    <a:pt x="785" y="438"/>
                    <a:pt x="800" y="457"/>
                    <a:pt x="786" y="472"/>
                  </a:cubicBezTo>
                  <a:cubicBezTo>
                    <a:pt x="786" y="475"/>
                    <a:pt x="788" y="476"/>
                    <a:pt x="790" y="476"/>
                  </a:cubicBezTo>
                  <a:cubicBezTo>
                    <a:pt x="828" y="455"/>
                    <a:pt x="795" y="404"/>
                    <a:pt x="832" y="383"/>
                  </a:cubicBezTo>
                  <a:cubicBezTo>
                    <a:pt x="860" y="372"/>
                    <a:pt x="882" y="352"/>
                    <a:pt x="905" y="330"/>
                  </a:cubicBezTo>
                  <a:cubicBezTo>
                    <a:pt x="907" y="344"/>
                    <a:pt x="906" y="363"/>
                    <a:pt x="889" y="368"/>
                  </a:cubicBezTo>
                  <a:cubicBezTo>
                    <a:pt x="851" y="383"/>
                    <a:pt x="843" y="425"/>
                    <a:pt x="826" y="456"/>
                  </a:cubicBezTo>
                  <a:cubicBezTo>
                    <a:pt x="828" y="458"/>
                    <a:pt x="828" y="458"/>
                    <a:pt x="828" y="458"/>
                  </a:cubicBezTo>
                  <a:cubicBezTo>
                    <a:pt x="845" y="437"/>
                    <a:pt x="877" y="447"/>
                    <a:pt x="892" y="425"/>
                  </a:cubicBezTo>
                  <a:cubicBezTo>
                    <a:pt x="916" y="402"/>
                    <a:pt x="908" y="367"/>
                    <a:pt x="913" y="336"/>
                  </a:cubicBezTo>
                  <a:cubicBezTo>
                    <a:pt x="916" y="333"/>
                    <a:pt x="918" y="339"/>
                    <a:pt x="919" y="341"/>
                  </a:cubicBezTo>
                  <a:cubicBezTo>
                    <a:pt x="922" y="361"/>
                    <a:pt x="926" y="388"/>
                    <a:pt x="949" y="393"/>
                  </a:cubicBezTo>
                  <a:cubicBezTo>
                    <a:pt x="972" y="399"/>
                    <a:pt x="987" y="380"/>
                    <a:pt x="1009" y="382"/>
                  </a:cubicBezTo>
                  <a:cubicBezTo>
                    <a:pt x="1004" y="372"/>
                    <a:pt x="996" y="360"/>
                    <a:pt x="990" y="350"/>
                  </a:cubicBezTo>
                  <a:cubicBezTo>
                    <a:pt x="1000" y="321"/>
                    <a:pt x="1013" y="286"/>
                    <a:pt x="993" y="258"/>
                  </a:cubicBezTo>
                  <a:cubicBezTo>
                    <a:pt x="969" y="241"/>
                    <a:pt x="969" y="241"/>
                    <a:pt x="969" y="241"/>
                  </a:cubicBezTo>
                  <a:cubicBezTo>
                    <a:pt x="947" y="214"/>
                    <a:pt x="947" y="214"/>
                    <a:pt x="947" y="214"/>
                  </a:cubicBezTo>
                  <a:cubicBezTo>
                    <a:pt x="944" y="195"/>
                    <a:pt x="946" y="177"/>
                    <a:pt x="946" y="160"/>
                  </a:cubicBezTo>
                  <a:cubicBezTo>
                    <a:pt x="971" y="184"/>
                    <a:pt x="1000" y="202"/>
                    <a:pt x="1031" y="215"/>
                  </a:cubicBezTo>
                  <a:cubicBezTo>
                    <a:pt x="1045" y="227"/>
                    <a:pt x="1036" y="245"/>
                    <a:pt x="1036" y="260"/>
                  </a:cubicBezTo>
                  <a:cubicBezTo>
                    <a:pt x="1033" y="282"/>
                    <a:pt x="1045" y="300"/>
                    <a:pt x="1060" y="314"/>
                  </a:cubicBezTo>
                  <a:cubicBezTo>
                    <a:pt x="1061" y="317"/>
                    <a:pt x="1063" y="322"/>
                    <a:pt x="1060" y="327"/>
                  </a:cubicBezTo>
                  <a:cubicBezTo>
                    <a:pt x="1045" y="333"/>
                    <a:pt x="1031" y="325"/>
                    <a:pt x="1015" y="328"/>
                  </a:cubicBezTo>
                  <a:cubicBezTo>
                    <a:pt x="1012" y="373"/>
                    <a:pt x="1014" y="422"/>
                    <a:pt x="973" y="449"/>
                  </a:cubicBezTo>
                  <a:cubicBezTo>
                    <a:pt x="942" y="474"/>
                    <a:pt x="895" y="466"/>
                    <a:pt x="858" y="475"/>
                  </a:cubicBezTo>
                  <a:cubicBezTo>
                    <a:pt x="830" y="481"/>
                    <a:pt x="804" y="491"/>
                    <a:pt x="781" y="506"/>
                  </a:cubicBezTo>
                  <a:cubicBezTo>
                    <a:pt x="770" y="516"/>
                    <a:pt x="759" y="526"/>
                    <a:pt x="750" y="539"/>
                  </a:cubicBezTo>
                  <a:cubicBezTo>
                    <a:pt x="740" y="527"/>
                    <a:pt x="726" y="512"/>
                    <a:pt x="712" y="501"/>
                  </a:cubicBezTo>
                  <a:cubicBezTo>
                    <a:pt x="688" y="484"/>
                    <a:pt x="657" y="482"/>
                    <a:pt x="628" y="475"/>
                  </a:cubicBezTo>
                  <a:cubicBezTo>
                    <a:pt x="590" y="469"/>
                    <a:pt x="549" y="465"/>
                    <a:pt x="522" y="437"/>
                  </a:cubicBezTo>
                  <a:cubicBezTo>
                    <a:pt x="527" y="429"/>
                    <a:pt x="537" y="425"/>
                    <a:pt x="544" y="418"/>
                  </a:cubicBezTo>
                  <a:cubicBezTo>
                    <a:pt x="559" y="406"/>
                    <a:pt x="564" y="388"/>
                    <a:pt x="563" y="370"/>
                  </a:cubicBezTo>
                  <a:close/>
                  <a:moveTo>
                    <a:pt x="625" y="417"/>
                  </a:moveTo>
                  <a:cubicBezTo>
                    <a:pt x="622" y="429"/>
                    <a:pt x="622" y="440"/>
                    <a:pt x="614" y="450"/>
                  </a:cubicBezTo>
                  <a:cubicBezTo>
                    <a:pt x="602" y="433"/>
                    <a:pt x="598" y="402"/>
                    <a:pt x="610" y="384"/>
                  </a:cubicBezTo>
                  <a:cubicBezTo>
                    <a:pt x="620" y="390"/>
                    <a:pt x="622" y="407"/>
                    <a:pt x="625" y="417"/>
                  </a:cubicBezTo>
                  <a:close/>
                  <a:moveTo>
                    <a:pt x="601" y="442"/>
                  </a:moveTo>
                  <a:cubicBezTo>
                    <a:pt x="595" y="441"/>
                    <a:pt x="591" y="431"/>
                    <a:pt x="589" y="426"/>
                  </a:cubicBezTo>
                  <a:cubicBezTo>
                    <a:pt x="586" y="416"/>
                    <a:pt x="590" y="408"/>
                    <a:pt x="595" y="400"/>
                  </a:cubicBezTo>
                  <a:cubicBezTo>
                    <a:pt x="597" y="402"/>
                    <a:pt x="597" y="402"/>
                    <a:pt x="597" y="402"/>
                  </a:cubicBezTo>
                  <a:cubicBezTo>
                    <a:pt x="598" y="415"/>
                    <a:pt x="596" y="431"/>
                    <a:pt x="601" y="442"/>
                  </a:cubicBezTo>
                  <a:close/>
                  <a:moveTo>
                    <a:pt x="740" y="479"/>
                  </a:moveTo>
                  <a:cubicBezTo>
                    <a:pt x="739" y="465"/>
                    <a:pt x="736" y="450"/>
                    <a:pt x="745" y="439"/>
                  </a:cubicBezTo>
                  <a:cubicBezTo>
                    <a:pt x="755" y="454"/>
                    <a:pt x="757" y="478"/>
                    <a:pt x="754" y="497"/>
                  </a:cubicBezTo>
                  <a:cubicBezTo>
                    <a:pt x="744" y="498"/>
                    <a:pt x="744" y="486"/>
                    <a:pt x="740" y="479"/>
                  </a:cubicBezTo>
                  <a:close/>
                  <a:moveTo>
                    <a:pt x="742" y="501"/>
                  </a:moveTo>
                  <a:cubicBezTo>
                    <a:pt x="732" y="498"/>
                    <a:pt x="727" y="487"/>
                    <a:pt x="725" y="477"/>
                  </a:cubicBezTo>
                  <a:cubicBezTo>
                    <a:pt x="725" y="470"/>
                    <a:pt x="727" y="462"/>
                    <a:pt x="729" y="456"/>
                  </a:cubicBezTo>
                  <a:cubicBezTo>
                    <a:pt x="737" y="464"/>
                    <a:pt x="731" y="477"/>
                    <a:pt x="737" y="486"/>
                  </a:cubicBezTo>
                  <a:cubicBezTo>
                    <a:pt x="740" y="490"/>
                    <a:pt x="741" y="498"/>
                    <a:pt x="742" y="501"/>
                  </a:cubicBezTo>
                  <a:close/>
                  <a:moveTo>
                    <a:pt x="701" y="445"/>
                  </a:moveTo>
                  <a:cubicBezTo>
                    <a:pt x="695" y="451"/>
                    <a:pt x="684" y="450"/>
                    <a:pt x="675" y="449"/>
                  </a:cubicBezTo>
                  <a:cubicBezTo>
                    <a:pt x="666" y="447"/>
                    <a:pt x="655" y="439"/>
                    <a:pt x="651" y="430"/>
                  </a:cubicBezTo>
                  <a:cubicBezTo>
                    <a:pt x="653" y="423"/>
                    <a:pt x="653" y="423"/>
                    <a:pt x="653" y="423"/>
                  </a:cubicBezTo>
                  <a:cubicBezTo>
                    <a:pt x="668" y="433"/>
                    <a:pt x="684" y="441"/>
                    <a:pt x="701" y="445"/>
                  </a:cubicBezTo>
                  <a:close/>
                  <a:moveTo>
                    <a:pt x="654" y="409"/>
                  </a:moveTo>
                  <a:cubicBezTo>
                    <a:pt x="671" y="409"/>
                    <a:pt x="687" y="420"/>
                    <a:pt x="697" y="433"/>
                  </a:cubicBezTo>
                  <a:cubicBezTo>
                    <a:pt x="692" y="437"/>
                    <a:pt x="683" y="433"/>
                    <a:pt x="677" y="429"/>
                  </a:cubicBezTo>
                  <a:cubicBezTo>
                    <a:pt x="667" y="426"/>
                    <a:pt x="655" y="420"/>
                    <a:pt x="654" y="409"/>
                  </a:cubicBezTo>
                  <a:close/>
                  <a:moveTo>
                    <a:pt x="806" y="412"/>
                  </a:moveTo>
                  <a:cubicBezTo>
                    <a:pt x="806" y="428"/>
                    <a:pt x="807" y="440"/>
                    <a:pt x="801" y="455"/>
                  </a:cubicBezTo>
                  <a:cubicBezTo>
                    <a:pt x="797" y="445"/>
                    <a:pt x="789" y="431"/>
                    <a:pt x="796" y="419"/>
                  </a:cubicBezTo>
                  <a:cubicBezTo>
                    <a:pt x="799" y="417"/>
                    <a:pt x="801" y="410"/>
                    <a:pt x="806" y="412"/>
                  </a:cubicBezTo>
                  <a:close/>
                  <a:moveTo>
                    <a:pt x="890" y="410"/>
                  </a:moveTo>
                  <a:cubicBezTo>
                    <a:pt x="902" y="394"/>
                    <a:pt x="902" y="394"/>
                    <a:pt x="902" y="394"/>
                  </a:cubicBezTo>
                  <a:cubicBezTo>
                    <a:pt x="904" y="407"/>
                    <a:pt x="892" y="417"/>
                    <a:pt x="883" y="427"/>
                  </a:cubicBezTo>
                  <a:cubicBezTo>
                    <a:pt x="866" y="436"/>
                    <a:pt x="866" y="436"/>
                    <a:pt x="866" y="436"/>
                  </a:cubicBezTo>
                  <a:cubicBezTo>
                    <a:pt x="872" y="428"/>
                    <a:pt x="883" y="419"/>
                    <a:pt x="890" y="410"/>
                  </a:cubicBezTo>
                  <a:close/>
                  <a:moveTo>
                    <a:pt x="843" y="439"/>
                  </a:moveTo>
                  <a:cubicBezTo>
                    <a:pt x="851" y="412"/>
                    <a:pt x="867" y="379"/>
                    <a:pt x="898" y="369"/>
                  </a:cubicBezTo>
                  <a:cubicBezTo>
                    <a:pt x="904" y="370"/>
                    <a:pt x="900" y="376"/>
                    <a:pt x="899" y="379"/>
                  </a:cubicBezTo>
                  <a:cubicBezTo>
                    <a:pt x="892" y="405"/>
                    <a:pt x="868" y="429"/>
                    <a:pt x="843" y="439"/>
                  </a:cubicBezTo>
                  <a:close/>
                  <a:moveTo>
                    <a:pt x="554" y="379"/>
                  </a:moveTo>
                  <a:cubicBezTo>
                    <a:pt x="559" y="393"/>
                    <a:pt x="549" y="404"/>
                    <a:pt x="540" y="415"/>
                  </a:cubicBezTo>
                  <a:cubicBezTo>
                    <a:pt x="535" y="418"/>
                    <a:pt x="531" y="422"/>
                    <a:pt x="526" y="423"/>
                  </a:cubicBezTo>
                  <a:cubicBezTo>
                    <a:pt x="529" y="408"/>
                    <a:pt x="539" y="392"/>
                    <a:pt x="552" y="379"/>
                  </a:cubicBezTo>
                  <a:lnTo>
                    <a:pt x="554" y="379"/>
                  </a:lnTo>
                  <a:close/>
                  <a:moveTo>
                    <a:pt x="526" y="391"/>
                  </a:moveTo>
                  <a:cubicBezTo>
                    <a:pt x="530" y="389"/>
                    <a:pt x="532" y="384"/>
                    <a:pt x="537" y="383"/>
                  </a:cubicBezTo>
                  <a:cubicBezTo>
                    <a:pt x="534" y="393"/>
                    <a:pt x="526" y="403"/>
                    <a:pt x="520" y="413"/>
                  </a:cubicBezTo>
                  <a:cubicBezTo>
                    <a:pt x="519" y="414"/>
                    <a:pt x="519" y="414"/>
                    <a:pt x="519" y="414"/>
                  </a:cubicBezTo>
                  <a:cubicBezTo>
                    <a:pt x="516" y="407"/>
                    <a:pt x="522" y="399"/>
                    <a:pt x="526" y="391"/>
                  </a:cubicBezTo>
                  <a:close/>
                  <a:moveTo>
                    <a:pt x="541" y="251"/>
                  </a:moveTo>
                  <a:cubicBezTo>
                    <a:pt x="544" y="253"/>
                    <a:pt x="547" y="255"/>
                    <a:pt x="548" y="258"/>
                  </a:cubicBezTo>
                  <a:cubicBezTo>
                    <a:pt x="542" y="260"/>
                    <a:pt x="534" y="253"/>
                    <a:pt x="525" y="250"/>
                  </a:cubicBezTo>
                  <a:cubicBezTo>
                    <a:pt x="529" y="247"/>
                    <a:pt x="537" y="249"/>
                    <a:pt x="541" y="251"/>
                  </a:cubicBezTo>
                  <a:close/>
                  <a:moveTo>
                    <a:pt x="545" y="269"/>
                  </a:moveTo>
                  <a:cubicBezTo>
                    <a:pt x="546" y="272"/>
                    <a:pt x="542" y="273"/>
                    <a:pt x="540" y="273"/>
                  </a:cubicBezTo>
                  <a:cubicBezTo>
                    <a:pt x="523" y="275"/>
                    <a:pt x="501" y="274"/>
                    <a:pt x="492" y="257"/>
                  </a:cubicBezTo>
                  <a:cubicBezTo>
                    <a:pt x="510" y="252"/>
                    <a:pt x="531" y="256"/>
                    <a:pt x="545" y="269"/>
                  </a:cubicBezTo>
                  <a:close/>
                  <a:moveTo>
                    <a:pt x="467" y="234"/>
                  </a:moveTo>
                  <a:cubicBezTo>
                    <a:pt x="454" y="229"/>
                    <a:pt x="439" y="220"/>
                    <a:pt x="436" y="205"/>
                  </a:cubicBezTo>
                  <a:cubicBezTo>
                    <a:pt x="438" y="198"/>
                    <a:pt x="438" y="198"/>
                    <a:pt x="438" y="198"/>
                  </a:cubicBezTo>
                  <a:cubicBezTo>
                    <a:pt x="448" y="209"/>
                    <a:pt x="468" y="218"/>
                    <a:pt x="467" y="234"/>
                  </a:cubicBezTo>
                  <a:close/>
                  <a:moveTo>
                    <a:pt x="448" y="193"/>
                  </a:moveTo>
                  <a:cubicBezTo>
                    <a:pt x="460" y="198"/>
                    <a:pt x="474" y="202"/>
                    <a:pt x="476" y="215"/>
                  </a:cubicBezTo>
                  <a:cubicBezTo>
                    <a:pt x="477" y="219"/>
                    <a:pt x="481" y="225"/>
                    <a:pt x="477" y="228"/>
                  </a:cubicBezTo>
                  <a:cubicBezTo>
                    <a:pt x="470" y="215"/>
                    <a:pt x="456" y="206"/>
                    <a:pt x="448" y="193"/>
                  </a:cubicBezTo>
                  <a:close/>
                  <a:moveTo>
                    <a:pt x="350" y="77"/>
                  </a:moveTo>
                  <a:cubicBezTo>
                    <a:pt x="350" y="74"/>
                    <a:pt x="350" y="74"/>
                    <a:pt x="350" y="74"/>
                  </a:cubicBezTo>
                  <a:cubicBezTo>
                    <a:pt x="369" y="64"/>
                    <a:pt x="392" y="67"/>
                    <a:pt x="412" y="74"/>
                  </a:cubicBezTo>
                  <a:cubicBezTo>
                    <a:pt x="412" y="75"/>
                    <a:pt x="412" y="75"/>
                    <a:pt x="412" y="75"/>
                  </a:cubicBezTo>
                  <a:cubicBezTo>
                    <a:pt x="393" y="86"/>
                    <a:pt x="369" y="84"/>
                    <a:pt x="350" y="77"/>
                  </a:cubicBezTo>
                  <a:close/>
                  <a:moveTo>
                    <a:pt x="377" y="60"/>
                  </a:moveTo>
                  <a:cubicBezTo>
                    <a:pt x="371" y="60"/>
                    <a:pt x="363" y="63"/>
                    <a:pt x="359" y="61"/>
                  </a:cubicBezTo>
                  <a:cubicBezTo>
                    <a:pt x="362" y="54"/>
                    <a:pt x="370" y="49"/>
                    <a:pt x="378" y="48"/>
                  </a:cubicBezTo>
                  <a:cubicBezTo>
                    <a:pt x="393" y="47"/>
                    <a:pt x="410" y="48"/>
                    <a:pt x="418" y="63"/>
                  </a:cubicBezTo>
                  <a:cubicBezTo>
                    <a:pt x="418" y="65"/>
                    <a:pt x="418" y="65"/>
                    <a:pt x="418" y="65"/>
                  </a:cubicBezTo>
                  <a:cubicBezTo>
                    <a:pt x="404" y="62"/>
                    <a:pt x="391" y="60"/>
                    <a:pt x="377" y="60"/>
                  </a:cubicBezTo>
                  <a:close/>
                  <a:moveTo>
                    <a:pt x="301" y="210"/>
                  </a:moveTo>
                  <a:cubicBezTo>
                    <a:pt x="300" y="211"/>
                    <a:pt x="300" y="211"/>
                    <a:pt x="299" y="211"/>
                  </a:cubicBezTo>
                  <a:cubicBezTo>
                    <a:pt x="300" y="209"/>
                    <a:pt x="301" y="205"/>
                    <a:pt x="304" y="204"/>
                  </a:cubicBezTo>
                  <a:cubicBezTo>
                    <a:pt x="304" y="206"/>
                    <a:pt x="303" y="210"/>
                    <a:pt x="301" y="210"/>
                  </a:cubicBezTo>
                  <a:close/>
                  <a:moveTo>
                    <a:pt x="354" y="300"/>
                  </a:moveTo>
                  <a:cubicBezTo>
                    <a:pt x="368" y="290"/>
                    <a:pt x="391" y="292"/>
                    <a:pt x="408" y="293"/>
                  </a:cubicBezTo>
                  <a:cubicBezTo>
                    <a:pt x="405" y="303"/>
                    <a:pt x="394" y="303"/>
                    <a:pt x="386" y="307"/>
                  </a:cubicBezTo>
                  <a:cubicBezTo>
                    <a:pt x="375" y="310"/>
                    <a:pt x="361" y="308"/>
                    <a:pt x="354" y="300"/>
                  </a:cubicBezTo>
                  <a:close/>
                  <a:moveTo>
                    <a:pt x="379" y="285"/>
                  </a:moveTo>
                  <a:cubicBezTo>
                    <a:pt x="386" y="280"/>
                    <a:pt x="398" y="277"/>
                    <a:pt x="406" y="283"/>
                  </a:cubicBezTo>
                  <a:cubicBezTo>
                    <a:pt x="398" y="283"/>
                    <a:pt x="390" y="284"/>
                    <a:pt x="381" y="285"/>
                  </a:cubicBezTo>
                  <a:lnTo>
                    <a:pt x="379" y="285"/>
                  </a:lnTo>
                  <a:close/>
                  <a:moveTo>
                    <a:pt x="439" y="307"/>
                  </a:moveTo>
                  <a:cubicBezTo>
                    <a:pt x="440" y="312"/>
                    <a:pt x="444" y="316"/>
                    <a:pt x="442" y="321"/>
                  </a:cubicBezTo>
                  <a:cubicBezTo>
                    <a:pt x="426" y="325"/>
                    <a:pt x="406" y="322"/>
                    <a:pt x="390" y="316"/>
                  </a:cubicBezTo>
                  <a:cubicBezTo>
                    <a:pt x="399" y="310"/>
                    <a:pt x="409" y="306"/>
                    <a:pt x="418" y="297"/>
                  </a:cubicBezTo>
                  <a:cubicBezTo>
                    <a:pt x="426" y="297"/>
                    <a:pt x="434" y="300"/>
                    <a:pt x="439" y="307"/>
                  </a:cubicBezTo>
                  <a:close/>
                  <a:moveTo>
                    <a:pt x="462" y="136"/>
                  </a:moveTo>
                  <a:cubicBezTo>
                    <a:pt x="457" y="151"/>
                    <a:pt x="442" y="164"/>
                    <a:pt x="425" y="167"/>
                  </a:cubicBezTo>
                  <a:cubicBezTo>
                    <a:pt x="422" y="166"/>
                    <a:pt x="422" y="166"/>
                    <a:pt x="422" y="166"/>
                  </a:cubicBezTo>
                  <a:cubicBezTo>
                    <a:pt x="429" y="150"/>
                    <a:pt x="446" y="142"/>
                    <a:pt x="461" y="135"/>
                  </a:cubicBezTo>
                  <a:lnTo>
                    <a:pt x="462" y="136"/>
                  </a:lnTo>
                  <a:close/>
                  <a:moveTo>
                    <a:pt x="424" y="134"/>
                  </a:moveTo>
                  <a:cubicBezTo>
                    <a:pt x="433" y="126"/>
                    <a:pt x="446" y="120"/>
                    <a:pt x="457" y="126"/>
                  </a:cubicBezTo>
                  <a:cubicBezTo>
                    <a:pt x="445" y="136"/>
                    <a:pt x="430" y="142"/>
                    <a:pt x="422" y="154"/>
                  </a:cubicBezTo>
                  <a:cubicBezTo>
                    <a:pt x="419" y="155"/>
                    <a:pt x="419" y="155"/>
                    <a:pt x="419" y="155"/>
                  </a:cubicBezTo>
                  <a:cubicBezTo>
                    <a:pt x="413" y="149"/>
                    <a:pt x="421" y="141"/>
                    <a:pt x="424" y="134"/>
                  </a:cubicBezTo>
                  <a:close/>
                  <a:moveTo>
                    <a:pt x="411" y="178"/>
                  </a:moveTo>
                  <a:cubicBezTo>
                    <a:pt x="414" y="178"/>
                    <a:pt x="414" y="178"/>
                    <a:pt x="414" y="178"/>
                  </a:cubicBezTo>
                  <a:cubicBezTo>
                    <a:pt x="414" y="196"/>
                    <a:pt x="417" y="218"/>
                    <a:pt x="417" y="235"/>
                  </a:cubicBezTo>
                  <a:cubicBezTo>
                    <a:pt x="412" y="230"/>
                    <a:pt x="401" y="225"/>
                    <a:pt x="399" y="216"/>
                  </a:cubicBezTo>
                  <a:cubicBezTo>
                    <a:pt x="400" y="202"/>
                    <a:pt x="402" y="190"/>
                    <a:pt x="411" y="178"/>
                  </a:cubicBezTo>
                  <a:close/>
                  <a:moveTo>
                    <a:pt x="385" y="127"/>
                  </a:moveTo>
                  <a:cubicBezTo>
                    <a:pt x="388" y="126"/>
                    <a:pt x="388" y="126"/>
                    <a:pt x="388" y="126"/>
                  </a:cubicBezTo>
                  <a:cubicBezTo>
                    <a:pt x="394" y="140"/>
                    <a:pt x="399" y="162"/>
                    <a:pt x="386" y="175"/>
                  </a:cubicBezTo>
                  <a:cubicBezTo>
                    <a:pt x="382" y="178"/>
                    <a:pt x="381" y="184"/>
                    <a:pt x="375" y="182"/>
                  </a:cubicBezTo>
                  <a:cubicBezTo>
                    <a:pt x="369" y="161"/>
                    <a:pt x="376" y="144"/>
                    <a:pt x="385" y="127"/>
                  </a:cubicBezTo>
                  <a:close/>
                  <a:moveTo>
                    <a:pt x="366" y="163"/>
                  </a:moveTo>
                  <a:cubicBezTo>
                    <a:pt x="363" y="157"/>
                    <a:pt x="362" y="146"/>
                    <a:pt x="367" y="141"/>
                  </a:cubicBezTo>
                  <a:cubicBezTo>
                    <a:pt x="370" y="140"/>
                    <a:pt x="370" y="140"/>
                    <a:pt x="370" y="140"/>
                  </a:cubicBezTo>
                  <a:cubicBezTo>
                    <a:pt x="370" y="148"/>
                    <a:pt x="367" y="155"/>
                    <a:pt x="366" y="163"/>
                  </a:cubicBezTo>
                  <a:close/>
                  <a:moveTo>
                    <a:pt x="325" y="197"/>
                  </a:moveTo>
                  <a:cubicBezTo>
                    <a:pt x="337" y="191"/>
                    <a:pt x="355" y="193"/>
                    <a:pt x="365" y="202"/>
                  </a:cubicBezTo>
                  <a:cubicBezTo>
                    <a:pt x="358" y="207"/>
                    <a:pt x="348" y="212"/>
                    <a:pt x="342" y="219"/>
                  </a:cubicBezTo>
                  <a:cubicBezTo>
                    <a:pt x="334" y="223"/>
                    <a:pt x="324" y="229"/>
                    <a:pt x="324" y="239"/>
                  </a:cubicBezTo>
                  <a:cubicBezTo>
                    <a:pt x="322" y="254"/>
                    <a:pt x="328" y="270"/>
                    <a:pt x="339" y="281"/>
                  </a:cubicBezTo>
                  <a:cubicBezTo>
                    <a:pt x="347" y="263"/>
                    <a:pt x="369" y="251"/>
                    <a:pt x="370" y="229"/>
                  </a:cubicBezTo>
                  <a:cubicBezTo>
                    <a:pt x="373" y="223"/>
                    <a:pt x="364" y="211"/>
                    <a:pt x="376" y="211"/>
                  </a:cubicBezTo>
                  <a:cubicBezTo>
                    <a:pt x="392" y="219"/>
                    <a:pt x="402" y="230"/>
                    <a:pt x="412" y="244"/>
                  </a:cubicBezTo>
                  <a:cubicBezTo>
                    <a:pt x="415" y="249"/>
                    <a:pt x="420" y="253"/>
                    <a:pt x="423" y="257"/>
                  </a:cubicBezTo>
                  <a:cubicBezTo>
                    <a:pt x="431" y="289"/>
                    <a:pt x="431" y="289"/>
                    <a:pt x="431" y="289"/>
                  </a:cubicBezTo>
                  <a:cubicBezTo>
                    <a:pt x="420" y="293"/>
                    <a:pt x="414" y="275"/>
                    <a:pt x="403" y="273"/>
                  </a:cubicBezTo>
                  <a:cubicBezTo>
                    <a:pt x="384" y="273"/>
                    <a:pt x="362" y="277"/>
                    <a:pt x="349" y="293"/>
                  </a:cubicBezTo>
                  <a:cubicBezTo>
                    <a:pt x="337" y="294"/>
                    <a:pt x="330" y="283"/>
                    <a:pt x="323" y="274"/>
                  </a:cubicBezTo>
                  <a:cubicBezTo>
                    <a:pt x="314" y="262"/>
                    <a:pt x="304" y="248"/>
                    <a:pt x="303" y="234"/>
                  </a:cubicBezTo>
                  <a:cubicBezTo>
                    <a:pt x="316" y="225"/>
                    <a:pt x="324" y="212"/>
                    <a:pt x="325" y="197"/>
                  </a:cubicBezTo>
                  <a:close/>
                  <a:moveTo>
                    <a:pt x="344" y="263"/>
                  </a:moveTo>
                  <a:cubicBezTo>
                    <a:pt x="337" y="247"/>
                    <a:pt x="344" y="229"/>
                    <a:pt x="354" y="217"/>
                  </a:cubicBezTo>
                  <a:cubicBezTo>
                    <a:pt x="356" y="215"/>
                    <a:pt x="362" y="213"/>
                    <a:pt x="363" y="218"/>
                  </a:cubicBezTo>
                  <a:cubicBezTo>
                    <a:pt x="364" y="236"/>
                    <a:pt x="359" y="252"/>
                    <a:pt x="344" y="263"/>
                  </a:cubicBezTo>
                  <a:close/>
                  <a:moveTo>
                    <a:pt x="337" y="233"/>
                  </a:moveTo>
                  <a:cubicBezTo>
                    <a:pt x="334" y="256"/>
                    <a:pt x="334" y="256"/>
                    <a:pt x="334" y="256"/>
                  </a:cubicBezTo>
                  <a:cubicBezTo>
                    <a:pt x="331" y="257"/>
                    <a:pt x="329" y="252"/>
                    <a:pt x="329" y="249"/>
                  </a:cubicBezTo>
                  <a:cubicBezTo>
                    <a:pt x="328" y="243"/>
                    <a:pt x="330" y="237"/>
                    <a:pt x="334" y="233"/>
                  </a:cubicBezTo>
                  <a:lnTo>
                    <a:pt x="337" y="233"/>
                  </a:lnTo>
                  <a:close/>
                  <a:moveTo>
                    <a:pt x="307" y="219"/>
                  </a:moveTo>
                  <a:cubicBezTo>
                    <a:pt x="308" y="215"/>
                    <a:pt x="309" y="207"/>
                    <a:pt x="316" y="206"/>
                  </a:cubicBezTo>
                  <a:cubicBezTo>
                    <a:pt x="317" y="213"/>
                    <a:pt x="311" y="217"/>
                    <a:pt x="307" y="219"/>
                  </a:cubicBezTo>
                  <a:close/>
                  <a:moveTo>
                    <a:pt x="327" y="120"/>
                  </a:moveTo>
                  <a:cubicBezTo>
                    <a:pt x="330" y="118"/>
                    <a:pt x="332" y="114"/>
                    <a:pt x="336" y="113"/>
                  </a:cubicBezTo>
                  <a:cubicBezTo>
                    <a:pt x="339" y="131"/>
                    <a:pt x="333" y="151"/>
                    <a:pt x="319" y="163"/>
                  </a:cubicBezTo>
                  <a:cubicBezTo>
                    <a:pt x="308" y="149"/>
                    <a:pt x="322" y="133"/>
                    <a:pt x="327" y="120"/>
                  </a:cubicBezTo>
                  <a:close/>
                  <a:moveTo>
                    <a:pt x="308" y="131"/>
                  </a:moveTo>
                  <a:cubicBezTo>
                    <a:pt x="311" y="128"/>
                    <a:pt x="312" y="124"/>
                    <a:pt x="316" y="124"/>
                  </a:cubicBezTo>
                  <a:cubicBezTo>
                    <a:pt x="314" y="133"/>
                    <a:pt x="308" y="144"/>
                    <a:pt x="309" y="155"/>
                  </a:cubicBezTo>
                  <a:cubicBezTo>
                    <a:pt x="303" y="150"/>
                    <a:pt x="305" y="139"/>
                    <a:pt x="308" y="131"/>
                  </a:cubicBezTo>
                  <a:close/>
                  <a:moveTo>
                    <a:pt x="293" y="129"/>
                  </a:moveTo>
                  <a:cubicBezTo>
                    <a:pt x="287" y="129"/>
                    <a:pt x="287" y="129"/>
                    <a:pt x="287" y="129"/>
                  </a:cubicBezTo>
                  <a:cubicBezTo>
                    <a:pt x="276" y="117"/>
                    <a:pt x="258" y="103"/>
                    <a:pt x="264" y="85"/>
                  </a:cubicBezTo>
                  <a:cubicBezTo>
                    <a:pt x="278" y="97"/>
                    <a:pt x="296" y="110"/>
                    <a:pt x="293" y="129"/>
                  </a:cubicBezTo>
                  <a:close/>
                  <a:moveTo>
                    <a:pt x="279" y="133"/>
                  </a:moveTo>
                  <a:cubicBezTo>
                    <a:pt x="273" y="133"/>
                    <a:pt x="267" y="129"/>
                    <a:pt x="263" y="125"/>
                  </a:cubicBezTo>
                  <a:cubicBezTo>
                    <a:pt x="259" y="120"/>
                    <a:pt x="253" y="113"/>
                    <a:pt x="257" y="106"/>
                  </a:cubicBezTo>
                  <a:cubicBezTo>
                    <a:pt x="267" y="113"/>
                    <a:pt x="272" y="125"/>
                    <a:pt x="279" y="133"/>
                  </a:cubicBezTo>
                  <a:close/>
                  <a:moveTo>
                    <a:pt x="246" y="22"/>
                  </a:moveTo>
                  <a:cubicBezTo>
                    <a:pt x="253" y="22"/>
                    <a:pt x="268" y="12"/>
                    <a:pt x="268" y="27"/>
                  </a:cubicBezTo>
                  <a:cubicBezTo>
                    <a:pt x="268" y="48"/>
                    <a:pt x="256" y="72"/>
                    <a:pt x="236" y="81"/>
                  </a:cubicBezTo>
                  <a:cubicBezTo>
                    <a:pt x="234" y="81"/>
                    <a:pt x="234" y="81"/>
                    <a:pt x="234" y="81"/>
                  </a:cubicBezTo>
                  <a:cubicBezTo>
                    <a:pt x="238" y="63"/>
                    <a:pt x="247" y="43"/>
                    <a:pt x="246" y="22"/>
                  </a:cubicBezTo>
                  <a:close/>
                  <a:moveTo>
                    <a:pt x="213" y="10"/>
                  </a:moveTo>
                  <a:cubicBezTo>
                    <a:pt x="222" y="12"/>
                    <a:pt x="227" y="22"/>
                    <a:pt x="237" y="21"/>
                  </a:cubicBezTo>
                  <a:cubicBezTo>
                    <a:pt x="246" y="40"/>
                    <a:pt x="234" y="60"/>
                    <a:pt x="227" y="76"/>
                  </a:cubicBezTo>
                  <a:cubicBezTo>
                    <a:pt x="223" y="80"/>
                    <a:pt x="220" y="74"/>
                    <a:pt x="218" y="71"/>
                  </a:cubicBezTo>
                  <a:cubicBezTo>
                    <a:pt x="209" y="53"/>
                    <a:pt x="200" y="29"/>
                    <a:pt x="213" y="10"/>
                  </a:cubicBezTo>
                  <a:close/>
                  <a:moveTo>
                    <a:pt x="91" y="12"/>
                  </a:moveTo>
                  <a:cubicBezTo>
                    <a:pt x="102" y="10"/>
                    <a:pt x="114" y="12"/>
                    <a:pt x="121" y="19"/>
                  </a:cubicBezTo>
                  <a:cubicBezTo>
                    <a:pt x="127" y="28"/>
                    <a:pt x="127" y="28"/>
                    <a:pt x="127" y="28"/>
                  </a:cubicBezTo>
                  <a:cubicBezTo>
                    <a:pt x="118" y="31"/>
                    <a:pt x="107" y="26"/>
                    <a:pt x="98" y="21"/>
                  </a:cubicBezTo>
                  <a:cubicBezTo>
                    <a:pt x="96" y="18"/>
                    <a:pt x="88" y="17"/>
                    <a:pt x="91" y="12"/>
                  </a:cubicBezTo>
                  <a:close/>
                  <a:moveTo>
                    <a:pt x="125" y="39"/>
                  </a:moveTo>
                  <a:cubicBezTo>
                    <a:pt x="120" y="43"/>
                    <a:pt x="112" y="44"/>
                    <a:pt x="104" y="42"/>
                  </a:cubicBezTo>
                  <a:cubicBezTo>
                    <a:pt x="95" y="40"/>
                    <a:pt x="86" y="32"/>
                    <a:pt x="85" y="23"/>
                  </a:cubicBezTo>
                  <a:cubicBezTo>
                    <a:pt x="98" y="28"/>
                    <a:pt x="110" y="34"/>
                    <a:pt x="125" y="39"/>
                  </a:cubicBezTo>
                  <a:close/>
                  <a:moveTo>
                    <a:pt x="97" y="87"/>
                  </a:moveTo>
                  <a:cubicBezTo>
                    <a:pt x="100" y="88"/>
                    <a:pt x="104" y="91"/>
                    <a:pt x="104" y="94"/>
                  </a:cubicBezTo>
                  <a:cubicBezTo>
                    <a:pt x="101" y="93"/>
                    <a:pt x="97" y="89"/>
                    <a:pt x="97" y="87"/>
                  </a:cubicBezTo>
                  <a:close/>
                  <a:moveTo>
                    <a:pt x="128" y="118"/>
                  </a:moveTo>
                  <a:cubicBezTo>
                    <a:pt x="123" y="111"/>
                    <a:pt x="113" y="108"/>
                    <a:pt x="108" y="100"/>
                  </a:cubicBezTo>
                  <a:cubicBezTo>
                    <a:pt x="109" y="99"/>
                    <a:pt x="109" y="99"/>
                    <a:pt x="109" y="99"/>
                  </a:cubicBezTo>
                  <a:cubicBezTo>
                    <a:pt x="132" y="118"/>
                    <a:pt x="157" y="127"/>
                    <a:pt x="181" y="144"/>
                  </a:cubicBezTo>
                  <a:cubicBezTo>
                    <a:pt x="164" y="141"/>
                    <a:pt x="145" y="128"/>
                    <a:pt x="128" y="118"/>
                  </a:cubicBezTo>
                  <a:close/>
                  <a:moveTo>
                    <a:pt x="184" y="144"/>
                  </a:moveTo>
                  <a:cubicBezTo>
                    <a:pt x="188" y="142"/>
                    <a:pt x="192" y="144"/>
                    <a:pt x="195" y="147"/>
                  </a:cubicBezTo>
                  <a:cubicBezTo>
                    <a:pt x="194" y="146"/>
                    <a:pt x="187" y="149"/>
                    <a:pt x="184" y="144"/>
                  </a:cubicBezTo>
                  <a:close/>
                  <a:moveTo>
                    <a:pt x="127" y="103"/>
                  </a:moveTo>
                  <a:cubicBezTo>
                    <a:pt x="100" y="82"/>
                    <a:pt x="78" y="54"/>
                    <a:pt x="69" y="22"/>
                  </a:cubicBezTo>
                  <a:cubicBezTo>
                    <a:pt x="78" y="26"/>
                    <a:pt x="82" y="37"/>
                    <a:pt x="90" y="43"/>
                  </a:cubicBezTo>
                  <a:cubicBezTo>
                    <a:pt x="101" y="51"/>
                    <a:pt x="116" y="50"/>
                    <a:pt x="128" y="47"/>
                  </a:cubicBezTo>
                  <a:cubicBezTo>
                    <a:pt x="133" y="46"/>
                    <a:pt x="135" y="39"/>
                    <a:pt x="140" y="40"/>
                  </a:cubicBezTo>
                  <a:cubicBezTo>
                    <a:pt x="150" y="55"/>
                    <a:pt x="137" y="74"/>
                    <a:pt x="146" y="89"/>
                  </a:cubicBezTo>
                  <a:cubicBezTo>
                    <a:pt x="156" y="113"/>
                    <a:pt x="185" y="119"/>
                    <a:pt x="208" y="122"/>
                  </a:cubicBezTo>
                  <a:cubicBezTo>
                    <a:pt x="209" y="109"/>
                    <a:pt x="205" y="96"/>
                    <a:pt x="203" y="84"/>
                  </a:cubicBezTo>
                  <a:cubicBezTo>
                    <a:pt x="192" y="63"/>
                    <a:pt x="173" y="48"/>
                    <a:pt x="149" y="46"/>
                  </a:cubicBezTo>
                  <a:cubicBezTo>
                    <a:pt x="148" y="35"/>
                    <a:pt x="156" y="21"/>
                    <a:pt x="167" y="16"/>
                  </a:cubicBezTo>
                  <a:cubicBezTo>
                    <a:pt x="176" y="22"/>
                    <a:pt x="193" y="12"/>
                    <a:pt x="199" y="24"/>
                  </a:cubicBezTo>
                  <a:cubicBezTo>
                    <a:pt x="195" y="49"/>
                    <a:pt x="215" y="65"/>
                    <a:pt x="213" y="88"/>
                  </a:cubicBezTo>
                  <a:cubicBezTo>
                    <a:pt x="212" y="89"/>
                    <a:pt x="211" y="92"/>
                    <a:pt x="212" y="94"/>
                  </a:cubicBezTo>
                  <a:cubicBezTo>
                    <a:pt x="218" y="101"/>
                    <a:pt x="225" y="93"/>
                    <a:pt x="231" y="91"/>
                  </a:cubicBezTo>
                  <a:cubicBezTo>
                    <a:pt x="238" y="89"/>
                    <a:pt x="245" y="84"/>
                    <a:pt x="252" y="81"/>
                  </a:cubicBezTo>
                  <a:cubicBezTo>
                    <a:pt x="251" y="100"/>
                    <a:pt x="242" y="117"/>
                    <a:pt x="260" y="131"/>
                  </a:cubicBezTo>
                  <a:cubicBezTo>
                    <a:pt x="271" y="148"/>
                    <a:pt x="297" y="136"/>
                    <a:pt x="301" y="157"/>
                  </a:cubicBezTo>
                  <a:cubicBezTo>
                    <a:pt x="302" y="172"/>
                    <a:pt x="317" y="176"/>
                    <a:pt x="320" y="189"/>
                  </a:cubicBezTo>
                  <a:cubicBezTo>
                    <a:pt x="312" y="196"/>
                    <a:pt x="300" y="197"/>
                    <a:pt x="292" y="203"/>
                  </a:cubicBezTo>
                  <a:cubicBezTo>
                    <a:pt x="282" y="186"/>
                    <a:pt x="287" y="170"/>
                    <a:pt x="284" y="152"/>
                  </a:cubicBezTo>
                  <a:cubicBezTo>
                    <a:pt x="278" y="150"/>
                    <a:pt x="278" y="150"/>
                    <a:pt x="278" y="150"/>
                  </a:cubicBezTo>
                  <a:cubicBezTo>
                    <a:pt x="221" y="151"/>
                    <a:pt x="171" y="135"/>
                    <a:pt x="127" y="103"/>
                  </a:cubicBezTo>
                  <a:close/>
                  <a:moveTo>
                    <a:pt x="189" y="106"/>
                  </a:moveTo>
                  <a:cubicBezTo>
                    <a:pt x="189" y="108"/>
                    <a:pt x="191" y="109"/>
                    <a:pt x="191" y="111"/>
                  </a:cubicBezTo>
                  <a:cubicBezTo>
                    <a:pt x="175" y="110"/>
                    <a:pt x="157" y="101"/>
                    <a:pt x="151" y="85"/>
                  </a:cubicBezTo>
                  <a:cubicBezTo>
                    <a:pt x="150" y="73"/>
                    <a:pt x="150" y="73"/>
                    <a:pt x="150" y="73"/>
                  </a:cubicBezTo>
                  <a:cubicBezTo>
                    <a:pt x="161" y="85"/>
                    <a:pt x="174" y="98"/>
                    <a:pt x="189" y="106"/>
                  </a:cubicBezTo>
                  <a:close/>
                  <a:moveTo>
                    <a:pt x="155" y="56"/>
                  </a:moveTo>
                  <a:cubicBezTo>
                    <a:pt x="175" y="53"/>
                    <a:pt x="188" y="74"/>
                    <a:pt x="197" y="90"/>
                  </a:cubicBezTo>
                  <a:cubicBezTo>
                    <a:pt x="197" y="93"/>
                    <a:pt x="199" y="97"/>
                    <a:pt x="197" y="102"/>
                  </a:cubicBezTo>
                  <a:cubicBezTo>
                    <a:pt x="185" y="99"/>
                    <a:pt x="175" y="88"/>
                    <a:pt x="167" y="79"/>
                  </a:cubicBezTo>
                  <a:cubicBezTo>
                    <a:pt x="160" y="73"/>
                    <a:pt x="153" y="64"/>
                    <a:pt x="155" y="56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" name="Freeform 669"/>
            <p:cNvSpPr/>
            <p:nvPr/>
          </p:nvSpPr>
          <p:spPr bwMode="auto">
            <a:xfrm>
              <a:off x="4290" y="159"/>
              <a:ext cx="7" cy="7"/>
            </a:xfrm>
            <a:custGeom>
              <a:avLst/>
              <a:gdLst>
                <a:gd name="T0" fmla="*/ 0 w 3"/>
                <a:gd name="T1" fmla="*/ 1 h 3"/>
                <a:gd name="T2" fmla="*/ 0 w 3"/>
                <a:gd name="T3" fmla="*/ 3 h 3"/>
                <a:gd name="T4" fmla="*/ 3 w 3"/>
                <a:gd name="T5" fmla="*/ 3 h 3"/>
                <a:gd name="T6" fmla="*/ 3 w 3"/>
                <a:gd name="T7" fmla="*/ 2 h 3"/>
                <a:gd name="T8" fmla="*/ 0 w 3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" name="Freeform 670"/>
            <p:cNvSpPr/>
            <p:nvPr/>
          </p:nvSpPr>
          <p:spPr bwMode="auto">
            <a:xfrm>
              <a:off x="4245" y="-10"/>
              <a:ext cx="97" cy="131"/>
            </a:xfrm>
            <a:custGeom>
              <a:avLst/>
              <a:gdLst>
                <a:gd name="T0" fmla="*/ 31 w 41"/>
                <a:gd name="T1" fmla="*/ 44 h 55"/>
                <a:gd name="T2" fmla="*/ 41 w 41"/>
                <a:gd name="T3" fmla="*/ 0 h 55"/>
                <a:gd name="T4" fmla="*/ 26 w 41"/>
                <a:gd name="T5" fmla="*/ 0 h 55"/>
                <a:gd name="T6" fmla="*/ 27 w 41"/>
                <a:gd name="T7" fmla="*/ 20 h 55"/>
                <a:gd name="T8" fmla="*/ 23 w 41"/>
                <a:gd name="T9" fmla="*/ 20 h 55"/>
                <a:gd name="T10" fmla="*/ 8 w 41"/>
                <a:gd name="T11" fmla="*/ 0 h 55"/>
                <a:gd name="T12" fmla="*/ 0 w 41"/>
                <a:gd name="T13" fmla="*/ 0 h 55"/>
                <a:gd name="T14" fmla="*/ 18 w 41"/>
                <a:gd name="T15" fmla="*/ 54 h 55"/>
                <a:gd name="T16" fmla="*/ 20 w 41"/>
                <a:gd name="T17" fmla="*/ 55 h 55"/>
                <a:gd name="T18" fmla="*/ 31 w 41"/>
                <a:gd name="T19" fmla="*/ 4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55">
                  <a:moveTo>
                    <a:pt x="31" y="44"/>
                  </a:moveTo>
                  <a:cubicBezTo>
                    <a:pt x="33" y="29"/>
                    <a:pt x="40" y="14"/>
                    <a:pt x="4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8" y="7"/>
                    <a:pt x="29" y="13"/>
                    <a:pt x="27" y="20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17" y="14"/>
                    <a:pt x="12" y="7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9" y="16"/>
                    <a:pt x="35" y="34"/>
                    <a:pt x="18" y="54"/>
                  </a:cubicBezTo>
                  <a:cubicBezTo>
                    <a:pt x="20" y="55"/>
                    <a:pt x="20" y="55"/>
                    <a:pt x="20" y="55"/>
                  </a:cubicBezTo>
                  <a:cubicBezTo>
                    <a:pt x="26" y="54"/>
                    <a:pt x="27" y="48"/>
                    <a:pt x="31" y="44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" name="Freeform 671"/>
            <p:cNvSpPr>
              <a:spLocks noEditPoints="1"/>
            </p:cNvSpPr>
            <p:nvPr/>
          </p:nvSpPr>
          <p:spPr bwMode="auto">
            <a:xfrm>
              <a:off x="4311" y="-10"/>
              <a:ext cx="421" cy="399"/>
            </a:xfrm>
            <a:custGeom>
              <a:avLst/>
              <a:gdLst>
                <a:gd name="T0" fmla="*/ 177 w 178"/>
                <a:gd name="T1" fmla="*/ 2 h 168"/>
                <a:gd name="T2" fmla="*/ 178 w 178"/>
                <a:gd name="T3" fmla="*/ 0 h 168"/>
                <a:gd name="T4" fmla="*/ 118 w 178"/>
                <a:gd name="T5" fmla="*/ 0 h 168"/>
                <a:gd name="T6" fmla="*/ 92 w 178"/>
                <a:gd name="T7" fmla="*/ 5 h 168"/>
                <a:gd name="T8" fmla="*/ 47 w 178"/>
                <a:gd name="T9" fmla="*/ 62 h 168"/>
                <a:gd name="T10" fmla="*/ 0 w 178"/>
                <a:gd name="T11" fmla="*/ 75 h 168"/>
                <a:gd name="T12" fmla="*/ 15 w 178"/>
                <a:gd name="T13" fmla="*/ 90 h 168"/>
                <a:gd name="T14" fmla="*/ 22 w 178"/>
                <a:gd name="T15" fmla="*/ 123 h 168"/>
                <a:gd name="T16" fmla="*/ 63 w 178"/>
                <a:gd name="T17" fmla="*/ 168 h 168"/>
                <a:gd name="T18" fmla="*/ 77 w 178"/>
                <a:gd name="T19" fmla="*/ 132 h 168"/>
                <a:gd name="T20" fmla="*/ 27 w 178"/>
                <a:gd name="T21" fmla="*/ 79 h 168"/>
                <a:gd name="T22" fmla="*/ 111 w 178"/>
                <a:gd name="T23" fmla="*/ 40 h 168"/>
                <a:gd name="T24" fmla="*/ 129 w 178"/>
                <a:gd name="T25" fmla="*/ 7 h 168"/>
                <a:gd name="T26" fmla="*/ 128 w 178"/>
                <a:gd name="T27" fmla="*/ 1 h 168"/>
                <a:gd name="T28" fmla="*/ 177 w 178"/>
                <a:gd name="T29" fmla="*/ 2 h 168"/>
                <a:gd name="T30" fmla="*/ 42 w 178"/>
                <a:gd name="T31" fmla="*/ 95 h 168"/>
                <a:gd name="T32" fmla="*/ 71 w 178"/>
                <a:gd name="T33" fmla="*/ 138 h 168"/>
                <a:gd name="T34" fmla="*/ 63 w 178"/>
                <a:gd name="T35" fmla="*/ 157 h 168"/>
                <a:gd name="T36" fmla="*/ 60 w 178"/>
                <a:gd name="T37" fmla="*/ 153 h 168"/>
                <a:gd name="T38" fmla="*/ 41 w 178"/>
                <a:gd name="T39" fmla="*/ 97 h 168"/>
                <a:gd name="T40" fmla="*/ 42 w 178"/>
                <a:gd name="T41" fmla="*/ 95 h 168"/>
                <a:gd name="T42" fmla="*/ 30 w 178"/>
                <a:gd name="T43" fmla="*/ 93 h 168"/>
                <a:gd name="T44" fmla="*/ 43 w 178"/>
                <a:gd name="T45" fmla="*/ 113 h 168"/>
                <a:gd name="T46" fmla="*/ 51 w 178"/>
                <a:gd name="T47" fmla="*/ 151 h 168"/>
                <a:gd name="T48" fmla="*/ 22 w 178"/>
                <a:gd name="T49" fmla="*/ 93 h 168"/>
                <a:gd name="T50" fmla="*/ 30 w 178"/>
                <a:gd name="T51" fmla="*/ 93 h 168"/>
                <a:gd name="T52" fmla="*/ 84 w 178"/>
                <a:gd name="T53" fmla="*/ 14 h 168"/>
                <a:gd name="T54" fmla="*/ 90 w 178"/>
                <a:gd name="T55" fmla="*/ 18 h 168"/>
                <a:gd name="T56" fmla="*/ 60 w 178"/>
                <a:gd name="T57" fmla="*/ 55 h 168"/>
                <a:gd name="T58" fmla="*/ 84 w 178"/>
                <a:gd name="T59" fmla="*/ 14 h 168"/>
                <a:gd name="T60" fmla="*/ 91 w 178"/>
                <a:gd name="T61" fmla="*/ 56 h 168"/>
                <a:gd name="T62" fmla="*/ 67 w 178"/>
                <a:gd name="T63" fmla="*/ 61 h 168"/>
                <a:gd name="T64" fmla="*/ 66 w 178"/>
                <a:gd name="T65" fmla="*/ 60 h 168"/>
                <a:gd name="T66" fmla="*/ 113 w 178"/>
                <a:gd name="T67" fmla="*/ 10 h 168"/>
                <a:gd name="T68" fmla="*/ 91 w 178"/>
                <a:gd name="T69" fmla="*/ 56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78" h="168">
                  <a:moveTo>
                    <a:pt x="177" y="2"/>
                  </a:moveTo>
                  <a:cubicBezTo>
                    <a:pt x="178" y="0"/>
                    <a:pt x="178" y="0"/>
                    <a:pt x="178" y="0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110" y="3"/>
                    <a:pt x="102" y="9"/>
                    <a:pt x="92" y="5"/>
                  </a:cubicBezTo>
                  <a:cubicBezTo>
                    <a:pt x="63" y="8"/>
                    <a:pt x="55" y="41"/>
                    <a:pt x="47" y="62"/>
                  </a:cubicBezTo>
                  <a:cubicBezTo>
                    <a:pt x="34" y="76"/>
                    <a:pt x="14" y="69"/>
                    <a:pt x="0" y="75"/>
                  </a:cubicBezTo>
                  <a:cubicBezTo>
                    <a:pt x="4" y="80"/>
                    <a:pt x="14" y="81"/>
                    <a:pt x="15" y="90"/>
                  </a:cubicBezTo>
                  <a:cubicBezTo>
                    <a:pt x="23" y="101"/>
                    <a:pt x="15" y="113"/>
                    <a:pt x="22" y="123"/>
                  </a:cubicBezTo>
                  <a:cubicBezTo>
                    <a:pt x="26" y="145"/>
                    <a:pt x="45" y="157"/>
                    <a:pt x="63" y="168"/>
                  </a:cubicBezTo>
                  <a:cubicBezTo>
                    <a:pt x="72" y="159"/>
                    <a:pt x="78" y="146"/>
                    <a:pt x="77" y="132"/>
                  </a:cubicBezTo>
                  <a:cubicBezTo>
                    <a:pt x="72" y="108"/>
                    <a:pt x="49" y="87"/>
                    <a:pt x="27" y="79"/>
                  </a:cubicBezTo>
                  <a:cubicBezTo>
                    <a:pt x="53" y="60"/>
                    <a:pt x="97" y="79"/>
                    <a:pt x="111" y="40"/>
                  </a:cubicBezTo>
                  <a:cubicBezTo>
                    <a:pt x="116" y="29"/>
                    <a:pt x="118" y="14"/>
                    <a:pt x="129" y="7"/>
                  </a:cubicBezTo>
                  <a:cubicBezTo>
                    <a:pt x="128" y="1"/>
                    <a:pt x="128" y="1"/>
                    <a:pt x="128" y="1"/>
                  </a:cubicBezTo>
                  <a:cubicBezTo>
                    <a:pt x="146" y="5"/>
                    <a:pt x="160" y="2"/>
                    <a:pt x="177" y="2"/>
                  </a:cubicBezTo>
                  <a:close/>
                  <a:moveTo>
                    <a:pt x="42" y="95"/>
                  </a:moveTo>
                  <a:cubicBezTo>
                    <a:pt x="59" y="102"/>
                    <a:pt x="68" y="120"/>
                    <a:pt x="71" y="138"/>
                  </a:cubicBezTo>
                  <a:cubicBezTo>
                    <a:pt x="69" y="146"/>
                    <a:pt x="71" y="153"/>
                    <a:pt x="63" y="157"/>
                  </a:cubicBezTo>
                  <a:cubicBezTo>
                    <a:pt x="60" y="153"/>
                    <a:pt x="60" y="153"/>
                    <a:pt x="60" y="153"/>
                  </a:cubicBezTo>
                  <a:cubicBezTo>
                    <a:pt x="54" y="134"/>
                    <a:pt x="53" y="114"/>
                    <a:pt x="41" y="97"/>
                  </a:cubicBezTo>
                  <a:lnTo>
                    <a:pt x="42" y="95"/>
                  </a:lnTo>
                  <a:close/>
                  <a:moveTo>
                    <a:pt x="30" y="93"/>
                  </a:moveTo>
                  <a:cubicBezTo>
                    <a:pt x="43" y="113"/>
                    <a:pt x="43" y="113"/>
                    <a:pt x="43" y="113"/>
                  </a:cubicBezTo>
                  <a:cubicBezTo>
                    <a:pt x="45" y="127"/>
                    <a:pt x="52" y="138"/>
                    <a:pt x="51" y="151"/>
                  </a:cubicBezTo>
                  <a:cubicBezTo>
                    <a:pt x="28" y="140"/>
                    <a:pt x="21" y="116"/>
                    <a:pt x="22" y="93"/>
                  </a:cubicBezTo>
                  <a:cubicBezTo>
                    <a:pt x="23" y="89"/>
                    <a:pt x="27" y="93"/>
                    <a:pt x="30" y="93"/>
                  </a:cubicBezTo>
                  <a:close/>
                  <a:moveTo>
                    <a:pt x="84" y="14"/>
                  </a:moveTo>
                  <a:cubicBezTo>
                    <a:pt x="87" y="14"/>
                    <a:pt x="95" y="11"/>
                    <a:pt x="90" y="18"/>
                  </a:cubicBezTo>
                  <a:cubicBezTo>
                    <a:pt x="80" y="30"/>
                    <a:pt x="75" y="48"/>
                    <a:pt x="60" y="55"/>
                  </a:cubicBezTo>
                  <a:cubicBezTo>
                    <a:pt x="60" y="42"/>
                    <a:pt x="68" y="22"/>
                    <a:pt x="84" y="14"/>
                  </a:cubicBezTo>
                  <a:close/>
                  <a:moveTo>
                    <a:pt x="91" y="56"/>
                  </a:moveTo>
                  <a:cubicBezTo>
                    <a:pt x="82" y="59"/>
                    <a:pt x="76" y="64"/>
                    <a:pt x="67" y="61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88" y="45"/>
                    <a:pt x="87" y="15"/>
                    <a:pt x="113" y="10"/>
                  </a:cubicBezTo>
                  <a:cubicBezTo>
                    <a:pt x="113" y="27"/>
                    <a:pt x="104" y="45"/>
                    <a:pt x="91" y="56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" name="Freeform 672"/>
            <p:cNvSpPr/>
            <p:nvPr/>
          </p:nvSpPr>
          <p:spPr bwMode="auto">
            <a:xfrm>
              <a:off x="4074" y="-10"/>
              <a:ext cx="171" cy="107"/>
            </a:xfrm>
            <a:custGeom>
              <a:avLst/>
              <a:gdLst>
                <a:gd name="T0" fmla="*/ 72 w 72"/>
                <a:gd name="T1" fmla="*/ 42 h 45"/>
                <a:gd name="T2" fmla="*/ 72 w 72"/>
                <a:gd name="T3" fmla="*/ 27 h 45"/>
                <a:gd name="T4" fmla="*/ 59 w 72"/>
                <a:gd name="T5" fmla="*/ 0 h 45"/>
                <a:gd name="T6" fmla="*/ 50 w 72"/>
                <a:gd name="T7" fmla="*/ 0 h 45"/>
                <a:gd name="T8" fmla="*/ 59 w 72"/>
                <a:gd name="T9" fmla="*/ 10 h 45"/>
                <a:gd name="T10" fmla="*/ 64 w 72"/>
                <a:gd name="T11" fmla="*/ 24 h 45"/>
                <a:gd name="T12" fmla="*/ 59 w 72"/>
                <a:gd name="T13" fmla="*/ 22 h 45"/>
                <a:gd name="T14" fmla="*/ 40 w 72"/>
                <a:gd name="T15" fmla="*/ 0 h 45"/>
                <a:gd name="T16" fmla="*/ 29 w 72"/>
                <a:gd name="T17" fmla="*/ 0 h 45"/>
                <a:gd name="T18" fmla="*/ 57 w 72"/>
                <a:gd name="T19" fmla="*/ 30 h 45"/>
                <a:gd name="T20" fmla="*/ 56 w 72"/>
                <a:gd name="T21" fmla="*/ 35 h 45"/>
                <a:gd name="T22" fmla="*/ 11 w 72"/>
                <a:gd name="T23" fmla="*/ 12 h 45"/>
                <a:gd name="T24" fmla="*/ 8 w 72"/>
                <a:gd name="T25" fmla="*/ 0 h 45"/>
                <a:gd name="T26" fmla="*/ 0 w 72"/>
                <a:gd name="T27" fmla="*/ 0 h 45"/>
                <a:gd name="T28" fmla="*/ 16 w 72"/>
                <a:gd name="T29" fmla="*/ 28 h 45"/>
                <a:gd name="T30" fmla="*/ 69 w 72"/>
                <a:gd name="T31" fmla="*/ 45 h 45"/>
                <a:gd name="T32" fmla="*/ 72 w 72"/>
                <a:gd name="T33" fmla="*/ 4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2" h="45">
                  <a:moveTo>
                    <a:pt x="72" y="42"/>
                  </a:moveTo>
                  <a:cubicBezTo>
                    <a:pt x="64" y="37"/>
                    <a:pt x="72" y="32"/>
                    <a:pt x="72" y="27"/>
                  </a:cubicBezTo>
                  <a:cubicBezTo>
                    <a:pt x="69" y="17"/>
                    <a:pt x="65" y="8"/>
                    <a:pt x="59" y="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53" y="3"/>
                    <a:pt x="56" y="7"/>
                    <a:pt x="59" y="10"/>
                  </a:cubicBezTo>
                  <a:cubicBezTo>
                    <a:pt x="64" y="24"/>
                    <a:pt x="64" y="24"/>
                    <a:pt x="64" y="24"/>
                  </a:cubicBezTo>
                  <a:cubicBezTo>
                    <a:pt x="59" y="22"/>
                    <a:pt x="59" y="22"/>
                    <a:pt x="59" y="22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41" y="6"/>
                    <a:pt x="49" y="19"/>
                    <a:pt x="57" y="30"/>
                  </a:cubicBezTo>
                  <a:cubicBezTo>
                    <a:pt x="58" y="31"/>
                    <a:pt x="59" y="34"/>
                    <a:pt x="56" y="35"/>
                  </a:cubicBezTo>
                  <a:cubicBezTo>
                    <a:pt x="38" y="35"/>
                    <a:pt x="19" y="29"/>
                    <a:pt x="11" y="1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9"/>
                    <a:pt x="5" y="21"/>
                    <a:pt x="16" y="28"/>
                  </a:cubicBezTo>
                  <a:cubicBezTo>
                    <a:pt x="32" y="38"/>
                    <a:pt x="52" y="39"/>
                    <a:pt x="69" y="45"/>
                  </a:cubicBezTo>
                  <a:lnTo>
                    <a:pt x="72" y="42"/>
                  </a:ln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" name="Freeform 673"/>
            <p:cNvSpPr/>
            <p:nvPr/>
          </p:nvSpPr>
          <p:spPr bwMode="auto">
            <a:xfrm>
              <a:off x="4230" y="138"/>
              <a:ext cx="45" cy="33"/>
            </a:xfrm>
            <a:custGeom>
              <a:avLst/>
              <a:gdLst>
                <a:gd name="T0" fmla="*/ 19 w 19"/>
                <a:gd name="T1" fmla="*/ 10 h 14"/>
                <a:gd name="T2" fmla="*/ 9 w 19"/>
                <a:gd name="T3" fmla="*/ 1 h 14"/>
                <a:gd name="T4" fmla="*/ 1 w 19"/>
                <a:gd name="T5" fmla="*/ 10 h 14"/>
                <a:gd name="T6" fmla="*/ 19 w 19"/>
                <a:gd name="T7" fmla="*/ 1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14">
                  <a:moveTo>
                    <a:pt x="19" y="10"/>
                  </a:moveTo>
                  <a:cubicBezTo>
                    <a:pt x="13" y="8"/>
                    <a:pt x="16" y="0"/>
                    <a:pt x="9" y="1"/>
                  </a:cubicBezTo>
                  <a:cubicBezTo>
                    <a:pt x="6" y="3"/>
                    <a:pt x="0" y="5"/>
                    <a:pt x="1" y="10"/>
                  </a:cubicBezTo>
                  <a:cubicBezTo>
                    <a:pt x="7" y="9"/>
                    <a:pt x="14" y="14"/>
                    <a:pt x="19" y="10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Freeform 674"/>
            <p:cNvSpPr/>
            <p:nvPr/>
          </p:nvSpPr>
          <p:spPr bwMode="auto">
            <a:xfrm>
              <a:off x="5324" y="-10"/>
              <a:ext cx="121" cy="76"/>
            </a:xfrm>
            <a:custGeom>
              <a:avLst/>
              <a:gdLst>
                <a:gd name="T0" fmla="*/ 42 w 51"/>
                <a:gd name="T1" fmla="*/ 32 h 32"/>
                <a:gd name="T2" fmla="*/ 49 w 51"/>
                <a:gd name="T3" fmla="*/ 14 h 32"/>
                <a:gd name="T4" fmla="*/ 51 w 51"/>
                <a:gd name="T5" fmla="*/ 0 h 32"/>
                <a:gd name="T6" fmla="*/ 46 w 51"/>
                <a:gd name="T7" fmla="*/ 0 h 32"/>
                <a:gd name="T8" fmla="*/ 44 w 51"/>
                <a:gd name="T9" fmla="*/ 8 h 32"/>
                <a:gd name="T10" fmla="*/ 41 w 51"/>
                <a:gd name="T11" fmla="*/ 7 h 32"/>
                <a:gd name="T12" fmla="*/ 37 w 51"/>
                <a:gd name="T13" fmla="*/ 0 h 32"/>
                <a:gd name="T14" fmla="*/ 32 w 51"/>
                <a:gd name="T15" fmla="*/ 0 h 32"/>
                <a:gd name="T16" fmla="*/ 37 w 51"/>
                <a:gd name="T17" fmla="*/ 19 h 32"/>
                <a:gd name="T18" fmla="*/ 8 w 51"/>
                <a:gd name="T19" fmla="*/ 0 h 32"/>
                <a:gd name="T20" fmla="*/ 0 w 51"/>
                <a:gd name="T21" fmla="*/ 0 h 32"/>
                <a:gd name="T22" fmla="*/ 42 w 51"/>
                <a:gd name="T23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1" h="32">
                  <a:moveTo>
                    <a:pt x="42" y="32"/>
                  </a:moveTo>
                  <a:cubicBezTo>
                    <a:pt x="47" y="30"/>
                    <a:pt x="49" y="21"/>
                    <a:pt x="49" y="14"/>
                  </a:cubicBezTo>
                  <a:cubicBezTo>
                    <a:pt x="50" y="9"/>
                    <a:pt x="51" y="5"/>
                    <a:pt x="51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3"/>
                    <a:pt x="46" y="5"/>
                    <a:pt x="44" y="8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39" y="5"/>
                    <a:pt x="38" y="2"/>
                    <a:pt x="37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4" y="6"/>
                    <a:pt x="36" y="12"/>
                    <a:pt x="37" y="19"/>
                  </a:cubicBezTo>
                  <a:cubicBezTo>
                    <a:pt x="24" y="19"/>
                    <a:pt x="16" y="10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1" y="14"/>
                    <a:pt x="25" y="26"/>
                    <a:pt x="42" y="32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Freeform 675"/>
            <p:cNvSpPr>
              <a:spLocks noEditPoints="1"/>
            </p:cNvSpPr>
            <p:nvPr/>
          </p:nvSpPr>
          <p:spPr bwMode="auto">
            <a:xfrm>
              <a:off x="3610" y="-10"/>
              <a:ext cx="159" cy="226"/>
            </a:xfrm>
            <a:custGeom>
              <a:avLst/>
              <a:gdLst>
                <a:gd name="T0" fmla="*/ 35 w 67"/>
                <a:gd name="T1" fmla="*/ 1 h 95"/>
                <a:gd name="T2" fmla="*/ 43 w 67"/>
                <a:gd name="T3" fmla="*/ 50 h 95"/>
                <a:gd name="T4" fmla="*/ 48 w 67"/>
                <a:gd name="T5" fmla="*/ 54 h 95"/>
                <a:gd name="T6" fmla="*/ 46 w 67"/>
                <a:gd name="T7" fmla="*/ 7 h 95"/>
                <a:gd name="T8" fmla="*/ 62 w 67"/>
                <a:gd name="T9" fmla="*/ 38 h 95"/>
                <a:gd name="T10" fmla="*/ 57 w 67"/>
                <a:gd name="T11" fmla="*/ 66 h 95"/>
                <a:gd name="T12" fmla="*/ 48 w 67"/>
                <a:gd name="T13" fmla="*/ 79 h 95"/>
                <a:gd name="T14" fmla="*/ 46 w 67"/>
                <a:gd name="T15" fmla="*/ 55 h 95"/>
                <a:gd name="T16" fmla="*/ 38 w 67"/>
                <a:gd name="T17" fmla="*/ 65 h 95"/>
                <a:gd name="T18" fmla="*/ 23 w 67"/>
                <a:gd name="T19" fmla="*/ 0 h 95"/>
                <a:gd name="T20" fmla="*/ 16 w 67"/>
                <a:gd name="T21" fmla="*/ 0 h 95"/>
                <a:gd name="T22" fmla="*/ 15 w 67"/>
                <a:gd name="T23" fmla="*/ 7 h 95"/>
                <a:gd name="T24" fmla="*/ 43 w 67"/>
                <a:gd name="T25" fmla="*/ 93 h 95"/>
                <a:gd name="T26" fmla="*/ 47 w 67"/>
                <a:gd name="T27" fmla="*/ 95 h 95"/>
                <a:gd name="T28" fmla="*/ 67 w 67"/>
                <a:gd name="T29" fmla="*/ 56 h 95"/>
                <a:gd name="T30" fmla="*/ 52 w 67"/>
                <a:gd name="T31" fmla="*/ 1 h 95"/>
                <a:gd name="T32" fmla="*/ 51 w 67"/>
                <a:gd name="T33" fmla="*/ 0 h 95"/>
                <a:gd name="T34" fmla="*/ 33 w 67"/>
                <a:gd name="T35" fmla="*/ 0 h 95"/>
                <a:gd name="T36" fmla="*/ 35 w 67"/>
                <a:gd name="T37" fmla="*/ 1 h 95"/>
                <a:gd name="T38" fmla="*/ 42 w 67"/>
                <a:gd name="T39" fmla="*/ 5 h 95"/>
                <a:gd name="T40" fmla="*/ 43 w 67"/>
                <a:gd name="T41" fmla="*/ 9 h 95"/>
                <a:gd name="T42" fmla="*/ 42 w 67"/>
                <a:gd name="T43" fmla="*/ 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7" h="95">
                  <a:moveTo>
                    <a:pt x="35" y="1"/>
                  </a:moveTo>
                  <a:cubicBezTo>
                    <a:pt x="41" y="17"/>
                    <a:pt x="47" y="34"/>
                    <a:pt x="43" y="50"/>
                  </a:cubicBezTo>
                  <a:cubicBezTo>
                    <a:pt x="48" y="54"/>
                    <a:pt x="48" y="54"/>
                    <a:pt x="48" y="54"/>
                  </a:cubicBezTo>
                  <a:cubicBezTo>
                    <a:pt x="53" y="41"/>
                    <a:pt x="49" y="21"/>
                    <a:pt x="46" y="7"/>
                  </a:cubicBezTo>
                  <a:cubicBezTo>
                    <a:pt x="57" y="13"/>
                    <a:pt x="59" y="27"/>
                    <a:pt x="62" y="38"/>
                  </a:cubicBezTo>
                  <a:cubicBezTo>
                    <a:pt x="64" y="47"/>
                    <a:pt x="57" y="57"/>
                    <a:pt x="57" y="66"/>
                  </a:cubicBezTo>
                  <a:cubicBezTo>
                    <a:pt x="51" y="69"/>
                    <a:pt x="54" y="77"/>
                    <a:pt x="48" y="79"/>
                  </a:cubicBezTo>
                  <a:cubicBezTo>
                    <a:pt x="43" y="71"/>
                    <a:pt x="55" y="61"/>
                    <a:pt x="46" y="55"/>
                  </a:cubicBezTo>
                  <a:cubicBezTo>
                    <a:pt x="42" y="57"/>
                    <a:pt x="43" y="67"/>
                    <a:pt x="38" y="65"/>
                  </a:cubicBezTo>
                  <a:cubicBezTo>
                    <a:pt x="22" y="49"/>
                    <a:pt x="15" y="23"/>
                    <a:pt x="23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5" y="2"/>
                    <a:pt x="15" y="5"/>
                    <a:pt x="15" y="7"/>
                  </a:cubicBezTo>
                  <a:cubicBezTo>
                    <a:pt x="0" y="42"/>
                    <a:pt x="36" y="62"/>
                    <a:pt x="43" y="93"/>
                  </a:cubicBezTo>
                  <a:cubicBezTo>
                    <a:pt x="44" y="93"/>
                    <a:pt x="45" y="95"/>
                    <a:pt x="47" y="95"/>
                  </a:cubicBezTo>
                  <a:cubicBezTo>
                    <a:pt x="58" y="83"/>
                    <a:pt x="61" y="70"/>
                    <a:pt x="67" y="56"/>
                  </a:cubicBezTo>
                  <a:cubicBezTo>
                    <a:pt x="66" y="36"/>
                    <a:pt x="67" y="16"/>
                    <a:pt x="52" y="1"/>
                  </a:cubicBezTo>
                  <a:cubicBezTo>
                    <a:pt x="52" y="1"/>
                    <a:pt x="51" y="0"/>
                    <a:pt x="51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4" y="1"/>
                    <a:pt x="34" y="1"/>
                    <a:pt x="35" y="1"/>
                  </a:cubicBezTo>
                  <a:close/>
                  <a:moveTo>
                    <a:pt x="42" y="5"/>
                  </a:moveTo>
                  <a:cubicBezTo>
                    <a:pt x="43" y="9"/>
                    <a:pt x="43" y="9"/>
                    <a:pt x="43" y="9"/>
                  </a:cubicBezTo>
                  <a:cubicBezTo>
                    <a:pt x="42" y="9"/>
                    <a:pt x="41" y="6"/>
                    <a:pt x="42" y="5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Freeform 676"/>
            <p:cNvSpPr/>
            <p:nvPr/>
          </p:nvSpPr>
          <p:spPr bwMode="auto">
            <a:xfrm>
              <a:off x="3876" y="-10"/>
              <a:ext cx="359" cy="240"/>
            </a:xfrm>
            <a:custGeom>
              <a:avLst/>
              <a:gdLst>
                <a:gd name="T0" fmla="*/ 149 w 152"/>
                <a:gd name="T1" fmla="*/ 101 h 101"/>
                <a:gd name="T2" fmla="*/ 131 w 152"/>
                <a:gd name="T3" fmla="*/ 73 h 101"/>
                <a:gd name="T4" fmla="*/ 146 w 152"/>
                <a:gd name="T5" fmla="*/ 67 h 101"/>
                <a:gd name="T6" fmla="*/ 119 w 152"/>
                <a:gd name="T7" fmla="*/ 65 h 101"/>
                <a:gd name="T8" fmla="*/ 33 w 152"/>
                <a:gd name="T9" fmla="*/ 6 h 101"/>
                <a:gd name="T10" fmla="*/ 43 w 152"/>
                <a:gd name="T11" fmla="*/ 0 h 101"/>
                <a:gd name="T12" fmla="*/ 0 w 152"/>
                <a:gd name="T13" fmla="*/ 0 h 101"/>
                <a:gd name="T14" fmla="*/ 91 w 152"/>
                <a:gd name="T15" fmla="*/ 50 h 101"/>
                <a:gd name="T16" fmla="*/ 149 w 152"/>
                <a:gd name="T17" fmla="*/ 101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2" h="101">
                  <a:moveTo>
                    <a:pt x="149" y="101"/>
                  </a:moveTo>
                  <a:cubicBezTo>
                    <a:pt x="152" y="89"/>
                    <a:pt x="137" y="83"/>
                    <a:pt x="131" y="73"/>
                  </a:cubicBezTo>
                  <a:cubicBezTo>
                    <a:pt x="132" y="68"/>
                    <a:pt x="149" y="75"/>
                    <a:pt x="146" y="67"/>
                  </a:cubicBezTo>
                  <a:cubicBezTo>
                    <a:pt x="119" y="65"/>
                    <a:pt x="119" y="65"/>
                    <a:pt x="119" y="65"/>
                  </a:cubicBezTo>
                  <a:cubicBezTo>
                    <a:pt x="93" y="39"/>
                    <a:pt x="61" y="28"/>
                    <a:pt x="33" y="6"/>
                  </a:cubicBezTo>
                  <a:cubicBezTo>
                    <a:pt x="36" y="4"/>
                    <a:pt x="40" y="2"/>
                    <a:pt x="4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2" y="12"/>
                    <a:pt x="62" y="29"/>
                    <a:pt x="91" y="50"/>
                  </a:cubicBezTo>
                  <a:cubicBezTo>
                    <a:pt x="110" y="67"/>
                    <a:pt x="132" y="81"/>
                    <a:pt x="149" y="101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Freeform 677"/>
            <p:cNvSpPr/>
            <p:nvPr/>
          </p:nvSpPr>
          <p:spPr bwMode="auto">
            <a:xfrm>
              <a:off x="2224" y="-10"/>
              <a:ext cx="16" cy="5"/>
            </a:xfrm>
            <a:custGeom>
              <a:avLst/>
              <a:gdLst>
                <a:gd name="T0" fmla="*/ 4 w 7"/>
                <a:gd name="T1" fmla="*/ 2 h 2"/>
                <a:gd name="T2" fmla="*/ 7 w 7"/>
                <a:gd name="T3" fmla="*/ 0 h 2"/>
                <a:gd name="T4" fmla="*/ 0 w 7"/>
                <a:gd name="T5" fmla="*/ 0 h 2"/>
                <a:gd name="T6" fmla="*/ 4 w 7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2">
                  <a:moveTo>
                    <a:pt x="4" y="2"/>
                  </a:moveTo>
                  <a:cubicBezTo>
                    <a:pt x="5" y="1"/>
                    <a:pt x="6" y="1"/>
                    <a:pt x="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2" y="2"/>
                    <a:pt x="4" y="2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" name="Freeform 678"/>
            <p:cNvSpPr/>
            <p:nvPr/>
          </p:nvSpPr>
          <p:spPr bwMode="auto">
            <a:xfrm>
              <a:off x="4356" y="-10"/>
              <a:ext cx="149" cy="62"/>
            </a:xfrm>
            <a:custGeom>
              <a:avLst/>
              <a:gdLst>
                <a:gd name="T0" fmla="*/ 5 w 63"/>
                <a:gd name="T1" fmla="*/ 26 h 26"/>
                <a:gd name="T2" fmla="*/ 51 w 63"/>
                <a:gd name="T3" fmla="*/ 11 h 26"/>
                <a:gd name="T4" fmla="*/ 63 w 63"/>
                <a:gd name="T5" fmla="*/ 0 h 26"/>
                <a:gd name="T6" fmla="*/ 53 w 63"/>
                <a:gd name="T7" fmla="*/ 0 h 26"/>
                <a:gd name="T8" fmla="*/ 18 w 63"/>
                <a:gd name="T9" fmla="*/ 14 h 26"/>
                <a:gd name="T10" fmla="*/ 20 w 63"/>
                <a:gd name="T11" fmla="*/ 0 h 26"/>
                <a:gd name="T12" fmla="*/ 13 w 63"/>
                <a:gd name="T13" fmla="*/ 0 h 26"/>
                <a:gd name="T14" fmla="*/ 9 w 63"/>
                <a:gd name="T15" fmla="*/ 13 h 26"/>
                <a:gd name="T16" fmla="*/ 6 w 63"/>
                <a:gd name="T17" fmla="*/ 0 h 26"/>
                <a:gd name="T18" fmla="*/ 0 w 63"/>
                <a:gd name="T19" fmla="*/ 0 h 26"/>
                <a:gd name="T20" fmla="*/ 2 w 63"/>
                <a:gd name="T21" fmla="*/ 25 h 26"/>
                <a:gd name="T22" fmla="*/ 5 w 63"/>
                <a:gd name="T23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3" h="26">
                  <a:moveTo>
                    <a:pt x="5" y="26"/>
                  </a:moveTo>
                  <a:cubicBezTo>
                    <a:pt x="51" y="11"/>
                    <a:pt x="51" y="11"/>
                    <a:pt x="51" y="11"/>
                  </a:cubicBezTo>
                  <a:cubicBezTo>
                    <a:pt x="55" y="8"/>
                    <a:pt x="59" y="4"/>
                    <a:pt x="63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43" y="7"/>
                    <a:pt x="30" y="12"/>
                    <a:pt x="18" y="14"/>
                  </a:cubicBezTo>
                  <a:cubicBezTo>
                    <a:pt x="18" y="9"/>
                    <a:pt x="19" y="5"/>
                    <a:pt x="20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2" y="4"/>
                    <a:pt x="10" y="8"/>
                    <a:pt x="9" y="13"/>
                  </a:cubicBezTo>
                  <a:cubicBezTo>
                    <a:pt x="7" y="9"/>
                    <a:pt x="6" y="4"/>
                    <a:pt x="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"/>
                    <a:pt x="0" y="17"/>
                    <a:pt x="2" y="25"/>
                  </a:cubicBezTo>
                  <a:lnTo>
                    <a:pt x="5" y="26"/>
                  </a:ln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15" name="Group 667"/>
          <p:cNvGrpSpPr>
            <a:grpSpLocks noChangeAspect="1"/>
          </p:cNvGrpSpPr>
          <p:nvPr userDrawn="1"/>
        </p:nvGrpSpPr>
        <p:grpSpPr bwMode="auto">
          <a:xfrm rot="5400000" flipH="1">
            <a:off x="9965964" y="2774586"/>
            <a:ext cx="3143258" cy="1308814"/>
            <a:chOff x="2060" y="-19"/>
            <a:chExt cx="3564" cy="1484"/>
          </a:xfrm>
        </p:grpSpPr>
        <p:sp>
          <p:nvSpPr>
            <p:cNvPr id="16" name="Freeform 668"/>
            <p:cNvSpPr>
              <a:spLocks noEditPoints="1"/>
            </p:cNvSpPr>
            <p:nvPr/>
          </p:nvSpPr>
          <p:spPr bwMode="auto">
            <a:xfrm>
              <a:off x="2060" y="-19"/>
              <a:ext cx="3564" cy="1484"/>
            </a:xfrm>
            <a:custGeom>
              <a:avLst/>
              <a:gdLst>
                <a:gd name="T0" fmla="*/ 1056 w 1506"/>
                <a:gd name="T1" fmla="*/ 369 h 625"/>
                <a:gd name="T2" fmla="*/ 968 w 1506"/>
                <a:gd name="T3" fmla="*/ 470 h 625"/>
                <a:gd name="T4" fmla="*/ 421 w 1506"/>
                <a:gd name="T5" fmla="*/ 329 h 625"/>
                <a:gd name="T6" fmla="*/ 1313 w 1506"/>
                <a:gd name="T7" fmla="*/ 108 h 625"/>
                <a:gd name="T8" fmla="*/ 1300 w 1506"/>
                <a:gd name="T9" fmla="*/ 4 h 625"/>
                <a:gd name="T10" fmla="*/ 1196 w 1506"/>
                <a:gd name="T11" fmla="*/ 29 h 625"/>
                <a:gd name="T12" fmla="*/ 1152 w 1506"/>
                <a:gd name="T13" fmla="*/ 222 h 625"/>
                <a:gd name="T14" fmla="*/ 934 w 1506"/>
                <a:gd name="T15" fmla="*/ 123 h 625"/>
                <a:gd name="T16" fmla="*/ 913 w 1506"/>
                <a:gd name="T17" fmla="*/ 301 h 625"/>
                <a:gd name="T18" fmla="*/ 751 w 1506"/>
                <a:gd name="T19" fmla="*/ 312 h 625"/>
                <a:gd name="T20" fmla="*/ 891 w 1506"/>
                <a:gd name="T21" fmla="*/ 117 h 625"/>
                <a:gd name="T22" fmla="*/ 619 w 1506"/>
                <a:gd name="T23" fmla="*/ 170 h 625"/>
                <a:gd name="T24" fmla="*/ 459 w 1506"/>
                <a:gd name="T25" fmla="*/ 107 h 625"/>
                <a:gd name="T26" fmla="*/ 606 w 1506"/>
                <a:gd name="T27" fmla="*/ 342 h 625"/>
                <a:gd name="T28" fmla="*/ 482 w 1506"/>
                <a:gd name="T29" fmla="*/ 326 h 625"/>
                <a:gd name="T30" fmla="*/ 479 w 1506"/>
                <a:gd name="T31" fmla="*/ 121 h 625"/>
                <a:gd name="T32" fmla="*/ 469 w 1506"/>
                <a:gd name="T33" fmla="*/ 28 h 625"/>
                <a:gd name="T34" fmla="*/ 349 w 1506"/>
                <a:gd name="T35" fmla="*/ 86 h 625"/>
                <a:gd name="T36" fmla="*/ 317 w 1506"/>
                <a:gd name="T37" fmla="*/ 112 h 625"/>
                <a:gd name="T38" fmla="*/ 270 w 1506"/>
                <a:gd name="T39" fmla="*/ 4 h 625"/>
                <a:gd name="T40" fmla="*/ 68 w 1506"/>
                <a:gd name="T41" fmla="*/ 15 h 625"/>
                <a:gd name="T42" fmla="*/ 656 w 1506"/>
                <a:gd name="T43" fmla="*/ 521 h 625"/>
                <a:gd name="T44" fmla="*/ 272 w 1506"/>
                <a:gd name="T45" fmla="*/ 304 h 625"/>
                <a:gd name="T46" fmla="*/ 1259 w 1506"/>
                <a:gd name="T47" fmla="*/ 253 h 625"/>
                <a:gd name="T48" fmla="*/ 1164 w 1506"/>
                <a:gd name="T49" fmla="*/ 161 h 625"/>
                <a:gd name="T50" fmla="*/ 826 w 1506"/>
                <a:gd name="T51" fmla="*/ 194 h 625"/>
                <a:gd name="T52" fmla="*/ 898 w 1506"/>
                <a:gd name="T53" fmla="*/ 210 h 625"/>
                <a:gd name="T54" fmla="*/ 783 w 1506"/>
                <a:gd name="T55" fmla="*/ 353 h 625"/>
                <a:gd name="T56" fmla="*/ 756 w 1506"/>
                <a:gd name="T57" fmla="*/ 52 h 625"/>
                <a:gd name="T58" fmla="*/ 557 w 1506"/>
                <a:gd name="T59" fmla="*/ 62 h 625"/>
                <a:gd name="T60" fmla="*/ 547 w 1506"/>
                <a:gd name="T61" fmla="*/ 128 h 625"/>
                <a:gd name="T62" fmla="*/ 1132 w 1506"/>
                <a:gd name="T63" fmla="*/ 276 h 625"/>
                <a:gd name="T64" fmla="*/ 1306 w 1506"/>
                <a:gd name="T65" fmla="*/ 15 h 625"/>
                <a:gd name="T66" fmla="*/ 1092 w 1506"/>
                <a:gd name="T67" fmla="*/ 67 h 625"/>
                <a:gd name="T68" fmla="*/ 1179 w 1506"/>
                <a:gd name="T69" fmla="*/ 207 h 625"/>
                <a:gd name="T70" fmla="*/ 1211 w 1506"/>
                <a:gd name="T71" fmla="*/ 157 h 625"/>
                <a:gd name="T72" fmla="*/ 1062 w 1506"/>
                <a:gd name="T73" fmla="*/ 244 h 625"/>
                <a:gd name="T74" fmla="*/ 986 w 1506"/>
                <a:gd name="T75" fmla="*/ 294 h 625"/>
                <a:gd name="T76" fmla="*/ 928 w 1506"/>
                <a:gd name="T77" fmla="*/ 355 h 625"/>
                <a:gd name="T78" fmla="*/ 775 w 1506"/>
                <a:gd name="T79" fmla="*/ 133 h 625"/>
                <a:gd name="T80" fmla="*/ 676 w 1506"/>
                <a:gd name="T81" fmla="*/ 183 h 625"/>
                <a:gd name="T82" fmla="*/ 650 w 1506"/>
                <a:gd name="T83" fmla="*/ 204 h 625"/>
                <a:gd name="T84" fmla="*/ 613 w 1506"/>
                <a:gd name="T85" fmla="*/ 270 h 625"/>
                <a:gd name="T86" fmla="*/ 637 w 1506"/>
                <a:gd name="T87" fmla="*/ 295 h 625"/>
                <a:gd name="T88" fmla="*/ 562 w 1506"/>
                <a:gd name="T89" fmla="*/ 306 h 625"/>
                <a:gd name="T90" fmla="*/ 644 w 1506"/>
                <a:gd name="T91" fmla="*/ 389 h 625"/>
                <a:gd name="T92" fmla="*/ 826 w 1506"/>
                <a:gd name="T93" fmla="*/ 456 h 625"/>
                <a:gd name="T94" fmla="*/ 973 w 1506"/>
                <a:gd name="T95" fmla="*/ 449 h 625"/>
                <a:gd name="T96" fmla="*/ 601 w 1506"/>
                <a:gd name="T97" fmla="*/ 442 h 625"/>
                <a:gd name="T98" fmla="*/ 677 w 1506"/>
                <a:gd name="T99" fmla="*/ 429 h 625"/>
                <a:gd name="T100" fmla="*/ 526 w 1506"/>
                <a:gd name="T101" fmla="*/ 423 h 625"/>
                <a:gd name="T102" fmla="*/ 436 w 1506"/>
                <a:gd name="T103" fmla="*/ 205 h 625"/>
                <a:gd name="T104" fmla="*/ 377 w 1506"/>
                <a:gd name="T105" fmla="*/ 60 h 625"/>
                <a:gd name="T106" fmla="*/ 439 w 1506"/>
                <a:gd name="T107" fmla="*/ 307 h 625"/>
                <a:gd name="T108" fmla="*/ 388 w 1506"/>
                <a:gd name="T109" fmla="*/ 126 h 625"/>
                <a:gd name="T110" fmla="*/ 431 w 1506"/>
                <a:gd name="T111" fmla="*/ 289 h 625"/>
                <a:gd name="T112" fmla="*/ 307 w 1506"/>
                <a:gd name="T113" fmla="*/ 219 h 625"/>
                <a:gd name="T114" fmla="*/ 246 w 1506"/>
                <a:gd name="T115" fmla="*/ 22 h 625"/>
                <a:gd name="T116" fmla="*/ 85 w 1506"/>
                <a:gd name="T117" fmla="*/ 23 h 625"/>
                <a:gd name="T118" fmla="*/ 140 w 1506"/>
                <a:gd name="T119" fmla="*/ 40 h 625"/>
                <a:gd name="T120" fmla="*/ 127 w 1506"/>
                <a:gd name="T121" fmla="*/ 10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506" h="625">
                  <a:moveTo>
                    <a:pt x="1501" y="4"/>
                  </a:moveTo>
                  <a:cubicBezTo>
                    <a:pt x="1491" y="65"/>
                    <a:pt x="1456" y="121"/>
                    <a:pt x="1405" y="159"/>
                  </a:cubicBezTo>
                  <a:cubicBezTo>
                    <a:pt x="1364" y="192"/>
                    <a:pt x="1314" y="202"/>
                    <a:pt x="1262" y="209"/>
                  </a:cubicBezTo>
                  <a:cubicBezTo>
                    <a:pt x="1259" y="212"/>
                    <a:pt x="1262" y="216"/>
                    <a:pt x="1263" y="219"/>
                  </a:cubicBezTo>
                  <a:cubicBezTo>
                    <a:pt x="1256" y="279"/>
                    <a:pt x="1219" y="334"/>
                    <a:pt x="1162" y="357"/>
                  </a:cubicBezTo>
                  <a:cubicBezTo>
                    <a:pt x="1135" y="369"/>
                    <a:pt x="1101" y="375"/>
                    <a:pt x="1072" y="374"/>
                  </a:cubicBezTo>
                  <a:cubicBezTo>
                    <a:pt x="1057" y="378"/>
                    <a:pt x="1067" y="398"/>
                    <a:pt x="1060" y="406"/>
                  </a:cubicBezTo>
                  <a:cubicBezTo>
                    <a:pt x="1052" y="441"/>
                    <a:pt x="1026" y="475"/>
                    <a:pt x="995" y="498"/>
                  </a:cubicBezTo>
                  <a:cubicBezTo>
                    <a:pt x="974" y="505"/>
                    <a:pt x="954" y="510"/>
                    <a:pt x="931" y="511"/>
                  </a:cubicBezTo>
                  <a:cubicBezTo>
                    <a:pt x="917" y="518"/>
                    <a:pt x="898" y="511"/>
                    <a:pt x="884" y="520"/>
                  </a:cubicBezTo>
                  <a:cubicBezTo>
                    <a:pt x="842" y="528"/>
                    <a:pt x="797" y="545"/>
                    <a:pt x="775" y="587"/>
                  </a:cubicBezTo>
                  <a:cubicBezTo>
                    <a:pt x="758" y="614"/>
                    <a:pt x="758" y="614"/>
                    <a:pt x="758" y="614"/>
                  </a:cubicBezTo>
                  <a:cubicBezTo>
                    <a:pt x="755" y="614"/>
                    <a:pt x="755" y="614"/>
                    <a:pt x="755" y="614"/>
                  </a:cubicBezTo>
                  <a:cubicBezTo>
                    <a:pt x="758" y="571"/>
                    <a:pt x="799" y="544"/>
                    <a:pt x="833" y="527"/>
                  </a:cubicBezTo>
                  <a:cubicBezTo>
                    <a:pt x="897" y="500"/>
                    <a:pt x="986" y="518"/>
                    <a:pt x="1027" y="452"/>
                  </a:cubicBezTo>
                  <a:cubicBezTo>
                    <a:pt x="1041" y="429"/>
                    <a:pt x="1048" y="400"/>
                    <a:pt x="1054" y="373"/>
                  </a:cubicBezTo>
                  <a:cubicBezTo>
                    <a:pt x="1056" y="369"/>
                    <a:pt x="1056" y="369"/>
                    <a:pt x="1056" y="369"/>
                  </a:cubicBezTo>
                  <a:cubicBezTo>
                    <a:pt x="1126" y="367"/>
                    <a:pt x="1195" y="345"/>
                    <a:pt x="1230" y="280"/>
                  </a:cubicBezTo>
                  <a:cubicBezTo>
                    <a:pt x="1241" y="256"/>
                    <a:pt x="1251" y="232"/>
                    <a:pt x="1254" y="203"/>
                  </a:cubicBezTo>
                  <a:cubicBezTo>
                    <a:pt x="1263" y="197"/>
                    <a:pt x="1276" y="202"/>
                    <a:pt x="1286" y="198"/>
                  </a:cubicBezTo>
                  <a:cubicBezTo>
                    <a:pt x="1315" y="188"/>
                    <a:pt x="1349" y="186"/>
                    <a:pt x="1375" y="166"/>
                  </a:cubicBezTo>
                  <a:cubicBezTo>
                    <a:pt x="1413" y="139"/>
                    <a:pt x="1449" y="109"/>
                    <a:pt x="1469" y="65"/>
                  </a:cubicBezTo>
                  <a:cubicBezTo>
                    <a:pt x="1477" y="45"/>
                    <a:pt x="1485" y="25"/>
                    <a:pt x="1489" y="4"/>
                  </a:cubicBezTo>
                  <a:cubicBezTo>
                    <a:pt x="1466" y="4"/>
                    <a:pt x="1466" y="4"/>
                    <a:pt x="1466" y="4"/>
                  </a:cubicBezTo>
                  <a:cubicBezTo>
                    <a:pt x="1465" y="4"/>
                    <a:pt x="1465" y="5"/>
                    <a:pt x="1465" y="5"/>
                  </a:cubicBezTo>
                  <a:cubicBezTo>
                    <a:pt x="1463" y="46"/>
                    <a:pt x="1433" y="74"/>
                    <a:pt x="1409" y="105"/>
                  </a:cubicBezTo>
                  <a:cubicBezTo>
                    <a:pt x="1379" y="128"/>
                    <a:pt x="1347" y="155"/>
                    <a:pt x="1308" y="163"/>
                  </a:cubicBezTo>
                  <a:cubicBezTo>
                    <a:pt x="1289" y="174"/>
                    <a:pt x="1264" y="177"/>
                    <a:pt x="1242" y="177"/>
                  </a:cubicBezTo>
                  <a:cubicBezTo>
                    <a:pt x="1239" y="177"/>
                    <a:pt x="1233" y="180"/>
                    <a:pt x="1233" y="184"/>
                  </a:cubicBezTo>
                  <a:cubicBezTo>
                    <a:pt x="1238" y="242"/>
                    <a:pt x="1206" y="294"/>
                    <a:pt x="1154" y="323"/>
                  </a:cubicBezTo>
                  <a:cubicBezTo>
                    <a:pt x="1122" y="342"/>
                    <a:pt x="1085" y="343"/>
                    <a:pt x="1048" y="344"/>
                  </a:cubicBezTo>
                  <a:cubicBezTo>
                    <a:pt x="1041" y="345"/>
                    <a:pt x="1035" y="340"/>
                    <a:pt x="1031" y="346"/>
                  </a:cubicBezTo>
                  <a:cubicBezTo>
                    <a:pt x="1032" y="366"/>
                    <a:pt x="1024" y="387"/>
                    <a:pt x="1023" y="406"/>
                  </a:cubicBezTo>
                  <a:cubicBezTo>
                    <a:pt x="1016" y="433"/>
                    <a:pt x="994" y="459"/>
                    <a:pt x="968" y="470"/>
                  </a:cubicBezTo>
                  <a:cubicBezTo>
                    <a:pt x="932" y="493"/>
                    <a:pt x="888" y="485"/>
                    <a:pt x="848" y="497"/>
                  </a:cubicBezTo>
                  <a:cubicBezTo>
                    <a:pt x="807" y="503"/>
                    <a:pt x="772" y="533"/>
                    <a:pt x="752" y="568"/>
                  </a:cubicBezTo>
                  <a:cubicBezTo>
                    <a:pt x="749" y="568"/>
                    <a:pt x="749" y="568"/>
                    <a:pt x="749" y="568"/>
                  </a:cubicBezTo>
                  <a:cubicBezTo>
                    <a:pt x="731" y="543"/>
                    <a:pt x="710" y="518"/>
                    <a:pt x="680" y="505"/>
                  </a:cubicBezTo>
                  <a:cubicBezTo>
                    <a:pt x="630" y="477"/>
                    <a:pt x="569" y="491"/>
                    <a:pt x="521" y="459"/>
                  </a:cubicBezTo>
                  <a:cubicBezTo>
                    <a:pt x="492" y="445"/>
                    <a:pt x="483" y="414"/>
                    <a:pt x="476" y="388"/>
                  </a:cubicBezTo>
                  <a:cubicBezTo>
                    <a:pt x="466" y="373"/>
                    <a:pt x="470" y="355"/>
                    <a:pt x="467" y="339"/>
                  </a:cubicBezTo>
                  <a:cubicBezTo>
                    <a:pt x="416" y="341"/>
                    <a:pt x="370" y="333"/>
                    <a:pt x="330" y="307"/>
                  </a:cubicBezTo>
                  <a:cubicBezTo>
                    <a:pt x="309" y="289"/>
                    <a:pt x="297" y="266"/>
                    <a:pt x="287" y="243"/>
                  </a:cubicBezTo>
                  <a:cubicBezTo>
                    <a:pt x="275" y="219"/>
                    <a:pt x="265" y="191"/>
                    <a:pt x="268" y="162"/>
                  </a:cubicBezTo>
                  <a:cubicBezTo>
                    <a:pt x="261" y="163"/>
                    <a:pt x="252" y="162"/>
                    <a:pt x="245" y="165"/>
                  </a:cubicBezTo>
                  <a:cubicBezTo>
                    <a:pt x="236" y="159"/>
                    <a:pt x="222" y="163"/>
                    <a:pt x="218" y="154"/>
                  </a:cubicBezTo>
                  <a:cubicBezTo>
                    <a:pt x="220" y="152"/>
                    <a:pt x="220" y="152"/>
                    <a:pt x="220" y="152"/>
                  </a:cubicBezTo>
                  <a:cubicBezTo>
                    <a:pt x="237" y="155"/>
                    <a:pt x="254" y="159"/>
                    <a:pt x="273" y="156"/>
                  </a:cubicBezTo>
                  <a:cubicBezTo>
                    <a:pt x="278" y="159"/>
                    <a:pt x="278" y="159"/>
                    <a:pt x="278" y="159"/>
                  </a:cubicBezTo>
                  <a:cubicBezTo>
                    <a:pt x="277" y="202"/>
                    <a:pt x="294" y="243"/>
                    <a:pt x="318" y="277"/>
                  </a:cubicBezTo>
                  <a:cubicBezTo>
                    <a:pt x="343" y="312"/>
                    <a:pt x="381" y="325"/>
                    <a:pt x="421" y="329"/>
                  </a:cubicBezTo>
                  <a:cubicBezTo>
                    <a:pt x="438" y="331"/>
                    <a:pt x="458" y="324"/>
                    <a:pt x="474" y="332"/>
                  </a:cubicBezTo>
                  <a:cubicBezTo>
                    <a:pt x="475" y="336"/>
                    <a:pt x="477" y="340"/>
                    <a:pt x="474" y="344"/>
                  </a:cubicBezTo>
                  <a:cubicBezTo>
                    <a:pt x="481" y="385"/>
                    <a:pt x="488" y="429"/>
                    <a:pt x="530" y="452"/>
                  </a:cubicBezTo>
                  <a:cubicBezTo>
                    <a:pt x="553" y="464"/>
                    <a:pt x="575" y="476"/>
                    <a:pt x="602" y="475"/>
                  </a:cubicBezTo>
                  <a:cubicBezTo>
                    <a:pt x="655" y="487"/>
                    <a:pt x="723" y="491"/>
                    <a:pt x="747" y="552"/>
                  </a:cubicBezTo>
                  <a:cubicBezTo>
                    <a:pt x="760" y="544"/>
                    <a:pt x="763" y="526"/>
                    <a:pt x="776" y="517"/>
                  </a:cubicBezTo>
                  <a:cubicBezTo>
                    <a:pt x="814" y="490"/>
                    <a:pt x="858" y="474"/>
                    <a:pt x="908" y="475"/>
                  </a:cubicBezTo>
                  <a:cubicBezTo>
                    <a:pt x="942" y="472"/>
                    <a:pt x="976" y="461"/>
                    <a:pt x="997" y="432"/>
                  </a:cubicBezTo>
                  <a:cubicBezTo>
                    <a:pt x="1019" y="406"/>
                    <a:pt x="1015" y="372"/>
                    <a:pt x="1020" y="339"/>
                  </a:cubicBezTo>
                  <a:cubicBezTo>
                    <a:pt x="1025" y="334"/>
                    <a:pt x="1025" y="334"/>
                    <a:pt x="1025" y="334"/>
                  </a:cubicBezTo>
                  <a:cubicBezTo>
                    <a:pt x="1074" y="332"/>
                    <a:pt x="1132" y="331"/>
                    <a:pt x="1172" y="301"/>
                  </a:cubicBezTo>
                  <a:cubicBezTo>
                    <a:pt x="1208" y="274"/>
                    <a:pt x="1222" y="232"/>
                    <a:pt x="1220" y="187"/>
                  </a:cubicBezTo>
                  <a:cubicBezTo>
                    <a:pt x="1219" y="180"/>
                    <a:pt x="1215" y="170"/>
                    <a:pt x="1217" y="164"/>
                  </a:cubicBezTo>
                  <a:cubicBezTo>
                    <a:pt x="1264" y="160"/>
                    <a:pt x="1306" y="151"/>
                    <a:pt x="1346" y="130"/>
                  </a:cubicBezTo>
                  <a:cubicBezTo>
                    <a:pt x="1346" y="126"/>
                    <a:pt x="1346" y="126"/>
                    <a:pt x="1346" y="126"/>
                  </a:cubicBezTo>
                  <a:cubicBezTo>
                    <a:pt x="1335" y="128"/>
                    <a:pt x="1325" y="137"/>
                    <a:pt x="1315" y="136"/>
                  </a:cubicBezTo>
                  <a:cubicBezTo>
                    <a:pt x="1314" y="127"/>
                    <a:pt x="1314" y="118"/>
                    <a:pt x="1313" y="108"/>
                  </a:cubicBezTo>
                  <a:cubicBezTo>
                    <a:pt x="1311" y="95"/>
                    <a:pt x="1297" y="88"/>
                    <a:pt x="1289" y="81"/>
                  </a:cubicBezTo>
                  <a:cubicBezTo>
                    <a:pt x="1306" y="81"/>
                    <a:pt x="1327" y="72"/>
                    <a:pt x="1343" y="82"/>
                  </a:cubicBezTo>
                  <a:cubicBezTo>
                    <a:pt x="1350" y="84"/>
                    <a:pt x="1354" y="101"/>
                    <a:pt x="1363" y="91"/>
                  </a:cubicBezTo>
                  <a:cubicBezTo>
                    <a:pt x="1366" y="83"/>
                    <a:pt x="1360" y="76"/>
                    <a:pt x="1357" y="70"/>
                  </a:cubicBezTo>
                  <a:cubicBezTo>
                    <a:pt x="1368" y="72"/>
                    <a:pt x="1379" y="76"/>
                    <a:pt x="1390" y="77"/>
                  </a:cubicBezTo>
                  <a:cubicBezTo>
                    <a:pt x="1397" y="77"/>
                    <a:pt x="1406" y="68"/>
                    <a:pt x="1410" y="77"/>
                  </a:cubicBezTo>
                  <a:cubicBezTo>
                    <a:pt x="1394" y="97"/>
                    <a:pt x="1369" y="109"/>
                    <a:pt x="1350" y="125"/>
                  </a:cubicBezTo>
                  <a:cubicBezTo>
                    <a:pt x="1361" y="122"/>
                    <a:pt x="1373" y="114"/>
                    <a:pt x="1383" y="107"/>
                  </a:cubicBezTo>
                  <a:cubicBezTo>
                    <a:pt x="1423" y="85"/>
                    <a:pt x="1444" y="45"/>
                    <a:pt x="1454" y="4"/>
                  </a:cubicBezTo>
                  <a:cubicBezTo>
                    <a:pt x="1449" y="4"/>
                    <a:pt x="1449" y="4"/>
                    <a:pt x="1449" y="4"/>
                  </a:cubicBezTo>
                  <a:cubicBezTo>
                    <a:pt x="1443" y="24"/>
                    <a:pt x="1437" y="44"/>
                    <a:pt x="1424" y="61"/>
                  </a:cubicBezTo>
                  <a:cubicBezTo>
                    <a:pt x="1423" y="63"/>
                    <a:pt x="1423" y="63"/>
                    <a:pt x="1423" y="63"/>
                  </a:cubicBezTo>
                  <a:cubicBezTo>
                    <a:pt x="1419" y="49"/>
                    <a:pt x="1411" y="33"/>
                    <a:pt x="1396" y="29"/>
                  </a:cubicBezTo>
                  <a:cubicBezTo>
                    <a:pt x="1379" y="27"/>
                    <a:pt x="1361" y="30"/>
                    <a:pt x="1347" y="39"/>
                  </a:cubicBezTo>
                  <a:cubicBezTo>
                    <a:pt x="1338" y="36"/>
                    <a:pt x="1332" y="25"/>
                    <a:pt x="1322" y="19"/>
                  </a:cubicBezTo>
                  <a:cubicBezTo>
                    <a:pt x="1315" y="13"/>
                    <a:pt x="1306" y="8"/>
                    <a:pt x="1296" y="7"/>
                  </a:cubicBezTo>
                  <a:cubicBezTo>
                    <a:pt x="1297" y="6"/>
                    <a:pt x="1299" y="5"/>
                    <a:pt x="1300" y="4"/>
                  </a:cubicBezTo>
                  <a:cubicBezTo>
                    <a:pt x="1286" y="4"/>
                    <a:pt x="1286" y="4"/>
                    <a:pt x="1286" y="4"/>
                  </a:cubicBezTo>
                  <a:cubicBezTo>
                    <a:pt x="1285" y="4"/>
                    <a:pt x="1284" y="5"/>
                    <a:pt x="1283" y="5"/>
                  </a:cubicBezTo>
                  <a:cubicBezTo>
                    <a:pt x="1275" y="10"/>
                    <a:pt x="1263" y="10"/>
                    <a:pt x="1254" y="12"/>
                  </a:cubicBezTo>
                  <a:cubicBezTo>
                    <a:pt x="1252" y="10"/>
                    <a:pt x="1251" y="7"/>
                    <a:pt x="1251" y="4"/>
                  </a:cubicBezTo>
                  <a:cubicBezTo>
                    <a:pt x="1244" y="4"/>
                    <a:pt x="1244" y="4"/>
                    <a:pt x="1244" y="4"/>
                  </a:cubicBezTo>
                  <a:cubicBezTo>
                    <a:pt x="1246" y="9"/>
                    <a:pt x="1249" y="14"/>
                    <a:pt x="1243" y="17"/>
                  </a:cubicBezTo>
                  <a:cubicBezTo>
                    <a:pt x="1240" y="14"/>
                    <a:pt x="1238" y="9"/>
                    <a:pt x="1234" y="4"/>
                  </a:cubicBezTo>
                  <a:cubicBezTo>
                    <a:pt x="1220" y="4"/>
                    <a:pt x="1220" y="4"/>
                    <a:pt x="1220" y="4"/>
                  </a:cubicBezTo>
                  <a:cubicBezTo>
                    <a:pt x="1226" y="5"/>
                    <a:pt x="1233" y="8"/>
                    <a:pt x="1235" y="16"/>
                  </a:cubicBezTo>
                  <a:cubicBezTo>
                    <a:pt x="1235" y="22"/>
                    <a:pt x="1233" y="30"/>
                    <a:pt x="1227" y="31"/>
                  </a:cubicBezTo>
                  <a:cubicBezTo>
                    <a:pt x="1220" y="34"/>
                    <a:pt x="1213" y="35"/>
                    <a:pt x="1207" y="32"/>
                  </a:cubicBezTo>
                  <a:cubicBezTo>
                    <a:pt x="1200" y="28"/>
                    <a:pt x="1200" y="20"/>
                    <a:pt x="1202" y="14"/>
                  </a:cubicBezTo>
                  <a:cubicBezTo>
                    <a:pt x="1204" y="7"/>
                    <a:pt x="1211" y="8"/>
                    <a:pt x="1215" y="4"/>
                  </a:cubicBezTo>
                  <a:cubicBezTo>
                    <a:pt x="1215" y="4"/>
                    <a:pt x="1216" y="4"/>
                    <a:pt x="1216" y="4"/>
                  </a:cubicBezTo>
                  <a:cubicBezTo>
                    <a:pt x="1201" y="4"/>
                    <a:pt x="1201" y="4"/>
                    <a:pt x="1201" y="4"/>
                  </a:cubicBezTo>
                  <a:cubicBezTo>
                    <a:pt x="1201" y="4"/>
                    <a:pt x="1201" y="4"/>
                    <a:pt x="1201" y="4"/>
                  </a:cubicBezTo>
                  <a:cubicBezTo>
                    <a:pt x="1196" y="12"/>
                    <a:pt x="1192" y="20"/>
                    <a:pt x="1196" y="29"/>
                  </a:cubicBezTo>
                  <a:cubicBezTo>
                    <a:pt x="1202" y="40"/>
                    <a:pt x="1216" y="43"/>
                    <a:pt x="1227" y="38"/>
                  </a:cubicBezTo>
                  <a:cubicBezTo>
                    <a:pt x="1237" y="33"/>
                    <a:pt x="1237" y="33"/>
                    <a:pt x="1237" y="33"/>
                  </a:cubicBezTo>
                  <a:cubicBezTo>
                    <a:pt x="1236" y="41"/>
                    <a:pt x="1225" y="43"/>
                    <a:pt x="1218" y="46"/>
                  </a:cubicBezTo>
                  <a:cubicBezTo>
                    <a:pt x="1210" y="48"/>
                    <a:pt x="1203" y="45"/>
                    <a:pt x="1197" y="42"/>
                  </a:cubicBezTo>
                  <a:cubicBezTo>
                    <a:pt x="1190" y="35"/>
                    <a:pt x="1187" y="26"/>
                    <a:pt x="1187" y="17"/>
                  </a:cubicBezTo>
                  <a:cubicBezTo>
                    <a:pt x="1187" y="12"/>
                    <a:pt x="1189" y="7"/>
                    <a:pt x="1192" y="4"/>
                  </a:cubicBezTo>
                  <a:cubicBezTo>
                    <a:pt x="1184" y="4"/>
                    <a:pt x="1184" y="4"/>
                    <a:pt x="1184" y="4"/>
                  </a:cubicBezTo>
                  <a:cubicBezTo>
                    <a:pt x="1183" y="5"/>
                    <a:pt x="1181" y="5"/>
                    <a:pt x="1178" y="4"/>
                  </a:cubicBezTo>
                  <a:cubicBezTo>
                    <a:pt x="1151" y="4"/>
                    <a:pt x="1151" y="4"/>
                    <a:pt x="1151" y="4"/>
                  </a:cubicBezTo>
                  <a:cubicBezTo>
                    <a:pt x="1123" y="15"/>
                    <a:pt x="1092" y="35"/>
                    <a:pt x="1085" y="67"/>
                  </a:cubicBezTo>
                  <a:cubicBezTo>
                    <a:pt x="1087" y="71"/>
                    <a:pt x="1084" y="78"/>
                    <a:pt x="1090" y="78"/>
                  </a:cubicBezTo>
                  <a:cubicBezTo>
                    <a:pt x="1111" y="68"/>
                    <a:pt x="1128" y="90"/>
                    <a:pt x="1150" y="86"/>
                  </a:cubicBezTo>
                  <a:cubicBezTo>
                    <a:pt x="1161" y="83"/>
                    <a:pt x="1172" y="80"/>
                    <a:pt x="1182" y="74"/>
                  </a:cubicBezTo>
                  <a:cubicBezTo>
                    <a:pt x="1186" y="86"/>
                    <a:pt x="1186" y="103"/>
                    <a:pt x="1194" y="115"/>
                  </a:cubicBezTo>
                  <a:cubicBezTo>
                    <a:pt x="1208" y="128"/>
                    <a:pt x="1200" y="149"/>
                    <a:pt x="1196" y="165"/>
                  </a:cubicBezTo>
                  <a:cubicBezTo>
                    <a:pt x="1181" y="164"/>
                    <a:pt x="1194" y="178"/>
                    <a:pt x="1189" y="184"/>
                  </a:cubicBezTo>
                  <a:cubicBezTo>
                    <a:pt x="1180" y="201"/>
                    <a:pt x="1170" y="216"/>
                    <a:pt x="1152" y="222"/>
                  </a:cubicBezTo>
                  <a:cubicBezTo>
                    <a:pt x="1135" y="223"/>
                    <a:pt x="1123" y="230"/>
                    <a:pt x="1108" y="225"/>
                  </a:cubicBezTo>
                  <a:cubicBezTo>
                    <a:pt x="1109" y="221"/>
                    <a:pt x="1109" y="221"/>
                    <a:pt x="1109" y="221"/>
                  </a:cubicBezTo>
                  <a:cubicBezTo>
                    <a:pt x="1128" y="206"/>
                    <a:pt x="1142" y="193"/>
                    <a:pt x="1161" y="180"/>
                  </a:cubicBezTo>
                  <a:cubicBezTo>
                    <a:pt x="1174" y="167"/>
                    <a:pt x="1174" y="151"/>
                    <a:pt x="1174" y="134"/>
                  </a:cubicBezTo>
                  <a:cubicBezTo>
                    <a:pt x="1170" y="115"/>
                    <a:pt x="1151" y="104"/>
                    <a:pt x="1134" y="100"/>
                  </a:cubicBezTo>
                  <a:cubicBezTo>
                    <a:pt x="1130" y="106"/>
                    <a:pt x="1137" y="116"/>
                    <a:pt x="1134" y="125"/>
                  </a:cubicBezTo>
                  <a:cubicBezTo>
                    <a:pt x="1129" y="146"/>
                    <a:pt x="1127" y="166"/>
                    <a:pt x="1134" y="187"/>
                  </a:cubicBezTo>
                  <a:cubicBezTo>
                    <a:pt x="1124" y="206"/>
                    <a:pt x="1104" y="227"/>
                    <a:pt x="1078" y="224"/>
                  </a:cubicBezTo>
                  <a:cubicBezTo>
                    <a:pt x="1057" y="219"/>
                    <a:pt x="1034" y="212"/>
                    <a:pt x="1016" y="202"/>
                  </a:cubicBezTo>
                  <a:cubicBezTo>
                    <a:pt x="1037" y="194"/>
                    <a:pt x="1056" y="181"/>
                    <a:pt x="1077" y="172"/>
                  </a:cubicBezTo>
                  <a:cubicBezTo>
                    <a:pt x="1093" y="163"/>
                    <a:pt x="1101" y="146"/>
                    <a:pt x="1107" y="131"/>
                  </a:cubicBezTo>
                  <a:cubicBezTo>
                    <a:pt x="1109" y="114"/>
                    <a:pt x="1105" y="97"/>
                    <a:pt x="1098" y="83"/>
                  </a:cubicBezTo>
                  <a:cubicBezTo>
                    <a:pt x="1094" y="87"/>
                    <a:pt x="1091" y="94"/>
                    <a:pt x="1089" y="100"/>
                  </a:cubicBezTo>
                  <a:cubicBezTo>
                    <a:pt x="1075" y="114"/>
                    <a:pt x="1054" y="124"/>
                    <a:pt x="1048" y="146"/>
                  </a:cubicBezTo>
                  <a:cubicBezTo>
                    <a:pt x="1048" y="161"/>
                    <a:pt x="1041" y="175"/>
                    <a:pt x="1033" y="188"/>
                  </a:cubicBezTo>
                  <a:cubicBezTo>
                    <a:pt x="1022" y="192"/>
                    <a:pt x="1009" y="200"/>
                    <a:pt x="997" y="193"/>
                  </a:cubicBezTo>
                  <a:cubicBezTo>
                    <a:pt x="971" y="178"/>
                    <a:pt x="942" y="153"/>
                    <a:pt x="934" y="123"/>
                  </a:cubicBezTo>
                  <a:cubicBezTo>
                    <a:pt x="932" y="119"/>
                    <a:pt x="929" y="115"/>
                    <a:pt x="927" y="111"/>
                  </a:cubicBezTo>
                  <a:cubicBezTo>
                    <a:pt x="924" y="114"/>
                    <a:pt x="924" y="114"/>
                    <a:pt x="924" y="114"/>
                  </a:cubicBezTo>
                  <a:cubicBezTo>
                    <a:pt x="921" y="114"/>
                    <a:pt x="921" y="110"/>
                    <a:pt x="919" y="108"/>
                  </a:cubicBezTo>
                  <a:cubicBezTo>
                    <a:pt x="919" y="128"/>
                    <a:pt x="913" y="155"/>
                    <a:pt x="890" y="162"/>
                  </a:cubicBezTo>
                  <a:cubicBezTo>
                    <a:pt x="871" y="167"/>
                    <a:pt x="847" y="156"/>
                    <a:pt x="832" y="172"/>
                  </a:cubicBezTo>
                  <a:cubicBezTo>
                    <a:pt x="826" y="182"/>
                    <a:pt x="811" y="182"/>
                    <a:pt x="801" y="185"/>
                  </a:cubicBezTo>
                  <a:cubicBezTo>
                    <a:pt x="812" y="200"/>
                    <a:pt x="831" y="205"/>
                    <a:pt x="850" y="204"/>
                  </a:cubicBezTo>
                  <a:cubicBezTo>
                    <a:pt x="866" y="199"/>
                    <a:pt x="882" y="193"/>
                    <a:pt x="893" y="178"/>
                  </a:cubicBezTo>
                  <a:cubicBezTo>
                    <a:pt x="896" y="178"/>
                    <a:pt x="896" y="178"/>
                    <a:pt x="896" y="178"/>
                  </a:cubicBezTo>
                  <a:cubicBezTo>
                    <a:pt x="897" y="198"/>
                    <a:pt x="870" y="212"/>
                    <a:pt x="873" y="233"/>
                  </a:cubicBezTo>
                  <a:cubicBezTo>
                    <a:pt x="870" y="254"/>
                    <a:pt x="892" y="267"/>
                    <a:pt x="899" y="285"/>
                  </a:cubicBezTo>
                  <a:cubicBezTo>
                    <a:pt x="900" y="287"/>
                    <a:pt x="902" y="287"/>
                    <a:pt x="904" y="285"/>
                  </a:cubicBezTo>
                  <a:cubicBezTo>
                    <a:pt x="908" y="263"/>
                    <a:pt x="920" y="242"/>
                    <a:pt x="911" y="220"/>
                  </a:cubicBezTo>
                  <a:cubicBezTo>
                    <a:pt x="902" y="205"/>
                    <a:pt x="901" y="187"/>
                    <a:pt x="905" y="170"/>
                  </a:cubicBezTo>
                  <a:cubicBezTo>
                    <a:pt x="910" y="154"/>
                    <a:pt x="919" y="139"/>
                    <a:pt x="924" y="123"/>
                  </a:cubicBezTo>
                  <a:cubicBezTo>
                    <a:pt x="939" y="133"/>
                    <a:pt x="936" y="155"/>
                    <a:pt x="939" y="172"/>
                  </a:cubicBezTo>
                  <a:cubicBezTo>
                    <a:pt x="944" y="219"/>
                    <a:pt x="934" y="261"/>
                    <a:pt x="913" y="301"/>
                  </a:cubicBezTo>
                  <a:cubicBezTo>
                    <a:pt x="906" y="309"/>
                    <a:pt x="896" y="310"/>
                    <a:pt x="886" y="314"/>
                  </a:cubicBezTo>
                  <a:cubicBezTo>
                    <a:pt x="871" y="303"/>
                    <a:pt x="859" y="286"/>
                    <a:pt x="840" y="286"/>
                  </a:cubicBezTo>
                  <a:cubicBezTo>
                    <a:pt x="832" y="282"/>
                    <a:pt x="833" y="273"/>
                    <a:pt x="827" y="268"/>
                  </a:cubicBezTo>
                  <a:cubicBezTo>
                    <a:pt x="819" y="273"/>
                    <a:pt x="825" y="283"/>
                    <a:pt x="821" y="290"/>
                  </a:cubicBezTo>
                  <a:cubicBezTo>
                    <a:pt x="817" y="301"/>
                    <a:pt x="814" y="312"/>
                    <a:pt x="819" y="323"/>
                  </a:cubicBezTo>
                  <a:cubicBezTo>
                    <a:pt x="825" y="337"/>
                    <a:pt x="840" y="340"/>
                    <a:pt x="853" y="341"/>
                  </a:cubicBezTo>
                  <a:cubicBezTo>
                    <a:pt x="868" y="339"/>
                    <a:pt x="881" y="329"/>
                    <a:pt x="894" y="320"/>
                  </a:cubicBezTo>
                  <a:cubicBezTo>
                    <a:pt x="898" y="319"/>
                    <a:pt x="898" y="319"/>
                    <a:pt x="898" y="319"/>
                  </a:cubicBezTo>
                  <a:cubicBezTo>
                    <a:pt x="890" y="343"/>
                    <a:pt x="863" y="360"/>
                    <a:pt x="841" y="372"/>
                  </a:cubicBezTo>
                  <a:cubicBezTo>
                    <a:pt x="809" y="386"/>
                    <a:pt x="769" y="387"/>
                    <a:pt x="733" y="383"/>
                  </a:cubicBezTo>
                  <a:cubicBezTo>
                    <a:pt x="720" y="375"/>
                    <a:pt x="702" y="368"/>
                    <a:pt x="696" y="352"/>
                  </a:cubicBezTo>
                  <a:cubicBezTo>
                    <a:pt x="697" y="342"/>
                    <a:pt x="702" y="329"/>
                    <a:pt x="713" y="325"/>
                  </a:cubicBezTo>
                  <a:cubicBezTo>
                    <a:pt x="730" y="320"/>
                    <a:pt x="728" y="339"/>
                    <a:pt x="739" y="346"/>
                  </a:cubicBezTo>
                  <a:cubicBezTo>
                    <a:pt x="756" y="358"/>
                    <a:pt x="777" y="366"/>
                    <a:pt x="799" y="358"/>
                  </a:cubicBezTo>
                  <a:cubicBezTo>
                    <a:pt x="803" y="356"/>
                    <a:pt x="810" y="363"/>
                    <a:pt x="810" y="355"/>
                  </a:cubicBezTo>
                  <a:cubicBezTo>
                    <a:pt x="804" y="341"/>
                    <a:pt x="800" y="326"/>
                    <a:pt x="787" y="318"/>
                  </a:cubicBezTo>
                  <a:cubicBezTo>
                    <a:pt x="777" y="311"/>
                    <a:pt x="763" y="305"/>
                    <a:pt x="751" y="312"/>
                  </a:cubicBezTo>
                  <a:cubicBezTo>
                    <a:pt x="739" y="321"/>
                    <a:pt x="728" y="307"/>
                    <a:pt x="717" y="315"/>
                  </a:cubicBezTo>
                  <a:cubicBezTo>
                    <a:pt x="704" y="321"/>
                    <a:pt x="697" y="331"/>
                    <a:pt x="690" y="341"/>
                  </a:cubicBezTo>
                  <a:cubicBezTo>
                    <a:pt x="685" y="336"/>
                    <a:pt x="682" y="329"/>
                    <a:pt x="681" y="322"/>
                  </a:cubicBezTo>
                  <a:cubicBezTo>
                    <a:pt x="683" y="306"/>
                    <a:pt x="695" y="294"/>
                    <a:pt x="695" y="278"/>
                  </a:cubicBezTo>
                  <a:cubicBezTo>
                    <a:pt x="698" y="276"/>
                    <a:pt x="698" y="276"/>
                    <a:pt x="698" y="276"/>
                  </a:cubicBezTo>
                  <a:cubicBezTo>
                    <a:pt x="713" y="298"/>
                    <a:pt x="739" y="312"/>
                    <a:pt x="765" y="305"/>
                  </a:cubicBezTo>
                  <a:cubicBezTo>
                    <a:pt x="779" y="301"/>
                    <a:pt x="793" y="310"/>
                    <a:pt x="806" y="306"/>
                  </a:cubicBezTo>
                  <a:cubicBezTo>
                    <a:pt x="811" y="280"/>
                    <a:pt x="803" y="252"/>
                    <a:pt x="781" y="236"/>
                  </a:cubicBezTo>
                  <a:cubicBezTo>
                    <a:pt x="775" y="229"/>
                    <a:pt x="768" y="227"/>
                    <a:pt x="762" y="222"/>
                  </a:cubicBezTo>
                  <a:cubicBezTo>
                    <a:pt x="765" y="214"/>
                    <a:pt x="775" y="210"/>
                    <a:pt x="782" y="207"/>
                  </a:cubicBezTo>
                  <a:cubicBezTo>
                    <a:pt x="800" y="186"/>
                    <a:pt x="802" y="163"/>
                    <a:pt x="800" y="136"/>
                  </a:cubicBezTo>
                  <a:cubicBezTo>
                    <a:pt x="800" y="132"/>
                    <a:pt x="804" y="128"/>
                    <a:pt x="799" y="124"/>
                  </a:cubicBezTo>
                  <a:cubicBezTo>
                    <a:pt x="781" y="127"/>
                    <a:pt x="762" y="118"/>
                    <a:pt x="744" y="123"/>
                  </a:cubicBezTo>
                  <a:cubicBezTo>
                    <a:pt x="754" y="100"/>
                    <a:pt x="774" y="79"/>
                    <a:pt x="801" y="74"/>
                  </a:cubicBezTo>
                  <a:cubicBezTo>
                    <a:pt x="805" y="75"/>
                    <a:pt x="805" y="75"/>
                    <a:pt x="805" y="75"/>
                  </a:cubicBezTo>
                  <a:cubicBezTo>
                    <a:pt x="814" y="88"/>
                    <a:pt x="821" y="105"/>
                    <a:pt x="838" y="108"/>
                  </a:cubicBezTo>
                  <a:cubicBezTo>
                    <a:pt x="856" y="112"/>
                    <a:pt x="871" y="118"/>
                    <a:pt x="891" y="117"/>
                  </a:cubicBezTo>
                  <a:cubicBezTo>
                    <a:pt x="894" y="109"/>
                    <a:pt x="889" y="97"/>
                    <a:pt x="885" y="88"/>
                  </a:cubicBezTo>
                  <a:cubicBezTo>
                    <a:pt x="879" y="76"/>
                    <a:pt x="868" y="64"/>
                    <a:pt x="852" y="64"/>
                  </a:cubicBezTo>
                  <a:cubicBezTo>
                    <a:pt x="838" y="65"/>
                    <a:pt x="824" y="70"/>
                    <a:pt x="810" y="66"/>
                  </a:cubicBezTo>
                  <a:cubicBezTo>
                    <a:pt x="793" y="68"/>
                    <a:pt x="779" y="76"/>
                    <a:pt x="764" y="82"/>
                  </a:cubicBezTo>
                  <a:cubicBezTo>
                    <a:pt x="762" y="71"/>
                    <a:pt x="770" y="63"/>
                    <a:pt x="774" y="54"/>
                  </a:cubicBezTo>
                  <a:cubicBezTo>
                    <a:pt x="774" y="42"/>
                    <a:pt x="779" y="31"/>
                    <a:pt x="773" y="20"/>
                  </a:cubicBezTo>
                  <a:cubicBezTo>
                    <a:pt x="767" y="9"/>
                    <a:pt x="755" y="7"/>
                    <a:pt x="745" y="4"/>
                  </a:cubicBezTo>
                  <a:cubicBezTo>
                    <a:pt x="727" y="4"/>
                    <a:pt x="727" y="4"/>
                    <a:pt x="727" y="4"/>
                  </a:cubicBezTo>
                  <a:cubicBezTo>
                    <a:pt x="733" y="18"/>
                    <a:pt x="733" y="36"/>
                    <a:pt x="742" y="49"/>
                  </a:cubicBezTo>
                  <a:cubicBezTo>
                    <a:pt x="748" y="60"/>
                    <a:pt x="766" y="66"/>
                    <a:pt x="756" y="82"/>
                  </a:cubicBezTo>
                  <a:cubicBezTo>
                    <a:pt x="754" y="95"/>
                    <a:pt x="754" y="95"/>
                    <a:pt x="754" y="95"/>
                  </a:cubicBezTo>
                  <a:cubicBezTo>
                    <a:pt x="745" y="105"/>
                    <a:pt x="738" y="117"/>
                    <a:pt x="732" y="128"/>
                  </a:cubicBezTo>
                  <a:cubicBezTo>
                    <a:pt x="724" y="136"/>
                    <a:pt x="713" y="141"/>
                    <a:pt x="709" y="150"/>
                  </a:cubicBezTo>
                  <a:cubicBezTo>
                    <a:pt x="704" y="144"/>
                    <a:pt x="703" y="135"/>
                    <a:pt x="699" y="127"/>
                  </a:cubicBezTo>
                  <a:cubicBezTo>
                    <a:pt x="683" y="105"/>
                    <a:pt x="663" y="89"/>
                    <a:pt x="639" y="77"/>
                  </a:cubicBezTo>
                  <a:cubicBezTo>
                    <a:pt x="631" y="81"/>
                    <a:pt x="637" y="90"/>
                    <a:pt x="638" y="95"/>
                  </a:cubicBezTo>
                  <a:cubicBezTo>
                    <a:pt x="624" y="117"/>
                    <a:pt x="613" y="142"/>
                    <a:pt x="619" y="170"/>
                  </a:cubicBezTo>
                  <a:cubicBezTo>
                    <a:pt x="615" y="172"/>
                    <a:pt x="608" y="170"/>
                    <a:pt x="604" y="169"/>
                  </a:cubicBezTo>
                  <a:cubicBezTo>
                    <a:pt x="600" y="151"/>
                    <a:pt x="593" y="133"/>
                    <a:pt x="582" y="117"/>
                  </a:cubicBezTo>
                  <a:cubicBezTo>
                    <a:pt x="582" y="108"/>
                    <a:pt x="578" y="94"/>
                    <a:pt x="587" y="90"/>
                  </a:cubicBezTo>
                  <a:cubicBezTo>
                    <a:pt x="614" y="84"/>
                    <a:pt x="641" y="66"/>
                    <a:pt x="646" y="37"/>
                  </a:cubicBezTo>
                  <a:cubicBezTo>
                    <a:pt x="645" y="29"/>
                    <a:pt x="634" y="30"/>
                    <a:pt x="628" y="28"/>
                  </a:cubicBezTo>
                  <a:cubicBezTo>
                    <a:pt x="609" y="23"/>
                    <a:pt x="594" y="42"/>
                    <a:pt x="585" y="55"/>
                  </a:cubicBezTo>
                  <a:cubicBezTo>
                    <a:pt x="589" y="72"/>
                    <a:pt x="572" y="82"/>
                    <a:pt x="576" y="99"/>
                  </a:cubicBezTo>
                  <a:cubicBezTo>
                    <a:pt x="574" y="101"/>
                    <a:pt x="576" y="108"/>
                    <a:pt x="571" y="106"/>
                  </a:cubicBezTo>
                  <a:cubicBezTo>
                    <a:pt x="561" y="98"/>
                    <a:pt x="547" y="87"/>
                    <a:pt x="551" y="73"/>
                  </a:cubicBezTo>
                  <a:cubicBezTo>
                    <a:pt x="553" y="67"/>
                    <a:pt x="561" y="73"/>
                    <a:pt x="565" y="67"/>
                  </a:cubicBezTo>
                  <a:cubicBezTo>
                    <a:pt x="586" y="59"/>
                    <a:pt x="593" y="38"/>
                    <a:pt x="591" y="17"/>
                  </a:cubicBezTo>
                  <a:cubicBezTo>
                    <a:pt x="583" y="11"/>
                    <a:pt x="577" y="22"/>
                    <a:pt x="569" y="23"/>
                  </a:cubicBezTo>
                  <a:cubicBezTo>
                    <a:pt x="555" y="28"/>
                    <a:pt x="541" y="42"/>
                    <a:pt x="541" y="58"/>
                  </a:cubicBezTo>
                  <a:cubicBezTo>
                    <a:pt x="542" y="80"/>
                    <a:pt x="542" y="80"/>
                    <a:pt x="542" y="80"/>
                  </a:cubicBezTo>
                  <a:cubicBezTo>
                    <a:pt x="525" y="74"/>
                    <a:pt x="500" y="67"/>
                    <a:pt x="484" y="82"/>
                  </a:cubicBezTo>
                  <a:cubicBezTo>
                    <a:pt x="474" y="88"/>
                    <a:pt x="473" y="101"/>
                    <a:pt x="461" y="103"/>
                  </a:cubicBezTo>
                  <a:cubicBezTo>
                    <a:pt x="459" y="104"/>
                    <a:pt x="459" y="105"/>
                    <a:pt x="459" y="107"/>
                  </a:cubicBezTo>
                  <a:cubicBezTo>
                    <a:pt x="467" y="112"/>
                    <a:pt x="481" y="111"/>
                    <a:pt x="491" y="114"/>
                  </a:cubicBezTo>
                  <a:cubicBezTo>
                    <a:pt x="516" y="117"/>
                    <a:pt x="533" y="81"/>
                    <a:pt x="557" y="102"/>
                  </a:cubicBezTo>
                  <a:cubicBezTo>
                    <a:pt x="563" y="107"/>
                    <a:pt x="569" y="112"/>
                    <a:pt x="571" y="119"/>
                  </a:cubicBezTo>
                  <a:cubicBezTo>
                    <a:pt x="552" y="125"/>
                    <a:pt x="529" y="112"/>
                    <a:pt x="513" y="127"/>
                  </a:cubicBezTo>
                  <a:cubicBezTo>
                    <a:pt x="499" y="145"/>
                    <a:pt x="495" y="167"/>
                    <a:pt x="495" y="191"/>
                  </a:cubicBezTo>
                  <a:cubicBezTo>
                    <a:pt x="494" y="193"/>
                    <a:pt x="490" y="195"/>
                    <a:pt x="493" y="198"/>
                  </a:cubicBezTo>
                  <a:cubicBezTo>
                    <a:pt x="501" y="197"/>
                    <a:pt x="506" y="185"/>
                    <a:pt x="514" y="182"/>
                  </a:cubicBezTo>
                  <a:cubicBezTo>
                    <a:pt x="536" y="173"/>
                    <a:pt x="556" y="152"/>
                    <a:pt x="556" y="128"/>
                  </a:cubicBezTo>
                  <a:cubicBezTo>
                    <a:pt x="569" y="122"/>
                    <a:pt x="578" y="132"/>
                    <a:pt x="587" y="139"/>
                  </a:cubicBezTo>
                  <a:cubicBezTo>
                    <a:pt x="589" y="148"/>
                    <a:pt x="600" y="160"/>
                    <a:pt x="591" y="169"/>
                  </a:cubicBezTo>
                  <a:cubicBezTo>
                    <a:pt x="565" y="171"/>
                    <a:pt x="545" y="186"/>
                    <a:pt x="525" y="202"/>
                  </a:cubicBezTo>
                  <a:cubicBezTo>
                    <a:pt x="518" y="201"/>
                    <a:pt x="510" y="205"/>
                    <a:pt x="507" y="210"/>
                  </a:cubicBezTo>
                  <a:cubicBezTo>
                    <a:pt x="510" y="220"/>
                    <a:pt x="521" y="211"/>
                    <a:pt x="527" y="217"/>
                  </a:cubicBezTo>
                  <a:cubicBezTo>
                    <a:pt x="540" y="233"/>
                    <a:pt x="556" y="251"/>
                    <a:pt x="576" y="255"/>
                  </a:cubicBezTo>
                  <a:cubicBezTo>
                    <a:pt x="608" y="257"/>
                    <a:pt x="608" y="257"/>
                    <a:pt x="608" y="257"/>
                  </a:cubicBezTo>
                  <a:cubicBezTo>
                    <a:pt x="611" y="265"/>
                    <a:pt x="601" y="275"/>
                    <a:pt x="600" y="285"/>
                  </a:cubicBezTo>
                  <a:cubicBezTo>
                    <a:pt x="596" y="304"/>
                    <a:pt x="598" y="325"/>
                    <a:pt x="606" y="342"/>
                  </a:cubicBezTo>
                  <a:cubicBezTo>
                    <a:pt x="602" y="345"/>
                    <a:pt x="595" y="346"/>
                    <a:pt x="589" y="345"/>
                  </a:cubicBezTo>
                  <a:cubicBezTo>
                    <a:pt x="576" y="341"/>
                    <a:pt x="586" y="327"/>
                    <a:pt x="587" y="320"/>
                  </a:cubicBezTo>
                  <a:cubicBezTo>
                    <a:pt x="594" y="308"/>
                    <a:pt x="593" y="289"/>
                    <a:pt x="586" y="277"/>
                  </a:cubicBezTo>
                  <a:cubicBezTo>
                    <a:pt x="584" y="276"/>
                    <a:pt x="578" y="268"/>
                    <a:pt x="576" y="275"/>
                  </a:cubicBezTo>
                  <a:cubicBezTo>
                    <a:pt x="563" y="288"/>
                    <a:pt x="551" y="302"/>
                    <a:pt x="550" y="320"/>
                  </a:cubicBezTo>
                  <a:cubicBezTo>
                    <a:pt x="553" y="332"/>
                    <a:pt x="561" y="344"/>
                    <a:pt x="572" y="350"/>
                  </a:cubicBezTo>
                  <a:cubicBezTo>
                    <a:pt x="566" y="352"/>
                    <a:pt x="559" y="352"/>
                    <a:pt x="554" y="349"/>
                  </a:cubicBezTo>
                  <a:cubicBezTo>
                    <a:pt x="550" y="341"/>
                    <a:pt x="547" y="331"/>
                    <a:pt x="540" y="323"/>
                  </a:cubicBezTo>
                  <a:cubicBezTo>
                    <a:pt x="527" y="312"/>
                    <a:pt x="507" y="310"/>
                    <a:pt x="500" y="292"/>
                  </a:cubicBezTo>
                  <a:cubicBezTo>
                    <a:pt x="487" y="297"/>
                    <a:pt x="495" y="313"/>
                    <a:pt x="487" y="322"/>
                  </a:cubicBezTo>
                  <a:cubicBezTo>
                    <a:pt x="486" y="337"/>
                    <a:pt x="495" y="350"/>
                    <a:pt x="508" y="356"/>
                  </a:cubicBezTo>
                  <a:cubicBezTo>
                    <a:pt x="525" y="367"/>
                    <a:pt x="544" y="359"/>
                    <a:pt x="561" y="358"/>
                  </a:cubicBezTo>
                  <a:cubicBezTo>
                    <a:pt x="563" y="361"/>
                    <a:pt x="563" y="361"/>
                    <a:pt x="561" y="363"/>
                  </a:cubicBezTo>
                  <a:cubicBezTo>
                    <a:pt x="542" y="370"/>
                    <a:pt x="519" y="379"/>
                    <a:pt x="514" y="402"/>
                  </a:cubicBezTo>
                  <a:cubicBezTo>
                    <a:pt x="512" y="410"/>
                    <a:pt x="508" y="419"/>
                    <a:pt x="513" y="427"/>
                  </a:cubicBezTo>
                  <a:cubicBezTo>
                    <a:pt x="507" y="426"/>
                    <a:pt x="500" y="416"/>
                    <a:pt x="497" y="409"/>
                  </a:cubicBezTo>
                  <a:cubicBezTo>
                    <a:pt x="484" y="384"/>
                    <a:pt x="484" y="354"/>
                    <a:pt x="482" y="326"/>
                  </a:cubicBezTo>
                  <a:cubicBezTo>
                    <a:pt x="472" y="318"/>
                    <a:pt x="453" y="330"/>
                    <a:pt x="448" y="314"/>
                  </a:cubicBezTo>
                  <a:cubicBezTo>
                    <a:pt x="448" y="300"/>
                    <a:pt x="449" y="282"/>
                    <a:pt x="463" y="272"/>
                  </a:cubicBezTo>
                  <a:cubicBezTo>
                    <a:pt x="469" y="267"/>
                    <a:pt x="476" y="260"/>
                    <a:pt x="484" y="263"/>
                  </a:cubicBezTo>
                  <a:cubicBezTo>
                    <a:pt x="504" y="282"/>
                    <a:pt x="538" y="285"/>
                    <a:pt x="562" y="273"/>
                  </a:cubicBezTo>
                  <a:cubicBezTo>
                    <a:pt x="559" y="260"/>
                    <a:pt x="554" y="250"/>
                    <a:pt x="541" y="243"/>
                  </a:cubicBezTo>
                  <a:cubicBezTo>
                    <a:pt x="519" y="235"/>
                    <a:pt x="499" y="254"/>
                    <a:pt x="477" y="252"/>
                  </a:cubicBezTo>
                  <a:cubicBezTo>
                    <a:pt x="474" y="243"/>
                    <a:pt x="484" y="238"/>
                    <a:pt x="485" y="229"/>
                  </a:cubicBezTo>
                  <a:cubicBezTo>
                    <a:pt x="486" y="216"/>
                    <a:pt x="481" y="201"/>
                    <a:pt x="468" y="195"/>
                  </a:cubicBezTo>
                  <a:cubicBezTo>
                    <a:pt x="460" y="187"/>
                    <a:pt x="448" y="187"/>
                    <a:pt x="442" y="177"/>
                  </a:cubicBezTo>
                  <a:cubicBezTo>
                    <a:pt x="432" y="175"/>
                    <a:pt x="432" y="187"/>
                    <a:pt x="430" y="192"/>
                  </a:cubicBezTo>
                  <a:cubicBezTo>
                    <a:pt x="426" y="205"/>
                    <a:pt x="434" y="217"/>
                    <a:pt x="441" y="227"/>
                  </a:cubicBezTo>
                  <a:cubicBezTo>
                    <a:pt x="450" y="236"/>
                    <a:pt x="462" y="237"/>
                    <a:pt x="468" y="249"/>
                  </a:cubicBezTo>
                  <a:cubicBezTo>
                    <a:pt x="465" y="265"/>
                    <a:pt x="450" y="276"/>
                    <a:pt x="441" y="289"/>
                  </a:cubicBezTo>
                  <a:cubicBezTo>
                    <a:pt x="428" y="271"/>
                    <a:pt x="427" y="244"/>
                    <a:pt x="424" y="222"/>
                  </a:cubicBezTo>
                  <a:cubicBezTo>
                    <a:pt x="420" y="207"/>
                    <a:pt x="421" y="189"/>
                    <a:pt x="423" y="176"/>
                  </a:cubicBezTo>
                  <a:cubicBezTo>
                    <a:pt x="450" y="172"/>
                    <a:pt x="465" y="148"/>
                    <a:pt x="476" y="126"/>
                  </a:cubicBezTo>
                  <a:cubicBezTo>
                    <a:pt x="478" y="126"/>
                    <a:pt x="481" y="123"/>
                    <a:pt x="479" y="121"/>
                  </a:cubicBezTo>
                  <a:cubicBezTo>
                    <a:pt x="466" y="116"/>
                    <a:pt x="453" y="113"/>
                    <a:pt x="439" y="116"/>
                  </a:cubicBezTo>
                  <a:cubicBezTo>
                    <a:pt x="438" y="107"/>
                    <a:pt x="447" y="99"/>
                    <a:pt x="454" y="91"/>
                  </a:cubicBezTo>
                  <a:cubicBezTo>
                    <a:pt x="471" y="66"/>
                    <a:pt x="497" y="46"/>
                    <a:pt x="519" y="26"/>
                  </a:cubicBezTo>
                  <a:cubicBezTo>
                    <a:pt x="518" y="23"/>
                    <a:pt x="518" y="23"/>
                    <a:pt x="518" y="23"/>
                  </a:cubicBezTo>
                  <a:cubicBezTo>
                    <a:pt x="510" y="20"/>
                    <a:pt x="509" y="32"/>
                    <a:pt x="502" y="33"/>
                  </a:cubicBezTo>
                  <a:cubicBezTo>
                    <a:pt x="486" y="44"/>
                    <a:pt x="477" y="58"/>
                    <a:pt x="462" y="70"/>
                  </a:cubicBezTo>
                  <a:cubicBezTo>
                    <a:pt x="466" y="49"/>
                    <a:pt x="471" y="29"/>
                    <a:pt x="490" y="14"/>
                  </a:cubicBezTo>
                  <a:cubicBezTo>
                    <a:pt x="503" y="10"/>
                    <a:pt x="514" y="18"/>
                    <a:pt x="526" y="20"/>
                  </a:cubicBezTo>
                  <a:cubicBezTo>
                    <a:pt x="545" y="24"/>
                    <a:pt x="567" y="19"/>
                    <a:pt x="581" y="5"/>
                  </a:cubicBezTo>
                  <a:cubicBezTo>
                    <a:pt x="581" y="5"/>
                    <a:pt x="581" y="4"/>
                    <a:pt x="580" y="4"/>
                  </a:cubicBezTo>
                  <a:cubicBezTo>
                    <a:pt x="564" y="4"/>
                    <a:pt x="564" y="4"/>
                    <a:pt x="564" y="4"/>
                  </a:cubicBezTo>
                  <a:cubicBezTo>
                    <a:pt x="565" y="4"/>
                    <a:pt x="566" y="5"/>
                    <a:pt x="566" y="5"/>
                  </a:cubicBezTo>
                  <a:cubicBezTo>
                    <a:pt x="567" y="9"/>
                    <a:pt x="562" y="13"/>
                    <a:pt x="558" y="13"/>
                  </a:cubicBezTo>
                  <a:cubicBezTo>
                    <a:pt x="540" y="17"/>
                    <a:pt x="520" y="15"/>
                    <a:pt x="505" y="5"/>
                  </a:cubicBezTo>
                  <a:cubicBezTo>
                    <a:pt x="506" y="5"/>
                    <a:pt x="506" y="4"/>
                    <a:pt x="507" y="4"/>
                  </a:cubicBezTo>
                  <a:cubicBezTo>
                    <a:pt x="492" y="4"/>
                    <a:pt x="492" y="4"/>
                    <a:pt x="492" y="4"/>
                  </a:cubicBezTo>
                  <a:cubicBezTo>
                    <a:pt x="484" y="11"/>
                    <a:pt x="477" y="20"/>
                    <a:pt x="469" y="28"/>
                  </a:cubicBezTo>
                  <a:cubicBezTo>
                    <a:pt x="464" y="21"/>
                    <a:pt x="463" y="12"/>
                    <a:pt x="462" y="4"/>
                  </a:cubicBezTo>
                  <a:cubicBezTo>
                    <a:pt x="453" y="4"/>
                    <a:pt x="453" y="4"/>
                    <a:pt x="453" y="4"/>
                  </a:cubicBezTo>
                  <a:cubicBezTo>
                    <a:pt x="453" y="5"/>
                    <a:pt x="453" y="5"/>
                    <a:pt x="453" y="5"/>
                  </a:cubicBezTo>
                  <a:cubicBezTo>
                    <a:pt x="452" y="4"/>
                    <a:pt x="452" y="4"/>
                    <a:pt x="452" y="4"/>
                  </a:cubicBezTo>
                  <a:cubicBezTo>
                    <a:pt x="437" y="4"/>
                    <a:pt x="437" y="4"/>
                    <a:pt x="437" y="4"/>
                  </a:cubicBezTo>
                  <a:cubicBezTo>
                    <a:pt x="451" y="14"/>
                    <a:pt x="451" y="14"/>
                    <a:pt x="451" y="14"/>
                  </a:cubicBezTo>
                  <a:cubicBezTo>
                    <a:pt x="452" y="17"/>
                    <a:pt x="454" y="23"/>
                    <a:pt x="448" y="24"/>
                  </a:cubicBezTo>
                  <a:cubicBezTo>
                    <a:pt x="434" y="24"/>
                    <a:pt x="422" y="15"/>
                    <a:pt x="416" y="4"/>
                  </a:cubicBezTo>
                  <a:cubicBezTo>
                    <a:pt x="405" y="4"/>
                    <a:pt x="405" y="4"/>
                    <a:pt x="405" y="4"/>
                  </a:cubicBezTo>
                  <a:cubicBezTo>
                    <a:pt x="417" y="21"/>
                    <a:pt x="437" y="35"/>
                    <a:pt x="459" y="31"/>
                  </a:cubicBezTo>
                  <a:cubicBezTo>
                    <a:pt x="467" y="42"/>
                    <a:pt x="457" y="51"/>
                    <a:pt x="455" y="61"/>
                  </a:cubicBezTo>
                  <a:cubicBezTo>
                    <a:pt x="449" y="71"/>
                    <a:pt x="453" y="84"/>
                    <a:pt x="443" y="93"/>
                  </a:cubicBezTo>
                  <a:cubicBezTo>
                    <a:pt x="424" y="81"/>
                    <a:pt x="433" y="53"/>
                    <a:pt x="408" y="45"/>
                  </a:cubicBezTo>
                  <a:cubicBezTo>
                    <a:pt x="394" y="36"/>
                    <a:pt x="376" y="42"/>
                    <a:pt x="363" y="46"/>
                  </a:cubicBezTo>
                  <a:cubicBezTo>
                    <a:pt x="346" y="54"/>
                    <a:pt x="342" y="75"/>
                    <a:pt x="324" y="80"/>
                  </a:cubicBezTo>
                  <a:cubicBezTo>
                    <a:pt x="323" y="82"/>
                    <a:pt x="323" y="82"/>
                    <a:pt x="323" y="82"/>
                  </a:cubicBezTo>
                  <a:cubicBezTo>
                    <a:pt x="329" y="91"/>
                    <a:pt x="340" y="82"/>
                    <a:pt x="349" y="86"/>
                  </a:cubicBezTo>
                  <a:cubicBezTo>
                    <a:pt x="372" y="94"/>
                    <a:pt x="398" y="90"/>
                    <a:pt x="420" y="81"/>
                  </a:cubicBezTo>
                  <a:cubicBezTo>
                    <a:pt x="426" y="80"/>
                    <a:pt x="429" y="87"/>
                    <a:pt x="430" y="90"/>
                  </a:cubicBezTo>
                  <a:cubicBezTo>
                    <a:pt x="425" y="99"/>
                    <a:pt x="439" y="100"/>
                    <a:pt x="432" y="109"/>
                  </a:cubicBezTo>
                  <a:cubicBezTo>
                    <a:pt x="429" y="126"/>
                    <a:pt x="408" y="137"/>
                    <a:pt x="407" y="154"/>
                  </a:cubicBezTo>
                  <a:cubicBezTo>
                    <a:pt x="408" y="164"/>
                    <a:pt x="407" y="174"/>
                    <a:pt x="398" y="181"/>
                  </a:cubicBezTo>
                  <a:cubicBezTo>
                    <a:pt x="398" y="190"/>
                    <a:pt x="396" y="200"/>
                    <a:pt x="392" y="209"/>
                  </a:cubicBezTo>
                  <a:cubicBezTo>
                    <a:pt x="387" y="211"/>
                    <a:pt x="383" y="205"/>
                    <a:pt x="380" y="201"/>
                  </a:cubicBezTo>
                  <a:cubicBezTo>
                    <a:pt x="380" y="185"/>
                    <a:pt x="396" y="178"/>
                    <a:pt x="400" y="163"/>
                  </a:cubicBezTo>
                  <a:cubicBezTo>
                    <a:pt x="405" y="147"/>
                    <a:pt x="396" y="127"/>
                    <a:pt x="394" y="110"/>
                  </a:cubicBezTo>
                  <a:cubicBezTo>
                    <a:pt x="391" y="109"/>
                    <a:pt x="391" y="109"/>
                    <a:pt x="391" y="109"/>
                  </a:cubicBezTo>
                  <a:cubicBezTo>
                    <a:pt x="376" y="122"/>
                    <a:pt x="358" y="133"/>
                    <a:pt x="355" y="153"/>
                  </a:cubicBezTo>
                  <a:cubicBezTo>
                    <a:pt x="357" y="165"/>
                    <a:pt x="360" y="178"/>
                    <a:pt x="368" y="188"/>
                  </a:cubicBezTo>
                  <a:cubicBezTo>
                    <a:pt x="368" y="192"/>
                    <a:pt x="368" y="192"/>
                    <a:pt x="368" y="192"/>
                  </a:cubicBezTo>
                  <a:cubicBezTo>
                    <a:pt x="353" y="179"/>
                    <a:pt x="329" y="197"/>
                    <a:pt x="320" y="176"/>
                  </a:cubicBezTo>
                  <a:cubicBezTo>
                    <a:pt x="320" y="168"/>
                    <a:pt x="330" y="163"/>
                    <a:pt x="334" y="157"/>
                  </a:cubicBezTo>
                  <a:cubicBezTo>
                    <a:pt x="344" y="140"/>
                    <a:pt x="350" y="113"/>
                    <a:pt x="337" y="96"/>
                  </a:cubicBezTo>
                  <a:cubicBezTo>
                    <a:pt x="329" y="99"/>
                    <a:pt x="329" y="113"/>
                    <a:pt x="317" y="112"/>
                  </a:cubicBezTo>
                  <a:cubicBezTo>
                    <a:pt x="304" y="123"/>
                    <a:pt x="304" y="123"/>
                    <a:pt x="304" y="123"/>
                  </a:cubicBezTo>
                  <a:cubicBezTo>
                    <a:pt x="299" y="99"/>
                    <a:pt x="271" y="87"/>
                    <a:pt x="264" y="65"/>
                  </a:cubicBezTo>
                  <a:cubicBezTo>
                    <a:pt x="270" y="54"/>
                    <a:pt x="273" y="42"/>
                    <a:pt x="275" y="31"/>
                  </a:cubicBezTo>
                  <a:cubicBezTo>
                    <a:pt x="291" y="46"/>
                    <a:pt x="315" y="54"/>
                    <a:pt x="337" y="47"/>
                  </a:cubicBezTo>
                  <a:cubicBezTo>
                    <a:pt x="343" y="42"/>
                    <a:pt x="354" y="50"/>
                    <a:pt x="356" y="37"/>
                  </a:cubicBezTo>
                  <a:cubicBezTo>
                    <a:pt x="354" y="26"/>
                    <a:pt x="351" y="14"/>
                    <a:pt x="346" y="4"/>
                  </a:cubicBezTo>
                  <a:cubicBezTo>
                    <a:pt x="338" y="4"/>
                    <a:pt x="338" y="4"/>
                    <a:pt x="338" y="4"/>
                  </a:cubicBezTo>
                  <a:cubicBezTo>
                    <a:pt x="340" y="7"/>
                    <a:pt x="341" y="10"/>
                    <a:pt x="343" y="13"/>
                  </a:cubicBezTo>
                  <a:cubicBezTo>
                    <a:pt x="344" y="17"/>
                    <a:pt x="346" y="20"/>
                    <a:pt x="344" y="25"/>
                  </a:cubicBezTo>
                  <a:cubicBezTo>
                    <a:pt x="339" y="23"/>
                    <a:pt x="339" y="23"/>
                    <a:pt x="339" y="23"/>
                  </a:cubicBezTo>
                  <a:cubicBezTo>
                    <a:pt x="332" y="15"/>
                    <a:pt x="326" y="9"/>
                    <a:pt x="318" y="4"/>
                  </a:cubicBezTo>
                  <a:cubicBezTo>
                    <a:pt x="304" y="4"/>
                    <a:pt x="304" y="4"/>
                    <a:pt x="304" y="4"/>
                  </a:cubicBezTo>
                  <a:cubicBezTo>
                    <a:pt x="319" y="11"/>
                    <a:pt x="331" y="22"/>
                    <a:pt x="339" y="36"/>
                  </a:cubicBezTo>
                  <a:cubicBezTo>
                    <a:pt x="333" y="44"/>
                    <a:pt x="318" y="42"/>
                    <a:pt x="308" y="42"/>
                  </a:cubicBezTo>
                  <a:cubicBezTo>
                    <a:pt x="292" y="40"/>
                    <a:pt x="279" y="27"/>
                    <a:pt x="274" y="13"/>
                  </a:cubicBezTo>
                  <a:cubicBezTo>
                    <a:pt x="279" y="4"/>
                    <a:pt x="279" y="4"/>
                    <a:pt x="279" y="4"/>
                  </a:cubicBezTo>
                  <a:cubicBezTo>
                    <a:pt x="270" y="4"/>
                    <a:pt x="270" y="4"/>
                    <a:pt x="270" y="4"/>
                  </a:cubicBezTo>
                  <a:cubicBezTo>
                    <a:pt x="265" y="9"/>
                    <a:pt x="258" y="11"/>
                    <a:pt x="252" y="12"/>
                  </a:cubicBezTo>
                  <a:cubicBezTo>
                    <a:pt x="255" y="10"/>
                    <a:pt x="259" y="7"/>
                    <a:pt x="262" y="4"/>
                  </a:cubicBezTo>
                  <a:cubicBezTo>
                    <a:pt x="250" y="4"/>
                    <a:pt x="250" y="4"/>
                    <a:pt x="250" y="4"/>
                  </a:cubicBezTo>
                  <a:cubicBezTo>
                    <a:pt x="250" y="4"/>
                    <a:pt x="250" y="4"/>
                    <a:pt x="250" y="4"/>
                  </a:cubicBezTo>
                  <a:cubicBezTo>
                    <a:pt x="247" y="5"/>
                    <a:pt x="245" y="5"/>
                    <a:pt x="242" y="4"/>
                  </a:cubicBezTo>
                  <a:cubicBezTo>
                    <a:pt x="230" y="4"/>
                    <a:pt x="230" y="4"/>
                    <a:pt x="230" y="4"/>
                  </a:cubicBezTo>
                  <a:cubicBezTo>
                    <a:pt x="233" y="7"/>
                    <a:pt x="236" y="10"/>
                    <a:pt x="239" y="12"/>
                  </a:cubicBezTo>
                  <a:cubicBezTo>
                    <a:pt x="236" y="16"/>
                    <a:pt x="231" y="12"/>
                    <a:pt x="228" y="11"/>
                  </a:cubicBezTo>
                  <a:cubicBezTo>
                    <a:pt x="224" y="9"/>
                    <a:pt x="222" y="7"/>
                    <a:pt x="220" y="4"/>
                  </a:cubicBezTo>
                  <a:cubicBezTo>
                    <a:pt x="209" y="4"/>
                    <a:pt x="209" y="4"/>
                    <a:pt x="209" y="4"/>
                  </a:cubicBezTo>
                  <a:cubicBezTo>
                    <a:pt x="199" y="14"/>
                    <a:pt x="180" y="13"/>
                    <a:pt x="167" y="10"/>
                  </a:cubicBezTo>
                  <a:cubicBezTo>
                    <a:pt x="164" y="8"/>
                    <a:pt x="160" y="6"/>
                    <a:pt x="157" y="4"/>
                  </a:cubicBezTo>
                  <a:cubicBezTo>
                    <a:pt x="147" y="4"/>
                    <a:pt x="147" y="4"/>
                    <a:pt x="147" y="4"/>
                  </a:cubicBezTo>
                  <a:cubicBezTo>
                    <a:pt x="151" y="7"/>
                    <a:pt x="154" y="10"/>
                    <a:pt x="158" y="13"/>
                  </a:cubicBezTo>
                  <a:cubicBezTo>
                    <a:pt x="155" y="19"/>
                    <a:pt x="149" y="24"/>
                    <a:pt x="144" y="29"/>
                  </a:cubicBezTo>
                  <a:cubicBezTo>
                    <a:pt x="130" y="27"/>
                    <a:pt x="126" y="10"/>
                    <a:pt x="115" y="6"/>
                  </a:cubicBezTo>
                  <a:cubicBezTo>
                    <a:pt x="98" y="0"/>
                    <a:pt x="82" y="9"/>
                    <a:pt x="68" y="15"/>
                  </a:cubicBezTo>
                  <a:cubicBezTo>
                    <a:pt x="65" y="12"/>
                    <a:pt x="65" y="12"/>
                    <a:pt x="65" y="12"/>
                  </a:cubicBezTo>
                  <a:cubicBezTo>
                    <a:pt x="65" y="9"/>
                    <a:pt x="64" y="7"/>
                    <a:pt x="64" y="4"/>
                  </a:cubicBezTo>
                  <a:cubicBezTo>
                    <a:pt x="56" y="4"/>
                    <a:pt x="56" y="4"/>
                    <a:pt x="56" y="4"/>
                  </a:cubicBezTo>
                  <a:cubicBezTo>
                    <a:pt x="61" y="32"/>
                    <a:pt x="75" y="59"/>
                    <a:pt x="95" y="80"/>
                  </a:cubicBezTo>
                  <a:cubicBezTo>
                    <a:pt x="95" y="84"/>
                    <a:pt x="95" y="84"/>
                    <a:pt x="95" y="84"/>
                  </a:cubicBezTo>
                  <a:cubicBezTo>
                    <a:pt x="71" y="66"/>
                    <a:pt x="60" y="39"/>
                    <a:pt x="49" y="13"/>
                  </a:cubicBezTo>
                  <a:cubicBezTo>
                    <a:pt x="48" y="9"/>
                    <a:pt x="48" y="7"/>
                    <a:pt x="47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9" y="16"/>
                    <a:pt x="24" y="28"/>
                    <a:pt x="26" y="41"/>
                  </a:cubicBezTo>
                  <a:cubicBezTo>
                    <a:pt x="43" y="79"/>
                    <a:pt x="59" y="126"/>
                    <a:pt x="104" y="142"/>
                  </a:cubicBezTo>
                  <a:cubicBezTo>
                    <a:pt x="133" y="165"/>
                    <a:pt x="169" y="175"/>
                    <a:pt x="204" y="183"/>
                  </a:cubicBezTo>
                  <a:cubicBezTo>
                    <a:pt x="217" y="187"/>
                    <a:pt x="235" y="183"/>
                    <a:pt x="241" y="197"/>
                  </a:cubicBezTo>
                  <a:cubicBezTo>
                    <a:pt x="252" y="248"/>
                    <a:pt x="274" y="302"/>
                    <a:pt x="321" y="333"/>
                  </a:cubicBezTo>
                  <a:cubicBezTo>
                    <a:pt x="356" y="352"/>
                    <a:pt x="392" y="367"/>
                    <a:pt x="434" y="365"/>
                  </a:cubicBezTo>
                  <a:cubicBezTo>
                    <a:pt x="440" y="371"/>
                    <a:pt x="444" y="379"/>
                    <a:pt x="442" y="387"/>
                  </a:cubicBezTo>
                  <a:cubicBezTo>
                    <a:pt x="459" y="430"/>
                    <a:pt x="489" y="473"/>
                    <a:pt x="534" y="490"/>
                  </a:cubicBezTo>
                  <a:cubicBezTo>
                    <a:pt x="571" y="509"/>
                    <a:pt x="618" y="503"/>
                    <a:pt x="656" y="521"/>
                  </a:cubicBezTo>
                  <a:cubicBezTo>
                    <a:pt x="694" y="535"/>
                    <a:pt x="728" y="570"/>
                    <a:pt x="742" y="608"/>
                  </a:cubicBezTo>
                  <a:cubicBezTo>
                    <a:pt x="742" y="610"/>
                    <a:pt x="742" y="610"/>
                    <a:pt x="742" y="610"/>
                  </a:cubicBezTo>
                  <a:cubicBezTo>
                    <a:pt x="720" y="577"/>
                    <a:pt x="686" y="539"/>
                    <a:pt x="646" y="526"/>
                  </a:cubicBezTo>
                  <a:cubicBezTo>
                    <a:pt x="605" y="514"/>
                    <a:pt x="561" y="513"/>
                    <a:pt x="523" y="494"/>
                  </a:cubicBezTo>
                  <a:cubicBezTo>
                    <a:pt x="473" y="474"/>
                    <a:pt x="445" y="424"/>
                    <a:pt x="432" y="377"/>
                  </a:cubicBezTo>
                  <a:cubicBezTo>
                    <a:pt x="422" y="371"/>
                    <a:pt x="409" y="375"/>
                    <a:pt x="399" y="373"/>
                  </a:cubicBezTo>
                  <a:cubicBezTo>
                    <a:pt x="334" y="374"/>
                    <a:pt x="282" y="319"/>
                    <a:pt x="254" y="264"/>
                  </a:cubicBezTo>
                  <a:cubicBezTo>
                    <a:pt x="244" y="246"/>
                    <a:pt x="246" y="223"/>
                    <a:pt x="239" y="205"/>
                  </a:cubicBezTo>
                  <a:cubicBezTo>
                    <a:pt x="232" y="196"/>
                    <a:pt x="218" y="200"/>
                    <a:pt x="208" y="197"/>
                  </a:cubicBezTo>
                  <a:cubicBezTo>
                    <a:pt x="185" y="196"/>
                    <a:pt x="166" y="184"/>
                    <a:pt x="143" y="180"/>
                  </a:cubicBezTo>
                  <a:cubicBezTo>
                    <a:pt x="99" y="166"/>
                    <a:pt x="55" y="129"/>
                    <a:pt x="38" y="85"/>
                  </a:cubicBezTo>
                  <a:cubicBezTo>
                    <a:pt x="25" y="59"/>
                    <a:pt x="12" y="33"/>
                    <a:pt x="7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5" y="30"/>
                    <a:pt x="14" y="54"/>
                    <a:pt x="25" y="76"/>
                  </a:cubicBezTo>
                  <a:cubicBezTo>
                    <a:pt x="50" y="140"/>
                    <a:pt x="112" y="184"/>
                    <a:pt x="177" y="196"/>
                  </a:cubicBezTo>
                  <a:cubicBezTo>
                    <a:pt x="195" y="202"/>
                    <a:pt x="216" y="202"/>
                    <a:pt x="234" y="210"/>
                  </a:cubicBezTo>
                  <a:cubicBezTo>
                    <a:pt x="240" y="244"/>
                    <a:pt x="249" y="278"/>
                    <a:pt x="272" y="304"/>
                  </a:cubicBezTo>
                  <a:cubicBezTo>
                    <a:pt x="300" y="346"/>
                    <a:pt x="343" y="375"/>
                    <a:pt x="392" y="378"/>
                  </a:cubicBezTo>
                  <a:cubicBezTo>
                    <a:pt x="402" y="383"/>
                    <a:pt x="419" y="375"/>
                    <a:pt x="427" y="383"/>
                  </a:cubicBezTo>
                  <a:cubicBezTo>
                    <a:pt x="432" y="403"/>
                    <a:pt x="443" y="418"/>
                    <a:pt x="450" y="437"/>
                  </a:cubicBezTo>
                  <a:cubicBezTo>
                    <a:pt x="468" y="470"/>
                    <a:pt x="500" y="489"/>
                    <a:pt x="532" y="504"/>
                  </a:cubicBezTo>
                  <a:cubicBezTo>
                    <a:pt x="576" y="523"/>
                    <a:pt x="627" y="519"/>
                    <a:pt x="669" y="542"/>
                  </a:cubicBezTo>
                  <a:cubicBezTo>
                    <a:pt x="698" y="562"/>
                    <a:pt x="728" y="592"/>
                    <a:pt x="740" y="624"/>
                  </a:cubicBezTo>
                  <a:cubicBezTo>
                    <a:pt x="742" y="624"/>
                    <a:pt x="742" y="624"/>
                    <a:pt x="742" y="624"/>
                  </a:cubicBezTo>
                  <a:cubicBezTo>
                    <a:pt x="747" y="625"/>
                    <a:pt x="743" y="619"/>
                    <a:pt x="744" y="614"/>
                  </a:cubicBezTo>
                  <a:cubicBezTo>
                    <a:pt x="747" y="617"/>
                    <a:pt x="754" y="617"/>
                    <a:pt x="757" y="622"/>
                  </a:cubicBezTo>
                  <a:cubicBezTo>
                    <a:pt x="766" y="614"/>
                    <a:pt x="772" y="600"/>
                    <a:pt x="778" y="590"/>
                  </a:cubicBezTo>
                  <a:cubicBezTo>
                    <a:pt x="802" y="550"/>
                    <a:pt x="845" y="531"/>
                    <a:pt x="888" y="523"/>
                  </a:cubicBezTo>
                  <a:cubicBezTo>
                    <a:pt x="912" y="520"/>
                    <a:pt x="934" y="514"/>
                    <a:pt x="959" y="513"/>
                  </a:cubicBezTo>
                  <a:cubicBezTo>
                    <a:pt x="994" y="510"/>
                    <a:pt x="1024" y="486"/>
                    <a:pt x="1042" y="457"/>
                  </a:cubicBezTo>
                  <a:cubicBezTo>
                    <a:pt x="1060" y="435"/>
                    <a:pt x="1062" y="407"/>
                    <a:pt x="1072" y="381"/>
                  </a:cubicBezTo>
                  <a:cubicBezTo>
                    <a:pt x="1098" y="377"/>
                    <a:pt x="1125" y="375"/>
                    <a:pt x="1150" y="368"/>
                  </a:cubicBezTo>
                  <a:cubicBezTo>
                    <a:pt x="1195" y="345"/>
                    <a:pt x="1195" y="345"/>
                    <a:pt x="1195" y="345"/>
                  </a:cubicBezTo>
                  <a:cubicBezTo>
                    <a:pt x="1229" y="323"/>
                    <a:pt x="1247" y="288"/>
                    <a:pt x="1259" y="253"/>
                  </a:cubicBezTo>
                  <a:cubicBezTo>
                    <a:pt x="1264" y="240"/>
                    <a:pt x="1264" y="224"/>
                    <a:pt x="1270" y="213"/>
                  </a:cubicBezTo>
                  <a:cubicBezTo>
                    <a:pt x="1330" y="205"/>
                    <a:pt x="1390" y="188"/>
                    <a:pt x="1431" y="141"/>
                  </a:cubicBezTo>
                  <a:cubicBezTo>
                    <a:pt x="1473" y="104"/>
                    <a:pt x="1497" y="56"/>
                    <a:pt x="1506" y="4"/>
                  </a:cubicBezTo>
                  <a:lnTo>
                    <a:pt x="1501" y="4"/>
                  </a:lnTo>
                  <a:close/>
                  <a:moveTo>
                    <a:pt x="1411" y="46"/>
                  </a:moveTo>
                  <a:cubicBezTo>
                    <a:pt x="1414" y="51"/>
                    <a:pt x="1416" y="56"/>
                    <a:pt x="1414" y="62"/>
                  </a:cubicBezTo>
                  <a:cubicBezTo>
                    <a:pt x="1405" y="61"/>
                    <a:pt x="1399" y="49"/>
                    <a:pt x="1390" y="46"/>
                  </a:cubicBezTo>
                  <a:cubicBezTo>
                    <a:pt x="1384" y="40"/>
                    <a:pt x="1372" y="43"/>
                    <a:pt x="1370" y="36"/>
                  </a:cubicBezTo>
                  <a:cubicBezTo>
                    <a:pt x="1384" y="33"/>
                    <a:pt x="1401" y="34"/>
                    <a:pt x="1411" y="46"/>
                  </a:cubicBezTo>
                  <a:close/>
                  <a:moveTo>
                    <a:pt x="1356" y="44"/>
                  </a:moveTo>
                  <a:cubicBezTo>
                    <a:pt x="1372" y="45"/>
                    <a:pt x="1393" y="47"/>
                    <a:pt x="1403" y="64"/>
                  </a:cubicBezTo>
                  <a:cubicBezTo>
                    <a:pt x="1403" y="69"/>
                    <a:pt x="1397" y="69"/>
                    <a:pt x="1394" y="71"/>
                  </a:cubicBezTo>
                  <a:cubicBezTo>
                    <a:pt x="1377" y="71"/>
                    <a:pt x="1359" y="68"/>
                    <a:pt x="1350" y="52"/>
                  </a:cubicBezTo>
                  <a:cubicBezTo>
                    <a:pt x="1346" y="47"/>
                    <a:pt x="1351" y="44"/>
                    <a:pt x="1356" y="44"/>
                  </a:cubicBezTo>
                  <a:close/>
                  <a:moveTo>
                    <a:pt x="1153" y="116"/>
                  </a:moveTo>
                  <a:cubicBezTo>
                    <a:pt x="1160" y="118"/>
                    <a:pt x="1166" y="125"/>
                    <a:pt x="1169" y="131"/>
                  </a:cubicBezTo>
                  <a:cubicBezTo>
                    <a:pt x="1170" y="142"/>
                    <a:pt x="1170" y="154"/>
                    <a:pt x="1164" y="161"/>
                  </a:cubicBezTo>
                  <a:cubicBezTo>
                    <a:pt x="1169" y="169"/>
                    <a:pt x="1159" y="173"/>
                    <a:pt x="1157" y="179"/>
                  </a:cubicBezTo>
                  <a:cubicBezTo>
                    <a:pt x="1148" y="184"/>
                    <a:pt x="1148" y="184"/>
                    <a:pt x="1148" y="184"/>
                  </a:cubicBezTo>
                  <a:cubicBezTo>
                    <a:pt x="1147" y="176"/>
                    <a:pt x="1155" y="168"/>
                    <a:pt x="1155" y="159"/>
                  </a:cubicBezTo>
                  <a:cubicBezTo>
                    <a:pt x="1161" y="144"/>
                    <a:pt x="1152" y="131"/>
                    <a:pt x="1153" y="116"/>
                  </a:cubicBezTo>
                  <a:close/>
                  <a:moveTo>
                    <a:pt x="1142" y="114"/>
                  </a:moveTo>
                  <a:cubicBezTo>
                    <a:pt x="1151" y="128"/>
                    <a:pt x="1154" y="148"/>
                    <a:pt x="1149" y="165"/>
                  </a:cubicBezTo>
                  <a:cubicBezTo>
                    <a:pt x="1146" y="169"/>
                    <a:pt x="1145" y="176"/>
                    <a:pt x="1139" y="177"/>
                  </a:cubicBezTo>
                  <a:cubicBezTo>
                    <a:pt x="1127" y="155"/>
                    <a:pt x="1142" y="136"/>
                    <a:pt x="1142" y="114"/>
                  </a:cubicBezTo>
                  <a:close/>
                  <a:moveTo>
                    <a:pt x="1091" y="152"/>
                  </a:moveTo>
                  <a:cubicBezTo>
                    <a:pt x="1085" y="160"/>
                    <a:pt x="1081" y="166"/>
                    <a:pt x="1070" y="167"/>
                  </a:cubicBezTo>
                  <a:cubicBezTo>
                    <a:pt x="1069" y="166"/>
                    <a:pt x="1069" y="166"/>
                    <a:pt x="1069" y="166"/>
                  </a:cubicBezTo>
                  <a:cubicBezTo>
                    <a:pt x="1083" y="149"/>
                    <a:pt x="1089" y="126"/>
                    <a:pt x="1098" y="105"/>
                  </a:cubicBezTo>
                  <a:cubicBezTo>
                    <a:pt x="1106" y="119"/>
                    <a:pt x="1098" y="139"/>
                    <a:pt x="1091" y="152"/>
                  </a:cubicBezTo>
                  <a:close/>
                  <a:moveTo>
                    <a:pt x="1089" y="111"/>
                  </a:moveTo>
                  <a:cubicBezTo>
                    <a:pt x="1082" y="135"/>
                    <a:pt x="1072" y="164"/>
                    <a:pt x="1049" y="176"/>
                  </a:cubicBezTo>
                  <a:cubicBezTo>
                    <a:pt x="1047" y="149"/>
                    <a:pt x="1064" y="120"/>
                    <a:pt x="1089" y="111"/>
                  </a:cubicBezTo>
                  <a:close/>
                  <a:moveTo>
                    <a:pt x="826" y="194"/>
                  </a:moveTo>
                  <a:cubicBezTo>
                    <a:pt x="824" y="193"/>
                    <a:pt x="824" y="193"/>
                    <a:pt x="824" y="193"/>
                  </a:cubicBezTo>
                  <a:cubicBezTo>
                    <a:pt x="833" y="188"/>
                    <a:pt x="844" y="190"/>
                    <a:pt x="854" y="190"/>
                  </a:cubicBezTo>
                  <a:cubicBezTo>
                    <a:pt x="859" y="188"/>
                    <a:pt x="865" y="187"/>
                    <a:pt x="869" y="189"/>
                  </a:cubicBezTo>
                  <a:cubicBezTo>
                    <a:pt x="857" y="198"/>
                    <a:pt x="839" y="200"/>
                    <a:pt x="826" y="194"/>
                  </a:cubicBezTo>
                  <a:close/>
                  <a:moveTo>
                    <a:pt x="867" y="180"/>
                  </a:moveTo>
                  <a:cubicBezTo>
                    <a:pt x="856" y="183"/>
                    <a:pt x="845" y="186"/>
                    <a:pt x="833" y="183"/>
                  </a:cubicBezTo>
                  <a:cubicBezTo>
                    <a:pt x="831" y="174"/>
                    <a:pt x="843" y="174"/>
                    <a:pt x="848" y="169"/>
                  </a:cubicBezTo>
                  <a:cubicBezTo>
                    <a:pt x="860" y="166"/>
                    <a:pt x="873" y="169"/>
                    <a:pt x="884" y="170"/>
                  </a:cubicBezTo>
                  <a:cubicBezTo>
                    <a:pt x="883" y="177"/>
                    <a:pt x="873" y="178"/>
                    <a:pt x="867" y="180"/>
                  </a:cubicBezTo>
                  <a:close/>
                  <a:moveTo>
                    <a:pt x="896" y="265"/>
                  </a:moveTo>
                  <a:cubicBezTo>
                    <a:pt x="884" y="258"/>
                    <a:pt x="881" y="246"/>
                    <a:pt x="879" y="234"/>
                  </a:cubicBezTo>
                  <a:cubicBezTo>
                    <a:pt x="879" y="224"/>
                    <a:pt x="879" y="212"/>
                    <a:pt x="891" y="210"/>
                  </a:cubicBezTo>
                  <a:cubicBezTo>
                    <a:pt x="894" y="227"/>
                    <a:pt x="891" y="246"/>
                    <a:pt x="898" y="263"/>
                  </a:cubicBezTo>
                  <a:lnTo>
                    <a:pt x="896" y="265"/>
                  </a:lnTo>
                  <a:close/>
                  <a:moveTo>
                    <a:pt x="910" y="241"/>
                  </a:moveTo>
                  <a:cubicBezTo>
                    <a:pt x="909" y="247"/>
                    <a:pt x="907" y="252"/>
                    <a:pt x="904" y="257"/>
                  </a:cubicBezTo>
                  <a:cubicBezTo>
                    <a:pt x="899" y="243"/>
                    <a:pt x="894" y="226"/>
                    <a:pt x="898" y="210"/>
                  </a:cubicBezTo>
                  <a:cubicBezTo>
                    <a:pt x="907" y="215"/>
                    <a:pt x="909" y="228"/>
                    <a:pt x="910" y="241"/>
                  </a:cubicBezTo>
                  <a:close/>
                  <a:moveTo>
                    <a:pt x="849" y="334"/>
                  </a:moveTo>
                  <a:cubicBezTo>
                    <a:pt x="840" y="335"/>
                    <a:pt x="830" y="331"/>
                    <a:pt x="826" y="323"/>
                  </a:cubicBezTo>
                  <a:cubicBezTo>
                    <a:pt x="823" y="316"/>
                    <a:pt x="822" y="307"/>
                    <a:pt x="826" y="299"/>
                  </a:cubicBezTo>
                  <a:cubicBezTo>
                    <a:pt x="837" y="314"/>
                    <a:pt x="853" y="325"/>
                    <a:pt x="872" y="325"/>
                  </a:cubicBezTo>
                  <a:cubicBezTo>
                    <a:pt x="868" y="333"/>
                    <a:pt x="858" y="334"/>
                    <a:pt x="849" y="334"/>
                  </a:cubicBezTo>
                  <a:close/>
                  <a:moveTo>
                    <a:pt x="845" y="311"/>
                  </a:moveTo>
                  <a:cubicBezTo>
                    <a:pt x="841" y="305"/>
                    <a:pt x="830" y="298"/>
                    <a:pt x="834" y="290"/>
                  </a:cubicBezTo>
                  <a:cubicBezTo>
                    <a:pt x="849" y="294"/>
                    <a:pt x="870" y="298"/>
                    <a:pt x="874" y="316"/>
                  </a:cubicBezTo>
                  <a:cubicBezTo>
                    <a:pt x="864" y="321"/>
                    <a:pt x="852" y="317"/>
                    <a:pt x="845" y="311"/>
                  </a:cubicBezTo>
                  <a:close/>
                  <a:moveTo>
                    <a:pt x="760" y="317"/>
                  </a:moveTo>
                  <a:cubicBezTo>
                    <a:pt x="771" y="315"/>
                    <a:pt x="779" y="321"/>
                    <a:pt x="787" y="327"/>
                  </a:cubicBezTo>
                  <a:cubicBezTo>
                    <a:pt x="792" y="333"/>
                    <a:pt x="800" y="341"/>
                    <a:pt x="795" y="349"/>
                  </a:cubicBezTo>
                  <a:cubicBezTo>
                    <a:pt x="783" y="341"/>
                    <a:pt x="771" y="332"/>
                    <a:pt x="759" y="323"/>
                  </a:cubicBezTo>
                  <a:cubicBezTo>
                    <a:pt x="756" y="321"/>
                    <a:pt x="758" y="318"/>
                    <a:pt x="760" y="317"/>
                  </a:cubicBezTo>
                  <a:close/>
                  <a:moveTo>
                    <a:pt x="733" y="321"/>
                  </a:moveTo>
                  <a:cubicBezTo>
                    <a:pt x="753" y="324"/>
                    <a:pt x="770" y="337"/>
                    <a:pt x="783" y="353"/>
                  </a:cubicBezTo>
                  <a:cubicBezTo>
                    <a:pt x="772" y="360"/>
                    <a:pt x="760" y="348"/>
                    <a:pt x="748" y="345"/>
                  </a:cubicBezTo>
                  <a:cubicBezTo>
                    <a:pt x="741" y="339"/>
                    <a:pt x="732" y="331"/>
                    <a:pt x="733" y="321"/>
                  </a:cubicBezTo>
                  <a:close/>
                  <a:moveTo>
                    <a:pt x="875" y="84"/>
                  </a:moveTo>
                  <a:cubicBezTo>
                    <a:pt x="880" y="88"/>
                    <a:pt x="881" y="92"/>
                    <a:pt x="882" y="97"/>
                  </a:cubicBezTo>
                  <a:cubicBezTo>
                    <a:pt x="881" y="98"/>
                    <a:pt x="881" y="98"/>
                    <a:pt x="881" y="98"/>
                  </a:cubicBezTo>
                  <a:cubicBezTo>
                    <a:pt x="871" y="90"/>
                    <a:pt x="859" y="84"/>
                    <a:pt x="853" y="73"/>
                  </a:cubicBezTo>
                  <a:cubicBezTo>
                    <a:pt x="862" y="71"/>
                    <a:pt x="871" y="77"/>
                    <a:pt x="875" y="84"/>
                  </a:cubicBezTo>
                  <a:close/>
                  <a:moveTo>
                    <a:pt x="839" y="76"/>
                  </a:moveTo>
                  <a:cubicBezTo>
                    <a:pt x="853" y="84"/>
                    <a:pt x="869" y="94"/>
                    <a:pt x="878" y="106"/>
                  </a:cubicBezTo>
                  <a:cubicBezTo>
                    <a:pt x="875" y="113"/>
                    <a:pt x="866" y="109"/>
                    <a:pt x="860" y="108"/>
                  </a:cubicBezTo>
                  <a:cubicBezTo>
                    <a:pt x="842" y="104"/>
                    <a:pt x="821" y="96"/>
                    <a:pt x="814" y="77"/>
                  </a:cubicBezTo>
                  <a:cubicBezTo>
                    <a:pt x="819" y="70"/>
                    <a:pt x="831" y="75"/>
                    <a:pt x="839" y="76"/>
                  </a:cubicBezTo>
                  <a:close/>
                  <a:moveTo>
                    <a:pt x="756" y="52"/>
                  </a:moveTo>
                  <a:cubicBezTo>
                    <a:pt x="743" y="43"/>
                    <a:pt x="738" y="29"/>
                    <a:pt x="738" y="13"/>
                  </a:cubicBezTo>
                  <a:cubicBezTo>
                    <a:pt x="738" y="9"/>
                    <a:pt x="742" y="10"/>
                    <a:pt x="744" y="12"/>
                  </a:cubicBezTo>
                  <a:cubicBezTo>
                    <a:pt x="755" y="30"/>
                    <a:pt x="755" y="30"/>
                    <a:pt x="755" y="30"/>
                  </a:cubicBezTo>
                  <a:cubicBezTo>
                    <a:pt x="757" y="36"/>
                    <a:pt x="762" y="49"/>
                    <a:pt x="756" y="52"/>
                  </a:cubicBezTo>
                  <a:close/>
                  <a:moveTo>
                    <a:pt x="757" y="18"/>
                  </a:moveTo>
                  <a:cubicBezTo>
                    <a:pt x="758" y="15"/>
                    <a:pt x="758" y="15"/>
                    <a:pt x="758" y="15"/>
                  </a:cubicBezTo>
                  <a:cubicBezTo>
                    <a:pt x="766" y="21"/>
                    <a:pt x="772" y="30"/>
                    <a:pt x="770" y="42"/>
                  </a:cubicBezTo>
                  <a:cubicBezTo>
                    <a:pt x="769" y="44"/>
                    <a:pt x="769" y="46"/>
                    <a:pt x="767" y="46"/>
                  </a:cubicBezTo>
                  <a:lnTo>
                    <a:pt x="757" y="18"/>
                  </a:lnTo>
                  <a:close/>
                  <a:moveTo>
                    <a:pt x="614" y="35"/>
                  </a:moveTo>
                  <a:cubicBezTo>
                    <a:pt x="611" y="40"/>
                    <a:pt x="611" y="40"/>
                    <a:pt x="611" y="40"/>
                  </a:cubicBezTo>
                  <a:cubicBezTo>
                    <a:pt x="608" y="40"/>
                    <a:pt x="608" y="40"/>
                    <a:pt x="608" y="40"/>
                  </a:cubicBezTo>
                  <a:lnTo>
                    <a:pt x="614" y="35"/>
                  </a:lnTo>
                  <a:close/>
                  <a:moveTo>
                    <a:pt x="623" y="41"/>
                  </a:moveTo>
                  <a:cubicBezTo>
                    <a:pt x="628" y="41"/>
                    <a:pt x="633" y="39"/>
                    <a:pt x="638" y="40"/>
                  </a:cubicBezTo>
                  <a:cubicBezTo>
                    <a:pt x="630" y="60"/>
                    <a:pt x="612" y="80"/>
                    <a:pt x="588" y="82"/>
                  </a:cubicBezTo>
                  <a:cubicBezTo>
                    <a:pt x="591" y="66"/>
                    <a:pt x="607" y="48"/>
                    <a:pt x="623" y="41"/>
                  </a:cubicBezTo>
                  <a:close/>
                  <a:moveTo>
                    <a:pt x="581" y="34"/>
                  </a:moveTo>
                  <a:cubicBezTo>
                    <a:pt x="583" y="35"/>
                    <a:pt x="583" y="35"/>
                    <a:pt x="583" y="35"/>
                  </a:cubicBezTo>
                  <a:cubicBezTo>
                    <a:pt x="582" y="47"/>
                    <a:pt x="571" y="57"/>
                    <a:pt x="561" y="61"/>
                  </a:cubicBezTo>
                  <a:cubicBezTo>
                    <a:pt x="557" y="62"/>
                    <a:pt x="557" y="62"/>
                    <a:pt x="557" y="62"/>
                  </a:cubicBezTo>
                  <a:cubicBezTo>
                    <a:pt x="556" y="47"/>
                    <a:pt x="574" y="45"/>
                    <a:pt x="581" y="34"/>
                  </a:cubicBezTo>
                  <a:close/>
                  <a:moveTo>
                    <a:pt x="572" y="30"/>
                  </a:moveTo>
                  <a:cubicBezTo>
                    <a:pt x="570" y="41"/>
                    <a:pt x="556" y="41"/>
                    <a:pt x="551" y="50"/>
                  </a:cubicBezTo>
                  <a:cubicBezTo>
                    <a:pt x="553" y="39"/>
                    <a:pt x="563" y="32"/>
                    <a:pt x="572" y="30"/>
                  </a:cubicBezTo>
                  <a:close/>
                  <a:moveTo>
                    <a:pt x="503" y="104"/>
                  </a:moveTo>
                  <a:cubicBezTo>
                    <a:pt x="498" y="106"/>
                    <a:pt x="491" y="106"/>
                    <a:pt x="487" y="104"/>
                  </a:cubicBezTo>
                  <a:cubicBezTo>
                    <a:pt x="495" y="97"/>
                    <a:pt x="505" y="92"/>
                    <a:pt x="518" y="93"/>
                  </a:cubicBezTo>
                  <a:cubicBezTo>
                    <a:pt x="516" y="99"/>
                    <a:pt x="508" y="102"/>
                    <a:pt x="503" y="104"/>
                  </a:cubicBezTo>
                  <a:close/>
                  <a:moveTo>
                    <a:pt x="486" y="93"/>
                  </a:moveTo>
                  <a:cubicBezTo>
                    <a:pt x="495" y="85"/>
                    <a:pt x="510" y="73"/>
                    <a:pt x="522" y="83"/>
                  </a:cubicBezTo>
                  <a:cubicBezTo>
                    <a:pt x="511" y="86"/>
                    <a:pt x="497" y="88"/>
                    <a:pt x="486" y="93"/>
                  </a:cubicBezTo>
                  <a:close/>
                  <a:moveTo>
                    <a:pt x="506" y="170"/>
                  </a:moveTo>
                  <a:cubicBezTo>
                    <a:pt x="506" y="155"/>
                    <a:pt x="508" y="131"/>
                    <a:pt x="529" y="128"/>
                  </a:cubicBezTo>
                  <a:cubicBezTo>
                    <a:pt x="518" y="141"/>
                    <a:pt x="516" y="158"/>
                    <a:pt x="506" y="170"/>
                  </a:cubicBezTo>
                  <a:close/>
                  <a:moveTo>
                    <a:pt x="516" y="173"/>
                  </a:moveTo>
                  <a:cubicBezTo>
                    <a:pt x="515" y="170"/>
                    <a:pt x="515" y="170"/>
                    <a:pt x="515" y="170"/>
                  </a:cubicBezTo>
                  <a:cubicBezTo>
                    <a:pt x="521" y="154"/>
                    <a:pt x="527" y="132"/>
                    <a:pt x="547" y="128"/>
                  </a:cubicBezTo>
                  <a:cubicBezTo>
                    <a:pt x="549" y="133"/>
                    <a:pt x="549" y="133"/>
                    <a:pt x="549" y="133"/>
                  </a:cubicBezTo>
                  <a:cubicBezTo>
                    <a:pt x="548" y="150"/>
                    <a:pt x="533" y="168"/>
                    <a:pt x="516" y="173"/>
                  </a:cubicBezTo>
                  <a:close/>
                  <a:moveTo>
                    <a:pt x="512" y="350"/>
                  </a:moveTo>
                  <a:cubicBezTo>
                    <a:pt x="505" y="344"/>
                    <a:pt x="495" y="338"/>
                    <a:pt x="497" y="328"/>
                  </a:cubicBezTo>
                  <a:cubicBezTo>
                    <a:pt x="508" y="340"/>
                    <a:pt x="520" y="347"/>
                    <a:pt x="534" y="353"/>
                  </a:cubicBezTo>
                  <a:cubicBezTo>
                    <a:pt x="529" y="357"/>
                    <a:pt x="518" y="353"/>
                    <a:pt x="512" y="350"/>
                  </a:cubicBezTo>
                  <a:close/>
                  <a:moveTo>
                    <a:pt x="500" y="311"/>
                  </a:moveTo>
                  <a:cubicBezTo>
                    <a:pt x="501" y="308"/>
                    <a:pt x="501" y="308"/>
                    <a:pt x="501" y="308"/>
                  </a:cubicBezTo>
                  <a:cubicBezTo>
                    <a:pt x="517" y="316"/>
                    <a:pt x="544" y="324"/>
                    <a:pt x="543" y="348"/>
                  </a:cubicBezTo>
                  <a:cubicBezTo>
                    <a:pt x="524" y="344"/>
                    <a:pt x="504" y="331"/>
                    <a:pt x="500" y="311"/>
                  </a:cubicBezTo>
                  <a:close/>
                  <a:moveTo>
                    <a:pt x="1162" y="287"/>
                  </a:moveTo>
                  <a:cubicBezTo>
                    <a:pt x="1142" y="253"/>
                    <a:pt x="1142" y="253"/>
                    <a:pt x="1142" y="253"/>
                  </a:cubicBezTo>
                  <a:cubicBezTo>
                    <a:pt x="1147" y="249"/>
                    <a:pt x="1154" y="253"/>
                    <a:pt x="1159" y="255"/>
                  </a:cubicBezTo>
                  <a:cubicBezTo>
                    <a:pt x="1167" y="264"/>
                    <a:pt x="1167" y="264"/>
                    <a:pt x="1167" y="264"/>
                  </a:cubicBezTo>
                  <a:cubicBezTo>
                    <a:pt x="1168" y="272"/>
                    <a:pt x="1169" y="282"/>
                    <a:pt x="1162" y="287"/>
                  </a:cubicBezTo>
                  <a:close/>
                  <a:moveTo>
                    <a:pt x="1153" y="291"/>
                  </a:moveTo>
                  <a:cubicBezTo>
                    <a:pt x="1145" y="290"/>
                    <a:pt x="1135" y="285"/>
                    <a:pt x="1132" y="276"/>
                  </a:cubicBezTo>
                  <a:cubicBezTo>
                    <a:pt x="1129" y="269"/>
                    <a:pt x="1130" y="261"/>
                    <a:pt x="1132" y="254"/>
                  </a:cubicBezTo>
                  <a:cubicBezTo>
                    <a:pt x="1145" y="261"/>
                    <a:pt x="1153" y="277"/>
                    <a:pt x="1153" y="291"/>
                  </a:cubicBezTo>
                  <a:close/>
                  <a:moveTo>
                    <a:pt x="1286" y="133"/>
                  </a:moveTo>
                  <a:cubicBezTo>
                    <a:pt x="1280" y="122"/>
                    <a:pt x="1274" y="108"/>
                    <a:pt x="1278" y="95"/>
                  </a:cubicBezTo>
                  <a:cubicBezTo>
                    <a:pt x="1290" y="105"/>
                    <a:pt x="1300" y="121"/>
                    <a:pt x="1302" y="139"/>
                  </a:cubicBezTo>
                  <a:cubicBezTo>
                    <a:pt x="1297" y="142"/>
                    <a:pt x="1290" y="136"/>
                    <a:pt x="1286" y="133"/>
                  </a:cubicBezTo>
                  <a:close/>
                  <a:moveTo>
                    <a:pt x="1308" y="108"/>
                  </a:moveTo>
                  <a:cubicBezTo>
                    <a:pt x="1309" y="115"/>
                    <a:pt x="1311" y="121"/>
                    <a:pt x="1308" y="127"/>
                  </a:cubicBezTo>
                  <a:cubicBezTo>
                    <a:pt x="1306" y="127"/>
                    <a:pt x="1306" y="127"/>
                    <a:pt x="1306" y="127"/>
                  </a:cubicBezTo>
                  <a:cubicBezTo>
                    <a:pt x="1301" y="114"/>
                    <a:pt x="1293" y="102"/>
                    <a:pt x="1286" y="89"/>
                  </a:cubicBezTo>
                  <a:cubicBezTo>
                    <a:pt x="1296" y="92"/>
                    <a:pt x="1304" y="98"/>
                    <a:pt x="1308" y="108"/>
                  </a:cubicBezTo>
                  <a:close/>
                  <a:moveTo>
                    <a:pt x="1306" y="15"/>
                  </a:moveTo>
                  <a:cubicBezTo>
                    <a:pt x="1322" y="25"/>
                    <a:pt x="1322" y="25"/>
                    <a:pt x="1322" y="25"/>
                  </a:cubicBezTo>
                  <a:cubicBezTo>
                    <a:pt x="1330" y="33"/>
                    <a:pt x="1340" y="42"/>
                    <a:pt x="1342" y="53"/>
                  </a:cubicBezTo>
                  <a:cubicBezTo>
                    <a:pt x="1316" y="37"/>
                    <a:pt x="1287" y="24"/>
                    <a:pt x="1255" y="24"/>
                  </a:cubicBezTo>
                  <a:cubicBezTo>
                    <a:pt x="1254" y="22"/>
                    <a:pt x="1254" y="22"/>
                    <a:pt x="1254" y="22"/>
                  </a:cubicBezTo>
                  <a:cubicBezTo>
                    <a:pt x="1267" y="13"/>
                    <a:pt x="1288" y="14"/>
                    <a:pt x="1306" y="15"/>
                  </a:cubicBezTo>
                  <a:close/>
                  <a:moveTo>
                    <a:pt x="1280" y="31"/>
                  </a:moveTo>
                  <a:cubicBezTo>
                    <a:pt x="1303" y="35"/>
                    <a:pt x="1325" y="47"/>
                    <a:pt x="1341" y="65"/>
                  </a:cubicBezTo>
                  <a:cubicBezTo>
                    <a:pt x="1333" y="73"/>
                    <a:pt x="1319" y="72"/>
                    <a:pt x="1308" y="74"/>
                  </a:cubicBezTo>
                  <a:cubicBezTo>
                    <a:pt x="1283" y="72"/>
                    <a:pt x="1253" y="65"/>
                    <a:pt x="1246" y="39"/>
                  </a:cubicBezTo>
                  <a:cubicBezTo>
                    <a:pt x="1250" y="22"/>
                    <a:pt x="1270" y="34"/>
                    <a:pt x="1280" y="31"/>
                  </a:cubicBezTo>
                  <a:close/>
                  <a:moveTo>
                    <a:pt x="1242" y="21"/>
                  </a:moveTo>
                  <a:cubicBezTo>
                    <a:pt x="1243" y="22"/>
                    <a:pt x="1246" y="25"/>
                    <a:pt x="1244" y="28"/>
                  </a:cubicBezTo>
                  <a:cubicBezTo>
                    <a:pt x="1243" y="31"/>
                    <a:pt x="1240" y="31"/>
                    <a:pt x="1239" y="30"/>
                  </a:cubicBezTo>
                  <a:lnTo>
                    <a:pt x="1242" y="21"/>
                  </a:lnTo>
                  <a:close/>
                  <a:moveTo>
                    <a:pt x="1222" y="55"/>
                  </a:moveTo>
                  <a:cubicBezTo>
                    <a:pt x="1227" y="49"/>
                    <a:pt x="1236" y="42"/>
                    <a:pt x="1244" y="46"/>
                  </a:cubicBezTo>
                  <a:cubicBezTo>
                    <a:pt x="1247" y="56"/>
                    <a:pt x="1258" y="63"/>
                    <a:pt x="1263" y="72"/>
                  </a:cubicBezTo>
                  <a:cubicBezTo>
                    <a:pt x="1268" y="89"/>
                    <a:pt x="1259" y="105"/>
                    <a:pt x="1250" y="121"/>
                  </a:cubicBezTo>
                  <a:cubicBezTo>
                    <a:pt x="1247" y="123"/>
                    <a:pt x="1243" y="125"/>
                    <a:pt x="1239" y="124"/>
                  </a:cubicBezTo>
                  <a:cubicBezTo>
                    <a:pt x="1228" y="103"/>
                    <a:pt x="1218" y="78"/>
                    <a:pt x="1222" y="55"/>
                  </a:cubicBezTo>
                  <a:close/>
                  <a:moveTo>
                    <a:pt x="1098" y="66"/>
                  </a:moveTo>
                  <a:cubicBezTo>
                    <a:pt x="1097" y="67"/>
                    <a:pt x="1094" y="68"/>
                    <a:pt x="1092" y="67"/>
                  </a:cubicBezTo>
                  <a:cubicBezTo>
                    <a:pt x="1097" y="32"/>
                    <a:pt x="1134" y="18"/>
                    <a:pt x="1160" y="6"/>
                  </a:cubicBezTo>
                  <a:cubicBezTo>
                    <a:pt x="1169" y="3"/>
                    <a:pt x="1174" y="10"/>
                    <a:pt x="1181" y="14"/>
                  </a:cubicBezTo>
                  <a:cubicBezTo>
                    <a:pt x="1181" y="18"/>
                    <a:pt x="1182" y="23"/>
                    <a:pt x="1178" y="26"/>
                  </a:cubicBezTo>
                  <a:cubicBezTo>
                    <a:pt x="1148" y="33"/>
                    <a:pt x="1124" y="50"/>
                    <a:pt x="1098" y="66"/>
                  </a:cubicBezTo>
                  <a:close/>
                  <a:moveTo>
                    <a:pt x="1166" y="76"/>
                  </a:moveTo>
                  <a:cubicBezTo>
                    <a:pt x="1148" y="86"/>
                    <a:pt x="1126" y="79"/>
                    <a:pt x="1110" y="68"/>
                  </a:cubicBezTo>
                  <a:cubicBezTo>
                    <a:pt x="1117" y="59"/>
                    <a:pt x="1130" y="54"/>
                    <a:pt x="1140" y="46"/>
                  </a:cubicBezTo>
                  <a:cubicBezTo>
                    <a:pt x="1153" y="41"/>
                    <a:pt x="1167" y="29"/>
                    <a:pt x="1182" y="33"/>
                  </a:cubicBezTo>
                  <a:cubicBezTo>
                    <a:pt x="1194" y="49"/>
                    <a:pt x="1194" y="49"/>
                    <a:pt x="1194" y="49"/>
                  </a:cubicBezTo>
                  <a:cubicBezTo>
                    <a:pt x="1192" y="65"/>
                    <a:pt x="1177" y="69"/>
                    <a:pt x="1166" y="76"/>
                  </a:cubicBezTo>
                  <a:close/>
                  <a:moveTo>
                    <a:pt x="1190" y="78"/>
                  </a:moveTo>
                  <a:cubicBezTo>
                    <a:pt x="1193" y="69"/>
                    <a:pt x="1194" y="60"/>
                    <a:pt x="1200" y="52"/>
                  </a:cubicBezTo>
                  <a:cubicBezTo>
                    <a:pt x="1214" y="54"/>
                    <a:pt x="1214" y="54"/>
                    <a:pt x="1214" y="54"/>
                  </a:cubicBezTo>
                  <a:cubicBezTo>
                    <a:pt x="1213" y="83"/>
                    <a:pt x="1228" y="107"/>
                    <a:pt x="1234" y="134"/>
                  </a:cubicBezTo>
                  <a:cubicBezTo>
                    <a:pt x="1228" y="136"/>
                    <a:pt x="1221" y="129"/>
                    <a:pt x="1214" y="126"/>
                  </a:cubicBezTo>
                  <a:cubicBezTo>
                    <a:pt x="1197" y="116"/>
                    <a:pt x="1191" y="96"/>
                    <a:pt x="1190" y="78"/>
                  </a:cubicBezTo>
                  <a:close/>
                  <a:moveTo>
                    <a:pt x="1179" y="207"/>
                  </a:moveTo>
                  <a:cubicBezTo>
                    <a:pt x="1185" y="199"/>
                    <a:pt x="1190" y="191"/>
                    <a:pt x="1195" y="184"/>
                  </a:cubicBezTo>
                  <a:cubicBezTo>
                    <a:pt x="1200" y="184"/>
                    <a:pt x="1199" y="190"/>
                    <a:pt x="1202" y="193"/>
                  </a:cubicBezTo>
                  <a:cubicBezTo>
                    <a:pt x="1200" y="202"/>
                    <a:pt x="1196" y="211"/>
                    <a:pt x="1190" y="218"/>
                  </a:cubicBezTo>
                  <a:cubicBezTo>
                    <a:pt x="1183" y="224"/>
                    <a:pt x="1175" y="225"/>
                    <a:pt x="1166" y="224"/>
                  </a:cubicBezTo>
                  <a:cubicBezTo>
                    <a:pt x="1167" y="218"/>
                    <a:pt x="1176" y="214"/>
                    <a:pt x="1179" y="207"/>
                  </a:cubicBezTo>
                  <a:close/>
                  <a:moveTo>
                    <a:pt x="1151" y="228"/>
                  </a:moveTo>
                  <a:cubicBezTo>
                    <a:pt x="1167" y="229"/>
                    <a:pt x="1188" y="234"/>
                    <a:pt x="1198" y="216"/>
                  </a:cubicBezTo>
                  <a:cubicBezTo>
                    <a:pt x="1208" y="207"/>
                    <a:pt x="1207" y="193"/>
                    <a:pt x="1202" y="181"/>
                  </a:cubicBezTo>
                  <a:cubicBezTo>
                    <a:pt x="1200" y="174"/>
                    <a:pt x="1200" y="174"/>
                    <a:pt x="1200" y="174"/>
                  </a:cubicBezTo>
                  <a:cubicBezTo>
                    <a:pt x="1208" y="131"/>
                    <a:pt x="1208" y="131"/>
                    <a:pt x="1208" y="131"/>
                  </a:cubicBezTo>
                  <a:cubicBezTo>
                    <a:pt x="1219" y="135"/>
                    <a:pt x="1232" y="139"/>
                    <a:pt x="1241" y="149"/>
                  </a:cubicBezTo>
                  <a:cubicBezTo>
                    <a:pt x="1246" y="145"/>
                    <a:pt x="1244" y="137"/>
                    <a:pt x="1243" y="132"/>
                  </a:cubicBezTo>
                  <a:cubicBezTo>
                    <a:pt x="1255" y="125"/>
                    <a:pt x="1261" y="112"/>
                    <a:pt x="1267" y="101"/>
                  </a:cubicBezTo>
                  <a:cubicBezTo>
                    <a:pt x="1269" y="101"/>
                    <a:pt x="1269" y="101"/>
                    <a:pt x="1269" y="101"/>
                  </a:cubicBezTo>
                  <a:cubicBezTo>
                    <a:pt x="1274" y="116"/>
                    <a:pt x="1273" y="134"/>
                    <a:pt x="1290" y="144"/>
                  </a:cubicBezTo>
                  <a:cubicBezTo>
                    <a:pt x="1269" y="156"/>
                    <a:pt x="1243" y="155"/>
                    <a:pt x="1219" y="159"/>
                  </a:cubicBezTo>
                  <a:cubicBezTo>
                    <a:pt x="1217" y="157"/>
                    <a:pt x="1214" y="156"/>
                    <a:pt x="1211" y="157"/>
                  </a:cubicBezTo>
                  <a:cubicBezTo>
                    <a:pt x="1208" y="168"/>
                    <a:pt x="1216" y="177"/>
                    <a:pt x="1215" y="190"/>
                  </a:cubicBezTo>
                  <a:cubicBezTo>
                    <a:pt x="1218" y="231"/>
                    <a:pt x="1201" y="273"/>
                    <a:pt x="1168" y="295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71" y="283"/>
                    <a:pt x="1180" y="272"/>
                    <a:pt x="1171" y="261"/>
                  </a:cubicBezTo>
                  <a:cubicBezTo>
                    <a:pt x="1161" y="239"/>
                    <a:pt x="1133" y="250"/>
                    <a:pt x="1120" y="233"/>
                  </a:cubicBezTo>
                  <a:lnTo>
                    <a:pt x="1151" y="228"/>
                  </a:lnTo>
                  <a:close/>
                  <a:moveTo>
                    <a:pt x="1105" y="236"/>
                  </a:moveTo>
                  <a:cubicBezTo>
                    <a:pt x="1140" y="240"/>
                    <a:pt x="1110" y="288"/>
                    <a:pt x="1144" y="295"/>
                  </a:cubicBezTo>
                  <a:cubicBezTo>
                    <a:pt x="1147" y="297"/>
                    <a:pt x="1155" y="298"/>
                    <a:pt x="1154" y="305"/>
                  </a:cubicBezTo>
                  <a:cubicBezTo>
                    <a:pt x="1133" y="322"/>
                    <a:pt x="1105" y="320"/>
                    <a:pt x="1079" y="326"/>
                  </a:cubicBezTo>
                  <a:cubicBezTo>
                    <a:pt x="1074" y="325"/>
                    <a:pt x="1074" y="325"/>
                    <a:pt x="1074" y="325"/>
                  </a:cubicBezTo>
                  <a:cubicBezTo>
                    <a:pt x="1079" y="309"/>
                    <a:pt x="1091" y="291"/>
                    <a:pt x="1091" y="271"/>
                  </a:cubicBezTo>
                  <a:cubicBezTo>
                    <a:pt x="1090" y="247"/>
                    <a:pt x="1063" y="238"/>
                    <a:pt x="1048" y="226"/>
                  </a:cubicBezTo>
                  <a:cubicBezTo>
                    <a:pt x="1047" y="223"/>
                    <a:pt x="1047" y="223"/>
                    <a:pt x="1047" y="223"/>
                  </a:cubicBezTo>
                  <a:cubicBezTo>
                    <a:pt x="1066" y="227"/>
                    <a:pt x="1087" y="229"/>
                    <a:pt x="1105" y="236"/>
                  </a:cubicBezTo>
                  <a:close/>
                  <a:moveTo>
                    <a:pt x="1072" y="271"/>
                  </a:moveTo>
                  <a:cubicBezTo>
                    <a:pt x="1062" y="244"/>
                    <a:pt x="1062" y="244"/>
                    <a:pt x="1062" y="244"/>
                  </a:cubicBezTo>
                  <a:cubicBezTo>
                    <a:pt x="1072" y="245"/>
                    <a:pt x="1077" y="256"/>
                    <a:pt x="1084" y="262"/>
                  </a:cubicBezTo>
                  <a:cubicBezTo>
                    <a:pt x="1084" y="274"/>
                    <a:pt x="1086" y="286"/>
                    <a:pt x="1078" y="298"/>
                  </a:cubicBezTo>
                  <a:cubicBezTo>
                    <a:pt x="1074" y="291"/>
                    <a:pt x="1075" y="279"/>
                    <a:pt x="1072" y="271"/>
                  </a:cubicBezTo>
                  <a:close/>
                  <a:moveTo>
                    <a:pt x="1043" y="251"/>
                  </a:moveTo>
                  <a:cubicBezTo>
                    <a:pt x="1046" y="237"/>
                    <a:pt x="1046" y="237"/>
                    <a:pt x="1046" y="237"/>
                  </a:cubicBezTo>
                  <a:cubicBezTo>
                    <a:pt x="1060" y="249"/>
                    <a:pt x="1065" y="267"/>
                    <a:pt x="1069" y="286"/>
                  </a:cubicBezTo>
                  <a:cubicBezTo>
                    <a:pt x="1069" y="313"/>
                    <a:pt x="1069" y="313"/>
                    <a:pt x="1069" y="313"/>
                  </a:cubicBezTo>
                  <a:cubicBezTo>
                    <a:pt x="1066" y="313"/>
                    <a:pt x="1066" y="313"/>
                    <a:pt x="1066" y="313"/>
                  </a:cubicBezTo>
                  <a:cubicBezTo>
                    <a:pt x="1048" y="298"/>
                    <a:pt x="1038" y="274"/>
                    <a:pt x="1043" y="251"/>
                  </a:cubicBezTo>
                  <a:close/>
                  <a:moveTo>
                    <a:pt x="918" y="309"/>
                  </a:moveTo>
                  <a:cubicBezTo>
                    <a:pt x="928" y="282"/>
                    <a:pt x="938" y="253"/>
                    <a:pt x="945" y="225"/>
                  </a:cubicBezTo>
                  <a:cubicBezTo>
                    <a:pt x="966" y="246"/>
                    <a:pt x="941" y="279"/>
                    <a:pt x="958" y="304"/>
                  </a:cubicBezTo>
                  <a:cubicBezTo>
                    <a:pt x="964" y="318"/>
                    <a:pt x="978" y="328"/>
                    <a:pt x="984" y="342"/>
                  </a:cubicBezTo>
                  <a:cubicBezTo>
                    <a:pt x="974" y="346"/>
                    <a:pt x="965" y="338"/>
                    <a:pt x="953" y="339"/>
                  </a:cubicBezTo>
                  <a:cubicBezTo>
                    <a:pt x="940" y="338"/>
                    <a:pt x="925" y="340"/>
                    <a:pt x="918" y="328"/>
                  </a:cubicBezTo>
                  <a:cubicBezTo>
                    <a:pt x="914" y="322"/>
                    <a:pt x="913" y="315"/>
                    <a:pt x="918" y="309"/>
                  </a:cubicBezTo>
                  <a:close/>
                  <a:moveTo>
                    <a:pt x="986" y="294"/>
                  </a:moveTo>
                  <a:cubicBezTo>
                    <a:pt x="986" y="305"/>
                    <a:pt x="991" y="317"/>
                    <a:pt x="984" y="327"/>
                  </a:cubicBezTo>
                  <a:cubicBezTo>
                    <a:pt x="969" y="315"/>
                    <a:pt x="954" y="296"/>
                    <a:pt x="957" y="274"/>
                  </a:cubicBezTo>
                  <a:cubicBezTo>
                    <a:pt x="961" y="244"/>
                    <a:pt x="961" y="244"/>
                    <a:pt x="961" y="244"/>
                  </a:cubicBezTo>
                  <a:cubicBezTo>
                    <a:pt x="979" y="255"/>
                    <a:pt x="979" y="277"/>
                    <a:pt x="986" y="294"/>
                  </a:cubicBezTo>
                  <a:close/>
                  <a:moveTo>
                    <a:pt x="982" y="258"/>
                  </a:moveTo>
                  <a:cubicBezTo>
                    <a:pt x="997" y="266"/>
                    <a:pt x="1000" y="290"/>
                    <a:pt x="997" y="307"/>
                  </a:cubicBezTo>
                  <a:cubicBezTo>
                    <a:pt x="998" y="309"/>
                    <a:pt x="996" y="309"/>
                    <a:pt x="995" y="310"/>
                  </a:cubicBezTo>
                  <a:cubicBezTo>
                    <a:pt x="991" y="293"/>
                    <a:pt x="986" y="273"/>
                    <a:pt x="982" y="258"/>
                  </a:cubicBezTo>
                  <a:close/>
                  <a:moveTo>
                    <a:pt x="932" y="348"/>
                  </a:moveTo>
                  <a:cubicBezTo>
                    <a:pt x="934" y="345"/>
                    <a:pt x="934" y="345"/>
                    <a:pt x="934" y="345"/>
                  </a:cubicBezTo>
                  <a:cubicBezTo>
                    <a:pt x="957" y="343"/>
                    <a:pt x="982" y="345"/>
                    <a:pt x="993" y="367"/>
                  </a:cubicBezTo>
                  <a:cubicBezTo>
                    <a:pt x="993" y="370"/>
                    <a:pt x="993" y="370"/>
                    <a:pt x="993" y="370"/>
                  </a:cubicBezTo>
                  <a:cubicBezTo>
                    <a:pt x="972" y="369"/>
                    <a:pt x="944" y="370"/>
                    <a:pt x="932" y="348"/>
                  </a:cubicBezTo>
                  <a:close/>
                  <a:moveTo>
                    <a:pt x="985" y="378"/>
                  </a:moveTo>
                  <a:cubicBezTo>
                    <a:pt x="977" y="386"/>
                    <a:pt x="961" y="391"/>
                    <a:pt x="948" y="387"/>
                  </a:cubicBezTo>
                  <a:cubicBezTo>
                    <a:pt x="937" y="382"/>
                    <a:pt x="930" y="372"/>
                    <a:pt x="927" y="361"/>
                  </a:cubicBezTo>
                  <a:cubicBezTo>
                    <a:pt x="928" y="355"/>
                    <a:pt x="928" y="355"/>
                    <a:pt x="928" y="355"/>
                  </a:cubicBezTo>
                  <a:cubicBezTo>
                    <a:pt x="943" y="369"/>
                    <a:pt x="962" y="377"/>
                    <a:pt x="984" y="377"/>
                  </a:cubicBezTo>
                  <a:lnTo>
                    <a:pt x="985" y="378"/>
                  </a:lnTo>
                  <a:close/>
                  <a:moveTo>
                    <a:pt x="682" y="345"/>
                  </a:moveTo>
                  <a:cubicBezTo>
                    <a:pt x="688" y="356"/>
                    <a:pt x="698" y="368"/>
                    <a:pt x="705" y="374"/>
                  </a:cubicBezTo>
                  <a:cubicBezTo>
                    <a:pt x="687" y="372"/>
                    <a:pt x="670" y="359"/>
                    <a:pt x="660" y="345"/>
                  </a:cubicBezTo>
                  <a:cubicBezTo>
                    <a:pt x="660" y="338"/>
                    <a:pt x="669" y="334"/>
                    <a:pt x="672" y="329"/>
                  </a:cubicBezTo>
                  <a:cubicBezTo>
                    <a:pt x="680" y="332"/>
                    <a:pt x="677" y="341"/>
                    <a:pt x="682" y="345"/>
                  </a:cubicBezTo>
                  <a:close/>
                  <a:moveTo>
                    <a:pt x="796" y="264"/>
                  </a:moveTo>
                  <a:cubicBezTo>
                    <a:pt x="800" y="272"/>
                    <a:pt x="798" y="281"/>
                    <a:pt x="802" y="290"/>
                  </a:cubicBezTo>
                  <a:cubicBezTo>
                    <a:pt x="799" y="294"/>
                    <a:pt x="795" y="290"/>
                    <a:pt x="793" y="289"/>
                  </a:cubicBezTo>
                  <a:cubicBezTo>
                    <a:pt x="773" y="264"/>
                    <a:pt x="748" y="242"/>
                    <a:pt x="718" y="234"/>
                  </a:cubicBezTo>
                  <a:cubicBezTo>
                    <a:pt x="717" y="229"/>
                    <a:pt x="721" y="225"/>
                    <a:pt x="724" y="222"/>
                  </a:cubicBezTo>
                  <a:cubicBezTo>
                    <a:pt x="754" y="219"/>
                    <a:pt x="782" y="238"/>
                    <a:pt x="796" y="264"/>
                  </a:cubicBezTo>
                  <a:close/>
                  <a:moveTo>
                    <a:pt x="775" y="133"/>
                  </a:moveTo>
                  <a:cubicBezTo>
                    <a:pt x="771" y="140"/>
                    <a:pt x="761" y="142"/>
                    <a:pt x="754" y="140"/>
                  </a:cubicBezTo>
                  <a:cubicBezTo>
                    <a:pt x="751" y="138"/>
                    <a:pt x="748" y="135"/>
                    <a:pt x="746" y="132"/>
                  </a:cubicBezTo>
                  <a:cubicBezTo>
                    <a:pt x="754" y="127"/>
                    <a:pt x="768" y="125"/>
                    <a:pt x="775" y="133"/>
                  </a:cubicBezTo>
                  <a:close/>
                  <a:moveTo>
                    <a:pt x="668" y="105"/>
                  </a:moveTo>
                  <a:cubicBezTo>
                    <a:pt x="683" y="119"/>
                    <a:pt x="701" y="132"/>
                    <a:pt x="697" y="154"/>
                  </a:cubicBezTo>
                  <a:cubicBezTo>
                    <a:pt x="700" y="159"/>
                    <a:pt x="694" y="173"/>
                    <a:pt x="703" y="172"/>
                  </a:cubicBezTo>
                  <a:cubicBezTo>
                    <a:pt x="715" y="151"/>
                    <a:pt x="715" y="151"/>
                    <a:pt x="715" y="151"/>
                  </a:cubicBezTo>
                  <a:cubicBezTo>
                    <a:pt x="741" y="164"/>
                    <a:pt x="767" y="145"/>
                    <a:pt x="791" y="136"/>
                  </a:cubicBezTo>
                  <a:cubicBezTo>
                    <a:pt x="798" y="158"/>
                    <a:pt x="794" y="181"/>
                    <a:pt x="781" y="199"/>
                  </a:cubicBezTo>
                  <a:cubicBezTo>
                    <a:pt x="751" y="216"/>
                    <a:pt x="751" y="216"/>
                    <a:pt x="751" y="216"/>
                  </a:cubicBezTo>
                  <a:cubicBezTo>
                    <a:pt x="719" y="215"/>
                    <a:pt x="719" y="215"/>
                    <a:pt x="719" y="215"/>
                  </a:cubicBezTo>
                  <a:cubicBezTo>
                    <a:pt x="715" y="212"/>
                    <a:pt x="716" y="206"/>
                    <a:pt x="714" y="202"/>
                  </a:cubicBezTo>
                  <a:cubicBezTo>
                    <a:pt x="721" y="187"/>
                    <a:pt x="737" y="177"/>
                    <a:pt x="743" y="163"/>
                  </a:cubicBezTo>
                  <a:cubicBezTo>
                    <a:pt x="739" y="163"/>
                    <a:pt x="739" y="163"/>
                    <a:pt x="739" y="163"/>
                  </a:cubicBezTo>
                  <a:cubicBezTo>
                    <a:pt x="716" y="187"/>
                    <a:pt x="716" y="187"/>
                    <a:pt x="716" y="187"/>
                  </a:cubicBezTo>
                  <a:cubicBezTo>
                    <a:pt x="714" y="187"/>
                    <a:pt x="711" y="183"/>
                    <a:pt x="709" y="186"/>
                  </a:cubicBezTo>
                  <a:cubicBezTo>
                    <a:pt x="707" y="190"/>
                    <a:pt x="707" y="190"/>
                    <a:pt x="707" y="190"/>
                  </a:cubicBezTo>
                  <a:cubicBezTo>
                    <a:pt x="711" y="192"/>
                    <a:pt x="711" y="192"/>
                    <a:pt x="711" y="192"/>
                  </a:cubicBezTo>
                  <a:cubicBezTo>
                    <a:pt x="710" y="193"/>
                    <a:pt x="710" y="193"/>
                    <a:pt x="710" y="193"/>
                  </a:cubicBezTo>
                  <a:cubicBezTo>
                    <a:pt x="699" y="186"/>
                    <a:pt x="687" y="185"/>
                    <a:pt x="676" y="183"/>
                  </a:cubicBezTo>
                  <a:cubicBezTo>
                    <a:pt x="671" y="153"/>
                    <a:pt x="664" y="124"/>
                    <a:pt x="653" y="95"/>
                  </a:cubicBezTo>
                  <a:cubicBezTo>
                    <a:pt x="658" y="96"/>
                    <a:pt x="665" y="101"/>
                    <a:pt x="668" y="105"/>
                  </a:cubicBezTo>
                  <a:close/>
                  <a:moveTo>
                    <a:pt x="684" y="191"/>
                  </a:moveTo>
                  <a:cubicBezTo>
                    <a:pt x="684" y="192"/>
                    <a:pt x="682" y="193"/>
                    <a:pt x="680" y="192"/>
                  </a:cubicBezTo>
                  <a:cubicBezTo>
                    <a:pt x="681" y="190"/>
                    <a:pt x="681" y="190"/>
                    <a:pt x="681" y="190"/>
                  </a:cubicBezTo>
                  <a:lnTo>
                    <a:pt x="684" y="191"/>
                  </a:lnTo>
                  <a:close/>
                  <a:moveTo>
                    <a:pt x="671" y="192"/>
                  </a:moveTo>
                  <a:cubicBezTo>
                    <a:pt x="669" y="200"/>
                    <a:pt x="660" y="197"/>
                    <a:pt x="655" y="201"/>
                  </a:cubicBezTo>
                  <a:cubicBezTo>
                    <a:pt x="654" y="197"/>
                    <a:pt x="662" y="192"/>
                    <a:pt x="667" y="191"/>
                  </a:cubicBezTo>
                  <a:cubicBezTo>
                    <a:pt x="668" y="191"/>
                    <a:pt x="670" y="190"/>
                    <a:pt x="671" y="192"/>
                  </a:cubicBezTo>
                  <a:close/>
                  <a:moveTo>
                    <a:pt x="628" y="125"/>
                  </a:moveTo>
                  <a:cubicBezTo>
                    <a:pt x="634" y="117"/>
                    <a:pt x="639" y="107"/>
                    <a:pt x="646" y="100"/>
                  </a:cubicBezTo>
                  <a:cubicBezTo>
                    <a:pt x="652" y="114"/>
                    <a:pt x="652" y="114"/>
                    <a:pt x="652" y="114"/>
                  </a:cubicBezTo>
                  <a:cubicBezTo>
                    <a:pt x="660" y="135"/>
                    <a:pt x="669" y="160"/>
                    <a:pt x="667" y="183"/>
                  </a:cubicBezTo>
                  <a:cubicBezTo>
                    <a:pt x="658" y="187"/>
                    <a:pt x="649" y="200"/>
                    <a:pt x="640" y="192"/>
                  </a:cubicBezTo>
                  <a:cubicBezTo>
                    <a:pt x="624" y="176"/>
                    <a:pt x="618" y="146"/>
                    <a:pt x="628" y="125"/>
                  </a:cubicBezTo>
                  <a:close/>
                  <a:moveTo>
                    <a:pt x="650" y="204"/>
                  </a:moveTo>
                  <a:cubicBezTo>
                    <a:pt x="643" y="211"/>
                    <a:pt x="642" y="224"/>
                    <a:pt x="641" y="233"/>
                  </a:cubicBezTo>
                  <a:cubicBezTo>
                    <a:pt x="636" y="228"/>
                    <a:pt x="639" y="217"/>
                    <a:pt x="641" y="211"/>
                  </a:cubicBezTo>
                  <a:cubicBezTo>
                    <a:pt x="643" y="206"/>
                    <a:pt x="645" y="203"/>
                    <a:pt x="650" y="204"/>
                  </a:cubicBezTo>
                  <a:close/>
                  <a:moveTo>
                    <a:pt x="565" y="182"/>
                  </a:moveTo>
                  <a:cubicBezTo>
                    <a:pt x="582" y="176"/>
                    <a:pt x="606" y="171"/>
                    <a:pt x="623" y="182"/>
                  </a:cubicBezTo>
                  <a:cubicBezTo>
                    <a:pt x="638" y="202"/>
                    <a:pt x="638" y="202"/>
                    <a:pt x="638" y="202"/>
                  </a:cubicBezTo>
                  <a:cubicBezTo>
                    <a:pt x="638" y="206"/>
                    <a:pt x="635" y="210"/>
                    <a:pt x="632" y="211"/>
                  </a:cubicBezTo>
                  <a:cubicBezTo>
                    <a:pt x="617" y="206"/>
                    <a:pt x="602" y="202"/>
                    <a:pt x="585" y="203"/>
                  </a:cubicBezTo>
                  <a:cubicBezTo>
                    <a:pt x="544" y="199"/>
                    <a:pt x="544" y="199"/>
                    <a:pt x="544" y="199"/>
                  </a:cubicBezTo>
                  <a:cubicBezTo>
                    <a:pt x="546" y="191"/>
                    <a:pt x="557" y="187"/>
                    <a:pt x="565" y="182"/>
                  </a:cubicBezTo>
                  <a:close/>
                  <a:moveTo>
                    <a:pt x="556" y="238"/>
                  </a:moveTo>
                  <a:cubicBezTo>
                    <a:pt x="544" y="230"/>
                    <a:pt x="540" y="218"/>
                    <a:pt x="530" y="209"/>
                  </a:cubicBezTo>
                  <a:cubicBezTo>
                    <a:pt x="542" y="204"/>
                    <a:pt x="558" y="208"/>
                    <a:pt x="571" y="208"/>
                  </a:cubicBezTo>
                  <a:cubicBezTo>
                    <a:pt x="591" y="210"/>
                    <a:pt x="613" y="207"/>
                    <a:pt x="629" y="220"/>
                  </a:cubicBezTo>
                  <a:cubicBezTo>
                    <a:pt x="633" y="228"/>
                    <a:pt x="634" y="242"/>
                    <a:pt x="623" y="246"/>
                  </a:cubicBezTo>
                  <a:cubicBezTo>
                    <a:pt x="601" y="253"/>
                    <a:pt x="573" y="253"/>
                    <a:pt x="556" y="238"/>
                  </a:cubicBezTo>
                  <a:close/>
                  <a:moveTo>
                    <a:pt x="613" y="270"/>
                  </a:moveTo>
                  <a:cubicBezTo>
                    <a:pt x="619" y="260"/>
                    <a:pt x="626" y="245"/>
                    <a:pt x="638" y="247"/>
                  </a:cubicBezTo>
                  <a:cubicBezTo>
                    <a:pt x="641" y="251"/>
                    <a:pt x="650" y="260"/>
                    <a:pt x="653" y="250"/>
                  </a:cubicBezTo>
                  <a:cubicBezTo>
                    <a:pt x="657" y="249"/>
                    <a:pt x="655" y="254"/>
                    <a:pt x="658" y="256"/>
                  </a:cubicBezTo>
                  <a:cubicBezTo>
                    <a:pt x="660" y="251"/>
                    <a:pt x="670" y="256"/>
                    <a:pt x="669" y="249"/>
                  </a:cubicBezTo>
                  <a:cubicBezTo>
                    <a:pt x="668" y="248"/>
                    <a:pt x="665" y="247"/>
                    <a:pt x="664" y="246"/>
                  </a:cubicBezTo>
                  <a:cubicBezTo>
                    <a:pt x="665" y="240"/>
                    <a:pt x="670" y="238"/>
                    <a:pt x="675" y="238"/>
                  </a:cubicBezTo>
                  <a:cubicBezTo>
                    <a:pt x="685" y="238"/>
                    <a:pt x="695" y="240"/>
                    <a:pt x="703" y="246"/>
                  </a:cubicBezTo>
                  <a:cubicBezTo>
                    <a:pt x="706" y="244"/>
                    <a:pt x="701" y="241"/>
                    <a:pt x="700" y="239"/>
                  </a:cubicBezTo>
                  <a:cubicBezTo>
                    <a:pt x="710" y="229"/>
                    <a:pt x="719" y="245"/>
                    <a:pt x="730" y="245"/>
                  </a:cubicBezTo>
                  <a:cubicBezTo>
                    <a:pt x="752" y="252"/>
                    <a:pt x="769" y="273"/>
                    <a:pt x="786" y="288"/>
                  </a:cubicBezTo>
                  <a:cubicBezTo>
                    <a:pt x="785" y="293"/>
                    <a:pt x="793" y="293"/>
                    <a:pt x="789" y="297"/>
                  </a:cubicBezTo>
                  <a:cubicBezTo>
                    <a:pt x="767" y="297"/>
                    <a:pt x="740" y="305"/>
                    <a:pt x="722" y="290"/>
                  </a:cubicBezTo>
                  <a:cubicBezTo>
                    <a:pt x="711" y="283"/>
                    <a:pt x="702" y="271"/>
                    <a:pt x="695" y="261"/>
                  </a:cubicBezTo>
                  <a:cubicBezTo>
                    <a:pt x="692" y="262"/>
                    <a:pt x="692" y="262"/>
                    <a:pt x="692" y="262"/>
                  </a:cubicBezTo>
                  <a:cubicBezTo>
                    <a:pt x="691" y="289"/>
                    <a:pt x="681" y="317"/>
                    <a:pt x="657" y="334"/>
                  </a:cubicBezTo>
                  <a:cubicBezTo>
                    <a:pt x="648" y="340"/>
                    <a:pt x="637" y="339"/>
                    <a:pt x="630" y="349"/>
                  </a:cubicBezTo>
                  <a:cubicBezTo>
                    <a:pt x="626" y="332"/>
                    <a:pt x="632" y="313"/>
                    <a:pt x="637" y="295"/>
                  </a:cubicBezTo>
                  <a:cubicBezTo>
                    <a:pt x="641" y="283"/>
                    <a:pt x="652" y="272"/>
                    <a:pt x="658" y="260"/>
                  </a:cubicBezTo>
                  <a:cubicBezTo>
                    <a:pt x="656" y="259"/>
                    <a:pt x="656" y="259"/>
                    <a:pt x="656" y="259"/>
                  </a:cubicBezTo>
                  <a:cubicBezTo>
                    <a:pt x="632" y="281"/>
                    <a:pt x="623" y="313"/>
                    <a:pt x="621" y="347"/>
                  </a:cubicBezTo>
                  <a:cubicBezTo>
                    <a:pt x="619" y="348"/>
                    <a:pt x="616" y="344"/>
                    <a:pt x="615" y="341"/>
                  </a:cubicBezTo>
                  <a:cubicBezTo>
                    <a:pt x="601" y="322"/>
                    <a:pt x="600" y="289"/>
                    <a:pt x="613" y="270"/>
                  </a:cubicBezTo>
                  <a:close/>
                  <a:moveTo>
                    <a:pt x="650" y="348"/>
                  </a:moveTo>
                  <a:cubicBezTo>
                    <a:pt x="649" y="349"/>
                    <a:pt x="649" y="349"/>
                    <a:pt x="649" y="349"/>
                  </a:cubicBezTo>
                  <a:cubicBezTo>
                    <a:pt x="647" y="348"/>
                    <a:pt x="647" y="348"/>
                    <a:pt x="647" y="348"/>
                  </a:cubicBezTo>
                  <a:cubicBezTo>
                    <a:pt x="648" y="348"/>
                    <a:pt x="649" y="347"/>
                    <a:pt x="650" y="348"/>
                  </a:cubicBezTo>
                  <a:close/>
                  <a:moveTo>
                    <a:pt x="572" y="301"/>
                  </a:moveTo>
                  <a:cubicBezTo>
                    <a:pt x="574" y="294"/>
                    <a:pt x="573" y="288"/>
                    <a:pt x="578" y="283"/>
                  </a:cubicBezTo>
                  <a:cubicBezTo>
                    <a:pt x="587" y="287"/>
                    <a:pt x="585" y="296"/>
                    <a:pt x="585" y="304"/>
                  </a:cubicBezTo>
                  <a:cubicBezTo>
                    <a:pt x="583" y="311"/>
                    <a:pt x="583" y="317"/>
                    <a:pt x="578" y="324"/>
                  </a:cubicBezTo>
                  <a:cubicBezTo>
                    <a:pt x="571" y="319"/>
                    <a:pt x="571" y="308"/>
                    <a:pt x="572" y="301"/>
                  </a:cubicBezTo>
                  <a:close/>
                  <a:moveTo>
                    <a:pt x="567" y="337"/>
                  </a:moveTo>
                  <a:cubicBezTo>
                    <a:pt x="562" y="331"/>
                    <a:pt x="558" y="323"/>
                    <a:pt x="557" y="315"/>
                  </a:cubicBezTo>
                  <a:cubicBezTo>
                    <a:pt x="562" y="306"/>
                    <a:pt x="562" y="306"/>
                    <a:pt x="562" y="306"/>
                  </a:cubicBezTo>
                  <a:cubicBezTo>
                    <a:pt x="569" y="314"/>
                    <a:pt x="566" y="328"/>
                    <a:pt x="573" y="336"/>
                  </a:cubicBezTo>
                  <a:cubicBezTo>
                    <a:pt x="573" y="341"/>
                    <a:pt x="569" y="338"/>
                    <a:pt x="567" y="337"/>
                  </a:cubicBezTo>
                  <a:close/>
                  <a:moveTo>
                    <a:pt x="563" y="370"/>
                  </a:moveTo>
                  <a:cubicBezTo>
                    <a:pt x="574" y="357"/>
                    <a:pt x="591" y="355"/>
                    <a:pt x="607" y="350"/>
                  </a:cubicBezTo>
                  <a:cubicBezTo>
                    <a:pt x="610" y="350"/>
                    <a:pt x="614" y="352"/>
                    <a:pt x="615" y="356"/>
                  </a:cubicBezTo>
                  <a:cubicBezTo>
                    <a:pt x="609" y="383"/>
                    <a:pt x="571" y="402"/>
                    <a:pt x="584" y="433"/>
                  </a:cubicBezTo>
                  <a:cubicBezTo>
                    <a:pt x="589" y="449"/>
                    <a:pt x="609" y="454"/>
                    <a:pt x="618" y="468"/>
                  </a:cubicBezTo>
                  <a:cubicBezTo>
                    <a:pt x="620" y="469"/>
                    <a:pt x="623" y="468"/>
                    <a:pt x="624" y="466"/>
                  </a:cubicBezTo>
                  <a:cubicBezTo>
                    <a:pt x="616" y="447"/>
                    <a:pt x="634" y="430"/>
                    <a:pt x="630" y="409"/>
                  </a:cubicBezTo>
                  <a:cubicBezTo>
                    <a:pt x="628" y="396"/>
                    <a:pt x="621" y="385"/>
                    <a:pt x="615" y="374"/>
                  </a:cubicBezTo>
                  <a:cubicBezTo>
                    <a:pt x="615" y="370"/>
                    <a:pt x="618" y="366"/>
                    <a:pt x="621" y="364"/>
                  </a:cubicBezTo>
                  <a:cubicBezTo>
                    <a:pt x="630" y="370"/>
                    <a:pt x="630" y="357"/>
                    <a:pt x="637" y="354"/>
                  </a:cubicBezTo>
                  <a:cubicBezTo>
                    <a:pt x="672" y="363"/>
                    <a:pt x="700" y="388"/>
                    <a:pt x="737" y="391"/>
                  </a:cubicBezTo>
                  <a:cubicBezTo>
                    <a:pt x="749" y="393"/>
                    <a:pt x="763" y="389"/>
                    <a:pt x="771" y="394"/>
                  </a:cubicBezTo>
                  <a:cubicBezTo>
                    <a:pt x="766" y="403"/>
                    <a:pt x="754" y="410"/>
                    <a:pt x="749" y="420"/>
                  </a:cubicBezTo>
                  <a:cubicBezTo>
                    <a:pt x="738" y="431"/>
                    <a:pt x="722" y="440"/>
                    <a:pt x="707" y="434"/>
                  </a:cubicBezTo>
                  <a:cubicBezTo>
                    <a:pt x="694" y="407"/>
                    <a:pt x="660" y="411"/>
                    <a:pt x="644" y="389"/>
                  </a:cubicBezTo>
                  <a:cubicBezTo>
                    <a:pt x="641" y="387"/>
                    <a:pt x="638" y="391"/>
                    <a:pt x="638" y="394"/>
                  </a:cubicBezTo>
                  <a:cubicBezTo>
                    <a:pt x="647" y="436"/>
                    <a:pt x="647" y="436"/>
                    <a:pt x="647" y="436"/>
                  </a:cubicBezTo>
                  <a:cubicBezTo>
                    <a:pt x="657" y="451"/>
                    <a:pt x="674" y="458"/>
                    <a:pt x="691" y="455"/>
                  </a:cubicBezTo>
                  <a:cubicBezTo>
                    <a:pt x="706" y="456"/>
                    <a:pt x="714" y="438"/>
                    <a:pt x="730" y="442"/>
                  </a:cubicBezTo>
                  <a:cubicBezTo>
                    <a:pt x="730" y="447"/>
                    <a:pt x="724" y="451"/>
                    <a:pt x="722" y="456"/>
                  </a:cubicBezTo>
                  <a:cubicBezTo>
                    <a:pt x="717" y="468"/>
                    <a:pt x="718" y="480"/>
                    <a:pt x="723" y="491"/>
                  </a:cubicBezTo>
                  <a:cubicBezTo>
                    <a:pt x="730" y="505"/>
                    <a:pt x="745" y="510"/>
                    <a:pt x="756" y="520"/>
                  </a:cubicBezTo>
                  <a:cubicBezTo>
                    <a:pt x="766" y="519"/>
                    <a:pt x="757" y="508"/>
                    <a:pt x="759" y="503"/>
                  </a:cubicBezTo>
                  <a:cubicBezTo>
                    <a:pt x="776" y="466"/>
                    <a:pt x="727" y="425"/>
                    <a:pt x="776" y="401"/>
                  </a:cubicBezTo>
                  <a:cubicBezTo>
                    <a:pt x="785" y="390"/>
                    <a:pt x="799" y="386"/>
                    <a:pt x="814" y="389"/>
                  </a:cubicBezTo>
                  <a:cubicBezTo>
                    <a:pt x="811" y="404"/>
                    <a:pt x="793" y="407"/>
                    <a:pt x="788" y="420"/>
                  </a:cubicBezTo>
                  <a:cubicBezTo>
                    <a:pt x="785" y="438"/>
                    <a:pt x="800" y="457"/>
                    <a:pt x="786" y="472"/>
                  </a:cubicBezTo>
                  <a:cubicBezTo>
                    <a:pt x="786" y="475"/>
                    <a:pt x="788" y="476"/>
                    <a:pt x="790" y="476"/>
                  </a:cubicBezTo>
                  <a:cubicBezTo>
                    <a:pt x="828" y="455"/>
                    <a:pt x="795" y="404"/>
                    <a:pt x="832" y="383"/>
                  </a:cubicBezTo>
                  <a:cubicBezTo>
                    <a:pt x="860" y="372"/>
                    <a:pt x="882" y="352"/>
                    <a:pt x="905" y="330"/>
                  </a:cubicBezTo>
                  <a:cubicBezTo>
                    <a:pt x="907" y="344"/>
                    <a:pt x="906" y="363"/>
                    <a:pt x="889" y="368"/>
                  </a:cubicBezTo>
                  <a:cubicBezTo>
                    <a:pt x="851" y="383"/>
                    <a:pt x="843" y="425"/>
                    <a:pt x="826" y="456"/>
                  </a:cubicBezTo>
                  <a:cubicBezTo>
                    <a:pt x="828" y="458"/>
                    <a:pt x="828" y="458"/>
                    <a:pt x="828" y="458"/>
                  </a:cubicBezTo>
                  <a:cubicBezTo>
                    <a:pt x="845" y="437"/>
                    <a:pt x="877" y="447"/>
                    <a:pt x="892" y="425"/>
                  </a:cubicBezTo>
                  <a:cubicBezTo>
                    <a:pt x="916" y="402"/>
                    <a:pt x="908" y="367"/>
                    <a:pt x="913" y="336"/>
                  </a:cubicBezTo>
                  <a:cubicBezTo>
                    <a:pt x="916" y="333"/>
                    <a:pt x="918" y="339"/>
                    <a:pt x="919" y="341"/>
                  </a:cubicBezTo>
                  <a:cubicBezTo>
                    <a:pt x="922" y="361"/>
                    <a:pt x="926" y="388"/>
                    <a:pt x="949" y="393"/>
                  </a:cubicBezTo>
                  <a:cubicBezTo>
                    <a:pt x="972" y="399"/>
                    <a:pt x="987" y="380"/>
                    <a:pt x="1009" y="382"/>
                  </a:cubicBezTo>
                  <a:cubicBezTo>
                    <a:pt x="1004" y="372"/>
                    <a:pt x="996" y="360"/>
                    <a:pt x="990" y="350"/>
                  </a:cubicBezTo>
                  <a:cubicBezTo>
                    <a:pt x="1000" y="321"/>
                    <a:pt x="1013" y="286"/>
                    <a:pt x="993" y="258"/>
                  </a:cubicBezTo>
                  <a:cubicBezTo>
                    <a:pt x="969" y="241"/>
                    <a:pt x="969" y="241"/>
                    <a:pt x="969" y="241"/>
                  </a:cubicBezTo>
                  <a:cubicBezTo>
                    <a:pt x="947" y="214"/>
                    <a:pt x="947" y="214"/>
                    <a:pt x="947" y="214"/>
                  </a:cubicBezTo>
                  <a:cubicBezTo>
                    <a:pt x="944" y="195"/>
                    <a:pt x="946" y="177"/>
                    <a:pt x="946" y="160"/>
                  </a:cubicBezTo>
                  <a:cubicBezTo>
                    <a:pt x="971" y="184"/>
                    <a:pt x="1000" y="202"/>
                    <a:pt x="1031" y="215"/>
                  </a:cubicBezTo>
                  <a:cubicBezTo>
                    <a:pt x="1045" y="227"/>
                    <a:pt x="1036" y="245"/>
                    <a:pt x="1036" y="260"/>
                  </a:cubicBezTo>
                  <a:cubicBezTo>
                    <a:pt x="1033" y="282"/>
                    <a:pt x="1045" y="300"/>
                    <a:pt x="1060" y="314"/>
                  </a:cubicBezTo>
                  <a:cubicBezTo>
                    <a:pt x="1061" y="317"/>
                    <a:pt x="1063" y="322"/>
                    <a:pt x="1060" y="327"/>
                  </a:cubicBezTo>
                  <a:cubicBezTo>
                    <a:pt x="1045" y="333"/>
                    <a:pt x="1031" y="325"/>
                    <a:pt x="1015" y="328"/>
                  </a:cubicBezTo>
                  <a:cubicBezTo>
                    <a:pt x="1012" y="373"/>
                    <a:pt x="1014" y="422"/>
                    <a:pt x="973" y="449"/>
                  </a:cubicBezTo>
                  <a:cubicBezTo>
                    <a:pt x="942" y="474"/>
                    <a:pt x="895" y="466"/>
                    <a:pt x="858" y="475"/>
                  </a:cubicBezTo>
                  <a:cubicBezTo>
                    <a:pt x="830" y="481"/>
                    <a:pt x="804" y="491"/>
                    <a:pt x="781" y="506"/>
                  </a:cubicBezTo>
                  <a:cubicBezTo>
                    <a:pt x="770" y="516"/>
                    <a:pt x="759" y="526"/>
                    <a:pt x="750" y="539"/>
                  </a:cubicBezTo>
                  <a:cubicBezTo>
                    <a:pt x="740" y="527"/>
                    <a:pt x="726" y="512"/>
                    <a:pt x="712" y="501"/>
                  </a:cubicBezTo>
                  <a:cubicBezTo>
                    <a:pt x="688" y="484"/>
                    <a:pt x="657" y="482"/>
                    <a:pt x="628" y="475"/>
                  </a:cubicBezTo>
                  <a:cubicBezTo>
                    <a:pt x="590" y="469"/>
                    <a:pt x="549" y="465"/>
                    <a:pt x="522" y="437"/>
                  </a:cubicBezTo>
                  <a:cubicBezTo>
                    <a:pt x="527" y="429"/>
                    <a:pt x="537" y="425"/>
                    <a:pt x="544" y="418"/>
                  </a:cubicBezTo>
                  <a:cubicBezTo>
                    <a:pt x="559" y="406"/>
                    <a:pt x="564" y="388"/>
                    <a:pt x="563" y="370"/>
                  </a:cubicBezTo>
                  <a:close/>
                  <a:moveTo>
                    <a:pt x="625" y="417"/>
                  </a:moveTo>
                  <a:cubicBezTo>
                    <a:pt x="622" y="429"/>
                    <a:pt x="622" y="440"/>
                    <a:pt x="614" y="450"/>
                  </a:cubicBezTo>
                  <a:cubicBezTo>
                    <a:pt x="602" y="433"/>
                    <a:pt x="598" y="402"/>
                    <a:pt x="610" y="384"/>
                  </a:cubicBezTo>
                  <a:cubicBezTo>
                    <a:pt x="620" y="390"/>
                    <a:pt x="622" y="407"/>
                    <a:pt x="625" y="417"/>
                  </a:cubicBezTo>
                  <a:close/>
                  <a:moveTo>
                    <a:pt x="601" y="442"/>
                  </a:moveTo>
                  <a:cubicBezTo>
                    <a:pt x="595" y="441"/>
                    <a:pt x="591" y="431"/>
                    <a:pt x="589" y="426"/>
                  </a:cubicBezTo>
                  <a:cubicBezTo>
                    <a:pt x="586" y="416"/>
                    <a:pt x="590" y="408"/>
                    <a:pt x="595" y="400"/>
                  </a:cubicBezTo>
                  <a:cubicBezTo>
                    <a:pt x="597" y="402"/>
                    <a:pt x="597" y="402"/>
                    <a:pt x="597" y="402"/>
                  </a:cubicBezTo>
                  <a:cubicBezTo>
                    <a:pt x="598" y="415"/>
                    <a:pt x="596" y="431"/>
                    <a:pt x="601" y="442"/>
                  </a:cubicBezTo>
                  <a:close/>
                  <a:moveTo>
                    <a:pt x="740" y="479"/>
                  </a:moveTo>
                  <a:cubicBezTo>
                    <a:pt x="739" y="465"/>
                    <a:pt x="736" y="450"/>
                    <a:pt x="745" y="439"/>
                  </a:cubicBezTo>
                  <a:cubicBezTo>
                    <a:pt x="755" y="454"/>
                    <a:pt x="757" y="478"/>
                    <a:pt x="754" y="497"/>
                  </a:cubicBezTo>
                  <a:cubicBezTo>
                    <a:pt x="744" y="498"/>
                    <a:pt x="744" y="486"/>
                    <a:pt x="740" y="479"/>
                  </a:cubicBezTo>
                  <a:close/>
                  <a:moveTo>
                    <a:pt x="742" y="501"/>
                  </a:moveTo>
                  <a:cubicBezTo>
                    <a:pt x="732" y="498"/>
                    <a:pt x="727" y="487"/>
                    <a:pt x="725" y="477"/>
                  </a:cubicBezTo>
                  <a:cubicBezTo>
                    <a:pt x="725" y="470"/>
                    <a:pt x="727" y="462"/>
                    <a:pt x="729" y="456"/>
                  </a:cubicBezTo>
                  <a:cubicBezTo>
                    <a:pt x="737" y="464"/>
                    <a:pt x="731" y="477"/>
                    <a:pt x="737" y="486"/>
                  </a:cubicBezTo>
                  <a:cubicBezTo>
                    <a:pt x="740" y="490"/>
                    <a:pt x="741" y="498"/>
                    <a:pt x="742" y="501"/>
                  </a:cubicBezTo>
                  <a:close/>
                  <a:moveTo>
                    <a:pt x="701" y="445"/>
                  </a:moveTo>
                  <a:cubicBezTo>
                    <a:pt x="695" y="451"/>
                    <a:pt x="684" y="450"/>
                    <a:pt x="675" y="449"/>
                  </a:cubicBezTo>
                  <a:cubicBezTo>
                    <a:pt x="666" y="447"/>
                    <a:pt x="655" y="439"/>
                    <a:pt x="651" y="430"/>
                  </a:cubicBezTo>
                  <a:cubicBezTo>
                    <a:pt x="653" y="423"/>
                    <a:pt x="653" y="423"/>
                    <a:pt x="653" y="423"/>
                  </a:cubicBezTo>
                  <a:cubicBezTo>
                    <a:pt x="668" y="433"/>
                    <a:pt x="684" y="441"/>
                    <a:pt x="701" y="445"/>
                  </a:cubicBezTo>
                  <a:close/>
                  <a:moveTo>
                    <a:pt x="654" y="409"/>
                  </a:moveTo>
                  <a:cubicBezTo>
                    <a:pt x="671" y="409"/>
                    <a:pt x="687" y="420"/>
                    <a:pt x="697" y="433"/>
                  </a:cubicBezTo>
                  <a:cubicBezTo>
                    <a:pt x="692" y="437"/>
                    <a:pt x="683" y="433"/>
                    <a:pt x="677" y="429"/>
                  </a:cubicBezTo>
                  <a:cubicBezTo>
                    <a:pt x="667" y="426"/>
                    <a:pt x="655" y="420"/>
                    <a:pt x="654" y="409"/>
                  </a:cubicBezTo>
                  <a:close/>
                  <a:moveTo>
                    <a:pt x="806" y="412"/>
                  </a:moveTo>
                  <a:cubicBezTo>
                    <a:pt x="806" y="428"/>
                    <a:pt x="807" y="440"/>
                    <a:pt x="801" y="455"/>
                  </a:cubicBezTo>
                  <a:cubicBezTo>
                    <a:pt x="797" y="445"/>
                    <a:pt x="789" y="431"/>
                    <a:pt x="796" y="419"/>
                  </a:cubicBezTo>
                  <a:cubicBezTo>
                    <a:pt x="799" y="417"/>
                    <a:pt x="801" y="410"/>
                    <a:pt x="806" y="412"/>
                  </a:cubicBezTo>
                  <a:close/>
                  <a:moveTo>
                    <a:pt x="890" y="410"/>
                  </a:moveTo>
                  <a:cubicBezTo>
                    <a:pt x="902" y="394"/>
                    <a:pt x="902" y="394"/>
                    <a:pt x="902" y="394"/>
                  </a:cubicBezTo>
                  <a:cubicBezTo>
                    <a:pt x="904" y="407"/>
                    <a:pt x="892" y="417"/>
                    <a:pt x="883" y="427"/>
                  </a:cubicBezTo>
                  <a:cubicBezTo>
                    <a:pt x="866" y="436"/>
                    <a:pt x="866" y="436"/>
                    <a:pt x="866" y="436"/>
                  </a:cubicBezTo>
                  <a:cubicBezTo>
                    <a:pt x="872" y="428"/>
                    <a:pt x="883" y="419"/>
                    <a:pt x="890" y="410"/>
                  </a:cubicBezTo>
                  <a:close/>
                  <a:moveTo>
                    <a:pt x="843" y="439"/>
                  </a:moveTo>
                  <a:cubicBezTo>
                    <a:pt x="851" y="412"/>
                    <a:pt x="867" y="379"/>
                    <a:pt x="898" y="369"/>
                  </a:cubicBezTo>
                  <a:cubicBezTo>
                    <a:pt x="904" y="370"/>
                    <a:pt x="900" y="376"/>
                    <a:pt x="899" y="379"/>
                  </a:cubicBezTo>
                  <a:cubicBezTo>
                    <a:pt x="892" y="405"/>
                    <a:pt x="868" y="429"/>
                    <a:pt x="843" y="439"/>
                  </a:cubicBezTo>
                  <a:close/>
                  <a:moveTo>
                    <a:pt x="554" y="379"/>
                  </a:moveTo>
                  <a:cubicBezTo>
                    <a:pt x="559" y="393"/>
                    <a:pt x="549" y="404"/>
                    <a:pt x="540" y="415"/>
                  </a:cubicBezTo>
                  <a:cubicBezTo>
                    <a:pt x="535" y="418"/>
                    <a:pt x="531" y="422"/>
                    <a:pt x="526" y="423"/>
                  </a:cubicBezTo>
                  <a:cubicBezTo>
                    <a:pt x="529" y="408"/>
                    <a:pt x="539" y="392"/>
                    <a:pt x="552" y="379"/>
                  </a:cubicBezTo>
                  <a:lnTo>
                    <a:pt x="554" y="379"/>
                  </a:lnTo>
                  <a:close/>
                  <a:moveTo>
                    <a:pt x="526" y="391"/>
                  </a:moveTo>
                  <a:cubicBezTo>
                    <a:pt x="530" y="389"/>
                    <a:pt x="532" y="384"/>
                    <a:pt x="537" y="383"/>
                  </a:cubicBezTo>
                  <a:cubicBezTo>
                    <a:pt x="534" y="393"/>
                    <a:pt x="526" y="403"/>
                    <a:pt x="520" y="413"/>
                  </a:cubicBezTo>
                  <a:cubicBezTo>
                    <a:pt x="519" y="414"/>
                    <a:pt x="519" y="414"/>
                    <a:pt x="519" y="414"/>
                  </a:cubicBezTo>
                  <a:cubicBezTo>
                    <a:pt x="516" y="407"/>
                    <a:pt x="522" y="399"/>
                    <a:pt x="526" y="391"/>
                  </a:cubicBezTo>
                  <a:close/>
                  <a:moveTo>
                    <a:pt x="541" y="251"/>
                  </a:moveTo>
                  <a:cubicBezTo>
                    <a:pt x="544" y="253"/>
                    <a:pt x="547" y="255"/>
                    <a:pt x="548" y="258"/>
                  </a:cubicBezTo>
                  <a:cubicBezTo>
                    <a:pt x="542" y="260"/>
                    <a:pt x="534" y="253"/>
                    <a:pt x="525" y="250"/>
                  </a:cubicBezTo>
                  <a:cubicBezTo>
                    <a:pt x="529" y="247"/>
                    <a:pt x="537" y="249"/>
                    <a:pt x="541" y="251"/>
                  </a:cubicBezTo>
                  <a:close/>
                  <a:moveTo>
                    <a:pt x="545" y="269"/>
                  </a:moveTo>
                  <a:cubicBezTo>
                    <a:pt x="546" y="272"/>
                    <a:pt x="542" y="273"/>
                    <a:pt x="540" y="273"/>
                  </a:cubicBezTo>
                  <a:cubicBezTo>
                    <a:pt x="523" y="275"/>
                    <a:pt x="501" y="274"/>
                    <a:pt x="492" y="257"/>
                  </a:cubicBezTo>
                  <a:cubicBezTo>
                    <a:pt x="510" y="252"/>
                    <a:pt x="531" y="256"/>
                    <a:pt x="545" y="269"/>
                  </a:cubicBezTo>
                  <a:close/>
                  <a:moveTo>
                    <a:pt x="467" y="234"/>
                  </a:moveTo>
                  <a:cubicBezTo>
                    <a:pt x="454" y="229"/>
                    <a:pt x="439" y="220"/>
                    <a:pt x="436" y="205"/>
                  </a:cubicBezTo>
                  <a:cubicBezTo>
                    <a:pt x="438" y="198"/>
                    <a:pt x="438" y="198"/>
                    <a:pt x="438" y="198"/>
                  </a:cubicBezTo>
                  <a:cubicBezTo>
                    <a:pt x="448" y="209"/>
                    <a:pt x="468" y="218"/>
                    <a:pt x="467" y="234"/>
                  </a:cubicBezTo>
                  <a:close/>
                  <a:moveTo>
                    <a:pt x="448" y="193"/>
                  </a:moveTo>
                  <a:cubicBezTo>
                    <a:pt x="460" y="198"/>
                    <a:pt x="474" y="202"/>
                    <a:pt x="476" y="215"/>
                  </a:cubicBezTo>
                  <a:cubicBezTo>
                    <a:pt x="477" y="219"/>
                    <a:pt x="481" y="225"/>
                    <a:pt x="477" y="228"/>
                  </a:cubicBezTo>
                  <a:cubicBezTo>
                    <a:pt x="470" y="215"/>
                    <a:pt x="456" y="206"/>
                    <a:pt x="448" y="193"/>
                  </a:cubicBezTo>
                  <a:close/>
                  <a:moveTo>
                    <a:pt x="350" y="77"/>
                  </a:moveTo>
                  <a:cubicBezTo>
                    <a:pt x="350" y="74"/>
                    <a:pt x="350" y="74"/>
                    <a:pt x="350" y="74"/>
                  </a:cubicBezTo>
                  <a:cubicBezTo>
                    <a:pt x="369" y="64"/>
                    <a:pt x="392" y="67"/>
                    <a:pt x="412" y="74"/>
                  </a:cubicBezTo>
                  <a:cubicBezTo>
                    <a:pt x="412" y="75"/>
                    <a:pt x="412" y="75"/>
                    <a:pt x="412" y="75"/>
                  </a:cubicBezTo>
                  <a:cubicBezTo>
                    <a:pt x="393" y="86"/>
                    <a:pt x="369" y="84"/>
                    <a:pt x="350" y="77"/>
                  </a:cubicBezTo>
                  <a:close/>
                  <a:moveTo>
                    <a:pt x="377" y="60"/>
                  </a:moveTo>
                  <a:cubicBezTo>
                    <a:pt x="371" y="60"/>
                    <a:pt x="363" y="63"/>
                    <a:pt x="359" y="61"/>
                  </a:cubicBezTo>
                  <a:cubicBezTo>
                    <a:pt x="362" y="54"/>
                    <a:pt x="370" y="49"/>
                    <a:pt x="378" y="48"/>
                  </a:cubicBezTo>
                  <a:cubicBezTo>
                    <a:pt x="393" y="47"/>
                    <a:pt x="410" y="48"/>
                    <a:pt x="418" y="63"/>
                  </a:cubicBezTo>
                  <a:cubicBezTo>
                    <a:pt x="418" y="65"/>
                    <a:pt x="418" y="65"/>
                    <a:pt x="418" y="65"/>
                  </a:cubicBezTo>
                  <a:cubicBezTo>
                    <a:pt x="404" y="62"/>
                    <a:pt x="391" y="60"/>
                    <a:pt x="377" y="60"/>
                  </a:cubicBezTo>
                  <a:close/>
                  <a:moveTo>
                    <a:pt x="301" y="210"/>
                  </a:moveTo>
                  <a:cubicBezTo>
                    <a:pt x="300" y="211"/>
                    <a:pt x="300" y="211"/>
                    <a:pt x="299" y="211"/>
                  </a:cubicBezTo>
                  <a:cubicBezTo>
                    <a:pt x="300" y="209"/>
                    <a:pt x="301" y="205"/>
                    <a:pt x="304" y="204"/>
                  </a:cubicBezTo>
                  <a:cubicBezTo>
                    <a:pt x="304" y="206"/>
                    <a:pt x="303" y="210"/>
                    <a:pt x="301" y="210"/>
                  </a:cubicBezTo>
                  <a:close/>
                  <a:moveTo>
                    <a:pt x="354" y="300"/>
                  </a:moveTo>
                  <a:cubicBezTo>
                    <a:pt x="368" y="290"/>
                    <a:pt x="391" y="292"/>
                    <a:pt x="408" y="293"/>
                  </a:cubicBezTo>
                  <a:cubicBezTo>
                    <a:pt x="405" y="303"/>
                    <a:pt x="394" y="303"/>
                    <a:pt x="386" y="307"/>
                  </a:cubicBezTo>
                  <a:cubicBezTo>
                    <a:pt x="375" y="310"/>
                    <a:pt x="361" y="308"/>
                    <a:pt x="354" y="300"/>
                  </a:cubicBezTo>
                  <a:close/>
                  <a:moveTo>
                    <a:pt x="379" y="285"/>
                  </a:moveTo>
                  <a:cubicBezTo>
                    <a:pt x="386" y="280"/>
                    <a:pt x="398" y="277"/>
                    <a:pt x="406" y="283"/>
                  </a:cubicBezTo>
                  <a:cubicBezTo>
                    <a:pt x="398" y="283"/>
                    <a:pt x="390" y="284"/>
                    <a:pt x="381" y="285"/>
                  </a:cubicBezTo>
                  <a:lnTo>
                    <a:pt x="379" y="285"/>
                  </a:lnTo>
                  <a:close/>
                  <a:moveTo>
                    <a:pt x="439" y="307"/>
                  </a:moveTo>
                  <a:cubicBezTo>
                    <a:pt x="440" y="312"/>
                    <a:pt x="444" y="316"/>
                    <a:pt x="442" y="321"/>
                  </a:cubicBezTo>
                  <a:cubicBezTo>
                    <a:pt x="426" y="325"/>
                    <a:pt x="406" y="322"/>
                    <a:pt x="390" y="316"/>
                  </a:cubicBezTo>
                  <a:cubicBezTo>
                    <a:pt x="399" y="310"/>
                    <a:pt x="409" y="306"/>
                    <a:pt x="418" y="297"/>
                  </a:cubicBezTo>
                  <a:cubicBezTo>
                    <a:pt x="426" y="297"/>
                    <a:pt x="434" y="300"/>
                    <a:pt x="439" y="307"/>
                  </a:cubicBezTo>
                  <a:close/>
                  <a:moveTo>
                    <a:pt x="462" y="136"/>
                  </a:moveTo>
                  <a:cubicBezTo>
                    <a:pt x="457" y="151"/>
                    <a:pt x="442" y="164"/>
                    <a:pt x="425" y="167"/>
                  </a:cubicBezTo>
                  <a:cubicBezTo>
                    <a:pt x="422" y="166"/>
                    <a:pt x="422" y="166"/>
                    <a:pt x="422" y="166"/>
                  </a:cubicBezTo>
                  <a:cubicBezTo>
                    <a:pt x="429" y="150"/>
                    <a:pt x="446" y="142"/>
                    <a:pt x="461" y="135"/>
                  </a:cubicBezTo>
                  <a:lnTo>
                    <a:pt x="462" y="136"/>
                  </a:lnTo>
                  <a:close/>
                  <a:moveTo>
                    <a:pt x="424" y="134"/>
                  </a:moveTo>
                  <a:cubicBezTo>
                    <a:pt x="433" y="126"/>
                    <a:pt x="446" y="120"/>
                    <a:pt x="457" y="126"/>
                  </a:cubicBezTo>
                  <a:cubicBezTo>
                    <a:pt x="445" y="136"/>
                    <a:pt x="430" y="142"/>
                    <a:pt x="422" y="154"/>
                  </a:cubicBezTo>
                  <a:cubicBezTo>
                    <a:pt x="419" y="155"/>
                    <a:pt x="419" y="155"/>
                    <a:pt x="419" y="155"/>
                  </a:cubicBezTo>
                  <a:cubicBezTo>
                    <a:pt x="413" y="149"/>
                    <a:pt x="421" y="141"/>
                    <a:pt x="424" y="134"/>
                  </a:cubicBezTo>
                  <a:close/>
                  <a:moveTo>
                    <a:pt x="411" y="178"/>
                  </a:moveTo>
                  <a:cubicBezTo>
                    <a:pt x="414" y="178"/>
                    <a:pt x="414" y="178"/>
                    <a:pt x="414" y="178"/>
                  </a:cubicBezTo>
                  <a:cubicBezTo>
                    <a:pt x="414" y="196"/>
                    <a:pt x="417" y="218"/>
                    <a:pt x="417" y="235"/>
                  </a:cubicBezTo>
                  <a:cubicBezTo>
                    <a:pt x="412" y="230"/>
                    <a:pt x="401" y="225"/>
                    <a:pt x="399" y="216"/>
                  </a:cubicBezTo>
                  <a:cubicBezTo>
                    <a:pt x="400" y="202"/>
                    <a:pt x="402" y="190"/>
                    <a:pt x="411" y="178"/>
                  </a:cubicBezTo>
                  <a:close/>
                  <a:moveTo>
                    <a:pt x="385" y="127"/>
                  </a:moveTo>
                  <a:cubicBezTo>
                    <a:pt x="388" y="126"/>
                    <a:pt x="388" y="126"/>
                    <a:pt x="388" y="126"/>
                  </a:cubicBezTo>
                  <a:cubicBezTo>
                    <a:pt x="394" y="140"/>
                    <a:pt x="399" y="162"/>
                    <a:pt x="386" y="175"/>
                  </a:cubicBezTo>
                  <a:cubicBezTo>
                    <a:pt x="382" y="178"/>
                    <a:pt x="381" y="184"/>
                    <a:pt x="375" y="182"/>
                  </a:cubicBezTo>
                  <a:cubicBezTo>
                    <a:pt x="369" y="161"/>
                    <a:pt x="376" y="144"/>
                    <a:pt x="385" y="127"/>
                  </a:cubicBezTo>
                  <a:close/>
                  <a:moveTo>
                    <a:pt x="366" y="163"/>
                  </a:moveTo>
                  <a:cubicBezTo>
                    <a:pt x="363" y="157"/>
                    <a:pt x="362" y="146"/>
                    <a:pt x="367" y="141"/>
                  </a:cubicBezTo>
                  <a:cubicBezTo>
                    <a:pt x="370" y="140"/>
                    <a:pt x="370" y="140"/>
                    <a:pt x="370" y="140"/>
                  </a:cubicBezTo>
                  <a:cubicBezTo>
                    <a:pt x="370" y="148"/>
                    <a:pt x="367" y="155"/>
                    <a:pt x="366" y="163"/>
                  </a:cubicBezTo>
                  <a:close/>
                  <a:moveTo>
                    <a:pt x="325" y="197"/>
                  </a:moveTo>
                  <a:cubicBezTo>
                    <a:pt x="337" y="191"/>
                    <a:pt x="355" y="193"/>
                    <a:pt x="365" y="202"/>
                  </a:cubicBezTo>
                  <a:cubicBezTo>
                    <a:pt x="358" y="207"/>
                    <a:pt x="348" y="212"/>
                    <a:pt x="342" y="219"/>
                  </a:cubicBezTo>
                  <a:cubicBezTo>
                    <a:pt x="334" y="223"/>
                    <a:pt x="324" y="229"/>
                    <a:pt x="324" y="239"/>
                  </a:cubicBezTo>
                  <a:cubicBezTo>
                    <a:pt x="322" y="254"/>
                    <a:pt x="328" y="270"/>
                    <a:pt x="339" y="281"/>
                  </a:cubicBezTo>
                  <a:cubicBezTo>
                    <a:pt x="347" y="263"/>
                    <a:pt x="369" y="251"/>
                    <a:pt x="370" y="229"/>
                  </a:cubicBezTo>
                  <a:cubicBezTo>
                    <a:pt x="373" y="223"/>
                    <a:pt x="364" y="211"/>
                    <a:pt x="376" y="211"/>
                  </a:cubicBezTo>
                  <a:cubicBezTo>
                    <a:pt x="392" y="219"/>
                    <a:pt x="402" y="230"/>
                    <a:pt x="412" y="244"/>
                  </a:cubicBezTo>
                  <a:cubicBezTo>
                    <a:pt x="415" y="249"/>
                    <a:pt x="420" y="253"/>
                    <a:pt x="423" y="257"/>
                  </a:cubicBezTo>
                  <a:cubicBezTo>
                    <a:pt x="431" y="289"/>
                    <a:pt x="431" y="289"/>
                    <a:pt x="431" y="289"/>
                  </a:cubicBezTo>
                  <a:cubicBezTo>
                    <a:pt x="420" y="293"/>
                    <a:pt x="414" y="275"/>
                    <a:pt x="403" y="273"/>
                  </a:cubicBezTo>
                  <a:cubicBezTo>
                    <a:pt x="384" y="273"/>
                    <a:pt x="362" y="277"/>
                    <a:pt x="349" y="293"/>
                  </a:cubicBezTo>
                  <a:cubicBezTo>
                    <a:pt x="337" y="294"/>
                    <a:pt x="330" y="283"/>
                    <a:pt x="323" y="274"/>
                  </a:cubicBezTo>
                  <a:cubicBezTo>
                    <a:pt x="314" y="262"/>
                    <a:pt x="304" y="248"/>
                    <a:pt x="303" y="234"/>
                  </a:cubicBezTo>
                  <a:cubicBezTo>
                    <a:pt x="316" y="225"/>
                    <a:pt x="324" y="212"/>
                    <a:pt x="325" y="197"/>
                  </a:cubicBezTo>
                  <a:close/>
                  <a:moveTo>
                    <a:pt x="344" y="263"/>
                  </a:moveTo>
                  <a:cubicBezTo>
                    <a:pt x="337" y="247"/>
                    <a:pt x="344" y="229"/>
                    <a:pt x="354" y="217"/>
                  </a:cubicBezTo>
                  <a:cubicBezTo>
                    <a:pt x="356" y="215"/>
                    <a:pt x="362" y="213"/>
                    <a:pt x="363" y="218"/>
                  </a:cubicBezTo>
                  <a:cubicBezTo>
                    <a:pt x="364" y="236"/>
                    <a:pt x="359" y="252"/>
                    <a:pt x="344" y="263"/>
                  </a:cubicBezTo>
                  <a:close/>
                  <a:moveTo>
                    <a:pt x="337" y="233"/>
                  </a:moveTo>
                  <a:cubicBezTo>
                    <a:pt x="334" y="256"/>
                    <a:pt x="334" y="256"/>
                    <a:pt x="334" y="256"/>
                  </a:cubicBezTo>
                  <a:cubicBezTo>
                    <a:pt x="331" y="257"/>
                    <a:pt x="329" y="252"/>
                    <a:pt x="329" y="249"/>
                  </a:cubicBezTo>
                  <a:cubicBezTo>
                    <a:pt x="328" y="243"/>
                    <a:pt x="330" y="237"/>
                    <a:pt x="334" y="233"/>
                  </a:cubicBezTo>
                  <a:lnTo>
                    <a:pt x="337" y="233"/>
                  </a:lnTo>
                  <a:close/>
                  <a:moveTo>
                    <a:pt x="307" y="219"/>
                  </a:moveTo>
                  <a:cubicBezTo>
                    <a:pt x="308" y="215"/>
                    <a:pt x="309" y="207"/>
                    <a:pt x="316" y="206"/>
                  </a:cubicBezTo>
                  <a:cubicBezTo>
                    <a:pt x="317" y="213"/>
                    <a:pt x="311" y="217"/>
                    <a:pt x="307" y="219"/>
                  </a:cubicBezTo>
                  <a:close/>
                  <a:moveTo>
                    <a:pt x="327" y="120"/>
                  </a:moveTo>
                  <a:cubicBezTo>
                    <a:pt x="330" y="118"/>
                    <a:pt x="332" y="114"/>
                    <a:pt x="336" y="113"/>
                  </a:cubicBezTo>
                  <a:cubicBezTo>
                    <a:pt x="339" y="131"/>
                    <a:pt x="333" y="151"/>
                    <a:pt x="319" y="163"/>
                  </a:cubicBezTo>
                  <a:cubicBezTo>
                    <a:pt x="308" y="149"/>
                    <a:pt x="322" y="133"/>
                    <a:pt x="327" y="120"/>
                  </a:cubicBezTo>
                  <a:close/>
                  <a:moveTo>
                    <a:pt x="308" y="131"/>
                  </a:moveTo>
                  <a:cubicBezTo>
                    <a:pt x="311" y="128"/>
                    <a:pt x="312" y="124"/>
                    <a:pt x="316" y="124"/>
                  </a:cubicBezTo>
                  <a:cubicBezTo>
                    <a:pt x="314" y="133"/>
                    <a:pt x="308" y="144"/>
                    <a:pt x="309" y="155"/>
                  </a:cubicBezTo>
                  <a:cubicBezTo>
                    <a:pt x="303" y="150"/>
                    <a:pt x="305" y="139"/>
                    <a:pt x="308" y="131"/>
                  </a:cubicBezTo>
                  <a:close/>
                  <a:moveTo>
                    <a:pt x="293" y="129"/>
                  </a:moveTo>
                  <a:cubicBezTo>
                    <a:pt x="287" y="129"/>
                    <a:pt x="287" y="129"/>
                    <a:pt x="287" y="129"/>
                  </a:cubicBezTo>
                  <a:cubicBezTo>
                    <a:pt x="276" y="117"/>
                    <a:pt x="258" y="103"/>
                    <a:pt x="264" y="85"/>
                  </a:cubicBezTo>
                  <a:cubicBezTo>
                    <a:pt x="278" y="97"/>
                    <a:pt x="296" y="110"/>
                    <a:pt x="293" y="129"/>
                  </a:cubicBezTo>
                  <a:close/>
                  <a:moveTo>
                    <a:pt x="279" y="133"/>
                  </a:moveTo>
                  <a:cubicBezTo>
                    <a:pt x="273" y="133"/>
                    <a:pt x="267" y="129"/>
                    <a:pt x="263" y="125"/>
                  </a:cubicBezTo>
                  <a:cubicBezTo>
                    <a:pt x="259" y="120"/>
                    <a:pt x="253" y="113"/>
                    <a:pt x="257" y="106"/>
                  </a:cubicBezTo>
                  <a:cubicBezTo>
                    <a:pt x="267" y="113"/>
                    <a:pt x="272" y="125"/>
                    <a:pt x="279" y="133"/>
                  </a:cubicBezTo>
                  <a:close/>
                  <a:moveTo>
                    <a:pt x="246" y="22"/>
                  </a:moveTo>
                  <a:cubicBezTo>
                    <a:pt x="253" y="22"/>
                    <a:pt x="268" y="12"/>
                    <a:pt x="268" y="27"/>
                  </a:cubicBezTo>
                  <a:cubicBezTo>
                    <a:pt x="268" y="48"/>
                    <a:pt x="256" y="72"/>
                    <a:pt x="236" y="81"/>
                  </a:cubicBezTo>
                  <a:cubicBezTo>
                    <a:pt x="234" y="81"/>
                    <a:pt x="234" y="81"/>
                    <a:pt x="234" y="81"/>
                  </a:cubicBezTo>
                  <a:cubicBezTo>
                    <a:pt x="238" y="63"/>
                    <a:pt x="247" y="43"/>
                    <a:pt x="246" y="22"/>
                  </a:cubicBezTo>
                  <a:close/>
                  <a:moveTo>
                    <a:pt x="213" y="10"/>
                  </a:moveTo>
                  <a:cubicBezTo>
                    <a:pt x="222" y="12"/>
                    <a:pt x="227" y="22"/>
                    <a:pt x="237" y="21"/>
                  </a:cubicBezTo>
                  <a:cubicBezTo>
                    <a:pt x="246" y="40"/>
                    <a:pt x="234" y="60"/>
                    <a:pt x="227" y="76"/>
                  </a:cubicBezTo>
                  <a:cubicBezTo>
                    <a:pt x="223" y="80"/>
                    <a:pt x="220" y="74"/>
                    <a:pt x="218" y="71"/>
                  </a:cubicBezTo>
                  <a:cubicBezTo>
                    <a:pt x="209" y="53"/>
                    <a:pt x="200" y="29"/>
                    <a:pt x="213" y="10"/>
                  </a:cubicBezTo>
                  <a:close/>
                  <a:moveTo>
                    <a:pt x="91" y="12"/>
                  </a:moveTo>
                  <a:cubicBezTo>
                    <a:pt x="102" y="10"/>
                    <a:pt x="114" y="12"/>
                    <a:pt x="121" y="19"/>
                  </a:cubicBezTo>
                  <a:cubicBezTo>
                    <a:pt x="127" y="28"/>
                    <a:pt x="127" y="28"/>
                    <a:pt x="127" y="28"/>
                  </a:cubicBezTo>
                  <a:cubicBezTo>
                    <a:pt x="118" y="31"/>
                    <a:pt x="107" y="26"/>
                    <a:pt x="98" y="21"/>
                  </a:cubicBezTo>
                  <a:cubicBezTo>
                    <a:pt x="96" y="18"/>
                    <a:pt x="88" y="17"/>
                    <a:pt x="91" y="12"/>
                  </a:cubicBezTo>
                  <a:close/>
                  <a:moveTo>
                    <a:pt x="125" y="39"/>
                  </a:moveTo>
                  <a:cubicBezTo>
                    <a:pt x="120" y="43"/>
                    <a:pt x="112" y="44"/>
                    <a:pt x="104" y="42"/>
                  </a:cubicBezTo>
                  <a:cubicBezTo>
                    <a:pt x="95" y="40"/>
                    <a:pt x="86" y="32"/>
                    <a:pt x="85" y="23"/>
                  </a:cubicBezTo>
                  <a:cubicBezTo>
                    <a:pt x="98" y="28"/>
                    <a:pt x="110" y="34"/>
                    <a:pt x="125" y="39"/>
                  </a:cubicBezTo>
                  <a:close/>
                  <a:moveTo>
                    <a:pt x="97" y="87"/>
                  </a:moveTo>
                  <a:cubicBezTo>
                    <a:pt x="100" y="88"/>
                    <a:pt x="104" y="91"/>
                    <a:pt x="104" y="94"/>
                  </a:cubicBezTo>
                  <a:cubicBezTo>
                    <a:pt x="101" y="93"/>
                    <a:pt x="97" y="89"/>
                    <a:pt x="97" y="87"/>
                  </a:cubicBezTo>
                  <a:close/>
                  <a:moveTo>
                    <a:pt x="128" y="118"/>
                  </a:moveTo>
                  <a:cubicBezTo>
                    <a:pt x="123" y="111"/>
                    <a:pt x="113" y="108"/>
                    <a:pt x="108" y="100"/>
                  </a:cubicBezTo>
                  <a:cubicBezTo>
                    <a:pt x="109" y="99"/>
                    <a:pt x="109" y="99"/>
                    <a:pt x="109" y="99"/>
                  </a:cubicBezTo>
                  <a:cubicBezTo>
                    <a:pt x="132" y="118"/>
                    <a:pt x="157" y="127"/>
                    <a:pt x="181" y="144"/>
                  </a:cubicBezTo>
                  <a:cubicBezTo>
                    <a:pt x="164" y="141"/>
                    <a:pt x="145" y="128"/>
                    <a:pt x="128" y="118"/>
                  </a:cubicBezTo>
                  <a:close/>
                  <a:moveTo>
                    <a:pt x="184" y="144"/>
                  </a:moveTo>
                  <a:cubicBezTo>
                    <a:pt x="188" y="142"/>
                    <a:pt x="192" y="144"/>
                    <a:pt x="195" y="147"/>
                  </a:cubicBezTo>
                  <a:cubicBezTo>
                    <a:pt x="194" y="146"/>
                    <a:pt x="187" y="149"/>
                    <a:pt x="184" y="144"/>
                  </a:cubicBezTo>
                  <a:close/>
                  <a:moveTo>
                    <a:pt x="127" y="103"/>
                  </a:moveTo>
                  <a:cubicBezTo>
                    <a:pt x="100" y="82"/>
                    <a:pt x="78" y="54"/>
                    <a:pt x="69" y="22"/>
                  </a:cubicBezTo>
                  <a:cubicBezTo>
                    <a:pt x="78" y="26"/>
                    <a:pt x="82" y="37"/>
                    <a:pt x="90" y="43"/>
                  </a:cubicBezTo>
                  <a:cubicBezTo>
                    <a:pt x="101" y="51"/>
                    <a:pt x="116" y="50"/>
                    <a:pt x="128" y="47"/>
                  </a:cubicBezTo>
                  <a:cubicBezTo>
                    <a:pt x="133" y="46"/>
                    <a:pt x="135" y="39"/>
                    <a:pt x="140" y="40"/>
                  </a:cubicBezTo>
                  <a:cubicBezTo>
                    <a:pt x="150" y="55"/>
                    <a:pt x="137" y="74"/>
                    <a:pt x="146" y="89"/>
                  </a:cubicBezTo>
                  <a:cubicBezTo>
                    <a:pt x="156" y="113"/>
                    <a:pt x="185" y="119"/>
                    <a:pt x="208" y="122"/>
                  </a:cubicBezTo>
                  <a:cubicBezTo>
                    <a:pt x="209" y="109"/>
                    <a:pt x="205" y="96"/>
                    <a:pt x="203" y="84"/>
                  </a:cubicBezTo>
                  <a:cubicBezTo>
                    <a:pt x="192" y="63"/>
                    <a:pt x="173" y="48"/>
                    <a:pt x="149" y="46"/>
                  </a:cubicBezTo>
                  <a:cubicBezTo>
                    <a:pt x="148" y="35"/>
                    <a:pt x="156" y="21"/>
                    <a:pt x="167" y="16"/>
                  </a:cubicBezTo>
                  <a:cubicBezTo>
                    <a:pt x="176" y="22"/>
                    <a:pt x="193" y="12"/>
                    <a:pt x="199" y="24"/>
                  </a:cubicBezTo>
                  <a:cubicBezTo>
                    <a:pt x="195" y="49"/>
                    <a:pt x="215" y="65"/>
                    <a:pt x="213" y="88"/>
                  </a:cubicBezTo>
                  <a:cubicBezTo>
                    <a:pt x="212" y="89"/>
                    <a:pt x="211" y="92"/>
                    <a:pt x="212" y="94"/>
                  </a:cubicBezTo>
                  <a:cubicBezTo>
                    <a:pt x="218" y="101"/>
                    <a:pt x="225" y="93"/>
                    <a:pt x="231" y="91"/>
                  </a:cubicBezTo>
                  <a:cubicBezTo>
                    <a:pt x="238" y="89"/>
                    <a:pt x="245" y="84"/>
                    <a:pt x="252" y="81"/>
                  </a:cubicBezTo>
                  <a:cubicBezTo>
                    <a:pt x="251" y="100"/>
                    <a:pt x="242" y="117"/>
                    <a:pt x="260" y="131"/>
                  </a:cubicBezTo>
                  <a:cubicBezTo>
                    <a:pt x="271" y="148"/>
                    <a:pt x="297" y="136"/>
                    <a:pt x="301" y="157"/>
                  </a:cubicBezTo>
                  <a:cubicBezTo>
                    <a:pt x="302" y="172"/>
                    <a:pt x="317" y="176"/>
                    <a:pt x="320" y="189"/>
                  </a:cubicBezTo>
                  <a:cubicBezTo>
                    <a:pt x="312" y="196"/>
                    <a:pt x="300" y="197"/>
                    <a:pt x="292" y="203"/>
                  </a:cubicBezTo>
                  <a:cubicBezTo>
                    <a:pt x="282" y="186"/>
                    <a:pt x="287" y="170"/>
                    <a:pt x="284" y="152"/>
                  </a:cubicBezTo>
                  <a:cubicBezTo>
                    <a:pt x="278" y="150"/>
                    <a:pt x="278" y="150"/>
                    <a:pt x="278" y="150"/>
                  </a:cubicBezTo>
                  <a:cubicBezTo>
                    <a:pt x="221" y="151"/>
                    <a:pt x="171" y="135"/>
                    <a:pt x="127" y="103"/>
                  </a:cubicBezTo>
                  <a:close/>
                  <a:moveTo>
                    <a:pt x="189" y="106"/>
                  </a:moveTo>
                  <a:cubicBezTo>
                    <a:pt x="189" y="108"/>
                    <a:pt x="191" y="109"/>
                    <a:pt x="191" y="111"/>
                  </a:cubicBezTo>
                  <a:cubicBezTo>
                    <a:pt x="175" y="110"/>
                    <a:pt x="157" y="101"/>
                    <a:pt x="151" y="85"/>
                  </a:cubicBezTo>
                  <a:cubicBezTo>
                    <a:pt x="150" y="73"/>
                    <a:pt x="150" y="73"/>
                    <a:pt x="150" y="73"/>
                  </a:cubicBezTo>
                  <a:cubicBezTo>
                    <a:pt x="161" y="85"/>
                    <a:pt x="174" y="98"/>
                    <a:pt x="189" y="106"/>
                  </a:cubicBezTo>
                  <a:close/>
                  <a:moveTo>
                    <a:pt x="155" y="56"/>
                  </a:moveTo>
                  <a:cubicBezTo>
                    <a:pt x="175" y="53"/>
                    <a:pt x="188" y="74"/>
                    <a:pt x="197" y="90"/>
                  </a:cubicBezTo>
                  <a:cubicBezTo>
                    <a:pt x="197" y="93"/>
                    <a:pt x="199" y="97"/>
                    <a:pt x="197" y="102"/>
                  </a:cubicBezTo>
                  <a:cubicBezTo>
                    <a:pt x="185" y="99"/>
                    <a:pt x="175" y="88"/>
                    <a:pt x="167" y="79"/>
                  </a:cubicBezTo>
                  <a:cubicBezTo>
                    <a:pt x="160" y="73"/>
                    <a:pt x="153" y="64"/>
                    <a:pt x="155" y="56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669"/>
            <p:cNvSpPr/>
            <p:nvPr/>
          </p:nvSpPr>
          <p:spPr bwMode="auto">
            <a:xfrm>
              <a:off x="4290" y="159"/>
              <a:ext cx="7" cy="7"/>
            </a:xfrm>
            <a:custGeom>
              <a:avLst/>
              <a:gdLst>
                <a:gd name="T0" fmla="*/ 0 w 3"/>
                <a:gd name="T1" fmla="*/ 1 h 3"/>
                <a:gd name="T2" fmla="*/ 0 w 3"/>
                <a:gd name="T3" fmla="*/ 3 h 3"/>
                <a:gd name="T4" fmla="*/ 3 w 3"/>
                <a:gd name="T5" fmla="*/ 3 h 3"/>
                <a:gd name="T6" fmla="*/ 3 w 3"/>
                <a:gd name="T7" fmla="*/ 2 h 3"/>
                <a:gd name="T8" fmla="*/ 0 w 3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670"/>
            <p:cNvSpPr/>
            <p:nvPr/>
          </p:nvSpPr>
          <p:spPr bwMode="auto">
            <a:xfrm>
              <a:off x="4245" y="-10"/>
              <a:ext cx="97" cy="131"/>
            </a:xfrm>
            <a:custGeom>
              <a:avLst/>
              <a:gdLst>
                <a:gd name="T0" fmla="*/ 31 w 41"/>
                <a:gd name="T1" fmla="*/ 44 h 55"/>
                <a:gd name="T2" fmla="*/ 41 w 41"/>
                <a:gd name="T3" fmla="*/ 0 h 55"/>
                <a:gd name="T4" fmla="*/ 26 w 41"/>
                <a:gd name="T5" fmla="*/ 0 h 55"/>
                <a:gd name="T6" fmla="*/ 27 w 41"/>
                <a:gd name="T7" fmla="*/ 20 h 55"/>
                <a:gd name="T8" fmla="*/ 23 w 41"/>
                <a:gd name="T9" fmla="*/ 20 h 55"/>
                <a:gd name="T10" fmla="*/ 8 w 41"/>
                <a:gd name="T11" fmla="*/ 0 h 55"/>
                <a:gd name="T12" fmla="*/ 0 w 41"/>
                <a:gd name="T13" fmla="*/ 0 h 55"/>
                <a:gd name="T14" fmla="*/ 18 w 41"/>
                <a:gd name="T15" fmla="*/ 54 h 55"/>
                <a:gd name="T16" fmla="*/ 20 w 41"/>
                <a:gd name="T17" fmla="*/ 55 h 55"/>
                <a:gd name="T18" fmla="*/ 31 w 41"/>
                <a:gd name="T19" fmla="*/ 4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55">
                  <a:moveTo>
                    <a:pt x="31" y="44"/>
                  </a:moveTo>
                  <a:cubicBezTo>
                    <a:pt x="33" y="29"/>
                    <a:pt x="40" y="14"/>
                    <a:pt x="4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8" y="7"/>
                    <a:pt x="29" y="13"/>
                    <a:pt x="27" y="20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17" y="14"/>
                    <a:pt x="12" y="7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9" y="16"/>
                    <a:pt x="35" y="34"/>
                    <a:pt x="18" y="54"/>
                  </a:cubicBezTo>
                  <a:cubicBezTo>
                    <a:pt x="20" y="55"/>
                    <a:pt x="20" y="55"/>
                    <a:pt x="20" y="55"/>
                  </a:cubicBezTo>
                  <a:cubicBezTo>
                    <a:pt x="26" y="54"/>
                    <a:pt x="27" y="48"/>
                    <a:pt x="31" y="44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671"/>
            <p:cNvSpPr>
              <a:spLocks noEditPoints="1"/>
            </p:cNvSpPr>
            <p:nvPr/>
          </p:nvSpPr>
          <p:spPr bwMode="auto">
            <a:xfrm>
              <a:off x="4311" y="-10"/>
              <a:ext cx="421" cy="399"/>
            </a:xfrm>
            <a:custGeom>
              <a:avLst/>
              <a:gdLst>
                <a:gd name="T0" fmla="*/ 177 w 178"/>
                <a:gd name="T1" fmla="*/ 2 h 168"/>
                <a:gd name="T2" fmla="*/ 178 w 178"/>
                <a:gd name="T3" fmla="*/ 0 h 168"/>
                <a:gd name="T4" fmla="*/ 118 w 178"/>
                <a:gd name="T5" fmla="*/ 0 h 168"/>
                <a:gd name="T6" fmla="*/ 92 w 178"/>
                <a:gd name="T7" fmla="*/ 5 h 168"/>
                <a:gd name="T8" fmla="*/ 47 w 178"/>
                <a:gd name="T9" fmla="*/ 62 h 168"/>
                <a:gd name="T10" fmla="*/ 0 w 178"/>
                <a:gd name="T11" fmla="*/ 75 h 168"/>
                <a:gd name="T12" fmla="*/ 15 w 178"/>
                <a:gd name="T13" fmla="*/ 90 h 168"/>
                <a:gd name="T14" fmla="*/ 22 w 178"/>
                <a:gd name="T15" fmla="*/ 123 h 168"/>
                <a:gd name="T16" fmla="*/ 63 w 178"/>
                <a:gd name="T17" fmla="*/ 168 h 168"/>
                <a:gd name="T18" fmla="*/ 77 w 178"/>
                <a:gd name="T19" fmla="*/ 132 h 168"/>
                <a:gd name="T20" fmla="*/ 27 w 178"/>
                <a:gd name="T21" fmla="*/ 79 h 168"/>
                <a:gd name="T22" fmla="*/ 111 w 178"/>
                <a:gd name="T23" fmla="*/ 40 h 168"/>
                <a:gd name="T24" fmla="*/ 129 w 178"/>
                <a:gd name="T25" fmla="*/ 7 h 168"/>
                <a:gd name="T26" fmla="*/ 128 w 178"/>
                <a:gd name="T27" fmla="*/ 1 h 168"/>
                <a:gd name="T28" fmla="*/ 177 w 178"/>
                <a:gd name="T29" fmla="*/ 2 h 168"/>
                <a:gd name="T30" fmla="*/ 42 w 178"/>
                <a:gd name="T31" fmla="*/ 95 h 168"/>
                <a:gd name="T32" fmla="*/ 71 w 178"/>
                <a:gd name="T33" fmla="*/ 138 h 168"/>
                <a:gd name="T34" fmla="*/ 63 w 178"/>
                <a:gd name="T35" fmla="*/ 157 h 168"/>
                <a:gd name="T36" fmla="*/ 60 w 178"/>
                <a:gd name="T37" fmla="*/ 153 h 168"/>
                <a:gd name="T38" fmla="*/ 41 w 178"/>
                <a:gd name="T39" fmla="*/ 97 h 168"/>
                <a:gd name="T40" fmla="*/ 42 w 178"/>
                <a:gd name="T41" fmla="*/ 95 h 168"/>
                <a:gd name="T42" fmla="*/ 30 w 178"/>
                <a:gd name="T43" fmla="*/ 93 h 168"/>
                <a:gd name="T44" fmla="*/ 43 w 178"/>
                <a:gd name="T45" fmla="*/ 113 h 168"/>
                <a:gd name="T46" fmla="*/ 51 w 178"/>
                <a:gd name="T47" fmla="*/ 151 h 168"/>
                <a:gd name="T48" fmla="*/ 22 w 178"/>
                <a:gd name="T49" fmla="*/ 93 h 168"/>
                <a:gd name="T50" fmla="*/ 30 w 178"/>
                <a:gd name="T51" fmla="*/ 93 h 168"/>
                <a:gd name="T52" fmla="*/ 84 w 178"/>
                <a:gd name="T53" fmla="*/ 14 h 168"/>
                <a:gd name="T54" fmla="*/ 90 w 178"/>
                <a:gd name="T55" fmla="*/ 18 h 168"/>
                <a:gd name="T56" fmla="*/ 60 w 178"/>
                <a:gd name="T57" fmla="*/ 55 h 168"/>
                <a:gd name="T58" fmla="*/ 84 w 178"/>
                <a:gd name="T59" fmla="*/ 14 h 168"/>
                <a:gd name="T60" fmla="*/ 91 w 178"/>
                <a:gd name="T61" fmla="*/ 56 h 168"/>
                <a:gd name="T62" fmla="*/ 67 w 178"/>
                <a:gd name="T63" fmla="*/ 61 h 168"/>
                <a:gd name="T64" fmla="*/ 66 w 178"/>
                <a:gd name="T65" fmla="*/ 60 h 168"/>
                <a:gd name="T66" fmla="*/ 113 w 178"/>
                <a:gd name="T67" fmla="*/ 10 h 168"/>
                <a:gd name="T68" fmla="*/ 91 w 178"/>
                <a:gd name="T69" fmla="*/ 56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78" h="168">
                  <a:moveTo>
                    <a:pt x="177" y="2"/>
                  </a:moveTo>
                  <a:cubicBezTo>
                    <a:pt x="178" y="0"/>
                    <a:pt x="178" y="0"/>
                    <a:pt x="178" y="0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110" y="3"/>
                    <a:pt x="102" y="9"/>
                    <a:pt x="92" y="5"/>
                  </a:cubicBezTo>
                  <a:cubicBezTo>
                    <a:pt x="63" y="8"/>
                    <a:pt x="55" y="41"/>
                    <a:pt x="47" y="62"/>
                  </a:cubicBezTo>
                  <a:cubicBezTo>
                    <a:pt x="34" y="76"/>
                    <a:pt x="14" y="69"/>
                    <a:pt x="0" y="75"/>
                  </a:cubicBezTo>
                  <a:cubicBezTo>
                    <a:pt x="4" y="80"/>
                    <a:pt x="14" y="81"/>
                    <a:pt x="15" y="90"/>
                  </a:cubicBezTo>
                  <a:cubicBezTo>
                    <a:pt x="23" y="101"/>
                    <a:pt x="15" y="113"/>
                    <a:pt x="22" y="123"/>
                  </a:cubicBezTo>
                  <a:cubicBezTo>
                    <a:pt x="26" y="145"/>
                    <a:pt x="45" y="157"/>
                    <a:pt x="63" y="168"/>
                  </a:cubicBezTo>
                  <a:cubicBezTo>
                    <a:pt x="72" y="159"/>
                    <a:pt x="78" y="146"/>
                    <a:pt x="77" y="132"/>
                  </a:cubicBezTo>
                  <a:cubicBezTo>
                    <a:pt x="72" y="108"/>
                    <a:pt x="49" y="87"/>
                    <a:pt x="27" y="79"/>
                  </a:cubicBezTo>
                  <a:cubicBezTo>
                    <a:pt x="53" y="60"/>
                    <a:pt x="97" y="79"/>
                    <a:pt x="111" y="40"/>
                  </a:cubicBezTo>
                  <a:cubicBezTo>
                    <a:pt x="116" y="29"/>
                    <a:pt x="118" y="14"/>
                    <a:pt x="129" y="7"/>
                  </a:cubicBezTo>
                  <a:cubicBezTo>
                    <a:pt x="128" y="1"/>
                    <a:pt x="128" y="1"/>
                    <a:pt x="128" y="1"/>
                  </a:cubicBezTo>
                  <a:cubicBezTo>
                    <a:pt x="146" y="5"/>
                    <a:pt x="160" y="2"/>
                    <a:pt x="177" y="2"/>
                  </a:cubicBezTo>
                  <a:close/>
                  <a:moveTo>
                    <a:pt x="42" y="95"/>
                  </a:moveTo>
                  <a:cubicBezTo>
                    <a:pt x="59" y="102"/>
                    <a:pt x="68" y="120"/>
                    <a:pt x="71" y="138"/>
                  </a:cubicBezTo>
                  <a:cubicBezTo>
                    <a:pt x="69" y="146"/>
                    <a:pt x="71" y="153"/>
                    <a:pt x="63" y="157"/>
                  </a:cubicBezTo>
                  <a:cubicBezTo>
                    <a:pt x="60" y="153"/>
                    <a:pt x="60" y="153"/>
                    <a:pt x="60" y="153"/>
                  </a:cubicBezTo>
                  <a:cubicBezTo>
                    <a:pt x="54" y="134"/>
                    <a:pt x="53" y="114"/>
                    <a:pt x="41" y="97"/>
                  </a:cubicBezTo>
                  <a:lnTo>
                    <a:pt x="42" y="95"/>
                  </a:lnTo>
                  <a:close/>
                  <a:moveTo>
                    <a:pt x="30" y="93"/>
                  </a:moveTo>
                  <a:cubicBezTo>
                    <a:pt x="43" y="113"/>
                    <a:pt x="43" y="113"/>
                    <a:pt x="43" y="113"/>
                  </a:cubicBezTo>
                  <a:cubicBezTo>
                    <a:pt x="45" y="127"/>
                    <a:pt x="52" y="138"/>
                    <a:pt x="51" y="151"/>
                  </a:cubicBezTo>
                  <a:cubicBezTo>
                    <a:pt x="28" y="140"/>
                    <a:pt x="21" y="116"/>
                    <a:pt x="22" y="93"/>
                  </a:cubicBezTo>
                  <a:cubicBezTo>
                    <a:pt x="23" y="89"/>
                    <a:pt x="27" y="93"/>
                    <a:pt x="30" y="93"/>
                  </a:cubicBezTo>
                  <a:close/>
                  <a:moveTo>
                    <a:pt x="84" y="14"/>
                  </a:moveTo>
                  <a:cubicBezTo>
                    <a:pt x="87" y="14"/>
                    <a:pt x="95" y="11"/>
                    <a:pt x="90" y="18"/>
                  </a:cubicBezTo>
                  <a:cubicBezTo>
                    <a:pt x="80" y="30"/>
                    <a:pt x="75" y="48"/>
                    <a:pt x="60" y="55"/>
                  </a:cubicBezTo>
                  <a:cubicBezTo>
                    <a:pt x="60" y="42"/>
                    <a:pt x="68" y="22"/>
                    <a:pt x="84" y="14"/>
                  </a:cubicBezTo>
                  <a:close/>
                  <a:moveTo>
                    <a:pt x="91" y="56"/>
                  </a:moveTo>
                  <a:cubicBezTo>
                    <a:pt x="82" y="59"/>
                    <a:pt x="76" y="64"/>
                    <a:pt x="67" y="61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88" y="45"/>
                    <a:pt x="87" y="15"/>
                    <a:pt x="113" y="10"/>
                  </a:cubicBezTo>
                  <a:cubicBezTo>
                    <a:pt x="113" y="27"/>
                    <a:pt x="104" y="45"/>
                    <a:pt x="91" y="56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672"/>
            <p:cNvSpPr/>
            <p:nvPr/>
          </p:nvSpPr>
          <p:spPr bwMode="auto">
            <a:xfrm>
              <a:off x="4074" y="-10"/>
              <a:ext cx="171" cy="107"/>
            </a:xfrm>
            <a:custGeom>
              <a:avLst/>
              <a:gdLst>
                <a:gd name="T0" fmla="*/ 72 w 72"/>
                <a:gd name="T1" fmla="*/ 42 h 45"/>
                <a:gd name="T2" fmla="*/ 72 w 72"/>
                <a:gd name="T3" fmla="*/ 27 h 45"/>
                <a:gd name="T4" fmla="*/ 59 w 72"/>
                <a:gd name="T5" fmla="*/ 0 h 45"/>
                <a:gd name="T6" fmla="*/ 50 w 72"/>
                <a:gd name="T7" fmla="*/ 0 h 45"/>
                <a:gd name="T8" fmla="*/ 59 w 72"/>
                <a:gd name="T9" fmla="*/ 10 h 45"/>
                <a:gd name="T10" fmla="*/ 64 w 72"/>
                <a:gd name="T11" fmla="*/ 24 h 45"/>
                <a:gd name="T12" fmla="*/ 59 w 72"/>
                <a:gd name="T13" fmla="*/ 22 h 45"/>
                <a:gd name="T14" fmla="*/ 40 w 72"/>
                <a:gd name="T15" fmla="*/ 0 h 45"/>
                <a:gd name="T16" fmla="*/ 29 w 72"/>
                <a:gd name="T17" fmla="*/ 0 h 45"/>
                <a:gd name="T18" fmla="*/ 57 w 72"/>
                <a:gd name="T19" fmla="*/ 30 h 45"/>
                <a:gd name="T20" fmla="*/ 56 w 72"/>
                <a:gd name="T21" fmla="*/ 35 h 45"/>
                <a:gd name="T22" fmla="*/ 11 w 72"/>
                <a:gd name="T23" fmla="*/ 12 h 45"/>
                <a:gd name="T24" fmla="*/ 8 w 72"/>
                <a:gd name="T25" fmla="*/ 0 h 45"/>
                <a:gd name="T26" fmla="*/ 0 w 72"/>
                <a:gd name="T27" fmla="*/ 0 h 45"/>
                <a:gd name="T28" fmla="*/ 16 w 72"/>
                <a:gd name="T29" fmla="*/ 28 h 45"/>
                <a:gd name="T30" fmla="*/ 69 w 72"/>
                <a:gd name="T31" fmla="*/ 45 h 45"/>
                <a:gd name="T32" fmla="*/ 72 w 72"/>
                <a:gd name="T33" fmla="*/ 4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2" h="45">
                  <a:moveTo>
                    <a:pt x="72" y="42"/>
                  </a:moveTo>
                  <a:cubicBezTo>
                    <a:pt x="64" y="37"/>
                    <a:pt x="72" y="32"/>
                    <a:pt x="72" y="27"/>
                  </a:cubicBezTo>
                  <a:cubicBezTo>
                    <a:pt x="69" y="17"/>
                    <a:pt x="65" y="8"/>
                    <a:pt x="59" y="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53" y="3"/>
                    <a:pt x="56" y="7"/>
                    <a:pt x="59" y="10"/>
                  </a:cubicBezTo>
                  <a:cubicBezTo>
                    <a:pt x="64" y="24"/>
                    <a:pt x="64" y="24"/>
                    <a:pt x="64" y="24"/>
                  </a:cubicBezTo>
                  <a:cubicBezTo>
                    <a:pt x="59" y="22"/>
                    <a:pt x="59" y="22"/>
                    <a:pt x="59" y="22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41" y="6"/>
                    <a:pt x="49" y="19"/>
                    <a:pt x="57" y="30"/>
                  </a:cubicBezTo>
                  <a:cubicBezTo>
                    <a:pt x="58" y="31"/>
                    <a:pt x="59" y="34"/>
                    <a:pt x="56" y="35"/>
                  </a:cubicBezTo>
                  <a:cubicBezTo>
                    <a:pt x="38" y="35"/>
                    <a:pt x="19" y="29"/>
                    <a:pt x="11" y="1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9"/>
                    <a:pt x="5" y="21"/>
                    <a:pt x="16" y="28"/>
                  </a:cubicBezTo>
                  <a:cubicBezTo>
                    <a:pt x="32" y="38"/>
                    <a:pt x="52" y="39"/>
                    <a:pt x="69" y="45"/>
                  </a:cubicBezTo>
                  <a:lnTo>
                    <a:pt x="72" y="42"/>
                  </a:ln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673"/>
            <p:cNvSpPr/>
            <p:nvPr/>
          </p:nvSpPr>
          <p:spPr bwMode="auto">
            <a:xfrm>
              <a:off x="4230" y="138"/>
              <a:ext cx="45" cy="33"/>
            </a:xfrm>
            <a:custGeom>
              <a:avLst/>
              <a:gdLst>
                <a:gd name="T0" fmla="*/ 19 w 19"/>
                <a:gd name="T1" fmla="*/ 10 h 14"/>
                <a:gd name="T2" fmla="*/ 9 w 19"/>
                <a:gd name="T3" fmla="*/ 1 h 14"/>
                <a:gd name="T4" fmla="*/ 1 w 19"/>
                <a:gd name="T5" fmla="*/ 10 h 14"/>
                <a:gd name="T6" fmla="*/ 19 w 19"/>
                <a:gd name="T7" fmla="*/ 1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14">
                  <a:moveTo>
                    <a:pt x="19" y="10"/>
                  </a:moveTo>
                  <a:cubicBezTo>
                    <a:pt x="13" y="8"/>
                    <a:pt x="16" y="0"/>
                    <a:pt x="9" y="1"/>
                  </a:cubicBezTo>
                  <a:cubicBezTo>
                    <a:pt x="6" y="3"/>
                    <a:pt x="0" y="5"/>
                    <a:pt x="1" y="10"/>
                  </a:cubicBezTo>
                  <a:cubicBezTo>
                    <a:pt x="7" y="9"/>
                    <a:pt x="14" y="14"/>
                    <a:pt x="19" y="10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674"/>
            <p:cNvSpPr/>
            <p:nvPr/>
          </p:nvSpPr>
          <p:spPr bwMode="auto">
            <a:xfrm>
              <a:off x="5324" y="-10"/>
              <a:ext cx="121" cy="76"/>
            </a:xfrm>
            <a:custGeom>
              <a:avLst/>
              <a:gdLst>
                <a:gd name="T0" fmla="*/ 42 w 51"/>
                <a:gd name="T1" fmla="*/ 32 h 32"/>
                <a:gd name="T2" fmla="*/ 49 w 51"/>
                <a:gd name="T3" fmla="*/ 14 h 32"/>
                <a:gd name="T4" fmla="*/ 51 w 51"/>
                <a:gd name="T5" fmla="*/ 0 h 32"/>
                <a:gd name="T6" fmla="*/ 46 w 51"/>
                <a:gd name="T7" fmla="*/ 0 h 32"/>
                <a:gd name="T8" fmla="*/ 44 w 51"/>
                <a:gd name="T9" fmla="*/ 8 h 32"/>
                <a:gd name="T10" fmla="*/ 41 w 51"/>
                <a:gd name="T11" fmla="*/ 7 h 32"/>
                <a:gd name="T12" fmla="*/ 37 w 51"/>
                <a:gd name="T13" fmla="*/ 0 h 32"/>
                <a:gd name="T14" fmla="*/ 32 w 51"/>
                <a:gd name="T15" fmla="*/ 0 h 32"/>
                <a:gd name="T16" fmla="*/ 37 w 51"/>
                <a:gd name="T17" fmla="*/ 19 h 32"/>
                <a:gd name="T18" fmla="*/ 8 w 51"/>
                <a:gd name="T19" fmla="*/ 0 h 32"/>
                <a:gd name="T20" fmla="*/ 0 w 51"/>
                <a:gd name="T21" fmla="*/ 0 h 32"/>
                <a:gd name="T22" fmla="*/ 42 w 51"/>
                <a:gd name="T23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1" h="32">
                  <a:moveTo>
                    <a:pt x="42" y="32"/>
                  </a:moveTo>
                  <a:cubicBezTo>
                    <a:pt x="47" y="30"/>
                    <a:pt x="49" y="21"/>
                    <a:pt x="49" y="14"/>
                  </a:cubicBezTo>
                  <a:cubicBezTo>
                    <a:pt x="50" y="9"/>
                    <a:pt x="51" y="5"/>
                    <a:pt x="51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3"/>
                    <a:pt x="46" y="5"/>
                    <a:pt x="44" y="8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39" y="5"/>
                    <a:pt x="38" y="2"/>
                    <a:pt x="37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4" y="6"/>
                    <a:pt x="36" y="12"/>
                    <a:pt x="37" y="19"/>
                  </a:cubicBezTo>
                  <a:cubicBezTo>
                    <a:pt x="24" y="19"/>
                    <a:pt x="16" y="10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1" y="14"/>
                    <a:pt x="25" y="26"/>
                    <a:pt x="42" y="32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" name="Freeform 675"/>
            <p:cNvSpPr>
              <a:spLocks noEditPoints="1"/>
            </p:cNvSpPr>
            <p:nvPr/>
          </p:nvSpPr>
          <p:spPr bwMode="auto">
            <a:xfrm>
              <a:off x="3610" y="-10"/>
              <a:ext cx="159" cy="226"/>
            </a:xfrm>
            <a:custGeom>
              <a:avLst/>
              <a:gdLst>
                <a:gd name="T0" fmla="*/ 35 w 67"/>
                <a:gd name="T1" fmla="*/ 1 h 95"/>
                <a:gd name="T2" fmla="*/ 43 w 67"/>
                <a:gd name="T3" fmla="*/ 50 h 95"/>
                <a:gd name="T4" fmla="*/ 48 w 67"/>
                <a:gd name="T5" fmla="*/ 54 h 95"/>
                <a:gd name="T6" fmla="*/ 46 w 67"/>
                <a:gd name="T7" fmla="*/ 7 h 95"/>
                <a:gd name="T8" fmla="*/ 62 w 67"/>
                <a:gd name="T9" fmla="*/ 38 h 95"/>
                <a:gd name="T10" fmla="*/ 57 w 67"/>
                <a:gd name="T11" fmla="*/ 66 h 95"/>
                <a:gd name="T12" fmla="*/ 48 w 67"/>
                <a:gd name="T13" fmla="*/ 79 h 95"/>
                <a:gd name="T14" fmla="*/ 46 w 67"/>
                <a:gd name="T15" fmla="*/ 55 h 95"/>
                <a:gd name="T16" fmla="*/ 38 w 67"/>
                <a:gd name="T17" fmla="*/ 65 h 95"/>
                <a:gd name="T18" fmla="*/ 23 w 67"/>
                <a:gd name="T19" fmla="*/ 0 h 95"/>
                <a:gd name="T20" fmla="*/ 16 w 67"/>
                <a:gd name="T21" fmla="*/ 0 h 95"/>
                <a:gd name="T22" fmla="*/ 15 w 67"/>
                <a:gd name="T23" fmla="*/ 7 h 95"/>
                <a:gd name="T24" fmla="*/ 43 w 67"/>
                <a:gd name="T25" fmla="*/ 93 h 95"/>
                <a:gd name="T26" fmla="*/ 47 w 67"/>
                <a:gd name="T27" fmla="*/ 95 h 95"/>
                <a:gd name="T28" fmla="*/ 67 w 67"/>
                <a:gd name="T29" fmla="*/ 56 h 95"/>
                <a:gd name="T30" fmla="*/ 52 w 67"/>
                <a:gd name="T31" fmla="*/ 1 h 95"/>
                <a:gd name="T32" fmla="*/ 51 w 67"/>
                <a:gd name="T33" fmla="*/ 0 h 95"/>
                <a:gd name="T34" fmla="*/ 33 w 67"/>
                <a:gd name="T35" fmla="*/ 0 h 95"/>
                <a:gd name="T36" fmla="*/ 35 w 67"/>
                <a:gd name="T37" fmla="*/ 1 h 95"/>
                <a:gd name="T38" fmla="*/ 42 w 67"/>
                <a:gd name="T39" fmla="*/ 5 h 95"/>
                <a:gd name="T40" fmla="*/ 43 w 67"/>
                <a:gd name="T41" fmla="*/ 9 h 95"/>
                <a:gd name="T42" fmla="*/ 42 w 67"/>
                <a:gd name="T43" fmla="*/ 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7" h="95">
                  <a:moveTo>
                    <a:pt x="35" y="1"/>
                  </a:moveTo>
                  <a:cubicBezTo>
                    <a:pt x="41" y="17"/>
                    <a:pt x="47" y="34"/>
                    <a:pt x="43" y="50"/>
                  </a:cubicBezTo>
                  <a:cubicBezTo>
                    <a:pt x="48" y="54"/>
                    <a:pt x="48" y="54"/>
                    <a:pt x="48" y="54"/>
                  </a:cubicBezTo>
                  <a:cubicBezTo>
                    <a:pt x="53" y="41"/>
                    <a:pt x="49" y="21"/>
                    <a:pt x="46" y="7"/>
                  </a:cubicBezTo>
                  <a:cubicBezTo>
                    <a:pt x="57" y="13"/>
                    <a:pt x="59" y="27"/>
                    <a:pt x="62" y="38"/>
                  </a:cubicBezTo>
                  <a:cubicBezTo>
                    <a:pt x="64" y="47"/>
                    <a:pt x="57" y="57"/>
                    <a:pt x="57" y="66"/>
                  </a:cubicBezTo>
                  <a:cubicBezTo>
                    <a:pt x="51" y="69"/>
                    <a:pt x="54" y="77"/>
                    <a:pt x="48" y="79"/>
                  </a:cubicBezTo>
                  <a:cubicBezTo>
                    <a:pt x="43" y="71"/>
                    <a:pt x="55" y="61"/>
                    <a:pt x="46" y="55"/>
                  </a:cubicBezTo>
                  <a:cubicBezTo>
                    <a:pt x="42" y="57"/>
                    <a:pt x="43" y="67"/>
                    <a:pt x="38" y="65"/>
                  </a:cubicBezTo>
                  <a:cubicBezTo>
                    <a:pt x="22" y="49"/>
                    <a:pt x="15" y="23"/>
                    <a:pt x="23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5" y="2"/>
                    <a:pt x="15" y="5"/>
                    <a:pt x="15" y="7"/>
                  </a:cubicBezTo>
                  <a:cubicBezTo>
                    <a:pt x="0" y="42"/>
                    <a:pt x="36" y="62"/>
                    <a:pt x="43" y="93"/>
                  </a:cubicBezTo>
                  <a:cubicBezTo>
                    <a:pt x="44" y="93"/>
                    <a:pt x="45" y="95"/>
                    <a:pt x="47" y="95"/>
                  </a:cubicBezTo>
                  <a:cubicBezTo>
                    <a:pt x="58" y="83"/>
                    <a:pt x="61" y="70"/>
                    <a:pt x="67" y="56"/>
                  </a:cubicBezTo>
                  <a:cubicBezTo>
                    <a:pt x="66" y="36"/>
                    <a:pt x="67" y="16"/>
                    <a:pt x="52" y="1"/>
                  </a:cubicBezTo>
                  <a:cubicBezTo>
                    <a:pt x="52" y="1"/>
                    <a:pt x="51" y="0"/>
                    <a:pt x="51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4" y="1"/>
                    <a:pt x="34" y="1"/>
                    <a:pt x="35" y="1"/>
                  </a:cubicBezTo>
                  <a:close/>
                  <a:moveTo>
                    <a:pt x="42" y="5"/>
                  </a:moveTo>
                  <a:cubicBezTo>
                    <a:pt x="43" y="9"/>
                    <a:pt x="43" y="9"/>
                    <a:pt x="43" y="9"/>
                  </a:cubicBezTo>
                  <a:cubicBezTo>
                    <a:pt x="42" y="9"/>
                    <a:pt x="41" y="6"/>
                    <a:pt x="42" y="5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Freeform 676"/>
            <p:cNvSpPr/>
            <p:nvPr/>
          </p:nvSpPr>
          <p:spPr bwMode="auto">
            <a:xfrm>
              <a:off x="3876" y="-10"/>
              <a:ext cx="359" cy="240"/>
            </a:xfrm>
            <a:custGeom>
              <a:avLst/>
              <a:gdLst>
                <a:gd name="T0" fmla="*/ 149 w 152"/>
                <a:gd name="T1" fmla="*/ 101 h 101"/>
                <a:gd name="T2" fmla="*/ 131 w 152"/>
                <a:gd name="T3" fmla="*/ 73 h 101"/>
                <a:gd name="T4" fmla="*/ 146 w 152"/>
                <a:gd name="T5" fmla="*/ 67 h 101"/>
                <a:gd name="T6" fmla="*/ 119 w 152"/>
                <a:gd name="T7" fmla="*/ 65 h 101"/>
                <a:gd name="T8" fmla="*/ 33 w 152"/>
                <a:gd name="T9" fmla="*/ 6 h 101"/>
                <a:gd name="T10" fmla="*/ 43 w 152"/>
                <a:gd name="T11" fmla="*/ 0 h 101"/>
                <a:gd name="T12" fmla="*/ 0 w 152"/>
                <a:gd name="T13" fmla="*/ 0 h 101"/>
                <a:gd name="T14" fmla="*/ 91 w 152"/>
                <a:gd name="T15" fmla="*/ 50 h 101"/>
                <a:gd name="T16" fmla="*/ 149 w 152"/>
                <a:gd name="T17" fmla="*/ 101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2" h="101">
                  <a:moveTo>
                    <a:pt x="149" y="101"/>
                  </a:moveTo>
                  <a:cubicBezTo>
                    <a:pt x="152" y="89"/>
                    <a:pt x="137" y="83"/>
                    <a:pt x="131" y="73"/>
                  </a:cubicBezTo>
                  <a:cubicBezTo>
                    <a:pt x="132" y="68"/>
                    <a:pt x="149" y="75"/>
                    <a:pt x="146" y="67"/>
                  </a:cubicBezTo>
                  <a:cubicBezTo>
                    <a:pt x="119" y="65"/>
                    <a:pt x="119" y="65"/>
                    <a:pt x="119" y="65"/>
                  </a:cubicBezTo>
                  <a:cubicBezTo>
                    <a:pt x="93" y="39"/>
                    <a:pt x="61" y="28"/>
                    <a:pt x="33" y="6"/>
                  </a:cubicBezTo>
                  <a:cubicBezTo>
                    <a:pt x="36" y="4"/>
                    <a:pt x="40" y="2"/>
                    <a:pt x="4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2" y="12"/>
                    <a:pt x="62" y="29"/>
                    <a:pt x="91" y="50"/>
                  </a:cubicBezTo>
                  <a:cubicBezTo>
                    <a:pt x="110" y="67"/>
                    <a:pt x="132" y="81"/>
                    <a:pt x="149" y="101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Freeform 677"/>
            <p:cNvSpPr/>
            <p:nvPr/>
          </p:nvSpPr>
          <p:spPr bwMode="auto">
            <a:xfrm>
              <a:off x="2224" y="-10"/>
              <a:ext cx="16" cy="5"/>
            </a:xfrm>
            <a:custGeom>
              <a:avLst/>
              <a:gdLst>
                <a:gd name="T0" fmla="*/ 4 w 7"/>
                <a:gd name="T1" fmla="*/ 2 h 2"/>
                <a:gd name="T2" fmla="*/ 7 w 7"/>
                <a:gd name="T3" fmla="*/ 0 h 2"/>
                <a:gd name="T4" fmla="*/ 0 w 7"/>
                <a:gd name="T5" fmla="*/ 0 h 2"/>
                <a:gd name="T6" fmla="*/ 4 w 7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2">
                  <a:moveTo>
                    <a:pt x="4" y="2"/>
                  </a:moveTo>
                  <a:cubicBezTo>
                    <a:pt x="5" y="1"/>
                    <a:pt x="6" y="1"/>
                    <a:pt x="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2" y="2"/>
                    <a:pt x="4" y="2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Freeform 678"/>
            <p:cNvSpPr/>
            <p:nvPr/>
          </p:nvSpPr>
          <p:spPr bwMode="auto">
            <a:xfrm>
              <a:off x="4356" y="-10"/>
              <a:ext cx="149" cy="62"/>
            </a:xfrm>
            <a:custGeom>
              <a:avLst/>
              <a:gdLst>
                <a:gd name="T0" fmla="*/ 5 w 63"/>
                <a:gd name="T1" fmla="*/ 26 h 26"/>
                <a:gd name="T2" fmla="*/ 51 w 63"/>
                <a:gd name="T3" fmla="*/ 11 h 26"/>
                <a:gd name="T4" fmla="*/ 63 w 63"/>
                <a:gd name="T5" fmla="*/ 0 h 26"/>
                <a:gd name="T6" fmla="*/ 53 w 63"/>
                <a:gd name="T7" fmla="*/ 0 h 26"/>
                <a:gd name="T8" fmla="*/ 18 w 63"/>
                <a:gd name="T9" fmla="*/ 14 h 26"/>
                <a:gd name="T10" fmla="*/ 20 w 63"/>
                <a:gd name="T11" fmla="*/ 0 h 26"/>
                <a:gd name="T12" fmla="*/ 13 w 63"/>
                <a:gd name="T13" fmla="*/ 0 h 26"/>
                <a:gd name="T14" fmla="*/ 9 w 63"/>
                <a:gd name="T15" fmla="*/ 13 h 26"/>
                <a:gd name="T16" fmla="*/ 6 w 63"/>
                <a:gd name="T17" fmla="*/ 0 h 26"/>
                <a:gd name="T18" fmla="*/ 0 w 63"/>
                <a:gd name="T19" fmla="*/ 0 h 26"/>
                <a:gd name="T20" fmla="*/ 2 w 63"/>
                <a:gd name="T21" fmla="*/ 25 h 26"/>
                <a:gd name="T22" fmla="*/ 5 w 63"/>
                <a:gd name="T23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3" h="26">
                  <a:moveTo>
                    <a:pt x="5" y="26"/>
                  </a:moveTo>
                  <a:cubicBezTo>
                    <a:pt x="51" y="11"/>
                    <a:pt x="51" y="11"/>
                    <a:pt x="51" y="11"/>
                  </a:cubicBezTo>
                  <a:cubicBezTo>
                    <a:pt x="55" y="8"/>
                    <a:pt x="59" y="4"/>
                    <a:pt x="63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43" y="7"/>
                    <a:pt x="30" y="12"/>
                    <a:pt x="18" y="14"/>
                  </a:cubicBezTo>
                  <a:cubicBezTo>
                    <a:pt x="18" y="9"/>
                    <a:pt x="19" y="5"/>
                    <a:pt x="20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2" y="4"/>
                    <a:pt x="10" y="8"/>
                    <a:pt x="9" y="13"/>
                  </a:cubicBezTo>
                  <a:cubicBezTo>
                    <a:pt x="7" y="9"/>
                    <a:pt x="6" y="4"/>
                    <a:pt x="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"/>
                    <a:pt x="0" y="17"/>
                    <a:pt x="2" y="25"/>
                  </a:cubicBezTo>
                  <a:lnTo>
                    <a:pt x="5" y="26"/>
                  </a:ln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pic>
        <p:nvPicPr>
          <p:cNvPr id="27" name="图片 26"/>
          <p:cNvPicPr>
            <a:picLocks noChangeAspect="1"/>
          </p:cNvPicPr>
          <p:nvPr userDrawn="1"/>
        </p:nvPicPr>
        <p:blipFill rotWithShape="1">
          <a:blip r:embed="rId2" cstate="print">
            <a:clrChange>
              <a:clrFrom>
                <a:srgbClr val="FEFEFE"/>
              </a:clrFrom>
              <a:clrTo>
                <a:srgbClr val="FEFEFE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0049" t="5801" r="6123" b="6692"/>
          <a:stretch>
            <a:fillRect/>
          </a:stretch>
        </p:blipFill>
        <p:spPr>
          <a:xfrm>
            <a:off x="11134137" y="5353050"/>
            <a:ext cx="1057863" cy="1504949"/>
          </a:xfrm>
          <a:prstGeom prst="rect">
            <a:avLst/>
          </a:prstGeom>
        </p:spPr>
      </p:pic>
      <p:pic>
        <p:nvPicPr>
          <p:cNvPr id="28" name="图片 27"/>
          <p:cNvPicPr>
            <a:picLocks noChangeAspect="1"/>
          </p:cNvPicPr>
          <p:nvPr userDrawn="1"/>
        </p:nvPicPr>
        <p:blipFill rotWithShape="1">
          <a:blip r:embed="rId3" cstate="print">
            <a:clrChange>
              <a:clrFrom>
                <a:srgbClr val="FEFEFE"/>
              </a:clrFrom>
              <a:clrTo>
                <a:srgbClr val="FEFEFE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7277" t="74906" r="37277"/>
          <a:stretch>
            <a:fillRect/>
          </a:stretch>
        </p:blipFill>
        <p:spPr>
          <a:xfrm>
            <a:off x="9848850" y="6150545"/>
            <a:ext cx="1304396" cy="707455"/>
          </a:xfrm>
          <a:prstGeom prst="rect">
            <a:avLst/>
          </a:prstGeom>
        </p:spPr>
      </p:pic>
      <p:sp>
        <p:nvSpPr>
          <p:cNvPr id="32" name="文本框 31"/>
          <p:cNvSpPr txBox="1"/>
          <p:nvPr userDrawn="1"/>
        </p:nvSpPr>
        <p:spPr>
          <a:xfrm>
            <a:off x="5634336" y="2390105"/>
            <a:ext cx="923330" cy="1107996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algn="ctr"/>
            <a:r>
              <a:rPr lang="zh-CN" altLang="en-US" sz="7200" dirty="0">
                <a:solidFill>
                  <a:srgbClr val="004DA1"/>
                </a:solidFill>
                <a:latin typeface="李旭科书法" panose="02000603000000000000" pitchFamily="2" charset="-122"/>
                <a:ea typeface="李旭科书法" panose="02000603000000000000" pitchFamily="2" charset="-122"/>
              </a:rPr>
              <a:t>贰</a:t>
            </a:r>
            <a:endParaRPr lang="en-US" altLang="zh-CN" sz="7200" dirty="0">
              <a:solidFill>
                <a:srgbClr val="004DA1"/>
              </a:solidFill>
              <a:latin typeface="李旭科书法" panose="02000603000000000000" pitchFamily="2" charset="-122"/>
              <a:ea typeface="李旭科书法" panose="02000603000000000000" pitchFamily="2" charset="-122"/>
            </a:endParaRPr>
          </a:p>
        </p:txBody>
      </p:sp>
      <p:sp>
        <p:nvSpPr>
          <p:cNvPr id="34" name="Freeform 5"/>
          <p:cNvSpPr>
            <a:spLocks noEditPoints="1"/>
          </p:cNvSpPr>
          <p:nvPr userDrawn="1"/>
        </p:nvSpPr>
        <p:spPr bwMode="auto">
          <a:xfrm>
            <a:off x="8228379" y="4654365"/>
            <a:ext cx="957263" cy="334963"/>
          </a:xfrm>
          <a:custGeom>
            <a:avLst/>
            <a:gdLst>
              <a:gd name="T0" fmla="*/ 89 w 254"/>
              <a:gd name="T1" fmla="*/ 41 h 86"/>
              <a:gd name="T2" fmla="*/ 64 w 254"/>
              <a:gd name="T3" fmla="*/ 31 h 86"/>
              <a:gd name="T4" fmla="*/ 60 w 254"/>
              <a:gd name="T5" fmla="*/ 50 h 86"/>
              <a:gd name="T6" fmla="*/ 71 w 254"/>
              <a:gd name="T7" fmla="*/ 47 h 86"/>
              <a:gd name="T8" fmla="*/ 64 w 254"/>
              <a:gd name="T9" fmla="*/ 45 h 86"/>
              <a:gd name="T10" fmla="*/ 66 w 254"/>
              <a:gd name="T11" fmla="*/ 36 h 86"/>
              <a:gd name="T12" fmla="*/ 83 w 254"/>
              <a:gd name="T13" fmla="*/ 40 h 86"/>
              <a:gd name="T14" fmla="*/ 69 w 254"/>
              <a:gd name="T15" fmla="*/ 58 h 86"/>
              <a:gd name="T16" fmla="*/ 51 w 254"/>
              <a:gd name="T17" fmla="*/ 49 h 86"/>
              <a:gd name="T18" fmla="*/ 36 w 254"/>
              <a:gd name="T19" fmla="*/ 51 h 86"/>
              <a:gd name="T20" fmla="*/ 14 w 254"/>
              <a:gd name="T21" fmla="*/ 58 h 86"/>
              <a:gd name="T22" fmla="*/ 0 w 254"/>
              <a:gd name="T23" fmla="*/ 53 h 86"/>
              <a:gd name="T24" fmla="*/ 9 w 254"/>
              <a:gd name="T25" fmla="*/ 62 h 86"/>
              <a:gd name="T26" fmla="*/ 40 w 254"/>
              <a:gd name="T27" fmla="*/ 54 h 86"/>
              <a:gd name="T28" fmla="*/ 59 w 254"/>
              <a:gd name="T29" fmla="*/ 61 h 86"/>
              <a:gd name="T30" fmla="*/ 89 w 254"/>
              <a:gd name="T31" fmla="*/ 41 h 86"/>
              <a:gd name="T32" fmla="*/ 243 w 254"/>
              <a:gd name="T33" fmla="*/ 33 h 86"/>
              <a:gd name="T34" fmla="*/ 251 w 254"/>
              <a:gd name="T35" fmla="*/ 54 h 86"/>
              <a:gd name="T36" fmla="*/ 209 w 254"/>
              <a:gd name="T37" fmla="*/ 86 h 86"/>
              <a:gd name="T38" fmla="*/ 167 w 254"/>
              <a:gd name="T39" fmla="*/ 74 h 86"/>
              <a:gd name="T40" fmla="*/ 149 w 254"/>
              <a:gd name="T41" fmla="*/ 62 h 86"/>
              <a:gd name="T42" fmla="*/ 101 w 254"/>
              <a:gd name="T43" fmla="*/ 63 h 86"/>
              <a:gd name="T44" fmla="*/ 49 w 254"/>
              <a:gd name="T45" fmla="*/ 62 h 86"/>
              <a:gd name="T46" fmla="*/ 98 w 254"/>
              <a:gd name="T47" fmla="*/ 56 h 86"/>
              <a:gd name="T48" fmla="*/ 168 w 254"/>
              <a:gd name="T49" fmla="*/ 53 h 86"/>
              <a:gd name="T50" fmla="*/ 214 w 254"/>
              <a:gd name="T51" fmla="*/ 63 h 86"/>
              <a:gd name="T52" fmla="*/ 228 w 254"/>
              <a:gd name="T53" fmla="*/ 31 h 86"/>
              <a:gd name="T54" fmla="*/ 192 w 254"/>
              <a:gd name="T55" fmla="*/ 23 h 86"/>
              <a:gd name="T56" fmla="*/ 191 w 254"/>
              <a:gd name="T57" fmla="*/ 46 h 86"/>
              <a:gd name="T58" fmla="*/ 202 w 254"/>
              <a:gd name="T59" fmla="*/ 37 h 86"/>
              <a:gd name="T60" fmla="*/ 200 w 254"/>
              <a:gd name="T61" fmla="*/ 33 h 86"/>
              <a:gd name="T62" fmla="*/ 211 w 254"/>
              <a:gd name="T63" fmla="*/ 43 h 86"/>
              <a:gd name="T64" fmla="*/ 185 w 254"/>
              <a:gd name="T65" fmla="*/ 56 h 86"/>
              <a:gd name="T66" fmla="*/ 179 w 254"/>
              <a:gd name="T67" fmla="*/ 36 h 86"/>
              <a:gd name="T68" fmla="*/ 178 w 254"/>
              <a:gd name="T69" fmla="*/ 12 h 86"/>
              <a:gd name="T70" fmla="*/ 211 w 254"/>
              <a:gd name="T71" fmla="*/ 11 h 86"/>
              <a:gd name="T72" fmla="*/ 237 w 254"/>
              <a:gd name="T73" fmla="*/ 8 h 86"/>
              <a:gd name="T74" fmla="*/ 243 w 254"/>
              <a:gd name="T75" fmla="*/ 33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254" h="86">
                <a:moveTo>
                  <a:pt x="89" y="41"/>
                </a:moveTo>
                <a:cubicBezTo>
                  <a:pt x="88" y="31"/>
                  <a:pt x="74" y="24"/>
                  <a:pt x="64" y="31"/>
                </a:cubicBezTo>
                <a:cubicBezTo>
                  <a:pt x="54" y="38"/>
                  <a:pt x="58" y="48"/>
                  <a:pt x="60" y="50"/>
                </a:cubicBezTo>
                <a:cubicBezTo>
                  <a:pt x="63" y="53"/>
                  <a:pt x="71" y="54"/>
                  <a:pt x="71" y="47"/>
                </a:cubicBezTo>
                <a:cubicBezTo>
                  <a:pt x="70" y="42"/>
                  <a:pt x="64" y="45"/>
                  <a:pt x="64" y="45"/>
                </a:cubicBezTo>
                <a:cubicBezTo>
                  <a:pt x="64" y="45"/>
                  <a:pt x="60" y="41"/>
                  <a:pt x="66" y="36"/>
                </a:cubicBezTo>
                <a:cubicBezTo>
                  <a:pt x="73" y="31"/>
                  <a:pt x="81" y="35"/>
                  <a:pt x="83" y="40"/>
                </a:cubicBezTo>
                <a:cubicBezTo>
                  <a:pt x="84" y="46"/>
                  <a:pt x="84" y="54"/>
                  <a:pt x="69" y="58"/>
                </a:cubicBezTo>
                <a:cubicBezTo>
                  <a:pt x="53" y="58"/>
                  <a:pt x="51" y="49"/>
                  <a:pt x="51" y="49"/>
                </a:cubicBezTo>
                <a:cubicBezTo>
                  <a:pt x="47" y="54"/>
                  <a:pt x="43" y="50"/>
                  <a:pt x="36" y="51"/>
                </a:cubicBezTo>
                <a:cubicBezTo>
                  <a:pt x="30" y="51"/>
                  <a:pt x="20" y="56"/>
                  <a:pt x="14" y="58"/>
                </a:cubicBezTo>
                <a:cubicBezTo>
                  <a:pt x="7" y="60"/>
                  <a:pt x="0" y="53"/>
                  <a:pt x="0" y="53"/>
                </a:cubicBezTo>
                <a:cubicBezTo>
                  <a:pt x="0" y="53"/>
                  <a:pt x="2" y="59"/>
                  <a:pt x="9" y="62"/>
                </a:cubicBezTo>
                <a:cubicBezTo>
                  <a:pt x="18" y="64"/>
                  <a:pt x="33" y="54"/>
                  <a:pt x="40" y="54"/>
                </a:cubicBezTo>
                <a:cubicBezTo>
                  <a:pt x="46" y="54"/>
                  <a:pt x="59" y="61"/>
                  <a:pt x="59" y="61"/>
                </a:cubicBezTo>
                <a:cubicBezTo>
                  <a:pt x="81" y="68"/>
                  <a:pt x="91" y="52"/>
                  <a:pt x="89" y="41"/>
                </a:cubicBezTo>
                <a:close/>
                <a:moveTo>
                  <a:pt x="243" y="33"/>
                </a:moveTo>
                <a:cubicBezTo>
                  <a:pt x="243" y="33"/>
                  <a:pt x="254" y="43"/>
                  <a:pt x="251" y="54"/>
                </a:cubicBezTo>
                <a:cubicBezTo>
                  <a:pt x="248" y="66"/>
                  <a:pt x="230" y="86"/>
                  <a:pt x="209" y="86"/>
                </a:cubicBezTo>
                <a:cubicBezTo>
                  <a:pt x="189" y="86"/>
                  <a:pt x="174" y="80"/>
                  <a:pt x="167" y="74"/>
                </a:cubicBezTo>
                <a:cubicBezTo>
                  <a:pt x="149" y="62"/>
                  <a:pt x="149" y="62"/>
                  <a:pt x="149" y="62"/>
                </a:cubicBezTo>
                <a:cubicBezTo>
                  <a:pt x="149" y="62"/>
                  <a:pt x="131" y="48"/>
                  <a:pt x="101" y="63"/>
                </a:cubicBezTo>
                <a:cubicBezTo>
                  <a:pt x="71" y="79"/>
                  <a:pt x="54" y="64"/>
                  <a:pt x="49" y="62"/>
                </a:cubicBezTo>
                <a:cubicBezTo>
                  <a:pt x="49" y="62"/>
                  <a:pt x="71" y="75"/>
                  <a:pt x="98" y="56"/>
                </a:cubicBezTo>
                <a:cubicBezTo>
                  <a:pt x="127" y="35"/>
                  <a:pt x="142" y="39"/>
                  <a:pt x="168" y="53"/>
                </a:cubicBezTo>
                <a:cubicBezTo>
                  <a:pt x="195" y="68"/>
                  <a:pt x="203" y="66"/>
                  <a:pt x="214" y="63"/>
                </a:cubicBezTo>
                <a:cubicBezTo>
                  <a:pt x="225" y="60"/>
                  <a:pt x="235" y="47"/>
                  <a:pt x="228" y="31"/>
                </a:cubicBezTo>
                <a:cubicBezTo>
                  <a:pt x="221" y="15"/>
                  <a:pt x="199" y="15"/>
                  <a:pt x="192" y="23"/>
                </a:cubicBezTo>
                <a:cubicBezTo>
                  <a:pt x="186" y="31"/>
                  <a:pt x="185" y="40"/>
                  <a:pt x="191" y="46"/>
                </a:cubicBezTo>
                <a:cubicBezTo>
                  <a:pt x="198" y="52"/>
                  <a:pt x="205" y="44"/>
                  <a:pt x="202" y="37"/>
                </a:cubicBezTo>
                <a:cubicBezTo>
                  <a:pt x="202" y="37"/>
                  <a:pt x="200" y="34"/>
                  <a:pt x="200" y="33"/>
                </a:cubicBezTo>
                <a:cubicBezTo>
                  <a:pt x="200" y="34"/>
                  <a:pt x="211" y="37"/>
                  <a:pt x="211" y="43"/>
                </a:cubicBezTo>
                <a:cubicBezTo>
                  <a:pt x="210" y="55"/>
                  <a:pt x="198" y="64"/>
                  <a:pt x="185" y="56"/>
                </a:cubicBezTo>
                <a:cubicBezTo>
                  <a:pt x="173" y="49"/>
                  <a:pt x="179" y="36"/>
                  <a:pt x="179" y="36"/>
                </a:cubicBezTo>
                <a:cubicBezTo>
                  <a:pt x="179" y="36"/>
                  <a:pt x="167" y="23"/>
                  <a:pt x="178" y="12"/>
                </a:cubicBezTo>
                <a:cubicBezTo>
                  <a:pt x="191" y="1"/>
                  <a:pt x="206" y="8"/>
                  <a:pt x="211" y="11"/>
                </a:cubicBezTo>
                <a:cubicBezTo>
                  <a:pt x="211" y="11"/>
                  <a:pt x="221" y="0"/>
                  <a:pt x="237" y="8"/>
                </a:cubicBezTo>
                <a:cubicBezTo>
                  <a:pt x="250" y="18"/>
                  <a:pt x="243" y="33"/>
                  <a:pt x="243" y="33"/>
                </a:cubicBezTo>
                <a:close/>
              </a:path>
            </a:pathLst>
          </a:custGeom>
          <a:solidFill>
            <a:srgbClr val="004DA1"/>
          </a:solidFill>
          <a:ln w="15875" cap="flat">
            <a:noFill/>
            <a:prstDash val="solid"/>
            <a:miter lim="800000"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9" name="文本占位符 37"/>
          <p:cNvSpPr>
            <a:spLocks noGrp="1"/>
          </p:cNvSpPr>
          <p:nvPr>
            <p:ph type="body" sz="quarter" idx="10"/>
          </p:nvPr>
        </p:nvSpPr>
        <p:spPr>
          <a:xfrm>
            <a:off x="3390106" y="4162375"/>
            <a:ext cx="5411788" cy="826953"/>
          </a:xfrm>
          <a:prstGeom prst="rect">
            <a:avLst/>
          </a:prstGeom>
        </p:spPr>
        <p:txBody>
          <a:bodyPr anchor="ctr"/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4400">
                <a:solidFill>
                  <a:srgbClr val="004DA1"/>
                </a:solidFill>
                <a:latin typeface="+mj-ea"/>
                <a:ea typeface="+mj-ea"/>
              </a:defRPr>
            </a:lvl1pPr>
          </a:lstStyle>
          <a:p>
            <a:pPr lvl="0"/>
            <a:endParaRPr lang="zh-CN" altLang="en-US" dirty="0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50" advTm="6000">
        <p14:flip dir="r"/>
      </p:transition>
    </mc:Choice>
    <mc:Fallback>
      <p:transition spd="slow" advTm="6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3" presetClass="entr" presetSubtype="528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" presetID="16" presetClass="entr" presetSubtype="37" fill="hold" grpId="0" nodeType="withEffect" nodePh="1">
                                  <p:stCondLst>
                                    <p:cond delay="1500"/>
                                  </p:stCondLst>
                                  <p:endCondLst>
                                    <p:cond evt="begin" delay="0">
                                      <p:tn val="26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8" dur="1000"/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42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" presetID="12" presetClass="entr" presetSubtype="8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" dur="1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37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42" presetClass="entr" presetSubtype="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2" grpId="0"/>
      <p:bldP spid="34" grpId="0" animBg="1"/>
      <p:bldP spid="39" grpId="0" build="p"/>
    </p:bldLst>
  </p:timing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过渡页-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5"/>
          <p:cNvSpPr>
            <a:spLocks noEditPoints="1"/>
          </p:cNvSpPr>
          <p:nvPr userDrawn="1"/>
        </p:nvSpPr>
        <p:spPr bwMode="auto">
          <a:xfrm rot="20629626">
            <a:off x="6138980" y="1669722"/>
            <a:ext cx="1302939" cy="2030413"/>
          </a:xfrm>
          <a:custGeom>
            <a:avLst/>
            <a:gdLst>
              <a:gd name="T0" fmla="*/ 292 w 708"/>
              <a:gd name="T1" fmla="*/ 192 h 1105"/>
              <a:gd name="T2" fmla="*/ 504 w 708"/>
              <a:gd name="T3" fmla="*/ 619 h 1105"/>
              <a:gd name="T4" fmla="*/ 661 w 708"/>
              <a:gd name="T5" fmla="*/ 701 h 1105"/>
              <a:gd name="T6" fmla="*/ 434 w 708"/>
              <a:gd name="T7" fmla="*/ 337 h 1105"/>
              <a:gd name="T8" fmla="*/ 496 w 708"/>
              <a:gd name="T9" fmla="*/ 438 h 1105"/>
              <a:gd name="T10" fmla="*/ 286 w 708"/>
              <a:gd name="T11" fmla="*/ 837 h 1105"/>
              <a:gd name="T12" fmla="*/ 116 w 708"/>
              <a:gd name="T13" fmla="*/ 860 h 1105"/>
              <a:gd name="T14" fmla="*/ 574 w 708"/>
              <a:gd name="T15" fmla="*/ 1058 h 1105"/>
              <a:gd name="T16" fmla="*/ 539 w 708"/>
              <a:gd name="T17" fmla="*/ 925 h 1105"/>
              <a:gd name="T18" fmla="*/ 623 w 708"/>
              <a:gd name="T19" fmla="*/ 897 h 1105"/>
              <a:gd name="T20" fmla="*/ 531 w 708"/>
              <a:gd name="T21" fmla="*/ 870 h 1105"/>
              <a:gd name="T22" fmla="*/ 542 w 708"/>
              <a:gd name="T23" fmla="*/ 971 h 1105"/>
              <a:gd name="T24" fmla="*/ 556 w 708"/>
              <a:gd name="T25" fmla="*/ 952 h 1105"/>
              <a:gd name="T26" fmla="*/ 172 w 708"/>
              <a:gd name="T27" fmla="*/ 771 h 1105"/>
              <a:gd name="T28" fmla="*/ 428 w 708"/>
              <a:gd name="T29" fmla="*/ 770 h 1105"/>
              <a:gd name="T30" fmla="*/ 395 w 708"/>
              <a:gd name="T31" fmla="*/ 844 h 1105"/>
              <a:gd name="T32" fmla="*/ 335 w 708"/>
              <a:gd name="T33" fmla="*/ 868 h 1105"/>
              <a:gd name="T34" fmla="*/ 118 w 708"/>
              <a:gd name="T35" fmla="*/ 905 h 1105"/>
              <a:gd name="T36" fmla="*/ 43 w 708"/>
              <a:gd name="T37" fmla="*/ 769 h 1105"/>
              <a:gd name="T38" fmla="*/ 116 w 708"/>
              <a:gd name="T39" fmla="*/ 771 h 1105"/>
              <a:gd name="T40" fmla="*/ 235 w 708"/>
              <a:gd name="T41" fmla="*/ 455 h 1105"/>
              <a:gd name="T42" fmla="*/ 328 w 708"/>
              <a:gd name="T43" fmla="*/ 535 h 1105"/>
              <a:gd name="T44" fmla="*/ 317 w 708"/>
              <a:gd name="T45" fmla="*/ 383 h 1105"/>
              <a:gd name="T46" fmla="*/ 149 w 708"/>
              <a:gd name="T47" fmla="*/ 426 h 1105"/>
              <a:gd name="T48" fmla="*/ 191 w 708"/>
              <a:gd name="T49" fmla="*/ 267 h 1105"/>
              <a:gd name="T50" fmla="*/ 37 w 708"/>
              <a:gd name="T51" fmla="*/ 108 h 1105"/>
              <a:gd name="T52" fmla="*/ 211 w 708"/>
              <a:gd name="T53" fmla="*/ 93 h 1105"/>
              <a:gd name="T54" fmla="*/ 201 w 708"/>
              <a:gd name="T55" fmla="*/ 218 h 1105"/>
              <a:gd name="T56" fmla="*/ 318 w 708"/>
              <a:gd name="T57" fmla="*/ 345 h 1105"/>
              <a:gd name="T58" fmla="*/ 417 w 708"/>
              <a:gd name="T59" fmla="*/ 281 h 1105"/>
              <a:gd name="T60" fmla="*/ 412 w 708"/>
              <a:gd name="T61" fmla="*/ 371 h 1105"/>
              <a:gd name="T62" fmla="*/ 363 w 708"/>
              <a:gd name="T63" fmla="*/ 483 h 1105"/>
              <a:gd name="T64" fmla="*/ 442 w 708"/>
              <a:gd name="T65" fmla="*/ 543 h 1105"/>
              <a:gd name="T66" fmla="*/ 468 w 708"/>
              <a:gd name="T67" fmla="*/ 445 h 1105"/>
              <a:gd name="T68" fmla="*/ 522 w 708"/>
              <a:gd name="T69" fmla="*/ 365 h 1105"/>
              <a:gd name="T70" fmla="*/ 509 w 708"/>
              <a:gd name="T71" fmla="*/ 514 h 1105"/>
              <a:gd name="T72" fmla="*/ 538 w 708"/>
              <a:gd name="T73" fmla="*/ 537 h 1105"/>
              <a:gd name="T74" fmla="*/ 370 w 708"/>
              <a:gd name="T75" fmla="*/ 568 h 1105"/>
              <a:gd name="T76" fmla="*/ 355 w 708"/>
              <a:gd name="T77" fmla="*/ 606 h 1105"/>
              <a:gd name="T78" fmla="*/ 349 w 708"/>
              <a:gd name="T79" fmla="*/ 675 h 1105"/>
              <a:gd name="T80" fmla="*/ 336 w 708"/>
              <a:gd name="T81" fmla="*/ 740 h 1105"/>
              <a:gd name="T82" fmla="*/ 317 w 708"/>
              <a:gd name="T83" fmla="*/ 696 h 1105"/>
              <a:gd name="T84" fmla="*/ 176 w 708"/>
              <a:gd name="T85" fmla="*/ 64 h 1105"/>
              <a:gd name="T86" fmla="*/ 261 w 708"/>
              <a:gd name="T87" fmla="*/ 508 h 1105"/>
              <a:gd name="T88" fmla="*/ 72 w 708"/>
              <a:gd name="T89" fmla="*/ 642 h 1105"/>
              <a:gd name="T90" fmla="*/ 161 w 708"/>
              <a:gd name="T91" fmla="*/ 627 h 1105"/>
              <a:gd name="T92" fmla="*/ 91 w 708"/>
              <a:gd name="T93" fmla="*/ 699 h 1105"/>
              <a:gd name="T94" fmla="*/ 54 w 708"/>
              <a:gd name="T95" fmla="*/ 606 h 1105"/>
              <a:gd name="T96" fmla="*/ 59 w 708"/>
              <a:gd name="T97" fmla="*/ 508 h 1105"/>
              <a:gd name="T98" fmla="*/ 69 w 708"/>
              <a:gd name="T99" fmla="*/ 584 h 1105"/>
              <a:gd name="T100" fmla="*/ 70 w 708"/>
              <a:gd name="T101" fmla="*/ 636 h 1105"/>
              <a:gd name="T102" fmla="*/ 91 w 708"/>
              <a:gd name="T103" fmla="*/ 605 h 1105"/>
              <a:gd name="T104" fmla="*/ 97 w 708"/>
              <a:gd name="T105" fmla="*/ 592 h 1105"/>
              <a:gd name="T106" fmla="*/ 92 w 708"/>
              <a:gd name="T107" fmla="*/ 566 h 1105"/>
              <a:gd name="T108" fmla="*/ 556 w 708"/>
              <a:gd name="T109" fmla="*/ 925 h 1105"/>
              <a:gd name="T110" fmla="*/ 591 w 708"/>
              <a:gd name="T111" fmla="*/ 969 h 1105"/>
              <a:gd name="T112" fmla="*/ 596 w 708"/>
              <a:gd name="T113" fmla="*/ 991 h 1105"/>
              <a:gd name="T114" fmla="*/ 516 w 708"/>
              <a:gd name="T115" fmla="*/ 482 h 1105"/>
              <a:gd name="T116" fmla="*/ 530 w 708"/>
              <a:gd name="T117" fmla="*/ 442 h 1105"/>
              <a:gd name="T118" fmla="*/ 536 w 708"/>
              <a:gd name="T119" fmla="*/ 424 h 1105"/>
              <a:gd name="T120" fmla="*/ 479 w 708"/>
              <a:gd name="T121" fmla="*/ 901 h 1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708" h="1105">
                <a:moveTo>
                  <a:pt x="293" y="193"/>
                </a:moveTo>
                <a:cubicBezTo>
                  <a:pt x="298" y="194"/>
                  <a:pt x="301" y="193"/>
                  <a:pt x="304" y="192"/>
                </a:cubicBezTo>
                <a:cubicBezTo>
                  <a:pt x="304" y="193"/>
                  <a:pt x="303" y="193"/>
                  <a:pt x="302" y="194"/>
                </a:cubicBezTo>
                <a:cubicBezTo>
                  <a:pt x="300" y="196"/>
                  <a:pt x="292" y="197"/>
                  <a:pt x="287" y="194"/>
                </a:cubicBezTo>
                <a:cubicBezTo>
                  <a:pt x="286" y="192"/>
                  <a:pt x="286" y="191"/>
                  <a:pt x="285" y="190"/>
                </a:cubicBezTo>
                <a:cubicBezTo>
                  <a:pt x="286" y="188"/>
                  <a:pt x="287" y="186"/>
                  <a:pt x="288" y="184"/>
                </a:cubicBezTo>
                <a:cubicBezTo>
                  <a:pt x="288" y="184"/>
                  <a:pt x="287" y="183"/>
                  <a:pt x="287" y="182"/>
                </a:cubicBezTo>
                <a:cubicBezTo>
                  <a:pt x="286" y="182"/>
                  <a:pt x="285" y="181"/>
                  <a:pt x="284" y="181"/>
                </a:cubicBezTo>
                <a:cubicBezTo>
                  <a:pt x="282" y="183"/>
                  <a:pt x="280" y="186"/>
                  <a:pt x="277" y="189"/>
                </a:cubicBezTo>
                <a:cubicBezTo>
                  <a:pt x="277" y="189"/>
                  <a:pt x="277" y="189"/>
                  <a:pt x="277" y="189"/>
                </a:cubicBezTo>
                <a:cubicBezTo>
                  <a:pt x="277" y="187"/>
                  <a:pt x="277" y="187"/>
                  <a:pt x="277" y="187"/>
                </a:cubicBezTo>
                <a:cubicBezTo>
                  <a:pt x="277" y="182"/>
                  <a:pt x="281" y="177"/>
                  <a:pt x="285" y="176"/>
                </a:cubicBezTo>
                <a:cubicBezTo>
                  <a:pt x="288" y="175"/>
                  <a:pt x="289" y="175"/>
                  <a:pt x="294" y="176"/>
                </a:cubicBezTo>
                <a:cubicBezTo>
                  <a:pt x="294" y="176"/>
                  <a:pt x="294" y="177"/>
                  <a:pt x="294" y="177"/>
                </a:cubicBezTo>
                <a:cubicBezTo>
                  <a:pt x="289" y="176"/>
                  <a:pt x="286" y="177"/>
                  <a:pt x="283" y="180"/>
                </a:cubicBezTo>
                <a:cubicBezTo>
                  <a:pt x="288" y="181"/>
                  <a:pt x="290" y="180"/>
                  <a:pt x="293" y="183"/>
                </a:cubicBezTo>
                <a:cubicBezTo>
                  <a:pt x="291" y="188"/>
                  <a:pt x="291" y="189"/>
                  <a:pt x="292" y="192"/>
                </a:cubicBezTo>
                <a:cubicBezTo>
                  <a:pt x="292" y="192"/>
                  <a:pt x="292" y="193"/>
                  <a:pt x="293" y="193"/>
                </a:cubicBezTo>
                <a:moveTo>
                  <a:pt x="489" y="784"/>
                </a:moveTo>
                <a:cubicBezTo>
                  <a:pt x="511" y="778"/>
                  <a:pt x="527" y="769"/>
                  <a:pt x="543" y="746"/>
                </a:cubicBezTo>
                <a:cubicBezTo>
                  <a:pt x="566" y="713"/>
                  <a:pt x="574" y="660"/>
                  <a:pt x="602" y="639"/>
                </a:cubicBezTo>
                <a:cubicBezTo>
                  <a:pt x="623" y="623"/>
                  <a:pt x="677" y="623"/>
                  <a:pt x="688" y="655"/>
                </a:cubicBezTo>
                <a:cubicBezTo>
                  <a:pt x="693" y="671"/>
                  <a:pt x="679" y="688"/>
                  <a:pt x="665" y="687"/>
                </a:cubicBezTo>
                <a:cubicBezTo>
                  <a:pt x="665" y="686"/>
                  <a:pt x="664" y="686"/>
                  <a:pt x="664" y="685"/>
                </a:cubicBezTo>
                <a:cubicBezTo>
                  <a:pt x="690" y="681"/>
                  <a:pt x="694" y="640"/>
                  <a:pt x="663" y="638"/>
                </a:cubicBezTo>
                <a:cubicBezTo>
                  <a:pt x="639" y="636"/>
                  <a:pt x="614" y="662"/>
                  <a:pt x="626" y="690"/>
                </a:cubicBezTo>
                <a:cubicBezTo>
                  <a:pt x="641" y="725"/>
                  <a:pt x="708" y="708"/>
                  <a:pt x="702" y="666"/>
                </a:cubicBezTo>
                <a:cubicBezTo>
                  <a:pt x="698" y="631"/>
                  <a:pt x="650" y="607"/>
                  <a:pt x="614" y="620"/>
                </a:cubicBezTo>
                <a:cubicBezTo>
                  <a:pt x="579" y="633"/>
                  <a:pt x="573" y="657"/>
                  <a:pt x="553" y="696"/>
                </a:cubicBezTo>
                <a:cubicBezTo>
                  <a:pt x="554" y="697"/>
                  <a:pt x="554" y="697"/>
                  <a:pt x="554" y="697"/>
                </a:cubicBezTo>
                <a:cubicBezTo>
                  <a:pt x="555" y="676"/>
                  <a:pt x="572" y="660"/>
                  <a:pt x="571" y="640"/>
                </a:cubicBezTo>
                <a:cubicBezTo>
                  <a:pt x="570" y="632"/>
                  <a:pt x="568" y="626"/>
                  <a:pt x="572" y="616"/>
                </a:cubicBezTo>
                <a:cubicBezTo>
                  <a:pt x="566" y="615"/>
                  <a:pt x="565" y="617"/>
                  <a:pt x="562" y="619"/>
                </a:cubicBezTo>
                <a:cubicBezTo>
                  <a:pt x="545" y="594"/>
                  <a:pt x="521" y="595"/>
                  <a:pt x="504" y="619"/>
                </a:cubicBezTo>
                <a:cubicBezTo>
                  <a:pt x="504" y="619"/>
                  <a:pt x="504" y="619"/>
                  <a:pt x="505" y="620"/>
                </a:cubicBezTo>
                <a:cubicBezTo>
                  <a:pt x="513" y="617"/>
                  <a:pt x="518" y="613"/>
                  <a:pt x="530" y="616"/>
                </a:cubicBezTo>
                <a:cubicBezTo>
                  <a:pt x="530" y="616"/>
                  <a:pt x="530" y="616"/>
                  <a:pt x="530" y="616"/>
                </a:cubicBezTo>
                <a:cubicBezTo>
                  <a:pt x="525" y="621"/>
                  <a:pt x="518" y="622"/>
                  <a:pt x="513" y="628"/>
                </a:cubicBezTo>
                <a:cubicBezTo>
                  <a:pt x="513" y="628"/>
                  <a:pt x="514" y="629"/>
                  <a:pt x="514" y="629"/>
                </a:cubicBezTo>
                <a:cubicBezTo>
                  <a:pt x="559" y="631"/>
                  <a:pt x="542" y="655"/>
                  <a:pt x="544" y="686"/>
                </a:cubicBezTo>
                <a:cubicBezTo>
                  <a:pt x="545" y="693"/>
                  <a:pt x="550" y="701"/>
                  <a:pt x="550" y="707"/>
                </a:cubicBezTo>
                <a:cubicBezTo>
                  <a:pt x="547" y="714"/>
                  <a:pt x="544" y="721"/>
                  <a:pt x="541" y="728"/>
                </a:cubicBezTo>
                <a:cubicBezTo>
                  <a:pt x="530" y="752"/>
                  <a:pt x="512" y="776"/>
                  <a:pt x="489" y="784"/>
                </a:cubicBezTo>
                <a:moveTo>
                  <a:pt x="630" y="690"/>
                </a:moveTo>
                <a:cubicBezTo>
                  <a:pt x="629" y="689"/>
                  <a:pt x="629" y="689"/>
                  <a:pt x="629" y="689"/>
                </a:cubicBezTo>
                <a:cubicBezTo>
                  <a:pt x="627" y="683"/>
                  <a:pt x="624" y="673"/>
                  <a:pt x="631" y="666"/>
                </a:cubicBezTo>
                <a:cubicBezTo>
                  <a:pt x="628" y="677"/>
                  <a:pt x="629" y="682"/>
                  <a:pt x="630" y="690"/>
                </a:cubicBezTo>
                <a:moveTo>
                  <a:pt x="675" y="662"/>
                </a:moveTo>
                <a:cubicBezTo>
                  <a:pt x="677" y="653"/>
                  <a:pt x="670" y="646"/>
                  <a:pt x="656" y="646"/>
                </a:cubicBezTo>
                <a:cubicBezTo>
                  <a:pt x="665" y="642"/>
                  <a:pt x="682" y="650"/>
                  <a:pt x="675" y="662"/>
                </a:cubicBezTo>
                <a:moveTo>
                  <a:pt x="661" y="701"/>
                </a:moveTo>
                <a:cubicBezTo>
                  <a:pt x="657" y="700"/>
                  <a:pt x="657" y="700"/>
                  <a:pt x="657" y="700"/>
                </a:cubicBezTo>
                <a:cubicBezTo>
                  <a:pt x="635" y="687"/>
                  <a:pt x="674" y="655"/>
                  <a:pt x="659" y="683"/>
                </a:cubicBezTo>
                <a:cubicBezTo>
                  <a:pt x="657" y="684"/>
                  <a:pt x="656" y="685"/>
                  <a:pt x="654" y="685"/>
                </a:cubicBezTo>
                <a:cubicBezTo>
                  <a:pt x="651" y="694"/>
                  <a:pt x="654" y="697"/>
                  <a:pt x="661" y="700"/>
                </a:cubicBezTo>
                <a:lnTo>
                  <a:pt x="661" y="701"/>
                </a:lnTo>
                <a:close/>
                <a:moveTo>
                  <a:pt x="489" y="784"/>
                </a:moveTo>
                <a:cubicBezTo>
                  <a:pt x="487" y="784"/>
                  <a:pt x="485" y="785"/>
                  <a:pt x="483" y="785"/>
                </a:cubicBezTo>
                <a:cubicBezTo>
                  <a:pt x="485" y="785"/>
                  <a:pt x="487" y="784"/>
                  <a:pt x="489" y="784"/>
                </a:cubicBezTo>
                <a:moveTo>
                  <a:pt x="411" y="353"/>
                </a:moveTo>
                <a:cubicBezTo>
                  <a:pt x="416" y="349"/>
                  <a:pt x="421" y="348"/>
                  <a:pt x="428" y="350"/>
                </a:cubicBezTo>
                <a:cubicBezTo>
                  <a:pt x="430" y="352"/>
                  <a:pt x="432" y="354"/>
                  <a:pt x="435" y="357"/>
                </a:cubicBezTo>
                <a:cubicBezTo>
                  <a:pt x="434" y="361"/>
                  <a:pt x="435" y="364"/>
                  <a:pt x="431" y="366"/>
                </a:cubicBezTo>
                <a:cubicBezTo>
                  <a:pt x="432" y="365"/>
                  <a:pt x="432" y="365"/>
                  <a:pt x="432" y="365"/>
                </a:cubicBezTo>
                <a:cubicBezTo>
                  <a:pt x="431" y="360"/>
                  <a:pt x="430" y="358"/>
                  <a:pt x="428" y="354"/>
                </a:cubicBezTo>
                <a:cubicBezTo>
                  <a:pt x="421" y="352"/>
                  <a:pt x="417" y="352"/>
                  <a:pt x="411" y="353"/>
                </a:cubicBezTo>
                <a:moveTo>
                  <a:pt x="376" y="382"/>
                </a:moveTo>
                <a:cubicBezTo>
                  <a:pt x="385" y="356"/>
                  <a:pt x="405" y="329"/>
                  <a:pt x="434" y="337"/>
                </a:cubicBezTo>
                <a:cubicBezTo>
                  <a:pt x="439" y="342"/>
                  <a:pt x="443" y="345"/>
                  <a:pt x="442" y="354"/>
                </a:cubicBezTo>
                <a:cubicBezTo>
                  <a:pt x="419" y="318"/>
                  <a:pt x="391" y="354"/>
                  <a:pt x="377" y="383"/>
                </a:cubicBezTo>
                <a:cubicBezTo>
                  <a:pt x="377" y="383"/>
                  <a:pt x="377" y="382"/>
                  <a:pt x="376" y="382"/>
                </a:cubicBezTo>
                <a:moveTo>
                  <a:pt x="364" y="413"/>
                </a:moveTo>
                <a:cubicBezTo>
                  <a:pt x="388" y="372"/>
                  <a:pt x="405" y="362"/>
                  <a:pt x="406" y="360"/>
                </a:cubicBezTo>
                <a:cubicBezTo>
                  <a:pt x="402" y="366"/>
                  <a:pt x="388" y="378"/>
                  <a:pt x="364" y="413"/>
                </a:cubicBezTo>
                <a:moveTo>
                  <a:pt x="505" y="457"/>
                </a:moveTo>
                <a:cubicBezTo>
                  <a:pt x="506" y="457"/>
                  <a:pt x="506" y="457"/>
                  <a:pt x="506" y="457"/>
                </a:cubicBezTo>
                <a:cubicBezTo>
                  <a:pt x="506" y="459"/>
                  <a:pt x="506" y="459"/>
                  <a:pt x="506" y="459"/>
                </a:cubicBezTo>
                <a:cubicBezTo>
                  <a:pt x="506" y="458"/>
                  <a:pt x="506" y="458"/>
                  <a:pt x="505" y="457"/>
                </a:cubicBezTo>
                <a:moveTo>
                  <a:pt x="497" y="439"/>
                </a:moveTo>
                <a:cubicBezTo>
                  <a:pt x="498" y="439"/>
                  <a:pt x="498" y="439"/>
                  <a:pt x="498" y="439"/>
                </a:cubicBezTo>
                <a:cubicBezTo>
                  <a:pt x="501" y="445"/>
                  <a:pt x="503" y="450"/>
                  <a:pt x="506" y="456"/>
                </a:cubicBezTo>
                <a:cubicBezTo>
                  <a:pt x="503" y="450"/>
                  <a:pt x="500" y="445"/>
                  <a:pt x="497" y="439"/>
                </a:cubicBezTo>
                <a:moveTo>
                  <a:pt x="495" y="436"/>
                </a:moveTo>
                <a:cubicBezTo>
                  <a:pt x="496" y="437"/>
                  <a:pt x="496" y="437"/>
                  <a:pt x="496" y="437"/>
                </a:cubicBezTo>
                <a:cubicBezTo>
                  <a:pt x="496" y="438"/>
                  <a:pt x="496" y="438"/>
                  <a:pt x="496" y="438"/>
                </a:cubicBezTo>
                <a:cubicBezTo>
                  <a:pt x="494" y="437"/>
                  <a:pt x="495" y="436"/>
                  <a:pt x="495" y="436"/>
                </a:cubicBezTo>
                <a:moveTo>
                  <a:pt x="329" y="978"/>
                </a:moveTo>
                <a:cubicBezTo>
                  <a:pt x="332" y="976"/>
                  <a:pt x="334" y="974"/>
                  <a:pt x="337" y="972"/>
                </a:cubicBezTo>
                <a:cubicBezTo>
                  <a:pt x="335" y="976"/>
                  <a:pt x="332" y="978"/>
                  <a:pt x="330" y="979"/>
                </a:cubicBezTo>
                <a:cubicBezTo>
                  <a:pt x="329" y="979"/>
                  <a:pt x="329" y="979"/>
                  <a:pt x="329" y="979"/>
                </a:cubicBezTo>
                <a:lnTo>
                  <a:pt x="329" y="978"/>
                </a:lnTo>
                <a:close/>
                <a:moveTo>
                  <a:pt x="336" y="832"/>
                </a:moveTo>
                <a:cubicBezTo>
                  <a:pt x="327" y="823"/>
                  <a:pt x="315" y="815"/>
                  <a:pt x="302" y="806"/>
                </a:cubicBezTo>
                <a:cubicBezTo>
                  <a:pt x="318" y="813"/>
                  <a:pt x="343" y="830"/>
                  <a:pt x="353" y="852"/>
                </a:cubicBezTo>
                <a:cubicBezTo>
                  <a:pt x="364" y="873"/>
                  <a:pt x="367" y="923"/>
                  <a:pt x="350" y="955"/>
                </a:cubicBezTo>
                <a:cubicBezTo>
                  <a:pt x="346" y="960"/>
                  <a:pt x="342" y="966"/>
                  <a:pt x="338" y="972"/>
                </a:cubicBezTo>
                <a:cubicBezTo>
                  <a:pt x="337" y="972"/>
                  <a:pt x="337" y="972"/>
                  <a:pt x="337" y="972"/>
                </a:cubicBezTo>
                <a:cubicBezTo>
                  <a:pt x="338" y="970"/>
                  <a:pt x="338" y="970"/>
                  <a:pt x="338" y="970"/>
                </a:cubicBezTo>
                <a:cubicBezTo>
                  <a:pt x="361" y="943"/>
                  <a:pt x="363" y="890"/>
                  <a:pt x="355" y="862"/>
                </a:cubicBezTo>
                <a:cubicBezTo>
                  <a:pt x="352" y="851"/>
                  <a:pt x="344" y="840"/>
                  <a:pt x="336" y="832"/>
                </a:cubicBezTo>
                <a:moveTo>
                  <a:pt x="283" y="912"/>
                </a:moveTo>
                <a:cubicBezTo>
                  <a:pt x="301" y="894"/>
                  <a:pt x="306" y="857"/>
                  <a:pt x="286" y="837"/>
                </a:cubicBezTo>
                <a:cubicBezTo>
                  <a:pt x="319" y="893"/>
                  <a:pt x="257" y="952"/>
                  <a:pt x="226" y="898"/>
                </a:cubicBezTo>
                <a:cubicBezTo>
                  <a:pt x="226" y="900"/>
                  <a:pt x="226" y="900"/>
                  <a:pt x="226" y="900"/>
                </a:cubicBezTo>
                <a:cubicBezTo>
                  <a:pt x="243" y="929"/>
                  <a:pt x="268" y="926"/>
                  <a:pt x="283" y="912"/>
                </a:cubicBezTo>
                <a:moveTo>
                  <a:pt x="272" y="883"/>
                </a:moveTo>
                <a:cubicBezTo>
                  <a:pt x="276" y="871"/>
                  <a:pt x="276" y="871"/>
                  <a:pt x="276" y="871"/>
                </a:cubicBezTo>
                <a:cubicBezTo>
                  <a:pt x="280" y="888"/>
                  <a:pt x="264" y="906"/>
                  <a:pt x="246" y="898"/>
                </a:cubicBezTo>
                <a:cubicBezTo>
                  <a:pt x="258" y="896"/>
                  <a:pt x="266" y="896"/>
                  <a:pt x="272" y="883"/>
                </a:cubicBezTo>
                <a:moveTo>
                  <a:pt x="166" y="873"/>
                </a:moveTo>
                <a:cubicBezTo>
                  <a:pt x="155" y="863"/>
                  <a:pt x="143" y="856"/>
                  <a:pt x="132" y="855"/>
                </a:cubicBezTo>
                <a:cubicBezTo>
                  <a:pt x="106" y="852"/>
                  <a:pt x="83" y="872"/>
                  <a:pt x="88" y="908"/>
                </a:cubicBezTo>
                <a:cubicBezTo>
                  <a:pt x="87" y="907"/>
                  <a:pt x="86" y="907"/>
                  <a:pt x="85" y="906"/>
                </a:cubicBezTo>
                <a:cubicBezTo>
                  <a:pt x="80" y="868"/>
                  <a:pt x="100" y="844"/>
                  <a:pt x="139" y="853"/>
                </a:cubicBezTo>
                <a:cubicBezTo>
                  <a:pt x="147" y="854"/>
                  <a:pt x="164" y="865"/>
                  <a:pt x="166" y="873"/>
                </a:cubicBezTo>
                <a:moveTo>
                  <a:pt x="116" y="860"/>
                </a:moveTo>
                <a:cubicBezTo>
                  <a:pt x="142" y="856"/>
                  <a:pt x="162" y="872"/>
                  <a:pt x="173" y="887"/>
                </a:cubicBezTo>
                <a:cubicBezTo>
                  <a:pt x="180" y="898"/>
                  <a:pt x="188" y="935"/>
                  <a:pt x="168" y="946"/>
                </a:cubicBezTo>
                <a:cubicBezTo>
                  <a:pt x="186" y="917"/>
                  <a:pt x="179" y="864"/>
                  <a:pt x="116" y="860"/>
                </a:cubicBezTo>
                <a:moveTo>
                  <a:pt x="93" y="772"/>
                </a:moveTo>
                <a:cubicBezTo>
                  <a:pt x="93" y="785"/>
                  <a:pt x="84" y="798"/>
                  <a:pt x="79" y="809"/>
                </a:cubicBezTo>
                <a:cubicBezTo>
                  <a:pt x="77" y="809"/>
                  <a:pt x="77" y="809"/>
                  <a:pt x="77" y="809"/>
                </a:cubicBezTo>
                <a:cubicBezTo>
                  <a:pt x="78" y="807"/>
                  <a:pt x="78" y="807"/>
                  <a:pt x="78" y="807"/>
                </a:cubicBezTo>
                <a:cubicBezTo>
                  <a:pt x="76" y="796"/>
                  <a:pt x="88" y="776"/>
                  <a:pt x="93" y="772"/>
                </a:cubicBezTo>
                <a:moveTo>
                  <a:pt x="542" y="971"/>
                </a:moveTo>
                <a:cubicBezTo>
                  <a:pt x="541" y="979"/>
                  <a:pt x="537" y="981"/>
                  <a:pt x="534" y="987"/>
                </a:cubicBezTo>
                <a:cubicBezTo>
                  <a:pt x="536" y="987"/>
                  <a:pt x="538" y="988"/>
                  <a:pt x="540" y="988"/>
                </a:cubicBezTo>
                <a:cubicBezTo>
                  <a:pt x="539" y="990"/>
                  <a:pt x="539" y="990"/>
                  <a:pt x="539" y="990"/>
                </a:cubicBezTo>
                <a:cubicBezTo>
                  <a:pt x="534" y="997"/>
                  <a:pt x="529" y="1003"/>
                  <a:pt x="524" y="1009"/>
                </a:cubicBezTo>
                <a:cubicBezTo>
                  <a:pt x="546" y="1018"/>
                  <a:pt x="557" y="1015"/>
                  <a:pt x="567" y="995"/>
                </a:cubicBezTo>
                <a:cubicBezTo>
                  <a:pt x="570" y="997"/>
                  <a:pt x="572" y="1000"/>
                  <a:pt x="577" y="1000"/>
                </a:cubicBezTo>
                <a:cubicBezTo>
                  <a:pt x="578" y="999"/>
                  <a:pt x="579" y="999"/>
                  <a:pt x="580" y="999"/>
                </a:cubicBezTo>
                <a:cubicBezTo>
                  <a:pt x="588" y="985"/>
                  <a:pt x="578" y="978"/>
                  <a:pt x="575" y="967"/>
                </a:cubicBezTo>
                <a:cubicBezTo>
                  <a:pt x="576" y="968"/>
                  <a:pt x="576" y="968"/>
                  <a:pt x="576" y="968"/>
                </a:cubicBezTo>
                <a:cubicBezTo>
                  <a:pt x="593" y="984"/>
                  <a:pt x="615" y="1058"/>
                  <a:pt x="570" y="1061"/>
                </a:cubicBezTo>
                <a:cubicBezTo>
                  <a:pt x="571" y="1060"/>
                  <a:pt x="573" y="1059"/>
                  <a:pt x="574" y="1058"/>
                </a:cubicBezTo>
                <a:cubicBezTo>
                  <a:pt x="579" y="1052"/>
                  <a:pt x="580" y="1047"/>
                  <a:pt x="577" y="1040"/>
                </a:cubicBezTo>
                <a:cubicBezTo>
                  <a:pt x="568" y="1023"/>
                  <a:pt x="541" y="1039"/>
                  <a:pt x="549" y="1057"/>
                </a:cubicBezTo>
                <a:cubicBezTo>
                  <a:pt x="560" y="1081"/>
                  <a:pt x="586" y="1058"/>
                  <a:pt x="595" y="1053"/>
                </a:cubicBezTo>
                <a:cubicBezTo>
                  <a:pt x="595" y="1053"/>
                  <a:pt x="596" y="1053"/>
                  <a:pt x="596" y="1054"/>
                </a:cubicBezTo>
                <a:cubicBezTo>
                  <a:pt x="589" y="1076"/>
                  <a:pt x="585" y="1103"/>
                  <a:pt x="606" y="1104"/>
                </a:cubicBezTo>
                <a:cubicBezTo>
                  <a:pt x="613" y="1105"/>
                  <a:pt x="618" y="1101"/>
                  <a:pt x="619" y="1094"/>
                </a:cubicBezTo>
                <a:cubicBezTo>
                  <a:pt x="620" y="1090"/>
                  <a:pt x="619" y="1086"/>
                  <a:pt x="616" y="1083"/>
                </a:cubicBezTo>
                <a:cubicBezTo>
                  <a:pt x="613" y="1080"/>
                  <a:pt x="609" y="1079"/>
                  <a:pt x="606" y="1080"/>
                </a:cubicBezTo>
                <a:cubicBezTo>
                  <a:pt x="603" y="1081"/>
                  <a:pt x="602" y="1082"/>
                  <a:pt x="600" y="1084"/>
                </a:cubicBezTo>
                <a:cubicBezTo>
                  <a:pt x="597" y="1088"/>
                  <a:pt x="598" y="1093"/>
                  <a:pt x="598" y="1096"/>
                </a:cubicBezTo>
                <a:cubicBezTo>
                  <a:pt x="596" y="1095"/>
                  <a:pt x="596" y="1095"/>
                  <a:pt x="596" y="1095"/>
                </a:cubicBezTo>
                <a:cubicBezTo>
                  <a:pt x="593" y="1075"/>
                  <a:pt x="606" y="1049"/>
                  <a:pt x="607" y="1025"/>
                </a:cubicBezTo>
                <a:cubicBezTo>
                  <a:pt x="609" y="994"/>
                  <a:pt x="601" y="967"/>
                  <a:pt x="586" y="946"/>
                </a:cubicBezTo>
                <a:cubicBezTo>
                  <a:pt x="578" y="936"/>
                  <a:pt x="567" y="918"/>
                  <a:pt x="549" y="920"/>
                </a:cubicBezTo>
                <a:cubicBezTo>
                  <a:pt x="543" y="920"/>
                  <a:pt x="542" y="926"/>
                  <a:pt x="539" y="931"/>
                </a:cubicBezTo>
                <a:cubicBezTo>
                  <a:pt x="539" y="929"/>
                  <a:pt x="539" y="929"/>
                  <a:pt x="539" y="929"/>
                </a:cubicBezTo>
                <a:cubicBezTo>
                  <a:pt x="539" y="928"/>
                  <a:pt x="539" y="926"/>
                  <a:pt x="539" y="925"/>
                </a:cubicBezTo>
                <a:cubicBezTo>
                  <a:pt x="530" y="919"/>
                  <a:pt x="519" y="913"/>
                  <a:pt x="518" y="903"/>
                </a:cubicBezTo>
                <a:cubicBezTo>
                  <a:pt x="523" y="908"/>
                  <a:pt x="531" y="923"/>
                  <a:pt x="541" y="922"/>
                </a:cubicBezTo>
                <a:cubicBezTo>
                  <a:pt x="544" y="920"/>
                  <a:pt x="546" y="919"/>
                  <a:pt x="549" y="917"/>
                </a:cubicBezTo>
                <a:cubicBezTo>
                  <a:pt x="553" y="916"/>
                  <a:pt x="557" y="919"/>
                  <a:pt x="561" y="916"/>
                </a:cubicBezTo>
                <a:cubicBezTo>
                  <a:pt x="567" y="908"/>
                  <a:pt x="568" y="892"/>
                  <a:pt x="569" y="882"/>
                </a:cubicBezTo>
                <a:cubicBezTo>
                  <a:pt x="569" y="883"/>
                  <a:pt x="569" y="883"/>
                  <a:pt x="569" y="883"/>
                </a:cubicBezTo>
                <a:cubicBezTo>
                  <a:pt x="569" y="887"/>
                  <a:pt x="570" y="892"/>
                  <a:pt x="570" y="896"/>
                </a:cubicBezTo>
                <a:cubicBezTo>
                  <a:pt x="569" y="906"/>
                  <a:pt x="565" y="911"/>
                  <a:pt x="564" y="918"/>
                </a:cubicBezTo>
                <a:cubicBezTo>
                  <a:pt x="576" y="924"/>
                  <a:pt x="581" y="933"/>
                  <a:pt x="588" y="941"/>
                </a:cubicBezTo>
                <a:cubicBezTo>
                  <a:pt x="594" y="937"/>
                  <a:pt x="613" y="917"/>
                  <a:pt x="618" y="912"/>
                </a:cubicBezTo>
                <a:cubicBezTo>
                  <a:pt x="612" y="922"/>
                  <a:pt x="599" y="933"/>
                  <a:pt x="589" y="944"/>
                </a:cubicBezTo>
                <a:cubicBezTo>
                  <a:pt x="592" y="950"/>
                  <a:pt x="596" y="957"/>
                  <a:pt x="599" y="964"/>
                </a:cubicBezTo>
                <a:cubicBezTo>
                  <a:pt x="612" y="966"/>
                  <a:pt x="623" y="957"/>
                  <a:pt x="627" y="944"/>
                </a:cubicBezTo>
                <a:cubicBezTo>
                  <a:pt x="626" y="943"/>
                  <a:pt x="626" y="943"/>
                  <a:pt x="625" y="942"/>
                </a:cubicBezTo>
                <a:cubicBezTo>
                  <a:pt x="617" y="940"/>
                  <a:pt x="617" y="940"/>
                  <a:pt x="617" y="940"/>
                </a:cubicBezTo>
                <a:cubicBezTo>
                  <a:pt x="623" y="927"/>
                  <a:pt x="632" y="918"/>
                  <a:pt x="627" y="903"/>
                </a:cubicBezTo>
                <a:cubicBezTo>
                  <a:pt x="626" y="902"/>
                  <a:pt x="625" y="897"/>
                  <a:pt x="623" y="897"/>
                </a:cubicBezTo>
                <a:cubicBezTo>
                  <a:pt x="618" y="901"/>
                  <a:pt x="613" y="904"/>
                  <a:pt x="608" y="908"/>
                </a:cubicBezTo>
                <a:cubicBezTo>
                  <a:pt x="607" y="907"/>
                  <a:pt x="607" y="907"/>
                  <a:pt x="607" y="907"/>
                </a:cubicBezTo>
                <a:cubicBezTo>
                  <a:pt x="607" y="904"/>
                  <a:pt x="608" y="901"/>
                  <a:pt x="608" y="898"/>
                </a:cubicBezTo>
                <a:cubicBezTo>
                  <a:pt x="606" y="897"/>
                  <a:pt x="606" y="897"/>
                  <a:pt x="606" y="897"/>
                </a:cubicBezTo>
                <a:cubicBezTo>
                  <a:pt x="598" y="902"/>
                  <a:pt x="588" y="917"/>
                  <a:pt x="580" y="920"/>
                </a:cubicBezTo>
                <a:cubicBezTo>
                  <a:pt x="578" y="919"/>
                  <a:pt x="578" y="919"/>
                  <a:pt x="578" y="919"/>
                </a:cubicBezTo>
                <a:cubicBezTo>
                  <a:pt x="578" y="918"/>
                  <a:pt x="578" y="917"/>
                  <a:pt x="578" y="917"/>
                </a:cubicBezTo>
                <a:cubicBezTo>
                  <a:pt x="577" y="907"/>
                  <a:pt x="590" y="906"/>
                  <a:pt x="593" y="898"/>
                </a:cubicBezTo>
                <a:cubicBezTo>
                  <a:pt x="592" y="897"/>
                  <a:pt x="591" y="896"/>
                  <a:pt x="590" y="895"/>
                </a:cubicBezTo>
                <a:cubicBezTo>
                  <a:pt x="587" y="895"/>
                  <a:pt x="587" y="895"/>
                  <a:pt x="586" y="892"/>
                </a:cubicBezTo>
                <a:cubicBezTo>
                  <a:pt x="583" y="872"/>
                  <a:pt x="582" y="857"/>
                  <a:pt x="561" y="847"/>
                </a:cubicBezTo>
                <a:cubicBezTo>
                  <a:pt x="561" y="847"/>
                  <a:pt x="561" y="848"/>
                  <a:pt x="560" y="848"/>
                </a:cubicBezTo>
                <a:cubicBezTo>
                  <a:pt x="561" y="859"/>
                  <a:pt x="559" y="868"/>
                  <a:pt x="551" y="875"/>
                </a:cubicBezTo>
                <a:cubicBezTo>
                  <a:pt x="536" y="870"/>
                  <a:pt x="547" y="895"/>
                  <a:pt x="546" y="902"/>
                </a:cubicBezTo>
                <a:cubicBezTo>
                  <a:pt x="546" y="903"/>
                  <a:pt x="545" y="903"/>
                  <a:pt x="545" y="903"/>
                </a:cubicBezTo>
                <a:cubicBezTo>
                  <a:pt x="544" y="903"/>
                  <a:pt x="544" y="902"/>
                  <a:pt x="543" y="902"/>
                </a:cubicBezTo>
                <a:cubicBezTo>
                  <a:pt x="544" y="889"/>
                  <a:pt x="537" y="879"/>
                  <a:pt x="531" y="870"/>
                </a:cubicBezTo>
                <a:cubicBezTo>
                  <a:pt x="529" y="870"/>
                  <a:pt x="528" y="871"/>
                  <a:pt x="527" y="871"/>
                </a:cubicBezTo>
                <a:cubicBezTo>
                  <a:pt x="525" y="875"/>
                  <a:pt x="523" y="879"/>
                  <a:pt x="521" y="883"/>
                </a:cubicBezTo>
                <a:cubicBezTo>
                  <a:pt x="521" y="882"/>
                  <a:pt x="520" y="881"/>
                  <a:pt x="519" y="880"/>
                </a:cubicBezTo>
                <a:cubicBezTo>
                  <a:pt x="515" y="861"/>
                  <a:pt x="515" y="861"/>
                  <a:pt x="515" y="861"/>
                </a:cubicBezTo>
                <a:cubicBezTo>
                  <a:pt x="492" y="867"/>
                  <a:pt x="493" y="902"/>
                  <a:pt x="505" y="916"/>
                </a:cubicBezTo>
                <a:cubicBezTo>
                  <a:pt x="509" y="921"/>
                  <a:pt x="523" y="927"/>
                  <a:pt x="519" y="933"/>
                </a:cubicBezTo>
                <a:cubicBezTo>
                  <a:pt x="511" y="933"/>
                  <a:pt x="504" y="930"/>
                  <a:pt x="497" y="927"/>
                </a:cubicBezTo>
                <a:cubicBezTo>
                  <a:pt x="496" y="929"/>
                  <a:pt x="496" y="931"/>
                  <a:pt x="496" y="933"/>
                </a:cubicBezTo>
                <a:cubicBezTo>
                  <a:pt x="498" y="936"/>
                  <a:pt x="500" y="939"/>
                  <a:pt x="503" y="943"/>
                </a:cubicBezTo>
                <a:cubicBezTo>
                  <a:pt x="502" y="944"/>
                  <a:pt x="502" y="944"/>
                  <a:pt x="501" y="945"/>
                </a:cubicBezTo>
                <a:cubicBezTo>
                  <a:pt x="493" y="953"/>
                  <a:pt x="483" y="951"/>
                  <a:pt x="473" y="946"/>
                </a:cubicBezTo>
                <a:cubicBezTo>
                  <a:pt x="473" y="948"/>
                  <a:pt x="473" y="948"/>
                  <a:pt x="473" y="948"/>
                </a:cubicBezTo>
                <a:cubicBezTo>
                  <a:pt x="478" y="971"/>
                  <a:pt x="493" y="976"/>
                  <a:pt x="520" y="980"/>
                </a:cubicBezTo>
                <a:cubicBezTo>
                  <a:pt x="518" y="986"/>
                  <a:pt x="519" y="987"/>
                  <a:pt x="521" y="992"/>
                </a:cubicBezTo>
                <a:cubicBezTo>
                  <a:pt x="530" y="993"/>
                  <a:pt x="534" y="975"/>
                  <a:pt x="538" y="969"/>
                </a:cubicBezTo>
                <a:cubicBezTo>
                  <a:pt x="541" y="970"/>
                  <a:pt x="541" y="970"/>
                  <a:pt x="541" y="970"/>
                </a:cubicBezTo>
                <a:lnTo>
                  <a:pt x="542" y="971"/>
                </a:lnTo>
                <a:close/>
                <a:moveTo>
                  <a:pt x="573" y="965"/>
                </a:moveTo>
                <a:cubicBezTo>
                  <a:pt x="574" y="965"/>
                  <a:pt x="574" y="965"/>
                  <a:pt x="574" y="965"/>
                </a:cubicBezTo>
                <a:cubicBezTo>
                  <a:pt x="574" y="966"/>
                  <a:pt x="574" y="966"/>
                  <a:pt x="575" y="967"/>
                </a:cubicBezTo>
                <a:cubicBezTo>
                  <a:pt x="573" y="966"/>
                  <a:pt x="573" y="966"/>
                  <a:pt x="573" y="965"/>
                </a:cubicBezTo>
                <a:moveTo>
                  <a:pt x="561" y="990"/>
                </a:moveTo>
                <a:cubicBezTo>
                  <a:pt x="562" y="988"/>
                  <a:pt x="562" y="986"/>
                  <a:pt x="564" y="985"/>
                </a:cubicBezTo>
                <a:cubicBezTo>
                  <a:pt x="563" y="988"/>
                  <a:pt x="562" y="988"/>
                  <a:pt x="561" y="990"/>
                </a:cubicBezTo>
                <a:moveTo>
                  <a:pt x="557" y="952"/>
                </a:moveTo>
                <a:cubicBezTo>
                  <a:pt x="559" y="953"/>
                  <a:pt x="559" y="953"/>
                  <a:pt x="559" y="953"/>
                </a:cubicBezTo>
                <a:cubicBezTo>
                  <a:pt x="563" y="957"/>
                  <a:pt x="570" y="959"/>
                  <a:pt x="572" y="964"/>
                </a:cubicBezTo>
                <a:cubicBezTo>
                  <a:pt x="568" y="964"/>
                  <a:pt x="569" y="965"/>
                  <a:pt x="568" y="967"/>
                </a:cubicBezTo>
                <a:cubicBezTo>
                  <a:pt x="567" y="959"/>
                  <a:pt x="562" y="958"/>
                  <a:pt x="557" y="952"/>
                </a:cubicBezTo>
                <a:close/>
                <a:moveTo>
                  <a:pt x="547" y="948"/>
                </a:moveTo>
                <a:cubicBezTo>
                  <a:pt x="538" y="951"/>
                  <a:pt x="533" y="959"/>
                  <a:pt x="521" y="960"/>
                </a:cubicBezTo>
                <a:cubicBezTo>
                  <a:pt x="530" y="955"/>
                  <a:pt x="537" y="953"/>
                  <a:pt x="544" y="945"/>
                </a:cubicBezTo>
                <a:cubicBezTo>
                  <a:pt x="544" y="943"/>
                  <a:pt x="540" y="937"/>
                  <a:pt x="541" y="936"/>
                </a:cubicBezTo>
                <a:cubicBezTo>
                  <a:pt x="544" y="943"/>
                  <a:pt x="552" y="945"/>
                  <a:pt x="556" y="952"/>
                </a:cubicBezTo>
                <a:cubicBezTo>
                  <a:pt x="553" y="950"/>
                  <a:pt x="551" y="947"/>
                  <a:pt x="547" y="948"/>
                </a:cubicBezTo>
                <a:moveTo>
                  <a:pt x="115" y="782"/>
                </a:moveTo>
                <a:cubicBezTo>
                  <a:pt x="127" y="776"/>
                  <a:pt x="140" y="767"/>
                  <a:pt x="154" y="755"/>
                </a:cubicBezTo>
                <a:cubicBezTo>
                  <a:pt x="179" y="733"/>
                  <a:pt x="179" y="733"/>
                  <a:pt x="179" y="733"/>
                </a:cubicBezTo>
                <a:cubicBezTo>
                  <a:pt x="167" y="741"/>
                  <a:pt x="121" y="771"/>
                  <a:pt x="115" y="782"/>
                </a:cubicBezTo>
                <a:moveTo>
                  <a:pt x="208" y="775"/>
                </a:moveTo>
                <a:cubicBezTo>
                  <a:pt x="195" y="778"/>
                  <a:pt x="182" y="781"/>
                  <a:pt x="168" y="784"/>
                </a:cubicBezTo>
                <a:cubicBezTo>
                  <a:pt x="168" y="785"/>
                  <a:pt x="167" y="785"/>
                  <a:pt x="166" y="786"/>
                </a:cubicBezTo>
                <a:cubicBezTo>
                  <a:pt x="178" y="784"/>
                  <a:pt x="189" y="781"/>
                  <a:pt x="201" y="779"/>
                </a:cubicBezTo>
                <a:cubicBezTo>
                  <a:pt x="224" y="776"/>
                  <a:pt x="225" y="774"/>
                  <a:pt x="248" y="774"/>
                </a:cubicBezTo>
                <a:cubicBezTo>
                  <a:pt x="262" y="773"/>
                  <a:pt x="279" y="775"/>
                  <a:pt x="292" y="775"/>
                </a:cubicBezTo>
                <a:cubicBezTo>
                  <a:pt x="314" y="776"/>
                  <a:pt x="431" y="802"/>
                  <a:pt x="456" y="808"/>
                </a:cubicBezTo>
                <a:cubicBezTo>
                  <a:pt x="378" y="785"/>
                  <a:pt x="290" y="760"/>
                  <a:pt x="208" y="775"/>
                </a:cubicBezTo>
                <a:moveTo>
                  <a:pt x="172" y="771"/>
                </a:moveTo>
                <a:cubicBezTo>
                  <a:pt x="151" y="778"/>
                  <a:pt x="126" y="783"/>
                  <a:pt x="111" y="802"/>
                </a:cubicBezTo>
                <a:cubicBezTo>
                  <a:pt x="123" y="797"/>
                  <a:pt x="133" y="787"/>
                  <a:pt x="146" y="782"/>
                </a:cubicBezTo>
                <a:cubicBezTo>
                  <a:pt x="158" y="777"/>
                  <a:pt x="216" y="755"/>
                  <a:pt x="172" y="771"/>
                </a:cubicBezTo>
                <a:moveTo>
                  <a:pt x="448" y="713"/>
                </a:moveTo>
                <a:cubicBezTo>
                  <a:pt x="446" y="712"/>
                  <a:pt x="448" y="713"/>
                  <a:pt x="446" y="712"/>
                </a:cubicBezTo>
                <a:cubicBezTo>
                  <a:pt x="452" y="706"/>
                  <a:pt x="455" y="703"/>
                  <a:pt x="456" y="697"/>
                </a:cubicBezTo>
                <a:cubicBezTo>
                  <a:pt x="441" y="681"/>
                  <a:pt x="450" y="668"/>
                  <a:pt x="471" y="669"/>
                </a:cubicBezTo>
                <a:cubicBezTo>
                  <a:pt x="451" y="665"/>
                  <a:pt x="433" y="678"/>
                  <a:pt x="453" y="698"/>
                </a:cubicBezTo>
                <a:cubicBezTo>
                  <a:pt x="455" y="704"/>
                  <a:pt x="446" y="709"/>
                  <a:pt x="440" y="710"/>
                </a:cubicBezTo>
                <a:cubicBezTo>
                  <a:pt x="438" y="711"/>
                  <a:pt x="437" y="711"/>
                  <a:pt x="435" y="710"/>
                </a:cubicBezTo>
                <a:cubicBezTo>
                  <a:pt x="445" y="718"/>
                  <a:pt x="456" y="716"/>
                  <a:pt x="463" y="706"/>
                </a:cubicBezTo>
                <a:cubicBezTo>
                  <a:pt x="460" y="709"/>
                  <a:pt x="452" y="713"/>
                  <a:pt x="448" y="713"/>
                </a:cubicBezTo>
                <a:moveTo>
                  <a:pt x="405" y="759"/>
                </a:moveTo>
                <a:cubicBezTo>
                  <a:pt x="401" y="762"/>
                  <a:pt x="396" y="765"/>
                  <a:pt x="390" y="766"/>
                </a:cubicBezTo>
                <a:cubicBezTo>
                  <a:pt x="390" y="766"/>
                  <a:pt x="389" y="767"/>
                  <a:pt x="388" y="767"/>
                </a:cubicBezTo>
                <a:cubicBezTo>
                  <a:pt x="409" y="778"/>
                  <a:pt x="430" y="780"/>
                  <a:pt x="448" y="776"/>
                </a:cubicBezTo>
                <a:cubicBezTo>
                  <a:pt x="452" y="775"/>
                  <a:pt x="457" y="773"/>
                  <a:pt x="461" y="771"/>
                </a:cubicBezTo>
                <a:cubicBezTo>
                  <a:pt x="479" y="762"/>
                  <a:pt x="489" y="739"/>
                  <a:pt x="487" y="720"/>
                </a:cubicBezTo>
                <a:cubicBezTo>
                  <a:pt x="487" y="740"/>
                  <a:pt x="473" y="764"/>
                  <a:pt x="452" y="768"/>
                </a:cubicBezTo>
                <a:cubicBezTo>
                  <a:pt x="444" y="772"/>
                  <a:pt x="436" y="773"/>
                  <a:pt x="428" y="770"/>
                </a:cubicBezTo>
                <a:cubicBezTo>
                  <a:pt x="418" y="767"/>
                  <a:pt x="411" y="762"/>
                  <a:pt x="405" y="757"/>
                </a:cubicBezTo>
                <a:lnTo>
                  <a:pt x="405" y="759"/>
                </a:lnTo>
                <a:close/>
                <a:moveTo>
                  <a:pt x="513" y="741"/>
                </a:moveTo>
                <a:cubicBezTo>
                  <a:pt x="501" y="765"/>
                  <a:pt x="487" y="774"/>
                  <a:pt x="468" y="785"/>
                </a:cubicBezTo>
                <a:cubicBezTo>
                  <a:pt x="468" y="785"/>
                  <a:pt x="468" y="785"/>
                  <a:pt x="468" y="785"/>
                </a:cubicBezTo>
                <a:cubicBezTo>
                  <a:pt x="473" y="786"/>
                  <a:pt x="478" y="786"/>
                  <a:pt x="483" y="785"/>
                </a:cubicBezTo>
                <a:cubicBezTo>
                  <a:pt x="478" y="786"/>
                  <a:pt x="473" y="787"/>
                  <a:pt x="468" y="788"/>
                </a:cubicBezTo>
                <a:cubicBezTo>
                  <a:pt x="468" y="789"/>
                  <a:pt x="468" y="789"/>
                  <a:pt x="468" y="789"/>
                </a:cubicBezTo>
                <a:cubicBezTo>
                  <a:pt x="485" y="799"/>
                  <a:pt x="498" y="804"/>
                  <a:pt x="501" y="822"/>
                </a:cubicBezTo>
                <a:cubicBezTo>
                  <a:pt x="501" y="823"/>
                  <a:pt x="501" y="823"/>
                  <a:pt x="501" y="823"/>
                </a:cubicBezTo>
                <a:cubicBezTo>
                  <a:pt x="501" y="824"/>
                  <a:pt x="501" y="824"/>
                  <a:pt x="501" y="824"/>
                </a:cubicBezTo>
                <a:cubicBezTo>
                  <a:pt x="483" y="824"/>
                  <a:pt x="453" y="832"/>
                  <a:pt x="438" y="821"/>
                </a:cubicBezTo>
                <a:cubicBezTo>
                  <a:pt x="438" y="822"/>
                  <a:pt x="437" y="822"/>
                  <a:pt x="437" y="822"/>
                </a:cubicBezTo>
                <a:cubicBezTo>
                  <a:pt x="449" y="838"/>
                  <a:pt x="446" y="877"/>
                  <a:pt x="423" y="887"/>
                </a:cubicBezTo>
                <a:cubicBezTo>
                  <a:pt x="424" y="880"/>
                  <a:pt x="424" y="874"/>
                  <a:pt x="424" y="867"/>
                </a:cubicBezTo>
                <a:cubicBezTo>
                  <a:pt x="421" y="853"/>
                  <a:pt x="409" y="841"/>
                  <a:pt x="397" y="831"/>
                </a:cubicBezTo>
                <a:cubicBezTo>
                  <a:pt x="396" y="836"/>
                  <a:pt x="396" y="840"/>
                  <a:pt x="395" y="844"/>
                </a:cubicBezTo>
                <a:cubicBezTo>
                  <a:pt x="392" y="852"/>
                  <a:pt x="387" y="858"/>
                  <a:pt x="383" y="863"/>
                </a:cubicBezTo>
                <a:cubicBezTo>
                  <a:pt x="382" y="863"/>
                  <a:pt x="381" y="863"/>
                  <a:pt x="380" y="863"/>
                </a:cubicBezTo>
                <a:cubicBezTo>
                  <a:pt x="374" y="801"/>
                  <a:pt x="326" y="788"/>
                  <a:pt x="260" y="788"/>
                </a:cubicBezTo>
                <a:cubicBezTo>
                  <a:pt x="260" y="788"/>
                  <a:pt x="259" y="789"/>
                  <a:pt x="259" y="789"/>
                </a:cubicBezTo>
                <a:cubicBezTo>
                  <a:pt x="271" y="790"/>
                  <a:pt x="283" y="792"/>
                  <a:pt x="295" y="793"/>
                </a:cubicBezTo>
                <a:cubicBezTo>
                  <a:pt x="333" y="798"/>
                  <a:pt x="366" y="838"/>
                  <a:pt x="375" y="861"/>
                </a:cubicBezTo>
                <a:cubicBezTo>
                  <a:pt x="387" y="889"/>
                  <a:pt x="384" y="929"/>
                  <a:pt x="411" y="948"/>
                </a:cubicBezTo>
                <a:cubicBezTo>
                  <a:pt x="411" y="949"/>
                  <a:pt x="411" y="949"/>
                  <a:pt x="411" y="950"/>
                </a:cubicBezTo>
                <a:cubicBezTo>
                  <a:pt x="400" y="952"/>
                  <a:pt x="393" y="953"/>
                  <a:pt x="381" y="946"/>
                </a:cubicBezTo>
                <a:cubicBezTo>
                  <a:pt x="370" y="1020"/>
                  <a:pt x="305" y="1016"/>
                  <a:pt x="254" y="978"/>
                </a:cubicBezTo>
                <a:cubicBezTo>
                  <a:pt x="254" y="977"/>
                  <a:pt x="255" y="976"/>
                  <a:pt x="255" y="975"/>
                </a:cubicBezTo>
                <a:cubicBezTo>
                  <a:pt x="282" y="986"/>
                  <a:pt x="299" y="981"/>
                  <a:pt x="318" y="972"/>
                </a:cubicBezTo>
                <a:cubicBezTo>
                  <a:pt x="318" y="970"/>
                  <a:pt x="318" y="970"/>
                  <a:pt x="318" y="970"/>
                </a:cubicBezTo>
                <a:cubicBezTo>
                  <a:pt x="308" y="970"/>
                  <a:pt x="287" y="968"/>
                  <a:pt x="281" y="958"/>
                </a:cubicBezTo>
                <a:cubicBezTo>
                  <a:pt x="298" y="954"/>
                  <a:pt x="298" y="954"/>
                  <a:pt x="298" y="954"/>
                </a:cubicBezTo>
                <a:cubicBezTo>
                  <a:pt x="311" y="950"/>
                  <a:pt x="325" y="939"/>
                  <a:pt x="333" y="926"/>
                </a:cubicBezTo>
                <a:cubicBezTo>
                  <a:pt x="345" y="907"/>
                  <a:pt x="340" y="883"/>
                  <a:pt x="335" y="868"/>
                </a:cubicBezTo>
                <a:cubicBezTo>
                  <a:pt x="323" y="833"/>
                  <a:pt x="300" y="804"/>
                  <a:pt x="249" y="795"/>
                </a:cubicBezTo>
                <a:cubicBezTo>
                  <a:pt x="268" y="803"/>
                  <a:pt x="275" y="809"/>
                  <a:pt x="282" y="817"/>
                </a:cubicBezTo>
                <a:cubicBezTo>
                  <a:pt x="302" y="838"/>
                  <a:pt x="322" y="877"/>
                  <a:pt x="300" y="915"/>
                </a:cubicBezTo>
                <a:cubicBezTo>
                  <a:pt x="293" y="926"/>
                  <a:pt x="288" y="934"/>
                  <a:pt x="278" y="938"/>
                </a:cubicBezTo>
                <a:cubicBezTo>
                  <a:pt x="246" y="950"/>
                  <a:pt x="211" y="921"/>
                  <a:pt x="214" y="892"/>
                </a:cubicBezTo>
                <a:cubicBezTo>
                  <a:pt x="216" y="876"/>
                  <a:pt x="233" y="866"/>
                  <a:pt x="244" y="866"/>
                </a:cubicBezTo>
                <a:cubicBezTo>
                  <a:pt x="255" y="866"/>
                  <a:pt x="259" y="874"/>
                  <a:pt x="265" y="877"/>
                </a:cubicBezTo>
                <a:cubicBezTo>
                  <a:pt x="269" y="861"/>
                  <a:pt x="265" y="845"/>
                  <a:pt x="258" y="835"/>
                </a:cubicBezTo>
                <a:cubicBezTo>
                  <a:pt x="226" y="787"/>
                  <a:pt x="159" y="797"/>
                  <a:pt x="117" y="814"/>
                </a:cubicBezTo>
                <a:cubicBezTo>
                  <a:pt x="108" y="818"/>
                  <a:pt x="78" y="829"/>
                  <a:pt x="67" y="879"/>
                </a:cubicBezTo>
                <a:cubicBezTo>
                  <a:pt x="69" y="838"/>
                  <a:pt x="89" y="827"/>
                  <a:pt x="94" y="817"/>
                </a:cubicBezTo>
                <a:cubicBezTo>
                  <a:pt x="87" y="820"/>
                  <a:pt x="83" y="828"/>
                  <a:pt x="78" y="835"/>
                </a:cubicBezTo>
                <a:cubicBezTo>
                  <a:pt x="58" y="863"/>
                  <a:pt x="59" y="898"/>
                  <a:pt x="76" y="919"/>
                </a:cubicBezTo>
                <a:cubicBezTo>
                  <a:pt x="83" y="926"/>
                  <a:pt x="97" y="938"/>
                  <a:pt x="111" y="935"/>
                </a:cubicBezTo>
                <a:cubicBezTo>
                  <a:pt x="113" y="934"/>
                  <a:pt x="114" y="935"/>
                  <a:pt x="114" y="932"/>
                </a:cubicBezTo>
                <a:cubicBezTo>
                  <a:pt x="111" y="927"/>
                  <a:pt x="111" y="927"/>
                  <a:pt x="111" y="927"/>
                </a:cubicBezTo>
                <a:cubicBezTo>
                  <a:pt x="110" y="919"/>
                  <a:pt x="115" y="911"/>
                  <a:pt x="118" y="905"/>
                </a:cubicBezTo>
                <a:cubicBezTo>
                  <a:pt x="119" y="905"/>
                  <a:pt x="120" y="905"/>
                  <a:pt x="121" y="905"/>
                </a:cubicBezTo>
                <a:cubicBezTo>
                  <a:pt x="118" y="916"/>
                  <a:pt x="116" y="922"/>
                  <a:pt x="122" y="927"/>
                </a:cubicBezTo>
                <a:cubicBezTo>
                  <a:pt x="127" y="926"/>
                  <a:pt x="130" y="926"/>
                  <a:pt x="137" y="929"/>
                </a:cubicBezTo>
                <a:cubicBezTo>
                  <a:pt x="137" y="930"/>
                  <a:pt x="138" y="932"/>
                  <a:pt x="138" y="933"/>
                </a:cubicBezTo>
                <a:cubicBezTo>
                  <a:pt x="138" y="950"/>
                  <a:pt x="123" y="962"/>
                  <a:pt x="109" y="961"/>
                </a:cubicBezTo>
                <a:cubicBezTo>
                  <a:pt x="108" y="961"/>
                  <a:pt x="108" y="962"/>
                  <a:pt x="107" y="962"/>
                </a:cubicBezTo>
                <a:cubicBezTo>
                  <a:pt x="127" y="968"/>
                  <a:pt x="159" y="932"/>
                  <a:pt x="141" y="917"/>
                </a:cubicBezTo>
                <a:cubicBezTo>
                  <a:pt x="135" y="913"/>
                  <a:pt x="130" y="919"/>
                  <a:pt x="123" y="916"/>
                </a:cubicBezTo>
                <a:cubicBezTo>
                  <a:pt x="124" y="901"/>
                  <a:pt x="133" y="898"/>
                  <a:pt x="147" y="902"/>
                </a:cubicBezTo>
                <a:cubicBezTo>
                  <a:pt x="139" y="888"/>
                  <a:pt x="115" y="900"/>
                  <a:pt x="110" y="908"/>
                </a:cubicBezTo>
                <a:cubicBezTo>
                  <a:pt x="104" y="918"/>
                  <a:pt x="109" y="924"/>
                  <a:pt x="109" y="931"/>
                </a:cubicBezTo>
                <a:cubicBezTo>
                  <a:pt x="39" y="916"/>
                  <a:pt x="85" y="808"/>
                  <a:pt x="150" y="843"/>
                </a:cubicBezTo>
                <a:cubicBezTo>
                  <a:pt x="216" y="879"/>
                  <a:pt x="194" y="974"/>
                  <a:pt x="117" y="976"/>
                </a:cubicBezTo>
                <a:cubicBezTo>
                  <a:pt x="71" y="977"/>
                  <a:pt x="49" y="940"/>
                  <a:pt x="45" y="904"/>
                </a:cubicBezTo>
                <a:cubicBezTo>
                  <a:pt x="42" y="881"/>
                  <a:pt x="50" y="859"/>
                  <a:pt x="60" y="839"/>
                </a:cubicBezTo>
                <a:cubicBezTo>
                  <a:pt x="70" y="818"/>
                  <a:pt x="79" y="794"/>
                  <a:pt x="61" y="777"/>
                </a:cubicBezTo>
                <a:cubicBezTo>
                  <a:pt x="57" y="773"/>
                  <a:pt x="51" y="768"/>
                  <a:pt x="43" y="769"/>
                </a:cubicBezTo>
                <a:cubicBezTo>
                  <a:pt x="37" y="771"/>
                  <a:pt x="31" y="773"/>
                  <a:pt x="25" y="775"/>
                </a:cubicBezTo>
                <a:cubicBezTo>
                  <a:pt x="25" y="775"/>
                  <a:pt x="24" y="775"/>
                  <a:pt x="24" y="776"/>
                </a:cubicBezTo>
                <a:cubicBezTo>
                  <a:pt x="23" y="775"/>
                  <a:pt x="23" y="774"/>
                  <a:pt x="23" y="773"/>
                </a:cubicBezTo>
                <a:cubicBezTo>
                  <a:pt x="26" y="768"/>
                  <a:pt x="28" y="763"/>
                  <a:pt x="31" y="759"/>
                </a:cubicBezTo>
                <a:cubicBezTo>
                  <a:pt x="31" y="758"/>
                  <a:pt x="31" y="758"/>
                  <a:pt x="31" y="758"/>
                </a:cubicBezTo>
                <a:cubicBezTo>
                  <a:pt x="26" y="758"/>
                  <a:pt x="22" y="761"/>
                  <a:pt x="19" y="765"/>
                </a:cubicBezTo>
                <a:cubicBezTo>
                  <a:pt x="19" y="765"/>
                  <a:pt x="18" y="765"/>
                  <a:pt x="18" y="765"/>
                </a:cubicBezTo>
                <a:cubicBezTo>
                  <a:pt x="17" y="765"/>
                  <a:pt x="17" y="765"/>
                  <a:pt x="17" y="765"/>
                </a:cubicBezTo>
                <a:cubicBezTo>
                  <a:pt x="24" y="737"/>
                  <a:pt x="34" y="735"/>
                  <a:pt x="57" y="746"/>
                </a:cubicBezTo>
                <a:cubicBezTo>
                  <a:pt x="59" y="740"/>
                  <a:pt x="61" y="737"/>
                  <a:pt x="65" y="735"/>
                </a:cubicBezTo>
                <a:cubicBezTo>
                  <a:pt x="66" y="735"/>
                  <a:pt x="66" y="735"/>
                  <a:pt x="66" y="735"/>
                </a:cubicBezTo>
                <a:cubicBezTo>
                  <a:pt x="70" y="749"/>
                  <a:pt x="76" y="753"/>
                  <a:pt x="76" y="768"/>
                </a:cubicBezTo>
                <a:cubicBezTo>
                  <a:pt x="83" y="766"/>
                  <a:pt x="91" y="762"/>
                  <a:pt x="97" y="758"/>
                </a:cubicBezTo>
                <a:cubicBezTo>
                  <a:pt x="112" y="717"/>
                  <a:pt x="87" y="694"/>
                  <a:pt x="96" y="695"/>
                </a:cubicBezTo>
                <a:cubicBezTo>
                  <a:pt x="118" y="714"/>
                  <a:pt x="103" y="779"/>
                  <a:pt x="90" y="796"/>
                </a:cubicBezTo>
                <a:cubicBezTo>
                  <a:pt x="89" y="798"/>
                  <a:pt x="89" y="798"/>
                  <a:pt x="89" y="798"/>
                </a:cubicBezTo>
                <a:cubicBezTo>
                  <a:pt x="98" y="789"/>
                  <a:pt x="107" y="780"/>
                  <a:pt x="116" y="771"/>
                </a:cubicBezTo>
                <a:cubicBezTo>
                  <a:pt x="138" y="749"/>
                  <a:pt x="155" y="730"/>
                  <a:pt x="173" y="705"/>
                </a:cubicBezTo>
                <a:cubicBezTo>
                  <a:pt x="187" y="684"/>
                  <a:pt x="196" y="664"/>
                  <a:pt x="203" y="642"/>
                </a:cubicBezTo>
                <a:cubicBezTo>
                  <a:pt x="206" y="631"/>
                  <a:pt x="214" y="594"/>
                  <a:pt x="199" y="581"/>
                </a:cubicBezTo>
                <a:cubicBezTo>
                  <a:pt x="190" y="598"/>
                  <a:pt x="176" y="600"/>
                  <a:pt x="167" y="593"/>
                </a:cubicBezTo>
                <a:cubicBezTo>
                  <a:pt x="160" y="591"/>
                  <a:pt x="154" y="585"/>
                  <a:pt x="152" y="574"/>
                </a:cubicBezTo>
                <a:cubicBezTo>
                  <a:pt x="148" y="553"/>
                  <a:pt x="174" y="526"/>
                  <a:pt x="197" y="533"/>
                </a:cubicBezTo>
                <a:cubicBezTo>
                  <a:pt x="202" y="534"/>
                  <a:pt x="205" y="536"/>
                  <a:pt x="209" y="538"/>
                </a:cubicBezTo>
                <a:cubicBezTo>
                  <a:pt x="213" y="540"/>
                  <a:pt x="217" y="543"/>
                  <a:pt x="221" y="546"/>
                </a:cubicBezTo>
                <a:cubicBezTo>
                  <a:pt x="230" y="556"/>
                  <a:pt x="233" y="570"/>
                  <a:pt x="234" y="584"/>
                </a:cubicBezTo>
                <a:cubicBezTo>
                  <a:pt x="240" y="635"/>
                  <a:pt x="212" y="686"/>
                  <a:pt x="182" y="721"/>
                </a:cubicBezTo>
                <a:cubicBezTo>
                  <a:pt x="229" y="676"/>
                  <a:pt x="260" y="626"/>
                  <a:pt x="249" y="575"/>
                </a:cubicBezTo>
                <a:cubicBezTo>
                  <a:pt x="239" y="527"/>
                  <a:pt x="194" y="477"/>
                  <a:pt x="208" y="433"/>
                </a:cubicBezTo>
                <a:cubicBezTo>
                  <a:pt x="210" y="432"/>
                  <a:pt x="210" y="432"/>
                  <a:pt x="210" y="432"/>
                </a:cubicBezTo>
                <a:cubicBezTo>
                  <a:pt x="217" y="443"/>
                  <a:pt x="225" y="448"/>
                  <a:pt x="233" y="455"/>
                </a:cubicBezTo>
                <a:cubicBezTo>
                  <a:pt x="234" y="456"/>
                  <a:pt x="235" y="456"/>
                  <a:pt x="235" y="457"/>
                </a:cubicBezTo>
                <a:cubicBezTo>
                  <a:pt x="235" y="456"/>
                  <a:pt x="235" y="456"/>
                  <a:pt x="235" y="456"/>
                </a:cubicBezTo>
                <a:cubicBezTo>
                  <a:pt x="235" y="455"/>
                  <a:pt x="235" y="455"/>
                  <a:pt x="235" y="455"/>
                </a:cubicBezTo>
                <a:cubicBezTo>
                  <a:pt x="234" y="448"/>
                  <a:pt x="232" y="441"/>
                  <a:pt x="231" y="433"/>
                </a:cubicBezTo>
                <a:cubicBezTo>
                  <a:pt x="231" y="416"/>
                  <a:pt x="238" y="404"/>
                  <a:pt x="227" y="386"/>
                </a:cubicBezTo>
                <a:cubicBezTo>
                  <a:pt x="226" y="385"/>
                  <a:pt x="225" y="384"/>
                  <a:pt x="223" y="383"/>
                </a:cubicBezTo>
                <a:cubicBezTo>
                  <a:pt x="223" y="380"/>
                  <a:pt x="223" y="380"/>
                  <a:pt x="223" y="380"/>
                </a:cubicBezTo>
                <a:cubicBezTo>
                  <a:pt x="223" y="380"/>
                  <a:pt x="223" y="380"/>
                  <a:pt x="223" y="380"/>
                </a:cubicBezTo>
                <a:cubicBezTo>
                  <a:pt x="236" y="375"/>
                  <a:pt x="263" y="392"/>
                  <a:pt x="271" y="412"/>
                </a:cubicBezTo>
                <a:cubicBezTo>
                  <a:pt x="279" y="430"/>
                  <a:pt x="280" y="448"/>
                  <a:pt x="281" y="466"/>
                </a:cubicBezTo>
                <a:cubicBezTo>
                  <a:pt x="281" y="470"/>
                  <a:pt x="282" y="474"/>
                  <a:pt x="282" y="478"/>
                </a:cubicBezTo>
                <a:cubicBezTo>
                  <a:pt x="285" y="492"/>
                  <a:pt x="288" y="507"/>
                  <a:pt x="290" y="522"/>
                </a:cubicBezTo>
                <a:cubicBezTo>
                  <a:pt x="291" y="522"/>
                  <a:pt x="291" y="522"/>
                  <a:pt x="291" y="522"/>
                </a:cubicBezTo>
                <a:cubicBezTo>
                  <a:pt x="297" y="517"/>
                  <a:pt x="306" y="508"/>
                  <a:pt x="313" y="501"/>
                </a:cubicBezTo>
                <a:cubicBezTo>
                  <a:pt x="313" y="501"/>
                  <a:pt x="314" y="500"/>
                  <a:pt x="314" y="500"/>
                </a:cubicBezTo>
                <a:cubicBezTo>
                  <a:pt x="315" y="501"/>
                  <a:pt x="315" y="501"/>
                  <a:pt x="315" y="501"/>
                </a:cubicBezTo>
                <a:cubicBezTo>
                  <a:pt x="315" y="501"/>
                  <a:pt x="315" y="501"/>
                  <a:pt x="315" y="501"/>
                </a:cubicBezTo>
                <a:cubicBezTo>
                  <a:pt x="318" y="501"/>
                  <a:pt x="318" y="501"/>
                  <a:pt x="318" y="501"/>
                </a:cubicBezTo>
                <a:cubicBezTo>
                  <a:pt x="316" y="574"/>
                  <a:pt x="316" y="574"/>
                  <a:pt x="316" y="574"/>
                </a:cubicBezTo>
                <a:cubicBezTo>
                  <a:pt x="323" y="563"/>
                  <a:pt x="326" y="546"/>
                  <a:pt x="328" y="535"/>
                </a:cubicBezTo>
                <a:cubicBezTo>
                  <a:pt x="338" y="493"/>
                  <a:pt x="341" y="453"/>
                  <a:pt x="326" y="406"/>
                </a:cubicBezTo>
                <a:cubicBezTo>
                  <a:pt x="319" y="405"/>
                  <a:pt x="313" y="404"/>
                  <a:pt x="306" y="401"/>
                </a:cubicBezTo>
                <a:cubicBezTo>
                  <a:pt x="306" y="401"/>
                  <a:pt x="306" y="401"/>
                  <a:pt x="306" y="401"/>
                </a:cubicBezTo>
                <a:cubicBezTo>
                  <a:pt x="306" y="401"/>
                  <a:pt x="306" y="401"/>
                  <a:pt x="306" y="401"/>
                </a:cubicBezTo>
                <a:cubicBezTo>
                  <a:pt x="304" y="400"/>
                  <a:pt x="301" y="399"/>
                  <a:pt x="299" y="397"/>
                </a:cubicBezTo>
                <a:cubicBezTo>
                  <a:pt x="284" y="386"/>
                  <a:pt x="280" y="375"/>
                  <a:pt x="273" y="369"/>
                </a:cubicBezTo>
                <a:cubicBezTo>
                  <a:pt x="269" y="366"/>
                  <a:pt x="262" y="366"/>
                  <a:pt x="246" y="368"/>
                </a:cubicBezTo>
                <a:cubicBezTo>
                  <a:pt x="246" y="367"/>
                  <a:pt x="245" y="366"/>
                  <a:pt x="245" y="366"/>
                </a:cubicBezTo>
                <a:cubicBezTo>
                  <a:pt x="245" y="366"/>
                  <a:pt x="245" y="365"/>
                  <a:pt x="246" y="365"/>
                </a:cubicBezTo>
                <a:cubicBezTo>
                  <a:pt x="245" y="364"/>
                  <a:pt x="245" y="364"/>
                  <a:pt x="245" y="364"/>
                </a:cubicBezTo>
                <a:cubicBezTo>
                  <a:pt x="247" y="363"/>
                  <a:pt x="248" y="362"/>
                  <a:pt x="249" y="362"/>
                </a:cubicBezTo>
                <a:cubicBezTo>
                  <a:pt x="260" y="351"/>
                  <a:pt x="269" y="348"/>
                  <a:pt x="277" y="351"/>
                </a:cubicBezTo>
                <a:cubicBezTo>
                  <a:pt x="284" y="352"/>
                  <a:pt x="291" y="357"/>
                  <a:pt x="299" y="364"/>
                </a:cubicBezTo>
                <a:cubicBezTo>
                  <a:pt x="306" y="371"/>
                  <a:pt x="310" y="381"/>
                  <a:pt x="316" y="385"/>
                </a:cubicBezTo>
                <a:cubicBezTo>
                  <a:pt x="317" y="384"/>
                  <a:pt x="317" y="384"/>
                  <a:pt x="317" y="384"/>
                </a:cubicBezTo>
                <a:cubicBezTo>
                  <a:pt x="317" y="383"/>
                  <a:pt x="317" y="383"/>
                  <a:pt x="317" y="383"/>
                </a:cubicBezTo>
                <a:cubicBezTo>
                  <a:pt x="317" y="383"/>
                  <a:pt x="317" y="383"/>
                  <a:pt x="317" y="383"/>
                </a:cubicBezTo>
                <a:cubicBezTo>
                  <a:pt x="317" y="383"/>
                  <a:pt x="317" y="383"/>
                  <a:pt x="317" y="383"/>
                </a:cubicBezTo>
                <a:cubicBezTo>
                  <a:pt x="298" y="347"/>
                  <a:pt x="261" y="307"/>
                  <a:pt x="199" y="307"/>
                </a:cubicBezTo>
                <a:cubicBezTo>
                  <a:pt x="159" y="308"/>
                  <a:pt x="124" y="325"/>
                  <a:pt x="103" y="358"/>
                </a:cubicBezTo>
                <a:cubicBezTo>
                  <a:pt x="89" y="380"/>
                  <a:pt x="80" y="409"/>
                  <a:pt x="92" y="436"/>
                </a:cubicBezTo>
                <a:cubicBezTo>
                  <a:pt x="106" y="467"/>
                  <a:pt x="161" y="472"/>
                  <a:pt x="162" y="437"/>
                </a:cubicBezTo>
                <a:cubicBezTo>
                  <a:pt x="161" y="435"/>
                  <a:pt x="161" y="435"/>
                  <a:pt x="161" y="435"/>
                </a:cubicBezTo>
                <a:cubicBezTo>
                  <a:pt x="154" y="437"/>
                  <a:pt x="148" y="435"/>
                  <a:pt x="144" y="428"/>
                </a:cubicBezTo>
                <a:cubicBezTo>
                  <a:pt x="144" y="426"/>
                  <a:pt x="144" y="426"/>
                  <a:pt x="144" y="426"/>
                </a:cubicBezTo>
                <a:cubicBezTo>
                  <a:pt x="145" y="426"/>
                  <a:pt x="145" y="426"/>
                  <a:pt x="145" y="426"/>
                </a:cubicBezTo>
                <a:cubicBezTo>
                  <a:pt x="150" y="429"/>
                  <a:pt x="152" y="431"/>
                  <a:pt x="158" y="430"/>
                </a:cubicBezTo>
                <a:cubicBezTo>
                  <a:pt x="159" y="426"/>
                  <a:pt x="158" y="421"/>
                  <a:pt x="163" y="419"/>
                </a:cubicBezTo>
                <a:cubicBezTo>
                  <a:pt x="174" y="417"/>
                  <a:pt x="180" y="432"/>
                  <a:pt x="181" y="440"/>
                </a:cubicBezTo>
                <a:cubicBezTo>
                  <a:pt x="181" y="439"/>
                  <a:pt x="182" y="438"/>
                  <a:pt x="182" y="437"/>
                </a:cubicBezTo>
                <a:cubicBezTo>
                  <a:pt x="179" y="422"/>
                  <a:pt x="170" y="414"/>
                  <a:pt x="157" y="412"/>
                </a:cubicBezTo>
                <a:cubicBezTo>
                  <a:pt x="156" y="413"/>
                  <a:pt x="155" y="414"/>
                  <a:pt x="155" y="415"/>
                </a:cubicBezTo>
                <a:cubicBezTo>
                  <a:pt x="153" y="418"/>
                  <a:pt x="154" y="421"/>
                  <a:pt x="153" y="425"/>
                </a:cubicBezTo>
                <a:cubicBezTo>
                  <a:pt x="152" y="425"/>
                  <a:pt x="151" y="426"/>
                  <a:pt x="149" y="426"/>
                </a:cubicBezTo>
                <a:cubicBezTo>
                  <a:pt x="144" y="422"/>
                  <a:pt x="144" y="422"/>
                  <a:pt x="144" y="422"/>
                </a:cubicBezTo>
                <a:cubicBezTo>
                  <a:pt x="143" y="416"/>
                  <a:pt x="144" y="413"/>
                  <a:pt x="144" y="409"/>
                </a:cubicBezTo>
                <a:cubicBezTo>
                  <a:pt x="133" y="419"/>
                  <a:pt x="142" y="440"/>
                  <a:pt x="157" y="437"/>
                </a:cubicBezTo>
                <a:cubicBezTo>
                  <a:pt x="158" y="438"/>
                  <a:pt x="158" y="439"/>
                  <a:pt x="159" y="440"/>
                </a:cubicBezTo>
                <a:cubicBezTo>
                  <a:pt x="140" y="466"/>
                  <a:pt x="95" y="459"/>
                  <a:pt x="96" y="423"/>
                </a:cubicBezTo>
                <a:cubicBezTo>
                  <a:pt x="97" y="385"/>
                  <a:pt x="145" y="369"/>
                  <a:pt x="172" y="386"/>
                </a:cubicBezTo>
                <a:cubicBezTo>
                  <a:pt x="218" y="416"/>
                  <a:pt x="182" y="491"/>
                  <a:pt x="134" y="479"/>
                </a:cubicBezTo>
                <a:cubicBezTo>
                  <a:pt x="52" y="459"/>
                  <a:pt x="71" y="376"/>
                  <a:pt x="114" y="331"/>
                </a:cubicBezTo>
                <a:cubicBezTo>
                  <a:pt x="140" y="305"/>
                  <a:pt x="177" y="298"/>
                  <a:pt x="200" y="295"/>
                </a:cubicBezTo>
                <a:cubicBezTo>
                  <a:pt x="192" y="291"/>
                  <a:pt x="165" y="284"/>
                  <a:pt x="162" y="274"/>
                </a:cubicBezTo>
                <a:cubicBezTo>
                  <a:pt x="165" y="272"/>
                  <a:pt x="167" y="271"/>
                  <a:pt x="167" y="269"/>
                </a:cubicBezTo>
                <a:cubicBezTo>
                  <a:pt x="161" y="245"/>
                  <a:pt x="167" y="235"/>
                  <a:pt x="194" y="229"/>
                </a:cubicBezTo>
                <a:cubicBezTo>
                  <a:pt x="195" y="230"/>
                  <a:pt x="195" y="231"/>
                  <a:pt x="195" y="231"/>
                </a:cubicBezTo>
                <a:cubicBezTo>
                  <a:pt x="188" y="234"/>
                  <a:pt x="181" y="241"/>
                  <a:pt x="181" y="247"/>
                </a:cubicBezTo>
                <a:cubicBezTo>
                  <a:pt x="182" y="246"/>
                  <a:pt x="182" y="246"/>
                  <a:pt x="182" y="246"/>
                </a:cubicBezTo>
                <a:cubicBezTo>
                  <a:pt x="187" y="245"/>
                  <a:pt x="192" y="240"/>
                  <a:pt x="198" y="240"/>
                </a:cubicBezTo>
                <a:cubicBezTo>
                  <a:pt x="196" y="249"/>
                  <a:pt x="187" y="257"/>
                  <a:pt x="191" y="267"/>
                </a:cubicBezTo>
                <a:cubicBezTo>
                  <a:pt x="198" y="285"/>
                  <a:pt x="257" y="307"/>
                  <a:pt x="271" y="315"/>
                </a:cubicBezTo>
                <a:cubicBezTo>
                  <a:pt x="279" y="321"/>
                  <a:pt x="287" y="327"/>
                  <a:pt x="296" y="334"/>
                </a:cubicBezTo>
                <a:cubicBezTo>
                  <a:pt x="305" y="344"/>
                  <a:pt x="305" y="344"/>
                  <a:pt x="305" y="344"/>
                </a:cubicBezTo>
                <a:cubicBezTo>
                  <a:pt x="305" y="344"/>
                  <a:pt x="306" y="345"/>
                  <a:pt x="307" y="346"/>
                </a:cubicBezTo>
                <a:cubicBezTo>
                  <a:pt x="307" y="346"/>
                  <a:pt x="307" y="346"/>
                  <a:pt x="307" y="346"/>
                </a:cubicBezTo>
                <a:cubicBezTo>
                  <a:pt x="307" y="347"/>
                  <a:pt x="307" y="347"/>
                  <a:pt x="307" y="347"/>
                </a:cubicBezTo>
                <a:cubicBezTo>
                  <a:pt x="308" y="346"/>
                  <a:pt x="308" y="346"/>
                  <a:pt x="308" y="346"/>
                </a:cubicBezTo>
                <a:cubicBezTo>
                  <a:pt x="280" y="296"/>
                  <a:pt x="238" y="266"/>
                  <a:pt x="203" y="233"/>
                </a:cubicBezTo>
                <a:cubicBezTo>
                  <a:pt x="190" y="221"/>
                  <a:pt x="173" y="202"/>
                  <a:pt x="164" y="183"/>
                </a:cubicBezTo>
                <a:cubicBezTo>
                  <a:pt x="160" y="176"/>
                  <a:pt x="157" y="169"/>
                  <a:pt x="153" y="162"/>
                </a:cubicBezTo>
                <a:cubicBezTo>
                  <a:pt x="148" y="158"/>
                  <a:pt x="139" y="156"/>
                  <a:pt x="133" y="150"/>
                </a:cubicBezTo>
                <a:cubicBezTo>
                  <a:pt x="117" y="137"/>
                  <a:pt x="110" y="106"/>
                  <a:pt x="94" y="99"/>
                </a:cubicBezTo>
                <a:cubicBezTo>
                  <a:pt x="80" y="93"/>
                  <a:pt x="69" y="104"/>
                  <a:pt x="53" y="110"/>
                </a:cubicBezTo>
                <a:cubicBezTo>
                  <a:pt x="52" y="108"/>
                  <a:pt x="52" y="108"/>
                  <a:pt x="52" y="108"/>
                </a:cubicBezTo>
                <a:cubicBezTo>
                  <a:pt x="54" y="101"/>
                  <a:pt x="60" y="92"/>
                  <a:pt x="63" y="83"/>
                </a:cubicBezTo>
                <a:cubicBezTo>
                  <a:pt x="62" y="83"/>
                  <a:pt x="61" y="83"/>
                  <a:pt x="61" y="83"/>
                </a:cubicBezTo>
                <a:cubicBezTo>
                  <a:pt x="46" y="89"/>
                  <a:pt x="44" y="99"/>
                  <a:pt x="37" y="108"/>
                </a:cubicBezTo>
                <a:cubicBezTo>
                  <a:pt x="36" y="107"/>
                  <a:pt x="36" y="107"/>
                  <a:pt x="36" y="107"/>
                </a:cubicBezTo>
                <a:cubicBezTo>
                  <a:pt x="34" y="79"/>
                  <a:pt x="68" y="39"/>
                  <a:pt x="97" y="65"/>
                </a:cubicBezTo>
                <a:cubicBezTo>
                  <a:pt x="98" y="64"/>
                  <a:pt x="98" y="64"/>
                  <a:pt x="98" y="64"/>
                </a:cubicBezTo>
                <a:cubicBezTo>
                  <a:pt x="97" y="59"/>
                  <a:pt x="99" y="56"/>
                  <a:pt x="104" y="52"/>
                </a:cubicBezTo>
                <a:cubicBezTo>
                  <a:pt x="106" y="56"/>
                  <a:pt x="107" y="60"/>
                  <a:pt x="109" y="65"/>
                </a:cubicBezTo>
                <a:cubicBezTo>
                  <a:pt x="114" y="70"/>
                  <a:pt x="123" y="74"/>
                  <a:pt x="127" y="84"/>
                </a:cubicBezTo>
                <a:cubicBezTo>
                  <a:pt x="131" y="97"/>
                  <a:pt x="136" y="110"/>
                  <a:pt x="140" y="123"/>
                </a:cubicBezTo>
                <a:cubicBezTo>
                  <a:pt x="141" y="123"/>
                  <a:pt x="141" y="123"/>
                  <a:pt x="141" y="123"/>
                </a:cubicBezTo>
                <a:cubicBezTo>
                  <a:pt x="141" y="123"/>
                  <a:pt x="141" y="122"/>
                  <a:pt x="141" y="122"/>
                </a:cubicBezTo>
                <a:cubicBezTo>
                  <a:pt x="130" y="96"/>
                  <a:pt x="143" y="54"/>
                  <a:pt x="162" y="33"/>
                </a:cubicBezTo>
                <a:cubicBezTo>
                  <a:pt x="192" y="0"/>
                  <a:pt x="251" y="4"/>
                  <a:pt x="268" y="45"/>
                </a:cubicBezTo>
                <a:cubicBezTo>
                  <a:pt x="291" y="100"/>
                  <a:pt x="227" y="156"/>
                  <a:pt x="181" y="113"/>
                </a:cubicBezTo>
                <a:cubicBezTo>
                  <a:pt x="158" y="92"/>
                  <a:pt x="161" y="60"/>
                  <a:pt x="177" y="44"/>
                </a:cubicBezTo>
                <a:cubicBezTo>
                  <a:pt x="198" y="22"/>
                  <a:pt x="231" y="40"/>
                  <a:pt x="235" y="66"/>
                </a:cubicBezTo>
                <a:cubicBezTo>
                  <a:pt x="234" y="66"/>
                  <a:pt x="233" y="66"/>
                  <a:pt x="232" y="67"/>
                </a:cubicBezTo>
                <a:cubicBezTo>
                  <a:pt x="218" y="57"/>
                  <a:pt x="203" y="81"/>
                  <a:pt x="210" y="93"/>
                </a:cubicBezTo>
                <a:cubicBezTo>
                  <a:pt x="211" y="93"/>
                  <a:pt x="211" y="93"/>
                  <a:pt x="211" y="93"/>
                </a:cubicBezTo>
                <a:cubicBezTo>
                  <a:pt x="209" y="84"/>
                  <a:pt x="214" y="79"/>
                  <a:pt x="223" y="77"/>
                </a:cubicBezTo>
                <a:cubicBezTo>
                  <a:pt x="223" y="77"/>
                  <a:pt x="224" y="77"/>
                  <a:pt x="224" y="78"/>
                </a:cubicBezTo>
                <a:cubicBezTo>
                  <a:pt x="225" y="82"/>
                  <a:pt x="223" y="87"/>
                  <a:pt x="222" y="92"/>
                </a:cubicBezTo>
                <a:cubicBezTo>
                  <a:pt x="223" y="92"/>
                  <a:pt x="224" y="93"/>
                  <a:pt x="224" y="93"/>
                </a:cubicBezTo>
                <a:cubicBezTo>
                  <a:pt x="237" y="101"/>
                  <a:pt x="257" y="88"/>
                  <a:pt x="258" y="74"/>
                </a:cubicBezTo>
                <a:cubicBezTo>
                  <a:pt x="258" y="73"/>
                  <a:pt x="258" y="73"/>
                  <a:pt x="258" y="73"/>
                </a:cubicBezTo>
                <a:cubicBezTo>
                  <a:pt x="251" y="82"/>
                  <a:pt x="247" y="90"/>
                  <a:pt x="234" y="90"/>
                </a:cubicBezTo>
                <a:cubicBezTo>
                  <a:pt x="231" y="86"/>
                  <a:pt x="231" y="86"/>
                  <a:pt x="231" y="86"/>
                </a:cubicBezTo>
                <a:cubicBezTo>
                  <a:pt x="230" y="83"/>
                  <a:pt x="231" y="80"/>
                  <a:pt x="231" y="77"/>
                </a:cubicBezTo>
                <a:cubicBezTo>
                  <a:pt x="229" y="75"/>
                  <a:pt x="227" y="74"/>
                  <a:pt x="225" y="73"/>
                </a:cubicBezTo>
                <a:cubicBezTo>
                  <a:pt x="222" y="73"/>
                  <a:pt x="219" y="74"/>
                  <a:pt x="216" y="75"/>
                </a:cubicBezTo>
                <a:cubicBezTo>
                  <a:pt x="215" y="74"/>
                  <a:pt x="215" y="74"/>
                  <a:pt x="215" y="74"/>
                </a:cubicBezTo>
                <a:cubicBezTo>
                  <a:pt x="216" y="73"/>
                  <a:pt x="216" y="73"/>
                  <a:pt x="216" y="73"/>
                </a:cubicBezTo>
                <a:cubicBezTo>
                  <a:pt x="222" y="65"/>
                  <a:pt x="232" y="69"/>
                  <a:pt x="237" y="70"/>
                </a:cubicBezTo>
                <a:cubicBezTo>
                  <a:pt x="238" y="69"/>
                  <a:pt x="238" y="69"/>
                  <a:pt x="238" y="69"/>
                </a:cubicBezTo>
                <a:cubicBezTo>
                  <a:pt x="238" y="11"/>
                  <a:pt x="168" y="23"/>
                  <a:pt x="153" y="68"/>
                </a:cubicBezTo>
                <a:cubicBezTo>
                  <a:pt x="139" y="108"/>
                  <a:pt x="154" y="173"/>
                  <a:pt x="201" y="218"/>
                </a:cubicBezTo>
                <a:cubicBezTo>
                  <a:pt x="241" y="256"/>
                  <a:pt x="241" y="256"/>
                  <a:pt x="241" y="256"/>
                </a:cubicBezTo>
                <a:cubicBezTo>
                  <a:pt x="234" y="244"/>
                  <a:pt x="230" y="231"/>
                  <a:pt x="228" y="216"/>
                </a:cubicBezTo>
                <a:cubicBezTo>
                  <a:pt x="224" y="174"/>
                  <a:pt x="247" y="136"/>
                  <a:pt x="285" y="138"/>
                </a:cubicBezTo>
                <a:cubicBezTo>
                  <a:pt x="302" y="139"/>
                  <a:pt x="320" y="154"/>
                  <a:pt x="322" y="171"/>
                </a:cubicBezTo>
                <a:cubicBezTo>
                  <a:pt x="324" y="193"/>
                  <a:pt x="306" y="216"/>
                  <a:pt x="289" y="213"/>
                </a:cubicBezTo>
                <a:cubicBezTo>
                  <a:pt x="286" y="213"/>
                  <a:pt x="276" y="208"/>
                  <a:pt x="271" y="206"/>
                </a:cubicBezTo>
                <a:cubicBezTo>
                  <a:pt x="273" y="209"/>
                  <a:pt x="279" y="211"/>
                  <a:pt x="285" y="212"/>
                </a:cubicBezTo>
                <a:cubicBezTo>
                  <a:pt x="285" y="213"/>
                  <a:pt x="285" y="213"/>
                  <a:pt x="285" y="213"/>
                </a:cubicBezTo>
                <a:cubicBezTo>
                  <a:pt x="261" y="222"/>
                  <a:pt x="241" y="181"/>
                  <a:pt x="256" y="160"/>
                </a:cubicBezTo>
                <a:cubicBezTo>
                  <a:pt x="273" y="137"/>
                  <a:pt x="310" y="167"/>
                  <a:pt x="295" y="178"/>
                </a:cubicBezTo>
                <a:cubicBezTo>
                  <a:pt x="295" y="179"/>
                  <a:pt x="295" y="179"/>
                  <a:pt x="295" y="179"/>
                </a:cubicBezTo>
                <a:cubicBezTo>
                  <a:pt x="298" y="180"/>
                  <a:pt x="298" y="180"/>
                  <a:pt x="298" y="180"/>
                </a:cubicBezTo>
                <a:cubicBezTo>
                  <a:pt x="306" y="154"/>
                  <a:pt x="281" y="143"/>
                  <a:pt x="262" y="151"/>
                </a:cubicBezTo>
                <a:cubicBezTo>
                  <a:pt x="239" y="160"/>
                  <a:pt x="232" y="199"/>
                  <a:pt x="235" y="223"/>
                </a:cubicBezTo>
                <a:cubicBezTo>
                  <a:pt x="238" y="242"/>
                  <a:pt x="249" y="259"/>
                  <a:pt x="262" y="275"/>
                </a:cubicBezTo>
                <a:cubicBezTo>
                  <a:pt x="275" y="287"/>
                  <a:pt x="275" y="287"/>
                  <a:pt x="275" y="287"/>
                </a:cubicBezTo>
                <a:cubicBezTo>
                  <a:pt x="291" y="303"/>
                  <a:pt x="304" y="325"/>
                  <a:pt x="318" y="345"/>
                </a:cubicBezTo>
                <a:cubicBezTo>
                  <a:pt x="318" y="344"/>
                  <a:pt x="319" y="343"/>
                  <a:pt x="319" y="342"/>
                </a:cubicBezTo>
                <a:cubicBezTo>
                  <a:pt x="318" y="339"/>
                  <a:pt x="317" y="336"/>
                  <a:pt x="316" y="333"/>
                </a:cubicBezTo>
                <a:cubicBezTo>
                  <a:pt x="310" y="313"/>
                  <a:pt x="300" y="293"/>
                  <a:pt x="290" y="293"/>
                </a:cubicBezTo>
                <a:cubicBezTo>
                  <a:pt x="290" y="292"/>
                  <a:pt x="290" y="291"/>
                  <a:pt x="289" y="290"/>
                </a:cubicBezTo>
                <a:cubicBezTo>
                  <a:pt x="293" y="288"/>
                  <a:pt x="297" y="286"/>
                  <a:pt x="300" y="285"/>
                </a:cubicBezTo>
                <a:cubicBezTo>
                  <a:pt x="309" y="283"/>
                  <a:pt x="317" y="285"/>
                  <a:pt x="322" y="292"/>
                </a:cubicBezTo>
                <a:cubicBezTo>
                  <a:pt x="325" y="281"/>
                  <a:pt x="325" y="281"/>
                  <a:pt x="325" y="281"/>
                </a:cubicBezTo>
                <a:cubicBezTo>
                  <a:pt x="327" y="273"/>
                  <a:pt x="329" y="269"/>
                  <a:pt x="333" y="263"/>
                </a:cubicBezTo>
                <a:cubicBezTo>
                  <a:pt x="340" y="254"/>
                  <a:pt x="349" y="244"/>
                  <a:pt x="349" y="233"/>
                </a:cubicBezTo>
                <a:cubicBezTo>
                  <a:pt x="350" y="232"/>
                  <a:pt x="355" y="238"/>
                  <a:pt x="356" y="242"/>
                </a:cubicBezTo>
                <a:cubicBezTo>
                  <a:pt x="357" y="246"/>
                  <a:pt x="356" y="250"/>
                  <a:pt x="357" y="253"/>
                </a:cubicBezTo>
                <a:cubicBezTo>
                  <a:pt x="364" y="249"/>
                  <a:pt x="369" y="244"/>
                  <a:pt x="377" y="242"/>
                </a:cubicBezTo>
                <a:cubicBezTo>
                  <a:pt x="388" y="241"/>
                  <a:pt x="397" y="243"/>
                  <a:pt x="404" y="248"/>
                </a:cubicBezTo>
                <a:cubicBezTo>
                  <a:pt x="414" y="254"/>
                  <a:pt x="424" y="264"/>
                  <a:pt x="429" y="274"/>
                </a:cubicBezTo>
                <a:cubicBezTo>
                  <a:pt x="433" y="284"/>
                  <a:pt x="436" y="293"/>
                  <a:pt x="433" y="301"/>
                </a:cubicBezTo>
                <a:cubicBezTo>
                  <a:pt x="433" y="300"/>
                  <a:pt x="432" y="300"/>
                  <a:pt x="431" y="300"/>
                </a:cubicBezTo>
                <a:cubicBezTo>
                  <a:pt x="429" y="294"/>
                  <a:pt x="421" y="285"/>
                  <a:pt x="417" y="281"/>
                </a:cubicBezTo>
                <a:cubicBezTo>
                  <a:pt x="411" y="277"/>
                  <a:pt x="406" y="274"/>
                  <a:pt x="400" y="273"/>
                </a:cubicBezTo>
                <a:cubicBezTo>
                  <a:pt x="400" y="274"/>
                  <a:pt x="400" y="274"/>
                  <a:pt x="399" y="275"/>
                </a:cubicBezTo>
                <a:cubicBezTo>
                  <a:pt x="408" y="284"/>
                  <a:pt x="414" y="295"/>
                  <a:pt x="415" y="305"/>
                </a:cubicBezTo>
                <a:cubicBezTo>
                  <a:pt x="414" y="305"/>
                  <a:pt x="413" y="305"/>
                  <a:pt x="412" y="305"/>
                </a:cubicBezTo>
                <a:cubicBezTo>
                  <a:pt x="388" y="286"/>
                  <a:pt x="355" y="288"/>
                  <a:pt x="338" y="322"/>
                </a:cubicBezTo>
                <a:cubicBezTo>
                  <a:pt x="334" y="329"/>
                  <a:pt x="330" y="337"/>
                  <a:pt x="330" y="344"/>
                </a:cubicBezTo>
                <a:cubicBezTo>
                  <a:pt x="330" y="348"/>
                  <a:pt x="331" y="352"/>
                  <a:pt x="332" y="355"/>
                </a:cubicBezTo>
                <a:cubicBezTo>
                  <a:pt x="336" y="365"/>
                  <a:pt x="346" y="373"/>
                  <a:pt x="345" y="386"/>
                </a:cubicBezTo>
                <a:cubicBezTo>
                  <a:pt x="343" y="391"/>
                  <a:pt x="340" y="396"/>
                  <a:pt x="338" y="401"/>
                </a:cubicBezTo>
                <a:cubicBezTo>
                  <a:pt x="339" y="404"/>
                  <a:pt x="340" y="407"/>
                  <a:pt x="341" y="411"/>
                </a:cubicBezTo>
                <a:cubicBezTo>
                  <a:pt x="342" y="412"/>
                  <a:pt x="342" y="414"/>
                  <a:pt x="343" y="415"/>
                </a:cubicBezTo>
                <a:cubicBezTo>
                  <a:pt x="348" y="430"/>
                  <a:pt x="352" y="448"/>
                  <a:pt x="350" y="463"/>
                </a:cubicBezTo>
                <a:cubicBezTo>
                  <a:pt x="356" y="456"/>
                  <a:pt x="354" y="436"/>
                  <a:pt x="355" y="427"/>
                </a:cubicBezTo>
                <a:cubicBezTo>
                  <a:pt x="360" y="382"/>
                  <a:pt x="395" y="327"/>
                  <a:pt x="426" y="330"/>
                </a:cubicBezTo>
                <a:cubicBezTo>
                  <a:pt x="465" y="333"/>
                  <a:pt x="456" y="399"/>
                  <a:pt x="413" y="380"/>
                </a:cubicBezTo>
                <a:cubicBezTo>
                  <a:pt x="412" y="377"/>
                  <a:pt x="413" y="377"/>
                  <a:pt x="414" y="373"/>
                </a:cubicBezTo>
                <a:cubicBezTo>
                  <a:pt x="413" y="372"/>
                  <a:pt x="413" y="371"/>
                  <a:pt x="412" y="371"/>
                </a:cubicBezTo>
                <a:cubicBezTo>
                  <a:pt x="402" y="374"/>
                  <a:pt x="396" y="383"/>
                  <a:pt x="389" y="392"/>
                </a:cubicBezTo>
                <a:cubicBezTo>
                  <a:pt x="378" y="407"/>
                  <a:pt x="352" y="443"/>
                  <a:pt x="351" y="471"/>
                </a:cubicBezTo>
                <a:cubicBezTo>
                  <a:pt x="350" y="509"/>
                  <a:pt x="340" y="558"/>
                  <a:pt x="321" y="597"/>
                </a:cubicBezTo>
                <a:cubicBezTo>
                  <a:pt x="329" y="587"/>
                  <a:pt x="337" y="580"/>
                  <a:pt x="339" y="569"/>
                </a:cubicBezTo>
                <a:cubicBezTo>
                  <a:pt x="340" y="564"/>
                  <a:pt x="338" y="559"/>
                  <a:pt x="340" y="555"/>
                </a:cubicBezTo>
                <a:cubicBezTo>
                  <a:pt x="341" y="556"/>
                  <a:pt x="341" y="556"/>
                  <a:pt x="341" y="556"/>
                </a:cubicBezTo>
                <a:cubicBezTo>
                  <a:pt x="341" y="556"/>
                  <a:pt x="342" y="556"/>
                  <a:pt x="342" y="556"/>
                </a:cubicBezTo>
                <a:cubicBezTo>
                  <a:pt x="343" y="553"/>
                  <a:pt x="343" y="553"/>
                  <a:pt x="343" y="553"/>
                </a:cubicBezTo>
                <a:cubicBezTo>
                  <a:pt x="343" y="554"/>
                  <a:pt x="343" y="554"/>
                  <a:pt x="343" y="554"/>
                </a:cubicBezTo>
                <a:cubicBezTo>
                  <a:pt x="347" y="557"/>
                  <a:pt x="348" y="560"/>
                  <a:pt x="349" y="565"/>
                </a:cubicBezTo>
                <a:cubicBezTo>
                  <a:pt x="352" y="559"/>
                  <a:pt x="353" y="551"/>
                  <a:pt x="357" y="545"/>
                </a:cubicBezTo>
                <a:cubicBezTo>
                  <a:pt x="373" y="521"/>
                  <a:pt x="389" y="518"/>
                  <a:pt x="360" y="492"/>
                </a:cubicBezTo>
                <a:cubicBezTo>
                  <a:pt x="360" y="492"/>
                  <a:pt x="360" y="492"/>
                  <a:pt x="361" y="491"/>
                </a:cubicBezTo>
                <a:cubicBezTo>
                  <a:pt x="361" y="491"/>
                  <a:pt x="362" y="491"/>
                  <a:pt x="362" y="491"/>
                </a:cubicBezTo>
                <a:cubicBezTo>
                  <a:pt x="366" y="488"/>
                  <a:pt x="373" y="489"/>
                  <a:pt x="379" y="490"/>
                </a:cubicBezTo>
                <a:cubicBezTo>
                  <a:pt x="378" y="489"/>
                  <a:pt x="378" y="489"/>
                  <a:pt x="378" y="489"/>
                </a:cubicBezTo>
                <a:cubicBezTo>
                  <a:pt x="372" y="485"/>
                  <a:pt x="367" y="484"/>
                  <a:pt x="363" y="483"/>
                </a:cubicBezTo>
                <a:cubicBezTo>
                  <a:pt x="362" y="483"/>
                  <a:pt x="362" y="483"/>
                  <a:pt x="362" y="483"/>
                </a:cubicBezTo>
                <a:cubicBezTo>
                  <a:pt x="362" y="483"/>
                  <a:pt x="362" y="482"/>
                  <a:pt x="362" y="482"/>
                </a:cubicBezTo>
                <a:cubicBezTo>
                  <a:pt x="361" y="482"/>
                  <a:pt x="359" y="481"/>
                  <a:pt x="358" y="481"/>
                </a:cubicBezTo>
                <a:cubicBezTo>
                  <a:pt x="359" y="479"/>
                  <a:pt x="359" y="479"/>
                  <a:pt x="359" y="479"/>
                </a:cubicBezTo>
                <a:cubicBezTo>
                  <a:pt x="361" y="479"/>
                  <a:pt x="364" y="478"/>
                  <a:pt x="367" y="478"/>
                </a:cubicBezTo>
                <a:cubicBezTo>
                  <a:pt x="381" y="471"/>
                  <a:pt x="408" y="486"/>
                  <a:pt x="402" y="507"/>
                </a:cubicBezTo>
                <a:cubicBezTo>
                  <a:pt x="411" y="509"/>
                  <a:pt x="411" y="509"/>
                  <a:pt x="411" y="509"/>
                </a:cubicBezTo>
                <a:cubicBezTo>
                  <a:pt x="411" y="509"/>
                  <a:pt x="411" y="509"/>
                  <a:pt x="411" y="510"/>
                </a:cubicBezTo>
                <a:cubicBezTo>
                  <a:pt x="410" y="511"/>
                  <a:pt x="410" y="512"/>
                  <a:pt x="409" y="513"/>
                </a:cubicBezTo>
                <a:cubicBezTo>
                  <a:pt x="409" y="513"/>
                  <a:pt x="409" y="513"/>
                  <a:pt x="409" y="513"/>
                </a:cubicBezTo>
                <a:cubicBezTo>
                  <a:pt x="409" y="513"/>
                  <a:pt x="409" y="513"/>
                  <a:pt x="409" y="513"/>
                </a:cubicBezTo>
                <a:cubicBezTo>
                  <a:pt x="406" y="518"/>
                  <a:pt x="403" y="523"/>
                  <a:pt x="400" y="527"/>
                </a:cubicBezTo>
                <a:cubicBezTo>
                  <a:pt x="399" y="528"/>
                  <a:pt x="398" y="529"/>
                  <a:pt x="397" y="530"/>
                </a:cubicBezTo>
                <a:cubicBezTo>
                  <a:pt x="393" y="534"/>
                  <a:pt x="393" y="534"/>
                  <a:pt x="393" y="534"/>
                </a:cubicBezTo>
                <a:cubicBezTo>
                  <a:pt x="389" y="538"/>
                  <a:pt x="385" y="542"/>
                  <a:pt x="380" y="545"/>
                </a:cubicBezTo>
                <a:cubicBezTo>
                  <a:pt x="380" y="546"/>
                  <a:pt x="380" y="546"/>
                  <a:pt x="380" y="546"/>
                </a:cubicBezTo>
                <a:cubicBezTo>
                  <a:pt x="397" y="544"/>
                  <a:pt x="418" y="529"/>
                  <a:pt x="442" y="543"/>
                </a:cubicBezTo>
                <a:cubicBezTo>
                  <a:pt x="446" y="526"/>
                  <a:pt x="458" y="520"/>
                  <a:pt x="464" y="507"/>
                </a:cubicBezTo>
                <a:cubicBezTo>
                  <a:pt x="457" y="502"/>
                  <a:pt x="444" y="509"/>
                  <a:pt x="440" y="516"/>
                </a:cubicBezTo>
                <a:cubicBezTo>
                  <a:pt x="439" y="516"/>
                  <a:pt x="438" y="516"/>
                  <a:pt x="437" y="516"/>
                </a:cubicBezTo>
                <a:cubicBezTo>
                  <a:pt x="436" y="511"/>
                  <a:pt x="436" y="511"/>
                  <a:pt x="436" y="511"/>
                </a:cubicBezTo>
                <a:cubicBezTo>
                  <a:pt x="435" y="506"/>
                  <a:pt x="439" y="500"/>
                  <a:pt x="441" y="497"/>
                </a:cubicBezTo>
                <a:cubicBezTo>
                  <a:pt x="441" y="495"/>
                  <a:pt x="441" y="495"/>
                  <a:pt x="441" y="495"/>
                </a:cubicBezTo>
                <a:cubicBezTo>
                  <a:pt x="429" y="491"/>
                  <a:pt x="417" y="489"/>
                  <a:pt x="411" y="499"/>
                </a:cubicBezTo>
                <a:cubicBezTo>
                  <a:pt x="411" y="498"/>
                  <a:pt x="410" y="498"/>
                  <a:pt x="409" y="497"/>
                </a:cubicBezTo>
                <a:cubicBezTo>
                  <a:pt x="411" y="471"/>
                  <a:pt x="433" y="454"/>
                  <a:pt x="453" y="457"/>
                </a:cubicBezTo>
                <a:cubicBezTo>
                  <a:pt x="453" y="457"/>
                  <a:pt x="453" y="456"/>
                  <a:pt x="454" y="456"/>
                </a:cubicBezTo>
                <a:cubicBezTo>
                  <a:pt x="451" y="453"/>
                  <a:pt x="451" y="449"/>
                  <a:pt x="452" y="444"/>
                </a:cubicBezTo>
                <a:cubicBezTo>
                  <a:pt x="453" y="443"/>
                  <a:pt x="454" y="442"/>
                  <a:pt x="455" y="441"/>
                </a:cubicBezTo>
                <a:cubicBezTo>
                  <a:pt x="466" y="445"/>
                  <a:pt x="466" y="456"/>
                  <a:pt x="473" y="463"/>
                </a:cubicBezTo>
                <a:cubicBezTo>
                  <a:pt x="477" y="464"/>
                  <a:pt x="477" y="464"/>
                  <a:pt x="477" y="464"/>
                </a:cubicBezTo>
                <a:cubicBezTo>
                  <a:pt x="478" y="463"/>
                  <a:pt x="478" y="463"/>
                  <a:pt x="478" y="462"/>
                </a:cubicBezTo>
                <a:cubicBezTo>
                  <a:pt x="477" y="456"/>
                  <a:pt x="475" y="451"/>
                  <a:pt x="469" y="448"/>
                </a:cubicBezTo>
                <a:cubicBezTo>
                  <a:pt x="468" y="447"/>
                  <a:pt x="468" y="446"/>
                  <a:pt x="468" y="445"/>
                </a:cubicBezTo>
                <a:cubicBezTo>
                  <a:pt x="470" y="445"/>
                  <a:pt x="471" y="444"/>
                  <a:pt x="473" y="443"/>
                </a:cubicBezTo>
                <a:cubicBezTo>
                  <a:pt x="470" y="436"/>
                  <a:pt x="461" y="430"/>
                  <a:pt x="453" y="424"/>
                </a:cubicBezTo>
                <a:cubicBezTo>
                  <a:pt x="462" y="411"/>
                  <a:pt x="494" y="410"/>
                  <a:pt x="499" y="429"/>
                </a:cubicBezTo>
                <a:cubicBezTo>
                  <a:pt x="504" y="430"/>
                  <a:pt x="506" y="426"/>
                  <a:pt x="510" y="424"/>
                </a:cubicBezTo>
                <a:cubicBezTo>
                  <a:pt x="526" y="428"/>
                  <a:pt x="518" y="449"/>
                  <a:pt x="512" y="462"/>
                </a:cubicBezTo>
                <a:cubicBezTo>
                  <a:pt x="509" y="463"/>
                  <a:pt x="509" y="463"/>
                  <a:pt x="507" y="462"/>
                </a:cubicBezTo>
                <a:cubicBezTo>
                  <a:pt x="504" y="474"/>
                  <a:pt x="496" y="478"/>
                  <a:pt x="489" y="485"/>
                </a:cubicBezTo>
                <a:cubicBezTo>
                  <a:pt x="480" y="483"/>
                  <a:pt x="458" y="467"/>
                  <a:pt x="433" y="472"/>
                </a:cubicBezTo>
                <a:cubicBezTo>
                  <a:pt x="462" y="472"/>
                  <a:pt x="480" y="482"/>
                  <a:pt x="483" y="488"/>
                </a:cubicBezTo>
                <a:cubicBezTo>
                  <a:pt x="484" y="491"/>
                  <a:pt x="484" y="493"/>
                  <a:pt x="482" y="503"/>
                </a:cubicBezTo>
                <a:cubicBezTo>
                  <a:pt x="485" y="498"/>
                  <a:pt x="487" y="493"/>
                  <a:pt x="489" y="488"/>
                </a:cubicBezTo>
                <a:cubicBezTo>
                  <a:pt x="500" y="474"/>
                  <a:pt x="514" y="465"/>
                  <a:pt x="523" y="447"/>
                </a:cubicBezTo>
                <a:cubicBezTo>
                  <a:pt x="539" y="414"/>
                  <a:pt x="528" y="361"/>
                  <a:pt x="492" y="359"/>
                </a:cubicBezTo>
                <a:cubicBezTo>
                  <a:pt x="501" y="373"/>
                  <a:pt x="508" y="361"/>
                  <a:pt x="502" y="386"/>
                </a:cubicBezTo>
                <a:cubicBezTo>
                  <a:pt x="487" y="396"/>
                  <a:pt x="461" y="382"/>
                  <a:pt x="475" y="363"/>
                </a:cubicBezTo>
                <a:cubicBezTo>
                  <a:pt x="486" y="346"/>
                  <a:pt x="507" y="357"/>
                  <a:pt x="522" y="366"/>
                </a:cubicBezTo>
                <a:cubicBezTo>
                  <a:pt x="522" y="365"/>
                  <a:pt x="522" y="365"/>
                  <a:pt x="522" y="365"/>
                </a:cubicBezTo>
                <a:cubicBezTo>
                  <a:pt x="518" y="353"/>
                  <a:pt x="509" y="340"/>
                  <a:pt x="509" y="325"/>
                </a:cubicBezTo>
                <a:cubicBezTo>
                  <a:pt x="510" y="302"/>
                  <a:pt x="533" y="306"/>
                  <a:pt x="541" y="317"/>
                </a:cubicBezTo>
                <a:cubicBezTo>
                  <a:pt x="541" y="322"/>
                  <a:pt x="541" y="327"/>
                  <a:pt x="537" y="330"/>
                </a:cubicBezTo>
                <a:cubicBezTo>
                  <a:pt x="534" y="334"/>
                  <a:pt x="530" y="334"/>
                  <a:pt x="524" y="333"/>
                </a:cubicBezTo>
                <a:cubicBezTo>
                  <a:pt x="520" y="328"/>
                  <a:pt x="519" y="325"/>
                  <a:pt x="517" y="319"/>
                </a:cubicBezTo>
                <a:cubicBezTo>
                  <a:pt x="509" y="325"/>
                  <a:pt x="522" y="349"/>
                  <a:pt x="524" y="355"/>
                </a:cubicBezTo>
                <a:cubicBezTo>
                  <a:pt x="540" y="392"/>
                  <a:pt x="554" y="435"/>
                  <a:pt x="526" y="486"/>
                </a:cubicBezTo>
                <a:cubicBezTo>
                  <a:pt x="517" y="502"/>
                  <a:pt x="509" y="519"/>
                  <a:pt x="488" y="513"/>
                </a:cubicBezTo>
                <a:cubicBezTo>
                  <a:pt x="486" y="510"/>
                  <a:pt x="484" y="508"/>
                  <a:pt x="483" y="504"/>
                </a:cubicBezTo>
                <a:cubicBezTo>
                  <a:pt x="483" y="503"/>
                  <a:pt x="483" y="503"/>
                  <a:pt x="483" y="503"/>
                </a:cubicBezTo>
                <a:cubicBezTo>
                  <a:pt x="481" y="519"/>
                  <a:pt x="467" y="523"/>
                  <a:pt x="461" y="542"/>
                </a:cubicBezTo>
                <a:cubicBezTo>
                  <a:pt x="471" y="532"/>
                  <a:pt x="475" y="521"/>
                  <a:pt x="484" y="513"/>
                </a:cubicBezTo>
                <a:cubicBezTo>
                  <a:pt x="494" y="517"/>
                  <a:pt x="498" y="517"/>
                  <a:pt x="507" y="514"/>
                </a:cubicBezTo>
                <a:cubicBezTo>
                  <a:pt x="517" y="525"/>
                  <a:pt x="518" y="539"/>
                  <a:pt x="522" y="554"/>
                </a:cubicBezTo>
                <a:cubicBezTo>
                  <a:pt x="521" y="555"/>
                  <a:pt x="521" y="555"/>
                  <a:pt x="521" y="555"/>
                </a:cubicBezTo>
                <a:cubicBezTo>
                  <a:pt x="522" y="555"/>
                  <a:pt x="522" y="555"/>
                  <a:pt x="523" y="555"/>
                </a:cubicBezTo>
                <a:cubicBezTo>
                  <a:pt x="525" y="540"/>
                  <a:pt x="517" y="525"/>
                  <a:pt x="509" y="514"/>
                </a:cubicBezTo>
                <a:cubicBezTo>
                  <a:pt x="510" y="512"/>
                  <a:pt x="529" y="487"/>
                  <a:pt x="530" y="486"/>
                </a:cubicBezTo>
                <a:cubicBezTo>
                  <a:pt x="542" y="485"/>
                  <a:pt x="553" y="498"/>
                  <a:pt x="562" y="502"/>
                </a:cubicBezTo>
                <a:cubicBezTo>
                  <a:pt x="562" y="501"/>
                  <a:pt x="562" y="501"/>
                  <a:pt x="562" y="501"/>
                </a:cubicBezTo>
                <a:cubicBezTo>
                  <a:pt x="553" y="496"/>
                  <a:pt x="545" y="487"/>
                  <a:pt x="534" y="483"/>
                </a:cubicBezTo>
                <a:cubicBezTo>
                  <a:pt x="533" y="477"/>
                  <a:pt x="538" y="464"/>
                  <a:pt x="542" y="458"/>
                </a:cubicBezTo>
                <a:cubicBezTo>
                  <a:pt x="556" y="458"/>
                  <a:pt x="571" y="464"/>
                  <a:pt x="574" y="476"/>
                </a:cubicBezTo>
                <a:cubicBezTo>
                  <a:pt x="571" y="480"/>
                  <a:pt x="568" y="480"/>
                  <a:pt x="564" y="482"/>
                </a:cubicBezTo>
                <a:cubicBezTo>
                  <a:pt x="573" y="496"/>
                  <a:pt x="587" y="503"/>
                  <a:pt x="578" y="525"/>
                </a:cubicBezTo>
                <a:cubicBezTo>
                  <a:pt x="578" y="526"/>
                  <a:pt x="578" y="526"/>
                  <a:pt x="578" y="526"/>
                </a:cubicBezTo>
                <a:cubicBezTo>
                  <a:pt x="573" y="523"/>
                  <a:pt x="568" y="520"/>
                  <a:pt x="563" y="518"/>
                </a:cubicBezTo>
                <a:cubicBezTo>
                  <a:pt x="559" y="517"/>
                  <a:pt x="559" y="517"/>
                  <a:pt x="559" y="517"/>
                </a:cubicBezTo>
                <a:cubicBezTo>
                  <a:pt x="560" y="520"/>
                  <a:pt x="561" y="524"/>
                  <a:pt x="561" y="527"/>
                </a:cubicBezTo>
                <a:cubicBezTo>
                  <a:pt x="552" y="533"/>
                  <a:pt x="537" y="514"/>
                  <a:pt x="534" y="509"/>
                </a:cubicBezTo>
                <a:cubicBezTo>
                  <a:pt x="531" y="510"/>
                  <a:pt x="529" y="510"/>
                  <a:pt x="527" y="510"/>
                </a:cubicBezTo>
                <a:cubicBezTo>
                  <a:pt x="526" y="511"/>
                  <a:pt x="526" y="512"/>
                  <a:pt x="525" y="513"/>
                </a:cubicBezTo>
                <a:cubicBezTo>
                  <a:pt x="529" y="520"/>
                  <a:pt x="542" y="522"/>
                  <a:pt x="546" y="530"/>
                </a:cubicBezTo>
                <a:cubicBezTo>
                  <a:pt x="544" y="534"/>
                  <a:pt x="541" y="534"/>
                  <a:pt x="538" y="537"/>
                </a:cubicBezTo>
                <a:cubicBezTo>
                  <a:pt x="545" y="560"/>
                  <a:pt x="534" y="574"/>
                  <a:pt x="522" y="589"/>
                </a:cubicBezTo>
                <a:cubicBezTo>
                  <a:pt x="521" y="589"/>
                  <a:pt x="521" y="589"/>
                  <a:pt x="520" y="590"/>
                </a:cubicBezTo>
                <a:cubicBezTo>
                  <a:pt x="515" y="579"/>
                  <a:pt x="518" y="567"/>
                  <a:pt x="504" y="562"/>
                </a:cubicBezTo>
                <a:cubicBezTo>
                  <a:pt x="502" y="563"/>
                  <a:pt x="500" y="564"/>
                  <a:pt x="499" y="565"/>
                </a:cubicBezTo>
                <a:cubicBezTo>
                  <a:pt x="497" y="564"/>
                  <a:pt x="497" y="564"/>
                  <a:pt x="497" y="564"/>
                </a:cubicBezTo>
                <a:cubicBezTo>
                  <a:pt x="494" y="556"/>
                  <a:pt x="497" y="542"/>
                  <a:pt x="494" y="533"/>
                </a:cubicBezTo>
                <a:cubicBezTo>
                  <a:pt x="493" y="533"/>
                  <a:pt x="493" y="533"/>
                  <a:pt x="493" y="533"/>
                </a:cubicBezTo>
                <a:cubicBezTo>
                  <a:pt x="492" y="533"/>
                  <a:pt x="492" y="533"/>
                  <a:pt x="492" y="533"/>
                </a:cubicBezTo>
                <a:cubicBezTo>
                  <a:pt x="494" y="546"/>
                  <a:pt x="489" y="557"/>
                  <a:pt x="483" y="571"/>
                </a:cubicBezTo>
                <a:cubicBezTo>
                  <a:pt x="482" y="571"/>
                  <a:pt x="481" y="571"/>
                  <a:pt x="480" y="571"/>
                </a:cubicBezTo>
                <a:cubicBezTo>
                  <a:pt x="477" y="567"/>
                  <a:pt x="474" y="563"/>
                  <a:pt x="471" y="558"/>
                </a:cubicBezTo>
                <a:cubicBezTo>
                  <a:pt x="471" y="558"/>
                  <a:pt x="471" y="558"/>
                  <a:pt x="471" y="558"/>
                </a:cubicBezTo>
                <a:cubicBezTo>
                  <a:pt x="470" y="566"/>
                  <a:pt x="470" y="575"/>
                  <a:pt x="469" y="583"/>
                </a:cubicBezTo>
                <a:cubicBezTo>
                  <a:pt x="468" y="583"/>
                  <a:pt x="468" y="583"/>
                  <a:pt x="468" y="583"/>
                </a:cubicBezTo>
                <a:cubicBezTo>
                  <a:pt x="452" y="574"/>
                  <a:pt x="442" y="567"/>
                  <a:pt x="443" y="550"/>
                </a:cubicBezTo>
                <a:cubicBezTo>
                  <a:pt x="418" y="540"/>
                  <a:pt x="383" y="550"/>
                  <a:pt x="370" y="566"/>
                </a:cubicBezTo>
                <a:cubicBezTo>
                  <a:pt x="370" y="568"/>
                  <a:pt x="370" y="568"/>
                  <a:pt x="370" y="568"/>
                </a:cubicBezTo>
                <a:cubicBezTo>
                  <a:pt x="371" y="568"/>
                  <a:pt x="373" y="568"/>
                  <a:pt x="375" y="568"/>
                </a:cubicBezTo>
                <a:cubicBezTo>
                  <a:pt x="379" y="567"/>
                  <a:pt x="383" y="567"/>
                  <a:pt x="387" y="567"/>
                </a:cubicBezTo>
                <a:cubicBezTo>
                  <a:pt x="396" y="567"/>
                  <a:pt x="405" y="567"/>
                  <a:pt x="415" y="573"/>
                </a:cubicBezTo>
                <a:cubicBezTo>
                  <a:pt x="437" y="583"/>
                  <a:pt x="451" y="609"/>
                  <a:pt x="483" y="606"/>
                </a:cubicBezTo>
                <a:cubicBezTo>
                  <a:pt x="483" y="606"/>
                  <a:pt x="484" y="607"/>
                  <a:pt x="484" y="607"/>
                </a:cubicBezTo>
                <a:cubicBezTo>
                  <a:pt x="481" y="613"/>
                  <a:pt x="475" y="617"/>
                  <a:pt x="469" y="620"/>
                </a:cubicBezTo>
                <a:cubicBezTo>
                  <a:pt x="463" y="623"/>
                  <a:pt x="457" y="625"/>
                  <a:pt x="450" y="625"/>
                </a:cubicBezTo>
                <a:cubicBezTo>
                  <a:pt x="448" y="624"/>
                  <a:pt x="445" y="623"/>
                  <a:pt x="442" y="623"/>
                </a:cubicBezTo>
                <a:cubicBezTo>
                  <a:pt x="443" y="624"/>
                  <a:pt x="444" y="625"/>
                  <a:pt x="444" y="627"/>
                </a:cubicBezTo>
                <a:cubicBezTo>
                  <a:pt x="443" y="628"/>
                  <a:pt x="441" y="629"/>
                  <a:pt x="440" y="629"/>
                </a:cubicBezTo>
                <a:cubicBezTo>
                  <a:pt x="440" y="629"/>
                  <a:pt x="440" y="629"/>
                  <a:pt x="440" y="629"/>
                </a:cubicBezTo>
                <a:cubicBezTo>
                  <a:pt x="424" y="638"/>
                  <a:pt x="401" y="626"/>
                  <a:pt x="387" y="616"/>
                </a:cubicBezTo>
                <a:cubicBezTo>
                  <a:pt x="382" y="625"/>
                  <a:pt x="381" y="628"/>
                  <a:pt x="371" y="631"/>
                </a:cubicBezTo>
                <a:cubicBezTo>
                  <a:pt x="370" y="631"/>
                  <a:pt x="370" y="631"/>
                  <a:pt x="370" y="631"/>
                </a:cubicBezTo>
                <a:cubicBezTo>
                  <a:pt x="369" y="632"/>
                  <a:pt x="368" y="632"/>
                  <a:pt x="366" y="632"/>
                </a:cubicBezTo>
                <a:cubicBezTo>
                  <a:pt x="365" y="632"/>
                  <a:pt x="365" y="632"/>
                  <a:pt x="365" y="632"/>
                </a:cubicBezTo>
                <a:cubicBezTo>
                  <a:pt x="364" y="625"/>
                  <a:pt x="365" y="609"/>
                  <a:pt x="355" y="606"/>
                </a:cubicBezTo>
                <a:cubicBezTo>
                  <a:pt x="353" y="606"/>
                  <a:pt x="351" y="605"/>
                  <a:pt x="349" y="606"/>
                </a:cubicBezTo>
                <a:cubicBezTo>
                  <a:pt x="342" y="609"/>
                  <a:pt x="332" y="616"/>
                  <a:pt x="319" y="621"/>
                </a:cubicBezTo>
                <a:cubicBezTo>
                  <a:pt x="319" y="622"/>
                  <a:pt x="319" y="622"/>
                  <a:pt x="319" y="622"/>
                </a:cubicBezTo>
                <a:cubicBezTo>
                  <a:pt x="340" y="630"/>
                  <a:pt x="357" y="647"/>
                  <a:pt x="355" y="668"/>
                </a:cubicBezTo>
                <a:cubicBezTo>
                  <a:pt x="354" y="667"/>
                  <a:pt x="352" y="666"/>
                  <a:pt x="351" y="665"/>
                </a:cubicBezTo>
                <a:cubicBezTo>
                  <a:pt x="351" y="666"/>
                  <a:pt x="350" y="668"/>
                  <a:pt x="349" y="669"/>
                </a:cubicBezTo>
                <a:cubicBezTo>
                  <a:pt x="342" y="662"/>
                  <a:pt x="334" y="659"/>
                  <a:pt x="326" y="659"/>
                </a:cubicBezTo>
                <a:cubicBezTo>
                  <a:pt x="286" y="662"/>
                  <a:pt x="258" y="701"/>
                  <a:pt x="229" y="722"/>
                </a:cubicBezTo>
                <a:cubicBezTo>
                  <a:pt x="205" y="740"/>
                  <a:pt x="177" y="754"/>
                  <a:pt x="153" y="773"/>
                </a:cubicBezTo>
                <a:cubicBezTo>
                  <a:pt x="161" y="772"/>
                  <a:pt x="169" y="765"/>
                  <a:pt x="176" y="761"/>
                </a:cubicBezTo>
                <a:cubicBezTo>
                  <a:pt x="171" y="760"/>
                  <a:pt x="171" y="760"/>
                  <a:pt x="171" y="760"/>
                </a:cubicBezTo>
                <a:cubicBezTo>
                  <a:pt x="183" y="755"/>
                  <a:pt x="195" y="750"/>
                  <a:pt x="208" y="744"/>
                </a:cubicBezTo>
                <a:cubicBezTo>
                  <a:pt x="221" y="736"/>
                  <a:pt x="221" y="736"/>
                  <a:pt x="221" y="736"/>
                </a:cubicBezTo>
                <a:cubicBezTo>
                  <a:pt x="236" y="725"/>
                  <a:pt x="250" y="712"/>
                  <a:pt x="265" y="700"/>
                </a:cubicBezTo>
                <a:cubicBezTo>
                  <a:pt x="278" y="686"/>
                  <a:pt x="293" y="673"/>
                  <a:pt x="309" y="671"/>
                </a:cubicBezTo>
                <a:cubicBezTo>
                  <a:pt x="310" y="671"/>
                  <a:pt x="310" y="671"/>
                  <a:pt x="311" y="671"/>
                </a:cubicBezTo>
                <a:cubicBezTo>
                  <a:pt x="323" y="667"/>
                  <a:pt x="336" y="667"/>
                  <a:pt x="349" y="675"/>
                </a:cubicBezTo>
                <a:cubicBezTo>
                  <a:pt x="378" y="693"/>
                  <a:pt x="358" y="733"/>
                  <a:pt x="333" y="732"/>
                </a:cubicBezTo>
                <a:cubicBezTo>
                  <a:pt x="319" y="736"/>
                  <a:pt x="304" y="731"/>
                  <a:pt x="302" y="712"/>
                </a:cubicBezTo>
                <a:cubicBezTo>
                  <a:pt x="306" y="710"/>
                  <a:pt x="307" y="710"/>
                  <a:pt x="309" y="707"/>
                </a:cubicBezTo>
                <a:cubicBezTo>
                  <a:pt x="306" y="704"/>
                  <a:pt x="305" y="704"/>
                  <a:pt x="303" y="704"/>
                </a:cubicBezTo>
                <a:cubicBezTo>
                  <a:pt x="301" y="704"/>
                  <a:pt x="299" y="704"/>
                  <a:pt x="297" y="705"/>
                </a:cubicBezTo>
                <a:cubicBezTo>
                  <a:pt x="295" y="705"/>
                  <a:pt x="295" y="705"/>
                  <a:pt x="295" y="705"/>
                </a:cubicBezTo>
                <a:cubicBezTo>
                  <a:pt x="281" y="709"/>
                  <a:pt x="267" y="721"/>
                  <a:pt x="256" y="729"/>
                </a:cubicBezTo>
                <a:cubicBezTo>
                  <a:pt x="236" y="745"/>
                  <a:pt x="216" y="754"/>
                  <a:pt x="192" y="763"/>
                </a:cubicBezTo>
                <a:cubicBezTo>
                  <a:pt x="202" y="760"/>
                  <a:pt x="211" y="758"/>
                  <a:pt x="220" y="754"/>
                </a:cubicBezTo>
                <a:cubicBezTo>
                  <a:pt x="236" y="748"/>
                  <a:pt x="247" y="740"/>
                  <a:pt x="259" y="732"/>
                </a:cubicBezTo>
                <a:cubicBezTo>
                  <a:pt x="263" y="728"/>
                  <a:pt x="293" y="716"/>
                  <a:pt x="295" y="711"/>
                </a:cubicBezTo>
                <a:cubicBezTo>
                  <a:pt x="295" y="711"/>
                  <a:pt x="296" y="711"/>
                  <a:pt x="296" y="711"/>
                </a:cubicBezTo>
                <a:cubicBezTo>
                  <a:pt x="299" y="714"/>
                  <a:pt x="300" y="718"/>
                  <a:pt x="300" y="722"/>
                </a:cubicBezTo>
                <a:cubicBezTo>
                  <a:pt x="302" y="729"/>
                  <a:pt x="299" y="735"/>
                  <a:pt x="292" y="743"/>
                </a:cubicBezTo>
                <a:cubicBezTo>
                  <a:pt x="291" y="745"/>
                  <a:pt x="289" y="747"/>
                  <a:pt x="288" y="748"/>
                </a:cubicBezTo>
                <a:cubicBezTo>
                  <a:pt x="304" y="743"/>
                  <a:pt x="318" y="740"/>
                  <a:pt x="332" y="740"/>
                </a:cubicBezTo>
                <a:cubicBezTo>
                  <a:pt x="334" y="740"/>
                  <a:pt x="335" y="740"/>
                  <a:pt x="336" y="740"/>
                </a:cubicBezTo>
                <a:cubicBezTo>
                  <a:pt x="358" y="738"/>
                  <a:pt x="380" y="748"/>
                  <a:pt x="404" y="756"/>
                </a:cubicBezTo>
                <a:cubicBezTo>
                  <a:pt x="381" y="732"/>
                  <a:pt x="385" y="689"/>
                  <a:pt x="407" y="666"/>
                </a:cubicBezTo>
                <a:cubicBezTo>
                  <a:pt x="413" y="659"/>
                  <a:pt x="421" y="655"/>
                  <a:pt x="428" y="652"/>
                </a:cubicBezTo>
                <a:cubicBezTo>
                  <a:pt x="474" y="629"/>
                  <a:pt x="540" y="685"/>
                  <a:pt x="513" y="741"/>
                </a:cubicBezTo>
                <a:moveTo>
                  <a:pt x="462" y="747"/>
                </a:moveTo>
                <a:cubicBezTo>
                  <a:pt x="460" y="748"/>
                  <a:pt x="458" y="749"/>
                  <a:pt x="455" y="750"/>
                </a:cubicBezTo>
                <a:cubicBezTo>
                  <a:pt x="448" y="754"/>
                  <a:pt x="441" y="755"/>
                  <a:pt x="434" y="753"/>
                </a:cubicBezTo>
                <a:cubicBezTo>
                  <a:pt x="445" y="757"/>
                  <a:pt x="457" y="755"/>
                  <a:pt x="465" y="748"/>
                </a:cubicBezTo>
                <a:cubicBezTo>
                  <a:pt x="469" y="744"/>
                  <a:pt x="472" y="740"/>
                  <a:pt x="473" y="734"/>
                </a:cubicBezTo>
                <a:cubicBezTo>
                  <a:pt x="470" y="739"/>
                  <a:pt x="467" y="744"/>
                  <a:pt x="462" y="747"/>
                </a:cubicBezTo>
                <a:moveTo>
                  <a:pt x="426" y="659"/>
                </a:moveTo>
                <a:cubicBezTo>
                  <a:pt x="421" y="662"/>
                  <a:pt x="417" y="666"/>
                  <a:pt x="413" y="671"/>
                </a:cubicBezTo>
                <a:cubicBezTo>
                  <a:pt x="417" y="668"/>
                  <a:pt x="422" y="664"/>
                  <a:pt x="426" y="660"/>
                </a:cubicBezTo>
                <a:lnTo>
                  <a:pt x="426" y="659"/>
                </a:lnTo>
                <a:close/>
                <a:moveTo>
                  <a:pt x="288" y="702"/>
                </a:moveTo>
                <a:cubicBezTo>
                  <a:pt x="298" y="698"/>
                  <a:pt x="306" y="692"/>
                  <a:pt x="315" y="696"/>
                </a:cubicBezTo>
                <a:cubicBezTo>
                  <a:pt x="316" y="696"/>
                  <a:pt x="316" y="696"/>
                  <a:pt x="317" y="696"/>
                </a:cubicBezTo>
                <a:cubicBezTo>
                  <a:pt x="317" y="695"/>
                  <a:pt x="317" y="695"/>
                  <a:pt x="317" y="695"/>
                </a:cubicBezTo>
                <a:cubicBezTo>
                  <a:pt x="314" y="694"/>
                  <a:pt x="311" y="693"/>
                  <a:pt x="308" y="693"/>
                </a:cubicBezTo>
                <a:cubicBezTo>
                  <a:pt x="300" y="694"/>
                  <a:pt x="294" y="698"/>
                  <a:pt x="288" y="702"/>
                </a:cubicBezTo>
                <a:moveTo>
                  <a:pt x="336" y="699"/>
                </a:moveTo>
                <a:cubicBezTo>
                  <a:pt x="334" y="694"/>
                  <a:pt x="330" y="691"/>
                  <a:pt x="326" y="690"/>
                </a:cubicBezTo>
                <a:cubicBezTo>
                  <a:pt x="329" y="694"/>
                  <a:pt x="333" y="695"/>
                  <a:pt x="336" y="699"/>
                </a:cubicBezTo>
                <a:moveTo>
                  <a:pt x="278" y="699"/>
                </a:moveTo>
                <a:cubicBezTo>
                  <a:pt x="289" y="692"/>
                  <a:pt x="298" y="686"/>
                  <a:pt x="309" y="682"/>
                </a:cubicBezTo>
                <a:cubicBezTo>
                  <a:pt x="311" y="681"/>
                  <a:pt x="313" y="681"/>
                  <a:pt x="315" y="680"/>
                </a:cubicBezTo>
                <a:cubicBezTo>
                  <a:pt x="317" y="679"/>
                  <a:pt x="320" y="679"/>
                  <a:pt x="322" y="679"/>
                </a:cubicBezTo>
                <a:cubicBezTo>
                  <a:pt x="324" y="679"/>
                  <a:pt x="326" y="679"/>
                  <a:pt x="327" y="679"/>
                </a:cubicBezTo>
                <a:cubicBezTo>
                  <a:pt x="325" y="678"/>
                  <a:pt x="323" y="678"/>
                  <a:pt x="321" y="678"/>
                </a:cubicBezTo>
                <a:cubicBezTo>
                  <a:pt x="303" y="678"/>
                  <a:pt x="288" y="688"/>
                  <a:pt x="278" y="699"/>
                </a:cubicBezTo>
                <a:moveTo>
                  <a:pt x="182" y="99"/>
                </a:moveTo>
                <a:cubicBezTo>
                  <a:pt x="180" y="93"/>
                  <a:pt x="179" y="88"/>
                  <a:pt x="177" y="82"/>
                </a:cubicBezTo>
                <a:cubicBezTo>
                  <a:pt x="174" y="55"/>
                  <a:pt x="195" y="47"/>
                  <a:pt x="218" y="48"/>
                </a:cubicBezTo>
                <a:cubicBezTo>
                  <a:pt x="201" y="38"/>
                  <a:pt x="183" y="48"/>
                  <a:pt x="176" y="64"/>
                </a:cubicBezTo>
                <a:cubicBezTo>
                  <a:pt x="172" y="75"/>
                  <a:pt x="174" y="87"/>
                  <a:pt x="182" y="100"/>
                </a:cubicBezTo>
                <a:cubicBezTo>
                  <a:pt x="183" y="100"/>
                  <a:pt x="183" y="100"/>
                  <a:pt x="183" y="100"/>
                </a:cubicBezTo>
                <a:lnTo>
                  <a:pt x="182" y="99"/>
                </a:lnTo>
                <a:close/>
                <a:moveTo>
                  <a:pt x="241" y="116"/>
                </a:moveTo>
                <a:cubicBezTo>
                  <a:pt x="216" y="121"/>
                  <a:pt x="217" y="121"/>
                  <a:pt x="195" y="109"/>
                </a:cubicBezTo>
                <a:cubicBezTo>
                  <a:pt x="203" y="122"/>
                  <a:pt x="232" y="132"/>
                  <a:pt x="241" y="116"/>
                </a:cubicBezTo>
                <a:moveTo>
                  <a:pt x="88" y="77"/>
                </a:moveTo>
                <a:cubicBezTo>
                  <a:pt x="81" y="74"/>
                  <a:pt x="72" y="71"/>
                  <a:pt x="62" y="72"/>
                </a:cubicBezTo>
                <a:cubicBezTo>
                  <a:pt x="77" y="64"/>
                  <a:pt x="94" y="77"/>
                  <a:pt x="105" y="88"/>
                </a:cubicBezTo>
                <a:cubicBezTo>
                  <a:pt x="122" y="104"/>
                  <a:pt x="131" y="121"/>
                  <a:pt x="135" y="137"/>
                </a:cubicBezTo>
                <a:cubicBezTo>
                  <a:pt x="130" y="118"/>
                  <a:pt x="107" y="87"/>
                  <a:pt x="88" y="77"/>
                </a:cubicBezTo>
                <a:moveTo>
                  <a:pt x="261" y="508"/>
                </a:moveTo>
                <a:cubicBezTo>
                  <a:pt x="263" y="514"/>
                  <a:pt x="282" y="581"/>
                  <a:pt x="275" y="622"/>
                </a:cubicBezTo>
                <a:cubicBezTo>
                  <a:pt x="286" y="586"/>
                  <a:pt x="274" y="544"/>
                  <a:pt x="263" y="503"/>
                </a:cubicBezTo>
                <a:cubicBezTo>
                  <a:pt x="257" y="478"/>
                  <a:pt x="252" y="455"/>
                  <a:pt x="248" y="432"/>
                </a:cubicBezTo>
                <a:cubicBezTo>
                  <a:pt x="248" y="433"/>
                  <a:pt x="248" y="434"/>
                  <a:pt x="248" y="435"/>
                </a:cubicBezTo>
                <a:cubicBezTo>
                  <a:pt x="249" y="460"/>
                  <a:pt x="255" y="484"/>
                  <a:pt x="261" y="508"/>
                </a:cubicBezTo>
                <a:moveTo>
                  <a:pt x="177" y="550"/>
                </a:moveTo>
                <a:cubicBezTo>
                  <a:pt x="185" y="547"/>
                  <a:pt x="194" y="547"/>
                  <a:pt x="200" y="550"/>
                </a:cubicBezTo>
                <a:cubicBezTo>
                  <a:pt x="206" y="556"/>
                  <a:pt x="206" y="556"/>
                  <a:pt x="206" y="556"/>
                </a:cubicBezTo>
                <a:cubicBezTo>
                  <a:pt x="207" y="557"/>
                  <a:pt x="208" y="557"/>
                  <a:pt x="210" y="558"/>
                </a:cubicBezTo>
                <a:cubicBezTo>
                  <a:pt x="206" y="554"/>
                  <a:pt x="203" y="551"/>
                  <a:pt x="199" y="548"/>
                </a:cubicBezTo>
                <a:cubicBezTo>
                  <a:pt x="190" y="546"/>
                  <a:pt x="183" y="547"/>
                  <a:pt x="177" y="550"/>
                </a:cubicBezTo>
                <a:moveTo>
                  <a:pt x="193" y="570"/>
                </a:moveTo>
                <a:cubicBezTo>
                  <a:pt x="198" y="574"/>
                  <a:pt x="198" y="574"/>
                  <a:pt x="198" y="574"/>
                </a:cubicBezTo>
                <a:cubicBezTo>
                  <a:pt x="200" y="574"/>
                  <a:pt x="201" y="575"/>
                  <a:pt x="202" y="575"/>
                </a:cubicBezTo>
                <a:cubicBezTo>
                  <a:pt x="202" y="575"/>
                  <a:pt x="202" y="575"/>
                  <a:pt x="202" y="575"/>
                </a:cubicBezTo>
                <a:cubicBezTo>
                  <a:pt x="200" y="572"/>
                  <a:pt x="200" y="572"/>
                  <a:pt x="200" y="572"/>
                </a:cubicBezTo>
                <a:cubicBezTo>
                  <a:pt x="200" y="572"/>
                  <a:pt x="200" y="572"/>
                  <a:pt x="200" y="572"/>
                </a:cubicBezTo>
                <a:lnTo>
                  <a:pt x="193" y="570"/>
                </a:lnTo>
                <a:close/>
                <a:moveTo>
                  <a:pt x="40" y="474"/>
                </a:moveTo>
                <a:cubicBezTo>
                  <a:pt x="42" y="488"/>
                  <a:pt x="80" y="516"/>
                  <a:pt x="89" y="535"/>
                </a:cubicBezTo>
                <a:cubicBezTo>
                  <a:pt x="102" y="564"/>
                  <a:pt x="108" y="588"/>
                  <a:pt x="103" y="613"/>
                </a:cubicBezTo>
                <a:cubicBezTo>
                  <a:pt x="99" y="628"/>
                  <a:pt x="96" y="656"/>
                  <a:pt x="72" y="642"/>
                </a:cubicBezTo>
                <a:cubicBezTo>
                  <a:pt x="71" y="642"/>
                  <a:pt x="71" y="642"/>
                  <a:pt x="71" y="642"/>
                </a:cubicBezTo>
                <a:cubicBezTo>
                  <a:pt x="76" y="652"/>
                  <a:pt x="61" y="666"/>
                  <a:pt x="66" y="679"/>
                </a:cubicBezTo>
                <a:cubicBezTo>
                  <a:pt x="67" y="679"/>
                  <a:pt x="67" y="679"/>
                  <a:pt x="67" y="679"/>
                </a:cubicBezTo>
                <a:cubicBezTo>
                  <a:pt x="66" y="678"/>
                  <a:pt x="66" y="678"/>
                  <a:pt x="66" y="678"/>
                </a:cubicBezTo>
                <a:cubicBezTo>
                  <a:pt x="68" y="668"/>
                  <a:pt x="68" y="656"/>
                  <a:pt x="77" y="647"/>
                </a:cubicBezTo>
                <a:cubicBezTo>
                  <a:pt x="84" y="650"/>
                  <a:pt x="88" y="646"/>
                  <a:pt x="97" y="642"/>
                </a:cubicBezTo>
                <a:cubicBezTo>
                  <a:pt x="99" y="643"/>
                  <a:pt x="100" y="645"/>
                  <a:pt x="102" y="646"/>
                </a:cubicBezTo>
                <a:cubicBezTo>
                  <a:pt x="102" y="646"/>
                  <a:pt x="102" y="646"/>
                  <a:pt x="102" y="646"/>
                </a:cubicBezTo>
                <a:cubicBezTo>
                  <a:pt x="100" y="643"/>
                  <a:pt x="99" y="641"/>
                  <a:pt x="97" y="639"/>
                </a:cubicBezTo>
                <a:cubicBezTo>
                  <a:pt x="104" y="631"/>
                  <a:pt x="103" y="620"/>
                  <a:pt x="106" y="610"/>
                </a:cubicBezTo>
                <a:cubicBezTo>
                  <a:pt x="116" y="605"/>
                  <a:pt x="127" y="613"/>
                  <a:pt x="136" y="612"/>
                </a:cubicBezTo>
                <a:cubicBezTo>
                  <a:pt x="127" y="610"/>
                  <a:pt x="118" y="608"/>
                  <a:pt x="108" y="605"/>
                </a:cubicBezTo>
                <a:cubicBezTo>
                  <a:pt x="106" y="600"/>
                  <a:pt x="106" y="587"/>
                  <a:pt x="107" y="581"/>
                </a:cubicBezTo>
                <a:cubicBezTo>
                  <a:pt x="117" y="578"/>
                  <a:pt x="139" y="576"/>
                  <a:pt x="141" y="589"/>
                </a:cubicBezTo>
                <a:cubicBezTo>
                  <a:pt x="139" y="591"/>
                  <a:pt x="137" y="593"/>
                  <a:pt x="135" y="596"/>
                </a:cubicBezTo>
                <a:cubicBezTo>
                  <a:pt x="135" y="596"/>
                  <a:pt x="135" y="596"/>
                  <a:pt x="135" y="596"/>
                </a:cubicBezTo>
                <a:cubicBezTo>
                  <a:pt x="150" y="598"/>
                  <a:pt x="159" y="613"/>
                  <a:pt x="161" y="627"/>
                </a:cubicBezTo>
                <a:cubicBezTo>
                  <a:pt x="159" y="629"/>
                  <a:pt x="159" y="629"/>
                  <a:pt x="159" y="629"/>
                </a:cubicBezTo>
                <a:cubicBezTo>
                  <a:pt x="155" y="627"/>
                  <a:pt x="147" y="626"/>
                  <a:pt x="142" y="627"/>
                </a:cubicBezTo>
                <a:cubicBezTo>
                  <a:pt x="144" y="630"/>
                  <a:pt x="145" y="633"/>
                  <a:pt x="147" y="636"/>
                </a:cubicBezTo>
                <a:cubicBezTo>
                  <a:pt x="145" y="638"/>
                  <a:pt x="145" y="638"/>
                  <a:pt x="145" y="638"/>
                </a:cubicBezTo>
                <a:cubicBezTo>
                  <a:pt x="134" y="636"/>
                  <a:pt x="124" y="631"/>
                  <a:pt x="113" y="630"/>
                </a:cubicBezTo>
                <a:cubicBezTo>
                  <a:pt x="112" y="631"/>
                  <a:pt x="112" y="631"/>
                  <a:pt x="111" y="632"/>
                </a:cubicBezTo>
                <a:cubicBezTo>
                  <a:pt x="114" y="642"/>
                  <a:pt x="126" y="638"/>
                  <a:pt x="134" y="641"/>
                </a:cubicBezTo>
                <a:cubicBezTo>
                  <a:pt x="134" y="643"/>
                  <a:pt x="134" y="644"/>
                  <a:pt x="134" y="646"/>
                </a:cubicBezTo>
                <a:cubicBezTo>
                  <a:pt x="133" y="647"/>
                  <a:pt x="132" y="648"/>
                  <a:pt x="130" y="649"/>
                </a:cubicBezTo>
                <a:cubicBezTo>
                  <a:pt x="139" y="672"/>
                  <a:pt x="144" y="684"/>
                  <a:pt x="132" y="702"/>
                </a:cubicBezTo>
                <a:cubicBezTo>
                  <a:pt x="131" y="702"/>
                  <a:pt x="131" y="702"/>
                  <a:pt x="131" y="702"/>
                </a:cubicBezTo>
                <a:cubicBezTo>
                  <a:pt x="124" y="691"/>
                  <a:pt x="119" y="687"/>
                  <a:pt x="110" y="684"/>
                </a:cubicBezTo>
                <a:cubicBezTo>
                  <a:pt x="106" y="687"/>
                  <a:pt x="106" y="688"/>
                  <a:pt x="103" y="687"/>
                </a:cubicBezTo>
                <a:cubicBezTo>
                  <a:pt x="95" y="683"/>
                  <a:pt x="97" y="669"/>
                  <a:pt x="90" y="662"/>
                </a:cubicBezTo>
                <a:cubicBezTo>
                  <a:pt x="90" y="663"/>
                  <a:pt x="90" y="663"/>
                  <a:pt x="90" y="663"/>
                </a:cubicBezTo>
                <a:cubicBezTo>
                  <a:pt x="90" y="663"/>
                  <a:pt x="89" y="664"/>
                  <a:pt x="89" y="664"/>
                </a:cubicBezTo>
                <a:cubicBezTo>
                  <a:pt x="91" y="667"/>
                  <a:pt x="102" y="701"/>
                  <a:pt x="91" y="699"/>
                </a:cubicBezTo>
                <a:cubicBezTo>
                  <a:pt x="87" y="698"/>
                  <a:pt x="84" y="694"/>
                  <a:pt x="80" y="693"/>
                </a:cubicBezTo>
                <a:cubicBezTo>
                  <a:pt x="79" y="693"/>
                  <a:pt x="79" y="693"/>
                  <a:pt x="79" y="693"/>
                </a:cubicBezTo>
                <a:cubicBezTo>
                  <a:pt x="81" y="700"/>
                  <a:pt x="83" y="707"/>
                  <a:pt x="85" y="714"/>
                </a:cubicBezTo>
                <a:cubicBezTo>
                  <a:pt x="77" y="716"/>
                  <a:pt x="70" y="713"/>
                  <a:pt x="63" y="708"/>
                </a:cubicBezTo>
                <a:cubicBezTo>
                  <a:pt x="37" y="688"/>
                  <a:pt x="54" y="669"/>
                  <a:pt x="56" y="650"/>
                </a:cubicBezTo>
                <a:cubicBezTo>
                  <a:pt x="55" y="650"/>
                  <a:pt x="53" y="649"/>
                  <a:pt x="52" y="649"/>
                </a:cubicBezTo>
                <a:cubicBezTo>
                  <a:pt x="43" y="655"/>
                  <a:pt x="41" y="660"/>
                  <a:pt x="37" y="666"/>
                </a:cubicBezTo>
                <a:cubicBezTo>
                  <a:pt x="34" y="665"/>
                  <a:pt x="34" y="665"/>
                  <a:pt x="34" y="665"/>
                </a:cubicBezTo>
                <a:cubicBezTo>
                  <a:pt x="32" y="658"/>
                  <a:pt x="33" y="654"/>
                  <a:pt x="33" y="648"/>
                </a:cubicBezTo>
                <a:cubicBezTo>
                  <a:pt x="32" y="648"/>
                  <a:pt x="32" y="647"/>
                  <a:pt x="31" y="647"/>
                </a:cubicBezTo>
                <a:cubicBezTo>
                  <a:pt x="18" y="649"/>
                  <a:pt x="16" y="649"/>
                  <a:pt x="6" y="661"/>
                </a:cubicBezTo>
                <a:cubicBezTo>
                  <a:pt x="5" y="659"/>
                  <a:pt x="5" y="659"/>
                  <a:pt x="5" y="659"/>
                </a:cubicBezTo>
                <a:cubicBezTo>
                  <a:pt x="0" y="638"/>
                  <a:pt x="6" y="625"/>
                  <a:pt x="30" y="609"/>
                </a:cubicBezTo>
                <a:cubicBezTo>
                  <a:pt x="26" y="604"/>
                  <a:pt x="24" y="601"/>
                  <a:pt x="26" y="597"/>
                </a:cubicBezTo>
                <a:cubicBezTo>
                  <a:pt x="28" y="596"/>
                  <a:pt x="28" y="595"/>
                  <a:pt x="31" y="595"/>
                </a:cubicBezTo>
                <a:cubicBezTo>
                  <a:pt x="36" y="599"/>
                  <a:pt x="45" y="607"/>
                  <a:pt x="51" y="608"/>
                </a:cubicBezTo>
                <a:cubicBezTo>
                  <a:pt x="52" y="607"/>
                  <a:pt x="53" y="607"/>
                  <a:pt x="54" y="606"/>
                </a:cubicBezTo>
                <a:cubicBezTo>
                  <a:pt x="48" y="598"/>
                  <a:pt x="44" y="600"/>
                  <a:pt x="39" y="595"/>
                </a:cubicBezTo>
                <a:cubicBezTo>
                  <a:pt x="39" y="594"/>
                  <a:pt x="39" y="594"/>
                  <a:pt x="39" y="594"/>
                </a:cubicBezTo>
                <a:cubicBezTo>
                  <a:pt x="41" y="593"/>
                  <a:pt x="42" y="592"/>
                  <a:pt x="44" y="592"/>
                </a:cubicBezTo>
                <a:cubicBezTo>
                  <a:pt x="43" y="591"/>
                  <a:pt x="43" y="591"/>
                  <a:pt x="43" y="591"/>
                </a:cubicBezTo>
                <a:cubicBezTo>
                  <a:pt x="35" y="586"/>
                  <a:pt x="27" y="585"/>
                  <a:pt x="19" y="582"/>
                </a:cubicBezTo>
                <a:cubicBezTo>
                  <a:pt x="20" y="580"/>
                  <a:pt x="20" y="580"/>
                  <a:pt x="20" y="580"/>
                </a:cubicBezTo>
                <a:cubicBezTo>
                  <a:pt x="30" y="558"/>
                  <a:pt x="51" y="564"/>
                  <a:pt x="63" y="571"/>
                </a:cubicBezTo>
                <a:cubicBezTo>
                  <a:pt x="65" y="569"/>
                  <a:pt x="66" y="566"/>
                  <a:pt x="67" y="564"/>
                </a:cubicBezTo>
                <a:cubicBezTo>
                  <a:pt x="69" y="563"/>
                  <a:pt x="71" y="563"/>
                  <a:pt x="73" y="562"/>
                </a:cubicBezTo>
                <a:cubicBezTo>
                  <a:pt x="95" y="579"/>
                  <a:pt x="76" y="598"/>
                  <a:pt x="76" y="615"/>
                </a:cubicBezTo>
                <a:cubicBezTo>
                  <a:pt x="76" y="614"/>
                  <a:pt x="76" y="614"/>
                  <a:pt x="76" y="614"/>
                </a:cubicBezTo>
                <a:cubicBezTo>
                  <a:pt x="89" y="591"/>
                  <a:pt x="90" y="566"/>
                  <a:pt x="79" y="539"/>
                </a:cubicBezTo>
                <a:cubicBezTo>
                  <a:pt x="70" y="518"/>
                  <a:pt x="48" y="503"/>
                  <a:pt x="33" y="513"/>
                </a:cubicBezTo>
                <a:cubicBezTo>
                  <a:pt x="33" y="513"/>
                  <a:pt x="33" y="513"/>
                  <a:pt x="33" y="513"/>
                </a:cubicBezTo>
                <a:cubicBezTo>
                  <a:pt x="43" y="515"/>
                  <a:pt x="54" y="524"/>
                  <a:pt x="47" y="535"/>
                </a:cubicBezTo>
                <a:cubicBezTo>
                  <a:pt x="41" y="549"/>
                  <a:pt x="17" y="540"/>
                  <a:pt x="17" y="525"/>
                </a:cubicBezTo>
                <a:cubicBezTo>
                  <a:pt x="16" y="501"/>
                  <a:pt x="47" y="507"/>
                  <a:pt x="59" y="508"/>
                </a:cubicBezTo>
                <a:cubicBezTo>
                  <a:pt x="60" y="507"/>
                  <a:pt x="60" y="507"/>
                  <a:pt x="60" y="507"/>
                </a:cubicBezTo>
                <a:cubicBezTo>
                  <a:pt x="58" y="505"/>
                  <a:pt x="58" y="505"/>
                  <a:pt x="58" y="505"/>
                </a:cubicBezTo>
                <a:cubicBezTo>
                  <a:pt x="46" y="496"/>
                  <a:pt x="30" y="473"/>
                  <a:pt x="37" y="462"/>
                </a:cubicBezTo>
                <a:cubicBezTo>
                  <a:pt x="40" y="457"/>
                  <a:pt x="47" y="454"/>
                  <a:pt x="52" y="456"/>
                </a:cubicBezTo>
                <a:cubicBezTo>
                  <a:pt x="60" y="457"/>
                  <a:pt x="64" y="468"/>
                  <a:pt x="59" y="475"/>
                </a:cubicBezTo>
                <a:cubicBezTo>
                  <a:pt x="55" y="481"/>
                  <a:pt x="49" y="479"/>
                  <a:pt x="44" y="476"/>
                </a:cubicBezTo>
                <a:cubicBezTo>
                  <a:pt x="43" y="475"/>
                  <a:pt x="41" y="474"/>
                  <a:pt x="39" y="470"/>
                </a:cubicBezTo>
                <a:cubicBezTo>
                  <a:pt x="40" y="471"/>
                  <a:pt x="39" y="472"/>
                  <a:pt x="40" y="474"/>
                </a:cubicBezTo>
                <a:moveTo>
                  <a:pt x="24" y="525"/>
                </a:moveTo>
                <a:cubicBezTo>
                  <a:pt x="24" y="526"/>
                  <a:pt x="24" y="526"/>
                  <a:pt x="24" y="526"/>
                </a:cubicBezTo>
                <a:cubicBezTo>
                  <a:pt x="25" y="527"/>
                  <a:pt x="25" y="527"/>
                  <a:pt x="25" y="527"/>
                </a:cubicBezTo>
                <a:cubicBezTo>
                  <a:pt x="25" y="527"/>
                  <a:pt x="24" y="526"/>
                  <a:pt x="24" y="525"/>
                </a:cubicBezTo>
                <a:moveTo>
                  <a:pt x="72" y="588"/>
                </a:moveTo>
                <a:cubicBezTo>
                  <a:pt x="74" y="591"/>
                  <a:pt x="76" y="593"/>
                  <a:pt x="78" y="595"/>
                </a:cubicBezTo>
                <a:cubicBezTo>
                  <a:pt x="78" y="595"/>
                  <a:pt x="78" y="594"/>
                  <a:pt x="78" y="594"/>
                </a:cubicBezTo>
                <a:cubicBezTo>
                  <a:pt x="77" y="591"/>
                  <a:pt x="75" y="589"/>
                  <a:pt x="72" y="588"/>
                </a:cubicBezTo>
                <a:moveTo>
                  <a:pt x="69" y="584"/>
                </a:moveTo>
                <a:cubicBezTo>
                  <a:pt x="68" y="584"/>
                  <a:pt x="67" y="584"/>
                  <a:pt x="66" y="584"/>
                </a:cubicBezTo>
                <a:cubicBezTo>
                  <a:pt x="69" y="586"/>
                  <a:pt x="70" y="587"/>
                  <a:pt x="72" y="588"/>
                </a:cubicBezTo>
                <a:lnTo>
                  <a:pt x="69" y="584"/>
                </a:lnTo>
                <a:close/>
                <a:moveTo>
                  <a:pt x="62" y="581"/>
                </a:moveTo>
                <a:cubicBezTo>
                  <a:pt x="63" y="582"/>
                  <a:pt x="64" y="583"/>
                  <a:pt x="66" y="583"/>
                </a:cubicBezTo>
                <a:cubicBezTo>
                  <a:pt x="66" y="583"/>
                  <a:pt x="66" y="583"/>
                  <a:pt x="66" y="583"/>
                </a:cubicBezTo>
                <a:cubicBezTo>
                  <a:pt x="66" y="582"/>
                  <a:pt x="66" y="582"/>
                  <a:pt x="66" y="582"/>
                </a:cubicBezTo>
                <a:cubicBezTo>
                  <a:pt x="64" y="582"/>
                  <a:pt x="64" y="581"/>
                  <a:pt x="62" y="581"/>
                </a:cubicBezTo>
                <a:moveTo>
                  <a:pt x="103" y="647"/>
                </a:moveTo>
                <a:cubicBezTo>
                  <a:pt x="110" y="653"/>
                  <a:pt x="115" y="666"/>
                  <a:pt x="122" y="670"/>
                </a:cubicBezTo>
                <a:cubicBezTo>
                  <a:pt x="118" y="662"/>
                  <a:pt x="112" y="649"/>
                  <a:pt x="103" y="647"/>
                </a:cubicBezTo>
                <a:moveTo>
                  <a:pt x="75" y="615"/>
                </a:moveTo>
                <a:cubicBezTo>
                  <a:pt x="73" y="618"/>
                  <a:pt x="71" y="621"/>
                  <a:pt x="69" y="624"/>
                </a:cubicBezTo>
                <a:cubicBezTo>
                  <a:pt x="62" y="620"/>
                  <a:pt x="52" y="621"/>
                  <a:pt x="44" y="624"/>
                </a:cubicBezTo>
                <a:cubicBezTo>
                  <a:pt x="52" y="625"/>
                  <a:pt x="59" y="624"/>
                  <a:pt x="68" y="626"/>
                </a:cubicBezTo>
                <a:cubicBezTo>
                  <a:pt x="68" y="630"/>
                  <a:pt x="69" y="634"/>
                  <a:pt x="70" y="638"/>
                </a:cubicBezTo>
                <a:cubicBezTo>
                  <a:pt x="70" y="637"/>
                  <a:pt x="70" y="637"/>
                  <a:pt x="70" y="636"/>
                </a:cubicBezTo>
                <a:cubicBezTo>
                  <a:pt x="69" y="629"/>
                  <a:pt x="74" y="622"/>
                  <a:pt x="75" y="615"/>
                </a:cubicBezTo>
                <a:moveTo>
                  <a:pt x="89" y="630"/>
                </a:moveTo>
                <a:cubicBezTo>
                  <a:pt x="86" y="627"/>
                  <a:pt x="85" y="627"/>
                  <a:pt x="82" y="626"/>
                </a:cubicBezTo>
                <a:cubicBezTo>
                  <a:pt x="78" y="629"/>
                  <a:pt x="78" y="629"/>
                  <a:pt x="78" y="629"/>
                </a:cubicBezTo>
                <a:cubicBezTo>
                  <a:pt x="78" y="631"/>
                  <a:pt x="79" y="633"/>
                  <a:pt x="79" y="635"/>
                </a:cubicBezTo>
                <a:cubicBezTo>
                  <a:pt x="84" y="639"/>
                  <a:pt x="88" y="637"/>
                  <a:pt x="89" y="631"/>
                </a:cubicBezTo>
                <a:lnTo>
                  <a:pt x="89" y="630"/>
                </a:lnTo>
                <a:close/>
                <a:moveTo>
                  <a:pt x="93" y="618"/>
                </a:moveTo>
                <a:cubicBezTo>
                  <a:pt x="91" y="617"/>
                  <a:pt x="90" y="616"/>
                  <a:pt x="89" y="616"/>
                </a:cubicBezTo>
                <a:cubicBezTo>
                  <a:pt x="87" y="617"/>
                  <a:pt x="86" y="618"/>
                  <a:pt x="84" y="619"/>
                </a:cubicBezTo>
                <a:cubicBezTo>
                  <a:pt x="84" y="620"/>
                  <a:pt x="84" y="621"/>
                  <a:pt x="84" y="622"/>
                </a:cubicBezTo>
                <a:cubicBezTo>
                  <a:pt x="85" y="623"/>
                  <a:pt x="86" y="624"/>
                  <a:pt x="87" y="625"/>
                </a:cubicBezTo>
                <a:cubicBezTo>
                  <a:pt x="88" y="625"/>
                  <a:pt x="88" y="625"/>
                  <a:pt x="89" y="625"/>
                </a:cubicBezTo>
                <a:cubicBezTo>
                  <a:pt x="92" y="624"/>
                  <a:pt x="92" y="622"/>
                  <a:pt x="93" y="620"/>
                </a:cubicBezTo>
                <a:cubicBezTo>
                  <a:pt x="93" y="620"/>
                  <a:pt x="93" y="619"/>
                  <a:pt x="93" y="618"/>
                </a:cubicBezTo>
                <a:moveTo>
                  <a:pt x="95" y="607"/>
                </a:moveTo>
                <a:cubicBezTo>
                  <a:pt x="91" y="605"/>
                  <a:pt x="91" y="605"/>
                  <a:pt x="91" y="605"/>
                </a:cubicBezTo>
                <a:cubicBezTo>
                  <a:pt x="87" y="607"/>
                  <a:pt x="87" y="607"/>
                  <a:pt x="87" y="607"/>
                </a:cubicBezTo>
                <a:cubicBezTo>
                  <a:pt x="87" y="608"/>
                  <a:pt x="87" y="609"/>
                  <a:pt x="87" y="611"/>
                </a:cubicBezTo>
                <a:cubicBezTo>
                  <a:pt x="89" y="613"/>
                  <a:pt x="89" y="613"/>
                  <a:pt x="89" y="613"/>
                </a:cubicBezTo>
                <a:cubicBezTo>
                  <a:pt x="91" y="613"/>
                  <a:pt x="92" y="613"/>
                  <a:pt x="94" y="613"/>
                </a:cubicBezTo>
                <a:cubicBezTo>
                  <a:pt x="96" y="610"/>
                  <a:pt x="95" y="610"/>
                  <a:pt x="95" y="607"/>
                </a:cubicBezTo>
                <a:moveTo>
                  <a:pt x="97" y="596"/>
                </a:moveTo>
                <a:cubicBezTo>
                  <a:pt x="96" y="596"/>
                  <a:pt x="95" y="596"/>
                  <a:pt x="94" y="595"/>
                </a:cubicBezTo>
                <a:cubicBezTo>
                  <a:pt x="91" y="597"/>
                  <a:pt x="91" y="597"/>
                  <a:pt x="91" y="597"/>
                </a:cubicBezTo>
                <a:cubicBezTo>
                  <a:pt x="91" y="598"/>
                  <a:pt x="91" y="600"/>
                  <a:pt x="91" y="601"/>
                </a:cubicBezTo>
                <a:cubicBezTo>
                  <a:pt x="92" y="601"/>
                  <a:pt x="93" y="602"/>
                  <a:pt x="95" y="603"/>
                </a:cubicBezTo>
                <a:cubicBezTo>
                  <a:pt x="97" y="601"/>
                  <a:pt x="97" y="601"/>
                  <a:pt x="97" y="601"/>
                </a:cubicBezTo>
                <a:cubicBezTo>
                  <a:pt x="97" y="599"/>
                  <a:pt x="97" y="600"/>
                  <a:pt x="97" y="599"/>
                </a:cubicBezTo>
                <a:cubicBezTo>
                  <a:pt x="97" y="598"/>
                  <a:pt x="97" y="597"/>
                  <a:pt x="97" y="596"/>
                </a:cubicBezTo>
                <a:moveTo>
                  <a:pt x="97" y="588"/>
                </a:moveTo>
                <a:cubicBezTo>
                  <a:pt x="96" y="587"/>
                  <a:pt x="95" y="587"/>
                  <a:pt x="94" y="586"/>
                </a:cubicBezTo>
                <a:cubicBezTo>
                  <a:pt x="92" y="587"/>
                  <a:pt x="92" y="587"/>
                  <a:pt x="92" y="587"/>
                </a:cubicBezTo>
                <a:cubicBezTo>
                  <a:pt x="93" y="591"/>
                  <a:pt x="93" y="591"/>
                  <a:pt x="97" y="592"/>
                </a:cubicBezTo>
                <a:cubicBezTo>
                  <a:pt x="97" y="591"/>
                  <a:pt x="98" y="590"/>
                  <a:pt x="98" y="590"/>
                </a:cubicBezTo>
                <a:cubicBezTo>
                  <a:pt x="98" y="589"/>
                  <a:pt x="98" y="589"/>
                  <a:pt x="97" y="588"/>
                </a:cubicBezTo>
                <a:moveTo>
                  <a:pt x="92" y="578"/>
                </a:moveTo>
                <a:cubicBezTo>
                  <a:pt x="92" y="581"/>
                  <a:pt x="92" y="581"/>
                  <a:pt x="95" y="582"/>
                </a:cubicBezTo>
                <a:cubicBezTo>
                  <a:pt x="95" y="582"/>
                  <a:pt x="95" y="582"/>
                  <a:pt x="95" y="582"/>
                </a:cubicBezTo>
                <a:cubicBezTo>
                  <a:pt x="96" y="581"/>
                  <a:pt x="97" y="580"/>
                  <a:pt x="97" y="580"/>
                </a:cubicBezTo>
                <a:cubicBezTo>
                  <a:pt x="96" y="577"/>
                  <a:pt x="95" y="576"/>
                  <a:pt x="92" y="578"/>
                </a:cubicBezTo>
                <a:moveTo>
                  <a:pt x="95" y="569"/>
                </a:moveTo>
                <a:cubicBezTo>
                  <a:pt x="93" y="569"/>
                  <a:pt x="93" y="569"/>
                  <a:pt x="91" y="570"/>
                </a:cubicBezTo>
                <a:cubicBezTo>
                  <a:pt x="91" y="571"/>
                  <a:pt x="92" y="572"/>
                  <a:pt x="93" y="573"/>
                </a:cubicBezTo>
                <a:cubicBezTo>
                  <a:pt x="93" y="573"/>
                  <a:pt x="94" y="573"/>
                  <a:pt x="95" y="573"/>
                </a:cubicBezTo>
                <a:cubicBezTo>
                  <a:pt x="95" y="571"/>
                  <a:pt x="95" y="571"/>
                  <a:pt x="95" y="571"/>
                </a:cubicBezTo>
                <a:cubicBezTo>
                  <a:pt x="95" y="571"/>
                  <a:pt x="95" y="570"/>
                  <a:pt x="95" y="569"/>
                </a:cubicBezTo>
                <a:moveTo>
                  <a:pt x="93" y="562"/>
                </a:moveTo>
                <a:cubicBezTo>
                  <a:pt x="92" y="562"/>
                  <a:pt x="91" y="562"/>
                  <a:pt x="91" y="562"/>
                </a:cubicBezTo>
                <a:cubicBezTo>
                  <a:pt x="90" y="565"/>
                  <a:pt x="90" y="565"/>
                  <a:pt x="90" y="565"/>
                </a:cubicBezTo>
                <a:cubicBezTo>
                  <a:pt x="91" y="565"/>
                  <a:pt x="92" y="566"/>
                  <a:pt x="92" y="566"/>
                </a:cubicBezTo>
                <a:cubicBezTo>
                  <a:pt x="94" y="565"/>
                  <a:pt x="94" y="565"/>
                  <a:pt x="94" y="565"/>
                </a:cubicBezTo>
                <a:cubicBezTo>
                  <a:pt x="94" y="565"/>
                  <a:pt x="94" y="564"/>
                  <a:pt x="94" y="564"/>
                </a:cubicBezTo>
                <a:lnTo>
                  <a:pt x="93" y="562"/>
                </a:lnTo>
                <a:close/>
                <a:moveTo>
                  <a:pt x="90" y="556"/>
                </a:moveTo>
                <a:cubicBezTo>
                  <a:pt x="89" y="557"/>
                  <a:pt x="89" y="557"/>
                  <a:pt x="89" y="557"/>
                </a:cubicBezTo>
                <a:cubicBezTo>
                  <a:pt x="89" y="559"/>
                  <a:pt x="89" y="559"/>
                  <a:pt x="89" y="559"/>
                </a:cubicBezTo>
                <a:cubicBezTo>
                  <a:pt x="90" y="559"/>
                  <a:pt x="91" y="558"/>
                  <a:pt x="92" y="558"/>
                </a:cubicBezTo>
                <a:lnTo>
                  <a:pt x="90" y="556"/>
                </a:lnTo>
                <a:close/>
                <a:moveTo>
                  <a:pt x="567" y="1048"/>
                </a:moveTo>
                <a:cubicBezTo>
                  <a:pt x="567" y="1050"/>
                  <a:pt x="565" y="1051"/>
                  <a:pt x="564" y="1050"/>
                </a:cubicBezTo>
                <a:cubicBezTo>
                  <a:pt x="562" y="1050"/>
                  <a:pt x="561" y="1048"/>
                  <a:pt x="562" y="1047"/>
                </a:cubicBezTo>
                <a:cubicBezTo>
                  <a:pt x="562" y="1045"/>
                  <a:pt x="564" y="1044"/>
                  <a:pt x="565" y="1044"/>
                </a:cubicBezTo>
                <a:cubicBezTo>
                  <a:pt x="567" y="1045"/>
                  <a:pt x="568" y="1046"/>
                  <a:pt x="567" y="1048"/>
                </a:cubicBezTo>
                <a:moveTo>
                  <a:pt x="560" y="933"/>
                </a:moveTo>
                <a:cubicBezTo>
                  <a:pt x="560" y="936"/>
                  <a:pt x="556" y="938"/>
                  <a:pt x="553" y="937"/>
                </a:cubicBezTo>
                <a:cubicBezTo>
                  <a:pt x="550" y="936"/>
                  <a:pt x="548" y="933"/>
                  <a:pt x="549" y="929"/>
                </a:cubicBezTo>
                <a:cubicBezTo>
                  <a:pt x="550" y="926"/>
                  <a:pt x="553" y="924"/>
                  <a:pt x="556" y="925"/>
                </a:cubicBezTo>
                <a:cubicBezTo>
                  <a:pt x="559" y="926"/>
                  <a:pt x="561" y="930"/>
                  <a:pt x="560" y="933"/>
                </a:cubicBezTo>
                <a:moveTo>
                  <a:pt x="571" y="942"/>
                </a:moveTo>
                <a:cubicBezTo>
                  <a:pt x="570" y="945"/>
                  <a:pt x="567" y="947"/>
                  <a:pt x="564" y="946"/>
                </a:cubicBezTo>
                <a:cubicBezTo>
                  <a:pt x="561" y="945"/>
                  <a:pt x="560" y="942"/>
                  <a:pt x="560" y="939"/>
                </a:cubicBezTo>
                <a:cubicBezTo>
                  <a:pt x="561" y="937"/>
                  <a:pt x="564" y="935"/>
                  <a:pt x="567" y="936"/>
                </a:cubicBezTo>
                <a:cubicBezTo>
                  <a:pt x="570" y="937"/>
                  <a:pt x="571" y="939"/>
                  <a:pt x="571" y="942"/>
                </a:cubicBezTo>
                <a:moveTo>
                  <a:pt x="579" y="951"/>
                </a:moveTo>
                <a:cubicBezTo>
                  <a:pt x="578" y="954"/>
                  <a:pt x="575" y="955"/>
                  <a:pt x="573" y="955"/>
                </a:cubicBezTo>
                <a:cubicBezTo>
                  <a:pt x="570" y="954"/>
                  <a:pt x="569" y="951"/>
                  <a:pt x="570" y="949"/>
                </a:cubicBezTo>
                <a:cubicBezTo>
                  <a:pt x="570" y="946"/>
                  <a:pt x="573" y="945"/>
                  <a:pt x="575" y="946"/>
                </a:cubicBezTo>
                <a:cubicBezTo>
                  <a:pt x="578" y="946"/>
                  <a:pt x="579" y="949"/>
                  <a:pt x="579" y="951"/>
                </a:cubicBezTo>
                <a:moveTo>
                  <a:pt x="586" y="960"/>
                </a:moveTo>
                <a:cubicBezTo>
                  <a:pt x="585" y="963"/>
                  <a:pt x="583" y="964"/>
                  <a:pt x="580" y="963"/>
                </a:cubicBezTo>
                <a:cubicBezTo>
                  <a:pt x="578" y="963"/>
                  <a:pt x="577" y="960"/>
                  <a:pt x="577" y="958"/>
                </a:cubicBezTo>
                <a:cubicBezTo>
                  <a:pt x="578" y="956"/>
                  <a:pt x="580" y="954"/>
                  <a:pt x="583" y="955"/>
                </a:cubicBezTo>
                <a:cubicBezTo>
                  <a:pt x="585" y="956"/>
                  <a:pt x="586" y="958"/>
                  <a:pt x="586" y="960"/>
                </a:cubicBezTo>
                <a:moveTo>
                  <a:pt x="591" y="969"/>
                </a:moveTo>
                <a:cubicBezTo>
                  <a:pt x="591" y="972"/>
                  <a:pt x="589" y="973"/>
                  <a:pt x="587" y="972"/>
                </a:cubicBezTo>
                <a:cubicBezTo>
                  <a:pt x="585" y="972"/>
                  <a:pt x="583" y="969"/>
                  <a:pt x="584" y="967"/>
                </a:cubicBezTo>
                <a:cubicBezTo>
                  <a:pt x="584" y="965"/>
                  <a:pt x="587" y="964"/>
                  <a:pt x="589" y="965"/>
                </a:cubicBezTo>
                <a:cubicBezTo>
                  <a:pt x="591" y="965"/>
                  <a:pt x="592" y="967"/>
                  <a:pt x="591" y="969"/>
                </a:cubicBezTo>
                <a:moveTo>
                  <a:pt x="595" y="978"/>
                </a:moveTo>
                <a:cubicBezTo>
                  <a:pt x="595" y="979"/>
                  <a:pt x="593" y="980"/>
                  <a:pt x="591" y="980"/>
                </a:cubicBezTo>
                <a:cubicBezTo>
                  <a:pt x="590" y="979"/>
                  <a:pt x="589" y="978"/>
                  <a:pt x="589" y="976"/>
                </a:cubicBezTo>
                <a:cubicBezTo>
                  <a:pt x="590" y="974"/>
                  <a:pt x="591" y="973"/>
                  <a:pt x="593" y="974"/>
                </a:cubicBezTo>
                <a:cubicBezTo>
                  <a:pt x="595" y="974"/>
                  <a:pt x="596" y="976"/>
                  <a:pt x="595" y="978"/>
                </a:cubicBezTo>
                <a:moveTo>
                  <a:pt x="598" y="985"/>
                </a:moveTo>
                <a:cubicBezTo>
                  <a:pt x="597" y="986"/>
                  <a:pt x="596" y="987"/>
                  <a:pt x="595" y="987"/>
                </a:cubicBezTo>
                <a:cubicBezTo>
                  <a:pt x="593" y="986"/>
                  <a:pt x="593" y="985"/>
                  <a:pt x="593" y="984"/>
                </a:cubicBezTo>
                <a:cubicBezTo>
                  <a:pt x="593" y="983"/>
                  <a:pt x="595" y="982"/>
                  <a:pt x="596" y="982"/>
                </a:cubicBezTo>
                <a:cubicBezTo>
                  <a:pt x="597" y="983"/>
                  <a:pt x="598" y="984"/>
                  <a:pt x="598" y="985"/>
                </a:cubicBezTo>
                <a:moveTo>
                  <a:pt x="600" y="992"/>
                </a:moveTo>
                <a:cubicBezTo>
                  <a:pt x="599" y="993"/>
                  <a:pt x="598" y="994"/>
                  <a:pt x="597" y="993"/>
                </a:cubicBezTo>
                <a:cubicBezTo>
                  <a:pt x="596" y="993"/>
                  <a:pt x="596" y="992"/>
                  <a:pt x="596" y="991"/>
                </a:cubicBezTo>
                <a:cubicBezTo>
                  <a:pt x="596" y="990"/>
                  <a:pt x="597" y="989"/>
                  <a:pt x="598" y="989"/>
                </a:cubicBezTo>
                <a:cubicBezTo>
                  <a:pt x="599" y="990"/>
                  <a:pt x="600" y="991"/>
                  <a:pt x="600" y="992"/>
                </a:cubicBezTo>
                <a:moveTo>
                  <a:pt x="601" y="998"/>
                </a:moveTo>
                <a:cubicBezTo>
                  <a:pt x="600" y="999"/>
                  <a:pt x="600" y="1000"/>
                  <a:pt x="599" y="999"/>
                </a:cubicBezTo>
                <a:cubicBezTo>
                  <a:pt x="598" y="999"/>
                  <a:pt x="597" y="998"/>
                  <a:pt x="598" y="998"/>
                </a:cubicBezTo>
                <a:cubicBezTo>
                  <a:pt x="598" y="997"/>
                  <a:pt x="599" y="996"/>
                  <a:pt x="600" y="996"/>
                </a:cubicBezTo>
                <a:cubicBezTo>
                  <a:pt x="600" y="997"/>
                  <a:pt x="601" y="998"/>
                  <a:pt x="601" y="998"/>
                </a:cubicBezTo>
                <a:moveTo>
                  <a:pt x="507" y="493"/>
                </a:moveTo>
                <a:cubicBezTo>
                  <a:pt x="506" y="490"/>
                  <a:pt x="502" y="489"/>
                  <a:pt x="499" y="490"/>
                </a:cubicBezTo>
                <a:cubicBezTo>
                  <a:pt x="496" y="491"/>
                  <a:pt x="495" y="495"/>
                  <a:pt x="496" y="498"/>
                </a:cubicBezTo>
                <a:cubicBezTo>
                  <a:pt x="498" y="501"/>
                  <a:pt x="501" y="502"/>
                  <a:pt x="504" y="501"/>
                </a:cubicBezTo>
                <a:cubicBezTo>
                  <a:pt x="507" y="499"/>
                  <a:pt x="509" y="496"/>
                  <a:pt x="507" y="493"/>
                </a:cubicBezTo>
                <a:moveTo>
                  <a:pt x="516" y="482"/>
                </a:moveTo>
                <a:cubicBezTo>
                  <a:pt x="515" y="479"/>
                  <a:pt x="511" y="478"/>
                  <a:pt x="509" y="479"/>
                </a:cubicBezTo>
                <a:cubicBezTo>
                  <a:pt x="506" y="480"/>
                  <a:pt x="505" y="484"/>
                  <a:pt x="506" y="486"/>
                </a:cubicBezTo>
                <a:cubicBezTo>
                  <a:pt x="507" y="489"/>
                  <a:pt x="510" y="490"/>
                  <a:pt x="513" y="489"/>
                </a:cubicBezTo>
                <a:cubicBezTo>
                  <a:pt x="516" y="488"/>
                  <a:pt x="517" y="485"/>
                  <a:pt x="516" y="482"/>
                </a:cubicBezTo>
                <a:moveTo>
                  <a:pt x="522" y="472"/>
                </a:moveTo>
                <a:cubicBezTo>
                  <a:pt x="521" y="469"/>
                  <a:pt x="518" y="468"/>
                  <a:pt x="516" y="469"/>
                </a:cubicBezTo>
                <a:cubicBezTo>
                  <a:pt x="514" y="470"/>
                  <a:pt x="513" y="473"/>
                  <a:pt x="514" y="476"/>
                </a:cubicBezTo>
                <a:cubicBezTo>
                  <a:pt x="515" y="478"/>
                  <a:pt x="518" y="479"/>
                  <a:pt x="520" y="478"/>
                </a:cubicBezTo>
                <a:cubicBezTo>
                  <a:pt x="522" y="477"/>
                  <a:pt x="523" y="474"/>
                  <a:pt x="522" y="472"/>
                </a:cubicBezTo>
                <a:moveTo>
                  <a:pt x="528" y="462"/>
                </a:moveTo>
                <a:cubicBezTo>
                  <a:pt x="527" y="459"/>
                  <a:pt x="524" y="458"/>
                  <a:pt x="522" y="459"/>
                </a:cubicBezTo>
                <a:cubicBezTo>
                  <a:pt x="520" y="460"/>
                  <a:pt x="519" y="463"/>
                  <a:pt x="520" y="465"/>
                </a:cubicBezTo>
                <a:cubicBezTo>
                  <a:pt x="521" y="467"/>
                  <a:pt x="523" y="468"/>
                  <a:pt x="526" y="467"/>
                </a:cubicBezTo>
                <a:cubicBezTo>
                  <a:pt x="528" y="466"/>
                  <a:pt x="529" y="464"/>
                  <a:pt x="528" y="462"/>
                </a:cubicBezTo>
                <a:moveTo>
                  <a:pt x="532" y="452"/>
                </a:moveTo>
                <a:cubicBezTo>
                  <a:pt x="531" y="450"/>
                  <a:pt x="529" y="449"/>
                  <a:pt x="527" y="450"/>
                </a:cubicBezTo>
                <a:cubicBezTo>
                  <a:pt x="525" y="451"/>
                  <a:pt x="524" y="453"/>
                  <a:pt x="525" y="455"/>
                </a:cubicBezTo>
                <a:cubicBezTo>
                  <a:pt x="526" y="457"/>
                  <a:pt x="528" y="458"/>
                  <a:pt x="530" y="457"/>
                </a:cubicBezTo>
                <a:cubicBezTo>
                  <a:pt x="532" y="456"/>
                  <a:pt x="533" y="454"/>
                  <a:pt x="532" y="452"/>
                </a:cubicBezTo>
                <a:moveTo>
                  <a:pt x="535" y="443"/>
                </a:moveTo>
                <a:cubicBezTo>
                  <a:pt x="534" y="442"/>
                  <a:pt x="532" y="441"/>
                  <a:pt x="530" y="442"/>
                </a:cubicBezTo>
                <a:cubicBezTo>
                  <a:pt x="529" y="442"/>
                  <a:pt x="528" y="444"/>
                  <a:pt x="529" y="446"/>
                </a:cubicBezTo>
                <a:cubicBezTo>
                  <a:pt x="530" y="447"/>
                  <a:pt x="532" y="448"/>
                  <a:pt x="533" y="447"/>
                </a:cubicBezTo>
                <a:cubicBezTo>
                  <a:pt x="535" y="447"/>
                  <a:pt x="535" y="445"/>
                  <a:pt x="535" y="443"/>
                </a:cubicBezTo>
                <a:moveTo>
                  <a:pt x="536" y="435"/>
                </a:moveTo>
                <a:cubicBezTo>
                  <a:pt x="535" y="434"/>
                  <a:pt x="534" y="434"/>
                  <a:pt x="533" y="434"/>
                </a:cubicBezTo>
                <a:cubicBezTo>
                  <a:pt x="532" y="435"/>
                  <a:pt x="531" y="436"/>
                  <a:pt x="532" y="437"/>
                </a:cubicBezTo>
                <a:cubicBezTo>
                  <a:pt x="532" y="439"/>
                  <a:pt x="534" y="439"/>
                  <a:pt x="535" y="439"/>
                </a:cubicBezTo>
                <a:cubicBezTo>
                  <a:pt x="536" y="438"/>
                  <a:pt x="536" y="437"/>
                  <a:pt x="536" y="435"/>
                </a:cubicBezTo>
                <a:moveTo>
                  <a:pt x="537" y="428"/>
                </a:moveTo>
                <a:cubicBezTo>
                  <a:pt x="536" y="427"/>
                  <a:pt x="535" y="427"/>
                  <a:pt x="534" y="427"/>
                </a:cubicBezTo>
                <a:cubicBezTo>
                  <a:pt x="533" y="428"/>
                  <a:pt x="533" y="429"/>
                  <a:pt x="533" y="430"/>
                </a:cubicBezTo>
                <a:cubicBezTo>
                  <a:pt x="534" y="431"/>
                  <a:pt x="535" y="431"/>
                  <a:pt x="536" y="431"/>
                </a:cubicBezTo>
                <a:cubicBezTo>
                  <a:pt x="537" y="431"/>
                  <a:pt x="537" y="429"/>
                  <a:pt x="537" y="428"/>
                </a:cubicBezTo>
                <a:moveTo>
                  <a:pt x="537" y="422"/>
                </a:moveTo>
                <a:cubicBezTo>
                  <a:pt x="537" y="421"/>
                  <a:pt x="536" y="421"/>
                  <a:pt x="535" y="421"/>
                </a:cubicBezTo>
                <a:cubicBezTo>
                  <a:pt x="534" y="421"/>
                  <a:pt x="534" y="422"/>
                  <a:pt x="534" y="423"/>
                </a:cubicBezTo>
                <a:cubicBezTo>
                  <a:pt x="534" y="424"/>
                  <a:pt x="535" y="424"/>
                  <a:pt x="536" y="424"/>
                </a:cubicBezTo>
                <a:cubicBezTo>
                  <a:pt x="537" y="424"/>
                  <a:pt x="537" y="423"/>
                  <a:pt x="537" y="422"/>
                </a:cubicBezTo>
                <a:moveTo>
                  <a:pt x="494" y="379"/>
                </a:moveTo>
                <a:cubicBezTo>
                  <a:pt x="492" y="382"/>
                  <a:pt x="488" y="382"/>
                  <a:pt x="484" y="380"/>
                </a:cubicBezTo>
                <a:cubicBezTo>
                  <a:pt x="481" y="378"/>
                  <a:pt x="479" y="374"/>
                  <a:pt x="481" y="372"/>
                </a:cubicBezTo>
                <a:cubicBezTo>
                  <a:pt x="482" y="369"/>
                  <a:pt x="486" y="369"/>
                  <a:pt x="490" y="371"/>
                </a:cubicBezTo>
                <a:cubicBezTo>
                  <a:pt x="493" y="373"/>
                  <a:pt x="495" y="377"/>
                  <a:pt x="494" y="379"/>
                </a:cubicBezTo>
                <a:moveTo>
                  <a:pt x="479" y="901"/>
                </a:moveTo>
                <a:cubicBezTo>
                  <a:pt x="479" y="902"/>
                  <a:pt x="480" y="902"/>
                  <a:pt x="480" y="902"/>
                </a:cubicBezTo>
                <a:cubicBezTo>
                  <a:pt x="484" y="902"/>
                  <a:pt x="487" y="902"/>
                  <a:pt x="490" y="899"/>
                </a:cubicBezTo>
                <a:cubicBezTo>
                  <a:pt x="496" y="893"/>
                  <a:pt x="493" y="884"/>
                  <a:pt x="496" y="877"/>
                </a:cubicBezTo>
                <a:cubicBezTo>
                  <a:pt x="499" y="872"/>
                  <a:pt x="501" y="868"/>
                  <a:pt x="503" y="864"/>
                </a:cubicBezTo>
                <a:cubicBezTo>
                  <a:pt x="503" y="863"/>
                  <a:pt x="503" y="863"/>
                  <a:pt x="503" y="863"/>
                </a:cubicBezTo>
                <a:cubicBezTo>
                  <a:pt x="488" y="859"/>
                  <a:pt x="483" y="848"/>
                  <a:pt x="473" y="841"/>
                </a:cubicBezTo>
                <a:cubicBezTo>
                  <a:pt x="466" y="837"/>
                  <a:pt x="460" y="834"/>
                  <a:pt x="453" y="830"/>
                </a:cubicBezTo>
                <a:cubicBezTo>
                  <a:pt x="450" y="830"/>
                  <a:pt x="450" y="830"/>
                  <a:pt x="448" y="830"/>
                </a:cubicBezTo>
                <a:cubicBezTo>
                  <a:pt x="452" y="834"/>
                  <a:pt x="457" y="837"/>
                  <a:pt x="461" y="840"/>
                </a:cubicBezTo>
                <a:cubicBezTo>
                  <a:pt x="479" y="855"/>
                  <a:pt x="490" y="873"/>
                  <a:pt x="479" y="901"/>
                </a:cubicBezTo>
              </a:path>
            </a:pathLst>
          </a:custGeom>
          <a:solidFill>
            <a:srgbClr val="004DA1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35" name="组合 34"/>
          <p:cNvGrpSpPr/>
          <p:nvPr userDrawn="1"/>
        </p:nvGrpSpPr>
        <p:grpSpPr>
          <a:xfrm>
            <a:off x="5376000" y="2295360"/>
            <a:ext cx="1440000" cy="1440000"/>
            <a:chOff x="6546542" y="2462770"/>
            <a:chExt cx="1350694" cy="1350694"/>
          </a:xfrm>
        </p:grpSpPr>
        <p:sp>
          <p:nvSpPr>
            <p:cNvPr id="37" name="椭圆 36"/>
            <p:cNvSpPr/>
            <p:nvPr/>
          </p:nvSpPr>
          <p:spPr>
            <a:xfrm>
              <a:off x="6546542" y="2462770"/>
              <a:ext cx="1350694" cy="1350694"/>
            </a:xfrm>
            <a:prstGeom prst="ellipse">
              <a:avLst/>
            </a:prstGeom>
            <a:gradFill flip="none" rotWithShape="1">
              <a:gsLst>
                <a:gs pos="0">
                  <a:srgbClr val="FFFFFF"/>
                </a:gs>
                <a:gs pos="100000">
                  <a:srgbClr val="D5DBDF"/>
                </a:gs>
              </a:gsLst>
              <a:path path="circle">
                <a:fillToRect l="100000" t="100000"/>
              </a:path>
              <a:tileRect r="-100000" b="-100000"/>
            </a:gradFill>
            <a:ln w="25400">
              <a:gradFill flip="none" rotWithShape="1">
                <a:gsLst>
                  <a:gs pos="0">
                    <a:srgbClr val="7F98A5"/>
                  </a:gs>
                  <a:gs pos="100000">
                    <a:srgbClr val="FFFFFF"/>
                  </a:gs>
                </a:gsLst>
                <a:path path="circle">
                  <a:fillToRect l="100000" t="100000"/>
                </a:path>
                <a:tileRect r="-100000" b="-100000"/>
              </a:gradFill>
            </a:ln>
            <a:effectLst>
              <a:outerShdw blurRad="190500" dist="635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8" name="任意多边形 37"/>
            <p:cNvSpPr/>
            <p:nvPr/>
          </p:nvSpPr>
          <p:spPr bwMode="auto">
            <a:xfrm>
              <a:off x="6653377" y="2522189"/>
              <a:ext cx="1122352" cy="1265586"/>
            </a:xfrm>
            <a:custGeom>
              <a:avLst/>
              <a:gdLst>
                <a:gd name="connsiteX0" fmla="*/ 783990 w 1147210"/>
                <a:gd name="connsiteY0" fmla="*/ 1208024 h 1293616"/>
                <a:gd name="connsiteX1" fmla="*/ 780039 w 1147210"/>
                <a:gd name="connsiteY1" fmla="*/ 1225147 h 1293616"/>
                <a:gd name="connsiteX2" fmla="*/ 782194 w 1147210"/>
                <a:gd name="connsiteY2" fmla="*/ 1257608 h 1293616"/>
                <a:gd name="connsiteX3" fmla="*/ 785427 w 1147210"/>
                <a:gd name="connsiteY3" fmla="*/ 1225147 h 1293616"/>
                <a:gd name="connsiteX4" fmla="*/ 783990 w 1147210"/>
                <a:gd name="connsiteY4" fmla="*/ 1208024 h 1293616"/>
                <a:gd name="connsiteX5" fmla="*/ 770871 w 1147210"/>
                <a:gd name="connsiteY5" fmla="*/ 1185187 h 1293616"/>
                <a:gd name="connsiteX6" fmla="*/ 763330 w 1147210"/>
                <a:gd name="connsiteY6" fmla="*/ 1189857 h 1293616"/>
                <a:gd name="connsiteX7" fmla="*/ 753276 w 1147210"/>
                <a:gd name="connsiteY7" fmla="*/ 1192731 h 1293616"/>
                <a:gd name="connsiteX8" fmla="*/ 761894 w 1147210"/>
                <a:gd name="connsiteY8" fmla="*/ 1188420 h 1293616"/>
                <a:gd name="connsiteX9" fmla="*/ 770871 w 1147210"/>
                <a:gd name="connsiteY9" fmla="*/ 1185187 h 1293616"/>
                <a:gd name="connsiteX10" fmla="*/ 608562 w 1147210"/>
                <a:gd name="connsiteY10" fmla="*/ 1169671 h 1293616"/>
                <a:gd name="connsiteX11" fmla="*/ 621302 w 1147210"/>
                <a:gd name="connsiteY11" fmla="*/ 1188080 h 1293616"/>
                <a:gd name="connsiteX12" fmla="*/ 599183 w 1147210"/>
                <a:gd name="connsiteY12" fmla="*/ 1219882 h 1293616"/>
                <a:gd name="connsiteX13" fmla="*/ 594274 w 1147210"/>
                <a:gd name="connsiteY13" fmla="*/ 1221106 h 1293616"/>
                <a:gd name="connsiteX14" fmla="*/ 592465 w 1147210"/>
                <a:gd name="connsiteY14" fmla="*/ 1216480 h 1293616"/>
                <a:gd name="connsiteX15" fmla="*/ 597316 w 1147210"/>
                <a:gd name="connsiteY15" fmla="*/ 1215903 h 1293616"/>
                <a:gd name="connsiteX16" fmla="*/ 617379 w 1147210"/>
                <a:gd name="connsiteY16" fmla="*/ 1191291 h 1293616"/>
                <a:gd name="connsiteX17" fmla="*/ 592055 w 1147210"/>
                <a:gd name="connsiteY17" fmla="*/ 1181660 h 1293616"/>
                <a:gd name="connsiteX18" fmla="*/ 589379 w 1147210"/>
                <a:gd name="connsiteY18" fmla="*/ 1208590 h 1293616"/>
                <a:gd name="connsiteX19" fmla="*/ 592465 w 1147210"/>
                <a:gd name="connsiteY19" fmla="*/ 1216480 h 1293616"/>
                <a:gd name="connsiteX20" fmla="*/ 588998 w 1147210"/>
                <a:gd name="connsiteY20" fmla="*/ 1216893 h 1293616"/>
                <a:gd name="connsiteX21" fmla="*/ 588006 w 1147210"/>
                <a:gd name="connsiteY21" fmla="*/ 1216798 h 1293616"/>
                <a:gd name="connsiteX22" fmla="*/ 585110 w 1147210"/>
                <a:gd name="connsiteY22" fmla="*/ 1204455 h 1293616"/>
                <a:gd name="connsiteX23" fmla="*/ 600258 w 1147210"/>
                <a:gd name="connsiteY23" fmla="*/ 1170245 h 1293616"/>
                <a:gd name="connsiteX24" fmla="*/ 608562 w 1147210"/>
                <a:gd name="connsiteY24" fmla="*/ 1169671 h 1293616"/>
                <a:gd name="connsiteX25" fmla="*/ 820512 w 1147210"/>
                <a:gd name="connsiteY25" fmla="*/ 1162025 h 1293616"/>
                <a:gd name="connsiteX26" fmla="*/ 865737 w 1147210"/>
                <a:gd name="connsiteY26" fmla="*/ 1186013 h 1293616"/>
                <a:gd name="connsiteX27" fmla="*/ 882222 w 1147210"/>
                <a:gd name="connsiteY27" fmla="*/ 1223915 h 1293616"/>
                <a:gd name="connsiteX28" fmla="*/ 881289 w 1147210"/>
                <a:gd name="connsiteY28" fmla="*/ 1231879 h 1293616"/>
                <a:gd name="connsiteX29" fmla="*/ 873518 w 1147210"/>
                <a:gd name="connsiteY29" fmla="*/ 1236097 h 1293616"/>
                <a:gd name="connsiteX30" fmla="*/ 870732 w 1147210"/>
                <a:gd name="connsiteY30" fmla="*/ 1214194 h 1293616"/>
                <a:gd name="connsiteX31" fmla="*/ 785129 w 1147210"/>
                <a:gd name="connsiteY31" fmla="*/ 1180469 h 1293616"/>
                <a:gd name="connsiteX32" fmla="*/ 780073 w 1147210"/>
                <a:gd name="connsiteY32" fmla="*/ 1186819 h 1293616"/>
                <a:gd name="connsiteX33" fmla="*/ 782655 w 1147210"/>
                <a:gd name="connsiteY33" fmla="*/ 1187189 h 1293616"/>
                <a:gd name="connsiteX34" fmla="*/ 799746 w 1147210"/>
                <a:gd name="connsiteY34" fmla="*/ 1201339 h 1293616"/>
                <a:gd name="connsiteX35" fmla="*/ 790944 w 1147210"/>
                <a:gd name="connsiteY35" fmla="*/ 1194515 h 1293616"/>
                <a:gd name="connsiteX36" fmla="*/ 785105 w 1147210"/>
                <a:gd name="connsiteY36" fmla="*/ 1192318 h 1293616"/>
                <a:gd name="connsiteX37" fmla="*/ 789854 w 1147210"/>
                <a:gd name="connsiteY37" fmla="*/ 1196302 h 1293616"/>
                <a:gd name="connsiteX38" fmla="*/ 792523 w 1147210"/>
                <a:gd name="connsiteY38" fmla="*/ 1217714 h 1293616"/>
                <a:gd name="connsiteX39" fmla="*/ 783981 w 1147210"/>
                <a:gd name="connsiteY39" fmla="*/ 1270529 h 1293616"/>
                <a:gd name="connsiteX40" fmla="*/ 780066 w 1147210"/>
                <a:gd name="connsiteY40" fmla="*/ 1264105 h 1293616"/>
                <a:gd name="connsiteX41" fmla="*/ 776863 w 1147210"/>
                <a:gd name="connsiteY41" fmla="*/ 1270885 h 1293616"/>
                <a:gd name="connsiteX42" fmla="*/ 759067 w 1147210"/>
                <a:gd name="connsiteY42" fmla="*/ 1220212 h 1293616"/>
                <a:gd name="connsiteX43" fmla="*/ 758444 w 1147210"/>
                <a:gd name="connsiteY43" fmla="*/ 1198889 h 1293616"/>
                <a:gd name="connsiteX44" fmla="*/ 759534 w 1147210"/>
                <a:gd name="connsiteY44" fmla="*/ 1197589 h 1293616"/>
                <a:gd name="connsiteX45" fmla="*/ 755958 w 1147210"/>
                <a:gd name="connsiteY45" fmla="*/ 1200001 h 1293616"/>
                <a:gd name="connsiteX46" fmla="*/ 747201 w 1147210"/>
                <a:gd name="connsiteY46" fmla="*/ 1212043 h 1293616"/>
                <a:gd name="connsiteX47" fmla="*/ 760069 w 1147210"/>
                <a:gd name="connsiteY47" fmla="*/ 1192776 h 1293616"/>
                <a:gd name="connsiteX48" fmla="*/ 766034 w 1147210"/>
                <a:gd name="connsiteY48" fmla="*/ 1190507 h 1293616"/>
                <a:gd name="connsiteX49" fmla="*/ 769908 w 1147210"/>
                <a:gd name="connsiteY49" fmla="*/ 1188578 h 1293616"/>
                <a:gd name="connsiteX50" fmla="*/ 775773 w 1147210"/>
                <a:gd name="connsiteY50" fmla="*/ 1178697 h 1293616"/>
                <a:gd name="connsiteX51" fmla="*/ 820512 w 1147210"/>
                <a:gd name="connsiteY51" fmla="*/ 1162025 h 1293616"/>
                <a:gd name="connsiteX52" fmla="*/ 973401 w 1147210"/>
                <a:gd name="connsiteY52" fmla="*/ 1090751 h 1293616"/>
                <a:gd name="connsiteX53" fmla="*/ 980197 w 1147210"/>
                <a:gd name="connsiteY53" fmla="*/ 1109631 h 1293616"/>
                <a:gd name="connsiteX54" fmla="*/ 1002374 w 1147210"/>
                <a:gd name="connsiteY54" fmla="*/ 1140980 h 1293616"/>
                <a:gd name="connsiteX55" fmla="*/ 985205 w 1147210"/>
                <a:gd name="connsiteY55" fmla="*/ 1106781 h 1293616"/>
                <a:gd name="connsiteX56" fmla="*/ 973401 w 1147210"/>
                <a:gd name="connsiteY56" fmla="*/ 1090751 h 1293616"/>
                <a:gd name="connsiteX57" fmla="*/ 948088 w 1147210"/>
                <a:gd name="connsiteY57" fmla="*/ 1073537 h 1293616"/>
                <a:gd name="connsiteX58" fmla="*/ 944525 w 1147210"/>
                <a:gd name="connsiteY58" fmla="*/ 1081760 h 1293616"/>
                <a:gd name="connsiteX59" fmla="*/ 937401 w 1147210"/>
                <a:gd name="connsiteY59" fmla="*/ 1089983 h 1293616"/>
                <a:gd name="connsiteX60" fmla="*/ 942388 w 1147210"/>
                <a:gd name="connsiteY60" fmla="*/ 1081403 h 1293616"/>
                <a:gd name="connsiteX61" fmla="*/ 948088 w 1147210"/>
                <a:gd name="connsiteY61" fmla="*/ 1073537 h 1293616"/>
                <a:gd name="connsiteX62" fmla="*/ 635570 w 1147210"/>
                <a:gd name="connsiteY62" fmla="*/ 1072376 h 1293616"/>
                <a:gd name="connsiteX63" fmla="*/ 664818 w 1147210"/>
                <a:gd name="connsiteY63" fmla="*/ 1082141 h 1293616"/>
                <a:gd name="connsiteX64" fmla="*/ 670881 w 1147210"/>
                <a:gd name="connsiteY64" fmla="*/ 1126371 h 1293616"/>
                <a:gd name="connsiteX65" fmla="*/ 626296 w 1147210"/>
                <a:gd name="connsiteY65" fmla="*/ 1138143 h 1293616"/>
                <a:gd name="connsiteX66" fmla="*/ 632716 w 1147210"/>
                <a:gd name="connsiteY66" fmla="*/ 1107823 h 1293616"/>
                <a:gd name="connsiteX67" fmla="*/ 634500 w 1147210"/>
                <a:gd name="connsiteY67" fmla="*/ 1111747 h 1293616"/>
                <a:gd name="connsiteX68" fmla="*/ 663748 w 1147210"/>
                <a:gd name="connsiteY68" fmla="*/ 1129582 h 1293616"/>
                <a:gd name="connsiteX69" fmla="*/ 650194 w 1147210"/>
                <a:gd name="connsiteY69" fmla="*/ 1080001 h 1293616"/>
                <a:gd name="connsiteX70" fmla="*/ 540692 w 1147210"/>
                <a:gd name="connsiteY70" fmla="*/ 1149200 h 1293616"/>
                <a:gd name="connsiteX71" fmla="*/ 564947 w 1147210"/>
                <a:gd name="connsiteY71" fmla="*/ 1209482 h 1293616"/>
                <a:gd name="connsiteX72" fmla="*/ 580462 w 1147210"/>
                <a:gd name="connsiteY72" fmla="*/ 1216070 h 1293616"/>
                <a:gd name="connsiteX73" fmla="*/ 588006 w 1147210"/>
                <a:gd name="connsiteY73" fmla="*/ 1216798 h 1293616"/>
                <a:gd name="connsiteX74" fmla="*/ 588131 w 1147210"/>
                <a:gd name="connsiteY74" fmla="*/ 1217329 h 1293616"/>
                <a:gd name="connsiteX75" fmla="*/ 590162 w 1147210"/>
                <a:gd name="connsiteY75" fmla="*/ 1221566 h 1293616"/>
                <a:gd name="connsiteX76" fmla="*/ 585278 w 1147210"/>
                <a:gd name="connsiteY76" fmla="*/ 1221610 h 1293616"/>
                <a:gd name="connsiteX77" fmla="*/ 543189 w 1147210"/>
                <a:gd name="connsiteY77" fmla="*/ 1189150 h 1293616"/>
                <a:gd name="connsiteX78" fmla="*/ 604182 w 1147210"/>
                <a:gd name="connsiteY78" fmla="*/ 1075721 h 1293616"/>
                <a:gd name="connsiteX79" fmla="*/ 635570 w 1147210"/>
                <a:gd name="connsiteY79" fmla="*/ 1072376 h 1293616"/>
                <a:gd name="connsiteX80" fmla="*/ 628667 w 1147210"/>
                <a:gd name="connsiteY80" fmla="*/ 936860 h 1293616"/>
                <a:gd name="connsiteX81" fmla="*/ 636637 w 1147210"/>
                <a:gd name="connsiteY81" fmla="*/ 942730 h 1293616"/>
                <a:gd name="connsiteX82" fmla="*/ 630934 w 1147210"/>
                <a:gd name="connsiteY82" fmla="*/ 992318 h 1293616"/>
                <a:gd name="connsiteX83" fmla="*/ 632716 w 1147210"/>
                <a:gd name="connsiteY83" fmla="*/ 992675 h 1293616"/>
                <a:gd name="connsiteX84" fmla="*/ 632716 w 1147210"/>
                <a:gd name="connsiteY84" fmla="*/ 991961 h 1293616"/>
                <a:gd name="connsiteX85" fmla="*/ 633786 w 1147210"/>
                <a:gd name="connsiteY85" fmla="*/ 990534 h 1293616"/>
                <a:gd name="connsiteX86" fmla="*/ 635212 w 1147210"/>
                <a:gd name="connsiteY86" fmla="*/ 990534 h 1293616"/>
                <a:gd name="connsiteX87" fmla="*/ 637351 w 1147210"/>
                <a:gd name="connsiteY87" fmla="*/ 984826 h 1293616"/>
                <a:gd name="connsiteX88" fmla="*/ 643411 w 1147210"/>
                <a:gd name="connsiteY88" fmla="*/ 977334 h 1293616"/>
                <a:gd name="connsiteX89" fmla="*/ 649828 w 1147210"/>
                <a:gd name="connsiteY89" fmla="*/ 971626 h 1293616"/>
                <a:gd name="connsiteX90" fmla="*/ 650541 w 1147210"/>
                <a:gd name="connsiteY90" fmla="*/ 971270 h 1293616"/>
                <a:gd name="connsiteX91" fmla="*/ 650897 w 1147210"/>
                <a:gd name="connsiteY91" fmla="*/ 970556 h 1293616"/>
                <a:gd name="connsiteX92" fmla="*/ 651966 w 1147210"/>
                <a:gd name="connsiteY92" fmla="*/ 970556 h 1293616"/>
                <a:gd name="connsiteX93" fmla="*/ 652680 w 1147210"/>
                <a:gd name="connsiteY93" fmla="*/ 971270 h 1293616"/>
                <a:gd name="connsiteX94" fmla="*/ 652680 w 1147210"/>
                <a:gd name="connsiteY94" fmla="*/ 971626 h 1293616"/>
                <a:gd name="connsiteX95" fmla="*/ 651966 w 1147210"/>
                <a:gd name="connsiteY95" fmla="*/ 972697 h 1293616"/>
                <a:gd name="connsiteX96" fmla="*/ 650897 w 1147210"/>
                <a:gd name="connsiteY96" fmla="*/ 972697 h 1293616"/>
                <a:gd name="connsiteX97" fmla="*/ 650541 w 1147210"/>
                <a:gd name="connsiteY97" fmla="*/ 972697 h 1293616"/>
                <a:gd name="connsiteX98" fmla="*/ 643767 w 1147210"/>
                <a:gd name="connsiteY98" fmla="*/ 978048 h 1293616"/>
                <a:gd name="connsiteX99" fmla="*/ 638420 w 1147210"/>
                <a:gd name="connsiteY99" fmla="*/ 985183 h 1293616"/>
                <a:gd name="connsiteX100" fmla="*/ 635925 w 1147210"/>
                <a:gd name="connsiteY100" fmla="*/ 990891 h 1293616"/>
                <a:gd name="connsiteX101" fmla="*/ 636637 w 1147210"/>
                <a:gd name="connsiteY101" fmla="*/ 991248 h 1293616"/>
                <a:gd name="connsiteX102" fmla="*/ 636994 w 1147210"/>
                <a:gd name="connsiteY102" fmla="*/ 991961 h 1293616"/>
                <a:gd name="connsiteX103" fmla="*/ 643411 w 1147210"/>
                <a:gd name="connsiteY103" fmla="*/ 992318 h 1293616"/>
                <a:gd name="connsiteX104" fmla="*/ 652323 w 1147210"/>
                <a:gd name="connsiteY104" fmla="*/ 990891 h 1293616"/>
                <a:gd name="connsiteX105" fmla="*/ 659809 w 1147210"/>
                <a:gd name="connsiteY105" fmla="*/ 987324 h 1293616"/>
                <a:gd name="connsiteX106" fmla="*/ 659809 w 1147210"/>
                <a:gd name="connsiteY106" fmla="*/ 986610 h 1293616"/>
                <a:gd name="connsiteX107" fmla="*/ 660522 w 1147210"/>
                <a:gd name="connsiteY107" fmla="*/ 985540 h 1293616"/>
                <a:gd name="connsiteX108" fmla="*/ 661592 w 1147210"/>
                <a:gd name="connsiteY108" fmla="*/ 985540 h 1293616"/>
                <a:gd name="connsiteX109" fmla="*/ 661948 w 1147210"/>
                <a:gd name="connsiteY109" fmla="*/ 985897 h 1293616"/>
                <a:gd name="connsiteX110" fmla="*/ 662661 w 1147210"/>
                <a:gd name="connsiteY110" fmla="*/ 986967 h 1293616"/>
                <a:gd name="connsiteX111" fmla="*/ 661592 w 1147210"/>
                <a:gd name="connsiteY111" fmla="*/ 987680 h 1293616"/>
                <a:gd name="connsiteX112" fmla="*/ 660879 w 1147210"/>
                <a:gd name="connsiteY112" fmla="*/ 988394 h 1293616"/>
                <a:gd name="connsiteX113" fmla="*/ 660522 w 1147210"/>
                <a:gd name="connsiteY113" fmla="*/ 987680 h 1293616"/>
                <a:gd name="connsiteX114" fmla="*/ 652323 w 1147210"/>
                <a:gd name="connsiteY114" fmla="*/ 991961 h 1293616"/>
                <a:gd name="connsiteX115" fmla="*/ 643411 w 1147210"/>
                <a:gd name="connsiteY115" fmla="*/ 993388 h 1293616"/>
                <a:gd name="connsiteX116" fmla="*/ 636994 w 1147210"/>
                <a:gd name="connsiteY116" fmla="*/ 993032 h 1293616"/>
                <a:gd name="connsiteX117" fmla="*/ 636994 w 1147210"/>
                <a:gd name="connsiteY117" fmla="*/ 993745 h 1293616"/>
                <a:gd name="connsiteX118" fmla="*/ 635925 w 1147210"/>
                <a:gd name="connsiteY118" fmla="*/ 994815 h 1293616"/>
                <a:gd name="connsiteX119" fmla="*/ 633786 w 1147210"/>
                <a:gd name="connsiteY119" fmla="*/ 994815 h 1293616"/>
                <a:gd name="connsiteX120" fmla="*/ 633429 w 1147210"/>
                <a:gd name="connsiteY120" fmla="*/ 995886 h 1293616"/>
                <a:gd name="connsiteX121" fmla="*/ 680842 w 1147210"/>
                <a:gd name="connsiteY121" fmla="*/ 1011939 h 1293616"/>
                <a:gd name="connsiteX122" fmla="*/ 679773 w 1147210"/>
                <a:gd name="connsiteY122" fmla="*/ 1024069 h 1293616"/>
                <a:gd name="connsiteX123" fmla="*/ 651254 w 1147210"/>
                <a:gd name="connsiteY123" fmla="*/ 1034058 h 1293616"/>
                <a:gd name="connsiteX124" fmla="*/ 644480 w 1147210"/>
                <a:gd name="connsiteY124" fmla="*/ 1031561 h 1293616"/>
                <a:gd name="connsiteX125" fmla="*/ 638064 w 1147210"/>
                <a:gd name="connsiteY125" fmla="*/ 1041193 h 1293616"/>
                <a:gd name="connsiteX126" fmla="*/ 612396 w 1147210"/>
                <a:gd name="connsiteY126" fmla="*/ 1044404 h 1293616"/>
                <a:gd name="connsiteX127" fmla="*/ 597424 w 1147210"/>
                <a:gd name="connsiteY127" fmla="*/ 1031561 h 1293616"/>
                <a:gd name="connsiteX128" fmla="*/ 609188 w 1147210"/>
                <a:gd name="connsiteY128" fmla="*/ 1009442 h 1293616"/>
                <a:gd name="connsiteX129" fmla="*/ 598493 w 1147210"/>
                <a:gd name="connsiteY129" fmla="*/ 1014080 h 1293616"/>
                <a:gd name="connsiteX130" fmla="*/ 607405 w 1147210"/>
                <a:gd name="connsiteY130" fmla="*/ 1007302 h 1293616"/>
                <a:gd name="connsiteX131" fmla="*/ 582808 w 1147210"/>
                <a:gd name="connsiteY131" fmla="*/ 1008372 h 1293616"/>
                <a:gd name="connsiteX132" fmla="*/ 577104 w 1147210"/>
                <a:gd name="connsiteY132" fmla="*/ 988751 h 1293616"/>
                <a:gd name="connsiteX133" fmla="*/ 591363 w 1147210"/>
                <a:gd name="connsiteY133" fmla="*/ 968059 h 1293616"/>
                <a:gd name="connsiteX134" fmla="*/ 603127 w 1147210"/>
                <a:gd name="connsiteY134" fmla="*/ 966632 h 1293616"/>
                <a:gd name="connsiteX135" fmla="*/ 603484 w 1147210"/>
                <a:gd name="connsiteY135" fmla="*/ 959497 h 1293616"/>
                <a:gd name="connsiteX136" fmla="*/ 625230 w 1147210"/>
                <a:gd name="connsiteY136" fmla="*/ 938805 h 1293616"/>
                <a:gd name="connsiteX137" fmla="*/ 628667 w 1147210"/>
                <a:gd name="connsiteY137" fmla="*/ 936860 h 1293616"/>
                <a:gd name="connsiteX138" fmla="*/ 837100 w 1147210"/>
                <a:gd name="connsiteY138" fmla="*/ 917549 h 1293616"/>
                <a:gd name="connsiteX139" fmla="*/ 860749 w 1147210"/>
                <a:gd name="connsiteY139" fmla="*/ 936248 h 1293616"/>
                <a:gd name="connsiteX140" fmla="*/ 869371 w 1147210"/>
                <a:gd name="connsiteY140" fmla="*/ 939755 h 1293616"/>
                <a:gd name="connsiteX141" fmla="*/ 866413 w 1147210"/>
                <a:gd name="connsiteY141" fmla="*/ 940976 h 1293616"/>
                <a:gd name="connsiteX142" fmla="*/ 866019 w 1147210"/>
                <a:gd name="connsiteY142" fmla="*/ 941081 h 1293616"/>
                <a:gd name="connsiteX143" fmla="*/ 852899 w 1147210"/>
                <a:gd name="connsiteY143" fmla="*/ 934509 h 1293616"/>
                <a:gd name="connsiteX144" fmla="*/ 832813 w 1147210"/>
                <a:gd name="connsiteY144" fmla="*/ 912947 h 1293616"/>
                <a:gd name="connsiteX145" fmla="*/ 837100 w 1147210"/>
                <a:gd name="connsiteY145" fmla="*/ 917549 h 1293616"/>
                <a:gd name="connsiteX146" fmla="*/ 834274 w 1147210"/>
                <a:gd name="connsiteY146" fmla="*/ 915315 h 1293616"/>
                <a:gd name="connsiteX147" fmla="*/ 1143720 w 1147210"/>
                <a:gd name="connsiteY147" fmla="*/ 818348 h 1293616"/>
                <a:gd name="connsiteX148" fmla="*/ 1146530 w 1147210"/>
                <a:gd name="connsiteY148" fmla="*/ 822863 h 1293616"/>
                <a:gd name="connsiteX149" fmla="*/ 1024642 w 1147210"/>
                <a:gd name="connsiteY149" fmla="*/ 926627 h 1293616"/>
                <a:gd name="connsiteX150" fmla="*/ 1004907 w 1147210"/>
                <a:gd name="connsiteY150" fmla="*/ 937855 h 1293616"/>
                <a:gd name="connsiteX151" fmla="*/ 1004459 w 1147210"/>
                <a:gd name="connsiteY151" fmla="*/ 938723 h 1293616"/>
                <a:gd name="connsiteX152" fmla="*/ 946687 w 1147210"/>
                <a:gd name="connsiteY152" fmla="*/ 1016851 h 1293616"/>
                <a:gd name="connsiteX153" fmla="*/ 950966 w 1147210"/>
                <a:gd name="connsiteY153" fmla="*/ 1055022 h 1293616"/>
                <a:gd name="connsiteX154" fmla="*/ 958244 w 1147210"/>
                <a:gd name="connsiteY154" fmla="*/ 1070201 h 1293616"/>
                <a:gd name="connsiteX155" fmla="*/ 959457 w 1147210"/>
                <a:gd name="connsiteY155" fmla="*/ 1069752 h 1293616"/>
                <a:gd name="connsiteX156" fmla="*/ 968508 w 1147210"/>
                <a:gd name="connsiteY156" fmla="*/ 1068899 h 1293616"/>
                <a:gd name="connsiteX157" fmla="*/ 983062 w 1147210"/>
                <a:gd name="connsiteY157" fmla="*/ 1075721 h 1293616"/>
                <a:gd name="connsiteX158" fmla="*/ 971231 w 1147210"/>
                <a:gd name="connsiteY158" fmla="*/ 1073135 h 1293616"/>
                <a:gd name="connsiteX159" fmla="*/ 966353 w 1147210"/>
                <a:gd name="connsiteY159" fmla="*/ 1074057 h 1293616"/>
                <a:gd name="connsiteX160" fmla="*/ 969268 w 1147210"/>
                <a:gd name="connsiteY160" fmla="*/ 1074596 h 1293616"/>
                <a:gd name="connsiteX161" fmla="*/ 986657 w 1147210"/>
                <a:gd name="connsiteY161" fmla="*/ 1095766 h 1293616"/>
                <a:gd name="connsiteX162" fmla="*/ 1009535 w 1147210"/>
                <a:gd name="connsiteY162" fmla="*/ 1147872 h 1293616"/>
                <a:gd name="connsiteX163" fmla="*/ 1006664 w 1147210"/>
                <a:gd name="connsiteY163" fmla="*/ 1150241 h 1293616"/>
                <a:gd name="connsiteX164" fmla="*/ 1004525 w 1147210"/>
                <a:gd name="connsiteY164" fmla="*/ 1148919 h 1293616"/>
                <a:gd name="connsiteX165" fmla="*/ 1004889 w 1147210"/>
                <a:gd name="connsiteY165" fmla="*/ 1151705 h 1293616"/>
                <a:gd name="connsiteX166" fmla="*/ 1002144 w 1147210"/>
                <a:gd name="connsiteY166" fmla="*/ 1153970 h 1293616"/>
                <a:gd name="connsiteX167" fmla="*/ 959495 w 1147210"/>
                <a:gd name="connsiteY167" fmla="*/ 1115030 h 1293616"/>
                <a:gd name="connsiteX168" fmla="*/ 945781 w 1147210"/>
                <a:gd name="connsiteY168" fmla="*/ 1093581 h 1293616"/>
                <a:gd name="connsiteX169" fmla="*/ 945977 w 1147210"/>
                <a:gd name="connsiteY169" fmla="*/ 1091572 h 1293616"/>
                <a:gd name="connsiteX170" fmla="*/ 944222 w 1147210"/>
                <a:gd name="connsiteY170" fmla="*/ 1096055 h 1293616"/>
                <a:gd name="connsiteX171" fmla="*/ 943775 w 1147210"/>
                <a:gd name="connsiteY171" fmla="*/ 1112464 h 1293616"/>
                <a:gd name="connsiteX172" fmla="*/ 943418 w 1147210"/>
                <a:gd name="connsiteY172" fmla="*/ 1086423 h 1293616"/>
                <a:gd name="connsiteX173" fmla="*/ 949132 w 1147210"/>
                <a:gd name="connsiteY173" fmla="*/ 1073581 h 1293616"/>
                <a:gd name="connsiteX174" fmla="*/ 949651 w 1147210"/>
                <a:gd name="connsiteY174" fmla="*/ 1073389 h 1293616"/>
                <a:gd name="connsiteX175" fmla="*/ 949445 w 1147210"/>
                <a:gd name="connsiteY175" fmla="*/ 1073060 h 1293616"/>
                <a:gd name="connsiteX176" fmla="*/ 940267 w 1147210"/>
                <a:gd name="connsiteY176" fmla="*/ 1011856 h 1293616"/>
                <a:gd name="connsiteX177" fmla="*/ 962512 w 1147210"/>
                <a:gd name="connsiteY177" fmla="*/ 966906 h 1293616"/>
                <a:gd name="connsiteX178" fmla="*/ 974670 w 1147210"/>
                <a:gd name="connsiteY178" fmla="*/ 955060 h 1293616"/>
                <a:gd name="connsiteX179" fmla="*/ 955118 w 1147210"/>
                <a:gd name="connsiteY179" fmla="*/ 966184 h 1293616"/>
                <a:gd name="connsiteX180" fmla="*/ 883220 w 1147210"/>
                <a:gd name="connsiteY180" fmla="*/ 1003368 h 1293616"/>
                <a:gd name="connsiteX181" fmla="*/ 746995 w 1147210"/>
                <a:gd name="connsiteY181" fmla="*/ 1086851 h 1293616"/>
                <a:gd name="connsiteX182" fmla="*/ 726400 w 1147210"/>
                <a:gd name="connsiteY182" fmla="*/ 1107438 h 1293616"/>
                <a:gd name="connsiteX183" fmla="*/ 726954 w 1147210"/>
                <a:gd name="connsiteY183" fmla="*/ 1108221 h 1293616"/>
                <a:gd name="connsiteX184" fmla="*/ 829352 w 1147210"/>
                <a:gd name="connsiteY184" fmla="*/ 1136407 h 1293616"/>
                <a:gd name="connsiteX185" fmla="*/ 860035 w 1147210"/>
                <a:gd name="connsiteY185" fmla="*/ 1087884 h 1293616"/>
                <a:gd name="connsiteX186" fmla="*/ 816151 w 1147210"/>
                <a:gd name="connsiteY186" fmla="*/ 1104653 h 1293616"/>
                <a:gd name="connsiteX187" fmla="*/ 813653 w 1147210"/>
                <a:gd name="connsiteY187" fmla="*/ 1103583 h 1293616"/>
                <a:gd name="connsiteX188" fmla="*/ 840412 w 1147210"/>
                <a:gd name="connsiteY188" fmla="*/ 1073255 h 1293616"/>
                <a:gd name="connsiteX189" fmla="*/ 863603 w 1147210"/>
                <a:gd name="connsiteY189" fmla="*/ 1087884 h 1293616"/>
                <a:gd name="connsiteX190" fmla="*/ 810085 w 1147210"/>
                <a:gd name="connsiteY190" fmla="*/ 1143186 h 1293616"/>
                <a:gd name="connsiteX191" fmla="*/ 729498 w 1147210"/>
                <a:gd name="connsiteY191" fmla="*/ 1116580 h 1293616"/>
                <a:gd name="connsiteX192" fmla="*/ 724031 w 1147210"/>
                <a:gd name="connsiteY192" fmla="*/ 1109982 h 1293616"/>
                <a:gd name="connsiteX193" fmla="*/ 705969 w 1147210"/>
                <a:gd name="connsiteY193" fmla="*/ 1134524 h 1293616"/>
                <a:gd name="connsiteX194" fmla="*/ 692338 w 1147210"/>
                <a:gd name="connsiteY194" fmla="*/ 1162825 h 1293616"/>
                <a:gd name="connsiteX195" fmla="*/ 693676 w 1147210"/>
                <a:gd name="connsiteY195" fmla="*/ 1265474 h 1293616"/>
                <a:gd name="connsiteX196" fmla="*/ 710471 w 1147210"/>
                <a:gd name="connsiteY196" fmla="*/ 1292232 h 1293616"/>
                <a:gd name="connsiteX197" fmla="*/ 696743 w 1147210"/>
                <a:gd name="connsiteY197" fmla="*/ 1293616 h 1293616"/>
                <a:gd name="connsiteX198" fmla="*/ 680160 w 1147210"/>
                <a:gd name="connsiteY198" fmla="*/ 1259881 h 1293616"/>
                <a:gd name="connsiteX199" fmla="*/ 673444 w 1147210"/>
                <a:gd name="connsiteY199" fmla="*/ 1222577 h 1293616"/>
                <a:gd name="connsiteX200" fmla="*/ 673479 w 1147210"/>
                <a:gd name="connsiteY200" fmla="*/ 1221620 h 1293616"/>
                <a:gd name="connsiteX201" fmla="*/ 669990 w 1147210"/>
                <a:gd name="connsiteY201" fmla="*/ 1230572 h 1293616"/>
                <a:gd name="connsiteX202" fmla="*/ 646983 w 1147210"/>
                <a:gd name="connsiteY202" fmla="*/ 1249789 h 1293616"/>
                <a:gd name="connsiteX203" fmla="*/ 592152 w 1147210"/>
                <a:gd name="connsiteY203" fmla="*/ 1225717 h 1293616"/>
                <a:gd name="connsiteX204" fmla="*/ 590162 w 1147210"/>
                <a:gd name="connsiteY204" fmla="*/ 1221566 h 1293616"/>
                <a:gd name="connsiteX205" fmla="*/ 592516 w 1147210"/>
                <a:gd name="connsiteY205" fmla="*/ 1221544 h 1293616"/>
                <a:gd name="connsiteX206" fmla="*/ 594274 w 1147210"/>
                <a:gd name="connsiteY206" fmla="*/ 1221106 h 1293616"/>
                <a:gd name="connsiteX207" fmla="*/ 594462 w 1147210"/>
                <a:gd name="connsiteY207" fmla="*/ 1221588 h 1293616"/>
                <a:gd name="connsiteX208" fmla="*/ 602755 w 1147210"/>
                <a:gd name="connsiteY208" fmla="*/ 1232311 h 1293616"/>
                <a:gd name="connsiteX209" fmla="*/ 659111 w 1147210"/>
                <a:gd name="connsiteY209" fmla="*/ 1237661 h 1293616"/>
                <a:gd name="connsiteX210" fmla="*/ 673378 w 1147210"/>
                <a:gd name="connsiteY210" fmla="*/ 1201278 h 1293616"/>
                <a:gd name="connsiteX211" fmla="*/ 674250 w 1147210"/>
                <a:gd name="connsiteY211" fmla="*/ 1200471 h 1293616"/>
                <a:gd name="connsiteX212" fmla="*/ 674364 w 1147210"/>
                <a:gd name="connsiteY212" fmla="*/ 1197339 h 1293616"/>
                <a:gd name="connsiteX213" fmla="*/ 715886 w 1147210"/>
                <a:gd name="connsiteY213" fmla="*/ 1105749 h 1293616"/>
                <a:gd name="connsiteX214" fmla="*/ 718456 w 1147210"/>
                <a:gd name="connsiteY214" fmla="*/ 1103137 h 1293616"/>
                <a:gd name="connsiteX215" fmla="*/ 710492 w 1147210"/>
                <a:gd name="connsiteY215" fmla="*/ 1087909 h 1293616"/>
                <a:gd name="connsiteX216" fmla="*/ 705547 w 1147210"/>
                <a:gd name="connsiteY216" fmla="*/ 1070044 h 1293616"/>
                <a:gd name="connsiteX217" fmla="*/ 769411 w 1147210"/>
                <a:gd name="connsiteY217" fmla="*/ 962651 h 1293616"/>
                <a:gd name="connsiteX218" fmla="*/ 842269 w 1147210"/>
                <a:gd name="connsiteY218" fmla="*/ 947448 h 1293616"/>
                <a:gd name="connsiteX219" fmla="*/ 866019 w 1147210"/>
                <a:gd name="connsiteY219" fmla="*/ 941081 h 1293616"/>
                <a:gd name="connsiteX220" fmla="*/ 870545 w 1147210"/>
                <a:gd name="connsiteY220" fmla="*/ 943349 h 1293616"/>
                <a:gd name="connsiteX221" fmla="*/ 861995 w 1147210"/>
                <a:gd name="connsiteY221" fmla="*/ 946287 h 1293616"/>
                <a:gd name="connsiteX222" fmla="*/ 714823 w 1147210"/>
                <a:gd name="connsiteY222" fmla="*/ 1016169 h 1293616"/>
                <a:gd name="connsiteX223" fmla="*/ 719891 w 1147210"/>
                <a:gd name="connsiteY223" fmla="*/ 1098222 h 1293616"/>
                <a:gd name="connsiteX224" fmla="*/ 721313 w 1147210"/>
                <a:gd name="connsiteY224" fmla="*/ 1100234 h 1293616"/>
                <a:gd name="connsiteX225" fmla="*/ 737479 w 1147210"/>
                <a:gd name="connsiteY225" fmla="*/ 1083805 h 1293616"/>
                <a:gd name="connsiteX226" fmla="*/ 922466 w 1147210"/>
                <a:gd name="connsiteY226" fmla="*/ 972689 h 1293616"/>
                <a:gd name="connsiteX227" fmla="*/ 974237 w 1147210"/>
                <a:gd name="connsiteY227" fmla="*/ 945523 h 1293616"/>
                <a:gd name="connsiteX228" fmla="*/ 959575 w 1147210"/>
                <a:gd name="connsiteY228" fmla="*/ 949901 h 1293616"/>
                <a:gd name="connsiteX229" fmla="*/ 900352 w 1147210"/>
                <a:gd name="connsiteY229" fmla="*/ 952660 h 1293616"/>
                <a:gd name="connsiteX230" fmla="*/ 875790 w 1147210"/>
                <a:gd name="connsiteY230" fmla="*/ 945976 h 1293616"/>
                <a:gd name="connsiteX231" fmla="*/ 870545 w 1147210"/>
                <a:gd name="connsiteY231" fmla="*/ 943349 h 1293616"/>
                <a:gd name="connsiteX232" fmla="*/ 874699 w 1147210"/>
                <a:gd name="connsiteY232" fmla="*/ 941921 h 1293616"/>
                <a:gd name="connsiteX233" fmla="*/ 884307 w 1147210"/>
                <a:gd name="connsiteY233" fmla="*/ 945829 h 1293616"/>
                <a:gd name="connsiteX234" fmla="*/ 989925 w 1147210"/>
                <a:gd name="connsiteY234" fmla="*/ 936011 h 1293616"/>
                <a:gd name="connsiteX235" fmla="*/ 995102 w 1147210"/>
                <a:gd name="connsiteY235" fmla="*/ 933617 h 1293616"/>
                <a:gd name="connsiteX236" fmla="*/ 1039761 w 1147210"/>
                <a:gd name="connsiteY236" fmla="*/ 906873 h 1293616"/>
                <a:gd name="connsiteX237" fmla="*/ 1141535 w 1147210"/>
                <a:gd name="connsiteY237" fmla="*/ 819653 h 1293616"/>
                <a:gd name="connsiteX238" fmla="*/ 1143720 w 1147210"/>
                <a:gd name="connsiteY238" fmla="*/ 818348 h 1293616"/>
                <a:gd name="connsiteX239" fmla="*/ 873548 w 1147210"/>
                <a:gd name="connsiteY239" fmla="*/ 783765 h 1293616"/>
                <a:gd name="connsiteX240" fmla="*/ 923543 w 1147210"/>
                <a:gd name="connsiteY240" fmla="*/ 806734 h 1293616"/>
                <a:gd name="connsiteX241" fmla="*/ 883940 w 1147210"/>
                <a:gd name="connsiteY241" fmla="*/ 938746 h 1293616"/>
                <a:gd name="connsiteX242" fmla="*/ 874699 w 1147210"/>
                <a:gd name="connsiteY242" fmla="*/ 941921 h 1293616"/>
                <a:gd name="connsiteX243" fmla="*/ 869371 w 1147210"/>
                <a:gd name="connsiteY243" fmla="*/ 939755 h 1293616"/>
                <a:gd name="connsiteX244" fmla="*/ 888667 w 1147210"/>
                <a:gd name="connsiteY244" fmla="*/ 931794 h 1293616"/>
                <a:gd name="connsiteX245" fmla="*/ 933176 w 1147210"/>
                <a:gd name="connsiteY245" fmla="*/ 875951 h 1293616"/>
                <a:gd name="connsiteX246" fmla="*/ 898211 w 1147210"/>
                <a:gd name="connsiteY246" fmla="*/ 791392 h 1293616"/>
                <a:gd name="connsiteX247" fmla="*/ 820075 w 1147210"/>
                <a:gd name="connsiteY247" fmla="*/ 823146 h 1293616"/>
                <a:gd name="connsiteX248" fmla="*/ 816998 w 1147210"/>
                <a:gd name="connsiteY248" fmla="*/ 887323 h 1293616"/>
                <a:gd name="connsiteX249" fmla="*/ 832813 w 1147210"/>
                <a:gd name="connsiteY249" fmla="*/ 912947 h 1293616"/>
                <a:gd name="connsiteX250" fmla="*/ 818291 w 1147210"/>
                <a:gd name="connsiteY250" fmla="*/ 897358 h 1293616"/>
                <a:gd name="connsiteX251" fmla="*/ 824357 w 1147210"/>
                <a:gd name="connsiteY251" fmla="*/ 810301 h 1293616"/>
                <a:gd name="connsiteX252" fmla="*/ 873548 w 1147210"/>
                <a:gd name="connsiteY252" fmla="*/ 783765 h 1293616"/>
                <a:gd name="connsiteX253" fmla="*/ 525804 w 1147210"/>
                <a:gd name="connsiteY253" fmla="*/ 651996 h 1293616"/>
                <a:gd name="connsiteX254" fmla="*/ 529338 w 1147210"/>
                <a:gd name="connsiteY254" fmla="*/ 652755 h 1293616"/>
                <a:gd name="connsiteX255" fmla="*/ 531486 w 1147210"/>
                <a:gd name="connsiteY255" fmla="*/ 655610 h 1293616"/>
                <a:gd name="connsiteX256" fmla="*/ 531128 w 1147210"/>
                <a:gd name="connsiteY256" fmla="*/ 657752 h 1293616"/>
                <a:gd name="connsiteX257" fmla="*/ 526117 w 1147210"/>
                <a:gd name="connsiteY257" fmla="*/ 663106 h 1293616"/>
                <a:gd name="connsiteX258" fmla="*/ 516096 w 1147210"/>
                <a:gd name="connsiteY258" fmla="*/ 660965 h 1293616"/>
                <a:gd name="connsiteX259" fmla="*/ 519675 w 1147210"/>
                <a:gd name="connsiteY259" fmla="*/ 655967 h 1293616"/>
                <a:gd name="connsiteX260" fmla="*/ 519317 w 1147210"/>
                <a:gd name="connsiteY260" fmla="*/ 652041 h 1293616"/>
                <a:gd name="connsiteX261" fmla="*/ 525804 w 1147210"/>
                <a:gd name="connsiteY261" fmla="*/ 651996 h 1293616"/>
                <a:gd name="connsiteX262" fmla="*/ 536093 w 1147210"/>
                <a:gd name="connsiteY262" fmla="*/ 643385 h 1293616"/>
                <a:gd name="connsiteX263" fmla="*/ 537532 w 1147210"/>
                <a:gd name="connsiteY263" fmla="*/ 644102 h 1293616"/>
                <a:gd name="connsiteX264" fmla="*/ 538611 w 1147210"/>
                <a:gd name="connsiteY264" fmla="*/ 649119 h 1293616"/>
                <a:gd name="connsiteX265" fmla="*/ 534294 w 1147210"/>
                <a:gd name="connsiteY265" fmla="*/ 651985 h 1293616"/>
                <a:gd name="connsiteX266" fmla="*/ 532135 w 1147210"/>
                <a:gd name="connsiteY266" fmla="*/ 649477 h 1293616"/>
                <a:gd name="connsiteX267" fmla="*/ 536093 w 1147210"/>
                <a:gd name="connsiteY267" fmla="*/ 643385 h 1293616"/>
                <a:gd name="connsiteX268" fmla="*/ 543588 w 1147210"/>
                <a:gd name="connsiteY268" fmla="*/ 634936 h 1293616"/>
                <a:gd name="connsiteX269" fmla="*/ 544651 w 1147210"/>
                <a:gd name="connsiteY269" fmla="*/ 640921 h 1293616"/>
                <a:gd name="connsiteX270" fmla="*/ 540754 w 1147210"/>
                <a:gd name="connsiteY270" fmla="*/ 642681 h 1293616"/>
                <a:gd name="connsiteX271" fmla="*/ 538275 w 1147210"/>
                <a:gd name="connsiteY271" fmla="*/ 640569 h 1293616"/>
                <a:gd name="connsiteX272" fmla="*/ 543588 w 1147210"/>
                <a:gd name="connsiteY272" fmla="*/ 634936 h 1293616"/>
                <a:gd name="connsiteX273" fmla="*/ 511818 w 1147210"/>
                <a:gd name="connsiteY273" fmla="*/ 632070 h 1293616"/>
                <a:gd name="connsiteX274" fmla="*/ 513593 w 1147210"/>
                <a:gd name="connsiteY274" fmla="*/ 644902 h 1293616"/>
                <a:gd name="connsiteX275" fmla="*/ 517853 w 1147210"/>
                <a:gd name="connsiteY275" fmla="*/ 652387 h 1293616"/>
                <a:gd name="connsiteX276" fmla="*/ 514303 w 1147210"/>
                <a:gd name="connsiteY276" fmla="*/ 658447 h 1293616"/>
                <a:gd name="connsiteX277" fmla="*/ 507913 w 1147210"/>
                <a:gd name="connsiteY277" fmla="*/ 654882 h 1293616"/>
                <a:gd name="connsiteX278" fmla="*/ 507203 w 1147210"/>
                <a:gd name="connsiteY278" fmla="*/ 642407 h 1293616"/>
                <a:gd name="connsiteX279" fmla="*/ 511818 w 1147210"/>
                <a:gd name="connsiteY279" fmla="*/ 632070 h 1293616"/>
                <a:gd name="connsiteX280" fmla="*/ 534517 w 1147210"/>
                <a:gd name="connsiteY280" fmla="*/ 623702 h 1293616"/>
                <a:gd name="connsiteX281" fmla="*/ 538882 w 1147210"/>
                <a:gd name="connsiteY281" fmla="*/ 623880 h 1293616"/>
                <a:gd name="connsiteX282" fmla="*/ 542801 w 1147210"/>
                <a:gd name="connsiteY282" fmla="*/ 631710 h 1293616"/>
                <a:gd name="connsiteX283" fmla="*/ 534963 w 1147210"/>
                <a:gd name="connsiteY283" fmla="*/ 639896 h 1293616"/>
                <a:gd name="connsiteX284" fmla="*/ 534963 w 1147210"/>
                <a:gd name="connsiteY284" fmla="*/ 642387 h 1293616"/>
                <a:gd name="connsiteX285" fmla="*/ 528550 w 1147210"/>
                <a:gd name="connsiteY285" fmla="*/ 650218 h 1293616"/>
                <a:gd name="connsiteX286" fmla="*/ 521068 w 1147210"/>
                <a:gd name="connsiteY286" fmla="*/ 648794 h 1293616"/>
                <a:gd name="connsiteX287" fmla="*/ 515011 w 1147210"/>
                <a:gd name="connsiteY287" fmla="*/ 638828 h 1293616"/>
                <a:gd name="connsiteX288" fmla="*/ 513586 w 1147210"/>
                <a:gd name="connsiteY288" fmla="*/ 626727 h 1293616"/>
                <a:gd name="connsiteX289" fmla="*/ 521068 w 1147210"/>
                <a:gd name="connsiteY289" fmla="*/ 627083 h 1293616"/>
                <a:gd name="connsiteX290" fmla="*/ 529618 w 1147210"/>
                <a:gd name="connsiteY290" fmla="*/ 625659 h 1293616"/>
                <a:gd name="connsiteX291" fmla="*/ 534517 w 1147210"/>
                <a:gd name="connsiteY291" fmla="*/ 623702 h 1293616"/>
                <a:gd name="connsiteX292" fmla="*/ 419821 w 1147210"/>
                <a:gd name="connsiteY292" fmla="*/ 622326 h 1293616"/>
                <a:gd name="connsiteX293" fmla="*/ 420618 w 1147210"/>
                <a:gd name="connsiteY293" fmla="*/ 623250 h 1293616"/>
                <a:gd name="connsiteX294" fmla="*/ 420536 w 1147210"/>
                <a:gd name="connsiteY294" fmla="*/ 623393 h 1293616"/>
                <a:gd name="connsiteX295" fmla="*/ 550760 w 1147210"/>
                <a:gd name="connsiteY295" fmla="*/ 611358 h 1293616"/>
                <a:gd name="connsiteX296" fmla="*/ 552910 w 1147210"/>
                <a:gd name="connsiteY296" fmla="*/ 615632 h 1293616"/>
                <a:gd name="connsiteX297" fmla="*/ 550043 w 1147210"/>
                <a:gd name="connsiteY297" fmla="*/ 622042 h 1293616"/>
                <a:gd name="connsiteX298" fmla="*/ 550760 w 1147210"/>
                <a:gd name="connsiteY298" fmla="*/ 628097 h 1293616"/>
                <a:gd name="connsiteX299" fmla="*/ 543952 w 1147210"/>
                <a:gd name="connsiteY299" fmla="*/ 632371 h 1293616"/>
                <a:gd name="connsiteX300" fmla="*/ 541443 w 1147210"/>
                <a:gd name="connsiteY300" fmla="*/ 620974 h 1293616"/>
                <a:gd name="connsiteX301" fmla="*/ 546818 w 1147210"/>
                <a:gd name="connsiteY301" fmla="*/ 614207 h 1293616"/>
                <a:gd name="connsiteX302" fmla="*/ 550760 w 1147210"/>
                <a:gd name="connsiteY302" fmla="*/ 611358 h 1293616"/>
                <a:gd name="connsiteX303" fmla="*/ 366717 w 1147210"/>
                <a:gd name="connsiteY303" fmla="*/ 609228 h 1293616"/>
                <a:gd name="connsiteX304" fmla="*/ 358825 w 1147210"/>
                <a:gd name="connsiteY304" fmla="*/ 613305 h 1293616"/>
                <a:gd name="connsiteX305" fmla="*/ 346074 w 1147210"/>
                <a:gd name="connsiteY305" fmla="*/ 617076 h 1293616"/>
                <a:gd name="connsiteX306" fmla="*/ 346638 w 1147210"/>
                <a:gd name="connsiteY306" fmla="*/ 617059 h 1293616"/>
                <a:gd name="connsiteX307" fmla="*/ 372682 w 1147210"/>
                <a:gd name="connsiteY307" fmla="*/ 639155 h 1293616"/>
                <a:gd name="connsiteX308" fmla="*/ 348417 w 1147210"/>
                <a:gd name="connsiteY308" fmla="*/ 663740 h 1293616"/>
                <a:gd name="connsiteX309" fmla="*/ 348417 w 1147210"/>
                <a:gd name="connsiteY309" fmla="*/ 661246 h 1293616"/>
                <a:gd name="connsiteX310" fmla="*/ 369471 w 1147210"/>
                <a:gd name="connsiteY310" fmla="*/ 645569 h 1293616"/>
                <a:gd name="connsiteX311" fmla="*/ 360193 w 1147210"/>
                <a:gd name="connsiteY311" fmla="*/ 625972 h 1293616"/>
                <a:gd name="connsiteX312" fmla="*/ 316658 w 1147210"/>
                <a:gd name="connsiteY312" fmla="*/ 636305 h 1293616"/>
                <a:gd name="connsiteX313" fmla="*/ 373039 w 1147210"/>
                <a:gd name="connsiteY313" fmla="*/ 686187 h 1293616"/>
                <a:gd name="connsiteX314" fmla="*/ 373000 w 1147210"/>
                <a:gd name="connsiteY314" fmla="*/ 609252 h 1293616"/>
                <a:gd name="connsiteX315" fmla="*/ 372282 w 1147210"/>
                <a:gd name="connsiteY315" fmla="*/ 606353 h 1293616"/>
                <a:gd name="connsiteX316" fmla="*/ 371785 w 1147210"/>
                <a:gd name="connsiteY316" fmla="*/ 606610 h 1293616"/>
                <a:gd name="connsiteX317" fmla="*/ 372726 w 1147210"/>
                <a:gd name="connsiteY317" fmla="*/ 606590 h 1293616"/>
                <a:gd name="connsiteX318" fmla="*/ 541415 w 1147210"/>
                <a:gd name="connsiteY318" fmla="*/ 601327 h 1293616"/>
                <a:gd name="connsiteX319" fmla="*/ 545733 w 1147210"/>
                <a:gd name="connsiteY319" fmla="*/ 611619 h 1293616"/>
                <a:gd name="connsiteX320" fmla="*/ 516096 w 1147210"/>
                <a:gd name="connsiteY320" fmla="*/ 624113 h 1293616"/>
                <a:gd name="connsiteX321" fmla="*/ 535378 w 1147210"/>
                <a:gd name="connsiteY321" fmla="*/ 602336 h 1293616"/>
                <a:gd name="connsiteX322" fmla="*/ 541415 w 1147210"/>
                <a:gd name="connsiteY322" fmla="*/ 601327 h 1293616"/>
                <a:gd name="connsiteX323" fmla="*/ 464055 w 1147210"/>
                <a:gd name="connsiteY323" fmla="*/ 598188 h 1293616"/>
                <a:gd name="connsiteX324" fmla="*/ 476516 w 1147210"/>
                <a:gd name="connsiteY324" fmla="*/ 607795 h 1293616"/>
                <a:gd name="connsiteX325" fmla="*/ 503573 w 1147210"/>
                <a:gd name="connsiteY325" fmla="*/ 620603 h 1293616"/>
                <a:gd name="connsiteX326" fmla="*/ 478652 w 1147210"/>
                <a:gd name="connsiteY326" fmla="*/ 604593 h 1293616"/>
                <a:gd name="connsiteX327" fmla="*/ 464055 w 1147210"/>
                <a:gd name="connsiteY327" fmla="*/ 598188 h 1293616"/>
                <a:gd name="connsiteX328" fmla="*/ 147108 w 1147210"/>
                <a:gd name="connsiteY328" fmla="*/ 570625 h 1293616"/>
                <a:gd name="connsiteX329" fmla="*/ 160844 w 1147210"/>
                <a:gd name="connsiteY329" fmla="*/ 578522 h 1293616"/>
                <a:gd name="connsiteX330" fmla="*/ 163302 w 1147210"/>
                <a:gd name="connsiteY330" fmla="*/ 617064 h 1293616"/>
                <a:gd name="connsiteX331" fmla="*/ 159701 w 1147210"/>
                <a:gd name="connsiteY331" fmla="*/ 620815 h 1293616"/>
                <a:gd name="connsiteX332" fmla="*/ 155877 w 1147210"/>
                <a:gd name="connsiteY332" fmla="*/ 618568 h 1293616"/>
                <a:gd name="connsiteX333" fmla="*/ 159238 w 1147210"/>
                <a:gd name="connsiteY333" fmla="*/ 615190 h 1293616"/>
                <a:gd name="connsiteX334" fmla="*/ 159774 w 1147210"/>
                <a:gd name="connsiteY334" fmla="*/ 583517 h 1293616"/>
                <a:gd name="connsiteX335" fmla="*/ 134086 w 1147210"/>
                <a:gd name="connsiteY335" fmla="*/ 591369 h 1293616"/>
                <a:gd name="connsiteX336" fmla="*/ 148535 w 1147210"/>
                <a:gd name="connsiteY336" fmla="*/ 614253 h 1293616"/>
                <a:gd name="connsiteX337" fmla="*/ 155877 w 1147210"/>
                <a:gd name="connsiteY337" fmla="*/ 618568 h 1293616"/>
                <a:gd name="connsiteX338" fmla="*/ 153335 w 1147210"/>
                <a:gd name="connsiteY338" fmla="*/ 621122 h 1293616"/>
                <a:gd name="connsiteX339" fmla="*/ 152497 w 1147210"/>
                <a:gd name="connsiteY339" fmla="*/ 621663 h 1293616"/>
                <a:gd name="connsiteX340" fmla="*/ 142554 w 1147210"/>
                <a:gd name="connsiteY340" fmla="*/ 613735 h 1293616"/>
                <a:gd name="connsiteX341" fmla="*/ 133372 w 1147210"/>
                <a:gd name="connsiteY341" fmla="*/ 577451 h 1293616"/>
                <a:gd name="connsiteX342" fmla="*/ 147108 w 1147210"/>
                <a:gd name="connsiteY342" fmla="*/ 570625 h 1293616"/>
                <a:gd name="connsiteX343" fmla="*/ 336307 w 1147210"/>
                <a:gd name="connsiteY343" fmla="*/ 544561 h 1293616"/>
                <a:gd name="connsiteX344" fmla="*/ 338445 w 1147210"/>
                <a:gd name="connsiteY344" fmla="*/ 563898 h 1293616"/>
                <a:gd name="connsiteX345" fmla="*/ 334525 w 1147210"/>
                <a:gd name="connsiteY345" fmla="*/ 569627 h 1293616"/>
                <a:gd name="connsiteX346" fmla="*/ 331317 w 1147210"/>
                <a:gd name="connsiteY346" fmla="*/ 571417 h 1293616"/>
                <a:gd name="connsiteX347" fmla="*/ 321337 w 1147210"/>
                <a:gd name="connsiteY347" fmla="*/ 568911 h 1293616"/>
                <a:gd name="connsiteX348" fmla="*/ 322406 w 1147210"/>
                <a:gd name="connsiteY348" fmla="*/ 552081 h 1293616"/>
                <a:gd name="connsiteX349" fmla="*/ 330960 w 1147210"/>
                <a:gd name="connsiteY349" fmla="*/ 552439 h 1293616"/>
                <a:gd name="connsiteX350" fmla="*/ 336307 w 1147210"/>
                <a:gd name="connsiteY350" fmla="*/ 544561 h 1293616"/>
                <a:gd name="connsiteX351" fmla="*/ 357375 w 1147210"/>
                <a:gd name="connsiteY351" fmla="*/ 527923 h 1293616"/>
                <a:gd name="connsiteX352" fmla="*/ 360939 w 1147210"/>
                <a:gd name="connsiteY352" fmla="*/ 533273 h 1293616"/>
                <a:gd name="connsiteX353" fmla="*/ 355593 w 1147210"/>
                <a:gd name="connsiteY353" fmla="*/ 543971 h 1293616"/>
                <a:gd name="connsiteX354" fmla="*/ 356662 w 1147210"/>
                <a:gd name="connsiteY354" fmla="*/ 552887 h 1293616"/>
                <a:gd name="connsiteX355" fmla="*/ 344546 w 1147210"/>
                <a:gd name="connsiteY355" fmla="*/ 562515 h 1293616"/>
                <a:gd name="connsiteX356" fmla="*/ 340625 w 1147210"/>
                <a:gd name="connsiteY356" fmla="*/ 544684 h 1293616"/>
                <a:gd name="connsiteX357" fmla="*/ 350248 w 1147210"/>
                <a:gd name="connsiteY357" fmla="*/ 534699 h 1293616"/>
                <a:gd name="connsiteX358" fmla="*/ 357375 w 1147210"/>
                <a:gd name="connsiteY358" fmla="*/ 527923 h 1293616"/>
                <a:gd name="connsiteX359" fmla="*/ 514402 w 1147210"/>
                <a:gd name="connsiteY359" fmla="*/ 527290 h 1293616"/>
                <a:gd name="connsiteX360" fmla="*/ 515172 w 1147210"/>
                <a:gd name="connsiteY360" fmla="*/ 527522 h 1293616"/>
                <a:gd name="connsiteX361" fmla="*/ 514974 w 1147210"/>
                <a:gd name="connsiteY361" fmla="*/ 527596 h 1293616"/>
                <a:gd name="connsiteX362" fmla="*/ 525591 w 1147210"/>
                <a:gd name="connsiteY362" fmla="*/ 523598 h 1293616"/>
                <a:gd name="connsiteX363" fmla="*/ 519695 w 1147210"/>
                <a:gd name="connsiteY363" fmla="*/ 528883 h 1293616"/>
                <a:gd name="connsiteX364" fmla="*/ 515172 w 1147210"/>
                <a:gd name="connsiteY364" fmla="*/ 527522 h 1293616"/>
                <a:gd name="connsiteX365" fmla="*/ 525828 w 1147210"/>
                <a:gd name="connsiteY365" fmla="*/ 523385 h 1293616"/>
                <a:gd name="connsiteX366" fmla="*/ 525761 w 1147210"/>
                <a:gd name="connsiteY366" fmla="*/ 523534 h 1293616"/>
                <a:gd name="connsiteX367" fmla="*/ 525591 w 1147210"/>
                <a:gd name="connsiteY367" fmla="*/ 523598 h 1293616"/>
                <a:gd name="connsiteX368" fmla="*/ 302959 w 1147210"/>
                <a:gd name="connsiteY368" fmla="*/ 493572 h 1293616"/>
                <a:gd name="connsiteX369" fmla="*/ 301023 w 1147210"/>
                <a:gd name="connsiteY369" fmla="*/ 493634 h 1293616"/>
                <a:gd name="connsiteX370" fmla="*/ 308499 w 1147210"/>
                <a:gd name="connsiteY370" fmla="*/ 509336 h 1293616"/>
                <a:gd name="connsiteX371" fmla="*/ 330215 w 1147210"/>
                <a:gd name="connsiteY371" fmla="*/ 533245 h 1293616"/>
                <a:gd name="connsiteX372" fmla="*/ 312771 w 1147210"/>
                <a:gd name="connsiteY372" fmla="*/ 505767 h 1293616"/>
                <a:gd name="connsiteX373" fmla="*/ 302959 w 1147210"/>
                <a:gd name="connsiteY373" fmla="*/ 493572 h 1293616"/>
                <a:gd name="connsiteX374" fmla="*/ 657257 w 1147210"/>
                <a:gd name="connsiteY374" fmla="*/ 485098 h 1293616"/>
                <a:gd name="connsiteX375" fmla="*/ 658070 w 1147210"/>
                <a:gd name="connsiteY375" fmla="*/ 485798 h 1293616"/>
                <a:gd name="connsiteX376" fmla="*/ 658070 w 1147210"/>
                <a:gd name="connsiteY376" fmla="*/ 485433 h 1293616"/>
                <a:gd name="connsiteX377" fmla="*/ 276370 w 1147210"/>
                <a:gd name="connsiteY377" fmla="*/ 483606 h 1293616"/>
                <a:gd name="connsiteX378" fmla="*/ 273504 w 1147210"/>
                <a:gd name="connsiteY378" fmla="*/ 491802 h 1293616"/>
                <a:gd name="connsiteX379" fmla="*/ 267054 w 1147210"/>
                <a:gd name="connsiteY379" fmla="*/ 500354 h 1293616"/>
                <a:gd name="connsiteX380" fmla="*/ 271354 w 1147210"/>
                <a:gd name="connsiteY380" fmla="*/ 491445 h 1293616"/>
                <a:gd name="connsiteX381" fmla="*/ 276370 w 1147210"/>
                <a:gd name="connsiteY381" fmla="*/ 483606 h 1293616"/>
                <a:gd name="connsiteX382" fmla="*/ 129448 w 1147210"/>
                <a:gd name="connsiteY382" fmla="*/ 468246 h 1293616"/>
                <a:gd name="connsiteX383" fmla="*/ 161557 w 1147210"/>
                <a:gd name="connsiteY383" fmla="*/ 498937 h 1293616"/>
                <a:gd name="connsiteX384" fmla="*/ 134086 w 1147210"/>
                <a:gd name="connsiteY384" fmla="*/ 536053 h 1293616"/>
                <a:gd name="connsiteX385" fmla="*/ 120171 w 1147210"/>
                <a:gd name="connsiteY385" fmla="*/ 508573 h 1293616"/>
                <a:gd name="connsiteX386" fmla="*/ 123739 w 1147210"/>
                <a:gd name="connsiteY386" fmla="*/ 510357 h 1293616"/>
                <a:gd name="connsiteX387" fmla="*/ 157990 w 1147210"/>
                <a:gd name="connsiteY387" fmla="*/ 506432 h 1293616"/>
                <a:gd name="connsiteX388" fmla="*/ 116603 w 1147210"/>
                <a:gd name="connsiteY388" fmla="*/ 475740 h 1293616"/>
                <a:gd name="connsiteX389" fmla="*/ 73433 w 1147210"/>
                <a:gd name="connsiteY389" fmla="*/ 597792 h 1293616"/>
                <a:gd name="connsiteX390" fmla="*/ 129804 w 1147210"/>
                <a:gd name="connsiteY390" fmla="*/ 630268 h 1293616"/>
                <a:gd name="connsiteX391" fmla="*/ 146127 w 1147210"/>
                <a:gd name="connsiteY391" fmla="*/ 625774 h 1293616"/>
                <a:gd name="connsiteX392" fmla="*/ 152497 w 1147210"/>
                <a:gd name="connsiteY392" fmla="*/ 621663 h 1293616"/>
                <a:gd name="connsiteX393" fmla="*/ 152995 w 1147210"/>
                <a:gd name="connsiteY393" fmla="*/ 622060 h 1293616"/>
                <a:gd name="connsiteX394" fmla="*/ 157026 w 1147210"/>
                <a:gd name="connsiteY394" fmla="*/ 623600 h 1293616"/>
                <a:gd name="connsiteX395" fmla="*/ 153708 w 1147210"/>
                <a:gd name="connsiteY395" fmla="*/ 627056 h 1293616"/>
                <a:gd name="connsiteX396" fmla="*/ 100192 w 1147210"/>
                <a:gd name="connsiteY396" fmla="*/ 627413 h 1293616"/>
                <a:gd name="connsiteX397" fmla="*/ 77715 w 1147210"/>
                <a:gd name="connsiteY397" fmla="*/ 500722 h 1293616"/>
                <a:gd name="connsiteX398" fmla="*/ 129448 w 1147210"/>
                <a:gd name="connsiteY398" fmla="*/ 468246 h 1293616"/>
                <a:gd name="connsiteX399" fmla="*/ 527207 w 1147210"/>
                <a:gd name="connsiteY399" fmla="*/ 466662 h 1293616"/>
                <a:gd name="connsiteX400" fmla="*/ 528476 w 1147210"/>
                <a:gd name="connsiteY400" fmla="*/ 467929 h 1293616"/>
                <a:gd name="connsiteX401" fmla="*/ 538248 w 1147210"/>
                <a:gd name="connsiteY401" fmla="*/ 489298 h 1293616"/>
                <a:gd name="connsiteX402" fmla="*/ 536999 w 1147210"/>
                <a:gd name="connsiteY402" fmla="*/ 513370 h 1293616"/>
                <a:gd name="connsiteX403" fmla="*/ 525828 w 1147210"/>
                <a:gd name="connsiteY403" fmla="*/ 523385 h 1293616"/>
                <a:gd name="connsiteX404" fmla="*/ 536867 w 1147210"/>
                <a:gd name="connsiteY404" fmla="*/ 498929 h 1293616"/>
                <a:gd name="connsiteX405" fmla="*/ 527918 w 1147210"/>
                <a:gd name="connsiteY405" fmla="*/ 471729 h 1293616"/>
                <a:gd name="connsiteX406" fmla="*/ 524872 w 1147210"/>
                <a:gd name="connsiteY406" fmla="*/ 468299 h 1293616"/>
                <a:gd name="connsiteX407" fmla="*/ 522780 w 1147210"/>
                <a:gd name="connsiteY407" fmla="*/ 465942 h 1293616"/>
                <a:gd name="connsiteX408" fmla="*/ 524872 w 1147210"/>
                <a:gd name="connsiteY408" fmla="*/ 468299 h 1293616"/>
                <a:gd name="connsiteX409" fmla="*/ 519339 w 1147210"/>
                <a:gd name="connsiteY409" fmla="*/ 472181 h 1293616"/>
                <a:gd name="connsiteX410" fmla="*/ 504711 w 1147210"/>
                <a:gd name="connsiteY410" fmla="*/ 490725 h 1293616"/>
                <a:gd name="connsiteX411" fmla="*/ 500073 w 1147210"/>
                <a:gd name="connsiteY411" fmla="*/ 504277 h 1293616"/>
                <a:gd name="connsiteX412" fmla="*/ 506629 w 1147210"/>
                <a:gd name="connsiteY412" fmla="*/ 523133 h 1293616"/>
                <a:gd name="connsiteX413" fmla="*/ 514402 w 1147210"/>
                <a:gd name="connsiteY413" fmla="*/ 527290 h 1293616"/>
                <a:gd name="connsiteX414" fmla="*/ 503551 w 1147210"/>
                <a:gd name="connsiteY414" fmla="*/ 524024 h 1293616"/>
                <a:gd name="connsiteX415" fmla="*/ 496505 w 1147210"/>
                <a:gd name="connsiteY415" fmla="*/ 508199 h 1293616"/>
                <a:gd name="connsiteX416" fmla="*/ 515414 w 1147210"/>
                <a:gd name="connsiteY416" fmla="*/ 470576 h 1293616"/>
                <a:gd name="connsiteX417" fmla="*/ 630764 w 1147210"/>
                <a:gd name="connsiteY417" fmla="*/ 439190 h 1293616"/>
                <a:gd name="connsiteX418" fmla="*/ 638114 w 1147210"/>
                <a:gd name="connsiteY418" fmla="*/ 439770 h 1293616"/>
                <a:gd name="connsiteX419" fmla="*/ 644529 w 1147210"/>
                <a:gd name="connsiteY419" fmla="*/ 445121 h 1293616"/>
                <a:gd name="connsiteX420" fmla="*/ 648448 w 1147210"/>
                <a:gd name="connsiteY420" fmla="*/ 441911 h 1293616"/>
                <a:gd name="connsiteX421" fmla="*/ 669830 w 1147210"/>
                <a:gd name="connsiteY421" fmla="*/ 444051 h 1293616"/>
                <a:gd name="connsiteX422" fmla="*/ 672681 w 1147210"/>
                <a:gd name="connsiteY422" fmla="*/ 451900 h 1293616"/>
                <a:gd name="connsiteX423" fmla="*/ 642390 w 1147210"/>
                <a:gd name="connsiteY423" fmla="*/ 471877 h 1293616"/>
                <a:gd name="connsiteX424" fmla="*/ 642747 w 1147210"/>
                <a:gd name="connsiteY424" fmla="*/ 472947 h 1293616"/>
                <a:gd name="connsiteX425" fmla="*/ 643103 w 1147210"/>
                <a:gd name="connsiteY425" fmla="*/ 472591 h 1293616"/>
                <a:gd name="connsiteX426" fmla="*/ 644529 w 1147210"/>
                <a:gd name="connsiteY426" fmla="*/ 472591 h 1293616"/>
                <a:gd name="connsiteX427" fmla="*/ 645241 w 1147210"/>
                <a:gd name="connsiteY427" fmla="*/ 473304 h 1293616"/>
                <a:gd name="connsiteX428" fmla="*/ 649518 w 1147210"/>
                <a:gd name="connsiteY428" fmla="*/ 471877 h 1293616"/>
                <a:gd name="connsiteX429" fmla="*/ 656288 w 1147210"/>
                <a:gd name="connsiteY429" fmla="*/ 471521 h 1293616"/>
                <a:gd name="connsiteX430" fmla="*/ 662346 w 1147210"/>
                <a:gd name="connsiteY430" fmla="*/ 472591 h 1293616"/>
                <a:gd name="connsiteX431" fmla="*/ 662703 w 1147210"/>
                <a:gd name="connsiteY431" fmla="*/ 472591 h 1293616"/>
                <a:gd name="connsiteX432" fmla="*/ 663416 w 1147210"/>
                <a:gd name="connsiteY432" fmla="*/ 472591 h 1293616"/>
                <a:gd name="connsiteX433" fmla="*/ 664128 w 1147210"/>
                <a:gd name="connsiteY433" fmla="*/ 472947 h 1293616"/>
                <a:gd name="connsiteX434" fmla="*/ 663772 w 1147210"/>
                <a:gd name="connsiteY434" fmla="*/ 473661 h 1293616"/>
                <a:gd name="connsiteX435" fmla="*/ 663772 w 1147210"/>
                <a:gd name="connsiteY435" fmla="*/ 474018 h 1293616"/>
                <a:gd name="connsiteX436" fmla="*/ 662703 w 1147210"/>
                <a:gd name="connsiteY436" fmla="*/ 474018 h 1293616"/>
                <a:gd name="connsiteX437" fmla="*/ 662346 w 1147210"/>
                <a:gd name="connsiteY437" fmla="*/ 473661 h 1293616"/>
                <a:gd name="connsiteX438" fmla="*/ 661990 w 1147210"/>
                <a:gd name="connsiteY438" fmla="*/ 473304 h 1293616"/>
                <a:gd name="connsiteX439" fmla="*/ 656288 w 1147210"/>
                <a:gd name="connsiteY439" fmla="*/ 472234 h 1293616"/>
                <a:gd name="connsiteX440" fmla="*/ 649518 w 1147210"/>
                <a:gd name="connsiteY440" fmla="*/ 472591 h 1293616"/>
                <a:gd name="connsiteX441" fmla="*/ 645241 w 1147210"/>
                <a:gd name="connsiteY441" fmla="*/ 474018 h 1293616"/>
                <a:gd name="connsiteX442" fmla="*/ 645241 w 1147210"/>
                <a:gd name="connsiteY442" fmla="*/ 474375 h 1293616"/>
                <a:gd name="connsiteX443" fmla="*/ 645241 w 1147210"/>
                <a:gd name="connsiteY443" fmla="*/ 475040 h 1293616"/>
                <a:gd name="connsiteX444" fmla="*/ 646247 w 1147210"/>
                <a:gd name="connsiteY444" fmla="*/ 475635 h 1293616"/>
                <a:gd name="connsiteX445" fmla="*/ 656233 w 1147210"/>
                <a:gd name="connsiteY445" fmla="*/ 484219 h 1293616"/>
                <a:gd name="connsiteX446" fmla="*/ 658070 w 1147210"/>
                <a:gd name="connsiteY446" fmla="*/ 485077 h 1293616"/>
                <a:gd name="connsiteX447" fmla="*/ 658427 w 1147210"/>
                <a:gd name="connsiteY447" fmla="*/ 484720 h 1293616"/>
                <a:gd name="connsiteX448" fmla="*/ 659139 w 1147210"/>
                <a:gd name="connsiteY448" fmla="*/ 484363 h 1293616"/>
                <a:gd name="connsiteX449" fmla="*/ 659852 w 1147210"/>
                <a:gd name="connsiteY449" fmla="*/ 485077 h 1293616"/>
                <a:gd name="connsiteX450" fmla="*/ 659852 w 1147210"/>
                <a:gd name="connsiteY450" fmla="*/ 485790 h 1293616"/>
                <a:gd name="connsiteX451" fmla="*/ 659496 w 1147210"/>
                <a:gd name="connsiteY451" fmla="*/ 486504 h 1293616"/>
                <a:gd name="connsiteX452" fmla="*/ 658509 w 1147210"/>
                <a:gd name="connsiteY452" fmla="*/ 486175 h 1293616"/>
                <a:gd name="connsiteX453" fmla="*/ 660671 w 1147210"/>
                <a:gd name="connsiteY453" fmla="*/ 488034 h 1293616"/>
                <a:gd name="connsiteX454" fmla="*/ 680244 w 1147210"/>
                <a:gd name="connsiteY454" fmla="*/ 520325 h 1293616"/>
                <a:gd name="connsiteX455" fmla="*/ 602467 w 1147210"/>
                <a:gd name="connsiteY455" fmla="*/ 630876 h 1293616"/>
                <a:gd name="connsiteX456" fmla="*/ 562865 w 1147210"/>
                <a:gd name="connsiteY456" fmla="*/ 575957 h 1293616"/>
                <a:gd name="connsiteX457" fmla="*/ 609959 w 1147210"/>
                <a:gd name="connsiteY457" fmla="*/ 532806 h 1293616"/>
                <a:gd name="connsiteX458" fmla="*/ 605321 w 1147210"/>
                <a:gd name="connsiteY458" fmla="*/ 577741 h 1293616"/>
                <a:gd name="connsiteX459" fmla="*/ 606035 w 1147210"/>
                <a:gd name="connsiteY459" fmla="*/ 575244 h 1293616"/>
                <a:gd name="connsiteX460" fmla="*/ 604251 w 1147210"/>
                <a:gd name="connsiteY460" fmla="*/ 536016 h 1293616"/>
                <a:gd name="connsiteX461" fmla="*/ 596045 w 1147210"/>
                <a:gd name="connsiteY461" fmla="*/ 624814 h 1293616"/>
                <a:gd name="connsiteX462" fmla="*/ 679531 w 1147210"/>
                <a:gd name="connsiteY462" fmla="*/ 570608 h 1293616"/>
                <a:gd name="connsiteX463" fmla="*/ 647064 w 1147210"/>
                <a:gd name="connsiteY463" fmla="*/ 481453 h 1293616"/>
                <a:gd name="connsiteX464" fmla="*/ 644623 w 1147210"/>
                <a:gd name="connsiteY464" fmla="*/ 479977 h 1293616"/>
                <a:gd name="connsiteX465" fmla="*/ 647424 w 1147210"/>
                <a:gd name="connsiteY465" fmla="*/ 484425 h 1293616"/>
                <a:gd name="connsiteX466" fmla="*/ 653438 w 1147210"/>
                <a:gd name="connsiteY466" fmla="*/ 507552 h 1293616"/>
                <a:gd name="connsiteX467" fmla="*/ 646310 w 1147210"/>
                <a:gd name="connsiteY467" fmla="*/ 512547 h 1293616"/>
                <a:gd name="connsiteX468" fmla="*/ 628136 w 1147210"/>
                <a:gd name="connsiteY468" fmla="*/ 502201 h 1293616"/>
                <a:gd name="connsiteX469" fmla="*/ 626354 w 1147210"/>
                <a:gd name="connsiteY469" fmla="*/ 497206 h 1293616"/>
                <a:gd name="connsiteX470" fmla="*/ 618158 w 1147210"/>
                <a:gd name="connsiteY470" fmla="*/ 498277 h 1293616"/>
                <a:gd name="connsiteX471" fmla="*/ 604973 w 1147210"/>
                <a:gd name="connsiteY471" fmla="*/ 486147 h 1293616"/>
                <a:gd name="connsiteX472" fmla="*/ 605329 w 1147210"/>
                <a:gd name="connsiteY472" fmla="*/ 472234 h 1293616"/>
                <a:gd name="connsiteX473" fmla="*/ 622791 w 1147210"/>
                <a:gd name="connsiteY473" fmla="*/ 468310 h 1293616"/>
                <a:gd name="connsiteX474" fmla="*/ 617751 w 1147210"/>
                <a:gd name="connsiteY474" fmla="*/ 465787 h 1293616"/>
                <a:gd name="connsiteX475" fmla="*/ 604920 w 1147210"/>
                <a:gd name="connsiteY475" fmla="*/ 460858 h 1293616"/>
                <a:gd name="connsiteX476" fmla="*/ 558227 w 1147210"/>
                <a:gd name="connsiteY476" fmla="*/ 456846 h 1293616"/>
                <a:gd name="connsiteX477" fmla="*/ 527974 w 1147210"/>
                <a:gd name="connsiteY477" fmla="*/ 466124 h 1293616"/>
                <a:gd name="connsiteX478" fmla="*/ 527207 w 1147210"/>
                <a:gd name="connsiteY478" fmla="*/ 466662 h 1293616"/>
                <a:gd name="connsiteX479" fmla="*/ 525055 w 1147210"/>
                <a:gd name="connsiteY479" fmla="*/ 464512 h 1293616"/>
                <a:gd name="connsiteX480" fmla="*/ 533732 w 1147210"/>
                <a:gd name="connsiteY480" fmla="*/ 459053 h 1293616"/>
                <a:gd name="connsiteX481" fmla="*/ 554659 w 1147210"/>
                <a:gd name="connsiteY481" fmla="*/ 453280 h 1293616"/>
                <a:gd name="connsiteX482" fmla="*/ 611485 w 1147210"/>
                <a:gd name="connsiteY482" fmla="*/ 458602 h 1293616"/>
                <a:gd name="connsiteX483" fmla="*/ 617127 w 1147210"/>
                <a:gd name="connsiteY483" fmla="*/ 460842 h 1293616"/>
                <a:gd name="connsiteX484" fmla="*/ 616243 w 1147210"/>
                <a:gd name="connsiteY484" fmla="*/ 460060 h 1293616"/>
                <a:gd name="connsiteX485" fmla="*/ 611744 w 1147210"/>
                <a:gd name="connsiteY485" fmla="*/ 453683 h 1293616"/>
                <a:gd name="connsiteX486" fmla="*/ 619940 w 1147210"/>
                <a:gd name="connsiteY486" fmla="*/ 441554 h 1293616"/>
                <a:gd name="connsiteX487" fmla="*/ 630764 w 1147210"/>
                <a:gd name="connsiteY487" fmla="*/ 439190 h 1293616"/>
                <a:gd name="connsiteX488" fmla="*/ 13360 w 1147210"/>
                <a:gd name="connsiteY488" fmla="*/ 374937 h 1293616"/>
                <a:gd name="connsiteX489" fmla="*/ 20935 w 1147210"/>
                <a:gd name="connsiteY489" fmla="*/ 376318 h 1293616"/>
                <a:gd name="connsiteX490" fmla="*/ 46958 w 1147210"/>
                <a:gd name="connsiteY490" fmla="*/ 418745 h 1293616"/>
                <a:gd name="connsiteX491" fmla="*/ 48741 w 1147210"/>
                <a:gd name="connsiteY491" fmla="*/ 418032 h 1293616"/>
                <a:gd name="connsiteX492" fmla="*/ 48384 w 1147210"/>
                <a:gd name="connsiteY492" fmla="*/ 417675 h 1293616"/>
                <a:gd name="connsiteX493" fmla="*/ 48028 w 1147210"/>
                <a:gd name="connsiteY493" fmla="*/ 415536 h 1293616"/>
                <a:gd name="connsiteX494" fmla="*/ 49454 w 1147210"/>
                <a:gd name="connsiteY494" fmla="*/ 414466 h 1293616"/>
                <a:gd name="connsiteX495" fmla="*/ 47671 w 1147210"/>
                <a:gd name="connsiteY495" fmla="*/ 408762 h 1293616"/>
                <a:gd name="connsiteX496" fmla="*/ 47671 w 1147210"/>
                <a:gd name="connsiteY496" fmla="*/ 399492 h 1293616"/>
                <a:gd name="connsiteX497" fmla="*/ 49097 w 1147210"/>
                <a:gd name="connsiteY497" fmla="*/ 390936 h 1293616"/>
                <a:gd name="connsiteX498" fmla="*/ 49454 w 1147210"/>
                <a:gd name="connsiteY498" fmla="*/ 390223 h 1293616"/>
                <a:gd name="connsiteX499" fmla="*/ 49454 w 1147210"/>
                <a:gd name="connsiteY499" fmla="*/ 389510 h 1293616"/>
                <a:gd name="connsiteX500" fmla="*/ 50167 w 1147210"/>
                <a:gd name="connsiteY500" fmla="*/ 388796 h 1293616"/>
                <a:gd name="connsiteX501" fmla="*/ 50880 w 1147210"/>
                <a:gd name="connsiteY501" fmla="*/ 388796 h 1293616"/>
                <a:gd name="connsiteX502" fmla="*/ 51236 w 1147210"/>
                <a:gd name="connsiteY502" fmla="*/ 389153 h 1293616"/>
                <a:gd name="connsiteX503" fmla="*/ 51593 w 1147210"/>
                <a:gd name="connsiteY503" fmla="*/ 390223 h 1293616"/>
                <a:gd name="connsiteX504" fmla="*/ 50880 w 1147210"/>
                <a:gd name="connsiteY504" fmla="*/ 390936 h 1293616"/>
                <a:gd name="connsiteX505" fmla="*/ 50167 w 1147210"/>
                <a:gd name="connsiteY505" fmla="*/ 391292 h 1293616"/>
                <a:gd name="connsiteX506" fmla="*/ 48384 w 1147210"/>
                <a:gd name="connsiteY506" fmla="*/ 399492 h 1293616"/>
                <a:gd name="connsiteX507" fmla="*/ 48741 w 1147210"/>
                <a:gd name="connsiteY507" fmla="*/ 408405 h 1293616"/>
                <a:gd name="connsiteX508" fmla="*/ 50167 w 1147210"/>
                <a:gd name="connsiteY508" fmla="*/ 414466 h 1293616"/>
                <a:gd name="connsiteX509" fmla="*/ 50880 w 1147210"/>
                <a:gd name="connsiteY509" fmla="*/ 414466 h 1293616"/>
                <a:gd name="connsiteX510" fmla="*/ 51593 w 1147210"/>
                <a:gd name="connsiteY510" fmla="*/ 414823 h 1293616"/>
                <a:gd name="connsiteX511" fmla="*/ 56584 w 1147210"/>
                <a:gd name="connsiteY511" fmla="*/ 410901 h 1293616"/>
                <a:gd name="connsiteX512" fmla="*/ 62644 w 1147210"/>
                <a:gd name="connsiteY512" fmla="*/ 404484 h 1293616"/>
                <a:gd name="connsiteX513" fmla="*/ 66565 w 1147210"/>
                <a:gd name="connsiteY513" fmla="*/ 396640 h 1293616"/>
                <a:gd name="connsiteX514" fmla="*/ 66209 w 1147210"/>
                <a:gd name="connsiteY514" fmla="*/ 396284 h 1293616"/>
                <a:gd name="connsiteX515" fmla="*/ 65852 w 1147210"/>
                <a:gd name="connsiteY515" fmla="*/ 395214 h 1293616"/>
                <a:gd name="connsiteX516" fmla="*/ 66922 w 1147210"/>
                <a:gd name="connsiteY516" fmla="*/ 394501 h 1293616"/>
                <a:gd name="connsiteX517" fmla="*/ 67634 w 1147210"/>
                <a:gd name="connsiteY517" fmla="*/ 394501 h 1293616"/>
                <a:gd name="connsiteX518" fmla="*/ 68704 w 1147210"/>
                <a:gd name="connsiteY518" fmla="*/ 394857 h 1293616"/>
                <a:gd name="connsiteX519" fmla="*/ 68348 w 1147210"/>
                <a:gd name="connsiteY519" fmla="*/ 396284 h 1293616"/>
                <a:gd name="connsiteX520" fmla="*/ 68348 w 1147210"/>
                <a:gd name="connsiteY520" fmla="*/ 396997 h 1293616"/>
                <a:gd name="connsiteX521" fmla="*/ 67278 w 1147210"/>
                <a:gd name="connsiteY521" fmla="*/ 396997 h 1293616"/>
                <a:gd name="connsiteX522" fmla="*/ 63357 w 1147210"/>
                <a:gd name="connsiteY522" fmla="*/ 405197 h 1293616"/>
                <a:gd name="connsiteX523" fmla="*/ 57296 w 1147210"/>
                <a:gd name="connsiteY523" fmla="*/ 411971 h 1293616"/>
                <a:gd name="connsiteX524" fmla="*/ 52306 w 1147210"/>
                <a:gd name="connsiteY524" fmla="*/ 415536 h 1293616"/>
                <a:gd name="connsiteX525" fmla="*/ 52662 w 1147210"/>
                <a:gd name="connsiteY525" fmla="*/ 415892 h 1293616"/>
                <a:gd name="connsiteX526" fmla="*/ 52662 w 1147210"/>
                <a:gd name="connsiteY526" fmla="*/ 417319 h 1293616"/>
                <a:gd name="connsiteX527" fmla="*/ 50880 w 1147210"/>
                <a:gd name="connsiteY527" fmla="*/ 418745 h 1293616"/>
                <a:gd name="connsiteX528" fmla="*/ 51236 w 1147210"/>
                <a:gd name="connsiteY528" fmla="*/ 420171 h 1293616"/>
                <a:gd name="connsiteX529" fmla="*/ 98649 w 1147210"/>
                <a:gd name="connsiteY529" fmla="*/ 403414 h 1293616"/>
                <a:gd name="connsiteX530" fmla="*/ 105066 w 1147210"/>
                <a:gd name="connsiteY530" fmla="*/ 413397 h 1293616"/>
                <a:gd name="connsiteX531" fmla="*/ 89024 w 1147210"/>
                <a:gd name="connsiteY531" fmla="*/ 438710 h 1293616"/>
                <a:gd name="connsiteX532" fmla="*/ 81894 w 1147210"/>
                <a:gd name="connsiteY532" fmla="*/ 440849 h 1293616"/>
                <a:gd name="connsiteX533" fmla="*/ 82963 w 1147210"/>
                <a:gd name="connsiteY533" fmla="*/ 452615 h 1293616"/>
                <a:gd name="connsiteX534" fmla="*/ 64783 w 1147210"/>
                <a:gd name="connsiteY534" fmla="*/ 470797 h 1293616"/>
                <a:gd name="connsiteX535" fmla="*/ 45176 w 1147210"/>
                <a:gd name="connsiteY535" fmla="*/ 470441 h 1293616"/>
                <a:gd name="connsiteX536" fmla="*/ 40542 w 1147210"/>
                <a:gd name="connsiteY536" fmla="*/ 445841 h 1293616"/>
                <a:gd name="connsiteX537" fmla="*/ 35194 w 1147210"/>
                <a:gd name="connsiteY537" fmla="*/ 455823 h 1293616"/>
                <a:gd name="connsiteX538" fmla="*/ 37690 w 1147210"/>
                <a:gd name="connsiteY538" fmla="*/ 445127 h 1293616"/>
                <a:gd name="connsiteX539" fmla="*/ 19152 w 1147210"/>
                <a:gd name="connsiteY539" fmla="*/ 461171 h 1293616"/>
                <a:gd name="connsiteX540" fmla="*/ 2754 w 1147210"/>
                <a:gd name="connsiteY540" fmla="*/ 449406 h 1293616"/>
                <a:gd name="connsiteX541" fmla="*/ 972 w 1147210"/>
                <a:gd name="connsiteY541" fmla="*/ 424092 h 1293616"/>
                <a:gd name="connsiteX542" fmla="*/ 9171 w 1147210"/>
                <a:gd name="connsiteY542" fmla="*/ 415892 h 1293616"/>
                <a:gd name="connsiteX543" fmla="*/ 5250 w 1147210"/>
                <a:gd name="connsiteY543" fmla="*/ 409832 h 1293616"/>
                <a:gd name="connsiteX544" fmla="*/ 9527 w 1147210"/>
                <a:gd name="connsiteY544" fmla="*/ 380240 h 1293616"/>
                <a:gd name="connsiteX545" fmla="*/ 13360 w 1147210"/>
                <a:gd name="connsiteY545" fmla="*/ 374937 h 1293616"/>
                <a:gd name="connsiteX546" fmla="*/ 477590 w 1147210"/>
                <a:gd name="connsiteY546" fmla="*/ 335596 h 1293616"/>
                <a:gd name="connsiteX547" fmla="*/ 484368 w 1147210"/>
                <a:gd name="connsiteY547" fmla="*/ 353415 h 1293616"/>
                <a:gd name="connsiteX548" fmla="*/ 491503 w 1147210"/>
                <a:gd name="connsiteY548" fmla="*/ 370165 h 1293616"/>
                <a:gd name="connsiteX549" fmla="*/ 479730 w 1147210"/>
                <a:gd name="connsiteY549" fmla="*/ 375511 h 1293616"/>
                <a:gd name="connsiteX550" fmla="*/ 472239 w 1147210"/>
                <a:gd name="connsiteY550" fmla="*/ 369809 h 1293616"/>
                <a:gd name="connsiteX551" fmla="*/ 461537 w 1147210"/>
                <a:gd name="connsiteY551" fmla="*/ 376580 h 1293616"/>
                <a:gd name="connsiteX552" fmla="*/ 452262 w 1147210"/>
                <a:gd name="connsiteY552" fmla="*/ 373016 h 1293616"/>
                <a:gd name="connsiteX553" fmla="*/ 449408 w 1147210"/>
                <a:gd name="connsiteY553" fmla="*/ 362325 h 1293616"/>
                <a:gd name="connsiteX554" fmla="*/ 454046 w 1147210"/>
                <a:gd name="connsiteY554" fmla="*/ 350564 h 1293616"/>
                <a:gd name="connsiteX555" fmla="*/ 466175 w 1147210"/>
                <a:gd name="connsiteY555" fmla="*/ 344505 h 1293616"/>
                <a:gd name="connsiteX556" fmla="*/ 477590 w 1147210"/>
                <a:gd name="connsiteY556" fmla="*/ 335596 h 1293616"/>
                <a:gd name="connsiteX557" fmla="*/ 499403 w 1147210"/>
                <a:gd name="connsiteY557" fmla="*/ 326564 h 1293616"/>
                <a:gd name="connsiteX558" fmla="*/ 510389 w 1147210"/>
                <a:gd name="connsiteY558" fmla="*/ 328438 h 1293616"/>
                <a:gd name="connsiteX559" fmla="*/ 517176 w 1147210"/>
                <a:gd name="connsiteY559" fmla="*/ 334504 h 1293616"/>
                <a:gd name="connsiteX560" fmla="*/ 518248 w 1147210"/>
                <a:gd name="connsiteY560" fmla="*/ 343425 h 1293616"/>
                <a:gd name="connsiteX561" fmla="*/ 511460 w 1147210"/>
                <a:gd name="connsiteY561" fmla="*/ 351989 h 1293616"/>
                <a:gd name="connsiteX562" fmla="*/ 508959 w 1147210"/>
                <a:gd name="connsiteY562" fmla="*/ 365905 h 1293616"/>
                <a:gd name="connsiteX563" fmla="*/ 494670 w 1147210"/>
                <a:gd name="connsiteY563" fmla="*/ 366976 h 1293616"/>
                <a:gd name="connsiteX564" fmla="*/ 488596 w 1147210"/>
                <a:gd name="connsiteY564" fmla="*/ 353773 h 1293616"/>
                <a:gd name="connsiteX565" fmla="*/ 487882 w 1147210"/>
                <a:gd name="connsiteY565" fmla="*/ 339499 h 1293616"/>
                <a:gd name="connsiteX566" fmla="*/ 487882 w 1147210"/>
                <a:gd name="connsiteY566" fmla="*/ 328438 h 1293616"/>
                <a:gd name="connsiteX567" fmla="*/ 499403 w 1147210"/>
                <a:gd name="connsiteY567" fmla="*/ 326564 h 1293616"/>
                <a:gd name="connsiteX568" fmla="*/ 480107 w 1147210"/>
                <a:gd name="connsiteY568" fmla="*/ 326296 h 1293616"/>
                <a:gd name="connsiteX569" fmla="*/ 482592 w 1147210"/>
                <a:gd name="connsiteY569" fmla="*/ 326653 h 1293616"/>
                <a:gd name="connsiteX570" fmla="*/ 483657 w 1147210"/>
                <a:gd name="connsiteY570" fmla="*/ 328793 h 1293616"/>
                <a:gd name="connsiteX571" fmla="*/ 483302 w 1147210"/>
                <a:gd name="connsiteY571" fmla="*/ 332002 h 1293616"/>
                <a:gd name="connsiteX572" fmla="*/ 481172 w 1147210"/>
                <a:gd name="connsiteY572" fmla="*/ 333429 h 1293616"/>
                <a:gd name="connsiteX573" fmla="*/ 478687 w 1147210"/>
                <a:gd name="connsiteY573" fmla="*/ 333429 h 1293616"/>
                <a:gd name="connsiteX574" fmla="*/ 477622 w 1147210"/>
                <a:gd name="connsiteY574" fmla="*/ 331289 h 1293616"/>
                <a:gd name="connsiteX575" fmla="*/ 478332 w 1147210"/>
                <a:gd name="connsiteY575" fmla="*/ 328436 h 1293616"/>
                <a:gd name="connsiteX576" fmla="*/ 480107 w 1147210"/>
                <a:gd name="connsiteY576" fmla="*/ 326296 h 1293616"/>
                <a:gd name="connsiteX577" fmla="*/ 486088 w 1147210"/>
                <a:gd name="connsiteY577" fmla="*/ 318903 h 1293616"/>
                <a:gd name="connsiteX578" fmla="*/ 488251 w 1147210"/>
                <a:gd name="connsiteY578" fmla="*/ 318903 h 1293616"/>
                <a:gd name="connsiteX579" fmla="*/ 489692 w 1147210"/>
                <a:gd name="connsiteY579" fmla="*/ 321400 h 1293616"/>
                <a:gd name="connsiteX580" fmla="*/ 488971 w 1147210"/>
                <a:gd name="connsiteY580" fmla="*/ 324253 h 1293616"/>
                <a:gd name="connsiteX581" fmla="*/ 486809 w 1147210"/>
                <a:gd name="connsiteY581" fmla="*/ 326036 h 1293616"/>
                <a:gd name="connsiteX582" fmla="*/ 484646 w 1147210"/>
                <a:gd name="connsiteY582" fmla="*/ 325679 h 1293616"/>
                <a:gd name="connsiteX583" fmla="*/ 483205 w 1147210"/>
                <a:gd name="connsiteY583" fmla="*/ 323539 h 1293616"/>
                <a:gd name="connsiteX584" fmla="*/ 483925 w 1147210"/>
                <a:gd name="connsiteY584" fmla="*/ 320686 h 1293616"/>
                <a:gd name="connsiteX585" fmla="*/ 486088 w 1147210"/>
                <a:gd name="connsiteY585" fmla="*/ 318903 h 1293616"/>
                <a:gd name="connsiteX586" fmla="*/ 479692 w 1147210"/>
                <a:gd name="connsiteY586" fmla="*/ 314224 h 1293616"/>
                <a:gd name="connsiteX587" fmla="*/ 482216 w 1147210"/>
                <a:gd name="connsiteY587" fmla="*/ 314578 h 1293616"/>
                <a:gd name="connsiteX588" fmla="*/ 483657 w 1147210"/>
                <a:gd name="connsiteY588" fmla="*/ 317057 h 1293616"/>
                <a:gd name="connsiteX589" fmla="*/ 482936 w 1147210"/>
                <a:gd name="connsiteY589" fmla="*/ 319537 h 1293616"/>
                <a:gd name="connsiteX590" fmla="*/ 480774 w 1147210"/>
                <a:gd name="connsiteY590" fmla="*/ 321308 h 1293616"/>
                <a:gd name="connsiteX591" fmla="*/ 478611 w 1147210"/>
                <a:gd name="connsiteY591" fmla="*/ 321308 h 1293616"/>
                <a:gd name="connsiteX592" fmla="*/ 477169 w 1147210"/>
                <a:gd name="connsiteY592" fmla="*/ 319183 h 1293616"/>
                <a:gd name="connsiteX593" fmla="*/ 477890 w 1147210"/>
                <a:gd name="connsiteY593" fmla="*/ 315995 h 1293616"/>
                <a:gd name="connsiteX594" fmla="*/ 479692 w 1147210"/>
                <a:gd name="connsiteY594" fmla="*/ 314224 h 1293616"/>
                <a:gd name="connsiteX595" fmla="*/ 456330 w 1147210"/>
                <a:gd name="connsiteY595" fmla="*/ 289156 h 1293616"/>
                <a:gd name="connsiteX596" fmla="*/ 461152 w 1147210"/>
                <a:gd name="connsiteY596" fmla="*/ 291783 h 1293616"/>
                <a:gd name="connsiteX597" fmla="*/ 469724 w 1147210"/>
                <a:gd name="connsiteY597" fmla="*/ 303184 h 1293616"/>
                <a:gd name="connsiteX598" fmla="*/ 476868 w 1147210"/>
                <a:gd name="connsiteY598" fmla="*/ 323491 h 1293616"/>
                <a:gd name="connsiteX599" fmla="*/ 467938 w 1147210"/>
                <a:gd name="connsiteY599" fmla="*/ 337385 h 1293616"/>
                <a:gd name="connsiteX600" fmla="*/ 453294 w 1147210"/>
                <a:gd name="connsiteY600" fmla="*/ 343441 h 1293616"/>
                <a:gd name="connsiteX601" fmla="*/ 442579 w 1147210"/>
                <a:gd name="connsiteY601" fmla="*/ 334891 h 1293616"/>
                <a:gd name="connsiteX602" fmla="*/ 445793 w 1147210"/>
                <a:gd name="connsiteY602" fmla="*/ 318859 h 1293616"/>
                <a:gd name="connsiteX603" fmla="*/ 448293 w 1147210"/>
                <a:gd name="connsiteY603" fmla="*/ 303540 h 1293616"/>
                <a:gd name="connsiteX604" fmla="*/ 451508 w 1147210"/>
                <a:gd name="connsiteY604" fmla="*/ 291070 h 1293616"/>
                <a:gd name="connsiteX605" fmla="*/ 456330 w 1147210"/>
                <a:gd name="connsiteY605" fmla="*/ 289156 h 1293616"/>
                <a:gd name="connsiteX606" fmla="*/ 346271 w 1147210"/>
                <a:gd name="connsiteY606" fmla="*/ 286410 h 1293616"/>
                <a:gd name="connsiteX607" fmla="*/ 348823 w 1147210"/>
                <a:gd name="connsiteY607" fmla="*/ 294926 h 1293616"/>
                <a:gd name="connsiteX608" fmla="*/ 348094 w 1147210"/>
                <a:gd name="connsiteY608" fmla="*/ 305571 h 1293616"/>
                <a:gd name="connsiteX609" fmla="*/ 346635 w 1147210"/>
                <a:gd name="connsiteY609" fmla="*/ 295990 h 1293616"/>
                <a:gd name="connsiteX610" fmla="*/ 346271 w 1147210"/>
                <a:gd name="connsiteY610" fmla="*/ 286410 h 1293616"/>
                <a:gd name="connsiteX611" fmla="*/ 378617 w 1147210"/>
                <a:gd name="connsiteY611" fmla="*/ 282950 h 1293616"/>
                <a:gd name="connsiteX612" fmla="*/ 376604 w 1147210"/>
                <a:gd name="connsiteY612" fmla="*/ 283867 h 1293616"/>
                <a:gd name="connsiteX613" fmla="*/ 394091 w 1147210"/>
                <a:gd name="connsiteY613" fmla="*/ 294541 h 1293616"/>
                <a:gd name="connsiteX614" fmla="*/ 430850 w 1147210"/>
                <a:gd name="connsiteY614" fmla="*/ 305571 h 1293616"/>
                <a:gd name="connsiteX615" fmla="*/ 396232 w 1147210"/>
                <a:gd name="connsiteY615" fmla="*/ 289204 h 1293616"/>
                <a:gd name="connsiteX616" fmla="*/ 378617 w 1147210"/>
                <a:gd name="connsiteY616" fmla="*/ 282950 h 1293616"/>
                <a:gd name="connsiteX617" fmla="*/ 506095 w 1147210"/>
                <a:gd name="connsiteY617" fmla="*/ 277032 h 1293616"/>
                <a:gd name="connsiteX618" fmla="*/ 512212 w 1147210"/>
                <a:gd name="connsiteY618" fmla="*/ 280325 h 1293616"/>
                <a:gd name="connsiteX619" fmla="*/ 517927 w 1147210"/>
                <a:gd name="connsiteY619" fmla="*/ 288156 h 1293616"/>
                <a:gd name="connsiteX620" fmla="*/ 527929 w 1147210"/>
                <a:gd name="connsiteY620" fmla="*/ 289937 h 1293616"/>
                <a:gd name="connsiteX621" fmla="*/ 525428 w 1147210"/>
                <a:gd name="connsiteY621" fmla="*/ 307735 h 1293616"/>
                <a:gd name="connsiteX622" fmla="*/ 506139 w 1147210"/>
                <a:gd name="connsiteY622" fmla="*/ 320907 h 1293616"/>
                <a:gd name="connsiteX623" fmla="*/ 488636 w 1147210"/>
                <a:gd name="connsiteY623" fmla="*/ 314855 h 1293616"/>
                <a:gd name="connsiteX624" fmla="*/ 498638 w 1147210"/>
                <a:gd name="connsiteY624" fmla="*/ 300972 h 1293616"/>
                <a:gd name="connsiteX625" fmla="*/ 497566 w 1147210"/>
                <a:gd name="connsiteY625" fmla="*/ 280681 h 1293616"/>
                <a:gd name="connsiteX626" fmla="*/ 506095 w 1147210"/>
                <a:gd name="connsiteY626" fmla="*/ 277032 h 1293616"/>
                <a:gd name="connsiteX627" fmla="*/ 487389 w 1147210"/>
                <a:gd name="connsiteY627" fmla="*/ 266774 h 1293616"/>
                <a:gd name="connsiteX628" fmla="*/ 491905 w 1147210"/>
                <a:gd name="connsiteY628" fmla="*/ 272869 h 1293616"/>
                <a:gd name="connsiteX629" fmla="*/ 494051 w 1147210"/>
                <a:gd name="connsiteY629" fmla="*/ 289595 h 1293616"/>
                <a:gd name="connsiteX630" fmla="*/ 490116 w 1147210"/>
                <a:gd name="connsiteY630" fmla="*/ 302051 h 1293616"/>
                <a:gd name="connsiteX631" fmla="*/ 482605 w 1147210"/>
                <a:gd name="connsiteY631" fmla="*/ 311304 h 1293616"/>
                <a:gd name="connsiteX632" fmla="*/ 472231 w 1147210"/>
                <a:gd name="connsiteY632" fmla="*/ 298848 h 1293616"/>
                <a:gd name="connsiteX633" fmla="*/ 464720 w 1147210"/>
                <a:gd name="connsiteY633" fmla="*/ 284969 h 1293616"/>
                <a:gd name="connsiteX634" fmla="*/ 472231 w 1147210"/>
                <a:gd name="connsiteY634" fmla="*/ 272157 h 1293616"/>
                <a:gd name="connsiteX635" fmla="*/ 480458 w 1147210"/>
                <a:gd name="connsiteY635" fmla="*/ 266819 h 1293616"/>
                <a:gd name="connsiteX636" fmla="*/ 487389 w 1147210"/>
                <a:gd name="connsiteY636" fmla="*/ 266774 h 1293616"/>
                <a:gd name="connsiteX637" fmla="*/ 90440 w 1147210"/>
                <a:gd name="connsiteY637" fmla="*/ 168106 h 1293616"/>
                <a:gd name="connsiteX638" fmla="*/ 90446 w 1147210"/>
                <a:gd name="connsiteY638" fmla="*/ 168658 h 1293616"/>
                <a:gd name="connsiteX639" fmla="*/ 192854 w 1147210"/>
                <a:gd name="connsiteY639" fmla="*/ 232148 h 1293616"/>
                <a:gd name="connsiteX640" fmla="*/ 201829 w 1147210"/>
                <a:gd name="connsiteY640" fmla="*/ 229593 h 1293616"/>
                <a:gd name="connsiteX641" fmla="*/ 200125 w 1147210"/>
                <a:gd name="connsiteY641" fmla="*/ 232638 h 1293616"/>
                <a:gd name="connsiteX642" fmla="*/ 199891 w 1147210"/>
                <a:gd name="connsiteY642" fmla="*/ 232952 h 1293616"/>
                <a:gd name="connsiteX643" fmla="*/ 185450 w 1147210"/>
                <a:gd name="connsiteY643" fmla="*/ 235982 h 1293616"/>
                <a:gd name="connsiteX644" fmla="*/ 135406 w 1147210"/>
                <a:gd name="connsiteY644" fmla="*/ 228224 h 1293616"/>
                <a:gd name="connsiteX645" fmla="*/ 100214 w 1147210"/>
                <a:gd name="connsiteY645" fmla="*/ 199288 h 1293616"/>
                <a:gd name="connsiteX646" fmla="*/ 90162 w 1147210"/>
                <a:gd name="connsiteY646" fmla="*/ 168443 h 1293616"/>
                <a:gd name="connsiteX647" fmla="*/ 170605 w 1147210"/>
                <a:gd name="connsiteY647" fmla="*/ 96951 h 1293616"/>
                <a:gd name="connsiteX648" fmla="*/ 196172 w 1147210"/>
                <a:gd name="connsiteY648" fmla="*/ 111427 h 1293616"/>
                <a:gd name="connsiteX649" fmla="*/ 212480 w 1147210"/>
                <a:gd name="connsiteY649" fmla="*/ 220020 h 1293616"/>
                <a:gd name="connsiteX650" fmla="*/ 207315 w 1147210"/>
                <a:gd name="connsiteY650" fmla="*/ 228032 h 1293616"/>
                <a:gd name="connsiteX651" fmla="*/ 201829 w 1147210"/>
                <a:gd name="connsiteY651" fmla="*/ 229593 h 1293616"/>
                <a:gd name="connsiteX652" fmla="*/ 211891 w 1147210"/>
                <a:gd name="connsiteY652" fmla="*/ 211618 h 1293616"/>
                <a:gd name="connsiteX653" fmla="*/ 212123 w 1147210"/>
                <a:gd name="connsiteY653" fmla="*/ 140123 h 1293616"/>
                <a:gd name="connsiteX654" fmla="*/ 179830 w 1147210"/>
                <a:gd name="connsiteY654" fmla="*/ 103207 h 1293616"/>
                <a:gd name="connsiteX655" fmla="*/ 168489 w 1147210"/>
                <a:gd name="connsiteY655" fmla="*/ 98696 h 1293616"/>
                <a:gd name="connsiteX656" fmla="*/ 342770 w 1147210"/>
                <a:gd name="connsiteY656" fmla="*/ 0 h 1293616"/>
                <a:gd name="connsiteX657" fmla="*/ 337350 w 1147210"/>
                <a:gd name="connsiteY657" fmla="*/ 46905 h 1293616"/>
                <a:gd name="connsiteX658" fmla="*/ 315306 w 1147210"/>
                <a:gd name="connsiteY658" fmla="*/ 123299 h 1293616"/>
                <a:gd name="connsiteX659" fmla="*/ 306952 w 1147210"/>
                <a:gd name="connsiteY659" fmla="*/ 145052 h 1293616"/>
                <a:gd name="connsiteX660" fmla="*/ 307017 w 1147210"/>
                <a:gd name="connsiteY660" fmla="*/ 145490 h 1293616"/>
                <a:gd name="connsiteX661" fmla="*/ 310231 w 1147210"/>
                <a:gd name="connsiteY661" fmla="*/ 242500 h 1293616"/>
                <a:gd name="connsiteX662" fmla="*/ 337365 w 1147210"/>
                <a:gd name="connsiteY662" fmla="*/ 269606 h 1293616"/>
                <a:gd name="connsiteX663" fmla="*/ 352494 w 1147210"/>
                <a:gd name="connsiteY663" fmla="*/ 277184 h 1293616"/>
                <a:gd name="connsiteX664" fmla="*/ 353154 w 1147210"/>
                <a:gd name="connsiteY664" fmla="*/ 276125 h 1293616"/>
                <a:gd name="connsiteX665" fmla="*/ 375176 w 1147210"/>
                <a:gd name="connsiteY665" fmla="*/ 266463 h 1293616"/>
                <a:gd name="connsiteX666" fmla="*/ 364232 w 1147210"/>
                <a:gd name="connsiteY666" fmla="*/ 271536 h 1293616"/>
                <a:gd name="connsiteX667" fmla="*/ 359844 w 1147210"/>
                <a:gd name="connsiteY667" fmla="*/ 275822 h 1293616"/>
                <a:gd name="connsiteX668" fmla="*/ 365938 w 1147210"/>
                <a:gd name="connsiteY668" fmla="*/ 273182 h 1293616"/>
                <a:gd name="connsiteX669" fmla="*/ 390503 w 1147210"/>
                <a:gd name="connsiteY669" fmla="*/ 279564 h 1293616"/>
                <a:gd name="connsiteX670" fmla="*/ 445787 w 1147210"/>
                <a:gd name="connsiteY670" fmla="*/ 309198 h 1293616"/>
                <a:gd name="connsiteX671" fmla="*/ 437227 w 1147210"/>
                <a:gd name="connsiteY671" fmla="*/ 310269 h 1293616"/>
                <a:gd name="connsiteX672" fmla="*/ 443290 w 1147210"/>
                <a:gd name="connsiteY672" fmla="*/ 315982 h 1293616"/>
                <a:gd name="connsiteX673" fmla="*/ 380873 w 1147210"/>
                <a:gd name="connsiteY673" fmla="*/ 311340 h 1293616"/>
                <a:gd name="connsiteX674" fmla="*/ 356842 w 1147210"/>
                <a:gd name="connsiteY674" fmla="*/ 303128 h 1293616"/>
                <a:gd name="connsiteX675" fmla="*/ 356198 w 1147210"/>
                <a:gd name="connsiteY675" fmla="*/ 302150 h 1293616"/>
                <a:gd name="connsiteX676" fmla="*/ 357380 w 1147210"/>
                <a:gd name="connsiteY676" fmla="*/ 306023 h 1293616"/>
                <a:gd name="connsiteX677" fmla="*/ 367346 w 1147210"/>
                <a:gd name="connsiteY677" fmla="*/ 319150 h 1293616"/>
                <a:gd name="connsiteX678" fmla="*/ 350618 w 1147210"/>
                <a:gd name="connsiteY678" fmla="*/ 298859 h 1293616"/>
                <a:gd name="connsiteX679" fmla="*/ 347415 w 1147210"/>
                <a:gd name="connsiteY679" fmla="*/ 285331 h 1293616"/>
                <a:gd name="connsiteX680" fmla="*/ 347665 w 1147210"/>
                <a:gd name="connsiteY680" fmla="*/ 284930 h 1293616"/>
                <a:gd name="connsiteX681" fmla="*/ 347106 w 1147210"/>
                <a:gd name="connsiteY681" fmla="*/ 284730 h 1293616"/>
                <a:gd name="connsiteX682" fmla="*/ 302019 w 1147210"/>
                <a:gd name="connsiteY682" fmla="*/ 242500 h 1293616"/>
                <a:gd name="connsiteX683" fmla="*/ 291665 w 1147210"/>
                <a:gd name="connsiteY683" fmla="*/ 193549 h 1293616"/>
                <a:gd name="connsiteX684" fmla="*/ 293767 w 1147210"/>
                <a:gd name="connsiteY684" fmla="*/ 177569 h 1293616"/>
                <a:gd name="connsiteX685" fmla="*/ 285303 w 1147210"/>
                <a:gd name="connsiteY685" fmla="*/ 197485 h 1293616"/>
                <a:gd name="connsiteX686" fmla="*/ 252122 w 1147210"/>
                <a:gd name="connsiteY686" fmla="*/ 271371 h 1293616"/>
                <a:gd name="connsiteX687" fmla="*/ 196849 w 1147210"/>
                <a:gd name="connsiteY687" fmla="*/ 421056 h 1293616"/>
                <a:gd name="connsiteX688" fmla="*/ 193365 w 1147210"/>
                <a:gd name="connsiteY688" fmla="*/ 450169 h 1293616"/>
                <a:gd name="connsiteX689" fmla="*/ 194282 w 1147210"/>
                <a:gd name="connsiteY689" fmla="*/ 450438 h 1293616"/>
                <a:gd name="connsiteX690" fmla="*/ 292051 w 1147210"/>
                <a:gd name="connsiteY690" fmla="*/ 408706 h 1293616"/>
                <a:gd name="connsiteX691" fmla="*/ 286342 w 1147210"/>
                <a:gd name="connsiteY691" fmla="*/ 351993 h 1293616"/>
                <a:gd name="connsiteX692" fmla="*/ 262078 w 1147210"/>
                <a:gd name="connsiteY692" fmla="*/ 391941 h 1293616"/>
                <a:gd name="connsiteX693" fmla="*/ 259223 w 1147210"/>
                <a:gd name="connsiteY693" fmla="*/ 393012 h 1293616"/>
                <a:gd name="connsiteX694" fmla="*/ 261721 w 1147210"/>
                <a:gd name="connsiteY694" fmla="*/ 352706 h 1293616"/>
                <a:gd name="connsiteX695" fmla="*/ 289197 w 1147210"/>
                <a:gd name="connsiteY695" fmla="*/ 349496 h 1293616"/>
                <a:gd name="connsiteX696" fmla="*/ 280990 w 1147210"/>
                <a:gd name="connsiteY696" fmla="*/ 426183 h 1293616"/>
                <a:gd name="connsiteX697" fmla="*/ 201374 w 1147210"/>
                <a:gd name="connsiteY697" fmla="*/ 455198 h 1293616"/>
                <a:gd name="connsiteX698" fmla="*/ 193107 w 1147210"/>
                <a:gd name="connsiteY698" fmla="*/ 453402 h 1293616"/>
                <a:gd name="connsiteX699" fmla="*/ 194052 w 1147210"/>
                <a:gd name="connsiteY699" fmla="*/ 483739 h 1293616"/>
                <a:gd name="connsiteX700" fmla="*/ 200755 w 1147210"/>
                <a:gd name="connsiteY700" fmla="*/ 514278 h 1293616"/>
                <a:gd name="connsiteX701" fmla="*/ 364131 w 1147210"/>
                <a:gd name="connsiteY701" fmla="*/ 600597 h 1293616"/>
                <a:gd name="connsiteX702" fmla="*/ 405154 w 1147210"/>
                <a:gd name="connsiteY702" fmla="*/ 524266 h 1293616"/>
                <a:gd name="connsiteX703" fmla="*/ 372692 w 1147210"/>
                <a:gd name="connsiteY703" fmla="*/ 444366 h 1293616"/>
                <a:gd name="connsiteX704" fmla="*/ 284721 w 1147210"/>
                <a:gd name="connsiteY704" fmla="*/ 471007 h 1293616"/>
                <a:gd name="connsiteX705" fmla="*/ 284681 w 1147210"/>
                <a:gd name="connsiteY705" fmla="*/ 478970 h 1293616"/>
                <a:gd name="connsiteX706" fmla="*/ 286889 w 1147210"/>
                <a:gd name="connsiteY706" fmla="*/ 477668 h 1293616"/>
                <a:gd name="connsiteX707" fmla="*/ 295356 w 1147210"/>
                <a:gd name="connsiteY707" fmla="*/ 474957 h 1293616"/>
                <a:gd name="connsiteX708" fmla="*/ 309243 w 1147210"/>
                <a:gd name="connsiteY708" fmla="*/ 478221 h 1293616"/>
                <a:gd name="connsiteX709" fmla="*/ 298080 w 1147210"/>
                <a:gd name="connsiteY709" fmla="*/ 478221 h 1293616"/>
                <a:gd name="connsiteX710" fmla="*/ 292297 w 1147210"/>
                <a:gd name="connsiteY710" fmla="*/ 480103 h 1293616"/>
                <a:gd name="connsiteX711" fmla="*/ 296197 w 1147210"/>
                <a:gd name="connsiteY711" fmla="*/ 479966 h 1293616"/>
                <a:gd name="connsiteX712" fmla="*/ 313476 w 1147210"/>
                <a:gd name="connsiteY712" fmla="*/ 495798 h 1293616"/>
                <a:gd name="connsiteX713" fmla="*/ 339871 w 1147210"/>
                <a:gd name="connsiteY713" fmla="*/ 542542 h 1293616"/>
                <a:gd name="connsiteX714" fmla="*/ 332737 w 1147210"/>
                <a:gd name="connsiteY714" fmla="*/ 539688 h 1293616"/>
                <a:gd name="connsiteX715" fmla="*/ 334164 w 1147210"/>
                <a:gd name="connsiteY715" fmla="*/ 546824 h 1293616"/>
                <a:gd name="connsiteX716" fmla="*/ 289221 w 1147210"/>
                <a:gd name="connsiteY716" fmla="*/ 518278 h 1293616"/>
                <a:gd name="connsiteX717" fmla="*/ 275176 w 1147210"/>
                <a:gd name="connsiteY717" fmla="*/ 501909 h 1293616"/>
                <a:gd name="connsiteX718" fmla="*/ 275213 w 1147210"/>
                <a:gd name="connsiteY718" fmla="*/ 500676 h 1293616"/>
                <a:gd name="connsiteX719" fmla="*/ 274058 w 1147210"/>
                <a:gd name="connsiteY719" fmla="*/ 504294 h 1293616"/>
                <a:gd name="connsiteX720" fmla="*/ 274594 w 1147210"/>
                <a:gd name="connsiteY720" fmla="*/ 519364 h 1293616"/>
                <a:gd name="connsiteX721" fmla="*/ 272451 w 1147210"/>
                <a:gd name="connsiteY721" fmla="*/ 496110 h 1293616"/>
                <a:gd name="connsiteX722" fmla="*/ 275945 w 1147210"/>
                <a:gd name="connsiteY722" fmla="*/ 490475 h 1293616"/>
                <a:gd name="connsiteX723" fmla="*/ 277645 w 1147210"/>
                <a:gd name="connsiteY723" fmla="*/ 486971 h 1293616"/>
                <a:gd name="connsiteX724" fmla="*/ 276184 w 1147210"/>
                <a:gd name="connsiteY724" fmla="*/ 475340 h 1293616"/>
                <a:gd name="connsiteX725" fmla="*/ 351289 w 1147210"/>
                <a:gd name="connsiteY725" fmla="*/ 425462 h 1293616"/>
                <a:gd name="connsiteX726" fmla="*/ 416151 w 1147210"/>
                <a:gd name="connsiteY726" fmla="*/ 521668 h 1293616"/>
                <a:gd name="connsiteX727" fmla="*/ 416127 w 1147210"/>
                <a:gd name="connsiteY727" fmla="*/ 521917 h 1293616"/>
                <a:gd name="connsiteX728" fmla="*/ 417647 w 1147210"/>
                <a:gd name="connsiteY728" fmla="*/ 517026 h 1293616"/>
                <a:gd name="connsiteX729" fmla="*/ 468320 w 1147210"/>
                <a:gd name="connsiteY729" fmla="*/ 456846 h 1293616"/>
                <a:gd name="connsiteX730" fmla="*/ 520794 w 1147210"/>
                <a:gd name="connsiteY730" fmla="*/ 460256 h 1293616"/>
                <a:gd name="connsiteX731" fmla="*/ 525055 w 1147210"/>
                <a:gd name="connsiteY731" fmla="*/ 464512 h 1293616"/>
                <a:gd name="connsiteX732" fmla="*/ 522780 w 1147210"/>
                <a:gd name="connsiteY732" fmla="*/ 465942 h 1293616"/>
                <a:gd name="connsiteX733" fmla="*/ 521590 w 1147210"/>
                <a:gd name="connsiteY733" fmla="*/ 464602 h 1293616"/>
                <a:gd name="connsiteX734" fmla="*/ 513987 w 1147210"/>
                <a:gd name="connsiteY734" fmla="*/ 459342 h 1293616"/>
                <a:gd name="connsiteX735" fmla="*/ 464039 w 1147210"/>
                <a:gd name="connsiteY735" fmla="*/ 463622 h 1293616"/>
                <a:gd name="connsiteX736" fmla="*/ 416149 w 1147210"/>
                <a:gd name="connsiteY736" fmla="*/ 531301 h 1293616"/>
                <a:gd name="connsiteX737" fmla="*/ 414297 w 1147210"/>
                <a:gd name="connsiteY737" fmla="*/ 541639 h 1293616"/>
                <a:gd name="connsiteX738" fmla="*/ 414198 w 1147210"/>
                <a:gd name="connsiteY738" fmla="*/ 542706 h 1293616"/>
                <a:gd name="connsiteX739" fmla="*/ 408721 w 1147210"/>
                <a:gd name="connsiteY739" fmla="*/ 562431 h 1293616"/>
                <a:gd name="connsiteX740" fmla="*/ 399953 w 1147210"/>
                <a:gd name="connsiteY740" fmla="*/ 579754 h 1293616"/>
                <a:gd name="connsiteX741" fmla="*/ 391252 w 1147210"/>
                <a:gd name="connsiteY741" fmla="*/ 590491 h 1293616"/>
                <a:gd name="connsiteX742" fmla="*/ 403444 w 1147210"/>
                <a:gd name="connsiteY742" fmla="*/ 587364 h 1293616"/>
                <a:gd name="connsiteX743" fmla="*/ 436296 w 1147210"/>
                <a:gd name="connsiteY743" fmla="*/ 589198 h 1293616"/>
                <a:gd name="connsiteX744" fmla="*/ 444813 w 1147210"/>
                <a:gd name="connsiteY744" fmla="*/ 592316 h 1293616"/>
                <a:gd name="connsiteX745" fmla="*/ 449240 w 1147210"/>
                <a:gd name="connsiteY745" fmla="*/ 587770 h 1293616"/>
                <a:gd name="connsiteX746" fmla="*/ 457932 w 1147210"/>
                <a:gd name="connsiteY746" fmla="*/ 584884 h 1293616"/>
                <a:gd name="connsiteX747" fmla="*/ 464345 w 1147210"/>
                <a:gd name="connsiteY747" fmla="*/ 585680 h 1293616"/>
                <a:gd name="connsiteX748" fmla="*/ 455624 w 1147210"/>
                <a:gd name="connsiteY748" fmla="*/ 587861 h 1293616"/>
                <a:gd name="connsiteX749" fmla="*/ 452344 w 1147210"/>
                <a:gd name="connsiteY749" fmla="*/ 590472 h 1293616"/>
                <a:gd name="connsiteX750" fmla="*/ 456722 w 1147210"/>
                <a:gd name="connsiteY750" fmla="*/ 589473 h 1293616"/>
                <a:gd name="connsiteX751" fmla="*/ 475091 w 1147210"/>
                <a:gd name="connsiteY751" fmla="*/ 597098 h 1293616"/>
                <a:gd name="connsiteX752" fmla="*/ 515040 w 1147210"/>
                <a:gd name="connsiteY752" fmla="*/ 625279 h 1293616"/>
                <a:gd name="connsiteX753" fmla="*/ 508263 w 1147210"/>
                <a:gd name="connsiteY753" fmla="*/ 624566 h 1293616"/>
                <a:gd name="connsiteX754" fmla="*/ 512543 w 1147210"/>
                <a:gd name="connsiteY754" fmla="*/ 629203 h 1293616"/>
                <a:gd name="connsiteX755" fmla="*/ 465461 w 1147210"/>
                <a:gd name="connsiteY755" fmla="*/ 618145 h 1293616"/>
                <a:gd name="connsiteX756" fmla="*/ 447493 w 1147210"/>
                <a:gd name="connsiteY756" fmla="*/ 609360 h 1293616"/>
                <a:gd name="connsiteX757" fmla="*/ 447412 w 1147210"/>
                <a:gd name="connsiteY757" fmla="*/ 609208 h 1293616"/>
                <a:gd name="connsiteX758" fmla="*/ 447658 w 1147210"/>
                <a:gd name="connsiteY758" fmla="*/ 611328 h 1293616"/>
                <a:gd name="connsiteX759" fmla="*/ 454022 w 1147210"/>
                <a:gd name="connsiteY759" fmla="*/ 621659 h 1293616"/>
                <a:gd name="connsiteX760" fmla="*/ 442986 w 1147210"/>
                <a:gd name="connsiteY760" fmla="*/ 605629 h 1293616"/>
                <a:gd name="connsiteX761" fmla="*/ 443209 w 1147210"/>
                <a:gd name="connsiteY761" fmla="*/ 597836 h 1293616"/>
                <a:gd name="connsiteX762" fmla="*/ 442171 w 1147210"/>
                <a:gd name="connsiteY762" fmla="*/ 596461 h 1293616"/>
                <a:gd name="connsiteX763" fmla="*/ 440982 w 1147210"/>
                <a:gd name="connsiteY763" fmla="*/ 596131 h 1293616"/>
                <a:gd name="connsiteX764" fmla="*/ 442749 w 1147210"/>
                <a:gd name="connsiteY764" fmla="*/ 598146 h 1293616"/>
                <a:gd name="connsiteX765" fmla="*/ 441946 w 1147210"/>
                <a:gd name="connsiteY765" fmla="*/ 602417 h 1293616"/>
                <a:gd name="connsiteX766" fmla="*/ 440520 w 1147210"/>
                <a:gd name="connsiteY766" fmla="*/ 609891 h 1293616"/>
                <a:gd name="connsiteX767" fmla="*/ 440163 w 1147210"/>
                <a:gd name="connsiteY767" fmla="*/ 602773 h 1293616"/>
                <a:gd name="connsiteX768" fmla="*/ 441189 w 1147210"/>
                <a:gd name="connsiteY768" fmla="*/ 598591 h 1293616"/>
                <a:gd name="connsiteX769" fmla="*/ 440888 w 1147210"/>
                <a:gd name="connsiteY769" fmla="*/ 596104 h 1293616"/>
                <a:gd name="connsiteX770" fmla="*/ 431759 w 1147210"/>
                <a:gd name="connsiteY770" fmla="*/ 593569 h 1293616"/>
                <a:gd name="connsiteX771" fmla="*/ 397289 w 1147210"/>
                <a:gd name="connsiteY771" fmla="*/ 595615 h 1293616"/>
                <a:gd name="connsiteX772" fmla="*/ 384622 w 1147210"/>
                <a:gd name="connsiteY772" fmla="*/ 600473 h 1293616"/>
                <a:gd name="connsiteX773" fmla="*/ 389506 w 1147210"/>
                <a:gd name="connsiteY773" fmla="*/ 603070 h 1293616"/>
                <a:gd name="connsiteX774" fmla="*/ 413742 w 1147210"/>
                <a:gd name="connsiteY774" fmla="*/ 606673 h 1293616"/>
                <a:gd name="connsiteX775" fmla="*/ 426258 w 1147210"/>
                <a:gd name="connsiteY775" fmla="*/ 611297 h 1293616"/>
                <a:gd name="connsiteX776" fmla="*/ 421967 w 1147210"/>
                <a:gd name="connsiteY776" fmla="*/ 624816 h 1293616"/>
                <a:gd name="connsiteX777" fmla="*/ 420618 w 1147210"/>
                <a:gd name="connsiteY777" fmla="*/ 623250 h 1293616"/>
                <a:gd name="connsiteX778" fmla="*/ 423442 w 1147210"/>
                <a:gd name="connsiteY778" fmla="*/ 618279 h 1293616"/>
                <a:gd name="connsiteX779" fmla="*/ 422324 w 1147210"/>
                <a:gd name="connsiteY779" fmla="*/ 613432 h 1293616"/>
                <a:gd name="connsiteX780" fmla="*/ 415888 w 1147210"/>
                <a:gd name="connsiteY780" fmla="*/ 611653 h 1293616"/>
                <a:gd name="connsiteX781" fmla="*/ 399797 w 1147210"/>
                <a:gd name="connsiteY781" fmla="*/ 611653 h 1293616"/>
                <a:gd name="connsiteX782" fmla="*/ 388785 w 1147210"/>
                <a:gd name="connsiteY782" fmla="*/ 611603 h 1293616"/>
                <a:gd name="connsiteX783" fmla="*/ 383982 w 1147210"/>
                <a:gd name="connsiteY783" fmla="*/ 610638 h 1293616"/>
                <a:gd name="connsiteX784" fmla="*/ 388741 w 1147210"/>
                <a:gd name="connsiteY784" fmla="*/ 614498 h 1293616"/>
                <a:gd name="connsiteX785" fmla="*/ 402300 w 1147210"/>
                <a:gd name="connsiteY785" fmla="*/ 654832 h 1293616"/>
                <a:gd name="connsiteX786" fmla="*/ 342707 w 1147210"/>
                <a:gd name="connsiteY786" fmla="*/ 686187 h 1293616"/>
                <a:gd name="connsiteX787" fmla="*/ 310591 w 1147210"/>
                <a:gd name="connsiteY787" fmla="*/ 649488 h 1293616"/>
                <a:gd name="connsiteX788" fmla="*/ 324140 w 1147210"/>
                <a:gd name="connsiteY788" fmla="*/ 621429 h 1293616"/>
                <a:gd name="connsiteX789" fmla="*/ 328175 w 1147210"/>
                <a:gd name="connsiteY789" fmla="*/ 619868 h 1293616"/>
                <a:gd name="connsiteX790" fmla="*/ 323694 w 1147210"/>
                <a:gd name="connsiteY790" fmla="*/ 620366 h 1293616"/>
                <a:gd name="connsiteX791" fmla="*/ 286724 w 1147210"/>
                <a:gd name="connsiteY791" fmla="*/ 615222 h 1293616"/>
                <a:gd name="connsiteX792" fmla="*/ 223242 w 1147210"/>
                <a:gd name="connsiteY792" fmla="*/ 573200 h 1293616"/>
                <a:gd name="connsiteX793" fmla="*/ 222690 w 1147210"/>
                <a:gd name="connsiteY793" fmla="*/ 572445 h 1293616"/>
                <a:gd name="connsiteX794" fmla="*/ 225510 w 1147210"/>
                <a:gd name="connsiteY794" fmla="*/ 581644 h 1293616"/>
                <a:gd name="connsiteX795" fmla="*/ 219712 w 1147210"/>
                <a:gd name="connsiteY795" fmla="*/ 610997 h 1293616"/>
                <a:gd name="connsiteX796" fmla="*/ 170142 w 1147210"/>
                <a:gd name="connsiteY796" fmla="*/ 628612 h 1293616"/>
                <a:gd name="connsiteX797" fmla="*/ 157026 w 1147210"/>
                <a:gd name="connsiteY797" fmla="*/ 623600 h 1293616"/>
                <a:gd name="connsiteX798" fmla="*/ 159701 w 1147210"/>
                <a:gd name="connsiteY798" fmla="*/ 620815 h 1293616"/>
                <a:gd name="connsiteX799" fmla="*/ 160576 w 1147210"/>
                <a:gd name="connsiteY799" fmla="*/ 621329 h 1293616"/>
                <a:gd name="connsiteX800" fmla="*/ 173688 w 1147210"/>
                <a:gd name="connsiteY800" fmla="*/ 624558 h 1293616"/>
                <a:gd name="connsiteX801" fmla="*/ 221496 w 1147210"/>
                <a:gd name="connsiteY801" fmla="*/ 593867 h 1293616"/>
                <a:gd name="connsiteX802" fmla="*/ 210079 w 1147210"/>
                <a:gd name="connsiteY802" fmla="*/ 556395 h 1293616"/>
                <a:gd name="connsiteX803" fmla="*/ 210163 w 1147210"/>
                <a:gd name="connsiteY803" fmla="*/ 555302 h 1293616"/>
                <a:gd name="connsiteX804" fmla="*/ 208335 w 1147210"/>
                <a:gd name="connsiteY804" fmla="*/ 552801 h 1293616"/>
                <a:gd name="connsiteX805" fmla="*/ 183990 w 1147210"/>
                <a:gd name="connsiteY805" fmla="*/ 455067 h 1293616"/>
                <a:gd name="connsiteX806" fmla="*/ 184388 w 1147210"/>
                <a:gd name="connsiteY806" fmla="*/ 451447 h 1293616"/>
                <a:gd name="connsiteX807" fmla="*/ 168591 w 1147210"/>
                <a:gd name="connsiteY807" fmla="*/ 444334 h 1293616"/>
                <a:gd name="connsiteX808" fmla="*/ 153604 w 1147210"/>
                <a:gd name="connsiteY808" fmla="*/ 433317 h 1293616"/>
                <a:gd name="connsiteX809" fmla="*/ 137547 w 1147210"/>
                <a:gd name="connsiteY809" fmla="*/ 309905 h 1293616"/>
                <a:gd name="connsiteX810" fmla="*/ 185197 w 1147210"/>
                <a:gd name="connsiteY810" fmla="*/ 252705 h 1293616"/>
                <a:gd name="connsiteX811" fmla="*/ 199891 w 1147210"/>
                <a:gd name="connsiteY811" fmla="*/ 232952 h 1293616"/>
                <a:gd name="connsiteX812" fmla="*/ 204808 w 1147210"/>
                <a:gd name="connsiteY812" fmla="*/ 231920 h 1293616"/>
                <a:gd name="connsiteX813" fmla="*/ 199888 w 1147210"/>
                <a:gd name="connsiteY813" fmla="*/ 239552 h 1293616"/>
                <a:gd name="connsiteX814" fmla="*/ 127556 w 1147210"/>
                <a:gd name="connsiteY814" fmla="*/ 385521 h 1293616"/>
                <a:gd name="connsiteX815" fmla="*/ 182472 w 1147210"/>
                <a:gd name="connsiteY815" fmla="*/ 446975 h 1293616"/>
                <a:gd name="connsiteX816" fmla="*/ 184805 w 1147210"/>
                <a:gd name="connsiteY816" fmla="*/ 447659 h 1293616"/>
                <a:gd name="connsiteX817" fmla="*/ 187350 w 1147210"/>
                <a:gd name="connsiteY817" fmla="*/ 424535 h 1293616"/>
                <a:gd name="connsiteX818" fmla="*/ 263894 w 1147210"/>
                <a:gd name="connsiteY818" fmla="*/ 222861 h 1293616"/>
                <a:gd name="connsiteX819" fmla="*/ 288058 w 1147210"/>
                <a:gd name="connsiteY819" fmla="*/ 168616 h 1293616"/>
                <a:gd name="connsiteX820" fmla="*/ 278755 w 1147210"/>
                <a:gd name="connsiteY820" fmla="*/ 181848 h 1293616"/>
                <a:gd name="connsiteX821" fmla="*/ 233889 w 1147210"/>
                <a:gd name="connsiteY821" fmla="*/ 220734 h 1293616"/>
                <a:gd name="connsiteX822" fmla="*/ 210473 w 1147210"/>
                <a:gd name="connsiteY822" fmla="*/ 230732 h 1293616"/>
                <a:gd name="connsiteX823" fmla="*/ 204808 w 1147210"/>
                <a:gd name="connsiteY823" fmla="*/ 231920 h 1293616"/>
                <a:gd name="connsiteX824" fmla="*/ 207315 w 1147210"/>
                <a:gd name="connsiteY824" fmla="*/ 228032 h 1293616"/>
                <a:gd name="connsiteX825" fmla="*/ 217308 w 1147210"/>
                <a:gd name="connsiteY825" fmla="*/ 225188 h 1293616"/>
                <a:gd name="connsiteX826" fmla="*/ 289364 w 1147210"/>
                <a:gd name="connsiteY826" fmla="*/ 160400 h 1293616"/>
                <a:gd name="connsiteX827" fmla="*/ 298023 w 1147210"/>
                <a:gd name="connsiteY827" fmla="*/ 144591 h 1293616"/>
                <a:gd name="connsiteX828" fmla="*/ 303836 w 1147210"/>
                <a:gd name="connsiteY828" fmla="*/ 130103 h 1293616"/>
                <a:gd name="connsiteX829" fmla="*/ 328835 w 1147210"/>
                <a:gd name="connsiteY829" fmla="*/ 50323 h 1293616"/>
                <a:gd name="connsiteX830" fmla="*/ 335600 w 1147210"/>
                <a:gd name="connsiteY830" fmla="*/ 2225 h 1293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</a:cxnLst>
              <a:rect l="l" t="t" r="r" b="b"/>
              <a:pathLst>
                <a:path w="1147210" h="1293616">
                  <a:moveTo>
                    <a:pt x="783990" y="1208024"/>
                  </a:moveTo>
                  <a:cubicBezTo>
                    <a:pt x="780756" y="1207668"/>
                    <a:pt x="779679" y="1213375"/>
                    <a:pt x="780039" y="1225147"/>
                  </a:cubicBezTo>
                  <a:cubicBezTo>
                    <a:pt x="780039" y="1235848"/>
                    <a:pt x="780756" y="1246907"/>
                    <a:pt x="782194" y="1257608"/>
                  </a:cubicBezTo>
                  <a:cubicBezTo>
                    <a:pt x="782912" y="1247263"/>
                    <a:pt x="784349" y="1236205"/>
                    <a:pt x="785427" y="1225147"/>
                  </a:cubicBezTo>
                  <a:cubicBezTo>
                    <a:pt x="787223" y="1214089"/>
                    <a:pt x="786505" y="1208381"/>
                    <a:pt x="783990" y="1208024"/>
                  </a:cubicBezTo>
                  <a:close/>
                  <a:moveTo>
                    <a:pt x="770871" y="1185187"/>
                  </a:moveTo>
                  <a:cubicBezTo>
                    <a:pt x="771230" y="1187702"/>
                    <a:pt x="768716" y="1189139"/>
                    <a:pt x="763330" y="1189857"/>
                  </a:cubicBezTo>
                  <a:cubicBezTo>
                    <a:pt x="758303" y="1190575"/>
                    <a:pt x="755071" y="1191294"/>
                    <a:pt x="753276" y="1192731"/>
                  </a:cubicBezTo>
                  <a:cubicBezTo>
                    <a:pt x="753994" y="1190575"/>
                    <a:pt x="757225" y="1189498"/>
                    <a:pt x="761894" y="1188420"/>
                  </a:cubicBezTo>
                  <a:cubicBezTo>
                    <a:pt x="766562" y="1187342"/>
                    <a:pt x="769434" y="1186265"/>
                    <a:pt x="770871" y="1185187"/>
                  </a:cubicBezTo>
                  <a:close/>
                  <a:moveTo>
                    <a:pt x="608562" y="1169671"/>
                  </a:moveTo>
                  <a:cubicBezTo>
                    <a:pt x="616220" y="1171494"/>
                    <a:pt x="621570" y="1179787"/>
                    <a:pt x="621302" y="1188080"/>
                  </a:cubicBezTo>
                  <a:cubicBezTo>
                    <a:pt x="620500" y="1201992"/>
                    <a:pt x="611873" y="1215100"/>
                    <a:pt x="599183" y="1219882"/>
                  </a:cubicBezTo>
                  <a:lnTo>
                    <a:pt x="594274" y="1221106"/>
                  </a:lnTo>
                  <a:lnTo>
                    <a:pt x="592465" y="1216480"/>
                  </a:lnTo>
                  <a:lnTo>
                    <a:pt x="597316" y="1215903"/>
                  </a:lnTo>
                  <a:cubicBezTo>
                    <a:pt x="608016" y="1213316"/>
                    <a:pt x="616666" y="1205558"/>
                    <a:pt x="617379" y="1191291"/>
                  </a:cubicBezTo>
                  <a:cubicBezTo>
                    <a:pt x="618092" y="1175953"/>
                    <a:pt x="600615" y="1164895"/>
                    <a:pt x="592055" y="1181660"/>
                  </a:cubicBezTo>
                  <a:cubicBezTo>
                    <a:pt x="587774" y="1189864"/>
                    <a:pt x="587239" y="1199495"/>
                    <a:pt x="589379" y="1208590"/>
                  </a:cubicBezTo>
                  <a:lnTo>
                    <a:pt x="592465" y="1216480"/>
                  </a:lnTo>
                  <a:lnTo>
                    <a:pt x="588998" y="1216893"/>
                  </a:lnTo>
                  <a:lnTo>
                    <a:pt x="588006" y="1216798"/>
                  </a:lnTo>
                  <a:lnTo>
                    <a:pt x="585110" y="1204455"/>
                  </a:lnTo>
                  <a:cubicBezTo>
                    <a:pt x="583338" y="1190644"/>
                    <a:pt x="586080" y="1175328"/>
                    <a:pt x="600258" y="1170245"/>
                  </a:cubicBezTo>
                  <a:cubicBezTo>
                    <a:pt x="603201" y="1169175"/>
                    <a:pt x="606010" y="1169064"/>
                    <a:pt x="608562" y="1169671"/>
                  </a:cubicBezTo>
                  <a:close/>
                  <a:moveTo>
                    <a:pt x="820512" y="1162025"/>
                  </a:moveTo>
                  <a:cubicBezTo>
                    <a:pt x="837308" y="1163841"/>
                    <a:pt x="854186" y="1172435"/>
                    <a:pt x="865737" y="1186013"/>
                  </a:cubicBezTo>
                  <a:cubicBezTo>
                    <a:pt x="875371" y="1197517"/>
                    <a:pt x="880566" y="1210493"/>
                    <a:pt x="882222" y="1223915"/>
                  </a:cubicBezTo>
                  <a:lnTo>
                    <a:pt x="881289" y="1231879"/>
                  </a:lnTo>
                  <a:lnTo>
                    <a:pt x="873518" y="1236097"/>
                  </a:lnTo>
                  <a:lnTo>
                    <a:pt x="870732" y="1214194"/>
                  </a:lnTo>
                  <a:cubicBezTo>
                    <a:pt x="859806" y="1180796"/>
                    <a:pt x="810635" y="1154498"/>
                    <a:pt x="785129" y="1180469"/>
                  </a:cubicBezTo>
                  <a:lnTo>
                    <a:pt x="780073" y="1186819"/>
                  </a:lnTo>
                  <a:lnTo>
                    <a:pt x="782655" y="1187189"/>
                  </a:lnTo>
                  <a:cubicBezTo>
                    <a:pt x="792172" y="1189498"/>
                    <a:pt x="797869" y="1194114"/>
                    <a:pt x="799746" y="1201339"/>
                  </a:cubicBezTo>
                  <a:cubicBezTo>
                    <a:pt x="798137" y="1198841"/>
                    <a:pt x="795188" y="1196522"/>
                    <a:pt x="790944" y="1194515"/>
                  </a:cubicBezTo>
                  <a:lnTo>
                    <a:pt x="785105" y="1192318"/>
                  </a:lnTo>
                  <a:lnTo>
                    <a:pt x="789854" y="1196302"/>
                  </a:lnTo>
                  <a:cubicBezTo>
                    <a:pt x="793057" y="1201120"/>
                    <a:pt x="793947" y="1208257"/>
                    <a:pt x="792523" y="1217714"/>
                  </a:cubicBezTo>
                  <a:cubicBezTo>
                    <a:pt x="789676" y="1235200"/>
                    <a:pt x="786828" y="1252686"/>
                    <a:pt x="783981" y="1270529"/>
                  </a:cubicBezTo>
                  <a:cubicBezTo>
                    <a:pt x="784337" y="1268031"/>
                    <a:pt x="783269" y="1265889"/>
                    <a:pt x="780066" y="1264105"/>
                  </a:cubicBezTo>
                  <a:lnTo>
                    <a:pt x="776863" y="1270885"/>
                  </a:lnTo>
                  <a:cubicBezTo>
                    <a:pt x="770812" y="1254113"/>
                    <a:pt x="764762" y="1237341"/>
                    <a:pt x="759067" y="1220212"/>
                  </a:cubicBezTo>
                  <a:cubicBezTo>
                    <a:pt x="756398" y="1211290"/>
                    <a:pt x="756131" y="1204153"/>
                    <a:pt x="758444" y="1198889"/>
                  </a:cubicBezTo>
                  <a:lnTo>
                    <a:pt x="759534" y="1197589"/>
                  </a:lnTo>
                  <a:lnTo>
                    <a:pt x="755958" y="1200001"/>
                  </a:lnTo>
                  <a:cubicBezTo>
                    <a:pt x="751401" y="1203747"/>
                    <a:pt x="748452" y="1207762"/>
                    <a:pt x="747201" y="1212043"/>
                  </a:cubicBezTo>
                  <a:cubicBezTo>
                    <a:pt x="746486" y="1202409"/>
                    <a:pt x="750775" y="1195630"/>
                    <a:pt x="760069" y="1192776"/>
                  </a:cubicBezTo>
                  <a:cubicBezTo>
                    <a:pt x="762392" y="1191973"/>
                    <a:pt x="764381" y="1191215"/>
                    <a:pt x="766034" y="1190507"/>
                  </a:cubicBezTo>
                  <a:lnTo>
                    <a:pt x="769908" y="1188578"/>
                  </a:lnTo>
                  <a:lnTo>
                    <a:pt x="775773" y="1178697"/>
                  </a:lnTo>
                  <a:cubicBezTo>
                    <a:pt x="786999" y="1165168"/>
                    <a:pt x="803715" y="1160208"/>
                    <a:pt x="820512" y="1162025"/>
                  </a:cubicBezTo>
                  <a:close/>
                  <a:moveTo>
                    <a:pt x="973401" y="1090751"/>
                  </a:moveTo>
                  <a:cubicBezTo>
                    <a:pt x="970539" y="1091463"/>
                    <a:pt x="973043" y="1097875"/>
                    <a:pt x="980197" y="1109631"/>
                  </a:cubicBezTo>
                  <a:cubicBezTo>
                    <a:pt x="986993" y="1120675"/>
                    <a:pt x="994505" y="1131006"/>
                    <a:pt x="1002374" y="1140980"/>
                  </a:cubicBezTo>
                  <a:cubicBezTo>
                    <a:pt x="996293" y="1130293"/>
                    <a:pt x="990928" y="1118893"/>
                    <a:pt x="985205" y="1106781"/>
                  </a:cubicBezTo>
                  <a:cubicBezTo>
                    <a:pt x="979840" y="1095025"/>
                    <a:pt x="975547" y="1089682"/>
                    <a:pt x="973401" y="1090751"/>
                  </a:cubicBezTo>
                  <a:close/>
                  <a:moveTo>
                    <a:pt x="948088" y="1073537"/>
                  </a:moveTo>
                  <a:cubicBezTo>
                    <a:pt x="949869" y="1076040"/>
                    <a:pt x="948800" y="1078900"/>
                    <a:pt x="944525" y="1081760"/>
                  </a:cubicBezTo>
                  <a:cubicBezTo>
                    <a:pt x="940607" y="1085335"/>
                    <a:pt x="938469" y="1087838"/>
                    <a:pt x="937401" y="1089983"/>
                  </a:cubicBezTo>
                  <a:cubicBezTo>
                    <a:pt x="937044" y="1087481"/>
                    <a:pt x="938825" y="1084620"/>
                    <a:pt x="942388" y="1081403"/>
                  </a:cubicBezTo>
                  <a:cubicBezTo>
                    <a:pt x="945950" y="1078185"/>
                    <a:pt x="947731" y="1075325"/>
                    <a:pt x="948088" y="1073537"/>
                  </a:cubicBezTo>
                  <a:close/>
                  <a:moveTo>
                    <a:pt x="635570" y="1072376"/>
                  </a:moveTo>
                  <a:cubicBezTo>
                    <a:pt x="646359" y="1072956"/>
                    <a:pt x="656792" y="1075721"/>
                    <a:pt x="664818" y="1082141"/>
                  </a:cubicBezTo>
                  <a:cubicBezTo>
                    <a:pt x="679085" y="1093555"/>
                    <a:pt x="679798" y="1111034"/>
                    <a:pt x="670881" y="1126371"/>
                  </a:cubicBezTo>
                  <a:cubicBezTo>
                    <a:pt x="662321" y="1141709"/>
                    <a:pt x="641990" y="1151340"/>
                    <a:pt x="626296" y="1138143"/>
                  </a:cubicBezTo>
                  <a:cubicBezTo>
                    <a:pt x="613812" y="1127085"/>
                    <a:pt x="617736" y="1113887"/>
                    <a:pt x="632716" y="1107823"/>
                  </a:cubicBezTo>
                  <a:cubicBezTo>
                    <a:pt x="635213" y="1107110"/>
                    <a:pt x="636996" y="1110677"/>
                    <a:pt x="634500" y="1111747"/>
                  </a:cubicBezTo>
                  <a:cubicBezTo>
                    <a:pt x="604538" y="1123875"/>
                    <a:pt x="645557" y="1155621"/>
                    <a:pt x="663748" y="1129582"/>
                  </a:cubicBezTo>
                  <a:cubicBezTo>
                    <a:pt x="676945" y="1110320"/>
                    <a:pt x="674448" y="1087135"/>
                    <a:pt x="650194" y="1080001"/>
                  </a:cubicBezTo>
                  <a:cubicBezTo>
                    <a:pt x="603825" y="1066446"/>
                    <a:pt x="545329" y="1099263"/>
                    <a:pt x="540692" y="1149200"/>
                  </a:cubicBezTo>
                  <a:cubicBezTo>
                    <a:pt x="538552" y="1171316"/>
                    <a:pt x="546043" y="1195928"/>
                    <a:pt x="564947" y="1209482"/>
                  </a:cubicBezTo>
                  <a:cubicBezTo>
                    <a:pt x="569405" y="1212692"/>
                    <a:pt x="574822" y="1214944"/>
                    <a:pt x="580462" y="1216070"/>
                  </a:cubicBezTo>
                  <a:lnTo>
                    <a:pt x="588006" y="1216798"/>
                  </a:lnTo>
                  <a:lnTo>
                    <a:pt x="588131" y="1217329"/>
                  </a:lnTo>
                  <a:lnTo>
                    <a:pt x="590162" y="1221566"/>
                  </a:lnTo>
                  <a:lnTo>
                    <a:pt x="585278" y="1221610"/>
                  </a:lnTo>
                  <a:cubicBezTo>
                    <a:pt x="566730" y="1219826"/>
                    <a:pt x="551036" y="1205558"/>
                    <a:pt x="543189" y="1189150"/>
                  </a:cubicBezTo>
                  <a:cubicBezTo>
                    <a:pt x="521075" y="1140639"/>
                    <a:pt x="554603" y="1087848"/>
                    <a:pt x="604182" y="1075721"/>
                  </a:cubicBezTo>
                  <a:cubicBezTo>
                    <a:pt x="613634" y="1073402"/>
                    <a:pt x="624780" y="1071797"/>
                    <a:pt x="635570" y="1072376"/>
                  </a:cubicBezTo>
                  <a:close/>
                  <a:moveTo>
                    <a:pt x="628667" y="936860"/>
                  </a:moveTo>
                  <a:cubicBezTo>
                    <a:pt x="631825" y="935907"/>
                    <a:pt x="634231" y="937913"/>
                    <a:pt x="636637" y="942730"/>
                  </a:cubicBezTo>
                  <a:cubicBezTo>
                    <a:pt x="640915" y="954146"/>
                    <a:pt x="639133" y="970556"/>
                    <a:pt x="630934" y="992318"/>
                  </a:cubicBezTo>
                  <a:cubicBezTo>
                    <a:pt x="631647" y="992318"/>
                    <a:pt x="632003" y="992675"/>
                    <a:pt x="632716" y="992675"/>
                  </a:cubicBezTo>
                  <a:cubicBezTo>
                    <a:pt x="632716" y="992675"/>
                    <a:pt x="632716" y="992675"/>
                    <a:pt x="632716" y="991961"/>
                  </a:cubicBezTo>
                  <a:cubicBezTo>
                    <a:pt x="633073" y="990891"/>
                    <a:pt x="633073" y="990891"/>
                    <a:pt x="633786" y="990534"/>
                  </a:cubicBezTo>
                  <a:cubicBezTo>
                    <a:pt x="634142" y="990534"/>
                    <a:pt x="634855" y="989821"/>
                    <a:pt x="635212" y="990534"/>
                  </a:cubicBezTo>
                  <a:cubicBezTo>
                    <a:pt x="635925" y="988037"/>
                    <a:pt x="636994" y="986610"/>
                    <a:pt x="637351" y="984826"/>
                  </a:cubicBezTo>
                  <a:cubicBezTo>
                    <a:pt x="639133" y="981972"/>
                    <a:pt x="641272" y="979118"/>
                    <a:pt x="643411" y="977334"/>
                  </a:cubicBezTo>
                  <a:cubicBezTo>
                    <a:pt x="645550" y="975194"/>
                    <a:pt x="647689" y="973410"/>
                    <a:pt x="649828" y="971626"/>
                  </a:cubicBezTo>
                  <a:cubicBezTo>
                    <a:pt x="650541" y="971626"/>
                    <a:pt x="650541" y="971626"/>
                    <a:pt x="650541" y="971270"/>
                  </a:cubicBezTo>
                  <a:cubicBezTo>
                    <a:pt x="650541" y="971270"/>
                    <a:pt x="650184" y="970556"/>
                    <a:pt x="650897" y="970556"/>
                  </a:cubicBezTo>
                  <a:cubicBezTo>
                    <a:pt x="650897" y="970556"/>
                    <a:pt x="651610" y="970556"/>
                    <a:pt x="651966" y="970556"/>
                  </a:cubicBezTo>
                  <a:cubicBezTo>
                    <a:pt x="651966" y="970556"/>
                    <a:pt x="652680" y="970556"/>
                    <a:pt x="652680" y="971270"/>
                  </a:cubicBezTo>
                  <a:cubicBezTo>
                    <a:pt x="652680" y="971270"/>
                    <a:pt x="652680" y="971270"/>
                    <a:pt x="652680" y="971626"/>
                  </a:cubicBezTo>
                  <a:cubicBezTo>
                    <a:pt x="652680" y="972340"/>
                    <a:pt x="651966" y="972340"/>
                    <a:pt x="651966" y="972697"/>
                  </a:cubicBezTo>
                  <a:cubicBezTo>
                    <a:pt x="651610" y="972697"/>
                    <a:pt x="651610" y="972697"/>
                    <a:pt x="650897" y="972697"/>
                  </a:cubicBezTo>
                  <a:cubicBezTo>
                    <a:pt x="650897" y="972697"/>
                    <a:pt x="650897" y="972697"/>
                    <a:pt x="650541" y="972697"/>
                  </a:cubicBezTo>
                  <a:cubicBezTo>
                    <a:pt x="648402" y="974124"/>
                    <a:pt x="645906" y="975908"/>
                    <a:pt x="643767" y="978048"/>
                  </a:cubicBezTo>
                  <a:cubicBezTo>
                    <a:pt x="641628" y="980188"/>
                    <a:pt x="639489" y="982686"/>
                    <a:pt x="638420" y="985183"/>
                  </a:cubicBezTo>
                  <a:cubicBezTo>
                    <a:pt x="637351" y="986967"/>
                    <a:pt x="636994" y="988751"/>
                    <a:pt x="635925" y="990891"/>
                  </a:cubicBezTo>
                  <a:cubicBezTo>
                    <a:pt x="635925" y="990891"/>
                    <a:pt x="635925" y="990891"/>
                    <a:pt x="636637" y="991248"/>
                  </a:cubicBezTo>
                  <a:cubicBezTo>
                    <a:pt x="636637" y="991248"/>
                    <a:pt x="636637" y="991248"/>
                    <a:pt x="636994" y="991961"/>
                  </a:cubicBezTo>
                  <a:cubicBezTo>
                    <a:pt x="638776" y="992318"/>
                    <a:pt x="640915" y="993032"/>
                    <a:pt x="643411" y="992318"/>
                  </a:cubicBezTo>
                  <a:cubicBezTo>
                    <a:pt x="645906" y="992675"/>
                    <a:pt x="648758" y="991961"/>
                    <a:pt x="652323" y="990891"/>
                  </a:cubicBezTo>
                  <a:cubicBezTo>
                    <a:pt x="654818" y="989464"/>
                    <a:pt x="656957" y="988394"/>
                    <a:pt x="659809" y="987324"/>
                  </a:cubicBezTo>
                  <a:cubicBezTo>
                    <a:pt x="659809" y="987324"/>
                    <a:pt x="659809" y="987324"/>
                    <a:pt x="659809" y="986610"/>
                  </a:cubicBezTo>
                  <a:cubicBezTo>
                    <a:pt x="659809" y="986253"/>
                    <a:pt x="660522" y="986253"/>
                    <a:pt x="660522" y="985540"/>
                  </a:cubicBezTo>
                  <a:cubicBezTo>
                    <a:pt x="660879" y="985540"/>
                    <a:pt x="660879" y="985540"/>
                    <a:pt x="661592" y="985540"/>
                  </a:cubicBezTo>
                  <a:cubicBezTo>
                    <a:pt x="661592" y="985897"/>
                    <a:pt x="661948" y="985897"/>
                    <a:pt x="661948" y="985897"/>
                  </a:cubicBezTo>
                  <a:cubicBezTo>
                    <a:pt x="662661" y="986610"/>
                    <a:pt x="662661" y="986967"/>
                    <a:pt x="662661" y="986967"/>
                  </a:cubicBezTo>
                  <a:cubicBezTo>
                    <a:pt x="662305" y="987680"/>
                    <a:pt x="662305" y="987680"/>
                    <a:pt x="661592" y="987680"/>
                  </a:cubicBezTo>
                  <a:cubicBezTo>
                    <a:pt x="661592" y="988394"/>
                    <a:pt x="660879" y="988394"/>
                    <a:pt x="660879" y="988394"/>
                  </a:cubicBezTo>
                  <a:cubicBezTo>
                    <a:pt x="660522" y="988394"/>
                    <a:pt x="660522" y="988394"/>
                    <a:pt x="660522" y="987680"/>
                  </a:cubicBezTo>
                  <a:cubicBezTo>
                    <a:pt x="657670" y="989464"/>
                    <a:pt x="655532" y="990534"/>
                    <a:pt x="652323" y="991961"/>
                  </a:cubicBezTo>
                  <a:cubicBezTo>
                    <a:pt x="649471" y="992675"/>
                    <a:pt x="646263" y="993388"/>
                    <a:pt x="643411" y="993388"/>
                  </a:cubicBezTo>
                  <a:cubicBezTo>
                    <a:pt x="640915" y="993388"/>
                    <a:pt x="638776" y="993388"/>
                    <a:pt x="636994" y="993032"/>
                  </a:cubicBezTo>
                  <a:cubicBezTo>
                    <a:pt x="636994" y="993032"/>
                    <a:pt x="636994" y="993032"/>
                    <a:pt x="636994" y="993745"/>
                  </a:cubicBezTo>
                  <a:cubicBezTo>
                    <a:pt x="636637" y="994102"/>
                    <a:pt x="636637" y="994815"/>
                    <a:pt x="635925" y="994815"/>
                  </a:cubicBezTo>
                  <a:cubicBezTo>
                    <a:pt x="635925" y="995172"/>
                    <a:pt x="634855" y="994815"/>
                    <a:pt x="633786" y="994815"/>
                  </a:cubicBezTo>
                  <a:cubicBezTo>
                    <a:pt x="633786" y="994815"/>
                    <a:pt x="633786" y="995529"/>
                    <a:pt x="633429" y="995886"/>
                  </a:cubicBezTo>
                  <a:cubicBezTo>
                    <a:pt x="656957" y="997669"/>
                    <a:pt x="672643" y="1003734"/>
                    <a:pt x="680842" y="1011939"/>
                  </a:cubicBezTo>
                  <a:cubicBezTo>
                    <a:pt x="685477" y="1018004"/>
                    <a:pt x="685833" y="1021572"/>
                    <a:pt x="679773" y="1024069"/>
                  </a:cubicBezTo>
                  <a:cubicBezTo>
                    <a:pt x="670148" y="1028350"/>
                    <a:pt x="660879" y="1031561"/>
                    <a:pt x="651254" y="1034058"/>
                  </a:cubicBezTo>
                  <a:cubicBezTo>
                    <a:pt x="648758" y="1034772"/>
                    <a:pt x="646263" y="1034058"/>
                    <a:pt x="644480" y="1031561"/>
                  </a:cubicBezTo>
                  <a:cubicBezTo>
                    <a:pt x="645906" y="1034772"/>
                    <a:pt x="643767" y="1037982"/>
                    <a:pt x="638064" y="1041193"/>
                  </a:cubicBezTo>
                  <a:cubicBezTo>
                    <a:pt x="633429" y="1044404"/>
                    <a:pt x="624873" y="1045474"/>
                    <a:pt x="612396" y="1044404"/>
                  </a:cubicBezTo>
                  <a:cubicBezTo>
                    <a:pt x="600632" y="1043691"/>
                    <a:pt x="595998" y="1039410"/>
                    <a:pt x="597424" y="1031561"/>
                  </a:cubicBezTo>
                  <a:cubicBezTo>
                    <a:pt x="599563" y="1024426"/>
                    <a:pt x="603127" y="1017291"/>
                    <a:pt x="609188" y="1009442"/>
                  </a:cubicBezTo>
                  <a:cubicBezTo>
                    <a:pt x="605979" y="1011226"/>
                    <a:pt x="602415" y="1013010"/>
                    <a:pt x="598493" y="1014080"/>
                  </a:cubicBezTo>
                  <a:cubicBezTo>
                    <a:pt x="602058" y="1011939"/>
                    <a:pt x="604553" y="1009442"/>
                    <a:pt x="607405" y="1007302"/>
                  </a:cubicBezTo>
                  <a:cubicBezTo>
                    <a:pt x="597780" y="1009442"/>
                    <a:pt x="589581" y="1009799"/>
                    <a:pt x="582808" y="1008372"/>
                  </a:cubicBezTo>
                  <a:cubicBezTo>
                    <a:pt x="574965" y="1006588"/>
                    <a:pt x="572826" y="999810"/>
                    <a:pt x="577104" y="988751"/>
                  </a:cubicBezTo>
                  <a:cubicBezTo>
                    <a:pt x="581738" y="978405"/>
                    <a:pt x="586372" y="970913"/>
                    <a:pt x="591363" y="968059"/>
                  </a:cubicBezTo>
                  <a:cubicBezTo>
                    <a:pt x="596354" y="964491"/>
                    <a:pt x="600276" y="964491"/>
                    <a:pt x="603127" y="966632"/>
                  </a:cubicBezTo>
                  <a:cubicBezTo>
                    <a:pt x="601345" y="963778"/>
                    <a:pt x="601701" y="961637"/>
                    <a:pt x="603484" y="959497"/>
                  </a:cubicBezTo>
                  <a:cubicBezTo>
                    <a:pt x="609901" y="952719"/>
                    <a:pt x="617031" y="945227"/>
                    <a:pt x="625230" y="938805"/>
                  </a:cubicBezTo>
                  <a:cubicBezTo>
                    <a:pt x="626478" y="937824"/>
                    <a:pt x="627614" y="937178"/>
                    <a:pt x="628667" y="936860"/>
                  </a:cubicBezTo>
                  <a:close/>
                  <a:moveTo>
                    <a:pt x="837100" y="917549"/>
                  </a:moveTo>
                  <a:lnTo>
                    <a:pt x="860749" y="936248"/>
                  </a:lnTo>
                  <a:lnTo>
                    <a:pt x="869371" y="939755"/>
                  </a:lnTo>
                  <a:lnTo>
                    <a:pt x="866413" y="940976"/>
                  </a:lnTo>
                  <a:lnTo>
                    <a:pt x="866019" y="941081"/>
                  </a:lnTo>
                  <a:lnTo>
                    <a:pt x="852899" y="934509"/>
                  </a:lnTo>
                  <a:close/>
                  <a:moveTo>
                    <a:pt x="832813" y="912947"/>
                  </a:moveTo>
                  <a:lnTo>
                    <a:pt x="837100" y="917549"/>
                  </a:lnTo>
                  <a:lnTo>
                    <a:pt x="834274" y="915315"/>
                  </a:lnTo>
                  <a:close/>
                  <a:moveTo>
                    <a:pt x="1143720" y="818348"/>
                  </a:moveTo>
                  <a:cubicBezTo>
                    <a:pt x="1146062" y="818047"/>
                    <a:pt x="1148403" y="820455"/>
                    <a:pt x="1146530" y="822863"/>
                  </a:cubicBezTo>
                  <a:cubicBezTo>
                    <a:pt x="1111386" y="865849"/>
                    <a:pt x="1069642" y="898490"/>
                    <a:pt x="1024642" y="926627"/>
                  </a:cubicBezTo>
                  <a:lnTo>
                    <a:pt x="1004907" y="937855"/>
                  </a:lnTo>
                  <a:lnTo>
                    <a:pt x="1004459" y="938723"/>
                  </a:lnTo>
                  <a:cubicBezTo>
                    <a:pt x="978426" y="958701"/>
                    <a:pt x="950253" y="981889"/>
                    <a:pt x="946687" y="1016851"/>
                  </a:cubicBezTo>
                  <a:cubicBezTo>
                    <a:pt x="945617" y="1029693"/>
                    <a:pt x="946687" y="1042536"/>
                    <a:pt x="950966" y="1055022"/>
                  </a:cubicBezTo>
                  <a:lnTo>
                    <a:pt x="958244" y="1070201"/>
                  </a:lnTo>
                  <a:lnTo>
                    <a:pt x="959457" y="1069752"/>
                  </a:lnTo>
                  <a:cubicBezTo>
                    <a:pt x="962682" y="1068977"/>
                    <a:pt x="965695" y="1068698"/>
                    <a:pt x="968508" y="1068899"/>
                  </a:cubicBezTo>
                  <a:cubicBezTo>
                    <a:pt x="974133" y="1069300"/>
                    <a:pt x="978955" y="1071619"/>
                    <a:pt x="983062" y="1075721"/>
                  </a:cubicBezTo>
                  <a:cubicBezTo>
                    <a:pt x="980026" y="1073938"/>
                    <a:pt x="976097" y="1073046"/>
                    <a:pt x="971231" y="1073135"/>
                  </a:cubicBezTo>
                  <a:lnTo>
                    <a:pt x="966353" y="1074057"/>
                  </a:lnTo>
                  <a:lnTo>
                    <a:pt x="969268" y="1074596"/>
                  </a:lnTo>
                  <a:cubicBezTo>
                    <a:pt x="975813" y="1077293"/>
                    <a:pt x="981631" y="1084329"/>
                    <a:pt x="986657" y="1095766"/>
                  </a:cubicBezTo>
                  <a:lnTo>
                    <a:pt x="1009535" y="1147872"/>
                  </a:lnTo>
                  <a:lnTo>
                    <a:pt x="1006664" y="1150241"/>
                  </a:lnTo>
                  <a:lnTo>
                    <a:pt x="1004525" y="1148919"/>
                  </a:lnTo>
                  <a:lnTo>
                    <a:pt x="1004889" y="1151705"/>
                  </a:lnTo>
                  <a:lnTo>
                    <a:pt x="1002144" y="1153970"/>
                  </a:lnTo>
                  <a:lnTo>
                    <a:pt x="959495" y="1115030"/>
                  </a:lnTo>
                  <a:cubicBezTo>
                    <a:pt x="951454" y="1107182"/>
                    <a:pt x="946898" y="1100047"/>
                    <a:pt x="945781" y="1093581"/>
                  </a:cubicBezTo>
                  <a:lnTo>
                    <a:pt x="945977" y="1091572"/>
                  </a:lnTo>
                  <a:lnTo>
                    <a:pt x="944222" y="1096055"/>
                  </a:lnTo>
                  <a:cubicBezTo>
                    <a:pt x="942525" y="1102030"/>
                    <a:pt x="942346" y="1107470"/>
                    <a:pt x="943775" y="1112464"/>
                  </a:cubicBezTo>
                  <a:cubicBezTo>
                    <a:pt x="937346" y="1102832"/>
                    <a:pt x="937346" y="1093914"/>
                    <a:pt x="943418" y="1086423"/>
                  </a:cubicBezTo>
                  <a:cubicBezTo>
                    <a:pt x="949489" y="1078575"/>
                    <a:pt x="951275" y="1074294"/>
                    <a:pt x="949132" y="1073581"/>
                  </a:cubicBezTo>
                  <a:lnTo>
                    <a:pt x="949651" y="1073389"/>
                  </a:lnTo>
                  <a:lnTo>
                    <a:pt x="949445" y="1073060"/>
                  </a:lnTo>
                  <a:cubicBezTo>
                    <a:pt x="939867" y="1054665"/>
                    <a:pt x="937058" y="1029247"/>
                    <a:pt x="940267" y="1011856"/>
                  </a:cubicBezTo>
                  <a:cubicBezTo>
                    <a:pt x="943477" y="994911"/>
                    <a:pt x="951590" y="979838"/>
                    <a:pt x="962512" y="966906"/>
                  </a:cubicBezTo>
                  <a:lnTo>
                    <a:pt x="974670" y="955060"/>
                  </a:lnTo>
                  <a:lnTo>
                    <a:pt x="955118" y="966184"/>
                  </a:lnTo>
                  <a:cubicBezTo>
                    <a:pt x="931409" y="978731"/>
                    <a:pt x="907303" y="990882"/>
                    <a:pt x="883220" y="1003368"/>
                  </a:cubicBezTo>
                  <a:cubicBezTo>
                    <a:pt x="839513" y="1026109"/>
                    <a:pt x="787166" y="1051498"/>
                    <a:pt x="746995" y="1086851"/>
                  </a:cubicBezTo>
                  <a:lnTo>
                    <a:pt x="726400" y="1107438"/>
                  </a:lnTo>
                  <a:lnTo>
                    <a:pt x="726954" y="1108221"/>
                  </a:lnTo>
                  <a:cubicBezTo>
                    <a:pt x="751572" y="1138191"/>
                    <a:pt x="792959" y="1146041"/>
                    <a:pt x="829352" y="1136407"/>
                  </a:cubicBezTo>
                  <a:cubicBezTo>
                    <a:pt x="850402" y="1130699"/>
                    <a:pt x="875377" y="1111789"/>
                    <a:pt x="860035" y="1087884"/>
                  </a:cubicBezTo>
                  <a:cubicBezTo>
                    <a:pt x="843980" y="1062552"/>
                    <a:pt x="822929" y="1085030"/>
                    <a:pt x="816151" y="1104653"/>
                  </a:cubicBezTo>
                  <a:cubicBezTo>
                    <a:pt x="815794" y="1106437"/>
                    <a:pt x="812939" y="1105366"/>
                    <a:pt x="813653" y="1103583"/>
                  </a:cubicBezTo>
                  <a:cubicBezTo>
                    <a:pt x="817934" y="1090738"/>
                    <a:pt x="825070" y="1075039"/>
                    <a:pt x="840412" y="1073255"/>
                  </a:cubicBezTo>
                  <a:cubicBezTo>
                    <a:pt x="850045" y="1072185"/>
                    <a:pt x="859679" y="1079678"/>
                    <a:pt x="863603" y="1087884"/>
                  </a:cubicBezTo>
                  <a:cubicBezTo>
                    <a:pt x="881442" y="1123563"/>
                    <a:pt x="837558" y="1140689"/>
                    <a:pt x="810085" y="1143186"/>
                  </a:cubicBezTo>
                  <a:cubicBezTo>
                    <a:pt x="779535" y="1145862"/>
                    <a:pt x="749682" y="1136413"/>
                    <a:pt x="729498" y="1116580"/>
                  </a:cubicBezTo>
                  <a:lnTo>
                    <a:pt x="724031" y="1109982"/>
                  </a:lnTo>
                  <a:lnTo>
                    <a:pt x="705969" y="1134524"/>
                  </a:lnTo>
                  <a:cubicBezTo>
                    <a:pt x="700549" y="1143423"/>
                    <a:pt x="695950" y="1152837"/>
                    <a:pt x="692338" y="1162825"/>
                  </a:cubicBezTo>
                  <a:cubicBezTo>
                    <a:pt x="681634" y="1192612"/>
                    <a:pt x="681634" y="1232120"/>
                    <a:pt x="693676" y="1265474"/>
                  </a:cubicBezTo>
                  <a:lnTo>
                    <a:pt x="710471" y="1292232"/>
                  </a:lnTo>
                  <a:lnTo>
                    <a:pt x="696743" y="1293616"/>
                  </a:lnTo>
                  <a:lnTo>
                    <a:pt x="680160" y="1259881"/>
                  </a:lnTo>
                  <a:cubicBezTo>
                    <a:pt x="676225" y="1247735"/>
                    <a:pt x="674032" y="1235194"/>
                    <a:pt x="673444" y="1222577"/>
                  </a:cubicBezTo>
                  <a:lnTo>
                    <a:pt x="673479" y="1221620"/>
                  </a:lnTo>
                  <a:lnTo>
                    <a:pt x="669990" y="1230572"/>
                  </a:lnTo>
                  <a:cubicBezTo>
                    <a:pt x="664728" y="1239890"/>
                    <a:pt x="656792" y="1247470"/>
                    <a:pt x="646983" y="1249789"/>
                  </a:cubicBezTo>
                  <a:cubicBezTo>
                    <a:pt x="626385" y="1254783"/>
                    <a:pt x="603329" y="1244210"/>
                    <a:pt x="592152" y="1225717"/>
                  </a:cubicBezTo>
                  <a:lnTo>
                    <a:pt x="590162" y="1221566"/>
                  </a:lnTo>
                  <a:lnTo>
                    <a:pt x="592516" y="1221544"/>
                  </a:lnTo>
                  <a:lnTo>
                    <a:pt x="594274" y="1221106"/>
                  </a:lnTo>
                  <a:lnTo>
                    <a:pt x="594462" y="1221588"/>
                  </a:lnTo>
                  <a:cubicBezTo>
                    <a:pt x="596736" y="1225623"/>
                    <a:pt x="599545" y="1229279"/>
                    <a:pt x="602755" y="1232311"/>
                  </a:cubicBezTo>
                  <a:cubicBezTo>
                    <a:pt x="617379" y="1246222"/>
                    <a:pt x="643060" y="1255496"/>
                    <a:pt x="659111" y="1237661"/>
                  </a:cubicBezTo>
                  <a:cubicBezTo>
                    <a:pt x="668028" y="1228030"/>
                    <a:pt x="674448" y="1214476"/>
                    <a:pt x="673378" y="1201278"/>
                  </a:cubicBezTo>
                  <a:lnTo>
                    <a:pt x="674250" y="1200471"/>
                  </a:lnTo>
                  <a:lnTo>
                    <a:pt x="674364" y="1197339"/>
                  </a:lnTo>
                  <a:cubicBezTo>
                    <a:pt x="678334" y="1163807"/>
                    <a:pt x="693051" y="1131255"/>
                    <a:pt x="715886" y="1105749"/>
                  </a:cubicBezTo>
                  <a:lnTo>
                    <a:pt x="718456" y="1103137"/>
                  </a:lnTo>
                  <a:lnTo>
                    <a:pt x="710492" y="1087909"/>
                  </a:lnTo>
                  <a:cubicBezTo>
                    <a:pt x="708289" y="1082337"/>
                    <a:pt x="706617" y="1076377"/>
                    <a:pt x="705547" y="1070044"/>
                  </a:cubicBezTo>
                  <a:cubicBezTo>
                    <a:pt x="698054" y="1023662"/>
                    <a:pt x="723029" y="976209"/>
                    <a:pt x="769411" y="962651"/>
                  </a:cubicBezTo>
                  <a:cubicBezTo>
                    <a:pt x="791622" y="956229"/>
                    <a:pt x="817544" y="952967"/>
                    <a:pt x="842269" y="947448"/>
                  </a:cubicBezTo>
                  <a:lnTo>
                    <a:pt x="866019" y="941081"/>
                  </a:lnTo>
                  <a:lnTo>
                    <a:pt x="870545" y="943349"/>
                  </a:lnTo>
                  <a:lnTo>
                    <a:pt x="861995" y="946287"/>
                  </a:lnTo>
                  <a:cubicBezTo>
                    <a:pt x="808089" y="960794"/>
                    <a:pt x="738237" y="957477"/>
                    <a:pt x="714823" y="1016169"/>
                  </a:cubicBezTo>
                  <a:cubicBezTo>
                    <a:pt x="704209" y="1042393"/>
                    <a:pt x="705341" y="1073807"/>
                    <a:pt x="719891" y="1098222"/>
                  </a:cubicBezTo>
                  <a:lnTo>
                    <a:pt x="721313" y="1100234"/>
                  </a:lnTo>
                  <a:lnTo>
                    <a:pt x="737479" y="1083805"/>
                  </a:lnTo>
                  <a:cubicBezTo>
                    <a:pt x="790332" y="1035273"/>
                    <a:pt x="859404" y="1004527"/>
                    <a:pt x="922466" y="972689"/>
                  </a:cubicBezTo>
                  <a:lnTo>
                    <a:pt x="974237" y="945523"/>
                  </a:lnTo>
                  <a:lnTo>
                    <a:pt x="959575" y="949901"/>
                  </a:lnTo>
                  <a:cubicBezTo>
                    <a:pt x="940223" y="954584"/>
                    <a:pt x="920288" y="956005"/>
                    <a:pt x="900352" y="952660"/>
                  </a:cubicBezTo>
                  <a:cubicBezTo>
                    <a:pt x="892057" y="951233"/>
                    <a:pt x="883784" y="949003"/>
                    <a:pt x="875790" y="945976"/>
                  </a:cubicBezTo>
                  <a:lnTo>
                    <a:pt x="870545" y="943349"/>
                  </a:lnTo>
                  <a:lnTo>
                    <a:pt x="874699" y="941921"/>
                  </a:lnTo>
                  <a:lnTo>
                    <a:pt x="884307" y="945829"/>
                  </a:lnTo>
                  <a:cubicBezTo>
                    <a:pt x="919181" y="955966"/>
                    <a:pt x="955963" y="949951"/>
                    <a:pt x="989925" y="936011"/>
                  </a:cubicBezTo>
                  <a:lnTo>
                    <a:pt x="995102" y="933617"/>
                  </a:lnTo>
                  <a:lnTo>
                    <a:pt x="1039761" y="906873"/>
                  </a:lnTo>
                  <a:cubicBezTo>
                    <a:pt x="1077045" y="882348"/>
                    <a:pt x="1111743" y="854255"/>
                    <a:pt x="1141535" y="819653"/>
                  </a:cubicBezTo>
                  <a:cubicBezTo>
                    <a:pt x="1142159" y="818850"/>
                    <a:pt x="1142940" y="818449"/>
                    <a:pt x="1143720" y="818348"/>
                  </a:cubicBezTo>
                  <a:close/>
                  <a:moveTo>
                    <a:pt x="873548" y="783765"/>
                  </a:moveTo>
                  <a:cubicBezTo>
                    <a:pt x="892146" y="782650"/>
                    <a:pt x="910877" y="789786"/>
                    <a:pt x="923543" y="806734"/>
                  </a:cubicBezTo>
                  <a:cubicBezTo>
                    <a:pt x="957081" y="851689"/>
                    <a:pt x="933533" y="916982"/>
                    <a:pt x="883940" y="938746"/>
                  </a:cubicBezTo>
                  <a:lnTo>
                    <a:pt x="874699" y="941921"/>
                  </a:lnTo>
                  <a:lnTo>
                    <a:pt x="869371" y="939755"/>
                  </a:lnTo>
                  <a:lnTo>
                    <a:pt x="888667" y="931794"/>
                  </a:lnTo>
                  <a:cubicBezTo>
                    <a:pt x="909612" y="920856"/>
                    <a:pt x="926085" y="904048"/>
                    <a:pt x="933176" y="875951"/>
                  </a:cubicBezTo>
                  <a:cubicBezTo>
                    <a:pt x="941026" y="844910"/>
                    <a:pt x="930322" y="804593"/>
                    <a:pt x="898211" y="791392"/>
                  </a:cubicBezTo>
                  <a:cubicBezTo>
                    <a:pt x="868241" y="778547"/>
                    <a:pt x="834703" y="794959"/>
                    <a:pt x="820075" y="823146"/>
                  </a:cubicBezTo>
                  <a:cubicBezTo>
                    <a:pt x="809015" y="844197"/>
                    <a:pt x="809104" y="867031"/>
                    <a:pt x="816998" y="887323"/>
                  </a:cubicBezTo>
                  <a:lnTo>
                    <a:pt x="832813" y="912947"/>
                  </a:lnTo>
                  <a:lnTo>
                    <a:pt x="818291" y="897358"/>
                  </a:lnTo>
                  <a:cubicBezTo>
                    <a:pt x="804376" y="869528"/>
                    <a:pt x="805090" y="835634"/>
                    <a:pt x="824357" y="810301"/>
                  </a:cubicBezTo>
                  <a:cubicBezTo>
                    <a:pt x="836487" y="794246"/>
                    <a:pt x="854951" y="784880"/>
                    <a:pt x="873548" y="783765"/>
                  </a:cubicBezTo>
                  <a:close/>
                  <a:moveTo>
                    <a:pt x="525804" y="651996"/>
                  </a:moveTo>
                  <a:cubicBezTo>
                    <a:pt x="527459" y="652130"/>
                    <a:pt x="528622" y="652398"/>
                    <a:pt x="529338" y="652755"/>
                  </a:cubicBezTo>
                  <a:cubicBezTo>
                    <a:pt x="530770" y="653825"/>
                    <a:pt x="531486" y="654896"/>
                    <a:pt x="531486" y="655610"/>
                  </a:cubicBezTo>
                  <a:cubicBezTo>
                    <a:pt x="531486" y="656324"/>
                    <a:pt x="531486" y="657038"/>
                    <a:pt x="531128" y="657752"/>
                  </a:cubicBezTo>
                  <a:cubicBezTo>
                    <a:pt x="527907" y="658466"/>
                    <a:pt x="526117" y="659894"/>
                    <a:pt x="526117" y="663106"/>
                  </a:cubicBezTo>
                  <a:cubicBezTo>
                    <a:pt x="521464" y="666319"/>
                    <a:pt x="517885" y="665605"/>
                    <a:pt x="516096" y="660965"/>
                  </a:cubicBezTo>
                  <a:cubicBezTo>
                    <a:pt x="518243" y="658823"/>
                    <a:pt x="519317" y="657395"/>
                    <a:pt x="519675" y="655967"/>
                  </a:cubicBezTo>
                  <a:cubicBezTo>
                    <a:pt x="520033" y="654896"/>
                    <a:pt x="520033" y="653469"/>
                    <a:pt x="519317" y="652041"/>
                  </a:cubicBezTo>
                  <a:cubicBezTo>
                    <a:pt x="522001" y="651862"/>
                    <a:pt x="524149" y="651862"/>
                    <a:pt x="525804" y="651996"/>
                  </a:cubicBezTo>
                  <a:close/>
                  <a:moveTo>
                    <a:pt x="536093" y="643385"/>
                  </a:moveTo>
                  <a:cubicBezTo>
                    <a:pt x="536093" y="643385"/>
                    <a:pt x="536093" y="643385"/>
                    <a:pt x="537532" y="644102"/>
                  </a:cubicBezTo>
                  <a:cubicBezTo>
                    <a:pt x="538971" y="645177"/>
                    <a:pt x="539331" y="646969"/>
                    <a:pt x="538611" y="649119"/>
                  </a:cubicBezTo>
                  <a:cubicBezTo>
                    <a:pt x="537892" y="650910"/>
                    <a:pt x="536453" y="651985"/>
                    <a:pt x="534294" y="651985"/>
                  </a:cubicBezTo>
                  <a:cubicBezTo>
                    <a:pt x="530696" y="651985"/>
                    <a:pt x="529977" y="651269"/>
                    <a:pt x="532135" y="649477"/>
                  </a:cubicBezTo>
                  <a:cubicBezTo>
                    <a:pt x="534654" y="647685"/>
                    <a:pt x="535733" y="645894"/>
                    <a:pt x="536093" y="643385"/>
                  </a:cubicBezTo>
                  <a:close/>
                  <a:moveTo>
                    <a:pt x="543588" y="634936"/>
                  </a:moveTo>
                  <a:cubicBezTo>
                    <a:pt x="546068" y="637049"/>
                    <a:pt x="546422" y="638809"/>
                    <a:pt x="544651" y="640921"/>
                  </a:cubicBezTo>
                  <a:cubicBezTo>
                    <a:pt x="543234" y="642681"/>
                    <a:pt x="541817" y="643385"/>
                    <a:pt x="540754" y="642681"/>
                  </a:cubicBezTo>
                  <a:cubicBezTo>
                    <a:pt x="540046" y="641977"/>
                    <a:pt x="538983" y="641273"/>
                    <a:pt x="538275" y="640569"/>
                  </a:cubicBezTo>
                  <a:cubicBezTo>
                    <a:pt x="541109" y="640217"/>
                    <a:pt x="542880" y="638457"/>
                    <a:pt x="543588" y="634936"/>
                  </a:cubicBezTo>
                  <a:close/>
                  <a:moveTo>
                    <a:pt x="511818" y="632070"/>
                  </a:moveTo>
                  <a:cubicBezTo>
                    <a:pt x="510753" y="637416"/>
                    <a:pt x="511108" y="641694"/>
                    <a:pt x="513593" y="644902"/>
                  </a:cubicBezTo>
                  <a:cubicBezTo>
                    <a:pt x="516078" y="647753"/>
                    <a:pt x="517498" y="650605"/>
                    <a:pt x="517853" y="652387"/>
                  </a:cubicBezTo>
                  <a:cubicBezTo>
                    <a:pt x="518208" y="654526"/>
                    <a:pt x="517143" y="656665"/>
                    <a:pt x="514303" y="658447"/>
                  </a:cubicBezTo>
                  <a:cubicBezTo>
                    <a:pt x="511463" y="660586"/>
                    <a:pt x="509333" y="659516"/>
                    <a:pt x="507913" y="654882"/>
                  </a:cubicBezTo>
                  <a:cubicBezTo>
                    <a:pt x="506493" y="650605"/>
                    <a:pt x="506138" y="646684"/>
                    <a:pt x="507203" y="642407"/>
                  </a:cubicBezTo>
                  <a:cubicBezTo>
                    <a:pt x="508268" y="638129"/>
                    <a:pt x="510043" y="634921"/>
                    <a:pt x="511818" y="632070"/>
                  </a:cubicBezTo>
                  <a:close/>
                  <a:moveTo>
                    <a:pt x="534517" y="623702"/>
                  </a:moveTo>
                  <a:cubicBezTo>
                    <a:pt x="536032" y="623435"/>
                    <a:pt x="537457" y="623524"/>
                    <a:pt x="538882" y="623880"/>
                  </a:cubicBezTo>
                  <a:cubicBezTo>
                    <a:pt x="541376" y="624948"/>
                    <a:pt x="542801" y="627439"/>
                    <a:pt x="542801" y="631710"/>
                  </a:cubicBezTo>
                  <a:cubicBezTo>
                    <a:pt x="542801" y="635981"/>
                    <a:pt x="540307" y="638472"/>
                    <a:pt x="534963" y="639896"/>
                  </a:cubicBezTo>
                  <a:cubicBezTo>
                    <a:pt x="534963" y="640608"/>
                    <a:pt x="534963" y="641320"/>
                    <a:pt x="534963" y="642387"/>
                  </a:cubicBezTo>
                  <a:cubicBezTo>
                    <a:pt x="534250" y="646303"/>
                    <a:pt x="532113" y="648794"/>
                    <a:pt x="528550" y="650218"/>
                  </a:cubicBezTo>
                  <a:cubicBezTo>
                    <a:pt x="526056" y="650929"/>
                    <a:pt x="523562" y="650218"/>
                    <a:pt x="521068" y="648794"/>
                  </a:cubicBezTo>
                  <a:cubicBezTo>
                    <a:pt x="517861" y="646303"/>
                    <a:pt x="515723" y="643099"/>
                    <a:pt x="515011" y="638828"/>
                  </a:cubicBezTo>
                  <a:cubicBezTo>
                    <a:pt x="513942" y="634557"/>
                    <a:pt x="513229" y="630642"/>
                    <a:pt x="513586" y="626727"/>
                  </a:cubicBezTo>
                  <a:cubicBezTo>
                    <a:pt x="516792" y="625659"/>
                    <a:pt x="518930" y="626015"/>
                    <a:pt x="521068" y="627083"/>
                  </a:cubicBezTo>
                  <a:cubicBezTo>
                    <a:pt x="523205" y="628507"/>
                    <a:pt x="526056" y="627795"/>
                    <a:pt x="529618" y="625659"/>
                  </a:cubicBezTo>
                  <a:cubicBezTo>
                    <a:pt x="531400" y="624592"/>
                    <a:pt x="533003" y="623969"/>
                    <a:pt x="534517" y="623702"/>
                  </a:cubicBezTo>
                  <a:close/>
                  <a:moveTo>
                    <a:pt x="419821" y="622326"/>
                  </a:moveTo>
                  <a:lnTo>
                    <a:pt x="420618" y="623250"/>
                  </a:lnTo>
                  <a:lnTo>
                    <a:pt x="420536" y="623393"/>
                  </a:lnTo>
                  <a:close/>
                  <a:moveTo>
                    <a:pt x="550760" y="611358"/>
                  </a:moveTo>
                  <a:cubicBezTo>
                    <a:pt x="552193" y="612426"/>
                    <a:pt x="552910" y="613851"/>
                    <a:pt x="552910" y="615632"/>
                  </a:cubicBezTo>
                  <a:cubicBezTo>
                    <a:pt x="552910" y="617412"/>
                    <a:pt x="552193" y="619549"/>
                    <a:pt x="550043" y="622042"/>
                  </a:cubicBezTo>
                  <a:cubicBezTo>
                    <a:pt x="551118" y="623823"/>
                    <a:pt x="551118" y="625604"/>
                    <a:pt x="550760" y="628097"/>
                  </a:cubicBezTo>
                  <a:cubicBezTo>
                    <a:pt x="549685" y="630947"/>
                    <a:pt x="547535" y="632371"/>
                    <a:pt x="543952" y="632371"/>
                  </a:cubicBezTo>
                  <a:cubicBezTo>
                    <a:pt x="544310" y="626673"/>
                    <a:pt x="543593" y="623111"/>
                    <a:pt x="541443" y="620974"/>
                  </a:cubicBezTo>
                  <a:cubicBezTo>
                    <a:pt x="543593" y="619193"/>
                    <a:pt x="545385" y="617412"/>
                    <a:pt x="546818" y="614207"/>
                  </a:cubicBezTo>
                  <a:cubicBezTo>
                    <a:pt x="548252" y="611358"/>
                    <a:pt x="549685" y="610646"/>
                    <a:pt x="550760" y="611358"/>
                  </a:cubicBezTo>
                  <a:close/>
                  <a:moveTo>
                    <a:pt x="366717" y="609228"/>
                  </a:moveTo>
                  <a:lnTo>
                    <a:pt x="358825" y="613305"/>
                  </a:lnTo>
                  <a:lnTo>
                    <a:pt x="346074" y="617076"/>
                  </a:lnTo>
                  <a:lnTo>
                    <a:pt x="346638" y="617059"/>
                  </a:lnTo>
                  <a:cubicBezTo>
                    <a:pt x="359033" y="618512"/>
                    <a:pt x="371076" y="625527"/>
                    <a:pt x="372682" y="639155"/>
                  </a:cubicBezTo>
                  <a:cubicBezTo>
                    <a:pt x="374823" y="654476"/>
                    <a:pt x="363047" y="664809"/>
                    <a:pt x="348417" y="663740"/>
                  </a:cubicBezTo>
                  <a:cubicBezTo>
                    <a:pt x="346633" y="663740"/>
                    <a:pt x="346989" y="661602"/>
                    <a:pt x="348417" y="661246"/>
                  </a:cubicBezTo>
                  <a:cubicBezTo>
                    <a:pt x="357695" y="659821"/>
                    <a:pt x="368757" y="656970"/>
                    <a:pt x="369471" y="645569"/>
                  </a:cubicBezTo>
                  <a:cubicBezTo>
                    <a:pt x="369827" y="637730"/>
                    <a:pt x="366616" y="630248"/>
                    <a:pt x="360193" y="625972"/>
                  </a:cubicBezTo>
                  <a:cubicBezTo>
                    <a:pt x="346633" y="616708"/>
                    <a:pt x="323081" y="619202"/>
                    <a:pt x="316658" y="636305"/>
                  </a:cubicBezTo>
                  <a:cubicBezTo>
                    <a:pt x="303811" y="669797"/>
                    <a:pt x="344492" y="691175"/>
                    <a:pt x="373039" y="686187"/>
                  </a:cubicBezTo>
                  <a:cubicBezTo>
                    <a:pt x="409839" y="679841"/>
                    <a:pt x="404925" y="613681"/>
                    <a:pt x="373000" y="609252"/>
                  </a:cubicBezTo>
                  <a:close/>
                  <a:moveTo>
                    <a:pt x="372282" y="606353"/>
                  </a:moveTo>
                  <a:lnTo>
                    <a:pt x="371785" y="606610"/>
                  </a:lnTo>
                  <a:lnTo>
                    <a:pt x="372726" y="606590"/>
                  </a:lnTo>
                  <a:close/>
                  <a:moveTo>
                    <a:pt x="541415" y="601327"/>
                  </a:moveTo>
                  <a:cubicBezTo>
                    <a:pt x="546269" y="601444"/>
                    <a:pt x="547608" y="604925"/>
                    <a:pt x="545733" y="611619"/>
                  </a:cubicBezTo>
                  <a:cubicBezTo>
                    <a:pt x="543234" y="620544"/>
                    <a:pt x="533236" y="624828"/>
                    <a:pt x="516096" y="624113"/>
                  </a:cubicBezTo>
                  <a:cubicBezTo>
                    <a:pt x="519310" y="611976"/>
                    <a:pt x="525737" y="604836"/>
                    <a:pt x="535378" y="602336"/>
                  </a:cubicBezTo>
                  <a:cubicBezTo>
                    <a:pt x="537788" y="601623"/>
                    <a:pt x="539797" y="601288"/>
                    <a:pt x="541415" y="601327"/>
                  </a:cubicBezTo>
                  <a:close/>
                  <a:moveTo>
                    <a:pt x="464055" y="598188"/>
                  </a:moveTo>
                  <a:cubicBezTo>
                    <a:pt x="462987" y="599967"/>
                    <a:pt x="466904" y="602814"/>
                    <a:pt x="476516" y="607795"/>
                  </a:cubicBezTo>
                  <a:cubicBezTo>
                    <a:pt x="485416" y="612420"/>
                    <a:pt x="494317" y="616690"/>
                    <a:pt x="503573" y="620603"/>
                  </a:cubicBezTo>
                  <a:cubicBezTo>
                    <a:pt x="495385" y="615622"/>
                    <a:pt x="487196" y="610285"/>
                    <a:pt x="478652" y="604593"/>
                  </a:cubicBezTo>
                  <a:cubicBezTo>
                    <a:pt x="470108" y="598900"/>
                    <a:pt x="465479" y="596765"/>
                    <a:pt x="464055" y="598188"/>
                  </a:cubicBezTo>
                  <a:close/>
                  <a:moveTo>
                    <a:pt x="147108" y="570625"/>
                  </a:moveTo>
                  <a:cubicBezTo>
                    <a:pt x="152370" y="571116"/>
                    <a:pt x="157633" y="574060"/>
                    <a:pt x="160844" y="578522"/>
                  </a:cubicBezTo>
                  <a:cubicBezTo>
                    <a:pt x="169139" y="589763"/>
                    <a:pt x="170209" y="605421"/>
                    <a:pt x="163302" y="617064"/>
                  </a:cubicBezTo>
                  <a:lnTo>
                    <a:pt x="159701" y="620815"/>
                  </a:lnTo>
                  <a:lnTo>
                    <a:pt x="155877" y="618568"/>
                  </a:lnTo>
                  <a:lnTo>
                    <a:pt x="159238" y="615190"/>
                  </a:lnTo>
                  <a:cubicBezTo>
                    <a:pt x="166017" y="606536"/>
                    <a:pt x="167979" y="595116"/>
                    <a:pt x="159774" y="583517"/>
                  </a:cubicBezTo>
                  <a:cubicBezTo>
                    <a:pt x="150854" y="571027"/>
                    <a:pt x="130518" y="572811"/>
                    <a:pt x="134086" y="591369"/>
                  </a:cubicBezTo>
                  <a:cubicBezTo>
                    <a:pt x="135691" y="600469"/>
                    <a:pt x="141221" y="608409"/>
                    <a:pt x="148535" y="614253"/>
                  </a:cubicBezTo>
                  <a:lnTo>
                    <a:pt x="155877" y="618568"/>
                  </a:lnTo>
                  <a:lnTo>
                    <a:pt x="153335" y="621122"/>
                  </a:lnTo>
                  <a:lnTo>
                    <a:pt x="152497" y="621663"/>
                  </a:lnTo>
                  <a:lnTo>
                    <a:pt x="142554" y="613735"/>
                  </a:lnTo>
                  <a:cubicBezTo>
                    <a:pt x="132569" y="603949"/>
                    <a:pt x="125344" y="590298"/>
                    <a:pt x="133372" y="577451"/>
                  </a:cubicBezTo>
                  <a:cubicBezTo>
                    <a:pt x="136583" y="572097"/>
                    <a:pt x="141845" y="570135"/>
                    <a:pt x="147108" y="570625"/>
                  </a:cubicBezTo>
                  <a:close/>
                  <a:moveTo>
                    <a:pt x="336307" y="544561"/>
                  </a:moveTo>
                  <a:cubicBezTo>
                    <a:pt x="339158" y="554587"/>
                    <a:pt x="339871" y="561033"/>
                    <a:pt x="338445" y="563898"/>
                  </a:cubicBezTo>
                  <a:cubicBezTo>
                    <a:pt x="337020" y="566762"/>
                    <a:pt x="335950" y="568553"/>
                    <a:pt x="334525" y="569627"/>
                  </a:cubicBezTo>
                  <a:cubicBezTo>
                    <a:pt x="333455" y="570701"/>
                    <a:pt x="332386" y="571059"/>
                    <a:pt x="331317" y="571417"/>
                  </a:cubicBezTo>
                  <a:cubicBezTo>
                    <a:pt x="329535" y="566762"/>
                    <a:pt x="326327" y="566046"/>
                    <a:pt x="321337" y="568911"/>
                  </a:cubicBezTo>
                  <a:cubicBezTo>
                    <a:pt x="315278" y="564972"/>
                    <a:pt x="315634" y="559242"/>
                    <a:pt x="322406" y="552081"/>
                  </a:cubicBezTo>
                  <a:cubicBezTo>
                    <a:pt x="325971" y="553513"/>
                    <a:pt x="328822" y="553155"/>
                    <a:pt x="330960" y="552439"/>
                  </a:cubicBezTo>
                  <a:cubicBezTo>
                    <a:pt x="333099" y="551723"/>
                    <a:pt x="334881" y="549216"/>
                    <a:pt x="336307" y="544561"/>
                  </a:cubicBezTo>
                  <a:close/>
                  <a:moveTo>
                    <a:pt x="357375" y="527923"/>
                  </a:moveTo>
                  <a:cubicBezTo>
                    <a:pt x="359870" y="528993"/>
                    <a:pt x="360939" y="530420"/>
                    <a:pt x="360939" y="533273"/>
                  </a:cubicBezTo>
                  <a:cubicBezTo>
                    <a:pt x="361295" y="535769"/>
                    <a:pt x="359157" y="539335"/>
                    <a:pt x="355593" y="543971"/>
                  </a:cubicBezTo>
                  <a:cubicBezTo>
                    <a:pt x="357019" y="546111"/>
                    <a:pt x="357375" y="549321"/>
                    <a:pt x="356662" y="552887"/>
                  </a:cubicBezTo>
                  <a:cubicBezTo>
                    <a:pt x="354881" y="557523"/>
                    <a:pt x="350960" y="561089"/>
                    <a:pt x="344546" y="562515"/>
                  </a:cubicBezTo>
                  <a:cubicBezTo>
                    <a:pt x="345615" y="553957"/>
                    <a:pt x="344189" y="547894"/>
                    <a:pt x="340625" y="544684"/>
                  </a:cubicBezTo>
                  <a:cubicBezTo>
                    <a:pt x="344189" y="542902"/>
                    <a:pt x="347397" y="539335"/>
                    <a:pt x="350248" y="534699"/>
                  </a:cubicBezTo>
                  <a:cubicBezTo>
                    <a:pt x="352742" y="529707"/>
                    <a:pt x="355237" y="527210"/>
                    <a:pt x="357375" y="527923"/>
                  </a:cubicBezTo>
                  <a:close/>
                  <a:moveTo>
                    <a:pt x="514402" y="527290"/>
                  </a:moveTo>
                  <a:lnTo>
                    <a:pt x="515172" y="527522"/>
                  </a:lnTo>
                  <a:lnTo>
                    <a:pt x="514974" y="527596"/>
                  </a:lnTo>
                  <a:close/>
                  <a:moveTo>
                    <a:pt x="525591" y="523598"/>
                  </a:moveTo>
                  <a:lnTo>
                    <a:pt x="519695" y="528883"/>
                  </a:lnTo>
                  <a:lnTo>
                    <a:pt x="515172" y="527522"/>
                  </a:lnTo>
                  <a:close/>
                  <a:moveTo>
                    <a:pt x="525828" y="523385"/>
                  </a:moveTo>
                  <a:lnTo>
                    <a:pt x="525761" y="523534"/>
                  </a:lnTo>
                  <a:lnTo>
                    <a:pt x="525591" y="523598"/>
                  </a:lnTo>
                  <a:close/>
                  <a:moveTo>
                    <a:pt x="302959" y="493572"/>
                  </a:moveTo>
                  <a:cubicBezTo>
                    <a:pt x="302202" y="493255"/>
                    <a:pt x="301557" y="493277"/>
                    <a:pt x="301023" y="493634"/>
                  </a:cubicBezTo>
                  <a:cubicBezTo>
                    <a:pt x="298531" y="495061"/>
                    <a:pt x="301023" y="500414"/>
                    <a:pt x="308499" y="509336"/>
                  </a:cubicBezTo>
                  <a:cubicBezTo>
                    <a:pt x="315263" y="517900"/>
                    <a:pt x="322383" y="525751"/>
                    <a:pt x="330215" y="533245"/>
                  </a:cubicBezTo>
                  <a:cubicBezTo>
                    <a:pt x="324519" y="524681"/>
                    <a:pt x="318823" y="515402"/>
                    <a:pt x="312771" y="505767"/>
                  </a:cubicBezTo>
                  <a:cubicBezTo>
                    <a:pt x="308499" y="498540"/>
                    <a:pt x="305228" y="494526"/>
                    <a:pt x="302959" y="493572"/>
                  </a:cubicBezTo>
                  <a:close/>
                  <a:moveTo>
                    <a:pt x="657257" y="485098"/>
                  </a:moveTo>
                  <a:lnTo>
                    <a:pt x="658070" y="485798"/>
                  </a:lnTo>
                  <a:lnTo>
                    <a:pt x="658070" y="485433"/>
                  </a:lnTo>
                  <a:close/>
                  <a:moveTo>
                    <a:pt x="276370" y="483606"/>
                  </a:moveTo>
                  <a:cubicBezTo>
                    <a:pt x="278162" y="485388"/>
                    <a:pt x="277445" y="487882"/>
                    <a:pt x="273504" y="491802"/>
                  </a:cubicBezTo>
                  <a:cubicBezTo>
                    <a:pt x="269920" y="495365"/>
                    <a:pt x="267770" y="498216"/>
                    <a:pt x="267054" y="500354"/>
                  </a:cubicBezTo>
                  <a:cubicBezTo>
                    <a:pt x="266695" y="498216"/>
                    <a:pt x="268129" y="495365"/>
                    <a:pt x="271354" y="491445"/>
                  </a:cubicBezTo>
                  <a:cubicBezTo>
                    <a:pt x="274579" y="487882"/>
                    <a:pt x="276012" y="485388"/>
                    <a:pt x="276370" y="483606"/>
                  </a:cubicBezTo>
                  <a:close/>
                  <a:moveTo>
                    <a:pt x="129448" y="468246"/>
                  </a:moveTo>
                  <a:cubicBezTo>
                    <a:pt x="148000" y="468246"/>
                    <a:pt x="159060" y="481451"/>
                    <a:pt x="161557" y="498937"/>
                  </a:cubicBezTo>
                  <a:cubicBezTo>
                    <a:pt x="164055" y="516425"/>
                    <a:pt x="154422" y="536766"/>
                    <a:pt x="134086" y="536053"/>
                  </a:cubicBezTo>
                  <a:cubicBezTo>
                    <a:pt x="117317" y="535339"/>
                    <a:pt x="112322" y="522491"/>
                    <a:pt x="120171" y="508573"/>
                  </a:cubicBezTo>
                  <a:cubicBezTo>
                    <a:pt x="121598" y="506075"/>
                    <a:pt x="125166" y="507859"/>
                    <a:pt x="123739" y="510357"/>
                  </a:cubicBezTo>
                  <a:cubicBezTo>
                    <a:pt x="108041" y="538551"/>
                    <a:pt x="159774" y="537837"/>
                    <a:pt x="157990" y="506432"/>
                  </a:cubicBezTo>
                  <a:cubicBezTo>
                    <a:pt x="156562" y="482878"/>
                    <a:pt x="140151" y="466105"/>
                    <a:pt x="116603" y="475740"/>
                  </a:cubicBezTo>
                  <a:cubicBezTo>
                    <a:pt x="71649" y="493584"/>
                    <a:pt x="45961" y="555681"/>
                    <a:pt x="73433" y="597792"/>
                  </a:cubicBezTo>
                  <a:cubicBezTo>
                    <a:pt x="85564" y="616350"/>
                    <a:pt x="106970" y="631339"/>
                    <a:pt x="129804" y="630268"/>
                  </a:cubicBezTo>
                  <a:cubicBezTo>
                    <a:pt x="135334" y="630000"/>
                    <a:pt x="140998" y="628394"/>
                    <a:pt x="146127" y="625774"/>
                  </a:cubicBezTo>
                  <a:lnTo>
                    <a:pt x="152497" y="621663"/>
                  </a:lnTo>
                  <a:lnTo>
                    <a:pt x="152995" y="622060"/>
                  </a:lnTo>
                  <a:lnTo>
                    <a:pt x="157026" y="623600"/>
                  </a:lnTo>
                  <a:lnTo>
                    <a:pt x="153708" y="627056"/>
                  </a:lnTo>
                  <a:cubicBezTo>
                    <a:pt x="137653" y="637049"/>
                    <a:pt x="116603" y="635621"/>
                    <a:pt x="100192" y="627413"/>
                  </a:cubicBezTo>
                  <a:cubicBezTo>
                    <a:pt x="52740" y="603146"/>
                    <a:pt x="46675" y="540692"/>
                    <a:pt x="77715" y="500722"/>
                  </a:cubicBezTo>
                  <a:cubicBezTo>
                    <a:pt x="89845" y="485376"/>
                    <a:pt x="108754" y="468246"/>
                    <a:pt x="129448" y="468246"/>
                  </a:cubicBezTo>
                  <a:close/>
                  <a:moveTo>
                    <a:pt x="527207" y="466662"/>
                  </a:moveTo>
                  <a:lnTo>
                    <a:pt x="528476" y="467929"/>
                  </a:lnTo>
                  <a:cubicBezTo>
                    <a:pt x="533052" y="473741"/>
                    <a:pt x="536464" y="480918"/>
                    <a:pt x="538248" y="489298"/>
                  </a:cubicBezTo>
                  <a:cubicBezTo>
                    <a:pt x="539853" y="497679"/>
                    <a:pt x="539764" y="506238"/>
                    <a:pt x="536999" y="513370"/>
                  </a:cubicBezTo>
                  <a:lnTo>
                    <a:pt x="525828" y="523385"/>
                  </a:lnTo>
                  <a:lnTo>
                    <a:pt x="536867" y="498929"/>
                  </a:lnTo>
                  <a:cubicBezTo>
                    <a:pt x="536870" y="489487"/>
                    <a:pt x="533529" y="479611"/>
                    <a:pt x="527918" y="471729"/>
                  </a:cubicBezTo>
                  <a:lnTo>
                    <a:pt x="524872" y="468299"/>
                  </a:lnTo>
                  <a:close/>
                  <a:moveTo>
                    <a:pt x="522780" y="465942"/>
                  </a:moveTo>
                  <a:lnTo>
                    <a:pt x="524872" y="468299"/>
                  </a:lnTo>
                  <a:lnTo>
                    <a:pt x="519339" y="472181"/>
                  </a:lnTo>
                  <a:cubicBezTo>
                    <a:pt x="513274" y="477530"/>
                    <a:pt x="507922" y="483593"/>
                    <a:pt x="504711" y="490725"/>
                  </a:cubicBezTo>
                  <a:cubicBezTo>
                    <a:pt x="502927" y="494648"/>
                    <a:pt x="500430" y="499997"/>
                    <a:pt x="500073" y="504277"/>
                  </a:cubicBezTo>
                  <a:cubicBezTo>
                    <a:pt x="499538" y="510161"/>
                    <a:pt x="502035" y="518185"/>
                    <a:pt x="506629" y="523133"/>
                  </a:cubicBezTo>
                  <a:lnTo>
                    <a:pt x="514402" y="527290"/>
                  </a:lnTo>
                  <a:lnTo>
                    <a:pt x="503551" y="524024"/>
                  </a:lnTo>
                  <a:cubicBezTo>
                    <a:pt x="499181" y="519790"/>
                    <a:pt x="496327" y="513727"/>
                    <a:pt x="496505" y="508199"/>
                  </a:cubicBezTo>
                  <a:cubicBezTo>
                    <a:pt x="497219" y="492865"/>
                    <a:pt x="504622" y="480026"/>
                    <a:pt x="515414" y="470576"/>
                  </a:cubicBezTo>
                  <a:close/>
                  <a:moveTo>
                    <a:pt x="630764" y="439190"/>
                  </a:moveTo>
                  <a:cubicBezTo>
                    <a:pt x="633838" y="438878"/>
                    <a:pt x="636332" y="439057"/>
                    <a:pt x="638114" y="439770"/>
                  </a:cubicBezTo>
                  <a:cubicBezTo>
                    <a:pt x="642390" y="440840"/>
                    <a:pt x="644172" y="442624"/>
                    <a:pt x="644529" y="445121"/>
                  </a:cubicBezTo>
                  <a:cubicBezTo>
                    <a:pt x="645241" y="442981"/>
                    <a:pt x="646667" y="442267"/>
                    <a:pt x="648448" y="441911"/>
                  </a:cubicBezTo>
                  <a:cubicBezTo>
                    <a:pt x="655219" y="442267"/>
                    <a:pt x="662703" y="442624"/>
                    <a:pt x="669830" y="444051"/>
                  </a:cubicBezTo>
                  <a:cubicBezTo>
                    <a:pt x="674106" y="444765"/>
                    <a:pt x="674819" y="447262"/>
                    <a:pt x="672681" y="451900"/>
                  </a:cubicBezTo>
                  <a:cubicBezTo>
                    <a:pt x="668048" y="459391"/>
                    <a:pt x="658070" y="466169"/>
                    <a:pt x="642390" y="471877"/>
                  </a:cubicBezTo>
                  <a:cubicBezTo>
                    <a:pt x="642747" y="472234"/>
                    <a:pt x="642747" y="472591"/>
                    <a:pt x="642747" y="472947"/>
                  </a:cubicBezTo>
                  <a:cubicBezTo>
                    <a:pt x="642747" y="472947"/>
                    <a:pt x="642747" y="472947"/>
                    <a:pt x="643103" y="472591"/>
                  </a:cubicBezTo>
                  <a:cubicBezTo>
                    <a:pt x="644172" y="472591"/>
                    <a:pt x="644172" y="472591"/>
                    <a:pt x="644529" y="472591"/>
                  </a:cubicBezTo>
                  <a:cubicBezTo>
                    <a:pt x="644885" y="472947"/>
                    <a:pt x="645241" y="472947"/>
                    <a:pt x="645241" y="473304"/>
                  </a:cubicBezTo>
                  <a:cubicBezTo>
                    <a:pt x="646667" y="472591"/>
                    <a:pt x="648092" y="472234"/>
                    <a:pt x="649518" y="471877"/>
                  </a:cubicBezTo>
                  <a:cubicBezTo>
                    <a:pt x="651656" y="471521"/>
                    <a:pt x="654150" y="471164"/>
                    <a:pt x="656288" y="471521"/>
                  </a:cubicBezTo>
                  <a:cubicBezTo>
                    <a:pt x="658427" y="471877"/>
                    <a:pt x="660208" y="472234"/>
                    <a:pt x="662346" y="472591"/>
                  </a:cubicBezTo>
                  <a:cubicBezTo>
                    <a:pt x="662703" y="472947"/>
                    <a:pt x="662703" y="472947"/>
                    <a:pt x="662703" y="472591"/>
                  </a:cubicBezTo>
                  <a:cubicBezTo>
                    <a:pt x="662703" y="472591"/>
                    <a:pt x="663059" y="472234"/>
                    <a:pt x="663416" y="472591"/>
                  </a:cubicBezTo>
                  <a:cubicBezTo>
                    <a:pt x="663416" y="472591"/>
                    <a:pt x="663772" y="472947"/>
                    <a:pt x="664128" y="472947"/>
                  </a:cubicBezTo>
                  <a:cubicBezTo>
                    <a:pt x="664128" y="472947"/>
                    <a:pt x="664128" y="473304"/>
                    <a:pt x="663772" y="473661"/>
                  </a:cubicBezTo>
                  <a:cubicBezTo>
                    <a:pt x="663772" y="473661"/>
                    <a:pt x="663772" y="473661"/>
                    <a:pt x="663772" y="474018"/>
                  </a:cubicBezTo>
                  <a:cubicBezTo>
                    <a:pt x="663416" y="474018"/>
                    <a:pt x="663059" y="474018"/>
                    <a:pt x="662703" y="474018"/>
                  </a:cubicBezTo>
                  <a:cubicBezTo>
                    <a:pt x="662346" y="474018"/>
                    <a:pt x="662346" y="474018"/>
                    <a:pt x="662346" y="473661"/>
                  </a:cubicBezTo>
                  <a:cubicBezTo>
                    <a:pt x="662346" y="473661"/>
                    <a:pt x="662346" y="473661"/>
                    <a:pt x="661990" y="473304"/>
                  </a:cubicBezTo>
                  <a:cubicBezTo>
                    <a:pt x="660208" y="472591"/>
                    <a:pt x="658427" y="472234"/>
                    <a:pt x="656288" y="472234"/>
                  </a:cubicBezTo>
                  <a:cubicBezTo>
                    <a:pt x="653794" y="472234"/>
                    <a:pt x="651656" y="471877"/>
                    <a:pt x="649518" y="472591"/>
                  </a:cubicBezTo>
                  <a:cubicBezTo>
                    <a:pt x="648092" y="472947"/>
                    <a:pt x="647023" y="473304"/>
                    <a:pt x="645241" y="474018"/>
                  </a:cubicBezTo>
                  <a:cubicBezTo>
                    <a:pt x="645241" y="474018"/>
                    <a:pt x="645241" y="474018"/>
                    <a:pt x="645241" y="474375"/>
                  </a:cubicBezTo>
                  <a:lnTo>
                    <a:pt x="645241" y="475040"/>
                  </a:lnTo>
                  <a:lnTo>
                    <a:pt x="646247" y="475635"/>
                  </a:lnTo>
                  <a:lnTo>
                    <a:pt x="656233" y="484219"/>
                  </a:lnTo>
                  <a:lnTo>
                    <a:pt x="658070" y="485077"/>
                  </a:lnTo>
                  <a:cubicBezTo>
                    <a:pt x="658070" y="485077"/>
                    <a:pt x="658070" y="485077"/>
                    <a:pt x="658427" y="484720"/>
                  </a:cubicBezTo>
                  <a:cubicBezTo>
                    <a:pt x="658783" y="484363"/>
                    <a:pt x="659139" y="484720"/>
                    <a:pt x="659139" y="484363"/>
                  </a:cubicBezTo>
                  <a:cubicBezTo>
                    <a:pt x="659496" y="484720"/>
                    <a:pt x="659496" y="484720"/>
                    <a:pt x="659852" y="485077"/>
                  </a:cubicBezTo>
                  <a:cubicBezTo>
                    <a:pt x="659496" y="485433"/>
                    <a:pt x="659852" y="485790"/>
                    <a:pt x="659852" y="485790"/>
                  </a:cubicBezTo>
                  <a:cubicBezTo>
                    <a:pt x="659852" y="486147"/>
                    <a:pt x="659496" y="486504"/>
                    <a:pt x="659496" y="486504"/>
                  </a:cubicBezTo>
                  <a:lnTo>
                    <a:pt x="658509" y="486175"/>
                  </a:lnTo>
                  <a:lnTo>
                    <a:pt x="660671" y="488034"/>
                  </a:lnTo>
                  <a:cubicBezTo>
                    <a:pt x="669407" y="497144"/>
                    <a:pt x="676230" y="507932"/>
                    <a:pt x="680244" y="520325"/>
                  </a:cubicBezTo>
                  <a:cubicBezTo>
                    <a:pt x="695942" y="569182"/>
                    <a:pt x="665616" y="649420"/>
                    <a:pt x="602467" y="630876"/>
                  </a:cubicBezTo>
                  <a:cubicBezTo>
                    <a:pt x="578920" y="623744"/>
                    <a:pt x="560724" y="600921"/>
                    <a:pt x="562865" y="575957"/>
                  </a:cubicBezTo>
                  <a:cubicBezTo>
                    <a:pt x="565363" y="550637"/>
                    <a:pt x="583915" y="531736"/>
                    <a:pt x="609959" y="532806"/>
                  </a:cubicBezTo>
                  <a:cubicBezTo>
                    <a:pt x="644567" y="534233"/>
                    <a:pt x="644567" y="590579"/>
                    <a:pt x="605321" y="577741"/>
                  </a:cubicBezTo>
                  <a:cubicBezTo>
                    <a:pt x="604251" y="577384"/>
                    <a:pt x="604965" y="574888"/>
                    <a:pt x="606035" y="575244"/>
                  </a:cubicBezTo>
                  <a:cubicBezTo>
                    <a:pt x="644210" y="586656"/>
                    <a:pt x="638501" y="531736"/>
                    <a:pt x="604251" y="536016"/>
                  </a:cubicBezTo>
                  <a:cubicBezTo>
                    <a:pt x="556086" y="542078"/>
                    <a:pt x="554659" y="607340"/>
                    <a:pt x="596045" y="624814"/>
                  </a:cubicBezTo>
                  <a:cubicBezTo>
                    <a:pt x="636004" y="641575"/>
                    <a:pt x="672038" y="609480"/>
                    <a:pt x="679531" y="570608"/>
                  </a:cubicBezTo>
                  <a:cubicBezTo>
                    <a:pt x="685952" y="537442"/>
                    <a:pt x="675249" y="502137"/>
                    <a:pt x="647064" y="481453"/>
                  </a:cubicBezTo>
                  <a:lnTo>
                    <a:pt x="644623" y="479977"/>
                  </a:lnTo>
                  <a:lnTo>
                    <a:pt x="647424" y="484425"/>
                  </a:lnTo>
                  <a:cubicBezTo>
                    <a:pt x="652435" y="493639"/>
                    <a:pt x="654239" y="501398"/>
                    <a:pt x="653438" y="507552"/>
                  </a:cubicBezTo>
                  <a:cubicBezTo>
                    <a:pt x="652368" y="512904"/>
                    <a:pt x="650230" y="514687"/>
                    <a:pt x="646310" y="512547"/>
                  </a:cubicBezTo>
                  <a:cubicBezTo>
                    <a:pt x="639539" y="509693"/>
                    <a:pt x="633838" y="506125"/>
                    <a:pt x="628136" y="502201"/>
                  </a:cubicBezTo>
                  <a:cubicBezTo>
                    <a:pt x="626354" y="500774"/>
                    <a:pt x="625642" y="499347"/>
                    <a:pt x="626354" y="497206"/>
                  </a:cubicBezTo>
                  <a:cubicBezTo>
                    <a:pt x="624929" y="499347"/>
                    <a:pt x="622078" y="500060"/>
                    <a:pt x="618158" y="498277"/>
                  </a:cubicBezTo>
                  <a:cubicBezTo>
                    <a:pt x="613882" y="497206"/>
                    <a:pt x="609605" y="493282"/>
                    <a:pt x="604973" y="486147"/>
                  </a:cubicBezTo>
                  <a:cubicBezTo>
                    <a:pt x="599984" y="479726"/>
                    <a:pt x="600340" y="475088"/>
                    <a:pt x="605329" y="472234"/>
                  </a:cubicBezTo>
                  <a:cubicBezTo>
                    <a:pt x="609962" y="470093"/>
                    <a:pt x="615664" y="468666"/>
                    <a:pt x="622791" y="468310"/>
                  </a:cubicBezTo>
                  <a:lnTo>
                    <a:pt x="617751" y="465787"/>
                  </a:lnTo>
                  <a:lnTo>
                    <a:pt x="604920" y="460858"/>
                  </a:lnTo>
                  <a:cubicBezTo>
                    <a:pt x="589623" y="456489"/>
                    <a:pt x="573569" y="454885"/>
                    <a:pt x="558227" y="456846"/>
                  </a:cubicBezTo>
                  <a:cubicBezTo>
                    <a:pt x="547792" y="458183"/>
                    <a:pt x="537155" y="460925"/>
                    <a:pt x="527974" y="466124"/>
                  </a:cubicBezTo>
                  <a:lnTo>
                    <a:pt x="527207" y="466662"/>
                  </a:lnTo>
                  <a:lnTo>
                    <a:pt x="525055" y="464512"/>
                  </a:lnTo>
                  <a:lnTo>
                    <a:pt x="533732" y="459053"/>
                  </a:lnTo>
                  <a:cubicBezTo>
                    <a:pt x="540411" y="456133"/>
                    <a:pt x="547524" y="454172"/>
                    <a:pt x="554659" y="453280"/>
                  </a:cubicBezTo>
                  <a:cubicBezTo>
                    <a:pt x="572855" y="450873"/>
                    <a:pt x="592806" y="452728"/>
                    <a:pt x="611485" y="458602"/>
                  </a:cubicBezTo>
                  <a:lnTo>
                    <a:pt x="617127" y="460842"/>
                  </a:lnTo>
                  <a:lnTo>
                    <a:pt x="616243" y="460060"/>
                  </a:lnTo>
                  <a:cubicBezTo>
                    <a:pt x="614327" y="457964"/>
                    <a:pt x="612813" y="455823"/>
                    <a:pt x="611744" y="453683"/>
                  </a:cubicBezTo>
                  <a:cubicBezTo>
                    <a:pt x="609249" y="448689"/>
                    <a:pt x="612100" y="444408"/>
                    <a:pt x="619940" y="441554"/>
                  </a:cubicBezTo>
                  <a:cubicBezTo>
                    <a:pt x="624038" y="440305"/>
                    <a:pt x="627691" y="439503"/>
                    <a:pt x="630764" y="439190"/>
                  </a:cubicBezTo>
                  <a:close/>
                  <a:moveTo>
                    <a:pt x="13360" y="374937"/>
                  </a:moveTo>
                  <a:cubicBezTo>
                    <a:pt x="15231" y="374357"/>
                    <a:pt x="17727" y="374892"/>
                    <a:pt x="20935" y="376318"/>
                  </a:cubicBezTo>
                  <a:cubicBezTo>
                    <a:pt x="31273" y="382736"/>
                    <a:pt x="40185" y="396640"/>
                    <a:pt x="46958" y="418745"/>
                  </a:cubicBezTo>
                  <a:cubicBezTo>
                    <a:pt x="47315" y="418388"/>
                    <a:pt x="48384" y="418388"/>
                    <a:pt x="48741" y="418032"/>
                  </a:cubicBezTo>
                  <a:cubicBezTo>
                    <a:pt x="48741" y="418032"/>
                    <a:pt x="48741" y="418032"/>
                    <a:pt x="48384" y="417675"/>
                  </a:cubicBezTo>
                  <a:cubicBezTo>
                    <a:pt x="48028" y="416249"/>
                    <a:pt x="48028" y="416249"/>
                    <a:pt x="48028" y="415536"/>
                  </a:cubicBezTo>
                  <a:cubicBezTo>
                    <a:pt x="48384" y="415179"/>
                    <a:pt x="48741" y="414466"/>
                    <a:pt x="49454" y="414466"/>
                  </a:cubicBezTo>
                  <a:cubicBezTo>
                    <a:pt x="48384" y="412327"/>
                    <a:pt x="48028" y="410545"/>
                    <a:pt x="47671" y="408762"/>
                  </a:cubicBezTo>
                  <a:cubicBezTo>
                    <a:pt x="46958" y="405553"/>
                    <a:pt x="46958" y="401988"/>
                    <a:pt x="47671" y="399492"/>
                  </a:cubicBezTo>
                  <a:cubicBezTo>
                    <a:pt x="48028" y="396284"/>
                    <a:pt x="48741" y="393788"/>
                    <a:pt x="49097" y="390936"/>
                  </a:cubicBezTo>
                  <a:cubicBezTo>
                    <a:pt x="49454" y="390579"/>
                    <a:pt x="49454" y="390579"/>
                    <a:pt x="49454" y="390223"/>
                  </a:cubicBezTo>
                  <a:cubicBezTo>
                    <a:pt x="49454" y="390223"/>
                    <a:pt x="49097" y="389866"/>
                    <a:pt x="49454" y="389510"/>
                  </a:cubicBezTo>
                  <a:cubicBezTo>
                    <a:pt x="49454" y="389510"/>
                    <a:pt x="49810" y="389153"/>
                    <a:pt x="50167" y="388796"/>
                  </a:cubicBezTo>
                  <a:cubicBezTo>
                    <a:pt x="50167" y="388796"/>
                    <a:pt x="50523" y="388440"/>
                    <a:pt x="50880" y="388796"/>
                  </a:cubicBezTo>
                  <a:cubicBezTo>
                    <a:pt x="50880" y="388796"/>
                    <a:pt x="50880" y="388796"/>
                    <a:pt x="51236" y="389153"/>
                  </a:cubicBezTo>
                  <a:cubicBezTo>
                    <a:pt x="51593" y="389510"/>
                    <a:pt x="51236" y="389866"/>
                    <a:pt x="51593" y="390223"/>
                  </a:cubicBezTo>
                  <a:cubicBezTo>
                    <a:pt x="51236" y="390579"/>
                    <a:pt x="51236" y="390579"/>
                    <a:pt x="50880" y="390936"/>
                  </a:cubicBezTo>
                  <a:cubicBezTo>
                    <a:pt x="50880" y="390936"/>
                    <a:pt x="50880" y="390936"/>
                    <a:pt x="50167" y="391292"/>
                  </a:cubicBezTo>
                  <a:cubicBezTo>
                    <a:pt x="49454" y="393788"/>
                    <a:pt x="48741" y="396284"/>
                    <a:pt x="48384" y="399492"/>
                  </a:cubicBezTo>
                  <a:cubicBezTo>
                    <a:pt x="48028" y="402701"/>
                    <a:pt x="47671" y="405910"/>
                    <a:pt x="48741" y="408405"/>
                  </a:cubicBezTo>
                  <a:cubicBezTo>
                    <a:pt x="49097" y="410545"/>
                    <a:pt x="49454" y="412327"/>
                    <a:pt x="50167" y="414466"/>
                  </a:cubicBezTo>
                  <a:cubicBezTo>
                    <a:pt x="50167" y="414466"/>
                    <a:pt x="50167" y="414466"/>
                    <a:pt x="50880" y="414466"/>
                  </a:cubicBezTo>
                  <a:cubicBezTo>
                    <a:pt x="50880" y="414466"/>
                    <a:pt x="50880" y="414466"/>
                    <a:pt x="51593" y="414823"/>
                  </a:cubicBezTo>
                  <a:cubicBezTo>
                    <a:pt x="53375" y="414110"/>
                    <a:pt x="55514" y="413040"/>
                    <a:pt x="56584" y="410901"/>
                  </a:cubicBezTo>
                  <a:cubicBezTo>
                    <a:pt x="59079" y="409832"/>
                    <a:pt x="60861" y="407336"/>
                    <a:pt x="62644" y="404484"/>
                  </a:cubicBezTo>
                  <a:cubicBezTo>
                    <a:pt x="64070" y="401631"/>
                    <a:pt x="65139" y="399492"/>
                    <a:pt x="66565" y="396640"/>
                  </a:cubicBezTo>
                  <a:cubicBezTo>
                    <a:pt x="66565" y="396640"/>
                    <a:pt x="66565" y="396640"/>
                    <a:pt x="66209" y="396284"/>
                  </a:cubicBezTo>
                  <a:cubicBezTo>
                    <a:pt x="65852" y="395927"/>
                    <a:pt x="66209" y="395570"/>
                    <a:pt x="65852" y="395214"/>
                  </a:cubicBezTo>
                  <a:cubicBezTo>
                    <a:pt x="66565" y="394857"/>
                    <a:pt x="66565" y="394857"/>
                    <a:pt x="66922" y="394501"/>
                  </a:cubicBezTo>
                  <a:cubicBezTo>
                    <a:pt x="67278" y="394857"/>
                    <a:pt x="67634" y="394501"/>
                    <a:pt x="67634" y="394501"/>
                  </a:cubicBezTo>
                  <a:cubicBezTo>
                    <a:pt x="68348" y="394501"/>
                    <a:pt x="68704" y="394857"/>
                    <a:pt x="68704" y="394857"/>
                  </a:cubicBezTo>
                  <a:cubicBezTo>
                    <a:pt x="68704" y="395927"/>
                    <a:pt x="68704" y="395927"/>
                    <a:pt x="68348" y="396284"/>
                  </a:cubicBezTo>
                  <a:cubicBezTo>
                    <a:pt x="68704" y="396640"/>
                    <a:pt x="68348" y="396997"/>
                    <a:pt x="68348" y="396997"/>
                  </a:cubicBezTo>
                  <a:cubicBezTo>
                    <a:pt x="67634" y="397353"/>
                    <a:pt x="67634" y="397353"/>
                    <a:pt x="67278" y="396997"/>
                  </a:cubicBezTo>
                  <a:cubicBezTo>
                    <a:pt x="66209" y="399849"/>
                    <a:pt x="65496" y="402344"/>
                    <a:pt x="63357" y="405197"/>
                  </a:cubicBezTo>
                  <a:cubicBezTo>
                    <a:pt x="61574" y="407336"/>
                    <a:pt x="59435" y="410188"/>
                    <a:pt x="57296" y="411971"/>
                  </a:cubicBezTo>
                  <a:cubicBezTo>
                    <a:pt x="55870" y="413397"/>
                    <a:pt x="54088" y="414823"/>
                    <a:pt x="52306" y="415536"/>
                  </a:cubicBezTo>
                  <a:cubicBezTo>
                    <a:pt x="52306" y="415536"/>
                    <a:pt x="52306" y="415536"/>
                    <a:pt x="52662" y="415892"/>
                  </a:cubicBezTo>
                  <a:cubicBezTo>
                    <a:pt x="52662" y="416606"/>
                    <a:pt x="53019" y="416962"/>
                    <a:pt x="52662" y="417319"/>
                  </a:cubicBezTo>
                  <a:cubicBezTo>
                    <a:pt x="53019" y="418032"/>
                    <a:pt x="51593" y="418032"/>
                    <a:pt x="50880" y="418745"/>
                  </a:cubicBezTo>
                  <a:cubicBezTo>
                    <a:pt x="50880" y="418745"/>
                    <a:pt x="51236" y="419458"/>
                    <a:pt x="51236" y="420171"/>
                  </a:cubicBezTo>
                  <a:cubicBezTo>
                    <a:pt x="70843" y="406979"/>
                    <a:pt x="86885" y="401631"/>
                    <a:pt x="98649" y="403414"/>
                  </a:cubicBezTo>
                  <a:cubicBezTo>
                    <a:pt x="105778" y="404840"/>
                    <a:pt x="108274" y="407692"/>
                    <a:pt x="105066" y="413397"/>
                  </a:cubicBezTo>
                  <a:cubicBezTo>
                    <a:pt x="100075" y="422666"/>
                    <a:pt x="94727" y="430867"/>
                    <a:pt x="89024" y="438710"/>
                  </a:cubicBezTo>
                  <a:cubicBezTo>
                    <a:pt x="87241" y="440849"/>
                    <a:pt x="85102" y="441919"/>
                    <a:pt x="81894" y="440849"/>
                  </a:cubicBezTo>
                  <a:cubicBezTo>
                    <a:pt x="85102" y="442632"/>
                    <a:pt x="85459" y="446910"/>
                    <a:pt x="82963" y="452615"/>
                  </a:cubicBezTo>
                  <a:cubicBezTo>
                    <a:pt x="81181" y="458319"/>
                    <a:pt x="75121" y="464023"/>
                    <a:pt x="64783" y="470797"/>
                  </a:cubicBezTo>
                  <a:cubicBezTo>
                    <a:pt x="55158" y="477571"/>
                    <a:pt x="49097" y="477215"/>
                    <a:pt x="45176" y="470441"/>
                  </a:cubicBezTo>
                  <a:cubicBezTo>
                    <a:pt x="42324" y="463667"/>
                    <a:pt x="40898" y="455467"/>
                    <a:pt x="40542" y="445841"/>
                  </a:cubicBezTo>
                  <a:cubicBezTo>
                    <a:pt x="39116" y="449049"/>
                    <a:pt x="37690" y="452615"/>
                    <a:pt x="35194" y="455823"/>
                  </a:cubicBezTo>
                  <a:cubicBezTo>
                    <a:pt x="36264" y="452258"/>
                    <a:pt x="36977" y="448693"/>
                    <a:pt x="37690" y="445127"/>
                  </a:cubicBezTo>
                  <a:cubicBezTo>
                    <a:pt x="31629" y="452615"/>
                    <a:pt x="25213" y="457962"/>
                    <a:pt x="19152" y="461171"/>
                  </a:cubicBezTo>
                  <a:cubicBezTo>
                    <a:pt x="11666" y="464736"/>
                    <a:pt x="6319" y="460814"/>
                    <a:pt x="2754" y="449406"/>
                  </a:cubicBezTo>
                  <a:cubicBezTo>
                    <a:pt x="-98" y="438354"/>
                    <a:pt x="-811" y="429440"/>
                    <a:pt x="972" y="424092"/>
                  </a:cubicBezTo>
                  <a:cubicBezTo>
                    <a:pt x="2754" y="418388"/>
                    <a:pt x="5963" y="415892"/>
                    <a:pt x="9171" y="415892"/>
                  </a:cubicBezTo>
                  <a:cubicBezTo>
                    <a:pt x="6319" y="414823"/>
                    <a:pt x="5250" y="412684"/>
                    <a:pt x="5250" y="409832"/>
                  </a:cubicBezTo>
                  <a:cubicBezTo>
                    <a:pt x="5963" y="400562"/>
                    <a:pt x="7032" y="390579"/>
                    <a:pt x="9527" y="380240"/>
                  </a:cubicBezTo>
                  <a:cubicBezTo>
                    <a:pt x="10241" y="377209"/>
                    <a:pt x="11488" y="375516"/>
                    <a:pt x="13360" y="374937"/>
                  </a:cubicBezTo>
                  <a:close/>
                  <a:moveTo>
                    <a:pt x="477590" y="335596"/>
                  </a:moveTo>
                  <a:cubicBezTo>
                    <a:pt x="483298" y="339160"/>
                    <a:pt x="485795" y="345218"/>
                    <a:pt x="484368" y="353415"/>
                  </a:cubicBezTo>
                  <a:cubicBezTo>
                    <a:pt x="483298" y="362325"/>
                    <a:pt x="485795" y="367670"/>
                    <a:pt x="491503" y="370165"/>
                  </a:cubicBezTo>
                  <a:cubicBezTo>
                    <a:pt x="486865" y="374085"/>
                    <a:pt x="482941" y="375867"/>
                    <a:pt x="479730" y="375511"/>
                  </a:cubicBezTo>
                  <a:cubicBezTo>
                    <a:pt x="476520" y="375511"/>
                    <a:pt x="474023" y="373372"/>
                    <a:pt x="472239" y="369809"/>
                  </a:cubicBezTo>
                  <a:cubicBezTo>
                    <a:pt x="469385" y="374085"/>
                    <a:pt x="465818" y="376224"/>
                    <a:pt x="461537" y="376580"/>
                  </a:cubicBezTo>
                  <a:cubicBezTo>
                    <a:pt x="457613" y="376936"/>
                    <a:pt x="454402" y="375867"/>
                    <a:pt x="452262" y="373016"/>
                  </a:cubicBezTo>
                  <a:cubicBezTo>
                    <a:pt x="450478" y="370521"/>
                    <a:pt x="449408" y="366958"/>
                    <a:pt x="449408" y="362325"/>
                  </a:cubicBezTo>
                  <a:cubicBezTo>
                    <a:pt x="449765" y="357692"/>
                    <a:pt x="451192" y="354128"/>
                    <a:pt x="454046" y="350564"/>
                  </a:cubicBezTo>
                  <a:cubicBezTo>
                    <a:pt x="456899" y="347357"/>
                    <a:pt x="460824" y="344862"/>
                    <a:pt x="466175" y="344505"/>
                  </a:cubicBezTo>
                  <a:cubicBezTo>
                    <a:pt x="471526" y="343436"/>
                    <a:pt x="475450" y="340585"/>
                    <a:pt x="477590" y="335596"/>
                  </a:cubicBezTo>
                  <a:close/>
                  <a:moveTo>
                    <a:pt x="499403" y="326564"/>
                  </a:moveTo>
                  <a:cubicBezTo>
                    <a:pt x="503154" y="326564"/>
                    <a:pt x="506816" y="327189"/>
                    <a:pt x="510389" y="328438"/>
                  </a:cubicBezTo>
                  <a:cubicBezTo>
                    <a:pt x="513604" y="329865"/>
                    <a:pt x="515747" y="331649"/>
                    <a:pt x="517176" y="334504"/>
                  </a:cubicBezTo>
                  <a:cubicBezTo>
                    <a:pt x="518605" y="337002"/>
                    <a:pt x="518963" y="340213"/>
                    <a:pt x="518248" y="343425"/>
                  </a:cubicBezTo>
                  <a:cubicBezTo>
                    <a:pt x="517891" y="346636"/>
                    <a:pt x="515390" y="349491"/>
                    <a:pt x="511460" y="351989"/>
                  </a:cubicBezTo>
                  <a:cubicBezTo>
                    <a:pt x="507531" y="354130"/>
                    <a:pt x="506816" y="358769"/>
                    <a:pt x="508959" y="365905"/>
                  </a:cubicBezTo>
                  <a:cubicBezTo>
                    <a:pt x="503601" y="370901"/>
                    <a:pt x="498957" y="370901"/>
                    <a:pt x="494670" y="366976"/>
                  </a:cubicBezTo>
                  <a:cubicBezTo>
                    <a:pt x="490740" y="363051"/>
                    <a:pt x="488596" y="358412"/>
                    <a:pt x="488596" y="353773"/>
                  </a:cubicBezTo>
                  <a:cubicBezTo>
                    <a:pt x="488239" y="348777"/>
                    <a:pt x="487882" y="344138"/>
                    <a:pt x="487882" y="339499"/>
                  </a:cubicBezTo>
                  <a:cubicBezTo>
                    <a:pt x="487882" y="334504"/>
                    <a:pt x="487882" y="330935"/>
                    <a:pt x="487882" y="328438"/>
                  </a:cubicBezTo>
                  <a:cubicBezTo>
                    <a:pt x="491812" y="327189"/>
                    <a:pt x="495652" y="326564"/>
                    <a:pt x="499403" y="326564"/>
                  </a:cubicBezTo>
                  <a:close/>
                  <a:moveTo>
                    <a:pt x="480107" y="326296"/>
                  </a:moveTo>
                  <a:cubicBezTo>
                    <a:pt x="480817" y="325939"/>
                    <a:pt x="481882" y="325939"/>
                    <a:pt x="482592" y="326653"/>
                  </a:cubicBezTo>
                  <a:cubicBezTo>
                    <a:pt x="483302" y="327009"/>
                    <a:pt x="483657" y="328079"/>
                    <a:pt x="483657" y="328793"/>
                  </a:cubicBezTo>
                  <a:cubicBezTo>
                    <a:pt x="483657" y="329862"/>
                    <a:pt x="483657" y="330932"/>
                    <a:pt x="483302" y="332002"/>
                  </a:cubicBezTo>
                  <a:cubicBezTo>
                    <a:pt x="482592" y="332715"/>
                    <a:pt x="481882" y="333429"/>
                    <a:pt x="481172" y="333429"/>
                  </a:cubicBezTo>
                  <a:cubicBezTo>
                    <a:pt x="480107" y="333785"/>
                    <a:pt x="479397" y="333785"/>
                    <a:pt x="478687" y="333429"/>
                  </a:cubicBezTo>
                  <a:cubicBezTo>
                    <a:pt x="477977" y="332715"/>
                    <a:pt x="477622" y="332359"/>
                    <a:pt x="477622" y="331289"/>
                  </a:cubicBezTo>
                  <a:cubicBezTo>
                    <a:pt x="477622" y="330219"/>
                    <a:pt x="477622" y="329149"/>
                    <a:pt x="478332" y="328436"/>
                  </a:cubicBezTo>
                  <a:cubicBezTo>
                    <a:pt x="478687" y="327366"/>
                    <a:pt x="479397" y="326653"/>
                    <a:pt x="480107" y="326296"/>
                  </a:cubicBezTo>
                  <a:close/>
                  <a:moveTo>
                    <a:pt x="486088" y="318903"/>
                  </a:moveTo>
                  <a:cubicBezTo>
                    <a:pt x="486809" y="318547"/>
                    <a:pt x="487530" y="318547"/>
                    <a:pt x="488251" y="318903"/>
                  </a:cubicBezTo>
                  <a:cubicBezTo>
                    <a:pt x="488971" y="319616"/>
                    <a:pt x="489332" y="320330"/>
                    <a:pt x="489692" y="321400"/>
                  </a:cubicBezTo>
                  <a:cubicBezTo>
                    <a:pt x="489692" y="322113"/>
                    <a:pt x="489332" y="323183"/>
                    <a:pt x="488971" y="324253"/>
                  </a:cubicBezTo>
                  <a:cubicBezTo>
                    <a:pt x="488611" y="324966"/>
                    <a:pt x="487890" y="325679"/>
                    <a:pt x="486809" y="326036"/>
                  </a:cubicBezTo>
                  <a:cubicBezTo>
                    <a:pt x="486088" y="326392"/>
                    <a:pt x="485367" y="326036"/>
                    <a:pt x="484646" y="325679"/>
                  </a:cubicBezTo>
                  <a:cubicBezTo>
                    <a:pt x="483925" y="325322"/>
                    <a:pt x="483565" y="324609"/>
                    <a:pt x="483205" y="323539"/>
                  </a:cubicBezTo>
                  <a:cubicBezTo>
                    <a:pt x="483205" y="322469"/>
                    <a:pt x="483565" y="321400"/>
                    <a:pt x="483925" y="320686"/>
                  </a:cubicBezTo>
                  <a:cubicBezTo>
                    <a:pt x="484286" y="319616"/>
                    <a:pt x="485007" y="319260"/>
                    <a:pt x="486088" y="318903"/>
                  </a:cubicBezTo>
                  <a:close/>
                  <a:moveTo>
                    <a:pt x="479692" y="314224"/>
                  </a:moveTo>
                  <a:cubicBezTo>
                    <a:pt x="480774" y="313869"/>
                    <a:pt x="481495" y="314224"/>
                    <a:pt x="482216" y="314578"/>
                  </a:cubicBezTo>
                  <a:cubicBezTo>
                    <a:pt x="482936" y="315286"/>
                    <a:pt x="483297" y="315640"/>
                    <a:pt x="483657" y="317057"/>
                  </a:cubicBezTo>
                  <a:cubicBezTo>
                    <a:pt x="483657" y="318120"/>
                    <a:pt x="483297" y="318829"/>
                    <a:pt x="482936" y="319537"/>
                  </a:cubicBezTo>
                  <a:cubicBezTo>
                    <a:pt x="482216" y="320600"/>
                    <a:pt x="481495" y="321308"/>
                    <a:pt x="480774" y="321308"/>
                  </a:cubicBezTo>
                  <a:cubicBezTo>
                    <a:pt x="480053" y="322017"/>
                    <a:pt x="479332" y="322017"/>
                    <a:pt x="478611" y="321308"/>
                  </a:cubicBezTo>
                  <a:cubicBezTo>
                    <a:pt x="477890" y="320954"/>
                    <a:pt x="477530" y="319891"/>
                    <a:pt x="477169" y="319183"/>
                  </a:cubicBezTo>
                  <a:cubicBezTo>
                    <a:pt x="477169" y="318120"/>
                    <a:pt x="477169" y="317057"/>
                    <a:pt x="477890" y="315995"/>
                  </a:cubicBezTo>
                  <a:cubicBezTo>
                    <a:pt x="478251" y="315286"/>
                    <a:pt x="478972" y="314578"/>
                    <a:pt x="479692" y="314224"/>
                  </a:cubicBezTo>
                  <a:close/>
                  <a:moveTo>
                    <a:pt x="456330" y="289156"/>
                  </a:moveTo>
                  <a:cubicBezTo>
                    <a:pt x="457937" y="289289"/>
                    <a:pt x="459545" y="290180"/>
                    <a:pt x="461152" y="291783"/>
                  </a:cubicBezTo>
                  <a:cubicBezTo>
                    <a:pt x="464366" y="294989"/>
                    <a:pt x="466867" y="298908"/>
                    <a:pt x="469724" y="303184"/>
                  </a:cubicBezTo>
                  <a:cubicBezTo>
                    <a:pt x="472224" y="307102"/>
                    <a:pt x="474367" y="314228"/>
                    <a:pt x="476868" y="323491"/>
                  </a:cubicBezTo>
                  <a:cubicBezTo>
                    <a:pt x="474367" y="328478"/>
                    <a:pt x="471510" y="333110"/>
                    <a:pt x="467938" y="337385"/>
                  </a:cubicBezTo>
                  <a:cubicBezTo>
                    <a:pt x="464366" y="341660"/>
                    <a:pt x="459366" y="343441"/>
                    <a:pt x="453294" y="343441"/>
                  </a:cubicBezTo>
                  <a:cubicBezTo>
                    <a:pt x="446865" y="343085"/>
                    <a:pt x="443293" y="340235"/>
                    <a:pt x="442579" y="334891"/>
                  </a:cubicBezTo>
                  <a:cubicBezTo>
                    <a:pt x="441864" y="329191"/>
                    <a:pt x="442579" y="324203"/>
                    <a:pt x="445793" y="318859"/>
                  </a:cubicBezTo>
                  <a:cubicBezTo>
                    <a:pt x="448651" y="313871"/>
                    <a:pt x="449722" y="308884"/>
                    <a:pt x="448293" y="303540"/>
                  </a:cubicBezTo>
                  <a:cubicBezTo>
                    <a:pt x="446865" y="298196"/>
                    <a:pt x="447936" y="293921"/>
                    <a:pt x="451508" y="291070"/>
                  </a:cubicBezTo>
                  <a:cubicBezTo>
                    <a:pt x="453115" y="289646"/>
                    <a:pt x="454723" y="289022"/>
                    <a:pt x="456330" y="289156"/>
                  </a:cubicBezTo>
                  <a:close/>
                  <a:moveTo>
                    <a:pt x="346271" y="286410"/>
                  </a:moveTo>
                  <a:cubicBezTo>
                    <a:pt x="349188" y="286765"/>
                    <a:pt x="350282" y="289958"/>
                    <a:pt x="348823" y="294926"/>
                  </a:cubicBezTo>
                  <a:cubicBezTo>
                    <a:pt x="347729" y="299894"/>
                    <a:pt x="347729" y="303087"/>
                    <a:pt x="348094" y="305571"/>
                  </a:cubicBezTo>
                  <a:cubicBezTo>
                    <a:pt x="346271" y="303797"/>
                    <a:pt x="345906" y="300603"/>
                    <a:pt x="346635" y="295990"/>
                  </a:cubicBezTo>
                  <a:cubicBezTo>
                    <a:pt x="347365" y="291023"/>
                    <a:pt x="347365" y="287829"/>
                    <a:pt x="346271" y="286410"/>
                  </a:cubicBezTo>
                  <a:close/>
                  <a:moveTo>
                    <a:pt x="378617" y="282950"/>
                  </a:moveTo>
                  <a:cubicBezTo>
                    <a:pt x="377630" y="283022"/>
                    <a:pt x="376961" y="283334"/>
                    <a:pt x="376604" y="283867"/>
                  </a:cubicBezTo>
                  <a:cubicBezTo>
                    <a:pt x="375176" y="286358"/>
                    <a:pt x="381243" y="289560"/>
                    <a:pt x="394091" y="294541"/>
                  </a:cubicBezTo>
                  <a:cubicBezTo>
                    <a:pt x="406225" y="298811"/>
                    <a:pt x="418359" y="302369"/>
                    <a:pt x="430850" y="305571"/>
                  </a:cubicBezTo>
                  <a:cubicBezTo>
                    <a:pt x="419430" y="300590"/>
                    <a:pt x="408010" y="295253"/>
                    <a:pt x="396232" y="289204"/>
                  </a:cubicBezTo>
                  <a:cubicBezTo>
                    <a:pt x="387400" y="284668"/>
                    <a:pt x="381578" y="282733"/>
                    <a:pt x="378617" y="282950"/>
                  </a:cubicBezTo>
                  <a:close/>
                  <a:moveTo>
                    <a:pt x="506095" y="277032"/>
                  </a:moveTo>
                  <a:cubicBezTo>
                    <a:pt x="508551" y="276943"/>
                    <a:pt x="510604" y="278011"/>
                    <a:pt x="512212" y="280325"/>
                  </a:cubicBezTo>
                  <a:cubicBezTo>
                    <a:pt x="515784" y="284953"/>
                    <a:pt x="517570" y="287445"/>
                    <a:pt x="517927" y="288156"/>
                  </a:cubicBezTo>
                  <a:cubicBezTo>
                    <a:pt x="521856" y="286021"/>
                    <a:pt x="525428" y="286377"/>
                    <a:pt x="527929" y="289937"/>
                  </a:cubicBezTo>
                  <a:cubicBezTo>
                    <a:pt x="530429" y="293140"/>
                    <a:pt x="529715" y="299192"/>
                    <a:pt x="525428" y="307735"/>
                  </a:cubicBezTo>
                  <a:cubicBezTo>
                    <a:pt x="520785" y="315923"/>
                    <a:pt x="514355" y="320551"/>
                    <a:pt x="506139" y="320907"/>
                  </a:cubicBezTo>
                  <a:cubicBezTo>
                    <a:pt x="497924" y="321262"/>
                    <a:pt x="491851" y="319483"/>
                    <a:pt x="488636" y="314855"/>
                  </a:cubicBezTo>
                  <a:cubicBezTo>
                    <a:pt x="492923" y="312007"/>
                    <a:pt x="496495" y="307379"/>
                    <a:pt x="498638" y="300972"/>
                  </a:cubicBezTo>
                  <a:cubicBezTo>
                    <a:pt x="501138" y="294564"/>
                    <a:pt x="500781" y="287445"/>
                    <a:pt x="497566" y="280681"/>
                  </a:cubicBezTo>
                  <a:cubicBezTo>
                    <a:pt x="500781" y="278367"/>
                    <a:pt x="503639" y="277121"/>
                    <a:pt x="506095" y="277032"/>
                  </a:cubicBezTo>
                  <a:close/>
                  <a:moveTo>
                    <a:pt x="487389" y="266774"/>
                  </a:moveTo>
                  <a:cubicBezTo>
                    <a:pt x="489311" y="267797"/>
                    <a:pt x="490832" y="269844"/>
                    <a:pt x="491905" y="272869"/>
                  </a:cubicBezTo>
                  <a:cubicBezTo>
                    <a:pt x="494409" y="278563"/>
                    <a:pt x="495124" y="284257"/>
                    <a:pt x="494051" y="289595"/>
                  </a:cubicBezTo>
                  <a:cubicBezTo>
                    <a:pt x="492978" y="294934"/>
                    <a:pt x="491905" y="298848"/>
                    <a:pt x="490116" y="302051"/>
                  </a:cubicBezTo>
                  <a:cubicBezTo>
                    <a:pt x="488685" y="305610"/>
                    <a:pt x="486539" y="308457"/>
                    <a:pt x="482605" y="311304"/>
                  </a:cubicBezTo>
                  <a:cubicBezTo>
                    <a:pt x="482247" y="305610"/>
                    <a:pt x="478670" y="301696"/>
                    <a:pt x="472231" y="298848"/>
                  </a:cubicBezTo>
                  <a:cubicBezTo>
                    <a:pt x="465435" y="296001"/>
                    <a:pt x="463289" y="291375"/>
                    <a:pt x="464720" y="284969"/>
                  </a:cubicBezTo>
                  <a:cubicBezTo>
                    <a:pt x="466508" y="278919"/>
                    <a:pt x="469012" y="274648"/>
                    <a:pt x="472231" y="272157"/>
                  </a:cubicBezTo>
                  <a:cubicBezTo>
                    <a:pt x="476524" y="275360"/>
                    <a:pt x="479028" y="273581"/>
                    <a:pt x="480458" y="266819"/>
                  </a:cubicBezTo>
                  <a:cubicBezTo>
                    <a:pt x="483141" y="265751"/>
                    <a:pt x="485466" y="265751"/>
                    <a:pt x="487389" y="266774"/>
                  </a:cubicBezTo>
                  <a:close/>
                  <a:moveTo>
                    <a:pt x="90440" y="168106"/>
                  </a:moveTo>
                  <a:lnTo>
                    <a:pt x="90446" y="168658"/>
                  </a:lnTo>
                  <a:cubicBezTo>
                    <a:pt x="99367" y="215740"/>
                    <a:pt x="147895" y="240351"/>
                    <a:pt x="192854" y="232148"/>
                  </a:cubicBezTo>
                  <a:lnTo>
                    <a:pt x="201829" y="229593"/>
                  </a:lnTo>
                  <a:lnTo>
                    <a:pt x="200125" y="232638"/>
                  </a:lnTo>
                  <a:lnTo>
                    <a:pt x="199891" y="232952"/>
                  </a:lnTo>
                  <a:lnTo>
                    <a:pt x="185450" y="235982"/>
                  </a:lnTo>
                  <a:cubicBezTo>
                    <a:pt x="168501" y="237676"/>
                    <a:pt x="151284" y="235536"/>
                    <a:pt x="135406" y="228224"/>
                  </a:cubicBezTo>
                  <a:cubicBezTo>
                    <a:pt x="121133" y="221625"/>
                    <a:pt x="108912" y="211638"/>
                    <a:pt x="100214" y="199288"/>
                  </a:cubicBezTo>
                  <a:lnTo>
                    <a:pt x="90162" y="168443"/>
                  </a:lnTo>
                  <a:close/>
                  <a:moveTo>
                    <a:pt x="170605" y="96951"/>
                  </a:moveTo>
                  <a:lnTo>
                    <a:pt x="196172" y="111427"/>
                  </a:lnTo>
                  <a:cubicBezTo>
                    <a:pt x="223987" y="138295"/>
                    <a:pt x="231481" y="184174"/>
                    <a:pt x="212480" y="220020"/>
                  </a:cubicBezTo>
                  <a:lnTo>
                    <a:pt x="207315" y="228032"/>
                  </a:lnTo>
                  <a:lnTo>
                    <a:pt x="201829" y="229593"/>
                  </a:lnTo>
                  <a:lnTo>
                    <a:pt x="211891" y="211618"/>
                  </a:lnTo>
                  <a:cubicBezTo>
                    <a:pt x="221540" y="190031"/>
                    <a:pt x="224032" y="166607"/>
                    <a:pt x="212123" y="140123"/>
                  </a:cubicBezTo>
                  <a:cubicBezTo>
                    <a:pt x="205522" y="125499"/>
                    <a:pt x="193925" y="111945"/>
                    <a:pt x="179830" y="103207"/>
                  </a:cubicBezTo>
                  <a:lnTo>
                    <a:pt x="168489" y="98696"/>
                  </a:lnTo>
                  <a:close/>
                  <a:moveTo>
                    <a:pt x="342770" y="0"/>
                  </a:moveTo>
                  <a:lnTo>
                    <a:pt x="337350" y="46905"/>
                  </a:lnTo>
                  <a:cubicBezTo>
                    <a:pt x="331860" y="72950"/>
                    <a:pt x="324246" y="98308"/>
                    <a:pt x="315306" y="123299"/>
                  </a:cubicBezTo>
                  <a:lnTo>
                    <a:pt x="306952" y="145052"/>
                  </a:lnTo>
                  <a:lnTo>
                    <a:pt x="307017" y="145490"/>
                  </a:lnTo>
                  <a:cubicBezTo>
                    <a:pt x="299163" y="176876"/>
                    <a:pt x="291308" y="212898"/>
                    <a:pt x="310231" y="242500"/>
                  </a:cubicBezTo>
                  <a:cubicBezTo>
                    <a:pt x="317371" y="253199"/>
                    <a:pt x="326297" y="262829"/>
                    <a:pt x="337365" y="269606"/>
                  </a:cubicBezTo>
                  <a:lnTo>
                    <a:pt x="352494" y="277184"/>
                  </a:lnTo>
                  <a:lnTo>
                    <a:pt x="353154" y="276125"/>
                  </a:lnTo>
                  <a:cubicBezTo>
                    <a:pt x="359294" y="268399"/>
                    <a:pt x="366634" y="265128"/>
                    <a:pt x="375176" y="266463"/>
                  </a:cubicBezTo>
                  <a:cubicBezTo>
                    <a:pt x="371617" y="266819"/>
                    <a:pt x="367969" y="268510"/>
                    <a:pt x="364232" y="271536"/>
                  </a:cubicBezTo>
                  <a:lnTo>
                    <a:pt x="359844" y="275822"/>
                  </a:lnTo>
                  <a:lnTo>
                    <a:pt x="365938" y="273182"/>
                  </a:lnTo>
                  <a:cubicBezTo>
                    <a:pt x="372491" y="272245"/>
                    <a:pt x="380695" y="274387"/>
                    <a:pt x="390503" y="279564"/>
                  </a:cubicBezTo>
                  <a:cubicBezTo>
                    <a:pt x="408693" y="289561"/>
                    <a:pt x="427240" y="299558"/>
                    <a:pt x="445787" y="309198"/>
                  </a:cubicBezTo>
                  <a:cubicBezTo>
                    <a:pt x="442934" y="308127"/>
                    <a:pt x="440080" y="308127"/>
                    <a:pt x="437227" y="310269"/>
                  </a:cubicBezTo>
                  <a:lnTo>
                    <a:pt x="443290" y="315982"/>
                  </a:lnTo>
                  <a:cubicBezTo>
                    <a:pt x="422603" y="314911"/>
                    <a:pt x="401917" y="313125"/>
                    <a:pt x="380873" y="311340"/>
                  </a:cubicBezTo>
                  <a:cubicBezTo>
                    <a:pt x="369816" y="310269"/>
                    <a:pt x="361791" y="307502"/>
                    <a:pt x="356842" y="303128"/>
                  </a:cubicBezTo>
                  <a:lnTo>
                    <a:pt x="356198" y="302150"/>
                  </a:lnTo>
                  <a:lnTo>
                    <a:pt x="357380" y="306023"/>
                  </a:lnTo>
                  <a:cubicBezTo>
                    <a:pt x="359783" y="311763"/>
                    <a:pt x="363075" y="316124"/>
                    <a:pt x="367346" y="319150"/>
                  </a:cubicBezTo>
                  <a:cubicBezTo>
                    <a:pt x="356313" y="315590"/>
                    <a:pt x="350618" y="308827"/>
                    <a:pt x="350618" y="298859"/>
                  </a:cubicBezTo>
                  <a:cubicBezTo>
                    <a:pt x="350618" y="288891"/>
                    <a:pt x="349550" y="284619"/>
                    <a:pt x="347415" y="285331"/>
                  </a:cubicBezTo>
                  <a:lnTo>
                    <a:pt x="347665" y="284930"/>
                  </a:lnTo>
                  <a:lnTo>
                    <a:pt x="347106" y="284730"/>
                  </a:lnTo>
                  <a:cubicBezTo>
                    <a:pt x="328261" y="276271"/>
                    <a:pt x="310320" y="258282"/>
                    <a:pt x="302019" y="242500"/>
                  </a:cubicBezTo>
                  <a:cubicBezTo>
                    <a:pt x="294164" y="227342"/>
                    <a:pt x="291129" y="210490"/>
                    <a:pt x="291665" y="193549"/>
                  </a:cubicBezTo>
                  <a:lnTo>
                    <a:pt x="293767" y="177569"/>
                  </a:lnTo>
                  <a:lnTo>
                    <a:pt x="285303" y="197485"/>
                  </a:lnTo>
                  <a:cubicBezTo>
                    <a:pt x="274506" y="222058"/>
                    <a:pt x="263181" y="246581"/>
                    <a:pt x="252122" y="271371"/>
                  </a:cubicBezTo>
                  <a:cubicBezTo>
                    <a:pt x="231834" y="316180"/>
                    <a:pt x="206530" y="368514"/>
                    <a:pt x="196849" y="421056"/>
                  </a:cubicBezTo>
                  <a:lnTo>
                    <a:pt x="193365" y="450169"/>
                  </a:lnTo>
                  <a:lnTo>
                    <a:pt x="194282" y="450438"/>
                  </a:lnTo>
                  <a:cubicBezTo>
                    <a:pt x="232105" y="458284"/>
                    <a:pt x="269571" y="439024"/>
                    <a:pt x="292051" y="408706"/>
                  </a:cubicBezTo>
                  <a:cubicBezTo>
                    <a:pt x="304897" y="391585"/>
                    <a:pt x="313104" y="361267"/>
                    <a:pt x="286342" y="351993"/>
                  </a:cubicBezTo>
                  <a:cubicBezTo>
                    <a:pt x="257796" y="342006"/>
                    <a:pt x="255298" y="372681"/>
                    <a:pt x="262078" y="391941"/>
                  </a:cubicBezTo>
                  <a:cubicBezTo>
                    <a:pt x="262792" y="393725"/>
                    <a:pt x="259937" y="394795"/>
                    <a:pt x="259223" y="393012"/>
                  </a:cubicBezTo>
                  <a:cubicBezTo>
                    <a:pt x="254585" y="380171"/>
                    <a:pt x="251017" y="363407"/>
                    <a:pt x="261721" y="352706"/>
                  </a:cubicBezTo>
                  <a:cubicBezTo>
                    <a:pt x="268501" y="345573"/>
                    <a:pt x="280633" y="345573"/>
                    <a:pt x="289197" y="349496"/>
                  </a:cubicBezTo>
                  <a:cubicBezTo>
                    <a:pt x="325236" y="366617"/>
                    <a:pt x="300972" y="407279"/>
                    <a:pt x="280990" y="426183"/>
                  </a:cubicBezTo>
                  <a:cubicBezTo>
                    <a:pt x="258911" y="447361"/>
                    <a:pt x="229585" y="458368"/>
                    <a:pt x="201374" y="455198"/>
                  </a:cubicBezTo>
                  <a:lnTo>
                    <a:pt x="193107" y="453402"/>
                  </a:lnTo>
                  <a:lnTo>
                    <a:pt x="194052" y="483739"/>
                  </a:lnTo>
                  <a:cubicBezTo>
                    <a:pt x="195276" y="494047"/>
                    <a:pt x="197456" y="504246"/>
                    <a:pt x="200755" y="514278"/>
                  </a:cubicBezTo>
                  <a:cubicBezTo>
                    <a:pt x="221088" y="574559"/>
                    <a:pt x="298852" y="638407"/>
                    <a:pt x="364131" y="600597"/>
                  </a:cubicBezTo>
                  <a:cubicBezTo>
                    <a:pt x="391242" y="584547"/>
                    <a:pt x="405154" y="555654"/>
                    <a:pt x="405154" y="524266"/>
                  </a:cubicBezTo>
                  <a:cubicBezTo>
                    <a:pt x="405154" y="495373"/>
                    <a:pt x="398733" y="461488"/>
                    <a:pt x="372692" y="444366"/>
                  </a:cubicBezTo>
                  <a:cubicBezTo>
                    <a:pt x="343665" y="425016"/>
                    <a:pt x="288691" y="434613"/>
                    <a:pt x="284721" y="471007"/>
                  </a:cubicBezTo>
                  <a:lnTo>
                    <a:pt x="284681" y="478970"/>
                  </a:lnTo>
                  <a:lnTo>
                    <a:pt x="286889" y="477668"/>
                  </a:lnTo>
                  <a:cubicBezTo>
                    <a:pt x="289876" y="476287"/>
                    <a:pt x="292700" y="475382"/>
                    <a:pt x="295356" y="474957"/>
                  </a:cubicBezTo>
                  <a:cubicBezTo>
                    <a:pt x="300670" y="474107"/>
                    <a:pt x="305314" y="475181"/>
                    <a:pt x="309243" y="478221"/>
                  </a:cubicBezTo>
                  <a:cubicBezTo>
                    <a:pt x="306385" y="477148"/>
                    <a:pt x="302634" y="477148"/>
                    <a:pt x="298080" y="478221"/>
                  </a:cubicBezTo>
                  <a:lnTo>
                    <a:pt x="292297" y="480103"/>
                  </a:lnTo>
                  <a:lnTo>
                    <a:pt x="296197" y="479966"/>
                  </a:lnTo>
                  <a:cubicBezTo>
                    <a:pt x="302479" y="481108"/>
                    <a:pt x="308259" y="486365"/>
                    <a:pt x="313476" y="495798"/>
                  </a:cubicBezTo>
                  <a:cubicBezTo>
                    <a:pt x="322037" y="511142"/>
                    <a:pt x="330954" y="526842"/>
                    <a:pt x="339871" y="542542"/>
                  </a:cubicBezTo>
                  <a:cubicBezTo>
                    <a:pt x="338444" y="540045"/>
                    <a:pt x="335947" y="538974"/>
                    <a:pt x="332737" y="539688"/>
                  </a:cubicBezTo>
                  <a:lnTo>
                    <a:pt x="334164" y="546824"/>
                  </a:lnTo>
                  <a:cubicBezTo>
                    <a:pt x="319183" y="537904"/>
                    <a:pt x="303845" y="528269"/>
                    <a:pt x="289221" y="518278"/>
                  </a:cubicBezTo>
                  <a:cubicBezTo>
                    <a:pt x="281374" y="512926"/>
                    <a:pt x="276648" y="507484"/>
                    <a:pt x="275176" y="501909"/>
                  </a:cubicBezTo>
                  <a:lnTo>
                    <a:pt x="275213" y="500676"/>
                  </a:lnTo>
                  <a:lnTo>
                    <a:pt x="274058" y="504294"/>
                  </a:lnTo>
                  <a:cubicBezTo>
                    <a:pt x="272808" y="510063"/>
                    <a:pt x="272986" y="515071"/>
                    <a:pt x="274594" y="519364"/>
                  </a:cubicBezTo>
                  <a:cubicBezTo>
                    <a:pt x="267807" y="511851"/>
                    <a:pt x="267450" y="503981"/>
                    <a:pt x="272451" y="496110"/>
                  </a:cubicBezTo>
                  <a:cubicBezTo>
                    <a:pt x="273879" y="493963"/>
                    <a:pt x="275040" y="492085"/>
                    <a:pt x="275945" y="490475"/>
                  </a:cubicBezTo>
                  <a:lnTo>
                    <a:pt x="277645" y="486971"/>
                  </a:lnTo>
                  <a:lnTo>
                    <a:pt x="276184" y="475340"/>
                  </a:lnTo>
                  <a:cubicBezTo>
                    <a:pt x="277276" y="440326"/>
                    <a:pt x="316331" y="418283"/>
                    <a:pt x="351289" y="425462"/>
                  </a:cubicBezTo>
                  <a:cubicBezTo>
                    <a:pt x="395433" y="434558"/>
                    <a:pt x="416502" y="478966"/>
                    <a:pt x="416151" y="521668"/>
                  </a:cubicBezTo>
                  <a:lnTo>
                    <a:pt x="416127" y="521917"/>
                  </a:lnTo>
                  <a:lnTo>
                    <a:pt x="417647" y="517026"/>
                  </a:lnTo>
                  <a:cubicBezTo>
                    <a:pt x="427112" y="491951"/>
                    <a:pt x="446111" y="468080"/>
                    <a:pt x="468320" y="456846"/>
                  </a:cubicBezTo>
                  <a:cubicBezTo>
                    <a:pt x="486828" y="447262"/>
                    <a:pt x="506729" y="449240"/>
                    <a:pt x="520794" y="460256"/>
                  </a:cubicBezTo>
                  <a:lnTo>
                    <a:pt x="525055" y="464512"/>
                  </a:lnTo>
                  <a:lnTo>
                    <a:pt x="522780" y="465942"/>
                  </a:lnTo>
                  <a:lnTo>
                    <a:pt x="521590" y="464602"/>
                  </a:lnTo>
                  <a:cubicBezTo>
                    <a:pt x="519255" y="462507"/>
                    <a:pt x="516707" y="460724"/>
                    <a:pt x="513987" y="459342"/>
                  </a:cubicBezTo>
                  <a:cubicBezTo>
                    <a:pt x="497576" y="450427"/>
                    <a:pt x="479380" y="452923"/>
                    <a:pt x="464039" y="463622"/>
                  </a:cubicBezTo>
                  <a:cubicBezTo>
                    <a:pt x="442498" y="478912"/>
                    <a:pt x="422870" y="504578"/>
                    <a:pt x="416149" y="531301"/>
                  </a:cubicBezTo>
                  <a:lnTo>
                    <a:pt x="414297" y="541639"/>
                  </a:lnTo>
                  <a:lnTo>
                    <a:pt x="414198" y="542706"/>
                  </a:lnTo>
                  <a:cubicBezTo>
                    <a:pt x="412957" y="549557"/>
                    <a:pt x="411129" y="556189"/>
                    <a:pt x="408721" y="562431"/>
                  </a:cubicBezTo>
                  <a:cubicBezTo>
                    <a:pt x="406313" y="568718"/>
                    <a:pt x="403365" y="574492"/>
                    <a:pt x="399953" y="579754"/>
                  </a:cubicBezTo>
                  <a:lnTo>
                    <a:pt x="391252" y="590491"/>
                  </a:lnTo>
                  <a:lnTo>
                    <a:pt x="403444" y="587364"/>
                  </a:lnTo>
                  <a:cubicBezTo>
                    <a:pt x="414884" y="585967"/>
                    <a:pt x="426675" y="586616"/>
                    <a:pt x="436296" y="589198"/>
                  </a:cubicBezTo>
                  <a:lnTo>
                    <a:pt x="444813" y="592316"/>
                  </a:lnTo>
                  <a:lnTo>
                    <a:pt x="449240" y="587770"/>
                  </a:lnTo>
                  <a:cubicBezTo>
                    <a:pt x="451962" y="585981"/>
                    <a:pt x="454853" y="585025"/>
                    <a:pt x="457932" y="584884"/>
                  </a:cubicBezTo>
                  <a:cubicBezTo>
                    <a:pt x="459984" y="584789"/>
                    <a:pt x="462120" y="585056"/>
                    <a:pt x="464345" y="585680"/>
                  </a:cubicBezTo>
                  <a:cubicBezTo>
                    <a:pt x="461675" y="585501"/>
                    <a:pt x="458738" y="586214"/>
                    <a:pt x="455624" y="587861"/>
                  </a:cubicBezTo>
                  <a:lnTo>
                    <a:pt x="452344" y="590472"/>
                  </a:lnTo>
                  <a:lnTo>
                    <a:pt x="456722" y="589473"/>
                  </a:lnTo>
                  <a:cubicBezTo>
                    <a:pt x="461805" y="589606"/>
                    <a:pt x="467958" y="592103"/>
                    <a:pt x="475091" y="597098"/>
                  </a:cubicBezTo>
                  <a:cubicBezTo>
                    <a:pt x="488289" y="606373"/>
                    <a:pt x="501486" y="615648"/>
                    <a:pt x="515040" y="625279"/>
                  </a:cubicBezTo>
                  <a:cubicBezTo>
                    <a:pt x="512900" y="623495"/>
                    <a:pt x="510760" y="623495"/>
                    <a:pt x="508263" y="624566"/>
                  </a:cubicBezTo>
                  <a:lnTo>
                    <a:pt x="512543" y="629203"/>
                  </a:lnTo>
                  <a:cubicBezTo>
                    <a:pt x="496849" y="625993"/>
                    <a:pt x="480798" y="622069"/>
                    <a:pt x="465461" y="618145"/>
                  </a:cubicBezTo>
                  <a:cubicBezTo>
                    <a:pt x="456900" y="616005"/>
                    <a:pt x="450926" y="613061"/>
                    <a:pt x="447493" y="609360"/>
                  </a:cubicBezTo>
                  <a:lnTo>
                    <a:pt x="447412" y="609208"/>
                  </a:lnTo>
                  <a:lnTo>
                    <a:pt x="447658" y="611328"/>
                  </a:lnTo>
                  <a:cubicBezTo>
                    <a:pt x="449038" y="615692"/>
                    <a:pt x="451174" y="619165"/>
                    <a:pt x="454022" y="621659"/>
                  </a:cubicBezTo>
                  <a:cubicBezTo>
                    <a:pt x="446190" y="617740"/>
                    <a:pt x="442274" y="612397"/>
                    <a:pt x="442986" y="605629"/>
                  </a:cubicBezTo>
                  <a:cubicBezTo>
                    <a:pt x="443342" y="602066"/>
                    <a:pt x="443431" y="599484"/>
                    <a:pt x="443209" y="597836"/>
                  </a:cubicBezTo>
                  <a:lnTo>
                    <a:pt x="442171" y="596461"/>
                  </a:lnTo>
                  <a:lnTo>
                    <a:pt x="440982" y="596131"/>
                  </a:lnTo>
                  <a:lnTo>
                    <a:pt x="442749" y="598146"/>
                  </a:lnTo>
                  <a:cubicBezTo>
                    <a:pt x="442927" y="599214"/>
                    <a:pt x="442660" y="600637"/>
                    <a:pt x="441946" y="602417"/>
                  </a:cubicBezTo>
                  <a:cubicBezTo>
                    <a:pt x="440877" y="605620"/>
                    <a:pt x="440520" y="608111"/>
                    <a:pt x="440520" y="609891"/>
                  </a:cubicBezTo>
                  <a:cubicBezTo>
                    <a:pt x="439450" y="608467"/>
                    <a:pt x="439450" y="605976"/>
                    <a:pt x="440163" y="602773"/>
                  </a:cubicBezTo>
                  <a:cubicBezTo>
                    <a:pt x="440698" y="601171"/>
                    <a:pt x="441055" y="599747"/>
                    <a:pt x="441189" y="598591"/>
                  </a:cubicBezTo>
                  <a:lnTo>
                    <a:pt x="440888" y="596104"/>
                  </a:lnTo>
                  <a:lnTo>
                    <a:pt x="431759" y="593569"/>
                  </a:lnTo>
                  <a:cubicBezTo>
                    <a:pt x="420369" y="591556"/>
                    <a:pt x="408528" y="592688"/>
                    <a:pt x="397289" y="595615"/>
                  </a:cubicBezTo>
                  <a:lnTo>
                    <a:pt x="384622" y="600473"/>
                  </a:lnTo>
                  <a:lnTo>
                    <a:pt x="389506" y="603070"/>
                  </a:lnTo>
                  <a:cubicBezTo>
                    <a:pt x="397183" y="606072"/>
                    <a:pt x="404356" y="605872"/>
                    <a:pt x="413742" y="606673"/>
                  </a:cubicBezTo>
                  <a:cubicBezTo>
                    <a:pt x="418033" y="607028"/>
                    <a:pt x="423039" y="608095"/>
                    <a:pt x="426258" y="611297"/>
                  </a:cubicBezTo>
                  <a:cubicBezTo>
                    <a:pt x="430548" y="615211"/>
                    <a:pt x="425543" y="621259"/>
                    <a:pt x="421967" y="624816"/>
                  </a:cubicBezTo>
                  <a:lnTo>
                    <a:pt x="420618" y="623250"/>
                  </a:lnTo>
                  <a:lnTo>
                    <a:pt x="423442" y="618279"/>
                  </a:lnTo>
                  <a:cubicBezTo>
                    <a:pt x="424202" y="616278"/>
                    <a:pt x="424291" y="614321"/>
                    <a:pt x="422324" y="613432"/>
                  </a:cubicBezTo>
                  <a:cubicBezTo>
                    <a:pt x="420179" y="612365"/>
                    <a:pt x="418033" y="612009"/>
                    <a:pt x="415888" y="611653"/>
                  </a:cubicBezTo>
                  <a:cubicBezTo>
                    <a:pt x="410524" y="610941"/>
                    <a:pt x="405161" y="611297"/>
                    <a:pt x="399797" y="611653"/>
                  </a:cubicBezTo>
                  <a:cubicBezTo>
                    <a:pt x="396177" y="611787"/>
                    <a:pt x="392456" y="611870"/>
                    <a:pt x="388785" y="611603"/>
                  </a:cubicBezTo>
                  <a:lnTo>
                    <a:pt x="383982" y="610638"/>
                  </a:lnTo>
                  <a:lnTo>
                    <a:pt x="388741" y="614498"/>
                  </a:lnTo>
                  <a:cubicBezTo>
                    <a:pt x="398314" y="624742"/>
                    <a:pt x="402746" y="642362"/>
                    <a:pt x="402300" y="654832"/>
                  </a:cubicBezTo>
                  <a:cubicBezTo>
                    <a:pt x="401587" y="688325"/>
                    <a:pt x="369827" y="694382"/>
                    <a:pt x="342707" y="686187"/>
                  </a:cubicBezTo>
                  <a:cubicBezTo>
                    <a:pt x="325579" y="680843"/>
                    <a:pt x="310234" y="669085"/>
                    <a:pt x="310591" y="649488"/>
                  </a:cubicBezTo>
                  <a:cubicBezTo>
                    <a:pt x="310591" y="638532"/>
                    <a:pt x="315208" y="627375"/>
                    <a:pt x="324140" y="621429"/>
                  </a:cubicBezTo>
                  <a:lnTo>
                    <a:pt x="328175" y="619868"/>
                  </a:lnTo>
                  <a:lnTo>
                    <a:pt x="323694" y="620366"/>
                  </a:lnTo>
                  <a:cubicBezTo>
                    <a:pt x="311471" y="620683"/>
                    <a:pt x="298941" y="618967"/>
                    <a:pt x="286724" y="615222"/>
                  </a:cubicBezTo>
                  <a:cubicBezTo>
                    <a:pt x="261174" y="607196"/>
                    <a:pt x="239788" y="592299"/>
                    <a:pt x="223242" y="573200"/>
                  </a:cubicBezTo>
                  <a:lnTo>
                    <a:pt x="222690" y="572445"/>
                  </a:lnTo>
                  <a:lnTo>
                    <a:pt x="225510" y="581644"/>
                  </a:lnTo>
                  <a:cubicBezTo>
                    <a:pt x="227205" y="592261"/>
                    <a:pt x="225778" y="603146"/>
                    <a:pt x="219712" y="610997"/>
                  </a:cubicBezTo>
                  <a:cubicBezTo>
                    <a:pt x="208206" y="625450"/>
                    <a:pt x="188271" y="631874"/>
                    <a:pt x="170142" y="628612"/>
                  </a:cubicBezTo>
                  <a:lnTo>
                    <a:pt x="157026" y="623600"/>
                  </a:lnTo>
                  <a:lnTo>
                    <a:pt x="159701" y="620815"/>
                  </a:lnTo>
                  <a:lnTo>
                    <a:pt x="160576" y="621329"/>
                  </a:lnTo>
                  <a:cubicBezTo>
                    <a:pt x="164858" y="623086"/>
                    <a:pt x="169317" y="624201"/>
                    <a:pt x="173688" y="624558"/>
                  </a:cubicBezTo>
                  <a:cubicBezTo>
                    <a:pt x="193667" y="626342"/>
                    <a:pt x="219712" y="617777"/>
                    <a:pt x="221496" y="593867"/>
                  </a:cubicBezTo>
                  <a:cubicBezTo>
                    <a:pt x="222210" y="581019"/>
                    <a:pt x="218999" y="566387"/>
                    <a:pt x="210079" y="556395"/>
                  </a:cubicBezTo>
                  <a:lnTo>
                    <a:pt x="210163" y="555302"/>
                  </a:lnTo>
                  <a:lnTo>
                    <a:pt x="208335" y="552801"/>
                  </a:lnTo>
                  <a:cubicBezTo>
                    <a:pt x="190678" y="523998"/>
                    <a:pt x="182028" y="489309"/>
                    <a:pt x="183990" y="455067"/>
                  </a:cubicBezTo>
                  <a:lnTo>
                    <a:pt x="184388" y="451447"/>
                  </a:lnTo>
                  <a:lnTo>
                    <a:pt x="168591" y="444334"/>
                  </a:lnTo>
                  <a:cubicBezTo>
                    <a:pt x="163394" y="441303"/>
                    <a:pt x="158376" y="437642"/>
                    <a:pt x="153604" y="433317"/>
                  </a:cubicBezTo>
                  <a:cubicBezTo>
                    <a:pt x="118992" y="401929"/>
                    <a:pt x="109358" y="349140"/>
                    <a:pt x="137547" y="309905"/>
                  </a:cubicBezTo>
                  <a:cubicBezTo>
                    <a:pt x="150928" y="291045"/>
                    <a:pt x="169226" y="272386"/>
                    <a:pt x="185197" y="252705"/>
                  </a:cubicBezTo>
                  <a:lnTo>
                    <a:pt x="199891" y="232952"/>
                  </a:lnTo>
                  <a:lnTo>
                    <a:pt x="204808" y="231920"/>
                  </a:lnTo>
                  <a:lnTo>
                    <a:pt x="199888" y="239552"/>
                  </a:lnTo>
                  <a:cubicBezTo>
                    <a:pt x="166466" y="284363"/>
                    <a:pt x="109447" y="324974"/>
                    <a:pt x="127556" y="385521"/>
                  </a:cubicBezTo>
                  <a:cubicBezTo>
                    <a:pt x="135674" y="412674"/>
                    <a:pt x="155812" y="436822"/>
                    <a:pt x="182472" y="446975"/>
                  </a:cubicBezTo>
                  <a:lnTo>
                    <a:pt x="184805" y="447659"/>
                  </a:lnTo>
                  <a:lnTo>
                    <a:pt x="187350" y="424535"/>
                  </a:lnTo>
                  <a:cubicBezTo>
                    <a:pt x="198777" y="353828"/>
                    <a:pt x="233930" y="286843"/>
                    <a:pt x="263894" y="222861"/>
                  </a:cubicBezTo>
                  <a:lnTo>
                    <a:pt x="288058" y="168616"/>
                  </a:lnTo>
                  <a:lnTo>
                    <a:pt x="278755" y="181848"/>
                  </a:lnTo>
                  <a:cubicBezTo>
                    <a:pt x="266471" y="197494"/>
                    <a:pt x="251686" y="210970"/>
                    <a:pt x="233889" y="220734"/>
                  </a:cubicBezTo>
                  <a:cubicBezTo>
                    <a:pt x="226485" y="224746"/>
                    <a:pt x="218613" y="228135"/>
                    <a:pt x="210473" y="230732"/>
                  </a:cubicBezTo>
                  <a:lnTo>
                    <a:pt x="204808" y="231920"/>
                  </a:lnTo>
                  <a:lnTo>
                    <a:pt x="207315" y="228032"/>
                  </a:lnTo>
                  <a:lnTo>
                    <a:pt x="217308" y="225188"/>
                  </a:lnTo>
                  <a:cubicBezTo>
                    <a:pt x="248106" y="212844"/>
                    <a:pt x="271768" y="188840"/>
                    <a:pt x="289364" y="160400"/>
                  </a:cubicBezTo>
                  <a:lnTo>
                    <a:pt x="298023" y="144591"/>
                  </a:lnTo>
                  <a:lnTo>
                    <a:pt x="303836" y="130103"/>
                  </a:lnTo>
                  <a:cubicBezTo>
                    <a:pt x="313782" y="103981"/>
                    <a:pt x="322413" y="77468"/>
                    <a:pt x="328835" y="50323"/>
                  </a:cubicBezTo>
                  <a:lnTo>
                    <a:pt x="335600" y="2225"/>
                  </a:lnTo>
                  <a:close/>
                </a:path>
              </a:pathLst>
            </a:custGeom>
            <a:solidFill>
              <a:srgbClr val="80A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endParaRPr lang="zh-CN" altLang="en-US"/>
            </a:p>
          </p:txBody>
        </p:sp>
      </p:grpSp>
      <p:grpSp>
        <p:nvGrpSpPr>
          <p:cNvPr id="3" name="Group 667"/>
          <p:cNvGrpSpPr>
            <a:grpSpLocks noChangeAspect="1"/>
          </p:cNvGrpSpPr>
          <p:nvPr userDrawn="1"/>
        </p:nvGrpSpPr>
        <p:grpSpPr bwMode="auto">
          <a:xfrm rot="16200000">
            <a:off x="-917221" y="2774598"/>
            <a:ext cx="3143250" cy="1308806"/>
            <a:chOff x="2060" y="-19"/>
            <a:chExt cx="3564" cy="1484"/>
          </a:xfrm>
          <a:effectLst/>
        </p:grpSpPr>
        <p:sp>
          <p:nvSpPr>
            <p:cNvPr id="4" name="Freeform 668"/>
            <p:cNvSpPr>
              <a:spLocks noEditPoints="1"/>
            </p:cNvSpPr>
            <p:nvPr/>
          </p:nvSpPr>
          <p:spPr bwMode="auto">
            <a:xfrm>
              <a:off x="2060" y="-19"/>
              <a:ext cx="3564" cy="1484"/>
            </a:xfrm>
            <a:custGeom>
              <a:avLst/>
              <a:gdLst>
                <a:gd name="T0" fmla="*/ 1056 w 1506"/>
                <a:gd name="T1" fmla="*/ 369 h 625"/>
                <a:gd name="T2" fmla="*/ 968 w 1506"/>
                <a:gd name="T3" fmla="*/ 470 h 625"/>
                <a:gd name="T4" fmla="*/ 421 w 1506"/>
                <a:gd name="T5" fmla="*/ 329 h 625"/>
                <a:gd name="T6" fmla="*/ 1313 w 1506"/>
                <a:gd name="T7" fmla="*/ 108 h 625"/>
                <a:gd name="T8" fmla="*/ 1300 w 1506"/>
                <a:gd name="T9" fmla="*/ 4 h 625"/>
                <a:gd name="T10" fmla="*/ 1196 w 1506"/>
                <a:gd name="T11" fmla="*/ 29 h 625"/>
                <a:gd name="T12" fmla="*/ 1152 w 1506"/>
                <a:gd name="T13" fmla="*/ 222 h 625"/>
                <a:gd name="T14" fmla="*/ 934 w 1506"/>
                <a:gd name="T15" fmla="*/ 123 h 625"/>
                <a:gd name="T16" fmla="*/ 913 w 1506"/>
                <a:gd name="T17" fmla="*/ 301 h 625"/>
                <a:gd name="T18" fmla="*/ 751 w 1506"/>
                <a:gd name="T19" fmla="*/ 312 h 625"/>
                <a:gd name="T20" fmla="*/ 891 w 1506"/>
                <a:gd name="T21" fmla="*/ 117 h 625"/>
                <a:gd name="T22" fmla="*/ 619 w 1506"/>
                <a:gd name="T23" fmla="*/ 170 h 625"/>
                <a:gd name="T24" fmla="*/ 459 w 1506"/>
                <a:gd name="T25" fmla="*/ 107 h 625"/>
                <a:gd name="T26" fmla="*/ 606 w 1506"/>
                <a:gd name="T27" fmla="*/ 342 h 625"/>
                <a:gd name="T28" fmla="*/ 482 w 1506"/>
                <a:gd name="T29" fmla="*/ 326 h 625"/>
                <a:gd name="T30" fmla="*/ 479 w 1506"/>
                <a:gd name="T31" fmla="*/ 121 h 625"/>
                <a:gd name="T32" fmla="*/ 469 w 1506"/>
                <a:gd name="T33" fmla="*/ 28 h 625"/>
                <a:gd name="T34" fmla="*/ 349 w 1506"/>
                <a:gd name="T35" fmla="*/ 86 h 625"/>
                <a:gd name="T36" fmla="*/ 317 w 1506"/>
                <a:gd name="T37" fmla="*/ 112 h 625"/>
                <a:gd name="T38" fmla="*/ 270 w 1506"/>
                <a:gd name="T39" fmla="*/ 4 h 625"/>
                <a:gd name="T40" fmla="*/ 68 w 1506"/>
                <a:gd name="T41" fmla="*/ 15 h 625"/>
                <a:gd name="T42" fmla="*/ 656 w 1506"/>
                <a:gd name="T43" fmla="*/ 521 h 625"/>
                <a:gd name="T44" fmla="*/ 272 w 1506"/>
                <a:gd name="T45" fmla="*/ 304 h 625"/>
                <a:gd name="T46" fmla="*/ 1259 w 1506"/>
                <a:gd name="T47" fmla="*/ 253 h 625"/>
                <a:gd name="T48" fmla="*/ 1164 w 1506"/>
                <a:gd name="T49" fmla="*/ 161 h 625"/>
                <a:gd name="T50" fmla="*/ 826 w 1506"/>
                <a:gd name="T51" fmla="*/ 194 h 625"/>
                <a:gd name="T52" fmla="*/ 898 w 1506"/>
                <a:gd name="T53" fmla="*/ 210 h 625"/>
                <a:gd name="T54" fmla="*/ 783 w 1506"/>
                <a:gd name="T55" fmla="*/ 353 h 625"/>
                <a:gd name="T56" fmla="*/ 756 w 1506"/>
                <a:gd name="T57" fmla="*/ 52 h 625"/>
                <a:gd name="T58" fmla="*/ 557 w 1506"/>
                <a:gd name="T59" fmla="*/ 62 h 625"/>
                <a:gd name="T60" fmla="*/ 547 w 1506"/>
                <a:gd name="T61" fmla="*/ 128 h 625"/>
                <a:gd name="T62" fmla="*/ 1132 w 1506"/>
                <a:gd name="T63" fmla="*/ 276 h 625"/>
                <a:gd name="T64" fmla="*/ 1306 w 1506"/>
                <a:gd name="T65" fmla="*/ 15 h 625"/>
                <a:gd name="T66" fmla="*/ 1092 w 1506"/>
                <a:gd name="T67" fmla="*/ 67 h 625"/>
                <a:gd name="T68" fmla="*/ 1179 w 1506"/>
                <a:gd name="T69" fmla="*/ 207 h 625"/>
                <a:gd name="T70" fmla="*/ 1211 w 1506"/>
                <a:gd name="T71" fmla="*/ 157 h 625"/>
                <a:gd name="T72" fmla="*/ 1062 w 1506"/>
                <a:gd name="T73" fmla="*/ 244 h 625"/>
                <a:gd name="T74" fmla="*/ 986 w 1506"/>
                <a:gd name="T75" fmla="*/ 294 h 625"/>
                <a:gd name="T76" fmla="*/ 928 w 1506"/>
                <a:gd name="T77" fmla="*/ 355 h 625"/>
                <a:gd name="T78" fmla="*/ 775 w 1506"/>
                <a:gd name="T79" fmla="*/ 133 h 625"/>
                <a:gd name="T80" fmla="*/ 676 w 1506"/>
                <a:gd name="T81" fmla="*/ 183 h 625"/>
                <a:gd name="T82" fmla="*/ 650 w 1506"/>
                <a:gd name="T83" fmla="*/ 204 h 625"/>
                <a:gd name="T84" fmla="*/ 613 w 1506"/>
                <a:gd name="T85" fmla="*/ 270 h 625"/>
                <a:gd name="T86" fmla="*/ 637 w 1506"/>
                <a:gd name="T87" fmla="*/ 295 h 625"/>
                <a:gd name="T88" fmla="*/ 562 w 1506"/>
                <a:gd name="T89" fmla="*/ 306 h 625"/>
                <a:gd name="T90" fmla="*/ 644 w 1506"/>
                <a:gd name="T91" fmla="*/ 389 h 625"/>
                <a:gd name="T92" fmla="*/ 826 w 1506"/>
                <a:gd name="T93" fmla="*/ 456 h 625"/>
                <a:gd name="T94" fmla="*/ 973 w 1506"/>
                <a:gd name="T95" fmla="*/ 449 h 625"/>
                <a:gd name="T96" fmla="*/ 601 w 1506"/>
                <a:gd name="T97" fmla="*/ 442 h 625"/>
                <a:gd name="T98" fmla="*/ 677 w 1506"/>
                <a:gd name="T99" fmla="*/ 429 h 625"/>
                <a:gd name="T100" fmla="*/ 526 w 1506"/>
                <a:gd name="T101" fmla="*/ 423 h 625"/>
                <a:gd name="T102" fmla="*/ 436 w 1506"/>
                <a:gd name="T103" fmla="*/ 205 h 625"/>
                <a:gd name="T104" fmla="*/ 377 w 1506"/>
                <a:gd name="T105" fmla="*/ 60 h 625"/>
                <a:gd name="T106" fmla="*/ 439 w 1506"/>
                <a:gd name="T107" fmla="*/ 307 h 625"/>
                <a:gd name="T108" fmla="*/ 388 w 1506"/>
                <a:gd name="T109" fmla="*/ 126 h 625"/>
                <a:gd name="T110" fmla="*/ 431 w 1506"/>
                <a:gd name="T111" fmla="*/ 289 h 625"/>
                <a:gd name="T112" fmla="*/ 307 w 1506"/>
                <a:gd name="T113" fmla="*/ 219 h 625"/>
                <a:gd name="T114" fmla="*/ 246 w 1506"/>
                <a:gd name="T115" fmla="*/ 22 h 625"/>
                <a:gd name="T116" fmla="*/ 85 w 1506"/>
                <a:gd name="T117" fmla="*/ 23 h 625"/>
                <a:gd name="T118" fmla="*/ 140 w 1506"/>
                <a:gd name="T119" fmla="*/ 40 h 625"/>
                <a:gd name="T120" fmla="*/ 127 w 1506"/>
                <a:gd name="T121" fmla="*/ 10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506" h="625">
                  <a:moveTo>
                    <a:pt x="1501" y="4"/>
                  </a:moveTo>
                  <a:cubicBezTo>
                    <a:pt x="1491" y="65"/>
                    <a:pt x="1456" y="121"/>
                    <a:pt x="1405" y="159"/>
                  </a:cubicBezTo>
                  <a:cubicBezTo>
                    <a:pt x="1364" y="192"/>
                    <a:pt x="1314" y="202"/>
                    <a:pt x="1262" y="209"/>
                  </a:cubicBezTo>
                  <a:cubicBezTo>
                    <a:pt x="1259" y="212"/>
                    <a:pt x="1262" y="216"/>
                    <a:pt x="1263" y="219"/>
                  </a:cubicBezTo>
                  <a:cubicBezTo>
                    <a:pt x="1256" y="279"/>
                    <a:pt x="1219" y="334"/>
                    <a:pt x="1162" y="357"/>
                  </a:cubicBezTo>
                  <a:cubicBezTo>
                    <a:pt x="1135" y="369"/>
                    <a:pt x="1101" y="375"/>
                    <a:pt x="1072" y="374"/>
                  </a:cubicBezTo>
                  <a:cubicBezTo>
                    <a:pt x="1057" y="378"/>
                    <a:pt x="1067" y="398"/>
                    <a:pt x="1060" y="406"/>
                  </a:cubicBezTo>
                  <a:cubicBezTo>
                    <a:pt x="1052" y="441"/>
                    <a:pt x="1026" y="475"/>
                    <a:pt x="995" y="498"/>
                  </a:cubicBezTo>
                  <a:cubicBezTo>
                    <a:pt x="974" y="505"/>
                    <a:pt x="954" y="510"/>
                    <a:pt x="931" y="511"/>
                  </a:cubicBezTo>
                  <a:cubicBezTo>
                    <a:pt x="917" y="518"/>
                    <a:pt x="898" y="511"/>
                    <a:pt x="884" y="520"/>
                  </a:cubicBezTo>
                  <a:cubicBezTo>
                    <a:pt x="842" y="528"/>
                    <a:pt x="797" y="545"/>
                    <a:pt x="775" y="587"/>
                  </a:cubicBezTo>
                  <a:cubicBezTo>
                    <a:pt x="758" y="614"/>
                    <a:pt x="758" y="614"/>
                    <a:pt x="758" y="614"/>
                  </a:cubicBezTo>
                  <a:cubicBezTo>
                    <a:pt x="755" y="614"/>
                    <a:pt x="755" y="614"/>
                    <a:pt x="755" y="614"/>
                  </a:cubicBezTo>
                  <a:cubicBezTo>
                    <a:pt x="758" y="571"/>
                    <a:pt x="799" y="544"/>
                    <a:pt x="833" y="527"/>
                  </a:cubicBezTo>
                  <a:cubicBezTo>
                    <a:pt x="897" y="500"/>
                    <a:pt x="986" y="518"/>
                    <a:pt x="1027" y="452"/>
                  </a:cubicBezTo>
                  <a:cubicBezTo>
                    <a:pt x="1041" y="429"/>
                    <a:pt x="1048" y="400"/>
                    <a:pt x="1054" y="373"/>
                  </a:cubicBezTo>
                  <a:cubicBezTo>
                    <a:pt x="1056" y="369"/>
                    <a:pt x="1056" y="369"/>
                    <a:pt x="1056" y="369"/>
                  </a:cubicBezTo>
                  <a:cubicBezTo>
                    <a:pt x="1126" y="367"/>
                    <a:pt x="1195" y="345"/>
                    <a:pt x="1230" y="280"/>
                  </a:cubicBezTo>
                  <a:cubicBezTo>
                    <a:pt x="1241" y="256"/>
                    <a:pt x="1251" y="232"/>
                    <a:pt x="1254" y="203"/>
                  </a:cubicBezTo>
                  <a:cubicBezTo>
                    <a:pt x="1263" y="197"/>
                    <a:pt x="1276" y="202"/>
                    <a:pt x="1286" y="198"/>
                  </a:cubicBezTo>
                  <a:cubicBezTo>
                    <a:pt x="1315" y="188"/>
                    <a:pt x="1349" y="186"/>
                    <a:pt x="1375" y="166"/>
                  </a:cubicBezTo>
                  <a:cubicBezTo>
                    <a:pt x="1413" y="139"/>
                    <a:pt x="1449" y="109"/>
                    <a:pt x="1469" y="65"/>
                  </a:cubicBezTo>
                  <a:cubicBezTo>
                    <a:pt x="1477" y="45"/>
                    <a:pt x="1485" y="25"/>
                    <a:pt x="1489" y="4"/>
                  </a:cubicBezTo>
                  <a:cubicBezTo>
                    <a:pt x="1466" y="4"/>
                    <a:pt x="1466" y="4"/>
                    <a:pt x="1466" y="4"/>
                  </a:cubicBezTo>
                  <a:cubicBezTo>
                    <a:pt x="1465" y="4"/>
                    <a:pt x="1465" y="5"/>
                    <a:pt x="1465" y="5"/>
                  </a:cubicBezTo>
                  <a:cubicBezTo>
                    <a:pt x="1463" y="46"/>
                    <a:pt x="1433" y="74"/>
                    <a:pt x="1409" y="105"/>
                  </a:cubicBezTo>
                  <a:cubicBezTo>
                    <a:pt x="1379" y="128"/>
                    <a:pt x="1347" y="155"/>
                    <a:pt x="1308" y="163"/>
                  </a:cubicBezTo>
                  <a:cubicBezTo>
                    <a:pt x="1289" y="174"/>
                    <a:pt x="1264" y="177"/>
                    <a:pt x="1242" y="177"/>
                  </a:cubicBezTo>
                  <a:cubicBezTo>
                    <a:pt x="1239" y="177"/>
                    <a:pt x="1233" y="180"/>
                    <a:pt x="1233" y="184"/>
                  </a:cubicBezTo>
                  <a:cubicBezTo>
                    <a:pt x="1238" y="242"/>
                    <a:pt x="1206" y="294"/>
                    <a:pt x="1154" y="323"/>
                  </a:cubicBezTo>
                  <a:cubicBezTo>
                    <a:pt x="1122" y="342"/>
                    <a:pt x="1085" y="343"/>
                    <a:pt x="1048" y="344"/>
                  </a:cubicBezTo>
                  <a:cubicBezTo>
                    <a:pt x="1041" y="345"/>
                    <a:pt x="1035" y="340"/>
                    <a:pt x="1031" y="346"/>
                  </a:cubicBezTo>
                  <a:cubicBezTo>
                    <a:pt x="1032" y="366"/>
                    <a:pt x="1024" y="387"/>
                    <a:pt x="1023" y="406"/>
                  </a:cubicBezTo>
                  <a:cubicBezTo>
                    <a:pt x="1016" y="433"/>
                    <a:pt x="994" y="459"/>
                    <a:pt x="968" y="470"/>
                  </a:cubicBezTo>
                  <a:cubicBezTo>
                    <a:pt x="932" y="493"/>
                    <a:pt x="888" y="485"/>
                    <a:pt x="848" y="497"/>
                  </a:cubicBezTo>
                  <a:cubicBezTo>
                    <a:pt x="807" y="503"/>
                    <a:pt x="772" y="533"/>
                    <a:pt x="752" y="568"/>
                  </a:cubicBezTo>
                  <a:cubicBezTo>
                    <a:pt x="749" y="568"/>
                    <a:pt x="749" y="568"/>
                    <a:pt x="749" y="568"/>
                  </a:cubicBezTo>
                  <a:cubicBezTo>
                    <a:pt x="731" y="543"/>
                    <a:pt x="710" y="518"/>
                    <a:pt x="680" y="505"/>
                  </a:cubicBezTo>
                  <a:cubicBezTo>
                    <a:pt x="630" y="477"/>
                    <a:pt x="569" y="491"/>
                    <a:pt x="521" y="459"/>
                  </a:cubicBezTo>
                  <a:cubicBezTo>
                    <a:pt x="492" y="445"/>
                    <a:pt x="483" y="414"/>
                    <a:pt x="476" y="388"/>
                  </a:cubicBezTo>
                  <a:cubicBezTo>
                    <a:pt x="466" y="373"/>
                    <a:pt x="470" y="355"/>
                    <a:pt x="467" y="339"/>
                  </a:cubicBezTo>
                  <a:cubicBezTo>
                    <a:pt x="416" y="341"/>
                    <a:pt x="370" y="333"/>
                    <a:pt x="330" y="307"/>
                  </a:cubicBezTo>
                  <a:cubicBezTo>
                    <a:pt x="309" y="289"/>
                    <a:pt x="297" y="266"/>
                    <a:pt x="287" y="243"/>
                  </a:cubicBezTo>
                  <a:cubicBezTo>
                    <a:pt x="275" y="219"/>
                    <a:pt x="265" y="191"/>
                    <a:pt x="268" y="162"/>
                  </a:cubicBezTo>
                  <a:cubicBezTo>
                    <a:pt x="261" y="163"/>
                    <a:pt x="252" y="162"/>
                    <a:pt x="245" y="165"/>
                  </a:cubicBezTo>
                  <a:cubicBezTo>
                    <a:pt x="236" y="159"/>
                    <a:pt x="222" y="163"/>
                    <a:pt x="218" y="154"/>
                  </a:cubicBezTo>
                  <a:cubicBezTo>
                    <a:pt x="220" y="152"/>
                    <a:pt x="220" y="152"/>
                    <a:pt x="220" y="152"/>
                  </a:cubicBezTo>
                  <a:cubicBezTo>
                    <a:pt x="237" y="155"/>
                    <a:pt x="254" y="159"/>
                    <a:pt x="273" y="156"/>
                  </a:cubicBezTo>
                  <a:cubicBezTo>
                    <a:pt x="278" y="159"/>
                    <a:pt x="278" y="159"/>
                    <a:pt x="278" y="159"/>
                  </a:cubicBezTo>
                  <a:cubicBezTo>
                    <a:pt x="277" y="202"/>
                    <a:pt x="294" y="243"/>
                    <a:pt x="318" y="277"/>
                  </a:cubicBezTo>
                  <a:cubicBezTo>
                    <a:pt x="343" y="312"/>
                    <a:pt x="381" y="325"/>
                    <a:pt x="421" y="329"/>
                  </a:cubicBezTo>
                  <a:cubicBezTo>
                    <a:pt x="438" y="331"/>
                    <a:pt x="458" y="324"/>
                    <a:pt x="474" y="332"/>
                  </a:cubicBezTo>
                  <a:cubicBezTo>
                    <a:pt x="475" y="336"/>
                    <a:pt x="477" y="340"/>
                    <a:pt x="474" y="344"/>
                  </a:cubicBezTo>
                  <a:cubicBezTo>
                    <a:pt x="481" y="385"/>
                    <a:pt x="488" y="429"/>
                    <a:pt x="530" y="452"/>
                  </a:cubicBezTo>
                  <a:cubicBezTo>
                    <a:pt x="553" y="464"/>
                    <a:pt x="575" y="476"/>
                    <a:pt x="602" y="475"/>
                  </a:cubicBezTo>
                  <a:cubicBezTo>
                    <a:pt x="655" y="487"/>
                    <a:pt x="723" y="491"/>
                    <a:pt x="747" y="552"/>
                  </a:cubicBezTo>
                  <a:cubicBezTo>
                    <a:pt x="760" y="544"/>
                    <a:pt x="763" y="526"/>
                    <a:pt x="776" y="517"/>
                  </a:cubicBezTo>
                  <a:cubicBezTo>
                    <a:pt x="814" y="490"/>
                    <a:pt x="858" y="474"/>
                    <a:pt x="908" y="475"/>
                  </a:cubicBezTo>
                  <a:cubicBezTo>
                    <a:pt x="942" y="472"/>
                    <a:pt x="976" y="461"/>
                    <a:pt x="997" y="432"/>
                  </a:cubicBezTo>
                  <a:cubicBezTo>
                    <a:pt x="1019" y="406"/>
                    <a:pt x="1015" y="372"/>
                    <a:pt x="1020" y="339"/>
                  </a:cubicBezTo>
                  <a:cubicBezTo>
                    <a:pt x="1025" y="334"/>
                    <a:pt x="1025" y="334"/>
                    <a:pt x="1025" y="334"/>
                  </a:cubicBezTo>
                  <a:cubicBezTo>
                    <a:pt x="1074" y="332"/>
                    <a:pt x="1132" y="331"/>
                    <a:pt x="1172" y="301"/>
                  </a:cubicBezTo>
                  <a:cubicBezTo>
                    <a:pt x="1208" y="274"/>
                    <a:pt x="1222" y="232"/>
                    <a:pt x="1220" y="187"/>
                  </a:cubicBezTo>
                  <a:cubicBezTo>
                    <a:pt x="1219" y="180"/>
                    <a:pt x="1215" y="170"/>
                    <a:pt x="1217" y="164"/>
                  </a:cubicBezTo>
                  <a:cubicBezTo>
                    <a:pt x="1264" y="160"/>
                    <a:pt x="1306" y="151"/>
                    <a:pt x="1346" y="130"/>
                  </a:cubicBezTo>
                  <a:cubicBezTo>
                    <a:pt x="1346" y="126"/>
                    <a:pt x="1346" y="126"/>
                    <a:pt x="1346" y="126"/>
                  </a:cubicBezTo>
                  <a:cubicBezTo>
                    <a:pt x="1335" y="128"/>
                    <a:pt x="1325" y="137"/>
                    <a:pt x="1315" y="136"/>
                  </a:cubicBezTo>
                  <a:cubicBezTo>
                    <a:pt x="1314" y="127"/>
                    <a:pt x="1314" y="118"/>
                    <a:pt x="1313" y="108"/>
                  </a:cubicBezTo>
                  <a:cubicBezTo>
                    <a:pt x="1311" y="95"/>
                    <a:pt x="1297" y="88"/>
                    <a:pt x="1289" y="81"/>
                  </a:cubicBezTo>
                  <a:cubicBezTo>
                    <a:pt x="1306" y="81"/>
                    <a:pt x="1327" y="72"/>
                    <a:pt x="1343" y="82"/>
                  </a:cubicBezTo>
                  <a:cubicBezTo>
                    <a:pt x="1350" y="84"/>
                    <a:pt x="1354" y="101"/>
                    <a:pt x="1363" y="91"/>
                  </a:cubicBezTo>
                  <a:cubicBezTo>
                    <a:pt x="1366" y="83"/>
                    <a:pt x="1360" y="76"/>
                    <a:pt x="1357" y="70"/>
                  </a:cubicBezTo>
                  <a:cubicBezTo>
                    <a:pt x="1368" y="72"/>
                    <a:pt x="1379" y="76"/>
                    <a:pt x="1390" y="77"/>
                  </a:cubicBezTo>
                  <a:cubicBezTo>
                    <a:pt x="1397" y="77"/>
                    <a:pt x="1406" y="68"/>
                    <a:pt x="1410" y="77"/>
                  </a:cubicBezTo>
                  <a:cubicBezTo>
                    <a:pt x="1394" y="97"/>
                    <a:pt x="1369" y="109"/>
                    <a:pt x="1350" y="125"/>
                  </a:cubicBezTo>
                  <a:cubicBezTo>
                    <a:pt x="1361" y="122"/>
                    <a:pt x="1373" y="114"/>
                    <a:pt x="1383" y="107"/>
                  </a:cubicBezTo>
                  <a:cubicBezTo>
                    <a:pt x="1423" y="85"/>
                    <a:pt x="1444" y="45"/>
                    <a:pt x="1454" y="4"/>
                  </a:cubicBezTo>
                  <a:cubicBezTo>
                    <a:pt x="1449" y="4"/>
                    <a:pt x="1449" y="4"/>
                    <a:pt x="1449" y="4"/>
                  </a:cubicBezTo>
                  <a:cubicBezTo>
                    <a:pt x="1443" y="24"/>
                    <a:pt x="1437" y="44"/>
                    <a:pt x="1424" y="61"/>
                  </a:cubicBezTo>
                  <a:cubicBezTo>
                    <a:pt x="1423" y="63"/>
                    <a:pt x="1423" y="63"/>
                    <a:pt x="1423" y="63"/>
                  </a:cubicBezTo>
                  <a:cubicBezTo>
                    <a:pt x="1419" y="49"/>
                    <a:pt x="1411" y="33"/>
                    <a:pt x="1396" y="29"/>
                  </a:cubicBezTo>
                  <a:cubicBezTo>
                    <a:pt x="1379" y="27"/>
                    <a:pt x="1361" y="30"/>
                    <a:pt x="1347" y="39"/>
                  </a:cubicBezTo>
                  <a:cubicBezTo>
                    <a:pt x="1338" y="36"/>
                    <a:pt x="1332" y="25"/>
                    <a:pt x="1322" y="19"/>
                  </a:cubicBezTo>
                  <a:cubicBezTo>
                    <a:pt x="1315" y="13"/>
                    <a:pt x="1306" y="8"/>
                    <a:pt x="1296" y="7"/>
                  </a:cubicBezTo>
                  <a:cubicBezTo>
                    <a:pt x="1297" y="6"/>
                    <a:pt x="1299" y="5"/>
                    <a:pt x="1300" y="4"/>
                  </a:cubicBezTo>
                  <a:cubicBezTo>
                    <a:pt x="1286" y="4"/>
                    <a:pt x="1286" y="4"/>
                    <a:pt x="1286" y="4"/>
                  </a:cubicBezTo>
                  <a:cubicBezTo>
                    <a:pt x="1285" y="4"/>
                    <a:pt x="1284" y="5"/>
                    <a:pt x="1283" y="5"/>
                  </a:cubicBezTo>
                  <a:cubicBezTo>
                    <a:pt x="1275" y="10"/>
                    <a:pt x="1263" y="10"/>
                    <a:pt x="1254" y="12"/>
                  </a:cubicBezTo>
                  <a:cubicBezTo>
                    <a:pt x="1252" y="10"/>
                    <a:pt x="1251" y="7"/>
                    <a:pt x="1251" y="4"/>
                  </a:cubicBezTo>
                  <a:cubicBezTo>
                    <a:pt x="1244" y="4"/>
                    <a:pt x="1244" y="4"/>
                    <a:pt x="1244" y="4"/>
                  </a:cubicBezTo>
                  <a:cubicBezTo>
                    <a:pt x="1246" y="9"/>
                    <a:pt x="1249" y="14"/>
                    <a:pt x="1243" y="17"/>
                  </a:cubicBezTo>
                  <a:cubicBezTo>
                    <a:pt x="1240" y="14"/>
                    <a:pt x="1238" y="9"/>
                    <a:pt x="1234" y="4"/>
                  </a:cubicBezTo>
                  <a:cubicBezTo>
                    <a:pt x="1220" y="4"/>
                    <a:pt x="1220" y="4"/>
                    <a:pt x="1220" y="4"/>
                  </a:cubicBezTo>
                  <a:cubicBezTo>
                    <a:pt x="1226" y="5"/>
                    <a:pt x="1233" y="8"/>
                    <a:pt x="1235" y="16"/>
                  </a:cubicBezTo>
                  <a:cubicBezTo>
                    <a:pt x="1235" y="22"/>
                    <a:pt x="1233" y="30"/>
                    <a:pt x="1227" y="31"/>
                  </a:cubicBezTo>
                  <a:cubicBezTo>
                    <a:pt x="1220" y="34"/>
                    <a:pt x="1213" y="35"/>
                    <a:pt x="1207" y="32"/>
                  </a:cubicBezTo>
                  <a:cubicBezTo>
                    <a:pt x="1200" y="28"/>
                    <a:pt x="1200" y="20"/>
                    <a:pt x="1202" y="14"/>
                  </a:cubicBezTo>
                  <a:cubicBezTo>
                    <a:pt x="1204" y="7"/>
                    <a:pt x="1211" y="8"/>
                    <a:pt x="1215" y="4"/>
                  </a:cubicBezTo>
                  <a:cubicBezTo>
                    <a:pt x="1215" y="4"/>
                    <a:pt x="1216" y="4"/>
                    <a:pt x="1216" y="4"/>
                  </a:cubicBezTo>
                  <a:cubicBezTo>
                    <a:pt x="1201" y="4"/>
                    <a:pt x="1201" y="4"/>
                    <a:pt x="1201" y="4"/>
                  </a:cubicBezTo>
                  <a:cubicBezTo>
                    <a:pt x="1201" y="4"/>
                    <a:pt x="1201" y="4"/>
                    <a:pt x="1201" y="4"/>
                  </a:cubicBezTo>
                  <a:cubicBezTo>
                    <a:pt x="1196" y="12"/>
                    <a:pt x="1192" y="20"/>
                    <a:pt x="1196" y="29"/>
                  </a:cubicBezTo>
                  <a:cubicBezTo>
                    <a:pt x="1202" y="40"/>
                    <a:pt x="1216" y="43"/>
                    <a:pt x="1227" y="38"/>
                  </a:cubicBezTo>
                  <a:cubicBezTo>
                    <a:pt x="1237" y="33"/>
                    <a:pt x="1237" y="33"/>
                    <a:pt x="1237" y="33"/>
                  </a:cubicBezTo>
                  <a:cubicBezTo>
                    <a:pt x="1236" y="41"/>
                    <a:pt x="1225" y="43"/>
                    <a:pt x="1218" y="46"/>
                  </a:cubicBezTo>
                  <a:cubicBezTo>
                    <a:pt x="1210" y="48"/>
                    <a:pt x="1203" y="45"/>
                    <a:pt x="1197" y="42"/>
                  </a:cubicBezTo>
                  <a:cubicBezTo>
                    <a:pt x="1190" y="35"/>
                    <a:pt x="1187" y="26"/>
                    <a:pt x="1187" y="17"/>
                  </a:cubicBezTo>
                  <a:cubicBezTo>
                    <a:pt x="1187" y="12"/>
                    <a:pt x="1189" y="7"/>
                    <a:pt x="1192" y="4"/>
                  </a:cubicBezTo>
                  <a:cubicBezTo>
                    <a:pt x="1184" y="4"/>
                    <a:pt x="1184" y="4"/>
                    <a:pt x="1184" y="4"/>
                  </a:cubicBezTo>
                  <a:cubicBezTo>
                    <a:pt x="1183" y="5"/>
                    <a:pt x="1181" y="5"/>
                    <a:pt x="1178" y="4"/>
                  </a:cubicBezTo>
                  <a:cubicBezTo>
                    <a:pt x="1151" y="4"/>
                    <a:pt x="1151" y="4"/>
                    <a:pt x="1151" y="4"/>
                  </a:cubicBezTo>
                  <a:cubicBezTo>
                    <a:pt x="1123" y="15"/>
                    <a:pt x="1092" y="35"/>
                    <a:pt x="1085" y="67"/>
                  </a:cubicBezTo>
                  <a:cubicBezTo>
                    <a:pt x="1087" y="71"/>
                    <a:pt x="1084" y="78"/>
                    <a:pt x="1090" y="78"/>
                  </a:cubicBezTo>
                  <a:cubicBezTo>
                    <a:pt x="1111" y="68"/>
                    <a:pt x="1128" y="90"/>
                    <a:pt x="1150" y="86"/>
                  </a:cubicBezTo>
                  <a:cubicBezTo>
                    <a:pt x="1161" y="83"/>
                    <a:pt x="1172" y="80"/>
                    <a:pt x="1182" y="74"/>
                  </a:cubicBezTo>
                  <a:cubicBezTo>
                    <a:pt x="1186" y="86"/>
                    <a:pt x="1186" y="103"/>
                    <a:pt x="1194" y="115"/>
                  </a:cubicBezTo>
                  <a:cubicBezTo>
                    <a:pt x="1208" y="128"/>
                    <a:pt x="1200" y="149"/>
                    <a:pt x="1196" y="165"/>
                  </a:cubicBezTo>
                  <a:cubicBezTo>
                    <a:pt x="1181" y="164"/>
                    <a:pt x="1194" y="178"/>
                    <a:pt x="1189" y="184"/>
                  </a:cubicBezTo>
                  <a:cubicBezTo>
                    <a:pt x="1180" y="201"/>
                    <a:pt x="1170" y="216"/>
                    <a:pt x="1152" y="222"/>
                  </a:cubicBezTo>
                  <a:cubicBezTo>
                    <a:pt x="1135" y="223"/>
                    <a:pt x="1123" y="230"/>
                    <a:pt x="1108" y="225"/>
                  </a:cubicBezTo>
                  <a:cubicBezTo>
                    <a:pt x="1109" y="221"/>
                    <a:pt x="1109" y="221"/>
                    <a:pt x="1109" y="221"/>
                  </a:cubicBezTo>
                  <a:cubicBezTo>
                    <a:pt x="1128" y="206"/>
                    <a:pt x="1142" y="193"/>
                    <a:pt x="1161" y="180"/>
                  </a:cubicBezTo>
                  <a:cubicBezTo>
                    <a:pt x="1174" y="167"/>
                    <a:pt x="1174" y="151"/>
                    <a:pt x="1174" y="134"/>
                  </a:cubicBezTo>
                  <a:cubicBezTo>
                    <a:pt x="1170" y="115"/>
                    <a:pt x="1151" y="104"/>
                    <a:pt x="1134" y="100"/>
                  </a:cubicBezTo>
                  <a:cubicBezTo>
                    <a:pt x="1130" y="106"/>
                    <a:pt x="1137" y="116"/>
                    <a:pt x="1134" y="125"/>
                  </a:cubicBezTo>
                  <a:cubicBezTo>
                    <a:pt x="1129" y="146"/>
                    <a:pt x="1127" y="166"/>
                    <a:pt x="1134" y="187"/>
                  </a:cubicBezTo>
                  <a:cubicBezTo>
                    <a:pt x="1124" y="206"/>
                    <a:pt x="1104" y="227"/>
                    <a:pt x="1078" y="224"/>
                  </a:cubicBezTo>
                  <a:cubicBezTo>
                    <a:pt x="1057" y="219"/>
                    <a:pt x="1034" y="212"/>
                    <a:pt x="1016" y="202"/>
                  </a:cubicBezTo>
                  <a:cubicBezTo>
                    <a:pt x="1037" y="194"/>
                    <a:pt x="1056" y="181"/>
                    <a:pt x="1077" y="172"/>
                  </a:cubicBezTo>
                  <a:cubicBezTo>
                    <a:pt x="1093" y="163"/>
                    <a:pt x="1101" y="146"/>
                    <a:pt x="1107" y="131"/>
                  </a:cubicBezTo>
                  <a:cubicBezTo>
                    <a:pt x="1109" y="114"/>
                    <a:pt x="1105" y="97"/>
                    <a:pt x="1098" y="83"/>
                  </a:cubicBezTo>
                  <a:cubicBezTo>
                    <a:pt x="1094" y="87"/>
                    <a:pt x="1091" y="94"/>
                    <a:pt x="1089" y="100"/>
                  </a:cubicBezTo>
                  <a:cubicBezTo>
                    <a:pt x="1075" y="114"/>
                    <a:pt x="1054" y="124"/>
                    <a:pt x="1048" y="146"/>
                  </a:cubicBezTo>
                  <a:cubicBezTo>
                    <a:pt x="1048" y="161"/>
                    <a:pt x="1041" y="175"/>
                    <a:pt x="1033" y="188"/>
                  </a:cubicBezTo>
                  <a:cubicBezTo>
                    <a:pt x="1022" y="192"/>
                    <a:pt x="1009" y="200"/>
                    <a:pt x="997" y="193"/>
                  </a:cubicBezTo>
                  <a:cubicBezTo>
                    <a:pt x="971" y="178"/>
                    <a:pt x="942" y="153"/>
                    <a:pt x="934" y="123"/>
                  </a:cubicBezTo>
                  <a:cubicBezTo>
                    <a:pt x="932" y="119"/>
                    <a:pt x="929" y="115"/>
                    <a:pt x="927" y="111"/>
                  </a:cubicBezTo>
                  <a:cubicBezTo>
                    <a:pt x="924" y="114"/>
                    <a:pt x="924" y="114"/>
                    <a:pt x="924" y="114"/>
                  </a:cubicBezTo>
                  <a:cubicBezTo>
                    <a:pt x="921" y="114"/>
                    <a:pt x="921" y="110"/>
                    <a:pt x="919" y="108"/>
                  </a:cubicBezTo>
                  <a:cubicBezTo>
                    <a:pt x="919" y="128"/>
                    <a:pt x="913" y="155"/>
                    <a:pt x="890" y="162"/>
                  </a:cubicBezTo>
                  <a:cubicBezTo>
                    <a:pt x="871" y="167"/>
                    <a:pt x="847" y="156"/>
                    <a:pt x="832" y="172"/>
                  </a:cubicBezTo>
                  <a:cubicBezTo>
                    <a:pt x="826" y="182"/>
                    <a:pt x="811" y="182"/>
                    <a:pt x="801" y="185"/>
                  </a:cubicBezTo>
                  <a:cubicBezTo>
                    <a:pt x="812" y="200"/>
                    <a:pt x="831" y="205"/>
                    <a:pt x="850" y="204"/>
                  </a:cubicBezTo>
                  <a:cubicBezTo>
                    <a:pt x="866" y="199"/>
                    <a:pt x="882" y="193"/>
                    <a:pt x="893" y="178"/>
                  </a:cubicBezTo>
                  <a:cubicBezTo>
                    <a:pt x="896" y="178"/>
                    <a:pt x="896" y="178"/>
                    <a:pt x="896" y="178"/>
                  </a:cubicBezTo>
                  <a:cubicBezTo>
                    <a:pt x="897" y="198"/>
                    <a:pt x="870" y="212"/>
                    <a:pt x="873" y="233"/>
                  </a:cubicBezTo>
                  <a:cubicBezTo>
                    <a:pt x="870" y="254"/>
                    <a:pt x="892" y="267"/>
                    <a:pt x="899" y="285"/>
                  </a:cubicBezTo>
                  <a:cubicBezTo>
                    <a:pt x="900" y="287"/>
                    <a:pt x="902" y="287"/>
                    <a:pt x="904" y="285"/>
                  </a:cubicBezTo>
                  <a:cubicBezTo>
                    <a:pt x="908" y="263"/>
                    <a:pt x="920" y="242"/>
                    <a:pt x="911" y="220"/>
                  </a:cubicBezTo>
                  <a:cubicBezTo>
                    <a:pt x="902" y="205"/>
                    <a:pt x="901" y="187"/>
                    <a:pt x="905" y="170"/>
                  </a:cubicBezTo>
                  <a:cubicBezTo>
                    <a:pt x="910" y="154"/>
                    <a:pt x="919" y="139"/>
                    <a:pt x="924" y="123"/>
                  </a:cubicBezTo>
                  <a:cubicBezTo>
                    <a:pt x="939" y="133"/>
                    <a:pt x="936" y="155"/>
                    <a:pt x="939" y="172"/>
                  </a:cubicBezTo>
                  <a:cubicBezTo>
                    <a:pt x="944" y="219"/>
                    <a:pt x="934" y="261"/>
                    <a:pt x="913" y="301"/>
                  </a:cubicBezTo>
                  <a:cubicBezTo>
                    <a:pt x="906" y="309"/>
                    <a:pt x="896" y="310"/>
                    <a:pt x="886" y="314"/>
                  </a:cubicBezTo>
                  <a:cubicBezTo>
                    <a:pt x="871" y="303"/>
                    <a:pt x="859" y="286"/>
                    <a:pt x="840" y="286"/>
                  </a:cubicBezTo>
                  <a:cubicBezTo>
                    <a:pt x="832" y="282"/>
                    <a:pt x="833" y="273"/>
                    <a:pt x="827" y="268"/>
                  </a:cubicBezTo>
                  <a:cubicBezTo>
                    <a:pt x="819" y="273"/>
                    <a:pt x="825" y="283"/>
                    <a:pt x="821" y="290"/>
                  </a:cubicBezTo>
                  <a:cubicBezTo>
                    <a:pt x="817" y="301"/>
                    <a:pt x="814" y="312"/>
                    <a:pt x="819" y="323"/>
                  </a:cubicBezTo>
                  <a:cubicBezTo>
                    <a:pt x="825" y="337"/>
                    <a:pt x="840" y="340"/>
                    <a:pt x="853" y="341"/>
                  </a:cubicBezTo>
                  <a:cubicBezTo>
                    <a:pt x="868" y="339"/>
                    <a:pt x="881" y="329"/>
                    <a:pt x="894" y="320"/>
                  </a:cubicBezTo>
                  <a:cubicBezTo>
                    <a:pt x="898" y="319"/>
                    <a:pt x="898" y="319"/>
                    <a:pt x="898" y="319"/>
                  </a:cubicBezTo>
                  <a:cubicBezTo>
                    <a:pt x="890" y="343"/>
                    <a:pt x="863" y="360"/>
                    <a:pt x="841" y="372"/>
                  </a:cubicBezTo>
                  <a:cubicBezTo>
                    <a:pt x="809" y="386"/>
                    <a:pt x="769" y="387"/>
                    <a:pt x="733" y="383"/>
                  </a:cubicBezTo>
                  <a:cubicBezTo>
                    <a:pt x="720" y="375"/>
                    <a:pt x="702" y="368"/>
                    <a:pt x="696" y="352"/>
                  </a:cubicBezTo>
                  <a:cubicBezTo>
                    <a:pt x="697" y="342"/>
                    <a:pt x="702" y="329"/>
                    <a:pt x="713" y="325"/>
                  </a:cubicBezTo>
                  <a:cubicBezTo>
                    <a:pt x="730" y="320"/>
                    <a:pt x="728" y="339"/>
                    <a:pt x="739" y="346"/>
                  </a:cubicBezTo>
                  <a:cubicBezTo>
                    <a:pt x="756" y="358"/>
                    <a:pt x="777" y="366"/>
                    <a:pt x="799" y="358"/>
                  </a:cubicBezTo>
                  <a:cubicBezTo>
                    <a:pt x="803" y="356"/>
                    <a:pt x="810" y="363"/>
                    <a:pt x="810" y="355"/>
                  </a:cubicBezTo>
                  <a:cubicBezTo>
                    <a:pt x="804" y="341"/>
                    <a:pt x="800" y="326"/>
                    <a:pt x="787" y="318"/>
                  </a:cubicBezTo>
                  <a:cubicBezTo>
                    <a:pt x="777" y="311"/>
                    <a:pt x="763" y="305"/>
                    <a:pt x="751" y="312"/>
                  </a:cubicBezTo>
                  <a:cubicBezTo>
                    <a:pt x="739" y="321"/>
                    <a:pt x="728" y="307"/>
                    <a:pt x="717" y="315"/>
                  </a:cubicBezTo>
                  <a:cubicBezTo>
                    <a:pt x="704" y="321"/>
                    <a:pt x="697" y="331"/>
                    <a:pt x="690" y="341"/>
                  </a:cubicBezTo>
                  <a:cubicBezTo>
                    <a:pt x="685" y="336"/>
                    <a:pt x="682" y="329"/>
                    <a:pt x="681" y="322"/>
                  </a:cubicBezTo>
                  <a:cubicBezTo>
                    <a:pt x="683" y="306"/>
                    <a:pt x="695" y="294"/>
                    <a:pt x="695" y="278"/>
                  </a:cubicBezTo>
                  <a:cubicBezTo>
                    <a:pt x="698" y="276"/>
                    <a:pt x="698" y="276"/>
                    <a:pt x="698" y="276"/>
                  </a:cubicBezTo>
                  <a:cubicBezTo>
                    <a:pt x="713" y="298"/>
                    <a:pt x="739" y="312"/>
                    <a:pt x="765" y="305"/>
                  </a:cubicBezTo>
                  <a:cubicBezTo>
                    <a:pt x="779" y="301"/>
                    <a:pt x="793" y="310"/>
                    <a:pt x="806" y="306"/>
                  </a:cubicBezTo>
                  <a:cubicBezTo>
                    <a:pt x="811" y="280"/>
                    <a:pt x="803" y="252"/>
                    <a:pt x="781" y="236"/>
                  </a:cubicBezTo>
                  <a:cubicBezTo>
                    <a:pt x="775" y="229"/>
                    <a:pt x="768" y="227"/>
                    <a:pt x="762" y="222"/>
                  </a:cubicBezTo>
                  <a:cubicBezTo>
                    <a:pt x="765" y="214"/>
                    <a:pt x="775" y="210"/>
                    <a:pt x="782" y="207"/>
                  </a:cubicBezTo>
                  <a:cubicBezTo>
                    <a:pt x="800" y="186"/>
                    <a:pt x="802" y="163"/>
                    <a:pt x="800" y="136"/>
                  </a:cubicBezTo>
                  <a:cubicBezTo>
                    <a:pt x="800" y="132"/>
                    <a:pt x="804" y="128"/>
                    <a:pt x="799" y="124"/>
                  </a:cubicBezTo>
                  <a:cubicBezTo>
                    <a:pt x="781" y="127"/>
                    <a:pt x="762" y="118"/>
                    <a:pt x="744" y="123"/>
                  </a:cubicBezTo>
                  <a:cubicBezTo>
                    <a:pt x="754" y="100"/>
                    <a:pt x="774" y="79"/>
                    <a:pt x="801" y="74"/>
                  </a:cubicBezTo>
                  <a:cubicBezTo>
                    <a:pt x="805" y="75"/>
                    <a:pt x="805" y="75"/>
                    <a:pt x="805" y="75"/>
                  </a:cubicBezTo>
                  <a:cubicBezTo>
                    <a:pt x="814" y="88"/>
                    <a:pt x="821" y="105"/>
                    <a:pt x="838" y="108"/>
                  </a:cubicBezTo>
                  <a:cubicBezTo>
                    <a:pt x="856" y="112"/>
                    <a:pt x="871" y="118"/>
                    <a:pt x="891" y="117"/>
                  </a:cubicBezTo>
                  <a:cubicBezTo>
                    <a:pt x="894" y="109"/>
                    <a:pt x="889" y="97"/>
                    <a:pt x="885" y="88"/>
                  </a:cubicBezTo>
                  <a:cubicBezTo>
                    <a:pt x="879" y="76"/>
                    <a:pt x="868" y="64"/>
                    <a:pt x="852" y="64"/>
                  </a:cubicBezTo>
                  <a:cubicBezTo>
                    <a:pt x="838" y="65"/>
                    <a:pt x="824" y="70"/>
                    <a:pt x="810" y="66"/>
                  </a:cubicBezTo>
                  <a:cubicBezTo>
                    <a:pt x="793" y="68"/>
                    <a:pt x="779" y="76"/>
                    <a:pt x="764" y="82"/>
                  </a:cubicBezTo>
                  <a:cubicBezTo>
                    <a:pt x="762" y="71"/>
                    <a:pt x="770" y="63"/>
                    <a:pt x="774" y="54"/>
                  </a:cubicBezTo>
                  <a:cubicBezTo>
                    <a:pt x="774" y="42"/>
                    <a:pt x="779" y="31"/>
                    <a:pt x="773" y="20"/>
                  </a:cubicBezTo>
                  <a:cubicBezTo>
                    <a:pt x="767" y="9"/>
                    <a:pt x="755" y="7"/>
                    <a:pt x="745" y="4"/>
                  </a:cubicBezTo>
                  <a:cubicBezTo>
                    <a:pt x="727" y="4"/>
                    <a:pt x="727" y="4"/>
                    <a:pt x="727" y="4"/>
                  </a:cubicBezTo>
                  <a:cubicBezTo>
                    <a:pt x="733" y="18"/>
                    <a:pt x="733" y="36"/>
                    <a:pt x="742" y="49"/>
                  </a:cubicBezTo>
                  <a:cubicBezTo>
                    <a:pt x="748" y="60"/>
                    <a:pt x="766" y="66"/>
                    <a:pt x="756" y="82"/>
                  </a:cubicBezTo>
                  <a:cubicBezTo>
                    <a:pt x="754" y="95"/>
                    <a:pt x="754" y="95"/>
                    <a:pt x="754" y="95"/>
                  </a:cubicBezTo>
                  <a:cubicBezTo>
                    <a:pt x="745" y="105"/>
                    <a:pt x="738" y="117"/>
                    <a:pt x="732" y="128"/>
                  </a:cubicBezTo>
                  <a:cubicBezTo>
                    <a:pt x="724" y="136"/>
                    <a:pt x="713" y="141"/>
                    <a:pt x="709" y="150"/>
                  </a:cubicBezTo>
                  <a:cubicBezTo>
                    <a:pt x="704" y="144"/>
                    <a:pt x="703" y="135"/>
                    <a:pt x="699" y="127"/>
                  </a:cubicBezTo>
                  <a:cubicBezTo>
                    <a:pt x="683" y="105"/>
                    <a:pt x="663" y="89"/>
                    <a:pt x="639" y="77"/>
                  </a:cubicBezTo>
                  <a:cubicBezTo>
                    <a:pt x="631" y="81"/>
                    <a:pt x="637" y="90"/>
                    <a:pt x="638" y="95"/>
                  </a:cubicBezTo>
                  <a:cubicBezTo>
                    <a:pt x="624" y="117"/>
                    <a:pt x="613" y="142"/>
                    <a:pt x="619" y="170"/>
                  </a:cubicBezTo>
                  <a:cubicBezTo>
                    <a:pt x="615" y="172"/>
                    <a:pt x="608" y="170"/>
                    <a:pt x="604" y="169"/>
                  </a:cubicBezTo>
                  <a:cubicBezTo>
                    <a:pt x="600" y="151"/>
                    <a:pt x="593" y="133"/>
                    <a:pt x="582" y="117"/>
                  </a:cubicBezTo>
                  <a:cubicBezTo>
                    <a:pt x="582" y="108"/>
                    <a:pt x="578" y="94"/>
                    <a:pt x="587" y="90"/>
                  </a:cubicBezTo>
                  <a:cubicBezTo>
                    <a:pt x="614" y="84"/>
                    <a:pt x="641" y="66"/>
                    <a:pt x="646" y="37"/>
                  </a:cubicBezTo>
                  <a:cubicBezTo>
                    <a:pt x="645" y="29"/>
                    <a:pt x="634" y="30"/>
                    <a:pt x="628" y="28"/>
                  </a:cubicBezTo>
                  <a:cubicBezTo>
                    <a:pt x="609" y="23"/>
                    <a:pt x="594" y="42"/>
                    <a:pt x="585" y="55"/>
                  </a:cubicBezTo>
                  <a:cubicBezTo>
                    <a:pt x="589" y="72"/>
                    <a:pt x="572" y="82"/>
                    <a:pt x="576" y="99"/>
                  </a:cubicBezTo>
                  <a:cubicBezTo>
                    <a:pt x="574" y="101"/>
                    <a:pt x="576" y="108"/>
                    <a:pt x="571" y="106"/>
                  </a:cubicBezTo>
                  <a:cubicBezTo>
                    <a:pt x="561" y="98"/>
                    <a:pt x="547" y="87"/>
                    <a:pt x="551" y="73"/>
                  </a:cubicBezTo>
                  <a:cubicBezTo>
                    <a:pt x="553" y="67"/>
                    <a:pt x="561" y="73"/>
                    <a:pt x="565" y="67"/>
                  </a:cubicBezTo>
                  <a:cubicBezTo>
                    <a:pt x="586" y="59"/>
                    <a:pt x="593" y="38"/>
                    <a:pt x="591" y="17"/>
                  </a:cubicBezTo>
                  <a:cubicBezTo>
                    <a:pt x="583" y="11"/>
                    <a:pt x="577" y="22"/>
                    <a:pt x="569" y="23"/>
                  </a:cubicBezTo>
                  <a:cubicBezTo>
                    <a:pt x="555" y="28"/>
                    <a:pt x="541" y="42"/>
                    <a:pt x="541" y="58"/>
                  </a:cubicBezTo>
                  <a:cubicBezTo>
                    <a:pt x="542" y="80"/>
                    <a:pt x="542" y="80"/>
                    <a:pt x="542" y="80"/>
                  </a:cubicBezTo>
                  <a:cubicBezTo>
                    <a:pt x="525" y="74"/>
                    <a:pt x="500" y="67"/>
                    <a:pt x="484" y="82"/>
                  </a:cubicBezTo>
                  <a:cubicBezTo>
                    <a:pt x="474" y="88"/>
                    <a:pt x="473" y="101"/>
                    <a:pt x="461" y="103"/>
                  </a:cubicBezTo>
                  <a:cubicBezTo>
                    <a:pt x="459" y="104"/>
                    <a:pt x="459" y="105"/>
                    <a:pt x="459" y="107"/>
                  </a:cubicBezTo>
                  <a:cubicBezTo>
                    <a:pt x="467" y="112"/>
                    <a:pt x="481" y="111"/>
                    <a:pt x="491" y="114"/>
                  </a:cubicBezTo>
                  <a:cubicBezTo>
                    <a:pt x="516" y="117"/>
                    <a:pt x="533" y="81"/>
                    <a:pt x="557" y="102"/>
                  </a:cubicBezTo>
                  <a:cubicBezTo>
                    <a:pt x="563" y="107"/>
                    <a:pt x="569" y="112"/>
                    <a:pt x="571" y="119"/>
                  </a:cubicBezTo>
                  <a:cubicBezTo>
                    <a:pt x="552" y="125"/>
                    <a:pt x="529" y="112"/>
                    <a:pt x="513" y="127"/>
                  </a:cubicBezTo>
                  <a:cubicBezTo>
                    <a:pt x="499" y="145"/>
                    <a:pt x="495" y="167"/>
                    <a:pt x="495" y="191"/>
                  </a:cubicBezTo>
                  <a:cubicBezTo>
                    <a:pt x="494" y="193"/>
                    <a:pt x="490" y="195"/>
                    <a:pt x="493" y="198"/>
                  </a:cubicBezTo>
                  <a:cubicBezTo>
                    <a:pt x="501" y="197"/>
                    <a:pt x="506" y="185"/>
                    <a:pt x="514" y="182"/>
                  </a:cubicBezTo>
                  <a:cubicBezTo>
                    <a:pt x="536" y="173"/>
                    <a:pt x="556" y="152"/>
                    <a:pt x="556" y="128"/>
                  </a:cubicBezTo>
                  <a:cubicBezTo>
                    <a:pt x="569" y="122"/>
                    <a:pt x="578" y="132"/>
                    <a:pt x="587" y="139"/>
                  </a:cubicBezTo>
                  <a:cubicBezTo>
                    <a:pt x="589" y="148"/>
                    <a:pt x="600" y="160"/>
                    <a:pt x="591" y="169"/>
                  </a:cubicBezTo>
                  <a:cubicBezTo>
                    <a:pt x="565" y="171"/>
                    <a:pt x="545" y="186"/>
                    <a:pt x="525" y="202"/>
                  </a:cubicBezTo>
                  <a:cubicBezTo>
                    <a:pt x="518" y="201"/>
                    <a:pt x="510" y="205"/>
                    <a:pt x="507" y="210"/>
                  </a:cubicBezTo>
                  <a:cubicBezTo>
                    <a:pt x="510" y="220"/>
                    <a:pt x="521" y="211"/>
                    <a:pt x="527" y="217"/>
                  </a:cubicBezTo>
                  <a:cubicBezTo>
                    <a:pt x="540" y="233"/>
                    <a:pt x="556" y="251"/>
                    <a:pt x="576" y="255"/>
                  </a:cubicBezTo>
                  <a:cubicBezTo>
                    <a:pt x="608" y="257"/>
                    <a:pt x="608" y="257"/>
                    <a:pt x="608" y="257"/>
                  </a:cubicBezTo>
                  <a:cubicBezTo>
                    <a:pt x="611" y="265"/>
                    <a:pt x="601" y="275"/>
                    <a:pt x="600" y="285"/>
                  </a:cubicBezTo>
                  <a:cubicBezTo>
                    <a:pt x="596" y="304"/>
                    <a:pt x="598" y="325"/>
                    <a:pt x="606" y="342"/>
                  </a:cubicBezTo>
                  <a:cubicBezTo>
                    <a:pt x="602" y="345"/>
                    <a:pt x="595" y="346"/>
                    <a:pt x="589" y="345"/>
                  </a:cubicBezTo>
                  <a:cubicBezTo>
                    <a:pt x="576" y="341"/>
                    <a:pt x="586" y="327"/>
                    <a:pt x="587" y="320"/>
                  </a:cubicBezTo>
                  <a:cubicBezTo>
                    <a:pt x="594" y="308"/>
                    <a:pt x="593" y="289"/>
                    <a:pt x="586" y="277"/>
                  </a:cubicBezTo>
                  <a:cubicBezTo>
                    <a:pt x="584" y="276"/>
                    <a:pt x="578" y="268"/>
                    <a:pt x="576" y="275"/>
                  </a:cubicBezTo>
                  <a:cubicBezTo>
                    <a:pt x="563" y="288"/>
                    <a:pt x="551" y="302"/>
                    <a:pt x="550" y="320"/>
                  </a:cubicBezTo>
                  <a:cubicBezTo>
                    <a:pt x="553" y="332"/>
                    <a:pt x="561" y="344"/>
                    <a:pt x="572" y="350"/>
                  </a:cubicBezTo>
                  <a:cubicBezTo>
                    <a:pt x="566" y="352"/>
                    <a:pt x="559" y="352"/>
                    <a:pt x="554" y="349"/>
                  </a:cubicBezTo>
                  <a:cubicBezTo>
                    <a:pt x="550" y="341"/>
                    <a:pt x="547" y="331"/>
                    <a:pt x="540" y="323"/>
                  </a:cubicBezTo>
                  <a:cubicBezTo>
                    <a:pt x="527" y="312"/>
                    <a:pt x="507" y="310"/>
                    <a:pt x="500" y="292"/>
                  </a:cubicBezTo>
                  <a:cubicBezTo>
                    <a:pt x="487" y="297"/>
                    <a:pt x="495" y="313"/>
                    <a:pt x="487" y="322"/>
                  </a:cubicBezTo>
                  <a:cubicBezTo>
                    <a:pt x="486" y="337"/>
                    <a:pt x="495" y="350"/>
                    <a:pt x="508" y="356"/>
                  </a:cubicBezTo>
                  <a:cubicBezTo>
                    <a:pt x="525" y="367"/>
                    <a:pt x="544" y="359"/>
                    <a:pt x="561" y="358"/>
                  </a:cubicBezTo>
                  <a:cubicBezTo>
                    <a:pt x="563" y="361"/>
                    <a:pt x="563" y="361"/>
                    <a:pt x="561" y="363"/>
                  </a:cubicBezTo>
                  <a:cubicBezTo>
                    <a:pt x="542" y="370"/>
                    <a:pt x="519" y="379"/>
                    <a:pt x="514" y="402"/>
                  </a:cubicBezTo>
                  <a:cubicBezTo>
                    <a:pt x="512" y="410"/>
                    <a:pt x="508" y="419"/>
                    <a:pt x="513" y="427"/>
                  </a:cubicBezTo>
                  <a:cubicBezTo>
                    <a:pt x="507" y="426"/>
                    <a:pt x="500" y="416"/>
                    <a:pt x="497" y="409"/>
                  </a:cubicBezTo>
                  <a:cubicBezTo>
                    <a:pt x="484" y="384"/>
                    <a:pt x="484" y="354"/>
                    <a:pt x="482" y="326"/>
                  </a:cubicBezTo>
                  <a:cubicBezTo>
                    <a:pt x="472" y="318"/>
                    <a:pt x="453" y="330"/>
                    <a:pt x="448" y="314"/>
                  </a:cubicBezTo>
                  <a:cubicBezTo>
                    <a:pt x="448" y="300"/>
                    <a:pt x="449" y="282"/>
                    <a:pt x="463" y="272"/>
                  </a:cubicBezTo>
                  <a:cubicBezTo>
                    <a:pt x="469" y="267"/>
                    <a:pt x="476" y="260"/>
                    <a:pt x="484" y="263"/>
                  </a:cubicBezTo>
                  <a:cubicBezTo>
                    <a:pt x="504" y="282"/>
                    <a:pt x="538" y="285"/>
                    <a:pt x="562" y="273"/>
                  </a:cubicBezTo>
                  <a:cubicBezTo>
                    <a:pt x="559" y="260"/>
                    <a:pt x="554" y="250"/>
                    <a:pt x="541" y="243"/>
                  </a:cubicBezTo>
                  <a:cubicBezTo>
                    <a:pt x="519" y="235"/>
                    <a:pt x="499" y="254"/>
                    <a:pt x="477" y="252"/>
                  </a:cubicBezTo>
                  <a:cubicBezTo>
                    <a:pt x="474" y="243"/>
                    <a:pt x="484" y="238"/>
                    <a:pt x="485" y="229"/>
                  </a:cubicBezTo>
                  <a:cubicBezTo>
                    <a:pt x="486" y="216"/>
                    <a:pt x="481" y="201"/>
                    <a:pt x="468" y="195"/>
                  </a:cubicBezTo>
                  <a:cubicBezTo>
                    <a:pt x="460" y="187"/>
                    <a:pt x="448" y="187"/>
                    <a:pt x="442" y="177"/>
                  </a:cubicBezTo>
                  <a:cubicBezTo>
                    <a:pt x="432" y="175"/>
                    <a:pt x="432" y="187"/>
                    <a:pt x="430" y="192"/>
                  </a:cubicBezTo>
                  <a:cubicBezTo>
                    <a:pt x="426" y="205"/>
                    <a:pt x="434" y="217"/>
                    <a:pt x="441" y="227"/>
                  </a:cubicBezTo>
                  <a:cubicBezTo>
                    <a:pt x="450" y="236"/>
                    <a:pt x="462" y="237"/>
                    <a:pt x="468" y="249"/>
                  </a:cubicBezTo>
                  <a:cubicBezTo>
                    <a:pt x="465" y="265"/>
                    <a:pt x="450" y="276"/>
                    <a:pt x="441" y="289"/>
                  </a:cubicBezTo>
                  <a:cubicBezTo>
                    <a:pt x="428" y="271"/>
                    <a:pt x="427" y="244"/>
                    <a:pt x="424" y="222"/>
                  </a:cubicBezTo>
                  <a:cubicBezTo>
                    <a:pt x="420" y="207"/>
                    <a:pt x="421" y="189"/>
                    <a:pt x="423" y="176"/>
                  </a:cubicBezTo>
                  <a:cubicBezTo>
                    <a:pt x="450" y="172"/>
                    <a:pt x="465" y="148"/>
                    <a:pt x="476" y="126"/>
                  </a:cubicBezTo>
                  <a:cubicBezTo>
                    <a:pt x="478" y="126"/>
                    <a:pt x="481" y="123"/>
                    <a:pt x="479" y="121"/>
                  </a:cubicBezTo>
                  <a:cubicBezTo>
                    <a:pt x="466" y="116"/>
                    <a:pt x="453" y="113"/>
                    <a:pt x="439" y="116"/>
                  </a:cubicBezTo>
                  <a:cubicBezTo>
                    <a:pt x="438" y="107"/>
                    <a:pt x="447" y="99"/>
                    <a:pt x="454" y="91"/>
                  </a:cubicBezTo>
                  <a:cubicBezTo>
                    <a:pt x="471" y="66"/>
                    <a:pt x="497" y="46"/>
                    <a:pt x="519" y="26"/>
                  </a:cubicBezTo>
                  <a:cubicBezTo>
                    <a:pt x="518" y="23"/>
                    <a:pt x="518" y="23"/>
                    <a:pt x="518" y="23"/>
                  </a:cubicBezTo>
                  <a:cubicBezTo>
                    <a:pt x="510" y="20"/>
                    <a:pt x="509" y="32"/>
                    <a:pt x="502" y="33"/>
                  </a:cubicBezTo>
                  <a:cubicBezTo>
                    <a:pt x="486" y="44"/>
                    <a:pt x="477" y="58"/>
                    <a:pt x="462" y="70"/>
                  </a:cubicBezTo>
                  <a:cubicBezTo>
                    <a:pt x="466" y="49"/>
                    <a:pt x="471" y="29"/>
                    <a:pt x="490" y="14"/>
                  </a:cubicBezTo>
                  <a:cubicBezTo>
                    <a:pt x="503" y="10"/>
                    <a:pt x="514" y="18"/>
                    <a:pt x="526" y="20"/>
                  </a:cubicBezTo>
                  <a:cubicBezTo>
                    <a:pt x="545" y="24"/>
                    <a:pt x="567" y="19"/>
                    <a:pt x="581" y="5"/>
                  </a:cubicBezTo>
                  <a:cubicBezTo>
                    <a:pt x="581" y="5"/>
                    <a:pt x="581" y="4"/>
                    <a:pt x="580" y="4"/>
                  </a:cubicBezTo>
                  <a:cubicBezTo>
                    <a:pt x="564" y="4"/>
                    <a:pt x="564" y="4"/>
                    <a:pt x="564" y="4"/>
                  </a:cubicBezTo>
                  <a:cubicBezTo>
                    <a:pt x="565" y="4"/>
                    <a:pt x="566" y="5"/>
                    <a:pt x="566" y="5"/>
                  </a:cubicBezTo>
                  <a:cubicBezTo>
                    <a:pt x="567" y="9"/>
                    <a:pt x="562" y="13"/>
                    <a:pt x="558" y="13"/>
                  </a:cubicBezTo>
                  <a:cubicBezTo>
                    <a:pt x="540" y="17"/>
                    <a:pt x="520" y="15"/>
                    <a:pt x="505" y="5"/>
                  </a:cubicBezTo>
                  <a:cubicBezTo>
                    <a:pt x="506" y="5"/>
                    <a:pt x="506" y="4"/>
                    <a:pt x="507" y="4"/>
                  </a:cubicBezTo>
                  <a:cubicBezTo>
                    <a:pt x="492" y="4"/>
                    <a:pt x="492" y="4"/>
                    <a:pt x="492" y="4"/>
                  </a:cubicBezTo>
                  <a:cubicBezTo>
                    <a:pt x="484" y="11"/>
                    <a:pt x="477" y="20"/>
                    <a:pt x="469" y="28"/>
                  </a:cubicBezTo>
                  <a:cubicBezTo>
                    <a:pt x="464" y="21"/>
                    <a:pt x="463" y="12"/>
                    <a:pt x="462" y="4"/>
                  </a:cubicBezTo>
                  <a:cubicBezTo>
                    <a:pt x="453" y="4"/>
                    <a:pt x="453" y="4"/>
                    <a:pt x="453" y="4"/>
                  </a:cubicBezTo>
                  <a:cubicBezTo>
                    <a:pt x="453" y="5"/>
                    <a:pt x="453" y="5"/>
                    <a:pt x="453" y="5"/>
                  </a:cubicBezTo>
                  <a:cubicBezTo>
                    <a:pt x="452" y="4"/>
                    <a:pt x="452" y="4"/>
                    <a:pt x="452" y="4"/>
                  </a:cubicBezTo>
                  <a:cubicBezTo>
                    <a:pt x="437" y="4"/>
                    <a:pt x="437" y="4"/>
                    <a:pt x="437" y="4"/>
                  </a:cubicBezTo>
                  <a:cubicBezTo>
                    <a:pt x="451" y="14"/>
                    <a:pt x="451" y="14"/>
                    <a:pt x="451" y="14"/>
                  </a:cubicBezTo>
                  <a:cubicBezTo>
                    <a:pt x="452" y="17"/>
                    <a:pt x="454" y="23"/>
                    <a:pt x="448" y="24"/>
                  </a:cubicBezTo>
                  <a:cubicBezTo>
                    <a:pt x="434" y="24"/>
                    <a:pt x="422" y="15"/>
                    <a:pt x="416" y="4"/>
                  </a:cubicBezTo>
                  <a:cubicBezTo>
                    <a:pt x="405" y="4"/>
                    <a:pt x="405" y="4"/>
                    <a:pt x="405" y="4"/>
                  </a:cubicBezTo>
                  <a:cubicBezTo>
                    <a:pt x="417" y="21"/>
                    <a:pt x="437" y="35"/>
                    <a:pt x="459" y="31"/>
                  </a:cubicBezTo>
                  <a:cubicBezTo>
                    <a:pt x="467" y="42"/>
                    <a:pt x="457" y="51"/>
                    <a:pt x="455" y="61"/>
                  </a:cubicBezTo>
                  <a:cubicBezTo>
                    <a:pt x="449" y="71"/>
                    <a:pt x="453" y="84"/>
                    <a:pt x="443" y="93"/>
                  </a:cubicBezTo>
                  <a:cubicBezTo>
                    <a:pt x="424" y="81"/>
                    <a:pt x="433" y="53"/>
                    <a:pt x="408" y="45"/>
                  </a:cubicBezTo>
                  <a:cubicBezTo>
                    <a:pt x="394" y="36"/>
                    <a:pt x="376" y="42"/>
                    <a:pt x="363" y="46"/>
                  </a:cubicBezTo>
                  <a:cubicBezTo>
                    <a:pt x="346" y="54"/>
                    <a:pt x="342" y="75"/>
                    <a:pt x="324" y="80"/>
                  </a:cubicBezTo>
                  <a:cubicBezTo>
                    <a:pt x="323" y="82"/>
                    <a:pt x="323" y="82"/>
                    <a:pt x="323" y="82"/>
                  </a:cubicBezTo>
                  <a:cubicBezTo>
                    <a:pt x="329" y="91"/>
                    <a:pt x="340" y="82"/>
                    <a:pt x="349" y="86"/>
                  </a:cubicBezTo>
                  <a:cubicBezTo>
                    <a:pt x="372" y="94"/>
                    <a:pt x="398" y="90"/>
                    <a:pt x="420" y="81"/>
                  </a:cubicBezTo>
                  <a:cubicBezTo>
                    <a:pt x="426" y="80"/>
                    <a:pt x="429" y="87"/>
                    <a:pt x="430" y="90"/>
                  </a:cubicBezTo>
                  <a:cubicBezTo>
                    <a:pt x="425" y="99"/>
                    <a:pt x="439" y="100"/>
                    <a:pt x="432" y="109"/>
                  </a:cubicBezTo>
                  <a:cubicBezTo>
                    <a:pt x="429" y="126"/>
                    <a:pt x="408" y="137"/>
                    <a:pt x="407" y="154"/>
                  </a:cubicBezTo>
                  <a:cubicBezTo>
                    <a:pt x="408" y="164"/>
                    <a:pt x="407" y="174"/>
                    <a:pt x="398" y="181"/>
                  </a:cubicBezTo>
                  <a:cubicBezTo>
                    <a:pt x="398" y="190"/>
                    <a:pt x="396" y="200"/>
                    <a:pt x="392" y="209"/>
                  </a:cubicBezTo>
                  <a:cubicBezTo>
                    <a:pt x="387" y="211"/>
                    <a:pt x="383" y="205"/>
                    <a:pt x="380" y="201"/>
                  </a:cubicBezTo>
                  <a:cubicBezTo>
                    <a:pt x="380" y="185"/>
                    <a:pt x="396" y="178"/>
                    <a:pt x="400" y="163"/>
                  </a:cubicBezTo>
                  <a:cubicBezTo>
                    <a:pt x="405" y="147"/>
                    <a:pt x="396" y="127"/>
                    <a:pt x="394" y="110"/>
                  </a:cubicBezTo>
                  <a:cubicBezTo>
                    <a:pt x="391" y="109"/>
                    <a:pt x="391" y="109"/>
                    <a:pt x="391" y="109"/>
                  </a:cubicBezTo>
                  <a:cubicBezTo>
                    <a:pt x="376" y="122"/>
                    <a:pt x="358" y="133"/>
                    <a:pt x="355" y="153"/>
                  </a:cubicBezTo>
                  <a:cubicBezTo>
                    <a:pt x="357" y="165"/>
                    <a:pt x="360" y="178"/>
                    <a:pt x="368" y="188"/>
                  </a:cubicBezTo>
                  <a:cubicBezTo>
                    <a:pt x="368" y="192"/>
                    <a:pt x="368" y="192"/>
                    <a:pt x="368" y="192"/>
                  </a:cubicBezTo>
                  <a:cubicBezTo>
                    <a:pt x="353" y="179"/>
                    <a:pt x="329" y="197"/>
                    <a:pt x="320" y="176"/>
                  </a:cubicBezTo>
                  <a:cubicBezTo>
                    <a:pt x="320" y="168"/>
                    <a:pt x="330" y="163"/>
                    <a:pt x="334" y="157"/>
                  </a:cubicBezTo>
                  <a:cubicBezTo>
                    <a:pt x="344" y="140"/>
                    <a:pt x="350" y="113"/>
                    <a:pt x="337" y="96"/>
                  </a:cubicBezTo>
                  <a:cubicBezTo>
                    <a:pt x="329" y="99"/>
                    <a:pt x="329" y="113"/>
                    <a:pt x="317" y="112"/>
                  </a:cubicBezTo>
                  <a:cubicBezTo>
                    <a:pt x="304" y="123"/>
                    <a:pt x="304" y="123"/>
                    <a:pt x="304" y="123"/>
                  </a:cubicBezTo>
                  <a:cubicBezTo>
                    <a:pt x="299" y="99"/>
                    <a:pt x="271" y="87"/>
                    <a:pt x="264" y="65"/>
                  </a:cubicBezTo>
                  <a:cubicBezTo>
                    <a:pt x="270" y="54"/>
                    <a:pt x="273" y="42"/>
                    <a:pt x="275" y="31"/>
                  </a:cubicBezTo>
                  <a:cubicBezTo>
                    <a:pt x="291" y="46"/>
                    <a:pt x="315" y="54"/>
                    <a:pt x="337" y="47"/>
                  </a:cubicBezTo>
                  <a:cubicBezTo>
                    <a:pt x="343" y="42"/>
                    <a:pt x="354" y="50"/>
                    <a:pt x="356" y="37"/>
                  </a:cubicBezTo>
                  <a:cubicBezTo>
                    <a:pt x="354" y="26"/>
                    <a:pt x="351" y="14"/>
                    <a:pt x="346" y="4"/>
                  </a:cubicBezTo>
                  <a:cubicBezTo>
                    <a:pt x="338" y="4"/>
                    <a:pt x="338" y="4"/>
                    <a:pt x="338" y="4"/>
                  </a:cubicBezTo>
                  <a:cubicBezTo>
                    <a:pt x="340" y="7"/>
                    <a:pt x="341" y="10"/>
                    <a:pt x="343" y="13"/>
                  </a:cubicBezTo>
                  <a:cubicBezTo>
                    <a:pt x="344" y="17"/>
                    <a:pt x="346" y="20"/>
                    <a:pt x="344" y="25"/>
                  </a:cubicBezTo>
                  <a:cubicBezTo>
                    <a:pt x="339" y="23"/>
                    <a:pt x="339" y="23"/>
                    <a:pt x="339" y="23"/>
                  </a:cubicBezTo>
                  <a:cubicBezTo>
                    <a:pt x="332" y="15"/>
                    <a:pt x="326" y="9"/>
                    <a:pt x="318" y="4"/>
                  </a:cubicBezTo>
                  <a:cubicBezTo>
                    <a:pt x="304" y="4"/>
                    <a:pt x="304" y="4"/>
                    <a:pt x="304" y="4"/>
                  </a:cubicBezTo>
                  <a:cubicBezTo>
                    <a:pt x="319" y="11"/>
                    <a:pt x="331" y="22"/>
                    <a:pt x="339" y="36"/>
                  </a:cubicBezTo>
                  <a:cubicBezTo>
                    <a:pt x="333" y="44"/>
                    <a:pt x="318" y="42"/>
                    <a:pt x="308" y="42"/>
                  </a:cubicBezTo>
                  <a:cubicBezTo>
                    <a:pt x="292" y="40"/>
                    <a:pt x="279" y="27"/>
                    <a:pt x="274" y="13"/>
                  </a:cubicBezTo>
                  <a:cubicBezTo>
                    <a:pt x="279" y="4"/>
                    <a:pt x="279" y="4"/>
                    <a:pt x="279" y="4"/>
                  </a:cubicBezTo>
                  <a:cubicBezTo>
                    <a:pt x="270" y="4"/>
                    <a:pt x="270" y="4"/>
                    <a:pt x="270" y="4"/>
                  </a:cubicBezTo>
                  <a:cubicBezTo>
                    <a:pt x="265" y="9"/>
                    <a:pt x="258" y="11"/>
                    <a:pt x="252" y="12"/>
                  </a:cubicBezTo>
                  <a:cubicBezTo>
                    <a:pt x="255" y="10"/>
                    <a:pt x="259" y="7"/>
                    <a:pt x="262" y="4"/>
                  </a:cubicBezTo>
                  <a:cubicBezTo>
                    <a:pt x="250" y="4"/>
                    <a:pt x="250" y="4"/>
                    <a:pt x="250" y="4"/>
                  </a:cubicBezTo>
                  <a:cubicBezTo>
                    <a:pt x="250" y="4"/>
                    <a:pt x="250" y="4"/>
                    <a:pt x="250" y="4"/>
                  </a:cubicBezTo>
                  <a:cubicBezTo>
                    <a:pt x="247" y="5"/>
                    <a:pt x="245" y="5"/>
                    <a:pt x="242" y="4"/>
                  </a:cubicBezTo>
                  <a:cubicBezTo>
                    <a:pt x="230" y="4"/>
                    <a:pt x="230" y="4"/>
                    <a:pt x="230" y="4"/>
                  </a:cubicBezTo>
                  <a:cubicBezTo>
                    <a:pt x="233" y="7"/>
                    <a:pt x="236" y="10"/>
                    <a:pt x="239" y="12"/>
                  </a:cubicBezTo>
                  <a:cubicBezTo>
                    <a:pt x="236" y="16"/>
                    <a:pt x="231" y="12"/>
                    <a:pt x="228" y="11"/>
                  </a:cubicBezTo>
                  <a:cubicBezTo>
                    <a:pt x="224" y="9"/>
                    <a:pt x="222" y="7"/>
                    <a:pt x="220" y="4"/>
                  </a:cubicBezTo>
                  <a:cubicBezTo>
                    <a:pt x="209" y="4"/>
                    <a:pt x="209" y="4"/>
                    <a:pt x="209" y="4"/>
                  </a:cubicBezTo>
                  <a:cubicBezTo>
                    <a:pt x="199" y="14"/>
                    <a:pt x="180" y="13"/>
                    <a:pt x="167" y="10"/>
                  </a:cubicBezTo>
                  <a:cubicBezTo>
                    <a:pt x="164" y="8"/>
                    <a:pt x="160" y="6"/>
                    <a:pt x="157" y="4"/>
                  </a:cubicBezTo>
                  <a:cubicBezTo>
                    <a:pt x="147" y="4"/>
                    <a:pt x="147" y="4"/>
                    <a:pt x="147" y="4"/>
                  </a:cubicBezTo>
                  <a:cubicBezTo>
                    <a:pt x="151" y="7"/>
                    <a:pt x="154" y="10"/>
                    <a:pt x="158" y="13"/>
                  </a:cubicBezTo>
                  <a:cubicBezTo>
                    <a:pt x="155" y="19"/>
                    <a:pt x="149" y="24"/>
                    <a:pt x="144" y="29"/>
                  </a:cubicBezTo>
                  <a:cubicBezTo>
                    <a:pt x="130" y="27"/>
                    <a:pt x="126" y="10"/>
                    <a:pt x="115" y="6"/>
                  </a:cubicBezTo>
                  <a:cubicBezTo>
                    <a:pt x="98" y="0"/>
                    <a:pt x="82" y="9"/>
                    <a:pt x="68" y="15"/>
                  </a:cubicBezTo>
                  <a:cubicBezTo>
                    <a:pt x="65" y="12"/>
                    <a:pt x="65" y="12"/>
                    <a:pt x="65" y="12"/>
                  </a:cubicBezTo>
                  <a:cubicBezTo>
                    <a:pt x="65" y="9"/>
                    <a:pt x="64" y="7"/>
                    <a:pt x="64" y="4"/>
                  </a:cubicBezTo>
                  <a:cubicBezTo>
                    <a:pt x="56" y="4"/>
                    <a:pt x="56" y="4"/>
                    <a:pt x="56" y="4"/>
                  </a:cubicBezTo>
                  <a:cubicBezTo>
                    <a:pt x="61" y="32"/>
                    <a:pt x="75" y="59"/>
                    <a:pt x="95" y="80"/>
                  </a:cubicBezTo>
                  <a:cubicBezTo>
                    <a:pt x="95" y="84"/>
                    <a:pt x="95" y="84"/>
                    <a:pt x="95" y="84"/>
                  </a:cubicBezTo>
                  <a:cubicBezTo>
                    <a:pt x="71" y="66"/>
                    <a:pt x="60" y="39"/>
                    <a:pt x="49" y="13"/>
                  </a:cubicBezTo>
                  <a:cubicBezTo>
                    <a:pt x="48" y="9"/>
                    <a:pt x="48" y="7"/>
                    <a:pt x="47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9" y="16"/>
                    <a:pt x="24" y="28"/>
                    <a:pt x="26" y="41"/>
                  </a:cubicBezTo>
                  <a:cubicBezTo>
                    <a:pt x="43" y="79"/>
                    <a:pt x="59" y="126"/>
                    <a:pt x="104" y="142"/>
                  </a:cubicBezTo>
                  <a:cubicBezTo>
                    <a:pt x="133" y="165"/>
                    <a:pt x="169" y="175"/>
                    <a:pt x="204" y="183"/>
                  </a:cubicBezTo>
                  <a:cubicBezTo>
                    <a:pt x="217" y="187"/>
                    <a:pt x="235" y="183"/>
                    <a:pt x="241" y="197"/>
                  </a:cubicBezTo>
                  <a:cubicBezTo>
                    <a:pt x="252" y="248"/>
                    <a:pt x="274" y="302"/>
                    <a:pt x="321" y="333"/>
                  </a:cubicBezTo>
                  <a:cubicBezTo>
                    <a:pt x="356" y="352"/>
                    <a:pt x="392" y="367"/>
                    <a:pt x="434" y="365"/>
                  </a:cubicBezTo>
                  <a:cubicBezTo>
                    <a:pt x="440" y="371"/>
                    <a:pt x="444" y="379"/>
                    <a:pt x="442" y="387"/>
                  </a:cubicBezTo>
                  <a:cubicBezTo>
                    <a:pt x="459" y="430"/>
                    <a:pt x="489" y="473"/>
                    <a:pt x="534" y="490"/>
                  </a:cubicBezTo>
                  <a:cubicBezTo>
                    <a:pt x="571" y="509"/>
                    <a:pt x="618" y="503"/>
                    <a:pt x="656" y="521"/>
                  </a:cubicBezTo>
                  <a:cubicBezTo>
                    <a:pt x="694" y="535"/>
                    <a:pt x="728" y="570"/>
                    <a:pt x="742" y="608"/>
                  </a:cubicBezTo>
                  <a:cubicBezTo>
                    <a:pt x="742" y="610"/>
                    <a:pt x="742" y="610"/>
                    <a:pt x="742" y="610"/>
                  </a:cubicBezTo>
                  <a:cubicBezTo>
                    <a:pt x="720" y="577"/>
                    <a:pt x="686" y="539"/>
                    <a:pt x="646" y="526"/>
                  </a:cubicBezTo>
                  <a:cubicBezTo>
                    <a:pt x="605" y="514"/>
                    <a:pt x="561" y="513"/>
                    <a:pt x="523" y="494"/>
                  </a:cubicBezTo>
                  <a:cubicBezTo>
                    <a:pt x="473" y="474"/>
                    <a:pt x="445" y="424"/>
                    <a:pt x="432" y="377"/>
                  </a:cubicBezTo>
                  <a:cubicBezTo>
                    <a:pt x="422" y="371"/>
                    <a:pt x="409" y="375"/>
                    <a:pt x="399" y="373"/>
                  </a:cubicBezTo>
                  <a:cubicBezTo>
                    <a:pt x="334" y="374"/>
                    <a:pt x="282" y="319"/>
                    <a:pt x="254" y="264"/>
                  </a:cubicBezTo>
                  <a:cubicBezTo>
                    <a:pt x="244" y="246"/>
                    <a:pt x="246" y="223"/>
                    <a:pt x="239" y="205"/>
                  </a:cubicBezTo>
                  <a:cubicBezTo>
                    <a:pt x="232" y="196"/>
                    <a:pt x="218" y="200"/>
                    <a:pt x="208" y="197"/>
                  </a:cubicBezTo>
                  <a:cubicBezTo>
                    <a:pt x="185" y="196"/>
                    <a:pt x="166" y="184"/>
                    <a:pt x="143" y="180"/>
                  </a:cubicBezTo>
                  <a:cubicBezTo>
                    <a:pt x="99" y="166"/>
                    <a:pt x="55" y="129"/>
                    <a:pt x="38" y="85"/>
                  </a:cubicBezTo>
                  <a:cubicBezTo>
                    <a:pt x="25" y="59"/>
                    <a:pt x="12" y="33"/>
                    <a:pt x="7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5" y="30"/>
                    <a:pt x="14" y="54"/>
                    <a:pt x="25" y="76"/>
                  </a:cubicBezTo>
                  <a:cubicBezTo>
                    <a:pt x="50" y="140"/>
                    <a:pt x="112" y="184"/>
                    <a:pt x="177" y="196"/>
                  </a:cubicBezTo>
                  <a:cubicBezTo>
                    <a:pt x="195" y="202"/>
                    <a:pt x="216" y="202"/>
                    <a:pt x="234" y="210"/>
                  </a:cubicBezTo>
                  <a:cubicBezTo>
                    <a:pt x="240" y="244"/>
                    <a:pt x="249" y="278"/>
                    <a:pt x="272" y="304"/>
                  </a:cubicBezTo>
                  <a:cubicBezTo>
                    <a:pt x="300" y="346"/>
                    <a:pt x="343" y="375"/>
                    <a:pt x="392" y="378"/>
                  </a:cubicBezTo>
                  <a:cubicBezTo>
                    <a:pt x="402" y="383"/>
                    <a:pt x="419" y="375"/>
                    <a:pt x="427" y="383"/>
                  </a:cubicBezTo>
                  <a:cubicBezTo>
                    <a:pt x="432" y="403"/>
                    <a:pt x="443" y="418"/>
                    <a:pt x="450" y="437"/>
                  </a:cubicBezTo>
                  <a:cubicBezTo>
                    <a:pt x="468" y="470"/>
                    <a:pt x="500" y="489"/>
                    <a:pt x="532" y="504"/>
                  </a:cubicBezTo>
                  <a:cubicBezTo>
                    <a:pt x="576" y="523"/>
                    <a:pt x="627" y="519"/>
                    <a:pt x="669" y="542"/>
                  </a:cubicBezTo>
                  <a:cubicBezTo>
                    <a:pt x="698" y="562"/>
                    <a:pt x="728" y="592"/>
                    <a:pt x="740" y="624"/>
                  </a:cubicBezTo>
                  <a:cubicBezTo>
                    <a:pt x="742" y="624"/>
                    <a:pt x="742" y="624"/>
                    <a:pt x="742" y="624"/>
                  </a:cubicBezTo>
                  <a:cubicBezTo>
                    <a:pt x="747" y="625"/>
                    <a:pt x="743" y="619"/>
                    <a:pt x="744" y="614"/>
                  </a:cubicBezTo>
                  <a:cubicBezTo>
                    <a:pt x="747" y="617"/>
                    <a:pt x="754" y="617"/>
                    <a:pt x="757" y="622"/>
                  </a:cubicBezTo>
                  <a:cubicBezTo>
                    <a:pt x="766" y="614"/>
                    <a:pt x="772" y="600"/>
                    <a:pt x="778" y="590"/>
                  </a:cubicBezTo>
                  <a:cubicBezTo>
                    <a:pt x="802" y="550"/>
                    <a:pt x="845" y="531"/>
                    <a:pt x="888" y="523"/>
                  </a:cubicBezTo>
                  <a:cubicBezTo>
                    <a:pt x="912" y="520"/>
                    <a:pt x="934" y="514"/>
                    <a:pt x="959" y="513"/>
                  </a:cubicBezTo>
                  <a:cubicBezTo>
                    <a:pt x="994" y="510"/>
                    <a:pt x="1024" y="486"/>
                    <a:pt x="1042" y="457"/>
                  </a:cubicBezTo>
                  <a:cubicBezTo>
                    <a:pt x="1060" y="435"/>
                    <a:pt x="1062" y="407"/>
                    <a:pt x="1072" y="381"/>
                  </a:cubicBezTo>
                  <a:cubicBezTo>
                    <a:pt x="1098" y="377"/>
                    <a:pt x="1125" y="375"/>
                    <a:pt x="1150" y="368"/>
                  </a:cubicBezTo>
                  <a:cubicBezTo>
                    <a:pt x="1195" y="345"/>
                    <a:pt x="1195" y="345"/>
                    <a:pt x="1195" y="345"/>
                  </a:cubicBezTo>
                  <a:cubicBezTo>
                    <a:pt x="1229" y="323"/>
                    <a:pt x="1247" y="288"/>
                    <a:pt x="1259" y="253"/>
                  </a:cubicBezTo>
                  <a:cubicBezTo>
                    <a:pt x="1264" y="240"/>
                    <a:pt x="1264" y="224"/>
                    <a:pt x="1270" y="213"/>
                  </a:cubicBezTo>
                  <a:cubicBezTo>
                    <a:pt x="1330" y="205"/>
                    <a:pt x="1390" y="188"/>
                    <a:pt x="1431" y="141"/>
                  </a:cubicBezTo>
                  <a:cubicBezTo>
                    <a:pt x="1473" y="104"/>
                    <a:pt x="1497" y="56"/>
                    <a:pt x="1506" y="4"/>
                  </a:cubicBezTo>
                  <a:lnTo>
                    <a:pt x="1501" y="4"/>
                  </a:lnTo>
                  <a:close/>
                  <a:moveTo>
                    <a:pt x="1411" y="46"/>
                  </a:moveTo>
                  <a:cubicBezTo>
                    <a:pt x="1414" y="51"/>
                    <a:pt x="1416" y="56"/>
                    <a:pt x="1414" y="62"/>
                  </a:cubicBezTo>
                  <a:cubicBezTo>
                    <a:pt x="1405" y="61"/>
                    <a:pt x="1399" y="49"/>
                    <a:pt x="1390" y="46"/>
                  </a:cubicBezTo>
                  <a:cubicBezTo>
                    <a:pt x="1384" y="40"/>
                    <a:pt x="1372" y="43"/>
                    <a:pt x="1370" y="36"/>
                  </a:cubicBezTo>
                  <a:cubicBezTo>
                    <a:pt x="1384" y="33"/>
                    <a:pt x="1401" y="34"/>
                    <a:pt x="1411" y="46"/>
                  </a:cubicBezTo>
                  <a:close/>
                  <a:moveTo>
                    <a:pt x="1356" y="44"/>
                  </a:moveTo>
                  <a:cubicBezTo>
                    <a:pt x="1372" y="45"/>
                    <a:pt x="1393" y="47"/>
                    <a:pt x="1403" y="64"/>
                  </a:cubicBezTo>
                  <a:cubicBezTo>
                    <a:pt x="1403" y="69"/>
                    <a:pt x="1397" y="69"/>
                    <a:pt x="1394" y="71"/>
                  </a:cubicBezTo>
                  <a:cubicBezTo>
                    <a:pt x="1377" y="71"/>
                    <a:pt x="1359" y="68"/>
                    <a:pt x="1350" y="52"/>
                  </a:cubicBezTo>
                  <a:cubicBezTo>
                    <a:pt x="1346" y="47"/>
                    <a:pt x="1351" y="44"/>
                    <a:pt x="1356" y="44"/>
                  </a:cubicBezTo>
                  <a:close/>
                  <a:moveTo>
                    <a:pt x="1153" y="116"/>
                  </a:moveTo>
                  <a:cubicBezTo>
                    <a:pt x="1160" y="118"/>
                    <a:pt x="1166" y="125"/>
                    <a:pt x="1169" y="131"/>
                  </a:cubicBezTo>
                  <a:cubicBezTo>
                    <a:pt x="1170" y="142"/>
                    <a:pt x="1170" y="154"/>
                    <a:pt x="1164" y="161"/>
                  </a:cubicBezTo>
                  <a:cubicBezTo>
                    <a:pt x="1169" y="169"/>
                    <a:pt x="1159" y="173"/>
                    <a:pt x="1157" y="179"/>
                  </a:cubicBezTo>
                  <a:cubicBezTo>
                    <a:pt x="1148" y="184"/>
                    <a:pt x="1148" y="184"/>
                    <a:pt x="1148" y="184"/>
                  </a:cubicBezTo>
                  <a:cubicBezTo>
                    <a:pt x="1147" y="176"/>
                    <a:pt x="1155" y="168"/>
                    <a:pt x="1155" y="159"/>
                  </a:cubicBezTo>
                  <a:cubicBezTo>
                    <a:pt x="1161" y="144"/>
                    <a:pt x="1152" y="131"/>
                    <a:pt x="1153" y="116"/>
                  </a:cubicBezTo>
                  <a:close/>
                  <a:moveTo>
                    <a:pt x="1142" y="114"/>
                  </a:moveTo>
                  <a:cubicBezTo>
                    <a:pt x="1151" y="128"/>
                    <a:pt x="1154" y="148"/>
                    <a:pt x="1149" y="165"/>
                  </a:cubicBezTo>
                  <a:cubicBezTo>
                    <a:pt x="1146" y="169"/>
                    <a:pt x="1145" y="176"/>
                    <a:pt x="1139" y="177"/>
                  </a:cubicBezTo>
                  <a:cubicBezTo>
                    <a:pt x="1127" y="155"/>
                    <a:pt x="1142" y="136"/>
                    <a:pt x="1142" y="114"/>
                  </a:cubicBezTo>
                  <a:close/>
                  <a:moveTo>
                    <a:pt x="1091" y="152"/>
                  </a:moveTo>
                  <a:cubicBezTo>
                    <a:pt x="1085" y="160"/>
                    <a:pt x="1081" y="166"/>
                    <a:pt x="1070" y="167"/>
                  </a:cubicBezTo>
                  <a:cubicBezTo>
                    <a:pt x="1069" y="166"/>
                    <a:pt x="1069" y="166"/>
                    <a:pt x="1069" y="166"/>
                  </a:cubicBezTo>
                  <a:cubicBezTo>
                    <a:pt x="1083" y="149"/>
                    <a:pt x="1089" y="126"/>
                    <a:pt x="1098" y="105"/>
                  </a:cubicBezTo>
                  <a:cubicBezTo>
                    <a:pt x="1106" y="119"/>
                    <a:pt x="1098" y="139"/>
                    <a:pt x="1091" y="152"/>
                  </a:cubicBezTo>
                  <a:close/>
                  <a:moveTo>
                    <a:pt x="1089" y="111"/>
                  </a:moveTo>
                  <a:cubicBezTo>
                    <a:pt x="1082" y="135"/>
                    <a:pt x="1072" y="164"/>
                    <a:pt x="1049" y="176"/>
                  </a:cubicBezTo>
                  <a:cubicBezTo>
                    <a:pt x="1047" y="149"/>
                    <a:pt x="1064" y="120"/>
                    <a:pt x="1089" y="111"/>
                  </a:cubicBezTo>
                  <a:close/>
                  <a:moveTo>
                    <a:pt x="826" y="194"/>
                  </a:moveTo>
                  <a:cubicBezTo>
                    <a:pt x="824" y="193"/>
                    <a:pt x="824" y="193"/>
                    <a:pt x="824" y="193"/>
                  </a:cubicBezTo>
                  <a:cubicBezTo>
                    <a:pt x="833" y="188"/>
                    <a:pt x="844" y="190"/>
                    <a:pt x="854" y="190"/>
                  </a:cubicBezTo>
                  <a:cubicBezTo>
                    <a:pt x="859" y="188"/>
                    <a:pt x="865" y="187"/>
                    <a:pt x="869" y="189"/>
                  </a:cubicBezTo>
                  <a:cubicBezTo>
                    <a:pt x="857" y="198"/>
                    <a:pt x="839" y="200"/>
                    <a:pt x="826" y="194"/>
                  </a:cubicBezTo>
                  <a:close/>
                  <a:moveTo>
                    <a:pt x="867" y="180"/>
                  </a:moveTo>
                  <a:cubicBezTo>
                    <a:pt x="856" y="183"/>
                    <a:pt x="845" y="186"/>
                    <a:pt x="833" y="183"/>
                  </a:cubicBezTo>
                  <a:cubicBezTo>
                    <a:pt x="831" y="174"/>
                    <a:pt x="843" y="174"/>
                    <a:pt x="848" y="169"/>
                  </a:cubicBezTo>
                  <a:cubicBezTo>
                    <a:pt x="860" y="166"/>
                    <a:pt x="873" y="169"/>
                    <a:pt x="884" y="170"/>
                  </a:cubicBezTo>
                  <a:cubicBezTo>
                    <a:pt x="883" y="177"/>
                    <a:pt x="873" y="178"/>
                    <a:pt x="867" y="180"/>
                  </a:cubicBezTo>
                  <a:close/>
                  <a:moveTo>
                    <a:pt x="896" y="265"/>
                  </a:moveTo>
                  <a:cubicBezTo>
                    <a:pt x="884" y="258"/>
                    <a:pt x="881" y="246"/>
                    <a:pt x="879" y="234"/>
                  </a:cubicBezTo>
                  <a:cubicBezTo>
                    <a:pt x="879" y="224"/>
                    <a:pt x="879" y="212"/>
                    <a:pt x="891" y="210"/>
                  </a:cubicBezTo>
                  <a:cubicBezTo>
                    <a:pt x="894" y="227"/>
                    <a:pt x="891" y="246"/>
                    <a:pt x="898" y="263"/>
                  </a:cubicBezTo>
                  <a:lnTo>
                    <a:pt x="896" y="265"/>
                  </a:lnTo>
                  <a:close/>
                  <a:moveTo>
                    <a:pt x="910" y="241"/>
                  </a:moveTo>
                  <a:cubicBezTo>
                    <a:pt x="909" y="247"/>
                    <a:pt x="907" y="252"/>
                    <a:pt x="904" y="257"/>
                  </a:cubicBezTo>
                  <a:cubicBezTo>
                    <a:pt x="899" y="243"/>
                    <a:pt x="894" y="226"/>
                    <a:pt x="898" y="210"/>
                  </a:cubicBezTo>
                  <a:cubicBezTo>
                    <a:pt x="907" y="215"/>
                    <a:pt x="909" y="228"/>
                    <a:pt x="910" y="241"/>
                  </a:cubicBezTo>
                  <a:close/>
                  <a:moveTo>
                    <a:pt x="849" y="334"/>
                  </a:moveTo>
                  <a:cubicBezTo>
                    <a:pt x="840" y="335"/>
                    <a:pt x="830" y="331"/>
                    <a:pt x="826" y="323"/>
                  </a:cubicBezTo>
                  <a:cubicBezTo>
                    <a:pt x="823" y="316"/>
                    <a:pt x="822" y="307"/>
                    <a:pt x="826" y="299"/>
                  </a:cubicBezTo>
                  <a:cubicBezTo>
                    <a:pt x="837" y="314"/>
                    <a:pt x="853" y="325"/>
                    <a:pt x="872" y="325"/>
                  </a:cubicBezTo>
                  <a:cubicBezTo>
                    <a:pt x="868" y="333"/>
                    <a:pt x="858" y="334"/>
                    <a:pt x="849" y="334"/>
                  </a:cubicBezTo>
                  <a:close/>
                  <a:moveTo>
                    <a:pt x="845" y="311"/>
                  </a:moveTo>
                  <a:cubicBezTo>
                    <a:pt x="841" y="305"/>
                    <a:pt x="830" y="298"/>
                    <a:pt x="834" y="290"/>
                  </a:cubicBezTo>
                  <a:cubicBezTo>
                    <a:pt x="849" y="294"/>
                    <a:pt x="870" y="298"/>
                    <a:pt x="874" y="316"/>
                  </a:cubicBezTo>
                  <a:cubicBezTo>
                    <a:pt x="864" y="321"/>
                    <a:pt x="852" y="317"/>
                    <a:pt x="845" y="311"/>
                  </a:cubicBezTo>
                  <a:close/>
                  <a:moveTo>
                    <a:pt x="760" y="317"/>
                  </a:moveTo>
                  <a:cubicBezTo>
                    <a:pt x="771" y="315"/>
                    <a:pt x="779" y="321"/>
                    <a:pt x="787" y="327"/>
                  </a:cubicBezTo>
                  <a:cubicBezTo>
                    <a:pt x="792" y="333"/>
                    <a:pt x="800" y="341"/>
                    <a:pt x="795" y="349"/>
                  </a:cubicBezTo>
                  <a:cubicBezTo>
                    <a:pt x="783" y="341"/>
                    <a:pt x="771" y="332"/>
                    <a:pt x="759" y="323"/>
                  </a:cubicBezTo>
                  <a:cubicBezTo>
                    <a:pt x="756" y="321"/>
                    <a:pt x="758" y="318"/>
                    <a:pt x="760" y="317"/>
                  </a:cubicBezTo>
                  <a:close/>
                  <a:moveTo>
                    <a:pt x="733" y="321"/>
                  </a:moveTo>
                  <a:cubicBezTo>
                    <a:pt x="753" y="324"/>
                    <a:pt x="770" y="337"/>
                    <a:pt x="783" y="353"/>
                  </a:cubicBezTo>
                  <a:cubicBezTo>
                    <a:pt x="772" y="360"/>
                    <a:pt x="760" y="348"/>
                    <a:pt x="748" y="345"/>
                  </a:cubicBezTo>
                  <a:cubicBezTo>
                    <a:pt x="741" y="339"/>
                    <a:pt x="732" y="331"/>
                    <a:pt x="733" y="321"/>
                  </a:cubicBezTo>
                  <a:close/>
                  <a:moveTo>
                    <a:pt x="875" y="84"/>
                  </a:moveTo>
                  <a:cubicBezTo>
                    <a:pt x="880" y="88"/>
                    <a:pt x="881" y="92"/>
                    <a:pt x="882" y="97"/>
                  </a:cubicBezTo>
                  <a:cubicBezTo>
                    <a:pt x="881" y="98"/>
                    <a:pt x="881" y="98"/>
                    <a:pt x="881" y="98"/>
                  </a:cubicBezTo>
                  <a:cubicBezTo>
                    <a:pt x="871" y="90"/>
                    <a:pt x="859" y="84"/>
                    <a:pt x="853" y="73"/>
                  </a:cubicBezTo>
                  <a:cubicBezTo>
                    <a:pt x="862" y="71"/>
                    <a:pt x="871" y="77"/>
                    <a:pt x="875" y="84"/>
                  </a:cubicBezTo>
                  <a:close/>
                  <a:moveTo>
                    <a:pt x="839" y="76"/>
                  </a:moveTo>
                  <a:cubicBezTo>
                    <a:pt x="853" y="84"/>
                    <a:pt x="869" y="94"/>
                    <a:pt x="878" y="106"/>
                  </a:cubicBezTo>
                  <a:cubicBezTo>
                    <a:pt x="875" y="113"/>
                    <a:pt x="866" y="109"/>
                    <a:pt x="860" y="108"/>
                  </a:cubicBezTo>
                  <a:cubicBezTo>
                    <a:pt x="842" y="104"/>
                    <a:pt x="821" y="96"/>
                    <a:pt x="814" y="77"/>
                  </a:cubicBezTo>
                  <a:cubicBezTo>
                    <a:pt x="819" y="70"/>
                    <a:pt x="831" y="75"/>
                    <a:pt x="839" y="76"/>
                  </a:cubicBezTo>
                  <a:close/>
                  <a:moveTo>
                    <a:pt x="756" y="52"/>
                  </a:moveTo>
                  <a:cubicBezTo>
                    <a:pt x="743" y="43"/>
                    <a:pt x="738" y="29"/>
                    <a:pt x="738" y="13"/>
                  </a:cubicBezTo>
                  <a:cubicBezTo>
                    <a:pt x="738" y="9"/>
                    <a:pt x="742" y="10"/>
                    <a:pt x="744" y="12"/>
                  </a:cubicBezTo>
                  <a:cubicBezTo>
                    <a:pt x="755" y="30"/>
                    <a:pt x="755" y="30"/>
                    <a:pt x="755" y="30"/>
                  </a:cubicBezTo>
                  <a:cubicBezTo>
                    <a:pt x="757" y="36"/>
                    <a:pt x="762" y="49"/>
                    <a:pt x="756" y="52"/>
                  </a:cubicBezTo>
                  <a:close/>
                  <a:moveTo>
                    <a:pt x="757" y="18"/>
                  </a:moveTo>
                  <a:cubicBezTo>
                    <a:pt x="758" y="15"/>
                    <a:pt x="758" y="15"/>
                    <a:pt x="758" y="15"/>
                  </a:cubicBezTo>
                  <a:cubicBezTo>
                    <a:pt x="766" y="21"/>
                    <a:pt x="772" y="30"/>
                    <a:pt x="770" y="42"/>
                  </a:cubicBezTo>
                  <a:cubicBezTo>
                    <a:pt x="769" y="44"/>
                    <a:pt x="769" y="46"/>
                    <a:pt x="767" y="46"/>
                  </a:cubicBezTo>
                  <a:lnTo>
                    <a:pt x="757" y="18"/>
                  </a:lnTo>
                  <a:close/>
                  <a:moveTo>
                    <a:pt x="614" y="35"/>
                  </a:moveTo>
                  <a:cubicBezTo>
                    <a:pt x="611" y="40"/>
                    <a:pt x="611" y="40"/>
                    <a:pt x="611" y="40"/>
                  </a:cubicBezTo>
                  <a:cubicBezTo>
                    <a:pt x="608" y="40"/>
                    <a:pt x="608" y="40"/>
                    <a:pt x="608" y="40"/>
                  </a:cubicBezTo>
                  <a:lnTo>
                    <a:pt x="614" y="35"/>
                  </a:lnTo>
                  <a:close/>
                  <a:moveTo>
                    <a:pt x="623" y="41"/>
                  </a:moveTo>
                  <a:cubicBezTo>
                    <a:pt x="628" y="41"/>
                    <a:pt x="633" y="39"/>
                    <a:pt x="638" y="40"/>
                  </a:cubicBezTo>
                  <a:cubicBezTo>
                    <a:pt x="630" y="60"/>
                    <a:pt x="612" y="80"/>
                    <a:pt x="588" y="82"/>
                  </a:cubicBezTo>
                  <a:cubicBezTo>
                    <a:pt x="591" y="66"/>
                    <a:pt x="607" y="48"/>
                    <a:pt x="623" y="41"/>
                  </a:cubicBezTo>
                  <a:close/>
                  <a:moveTo>
                    <a:pt x="581" y="34"/>
                  </a:moveTo>
                  <a:cubicBezTo>
                    <a:pt x="583" y="35"/>
                    <a:pt x="583" y="35"/>
                    <a:pt x="583" y="35"/>
                  </a:cubicBezTo>
                  <a:cubicBezTo>
                    <a:pt x="582" y="47"/>
                    <a:pt x="571" y="57"/>
                    <a:pt x="561" y="61"/>
                  </a:cubicBezTo>
                  <a:cubicBezTo>
                    <a:pt x="557" y="62"/>
                    <a:pt x="557" y="62"/>
                    <a:pt x="557" y="62"/>
                  </a:cubicBezTo>
                  <a:cubicBezTo>
                    <a:pt x="556" y="47"/>
                    <a:pt x="574" y="45"/>
                    <a:pt x="581" y="34"/>
                  </a:cubicBezTo>
                  <a:close/>
                  <a:moveTo>
                    <a:pt x="572" y="30"/>
                  </a:moveTo>
                  <a:cubicBezTo>
                    <a:pt x="570" y="41"/>
                    <a:pt x="556" y="41"/>
                    <a:pt x="551" y="50"/>
                  </a:cubicBezTo>
                  <a:cubicBezTo>
                    <a:pt x="553" y="39"/>
                    <a:pt x="563" y="32"/>
                    <a:pt x="572" y="30"/>
                  </a:cubicBezTo>
                  <a:close/>
                  <a:moveTo>
                    <a:pt x="503" y="104"/>
                  </a:moveTo>
                  <a:cubicBezTo>
                    <a:pt x="498" y="106"/>
                    <a:pt x="491" y="106"/>
                    <a:pt x="487" y="104"/>
                  </a:cubicBezTo>
                  <a:cubicBezTo>
                    <a:pt x="495" y="97"/>
                    <a:pt x="505" y="92"/>
                    <a:pt x="518" y="93"/>
                  </a:cubicBezTo>
                  <a:cubicBezTo>
                    <a:pt x="516" y="99"/>
                    <a:pt x="508" y="102"/>
                    <a:pt x="503" y="104"/>
                  </a:cubicBezTo>
                  <a:close/>
                  <a:moveTo>
                    <a:pt x="486" y="93"/>
                  </a:moveTo>
                  <a:cubicBezTo>
                    <a:pt x="495" y="85"/>
                    <a:pt x="510" y="73"/>
                    <a:pt x="522" y="83"/>
                  </a:cubicBezTo>
                  <a:cubicBezTo>
                    <a:pt x="511" y="86"/>
                    <a:pt x="497" y="88"/>
                    <a:pt x="486" y="93"/>
                  </a:cubicBezTo>
                  <a:close/>
                  <a:moveTo>
                    <a:pt x="506" y="170"/>
                  </a:moveTo>
                  <a:cubicBezTo>
                    <a:pt x="506" y="155"/>
                    <a:pt x="508" y="131"/>
                    <a:pt x="529" y="128"/>
                  </a:cubicBezTo>
                  <a:cubicBezTo>
                    <a:pt x="518" y="141"/>
                    <a:pt x="516" y="158"/>
                    <a:pt x="506" y="170"/>
                  </a:cubicBezTo>
                  <a:close/>
                  <a:moveTo>
                    <a:pt x="516" y="173"/>
                  </a:moveTo>
                  <a:cubicBezTo>
                    <a:pt x="515" y="170"/>
                    <a:pt x="515" y="170"/>
                    <a:pt x="515" y="170"/>
                  </a:cubicBezTo>
                  <a:cubicBezTo>
                    <a:pt x="521" y="154"/>
                    <a:pt x="527" y="132"/>
                    <a:pt x="547" y="128"/>
                  </a:cubicBezTo>
                  <a:cubicBezTo>
                    <a:pt x="549" y="133"/>
                    <a:pt x="549" y="133"/>
                    <a:pt x="549" y="133"/>
                  </a:cubicBezTo>
                  <a:cubicBezTo>
                    <a:pt x="548" y="150"/>
                    <a:pt x="533" y="168"/>
                    <a:pt x="516" y="173"/>
                  </a:cubicBezTo>
                  <a:close/>
                  <a:moveTo>
                    <a:pt x="512" y="350"/>
                  </a:moveTo>
                  <a:cubicBezTo>
                    <a:pt x="505" y="344"/>
                    <a:pt x="495" y="338"/>
                    <a:pt x="497" y="328"/>
                  </a:cubicBezTo>
                  <a:cubicBezTo>
                    <a:pt x="508" y="340"/>
                    <a:pt x="520" y="347"/>
                    <a:pt x="534" y="353"/>
                  </a:cubicBezTo>
                  <a:cubicBezTo>
                    <a:pt x="529" y="357"/>
                    <a:pt x="518" y="353"/>
                    <a:pt x="512" y="350"/>
                  </a:cubicBezTo>
                  <a:close/>
                  <a:moveTo>
                    <a:pt x="500" y="311"/>
                  </a:moveTo>
                  <a:cubicBezTo>
                    <a:pt x="501" y="308"/>
                    <a:pt x="501" y="308"/>
                    <a:pt x="501" y="308"/>
                  </a:cubicBezTo>
                  <a:cubicBezTo>
                    <a:pt x="517" y="316"/>
                    <a:pt x="544" y="324"/>
                    <a:pt x="543" y="348"/>
                  </a:cubicBezTo>
                  <a:cubicBezTo>
                    <a:pt x="524" y="344"/>
                    <a:pt x="504" y="331"/>
                    <a:pt x="500" y="311"/>
                  </a:cubicBezTo>
                  <a:close/>
                  <a:moveTo>
                    <a:pt x="1162" y="287"/>
                  </a:moveTo>
                  <a:cubicBezTo>
                    <a:pt x="1142" y="253"/>
                    <a:pt x="1142" y="253"/>
                    <a:pt x="1142" y="253"/>
                  </a:cubicBezTo>
                  <a:cubicBezTo>
                    <a:pt x="1147" y="249"/>
                    <a:pt x="1154" y="253"/>
                    <a:pt x="1159" y="255"/>
                  </a:cubicBezTo>
                  <a:cubicBezTo>
                    <a:pt x="1167" y="264"/>
                    <a:pt x="1167" y="264"/>
                    <a:pt x="1167" y="264"/>
                  </a:cubicBezTo>
                  <a:cubicBezTo>
                    <a:pt x="1168" y="272"/>
                    <a:pt x="1169" y="282"/>
                    <a:pt x="1162" y="287"/>
                  </a:cubicBezTo>
                  <a:close/>
                  <a:moveTo>
                    <a:pt x="1153" y="291"/>
                  </a:moveTo>
                  <a:cubicBezTo>
                    <a:pt x="1145" y="290"/>
                    <a:pt x="1135" y="285"/>
                    <a:pt x="1132" y="276"/>
                  </a:cubicBezTo>
                  <a:cubicBezTo>
                    <a:pt x="1129" y="269"/>
                    <a:pt x="1130" y="261"/>
                    <a:pt x="1132" y="254"/>
                  </a:cubicBezTo>
                  <a:cubicBezTo>
                    <a:pt x="1145" y="261"/>
                    <a:pt x="1153" y="277"/>
                    <a:pt x="1153" y="291"/>
                  </a:cubicBezTo>
                  <a:close/>
                  <a:moveTo>
                    <a:pt x="1286" y="133"/>
                  </a:moveTo>
                  <a:cubicBezTo>
                    <a:pt x="1280" y="122"/>
                    <a:pt x="1274" y="108"/>
                    <a:pt x="1278" y="95"/>
                  </a:cubicBezTo>
                  <a:cubicBezTo>
                    <a:pt x="1290" y="105"/>
                    <a:pt x="1300" y="121"/>
                    <a:pt x="1302" y="139"/>
                  </a:cubicBezTo>
                  <a:cubicBezTo>
                    <a:pt x="1297" y="142"/>
                    <a:pt x="1290" y="136"/>
                    <a:pt x="1286" y="133"/>
                  </a:cubicBezTo>
                  <a:close/>
                  <a:moveTo>
                    <a:pt x="1308" y="108"/>
                  </a:moveTo>
                  <a:cubicBezTo>
                    <a:pt x="1309" y="115"/>
                    <a:pt x="1311" y="121"/>
                    <a:pt x="1308" y="127"/>
                  </a:cubicBezTo>
                  <a:cubicBezTo>
                    <a:pt x="1306" y="127"/>
                    <a:pt x="1306" y="127"/>
                    <a:pt x="1306" y="127"/>
                  </a:cubicBezTo>
                  <a:cubicBezTo>
                    <a:pt x="1301" y="114"/>
                    <a:pt x="1293" y="102"/>
                    <a:pt x="1286" y="89"/>
                  </a:cubicBezTo>
                  <a:cubicBezTo>
                    <a:pt x="1296" y="92"/>
                    <a:pt x="1304" y="98"/>
                    <a:pt x="1308" y="108"/>
                  </a:cubicBezTo>
                  <a:close/>
                  <a:moveTo>
                    <a:pt x="1306" y="15"/>
                  </a:moveTo>
                  <a:cubicBezTo>
                    <a:pt x="1322" y="25"/>
                    <a:pt x="1322" y="25"/>
                    <a:pt x="1322" y="25"/>
                  </a:cubicBezTo>
                  <a:cubicBezTo>
                    <a:pt x="1330" y="33"/>
                    <a:pt x="1340" y="42"/>
                    <a:pt x="1342" y="53"/>
                  </a:cubicBezTo>
                  <a:cubicBezTo>
                    <a:pt x="1316" y="37"/>
                    <a:pt x="1287" y="24"/>
                    <a:pt x="1255" y="24"/>
                  </a:cubicBezTo>
                  <a:cubicBezTo>
                    <a:pt x="1254" y="22"/>
                    <a:pt x="1254" y="22"/>
                    <a:pt x="1254" y="22"/>
                  </a:cubicBezTo>
                  <a:cubicBezTo>
                    <a:pt x="1267" y="13"/>
                    <a:pt x="1288" y="14"/>
                    <a:pt x="1306" y="15"/>
                  </a:cubicBezTo>
                  <a:close/>
                  <a:moveTo>
                    <a:pt x="1280" y="31"/>
                  </a:moveTo>
                  <a:cubicBezTo>
                    <a:pt x="1303" y="35"/>
                    <a:pt x="1325" y="47"/>
                    <a:pt x="1341" y="65"/>
                  </a:cubicBezTo>
                  <a:cubicBezTo>
                    <a:pt x="1333" y="73"/>
                    <a:pt x="1319" y="72"/>
                    <a:pt x="1308" y="74"/>
                  </a:cubicBezTo>
                  <a:cubicBezTo>
                    <a:pt x="1283" y="72"/>
                    <a:pt x="1253" y="65"/>
                    <a:pt x="1246" y="39"/>
                  </a:cubicBezTo>
                  <a:cubicBezTo>
                    <a:pt x="1250" y="22"/>
                    <a:pt x="1270" y="34"/>
                    <a:pt x="1280" y="31"/>
                  </a:cubicBezTo>
                  <a:close/>
                  <a:moveTo>
                    <a:pt x="1242" y="21"/>
                  </a:moveTo>
                  <a:cubicBezTo>
                    <a:pt x="1243" y="22"/>
                    <a:pt x="1246" y="25"/>
                    <a:pt x="1244" y="28"/>
                  </a:cubicBezTo>
                  <a:cubicBezTo>
                    <a:pt x="1243" y="31"/>
                    <a:pt x="1240" y="31"/>
                    <a:pt x="1239" y="30"/>
                  </a:cubicBezTo>
                  <a:lnTo>
                    <a:pt x="1242" y="21"/>
                  </a:lnTo>
                  <a:close/>
                  <a:moveTo>
                    <a:pt x="1222" y="55"/>
                  </a:moveTo>
                  <a:cubicBezTo>
                    <a:pt x="1227" y="49"/>
                    <a:pt x="1236" y="42"/>
                    <a:pt x="1244" y="46"/>
                  </a:cubicBezTo>
                  <a:cubicBezTo>
                    <a:pt x="1247" y="56"/>
                    <a:pt x="1258" y="63"/>
                    <a:pt x="1263" y="72"/>
                  </a:cubicBezTo>
                  <a:cubicBezTo>
                    <a:pt x="1268" y="89"/>
                    <a:pt x="1259" y="105"/>
                    <a:pt x="1250" y="121"/>
                  </a:cubicBezTo>
                  <a:cubicBezTo>
                    <a:pt x="1247" y="123"/>
                    <a:pt x="1243" y="125"/>
                    <a:pt x="1239" y="124"/>
                  </a:cubicBezTo>
                  <a:cubicBezTo>
                    <a:pt x="1228" y="103"/>
                    <a:pt x="1218" y="78"/>
                    <a:pt x="1222" y="55"/>
                  </a:cubicBezTo>
                  <a:close/>
                  <a:moveTo>
                    <a:pt x="1098" y="66"/>
                  </a:moveTo>
                  <a:cubicBezTo>
                    <a:pt x="1097" y="67"/>
                    <a:pt x="1094" y="68"/>
                    <a:pt x="1092" y="67"/>
                  </a:cubicBezTo>
                  <a:cubicBezTo>
                    <a:pt x="1097" y="32"/>
                    <a:pt x="1134" y="18"/>
                    <a:pt x="1160" y="6"/>
                  </a:cubicBezTo>
                  <a:cubicBezTo>
                    <a:pt x="1169" y="3"/>
                    <a:pt x="1174" y="10"/>
                    <a:pt x="1181" y="14"/>
                  </a:cubicBezTo>
                  <a:cubicBezTo>
                    <a:pt x="1181" y="18"/>
                    <a:pt x="1182" y="23"/>
                    <a:pt x="1178" y="26"/>
                  </a:cubicBezTo>
                  <a:cubicBezTo>
                    <a:pt x="1148" y="33"/>
                    <a:pt x="1124" y="50"/>
                    <a:pt x="1098" y="66"/>
                  </a:cubicBezTo>
                  <a:close/>
                  <a:moveTo>
                    <a:pt x="1166" y="76"/>
                  </a:moveTo>
                  <a:cubicBezTo>
                    <a:pt x="1148" y="86"/>
                    <a:pt x="1126" y="79"/>
                    <a:pt x="1110" y="68"/>
                  </a:cubicBezTo>
                  <a:cubicBezTo>
                    <a:pt x="1117" y="59"/>
                    <a:pt x="1130" y="54"/>
                    <a:pt x="1140" y="46"/>
                  </a:cubicBezTo>
                  <a:cubicBezTo>
                    <a:pt x="1153" y="41"/>
                    <a:pt x="1167" y="29"/>
                    <a:pt x="1182" y="33"/>
                  </a:cubicBezTo>
                  <a:cubicBezTo>
                    <a:pt x="1194" y="49"/>
                    <a:pt x="1194" y="49"/>
                    <a:pt x="1194" y="49"/>
                  </a:cubicBezTo>
                  <a:cubicBezTo>
                    <a:pt x="1192" y="65"/>
                    <a:pt x="1177" y="69"/>
                    <a:pt x="1166" y="76"/>
                  </a:cubicBezTo>
                  <a:close/>
                  <a:moveTo>
                    <a:pt x="1190" y="78"/>
                  </a:moveTo>
                  <a:cubicBezTo>
                    <a:pt x="1193" y="69"/>
                    <a:pt x="1194" y="60"/>
                    <a:pt x="1200" y="52"/>
                  </a:cubicBezTo>
                  <a:cubicBezTo>
                    <a:pt x="1214" y="54"/>
                    <a:pt x="1214" y="54"/>
                    <a:pt x="1214" y="54"/>
                  </a:cubicBezTo>
                  <a:cubicBezTo>
                    <a:pt x="1213" y="83"/>
                    <a:pt x="1228" y="107"/>
                    <a:pt x="1234" y="134"/>
                  </a:cubicBezTo>
                  <a:cubicBezTo>
                    <a:pt x="1228" y="136"/>
                    <a:pt x="1221" y="129"/>
                    <a:pt x="1214" y="126"/>
                  </a:cubicBezTo>
                  <a:cubicBezTo>
                    <a:pt x="1197" y="116"/>
                    <a:pt x="1191" y="96"/>
                    <a:pt x="1190" y="78"/>
                  </a:cubicBezTo>
                  <a:close/>
                  <a:moveTo>
                    <a:pt x="1179" y="207"/>
                  </a:moveTo>
                  <a:cubicBezTo>
                    <a:pt x="1185" y="199"/>
                    <a:pt x="1190" y="191"/>
                    <a:pt x="1195" y="184"/>
                  </a:cubicBezTo>
                  <a:cubicBezTo>
                    <a:pt x="1200" y="184"/>
                    <a:pt x="1199" y="190"/>
                    <a:pt x="1202" y="193"/>
                  </a:cubicBezTo>
                  <a:cubicBezTo>
                    <a:pt x="1200" y="202"/>
                    <a:pt x="1196" y="211"/>
                    <a:pt x="1190" y="218"/>
                  </a:cubicBezTo>
                  <a:cubicBezTo>
                    <a:pt x="1183" y="224"/>
                    <a:pt x="1175" y="225"/>
                    <a:pt x="1166" y="224"/>
                  </a:cubicBezTo>
                  <a:cubicBezTo>
                    <a:pt x="1167" y="218"/>
                    <a:pt x="1176" y="214"/>
                    <a:pt x="1179" y="207"/>
                  </a:cubicBezTo>
                  <a:close/>
                  <a:moveTo>
                    <a:pt x="1151" y="228"/>
                  </a:moveTo>
                  <a:cubicBezTo>
                    <a:pt x="1167" y="229"/>
                    <a:pt x="1188" y="234"/>
                    <a:pt x="1198" y="216"/>
                  </a:cubicBezTo>
                  <a:cubicBezTo>
                    <a:pt x="1208" y="207"/>
                    <a:pt x="1207" y="193"/>
                    <a:pt x="1202" y="181"/>
                  </a:cubicBezTo>
                  <a:cubicBezTo>
                    <a:pt x="1200" y="174"/>
                    <a:pt x="1200" y="174"/>
                    <a:pt x="1200" y="174"/>
                  </a:cubicBezTo>
                  <a:cubicBezTo>
                    <a:pt x="1208" y="131"/>
                    <a:pt x="1208" y="131"/>
                    <a:pt x="1208" y="131"/>
                  </a:cubicBezTo>
                  <a:cubicBezTo>
                    <a:pt x="1219" y="135"/>
                    <a:pt x="1232" y="139"/>
                    <a:pt x="1241" y="149"/>
                  </a:cubicBezTo>
                  <a:cubicBezTo>
                    <a:pt x="1246" y="145"/>
                    <a:pt x="1244" y="137"/>
                    <a:pt x="1243" y="132"/>
                  </a:cubicBezTo>
                  <a:cubicBezTo>
                    <a:pt x="1255" y="125"/>
                    <a:pt x="1261" y="112"/>
                    <a:pt x="1267" y="101"/>
                  </a:cubicBezTo>
                  <a:cubicBezTo>
                    <a:pt x="1269" y="101"/>
                    <a:pt x="1269" y="101"/>
                    <a:pt x="1269" y="101"/>
                  </a:cubicBezTo>
                  <a:cubicBezTo>
                    <a:pt x="1274" y="116"/>
                    <a:pt x="1273" y="134"/>
                    <a:pt x="1290" y="144"/>
                  </a:cubicBezTo>
                  <a:cubicBezTo>
                    <a:pt x="1269" y="156"/>
                    <a:pt x="1243" y="155"/>
                    <a:pt x="1219" y="159"/>
                  </a:cubicBezTo>
                  <a:cubicBezTo>
                    <a:pt x="1217" y="157"/>
                    <a:pt x="1214" y="156"/>
                    <a:pt x="1211" y="157"/>
                  </a:cubicBezTo>
                  <a:cubicBezTo>
                    <a:pt x="1208" y="168"/>
                    <a:pt x="1216" y="177"/>
                    <a:pt x="1215" y="190"/>
                  </a:cubicBezTo>
                  <a:cubicBezTo>
                    <a:pt x="1218" y="231"/>
                    <a:pt x="1201" y="273"/>
                    <a:pt x="1168" y="295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71" y="283"/>
                    <a:pt x="1180" y="272"/>
                    <a:pt x="1171" y="261"/>
                  </a:cubicBezTo>
                  <a:cubicBezTo>
                    <a:pt x="1161" y="239"/>
                    <a:pt x="1133" y="250"/>
                    <a:pt x="1120" y="233"/>
                  </a:cubicBezTo>
                  <a:lnTo>
                    <a:pt x="1151" y="228"/>
                  </a:lnTo>
                  <a:close/>
                  <a:moveTo>
                    <a:pt x="1105" y="236"/>
                  </a:moveTo>
                  <a:cubicBezTo>
                    <a:pt x="1140" y="240"/>
                    <a:pt x="1110" y="288"/>
                    <a:pt x="1144" y="295"/>
                  </a:cubicBezTo>
                  <a:cubicBezTo>
                    <a:pt x="1147" y="297"/>
                    <a:pt x="1155" y="298"/>
                    <a:pt x="1154" y="305"/>
                  </a:cubicBezTo>
                  <a:cubicBezTo>
                    <a:pt x="1133" y="322"/>
                    <a:pt x="1105" y="320"/>
                    <a:pt x="1079" y="326"/>
                  </a:cubicBezTo>
                  <a:cubicBezTo>
                    <a:pt x="1074" y="325"/>
                    <a:pt x="1074" y="325"/>
                    <a:pt x="1074" y="325"/>
                  </a:cubicBezTo>
                  <a:cubicBezTo>
                    <a:pt x="1079" y="309"/>
                    <a:pt x="1091" y="291"/>
                    <a:pt x="1091" y="271"/>
                  </a:cubicBezTo>
                  <a:cubicBezTo>
                    <a:pt x="1090" y="247"/>
                    <a:pt x="1063" y="238"/>
                    <a:pt x="1048" y="226"/>
                  </a:cubicBezTo>
                  <a:cubicBezTo>
                    <a:pt x="1047" y="223"/>
                    <a:pt x="1047" y="223"/>
                    <a:pt x="1047" y="223"/>
                  </a:cubicBezTo>
                  <a:cubicBezTo>
                    <a:pt x="1066" y="227"/>
                    <a:pt x="1087" y="229"/>
                    <a:pt x="1105" y="236"/>
                  </a:cubicBezTo>
                  <a:close/>
                  <a:moveTo>
                    <a:pt x="1072" y="271"/>
                  </a:moveTo>
                  <a:cubicBezTo>
                    <a:pt x="1062" y="244"/>
                    <a:pt x="1062" y="244"/>
                    <a:pt x="1062" y="244"/>
                  </a:cubicBezTo>
                  <a:cubicBezTo>
                    <a:pt x="1072" y="245"/>
                    <a:pt x="1077" y="256"/>
                    <a:pt x="1084" y="262"/>
                  </a:cubicBezTo>
                  <a:cubicBezTo>
                    <a:pt x="1084" y="274"/>
                    <a:pt x="1086" y="286"/>
                    <a:pt x="1078" y="298"/>
                  </a:cubicBezTo>
                  <a:cubicBezTo>
                    <a:pt x="1074" y="291"/>
                    <a:pt x="1075" y="279"/>
                    <a:pt x="1072" y="271"/>
                  </a:cubicBezTo>
                  <a:close/>
                  <a:moveTo>
                    <a:pt x="1043" y="251"/>
                  </a:moveTo>
                  <a:cubicBezTo>
                    <a:pt x="1046" y="237"/>
                    <a:pt x="1046" y="237"/>
                    <a:pt x="1046" y="237"/>
                  </a:cubicBezTo>
                  <a:cubicBezTo>
                    <a:pt x="1060" y="249"/>
                    <a:pt x="1065" y="267"/>
                    <a:pt x="1069" y="286"/>
                  </a:cubicBezTo>
                  <a:cubicBezTo>
                    <a:pt x="1069" y="313"/>
                    <a:pt x="1069" y="313"/>
                    <a:pt x="1069" y="313"/>
                  </a:cubicBezTo>
                  <a:cubicBezTo>
                    <a:pt x="1066" y="313"/>
                    <a:pt x="1066" y="313"/>
                    <a:pt x="1066" y="313"/>
                  </a:cubicBezTo>
                  <a:cubicBezTo>
                    <a:pt x="1048" y="298"/>
                    <a:pt x="1038" y="274"/>
                    <a:pt x="1043" y="251"/>
                  </a:cubicBezTo>
                  <a:close/>
                  <a:moveTo>
                    <a:pt x="918" y="309"/>
                  </a:moveTo>
                  <a:cubicBezTo>
                    <a:pt x="928" y="282"/>
                    <a:pt x="938" y="253"/>
                    <a:pt x="945" y="225"/>
                  </a:cubicBezTo>
                  <a:cubicBezTo>
                    <a:pt x="966" y="246"/>
                    <a:pt x="941" y="279"/>
                    <a:pt x="958" y="304"/>
                  </a:cubicBezTo>
                  <a:cubicBezTo>
                    <a:pt x="964" y="318"/>
                    <a:pt x="978" y="328"/>
                    <a:pt x="984" y="342"/>
                  </a:cubicBezTo>
                  <a:cubicBezTo>
                    <a:pt x="974" y="346"/>
                    <a:pt x="965" y="338"/>
                    <a:pt x="953" y="339"/>
                  </a:cubicBezTo>
                  <a:cubicBezTo>
                    <a:pt x="940" y="338"/>
                    <a:pt x="925" y="340"/>
                    <a:pt x="918" y="328"/>
                  </a:cubicBezTo>
                  <a:cubicBezTo>
                    <a:pt x="914" y="322"/>
                    <a:pt x="913" y="315"/>
                    <a:pt x="918" y="309"/>
                  </a:cubicBezTo>
                  <a:close/>
                  <a:moveTo>
                    <a:pt x="986" y="294"/>
                  </a:moveTo>
                  <a:cubicBezTo>
                    <a:pt x="986" y="305"/>
                    <a:pt x="991" y="317"/>
                    <a:pt x="984" y="327"/>
                  </a:cubicBezTo>
                  <a:cubicBezTo>
                    <a:pt x="969" y="315"/>
                    <a:pt x="954" y="296"/>
                    <a:pt x="957" y="274"/>
                  </a:cubicBezTo>
                  <a:cubicBezTo>
                    <a:pt x="961" y="244"/>
                    <a:pt x="961" y="244"/>
                    <a:pt x="961" y="244"/>
                  </a:cubicBezTo>
                  <a:cubicBezTo>
                    <a:pt x="979" y="255"/>
                    <a:pt x="979" y="277"/>
                    <a:pt x="986" y="294"/>
                  </a:cubicBezTo>
                  <a:close/>
                  <a:moveTo>
                    <a:pt x="982" y="258"/>
                  </a:moveTo>
                  <a:cubicBezTo>
                    <a:pt x="997" y="266"/>
                    <a:pt x="1000" y="290"/>
                    <a:pt x="997" y="307"/>
                  </a:cubicBezTo>
                  <a:cubicBezTo>
                    <a:pt x="998" y="309"/>
                    <a:pt x="996" y="309"/>
                    <a:pt x="995" y="310"/>
                  </a:cubicBezTo>
                  <a:cubicBezTo>
                    <a:pt x="991" y="293"/>
                    <a:pt x="986" y="273"/>
                    <a:pt x="982" y="258"/>
                  </a:cubicBezTo>
                  <a:close/>
                  <a:moveTo>
                    <a:pt x="932" y="348"/>
                  </a:moveTo>
                  <a:cubicBezTo>
                    <a:pt x="934" y="345"/>
                    <a:pt x="934" y="345"/>
                    <a:pt x="934" y="345"/>
                  </a:cubicBezTo>
                  <a:cubicBezTo>
                    <a:pt x="957" y="343"/>
                    <a:pt x="982" y="345"/>
                    <a:pt x="993" y="367"/>
                  </a:cubicBezTo>
                  <a:cubicBezTo>
                    <a:pt x="993" y="370"/>
                    <a:pt x="993" y="370"/>
                    <a:pt x="993" y="370"/>
                  </a:cubicBezTo>
                  <a:cubicBezTo>
                    <a:pt x="972" y="369"/>
                    <a:pt x="944" y="370"/>
                    <a:pt x="932" y="348"/>
                  </a:cubicBezTo>
                  <a:close/>
                  <a:moveTo>
                    <a:pt x="985" y="378"/>
                  </a:moveTo>
                  <a:cubicBezTo>
                    <a:pt x="977" y="386"/>
                    <a:pt x="961" y="391"/>
                    <a:pt x="948" y="387"/>
                  </a:cubicBezTo>
                  <a:cubicBezTo>
                    <a:pt x="937" y="382"/>
                    <a:pt x="930" y="372"/>
                    <a:pt x="927" y="361"/>
                  </a:cubicBezTo>
                  <a:cubicBezTo>
                    <a:pt x="928" y="355"/>
                    <a:pt x="928" y="355"/>
                    <a:pt x="928" y="355"/>
                  </a:cubicBezTo>
                  <a:cubicBezTo>
                    <a:pt x="943" y="369"/>
                    <a:pt x="962" y="377"/>
                    <a:pt x="984" y="377"/>
                  </a:cubicBezTo>
                  <a:lnTo>
                    <a:pt x="985" y="378"/>
                  </a:lnTo>
                  <a:close/>
                  <a:moveTo>
                    <a:pt x="682" y="345"/>
                  </a:moveTo>
                  <a:cubicBezTo>
                    <a:pt x="688" y="356"/>
                    <a:pt x="698" y="368"/>
                    <a:pt x="705" y="374"/>
                  </a:cubicBezTo>
                  <a:cubicBezTo>
                    <a:pt x="687" y="372"/>
                    <a:pt x="670" y="359"/>
                    <a:pt x="660" y="345"/>
                  </a:cubicBezTo>
                  <a:cubicBezTo>
                    <a:pt x="660" y="338"/>
                    <a:pt x="669" y="334"/>
                    <a:pt x="672" y="329"/>
                  </a:cubicBezTo>
                  <a:cubicBezTo>
                    <a:pt x="680" y="332"/>
                    <a:pt x="677" y="341"/>
                    <a:pt x="682" y="345"/>
                  </a:cubicBezTo>
                  <a:close/>
                  <a:moveTo>
                    <a:pt x="796" y="264"/>
                  </a:moveTo>
                  <a:cubicBezTo>
                    <a:pt x="800" y="272"/>
                    <a:pt x="798" y="281"/>
                    <a:pt x="802" y="290"/>
                  </a:cubicBezTo>
                  <a:cubicBezTo>
                    <a:pt x="799" y="294"/>
                    <a:pt x="795" y="290"/>
                    <a:pt x="793" y="289"/>
                  </a:cubicBezTo>
                  <a:cubicBezTo>
                    <a:pt x="773" y="264"/>
                    <a:pt x="748" y="242"/>
                    <a:pt x="718" y="234"/>
                  </a:cubicBezTo>
                  <a:cubicBezTo>
                    <a:pt x="717" y="229"/>
                    <a:pt x="721" y="225"/>
                    <a:pt x="724" y="222"/>
                  </a:cubicBezTo>
                  <a:cubicBezTo>
                    <a:pt x="754" y="219"/>
                    <a:pt x="782" y="238"/>
                    <a:pt x="796" y="264"/>
                  </a:cubicBezTo>
                  <a:close/>
                  <a:moveTo>
                    <a:pt x="775" y="133"/>
                  </a:moveTo>
                  <a:cubicBezTo>
                    <a:pt x="771" y="140"/>
                    <a:pt x="761" y="142"/>
                    <a:pt x="754" y="140"/>
                  </a:cubicBezTo>
                  <a:cubicBezTo>
                    <a:pt x="751" y="138"/>
                    <a:pt x="748" y="135"/>
                    <a:pt x="746" y="132"/>
                  </a:cubicBezTo>
                  <a:cubicBezTo>
                    <a:pt x="754" y="127"/>
                    <a:pt x="768" y="125"/>
                    <a:pt x="775" y="133"/>
                  </a:cubicBezTo>
                  <a:close/>
                  <a:moveTo>
                    <a:pt x="668" y="105"/>
                  </a:moveTo>
                  <a:cubicBezTo>
                    <a:pt x="683" y="119"/>
                    <a:pt x="701" y="132"/>
                    <a:pt x="697" y="154"/>
                  </a:cubicBezTo>
                  <a:cubicBezTo>
                    <a:pt x="700" y="159"/>
                    <a:pt x="694" y="173"/>
                    <a:pt x="703" y="172"/>
                  </a:cubicBezTo>
                  <a:cubicBezTo>
                    <a:pt x="715" y="151"/>
                    <a:pt x="715" y="151"/>
                    <a:pt x="715" y="151"/>
                  </a:cubicBezTo>
                  <a:cubicBezTo>
                    <a:pt x="741" y="164"/>
                    <a:pt x="767" y="145"/>
                    <a:pt x="791" y="136"/>
                  </a:cubicBezTo>
                  <a:cubicBezTo>
                    <a:pt x="798" y="158"/>
                    <a:pt x="794" y="181"/>
                    <a:pt x="781" y="199"/>
                  </a:cubicBezTo>
                  <a:cubicBezTo>
                    <a:pt x="751" y="216"/>
                    <a:pt x="751" y="216"/>
                    <a:pt x="751" y="216"/>
                  </a:cubicBezTo>
                  <a:cubicBezTo>
                    <a:pt x="719" y="215"/>
                    <a:pt x="719" y="215"/>
                    <a:pt x="719" y="215"/>
                  </a:cubicBezTo>
                  <a:cubicBezTo>
                    <a:pt x="715" y="212"/>
                    <a:pt x="716" y="206"/>
                    <a:pt x="714" y="202"/>
                  </a:cubicBezTo>
                  <a:cubicBezTo>
                    <a:pt x="721" y="187"/>
                    <a:pt x="737" y="177"/>
                    <a:pt x="743" y="163"/>
                  </a:cubicBezTo>
                  <a:cubicBezTo>
                    <a:pt x="739" y="163"/>
                    <a:pt x="739" y="163"/>
                    <a:pt x="739" y="163"/>
                  </a:cubicBezTo>
                  <a:cubicBezTo>
                    <a:pt x="716" y="187"/>
                    <a:pt x="716" y="187"/>
                    <a:pt x="716" y="187"/>
                  </a:cubicBezTo>
                  <a:cubicBezTo>
                    <a:pt x="714" y="187"/>
                    <a:pt x="711" y="183"/>
                    <a:pt x="709" y="186"/>
                  </a:cubicBezTo>
                  <a:cubicBezTo>
                    <a:pt x="707" y="190"/>
                    <a:pt x="707" y="190"/>
                    <a:pt x="707" y="190"/>
                  </a:cubicBezTo>
                  <a:cubicBezTo>
                    <a:pt x="711" y="192"/>
                    <a:pt x="711" y="192"/>
                    <a:pt x="711" y="192"/>
                  </a:cubicBezTo>
                  <a:cubicBezTo>
                    <a:pt x="710" y="193"/>
                    <a:pt x="710" y="193"/>
                    <a:pt x="710" y="193"/>
                  </a:cubicBezTo>
                  <a:cubicBezTo>
                    <a:pt x="699" y="186"/>
                    <a:pt x="687" y="185"/>
                    <a:pt x="676" y="183"/>
                  </a:cubicBezTo>
                  <a:cubicBezTo>
                    <a:pt x="671" y="153"/>
                    <a:pt x="664" y="124"/>
                    <a:pt x="653" y="95"/>
                  </a:cubicBezTo>
                  <a:cubicBezTo>
                    <a:pt x="658" y="96"/>
                    <a:pt x="665" y="101"/>
                    <a:pt x="668" y="105"/>
                  </a:cubicBezTo>
                  <a:close/>
                  <a:moveTo>
                    <a:pt x="684" y="191"/>
                  </a:moveTo>
                  <a:cubicBezTo>
                    <a:pt x="684" y="192"/>
                    <a:pt x="682" y="193"/>
                    <a:pt x="680" y="192"/>
                  </a:cubicBezTo>
                  <a:cubicBezTo>
                    <a:pt x="681" y="190"/>
                    <a:pt x="681" y="190"/>
                    <a:pt x="681" y="190"/>
                  </a:cubicBezTo>
                  <a:lnTo>
                    <a:pt x="684" y="191"/>
                  </a:lnTo>
                  <a:close/>
                  <a:moveTo>
                    <a:pt x="671" y="192"/>
                  </a:moveTo>
                  <a:cubicBezTo>
                    <a:pt x="669" y="200"/>
                    <a:pt x="660" y="197"/>
                    <a:pt x="655" y="201"/>
                  </a:cubicBezTo>
                  <a:cubicBezTo>
                    <a:pt x="654" y="197"/>
                    <a:pt x="662" y="192"/>
                    <a:pt x="667" y="191"/>
                  </a:cubicBezTo>
                  <a:cubicBezTo>
                    <a:pt x="668" y="191"/>
                    <a:pt x="670" y="190"/>
                    <a:pt x="671" y="192"/>
                  </a:cubicBezTo>
                  <a:close/>
                  <a:moveTo>
                    <a:pt x="628" y="125"/>
                  </a:moveTo>
                  <a:cubicBezTo>
                    <a:pt x="634" y="117"/>
                    <a:pt x="639" y="107"/>
                    <a:pt x="646" y="100"/>
                  </a:cubicBezTo>
                  <a:cubicBezTo>
                    <a:pt x="652" y="114"/>
                    <a:pt x="652" y="114"/>
                    <a:pt x="652" y="114"/>
                  </a:cubicBezTo>
                  <a:cubicBezTo>
                    <a:pt x="660" y="135"/>
                    <a:pt x="669" y="160"/>
                    <a:pt x="667" y="183"/>
                  </a:cubicBezTo>
                  <a:cubicBezTo>
                    <a:pt x="658" y="187"/>
                    <a:pt x="649" y="200"/>
                    <a:pt x="640" y="192"/>
                  </a:cubicBezTo>
                  <a:cubicBezTo>
                    <a:pt x="624" y="176"/>
                    <a:pt x="618" y="146"/>
                    <a:pt x="628" y="125"/>
                  </a:cubicBezTo>
                  <a:close/>
                  <a:moveTo>
                    <a:pt x="650" y="204"/>
                  </a:moveTo>
                  <a:cubicBezTo>
                    <a:pt x="643" y="211"/>
                    <a:pt x="642" y="224"/>
                    <a:pt x="641" y="233"/>
                  </a:cubicBezTo>
                  <a:cubicBezTo>
                    <a:pt x="636" y="228"/>
                    <a:pt x="639" y="217"/>
                    <a:pt x="641" y="211"/>
                  </a:cubicBezTo>
                  <a:cubicBezTo>
                    <a:pt x="643" y="206"/>
                    <a:pt x="645" y="203"/>
                    <a:pt x="650" y="204"/>
                  </a:cubicBezTo>
                  <a:close/>
                  <a:moveTo>
                    <a:pt x="565" y="182"/>
                  </a:moveTo>
                  <a:cubicBezTo>
                    <a:pt x="582" y="176"/>
                    <a:pt x="606" y="171"/>
                    <a:pt x="623" y="182"/>
                  </a:cubicBezTo>
                  <a:cubicBezTo>
                    <a:pt x="638" y="202"/>
                    <a:pt x="638" y="202"/>
                    <a:pt x="638" y="202"/>
                  </a:cubicBezTo>
                  <a:cubicBezTo>
                    <a:pt x="638" y="206"/>
                    <a:pt x="635" y="210"/>
                    <a:pt x="632" y="211"/>
                  </a:cubicBezTo>
                  <a:cubicBezTo>
                    <a:pt x="617" y="206"/>
                    <a:pt x="602" y="202"/>
                    <a:pt x="585" y="203"/>
                  </a:cubicBezTo>
                  <a:cubicBezTo>
                    <a:pt x="544" y="199"/>
                    <a:pt x="544" y="199"/>
                    <a:pt x="544" y="199"/>
                  </a:cubicBezTo>
                  <a:cubicBezTo>
                    <a:pt x="546" y="191"/>
                    <a:pt x="557" y="187"/>
                    <a:pt x="565" y="182"/>
                  </a:cubicBezTo>
                  <a:close/>
                  <a:moveTo>
                    <a:pt x="556" y="238"/>
                  </a:moveTo>
                  <a:cubicBezTo>
                    <a:pt x="544" y="230"/>
                    <a:pt x="540" y="218"/>
                    <a:pt x="530" y="209"/>
                  </a:cubicBezTo>
                  <a:cubicBezTo>
                    <a:pt x="542" y="204"/>
                    <a:pt x="558" y="208"/>
                    <a:pt x="571" y="208"/>
                  </a:cubicBezTo>
                  <a:cubicBezTo>
                    <a:pt x="591" y="210"/>
                    <a:pt x="613" y="207"/>
                    <a:pt x="629" y="220"/>
                  </a:cubicBezTo>
                  <a:cubicBezTo>
                    <a:pt x="633" y="228"/>
                    <a:pt x="634" y="242"/>
                    <a:pt x="623" y="246"/>
                  </a:cubicBezTo>
                  <a:cubicBezTo>
                    <a:pt x="601" y="253"/>
                    <a:pt x="573" y="253"/>
                    <a:pt x="556" y="238"/>
                  </a:cubicBezTo>
                  <a:close/>
                  <a:moveTo>
                    <a:pt x="613" y="270"/>
                  </a:moveTo>
                  <a:cubicBezTo>
                    <a:pt x="619" y="260"/>
                    <a:pt x="626" y="245"/>
                    <a:pt x="638" y="247"/>
                  </a:cubicBezTo>
                  <a:cubicBezTo>
                    <a:pt x="641" y="251"/>
                    <a:pt x="650" y="260"/>
                    <a:pt x="653" y="250"/>
                  </a:cubicBezTo>
                  <a:cubicBezTo>
                    <a:pt x="657" y="249"/>
                    <a:pt x="655" y="254"/>
                    <a:pt x="658" y="256"/>
                  </a:cubicBezTo>
                  <a:cubicBezTo>
                    <a:pt x="660" y="251"/>
                    <a:pt x="670" y="256"/>
                    <a:pt x="669" y="249"/>
                  </a:cubicBezTo>
                  <a:cubicBezTo>
                    <a:pt x="668" y="248"/>
                    <a:pt x="665" y="247"/>
                    <a:pt x="664" y="246"/>
                  </a:cubicBezTo>
                  <a:cubicBezTo>
                    <a:pt x="665" y="240"/>
                    <a:pt x="670" y="238"/>
                    <a:pt x="675" y="238"/>
                  </a:cubicBezTo>
                  <a:cubicBezTo>
                    <a:pt x="685" y="238"/>
                    <a:pt x="695" y="240"/>
                    <a:pt x="703" y="246"/>
                  </a:cubicBezTo>
                  <a:cubicBezTo>
                    <a:pt x="706" y="244"/>
                    <a:pt x="701" y="241"/>
                    <a:pt x="700" y="239"/>
                  </a:cubicBezTo>
                  <a:cubicBezTo>
                    <a:pt x="710" y="229"/>
                    <a:pt x="719" y="245"/>
                    <a:pt x="730" y="245"/>
                  </a:cubicBezTo>
                  <a:cubicBezTo>
                    <a:pt x="752" y="252"/>
                    <a:pt x="769" y="273"/>
                    <a:pt x="786" y="288"/>
                  </a:cubicBezTo>
                  <a:cubicBezTo>
                    <a:pt x="785" y="293"/>
                    <a:pt x="793" y="293"/>
                    <a:pt x="789" y="297"/>
                  </a:cubicBezTo>
                  <a:cubicBezTo>
                    <a:pt x="767" y="297"/>
                    <a:pt x="740" y="305"/>
                    <a:pt x="722" y="290"/>
                  </a:cubicBezTo>
                  <a:cubicBezTo>
                    <a:pt x="711" y="283"/>
                    <a:pt x="702" y="271"/>
                    <a:pt x="695" y="261"/>
                  </a:cubicBezTo>
                  <a:cubicBezTo>
                    <a:pt x="692" y="262"/>
                    <a:pt x="692" y="262"/>
                    <a:pt x="692" y="262"/>
                  </a:cubicBezTo>
                  <a:cubicBezTo>
                    <a:pt x="691" y="289"/>
                    <a:pt x="681" y="317"/>
                    <a:pt x="657" y="334"/>
                  </a:cubicBezTo>
                  <a:cubicBezTo>
                    <a:pt x="648" y="340"/>
                    <a:pt x="637" y="339"/>
                    <a:pt x="630" y="349"/>
                  </a:cubicBezTo>
                  <a:cubicBezTo>
                    <a:pt x="626" y="332"/>
                    <a:pt x="632" y="313"/>
                    <a:pt x="637" y="295"/>
                  </a:cubicBezTo>
                  <a:cubicBezTo>
                    <a:pt x="641" y="283"/>
                    <a:pt x="652" y="272"/>
                    <a:pt x="658" y="260"/>
                  </a:cubicBezTo>
                  <a:cubicBezTo>
                    <a:pt x="656" y="259"/>
                    <a:pt x="656" y="259"/>
                    <a:pt x="656" y="259"/>
                  </a:cubicBezTo>
                  <a:cubicBezTo>
                    <a:pt x="632" y="281"/>
                    <a:pt x="623" y="313"/>
                    <a:pt x="621" y="347"/>
                  </a:cubicBezTo>
                  <a:cubicBezTo>
                    <a:pt x="619" y="348"/>
                    <a:pt x="616" y="344"/>
                    <a:pt x="615" y="341"/>
                  </a:cubicBezTo>
                  <a:cubicBezTo>
                    <a:pt x="601" y="322"/>
                    <a:pt x="600" y="289"/>
                    <a:pt x="613" y="270"/>
                  </a:cubicBezTo>
                  <a:close/>
                  <a:moveTo>
                    <a:pt x="650" y="348"/>
                  </a:moveTo>
                  <a:cubicBezTo>
                    <a:pt x="649" y="349"/>
                    <a:pt x="649" y="349"/>
                    <a:pt x="649" y="349"/>
                  </a:cubicBezTo>
                  <a:cubicBezTo>
                    <a:pt x="647" y="348"/>
                    <a:pt x="647" y="348"/>
                    <a:pt x="647" y="348"/>
                  </a:cubicBezTo>
                  <a:cubicBezTo>
                    <a:pt x="648" y="348"/>
                    <a:pt x="649" y="347"/>
                    <a:pt x="650" y="348"/>
                  </a:cubicBezTo>
                  <a:close/>
                  <a:moveTo>
                    <a:pt x="572" y="301"/>
                  </a:moveTo>
                  <a:cubicBezTo>
                    <a:pt x="574" y="294"/>
                    <a:pt x="573" y="288"/>
                    <a:pt x="578" y="283"/>
                  </a:cubicBezTo>
                  <a:cubicBezTo>
                    <a:pt x="587" y="287"/>
                    <a:pt x="585" y="296"/>
                    <a:pt x="585" y="304"/>
                  </a:cubicBezTo>
                  <a:cubicBezTo>
                    <a:pt x="583" y="311"/>
                    <a:pt x="583" y="317"/>
                    <a:pt x="578" y="324"/>
                  </a:cubicBezTo>
                  <a:cubicBezTo>
                    <a:pt x="571" y="319"/>
                    <a:pt x="571" y="308"/>
                    <a:pt x="572" y="301"/>
                  </a:cubicBezTo>
                  <a:close/>
                  <a:moveTo>
                    <a:pt x="567" y="337"/>
                  </a:moveTo>
                  <a:cubicBezTo>
                    <a:pt x="562" y="331"/>
                    <a:pt x="558" y="323"/>
                    <a:pt x="557" y="315"/>
                  </a:cubicBezTo>
                  <a:cubicBezTo>
                    <a:pt x="562" y="306"/>
                    <a:pt x="562" y="306"/>
                    <a:pt x="562" y="306"/>
                  </a:cubicBezTo>
                  <a:cubicBezTo>
                    <a:pt x="569" y="314"/>
                    <a:pt x="566" y="328"/>
                    <a:pt x="573" y="336"/>
                  </a:cubicBezTo>
                  <a:cubicBezTo>
                    <a:pt x="573" y="341"/>
                    <a:pt x="569" y="338"/>
                    <a:pt x="567" y="337"/>
                  </a:cubicBezTo>
                  <a:close/>
                  <a:moveTo>
                    <a:pt x="563" y="370"/>
                  </a:moveTo>
                  <a:cubicBezTo>
                    <a:pt x="574" y="357"/>
                    <a:pt x="591" y="355"/>
                    <a:pt x="607" y="350"/>
                  </a:cubicBezTo>
                  <a:cubicBezTo>
                    <a:pt x="610" y="350"/>
                    <a:pt x="614" y="352"/>
                    <a:pt x="615" y="356"/>
                  </a:cubicBezTo>
                  <a:cubicBezTo>
                    <a:pt x="609" y="383"/>
                    <a:pt x="571" y="402"/>
                    <a:pt x="584" y="433"/>
                  </a:cubicBezTo>
                  <a:cubicBezTo>
                    <a:pt x="589" y="449"/>
                    <a:pt x="609" y="454"/>
                    <a:pt x="618" y="468"/>
                  </a:cubicBezTo>
                  <a:cubicBezTo>
                    <a:pt x="620" y="469"/>
                    <a:pt x="623" y="468"/>
                    <a:pt x="624" y="466"/>
                  </a:cubicBezTo>
                  <a:cubicBezTo>
                    <a:pt x="616" y="447"/>
                    <a:pt x="634" y="430"/>
                    <a:pt x="630" y="409"/>
                  </a:cubicBezTo>
                  <a:cubicBezTo>
                    <a:pt x="628" y="396"/>
                    <a:pt x="621" y="385"/>
                    <a:pt x="615" y="374"/>
                  </a:cubicBezTo>
                  <a:cubicBezTo>
                    <a:pt x="615" y="370"/>
                    <a:pt x="618" y="366"/>
                    <a:pt x="621" y="364"/>
                  </a:cubicBezTo>
                  <a:cubicBezTo>
                    <a:pt x="630" y="370"/>
                    <a:pt x="630" y="357"/>
                    <a:pt x="637" y="354"/>
                  </a:cubicBezTo>
                  <a:cubicBezTo>
                    <a:pt x="672" y="363"/>
                    <a:pt x="700" y="388"/>
                    <a:pt x="737" y="391"/>
                  </a:cubicBezTo>
                  <a:cubicBezTo>
                    <a:pt x="749" y="393"/>
                    <a:pt x="763" y="389"/>
                    <a:pt x="771" y="394"/>
                  </a:cubicBezTo>
                  <a:cubicBezTo>
                    <a:pt x="766" y="403"/>
                    <a:pt x="754" y="410"/>
                    <a:pt x="749" y="420"/>
                  </a:cubicBezTo>
                  <a:cubicBezTo>
                    <a:pt x="738" y="431"/>
                    <a:pt x="722" y="440"/>
                    <a:pt x="707" y="434"/>
                  </a:cubicBezTo>
                  <a:cubicBezTo>
                    <a:pt x="694" y="407"/>
                    <a:pt x="660" y="411"/>
                    <a:pt x="644" y="389"/>
                  </a:cubicBezTo>
                  <a:cubicBezTo>
                    <a:pt x="641" y="387"/>
                    <a:pt x="638" y="391"/>
                    <a:pt x="638" y="394"/>
                  </a:cubicBezTo>
                  <a:cubicBezTo>
                    <a:pt x="647" y="436"/>
                    <a:pt x="647" y="436"/>
                    <a:pt x="647" y="436"/>
                  </a:cubicBezTo>
                  <a:cubicBezTo>
                    <a:pt x="657" y="451"/>
                    <a:pt x="674" y="458"/>
                    <a:pt x="691" y="455"/>
                  </a:cubicBezTo>
                  <a:cubicBezTo>
                    <a:pt x="706" y="456"/>
                    <a:pt x="714" y="438"/>
                    <a:pt x="730" y="442"/>
                  </a:cubicBezTo>
                  <a:cubicBezTo>
                    <a:pt x="730" y="447"/>
                    <a:pt x="724" y="451"/>
                    <a:pt x="722" y="456"/>
                  </a:cubicBezTo>
                  <a:cubicBezTo>
                    <a:pt x="717" y="468"/>
                    <a:pt x="718" y="480"/>
                    <a:pt x="723" y="491"/>
                  </a:cubicBezTo>
                  <a:cubicBezTo>
                    <a:pt x="730" y="505"/>
                    <a:pt x="745" y="510"/>
                    <a:pt x="756" y="520"/>
                  </a:cubicBezTo>
                  <a:cubicBezTo>
                    <a:pt x="766" y="519"/>
                    <a:pt x="757" y="508"/>
                    <a:pt x="759" y="503"/>
                  </a:cubicBezTo>
                  <a:cubicBezTo>
                    <a:pt x="776" y="466"/>
                    <a:pt x="727" y="425"/>
                    <a:pt x="776" y="401"/>
                  </a:cubicBezTo>
                  <a:cubicBezTo>
                    <a:pt x="785" y="390"/>
                    <a:pt x="799" y="386"/>
                    <a:pt x="814" y="389"/>
                  </a:cubicBezTo>
                  <a:cubicBezTo>
                    <a:pt x="811" y="404"/>
                    <a:pt x="793" y="407"/>
                    <a:pt x="788" y="420"/>
                  </a:cubicBezTo>
                  <a:cubicBezTo>
                    <a:pt x="785" y="438"/>
                    <a:pt x="800" y="457"/>
                    <a:pt x="786" y="472"/>
                  </a:cubicBezTo>
                  <a:cubicBezTo>
                    <a:pt x="786" y="475"/>
                    <a:pt x="788" y="476"/>
                    <a:pt x="790" y="476"/>
                  </a:cubicBezTo>
                  <a:cubicBezTo>
                    <a:pt x="828" y="455"/>
                    <a:pt x="795" y="404"/>
                    <a:pt x="832" y="383"/>
                  </a:cubicBezTo>
                  <a:cubicBezTo>
                    <a:pt x="860" y="372"/>
                    <a:pt x="882" y="352"/>
                    <a:pt x="905" y="330"/>
                  </a:cubicBezTo>
                  <a:cubicBezTo>
                    <a:pt x="907" y="344"/>
                    <a:pt x="906" y="363"/>
                    <a:pt x="889" y="368"/>
                  </a:cubicBezTo>
                  <a:cubicBezTo>
                    <a:pt x="851" y="383"/>
                    <a:pt x="843" y="425"/>
                    <a:pt x="826" y="456"/>
                  </a:cubicBezTo>
                  <a:cubicBezTo>
                    <a:pt x="828" y="458"/>
                    <a:pt x="828" y="458"/>
                    <a:pt x="828" y="458"/>
                  </a:cubicBezTo>
                  <a:cubicBezTo>
                    <a:pt x="845" y="437"/>
                    <a:pt x="877" y="447"/>
                    <a:pt x="892" y="425"/>
                  </a:cubicBezTo>
                  <a:cubicBezTo>
                    <a:pt x="916" y="402"/>
                    <a:pt x="908" y="367"/>
                    <a:pt x="913" y="336"/>
                  </a:cubicBezTo>
                  <a:cubicBezTo>
                    <a:pt x="916" y="333"/>
                    <a:pt x="918" y="339"/>
                    <a:pt x="919" y="341"/>
                  </a:cubicBezTo>
                  <a:cubicBezTo>
                    <a:pt x="922" y="361"/>
                    <a:pt x="926" y="388"/>
                    <a:pt x="949" y="393"/>
                  </a:cubicBezTo>
                  <a:cubicBezTo>
                    <a:pt x="972" y="399"/>
                    <a:pt x="987" y="380"/>
                    <a:pt x="1009" y="382"/>
                  </a:cubicBezTo>
                  <a:cubicBezTo>
                    <a:pt x="1004" y="372"/>
                    <a:pt x="996" y="360"/>
                    <a:pt x="990" y="350"/>
                  </a:cubicBezTo>
                  <a:cubicBezTo>
                    <a:pt x="1000" y="321"/>
                    <a:pt x="1013" y="286"/>
                    <a:pt x="993" y="258"/>
                  </a:cubicBezTo>
                  <a:cubicBezTo>
                    <a:pt x="969" y="241"/>
                    <a:pt x="969" y="241"/>
                    <a:pt x="969" y="241"/>
                  </a:cubicBezTo>
                  <a:cubicBezTo>
                    <a:pt x="947" y="214"/>
                    <a:pt x="947" y="214"/>
                    <a:pt x="947" y="214"/>
                  </a:cubicBezTo>
                  <a:cubicBezTo>
                    <a:pt x="944" y="195"/>
                    <a:pt x="946" y="177"/>
                    <a:pt x="946" y="160"/>
                  </a:cubicBezTo>
                  <a:cubicBezTo>
                    <a:pt x="971" y="184"/>
                    <a:pt x="1000" y="202"/>
                    <a:pt x="1031" y="215"/>
                  </a:cubicBezTo>
                  <a:cubicBezTo>
                    <a:pt x="1045" y="227"/>
                    <a:pt x="1036" y="245"/>
                    <a:pt x="1036" y="260"/>
                  </a:cubicBezTo>
                  <a:cubicBezTo>
                    <a:pt x="1033" y="282"/>
                    <a:pt x="1045" y="300"/>
                    <a:pt x="1060" y="314"/>
                  </a:cubicBezTo>
                  <a:cubicBezTo>
                    <a:pt x="1061" y="317"/>
                    <a:pt x="1063" y="322"/>
                    <a:pt x="1060" y="327"/>
                  </a:cubicBezTo>
                  <a:cubicBezTo>
                    <a:pt x="1045" y="333"/>
                    <a:pt x="1031" y="325"/>
                    <a:pt x="1015" y="328"/>
                  </a:cubicBezTo>
                  <a:cubicBezTo>
                    <a:pt x="1012" y="373"/>
                    <a:pt x="1014" y="422"/>
                    <a:pt x="973" y="449"/>
                  </a:cubicBezTo>
                  <a:cubicBezTo>
                    <a:pt x="942" y="474"/>
                    <a:pt x="895" y="466"/>
                    <a:pt x="858" y="475"/>
                  </a:cubicBezTo>
                  <a:cubicBezTo>
                    <a:pt x="830" y="481"/>
                    <a:pt x="804" y="491"/>
                    <a:pt x="781" y="506"/>
                  </a:cubicBezTo>
                  <a:cubicBezTo>
                    <a:pt x="770" y="516"/>
                    <a:pt x="759" y="526"/>
                    <a:pt x="750" y="539"/>
                  </a:cubicBezTo>
                  <a:cubicBezTo>
                    <a:pt x="740" y="527"/>
                    <a:pt x="726" y="512"/>
                    <a:pt x="712" y="501"/>
                  </a:cubicBezTo>
                  <a:cubicBezTo>
                    <a:pt x="688" y="484"/>
                    <a:pt x="657" y="482"/>
                    <a:pt x="628" y="475"/>
                  </a:cubicBezTo>
                  <a:cubicBezTo>
                    <a:pt x="590" y="469"/>
                    <a:pt x="549" y="465"/>
                    <a:pt x="522" y="437"/>
                  </a:cubicBezTo>
                  <a:cubicBezTo>
                    <a:pt x="527" y="429"/>
                    <a:pt x="537" y="425"/>
                    <a:pt x="544" y="418"/>
                  </a:cubicBezTo>
                  <a:cubicBezTo>
                    <a:pt x="559" y="406"/>
                    <a:pt x="564" y="388"/>
                    <a:pt x="563" y="370"/>
                  </a:cubicBezTo>
                  <a:close/>
                  <a:moveTo>
                    <a:pt x="625" y="417"/>
                  </a:moveTo>
                  <a:cubicBezTo>
                    <a:pt x="622" y="429"/>
                    <a:pt x="622" y="440"/>
                    <a:pt x="614" y="450"/>
                  </a:cubicBezTo>
                  <a:cubicBezTo>
                    <a:pt x="602" y="433"/>
                    <a:pt x="598" y="402"/>
                    <a:pt x="610" y="384"/>
                  </a:cubicBezTo>
                  <a:cubicBezTo>
                    <a:pt x="620" y="390"/>
                    <a:pt x="622" y="407"/>
                    <a:pt x="625" y="417"/>
                  </a:cubicBezTo>
                  <a:close/>
                  <a:moveTo>
                    <a:pt x="601" y="442"/>
                  </a:moveTo>
                  <a:cubicBezTo>
                    <a:pt x="595" y="441"/>
                    <a:pt x="591" y="431"/>
                    <a:pt x="589" y="426"/>
                  </a:cubicBezTo>
                  <a:cubicBezTo>
                    <a:pt x="586" y="416"/>
                    <a:pt x="590" y="408"/>
                    <a:pt x="595" y="400"/>
                  </a:cubicBezTo>
                  <a:cubicBezTo>
                    <a:pt x="597" y="402"/>
                    <a:pt x="597" y="402"/>
                    <a:pt x="597" y="402"/>
                  </a:cubicBezTo>
                  <a:cubicBezTo>
                    <a:pt x="598" y="415"/>
                    <a:pt x="596" y="431"/>
                    <a:pt x="601" y="442"/>
                  </a:cubicBezTo>
                  <a:close/>
                  <a:moveTo>
                    <a:pt x="740" y="479"/>
                  </a:moveTo>
                  <a:cubicBezTo>
                    <a:pt x="739" y="465"/>
                    <a:pt x="736" y="450"/>
                    <a:pt x="745" y="439"/>
                  </a:cubicBezTo>
                  <a:cubicBezTo>
                    <a:pt x="755" y="454"/>
                    <a:pt x="757" y="478"/>
                    <a:pt x="754" y="497"/>
                  </a:cubicBezTo>
                  <a:cubicBezTo>
                    <a:pt x="744" y="498"/>
                    <a:pt x="744" y="486"/>
                    <a:pt x="740" y="479"/>
                  </a:cubicBezTo>
                  <a:close/>
                  <a:moveTo>
                    <a:pt x="742" y="501"/>
                  </a:moveTo>
                  <a:cubicBezTo>
                    <a:pt x="732" y="498"/>
                    <a:pt x="727" y="487"/>
                    <a:pt x="725" y="477"/>
                  </a:cubicBezTo>
                  <a:cubicBezTo>
                    <a:pt x="725" y="470"/>
                    <a:pt x="727" y="462"/>
                    <a:pt x="729" y="456"/>
                  </a:cubicBezTo>
                  <a:cubicBezTo>
                    <a:pt x="737" y="464"/>
                    <a:pt x="731" y="477"/>
                    <a:pt x="737" y="486"/>
                  </a:cubicBezTo>
                  <a:cubicBezTo>
                    <a:pt x="740" y="490"/>
                    <a:pt x="741" y="498"/>
                    <a:pt x="742" y="501"/>
                  </a:cubicBezTo>
                  <a:close/>
                  <a:moveTo>
                    <a:pt x="701" y="445"/>
                  </a:moveTo>
                  <a:cubicBezTo>
                    <a:pt x="695" y="451"/>
                    <a:pt x="684" y="450"/>
                    <a:pt x="675" y="449"/>
                  </a:cubicBezTo>
                  <a:cubicBezTo>
                    <a:pt x="666" y="447"/>
                    <a:pt x="655" y="439"/>
                    <a:pt x="651" y="430"/>
                  </a:cubicBezTo>
                  <a:cubicBezTo>
                    <a:pt x="653" y="423"/>
                    <a:pt x="653" y="423"/>
                    <a:pt x="653" y="423"/>
                  </a:cubicBezTo>
                  <a:cubicBezTo>
                    <a:pt x="668" y="433"/>
                    <a:pt x="684" y="441"/>
                    <a:pt x="701" y="445"/>
                  </a:cubicBezTo>
                  <a:close/>
                  <a:moveTo>
                    <a:pt x="654" y="409"/>
                  </a:moveTo>
                  <a:cubicBezTo>
                    <a:pt x="671" y="409"/>
                    <a:pt x="687" y="420"/>
                    <a:pt x="697" y="433"/>
                  </a:cubicBezTo>
                  <a:cubicBezTo>
                    <a:pt x="692" y="437"/>
                    <a:pt x="683" y="433"/>
                    <a:pt x="677" y="429"/>
                  </a:cubicBezTo>
                  <a:cubicBezTo>
                    <a:pt x="667" y="426"/>
                    <a:pt x="655" y="420"/>
                    <a:pt x="654" y="409"/>
                  </a:cubicBezTo>
                  <a:close/>
                  <a:moveTo>
                    <a:pt x="806" y="412"/>
                  </a:moveTo>
                  <a:cubicBezTo>
                    <a:pt x="806" y="428"/>
                    <a:pt x="807" y="440"/>
                    <a:pt x="801" y="455"/>
                  </a:cubicBezTo>
                  <a:cubicBezTo>
                    <a:pt x="797" y="445"/>
                    <a:pt x="789" y="431"/>
                    <a:pt x="796" y="419"/>
                  </a:cubicBezTo>
                  <a:cubicBezTo>
                    <a:pt x="799" y="417"/>
                    <a:pt x="801" y="410"/>
                    <a:pt x="806" y="412"/>
                  </a:cubicBezTo>
                  <a:close/>
                  <a:moveTo>
                    <a:pt x="890" y="410"/>
                  </a:moveTo>
                  <a:cubicBezTo>
                    <a:pt x="902" y="394"/>
                    <a:pt x="902" y="394"/>
                    <a:pt x="902" y="394"/>
                  </a:cubicBezTo>
                  <a:cubicBezTo>
                    <a:pt x="904" y="407"/>
                    <a:pt x="892" y="417"/>
                    <a:pt x="883" y="427"/>
                  </a:cubicBezTo>
                  <a:cubicBezTo>
                    <a:pt x="866" y="436"/>
                    <a:pt x="866" y="436"/>
                    <a:pt x="866" y="436"/>
                  </a:cubicBezTo>
                  <a:cubicBezTo>
                    <a:pt x="872" y="428"/>
                    <a:pt x="883" y="419"/>
                    <a:pt x="890" y="410"/>
                  </a:cubicBezTo>
                  <a:close/>
                  <a:moveTo>
                    <a:pt x="843" y="439"/>
                  </a:moveTo>
                  <a:cubicBezTo>
                    <a:pt x="851" y="412"/>
                    <a:pt x="867" y="379"/>
                    <a:pt x="898" y="369"/>
                  </a:cubicBezTo>
                  <a:cubicBezTo>
                    <a:pt x="904" y="370"/>
                    <a:pt x="900" y="376"/>
                    <a:pt x="899" y="379"/>
                  </a:cubicBezTo>
                  <a:cubicBezTo>
                    <a:pt x="892" y="405"/>
                    <a:pt x="868" y="429"/>
                    <a:pt x="843" y="439"/>
                  </a:cubicBezTo>
                  <a:close/>
                  <a:moveTo>
                    <a:pt x="554" y="379"/>
                  </a:moveTo>
                  <a:cubicBezTo>
                    <a:pt x="559" y="393"/>
                    <a:pt x="549" y="404"/>
                    <a:pt x="540" y="415"/>
                  </a:cubicBezTo>
                  <a:cubicBezTo>
                    <a:pt x="535" y="418"/>
                    <a:pt x="531" y="422"/>
                    <a:pt x="526" y="423"/>
                  </a:cubicBezTo>
                  <a:cubicBezTo>
                    <a:pt x="529" y="408"/>
                    <a:pt x="539" y="392"/>
                    <a:pt x="552" y="379"/>
                  </a:cubicBezTo>
                  <a:lnTo>
                    <a:pt x="554" y="379"/>
                  </a:lnTo>
                  <a:close/>
                  <a:moveTo>
                    <a:pt x="526" y="391"/>
                  </a:moveTo>
                  <a:cubicBezTo>
                    <a:pt x="530" y="389"/>
                    <a:pt x="532" y="384"/>
                    <a:pt x="537" y="383"/>
                  </a:cubicBezTo>
                  <a:cubicBezTo>
                    <a:pt x="534" y="393"/>
                    <a:pt x="526" y="403"/>
                    <a:pt x="520" y="413"/>
                  </a:cubicBezTo>
                  <a:cubicBezTo>
                    <a:pt x="519" y="414"/>
                    <a:pt x="519" y="414"/>
                    <a:pt x="519" y="414"/>
                  </a:cubicBezTo>
                  <a:cubicBezTo>
                    <a:pt x="516" y="407"/>
                    <a:pt x="522" y="399"/>
                    <a:pt x="526" y="391"/>
                  </a:cubicBezTo>
                  <a:close/>
                  <a:moveTo>
                    <a:pt x="541" y="251"/>
                  </a:moveTo>
                  <a:cubicBezTo>
                    <a:pt x="544" y="253"/>
                    <a:pt x="547" y="255"/>
                    <a:pt x="548" y="258"/>
                  </a:cubicBezTo>
                  <a:cubicBezTo>
                    <a:pt x="542" y="260"/>
                    <a:pt x="534" y="253"/>
                    <a:pt x="525" y="250"/>
                  </a:cubicBezTo>
                  <a:cubicBezTo>
                    <a:pt x="529" y="247"/>
                    <a:pt x="537" y="249"/>
                    <a:pt x="541" y="251"/>
                  </a:cubicBezTo>
                  <a:close/>
                  <a:moveTo>
                    <a:pt x="545" y="269"/>
                  </a:moveTo>
                  <a:cubicBezTo>
                    <a:pt x="546" y="272"/>
                    <a:pt x="542" y="273"/>
                    <a:pt x="540" y="273"/>
                  </a:cubicBezTo>
                  <a:cubicBezTo>
                    <a:pt x="523" y="275"/>
                    <a:pt x="501" y="274"/>
                    <a:pt x="492" y="257"/>
                  </a:cubicBezTo>
                  <a:cubicBezTo>
                    <a:pt x="510" y="252"/>
                    <a:pt x="531" y="256"/>
                    <a:pt x="545" y="269"/>
                  </a:cubicBezTo>
                  <a:close/>
                  <a:moveTo>
                    <a:pt x="467" y="234"/>
                  </a:moveTo>
                  <a:cubicBezTo>
                    <a:pt x="454" y="229"/>
                    <a:pt x="439" y="220"/>
                    <a:pt x="436" y="205"/>
                  </a:cubicBezTo>
                  <a:cubicBezTo>
                    <a:pt x="438" y="198"/>
                    <a:pt x="438" y="198"/>
                    <a:pt x="438" y="198"/>
                  </a:cubicBezTo>
                  <a:cubicBezTo>
                    <a:pt x="448" y="209"/>
                    <a:pt x="468" y="218"/>
                    <a:pt x="467" y="234"/>
                  </a:cubicBezTo>
                  <a:close/>
                  <a:moveTo>
                    <a:pt x="448" y="193"/>
                  </a:moveTo>
                  <a:cubicBezTo>
                    <a:pt x="460" y="198"/>
                    <a:pt x="474" y="202"/>
                    <a:pt x="476" y="215"/>
                  </a:cubicBezTo>
                  <a:cubicBezTo>
                    <a:pt x="477" y="219"/>
                    <a:pt x="481" y="225"/>
                    <a:pt x="477" y="228"/>
                  </a:cubicBezTo>
                  <a:cubicBezTo>
                    <a:pt x="470" y="215"/>
                    <a:pt x="456" y="206"/>
                    <a:pt x="448" y="193"/>
                  </a:cubicBezTo>
                  <a:close/>
                  <a:moveTo>
                    <a:pt x="350" y="77"/>
                  </a:moveTo>
                  <a:cubicBezTo>
                    <a:pt x="350" y="74"/>
                    <a:pt x="350" y="74"/>
                    <a:pt x="350" y="74"/>
                  </a:cubicBezTo>
                  <a:cubicBezTo>
                    <a:pt x="369" y="64"/>
                    <a:pt x="392" y="67"/>
                    <a:pt x="412" y="74"/>
                  </a:cubicBezTo>
                  <a:cubicBezTo>
                    <a:pt x="412" y="75"/>
                    <a:pt x="412" y="75"/>
                    <a:pt x="412" y="75"/>
                  </a:cubicBezTo>
                  <a:cubicBezTo>
                    <a:pt x="393" y="86"/>
                    <a:pt x="369" y="84"/>
                    <a:pt x="350" y="77"/>
                  </a:cubicBezTo>
                  <a:close/>
                  <a:moveTo>
                    <a:pt x="377" y="60"/>
                  </a:moveTo>
                  <a:cubicBezTo>
                    <a:pt x="371" y="60"/>
                    <a:pt x="363" y="63"/>
                    <a:pt x="359" y="61"/>
                  </a:cubicBezTo>
                  <a:cubicBezTo>
                    <a:pt x="362" y="54"/>
                    <a:pt x="370" y="49"/>
                    <a:pt x="378" y="48"/>
                  </a:cubicBezTo>
                  <a:cubicBezTo>
                    <a:pt x="393" y="47"/>
                    <a:pt x="410" y="48"/>
                    <a:pt x="418" y="63"/>
                  </a:cubicBezTo>
                  <a:cubicBezTo>
                    <a:pt x="418" y="65"/>
                    <a:pt x="418" y="65"/>
                    <a:pt x="418" y="65"/>
                  </a:cubicBezTo>
                  <a:cubicBezTo>
                    <a:pt x="404" y="62"/>
                    <a:pt x="391" y="60"/>
                    <a:pt x="377" y="60"/>
                  </a:cubicBezTo>
                  <a:close/>
                  <a:moveTo>
                    <a:pt x="301" y="210"/>
                  </a:moveTo>
                  <a:cubicBezTo>
                    <a:pt x="300" y="211"/>
                    <a:pt x="300" y="211"/>
                    <a:pt x="299" y="211"/>
                  </a:cubicBezTo>
                  <a:cubicBezTo>
                    <a:pt x="300" y="209"/>
                    <a:pt x="301" y="205"/>
                    <a:pt x="304" y="204"/>
                  </a:cubicBezTo>
                  <a:cubicBezTo>
                    <a:pt x="304" y="206"/>
                    <a:pt x="303" y="210"/>
                    <a:pt x="301" y="210"/>
                  </a:cubicBezTo>
                  <a:close/>
                  <a:moveTo>
                    <a:pt x="354" y="300"/>
                  </a:moveTo>
                  <a:cubicBezTo>
                    <a:pt x="368" y="290"/>
                    <a:pt x="391" y="292"/>
                    <a:pt x="408" y="293"/>
                  </a:cubicBezTo>
                  <a:cubicBezTo>
                    <a:pt x="405" y="303"/>
                    <a:pt x="394" y="303"/>
                    <a:pt x="386" y="307"/>
                  </a:cubicBezTo>
                  <a:cubicBezTo>
                    <a:pt x="375" y="310"/>
                    <a:pt x="361" y="308"/>
                    <a:pt x="354" y="300"/>
                  </a:cubicBezTo>
                  <a:close/>
                  <a:moveTo>
                    <a:pt x="379" y="285"/>
                  </a:moveTo>
                  <a:cubicBezTo>
                    <a:pt x="386" y="280"/>
                    <a:pt x="398" y="277"/>
                    <a:pt x="406" y="283"/>
                  </a:cubicBezTo>
                  <a:cubicBezTo>
                    <a:pt x="398" y="283"/>
                    <a:pt x="390" y="284"/>
                    <a:pt x="381" y="285"/>
                  </a:cubicBezTo>
                  <a:lnTo>
                    <a:pt x="379" y="285"/>
                  </a:lnTo>
                  <a:close/>
                  <a:moveTo>
                    <a:pt x="439" y="307"/>
                  </a:moveTo>
                  <a:cubicBezTo>
                    <a:pt x="440" y="312"/>
                    <a:pt x="444" y="316"/>
                    <a:pt x="442" y="321"/>
                  </a:cubicBezTo>
                  <a:cubicBezTo>
                    <a:pt x="426" y="325"/>
                    <a:pt x="406" y="322"/>
                    <a:pt x="390" y="316"/>
                  </a:cubicBezTo>
                  <a:cubicBezTo>
                    <a:pt x="399" y="310"/>
                    <a:pt x="409" y="306"/>
                    <a:pt x="418" y="297"/>
                  </a:cubicBezTo>
                  <a:cubicBezTo>
                    <a:pt x="426" y="297"/>
                    <a:pt x="434" y="300"/>
                    <a:pt x="439" y="307"/>
                  </a:cubicBezTo>
                  <a:close/>
                  <a:moveTo>
                    <a:pt x="462" y="136"/>
                  </a:moveTo>
                  <a:cubicBezTo>
                    <a:pt x="457" y="151"/>
                    <a:pt x="442" y="164"/>
                    <a:pt x="425" y="167"/>
                  </a:cubicBezTo>
                  <a:cubicBezTo>
                    <a:pt x="422" y="166"/>
                    <a:pt x="422" y="166"/>
                    <a:pt x="422" y="166"/>
                  </a:cubicBezTo>
                  <a:cubicBezTo>
                    <a:pt x="429" y="150"/>
                    <a:pt x="446" y="142"/>
                    <a:pt x="461" y="135"/>
                  </a:cubicBezTo>
                  <a:lnTo>
                    <a:pt x="462" y="136"/>
                  </a:lnTo>
                  <a:close/>
                  <a:moveTo>
                    <a:pt x="424" y="134"/>
                  </a:moveTo>
                  <a:cubicBezTo>
                    <a:pt x="433" y="126"/>
                    <a:pt x="446" y="120"/>
                    <a:pt x="457" y="126"/>
                  </a:cubicBezTo>
                  <a:cubicBezTo>
                    <a:pt x="445" y="136"/>
                    <a:pt x="430" y="142"/>
                    <a:pt x="422" y="154"/>
                  </a:cubicBezTo>
                  <a:cubicBezTo>
                    <a:pt x="419" y="155"/>
                    <a:pt x="419" y="155"/>
                    <a:pt x="419" y="155"/>
                  </a:cubicBezTo>
                  <a:cubicBezTo>
                    <a:pt x="413" y="149"/>
                    <a:pt x="421" y="141"/>
                    <a:pt x="424" y="134"/>
                  </a:cubicBezTo>
                  <a:close/>
                  <a:moveTo>
                    <a:pt x="411" y="178"/>
                  </a:moveTo>
                  <a:cubicBezTo>
                    <a:pt x="414" y="178"/>
                    <a:pt x="414" y="178"/>
                    <a:pt x="414" y="178"/>
                  </a:cubicBezTo>
                  <a:cubicBezTo>
                    <a:pt x="414" y="196"/>
                    <a:pt x="417" y="218"/>
                    <a:pt x="417" y="235"/>
                  </a:cubicBezTo>
                  <a:cubicBezTo>
                    <a:pt x="412" y="230"/>
                    <a:pt x="401" y="225"/>
                    <a:pt x="399" y="216"/>
                  </a:cubicBezTo>
                  <a:cubicBezTo>
                    <a:pt x="400" y="202"/>
                    <a:pt x="402" y="190"/>
                    <a:pt x="411" y="178"/>
                  </a:cubicBezTo>
                  <a:close/>
                  <a:moveTo>
                    <a:pt x="385" y="127"/>
                  </a:moveTo>
                  <a:cubicBezTo>
                    <a:pt x="388" y="126"/>
                    <a:pt x="388" y="126"/>
                    <a:pt x="388" y="126"/>
                  </a:cubicBezTo>
                  <a:cubicBezTo>
                    <a:pt x="394" y="140"/>
                    <a:pt x="399" y="162"/>
                    <a:pt x="386" y="175"/>
                  </a:cubicBezTo>
                  <a:cubicBezTo>
                    <a:pt x="382" y="178"/>
                    <a:pt x="381" y="184"/>
                    <a:pt x="375" y="182"/>
                  </a:cubicBezTo>
                  <a:cubicBezTo>
                    <a:pt x="369" y="161"/>
                    <a:pt x="376" y="144"/>
                    <a:pt x="385" y="127"/>
                  </a:cubicBezTo>
                  <a:close/>
                  <a:moveTo>
                    <a:pt x="366" y="163"/>
                  </a:moveTo>
                  <a:cubicBezTo>
                    <a:pt x="363" y="157"/>
                    <a:pt x="362" y="146"/>
                    <a:pt x="367" y="141"/>
                  </a:cubicBezTo>
                  <a:cubicBezTo>
                    <a:pt x="370" y="140"/>
                    <a:pt x="370" y="140"/>
                    <a:pt x="370" y="140"/>
                  </a:cubicBezTo>
                  <a:cubicBezTo>
                    <a:pt x="370" y="148"/>
                    <a:pt x="367" y="155"/>
                    <a:pt x="366" y="163"/>
                  </a:cubicBezTo>
                  <a:close/>
                  <a:moveTo>
                    <a:pt x="325" y="197"/>
                  </a:moveTo>
                  <a:cubicBezTo>
                    <a:pt x="337" y="191"/>
                    <a:pt x="355" y="193"/>
                    <a:pt x="365" y="202"/>
                  </a:cubicBezTo>
                  <a:cubicBezTo>
                    <a:pt x="358" y="207"/>
                    <a:pt x="348" y="212"/>
                    <a:pt x="342" y="219"/>
                  </a:cubicBezTo>
                  <a:cubicBezTo>
                    <a:pt x="334" y="223"/>
                    <a:pt x="324" y="229"/>
                    <a:pt x="324" y="239"/>
                  </a:cubicBezTo>
                  <a:cubicBezTo>
                    <a:pt x="322" y="254"/>
                    <a:pt x="328" y="270"/>
                    <a:pt x="339" y="281"/>
                  </a:cubicBezTo>
                  <a:cubicBezTo>
                    <a:pt x="347" y="263"/>
                    <a:pt x="369" y="251"/>
                    <a:pt x="370" y="229"/>
                  </a:cubicBezTo>
                  <a:cubicBezTo>
                    <a:pt x="373" y="223"/>
                    <a:pt x="364" y="211"/>
                    <a:pt x="376" y="211"/>
                  </a:cubicBezTo>
                  <a:cubicBezTo>
                    <a:pt x="392" y="219"/>
                    <a:pt x="402" y="230"/>
                    <a:pt x="412" y="244"/>
                  </a:cubicBezTo>
                  <a:cubicBezTo>
                    <a:pt x="415" y="249"/>
                    <a:pt x="420" y="253"/>
                    <a:pt x="423" y="257"/>
                  </a:cubicBezTo>
                  <a:cubicBezTo>
                    <a:pt x="431" y="289"/>
                    <a:pt x="431" y="289"/>
                    <a:pt x="431" y="289"/>
                  </a:cubicBezTo>
                  <a:cubicBezTo>
                    <a:pt x="420" y="293"/>
                    <a:pt x="414" y="275"/>
                    <a:pt x="403" y="273"/>
                  </a:cubicBezTo>
                  <a:cubicBezTo>
                    <a:pt x="384" y="273"/>
                    <a:pt x="362" y="277"/>
                    <a:pt x="349" y="293"/>
                  </a:cubicBezTo>
                  <a:cubicBezTo>
                    <a:pt x="337" y="294"/>
                    <a:pt x="330" y="283"/>
                    <a:pt x="323" y="274"/>
                  </a:cubicBezTo>
                  <a:cubicBezTo>
                    <a:pt x="314" y="262"/>
                    <a:pt x="304" y="248"/>
                    <a:pt x="303" y="234"/>
                  </a:cubicBezTo>
                  <a:cubicBezTo>
                    <a:pt x="316" y="225"/>
                    <a:pt x="324" y="212"/>
                    <a:pt x="325" y="197"/>
                  </a:cubicBezTo>
                  <a:close/>
                  <a:moveTo>
                    <a:pt x="344" y="263"/>
                  </a:moveTo>
                  <a:cubicBezTo>
                    <a:pt x="337" y="247"/>
                    <a:pt x="344" y="229"/>
                    <a:pt x="354" y="217"/>
                  </a:cubicBezTo>
                  <a:cubicBezTo>
                    <a:pt x="356" y="215"/>
                    <a:pt x="362" y="213"/>
                    <a:pt x="363" y="218"/>
                  </a:cubicBezTo>
                  <a:cubicBezTo>
                    <a:pt x="364" y="236"/>
                    <a:pt x="359" y="252"/>
                    <a:pt x="344" y="263"/>
                  </a:cubicBezTo>
                  <a:close/>
                  <a:moveTo>
                    <a:pt x="337" y="233"/>
                  </a:moveTo>
                  <a:cubicBezTo>
                    <a:pt x="334" y="256"/>
                    <a:pt x="334" y="256"/>
                    <a:pt x="334" y="256"/>
                  </a:cubicBezTo>
                  <a:cubicBezTo>
                    <a:pt x="331" y="257"/>
                    <a:pt x="329" y="252"/>
                    <a:pt x="329" y="249"/>
                  </a:cubicBezTo>
                  <a:cubicBezTo>
                    <a:pt x="328" y="243"/>
                    <a:pt x="330" y="237"/>
                    <a:pt x="334" y="233"/>
                  </a:cubicBezTo>
                  <a:lnTo>
                    <a:pt x="337" y="233"/>
                  </a:lnTo>
                  <a:close/>
                  <a:moveTo>
                    <a:pt x="307" y="219"/>
                  </a:moveTo>
                  <a:cubicBezTo>
                    <a:pt x="308" y="215"/>
                    <a:pt x="309" y="207"/>
                    <a:pt x="316" y="206"/>
                  </a:cubicBezTo>
                  <a:cubicBezTo>
                    <a:pt x="317" y="213"/>
                    <a:pt x="311" y="217"/>
                    <a:pt x="307" y="219"/>
                  </a:cubicBezTo>
                  <a:close/>
                  <a:moveTo>
                    <a:pt x="327" y="120"/>
                  </a:moveTo>
                  <a:cubicBezTo>
                    <a:pt x="330" y="118"/>
                    <a:pt x="332" y="114"/>
                    <a:pt x="336" y="113"/>
                  </a:cubicBezTo>
                  <a:cubicBezTo>
                    <a:pt x="339" y="131"/>
                    <a:pt x="333" y="151"/>
                    <a:pt x="319" y="163"/>
                  </a:cubicBezTo>
                  <a:cubicBezTo>
                    <a:pt x="308" y="149"/>
                    <a:pt x="322" y="133"/>
                    <a:pt x="327" y="120"/>
                  </a:cubicBezTo>
                  <a:close/>
                  <a:moveTo>
                    <a:pt x="308" y="131"/>
                  </a:moveTo>
                  <a:cubicBezTo>
                    <a:pt x="311" y="128"/>
                    <a:pt x="312" y="124"/>
                    <a:pt x="316" y="124"/>
                  </a:cubicBezTo>
                  <a:cubicBezTo>
                    <a:pt x="314" y="133"/>
                    <a:pt x="308" y="144"/>
                    <a:pt x="309" y="155"/>
                  </a:cubicBezTo>
                  <a:cubicBezTo>
                    <a:pt x="303" y="150"/>
                    <a:pt x="305" y="139"/>
                    <a:pt x="308" y="131"/>
                  </a:cubicBezTo>
                  <a:close/>
                  <a:moveTo>
                    <a:pt x="293" y="129"/>
                  </a:moveTo>
                  <a:cubicBezTo>
                    <a:pt x="287" y="129"/>
                    <a:pt x="287" y="129"/>
                    <a:pt x="287" y="129"/>
                  </a:cubicBezTo>
                  <a:cubicBezTo>
                    <a:pt x="276" y="117"/>
                    <a:pt x="258" y="103"/>
                    <a:pt x="264" y="85"/>
                  </a:cubicBezTo>
                  <a:cubicBezTo>
                    <a:pt x="278" y="97"/>
                    <a:pt x="296" y="110"/>
                    <a:pt x="293" y="129"/>
                  </a:cubicBezTo>
                  <a:close/>
                  <a:moveTo>
                    <a:pt x="279" y="133"/>
                  </a:moveTo>
                  <a:cubicBezTo>
                    <a:pt x="273" y="133"/>
                    <a:pt x="267" y="129"/>
                    <a:pt x="263" y="125"/>
                  </a:cubicBezTo>
                  <a:cubicBezTo>
                    <a:pt x="259" y="120"/>
                    <a:pt x="253" y="113"/>
                    <a:pt x="257" y="106"/>
                  </a:cubicBezTo>
                  <a:cubicBezTo>
                    <a:pt x="267" y="113"/>
                    <a:pt x="272" y="125"/>
                    <a:pt x="279" y="133"/>
                  </a:cubicBezTo>
                  <a:close/>
                  <a:moveTo>
                    <a:pt x="246" y="22"/>
                  </a:moveTo>
                  <a:cubicBezTo>
                    <a:pt x="253" y="22"/>
                    <a:pt x="268" y="12"/>
                    <a:pt x="268" y="27"/>
                  </a:cubicBezTo>
                  <a:cubicBezTo>
                    <a:pt x="268" y="48"/>
                    <a:pt x="256" y="72"/>
                    <a:pt x="236" y="81"/>
                  </a:cubicBezTo>
                  <a:cubicBezTo>
                    <a:pt x="234" y="81"/>
                    <a:pt x="234" y="81"/>
                    <a:pt x="234" y="81"/>
                  </a:cubicBezTo>
                  <a:cubicBezTo>
                    <a:pt x="238" y="63"/>
                    <a:pt x="247" y="43"/>
                    <a:pt x="246" y="22"/>
                  </a:cubicBezTo>
                  <a:close/>
                  <a:moveTo>
                    <a:pt x="213" y="10"/>
                  </a:moveTo>
                  <a:cubicBezTo>
                    <a:pt x="222" y="12"/>
                    <a:pt x="227" y="22"/>
                    <a:pt x="237" y="21"/>
                  </a:cubicBezTo>
                  <a:cubicBezTo>
                    <a:pt x="246" y="40"/>
                    <a:pt x="234" y="60"/>
                    <a:pt x="227" y="76"/>
                  </a:cubicBezTo>
                  <a:cubicBezTo>
                    <a:pt x="223" y="80"/>
                    <a:pt x="220" y="74"/>
                    <a:pt x="218" y="71"/>
                  </a:cubicBezTo>
                  <a:cubicBezTo>
                    <a:pt x="209" y="53"/>
                    <a:pt x="200" y="29"/>
                    <a:pt x="213" y="10"/>
                  </a:cubicBezTo>
                  <a:close/>
                  <a:moveTo>
                    <a:pt x="91" y="12"/>
                  </a:moveTo>
                  <a:cubicBezTo>
                    <a:pt x="102" y="10"/>
                    <a:pt x="114" y="12"/>
                    <a:pt x="121" y="19"/>
                  </a:cubicBezTo>
                  <a:cubicBezTo>
                    <a:pt x="127" y="28"/>
                    <a:pt x="127" y="28"/>
                    <a:pt x="127" y="28"/>
                  </a:cubicBezTo>
                  <a:cubicBezTo>
                    <a:pt x="118" y="31"/>
                    <a:pt x="107" y="26"/>
                    <a:pt x="98" y="21"/>
                  </a:cubicBezTo>
                  <a:cubicBezTo>
                    <a:pt x="96" y="18"/>
                    <a:pt x="88" y="17"/>
                    <a:pt x="91" y="12"/>
                  </a:cubicBezTo>
                  <a:close/>
                  <a:moveTo>
                    <a:pt x="125" y="39"/>
                  </a:moveTo>
                  <a:cubicBezTo>
                    <a:pt x="120" y="43"/>
                    <a:pt x="112" y="44"/>
                    <a:pt x="104" y="42"/>
                  </a:cubicBezTo>
                  <a:cubicBezTo>
                    <a:pt x="95" y="40"/>
                    <a:pt x="86" y="32"/>
                    <a:pt x="85" y="23"/>
                  </a:cubicBezTo>
                  <a:cubicBezTo>
                    <a:pt x="98" y="28"/>
                    <a:pt x="110" y="34"/>
                    <a:pt x="125" y="39"/>
                  </a:cubicBezTo>
                  <a:close/>
                  <a:moveTo>
                    <a:pt x="97" y="87"/>
                  </a:moveTo>
                  <a:cubicBezTo>
                    <a:pt x="100" y="88"/>
                    <a:pt x="104" y="91"/>
                    <a:pt x="104" y="94"/>
                  </a:cubicBezTo>
                  <a:cubicBezTo>
                    <a:pt x="101" y="93"/>
                    <a:pt x="97" y="89"/>
                    <a:pt x="97" y="87"/>
                  </a:cubicBezTo>
                  <a:close/>
                  <a:moveTo>
                    <a:pt x="128" y="118"/>
                  </a:moveTo>
                  <a:cubicBezTo>
                    <a:pt x="123" y="111"/>
                    <a:pt x="113" y="108"/>
                    <a:pt x="108" y="100"/>
                  </a:cubicBezTo>
                  <a:cubicBezTo>
                    <a:pt x="109" y="99"/>
                    <a:pt x="109" y="99"/>
                    <a:pt x="109" y="99"/>
                  </a:cubicBezTo>
                  <a:cubicBezTo>
                    <a:pt x="132" y="118"/>
                    <a:pt x="157" y="127"/>
                    <a:pt x="181" y="144"/>
                  </a:cubicBezTo>
                  <a:cubicBezTo>
                    <a:pt x="164" y="141"/>
                    <a:pt x="145" y="128"/>
                    <a:pt x="128" y="118"/>
                  </a:cubicBezTo>
                  <a:close/>
                  <a:moveTo>
                    <a:pt x="184" y="144"/>
                  </a:moveTo>
                  <a:cubicBezTo>
                    <a:pt x="188" y="142"/>
                    <a:pt x="192" y="144"/>
                    <a:pt x="195" y="147"/>
                  </a:cubicBezTo>
                  <a:cubicBezTo>
                    <a:pt x="194" y="146"/>
                    <a:pt x="187" y="149"/>
                    <a:pt x="184" y="144"/>
                  </a:cubicBezTo>
                  <a:close/>
                  <a:moveTo>
                    <a:pt x="127" y="103"/>
                  </a:moveTo>
                  <a:cubicBezTo>
                    <a:pt x="100" y="82"/>
                    <a:pt x="78" y="54"/>
                    <a:pt x="69" y="22"/>
                  </a:cubicBezTo>
                  <a:cubicBezTo>
                    <a:pt x="78" y="26"/>
                    <a:pt x="82" y="37"/>
                    <a:pt x="90" y="43"/>
                  </a:cubicBezTo>
                  <a:cubicBezTo>
                    <a:pt x="101" y="51"/>
                    <a:pt x="116" y="50"/>
                    <a:pt x="128" y="47"/>
                  </a:cubicBezTo>
                  <a:cubicBezTo>
                    <a:pt x="133" y="46"/>
                    <a:pt x="135" y="39"/>
                    <a:pt x="140" y="40"/>
                  </a:cubicBezTo>
                  <a:cubicBezTo>
                    <a:pt x="150" y="55"/>
                    <a:pt x="137" y="74"/>
                    <a:pt x="146" y="89"/>
                  </a:cubicBezTo>
                  <a:cubicBezTo>
                    <a:pt x="156" y="113"/>
                    <a:pt x="185" y="119"/>
                    <a:pt x="208" y="122"/>
                  </a:cubicBezTo>
                  <a:cubicBezTo>
                    <a:pt x="209" y="109"/>
                    <a:pt x="205" y="96"/>
                    <a:pt x="203" y="84"/>
                  </a:cubicBezTo>
                  <a:cubicBezTo>
                    <a:pt x="192" y="63"/>
                    <a:pt x="173" y="48"/>
                    <a:pt x="149" y="46"/>
                  </a:cubicBezTo>
                  <a:cubicBezTo>
                    <a:pt x="148" y="35"/>
                    <a:pt x="156" y="21"/>
                    <a:pt x="167" y="16"/>
                  </a:cubicBezTo>
                  <a:cubicBezTo>
                    <a:pt x="176" y="22"/>
                    <a:pt x="193" y="12"/>
                    <a:pt x="199" y="24"/>
                  </a:cubicBezTo>
                  <a:cubicBezTo>
                    <a:pt x="195" y="49"/>
                    <a:pt x="215" y="65"/>
                    <a:pt x="213" y="88"/>
                  </a:cubicBezTo>
                  <a:cubicBezTo>
                    <a:pt x="212" y="89"/>
                    <a:pt x="211" y="92"/>
                    <a:pt x="212" y="94"/>
                  </a:cubicBezTo>
                  <a:cubicBezTo>
                    <a:pt x="218" y="101"/>
                    <a:pt x="225" y="93"/>
                    <a:pt x="231" y="91"/>
                  </a:cubicBezTo>
                  <a:cubicBezTo>
                    <a:pt x="238" y="89"/>
                    <a:pt x="245" y="84"/>
                    <a:pt x="252" y="81"/>
                  </a:cubicBezTo>
                  <a:cubicBezTo>
                    <a:pt x="251" y="100"/>
                    <a:pt x="242" y="117"/>
                    <a:pt x="260" y="131"/>
                  </a:cubicBezTo>
                  <a:cubicBezTo>
                    <a:pt x="271" y="148"/>
                    <a:pt x="297" y="136"/>
                    <a:pt x="301" y="157"/>
                  </a:cubicBezTo>
                  <a:cubicBezTo>
                    <a:pt x="302" y="172"/>
                    <a:pt x="317" y="176"/>
                    <a:pt x="320" y="189"/>
                  </a:cubicBezTo>
                  <a:cubicBezTo>
                    <a:pt x="312" y="196"/>
                    <a:pt x="300" y="197"/>
                    <a:pt x="292" y="203"/>
                  </a:cubicBezTo>
                  <a:cubicBezTo>
                    <a:pt x="282" y="186"/>
                    <a:pt x="287" y="170"/>
                    <a:pt x="284" y="152"/>
                  </a:cubicBezTo>
                  <a:cubicBezTo>
                    <a:pt x="278" y="150"/>
                    <a:pt x="278" y="150"/>
                    <a:pt x="278" y="150"/>
                  </a:cubicBezTo>
                  <a:cubicBezTo>
                    <a:pt x="221" y="151"/>
                    <a:pt x="171" y="135"/>
                    <a:pt x="127" y="103"/>
                  </a:cubicBezTo>
                  <a:close/>
                  <a:moveTo>
                    <a:pt x="189" y="106"/>
                  </a:moveTo>
                  <a:cubicBezTo>
                    <a:pt x="189" y="108"/>
                    <a:pt x="191" y="109"/>
                    <a:pt x="191" y="111"/>
                  </a:cubicBezTo>
                  <a:cubicBezTo>
                    <a:pt x="175" y="110"/>
                    <a:pt x="157" y="101"/>
                    <a:pt x="151" y="85"/>
                  </a:cubicBezTo>
                  <a:cubicBezTo>
                    <a:pt x="150" y="73"/>
                    <a:pt x="150" y="73"/>
                    <a:pt x="150" y="73"/>
                  </a:cubicBezTo>
                  <a:cubicBezTo>
                    <a:pt x="161" y="85"/>
                    <a:pt x="174" y="98"/>
                    <a:pt x="189" y="106"/>
                  </a:cubicBezTo>
                  <a:close/>
                  <a:moveTo>
                    <a:pt x="155" y="56"/>
                  </a:moveTo>
                  <a:cubicBezTo>
                    <a:pt x="175" y="53"/>
                    <a:pt x="188" y="74"/>
                    <a:pt x="197" y="90"/>
                  </a:cubicBezTo>
                  <a:cubicBezTo>
                    <a:pt x="197" y="93"/>
                    <a:pt x="199" y="97"/>
                    <a:pt x="197" y="102"/>
                  </a:cubicBezTo>
                  <a:cubicBezTo>
                    <a:pt x="185" y="99"/>
                    <a:pt x="175" y="88"/>
                    <a:pt x="167" y="79"/>
                  </a:cubicBezTo>
                  <a:cubicBezTo>
                    <a:pt x="160" y="73"/>
                    <a:pt x="153" y="64"/>
                    <a:pt x="155" y="56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" name="Freeform 669"/>
            <p:cNvSpPr/>
            <p:nvPr/>
          </p:nvSpPr>
          <p:spPr bwMode="auto">
            <a:xfrm>
              <a:off x="4290" y="159"/>
              <a:ext cx="7" cy="7"/>
            </a:xfrm>
            <a:custGeom>
              <a:avLst/>
              <a:gdLst>
                <a:gd name="T0" fmla="*/ 0 w 3"/>
                <a:gd name="T1" fmla="*/ 1 h 3"/>
                <a:gd name="T2" fmla="*/ 0 w 3"/>
                <a:gd name="T3" fmla="*/ 3 h 3"/>
                <a:gd name="T4" fmla="*/ 3 w 3"/>
                <a:gd name="T5" fmla="*/ 3 h 3"/>
                <a:gd name="T6" fmla="*/ 3 w 3"/>
                <a:gd name="T7" fmla="*/ 2 h 3"/>
                <a:gd name="T8" fmla="*/ 0 w 3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" name="Freeform 670"/>
            <p:cNvSpPr/>
            <p:nvPr/>
          </p:nvSpPr>
          <p:spPr bwMode="auto">
            <a:xfrm>
              <a:off x="4245" y="-10"/>
              <a:ext cx="97" cy="131"/>
            </a:xfrm>
            <a:custGeom>
              <a:avLst/>
              <a:gdLst>
                <a:gd name="T0" fmla="*/ 31 w 41"/>
                <a:gd name="T1" fmla="*/ 44 h 55"/>
                <a:gd name="T2" fmla="*/ 41 w 41"/>
                <a:gd name="T3" fmla="*/ 0 h 55"/>
                <a:gd name="T4" fmla="*/ 26 w 41"/>
                <a:gd name="T5" fmla="*/ 0 h 55"/>
                <a:gd name="T6" fmla="*/ 27 w 41"/>
                <a:gd name="T7" fmla="*/ 20 h 55"/>
                <a:gd name="T8" fmla="*/ 23 w 41"/>
                <a:gd name="T9" fmla="*/ 20 h 55"/>
                <a:gd name="T10" fmla="*/ 8 w 41"/>
                <a:gd name="T11" fmla="*/ 0 h 55"/>
                <a:gd name="T12" fmla="*/ 0 w 41"/>
                <a:gd name="T13" fmla="*/ 0 h 55"/>
                <a:gd name="T14" fmla="*/ 18 w 41"/>
                <a:gd name="T15" fmla="*/ 54 h 55"/>
                <a:gd name="T16" fmla="*/ 20 w 41"/>
                <a:gd name="T17" fmla="*/ 55 h 55"/>
                <a:gd name="T18" fmla="*/ 31 w 41"/>
                <a:gd name="T19" fmla="*/ 4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55">
                  <a:moveTo>
                    <a:pt x="31" y="44"/>
                  </a:moveTo>
                  <a:cubicBezTo>
                    <a:pt x="33" y="29"/>
                    <a:pt x="40" y="14"/>
                    <a:pt x="4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8" y="7"/>
                    <a:pt x="29" y="13"/>
                    <a:pt x="27" y="20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17" y="14"/>
                    <a:pt x="12" y="7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9" y="16"/>
                    <a:pt x="35" y="34"/>
                    <a:pt x="18" y="54"/>
                  </a:cubicBezTo>
                  <a:cubicBezTo>
                    <a:pt x="20" y="55"/>
                    <a:pt x="20" y="55"/>
                    <a:pt x="20" y="55"/>
                  </a:cubicBezTo>
                  <a:cubicBezTo>
                    <a:pt x="26" y="54"/>
                    <a:pt x="27" y="48"/>
                    <a:pt x="31" y="44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" name="Freeform 671"/>
            <p:cNvSpPr>
              <a:spLocks noEditPoints="1"/>
            </p:cNvSpPr>
            <p:nvPr/>
          </p:nvSpPr>
          <p:spPr bwMode="auto">
            <a:xfrm>
              <a:off x="4311" y="-10"/>
              <a:ext cx="421" cy="399"/>
            </a:xfrm>
            <a:custGeom>
              <a:avLst/>
              <a:gdLst>
                <a:gd name="T0" fmla="*/ 177 w 178"/>
                <a:gd name="T1" fmla="*/ 2 h 168"/>
                <a:gd name="T2" fmla="*/ 178 w 178"/>
                <a:gd name="T3" fmla="*/ 0 h 168"/>
                <a:gd name="T4" fmla="*/ 118 w 178"/>
                <a:gd name="T5" fmla="*/ 0 h 168"/>
                <a:gd name="T6" fmla="*/ 92 w 178"/>
                <a:gd name="T7" fmla="*/ 5 h 168"/>
                <a:gd name="T8" fmla="*/ 47 w 178"/>
                <a:gd name="T9" fmla="*/ 62 h 168"/>
                <a:gd name="T10" fmla="*/ 0 w 178"/>
                <a:gd name="T11" fmla="*/ 75 h 168"/>
                <a:gd name="T12" fmla="*/ 15 w 178"/>
                <a:gd name="T13" fmla="*/ 90 h 168"/>
                <a:gd name="T14" fmla="*/ 22 w 178"/>
                <a:gd name="T15" fmla="*/ 123 h 168"/>
                <a:gd name="T16" fmla="*/ 63 w 178"/>
                <a:gd name="T17" fmla="*/ 168 h 168"/>
                <a:gd name="T18" fmla="*/ 77 w 178"/>
                <a:gd name="T19" fmla="*/ 132 h 168"/>
                <a:gd name="T20" fmla="*/ 27 w 178"/>
                <a:gd name="T21" fmla="*/ 79 h 168"/>
                <a:gd name="T22" fmla="*/ 111 w 178"/>
                <a:gd name="T23" fmla="*/ 40 h 168"/>
                <a:gd name="T24" fmla="*/ 129 w 178"/>
                <a:gd name="T25" fmla="*/ 7 h 168"/>
                <a:gd name="T26" fmla="*/ 128 w 178"/>
                <a:gd name="T27" fmla="*/ 1 h 168"/>
                <a:gd name="T28" fmla="*/ 177 w 178"/>
                <a:gd name="T29" fmla="*/ 2 h 168"/>
                <a:gd name="T30" fmla="*/ 42 w 178"/>
                <a:gd name="T31" fmla="*/ 95 h 168"/>
                <a:gd name="T32" fmla="*/ 71 w 178"/>
                <a:gd name="T33" fmla="*/ 138 h 168"/>
                <a:gd name="T34" fmla="*/ 63 w 178"/>
                <a:gd name="T35" fmla="*/ 157 h 168"/>
                <a:gd name="T36" fmla="*/ 60 w 178"/>
                <a:gd name="T37" fmla="*/ 153 h 168"/>
                <a:gd name="T38" fmla="*/ 41 w 178"/>
                <a:gd name="T39" fmla="*/ 97 h 168"/>
                <a:gd name="T40" fmla="*/ 42 w 178"/>
                <a:gd name="T41" fmla="*/ 95 h 168"/>
                <a:gd name="T42" fmla="*/ 30 w 178"/>
                <a:gd name="T43" fmla="*/ 93 h 168"/>
                <a:gd name="T44" fmla="*/ 43 w 178"/>
                <a:gd name="T45" fmla="*/ 113 h 168"/>
                <a:gd name="T46" fmla="*/ 51 w 178"/>
                <a:gd name="T47" fmla="*/ 151 h 168"/>
                <a:gd name="T48" fmla="*/ 22 w 178"/>
                <a:gd name="T49" fmla="*/ 93 h 168"/>
                <a:gd name="T50" fmla="*/ 30 w 178"/>
                <a:gd name="T51" fmla="*/ 93 h 168"/>
                <a:gd name="T52" fmla="*/ 84 w 178"/>
                <a:gd name="T53" fmla="*/ 14 h 168"/>
                <a:gd name="T54" fmla="*/ 90 w 178"/>
                <a:gd name="T55" fmla="*/ 18 h 168"/>
                <a:gd name="T56" fmla="*/ 60 w 178"/>
                <a:gd name="T57" fmla="*/ 55 h 168"/>
                <a:gd name="T58" fmla="*/ 84 w 178"/>
                <a:gd name="T59" fmla="*/ 14 h 168"/>
                <a:gd name="T60" fmla="*/ 91 w 178"/>
                <a:gd name="T61" fmla="*/ 56 h 168"/>
                <a:gd name="T62" fmla="*/ 67 w 178"/>
                <a:gd name="T63" fmla="*/ 61 h 168"/>
                <a:gd name="T64" fmla="*/ 66 w 178"/>
                <a:gd name="T65" fmla="*/ 60 h 168"/>
                <a:gd name="T66" fmla="*/ 113 w 178"/>
                <a:gd name="T67" fmla="*/ 10 h 168"/>
                <a:gd name="T68" fmla="*/ 91 w 178"/>
                <a:gd name="T69" fmla="*/ 56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78" h="168">
                  <a:moveTo>
                    <a:pt x="177" y="2"/>
                  </a:moveTo>
                  <a:cubicBezTo>
                    <a:pt x="178" y="0"/>
                    <a:pt x="178" y="0"/>
                    <a:pt x="178" y="0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110" y="3"/>
                    <a:pt x="102" y="9"/>
                    <a:pt x="92" y="5"/>
                  </a:cubicBezTo>
                  <a:cubicBezTo>
                    <a:pt x="63" y="8"/>
                    <a:pt x="55" y="41"/>
                    <a:pt x="47" y="62"/>
                  </a:cubicBezTo>
                  <a:cubicBezTo>
                    <a:pt x="34" y="76"/>
                    <a:pt x="14" y="69"/>
                    <a:pt x="0" y="75"/>
                  </a:cubicBezTo>
                  <a:cubicBezTo>
                    <a:pt x="4" y="80"/>
                    <a:pt x="14" y="81"/>
                    <a:pt x="15" y="90"/>
                  </a:cubicBezTo>
                  <a:cubicBezTo>
                    <a:pt x="23" y="101"/>
                    <a:pt x="15" y="113"/>
                    <a:pt x="22" y="123"/>
                  </a:cubicBezTo>
                  <a:cubicBezTo>
                    <a:pt x="26" y="145"/>
                    <a:pt x="45" y="157"/>
                    <a:pt x="63" y="168"/>
                  </a:cubicBezTo>
                  <a:cubicBezTo>
                    <a:pt x="72" y="159"/>
                    <a:pt x="78" y="146"/>
                    <a:pt x="77" y="132"/>
                  </a:cubicBezTo>
                  <a:cubicBezTo>
                    <a:pt x="72" y="108"/>
                    <a:pt x="49" y="87"/>
                    <a:pt x="27" y="79"/>
                  </a:cubicBezTo>
                  <a:cubicBezTo>
                    <a:pt x="53" y="60"/>
                    <a:pt x="97" y="79"/>
                    <a:pt x="111" y="40"/>
                  </a:cubicBezTo>
                  <a:cubicBezTo>
                    <a:pt x="116" y="29"/>
                    <a:pt x="118" y="14"/>
                    <a:pt x="129" y="7"/>
                  </a:cubicBezTo>
                  <a:cubicBezTo>
                    <a:pt x="128" y="1"/>
                    <a:pt x="128" y="1"/>
                    <a:pt x="128" y="1"/>
                  </a:cubicBezTo>
                  <a:cubicBezTo>
                    <a:pt x="146" y="5"/>
                    <a:pt x="160" y="2"/>
                    <a:pt x="177" y="2"/>
                  </a:cubicBezTo>
                  <a:close/>
                  <a:moveTo>
                    <a:pt x="42" y="95"/>
                  </a:moveTo>
                  <a:cubicBezTo>
                    <a:pt x="59" y="102"/>
                    <a:pt x="68" y="120"/>
                    <a:pt x="71" y="138"/>
                  </a:cubicBezTo>
                  <a:cubicBezTo>
                    <a:pt x="69" y="146"/>
                    <a:pt x="71" y="153"/>
                    <a:pt x="63" y="157"/>
                  </a:cubicBezTo>
                  <a:cubicBezTo>
                    <a:pt x="60" y="153"/>
                    <a:pt x="60" y="153"/>
                    <a:pt x="60" y="153"/>
                  </a:cubicBezTo>
                  <a:cubicBezTo>
                    <a:pt x="54" y="134"/>
                    <a:pt x="53" y="114"/>
                    <a:pt x="41" y="97"/>
                  </a:cubicBezTo>
                  <a:lnTo>
                    <a:pt x="42" y="95"/>
                  </a:lnTo>
                  <a:close/>
                  <a:moveTo>
                    <a:pt x="30" y="93"/>
                  </a:moveTo>
                  <a:cubicBezTo>
                    <a:pt x="43" y="113"/>
                    <a:pt x="43" y="113"/>
                    <a:pt x="43" y="113"/>
                  </a:cubicBezTo>
                  <a:cubicBezTo>
                    <a:pt x="45" y="127"/>
                    <a:pt x="52" y="138"/>
                    <a:pt x="51" y="151"/>
                  </a:cubicBezTo>
                  <a:cubicBezTo>
                    <a:pt x="28" y="140"/>
                    <a:pt x="21" y="116"/>
                    <a:pt x="22" y="93"/>
                  </a:cubicBezTo>
                  <a:cubicBezTo>
                    <a:pt x="23" y="89"/>
                    <a:pt x="27" y="93"/>
                    <a:pt x="30" y="93"/>
                  </a:cubicBezTo>
                  <a:close/>
                  <a:moveTo>
                    <a:pt x="84" y="14"/>
                  </a:moveTo>
                  <a:cubicBezTo>
                    <a:pt x="87" y="14"/>
                    <a:pt x="95" y="11"/>
                    <a:pt x="90" y="18"/>
                  </a:cubicBezTo>
                  <a:cubicBezTo>
                    <a:pt x="80" y="30"/>
                    <a:pt x="75" y="48"/>
                    <a:pt x="60" y="55"/>
                  </a:cubicBezTo>
                  <a:cubicBezTo>
                    <a:pt x="60" y="42"/>
                    <a:pt x="68" y="22"/>
                    <a:pt x="84" y="14"/>
                  </a:cubicBezTo>
                  <a:close/>
                  <a:moveTo>
                    <a:pt x="91" y="56"/>
                  </a:moveTo>
                  <a:cubicBezTo>
                    <a:pt x="82" y="59"/>
                    <a:pt x="76" y="64"/>
                    <a:pt x="67" y="61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88" y="45"/>
                    <a:pt x="87" y="15"/>
                    <a:pt x="113" y="10"/>
                  </a:cubicBezTo>
                  <a:cubicBezTo>
                    <a:pt x="113" y="27"/>
                    <a:pt x="104" y="45"/>
                    <a:pt x="91" y="56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" name="Freeform 672"/>
            <p:cNvSpPr/>
            <p:nvPr/>
          </p:nvSpPr>
          <p:spPr bwMode="auto">
            <a:xfrm>
              <a:off x="4074" y="-10"/>
              <a:ext cx="171" cy="107"/>
            </a:xfrm>
            <a:custGeom>
              <a:avLst/>
              <a:gdLst>
                <a:gd name="T0" fmla="*/ 72 w 72"/>
                <a:gd name="T1" fmla="*/ 42 h 45"/>
                <a:gd name="T2" fmla="*/ 72 w 72"/>
                <a:gd name="T3" fmla="*/ 27 h 45"/>
                <a:gd name="T4" fmla="*/ 59 w 72"/>
                <a:gd name="T5" fmla="*/ 0 h 45"/>
                <a:gd name="T6" fmla="*/ 50 w 72"/>
                <a:gd name="T7" fmla="*/ 0 h 45"/>
                <a:gd name="T8" fmla="*/ 59 w 72"/>
                <a:gd name="T9" fmla="*/ 10 h 45"/>
                <a:gd name="T10" fmla="*/ 64 w 72"/>
                <a:gd name="T11" fmla="*/ 24 h 45"/>
                <a:gd name="T12" fmla="*/ 59 w 72"/>
                <a:gd name="T13" fmla="*/ 22 h 45"/>
                <a:gd name="T14" fmla="*/ 40 w 72"/>
                <a:gd name="T15" fmla="*/ 0 h 45"/>
                <a:gd name="T16" fmla="*/ 29 w 72"/>
                <a:gd name="T17" fmla="*/ 0 h 45"/>
                <a:gd name="T18" fmla="*/ 57 w 72"/>
                <a:gd name="T19" fmla="*/ 30 h 45"/>
                <a:gd name="T20" fmla="*/ 56 w 72"/>
                <a:gd name="T21" fmla="*/ 35 h 45"/>
                <a:gd name="T22" fmla="*/ 11 w 72"/>
                <a:gd name="T23" fmla="*/ 12 h 45"/>
                <a:gd name="T24" fmla="*/ 8 w 72"/>
                <a:gd name="T25" fmla="*/ 0 h 45"/>
                <a:gd name="T26" fmla="*/ 0 w 72"/>
                <a:gd name="T27" fmla="*/ 0 h 45"/>
                <a:gd name="T28" fmla="*/ 16 w 72"/>
                <a:gd name="T29" fmla="*/ 28 h 45"/>
                <a:gd name="T30" fmla="*/ 69 w 72"/>
                <a:gd name="T31" fmla="*/ 45 h 45"/>
                <a:gd name="T32" fmla="*/ 72 w 72"/>
                <a:gd name="T33" fmla="*/ 4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2" h="45">
                  <a:moveTo>
                    <a:pt x="72" y="42"/>
                  </a:moveTo>
                  <a:cubicBezTo>
                    <a:pt x="64" y="37"/>
                    <a:pt x="72" y="32"/>
                    <a:pt x="72" y="27"/>
                  </a:cubicBezTo>
                  <a:cubicBezTo>
                    <a:pt x="69" y="17"/>
                    <a:pt x="65" y="8"/>
                    <a:pt x="59" y="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53" y="3"/>
                    <a:pt x="56" y="7"/>
                    <a:pt x="59" y="10"/>
                  </a:cubicBezTo>
                  <a:cubicBezTo>
                    <a:pt x="64" y="24"/>
                    <a:pt x="64" y="24"/>
                    <a:pt x="64" y="24"/>
                  </a:cubicBezTo>
                  <a:cubicBezTo>
                    <a:pt x="59" y="22"/>
                    <a:pt x="59" y="22"/>
                    <a:pt x="59" y="22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41" y="6"/>
                    <a:pt x="49" y="19"/>
                    <a:pt x="57" y="30"/>
                  </a:cubicBezTo>
                  <a:cubicBezTo>
                    <a:pt x="58" y="31"/>
                    <a:pt x="59" y="34"/>
                    <a:pt x="56" y="35"/>
                  </a:cubicBezTo>
                  <a:cubicBezTo>
                    <a:pt x="38" y="35"/>
                    <a:pt x="19" y="29"/>
                    <a:pt x="11" y="1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9"/>
                    <a:pt x="5" y="21"/>
                    <a:pt x="16" y="28"/>
                  </a:cubicBezTo>
                  <a:cubicBezTo>
                    <a:pt x="32" y="38"/>
                    <a:pt x="52" y="39"/>
                    <a:pt x="69" y="45"/>
                  </a:cubicBezTo>
                  <a:lnTo>
                    <a:pt x="72" y="42"/>
                  </a:ln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" name="Freeform 673"/>
            <p:cNvSpPr/>
            <p:nvPr/>
          </p:nvSpPr>
          <p:spPr bwMode="auto">
            <a:xfrm>
              <a:off x="4230" y="138"/>
              <a:ext cx="45" cy="33"/>
            </a:xfrm>
            <a:custGeom>
              <a:avLst/>
              <a:gdLst>
                <a:gd name="T0" fmla="*/ 19 w 19"/>
                <a:gd name="T1" fmla="*/ 10 h 14"/>
                <a:gd name="T2" fmla="*/ 9 w 19"/>
                <a:gd name="T3" fmla="*/ 1 h 14"/>
                <a:gd name="T4" fmla="*/ 1 w 19"/>
                <a:gd name="T5" fmla="*/ 10 h 14"/>
                <a:gd name="T6" fmla="*/ 19 w 19"/>
                <a:gd name="T7" fmla="*/ 1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14">
                  <a:moveTo>
                    <a:pt x="19" y="10"/>
                  </a:moveTo>
                  <a:cubicBezTo>
                    <a:pt x="13" y="8"/>
                    <a:pt x="16" y="0"/>
                    <a:pt x="9" y="1"/>
                  </a:cubicBezTo>
                  <a:cubicBezTo>
                    <a:pt x="6" y="3"/>
                    <a:pt x="0" y="5"/>
                    <a:pt x="1" y="10"/>
                  </a:cubicBezTo>
                  <a:cubicBezTo>
                    <a:pt x="7" y="9"/>
                    <a:pt x="14" y="14"/>
                    <a:pt x="19" y="10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Freeform 674"/>
            <p:cNvSpPr/>
            <p:nvPr/>
          </p:nvSpPr>
          <p:spPr bwMode="auto">
            <a:xfrm>
              <a:off x="5324" y="-10"/>
              <a:ext cx="121" cy="76"/>
            </a:xfrm>
            <a:custGeom>
              <a:avLst/>
              <a:gdLst>
                <a:gd name="T0" fmla="*/ 42 w 51"/>
                <a:gd name="T1" fmla="*/ 32 h 32"/>
                <a:gd name="T2" fmla="*/ 49 w 51"/>
                <a:gd name="T3" fmla="*/ 14 h 32"/>
                <a:gd name="T4" fmla="*/ 51 w 51"/>
                <a:gd name="T5" fmla="*/ 0 h 32"/>
                <a:gd name="T6" fmla="*/ 46 w 51"/>
                <a:gd name="T7" fmla="*/ 0 h 32"/>
                <a:gd name="T8" fmla="*/ 44 w 51"/>
                <a:gd name="T9" fmla="*/ 8 h 32"/>
                <a:gd name="T10" fmla="*/ 41 w 51"/>
                <a:gd name="T11" fmla="*/ 7 h 32"/>
                <a:gd name="T12" fmla="*/ 37 w 51"/>
                <a:gd name="T13" fmla="*/ 0 h 32"/>
                <a:gd name="T14" fmla="*/ 32 w 51"/>
                <a:gd name="T15" fmla="*/ 0 h 32"/>
                <a:gd name="T16" fmla="*/ 37 w 51"/>
                <a:gd name="T17" fmla="*/ 19 h 32"/>
                <a:gd name="T18" fmla="*/ 8 w 51"/>
                <a:gd name="T19" fmla="*/ 0 h 32"/>
                <a:gd name="T20" fmla="*/ 0 w 51"/>
                <a:gd name="T21" fmla="*/ 0 h 32"/>
                <a:gd name="T22" fmla="*/ 42 w 51"/>
                <a:gd name="T23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1" h="32">
                  <a:moveTo>
                    <a:pt x="42" y="32"/>
                  </a:moveTo>
                  <a:cubicBezTo>
                    <a:pt x="47" y="30"/>
                    <a:pt x="49" y="21"/>
                    <a:pt x="49" y="14"/>
                  </a:cubicBezTo>
                  <a:cubicBezTo>
                    <a:pt x="50" y="9"/>
                    <a:pt x="51" y="5"/>
                    <a:pt x="51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3"/>
                    <a:pt x="46" y="5"/>
                    <a:pt x="44" y="8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39" y="5"/>
                    <a:pt x="38" y="2"/>
                    <a:pt x="37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4" y="6"/>
                    <a:pt x="36" y="12"/>
                    <a:pt x="37" y="19"/>
                  </a:cubicBezTo>
                  <a:cubicBezTo>
                    <a:pt x="24" y="19"/>
                    <a:pt x="16" y="10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1" y="14"/>
                    <a:pt x="25" y="26"/>
                    <a:pt x="42" y="32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Freeform 675"/>
            <p:cNvSpPr>
              <a:spLocks noEditPoints="1"/>
            </p:cNvSpPr>
            <p:nvPr/>
          </p:nvSpPr>
          <p:spPr bwMode="auto">
            <a:xfrm>
              <a:off x="3610" y="-10"/>
              <a:ext cx="159" cy="226"/>
            </a:xfrm>
            <a:custGeom>
              <a:avLst/>
              <a:gdLst>
                <a:gd name="T0" fmla="*/ 35 w 67"/>
                <a:gd name="T1" fmla="*/ 1 h 95"/>
                <a:gd name="T2" fmla="*/ 43 w 67"/>
                <a:gd name="T3" fmla="*/ 50 h 95"/>
                <a:gd name="T4" fmla="*/ 48 w 67"/>
                <a:gd name="T5" fmla="*/ 54 h 95"/>
                <a:gd name="T6" fmla="*/ 46 w 67"/>
                <a:gd name="T7" fmla="*/ 7 h 95"/>
                <a:gd name="T8" fmla="*/ 62 w 67"/>
                <a:gd name="T9" fmla="*/ 38 h 95"/>
                <a:gd name="T10" fmla="*/ 57 w 67"/>
                <a:gd name="T11" fmla="*/ 66 h 95"/>
                <a:gd name="T12" fmla="*/ 48 w 67"/>
                <a:gd name="T13" fmla="*/ 79 h 95"/>
                <a:gd name="T14" fmla="*/ 46 w 67"/>
                <a:gd name="T15" fmla="*/ 55 h 95"/>
                <a:gd name="T16" fmla="*/ 38 w 67"/>
                <a:gd name="T17" fmla="*/ 65 h 95"/>
                <a:gd name="T18" fmla="*/ 23 w 67"/>
                <a:gd name="T19" fmla="*/ 0 h 95"/>
                <a:gd name="T20" fmla="*/ 16 w 67"/>
                <a:gd name="T21" fmla="*/ 0 h 95"/>
                <a:gd name="T22" fmla="*/ 15 w 67"/>
                <a:gd name="T23" fmla="*/ 7 h 95"/>
                <a:gd name="T24" fmla="*/ 43 w 67"/>
                <a:gd name="T25" fmla="*/ 93 h 95"/>
                <a:gd name="T26" fmla="*/ 47 w 67"/>
                <a:gd name="T27" fmla="*/ 95 h 95"/>
                <a:gd name="T28" fmla="*/ 67 w 67"/>
                <a:gd name="T29" fmla="*/ 56 h 95"/>
                <a:gd name="T30" fmla="*/ 52 w 67"/>
                <a:gd name="T31" fmla="*/ 1 h 95"/>
                <a:gd name="T32" fmla="*/ 51 w 67"/>
                <a:gd name="T33" fmla="*/ 0 h 95"/>
                <a:gd name="T34" fmla="*/ 33 w 67"/>
                <a:gd name="T35" fmla="*/ 0 h 95"/>
                <a:gd name="T36" fmla="*/ 35 w 67"/>
                <a:gd name="T37" fmla="*/ 1 h 95"/>
                <a:gd name="T38" fmla="*/ 42 w 67"/>
                <a:gd name="T39" fmla="*/ 5 h 95"/>
                <a:gd name="T40" fmla="*/ 43 w 67"/>
                <a:gd name="T41" fmla="*/ 9 h 95"/>
                <a:gd name="T42" fmla="*/ 42 w 67"/>
                <a:gd name="T43" fmla="*/ 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7" h="95">
                  <a:moveTo>
                    <a:pt x="35" y="1"/>
                  </a:moveTo>
                  <a:cubicBezTo>
                    <a:pt x="41" y="17"/>
                    <a:pt x="47" y="34"/>
                    <a:pt x="43" y="50"/>
                  </a:cubicBezTo>
                  <a:cubicBezTo>
                    <a:pt x="48" y="54"/>
                    <a:pt x="48" y="54"/>
                    <a:pt x="48" y="54"/>
                  </a:cubicBezTo>
                  <a:cubicBezTo>
                    <a:pt x="53" y="41"/>
                    <a:pt x="49" y="21"/>
                    <a:pt x="46" y="7"/>
                  </a:cubicBezTo>
                  <a:cubicBezTo>
                    <a:pt x="57" y="13"/>
                    <a:pt x="59" y="27"/>
                    <a:pt x="62" y="38"/>
                  </a:cubicBezTo>
                  <a:cubicBezTo>
                    <a:pt x="64" y="47"/>
                    <a:pt x="57" y="57"/>
                    <a:pt x="57" y="66"/>
                  </a:cubicBezTo>
                  <a:cubicBezTo>
                    <a:pt x="51" y="69"/>
                    <a:pt x="54" y="77"/>
                    <a:pt x="48" y="79"/>
                  </a:cubicBezTo>
                  <a:cubicBezTo>
                    <a:pt x="43" y="71"/>
                    <a:pt x="55" y="61"/>
                    <a:pt x="46" y="55"/>
                  </a:cubicBezTo>
                  <a:cubicBezTo>
                    <a:pt x="42" y="57"/>
                    <a:pt x="43" y="67"/>
                    <a:pt x="38" y="65"/>
                  </a:cubicBezTo>
                  <a:cubicBezTo>
                    <a:pt x="22" y="49"/>
                    <a:pt x="15" y="23"/>
                    <a:pt x="23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5" y="2"/>
                    <a:pt x="15" y="5"/>
                    <a:pt x="15" y="7"/>
                  </a:cubicBezTo>
                  <a:cubicBezTo>
                    <a:pt x="0" y="42"/>
                    <a:pt x="36" y="62"/>
                    <a:pt x="43" y="93"/>
                  </a:cubicBezTo>
                  <a:cubicBezTo>
                    <a:pt x="44" y="93"/>
                    <a:pt x="45" y="95"/>
                    <a:pt x="47" y="95"/>
                  </a:cubicBezTo>
                  <a:cubicBezTo>
                    <a:pt x="58" y="83"/>
                    <a:pt x="61" y="70"/>
                    <a:pt x="67" y="56"/>
                  </a:cubicBezTo>
                  <a:cubicBezTo>
                    <a:pt x="66" y="36"/>
                    <a:pt x="67" y="16"/>
                    <a:pt x="52" y="1"/>
                  </a:cubicBezTo>
                  <a:cubicBezTo>
                    <a:pt x="52" y="1"/>
                    <a:pt x="51" y="0"/>
                    <a:pt x="51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4" y="1"/>
                    <a:pt x="34" y="1"/>
                    <a:pt x="35" y="1"/>
                  </a:cubicBezTo>
                  <a:close/>
                  <a:moveTo>
                    <a:pt x="42" y="5"/>
                  </a:moveTo>
                  <a:cubicBezTo>
                    <a:pt x="43" y="9"/>
                    <a:pt x="43" y="9"/>
                    <a:pt x="43" y="9"/>
                  </a:cubicBezTo>
                  <a:cubicBezTo>
                    <a:pt x="42" y="9"/>
                    <a:pt x="41" y="6"/>
                    <a:pt x="42" y="5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Freeform 676"/>
            <p:cNvSpPr/>
            <p:nvPr/>
          </p:nvSpPr>
          <p:spPr bwMode="auto">
            <a:xfrm>
              <a:off x="3876" y="-10"/>
              <a:ext cx="359" cy="240"/>
            </a:xfrm>
            <a:custGeom>
              <a:avLst/>
              <a:gdLst>
                <a:gd name="T0" fmla="*/ 149 w 152"/>
                <a:gd name="T1" fmla="*/ 101 h 101"/>
                <a:gd name="T2" fmla="*/ 131 w 152"/>
                <a:gd name="T3" fmla="*/ 73 h 101"/>
                <a:gd name="T4" fmla="*/ 146 w 152"/>
                <a:gd name="T5" fmla="*/ 67 h 101"/>
                <a:gd name="T6" fmla="*/ 119 w 152"/>
                <a:gd name="T7" fmla="*/ 65 h 101"/>
                <a:gd name="T8" fmla="*/ 33 w 152"/>
                <a:gd name="T9" fmla="*/ 6 h 101"/>
                <a:gd name="T10" fmla="*/ 43 w 152"/>
                <a:gd name="T11" fmla="*/ 0 h 101"/>
                <a:gd name="T12" fmla="*/ 0 w 152"/>
                <a:gd name="T13" fmla="*/ 0 h 101"/>
                <a:gd name="T14" fmla="*/ 91 w 152"/>
                <a:gd name="T15" fmla="*/ 50 h 101"/>
                <a:gd name="T16" fmla="*/ 149 w 152"/>
                <a:gd name="T17" fmla="*/ 101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2" h="101">
                  <a:moveTo>
                    <a:pt x="149" y="101"/>
                  </a:moveTo>
                  <a:cubicBezTo>
                    <a:pt x="152" y="89"/>
                    <a:pt x="137" y="83"/>
                    <a:pt x="131" y="73"/>
                  </a:cubicBezTo>
                  <a:cubicBezTo>
                    <a:pt x="132" y="68"/>
                    <a:pt x="149" y="75"/>
                    <a:pt x="146" y="67"/>
                  </a:cubicBezTo>
                  <a:cubicBezTo>
                    <a:pt x="119" y="65"/>
                    <a:pt x="119" y="65"/>
                    <a:pt x="119" y="65"/>
                  </a:cubicBezTo>
                  <a:cubicBezTo>
                    <a:pt x="93" y="39"/>
                    <a:pt x="61" y="28"/>
                    <a:pt x="33" y="6"/>
                  </a:cubicBezTo>
                  <a:cubicBezTo>
                    <a:pt x="36" y="4"/>
                    <a:pt x="40" y="2"/>
                    <a:pt x="4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2" y="12"/>
                    <a:pt x="62" y="29"/>
                    <a:pt x="91" y="50"/>
                  </a:cubicBezTo>
                  <a:cubicBezTo>
                    <a:pt x="110" y="67"/>
                    <a:pt x="132" y="81"/>
                    <a:pt x="149" y="101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Freeform 677"/>
            <p:cNvSpPr/>
            <p:nvPr/>
          </p:nvSpPr>
          <p:spPr bwMode="auto">
            <a:xfrm>
              <a:off x="2224" y="-10"/>
              <a:ext cx="16" cy="5"/>
            </a:xfrm>
            <a:custGeom>
              <a:avLst/>
              <a:gdLst>
                <a:gd name="T0" fmla="*/ 4 w 7"/>
                <a:gd name="T1" fmla="*/ 2 h 2"/>
                <a:gd name="T2" fmla="*/ 7 w 7"/>
                <a:gd name="T3" fmla="*/ 0 h 2"/>
                <a:gd name="T4" fmla="*/ 0 w 7"/>
                <a:gd name="T5" fmla="*/ 0 h 2"/>
                <a:gd name="T6" fmla="*/ 4 w 7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2">
                  <a:moveTo>
                    <a:pt x="4" y="2"/>
                  </a:moveTo>
                  <a:cubicBezTo>
                    <a:pt x="5" y="1"/>
                    <a:pt x="6" y="1"/>
                    <a:pt x="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2" y="2"/>
                    <a:pt x="4" y="2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" name="Freeform 678"/>
            <p:cNvSpPr/>
            <p:nvPr/>
          </p:nvSpPr>
          <p:spPr bwMode="auto">
            <a:xfrm>
              <a:off x="4356" y="-10"/>
              <a:ext cx="149" cy="62"/>
            </a:xfrm>
            <a:custGeom>
              <a:avLst/>
              <a:gdLst>
                <a:gd name="T0" fmla="*/ 5 w 63"/>
                <a:gd name="T1" fmla="*/ 26 h 26"/>
                <a:gd name="T2" fmla="*/ 51 w 63"/>
                <a:gd name="T3" fmla="*/ 11 h 26"/>
                <a:gd name="T4" fmla="*/ 63 w 63"/>
                <a:gd name="T5" fmla="*/ 0 h 26"/>
                <a:gd name="T6" fmla="*/ 53 w 63"/>
                <a:gd name="T7" fmla="*/ 0 h 26"/>
                <a:gd name="T8" fmla="*/ 18 w 63"/>
                <a:gd name="T9" fmla="*/ 14 h 26"/>
                <a:gd name="T10" fmla="*/ 20 w 63"/>
                <a:gd name="T11" fmla="*/ 0 h 26"/>
                <a:gd name="T12" fmla="*/ 13 w 63"/>
                <a:gd name="T13" fmla="*/ 0 h 26"/>
                <a:gd name="T14" fmla="*/ 9 w 63"/>
                <a:gd name="T15" fmla="*/ 13 h 26"/>
                <a:gd name="T16" fmla="*/ 6 w 63"/>
                <a:gd name="T17" fmla="*/ 0 h 26"/>
                <a:gd name="T18" fmla="*/ 0 w 63"/>
                <a:gd name="T19" fmla="*/ 0 h 26"/>
                <a:gd name="T20" fmla="*/ 2 w 63"/>
                <a:gd name="T21" fmla="*/ 25 h 26"/>
                <a:gd name="T22" fmla="*/ 5 w 63"/>
                <a:gd name="T23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3" h="26">
                  <a:moveTo>
                    <a:pt x="5" y="26"/>
                  </a:moveTo>
                  <a:cubicBezTo>
                    <a:pt x="51" y="11"/>
                    <a:pt x="51" y="11"/>
                    <a:pt x="51" y="11"/>
                  </a:cubicBezTo>
                  <a:cubicBezTo>
                    <a:pt x="55" y="8"/>
                    <a:pt x="59" y="4"/>
                    <a:pt x="63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43" y="7"/>
                    <a:pt x="30" y="12"/>
                    <a:pt x="18" y="14"/>
                  </a:cubicBezTo>
                  <a:cubicBezTo>
                    <a:pt x="18" y="9"/>
                    <a:pt x="19" y="5"/>
                    <a:pt x="20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2" y="4"/>
                    <a:pt x="10" y="8"/>
                    <a:pt x="9" y="13"/>
                  </a:cubicBezTo>
                  <a:cubicBezTo>
                    <a:pt x="7" y="9"/>
                    <a:pt x="6" y="4"/>
                    <a:pt x="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"/>
                    <a:pt x="0" y="17"/>
                    <a:pt x="2" y="25"/>
                  </a:cubicBezTo>
                  <a:lnTo>
                    <a:pt x="5" y="26"/>
                  </a:ln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15" name="Group 667"/>
          <p:cNvGrpSpPr>
            <a:grpSpLocks noChangeAspect="1"/>
          </p:cNvGrpSpPr>
          <p:nvPr userDrawn="1"/>
        </p:nvGrpSpPr>
        <p:grpSpPr bwMode="auto">
          <a:xfrm rot="5400000" flipH="1">
            <a:off x="9965964" y="2774586"/>
            <a:ext cx="3143258" cy="1308814"/>
            <a:chOff x="2060" y="-19"/>
            <a:chExt cx="3564" cy="1484"/>
          </a:xfrm>
        </p:grpSpPr>
        <p:sp>
          <p:nvSpPr>
            <p:cNvPr id="16" name="Freeform 668"/>
            <p:cNvSpPr>
              <a:spLocks noEditPoints="1"/>
            </p:cNvSpPr>
            <p:nvPr/>
          </p:nvSpPr>
          <p:spPr bwMode="auto">
            <a:xfrm>
              <a:off x="2060" y="-19"/>
              <a:ext cx="3564" cy="1484"/>
            </a:xfrm>
            <a:custGeom>
              <a:avLst/>
              <a:gdLst>
                <a:gd name="T0" fmla="*/ 1056 w 1506"/>
                <a:gd name="T1" fmla="*/ 369 h 625"/>
                <a:gd name="T2" fmla="*/ 968 w 1506"/>
                <a:gd name="T3" fmla="*/ 470 h 625"/>
                <a:gd name="T4" fmla="*/ 421 w 1506"/>
                <a:gd name="T5" fmla="*/ 329 h 625"/>
                <a:gd name="T6" fmla="*/ 1313 w 1506"/>
                <a:gd name="T7" fmla="*/ 108 h 625"/>
                <a:gd name="T8" fmla="*/ 1300 w 1506"/>
                <a:gd name="T9" fmla="*/ 4 h 625"/>
                <a:gd name="T10" fmla="*/ 1196 w 1506"/>
                <a:gd name="T11" fmla="*/ 29 h 625"/>
                <a:gd name="T12" fmla="*/ 1152 w 1506"/>
                <a:gd name="T13" fmla="*/ 222 h 625"/>
                <a:gd name="T14" fmla="*/ 934 w 1506"/>
                <a:gd name="T15" fmla="*/ 123 h 625"/>
                <a:gd name="T16" fmla="*/ 913 w 1506"/>
                <a:gd name="T17" fmla="*/ 301 h 625"/>
                <a:gd name="T18" fmla="*/ 751 w 1506"/>
                <a:gd name="T19" fmla="*/ 312 h 625"/>
                <a:gd name="T20" fmla="*/ 891 w 1506"/>
                <a:gd name="T21" fmla="*/ 117 h 625"/>
                <a:gd name="T22" fmla="*/ 619 w 1506"/>
                <a:gd name="T23" fmla="*/ 170 h 625"/>
                <a:gd name="T24" fmla="*/ 459 w 1506"/>
                <a:gd name="T25" fmla="*/ 107 h 625"/>
                <a:gd name="T26" fmla="*/ 606 w 1506"/>
                <a:gd name="T27" fmla="*/ 342 h 625"/>
                <a:gd name="T28" fmla="*/ 482 w 1506"/>
                <a:gd name="T29" fmla="*/ 326 h 625"/>
                <a:gd name="T30" fmla="*/ 479 w 1506"/>
                <a:gd name="T31" fmla="*/ 121 h 625"/>
                <a:gd name="T32" fmla="*/ 469 w 1506"/>
                <a:gd name="T33" fmla="*/ 28 h 625"/>
                <a:gd name="T34" fmla="*/ 349 w 1506"/>
                <a:gd name="T35" fmla="*/ 86 h 625"/>
                <a:gd name="T36" fmla="*/ 317 w 1506"/>
                <a:gd name="T37" fmla="*/ 112 h 625"/>
                <a:gd name="T38" fmla="*/ 270 w 1506"/>
                <a:gd name="T39" fmla="*/ 4 h 625"/>
                <a:gd name="T40" fmla="*/ 68 w 1506"/>
                <a:gd name="T41" fmla="*/ 15 h 625"/>
                <a:gd name="T42" fmla="*/ 656 w 1506"/>
                <a:gd name="T43" fmla="*/ 521 h 625"/>
                <a:gd name="T44" fmla="*/ 272 w 1506"/>
                <a:gd name="T45" fmla="*/ 304 h 625"/>
                <a:gd name="T46" fmla="*/ 1259 w 1506"/>
                <a:gd name="T47" fmla="*/ 253 h 625"/>
                <a:gd name="T48" fmla="*/ 1164 w 1506"/>
                <a:gd name="T49" fmla="*/ 161 h 625"/>
                <a:gd name="T50" fmla="*/ 826 w 1506"/>
                <a:gd name="T51" fmla="*/ 194 h 625"/>
                <a:gd name="T52" fmla="*/ 898 w 1506"/>
                <a:gd name="T53" fmla="*/ 210 h 625"/>
                <a:gd name="T54" fmla="*/ 783 w 1506"/>
                <a:gd name="T55" fmla="*/ 353 h 625"/>
                <a:gd name="T56" fmla="*/ 756 w 1506"/>
                <a:gd name="T57" fmla="*/ 52 h 625"/>
                <a:gd name="T58" fmla="*/ 557 w 1506"/>
                <a:gd name="T59" fmla="*/ 62 h 625"/>
                <a:gd name="T60" fmla="*/ 547 w 1506"/>
                <a:gd name="T61" fmla="*/ 128 h 625"/>
                <a:gd name="T62" fmla="*/ 1132 w 1506"/>
                <a:gd name="T63" fmla="*/ 276 h 625"/>
                <a:gd name="T64" fmla="*/ 1306 w 1506"/>
                <a:gd name="T65" fmla="*/ 15 h 625"/>
                <a:gd name="T66" fmla="*/ 1092 w 1506"/>
                <a:gd name="T67" fmla="*/ 67 h 625"/>
                <a:gd name="T68" fmla="*/ 1179 w 1506"/>
                <a:gd name="T69" fmla="*/ 207 h 625"/>
                <a:gd name="T70" fmla="*/ 1211 w 1506"/>
                <a:gd name="T71" fmla="*/ 157 h 625"/>
                <a:gd name="T72" fmla="*/ 1062 w 1506"/>
                <a:gd name="T73" fmla="*/ 244 h 625"/>
                <a:gd name="T74" fmla="*/ 986 w 1506"/>
                <a:gd name="T75" fmla="*/ 294 h 625"/>
                <a:gd name="T76" fmla="*/ 928 w 1506"/>
                <a:gd name="T77" fmla="*/ 355 h 625"/>
                <a:gd name="T78" fmla="*/ 775 w 1506"/>
                <a:gd name="T79" fmla="*/ 133 h 625"/>
                <a:gd name="T80" fmla="*/ 676 w 1506"/>
                <a:gd name="T81" fmla="*/ 183 h 625"/>
                <a:gd name="T82" fmla="*/ 650 w 1506"/>
                <a:gd name="T83" fmla="*/ 204 h 625"/>
                <a:gd name="T84" fmla="*/ 613 w 1506"/>
                <a:gd name="T85" fmla="*/ 270 h 625"/>
                <a:gd name="T86" fmla="*/ 637 w 1506"/>
                <a:gd name="T87" fmla="*/ 295 h 625"/>
                <a:gd name="T88" fmla="*/ 562 w 1506"/>
                <a:gd name="T89" fmla="*/ 306 h 625"/>
                <a:gd name="T90" fmla="*/ 644 w 1506"/>
                <a:gd name="T91" fmla="*/ 389 h 625"/>
                <a:gd name="T92" fmla="*/ 826 w 1506"/>
                <a:gd name="T93" fmla="*/ 456 h 625"/>
                <a:gd name="T94" fmla="*/ 973 w 1506"/>
                <a:gd name="T95" fmla="*/ 449 h 625"/>
                <a:gd name="T96" fmla="*/ 601 w 1506"/>
                <a:gd name="T97" fmla="*/ 442 h 625"/>
                <a:gd name="T98" fmla="*/ 677 w 1506"/>
                <a:gd name="T99" fmla="*/ 429 h 625"/>
                <a:gd name="T100" fmla="*/ 526 w 1506"/>
                <a:gd name="T101" fmla="*/ 423 h 625"/>
                <a:gd name="T102" fmla="*/ 436 w 1506"/>
                <a:gd name="T103" fmla="*/ 205 h 625"/>
                <a:gd name="T104" fmla="*/ 377 w 1506"/>
                <a:gd name="T105" fmla="*/ 60 h 625"/>
                <a:gd name="T106" fmla="*/ 439 w 1506"/>
                <a:gd name="T107" fmla="*/ 307 h 625"/>
                <a:gd name="T108" fmla="*/ 388 w 1506"/>
                <a:gd name="T109" fmla="*/ 126 h 625"/>
                <a:gd name="T110" fmla="*/ 431 w 1506"/>
                <a:gd name="T111" fmla="*/ 289 h 625"/>
                <a:gd name="T112" fmla="*/ 307 w 1506"/>
                <a:gd name="T113" fmla="*/ 219 h 625"/>
                <a:gd name="T114" fmla="*/ 246 w 1506"/>
                <a:gd name="T115" fmla="*/ 22 h 625"/>
                <a:gd name="T116" fmla="*/ 85 w 1506"/>
                <a:gd name="T117" fmla="*/ 23 h 625"/>
                <a:gd name="T118" fmla="*/ 140 w 1506"/>
                <a:gd name="T119" fmla="*/ 40 h 625"/>
                <a:gd name="T120" fmla="*/ 127 w 1506"/>
                <a:gd name="T121" fmla="*/ 10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506" h="625">
                  <a:moveTo>
                    <a:pt x="1501" y="4"/>
                  </a:moveTo>
                  <a:cubicBezTo>
                    <a:pt x="1491" y="65"/>
                    <a:pt x="1456" y="121"/>
                    <a:pt x="1405" y="159"/>
                  </a:cubicBezTo>
                  <a:cubicBezTo>
                    <a:pt x="1364" y="192"/>
                    <a:pt x="1314" y="202"/>
                    <a:pt x="1262" y="209"/>
                  </a:cubicBezTo>
                  <a:cubicBezTo>
                    <a:pt x="1259" y="212"/>
                    <a:pt x="1262" y="216"/>
                    <a:pt x="1263" y="219"/>
                  </a:cubicBezTo>
                  <a:cubicBezTo>
                    <a:pt x="1256" y="279"/>
                    <a:pt x="1219" y="334"/>
                    <a:pt x="1162" y="357"/>
                  </a:cubicBezTo>
                  <a:cubicBezTo>
                    <a:pt x="1135" y="369"/>
                    <a:pt x="1101" y="375"/>
                    <a:pt x="1072" y="374"/>
                  </a:cubicBezTo>
                  <a:cubicBezTo>
                    <a:pt x="1057" y="378"/>
                    <a:pt x="1067" y="398"/>
                    <a:pt x="1060" y="406"/>
                  </a:cubicBezTo>
                  <a:cubicBezTo>
                    <a:pt x="1052" y="441"/>
                    <a:pt x="1026" y="475"/>
                    <a:pt x="995" y="498"/>
                  </a:cubicBezTo>
                  <a:cubicBezTo>
                    <a:pt x="974" y="505"/>
                    <a:pt x="954" y="510"/>
                    <a:pt x="931" y="511"/>
                  </a:cubicBezTo>
                  <a:cubicBezTo>
                    <a:pt x="917" y="518"/>
                    <a:pt x="898" y="511"/>
                    <a:pt x="884" y="520"/>
                  </a:cubicBezTo>
                  <a:cubicBezTo>
                    <a:pt x="842" y="528"/>
                    <a:pt x="797" y="545"/>
                    <a:pt x="775" y="587"/>
                  </a:cubicBezTo>
                  <a:cubicBezTo>
                    <a:pt x="758" y="614"/>
                    <a:pt x="758" y="614"/>
                    <a:pt x="758" y="614"/>
                  </a:cubicBezTo>
                  <a:cubicBezTo>
                    <a:pt x="755" y="614"/>
                    <a:pt x="755" y="614"/>
                    <a:pt x="755" y="614"/>
                  </a:cubicBezTo>
                  <a:cubicBezTo>
                    <a:pt x="758" y="571"/>
                    <a:pt x="799" y="544"/>
                    <a:pt x="833" y="527"/>
                  </a:cubicBezTo>
                  <a:cubicBezTo>
                    <a:pt x="897" y="500"/>
                    <a:pt x="986" y="518"/>
                    <a:pt x="1027" y="452"/>
                  </a:cubicBezTo>
                  <a:cubicBezTo>
                    <a:pt x="1041" y="429"/>
                    <a:pt x="1048" y="400"/>
                    <a:pt x="1054" y="373"/>
                  </a:cubicBezTo>
                  <a:cubicBezTo>
                    <a:pt x="1056" y="369"/>
                    <a:pt x="1056" y="369"/>
                    <a:pt x="1056" y="369"/>
                  </a:cubicBezTo>
                  <a:cubicBezTo>
                    <a:pt x="1126" y="367"/>
                    <a:pt x="1195" y="345"/>
                    <a:pt x="1230" y="280"/>
                  </a:cubicBezTo>
                  <a:cubicBezTo>
                    <a:pt x="1241" y="256"/>
                    <a:pt x="1251" y="232"/>
                    <a:pt x="1254" y="203"/>
                  </a:cubicBezTo>
                  <a:cubicBezTo>
                    <a:pt x="1263" y="197"/>
                    <a:pt x="1276" y="202"/>
                    <a:pt x="1286" y="198"/>
                  </a:cubicBezTo>
                  <a:cubicBezTo>
                    <a:pt x="1315" y="188"/>
                    <a:pt x="1349" y="186"/>
                    <a:pt x="1375" y="166"/>
                  </a:cubicBezTo>
                  <a:cubicBezTo>
                    <a:pt x="1413" y="139"/>
                    <a:pt x="1449" y="109"/>
                    <a:pt x="1469" y="65"/>
                  </a:cubicBezTo>
                  <a:cubicBezTo>
                    <a:pt x="1477" y="45"/>
                    <a:pt x="1485" y="25"/>
                    <a:pt x="1489" y="4"/>
                  </a:cubicBezTo>
                  <a:cubicBezTo>
                    <a:pt x="1466" y="4"/>
                    <a:pt x="1466" y="4"/>
                    <a:pt x="1466" y="4"/>
                  </a:cubicBezTo>
                  <a:cubicBezTo>
                    <a:pt x="1465" y="4"/>
                    <a:pt x="1465" y="5"/>
                    <a:pt x="1465" y="5"/>
                  </a:cubicBezTo>
                  <a:cubicBezTo>
                    <a:pt x="1463" y="46"/>
                    <a:pt x="1433" y="74"/>
                    <a:pt x="1409" y="105"/>
                  </a:cubicBezTo>
                  <a:cubicBezTo>
                    <a:pt x="1379" y="128"/>
                    <a:pt x="1347" y="155"/>
                    <a:pt x="1308" y="163"/>
                  </a:cubicBezTo>
                  <a:cubicBezTo>
                    <a:pt x="1289" y="174"/>
                    <a:pt x="1264" y="177"/>
                    <a:pt x="1242" y="177"/>
                  </a:cubicBezTo>
                  <a:cubicBezTo>
                    <a:pt x="1239" y="177"/>
                    <a:pt x="1233" y="180"/>
                    <a:pt x="1233" y="184"/>
                  </a:cubicBezTo>
                  <a:cubicBezTo>
                    <a:pt x="1238" y="242"/>
                    <a:pt x="1206" y="294"/>
                    <a:pt x="1154" y="323"/>
                  </a:cubicBezTo>
                  <a:cubicBezTo>
                    <a:pt x="1122" y="342"/>
                    <a:pt x="1085" y="343"/>
                    <a:pt x="1048" y="344"/>
                  </a:cubicBezTo>
                  <a:cubicBezTo>
                    <a:pt x="1041" y="345"/>
                    <a:pt x="1035" y="340"/>
                    <a:pt x="1031" y="346"/>
                  </a:cubicBezTo>
                  <a:cubicBezTo>
                    <a:pt x="1032" y="366"/>
                    <a:pt x="1024" y="387"/>
                    <a:pt x="1023" y="406"/>
                  </a:cubicBezTo>
                  <a:cubicBezTo>
                    <a:pt x="1016" y="433"/>
                    <a:pt x="994" y="459"/>
                    <a:pt x="968" y="470"/>
                  </a:cubicBezTo>
                  <a:cubicBezTo>
                    <a:pt x="932" y="493"/>
                    <a:pt x="888" y="485"/>
                    <a:pt x="848" y="497"/>
                  </a:cubicBezTo>
                  <a:cubicBezTo>
                    <a:pt x="807" y="503"/>
                    <a:pt x="772" y="533"/>
                    <a:pt x="752" y="568"/>
                  </a:cubicBezTo>
                  <a:cubicBezTo>
                    <a:pt x="749" y="568"/>
                    <a:pt x="749" y="568"/>
                    <a:pt x="749" y="568"/>
                  </a:cubicBezTo>
                  <a:cubicBezTo>
                    <a:pt x="731" y="543"/>
                    <a:pt x="710" y="518"/>
                    <a:pt x="680" y="505"/>
                  </a:cubicBezTo>
                  <a:cubicBezTo>
                    <a:pt x="630" y="477"/>
                    <a:pt x="569" y="491"/>
                    <a:pt x="521" y="459"/>
                  </a:cubicBezTo>
                  <a:cubicBezTo>
                    <a:pt x="492" y="445"/>
                    <a:pt x="483" y="414"/>
                    <a:pt x="476" y="388"/>
                  </a:cubicBezTo>
                  <a:cubicBezTo>
                    <a:pt x="466" y="373"/>
                    <a:pt x="470" y="355"/>
                    <a:pt x="467" y="339"/>
                  </a:cubicBezTo>
                  <a:cubicBezTo>
                    <a:pt x="416" y="341"/>
                    <a:pt x="370" y="333"/>
                    <a:pt x="330" y="307"/>
                  </a:cubicBezTo>
                  <a:cubicBezTo>
                    <a:pt x="309" y="289"/>
                    <a:pt x="297" y="266"/>
                    <a:pt x="287" y="243"/>
                  </a:cubicBezTo>
                  <a:cubicBezTo>
                    <a:pt x="275" y="219"/>
                    <a:pt x="265" y="191"/>
                    <a:pt x="268" y="162"/>
                  </a:cubicBezTo>
                  <a:cubicBezTo>
                    <a:pt x="261" y="163"/>
                    <a:pt x="252" y="162"/>
                    <a:pt x="245" y="165"/>
                  </a:cubicBezTo>
                  <a:cubicBezTo>
                    <a:pt x="236" y="159"/>
                    <a:pt x="222" y="163"/>
                    <a:pt x="218" y="154"/>
                  </a:cubicBezTo>
                  <a:cubicBezTo>
                    <a:pt x="220" y="152"/>
                    <a:pt x="220" y="152"/>
                    <a:pt x="220" y="152"/>
                  </a:cubicBezTo>
                  <a:cubicBezTo>
                    <a:pt x="237" y="155"/>
                    <a:pt x="254" y="159"/>
                    <a:pt x="273" y="156"/>
                  </a:cubicBezTo>
                  <a:cubicBezTo>
                    <a:pt x="278" y="159"/>
                    <a:pt x="278" y="159"/>
                    <a:pt x="278" y="159"/>
                  </a:cubicBezTo>
                  <a:cubicBezTo>
                    <a:pt x="277" y="202"/>
                    <a:pt x="294" y="243"/>
                    <a:pt x="318" y="277"/>
                  </a:cubicBezTo>
                  <a:cubicBezTo>
                    <a:pt x="343" y="312"/>
                    <a:pt x="381" y="325"/>
                    <a:pt x="421" y="329"/>
                  </a:cubicBezTo>
                  <a:cubicBezTo>
                    <a:pt x="438" y="331"/>
                    <a:pt x="458" y="324"/>
                    <a:pt x="474" y="332"/>
                  </a:cubicBezTo>
                  <a:cubicBezTo>
                    <a:pt x="475" y="336"/>
                    <a:pt x="477" y="340"/>
                    <a:pt x="474" y="344"/>
                  </a:cubicBezTo>
                  <a:cubicBezTo>
                    <a:pt x="481" y="385"/>
                    <a:pt x="488" y="429"/>
                    <a:pt x="530" y="452"/>
                  </a:cubicBezTo>
                  <a:cubicBezTo>
                    <a:pt x="553" y="464"/>
                    <a:pt x="575" y="476"/>
                    <a:pt x="602" y="475"/>
                  </a:cubicBezTo>
                  <a:cubicBezTo>
                    <a:pt x="655" y="487"/>
                    <a:pt x="723" y="491"/>
                    <a:pt x="747" y="552"/>
                  </a:cubicBezTo>
                  <a:cubicBezTo>
                    <a:pt x="760" y="544"/>
                    <a:pt x="763" y="526"/>
                    <a:pt x="776" y="517"/>
                  </a:cubicBezTo>
                  <a:cubicBezTo>
                    <a:pt x="814" y="490"/>
                    <a:pt x="858" y="474"/>
                    <a:pt x="908" y="475"/>
                  </a:cubicBezTo>
                  <a:cubicBezTo>
                    <a:pt x="942" y="472"/>
                    <a:pt x="976" y="461"/>
                    <a:pt x="997" y="432"/>
                  </a:cubicBezTo>
                  <a:cubicBezTo>
                    <a:pt x="1019" y="406"/>
                    <a:pt x="1015" y="372"/>
                    <a:pt x="1020" y="339"/>
                  </a:cubicBezTo>
                  <a:cubicBezTo>
                    <a:pt x="1025" y="334"/>
                    <a:pt x="1025" y="334"/>
                    <a:pt x="1025" y="334"/>
                  </a:cubicBezTo>
                  <a:cubicBezTo>
                    <a:pt x="1074" y="332"/>
                    <a:pt x="1132" y="331"/>
                    <a:pt x="1172" y="301"/>
                  </a:cubicBezTo>
                  <a:cubicBezTo>
                    <a:pt x="1208" y="274"/>
                    <a:pt x="1222" y="232"/>
                    <a:pt x="1220" y="187"/>
                  </a:cubicBezTo>
                  <a:cubicBezTo>
                    <a:pt x="1219" y="180"/>
                    <a:pt x="1215" y="170"/>
                    <a:pt x="1217" y="164"/>
                  </a:cubicBezTo>
                  <a:cubicBezTo>
                    <a:pt x="1264" y="160"/>
                    <a:pt x="1306" y="151"/>
                    <a:pt x="1346" y="130"/>
                  </a:cubicBezTo>
                  <a:cubicBezTo>
                    <a:pt x="1346" y="126"/>
                    <a:pt x="1346" y="126"/>
                    <a:pt x="1346" y="126"/>
                  </a:cubicBezTo>
                  <a:cubicBezTo>
                    <a:pt x="1335" y="128"/>
                    <a:pt x="1325" y="137"/>
                    <a:pt x="1315" y="136"/>
                  </a:cubicBezTo>
                  <a:cubicBezTo>
                    <a:pt x="1314" y="127"/>
                    <a:pt x="1314" y="118"/>
                    <a:pt x="1313" y="108"/>
                  </a:cubicBezTo>
                  <a:cubicBezTo>
                    <a:pt x="1311" y="95"/>
                    <a:pt x="1297" y="88"/>
                    <a:pt x="1289" y="81"/>
                  </a:cubicBezTo>
                  <a:cubicBezTo>
                    <a:pt x="1306" y="81"/>
                    <a:pt x="1327" y="72"/>
                    <a:pt x="1343" y="82"/>
                  </a:cubicBezTo>
                  <a:cubicBezTo>
                    <a:pt x="1350" y="84"/>
                    <a:pt x="1354" y="101"/>
                    <a:pt x="1363" y="91"/>
                  </a:cubicBezTo>
                  <a:cubicBezTo>
                    <a:pt x="1366" y="83"/>
                    <a:pt x="1360" y="76"/>
                    <a:pt x="1357" y="70"/>
                  </a:cubicBezTo>
                  <a:cubicBezTo>
                    <a:pt x="1368" y="72"/>
                    <a:pt x="1379" y="76"/>
                    <a:pt x="1390" y="77"/>
                  </a:cubicBezTo>
                  <a:cubicBezTo>
                    <a:pt x="1397" y="77"/>
                    <a:pt x="1406" y="68"/>
                    <a:pt x="1410" y="77"/>
                  </a:cubicBezTo>
                  <a:cubicBezTo>
                    <a:pt x="1394" y="97"/>
                    <a:pt x="1369" y="109"/>
                    <a:pt x="1350" y="125"/>
                  </a:cubicBezTo>
                  <a:cubicBezTo>
                    <a:pt x="1361" y="122"/>
                    <a:pt x="1373" y="114"/>
                    <a:pt x="1383" y="107"/>
                  </a:cubicBezTo>
                  <a:cubicBezTo>
                    <a:pt x="1423" y="85"/>
                    <a:pt x="1444" y="45"/>
                    <a:pt x="1454" y="4"/>
                  </a:cubicBezTo>
                  <a:cubicBezTo>
                    <a:pt x="1449" y="4"/>
                    <a:pt x="1449" y="4"/>
                    <a:pt x="1449" y="4"/>
                  </a:cubicBezTo>
                  <a:cubicBezTo>
                    <a:pt x="1443" y="24"/>
                    <a:pt x="1437" y="44"/>
                    <a:pt x="1424" y="61"/>
                  </a:cubicBezTo>
                  <a:cubicBezTo>
                    <a:pt x="1423" y="63"/>
                    <a:pt x="1423" y="63"/>
                    <a:pt x="1423" y="63"/>
                  </a:cubicBezTo>
                  <a:cubicBezTo>
                    <a:pt x="1419" y="49"/>
                    <a:pt x="1411" y="33"/>
                    <a:pt x="1396" y="29"/>
                  </a:cubicBezTo>
                  <a:cubicBezTo>
                    <a:pt x="1379" y="27"/>
                    <a:pt x="1361" y="30"/>
                    <a:pt x="1347" y="39"/>
                  </a:cubicBezTo>
                  <a:cubicBezTo>
                    <a:pt x="1338" y="36"/>
                    <a:pt x="1332" y="25"/>
                    <a:pt x="1322" y="19"/>
                  </a:cubicBezTo>
                  <a:cubicBezTo>
                    <a:pt x="1315" y="13"/>
                    <a:pt x="1306" y="8"/>
                    <a:pt x="1296" y="7"/>
                  </a:cubicBezTo>
                  <a:cubicBezTo>
                    <a:pt x="1297" y="6"/>
                    <a:pt x="1299" y="5"/>
                    <a:pt x="1300" y="4"/>
                  </a:cubicBezTo>
                  <a:cubicBezTo>
                    <a:pt x="1286" y="4"/>
                    <a:pt x="1286" y="4"/>
                    <a:pt x="1286" y="4"/>
                  </a:cubicBezTo>
                  <a:cubicBezTo>
                    <a:pt x="1285" y="4"/>
                    <a:pt x="1284" y="5"/>
                    <a:pt x="1283" y="5"/>
                  </a:cubicBezTo>
                  <a:cubicBezTo>
                    <a:pt x="1275" y="10"/>
                    <a:pt x="1263" y="10"/>
                    <a:pt x="1254" y="12"/>
                  </a:cubicBezTo>
                  <a:cubicBezTo>
                    <a:pt x="1252" y="10"/>
                    <a:pt x="1251" y="7"/>
                    <a:pt x="1251" y="4"/>
                  </a:cubicBezTo>
                  <a:cubicBezTo>
                    <a:pt x="1244" y="4"/>
                    <a:pt x="1244" y="4"/>
                    <a:pt x="1244" y="4"/>
                  </a:cubicBezTo>
                  <a:cubicBezTo>
                    <a:pt x="1246" y="9"/>
                    <a:pt x="1249" y="14"/>
                    <a:pt x="1243" y="17"/>
                  </a:cubicBezTo>
                  <a:cubicBezTo>
                    <a:pt x="1240" y="14"/>
                    <a:pt x="1238" y="9"/>
                    <a:pt x="1234" y="4"/>
                  </a:cubicBezTo>
                  <a:cubicBezTo>
                    <a:pt x="1220" y="4"/>
                    <a:pt x="1220" y="4"/>
                    <a:pt x="1220" y="4"/>
                  </a:cubicBezTo>
                  <a:cubicBezTo>
                    <a:pt x="1226" y="5"/>
                    <a:pt x="1233" y="8"/>
                    <a:pt x="1235" y="16"/>
                  </a:cubicBezTo>
                  <a:cubicBezTo>
                    <a:pt x="1235" y="22"/>
                    <a:pt x="1233" y="30"/>
                    <a:pt x="1227" y="31"/>
                  </a:cubicBezTo>
                  <a:cubicBezTo>
                    <a:pt x="1220" y="34"/>
                    <a:pt x="1213" y="35"/>
                    <a:pt x="1207" y="32"/>
                  </a:cubicBezTo>
                  <a:cubicBezTo>
                    <a:pt x="1200" y="28"/>
                    <a:pt x="1200" y="20"/>
                    <a:pt x="1202" y="14"/>
                  </a:cubicBezTo>
                  <a:cubicBezTo>
                    <a:pt x="1204" y="7"/>
                    <a:pt x="1211" y="8"/>
                    <a:pt x="1215" y="4"/>
                  </a:cubicBezTo>
                  <a:cubicBezTo>
                    <a:pt x="1215" y="4"/>
                    <a:pt x="1216" y="4"/>
                    <a:pt x="1216" y="4"/>
                  </a:cubicBezTo>
                  <a:cubicBezTo>
                    <a:pt x="1201" y="4"/>
                    <a:pt x="1201" y="4"/>
                    <a:pt x="1201" y="4"/>
                  </a:cubicBezTo>
                  <a:cubicBezTo>
                    <a:pt x="1201" y="4"/>
                    <a:pt x="1201" y="4"/>
                    <a:pt x="1201" y="4"/>
                  </a:cubicBezTo>
                  <a:cubicBezTo>
                    <a:pt x="1196" y="12"/>
                    <a:pt x="1192" y="20"/>
                    <a:pt x="1196" y="29"/>
                  </a:cubicBezTo>
                  <a:cubicBezTo>
                    <a:pt x="1202" y="40"/>
                    <a:pt x="1216" y="43"/>
                    <a:pt x="1227" y="38"/>
                  </a:cubicBezTo>
                  <a:cubicBezTo>
                    <a:pt x="1237" y="33"/>
                    <a:pt x="1237" y="33"/>
                    <a:pt x="1237" y="33"/>
                  </a:cubicBezTo>
                  <a:cubicBezTo>
                    <a:pt x="1236" y="41"/>
                    <a:pt x="1225" y="43"/>
                    <a:pt x="1218" y="46"/>
                  </a:cubicBezTo>
                  <a:cubicBezTo>
                    <a:pt x="1210" y="48"/>
                    <a:pt x="1203" y="45"/>
                    <a:pt x="1197" y="42"/>
                  </a:cubicBezTo>
                  <a:cubicBezTo>
                    <a:pt x="1190" y="35"/>
                    <a:pt x="1187" y="26"/>
                    <a:pt x="1187" y="17"/>
                  </a:cubicBezTo>
                  <a:cubicBezTo>
                    <a:pt x="1187" y="12"/>
                    <a:pt x="1189" y="7"/>
                    <a:pt x="1192" y="4"/>
                  </a:cubicBezTo>
                  <a:cubicBezTo>
                    <a:pt x="1184" y="4"/>
                    <a:pt x="1184" y="4"/>
                    <a:pt x="1184" y="4"/>
                  </a:cubicBezTo>
                  <a:cubicBezTo>
                    <a:pt x="1183" y="5"/>
                    <a:pt x="1181" y="5"/>
                    <a:pt x="1178" y="4"/>
                  </a:cubicBezTo>
                  <a:cubicBezTo>
                    <a:pt x="1151" y="4"/>
                    <a:pt x="1151" y="4"/>
                    <a:pt x="1151" y="4"/>
                  </a:cubicBezTo>
                  <a:cubicBezTo>
                    <a:pt x="1123" y="15"/>
                    <a:pt x="1092" y="35"/>
                    <a:pt x="1085" y="67"/>
                  </a:cubicBezTo>
                  <a:cubicBezTo>
                    <a:pt x="1087" y="71"/>
                    <a:pt x="1084" y="78"/>
                    <a:pt x="1090" y="78"/>
                  </a:cubicBezTo>
                  <a:cubicBezTo>
                    <a:pt x="1111" y="68"/>
                    <a:pt x="1128" y="90"/>
                    <a:pt x="1150" y="86"/>
                  </a:cubicBezTo>
                  <a:cubicBezTo>
                    <a:pt x="1161" y="83"/>
                    <a:pt x="1172" y="80"/>
                    <a:pt x="1182" y="74"/>
                  </a:cubicBezTo>
                  <a:cubicBezTo>
                    <a:pt x="1186" y="86"/>
                    <a:pt x="1186" y="103"/>
                    <a:pt x="1194" y="115"/>
                  </a:cubicBezTo>
                  <a:cubicBezTo>
                    <a:pt x="1208" y="128"/>
                    <a:pt x="1200" y="149"/>
                    <a:pt x="1196" y="165"/>
                  </a:cubicBezTo>
                  <a:cubicBezTo>
                    <a:pt x="1181" y="164"/>
                    <a:pt x="1194" y="178"/>
                    <a:pt x="1189" y="184"/>
                  </a:cubicBezTo>
                  <a:cubicBezTo>
                    <a:pt x="1180" y="201"/>
                    <a:pt x="1170" y="216"/>
                    <a:pt x="1152" y="222"/>
                  </a:cubicBezTo>
                  <a:cubicBezTo>
                    <a:pt x="1135" y="223"/>
                    <a:pt x="1123" y="230"/>
                    <a:pt x="1108" y="225"/>
                  </a:cubicBezTo>
                  <a:cubicBezTo>
                    <a:pt x="1109" y="221"/>
                    <a:pt x="1109" y="221"/>
                    <a:pt x="1109" y="221"/>
                  </a:cubicBezTo>
                  <a:cubicBezTo>
                    <a:pt x="1128" y="206"/>
                    <a:pt x="1142" y="193"/>
                    <a:pt x="1161" y="180"/>
                  </a:cubicBezTo>
                  <a:cubicBezTo>
                    <a:pt x="1174" y="167"/>
                    <a:pt x="1174" y="151"/>
                    <a:pt x="1174" y="134"/>
                  </a:cubicBezTo>
                  <a:cubicBezTo>
                    <a:pt x="1170" y="115"/>
                    <a:pt x="1151" y="104"/>
                    <a:pt x="1134" y="100"/>
                  </a:cubicBezTo>
                  <a:cubicBezTo>
                    <a:pt x="1130" y="106"/>
                    <a:pt x="1137" y="116"/>
                    <a:pt x="1134" y="125"/>
                  </a:cubicBezTo>
                  <a:cubicBezTo>
                    <a:pt x="1129" y="146"/>
                    <a:pt x="1127" y="166"/>
                    <a:pt x="1134" y="187"/>
                  </a:cubicBezTo>
                  <a:cubicBezTo>
                    <a:pt x="1124" y="206"/>
                    <a:pt x="1104" y="227"/>
                    <a:pt x="1078" y="224"/>
                  </a:cubicBezTo>
                  <a:cubicBezTo>
                    <a:pt x="1057" y="219"/>
                    <a:pt x="1034" y="212"/>
                    <a:pt x="1016" y="202"/>
                  </a:cubicBezTo>
                  <a:cubicBezTo>
                    <a:pt x="1037" y="194"/>
                    <a:pt x="1056" y="181"/>
                    <a:pt x="1077" y="172"/>
                  </a:cubicBezTo>
                  <a:cubicBezTo>
                    <a:pt x="1093" y="163"/>
                    <a:pt x="1101" y="146"/>
                    <a:pt x="1107" y="131"/>
                  </a:cubicBezTo>
                  <a:cubicBezTo>
                    <a:pt x="1109" y="114"/>
                    <a:pt x="1105" y="97"/>
                    <a:pt x="1098" y="83"/>
                  </a:cubicBezTo>
                  <a:cubicBezTo>
                    <a:pt x="1094" y="87"/>
                    <a:pt x="1091" y="94"/>
                    <a:pt x="1089" y="100"/>
                  </a:cubicBezTo>
                  <a:cubicBezTo>
                    <a:pt x="1075" y="114"/>
                    <a:pt x="1054" y="124"/>
                    <a:pt x="1048" y="146"/>
                  </a:cubicBezTo>
                  <a:cubicBezTo>
                    <a:pt x="1048" y="161"/>
                    <a:pt x="1041" y="175"/>
                    <a:pt x="1033" y="188"/>
                  </a:cubicBezTo>
                  <a:cubicBezTo>
                    <a:pt x="1022" y="192"/>
                    <a:pt x="1009" y="200"/>
                    <a:pt x="997" y="193"/>
                  </a:cubicBezTo>
                  <a:cubicBezTo>
                    <a:pt x="971" y="178"/>
                    <a:pt x="942" y="153"/>
                    <a:pt x="934" y="123"/>
                  </a:cubicBezTo>
                  <a:cubicBezTo>
                    <a:pt x="932" y="119"/>
                    <a:pt x="929" y="115"/>
                    <a:pt x="927" y="111"/>
                  </a:cubicBezTo>
                  <a:cubicBezTo>
                    <a:pt x="924" y="114"/>
                    <a:pt x="924" y="114"/>
                    <a:pt x="924" y="114"/>
                  </a:cubicBezTo>
                  <a:cubicBezTo>
                    <a:pt x="921" y="114"/>
                    <a:pt x="921" y="110"/>
                    <a:pt x="919" y="108"/>
                  </a:cubicBezTo>
                  <a:cubicBezTo>
                    <a:pt x="919" y="128"/>
                    <a:pt x="913" y="155"/>
                    <a:pt x="890" y="162"/>
                  </a:cubicBezTo>
                  <a:cubicBezTo>
                    <a:pt x="871" y="167"/>
                    <a:pt x="847" y="156"/>
                    <a:pt x="832" y="172"/>
                  </a:cubicBezTo>
                  <a:cubicBezTo>
                    <a:pt x="826" y="182"/>
                    <a:pt x="811" y="182"/>
                    <a:pt x="801" y="185"/>
                  </a:cubicBezTo>
                  <a:cubicBezTo>
                    <a:pt x="812" y="200"/>
                    <a:pt x="831" y="205"/>
                    <a:pt x="850" y="204"/>
                  </a:cubicBezTo>
                  <a:cubicBezTo>
                    <a:pt x="866" y="199"/>
                    <a:pt x="882" y="193"/>
                    <a:pt x="893" y="178"/>
                  </a:cubicBezTo>
                  <a:cubicBezTo>
                    <a:pt x="896" y="178"/>
                    <a:pt x="896" y="178"/>
                    <a:pt x="896" y="178"/>
                  </a:cubicBezTo>
                  <a:cubicBezTo>
                    <a:pt x="897" y="198"/>
                    <a:pt x="870" y="212"/>
                    <a:pt x="873" y="233"/>
                  </a:cubicBezTo>
                  <a:cubicBezTo>
                    <a:pt x="870" y="254"/>
                    <a:pt x="892" y="267"/>
                    <a:pt x="899" y="285"/>
                  </a:cubicBezTo>
                  <a:cubicBezTo>
                    <a:pt x="900" y="287"/>
                    <a:pt x="902" y="287"/>
                    <a:pt x="904" y="285"/>
                  </a:cubicBezTo>
                  <a:cubicBezTo>
                    <a:pt x="908" y="263"/>
                    <a:pt x="920" y="242"/>
                    <a:pt x="911" y="220"/>
                  </a:cubicBezTo>
                  <a:cubicBezTo>
                    <a:pt x="902" y="205"/>
                    <a:pt x="901" y="187"/>
                    <a:pt x="905" y="170"/>
                  </a:cubicBezTo>
                  <a:cubicBezTo>
                    <a:pt x="910" y="154"/>
                    <a:pt x="919" y="139"/>
                    <a:pt x="924" y="123"/>
                  </a:cubicBezTo>
                  <a:cubicBezTo>
                    <a:pt x="939" y="133"/>
                    <a:pt x="936" y="155"/>
                    <a:pt x="939" y="172"/>
                  </a:cubicBezTo>
                  <a:cubicBezTo>
                    <a:pt x="944" y="219"/>
                    <a:pt x="934" y="261"/>
                    <a:pt x="913" y="301"/>
                  </a:cubicBezTo>
                  <a:cubicBezTo>
                    <a:pt x="906" y="309"/>
                    <a:pt x="896" y="310"/>
                    <a:pt x="886" y="314"/>
                  </a:cubicBezTo>
                  <a:cubicBezTo>
                    <a:pt x="871" y="303"/>
                    <a:pt x="859" y="286"/>
                    <a:pt x="840" y="286"/>
                  </a:cubicBezTo>
                  <a:cubicBezTo>
                    <a:pt x="832" y="282"/>
                    <a:pt x="833" y="273"/>
                    <a:pt x="827" y="268"/>
                  </a:cubicBezTo>
                  <a:cubicBezTo>
                    <a:pt x="819" y="273"/>
                    <a:pt x="825" y="283"/>
                    <a:pt x="821" y="290"/>
                  </a:cubicBezTo>
                  <a:cubicBezTo>
                    <a:pt x="817" y="301"/>
                    <a:pt x="814" y="312"/>
                    <a:pt x="819" y="323"/>
                  </a:cubicBezTo>
                  <a:cubicBezTo>
                    <a:pt x="825" y="337"/>
                    <a:pt x="840" y="340"/>
                    <a:pt x="853" y="341"/>
                  </a:cubicBezTo>
                  <a:cubicBezTo>
                    <a:pt x="868" y="339"/>
                    <a:pt x="881" y="329"/>
                    <a:pt x="894" y="320"/>
                  </a:cubicBezTo>
                  <a:cubicBezTo>
                    <a:pt x="898" y="319"/>
                    <a:pt x="898" y="319"/>
                    <a:pt x="898" y="319"/>
                  </a:cubicBezTo>
                  <a:cubicBezTo>
                    <a:pt x="890" y="343"/>
                    <a:pt x="863" y="360"/>
                    <a:pt x="841" y="372"/>
                  </a:cubicBezTo>
                  <a:cubicBezTo>
                    <a:pt x="809" y="386"/>
                    <a:pt x="769" y="387"/>
                    <a:pt x="733" y="383"/>
                  </a:cubicBezTo>
                  <a:cubicBezTo>
                    <a:pt x="720" y="375"/>
                    <a:pt x="702" y="368"/>
                    <a:pt x="696" y="352"/>
                  </a:cubicBezTo>
                  <a:cubicBezTo>
                    <a:pt x="697" y="342"/>
                    <a:pt x="702" y="329"/>
                    <a:pt x="713" y="325"/>
                  </a:cubicBezTo>
                  <a:cubicBezTo>
                    <a:pt x="730" y="320"/>
                    <a:pt x="728" y="339"/>
                    <a:pt x="739" y="346"/>
                  </a:cubicBezTo>
                  <a:cubicBezTo>
                    <a:pt x="756" y="358"/>
                    <a:pt x="777" y="366"/>
                    <a:pt x="799" y="358"/>
                  </a:cubicBezTo>
                  <a:cubicBezTo>
                    <a:pt x="803" y="356"/>
                    <a:pt x="810" y="363"/>
                    <a:pt x="810" y="355"/>
                  </a:cubicBezTo>
                  <a:cubicBezTo>
                    <a:pt x="804" y="341"/>
                    <a:pt x="800" y="326"/>
                    <a:pt x="787" y="318"/>
                  </a:cubicBezTo>
                  <a:cubicBezTo>
                    <a:pt x="777" y="311"/>
                    <a:pt x="763" y="305"/>
                    <a:pt x="751" y="312"/>
                  </a:cubicBezTo>
                  <a:cubicBezTo>
                    <a:pt x="739" y="321"/>
                    <a:pt x="728" y="307"/>
                    <a:pt x="717" y="315"/>
                  </a:cubicBezTo>
                  <a:cubicBezTo>
                    <a:pt x="704" y="321"/>
                    <a:pt x="697" y="331"/>
                    <a:pt x="690" y="341"/>
                  </a:cubicBezTo>
                  <a:cubicBezTo>
                    <a:pt x="685" y="336"/>
                    <a:pt x="682" y="329"/>
                    <a:pt x="681" y="322"/>
                  </a:cubicBezTo>
                  <a:cubicBezTo>
                    <a:pt x="683" y="306"/>
                    <a:pt x="695" y="294"/>
                    <a:pt x="695" y="278"/>
                  </a:cubicBezTo>
                  <a:cubicBezTo>
                    <a:pt x="698" y="276"/>
                    <a:pt x="698" y="276"/>
                    <a:pt x="698" y="276"/>
                  </a:cubicBezTo>
                  <a:cubicBezTo>
                    <a:pt x="713" y="298"/>
                    <a:pt x="739" y="312"/>
                    <a:pt x="765" y="305"/>
                  </a:cubicBezTo>
                  <a:cubicBezTo>
                    <a:pt x="779" y="301"/>
                    <a:pt x="793" y="310"/>
                    <a:pt x="806" y="306"/>
                  </a:cubicBezTo>
                  <a:cubicBezTo>
                    <a:pt x="811" y="280"/>
                    <a:pt x="803" y="252"/>
                    <a:pt x="781" y="236"/>
                  </a:cubicBezTo>
                  <a:cubicBezTo>
                    <a:pt x="775" y="229"/>
                    <a:pt x="768" y="227"/>
                    <a:pt x="762" y="222"/>
                  </a:cubicBezTo>
                  <a:cubicBezTo>
                    <a:pt x="765" y="214"/>
                    <a:pt x="775" y="210"/>
                    <a:pt x="782" y="207"/>
                  </a:cubicBezTo>
                  <a:cubicBezTo>
                    <a:pt x="800" y="186"/>
                    <a:pt x="802" y="163"/>
                    <a:pt x="800" y="136"/>
                  </a:cubicBezTo>
                  <a:cubicBezTo>
                    <a:pt x="800" y="132"/>
                    <a:pt x="804" y="128"/>
                    <a:pt x="799" y="124"/>
                  </a:cubicBezTo>
                  <a:cubicBezTo>
                    <a:pt x="781" y="127"/>
                    <a:pt x="762" y="118"/>
                    <a:pt x="744" y="123"/>
                  </a:cubicBezTo>
                  <a:cubicBezTo>
                    <a:pt x="754" y="100"/>
                    <a:pt x="774" y="79"/>
                    <a:pt x="801" y="74"/>
                  </a:cubicBezTo>
                  <a:cubicBezTo>
                    <a:pt x="805" y="75"/>
                    <a:pt x="805" y="75"/>
                    <a:pt x="805" y="75"/>
                  </a:cubicBezTo>
                  <a:cubicBezTo>
                    <a:pt x="814" y="88"/>
                    <a:pt x="821" y="105"/>
                    <a:pt x="838" y="108"/>
                  </a:cubicBezTo>
                  <a:cubicBezTo>
                    <a:pt x="856" y="112"/>
                    <a:pt x="871" y="118"/>
                    <a:pt x="891" y="117"/>
                  </a:cubicBezTo>
                  <a:cubicBezTo>
                    <a:pt x="894" y="109"/>
                    <a:pt x="889" y="97"/>
                    <a:pt x="885" y="88"/>
                  </a:cubicBezTo>
                  <a:cubicBezTo>
                    <a:pt x="879" y="76"/>
                    <a:pt x="868" y="64"/>
                    <a:pt x="852" y="64"/>
                  </a:cubicBezTo>
                  <a:cubicBezTo>
                    <a:pt x="838" y="65"/>
                    <a:pt x="824" y="70"/>
                    <a:pt x="810" y="66"/>
                  </a:cubicBezTo>
                  <a:cubicBezTo>
                    <a:pt x="793" y="68"/>
                    <a:pt x="779" y="76"/>
                    <a:pt x="764" y="82"/>
                  </a:cubicBezTo>
                  <a:cubicBezTo>
                    <a:pt x="762" y="71"/>
                    <a:pt x="770" y="63"/>
                    <a:pt x="774" y="54"/>
                  </a:cubicBezTo>
                  <a:cubicBezTo>
                    <a:pt x="774" y="42"/>
                    <a:pt x="779" y="31"/>
                    <a:pt x="773" y="20"/>
                  </a:cubicBezTo>
                  <a:cubicBezTo>
                    <a:pt x="767" y="9"/>
                    <a:pt x="755" y="7"/>
                    <a:pt x="745" y="4"/>
                  </a:cubicBezTo>
                  <a:cubicBezTo>
                    <a:pt x="727" y="4"/>
                    <a:pt x="727" y="4"/>
                    <a:pt x="727" y="4"/>
                  </a:cubicBezTo>
                  <a:cubicBezTo>
                    <a:pt x="733" y="18"/>
                    <a:pt x="733" y="36"/>
                    <a:pt x="742" y="49"/>
                  </a:cubicBezTo>
                  <a:cubicBezTo>
                    <a:pt x="748" y="60"/>
                    <a:pt x="766" y="66"/>
                    <a:pt x="756" y="82"/>
                  </a:cubicBezTo>
                  <a:cubicBezTo>
                    <a:pt x="754" y="95"/>
                    <a:pt x="754" y="95"/>
                    <a:pt x="754" y="95"/>
                  </a:cubicBezTo>
                  <a:cubicBezTo>
                    <a:pt x="745" y="105"/>
                    <a:pt x="738" y="117"/>
                    <a:pt x="732" y="128"/>
                  </a:cubicBezTo>
                  <a:cubicBezTo>
                    <a:pt x="724" y="136"/>
                    <a:pt x="713" y="141"/>
                    <a:pt x="709" y="150"/>
                  </a:cubicBezTo>
                  <a:cubicBezTo>
                    <a:pt x="704" y="144"/>
                    <a:pt x="703" y="135"/>
                    <a:pt x="699" y="127"/>
                  </a:cubicBezTo>
                  <a:cubicBezTo>
                    <a:pt x="683" y="105"/>
                    <a:pt x="663" y="89"/>
                    <a:pt x="639" y="77"/>
                  </a:cubicBezTo>
                  <a:cubicBezTo>
                    <a:pt x="631" y="81"/>
                    <a:pt x="637" y="90"/>
                    <a:pt x="638" y="95"/>
                  </a:cubicBezTo>
                  <a:cubicBezTo>
                    <a:pt x="624" y="117"/>
                    <a:pt x="613" y="142"/>
                    <a:pt x="619" y="170"/>
                  </a:cubicBezTo>
                  <a:cubicBezTo>
                    <a:pt x="615" y="172"/>
                    <a:pt x="608" y="170"/>
                    <a:pt x="604" y="169"/>
                  </a:cubicBezTo>
                  <a:cubicBezTo>
                    <a:pt x="600" y="151"/>
                    <a:pt x="593" y="133"/>
                    <a:pt x="582" y="117"/>
                  </a:cubicBezTo>
                  <a:cubicBezTo>
                    <a:pt x="582" y="108"/>
                    <a:pt x="578" y="94"/>
                    <a:pt x="587" y="90"/>
                  </a:cubicBezTo>
                  <a:cubicBezTo>
                    <a:pt x="614" y="84"/>
                    <a:pt x="641" y="66"/>
                    <a:pt x="646" y="37"/>
                  </a:cubicBezTo>
                  <a:cubicBezTo>
                    <a:pt x="645" y="29"/>
                    <a:pt x="634" y="30"/>
                    <a:pt x="628" y="28"/>
                  </a:cubicBezTo>
                  <a:cubicBezTo>
                    <a:pt x="609" y="23"/>
                    <a:pt x="594" y="42"/>
                    <a:pt x="585" y="55"/>
                  </a:cubicBezTo>
                  <a:cubicBezTo>
                    <a:pt x="589" y="72"/>
                    <a:pt x="572" y="82"/>
                    <a:pt x="576" y="99"/>
                  </a:cubicBezTo>
                  <a:cubicBezTo>
                    <a:pt x="574" y="101"/>
                    <a:pt x="576" y="108"/>
                    <a:pt x="571" y="106"/>
                  </a:cubicBezTo>
                  <a:cubicBezTo>
                    <a:pt x="561" y="98"/>
                    <a:pt x="547" y="87"/>
                    <a:pt x="551" y="73"/>
                  </a:cubicBezTo>
                  <a:cubicBezTo>
                    <a:pt x="553" y="67"/>
                    <a:pt x="561" y="73"/>
                    <a:pt x="565" y="67"/>
                  </a:cubicBezTo>
                  <a:cubicBezTo>
                    <a:pt x="586" y="59"/>
                    <a:pt x="593" y="38"/>
                    <a:pt x="591" y="17"/>
                  </a:cubicBezTo>
                  <a:cubicBezTo>
                    <a:pt x="583" y="11"/>
                    <a:pt x="577" y="22"/>
                    <a:pt x="569" y="23"/>
                  </a:cubicBezTo>
                  <a:cubicBezTo>
                    <a:pt x="555" y="28"/>
                    <a:pt x="541" y="42"/>
                    <a:pt x="541" y="58"/>
                  </a:cubicBezTo>
                  <a:cubicBezTo>
                    <a:pt x="542" y="80"/>
                    <a:pt x="542" y="80"/>
                    <a:pt x="542" y="80"/>
                  </a:cubicBezTo>
                  <a:cubicBezTo>
                    <a:pt x="525" y="74"/>
                    <a:pt x="500" y="67"/>
                    <a:pt x="484" y="82"/>
                  </a:cubicBezTo>
                  <a:cubicBezTo>
                    <a:pt x="474" y="88"/>
                    <a:pt x="473" y="101"/>
                    <a:pt x="461" y="103"/>
                  </a:cubicBezTo>
                  <a:cubicBezTo>
                    <a:pt x="459" y="104"/>
                    <a:pt x="459" y="105"/>
                    <a:pt x="459" y="107"/>
                  </a:cubicBezTo>
                  <a:cubicBezTo>
                    <a:pt x="467" y="112"/>
                    <a:pt x="481" y="111"/>
                    <a:pt x="491" y="114"/>
                  </a:cubicBezTo>
                  <a:cubicBezTo>
                    <a:pt x="516" y="117"/>
                    <a:pt x="533" y="81"/>
                    <a:pt x="557" y="102"/>
                  </a:cubicBezTo>
                  <a:cubicBezTo>
                    <a:pt x="563" y="107"/>
                    <a:pt x="569" y="112"/>
                    <a:pt x="571" y="119"/>
                  </a:cubicBezTo>
                  <a:cubicBezTo>
                    <a:pt x="552" y="125"/>
                    <a:pt x="529" y="112"/>
                    <a:pt x="513" y="127"/>
                  </a:cubicBezTo>
                  <a:cubicBezTo>
                    <a:pt x="499" y="145"/>
                    <a:pt x="495" y="167"/>
                    <a:pt x="495" y="191"/>
                  </a:cubicBezTo>
                  <a:cubicBezTo>
                    <a:pt x="494" y="193"/>
                    <a:pt x="490" y="195"/>
                    <a:pt x="493" y="198"/>
                  </a:cubicBezTo>
                  <a:cubicBezTo>
                    <a:pt x="501" y="197"/>
                    <a:pt x="506" y="185"/>
                    <a:pt x="514" y="182"/>
                  </a:cubicBezTo>
                  <a:cubicBezTo>
                    <a:pt x="536" y="173"/>
                    <a:pt x="556" y="152"/>
                    <a:pt x="556" y="128"/>
                  </a:cubicBezTo>
                  <a:cubicBezTo>
                    <a:pt x="569" y="122"/>
                    <a:pt x="578" y="132"/>
                    <a:pt x="587" y="139"/>
                  </a:cubicBezTo>
                  <a:cubicBezTo>
                    <a:pt x="589" y="148"/>
                    <a:pt x="600" y="160"/>
                    <a:pt x="591" y="169"/>
                  </a:cubicBezTo>
                  <a:cubicBezTo>
                    <a:pt x="565" y="171"/>
                    <a:pt x="545" y="186"/>
                    <a:pt x="525" y="202"/>
                  </a:cubicBezTo>
                  <a:cubicBezTo>
                    <a:pt x="518" y="201"/>
                    <a:pt x="510" y="205"/>
                    <a:pt x="507" y="210"/>
                  </a:cubicBezTo>
                  <a:cubicBezTo>
                    <a:pt x="510" y="220"/>
                    <a:pt x="521" y="211"/>
                    <a:pt x="527" y="217"/>
                  </a:cubicBezTo>
                  <a:cubicBezTo>
                    <a:pt x="540" y="233"/>
                    <a:pt x="556" y="251"/>
                    <a:pt x="576" y="255"/>
                  </a:cubicBezTo>
                  <a:cubicBezTo>
                    <a:pt x="608" y="257"/>
                    <a:pt x="608" y="257"/>
                    <a:pt x="608" y="257"/>
                  </a:cubicBezTo>
                  <a:cubicBezTo>
                    <a:pt x="611" y="265"/>
                    <a:pt x="601" y="275"/>
                    <a:pt x="600" y="285"/>
                  </a:cubicBezTo>
                  <a:cubicBezTo>
                    <a:pt x="596" y="304"/>
                    <a:pt x="598" y="325"/>
                    <a:pt x="606" y="342"/>
                  </a:cubicBezTo>
                  <a:cubicBezTo>
                    <a:pt x="602" y="345"/>
                    <a:pt x="595" y="346"/>
                    <a:pt x="589" y="345"/>
                  </a:cubicBezTo>
                  <a:cubicBezTo>
                    <a:pt x="576" y="341"/>
                    <a:pt x="586" y="327"/>
                    <a:pt x="587" y="320"/>
                  </a:cubicBezTo>
                  <a:cubicBezTo>
                    <a:pt x="594" y="308"/>
                    <a:pt x="593" y="289"/>
                    <a:pt x="586" y="277"/>
                  </a:cubicBezTo>
                  <a:cubicBezTo>
                    <a:pt x="584" y="276"/>
                    <a:pt x="578" y="268"/>
                    <a:pt x="576" y="275"/>
                  </a:cubicBezTo>
                  <a:cubicBezTo>
                    <a:pt x="563" y="288"/>
                    <a:pt x="551" y="302"/>
                    <a:pt x="550" y="320"/>
                  </a:cubicBezTo>
                  <a:cubicBezTo>
                    <a:pt x="553" y="332"/>
                    <a:pt x="561" y="344"/>
                    <a:pt x="572" y="350"/>
                  </a:cubicBezTo>
                  <a:cubicBezTo>
                    <a:pt x="566" y="352"/>
                    <a:pt x="559" y="352"/>
                    <a:pt x="554" y="349"/>
                  </a:cubicBezTo>
                  <a:cubicBezTo>
                    <a:pt x="550" y="341"/>
                    <a:pt x="547" y="331"/>
                    <a:pt x="540" y="323"/>
                  </a:cubicBezTo>
                  <a:cubicBezTo>
                    <a:pt x="527" y="312"/>
                    <a:pt x="507" y="310"/>
                    <a:pt x="500" y="292"/>
                  </a:cubicBezTo>
                  <a:cubicBezTo>
                    <a:pt x="487" y="297"/>
                    <a:pt x="495" y="313"/>
                    <a:pt x="487" y="322"/>
                  </a:cubicBezTo>
                  <a:cubicBezTo>
                    <a:pt x="486" y="337"/>
                    <a:pt x="495" y="350"/>
                    <a:pt x="508" y="356"/>
                  </a:cubicBezTo>
                  <a:cubicBezTo>
                    <a:pt x="525" y="367"/>
                    <a:pt x="544" y="359"/>
                    <a:pt x="561" y="358"/>
                  </a:cubicBezTo>
                  <a:cubicBezTo>
                    <a:pt x="563" y="361"/>
                    <a:pt x="563" y="361"/>
                    <a:pt x="561" y="363"/>
                  </a:cubicBezTo>
                  <a:cubicBezTo>
                    <a:pt x="542" y="370"/>
                    <a:pt x="519" y="379"/>
                    <a:pt x="514" y="402"/>
                  </a:cubicBezTo>
                  <a:cubicBezTo>
                    <a:pt x="512" y="410"/>
                    <a:pt x="508" y="419"/>
                    <a:pt x="513" y="427"/>
                  </a:cubicBezTo>
                  <a:cubicBezTo>
                    <a:pt x="507" y="426"/>
                    <a:pt x="500" y="416"/>
                    <a:pt x="497" y="409"/>
                  </a:cubicBezTo>
                  <a:cubicBezTo>
                    <a:pt x="484" y="384"/>
                    <a:pt x="484" y="354"/>
                    <a:pt x="482" y="326"/>
                  </a:cubicBezTo>
                  <a:cubicBezTo>
                    <a:pt x="472" y="318"/>
                    <a:pt x="453" y="330"/>
                    <a:pt x="448" y="314"/>
                  </a:cubicBezTo>
                  <a:cubicBezTo>
                    <a:pt x="448" y="300"/>
                    <a:pt x="449" y="282"/>
                    <a:pt x="463" y="272"/>
                  </a:cubicBezTo>
                  <a:cubicBezTo>
                    <a:pt x="469" y="267"/>
                    <a:pt x="476" y="260"/>
                    <a:pt x="484" y="263"/>
                  </a:cubicBezTo>
                  <a:cubicBezTo>
                    <a:pt x="504" y="282"/>
                    <a:pt x="538" y="285"/>
                    <a:pt x="562" y="273"/>
                  </a:cubicBezTo>
                  <a:cubicBezTo>
                    <a:pt x="559" y="260"/>
                    <a:pt x="554" y="250"/>
                    <a:pt x="541" y="243"/>
                  </a:cubicBezTo>
                  <a:cubicBezTo>
                    <a:pt x="519" y="235"/>
                    <a:pt x="499" y="254"/>
                    <a:pt x="477" y="252"/>
                  </a:cubicBezTo>
                  <a:cubicBezTo>
                    <a:pt x="474" y="243"/>
                    <a:pt x="484" y="238"/>
                    <a:pt x="485" y="229"/>
                  </a:cubicBezTo>
                  <a:cubicBezTo>
                    <a:pt x="486" y="216"/>
                    <a:pt x="481" y="201"/>
                    <a:pt x="468" y="195"/>
                  </a:cubicBezTo>
                  <a:cubicBezTo>
                    <a:pt x="460" y="187"/>
                    <a:pt x="448" y="187"/>
                    <a:pt x="442" y="177"/>
                  </a:cubicBezTo>
                  <a:cubicBezTo>
                    <a:pt x="432" y="175"/>
                    <a:pt x="432" y="187"/>
                    <a:pt x="430" y="192"/>
                  </a:cubicBezTo>
                  <a:cubicBezTo>
                    <a:pt x="426" y="205"/>
                    <a:pt x="434" y="217"/>
                    <a:pt x="441" y="227"/>
                  </a:cubicBezTo>
                  <a:cubicBezTo>
                    <a:pt x="450" y="236"/>
                    <a:pt x="462" y="237"/>
                    <a:pt x="468" y="249"/>
                  </a:cubicBezTo>
                  <a:cubicBezTo>
                    <a:pt x="465" y="265"/>
                    <a:pt x="450" y="276"/>
                    <a:pt x="441" y="289"/>
                  </a:cubicBezTo>
                  <a:cubicBezTo>
                    <a:pt x="428" y="271"/>
                    <a:pt x="427" y="244"/>
                    <a:pt x="424" y="222"/>
                  </a:cubicBezTo>
                  <a:cubicBezTo>
                    <a:pt x="420" y="207"/>
                    <a:pt x="421" y="189"/>
                    <a:pt x="423" y="176"/>
                  </a:cubicBezTo>
                  <a:cubicBezTo>
                    <a:pt x="450" y="172"/>
                    <a:pt x="465" y="148"/>
                    <a:pt x="476" y="126"/>
                  </a:cubicBezTo>
                  <a:cubicBezTo>
                    <a:pt x="478" y="126"/>
                    <a:pt x="481" y="123"/>
                    <a:pt x="479" y="121"/>
                  </a:cubicBezTo>
                  <a:cubicBezTo>
                    <a:pt x="466" y="116"/>
                    <a:pt x="453" y="113"/>
                    <a:pt x="439" y="116"/>
                  </a:cubicBezTo>
                  <a:cubicBezTo>
                    <a:pt x="438" y="107"/>
                    <a:pt x="447" y="99"/>
                    <a:pt x="454" y="91"/>
                  </a:cubicBezTo>
                  <a:cubicBezTo>
                    <a:pt x="471" y="66"/>
                    <a:pt x="497" y="46"/>
                    <a:pt x="519" y="26"/>
                  </a:cubicBezTo>
                  <a:cubicBezTo>
                    <a:pt x="518" y="23"/>
                    <a:pt x="518" y="23"/>
                    <a:pt x="518" y="23"/>
                  </a:cubicBezTo>
                  <a:cubicBezTo>
                    <a:pt x="510" y="20"/>
                    <a:pt x="509" y="32"/>
                    <a:pt x="502" y="33"/>
                  </a:cubicBezTo>
                  <a:cubicBezTo>
                    <a:pt x="486" y="44"/>
                    <a:pt x="477" y="58"/>
                    <a:pt x="462" y="70"/>
                  </a:cubicBezTo>
                  <a:cubicBezTo>
                    <a:pt x="466" y="49"/>
                    <a:pt x="471" y="29"/>
                    <a:pt x="490" y="14"/>
                  </a:cubicBezTo>
                  <a:cubicBezTo>
                    <a:pt x="503" y="10"/>
                    <a:pt x="514" y="18"/>
                    <a:pt x="526" y="20"/>
                  </a:cubicBezTo>
                  <a:cubicBezTo>
                    <a:pt x="545" y="24"/>
                    <a:pt x="567" y="19"/>
                    <a:pt x="581" y="5"/>
                  </a:cubicBezTo>
                  <a:cubicBezTo>
                    <a:pt x="581" y="5"/>
                    <a:pt x="581" y="4"/>
                    <a:pt x="580" y="4"/>
                  </a:cubicBezTo>
                  <a:cubicBezTo>
                    <a:pt x="564" y="4"/>
                    <a:pt x="564" y="4"/>
                    <a:pt x="564" y="4"/>
                  </a:cubicBezTo>
                  <a:cubicBezTo>
                    <a:pt x="565" y="4"/>
                    <a:pt x="566" y="5"/>
                    <a:pt x="566" y="5"/>
                  </a:cubicBezTo>
                  <a:cubicBezTo>
                    <a:pt x="567" y="9"/>
                    <a:pt x="562" y="13"/>
                    <a:pt x="558" y="13"/>
                  </a:cubicBezTo>
                  <a:cubicBezTo>
                    <a:pt x="540" y="17"/>
                    <a:pt x="520" y="15"/>
                    <a:pt x="505" y="5"/>
                  </a:cubicBezTo>
                  <a:cubicBezTo>
                    <a:pt x="506" y="5"/>
                    <a:pt x="506" y="4"/>
                    <a:pt x="507" y="4"/>
                  </a:cubicBezTo>
                  <a:cubicBezTo>
                    <a:pt x="492" y="4"/>
                    <a:pt x="492" y="4"/>
                    <a:pt x="492" y="4"/>
                  </a:cubicBezTo>
                  <a:cubicBezTo>
                    <a:pt x="484" y="11"/>
                    <a:pt x="477" y="20"/>
                    <a:pt x="469" y="28"/>
                  </a:cubicBezTo>
                  <a:cubicBezTo>
                    <a:pt x="464" y="21"/>
                    <a:pt x="463" y="12"/>
                    <a:pt x="462" y="4"/>
                  </a:cubicBezTo>
                  <a:cubicBezTo>
                    <a:pt x="453" y="4"/>
                    <a:pt x="453" y="4"/>
                    <a:pt x="453" y="4"/>
                  </a:cubicBezTo>
                  <a:cubicBezTo>
                    <a:pt x="453" y="5"/>
                    <a:pt x="453" y="5"/>
                    <a:pt x="453" y="5"/>
                  </a:cubicBezTo>
                  <a:cubicBezTo>
                    <a:pt x="452" y="4"/>
                    <a:pt x="452" y="4"/>
                    <a:pt x="452" y="4"/>
                  </a:cubicBezTo>
                  <a:cubicBezTo>
                    <a:pt x="437" y="4"/>
                    <a:pt x="437" y="4"/>
                    <a:pt x="437" y="4"/>
                  </a:cubicBezTo>
                  <a:cubicBezTo>
                    <a:pt x="451" y="14"/>
                    <a:pt x="451" y="14"/>
                    <a:pt x="451" y="14"/>
                  </a:cubicBezTo>
                  <a:cubicBezTo>
                    <a:pt x="452" y="17"/>
                    <a:pt x="454" y="23"/>
                    <a:pt x="448" y="24"/>
                  </a:cubicBezTo>
                  <a:cubicBezTo>
                    <a:pt x="434" y="24"/>
                    <a:pt x="422" y="15"/>
                    <a:pt x="416" y="4"/>
                  </a:cubicBezTo>
                  <a:cubicBezTo>
                    <a:pt x="405" y="4"/>
                    <a:pt x="405" y="4"/>
                    <a:pt x="405" y="4"/>
                  </a:cubicBezTo>
                  <a:cubicBezTo>
                    <a:pt x="417" y="21"/>
                    <a:pt x="437" y="35"/>
                    <a:pt x="459" y="31"/>
                  </a:cubicBezTo>
                  <a:cubicBezTo>
                    <a:pt x="467" y="42"/>
                    <a:pt x="457" y="51"/>
                    <a:pt x="455" y="61"/>
                  </a:cubicBezTo>
                  <a:cubicBezTo>
                    <a:pt x="449" y="71"/>
                    <a:pt x="453" y="84"/>
                    <a:pt x="443" y="93"/>
                  </a:cubicBezTo>
                  <a:cubicBezTo>
                    <a:pt x="424" y="81"/>
                    <a:pt x="433" y="53"/>
                    <a:pt x="408" y="45"/>
                  </a:cubicBezTo>
                  <a:cubicBezTo>
                    <a:pt x="394" y="36"/>
                    <a:pt x="376" y="42"/>
                    <a:pt x="363" y="46"/>
                  </a:cubicBezTo>
                  <a:cubicBezTo>
                    <a:pt x="346" y="54"/>
                    <a:pt x="342" y="75"/>
                    <a:pt x="324" y="80"/>
                  </a:cubicBezTo>
                  <a:cubicBezTo>
                    <a:pt x="323" y="82"/>
                    <a:pt x="323" y="82"/>
                    <a:pt x="323" y="82"/>
                  </a:cubicBezTo>
                  <a:cubicBezTo>
                    <a:pt x="329" y="91"/>
                    <a:pt x="340" y="82"/>
                    <a:pt x="349" y="86"/>
                  </a:cubicBezTo>
                  <a:cubicBezTo>
                    <a:pt x="372" y="94"/>
                    <a:pt x="398" y="90"/>
                    <a:pt x="420" y="81"/>
                  </a:cubicBezTo>
                  <a:cubicBezTo>
                    <a:pt x="426" y="80"/>
                    <a:pt x="429" y="87"/>
                    <a:pt x="430" y="90"/>
                  </a:cubicBezTo>
                  <a:cubicBezTo>
                    <a:pt x="425" y="99"/>
                    <a:pt x="439" y="100"/>
                    <a:pt x="432" y="109"/>
                  </a:cubicBezTo>
                  <a:cubicBezTo>
                    <a:pt x="429" y="126"/>
                    <a:pt x="408" y="137"/>
                    <a:pt x="407" y="154"/>
                  </a:cubicBezTo>
                  <a:cubicBezTo>
                    <a:pt x="408" y="164"/>
                    <a:pt x="407" y="174"/>
                    <a:pt x="398" y="181"/>
                  </a:cubicBezTo>
                  <a:cubicBezTo>
                    <a:pt x="398" y="190"/>
                    <a:pt x="396" y="200"/>
                    <a:pt x="392" y="209"/>
                  </a:cubicBezTo>
                  <a:cubicBezTo>
                    <a:pt x="387" y="211"/>
                    <a:pt x="383" y="205"/>
                    <a:pt x="380" y="201"/>
                  </a:cubicBezTo>
                  <a:cubicBezTo>
                    <a:pt x="380" y="185"/>
                    <a:pt x="396" y="178"/>
                    <a:pt x="400" y="163"/>
                  </a:cubicBezTo>
                  <a:cubicBezTo>
                    <a:pt x="405" y="147"/>
                    <a:pt x="396" y="127"/>
                    <a:pt x="394" y="110"/>
                  </a:cubicBezTo>
                  <a:cubicBezTo>
                    <a:pt x="391" y="109"/>
                    <a:pt x="391" y="109"/>
                    <a:pt x="391" y="109"/>
                  </a:cubicBezTo>
                  <a:cubicBezTo>
                    <a:pt x="376" y="122"/>
                    <a:pt x="358" y="133"/>
                    <a:pt x="355" y="153"/>
                  </a:cubicBezTo>
                  <a:cubicBezTo>
                    <a:pt x="357" y="165"/>
                    <a:pt x="360" y="178"/>
                    <a:pt x="368" y="188"/>
                  </a:cubicBezTo>
                  <a:cubicBezTo>
                    <a:pt x="368" y="192"/>
                    <a:pt x="368" y="192"/>
                    <a:pt x="368" y="192"/>
                  </a:cubicBezTo>
                  <a:cubicBezTo>
                    <a:pt x="353" y="179"/>
                    <a:pt x="329" y="197"/>
                    <a:pt x="320" y="176"/>
                  </a:cubicBezTo>
                  <a:cubicBezTo>
                    <a:pt x="320" y="168"/>
                    <a:pt x="330" y="163"/>
                    <a:pt x="334" y="157"/>
                  </a:cubicBezTo>
                  <a:cubicBezTo>
                    <a:pt x="344" y="140"/>
                    <a:pt x="350" y="113"/>
                    <a:pt x="337" y="96"/>
                  </a:cubicBezTo>
                  <a:cubicBezTo>
                    <a:pt x="329" y="99"/>
                    <a:pt x="329" y="113"/>
                    <a:pt x="317" y="112"/>
                  </a:cubicBezTo>
                  <a:cubicBezTo>
                    <a:pt x="304" y="123"/>
                    <a:pt x="304" y="123"/>
                    <a:pt x="304" y="123"/>
                  </a:cubicBezTo>
                  <a:cubicBezTo>
                    <a:pt x="299" y="99"/>
                    <a:pt x="271" y="87"/>
                    <a:pt x="264" y="65"/>
                  </a:cubicBezTo>
                  <a:cubicBezTo>
                    <a:pt x="270" y="54"/>
                    <a:pt x="273" y="42"/>
                    <a:pt x="275" y="31"/>
                  </a:cubicBezTo>
                  <a:cubicBezTo>
                    <a:pt x="291" y="46"/>
                    <a:pt x="315" y="54"/>
                    <a:pt x="337" y="47"/>
                  </a:cubicBezTo>
                  <a:cubicBezTo>
                    <a:pt x="343" y="42"/>
                    <a:pt x="354" y="50"/>
                    <a:pt x="356" y="37"/>
                  </a:cubicBezTo>
                  <a:cubicBezTo>
                    <a:pt x="354" y="26"/>
                    <a:pt x="351" y="14"/>
                    <a:pt x="346" y="4"/>
                  </a:cubicBezTo>
                  <a:cubicBezTo>
                    <a:pt x="338" y="4"/>
                    <a:pt x="338" y="4"/>
                    <a:pt x="338" y="4"/>
                  </a:cubicBezTo>
                  <a:cubicBezTo>
                    <a:pt x="340" y="7"/>
                    <a:pt x="341" y="10"/>
                    <a:pt x="343" y="13"/>
                  </a:cubicBezTo>
                  <a:cubicBezTo>
                    <a:pt x="344" y="17"/>
                    <a:pt x="346" y="20"/>
                    <a:pt x="344" y="25"/>
                  </a:cubicBezTo>
                  <a:cubicBezTo>
                    <a:pt x="339" y="23"/>
                    <a:pt x="339" y="23"/>
                    <a:pt x="339" y="23"/>
                  </a:cubicBezTo>
                  <a:cubicBezTo>
                    <a:pt x="332" y="15"/>
                    <a:pt x="326" y="9"/>
                    <a:pt x="318" y="4"/>
                  </a:cubicBezTo>
                  <a:cubicBezTo>
                    <a:pt x="304" y="4"/>
                    <a:pt x="304" y="4"/>
                    <a:pt x="304" y="4"/>
                  </a:cubicBezTo>
                  <a:cubicBezTo>
                    <a:pt x="319" y="11"/>
                    <a:pt x="331" y="22"/>
                    <a:pt x="339" y="36"/>
                  </a:cubicBezTo>
                  <a:cubicBezTo>
                    <a:pt x="333" y="44"/>
                    <a:pt x="318" y="42"/>
                    <a:pt x="308" y="42"/>
                  </a:cubicBezTo>
                  <a:cubicBezTo>
                    <a:pt x="292" y="40"/>
                    <a:pt x="279" y="27"/>
                    <a:pt x="274" y="13"/>
                  </a:cubicBezTo>
                  <a:cubicBezTo>
                    <a:pt x="279" y="4"/>
                    <a:pt x="279" y="4"/>
                    <a:pt x="279" y="4"/>
                  </a:cubicBezTo>
                  <a:cubicBezTo>
                    <a:pt x="270" y="4"/>
                    <a:pt x="270" y="4"/>
                    <a:pt x="270" y="4"/>
                  </a:cubicBezTo>
                  <a:cubicBezTo>
                    <a:pt x="265" y="9"/>
                    <a:pt x="258" y="11"/>
                    <a:pt x="252" y="12"/>
                  </a:cubicBezTo>
                  <a:cubicBezTo>
                    <a:pt x="255" y="10"/>
                    <a:pt x="259" y="7"/>
                    <a:pt x="262" y="4"/>
                  </a:cubicBezTo>
                  <a:cubicBezTo>
                    <a:pt x="250" y="4"/>
                    <a:pt x="250" y="4"/>
                    <a:pt x="250" y="4"/>
                  </a:cubicBezTo>
                  <a:cubicBezTo>
                    <a:pt x="250" y="4"/>
                    <a:pt x="250" y="4"/>
                    <a:pt x="250" y="4"/>
                  </a:cubicBezTo>
                  <a:cubicBezTo>
                    <a:pt x="247" y="5"/>
                    <a:pt x="245" y="5"/>
                    <a:pt x="242" y="4"/>
                  </a:cubicBezTo>
                  <a:cubicBezTo>
                    <a:pt x="230" y="4"/>
                    <a:pt x="230" y="4"/>
                    <a:pt x="230" y="4"/>
                  </a:cubicBezTo>
                  <a:cubicBezTo>
                    <a:pt x="233" y="7"/>
                    <a:pt x="236" y="10"/>
                    <a:pt x="239" y="12"/>
                  </a:cubicBezTo>
                  <a:cubicBezTo>
                    <a:pt x="236" y="16"/>
                    <a:pt x="231" y="12"/>
                    <a:pt x="228" y="11"/>
                  </a:cubicBezTo>
                  <a:cubicBezTo>
                    <a:pt x="224" y="9"/>
                    <a:pt x="222" y="7"/>
                    <a:pt x="220" y="4"/>
                  </a:cubicBezTo>
                  <a:cubicBezTo>
                    <a:pt x="209" y="4"/>
                    <a:pt x="209" y="4"/>
                    <a:pt x="209" y="4"/>
                  </a:cubicBezTo>
                  <a:cubicBezTo>
                    <a:pt x="199" y="14"/>
                    <a:pt x="180" y="13"/>
                    <a:pt x="167" y="10"/>
                  </a:cubicBezTo>
                  <a:cubicBezTo>
                    <a:pt x="164" y="8"/>
                    <a:pt x="160" y="6"/>
                    <a:pt x="157" y="4"/>
                  </a:cubicBezTo>
                  <a:cubicBezTo>
                    <a:pt x="147" y="4"/>
                    <a:pt x="147" y="4"/>
                    <a:pt x="147" y="4"/>
                  </a:cubicBezTo>
                  <a:cubicBezTo>
                    <a:pt x="151" y="7"/>
                    <a:pt x="154" y="10"/>
                    <a:pt x="158" y="13"/>
                  </a:cubicBezTo>
                  <a:cubicBezTo>
                    <a:pt x="155" y="19"/>
                    <a:pt x="149" y="24"/>
                    <a:pt x="144" y="29"/>
                  </a:cubicBezTo>
                  <a:cubicBezTo>
                    <a:pt x="130" y="27"/>
                    <a:pt x="126" y="10"/>
                    <a:pt x="115" y="6"/>
                  </a:cubicBezTo>
                  <a:cubicBezTo>
                    <a:pt x="98" y="0"/>
                    <a:pt x="82" y="9"/>
                    <a:pt x="68" y="15"/>
                  </a:cubicBezTo>
                  <a:cubicBezTo>
                    <a:pt x="65" y="12"/>
                    <a:pt x="65" y="12"/>
                    <a:pt x="65" y="12"/>
                  </a:cubicBezTo>
                  <a:cubicBezTo>
                    <a:pt x="65" y="9"/>
                    <a:pt x="64" y="7"/>
                    <a:pt x="64" y="4"/>
                  </a:cubicBezTo>
                  <a:cubicBezTo>
                    <a:pt x="56" y="4"/>
                    <a:pt x="56" y="4"/>
                    <a:pt x="56" y="4"/>
                  </a:cubicBezTo>
                  <a:cubicBezTo>
                    <a:pt x="61" y="32"/>
                    <a:pt x="75" y="59"/>
                    <a:pt x="95" y="80"/>
                  </a:cubicBezTo>
                  <a:cubicBezTo>
                    <a:pt x="95" y="84"/>
                    <a:pt x="95" y="84"/>
                    <a:pt x="95" y="84"/>
                  </a:cubicBezTo>
                  <a:cubicBezTo>
                    <a:pt x="71" y="66"/>
                    <a:pt x="60" y="39"/>
                    <a:pt x="49" y="13"/>
                  </a:cubicBezTo>
                  <a:cubicBezTo>
                    <a:pt x="48" y="9"/>
                    <a:pt x="48" y="7"/>
                    <a:pt x="47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9" y="16"/>
                    <a:pt x="24" y="28"/>
                    <a:pt x="26" y="41"/>
                  </a:cubicBezTo>
                  <a:cubicBezTo>
                    <a:pt x="43" y="79"/>
                    <a:pt x="59" y="126"/>
                    <a:pt x="104" y="142"/>
                  </a:cubicBezTo>
                  <a:cubicBezTo>
                    <a:pt x="133" y="165"/>
                    <a:pt x="169" y="175"/>
                    <a:pt x="204" y="183"/>
                  </a:cubicBezTo>
                  <a:cubicBezTo>
                    <a:pt x="217" y="187"/>
                    <a:pt x="235" y="183"/>
                    <a:pt x="241" y="197"/>
                  </a:cubicBezTo>
                  <a:cubicBezTo>
                    <a:pt x="252" y="248"/>
                    <a:pt x="274" y="302"/>
                    <a:pt x="321" y="333"/>
                  </a:cubicBezTo>
                  <a:cubicBezTo>
                    <a:pt x="356" y="352"/>
                    <a:pt x="392" y="367"/>
                    <a:pt x="434" y="365"/>
                  </a:cubicBezTo>
                  <a:cubicBezTo>
                    <a:pt x="440" y="371"/>
                    <a:pt x="444" y="379"/>
                    <a:pt x="442" y="387"/>
                  </a:cubicBezTo>
                  <a:cubicBezTo>
                    <a:pt x="459" y="430"/>
                    <a:pt x="489" y="473"/>
                    <a:pt x="534" y="490"/>
                  </a:cubicBezTo>
                  <a:cubicBezTo>
                    <a:pt x="571" y="509"/>
                    <a:pt x="618" y="503"/>
                    <a:pt x="656" y="521"/>
                  </a:cubicBezTo>
                  <a:cubicBezTo>
                    <a:pt x="694" y="535"/>
                    <a:pt x="728" y="570"/>
                    <a:pt x="742" y="608"/>
                  </a:cubicBezTo>
                  <a:cubicBezTo>
                    <a:pt x="742" y="610"/>
                    <a:pt x="742" y="610"/>
                    <a:pt x="742" y="610"/>
                  </a:cubicBezTo>
                  <a:cubicBezTo>
                    <a:pt x="720" y="577"/>
                    <a:pt x="686" y="539"/>
                    <a:pt x="646" y="526"/>
                  </a:cubicBezTo>
                  <a:cubicBezTo>
                    <a:pt x="605" y="514"/>
                    <a:pt x="561" y="513"/>
                    <a:pt x="523" y="494"/>
                  </a:cubicBezTo>
                  <a:cubicBezTo>
                    <a:pt x="473" y="474"/>
                    <a:pt x="445" y="424"/>
                    <a:pt x="432" y="377"/>
                  </a:cubicBezTo>
                  <a:cubicBezTo>
                    <a:pt x="422" y="371"/>
                    <a:pt x="409" y="375"/>
                    <a:pt x="399" y="373"/>
                  </a:cubicBezTo>
                  <a:cubicBezTo>
                    <a:pt x="334" y="374"/>
                    <a:pt x="282" y="319"/>
                    <a:pt x="254" y="264"/>
                  </a:cubicBezTo>
                  <a:cubicBezTo>
                    <a:pt x="244" y="246"/>
                    <a:pt x="246" y="223"/>
                    <a:pt x="239" y="205"/>
                  </a:cubicBezTo>
                  <a:cubicBezTo>
                    <a:pt x="232" y="196"/>
                    <a:pt x="218" y="200"/>
                    <a:pt x="208" y="197"/>
                  </a:cubicBezTo>
                  <a:cubicBezTo>
                    <a:pt x="185" y="196"/>
                    <a:pt x="166" y="184"/>
                    <a:pt x="143" y="180"/>
                  </a:cubicBezTo>
                  <a:cubicBezTo>
                    <a:pt x="99" y="166"/>
                    <a:pt x="55" y="129"/>
                    <a:pt x="38" y="85"/>
                  </a:cubicBezTo>
                  <a:cubicBezTo>
                    <a:pt x="25" y="59"/>
                    <a:pt x="12" y="33"/>
                    <a:pt x="7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5" y="30"/>
                    <a:pt x="14" y="54"/>
                    <a:pt x="25" y="76"/>
                  </a:cubicBezTo>
                  <a:cubicBezTo>
                    <a:pt x="50" y="140"/>
                    <a:pt x="112" y="184"/>
                    <a:pt x="177" y="196"/>
                  </a:cubicBezTo>
                  <a:cubicBezTo>
                    <a:pt x="195" y="202"/>
                    <a:pt x="216" y="202"/>
                    <a:pt x="234" y="210"/>
                  </a:cubicBezTo>
                  <a:cubicBezTo>
                    <a:pt x="240" y="244"/>
                    <a:pt x="249" y="278"/>
                    <a:pt x="272" y="304"/>
                  </a:cubicBezTo>
                  <a:cubicBezTo>
                    <a:pt x="300" y="346"/>
                    <a:pt x="343" y="375"/>
                    <a:pt x="392" y="378"/>
                  </a:cubicBezTo>
                  <a:cubicBezTo>
                    <a:pt x="402" y="383"/>
                    <a:pt x="419" y="375"/>
                    <a:pt x="427" y="383"/>
                  </a:cubicBezTo>
                  <a:cubicBezTo>
                    <a:pt x="432" y="403"/>
                    <a:pt x="443" y="418"/>
                    <a:pt x="450" y="437"/>
                  </a:cubicBezTo>
                  <a:cubicBezTo>
                    <a:pt x="468" y="470"/>
                    <a:pt x="500" y="489"/>
                    <a:pt x="532" y="504"/>
                  </a:cubicBezTo>
                  <a:cubicBezTo>
                    <a:pt x="576" y="523"/>
                    <a:pt x="627" y="519"/>
                    <a:pt x="669" y="542"/>
                  </a:cubicBezTo>
                  <a:cubicBezTo>
                    <a:pt x="698" y="562"/>
                    <a:pt x="728" y="592"/>
                    <a:pt x="740" y="624"/>
                  </a:cubicBezTo>
                  <a:cubicBezTo>
                    <a:pt x="742" y="624"/>
                    <a:pt x="742" y="624"/>
                    <a:pt x="742" y="624"/>
                  </a:cubicBezTo>
                  <a:cubicBezTo>
                    <a:pt x="747" y="625"/>
                    <a:pt x="743" y="619"/>
                    <a:pt x="744" y="614"/>
                  </a:cubicBezTo>
                  <a:cubicBezTo>
                    <a:pt x="747" y="617"/>
                    <a:pt x="754" y="617"/>
                    <a:pt x="757" y="622"/>
                  </a:cubicBezTo>
                  <a:cubicBezTo>
                    <a:pt x="766" y="614"/>
                    <a:pt x="772" y="600"/>
                    <a:pt x="778" y="590"/>
                  </a:cubicBezTo>
                  <a:cubicBezTo>
                    <a:pt x="802" y="550"/>
                    <a:pt x="845" y="531"/>
                    <a:pt x="888" y="523"/>
                  </a:cubicBezTo>
                  <a:cubicBezTo>
                    <a:pt x="912" y="520"/>
                    <a:pt x="934" y="514"/>
                    <a:pt x="959" y="513"/>
                  </a:cubicBezTo>
                  <a:cubicBezTo>
                    <a:pt x="994" y="510"/>
                    <a:pt x="1024" y="486"/>
                    <a:pt x="1042" y="457"/>
                  </a:cubicBezTo>
                  <a:cubicBezTo>
                    <a:pt x="1060" y="435"/>
                    <a:pt x="1062" y="407"/>
                    <a:pt x="1072" y="381"/>
                  </a:cubicBezTo>
                  <a:cubicBezTo>
                    <a:pt x="1098" y="377"/>
                    <a:pt x="1125" y="375"/>
                    <a:pt x="1150" y="368"/>
                  </a:cubicBezTo>
                  <a:cubicBezTo>
                    <a:pt x="1195" y="345"/>
                    <a:pt x="1195" y="345"/>
                    <a:pt x="1195" y="345"/>
                  </a:cubicBezTo>
                  <a:cubicBezTo>
                    <a:pt x="1229" y="323"/>
                    <a:pt x="1247" y="288"/>
                    <a:pt x="1259" y="253"/>
                  </a:cubicBezTo>
                  <a:cubicBezTo>
                    <a:pt x="1264" y="240"/>
                    <a:pt x="1264" y="224"/>
                    <a:pt x="1270" y="213"/>
                  </a:cubicBezTo>
                  <a:cubicBezTo>
                    <a:pt x="1330" y="205"/>
                    <a:pt x="1390" y="188"/>
                    <a:pt x="1431" y="141"/>
                  </a:cubicBezTo>
                  <a:cubicBezTo>
                    <a:pt x="1473" y="104"/>
                    <a:pt x="1497" y="56"/>
                    <a:pt x="1506" y="4"/>
                  </a:cubicBezTo>
                  <a:lnTo>
                    <a:pt x="1501" y="4"/>
                  </a:lnTo>
                  <a:close/>
                  <a:moveTo>
                    <a:pt x="1411" y="46"/>
                  </a:moveTo>
                  <a:cubicBezTo>
                    <a:pt x="1414" y="51"/>
                    <a:pt x="1416" y="56"/>
                    <a:pt x="1414" y="62"/>
                  </a:cubicBezTo>
                  <a:cubicBezTo>
                    <a:pt x="1405" y="61"/>
                    <a:pt x="1399" y="49"/>
                    <a:pt x="1390" y="46"/>
                  </a:cubicBezTo>
                  <a:cubicBezTo>
                    <a:pt x="1384" y="40"/>
                    <a:pt x="1372" y="43"/>
                    <a:pt x="1370" y="36"/>
                  </a:cubicBezTo>
                  <a:cubicBezTo>
                    <a:pt x="1384" y="33"/>
                    <a:pt x="1401" y="34"/>
                    <a:pt x="1411" y="46"/>
                  </a:cubicBezTo>
                  <a:close/>
                  <a:moveTo>
                    <a:pt x="1356" y="44"/>
                  </a:moveTo>
                  <a:cubicBezTo>
                    <a:pt x="1372" y="45"/>
                    <a:pt x="1393" y="47"/>
                    <a:pt x="1403" y="64"/>
                  </a:cubicBezTo>
                  <a:cubicBezTo>
                    <a:pt x="1403" y="69"/>
                    <a:pt x="1397" y="69"/>
                    <a:pt x="1394" y="71"/>
                  </a:cubicBezTo>
                  <a:cubicBezTo>
                    <a:pt x="1377" y="71"/>
                    <a:pt x="1359" y="68"/>
                    <a:pt x="1350" y="52"/>
                  </a:cubicBezTo>
                  <a:cubicBezTo>
                    <a:pt x="1346" y="47"/>
                    <a:pt x="1351" y="44"/>
                    <a:pt x="1356" y="44"/>
                  </a:cubicBezTo>
                  <a:close/>
                  <a:moveTo>
                    <a:pt x="1153" y="116"/>
                  </a:moveTo>
                  <a:cubicBezTo>
                    <a:pt x="1160" y="118"/>
                    <a:pt x="1166" y="125"/>
                    <a:pt x="1169" y="131"/>
                  </a:cubicBezTo>
                  <a:cubicBezTo>
                    <a:pt x="1170" y="142"/>
                    <a:pt x="1170" y="154"/>
                    <a:pt x="1164" y="161"/>
                  </a:cubicBezTo>
                  <a:cubicBezTo>
                    <a:pt x="1169" y="169"/>
                    <a:pt x="1159" y="173"/>
                    <a:pt x="1157" y="179"/>
                  </a:cubicBezTo>
                  <a:cubicBezTo>
                    <a:pt x="1148" y="184"/>
                    <a:pt x="1148" y="184"/>
                    <a:pt x="1148" y="184"/>
                  </a:cubicBezTo>
                  <a:cubicBezTo>
                    <a:pt x="1147" y="176"/>
                    <a:pt x="1155" y="168"/>
                    <a:pt x="1155" y="159"/>
                  </a:cubicBezTo>
                  <a:cubicBezTo>
                    <a:pt x="1161" y="144"/>
                    <a:pt x="1152" y="131"/>
                    <a:pt x="1153" y="116"/>
                  </a:cubicBezTo>
                  <a:close/>
                  <a:moveTo>
                    <a:pt x="1142" y="114"/>
                  </a:moveTo>
                  <a:cubicBezTo>
                    <a:pt x="1151" y="128"/>
                    <a:pt x="1154" y="148"/>
                    <a:pt x="1149" y="165"/>
                  </a:cubicBezTo>
                  <a:cubicBezTo>
                    <a:pt x="1146" y="169"/>
                    <a:pt x="1145" y="176"/>
                    <a:pt x="1139" y="177"/>
                  </a:cubicBezTo>
                  <a:cubicBezTo>
                    <a:pt x="1127" y="155"/>
                    <a:pt x="1142" y="136"/>
                    <a:pt x="1142" y="114"/>
                  </a:cubicBezTo>
                  <a:close/>
                  <a:moveTo>
                    <a:pt x="1091" y="152"/>
                  </a:moveTo>
                  <a:cubicBezTo>
                    <a:pt x="1085" y="160"/>
                    <a:pt x="1081" y="166"/>
                    <a:pt x="1070" y="167"/>
                  </a:cubicBezTo>
                  <a:cubicBezTo>
                    <a:pt x="1069" y="166"/>
                    <a:pt x="1069" y="166"/>
                    <a:pt x="1069" y="166"/>
                  </a:cubicBezTo>
                  <a:cubicBezTo>
                    <a:pt x="1083" y="149"/>
                    <a:pt x="1089" y="126"/>
                    <a:pt x="1098" y="105"/>
                  </a:cubicBezTo>
                  <a:cubicBezTo>
                    <a:pt x="1106" y="119"/>
                    <a:pt x="1098" y="139"/>
                    <a:pt x="1091" y="152"/>
                  </a:cubicBezTo>
                  <a:close/>
                  <a:moveTo>
                    <a:pt x="1089" y="111"/>
                  </a:moveTo>
                  <a:cubicBezTo>
                    <a:pt x="1082" y="135"/>
                    <a:pt x="1072" y="164"/>
                    <a:pt x="1049" y="176"/>
                  </a:cubicBezTo>
                  <a:cubicBezTo>
                    <a:pt x="1047" y="149"/>
                    <a:pt x="1064" y="120"/>
                    <a:pt x="1089" y="111"/>
                  </a:cubicBezTo>
                  <a:close/>
                  <a:moveTo>
                    <a:pt x="826" y="194"/>
                  </a:moveTo>
                  <a:cubicBezTo>
                    <a:pt x="824" y="193"/>
                    <a:pt x="824" y="193"/>
                    <a:pt x="824" y="193"/>
                  </a:cubicBezTo>
                  <a:cubicBezTo>
                    <a:pt x="833" y="188"/>
                    <a:pt x="844" y="190"/>
                    <a:pt x="854" y="190"/>
                  </a:cubicBezTo>
                  <a:cubicBezTo>
                    <a:pt x="859" y="188"/>
                    <a:pt x="865" y="187"/>
                    <a:pt x="869" y="189"/>
                  </a:cubicBezTo>
                  <a:cubicBezTo>
                    <a:pt x="857" y="198"/>
                    <a:pt x="839" y="200"/>
                    <a:pt x="826" y="194"/>
                  </a:cubicBezTo>
                  <a:close/>
                  <a:moveTo>
                    <a:pt x="867" y="180"/>
                  </a:moveTo>
                  <a:cubicBezTo>
                    <a:pt x="856" y="183"/>
                    <a:pt x="845" y="186"/>
                    <a:pt x="833" y="183"/>
                  </a:cubicBezTo>
                  <a:cubicBezTo>
                    <a:pt x="831" y="174"/>
                    <a:pt x="843" y="174"/>
                    <a:pt x="848" y="169"/>
                  </a:cubicBezTo>
                  <a:cubicBezTo>
                    <a:pt x="860" y="166"/>
                    <a:pt x="873" y="169"/>
                    <a:pt x="884" y="170"/>
                  </a:cubicBezTo>
                  <a:cubicBezTo>
                    <a:pt x="883" y="177"/>
                    <a:pt x="873" y="178"/>
                    <a:pt x="867" y="180"/>
                  </a:cubicBezTo>
                  <a:close/>
                  <a:moveTo>
                    <a:pt x="896" y="265"/>
                  </a:moveTo>
                  <a:cubicBezTo>
                    <a:pt x="884" y="258"/>
                    <a:pt x="881" y="246"/>
                    <a:pt x="879" y="234"/>
                  </a:cubicBezTo>
                  <a:cubicBezTo>
                    <a:pt x="879" y="224"/>
                    <a:pt x="879" y="212"/>
                    <a:pt x="891" y="210"/>
                  </a:cubicBezTo>
                  <a:cubicBezTo>
                    <a:pt x="894" y="227"/>
                    <a:pt x="891" y="246"/>
                    <a:pt x="898" y="263"/>
                  </a:cubicBezTo>
                  <a:lnTo>
                    <a:pt x="896" y="265"/>
                  </a:lnTo>
                  <a:close/>
                  <a:moveTo>
                    <a:pt x="910" y="241"/>
                  </a:moveTo>
                  <a:cubicBezTo>
                    <a:pt x="909" y="247"/>
                    <a:pt x="907" y="252"/>
                    <a:pt x="904" y="257"/>
                  </a:cubicBezTo>
                  <a:cubicBezTo>
                    <a:pt x="899" y="243"/>
                    <a:pt x="894" y="226"/>
                    <a:pt x="898" y="210"/>
                  </a:cubicBezTo>
                  <a:cubicBezTo>
                    <a:pt x="907" y="215"/>
                    <a:pt x="909" y="228"/>
                    <a:pt x="910" y="241"/>
                  </a:cubicBezTo>
                  <a:close/>
                  <a:moveTo>
                    <a:pt x="849" y="334"/>
                  </a:moveTo>
                  <a:cubicBezTo>
                    <a:pt x="840" y="335"/>
                    <a:pt x="830" y="331"/>
                    <a:pt x="826" y="323"/>
                  </a:cubicBezTo>
                  <a:cubicBezTo>
                    <a:pt x="823" y="316"/>
                    <a:pt x="822" y="307"/>
                    <a:pt x="826" y="299"/>
                  </a:cubicBezTo>
                  <a:cubicBezTo>
                    <a:pt x="837" y="314"/>
                    <a:pt x="853" y="325"/>
                    <a:pt x="872" y="325"/>
                  </a:cubicBezTo>
                  <a:cubicBezTo>
                    <a:pt x="868" y="333"/>
                    <a:pt x="858" y="334"/>
                    <a:pt x="849" y="334"/>
                  </a:cubicBezTo>
                  <a:close/>
                  <a:moveTo>
                    <a:pt x="845" y="311"/>
                  </a:moveTo>
                  <a:cubicBezTo>
                    <a:pt x="841" y="305"/>
                    <a:pt x="830" y="298"/>
                    <a:pt x="834" y="290"/>
                  </a:cubicBezTo>
                  <a:cubicBezTo>
                    <a:pt x="849" y="294"/>
                    <a:pt x="870" y="298"/>
                    <a:pt x="874" y="316"/>
                  </a:cubicBezTo>
                  <a:cubicBezTo>
                    <a:pt x="864" y="321"/>
                    <a:pt x="852" y="317"/>
                    <a:pt x="845" y="311"/>
                  </a:cubicBezTo>
                  <a:close/>
                  <a:moveTo>
                    <a:pt x="760" y="317"/>
                  </a:moveTo>
                  <a:cubicBezTo>
                    <a:pt x="771" y="315"/>
                    <a:pt x="779" y="321"/>
                    <a:pt x="787" y="327"/>
                  </a:cubicBezTo>
                  <a:cubicBezTo>
                    <a:pt x="792" y="333"/>
                    <a:pt x="800" y="341"/>
                    <a:pt x="795" y="349"/>
                  </a:cubicBezTo>
                  <a:cubicBezTo>
                    <a:pt x="783" y="341"/>
                    <a:pt x="771" y="332"/>
                    <a:pt x="759" y="323"/>
                  </a:cubicBezTo>
                  <a:cubicBezTo>
                    <a:pt x="756" y="321"/>
                    <a:pt x="758" y="318"/>
                    <a:pt x="760" y="317"/>
                  </a:cubicBezTo>
                  <a:close/>
                  <a:moveTo>
                    <a:pt x="733" y="321"/>
                  </a:moveTo>
                  <a:cubicBezTo>
                    <a:pt x="753" y="324"/>
                    <a:pt x="770" y="337"/>
                    <a:pt x="783" y="353"/>
                  </a:cubicBezTo>
                  <a:cubicBezTo>
                    <a:pt x="772" y="360"/>
                    <a:pt x="760" y="348"/>
                    <a:pt x="748" y="345"/>
                  </a:cubicBezTo>
                  <a:cubicBezTo>
                    <a:pt x="741" y="339"/>
                    <a:pt x="732" y="331"/>
                    <a:pt x="733" y="321"/>
                  </a:cubicBezTo>
                  <a:close/>
                  <a:moveTo>
                    <a:pt x="875" y="84"/>
                  </a:moveTo>
                  <a:cubicBezTo>
                    <a:pt x="880" y="88"/>
                    <a:pt x="881" y="92"/>
                    <a:pt x="882" y="97"/>
                  </a:cubicBezTo>
                  <a:cubicBezTo>
                    <a:pt x="881" y="98"/>
                    <a:pt x="881" y="98"/>
                    <a:pt x="881" y="98"/>
                  </a:cubicBezTo>
                  <a:cubicBezTo>
                    <a:pt x="871" y="90"/>
                    <a:pt x="859" y="84"/>
                    <a:pt x="853" y="73"/>
                  </a:cubicBezTo>
                  <a:cubicBezTo>
                    <a:pt x="862" y="71"/>
                    <a:pt x="871" y="77"/>
                    <a:pt x="875" y="84"/>
                  </a:cubicBezTo>
                  <a:close/>
                  <a:moveTo>
                    <a:pt x="839" y="76"/>
                  </a:moveTo>
                  <a:cubicBezTo>
                    <a:pt x="853" y="84"/>
                    <a:pt x="869" y="94"/>
                    <a:pt x="878" y="106"/>
                  </a:cubicBezTo>
                  <a:cubicBezTo>
                    <a:pt x="875" y="113"/>
                    <a:pt x="866" y="109"/>
                    <a:pt x="860" y="108"/>
                  </a:cubicBezTo>
                  <a:cubicBezTo>
                    <a:pt x="842" y="104"/>
                    <a:pt x="821" y="96"/>
                    <a:pt x="814" y="77"/>
                  </a:cubicBezTo>
                  <a:cubicBezTo>
                    <a:pt x="819" y="70"/>
                    <a:pt x="831" y="75"/>
                    <a:pt x="839" y="76"/>
                  </a:cubicBezTo>
                  <a:close/>
                  <a:moveTo>
                    <a:pt x="756" y="52"/>
                  </a:moveTo>
                  <a:cubicBezTo>
                    <a:pt x="743" y="43"/>
                    <a:pt x="738" y="29"/>
                    <a:pt x="738" y="13"/>
                  </a:cubicBezTo>
                  <a:cubicBezTo>
                    <a:pt x="738" y="9"/>
                    <a:pt x="742" y="10"/>
                    <a:pt x="744" y="12"/>
                  </a:cubicBezTo>
                  <a:cubicBezTo>
                    <a:pt x="755" y="30"/>
                    <a:pt x="755" y="30"/>
                    <a:pt x="755" y="30"/>
                  </a:cubicBezTo>
                  <a:cubicBezTo>
                    <a:pt x="757" y="36"/>
                    <a:pt x="762" y="49"/>
                    <a:pt x="756" y="52"/>
                  </a:cubicBezTo>
                  <a:close/>
                  <a:moveTo>
                    <a:pt x="757" y="18"/>
                  </a:moveTo>
                  <a:cubicBezTo>
                    <a:pt x="758" y="15"/>
                    <a:pt x="758" y="15"/>
                    <a:pt x="758" y="15"/>
                  </a:cubicBezTo>
                  <a:cubicBezTo>
                    <a:pt x="766" y="21"/>
                    <a:pt x="772" y="30"/>
                    <a:pt x="770" y="42"/>
                  </a:cubicBezTo>
                  <a:cubicBezTo>
                    <a:pt x="769" y="44"/>
                    <a:pt x="769" y="46"/>
                    <a:pt x="767" y="46"/>
                  </a:cubicBezTo>
                  <a:lnTo>
                    <a:pt x="757" y="18"/>
                  </a:lnTo>
                  <a:close/>
                  <a:moveTo>
                    <a:pt x="614" y="35"/>
                  </a:moveTo>
                  <a:cubicBezTo>
                    <a:pt x="611" y="40"/>
                    <a:pt x="611" y="40"/>
                    <a:pt x="611" y="40"/>
                  </a:cubicBezTo>
                  <a:cubicBezTo>
                    <a:pt x="608" y="40"/>
                    <a:pt x="608" y="40"/>
                    <a:pt x="608" y="40"/>
                  </a:cubicBezTo>
                  <a:lnTo>
                    <a:pt x="614" y="35"/>
                  </a:lnTo>
                  <a:close/>
                  <a:moveTo>
                    <a:pt x="623" y="41"/>
                  </a:moveTo>
                  <a:cubicBezTo>
                    <a:pt x="628" y="41"/>
                    <a:pt x="633" y="39"/>
                    <a:pt x="638" y="40"/>
                  </a:cubicBezTo>
                  <a:cubicBezTo>
                    <a:pt x="630" y="60"/>
                    <a:pt x="612" y="80"/>
                    <a:pt x="588" y="82"/>
                  </a:cubicBezTo>
                  <a:cubicBezTo>
                    <a:pt x="591" y="66"/>
                    <a:pt x="607" y="48"/>
                    <a:pt x="623" y="41"/>
                  </a:cubicBezTo>
                  <a:close/>
                  <a:moveTo>
                    <a:pt x="581" y="34"/>
                  </a:moveTo>
                  <a:cubicBezTo>
                    <a:pt x="583" y="35"/>
                    <a:pt x="583" y="35"/>
                    <a:pt x="583" y="35"/>
                  </a:cubicBezTo>
                  <a:cubicBezTo>
                    <a:pt x="582" y="47"/>
                    <a:pt x="571" y="57"/>
                    <a:pt x="561" y="61"/>
                  </a:cubicBezTo>
                  <a:cubicBezTo>
                    <a:pt x="557" y="62"/>
                    <a:pt x="557" y="62"/>
                    <a:pt x="557" y="62"/>
                  </a:cubicBezTo>
                  <a:cubicBezTo>
                    <a:pt x="556" y="47"/>
                    <a:pt x="574" y="45"/>
                    <a:pt x="581" y="34"/>
                  </a:cubicBezTo>
                  <a:close/>
                  <a:moveTo>
                    <a:pt x="572" y="30"/>
                  </a:moveTo>
                  <a:cubicBezTo>
                    <a:pt x="570" y="41"/>
                    <a:pt x="556" y="41"/>
                    <a:pt x="551" y="50"/>
                  </a:cubicBezTo>
                  <a:cubicBezTo>
                    <a:pt x="553" y="39"/>
                    <a:pt x="563" y="32"/>
                    <a:pt x="572" y="30"/>
                  </a:cubicBezTo>
                  <a:close/>
                  <a:moveTo>
                    <a:pt x="503" y="104"/>
                  </a:moveTo>
                  <a:cubicBezTo>
                    <a:pt x="498" y="106"/>
                    <a:pt x="491" y="106"/>
                    <a:pt x="487" y="104"/>
                  </a:cubicBezTo>
                  <a:cubicBezTo>
                    <a:pt x="495" y="97"/>
                    <a:pt x="505" y="92"/>
                    <a:pt x="518" y="93"/>
                  </a:cubicBezTo>
                  <a:cubicBezTo>
                    <a:pt x="516" y="99"/>
                    <a:pt x="508" y="102"/>
                    <a:pt x="503" y="104"/>
                  </a:cubicBezTo>
                  <a:close/>
                  <a:moveTo>
                    <a:pt x="486" y="93"/>
                  </a:moveTo>
                  <a:cubicBezTo>
                    <a:pt x="495" y="85"/>
                    <a:pt x="510" y="73"/>
                    <a:pt x="522" y="83"/>
                  </a:cubicBezTo>
                  <a:cubicBezTo>
                    <a:pt x="511" y="86"/>
                    <a:pt x="497" y="88"/>
                    <a:pt x="486" y="93"/>
                  </a:cubicBezTo>
                  <a:close/>
                  <a:moveTo>
                    <a:pt x="506" y="170"/>
                  </a:moveTo>
                  <a:cubicBezTo>
                    <a:pt x="506" y="155"/>
                    <a:pt x="508" y="131"/>
                    <a:pt x="529" y="128"/>
                  </a:cubicBezTo>
                  <a:cubicBezTo>
                    <a:pt x="518" y="141"/>
                    <a:pt x="516" y="158"/>
                    <a:pt x="506" y="170"/>
                  </a:cubicBezTo>
                  <a:close/>
                  <a:moveTo>
                    <a:pt x="516" y="173"/>
                  </a:moveTo>
                  <a:cubicBezTo>
                    <a:pt x="515" y="170"/>
                    <a:pt x="515" y="170"/>
                    <a:pt x="515" y="170"/>
                  </a:cubicBezTo>
                  <a:cubicBezTo>
                    <a:pt x="521" y="154"/>
                    <a:pt x="527" y="132"/>
                    <a:pt x="547" y="128"/>
                  </a:cubicBezTo>
                  <a:cubicBezTo>
                    <a:pt x="549" y="133"/>
                    <a:pt x="549" y="133"/>
                    <a:pt x="549" y="133"/>
                  </a:cubicBezTo>
                  <a:cubicBezTo>
                    <a:pt x="548" y="150"/>
                    <a:pt x="533" y="168"/>
                    <a:pt x="516" y="173"/>
                  </a:cubicBezTo>
                  <a:close/>
                  <a:moveTo>
                    <a:pt x="512" y="350"/>
                  </a:moveTo>
                  <a:cubicBezTo>
                    <a:pt x="505" y="344"/>
                    <a:pt x="495" y="338"/>
                    <a:pt x="497" y="328"/>
                  </a:cubicBezTo>
                  <a:cubicBezTo>
                    <a:pt x="508" y="340"/>
                    <a:pt x="520" y="347"/>
                    <a:pt x="534" y="353"/>
                  </a:cubicBezTo>
                  <a:cubicBezTo>
                    <a:pt x="529" y="357"/>
                    <a:pt x="518" y="353"/>
                    <a:pt x="512" y="350"/>
                  </a:cubicBezTo>
                  <a:close/>
                  <a:moveTo>
                    <a:pt x="500" y="311"/>
                  </a:moveTo>
                  <a:cubicBezTo>
                    <a:pt x="501" y="308"/>
                    <a:pt x="501" y="308"/>
                    <a:pt x="501" y="308"/>
                  </a:cubicBezTo>
                  <a:cubicBezTo>
                    <a:pt x="517" y="316"/>
                    <a:pt x="544" y="324"/>
                    <a:pt x="543" y="348"/>
                  </a:cubicBezTo>
                  <a:cubicBezTo>
                    <a:pt x="524" y="344"/>
                    <a:pt x="504" y="331"/>
                    <a:pt x="500" y="311"/>
                  </a:cubicBezTo>
                  <a:close/>
                  <a:moveTo>
                    <a:pt x="1162" y="287"/>
                  </a:moveTo>
                  <a:cubicBezTo>
                    <a:pt x="1142" y="253"/>
                    <a:pt x="1142" y="253"/>
                    <a:pt x="1142" y="253"/>
                  </a:cubicBezTo>
                  <a:cubicBezTo>
                    <a:pt x="1147" y="249"/>
                    <a:pt x="1154" y="253"/>
                    <a:pt x="1159" y="255"/>
                  </a:cubicBezTo>
                  <a:cubicBezTo>
                    <a:pt x="1167" y="264"/>
                    <a:pt x="1167" y="264"/>
                    <a:pt x="1167" y="264"/>
                  </a:cubicBezTo>
                  <a:cubicBezTo>
                    <a:pt x="1168" y="272"/>
                    <a:pt x="1169" y="282"/>
                    <a:pt x="1162" y="287"/>
                  </a:cubicBezTo>
                  <a:close/>
                  <a:moveTo>
                    <a:pt x="1153" y="291"/>
                  </a:moveTo>
                  <a:cubicBezTo>
                    <a:pt x="1145" y="290"/>
                    <a:pt x="1135" y="285"/>
                    <a:pt x="1132" y="276"/>
                  </a:cubicBezTo>
                  <a:cubicBezTo>
                    <a:pt x="1129" y="269"/>
                    <a:pt x="1130" y="261"/>
                    <a:pt x="1132" y="254"/>
                  </a:cubicBezTo>
                  <a:cubicBezTo>
                    <a:pt x="1145" y="261"/>
                    <a:pt x="1153" y="277"/>
                    <a:pt x="1153" y="291"/>
                  </a:cubicBezTo>
                  <a:close/>
                  <a:moveTo>
                    <a:pt x="1286" y="133"/>
                  </a:moveTo>
                  <a:cubicBezTo>
                    <a:pt x="1280" y="122"/>
                    <a:pt x="1274" y="108"/>
                    <a:pt x="1278" y="95"/>
                  </a:cubicBezTo>
                  <a:cubicBezTo>
                    <a:pt x="1290" y="105"/>
                    <a:pt x="1300" y="121"/>
                    <a:pt x="1302" y="139"/>
                  </a:cubicBezTo>
                  <a:cubicBezTo>
                    <a:pt x="1297" y="142"/>
                    <a:pt x="1290" y="136"/>
                    <a:pt x="1286" y="133"/>
                  </a:cubicBezTo>
                  <a:close/>
                  <a:moveTo>
                    <a:pt x="1308" y="108"/>
                  </a:moveTo>
                  <a:cubicBezTo>
                    <a:pt x="1309" y="115"/>
                    <a:pt x="1311" y="121"/>
                    <a:pt x="1308" y="127"/>
                  </a:cubicBezTo>
                  <a:cubicBezTo>
                    <a:pt x="1306" y="127"/>
                    <a:pt x="1306" y="127"/>
                    <a:pt x="1306" y="127"/>
                  </a:cubicBezTo>
                  <a:cubicBezTo>
                    <a:pt x="1301" y="114"/>
                    <a:pt x="1293" y="102"/>
                    <a:pt x="1286" y="89"/>
                  </a:cubicBezTo>
                  <a:cubicBezTo>
                    <a:pt x="1296" y="92"/>
                    <a:pt x="1304" y="98"/>
                    <a:pt x="1308" y="108"/>
                  </a:cubicBezTo>
                  <a:close/>
                  <a:moveTo>
                    <a:pt x="1306" y="15"/>
                  </a:moveTo>
                  <a:cubicBezTo>
                    <a:pt x="1322" y="25"/>
                    <a:pt x="1322" y="25"/>
                    <a:pt x="1322" y="25"/>
                  </a:cubicBezTo>
                  <a:cubicBezTo>
                    <a:pt x="1330" y="33"/>
                    <a:pt x="1340" y="42"/>
                    <a:pt x="1342" y="53"/>
                  </a:cubicBezTo>
                  <a:cubicBezTo>
                    <a:pt x="1316" y="37"/>
                    <a:pt x="1287" y="24"/>
                    <a:pt x="1255" y="24"/>
                  </a:cubicBezTo>
                  <a:cubicBezTo>
                    <a:pt x="1254" y="22"/>
                    <a:pt x="1254" y="22"/>
                    <a:pt x="1254" y="22"/>
                  </a:cubicBezTo>
                  <a:cubicBezTo>
                    <a:pt x="1267" y="13"/>
                    <a:pt x="1288" y="14"/>
                    <a:pt x="1306" y="15"/>
                  </a:cubicBezTo>
                  <a:close/>
                  <a:moveTo>
                    <a:pt x="1280" y="31"/>
                  </a:moveTo>
                  <a:cubicBezTo>
                    <a:pt x="1303" y="35"/>
                    <a:pt x="1325" y="47"/>
                    <a:pt x="1341" y="65"/>
                  </a:cubicBezTo>
                  <a:cubicBezTo>
                    <a:pt x="1333" y="73"/>
                    <a:pt x="1319" y="72"/>
                    <a:pt x="1308" y="74"/>
                  </a:cubicBezTo>
                  <a:cubicBezTo>
                    <a:pt x="1283" y="72"/>
                    <a:pt x="1253" y="65"/>
                    <a:pt x="1246" y="39"/>
                  </a:cubicBezTo>
                  <a:cubicBezTo>
                    <a:pt x="1250" y="22"/>
                    <a:pt x="1270" y="34"/>
                    <a:pt x="1280" y="31"/>
                  </a:cubicBezTo>
                  <a:close/>
                  <a:moveTo>
                    <a:pt x="1242" y="21"/>
                  </a:moveTo>
                  <a:cubicBezTo>
                    <a:pt x="1243" y="22"/>
                    <a:pt x="1246" y="25"/>
                    <a:pt x="1244" y="28"/>
                  </a:cubicBezTo>
                  <a:cubicBezTo>
                    <a:pt x="1243" y="31"/>
                    <a:pt x="1240" y="31"/>
                    <a:pt x="1239" y="30"/>
                  </a:cubicBezTo>
                  <a:lnTo>
                    <a:pt x="1242" y="21"/>
                  </a:lnTo>
                  <a:close/>
                  <a:moveTo>
                    <a:pt x="1222" y="55"/>
                  </a:moveTo>
                  <a:cubicBezTo>
                    <a:pt x="1227" y="49"/>
                    <a:pt x="1236" y="42"/>
                    <a:pt x="1244" y="46"/>
                  </a:cubicBezTo>
                  <a:cubicBezTo>
                    <a:pt x="1247" y="56"/>
                    <a:pt x="1258" y="63"/>
                    <a:pt x="1263" y="72"/>
                  </a:cubicBezTo>
                  <a:cubicBezTo>
                    <a:pt x="1268" y="89"/>
                    <a:pt x="1259" y="105"/>
                    <a:pt x="1250" y="121"/>
                  </a:cubicBezTo>
                  <a:cubicBezTo>
                    <a:pt x="1247" y="123"/>
                    <a:pt x="1243" y="125"/>
                    <a:pt x="1239" y="124"/>
                  </a:cubicBezTo>
                  <a:cubicBezTo>
                    <a:pt x="1228" y="103"/>
                    <a:pt x="1218" y="78"/>
                    <a:pt x="1222" y="55"/>
                  </a:cubicBezTo>
                  <a:close/>
                  <a:moveTo>
                    <a:pt x="1098" y="66"/>
                  </a:moveTo>
                  <a:cubicBezTo>
                    <a:pt x="1097" y="67"/>
                    <a:pt x="1094" y="68"/>
                    <a:pt x="1092" y="67"/>
                  </a:cubicBezTo>
                  <a:cubicBezTo>
                    <a:pt x="1097" y="32"/>
                    <a:pt x="1134" y="18"/>
                    <a:pt x="1160" y="6"/>
                  </a:cubicBezTo>
                  <a:cubicBezTo>
                    <a:pt x="1169" y="3"/>
                    <a:pt x="1174" y="10"/>
                    <a:pt x="1181" y="14"/>
                  </a:cubicBezTo>
                  <a:cubicBezTo>
                    <a:pt x="1181" y="18"/>
                    <a:pt x="1182" y="23"/>
                    <a:pt x="1178" y="26"/>
                  </a:cubicBezTo>
                  <a:cubicBezTo>
                    <a:pt x="1148" y="33"/>
                    <a:pt x="1124" y="50"/>
                    <a:pt x="1098" y="66"/>
                  </a:cubicBezTo>
                  <a:close/>
                  <a:moveTo>
                    <a:pt x="1166" y="76"/>
                  </a:moveTo>
                  <a:cubicBezTo>
                    <a:pt x="1148" y="86"/>
                    <a:pt x="1126" y="79"/>
                    <a:pt x="1110" y="68"/>
                  </a:cubicBezTo>
                  <a:cubicBezTo>
                    <a:pt x="1117" y="59"/>
                    <a:pt x="1130" y="54"/>
                    <a:pt x="1140" y="46"/>
                  </a:cubicBezTo>
                  <a:cubicBezTo>
                    <a:pt x="1153" y="41"/>
                    <a:pt x="1167" y="29"/>
                    <a:pt x="1182" y="33"/>
                  </a:cubicBezTo>
                  <a:cubicBezTo>
                    <a:pt x="1194" y="49"/>
                    <a:pt x="1194" y="49"/>
                    <a:pt x="1194" y="49"/>
                  </a:cubicBezTo>
                  <a:cubicBezTo>
                    <a:pt x="1192" y="65"/>
                    <a:pt x="1177" y="69"/>
                    <a:pt x="1166" y="76"/>
                  </a:cubicBezTo>
                  <a:close/>
                  <a:moveTo>
                    <a:pt x="1190" y="78"/>
                  </a:moveTo>
                  <a:cubicBezTo>
                    <a:pt x="1193" y="69"/>
                    <a:pt x="1194" y="60"/>
                    <a:pt x="1200" y="52"/>
                  </a:cubicBezTo>
                  <a:cubicBezTo>
                    <a:pt x="1214" y="54"/>
                    <a:pt x="1214" y="54"/>
                    <a:pt x="1214" y="54"/>
                  </a:cubicBezTo>
                  <a:cubicBezTo>
                    <a:pt x="1213" y="83"/>
                    <a:pt x="1228" y="107"/>
                    <a:pt x="1234" y="134"/>
                  </a:cubicBezTo>
                  <a:cubicBezTo>
                    <a:pt x="1228" y="136"/>
                    <a:pt x="1221" y="129"/>
                    <a:pt x="1214" y="126"/>
                  </a:cubicBezTo>
                  <a:cubicBezTo>
                    <a:pt x="1197" y="116"/>
                    <a:pt x="1191" y="96"/>
                    <a:pt x="1190" y="78"/>
                  </a:cubicBezTo>
                  <a:close/>
                  <a:moveTo>
                    <a:pt x="1179" y="207"/>
                  </a:moveTo>
                  <a:cubicBezTo>
                    <a:pt x="1185" y="199"/>
                    <a:pt x="1190" y="191"/>
                    <a:pt x="1195" y="184"/>
                  </a:cubicBezTo>
                  <a:cubicBezTo>
                    <a:pt x="1200" y="184"/>
                    <a:pt x="1199" y="190"/>
                    <a:pt x="1202" y="193"/>
                  </a:cubicBezTo>
                  <a:cubicBezTo>
                    <a:pt x="1200" y="202"/>
                    <a:pt x="1196" y="211"/>
                    <a:pt x="1190" y="218"/>
                  </a:cubicBezTo>
                  <a:cubicBezTo>
                    <a:pt x="1183" y="224"/>
                    <a:pt x="1175" y="225"/>
                    <a:pt x="1166" y="224"/>
                  </a:cubicBezTo>
                  <a:cubicBezTo>
                    <a:pt x="1167" y="218"/>
                    <a:pt x="1176" y="214"/>
                    <a:pt x="1179" y="207"/>
                  </a:cubicBezTo>
                  <a:close/>
                  <a:moveTo>
                    <a:pt x="1151" y="228"/>
                  </a:moveTo>
                  <a:cubicBezTo>
                    <a:pt x="1167" y="229"/>
                    <a:pt x="1188" y="234"/>
                    <a:pt x="1198" y="216"/>
                  </a:cubicBezTo>
                  <a:cubicBezTo>
                    <a:pt x="1208" y="207"/>
                    <a:pt x="1207" y="193"/>
                    <a:pt x="1202" y="181"/>
                  </a:cubicBezTo>
                  <a:cubicBezTo>
                    <a:pt x="1200" y="174"/>
                    <a:pt x="1200" y="174"/>
                    <a:pt x="1200" y="174"/>
                  </a:cubicBezTo>
                  <a:cubicBezTo>
                    <a:pt x="1208" y="131"/>
                    <a:pt x="1208" y="131"/>
                    <a:pt x="1208" y="131"/>
                  </a:cubicBezTo>
                  <a:cubicBezTo>
                    <a:pt x="1219" y="135"/>
                    <a:pt x="1232" y="139"/>
                    <a:pt x="1241" y="149"/>
                  </a:cubicBezTo>
                  <a:cubicBezTo>
                    <a:pt x="1246" y="145"/>
                    <a:pt x="1244" y="137"/>
                    <a:pt x="1243" y="132"/>
                  </a:cubicBezTo>
                  <a:cubicBezTo>
                    <a:pt x="1255" y="125"/>
                    <a:pt x="1261" y="112"/>
                    <a:pt x="1267" y="101"/>
                  </a:cubicBezTo>
                  <a:cubicBezTo>
                    <a:pt x="1269" y="101"/>
                    <a:pt x="1269" y="101"/>
                    <a:pt x="1269" y="101"/>
                  </a:cubicBezTo>
                  <a:cubicBezTo>
                    <a:pt x="1274" y="116"/>
                    <a:pt x="1273" y="134"/>
                    <a:pt x="1290" y="144"/>
                  </a:cubicBezTo>
                  <a:cubicBezTo>
                    <a:pt x="1269" y="156"/>
                    <a:pt x="1243" y="155"/>
                    <a:pt x="1219" y="159"/>
                  </a:cubicBezTo>
                  <a:cubicBezTo>
                    <a:pt x="1217" y="157"/>
                    <a:pt x="1214" y="156"/>
                    <a:pt x="1211" y="157"/>
                  </a:cubicBezTo>
                  <a:cubicBezTo>
                    <a:pt x="1208" y="168"/>
                    <a:pt x="1216" y="177"/>
                    <a:pt x="1215" y="190"/>
                  </a:cubicBezTo>
                  <a:cubicBezTo>
                    <a:pt x="1218" y="231"/>
                    <a:pt x="1201" y="273"/>
                    <a:pt x="1168" y="295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71" y="283"/>
                    <a:pt x="1180" y="272"/>
                    <a:pt x="1171" y="261"/>
                  </a:cubicBezTo>
                  <a:cubicBezTo>
                    <a:pt x="1161" y="239"/>
                    <a:pt x="1133" y="250"/>
                    <a:pt x="1120" y="233"/>
                  </a:cubicBezTo>
                  <a:lnTo>
                    <a:pt x="1151" y="228"/>
                  </a:lnTo>
                  <a:close/>
                  <a:moveTo>
                    <a:pt x="1105" y="236"/>
                  </a:moveTo>
                  <a:cubicBezTo>
                    <a:pt x="1140" y="240"/>
                    <a:pt x="1110" y="288"/>
                    <a:pt x="1144" y="295"/>
                  </a:cubicBezTo>
                  <a:cubicBezTo>
                    <a:pt x="1147" y="297"/>
                    <a:pt x="1155" y="298"/>
                    <a:pt x="1154" y="305"/>
                  </a:cubicBezTo>
                  <a:cubicBezTo>
                    <a:pt x="1133" y="322"/>
                    <a:pt x="1105" y="320"/>
                    <a:pt x="1079" y="326"/>
                  </a:cubicBezTo>
                  <a:cubicBezTo>
                    <a:pt x="1074" y="325"/>
                    <a:pt x="1074" y="325"/>
                    <a:pt x="1074" y="325"/>
                  </a:cubicBezTo>
                  <a:cubicBezTo>
                    <a:pt x="1079" y="309"/>
                    <a:pt x="1091" y="291"/>
                    <a:pt x="1091" y="271"/>
                  </a:cubicBezTo>
                  <a:cubicBezTo>
                    <a:pt x="1090" y="247"/>
                    <a:pt x="1063" y="238"/>
                    <a:pt x="1048" y="226"/>
                  </a:cubicBezTo>
                  <a:cubicBezTo>
                    <a:pt x="1047" y="223"/>
                    <a:pt x="1047" y="223"/>
                    <a:pt x="1047" y="223"/>
                  </a:cubicBezTo>
                  <a:cubicBezTo>
                    <a:pt x="1066" y="227"/>
                    <a:pt x="1087" y="229"/>
                    <a:pt x="1105" y="236"/>
                  </a:cubicBezTo>
                  <a:close/>
                  <a:moveTo>
                    <a:pt x="1072" y="271"/>
                  </a:moveTo>
                  <a:cubicBezTo>
                    <a:pt x="1062" y="244"/>
                    <a:pt x="1062" y="244"/>
                    <a:pt x="1062" y="244"/>
                  </a:cubicBezTo>
                  <a:cubicBezTo>
                    <a:pt x="1072" y="245"/>
                    <a:pt x="1077" y="256"/>
                    <a:pt x="1084" y="262"/>
                  </a:cubicBezTo>
                  <a:cubicBezTo>
                    <a:pt x="1084" y="274"/>
                    <a:pt x="1086" y="286"/>
                    <a:pt x="1078" y="298"/>
                  </a:cubicBezTo>
                  <a:cubicBezTo>
                    <a:pt x="1074" y="291"/>
                    <a:pt x="1075" y="279"/>
                    <a:pt x="1072" y="271"/>
                  </a:cubicBezTo>
                  <a:close/>
                  <a:moveTo>
                    <a:pt x="1043" y="251"/>
                  </a:moveTo>
                  <a:cubicBezTo>
                    <a:pt x="1046" y="237"/>
                    <a:pt x="1046" y="237"/>
                    <a:pt x="1046" y="237"/>
                  </a:cubicBezTo>
                  <a:cubicBezTo>
                    <a:pt x="1060" y="249"/>
                    <a:pt x="1065" y="267"/>
                    <a:pt x="1069" y="286"/>
                  </a:cubicBezTo>
                  <a:cubicBezTo>
                    <a:pt x="1069" y="313"/>
                    <a:pt x="1069" y="313"/>
                    <a:pt x="1069" y="313"/>
                  </a:cubicBezTo>
                  <a:cubicBezTo>
                    <a:pt x="1066" y="313"/>
                    <a:pt x="1066" y="313"/>
                    <a:pt x="1066" y="313"/>
                  </a:cubicBezTo>
                  <a:cubicBezTo>
                    <a:pt x="1048" y="298"/>
                    <a:pt x="1038" y="274"/>
                    <a:pt x="1043" y="251"/>
                  </a:cubicBezTo>
                  <a:close/>
                  <a:moveTo>
                    <a:pt x="918" y="309"/>
                  </a:moveTo>
                  <a:cubicBezTo>
                    <a:pt x="928" y="282"/>
                    <a:pt x="938" y="253"/>
                    <a:pt x="945" y="225"/>
                  </a:cubicBezTo>
                  <a:cubicBezTo>
                    <a:pt x="966" y="246"/>
                    <a:pt x="941" y="279"/>
                    <a:pt x="958" y="304"/>
                  </a:cubicBezTo>
                  <a:cubicBezTo>
                    <a:pt x="964" y="318"/>
                    <a:pt x="978" y="328"/>
                    <a:pt x="984" y="342"/>
                  </a:cubicBezTo>
                  <a:cubicBezTo>
                    <a:pt x="974" y="346"/>
                    <a:pt x="965" y="338"/>
                    <a:pt x="953" y="339"/>
                  </a:cubicBezTo>
                  <a:cubicBezTo>
                    <a:pt x="940" y="338"/>
                    <a:pt x="925" y="340"/>
                    <a:pt x="918" y="328"/>
                  </a:cubicBezTo>
                  <a:cubicBezTo>
                    <a:pt x="914" y="322"/>
                    <a:pt x="913" y="315"/>
                    <a:pt x="918" y="309"/>
                  </a:cubicBezTo>
                  <a:close/>
                  <a:moveTo>
                    <a:pt x="986" y="294"/>
                  </a:moveTo>
                  <a:cubicBezTo>
                    <a:pt x="986" y="305"/>
                    <a:pt x="991" y="317"/>
                    <a:pt x="984" y="327"/>
                  </a:cubicBezTo>
                  <a:cubicBezTo>
                    <a:pt x="969" y="315"/>
                    <a:pt x="954" y="296"/>
                    <a:pt x="957" y="274"/>
                  </a:cubicBezTo>
                  <a:cubicBezTo>
                    <a:pt x="961" y="244"/>
                    <a:pt x="961" y="244"/>
                    <a:pt x="961" y="244"/>
                  </a:cubicBezTo>
                  <a:cubicBezTo>
                    <a:pt x="979" y="255"/>
                    <a:pt x="979" y="277"/>
                    <a:pt x="986" y="294"/>
                  </a:cubicBezTo>
                  <a:close/>
                  <a:moveTo>
                    <a:pt x="982" y="258"/>
                  </a:moveTo>
                  <a:cubicBezTo>
                    <a:pt x="997" y="266"/>
                    <a:pt x="1000" y="290"/>
                    <a:pt x="997" y="307"/>
                  </a:cubicBezTo>
                  <a:cubicBezTo>
                    <a:pt x="998" y="309"/>
                    <a:pt x="996" y="309"/>
                    <a:pt x="995" y="310"/>
                  </a:cubicBezTo>
                  <a:cubicBezTo>
                    <a:pt x="991" y="293"/>
                    <a:pt x="986" y="273"/>
                    <a:pt x="982" y="258"/>
                  </a:cubicBezTo>
                  <a:close/>
                  <a:moveTo>
                    <a:pt x="932" y="348"/>
                  </a:moveTo>
                  <a:cubicBezTo>
                    <a:pt x="934" y="345"/>
                    <a:pt x="934" y="345"/>
                    <a:pt x="934" y="345"/>
                  </a:cubicBezTo>
                  <a:cubicBezTo>
                    <a:pt x="957" y="343"/>
                    <a:pt x="982" y="345"/>
                    <a:pt x="993" y="367"/>
                  </a:cubicBezTo>
                  <a:cubicBezTo>
                    <a:pt x="993" y="370"/>
                    <a:pt x="993" y="370"/>
                    <a:pt x="993" y="370"/>
                  </a:cubicBezTo>
                  <a:cubicBezTo>
                    <a:pt x="972" y="369"/>
                    <a:pt x="944" y="370"/>
                    <a:pt x="932" y="348"/>
                  </a:cubicBezTo>
                  <a:close/>
                  <a:moveTo>
                    <a:pt x="985" y="378"/>
                  </a:moveTo>
                  <a:cubicBezTo>
                    <a:pt x="977" y="386"/>
                    <a:pt x="961" y="391"/>
                    <a:pt x="948" y="387"/>
                  </a:cubicBezTo>
                  <a:cubicBezTo>
                    <a:pt x="937" y="382"/>
                    <a:pt x="930" y="372"/>
                    <a:pt x="927" y="361"/>
                  </a:cubicBezTo>
                  <a:cubicBezTo>
                    <a:pt x="928" y="355"/>
                    <a:pt x="928" y="355"/>
                    <a:pt x="928" y="355"/>
                  </a:cubicBezTo>
                  <a:cubicBezTo>
                    <a:pt x="943" y="369"/>
                    <a:pt x="962" y="377"/>
                    <a:pt x="984" y="377"/>
                  </a:cubicBezTo>
                  <a:lnTo>
                    <a:pt x="985" y="378"/>
                  </a:lnTo>
                  <a:close/>
                  <a:moveTo>
                    <a:pt x="682" y="345"/>
                  </a:moveTo>
                  <a:cubicBezTo>
                    <a:pt x="688" y="356"/>
                    <a:pt x="698" y="368"/>
                    <a:pt x="705" y="374"/>
                  </a:cubicBezTo>
                  <a:cubicBezTo>
                    <a:pt x="687" y="372"/>
                    <a:pt x="670" y="359"/>
                    <a:pt x="660" y="345"/>
                  </a:cubicBezTo>
                  <a:cubicBezTo>
                    <a:pt x="660" y="338"/>
                    <a:pt x="669" y="334"/>
                    <a:pt x="672" y="329"/>
                  </a:cubicBezTo>
                  <a:cubicBezTo>
                    <a:pt x="680" y="332"/>
                    <a:pt x="677" y="341"/>
                    <a:pt x="682" y="345"/>
                  </a:cubicBezTo>
                  <a:close/>
                  <a:moveTo>
                    <a:pt x="796" y="264"/>
                  </a:moveTo>
                  <a:cubicBezTo>
                    <a:pt x="800" y="272"/>
                    <a:pt x="798" y="281"/>
                    <a:pt x="802" y="290"/>
                  </a:cubicBezTo>
                  <a:cubicBezTo>
                    <a:pt x="799" y="294"/>
                    <a:pt x="795" y="290"/>
                    <a:pt x="793" y="289"/>
                  </a:cubicBezTo>
                  <a:cubicBezTo>
                    <a:pt x="773" y="264"/>
                    <a:pt x="748" y="242"/>
                    <a:pt x="718" y="234"/>
                  </a:cubicBezTo>
                  <a:cubicBezTo>
                    <a:pt x="717" y="229"/>
                    <a:pt x="721" y="225"/>
                    <a:pt x="724" y="222"/>
                  </a:cubicBezTo>
                  <a:cubicBezTo>
                    <a:pt x="754" y="219"/>
                    <a:pt x="782" y="238"/>
                    <a:pt x="796" y="264"/>
                  </a:cubicBezTo>
                  <a:close/>
                  <a:moveTo>
                    <a:pt x="775" y="133"/>
                  </a:moveTo>
                  <a:cubicBezTo>
                    <a:pt x="771" y="140"/>
                    <a:pt x="761" y="142"/>
                    <a:pt x="754" y="140"/>
                  </a:cubicBezTo>
                  <a:cubicBezTo>
                    <a:pt x="751" y="138"/>
                    <a:pt x="748" y="135"/>
                    <a:pt x="746" y="132"/>
                  </a:cubicBezTo>
                  <a:cubicBezTo>
                    <a:pt x="754" y="127"/>
                    <a:pt x="768" y="125"/>
                    <a:pt x="775" y="133"/>
                  </a:cubicBezTo>
                  <a:close/>
                  <a:moveTo>
                    <a:pt x="668" y="105"/>
                  </a:moveTo>
                  <a:cubicBezTo>
                    <a:pt x="683" y="119"/>
                    <a:pt x="701" y="132"/>
                    <a:pt x="697" y="154"/>
                  </a:cubicBezTo>
                  <a:cubicBezTo>
                    <a:pt x="700" y="159"/>
                    <a:pt x="694" y="173"/>
                    <a:pt x="703" y="172"/>
                  </a:cubicBezTo>
                  <a:cubicBezTo>
                    <a:pt x="715" y="151"/>
                    <a:pt x="715" y="151"/>
                    <a:pt x="715" y="151"/>
                  </a:cubicBezTo>
                  <a:cubicBezTo>
                    <a:pt x="741" y="164"/>
                    <a:pt x="767" y="145"/>
                    <a:pt x="791" y="136"/>
                  </a:cubicBezTo>
                  <a:cubicBezTo>
                    <a:pt x="798" y="158"/>
                    <a:pt x="794" y="181"/>
                    <a:pt x="781" y="199"/>
                  </a:cubicBezTo>
                  <a:cubicBezTo>
                    <a:pt x="751" y="216"/>
                    <a:pt x="751" y="216"/>
                    <a:pt x="751" y="216"/>
                  </a:cubicBezTo>
                  <a:cubicBezTo>
                    <a:pt x="719" y="215"/>
                    <a:pt x="719" y="215"/>
                    <a:pt x="719" y="215"/>
                  </a:cubicBezTo>
                  <a:cubicBezTo>
                    <a:pt x="715" y="212"/>
                    <a:pt x="716" y="206"/>
                    <a:pt x="714" y="202"/>
                  </a:cubicBezTo>
                  <a:cubicBezTo>
                    <a:pt x="721" y="187"/>
                    <a:pt x="737" y="177"/>
                    <a:pt x="743" y="163"/>
                  </a:cubicBezTo>
                  <a:cubicBezTo>
                    <a:pt x="739" y="163"/>
                    <a:pt x="739" y="163"/>
                    <a:pt x="739" y="163"/>
                  </a:cubicBezTo>
                  <a:cubicBezTo>
                    <a:pt x="716" y="187"/>
                    <a:pt x="716" y="187"/>
                    <a:pt x="716" y="187"/>
                  </a:cubicBezTo>
                  <a:cubicBezTo>
                    <a:pt x="714" y="187"/>
                    <a:pt x="711" y="183"/>
                    <a:pt x="709" y="186"/>
                  </a:cubicBezTo>
                  <a:cubicBezTo>
                    <a:pt x="707" y="190"/>
                    <a:pt x="707" y="190"/>
                    <a:pt x="707" y="190"/>
                  </a:cubicBezTo>
                  <a:cubicBezTo>
                    <a:pt x="711" y="192"/>
                    <a:pt x="711" y="192"/>
                    <a:pt x="711" y="192"/>
                  </a:cubicBezTo>
                  <a:cubicBezTo>
                    <a:pt x="710" y="193"/>
                    <a:pt x="710" y="193"/>
                    <a:pt x="710" y="193"/>
                  </a:cubicBezTo>
                  <a:cubicBezTo>
                    <a:pt x="699" y="186"/>
                    <a:pt x="687" y="185"/>
                    <a:pt x="676" y="183"/>
                  </a:cubicBezTo>
                  <a:cubicBezTo>
                    <a:pt x="671" y="153"/>
                    <a:pt x="664" y="124"/>
                    <a:pt x="653" y="95"/>
                  </a:cubicBezTo>
                  <a:cubicBezTo>
                    <a:pt x="658" y="96"/>
                    <a:pt x="665" y="101"/>
                    <a:pt x="668" y="105"/>
                  </a:cubicBezTo>
                  <a:close/>
                  <a:moveTo>
                    <a:pt x="684" y="191"/>
                  </a:moveTo>
                  <a:cubicBezTo>
                    <a:pt x="684" y="192"/>
                    <a:pt x="682" y="193"/>
                    <a:pt x="680" y="192"/>
                  </a:cubicBezTo>
                  <a:cubicBezTo>
                    <a:pt x="681" y="190"/>
                    <a:pt x="681" y="190"/>
                    <a:pt x="681" y="190"/>
                  </a:cubicBezTo>
                  <a:lnTo>
                    <a:pt x="684" y="191"/>
                  </a:lnTo>
                  <a:close/>
                  <a:moveTo>
                    <a:pt x="671" y="192"/>
                  </a:moveTo>
                  <a:cubicBezTo>
                    <a:pt x="669" y="200"/>
                    <a:pt x="660" y="197"/>
                    <a:pt x="655" y="201"/>
                  </a:cubicBezTo>
                  <a:cubicBezTo>
                    <a:pt x="654" y="197"/>
                    <a:pt x="662" y="192"/>
                    <a:pt x="667" y="191"/>
                  </a:cubicBezTo>
                  <a:cubicBezTo>
                    <a:pt x="668" y="191"/>
                    <a:pt x="670" y="190"/>
                    <a:pt x="671" y="192"/>
                  </a:cubicBezTo>
                  <a:close/>
                  <a:moveTo>
                    <a:pt x="628" y="125"/>
                  </a:moveTo>
                  <a:cubicBezTo>
                    <a:pt x="634" y="117"/>
                    <a:pt x="639" y="107"/>
                    <a:pt x="646" y="100"/>
                  </a:cubicBezTo>
                  <a:cubicBezTo>
                    <a:pt x="652" y="114"/>
                    <a:pt x="652" y="114"/>
                    <a:pt x="652" y="114"/>
                  </a:cubicBezTo>
                  <a:cubicBezTo>
                    <a:pt x="660" y="135"/>
                    <a:pt x="669" y="160"/>
                    <a:pt x="667" y="183"/>
                  </a:cubicBezTo>
                  <a:cubicBezTo>
                    <a:pt x="658" y="187"/>
                    <a:pt x="649" y="200"/>
                    <a:pt x="640" y="192"/>
                  </a:cubicBezTo>
                  <a:cubicBezTo>
                    <a:pt x="624" y="176"/>
                    <a:pt x="618" y="146"/>
                    <a:pt x="628" y="125"/>
                  </a:cubicBezTo>
                  <a:close/>
                  <a:moveTo>
                    <a:pt x="650" y="204"/>
                  </a:moveTo>
                  <a:cubicBezTo>
                    <a:pt x="643" y="211"/>
                    <a:pt x="642" y="224"/>
                    <a:pt x="641" y="233"/>
                  </a:cubicBezTo>
                  <a:cubicBezTo>
                    <a:pt x="636" y="228"/>
                    <a:pt x="639" y="217"/>
                    <a:pt x="641" y="211"/>
                  </a:cubicBezTo>
                  <a:cubicBezTo>
                    <a:pt x="643" y="206"/>
                    <a:pt x="645" y="203"/>
                    <a:pt x="650" y="204"/>
                  </a:cubicBezTo>
                  <a:close/>
                  <a:moveTo>
                    <a:pt x="565" y="182"/>
                  </a:moveTo>
                  <a:cubicBezTo>
                    <a:pt x="582" y="176"/>
                    <a:pt x="606" y="171"/>
                    <a:pt x="623" y="182"/>
                  </a:cubicBezTo>
                  <a:cubicBezTo>
                    <a:pt x="638" y="202"/>
                    <a:pt x="638" y="202"/>
                    <a:pt x="638" y="202"/>
                  </a:cubicBezTo>
                  <a:cubicBezTo>
                    <a:pt x="638" y="206"/>
                    <a:pt x="635" y="210"/>
                    <a:pt x="632" y="211"/>
                  </a:cubicBezTo>
                  <a:cubicBezTo>
                    <a:pt x="617" y="206"/>
                    <a:pt x="602" y="202"/>
                    <a:pt x="585" y="203"/>
                  </a:cubicBezTo>
                  <a:cubicBezTo>
                    <a:pt x="544" y="199"/>
                    <a:pt x="544" y="199"/>
                    <a:pt x="544" y="199"/>
                  </a:cubicBezTo>
                  <a:cubicBezTo>
                    <a:pt x="546" y="191"/>
                    <a:pt x="557" y="187"/>
                    <a:pt x="565" y="182"/>
                  </a:cubicBezTo>
                  <a:close/>
                  <a:moveTo>
                    <a:pt x="556" y="238"/>
                  </a:moveTo>
                  <a:cubicBezTo>
                    <a:pt x="544" y="230"/>
                    <a:pt x="540" y="218"/>
                    <a:pt x="530" y="209"/>
                  </a:cubicBezTo>
                  <a:cubicBezTo>
                    <a:pt x="542" y="204"/>
                    <a:pt x="558" y="208"/>
                    <a:pt x="571" y="208"/>
                  </a:cubicBezTo>
                  <a:cubicBezTo>
                    <a:pt x="591" y="210"/>
                    <a:pt x="613" y="207"/>
                    <a:pt x="629" y="220"/>
                  </a:cubicBezTo>
                  <a:cubicBezTo>
                    <a:pt x="633" y="228"/>
                    <a:pt x="634" y="242"/>
                    <a:pt x="623" y="246"/>
                  </a:cubicBezTo>
                  <a:cubicBezTo>
                    <a:pt x="601" y="253"/>
                    <a:pt x="573" y="253"/>
                    <a:pt x="556" y="238"/>
                  </a:cubicBezTo>
                  <a:close/>
                  <a:moveTo>
                    <a:pt x="613" y="270"/>
                  </a:moveTo>
                  <a:cubicBezTo>
                    <a:pt x="619" y="260"/>
                    <a:pt x="626" y="245"/>
                    <a:pt x="638" y="247"/>
                  </a:cubicBezTo>
                  <a:cubicBezTo>
                    <a:pt x="641" y="251"/>
                    <a:pt x="650" y="260"/>
                    <a:pt x="653" y="250"/>
                  </a:cubicBezTo>
                  <a:cubicBezTo>
                    <a:pt x="657" y="249"/>
                    <a:pt x="655" y="254"/>
                    <a:pt x="658" y="256"/>
                  </a:cubicBezTo>
                  <a:cubicBezTo>
                    <a:pt x="660" y="251"/>
                    <a:pt x="670" y="256"/>
                    <a:pt x="669" y="249"/>
                  </a:cubicBezTo>
                  <a:cubicBezTo>
                    <a:pt x="668" y="248"/>
                    <a:pt x="665" y="247"/>
                    <a:pt x="664" y="246"/>
                  </a:cubicBezTo>
                  <a:cubicBezTo>
                    <a:pt x="665" y="240"/>
                    <a:pt x="670" y="238"/>
                    <a:pt x="675" y="238"/>
                  </a:cubicBezTo>
                  <a:cubicBezTo>
                    <a:pt x="685" y="238"/>
                    <a:pt x="695" y="240"/>
                    <a:pt x="703" y="246"/>
                  </a:cubicBezTo>
                  <a:cubicBezTo>
                    <a:pt x="706" y="244"/>
                    <a:pt x="701" y="241"/>
                    <a:pt x="700" y="239"/>
                  </a:cubicBezTo>
                  <a:cubicBezTo>
                    <a:pt x="710" y="229"/>
                    <a:pt x="719" y="245"/>
                    <a:pt x="730" y="245"/>
                  </a:cubicBezTo>
                  <a:cubicBezTo>
                    <a:pt x="752" y="252"/>
                    <a:pt x="769" y="273"/>
                    <a:pt x="786" y="288"/>
                  </a:cubicBezTo>
                  <a:cubicBezTo>
                    <a:pt x="785" y="293"/>
                    <a:pt x="793" y="293"/>
                    <a:pt x="789" y="297"/>
                  </a:cubicBezTo>
                  <a:cubicBezTo>
                    <a:pt x="767" y="297"/>
                    <a:pt x="740" y="305"/>
                    <a:pt x="722" y="290"/>
                  </a:cubicBezTo>
                  <a:cubicBezTo>
                    <a:pt x="711" y="283"/>
                    <a:pt x="702" y="271"/>
                    <a:pt x="695" y="261"/>
                  </a:cubicBezTo>
                  <a:cubicBezTo>
                    <a:pt x="692" y="262"/>
                    <a:pt x="692" y="262"/>
                    <a:pt x="692" y="262"/>
                  </a:cubicBezTo>
                  <a:cubicBezTo>
                    <a:pt x="691" y="289"/>
                    <a:pt x="681" y="317"/>
                    <a:pt x="657" y="334"/>
                  </a:cubicBezTo>
                  <a:cubicBezTo>
                    <a:pt x="648" y="340"/>
                    <a:pt x="637" y="339"/>
                    <a:pt x="630" y="349"/>
                  </a:cubicBezTo>
                  <a:cubicBezTo>
                    <a:pt x="626" y="332"/>
                    <a:pt x="632" y="313"/>
                    <a:pt x="637" y="295"/>
                  </a:cubicBezTo>
                  <a:cubicBezTo>
                    <a:pt x="641" y="283"/>
                    <a:pt x="652" y="272"/>
                    <a:pt x="658" y="260"/>
                  </a:cubicBezTo>
                  <a:cubicBezTo>
                    <a:pt x="656" y="259"/>
                    <a:pt x="656" y="259"/>
                    <a:pt x="656" y="259"/>
                  </a:cubicBezTo>
                  <a:cubicBezTo>
                    <a:pt x="632" y="281"/>
                    <a:pt x="623" y="313"/>
                    <a:pt x="621" y="347"/>
                  </a:cubicBezTo>
                  <a:cubicBezTo>
                    <a:pt x="619" y="348"/>
                    <a:pt x="616" y="344"/>
                    <a:pt x="615" y="341"/>
                  </a:cubicBezTo>
                  <a:cubicBezTo>
                    <a:pt x="601" y="322"/>
                    <a:pt x="600" y="289"/>
                    <a:pt x="613" y="270"/>
                  </a:cubicBezTo>
                  <a:close/>
                  <a:moveTo>
                    <a:pt x="650" y="348"/>
                  </a:moveTo>
                  <a:cubicBezTo>
                    <a:pt x="649" y="349"/>
                    <a:pt x="649" y="349"/>
                    <a:pt x="649" y="349"/>
                  </a:cubicBezTo>
                  <a:cubicBezTo>
                    <a:pt x="647" y="348"/>
                    <a:pt x="647" y="348"/>
                    <a:pt x="647" y="348"/>
                  </a:cubicBezTo>
                  <a:cubicBezTo>
                    <a:pt x="648" y="348"/>
                    <a:pt x="649" y="347"/>
                    <a:pt x="650" y="348"/>
                  </a:cubicBezTo>
                  <a:close/>
                  <a:moveTo>
                    <a:pt x="572" y="301"/>
                  </a:moveTo>
                  <a:cubicBezTo>
                    <a:pt x="574" y="294"/>
                    <a:pt x="573" y="288"/>
                    <a:pt x="578" y="283"/>
                  </a:cubicBezTo>
                  <a:cubicBezTo>
                    <a:pt x="587" y="287"/>
                    <a:pt x="585" y="296"/>
                    <a:pt x="585" y="304"/>
                  </a:cubicBezTo>
                  <a:cubicBezTo>
                    <a:pt x="583" y="311"/>
                    <a:pt x="583" y="317"/>
                    <a:pt x="578" y="324"/>
                  </a:cubicBezTo>
                  <a:cubicBezTo>
                    <a:pt x="571" y="319"/>
                    <a:pt x="571" y="308"/>
                    <a:pt x="572" y="301"/>
                  </a:cubicBezTo>
                  <a:close/>
                  <a:moveTo>
                    <a:pt x="567" y="337"/>
                  </a:moveTo>
                  <a:cubicBezTo>
                    <a:pt x="562" y="331"/>
                    <a:pt x="558" y="323"/>
                    <a:pt x="557" y="315"/>
                  </a:cubicBezTo>
                  <a:cubicBezTo>
                    <a:pt x="562" y="306"/>
                    <a:pt x="562" y="306"/>
                    <a:pt x="562" y="306"/>
                  </a:cubicBezTo>
                  <a:cubicBezTo>
                    <a:pt x="569" y="314"/>
                    <a:pt x="566" y="328"/>
                    <a:pt x="573" y="336"/>
                  </a:cubicBezTo>
                  <a:cubicBezTo>
                    <a:pt x="573" y="341"/>
                    <a:pt x="569" y="338"/>
                    <a:pt x="567" y="337"/>
                  </a:cubicBezTo>
                  <a:close/>
                  <a:moveTo>
                    <a:pt x="563" y="370"/>
                  </a:moveTo>
                  <a:cubicBezTo>
                    <a:pt x="574" y="357"/>
                    <a:pt x="591" y="355"/>
                    <a:pt x="607" y="350"/>
                  </a:cubicBezTo>
                  <a:cubicBezTo>
                    <a:pt x="610" y="350"/>
                    <a:pt x="614" y="352"/>
                    <a:pt x="615" y="356"/>
                  </a:cubicBezTo>
                  <a:cubicBezTo>
                    <a:pt x="609" y="383"/>
                    <a:pt x="571" y="402"/>
                    <a:pt x="584" y="433"/>
                  </a:cubicBezTo>
                  <a:cubicBezTo>
                    <a:pt x="589" y="449"/>
                    <a:pt x="609" y="454"/>
                    <a:pt x="618" y="468"/>
                  </a:cubicBezTo>
                  <a:cubicBezTo>
                    <a:pt x="620" y="469"/>
                    <a:pt x="623" y="468"/>
                    <a:pt x="624" y="466"/>
                  </a:cubicBezTo>
                  <a:cubicBezTo>
                    <a:pt x="616" y="447"/>
                    <a:pt x="634" y="430"/>
                    <a:pt x="630" y="409"/>
                  </a:cubicBezTo>
                  <a:cubicBezTo>
                    <a:pt x="628" y="396"/>
                    <a:pt x="621" y="385"/>
                    <a:pt x="615" y="374"/>
                  </a:cubicBezTo>
                  <a:cubicBezTo>
                    <a:pt x="615" y="370"/>
                    <a:pt x="618" y="366"/>
                    <a:pt x="621" y="364"/>
                  </a:cubicBezTo>
                  <a:cubicBezTo>
                    <a:pt x="630" y="370"/>
                    <a:pt x="630" y="357"/>
                    <a:pt x="637" y="354"/>
                  </a:cubicBezTo>
                  <a:cubicBezTo>
                    <a:pt x="672" y="363"/>
                    <a:pt x="700" y="388"/>
                    <a:pt x="737" y="391"/>
                  </a:cubicBezTo>
                  <a:cubicBezTo>
                    <a:pt x="749" y="393"/>
                    <a:pt x="763" y="389"/>
                    <a:pt x="771" y="394"/>
                  </a:cubicBezTo>
                  <a:cubicBezTo>
                    <a:pt x="766" y="403"/>
                    <a:pt x="754" y="410"/>
                    <a:pt x="749" y="420"/>
                  </a:cubicBezTo>
                  <a:cubicBezTo>
                    <a:pt x="738" y="431"/>
                    <a:pt x="722" y="440"/>
                    <a:pt x="707" y="434"/>
                  </a:cubicBezTo>
                  <a:cubicBezTo>
                    <a:pt x="694" y="407"/>
                    <a:pt x="660" y="411"/>
                    <a:pt x="644" y="389"/>
                  </a:cubicBezTo>
                  <a:cubicBezTo>
                    <a:pt x="641" y="387"/>
                    <a:pt x="638" y="391"/>
                    <a:pt x="638" y="394"/>
                  </a:cubicBezTo>
                  <a:cubicBezTo>
                    <a:pt x="647" y="436"/>
                    <a:pt x="647" y="436"/>
                    <a:pt x="647" y="436"/>
                  </a:cubicBezTo>
                  <a:cubicBezTo>
                    <a:pt x="657" y="451"/>
                    <a:pt x="674" y="458"/>
                    <a:pt x="691" y="455"/>
                  </a:cubicBezTo>
                  <a:cubicBezTo>
                    <a:pt x="706" y="456"/>
                    <a:pt x="714" y="438"/>
                    <a:pt x="730" y="442"/>
                  </a:cubicBezTo>
                  <a:cubicBezTo>
                    <a:pt x="730" y="447"/>
                    <a:pt x="724" y="451"/>
                    <a:pt x="722" y="456"/>
                  </a:cubicBezTo>
                  <a:cubicBezTo>
                    <a:pt x="717" y="468"/>
                    <a:pt x="718" y="480"/>
                    <a:pt x="723" y="491"/>
                  </a:cubicBezTo>
                  <a:cubicBezTo>
                    <a:pt x="730" y="505"/>
                    <a:pt x="745" y="510"/>
                    <a:pt x="756" y="520"/>
                  </a:cubicBezTo>
                  <a:cubicBezTo>
                    <a:pt x="766" y="519"/>
                    <a:pt x="757" y="508"/>
                    <a:pt x="759" y="503"/>
                  </a:cubicBezTo>
                  <a:cubicBezTo>
                    <a:pt x="776" y="466"/>
                    <a:pt x="727" y="425"/>
                    <a:pt x="776" y="401"/>
                  </a:cubicBezTo>
                  <a:cubicBezTo>
                    <a:pt x="785" y="390"/>
                    <a:pt x="799" y="386"/>
                    <a:pt x="814" y="389"/>
                  </a:cubicBezTo>
                  <a:cubicBezTo>
                    <a:pt x="811" y="404"/>
                    <a:pt x="793" y="407"/>
                    <a:pt x="788" y="420"/>
                  </a:cubicBezTo>
                  <a:cubicBezTo>
                    <a:pt x="785" y="438"/>
                    <a:pt x="800" y="457"/>
                    <a:pt x="786" y="472"/>
                  </a:cubicBezTo>
                  <a:cubicBezTo>
                    <a:pt x="786" y="475"/>
                    <a:pt x="788" y="476"/>
                    <a:pt x="790" y="476"/>
                  </a:cubicBezTo>
                  <a:cubicBezTo>
                    <a:pt x="828" y="455"/>
                    <a:pt x="795" y="404"/>
                    <a:pt x="832" y="383"/>
                  </a:cubicBezTo>
                  <a:cubicBezTo>
                    <a:pt x="860" y="372"/>
                    <a:pt x="882" y="352"/>
                    <a:pt x="905" y="330"/>
                  </a:cubicBezTo>
                  <a:cubicBezTo>
                    <a:pt x="907" y="344"/>
                    <a:pt x="906" y="363"/>
                    <a:pt x="889" y="368"/>
                  </a:cubicBezTo>
                  <a:cubicBezTo>
                    <a:pt x="851" y="383"/>
                    <a:pt x="843" y="425"/>
                    <a:pt x="826" y="456"/>
                  </a:cubicBezTo>
                  <a:cubicBezTo>
                    <a:pt x="828" y="458"/>
                    <a:pt x="828" y="458"/>
                    <a:pt x="828" y="458"/>
                  </a:cubicBezTo>
                  <a:cubicBezTo>
                    <a:pt x="845" y="437"/>
                    <a:pt x="877" y="447"/>
                    <a:pt x="892" y="425"/>
                  </a:cubicBezTo>
                  <a:cubicBezTo>
                    <a:pt x="916" y="402"/>
                    <a:pt x="908" y="367"/>
                    <a:pt x="913" y="336"/>
                  </a:cubicBezTo>
                  <a:cubicBezTo>
                    <a:pt x="916" y="333"/>
                    <a:pt x="918" y="339"/>
                    <a:pt x="919" y="341"/>
                  </a:cubicBezTo>
                  <a:cubicBezTo>
                    <a:pt x="922" y="361"/>
                    <a:pt x="926" y="388"/>
                    <a:pt x="949" y="393"/>
                  </a:cubicBezTo>
                  <a:cubicBezTo>
                    <a:pt x="972" y="399"/>
                    <a:pt x="987" y="380"/>
                    <a:pt x="1009" y="382"/>
                  </a:cubicBezTo>
                  <a:cubicBezTo>
                    <a:pt x="1004" y="372"/>
                    <a:pt x="996" y="360"/>
                    <a:pt x="990" y="350"/>
                  </a:cubicBezTo>
                  <a:cubicBezTo>
                    <a:pt x="1000" y="321"/>
                    <a:pt x="1013" y="286"/>
                    <a:pt x="993" y="258"/>
                  </a:cubicBezTo>
                  <a:cubicBezTo>
                    <a:pt x="969" y="241"/>
                    <a:pt x="969" y="241"/>
                    <a:pt x="969" y="241"/>
                  </a:cubicBezTo>
                  <a:cubicBezTo>
                    <a:pt x="947" y="214"/>
                    <a:pt x="947" y="214"/>
                    <a:pt x="947" y="214"/>
                  </a:cubicBezTo>
                  <a:cubicBezTo>
                    <a:pt x="944" y="195"/>
                    <a:pt x="946" y="177"/>
                    <a:pt x="946" y="160"/>
                  </a:cubicBezTo>
                  <a:cubicBezTo>
                    <a:pt x="971" y="184"/>
                    <a:pt x="1000" y="202"/>
                    <a:pt x="1031" y="215"/>
                  </a:cubicBezTo>
                  <a:cubicBezTo>
                    <a:pt x="1045" y="227"/>
                    <a:pt x="1036" y="245"/>
                    <a:pt x="1036" y="260"/>
                  </a:cubicBezTo>
                  <a:cubicBezTo>
                    <a:pt x="1033" y="282"/>
                    <a:pt x="1045" y="300"/>
                    <a:pt x="1060" y="314"/>
                  </a:cubicBezTo>
                  <a:cubicBezTo>
                    <a:pt x="1061" y="317"/>
                    <a:pt x="1063" y="322"/>
                    <a:pt x="1060" y="327"/>
                  </a:cubicBezTo>
                  <a:cubicBezTo>
                    <a:pt x="1045" y="333"/>
                    <a:pt x="1031" y="325"/>
                    <a:pt x="1015" y="328"/>
                  </a:cubicBezTo>
                  <a:cubicBezTo>
                    <a:pt x="1012" y="373"/>
                    <a:pt x="1014" y="422"/>
                    <a:pt x="973" y="449"/>
                  </a:cubicBezTo>
                  <a:cubicBezTo>
                    <a:pt x="942" y="474"/>
                    <a:pt x="895" y="466"/>
                    <a:pt x="858" y="475"/>
                  </a:cubicBezTo>
                  <a:cubicBezTo>
                    <a:pt x="830" y="481"/>
                    <a:pt x="804" y="491"/>
                    <a:pt x="781" y="506"/>
                  </a:cubicBezTo>
                  <a:cubicBezTo>
                    <a:pt x="770" y="516"/>
                    <a:pt x="759" y="526"/>
                    <a:pt x="750" y="539"/>
                  </a:cubicBezTo>
                  <a:cubicBezTo>
                    <a:pt x="740" y="527"/>
                    <a:pt x="726" y="512"/>
                    <a:pt x="712" y="501"/>
                  </a:cubicBezTo>
                  <a:cubicBezTo>
                    <a:pt x="688" y="484"/>
                    <a:pt x="657" y="482"/>
                    <a:pt x="628" y="475"/>
                  </a:cubicBezTo>
                  <a:cubicBezTo>
                    <a:pt x="590" y="469"/>
                    <a:pt x="549" y="465"/>
                    <a:pt x="522" y="437"/>
                  </a:cubicBezTo>
                  <a:cubicBezTo>
                    <a:pt x="527" y="429"/>
                    <a:pt x="537" y="425"/>
                    <a:pt x="544" y="418"/>
                  </a:cubicBezTo>
                  <a:cubicBezTo>
                    <a:pt x="559" y="406"/>
                    <a:pt x="564" y="388"/>
                    <a:pt x="563" y="370"/>
                  </a:cubicBezTo>
                  <a:close/>
                  <a:moveTo>
                    <a:pt x="625" y="417"/>
                  </a:moveTo>
                  <a:cubicBezTo>
                    <a:pt x="622" y="429"/>
                    <a:pt x="622" y="440"/>
                    <a:pt x="614" y="450"/>
                  </a:cubicBezTo>
                  <a:cubicBezTo>
                    <a:pt x="602" y="433"/>
                    <a:pt x="598" y="402"/>
                    <a:pt x="610" y="384"/>
                  </a:cubicBezTo>
                  <a:cubicBezTo>
                    <a:pt x="620" y="390"/>
                    <a:pt x="622" y="407"/>
                    <a:pt x="625" y="417"/>
                  </a:cubicBezTo>
                  <a:close/>
                  <a:moveTo>
                    <a:pt x="601" y="442"/>
                  </a:moveTo>
                  <a:cubicBezTo>
                    <a:pt x="595" y="441"/>
                    <a:pt x="591" y="431"/>
                    <a:pt x="589" y="426"/>
                  </a:cubicBezTo>
                  <a:cubicBezTo>
                    <a:pt x="586" y="416"/>
                    <a:pt x="590" y="408"/>
                    <a:pt x="595" y="400"/>
                  </a:cubicBezTo>
                  <a:cubicBezTo>
                    <a:pt x="597" y="402"/>
                    <a:pt x="597" y="402"/>
                    <a:pt x="597" y="402"/>
                  </a:cubicBezTo>
                  <a:cubicBezTo>
                    <a:pt x="598" y="415"/>
                    <a:pt x="596" y="431"/>
                    <a:pt x="601" y="442"/>
                  </a:cubicBezTo>
                  <a:close/>
                  <a:moveTo>
                    <a:pt x="740" y="479"/>
                  </a:moveTo>
                  <a:cubicBezTo>
                    <a:pt x="739" y="465"/>
                    <a:pt x="736" y="450"/>
                    <a:pt x="745" y="439"/>
                  </a:cubicBezTo>
                  <a:cubicBezTo>
                    <a:pt x="755" y="454"/>
                    <a:pt x="757" y="478"/>
                    <a:pt x="754" y="497"/>
                  </a:cubicBezTo>
                  <a:cubicBezTo>
                    <a:pt x="744" y="498"/>
                    <a:pt x="744" y="486"/>
                    <a:pt x="740" y="479"/>
                  </a:cubicBezTo>
                  <a:close/>
                  <a:moveTo>
                    <a:pt x="742" y="501"/>
                  </a:moveTo>
                  <a:cubicBezTo>
                    <a:pt x="732" y="498"/>
                    <a:pt x="727" y="487"/>
                    <a:pt x="725" y="477"/>
                  </a:cubicBezTo>
                  <a:cubicBezTo>
                    <a:pt x="725" y="470"/>
                    <a:pt x="727" y="462"/>
                    <a:pt x="729" y="456"/>
                  </a:cubicBezTo>
                  <a:cubicBezTo>
                    <a:pt x="737" y="464"/>
                    <a:pt x="731" y="477"/>
                    <a:pt x="737" y="486"/>
                  </a:cubicBezTo>
                  <a:cubicBezTo>
                    <a:pt x="740" y="490"/>
                    <a:pt x="741" y="498"/>
                    <a:pt x="742" y="501"/>
                  </a:cubicBezTo>
                  <a:close/>
                  <a:moveTo>
                    <a:pt x="701" y="445"/>
                  </a:moveTo>
                  <a:cubicBezTo>
                    <a:pt x="695" y="451"/>
                    <a:pt x="684" y="450"/>
                    <a:pt x="675" y="449"/>
                  </a:cubicBezTo>
                  <a:cubicBezTo>
                    <a:pt x="666" y="447"/>
                    <a:pt x="655" y="439"/>
                    <a:pt x="651" y="430"/>
                  </a:cubicBezTo>
                  <a:cubicBezTo>
                    <a:pt x="653" y="423"/>
                    <a:pt x="653" y="423"/>
                    <a:pt x="653" y="423"/>
                  </a:cubicBezTo>
                  <a:cubicBezTo>
                    <a:pt x="668" y="433"/>
                    <a:pt x="684" y="441"/>
                    <a:pt x="701" y="445"/>
                  </a:cubicBezTo>
                  <a:close/>
                  <a:moveTo>
                    <a:pt x="654" y="409"/>
                  </a:moveTo>
                  <a:cubicBezTo>
                    <a:pt x="671" y="409"/>
                    <a:pt x="687" y="420"/>
                    <a:pt x="697" y="433"/>
                  </a:cubicBezTo>
                  <a:cubicBezTo>
                    <a:pt x="692" y="437"/>
                    <a:pt x="683" y="433"/>
                    <a:pt x="677" y="429"/>
                  </a:cubicBezTo>
                  <a:cubicBezTo>
                    <a:pt x="667" y="426"/>
                    <a:pt x="655" y="420"/>
                    <a:pt x="654" y="409"/>
                  </a:cubicBezTo>
                  <a:close/>
                  <a:moveTo>
                    <a:pt x="806" y="412"/>
                  </a:moveTo>
                  <a:cubicBezTo>
                    <a:pt x="806" y="428"/>
                    <a:pt x="807" y="440"/>
                    <a:pt x="801" y="455"/>
                  </a:cubicBezTo>
                  <a:cubicBezTo>
                    <a:pt x="797" y="445"/>
                    <a:pt x="789" y="431"/>
                    <a:pt x="796" y="419"/>
                  </a:cubicBezTo>
                  <a:cubicBezTo>
                    <a:pt x="799" y="417"/>
                    <a:pt x="801" y="410"/>
                    <a:pt x="806" y="412"/>
                  </a:cubicBezTo>
                  <a:close/>
                  <a:moveTo>
                    <a:pt x="890" y="410"/>
                  </a:moveTo>
                  <a:cubicBezTo>
                    <a:pt x="902" y="394"/>
                    <a:pt x="902" y="394"/>
                    <a:pt x="902" y="394"/>
                  </a:cubicBezTo>
                  <a:cubicBezTo>
                    <a:pt x="904" y="407"/>
                    <a:pt x="892" y="417"/>
                    <a:pt x="883" y="427"/>
                  </a:cubicBezTo>
                  <a:cubicBezTo>
                    <a:pt x="866" y="436"/>
                    <a:pt x="866" y="436"/>
                    <a:pt x="866" y="436"/>
                  </a:cubicBezTo>
                  <a:cubicBezTo>
                    <a:pt x="872" y="428"/>
                    <a:pt x="883" y="419"/>
                    <a:pt x="890" y="410"/>
                  </a:cubicBezTo>
                  <a:close/>
                  <a:moveTo>
                    <a:pt x="843" y="439"/>
                  </a:moveTo>
                  <a:cubicBezTo>
                    <a:pt x="851" y="412"/>
                    <a:pt x="867" y="379"/>
                    <a:pt x="898" y="369"/>
                  </a:cubicBezTo>
                  <a:cubicBezTo>
                    <a:pt x="904" y="370"/>
                    <a:pt x="900" y="376"/>
                    <a:pt x="899" y="379"/>
                  </a:cubicBezTo>
                  <a:cubicBezTo>
                    <a:pt x="892" y="405"/>
                    <a:pt x="868" y="429"/>
                    <a:pt x="843" y="439"/>
                  </a:cubicBezTo>
                  <a:close/>
                  <a:moveTo>
                    <a:pt x="554" y="379"/>
                  </a:moveTo>
                  <a:cubicBezTo>
                    <a:pt x="559" y="393"/>
                    <a:pt x="549" y="404"/>
                    <a:pt x="540" y="415"/>
                  </a:cubicBezTo>
                  <a:cubicBezTo>
                    <a:pt x="535" y="418"/>
                    <a:pt x="531" y="422"/>
                    <a:pt x="526" y="423"/>
                  </a:cubicBezTo>
                  <a:cubicBezTo>
                    <a:pt x="529" y="408"/>
                    <a:pt x="539" y="392"/>
                    <a:pt x="552" y="379"/>
                  </a:cubicBezTo>
                  <a:lnTo>
                    <a:pt x="554" y="379"/>
                  </a:lnTo>
                  <a:close/>
                  <a:moveTo>
                    <a:pt x="526" y="391"/>
                  </a:moveTo>
                  <a:cubicBezTo>
                    <a:pt x="530" y="389"/>
                    <a:pt x="532" y="384"/>
                    <a:pt x="537" y="383"/>
                  </a:cubicBezTo>
                  <a:cubicBezTo>
                    <a:pt x="534" y="393"/>
                    <a:pt x="526" y="403"/>
                    <a:pt x="520" y="413"/>
                  </a:cubicBezTo>
                  <a:cubicBezTo>
                    <a:pt x="519" y="414"/>
                    <a:pt x="519" y="414"/>
                    <a:pt x="519" y="414"/>
                  </a:cubicBezTo>
                  <a:cubicBezTo>
                    <a:pt x="516" y="407"/>
                    <a:pt x="522" y="399"/>
                    <a:pt x="526" y="391"/>
                  </a:cubicBezTo>
                  <a:close/>
                  <a:moveTo>
                    <a:pt x="541" y="251"/>
                  </a:moveTo>
                  <a:cubicBezTo>
                    <a:pt x="544" y="253"/>
                    <a:pt x="547" y="255"/>
                    <a:pt x="548" y="258"/>
                  </a:cubicBezTo>
                  <a:cubicBezTo>
                    <a:pt x="542" y="260"/>
                    <a:pt x="534" y="253"/>
                    <a:pt x="525" y="250"/>
                  </a:cubicBezTo>
                  <a:cubicBezTo>
                    <a:pt x="529" y="247"/>
                    <a:pt x="537" y="249"/>
                    <a:pt x="541" y="251"/>
                  </a:cubicBezTo>
                  <a:close/>
                  <a:moveTo>
                    <a:pt x="545" y="269"/>
                  </a:moveTo>
                  <a:cubicBezTo>
                    <a:pt x="546" y="272"/>
                    <a:pt x="542" y="273"/>
                    <a:pt x="540" y="273"/>
                  </a:cubicBezTo>
                  <a:cubicBezTo>
                    <a:pt x="523" y="275"/>
                    <a:pt x="501" y="274"/>
                    <a:pt x="492" y="257"/>
                  </a:cubicBezTo>
                  <a:cubicBezTo>
                    <a:pt x="510" y="252"/>
                    <a:pt x="531" y="256"/>
                    <a:pt x="545" y="269"/>
                  </a:cubicBezTo>
                  <a:close/>
                  <a:moveTo>
                    <a:pt x="467" y="234"/>
                  </a:moveTo>
                  <a:cubicBezTo>
                    <a:pt x="454" y="229"/>
                    <a:pt x="439" y="220"/>
                    <a:pt x="436" y="205"/>
                  </a:cubicBezTo>
                  <a:cubicBezTo>
                    <a:pt x="438" y="198"/>
                    <a:pt x="438" y="198"/>
                    <a:pt x="438" y="198"/>
                  </a:cubicBezTo>
                  <a:cubicBezTo>
                    <a:pt x="448" y="209"/>
                    <a:pt x="468" y="218"/>
                    <a:pt x="467" y="234"/>
                  </a:cubicBezTo>
                  <a:close/>
                  <a:moveTo>
                    <a:pt x="448" y="193"/>
                  </a:moveTo>
                  <a:cubicBezTo>
                    <a:pt x="460" y="198"/>
                    <a:pt x="474" y="202"/>
                    <a:pt x="476" y="215"/>
                  </a:cubicBezTo>
                  <a:cubicBezTo>
                    <a:pt x="477" y="219"/>
                    <a:pt x="481" y="225"/>
                    <a:pt x="477" y="228"/>
                  </a:cubicBezTo>
                  <a:cubicBezTo>
                    <a:pt x="470" y="215"/>
                    <a:pt x="456" y="206"/>
                    <a:pt x="448" y="193"/>
                  </a:cubicBezTo>
                  <a:close/>
                  <a:moveTo>
                    <a:pt x="350" y="77"/>
                  </a:moveTo>
                  <a:cubicBezTo>
                    <a:pt x="350" y="74"/>
                    <a:pt x="350" y="74"/>
                    <a:pt x="350" y="74"/>
                  </a:cubicBezTo>
                  <a:cubicBezTo>
                    <a:pt x="369" y="64"/>
                    <a:pt x="392" y="67"/>
                    <a:pt x="412" y="74"/>
                  </a:cubicBezTo>
                  <a:cubicBezTo>
                    <a:pt x="412" y="75"/>
                    <a:pt x="412" y="75"/>
                    <a:pt x="412" y="75"/>
                  </a:cubicBezTo>
                  <a:cubicBezTo>
                    <a:pt x="393" y="86"/>
                    <a:pt x="369" y="84"/>
                    <a:pt x="350" y="77"/>
                  </a:cubicBezTo>
                  <a:close/>
                  <a:moveTo>
                    <a:pt x="377" y="60"/>
                  </a:moveTo>
                  <a:cubicBezTo>
                    <a:pt x="371" y="60"/>
                    <a:pt x="363" y="63"/>
                    <a:pt x="359" y="61"/>
                  </a:cubicBezTo>
                  <a:cubicBezTo>
                    <a:pt x="362" y="54"/>
                    <a:pt x="370" y="49"/>
                    <a:pt x="378" y="48"/>
                  </a:cubicBezTo>
                  <a:cubicBezTo>
                    <a:pt x="393" y="47"/>
                    <a:pt x="410" y="48"/>
                    <a:pt x="418" y="63"/>
                  </a:cubicBezTo>
                  <a:cubicBezTo>
                    <a:pt x="418" y="65"/>
                    <a:pt x="418" y="65"/>
                    <a:pt x="418" y="65"/>
                  </a:cubicBezTo>
                  <a:cubicBezTo>
                    <a:pt x="404" y="62"/>
                    <a:pt x="391" y="60"/>
                    <a:pt x="377" y="60"/>
                  </a:cubicBezTo>
                  <a:close/>
                  <a:moveTo>
                    <a:pt x="301" y="210"/>
                  </a:moveTo>
                  <a:cubicBezTo>
                    <a:pt x="300" y="211"/>
                    <a:pt x="300" y="211"/>
                    <a:pt x="299" y="211"/>
                  </a:cubicBezTo>
                  <a:cubicBezTo>
                    <a:pt x="300" y="209"/>
                    <a:pt x="301" y="205"/>
                    <a:pt x="304" y="204"/>
                  </a:cubicBezTo>
                  <a:cubicBezTo>
                    <a:pt x="304" y="206"/>
                    <a:pt x="303" y="210"/>
                    <a:pt x="301" y="210"/>
                  </a:cubicBezTo>
                  <a:close/>
                  <a:moveTo>
                    <a:pt x="354" y="300"/>
                  </a:moveTo>
                  <a:cubicBezTo>
                    <a:pt x="368" y="290"/>
                    <a:pt x="391" y="292"/>
                    <a:pt x="408" y="293"/>
                  </a:cubicBezTo>
                  <a:cubicBezTo>
                    <a:pt x="405" y="303"/>
                    <a:pt x="394" y="303"/>
                    <a:pt x="386" y="307"/>
                  </a:cubicBezTo>
                  <a:cubicBezTo>
                    <a:pt x="375" y="310"/>
                    <a:pt x="361" y="308"/>
                    <a:pt x="354" y="300"/>
                  </a:cubicBezTo>
                  <a:close/>
                  <a:moveTo>
                    <a:pt x="379" y="285"/>
                  </a:moveTo>
                  <a:cubicBezTo>
                    <a:pt x="386" y="280"/>
                    <a:pt x="398" y="277"/>
                    <a:pt x="406" y="283"/>
                  </a:cubicBezTo>
                  <a:cubicBezTo>
                    <a:pt x="398" y="283"/>
                    <a:pt x="390" y="284"/>
                    <a:pt x="381" y="285"/>
                  </a:cubicBezTo>
                  <a:lnTo>
                    <a:pt x="379" y="285"/>
                  </a:lnTo>
                  <a:close/>
                  <a:moveTo>
                    <a:pt x="439" y="307"/>
                  </a:moveTo>
                  <a:cubicBezTo>
                    <a:pt x="440" y="312"/>
                    <a:pt x="444" y="316"/>
                    <a:pt x="442" y="321"/>
                  </a:cubicBezTo>
                  <a:cubicBezTo>
                    <a:pt x="426" y="325"/>
                    <a:pt x="406" y="322"/>
                    <a:pt x="390" y="316"/>
                  </a:cubicBezTo>
                  <a:cubicBezTo>
                    <a:pt x="399" y="310"/>
                    <a:pt x="409" y="306"/>
                    <a:pt x="418" y="297"/>
                  </a:cubicBezTo>
                  <a:cubicBezTo>
                    <a:pt x="426" y="297"/>
                    <a:pt x="434" y="300"/>
                    <a:pt x="439" y="307"/>
                  </a:cubicBezTo>
                  <a:close/>
                  <a:moveTo>
                    <a:pt x="462" y="136"/>
                  </a:moveTo>
                  <a:cubicBezTo>
                    <a:pt x="457" y="151"/>
                    <a:pt x="442" y="164"/>
                    <a:pt x="425" y="167"/>
                  </a:cubicBezTo>
                  <a:cubicBezTo>
                    <a:pt x="422" y="166"/>
                    <a:pt x="422" y="166"/>
                    <a:pt x="422" y="166"/>
                  </a:cubicBezTo>
                  <a:cubicBezTo>
                    <a:pt x="429" y="150"/>
                    <a:pt x="446" y="142"/>
                    <a:pt x="461" y="135"/>
                  </a:cubicBezTo>
                  <a:lnTo>
                    <a:pt x="462" y="136"/>
                  </a:lnTo>
                  <a:close/>
                  <a:moveTo>
                    <a:pt x="424" y="134"/>
                  </a:moveTo>
                  <a:cubicBezTo>
                    <a:pt x="433" y="126"/>
                    <a:pt x="446" y="120"/>
                    <a:pt x="457" y="126"/>
                  </a:cubicBezTo>
                  <a:cubicBezTo>
                    <a:pt x="445" y="136"/>
                    <a:pt x="430" y="142"/>
                    <a:pt x="422" y="154"/>
                  </a:cubicBezTo>
                  <a:cubicBezTo>
                    <a:pt x="419" y="155"/>
                    <a:pt x="419" y="155"/>
                    <a:pt x="419" y="155"/>
                  </a:cubicBezTo>
                  <a:cubicBezTo>
                    <a:pt x="413" y="149"/>
                    <a:pt x="421" y="141"/>
                    <a:pt x="424" y="134"/>
                  </a:cubicBezTo>
                  <a:close/>
                  <a:moveTo>
                    <a:pt x="411" y="178"/>
                  </a:moveTo>
                  <a:cubicBezTo>
                    <a:pt x="414" y="178"/>
                    <a:pt x="414" y="178"/>
                    <a:pt x="414" y="178"/>
                  </a:cubicBezTo>
                  <a:cubicBezTo>
                    <a:pt x="414" y="196"/>
                    <a:pt x="417" y="218"/>
                    <a:pt x="417" y="235"/>
                  </a:cubicBezTo>
                  <a:cubicBezTo>
                    <a:pt x="412" y="230"/>
                    <a:pt x="401" y="225"/>
                    <a:pt x="399" y="216"/>
                  </a:cubicBezTo>
                  <a:cubicBezTo>
                    <a:pt x="400" y="202"/>
                    <a:pt x="402" y="190"/>
                    <a:pt x="411" y="178"/>
                  </a:cubicBezTo>
                  <a:close/>
                  <a:moveTo>
                    <a:pt x="385" y="127"/>
                  </a:moveTo>
                  <a:cubicBezTo>
                    <a:pt x="388" y="126"/>
                    <a:pt x="388" y="126"/>
                    <a:pt x="388" y="126"/>
                  </a:cubicBezTo>
                  <a:cubicBezTo>
                    <a:pt x="394" y="140"/>
                    <a:pt x="399" y="162"/>
                    <a:pt x="386" y="175"/>
                  </a:cubicBezTo>
                  <a:cubicBezTo>
                    <a:pt x="382" y="178"/>
                    <a:pt x="381" y="184"/>
                    <a:pt x="375" y="182"/>
                  </a:cubicBezTo>
                  <a:cubicBezTo>
                    <a:pt x="369" y="161"/>
                    <a:pt x="376" y="144"/>
                    <a:pt x="385" y="127"/>
                  </a:cubicBezTo>
                  <a:close/>
                  <a:moveTo>
                    <a:pt x="366" y="163"/>
                  </a:moveTo>
                  <a:cubicBezTo>
                    <a:pt x="363" y="157"/>
                    <a:pt x="362" y="146"/>
                    <a:pt x="367" y="141"/>
                  </a:cubicBezTo>
                  <a:cubicBezTo>
                    <a:pt x="370" y="140"/>
                    <a:pt x="370" y="140"/>
                    <a:pt x="370" y="140"/>
                  </a:cubicBezTo>
                  <a:cubicBezTo>
                    <a:pt x="370" y="148"/>
                    <a:pt x="367" y="155"/>
                    <a:pt x="366" y="163"/>
                  </a:cubicBezTo>
                  <a:close/>
                  <a:moveTo>
                    <a:pt x="325" y="197"/>
                  </a:moveTo>
                  <a:cubicBezTo>
                    <a:pt x="337" y="191"/>
                    <a:pt x="355" y="193"/>
                    <a:pt x="365" y="202"/>
                  </a:cubicBezTo>
                  <a:cubicBezTo>
                    <a:pt x="358" y="207"/>
                    <a:pt x="348" y="212"/>
                    <a:pt x="342" y="219"/>
                  </a:cubicBezTo>
                  <a:cubicBezTo>
                    <a:pt x="334" y="223"/>
                    <a:pt x="324" y="229"/>
                    <a:pt x="324" y="239"/>
                  </a:cubicBezTo>
                  <a:cubicBezTo>
                    <a:pt x="322" y="254"/>
                    <a:pt x="328" y="270"/>
                    <a:pt x="339" y="281"/>
                  </a:cubicBezTo>
                  <a:cubicBezTo>
                    <a:pt x="347" y="263"/>
                    <a:pt x="369" y="251"/>
                    <a:pt x="370" y="229"/>
                  </a:cubicBezTo>
                  <a:cubicBezTo>
                    <a:pt x="373" y="223"/>
                    <a:pt x="364" y="211"/>
                    <a:pt x="376" y="211"/>
                  </a:cubicBezTo>
                  <a:cubicBezTo>
                    <a:pt x="392" y="219"/>
                    <a:pt x="402" y="230"/>
                    <a:pt x="412" y="244"/>
                  </a:cubicBezTo>
                  <a:cubicBezTo>
                    <a:pt x="415" y="249"/>
                    <a:pt x="420" y="253"/>
                    <a:pt x="423" y="257"/>
                  </a:cubicBezTo>
                  <a:cubicBezTo>
                    <a:pt x="431" y="289"/>
                    <a:pt x="431" y="289"/>
                    <a:pt x="431" y="289"/>
                  </a:cubicBezTo>
                  <a:cubicBezTo>
                    <a:pt x="420" y="293"/>
                    <a:pt x="414" y="275"/>
                    <a:pt x="403" y="273"/>
                  </a:cubicBezTo>
                  <a:cubicBezTo>
                    <a:pt x="384" y="273"/>
                    <a:pt x="362" y="277"/>
                    <a:pt x="349" y="293"/>
                  </a:cubicBezTo>
                  <a:cubicBezTo>
                    <a:pt x="337" y="294"/>
                    <a:pt x="330" y="283"/>
                    <a:pt x="323" y="274"/>
                  </a:cubicBezTo>
                  <a:cubicBezTo>
                    <a:pt x="314" y="262"/>
                    <a:pt x="304" y="248"/>
                    <a:pt x="303" y="234"/>
                  </a:cubicBezTo>
                  <a:cubicBezTo>
                    <a:pt x="316" y="225"/>
                    <a:pt x="324" y="212"/>
                    <a:pt x="325" y="197"/>
                  </a:cubicBezTo>
                  <a:close/>
                  <a:moveTo>
                    <a:pt x="344" y="263"/>
                  </a:moveTo>
                  <a:cubicBezTo>
                    <a:pt x="337" y="247"/>
                    <a:pt x="344" y="229"/>
                    <a:pt x="354" y="217"/>
                  </a:cubicBezTo>
                  <a:cubicBezTo>
                    <a:pt x="356" y="215"/>
                    <a:pt x="362" y="213"/>
                    <a:pt x="363" y="218"/>
                  </a:cubicBezTo>
                  <a:cubicBezTo>
                    <a:pt x="364" y="236"/>
                    <a:pt x="359" y="252"/>
                    <a:pt x="344" y="263"/>
                  </a:cubicBezTo>
                  <a:close/>
                  <a:moveTo>
                    <a:pt x="337" y="233"/>
                  </a:moveTo>
                  <a:cubicBezTo>
                    <a:pt x="334" y="256"/>
                    <a:pt x="334" y="256"/>
                    <a:pt x="334" y="256"/>
                  </a:cubicBezTo>
                  <a:cubicBezTo>
                    <a:pt x="331" y="257"/>
                    <a:pt x="329" y="252"/>
                    <a:pt x="329" y="249"/>
                  </a:cubicBezTo>
                  <a:cubicBezTo>
                    <a:pt x="328" y="243"/>
                    <a:pt x="330" y="237"/>
                    <a:pt x="334" y="233"/>
                  </a:cubicBezTo>
                  <a:lnTo>
                    <a:pt x="337" y="233"/>
                  </a:lnTo>
                  <a:close/>
                  <a:moveTo>
                    <a:pt x="307" y="219"/>
                  </a:moveTo>
                  <a:cubicBezTo>
                    <a:pt x="308" y="215"/>
                    <a:pt x="309" y="207"/>
                    <a:pt x="316" y="206"/>
                  </a:cubicBezTo>
                  <a:cubicBezTo>
                    <a:pt x="317" y="213"/>
                    <a:pt x="311" y="217"/>
                    <a:pt x="307" y="219"/>
                  </a:cubicBezTo>
                  <a:close/>
                  <a:moveTo>
                    <a:pt x="327" y="120"/>
                  </a:moveTo>
                  <a:cubicBezTo>
                    <a:pt x="330" y="118"/>
                    <a:pt x="332" y="114"/>
                    <a:pt x="336" y="113"/>
                  </a:cubicBezTo>
                  <a:cubicBezTo>
                    <a:pt x="339" y="131"/>
                    <a:pt x="333" y="151"/>
                    <a:pt x="319" y="163"/>
                  </a:cubicBezTo>
                  <a:cubicBezTo>
                    <a:pt x="308" y="149"/>
                    <a:pt x="322" y="133"/>
                    <a:pt x="327" y="120"/>
                  </a:cubicBezTo>
                  <a:close/>
                  <a:moveTo>
                    <a:pt x="308" y="131"/>
                  </a:moveTo>
                  <a:cubicBezTo>
                    <a:pt x="311" y="128"/>
                    <a:pt x="312" y="124"/>
                    <a:pt x="316" y="124"/>
                  </a:cubicBezTo>
                  <a:cubicBezTo>
                    <a:pt x="314" y="133"/>
                    <a:pt x="308" y="144"/>
                    <a:pt x="309" y="155"/>
                  </a:cubicBezTo>
                  <a:cubicBezTo>
                    <a:pt x="303" y="150"/>
                    <a:pt x="305" y="139"/>
                    <a:pt x="308" y="131"/>
                  </a:cubicBezTo>
                  <a:close/>
                  <a:moveTo>
                    <a:pt x="293" y="129"/>
                  </a:moveTo>
                  <a:cubicBezTo>
                    <a:pt x="287" y="129"/>
                    <a:pt x="287" y="129"/>
                    <a:pt x="287" y="129"/>
                  </a:cubicBezTo>
                  <a:cubicBezTo>
                    <a:pt x="276" y="117"/>
                    <a:pt x="258" y="103"/>
                    <a:pt x="264" y="85"/>
                  </a:cubicBezTo>
                  <a:cubicBezTo>
                    <a:pt x="278" y="97"/>
                    <a:pt x="296" y="110"/>
                    <a:pt x="293" y="129"/>
                  </a:cubicBezTo>
                  <a:close/>
                  <a:moveTo>
                    <a:pt x="279" y="133"/>
                  </a:moveTo>
                  <a:cubicBezTo>
                    <a:pt x="273" y="133"/>
                    <a:pt x="267" y="129"/>
                    <a:pt x="263" y="125"/>
                  </a:cubicBezTo>
                  <a:cubicBezTo>
                    <a:pt x="259" y="120"/>
                    <a:pt x="253" y="113"/>
                    <a:pt x="257" y="106"/>
                  </a:cubicBezTo>
                  <a:cubicBezTo>
                    <a:pt x="267" y="113"/>
                    <a:pt x="272" y="125"/>
                    <a:pt x="279" y="133"/>
                  </a:cubicBezTo>
                  <a:close/>
                  <a:moveTo>
                    <a:pt x="246" y="22"/>
                  </a:moveTo>
                  <a:cubicBezTo>
                    <a:pt x="253" y="22"/>
                    <a:pt x="268" y="12"/>
                    <a:pt x="268" y="27"/>
                  </a:cubicBezTo>
                  <a:cubicBezTo>
                    <a:pt x="268" y="48"/>
                    <a:pt x="256" y="72"/>
                    <a:pt x="236" y="81"/>
                  </a:cubicBezTo>
                  <a:cubicBezTo>
                    <a:pt x="234" y="81"/>
                    <a:pt x="234" y="81"/>
                    <a:pt x="234" y="81"/>
                  </a:cubicBezTo>
                  <a:cubicBezTo>
                    <a:pt x="238" y="63"/>
                    <a:pt x="247" y="43"/>
                    <a:pt x="246" y="22"/>
                  </a:cubicBezTo>
                  <a:close/>
                  <a:moveTo>
                    <a:pt x="213" y="10"/>
                  </a:moveTo>
                  <a:cubicBezTo>
                    <a:pt x="222" y="12"/>
                    <a:pt x="227" y="22"/>
                    <a:pt x="237" y="21"/>
                  </a:cubicBezTo>
                  <a:cubicBezTo>
                    <a:pt x="246" y="40"/>
                    <a:pt x="234" y="60"/>
                    <a:pt x="227" y="76"/>
                  </a:cubicBezTo>
                  <a:cubicBezTo>
                    <a:pt x="223" y="80"/>
                    <a:pt x="220" y="74"/>
                    <a:pt x="218" y="71"/>
                  </a:cubicBezTo>
                  <a:cubicBezTo>
                    <a:pt x="209" y="53"/>
                    <a:pt x="200" y="29"/>
                    <a:pt x="213" y="10"/>
                  </a:cubicBezTo>
                  <a:close/>
                  <a:moveTo>
                    <a:pt x="91" y="12"/>
                  </a:moveTo>
                  <a:cubicBezTo>
                    <a:pt x="102" y="10"/>
                    <a:pt x="114" y="12"/>
                    <a:pt x="121" y="19"/>
                  </a:cubicBezTo>
                  <a:cubicBezTo>
                    <a:pt x="127" y="28"/>
                    <a:pt x="127" y="28"/>
                    <a:pt x="127" y="28"/>
                  </a:cubicBezTo>
                  <a:cubicBezTo>
                    <a:pt x="118" y="31"/>
                    <a:pt x="107" y="26"/>
                    <a:pt x="98" y="21"/>
                  </a:cubicBezTo>
                  <a:cubicBezTo>
                    <a:pt x="96" y="18"/>
                    <a:pt x="88" y="17"/>
                    <a:pt x="91" y="12"/>
                  </a:cubicBezTo>
                  <a:close/>
                  <a:moveTo>
                    <a:pt x="125" y="39"/>
                  </a:moveTo>
                  <a:cubicBezTo>
                    <a:pt x="120" y="43"/>
                    <a:pt x="112" y="44"/>
                    <a:pt x="104" y="42"/>
                  </a:cubicBezTo>
                  <a:cubicBezTo>
                    <a:pt x="95" y="40"/>
                    <a:pt x="86" y="32"/>
                    <a:pt x="85" y="23"/>
                  </a:cubicBezTo>
                  <a:cubicBezTo>
                    <a:pt x="98" y="28"/>
                    <a:pt x="110" y="34"/>
                    <a:pt x="125" y="39"/>
                  </a:cubicBezTo>
                  <a:close/>
                  <a:moveTo>
                    <a:pt x="97" y="87"/>
                  </a:moveTo>
                  <a:cubicBezTo>
                    <a:pt x="100" y="88"/>
                    <a:pt x="104" y="91"/>
                    <a:pt x="104" y="94"/>
                  </a:cubicBezTo>
                  <a:cubicBezTo>
                    <a:pt x="101" y="93"/>
                    <a:pt x="97" y="89"/>
                    <a:pt x="97" y="87"/>
                  </a:cubicBezTo>
                  <a:close/>
                  <a:moveTo>
                    <a:pt x="128" y="118"/>
                  </a:moveTo>
                  <a:cubicBezTo>
                    <a:pt x="123" y="111"/>
                    <a:pt x="113" y="108"/>
                    <a:pt x="108" y="100"/>
                  </a:cubicBezTo>
                  <a:cubicBezTo>
                    <a:pt x="109" y="99"/>
                    <a:pt x="109" y="99"/>
                    <a:pt x="109" y="99"/>
                  </a:cubicBezTo>
                  <a:cubicBezTo>
                    <a:pt x="132" y="118"/>
                    <a:pt x="157" y="127"/>
                    <a:pt x="181" y="144"/>
                  </a:cubicBezTo>
                  <a:cubicBezTo>
                    <a:pt x="164" y="141"/>
                    <a:pt x="145" y="128"/>
                    <a:pt x="128" y="118"/>
                  </a:cubicBezTo>
                  <a:close/>
                  <a:moveTo>
                    <a:pt x="184" y="144"/>
                  </a:moveTo>
                  <a:cubicBezTo>
                    <a:pt x="188" y="142"/>
                    <a:pt x="192" y="144"/>
                    <a:pt x="195" y="147"/>
                  </a:cubicBezTo>
                  <a:cubicBezTo>
                    <a:pt x="194" y="146"/>
                    <a:pt x="187" y="149"/>
                    <a:pt x="184" y="144"/>
                  </a:cubicBezTo>
                  <a:close/>
                  <a:moveTo>
                    <a:pt x="127" y="103"/>
                  </a:moveTo>
                  <a:cubicBezTo>
                    <a:pt x="100" y="82"/>
                    <a:pt x="78" y="54"/>
                    <a:pt x="69" y="22"/>
                  </a:cubicBezTo>
                  <a:cubicBezTo>
                    <a:pt x="78" y="26"/>
                    <a:pt x="82" y="37"/>
                    <a:pt x="90" y="43"/>
                  </a:cubicBezTo>
                  <a:cubicBezTo>
                    <a:pt x="101" y="51"/>
                    <a:pt x="116" y="50"/>
                    <a:pt x="128" y="47"/>
                  </a:cubicBezTo>
                  <a:cubicBezTo>
                    <a:pt x="133" y="46"/>
                    <a:pt x="135" y="39"/>
                    <a:pt x="140" y="40"/>
                  </a:cubicBezTo>
                  <a:cubicBezTo>
                    <a:pt x="150" y="55"/>
                    <a:pt x="137" y="74"/>
                    <a:pt x="146" y="89"/>
                  </a:cubicBezTo>
                  <a:cubicBezTo>
                    <a:pt x="156" y="113"/>
                    <a:pt x="185" y="119"/>
                    <a:pt x="208" y="122"/>
                  </a:cubicBezTo>
                  <a:cubicBezTo>
                    <a:pt x="209" y="109"/>
                    <a:pt x="205" y="96"/>
                    <a:pt x="203" y="84"/>
                  </a:cubicBezTo>
                  <a:cubicBezTo>
                    <a:pt x="192" y="63"/>
                    <a:pt x="173" y="48"/>
                    <a:pt x="149" y="46"/>
                  </a:cubicBezTo>
                  <a:cubicBezTo>
                    <a:pt x="148" y="35"/>
                    <a:pt x="156" y="21"/>
                    <a:pt x="167" y="16"/>
                  </a:cubicBezTo>
                  <a:cubicBezTo>
                    <a:pt x="176" y="22"/>
                    <a:pt x="193" y="12"/>
                    <a:pt x="199" y="24"/>
                  </a:cubicBezTo>
                  <a:cubicBezTo>
                    <a:pt x="195" y="49"/>
                    <a:pt x="215" y="65"/>
                    <a:pt x="213" y="88"/>
                  </a:cubicBezTo>
                  <a:cubicBezTo>
                    <a:pt x="212" y="89"/>
                    <a:pt x="211" y="92"/>
                    <a:pt x="212" y="94"/>
                  </a:cubicBezTo>
                  <a:cubicBezTo>
                    <a:pt x="218" y="101"/>
                    <a:pt x="225" y="93"/>
                    <a:pt x="231" y="91"/>
                  </a:cubicBezTo>
                  <a:cubicBezTo>
                    <a:pt x="238" y="89"/>
                    <a:pt x="245" y="84"/>
                    <a:pt x="252" y="81"/>
                  </a:cubicBezTo>
                  <a:cubicBezTo>
                    <a:pt x="251" y="100"/>
                    <a:pt x="242" y="117"/>
                    <a:pt x="260" y="131"/>
                  </a:cubicBezTo>
                  <a:cubicBezTo>
                    <a:pt x="271" y="148"/>
                    <a:pt x="297" y="136"/>
                    <a:pt x="301" y="157"/>
                  </a:cubicBezTo>
                  <a:cubicBezTo>
                    <a:pt x="302" y="172"/>
                    <a:pt x="317" y="176"/>
                    <a:pt x="320" y="189"/>
                  </a:cubicBezTo>
                  <a:cubicBezTo>
                    <a:pt x="312" y="196"/>
                    <a:pt x="300" y="197"/>
                    <a:pt x="292" y="203"/>
                  </a:cubicBezTo>
                  <a:cubicBezTo>
                    <a:pt x="282" y="186"/>
                    <a:pt x="287" y="170"/>
                    <a:pt x="284" y="152"/>
                  </a:cubicBezTo>
                  <a:cubicBezTo>
                    <a:pt x="278" y="150"/>
                    <a:pt x="278" y="150"/>
                    <a:pt x="278" y="150"/>
                  </a:cubicBezTo>
                  <a:cubicBezTo>
                    <a:pt x="221" y="151"/>
                    <a:pt x="171" y="135"/>
                    <a:pt x="127" y="103"/>
                  </a:cubicBezTo>
                  <a:close/>
                  <a:moveTo>
                    <a:pt x="189" y="106"/>
                  </a:moveTo>
                  <a:cubicBezTo>
                    <a:pt x="189" y="108"/>
                    <a:pt x="191" y="109"/>
                    <a:pt x="191" y="111"/>
                  </a:cubicBezTo>
                  <a:cubicBezTo>
                    <a:pt x="175" y="110"/>
                    <a:pt x="157" y="101"/>
                    <a:pt x="151" y="85"/>
                  </a:cubicBezTo>
                  <a:cubicBezTo>
                    <a:pt x="150" y="73"/>
                    <a:pt x="150" y="73"/>
                    <a:pt x="150" y="73"/>
                  </a:cubicBezTo>
                  <a:cubicBezTo>
                    <a:pt x="161" y="85"/>
                    <a:pt x="174" y="98"/>
                    <a:pt x="189" y="106"/>
                  </a:cubicBezTo>
                  <a:close/>
                  <a:moveTo>
                    <a:pt x="155" y="56"/>
                  </a:moveTo>
                  <a:cubicBezTo>
                    <a:pt x="175" y="53"/>
                    <a:pt x="188" y="74"/>
                    <a:pt x="197" y="90"/>
                  </a:cubicBezTo>
                  <a:cubicBezTo>
                    <a:pt x="197" y="93"/>
                    <a:pt x="199" y="97"/>
                    <a:pt x="197" y="102"/>
                  </a:cubicBezTo>
                  <a:cubicBezTo>
                    <a:pt x="185" y="99"/>
                    <a:pt x="175" y="88"/>
                    <a:pt x="167" y="79"/>
                  </a:cubicBezTo>
                  <a:cubicBezTo>
                    <a:pt x="160" y="73"/>
                    <a:pt x="153" y="64"/>
                    <a:pt x="155" y="56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669"/>
            <p:cNvSpPr/>
            <p:nvPr/>
          </p:nvSpPr>
          <p:spPr bwMode="auto">
            <a:xfrm>
              <a:off x="4290" y="159"/>
              <a:ext cx="7" cy="7"/>
            </a:xfrm>
            <a:custGeom>
              <a:avLst/>
              <a:gdLst>
                <a:gd name="T0" fmla="*/ 0 w 3"/>
                <a:gd name="T1" fmla="*/ 1 h 3"/>
                <a:gd name="T2" fmla="*/ 0 w 3"/>
                <a:gd name="T3" fmla="*/ 3 h 3"/>
                <a:gd name="T4" fmla="*/ 3 w 3"/>
                <a:gd name="T5" fmla="*/ 3 h 3"/>
                <a:gd name="T6" fmla="*/ 3 w 3"/>
                <a:gd name="T7" fmla="*/ 2 h 3"/>
                <a:gd name="T8" fmla="*/ 0 w 3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670"/>
            <p:cNvSpPr/>
            <p:nvPr/>
          </p:nvSpPr>
          <p:spPr bwMode="auto">
            <a:xfrm>
              <a:off x="4245" y="-10"/>
              <a:ext cx="97" cy="131"/>
            </a:xfrm>
            <a:custGeom>
              <a:avLst/>
              <a:gdLst>
                <a:gd name="T0" fmla="*/ 31 w 41"/>
                <a:gd name="T1" fmla="*/ 44 h 55"/>
                <a:gd name="T2" fmla="*/ 41 w 41"/>
                <a:gd name="T3" fmla="*/ 0 h 55"/>
                <a:gd name="T4" fmla="*/ 26 w 41"/>
                <a:gd name="T5" fmla="*/ 0 h 55"/>
                <a:gd name="T6" fmla="*/ 27 w 41"/>
                <a:gd name="T7" fmla="*/ 20 h 55"/>
                <a:gd name="T8" fmla="*/ 23 w 41"/>
                <a:gd name="T9" fmla="*/ 20 h 55"/>
                <a:gd name="T10" fmla="*/ 8 w 41"/>
                <a:gd name="T11" fmla="*/ 0 h 55"/>
                <a:gd name="T12" fmla="*/ 0 w 41"/>
                <a:gd name="T13" fmla="*/ 0 h 55"/>
                <a:gd name="T14" fmla="*/ 18 w 41"/>
                <a:gd name="T15" fmla="*/ 54 h 55"/>
                <a:gd name="T16" fmla="*/ 20 w 41"/>
                <a:gd name="T17" fmla="*/ 55 h 55"/>
                <a:gd name="T18" fmla="*/ 31 w 41"/>
                <a:gd name="T19" fmla="*/ 4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55">
                  <a:moveTo>
                    <a:pt x="31" y="44"/>
                  </a:moveTo>
                  <a:cubicBezTo>
                    <a:pt x="33" y="29"/>
                    <a:pt x="40" y="14"/>
                    <a:pt x="4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8" y="7"/>
                    <a:pt x="29" y="13"/>
                    <a:pt x="27" y="20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17" y="14"/>
                    <a:pt x="12" y="7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9" y="16"/>
                    <a:pt x="35" y="34"/>
                    <a:pt x="18" y="54"/>
                  </a:cubicBezTo>
                  <a:cubicBezTo>
                    <a:pt x="20" y="55"/>
                    <a:pt x="20" y="55"/>
                    <a:pt x="20" y="55"/>
                  </a:cubicBezTo>
                  <a:cubicBezTo>
                    <a:pt x="26" y="54"/>
                    <a:pt x="27" y="48"/>
                    <a:pt x="31" y="44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671"/>
            <p:cNvSpPr>
              <a:spLocks noEditPoints="1"/>
            </p:cNvSpPr>
            <p:nvPr/>
          </p:nvSpPr>
          <p:spPr bwMode="auto">
            <a:xfrm>
              <a:off x="4311" y="-10"/>
              <a:ext cx="421" cy="399"/>
            </a:xfrm>
            <a:custGeom>
              <a:avLst/>
              <a:gdLst>
                <a:gd name="T0" fmla="*/ 177 w 178"/>
                <a:gd name="T1" fmla="*/ 2 h 168"/>
                <a:gd name="T2" fmla="*/ 178 w 178"/>
                <a:gd name="T3" fmla="*/ 0 h 168"/>
                <a:gd name="T4" fmla="*/ 118 w 178"/>
                <a:gd name="T5" fmla="*/ 0 h 168"/>
                <a:gd name="T6" fmla="*/ 92 w 178"/>
                <a:gd name="T7" fmla="*/ 5 h 168"/>
                <a:gd name="T8" fmla="*/ 47 w 178"/>
                <a:gd name="T9" fmla="*/ 62 h 168"/>
                <a:gd name="T10" fmla="*/ 0 w 178"/>
                <a:gd name="T11" fmla="*/ 75 h 168"/>
                <a:gd name="T12" fmla="*/ 15 w 178"/>
                <a:gd name="T13" fmla="*/ 90 h 168"/>
                <a:gd name="T14" fmla="*/ 22 w 178"/>
                <a:gd name="T15" fmla="*/ 123 h 168"/>
                <a:gd name="T16" fmla="*/ 63 w 178"/>
                <a:gd name="T17" fmla="*/ 168 h 168"/>
                <a:gd name="T18" fmla="*/ 77 w 178"/>
                <a:gd name="T19" fmla="*/ 132 h 168"/>
                <a:gd name="T20" fmla="*/ 27 w 178"/>
                <a:gd name="T21" fmla="*/ 79 h 168"/>
                <a:gd name="T22" fmla="*/ 111 w 178"/>
                <a:gd name="T23" fmla="*/ 40 h 168"/>
                <a:gd name="T24" fmla="*/ 129 w 178"/>
                <a:gd name="T25" fmla="*/ 7 h 168"/>
                <a:gd name="T26" fmla="*/ 128 w 178"/>
                <a:gd name="T27" fmla="*/ 1 h 168"/>
                <a:gd name="T28" fmla="*/ 177 w 178"/>
                <a:gd name="T29" fmla="*/ 2 h 168"/>
                <a:gd name="T30" fmla="*/ 42 w 178"/>
                <a:gd name="T31" fmla="*/ 95 h 168"/>
                <a:gd name="T32" fmla="*/ 71 w 178"/>
                <a:gd name="T33" fmla="*/ 138 h 168"/>
                <a:gd name="T34" fmla="*/ 63 w 178"/>
                <a:gd name="T35" fmla="*/ 157 h 168"/>
                <a:gd name="T36" fmla="*/ 60 w 178"/>
                <a:gd name="T37" fmla="*/ 153 h 168"/>
                <a:gd name="T38" fmla="*/ 41 w 178"/>
                <a:gd name="T39" fmla="*/ 97 h 168"/>
                <a:gd name="T40" fmla="*/ 42 w 178"/>
                <a:gd name="T41" fmla="*/ 95 h 168"/>
                <a:gd name="T42" fmla="*/ 30 w 178"/>
                <a:gd name="T43" fmla="*/ 93 h 168"/>
                <a:gd name="T44" fmla="*/ 43 w 178"/>
                <a:gd name="T45" fmla="*/ 113 h 168"/>
                <a:gd name="T46" fmla="*/ 51 w 178"/>
                <a:gd name="T47" fmla="*/ 151 h 168"/>
                <a:gd name="T48" fmla="*/ 22 w 178"/>
                <a:gd name="T49" fmla="*/ 93 h 168"/>
                <a:gd name="T50" fmla="*/ 30 w 178"/>
                <a:gd name="T51" fmla="*/ 93 h 168"/>
                <a:gd name="T52" fmla="*/ 84 w 178"/>
                <a:gd name="T53" fmla="*/ 14 h 168"/>
                <a:gd name="T54" fmla="*/ 90 w 178"/>
                <a:gd name="T55" fmla="*/ 18 h 168"/>
                <a:gd name="T56" fmla="*/ 60 w 178"/>
                <a:gd name="T57" fmla="*/ 55 h 168"/>
                <a:gd name="T58" fmla="*/ 84 w 178"/>
                <a:gd name="T59" fmla="*/ 14 h 168"/>
                <a:gd name="T60" fmla="*/ 91 w 178"/>
                <a:gd name="T61" fmla="*/ 56 h 168"/>
                <a:gd name="T62" fmla="*/ 67 w 178"/>
                <a:gd name="T63" fmla="*/ 61 h 168"/>
                <a:gd name="T64" fmla="*/ 66 w 178"/>
                <a:gd name="T65" fmla="*/ 60 h 168"/>
                <a:gd name="T66" fmla="*/ 113 w 178"/>
                <a:gd name="T67" fmla="*/ 10 h 168"/>
                <a:gd name="T68" fmla="*/ 91 w 178"/>
                <a:gd name="T69" fmla="*/ 56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78" h="168">
                  <a:moveTo>
                    <a:pt x="177" y="2"/>
                  </a:moveTo>
                  <a:cubicBezTo>
                    <a:pt x="178" y="0"/>
                    <a:pt x="178" y="0"/>
                    <a:pt x="178" y="0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110" y="3"/>
                    <a:pt x="102" y="9"/>
                    <a:pt x="92" y="5"/>
                  </a:cubicBezTo>
                  <a:cubicBezTo>
                    <a:pt x="63" y="8"/>
                    <a:pt x="55" y="41"/>
                    <a:pt x="47" y="62"/>
                  </a:cubicBezTo>
                  <a:cubicBezTo>
                    <a:pt x="34" y="76"/>
                    <a:pt x="14" y="69"/>
                    <a:pt x="0" y="75"/>
                  </a:cubicBezTo>
                  <a:cubicBezTo>
                    <a:pt x="4" y="80"/>
                    <a:pt x="14" y="81"/>
                    <a:pt x="15" y="90"/>
                  </a:cubicBezTo>
                  <a:cubicBezTo>
                    <a:pt x="23" y="101"/>
                    <a:pt x="15" y="113"/>
                    <a:pt x="22" y="123"/>
                  </a:cubicBezTo>
                  <a:cubicBezTo>
                    <a:pt x="26" y="145"/>
                    <a:pt x="45" y="157"/>
                    <a:pt x="63" y="168"/>
                  </a:cubicBezTo>
                  <a:cubicBezTo>
                    <a:pt x="72" y="159"/>
                    <a:pt x="78" y="146"/>
                    <a:pt x="77" y="132"/>
                  </a:cubicBezTo>
                  <a:cubicBezTo>
                    <a:pt x="72" y="108"/>
                    <a:pt x="49" y="87"/>
                    <a:pt x="27" y="79"/>
                  </a:cubicBezTo>
                  <a:cubicBezTo>
                    <a:pt x="53" y="60"/>
                    <a:pt x="97" y="79"/>
                    <a:pt x="111" y="40"/>
                  </a:cubicBezTo>
                  <a:cubicBezTo>
                    <a:pt x="116" y="29"/>
                    <a:pt x="118" y="14"/>
                    <a:pt x="129" y="7"/>
                  </a:cubicBezTo>
                  <a:cubicBezTo>
                    <a:pt x="128" y="1"/>
                    <a:pt x="128" y="1"/>
                    <a:pt x="128" y="1"/>
                  </a:cubicBezTo>
                  <a:cubicBezTo>
                    <a:pt x="146" y="5"/>
                    <a:pt x="160" y="2"/>
                    <a:pt x="177" y="2"/>
                  </a:cubicBezTo>
                  <a:close/>
                  <a:moveTo>
                    <a:pt x="42" y="95"/>
                  </a:moveTo>
                  <a:cubicBezTo>
                    <a:pt x="59" y="102"/>
                    <a:pt x="68" y="120"/>
                    <a:pt x="71" y="138"/>
                  </a:cubicBezTo>
                  <a:cubicBezTo>
                    <a:pt x="69" y="146"/>
                    <a:pt x="71" y="153"/>
                    <a:pt x="63" y="157"/>
                  </a:cubicBezTo>
                  <a:cubicBezTo>
                    <a:pt x="60" y="153"/>
                    <a:pt x="60" y="153"/>
                    <a:pt x="60" y="153"/>
                  </a:cubicBezTo>
                  <a:cubicBezTo>
                    <a:pt x="54" y="134"/>
                    <a:pt x="53" y="114"/>
                    <a:pt x="41" y="97"/>
                  </a:cubicBezTo>
                  <a:lnTo>
                    <a:pt x="42" y="95"/>
                  </a:lnTo>
                  <a:close/>
                  <a:moveTo>
                    <a:pt x="30" y="93"/>
                  </a:moveTo>
                  <a:cubicBezTo>
                    <a:pt x="43" y="113"/>
                    <a:pt x="43" y="113"/>
                    <a:pt x="43" y="113"/>
                  </a:cubicBezTo>
                  <a:cubicBezTo>
                    <a:pt x="45" y="127"/>
                    <a:pt x="52" y="138"/>
                    <a:pt x="51" y="151"/>
                  </a:cubicBezTo>
                  <a:cubicBezTo>
                    <a:pt x="28" y="140"/>
                    <a:pt x="21" y="116"/>
                    <a:pt x="22" y="93"/>
                  </a:cubicBezTo>
                  <a:cubicBezTo>
                    <a:pt x="23" y="89"/>
                    <a:pt x="27" y="93"/>
                    <a:pt x="30" y="93"/>
                  </a:cubicBezTo>
                  <a:close/>
                  <a:moveTo>
                    <a:pt x="84" y="14"/>
                  </a:moveTo>
                  <a:cubicBezTo>
                    <a:pt x="87" y="14"/>
                    <a:pt x="95" y="11"/>
                    <a:pt x="90" y="18"/>
                  </a:cubicBezTo>
                  <a:cubicBezTo>
                    <a:pt x="80" y="30"/>
                    <a:pt x="75" y="48"/>
                    <a:pt x="60" y="55"/>
                  </a:cubicBezTo>
                  <a:cubicBezTo>
                    <a:pt x="60" y="42"/>
                    <a:pt x="68" y="22"/>
                    <a:pt x="84" y="14"/>
                  </a:cubicBezTo>
                  <a:close/>
                  <a:moveTo>
                    <a:pt x="91" y="56"/>
                  </a:moveTo>
                  <a:cubicBezTo>
                    <a:pt x="82" y="59"/>
                    <a:pt x="76" y="64"/>
                    <a:pt x="67" y="61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88" y="45"/>
                    <a:pt x="87" y="15"/>
                    <a:pt x="113" y="10"/>
                  </a:cubicBezTo>
                  <a:cubicBezTo>
                    <a:pt x="113" y="27"/>
                    <a:pt x="104" y="45"/>
                    <a:pt x="91" y="56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672"/>
            <p:cNvSpPr/>
            <p:nvPr/>
          </p:nvSpPr>
          <p:spPr bwMode="auto">
            <a:xfrm>
              <a:off x="4074" y="-10"/>
              <a:ext cx="171" cy="107"/>
            </a:xfrm>
            <a:custGeom>
              <a:avLst/>
              <a:gdLst>
                <a:gd name="T0" fmla="*/ 72 w 72"/>
                <a:gd name="T1" fmla="*/ 42 h 45"/>
                <a:gd name="T2" fmla="*/ 72 w 72"/>
                <a:gd name="T3" fmla="*/ 27 h 45"/>
                <a:gd name="T4" fmla="*/ 59 w 72"/>
                <a:gd name="T5" fmla="*/ 0 h 45"/>
                <a:gd name="T6" fmla="*/ 50 w 72"/>
                <a:gd name="T7" fmla="*/ 0 h 45"/>
                <a:gd name="T8" fmla="*/ 59 w 72"/>
                <a:gd name="T9" fmla="*/ 10 h 45"/>
                <a:gd name="T10" fmla="*/ 64 w 72"/>
                <a:gd name="T11" fmla="*/ 24 h 45"/>
                <a:gd name="T12" fmla="*/ 59 w 72"/>
                <a:gd name="T13" fmla="*/ 22 h 45"/>
                <a:gd name="T14" fmla="*/ 40 w 72"/>
                <a:gd name="T15" fmla="*/ 0 h 45"/>
                <a:gd name="T16" fmla="*/ 29 w 72"/>
                <a:gd name="T17" fmla="*/ 0 h 45"/>
                <a:gd name="T18" fmla="*/ 57 w 72"/>
                <a:gd name="T19" fmla="*/ 30 h 45"/>
                <a:gd name="T20" fmla="*/ 56 w 72"/>
                <a:gd name="T21" fmla="*/ 35 h 45"/>
                <a:gd name="T22" fmla="*/ 11 w 72"/>
                <a:gd name="T23" fmla="*/ 12 h 45"/>
                <a:gd name="T24" fmla="*/ 8 w 72"/>
                <a:gd name="T25" fmla="*/ 0 h 45"/>
                <a:gd name="T26" fmla="*/ 0 w 72"/>
                <a:gd name="T27" fmla="*/ 0 h 45"/>
                <a:gd name="T28" fmla="*/ 16 w 72"/>
                <a:gd name="T29" fmla="*/ 28 h 45"/>
                <a:gd name="T30" fmla="*/ 69 w 72"/>
                <a:gd name="T31" fmla="*/ 45 h 45"/>
                <a:gd name="T32" fmla="*/ 72 w 72"/>
                <a:gd name="T33" fmla="*/ 4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2" h="45">
                  <a:moveTo>
                    <a:pt x="72" y="42"/>
                  </a:moveTo>
                  <a:cubicBezTo>
                    <a:pt x="64" y="37"/>
                    <a:pt x="72" y="32"/>
                    <a:pt x="72" y="27"/>
                  </a:cubicBezTo>
                  <a:cubicBezTo>
                    <a:pt x="69" y="17"/>
                    <a:pt x="65" y="8"/>
                    <a:pt x="59" y="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53" y="3"/>
                    <a:pt x="56" y="7"/>
                    <a:pt x="59" y="10"/>
                  </a:cubicBezTo>
                  <a:cubicBezTo>
                    <a:pt x="64" y="24"/>
                    <a:pt x="64" y="24"/>
                    <a:pt x="64" y="24"/>
                  </a:cubicBezTo>
                  <a:cubicBezTo>
                    <a:pt x="59" y="22"/>
                    <a:pt x="59" y="22"/>
                    <a:pt x="59" y="22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41" y="6"/>
                    <a:pt x="49" y="19"/>
                    <a:pt x="57" y="30"/>
                  </a:cubicBezTo>
                  <a:cubicBezTo>
                    <a:pt x="58" y="31"/>
                    <a:pt x="59" y="34"/>
                    <a:pt x="56" y="35"/>
                  </a:cubicBezTo>
                  <a:cubicBezTo>
                    <a:pt x="38" y="35"/>
                    <a:pt x="19" y="29"/>
                    <a:pt x="11" y="1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9"/>
                    <a:pt x="5" y="21"/>
                    <a:pt x="16" y="28"/>
                  </a:cubicBezTo>
                  <a:cubicBezTo>
                    <a:pt x="32" y="38"/>
                    <a:pt x="52" y="39"/>
                    <a:pt x="69" y="45"/>
                  </a:cubicBezTo>
                  <a:lnTo>
                    <a:pt x="72" y="42"/>
                  </a:ln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673"/>
            <p:cNvSpPr/>
            <p:nvPr/>
          </p:nvSpPr>
          <p:spPr bwMode="auto">
            <a:xfrm>
              <a:off x="4230" y="138"/>
              <a:ext cx="45" cy="33"/>
            </a:xfrm>
            <a:custGeom>
              <a:avLst/>
              <a:gdLst>
                <a:gd name="T0" fmla="*/ 19 w 19"/>
                <a:gd name="T1" fmla="*/ 10 h 14"/>
                <a:gd name="T2" fmla="*/ 9 w 19"/>
                <a:gd name="T3" fmla="*/ 1 h 14"/>
                <a:gd name="T4" fmla="*/ 1 w 19"/>
                <a:gd name="T5" fmla="*/ 10 h 14"/>
                <a:gd name="T6" fmla="*/ 19 w 19"/>
                <a:gd name="T7" fmla="*/ 1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14">
                  <a:moveTo>
                    <a:pt x="19" y="10"/>
                  </a:moveTo>
                  <a:cubicBezTo>
                    <a:pt x="13" y="8"/>
                    <a:pt x="16" y="0"/>
                    <a:pt x="9" y="1"/>
                  </a:cubicBezTo>
                  <a:cubicBezTo>
                    <a:pt x="6" y="3"/>
                    <a:pt x="0" y="5"/>
                    <a:pt x="1" y="10"/>
                  </a:cubicBezTo>
                  <a:cubicBezTo>
                    <a:pt x="7" y="9"/>
                    <a:pt x="14" y="14"/>
                    <a:pt x="19" y="10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674"/>
            <p:cNvSpPr/>
            <p:nvPr/>
          </p:nvSpPr>
          <p:spPr bwMode="auto">
            <a:xfrm>
              <a:off x="5324" y="-10"/>
              <a:ext cx="121" cy="76"/>
            </a:xfrm>
            <a:custGeom>
              <a:avLst/>
              <a:gdLst>
                <a:gd name="T0" fmla="*/ 42 w 51"/>
                <a:gd name="T1" fmla="*/ 32 h 32"/>
                <a:gd name="T2" fmla="*/ 49 w 51"/>
                <a:gd name="T3" fmla="*/ 14 h 32"/>
                <a:gd name="T4" fmla="*/ 51 w 51"/>
                <a:gd name="T5" fmla="*/ 0 h 32"/>
                <a:gd name="T6" fmla="*/ 46 w 51"/>
                <a:gd name="T7" fmla="*/ 0 h 32"/>
                <a:gd name="T8" fmla="*/ 44 w 51"/>
                <a:gd name="T9" fmla="*/ 8 h 32"/>
                <a:gd name="T10" fmla="*/ 41 w 51"/>
                <a:gd name="T11" fmla="*/ 7 h 32"/>
                <a:gd name="T12" fmla="*/ 37 w 51"/>
                <a:gd name="T13" fmla="*/ 0 h 32"/>
                <a:gd name="T14" fmla="*/ 32 w 51"/>
                <a:gd name="T15" fmla="*/ 0 h 32"/>
                <a:gd name="T16" fmla="*/ 37 w 51"/>
                <a:gd name="T17" fmla="*/ 19 h 32"/>
                <a:gd name="T18" fmla="*/ 8 w 51"/>
                <a:gd name="T19" fmla="*/ 0 h 32"/>
                <a:gd name="T20" fmla="*/ 0 w 51"/>
                <a:gd name="T21" fmla="*/ 0 h 32"/>
                <a:gd name="T22" fmla="*/ 42 w 51"/>
                <a:gd name="T23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1" h="32">
                  <a:moveTo>
                    <a:pt x="42" y="32"/>
                  </a:moveTo>
                  <a:cubicBezTo>
                    <a:pt x="47" y="30"/>
                    <a:pt x="49" y="21"/>
                    <a:pt x="49" y="14"/>
                  </a:cubicBezTo>
                  <a:cubicBezTo>
                    <a:pt x="50" y="9"/>
                    <a:pt x="51" y="5"/>
                    <a:pt x="51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3"/>
                    <a:pt x="46" y="5"/>
                    <a:pt x="44" y="8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39" y="5"/>
                    <a:pt x="38" y="2"/>
                    <a:pt x="37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4" y="6"/>
                    <a:pt x="36" y="12"/>
                    <a:pt x="37" y="19"/>
                  </a:cubicBezTo>
                  <a:cubicBezTo>
                    <a:pt x="24" y="19"/>
                    <a:pt x="16" y="10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1" y="14"/>
                    <a:pt x="25" y="26"/>
                    <a:pt x="42" y="32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" name="Freeform 675"/>
            <p:cNvSpPr>
              <a:spLocks noEditPoints="1"/>
            </p:cNvSpPr>
            <p:nvPr/>
          </p:nvSpPr>
          <p:spPr bwMode="auto">
            <a:xfrm>
              <a:off x="3610" y="-10"/>
              <a:ext cx="159" cy="226"/>
            </a:xfrm>
            <a:custGeom>
              <a:avLst/>
              <a:gdLst>
                <a:gd name="T0" fmla="*/ 35 w 67"/>
                <a:gd name="T1" fmla="*/ 1 h 95"/>
                <a:gd name="T2" fmla="*/ 43 w 67"/>
                <a:gd name="T3" fmla="*/ 50 h 95"/>
                <a:gd name="T4" fmla="*/ 48 w 67"/>
                <a:gd name="T5" fmla="*/ 54 h 95"/>
                <a:gd name="T6" fmla="*/ 46 w 67"/>
                <a:gd name="T7" fmla="*/ 7 h 95"/>
                <a:gd name="T8" fmla="*/ 62 w 67"/>
                <a:gd name="T9" fmla="*/ 38 h 95"/>
                <a:gd name="T10" fmla="*/ 57 w 67"/>
                <a:gd name="T11" fmla="*/ 66 h 95"/>
                <a:gd name="T12" fmla="*/ 48 w 67"/>
                <a:gd name="T13" fmla="*/ 79 h 95"/>
                <a:gd name="T14" fmla="*/ 46 w 67"/>
                <a:gd name="T15" fmla="*/ 55 h 95"/>
                <a:gd name="T16" fmla="*/ 38 w 67"/>
                <a:gd name="T17" fmla="*/ 65 h 95"/>
                <a:gd name="T18" fmla="*/ 23 w 67"/>
                <a:gd name="T19" fmla="*/ 0 h 95"/>
                <a:gd name="T20" fmla="*/ 16 w 67"/>
                <a:gd name="T21" fmla="*/ 0 h 95"/>
                <a:gd name="T22" fmla="*/ 15 w 67"/>
                <a:gd name="T23" fmla="*/ 7 h 95"/>
                <a:gd name="T24" fmla="*/ 43 w 67"/>
                <a:gd name="T25" fmla="*/ 93 h 95"/>
                <a:gd name="T26" fmla="*/ 47 w 67"/>
                <a:gd name="T27" fmla="*/ 95 h 95"/>
                <a:gd name="T28" fmla="*/ 67 w 67"/>
                <a:gd name="T29" fmla="*/ 56 h 95"/>
                <a:gd name="T30" fmla="*/ 52 w 67"/>
                <a:gd name="T31" fmla="*/ 1 h 95"/>
                <a:gd name="T32" fmla="*/ 51 w 67"/>
                <a:gd name="T33" fmla="*/ 0 h 95"/>
                <a:gd name="T34" fmla="*/ 33 w 67"/>
                <a:gd name="T35" fmla="*/ 0 h 95"/>
                <a:gd name="T36" fmla="*/ 35 w 67"/>
                <a:gd name="T37" fmla="*/ 1 h 95"/>
                <a:gd name="T38" fmla="*/ 42 w 67"/>
                <a:gd name="T39" fmla="*/ 5 h 95"/>
                <a:gd name="T40" fmla="*/ 43 w 67"/>
                <a:gd name="T41" fmla="*/ 9 h 95"/>
                <a:gd name="T42" fmla="*/ 42 w 67"/>
                <a:gd name="T43" fmla="*/ 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7" h="95">
                  <a:moveTo>
                    <a:pt x="35" y="1"/>
                  </a:moveTo>
                  <a:cubicBezTo>
                    <a:pt x="41" y="17"/>
                    <a:pt x="47" y="34"/>
                    <a:pt x="43" y="50"/>
                  </a:cubicBezTo>
                  <a:cubicBezTo>
                    <a:pt x="48" y="54"/>
                    <a:pt x="48" y="54"/>
                    <a:pt x="48" y="54"/>
                  </a:cubicBezTo>
                  <a:cubicBezTo>
                    <a:pt x="53" y="41"/>
                    <a:pt x="49" y="21"/>
                    <a:pt x="46" y="7"/>
                  </a:cubicBezTo>
                  <a:cubicBezTo>
                    <a:pt x="57" y="13"/>
                    <a:pt x="59" y="27"/>
                    <a:pt x="62" y="38"/>
                  </a:cubicBezTo>
                  <a:cubicBezTo>
                    <a:pt x="64" y="47"/>
                    <a:pt x="57" y="57"/>
                    <a:pt x="57" y="66"/>
                  </a:cubicBezTo>
                  <a:cubicBezTo>
                    <a:pt x="51" y="69"/>
                    <a:pt x="54" y="77"/>
                    <a:pt x="48" y="79"/>
                  </a:cubicBezTo>
                  <a:cubicBezTo>
                    <a:pt x="43" y="71"/>
                    <a:pt x="55" y="61"/>
                    <a:pt x="46" y="55"/>
                  </a:cubicBezTo>
                  <a:cubicBezTo>
                    <a:pt x="42" y="57"/>
                    <a:pt x="43" y="67"/>
                    <a:pt x="38" y="65"/>
                  </a:cubicBezTo>
                  <a:cubicBezTo>
                    <a:pt x="22" y="49"/>
                    <a:pt x="15" y="23"/>
                    <a:pt x="23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5" y="2"/>
                    <a:pt x="15" y="5"/>
                    <a:pt x="15" y="7"/>
                  </a:cubicBezTo>
                  <a:cubicBezTo>
                    <a:pt x="0" y="42"/>
                    <a:pt x="36" y="62"/>
                    <a:pt x="43" y="93"/>
                  </a:cubicBezTo>
                  <a:cubicBezTo>
                    <a:pt x="44" y="93"/>
                    <a:pt x="45" y="95"/>
                    <a:pt x="47" y="95"/>
                  </a:cubicBezTo>
                  <a:cubicBezTo>
                    <a:pt x="58" y="83"/>
                    <a:pt x="61" y="70"/>
                    <a:pt x="67" y="56"/>
                  </a:cubicBezTo>
                  <a:cubicBezTo>
                    <a:pt x="66" y="36"/>
                    <a:pt x="67" y="16"/>
                    <a:pt x="52" y="1"/>
                  </a:cubicBezTo>
                  <a:cubicBezTo>
                    <a:pt x="52" y="1"/>
                    <a:pt x="51" y="0"/>
                    <a:pt x="51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4" y="1"/>
                    <a:pt x="34" y="1"/>
                    <a:pt x="35" y="1"/>
                  </a:cubicBezTo>
                  <a:close/>
                  <a:moveTo>
                    <a:pt x="42" y="5"/>
                  </a:moveTo>
                  <a:cubicBezTo>
                    <a:pt x="43" y="9"/>
                    <a:pt x="43" y="9"/>
                    <a:pt x="43" y="9"/>
                  </a:cubicBezTo>
                  <a:cubicBezTo>
                    <a:pt x="42" y="9"/>
                    <a:pt x="41" y="6"/>
                    <a:pt x="42" y="5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Freeform 676"/>
            <p:cNvSpPr/>
            <p:nvPr/>
          </p:nvSpPr>
          <p:spPr bwMode="auto">
            <a:xfrm>
              <a:off x="3876" y="-10"/>
              <a:ext cx="359" cy="240"/>
            </a:xfrm>
            <a:custGeom>
              <a:avLst/>
              <a:gdLst>
                <a:gd name="T0" fmla="*/ 149 w 152"/>
                <a:gd name="T1" fmla="*/ 101 h 101"/>
                <a:gd name="T2" fmla="*/ 131 w 152"/>
                <a:gd name="T3" fmla="*/ 73 h 101"/>
                <a:gd name="T4" fmla="*/ 146 w 152"/>
                <a:gd name="T5" fmla="*/ 67 h 101"/>
                <a:gd name="T6" fmla="*/ 119 w 152"/>
                <a:gd name="T7" fmla="*/ 65 h 101"/>
                <a:gd name="T8" fmla="*/ 33 w 152"/>
                <a:gd name="T9" fmla="*/ 6 h 101"/>
                <a:gd name="T10" fmla="*/ 43 w 152"/>
                <a:gd name="T11" fmla="*/ 0 h 101"/>
                <a:gd name="T12" fmla="*/ 0 w 152"/>
                <a:gd name="T13" fmla="*/ 0 h 101"/>
                <a:gd name="T14" fmla="*/ 91 w 152"/>
                <a:gd name="T15" fmla="*/ 50 h 101"/>
                <a:gd name="T16" fmla="*/ 149 w 152"/>
                <a:gd name="T17" fmla="*/ 101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2" h="101">
                  <a:moveTo>
                    <a:pt x="149" y="101"/>
                  </a:moveTo>
                  <a:cubicBezTo>
                    <a:pt x="152" y="89"/>
                    <a:pt x="137" y="83"/>
                    <a:pt x="131" y="73"/>
                  </a:cubicBezTo>
                  <a:cubicBezTo>
                    <a:pt x="132" y="68"/>
                    <a:pt x="149" y="75"/>
                    <a:pt x="146" y="67"/>
                  </a:cubicBezTo>
                  <a:cubicBezTo>
                    <a:pt x="119" y="65"/>
                    <a:pt x="119" y="65"/>
                    <a:pt x="119" y="65"/>
                  </a:cubicBezTo>
                  <a:cubicBezTo>
                    <a:pt x="93" y="39"/>
                    <a:pt x="61" y="28"/>
                    <a:pt x="33" y="6"/>
                  </a:cubicBezTo>
                  <a:cubicBezTo>
                    <a:pt x="36" y="4"/>
                    <a:pt x="40" y="2"/>
                    <a:pt x="4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2" y="12"/>
                    <a:pt x="62" y="29"/>
                    <a:pt x="91" y="50"/>
                  </a:cubicBezTo>
                  <a:cubicBezTo>
                    <a:pt x="110" y="67"/>
                    <a:pt x="132" y="81"/>
                    <a:pt x="149" y="101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Freeform 677"/>
            <p:cNvSpPr/>
            <p:nvPr/>
          </p:nvSpPr>
          <p:spPr bwMode="auto">
            <a:xfrm>
              <a:off x="2224" y="-10"/>
              <a:ext cx="16" cy="5"/>
            </a:xfrm>
            <a:custGeom>
              <a:avLst/>
              <a:gdLst>
                <a:gd name="T0" fmla="*/ 4 w 7"/>
                <a:gd name="T1" fmla="*/ 2 h 2"/>
                <a:gd name="T2" fmla="*/ 7 w 7"/>
                <a:gd name="T3" fmla="*/ 0 h 2"/>
                <a:gd name="T4" fmla="*/ 0 w 7"/>
                <a:gd name="T5" fmla="*/ 0 h 2"/>
                <a:gd name="T6" fmla="*/ 4 w 7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2">
                  <a:moveTo>
                    <a:pt x="4" y="2"/>
                  </a:moveTo>
                  <a:cubicBezTo>
                    <a:pt x="5" y="1"/>
                    <a:pt x="6" y="1"/>
                    <a:pt x="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2" y="2"/>
                    <a:pt x="4" y="2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Freeform 678"/>
            <p:cNvSpPr/>
            <p:nvPr/>
          </p:nvSpPr>
          <p:spPr bwMode="auto">
            <a:xfrm>
              <a:off x="4356" y="-10"/>
              <a:ext cx="149" cy="62"/>
            </a:xfrm>
            <a:custGeom>
              <a:avLst/>
              <a:gdLst>
                <a:gd name="T0" fmla="*/ 5 w 63"/>
                <a:gd name="T1" fmla="*/ 26 h 26"/>
                <a:gd name="T2" fmla="*/ 51 w 63"/>
                <a:gd name="T3" fmla="*/ 11 h 26"/>
                <a:gd name="T4" fmla="*/ 63 w 63"/>
                <a:gd name="T5" fmla="*/ 0 h 26"/>
                <a:gd name="T6" fmla="*/ 53 w 63"/>
                <a:gd name="T7" fmla="*/ 0 h 26"/>
                <a:gd name="T8" fmla="*/ 18 w 63"/>
                <a:gd name="T9" fmla="*/ 14 h 26"/>
                <a:gd name="T10" fmla="*/ 20 w 63"/>
                <a:gd name="T11" fmla="*/ 0 h 26"/>
                <a:gd name="T12" fmla="*/ 13 w 63"/>
                <a:gd name="T13" fmla="*/ 0 h 26"/>
                <a:gd name="T14" fmla="*/ 9 w 63"/>
                <a:gd name="T15" fmla="*/ 13 h 26"/>
                <a:gd name="T16" fmla="*/ 6 w 63"/>
                <a:gd name="T17" fmla="*/ 0 h 26"/>
                <a:gd name="T18" fmla="*/ 0 w 63"/>
                <a:gd name="T19" fmla="*/ 0 h 26"/>
                <a:gd name="T20" fmla="*/ 2 w 63"/>
                <a:gd name="T21" fmla="*/ 25 h 26"/>
                <a:gd name="T22" fmla="*/ 5 w 63"/>
                <a:gd name="T23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3" h="26">
                  <a:moveTo>
                    <a:pt x="5" y="26"/>
                  </a:moveTo>
                  <a:cubicBezTo>
                    <a:pt x="51" y="11"/>
                    <a:pt x="51" y="11"/>
                    <a:pt x="51" y="11"/>
                  </a:cubicBezTo>
                  <a:cubicBezTo>
                    <a:pt x="55" y="8"/>
                    <a:pt x="59" y="4"/>
                    <a:pt x="63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43" y="7"/>
                    <a:pt x="30" y="12"/>
                    <a:pt x="18" y="14"/>
                  </a:cubicBezTo>
                  <a:cubicBezTo>
                    <a:pt x="18" y="9"/>
                    <a:pt x="19" y="5"/>
                    <a:pt x="20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2" y="4"/>
                    <a:pt x="10" y="8"/>
                    <a:pt x="9" y="13"/>
                  </a:cubicBezTo>
                  <a:cubicBezTo>
                    <a:pt x="7" y="9"/>
                    <a:pt x="6" y="4"/>
                    <a:pt x="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"/>
                    <a:pt x="0" y="17"/>
                    <a:pt x="2" y="25"/>
                  </a:cubicBezTo>
                  <a:lnTo>
                    <a:pt x="5" y="26"/>
                  </a:ln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pic>
        <p:nvPicPr>
          <p:cNvPr id="27" name="图片 26"/>
          <p:cNvPicPr>
            <a:picLocks noChangeAspect="1"/>
          </p:cNvPicPr>
          <p:nvPr userDrawn="1"/>
        </p:nvPicPr>
        <p:blipFill rotWithShape="1">
          <a:blip r:embed="rId2" cstate="print">
            <a:clrChange>
              <a:clrFrom>
                <a:srgbClr val="FEFEFE"/>
              </a:clrFrom>
              <a:clrTo>
                <a:srgbClr val="FEFEFE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0049" t="5801" r="6123" b="6692"/>
          <a:stretch>
            <a:fillRect/>
          </a:stretch>
        </p:blipFill>
        <p:spPr>
          <a:xfrm>
            <a:off x="11134137" y="5353050"/>
            <a:ext cx="1057863" cy="1504949"/>
          </a:xfrm>
          <a:prstGeom prst="rect">
            <a:avLst/>
          </a:prstGeom>
        </p:spPr>
      </p:pic>
      <p:pic>
        <p:nvPicPr>
          <p:cNvPr id="28" name="图片 27"/>
          <p:cNvPicPr>
            <a:picLocks noChangeAspect="1"/>
          </p:cNvPicPr>
          <p:nvPr userDrawn="1"/>
        </p:nvPicPr>
        <p:blipFill rotWithShape="1">
          <a:blip r:embed="rId3" cstate="print">
            <a:clrChange>
              <a:clrFrom>
                <a:srgbClr val="FEFEFE"/>
              </a:clrFrom>
              <a:clrTo>
                <a:srgbClr val="FEFEFE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7277" t="74906" r="37277"/>
          <a:stretch>
            <a:fillRect/>
          </a:stretch>
        </p:blipFill>
        <p:spPr>
          <a:xfrm>
            <a:off x="9848850" y="6150545"/>
            <a:ext cx="1304396" cy="707455"/>
          </a:xfrm>
          <a:prstGeom prst="rect">
            <a:avLst/>
          </a:prstGeom>
        </p:spPr>
      </p:pic>
      <p:sp>
        <p:nvSpPr>
          <p:cNvPr id="32" name="文本框 31"/>
          <p:cNvSpPr txBox="1"/>
          <p:nvPr userDrawn="1"/>
        </p:nvSpPr>
        <p:spPr>
          <a:xfrm>
            <a:off x="5634336" y="2390105"/>
            <a:ext cx="923330" cy="1107996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algn="ctr"/>
            <a:r>
              <a:rPr lang="zh-CN" altLang="en-US" sz="7200" dirty="0">
                <a:solidFill>
                  <a:srgbClr val="004DA1"/>
                </a:solidFill>
                <a:latin typeface="李旭科书法" panose="02000603000000000000" pitchFamily="2" charset="-122"/>
                <a:ea typeface="李旭科书法" panose="02000603000000000000" pitchFamily="2" charset="-122"/>
              </a:rPr>
              <a:t>叁</a:t>
            </a:r>
            <a:endParaRPr lang="en-US" altLang="zh-CN" sz="7200" dirty="0">
              <a:solidFill>
                <a:srgbClr val="004DA1"/>
              </a:solidFill>
              <a:latin typeface="李旭科书法" panose="02000603000000000000" pitchFamily="2" charset="-122"/>
              <a:ea typeface="李旭科书法" panose="02000603000000000000" pitchFamily="2" charset="-122"/>
            </a:endParaRPr>
          </a:p>
        </p:txBody>
      </p:sp>
      <p:sp>
        <p:nvSpPr>
          <p:cNvPr id="34" name="Freeform 5"/>
          <p:cNvSpPr>
            <a:spLocks noEditPoints="1"/>
          </p:cNvSpPr>
          <p:nvPr userDrawn="1"/>
        </p:nvSpPr>
        <p:spPr bwMode="auto">
          <a:xfrm>
            <a:off x="8228379" y="4654365"/>
            <a:ext cx="957263" cy="334963"/>
          </a:xfrm>
          <a:custGeom>
            <a:avLst/>
            <a:gdLst>
              <a:gd name="T0" fmla="*/ 89 w 254"/>
              <a:gd name="T1" fmla="*/ 41 h 86"/>
              <a:gd name="T2" fmla="*/ 64 w 254"/>
              <a:gd name="T3" fmla="*/ 31 h 86"/>
              <a:gd name="T4" fmla="*/ 60 w 254"/>
              <a:gd name="T5" fmla="*/ 50 h 86"/>
              <a:gd name="T6" fmla="*/ 71 w 254"/>
              <a:gd name="T7" fmla="*/ 47 h 86"/>
              <a:gd name="T8" fmla="*/ 64 w 254"/>
              <a:gd name="T9" fmla="*/ 45 h 86"/>
              <a:gd name="T10" fmla="*/ 66 w 254"/>
              <a:gd name="T11" fmla="*/ 36 h 86"/>
              <a:gd name="T12" fmla="*/ 83 w 254"/>
              <a:gd name="T13" fmla="*/ 40 h 86"/>
              <a:gd name="T14" fmla="*/ 69 w 254"/>
              <a:gd name="T15" fmla="*/ 58 h 86"/>
              <a:gd name="T16" fmla="*/ 51 w 254"/>
              <a:gd name="T17" fmla="*/ 49 h 86"/>
              <a:gd name="T18" fmla="*/ 36 w 254"/>
              <a:gd name="T19" fmla="*/ 51 h 86"/>
              <a:gd name="T20" fmla="*/ 14 w 254"/>
              <a:gd name="T21" fmla="*/ 58 h 86"/>
              <a:gd name="T22" fmla="*/ 0 w 254"/>
              <a:gd name="T23" fmla="*/ 53 h 86"/>
              <a:gd name="T24" fmla="*/ 9 w 254"/>
              <a:gd name="T25" fmla="*/ 62 h 86"/>
              <a:gd name="T26" fmla="*/ 40 w 254"/>
              <a:gd name="T27" fmla="*/ 54 h 86"/>
              <a:gd name="T28" fmla="*/ 59 w 254"/>
              <a:gd name="T29" fmla="*/ 61 h 86"/>
              <a:gd name="T30" fmla="*/ 89 w 254"/>
              <a:gd name="T31" fmla="*/ 41 h 86"/>
              <a:gd name="T32" fmla="*/ 243 w 254"/>
              <a:gd name="T33" fmla="*/ 33 h 86"/>
              <a:gd name="T34" fmla="*/ 251 w 254"/>
              <a:gd name="T35" fmla="*/ 54 h 86"/>
              <a:gd name="T36" fmla="*/ 209 w 254"/>
              <a:gd name="T37" fmla="*/ 86 h 86"/>
              <a:gd name="T38" fmla="*/ 167 w 254"/>
              <a:gd name="T39" fmla="*/ 74 h 86"/>
              <a:gd name="T40" fmla="*/ 149 w 254"/>
              <a:gd name="T41" fmla="*/ 62 h 86"/>
              <a:gd name="T42" fmla="*/ 101 w 254"/>
              <a:gd name="T43" fmla="*/ 63 h 86"/>
              <a:gd name="T44" fmla="*/ 49 w 254"/>
              <a:gd name="T45" fmla="*/ 62 h 86"/>
              <a:gd name="T46" fmla="*/ 98 w 254"/>
              <a:gd name="T47" fmla="*/ 56 h 86"/>
              <a:gd name="T48" fmla="*/ 168 w 254"/>
              <a:gd name="T49" fmla="*/ 53 h 86"/>
              <a:gd name="T50" fmla="*/ 214 w 254"/>
              <a:gd name="T51" fmla="*/ 63 h 86"/>
              <a:gd name="T52" fmla="*/ 228 w 254"/>
              <a:gd name="T53" fmla="*/ 31 h 86"/>
              <a:gd name="T54" fmla="*/ 192 w 254"/>
              <a:gd name="T55" fmla="*/ 23 h 86"/>
              <a:gd name="T56" fmla="*/ 191 w 254"/>
              <a:gd name="T57" fmla="*/ 46 h 86"/>
              <a:gd name="T58" fmla="*/ 202 w 254"/>
              <a:gd name="T59" fmla="*/ 37 h 86"/>
              <a:gd name="T60" fmla="*/ 200 w 254"/>
              <a:gd name="T61" fmla="*/ 33 h 86"/>
              <a:gd name="T62" fmla="*/ 211 w 254"/>
              <a:gd name="T63" fmla="*/ 43 h 86"/>
              <a:gd name="T64" fmla="*/ 185 w 254"/>
              <a:gd name="T65" fmla="*/ 56 h 86"/>
              <a:gd name="T66" fmla="*/ 179 w 254"/>
              <a:gd name="T67" fmla="*/ 36 h 86"/>
              <a:gd name="T68" fmla="*/ 178 w 254"/>
              <a:gd name="T69" fmla="*/ 12 h 86"/>
              <a:gd name="T70" fmla="*/ 211 w 254"/>
              <a:gd name="T71" fmla="*/ 11 h 86"/>
              <a:gd name="T72" fmla="*/ 237 w 254"/>
              <a:gd name="T73" fmla="*/ 8 h 86"/>
              <a:gd name="T74" fmla="*/ 243 w 254"/>
              <a:gd name="T75" fmla="*/ 33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254" h="86">
                <a:moveTo>
                  <a:pt x="89" y="41"/>
                </a:moveTo>
                <a:cubicBezTo>
                  <a:pt x="88" y="31"/>
                  <a:pt x="74" y="24"/>
                  <a:pt x="64" y="31"/>
                </a:cubicBezTo>
                <a:cubicBezTo>
                  <a:pt x="54" y="38"/>
                  <a:pt x="58" y="48"/>
                  <a:pt x="60" y="50"/>
                </a:cubicBezTo>
                <a:cubicBezTo>
                  <a:pt x="63" y="53"/>
                  <a:pt x="71" y="54"/>
                  <a:pt x="71" y="47"/>
                </a:cubicBezTo>
                <a:cubicBezTo>
                  <a:pt x="70" y="42"/>
                  <a:pt x="64" y="45"/>
                  <a:pt x="64" y="45"/>
                </a:cubicBezTo>
                <a:cubicBezTo>
                  <a:pt x="64" y="45"/>
                  <a:pt x="60" y="41"/>
                  <a:pt x="66" y="36"/>
                </a:cubicBezTo>
                <a:cubicBezTo>
                  <a:pt x="73" y="31"/>
                  <a:pt x="81" y="35"/>
                  <a:pt x="83" y="40"/>
                </a:cubicBezTo>
                <a:cubicBezTo>
                  <a:pt x="84" y="46"/>
                  <a:pt x="84" y="54"/>
                  <a:pt x="69" y="58"/>
                </a:cubicBezTo>
                <a:cubicBezTo>
                  <a:pt x="53" y="58"/>
                  <a:pt x="51" y="49"/>
                  <a:pt x="51" y="49"/>
                </a:cubicBezTo>
                <a:cubicBezTo>
                  <a:pt x="47" y="54"/>
                  <a:pt x="43" y="50"/>
                  <a:pt x="36" y="51"/>
                </a:cubicBezTo>
                <a:cubicBezTo>
                  <a:pt x="30" y="51"/>
                  <a:pt x="20" y="56"/>
                  <a:pt x="14" y="58"/>
                </a:cubicBezTo>
                <a:cubicBezTo>
                  <a:pt x="7" y="60"/>
                  <a:pt x="0" y="53"/>
                  <a:pt x="0" y="53"/>
                </a:cubicBezTo>
                <a:cubicBezTo>
                  <a:pt x="0" y="53"/>
                  <a:pt x="2" y="59"/>
                  <a:pt x="9" y="62"/>
                </a:cubicBezTo>
                <a:cubicBezTo>
                  <a:pt x="18" y="64"/>
                  <a:pt x="33" y="54"/>
                  <a:pt x="40" y="54"/>
                </a:cubicBezTo>
                <a:cubicBezTo>
                  <a:pt x="46" y="54"/>
                  <a:pt x="59" y="61"/>
                  <a:pt x="59" y="61"/>
                </a:cubicBezTo>
                <a:cubicBezTo>
                  <a:pt x="81" y="68"/>
                  <a:pt x="91" y="52"/>
                  <a:pt x="89" y="41"/>
                </a:cubicBezTo>
                <a:close/>
                <a:moveTo>
                  <a:pt x="243" y="33"/>
                </a:moveTo>
                <a:cubicBezTo>
                  <a:pt x="243" y="33"/>
                  <a:pt x="254" y="43"/>
                  <a:pt x="251" y="54"/>
                </a:cubicBezTo>
                <a:cubicBezTo>
                  <a:pt x="248" y="66"/>
                  <a:pt x="230" y="86"/>
                  <a:pt x="209" y="86"/>
                </a:cubicBezTo>
                <a:cubicBezTo>
                  <a:pt x="189" y="86"/>
                  <a:pt x="174" y="80"/>
                  <a:pt x="167" y="74"/>
                </a:cubicBezTo>
                <a:cubicBezTo>
                  <a:pt x="149" y="62"/>
                  <a:pt x="149" y="62"/>
                  <a:pt x="149" y="62"/>
                </a:cubicBezTo>
                <a:cubicBezTo>
                  <a:pt x="149" y="62"/>
                  <a:pt x="131" y="48"/>
                  <a:pt x="101" y="63"/>
                </a:cubicBezTo>
                <a:cubicBezTo>
                  <a:pt x="71" y="79"/>
                  <a:pt x="54" y="64"/>
                  <a:pt x="49" y="62"/>
                </a:cubicBezTo>
                <a:cubicBezTo>
                  <a:pt x="49" y="62"/>
                  <a:pt x="71" y="75"/>
                  <a:pt x="98" y="56"/>
                </a:cubicBezTo>
                <a:cubicBezTo>
                  <a:pt x="127" y="35"/>
                  <a:pt x="142" y="39"/>
                  <a:pt x="168" y="53"/>
                </a:cubicBezTo>
                <a:cubicBezTo>
                  <a:pt x="195" y="68"/>
                  <a:pt x="203" y="66"/>
                  <a:pt x="214" y="63"/>
                </a:cubicBezTo>
                <a:cubicBezTo>
                  <a:pt x="225" y="60"/>
                  <a:pt x="235" y="47"/>
                  <a:pt x="228" y="31"/>
                </a:cubicBezTo>
                <a:cubicBezTo>
                  <a:pt x="221" y="15"/>
                  <a:pt x="199" y="15"/>
                  <a:pt x="192" y="23"/>
                </a:cubicBezTo>
                <a:cubicBezTo>
                  <a:pt x="186" y="31"/>
                  <a:pt x="185" y="40"/>
                  <a:pt x="191" y="46"/>
                </a:cubicBezTo>
                <a:cubicBezTo>
                  <a:pt x="198" y="52"/>
                  <a:pt x="205" y="44"/>
                  <a:pt x="202" y="37"/>
                </a:cubicBezTo>
                <a:cubicBezTo>
                  <a:pt x="202" y="37"/>
                  <a:pt x="200" y="34"/>
                  <a:pt x="200" y="33"/>
                </a:cubicBezTo>
                <a:cubicBezTo>
                  <a:pt x="200" y="34"/>
                  <a:pt x="211" y="37"/>
                  <a:pt x="211" y="43"/>
                </a:cubicBezTo>
                <a:cubicBezTo>
                  <a:pt x="210" y="55"/>
                  <a:pt x="198" y="64"/>
                  <a:pt x="185" y="56"/>
                </a:cubicBezTo>
                <a:cubicBezTo>
                  <a:pt x="173" y="49"/>
                  <a:pt x="179" y="36"/>
                  <a:pt x="179" y="36"/>
                </a:cubicBezTo>
                <a:cubicBezTo>
                  <a:pt x="179" y="36"/>
                  <a:pt x="167" y="23"/>
                  <a:pt x="178" y="12"/>
                </a:cubicBezTo>
                <a:cubicBezTo>
                  <a:pt x="191" y="1"/>
                  <a:pt x="206" y="8"/>
                  <a:pt x="211" y="11"/>
                </a:cubicBezTo>
                <a:cubicBezTo>
                  <a:pt x="211" y="11"/>
                  <a:pt x="221" y="0"/>
                  <a:pt x="237" y="8"/>
                </a:cubicBezTo>
                <a:cubicBezTo>
                  <a:pt x="250" y="18"/>
                  <a:pt x="243" y="33"/>
                  <a:pt x="243" y="33"/>
                </a:cubicBezTo>
                <a:close/>
              </a:path>
            </a:pathLst>
          </a:custGeom>
          <a:solidFill>
            <a:srgbClr val="004DA1"/>
          </a:solidFill>
          <a:ln w="15875" cap="flat">
            <a:noFill/>
            <a:prstDash val="solid"/>
            <a:miter lim="800000"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9" name="文本占位符 37"/>
          <p:cNvSpPr>
            <a:spLocks noGrp="1"/>
          </p:cNvSpPr>
          <p:nvPr>
            <p:ph type="body" sz="quarter" idx="10"/>
          </p:nvPr>
        </p:nvSpPr>
        <p:spPr>
          <a:xfrm>
            <a:off x="3390106" y="4162375"/>
            <a:ext cx="5411788" cy="826953"/>
          </a:xfrm>
          <a:prstGeom prst="rect">
            <a:avLst/>
          </a:prstGeom>
        </p:spPr>
        <p:txBody>
          <a:bodyPr anchor="ctr"/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4400">
                <a:solidFill>
                  <a:srgbClr val="004DA1"/>
                </a:solidFill>
                <a:latin typeface="+mj-ea"/>
                <a:ea typeface="+mj-ea"/>
              </a:defRPr>
            </a:lvl1pPr>
          </a:lstStyle>
          <a:p>
            <a:pPr lvl="0"/>
            <a:endParaRPr lang="zh-CN" altLang="en-US" dirty="0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50" advTm="6000">
        <p14:flip dir="r"/>
      </p:transition>
    </mc:Choice>
    <mc:Fallback>
      <p:transition spd="slow" advTm="6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3" presetClass="entr" presetSubtype="528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" presetID="16" presetClass="entr" presetSubtype="37" fill="hold" grpId="0" nodeType="withEffect" nodePh="1">
                                  <p:stCondLst>
                                    <p:cond delay="1500"/>
                                  </p:stCondLst>
                                  <p:endCondLst>
                                    <p:cond evt="begin" delay="0">
                                      <p:tn val="26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8" dur="1000"/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42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" presetID="12" presetClass="entr" presetSubtype="8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" dur="1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37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42" presetClass="entr" presetSubtype="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2" grpId="0"/>
      <p:bldP spid="34" grpId="0" animBg="1"/>
      <p:bldP spid="39" grpId="0" build="p"/>
    </p:bldLst>
  </p:timing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过渡页-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5"/>
          <p:cNvSpPr>
            <a:spLocks noEditPoints="1"/>
          </p:cNvSpPr>
          <p:nvPr userDrawn="1"/>
        </p:nvSpPr>
        <p:spPr bwMode="auto">
          <a:xfrm rot="20629626">
            <a:off x="6138980" y="1669722"/>
            <a:ext cx="1302939" cy="2030413"/>
          </a:xfrm>
          <a:custGeom>
            <a:avLst/>
            <a:gdLst>
              <a:gd name="T0" fmla="*/ 292 w 708"/>
              <a:gd name="T1" fmla="*/ 192 h 1105"/>
              <a:gd name="T2" fmla="*/ 504 w 708"/>
              <a:gd name="T3" fmla="*/ 619 h 1105"/>
              <a:gd name="T4" fmla="*/ 661 w 708"/>
              <a:gd name="T5" fmla="*/ 701 h 1105"/>
              <a:gd name="T6" fmla="*/ 434 w 708"/>
              <a:gd name="T7" fmla="*/ 337 h 1105"/>
              <a:gd name="T8" fmla="*/ 496 w 708"/>
              <a:gd name="T9" fmla="*/ 438 h 1105"/>
              <a:gd name="T10" fmla="*/ 286 w 708"/>
              <a:gd name="T11" fmla="*/ 837 h 1105"/>
              <a:gd name="T12" fmla="*/ 116 w 708"/>
              <a:gd name="T13" fmla="*/ 860 h 1105"/>
              <a:gd name="T14" fmla="*/ 574 w 708"/>
              <a:gd name="T15" fmla="*/ 1058 h 1105"/>
              <a:gd name="T16" fmla="*/ 539 w 708"/>
              <a:gd name="T17" fmla="*/ 925 h 1105"/>
              <a:gd name="T18" fmla="*/ 623 w 708"/>
              <a:gd name="T19" fmla="*/ 897 h 1105"/>
              <a:gd name="T20" fmla="*/ 531 w 708"/>
              <a:gd name="T21" fmla="*/ 870 h 1105"/>
              <a:gd name="T22" fmla="*/ 542 w 708"/>
              <a:gd name="T23" fmla="*/ 971 h 1105"/>
              <a:gd name="T24" fmla="*/ 556 w 708"/>
              <a:gd name="T25" fmla="*/ 952 h 1105"/>
              <a:gd name="T26" fmla="*/ 172 w 708"/>
              <a:gd name="T27" fmla="*/ 771 h 1105"/>
              <a:gd name="T28" fmla="*/ 428 w 708"/>
              <a:gd name="T29" fmla="*/ 770 h 1105"/>
              <a:gd name="T30" fmla="*/ 395 w 708"/>
              <a:gd name="T31" fmla="*/ 844 h 1105"/>
              <a:gd name="T32" fmla="*/ 335 w 708"/>
              <a:gd name="T33" fmla="*/ 868 h 1105"/>
              <a:gd name="T34" fmla="*/ 118 w 708"/>
              <a:gd name="T35" fmla="*/ 905 h 1105"/>
              <a:gd name="T36" fmla="*/ 43 w 708"/>
              <a:gd name="T37" fmla="*/ 769 h 1105"/>
              <a:gd name="T38" fmla="*/ 116 w 708"/>
              <a:gd name="T39" fmla="*/ 771 h 1105"/>
              <a:gd name="T40" fmla="*/ 235 w 708"/>
              <a:gd name="T41" fmla="*/ 455 h 1105"/>
              <a:gd name="T42" fmla="*/ 328 w 708"/>
              <a:gd name="T43" fmla="*/ 535 h 1105"/>
              <a:gd name="T44" fmla="*/ 317 w 708"/>
              <a:gd name="T45" fmla="*/ 383 h 1105"/>
              <a:gd name="T46" fmla="*/ 149 w 708"/>
              <a:gd name="T47" fmla="*/ 426 h 1105"/>
              <a:gd name="T48" fmla="*/ 191 w 708"/>
              <a:gd name="T49" fmla="*/ 267 h 1105"/>
              <a:gd name="T50" fmla="*/ 37 w 708"/>
              <a:gd name="T51" fmla="*/ 108 h 1105"/>
              <a:gd name="T52" fmla="*/ 211 w 708"/>
              <a:gd name="T53" fmla="*/ 93 h 1105"/>
              <a:gd name="T54" fmla="*/ 201 w 708"/>
              <a:gd name="T55" fmla="*/ 218 h 1105"/>
              <a:gd name="T56" fmla="*/ 318 w 708"/>
              <a:gd name="T57" fmla="*/ 345 h 1105"/>
              <a:gd name="T58" fmla="*/ 417 w 708"/>
              <a:gd name="T59" fmla="*/ 281 h 1105"/>
              <a:gd name="T60" fmla="*/ 412 w 708"/>
              <a:gd name="T61" fmla="*/ 371 h 1105"/>
              <a:gd name="T62" fmla="*/ 363 w 708"/>
              <a:gd name="T63" fmla="*/ 483 h 1105"/>
              <a:gd name="T64" fmla="*/ 442 w 708"/>
              <a:gd name="T65" fmla="*/ 543 h 1105"/>
              <a:gd name="T66" fmla="*/ 468 w 708"/>
              <a:gd name="T67" fmla="*/ 445 h 1105"/>
              <a:gd name="T68" fmla="*/ 522 w 708"/>
              <a:gd name="T69" fmla="*/ 365 h 1105"/>
              <a:gd name="T70" fmla="*/ 509 w 708"/>
              <a:gd name="T71" fmla="*/ 514 h 1105"/>
              <a:gd name="T72" fmla="*/ 538 w 708"/>
              <a:gd name="T73" fmla="*/ 537 h 1105"/>
              <a:gd name="T74" fmla="*/ 370 w 708"/>
              <a:gd name="T75" fmla="*/ 568 h 1105"/>
              <a:gd name="T76" fmla="*/ 355 w 708"/>
              <a:gd name="T77" fmla="*/ 606 h 1105"/>
              <a:gd name="T78" fmla="*/ 349 w 708"/>
              <a:gd name="T79" fmla="*/ 675 h 1105"/>
              <a:gd name="T80" fmla="*/ 336 w 708"/>
              <a:gd name="T81" fmla="*/ 740 h 1105"/>
              <a:gd name="T82" fmla="*/ 317 w 708"/>
              <a:gd name="T83" fmla="*/ 696 h 1105"/>
              <a:gd name="T84" fmla="*/ 176 w 708"/>
              <a:gd name="T85" fmla="*/ 64 h 1105"/>
              <a:gd name="T86" fmla="*/ 261 w 708"/>
              <a:gd name="T87" fmla="*/ 508 h 1105"/>
              <a:gd name="T88" fmla="*/ 72 w 708"/>
              <a:gd name="T89" fmla="*/ 642 h 1105"/>
              <a:gd name="T90" fmla="*/ 161 w 708"/>
              <a:gd name="T91" fmla="*/ 627 h 1105"/>
              <a:gd name="T92" fmla="*/ 91 w 708"/>
              <a:gd name="T93" fmla="*/ 699 h 1105"/>
              <a:gd name="T94" fmla="*/ 54 w 708"/>
              <a:gd name="T95" fmla="*/ 606 h 1105"/>
              <a:gd name="T96" fmla="*/ 59 w 708"/>
              <a:gd name="T97" fmla="*/ 508 h 1105"/>
              <a:gd name="T98" fmla="*/ 69 w 708"/>
              <a:gd name="T99" fmla="*/ 584 h 1105"/>
              <a:gd name="T100" fmla="*/ 70 w 708"/>
              <a:gd name="T101" fmla="*/ 636 h 1105"/>
              <a:gd name="T102" fmla="*/ 91 w 708"/>
              <a:gd name="T103" fmla="*/ 605 h 1105"/>
              <a:gd name="T104" fmla="*/ 97 w 708"/>
              <a:gd name="T105" fmla="*/ 592 h 1105"/>
              <a:gd name="T106" fmla="*/ 92 w 708"/>
              <a:gd name="T107" fmla="*/ 566 h 1105"/>
              <a:gd name="T108" fmla="*/ 556 w 708"/>
              <a:gd name="T109" fmla="*/ 925 h 1105"/>
              <a:gd name="T110" fmla="*/ 591 w 708"/>
              <a:gd name="T111" fmla="*/ 969 h 1105"/>
              <a:gd name="T112" fmla="*/ 596 w 708"/>
              <a:gd name="T113" fmla="*/ 991 h 1105"/>
              <a:gd name="T114" fmla="*/ 516 w 708"/>
              <a:gd name="T115" fmla="*/ 482 h 1105"/>
              <a:gd name="T116" fmla="*/ 530 w 708"/>
              <a:gd name="T117" fmla="*/ 442 h 1105"/>
              <a:gd name="T118" fmla="*/ 536 w 708"/>
              <a:gd name="T119" fmla="*/ 424 h 1105"/>
              <a:gd name="T120" fmla="*/ 479 w 708"/>
              <a:gd name="T121" fmla="*/ 901 h 1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708" h="1105">
                <a:moveTo>
                  <a:pt x="293" y="193"/>
                </a:moveTo>
                <a:cubicBezTo>
                  <a:pt x="298" y="194"/>
                  <a:pt x="301" y="193"/>
                  <a:pt x="304" y="192"/>
                </a:cubicBezTo>
                <a:cubicBezTo>
                  <a:pt x="304" y="193"/>
                  <a:pt x="303" y="193"/>
                  <a:pt x="302" y="194"/>
                </a:cubicBezTo>
                <a:cubicBezTo>
                  <a:pt x="300" y="196"/>
                  <a:pt x="292" y="197"/>
                  <a:pt x="287" y="194"/>
                </a:cubicBezTo>
                <a:cubicBezTo>
                  <a:pt x="286" y="192"/>
                  <a:pt x="286" y="191"/>
                  <a:pt x="285" y="190"/>
                </a:cubicBezTo>
                <a:cubicBezTo>
                  <a:pt x="286" y="188"/>
                  <a:pt x="287" y="186"/>
                  <a:pt x="288" y="184"/>
                </a:cubicBezTo>
                <a:cubicBezTo>
                  <a:pt x="288" y="184"/>
                  <a:pt x="287" y="183"/>
                  <a:pt x="287" y="182"/>
                </a:cubicBezTo>
                <a:cubicBezTo>
                  <a:pt x="286" y="182"/>
                  <a:pt x="285" y="181"/>
                  <a:pt x="284" y="181"/>
                </a:cubicBezTo>
                <a:cubicBezTo>
                  <a:pt x="282" y="183"/>
                  <a:pt x="280" y="186"/>
                  <a:pt x="277" y="189"/>
                </a:cubicBezTo>
                <a:cubicBezTo>
                  <a:pt x="277" y="189"/>
                  <a:pt x="277" y="189"/>
                  <a:pt x="277" y="189"/>
                </a:cubicBezTo>
                <a:cubicBezTo>
                  <a:pt x="277" y="187"/>
                  <a:pt x="277" y="187"/>
                  <a:pt x="277" y="187"/>
                </a:cubicBezTo>
                <a:cubicBezTo>
                  <a:pt x="277" y="182"/>
                  <a:pt x="281" y="177"/>
                  <a:pt x="285" y="176"/>
                </a:cubicBezTo>
                <a:cubicBezTo>
                  <a:pt x="288" y="175"/>
                  <a:pt x="289" y="175"/>
                  <a:pt x="294" y="176"/>
                </a:cubicBezTo>
                <a:cubicBezTo>
                  <a:pt x="294" y="176"/>
                  <a:pt x="294" y="177"/>
                  <a:pt x="294" y="177"/>
                </a:cubicBezTo>
                <a:cubicBezTo>
                  <a:pt x="289" y="176"/>
                  <a:pt x="286" y="177"/>
                  <a:pt x="283" y="180"/>
                </a:cubicBezTo>
                <a:cubicBezTo>
                  <a:pt x="288" y="181"/>
                  <a:pt x="290" y="180"/>
                  <a:pt x="293" y="183"/>
                </a:cubicBezTo>
                <a:cubicBezTo>
                  <a:pt x="291" y="188"/>
                  <a:pt x="291" y="189"/>
                  <a:pt x="292" y="192"/>
                </a:cubicBezTo>
                <a:cubicBezTo>
                  <a:pt x="292" y="192"/>
                  <a:pt x="292" y="193"/>
                  <a:pt x="293" y="193"/>
                </a:cubicBezTo>
                <a:moveTo>
                  <a:pt x="489" y="784"/>
                </a:moveTo>
                <a:cubicBezTo>
                  <a:pt x="511" y="778"/>
                  <a:pt x="527" y="769"/>
                  <a:pt x="543" y="746"/>
                </a:cubicBezTo>
                <a:cubicBezTo>
                  <a:pt x="566" y="713"/>
                  <a:pt x="574" y="660"/>
                  <a:pt x="602" y="639"/>
                </a:cubicBezTo>
                <a:cubicBezTo>
                  <a:pt x="623" y="623"/>
                  <a:pt x="677" y="623"/>
                  <a:pt x="688" y="655"/>
                </a:cubicBezTo>
                <a:cubicBezTo>
                  <a:pt x="693" y="671"/>
                  <a:pt x="679" y="688"/>
                  <a:pt x="665" y="687"/>
                </a:cubicBezTo>
                <a:cubicBezTo>
                  <a:pt x="665" y="686"/>
                  <a:pt x="664" y="686"/>
                  <a:pt x="664" y="685"/>
                </a:cubicBezTo>
                <a:cubicBezTo>
                  <a:pt x="690" y="681"/>
                  <a:pt x="694" y="640"/>
                  <a:pt x="663" y="638"/>
                </a:cubicBezTo>
                <a:cubicBezTo>
                  <a:pt x="639" y="636"/>
                  <a:pt x="614" y="662"/>
                  <a:pt x="626" y="690"/>
                </a:cubicBezTo>
                <a:cubicBezTo>
                  <a:pt x="641" y="725"/>
                  <a:pt x="708" y="708"/>
                  <a:pt x="702" y="666"/>
                </a:cubicBezTo>
                <a:cubicBezTo>
                  <a:pt x="698" y="631"/>
                  <a:pt x="650" y="607"/>
                  <a:pt x="614" y="620"/>
                </a:cubicBezTo>
                <a:cubicBezTo>
                  <a:pt x="579" y="633"/>
                  <a:pt x="573" y="657"/>
                  <a:pt x="553" y="696"/>
                </a:cubicBezTo>
                <a:cubicBezTo>
                  <a:pt x="554" y="697"/>
                  <a:pt x="554" y="697"/>
                  <a:pt x="554" y="697"/>
                </a:cubicBezTo>
                <a:cubicBezTo>
                  <a:pt x="555" y="676"/>
                  <a:pt x="572" y="660"/>
                  <a:pt x="571" y="640"/>
                </a:cubicBezTo>
                <a:cubicBezTo>
                  <a:pt x="570" y="632"/>
                  <a:pt x="568" y="626"/>
                  <a:pt x="572" y="616"/>
                </a:cubicBezTo>
                <a:cubicBezTo>
                  <a:pt x="566" y="615"/>
                  <a:pt x="565" y="617"/>
                  <a:pt x="562" y="619"/>
                </a:cubicBezTo>
                <a:cubicBezTo>
                  <a:pt x="545" y="594"/>
                  <a:pt x="521" y="595"/>
                  <a:pt x="504" y="619"/>
                </a:cubicBezTo>
                <a:cubicBezTo>
                  <a:pt x="504" y="619"/>
                  <a:pt x="504" y="619"/>
                  <a:pt x="505" y="620"/>
                </a:cubicBezTo>
                <a:cubicBezTo>
                  <a:pt x="513" y="617"/>
                  <a:pt x="518" y="613"/>
                  <a:pt x="530" y="616"/>
                </a:cubicBezTo>
                <a:cubicBezTo>
                  <a:pt x="530" y="616"/>
                  <a:pt x="530" y="616"/>
                  <a:pt x="530" y="616"/>
                </a:cubicBezTo>
                <a:cubicBezTo>
                  <a:pt x="525" y="621"/>
                  <a:pt x="518" y="622"/>
                  <a:pt x="513" y="628"/>
                </a:cubicBezTo>
                <a:cubicBezTo>
                  <a:pt x="513" y="628"/>
                  <a:pt x="514" y="629"/>
                  <a:pt x="514" y="629"/>
                </a:cubicBezTo>
                <a:cubicBezTo>
                  <a:pt x="559" y="631"/>
                  <a:pt x="542" y="655"/>
                  <a:pt x="544" y="686"/>
                </a:cubicBezTo>
                <a:cubicBezTo>
                  <a:pt x="545" y="693"/>
                  <a:pt x="550" y="701"/>
                  <a:pt x="550" y="707"/>
                </a:cubicBezTo>
                <a:cubicBezTo>
                  <a:pt x="547" y="714"/>
                  <a:pt x="544" y="721"/>
                  <a:pt x="541" y="728"/>
                </a:cubicBezTo>
                <a:cubicBezTo>
                  <a:pt x="530" y="752"/>
                  <a:pt x="512" y="776"/>
                  <a:pt x="489" y="784"/>
                </a:cubicBezTo>
                <a:moveTo>
                  <a:pt x="630" y="690"/>
                </a:moveTo>
                <a:cubicBezTo>
                  <a:pt x="629" y="689"/>
                  <a:pt x="629" y="689"/>
                  <a:pt x="629" y="689"/>
                </a:cubicBezTo>
                <a:cubicBezTo>
                  <a:pt x="627" y="683"/>
                  <a:pt x="624" y="673"/>
                  <a:pt x="631" y="666"/>
                </a:cubicBezTo>
                <a:cubicBezTo>
                  <a:pt x="628" y="677"/>
                  <a:pt x="629" y="682"/>
                  <a:pt x="630" y="690"/>
                </a:cubicBezTo>
                <a:moveTo>
                  <a:pt x="675" y="662"/>
                </a:moveTo>
                <a:cubicBezTo>
                  <a:pt x="677" y="653"/>
                  <a:pt x="670" y="646"/>
                  <a:pt x="656" y="646"/>
                </a:cubicBezTo>
                <a:cubicBezTo>
                  <a:pt x="665" y="642"/>
                  <a:pt x="682" y="650"/>
                  <a:pt x="675" y="662"/>
                </a:cubicBezTo>
                <a:moveTo>
                  <a:pt x="661" y="701"/>
                </a:moveTo>
                <a:cubicBezTo>
                  <a:pt x="657" y="700"/>
                  <a:pt x="657" y="700"/>
                  <a:pt x="657" y="700"/>
                </a:cubicBezTo>
                <a:cubicBezTo>
                  <a:pt x="635" y="687"/>
                  <a:pt x="674" y="655"/>
                  <a:pt x="659" y="683"/>
                </a:cubicBezTo>
                <a:cubicBezTo>
                  <a:pt x="657" y="684"/>
                  <a:pt x="656" y="685"/>
                  <a:pt x="654" y="685"/>
                </a:cubicBezTo>
                <a:cubicBezTo>
                  <a:pt x="651" y="694"/>
                  <a:pt x="654" y="697"/>
                  <a:pt x="661" y="700"/>
                </a:cubicBezTo>
                <a:lnTo>
                  <a:pt x="661" y="701"/>
                </a:lnTo>
                <a:close/>
                <a:moveTo>
                  <a:pt x="489" y="784"/>
                </a:moveTo>
                <a:cubicBezTo>
                  <a:pt x="487" y="784"/>
                  <a:pt x="485" y="785"/>
                  <a:pt x="483" y="785"/>
                </a:cubicBezTo>
                <a:cubicBezTo>
                  <a:pt x="485" y="785"/>
                  <a:pt x="487" y="784"/>
                  <a:pt x="489" y="784"/>
                </a:cubicBezTo>
                <a:moveTo>
                  <a:pt x="411" y="353"/>
                </a:moveTo>
                <a:cubicBezTo>
                  <a:pt x="416" y="349"/>
                  <a:pt x="421" y="348"/>
                  <a:pt x="428" y="350"/>
                </a:cubicBezTo>
                <a:cubicBezTo>
                  <a:pt x="430" y="352"/>
                  <a:pt x="432" y="354"/>
                  <a:pt x="435" y="357"/>
                </a:cubicBezTo>
                <a:cubicBezTo>
                  <a:pt x="434" y="361"/>
                  <a:pt x="435" y="364"/>
                  <a:pt x="431" y="366"/>
                </a:cubicBezTo>
                <a:cubicBezTo>
                  <a:pt x="432" y="365"/>
                  <a:pt x="432" y="365"/>
                  <a:pt x="432" y="365"/>
                </a:cubicBezTo>
                <a:cubicBezTo>
                  <a:pt x="431" y="360"/>
                  <a:pt x="430" y="358"/>
                  <a:pt x="428" y="354"/>
                </a:cubicBezTo>
                <a:cubicBezTo>
                  <a:pt x="421" y="352"/>
                  <a:pt x="417" y="352"/>
                  <a:pt x="411" y="353"/>
                </a:cubicBezTo>
                <a:moveTo>
                  <a:pt x="376" y="382"/>
                </a:moveTo>
                <a:cubicBezTo>
                  <a:pt x="385" y="356"/>
                  <a:pt x="405" y="329"/>
                  <a:pt x="434" y="337"/>
                </a:cubicBezTo>
                <a:cubicBezTo>
                  <a:pt x="439" y="342"/>
                  <a:pt x="443" y="345"/>
                  <a:pt x="442" y="354"/>
                </a:cubicBezTo>
                <a:cubicBezTo>
                  <a:pt x="419" y="318"/>
                  <a:pt x="391" y="354"/>
                  <a:pt x="377" y="383"/>
                </a:cubicBezTo>
                <a:cubicBezTo>
                  <a:pt x="377" y="383"/>
                  <a:pt x="377" y="382"/>
                  <a:pt x="376" y="382"/>
                </a:cubicBezTo>
                <a:moveTo>
                  <a:pt x="364" y="413"/>
                </a:moveTo>
                <a:cubicBezTo>
                  <a:pt x="388" y="372"/>
                  <a:pt x="405" y="362"/>
                  <a:pt x="406" y="360"/>
                </a:cubicBezTo>
                <a:cubicBezTo>
                  <a:pt x="402" y="366"/>
                  <a:pt x="388" y="378"/>
                  <a:pt x="364" y="413"/>
                </a:cubicBezTo>
                <a:moveTo>
                  <a:pt x="505" y="457"/>
                </a:moveTo>
                <a:cubicBezTo>
                  <a:pt x="506" y="457"/>
                  <a:pt x="506" y="457"/>
                  <a:pt x="506" y="457"/>
                </a:cubicBezTo>
                <a:cubicBezTo>
                  <a:pt x="506" y="459"/>
                  <a:pt x="506" y="459"/>
                  <a:pt x="506" y="459"/>
                </a:cubicBezTo>
                <a:cubicBezTo>
                  <a:pt x="506" y="458"/>
                  <a:pt x="506" y="458"/>
                  <a:pt x="505" y="457"/>
                </a:cubicBezTo>
                <a:moveTo>
                  <a:pt x="497" y="439"/>
                </a:moveTo>
                <a:cubicBezTo>
                  <a:pt x="498" y="439"/>
                  <a:pt x="498" y="439"/>
                  <a:pt x="498" y="439"/>
                </a:cubicBezTo>
                <a:cubicBezTo>
                  <a:pt x="501" y="445"/>
                  <a:pt x="503" y="450"/>
                  <a:pt x="506" y="456"/>
                </a:cubicBezTo>
                <a:cubicBezTo>
                  <a:pt x="503" y="450"/>
                  <a:pt x="500" y="445"/>
                  <a:pt x="497" y="439"/>
                </a:cubicBezTo>
                <a:moveTo>
                  <a:pt x="495" y="436"/>
                </a:moveTo>
                <a:cubicBezTo>
                  <a:pt x="496" y="437"/>
                  <a:pt x="496" y="437"/>
                  <a:pt x="496" y="437"/>
                </a:cubicBezTo>
                <a:cubicBezTo>
                  <a:pt x="496" y="438"/>
                  <a:pt x="496" y="438"/>
                  <a:pt x="496" y="438"/>
                </a:cubicBezTo>
                <a:cubicBezTo>
                  <a:pt x="494" y="437"/>
                  <a:pt x="495" y="436"/>
                  <a:pt x="495" y="436"/>
                </a:cubicBezTo>
                <a:moveTo>
                  <a:pt x="329" y="978"/>
                </a:moveTo>
                <a:cubicBezTo>
                  <a:pt x="332" y="976"/>
                  <a:pt x="334" y="974"/>
                  <a:pt x="337" y="972"/>
                </a:cubicBezTo>
                <a:cubicBezTo>
                  <a:pt x="335" y="976"/>
                  <a:pt x="332" y="978"/>
                  <a:pt x="330" y="979"/>
                </a:cubicBezTo>
                <a:cubicBezTo>
                  <a:pt x="329" y="979"/>
                  <a:pt x="329" y="979"/>
                  <a:pt x="329" y="979"/>
                </a:cubicBezTo>
                <a:lnTo>
                  <a:pt x="329" y="978"/>
                </a:lnTo>
                <a:close/>
                <a:moveTo>
                  <a:pt x="336" y="832"/>
                </a:moveTo>
                <a:cubicBezTo>
                  <a:pt x="327" y="823"/>
                  <a:pt x="315" y="815"/>
                  <a:pt x="302" y="806"/>
                </a:cubicBezTo>
                <a:cubicBezTo>
                  <a:pt x="318" y="813"/>
                  <a:pt x="343" y="830"/>
                  <a:pt x="353" y="852"/>
                </a:cubicBezTo>
                <a:cubicBezTo>
                  <a:pt x="364" y="873"/>
                  <a:pt x="367" y="923"/>
                  <a:pt x="350" y="955"/>
                </a:cubicBezTo>
                <a:cubicBezTo>
                  <a:pt x="346" y="960"/>
                  <a:pt x="342" y="966"/>
                  <a:pt x="338" y="972"/>
                </a:cubicBezTo>
                <a:cubicBezTo>
                  <a:pt x="337" y="972"/>
                  <a:pt x="337" y="972"/>
                  <a:pt x="337" y="972"/>
                </a:cubicBezTo>
                <a:cubicBezTo>
                  <a:pt x="338" y="970"/>
                  <a:pt x="338" y="970"/>
                  <a:pt x="338" y="970"/>
                </a:cubicBezTo>
                <a:cubicBezTo>
                  <a:pt x="361" y="943"/>
                  <a:pt x="363" y="890"/>
                  <a:pt x="355" y="862"/>
                </a:cubicBezTo>
                <a:cubicBezTo>
                  <a:pt x="352" y="851"/>
                  <a:pt x="344" y="840"/>
                  <a:pt x="336" y="832"/>
                </a:cubicBezTo>
                <a:moveTo>
                  <a:pt x="283" y="912"/>
                </a:moveTo>
                <a:cubicBezTo>
                  <a:pt x="301" y="894"/>
                  <a:pt x="306" y="857"/>
                  <a:pt x="286" y="837"/>
                </a:cubicBezTo>
                <a:cubicBezTo>
                  <a:pt x="319" y="893"/>
                  <a:pt x="257" y="952"/>
                  <a:pt x="226" y="898"/>
                </a:cubicBezTo>
                <a:cubicBezTo>
                  <a:pt x="226" y="900"/>
                  <a:pt x="226" y="900"/>
                  <a:pt x="226" y="900"/>
                </a:cubicBezTo>
                <a:cubicBezTo>
                  <a:pt x="243" y="929"/>
                  <a:pt x="268" y="926"/>
                  <a:pt x="283" y="912"/>
                </a:cubicBezTo>
                <a:moveTo>
                  <a:pt x="272" y="883"/>
                </a:moveTo>
                <a:cubicBezTo>
                  <a:pt x="276" y="871"/>
                  <a:pt x="276" y="871"/>
                  <a:pt x="276" y="871"/>
                </a:cubicBezTo>
                <a:cubicBezTo>
                  <a:pt x="280" y="888"/>
                  <a:pt x="264" y="906"/>
                  <a:pt x="246" y="898"/>
                </a:cubicBezTo>
                <a:cubicBezTo>
                  <a:pt x="258" y="896"/>
                  <a:pt x="266" y="896"/>
                  <a:pt x="272" y="883"/>
                </a:cubicBezTo>
                <a:moveTo>
                  <a:pt x="166" y="873"/>
                </a:moveTo>
                <a:cubicBezTo>
                  <a:pt x="155" y="863"/>
                  <a:pt x="143" y="856"/>
                  <a:pt x="132" y="855"/>
                </a:cubicBezTo>
                <a:cubicBezTo>
                  <a:pt x="106" y="852"/>
                  <a:pt x="83" y="872"/>
                  <a:pt x="88" y="908"/>
                </a:cubicBezTo>
                <a:cubicBezTo>
                  <a:pt x="87" y="907"/>
                  <a:pt x="86" y="907"/>
                  <a:pt x="85" y="906"/>
                </a:cubicBezTo>
                <a:cubicBezTo>
                  <a:pt x="80" y="868"/>
                  <a:pt x="100" y="844"/>
                  <a:pt x="139" y="853"/>
                </a:cubicBezTo>
                <a:cubicBezTo>
                  <a:pt x="147" y="854"/>
                  <a:pt x="164" y="865"/>
                  <a:pt x="166" y="873"/>
                </a:cubicBezTo>
                <a:moveTo>
                  <a:pt x="116" y="860"/>
                </a:moveTo>
                <a:cubicBezTo>
                  <a:pt x="142" y="856"/>
                  <a:pt x="162" y="872"/>
                  <a:pt x="173" y="887"/>
                </a:cubicBezTo>
                <a:cubicBezTo>
                  <a:pt x="180" y="898"/>
                  <a:pt x="188" y="935"/>
                  <a:pt x="168" y="946"/>
                </a:cubicBezTo>
                <a:cubicBezTo>
                  <a:pt x="186" y="917"/>
                  <a:pt x="179" y="864"/>
                  <a:pt x="116" y="860"/>
                </a:cubicBezTo>
                <a:moveTo>
                  <a:pt x="93" y="772"/>
                </a:moveTo>
                <a:cubicBezTo>
                  <a:pt x="93" y="785"/>
                  <a:pt x="84" y="798"/>
                  <a:pt x="79" y="809"/>
                </a:cubicBezTo>
                <a:cubicBezTo>
                  <a:pt x="77" y="809"/>
                  <a:pt x="77" y="809"/>
                  <a:pt x="77" y="809"/>
                </a:cubicBezTo>
                <a:cubicBezTo>
                  <a:pt x="78" y="807"/>
                  <a:pt x="78" y="807"/>
                  <a:pt x="78" y="807"/>
                </a:cubicBezTo>
                <a:cubicBezTo>
                  <a:pt x="76" y="796"/>
                  <a:pt x="88" y="776"/>
                  <a:pt x="93" y="772"/>
                </a:cubicBezTo>
                <a:moveTo>
                  <a:pt x="542" y="971"/>
                </a:moveTo>
                <a:cubicBezTo>
                  <a:pt x="541" y="979"/>
                  <a:pt x="537" y="981"/>
                  <a:pt x="534" y="987"/>
                </a:cubicBezTo>
                <a:cubicBezTo>
                  <a:pt x="536" y="987"/>
                  <a:pt x="538" y="988"/>
                  <a:pt x="540" y="988"/>
                </a:cubicBezTo>
                <a:cubicBezTo>
                  <a:pt x="539" y="990"/>
                  <a:pt x="539" y="990"/>
                  <a:pt x="539" y="990"/>
                </a:cubicBezTo>
                <a:cubicBezTo>
                  <a:pt x="534" y="997"/>
                  <a:pt x="529" y="1003"/>
                  <a:pt x="524" y="1009"/>
                </a:cubicBezTo>
                <a:cubicBezTo>
                  <a:pt x="546" y="1018"/>
                  <a:pt x="557" y="1015"/>
                  <a:pt x="567" y="995"/>
                </a:cubicBezTo>
                <a:cubicBezTo>
                  <a:pt x="570" y="997"/>
                  <a:pt x="572" y="1000"/>
                  <a:pt x="577" y="1000"/>
                </a:cubicBezTo>
                <a:cubicBezTo>
                  <a:pt x="578" y="999"/>
                  <a:pt x="579" y="999"/>
                  <a:pt x="580" y="999"/>
                </a:cubicBezTo>
                <a:cubicBezTo>
                  <a:pt x="588" y="985"/>
                  <a:pt x="578" y="978"/>
                  <a:pt x="575" y="967"/>
                </a:cubicBezTo>
                <a:cubicBezTo>
                  <a:pt x="576" y="968"/>
                  <a:pt x="576" y="968"/>
                  <a:pt x="576" y="968"/>
                </a:cubicBezTo>
                <a:cubicBezTo>
                  <a:pt x="593" y="984"/>
                  <a:pt x="615" y="1058"/>
                  <a:pt x="570" y="1061"/>
                </a:cubicBezTo>
                <a:cubicBezTo>
                  <a:pt x="571" y="1060"/>
                  <a:pt x="573" y="1059"/>
                  <a:pt x="574" y="1058"/>
                </a:cubicBezTo>
                <a:cubicBezTo>
                  <a:pt x="579" y="1052"/>
                  <a:pt x="580" y="1047"/>
                  <a:pt x="577" y="1040"/>
                </a:cubicBezTo>
                <a:cubicBezTo>
                  <a:pt x="568" y="1023"/>
                  <a:pt x="541" y="1039"/>
                  <a:pt x="549" y="1057"/>
                </a:cubicBezTo>
                <a:cubicBezTo>
                  <a:pt x="560" y="1081"/>
                  <a:pt x="586" y="1058"/>
                  <a:pt x="595" y="1053"/>
                </a:cubicBezTo>
                <a:cubicBezTo>
                  <a:pt x="595" y="1053"/>
                  <a:pt x="596" y="1053"/>
                  <a:pt x="596" y="1054"/>
                </a:cubicBezTo>
                <a:cubicBezTo>
                  <a:pt x="589" y="1076"/>
                  <a:pt x="585" y="1103"/>
                  <a:pt x="606" y="1104"/>
                </a:cubicBezTo>
                <a:cubicBezTo>
                  <a:pt x="613" y="1105"/>
                  <a:pt x="618" y="1101"/>
                  <a:pt x="619" y="1094"/>
                </a:cubicBezTo>
                <a:cubicBezTo>
                  <a:pt x="620" y="1090"/>
                  <a:pt x="619" y="1086"/>
                  <a:pt x="616" y="1083"/>
                </a:cubicBezTo>
                <a:cubicBezTo>
                  <a:pt x="613" y="1080"/>
                  <a:pt x="609" y="1079"/>
                  <a:pt x="606" y="1080"/>
                </a:cubicBezTo>
                <a:cubicBezTo>
                  <a:pt x="603" y="1081"/>
                  <a:pt x="602" y="1082"/>
                  <a:pt x="600" y="1084"/>
                </a:cubicBezTo>
                <a:cubicBezTo>
                  <a:pt x="597" y="1088"/>
                  <a:pt x="598" y="1093"/>
                  <a:pt x="598" y="1096"/>
                </a:cubicBezTo>
                <a:cubicBezTo>
                  <a:pt x="596" y="1095"/>
                  <a:pt x="596" y="1095"/>
                  <a:pt x="596" y="1095"/>
                </a:cubicBezTo>
                <a:cubicBezTo>
                  <a:pt x="593" y="1075"/>
                  <a:pt x="606" y="1049"/>
                  <a:pt x="607" y="1025"/>
                </a:cubicBezTo>
                <a:cubicBezTo>
                  <a:pt x="609" y="994"/>
                  <a:pt x="601" y="967"/>
                  <a:pt x="586" y="946"/>
                </a:cubicBezTo>
                <a:cubicBezTo>
                  <a:pt x="578" y="936"/>
                  <a:pt x="567" y="918"/>
                  <a:pt x="549" y="920"/>
                </a:cubicBezTo>
                <a:cubicBezTo>
                  <a:pt x="543" y="920"/>
                  <a:pt x="542" y="926"/>
                  <a:pt x="539" y="931"/>
                </a:cubicBezTo>
                <a:cubicBezTo>
                  <a:pt x="539" y="929"/>
                  <a:pt x="539" y="929"/>
                  <a:pt x="539" y="929"/>
                </a:cubicBezTo>
                <a:cubicBezTo>
                  <a:pt x="539" y="928"/>
                  <a:pt x="539" y="926"/>
                  <a:pt x="539" y="925"/>
                </a:cubicBezTo>
                <a:cubicBezTo>
                  <a:pt x="530" y="919"/>
                  <a:pt x="519" y="913"/>
                  <a:pt x="518" y="903"/>
                </a:cubicBezTo>
                <a:cubicBezTo>
                  <a:pt x="523" y="908"/>
                  <a:pt x="531" y="923"/>
                  <a:pt x="541" y="922"/>
                </a:cubicBezTo>
                <a:cubicBezTo>
                  <a:pt x="544" y="920"/>
                  <a:pt x="546" y="919"/>
                  <a:pt x="549" y="917"/>
                </a:cubicBezTo>
                <a:cubicBezTo>
                  <a:pt x="553" y="916"/>
                  <a:pt x="557" y="919"/>
                  <a:pt x="561" y="916"/>
                </a:cubicBezTo>
                <a:cubicBezTo>
                  <a:pt x="567" y="908"/>
                  <a:pt x="568" y="892"/>
                  <a:pt x="569" y="882"/>
                </a:cubicBezTo>
                <a:cubicBezTo>
                  <a:pt x="569" y="883"/>
                  <a:pt x="569" y="883"/>
                  <a:pt x="569" y="883"/>
                </a:cubicBezTo>
                <a:cubicBezTo>
                  <a:pt x="569" y="887"/>
                  <a:pt x="570" y="892"/>
                  <a:pt x="570" y="896"/>
                </a:cubicBezTo>
                <a:cubicBezTo>
                  <a:pt x="569" y="906"/>
                  <a:pt x="565" y="911"/>
                  <a:pt x="564" y="918"/>
                </a:cubicBezTo>
                <a:cubicBezTo>
                  <a:pt x="576" y="924"/>
                  <a:pt x="581" y="933"/>
                  <a:pt x="588" y="941"/>
                </a:cubicBezTo>
                <a:cubicBezTo>
                  <a:pt x="594" y="937"/>
                  <a:pt x="613" y="917"/>
                  <a:pt x="618" y="912"/>
                </a:cubicBezTo>
                <a:cubicBezTo>
                  <a:pt x="612" y="922"/>
                  <a:pt x="599" y="933"/>
                  <a:pt x="589" y="944"/>
                </a:cubicBezTo>
                <a:cubicBezTo>
                  <a:pt x="592" y="950"/>
                  <a:pt x="596" y="957"/>
                  <a:pt x="599" y="964"/>
                </a:cubicBezTo>
                <a:cubicBezTo>
                  <a:pt x="612" y="966"/>
                  <a:pt x="623" y="957"/>
                  <a:pt x="627" y="944"/>
                </a:cubicBezTo>
                <a:cubicBezTo>
                  <a:pt x="626" y="943"/>
                  <a:pt x="626" y="943"/>
                  <a:pt x="625" y="942"/>
                </a:cubicBezTo>
                <a:cubicBezTo>
                  <a:pt x="617" y="940"/>
                  <a:pt x="617" y="940"/>
                  <a:pt x="617" y="940"/>
                </a:cubicBezTo>
                <a:cubicBezTo>
                  <a:pt x="623" y="927"/>
                  <a:pt x="632" y="918"/>
                  <a:pt x="627" y="903"/>
                </a:cubicBezTo>
                <a:cubicBezTo>
                  <a:pt x="626" y="902"/>
                  <a:pt x="625" y="897"/>
                  <a:pt x="623" y="897"/>
                </a:cubicBezTo>
                <a:cubicBezTo>
                  <a:pt x="618" y="901"/>
                  <a:pt x="613" y="904"/>
                  <a:pt x="608" y="908"/>
                </a:cubicBezTo>
                <a:cubicBezTo>
                  <a:pt x="607" y="907"/>
                  <a:pt x="607" y="907"/>
                  <a:pt x="607" y="907"/>
                </a:cubicBezTo>
                <a:cubicBezTo>
                  <a:pt x="607" y="904"/>
                  <a:pt x="608" y="901"/>
                  <a:pt x="608" y="898"/>
                </a:cubicBezTo>
                <a:cubicBezTo>
                  <a:pt x="606" y="897"/>
                  <a:pt x="606" y="897"/>
                  <a:pt x="606" y="897"/>
                </a:cubicBezTo>
                <a:cubicBezTo>
                  <a:pt x="598" y="902"/>
                  <a:pt x="588" y="917"/>
                  <a:pt x="580" y="920"/>
                </a:cubicBezTo>
                <a:cubicBezTo>
                  <a:pt x="578" y="919"/>
                  <a:pt x="578" y="919"/>
                  <a:pt x="578" y="919"/>
                </a:cubicBezTo>
                <a:cubicBezTo>
                  <a:pt x="578" y="918"/>
                  <a:pt x="578" y="917"/>
                  <a:pt x="578" y="917"/>
                </a:cubicBezTo>
                <a:cubicBezTo>
                  <a:pt x="577" y="907"/>
                  <a:pt x="590" y="906"/>
                  <a:pt x="593" y="898"/>
                </a:cubicBezTo>
                <a:cubicBezTo>
                  <a:pt x="592" y="897"/>
                  <a:pt x="591" y="896"/>
                  <a:pt x="590" y="895"/>
                </a:cubicBezTo>
                <a:cubicBezTo>
                  <a:pt x="587" y="895"/>
                  <a:pt x="587" y="895"/>
                  <a:pt x="586" y="892"/>
                </a:cubicBezTo>
                <a:cubicBezTo>
                  <a:pt x="583" y="872"/>
                  <a:pt x="582" y="857"/>
                  <a:pt x="561" y="847"/>
                </a:cubicBezTo>
                <a:cubicBezTo>
                  <a:pt x="561" y="847"/>
                  <a:pt x="561" y="848"/>
                  <a:pt x="560" y="848"/>
                </a:cubicBezTo>
                <a:cubicBezTo>
                  <a:pt x="561" y="859"/>
                  <a:pt x="559" y="868"/>
                  <a:pt x="551" y="875"/>
                </a:cubicBezTo>
                <a:cubicBezTo>
                  <a:pt x="536" y="870"/>
                  <a:pt x="547" y="895"/>
                  <a:pt x="546" y="902"/>
                </a:cubicBezTo>
                <a:cubicBezTo>
                  <a:pt x="546" y="903"/>
                  <a:pt x="545" y="903"/>
                  <a:pt x="545" y="903"/>
                </a:cubicBezTo>
                <a:cubicBezTo>
                  <a:pt x="544" y="903"/>
                  <a:pt x="544" y="902"/>
                  <a:pt x="543" y="902"/>
                </a:cubicBezTo>
                <a:cubicBezTo>
                  <a:pt x="544" y="889"/>
                  <a:pt x="537" y="879"/>
                  <a:pt x="531" y="870"/>
                </a:cubicBezTo>
                <a:cubicBezTo>
                  <a:pt x="529" y="870"/>
                  <a:pt x="528" y="871"/>
                  <a:pt x="527" y="871"/>
                </a:cubicBezTo>
                <a:cubicBezTo>
                  <a:pt x="525" y="875"/>
                  <a:pt x="523" y="879"/>
                  <a:pt x="521" y="883"/>
                </a:cubicBezTo>
                <a:cubicBezTo>
                  <a:pt x="521" y="882"/>
                  <a:pt x="520" y="881"/>
                  <a:pt x="519" y="880"/>
                </a:cubicBezTo>
                <a:cubicBezTo>
                  <a:pt x="515" y="861"/>
                  <a:pt x="515" y="861"/>
                  <a:pt x="515" y="861"/>
                </a:cubicBezTo>
                <a:cubicBezTo>
                  <a:pt x="492" y="867"/>
                  <a:pt x="493" y="902"/>
                  <a:pt x="505" y="916"/>
                </a:cubicBezTo>
                <a:cubicBezTo>
                  <a:pt x="509" y="921"/>
                  <a:pt x="523" y="927"/>
                  <a:pt x="519" y="933"/>
                </a:cubicBezTo>
                <a:cubicBezTo>
                  <a:pt x="511" y="933"/>
                  <a:pt x="504" y="930"/>
                  <a:pt x="497" y="927"/>
                </a:cubicBezTo>
                <a:cubicBezTo>
                  <a:pt x="496" y="929"/>
                  <a:pt x="496" y="931"/>
                  <a:pt x="496" y="933"/>
                </a:cubicBezTo>
                <a:cubicBezTo>
                  <a:pt x="498" y="936"/>
                  <a:pt x="500" y="939"/>
                  <a:pt x="503" y="943"/>
                </a:cubicBezTo>
                <a:cubicBezTo>
                  <a:pt x="502" y="944"/>
                  <a:pt x="502" y="944"/>
                  <a:pt x="501" y="945"/>
                </a:cubicBezTo>
                <a:cubicBezTo>
                  <a:pt x="493" y="953"/>
                  <a:pt x="483" y="951"/>
                  <a:pt x="473" y="946"/>
                </a:cubicBezTo>
                <a:cubicBezTo>
                  <a:pt x="473" y="948"/>
                  <a:pt x="473" y="948"/>
                  <a:pt x="473" y="948"/>
                </a:cubicBezTo>
                <a:cubicBezTo>
                  <a:pt x="478" y="971"/>
                  <a:pt x="493" y="976"/>
                  <a:pt x="520" y="980"/>
                </a:cubicBezTo>
                <a:cubicBezTo>
                  <a:pt x="518" y="986"/>
                  <a:pt x="519" y="987"/>
                  <a:pt x="521" y="992"/>
                </a:cubicBezTo>
                <a:cubicBezTo>
                  <a:pt x="530" y="993"/>
                  <a:pt x="534" y="975"/>
                  <a:pt x="538" y="969"/>
                </a:cubicBezTo>
                <a:cubicBezTo>
                  <a:pt x="541" y="970"/>
                  <a:pt x="541" y="970"/>
                  <a:pt x="541" y="970"/>
                </a:cubicBezTo>
                <a:lnTo>
                  <a:pt x="542" y="971"/>
                </a:lnTo>
                <a:close/>
                <a:moveTo>
                  <a:pt x="573" y="965"/>
                </a:moveTo>
                <a:cubicBezTo>
                  <a:pt x="574" y="965"/>
                  <a:pt x="574" y="965"/>
                  <a:pt x="574" y="965"/>
                </a:cubicBezTo>
                <a:cubicBezTo>
                  <a:pt x="574" y="966"/>
                  <a:pt x="574" y="966"/>
                  <a:pt x="575" y="967"/>
                </a:cubicBezTo>
                <a:cubicBezTo>
                  <a:pt x="573" y="966"/>
                  <a:pt x="573" y="966"/>
                  <a:pt x="573" y="965"/>
                </a:cubicBezTo>
                <a:moveTo>
                  <a:pt x="561" y="990"/>
                </a:moveTo>
                <a:cubicBezTo>
                  <a:pt x="562" y="988"/>
                  <a:pt x="562" y="986"/>
                  <a:pt x="564" y="985"/>
                </a:cubicBezTo>
                <a:cubicBezTo>
                  <a:pt x="563" y="988"/>
                  <a:pt x="562" y="988"/>
                  <a:pt x="561" y="990"/>
                </a:cubicBezTo>
                <a:moveTo>
                  <a:pt x="557" y="952"/>
                </a:moveTo>
                <a:cubicBezTo>
                  <a:pt x="559" y="953"/>
                  <a:pt x="559" y="953"/>
                  <a:pt x="559" y="953"/>
                </a:cubicBezTo>
                <a:cubicBezTo>
                  <a:pt x="563" y="957"/>
                  <a:pt x="570" y="959"/>
                  <a:pt x="572" y="964"/>
                </a:cubicBezTo>
                <a:cubicBezTo>
                  <a:pt x="568" y="964"/>
                  <a:pt x="569" y="965"/>
                  <a:pt x="568" y="967"/>
                </a:cubicBezTo>
                <a:cubicBezTo>
                  <a:pt x="567" y="959"/>
                  <a:pt x="562" y="958"/>
                  <a:pt x="557" y="952"/>
                </a:cubicBezTo>
                <a:close/>
                <a:moveTo>
                  <a:pt x="547" y="948"/>
                </a:moveTo>
                <a:cubicBezTo>
                  <a:pt x="538" y="951"/>
                  <a:pt x="533" y="959"/>
                  <a:pt x="521" y="960"/>
                </a:cubicBezTo>
                <a:cubicBezTo>
                  <a:pt x="530" y="955"/>
                  <a:pt x="537" y="953"/>
                  <a:pt x="544" y="945"/>
                </a:cubicBezTo>
                <a:cubicBezTo>
                  <a:pt x="544" y="943"/>
                  <a:pt x="540" y="937"/>
                  <a:pt x="541" y="936"/>
                </a:cubicBezTo>
                <a:cubicBezTo>
                  <a:pt x="544" y="943"/>
                  <a:pt x="552" y="945"/>
                  <a:pt x="556" y="952"/>
                </a:cubicBezTo>
                <a:cubicBezTo>
                  <a:pt x="553" y="950"/>
                  <a:pt x="551" y="947"/>
                  <a:pt x="547" y="948"/>
                </a:cubicBezTo>
                <a:moveTo>
                  <a:pt x="115" y="782"/>
                </a:moveTo>
                <a:cubicBezTo>
                  <a:pt x="127" y="776"/>
                  <a:pt x="140" y="767"/>
                  <a:pt x="154" y="755"/>
                </a:cubicBezTo>
                <a:cubicBezTo>
                  <a:pt x="179" y="733"/>
                  <a:pt x="179" y="733"/>
                  <a:pt x="179" y="733"/>
                </a:cubicBezTo>
                <a:cubicBezTo>
                  <a:pt x="167" y="741"/>
                  <a:pt x="121" y="771"/>
                  <a:pt x="115" y="782"/>
                </a:cubicBezTo>
                <a:moveTo>
                  <a:pt x="208" y="775"/>
                </a:moveTo>
                <a:cubicBezTo>
                  <a:pt x="195" y="778"/>
                  <a:pt x="182" y="781"/>
                  <a:pt x="168" y="784"/>
                </a:cubicBezTo>
                <a:cubicBezTo>
                  <a:pt x="168" y="785"/>
                  <a:pt x="167" y="785"/>
                  <a:pt x="166" y="786"/>
                </a:cubicBezTo>
                <a:cubicBezTo>
                  <a:pt x="178" y="784"/>
                  <a:pt x="189" y="781"/>
                  <a:pt x="201" y="779"/>
                </a:cubicBezTo>
                <a:cubicBezTo>
                  <a:pt x="224" y="776"/>
                  <a:pt x="225" y="774"/>
                  <a:pt x="248" y="774"/>
                </a:cubicBezTo>
                <a:cubicBezTo>
                  <a:pt x="262" y="773"/>
                  <a:pt x="279" y="775"/>
                  <a:pt x="292" y="775"/>
                </a:cubicBezTo>
                <a:cubicBezTo>
                  <a:pt x="314" y="776"/>
                  <a:pt x="431" y="802"/>
                  <a:pt x="456" y="808"/>
                </a:cubicBezTo>
                <a:cubicBezTo>
                  <a:pt x="378" y="785"/>
                  <a:pt x="290" y="760"/>
                  <a:pt x="208" y="775"/>
                </a:cubicBezTo>
                <a:moveTo>
                  <a:pt x="172" y="771"/>
                </a:moveTo>
                <a:cubicBezTo>
                  <a:pt x="151" y="778"/>
                  <a:pt x="126" y="783"/>
                  <a:pt x="111" y="802"/>
                </a:cubicBezTo>
                <a:cubicBezTo>
                  <a:pt x="123" y="797"/>
                  <a:pt x="133" y="787"/>
                  <a:pt x="146" y="782"/>
                </a:cubicBezTo>
                <a:cubicBezTo>
                  <a:pt x="158" y="777"/>
                  <a:pt x="216" y="755"/>
                  <a:pt x="172" y="771"/>
                </a:cubicBezTo>
                <a:moveTo>
                  <a:pt x="448" y="713"/>
                </a:moveTo>
                <a:cubicBezTo>
                  <a:pt x="446" y="712"/>
                  <a:pt x="448" y="713"/>
                  <a:pt x="446" y="712"/>
                </a:cubicBezTo>
                <a:cubicBezTo>
                  <a:pt x="452" y="706"/>
                  <a:pt x="455" y="703"/>
                  <a:pt x="456" y="697"/>
                </a:cubicBezTo>
                <a:cubicBezTo>
                  <a:pt x="441" y="681"/>
                  <a:pt x="450" y="668"/>
                  <a:pt x="471" y="669"/>
                </a:cubicBezTo>
                <a:cubicBezTo>
                  <a:pt x="451" y="665"/>
                  <a:pt x="433" y="678"/>
                  <a:pt x="453" y="698"/>
                </a:cubicBezTo>
                <a:cubicBezTo>
                  <a:pt x="455" y="704"/>
                  <a:pt x="446" y="709"/>
                  <a:pt x="440" y="710"/>
                </a:cubicBezTo>
                <a:cubicBezTo>
                  <a:pt x="438" y="711"/>
                  <a:pt x="437" y="711"/>
                  <a:pt x="435" y="710"/>
                </a:cubicBezTo>
                <a:cubicBezTo>
                  <a:pt x="445" y="718"/>
                  <a:pt x="456" y="716"/>
                  <a:pt x="463" y="706"/>
                </a:cubicBezTo>
                <a:cubicBezTo>
                  <a:pt x="460" y="709"/>
                  <a:pt x="452" y="713"/>
                  <a:pt x="448" y="713"/>
                </a:cubicBezTo>
                <a:moveTo>
                  <a:pt x="405" y="759"/>
                </a:moveTo>
                <a:cubicBezTo>
                  <a:pt x="401" y="762"/>
                  <a:pt x="396" y="765"/>
                  <a:pt x="390" y="766"/>
                </a:cubicBezTo>
                <a:cubicBezTo>
                  <a:pt x="390" y="766"/>
                  <a:pt x="389" y="767"/>
                  <a:pt x="388" y="767"/>
                </a:cubicBezTo>
                <a:cubicBezTo>
                  <a:pt x="409" y="778"/>
                  <a:pt x="430" y="780"/>
                  <a:pt x="448" y="776"/>
                </a:cubicBezTo>
                <a:cubicBezTo>
                  <a:pt x="452" y="775"/>
                  <a:pt x="457" y="773"/>
                  <a:pt x="461" y="771"/>
                </a:cubicBezTo>
                <a:cubicBezTo>
                  <a:pt x="479" y="762"/>
                  <a:pt x="489" y="739"/>
                  <a:pt x="487" y="720"/>
                </a:cubicBezTo>
                <a:cubicBezTo>
                  <a:pt x="487" y="740"/>
                  <a:pt x="473" y="764"/>
                  <a:pt x="452" y="768"/>
                </a:cubicBezTo>
                <a:cubicBezTo>
                  <a:pt x="444" y="772"/>
                  <a:pt x="436" y="773"/>
                  <a:pt x="428" y="770"/>
                </a:cubicBezTo>
                <a:cubicBezTo>
                  <a:pt x="418" y="767"/>
                  <a:pt x="411" y="762"/>
                  <a:pt x="405" y="757"/>
                </a:cubicBezTo>
                <a:lnTo>
                  <a:pt x="405" y="759"/>
                </a:lnTo>
                <a:close/>
                <a:moveTo>
                  <a:pt x="513" y="741"/>
                </a:moveTo>
                <a:cubicBezTo>
                  <a:pt x="501" y="765"/>
                  <a:pt x="487" y="774"/>
                  <a:pt x="468" y="785"/>
                </a:cubicBezTo>
                <a:cubicBezTo>
                  <a:pt x="468" y="785"/>
                  <a:pt x="468" y="785"/>
                  <a:pt x="468" y="785"/>
                </a:cubicBezTo>
                <a:cubicBezTo>
                  <a:pt x="473" y="786"/>
                  <a:pt x="478" y="786"/>
                  <a:pt x="483" y="785"/>
                </a:cubicBezTo>
                <a:cubicBezTo>
                  <a:pt x="478" y="786"/>
                  <a:pt x="473" y="787"/>
                  <a:pt x="468" y="788"/>
                </a:cubicBezTo>
                <a:cubicBezTo>
                  <a:pt x="468" y="789"/>
                  <a:pt x="468" y="789"/>
                  <a:pt x="468" y="789"/>
                </a:cubicBezTo>
                <a:cubicBezTo>
                  <a:pt x="485" y="799"/>
                  <a:pt x="498" y="804"/>
                  <a:pt x="501" y="822"/>
                </a:cubicBezTo>
                <a:cubicBezTo>
                  <a:pt x="501" y="823"/>
                  <a:pt x="501" y="823"/>
                  <a:pt x="501" y="823"/>
                </a:cubicBezTo>
                <a:cubicBezTo>
                  <a:pt x="501" y="824"/>
                  <a:pt x="501" y="824"/>
                  <a:pt x="501" y="824"/>
                </a:cubicBezTo>
                <a:cubicBezTo>
                  <a:pt x="483" y="824"/>
                  <a:pt x="453" y="832"/>
                  <a:pt x="438" y="821"/>
                </a:cubicBezTo>
                <a:cubicBezTo>
                  <a:pt x="438" y="822"/>
                  <a:pt x="437" y="822"/>
                  <a:pt x="437" y="822"/>
                </a:cubicBezTo>
                <a:cubicBezTo>
                  <a:pt x="449" y="838"/>
                  <a:pt x="446" y="877"/>
                  <a:pt x="423" y="887"/>
                </a:cubicBezTo>
                <a:cubicBezTo>
                  <a:pt x="424" y="880"/>
                  <a:pt x="424" y="874"/>
                  <a:pt x="424" y="867"/>
                </a:cubicBezTo>
                <a:cubicBezTo>
                  <a:pt x="421" y="853"/>
                  <a:pt x="409" y="841"/>
                  <a:pt x="397" y="831"/>
                </a:cubicBezTo>
                <a:cubicBezTo>
                  <a:pt x="396" y="836"/>
                  <a:pt x="396" y="840"/>
                  <a:pt x="395" y="844"/>
                </a:cubicBezTo>
                <a:cubicBezTo>
                  <a:pt x="392" y="852"/>
                  <a:pt x="387" y="858"/>
                  <a:pt x="383" y="863"/>
                </a:cubicBezTo>
                <a:cubicBezTo>
                  <a:pt x="382" y="863"/>
                  <a:pt x="381" y="863"/>
                  <a:pt x="380" y="863"/>
                </a:cubicBezTo>
                <a:cubicBezTo>
                  <a:pt x="374" y="801"/>
                  <a:pt x="326" y="788"/>
                  <a:pt x="260" y="788"/>
                </a:cubicBezTo>
                <a:cubicBezTo>
                  <a:pt x="260" y="788"/>
                  <a:pt x="259" y="789"/>
                  <a:pt x="259" y="789"/>
                </a:cubicBezTo>
                <a:cubicBezTo>
                  <a:pt x="271" y="790"/>
                  <a:pt x="283" y="792"/>
                  <a:pt x="295" y="793"/>
                </a:cubicBezTo>
                <a:cubicBezTo>
                  <a:pt x="333" y="798"/>
                  <a:pt x="366" y="838"/>
                  <a:pt x="375" y="861"/>
                </a:cubicBezTo>
                <a:cubicBezTo>
                  <a:pt x="387" y="889"/>
                  <a:pt x="384" y="929"/>
                  <a:pt x="411" y="948"/>
                </a:cubicBezTo>
                <a:cubicBezTo>
                  <a:pt x="411" y="949"/>
                  <a:pt x="411" y="949"/>
                  <a:pt x="411" y="950"/>
                </a:cubicBezTo>
                <a:cubicBezTo>
                  <a:pt x="400" y="952"/>
                  <a:pt x="393" y="953"/>
                  <a:pt x="381" y="946"/>
                </a:cubicBezTo>
                <a:cubicBezTo>
                  <a:pt x="370" y="1020"/>
                  <a:pt x="305" y="1016"/>
                  <a:pt x="254" y="978"/>
                </a:cubicBezTo>
                <a:cubicBezTo>
                  <a:pt x="254" y="977"/>
                  <a:pt x="255" y="976"/>
                  <a:pt x="255" y="975"/>
                </a:cubicBezTo>
                <a:cubicBezTo>
                  <a:pt x="282" y="986"/>
                  <a:pt x="299" y="981"/>
                  <a:pt x="318" y="972"/>
                </a:cubicBezTo>
                <a:cubicBezTo>
                  <a:pt x="318" y="970"/>
                  <a:pt x="318" y="970"/>
                  <a:pt x="318" y="970"/>
                </a:cubicBezTo>
                <a:cubicBezTo>
                  <a:pt x="308" y="970"/>
                  <a:pt x="287" y="968"/>
                  <a:pt x="281" y="958"/>
                </a:cubicBezTo>
                <a:cubicBezTo>
                  <a:pt x="298" y="954"/>
                  <a:pt x="298" y="954"/>
                  <a:pt x="298" y="954"/>
                </a:cubicBezTo>
                <a:cubicBezTo>
                  <a:pt x="311" y="950"/>
                  <a:pt x="325" y="939"/>
                  <a:pt x="333" y="926"/>
                </a:cubicBezTo>
                <a:cubicBezTo>
                  <a:pt x="345" y="907"/>
                  <a:pt x="340" y="883"/>
                  <a:pt x="335" y="868"/>
                </a:cubicBezTo>
                <a:cubicBezTo>
                  <a:pt x="323" y="833"/>
                  <a:pt x="300" y="804"/>
                  <a:pt x="249" y="795"/>
                </a:cubicBezTo>
                <a:cubicBezTo>
                  <a:pt x="268" y="803"/>
                  <a:pt x="275" y="809"/>
                  <a:pt x="282" y="817"/>
                </a:cubicBezTo>
                <a:cubicBezTo>
                  <a:pt x="302" y="838"/>
                  <a:pt x="322" y="877"/>
                  <a:pt x="300" y="915"/>
                </a:cubicBezTo>
                <a:cubicBezTo>
                  <a:pt x="293" y="926"/>
                  <a:pt x="288" y="934"/>
                  <a:pt x="278" y="938"/>
                </a:cubicBezTo>
                <a:cubicBezTo>
                  <a:pt x="246" y="950"/>
                  <a:pt x="211" y="921"/>
                  <a:pt x="214" y="892"/>
                </a:cubicBezTo>
                <a:cubicBezTo>
                  <a:pt x="216" y="876"/>
                  <a:pt x="233" y="866"/>
                  <a:pt x="244" y="866"/>
                </a:cubicBezTo>
                <a:cubicBezTo>
                  <a:pt x="255" y="866"/>
                  <a:pt x="259" y="874"/>
                  <a:pt x="265" y="877"/>
                </a:cubicBezTo>
                <a:cubicBezTo>
                  <a:pt x="269" y="861"/>
                  <a:pt x="265" y="845"/>
                  <a:pt x="258" y="835"/>
                </a:cubicBezTo>
                <a:cubicBezTo>
                  <a:pt x="226" y="787"/>
                  <a:pt x="159" y="797"/>
                  <a:pt x="117" y="814"/>
                </a:cubicBezTo>
                <a:cubicBezTo>
                  <a:pt x="108" y="818"/>
                  <a:pt x="78" y="829"/>
                  <a:pt x="67" y="879"/>
                </a:cubicBezTo>
                <a:cubicBezTo>
                  <a:pt x="69" y="838"/>
                  <a:pt x="89" y="827"/>
                  <a:pt x="94" y="817"/>
                </a:cubicBezTo>
                <a:cubicBezTo>
                  <a:pt x="87" y="820"/>
                  <a:pt x="83" y="828"/>
                  <a:pt x="78" y="835"/>
                </a:cubicBezTo>
                <a:cubicBezTo>
                  <a:pt x="58" y="863"/>
                  <a:pt x="59" y="898"/>
                  <a:pt x="76" y="919"/>
                </a:cubicBezTo>
                <a:cubicBezTo>
                  <a:pt x="83" y="926"/>
                  <a:pt x="97" y="938"/>
                  <a:pt x="111" y="935"/>
                </a:cubicBezTo>
                <a:cubicBezTo>
                  <a:pt x="113" y="934"/>
                  <a:pt x="114" y="935"/>
                  <a:pt x="114" y="932"/>
                </a:cubicBezTo>
                <a:cubicBezTo>
                  <a:pt x="111" y="927"/>
                  <a:pt x="111" y="927"/>
                  <a:pt x="111" y="927"/>
                </a:cubicBezTo>
                <a:cubicBezTo>
                  <a:pt x="110" y="919"/>
                  <a:pt x="115" y="911"/>
                  <a:pt x="118" y="905"/>
                </a:cubicBezTo>
                <a:cubicBezTo>
                  <a:pt x="119" y="905"/>
                  <a:pt x="120" y="905"/>
                  <a:pt x="121" y="905"/>
                </a:cubicBezTo>
                <a:cubicBezTo>
                  <a:pt x="118" y="916"/>
                  <a:pt x="116" y="922"/>
                  <a:pt x="122" y="927"/>
                </a:cubicBezTo>
                <a:cubicBezTo>
                  <a:pt x="127" y="926"/>
                  <a:pt x="130" y="926"/>
                  <a:pt x="137" y="929"/>
                </a:cubicBezTo>
                <a:cubicBezTo>
                  <a:pt x="137" y="930"/>
                  <a:pt x="138" y="932"/>
                  <a:pt x="138" y="933"/>
                </a:cubicBezTo>
                <a:cubicBezTo>
                  <a:pt x="138" y="950"/>
                  <a:pt x="123" y="962"/>
                  <a:pt x="109" y="961"/>
                </a:cubicBezTo>
                <a:cubicBezTo>
                  <a:pt x="108" y="961"/>
                  <a:pt x="108" y="962"/>
                  <a:pt x="107" y="962"/>
                </a:cubicBezTo>
                <a:cubicBezTo>
                  <a:pt x="127" y="968"/>
                  <a:pt x="159" y="932"/>
                  <a:pt x="141" y="917"/>
                </a:cubicBezTo>
                <a:cubicBezTo>
                  <a:pt x="135" y="913"/>
                  <a:pt x="130" y="919"/>
                  <a:pt x="123" y="916"/>
                </a:cubicBezTo>
                <a:cubicBezTo>
                  <a:pt x="124" y="901"/>
                  <a:pt x="133" y="898"/>
                  <a:pt x="147" y="902"/>
                </a:cubicBezTo>
                <a:cubicBezTo>
                  <a:pt x="139" y="888"/>
                  <a:pt x="115" y="900"/>
                  <a:pt x="110" y="908"/>
                </a:cubicBezTo>
                <a:cubicBezTo>
                  <a:pt x="104" y="918"/>
                  <a:pt x="109" y="924"/>
                  <a:pt x="109" y="931"/>
                </a:cubicBezTo>
                <a:cubicBezTo>
                  <a:pt x="39" y="916"/>
                  <a:pt x="85" y="808"/>
                  <a:pt x="150" y="843"/>
                </a:cubicBezTo>
                <a:cubicBezTo>
                  <a:pt x="216" y="879"/>
                  <a:pt x="194" y="974"/>
                  <a:pt x="117" y="976"/>
                </a:cubicBezTo>
                <a:cubicBezTo>
                  <a:pt x="71" y="977"/>
                  <a:pt x="49" y="940"/>
                  <a:pt x="45" y="904"/>
                </a:cubicBezTo>
                <a:cubicBezTo>
                  <a:pt x="42" y="881"/>
                  <a:pt x="50" y="859"/>
                  <a:pt x="60" y="839"/>
                </a:cubicBezTo>
                <a:cubicBezTo>
                  <a:pt x="70" y="818"/>
                  <a:pt x="79" y="794"/>
                  <a:pt x="61" y="777"/>
                </a:cubicBezTo>
                <a:cubicBezTo>
                  <a:pt x="57" y="773"/>
                  <a:pt x="51" y="768"/>
                  <a:pt x="43" y="769"/>
                </a:cubicBezTo>
                <a:cubicBezTo>
                  <a:pt x="37" y="771"/>
                  <a:pt x="31" y="773"/>
                  <a:pt x="25" y="775"/>
                </a:cubicBezTo>
                <a:cubicBezTo>
                  <a:pt x="25" y="775"/>
                  <a:pt x="24" y="775"/>
                  <a:pt x="24" y="776"/>
                </a:cubicBezTo>
                <a:cubicBezTo>
                  <a:pt x="23" y="775"/>
                  <a:pt x="23" y="774"/>
                  <a:pt x="23" y="773"/>
                </a:cubicBezTo>
                <a:cubicBezTo>
                  <a:pt x="26" y="768"/>
                  <a:pt x="28" y="763"/>
                  <a:pt x="31" y="759"/>
                </a:cubicBezTo>
                <a:cubicBezTo>
                  <a:pt x="31" y="758"/>
                  <a:pt x="31" y="758"/>
                  <a:pt x="31" y="758"/>
                </a:cubicBezTo>
                <a:cubicBezTo>
                  <a:pt x="26" y="758"/>
                  <a:pt x="22" y="761"/>
                  <a:pt x="19" y="765"/>
                </a:cubicBezTo>
                <a:cubicBezTo>
                  <a:pt x="19" y="765"/>
                  <a:pt x="18" y="765"/>
                  <a:pt x="18" y="765"/>
                </a:cubicBezTo>
                <a:cubicBezTo>
                  <a:pt x="17" y="765"/>
                  <a:pt x="17" y="765"/>
                  <a:pt x="17" y="765"/>
                </a:cubicBezTo>
                <a:cubicBezTo>
                  <a:pt x="24" y="737"/>
                  <a:pt x="34" y="735"/>
                  <a:pt x="57" y="746"/>
                </a:cubicBezTo>
                <a:cubicBezTo>
                  <a:pt x="59" y="740"/>
                  <a:pt x="61" y="737"/>
                  <a:pt x="65" y="735"/>
                </a:cubicBezTo>
                <a:cubicBezTo>
                  <a:pt x="66" y="735"/>
                  <a:pt x="66" y="735"/>
                  <a:pt x="66" y="735"/>
                </a:cubicBezTo>
                <a:cubicBezTo>
                  <a:pt x="70" y="749"/>
                  <a:pt x="76" y="753"/>
                  <a:pt x="76" y="768"/>
                </a:cubicBezTo>
                <a:cubicBezTo>
                  <a:pt x="83" y="766"/>
                  <a:pt x="91" y="762"/>
                  <a:pt x="97" y="758"/>
                </a:cubicBezTo>
                <a:cubicBezTo>
                  <a:pt x="112" y="717"/>
                  <a:pt x="87" y="694"/>
                  <a:pt x="96" y="695"/>
                </a:cubicBezTo>
                <a:cubicBezTo>
                  <a:pt x="118" y="714"/>
                  <a:pt x="103" y="779"/>
                  <a:pt x="90" y="796"/>
                </a:cubicBezTo>
                <a:cubicBezTo>
                  <a:pt x="89" y="798"/>
                  <a:pt x="89" y="798"/>
                  <a:pt x="89" y="798"/>
                </a:cubicBezTo>
                <a:cubicBezTo>
                  <a:pt x="98" y="789"/>
                  <a:pt x="107" y="780"/>
                  <a:pt x="116" y="771"/>
                </a:cubicBezTo>
                <a:cubicBezTo>
                  <a:pt x="138" y="749"/>
                  <a:pt x="155" y="730"/>
                  <a:pt x="173" y="705"/>
                </a:cubicBezTo>
                <a:cubicBezTo>
                  <a:pt x="187" y="684"/>
                  <a:pt x="196" y="664"/>
                  <a:pt x="203" y="642"/>
                </a:cubicBezTo>
                <a:cubicBezTo>
                  <a:pt x="206" y="631"/>
                  <a:pt x="214" y="594"/>
                  <a:pt x="199" y="581"/>
                </a:cubicBezTo>
                <a:cubicBezTo>
                  <a:pt x="190" y="598"/>
                  <a:pt x="176" y="600"/>
                  <a:pt x="167" y="593"/>
                </a:cubicBezTo>
                <a:cubicBezTo>
                  <a:pt x="160" y="591"/>
                  <a:pt x="154" y="585"/>
                  <a:pt x="152" y="574"/>
                </a:cubicBezTo>
                <a:cubicBezTo>
                  <a:pt x="148" y="553"/>
                  <a:pt x="174" y="526"/>
                  <a:pt x="197" y="533"/>
                </a:cubicBezTo>
                <a:cubicBezTo>
                  <a:pt x="202" y="534"/>
                  <a:pt x="205" y="536"/>
                  <a:pt x="209" y="538"/>
                </a:cubicBezTo>
                <a:cubicBezTo>
                  <a:pt x="213" y="540"/>
                  <a:pt x="217" y="543"/>
                  <a:pt x="221" y="546"/>
                </a:cubicBezTo>
                <a:cubicBezTo>
                  <a:pt x="230" y="556"/>
                  <a:pt x="233" y="570"/>
                  <a:pt x="234" y="584"/>
                </a:cubicBezTo>
                <a:cubicBezTo>
                  <a:pt x="240" y="635"/>
                  <a:pt x="212" y="686"/>
                  <a:pt x="182" y="721"/>
                </a:cubicBezTo>
                <a:cubicBezTo>
                  <a:pt x="229" y="676"/>
                  <a:pt x="260" y="626"/>
                  <a:pt x="249" y="575"/>
                </a:cubicBezTo>
                <a:cubicBezTo>
                  <a:pt x="239" y="527"/>
                  <a:pt x="194" y="477"/>
                  <a:pt x="208" y="433"/>
                </a:cubicBezTo>
                <a:cubicBezTo>
                  <a:pt x="210" y="432"/>
                  <a:pt x="210" y="432"/>
                  <a:pt x="210" y="432"/>
                </a:cubicBezTo>
                <a:cubicBezTo>
                  <a:pt x="217" y="443"/>
                  <a:pt x="225" y="448"/>
                  <a:pt x="233" y="455"/>
                </a:cubicBezTo>
                <a:cubicBezTo>
                  <a:pt x="234" y="456"/>
                  <a:pt x="235" y="456"/>
                  <a:pt x="235" y="457"/>
                </a:cubicBezTo>
                <a:cubicBezTo>
                  <a:pt x="235" y="456"/>
                  <a:pt x="235" y="456"/>
                  <a:pt x="235" y="456"/>
                </a:cubicBezTo>
                <a:cubicBezTo>
                  <a:pt x="235" y="455"/>
                  <a:pt x="235" y="455"/>
                  <a:pt x="235" y="455"/>
                </a:cubicBezTo>
                <a:cubicBezTo>
                  <a:pt x="234" y="448"/>
                  <a:pt x="232" y="441"/>
                  <a:pt x="231" y="433"/>
                </a:cubicBezTo>
                <a:cubicBezTo>
                  <a:pt x="231" y="416"/>
                  <a:pt x="238" y="404"/>
                  <a:pt x="227" y="386"/>
                </a:cubicBezTo>
                <a:cubicBezTo>
                  <a:pt x="226" y="385"/>
                  <a:pt x="225" y="384"/>
                  <a:pt x="223" y="383"/>
                </a:cubicBezTo>
                <a:cubicBezTo>
                  <a:pt x="223" y="380"/>
                  <a:pt x="223" y="380"/>
                  <a:pt x="223" y="380"/>
                </a:cubicBezTo>
                <a:cubicBezTo>
                  <a:pt x="223" y="380"/>
                  <a:pt x="223" y="380"/>
                  <a:pt x="223" y="380"/>
                </a:cubicBezTo>
                <a:cubicBezTo>
                  <a:pt x="236" y="375"/>
                  <a:pt x="263" y="392"/>
                  <a:pt x="271" y="412"/>
                </a:cubicBezTo>
                <a:cubicBezTo>
                  <a:pt x="279" y="430"/>
                  <a:pt x="280" y="448"/>
                  <a:pt x="281" y="466"/>
                </a:cubicBezTo>
                <a:cubicBezTo>
                  <a:pt x="281" y="470"/>
                  <a:pt x="282" y="474"/>
                  <a:pt x="282" y="478"/>
                </a:cubicBezTo>
                <a:cubicBezTo>
                  <a:pt x="285" y="492"/>
                  <a:pt x="288" y="507"/>
                  <a:pt x="290" y="522"/>
                </a:cubicBezTo>
                <a:cubicBezTo>
                  <a:pt x="291" y="522"/>
                  <a:pt x="291" y="522"/>
                  <a:pt x="291" y="522"/>
                </a:cubicBezTo>
                <a:cubicBezTo>
                  <a:pt x="297" y="517"/>
                  <a:pt x="306" y="508"/>
                  <a:pt x="313" y="501"/>
                </a:cubicBezTo>
                <a:cubicBezTo>
                  <a:pt x="313" y="501"/>
                  <a:pt x="314" y="500"/>
                  <a:pt x="314" y="500"/>
                </a:cubicBezTo>
                <a:cubicBezTo>
                  <a:pt x="315" y="501"/>
                  <a:pt x="315" y="501"/>
                  <a:pt x="315" y="501"/>
                </a:cubicBezTo>
                <a:cubicBezTo>
                  <a:pt x="315" y="501"/>
                  <a:pt x="315" y="501"/>
                  <a:pt x="315" y="501"/>
                </a:cubicBezTo>
                <a:cubicBezTo>
                  <a:pt x="318" y="501"/>
                  <a:pt x="318" y="501"/>
                  <a:pt x="318" y="501"/>
                </a:cubicBezTo>
                <a:cubicBezTo>
                  <a:pt x="316" y="574"/>
                  <a:pt x="316" y="574"/>
                  <a:pt x="316" y="574"/>
                </a:cubicBezTo>
                <a:cubicBezTo>
                  <a:pt x="323" y="563"/>
                  <a:pt x="326" y="546"/>
                  <a:pt x="328" y="535"/>
                </a:cubicBezTo>
                <a:cubicBezTo>
                  <a:pt x="338" y="493"/>
                  <a:pt x="341" y="453"/>
                  <a:pt x="326" y="406"/>
                </a:cubicBezTo>
                <a:cubicBezTo>
                  <a:pt x="319" y="405"/>
                  <a:pt x="313" y="404"/>
                  <a:pt x="306" y="401"/>
                </a:cubicBezTo>
                <a:cubicBezTo>
                  <a:pt x="306" y="401"/>
                  <a:pt x="306" y="401"/>
                  <a:pt x="306" y="401"/>
                </a:cubicBezTo>
                <a:cubicBezTo>
                  <a:pt x="306" y="401"/>
                  <a:pt x="306" y="401"/>
                  <a:pt x="306" y="401"/>
                </a:cubicBezTo>
                <a:cubicBezTo>
                  <a:pt x="304" y="400"/>
                  <a:pt x="301" y="399"/>
                  <a:pt x="299" y="397"/>
                </a:cubicBezTo>
                <a:cubicBezTo>
                  <a:pt x="284" y="386"/>
                  <a:pt x="280" y="375"/>
                  <a:pt x="273" y="369"/>
                </a:cubicBezTo>
                <a:cubicBezTo>
                  <a:pt x="269" y="366"/>
                  <a:pt x="262" y="366"/>
                  <a:pt x="246" y="368"/>
                </a:cubicBezTo>
                <a:cubicBezTo>
                  <a:pt x="246" y="367"/>
                  <a:pt x="245" y="366"/>
                  <a:pt x="245" y="366"/>
                </a:cubicBezTo>
                <a:cubicBezTo>
                  <a:pt x="245" y="366"/>
                  <a:pt x="245" y="365"/>
                  <a:pt x="246" y="365"/>
                </a:cubicBezTo>
                <a:cubicBezTo>
                  <a:pt x="245" y="364"/>
                  <a:pt x="245" y="364"/>
                  <a:pt x="245" y="364"/>
                </a:cubicBezTo>
                <a:cubicBezTo>
                  <a:pt x="247" y="363"/>
                  <a:pt x="248" y="362"/>
                  <a:pt x="249" y="362"/>
                </a:cubicBezTo>
                <a:cubicBezTo>
                  <a:pt x="260" y="351"/>
                  <a:pt x="269" y="348"/>
                  <a:pt x="277" y="351"/>
                </a:cubicBezTo>
                <a:cubicBezTo>
                  <a:pt x="284" y="352"/>
                  <a:pt x="291" y="357"/>
                  <a:pt x="299" y="364"/>
                </a:cubicBezTo>
                <a:cubicBezTo>
                  <a:pt x="306" y="371"/>
                  <a:pt x="310" y="381"/>
                  <a:pt x="316" y="385"/>
                </a:cubicBezTo>
                <a:cubicBezTo>
                  <a:pt x="317" y="384"/>
                  <a:pt x="317" y="384"/>
                  <a:pt x="317" y="384"/>
                </a:cubicBezTo>
                <a:cubicBezTo>
                  <a:pt x="317" y="383"/>
                  <a:pt x="317" y="383"/>
                  <a:pt x="317" y="383"/>
                </a:cubicBezTo>
                <a:cubicBezTo>
                  <a:pt x="317" y="383"/>
                  <a:pt x="317" y="383"/>
                  <a:pt x="317" y="383"/>
                </a:cubicBezTo>
                <a:cubicBezTo>
                  <a:pt x="317" y="383"/>
                  <a:pt x="317" y="383"/>
                  <a:pt x="317" y="383"/>
                </a:cubicBezTo>
                <a:cubicBezTo>
                  <a:pt x="298" y="347"/>
                  <a:pt x="261" y="307"/>
                  <a:pt x="199" y="307"/>
                </a:cubicBezTo>
                <a:cubicBezTo>
                  <a:pt x="159" y="308"/>
                  <a:pt x="124" y="325"/>
                  <a:pt x="103" y="358"/>
                </a:cubicBezTo>
                <a:cubicBezTo>
                  <a:pt x="89" y="380"/>
                  <a:pt x="80" y="409"/>
                  <a:pt x="92" y="436"/>
                </a:cubicBezTo>
                <a:cubicBezTo>
                  <a:pt x="106" y="467"/>
                  <a:pt x="161" y="472"/>
                  <a:pt x="162" y="437"/>
                </a:cubicBezTo>
                <a:cubicBezTo>
                  <a:pt x="161" y="435"/>
                  <a:pt x="161" y="435"/>
                  <a:pt x="161" y="435"/>
                </a:cubicBezTo>
                <a:cubicBezTo>
                  <a:pt x="154" y="437"/>
                  <a:pt x="148" y="435"/>
                  <a:pt x="144" y="428"/>
                </a:cubicBezTo>
                <a:cubicBezTo>
                  <a:pt x="144" y="426"/>
                  <a:pt x="144" y="426"/>
                  <a:pt x="144" y="426"/>
                </a:cubicBezTo>
                <a:cubicBezTo>
                  <a:pt x="145" y="426"/>
                  <a:pt x="145" y="426"/>
                  <a:pt x="145" y="426"/>
                </a:cubicBezTo>
                <a:cubicBezTo>
                  <a:pt x="150" y="429"/>
                  <a:pt x="152" y="431"/>
                  <a:pt x="158" y="430"/>
                </a:cubicBezTo>
                <a:cubicBezTo>
                  <a:pt x="159" y="426"/>
                  <a:pt x="158" y="421"/>
                  <a:pt x="163" y="419"/>
                </a:cubicBezTo>
                <a:cubicBezTo>
                  <a:pt x="174" y="417"/>
                  <a:pt x="180" y="432"/>
                  <a:pt x="181" y="440"/>
                </a:cubicBezTo>
                <a:cubicBezTo>
                  <a:pt x="181" y="439"/>
                  <a:pt x="182" y="438"/>
                  <a:pt x="182" y="437"/>
                </a:cubicBezTo>
                <a:cubicBezTo>
                  <a:pt x="179" y="422"/>
                  <a:pt x="170" y="414"/>
                  <a:pt x="157" y="412"/>
                </a:cubicBezTo>
                <a:cubicBezTo>
                  <a:pt x="156" y="413"/>
                  <a:pt x="155" y="414"/>
                  <a:pt x="155" y="415"/>
                </a:cubicBezTo>
                <a:cubicBezTo>
                  <a:pt x="153" y="418"/>
                  <a:pt x="154" y="421"/>
                  <a:pt x="153" y="425"/>
                </a:cubicBezTo>
                <a:cubicBezTo>
                  <a:pt x="152" y="425"/>
                  <a:pt x="151" y="426"/>
                  <a:pt x="149" y="426"/>
                </a:cubicBezTo>
                <a:cubicBezTo>
                  <a:pt x="144" y="422"/>
                  <a:pt x="144" y="422"/>
                  <a:pt x="144" y="422"/>
                </a:cubicBezTo>
                <a:cubicBezTo>
                  <a:pt x="143" y="416"/>
                  <a:pt x="144" y="413"/>
                  <a:pt x="144" y="409"/>
                </a:cubicBezTo>
                <a:cubicBezTo>
                  <a:pt x="133" y="419"/>
                  <a:pt x="142" y="440"/>
                  <a:pt x="157" y="437"/>
                </a:cubicBezTo>
                <a:cubicBezTo>
                  <a:pt x="158" y="438"/>
                  <a:pt x="158" y="439"/>
                  <a:pt x="159" y="440"/>
                </a:cubicBezTo>
                <a:cubicBezTo>
                  <a:pt x="140" y="466"/>
                  <a:pt x="95" y="459"/>
                  <a:pt x="96" y="423"/>
                </a:cubicBezTo>
                <a:cubicBezTo>
                  <a:pt x="97" y="385"/>
                  <a:pt x="145" y="369"/>
                  <a:pt x="172" y="386"/>
                </a:cubicBezTo>
                <a:cubicBezTo>
                  <a:pt x="218" y="416"/>
                  <a:pt x="182" y="491"/>
                  <a:pt x="134" y="479"/>
                </a:cubicBezTo>
                <a:cubicBezTo>
                  <a:pt x="52" y="459"/>
                  <a:pt x="71" y="376"/>
                  <a:pt x="114" y="331"/>
                </a:cubicBezTo>
                <a:cubicBezTo>
                  <a:pt x="140" y="305"/>
                  <a:pt x="177" y="298"/>
                  <a:pt x="200" y="295"/>
                </a:cubicBezTo>
                <a:cubicBezTo>
                  <a:pt x="192" y="291"/>
                  <a:pt x="165" y="284"/>
                  <a:pt x="162" y="274"/>
                </a:cubicBezTo>
                <a:cubicBezTo>
                  <a:pt x="165" y="272"/>
                  <a:pt x="167" y="271"/>
                  <a:pt x="167" y="269"/>
                </a:cubicBezTo>
                <a:cubicBezTo>
                  <a:pt x="161" y="245"/>
                  <a:pt x="167" y="235"/>
                  <a:pt x="194" y="229"/>
                </a:cubicBezTo>
                <a:cubicBezTo>
                  <a:pt x="195" y="230"/>
                  <a:pt x="195" y="231"/>
                  <a:pt x="195" y="231"/>
                </a:cubicBezTo>
                <a:cubicBezTo>
                  <a:pt x="188" y="234"/>
                  <a:pt x="181" y="241"/>
                  <a:pt x="181" y="247"/>
                </a:cubicBezTo>
                <a:cubicBezTo>
                  <a:pt x="182" y="246"/>
                  <a:pt x="182" y="246"/>
                  <a:pt x="182" y="246"/>
                </a:cubicBezTo>
                <a:cubicBezTo>
                  <a:pt x="187" y="245"/>
                  <a:pt x="192" y="240"/>
                  <a:pt x="198" y="240"/>
                </a:cubicBezTo>
                <a:cubicBezTo>
                  <a:pt x="196" y="249"/>
                  <a:pt x="187" y="257"/>
                  <a:pt x="191" y="267"/>
                </a:cubicBezTo>
                <a:cubicBezTo>
                  <a:pt x="198" y="285"/>
                  <a:pt x="257" y="307"/>
                  <a:pt x="271" y="315"/>
                </a:cubicBezTo>
                <a:cubicBezTo>
                  <a:pt x="279" y="321"/>
                  <a:pt x="287" y="327"/>
                  <a:pt x="296" y="334"/>
                </a:cubicBezTo>
                <a:cubicBezTo>
                  <a:pt x="305" y="344"/>
                  <a:pt x="305" y="344"/>
                  <a:pt x="305" y="344"/>
                </a:cubicBezTo>
                <a:cubicBezTo>
                  <a:pt x="305" y="344"/>
                  <a:pt x="306" y="345"/>
                  <a:pt x="307" y="346"/>
                </a:cubicBezTo>
                <a:cubicBezTo>
                  <a:pt x="307" y="346"/>
                  <a:pt x="307" y="346"/>
                  <a:pt x="307" y="346"/>
                </a:cubicBezTo>
                <a:cubicBezTo>
                  <a:pt x="307" y="347"/>
                  <a:pt x="307" y="347"/>
                  <a:pt x="307" y="347"/>
                </a:cubicBezTo>
                <a:cubicBezTo>
                  <a:pt x="308" y="346"/>
                  <a:pt x="308" y="346"/>
                  <a:pt x="308" y="346"/>
                </a:cubicBezTo>
                <a:cubicBezTo>
                  <a:pt x="280" y="296"/>
                  <a:pt x="238" y="266"/>
                  <a:pt x="203" y="233"/>
                </a:cubicBezTo>
                <a:cubicBezTo>
                  <a:pt x="190" y="221"/>
                  <a:pt x="173" y="202"/>
                  <a:pt x="164" y="183"/>
                </a:cubicBezTo>
                <a:cubicBezTo>
                  <a:pt x="160" y="176"/>
                  <a:pt x="157" y="169"/>
                  <a:pt x="153" y="162"/>
                </a:cubicBezTo>
                <a:cubicBezTo>
                  <a:pt x="148" y="158"/>
                  <a:pt x="139" y="156"/>
                  <a:pt x="133" y="150"/>
                </a:cubicBezTo>
                <a:cubicBezTo>
                  <a:pt x="117" y="137"/>
                  <a:pt x="110" y="106"/>
                  <a:pt x="94" y="99"/>
                </a:cubicBezTo>
                <a:cubicBezTo>
                  <a:pt x="80" y="93"/>
                  <a:pt x="69" y="104"/>
                  <a:pt x="53" y="110"/>
                </a:cubicBezTo>
                <a:cubicBezTo>
                  <a:pt x="52" y="108"/>
                  <a:pt x="52" y="108"/>
                  <a:pt x="52" y="108"/>
                </a:cubicBezTo>
                <a:cubicBezTo>
                  <a:pt x="54" y="101"/>
                  <a:pt x="60" y="92"/>
                  <a:pt x="63" y="83"/>
                </a:cubicBezTo>
                <a:cubicBezTo>
                  <a:pt x="62" y="83"/>
                  <a:pt x="61" y="83"/>
                  <a:pt x="61" y="83"/>
                </a:cubicBezTo>
                <a:cubicBezTo>
                  <a:pt x="46" y="89"/>
                  <a:pt x="44" y="99"/>
                  <a:pt x="37" y="108"/>
                </a:cubicBezTo>
                <a:cubicBezTo>
                  <a:pt x="36" y="107"/>
                  <a:pt x="36" y="107"/>
                  <a:pt x="36" y="107"/>
                </a:cubicBezTo>
                <a:cubicBezTo>
                  <a:pt x="34" y="79"/>
                  <a:pt x="68" y="39"/>
                  <a:pt x="97" y="65"/>
                </a:cubicBezTo>
                <a:cubicBezTo>
                  <a:pt x="98" y="64"/>
                  <a:pt x="98" y="64"/>
                  <a:pt x="98" y="64"/>
                </a:cubicBezTo>
                <a:cubicBezTo>
                  <a:pt x="97" y="59"/>
                  <a:pt x="99" y="56"/>
                  <a:pt x="104" y="52"/>
                </a:cubicBezTo>
                <a:cubicBezTo>
                  <a:pt x="106" y="56"/>
                  <a:pt x="107" y="60"/>
                  <a:pt x="109" y="65"/>
                </a:cubicBezTo>
                <a:cubicBezTo>
                  <a:pt x="114" y="70"/>
                  <a:pt x="123" y="74"/>
                  <a:pt x="127" y="84"/>
                </a:cubicBezTo>
                <a:cubicBezTo>
                  <a:pt x="131" y="97"/>
                  <a:pt x="136" y="110"/>
                  <a:pt x="140" y="123"/>
                </a:cubicBezTo>
                <a:cubicBezTo>
                  <a:pt x="141" y="123"/>
                  <a:pt x="141" y="123"/>
                  <a:pt x="141" y="123"/>
                </a:cubicBezTo>
                <a:cubicBezTo>
                  <a:pt x="141" y="123"/>
                  <a:pt x="141" y="122"/>
                  <a:pt x="141" y="122"/>
                </a:cubicBezTo>
                <a:cubicBezTo>
                  <a:pt x="130" y="96"/>
                  <a:pt x="143" y="54"/>
                  <a:pt x="162" y="33"/>
                </a:cubicBezTo>
                <a:cubicBezTo>
                  <a:pt x="192" y="0"/>
                  <a:pt x="251" y="4"/>
                  <a:pt x="268" y="45"/>
                </a:cubicBezTo>
                <a:cubicBezTo>
                  <a:pt x="291" y="100"/>
                  <a:pt x="227" y="156"/>
                  <a:pt x="181" y="113"/>
                </a:cubicBezTo>
                <a:cubicBezTo>
                  <a:pt x="158" y="92"/>
                  <a:pt x="161" y="60"/>
                  <a:pt x="177" y="44"/>
                </a:cubicBezTo>
                <a:cubicBezTo>
                  <a:pt x="198" y="22"/>
                  <a:pt x="231" y="40"/>
                  <a:pt x="235" y="66"/>
                </a:cubicBezTo>
                <a:cubicBezTo>
                  <a:pt x="234" y="66"/>
                  <a:pt x="233" y="66"/>
                  <a:pt x="232" y="67"/>
                </a:cubicBezTo>
                <a:cubicBezTo>
                  <a:pt x="218" y="57"/>
                  <a:pt x="203" y="81"/>
                  <a:pt x="210" y="93"/>
                </a:cubicBezTo>
                <a:cubicBezTo>
                  <a:pt x="211" y="93"/>
                  <a:pt x="211" y="93"/>
                  <a:pt x="211" y="93"/>
                </a:cubicBezTo>
                <a:cubicBezTo>
                  <a:pt x="209" y="84"/>
                  <a:pt x="214" y="79"/>
                  <a:pt x="223" y="77"/>
                </a:cubicBezTo>
                <a:cubicBezTo>
                  <a:pt x="223" y="77"/>
                  <a:pt x="224" y="77"/>
                  <a:pt x="224" y="78"/>
                </a:cubicBezTo>
                <a:cubicBezTo>
                  <a:pt x="225" y="82"/>
                  <a:pt x="223" y="87"/>
                  <a:pt x="222" y="92"/>
                </a:cubicBezTo>
                <a:cubicBezTo>
                  <a:pt x="223" y="92"/>
                  <a:pt x="224" y="93"/>
                  <a:pt x="224" y="93"/>
                </a:cubicBezTo>
                <a:cubicBezTo>
                  <a:pt x="237" y="101"/>
                  <a:pt x="257" y="88"/>
                  <a:pt x="258" y="74"/>
                </a:cubicBezTo>
                <a:cubicBezTo>
                  <a:pt x="258" y="73"/>
                  <a:pt x="258" y="73"/>
                  <a:pt x="258" y="73"/>
                </a:cubicBezTo>
                <a:cubicBezTo>
                  <a:pt x="251" y="82"/>
                  <a:pt x="247" y="90"/>
                  <a:pt x="234" y="90"/>
                </a:cubicBezTo>
                <a:cubicBezTo>
                  <a:pt x="231" y="86"/>
                  <a:pt x="231" y="86"/>
                  <a:pt x="231" y="86"/>
                </a:cubicBezTo>
                <a:cubicBezTo>
                  <a:pt x="230" y="83"/>
                  <a:pt x="231" y="80"/>
                  <a:pt x="231" y="77"/>
                </a:cubicBezTo>
                <a:cubicBezTo>
                  <a:pt x="229" y="75"/>
                  <a:pt x="227" y="74"/>
                  <a:pt x="225" y="73"/>
                </a:cubicBezTo>
                <a:cubicBezTo>
                  <a:pt x="222" y="73"/>
                  <a:pt x="219" y="74"/>
                  <a:pt x="216" y="75"/>
                </a:cubicBezTo>
                <a:cubicBezTo>
                  <a:pt x="215" y="74"/>
                  <a:pt x="215" y="74"/>
                  <a:pt x="215" y="74"/>
                </a:cubicBezTo>
                <a:cubicBezTo>
                  <a:pt x="216" y="73"/>
                  <a:pt x="216" y="73"/>
                  <a:pt x="216" y="73"/>
                </a:cubicBezTo>
                <a:cubicBezTo>
                  <a:pt x="222" y="65"/>
                  <a:pt x="232" y="69"/>
                  <a:pt x="237" y="70"/>
                </a:cubicBezTo>
                <a:cubicBezTo>
                  <a:pt x="238" y="69"/>
                  <a:pt x="238" y="69"/>
                  <a:pt x="238" y="69"/>
                </a:cubicBezTo>
                <a:cubicBezTo>
                  <a:pt x="238" y="11"/>
                  <a:pt x="168" y="23"/>
                  <a:pt x="153" y="68"/>
                </a:cubicBezTo>
                <a:cubicBezTo>
                  <a:pt x="139" y="108"/>
                  <a:pt x="154" y="173"/>
                  <a:pt x="201" y="218"/>
                </a:cubicBezTo>
                <a:cubicBezTo>
                  <a:pt x="241" y="256"/>
                  <a:pt x="241" y="256"/>
                  <a:pt x="241" y="256"/>
                </a:cubicBezTo>
                <a:cubicBezTo>
                  <a:pt x="234" y="244"/>
                  <a:pt x="230" y="231"/>
                  <a:pt x="228" y="216"/>
                </a:cubicBezTo>
                <a:cubicBezTo>
                  <a:pt x="224" y="174"/>
                  <a:pt x="247" y="136"/>
                  <a:pt x="285" y="138"/>
                </a:cubicBezTo>
                <a:cubicBezTo>
                  <a:pt x="302" y="139"/>
                  <a:pt x="320" y="154"/>
                  <a:pt x="322" y="171"/>
                </a:cubicBezTo>
                <a:cubicBezTo>
                  <a:pt x="324" y="193"/>
                  <a:pt x="306" y="216"/>
                  <a:pt x="289" y="213"/>
                </a:cubicBezTo>
                <a:cubicBezTo>
                  <a:pt x="286" y="213"/>
                  <a:pt x="276" y="208"/>
                  <a:pt x="271" y="206"/>
                </a:cubicBezTo>
                <a:cubicBezTo>
                  <a:pt x="273" y="209"/>
                  <a:pt x="279" y="211"/>
                  <a:pt x="285" y="212"/>
                </a:cubicBezTo>
                <a:cubicBezTo>
                  <a:pt x="285" y="213"/>
                  <a:pt x="285" y="213"/>
                  <a:pt x="285" y="213"/>
                </a:cubicBezTo>
                <a:cubicBezTo>
                  <a:pt x="261" y="222"/>
                  <a:pt x="241" y="181"/>
                  <a:pt x="256" y="160"/>
                </a:cubicBezTo>
                <a:cubicBezTo>
                  <a:pt x="273" y="137"/>
                  <a:pt x="310" y="167"/>
                  <a:pt x="295" y="178"/>
                </a:cubicBezTo>
                <a:cubicBezTo>
                  <a:pt x="295" y="179"/>
                  <a:pt x="295" y="179"/>
                  <a:pt x="295" y="179"/>
                </a:cubicBezTo>
                <a:cubicBezTo>
                  <a:pt x="298" y="180"/>
                  <a:pt x="298" y="180"/>
                  <a:pt x="298" y="180"/>
                </a:cubicBezTo>
                <a:cubicBezTo>
                  <a:pt x="306" y="154"/>
                  <a:pt x="281" y="143"/>
                  <a:pt x="262" y="151"/>
                </a:cubicBezTo>
                <a:cubicBezTo>
                  <a:pt x="239" y="160"/>
                  <a:pt x="232" y="199"/>
                  <a:pt x="235" y="223"/>
                </a:cubicBezTo>
                <a:cubicBezTo>
                  <a:pt x="238" y="242"/>
                  <a:pt x="249" y="259"/>
                  <a:pt x="262" y="275"/>
                </a:cubicBezTo>
                <a:cubicBezTo>
                  <a:pt x="275" y="287"/>
                  <a:pt x="275" y="287"/>
                  <a:pt x="275" y="287"/>
                </a:cubicBezTo>
                <a:cubicBezTo>
                  <a:pt x="291" y="303"/>
                  <a:pt x="304" y="325"/>
                  <a:pt x="318" y="345"/>
                </a:cubicBezTo>
                <a:cubicBezTo>
                  <a:pt x="318" y="344"/>
                  <a:pt x="319" y="343"/>
                  <a:pt x="319" y="342"/>
                </a:cubicBezTo>
                <a:cubicBezTo>
                  <a:pt x="318" y="339"/>
                  <a:pt x="317" y="336"/>
                  <a:pt x="316" y="333"/>
                </a:cubicBezTo>
                <a:cubicBezTo>
                  <a:pt x="310" y="313"/>
                  <a:pt x="300" y="293"/>
                  <a:pt x="290" y="293"/>
                </a:cubicBezTo>
                <a:cubicBezTo>
                  <a:pt x="290" y="292"/>
                  <a:pt x="290" y="291"/>
                  <a:pt x="289" y="290"/>
                </a:cubicBezTo>
                <a:cubicBezTo>
                  <a:pt x="293" y="288"/>
                  <a:pt x="297" y="286"/>
                  <a:pt x="300" y="285"/>
                </a:cubicBezTo>
                <a:cubicBezTo>
                  <a:pt x="309" y="283"/>
                  <a:pt x="317" y="285"/>
                  <a:pt x="322" y="292"/>
                </a:cubicBezTo>
                <a:cubicBezTo>
                  <a:pt x="325" y="281"/>
                  <a:pt x="325" y="281"/>
                  <a:pt x="325" y="281"/>
                </a:cubicBezTo>
                <a:cubicBezTo>
                  <a:pt x="327" y="273"/>
                  <a:pt x="329" y="269"/>
                  <a:pt x="333" y="263"/>
                </a:cubicBezTo>
                <a:cubicBezTo>
                  <a:pt x="340" y="254"/>
                  <a:pt x="349" y="244"/>
                  <a:pt x="349" y="233"/>
                </a:cubicBezTo>
                <a:cubicBezTo>
                  <a:pt x="350" y="232"/>
                  <a:pt x="355" y="238"/>
                  <a:pt x="356" y="242"/>
                </a:cubicBezTo>
                <a:cubicBezTo>
                  <a:pt x="357" y="246"/>
                  <a:pt x="356" y="250"/>
                  <a:pt x="357" y="253"/>
                </a:cubicBezTo>
                <a:cubicBezTo>
                  <a:pt x="364" y="249"/>
                  <a:pt x="369" y="244"/>
                  <a:pt x="377" y="242"/>
                </a:cubicBezTo>
                <a:cubicBezTo>
                  <a:pt x="388" y="241"/>
                  <a:pt x="397" y="243"/>
                  <a:pt x="404" y="248"/>
                </a:cubicBezTo>
                <a:cubicBezTo>
                  <a:pt x="414" y="254"/>
                  <a:pt x="424" y="264"/>
                  <a:pt x="429" y="274"/>
                </a:cubicBezTo>
                <a:cubicBezTo>
                  <a:pt x="433" y="284"/>
                  <a:pt x="436" y="293"/>
                  <a:pt x="433" y="301"/>
                </a:cubicBezTo>
                <a:cubicBezTo>
                  <a:pt x="433" y="300"/>
                  <a:pt x="432" y="300"/>
                  <a:pt x="431" y="300"/>
                </a:cubicBezTo>
                <a:cubicBezTo>
                  <a:pt x="429" y="294"/>
                  <a:pt x="421" y="285"/>
                  <a:pt x="417" y="281"/>
                </a:cubicBezTo>
                <a:cubicBezTo>
                  <a:pt x="411" y="277"/>
                  <a:pt x="406" y="274"/>
                  <a:pt x="400" y="273"/>
                </a:cubicBezTo>
                <a:cubicBezTo>
                  <a:pt x="400" y="274"/>
                  <a:pt x="400" y="274"/>
                  <a:pt x="399" y="275"/>
                </a:cubicBezTo>
                <a:cubicBezTo>
                  <a:pt x="408" y="284"/>
                  <a:pt x="414" y="295"/>
                  <a:pt x="415" y="305"/>
                </a:cubicBezTo>
                <a:cubicBezTo>
                  <a:pt x="414" y="305"/>
                  <a:pt x="413" y="305"/>
                  <a:pt x="412" y="305"/>
                </a:cubicBezTo>
                <a:cubicBezTo>
                  <a:pt x="388" y="286"/>
                  <a:pt x="355" y="288"/>
                  <a:pt x="338" y="322"/>
                </a:cubicBezTo>
                <a:cubicBezTo>
                  <a:pt x="334" y="329"/>
                  <a:pt x="330" y="337"/>
                  <a:pt x="330" y="344"/>
                </a:cubicBezTo>
                <a:cubicBezTo>
                  <a:pt x="330" y="348"/>
                  <a:pt x="331" y="352"/>
                  <a:pt x="332" y="355"/>
                </a:cubicBezTo>
                <a:cubicBezTo>
                  <a:pt x="336" y="365"/>
                  <a:pt x="346" y="373"/>
                  <a:pt x="345" y="386"/>
                </a:cubicBezTo>
                <a:cubicBezTo>
                  <a:pt x="343" y="391"/>
                  <a:pt x="340" y="396"/>
                  <a:pt x="338" y="401"/>
                </a:cubicBezTo>
                <a:cubicBezTo>
                  <a:pt x="339" y="404"/>
                  <a:pt x="340" y="407"/>
                  <a:pt x="341" y="411"/>
                </a:cubicBezTo>
                <a:cubicBezTo>
                  <a:pt x="342" y="412"/>
                  <a:pt x="342" y="414"/>
                  <a:pt x="343" y="415"/>
                </a:cubicBezTo>
                <a:cubicBezTo>
                  <a:pt x="348" y="430"/>
                  <a:pt x="352" y="448"/>
                  <a:pt x="350" y="463"/>
                </a:cubicBezTo>
                <a:cubicBezTo>
                  <a:pt x="356" y="456"/>
                  <a:pt x="354" y="436"/>
                  <a:pt x="355" y="427"/>
                </a:cubicBezTo>
                <a:cubicBezTo>
                  <a:pt x="360" y="382"/>
                  <a:pt x="395" y="327"/>
                  <a:pt x="426" y="330"/>
                </a:cubicBezTo>
                <a:cubicBezTo>
                  <a:pt x="465" y="333"/>
                  <a:pt x="456" y="399"/>
                  <a:pt x="413" y="380"/>
                </a:cubicBezTo>
                <a:cubicBezTo>
                  <a:pt x="412" y="377"/>
                  <a:pt x="413" y="377"/>
                  <a:pt x="414" y="373"/>
                </a:cubicBezTo>
                <a:cubicBezTo>
                  <a:pt x="413" y="372"/>
                  <a:pt x="413" y="371"/>
                  <a:pt x="412" y="371"/>
                </a:cubicBezTo>
                <a:cubicBezTo>
                  <a:pt x="402" y="374"/>
                  <a:pt x="396" y="383"/>
                  <a:pt x="389" y="392"/>
                </a:cubicBezTo>
                <a:cubicBezTo>
                  <a:pt x="378" y="407"/>
                  <a:pt x="352" y="443"/>
                  <a:pt x="351" y="471"/>
                </a:cubicBezTo>
                <a:cubicBezTo>
                  <a:pt x="350" y="509"/>
                  <a:pt x="340" y="558"/>
                  <a:pt x="321" y="597"/>
                </a:cubicBezTo>
                <a:cubicBezTo>
                  <a:pt x="329" y="587"/>
                  <a:pt x="337" y="580"/>
                  <a:pt x="339" y="569"/>
                </a:cubicBezTo>
                <a:cubicBezTo>
                  <a:pt x="340" y="564"/>
                  <a:pt x="338" y="559"/>
                  <a:pt x="340" y="555"/>
                </a:cubicBezTo>
                <a:cubicBezTo>
                  <a:pt x="341" y="556"/>
                  <a:pt x="341" y="556"/>
                  <a:pt x="341" y="556"/>
                </a:cubicBezTo>
                <a:cubicBezTo>
                  <a:pt x="341" y="556"/>
                  <a:pt x="342" y="556"/>
                  <a:pt x="342" y="556"/>
                </a:cubicBezTo>
                <a:cubicBezTo>
                  <a:pt x="343" y="553"/>
                  <a:pt x="343" y="553"/>
                  <a:pt x="343" y="553"/>
                </a:cubicBezTo>
                <a:cubicBezTo>
                  <a:pt x="343" y="554"/>
                  <a:pt x="343" y="554"/>
                  <a:pt x="343" y="554"/>
                </a:cubicBezTo>
                <a:cubicBezTo>
                  <a:pt x="347" y="557"/>
                  <a:pt x="348" y="560"/>
                  <a:pt x="349" y="565"/>
                </a:cubicBezTo>
                <a:cubicBezTo>
                  <a:pt x="352" y="559"/>
                  <a:pt x="353" y="551"/>
                  <a:pt x="357" y="545"/>
                </a:cubicBezTo>
                <a:cubicBezTo>
                  <a:pt x="373" y="521"/>
                  <a:pt x="389" y="518"/>
                  <a:pt x="360" y="492"/>
                </a:cubicBezTo>
                <a:cubicBezTo>
                  <a:pt x="360" y="492"/>
                  <a:pt x="360" y="492"/>
                  <a:pt x="361" y="491"/>
                </a:cubicBezTo>
                <a:cubicBezTo>
                  <a:pt x="361" y="491"/>
                  <a:pt x="362" y="491"/>
                  <a:pt x="362" y="491"/>
                </a:cubicBezTo>
                <a:cubicBezTo>
                  <a:pt x="366" y="488"/>
                  <a:pt x="373" y="489"/>
                  <a:pt x="379" y="490"/>
                </a:cubicBezTo>
                <a:cubicBezTo>
                  <a:pt x="378" y="489"/>
                  <a:pt x="378" y="489"/>
                  <a:pt x="378" y="489"/>
                </a:cubicBezTo>
                <a:cubicBezTo>
                  <a:pt x="372" y="485"/>
                  <a:pt x="367" y="484"/>
                  <a:pt x="363" y="483"/>
                </a:cubicBezTo>
                <a:cubicBezTo>
                  <a:pt x="362" y="483"/>
                  <a:pt x="362" y="483"/>
                  <a:pt x="362" y="483"/>
                </a:cubicBezTo>
                <a:cubicBezTo>
                  <a:pt x="362" y="483"/>
                  <a:pt x="362" y="482"/>
                  <a:pt x="362" y="482"/>
                </a:cubicBezTo>
                <a:cubicBezTo>
                  <a:pt x="361" y="482"/>
                  <a:pt x="359" y="481"/>
                  <a:pt x="358" y="481"/>
                </a:cubicBezTo>
                <a:cubicBezTo>
                  <a:pt x="359" y="479"/>
                  <a:pt x="359" y="479"/>
                  <a:pt x="359" y="479"/>
                </a:cubicBezTo>
                <a:cubicBezTo>
                  <a:pt x="361" y="479"/>
                  <a:pt x="364" y="478"/>
                  <a:pt x="367" y="478"/>
                </a:cubicBezTo>
                <a:cubicBezTo>
                  <a:pt x="381" y="471"/>
                  <a:pt x="408" y="486"/>
                  <a:pt x="402" y="507"/>
                </a:cubicBezTo>
                <a:cubicBezTo>
                  <a:pt x="411" y="509"/>
                  <a:pt x="411" y="509"/>
                  <a:pt x="411" y="509"/>
                </a:cubicBezTo>
                <a:cubicBezTo>
                  <a:pt x="411" y="509"/>
                  <a:pt x="411" y="509"/>
                  <a:pt x="411" y="510"/>
                </a:cubicBezTo>
                <a:cubicBezTo>
                  <a:pt x="410" y="511"/>
                  <a:pt x="410" y="512"/>
                  <a:pt x="409" y="513"/>
                </a:cubicBezTo>
                <a:cubicBezTo>
                  <a:pt x="409" y="513"/>
                  <a:pt x="409" y="513"/>
                  <a:pt x="409" y="513"/>
                </a:cubicBezTo>
                <a:cubicBezTo>
                  <a:pt x="409" y="513"/>
                  <a:pt x="409" y="513"/>
                  <a:pt x="409" y="513"/>
                </a:cubicBezTo>
                <a:cubicBezTo>
                  <a:pt x="406" y="518"/>
                  <a:pt x="403" y="523"/>
                  <a:pt x="400" y="527"/>
                </a:cubicBezTo>
                <a:cubicBezTo>
                  <a:pt x="399" y="528"/>
                  <a:pt x="398" y="529"/>
                  <a:pt x="397" y="530"/>
                </a:cubicBezTo>
                <a:cubicBezTo>
                  <a:pt x="393" y="534"/>
                  <a:pt x="393" y="534"/>
                  <a:pt x="393" y="534"/>
                </a:cubicBezTo>
                <a:cubicBezTo>
                  <a:pt x="389" y="538"/>
                  <a:pt x="385" y="542"/>
                  <a:pt x="380" y="545"/>
                </a:cubicBezTo>
                <a:cubicBezTo>
                  <a:pt x="380" y="546"/>
                  <a:pt x="380" y="546"/>
                  <a:pt x="380" y="546"/>
                </a:cubicBezTo>
                <a:cubicBezTo>
                  <a:pt x="397" y="544"/>
                  <a:pt x="418" y="529"/>
                  <a:pt x="442" y="543"/>
                </a:cubicBezTo>
                <a:cubicBezTo>
                  <a:pt x="446" y="526"/>
                  <a:pt x="458" y="520"/>
                  <a:pt x="464" y="507"/>
                </a:cubicBezTo>
                <a:cubicBezTo>
                  <a:pt x="457" y="502"/>
                  <a:pt x="444" y="509"/>
                  <a:pt x="440" y="516"/>
                </a:cubicBezTo>
                <a:cubicBezTo>
                  <a:pt x="439" y="516"/>
                  <a:pt x="438" y="516"/>
                  <a:pt x="437" y="516"/>
                </a:cubicBezTo>
                <a:cubicBezTo>
                  <a:pt x="436" y="511"/>
                  <a:pt x="436" y="511"/>
                  <a:pt x="436" y="511"/>
                </a:cubicBezTo>
                <a:cubicBezTo>
                  <a:pt x="435" y="506"/>
                  <a:pt x="439" y="500"/>
                  <a:pt x="441" y="497"/>
                </a:cubicBezTo>
                <a:cubicBezTo>
                  <a:pt x="441" y="495"/>
                  <a:pt x="441" y="495"/>
                  <a:pt x="441" y="495"/>
                </a:cubicBezTo>
                <a:cubicBezTo>
                  <a:pt x="429" y="491"/>
                  <a:pt x="417" y="489"/>
                  <a:pt x="411" y="499"/>
                </a:cubicBezTo>
                <a:cubicBezTo>
                  <a:pt x="411" y="498"/>
                  <a:pt x="410" y="498"/>
                  <a:pt x="409" y="497"/>
                </a:cubicBezTo>
                <a:cubicBezTo>
                  <a:pt x="411" y="471"/>
                  <a:pt x="433" y="454"/>
                  <a:pt x="453" y="457"/>
                </a:cubicBezTo>
                <a:cubicBezTo>
                  <a:pt x="453" y="457"/>
                  <a:pt x="453" y="456"/>
                  <a:pt x="454" y="456"/>
                </a:cubicBezTo>
                <a:cubicBezTo>
                  <a:pt x="451" y="453"/>
                  <a:pt x="451" y="449"/>
                  <a:pt x="452" y="444"/>
                </a:cubicBezTo>
                <a:cubicBezTo>
                  <a:pt x="453" y="443"/>
                  <a:pt x="454" y="442"/>
                  <a:pt x="455" y="441"/>
                </a:cubicBezTo>
                <a:cubicBezTo>
                  <a:pt x="466" y="445"/>
                  <a:pt x="466" y="456"/>
                  <a:pt x="473" y="463"/>
                </a:cubicBezTo>
                <a:cubicBezTo>
                  <a:pt x="477" y="464"/>
                  <a:pt x="477" y="464"/>
                  <a:pt x="477" y="464"/>
                </a:cubicBezTo>
                <a:cubicBezTo>
                  <a:pt x="478" y="463"/>
                  <a:pt x="478" y="463"/>
                  <a:pt x="478" y="462"/>
                </a:cubicBezTo>
                <a:cubicBezTo>
                  <a:pt x="477" y="456"/>
                  <a:pt x="475" y="451"/>
                  <a:pt x="469" y="448"/>
                </a:cubicBezTo>
                <a:cubicBezTo>
                  <a:pt x="468" y="447"/>
                  <a:pt x="468" y="446"/>
                  <a:pt x="468" y="445"/>
                </a:cubicBezTo>
                <a:cubicBezTo>
                  <a:pt x="470" y="445"/>
                  <a:pt x="471" y="444"/>
                  <a:pt x="473" y="443"/>
                </a:cubicBezTo>
                <a:cubicBezTo>
                  <a:pt x="470" y="436"/>
                  <a:pt x="461" y="430"/>
                  <a:pt x="453" y="424"/>
                </a:cubicBezTo>
                <a:cubicBezTo>
                  <a:pt x="462" y="411"/>
                  <a:pt x="494" y="410"/>
                  <a:pt x="499" y="429"/>
                </a:cubicBezTo>
                <a:cubicBezTo>
                  <a:pt x="504" y="430"/>
                  <a:pt x="506" y="426"/>
                  <a:pt x="510" y="424"/>
                </a:cubicBezTo>
                <a:cubicBezTo>
                  <a:pt x="526" y="428"/>
                  <a:pt x="518" y="449"/>
                  <a:pt x="512" y="462"/>
                </a:cubicBezTo>
                <a:cubicBezTo>
                  <a:pt x="509" y="463"/>
                  <a:pt x="509" y="463"/>
                  <a:pt x="507" y="462"/>
                </a:cubicBezTo>
                <a:cubicBezTo>
                  <a:pt x="504" y="474"/>
                  <a:pt x="496" y="478"/>
                  <a:pt x="489" y="485"/>
                </a:cubicBezTo>
                <a:cubicBezTo>
                  <a:pt x="480" y="483"/>
                  <a:pt x="458" y="467"/>
                  <a:pt x="433" y="472"/>
                </a:cubicBezTo>
                <a:cubicBezTo>
                  <a:pt x="462" y="472"/>
                  <a:pt x="480" y="482"/>
                  <a:pt x="483" y="488"/>
                </a:cubicBezTo>
                <a:cubicBezTo>
                  <a:pt x="484" y="491"/>
                  <a:pt x="484" y="493"/>
                  <a:pt x="482" y="503"/>
                </a:cubicBezTo>
                <a:cubicBezTo>
                  <a:pt x="485" y="498"/>
                  <a:pt x="487" y="493"/>
                  <a:pt x="489" y="488"/>
                </a:cubicBezTo>
                <a:cubicBezTo>
                  <a:pt x="500" y="474"/>
                  <a:pt x="514" y="465"/>
                  <a:pt x="523" y="447"/>
                </a:cubicBezTo>
                <a:cubicBezTo>
                  <a:pt x="539" y="414"/>
                  <a:pt x="528" y="361"/>
                  <a:pt x="492" y="359"/>
                </a:cubicBezTo>
                <a:cubicBezTo>
                  <a:pt x="501" y="373"/>
                  <a:pt x="508" y="361"/>
                  <a:pt x="502" y="386"/>
                </a:cubicBezTo>
                <a:cubicBezTo>
                  <a:pt x="487" y="396"/>
                  <a:pt x="461" y="382"/>
                  <a:pt x="475" y="363"/>
                </a:cubicBezTo>
                <a:cubicBezTo>
                  <a:pt x="486" y="346"/>
                  <a:pt x="507" y="357"/>
                  <a:pt x="522" y="366"/>
                </a:cubicBezTo>
                <a:cubicBezTo>
                  <a:pt x="522" y="365"/>
                  <a:pt x="522" y="365"/>
                  <a:pt x="522" y="365"/>
                </a:cubicBezTo>
                <a:cubicBezTo>
                  <a:pt x="518" y="353"/>
                  <a:pt x="509" y="340"/>
                  <a:pt x="509" y="325"/>
                </a:cubicBezTo>
                <a:cubicBezTo>
                  <a:pt x="510" y="302"/>
                  <a:pt x="533" y="306"/>
                  <a:pt x="541" y="317"/>
                </a:cubicBezTo>
                <a:cubicBezTo>
                  <a:pt x="541" y="322"/>
                  <a:pt x="541" y="327"/>
                  <a:pt x="537" y="330"/>
                </a:cubicBezTo>
                <a:cubicBezTo>
                  <a:pt x="534" y="334"/>
                  <a:pt x="530" y="334"/>
                  <a:pt x="524" y="333"/>
                </a:cubicBezTo>
                <a:cubicBezTo>
                  <a:pt x="520" y="328"/>
                  <a:pt x="519" y="325"/>
                  <a:pt x="517" y="319"/>
                </a:cubicBezTo>
                <a:cubicBezTo>
                  <a:pt x="509" y="325"/>
                  <a:pt x="522" y="349"/>
                  <a:pt x="524" y="355"/>
                </a:cubicBezTo>
                <a:cubicBezTo>
                  <a:pt x="540" y="392"/>
                  <a:pt x="554" y="435"/>
                  <a:pt x="526" y="486"/>
                </a:cubicBezTo>
                <a:cubicBezTo>
                  <a:pt x="517" y="502"/>
                  <a:pt x="509" y="519"/>
                  <a:pt x="488" y="513"/>
                </a:cubicBezTo>
                <a:cubicBezTo>
                  <a:pt x="486" y="510"/>
                  <a:pt x="484" y="508"/>
                  <a:pt x="483" y="504"/>
                </a:cubicBezTo>
                <a:cubicBezTo>
                  <a:pt x="483" y="503"/>
                  <a:pt x="483" y="503"/>
                  <a:pt x="483" y="503"/>
                </a:cubicBezTo>
                <a:cubicBezTo>
                  <a:pt x="481" y="519"/>
                  <a:pt x="467" y="523"/>
                  <a:pt x="461" y="542"/>
                </a:cubicBezTo>
                <a:cubicBezTo>
                  <a:pt x="471" y="532"/>
                  <a:pt x="475" y="521"/>
                  <a:pt x="484" y="513"/>
                </a:cubicBezTo>
                <a:cubicBezTo>
                  <a:pt x="494" y="517"/>
                  <a:pt x="498" y="517"/>
                  <a:pt x="507" y="514"/>
                </a:cubicBezTo>
                <a:cubicBezTo>
                  <a:pt x="517" y="525"/>
                  <a:pt x="518" y="539"/>
                  <a:pt x="522" y="554"/>
                </a:cubicBezTo>
                <a:cubicBezTo>
                  <a:pt x="521" y="555"/>
                  <a:pt x="521" y="555"/>
                  <a:pt x="521" y="555"/>
                </a:cubicBezTo>
                <a:cubicBezTo>
                  <a:pt x="522" y="555"/>
                  <a:pt x="522" y="555"/>
                  <a:pt x="523" y="555"/>
                </a:cubicBezTo>
                <a:cubicBezTo>
                  <a:pt x="525" y="540"/>
                  <a:pt x="517" y="525"/>
                  <a:pt x="509" y="514"/>
                </a:cubicBezTo>
                <a:cubicBezTo>
                  <a:pt x="510" y="512"/>
                  <a:pt x="529" y="487"/>
                  <a:pt x="530" y="486"/>
                </a:cubicBezTo>
                <a:cubicBezTo>
                  <a:pt x="542" y="485"/>
                  <a:pt x="553" y="498"/>
                  <a:pt x="562" y="502"/>
                </a:cubicBezTo>
                <a:cubicBezTo>
                  <a:pt x="562" y="501"/>
                  <a:pt x="562" y="501"/>
                  <a:pt x="562" y="501"/>
                </a:cubicBezTo>
                <a:cubicBezTo>
                  <a:pt x="553" y="496"/>
                  <a:pt x="545" y="487"/>
                  <a:pt x="534" y="483"/>
                </a:cubicBezTo>
                <a:cubicBezTo>
                  <a:pt x="533" y="477"/>
                  <a:pt x="538" y="464"/>
                  <a:pt x="542" y="458"/>
                </a:cubicBezTo>
                <a:cubicBezTo>
                  <a:pt x="556" y="458"/>
                  <a:pt x="571" y="464"/>
                  <a:pt x="574" y="476"/>
                </a:cubicBezTo>
                <a:cubicBezTo>
                  <a:pt x="571" y="480"/>
                  <a:pt x="568" y="480"/>
                  <a:pt x="564" y="482"/>
                </a:cubicBezTo>
                <a:cubicBezTo>
                  <a:pt x="573" y="496"/>
                  <a:pt x="587" y="503"/>
                  <a:pt x="578" y="525"/>
                </a:cubicBezTo>
                <a:cubicBezTo>
                  <a:pt x="578" y="526"/>
                  <a:pt x="578" y="526"/>
                  <a:pt x="578" y="526"/>
                </a:cubicBezTo>
                <a:cubicBezTo>
                  <a:pt x="573" y="523"/>
                  <a:pt x="568" y="520"/>
                  <a:pt x="563" y="518"/>
                </a:cubicBezTo>
                <a:cubicBezTo>
                  <a:pt x="559" y="517"/>
                  <a:pt x="559" y="517"/>
                  <a:pt x="559" y="517"/>
                </a:cubicBezTo>
                <a:cubicBezTo>
                  <a:pt x="560" y="520"/>
                  <a:pt x="561" y="524"/>
                  <a:pt x="561" y="527"/>
                </a:cubicBezTo>
                <a:cubicBezTo>
                  <a:pt x="552" y="533"/>
                  <a:pt x="537" y="514"/>
                  <a:pt x="534" y="509"/>
                </a:cubicBezTo>
                <a:cubicBezTo>
                  <a:pt x="531" y="510"/>
                  <a:pt x="529" y="510"/>
                  <a:pt x="527" y="510"/>
                </a:cubicBezTo>
                <a:cubicBezTo>
                  <a:pt x="526" y="511"/>
                  <a:pt x="526" y="512"/>
                  <a:pt x="525" y="513"/>
                </a:cubicBezTo>
                <a:cubicBezTo>
                  <a:pt x="529" y="520"/>
                  <a:pt x="542" y="522"/>
                  <a:pt x="546" y="530"/>
                </a:cubicBezTo>
                <a:cubicBezTo>
                  <a:pt x="544" y="534"/>
                  <a:pt x="541" y="534"/>
                  <a:pt x="538" y="537"/>
                </a:cubicBezTo>
                <a:cubicBezTo>
                  <a:pt x="545" y="560"/>
                  <a:pt x="534" y="574"/>
                  <a:pt x="522" y="589"/>
                </a:cubicBezTo>
                <a:cubicBezTo>
                  <a:pt x="521" y="589"/>
                  <a:pt x="521" y="589"/>
                  <a:pt x="520" y="590"/>
                </a:cubicBezTo>
                <a:cubicBezTo>
                  <a:pt x="515" y="579"/>
                  <a:pt x="518" y="567"/>
                  <a:pt x="504" y="562"/>
                </a:cubicBezTo>
                <a:cubicBezTo>
                  <a:pt x="502" y="563"/>
                  <a:pt x="500" y="564"/>
                  <a:pt x="499" y="565"/>
                </a:cubicBezTo>
                <a:cubicBezTo>
                  <a:pt x="497" y="564"/>
                  <a:pt x="497" y="564"/>
                  <a:pt x="497" y="564"/>
                </a:cubicBezTo>
                <a:cubicBezTo>
                  <a:pt x="494" y="556"/>
                  <a:pt x="497" y="542"/>
                  <a:pt x="494" y="533"/>
                </a:cubicBezTo>
                <a:cubicBezTo>
                  <a:pt x="493" y="533"/>
                  <a:pt x="493" y="533"/>
                  <a:pt x="493" y="533"/>
                </a:cubicBezTo>
                <a:cubicBezTo>
                  <a:pt x="492" y="533"/>
                  <a:pt x="492" y="533"/>
                  <a:pt x="492" y="533"/>
                </a:cubicBezTo>
                <a:cubicBezTo>
                  <a:pt x="494" y="546"/>
                  <a:pt x="489" y="557"/>
                  <a:pt x="483" y="571"/>
                </a:cubicBezTo>
                <a:cubicBezTo>
                  <a:pt x="482" y="571"/>
                  <a:pt x="481" y="571"/>
                  <a:pt x="480" y="571"/>
                </a:cubicBezTo>
                <a:cubicBezTo>
                  <a:pt x="477" y="567"/>
                  <a:pt x="474" y="563"/>
                  <a:pt x="471" y="558"/>
                </a:cubicBezTo>
                <a:cubicBezTo>
                  <a:pt x="471" y="558"/>
                  <a:pt x="471" y="558"/>
                  <a:pt x="471" y="558"/>
                </a:cubicBezTo>
                <a:cubicBezTo>
                  <a:pt x="470" y="566"/>
                  <a:pt x="470" y="575"/>
                  <a:pt x="469" y="583"/>
                </a:cubicBezTo>
                <a:cubicBezTo>
                  <a:pt x="468" y="583"/>
                  <a:pt x="468" y="583"/>
                  <a:pt x="468" y="583"/>
                </a:cubicBezTo>
                <a:cubicBezTo>
                  <a:pt x="452" y="574"/>
                  <a:pt x="442" y="567"/>
                  <a:pt x="443" y="550"/>
                </a:cubicBezTo>
                <a:cubicBezTo>
                  <a:pt x="418" y="540"/>
                  <a:pt x="383" y="550"/>
                  <a:pt x="370" y="566"/>
                </a:cubicBezTo>
                <a:cubicBezTo>
                  <a:pt x="370" y="568"/>
                  <a:pt x="370" y="568"/>
                  <a:pt x="370" y="568"/>
                </a:cubicBezTo>
                <a:cubicBezTo>
                  <a:pt x="371" y="568"/>
                  <a:pt x="373" y="568"/>
                  <a:pt x="375" y="568"/>
                </a:cubicBezTo>
                <a:cubicBezTo>
                  <a:pt x="379" y="567"/>
                  <a:pt x="383" y="567"/>
                  <a:pt x="387" y="567"/>
                </a:cubicBezTo>
                <a:cubicBezTo>
                  <a:pt x="396" y="567"/>
                  <a:pt x="405" y="567"/>
                  <a:pt x="415" y="573"/>
                </a:cubicBezTo>
                <a:cubicBezTo>
                  <a:pt x="437" y="583"/>
                  <a:pt x="451" y="609"/>
                  <a:pt x="483" y="606"/>
                </a:cubicBezTo>
                <a:cubicBezTo>
                  <a:pt x="483" y="606"/>
                  <a:pt x="484" y="607"/>
                  <a:pt x="484" y="607"/>
                </a:cubicBezTo>
                <a:cubicBezTo>
                  <a:pt x="481" y="613"/>
                  <a:pt x="475" y="617"/>
                  <a:pt x="469" y="620"/>
                </a:cubicBezTo>
                <a:cubicBezTo>
                  <a:pt x="463" y="623"/>
                  <a:pt x="457" y="625"/>
                  <a:pt x="450" y="625"/>
                </a:cubicBezTo>
                <a:cubicBezTo>
                  <a:pt x="448" y="624"/>
                  <a:pt x="445" y="623"/>
                  <a:pt x="442" y="623"/>
                </a:cubicBezTo>
                <a:cubicBezTo>
                  <a:pt x="443" y="624"/>
                  <a:pt x="444" y="625"/>
                  <a:pt x="444" y="627"/>
                </a:cubicBezTo>
                <a:cubicBezTo>
                  <a:pt x="443" y="628"/>
                  <a:pt x="441" y="629"/>
                  <a:pt x="440" y="629"/>
                </a:cubicBezTo>
                <a:cubicBezTo>
                  <a:pt x="440" y="629"/>
                  <a:pt x="440" y="629"/>
                  <a:pt x="440" y="629"/>
                </a:cubicBezTo>
                <a:cubicBezTo>
                  <a:pt x="424" y="638"/>
                  <a:pt x="401" y="626"/>
                  <a:pt x="387" y="616"/>
                </a:cubicBezTo>
                <a:cubicBezTo>
                  <a:pt x="382" y="625"/>
                  <a:pt x="381" y="628"/>
                  <a:pt x="371" y="631"/>
                </a:cubicBezTo>
                <a:cubicBezTo>
                  <a:pt x="370" y="631"/>
                  <a:pt x="370" y="631"/>
                  <a:pt x="370" y="631"/>
                </a:cubicBezTo>
                <a:cubicBezTo>
                  <a:pt x="369" y="632"/>
                  <a:pt x="368" y="632"/>
                  <a:pt x="366" y="632"/>
                </a:cubicBezTo>
                <a:cubicBezTo>
                  <a:pt x="365" y="632"/>
                  <a:pt x="365" y="632"/>
                  <a:pt x="365" y="632"/>
                </a:cubicBezTo>
                <a:cubicBezTo>
                  <a:pt x="364" y="625"/>
                  <a:pt x="365" y="609"/>
                  <a:pt x="355" y="606"/>
                </a:cubicBezTo>
                <a:cubicBezTo>
                  <a:pt x="353" y="606"/>
                  <a:pt x="351" y="605"/>
                  <a:pt x="349" y="606"/>
                </a:cubicBezTo>
                <a:cubicBezTo>
                  <a:pt x="342" y="609"/>
                  <a:pt x="332" y="616"/>
                  <a:pt x="319" y="621"/>
                </a:cubicBezTo>
                <a:cubicBezTo>
                  <a:pt x="319" y="622"/>
                  <a:pt x="319" y="622"/>
                  <a:pt x="319" y="622"/>
                </a:cubicBezTo>
                <a:cubicBezTo>
                  <a:pt x="340" y="630"/>
                  <a:pt x="357" y="647"/>
                  <a:pt x="355" y="668"/>
                </a:cubicBezTo>
                <a:cubicBezTo>
                  <a:pt x="354" y="667"/>
                  <a:pt x="352" y="666"/>
                  <a:pt x="351" y="665"/>
                </a:cubicBezTo>
                <a:cubicBezTo>
                  <a:pt x="351" y="666"/>
                  <a:pt x="350" y="668"/>
                  <a:pt x="349" y="669"/>
                </a:cubicBezTo>
                <a:cubicBezTo>
                  <a:pt x="342" y="662"/>
                  <a:pt x="334" y="659"/>
                  <a:pt x="326" y="659"/>
                </a:cubicBezTo>
                <a:cubicBezTo>
                  <a:pt x="286" y="662"/>
                  <a:pt x="258" y="701"/>
                  <a:pt x="229" y="722"/>
                </a:cubicBezTo>
                <a:cubicBezTo>
                  <a:pt x="205" y="740"/>
                  <a:pt x="177" y="754"/>
                  <a:pt x="153" y="773"/>
                </a:cubicBezTo>
                <a:cubicBezTo>
                  <a:pt x="161" y="772"/>
                  <a:pt x="169" y="765"/>
                  <a:pt x="176" y="761"/>
                </a:cubicBezTo>
                <a:cubicBezTo>
                  <a:pt x="171" y="760"/>
                  <a:pt x="171" y="760"/>
                  <a:pt x="171" y="760"/>
                </a:cubicBezTo>
                <a:cubicBezTo>
                  <a:pt x="183" y="755"/>
                  <a:pt x="195" y="750"/>
                  <a:pt x="208" y="744"/>
                </a:cubicBezTo>
                <a:cubicBezTo>
                  <a:pt x="221" y="736"/>
                  <a:pt x="221" y="736"/>
                  <a:pt x="221" y="736"/>
                </a:cubicBezTo>
                <a:cubicBezTo>
                  <a:pt x="236" y="725"/>
                  <a:pt x="250" y="712"/>
                  <a:pt x="265" y="700"/>
                </a:cubicBezTo>
                <a:cubicBezTo>
                  <a:pt x="278" y="686"/>
                  <a:pt x="293" y="673"/>
                  <a:pt x="309" y="671"/>
                </a:cubicBezTo>
                <a:cubicBezTo>
                  <a:pt x="310" y="671"/>
                  <a:pt x="310" y="671"/>
                  <a:pt x="311" y="671"/>
                </a:cubicBezTo>
                <a:cubicBezTo>
                  <a:pt x="323" y="667"/>
                  <a:pt x="336" y="667"/>
                  <a:pt x="349" y="675"/>
                </a:cubicBezTo>
                <a:cubicBezTo>
                  <a:pt x="378" y="693"/>
                  <a:pt x="358" y="733"/>
                  <a:pt x="333" y="732"/>
                </a:cubicBezTo>
                <a:cubicBezTo>
                  <a:pt x="319" y="736"/>
                  <a:pt x="304" y="731"/>
                  <a:pt x="302" y="712"/>
                </a:cubicBezTo>
                <a:cubicBezTo>
                  <a:pt x="306" y="710"/>
                  <a:pt x="307" y="710"/>
                  <a:pt x="309" y="707"/>
                </a:cubicBezTo>
                <a:cubicBezTo>
                  <a:pt x="306" y="704"/>
                  <a:pt x="305" y="704"/>
                  <a:pt x="303" y="704"/>
                </a:cubicBezTo>
                <a:cubicBezTo>
                  <a:pt x="301" y="704"/>
                  <a:pt x="299" y="704"/>
                  <a:pt x="297" y="705"/>
                </a:cubicBezTo>
                <a:cubicBezTo>
                  <a:pt x="295" y="705"/>
                  <a:pt x="295" y="705"/>
                  <a:pt x="295" y="705"/>
                </a:cubicBezTo>
                <a:cubicBezTo>
                  <a:pt x="281" y="709"/>
                  <a:pt x="267" y="721"/>
                  <a:pt x="256" y="729"/>
                </a:cubicBezTo>
                <a:cubicBezTo>
                  <a:pt x="236" y="745"/>
                  <a:pt x="216" y="754"/>
                  <a:pt x="192" y="763"/>
                </a:cubicBezTo>
                <a:cubicBezTo>
                  <a:pt x="202" y="760"/>
                  <a:pt x="211" y="758"/>
                  <a:pt x="220" y="754"/>
                </a:cubicBezTo>
                <a:cubicBezTo>
                  <a:pt x="236" y="748"/>
                  <a:pt x="247" y="740"/>
                  <a:pt x="259" y="732"/>
                </a:cubicBezTo>
                <a:cubicBezTo>
                  <a:pt x="263" y="728"/>
                  <a:pt x="293" y="716"/>
                  <a:pt x="295" y="711"/>
                </a:cubicBezTo>
                <a:cubicBezTo>
                  <a:pt x="295" y="711"/>
                  <a:pt x="296" y="711"/>
                  <a:pt x="296" y="711"/>
                </a:cubicBezTo>
                <a:cubicBezTo>
                  <a:pt x="299" y="714"/>
                  <a:pt x="300" y="718"/>
                  <a:pt x="300" y="722"/>
                </a:cubicBezTo>
                <a:cubicBezTo>
                  <a:pt x="302" y="729"/>
                  <a:pt x="299" y="735"/>
                  <a:pt x="292" y="743"/>
                </a:cubicBezTo>
                <a:cubicBezTo>
                  <a:pt x="291" y="745"/>
                  <a:pt x="289" y="747"/>
                  <a:pt x="288" y="748"/>
                </a:cubicBezTo>
                <a:cubicBezTo>
                  <a:pt x="304" y="743"/>
                  <a:pt x="318" y="740"/>
                  <a:pt x="332" y="740"/>
                </a:cubicBezTo>
                <a:cubicBezTo>
                  <a:pt x="334" y="740"/>
                  <a:pt x="335" y="740"/>
                  <a:pt x="336" y="740"/>
                </a:cubicBezTo>
                <a:cubicBezTo>
                  <a:pt x="358" y="738"/>
                  <a:pt x="380" y="748"/>
                  <a:pt x="404" y="756"/>
                </a:cubicBezTo>
                <a:cubicBezTo>
                  <a:pt x="381" y="732"/>
                  <a:pt x="385" y="689"/>
                  <a:pt x="407" y="666"/>
                </a:cubicBezTo>
                <a:cubicBezTo>
                  <a:pt x="413" y="659"/>
                  <a:pt x="421" y="655"/>
                  <a:pt x="428" y="652"/>
                </a:cubicBezTo>
                <a:cubicBezTo>
                  <a:pt x="474" y="629"/>
                  <a:pt x="540" y="685"/>
                  <a:pt x="513" y="741"/>
                </a:cubicBezTo>
                <a:moveTo>
                  <a:pt x="462" y="747"/>
                </a:moveTo>
                <a:cubicBezTo>
                  <a:pt x="460" y="748"/>
                  <a:pt x="458" y="749"/>
                  <a:pt x="455" y="750"/>
                </a:cubicBezTo>
                <a:cubicBezTo>
                  <a:pt x="448" y="754"/>
                  <a:pt x="441" y="755"/>
                  <a:pt x="434" y="753"/>
                </a:cubicBezTo>
                <a:cubicBezTo>
                  <a:pt x="445" y="757"/>
                  <a:pt x="457" y="755"/>
                  <a:pt x="465" y="748"/>
                </a:cubicBezTo>
                <a:cubicBezTo>
                  <a:pt x="469" y="744"/>
                  <a:pt x="472" y="740"/>
                  <a:pt x="473" y="734"/>
                </a:cubicBezTo>
                <a:cubicBezTo>
                  <a:pt x="470" y="739"/>
                  <a:pt x="467" y="744"/>
                  <a:pt x="462" y="747"/>
                </a:cubicBezTo>
                <a:moveTo>
                  <a:pt x="426" y="659"/>
                </a:moveTo>
                <a:cubicBezTo>
                  <a:pt x="421" y="662"/>
                  <a:pt x="417" y="666"/>
                  <a:pt x="413" y="671"/>
                </a:cubicBezTo>
                <a:cubicBezTo>
                  <a:pt x="417" y="668"/>
                  <a:pt x="422" y="664"/>
                  <a:pt x="426" y="660"/>
                </a:cubicBezTo>
                <a:lnTo>
                  <a:pt x="426" y="659"/>
                </a:lnTo>
                <a:close/>
                <a:moveTo>
                  <a:pt x="288" y="702"/>
                </a:moveTo>
                <a:cubicBezTo>
                  <a:pt x="298" y="698"/>
                  <a:pt x="306" y="692"/>
                  <a:pt x="315" y="696"/>
                </a:cubicBezTo>
                <a:cubicBezTo>
                  <a:pt x="316" y="696"/>
                  <a:pt x="316" y="696"/>
                  <a:pt x="317" y="696"/>
                </a:cubicBezTo>
                <a:cubicBezTo>
                  <a:pt x="317" y="695"/>
                  <a:pt x="317" y="695"/>
                  <a:pt x="317" y="695"/>
                </a:cubicBezTo>
                <a:cubicBezTo>
                  <a:pt x="314" y="694"/>
                  <a:pt x="311" y="693"/>
                  <a:pt x="308" y="693"/>
                </a:cubicBezTo>
                <a:cubicBezTo>
                  <a:pt x="300" y="694"/>
                  <a:pt x="294" y="698"/>
                  <a:pt x="288" y="702"/>
                </a:cubicBezTo>
                <a:moveTo>
                  <a:pt x="336" y="699"/>
                </a:moveTo>
                <a:cubicBezTo>
                  <a:pt x="334" y="694"/>
                  <a:pt x="330" y="691"/>
                  <a:pt x="326" y="690"/>
                </a:cubicBezTo>
                <a:cubicBezTo>
                  <a:pt x="329" y="694"/>
                  <a:pt x="333" y="695"/>
                  <a:pt x="336" y="699"/>
                </a:cubicBezTo>
                <a:moveTo>
                  <a:pt x="278" y="699"/>
                </a:moveTo>
                <a:cubicBezTo>
                  <a:pt x="289" y="692"/>
                  <a:pt x="298" y="686"/>
                  <a:pt x="309" y="682"/>
                </a:cubicBezTo>
                <a:cubicBezTo>
                  <a:pt x="311" y="681"/>
                  <a:pt x="313" y="681"/>
                  <a:pt x="315" y="680"/>
                </a:cubicBezTo>
                <a:cubicBezTo>
                  <a:pt x="317" y="679"/>
                  <a:pt x="320" y="679"/>
                  <a:pt x="322" y="679"/>
                </a:cubicBezTo>
                <a:cubicBezTo>
                  <a:pt x="324" y="679"/>
                  <a:pt x="326" y="679"/>
                  <a:pt x="327" y="679"/>
                </a:cubicBezTo>
                <a:cubicBezTo>
                  <a:pt x="325" y="678"/>
                  <a:pt x="323" y="678"/>
                  <a:pt x="321" y="678"/>
                </a:cubicBezTo>
                <a:cubicBezTo>
                  <a:pt x="303" y="678"/>
                  <a:pt x="288" y="688"/>
                  <a:pt x="278" y="699"/>
                </a:cubicBezTo>
                <a:moveTo>
                  <a:pt x="182" y="99"/>
                </a:moveTo>
                <a:cubicBezTo>
                  <a:pt x="180" y="93"/>
                  <a:pt x="179" y="88"/>
                  <a:pt x="177" y="82"/>
                </a:cubicBezTo>
                <a:cubicBezTo>
                  <a:pt x="174" y="55"/>
                  <a:pt x="195" y="47"/>
                  <a:pt x="218" y="48"/>
                </a:cubicBezTo>
                <a:cubicBezTo>
                  <a:pt x="201" y="38"/>
                  <a:pt x="183" y="48"/>
                  <a:pt x="176" y="64"/>
                </a:cubicBezTo>
                <a:cubicBezTo>
                  <a:pt x="172" y="75"/>
                  <a:pt x="174" y="87"/>
                  <a:pt x="182" y="100"/>
                </a:cubicBezTo>
                <a:cubicBezTo>
                  <a:pt x="183" y="100"/>
                  <a:pt x="183" y="100"/>
                  <a:pt x="183" y="100"/>
                </a:cubicBezTo>
                <a:lnTo>
                  <a:pt x="182" y="99"/>
                </a:lnTo>
                <a:close/>
                <a:moveTo>
                  <a:pt x="241" y="116"/>
                </a:moveTo>
                <a:cubicBezTo>
                  <a:pt x="216" y="121"/>
                  <a:pt x="217" y="121"/>
                  <a:pt x="195" y="109"/>
                </a:cubicBezTo>
                <a:cubicBezTo>
                  <a:pt x="203" y="122"/>
                  <a:pt x="232" y="132"/>
                  <a:pt x="241" y="116"/>
                </a:cubicBezTo>
                <a:moveTo>
                  <a:pt x="88" y="77"/>
                </a:moveTo>
                <a:cubicBezTo>
                  <a:pt x="81" y="74"/>
                  <a:pt x="72" y="71"/>
                  <a:pt x="62" y="72"/>
                </a:cubicBezTo>
                <a:cubicBezTo>
                  <a:pt x="77" y="64"/>
                  <a:pt x="94" y="77"/>
                  <a:pt x="105" y="88"/>
                </a:cubicBezTo>
                <a:cubicBezTo>
                  <a:pt x="122" y="104"/>
                  <a:pt x="131" y="121"/>
                  <a:pt x="135" y="137"/>
                </a:cubicBezTo>
                <a:cubicBezTo>
                  <a:pt x="130" y="118"/>
                  <a:pt x="107" y="87"/>
                  <a:pt x="88" y="77"/>
                </a:cubicBezTo>
                <a:moveTo>
                  <a:pt x="261" y="508"/>
                </a:moveTo>
                <a:cubicBezTo>
                  <a:pt x="263" y="514"/>
                  <a:pt x="282" y="581"/>
                  <a:pt x="275" y="622"/>
                </a:cubicBezTo>
                <a:cubicBezTo>
                  <a:pt x="286" y="586"/>
                  <a:pt x="274" y="544"/>
                  <a:pt x="263" y="503"/>
                </a:cubicBezTo>
                <a:cubicBezTo>
                  <a:pt x="257" y="478"/>
                  <a:pt x="252" y="455"/>
                  <a:pt x="248" y="432"/>
                </a:cubicBezTo>
                <a:cubicBezTo>
                  <a:pt x="248" y="433"/>
                  <a:pt x="248" y="434"/>
                  <a:pt x="248" y="435"/>
                </a:cubicBezTo>
                <a:cubicBezTo>
                  <a:pt x="249" y="460"/>
                  <a:pt x="255" y="484"/>
                  <a:pt x="261" y="508"/>
                </a:cubicBezTo>
                <a:moveTo>
                  <a:pt x="177" y="550"/>
                </a:moveTo>
                <a:cubicBezTo>
                  <a:pt x="185" y="547"/>
                  <a:pt x="194" y="547"/>
                  <a:pt x="200" y="550"/>
                </a:cubicBezTo>
                <a:cubicBezTo>
                  <a:pt x="206" y="556"/>
                  <a:pt x="206" y="556"/>
                  <a:pt x="206" y="556"/>
                </a:cubicBezTo>
                <a:cubicBezTo>
                  <a:pt x="207" y="557"/>
                  <a:pt x="208" y="557"/>
                  <a:pt x="210" y="558"/>
                </a:cubicBezTo>
                <a:cubicBezTo>
                  <a:pt x="206" y="554"/>
                  <a:pt x="203" y="551"/>
                  <a:pt x="199" y="548"/>
                </a:cubicBezTo>
                <a:cubicBezTo>
                  <a:pt x="190" y="546"/>
                  <a:pt x="183" y="547"/>
                  <a:pt x="177" y="550"/>
                </a:cubicBezTo>
                <a:moveTo>
                  <a:pt x="193" y="570"/>
                </a:moveTo>
                <a:cubicBezTo>
                  <a:pt x="198" y="574"/>
                  <a:pt x="198" y="574"/>
                  <a:pt x="198" y="574"/>
                </a:cubicBezTo>
                <a:cubicBezTo>
                  <a:pt x="200" y="574"/>
                  <a:pt x="201" y="575"/>
                  <a:pt x="202" y="575"/>
                </a:cubicBezTo>
                <a:cubicBezTo>
                  <a:pt x="202" y="575"/>
                  <a:pt x="202" y="575"/>
                  <a:pt x="202" y="575"/>
                </a:cubicBezTo>
                <a:cubicBezTo>
                  <a:pt x="200" y="572"/>
                  <a:pt x="200" y="572"/>
                  <a:pt x="200" y="572"/>
                </a:cubicBezTo>
                <a:cubicBezTo>
                  <a:pt x="200" y="572"/>
                  <a:pt x="200" y="572"/>
                  <a:pt x="200" y="572"/>
                </a:cubicBezTo>
                <a:lnTo>
                  <a:pt x="193" y="570"/>
                </a:lnTo>
                <a:close/>
                <a:moveTo>
                  <a:pt x="40" y="474"/>
                </a:moveTo>
                <a:cubicBezTo>
                  <a:pt x="42" y="488"/>
                  <a:pt x="80" y="516"/>
                  <a:pt x="89" y="535"/>
                </a:cubicBezTo>
                <a:cubicBezTo>
                  <a:pt x="102" y="564"/>
                  <a:pt x="108" y="588"/>
                  <a:pt x="103" y="613"/>
                </a:cubicBezTo>
                <a:cubicBezTo>
                  <a:pt x="99" y="628"/>
                  <a:pt x="96" y="656"/>
                  <a:pt x="72" y="642"/>
                </a:cubicBezTo>
                <a:cubicBezTo>
                  <a:pt x="71" y="642"/>
                  <a:pt x="71" y="642"/>
                  <a:pt x="71" y="642"/>
                </a:cubicBezTo>
                <a:cubicBezTo>
                  <a:pt x="76" y="652"/>
                  <a:pt x="61" y="666"/>
                  <a:pt x="66" y="679"/>
                </a:cubicBezTo>
                <a:cubicBezTo>
                  <a:pt x="67" y="679"/>
                  <a:pt x="67" y="679"/>
                  <a:pt x="67" y="679"/>
                </a:cubicBezTo>
                <a:cubicBezTo>
                  <a:pt x="66" y="678"/>
                  <a:pt x="66" y="678"/>
                  <a:pt x="66" y="678"/>
                </a:cubicBezTo>
                <a:cubicBezTo>
                  <a:pt x="68" y="668"/>
                  <a:pt x="68" y="656"/>
                  <a:pt x="77" y="647"/>
                </a:cubicBezTo>
                <a:cubicBezTo>
                  <a:pt x="84" y="650"/>
                  <a:pt x="88" y="646"/>
                  <a:pt x="97" y="642"/>
                </a:cubicBezTo>
                <a:cubicBezTo>
                  <a:pt x="99" y="643"/>
                  <a:pt x="100" y="645"/>
                  <a:pt x="102" y="646"/>
                </a:cubicBezTo>
                <a:cubicBezTo>
                  <a:pt x="102" y="646"/>
                  <a:pt x="102" y="646"/>
                  <a:pt x="102" y="646"/>
                </a:cubicBezTo>
                <a:cubicBezTo>
                  <a:pt x="100" y="643"/>
                  <a:pt x="99" y="641"/>
                  <a:pt x="97" y="639"/>
                </a:cubicBezTo>
                <a:cubicBezTo>
                  <a:pt x="104" y="631"/>
                  <a:pt x="103" y="620"/>
                  <a:pt x="106" y="610"/>
                </a:cubicBezTo>
                <a:cubicBezTo>
                  <a:pt x="116" y="605"/>
                  <a:pt x="127" y="613"/>
                  <a:pt x="136" y="612"/>
                </a:cubicBezTo>
                <a:cubicBezTo>
                  <a:pt x="127" y="610"/>
                  <a:pt x="118" y="608"/>
                  <a:pt x="108" y="605"/>
                </a:cubicBezTo>
                <a:cubicBezTo>
                  <a:pt x="106" y="600"/>
                  <a:pt x="106" y="587"/>
                  <a:pt x="107" y="581"/>
                </a:cubicBezTo>
                <a:cubicBezTo>
                  <a:pt x="117" y="578"/>
                  <a:pt x="139" y="576"/>
                  <a:pt x="141" y="589"/>
                </a:cubicBezTo>
                <a:cubicBezTo>
                  <a:pt x="139" y="591"/>
                  <a:pt x="137" y="593"/>
                  <a:pt x="135" y="596"/>
                </a:cubicBezTo>
                <a:cubicBezTo>
                  <a:pt x="135" y="596"/>
                  <a:pt x="135" y="596"/>
                  <a:pt x="135" y="596"/>
                </a:cubicBezTo>
                <a:cubicBezTo>
                  <a:pt x="150" y="598"/>
                  <a:pt x="159" y="613"/>
                  <a:pt x="161" y="627"/>
                </a:cubicBezTo>
                <a:cubicBezTo>
                  <a:pt x="159" y="629"/>
                  <a:pt x="159" y="629"/>
                  <a:pt x="159" y="629"/>
                </a:cubicBezTo>
                <a:cubicBezTo>
                  <a:pt x="155" y="627"/>
                  <a:pt x="147" y="626"/>
                  <a:pt x="142" y="627"/>
                </a:cubicBezTo>
                <a:cubicBezTo>
                  <a:pt x="144" y="630"/>
                  <a:pt x="145" y="633"/>
                  <a:pt x="147" y="636"/>
                </a:cubicBezTo>
                <a:cubicBezTo>
                  <a:pt x="145" y="638"/>
                  <a:pt x="145" y="638"/>
                  <a:pt x="145" y="638"/>
                </a:cubicBezTo>
                <a:cubicBezTo>
                  <a:pt x="134" y="636"/>
                  <a:pt x="124" y="631"/>
                  <a:pt x="113" y="630"/>
                </a:cubicBezTo>
                <a:cubicBezTo>
                  <a:pt x="112" y="631"/>
                  <a:pt x="112" y="631"/>
                  <a:pt x="111" y="632"/>
                </a:cubicBezTo>
                <a:cubicBezTo>
                  <a:pt x="114" y="642"/>
                  <a:pt x="126" y="638"/>
                  <a:pt x="134" y="641"/>
                </a:cubicBezTo>
                <a:cubicBezTo>
                  <a:pt x="134" y="643"/>
                  <a:pt x="134" y="644"/>
                  <a:pt x="134" y="646"/>
                </a:cubicBezTo>
                <a:cubicBezTo>
                  <a:pt x="133" y="647"/>
                  <a:pt x="132" y="648"/>
                  <a:pt x="130" y="649"/>
                </a:cubicBezTo>
                <a:cubicBezTo>
                  <a:pt x="139" y="672"/>
                  <a:pt x="144" y="684"/>
                  <a:pt x="132" y="702"/>
                </a:cubicBezTo>
                <a:cubicBezTo>
                  <a:pt x="131" y="702"/>
                  <a:pt x="131" y="702"/>
                  <a:pt x="131" y="702"/>
                </a:cubicBezTo>
                <a:cubicBezTo>
                  <a:pt x="124" y="691"/>
                  <a:pt x="119" y="687"/>
                  <a:pt x="110" y="684"/>
                </a:cubicBezTo>
                <a:cubicBezTo>
                  <a:pt x="106" y="687"/>
                  <a:pt x="106" y="688"/>
                  <a:pt x="103" y="687"/>
                </a:cubicBezTo>
                <a:cubicBezTo>
                  <a:pt x="95" y="683"/>
                  <a:pt x="97" y="669"/>
                  <a:pt x="90" y="662"/>
                </a:cubicBezTo>
                <a:cubicBezTo>
                  <a:pt x="90" y="663"/>
                  <a:pt x="90" y="663"/>
                  <a:pt x="90" y="663"/>
                </a:cubicBezTo>
                <a:cubicBezTo>
                  <a:pt x="90" y="663"/>
                  <a:pt x="89" y="664"/>
                  <a:pt x="89" y="664"/>
                </a:cubicBezTo>
                <a:cubicBezTo>
                  <a:pt x="91" y="667"/>
                  <a:pt x="102" y="701"/>
                  <a:pt x="91" y="699"/>
                </a:cubicBezTo>
                <a:cubicBezTo>
                  <a:pt x="87" y="698"/>
                  <a:pt x="84" y="694"/>
                  <a:pt x="80" y="693"/>
                </a:cubicBezTo>
                <a:cubicBezTo>
                  <a:pt x="79" y="693"/>
                  <a:pt x="79" y="693"/>
                  <a:pt x="79" y="693"/>
                </a:cubicBezTo>
                <a:cubicBezTo>
                  <a:pt x="81" y="700"/>
                  <a:pt x="83" y="707"/>
                  <a:pt x="85" y="714"/>
                </a:cubicBezTo>
                <a:cubicBezTo>
                  <a:pt x="77" y="716"/>
                  <a:pt x="70" y="713"/>
                  <a:pt x="63" y="708"/>
                </a:cubicBezTo>
                <a:cubicBezTo>
                  <a:pt x="37" y="688"/>
                  <a:pt x="54" y="669"/>
                  <a:pt x="56" y="650"/>
                </a:cubicBezTo>
                <a:cubicBezTo>
                  <a:pt x="55" y="650"/>
                  <a:pt x="53" y="649"/>
                  <a:pt x="52" y="649"/>
                </a:cubicBezTo>
                <a:cubicBezTo>
                  <a:pt x="43" y="655"/>
                  <a:pt x="41" y="660"/>
                  <a:pt x="37" y="666"/>
                </a:cubicBezTo>
                <a:cubicBezTo>
                  <a:pt x="34" y="665"/>
                  <a:pt x="34" y="665"/>
                  <a:pt x="34" y="665"/>
                </a:cubicBezTo>
                <a:cubicBezTo>
                  <a:pt x="32" y="658"/>
                  <a:pt x="33" y="654"/>
                  <a:pt x="33" y="648"/>
                </a:cubicBezTo>
                <a:cubicBezTo>
                  <a:pt x="32" y="648"/>
                  <a:pt x="32" y="647"/>
                  <a:pt x="31" y="647"/>
                </a:cubicBezTo>
                <a:cubicBezTo>
                  <a:pt x="18" y="649"/>
                  <a:pt x="16" y="649"/>
                  <a:pt x="6" y="661"/>
                </a:cubicBezTo>
                <a:cubicBezTo>
                  <a:pt x="5" y="659"/>
                  <a:pt x="5" y="659"/>
                  <a:pt x="5" y="659"/>
                </a:cubicBezTo>
                <a:cubicBezTo>
                  <a:pt x="0" y="638"/>
                  <a:pt x="6" y="625"/>
                  <a:pt x="30" y="609"/>
                </a:cubicBezTo>
                <a:cubicBezTo>
                  <a:pt x="26" y="604"/>
                  <a:pt x="24" y="601"/>
                  <a:pt x="26" y="597"/>
                </a:cubicBezTo>
                <a:cubicBezTo>
                  <a:pt x="28" y="596"/>
                  <a:pt x="28" y="595"/>
                  <a:pt x="31" y="595"/>
                </a:cubicBezTo>
                <a:cubicBezTo>
                  <a:pt x="36" y="599"/>
                  <a:pt x="45" y="607"/>
                  <a:pt x="51" y="608"/>
                </a:cubicBezTo>
                <a:cubicBezTo>
                  <a:pt x="52" y="607"/>
                  <a:pt x="53" y="607"/>
                  <a:pt x="54" y="606"/>
                </a:cubicBezTo>
                <a:cubicBezTo>
                  <a:pt x="48" y="598"/>
                  <a:pt x="44" y="600"/>
                  <a:pt x="39" y="595"/>
                </a:cubicBezTo>
                <a:cubicBezTo>
                  <a:pt x="39" y="594"/>
                  <a:pt x="39" y="594"/>
                  <a:pt x="39" y="594"/>
                </a:cubicBezTo>
                <a:cubicBezTo>
                  <a:pt x="41" y="593"/>
                  <a:pt x="42" y="592"/>
                  <a:pt x="44" y="592"/>
                </a:cubicBezTo>
                <a:cubicBezTo>
                  <a:pt x="43" y="591"/>
                  <a:pt x="43" y="591"/>
                  <a:pt x="43" y="591"/>
                </a:cubicBezTo>
                <a:cubicBezTo>
                  <a:pt x="35" y="586"/>
                  <a:pt x="27" y="585"/>
                  <a:pt x="19" y="582"/>
                </a:cubicBezTo>
                <a:cubicBezTo>
                  <a:pt x="20" y="580"/>
                  <a:pt x="20" y="580"/>
                  <a:pt x="20" y="580"/>
                </a:cubicBezTo>
                <a:cubicBezTo>
                  <a:pt x="30" y="558"/>
                  <a:pt x="51" y="564"/>
                  <a:pt x="63" y="571"/>
                </a:cubicBezTo>
                <a:cubicBezTo>
                  <a:pt x="65" y="569"/>
                  <a:pt x="66" y="566"/>
                  <a:pt x="67" y="564"/>
                </a:cubicBezTo>
                <a:cubicBezTo>
                  <a:pt x="69" y="563"/>
                  <a:pt x="71" y="563"/>
                  <a:pt x="73" y="562"/>
                </a:cubicBezTo>
                <a:cubicBezTo>
                  <a:pt x="95" y="579"/>
                  <a:pt x="76" y="598"/>
                  <a:pt x="76" y="615"/>
                </a:cubicBezTo>
                <a:cubicBezTo>
                  <a:pt x="76" y="614"/>
                  <a:pt x="76" y="614"/>
                  <a:pt x="76" y="614"/>
                </a:cubicBezTo>
                <a:cubicBezTo>
                  <a:pt x="89" y="591"/>
                  <a:pt x="90" y="566"/>
                  <a:pt x="79" y="539"/>
                </a:cubicBezTo>
                <a:cubicBezTo>
                  <a:pt x="70" y="518"/>
                  <a:pt x="48" y="503"/>
                  <a:pt x="33" y="513"/>
                </a:cubicBezTo>
                <a:cubicBezTo>
                  <a:pt x="33" y="513"/>
                  <a:pt x="33" y="513"/>
                  <a:pt x="33" y="513"/>
                </a:cubicBezTo>
                <a:cubicBezTo>
                  <a:pt x="43" y="515"/>
                  <a:pt x="54" y="524"/>
                  <a:pt x="47" y="535"/>
                </a:cubicBezTo>
                <a:cubicBezTo>
                  <a:pt x="41" y="549"/>
                  <a:pt x="17" y="540"/>
                  <a:pt x="17" y="525"/>
                </a:cubicBezTo>
                <a:cubicBezTo>
                  <a:pt x="16" y="501"/>
                  <a:pt x="47" y="507"/>
                  <a:pt x="59" y="508"/>
                </a:cubicBezTo>
                <a:cubicBezTo>
                  <a:pt x="60" y="507"/>
                  <a:pt x="60" y="507"/>
                  <a:pt x="60" y="507"/>
                </a:cubicBezTo>
                <a:cubicBezTo>
                  <a:pt x="58" y="505"/>
                  <a:pt x="58" y="505"/>
                  <a:pt x="58" y="505"/>
                </a:cubicBezTo>
                <a:cubicBezTo>
                  <a:pt x="46" y="496"/>
                  <a:pt x="30" y="473"/>
                  <a:pt x="37" y="462"/>
                </a:cubicBezTo>
                <a:cubicBezTo>
                  <a:pt x="40" y="457"/>
                  <a:pt x="47" y="454"/>
                  <a:pt x="52" y="456"/>
                </a:cubicBezTo>
                <a:cubicBezTo>
                  <a:pt x="60" y="457"/>
                  <a:pt x="64" y="468"/>
                  <a:pt x="59" y="475"/>
                </a:cubicBezTo>
                <a:cubicBezTo>
                  <a:pt x="55" y="481"/>
                  <a:pt x="49" y="479"/>
                  <a:pt x="44" y="476"/>
                </a:cubicBezTo>
                <a:cubicBezTo>
                  <a:pt x="43" y="475"/>
                  <a:pt x="41" y="474"/>
                  <a:pt x="39" y="470"/>
                </a:cubicBezTo>
                <a:cubicBezTo>
                  <a:pt x="40" y="471"/>
                  <a:pt x="39" y="472"/>
                  <a:pt x="40" y="474"/>
                </a:cubicBezTo>
                <a:moveTo>
                  <a:pt x="24" y="525"/>
                </a:moveTo>
                <a:cubicBezTo>
                  <a:pt x="24" y="526"/>
                  <a:pt x="24" y="526"/>
                  <a:pt x="24" y="526"/>
                </a:cubicBezTo>
                <a:cubicBezTo>
                  <a:pt x="25" y="527"/>
                  <a:pt x="25" y="527"/>
                  <a:pt x="25" y="527"/>
                </a:cubicBezTo>
                <a:cubicBezTo>
                  <a:pt x="25" y="527"/>
                  <a:pt x="24" y="526"/>
                  <a:pt x="24" y="525"/>
                </a:cubicBezTo>
                <a:moveTo>
                  <a:pt x="72" y="588"/>
                </a:moveTo>
                <a:cubicBezTo>
                  <a:pt x="74" y="591"/>
                  <a:pt x="76" y="593"/>
                  <a:pt x="78" y="595"/>
                </a:cubicBezTo>
                <a:cubicBezTo>
                  <a:pt x="78" y="595"/>
                  <a:pt x="78" y="594"/>
                  <a:pt x="78" y="594"/>
                </a:cubicBezTo>
                <a:cubicBezTo>
                  <a:pt x="77" y="591"/>
                  <a:pt x="75" y="589"/>
                  <a:pt x="72" y="588"/>
                </a:cubicBezTo>
                <a:moveTo>
                  <a:pt x="69" y="584"/>
                </a:moveTo>
                <a:cubicBezTo>
                  <a:pt x="68" y="584"/>
                  <a:pt x="67" y="584"/>
                  <a:pt x="66" y="584"/>
                </a:cubicBezTo>
                <a:cubicBezTo>
                  <a:pt x="69" y="586"/>
                  <a:pt x="70" y="587"/>
                  <a:pt x="72" y="588"/>
                </a:cubicBezTo>
                <a:lnTo>
                  <a:pt x="69" y="584"/>
                </a:lnTo>
                <a:close/>
                <a:moveTo>
                  <a:pt x="62" y="581"/>
                </a:moveTo>
                <a:cubicBezTo>
                  <a:pt x="63" y="582"/>
                  <a:pt x="64" y="583"/>
                  <a:pt x="66" y="583"/>
                </a:cubicBezTo>
                <a:cubicBezTo>
                  <a:pt x="66" y="583"/>
                  <a:pt x="66" y="583"/>
                  <a:pt x="66" y="583"/>
                </a:cubicBezTo>
                <a:cubicBezTo>
                  <a:pt x="66" y="582"/>
                  <a:pt x="66" y="582"/>
                  <a:pt x="66" y="582"/>
                </a:cubicBezTo>
                <a:cubicBezTo>
                  <a:pt x="64" y="582"/>
                  <a:pt x="64" y="581"/>
                  <a:pt x="62" y="581"/>
                </a:cubicBezTo>
                <a:moveTo>
                  <a:pt x="103" y="647"/>
                </a:moveTo>
                <a:cubicBezTo>
                  <a:pt x="110" y="653"/>
                  <a:pt x="115" y="666"/>
                  <a:pt x="122" y="670"/>
                </a:cubicBezTo>
                <a:cubicBezTo>
                  <a:pt x="118" y="662"/>
                  <a:pt x="112" y="649"/>
                  <a:pt x="103" y="647"/>
                </a:cubicBezTo>
                <a:moveTo>
                  <a:pt x="75" y="615"/>
                </a:moveTo>
                <a:cubicBezTo>
                  <a:pt x="73" y="618"/>
                  <a:pt x="71" y="621"/>
                  <a:pt x="69" y="624"/>
                </a:cubicBezTo>
                <a:cubicBezTo>
                  <a:pt x="62" y="620"/>
                  <a:pt x="52" y="621"/>
                  <a:pt x="44" y="624"/>
                </a:cubicBezTo>
                <a:cubicBezTo>
                  <a:pt x="52" y="625"/>
                  <a:pt x="59" y="624"/>
                  <a:pt x="68" y="626"/>
                </a:cubicBezTo>
                <a:cubicBezTo>
                  <a:pt x="68" y="630"/>
                  <a:pt x="69" y="634"/>
                  <a:pt x="70" y="638"/>
                </a:cubicBezTo>
                <a:cubicBezTo>
                  <a:pt x="70" y="637"/>
                  <a:pt x="70" y="637"/>
                  <a:pt x="70" y="636"/>
                </a:cubicBezTo>
                <a:cubicBezTo>
                  <a:pt x="69" y="629"/>
                  <a:pt x="74" y="622"/>
                  <a:pt x="75" y="615"/>
                </a:cubicBezTo>
                <a:moveTo>
                  <a:pt x="89" y="630"/>
                </a:moveTo>
                <a:cubicBezTo>
                  <a:pt x="86" y="627"/>
                  <a:pt x="85" y="627"/>
                  <a:pt x="82" y="626"/>
                </a:cubicBezTo>
                <a:cubicBezTo>
                  <a:pt x="78" y="629"/>
                  <a:pt x="78" y="629"/>
                  <a:pt x="78" y="629"/>
                </a:cubicBezTo>
                <a:cubicBezTo>
                  <a:pt x="78" y="631"/>
                  <a:pt x="79" y="633"/>
                  <a:pt x="79" y="635"/>
                </a:cubicBezTo>
                <a:cubicBezTo>
                  <a:pt x="84" y="639"/>
                  <a:pt x="88" y="637"/>
                  <a:pt x="89" y="631"/>
                </a:cubicBezTo>
                <a:lnTo>
                  <a:pt x="89" y="630"/>
                </a:lnTo>
                <a:close/>
                <a:moveTo>
                  <a:pt x="93" y="618"/>
                </a:moveTo>
                <a:cubicBezTo>
                  <a:pt x="91" y="617"/>
                  <a:pt x="90" y="616"/>
                  <a:pt x="89" y="616"/>
                </a:cubicBezTo>
                <a:cubicBezTo>
                  <a:pt x="87" y="617"/>
                  <a:pt x="86" y="618"/>
                  <a:pt x="84" y="619"/>
                </a:cubicBezTo>
                <a:cubicBezTo>
                  <a:pt x="84" y="620"/>
                  <a:pt x="84" y="621"/>
                  <a:pt x="84" y="622"/>
                </a:cubicBezTo>
                <a:cubicBezTo>
                  <a:pt x="85" y="623"/>
                  <a:pt x="86" y="624"/>
                  <a:pt x="87" y="625"/>
                </a:cubicBezTo>
                <a:cubicBezTo>
                  <a:pt x="88" y="625"/>
                  <a:pt x="88" y="625"/>
                  <a:pt x="89" y="625"/>
                </a:cubicBezTo>
                <a:cubicBezTo>
                  <a:pt x="92" y="624"/>
                  <a:pt x="92" y="622"/>
                  <a:pt x="93" y="620"/>
                </a:cubicBezTo>
                <a:cubicBezTo>
                  <a:pt x="93" y="620"/>
                  <a:pt x="93" y="619"/>
                  <a:pt x="93" y="618"/>
                </a:cubicBezTo>
                <a:moveTo>
                  <a:pt x="95" y="607"/>
                </a:moveTo>
                <a:cubicBezTo>
                  <a:pt x="91" y="605"/>
                  <a:pt x="91" y="605"/>
                  <a:pt x="91" y="605"/>
                </a:cubicBezTo>
                <a:cubicBezTo>
                  <a:pt x="87" y="607"/>
                  <a:pt x="87" y="607"/>
                  <a:pt x="87" y="607"/>
                </a:cubicBezTo>
                <a:cubicBezTo>
                  <a:pt x="87" y="608"/>
                  <a:pt x="87" y="609"/>
                  <a:pt x="87" y="611"/>
                </a:cubicBezTo>
                <a:cubicBezTo>
                  <a:pt x="89" y="613"/>
                  <a:pt x="89" y="613"/>
                  <a:pt x="89" y="613"/>
                </a:cubicBezTo>
                <a:cubicBezTo>
                  <a:pt x="91" y="613"/>
                  <a:pt x="92" y="613"/>
                  <a:pt x="94" y="613"/>
                </a:cubicBezTo>
                <a:cubicBezTo>
                  <a:pt x="96" y="610"/>
                  <a:pt x="95" y="610"/>
                  <a:pt x="95" y="607"/>
                </a:cubicBezTo>
                <a:moveTo>
                  <a:pt x="97" y="596"/>
                </a:moveTo>
                <a:cubicBezTo>
                  <a:pt x="96" y="596"/>
                  <a:pt x="95" y="596"/>
                  <a:pt x="94" y="595"/>
                </a:cubicBezTo>
                <a:cubicBezTo>
                  <a:pt x="91" y="597"/>
                  <a:pt x="91" y="597"/>
                  <a:pt x="91" y="597"/>
                </a:cubicBezTo>
                <a:cubicBezTo>
                  <a:pt x="91" y="598"/>
                  <a:pt x="91" y="600"/>
                  <a:pt x="91" y="601"/>
                </a:cubicBezTo>
                <a:cubicBezTo>
                  <a:pt x="92" y="601"/>
                  <a:pt x="93" y="602"/>
                  <a:pt x="95" y="603"/>
                </a:cubicBezTo>
                <a:cubicBezTo>
                  <a:pt x="97" y="601"/>
                  <a:pt x="97" y="601"/>
                  <a:pt x="97" y="601"/>
                </a:cubicBezTo>
                <a:cubicBezTo>
                  <a:pt x="97" y="599"/>
                  <a:pt x="97" y="600"/>
                  <a:pt x="97" y="599"/>
                </a:cubicBezTo>
                <a:cubicBezTo>
                  <a:pt x="97" y="598"/>
                  <a:pt x="97" y="597"/>
                  <a:pt x="97" y="596"/>
                </a:cubicBezTo>
                <a:moveTo>
                  <a:pt x="97" y="588"/>
                </a:moveTo>
                <a:cubicBezTo>
                  <a:pt x="96" y="587"/>
                  <a:pt x="95" y="587"/>
                  <a:pt x="94" y="586"/>
                </a:cubicBezTo>
                <a:cubicBezTo>
                  <a:pt x="92" y="587"/>
                  <a:pt x="92" y="587"/>
                  <a:pt x="92" y="587"/>
                </a:cubicBezTo>
                <a:cubicBezTo>
                  <a:pt x="93" y="591"/>
                  <a:pt x="93" y="591"/>
                  <a:pt x="97" y="592"/>
                </a:cubicBezTo>
                <a:cubicBezTo>
                  <a:pt x="97" y="591"/>
                  <a:pt x="98" y="590"/>
                  <a:pt x="98" y="590"/>
                </a:cubicBezTo>
                <a:cubicBezTo>
                  <a:pt x="98" y="589"/>
                  <a:pt x="98" y="589"/>
                  <a:pt x="97" y="588"/>
                </a:cubicBezTo>
                <a:moveTo>
                  <a:pt x="92" y="578"/>
                </a:moveTo>
                <a:cubicBezTo>
                  <a:pt x="92" y="581"/>
                  <a:pt x="92" y="581"/>
                  <a:pt x="95" y="582"/>
                </a:cubicBezTo>
                <a:cubicBezTo>
                  <a:pt x="95" y="582"/>
                  <a:pt x="95" y="582"/>
                  <a:pt x="95" y="582"/>
                </a:cubicBezTo>
                <a:cubicBezTo>
                  <a:pt x="96" y="581"/>
                  <a:pt x="97" y="580"/>
                  <a:pt x="97" y="580"/>
                </a:cubicBezTo>
                <a:cubicBezTo>
                  <a:pt x="96" y="577"/>
                  <a:pt x="95" y="576"/>
                  <a:pt x="92" y="578"/>
                </a:cubicBezTo>
                <a:moveTo>
                  <a:pt x="95" y="569"/>
                </a:moveTo>
                <a:cubicBezTo>
                  <a:pt x="93" y="569"/>
                  <a:pt x="93" y="569"/>
                  <a:pt x="91" y="570"/>
                </a:cubicBezTo>
                <a:cubicBezTo>
                  <a:pt x="91" y="571"/>
                  <a:pt x="92" y="572"/>
                  <a:pt x="93" y="573"/>
                </a:cubicBezTo>
                <a:cubicBezTo>
                  <a:pt x="93" y="573"/>
                  <a:pt x="94" y="573"/>
                  <a:pt x="95" y="573"/>
                </a:cubicBezTo>
                <a:cubicBezTo>
                  <a:pt x="95" y="571"/>
                  <a:pt x="95" y="571"/>
                  <a:pt x="95" y="571"/>
                </a:cubicBezTo>
                <a:cubicBezTo>
                  <a:pt x="95" y="571"/>
                  <a:pt x="95" y="570"/>
                  <a:pt x="95" y="569"/>
                </a:cubicBezTo>
                <a:moveTo>
                  <a:pt x="93" y="562"/>
                </a:moveTo>
                <a:cubicBezTo>
                  <a:pt x="92" y="562"/>
                  <a:pt x="91" y="562"/>
                  <a:pt x="91" y="562"/>
                </a:cubicBezTo>
                <a:cubicBezTo>
                  <a:pt x="90" y="565"/>
                  <a:pt x="90" y="565"/>
                  <a:pt x="90" y="565"/>
                </a:cubicBezTo>
                <a:cubicBezTo>
                  <a:pt x="91" y="565"/>
                  <a:pt x="92" y="566"/>
                  <a:pt x="92" y="566"/>
                </a:cubicBezTo>
                <a:cubicBezTo>
                  <a:pt x="94" y="565"/>
                  <a:pt x="94" y="565"/>
                  <a:pt x="94" y="565"/>
                </a:cubicBezTo>
                <a:cubicBezTo>
                  <a:pt x="94" y="565"/>
                  <a:pt x="94" y="564"/>
                  <a:pt x="94" y="564"/>
                </a:cubicBezTo>
                <a:lnTo>
                  <a:pt x="93" y="562"/>
                </a:lnTo>
                <a:close/>
                <a:moveTo>
                  <a:pt x="90" y="556"/>
                </a:moveTo>
                <a:cubicBezTo>
                  <a:pt x="89" y="557"/>
                  <a:pt x="89" y="557"/>
                  <a:pt x="89" y="557"/>
                </a:cubicBezTo>
                <a:cubicBezTo>
                  <a:pt x="89" y="559"/>
                  <a:pt x="89" y="559"/>
                  <a:pt x="89" y="559"/>
                </a:cubicBezTo>
                <a:cubicBezTo>
                  <a:pt x="90" y="559"/>
                  <a:pt x="91" y="558"/>
                  <a:pt x="92" y="558"/>
                </a:cubicBezTo>
                <a:lnTo>
                  <a:pt x="90" y="556"/>
                </a:lnTo>
                <a:close/>
                <a:moveTo>
                  <a:pt x="567" y="1048"/>
                </a:moveTo>
                <a:cubicBezTo>
                  <a:pt x="567" y="1050"/>
                  <a:pt x="565" y="1051"/>
                  <a:pt x="564" y="1050"/>
                </a:cubicBezTo>
                <a:cubicBezTo>
                  <a:pt x="562" y="1050"/>
                  <a:pt x="561" y="1048"/>
                  <a:pt x="562" y="1047"/>
                </a:cubicBezTo>
                <a:cubicBezTo>
                  <a:pt x="562" y="1045"/>
                  <a:pt x="564" y="1044"/>
                  <a:pt x="565" y="1044"/>
                </a:cubicBezTo>
                <a:cubicBezTo>
                  <a:pt x="567" y="1045"/>
                  <a:pt x="568" y="1046"/>
                  <a:pt x="567" y="1048"/>
                </a:cubicBezTo>
                <a:moveTo>
                  <a:pt x="560" y="933"/>
                </a:moveTo>
                <a:cubicBezTo>
                  <a:pt x="560" y="936"/>
                  <a:pt x="556" y="938"/>
                  <a:pt x="553" y="937"/>
                </a:cubicBezTo>
                <a:cubicBezTo>
                  <a:pt x="550" y="936"/>
                  <a:pt x="548" y="933"/>
                  <a:pt x="549" y="929"/>
                </a:cubicBezTo>
                <a:cubicBezTo>
                  <a:pt x="550" y="926"/>
                  <a:pt x="553" y="924"/>
                  <a:pt x="556" y="925"/>
                </a:cubicBezTo>
                <a:cubicBezTo>
                  <a:pt x="559" y="926"/>
                  <a:pt x="561" y="930"/>
                  <a:pt x="560" y="933"/>
                </a:cubicBezTo>
                <a:moveTo>
                  <a:pt x="571" y="942"/>
                </a:moveTo>
                <a:cubicBezTo>
                  <a:pt x="570" y="945"/>
                  <a:pt x="567" y="947"/>
                  <a:pt x="564" y="946"/>
                </a:cubicBezTo>
                <a:cubicBezTo>
                  <a:pt x="561" y="945"/>
                  <a:pt x="560" y="942"/>
                  <a:pt x="560" y="939"/>
                </a:cubicBezTo>
                <a:cubicBezTo>
                  <a:pt x="561" y="937"/>
                  <a:pt x="564" y="935"/>
                  <a:pt x="567" y="936"/>
                </a:cubicBezTo>
                <a:cubicBezTo>
                  <a:pt x="570" y="937"/>
                  <a:pt x="571" y="939"/>
                  <a:pt x="571" y="942"/>
                </a:cubicBezTo>
                <a:moveTo>
                  <a:pt x="579" y="951"/>
                </a:moveTo>
                <a:cubicBezTo>
                  <a:pt x="578" y="954"/>
                  <a:pt x="575" y="955"/>
                  <a:pt x="573" y="955"/>
                </a:cubicBezTo>
                <a:cubicBezTo>
                  <a:pt x="570" y="954"/>
                  <a:pt x="569" y="951"/>
                  <a:pt x="570" y="949"/>
                </a:cubicBezTo>
                <a:cubicBezTo>
                  <a:pt x="570" y="946"/>
                  <a:pt x="573" y="945"/>
                  <a:pt x="575" y="946"/>
                </a:cubicBezTo>
                <a:cubicBezTo>
                  <a:pt x="578" y="946"/>
                  <a:pt x="579" y="949"/>
                  <a:pt x="579" y="951"/>
                </a:cubicBezTo>
                <a:moveTo>
                  <a:pt x="586" y="960"/>
                </a:moveTo>
                <a:cubicBezTo>
                  <a:pt x="585" y="963"/>
                  <a:pt x="583" y="964"/>
                  <a:pt x="580" y="963"/>
                </a:cubicBezTo>
                <a:cubicBezTo>
                  <a:pt x="578" y="963"/>
                  <a:pt x="577" y="960"/>
                  <a:pt x="577" y="958"/>
                </a:cubicBezTo>
                <a:cubicBezTo>
                  <a:pt x="578" y="956"/>
                  <a:pt x="580" y="954"/>
                  <a:pt x="583" y="955"/>
                </a:cubicBezTo>
                <a:cubicBezTo>
                  <a:pt x="585" y="956"/>
                  <a:pt x="586" y="958"/>
                  <a:pt x="586" y="960"/>
                </a:cubicBezTo>
                <a:moveTo>
                  <a:pt x="591" y="969"/>
                </a:moveTo>
                <a:cubicBezTo>
                  <a:pt x="591" y="972"/>
                  <a:pt x="589" y="973"/>
                  <a:pt x="587" y="972"/>
                </a:cubicBezTo>
                <a:cubicBezTo>
                  <a:pt x="585" y="972"/>
                  <a:pt x="583" y="969"/>
                  <a:pt x="584" y="967"/>
                </a:cubicBezTo>
                <a:cubicBezTo>
                  <a:pt x="584" y="965"/>
                  <a:pt x="587" y="964"/>
                  <a:pt x="589" y="965"/>
                </a:cubicBezTo>
                <a:cubicBezTo>
                  <a:pt x="591" y="965"/>
                  <a:pt x="592" y="967"/>
                  <a:pt x="591" y="969"/>
                </a:cubicBezTo>
                <a:moveTo>
                  <a:pt x="595" y="978"/>
                </a:moveTo>
                <a:cubicBezTo>
                  <a:pt x="595" y="979"/>
                  <a:pt x="593" y="980"/>
                  <a:pt x="591" y="980"/>
                </a:cubicBezTo>
                <a:cubicBezTo>
                  <a:pt x="590" y="979"/>
                  <a:pt x="589" y="978"/>
                  <a:pt x="589" y="976"/>
                </a:cubicBezTo>
                <a:cubicBezTo>
                  <a:pt x="590" y="974"/>
                  <a:pt x="591" y="973"/>
                  <a:pt x="593" y="974"/>
                </a:cubicBezTo>
                <a:cubicBezTo>
                  <a:pt x="595" y="974"/>
                  <a:pt x="596" y="976"/>
                  <a:pt x="595" y="978"/>
                </a:cubicBezTo>
                <a:moveTo>
                  <a:pt x="598" y="985"/>
                </a:moveTo>
                <a:cubicBezTo>
                  <a:pt x="597" y="986"/>
                  <a:pt x="596" y="987"/>
                  <a:pt x="595" y="987"/>
                </a:cubicBezTo>
                <a:cubicBezTo>
                  <a:pt x="593" y="986"/>
                  <a:pt x="593" y="985"/>
                  <a:pt x="593" y="984"/>
                </a:cubicBezTo>
                <a:cubicBezTo>
                  <a:pt x="593" y="983"/>
                  <a:pt x="595" y="982"/>
                  <a:pt x="596" y="982"/>
                </a:cubicBezTo>
                <a:cubicBezTo>
                  <a:pt x="597" y="983"/>
                  <a:pt x="598" y="984"/>
                  <a:pt x="598" y="985"/>
                </a:cubicBezTo>
                <a:moveTo>
                  <a:pt x="600" y="992"/>
                </a:moveTo>
                <a:cubicBezTo>
                  <a:pt x="599" y="993"/>
                  <a:pt x="598" y="994"/>
                  <a:pt x="597" y="993"/>
                </a:cubicBezTo>
                <a:cubicBezTo>
                  <a:pt x="596" y="993"/>
                  <a:pt x="596" y="992"/>
                  <a:pt x="596" y="991"/>
                </a:cubicBezTo>
                <a:cubicBezTo>
                  <a:pt x="596" y="990"/>
                  <a:pt x="597" y="989"/>
                  <a:pt x="598" y="989"/>
                </a:cubicBezTo>
                <a:cubicBezTo>
                  <a:pt x="599" y="990"/>
                  <a:pt x="600" y="991"/>
                  <a:pt x="600" y="992"/>
                </a:cubicBezTo>
                <a:moveTo>
                  <a:pt x="601" y="998"/>
                </a:moveTo>
                <a:cubicBezTo>
                  <a:pt x="600" y="999"/>
                  <a:pt x="600" y="1000"/>
                  <a:pt x="599" y="999"/>
                </a:cubicBezTo>
                <a:cubicBezTo>
                  <a:pt x="598" y="999"/>
                  <a:pt x="597" y="998"/>
                  <a:pt x="598" y="998"/>
                </a:cubicBezTo>
                <a:cubicBezTo>
                  <a:pt x="598" y="997"/>
                  <a:pt x="599" y="996"/>
                  <a:pt x="600" y="996"/>
                </a:cubicBezTo>
                <a:cubicBezTo>
                  <a:pt x="600" y="997"/>
                  <a:pt x="601" y="998"/>
                  <a:pt x="601" y="998"/>
                </a:cubicBezTo>
                <a:moveTo>
                  <a:pt x="507" y="493"/>
                </a:moveTo>
                <a:cubicBezTo>
                  <a:pt x="506" y="490"/>
                  <a:pt x="502" y="489"/>
                  <a:pt x="499" y="490"/>
                </a:cubicBezTo>
                <a:cubicBezTo>
                  <a:pt x="496" y="491"/>
                  <a:pt x="495" y="495"/>
                  <a:pt x="496" y="498"/>
                </a:cubicBezTo>
                <a:cubicBezTo>
                  <a:pt x="498" y="501"/>
                  <a:pt x="501" y="502"/>
                  <a:pt x="504" y="501"/>
                </a:cubicBezTo>
                <a:cubicBezTo>
                  <a:pt x="507" y="499"/>
                  <a:pt x="509" y="496"/>
                  <a:pt x="507" y="493"/>
                </a:cubicBezTo>
                <a:moveTo>
                  <a:pt x="516" y="482"/>
                </a:moveTo>
                <a:cubicBezTo>
                  <a:pt x="515" y="479"/>
                  <a:pt x="511" y="478"/>
                  <a:pt x="509" y="479"/>
                </a:cubicBezTo>
                <a:cubicBezTo>
                  <a:pt x="506" y="480"/>
                  <a:pt x="505" y="484"/>
                  <a:pt x="506" y="486"/>
                </a:cubicBezTo>
                <a:cubicBezTo>
                  <a:pt x="507" y="489"/>
                  <a:pt x="510" y="490"/>
                  <a:pt x="513" y="489"/>
                </a:cubicBezTo>
                <a:cubicBezTo>
                  <a:pt x="516" y="488"/>
                  <a:pt x="517" y="485"/>
                  <a:pt x="516" y="482"/>
                </a:cubicBezTo>
                <a:moveTo>
                  <a:pt x="522" y="472"/>
                </a:moveTo>
                <a:cubicBezTo>
                  <a:pt x="521" y="469"/>
                  <a:pt x="518" y="468"/>
                  <a:pt x="516" y="469"/>
                </a:cubicBezTo>
                <a:cubicBezTo>
                  <a:pt x="514" y="470"/>
                  <a:pt x="513" y="473"/>
                  <a:pt x="514" y="476"/>
                </a:cubicBezTo>
                <a:cubicBezTo>
                  <a:pt x="515" y="478"/>
                  <a:pt x="518" y="479"/>
                  <a:pt x="520" y="478"/>
                </a:cubicBezTo>
                <a:cubicBezTo>
                  <a:pt x="522" y="477"/>
                  <a:pt x="523" y="474"/>
                  <a:pt x="522" y="472"/>
                </a:cubicBezTo>
                <a:moveTo>
                  <a:pt x="528" y="462"/>
                </a:moveTo>
                <a:cubicBezTo>
                  <a:pt x="527" y="459"/>
                  <a:pt x="524" y="458"/>
                  <a:pt x="522" y="459"/>
                </a:cubicBezTo>
                <a:cubicBezTo>
                  <a:pt x="520" y="460"/>
                  <a:pt x="519" y="463"/>
                  <a:pt x="520" y="465"/>
                </a:cubicBezTo>
                <a:cubicBezTo>
                  <a:pt x="521" y="467"/>
                  <a:pt x="523" y="468"/>
                  <a:pt x="526" y="467"/>
                </a:cubicBezTo>
                <a:cubicBezTo>
                  <a:pt x="528" y="466"/>
                  <a:pt x="529" y="464"/>
                  <a:pt x="528" y="462"/>
                </a:cubicBezTo>
                <a:moveTo>
                  <a:pt x="532" y="452"/>
                </a:moveTo>
                <a:cubicBezTo>
                  <a:pt x="531" y="450"/>
                  <a:pt x="529" y="449"/>
                  <a:pt x="527" y="450"/>
                </a:cubicBezTo>
                <a:cubicBezTo>
                  <a:pt x="525" y="451"/>
                  <a:pt x="524" y="453"/>
                  <a:pt x="525" y="455"/>
                </a:cubicBezTo>
                <a:cubicBezTo>
                  <a:pt x="526" y="457"/>
                  <a:pt x="528" y="458"/>
                  <a:pt x="530" y="457"/>
                </a:cubicBezTo>
                <a:cubicBezTo>
                  <a:pt x="532" y="456"/>
                  <a:pt x="533" y="454"/>
                  <a:pt x="532" y="452"/>
                </a:cubicBezTo>
                <a:moveTo>
                  <a:pt x="535" y="443"/>
                </a:moveTo>
                <a:cubicBezTo>
                  <a:pt x="534" y="442"/>
                  <a:pt x="532" y="441"/>
                  <a:pt x="530" y="442"/>
                </a:cubicBezTo>
                <a:cubicBezTo>
                  <a:pt x="529" y="442"/>
                  <a:pt x="528" y="444"/>
                  <a:pt x="529" y="446"/>
                </a:cubicBezTo>
                <a:cubicBezTo>
                  <a:pt x="530" y="447"/>
                  <a:pt x="532" y="448"/>
                  <a:pt x="533" y="447"/>
                </a:cubicBezTo>
                <a:cubicBezTo>
                  <a:pt x="535" y="447"/>
                  <a:pt x="535" y="445"/>
                  <a:pt x="535" y="443"/>
                </a:cubicBezTo>
                <a:moveTo>
                  <a:pt x="536" y="435"/>
                </a:moveTo>
                <a:cubicBezTo>
                  <a:pt x="535" y="434"/>
                  <a:pt x="534" y="434"/>
                  <a:pt x="533" y="434"/>
                </a:cubicBezTo>
                <a:cubicBezTo>
                  <a:pt x="532" y="435"/>
                  <a:pt x="531" y="436"/>
                  <a:pt x="532" y="437"/>
                </a:cubicBezTo>
                <a:cubicBezTo>
                  <a:pt x="532" y="439"/>
                  <a:pt x="534" y="439"/>
                  <a:pt x="535" y="439"/>
                </a:cubicBezTo>
                <a:cubicBezTo>
                  <a:pt x="536" y="438"/>
                  <a:pt x="536" y="437"/>
                  <a:pt x="536" y="435"/>
                </a:cubicBezTo>
                <a:moveTo>
                  <a:pt x="537" y="428"/>
                </a:moveTo>
                <a:cubicBezTo>
                  <a:pt x="536" y="427"/>
                  <a:pt x="535" y="427"/>
                  <a:pt x="534" y="427"/>
                </a:cubicBezTo>
                <a:cubicBezTo>
                  <a:pt x="533" y="428"/>
                  <a:pt x="533" y="429"/>
                  <a:pt x="533" y="430"/>
                </a:cubicBezTo>
                <a:cubicBezTo>
                  <a:pt x="534" y="431"/>
                  <a:pt x="535" y="431"/>
                  <a:pt x="536" y="431"/>
                </a:cubicBezTo>
                <a:cubicBezTo>
                  <a:pt x="537" y="431"/>
                  <a:pt x="537" y="429"/>
                  <a:pt x="537" y="428"/>
                </a:cubicBezTo>
                <a:moveTo>
                  <a:pt x="537" y="422"/>
                </a:moveTo>
                <a:cubicBezTo>
                  <a:pt x="537" y="421"/>
                  <a:pt x="536" y="421"/>
                  <a:pt x="535" y="421"/>
                </a:cubicBezTo>
                <a:cubicBezTo>
                  <a:pt x="534" y="421"/>
                  <a:pt x="534" y="422"/>
                  <a:pt x="534" y="423"/>
                </a:cubicBezTo>
                <a:cubicBezTo>
                  <a:pt x="534" y="424"/>
                  <a:pt x="535" y="424"/>
                  <a:pt x="536" y="424"/>
                </a:cubicBezTo>
                <a:cubicBezTo>
                  <a:pt x="537" y="424"/>
                  <a:pt x="537" y="423"/>
                  <a:pt x="537" y="422"/>
                </a:cubicBezTo>
                <a:moveTo>
                  <a:pt x="494" y="379"/>
                </a:moveTo>
                <a:cubicBezTo>
                  <a:pt x="492" y="382"/>
                  <a:pt x="488" y="382"/>
                  <a:pt x="484" y="380"/>
                </a:cubicBezTo>
                <a:cubicBezTo>
                  <a:pt x="481" y="378"/>
                  <a:pt x="479" y="374"/>
                  <a:pt x="481" y="372"/>
                </a:cubicBezTo>
                <a:cubicBezTo>
                  <a:pt x="482" y="369"/>
                  <a:pt x="486" y="369"/>
                  <a:pt x="490" y="371"/>
                </a:cubicBezTo>
                <a:cubicBezTo>
                  <a:pt x="493" y="373"/>
                  <a:pt x="495" y="377"/>
                  <a:pt x="494" y="379"/>
                </a:cubicBezTo>
                <a:moveTo>
                  <a:pt x="479" y="901"/>
                </a:moveTo>
                <a:cubicBezTo>
                  <a:pt x="479" y="902"/>
                  <a:pt x="480" y="902"/>
                  <a:pt x="480" y="902"/>
                </a:cubicBezTo>
                <a:cubicBezTo>
                  <a:pt x="484" y="902"/>
                  <a:pt x="487" y="902"/>
                  <a:pt x="490" y="899"/>
                </a:cubicBezTo>
                <a:cubicBezTo>
                  <a:pt x="496" y="893"/>
                  <a:pt x="493" y="884"/>
                  <a:pt x="496" y="877"/>
                </a:cubicBezTo>
                <a:cubicBezTo>
                  <a:pt x="499" y="872"/>
                  <a:pt x="501" y="868"/>
                  <a:pt x="503" y="864"/>
                </a:cubicBezTo>
                <a:cubicBezTo>
                  <a:pt x="503" y="863"/>
                  <a:pt x="503" y="863"/>
                  <a:pt x="503" y="863"/>
                </a:cubicBezTo>
                <a:cubicBezTo>
                  <a:pt x="488" y="859"/>
                  <a:pt x="483" y="848"/>
                  <a:pt x="473" y="841"/>
                </a:cubicBezTo>
                <a:cubicBezTo>
                  <a:pt x="466" y="837"/>
                  <a:pt x="460" y="834"/>
                  <a:pt x="453" y="830"/>
                </a:cubicBezTo>
                <a:cubicBezTo>
                  <a:pt x="450" y="830"/>
                  <a:pt x="450" y="830"/>
                  <a:pt x="448" y="830"/>
                </a:cubicBezTo>
                <a:cubicBezTo>
                  <a:pt x="452" y="834"/>
                  <a:pt x="457" y="837"/>
                  <a:pt x="461" y="840"/>
                </a:cubicBezTo>
                <a:cubicBezTo>
                  <a:pt x="479" y="855"/>
                  <a:pt x="490" y="873"/>
                  <a:pt x="479" y="901"/>
                </a:cubicBezTo>
              </a:path>
            </a:pathLst>
          </a:custGeom>
          <a:solidFill>
            <a:srgbClr val="004DA1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35" name="组合 34"/>
          <p:cNvGrpSpPr/>
          <p:nvPr userDrawn="1"/>
        </p:nvGrpSpPr>
        <p:grpSpPr>
          <a:xfrm>
            <a:off x="5376000" y="2295360"/>
            <a:ext cx="1440000" cy="1440000"/>
            <a:chOff x="8856215" y="2462770"/>
            <a:chExt cx="1350694" cy="1350694"/>
          </a:xfrm>
        </p:grpSpPr>
        <p:sp>
          <p:nvSpPr>
            <p:cNvPr id="37" name="椭圆 36"/>
            <p:cNvSpPr/>
            <p:nvPr/>
          </p:nvSpPr>
          <p:spPr>
            <a:xfrm>
              <a:off x="8856215" y="2462770"/>
              <a:ext cx="1350694" cy="1350694"/>
            </a:xfrm>
            <a:prstGeom prst="ellipse">
              <a:avLst/>
            </a:prstGeom>
            <a:gradFill flip="none" rotWithShape="1">
              <a:gsLst>
                <a:gs pos="0">
                  <a:srgbClr val="FFFFFF"/>
                </a:gs>
                <a:gs pos="100000">
                  <a:srgbClr val="D5DBDF"/>
                </a:gs>
              </a:gsLst>
              <a:path path="circle">
                <a:fillToRect l="100000" t="100000"/>
              </a:path>
              <a:tileRect r="-100000" b="-100000"/>
            </a:gradFill>
            <a:ln w="25400">
              <a:gradFill flip="none" rotWithShape="1">
                <a:gsLst>
                  <a:gs pos="0">
                    <a:srgbClr val="7F98A5"/>
                  </a:gs>
                  <a:gs pos="100000">
                    <a:srgbClr val="FFFFFF"/>
                  </a:gs>
                </a:gsLst>
                <a:path path="circle">
                  <a:fillToRect l="100000" t="100000"/>
                </a:path>
                <a:tileRect r="-100000" b="-100000"/>
              </a:gradFill>
            </a:ln>
            <a:effectLst>
              <a:outerShdw blurRad="190500" dist="635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8" name="任意多边形 37"/>
            <p:cNvSpPr/>
            <p:nvPr/>
          </p:nvSpPr>
          <p:spPr bwMode="auto">
            <a:xfrm>
              <a:off x="8975727" y="2509923"/>
              <a:ext cx="1117686" cy="1235662"/>
            </a:xfrm>
            <a:custGeom>
              <a:avLst/>
              <a:gdLst>
                <a:gd name="connsiteX0" fmla="*/ 844303 w 1143418"/>
                <a:gd name="connsiteY0" fmla="*/ 1251427 h 1264110"/>
                <a:gd name="connsiteX1" fmla="*/ 853322 w 1143418"/>
                <a:gd name="connsiteY1" fmla="*/ 1252890 h 1264110"/>
                <a:gd name="connsiteX2" fmla="*/ 832651 w 1143418"/>
                <a:gd name="connsiteY2" fmla="*/ 1264110 h 1264110"/>
                <a:gd name="connsiteX3" fmla="*/ 833595 w 1143418"/>
                <a:gd name="connsiteY3" fmla="*/ 1258691 h 1264110"/>
                <a:gd name="connsiteX4" fmla="*/ 844303 w 1143418"/>
                <a:gd name="connsiteY4" fmla="*/ 1251427 h 1264110"/>
                <a:gd name="connsiteX5" fmla="*/ 803678 w 1143418"/>
                <a:gd name="connsiteY5" fmla="*/ 1189093 h 1264110"/>
                <a:gd name="connsiteX6" fmla="*/ 816240 w 1143418"/>
                <a:gd name="connsiteY6" fmla="*/ 1191295 h 1264110"/>
                <a:gd name="connsiteX7" fmla="*/ 821479 w 1143418"/>
                <a:gd name="connsiteY7" fmla="*/ 1214634 h 1264110"/>
                <a:gd name="connsiteX8" fmla="*/ 798141 w 1143418"/>
                <a:gd name="connsiteY8" fmla="*/ 1219873 h 1264110"/>
                <a:gd name="connsiteX9" fmla="*/ 792902 w 1143418"/>
                <a:gd name="connsiteY9" fmla="*/ 1196535 h 1264110"/>
                <a:gd name="connsiteX10" fmla="*/ 803678 w 1143418"/>
                <a:gd name="connsiteY10" fmla="*/ 1189093 h 1264110"/>
                <a:gd name="connsiteX11" fmla="*/ 880488 w 1143418"/>
                <a:gd name="connsiteY11" fmla="*/ 1158803 h 1264110"/>
                <a:gd name="connsiteX12" fmla="*/ 889589 w 1143418"/>
                <a:gd name="connsiteY12" fmla="*/ 1162242 h 1264110"/>
                <a:gd name="connsiteX13" fmla="*/ 896734 w 1143418"/>
                <a:gd name="connsiteY13" fmla="*/ 1196059 h 1264110"/>
                <a:gd name="connsiteX14" fmla="*/ 862917 w 1143418"/>
                <a:gd name="connsiteY14" fmla="*/ 1203203 h 1264110"/>
                <a:gd name="connsiteX15" fmla="*/ 855772 w 1143418"/>
                <a:gd name="connsiteY15" fmla="*/ 1169386 h 1264110"/>
                <a:gd name="connsiteX16" fmla="*/ 871073 w 1143418"/>
                <a:gd name="connsiteY16" fmla="*/ 1159027 h 1264110"/>
                <a:gd name="connsiteX17" fmla="*/ 880488 w 1143418"/>
                <a:gd name="connsiteY17" fmla="*/ 1158803 h 1264110"/>
                <a:gd name="connsiteX18" fmla="*/ 964000 w 1143418"/>
                <a:gd name="connsiteY18" fmla="*/ 1121511 h 1264110"/>
                <a:gd name="connsiteX19" fmla="*/ 976795 w 1143418"/>
                <a:gd name="connsiteY19" fmla="*/ 1123997 h 1264110"/>
                <a:gd name="connsiteX20" fmla="*/ 982132 w 1143418"/>
                <a:gd name="connsiteY20" fmla="*/ 1147768 h 1264110"/>
                <a:gd name="connsiteX21" fmla="*/ 958361 w 1143418"/>
                <a:gd name="connsiteY21" fmla="*/ 1153104 h 1264110"/>
                <a:gd name="connsiteX22" fmla="*/ 953024 w 1143418"/>
                <a:gd name="connsiteY22" fmla="*/ 1128849 h 1264110"/>
                <a:gd name="connsiteX23" fmla="*/ 964000 w 1143418"/>
                <a:gd name="connsiteY23" fmla="*/ 1121511 h 1264110"/>
                <a:gd name="connsiteX24" fmla="*/ 715147 w 1143418"/>
                <a:gd name="connsiteY24" fmla="*/ 1082217 h 1264110"/>
                <a:gd name="connsiteX25" fmla="*/ 728126 w 1143418"/>
                <a:gd name="connsiteY25" fmla="*/ 1084703 h 1264110"/>
                <a:gd name="connsiteX26" fmla="*/ 732889 w 1143418"/>
                <a:gd name="connsiteY26" fmla="*/ 1108473 h 1264110"/>
                <a:gd name="connsiteX27" fmla="*/ 709551 w 1143418"/>
                <a:gd name="connsiteY27" fmla="*/ 1113325 h 1264110"/>
                <a:gd name="connsiteX28" fmla="*/ 704311 w 1143418"/>
                <a:gd name="connsiteY28" fmla="*/ 1089554 h 1264110"/>
                <a:gd name="connsiteX29" fmla="*/ 715147 w 1143418"/>
                <a:gd name="connsiteY29" fmla="*/ 1082217 h 1264110"/>
                <a:gd name="connsiteX30" fmla="*/ 1082756 w 1143418"/>
                <a:gd name="connsiteY30" fmla="*/ 1075707 h 1264110"/>
                <a:gd name="connsiteX31" fmla="*/ 1065012 w 1143418"/>
                <a:gd name="connsiteY31" fmla="*/ 1097213 h 1264110"/>
                <a:gd name="connsiteX32" fmla="*/ 1067246 w 1143418"/>
                <a:gd name="connsiteY32" fmla="*/ 1085748 h 1264110"/>
                <a:gd name="connsiteX33" fmla="*/ 1078047 w 1143418"/>
                <a:gd name="connsiteY33" fmla="*/ 1076310 h 1264110"/>
                <a:gd name="connsiteX34" fmla="*/ 832705 w 1143418"/>
                <a:gd name="connsiteY34" fmla="*/ 1025189 h 1264110"/>
                <a:gd name="connsiteX35" fmla="*/ 844631 w 1143418"/>
                <a:gd name="connsiteY35" fmla="*/ 1030071 h 1264110"/>
                <a:gd name="connsiteX36" fmla="*/ 854250 w 1143418"/>
                <a:gd name="connsiteY36" fmla="*/ 1073890 h 1264110"/>
                <a:gd name="connsiteX37" fmla="*/ 809520 w 1143418"/>
                <a:gd name="connsiteY37" fmla="*/ 1083415 h 1264110"/>
                <a:gd name="connsiteX38" fmla="*/ 799901 w 1143418"/>
                <a:gd name="connsiteY38" fmla="*/ 1039120 h 1264110"/>
                <a:gd name="connsiteX39" fmla="*/ 832705 w 1143418"/>
                <a:gd name="connsiteY39" fmla="*/ 1025189 h 1264110"/>
                <a:gd name="connsiteX40" fmla="*/ 1002095 w 1143418"/>
                <a:gd name="connsiteY40" fmla="*/ 1013541 h 1264110"/>
                <a:gd name="connsiteX41" fmla="*/ 1013953 w 1143418"/>
                <a:gd name="connsiteY41" fmla="*/ 1018132 h 1264110"/>
                <a:gd name="connsiteX42" fmla="*/ 1023573 w 1143418"/>
                <a:gd name="connsiteY42" fmla="*/ 1061807 h 1264110"/>
                <a:gd name="connsiteX43" fmla="*/ 978843 w 1143418"/>
                <a:gd name="connsiteY43" fmla="*/ 1071301 h 1264110"/>
                <a:gd name="connsiteX44" fmla="*/ 969223 w 1143418"/>
                <a:gd name="connsiteY44" fmla="*/ 1027626 h 1264110"/>
                <a:gd name="connsiteX45" fmla="*/ 1002095 w 1143418"/>
                <a:gd name="connsiteY45" fmla="*/ 1013541 h 1264110"/>
                <a:gd name="connsiteX46" fmla="*/ 768350 w 1143418"/>
                <a:gd name="connsiteY46" fmla="*/ 987714 h 1264110"/>
                <a:gd name="connsiteX47" fmla="*/ 773787 w 1143418"/>
                <a:gd name="connsiteY47" fmla="*/ 988939 h 1264110"/>
                <a:gd name="connsiteX48" fmla="*/ 776203 w 1143418"/>
                <a:gd name="connsiteY48" fmla="*/ 999227 h 1264110"/>
                <a:gd name="connsiteX49" fmla="*/ 766054 w 1143418"/>
                <a:gd name="connsiteY49" fmla="*/ 1001187 h 1264110"/>
                <a:gd name="connsiteX50" fmla="*/ 763638 w 1143418"/>
                <a:gd name="connsiteY50" fmla="*/ 990899 h 1264110"/>
                <a:gd name="connsiteX51" fmla="*/ 768350 w 1143418"/>
                <a:gd name="connsiteY51" fmla="*/ 987714 h 1264110"/>
                <a:gd name="connsiteX52" fmla="*/ 940292 w 1143418"/>
                <a:gd name="connsiteY52" fmla="*/ 966322 h 1264110"/>
                <a:gd name="connsiteX53" fmla="*/ 946387 w 1143418"/>
                <a:gd name="connsiteY53" fmla="*/ 967468 h 1264110"/>
                <a:gd name="connsiteX54" fmla="*/ 948709 w 1143418"/>
                <a:gd name="connsiteY54" fmla="*/ 979042 h 1264110"/>
                <a:gd name="connsiteX55" fmla="*/ 937564 w 1143418"/>
                <a:gd name="connsiteY55" fmla="*/ 981453 h 1264110"/>
                <a:gd name="connsiteX56" fmla="*/ 935242 w 1143418"/>
                <a:gd name="connsiteY56" fmla="*/ 969879 h 1264110"/>
                <a:gd name="connsiteX57" fmla="*/ 940292 w 1143418"/>
                <a:gd name="connsiteY57" fmla="*/ 966322 h 1264110"/>
                <a:gd name="connsiteX58" fmla="*/ 1123397 w 1143418"/>
                <a:gd name="connsiteY58" fmla="*/ 942537 h 1264110"/>
                <a:gd name="connsiteX59" fmla="*/ 1132499 w 1143418"/>
                <a:gd name="connsiteY59" fmla="*/ 946243 h 1264110"/>
                <a:gd name="connsiteX60" fmla="*/ 1139643 w 1143418"/>
                <a:gd name="connsiteY60" fmla="*/ 980060 h 1264110"/>
                <a:gd name="connsiteX61" fmla="*/ 1105826 w 1143418"/>
                <a:gd name="connsiteY61" fmla="*/ 987204 h 1264110"/>
                <a:gd name="connsiteX62" fmla="*/ 1098682 w 1143418"/>
                <a:gd name="connsiteY62" fmla="*/ 953387 h 1264110"/>
                <a:gd name="connsiteX63" fmla="*/ 1123397 w 1143418"/>
                <a:gd name="connsiteY63" fmla="*/ 942537 h 1264110"/>
                <a:gd name="connsiteX64" fmla="*/ 894173 w 1143418"/>
                <a:gd name="connsiteY64" fmla="*/ 910037 h 1264110"/>
                <a:gd name="connsiteX65" fmla="*/ 906736 w 1143418"/>
                <a:gd name="connsiteY65" fmla="*/ 912523 h 1264110"/>
                <a:gd name="connsiteX66" fmla="*/ 911975 w 1143418"/>
                <a:gd name="connsiteY66" fmla="*/ 936294 h 1264110"/>
                <a:gd name="connsiteX67" fmla="*/ 888160 w 1143418"/>
                <a:gd name="connsiteY67" fmla="*/ 941145 h 1264110"/>
                <a:gd name="connsiteX68" fmla="*/ 883398 w 1143418"/>
                <a:gd name="connsiteY68" fmla="*/ 917375 h 1264110"/>
                <a:gd name="connsiteX69" fmla="*/ 894173 w 1143418"/>
                <a:gd name="connsiteY69" fmla="*/ 910037 h 1264110"/>
                <a:gd name="connsiteX70" fmla="*/ 1022334 w 1143418"/>
                <a:gd name="connsiteY70" fmla="*/ 882319 h 1264110"/>
                <a:gd name="connsiteX71" fmla="*/ 1029321 w 1143418"/>
                <a:gd name="connsiteY71" fmla="*/ 883644 h 1264110"/>
                <a:gd name="connsiteX72" fmla="*/ 1032212 w 1143418"/>
                <a:gd name="connsiteY72" fmla="*/ 896171 h 1264110"/>
                <a:gd name="connsiteX73" fmla="*/ 1019202 w 1143418"/>
                <a:gd name="connsiteY73" fmla="*/ 898580 h 1264110"/>
                <a:gd name="connsiteX74" fmla="*/ 1016793 w 1143418"/>
                <a:gd name="connsiteY74" fmla="*/ 886053 h 1264110"/>
                <a:gd name="connsiteX75" fmla="*/ 1022334 w 1143418"/>
                <a:gd name="connsiteY75" fmla="*/ 882319 h 1264110"/>
                <a:gd name="connsiteX76" fmla="*/ 1024342 w 1143418"/>
                <a:gd name="connsiteY76" fmla="*/ 792162 h 1264110"/>
                <a:gd name="connsiteX77" fmla="*/ 1036826 w 1143418"/>
                <a:gd name="connsiteY77" fmla="*/ 794544 h 1264110"/>
                <a:gd name="connsiteX78" fmla="*/ 1042033 w 1143418"/>
                <a:gd name="connsiteY78" fmla="*/ 817882 h 1264110"/>
                <a:gd name="connsiteX79" fmla="*/ 1018840 w 1143418"/>
                <a:gd name="connsiteY79" fmla="*/ 823121 h 1264110"/>
                <a:gd name="connsiteX80" fmla="*/ 1013633 w 1143418"/>
                <a:gd name="connsiteY80" fmla="*/ 799783 h 1264110"/>
                <a:gd name="connsiteX81" fmla="*/ 1024342 w 1143418"/>
                <a:gd name="connsiteY81" fmla="*/ 792162 h 1264110"/>
                <a:gd name="connsiteX82" fmla="*/ 263740 w 1143418"/>
                <a:gd name="connsiteY82" fmla="*/ 752868 h 1264110"/>
                <a:gd name="connsiteX83" fmla="*/ 273743 w 1143418"/>
                <a:gd name="connsiteY83" fmla="*/ 757631 h 1264110"/>
                <a:gd name="connsiteX84" fmla="*/ 269456 w 1143418"/>
                <a:gd name="connsiteY84" fmla="*/ 767157 h 1264110"/>
                <a:gd name="connsiteX85" fmla="*/ 259454 w 1143418"/>
                <a:gd name="connsiteY85" fmla="*/ 762870 h 1264110"/>
                <a:gd name="connsiteX86" fmla="*/ 263740 w 1143418"/>
                <a:gd name="connsiteY86" fmla="*/ 752868 h 1264110"/>
                <a:gd name="connsiteX87" fmla="*/ 246273 w 1143418"/>
                <a:gd name="connsiteY87" fmla="*/ 739343 h 1264110"/>
                <a:gd name="connsiteX88" fmla="*/ 253763 w 1143418"/>
                <a:gd name="connsiteY88" fmla="*/ 742792 h 1264110"/>
                <a:gd name="connsiteX89" fmla="*/ 250486 w 1143418"/>
                <a:gd name="connsiteY89" fmla="*/ 751168 h 1264110"/>
                <a:gd name="connsiteX90" fmla="*/ 242529 w 1143418"/>
                <a:gd name="connsiteY90" fmla="*/ 747226 h 1264110"/>
                <a:gd name="connsiteX91" fmla="*/ 246273 w 1143418"/>
                <a:gd name="connsiteY91" fmla="*/ 739343 h 1264110"/>
                <a:gd name="connsiteX92" fmla="*/ 272075 w 1143418"/>
                <a:gd name="connsiteY92" fmla="*/ 726910 h 1264110"/>
                <a:gd name="connsiteX93" fmla="*/ 283983 w 1143418"/>
                <a:gd name="connsiteY93" fmla="*/ 732625 h 1264110"/>
                <a:gd name="connsiteX94" fmla="*/ 278743 w 1143418"/>
                <a:gd name="connsiteY94" fmla="*/ 744533 h 1264110"/>
                <a:gd name="connsiteX95" fmla="*/ 266360 w 1143418"/>
                <a:gd name="connsiteY95" fmla="*/ 739294 h 1264110"/>
                <a:gd name="connsiteX96" fmla="*/ 272075 w 1143418"/>
                <a:gd name="connsiteY96" fmla="*/ 726910 h 1264110"/>
                <a:gd name="connsiteX97" fmla="*/ 236511 w 1143418"/>
                <a:gd name="connsiteY97" fmla="*/ 715522 h 1264110"/>
                <a:gd name="connsiteX98" fmla="*/ 248283 w 1143418"/>
                <a:gd name="connsiteY98" fmla="*/ 720881 h 1264110"/>
                <a:gd name="connsiteX99" fmla="*/ 243103 w 1143418"/>
                <a:gd name="connsiteY99" fmla="*/ 733058 h 1264110"/>
                <a:gd name="connsiteX100" fmla="*/ 231331 w 1143418"/>
                <a:gd name="connsiteY100" fmla="*/ 727700 h 1264110"/>
                <a:gd name="connsiteX101" fmla="*/ 236511 w 1143418"/>
                <a:gd name="connsiteY101" fmla="*/ 715522 h 1264110"/>
                <a:gd name="connsiteX102" fmla="*/ 269217 w 1143418"/>
                <a:gd name="connsiteY102" fmla="*/ 700714 h 1264110"/>
                <a:gd name="connsiteX103" fmla="*/ 278743 w 1143418"/>
                <a:gd name="connsiteY103" fmla="*/ 705001 h 1264110"/>
                <a:gd name="connsiteX104" fmla="*/ 274457 w 1143418"/>
                <a:gd name="connsiteY104" fmla="*/ 715003 h 1264110"/>
                <a:gd name="connsiteX105" fmla="*/ 264455 w 1143418"/>
                <a:gd name="connsiteY105" fmla="*/ 710240 h 1264110"/>
                <a:gd name="connsiteX106" fmla="*/ 269217 w 1143418"/>
                <a:gd name="connsiteY106" fmla="*/ 700714 h 1264110"/>
                <a:gd name="connsiteX107" fmla="*/ 234448 w 1143418"/>
                <a:gd name="connsiteY107" fmla="*/ 685710 h 1264110"/>
                <a:gd name="connsiteX108" fmla="*/ 244450 w 1143418"/>
                <a:gd name="connsiteY108" fmla="*/ 689997 h 1264110"/>
                <a:gd name="connsiteX109" fmla="*/ 240164 w 1143418"/>
                <a:gd name="connsiteY109" fmla="*/ 699999 h 1264110"/>
                <a:gd name="connsiteX110" fmla="*/ 230162 w 1143418"/>
                <a:gd name="connsiteY110" fmla="*/ 695713 h 1264110"/>
                <a:gd name="connsiteX111" fmla="*/ 234448 w 1143418"/>
                <a:gd name="connsiteY111" fmla="*/ 685710 h 1264110"/>
                <a:gd name="connsiteX112" fmla="*/ 288363 w 1143418"/>
                <a:gd name="connsiteY112" fmla="*/ 611496 h 1264110"/>
                <a:gd name="connsiteX113" fmla="*/ 296947 w 1143418"/>
                <a:gd name="connsiteY113" fmla="*/ 614291 h 1264110"/>
                <a:gd name="connsiteX114" fmla="*/ 380557 w 1143418"/>
                <a:gd name="connsiteY114" fmla="*/ 636772 h 1264110"/>
                <a:gd name="connsiteX115" fmla="*/ 407789 w 1143418"/>
                <a:gd name="connsiteY115" fmla="*/ 707083 h 1264110"/>
                <a:gd name="connsiteX116" fmla="*/ 362879 w 1143418"/>
                <a:gd name="connsiteY116" fmla="*/ 718563 h 1264110"/>
                <a:gd name="connsiteX117" fmla="*/ 304591 w 1143418"/>
                <a:gd name="connsiteY117" fmla="*/ 693691 h 1264110"/>
                <a:gd name="connsiteX118" fmla="*/ 264937 w 1143418"/>
                <a:gd name="connsiteY118" fmla="*/ 629597 h 1264110"/>
                <a:gd name="connsiteX119" fmla="*/ 278315 w 1143418"/>
                <a:gd name="connsiteY119" fmla="*/ 627206 h 1264110"/>
                <a:gd name="connsiteX120" fmla="*/ 358579 w 1143418"/>
                <a:gd name="connsiteY120" fmla="*/ 682211 h 1264110"/>
                <a:gd name="connsiteX121" fmla="*/ 360013 w 1143418"/>
                <a:gd name="connsiteY121" fmla="*/ 658774 h 1264110"/>
                <a:gd name="connsiteX122" fmla="*/ 280703 w 1143418"/>
                <a:gd name="connsiteY122" fmla="*/ 620509 h 1264110"/>
                <a:gd name="connsiteX123" fmla="*/ 280942 w 1143418"/>
                <a:gd name="connsiteY123" fmla="*/ 611660 h 1264110"/>
                <a:gd name="connsiteX124" fmla="*/ 288363 w 1143418"/>
                <a:gd name="connsiteY124" fmla="*/ 611496 h 1264110"/>
                <a:gd name="connsiteX125" fmla="*/ 259204 w 1143418"/>
                <a:gd name="connsiteY125" fmla="*/ 604097 h 1264110"/>
                <a:gd name="connsiteX126" fmla="*/ 264643 w 1143418"/>
                <a:gd name="connsiteY126" fmla="*/ 613115 h 1264110"/>
                <a:gd name="connsiteX127" fmla="*/ 264643 w 1143418"/>
                <a:gd name="connsiteY127" fmla="*/ 744509 h 1264110"/>
                <a:gd name="connsiteX128" fmla="*/ 258777 w 1143418"/>
                <a:gd name="connsiteY128" fmla="*/ 744987 h 1264110"/>
                <a:gd name="connsiteX129" fmla="*/ 251933 w 1143418"/>
                <a:gd name="connsiteY129" fmla="*/ 611204 h 1264110"/>
                <a:gd name="connsiteX130" fmla="*/ 259204 w 1143418"/>
                <a:gd name="connsiteY130" fmla="*/ 604097 h 1264110"/>
                <a:gd name="connsiteX131" fmla="*/ 602088 w 1143418"/>
                <a:gd name="connsiteY131" fmla="*/ 593540 h 1264110"/>
                <a:gd name="connsiteX132" fmla="*/ 650967 w 1143418"/>
                <a:gd name="connsiteY132" fmla="*/ 630699 h 1264110"/>
                <a:gd name="connsiteX133" fmla="*/ 618299 w 1143418"/>
                <a:gd name="connsiteY133" fmla="*/ 622036 h 1264110"/>
                <a:gd name="connsiteX134" fmla="*/ 595240 w 1143418"/>
                <a:gd name="connsiteY134" fmla="*/ 595564 h 1264110"/>
                <a:gd name="connsiteX135" fmla="*/ 602088 w 1143418"/>
                <a:gd name="connsiteY135" fmla="*/ 593540 h 1264110"/>
                <a:gd name="connsiteX136" fmla="*/ 233202 w 1143418"/>
                <a:gd name="connsiteY136" fmla="*/ 588040 h 1264110"/>
                <a:gd name="connsiteX137" fmla="*/ 236770 w 1143418"/>
                <a:gd name="connsiteY137" fmla="*/ 602866 h 1264110"/>
                <a:gd name="connsiteX138" fmla="*/ 160182 w 1143418"/>
                <a:gd name="connsiteY138" fmla="*/ 645323 h 1264110"/>
                <a:gd name="connsiteX139" fmla="*/ 161618 w 1143418"/>
                <a:gd name="connsiteY139" fmla="*/ 667744 h 1264110"/>
                <a:gd name="connsiteX140" fmla="*/ 215708 w 1143418"/>
                <a:gd name="connsiteY140" fmla="*/ 654387 h 1264110"/>
                <a:gd name="connsiteX141" fmla="*/ 232462 w 1143418"/>
                <a:gd name="connsiteY141" fmla="*/ 613838 h 1264110"/>
                <a:gd name="connsiteX142" fmla="*/ 243471 w 1143418"/>
                <a:gd name="connsiteY142" fmla="*/ 620994 h 1264110"/>
                <a:gd name="connsiteX143" fmla="*/ 199434 w 1143418"/>
                <a:gd name="connsiteY143" fmla="*/ 711634 h 1264110"/>
                <a:gd name="connsiteX144" fmla="*/ 141993 w 1143418"/>
                <a:gd name="connsiteY144" fmla="*/ 695891 h 1264110"/>
                <a:gd name="connsiteX145" fmla="*/ 130026 w 1143418"/>
                <a:gd name="connsiteY145" fmla="*/ 677763 h 1264110"/>
                <a:gd name="connsiteX146" fmla="*/ 86945 w 1143418"/>
                <a:gd name="connsiteY146" fmla="*/ 673469 h 1264110"/>
                <a:gd name="connsiteX147" fmla="*/ 92689 w 1143418"/>
                <a:gd name="connsiteY147" fmla="*/ 613838 h 1264110"/>
                <a:gd name="connsiteX148" fmla="*/ 223367 w 1143418"/>
                <a:gd name="connsiteY148" fmla="*/ 588554 h 1264110"/>
                <a:gd name="connsiteX149" fmla="*/ 233202 w 1143418"/>
                <a:gd name="connsiteY149" fmla="*/ 588040 h 1264110"/>
                <a:gd name="connsiteX150" fmla="*/ 663705 w 1143418"/>
                <a:gd name="connsiteY150" fmla="*/ 584236 h 1264110"/>
                <a:gd name="connsiteX151" fmla="*/ 692404 w 1143418"/>
                <a:gd name="connsiteY151" fmla="*/ 589385 h 1264110"/>
                <a:gd name="connsiteX152" fmla="*/ 635963 w 1143418"/>
                <a:gd name="connsiteY152" fmla="*/ 595470 h 1264110"/>
                <a:gd name="connsiteX153" fmla="*/ 663705 w 1143418"/>
                <a:gd name="connsiteY153" fmla="*/ 584236 h 1264110"/>
                <a:gd name="connsiteX154" fmla="*/ 562376 w 1143418"/>
                <a:gd name="connsiteY154" fmla="*/ 580906 h 1264110"/>
                <a:gd name="connsiteX155" fmla="*/ 610958 w 1143418"/>
                <a:gd name="connsiteY155" fmla="*/ 634986 h 1264110"/>
                <a:gd name="connsiteX156" fmla="*/ 578731 w 1143418"/>
                <a:gd name="connsiteY156" fmla="*/ 616010 h 1264110"/>
                <a:gd name="connsiteX157" fmla="*/ 562376 w 1143418"/>
                <a:gd name="connsiteY157" fmla="*/ 580906 h 1264110"/>
                <a:gd name="connsiteX158" fmla="*/ 648821 w 1143418"/>
                <a:gd name="connsiteY158" fmla="*/ 567243 h 1264110"/>
                <a:gd name="connsiteX159" fmla="*/ 665255 w 1143418"/>
                <a:gd name="connsiteY159" fmla="*/ 570959 h 1264110"/>
                <a:gd name="connsiteX160" fmla="*/ 600956 w 1143418"/>
                <a:gd name="connsiteY160" fmla="*/ 586301 h 1264110"/>
                <a:gd name="connsiteX161" fmla="*/ 631666 w 1143418"/>
                <a:gd name="connsiteY161" fmla="*/ 568561 h 1264110"/>
                <a:gd name="connsiteX162" fmla="*/ 648821 w 1143418"/>
                <a:gd name="connsiteY162" fmla="*/ 567243 h 1264110"/>
                <a:gd name="connsiteX163" fmla="*/ 527617 w 1143418"/>
                <a:gd name="connsiteY163" fmla="*/ 567114 h 1264110"/>
                <a:gd name="connsiteX164" fmla="*/ 570949 w 1143418"/>
                <a:gd name="connsiteY164" fmla="*/ 650703 h 1264110"/>
                <a:gd name="connsiteX165" fmla="*/ 536765 w 1143418"/>
                <a:gd name="connsiteY165" fmla="*/ 616033 h 1264110"/>
                <a:gd name="connsiteX166" fmla="*/ 527617 w 1143418"/>
                <a:gd name="connsiteY166" fmla="*/ 567114 h 1264110"/>
                <a:gd name="connsiteX167" fmla="*/ 61924 w 1143418"/>
                <a:gd name="connsiteY167" fmla="*/ 557001 h 1264110"/>
                <a:gd name="connsiteX168" fmla="*/ 67876 w 1143418"/>
                <a:gd name="connsiteY168" fmla="*/ 571051 h 1264110"/>
                <a:gd name="connsiteX169" fmla="*/ 169832 w 1143418"/>
                <a:gd name="connsiteY169" fmla="*/ 585257 h 1264110"/>
                <a:gd name="connsiteX170" fmla="*/ 167908 w 1143418"/>
                <a:gd name="connsiteY170" fmla="*/ 581942 h 1264110"/>
                <a:gd name="connsiteX171" fmla="*/ 71723 w 1143418"/>
                <a:gd name="connsiteY171" fmla="*/ 558266 h 1264110"/>
                <a:gd name="connsiteX172" fmla="*/ 61924 w 1143418"/>
                <a:gd name="connsiteY172" fmla="*/ 557001 h 1264110"/>
                <a:gd name="connsiteX173" fmla="*/ 404510 w 1143418"/>
                <a:gd name="connsiteY173" fmla="*/ 553744 h 1264110"/>
                <a:gd name="connsiteX174" fmla="*/ 383715 w 1143418"/>
                <a:gd name="connsiteY174" fmla="*/ 556466 h 1264110"/>
                <a:gd name="connsiteX175" fmla="*/ 328901 w 1143418"/>
                <a:gd name="connsiteY175" fmla="*/ 578729 h 1264110"/>
                <a:gd name="connsiteX176" fmla="*/ 298610 w 1143418"/>
                <a:gd name="connsiteY176" fmla="*/ 589377 h 1264110"/>
                <a:gd name="connsiteX177" fmla="*/ 293801 w 1143418"/>
                <a:gd name="connsiteY177" fmla="*/ 594216 h 1264110"/>
                <a:gd name="connsiteX178" fmla="*/ 377945 w 1143418"/>
                <a:gd name="connsiteY178" fmla="*/ 582601 h 1264110"/>
                <a:gd name="connsiteX179" fmla="*/ 414487 w 1143418"/>
                <a:gd name="connsiteY179" fmla="*/ 559370 h 1264110"/>
                <a:gd name="connsiteX180" fmla="*/ 404510 w 1143418"/>
                <a:gd name="connsiteY180" fmla="*/ 553744 h 1264110"/>
                <a:gd name="connsiteX181" fmla="*/ 629236 w 1143418"/>
                <a:gd name="connsiteY181" fmla="*/ 553228 h 1264110"/>
                <a:gd name="connsiteX182" fmla="*/ 650252 w 1143418"/>
                <a:gd name="connsiteY182" fmla="*/ 559683 h 1264110"/>
                <a:gd name="connsiteX183" fmla="*/ 565948 w 1143418"/>
                <a:gd name="connsiteY183" fmla="*/ 572473 h 1264110"/>
                <a:gd name="connsiteX184" fmla="*/ 607142 w 1143418"/>
                <a:gd name="connsiteY184" fmla="*/ 553524 h 1264110"/>
                <a:gd name="connsiteX185" fmla="*/ 629236 w 1143418"/>
                <a:gd name="connsiteY185" fmla="*/ 553228 h 1264110"/>
                <a:gd name="connsiteX186" fmla="*/ 501999 w 1143418"/>
                <a:gd name="connsiteY186" fmla="*/ 542109 h 1264110"/>
                <a:gd name="connsiteX187" fmla="*/ 526056 w 1143418"/>
                <a:gd name="connsiteY187" fmla="*/ 654990 h 1264110"/>
                <a:gd name="connsiteX188" fmla="*/ 496706 w 1143418"/>
                <a:gd name="connsiteY188" fmla="*/ 603074 h 1264110"/>
                <a:gd name="connsiteX189" fmla="*/ 501999 w 1143418"/>
                <a:gd name="connsiteY189" fmla="*/ 542109 h 1264110"/>
                <a:gd name="connsiteX190" fmla="*/ 577379 w 1143418"/>
                <a:gd name="connsiteY190" fmla="*/ 525689 h 1264110"/>
                <a:gd name="connsiteX191" fmla="*/ 635249 w 1143418"/>
                <a:gd name="connsiteY191" fmla="*/ 540104 h 1264110"/>
                <a:gd name="connsiteX192" fmla="*/ 519510 w 1143418"/>
                <a:gd name="connsiteY192" fmla="*/ 546351 h 1264110"/>
                <a:gd name="connsiteX193" fmla="*/ 577379 w 1143418"/>
                <a:gd name="connsiteY193" fmla="*/ 525689 h 1264110"/>
                <a:gd name="connsiteX194" fmla="*/ 59450 w 1143418"/>
                <a:gd name="connsiteY194" fmla="*/ 515331 h 1264110"/>
                <a:gd name="connsiteX195" fmla="*/ 107275 w 1143418"/>
                <a:gd name="connsiteY195" fmla="*/ 531917 h 1264110"/>
                <a:gd name="connsiteX196" fmla="*/ 191460 w 1143418"/>
                <a:gd name="connsiteY196" fmla="*/ 575370 h 1264110"/>
                <a:gd name="connsiteX197" fmla="*/ 199592 w 1143418"/>
                <a:gd name="connsiteY197" fmla="*/ 588263 h 1264110"/>
                <a:gd name="connsiteX198" fmla="*/ 135496 w 1143418"/>
                <a:gd name="connsiteY198" fmla="*/ 601633 h 1264110"/>
                <a:gd name="connsiteX199" fmla="*/ 56572 w 1143418"/>
                <a:gd name="connsiteY199" fmla="*/ 586830 h 1264110"/>
                <a:gd name="connsiteX200" fmla="*/ 11132 w 1143418"/>
                <a:gd name="connsiteY200" fmla="*/ 546242 h 1264110"/>
                <a:gd name="connsiteX201" fmla="*/ 12567 w 1143418"/>
                <a:gd name="connsiteY201" fmla="*/ 524277 h 1264110"/>
                <a:gd name="connsiteX202" fmla="*/ 43658 w 1143418"/>
                <a:gd name="connsiteY202" fmla="*/ 517114 h 1264110"/>
                <a:gd name="connsiteX203" fmla="*/ 59450 w 1143418"/>
                <a:gd name="connsiteY203" fmla="*/ 515331 h 1264110"/>
                <a:gd name="connsiteX204" fmla="*/ 411272 w 1143418"/>
                <a:gd name="connsiteY204" fmla="*/ 504861 h 1264110"/>
                <a:gd name="connsiteX205" fmla="*/ 449686 w 1143418"/>
                <a:gd name="connsiteY205" fmla="*/ 533501 h 1264110"/>
                <a:gd name="connsiteX206" fmla="*/ 408951 w 1143418"/>
                <a:gd name="connsiteY206" fmla="*/ 599630 h 1264110"/>
                <a:gd name="connsiteX207" fmla="*/ 276201 w 1143418"/>
                <a:gd name="connsiteY207" fmla="*/ 600109 h 1264110"/>
                <a:gd name="connsiteX208" fmla="*/ 279076 w 1143418"/>
                <a:gd name="connsiteY208" fmla="*/ 584296 h 1264110"/>
                <a:gd name="connsiteX209" fmla="*/ 320770 w 1143418"/>
                <a:gd name="connsiteY209" fmla="*/ 560336 h 1264110"/>
                <a:gd name="connsiteX210" fmla="*/ 394094 w 1143418"/>
                <a:gd name="connsiteY210" fmla="*/ 507624 h 1264110"/>
                <a:gd name="connsiteX211" fmla="*/ 411272 w 1143418"/>
                <a:gd name="connsiteY211" fmla="*/ 504861 h 1264110"/>
                <a:gd name="connsiteX212" fmla="*/ 356111 w 1143418"/>
                <a:gd name="connsiteY212" fmla="*/ 461852 h 1264110"/>
                <a:gd name="connsiteX213" fmla="*/ 308772 w 1143418"/>
                <a:gd name="connsiteY213" fmla="*/ 527105 h 1264110"/>
                <a:gd name="connsiteX214" fmla="*/ 315467 w 1143418"/>
                <a:gd name="connsiteY214" fmla="*/ 532820 h 1264110"/>
                <a:gd name="connsiteX215" fmla="*/ 358024 w 1143418"/>
                <a:gd name="connsiteY215" fmla="*/ 489954 h 1264110"/>
                <a:gd name="connsiteX216" fmla="*/ 361371 w 1143418"/>
                <a:gd name="connsiteY216" fmla="*/ 470426 h 1264110"/>
                <a:gd name="connsiteX217" fmla="*/ 356111 w 1143418"/>
                <a:gd name="connsiteY217" fmla="*/ 461852 h 1264110"/>
                <a:gd name="connsiteX218" fmla="*/ 710118 w 1143418"/>
                <a:gd name="connsiteY218" fmla="*/ 432064 h 1264110"/>
                <a:gd name="connsiteX219" fmla="*/ 716433 w 1143418"/>
                <a:gd name="connsiteY219" fmla="*/ 437015 h 1264110"/>
                <a:gd name="connsiteX220" fmla="*/ 711621 w 1143418"/>
                <a:gd name="connsiteY220" fmla="*/ 450689 h 1264110"/>
                <a:gd name="connsiteX221" fmla="*/ 697668 w 1143418"/>
                <a:gd name="connsiteY221" fmla="*/ 446445 h 1264110"/>
                <a:gd name="connsiteX222" fmla="*/ 701998 w 1143418"/>
                <a:gd name="connsiteY222" fmla="*/ 432771 h 1264110"/>
                <a:gd name="connsiteX223" fmla="*/ 710118 w 1143418"/>
                <a:gd name="connsiteY223" fmla="*/ 432064 h 1264110"/>
                <a:gd name="connsiteX224" fmla="*/ 185321 w 1143418"/>
                <a:gd name="connsiteY224" fmla="*/ 428940 h 1264110"/>
                <a:gd name="connsiteX225" fmla="*/ 178000 w 1143418"/>
                <a:gd name="connsiteY225" fmla="*/ 434256 h 1264110"/>
                <a:gd name="connsiteX226" fmla="*/ 151116 w 1143418"/>
                <a:gd name="connsiteY226" fmla="*/ 469143 h 1264110"/>
                <a:gd name="connsiteX227" fmla="*/ 180401 w 1143418"/>
                <a:gd name="connsiteY227" fmla="*/ 528881 h 1264110"/>
                <a:gd name="connsiteX228" fmla="*/ 224087 w 1143418"/>
                <a:gd name="connsiteY228" fmla="*/ 558033 h 1264110"/>
                <a:gd name="connsiteX229" fmla="*/ 227928 w 1143418"/>
                <a:gd name="connsiteY229" fmla="*/ 544174 h 1264110"/>
                <a:gd name="connsiteX230" fmla="*/ 190482 w 1143418"/>
                <a:gd name="connsiteY230" fmla="*/ 441903 h 1264110"/>
                <a:gd name="connsiteX231" fmla="*/ 185321 w 1143418"/>
                <a:gd name="connsiteY231" fmla="*/ 428940 h 1264110"/>
                <a:gd name="connsiteX232" fmla="*/ 395006 w 1143418"/>
                <a:gd name="connsiteY232" fmla="*/ 418888 h 1264110"/>
                <a:gd name="connsiteX233" fmla="*/ 399596 w 1143418"/>
                <a:gd name="connsiteY233" fmla="*/ 438395 h 1264110"/>
                <a:gd name="connsiteX234" fmla="*/ 387595 w 1143418"/>
                <a:gd name="connsiteY234" fmla="*/ 464224 h 1264110"/>
                <a:gd name="connsiteX235" fmla="*/ 342474 w 1143418"/>
                <a:gd name="connsiteY235" fmla="*/ 529277 h 1264110"/>
                <a:gd name="connsiteX236" fmla="*/ 283912 w 1143418"/>
                <a:gd name="connsiteY236" fmla="*/ 566108 h 1264110"/>
                <a:gd name="connsiteX237" fmla="*/ 272392 w 1143418"/>
                <a:gd name="connsiteY237" fmla="*/ 554629 h 1264110"/>
                <a:gd name="connsiteX238" fmla="*/ 273832 w 1143418"/>
                <a:gd name="connsiteY238" fmla="*/ 510144 h 1264110"/>
                <a:gd name="connsiteX239" fmla="*/ 315113 w 1143418"/>
                <a:gd name="connsiteY239" fmla="*/ 447005 h 1264110"/>
                <a:gd name="connsiteX240" fmla="*/ 377515 w 1143418"/>
                <a:gd name="connsiteY240" fmla="*/ 423566 h 1264110"/>
                <a:gd name="connsiteX241" fmla="*/ 395006 w 1143418"/>
                <a:gd name="connsiteY241" fmla="*/ 418888 h 1264110"/>
                <a:gd name="connsiteX242" fmla="*/ 678328 w 1143418"/>
                <a:gd name="connsiteY242" fmla="*/ 415910 h 1264110"/>
                <a:gd name="connsiteX243" fmla="*/ 685471 w 1143418"/>
                <a:gd name="connsiteY243" fmla="*/ 422153 h 1264110"/>
                <a:gd name="connsiteX244" fmla="*/ 680189 w 1143418"/>
                <a:gd name="connsiteY244" fmla="*/ 439440 h 1264110"/>
                <a:gd name="connsiteX245" fmla="*/ 662901 w 1143418"/>
                <a:gd name="connsiteY245" fmla="*/ 434158 h 1264110"/>
                <a:gd name="connsiteX246" fmla="*/ 668663 w 1143418"/>
                <a:gd name="connsiteY246" fmla="*/ 416871 h 1264110"/>
                <a:gd name="connsiteX247" fmla="*/ 678328 w 1143418"/>
                <a:gd name="connsiteY247" fmla="*/ 415910 h 1264110"/>
                <a:gd name="connsiteX248" fmla="*/ 711071 w 1143418"/>
                <a:gd name="connsiteY248" fmla="*/ 401481 h 1264110"/>
                <a:gd name="connsiteX249" fmla="*/ 715713 w 1143418"/>
                <a:gd name="connsiteY249" fmla="*/ 405870 h 1264110"/>
                <a:gd name="connsiteX250" fmla="*/ 712337 w 1143418"/>
                <a:gd name="connsiteY250" fmla="*/ 417247 h 1264110"/>
                <a:gd name="connsiteX251" fmla="*/ 701245 w 1143418"/>
                <a:gd name="connsiteY251" fmla="*/ 413784 h 1264110"/>
                <a:gd name="connsiteX252" fmla="*/ 704621 w 1143418"/>
                <a:gd name="connsiteY252" fmla="*/ 401914 h 1264110"/>
                <a:gd name="connsiteX253" fmla="*/ 711071 w 1143418"/>
                <a:gd name="connsiteY253" fmla="*/ 401481 h 1264110"/>
                <a:gd name="connsiteX254" fmla="*/ 652877 w 1143418"/>
                <a:gd name="connsiteY254" fmla="*/ 389714 h 1264110"/>
                <a:gd name="connsiteX255" fmla="*/ 659254 w 1143418"/>
                <a:gd name="connsiteY255" fmla="*/ 395007 h 1264110"/>
                <a:gd name="connsiteX256" fmla="*/ 654395 w 1143418"/>
                <a:gd name="connsiteY256" fmla="*/ 408960 h 1264110"/>
                <a:gd name="connsiteX257" fmla="*/ 640307 w 1143418"/>
                <a:gd name="connsiteY257" fmla="*/ 404149 h 1264110"/>
                <a:gd name="connsiteX258" fmla="*/ 644679 w 1143418"/>
                <a:gd name="connsiteY258" fmla="*/ 390195 h 1264110"/>
                <a:gd name="connsiteX259" fmla="*/ 652877 w 1143418"/>
                <a:gd name="connsiteY259" fmla="*/ 389714 h 1264110"/>
                <a:gd name="connsiteX260" fmla="*/ 172990 w 1143418"/>
                <a:gd name="connsiteY260" fmla="*/ 376012 h 1264110"/>
                <a:gd name="connsiteX261" fmla="*/ 182516 w 1143418"/>
                <a:gd name="connsiteY261" fmla="*/ 385211 h 1264110"/>
                <a:gd name="connsiteX262" fmla="*/ 248177 w 1143418"/>
                <a:gd name="connsiteY262" fmla="*/ 496555 h 1264110"/>
                <a:gd name="connsiteX263" fmla="*/ 250574 w 1143418"/>
                <a:gd name="connsiteY263" fmla="*/ 577793 h 1264110"/>
                <a:gd name="connsiteX264" fmla="*/ 231882 w 1143418"/>
                <a:gd name="connsiteY264" fmla="*/ 579704 h 1264110"/>
                <a:gd name="connsiteX265" fmla="*/ 141298 w 1143418"/>
                <a:gd name="connsiteY265" fmla="*/ 539563 h 1264110"/>
                <a:gd name="connsiteX266" fmla="*/ 122606 w 1143418"/>
                <a:gd name="connsiteY266" fmla="*/ 450680 h 1264110"/>
                <a:gd name="connsiteX267" fmla="*/ 165262 w 1143418"/>
                <a:gd name="connsiteY267" fmla="*/ 384733 h 1264110"/>
                <a:gd name="connsiteX268" fmla="*/ 172990 w 1143418"/>
                <a:gd name="connsiteY268" fmla="*/ 376012 h 1264110"/>
                <a:gd name="connsiteX269" fmla="*/ 698626 w 1143418"/>
                <a:gd name="connsiteY269" fmla="*/ 370426 h 1264110"/>
                <a:gd name="connsiteX270" fmla="*/ 706189 w 1143418"/>
                <a:gd name="connsiteY270" fmla="*/ 376909 h 1264110"/>
                <a:gd name="connsiteX271" fmla="*/ 700907 w 1143418"/>
                <a:gd name="connsiteY271" fmla="*/ 393716 h 1264110"/>
                <a:gd name="connsiteX272" fmla="*/ 683620 w 1143418"/>
                <a:gd name="connsiteY272" fmla="*/ 388434 h 1264110"/>
                <a:gd name="connsiteX273" fmla="*/ 688902 w 1143418"/>
                <a:gd name="connsiteY273" fmla="*/ 371147 h 1264110"/>
                <a:gd name="connsiteX274" fmla="*/ 698626 w 1143418"/>
                <a:gd name="connsiteY274" fmla="*/ 370426 h 1264110"/>
                <a:gd name="connsiteX275" fmla="*/ 669394 w 1143418"/>
                <a:gd name="connsiteY275" fmla="*/ 341212 h 1264110"/>
                <a:gd name="connsiteX276" fmla="*/ 675709 w 1143418"/>
                <a:gd name="connsiteY276" fmla="*/ 346495 h 1264110"/>
                <a:gd name="connsiteX277" fmla="*/ 670898 w 1143418"/>
                <a:gd name="connsiteY277" fmla="*/ 360584 h 1264110"/>
                <a:gd name="connsiteX278" fmla="*/ 656944 w 1143418"/>
                <a:gd name="connsiteY278" fmla="*/ 356211 h 1264110"/>
                <a:gd name="connsiteX279" fmla="*/ 661275 w 1143418"/>
                <a:gd name="connsiteY279" fmla="*/ 342123 h 1264110"/>
                <a:gd name="connsiteX280" fmla="*/ 669394 w 1143418"/>
                <a:gd name="connsiteY280" fmla="*/ 341212 h 1264110"/>
                <a:gd name="connsiteX281" fmla="*/ 571059 w 1143418"/>
                <a:gd name="connsiteY281" fmla="*/ 316463 h 1264110"/>
                <a:gd name="connsiteX282" fmla="*/ 576774 w 1143418"/>
                <a:gd name="connsiteY282" fmla="*/ 319734 h 1264110"/>
                <a:gd name="connsiteX283" fmla="*/ 601670 w 1143418"/>
                <a:gd name="connsiteY283" fmla="*/ 405028 h 1264110"/>
                <a:gd name="connsiteX284" fmla="*/ 577253 w 1143418"/>
                <a:gd name="connsiteY284" fmla="*/ 474988 h 1264110"/>
                <a:gd name="connsiteX285" fmla="*/ 532727 w 1143418"/>
                <a:gd name="connsiteY285" fmla="*/ 505175 h 1264110"/>
                <a:gd name="connsiteX286" fmla="*/ 492510 w 1143418"/>
                <a:gd name="connsiteY286" fmla="*/ 426591 h 1264110"/>
                <a:gd name="connsiteX287" fmla="*/ 537993 w 1143418"/>
                <a:gd name="connsiteY287" fmla="*/ 336026 h 1264110"/>
                <a:gd name="connsiteX288" fmla="*/ 556665 w 1143418"/>
                <a:gd name="connsiteY288" fmla="*/ 326922 h 1264110"/>
                <a:gd name="connsiteX289" fmla="*/ 527939 w 1143418"/>
                <a:gd name="connsiteY289" fmla="*/ 426111 h 1264110"/>
                <a:gd name="connsiteX290" fmla="*/ 549005 w 1143418"/>
                <a:gd name="connsiteY290" fmla="*/ 442883 h 1264110"/>
                <a:gd name="connsiteX291" fmla="*/ 564326 w 1143418"/>
                <a:gd name="connsiteY291" fmla="*/ 330276 h 1264110"/>
                <a:gd name="connsiteX292" fmla="*/ 571059 w 1143418"/>
                <a:gd name="connsiteY292" fmla="*/ 316463 h 1264110"/>
                <a:gd name="connsiteX293" fmla="*/ 516638 w 1143418"/>
                <a:gd name="connsiteY293" fmla="*/ 314873 h 1264110"/>
                <a:gd name="connsiteX294" fmla="*/ 506333 w 1143418"/>
                <a:gd name="connsiteY294" fmla="*/ 319957 h 1264110"/>
                <a:gd name="connsiteX295" fmla="*/ 467989 w 1143418"/>
                <a:gd name="connsiteY295" fmla="*/ 340533 h 1264110"/>
                <a:gd name="connsiteX296" fmla="*/ 396572 w 1143418"/>
                <a:gd name="connsiteY296" fmla="*/ 375464 h 1264110"/>
                <a:gd name="connsiteX297" fmla="*/ 372127 w 1143418"/>
                <a:gd name="connsiteY297" fmla="*/ 406567 h 1264110"/>
                <a:gd name="connsiteX298" fmla="*/ 428685 w 1143418"/>
                <a:gd name="connsiteY298" fmla="*/ 391255 h 1264110"/>
                <a:gd name="connsiteX299" fmla="*/ 515440 w 1143418"/>
                <a:gd name="connsiteY299" fmla="*/ 319478 h 1264110"/>
                <a:gd name="connsiteX300" fmla="*/ 516638 w 1143418"/>
                <a:gd name="connsiteY300" fmla="*/ 314873 h 1264110"/>
                <a:gd name="connsiteX301" fmla="*/ 186830 w 1143418"/>
                <a:gd name="connsiteY301" fmla="*/ 310786 h 1264110"/>
                <a:gd name="connsiteX302" fmla="*/ 220874 w 1143418"/>
                <a:gd name="connsiteY302" fmla="*/ 321201 h 1264110"/>
                <a:gd name="connsiteX303" fmla="*/ 146023 w 1143418"/>
                <a:gd name="connsiteY303" fmla="*/ 371333 h 1264110"/>
                <a:gd name="connsiteX304" fmla="*/ 58696 w 1143418"/>
                <a:gd name="connsiteY304" fmla="*/ 372288 h 1264110"/>
                <a:gd name="connsiteX305" fmla="*/ 186830 w 1143418"/>
                <a:gd name="connsiteY305" fmla="*/ 310786 h 1264110"/>
                <a:gd name="connsiteX306" fmla="*/ 146558 w 1143418"/>
                <a:gd name="connsiteY306" fmla="*/ 291742 h 1264110"/>
                <a:gd name="connsiteX307" fmla="*/ 170863 w 1143418"/>
                <a:gd name="connsiteY307" fmla="*/ 307107 h 1264110"/>
                <a:gd name="connsiteX308" fmla="*/ 101441 w 1143418"/>
                <a:gd name="connsiteY308" fmla="*/ 331103 h 1264110"/>
                <a:gd name="connsiteX309" fmla="*/ 32976 w 1143418"/>
                <a:gd name="connsiteY309" fmla="*/ 312866 h 1264110"/>
                <a:gd name="connsiteX310" fmla="*/ 146558 w 1143418"/>
                <a:gd name="connsiteY310" fmla="*/ 291742 h 1264110"/>
                <a:gd name="connsiteX311" fmla="*/ 529283 w 1143418"/>
                <a:gd name="connsiteY311" fmla="*/ 291328 h 1264110"/>
                <a:gd name="connsiteX312" fmla="*/ 536881 w 1143418"/>
                <a:gd name="connsiteY312" fmla="*/ 307091 h 1264110"/>
                <a:gd name="connsiteX313" fmla="*/ 416861 w 1143418"/>
                <a:gd name="connsiteY313" fmla="*/ 439694 h 1264110"/>
                <a:gd name="connsiteX314" fmla="*/ 401559 w 1143418"/>
                <a:gd name="connsiteY314" fmla="*/ 447803 h 1264110"/>
                <a:gd name="connsiteX315" fmla="*/ 407297 w 1143418"/>
                <a:gd name="connsiteY315" fmla="*/ 439217 h 1264110"/>
                <a:gd name="connsiteX316" fmla="*/ 374304 w 1143418"/>
                <a:gd name="connsiteY316" fmla="*/ 417752 h 1264110"/>
                <a:gd name="connsiteX317" fmla="*/ 329356 w 1143418"/>
                <a:gd name="connsiteY317" fmla="*/ 434447 h 1264110"/>
                <a:gd name="connsiteX318" fmla="*/ 314055 w 1143418"/>
                <a:gd name="connsiteY318" fmla="*/ 421092 h 1264110"/>
                <a:gd name="connsiteX319" fmla="*/ 337963 w 1143418"/>
                <a:gd name="connsiteY319" fmla="*/ 341912 h 1264110"/>
                <a:gd name="connsiteX320" fmla="*/ 456549 w 1143418"/>
                <a:gd name="connsiteY320" fmla="*/ 316154 h 1264110"/>
                <a:gd name="connsiteX321" fmla="*/ 518232 w 1143418"/>
                <a:gd name="connsiteY321" fmla="*/ 296121 h 1264110"/>
                <a:gd name="connsiteX322" fmla="*/ 529283 w 1143418"/>
                <a:gd name="connsiteY322" fmla="*/ 291328 h 1264110"/>
                <a:gd name="connsiteX323" fmla="*/ 562620 w 1143418"/>
                <a:gd name="connsiteY323" fmla="*/ 290025 h 1264110"/>
                <a:gd name="connsiteX324" fmla="*/ 570104 w 1143418"/>
                <a:gd name="connsiteY324" fmla="*/ 292078 h 1264110"/>
                <a:gd name="connsiteX325" fmla="*/ 698814 w 1143418"/>
                <a:gd name="connsiteY325" fmla="*/ 420134 h 1264110"/>
                <a:gd name="connsiteX326" fmla="*/ 693551 w 1143418"/>
                <a:gd name="connsiteY326" fmla="*/ 425868 h 1264110"/>
                <a:gd name="connsiteX327" fmla="*/ 560534 w 1143418"/>
                <a:gd name="connsiteY327" fmla="*/ 306890 h 1264110"/>
                <a:gd name="connsiteX328" fmla="*/ 562620 w 1143418"/>
                <a:gd name="connsiteY328" fmla="*/ 290025 h 1264110"/>
                <a:gd name="connsiteX329" fmla="*/ 354322 w 1143418"/>
                <a:gd name="connsiteY329" fmla="*/ 256547 h 1264110"/>
                <a:gd name="connsiteX330" fmla="*/ 325684 w 1143418"/>
                <a:gd name="connsiteY330" fmla="*/ 262349 h 1264110"/>
                <a:gd name="connsiteX331" fmla="*/ 329508 w 1143418"/>
                <a:gd name="connsiteY331" fmla="*/ 275747 h 1264110"/>
                <a:gd name="connsiteX332" fmla="*/ 351970 w 1143418"/>
                <a:gd name="connsiteY332" fmla="*/ 289623 h 1264110"/>
                <a:gd name="connsiteX333" fmla="*/ 433694 w 1143418"/>
                <a:gd name="connsiteY333" fmla="*/ 286273 h 1264110"/>
                <a:gd name="connsiteX334" fmla="*/ 433694 w 1143418"/>
                <a:gd name="connsiteY334" fmla="*/ 274311 h 1264110"/>
                <a:gd name="connsiteX335" fmla="*/ 354322 w 1143418"/>
                <a:gd name="connsiteY335" fmla="*/ 256547 h 1264110"/>
                <a:gd name="connsiteX336" fmla="*/ 23689 w 1143418"/>
                <a:gd name="connsiteY336" fmla="*/ 249782 h 1264110"/>
                <a:gd name="connsiteX337" fmla="*/ 127997 w 1143418"/>
                <a:gd name="connsiteY337" fmla="*/ 272420 h 1264110"/>
                <a:gd name="connsiteX338" fmla="*/ 71537 w 1143418"/>
                <a:gd name="connsiteY338" fmla="*/ 276754 h 1264110"/>
                <a:gd name="connsiteX339" fmla="*/ 23689 w 1143418"/>
                <a:gd name="connsiteY339" fmla="*/ 249782 h 1264110"/>
                <a:gd name="connsiteX340" fmla="*/ 51475 w 1143418"/>
                <a:gd name="connsiteY340" fmla="*/ 212973 h 1264110"/>
                <a:gd name="connsiteX341" fmla="*/ 54504 w 1143418"/>
                <a:gd name="connsiteY341" fmla="*/ 213823 h 1264110"/>
                <a:gd name="connsiteX342" fmla="*/ 85845 w 1143418"/>
                <a:gd name="connsiteY342" fmla="*/ 242044 h 1264110"/>
                <a:gd name="connsiteX343" fmla="*/ 63210 w 1143418"/>
                <a:gd name="connsiteY343" fmla="*/ 238948 h 1264110"/>
                <a:gd name="connsiteX344" fmla="*/ 36090 w 1143418"/>
                <a:gd name="connsiteY344" fmla="*/ 231619 h 1264110"/>
                <a:gd name="connsiteX345" fmla="*/ 400921 w 1143418"/>
                <a:gd name="connsiteY345" fmla="*/ 189645 h 1264110"/>
                <a:gd name="connsiteX346" fmla="*/ 449002 w 1143418"/>
                <a:gd name="connsiteY346" fmla="*/ 223696 h 1264110"/>
                <a:gd name="connsiteX347" fmla="*/ 501084 w 1143418"/>
                <a:gd name="connsiteY347" fmla="*/ 266784 h 1264110"/>
                <a:gd name="connsiteX348" fmla="*/ 502517 w 1143418"/>
                <a:gd name="connsiteY348" fmla="*/ 289286 h 1264110"/>
                <a:gd name="connsiteX349" fmla="*/ 405998 w 1143418"/>
                <a:gd name="connsiteY349" fmla="*/ 309872 h 1264110"/>
                <a:gd name="connsiteX350" fmla="*/ 300401 w 1143418"/>
                <a:gd name="connsiteY350" fmla="*/ 295988 h 1264110"/>
                <a:gd name="connsiteX351" fmla="*/ 263609 w 1143418"/>
                <a:gd name="connsiteY351" fmla="*/ 284977 h 1264110"/>
                <a:gd name="connsiteX352" fmla="*/ 268865 w 1143418"/>
                <a:gd name="connsiteY352" fmla="*/ 249549 h 1264110"/>
                <a:gd name="connsiteX353" fmla="*/ 348182 w 1143418"/>
                <a:gd name="connsiteY353" fmla="*/ 208376 h 1264110"/>
                <a:gd name="connsiteX354" fmla="*/ 400921 w 1143418"/>
                <a:gd name="connsiteY354" fmla="*/ 189645 h 1264110"/>
                <a:gd name="connsiteX355" fmla="*/ 89300 w 1143418"/>
                <a:gd name="connsiteY355" fmla="*/ 167129 h 1264110"/>
                <a:gd name="connsiteX356" fmla="*/ 93861 w 1143418"/>
                <a:gd name="connsiteY356" fmla="*/ 176660 h 1264110"/>
                <a:gd name="connsiteX357" fmla="*/ 93379 w 1143418"/>
                <a:gd name="connsiteY357" fmla="*/ 227755 h 1264110"/>
                <a:gd name="connsiteX358" fmla="*/ 71909 w 1143418"/>
                <a:gd name="connsiteY358" fmla="*/ 191165 h 1264110"/>
                <a:gd name="connsiteX359" fmla="*/ 71742 w 1143418"/>
                <a:gd name="connsiteY359" fmla="*/ 188409 h 1264110"/>
                <a:gd name="connsiteX360" fmla="*/ 102162 w 1143418"/>
                <a:gd name="connsiteY360" fmla="*/ 155797 h 1264110"/>
                <a:gd name="connsiteX361" fmla="*/ 115308 w 1143418"/>
                <a:gd name="connsiteY361" fmla="*/ 168413 h 1264110"/>
                <a:gd name="connsiteX362" fmla="*/ 131521 w 1143418"/>
                <a:gd name="connsiteY362" fmla="*/ 196628 h 1264110"/>
                <a:gd name="connsiteX363" fmla="*/ 135828 w 1143418"/>
                <a:gd name="connsiteY363" fmla="*/ 262763 h 1264110"/>
                <a:gd name="connsiteX364" fmla="*/ 100022 w 1143418"/>
                <a:gd name="connsiteY364" fmla="*/ 180746 h 1264110"/>
                <a:gd name="connsiteX365" fmla="*/ 95623 w 1143418"/>
                <a:gd name="connsiteY365" fmla="*/ 161192 h 1264110"/>
                <a:gd name="connsiteX366" fmla="*/ 127282 w 1143418"/>
                <a:gd name="connsiteY366" fmla="*/ 150596 h 1264110"/>
                <a:gd name="connsiteX367" fmla="*/ 187370 w 1143418"/>
                <a:gd name="connsiteY367" fmla="*/ 213763 h 1264110"/>
                <a:gd name="connsiteX368" fmla="*/ 202753 w 1143418"/>
                <a:gd name="connsiteY368" fmla="*/ 302772 h 1264110"/>
                <a:gd name="connsiteX369" fmla="*/ 127282 w 1143418"/>
                <a:gd name="connsiteY369" fmla="*/ 150596 h 1264110"/>
                <a:gd name="connsiteX370" fmla="*/ 747130 w 1143418"/>
                <a:gd name="connsiteY370" fmla="*/ 128810 h 1264110"/>
                <a:gd name="connsiteX371" fmla="*/ 781665 w 1143418"/>
                <a:gd name="connsiteY371" fmla="*/ 182875 h 1264110"/>
                <a:gd name="connsiteX372" fmla="*/ 746719 w 1143418"/>
                <a:gd name="connsiteY372" fmla="*/ 230274 h 1264110"/>
                <a:gd name="connsiteX373" fmla="*/ 754379 w 1143418"/>
                <a:gd name="connsiteY373" fmla="*/ 258522 h 1264110"/>
                <a:gd name="connsiteX374" fmla="*/ 718475 w 1143418"/>
                <a:gd name="connsiteY374" fmla="*/ 330818 h 1264110"/>
                <a:gd name="connsiteX375" fmla="*/ 587306 w 1143418"/>
                <a:gd name="connsiteY375" fmla="*/ 292994 h 1264110"/>
                <a:gd name="connsiteX376" fmla="*/ 590178 w 1143418"/>
                <a:gd name="connsiteY376" fmla="*/ 275758 h 1264110"/>
                <a:gd name="connsiteX377" fmla="*/ 646188 w 1143418"/>
                <a:gd name="connsiteY377" fmla="*/ 295388 h 1264110"/>
                <a:gd name="connsiteX378" fmla="*/ 707943 w 1143418"/>
                <a:gd name="connsiteY378" fmla="*/ 252777 h 1264110"/>
                <a:gd name="connsiteX379" fmla="*/ 686879 w 1143418"/>
                <a:gd name="connsiteY379" fmla="*/ 230753 h 1264110"/>
                <a:gd name="connsiteX380" fmla="*/ 574859 w 1143418"/>
                <a:gd name="connsiteY380" fmla="*/ 269534 h 1264110"/>
                <a:gd name="connsiteX381" fmla="*/ 572944 w 1143418"/>
                <a:gd name="connsiteY381" fmla="*/ 243201 h 1264110"/>
                <a:gd name="connsiteX382" fmla="*/ 716081 w 1143418"/>
                <a:gd name="connsiteY382" fmla="*/ 134997 h 1264110"/>
                <a:gd name="connsiteX383" fmla="*/ 747130 w 1143418"/>
                <a:gd name="connsiteY383" fmla="*/ 128810 h 1264110"/>
                <a:gd name="connsiteX384" fmla="*/ 450018 w 1143418"/>
                <a:gd name="connsiteY384" fmla="*/ 88675 h 1264110"/>
                <a:gd name="connsiteX385" fmla="*/ 453863 w 1143418"/>
                <a:gd name="connsiteY385" fmla="*/ 105378 h 1264110"/>
                <a:gd name="connsiteX386" fmla="*/ 513825 w 1143418"/>
                <a:gd name="connsiteY386" fmla="*/ 216520 h 1264110"/>
                <a:gd name="connsiteX387" fmla="*/ 528216 w 1143418"/>
                <a:gd name="connsiteY387" fmla="*/ 223676 h 1264110"/>
                <a:gd name="connsiteX388" fmla="*/ 536850 w 1143418"/>
                <a:gd name="connsiteY388" fmla="*/ 164050 h 1264110"/>
                <a:gd name="connsiteX389" fmla="*/ 508069 w 1143418"/>
                <a:gd name="connsiteY389" fmla="*/ 92976 h 1264110"/>
                <a:gd name="connsiteX390" fmla="*/ 456741 w 1143418"/>
                <a:gd name="connsiteY390" fmla="*/ 88682 h 1264110"/>
                <a:gd name="connsiteX391" fmla="*/ 450018 w 1143418"/>
                <a:gd name="connsiteY391" fmla="*/ 88675 h 1264110"/>
                <a:gd name="connsiteX392" fmla="*/ 651059 w 1143418"/>
                <a:gd name="connsiteY392" fmla="*/ 77757 h 1264110"/>
                <a:gd name="connsiteX393" fmla="*/ 639472 w 1143418"/>
                <a:gd name="connsiteY393" fmla="*/ 89705 h 1264110"/>
                <a:gd name="connsiteX394" fmla="*/ 592646 w 1143418"/>
                <a:gd name="connsiteY394" fmla="*/ 197240 h 1264110"/>
                <a:gd name="connsiteX395" fmla="*/ 595035 w 1143418"/>
                <a:gd name="connsiteY395" fmla="*/ 201542 h 1264110"/>
                <a:gd name="connsiteX396" fmla="*/ 654762 w 1143418"/>
                <a:gd name="connsiteY396" fmla="*/ 94484 h 1264110"/>
                <a:gd name="connsiteX397" fmla="*/ 651059 w 1143418"/>
                <a:gd name="connsiteY397" fmla="*/ 77757 h 1264110"/>
                <a:gd name="connsiteX398" fmla="*/ 416415 w 1143418"/>
                <a:gd name="connsiteY398" fmla="*/ 36649 h 1264110"/>
                <a:gd name="connsiteX399" fmla="*/ 424361 w 1143418"/>
                <a:gd name="connsiteY399" fmla="*/ 39164 h 1264110"/>
                <a:gd name="connsiteX400" fmla="*/ 513905 w 1143418"/>
                <a:gd name="connsiteY400" fmla="*/ 53495 h 1264110"/>
                <a:gd name="connsiteX401" fmla="*/ 576155 w 1143418"/>
                <a:gd name="connsiteY401" fmla="*/ 138526 h 1264110"/>
                <a:gd name="connsiteX402" fmla="*/ 543115 w 1143418"/>
                <a:gd name="connsiteY402" fmla="*/ 252219 h 1264110"/>
                <a:gd name="connsiteX403" fmla="*/ 527313 w 1143418"/>
                <a:gd name="connsiteY403" fmla="*/ 266551 h 1264110"/>
                <a:gd name="connsiteX404" fmla="*/ 456923 w 1143418"/>
                <a:gd name="connsiteY404" fmla="*/ 196328 h 1264110"/>
                <a:gd name="connsiteX405" fmla="*/ 411432 w 1143418"/>
                <a:gd name="connsiteY405" fmla="*/ 54451 h 1264110"/>
                <a:gd name="connsiteX406" fmla="*/ 416415 w 1143418"/>
                <a:gd name="connsiteY406" fmla="*/ 36649 h 1264110"/>
                <a:gd name="connsiteX407" fmla="*/ 664218 w 1143418"/>
                <a:gd name="connsiteY407" fmla="*/ 208 h 1264110"/>
                <a:gd name="connsiteX408" fmla="*/ 670717 w 1143418"/>
                <a:gd name="connsiteY408" fmla="*/ 20619 h 1264110"/>
                <a:gd name="connsiteX409" fmla="*/ 678830 w 1143418"/>
                <a:gd name="connsiteY409" fmla="*/ 94591 h 1264110"/>
                <a:gd name="connsiteX410" fmla="*/ 637311 w 1143418"/>
                <a:gd name="connsiteY410" fmla="*/ 183357 h 1264110"/>
                <a:gd name="connsiteX411" fmla="*/ 583860 w 1143418"/>
                <a:gd name="connsiteY411" fmla="*/ 222491 h 1264110"/>
                <a:gd name="connsiteX412" fmla="*/ 576702 w 1143418"/>
                <a:gd name="connsiteY412" fmla="*/ 205310 h 1264110"/>
                <a:gd name="connsiteX413" fmla="*/ 588155 w 1143418"/>
                <a:gd name="connsiteY413" fmla="*/ 106044 h 1264110"/>
                <a:gd name="connsiteX414" fmla="*/ 619176 w 1143418"/>
                <a:gd name="connsiteY414" fmla="*/ 32550 h 1264110"/>
                <a:gd name="connsiteX415" fmla="*/ 647809 w 1143418"/>
                <a:gd name="connsiteY415" fmla="*/ 6779 h 1264110"/>
                <a:gd name="connsiteX416" fmla="*/ 658502 w 1143418"/>
                <a:gd name="connsiteY416" fmla="*/ 753 h 1264110"/>
                <a:gd name="connsiteX417" fmla="*/ 664218 w 1143418"/>
                <a:gd name="connsiteY417" fmla="*/ 208 h 1264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</a:cxnLst>
              <a:rect l="l" t="t" r="r" b="b"/>
              <a:pathLst>
                <a:path w="1143418" h="1264110">
                  <a:moveTo>
                    <a:pt x="844303" y="1251427"/>
                  </a:moveTo>
                  <a:lnTo>
                    <a:pt x="853322" y="1252890"/>
                  </a:lnTo>
                  <a:lnTo>
                    <a:pt x="832651" y="1264110"/>
                  </a:lnTo>
                  <a:lnTo>
                    <a:pt x="833595" y="1258691"/>
                  </a:lnTo>
                  <a:cubicBezTo>
                    <a:pt x="836198" y="1254881"/>
                    <a:pt x="840103" y="1252380"/>
                    <a:pt x="844303" y="1251427"/>
                  </a:cubicBezTo>
                  <a:close/>
                  <a:moveTo>
                    <a:pt x="803678" y="1189093"/>
                  </a:moveTo>
                  <a:cubicBezTo>
                    <a:pt x="807905" y="1188199"/>
                    <a:pt x="812430" y="1188914"/>
                    <a:pt x="816240" y="1191295"/>
                  </a:cubicBezTo>
                  <a:cubicBezTo>
                    <a:pt x="824337" y="1196535"/>
                    <a:pt x="826719" y="1207013"/>
                    <a:pt x="821479" y="1214634"/>
                  </a:cubicBezTo>
                  <a:cubicBezTo>
                    <a:pt x="816240" y="1222731"/>
                    <a:pt x="805762" y="1225112"/>
                    <a:pt x="798141" y="1219873"/>
                  </a:cubicBezTo>
                  <a:cubicBezTo>
                    <a:pt x="790044" y="1214634"/>
                    <a:pt x="788139" y="1204155"/>
                    <a:pt x="792902" y="1196535"/>
                  </a:cubicBezTo>
                  <a:cubicBezTo>
                    <a:pt x="795521" y="1192486"/>
                    <a:pt x="799451" y="1189986"/>
                    <a:pt x="803678" y="1189093"/>
                  </a:cubicBezTo>
                  <a:close/>
                  <a:moveTo>
                    <a:pt x="880488" y="1158803"/>
                  </a:moveTo>
                  <a:cubicBezTo>
                    <a:pt x="883636" y="1159324"/>
                    <a:pt x="886731" y="1160455"/>
                    <a:pt x="889589" y="1162242"/>
                  </a:cubicBezTo>
                  <a:cubicBezTo>
                    <a:pt x="900544" y="1169386"/>
                    <a:pt x="903878" y="1184627"/>
                    <a:pt x="896734" y="1196059"/>
                  </a:cubicBezTo>
                  <a:cubicBezTo>
                    <a:pt x="889589" y="1207490"/>
                    <a:pt x="874348" y="1210823"/>
                    <a:pt x="862917" y="1203203"/>
                  </a:cubicBezTo>
                  <a:cubicBezTo>
                    <a:pt x="851486" y="1196059"/>
                    <a:pt x="848152" y="1180817"/>
                    <a:pt x="855772" y="1169386"/>
                  </a:cubicBezTo>
                  <a:cubicBezTo>
                    <a:pt x="859345" y="1163909"/>
                    <a:pt x="864941" y="1160337"/>
                    <a:pt x="871073" y="1159027"/>
                  </a:cubicBezTo>
                  <a:cubicBezTo>
                    <a:pt x="874139" y="1158372"/>
                    <a:pt x="877340" y="1158283"/>
                    <a:pt x="880488" y="1158803"/>
                  </a:cubicBezTo>
                  <a:close/>
                  <a:moveTo>
                    <a:pt x="964000" y="1121511"/>
                  </a:moveTo>
                  <a:cubicBezTo>
                    <a:pt x="968305" y="1120602"/>
                    <a:pt x="972914" y="1121329"/>
                    <a:pt x="976795" y="1123997"/>
                  </a:cubicBezTo>
                  <a:cubicBezTo>
                    <a:pt x="985042" y="1129334"/>
                    <a:pt x="987468" y="1140006"/>
                    <a:pt x="982132" y="1147768"/>
                  </a:cubicBezTo>
                  <a:cubicBezTo>
                    <a:pt x="976795" y="1155530"/>
                    <a:pt x="966123" y="1157955"/>
                    <a:pt x="958361" y="1153104"/>
                  </a:cubicBezTo>
                  <a:cubicBezTo>
                    <a:pt x="950114" y="1147768"/>
                    <a:pt x="948173" y="1137096"/>
                    <a:pt x="953024" y="1128849"/>
                  </a:cubicBezTo>
                  <a:cubicBezTo>
                    <a:pt x="955693" y="1124967"/>
                    <a:pt x="959695" y="1122421"/>
                    <a:pt x="964000" y="1121511"/>
                  </a:cubicBezTo>
                  <a:close/>
                  <a:moveTo>
                    <a:pt x="715147" y="1082217"/>
                  </a:moveTo>
                  <a:cubicBezTo>
                    <a:pt x="719433" y="1081307"/>
                    <a:pt x="724077" y="1082035"/>
                    <a:pt x="728126" y="1084703"/>
                  </a:cubicBezTo>
                  <a:cubicBezTo>
                    <a:pt x="735747" y="1089554"/>
                    <a:pt x="738128" y="1100226"/>
                    <a:pt x="732889" y="1108473"/>
                  </a:cubicBezTo>
                  <a:cubicBezTo>
                    <a:pt x="727650" y="1116235"/>
                    <a:pt x="717171" y="1118661"/>
                    <a:pt x="709551" y="1113325"/>
                  </a:cubicBezTo>
                  <a:cubicBezTo>
                    <a:pt x="701453" y="1108473"/>
                    <a:pt x="699548" y="1097316"/>
                    <a:pt x="704311" y="1089554"/>
                  </a:cubicBezTo>
                  <a:cubicBezTo>
                    <a:pt x="706931" y="1085673"/>
                    <a:pt x="710860" y="1083126"/>
                    <a:pt x="715147" y="1082217"/>
                  </a:cubicBezTo>
                  <a:close/>
                  <a:moveTo>
                    <a:pt x="1082756" y="1075707"/>
                  </a:moveTo>
                  <a:lnTo>
                    <a:pt x="1065012" y="1097213"/>
                  </a:lnTo>
                  <a:lnTo>
                    <a:pt x="1067246" y="1085748"/>
                  </a:lnTo>
                  <a:cubicBezTo>
                    <a:pt x="1069925" y="1081406"/>
                    <a:pt x="1073744" y="1078218"/>
                    <a:pt x="1078047" y="1076310"/>
                  </a:cubicBezTo>
                  <a:close/>
                  <a:moveTo>
                    <a:pt x="832705" y="1025189"/>
                  </a:moveTo>
                  <a:cubicBezTo>
                    <a:pt x="836845" y="1025963"/>
                    <a:pt x="840903" y="1027570"/>
                    <a:pt x="844631" y="1030071"/>
                  </a:cubicBezTo>
                  <a:cubicBezTo>
                    <a:pt x="859541" y="1039597"/>
                    <a:pt x="863869" y="1059124"/>
                    <a:pt x="854250" y="1073890"/>
                  </a:cubicBezTo>
                  <a:cubicBezTo>
                    <a:pt x="844631" y="1088655"/>
                    <a:pt x="824431" y="1092941"/>
                    <a:pt x="809520" y="1083415"/>
                  </a:cubicBezTo>
                  <a:cubicBezTo>
                    <a:pt x="794611" y="1073890"/>
                    <a:pt x="790282" y="1053885"/>
                    <a:pt x="799901" y="1039120"/>
                  </a:cubicBezTo>
                  <a:cubicBezTo>
                    <a:pt x="807116" y="1028046"/>
                    <a:pt x="820282" y="1022867"/>
                    <a:pt x="832705" y="1025189"/>
                  </a:cubicBezTo>
                  <a:close/>
                  <a:moveTo>
                    <a:pt x="1002095" y="1013541"/>
                  </a:moveTo>
                  <a:cubicBezTo>
                    <a:pt x="1006198" y="1014245"/>
                    <a:pt x="1010226" y="1015758"/>
                    <a:pt x="1013953" y="1018132"/>
                  </a:cubicBezTo>
                  <a:cubicBezTo>
                    <a:pt x="1028863" y="1027626"/>
                    <a:pt x="1033192" y="1047090"/>
                    <a:pt x="1023573" y="1061807"/>
                  </a:cubicBezTo>
                  <a:cubicBezTo>
                    <a:pt x="1013953" y="1076998"/>
                    <a:pt x="993753" y="1080796"/>
                    <a:pt x="978843" y="1071301"/>
                  </a:cubicBezTo>
                  <a:cubicBezTo>
                    <a:pt x="963933" y="1061807"/>
                    <a:pt x="959604" y="1042343"/>
                    <a:pt x="969223" y="1027626"/>
                  </a:cubicBezTo>
                  <a:cubicBezTo>
                    <a:pt x="976799" y="1016589"/>
                    <a:pt x="989785" y="1011426"/>
                    <a:pt x="1002095" y="1013541"/>
                  </a:cubicBezTo>
                  <a:close/>
                  <a:moveTo>
                    <a:pt x="768350" y="987714"/>
                  </a:moveTo>
                  <a:cubicBezTo>
                    <a:pt x="770162" y="987347"/>
                    <a:pt x="772095" y="987715"/>
                    <a:pt x="773787" y="988939"/>
                  </a:cubicBezTo>
                  <a:cubicBezTo>
                    <a:pt x="777170" y="990899"/>
                    <a:pt x="778137" y="995798"/>
                    <a:pt x="776203" y="999227"/>
                  </a:cubicBezTo>
                  <a:cubicBezTo>
                    <a:pt x="773787" y="1002656"/>
                    <a:pt x="769437" y="1003636"/>
                    <a:pt x="766054" y="1001187"/>
                  </a:cubicBezTo>
                  <a:cubicBezTo>
                    <a:pt x="762671" y="999227"/>
                    <a:pt x="761704" y="994328"/>
                    <a:pt x="763638" y="990899"/>
                  </a:cubicBezTo>
                  <a:cubicBezTo>
                    <a:pt x="764846" y="989184"/>
                    <a:pt x="766537" y="988082"/>
                    <a:pt x="768350" y="987714"/>
                  </a:cubicBezTo>
                  <a:close/>
                  <a:moveTo>
                    <a:pt x="940292" y="966322"/>
                  </a:moveTo>
                  <a:cubicBezTo>
                    <a:pt x="942324" y="965900"/>
                    <a:pt x="944529" y="966262"/>
                    <a:pt x="946387" y="967468"/>
                  </a:cubicBezTo>
                  <a:cubicBezTo>
                    <a:pt x="950102" y="969879"/>
                    <a:pt x="951031" y="975184"/>
                    <a:pt x="948709" y="979042"/>
                  </a:cubicBezTo>
                  <a:cubicBezTo>
                    <a:pt x="946387" y="982900"/>
                    <a:pt x="941279" y="984346"/>
                    <a:pt x="937564" y="981453"/>
                  </a:cubicBezTo>
                  <a:cubicBezTo>
                    <a:pt x="933849" y="979042"/>
                    <a:pt x="932456" y="973737"/>
                    <a:pt x="935242" y="969879"/>
                  </a:cubicBezTo>
                  <a:cubicBezTo>
                    <a:pt x="936403" y="967950"/>
                    <a:pt x="938261" y="966744"/>
                    <a:pt x="940292" y="966322"/>
                  </a:cubicBezTo>
                  <a:close/>
                  <a:moveTo>
                    <a:pt x="1123397" y="942537"/>
                  </a:moveTo>
                  <a:cubicBezTo>
                    <a:pt x="1126545" y="943117"/>
                    <a:pt x="1129641" y="944338"/>
                    <a:pt x="1132499" y="946243"/>
                  </a:cubicBezTo>
                  <a:cubicBezTo>
                    <a:pt x="1143453" y="953387"/>
                    <a:pt x="1146787" y="968629"/>
                    <a:pt x="1139643" y="980060"/>
                  </a:cubicBezTo>
                  <a:cubicBezTo>
                    <a:pt x="1132023" y="991015"/>
                    <a:pt x="1117257" y="994349"/>
                    <a:pt x="1105826" y="987204"/>
                  </a:cubicBezTo>
                  <a:cubicBezTo>
                    <a:pt x="1094395" y="980060"/>
                    <a:pt x="1091061" y="964818"/>
                    <a:pt x="1098682" y="953387"/>
                  </a:cubicBezTo>
                  <a:cubicBezTo>
                    <a:pt x="1104040" y="944814"/>
                    <a:pt x="1113953" y="940796"/>
                    <a:pt x="1123397" y="942537"/>
                  </a:cubicBezTo>
                  <a:close/>
                  <a:moveTo>
                    <a:pt x="894173" y="910037"/>
                  </a:moveTo>
                  <a:cubicBezTo>
                    <a:pt x="898401" y="909128"/>
                    <a:pt x="902926" y="909855"/>
                    <a:pt x="906736" y="912523"/>
                  </a:cubicBezTo>
                  <a:cubicBezTo>
                    <a:pt x="914356" y="917375"/>
                    <a:pt x="916738" y="928047"/>
                    <a:pt x="911975" y="936294"/>
                  </a:cubicBezTo>
                  <a:cubicBezTo>
                    <a:pt x="906736" y="944056"/>
                    <a:pt x="896258" y="946481"/>
                    <a:pt x="888160" y="941145"/>
                  </a:cubicBezTo>
                  <a:cubicBezTo>
                    <a:pt x="880540" y="936294"/>
                    <a:pt x="878158" y="925622"/>
                    <a:pt x="883398" y="917375"/>
                  </a:cubicBezTo>
                  <a:cubicBezTo>
                    <a:pt x="886017" y="913493"/>
                    <a:pt x="889947" y="910947"/>
                    <a:pt x="894173" y="910037"/>
                  </a:cubicBezTo>
                  <a:close/>
                  <a:moveTo>
                    <a:pt x="1022334" y="882319"/>
                  </a:moveTo>
                  <a:cubicBezTo>
                    <a:pt x="1024623" y="881837"/>
                    <a:pt x="1027152" y="882198"/>
                    <a:pt x="1029321" y="883644"/>
                  </a:cubicBezTo>
                  <a:cubicBezTo>
                    <a:pt x="1033657" y="886053"/>
                    <a:pt x="1034621" y="891835"/>
                    <a:pt x="1032212" y="896171"/>
                  </a:cubicBezTo>
                  <a:cubicBezTo>
                    <a:pt x="1029321" y="900508"/>
                    <a:pt x="1023538" y="901472"/>
                    <a:pt x="1019202" y="898580"/>
                  </a:cubicBezTo>
                  <a:cubicBezTo>
                    <a:pt x="1015347" y="896171"/>
                    <a:pt x="1013902" y="890389"/>
                    <a:pt x="1016793" y="886053"/>
                  </a:cubicBezTo>
                  <a:cubicBezTo>
                    <a:pt x="1017998" y="884126"/>
                    <a:pt x="1020045" y="882800"/>
                    <a:pt x="1022334" y="882319"/>
                  </a:cubicBezTo>
                  <a:close/>
                  <a:moveTo>
                    <a:pt x="1024342" y="792162"/>
                  </a:moveTo>
                  <a:cubicBezTo>
                    <a:pt x="1028543" y="791209"/>
                    <a:pt x="1033040" y="791924"/>
                    <a:pt x="1036826" y="794544"/>
                  </a:cubicBezTo>
                  <a:cubicBezTo>
                    <a:pt x="1044873" y="799783"/>
                    <a:pt x="1046766" y="810261"/>
                    <a:pt x="1042033" y="817882"/>
                  </a:cubicBezTo>
                  <a:cubicBezTo>
                    <a:pt x="1036826" y="825502"/>
                    <a:pt x="1026413" y="827884"/>
                    <a:pt x="1018840" y="823121"/>
                  </a:cubicBezTo>
                  <a:cubicBezTo>
                    <a:pt x="1010794" y="817882"/>
                    <a:pt x="1008900" y="807404"/>
                    <a:pt x="1013633" y="799783"/>
                  </a:cubicBezTo>
                  <a:cubicBezTo>
                    <a:pt x="1016237" y="795735"/>
                    <a:pt x="1020142" y="793115"/>
                    <a:pt x="1024342" y="792162"/>
                  </a:cubicBezTo>
                  <a:close/>
                  <a:moveTo>
                    <a:pt x="263740" y="752868"/>
                  </a:moveTo>
                  <a:cubicBezTo>
                    <a:pt x="268027" y="751439"/>
                    <a:pt x="272314" y="753344"/>
                    <a:pt x="273743" y="757631"/>
                  </a:cubicBezTo>
                  <a:cubicBezTo>
                    <a:pt x="275171" y="761441"/>
                    <a:pt x="273266" y="765728"/>
                    <a:pt x="269456" y="767157"/>
                  </a:cubicBezTo>
                  <a:cubicBezTo>
                    <a:pt x="265645" y="768585"/>
                    <a:pt x="260883" y="766680"/>
                    <a:pt x="259454" y="762870"/>
                  </a:cubicBezTo>
                  <a:cubicBezTo>
                    <a:pt x="258025" y="759059"/>
                    <a:pt x="259930" y="754297"/>
                    <a:pt x="263740" y="752868"/>
                  </a:cubicBezTo>
                  <a:close/>
                  <a:moveTo>
                    <a:pt x="246273" y="739343"/>
                  </a:moveTo>
                  <a:cubicBezTo>
                    <a:pt x="249082" y="737865"/>
                    <a:pt x="252826" y="739835"/>
                    <a:pt x="253763" y="742792"/>
                  </a:cubicBezTo>
                  <a:cubicBezTo>
                    <a:pt x="255167" y="746241"/>
                    <a:pt x="253295" y="749690"/>
                    <a:pt x="250486" y="751168"/>
                  </a:cubicBezTo>
                  <a:cubicBezTo>
                    <a:pt x="247210" y="752154"/>
                    <a:pt x="243933" y="750675"/>
                    <a:pt x="242529" y="747226"/>
                  </a:cubicBezTo>
                  <a:cubicBezTo>
                    <a:pt x="241593" y="744270"/>
                    <a:pt x="242997" y="740328"/>
                    <a:pt x="246273" y="739343"/>
                  </a:cubicBezTo>
                  <a:close/>
                  <a:moveTo>
                    <a:pt x="272075" y="726910"/>
                  </a:moveTo>
                  <a:cubicBezTo>
                    <a:pt x="276838" y="725005"/>
                    <a:pt x="282077" y="727863"/>
                    <a:pt x="283983" y="732625"/>
                  </a:cubicBezTo>
                  <a:cubicBezTo>
                    <a:pt x="285888" y="737389"/>
                    <a:pt x="283506" y="742628"/>
                    <a:pt x="278743" y="744533"/>
                  </a:cubicBezTo>
                  <a:cubicBezTo>
                    <a:pt x="273504" y="746438"/>
                    <a:pt x="268265" y="744056"/>
                    <a:pt x="266360" y="739294"/>
                  </a:cubicBezTo>
                  <a:cubicBezTo>
                    <a:pt x="264455" y="734054"/>
                    <a:pt x="266836" y="728815"/>
                    <a:pt x="272075" y="726910"/>
                  </a:cubicBezTo>
                  <a:close/>
                  <a:moveTo>
                    <a:pt x="236511" y="715522"/>
                  </a:moveTo>
                  <a:cubicBezTo>
                    <a:pt x="241219" y="713574"/>
                    <a:pt x="246870" y="716009"/>
                    <a:pt x="248283" y="720881"/>
                  </a:cubicBezTo>
                  <a:cubicBezTo>
                    <a:pt x="250166" y="725752"/>
                    <a:pt x="247812" y="731597"/>
                    <a:pt x="243103" y="733058"/>
                  </a:cubicBezTo>
                  <a:cubicBezTo>
                    <a:pt x="238394" y="735007"/>
                    <a:pt x="232743" y="732571"/>
                    <a:pt x="231331" y="727700"/>
                  </a:cubicBezTo>
                  <a:cubicBezTo>
                    <a:pt x="229447" y="722829"/>
                    <a:pt x="231802" y="716984"/>
                    <a:pt x="236511" y="715522"/>
                  </a:cubicBezTo>
                  <a:close/>
                  <a:moveTo>
                    <a:pt x="269217" y="700714"/>
                  </a:moveTo>
                  <a:cubicBezTo>
                    <a:pt x="273028" y="699285"/>
                    <a:pt x="277315" y="701190"/>
                    <a:pt x="278743" y="705001"/>
                  </a:cubicBezTo>
                  <a:cubicBezTo>
                    <a:pt x="280172" y="708811"/>
                    <a:pt x="278267" y="713574"/>
                    <a:pt x="274457" y="715003"/>
                  </a:cubicBezTo>
                  <a:cubicBezTo>
                    <a:pt x="270646" y="716432"/>
                    <a:pt x="265883" y="714527"/>
                    <a:pt x="264455" y="710240"/>
                  </a:cubicBezTo>
                  <a:cubicBezTo>
                    <a:pt x="263026" y="706429"/>
                    <a:pt x="264931" y="702143"/>
                    <a:pt x="269217" y="700714"/>
                  </a:cubicBezTo>
                  <a:close/>
                  <a:moveTo>
                    <a:pt x="234448" y="685710"/>
                  </a:moveTo>
                  <a:cubicBezTo>
                    <a:pt x="238735" y="684282"/>
                    <a:pt x="243021" y="686187"/>
                    <a:pt x="244450" y="689997"/>
                  </a:cubicBezTo>
                  <a:cubicBezTo>
                    <a:pt x="245879" y="694284"/>
                    <a:pt x="243974" y="698570"/>
                    <a:pt x="240164" y="699999"/>
                  </a:cubicBezTo>
                  <a:cubicBezTo>
                    <a:pt x="235877" y="701428"/>
                    <a:pt x="231590" y="699523"/>
                    <a:pt x="230162" y="695713"/>
                  </a:cubicBezTo>
                  <a:cubicBezTo>
                    <a:pt x="228733" y="691426"/>
                    <a:pt x="230638" y="687139"/>
                    <a:pt x="234448" y="685710"/>
                  </a:cubicBezTo>
                  <a:close/>
                  <a:moveTo>
                    <a:pt x="288363" y="611496"/>
                  </a:moveTo>
                  <a:cubicBezTo>
                    <a:pt x="291184" y="611929"/>
                    <a:pt x="294200" y="612856"/>
                    <a:pt x="296947" y="614291"/>
                  </a:cubicBezTo>
                  <a:cubicBezTo>
                    <a:pt x="326569" y="623857"/>
                    <a:pt x="354280" y="637729"/>
                    <a:pt x="380557" y="636772"/>
                  </a:cubicBezTo>
                  <a:cubicBezTo>
                    <a:pt x="417345" y="636772"/>
                    <a:pt x="414478" y="690342"/>
                    <a:pt x="407789" y="707083"/>
                  </a:cubicBezTo>
                  <a:cubicBezTo>
                    <a:pt x="398234" y="721432"/>
                    <a:pt x="378168" y="719998"/>
                    <a:pt x="362879" y="718563"/>
                  </a:cubicBezTo>
                  <a:cubicBezTo>
                    <a:pt x="343290" y="716649"/>
                    <a:pt x="324180" y="710431"/>
                    <a:pt x="304591" y="693691"/>
                  </a:cubicBezTo>
                  <a:cubicBezTo>
                    <a:pt x="284525" y="675514"/>
                    <a:pt x="272103" y="650642"/>
                    <a:pt x="264937" y="629597"/>
                  </a:cubicBezTo>
                  <a:cubicBezTo>
                    <a:pt x="263026" y="619074"/>
                    <a:pt x="275925" y="620509"/>
                    <a:pt x="278315" y="627206"/>
                  </a:cubicBezTo>
                  <a:cubicBezTo>
                    <a:pt x="295514" y="677428"/>
                    <a:pt x="325135" y="689385"/>
                    <a:pt x="358579" y="682211"/>
                  </a:cubicBezTo>
                  <a:cubicBezTo>
                    <a:pt x="374346" y="679341"/>
                    <a:pt x="377690" y="672166"/>
                    <a:pt x="360013" y="658774"/>
                  </a:cubicBezTo>
                  <a:cubicBezTo>
                    <a:pt x="331824" y="648251"/>
                    <a:pt x="301725" y="635815"/>
                    <a:pt x="280703" y="620509"/>
                  </a:cubicBezTo>
                  <a:cubicBezTo>
                    <a:pt x="275687" y="615726"/>
                    <a:pt x="277000" y="612736"/>
                    <a:pt x="280942" y="611660"/>
                  </a:cubicBezTo>
                  <a:cubicBezTo>
                    <a:pt x="282913" y="611122"/>
                    <a:pt x="285541" y="611062"/>
                    <a:pt x="288363" y="611496"/>
                  </a:cubicBezTo>
                  <a:close/>
                  <a:moveTo>
                    <a:pt x="259204" y="604097"/>
                  </a:moveTo>
                  <a:cubicBezTo>
                    <a:pt x="262565" y="604157"/>
                    <a:pt x="265621" y="606904"/>
                    <a:pt x="264643" y="613115"/>
                  </a:cubicBezTo>
                  <a:cubicBezTo>
                    <a:pt x="250956" y="663284"/>
                    <a:pt x="255844" y="704374"/>
                    <a:pt x="264643" y="744509"/>
                  </a:cubicBezTo>
                  <a:cubicBezTo>
                    <a:pt x="266109" y="752154"/>
                    <a:pt x="260243" y="750720"/>
                    <a:pt x="258777" y="744987"/>
                  </a:cubicBezTo>
                  <a:cubicBezTo>
                    <a:pt x="249000" y="703896"/>
                    <a:pt x="238735" y="661850"/>
                    <a:pt x="251933" y="611204"/>
                  </a:cubicBezTo>
                  <a:cubicBezTo>
                    <a:pt x="252178" y="606665"/>
                    <a:pt x="255844" y="604037"/>
                    <a:pt x="259204" y="604097"/>
                  </a:cubicBezTo>
                  <a:close/>
                  <a:moveTo>
                    <a:pt x="602088" y="593540"/>
                  </a:moveTo>
                  <a:cubicBezTo>
                    <a:pt x="618074" y="593059"/>
                    <a:pt x="634153" y="620171"/>
                    <a:pt x="650967" y="630699"/>
                  </a:cubicBezTo>
                  <a:cubicBezTo>
                    <a:pt x="638957" y="630699"/>
                    <a:pt x="629348" y="628774"/>
                    <a:pt x="618299" y="622036"/>
                  </a:cubicBezTo>
                  <a:cubicBezTo>
                    <a:pt x="605329" y="614335"/>
                    <a:pt x="601966" y="601821"/>
                    <a:pt x="595240" y="595564"/>
                  </a:cubicBezTo>
                  <a:cubicBezTo>
                    <a:pt x="597522" y="594240"/>
                    <a:pt x="599804" y="593608"/>
                    <a:pt x="602088" y="593540"/>
                  </a:cubicBezTo>
                  <a:close/>
                  <a:moveTo>
                    <a:pt x="233202" y="588040"/>
                  </a:moveTo>
                  <a:cubicBezTo>
                    <a:pt x="241796" y="589896"/>
                    <a:pt x="245745" y="597856"/>
                    <a:pt x="236770" y="602866"/>
                  </a:cubicBezTo>
                  <a:cubicBezTo>
                    <a:pt x="211879" y="620040"/>
                    <a:pt x="186031" y="633874"/>
                    <a:pt x="160182" y="645323"/>
                  </a:cubicBezTo>
                  <a:cubicBezTo>
                    <a:pt x="141993" y="652956"/>
                    <a:pt x="151566" y="661543"/>
                    <a:pt x="161618" y="667744"/>
                  </a:cubicBezTo>
                  <a:cubicBezTo>
                    <a:pt x="184594" y="679671"/>
                    <a:pt x="206614" y="676332"/>
                    <a:pt x="215708" y="654387"/>
                  </a:cubicBezTo>
                  <a:cubicBezTo>
                    <a:pt x="224325" y="643415"/>
                    <a:pt x="227675" y="630058"/>
                    <a:pt x="232462" y="613838"/>
                  </a:cubicBezTo>
                  <a:cubicBezTo>
                    <a:pt x="238206" y="606682"/>
                    <a:pt x="243471" y="610975"/>
                    <a:pt x="243471" y="620994"/>
                  </a:cubicBezTo>
                  <a:cubicBezTo>
                    <a:pt x="242514" y="664882"/>
                    <a:pt x="223367" y="696845"/>
                    <a:pt x="199434" y="711634"/>
                  </a:cubicBezTo>
                  <a:cubicBezTo>
                    <a:pt x="161140" y="733578"/>
                    <a:pt x="143428" y="716404"/>
                    <a:pt x="141993" y="695891"/>
                  </a:cubicBezTo>
                  <a:cubicBezTo>
                    <a:pt x="142950" y="685872"/>
                    <a:pt x="138642" y="680148"/>
                    <a:pt x="130026" y="677763"/>
                  </a:cubicBezTo>
                  <a:cubicBezTo>
                    <a:pt x="113272" y="678240"/>
                    <a:pt x="98912" y="677286"/>
                    <a:pt x="86945" y="673469"/>
                  </a:cubicBezTo>
                  <a:cubicBezTo>
                    <a:pt x="67319" y="664405"/>
                    <a:pt x="57267" y="628149"/>
                    <a:pt x="92689" y="613838"/>
                  </a:cubicBezTo>
                  <a:cubicBezTo>
                    <a:pt x="131941" y="599526"/>
                    <a:pt x="141514" y="615746"/>
                    <a:pt x="223367" y="588554"/>
                  </a:cubicBezTo>
                  <a:cubicBezTo>
                    <a:pt x="226957" y="587481"/>
                    <a:pt x="230338" y="587421"/>
                    <a:pt x="233202" y="588040"/>
                  </a:cubicBezTo>
                  <a:close/>
                  <a:moveTo>
                    <a:pt x="663705" y="584236"/>
                  </a:moveTo>
                  <a:cubicBezTo>
                    <a:pt x="674707" y="582832"/>
                    <a:pt x="683316" y="585172"/>
                    <a:pt x="692404" y="589385"/>
                  </a:cubicBezTo>
                  <a:cubicBezTo>
                    <a:pt x="672793" y="591257"/>
                    <a:pt x="646486" y="609980"/>
                    <a:pt x="635963" y="595470"/>
                  </a:cubicBezTo>
                  <a:cubicBezTo>
                    <a:pt x="644094" y="593598"/>
                    <a:pt x="651269" y="585172"/>
                    <a:pt x="663705" y="584236"/>
                  </a:cubicBezTo>
                  <a:close/>
                  <a:moveTo>
                    <a:pt x="562376" y="580906"/>
                  </a:moveTo>
                  <a:cubicBezTo>
                    <a:pt x="585465" y="575687"/>
                    <a:pt x="594123" y="616485"/>
                    <a:pt x="610958" y="634986"/>
                  </a:cubicBezTo>
                  <a:cubicBezTo>
                    <a:pt x="598452" y="631191"/>
                    <a:pt x="588351" y="626447"/>
                    <a:pt x="578731" y="616010"/>
                  </a:cubicBezTo>
                  <a:cubicBezTo>
                    <a:pt x="567667" y="603676"/>
                    <a:pt x="568148" y="589445"/>
                    <a:pt x="562376" y="580906"/>
                  </a:cubicBezTo>
                  <a:close/>
                  <a:moveTo>
                    <a:pt x="648821" y="567243"/>
                  </a:moveTo>
                  <a:cubicBezTo>
                    <a:pt x="654339" y="567722"/>
                    <a:pt x="659737" y="569041"/>
                    <a:pt x="665255" y="570959"/>
                  </a:cubicBezTo>
                  <a:cubicBezTo>
                    <a:pt x="643182" y="576232"/>
                    <a:pt x="615351" y="602122"/>
                    <a:pt x="600956" y="586301"/>
                  </a:cubicBezTo>
                  <a:cubicBezTo>
                    <a:pt x="609593" y="582945"/>
                    <a:pt x="616791" y="571918"/>
                    <a:pt x="631666" y="568561"/>
                  </a:cubicBezTo>
                  <a:cubicBezTo>
                    <a:pt x="637664" y="567123"/>
                    <a:pt x="643302" y="566764"/>
                    <a:pt x="648821" y="567243"/>
                  </a:cubicBezTo>
                  <a:close/>
                  <a:moveTo>
                    <a:pt x="527617" y="567114"/>
                  </a:moveTo>
                  <a:cubicBezTo>
                    <a:pt x="557949" y="567589"/>
                    <a:pt x="556024" y="621732"/>
                    <a:pt x="570949" y="650703"/>
                  </a:cubicBezTo>
                  <a:cubicBezTo>
                    <a:pt x="556024" y="641679"/>
                    <a:pt x="544950" y="632181"/>
                    <a:pt x="536765" y="616033"/>
                  </a:cubicBezTo>
                  <a:cubicBezTo>
                    <a:pt x="526654" y="597510"/>
                    <a:pt x="531950" y="579937"/>
                    <a:pt x="527617" y="567114"/>
                  </a:cubicBezTo>
                  <a:close/>
                  <a:moveTo>
                    <a:pt x="61924" y="557001"/>
                  </a:moveTo>
                  <a:cubicBezTo>
                    <a:pt x="55251" y="558621"/>
                    <a:pt x="57776" y="567500"/>
                    <a:pt x="67876" y="571051"/>
                  </a:cubicBezTo>
                  <a:cubicBezTo>
                    <a:pt x="104907" y="582416"/>
                    <a:pt x="140014" y="592833"/>
                    <a:pt x="169832" y="585257"/>
                  </a:cubicBezTo>
                  <a:cubicBezTo>
                    <a:pt x="176084" y="583363"/>
                    <a:pt x="178008" y="580522"/>
                    <a:pt x="167908" y="581942"/>
                  </a:cubicBezTo>
                  <a:cubicBezTo>
                    <a:pt x="127510" y="585257"/>
                    <a:pt x="95769" y="568210"/>
                    <a:pt x="71723" y="558266"/>
                  </a:cubicBezTo>
                  <a:cubicBezTo>
                    <a:pt x="67394" y="556727"/>
                    <a:pt x="64148" y="556461"/>
                    <a:pt x="61924" y="557001"/>
                  </a:cubicBezTo>
                  <a:close/>
                  <a:moveTo>
                    <a:pt x="404510" y="553744"/>
                  </a:moveTo>
                  <a:cubicBezTo>
                    <a:pt x="399101" y="553320"/>
                    <a:pt x="391889" y="554288"/>
                    <a:pt x="383715" y="556466"/>
                  </a:cubicBezTo>
                  <a:cubicBezTo>
                    <a:pt x="363040" y="561790"/>
                    <a:pt x="346691" y="571469"/>
                    <a:pt x="328901" y="578729"/>
                  </a:cubicBezTo>
                  <a:cubicBezTo>
                    <a:pt x="315919" y="584053"/>
                    <a:pt x="307264" y="586956"/>
                    <a:pt x="298610" y="589377"/>
                  </a:cubicBezTo>
                  <a:cubicBezTo>
                    <a:pt x="288031" y="591796"/>
                    <a:pt x="289474" y="594216"/>
                    <a:pt x="293801" y="594216"/>
                  </a:cubicBezTo>
                  <a:cubicBezTo>
                    <a:pt x="312073" y="597120"/>
                    <a:pt x="354866" y="590344"/>
                    <a:pt x="377945" y="582601"/>
                  </a:cubicBezTo>
                  <a:cubicBezTo>
                    <a:pt x="398620" y="575825"/>
                    <a:pt x="414487" y="568082"/>
                    <a:pt x="414487" y="559370"/>
                  </a:cubicBezTo>
                  <a:cubicBezTo>
                    <a:pt x="413526" y="555982"/>
                    <a:pt x="409919" y="554167"/>
                    <a:pt x="404510" y="553744"/>
                  </a:cubicBezTo>
                  <a:close/>
                  <a:moveTo>
                    <a:pt x="629236" y="553228"/>
                  </a:moveTo>
                  <a:cubicBezTo>
                    <a:pt x="636241" y="554353"/>
                    <a:pt x="643067" y="556603"/>
                    <a:pt x="650252" y="559683"/>
                  </a:cubicBezTo>
                  <a:cubicBezTo>
                    <a:pt x="621033" y="563946"/>
                    <a:pt x="582713" y="594263"/>
                    <a:pt x="565948" y="572473"/>
                  </a:cubicBezTo>
                  <a:cubicBezTo>
                    <a:pt x="577444" y="569157"/>
                    <a:pt x="587982" y="555893"/>
                    <a:pt x="607142" y="553524"/>
                  </a:cubicBezTo>
                  <a:cubicBezTo>
                    <a:pt x="615045" y="552103"/>
                    <a:pt x="622231" y="552103"/>
                    <a:pt x="629236" y="553228"/>
                  </a:cubicBezTo>
                  <a:close/>
                  <a:moveTo>
                    <a:pt x="501999" y="542109"/>
                  </a:moveTo>
                  <a:cubicBezTo>
                    <a:pt x="538085" y="552587"/>
                    <a:pt x="517877" y="615934"/>
                    <a:pt x="526056" y="654990"/>
                  </a:cubicBezTo>
                  <a:cubicBezTo>
                    <a:pt x="511622" y="639749"/>
                    <a:pt x="501518" y="624984"/>
                    <a:pt x="496706" y="603074"/>
                  </a:cubicBezTo>
                  <a:cubicBezTo>
                    <a:pt x="490932" y="577831"/>
                    <a:pt x="502961" y="558303"/>
                    <a:pt x="501999" y="542109"/>
                  </a:cubicBezTo>
                  <a:close/>
                  <a:moveTo>
                    <a:pt x="577379" y="525689"/>
                  </a:moveTo>
                  <a:cubicBezTo>
                    <a:pt x="599858" y="524248"/>
                    <a:pt x="616597" y="530014"/>
                    <a:pt x="635249" y="540104"/>
                  </a:cubicBezTo>
                  <a:cubicBezTo>
                    <a:pt x="595075" y="542026"/>
                    <a:pt x="539118" y="578545"/>
                    <a:pt x="519510" y="546351"/>
                  </a:cubicBezTo>
                  <a:cubicBezTo>
                    <a:pt x="535292" y="542987"/>
                    <a:pt x="551553" y="526650"/>
                    <a:pt x="577379" y="525689"/>
                  </a:cubicBezTo>
                  <a:close/>
                  <a:moveTo>
                    <a:pt x="59450" y="515331"/>
                  </a:moveTo>
                  <a:cubicBezTo>
                    <a:pt x="75257" y="514547"/>
                    <a:pt x="91131" y="517592"/>
                    <a:pt x="107275" y="531917"/>
                  </a:cubicBezTo>
                  <a:cubicBezTo>
                    <a:pt x="126886" y="552450"/>
                    <a:pt x="162760" y="573460"/>
                    <a:pt x="191460" y="575370"/>
                  </a:cubicBezTo>
                  <a:cubicBezTo>
                    <a:pt x="220159" y="577758"/>
                    <a:pt x="210114" y="584920"/>
                    <a:pt x="199592" y="588263"/>
                  </a:cubicBezTo>
                  <a:cubicBezTo>
                    <a:pt x="182372" y="597336"/>
                    <a:pt x="154151" y="597336"/>
                    <a:pt x="135496" y="601633"/>
                  </a:cubicBezTo>
                  <a:cubicBezTo>
                    <a:pt x="104405" y="606408"/>
                    <a:pt x="82402" y="604975"/>
                    <a:pt x="56572" y="586830"/>
                  </a:cubicBezTo>
                  <a:cubicBezTo>
                    <a:pt x="37918" y="572505"/>
                    <a:pt x="27395" y="562477"/>
                    <a:pt x="11132" y="546242"/>
                  </a:cubicBezTo>
                  <a:cubicBezTo>
                    <a:pt x="-4175" y="535737"/>
                    <a:pt x="-3696" y="530007"/>
                    <a:pt x="12567" y="524277"/>
                  </a:cubicBezTo>
                  <a:cubicBezTo>
                    <a:pt x="23090" y="521889"/>
                    <a:pt x="33135" y="519502"/>
                    <a:pt x="43658" y="517114"/>
                  </a:cubicBezTo>
                  <a:cubicBezTo>
                    <a:pt x="48919" y="516278"/>
                    <a:pt x="54181" y="515592"/>
                    <a:pt x="59450" y="515331"/>
                  </a:cubicBezTo>
                  <a:close/>
                  <a:moveTo>
                    <a:pt x="411272" y="504861"/>
                  </a:moveTo>
                  <a:cubicBezTo>
                    <a:pt x="427850" y="505108"/>
                    <a:pt x="442138" y="514453"/>
                    <a:pt x="449686" y="533501"/>
                  </a:cubicBezTo>
                  <a:cubicBezTo>
                    <a:pt x="457354" y="564648"/>
                    <a:pt x="437226" y="584775"/>
                    <a:pt x="408951" y="599630"/>
                  </a:cubicBezTo>
                  <a:cubicBezTo>
                    <a:pt x="376362" y="615922"/>
                    <a:pt x="308789" y="617839"/>
                    <a:pt x="276201" y="600109"/>
                  </a:cubicBezTo>
                  <a:cubicBezTo>
                    <a:pt x="268533" y="596755"/>
                    <a:pt x="263740" y="588129"/>
                    <a:pt x="279076" y="584296"/>
                  </a:cubicBezTo>
                  <a:cubicBezTo>
                    <a:pt x="292016" y="579504"/>
                    <a:pt x="303997" y="573753"/>
                    <a:pt x="320770" y="560336"/>
                  </a:cubicBezTo>
                  <a:cubicBezTo>
                    <a:pt x="344732" y="543564"/>
                    <a:pt x="363902" y="517687"/>
                    <a:pt x="394094" y="507624"/>
                  </a:cubicBezTo>
                  <a:cubicBezTo>
                    <a:pt x="399965" y="505707"/>
                    <a:pt x="405745" y="504778"/>
                    <a:pt x="411272" y="504861"/>
                  </a:cubicBezTo>
                  <a:close/>
                  <a:moveTo>
                    <a:pt x="356111" y="461852"/>
                  </a:moveTo>
                  <a:cubicBezTo>
                    <a:pt x="327899" y="477094"/>
                    <a:pt x="320727" y="499480"/>
                    <a:pt x="308772" y="527105"/>
                  </a:cubicBezTo>
                  <a:cubicBezTo>
                    <a:pt x="303034" y="545680"/>
                    <a:pt x="309729" y="535202"/>
                    <a:pt x="315467" y="532820"/>
                  </a:cubicBezTo>
                  <a:cubicBezTo>
                    <a:pt x="332681" y="521389"/>
                    <a:pt x="350373" y="509958"/>
                    <a:pt x="358024" y="489954"/>
                  </a:cubicBezTo>
                  <a:cubicBezTo>
                    <a:pt x="358980" y="482809"/>
                    <a:pt x="358980" y="478047"/>
                    <a:pt x="361371" y="470426"/>
                  </a:cubicBezTo>
                  <a:cubicBezTo>
                    <a:pt x="363762" y="464234"/>
                    <a:pt x="362327" y="459947"/>
                    <a:pt x="356111" y="461852"/>
                  </a:cubicBezTo>
                  <a:close/>
                  <a:moveTo>
                    <a:pt x="710118" y="432064"/>
                  </a:moveTo>
                  <a:cubicBezTo>
                    <a:pt x="712704" y="432889"/>
                    <a:pt x="714989" y="434657"/>
                    <a:pt x="716433" y="437015"/>
                  </a:cubicBezTo>
                  <a:cubicBezTo>
                    <a:pt x="718839" y="442201"/>
                    <a:pt x="716914" y="448331"/>
                    <a:pt x="711621" y="450689"/>
                  </a:cubicBezTo>
                  <a:cubicBezTo>
                    <a:pt x="706809" y="453518"/>
                    <a:pt x="700555" y="451632"/>
                    <a:pt x="697668" y="446445"/>
                  </a:cubicBezTo>
                  <a:cubicBezTo>
                    <a:pt x="695262" y="441258"/>
                    <a:pt x="697187" y="435128"/>
                    <a:pt x="701998" y="432771"/>
                  </a:cubicBezTo>
                  <a:cubicBezTo>
                    <a:pt x="704645" y="431356"/>
                    <a:pt x="707531" y="431238"/>
                    <a:pt x="710118" y="432064"/>
                  </a:cubicBezTo>
                  <a:close/>
                  <a:moveTo>
                    <a:pt x="185321" y="428940"/>
                  </a:moveTo>
                  <a:cubicBezTo>
                    <a:pt x="183161" y="428044"/>
                    <a:pt x="180640" y="430194"/>
                    <a:pt x="178000" y="434256"/>
                  </a:cubicBezTo>
                  <a:cubicBezTo>
                    <a:pt x="169359" y="449549"/>
                    <a:pt x="154957" y="454806"/>
                    <a:pt x="151116" y="469143"/>
                  </a:cubicBezTo>
                  <a:cubicBezTo>
                    <a:pt x="148715" y="482046"/>
                    <a:pt x="153996" y="512155"/>
                    <a:pt x="180401" y="528881"/>
                  </a:cubicBezTo>
                  <a:cubicBezTo>
                    <a:pt x="195282" y="538439"/>
                    <a:pt x="209685" y="547997"/>
                    <a:pt x="224087" y="558033"/>
                  </a:cubicBezTo>
                  <a:cubicBezTo>
                    <a:pt x="239449" y="567113"/>
                    <a:pt x="237049" y="554210"/>
                    <a:pt x="227928" y="544174"/>
                  </a:cubicBezTo>
                  <a:cubicBezTo>
                    <a:pt x="211125" y="522191"/>
                    <a:pt x="200084" y="488259"/>
                    <a:pt x="190482" y="441903"/>
                  </a:cubicBezTo>
                  <a:cubicBezTo>
                    <a:pt x="189282" y="433778"/>
                    <a:pt x="187481" y="429836"/>
                    <a:pt x="185321" y="428940"/>
                  </a:cubicBezTo>
                  <a:close/>
                  <a:moveTo>
                    <a:pt x="395006" y="418888"/>
                  </a:moveTo>
                  <a:cubicBezTo>
                    <a:pt x="408956" y="418664"/>
                    <a:pt x="411836" y="430144"/>
                    <a:pt x="399596" y="438395"/>
                  </a:cubicBezTo>
                  <a:cubicBezTo>
                    <a:pt x="392875" y="446048"/>
                    <a:pt x="389035" y="458006"/>
                    <a:pt x="387595" y="464224"/>
                  </a:cubicBezTo>
                  <a:cubicBezTo>
                    <a:pt x="382795" y="494838"/>
                    <a:pt x="357354" y="520667"/>
                    <a:pt x="342474" y="529277"/>
                  </a:cubicBezTo>
                  <a:cubicBezTo>
                    <a:pt x="321833" y="545062"/>
                    <a:pt x="304553" y="554150"/>
                    <a:pt x="283912" y="566108"/>
                  </a:cubicBezTo>
                  <a:cubicBezTo>
                    <a:pt x="268552" y="578545"/>
                    <a:pt x="267112" y="565152"/>
                    <a:pt x="272392" y="554629"/>
                  </a:cubicBezTo>
                  <a:cubicBezTo>
                    <a:pt x="275752" y="543148"/>
                    <a:pt x="277192" y="532147"/>
                    <a:pt x="273832" y="510144"/>
                  </a:cubicBezTo>
                  <a:cubicBezTo>
                    <a:pt x="262312" y="473791"/>
                    <a:pt x="284872" y="452266"/>
                    <a:pt x="315113" y="447005"/>
                  </a:cubicBezTo>
                  <a:cubicBezTo>
                    <a:pt x="335274" y="437438"/>
                    <a:pt x="357354" y="433133"/>
                    <a:pt x="377515" y="423566"/>
                  </a:cubicBezTo>
                  <a:cubicBezTo>
                    <a:pt x="384475" y="420338"/>
                    <a:pt x="390356" y="418963"/>
                    <a:pt x="395006" y="418888"/>
                  </a:cubicBezTo>
                  <a:close/>
                  <a:moveTo>
                    <a:pt x="678328" y="415910"/>
                  </a:moveTo>
                  <a:cubicBezTo>
                    <a:pt x="681389" y="416871"/>
                    <a:pt x="684030" y="419031"/>
                    <a:pt x="685471" y="422153"/>
                  </a:cubicBezTo>
                  <a:cubicBezTo>
                    <a:pt x="688832" y="428395"/>
                    <a:pt x="686431" y="436078"/>
                    <a:pt x="680189" y="439440"/>
                  </a:cubicBezTo>
                  <a:cubicBezTo>
                    <a:pt x="673946" y="442802"/>
                    <a:pt x="666263" y="439920"/>
                    <a:pt x="662901" y="434158"/>
                  </a:cubicBezTo>
                  <a:cubicBezTo>
                    <a:pt x="659540" y="427915"/>
                    <a:pt x="661941" y="419752"/>
                    <a:pt x="668663" y="416871"/>
                  </a:cubicBezTo>
                  <a:cubicBezTo>
                    <a:pt x="671785" y="415190"/>
                    <a:pt x="675267" y="414950"/>
                    <a:pt x="678328" y="415910"/>
                  </a:cubicBezTo>
                  <a:close/>
                  <a:moveTo>
                    <a:pt x="711071" y="401481"/>
                  </a:moveTo>
                  <a:cubicBezTo>
                    <a:pt x="713060" y="402161"/>
                    <a:pt x="714748" y="403645"/>
                    <a:pt x="715713" y="405870"/>
                  </a:cubicBezTo>
                  <a:cubicBezTo>
                    <a:pt x="718124" y="409828"/>
                    <a:pt x="716195" y="415268"/>
                    <a:pt x="712337" y="417247"/>
                  </a:cubicBezTo>
                  <a:cubicBezTo>
                    <a:pt x="708479" y="419225"/>
                    <a:pt x="703174" y="417741"/>
                    <a:pt x="701245" y="413784"/>
                  </a:cubicBezTo>
                  <a:cubicBezTo>
                    <a:pt x="698834" y="409333"/>
                    <a:pt x="700763" y="404387"/>
                    <a:pt x="704621" y="401914"/>
                  </a:cubicBezTo>
                  <a:cubicBezTo>
                    <a:pt x="706791" y="400924"/>
                    <a:pt x="709082" y="400801"/>
                    <a:pt x="711071" y="401481"/>
                  </a:cubicBezTo>
                  <a:close/>
                  <a:moveTo>
                    <a:pt x="652877" y="389714"/>
                  </a:moveTo>
                  <a:cubicBezTo>
                    <a:pt x="655489" y="390556"/>
                    <a:pt x="657796" y="392361"/>
                    <a:pt x="659254" y="395007"/>
                  </a:cubicBezTo>
                  <a:cubicBezTo>
                    <a:pt x="661683" y="399818"/>
                    <a:pt x="659740" y="406073"/>
                    <a:pt x="654395" y="408960"/>
                  </a:cubicBezTo>
                  <a:cubicBezTo>
                    <a:pt x="649538" y="411366"/>
                    <a:pt x="642736" y="409441"/>
                    <a:pt x="640307" y="404149"/>
                  </a:cubicBezTo>
                  <a:cubicBezTo>
                    <a:pt x="637392" y="399337"/>
                    <a:pt x="639821" y="393082"/>
                    <a:pt x="644679" y="390195"/>
                  </a:cubicBezTo>
                  <a:cubicBezTo>
                    <a:pt x="647351" y="388993"/>
                    <a:pt x="650266" y="388872"/>
                    <a:pt x="652877" y="389714"/>
                  </a:cubicBezTo>
                  <a:close/>
                  <a:moveTo>
                    <a:pt x="172990" y="376012"/>
                  </a:moveTo>
                  <a:cubicBezTo>
                    <a:pt x="176525" y="376012"/>
                    <a:pt x="180359" y="378999"/>
                    <a:pt x="182516" y="385211"/>
                  </a:cubicBezTo>
                  <a:cubicBezTo>
                    <a:pt x="205521" y="440644"/>
                    <a:pt x="234757" y="462626"/>
                    <a:pt x="248177" y="496555"/>
                  </a:cubicBezTo>
                  <a:cubicBezTo>
                    <a:pt x="258721" y="523316"/>
                    <a:pt x="261597" y="554855"/>
                    <a:pt x="250574" y="577793"/>
                  </a:cubicBezTo>
                  <a:cubicBezTo>
                    <a:pt x="249136" y="589262"/>
                    <a:pt x="240029" y="586395"/>
                    <a:pt x="231882" y="579704"/>
                  </a:cubicBezTo>
                  <a:cubicBezTo>
                    <a:pt x="214627" y="565368"/>
                    <a:pt x="169096" y="571103"/>
                    <a:pt x="141298" y="539563"/>
                  </a:cubicBezTo>
                  <a:cubicBezTo>
                    <a:pt x="125002" y="518537"/>
                    <a:pt x="108707" y="478874"/>
                    <a:pt x="122606" y="450680"/>
                  </a:cubicBezTo>
                  <a:cubicBezTo>
                    <a:pt x="133629" y="425830"/>
                    <a:pt x="153280" y="414839"/>
                    <a:pt x="165262" y="384733"/>
                  </a:cubicBezTo>
                  <a:cubicBezTo>
                    <a:pt x="166220" y="378999"/>
                    <a:pt x="169456" y="376012"/>
                    <a:pt x="172990" y="376012"/>
                  </a:cubicBezTo>
                  <a:close/>
                  <a:moveTo>
                    <a:pt x="698626" y="370426"/>
                  </a:moveTo>
                  <a:cubicBezTo>
                    <a:pt x="701747" y="371507"/>
                    <a:pt x="704509" y="373787"/>
                    <a:pt x="706189" y="376909"/>
                  </a:cubicBezTo>
                  <a:cubicBezTo>
                    <a:pt x="709551" y="383151"/>
                    <a:pt x="707150" y="390835"/>
                    <a:pt x="700907" y="393716"/>
                  </a:cubicBezTo>
                  <a:cubicBezTo>
                    <a:pt x="694664" y="397078"/>
                    <a:pt x="686501" y="394677"/>
                    <a:pt x="683620" y="388434"/>
                  </a:cubicBezTo>
                  <a:cubicBezTo>
                    <a:pt x="680258" y="382191"/>
                    <a:pt x="682659" y="374508"/>
                    <a:pt x="688902" y="371147"/>
                  </a:cubicBezTo>
                  <a:cubicBezTo>
                    <a:pt x="692023" y="369466"/>
                    <a:pt x="695505" y="369346"/>
                    <a:pt x="698626" y="370426"/>
                  </a:cubicBezTo>
                  <a:close/>
                  <a:moveTo>
                    <a:pt x="669394" y="341212"/>
                  </a:moveTo>
                  <a:cubicBezTo>
                    <a:pt x="671980" y="342001"/>
                    <a:pt x="674266" y="343823"/>
                    <a:pt x="675709" y="346495"/>
                  </a:cubicBezTo>
                  <a:cubicBezTo>
                    <a:pt x="678115" y="351839"/>
                    <a:pt x="676190" y="358154"/>
                    <a:pt x="670898" y="360584"/>
                  </a:cubicBezTo>
                  <a:cubicBezTo>
                    <a:pt x="666086" y="363499"/>
                    <a:pt x="659831" y="361555"/>
                    <a:pt x="656944" y="356211"/>
                  </a:cubicBezTo>
                  <a:cubicBezTo>
                    <a:pt x="654539" y="350867"/>
                    <a:pt x="656463" y="344551"/>
                    <a:pt x="661275" y="342123"/>
                  </a:cubicBezTo>
                  <a:cubicBezTo>
                    <a:pt x="663921" y="340665"/>
                    <a:pt x="666808" y="340422"/>
                    <a:pt x="669394" y="341212"/>
                  </a:cubicBezTo>
                  <a:close/>
                  <a:moveTo>
                    <a:pt x="571059" y="316463"/>
                  </a:moveTo>
                  <a:cubicBezTo>
                    <a:pt x="572884" y="316500"/>
                    <a:pt x="574859" y="317458"/>
                    <a:pt x="576774" y="319734"/>
                  </a:cubicBezTo>
                  <a:cubicBezTo>
                    <a:pt x="589701" y="343214"/>
                    <a:pt x="601192" y="373402"/>
                    <a:pt x="601670" y="405028"/>
                  </a:cubicBezTo>
                  <a:cubicBezTo>
                    <a:pt x="600713" y="434737"/>
                    <a:pt x="591137" y="456300"/>
                    <a:pt x="577253" y="474988"/>
                  </a:cubicBezTo>
                  <a:cubicBezTo>
                    <a:pt x="566720" y="489363"/>
                    <a:pt x="552357" y="508530"/>
                    <a:pt x="532727" y="505175"/>
                  </a:cubicBezTo>
                  <a:cubicBezTo>
                    <a:pt x="513097" y="497988"/>
                    <a:pt x="463783" y="458696"/>
                    <a:pt x="492510" y="426591"/>
                  </a:cubicBezTo>
                  <a:cubicBezTo>
                    <a:pt x="514055" y="404549"/>
                    <a:pt x="523630" y="369569"/>
                    <a:pt x="537993" y="336026"/>
                  </a:cubicBezTo>
                  <a:cubicBezTo>
                    <a:pt x="542302" y="322130"/>
                    <a:pt x="556187" y="310630"/>
                    <a:pt x="556665" y="326922"/>
                  </a:cubicBezTo>
                  <a:cubicBezTo>
                    <a:pt x="553314" y="357110"/>
                    <a:pt x="540387" y="393048"/>
                    <a:pt x="527939" y="426111"/>
                  </a:cubicBezTo>
                  <a:cubicBezTo>
                    <a:pt x="525545" y="451508"/>
                    <a:pt x="534642" y="454383"/>
                    <a:pt x="549005" y="442883"/>
                  </a:cubicBezTo>
                  <a:cubicBezTo>
                    <a:pt x="581562" y="419403"/>
                    <a:pt x="594489" y="383944"/>
                    <a:pt x="564326" y="330276"/>
                  </a:cubicBezTo>
                  <a:cubicBezTo>
                    <a:pt x="561453" y="324526"/>
                    <a:pt x="565583" y="316350"/>
                    <a:pt x="571059" y="316463"/>
                  </a:cubicBezTo>
                  <a:close/>
                  <a:moveTo>
                    <a:pt x="516638" y="314873"/>
                  </a:moveTo>
                  <a:cubicBezTo>
                    <a:pt x="515440" y="314454"/>
                    <a:pt x="512324" y="315650"/>
                    <a:pt x="506333" y="319957"/>
                  </a:cubicBezTo>
                  <a:cubicBezTo>
                    <a:pt x="495788" y="326656"/>
                    <a:pt x="485244" y="332398"/>
                    <a:pt x="467989" y="340533"/>
                  </a:cubicBezTo>
                  <a:cubicBezTo>
                    <a:pt x="444982" y="352017"/>
                    <a:pt x="421017" y="360152"/>
                    <a:pt x="396572" y="375464"/>
                  </a:cubicBezTo>
                  <a:cubicBezTo>
                    <a:pt x="377879" y="387905"/>
                    <a:pt x="367334" y="398433"/>
                    <a:pt x="372127" y="406567"/>
                  </a:cubicBezTo>
                  <a:cubicBezTo>
                    <a:pt x="381234" y="414223"/>
                    <a:pt x="403282" y="405131"/>
                    <a:pt x="428685" y="391255"/>
                  </a:cubicBezTo>
                  <a:cubicBezTo>
                    <a:pt x="457444" y="374507"/>
                    <a:pt x="502019" y="340054"/>
                    <a:pt x="515440" y="319478"/>
                  </a:cubicBezTo>
                  <a:cubicBezTo>
                    <a:pt x="517118" y="317325"/>
                    <a:pt x="517836" y="315292"/>
                    <a:pt x="516638" y="314873"/>
                  </a:cubicBezTo>
                  <a:close/>
                  <a:moveTo>
                    <a:pt x="186830" y="310786"/>
                  </a:moveTo>
                  <a:cubicBezTo>
                    <a:pt x="199492" y="309145"/>
                    <a:pt x="211038" y="311771"/>
                    <a:pt x="220874" y="321201"/>
                  </a:cubicBezTo>
                  <a:cubicBezTo>
                    <a:pt x="199282" y="331705"/>
                    <a:pt x="182489" y="360829"/>
                    <a:pt x="146023" y="371333"/>
                  </a:cubicBezTo>
                  <a:cubicBezTo>
                    <a:pt x="114835" y="381360"/>
                    <a:pt x="88445" y="379450"/>
                    <a:pt x="58696" y="372288"/>
                  </a:cubicBezTo>
                  <a:cubicBezTo>
                    <a:pt x="100800" y="359039"/>
                    <a:pt x="148842" y="315710"/>
                    <a:pt x="186830" y="310786"/>
                  </a:cubicBezTo>
                  <a:close/>
                  <a:moveTo>
                    <a:pt x="146558" y="291742"/>
                  </a:moveTo>
                  <a:cubicBezTo>
                    <a:pt x="156799" y="293129"/>
                    <a:pt x="165238" y="297628"/>
                    <a:pt x="170863" y="307107"/>
                  </a:cubicBezTo>
                  <a:cubicBezTo>
                    <a:pt x="151712" y="310947"/>
                    <a:pt x="132561" y="330143"/>
                    <a:pt x="101441" y="331103"/>
                  </a:cubicBezTo>
                  <a:cubicBezTo>
                    <a:pt x="75109" y="332063"/>
                    <a:pt x="55000" y="324864"/>
                    <a:pt x="32976" y="312866"/>
                  </a:cubicBezTo>
                  <a:cubicBezTo>
                    <a:pt x="68885" y="311426"/>
                    <a:pt x="115834" y="287580"/>
                    <a:pt x="146558" y="291742"/>
                  </a:cubicBezTo>
                  <a:close/>
                  <a:moveTo>
                    <a:pt x="529283" y="291328"/>
                  </a:moveTo>
                  <a:cubicBezTo>
                    <a:pt x="537867" y="290278"/>
                    <a:pt x="539392" y="299221"/>
                    <a:pt x="536881" y="307091"/>
                  </a:cubicBezTo>
                  <a:cubicBezTo>
                    <a:pt x="525405" y="356221"/>
                    <a:pt x="462765" y="421568"/>
                    <a:pt x="416861" y="439694"/>
                  </a:cubicBezTo>
                  <a:cubicBezTo>
                    <a:pt x="408732" y="443033"/>
                    <a:pt x="409210" y="446372"/>
                    <a:pt x="401559" y="447803"/>
                  </a:cubicBezTo>
                  <a:cubicBezTo>
                    <a:pt x="402994" y="444941"/>
                    <a:pt x="404906" y="441602"/>
                    <a:pt x="407297" y="439217"/>
                  </a:cubicBezTo>
                  <a:cubicBezTo>
                    <a:pt x="427859" y="424431"/>
                    <a:pt x="406341" y="401535"/>
                    <a:pt x="374304" y="417752"/>
                  </a:cubicBezTo>
                  <a:cubicBezTo>
                    <a:pt x="359959" y="424908"/>
                    <a:pt x="344658" y="429200"/>
                    <a:pt x="329356" y="434447"/>
                  </a:cubicBezTo>
                  <a:cubicBezTo>
                    <a:pt x="322661" y="429677"/>
                    <a:pt x="319315" y="429200"/>
                    <a:pt x="314055" y="421092"/>
                  </a:cubicBezTo>
                  <a:cubicBezTo>
                    <a:pt x="297319" y="388179"/>
                    <a:pt x="308795" y="359083"/>
                    <a:pt x="337963" y="341912"/>
                  </a:cubicBezTo>
                  <a:cubicBezTo>
                    <a:pt x="375260" y="321401"/>
                    <a:pt x="418295" y="325217"/>
                    <a:pt x="456549" y="316154"/>
                  </a:cubicBezTo>
                  <a:cubicBezTo>
                    <a:pt x="485717" y="311384"/>
                    <a:pt x="501975" y="304706"/>
                    <a:pt x="518232" y="296121"/>
                  </a:cubicBezTo>
                  <a:cubicBezTo>
                    <a:pt x="522775" y="293140"/>
                    <a:pt x="526421" y="291679"/>
                    <a:pt x="529283" y="291328"/>
                  </a:cubicBezTo>
                  <a:close/>
                  <a:moveTo>
                    <a:pt x="562620" y="290025"/>
                  </a:moveTo>
                  <a:cubicBezTo>
                    <a:pt x="565050" y="289718"/>
                    <a:pt x="567711" y="290286"/>
                    <a:pt x="570104" y="292078"/>
                  </a:cubicBezTo>
                  <a:cubicBezTo>
                    <a:pt x="632784" y="325048"/>
                    <a:pt x="666278" y="373308"/>
                    <a:pt x="698814" y="420134"/>
                  </a:cubicBezTo>
                  <a:cubicBezTo>
                    <a:pt x="703121" y="426824"/>
                    <a:pt x="699772" y="433514"/>
                    <a:pt x="693551" y="425868"/>
                  </a:cubicBezTo>
                  <a:cubicBezTo>
                    <a:pt x="660536" y="380475"/>
                    <a:pt x="623694" y="338426"/>
                    <a:pt x="560534" y="306890"/>
                  </a:cubicBezTo>
                  <a:cubicBezTo>
                    <a:pt x="550127" y="299723"/>
                    <a:pt x="555331" y="290943"/>
                    <a:pt x="562620" y="290025"/>
                  </a:cubicBezTo>
                  <a:close/>
                  <a:moveTo>
                    <a:pt x="354322" y="256547"/>
                  </a:moveTo>
                  <a:cubicBezTo>
                    <a:pt x="345279" y="257086"/>
                    <a:pt x="335840" y="258880"/>
                    <a:pt x="325684" y="262349"/>
                  </a:cubicBezTo>
                  <a:cubicBezTo>
                    <a:pt x="318038" y="267134"/>
                    <a:pt x="320427" y="272397"/>
                    <a:pt x="329508" y="275747"/>
                  </a:cubicBezTo>
                  <a:cubicBezTo>
                    <a:pt x="339066" y="280531"/>
                    <a:pt x="343845" y="284359"/>
                    <a:pt x="351970" y="289623"/>
                  </a:cubicBezTo>
                  <a:cubicBezTo>
                    <a:pt x="379211" y="300628"/>
                    <a:pt x="406931" y="292972"/>
                    <a:pt x="433694" y="286273"/>
                  </a:cubicBezTo>
                  <a:cubicBezTo>
                    <a:pt x="441341" y="282445"/>
                    <a:pt x="458068" y="285316"/>
                    <a:pt x="433694" y="274311"/>
                  </a:cubicBezTo>
                  <a:cubicBezTo>
                    <a:pt x="405019" y="264622"/>
                    <a:pt x="381452" y="254933"/>
                    <a:pt x="354322" y="256547"/>
                  </a:cubicBezTo>
                  <a:close/>
                  <a:moveTo>
                    <a:pt x="23689" y="249782"/>
                  </a:moveTo>
                  <a:cubicBezTo>
                    <a:pt x="60053" y="257488"/>
                    <a:pt x="118427" y="239186"/>
                    <a:pt x="127997" y="272420"/>
                  </a:cubicBezTo>
                  <a:cubicBezTo>
                    <a:pt x="113164" y="271456"/>
                    <a:pt x="94982" y="282053"/>
                    <a:pt x="71537" y="276754"/>
                  </a:cubicBezTo>
                  <a:cubicBezTo>
                    <a:pt x="51441" y="272420"/>
                    <a:pt x="38043" y="263268"/>
                    <a:pt x="23689" y="249782"/>
                  </a:cubicBezTo>
                  <a:close/>
                  <a:moveTo>
                    <a:pt x="51475" y="212973"/>
                  </a:moveTo>
                  <a:lnTo>
                    <a:pt x="54504" y="213823"/>
                  </a:lnTo>
                  <a:cubicBezTo>
                    <a:pt x="72036" y="219420"/>
                    <a:pt x="85845" y="226803"/>
                    <a:pt x="85845" y="242044"/>
                  </a:cubicBezTo>
                  <a:cubicBezTo>
                    <a:pt x="79601" y="239662"/>
                    <a:pt x="71796" y="239662"/>
                    <a:pt x="63210" y="238948"/>
                  </a:cubicBezTo>
                  <a:lnTo>
                    <a:pt x="36090" y="231619"/>
                  </a:lnTo>
                  <a:close/>
                  <a:moveTo>
                    <a:pt x="400921" y="189645"/>
                  </a:moveTo>
                  <a:cubicBezTo>
                    <a:pt x="418900" y="191142"/>
                    <a:pt x="436101" y="201435"/>
                    <a:pt x="449002" y="223696"/>
                  </a:cubicBezTo>
                  <a:cubicBezTo>
                    <a:pt x="468115" y="247156"/>
                    <a:pt x="486749" y="260082"/>
                    <a:pt x="501084" y="266784"/>
                  </a:cubicBezTo>
                  <a:cubicBezTo>
                    <a:pt x="516374" y="271093"/>
                    <a:pt x="528797" y="284498"/>
                    <a:pt x="502517" y="289286"/>
                  </a:cubicBezTo>
                  <a:cubicBezTo>
                    <a:pt x="471937" y="298860"/>
                    <a:pt x="440879" y="303648"/>
                    <a:pt x="405998" y="309872"/>
                  </a:cubicBezTo>
                  <a:cubicBezTo>
                    <a:pt x="384019" y="316574"/>
                    <a:pt x="335759" y="318489"/>
                    <a:pt x="300401" y="295988"/>
                  </a:cubicBezTo>
                  <a:cubicBezTo>
                    <a:pt x="293233" y="291679"/>
                    <a:pt x="277465" y="285455"/>
                    <a:pt x="263609" y="284977"/>
                  </a:cubicBezTo>
                  <a:cubicBezTo>
                    <a:pt x="238284" y="291201"/>
                    <a:pt x="230162" y="265348"/>
                    <a:pt x="268865" y="249549"/>
                  </a:cubicBezTo>
                  <a:cubicBezTo>
                    <a:pt x="296100" y="238059"/>
                    <a:pt x="320469" y="219867"/>
                    <a:pt x="348182" y="208376"/>
                  </a:cubicBezTo>
                  <a:cubicBezTo>
                    <a:pt x="364189" y="195450"/>
                    <a:pt x="382944" y="188149"/>
                    <a:pt x="400921" y="189645"/>
                  </a:cubicBezTo>
                  <a:close/>
                  <a:moveTo>
                    <a:pt x="89300" y="167129"/>
                  </a:moveTo>
                  <a:lnTo>
                    <a:pt x="93861" y="176660"/>
                  </a:lnTo>
                  <a:cubicBezTo>
                    <a:pt x="100134" y="197671"/>
                    <a:pt x="91449" y="214385"/>
                    <a:pt x="93379" y="227755"/>
                  </a:cubicBezTo>
                  <a:cubicBezTo>
                    <a:pt x="78181" y="224413"/>
                    <a:pt x="73718" y="209370"/>
                    <a:pt x="71909" y="191165"/>
                  </a:cubicBezTo>
                  <a:lnTo>
                    <a:pt x="71742" y="188409"/>
                  </a:lnTo>
                  <a:close/>
                  <a:moveTo>
                    <a:pt x="102162" y="155797"/>
                  </a:moveTo>
                  <a:lnTo>
                    <a:pt x="115308" y="168413"/>
                  </a:lnTo>
                  <a:cubicBezTo>
                    <a:pt x="121829" y="176500"/>
                    <a:pt x="127214" y="185606"/>
                    <a:pt x="131521" y="196628"/>
                  </a:cubicBezTo>
                  <a:cubicBezTo>
                    <a:pt x="141571" y="222507"/>
                    <a:pt x="132478" y="245510"/>
                    <a:pt x="135828" y="262763"/>
                  </a:cubicBezTo>
                  <a:cubicBezTo>
                    <a:pt x="106394" y="258809"/>
                    <a:pt x="105227" y="217925"/>
                    <a:pt x="100022" y="180746"/>
                  </a:cubicBezTo>
                  <a:lnTo>
                    <a:pt x="95623" y="161192"/>
                  </a:lnTo>
                  <a:close/>
                  <a:moveTo>
                    <a:pt x="127282" y="150596"/>
                  </a:moveTo>
                  <a:cubicBezTo>
                    <a:pt x="153721" y="167344"/>
                    <a:pt x="172949" y="184572"/>
                    <a:pt x="187370" y="213763"/>
                  </a:cubicBezTo>
                  <a:cubicBezTo>
                    <a:pt x="205156" y="247739"/>
                    <a:pt x="195542" y="280280"/>
                    <a:pt x="202753" y="302772"/>
                  </a:cubicBezTo>
                  <a:cubicBezTo>
                    <a:pt x="147953" y="300858"/>
                    <a:pt x="153721" y="203235"/>
                    <a:pt x="127282" y="150596"/>
                  </a:cubicBezTo>
                  <a:close/>
                  <a:moveTo>
                    <a:pt x="747130" y="128810"/>
                  </a:moveTo>
                  <a:cubicBezTo>
                    <a:pt x="774126" y="132424"/>
                    <a:pt x="788128" y="161689"/>
                    <a:pt x="781665" y="182875"/>
                  </a:cubicBezTo>
                  <a:cubicBezTo>
                    <a:pt x="774485" y="198675"/>
                    <a:pt x="762517" y="213996"/>
                    <a:pt x="746719" y="230274"/>
                  </a:cubicBezTo>
                  <a:cubicBezTo>
                    <a:pt x="740975" y="241286"/>
                    <a:pt x="743847" y="250383"/>
                    <a:pt x="754379" y="258522"/>
                  </a:cubicBezTo>
                  <a:cubicBezTo>
                    <a:pt x="773527" y="279110"/>
                    <a:pt x="775442" y="312145"/>
                    <a:pt x="718475" y="330818"/>
                  </a:cubicBezTo>
                  <a:cubicBezTo>
                    <a:pt x="682092" y="341351"/>
                    <a:pt x="632305" y="331297"/>
                    <a:pt x="587306" y="292994"/>
                  </a:cubicBezTo>
                  <a:cubicBezTo>
                    <a:pt x="577253" y="283898"/>
                    <a:pt x="576295" y="270971"/>
                    <a:pt x="590178" y="275758"/>
                  </a:cubicBezTo>
                  <a:cubicBezTo>
                    <a:pt x="610284" y="285334"/>
                    <a:pt x="627039" y="293952"/>
                    <a:pt x="646188" y="295388"/>
                  </a:cubicBezTo>
                  <a:cubicBezTo>
                    <a:pt x="676826" y="305921"/>
                    <a:pt x="699326" y="287249"/>
                    <a:pt x="707943" y="252777"/>
                  </a:cubicBezTo>
                  <a:cubicBezTo>
                    <a:pt x="711294" y="236977"/>
                    <a:pt x="711294" y="219741"/>
                    <a:pt x="686879" y="230753"/>
                  </a:cubicBezTo>
                  <a:cubicBezTo>
                    <a:pt x="651933" y="246553"/>
                    <a:pt x="615071" y="259959"/>
                    <a:pt x="574859" y="269534"/>
                  </a:cubicBezTo>
                  <a:cubicBezTo>
                    <a:pt x="557625" y="275758"/>
                    <a:pt x="555232" y="253735"/>
                    <a:pt x="572944" y="243201"/>
                  </a:cubicBezTo>
                  <a:cubicBezTo>
                    <a:pt x="673954" y="185269"/>
                    <a:pt x="666295" y="161330"/>
                    <a:pt x="716081" y="134997"/>
                  </a:cubicBezTo>
                  <a:cubicBezTo>
                    <a:pt x="727690" y="129252"/>
                    <a:pt x="738132" y="127606"/>
                    <a:pt x="747130" y="128810"/>
                  </a:cubicBezTo>
                  <a:close/>
                  <a:moveTo>
                    <a:pt x="450018" y="88675"/>
                  </a:moveTo>
                  <a:cubicBezTo>
                    <a:pt x="444959" y="89816"/>
                    <a:pt x="445228" y="94645"/>
                    <a:pt x="453863" y="105378"/>
                  </a:cubicBezTo>
                  <a:cubicBezTo>
                    <a:pt x="486962" y="149262"/>
                    <a:pt x="507589" y="185038"/>
                    <a:pt x="513825" y="216520"/>
                  </a:cubicBezTo>
                  <a:cubicBezTo>
                    <a:pt x="515264" y="232261"/>
                    <a:pt x="524378" y="244187"/>
                    <a:pt x="528216" y="223676"/>
                  </a:cubicBezTo>
                  <a:cubicBezTo>
                    <a:pt x="531094" y="203641"/>
                    <a:pt x="533972" y="184084"/>
                    <a:pt x="536850" y="164050"/>
                  </a:cubicBezTo>
                  <a:cubicBezTo>
                    <a:pt x="543086" y="128274"/>
                    <a:pt x="521020" y="100608"/>
                    <a:pt x="508069" y="92976"/>
                  </a:cubicBezTo>
                  <a:cubicBezTo>
                    <a:pt x="492239" y="84866"/>
                    <a:pt x="476888" y="93453"/>
                    <a:pt x="456741" y="88682"/>
                  </a:cubicBezTo>
                  <a:cubicBezTo>
                    <a:pt x="453983" y="88325"/>
                    <a:pt x="451704" y="88295"/>
                    <a:pt x="450018" y="88675"/>
                  </a:cubicBezTo>
                  <a:close/>
                  <a:moveTo>
                    <a:pt x="651059" y="77757"/>
                  </a:moveTo>
                  <a:cubicBezTo>
                    <a:pt x="647356" y="75845"/>
                    <a:pt x="642339" y="78713"/>
                    <a:pt x="639472" y="89705"/>
                  </a:cubicBezTo>
                  <a:cubicBezTo>
                    <a:pt x="632305" y="120293"/>
                    <a:pt x="624659" y="159962"/>
                    <a:pt x="592646" y="197240"/>
                  </a:cubicBezTo>
                  <a:cubicBezTo>
                    <a:pt x="584523" y="205843"/>
                    <a:pt x="588346" y="206321"/>
                    <a:pt x="595035" y="201542"/>
                  </a:cubicBezTo>
                  <a:cubicBezTo>
                    <a:pt x="623704" y="177645"/>
                    <a:pt x="639950" y="138932"/>
                    <a:pt x="654762" y="94484"/>
                  </a:cubicBezTo>
                  <a:cubicBezTo>
                    <a:pt x="657151" y="86359"/>
                    <a:pt x="654762" y="79669"/>
                    <a:pt x="651059" y="77757"/>
                  </a:cubicBezTo>
                  <a:close/>
                  <a:moveTo>
                    <a:pt x="416415" y="36649"/>
                  </a:moveTo>
                  <a:cubicBezTo>
                    <a:pt x="418765" y="36597"/>
                    <a:pt x="421488" y="37373"/>
                    <a:pt x="424361" y="39164"/>
                  </a:cubicBezTo>
                  <a:cubicBezTo>
                    <a:pt x="459796" y="52062"/>
                    <a:pt x="484217" y="43463"/>
                    <a:pt x="513905" y="53495"/>
                  </a:cubicBezTo>
                  <a:cubicBezTo>
                    <a:pt x="549819" y="63527"/>
                    <a:pt x="570888" y="107954"/>
                    <a:pt x="576155" y="138526"/>
                  </a:cubicBezTo>
                  <a:cubicBezTo>
                    <a:pt x="582380" y="186296"/>
                    <a:pt x="544551" y="225946"/>
                    <a:pt x="543115" y="252219"/>
                  </a:cubicBezTo>
                  <a:cubicBezTo>
                    <a:pt x="542636" y="264162"/>
                    <a:pt x="538326" y="274194"/>
                    <a:pt x="527313" y="266551"/>
                  </a:cubicBezTo>
                  <a:cubicBezTo>
                    <a:pt x="499061" y="258430"/>
                    <a:pt x="471767" y="226424"/>
                    <a:pt x="456923" y="196328"/>
                  </a:cubicBezTo>
                  <a:cubicBezTo>
                    <a:pt x="437769" y="159067"/>
                    <a:pt x="441600" y="117030"/>
                    <a:pt x="411432" y="54451"/>
                  </a:cubicBezTo>
                  <a:cubicBezTo>
                    <a:pt x="405686" y="44419"/>
                    <a:pt x="409367" y="36805"/>
                    <a:pt x="416415" y="36649"/>
                  </a:cubicBezTo>
                  <a:close/>
                  <a:moveTo>
                    <a:pt x="664218" y="208"/>
                  </a:moveTo>
                  <a:cubicBezTo>
                    <a:pt x="668989" y="1425"/>
                    <a:pt x="670985" y="8001"/>
                    <a:pt x="670717" y="20619"/>
                  </a:cubicBezTo>
                  <a:cubicBezTo>
                    <a:pt x="675012" y="48298"/>
                    <a:pt x="678353" y="65957"/>
                    <a:pt x="678830" y="94591"/>
                  </a:cubicBezTo>
                  <a:cubicBezTo>
                    <a:pt x="678353" y="133247"/>
                    <a:pt x="664513" y="156155"/>
                    <a:pt x="637311" y="183357"/>
                  </a:cubicBezTo>
                  <a:cubicBezTo>
                    <a:pt x="619653" y="198629"/>
                    <a:pt x="604381" y="211992"/>
                    <a:pt x="583860" y="222491"/>
                  </a:cubicBezTo>
                  <a:cubicBezTo>
                    <a:pt x="572884" y="230127"/>
                    <a:pt x="558089" y="234899"/>
                    <a:pt x="576702" y="205310"/>
                  </a:cubicBezTo>
                  <a:cubicBezTo>
                    <a:pt x="594837" y="175245"/>
                    <a:pt x="594837" y="139451"/>
                    <a:pt x="588155" y="106044"/>
                  </a:cubicBezTo>
                  <a:cubicBezTo>
                    <a:pt x="584337" y="71206"/>
                    <a:pt x="600563" y="51162"/>
                    <a:pt x="619176" y="32550"/>
                  </a:cubicBezTo>
                  <a:cubicBezTo>
                    <a:pt x="628720" y="23959"/>
                    <a:pt x="638265" y="15369"/>
                    <a:pt x="647809" y="6779"/>
                  </a:cubicBezTo>
                  <a:cubicBezTo>
                    <a:pt x="651985" y="3796"/>
                    <a:pt x="655535" y="1767"/>
                    <a:pt x="658502" y="753"/>
                  </a:cubicBezTo>
                  <a:cubicBezTo>
                    <a:pt x="660728" y="-7"/>
                    <a:pt x="662627" y="-198"/>
                    <a:pt x="664218" y="208"/>
                  </a:cubicBezTo>
                  <a:close/>
                </a:path>
              </a:pathLst>
            </a:custGeom>
            <a:solidFill>
              <a:srgbClr val="80A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endParaRPr lang="zh-CN" altLang="en-US"/>
            </a:p>
          </p:txBody>
        </p:sp>
      </p:grpSp>
      <p:grpSp>
        <p:nvGrpSpPr>
          <p:cNvPr id="3" name="Group 667"/>
          <p:cNvGrpSpPr>
            <a:grpSpLocks noChangeAspect="1"/>
          </p:cNvGrpSpPr>
          <p:nvPr userDrawn="1"/>
        </p:nvGrpSpPr>
        <p:grpSpPr bwMode="auto">
          <a:xfrm rot="16200000">
            <a:off x="-917221" y="2774598"/>
            <a:ext cx="3143250" cy="1308806"/>
            <a:chOff x="2060" y="-19"/>
            <a:chExt cx="3564" cy="1484"/>
          </a:xfrm>
          <a:effectLst/>
        </p:grpSpPr>
        <p:sp>
          <p:nvSpPr>
            <p:cNvPr id="4" name="Freeform 668"/>
            <p:cNvSpPr>
              <a:spLocks noEditPoints="1"/>
            </p:cNvSpPr>
            <p:nvPr/>
          </p:nvSpPr>
          <p:spPr bwMode="auto">
            <a:xfrm>
              <a:off x="2060" y="-19"/>
              <a:ext cx="3564" cy="1484"/>
            </a:xfrm>
            <a:custGeom>
              <a:avLst/>
              <a:gdLst>
                <a:gd name="T0" fmla="*/ 1056 w 1506"/>
                <a:gd name="T1" fmla="*/ 369 h 625"/>
                <a:gd name="T2" fmla="*/ 968 w 1506"/>
                <a:gd name="T3" fmla="*/ 470 h 625"/>
                <a:gd name="T4" fmla="*/ 421 w 1506"/>
                <a:gd name="T5" fmla="*/ 329 h 625"/>
                <a:gd name="T6" fmla="*/ 1313 w 1506"/>
                <a:gd name="T7" fmla="*/ 108 h 625"/>
                <a:gd name="T8" fmla="*/ 1300 w 1506"/>
                <a:gd name="T9" fmla="*/ 4 h 625"/>
                <a:gd name="T10" fmla="*/ 1196 w 1506"/>
                <a:gd name="T11" fmla="*/ 29 h 625"/>
                <a:gd name="T12" fmla="*/ 1152 w 1506"/>
                <a:gd name="T13" fmla="*/ 222 h 625"/>
                <a:gd name="T14" fmla="*/ 934 w 1506"/>
                <a:gd name="T15" fmla="*/ 123 h 625"/>
                <a:gd name="T16" fmla="*/ 913 w 1506"/>
                <a:gd name="T17" fmla="*/ 301 h 625"/>
                <a:gd name="T18" fmla="*/ 751 w 1506"/>
                <a:gd name="T19" fmla="*/ 312 h 625"/>
                <a:gd name="T20" fmla="*/ 891 w 1506"/>
                <a:gd name="T21" fmla="*/ 117 h 625"/>
                <a:gd name="T22" fmla="*/ 619 w 1506"/>
                <a:gd name="T23" fmla="*/ 170 h 625"/>
                <a:gd name="T24" fmla="*/ 459 w 1506"/>
                <a:gd name="T25" fmla="*/ 107 h 625"/>
                <a:gd name="T26" fmla="*/ 606 w 1506"/>
                <a:gd name="T27" fmla="*/ 342 h 625"/>
                <a:gd name="T28" fmla="*/ 482 w 1506"/>
                <a:gd name="T29" fmla="*/ 326 h 625"/>
                <a:gd name="T30" fmla="*/ 479 w 1506"/>
                <a:gd name="T31" fmla="*/ 121 h 625"/>
                <a:gd name="T32" fmla="*/ 469 w 1506"/>
                <a:gd name="T33" fmla="*/ 28 h 625"/>
                <a:gd name="T34" fmla="*/ 349 w 1506"/>
                <a:gd name="T35" fmla="*/ 86 h 625"/>
                <a:gd name="T36" fmla="*/ 317 w 1506"/>
                <a:gd name="T37" fmla="*/ 112 h 625"/>
                <a:gd name="T38" fmla="*/ 270 w 1506"/>
                <a:gd name="T39" fmla="*/ 4 h 625"/>
                <a:gd name="T40" fmla="*/ 68 w 1506"/>
                <a:gd name="T41" fmla="*/ 15 h 625"/>
                <a:gd name="T42" fmla="*/ 656 w 1506"/>
                <a:gd name="T43" fmla="*/ 521 h 625"/>
                <a:gd name="T44" fmla="*/ 272 w 1506"/>
                <a:gd name="T45" fmla="*/ 304 h 625"/>
                <a:gd name="T46" fmla="*/ 1259 w 1506"/>
                <a:gd name="T47" fmla="*/ 253 h 625"/>
                <a:gd name="T48" fmla="*/ 1164 w 1506"/>
                <a:gd name="T49" fmla="*/ 161 h 625"/>
                <a:gd name="T50" fmla="*/ 826 w 1506"/>
                <a:gd name="T51" fmla="*/ 194 h 625"/>
                <a:gd name="T52" fmla="*/ 898 w 1506"/>
                <a:gd name="T53" fmla="*/ 210 h 625"/>
                <a:gd name="T54" fmla="*/ 783 w 1506"/>
                <a:gd name="T55" fmla="*/ 353 h 625"/>
                <a:gd name="T56" fmla="*/ 756 w 1506"/>
                <a:gd name="T57" fmla="*/ 52 h 625"/>
                <a:gd name="T58" fmla="*/ 557 w 1506"/>
                <a:gd name="T59" fmla="*/ 62 h 625"/>
                <a:gd name="T60" fmla="*/ 547 w 1506"/>
                <a:gd name="T61" fmla="*/ 128 h 625"/>
                <a:gd name="T62" fmla="*/ 1132 w 1506"/>
                <a:gd name="T63" fmla="*/ 276 h 625"/>
                <a:gd name="T64" fmla="*/ 1306 w 1506"/>
                <a:gd name="T65" fmla="*/ 15 h 625"/>
                <a:gd name="T66" fmla="*/ 1092 w 1506"/>
                <a:gd name="T67" fmla="*/ 67 h 625"/>
                <a:gd name="T68" fmla="*/ 1179 w 1506"/>
                <a:gd name="T69" fmla="*/ 207 h 625"/>
                <a:gd name="T70" fmla="*/ 1211 w 1506"/>
                <a:gd name="T71" fmla="*/ 157 h 625"/>
                <a:gd name="T72" fmla="*/ 1062 w 1506"/>
                <a:gd name="T73" fmla="*/ 244 h 625"/>
                <a:gd name="T74" fmla="*/ 986 w 1506"/>
                <a:gd name="T75" fmla="*/ 294 h 625"/>
                <a:gd name="T76" fmla="*/ 928 w 1506"/>
                <a:gd name="T77" fmla="*/ 355 h 625"/>
                <a:gd name="T78" fmla="*/ 775 w 1506"/>
                <a:gd name="T79" fmla="*/ 133 h 625"/>
                <a:gd name="T80" fmla="*/ 676 w 1506"/>
                <a:gd name="T81" fmla="*/ 183 h 625"/>
                <a:gd name="T82" fmla="*/ 650 w 1506"/>
                <a:gd name="T83" fmla="*/ 204 h 625"/>
                <a:gd name="T84" fmla="*/ 613 w 1506"/>
                <a:gd name="T85" fmla="*/ 270 h 625"/>
                <a:gd name="T86" fmla="*/ 637 w 1506"/>
                <a:gd name="T87" fmla="*/ 295 h 625"/>
                <a:gd name="T88" fmla="*/ 562 w 1506"/>
                <a:gd name="T89" fmla="*/ 306 h 625"/>
                <a:gd name="T90" fmla="*/ 644 w 1506"/>
                <a:gd name="T91" fmla="*/ 389 h 625"/>
                <a:gd name="T92" fmla="*/ 826 w 1506"/>
                <a:gd name="T93" fmla="*/ 456 h 625"/>
                <a:gd name="T94" fmla="*/ 973 w 1506"/>
                <a:gd name="T95" fmla="*/ 449 h 625"/>
                <a:gd name="T96" fmla="*/ 601 w 1506"/>
                <a:gd name="T97" fmla="*/ 442 h 625"/>
                <a:gd name="T98" fmla="*/ 677 w 1506"/>
                <a:gd name="T99" fmla="*/ 429 h 625"/>
                <a:gd name="T100" fmla="*/ 526 w 1506"/>
                <a:gd name="T101" fmla="*/ 423 h 625"/>
                <a:gd name="T102" fmla="*/ 436 w 1506"/>
                <a:gd name="T103" fmla="*/ 205 h 625"/>
                <a:gd name="T104" fmla="*/ 377 w 1506"/>
                <a:gd name="T105" fmla="*/ 60 h 625"/>
                <a:gd name="T106" fmla="*/ 439 w 1506"/>
                <a:gd name="T107" fmla="*/ 307 h 625"/>
                <a:gd name="T108" fmla="*/ 388 w 1506"/>
                <a:gd name="T109" fmla="*/ 126 h 625"/>
                <a:gd name="T110" fmla="*/ 431 w 1506"/>
                <a:gd name="T111" fmla="*/ 289 h 625"/>
                <a:gd name="T112" fmla="*/ 307 w 1506"/>
                <a:gd name="T113" fmla="*/ 219 h 625"/>
                <a:gd name="T114" fmla="*/ 246 w 1506"/>
                <a:gd name="T115" fmla="*/ 22 h 625"/>
                <a:gd name="T116" fmla="*/ 85 w 1506"/>
                <a:gd name="T117" fmla="*/ 23 h 625"/>
                <a:gd name="T118" fmla="*/ 140 w 1506"/>
                <a:gd name="T119" fmla="*/ 40 h 625"/>
                <a:gd name="T120" fmla="*/ 127 w 1506"/>
                <a:gd name="T121" fmla="*/ 10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506" h="625">
                  <a:moveTo>
                    <a:pt x="1501" y="4"/>
                  </a:moveTo>
                  <a:cubicBezTo>
                    <a:pt x="1491" y="65"/>
                    <a:pt x="1456" y="121"/>
                    <a:pt x="1405" y="159"/>
                  </a:cubicBezTo>
                  <a:cubicBezTo>
                    <a:pt x="1364" y="192"/>
                    <a:pt x="1314" y="202"/>
                    <a:pt x="1262" y="209"/>
                  </a:cubicBezTo>
                  <a:cubicBezTo>
                    <a:pt x="1259" y="212"/>
                    <a:pt x="1262" y="216"/>
                    <a:pt x="1263" y="219"/>
                  </a:cubicBezTo>
                  <a:cubicBezTo>
                    <a:pt x="1256" y="279"/>
                    <a:pt x="1219" y="334"/>
                    <a:pt x="1162" y="357"/>
                  </a:cubicBezTo>
                  <a:cubicBezTo>
                    <a:pt x="1135" y="369"/>
                    <a:pt x="1101" y="375"/>
                    <a:pt x="1072" y="374"/>
                  </a:cubicBezTo>
                  <a:cubicBezTo>
                    <a:pt x="1057" y="378"/>
                    <a:pt x="1067" y="398"/>
                    <a:pt x="1060" y="406"/>
                  </a:cubicBezTo>
                  <a:cubicBezTo>
                    <a:pt x="1052" y="441"/>
                    <a:pt x="1026" y="475"/>
                    <a:pt x="995" y="498"/>
                  </a:cubicBezTo>
                  <a:cubicBezTo>
                    <a:pt x="974" y="505"/>
                    <a:pt x="954" y="510"/>
                    <a:pt x="931" y="511"/>
                  </a:cubicBezTo>
                  <a:cubicBezTo>
                    <a:pt x="917" y="518"/>
                    <a:pt x="898" y="511"/>
                    <a:pt x="884" y="520"/>
                  </a:cubicBezTo>
                  <a:cubicBezTo>
                    <a:pt x="842" y="528"/>
                    <a:pt x="797" y="545"/>
                    <a:pt x="775" y="587"/>
                  </a:cubicBezTo>
                  <a:cubicBezTo>
                    <a:pt x="758" y="614"/>
                    <a:pt x="758" y="614"/>
                    <a:pt x="758" y="614"/>
                  </a:cubicBezTo>
                  <a:cubicBezTo>
                    <a:pt x="755" y="614"/>
                    <a:pt x="755" y="614"/>
                    <a:pt x="755" y="614"/>
                  </a:cubicBezTo>
                  <a:cubicBezTo>
                    <a:pt x="758" y="571"/>
                    <a:pt x="799" y="544"/>
                    <a:pt x="833" y="527"/>
                  </a:cubicBezTo>
                  <a:cubicBezTo>
                    <a:pt x="897" y="500"/>
                    <a:pt x="986" y="518"/>
                    <a:pt x="1027" y="452"/>
                  </a:cubicBezTo>
                  <a:cubicBezTo>
                    <a:pt x="1041" y="429"/>
                    <a:pt x="1048" y="400"/>
                    <a:pt x="1054" y="373"/>
                  </a:cubicBezTo>
                  <a:cubicBezTo>
                    <a:pt x="1056" y="369"/>
                    <a:pt x="1056" y="369"/>
                    <a:pt x="1056" y="369"/>
                  </a:cubicBezTo>
                  <a:cubicBezTo>
                    <a:pt x="1126" y="367"/>
                    <a:pt x="1195" y="345"/>
                    <a:pt x="1230" y="280"/>
                  </a:cubicBezTo>
                  <a:cubicBezTo>
                    <a:pt x="1241" y="256"/>
                    <a:pt x="1251" y="232"/>
                    <a:pt x="1254" y="203"/>
                  </a:cubicBezTo>
                  <a:cubicBezTo>
                    <a:pt x="1263" y="197"/>
                    <a:pt x="1276" y="202"/>
                    <a:pt x="1286" y="198"/>
                  </a:cubicBezTo>
                  <a:cubicBezTo>
                    <a:pt x="1315" y="188"/>
                    <a:pt x="1349" y="186"/>
                    <a:pt x="1375" y="166"/>
                  </a:cubicBezTo>
                  <a:cubicBezTo>
                    <a:pt x="1413" y="139"/>
                    <a:pt x="1449" y="109"/>
                    <a:pt x="1469" y="65"/>
                  </a:cubicBezTo>
                  <a:cubicBezTo>
                    <a:pt x="1477" y="45"/>
                    <a:pt x="1485" y="25"/>
                    <a:pt x="1489" y="4"/>
                  </a:cubicBezTo>
                  <a:cubicBezTo>
                    <a:pt x="1466" y="4"/>
                    <a:pt x="1466" y="4"/>
                    <a:pt x="1466" y="4"/>
                  </a:cubicBezTo>
                  <a:cubicBezTo>
                    <a:pt x="1465" y="4"/>
                    <a:pt x="1465" y="5"/>
                    <a:pt x="1465" y="5"/>
                  </a:cubicBezTo>
                  <a:cubicBezTo>
                    <a:pt x="1463" y="46"/>
                    <a:pt x="1433" y="74"/>
                    <a:pt x="1409" y="105"/>
                  </a:cubicBezTo>
                  <a:cubicBezTo>
                    <a:pt x="1379" y="128"/>
                    <a:pt x="1347" y="155"/>
                    <a:pt x="1308" y="163"/>
                  </a:cubicBezTo>
                  <a:cubicBezTo>
                    <a:pt x="1289" y="174"/>
                    <a:pt x="1264" y="177"/>
                    <a:pt x="1242" y="177"/>
                  </a:cubicBezTo>
                  <a:cubicBezTo>
                    <a:pt x="1239" y="177"/>
                    <a:pt x="1233" y="180"/>
                    <a:pt x="1233" y="184"/>
                  </a:cubicBezTo>
                  <a:cubicBezTo>
                    <a:pt x="1238" y="242"/>
                    <a:pt x="1206" y="294"/>
                    <a:pt x="1154" y="323"/>
                  </a:cubicBezTo>
                  <a:cubicBezTo>
                    <a:pt x="1122" y="342"/>
                    <a:pt x="1085" y="343"/>
                    <a:pt x="1048" y="344"/>
                  </a:cubicBezTo>
                  <a:cubicBezTo>
                    <a:pt x="1041" y="345"/>
                    <a:pt x="1035" y="340"/>
                    <a:pt x="1031" y="346"/>
                  </a:cubicBezTo>
                  <a:cubicBezTo>
                    <a:pt x="1032" y="366"/>
                    <a:pt x="1024" y="387"/>
                    <a:pt x="1023" y="406"/>
                  </a:cubicBezTo>
                  <a:cubicBezTo>
                    <a:pt x="1016" y="433"/>
                    <a:pt x="994" y="459"/>
                    <a:pt x="968" y="470"/>
                  </a:cubicBezTo>
                  <a:cubicBezTo>
                    <a:pt x="932" y="493"/>
                    <a:pt x="888" y="485"/>
                    <a:pt x="848" y="497"/>
                  </a:cubicBezTo>
                  <a:cubicBezTo>
                    <a:pt x="807" y="503"/>
                    <a:pt x="772" y="533"/>
                    <a:pt x="752" y="568"/>
                  </a:cubicBezTo>
                  <a:cubicBezTo>
                    <a:pt x="749" y="568"/>
                    <a:pt x="749" y="568"/>
                    <a:pt x="749" y="568"/>
                  </a:cubicBezTo>
                  <a:cubicBezTo>
                    <a:pt x="731" y="543"/>
                    <a:pt x="710" y="518"/>
                    <a:pt x="680" y="505"/>
                  </a:cubicBezTo>
                  <a:cubicBezTo>
                    <a:pt x="630" y="477"/>
                    <a:pt x="569" y="491"/>
                    <a:pt x="521" y="459"/>
                  </a:cubicBezTo>
                  <a:cubicBezTo>
                    <a:pt x="492" y="445"/>
                    <a:pt x="483" y="414"/>
                    <a:pt x="476" y="388"/>
                  </a:cubicBezTo>
                  <a:cubicBezTo>
                    <a:pt x="466" y="373"/>
                    <a:pt x="470" y="355"/>
                    <a:pt x="467" y="339"/>
                  </a:cubicBezTo>
                  <a:cubicBezTo>
                    <a:pt x="416" y="341"/>
                    <a:pt x="370" y="333"/>
                    <a:pt x="330" y="307"/>
                  </a:cubicBezTo>
                  <a:cubicBezTo>
                    <a:pt x="309" y="289"/>
                    <a:pt x="297" y="266"/>
                    <a:pt x="287" y="243"/>
                  </a:cubicBezTo>
                  <a:cubicBezTo>
                    <a:pt x="275" y="219"/>
                    <a:pt x="265" y="191"/>
                    <a:pt x="268" y="162"/>
                  </a:cubicBezTo>
                  <a:cubicBezTo>
                    <a:pt x="261" y="163"/>
                    <a:pt x="252" y="162"/>
                    <a:pt x="245" y="165"/>
                  </a:cubicBezTo>
                  <a:cubicBezTo>
                    <a:pt x="236" y="159"/>
                    <a:pt x="222" y="163"/>
                    <a:pt x="218" y="154"/>
                  </a:cubicBezTo>
                  <a:cubicBezTo>
                    <a:pt x="220" y="152"/>
                    <a:pt x="220" y="152"/>
                    <a:pt x="220" y="152"/>
                  </a:cubicBezTo>
                  <a:cubicBezTo>
                    <a:pt x="237" y="155"/>
                    <a:pt x="254" y="159"/>
                    <a:pt x="273" y="156"/>
                  </a:cubicBezTo>
                  <a:cubicBezTo>
                    <a:pt x="278" y="159"/>
                    <a:pt x="278" y="159"/>
                    <a:pt x="278" y="159"/>
                  </a:cubicBezTo>
                  <a:cubicBezTo>
                    <a:pt x="277" y="202"/>
                    <a:pt x="294" y="243"/>
                    <a:pt x="318" y="277"/>
                  </a:cubicBezTo>
                  <a:cubicBezTo>
                    <a:pt x="343" y="312"/>
                    <a:pt x="381" y="325"/>
                    <a:pt x="421" y="329"/>
                  </a:cubicBezTo>
                  <a:cubicBezTo>
                    <a:pt x="438" y="331"/>
                    <a:pt x="458" y="324"/>
                    <a:pt x="474" y="332"/>
                  </a:cubicBezTo>
                  <a:cubicBezTo>
                    <a:pt x="475" y="336"/>
                    <a:pt x="477" y="340"/>
                    <a:pt x="474" y="344"/>
                  </a:cubicBezTo>
                  <a:cubicBezTo>
                    <a:pt x="481" y="385"/>
                    <a:pt x="488" y="429"/>
                    <a:pt x="530" y="452"/>
                  </a:cubicBezTo>
                  <a:cubicBezTo>
                    <a:pt x="553" y="464"/>
                    <a:pt x="575" y="476"/>
                    <a:pt x="602" y="475"/>
                  </a:cubicBezTo>
                  <a:cubicBezTo>
                    <a:pt x="655" y="487"/>
                    <a:pt x="723" y="491"/>
                    <a:pt x="747" y="552"/>
                  </a:cubicBezTo>
                  <a:cubicBezTo>
                    <a:pt x="760" y="544"/>
                    <a:pt x="763" y="526"/>
                    <a:pt x="776" y="517"/>
                  </a:cubicBezTo>
                  <a:cubicBezTo>
                    <a:pt x="814" y="490"/>
                    <a:pt x="858" y="474"/>
                    <a:pt x="908" y="475"/>
                  </a:cubicBezTo>
                  <a:cubicBezTo>
                    <a:pt x="942" y="472"/>
                    <a:pt x="976" y="461"/>
                    <a:pt x="997" y="432"/>
                  </a:cubicBezTo>
                  <a:cubicBezTo>
                    <a:pt x="1019" y="406"/>
                    <a:pt x="1015" y="372"/>
                    <a:pt x="1020" y="339"/>
                  </a:cubicBezTo>
                  <a:cubicBezTo>
                    <a:pt x="1025" y="334"/>
                    <a:pt x="1025" y="334"/>
                    <a:pt x="1025" y="334"/>
                  </a:cubicBezTo>
                  <a:cubicBezTo>
                    <a:pt x="1074" y="332"/>
                    <a:pt x="1132" y="331"/>
                    <a:pt x="1172" y="301"/>
                  </a:cubicBezTo>
                  <a:cubicBezTo>
                    <a:pt x="1208" y="274"/>
                    <a:pt x="1222" y="232"/>
                    <a:pt x="1220" y="187"/>
                  </a:cubicBezTo>
                  <a:cubicBezTo>
                    <a:pt x="1219" y="180"/>
                    <a:pt x="1215" y="170"/>
                    <a:pt x="1217" y="164"/>
                  </a:cubicBezTo>
                  <a:cubicBezTo>
                    <a:pt x="1264" y="160"/>
                    <a:pt x="1306" y="151"/>
                    <a:pt x="1346" y="130"/>
                  </a:cubicBezTo>
                  <a:cubicBezTo>
                    <a:pt x="1346" y="126"/>
                    <a:pt x="1346" y="126"/>
                    <a:pt x="1346" y="126"/>
                  </a:cubicBezTo>
                  <a:cubicBezTo>
                    <a:pt x="1335" y="128"/>
                    <a:pt x="1325" y="137"/>
                    <a:pt x="1315" y="136"/>
                  </a:cubicBezTo>
                  <a:cubicBezTo>
                    <a:pt x="1314" y="127"/>
                    <a:pt x="1314" y="118"/>
                    <a:pt x="1313" y="108"/>
                  </a:cubicBezTo>
                  <a:cubicBezTo>
                    <a:pt x="1311" y="95"/>
                    <a:pt x="1297" y="88"/>
                    <a:pt x="1289" y="81"/>
                  </a:cubicBezTo>
                  <a:cubicBezTo>
                    <a:pt x="1306" y="81"/>
                    <a:pt x="1327" y="72"/>
                    <a:pt x="1343" y="82"/>
                  </a:cubicBezTo>
                  <a:cubicBezTo>
                    <a:pt x="1350" y="84"/>
                    <a:pt x="1354" y="101"/>
                    <a:pt x="1363" y="91"/>
                  </a:cubicBezTo>
                  <a:cubicBezTo>
                    <a:pt x="1366" y="83"/>
                    <a:pt x="1360" y="76"/>
                    <a:pt x="1357" y="70"/>
                  </a:cubicBezTo>
                  <a:cubicBezTo>
                    <a:pt x="1368" y="72"/>
                    <a:pt x="1379" y="76"/>
                    <a:pt x="1390" y="77"/>
                  </a:cubicBezTo>
                  <a:cubicBezTo>
                    <a:pt x="1397" y="77"/>
                    <a:pt x="1406" y="68"/>
                    <a:pt x="1410" y="77"/>
                  </a:cubicBezTo>
                  <a:cubicBezTo>
                    <a:pt x="1394" y="97"/>
                    <a:pt x="1369" y="109"/>
                    <a:pt x="1350" y="125"/>
                  </a:cubicBezTo>
                  <a:cubicBezTo>
                    <a:pt x="1361" y="122"/>
                    <a:pt x="1373" y="114"/>
                    <a:pt x="1383" y="107"/>
                  </a:cubicBezTo>
                  <a:cubicBezTo>
                    <a:pt x="1423" y="85"/>
                    <a:pt x="1444" y="45"/>
                    <a:pt x="1454" y="4"/>
                  </a:cubicBezTo>
                  <a:cubicBezTo>
                    <a:pt x="1449" y="4"/>
                    <a:pt x="1449" y="4"/>
                    <a:pt x="1449" y="4"/>
                  </a:cubicBezTo>
                  <a:cubicBezTo>
                    <a:pt x="1443" y="24"/>
                    <a:pt x="1437" y="44"/>
                    <a:pt x="1424" y="61"/>
                  </a:cubicBezTo>
                  <a:cubicBezTo>
                    <a:pt x="1423" y="63"/>
                    <a:pt x="1423" y="63"/>
                    <a:pt x="1423" y="63"/>
                  </a:cubicBezTo>
                  <a:cubicBezTo>
                    <a:pt x="1419" y="49"/>
                    <a:pt x="1411" y="33"/>
                    <a:pt x="1396" y="29"/>
                  </a:cubicBezTo>
                  <a:cubicBezTo>
                    <a:pt x="1379" y="27"/>
                    <a:pt x="1361" y="30"/>
                    <a:pt x="1347" y="39"/>
                  </a:cubicBezTo>
                  <a:cubicBezTo>
                    <a:pt x="1338" y="36"/>
                    <a:pt x="1332" y="25"/>
                    <a:pt x="1322" y="19"/>
                  </a:cubicBezTo>
                  <a:cubicBezTo>
                    <a:pt x="1315" y="13"/>
                    <a:pt x="1306" y="8"/>
                    <a:pt x="1296" y="7"/>
                  </a:cubicBezTo>
                  <a:cubicBezTo>
                    <a:pt x="1297" y="6"/>
                    <a:pt x="1299" y="5"/>
                    <a:pt x="1300" y="4"/>
                  </a:cubicBezTo>
                  <a:cubicBezTo>
                    <a:pt x="1286" y="4"/>
                    <a:pt x="1286" y="4"/>
                    <a:pt x="1286" y="4"/>
                  </a:cubicBezTo>
                  <a:cubicBezTo>
                    <a:pt x="1285" y="4"/>
                    <a:pt x="1284" y="5"/>
                    <a:pt x="1283" y="5"/>
                  </a:cubicBezTo>
                  <a:cubicBezTo>
                    <a:pt x="1275" y="10"/>
                    <a:pt x="1263" y="10"/>
                    <a:pt x="1254" y="12"/>
                  </a:cubicBezTo>
                  <a:cubicBezTo>
                    <a:pt x="1252" y="10"/>
                    <a:pt x="1251" y="7"/>
                    <a:pt x="1251" y="4"/>
                  </a:cubicBezTo>
                  <a:cubicBezTo>
                    <a:pt x="1244" y="4"/>
                    <a:pt x="1244" y="4"/>
                    <a:pt x="1244" y="4"/>
                  </a:cubicBezTo>
                  <a:cubicBezTo>
                    <a:pt x="1246" y="9"/>
                    <a:pt x="1249" y="14"/>
                    <a:pt x="1243" y="17"/>
                  </a:cubicBezTo>
                  <a:cubicBezTo>
                    <a:pt x="1240" y="14"/>
                    <a:pt x="1238" y="9"/>
                    <a:pt x="1234" y="4"/>
                  </a:cubicBezTo>
                  <a:cubicBezTo>
                    <a:pt x="1220" y="4"/>
                    <a:pt x="1220" y="4"/>
                    <a:pt x="1220" y="4"/>
                  </a:cubicBezTo>
                  <a:cubicBezTo>
                    <a:pt x="1226" y="5"/>
                    <a:pt x="1233" y="8"/>
                    <a:pt x="1235" y="16"/>
                  </a:cubicBezTo>
                  <a:cubicBezTo>
                    <a:pt x="1235" y="22"/>
                    <a:pt x="1233" y="30"/>
                    <a:pt x="1227" y="31"/>
                  </a:cubicBezTo>
                  <a:cubicBezTo>
                    <a:pt x="1220" y="34"/>
                    <a:pt x="1213" y="35"/>
                    <a:pt x="1207" y="32"/>
                  </a:cubicBezTo>
                  <a:cubicBezTo>
                    <a:pt x="1200" y="28"/>
                    <a:pt x="1200" y="20"/>
                    <a:pt x="1202" y="14"/>
                  </a:cubicBezTo>
                  <a:cubicBezTo>
                    <a:pt x="1204" y="7"/>
                    <a:pt x="1211" y="8"/>
                    <a:pt x="1215" y="4"/>
                  </a:cubicBezTo>
                  <a:cubicBezTo>
                    <a:pt x="1215" y="4"/>
                    <a:pt x="1216" y="4"/>
                    <a:pt x="1216" y="4"/>
                  </a:cubicBezTo>
                  <a:cubicBezTo>
                    <a:pt x="1201" y="4"/>
                    <a:pt x="1201" y="4"/>
                    <a:pt x="1201" y="4"/>
                  </a:cubicBezTo>
                  <a:cubicBezTo>
                    <a:pt x="1201" y="4"/>
                    <a:pt x="1201" y="4"/>
                    <a:pt x="1201" y="4"/>
                  </a:cubicBezTo>
                  <a:cubicBezTo>
                    <a:pt x="1196" y="12"/>
                    <a:pt x="1192" y="20"/>
                    <a:pt x="1196" y="29"/>
                  </a:cubicBezTo>
                  <a:cubicBezTo>
                    <a:pt x="1202" y="40"/>
                    <a:pt x="1216" y="43"/>
                    <a:pt x="1227" y="38"/>
                  </a:cubicBezTo>
                  <a:cubicBezTo>
                    <a:pt x="1237" y="33"/>
                    <a:pt x="1237" y="33"/>
                    <a:pt x="1237" y="33"/>
                  </a:cubicBezTo>
                  <a:cubicBezTo>
                    <a:pt x="1236" y="41"/>
                    <a:pt x="1225" y="43"/>
                    <a:pt x="1218" y="46"/>
                  </a:cubicBezTo>
                  <a:cubicBezTo>
                    <a:pt x="1210" y="48"/>
                    <a:pt x="1203" y="45"/>
                    <a:pt x="1197" y="42"/>
                  </a:cubicBezTo>
                  <a:cubicBezTo>
                    <a:pt x="1190" y="35"/>
                    <a:pt x="1187" y="26"/>
                    <a:pt x="1187" y="17"/>
                  </a:cubicBezTo>
                  <a:cubicBezTo>
                    <a:pt x="1187" y="12"/>
                    <a:pt x="1189" y="7"/>
                    <a:pt x="1192" y="4"/>
                  </a:cubicBezTo>
                  <a:cubicBezTo>
                    <a:pt x="1184" y="4"/>
                    <a:pt x="1184" y="4"/>
                    <a:pt x="1184" y="4"/>
                  </a:cubicBezTo>
                  <a:cubicBezTo>
                    <a:pt x="1183" y="5"/>
                    <a:pt x="1181" y="5"/>
                    <a:pt x="1178" y="4"/>
                  </a:cubicBezTo>
                  <a:cubicBezTo>
                    <a:pt x="1151" y="4"/>
                    <a:pt x="1151" y="4"/>
                    <a:pt x="1151" y="4"/>
                  </a:cubicBezTo>
                  <a:cubicBezTo>
                    <a:pt x="1123" y="15"/>
                    <a:pt x="1092" y="35"/>
                    <a:pt x="1085" y="67"/>
                  </a:cubicBezTo>
                  <a:cubicBezTo>
                    <a:pt x="1087" y="71"/>
                    <a:pt x="1084" y="78"/>
                    <a:pt x="1090" y="78"/>
                  </a:cubicBezTo>
                  <a:cubicBezTo>
                    <a:pt x="1111" y="68"/>
                    <a:pt x="1128" y="90"/>
                    <a:pt x="1150" y="86"/>
                  </a:cubicBezTo>
                  <a:cubicBezTo>
                    <a:pt x="1161" y="83"/>
                    <a:pt x="1172" y="80"/>
                    <a:pt x="1182" y="74"/>
                  </a:cubicBezTo>
                  <a:cubicBezTo>
                    <a:pt x="1186" y="86"/>
                    <a:pt x="1186" y="103"/>
                    <a:pt x="1194" y="115"/>
                  </a:cubicBezTo>
                  <a:cubicBezTo>
                    <a:pt x="1208" y="128"/>
                    <a:pt x="1200" y="149"/>
                    <a:pt x="1196" y="165"/>
                  </a:cubicBezTo>
                  <a:cubicBezTo>
                    <a:pt x="1181" y="164"/>
                    <a:pt x="1194" y="178"/>
                    <a:pt x="1189" y="184"/>
                  </a:cubicBezTo>
                  <a:cubicBezTo>
                    <a:pt x="1180" y="201"/>
                    <a:pt x="1170" y="216"/>
                    <a:pt x="1152" y="222"/>
                  </a:cubicBezTo>
                  <a:cubicBezTo>
                    <a:pt x="1135" y="223"/>
                    <a:pt x="1123" y="230"/>
                    <a:pt x="1108" y="225"/>
                  </a:cubicBezTo>
                  <a:cubicBezTo>
                    <a:pt x="1109" y="221"/>
                    <a:pt x="1109" y="221"/>
                    <a:pt x="1109" y="221"/>
                  </a:cubicBezTo>
                  <a:cubicBezTo>
                    <a:pt x="1128" y="206"/>
                    <a:pt x="1142" y="193"/>
                    <a:pt x="1161" y="180"/>
                  </a:cubicBezTo>
                  <a:cubicBezTo>
                    <a:pt x="1174" y="167"/>
                    <a:pt x="1174" y="151"/>
                    <a:pt x="1174" y="134"/>
                  </a:cubicBezTo>
                  <a:cubicBezTo>
                    <a:pt x="1170" y="115"/>
                    <a:pt x="1151" y="104"/>
                    <a:pt x="1134" y="100"/>
                  </a:cubicBezTo>
                  <a:cubicBezTo>
                    <a:pt x="1130" y="106"/>
                    <a:pt x="1137" y="116"/>
                    <a:pt x="1134" y="125"/>
                  </a:cubicBezTo>
                  <a:cubicBezTo>
                    <a:pt x="1129" y="146"/>
                    <a:pt x="1127" y="166"/>
                    <a:pt x="1134" y="187"/>
                  </a:cubicBezTo>
                  <a:cubicBezTo>
                    <a:pt x="1124" y="206"/>
                    <a:pt x="1104" y="227"/>
                    <a:pt x="1078" y="224"/>
                  </a:cubicBezTo>
                  <a:cubicBezTo>
                    <a:pt x="1057" y="219"/>
                    <a:pt x="1034" y="212"/>
                    <a:pt x="1016" y="202"/>
                  </a:cubicBezTo>
                  <a:cubicBezTo>
                    <a:pt x="1037" y="194"/>
                    <a:pt x="1056" y="181"/>
                    <a:pt x="1077" y="172"/>
                  </a:cubicBezTo>
                  <a:cubicBezTo>
                    <a:pt x="1093" y="163"/>
                    <a:pt x="1101" y="146"/>
                    <a:pt x="1107" y="131"/>
                  </a:cubicBezTo>
                  <a:cubicBezTo>
                    <a:pt x="1109" y="114"/>
                    <a:pt x="1105" y="97"/>
                    <a:pt x="1098" y="83"/>
                  </a:cubicBezTo>
                  <a:cubicBezTo>
                    <a:pt x="1094" y="87"/>
                    <a:pt x="1091" y="94"/>
                    <a:pt x="1089" y="100"/>
                  </a:cubicBezTo>
                  <a:cubicBezTo>
                    <a:pt x="1075" y="114"/>
                    <a:pt x="1054" y="124"/>
                    <a:pt x="1048" y="146"/>
                  </a:cubicBezTo>
                  <a:cubicBezTo>
                    <a:pt x="1048" y="161"/>
                    <a:pt x="1041" y="175"/>
                    <a:pt x="1033" y="188"/>
                  </a:cubicBezTo>
                  <a:cubicBezTo>
                    <a:pt x="1022" y="192"/>
                    <a:pt x="1009" y="200"/>
                    <a:pt x="997" y="193"/>
                  </a:cubicBezTo>
                  <a:cubicBezTo>
                    <a:pt x="971" y="178"/>
                    <a:pt x="942" y="153"/>
                    <a:pt x="934" y="123"/>
                  </a:cubicBezTo>
                  <a:cubicBezTo>
                    <a:pt x="932" y="119"/>
                    <a:pt x="929" y="115"/>
                    <a:pt x="927" y="111"/>
                  </a:cubicBezTo>
                  <a:cubicBezTo>
                    <a:pt x="924" y="114"/>
                    <a:pt x="924" y="114"/>
                    <a:pt x="924" y="114"/>
                  </a:cubicBezTo>
                  <a:cubicBezTo>
                    <a:pt x="921" y="114"/>
                    <a:pt x="921" y="110"/>
                    <a:pt x="919" y="108"/>
                  </a:cubicBezTo>
                  <a:cubicBezTo>
                    <a:pt x="919" y="128"/>
                    <a:pt x="913" y="155"/>
                    <a:pt x="890" y="162"/>
                  </a:cubicBezTo>
                  <a:cubicBezTo>
                    <a:pt x="871" y="167"/>
                    <a:pt x="847" y="156"/>
                    <a:pt x="832" y="172"/>
                  </a:cubicBezTo>
                  <a:cubicBezTo>
                    <a:pt x="826" y="182"/>
                    <a:pt x="811" y="182"/>
                    <a:pt x="801" y="185"/>
                  </a:cubicBezTo>
                  <a:cubicBezTo>
                    <a:pt x="812" y="200"/>
                    <a:pt x="831" y="205"/>
                    <a:pt x="850" y="204"/>
                  </a:cubicBezTo>
                  <a:cubicBezTo>
                    <a:pt x="866" y="199"/>
                    <a:pt x="882" y="193"/>
                    <a:pt x="893" y="178"/>
                  </a:cubicBezTo>
                  <a:cubicBezTo>
                    <a:pt x="896" y="178"/>
                    <a:pt x="896" y="178"/>
                    <a:pt x="896" y="178"/>
                  </a:cubicBezTo>
                  <a:cubicBezTo>
                    <a:pt x="897" y="198"/>
                    <a:pt x="870" y="212"/>
                    <a:pt x="873" y="233"/>
                  </a:cubicBezTo>
                  <a:cubicBezTo>
                    <a:pt x="870" y="254"/>
                    <a:pt x="892" y="267"/>
                    <a:pt x="899" y="285"/>
                  </a:cubicBezTo>
                  <a:cubicBezTo>
                    <a:pt x="900" y="287"/>
                    <a:pt x="902" y="287"/>
                    <a:pt x="904" y="285"/>
                  </a:cubicBezTo>
                  <a:cubicBezTo>
                    <a:pt x="908" y="263"/>
                    <a:pt x="920" y="242"/>
                    <a:pt x="911" y="220"/>
                  </a:cubicBezTo>
                  <a:cubicBezTo>
                    <a:pt x="902" y="205"/>
                    <a:pt x="901" y="187"/>
                    <a:pt x="905" y="170"/>
                  </a:cubicBezTo>
                  <a:cubicBezTo>
                    <a:pt x="910" y="154"/>
                    <a:pt x="919" y="139"/>
                    <a:pt x="924" y="123"/>
                  </a:cubicBezTo>
                  <a:cubicBezTo>
                    <a:pt x="939" y="133"/>
                    <a:pt x="936" y="155"/>
                    <a:pt x="939" y="172"/>
                  </a:cubicBezTo>
                  <a:cubicBezTo>
                    <a:pt x="944" y="219"/>
                    <a:pt x="934" y="261"/>
                    <a:pt x="913" y="301"/>
                  </a:cubicBezTo>
                  <a:cubicBezTo>
                    <a:pt x="906" y="309"/>
                    <a:pt x="896" y="310"/>
                    <a:pt x="886" y="314"/>
                  </a:cubicBezTo>
                  <a:cubicBezTo>
                    <a:pt x="871" y="303"/>
                    <a:pt x="859" y="286"/>
                    <a:pt x="840" y="286"/>
                  </a:cubicBezTo>
                  <a:cubicBezTo>
                    <a:pt x="832" y="282"/>
                    <a:pt x="833" y="273"/>
                    <a:pt x="827" y="268"/>
                  </a:cubicBezTo>
                  <a:cubicBezTo>
                    <a:pt x="819" y="273"/>
                    <a:pt x="825" y="283"/>
                    <a:pt x="821" y="290"/>
                  </a:cubicBezTo>
                  <a:cubicBezTo>
                    <a:pt x="817" y="301"/>
                    <a:pt x="814" y="312"/>
                    <a:pt x="819" y="323"/>
                  </a:cubicBezTo>
                  <a:cubicBezTo>
                    <a:pt x="825" y="337"/>
                    <a:pt x="840" y="340"/>
                    <a:pt x="853" y="341"/>
                  </a:cubicBezTo>
                  <a:cubicBezTo>
                    <a:pt x="868" y="339"/>
                    <a:pt x="881" y="329"/>
                    <a:pt x="894" y="320"/>
                  </a:cubicBezTo>
                  <a:cubicBezTo>
                    <a:pt x="898" y="319"/>
                    <a:pt x="898" y="319"/>
                    <a:pt x="898" y="319"/>
                  </a:cubicBezTo>
                  <a:cubicBezTo>
                    <a:pt x="890" y="343"/>
                    <a:pt x="863" y="360"/>
                    <a:pt x="841" y="372"/>
                  </a:cubicBezTo>
                  <a:cubicBezTo>
                    <a:pt x="809" y="386"/>
                    <a:pt x="769" y="387"/>
                    <a:pt x="733" y="383"/>
                  </a:cubicBezTo>
                  <a:cubicBezTo>
                    <a:pt x="720" y="375"/>
                    <a:pt x="702" y="368"/>
                    <a:pt x="696" y="352"/>
                  </a:cubicBezTo>
                  <a:cubicBezTo>
                    <a:pt x="697" y="342"/>
                    <a:pt x="702" y="329"/>
                    <a:pt x="713" y="325"/>
                  </a:cubicBezTo>
                  <a:cubicBezTo>
                    <a:pt x="730" y="320"/>
                    <a:pt x="728" y="339"/>
                    <a:pt x="739" y="346"/>
                  </a:cubicBezTo>
                  <a:cubicBezTo>
                    <a:pt x="756" y="358"/>
                    <a:pt x="777" y="366"/>
                    <a:pt x="799" y="358"/>
                  </a:cubicBezTo>
                  <a:cubicBezTo>
                    <a:pt x="803" y="356"/>
                    <a:pt x="810" y="363"/>
                    <a:pt x="810" y="355"/>
                  </a:cubicBezTo>
                  <a:cubicBezTo>
                    <a:pt x="804" y="341"/>
                    <a:pt x="800" y="326"/>
                    <a:pt x="787" y="318"/>
                  </a:cubicBezTo>
                  <a:cubicBezTo>
                    <a:pt x="777" y="311"/>
                    <a:pt x="763" y="305"/>
                    <a:pt x="751" y="312"/>
                  </a:cubicBezTo>
                  <a:cubicBezTo>
                    <a:pt x="739" y="321"/>
                    <a:pt x="728" y="307"/>
                    <a:pt x="717" y="315"/>
                  </a:cubicBezTo>
                  <a:cubicBezTo>
                    <a:pt x="704" y="321"/>
                    <a:pt x="697" y="331"/>
                    <a:pt x="690" y="341"/>
                  </a:cubicBezTo>
                  <a:cubicBezTo>
                    <a:pt x="685" y="336"/>
                    <a:pt x="682" y="329"/>
                    <a:pt x="681" y="322"/>
                  </a:cubicBezTo>
                  <a:cubicBezTo>
                    <a:pt x="683" y="306"/>
                    <a:pt x="695" y="294"/>
                    <a:pt x="695" y="278"/>
                  </a:cubicBezTo>
                  <a:cubicBezTo>
                    <a:pt x="698" y="276"/>
                    <a:pt x="698" y="276"/>
                    <a:pt x="698" y="276"/>
                  </a:cubicBezTo>
                  <a:cubicBezTo>
                    <a:pt x="713" y="298"/>
                    <a:pt x="739" y="312"/>
                    <a:pt x="765" y="305"/>
                  </a:cubicBezTo>
                  <a:cubicBezTo>
                    <a:pt x="779" y="301"/>
                    <a:pt x="793" y="310"/>
                    <a:pt x="806" y="306"/>
                  </a:cubicBezTo>
                  <a:cubicBezTo>
                    <a:pt x="811" y="280"/>
                    <a:pt x="803" y="252"/>
                    <a:pt x="781" y="236"/>
                  </a:cubicBezTo>
                  <a:cubicBezTo>
                    <a:pt x="775" y="229"/>
                    <a:pt x="768" y="227"/>
                    <a:pt x="762" y="222"/>
                  </a:cubicBezTo>
                  <a:cubicBezTo>
                    <a:pt x="765" y="214"/>
                    <a:pt x="775" y="210"/>
                    <a:pt x="782" y="207"/>
                  </a:cubicBezTo>
                  <a:cubicBezTo>
                    <a:pt x="800" y="186"/>
                    <a:pt x="802" y="163"/>
                    <a:pt x="800" y="136"/>
                  </a:cubicBezTo>
                  <a:cubicBezTo>
                    <a:pt x="800" y="132"/>
                    <a:pt x="804" y="128"/>
                    <a:pt x="799" y="124"/>
                  </a:cubicBezTo>
                  <a:cubicBezTo>
                    <a:pt x="781" y="127"/>
                    <a:pt x="762" y="118"/>
                    <a:pt x="744" y="123"/>
                  </a:cubicBezTo>
                  <a:cubicBezTo>
                    <a:pt x="754" y="100"/>
                    <a:pt x="774" y="79"/>
                    <a:pt x="801" y="74"/>
                  </a:cubicBezTo>
                  <a:cubicBezTo>
                    <a:pt x="805" y="75"/>
                    <a:pt x="805" y="75"/>
                    <a:pt x="805" y="75"/>
                  </a:cubicBezTo>
                  <a:cubicBezTo>
                    <a:pt x="814" y="88"/>
                    <a:pt x="821" y="105"/>
                    <a:pt x="838" y="108"/>
                  </a:cubicBezTo>
                  <a:cubicBezTo>
                    <a:pt x="856" y="112"/>
                    <a:pt x="871" y="118"/>
                    <a:pt x="891" y="117"/>
                  </a:cubicBezTo>
                  <a:cubicBezTo>
                    <a:pt x="894" y="109"/>
                    <a:pt x="889" y="97"/>
                    <a:pt x="885" y="88"/>
                  </a:cubicBezTo>
                  <a:cubicBezTo>
                    <a:pt x="879" y="76"/>
                    <a:pt x="868" y="64"/>
                    <a:pt x="852" y="64"/>
                  </a:cubicBezTo>
                  <a:cubicBezTo>
                    <a:pt x="838" y="65"/>
                    <a:pt x="824" y="70"/>
                    <a:pt x="810" y="66"/>
                  </a:cubicBezTo>
                  <a:cubicBezTo>
                    <a:pt x="793" y="68"/>
                    <a:pt x="779" y="76"/>
                    <a:pt x="764" y="82"/>
                  </a:cubicBezTo>
                  <a:cubicBezTo>
                    <a:pt x="762" y="71"/>
                    <a:pt x="770" y="63"/>
                    <a:pt x="774" y="54"/>
                  </a:cubicBezTo>
                  <a:cubicBezTo>
                    <a:pt x="774" y="42"/>
                    <a:pt x="779" y="31"/>
                    <a:pt x="773" y="20"/>
                  </a:cubicBezTo>
                  <a:cubicBezTo>
                    <a:pt x="767" y="9"/>
                    <a:pt x="755" y="7"/>
                    <a:pt x="745" y="4"/>
                  </a:cubicBezTo>
                  <a:cubicBezTo>
                    <a:pt x="727" y="4"/>
                    <a:pt x="727" y="4"/>
                    <a:pt x="727" y="4"/>
                  </a:cubicBezTo>
                  <a:cubicBezTo>
                    <a:pt x="733" y="18"/>
                    <a:pt x="733" y="36"/>
                    <a:pt x="742" y="49"/>
                  </a:cubicBezTo>
                  <a:cubicBezTo>
                    <a:pt x="748" y="60"/>
                    <a:pt x="766" y="66"/>
                    <a:pt x="756" y="82"/>
                  </a:cubicBezTo>
                  <a:cubicBezTo>
                    <a:pt x="754" y="95"/>
                    <a:pt x="754" y="95"/>
                    <a:pt x="754" y="95"/>
                  </a:cubicBezTo>
                  <a:cubicBezTo>
                    <a:pt x="745" y="105"/>
                    <a:pt x="738" y="117"/>
                    <a:pt x="732" y="128"/>
                  </a:cubicBezTo>
                  <a:cubicBezTo>
                    <a:pt x="724" y="136"/>
                    <a:pt x="713" y="141"/>
                    <a:pt x="709" y="150"/>
                  </a:cubicBezTo>
                  <a:cubicBezTo>
                    <a:pt x="704" y="144"/>
                    <a:pt x="703" y="135"/>
                    <a:pt x="699" y="127"/>
                  </a:cubicBezTo>
                  <a:cubicBezTo>
                    <a:pt x="683" y="105"/>
                    <a:pt x="663" y="89"/>
                    <a:pt x="639" y="77"/>
                  </a:cubicBezTo>
                  <a:cubicBezTo>
                    <a:pt x="631" y="81"/>
                    <a:pt x="637" y="90"/>
                    <a:pt x="638" y="95"/>
                  </a:cubicBezTo>
                  <a:cubicBezTo>
                    <a:pt x="624" y="117"/>
                    <a:pt x="613" y="142"/>
                    <a:pt x="619" y="170"/>
                  </a:cubicBezTo>
                  <a:cubicBezTo>
                    <a:pt x="615" y="172"/>
                    <a:pt x="608" y="170"/>
                    <a:pt x="604" y="169"/>
                  </a:cubicBezTo>
                  <a:cubicBezTo>
                    <a:pt x="600" y="151"/>
                    <a:pt x="593" y="133"/>
                    <a:pt x="582" y="117"/>
                  </a:cubicBezTo>
                  <a:cubicBezTo>
                    <a:pt x="582" y="108"/>
                    <a:pt x="578" y="94"/>
                    <a:pt x="587" y="90"/>
                  </a:cubicBezTo>
                  <a:cubicBezTo>
                    <a:pt x="614" y="84"/>
                    <a:pt x="641" y="66"/>
                    <a:pt x="646" y="37"/>
                  </a:cubicBezTo>
                  <a:cubicBezTo>
                    <a:pt x="645" y="29"/>
                    <a:pt x="634" y="30"/>
                    <a:pt x="628" y="28"/>
                  </a:cubicBezTo>
                  <a:cubicBezTo>
                    <a:pt x="609" y="23"/>
                    <a:pt x="594" y="42"/>
                    <a:pt x="585" y="55"/>
                  </a:cubicBezTo>
                  <a:cubicBezTo>
                    <a:pt x="589" y="72"/>
                    <a:pt x="572" y="82"/>
                    <a:pt x="576" y="99"/>
                  </a:cubicBezTo>
                  <a:cubicBezTo>
                    <a:pt x="574" y="101"/>
                    <a:pt x="576" y="108"/>
                    <a:pt x="571" y="106"/>
                  </a:cubicBezTo>
                  <a:cubicBezTo>
                    <a:pt x="561" y="98"/>
                    <a:pt x="547" y="87"/>
                    <a:pt x="551" y="73"/>
                  </a:cubicBezTo>
                  <a:cubicBezTo>
                    <a:pt x="553" y="67"/>
                    <a:pt x="561" y="73"/>
                    <a:pt x="565" y="67"/>
                  </a:cubicBezTo>
                  <a:cubicBezTo>
                    <a:pt x="586" y="59"/>
                    <a:pt x="593" y="38"/>
                    <a:pt x="591" y="17"/>
                  </a:cubicBezTo>
                  <a:cubicBezTo>
                    <a:pt x="583" y="11"/>
                    <a:pt x="577" y="22"/>
                    <a:pt x="569" y="23"/>
                  </a:cubicBezTo>
                  <a:cubicBezTo>
                    <a:pt x="555" y="28"/>
                    <a:pt x="541" y="42"/>
                    <a:pt x="541" y="58"/>
                  </a:cubicBezTo>
                  <a:cubicBezTo>
                    <a:pt x="542" y="80"/>
                    <a:pt x="542" y="80"/>
                    <a:pt x="542" y="80"/>
                  </a:cubicBezTo>
                  <a:cubicBezTo>
                    <a:pt x="525" y="74"/>
                    <a:pt x="500" y="67"/>
                    <a:pt x="484" y="82"/>
                  </a:cubicBezTo>
                  <a:cubicBezTo>
                    <a:pt x="474" y="88"/>
                    <a:pt x="473" y="101"/>
                    <a:pt x="461" y="103"/>
                  </a:cubicBezTo>
                  <a:cubicBezTo>
                    <a:pt x="459" y="104"/>
                    <a:pt x="459" y="105"/>
                    <a:pt x="459" y="107"/>
                  </a:cubicBezTo>
                  <a:cubicBezTo>
                    <a:pt x="467" y="112"/>
                    <a:pt x="481" y="111"/>
                    <a:pt x="491" y="114"/>
                  </a:cubicBezTo>
                  <a:cubicBezTo>
                    <a:pt x="516" y="117"/>
                    <a:pt x="533" y="81"/>
                    <a:pt x="557" y="102"/>
                  </a:cubicBezTo>
                  <a:cubicBezTo>
                    <a:pt x="563" y="107"/>
                    <a:pt x="569" y="112"/>
                    <a:pt x="571" y="119"/>
                  </a:cubicBezTo>
                  <a:cubicBezTo>
                    <a:pt x="552" y="125"/>
                    <a:pt x="529" y="112"/>
                    <a:pt x="513" y="127"/>
                  </a:cubicBezTo>
                  <a:cubicBezTo>
                    <a:pt x="499" y="145"/>
                    <a:pt x="495" y="167"/>
                    <a:pt x="495" y="191"/>
                  </a:cubicBezTo>
                  <a:cubicBezTo>
                    <a:pt x="494" y="193"/>
                    <a:pt x="490" y="195"/>
                    <a:pt x="493" y="198"/>
                  </a:cubicBezTo>
                  <a:cubicBezTo>
                    <a:pt x="501" y="197"/>
                    <a:pt x="506" y="185"/>
                    <a:pt x="514" y="182"/>
                  </a:cubicBezTo>
                  <a:cubicBezTo>
                    <a:pt x="536" y="173"/>
                    <a:pt x="556" y="152"/>
                    <a:pt x="556" y="128"/>
                  </a:cubicBezTo>
                  <a:cubicBezTo>
                    <a:pt x="569" y="122"/>
                    <a:pt x="578" y="132"/>
                    <a:pt x="587" y="139"/>
                  </a:cubicBezTo>
                  <a:cubicBezTo>
                    <a:pt x="589" y="148"/>
                    <a:pt x="600" y="160"/>
                    <a:pt x="591" y="169"/>
                  </a:cubicBezTo>
                  <a:cubicBezTo>
                    <a:pt x="565" y="171"/>
                    <a:pt x="545" y="186"/>
                    <a:pt x="525" y="202"/>
                  </a:cubicBezTo>
                  <a:cubicBezTo>
                    <a:pt x="518" y="201"/>
                    <a:pt x="510" y="205"/>
                    <a:pt x="507" y="210"/>
                  </a:cubicBezTo>
                  <a:cubicBezTo>
                    <a:pt x="510" y="220"/>
                    <a:pt x="521" y="211"/>
                    <a:pt x="527" y="217"/>
                  </a:cubicBezTo>
                  <a:cubicBezTo>
                    <a:pt x="540" y="233"/>
                    <a:pt x="556" y="251"/>
                    <a:pt x="576" y="255"/>
                  </a:cubicBezTo>
                  <a:cubicBezTo>
                    <a:pt x="608" y="257"/>
                    <a:pt x="608" y="257"/>
                    <a:pt x="608" y="257"/>
                  </a:cubicBezTo>
                  <a:cubicBezTo>
                    <a:pt x="611" y="265"/>
                    <a:pt x="601" y="275"/>
                    <a:pt x="600" y="285"/>
                  </a:cubicBezTo>
                  <a:cubicBezTo>
                    <a:pt x="596" y="304"/>
                    <a:pt x="598" y="325"/>
                    <a:pt x="606" y="342"/>
                  </a:cubicBezTo>
                  <a:cubicBezTo>
                    <a:pt x="602" y="345"/>
                    <a:pt x="595" y="346"/>
                    <a:pt x="589" y="345"/>
                  </a:cubicBezTo>
                  <a:cubicBezTo>
                    <a:pt x="576" y="341"/>
                    <a:pt x="586" y="327"/>
                    <a:pt x="587" y="320"/>
                  </a:cubicBezTo>
                  <a:cubicBezTo>
                    <a:pt x="594" y="308"/>
                    <a:pt x="593" y="289"/>
                    <a:pt x="586" y="277"/>
                  </a:cubicBezTo>
                  <a:cubicBezTo>
                    <a:pt x="584" y="276"/>
                    <a:pt x="578" y="268"/>
                    <a:pt x="576" y="275"/>
                  </a:cubicBezTo>
                  <a:cubicBezTo>
                    <a:pt x="563" y="288"/>
                    <a:pt x="551" y="302"/>
                    <a:pt x="550" y="320"/>
                  </a:cubicBezTo>
                  <a:cubicBezTo>
                    <a:pt x="553" y="332"/>
                    <a:pt x="561" y="344"/>
                    <a:pt x="572" y="350"/>
                  </a:cubicBezTo>
                  <a:cubicBezTo>
                    <a:pt x="566" y="352"/>
                    <a:pt x="559" y="352"/>
                    <a:pt x="554" y="349"/>
                  </a:cubicBezTo>
                  <a:cubicBezTo>
                    <a:pt x="550" y="341"/>
                    <a:pt x="547" y="331"/>
                    <a:pt x="540" y="323"/>
                  </a:cubicBezTo>
                  <a:cubicBezTo>
                    <a:pt x="527" y="312"/>
                    <a:pt x="507" y="310"/>
                    <a:pt x="500" y="292"/>
                  </a:cubicBezTo>
                  <a:cubicBezTo>
                    <a:pt x="487" y="297"/>
                    <a:pt x="495" y="313"/>
                    <a:pt x="487" y="322"/>
                  </a:cubicBezTo>
                  <a:cubicBezTo>
                    <a:pt x="486" y="337"/>
                    <a:pt x="495" y="350"/>
                    <a:pt x="508" y="356"/>
                  </a:cubicBezTo>
                  <a:cubicBezTo>
                    <a:pt x="525" y="367"/>
                    <a:pt x="544" y="359"/>
                    <a:pt x="561" y="358"/>
                  </a:cubicBezTo>
                  <a:cubicBezTo>
                    <a:pt x="563" y="361"/>
                    <a:pt x="563" y="361"/>
                    <a:pt x="561" y="363"/>
                  </a:cubicBezTo>
                  <a:cubicBezTo>
                    <a:pt x="542" y="370"/>
                    <a:pt x="519" y="379"/>
                    <a:pt x="514" y="402"/>
                  </a:cubicBezTo>
                  <a:cubicBezTo>
                    <a:pt x="512" y="410"/>
                    <a:pt x="508" y="419"/>
                    <a:pt x="513" y="427"/>
                  </a:cubicBezTo>
                  <a:cubicBezTo>
                    <a:pt x="507" y="426"/>
                    <a:pt x="500" y="416"/>
                    <a:pt x="497" y="409"/>
                  </a:cubicBezTo>
                  <a:cubicBezTo>
                    <a:pt x="484" y="384"/>
                    <a:pt x="484" y="354"/>
                    <a:pt x="482" y="326"/>
                  </a:cubicBezTo>
                  <a:cubicBezTo>
                    <a:pt x="472" y="318"/>
                    <a:pt x="453" y="330"/>
                    <a:pt x="448" y="314"/>
                  </a:cubicBezTo>
                  <a:cubicBezTo>
                    <a:pt x="448" y="300"/>
                    <a:pt x="449" y="282"/>
                    <a:pt x="463" y="272"/>
                  </a:cubicBezTo>
                  <a:cubicBezTo>
                    <a:pt x="469" y="267"/>
                    <a:pt x="476" y="260"/>
                    <a:pt x="484" y="263"/>
                  </a:cubicBezTo>
                  <a:cubicBezTo>
                    <a:pt x="504" y="282"/>
                    <a:pt x="538" y="285"/>
                    <a:pt x="562" y="273"/>
                  </a:cubicBezTo>
                  <a:cubicBezTo>
                    <a:pt x="559" y="260"/>
                    <a:pt x="554" y="250"/>
                    <a:pt x="541" y="243"/>
                  </a:cubicBezTo>
                  <a:cubicBezTo>
                    <a:pt x="519" y="235"/>
                    <a:pt x="499" y="254"/>
                    <a:pt x="477" y="252"/>
                  </a:cubicBezTo>
                  <a:cubicBezTo>
                    <a:pt x="474" y="243"/>
                    <a:pt x="484" y="238"/>
                    <a:pt x="485" y="229"/>
                  </a:cubicBezTo>
                  <a:cubicBezTo>
                    <a:pt x="486" y="216"/>
                    <a:pt x="481" y="201"/>
                    <a:pt x="468" y="195"/>
                  </a:cubicBezTo>
                  <a:cubicBezTo>
                    <a:pt x="460" y="187"/>
                    <a:pt x="448" y="187"/>
                    <a:pt x="442" y="177"/>
                  </a:cubicBezTo>
                  <a:cubicBezTo>
                    <a:pt x="432" y="175"/>
                    <a:pt x="432" y="187"/>
                    <a:pt x="430" y="192"/>
                  </a:cubicBezTo>
                  <a:cubicBezTo>
                    <a:pt x="426" y="205"/>
                    <a:pt x="434" y="217"/>
                    <a:pt x="441" y="227"/>
                  </a:cubicBezTo>
                  <a:cubicBezTo>
                    <a:pt x="450" y="236"/>
                    <a:pt x="462" y="237"/>
                    <a:pt x="468" y="249"/>
                  </a:cubicBezTo>
                  <a:cubicBezTo>
                    <a:pt x="465" y="265"/>
                    <a:pt x="450" y="276"/>
                    <a:pt x="441" y="289"/>
                  </a:cubicBezTo>
                  <a:cubicBezTo>
                    <a:pt x="428" y="271"/>
                    <a:pt x="427" y="244"/>
                    <a:pt x="424" y="222"/>
                  </a:cubicBezTo>
                  <a:cubicBezTo>
                    <a:pt x="420" y="207"/>
                    <a:pt x="421" y="189"/>
                    <a:pt x="423" y="176"/>
                  </a:cubicBezTo>
                  <a:cubicBezTo>
                    <a:pt x="450" y="172"/>
                    <a:pt x="465" y="148"/>
                    <a:pt x="476" y="126"/>
                  </a:cubicBezTo>
                  <a:cubicBezTo>
                    <a:pt x="478" y="126"/>
                    <a:pt x="481" y="123"/>
                    <a:pt x="479" y="121"/>
                  </a:cubicBezTo>
                  <a:cubicBezTo>
                    <a:pt x="466" y="116"/>
                    <a:pt x="453" y="113"/>
                    <a:pt x="439" y="116"/>
                  </a:cubicBezTo>
                  <a:cubicBezTo>
                    <a:pt x="438" y="107"/>
                    <a:pt x="447" y="99"/>
                    <a:pt x="454" y="91"/>
                  </a:cubicBezTo>
                  <a:cubicBezTo>
                    <a:pt x="471" y="66"/>
                    <a:pt x="497" y="46"/>
                    <a:pt x="519" y="26"/>
                  </a:cubicBezTo>
                  <a:cubicBezTo>
                    <a:pt x="518" y="23"/>
                    <a:pt x="518" y="23"/>
                    <a:pt x="518" y="23"/>
                  </a:cubicBezTo>
                  <a:cubicBezTo>
                    <a:pt x="510" y="20"/>
                    <a:pt x="509" y="32"/>
                    <a:pt x="502" y="33"/>
                  </a:cubicBezTo>
                  <a:cubicBezTo>
                    <a:pt x="486" y="44"/>
                    <a:pt x="477" y="58"/>
                    <a:pt x="462" y="70"/>
                  </a:cubicBezTo>
                  <a:cubicBezTo>
                    <a:pt x="466" y="49"/>
                    <a:pt x="471" y="29"/>
                    <a:pt x="490" y="14"/>
                  </a:cubicBezTo>
                  <a:cubicBezTo>
                    <a:pt x="503" y="10"/>
                    <a:pt x="514" y="18"/>
                    <a:pt x="526" y="20"/>
                  </a:cubicBezTo>
                  <a:cubicBezTo>
                    <a:pt x="545" y="24"/>
                    <a:pt x="567" y="19"/>
                    <a:pt x="581" y="5"/>
                  </a:cubicBezTo>
                  <a:cubicBezTo>
                    <a:pt x="581" y="5"/>
                    <a:pt x="581" y="4"/>
                    <a:pt x="580" y="4"/>
                  </a:cubicBezTo>
                  <a:cubicBezTo>
                    <a:pt x="564" y="4"/>
                    <a:pt x="564" y="4"/>
                    <a:pt x="564" y="4"/>
                  </a:cubicBezTo>
                  <a:cubicBezTo>
                    <a:pt x="565" y="4"/>
                    <a:pt x="566" y="5"/>
                    <a:pt x="566" y="5"/>
                  </a:cubicBezTo>
                  <a:cubicBezTo>
                    <a:pt x="567" y="9"/>
                    <a:pt x="562" y="13"/>
                    <a:pt x="558" y="13"/>
                  </a:cubicBezTo>
                  <a:cubicBezTo>
                    <a:pt x="540" y="17"/>
                    <a:pt x="520" y="15"/>
                    <a:pt x="505" y="5"/>
                  </a:cubicBezTo>
                  <a:cubicBezTo>
                    <a:pt x="506" y="5"/>
                    <a:pt x="506" y="4"/>
                    <a:pt x="507" y="4"/>
                  </a:cubicBezTo>
                  <a:cubicBezTo>
                    <a:pt x="492" y="4"/>
                    <a:pt x="492" y="4"/>
                    <a:pt x="492" y="4"/>
                  </a:cubicBezTo>
                  <a:cubicBezTo>
                    <a:pt x="484" y="11"/>
                    <a:pt x="477" y="20"/>
                    <a:pt x="469" y="28"/>
                  </a:cubicBezTo>
                  <a:cubicBezTo>
                    <a:pt x="464" y="21"/>
                    <a:pt x="463" y="12"/>
                    <a:pt x="462" y="4"/>
                  </a:cubicBezTo>
                  <a:cubicBezTo>
                    <a:pt x="453" y="4"/>
                    <a:pt x="453" y="4"/>
                    <a:pt x="453" y="4"/>
                  </a:cubicBezTo>
                  <a:cubicBezTo>
                    <a:pt x="453" y="5"/>
                    <a:pt x="453" y="5"/>
                    <a:pt x="453" y="5"/>
                  </a:cubicBezTo>
                  <a:cubicBezTo>
                    <a:pt x="452" y="4"/>
                    <a:pt x="452" y="4"/>
                    <a:pt x="452" y="4"/>
                  </a:cubicBezTo>
                  <a:cubicBezTo>
                    <a:pt x="437" y="4"/>
                    <a:pt x="437" y="4"/>
                    <a:pt x="437" y="4"/>
                  </a:cubicBezTo>
                  <a:cubicBezTo>
                    <a:pt x="451" y="14"/>
                    <a:pt x="451" y="14"/>
                    <a:pt x="451" y="14"/>
                  </a:cubicBezTo>
                  <a:cubicBezTo>
                    <a:pt x="452" y="17"/>
                    <a:pt x="454" y="23"/>
                    <a:pt x="448" y="24"/>
                  </a:cubicBezTo>
                  <a:cubicBezTo>
                    <a:pt x="434" y="24"/>
                    <a:pt x="422" y="15"/>
                    <a:pt x="416" y="4"/>
                  </a:cubicBezTo>
                  <a:cubicBezTo>
                    <a:pt x="405" y="4"/>
                    <a:pt x="405" y="4"/>
                    <a:pt x="405" y="4"/>
                  </a:cubicBezTo>
                  <a:cubicBezTo>
                    <a:pt x="417" y="21"/>
                    <a:pt x="437" y="35"/>
                    <a:pt x="459" y="31"/>
                  </a:cubicBezTo>
                  <a:cubicBezTo>
                    <a:pt x="467" y="42"/>
                    <a:pt x="457" y="51"/>
                    <a:pt x="455" y="61"/>
                  </a:cubicBezTo>
                  <a:cubicBezTo>
                    <a:pt x="449" y="71"/>
                    <a:pt x="453" y="84"/>
                    <a:pt x="443" y="93"/>
                  </a:cubicBezTo>
                  <a:cubicBezTo>
                    <a:pt x="424" y="81"/>
                    <a:pt x="433" y="53"/>
                    <a:pt x="408" y="45"/>
                  </a:cubicBezTo>
                  <a:cubicBezTo>
                    <a:pt x="394" y="36"/>
                    <a:pt x="376" y="42"/>
                    <a:pt x="363" y="46"/>
                  </a:cubicBezTo>
                  <a:cubicBezTo>
                    <a:pt x="346" y="54"/>
                    <a:pt x="342" y="75"/>
                    <a:pt x="324" y="80"/>
                  </a:cubicBezTo>
                  <a:cubicBezTo>
                    <a:pt x="323" y="82"/>
                    <a:pt x="323" y="82"/>
                    <a:pt x="323" y="82"/>
                  </a:cubicBezTo>
                  <a:cubicBezTo>
                    <a:pt x="329" y="91"/>
                    <a:pt x="340" y="82"/>
                    <a:pt x="349" y="86"/>
                  </a:cubicBezTo>
                  <a:cubicBezTo>
                    <a:pt x="372" y="94"/>
                    <a:pt x="398" y="90"/>
                    <a:pt x="420" y="81"/>
                  </a:cubicBezTo>
                  <a:cubicBezTo>
                    <a:pt x="426" y="80"/>
                    <a:pt x="429" y="87"/>
                    <a:pt x="430" y="90"/>
                  </a:cubicBezTo>
                  <a:cubicBezTo>
                    <a:pt x="425" y="99"/>
                    <a:pt x="439" y="100"/>
                    <a:pt x="432" y="109"/>
                  </a:cubicBezTo>
                  <a:cubicBezTo>
                    <a:pt x="429" y="126"/>
                    <a:pt x="408" y="137"/>
                    <a:pt x="407" y="154"/>
                  </a:cubicBezTo>
                  <a:cubicBezTo>
                    <a:pt x="408" y="164"/>
                    <a:pt x="407" y="174"/>
                    <a:pt x="398" y="181"/>
                  </a:cubicBezTo>
                  <a:cubicBezTo>
                    <a:pt x="398" y="190"/>
                    <a:pt x="396" y="200"/>
                    <a:pt x="392" y="209"/>
                  </a:cubicBezTo>
                  <a:cubicBezTo>
                    <a:pt x="387" y="211"/>
                    <a:pt x="383" y="205"/>
                    <a:pt x="380" y="201"/>
                  </a:cubicBezTo>
                  <a:cubicBezTo>
                    <a:pt x="380" y="185"/>
                    <a:pt x="396" y="178"/>
                    <a:pt x="400" y="163"/>
                  </a:cubicBezTo>
                  <a:cubicBezTo>
                    <a:pt x="405" y="147"/>
                    <a:pt x="396" y="127"/>
                    <a:pt x="394" y="110"/>
                  </a:cubicBezTo>
                  <a:cubicBezTo>
                    <a:pt x="391" y="109"/>
                    <a:pt x="391" y="109"/>
                    <a:pt x="391" y="109"/>
                  </a:cubicBezTo>
                  <a:cubicBezTo>
                    <a:pt x="376" y="122"/>
                    <a:pt x="358" y="133"/>
                    <a:pt x="355" y="153"/>
                  </a:cubicBezTo>
                  <a:cubicBezTo>
                    <a:pt x="357" y="165"/>
                    <a:pt x="360" y="178"/>
                    <a:pt x="368" y="188"/>
                  </a:cubicBezTo>
                  <a:cubicBezTo>
                    <a:pt x="368" y="192"/>
                    <a:pt x="368" y="192"/>
                    <a:pt x="368" y="192"/>
                  </a:cubicBezTo>
                  <a:cubicBezTo>
                    <a:pt x="353" y="179"/>
                    <a:pt x="329" y="197"/>
                    <a:pt x="320" y="176"/>
                  </a:cubicBezTo>
                  <a:cubicBezTo>
                    <a:pt x="320" y="168"/>
                    <a:pt x="330" y="163"/>
                    <a:pt x="334" y="157"/>
                  </a:cubicBezTo>
                  <a:cubicBezTo>
                    <a:pt x="344" y="140"/>
                    <a:pt x="350" y="113"/>
                    <a:pt x="337" y="96"/>
                  </a:cubicBezTo>
                  <a:cubicBezTo>
                    <a:pt x="329" y="99"/>
                    <a:pt x="329" y="113"/>
                    <a:pt x="317" y="112"/>
                  </a:cubicBezTo>
                  <a:cubicBezTo>
                    <a:pt x="304" y="123"/>
                    <a:pt x="304" y="123"/>
                    <a:pt x="304" y="123"/>
                  </a:cubicBezTo>
                  <a:cubicBezTo>
                    <a:pt x="299" y="99"/>
                    <a:pt x="271" y="87"/>
                    <a:pt x="264" y="65"/>
                  </a:cubicBezTo>
                  <a:cubicBezTo>
                    <a:pt x="270" y="54"/>
                    <a:pt x="273" y="42"/>
                    <a:pt x="275" y="31"/>
                  </a:cubicBezTo>
                  <a:cubicBezTo>
                    <a:pt x="291" y="46"/>
                    <a:pt x="315" y="54"/>
                    <a:pt x="337" y="47"/>
                  </a:cubicBezTo>
                  <a:cubicBezTo>
                    <a:pt x="343" y="42"/>
                    <a:pt x="354" y="50"/>
                    <a:pt x="356" y="37"/>
                  </a:cubicBezTo>
                  <a:cubicBezTo>
                    <a:pt x="354" y="26"/>
                    <a:pt x="351" y="14"/>
                    <a:pt x="346" y="4"/>
                  </a:cubicBezTo>
                  <a:cubicBezTo>
                    <a:pt x="338" y="4"/>
                    <a:pt x="338" y="4"/>
                    <a:pt x="338" y="4"/>
                  </a:cubicBezTo>
                  <a:cubicBezTo>
                    <a:pt x="340" y="7"/>
                    <a:pt x="341" y="10"/>
                    <a:pt x="343" y="13"/>
                  </a:cubicBezTo>
                  <a:cubicBezTo>
                    <a:pt x="344" y="17"/>
                    <a:pt x="346" y="20"/>
                    <a:pt x="344" y="25"/>
                  </a:cubicBezTo>
                  <a:cubicBezTo>
                    <a:pt x="339" y="23"/>
                    <a:pt x="339" y="23"/>
                    <a:pt x="339" y="23"/>
                  </a:cubicBezTo>
                  <a:cubicBezTo>
                    <a:pt x="332" y="15"/>
                    <a:pt x="326" y="9"/>
                    <a:pt x="318" y="4"/>
                  </a:cubicBezTo>
                  <a:cubicBezTo>
                    <a:pt x="304" y="4"/>
                    <a:pt x="304" y="4"/>
                    <a:pt x="304" y="4"/>
                  </a:cubicBezTo>
                  <a:cubicBezTo>
                    <a:pt x="319" y="11"/>
                    <a:pt x="331" y="22"/>
                    <a:pt x="339" y="36"/>
                  </a:cubicBezTo>
                  <a:cubicBezTo>
                    <a:pt x="333" y="44"/>
                    <a:pt x="318" y="42"/>
                    <a:pt x="308" y="42"/>
                  </a:cubicBezTo>
                  <a:cubicBezTo>
                    <a:pt x="292" y="40"/>
                    <a:pt x="279" y="27"/>
                    <a:pt x="274" y="13"/>
                  </a:cubicBezTo>
                  <a:cubicBezTo>
                    <a:pt x="279" y="4"/>
                    <a:pt x="279" y="4"/>
                    <a:pt x="279" y="4"/>
                  </a:cubicBezTo>
                  <a:cubicBezTo>
                    <a:pt x="270" y="4"/>
                    <a:pt x="270" y="4"/>
                    <a:pt x="270" y="4"/>
                  </a:cubicBezTo>
                  <a:cubicBezTo>
                    <a:pt x="265" y="9"/>
                    <a:pt x="258" y="11"/>
                    <a:pt x="252" y="12"/>
                  </a:cubicBezTo>
                  <a:cubicBezTo>
                    <a:pt x="255" y="10"/>
                    <a:pt x="259" y="7"/>
                    <a:pt x="262" y="4"/>
                  </a:cubicBezTo>
                  <a:cubicBezTo>
                    <a:pt x="250" y="4"/>
                    <a:pt x="250" y="4"/>
                    <a:pt x="250" y="4"/>
                  </a:cubicBezTo>
                  <a:cubicBezTo>
                    <a:pt x="250" y="4"/>
                    <a:pt x="250" y="4"/>
                    <a:pt x="250" y="4"/>
                  </a:cubicBezTo>
                  <a:cubicBezTo>
                    <a:pt x="247" y="5"/>
                    <a:pt x="245" y="5"/>
                    <a:pt x="242" y="4"/>
                  </a:cubicBezTo>
                  <a:cubicBezTo>
                    <a:pt x="230" y="4"/>
                    <a:pt x="230" y="4"/>
                    <a:pt x="230" y="4"/>
                  </a:cubicBezTo>
                  <a:cubicBezTo>
                    <a:pt x="233" y="7"/>
                    <a:pt x="236" y="10"/>
                    <a:pt x="239" y="12"/>
                  </a:cubicBezTo>
                  <a:cubicBezTo>
                    <a:pt x="236" y="16"/>
                    <a:pt x="231" y="12"/>
                    <a:pt x="228" y="11"/>
                  </a:cubicBezTo>
                  <a:cubicBezTo>
                    <a:pt x="224" y="9"/>
                    <a:pt x="222" y="7"/>
                    <a:pt x="220" y="4"/>
                  </a:cubicBezTo>
                  <a:cubicBezTo>
                    <a:pt x="209" y="4"/>
                    <a:pt x="209" y="4"/>
                    <a:pt x="209" y="4"/>
                  </a:cubicBezTo>
                  <a:cubicBezTo>
                    <a:pt x="199" y="14"/>
                    <a:pt x="180" y="13"/>
                    <a:pt x="167" y="10"/>
                  </a:cubicBezTo>
                  <a:cubicBezTo>
                    <a:pt x="164" y="8"/>
                    <a:pt x="160" y="6"/>
                    <a:pt x="157" y="4"/>
                  </a:cubicBezTo>
                  <a:cubicBezTo>
                    <a:pt x="147" y="4"/>
                    <a:pt x="147" y="4"/>
                    <a:pt x="147" y="4"/>
                  </a:cubicBezTo>
                  <a:cubicBezTo>
                    <a:pt x="151" y="7"/>
                    <a:pt x="154" y="10"/>
                    <a:pt x="158" y="13"/>
                  </a:cubicBezTo>
                  <a:cubicBezTo>
                    <a:pt x="155" y="19"/>
                    <a:pt x="149" y="24"/>
                    <a:pt x="144" y="29"/>
                  </a:cubicBezTo>
                  <a:cubicBezTo>
                    <a:pt x="130" y="27"/>
                    <a:pt x="126" y="10"/>
                    <a:pt x="115" y="6"/>
                  </a:cubicBezTo>
                  <a:cubicBezTo>
                    <a:pt x="98" y="0"/>
                    <a:pt x="82" y="9"/>
                    <a:pt x="68" y="15"/>
                  </a:cubicBezTo>
                  <a:cubicBezTo>
                    <a:pt x="65" y="12"/>
                    <a:pt x="65" y="12"/>
                    <a:pt x="65" y="12"/>
                  </a:cubicBezTo>
                  <a:cubicBezTo>
                    <a:pt x="65" y="9"/>
                    <a:pt x="64" y="7"/>
                    <a:pt x="64" y="4"/>
                  </a:cubicBezTo>
                  <a:cubicBezTo>
                    <a:pt x="56" y="4"/>
                    <a:pt x="56" y="4"/>
                    <a:pt x="56" y="4"/>
                  </a:cubicBezTo>
                  <a:cubicBezTo>
                    <a:pt x="61" y="32"/>
                    <a:pt x="75" y="59"/>
                    <a:pt x="95" y="80"/>
                  </a:cubicBezTo>
                  <a:cubicBezTo>
                    <a:pt x="95" y="84"/>
                    <a:pt x="95" y="84"/>
                    <a:pt x="95" y="84"/>
                  </a:cubicBezTo>
                  <a:cubicBezTo>
                    <a:pt x="71" y="66"/>
                    <a:pt x="60" y="39"/>
                    <a:pt x="49" y="13"/>
                  </a:cubicBezTo>
                  <a:cubicBezTo>
                    <a:pt x="48" y="9"/>
                    <a:pt x="48" y="7"/>
                    <a:pt x="47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9" y="16"/>
                    <a:pt x="24" y="28"/>
                    <a:pt x="26" y="41"/>
                  </a:cubicBezTo>
                  <a:cubicBezTo>
                    <a:pt x="43" y="79"/>
                    <a:pt x="59" y="126"/>
                    <a:pt x="104" y="142"/>
                  </a:cubicBezTo>
                  <a:cubicBezTo>
                    <a:pt x="133" y="165"/>
                    <a:pt x="169" y="175"/>
                    <a:pt x="204" y="183"/>
                  </a:cubicBezTo>
                  <a:cubicBezTo>
                    <a:pt x="217" y="187"/>
                    <a:pt x="235" y="183"/>
                    <a:pt x="241" y="197"/>
                  </a:cubicBezTo>
                  <a:cubicBezTo>
                    <a:pt x="252" y="248"/>
                    <a:pt x="274" y="302"/>
                    <a:pt x="321" y="333"/>
                  </a:cubicBezTo>
                  <a:cubicBezTo>
                    <a:pt x="356" y="352"/>
                    <a:pt x="392" y="367"/>
                    <a:pt x="434" y="365"/>
                  </a:cubicBezTo>
                  <a:cubicBezTo>
                    <a:pt x="440" y="371"/>
                    <a:pt x="444" y="379"/>
                    <a:pt x="442" y="387"/>
                  </a:cubicBezTo>
                  <a:cubicBezTo>
                    <a:pt x="459" y="430"/>
                    <a:pt x="489" y="473"/>
                    <a:pt x="534" y="490"/>
                  </a:cubicBezTo>
                  <a:cubicBezTo>
                    <a:pt x="571" y="509"/>
                    <a:pt x="618" y="503"/>
                    <a:pt x="656" y="521"/>
                  </a:cubicBezTo>
                  <a:cubicBezTo>
                    <a:pt x="694" y="535"/>
                    <a:pt x="728" y="570"/>
                    <a:pt x="742" y="608"/>
                  </a:cubicBezTo>
                  <a:cubicBezTo>
                    <a:pt x="742" y="610"/>
                    <a:pt x="742" y="610"/>
                    <a:pt x="742" y="610"/>
                  </a:cubicBezTo>
                  <a:cubicBezTo>
                    <a:pt x="720" y="577"/>
                    <a:pt x="686" y="539"/>
                    <a:pt x="646" y="526"/>
                  </a:cubicBezTo>
                  <a:cubicBezTo>
                    <a:pt x="605" y="514"/>
                    <a:pt x="561" y="513"/>
                    <a:pt x="523" y="494"/>
                  </a:cubicBezTo>
                  <a:cubicBezTo>
                    <a:pt x="473" y="474"/>
                    <a:pt x="445" y="424"/>
                    <a:pt x="432" y="377"/>
                  </a:cubicBezTo>
                  <a:cubicBezTo>
                    <a:pt x="422" y="371"/>
                    <a:pt x="409" y="375"/>
                    <a:pt x="399" y="373"/>
                  </a:cubicBezTo>
                  <a:cubicBezTo>
                    <a:pt x="334" y="374"/>
                    <a:pt x="282" y="319"/>
                    <a:pt x="254" y="264"/>
                  </a:cubicBezTo>
                  <a:cubicBezTo>
                    <a:pt x="244" y="246"/>
                    <a:pt x="246" y="223"/>
                    <a:pt x="239" y="205"/>
                  </a:cubicBezTo>
                  <a:cubicBezTo>
                    <a:pt x="232" y="196"/>
                    <a:pt x="218" y="200"/>
                    <a:pt x="208" y="197"/>
                  </a:cubicBezTo>
                  <a:cubicBezTo>
                    <a:pt x="185" y="196"/>
                    <a:pt x="166" y="184"/>
                    <a:pt x="143" y="180"/>
                  </a:cubicBezTo>
                  <a:cubicBezTo>
                    <a:pt x="99" y="166"/>
                    <a:pt x="55" y="129"/>
                    <a:pt x="38" y="85"/>
                  </a:cubicBezTo>
                  <a:cubicBezTo>
                    <a:pt x="25" y="59"/>
                    <a:pt x="12" y="33"/>
                    <a:pt x="7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5" y="30"/>
                    <a:pt x="14" y="54"/>
                    <a:pt x="25" y="76"/>
                  </a:cubicBezTo>
                  <a:cubicBezTo>
                    <a:pt x="50" y="140"/>
                    <a:pt x="112" y="184"/>
                    <a:pt x="177" y="196"/>
                  </a:cubicBezTo>
                  <a:cubicBezTo>
                    <a:pt x="195" y="202"/>
                    <a:pt x="216" y="202"/>
                    <a:pt x="234" y="210"/>
                  </a:cubicBezTo>
                  <a:cubicBezTo>
                    <a:pt x="240" y="244"/>
                    <a:pt x="249" y="278"/>
                    <a:pt x="272" y="304"/>
                  </a:cubicBezTo>
                  <a:cubicBezTo>
                    <a:pt x="300" y="346"/>
                    <a:pt x="343" y="375"/>
                    <a:pt x="392" y="378"/>
                  </a:cubicBezTo>
                  <a:cubicBezTo>
                    <a:pt x="402" y="383"/>
                    <a:pt x="419" y="375"/>
                    <a:pt x="427" y="383"/>
                  </a:cubicBezTo>
                  <a:cubicBezTo>
                    <a:pt x="432" y="403"/>
                    <a:pt x="443" y="418"/>
                    <a:pt x="450" y="437"/>
                  </a:cubicBezTo>
                  <a:cubicBezTo>
                    <a:pt x="468" y="470"/>
                    <a:pt x="500" y="489"/>
                    <a:pt x="532" y="504"/>
                  </a:cubicBezTo>
                  <a:cubicBezTo>
                    <a:pt x="576" y="523"/>
                    <a:pt x="627" y="519"/>
                    <a:pt x="669" y="542"/>
                  </a:cubicBezTo>
                  <a:cubicBezTo>
                    <a:pt x="698" y="562"/>
                    <a:pt x="728" y="592"/>
                    <a:pt x="740" y="624"/>
                  </a:cubicBezTo>
                  <a:cubicBezTo>
                    <a:pt x="742" y="624"/>
                    <a:pt x="742" y="624"/>
                    <a:pt x="742" y="624"/>
                  </a:cubicBezTo>
                  <a:cubicBezTo>
                    <a:pt x="747" y="625"/>
                    <a:pt x="743" y="619"/>
                    <a:pt x="744" y="614"/>
                  </a:cubicBezTo>
                  <a:cubicBezTo>
                    <a:pt x="747" y="617"/>
                    <a:pt x="754" y="617"/>
                    <a:pt x="757" y="622"/>
                  </a:cubicBezTo>
                  <a:cubicBezTo>
                    <a:pt x="766" y="614"/>
                    <a:pt x="772" y="600"/>
                    <a:pt x="778" y="590"/>
                  </a:cubicBezTo>
                  <a:cubicBezTo>
                    <a:pt x="802" y="550"/>
                    <a:pt x="845" y="531"/>
                    <a:pt x="888" y="523"/>
                  </a:cubicBezTo>
                  <a:cubicBezTo>
                    <a:pt x="912" y="520"/>
                    <a:pt x="934" y="514"/>
                    <a:pt x="959" y="513"/>
                  </a:cubicBezTo>
                  <a:cubicBezTo>
                    <a:pt x="994" y="510"/>
                    <a:pt x="1024" y="486"/>
                    <a:pt x="1042" y="457"/>
                  </a:cubicBezTo>
                  <a:cubicBezTo>
                    <a:pt x="1060" y="435"/>
                    <a:pt x="1062" y="407"/>
                    <a:pt x="1072" y="381"/>
                  </a:cubicBezTo>
                  <a:cubicBezTo>
                    <a:pt x="1098" y="377"/>
                    <a:pt x="1125" y="375"/>
                    <a:pt x="1150" y="368"/>
                  </a:cubicBezTo>
                  <a:cubicBezTo>
                    <a:pt x="1195" y="345"/>
                    <a:pt x="1195" y="345"/>
                    <a:pt x="1195" y="345"/>
                  </a:cubicBezTo>
                  <a:cubicBezTo>
                    <a:pt x="1229" y="323"/>
                    <a:pt x="1247" y="288"/>
                    <a:pt x="1259" y="253"/>
                  </a:cubicBezTo>
                  <a:cubicBezTo>
                    <a:pt x="1264" y="240"/>
                    <a:pt x="1264" y="224"/>
                    <a:pt x="1270" y="213"/>
                  </a:cubicBezTo>
                  <a:cubicBezTo>
                    <a:pt x="1330" y="205"/>
                    <a:pt x="1390" y="188"/>
                    <a:pt x="1431" y="141"/>
                  </a:cubicBezTo>
                  <a:cubicBezTo>
                    <a:pt x="1473" y="104"/>
                    <a:pt x="1497" y="56"/>
                    <a:pt x="1506" y="4"/>
                  </a:cubicBezTo>
                  <a:lnTo>
                    <a:pt x="1501" y="4"/>
                  </a:lnTo>
                  <a:close/>
                  <a:moveTo>
                    <a:pt x="1411" y="46"/>
                  </a:moveTo>
                  <a:cubicBezTo>
                    <a:pt x="1414" y="51"/>
                    <a:pt x="1416" y="56"/>
                    <a:pt x="1414" y="62"/>
                  </a:cubicBezTo>
                  <a:cubicBezTo>
                    <a:pt x="1405" y="61"/>
                    <a:pt x="1399" y="49"/>
                    <a:pt x="1390" y="46"/>
                  </a:cubicBezTo>
                  <a:cubicBezTo>
                    <a:pt x="1384" y="40"/>
                    <a:pt x="1372" y="43"/>
                    <a:pt x="1370" y="36"/>
                  </a:cubicBezTo>
                  <a:cubicBezTo>
                    <a:pt x="1384" y="33"/>
                    <a:pt x="1401" y="34"/>
                    <a:pt x="1411" y="46"/>
                  </a:cubicBezTo>
                  <a:close/>
                  <a:moveTo>
                    <a:pt x="1356" y="44"/>
                  </a:moveTo>
                  <a:cubicBezTo>
                    <a:pt x="1372" y="45"/>
                    <a:pt x="1393" y="47"/>
                    <a:pt x="1403" y="64"/>
                  </a:cubicBezTo>
                  <a:cubicBezTo>
                    <a:pt x="1403" y="69"/>
                    <a:pt x="1397" y="69"/>
                    <a:pt x="1394" y="71"/>
                  </a:cubicBezTo>
                  <a:cubicBezTo>
                    <a:pt x="1377" y="71"/>
                    <a:pt x="1359" y="68"/>
                    <a:pt x="1350" y="52"/>
                  </a:cubicBezTo>
                  <a:cubicBezTo>
                    <a:pt x="1346" y="47"/>
                    <a:pt x="1351" y="44"/>
                    <a:pt x="1356" y="44"/>
                  </a:cubicBezTo>
                  <a:close/>
                  <a:moveTo>
                    <a:pt x="1153" y="116"/>
                  </a:moveTo>
                  <a:cubicBezTo>
                    <a:pt x="1160" y="118"/>
                    <a:pt x="1166" y="125"/>
                    <a:pt x="1169" y="131"/>
                  </a:cubicBezTo>
                  <a:cubicBezTo>
                    <a:pt x="1170" y="142"/>
                    <a:pt x="1170" y="154"/>
                    <a:pt x="1164" y="161"/>
                  </a:cubicBezTo>
                  <a:cubicBezTo>
                    <a:pt x="1169" y="169"/>
                    <a:pt x="1159" y="173"/>
                    <a:pt x="1157" y="179"/>
                  </a:cubicBezTo>
                  <a:cubicBezTo>
                    <a:pt x="1148" y="184"/>
                    <a:pt x="1148" y="184"/>
                    <a:pt x="1148" y="184"/>
                  </a:cubicBezTo>
                  <a:cubicBezTo>
                    <a:pt x="1147" y="176"/>
                    <a:pt x="1155" y="168"/>
                    <a:pt x="1155" y="159"/>
                  </a:cubicBezTo>
                  <a:cubicBezTo>
                    <a:pt x="1161" y="144"/>
                    <a:pt x="1152" y="131"/>
                    <a:pt x="1153" y="116"/>
                  </a:cubicBezTo>
                  <a:close/>
                  <a:moveTo>
                    <a:pt x="1142" y="114"/>
                  </a:moveTo>
                  <a:cubicBezTo>
                    <a:pt x="1151" y="128"/>
                    <a:pt x="1154" y="148"/>
                    <a:pt x="1149" y="165"/>
                  </a:cubicBezTo>
                  <a:cubicBezTo>
                    <a:pt x="1146" y="169"/>
                    <a:pt x="1145" y="176"/>
                    <a:pt x="1139" y="177"/>
                  </a:cubicBezTo>
                  <a:cubicBezTo>
                    <a:pt x="1127" y="155"/>
                    <a:pt x="1142" y="136"/>
                    <a:pt x="1142" y="114"/>
                  </a:cubicBezTo>
                  <a:close/>
                  <a:moveTo>
                    <a:pt x="1091" y="152"/>
                  </a:moveTo>
                  <a:cubicBezTo>
                    <a:pt x="1085" y="160"/>
                    <a:pt x="1081" y="166"/>
                    <a:pt x="1070" y="167"/>
                  </a:cubicBezTo>
                  <a:cubicBezTo>
                    <a:pt x="1069" y="166"/>
                    <a:pt x="1069" y="166"/>
                    <a:pt x="1069" y="166"/>
                  </a:cubicBezTo>
                  <a:cubicBezTo>
                    <a:pt x="1083" y="149"/>
                    <a:pt x="1089" y="126"/>
                    <a:pt x="1098" y="105"/>
                  </a:cubicBezTo>
                  <a:cubicBezTo>
                    <a:pt x="1106" y="119"/>
                    <a:pt x="1098" y="139"/>
                    <a:pt x="1091" y="152"/>
                  </a:cubicBezTo>
                  <a:close/>
                  <a:moveTo>
                    <a:pt x="1089" y="111"/>
                  </a:moveTo>
                  <a:cubicBezTo>
                    <a:pt x="1082" y="135"/>
                    <a:pt x="1072" y="164"/>
                    <a:pt x="1049" y="176"/>
                  </a:cubicBezTo>
                  <a:cubicBezTo>
                    <a:pt x="1047" y="149"/>
                    <a:pt x="1064" y="120"/>
                    <a:pt x="1089" y="111"/>
                  </a:cubicBezTo>
                  <a:close/>
                  <a:moveTo>
                    <a:pt x="826" y="194"/>
                  </a:moveTo>
                  <a:cubicBezTo>
                    <a:pt x="824" y="193"/>
                    <a:pt x="824" y="193"/>
                    <a:pt x="824" y="193"/>
                  </a:cubicBezTo>
                  <a:cubicBezTo>
                    <a:pt x="833" y="188"/>
                    <a:pt x="844" y="190"/>
                    <a:pt x="854" y="190"/>
                  </a:cubicBezTo>
                  <a:cubicBezTo>
                    <a:pt x="859" y="188"/>
                    <a:pt x="865" y="187"/>
                    <a:pt x="869" y="189"/>
                  </a:cubicBezTo>
                  <a:cubicBezTo>
                    <a:pt x="857" y="198"/>
                    <a:pt x="839" y="200"/>
                    <a:pt x="826" y="194"/>
                  </a:cubicBezTo>
                  <a:close/>
                  <a:moveTo>
                    <a:pt x="867" y="180"/>
                  </a:moveTo>
                  <a:cubicBezTo>
                    <a:pt x="856" y="183"/>
                    <a:pt x="845" y="186"/>
                    <a:pt x="833" y="183"/>
                  </a:cubicBezTo>
                  <a:cubicBezTo>
                    <a:pt x="831" y="174"/>
                    <a:pt x="843" y="174"/>
                    <a:pt x="848" y="169"/>
                  </a:cubicBezTo>
                  <a:cubicBezTo>
                    <a:pt x="860" y="166"/>
                    <a:pt x="873" y="169"/>
                    <a:pt x="884" y="170"/>
                  </a:cubicBezTo>
                  <a:cubicBezTo>
                    <a:pt x="883" y="177"/>
                    <a:pt x="873" y="178"/>
                    <a:pt x="867" y="180"/>
                  </a:cubicBezTo>
                  <a:close/>
                  <a:moveTo>
                    <a:pt x="896" y="265"/>
                  </a:moveTo>
                  <a:cubicBezTo>
                    <a:pt x="884" y="258"/>
                    <a:pt x="881" y="246"/>
                    <a:pt x="879" y="234"/>
                  </a:cubicBezTo>
                  <a:cubicBezTo>
                    <a:pt x="879" y="224"/>
                    <a:pt x="879" y="212"/>
                    <a:pt x="891" y="210"/>
                  </a:cubicBezTo>
                  <a:cubicBezTo>
                    <a:pt x="894" y="227"/>
                    <a:pt x="891" y="246"/>
                    <a:pt x="898" y="263"/>
                  </a:cubicBezTo>
                  <a:lnTo>
                    <a:pt x="896" y="265"/>
                  </a:lnTo>
                  <a:close/>
                  <a:moveTo>
                    <a:pt x="910" y="241"/>
                  </a:moveTo>
                  <a:cubicBezTo>
                    <a:pt x="909" y="247"/>
                    <a:pt x="907" y="252"/>
                    <a:pt x="904" y="257"/>
                  </a:cubicBezTo>
                  <a:cubicBezTo>
                    <a:pt x="899" y="243"/>
                    <a:pt x="894" y="226"/>
                    <a:pt x="898" y="210"/>
                  </a:cubicBezTo>
                  <a:cubicBezTo>
                    <a:pt x="907" y="215"/>
                    <a:pt x="909" y="228"/>
                    <a:pt x="910" y="241"/>
                  </a:cubicBezTo>
                  <a:close/>
                  <a:moveTo>
                    <a:pt x="849" y="334"/>
                  </a:moveTo>
                  <a:cubicBezTo>
                    <a:pt x="840" y="335"/>
                    <a:pt x="830" y="331"/>
                    <a:pt x="826" y="323"/>
                  </a:cubicBezTo>
                  <a:cubicBezTo>
                    <a:pt x="823" y="316"/>
                    <a:pt x="822" y="307"/>
                    <a:pt x="826" y="299"/>
                  </a:cubicBezTo>
                  <a:cubicBezTo>
                    <a:pt x="837" y="314"/>
                    <a:pt x="853" y="325"/>
                    <a:pt x="872" y="325"/>
                  </a:cubicBezTo>
                  <a:cubicBezTo>
                    <a:pt x="868" y="333"/>
                    <a:pt x="858" y="334"/>
                    <a:pt x="849" y="334"/>
                  </a:cubicBezTo>
                  <a:close/>
                  <a:moveTo>
                    <a:pt x="845" y="311"/>
                  </a:moveTo>
                  <a:cubicBezTo>
                    <a:pt x="841" y="305"/>
                    <a:pt x="830" y="298"/>
                    <a:pt x="834" y="290"/>
                  </a:cubicBezTo>
                  <a:cubicBezTo>
                    <a:pt x="849" y="294"/>
                    <a:pt x="870" y="298"/>
                    <a:pt x="874" y="316"/>
                  </a:cubicBezTo>
                  <a:cubicBezTo>
                    <a:pt x="864" y="321"/>
                    <a:pt x="852" y="317"/>
                    <a:pt x="845" y="311"/>
                  </a:cubicBezTo>
                  <a:close/>
                  <a:moveTo>
                    <a:pt x="760" y="317"/>
                  </a:moveTo>
                  <a:cubicBezTo>
                    <a:pt x="771" y="315"/>
                    <a:pt x="779" y="321"/>
                    <a:pt x="787" y="327"/>
                  </a:cubicBezTo>
                  <a:cubicBezTo>
                    <a:pt x="792" y="333"/>
                    <a:pt x="800" y="341"/>
                    <a:pt x="795" y="349"/>
                  </a:cubicBezTo>
                  <a:cubicBezTo>
                    <a:pt x="783" y="341"/>
                    <a:pt x="771" y="332"/>
                    <a:pt x="759" y="323"/>
                  </a:cubicBezTo>
                  <a:cubicBezTo>
                    <a:pt x="756" y="321"/>
                    <a:pt x="758" y="318"/>
                    <a:pt x="760" y="317"/>
                  </a:cubicBezTo>
                  <a:close/>
                  <a:moveTo>
                    <a:pt x="733" y="321"/>
                  </a:moveTo>
                  <a:cubicBezTo>
                    <a:pt x="753" y="324"/>
                    <a:pt x="770" y="337"/>
                    <a:pt x="783" y="353"/>
                  </a:cubicBezTo>
                  <a:cubicBezTo>
                    <a:pt x="772" y="360"/>
                    <a:pt x="760" y="348"/>
                    <a:pt x="748" y="345"/>
                  </a:cubicBezTo>
                  <a:cubicBezTo>
                    <a:pt x="741" y="339"/>
                    <a:pt x="732" y="331"/>
                    <a:pt x="733" y="321"/>
                  </a:cubicBezTo>
                  <a:close/>
                  <a:moveTo>
                    <a:pt x="875" y="84"/>
                  </a:moveTo>
                  <a:cubicBezTo>
                    <a:pt x="880" y="88"/>
                    <a:pt x="881" y="92"/>
                    <a:pt x="882" y="97"/>
                  </a:cubicBezTo>
                  <a:cubicBezTo>
                    <a:pt x="881" y="98"/>
                    <a:pt x="881" y="98"/>
                    <a:pt x="881" y="98"/>
                  </a:cubicBezTo>
                  <a:cubicBezTo>
                    <a:pt x="871" y="90"/>
                    <a:pt x="859" y="84"/>
                    <a:pt x="853" y="73"/>
                  </a:cubicBezTo>
                  <a:cubicBezTo>
                    <a:pt x="862" y="71"/>
                    <a:pt x="871" y="77"/>
                    <a:pt x="875" y="84"/>
                  </a:cubicBezTo>
                  <a:close/>
                  <a:moveTo>
                    <a:pt x="839" y="76"/>
                  </a:moveTo>
                  <a:cubicBezTo>
                    <a:pt x="853" y="84"/>
                    <a:pt x="869" y="94"/>
                    <a:pt x="878" y="106"/>
                  </a:cubicBezTo>
                  <a:cubicBezTo>
                    <a:pt x="875" y="113"/>
                    <a:pt x="866" y="109"/>
                    <a:pt x="860" y="108"/>
                  </a:cubicBezTo>
                  <a:cubicBezTo>
                    <a:pt x="842" y="104"/>
                    <a:pt x="821" y="96"/>
                    <a:pt x="814" y="77"/>
                  </a:cubicBezTo>
                  <a:cubicBezTo>
                    <a:pt x="819" y="70"/>
                    <a:pt x="831" y="75"/>
                    <a:pt x="839" y="76"/>
                  </a:cubicBezTo>
                  <a:close/>
                  <a:moveTo>
                    <a:pt x="756" y="52"/>
                  </a:moveTo>
                  <a:cubicBezTo>
                    <a:pt x="743" y="43"/>
                    <a:pt x="738" y="29"/>
                    <a:pt x="738" y="13"/>
                  </a:cubicBezTo>
                  <a:cubicBezTo>
                    <a:pt x="738" y="9"/>
                    <a:pt x="742" y="10"/>
                    <a:pt x="744" y="12"/>
                  </a:cubicBezTo>
                  <a:cubicBezTo>
                    <a:pt x="755" y="30"/>
                    <a:pt x="755" y="30"/>
                    <a:pt x="755" y="30"/>
                  </a:cubicBezTo>
                  <a:cubicBezTo>
                    <a:pt x="757" y="36"/>
                    <a:pt x="762" y="49"/>
                    <a:pt x="756" y="52"/>
                  </a:cubicBezTo>
                  <a:close/>
                  <a:moveTo>
                    <a:pt x="757" y="18"/>
                  </a:moveTo>
                  <a:cubicBezTo>
                    <a:pt x="758" y="15"/>
                    <a:pt x="758" y="15"/>
                    <a:pt x="758" y="15"/>
                  </a:cubicBezTo>
                  <a:cubicBezTo>
                    <a:pt x="766" y="21"/>
                    <a:pt x="772" y="30"/>
                    <a:pt x="770" y="42"/>
                  </a:cubicBezTo>
                  <a:cubicBezTo>
                    <a:pt x="769" y="44"/>
                    <a:pt x="769" y="46"/>
                    <a:pt x="767" y="46"/>
                  </a:cubicBezTo>
                  <a:lnTo>
                    <a:pt x="757" y="18"/>
                  </a:lnTo>
                  <a:close/>
                  <a:moveTo>
                    <a:pt x="614" y="35"/>
                  </a:moveTo>
                  <a:cubicBezTo>
                    <a:pt x="611" y="40"/>
                    <a:pt x="611" y="40"/>
                    <a:pt x="611" y="40"/>
                  </a:cubicBezTo>
                  <a:cubicBezTo>
                    <a:pt x="608" y="40"/>
                    <a:pt x="608" y="40"/>
                    <a:pt x="608" y="40"/>
                  </a:cubicBezTo>
                  <a:lnTo>
                    <a:pt x="614" y="35"/>
                  </a:lnTo>
                  <a:close/>
                  <a:moveTo>
                    <a:pt x="623" y="41"/>
                  </a:moveTo>
                  <a:cubicBezTo>
                    <a:pt x="628" y="41"/>
                    <a:pt x="633" y="39"/>
                    <a:pt x="638" y="40"/>
                  </a:cubicBezTo>
                  <a:cubicBezTo>
                    <a:pt x="630" y="60"/>
                    <a:pt x="612" y="80"/>
                    <a:pt x="588" y="82"/>
                  </a:cubicBezTo>
                  <a:cubicBezTo>
                    <a:pt x="591" y="66"/>
                    <a:pt x="607" y="48"/>
                    <a:pt x="623" y="41"/>
                  </a:cubicBezTo>
                  <a:close/>
                  <a:moveTo>
                    <a:pt x="581" y="34"/>
                  </a:moveTo>
                  <a:cubicBezTo>
                    <a:pt x="583" y="35"/>
                    <a:pt x="583" y="35"/>
                    <a:pt x="583" y="35"/>
                  </a:cubicBezTo>
                  <a:cubicBezTo>
                    <a:pt x="582" y="47"/>
                    <a:pt x="571" y="57"/>
                    <a:pt x="561" y="61"/>
                  </a:cubicBezTo>
                  <a:cubicBezTo>
                    <a:pt x="557" y="62"/>
                    <a:pt x="557" y="62"/>
                    <a:pt x="557" y="62"/>
                  </a:cubicBezTo>
                  <a:cubicBezTo>
                    <a:pt x="556" y="47"/>
                    <a:pt x="574" y="45"/>
                    <a:pt x="581" y="34"/>
                  </a:cubicBezTo>
                  <a:close/>
                  <a:moveTo>
                    <a:pt x="572" y="30"/>
                  </a:moveTo>
                  <a:cubicBezTo>
                    <a:pt x="570" y="41"/>
                    <a:pt x="556" y="41"/>
                    <a:pt x="551" y="50"/>
                  </a:cubicBezTo>
                  <a:cubicBezTo>
                    <a:pt x="553" y="39"/>
                    <a:pt x="563" y="32"/>
                    <a:pt x="572" y="30"/>
                  </a:cubicBezTo>
                  <a:close/>
                  <a:moveTo>
                    <a:pt x="503" y="104"/>
                  </a:moveTo>
                  <a:cubicBezTo>
                    <a:pt x="498" y="106"/>
                    <a:pt x="491" y="106"/>
                    <a:pt x="487" y="104"/>
                  </a:cubicBezTo>
                  <a:cubicBezTo>
                    <a:pt x="495" y="97"/>
                    <a:pt x="505" y="92"/>
                    <a:pt x="518" y="93"/>
                  </a:cubicBezTo>
                  <a:cubicBezTo>
                    <a:pt x="516" y="99"/>
                    <a:pt x="508" y="102"/>
                    <a:pt x="503" y="104"/>
                  </a:cubicBezTo>
                  <a:close/>
                  <a:moveTo>
                    <a:pt x="486" y="93"/>
                  </a:moveTo>
                  <a:cubicBezTo>
                    <a:pt x="495" y="85"/>
                    <a:pt x="510" y="73"/>
                    <a:pt x="522" y="83"/>
                  </a:cubicBezTo>
                  <a:cubicBezTo>
                    <a:pt x="511" y="86"/>
                    <a:pt x="497" y="88"/>
                    <a:pt x="486" y="93"/>
                  </a:cubicBezTo>
                  <a:close/>
                  <a:moveTo>
                    <a:pt x="506" y="170"/>
                  </a:moveTo>
                  <a:cubicBezTo>
                    <a:pt x="506" y="155"/>
                    <a:pt x="508" y="131"/>
                    <a:pt x="529" y="128"/>
                  </a:cubicBezTo>
                  <a:cubicBezTo>
                    <a:pt x="518" y="141"/>
                    <a:pt x="516" y="158"/>
                    <a:pt x="506" y="170"/>
                  </a:cubicBezTo>
                  <a:close/>
                  <a:moveTo>
                    <a:pt x="516" y="173"/>
                  </a:moveTo>
                  <a:cubicBezTo>
                    <a:pt x="515" y="170"/>
                    <a:pt x="515" y="170"/>
                    <a:pt x="515" y="170"/>
                  </a:cubicBezTo>
                  <a:cubicBezTo>
                    <a:pt x="521" y="154"/>
                    <a:pt x="527" y="132"/>
                    <a:pt x="547" y="128"/>
                  </a:cubicBezTo>
                  <a:cubicBezTo>
                    <a:pt x="549" y="133"/>
                    <a:pt x="549" y="133"/>
                    <a:pt x="549" y="133"/>
                  </a:cubicBezTo>
                  <a:cubicBezTo>
                    <a:pt x="548" y="150"/>
                    <a:pt x="533" y="168"/>
                    <a:pt x="516" y="173"/>
                  </a:cubicBezTo>
                  <a:close/>
                  <a:moveTo>
                    <a:pt x="512" y="350"/>
                  </a:moveTo>
                  <a:cubicBezTo>
                    <a:pt x="505" y="344"/>
                    <a:pt x="495" y="338"/>
                    <a:pt x="497" y="328"/>
                  </a:cubicBezTo>
                  <a:cubicBezTo>
                    <a:pt x="508" y="340"/>
                    <a:pt x="520" y="347"/>
                    <a:pt x="534" y="353"/>
                  </a:cubicBezTo>
                  <a:cubicBezTo>
                    <a:pt x="529" y="357"/>
                    <a:pt x="518" y="353"/>
                    <a:pt x="512" y="350"/>
                  </a:cubicBezTo>
                  <a:close/>
                  <a:moveTo>
                    <a:pt x="500" y="311"/>
                  </a:moveTo>
                  <a:cubicBezTo>
                    <a:pt x="501" y="308"/>
                    <a:pt x="501" y="308"/>
                    <a:pt x="501" y="308"/>
                  </a:cubicBezTo>
                  <a:cubicBezTo>
                    <a:pt x="517" y="316"/>
                    <a:pt x="544" y="324"/>
                    <a:pt x="543" y="348"/>
                  </a:cubicBezTo>
                  <a:cubicBezTo>
                    <a:pt x="524" y="344"/>
                    <a:pt x="504" y="331"/>
                    <a:pt x="500" y="311"/>
                  </a:cubicBezTo>
                  <a:close/>
                  <a:moveTo>
                    <a:pt x="1162" y="287"/>
                  </a:moveTo>
                  <a:cubicBezTo>
                    <a:pt x="1142" y="253"/>
                    <a:pt x="1142" y="253"/>
                    <a:pt x="1142" y="253"/>
                  </a:cubicBezTo>
                  <a:cubicBezTo>
                    <a:pt x="1147" y="249"/>
                    <a:pt x="1154" y="253"/>
                    <a:pt x="1159" y="255"/>
                  </a:cubicBezTo>
                  <a:cubicBezTo>
                    <a:pt x="1167" y="264"/>
                    <a:pt x="1167" y="264"/>
                    <a:pt x="1167" y="264"/>
                  </a:cubicBezTo>
                  <a:cubicBezTo>
                    <a:pt x="1168" y="272"/>
                    <a:pt x="1169" y="282"/>
                    <a:pt x="1162" y="287"/>
                  </a:cubicBezTo>
                  <a:close/>
                  <a:moveTo>
                    <a:pt x="1153" y="291"/>
                  </a:moveTo>
                  <a:cubicBezTo>
                    <a:pt x="1145" y="290"/>
                    <a:pt x="1135" y="285"/>
                    <a:pt x="1132" y="276"/>
                  </a:cubicBezTo>
                  <a:cubicBezTo>
                    <a:pt x="1129" y="269"/>
                    <a:pt x="1130" y="261"/>
                    <a:pt x="1132" y="254"/>
                  </a:cubicBezTo>
                  <a:cubicBezTo>
                    <a:pt x="1145" y="261"/>
                    <a:pt x="1153" y="277"/>
                    <a:pt x="1153" y="291"/>
                  </a:cubicBezTo>
                  <a:close/>
                  <a:moveTo>
                    <a:pt x="1286" y="133"/>
                  </a:moveTo>
                  <a:cubicBezTo>
                    <a:pt x="1280" y="122"/>
                    <a:pt x="1274" y="108"/>
                    <a:pt x="1278" y="95"/>
                  </a:cubicBezTo>
                  <a:cubicBezTo>
                    <a:pt x="1290" y="105"/>
                    <a:pt x="1300" y="121"/>
                    <a:pt x="1302" y="139"/>
                  </a:cubicBezTo>
                  <a:cubicBezTo>
                    <a:pt x="1297" y="142"/>
                    <a:pt x="1290" y="136"/>
                    <a:pt x="1286" y="133"/>
                  </a:cubicBezTo>
                  <a:close/>
                  <a:moveTo>
                    <a:pt x="1308" y="108"/>
                  </a:moveTo>
                  <a:cubicBezTo>
                    <a:pt x="1309" y="115"/>
                    <a:pt x="1311" y="121"/>
                    <a:pt x="1308" y="127"/>
                  </a:cubicBezTo>
                  <a:cubicBezTo>
                    <a:pt x="1306" y="127"/>
                    <a:pt x="1306" y="127"/>
                    <a:pt x="1306" y="127"/>
                  </a:cubicBezTo>
                  <a:cubicBezTo>
                    <a:pt x="1301" y="114"/>
                    <a:pt x="1293" y="102"/>
                    <a:pt x="1286" y="89"/>
                  </a:cubicBezTo>
                  <a:cubicBezTo>
                    <a:pt x="1296" y="92"/>
                    <a:pt x="1304" y="98"/>
                    <a:pt x="1308" y="108"/>
                  </a:cubicBezTo>
                  <a:close/>
                  <a:moveTo>
                    <a:pt x="1306" y="15"/>
                  </a:moveTo>
                  <a:cubicBezTo>
                    <a:pt x="1322" y="25"/>
                    <a:pt x="1322" y="25"/>
                    <a:pt x="1322" y="25"/>
                  </a:cubicBezTo>
                  <a:cubicBezTo>
                    <a:pt x="1330" y="33"/>
                    <a:pt x="1340" y="42"/>
                    <a:pt x="1342" y="53"/>
                  </a:cubicBezTo>
                  <a:cubicBezTo>
                    <a:pt x="1316" y="37"/>
                    <a:pt x="1287" y="24"/>
                    <a:pt x="1255" y="24"/>
                  </a:cubicBezTo>
                  <a:cubicBezTo>
                    <a:pt x="1254" y="22"/>
                    <a:pt x="1254" y="22"/>
                    <a:pt x="1254" y="22"/>
                  </a:cubicBezTo>
                  <a:cubicBezTo>
                    <a:pt x="1267" y="13"/>
                    <a:pt x="1288" y="14"/>
                    <a:pt x="1306" y="15"/>
                  </a:cubicBezTo>
                  <a:close/>
                  <a:moveTo>
                    <a:pt x="1280" y="31"/>
                  </a:moveTo>
                  <a:cubicBezTo>
                    <a:pt x="1303" y="35"/>
                    <a:pt x="1325" y="47"/>
                    <a:pt x="1341" y="65"/>
                  </a:cubicBezTo>
                  <a:cubicBezTo>
                    <a:pt x="1333" y="73"/>
                    <a:pt x="1319" y="72"/>
                    <a:pt x="1308" y="74"/>
                  </a:cubicBezTo>
                  <a:cubicBezTo>
                    <a:pt x="1283" y="72"/>
                    <a:pt x="1253" y="65"/>
                    <a:pt x="1246" y="39"/>
                  </a:cubicBezTo>
                  <a:cubicBezTo>
                    <a:pt x="1250" y="22"/>
                    <a:pt x="1270" y="34"/>
                    <a:pt x="1280" y="31"/>
                  </a:cubicBezTo>
                  <a:close/>
                  <a:moveTo>
                    <a:pt x="1242" y="21"/>
                  </a:moveTo>
                  <a:cubicBezTo>
                    <a:pt x="1243" y="22"/>
                    <a:pt x="1246" y="25"/>
                    <a:pt x="1244" y="28"/>
                  </a:cubicBezTo>
                  <a:cubicBezTo>
                    <a:pt x="1243" y="31"/>
                    <a:pt x="1240" y="31"/>
                    <a:pt x="1239" y="30"/>
                  </a:cubicBezTo>
                  <a:lnTo>
                    <a:pt x="1242" y="21"/>
                  </a:lnTo>
                  <a:close/>
                  <a:moveTo>
                    <a:pt x="1222" y="55"/>
                  </a:moveTo>
                  <a:cubicBezTo>
                    <a:pt x="1227" y="49"/>
                    <a:pt x="1236" y="42"/>
                    <a:pt x="1244" y="46"/>
                  </a:cubicBezTo>
                  <a:cubicBezTo>
                    <a:pt x="1247" y="56"/>
                    <a:pt x="1258" y="63"/>
                    <a:pt x="1263" y="72"/>
                  </a:cubicBezTo>
                  <a:cubicBezTo>
                    <a:pt x="1268" y="89"/>
                    <a:pt x="1259" y="105"/>
                    <a:pt x="1250" y="121"/>
                  </a:cubicBezTo>
                  <a:cubicBezTo>
                    <a:pt x="1247" y="123"/>
                    <a:pt x="1243" y="125"/>
                    <a:pt x="1239" y="124"/>
                  </a:cubicBezTo>
                  <a:cubicBezTo>
                    <a:pt x="1228" y="103"/>
                    <a:pt x="1218" y="78"/>
                    <a:pt x="1222" y="55"/>
                  </a:cubicBezTo>
                  <a:close/>
                  <a:moveTo>
                    <a:pt x="1098" y="66"/>
                  </a:moveTo>
                  <a:cubicBezTo>
                    <a:pt x="1097" y="67"/>
                    <a:pt x="1094" y="68"/>
                    <a:pt x="1092" y="67"/>
                  </a:cubicBezTo>
                  <a:cubicBezTo>
                    <a:pt x="1097" y="32"/>
                    <a:pt x="1134" y="18"/>
                    <a:pt x="1160" y="6"/>
                  </a:cubicBezTo>
                  <a:cubicBezTo>
                    <a:pt x="1169" y="3"/>
                    <a:pt x="1174" y="10"/>
                    <a:pt x="1181" y="14"/>
                  </a:cubicBezTo>
                  <a:cubicBezTo>
                    <a:pt x="1181" y="18"/>
                    <a:pt x="1182" y="23"/>
                    <a:pt x="1178" y="26"/>
                  </a:cubicBezTo>
                  <a:cubicBezTo>
                    <a:pt x="1148" y="33"/>
                    <a:pt x="1124" y="50"/>
                    <a:pt x="1098" y="66"/>
                  </a:cubicBezTo>
                  <a:close/>
                  <a:moveTo>
                    <a:pt x="1166" y="76"/>
                  </a:moveTo>
                  <a:cubicBezTo>
                    <a:pt x="1148" y="86"/>
                    <a:pt x="1126" y="79"/>
                    <a:pt x="1110" y="68"/>
                  </a:cubicBezTo>
                  <a:cubicBezTo>
                    <a:pt x="1117" y="59"/>
                    <a:pt x="1130" y="54"/>
                    <a:pt x="1140" y="46"/>
                  </a:cubicBezTo>
                  <a:cubicBezTo>
                    <a:pt x="1153" y="41"/>
                    <a:pt x="1167" y="29"/>
                    <a:pt x="1182" y="33"/>
                  </a:cubicBezTo>
                  <a:cubicBezTo>
                    <a:pt x="1194" y="49"/>
                    <a:pt x="1194" y="49"/>
                    <a:pt x="1194" y="49"/>
                  </a:cubicBezTo>
                  <a:cubicBezTo>
                    <a:pt x="1192" y="65"/>
                    <a:pt x="1177" y="69"/>
                    <a:pt x="1166" y="76"/>
                  </a:cubicBezTo>
                  <a:close/>
                  <a:moveTo>
                    <a:pt x="1190" y="78"/>
                  </a:moveTo>
                  <a:cubicBezTo>
                    <a:pt x="1193" y="69"/>
                    <a:pt x="1194" y="60"/>
                    <a:pt x="1200" y="52"/>
                  </a:cubicBezTo>
                  <a:cubicBezTo>
                    <a:pt x="1214" y="54"/>
                    <a:pt x="1214" y="54"/>
                    <a:pt x="1214" y="54"/>
                  </a:cubicBezTo>
                  <a:cubicBezTo>
                    <a:pt x="1213" y="83"/>
                    <a:pt x="1228" y="107"/>
                    <a:pt x="1234" y="134"/>
                  </a:cubicBezTo>
                  <a:cubicBezTo>
                    <a:pt x="1228" y="136"/>
                    <a:pt x="1221" y="129"/>
                    <a:pt x="1214" y="126"/>
                  </a:cubicBezTo>
                  <a:cubicBezTo>
                    <a:pt x="1197" y="116"/>
                    <a:pt x="1191" y="96"/>
                    <a:pt x="1190" y="78"/>
                  </a:cubicBezTo>
                  <a:close/>
                  <a:moveTo>
                    <a:pt x="1179" y="207"/>
                  </a:moveTo>
                  <a:cubicBezTo>
                    <a:pt x="1185" y="199"/>
                    <a:pt x="1190" y="191"/>
                    <a:pt x="1195" y="184"/>
                  </a:cubicBezTo>
                  <a:cubicBezTo>
                    <a:pt x="1200" y="184"/>
                    <a:pt x="1199" y="190"/>
                    <a:pt x="1202" y="193"/>
                  </a:cubicBezTo>
                  <a:cubicBezTo>
                    <a:pt x="1200" y="202"/>
                    <a:pt x="1196" y="211"/>
                    <a:pt x="1190" y="218"/>
                  </a:cubicBezTo>
                  <a:cubicBezTo>
                    <a:pt x="1183" y="224"/>
                    <a:pt x="1175" y="225"/>
                    <a:pt x="1166" y="224"/>
                  </a:cubicBezTo>
                  <a:cubicBezTo>
                    <a:pt x="1167" y="218"/>
                    <a:pt x="1176" y="214"/>
                    <a:pt x="1179" y="207"/>
                  </a:cubicBezTo>
                  <a:close/>
                  <a:moveTo>
                    <a:pt x="1151" y="228"/>
                  </a:moveTo>
                  <a:cubicBezTo>
                    <a:pt x="1167" y="229"/>
                    <a:pt x="1188" y="234"/>
                    <a:pt x="1198" y="216"/>
                  </a:cubicBezTo>
                  <a:cubicBezTo>
                    <a:pt x="1208" y="207"/>
                    <a:pt x="1207" y="193"/>
                    <a:pt x="1202" y="181"/>
                  </a:cubicBezTo>
                  <a:cubicBezTo>
                    <a:pt x="1200" y="174"/>
                    <a:pt x="1200" y="174"/>
                    <a:pt x="1200" y="174"/>
                  </a:cubicBezTo>
                  <a:cubicBezTo>
                    <a:pt x="1208" y="131"/>
                    <a:pt x="1208" y="131"/>
                    <a:pt x="1208" y="131"/>
                  </a:cubicBezTo>
                  <a:cubicBezTo>
                    <a:pt x="1219" y="135"/>
                    <a:pt x="1232" y="139"/>
                    <a:pt x="1241" y="149"/>
                  </a:cubicBezTo>
                  <a:cubicBezTo>
                    <a:pt x="1246" y="145"/>
                    <a:pt x="1244" y="137"/>
                    <a:pt x="1243" y="132"/>
                  </a:cubicBezTo>
                  <a:cubicBezTo>
                    <a:pt x="1255" y="125"/>
                    <a:pt x="1261" y="112"/>
                    <a:pt x="1267" y="101"/>
                  </a:cubicBezTo>
                  <a:cubicBezTo>
                    <a:pt x="1269" y="101"/>
                    <a:pt x="1269" y="101"/>
                    <a:pt x="1269" y="101"/>
                  </a:cubicBezTo>
                  <a:cubicBezTo>
                    <a:pt x="1274" y="116"/>
                    <a:pt x="1273" y="134"/>
                    <a:pt x="1290" y="144"/>
                  </a:cubicBezTo>
                  <a:cubicBezTo>
                    <a:pt x="1269" y="156"/>
                    <a:pt x="1243" y="155"/>
                    <a:pt x="1219" y="159"/>
                  </a:cubicBezTo>
                  <a:cubicBezTo>
                    <a:pt x="1217" y="157"/>
                    <a:pt x="1214" y="156"/>
                    <a:pt x="1211" y="157"/>
                  </a:cubicBezTo>
                  <a:cubicBezTo>
                    <a:pt x="1208" y="168"/>
                    <a:pt x="1216" y="177"/>
                    <a:pt x="1215" y="190"/>
                  </a:cubicBezTo>
                  <a:cubicBezTo>
                    <a:pt x="1218" y="231"/>
                    <a:pt x="1201" y="273"/>
                    <a:pt x="1168" y="295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71" y="283"/>
                    <a:pt x="1180" y="272"/>
                    <a:pt x="1171" y="261"/>
                  </a:cubicBezTo>
                  <a:cubicBezTo>
                    <a:pt x="1161" y="239"/>
                    <a:pt x="1133" y="250"/>
                    <a:pt x="1120" y="233"/>
                  </a:cubicBezTo>
                  <a:lnTo>
                    <a:pt x="1151" y="228"/>
                  </a:lnTo>
                  <a:close/>
                  <a:moveTo>
                    <a:pt x="1105" y="236"/>
                  </a:moveTo>
                  <a:cubicBezTo>
                    <a:pt x="1140" y="240"/>
                    <a:pt x="1110" y="288"/>
                    <a:pt x="1144" y="295"/>
                  </a:cubicBezTo>
                  <a:cubicBezTo>
                    <a:pt x="1147" y="297"/>
                    <a:pt x="1155" y="298"/>
                    <a:pt x="1154" y="305"/>
                  </a:cubicBezTo>
                  <a:cubicBezTo>
                    <a:pt x="1133" y="322"/>
                    <a:pt x="1105" y="320"/>
                    <a:pt x="1079" y="326"/>
                  </a:cubicBezTo>
                  <a:cubicBezTo>
                    <a:pt x="1074" y="325"/>
                    <a:pt x="1074" y="325"/>
                    <a:pt x="1074" y="325"/>
                  </a:cubicBezTo>
                  <a:cubicBezTo>
                    <a:pt x="1079" y="309"/>
                    <a:pt x="1091" y="291"/>
                    <a:pt x="1091" y="271"/>
                  </a:cubicBezTo>
                  <a:cubicBezTo>
                    <a:pt x="1090" y="247"/>
                    <a:pt x="1063" y="238"/>
                    <a:pt x="1048" y="226"/>
                  </a:cubicBezTo>
                  <a:cubicBezTo>
                    <a:pt x="1047" y="223"/>
                    <a:pt x="1047" y="223"/>
                    <a:pt x="1047" y="223"/>
                  </a:cubicBezTo>
                  <a:cubicBezTo>
                    <a:pt x="1066" y="227"/>
                    <a:pt x="1087" y="229"/>
                    <a:pt x="1105" y="236"/>
                  </a:cubicBezTo>
                  <a:close/>
                  <a:moveTo>
                    <a:pt x="1072" y="271"/>
                  </a:moveTo>
                  <a:cubicBezTo>
                    <a:pt x="1062" y="244"/>
                    <a:pt x="1062" y="244"/>
                    <a:pt x="1062" y="244"/>
                  </a:cubicBezTo>
                  <a:cubicBezTo>
                    <a:pt x="1072" y="245"/>
                    <a:pt x="1077" y="256"/>
                    <a:pt x="1084" y="262"/>
                  </a:cubicBezTo>
                  <a:cubicBezTo>
                    <a:pt x="1084" y="274"/>
                    <a:pt x="1086" y="286"/>
                    <a:pt x="1078" y="298"/>
                  </a:cubicBezTo>
                  <a:cubicBezTo>
                    <a:pt x="1074" y="291"/>
                    <a:pt x="1075" y="279"/>
                    <a:pt x="1072" y="271"/>
                  </a:cubicBezTo>
                  <a:close/>
                  <a:moveTo>
                    <a:pt x="1043" y="251"/>
                  </a:moveTo>
                  <a:cubicBezTo>
                    <a:pt x="1046" y="237"/>
                    <a:pt x="1046" y="237"/>
                    <a:pt x="1046" y="237"/>
                  </a:cubicBezTo>
                  <a:cubicBezTo>
                    <a:pt x="1060" y="249"/>
                    <a:pt x="1065" y="267"/>
                    <a:pt x="1069" y="286"/>
                  </a:cubicBezTo>
                  <a:cubicBezTo>
                    <a:pt x="1069" y="313"/>
                    <a:pt x="1069" y="313"/>
                    <a:pt x="1069" y="313"/>
                  </a:cubicBezTo>
                  <a:cubicBezTo>
                    <a:pt x="1066" y="313"/>
                    <a:pt x="1066" y="313"/>
                    <a:pt x="1066" y="313"/>
                  </a:cubicBezTo>
                  <a:cubicBezTo>
                    <a:pt x="1048" y="298"/>
                    <a:pt x="1038" y="274"/>
                    <a:pt x="1043" y="251"/>
                  </a:cubicBezTo>
                  <a:close/>
                  <a:moveTo>
                    <a:pt x="918" y="309"/>
                  </a:moveTo>
                  <a:cubicBezTo>
                    <a:pt x="928" y="282"/>
                    <a:pt x="938" y="253"/>
                    <a:pt x="945" y="225"/>
                  </a:cubicBezTo>
                  <a:cubicBezTo>
                    <a:pt x="966" y="246"/>
                    <a:pt x="941" y="279"/>
                    <a:pt x="958" y="304"/>
                  </a:cubicBezTo>
                  <a:cubicBezTo>
                    <a:pt x="964" y="318"/>
                    <a:pt x="978" y="328"/>
                    <a:pt x="984" y="342"/>
                  </a:cubicBezTo>
                  <a:cubicBezTo>
                    <a:pt x="974" y="346"/>
                    <a:pt x="965" y="338"/>
                    <a:pt x="953" y="339"/>
                  </a:cubicBezTo>
                  <a:cubicBezTo>
                    <a:pt x="940" y="338"/>
                    <a:pt x="925" y="340"/>
                    <a:pt x="918" y="328"/>
                  </a:cubicBezTo>
                  <a:cubicBezTo>
                    <a:pt x="914" y="322"/>
                    <a:pt x="913" y="315"/>
                    <a:pt x="918" y="309"/>
                  </a:cubicBezTo>
                  <a:close/>
                  <a:moveTo>
                    <a:pt x="986" y="294"/>
                  </a:moveTo>
                  <a:cubicBezTo>
                    <a:pt x="986" y="305"/>
                    <a:pt x="991" y="317"/>
                    <a:pt x="984" y="327"/>
                  </a:cubicBezTo>
                  <a:cubicBezTo>
                    <a:pt x="969" y="315"/>
                    <a:pt x="954" y="296"/>
                    <a:pt x="957" y="274"/>
                  </a:cubicBezTo>
                  <a:cubicBezTo>
                    <a:pt x="961" y="244"/>
                    <a:pt x="961" y="244"/>
                    <a:pt x="961" y="244"/>
                  </a:cubicBezTo>
                  <a:cubicBezTo>
                    <a:pt x="979" y="255"/>
                    <a:pt x="979" y="277"/>
                    <a:pt x="986" y="294"/>
                  </a:cubicBezTo>
                  <a:close/>
                  <a:moveTo>
                    <a:pt x="982" y="258"/>
                  </a:moveTo>
                  <a:cubicBezTo>
                    <a:pt x="997" y="266"/>
                    <a:pt x="1000" y="290"/>
                    <a:pt x="997" y="307"/>
                  </a:cubicBezTo>
                  <a:cubicBezTo>
                    <a:pt x="998" y="309"/>
                    <a:pt x="996" y="309"/>
                    <a:pt x="995" y="310"/>
                  </a:cubicBezTo>
                  <a:cubicBezTo>
                    <a:pt x="991" y="293"/>
                    <a:pt x="986" y="273"/>
                    <a:pt x="982" y="258"/>
                  </a:cubicBezTo>
                  <a:close/>
                  <a:moveTo>
                    <a:pt x="932" y="348"/>
                  </a:moveTo>
                  <a:cubicBezTo>
                    <a:pt x="934" y="345"/>
                    <a:pt x="934" y="345"/>
                    <a:pt x="934" y="345"/>
                  </a:cubicBezTo>
                  <a:cubicBezTo>
                    <a:pt x="957" y="343"/>
                    <a:pt x="982" y="345"/>
                    <a:pt x="993" y="367"/>
                  </a:cubicBezTo>
                  <a:cubicBezTo>
                    <a:pt x="993" y="370"/>
                    <a:pt x="993" y="370"/>
                    <a:pt x="993" y="370"/>
                  </a:cubicBezTo>
                  <a:cubicBezTo>
                    <a:pt x="972" y="369"/>
                    <a:pt x="944" y="370"/>
                    <a:pt x="932" y="348"/>
                  </a:cubicBezTo>
                  <a:close/>
                  <a:moveTo>
                    <a:pt x="985" y="378"/>
                  </a:moveTo>
                  <a:cubicBezTo>
                    <a:pt x="977" y="386"/>
                    <a:pt x="961" y="391"/>
                    <a:pt x="948" y="387"/>
                  </a:cubicBezTo>
                  <a:cubicBezTo>
                    <a:pt x="937" y="382"/>
                    <a:pt x="930" y="372"/>
                    <a:pt x="927" y="361"/>
                  </a:cubicBezTo>
                  <a:cubicBezTo>
                    <a:pt x="928" y="355"/>
                    <a:pt x="928" y="355"/>
                    <a:pt x="928" y="355"/>
                  </a:cubicBezTo>
                  <a:cubicBezTo>
                    <a:pt x="943" y="369"/>
                    <a:pt x="962" y="377"/>
                    <a:pt x="984" y="377"/>
                  </a:cubicBezTo>
                  <a:lnTo>
                    <a:pt x="985" y="378"/>
                  </a:lnTo>
                  <a:close/>
                  <a:moveTo>
                    <a:pt x="682" y="345"/>
                  </a:moveTo>
                  <a:cubicBezTo>
                    <a:pt x="688" y="356"/>
                    <a:pt x="698" y="368"/>
                    <a:pt x="705" y="374"/>
                  </a:cubicBezTo>
                  <a:cubicBezTo>
                    <a:pt x="687" y="372"/>
                    <a:pt x="670" y="359"/>
                    <a:pt x="660" y="345"/>
                  </a:cubicBezTo>
                  <a:cubicBezTo>
                    <a:pt x="660" y="338"/>
                    <a:pt x="669" y="334"/>
                    <a:pt x="672" y="329"/>
                  </a:cubicBezTo>
                  <a:cubicBezTo>
                    <a:pt x="680" y="332"/>
                    <a:pt x="677" y="341"/>
                    <a:pt x="682" y="345"/>
                  </a:cubicBezTo>
                  <a:close/>
                  <a:moveTo>
                    <a:pt x="796" y="264"/>
                  </a:moveTo>
                  <a:cubicBezTo>
                    <a:pt x="800" y="272"/>
                    <a:pt x="798" y="281"/>
                    <a:pt x="802" y="290"/>
                  </a:cubicBezTo>
                  <a:cubicBezTo>
                    <a:pt x="799" y="294"/>
                    <a:pt x="795" y="290"/>
                    <a:pt x="793" y="289"/>
                  </a:cubicBezTo>
                  <a:cubicBezTo>
                    <a:pt x="773" y="264"/>
                    <a:pt x="748" y="242"/>
                    <a:pt x="718" y="234"/>
                  </a:cubicBezTo>
                  <a:cubicBezTo>
                    <a:pt x="717" y="229"/>
                    <a:pt x="721" y="225"/>
                    <a:pt x="724" y="222"/>
                  </a:cubicBezTo>
                  <a:cubicBezTo>
                    <a:pt x="754" y="219"/>
                    <a:pt x="782" y="238"/>
                    <a:pt x="796" y="264"/>
                  </a:cubicBezTo>
                  <a:close/>
                  <a:moveTo>
                    <a:pt x="775" y="133"/>
                  </a:moveTo>
                  <a:cubicBezTo>
                    <a:pt x="771" y="140"/>
                    <a:pt x="761" y="142"/>
                    <a:pt x="754" y="140"/>
                  </a:cubicBezTo>
                  <a:cubicBezTo>
                    <a:pt x="751" y="138"/>
                    <a:pt x="748" y="135"/>
                    <a:pt x="746" y="132"/>
                  </a:cubicBezTo>
                  <a:cubicBezTo>
                    <a:pt x="754" y="127"/>
                    <a:pt x="768" y="125"/>
                    <a:pt x="775" y="133"/>
                  </a:cubicBezTo>
                  <a:close/>
                  <a:moveTo>
                    <a:pt x="668" y="105"/>
                  </a:moveTo>
                  <a:cubicBezTo>
                    <a:pt x="683" y="119"/>
                    <a:pt x="701" y="132"/>
                    <a:pt x="697" y="154"/>
                  </a:cubicBezTo>
                  <a:cubicBezTo>
                    <a:pt x="700" y="159"/>
                    <a:pt x="694" y="173"/>
                    <a:pt x="703" y="172"/>
                  </a:cubicBezTo>
                  <a:cubicBezTo>
                    <a:pt x="715" y="151"/>
                    <a:pt x="715" y="151"/>
                    <a:pt x="715" y="151"/>
                  </a:cubicBezTo>
                  <a:cubicBezTo>
                    <a:pt x="741" y="164"/>
                    <a:pt x="767" y="145"/>
                    <a:pt x="791" y="136"/>
                  </a:cubicBezTo>
                  <a:cubicBezTo>
                    <a:pt x="798" y="158"/>
                    <a:pt x="794" y="181"/>
                    <a:pt x="781" y="199"/>
                  </a:cubicBezTo>
                  <a:cubicBezTo>
                    <a:pt x="751" y="216"/>
                    <a:pt x="751" y="216"/>
                    <a:pt x="751" y="216"/>
                  </a:cubicBezTo>
                  <a:cubicBezTo>
                    <a:pt x="719" y="215"/>
                    <a:pt x="719" y="215"/>
                    <a:pt x="719" y="215"/>
                  </a:cubicBezTo>
                  <a:cubicBezTo>
                    <a:pt x="715" y="212"/>
                    <a:pt x="716" y="206"/>
                    <a:pt x="714" y="202"/>
                  </a:cubicBezTo>
                  <a:cubicBezTo>
                    <a:pt x="721" y="187"/>
                    <a:pt x="737" y="177"/>
                    <a:pt x="743" y="163"/>
                  </a:cubicBezTo>
                  <a:cubicBezTo>
                    <a:pt x="739" y="163"/>
                    <a:pt x="739" y="163"/>
                    <a:pt x="739" y="163"/>
                  </a:cubicBezTo>
                  <a:cubicBezTo>
                    <a:pt x="716" y="187"/>
                    <a:pt x="716" y="187"/>
                    <a:pt x="716" y="187"/>
                  </a:cubicBezTo>
                  <a:cubicBezTo>
                    <a:pt x="714" y="187"/>
                    <a:pt x="711" y="183"/>
                    <a:pt x="709" y="186"/>
                  </a:cubicBezTo>
                  <a:cubicBezTo>
                    <a:pt x="707" y="190"/>
                    <a:pt x="707" y="190"/>
                    <a:pt x="707" y="190"/>
                  </a:cubicBezTo>
                  <a:cubicBezTo>
                    <a:pt x="711" y="192"/>
                    <a:pt x="711" y="192"/>
                    <a:pt x="711" y="192"/>
                  </a:cubicBezTo>
                  <a:cubicBezTo>
                    <a:pt x="710" y="193"/>
                    <a:pt x="710" y="193"/>
                    <a:pt x="710" y="193"/>
                  </a:cubicBezTo>
                  <a:cubicBezTo>
                    <a:pt x="699" y="186"/>
                    <a:pt x="687" y="185"/>
                    <a:pt x="676" y="183"/>
                  </a:cubicBezTo>
                  <a:cubicBezTo>
                    <a:pt x="671" y="153"/>
                    <a:pt x="664" y="124"/>
                    <a:pt x="653" y="95"/>
                  </a:cubicBezTo>
                  <a:cubicBezTo>
                    <a:pt x="658" y="96"/>
                    <a:pt x="665" y="101"/>
                    <a:pt x="668" y="105"/>
                  </a:cubicBezTo>
                  <a:close/>
                  <a:moveTo>
                    <a:pt x="684" y="191"/>
                  </a:moveTo>
                  <a:cubicBezTo>
                    <a:pt x="684" y="192"/>
                    <a:pt x="682" y="193"/>
                    <a:pt x="680" y="192"/>
                  </a:cubicBezTo>
                  <a:cubicBezTo>
                    <a:pt x="681" y="190"/>
                    <a:pt x="681" y="190"/>
                    <a:pt x="681" y="190"/>
                  </a:cubicBezTo>
                  <a:lnTo>
                    <a:pt x="684" y="191"/>
                  </a:lnTo>
                  <a:close/>
                  <a:moveTo>
                    <a:pt x="671" y="192"/>
                  </a:moveTo>
                  <a:cubicBezTo>
                    <a:pt x="669" y="200"/>
                    <a:pt x="660" y="197"/>
                    <a:pt x="655" y="201"/>
                  </a:cubicBezTo>
                  <a:cubicBezTo>
                    <a:pt x="654" y="197"/>
                    <a:pt x="662" y="192"/>
                    <a:pt x="667" y="191"/>
                  </a:cubicBezTo>
                  <a:cubicBezTo>
                    <a:pt x="668" y="191"/>
                    <a:pt x="670" y="190"/>
                    <a:pt x="671" y="192"/>
                  </a:cubicBezTo>
                  <a:close/>
                  <a:moveTo>
                    <a:pt x="628" y="125"/>
                  </a:moveTo>
                  <a:cubicBezTo>
                    <a:pt x="634" y="117"/>
                    <a:pt x="639" y="107"/>
                    <a:pt x="646" y="100"/>
                  </a:cubicBezTo>
                  <a:cubicBezTo>
                    <a:pt x="652" y="114"/>
                    <a:pt x="652" y="114"/>
                    <a:pt x="652" y="114"/>
                  </a:cubicBezTo>
                  <a:cubicBezTo>
                    <a:pt x="660" y="135"/>
                    <a:pt x="669" y="160"/>
                    <a:pt x="667" y="183"/>
                  </a:cubicBezTo>
                  <a:cubicBezTo>
                    <a:pt x="658" y="187"/>
                    <a:pt x="649" y="200"/>
                    <a:pt x="640" y="192"/>
                  </a:cubicBezTo>
                  <a:cubicBezTo>
                    <a:pt x="624" y="176"/>
                    <a:pt x="618" y="146"/>
                    <a:pt x="628" y="125"/>
                  </a:cubicBezTo>
                  <a:close/>
                  <a:moveTo>
                    <a:pt x="650" y="204"/>
                  </a:moveTo>
                  <a:cubicBezTo>
                    <a:pt x="643" y="211"/>
                    <a:pt x="642" y="224"/>
                    <a:pt x="641" y="233"/>
                  </a:cubicBezTo>
                  <a:cubicBezTo>
                    <a:pt x="636" y="228"/>
                    <a:pt x="639" y="217"/>
                    <a:pt x="641" y="211"/>
                  </a:cubicBezTo>
                  <a:cubicBezTo>
                    <a:pt x="643" y="206"/>
                    <a:pt x="645" y="203"/>
                    <a:pt x="650" y="204"/>
                  </a:cubicBezTo>
                  <a:close/>
                  <a:moveTo>
                    <a:pt x="565" y="182"/>
                  </a:moveTo>
                  <a:cubicBezTo>
                    <a:pt x="582" y="176"/>
                    <a:pt x="606" y="171"/>
                    <a:pt x="623" y="182"/>
                  </a:cubicBezTo>
                  <a:cubicBezTo>
                    <a:pt x="638" y="202"/>
                    <a:pt x="638" y="202"/>
                    <a:pt x="638" y="202"/>
                  </a:cubicBezTo>
                  <a:cubicBezTo>
                    <a:pt x="638" y="206"/>
                    <a:pt x="635" y="210"/>
                    <a:pt x="632" y="211"/>
                  </a:cubicBezTo>
                  <a:cubicBezTo>
                    <a:pt x="617" y="206"/>
                    <a:pt x="602" y="202"/>
                    <a:pt x="585" y="203"/>
                  </a:cubicBezTo>
                  <a:cubicBezTo>
                    <a:pt x="544" y="199"/>
                    <a:pt x="544" y="199"/>
                    <a:pt x="544" y="199"/>
                  </a:cubicBezTo>
                  <a:cubicBezTo>
                    <a:pt x="546" y="191"/>
                    <a:pt x="557" y="187"/>
                    <a:pt x="565" y="182"/>
                  </a:cubicBezTo>
                  <a:close/>
                  <a:moveTo>
                    <a:pt x="556" y="238"/>
                  </a:moveTo>
                  <a:cubicBezTo>
                    <a:pt x="544" y="230"/>
                    <a:pt x="540" y="218"/>
                    <a:pt x="530" y="209"/>
                  </a:cubicBezTo>
                  <a:cubicBezTo>
                    <a:pt x="542" y="204"/>
                    <a:pt x="558" y="208"/>
                    <a:pt x="571" y="208"/>
                  </a:cubicBezTo>
                  <a:cubicBezTo>
                    <a:pt x="591" y="210"/>
                    <a:pt x="613" y="207"/>
                    <a:pt x="629" y="220"/>
                  </a:cubicBezTo>
                  <a:cubicBezTo>
                    <a:pt x="633" y="228"/>
                    <a:pt x="634" y="242"/>
                    <a:pt x="623" y="246"/>
                  </a:cubicBezTo>
                  <a:cubicBezTo>
                    <a:pt x="601" y="253"/>
                    <a:pt x="573" y="253"/>
                    <a:pt x="556" y="238"/>
                  </a:cubicBezTo>
                  <a:close/>
                  <a:moveTo>
                    <a:pt x="613" y="270"/>
                  </a:moveTo>
                  <a:cubicBezTo>
                    <a:pt x="619" y="260"/>
                    <a:pt x="626" y="245"/>
                    <a:pt x="638" y="247"/>
                  </a:cubicBezTo>
                  <a:cubicBezTo>
                    <a:pt x="641" y="251"/>
                    <a:pt x="650" y="260"/>
                    <a:pt x="653" y="250"/>
                  </a:cubicBezTo>
                  <a:cubicBezTo>
                    <a:pt x="657" y="249"/>
                    <a:pt x="655" y="254"/>
                    <a:pt x="658" y="256"/>
                  </a:cubicBezTo>
                  <a:cubicBezTo>
                    <a:pt x="660" y="251"/>
                    <a:pt x="670" y="256"/>
                    <a:pt x="669" y="249"/>
                  </a:cubicBezTo>
                  <a:cubicBezTo>
                    <a:pt x="668" y="248"/>
                    <a:pt x="665" y="247"/>
                    <a:pt x="664" y="246"/>
                  </a:cubicBezTo>
                  <a:cubicBezTo>
                    <a:pt x="665" y="240"/>
                    <a:pt x="670" y="238"/>
                    <a:pt x="675" y="238"/>
                  </a:cubicBezTo>
                  <a:cubicBezTo>
                    <a:pt x="685" y="238"/>
                    <a:pt x="695" y="240"/>
                    <a:pt x="703" y="246"/>
                  </a:cubicBezTo>
                  <a:cubicBezTo>
                    <a:pt x="706" y="244"/>
                    <a:pt x="701" y="241"/>
                    <a:pt x="700" y="239"/>
                  </a:cubicBezTo>
                  <a:cubicBezTo>
                    <a:pt x="710" y="229"/>
                    <a:pt x="719" y="245"/>
                    <a:pt x="730" y="245"/>
                  </a:cubicBezTo>
                  <a:cubicBezTo>
                    <a:pt x="752" y="252"/>
                    <a:pt x="769" y="273"/>
                    <a:pt x="786" y="288"/>
                  </a:cubicBezTo>
                  <a:cubicBezTo>
                    <a:pt x="785" y="293"/>
                    <a:pt x="793" y="293"/>
                    <a:pt x="789" y="297"/>
                  </a:cubicBezTo>
                  <a:cubicBezTo>
                    <a:pt x="767" y="297"/>
                    <a:pt x="740" y="305"/>
                    <a:pt x="722" y="290"/>
                  </a:cubicBezTo>
                  <a:cubicBezTo>
                    <a:pt x="711" y="283"/>
                    <a:pt x="702" y="271"/>
                    <a:pt x="695" y="261"/>
                  </a:cubicBezTo>
                  <a:cubicBezTo>
                    <a:pt x="692" y="262"/>
                    <a:pt x="692" y="262"/>
                    <a:pt x="692" y="262"/>
                  </a:cubicBezTo>
                  <a:cubicBezTo>
                    <a:pt x="691" y="289"/>
                    <a:pt x="681" y="317"/>
                    <a:pt x="657" y="334"/>
                  </a:cubicBezTo>
                  <a:cubicBezTo>
                    <a:pt x="648" y="340"/>
                    <a:pt x="637" y="339"/>
                    <a:pt x="630" y="349"/>
                  </a:cubicBezTo>
                  <a:cubicBezTo>
                    <a:pt x="626" y="332"/>
                    <a:pt x="632" y="313"/>
                    <a:pt x="637" y="295"/>
                  </a:cubicBezTo>
                  <a:cubicBezTo>
                    <a:pt x="641" y="283"/>
                    <a:pt x="652" y="272"/>
                    <a:pt x="658" y="260"/>
                  </a:cubicBezTo>
                  <a:cubicBezTo>
                    <a:pt x="656" y="259"/>
                    <a:pt x="656" y="259"/>
                    <a:pt x="656" y="259"/>
                  </a:cubicBezTo>
                  <a:cubicBezTo>
                    <a:pt x="632" y="281"/>
                    <a:pt x="623" y="313"/>
                    <a:pt x="621" y="347"/>
                  </a:cubicBezTo>
                  <a:cubicBezTo>
                    <a:pt x="619" y="348"/>
                    <a:pt x="616" y="344"/>
                    <a:pt x="615" y="341"/>
                  </a:cubicBezTo>
                  <a:cubicBezTo>
                    <a:pt x="601" y="322"/>
                    <a:pt x="600" y="289"/>
                    <a:pt x="613" y="270"/>
                  </a:cubicBezTo>
                  <a:close/>
                  <a:moveTo>
                    <a:pt x="650" y="348"/>
                  </a:moveTo>
                  <a:cubicBezTo>
                    <a:pt x="649" y="349"/>
                    <a:pt x="649" y="349"/>
                    <a:pt x="649" y="349"/>
                  </a:cubicBezTo>
                  <a:cubicBezTo>
                    <a:pt x="647" y="348"/>
                    <a:pt x="647" y="348"/>
                    <a:pt x="647" y="348"/>
                  </a:cubicBezTo>
                  <a:cubicBezTo>
                    <a:pt x="648" y="348"/>
                    <a:pt x="649" y="347"/>
                    <a:pt x="650" y="348"/>
                  </a:cubicBezTo>
                  <a:close/>
                  <a:moveTo>
                    <a:pt x="572" y="301"/>
                  </a:moveTo>
                  <a:cubicBezTo>
                    <a:pt x="574" y="294"/>
                    <a:pt x="573" y="288"/>
                    <a:pt x="578" y="283"/>
                  </a:cubicBezTo>
                  <a:cubicBezTo>
                    <a:pt x="587" y="287"/>
                    <a:pt x="585" y="296"/>
                    <a:pt x="585" y="304"/>
                  </a:cubicBezTo>
                  <a:cubicBezTo>
                    <a:pt x="583" y="311"/>
                    <a:pt x="583" y="317"/>
                    <a:pt x="578" y="324"/>
                  </a:cubicBezTo>
                  <a:cubicBezTo>
                    <a:pt x="571" y="319"/>
                    <a:pt x="571" y="308"/>
                    <a:pt x="572" y="301"/>
                  </a:cubicBezTo>
                  <a:close/>
                  <a:moveTo>
                    <a:pt x="567" y="337"/>
                  </a:moveTo>
                  <a:cubicBezTo>
                    <a:pt x="562" y="331"/>
                    <a:pt x="558" y="323"/>
                    <a:pt x="557" y="315"/>
                  </a:cubicBezTo>
                  <a:cubicBezTo>
                    <a:pt x="562" y="306"/>
                    <a:pt x="562" y="306"/>
                    <a:pt x="562" y="306"/>
                  </a:cubicBezTo>
                  <a:cubicBezTo>
                    <a:pt x="569" y="314"/>
                    <a:pt x="566" y="328"/>
                    <a:pt x="573" y="336"/>
                  </a:cubicBezTo>
                  <a:cubicBezTo>
                    <a:pt x="573" y="341"/>
                    <a:pt x="569" y="338"/>
                    <a:pt x="567" y="337"/>
                  </a:cubicBezTo>
                  <a:close/>
                  <a:moveTo>
                    <a:pt x="563" y="370"/>
                  </a:moveTo>
                  <a:cubicBezTo>
                    <a:pt x="574" y="357"/>
                    <a:pt x="591" y="355"/>
                    <a:pt x="607" y="350"/>
                  </a:cubicBezTo>
                  <a:cubicBezTo>
                    <a:pt x="610" y="350"/>
                    <a:pt x="614" y="352"/>
                    <a:pt x="615" y="356"/>
                  </a:cubicBezTo>
                  <a:cubicBezTo>
                    <a:pt x="609" y="383"/>
                    <a:pt x="571" y="402"/>
                    <a:pt x="584" y="433"/>
                  </a:cubicBezTo>
                  <a:cubicBezTo>
                    <a:pt x="589" y="449"/>
                    <a:pt x="609" y="454"/>
                    <a:pt x="618" y="468"/>
                  </a:cubicBezTo>
                  <a:cubicBezTo>
                    <a:pt x="620" y="469"/>
                    <a:pt x="623" y="468"/>
                    <a:pt x="624" y="466"/>
                  </a:cubicBezTo>
                  <a:cubicBezTo>
                    <a:pt x="616" y="447"/>
                    <a:pt x="634" y="430"/>
                    <a:pt x="630" y="409"/>
                  </a:cubicBezTo>
                  <a:cubicBezTo>
                    <a:pt x="628" y="396"/>
                    <a:pt x="621" y="385"/>
                    <a:pt x="615" y="374"/>
                  </a:cubicBezTo>
                  <a:cubicBezTo>
                    <a:pt x="615" y="370"/>
                    <a:pt x="618" y="366"/>
                    <a:pt x="621" y="364"/>
                  </a:cubicBezTo>
                  <a:cubicBezTo>
                    <a:pt x="630" y="370"/>
                    <a:pt x="630" y="357"/>
                    <a:pt x="637" y="354"/>
                  </a:cubicBezTo>
                  <a:cubicBezTo>
                    <a:pt x="672" y="363"/>
                    <a:pt x="700" y="388"/>
                    <a:pt x="737" y="391"/>
                  </a:cubicBezTo>
                  <a:cubicBezTo>
                    <a:pt x="749" y="393"/>
                    <a:pt x="763" y="389"/>
                    <a:pt x="771" y="394"/>
                  </a:cubicBezTo>
                  <a:cubicBezTo>
                    <a:pt x="766" y="403"/>
                    <a:pt x="754" y="410"/>
                    <a:pt x="749" y="420"/>
                  </a:cubicBezTo>
                  <a:cubicBezTo>
                    <a:pt x="738" y="431"/>
                    <a:pt x="722" y="440"/>
                    <a:pt x="707" y="434"/>
                  </a:cubicBezTo>
                  <a:cubicBezTo>
                    <a:pt x="694" y="407"/>
                    <a:pt x="660" y="411"/>
                    <a:pt x="644" y="389"/>
                  </a:cubicBezTo>
                  <a:cubicBezTo>
                    <a:pt x="641" y="387"/>
                    <a:pt x="638" y="391"/>
                    <a:pt x="638" y="394"/>
                  </a:cubicBezTo>
                  <a:cubicBezTo>
                    <a:pt x="647" y="436"/>
                    <a:pt x="647" y="436"/>
                    <a:pt x="647" y="436"/>
                  </a:cubicBezTo>
                  <a:cubicBezTo>
                    <a:pt x="657" y="451"/>
                    <a:pt x="674" y="458"/>
                    <a:pt x="691" y="455"/>
                  </a:cubicBezTo>
                  <a:cubicBezTo>
                    <a:pt x="706" y="456"/>
                    <a:pt x="714" y="438"/>
                    <a:pt x="730" y="442"/>
                  </a:cubicBezTo>
                  <a:cubicBezTo>
                    <a:pt x="730" y="447"/>
                    <a:pt x="724" y="451"/>
                    <a:pt x="722" y="456"/>
                  </a:cubicBezTo>
                  <a:cubicBezTo>
                    <a:pt x="717" y="468"/>
                    <a:pt x="718" y="480"/>
                    <a:pt x="723" y="491"/>
                  </a:cubicBezTo>
                  <a:cubicBezTo>
                    <a:pt x="730" y="505"/>
                    <a:pt x="745" y="510"/>
                    <a:pt x="756" y="520"/>
                  </a:cubicBezTo>
                  <a:cubicBezTo>
                    <a:pt x="766" y="519"/>
                    <a:pt x="757" y="508"/>
                    <a:pt x="759" y="503"/>
                  </a:cubicBezTo>
                  <a:cubicBezTo>
                    <a:pt x="776" y="466"/>
                    <a:pt x="727" y="425"/>
                    <a:pt x="776" y="401"/>
                  </a:cubicBezTo>
                  <a:cubicBezTo>
                    <a:pt x="785" y="390"/>
                    <a:pt x="799" y="386"/>
                    <a:pt x="814" y="389"/>
                  </a:cubicBezTo>
                  <a:cubicBezTo>
                    <a:pt x="811" y="404"/>
                    <a:pt x="793" y="407"/>
                    <a:pt x="788" y="420"/>
                  </a:cubicBezTo>
                  <a:cubicBezTo>
                    <a:pt x="785" y="438"/>
                    <a:pt x="800" y="457"/>
                    <a:pt x="786" y="472"/>
                  </a:cubicBezTo>
                  <a:cubicBezTo>
                    <a:pt x="786" y="475"/>
                    <a:pt x="788" y="476"/>
                    <a:pt x="790" y="476"/>
                  </a:cubicBezTo>
                  <a:cubicBezTo>
                    <a:pt x="828" y="455"/>
                    <a:pt x="795" y="404"/>
                    <a:pt x="832" y="383"/>
                  </a:cubicBezTo>
                  <a:cubicBezTo>
                    <a:pt x="860" y="372"/>
                    <a:pt x="882" y="352"/>
                    <a:pt x="905" y="330"/>
                  </a:cubicBezTo>
                  <a:cubicBezTo>
                    <a:pt x="907" y="344"/>
                    <a:pt x="906" y="363"/>
                    <a:pt x="889" y="368"/>
                  </a:cubicBezTo>
                  <a:cubicBezTo>
                    <a:pt x="851" y="383"/>
                    <a:pt x="843" y="425"/>
                    <a:pt x="826" y="456"/>
                  </a:cubicBezTo>
                  <a:cubicBezTo>
                    <a:pt x="828" y="458"/>
                    <a:pt x="828" y="458"/>
                    <a:pt x="828" y="458"/>
                  </a:cubicBezTo>
                  <a:cubicBezTo>
                    <a:pt x="845" y="437"/>
                    <a:pt x="877" y="447"/>
                    <a:pt x="892" y="425"/>
                  </a:cubicBezTo>
                  <a:cubicBezTo>
                    <a:pt x="916" y="402"/>
                    <a:pt x="908" y="367"/>
                    <a:pt x="913" y="336"/>
                  </a:cubicBezTo>
                  <a:cubicBezTo>
                    <a:pt x="916" y="333"/>
                    <a:pt x="918" y="339"/>
                    <a:pt x="919" y="341"/>
                  </a:cubicBezTo>
                  <a:cubicBezTo>
                    <a:pt x="922" y="361"/>
                    <a:pt x="926" y="388"/>
                    <a:pt x="949" y="393"/>
                  </a:cubicBezTo>
                  <a:cubicBezTo>
                    <a:pt x="972" y="399"/>
                    <a:pt x="987" y="380"/>
                    <a:pt x="1009" y="382"/>
                  </a:cubicBezTo>
                  <a:cubicBezTo>
                    <a:pt x="1004" y="372"/>
                    <a:pt x="996" y="360"/>
                    <a:pt x="990" y="350"/>
                  </a:cubicBezTo>
                  <a:cubicBezTo>
                    <a:pt x="1000" y="321"/>
                    <a:pt x="1013" y="286"/>
                    <a:pt x="993" y="258"/>
                  </a:cubicBezTo>
                  <a:cubicBezTo>
                    <a:pt x="969" y="241"/>
                    <a:pt x="969" y="241"/>
                    <a:pt x="969" y="241"/>
                  </a:cubicBezTo>
                  <a:cubicBezTo>
                    <a:pt x="947" y="214"/>
                    <a:pt x="947" y="214"/>
                    <a:pt x="947" y="214"/>
                  </a:cubicBezTo>
                  <a:cubicBezTo>
                    <a:pt x="944" y="195"/>
                    <a:pt x="946" y="177"/>
                    <a:pt x="946" y="160"/>
                  </a:cubicBezTo>
                  <a:cubicBezTo>
                    <a:pt x="971" y="184"/>
                    <a:pt x="1000" y="202"/>
                    <a:pt x="1031" y="215"/>
                  </a:cubicBezTo>
                  <a:cubicBezTo>
                    <a:pt x="1045" y="227"/>
                    <a:pt x="1036" y="245"/>
                    <a:pt x="1036" y="260"/>
                  </a:cubicBezTo>
                  <a:cubicBezTo>
                    <a:pt x="1033" y="282"/>
                    <a:pt x="1045" y="300"/>
                    <a:pt x="1060" y="314"/>
                  </a:cubicBezTo>
                  <a:cubicBezTo>
                    <a:pt x="1061" y="317"/>
                    <a:pt x="1063" y="322"/>
                    <a:pt x="1060" y="327"/>
                  </a:cubicBezTo>
                  <a:cubicBezTo>
                    <a:pt x="1045" y="333"/>
                    <a:pt x="1031" y="325"/>
                    <a:pt x="1015" y="328"/>
                  </a:cubicBezTo>
                  <a:cubicBezTo>
                    <a:pt x="1012" y="373"/>
                    <a:pt x="1014" y="422"/>
                    <a:pt x="973" y="449"/>
                  </a:cubicBezTo>
                  <a:cubicBezTo>
                    <a:pt x="942" y="474"/>
                    <a:pt x="895" y="466"/>
                    <a:pt x="858" y="475"/>
                  </a:cubicBezTo>
                  <a:cubicBezTo>
                    <a:pt x="830" y="481"/>
                    <a:pt x="804" y="491"/>
                    <a:pt x="781" y="506"/>
                  </a:cubicBezTo>
                  <a:cubicBezTo>
                    <a:pt x="770" y="516"/>
                    <a:pt x="759" y="526"/>
                    <a:pt x="750" y="539"/>
                  </a:cubicBezTo>
                  <a:cubicBezTo>
                    <a:pt x="740" y="527"/>
                    <a:pt x="726" y="512"/>
                    <a:pt x="712" y="501"/>
                  </a:cubicBezTo>
                  <a:cubicBezTo>
                    <a:pt x="688" y="484"/>
                    <a:pt x="657" y="482"/>
                    <a:pt x="628" y="475"/>
                  </a:cubicBezTo>
                  <a:cubicBezTo>
                    <a:pt x="590" y="469"/>
                    <a:pt x="549" y="465"/>
                    <a:pt x="522" y="437"/>
                  </a:cubicBezTo>
                  <a:cubicBezTo>
                    <a:pt x="527" y="429"/>
                    <a:pt x="537" y="425"/>
                    <a:pt x="544" y="418"/>
                  </a:cubicBezTo>
                  <a:cubicBezTo>
                    <a:pt x="559" y="406"/>
                    <a:pt x="564" y="388"/>
                    <a:pt x="563" y="370"/>
                  </a:cubicBezTo>
                  <a:close/>
                  <a:moveTo>
                    <a:pt x="625" y="417"/>
                  </a:moveTo>
                  <a:cubicBezTo>
                    <a:pt x="622" y="429"/>
                    <a:pt x="622" y="440"/>
                    <a:pt x="614" y="450"/>
                  </a:cubicBezTo>
                  <a:cubicBezTo>
                    <a:pt x="602" y="433"/>
                    <a:pt x="598" y="402"/>
                    <a:pt x="610" y="384"/>
                  </a:cubicBezTo>
                  <a:cubicBezTo>
                    <a:pt x="620" y="390"/>
                    <a:pt x="622" y="407"/>
                    <a:pt x="625" y="417"/>
                  </a:cubicBezTo>
                  <a:close/>
                  <a:moveTo>
                    <a:pt x="601" y="442"/>
                  </a:moveTo>
                  <a:cubicBezTo>
                    <a:pt x="595" y="441"/>
                    <a:pt x="591" y="431"/>
                    <a:pt x="589" y="426"/>
                  </a:cubicBezTo>
                  <a:cubicBezTo>
                    <a:pt x="586" y="416"/>
                    <a:pt x="590" y="408"/>
                    <a:pt x="595" y="400"/>
                  </a:cubicBezTo>
                  <a:cubicBezTo>
                    <a:pt x="597" y="402"/>
                    <a:pt x="597" y="402"/>
                    <a:pt x="597" y="402"/>
                  </a:cubicBezTo>
                  <a:cubicBezTo>
                    <a:pt x="598" y="415"/>
                    <a:pt x="596" y="431"/>
                    <a:pt x="601" y="442"/>
                  </a:cubicBezTo>
                  <a:close/>
                  <a:moveTo>
                    <a:pt x="740" y="479"/>
                  </a:moveTo>
                  <a:cubicBezTo>
                    <a:pt x="739" y="465"/>
                    <a:pt x="736" y="450"/>
                    <a:pt x="745" y="439"/>
                  </a:cubicBezTo>
                  <a:cubicBezTo>
                    <a:pt x="755" y="454"/>
                    <a:pt x="757" y="478"/>
                    <a:pt x="754" y="497"/>
                  </a:cubicBezTo>
                  <a:cubicBezTo>
                    <a:pt x="744" y="498"/>
                    <a:pt x="744" y="486"/>
                    <a:pt x="740" y="479"/>
                  </a:cubicBezTo>
                  <a:close/>
                  <a:moveTo>
                    <a:pt x="742" y="501"/>
                  </a:moveTo>
                  <a:cubicBezTo>
                    <a:pt x="732" y="498"/>
                    <a:pt x="727" y="487"/>
                    <a:pt x="725" y="477"/>
                  </a:cubicBezTo>
                  <a:cubicBezTo>
                    <a:pt x="725" y="470"/>
                    <a:pt x="727" y="462"/>
                    <a:pt x="729" y="456"/>
                  </a:cubicBezTo>
                  <a:cubicBezTo>
                    <a:pt x="737" y="464"/>
                    <a:pt x="731" y="477"/>
                    <a:pt x="737" y="486"/>
                  </a:cubicBezTo>
                  <a:cubicBezTo>
                    <a:pt x="740" y="490"/>
                    <a:pt x="741" y="498"/>
                    <a:pt x="742" y="501"/>
                  </a:cubicBezTo>
                  <a:close/>
                  <a:moveTo>
                    <a:pt x="701" y="445"/>
                  </a:moveTo>
                  <a:cubicBezTo>
                    <a:pt x="695" y="451"/>
                    <a:pt x="684" y="450"/>
                    <a:pt x="675" y="449"/>
                  </a:cubicBezTo>
                  <a:cubicBezTo>
                    <a:pt x="666" y="447"/>
                    <a:pt x="655" y="439"/>
                    <a:pt x="651" y="430"/>
                  </a:cubicBezTo>
                  <a:cubicBezTo>
                    <a:pt x="653" y="423"/>
                    <a:pt x="653" y="423"/>
                    <a:pt x="653" y="423"/>
                  </a:cubicBezTo>
                  <a:cubicBezTo>
                    <a:pt x="668" y="433"/>
                    <a:pt x="684" y="441"/>
                    <a:pt x="701" y="445"/>
                  </a:cubicBezTo>
                  <a:close/>
                  <a:moveTo>
                    <a:pt x="654" y="409"/>
                  </a:moveTo>
                  <a:cubicBezTo>
                    <a:pt x="671" y="409"/>
                    <a:pt x="687" y="420"/>
                    <a:pt x="697" y="433"/>
                  </a:cubicBezTo>
                  <a:cubicBezTo>
                    <a:pt x="692" y="437"/>
                    <a:pt x="683" y="433"/>
                    <a:pt x="677" y="429"/>
                  </a:cubicBezTo>
                  <a:cubicBezTo>
                    <a:pt x="667" y="426"/>
                    <a:pt x="655" y="420"/>
                    <a:pt x="654" y="409"/>
                  </a:cubicBezTo>
                  <a:close/>
                  <a:moveTo>
                    <a:pt x="806" y="412"/>
                  </a:moveTo>
                  <a:cubicBezTo>
                    <a:pt x="806" y="428"/>
                    <a:pt x="807" y="440"/>
                    <a:pt x="801" y="455"/>
                  </a:cubicBezTo>
                  <a:cubicBezTo>
                    <a:pt x="797" y="445"/>
                    <a:pt x="789" y="431"/>
                    <a:pt x="796" y="419"/>
                  </a:cubicBezTo>
                  <a:cubicBezTo>
                    <a:pt x="799" y="417"/>
                    <a:pt x="801" y="410"/>
                    <a:pt x="806" y="412"/>
                  </a:cubicBezTo>
                  <a:close/>
                  <a:moveTo>
                    <a:pt x="890" y="410"/>
                  </a:moveTo>
                  <a:cubicBezTo>
                    <a:pt x="902" y="394"/>
                    <a:pt x="902" y="394"/>
                    <a:pt x="902" y="394"/>
                  </a:cubicBezTo>
                  <a:cubicBezTo>
                    <a:pt x="904" y="407"/>
                    <a:pt x="892" y="417"/>
                    <a:pt x="883" y="427"/>
                  </a:cubicBezTo>
                  <a:cubicBezTo>
                    <a:pt x="866" y="436"/>
                    <a:pt x="866" y="436"/>
                    <a:pt x="866" y="436"/>
                  </a:cubicBezTo>
                  <a:cubicBezTo>
                    <a:pt x="872" y="428"/>
                    <a:pt x="883" y="419"/>
                    <a:pt x="890" y="410"/>
                  </a:cubicBezTo>
                  <a:close/>
                  <a:moveTo>
                    <a:pt x="843" y="439"/>
                  </a:moveTo>
                  <a:cubicBezTo>
                    <a:pt x="851" y="412"/>
                    <a:pt x="867" y="379"/>
                    <a:pt x="898" y="369"/>
                  </a:cubicBezTo>
                  <a:cubicBezTo>
                    <a:pt x="904" y="370"/>
                    <a:pt x="900" y="376"/>
                    <a:pt x="899" y="379"/>
                  </a:cubicBezTo>
                  <a:cubicBezTo>
                    <a:pt x="892" y="405"/>
                    <a:pt x="868" y="429"/>
                    <a:pt x="843" y="439"/>
                  </a:cubicBezTo>
                  <a:close/>
                  <a:moveTo>
                    <a:pt x="554" y="379"/>
                  </a:moveTo>
                  <a:cubicBezTo>
                    <a:pt x="559" y="393"/>
                    <a:pt x="549" y="404"/>
                    <a:pt x="540" y="415"/>
                  </a:cubicBezTo>
                  <a:cubicBezTo>
                    <a:pt x="535" y="418"/>
                    <a:pt x="531" y="422"/>
                    <a:pt x="526" y="423"/>
                  </a:cubicBezTo>
                  <a:cubicBezTo>
                    <a:pt x="529" y="408"/>
                    <a:pt x="539" y="392"/>
                    <a:pt x="552" y="379"/>
                  </a:cubicBezTo>
                  <a:lnTo>
                    <a:pt x="554" y="379"/>
                  </a:lnTo>
                  <a:close/>
                  <a:moveTo>
                    <a:pt x="526" y="391"/>
                  </a:moveTo>
                  <a:cubicBezTo>
                    <a:pt x="530" y="389"/>
                    <a:pt x="532" y="384"/>
                    <a:pt x="537" y="383"/>
                  </a:cubicBezTo>
                  <a:cubicBezTo>
                    <a:pt x="534" y="393"/>
                    <a:pt x="526" y="403"/>
                    <a:pt x="520" y="413"/>
                  </a:cubicBezTo>
                  <a:cubicBezTo>
                    <a:pt x="519" y="414"/>
                    <a:pt x="519" y="414"/>
                    <a:pt x="519" y="414"/>
                  </a:cubicBezTo>
                  <a:cubicBezTo>
                    <a:pt x="516" y="407"/>
                    <a:pt x="522" y="399"/>
                    <a:pt x="526" y="391"/>
                  </a:cubicBezTo>
                  <a:close/>
                  <a:moveTo>
                    <a:pt x="541" y="251"/>
                  </a:moveTo>
                  <a:cubicBezTo>
                    <a:pt x="544" y="253"/>
                    <a:pt x="547" y="255"/>
                    <a:pt x="548" y="258"/>
                  </a:cubicBezTo>
                  <a:cubicBezTo>
                    <a:pt x="542" y="260"/>
                    <a:pt x="534" y="253"/>
                    <a:pt x="525" y="250"/>
                  </a:cubicBezTo>
                  <a:cubicBezTo>
                    <a:pt x="529" y="247"/>
                    <a:pt x="537" y="249"/>
                    <a:pt x="541" y="251"/>
                  </a:cubicBezTo>
                  <a:close/>
                  <a:moveTo>
                    <a:pt x="545" y="269"/>
                  </a:moveTo>
                  <a:cubicBezTo>
                    <a:pt x="546" y="272"/>
                    <a:pt x="542" y="273"/>
                    <a:pt x="540" y="273"/>
                  </a:cubicBezTo>
                  <a:cubicBezTo>
                    <a:pt x="523" y="275"/>
                    <a:pt x="501" y="274"/>
                    <a:pt x="492" y="257"/>
                  </a:cubicBezTo>
                  <a:cubicBezTo>
                    <a:pt x="510" y="252"/>
                    <a:pt x="531" y="256"/>
                    <a:pt x="545" y="269"/>
                  </a:cubicBezTo>
                  <a:close/>
                  <a:moveTo>
                    <a:pt x="467" y="234"/>
                  </a:moveTo>
                  <a:cubicBezTo>
                    <a:pt x="454" y="229"/>
                    <a:pt x="439" y="220"/>
                    <a:pt x="436" y="205"/>
                  </a:cubicBezTo>
                  <a:cubicBezTo>
                    <a:pt x="438" y="198"/>
                    <a:pt x="438" y="198"/>
                    <a:pt x="438" y="198"/>
                  </a:cubicBezTo>
                  <a:cubicBezTo>
                    <a:pt x="448" y="209"/>
                    <a:pt x="468" y="218"/>
                    <a:pt x="467" y="234"/>
                  </a:cubicBezTo>
                  <a:close/>
                  <a:moveTo>
                    <a:pt x="448" y="193"/>
                  </a:moveTo>
                  <a:cubicBezTo>
                    <a:pt x="460" y="198"/>
                    <a:pt x="474" y="202"/>
                    <a:pt x="476" y="215"/>
                  </a:cubicBezTo>
                  <a:cubicBezTo>
                    <a:pt x="477" y="219"/>
                    <a:pt x="481" y="225"/>
                    <a:pt x="477" y="228"/>
                  </a:cubicBezTo>
                  <a:cubicBezTo>
                    <a:pt x="470" y="215"/>
                    <a:pt x="456" y="206"/>
                    <a:pt x="448" y="193"/>
                  </a:cubicBezTo>
                  <a:close/>
                  <a:moveTo>
                    <a:pt x="350" y="77"/>
                  </a:moveTo>
                  <a:cubicBezTo>
                    <a:pt x="350" y="74"/>
                    <a:pt x="350" y="74"/>
                    <a:pt x="350" y="74"/>
                  </a:cubicBezTo>
                  <a:cubicBezTo>
                    <a:pt x="369" y="64"/>
                    <a:pt x="392" y="67"/>
                    <a:pt x="412" y="74"/>
                  </a:cubicBezTo>
                  <a:cubicBezTo>
                    <a:pt x="412" y="75"/>
                    <a:pt x="412" y="75"/>
                    <a:pt x="412" y="75"/>
                  </a:cubicBezTo>
                  <a:cubicBezTo>
                    <a:pt x="393" y="86"/>
                    <a:pt x="369" y="84"/>
                    <a:pt x="350" y="77"/>
                  </a:cubicBezTo>
                  <a:close/>
                  <a:moveTo>
                    <a:pt x="377" y="60"/>
                  </a:moveTo>
                  <a:cubicBezTo>
                    <a:pt x="371" y="60"/>
                    <a:pt x="363" y="63"/>
                    <a:pt x="359" y="61"/>
                  </a:cubicBezTo>
                  <a:cubicBezTo>
                    <a:pt x="362" y="54"/>
                    <a:pt x="370" y="49"/>
                    <a:pt x="378" y="48"/>
                  </a:cubicBezTo>
                  <a:cubicBezTo>
                    <a:pt x="393" y="47"/>
                    <a:pt x="410" y="48"/>
                    <a:pt x="418" y="63"/>
                  </a:cubicBezTo>
                  <a:cubicBezTo>
                    <a:pt x="418" y="65"/>
                    <a:pt x="418" y="65"/>
                    <a:pt x="418" y="65"/>
                  </a:cubicBezTo>
                  <a:cubicBezTo>
                    <a:pt x="404" y="62"/>
                    <a:pt x="391" y="60"/>
                    <a:pt x="377" y="60"/>
                  </a:cubicBezTo>
                  <a:close/>
                  <a:moveTo>
                    <a:pt x="301" y="210"/>
                  </a:moveTo>
                  <a:cubicBezTo>
                    <a:pt x="300" y="211"/>
                    <a:pt x="300" y="211"/>
                    <a:pt x="299" y="211"/>
                  </a:cubicBezTo>
                  <a:cubicBezTo>
                    <a:pt x="300" y="209"/>
                    <a:pt x="301" y="205"/>
                    <a:pt x="304" y="204"/>
                  </a:cubicBezTo>
                  <a:cubicBezTo>
                    <a:pt x="304" y="206"/>
                    <a:pt x="303" y="210"/>
                    <a:pt x="301" y="210"/>
                  </a:cubicBezTo>
                  <a:close/>
                  <a:moveTo>
                    <a:pt x="354" y="300"/>
                  </a:moveTo>
                  <a:cubicBezTo>
                    <a:pt x="368" y="290"/>
                    <a:pt x="391" y="292"/>
                    <a:pt x="408" y="293"/>
                  </a:cubicBezTo>
                  <a:cubicBezTo>
                    <a:pt x="405" y="303"/>
                    <a:pt x="394" y="303"/>
                    <a:pt x="386" y="307"/>
                  </a:cubicBezTo>
                  <a:cubicBezTo>
                    <a:pt x="375" y="310"/>
                    <a:pt x="361" y="308"/>
                    <a:pt x="354" y="300"/>
                  </a:cubicBezTo>
                  <a:close/>
                  <a:moveTo>
                    <a:pt x="379" y="285"/>
                  </a:moveTo>
                  <a:cubicBezTo>
                    <a:pt x="386" y="280"/>
                    <a:pt x="398" y="277"/>
                    <a:pt x="406" y="283"/>
                  </a:cubicBezTo>
                  <a:cubicBezTo>
                    <a:pt x="398" y="283"/>
                    <a:pt x="390" y="284"/>
                    <a:pt x="381" y="285"/>
                  </a:cubicBezTo>
                  <a:lnTo>
                    <a:pt x="379" y="285"/>
                  </a:lnTo>
                  <a:close/>
                  <a:moveTo>
                    <a:pt x="439" y="307"/>
                  </a:moveTo>
                  <a:cubicBezTo>
                    <a:pt x="440" y="312"/>
                    <a:pt x="444" y="316"/>
                    <a:pt x="442" y="321"/>
                  </a:cubicBezTo>
                  <a:cubicBezTo>
                    <a:pt x="426" y="325"/>
                    <a:pt x="406" y="322"/>
                    <a:pt x="390" y="316"/>
                  </a:cubicBezTo>
                  <a:cubicBezTo>
                    <a:pt x="399" y="310"/>
                    <a:pt x="409" y="306"/>
                    <a:pt x="418" y="297"/>
                  </a:cubicBezTo>
                  <a:cubicBezTo>
                    <a:pt x="426" y="297"/>
                    <a:pt x="434" y="300"/>
                    <a:pt x="439" y="307"/>
                  </a:cubicBezTo>
                  <a:close/>
                  <a:moveTo>
                    <a:pt x="462" y="136"/>
                  </a:moveTo>
                  <a:cubicBezTo>
                    <a:pt x="457" y="151"/>
                    <a:pt x="442" y="164"/>
                    <a:pt x="425" y="167"/>
                  </a:cubicBezTo>
                  <a:cubicBezTo>
                    <a:pt x="422" y="166"/>
                    <a:pt x="422" y="166"/>
                    <a:pt x="422" y="166"/>
                  </a:cubicBezTo>
                  <a:cubicBezTo>
                    <a:pt x="429" y="150"/>
                    <a:pt x="446" y="142"/>
                    <a:pt x="461" y="135"/>
                  </a:cubicBezTo>
                  <a:lnTo>
                    <a:pt x="462" y="136"/>
                  </a:lnTo>
                  <a:close/>
                  <a:moveTo>
                    <a:pt x="424" y="134"/>
                  </a:moveTo>
                  <a:cubicBezTo>
                    <a:pt x="433" y="126"/>
                    <a:pt x="446" y="120"/>
                    <a:pt x="457" y="126"/>
                  </a:cubicBezTo>
                  <a:cubicBezTo>
                    <a:pt x="445" y="136"/>
                    <a:pt x="430" y="142"/>
                    <a:pt x="422" y="154"/>
                  </a:cubicBezTo>
                  <a:cubicBezTo>
                    <a:pt x="419" y="155"/>
                    <a:pt x="419" y="155"/>
                    <a:pt x="419" y="155"/>
                  </a:cubicBezTo>
                  <a:cubicBezTo>
                    <a:pt x="413" y="149"/>
                    <a:pt x="421" y="141"/>
                    <a:pt x="424" y="134"/>
                  </a:cubicBezTo>
                  <a:close/>
                  <a:moveTo>
                    <a:pt x="411" y="178"/>
                  </a:moveTo>
                  <a:cubicBezTo>
                    <a:pt x="414" y="178"/>
                    <a:pt x="414" y="178"/>
                    <a:pt x="414" y="178"/>
                  </a:cubicBezTo>
                  <a:cubicBezTo>
                    <a:pt x="414" y="196"/>
                    <a:pt x="417" y="218"/>
                    <a:pt x="417" y="235"/>
                  </a:cubicBezTo>
                  <a:cubicBezTo>
                    <a:pt x="412" y="230"/>
                    <a:pt x="401" y="225"/>
                    <a:pt x="399" y="216"/>
                  </a:cubicBezTo>
                  <a:cubicBezTo>
                    <a:pt x="400" y="202"/>
                    <a:pt x="402" y="190"/>
                    <a:pt x="411" y="178"/>
                  </a:cubicBezTo>
                  <a:close/>
                  <a:moveTo>
                    <a:pt x="385" y="127"/>
                  </a:moveTo>
                  <a:cubicBezTo>
                    <a:pt x="388" y="126"/>
                    <a:pt x="388" y="126"/>
                    <a:pt x="388" y="126"/>
                  </a:cubicBezTo>
                  <a:cubicBezTo>
                    <a:pt x="394" y="140"/>
                    <a:pt x="399" y="162"/>
                    <a:pt x="386" y="175"/>
                  </a:cubicBezTo>
                  <a:cubicBezTo>
                    <a:pt x="382" y="178"/>
                    <a:pt x="381" y="184"/>
                    <a:pt x="375" y="182"/>
                  </a:cubicBezTo>
                  <a:cubicBezTo>
                    <a:pt x="369" y="161"/>
                    <a:pt x="376" y="144"/>
                    <a:pt x="385" y="127"/>
                  </a:cubicBezTo>
                  <a:close/>
                  <a:moveTo>
                    <a:pt x="366" y="163"/>
                  </a:moveTo>
                  <a:cubicBezTo>
                    <a:pt x="363" y="157"/>
                    <a:pt x="362" y="146"/>
                    <a:pt x="367" y="141"/>
                  </a:cubicBezTo>
                  <a:cubicBezTo>
                    <a:pt x="370" y="140"/>
                    <a:pt x="370" y="140"/>
                    <a:pt x="370" y="140"/>
                  </a:cubicBezTo>
                  <a:cubicBezTo>
                    <a:pt x="370" y="148"/>
                    <a:pt x="367" y="155"/>
                    <a:pt x="366" y="163"/>
                  </a:cubicBezTo>
                  <a:close/>
                  <a:moveTo>
                    <a:pt x="325" y="197"/>
                  </a:moveTo>
                  <a:cubicBezTo>
                    <a:pt x="337" y="191"/>
                    <a:pt x="355" y="193"/>
                    <a:pt x="365" y="202"/>
                  </a:cubicBezTo>
                  <a:cubicBezTo>
                    <a:pt x="358" y="207"/>
                    <a:pt x="348" y="212"/>
                    <a:pt x="342" y="219"/>
                  </a:cubicBezTo>
                  <a:cubicBezTo>
                    <a:pt x="334" y="223"/>
                    <a:pt x="324" y="229"/>
                    <a:pt x="324" y="239"/>
                  </a:cubicBezTo>
                  <a:cubicBezTo>
                    <a:pt x="322" y="254"/>
                    <a:pt x="328" y="270"/>
                    <a:pt x="339" y="281"/>
                  </a:cubicBezTo>
                  <a:cubicBezTo>
                    <a:pt x="347" y="263"/>
                    <a:pt x="369" y="251"/>
                    <a:pt x="370" y="229"/>
                  </a:cubicBezTo>
                  <a:cubicBezTo>
                    <a:pt x="373" y="223"/>
                    <a:pt x="364" y="211"/>
                    <a:pt x="376" y="211"/>
                  </a:cubicBezTo>
                  <a:cubicBezTo>
                    <a:pt x="392" y="219"/>
                    <a:pt x="402" y="230"/>
                    <a:pt x="412" y="244"/>
                  </a:cubicBezTo>
                  <a:cubicBezTo>
                    <a:pt x="415" y="249"/>
                    <a:pt x="420" y="253"/>
                    <a:pt x="423" y="257"/>
                  </a:cubicBezTo>
                  <a:cubicBezTo>
                    <a:pt x="431" y="289"/>
                    <a:pt x="431" y="289"/>
                    <a:pt x="431" y="289"/>
                  </a:cubicBezTo>
                  <a:cubicBezTo>
                    <a:pt x="420" y="293"/>
                    <a:pt x="414" y="275"/>
                    <a:pt x="403" y="273"/>
                  </a:cubicBezTo>
                  <a:cubicBezTo>
                    <a:pt x="384" y="273"/>
                    <a:pt x="362" y="277"/>
                    <a:pt x="349" y="293"/>
                  </a:cubicBezTo>
                  <a:cubicBezTo>
                    <a:pt x="337" y="294"/>
                    <a:pt x="330" y="283"/>
                    <a:pt x="323" y="274"/>
                  </a:cubicBezTo>
                  <a:cubicBezTo>
                    <a:pt x="314" y="262"/>
                    <a:pt x="304" y="248"/>
                    <a:pt x="303" y="234"/>
                  </a:cubicBezTo>
                  <a:cubicBezTo>
                    <a:pt x="316" y="225"/>
                    <a:pt x="324" y="212"/>
                    <a:pt x="325" y="197"/>
                  </a:cubicBezTo>
                  <a:close/>
                  <a:moveTo>
                    <a:pt x="344" y="263"/>
                  </a:moveTo>
                  <a:cubicBezTo>
                    <a:pt x="337" y="247"/>
                    <a:pt x="344" y="229"/>
                    <a:pt x="354" y="217"/>
                  </a:cubicBezTo>
                  <a:cubicBezTo>
                    <a:pt x="356" y="215"/>
                    <a:pt x="362" y="213"/>
                    <a:pt x="363" y="218"/>
                  </a:cubicBezTo>
                  <a:cubicBezTo>
                    <a:pt x="364" y="236"/>
                    <a:pt x="359" y="252"/>
                    <a:pt x="344" y="263"/>
                  </a:cubicBezTo>
                  <a:close/>
                  <a:moveTo>
                    <a:pt x="337" y="233"/>
                  </a:moveTo>
                  <a:cubicBezTo>
                    <a:pt x="334" y="256"/>
                    <a:pt x="334" y="256"/>
                    <a:pt x="334" y="256"/>
                  </a:cubicBezTo>
                  <a:cubicBezTo>
                    <a:pt x="331" y="257"/>
                    <a:pt x="329" y="252"/>
                    <a:pt x="329" y="249"/>
                  </a:cubicBezTo>
                  <a:cubicBezTo>
                    <a:pt x="328" y="243"/>
                    <a:pt x="330" y="237"/>
                    <a:pt x="334" y="233"/>
                  </a:cubicBezTo>
                  <a:lnTo>
                    <a:pt x="337" y="233"/>
                  </a:lnTo>
                  <a:close/>
                  <a:moveTo>
                    <a:pt x="307" y="219"/>
                  </a:moveTo>
                  <a:cubicBezTo>
                    <a:pt x="308" y="215"/>
                    <a:pt x="309" y="207"/>
                    <a:pt x="316" y="206"/>
                  </a:cubicBezTo>
                  <a:cubicBezTo>
                    <a:pt x="317" y="213"/>
                    <a:pt x="311" y="217"/>
                    <a:pt x="307" y="219"/>
                  </a:cubicBezTo>
                  <a:close/>
                  <a:moveTo>
                    <a:pt x="327" y="120"/>
                  </a:moveTo>
                  <a:cubicBezTo>
                    <a:pt x="330" y="118"/>
                    <a:pt x="332" y="114"/>
                    <a:pt x="336" y="113"/>
                  </a:cubicBezTo>
                  <a:cubicBezTo>
                    <a:pt x="339" y="131"/>
                    <a:pt x="333" y="151"/>
                    <a:pt x="319" y="163"/>
                  </a:cubicBezTo>
                  <a:cubicBezTo>
                    <a:pt x="308" y="149"/>
                    <a:pt x="322" y="133"/>
                    <a:pt x="327" y="120"/>
                  </a:cubicBezTo>
                  <a:close/>
                  <a:moveTo>
                    <a:pt x="308" y="131"/>
                  </a:moveTo>
                  <a:cubicBezTo>
                    <a:pt x="311" y="128"/>
                    <a:pt x="312" y="124"/>
                    <a:pt x="316" y="124"/>
                  </a:cubicBezTo>
                  <a:cubicBezTo>
                    <a:pt x="314" y="133"/>
                    <a:pt x="308" y="144"/>
                    <a:pt x="309" y="155"/>
                  </a:cubicBezTo>
                  <a:cubicBezTo>
                    <a:pt x="303" y="150"/>
                    <a:pt x="305" y="139"/>
                    <a:pt x="308" y="131"/>
                  </a:cubicBezTo>
                  <a:close/>
                  <a:moveTo>
                    <a:pt x="293" y="129"/>
                  </a:moveTo>
                  <a:cubicBezTo>
                    <a:pt x="287" y="129"/>
                    <a:pt x="287" y="129"/>
                    <a:pt x="287" y="129"/>
                  </a:cubicBezTo>
                  <a:cubicBezTo>
                    <a:pt x="276" y="117"/>
                    <a:pt x="258" y="103"/>
                    <a:pt x="264" y="85"/>
                  </a:cubicBezTo>
                  <a:cubicBezTo>
                    <a:pt x="278" y="97"/>
                    <a:pt x="296" y="110"/>
                    <a:pt x="293" y="129"/>
                  </a:cubicBezTo>
                  <a:close/>
                  <a:moveTo>
                    <a:pt x="279" y="133"/>
                  </a:moveTo>
                  <a:cubicBezTo>
                    <a:pt x="273" y="133"/>
                    <a:pt x="267" y="129"/>
                    <a:pt x="263" y="125"/>
                  </a:cubicBezTo>
                  <a:cubicBezTo>
                    <a:pt x="259" y="120"/>
                    <a:pt x="253" y="113"/>
                    <a:pt x="257" y="106"/>
                  </a:cubicBezTo>
                  <a:cubicBezTo>
                    <a:pt x="267" y="113"/>
                    <a:pt x="272" y="125"/>
                    <a:pt x="279" y="133"/>
                  </a:cubicBezTo>
                  <a:close/>
                  <a:moveTo>
                    <a:pt x="246" y="22"/>
                  </a:moveTo>
                  <a:cubicBezTo>
                    <a:pt x="253" y="22"/>
                    <a:pt x="268" y="12"/>
                    <a:pt x="268" y="27"/>
                  </a:cubicBezTo>
                  <a:cubicBezTo>
                    <a:pt x="268" y="48"/>
                    <a:pt x="256" y="72"/>
                    <a:pt x="236" y="81"/>
                  </a:cubicBezTo>
                  <a:cubicBezTo>
                    <a:pt x="234" y="81"/>
                    <a:pt x="234" y="81"/>
                    <a:pt x="234" y="81"/>
                  </a:cubicBezTo>
                  <a:cubicBezTo>
                    <a:pt x="238" y="63"/>
                    <a:pt x="247" y="43"/>
                    <a:pt x="246" y="22"/>
                  </a:cubicBezTo>
                  <a:close/>
                  <a:moveTo>
                    <a:pt x="213" y="10"/>
                  </a:moveTo>
                  <a:cubicBezTo>
                    <a:pt x="222" y="12"/>
                    <a:pt x="227" y="22"/>
                    <a:pt x="237" y="21"/>
                  </a:cubicBezTo>
                  <a:cubicBezTo>
                    <a:pt x="246" y="40"/>
                    <a:pt x="234" y="60"/>
                    <a:pt x="227" y="76"/>
                  </a:cubicBezTo>
                  <a:cubicBezTo>
                    <a:pt x="223" y="80"/>
                    <a:pt x="220" y="74"/>
                    <a:pt x="218" y="71"/>
                  </a:cubicBezTo>
                  <a:cubicBezTo>
                    <a:pt x="209" y="53"/>
                    <a:pt x="200" y="29"/>
                    <a:pt x="213" y="10"/>
                  </a:cubicBezTo>
                  <a:close/>
                  <a:moveTo>
                    <a:pt x="91" y="12"/>
                  </a:moveTo>
                  <a:cubicBezTo>
                    <a:pt x="102" y="10"/>
                    <a:pt x="114" y="12"/>
                    <a:pt x="121" y="19"/>
                  </a:cubicBezTo>
                  <a:cubicBezTo>
                    <a:pt x="127" y="28"/>
                    <a:pt x="127" y="28"/>
                    <a:pt x="127" y="28"/>
                  </a:cubicBezTo>
                  <a:cubicBezTo>
                    <a:pt x="118" y="31"/>
                    <a:pt x="107" y="26"/>
                    <a:pt x="98" y="21"/>
                  </a:cubicBezTo>
                  <a:cubicBezTo>
                    <a:pt x="96" y="18"/>
                    <a:pt x="88" y="17"/>
                    <a:pt x="91" y="12"/>
                  </a:cubicBezTo>
                  <a:close/>
                  <a:moveTo>
                    <a:pt x="125" y="39"/>
                  </a:moveTo>
                  <a:cubicBezTo>
                    <a:pt x="120" y="43"/>
                    <a:pt x="112" y="44"/>
                    <a:pt x="104" y="42"/>
                  </a:cubicBezTo>
                  <a:cubicBezTo>
                    <a:pt x="95" y="40"/>
                    <a:pt x="86" y="32"/>
                    <a:pt x="85" y="23"/>
                  </a:cubicBezTo>
                  <a:cubicBezTo>
                    <a:pt x="98" y="28"/>
                    <a:pt x="110" y="34"/>
                    <a:pt x="125" y="39"/>
                  </a:cubicBezTo>
                  <a:close/>
                  <a:moveTo>
                    <a:pt x="97" y="87"/>
                  </a:moveTo>
                  <a:cubicBezTo>
                    <a:pt x="100" y="88"/>
                    <a:pt x="104" y="91"/>
                    <a:pt x="104" y="94"/>
                  </a:cubicBezTo>
                  <a:cubicBezTo>
                    <a:pt x="101" y="93"/>
                    <a:pt x="97" y="89"/>
                    <a:pt x="97" y="87"/>
                  </a:cubicBezTo>
                  <a:close/>
                  <a:moveTo>
                    <a:pt x="128" y="118"/>
                  </a:moveTo>
                  <a:cubicBezTo>
                    <a:pt x="123" y="111"/>
                    <a:pt x="113" y="108"/>
                    <a:pt x="108" y="100"/>
                  </a:cubicBezTo>
                  <a:cubicBezTo>
                    <a:pt x="109" y="99"/>
                    <a:pt x="109" y="99"/>
                    <a:pt x="109" y="99"/>
                  </a:cubicBezTo>
                  <a:cubicBezTo>
                    <a:pt x="132" y="118"/>
                    <a:pt x="157" y="127"/>
                    <a:pt x="181" y="144"/>
                  </a:cubicBezTo>
                  <a:cubicBezTo>
                    <a:pt x="164" y="141"/>
                    <a:pt x="145" y="128"/>
                    <a:pt x="128" y="118"/>
                  </a:cubicBezTo>
                  <a:close/>
                  <a:moveTo>
                    <a:pt x="184" y="144"/>
                  </a:moveTo>
                  <a:cubicBezTo>
                    <a:pt x="188" y="142"/>
                    <a:pt x="192" y="144"/>
                    <a:pt x="195" y="147"/>
                  </a:cubicBezTo>
                  <a:cubicBezTo>
                    <a:pt x="194" y="146"/>
                    <a:pt x="187" y="149"/>
                    <a:pt x="184" y="144"/>
                  </a:cubicBezTo>
                  <a:close/>
                  <a:moveTo>
                    <a:pt x="127" y="103"/>
                  </a:moveTo>
                  <a:cubicBezTo>
                    <a:pt x="100" y="82"/>
                    <a:pt x="78" y="54"/>
                    <a:pt x="69" y="22"/>
                  </a:cubicBezTo>
                  <a:cubicBezTo>
                    <a:pt x="78" y="26"/>
                    <a:pt x="82" y="37"/>
                    <a:pt x="90" y="43"/>
                  </a:cubicBezTo>
                  <a:cubicBezTo>
                    <a:pt x="101" y="51"/>
                    <a:pt x="116" y="50"/>
                    <a:pt x="128" y="47"/>
                  </a:cubicBezTo>
                  <a:cubicBezTo>
                    <a:pt x="133" y="46"/>
                    <a:pt x="135" y="39"/>
                    <a:pt x="140" y="40"/>
                  </a:cubicBezTo>
                  <a:cubicBezTo>
                    <a:pt x="150" y="55"/>
                    <a:pt x="137" y="74"/>
                    <a:pt x="146" y="89"/>
                  </a:cubicBezTo>
                  <a:cubicBezTo>
                    <a:pt x="156" y="113"/>
                    <a:pt x="185" y="119"/>
                    <a:pt x="208" y="122"/>
                  </a:cubicBezTo>
                  <a:cubicBezTo>
                    <a:pt x="209" y="109"/>
                    <a:pt x="205" y="96"/>
                    <a:pt x="203" y="84"/>
                  </a:cubicBezTo>
                  <a:cubicBezTo>
                    <a:pt x="192" y="63"/>
                    <a:pt x="173" y="48"/>
                    <a:pt x="149" y="46"/>
                  </a:cubicBezTo>
                  <a:cubicBezTo>
                    <a:pt x="148" y="35"/>
                    <a:pt x="156" y="21"/>
                    <a:pt x="167" y="16"/>
                  </a:cubicBezTo>
                  <a:cubicBezTo>
                    <a:pt x="176" y="22"/>
                    <a:pt x="193" y="12"/>
                    <a:pt x="199" y="24"/>
                  </a:cubicBezTo>
                  <a:cubicBezTo>
                    <a:pt x="195" y="49"/>
                    <a:pt x="215" y="65"/>
                    <a:pt x="213" y="88"/>
                  </a:cubicBezTo>
                  <a:cubicBezTo>
                    <a:pt x="212" y="89"/>
                    <a:pt x="211" y="92"/>
                    <a:pt x="212" y="94"/>
                  </a:cubicBezTo>
                  <a:cubicBezTo>
                    <a:pt x="218" y="101"/>
                    <a:pt x="225" y="93"/>
                    <a:pt x="231" y="91"/>
                  </a:cubicBezTo>
                  <a:cubicBezTo>
                    <a:pt x="238" y="89"/>
                    <a:pt x="245" y="84"/>
                    <a:pt x="252" y="81"/>
                  </a:cubicBezTo>
                  <a:cubicBezTo>
                    <a:pt x="251" y="100"/>
                    <a:pt x="242" y="117"/>
                    <a:pt x="260" y="131"/>
                  </a:cubicBezTo>
                  <a:cubicBezTo>
                    <a:pt x="271" y="148"/>
                    <a:pt x="297" y="136"/>
                    <a:pt x="301" y="157"/>
                  </a:cubicBezTo>
                  <a:cubicBezTo>
                    <a:pt x="302" y="172"/>
                    <a:pt x="317" y="176"/>
                    <a:pt x="320" y="189"/>
                  </a:cubicBezTo>
                  <a:cubicBezTo>
                    <a:pt x="312" y="196"/>
                    <a:pt x="300" y="197"/>
                    <a:pt x="292" y="203"/>
                  </a:cubicBezTo>
                  <a:cubicBezTo>
                    <a:pt x="282" y="186"/>
                    <a:pt x="287" y="170"/>
                    <a:pt x="284" y="152"/>
                  </a:cubicBezTo>
                  <a:cubicBezTo>
                    <a:pt x="278" y="150"/>
                    <a:pt x="278" y="150"/>
                    <a:pt x="278" y="150"/>
                  </a:cubicBezTo>
                  <a:cubicBezTo>
                    <a:pt x="221" y="151"/>
                    <a:pt x="171" y="135"/>
                    <a:pt x="127" y="103"/>
                  </a:cubicBezTo>
                  <a:close/>
                  <a:moveTo>
                    <a:pt x="189" y="106"/>
                  </a:moveTo>
                  <a:cubicBezTo>
                    <a:pt x="189" y="108"/>
                    <a:pt x="191" y="109"/>
                    <a:pt x="191" y="111"/>
                  </a:cubicBezTo>
                  <a:cubicBezTo>
                    <a:pt x="175" y="110"/>
                    <a:pt x="157" y="101"/>
                    <a:pt x="151" y="85"/>
                  </a:cubicBezTo>
                  <a:cubicBezTo>
                    <a:pt x="150" y="73"/>
                    <a:pt x="150" y="73"/>
                    <a:pt x="150" y="73"/>
                  </a:cubicBezTo>
                  <a:cubicBezTo>
                    <a:pt x="161" y="85"/>
                    <a:pt x="174" y="98"/>
                    <a:pt x="189" y="106"/>
                  </a:cubicBezTo>
                  <a:close/>
                  <a:moveTo>
                    <a:pt x="155" y="56"/>
                  </a:moveTo>
                  <a:cubicBezTo>
                    <a:pt x="175" y="53"/>
                    <a:pt x="188" y="74"/>
                    <a:pt x="197" y="90"/>
                  </a:cubicBezTo>
                  <a:cubicBezTo>
                    <a:pt x="197" y="93"/>
                    <a:pt x="199" y="97"/>
                    <a:pt x="197" y="102"/>
                  </a:cubicBezTo>
                  <a:cubicBezTo>
                    <a:pt x="185" y="99"/>
                    <a:pt x="175" y="88"/>
                    <a:pt x="167" y="79"/>
                  </a:cubicBezTo>
                  <a:cubicBezTo>
                    <a:pt x="160" y="73"/>
                    <a:pt x="153" y="64"/>
                    <a:pt x="155" y="56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" name="Freeform 669"/>
            <p:cNvSpPr/>
            <p:nvPr/>
          </p:nvSpPr>
          <p:spPr bwMode="auto">
            <a:xfrm>
              <a:off x="4290" y="159"/>
              <a:ext cx="7" cy="7"/>
            </a:xfrm>
            <a:custGeom>
              <a:avLst/>
              <a:gdLst>
                <a:gd name="T0" fmla="*/ 0 w 3"/>
                <a:gd name="T1" fmla="*/ 1 h 3"/>
                <a:gd name="T2" fmla="*/ 0 w 3"/>
                <a:gd name="T3" fmla="*/ 3 h 3"/>
                <a:gd name="T4" fmla="*/ 3 w 3"/>
                <a:gd name="T5" fmla="*/ 3 h 3"/>
                <a:gd name="T6" fmla="*/ 3 w 3"/>
                <a:gd name="T7" fmla="*/ 2 h 3"/>
                <a:gd name="T8" fmla="*/ 0 w 3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" name="Freeform 670"/>
            <p:cNvSpPr/>
            <p:nvPr/>
          </p:nvSpPr>
          <p:spPr bwMode="auto">
            <a:xfrm>
              <a:off x="4245" y="-10"/>
              <a:ext cx="97" cy="131"/>
            </a:xfrm>
            <a:custGeom>
              <a:avLst/>
              <a:gdLst>
                <a:gd name="T0" fmla="*/ 31 w 41"/>
                <a:gd name="T1" fmla="*/ 44 h 55"/>
                <a:gd name="T2" fmla="*/ 41 w 41"/>
                <a:gd name="T3" fmla="*/ 0 h 55"/>
                <a:gd name="T4" fmla="*/ 26 w 41"/>
                <a:gd name="T5" fmla="*/ 0 h 55"/>
                <a:gd name="T6" fmla="*/ 27 w 41"/>
                <a:gd name="T7" fmla="*/ 20 h 55"/>
                <a:gd name="T8" fmla="*/ 23 w 41"/>
                <a:gd name="T9" fmla="*/ 20 h 55"/>
                <a:gd name="T10" fmla="*/ 8 w 41"/>
                <a:gd name="T11" fmla="*/ 0 h 55"/>
                <a:gd name="T12" fmla="*/ 0 w 41"/>
                <a:gd name="T13" fmla="*/ 0 h 55"/>
                <a:gd name="T14" fmla="*/ 18 w 41"/>
                <a:gd name="T15" fmla="*/ 54 h 55"/>
                <a:gd name="T16" fmla="*/ 20 w 41"/>
                <a:gd name="T17" fmla="*/ 55 h 55"/>
                <a:gd name="T18" fmla="*/ 31 w 41"/>
                <a:gd name="T19" fmla="*/ 4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55">
                  <a:moveTo>
                    <a:pt x="31" y="44"/>
                  </a:moveTo>
                  <a:cubicBezTo>
                    <a:pt x="33" y="29"/>
                    <a:pt x="40" y="14"/>
                    <a:pt x="4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8" y="7"/>
                    <a:pt x="29" y="13"/>
                    <a:pt x="27" y="20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17" y="14"/>
                    <a:pt x="12" y="7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9" y="16"/>
                    <a:pt x="35" y="34"/>
                    <a:pt x="18" y="54"/>
                  </a:cubicBezTo>
                  <a:cubicBezTo>
                    <a:pt x="20" y="55"/>
                    <a:pt x="20" y="55"/>
                    <a:pt x="20" y="55"/>
                  </a:cubicBezTo>
                  <a:cubicBezTo>
                    <a:pt x="26" y="54"/>
                    <a:pt x="27" y="48"/>
                    <a:pt x="31" y="44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" name="Freeform 671"/>
            <p:cNvSpPr>
              <a:spLocks noEditPoints="1"/>
            </p:cNvSpPr>
            <p:nvPr/>
          </p:nvSpPr>
          <p:spPr bwMode="auto">
            <a:xfrm>
              <a:off x="4311" y="-10"/>
              <a:ext cx="421" cy="399"/>
            </a:xfrm>
            <a:custGeom>
              <a:avLst/>
              <a:gdLst>
                <a:gd name="T0" fmla="*/ 177 w 178"/>
                <a:gd name="T1" fmla="*/ 2 h 168"/>
                <a:gd name="T2" fmla="*/ 178 w 178"/>
                <a:gd name="T3" fmla="*/ 0 h 168"/>
                <a:gd name="T4" fmla="*/ 118 w 178"/>
                <a:gd name="T5" fmla="*/ 0 h 168"/>
                <a:gd name="T6" fmla="*/ 92 w 178"/>
                <a:gd name="T7" fmla="*/ 5 h 168"/>
                <a:gd name="T8" fmla="*/ 47 w 178"/>
                <a:gd name="T9" fmla="*/ 62 h 168"/>
                <a:gd name="T10" fmla="*/ 0 w 178"/>
                <a:gd name="T11" fmla="*/ 75 h 168"/>
                <a:gd name="T12" fmla="*/ 15 w 178"/>
                <a:gd name="T13" fmla="*/ 90 h 168"/>
                <a:gd name="T14" fmla="*/ 22 w 178"/>
                <a:gd name="T15" fmla="*/ 123 h 168"/>
                <a:gd name="T16" fmla="*/ 63 w 178"/>
                <a:gd name="T17" fmla="*/ 168 h 168"/>
                <a:gd name="T18" fmla="*/ 77 w 178"/>
                <a:gd name="T19" fmla="*/ 132 h 168"/>
                <a:gd name="T20" fmla="*/ 27 w 178"/>
                <a:gd name="T21" fmla="*/ 79 h 168"/>
                <a:gd name="T22" fmla="*/ 111 w 178"/>
                <a:gd name="T23" fmla="*/ 40 h 168"/>
                <a:gd name="T24" fmla="*/ 129 w 178"/>
                <a:gd name="T25" fmla="*/ 7 h 168"/>
                <a:gd name="T26" fmla="*/ 128 w 178"/>
                <a:gd name="T27" fmla="*/ 1 h 168"/>
                <a:gd name="T28" fmla="*/ 177 w 178"/>
                <a:gd name="T29" fmla="*/ 2 h 168"/>
                <a:gd name="T30" fmla="*/ 42 w 178"/>
                <a:gd name="T31" fmla="*/ 95 h 168"/>
                <a:gd name="T32" fmla="*/ 71 w 178"/>
                <a:gd name="T33" fmla="*/ 138 h 168"/>
                <a:gd name="T34" fmla="*/ 63 w 178"/>
                <a:gd name="T35" fmla="*/ 157 h 168"/>
                <a:gd name="T36" fmla="*/ 60 w 178"/>
                <a:gd name="T37" fmla="*/ 153 h 168"/>
                <a:gd name="T38" fmla="*/ 41 w 178"/>
                <a:gd name="T39" fmla="*/ 97 h 168"/>
                <a:gd name="T40" fmla="*/ 42 w 178"/>
                <a:gd name="T41" fmla="*/ 95 h 168"/>
                <a:gd name="T42" fmla="*/ 30 w 178"/>
                <a:gd name="T43" fmla="*/ 93 h 168"/>
                <a:gd name="T44" fmla="*/ 43 w 178"/>
                <a:gd name="T45" fmla="*/ 113 h 168"/>
                <a:gd name="T46" fmla="*/ 51 w 178"/>
                <a:gd name="T47" fmla="*/ 151 h 168"/>
                <a:gd name="T48" fmla="*/ 22 w 178"/>
                <a:gd name="T49" fmla="*/ 93 h 168"/>
                <a:gd name="T50" fmla="*/ 30 w 178"/>
                <a:gd name="T51" fmla="*/ 93 h 168"/>
                <a:gd name="T52" fmla="*/ 84 w 178"/>
                <a:gd name="T53" fmla="*/ 14 h 168"/>
                <a:gd name="T54" fmla="*/ 90 w 178"/>
                <a:gd name="T55" fmla="*/ 18 h 168"/>
                <a:gd name="T56" fmla="*/ 60 w 178"/>
                <a:gd name="T57" fmla="*/ 55 h 168"/>
                <a:gd name="T58" fmla="*/ 84 w 178"/>
                <a:gd name="T59" fmla="*/ 14 h 168"/>
                <a:gd name="T60" fmla="*/ 91 w 178"/>
                <a:gd name="T61" fmla="*/ 56 h 168"/>
                <a:gd name="T62" fmla="*/ 67 w 178"/>
                <a:gd name="T63" fmla="*/ 61 h 168"/>
                <a:gd name="T64" fmla="*/ 66 w 178"/>
                <a:gd name="T65" fmla="*/ 60 h 168"/>
                <a:gd name="T66" fmla="*/ 113 w 178"/>
                <a:gd name="T67" fmla="*/ 10 h 168"/>
                <a:gd name="T68" fmla="*/ 91 w 178"/>
                <a:gd name="T69" fmla="*/ 56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78" h="168">
                  <a:moveTo>
                    <a:pt x="177" y="2"/>
                  </a:moveTo>
                  <a:cubicBezTo>
                    <a:pt x="178" y="0"/>
                    <a:pt x="178" y="0"/>
                    <a:pt x="178" y="0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110" y="3"/>
                    <a:pt x="102" y="9"/>
                    <a:pt x="92" y="5"/>
                  </a:cubicBezTo>
                  <a:cubicBezTo>
                    <a:pt x="63" y="8"/>
                    <a:pt x="55" y="41"/>
                    <a:pt x="47" y="62"/>
                  </a:cubicBezTo>
                  <a:cubicBezTo>
                    <a:pt x="34" y="76"/>
                    <a:pt x="14" y="69"/>
                    <a:pt x="0" y="75"/>
                  </a:cubicBezTo>
                  <a:cubicBezTo>
                    <a:pt x="4" y="80"/>
                    <a:pt x="14" y="81"/>
                    <a:pt x="15" y="90"/>
                  </a:cubicBezTo>
                  <a:cubicBezTo>
                    <a:pt x="23" y="101"/>
                    <a:pt x="15" y="113"/>
                    <a:pt x="22" y="123"/>
                  </a:cubicBezTo>
                  <a:cubicBezTo>
                    <a:pt x="26" y="145"/>
                    <a:pt x="45" y="157"/>
                    <a:pt x="63" y="168"/>
                  </a:cubicBezTo>
                  <a:cubicBezTo>
                    <a:pt x="72" y="159"/>
                    <a:pt x="78" y="146"/>
                    <a:pt x="77" y="132"/>
                  </a:cubicBezTo>
                  <a:cubicBezTo>
                    <a:pt x="72" y="108"/>
                    <a:pt x="49" y="87"/>
                    <a:pt x="27" y="79"/>
                  </a:cubicBezTo>
                  <a:cubicBezTo>
                    <a:pt x="53" y="60"/>
                    <a:pt x="97" y="79"/>
                    <a:pt x="111" y="40"/>
                  </a:cubicBezTo>
                  <a:cubicBezTo>
                    <a:pt x="116" y="29"/>
                    <a:pt x="118" y="14"/>
                    <a:pt x="129" y="7"/>
                  </a:cubicBezTo>
                  <a:cubicBezTo>
                    <a:pt x="128" y="1"/>
                    <a:pt x="128" y="1"/>
                    <a:pt x="128" y="1"/>
                  </a:cubicBezTo>
                  <a:cubicBezTo>
                    <a:pt x="146" y="5"/>
                    <a:pt x="160" y="2"/>
                    <a:pt x="177" y="2"/>
                  </a:cubicBezTo>
                  <a:close/>
                  <a:moveTo>
                    <a:pt x="42" y="95"/>
                  </a:moveTo>
                  <a:cubicBezTo>
                    <a:pt x="59" y="102"/>
                    <a:pt x="68" y="120"/>
                    <a:pt x="71" y="138"/>
                  </a:cubicBezTo>
                  <a:cubicBezTo>
                    <a:pt x="69" y="146"/>
                    <a:pt x="71" y="153"/>
                    <a:pt x="63" y="157"/>
                  </a:cubicBezTo>
                  <a:cubicBezTo>
                    <a:pt x="60" y="153"/>
                    <a:pt x="60" y="153"/>
                    <a:pt x="60" y="153"/>
                  </a:cubicBezTo>
                  <a:cubicBezTo>
                    <a:pt x="54" y="134"/>
                    <a:pt x="53" y="114"/>
                    <a:pt x="41" y="97"/>
                  </a:cubicBezTo>
                  <a:lnTo>
                    <a:pt x="42" y="95"/>
                  </a:lnTo>
                  <a:close/>
                  <a:moveTo>
                    <a:pt x="30" y="93"/>
                  </a:moveTo>
                  <a:cubicBezTo>
                    <a:pt x="43" y="113"/>
                    <a:pt x="43" y="113"/>
                    <a:pt x="43" y="113"/>
                  </a:cubicBezTo>
                  <a:cubicBezTo>
                    <a:pt x="45" y="127"/>
                    <a:pt x="52" y="138"/>
                    <a:pt x="51" y="151"/>
                  </a:cubicBezTo>
                  <a:cubicBezTo>
                    <a:pt x="28" y="140"/>
                    <a:pt x="21" y="116"/>
                    <a:pt x="22" y="93"/>
                  </a:cubicBezTo>
                  <a:cubicBezTo>
                    <a:pt x="23" y="89"/>
                    <a:pt x="27" y="93"/>
                    <a:pt x="30" y="93"/>
                  </a:cubicBezTo>
                  <a:close/>
                  <a:moveTo>
                    <a:pt x="84" y="14"/>
                  </a:moveTo>
                  <a:cubicBezTo>
                    <a:pt x="87" y="14"/>
                    <a:pt x="95" y="11"/>
                    <a:pt x="90" y="18"/>
                  </a:cubicBezTo>
                  <a:cubicBezTo>
                    <a:pt x="80" y="30"/>
                    <a:pt x="75" y="48"/>
                    <a:pt x="60" y="55"/>
                  </a:cubicBezTo>
                  <a:cubicBezTo>
                    <a:pt x="60" y="42"/>
                    <a:pt x="68" y="22"/>
                    <a:pt x="84" y="14"/>
                  </a:cubicBezTo>
                  <a:close/>
                  <a:moveTo>
                    <a:pt x="91" y="56"/>
                  </a:moveTo>
                  <a:cubicBezTo>
                    <a:pt x="82" y="59"/>
                    <a:pt x="76" y="64"/>
                    <a:pt x="67" y="61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88" y="45"/>
                    <a:pt x="87" y="15"/>
                    <a:pt x="113" y="10"/>
                  </a:cubicBezTo>
                  <a:cubicBezTo>
                    <a:pt x="113" y="27"/>
                    <a:pt x="104" y="45"/>
                    <a:pt x="91" y="56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" name="Freeform 672"/>
            <p:cNvSpPr/>
            <p:nvPr/>
          </p:nvSpPr>
          <p:spPr bwMode="auto">
            <a:xfrm>
              <a:off x="4074" y="-10"/>
              <a:ext cx="171" cy="107"/>
            </a:xfrm>
            <a:custGeom>
              <a:avLst/>
              <a:gdLst>
                <a:gd name="T0" fmla="*/ 72 w 72"/>
                <a:gd name="T1" fmla="*/ 42 h 45"/>
                <a:gd name="T2" fmla="*/ 72 w 72"/>
                <a:gd name="T3" fmla="*/ 27 h 45"/>
                <a:gd name="T4" fmla="*/ 59 w 72"/>
                <a:gd name="T5" fmla="*/ 0 h 45"/>
                <a:gd name="T6" fmla="*/ 50 w 72"/>
                <a:gd name="T7" fmla="*/ 0 h 45"/>
                <a:gd name="T8" fmla="*/ 59 w 72"/>
                <a:gd name="T9" fmla="*/ 10 h 45"/>
                <a:gd name="T10" fmla="*/ 64 w 72"/>
                <a:gd name="T11" fmla="*/ 24 h 45"/>
                <a:gd name="T12" fmla="*/ 59 w 72"/>
                <a:gd name="T13" fmla="*/ 22 h 45"/>
                <a:gd name="T14" fmla="*/ 40 w 72"/>
                <a:gd name="T15" fmla="*/ 0 h 45"/>
                <a:gd name="T16" fmla="*/ 29 w 72"/>
                <a:gd name="T17" fmla="*/ 0 h 45"/>
                <a:gd name="T18" fmla="*/ 57 w 72"/>
                <a:gd name="T19" fmla="*/ 30 h 45"/>
                <a:gd name="T20" fmla="*/ 56 w 72"/>
                <a:gd name="T21" fmla="*/ 35 h 45"/>
                <a:gd name="T22" fmla="*/ 11 w 72"/>
                <a:gd name="T23" fmla="*/ 12 h 45"/>
                <a:gd name="T24" fmla="*/ 8 w 72"/>
                <a:gd name="T25" fmla="*/ 0 h 45"/>
                <a:gd name="T26" fmla="*/ 0 w 72"/>
                <a:gd name="T27" fmla="*/ 0 h 45"/>
                <a:gd name="T28" fmla="*/ 16 w 72"/>
                <a:gd name="T29" fmla="*/ 28 h 45"/>
                <a:gd name="T30" fmla="*/ 69 w 72"/>
                <a:gd name="T31" fmla="*/ 45 h 45"/>
                <a:gd name="T32" fmla="*/ 72 w 72"/>
                <a:gd name="T33" fmla="*/ 4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2" h="45">
                  <a:moveTo>
                    <a:pt x="72" y="42"/>
                  </a:moveTo>
                  <a:cubicBezTo>
                    <a:pt x="64" y="37"/>
                    <a:pt x="72" y="32"/>
                    <a:pt x="72" y="27"/>
                  </a:cubicBezTo>
                  <a:cubicBezTo>
                    <a:pt x="69" y="17"/>
                    <a:pt x="65" y="8"/>
                    <a:pt x="59" y="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53" y="3"/>
                    <a:pt x="56" y="7"/>
                    <a:pt x="59" y="10"/>
                  </a:cubicBezTo>
                  <a:cubicBezTo>
                    <a:pt x="64" y="24"/>
                    <a:pt x="64" y="24"/>
                    <a:pt x="64" y="24"/>
                  </a:cubicBezTo>
                  <a:cubicBezTo>
                    <a:pt x="59" y="22"/>
                    <a:pt x="59" y="22"/>
                    <a:pt x="59" y="22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41" y="6"/>
                    <a:pt x="49" y="19"/>
                    <a:pt x="57" y="30"/>
                  </a:cubicBezTo>
                  <a:cubicBezTo>
                    <a:pt x="58" y="31"/>
                    <a:pt x="59" y="34"/>
                    <a:pt x="56" y="35"/>
                  </a:cubicBezTo>
                  <a:cubicBezTo>
                    <a:pt x="38" y="35"/>
                    <a:pt x="19" y="29"/>
                    <a:pt x="11" y="1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9"/>
                    <a:pt x="5" y="21"/>
                    <a:pt x="16" y="28"/>
                  </a:cubicBezTo>
                  <a:cubicBezTo>
                    <a:pt x="32" y="38"/>
                    <a:pt x="52" y="39"/>
                    <a:pt x="69" y="45"/>
                  </a:cubicBezTo>
                  <a:lnTo>
                    <a:pt x="72" y="42"/>
                  </a:ln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" name="Freeform 673"/>
            <p:cNvSpPr/>
            <p:nvPr/>
          </p:nvSpPr>
          <p:spPr bwMode="auto">
            <a:xfrm>
              <a:off x="4230" y="138"/>
              <a:ext cx="45" cy="33"/>
            </a:xfrm>
            <a:custGeom>
              <a:avLst/>
              <a:gdLst>
                <a:gd name="T0" fmla="*/ 19 w 19"/>
                <a:gd name="T1" fmla="*/ 10 h 14"/>
                <a:gd name="T2" fmla="*/ 9 w 19"/>
                <a:gd name="T3" fmla="*/ 1 h 14"/>
                <a:gd name="T4" fmla="*/ 1 w 19"/>
                <a:gd name="T5" fmla="*/ 10 h 14"/>
                <a:gd name="T6" fmla="*/ 19 w 19"/>
                <a:gd name="T7" fmla="*/ 1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14">
                  <a:moveTo>
                    <a:pt x="19" y="10"/>
                  </a:moveTo>
                  <a:cubicBezTo>
                    <a:pt x="13" y="8"/>
                    <a:pt x="16" y="0"/>
                    <a:pt x="9" y="1"/>
                  </a:cubicBezTo>
                  <a:cubicBezTo>
                    <a:pt x="6" y="3"/>
                    <a:pt x="0" y="5"/>
                    <a:pt x="1" y="10"/>
                  </a:cubicBezTo>
                  <a:cubicBezTo>
                    <a:pt x="7" y="9"/>
                    <a:pt x="14" y="14"/>
                    <a:pt x="19" y="10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Freeform 674"/>
            <p:cNvSpPr/>
            <p:nvPr/>
          </p:nvSpPr>
          <p:spPr bwMode="auto">
            <a:xfrm>
              <a:off x="5324" y="-10"/>
              <a:ext cx="121" cy="76"/>
            </a:xfrm>
            <a:custGeom>
              <a:avLst/>
              <a:gdLst>
                <a:gd name="T0" fmla="*/ 42 w 51"/>
                <a:gd name="T1" fmla="*/ 32 h 32"/>
                <a:gd name="T2" fmla="*/ 49 w 51"/>
                <a:gd name="T3" fmla="*/ 14 h 32"/>
                <a:gd name="T4" fmla="*/ 51 w 51"/>
                <a:gd name="T5" fmla="*/ 0 h 32"/>
                <a:gd name="T6" fmla="*/ 46 w 51"/>
                <a:gd name="T7" fmla="*/ 0 h 32"/>
                <a:gd name="T8" fmla="*/ 44 w 51"/>
                <a:gd name="T9" fmla="*/ 8 h 32"/>
                <a:gd name="T10" fmla="*/ 41 w 51"/>
                <a:gd name="T11" fmla="*/ 7 h 32"/>
                <a:gd name="T12" fmla="*/ 37 w 51"/>
                <a:gd name="T13" fmla="*/ 0 h 32"/>
                <a:gd name="T14" fmla="*/ 32 w 51"/>
                <a:gd name="T15" fmla="*/ 0 h 32"/>
                <a:gd name="T16" fmla="*/ 37 w 51"/>
                <a:gd name="T17" fmla="*/ 19 h 32"/>
                <a:gd name="T18" fmla="*/ 8 w 51"/>
                <a:gd name="T19" fmla="*/ 0 h 32"/>
                <a:gd name="T20" fmla="*/ 0 w 51"/>
                <a:gd name="T21" fmla="*/ 0 h 32"/>
                <a:gd name="T22" fmla="*/ 42 w 51"/>
                <a:gd name="T23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1" h="32">
                  <a:moveTo>
                    <a:pt x="42" y="32"/>
                  </a:moveTo>
                  <a:cubicBezTo>
                    <a:pt x="47" y="30"/>
                    <a:pt x="49" y="21"/>
                    <a:pt x="49" y="14"/>
                  </a:cubicBezTo>
                  <a:cubicBezTo>
                    <a:pt x="50" y="9"/>
                    <a:pt x="51" y="5"/>
                    <a:pt x="51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3"/>
                    <a:pt x="46" y="5"/>
                    <a:pt x="44" y="8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39" y="5"/>
                    <a:pt x="38" y="2"/>
                    <a:pt x="37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4" y="6"/>
                    <a:pt x="36" y="12"/>
                    <a:pt x="37" y="19"/>
                  </a:cubicBezTo>
                  <a:cubicBezTo>
                    <a:pt x="24" y="19"/>
                    <a:pt x="16" y="10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1" y="14"/>
                    <a:pt x="25" y="26"/>
                    <a:pt x="42" y="32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Freeform 675"/>
            <p:cNvSpPr>
              <a:spLocks noEditPoints="1"/>
            </p:cNvSpPr>
            <p:nvPr/>
          </p:nvSpPr>
          <p:spPr bwMode="auto">
            <a:xfrm>
              <a:off x="3610" y="-10"/>
              <a:ext cx="159" cy="226"/>
            </a:xfrm>
            <a:custGeom>
              <a:avLst/>
              <a:gdLst>
                <a:gd name="T0" fmla="*/ 35 w 67"/>
                <a:gd name="T1" fmla="*/ 1 h 95"/>
                <a:gd name="T2" fmla="*/ 43 w 67"/>
                <a:gd name="T3" fmla="*/ 50 h 95"/>
                <a:gd name="T4" fmla="*/ 48 w 67"/>
                <a:gd name="T5" fmla="*/ 54 h 95"/>
                <a:gd name="T6" fmla="*/ 46 w 67"/>
                <a:gd name="T7" fmla="*/ 7 h 95"/>
                <a:gd name="T8" fmla="*/ 62 w 67"/>
                <a:gd name="T9" fmla="*/ 38 h 95"/>
                <a:gd name="T10" fmla="*/ 57 w 67"/>
                <a:gd name="T11" fmla="*/ 66 h 95"/>
                <a:gd name="T12" fmla="*/ 48 w 67"/>
                <a:gd name="T13" fmla="*/ 79 h 95"/>
                <a:gd name="T14" fmla="*/ 46 w 67"/>
                <a:gd name="T15" fmla="*/ 55 h 95"/>
                <a:gd name="T16" fmla="*/ 38 w 67"/>
                <a:gd name="T17" fmla="*/ 65 h 95"/>
                <a:gd name="T18" fmla="*/ 23 w 67"/>
                <a:gd name="T19" fmla="*/ 0 h 95"/>
                <a:gd name="T20" fmla="*/ 16 w 67"/>
                <a:gd name="T21" fmla="*/ 0 h 95"/>
                <a:gd name="T22" fmla="*/ 15 w 67"/>
                <a:gd name="T23" fmla="*/ 7 h 95"/>
                <a:gd name="T24" fmla="*/ 43 w 67"/>
                <a:gd name="T25" fmla="*/ 93 h 95"/>
                <a:gd name="T26" fmla="*/ 47 w 67"/>
                <a:gd name="T27" fmla="*/ 95 h 95"/>
                <a:gd name="T28" fmla="*/ 67 w 67"/>
                <a:gd name="T29" fmla="*/ 56 h 95"/>
                <a:gd name="T30" fmla="*/ 52 w 67"/>
                <a:gd name="T31" fmla="*/ 1 h 95"/>
                <a:gd name="T32" fmla="*/ 51 w 67"/>
                <a:gd name="T33" fmla="*/ 0 h 95"/>
                <a:gd name="T34" fmla="*/ 33 w 67"/>
                <a:gd name="T35" fmla="*/ 0 h 95"/>
                <a:gd name="T36" fmla="*/ 35 w 67"/>
                <a:gd name="T37" fmla="*/ 1 h 95"/>
                <a:gd name="T38" fmla="*/ 42 w 67"/>
                <a:gd name="T39" fmla="*/ 5 h 95"/>
                <a:gd name="T40" fmla="*/ 43 w 67"/>
                <a:gd name="T41" fmla="*/ 9 h 95"/>
                <a:gd name="T42" fmla="*/ 42 w 67"/>
                <a:gd name="T43" fmla="*/ 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7" h="95">
                  <a:moveTo>
                    <a:pt x="35" y="1"/>
                  </a:moveTo>
                  <a:cubicBezTo>
                    <a:pt x="41" y="17"/>
                    <a:pt x="47" y="34"/>
                    <a:pt x="43" y="50"/>
                  </a:cubicBezTo>
                  <a:cubicBezTo>
                    <a:pt x="48" y="54"/>
                    <a:pt x="48" y="54"/>
                    <a:pt x="48" y="54"/>
                  </a:cubicBezTo>
                  <a:cubicBezTo>
                    <a:pt x="53" y="41"/>
                    <a:pt x="49" y="21"/>
                    <a:pt x="46" y="7"/>
                  </a:cubicBezTo>
                  <a:cubicBezTo>
                    <a:pt x="57" y="13"/>
                    <a:pt x="59" y="27"/>
                    <a:pt x="62" y="38"/>
                  </a:cubicBezTo>
                  <a:cubicBezTo>
                    <a:pt x="64" y="47"/>
                    <a:pt x="57" y="57"/>
                    <a:pt x="57" y="66"/>
                  </a:cubicBezTo>
                  <a:cubicBezTo>
                    <a:pt x="51" y="69"/>
                    <a:pt x="54" y="77"/>
                    <a:pt x="48" y="79"/>
                  </a:cubicBezTo>
                  <a:cubicBezTo>
                    <a:pt x="43" y="71"/>
                    <a:pt x="55" y="61"/>
                    <a:pt x="46" y="55"/>
                  </a:cubicBezTo>
                  <a:cubicBezTo>
                    <a:pt x="42" y="57"/>
                    <a:pt x="43" y="67"/>
                    <a:pt x="38" y="65"/>
                  </a:cubicBezTo>
                  <a:cubicBezTo>
                    <a:pt x="22" y="49"/>
                    <a:pt x="15" y="23"/>
                    <a:pt x="23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5" y="2"/>
                    <a:pt x="15" y="5"/>
                    <a:pt x="15" y="7"/>
                  </a:cubicBezTo>
                  <a:cubicBezTo>
                    <a:pt x="0" y="42"/>
                    <a:pt x="36" y="62"/>
                    <a:pt x="43" y="93"/>
                  </a:cubicBezTo>
                  <a:cubicBezTo>
                    <a:pt x="44" y="93"/>
                    <a:pt x="45" y="95"/>
                    <a:pt x="47" y="95"/>
                  </a:cubicBezTo>
                  <a:cubicBezTo>
                    <a:pt x="58" y="83"/>
                    <a:pt x="61" y="70"/>
                    <a:pt x="67" y="56"/>
                  </a:cubicBezTo>
                  <a:cubicBezTo>
                    <a:pt x="66" y="36"/>
                    <a:pt x="67" y="16"/>
                    <a:pt x="52" y="1"/>
                  </a:cubicBezTo>
                  <a:cubicBezTo>
                    <a:pt x="52" y="1"/>
                    <a:pt x="51" y="0"/>
                    <a:pt x="51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4" y="1"/>
                    <a:pt x="34" y="1"/>
                    <a:pt x="35" y="1"/>
                  </a:cubicBezTo>
                  <a:close/>
                  <a:moveTo>
                    <a:pt x="42" y="5"/>
                  </a:moveTo>
                  <a:cubicBezTo>
                    <a:pt x="43" y="9"/>
                    <a:pt x="43" y="9"/>
                    <a:pt x="43" y="9"/>
                  </a:cubicBezTo>
                  <a:cubicBezTo>
                    <a:pt x="42" y="9"/>
                    <a:pt x="41" y="6"/>
                    <a:pt x="42" y="5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Freeform 676"/>
            <p:cNvSpPr/>
            <p:nvPr/>
          </p:nvSpPr>
          <p:spPr bwMode="auto">
            <a:xfrm>
              <a:off x="3876" y="-10"/>
              <a:ext cx="359" cy="240"/>
            </a:xfrm>
            <a:custGeom>
              <a:avLst/>
              <a:gdLst>
                <a:gd name="T0" fmla="*/ 149 w 152"/>
                <a:gd name="T1" fmla="*/ 101 h 101"/>
                <a:gd name="T2" fmla="*/ 131 w 152"/>
                <a:gd name="T3" fmla="*/ 73 h 101"/>
                <a:gd name="T4" fmla="*/ 146 w 152"/>
                <a:gd name="T5" fmla="*/ 67 h 101"/>
                <a:gd name="T6" fmla="*/ 119 w 152"/>
                <a:gd name="T7" fmla="*/ 65 h 101"/>
                <a:gd name="T8" fmla="*/ 33 w 152"/>
                <a:gd name="T9" fmla="*/ 6 h 101"/>
                <a:gd name="T10" fmla="*/ 43 w 152"/>
                <a:gd name="T11" fmla="*/ 0 h 101"/>
                <a:gd name="T12" fmla="*/ 0 w 152"/>
                <a:gd name="T13" fmla="*/ 0 h 101"/>
                <a:gd name="T14" fmla="*/ 91 w 152"/>
                <a:gd name="T15" fmla="*/ 50 h 101"/>
                <a:gd name="T16" fmla="*/ 149 w 152"/>
                <a:gd name="T17" fmla="*/ 101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2" h="101">
                  <a:moveTo>
                    <a:pt x="149" y="101"/>
                  </a:moveTo>
                  <a:cubicBezTo>
                    <a:pt x="152" y="89"/>
                    <a:pt x="137" y="83"/>
                    <a:pt x="131" y="73"/>
                  </a:cubicBezTo>
                  <a:cubicBezTo>
                    <a:pt x="132" y="68"/>
                    <a:pt x="149" y="75"/>
                    <a:pt x="146" y="67"/>
                  </a:cubicBezTo>
                  <a:cubicBezTo>
                    <a:pt x="119" y="65"/>
                    <a:pt x="119" y="65"/>
                    <a:pt x="119" y="65"/>
                  </a:cubicBezTo>
                  <a:cubicBezTo>
                    <a:pt x="93" y="39"/>
                    <a:pt x="61" y="28"/>
                    <a:pt x="33" y="6"/>
                  </a:cubicBezTo>
                  <a:cubicBezTo>
                    <a:pt x="36" y="4"/>
                    <a:pt x="40" y="2"/>
                    <a:pt x="4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2" y="12"/>
                    <a:pt x="62" y="29"/>
                    <a:pt x="91" y="50"/>
                  </a:cubicBezTo>
                  <a:cubicBezTo>
                    <a:pt x="110" y="67"/>
                    <a:pt x="132" y="81"/>
                    <a:pt x="149" y="101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Freeform 677"/>
            <p:cNvSpPr/>
            <p:nvPr/>
          </p:nvSpPr>
          <p:spPr bwMode="auto">
            <a:xfrm>
              <a:off x="2224" y="-10"/>
              <a:ext cx="16" cy="5"/>
            </a:xfrm>
            <a:custGeom>
              <a:avLst/>
              <a:gdLst>
                <a:gd name="T0" fmla="*/ 4 w 7"/>
                <a:gd name="T1" fmla="*/ 2 h 2"/>
                <a:gd name="T2" fmla="*/ 7 w 7"/>
                <a:gd name="T3" fmla="*/ 0 h 2"/>
                <a:gd name="T4" fmla="*/ 0 w 7"/>
                <a:gd name="T5" fmla="*/ 0 h 2"/>
                <a:gd name="T6" fmla="*/ 4 w 7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2">
                  <a:moveTo>
                    <a:pt x="4" y="2"/>
                  </a:moveTo>
                  <a:cubicBezTo>
                    <a:pt x="5" y="1"/>
                    <a:pt x="6" y="1"/>
                    <a:pt x="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2" y="2"/>
                    <a:pt x="4" y="2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" name="Freeform 678"/>
            <p:cNvSpPr/>
            <p:nvPr/>
          </p:nvSpPr>
          <p:spPr bwMode="auto">
            <a:xfrm>
              <a:off x="4356" y="-10"/>
              <a:ext cx="149" cy="62"/>
            </a:xfrm>
            <a:custGeom>
              <a:avLst/>
              <a:gdLst>
                <a:gd name="T0" fmla="*/ 5 w 63"/>
                <a:gd name="T1" fmla="*/ 26 h 26"/>
                <a:gd name="T2" fmla="*/ 51 w 63"/>
                <a:gd name="T3" fmla="*/ 11 h 26"/>
                <a:gd name="T4" fmla="*/ 63 w 63"/>
                <a:gd name="T5" fmla="*/ 0 h 26"/>
                <a:gd name="T6" fmla="*/ 53 w 63"/>
                <a:gd name="T7" fmla="*/ 0 h 26"/>
                <a:gd name="T8" fmla="*/ 18 w 63"/>
                <a:gd name="T9" fmla="*/ 14 h 26"/>
                <a:gd name="T10" fmla="*/ 20 w 63"/>
                <a:gd name="T11" fmla="*/ 0 h 26"/>
                <a:gd name="T12" fmla="*/ 13 w 63"/>
                <a:gd name="T13" fmla="*/ 0 h 26"/>
                <a:gd name="T14" fmla="*/ 9 w 63"/>
                <a:gd name="T15" fmla="*/ 13 h 26"/>
                <a:gd name="T16" fmla="*/ 6 w 63"/>
                <a:gd name="T17" fmla="*/ 0 h 26"/>
                <a:gd name="T18" fmla="*/ 0 w 63"/>
                <a:gd name="T19" fmla="*/ 0 h 26"/>
                <a:gd name="T20" fmla="*/ 2 w 63"/>
                <a:gd name="T21" fmla="*/ 25 h 26"/>
                <a:gd name="T22" fmla="*/ 5 w 63"/>
                <a:gd name="T23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3" h="26">
                  <a:moveTo>
                    <a:pt x="5" y="26"/>
                  </a:moveTo>
                  <a:cubicBezTo>
                    <a:pt x="51" y="11"/>
                    <a:pt x="51" y="11"/>
                    <a:pt x="51" y="11"/>
                  </a:cubicBezTo>
                  <a:cubicBezTo>
                    <a:pt x="55" y="8"/>
                    <a:pt x="59" y="4"/>
                    <a:pt x="63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43" y="7"/>
                    <a:pt x="30" y="12"/>
                    <a:pt x="18" y="14"/>
                  </a:cubicBezTo>
                  <a:cubicBezTo>
                    <a:pt x="18" y="9"/>
                    <a:pt x="19" y="5"/>
                    <a:pt x="20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2" y="4"/>
                    <a:pt x="10" y="8"/>
                    <a:pt x="9" y="13"/>
                  </a:cubicBezTo>
                  <a:cubicBezTo>
                    <a:pt x="7" y="9"/>
                    <a:pt x="6" y="4"/>
                    <a:pt x="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"/>
                    <a:pt x="0" y="17"/>
                    <a:pt x="2" y="25"/>
                  </a:cubicBezTo>
                  <a:lnTo>
                    <a:pt x="5" y="26"/>
                  </a:ln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15" name="Group 667"/>
          <p:cNvGrpSpPr>
            <a:grpSpLocks noChangeAspect="1"/>
          </p:cNvGrpSpPr>
          <p:nvPr userDrawn="1"/>
        </p:nvGrpSpPr>
        <p:grpSpPr bwMode="auto">
          <a:xfrm rot="5400000" flipH="1">
            <a:off x="9965964" y="2774586"/>
            <a:ext cx="3143258" cy="1308814"/>
            <a:chOff x="2060" y="-19"/>
            <a:chExt cx="3564" cy="1484"/>
          </a:xfrm>
        </p:grpSpPr>
        <p:sp>
          <p:nvSpPr>
            <p:cNvPr id="16" name="Freeform 668"/>
            <p:cNvSpPr>
              <a:spLocks noEditPoints="1"/>
            </p:cNvSpPr>
            <p:nvPr/>
          </p:nvSpPr>
          <p:spPr bwMode="auto">
            <a:xfrm>
              <a:off x="2060" y="-19"/>
              <a:ext cx="3564" cy="1484"/>
            </a:xfrm>
            <a:custGeom>
              <a:avLst/>
              <a:gdLst>
                <a:gd name="T0" fmla="*/ 1056 w 1506"/>
                <a:gd name="T1" fmla="*/ 369 h 625"/>
                <a:gd name="T2" fmla="*/ 968 w 1506"/>
                <a:gd name="T3" fmla="*/ 470 h 625"/>
                <a:gd name="T4" fmla="*/ 421 w 1506"/>
                <a:gd name="T5" fmla="*/ 329 h 625"/>
                <a:gd name="T6" fmla="*/ 1313 w 1506"/>
                <a:gd name="T7" fmla="*/ 108 h 625"/>
                <a:gd name="T8" fmla="*/ 1300 w 1506"/>
                <a:gd name="T9" fmla="*/ 4 h 625"/>
                <a:gd name="T10" fmla="*/ 1196 w 1506"/>
                <a:gd name="T11" fmla="*/ 29 h 625"/>
                <a:gd name="T12" fmla="*/ 1152 w 1506"/>
                <a:gd name="T13" fmla="*/ 222 h 625"/>
                <a:gd name="T14" fmla="*/ 934 w 1506"/>
                <a:gd name="T15" fmla="*/ 123 h 625"/>
                <a:gd name="T16" fmla="*/ 913 w 1506"/>
                <a:gd name="T17" fmla="*/ 301 h 625"/>
                <a:gd name="T18" fmla="*/ 751 w 1506"/>
                <a:gd name="T19" fmla="*/ 312 h 625"/>
                <a:gd name="T20" fmla="*/ 891 w 1506"/>
                <a:gd name="T21" fmla="*/ 117 h 625"/>
                <a:gd name="T22" fmla="*/ 619 w 1506"/>
                <a:gd name="T23" fmla="*/ 170 h 625"/>
                <a:gd name="T24" fmla="*/ 459 w 1506"/>
                <a:gd name="T25" fmla="*/ 107 h 625"/>
                <a:gd name="T26" fmla="*/ 606 w 1506"/>
                <a:gd name="T27" fmla="*/ 342 h 625"/>
                <a:gd name="T28" fmla="*/ 482 w 1506"/>
                <a:gd name="T29" fmla="*/ 326 h 625"/>
                <a:gd name="T30" fmla="*/ 479 w 1506"/>
                <a:gd name="T31" fmla="*/ 121 h 625"/>
                <a:gd name="T32" fmla="*/ 469 w 1506"/>
                <a:gd name="T33" fmla="*/ 28 h 625"/>
                <a:gd name="T34" fmla="*/ 349 w 1506"/>
                <a:gd name="T35" fmla="*/ 86 h 625"/>
                <a:gd name="T36" fmla="*/ 317 w 1506"/>
                <a:gd name="T37" fmla="*/ 112 h 625"/>
                <a:gd name="T38" fmla="*/ 270 w 1506"/>
                <a:gd name="T39" fmla="*/ 4 h 625"/>
                <a:gd name="T40" fmla="*/ 68 w 1506"/>
                <a:gd name="T41" fmla="*/ 15 h 625"/>
                <a:gd name="T42" fmla="*/ 656 w 1506"/>
                <a:gd name="T43" fmla="*/ 521 h 625"/>
                <a:gd name="T44" fmla="*/ 272 w 1506"/>
                <a:gd name="T45" fmla="*/ 304 h 625"/>
                <a:gd name="T46" fmla="*/ 1259 w 1506"/>
                <a:gd name="T47" fmla="*/ 253 h 625"/>
                <a:gd name="T48" fmla="*/ 1164 w 1506"/>
                <a:gd name="T49" fmla="*/ 161 h 625"/>
                <a:gd name="T50" fmla="*/ 826 w 1506"/>
                <a:gd name="T51" fmla="*/ 194 h 625"/>
                <a:gd name="T52" fmla="*/ 898 w 1506"/>
                <a:gd name="T53" fmla="*/ 210 h 625"/>
                <a:gd name="T54" fmla="*/ 783 w 1506"/>
                <a:gd name="T55" fmla="*/ 353 h 625"/>
                <a:gd name="T56" fmla="*/ 756 w 1506"/>
                <a:gd name="T57" fmla="*/ 52 h 625"/>
                <a:gd name="T58" fmla="*/ 557 w 1506"/>
                <a:gd name="T59" fmla="*/ 62 h 625"/>
                <a:gd name="T60" fmla="*/ 547 w 1506"/>
                <a:gd name="T61" fmla="*/ 128 h 625"/>
                <a:gd name="T62" fmla="*/ 1132 w 1506"/>
                <a:gd name="T63" fmla="*/ 276 h 625"/>
                <a:gd name="T64" fmla="*/ 1306 w 1506"/>
                <a:gd name="T65" fmla="*/ 15 h 625"/>
                <a:gd name="T66" fmla="*/ 1092 w 1506"/>
                <a:gd name="T67" fmla="*/ 67 h 625"/>
                <a:gd name="T68" fmla="*/ 1179 w 1506"/>
                <a:gd name="T69" fmla="*/ 207 h 625"/>
                <a:gd name="T70" fmla="*/ 1211 w 1506"/>
                <a:gd name="T71" fmla="*/ 157 h 625"/>
                <a:gd name="T72" fmla="*/ 1062 w 1506"/>
                <a:gd name="T73" fmla="*/ 244 h 625"/>
                <a:gd name="T74" fmla="*/ 986 w 1506"/>
                <a:gd name="T75" fmla="*/ 294 h 625"/>
                <a:gd name="T76" fmla="*/ 928 w 1506"/>
                <a:gd name="T77" fmla="*/ 355 h 625"/>
                <a:gd name="T78" fmla="*/ 775 w 1506"/>
                <a:gd name="T79" fmla="*/ 133 h 625"/>
                <a:gd name="T80" fmla="*/ 676 w 1506"/>
                <a:gd name="T81" fmla="*/ 183 h 625"/>
                <a:gd name="T82" fmla="*/ 650 w 1506"/>
                <a:gd name="T83" fmla="*/ 204 h 625"/>
                <a:gd name="T84" fmla="*/ 613 w 1506"/>
                <a:gd name="T85" fmla="*/ 270 h 625"/>
                <a:gd name="T86" fmla="*/ 637 w 1506"/>
                <a:gd name="T87" fmla="*/ 295 h 625"/>
                <a:gd name="T88" fmla="*/ 562 w 1506"/>
                <a:gd name="T89" fmla="*/ 306 h 625"/>
                <a:gd name="T90" fmla="*/ 644 w 1506"/>
                <a:gd name="T91" fmla="*/ 389 h 625"/>
                <a:gd name="T92" fmla="*/ 826 w 1506"/>
                <a:gd name="T93" fmla="*/ 456 h 625"/>
                <a:gd name="T94" fmla="*/ 973 w 1506"/>
                <a:gd name="T95" fmla="*/ 449 h 625"/>
                <a:gd name="T96" fmla="*/ 601 w 1506"/>
                <a:gd name="T97" fmla="*/ 442 h 625"/>
                <a:gd name="T98" fmla="*/ 677 w 1506"/>
                <a:gd name="T99" fmla="*/ 429 h 625"/>
                <a:gd name="T100" fmla="*/ 526 w 1506"/>
                <a:gd name="T101" fmla="*/ 423 h 625"/>
                <a:gd name="T102" fmla="*/ 436 w 1506"/>
                <a:gd name="T103" fmla="*/ 205 h 625"/>
                <a:gd name="T104" fmla="*/ 377 w 1506"/>
                <a:gd name="T105" fmla="*/ 60 h 625"/>
                <a:gd name="T106" fmla="*/ 439 w 1506"/>
                <a:gd name="T107" fmla="*/ 307 h 625"/>
                <a:gd name="T108" fmla="*/ 388 w 1506"/>
                <a:gd name="T109" fmla="*/ 126 h 625"/>
                <a:gd name="T110" fmla="*/ 431 w 1506"/>
                <a:gd name="T111" fmla="*/ 289 h 625"/>
                <a:gd name="T112" fmla="*/ 307 w 1506"/>
                <a:gd name="T113" fmla="*/ 219 h 625"/>
                <a:gd name="T114" fmla="*/ 246 w 1506"/>
                <a:gd name="T115" fmla="*/ 22 h 625"/>
                <a:gd name="T116" fmla="*/ 85 w 1506"/>
                <a:gd name="T117" fmla="*/ 23 h 625"/>
                <a:gd name="T118" fmla="*/ 140 w 1506"/>
                <a:gd name="T119" fmla="*/ 40 h 625"/>
                <a:gd name="T120" fmla="*/ 127 w 1506"/>
                <a:gd name="T121" fmla="*/ 10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506" h="625">
                  <a:moveTo>
                    <a:pt x="1501" y="4"/>
                  </a:moveTo>
                  <a:cubicBezTo>
                    <a:pt x="1491" y="65"/>
                    <a:pt x="1456" y="121"/>
                    <a:pt x="1405" y="159"/>
                  </a:cubicBezTo>
                  <a:cubicBezTo>
                    <a:pt x="1364" y="192"/>
                    <a:pt x="1314" y="202"/>
                    <a:pt x="1262" y="209"/>
                  </a:cubicBezTo>
                  <a:cubicBezTo>
                    <a:pt x="1259" y="212"/>
                    <a:pt x="1262" y="216"/>
                    <a:pt x="1263" y="219"/>
                  </a:cubicBezTo>
                  <a:cubicBezTo>
                    <a:pt x="1256" y="279"/>
                    <a:pt x="1219" y="334"/>
                    <a:pt x="1162" y="357"/>
                  </a:cubicBezTo>
                  <a:cubicBezTo>
                    <a:pt x="1135" y="369"/>
                    <a:pt x="1101" y="375"/>
                    <a:pt x="1072" y="374"/>
                  </a:cubicBezTo>
                  <a:cubicBezTo>
                    <a:pt x="1057" y="378"/>
                    <a:pt x="1067" y="398"/>
                    <a:pt x="1060" y="406"/>
                  </a:cubicBezTo>
                  <a:cubicBezTo>
                    <a:pt x="1052" y="441"/>
                    <a:pt x="1026" y="475"/>
                    <a:pt x="995" y="498"/>
                  </a:cubicBezTo>
                  <a:cubicBezTo>
                    <a:pt x="974" y="505"/>
                    <a:pt x="954" y="510"/>
                    <a:pt x="931" y="511"/>
                  </a:cubicBezTo>
                  <a:cubicBezTo>
                    <a:pt x="917" y="518"/>
                    <a:pt x="898" y="511"/>
                    <a:pt x="884" y="520"/>
                  </a:cubicBezTo>
                  <a:cubicBezTo>
                    <a:pt x="842" y="528"/>
                    <a:pt x="797" y="545"/>
                    <a:pt x="775" y="587"/>
                  </a:cubicBezTo>
                  <a:cubicBezTo>
                    <a:pt x="758" y="614"/>
                    <a:pt x="758" y="614"/>
                    <a:pt x="758" y="614"/>
                  </a:cubicBezTo>
                  <a:cubicBezTo>
                    <a:pt x="755" y="614"/>
                    <a:pt x="755" y="614"/>
                    <a:pt x="755" y="614"/>
                  </a:cubicBezTo>
                  <a:cubicBezTo>
                    <a:pt x="758" y="571"/>
                    <a:pt x="799" y="544"/>
                    <a:pt x="833" y="527"/>
                  </a:cubicBezTo>
                  <a:cubicBezTo>
                    <a:pt x="897" y="500"/>
                    <a:pt x="986" y="518"/>
                    <a:pt x="1027" y="452"/>
                  </a:cubicBezTo>
                  <a:cubicBezTo>
                    <a:pt x="1041" y="429"/>
                    <a:pt x="1048" y="400"/>
                    <a:pt x="1054" y="373"/>
                  </a:cubicBezTo>
                  <a:cubicBezTo>
                    <a:pt x="1056" y="369"/>
                    <a:pt x="1056" y="369"/>
                    <a:pt x="1056" y="369"/>
                  </a:cubicBezTo>
                  <a:cubicBezTo>
                    <a:pt x="1126" y="367"/>
                    <a:pt x="1195" y="345"/>
                    <a:pt x="1230" y="280"/>
                  </a:cubicBezTo>
                  <a:cubicBezTo>
                    <a:pt x="1241" y="256"/>
                    <a:pt x="1251" y="232"/>
                    <a:pt x="1254" y="203"/>
                  </a:cubicBezTo>
                  <a:cubicBezTo>
                    <a:pt x="1263" y="197"/>
                    <a:pt x="1276" y="202"/>
                    <a:pt x="1286" y="198"/>
                  </a:cubicBezTo>
                  <a:cubicBezTo>
                    <a:pt x="1315" y="188"/>
                    <a:pt x="1349" y="186"/>
                    <a:pt x="1375" y="166"/>
                  </a:cubicBezTo>
                  <a:cubicBezTo>
                    <a:pt x="1413" y="139"/>
                    <a:pt x="1449" y="109"/>
                    <a:pt x="1469" y="65"/>
                  </a:cubicBezTo>
                  <a:cubicBezTo>
                    <a:pt x="1477" y="45"/>
                    <a:pt x="1485" y="25"/>
                    <a:pt x="1489" y="4"/>
                  </a:cubicBezTo>
                  <a:cubicBezTo>
                    <a:pt x="1466" y="4"/>
                    <a:pt x="1466" y="4"/>
                    <a:pt x="1466" y="4"/>
                  </a:cubicBezTo>
                  <a:cubicBezTo>
                    <a:pt x="1465" y="4"/>
                    <a:pt x="1465" y="5"/>
                    <a:pt x="1465" y="5"/>
                  </a:cubicBezTo>
                  <a:cubicBezTo>
                    <a:pt x="1463" y="46"/>
                    <a:pt x="1433" y="74"/>
                    <a:pt x="1409" y="105"/>
                  </a:cubicBezTo>
                  <a:cubicBezTo>
                    <a:pt x="1379" y="128"/>
                    <a:pt x="1347" y="155"/>
                    <a:pt x="1308" y="163"/>
                  </a:cubicBezTo>
                  <a:cubicBezTo>
                    <a:pt x="1289" y="174"/>
                    <a:pt x="1264" y="177"/>
                    <a:pt x="1242" y="177"/>
                  </a:cubicBezTo>
                  <a:cubicBezTo>
                    <a:pt x="1239" y="177"/>
                    <a:pt x="1233" y="180"/>
                    <a:pt x="1233" y="184"/>
                  </a:cubicBezTo>
                  <a:cubicBezTo>
                    <a:pt x="1238" y="242"/>
                    <a:pt x="1206" y="294"/>
                    <a:pt x="1154" y="323"/>
                  </a:cubicBezTo>
                  <a:cubicBezTo>
                    <a:pt x="1122" y="342"/>
                    <a:pt x="1085" y="343"/>
                    <a:pt x="1048" y="344"/>
                  </a:cubicBezTo>
                  <a:cubicBezTo>
                    <a:pt x="1041" y="345"/>
                    <a:pt x="1035" y="340"/>
                    <a:pt x="1031" y="346"/>
                  </a:cubicBezTo>
                  <a:cubicBezTo>
                    <a:pt x="1032" y="366"/>
                    <a:pt x="1024" y="387"/>
                    <a:pt x="1023" y="406"/>
                  </a:cubicBezTo>
                  <a:cubicBezTo>
                    <a:pt x="1016" y="433"/>
                    <a:pt x="994" y="459"/>
                    <a:pt x="968" y="470"/>
                  </a:cubicBezTo>
                  <a:cubicBezTo>
                    <a:pt x="932" y="493"/>
                    <a:pt x="888" y="485"/>
                    <a:pt x="848" y="497"/>
                  </a:cubicBezTo>
                  <a:cubicBezTo>
                    <a:pt x="807" y="503"/>
                    <a:pt x="772" y="533"/>
                    <a:pt x="752" y="568"/>
                  </a:cubicBezTo>
                  <a:cubicBezTo>
                    <a:pt x="749" y="568"/>
                    <a:pt x="749" y="568"/>
                    <a:pt x="749" y="568"/>
                  </a:cubicBezTo>
                  <a:cubicBezTo>
                    <a:pt x="731" y="543"/>
                    <a:pt x="710" y="518"/>
                    <a:pt x="680" y="505"/>
                  </a:cubicBezTo>
                  <a:cubicBezTo>
                    <a:pt x="630" y="477"/>
                    <a:pt x="569" y="491"/>
                    <a:pt x="521" y="459"/>
                  </a:cubicBezTo>
                  <a:cubicBezTo>
                    <a:pt x="492" y="445"/>
                    <a:pt x="483" y="414"/>
                    <a:pt x="476" y="388"/>
                  </a:cubicBezTo>
                  <a:cubicBezTo>
                    <a:pt x="466" y="373"/>
                    <a:pt x="470" y="355"/>
                    <a:pt x="467" y="339"/>
                  </a:cubicBezTo>
                  <a:cubicBezTo>
                    <a:pt x="416" y="341"/>
                    <a:pt x="370" y="333"/>
                    <a:pt x="330" y="307"/>
                  </a:cubicBezTo>
                  <a:cubicBezTo>
                    <a:pt x="309" y="289"/>
                    <a:pt x="297" y="266"/>
                    <a:pt x="287" y="243"/>
                  </a:cubicBezTo>
                  <a:cubicBezTo>
                    <a:pt x="275" y="219"/>
                    <a:pt x="265" y="191"/>
                    <a:pt x="268" y="162"/>
                  </a:cubicBezTo>
                  <a:cubicBezTo>
                    <a:pt x="261" y="163"/>
                    <a:pt x="252" y="162"/>
                    <a:pt x="245" y="165"/>
                  </a:cubicBezTo>
                  <a:cubicBezTo>
                    <a:pt x="236" y="159"/>
                    <a:pt x="222" y="163"/>
                    <a:pt x="218" y="154"/>
                  </a:cubicBezTo>
                  <a:cubicBezTo>
                    <a:pt x="220" y="152"/>
                    <a:pt x="220" y="152"/>
                    <a:pt x="220" y="152"/>
                  </a:cubicBezTo>
                  <a:cubicBezTo>
                    <a:pt x="237" y="155"/>
                    <a:pt x="254" y="159"/>
                    <a:pt x="273" y="156"/>
                  </a:cubicBezTo>
                  <a:cubicBezTo>
                    <a:pt x="278" y="159"/>
                    <a:pt x="278" y="159"/>
                    <a:pt x="278" y="159"/>
                  </a:cubicBezTo>
                  <a:cubicBezTo>
                    <a:pt x="277" y="202"/>
                    <a:pt x="294" y="243"/>
                    <a:pt x="318" y="277"/>
                  </a:cubicBezTo>
                  <a:cubicBezTo>
                    <a:pt x="343" y="312"/>
                    <a:pt x="381" y="325"/>
                    <a:pt x="421" y="329"/>
                  </a:cubicBezTo>
                  <a:cubicBezTo>
                    <a:pt x="438" y="331"/>
                    <a:pt x="458" y="324"/>
                    <a:pt x="474" y="332"/>
                  </a:cubicBezTo>
                  <a:cubicBezTo>
                    <a:pt x="475" y="336"/>
                    <a:pt x="477" y="340"/>
                    <a:pt x="474" y="344"/>
                  </a:cubicBezTo>
                  <a:cubicBezTo>
                    <a:pt x="481" y="385"/>
                    <a:pt x="488" y="429"/>
                    <a:pt x="530" y="452"/>
                  </a:cubicBezTo>
                  <a:cubicBezTo>
                    <a:pt x="553" y="464"/>
                    <a:pt x="575" y="476"/>
                    <a:pt x="602" y="475"/>
                  </a:cubicBezTo>
                  <a:cubicBezTo>
                    <a:pt x="655" y="487"/>
                    <a:pt x="723" y="491"/>
                    <a:pt x="747" y="552"/>
                  </a:cubicBezTo>
                  <a:cubicBezTo>
                    <a:pt x="760" y="544"/>
                    <a:pt x="763" y="526"/>
                    <a:pt x="776" y="517"/>
                  </a:cubicBezTo>
                  <a:cubicBezTo>
                    <a:pt x="814" y="490"/>
                    <a:pt x="858" y="474"/>
                    <a:pt x="908" y="475"/>
                  </a:cubicBezTo>
                  <a:cubicBezTo>
                    <a:pt x="942" y="472"/>
                    <a:pt x="976" y="461"/>
                    <a:pt x="997" y="432"/>
                  </a:cubicBezTo>
                  <a:cubicBezTo>
                    <a:pt x="1019" y="406"/>
                    <a:pt x="1015" y="372"/>
                    <a:pt x="1020" y="339"/>
                  </a:cubicBezTo>
                  <a:cubicBezTo>
                    <a:pt x="1025" y="334"/>
                    <a:pt x="1025" y="334"/>
                    <a:pt x="1025" y="334"/>
                  </a:cubicBezTo>
                  <a:cubicBezTo>
                    <a:pt x="1074" y="332"/>
                    <a:pt x="1132" y="331"/>
                    <a:pt x="1172" y="301"/>
                  </a:cubicBezTo>
                  <a:cubicBezTo>
                    <a:pt x="1208" y="274"/>
                    <a:pt x="1222" y="232"/>
                    <a:pt x="1220" y="187"/>
                  </a:cubicBezTo>
                  <a:cubicBezTo>
                    <a:pt x="1219" y="180"/>
                    <a:pt x="1215" y="170"/>
                    <a:pt x="1217" y="164"/>
                  </a:cubicBezTo>
                  <a:cubicBezTo>
                    <a:pt x="1264" y="160"/>
                    <a:pt x="1306" y="151"/>
                    <a:pt x="1346" y="130"/>
                  </a:cubicBezTo>
                  <a:cubicBezTo>
                    <a:pt x="1346" y="126"/>
                    <a:pt x="1346" y="126"/>
                    <a:pt x="1346" y="126"/>
                  </a:cubicBezTo>
                  <a:cubicBezTo>
                    <a:pt x="1335" y="128"/>
                    <a:pt x="1325" y="137"/>
                    <a:pt x="1315" y="136"/>
                  </a:cubicBezTo>
                  <a:cubicBezTo>
                    <a:pt x="1314" y="127"/>
                    <a:pt x="1314" y="118"/>
                    <a:pt x="1313" y="108"/>
                  </a:cubicBezTo>
                  <a:cubicBezTo>
                    <a:pt x="1311" y="95"/>
                    <a:pt x="1297" y="88"/>
                    <a:pt x="1289" y="81"/>
                  </a:cubicBezTo>
                  <a:cubicBezTo>
                    <a:pt x="1306" y="81"/>
                    <a:pt x="1327" y="72"/>
                    <a:pt x="1343" y="82"/>
                  </a:cubicBezTo>
                  <a:cubicBezTo>
                    <a:pt x="1350" y="84"/>
                    <a:pt x="1354" y="101"/>
                    <a:pt x="1363" y="91"/>
                  </a:cubicBezTo>
                  <a:cubicBezTo>
                    <a:pt x="1366" y="83"/>
                    <a:pt x="1360" y="76"/>
                    <a:pt x="1357" y="70"/>
                  </a:cubicBezTo>
                  <a:cubicBezTo>
                    <a:pt x="1368" y="72"/>
                    <a:pt x="1379" y="76"/>
                    <a:pt x="1390" y="77"/>
                  </a:cubicBezTo>
                  <a:cubicBezTo>
                    <a:pt x="1397" y="77"/>
                    <a:pt x="1406" y="68"/>
                    <a:pt x="1410" y="77"/>
                  </a:cubicBezTo>
                  <a:cubicBezTo>
                    <a:pt x="1394" y="97"/>
                    <a:pt x="1369" y="109"/>
                    <a:pt x="1350" y="125"/>
                  </a:cubicBezTo>
                  <a:cubicBezTo>
                    <a:pt x="1361" y="122"/>
                    <a:pt x="1373" y="114"/>
                    <a:pt x="1383" y="107"/>
                  </a:cubicBezTo>
                  <a:cubicBezTo>
                    <a:pt x="1423" y="85"/>
                    <a:pt x="1444" y="45"/>
                    <a:pt x="1454" y="4"/>
                  </a:cubicBezTo>
                  <a:cubicBezTo>
                    <a:pt x="1449" y="4"/>
                    <a:pt x="1449" y="4"/>
                    <a:pt x="1449" y="4"/>
                  </a:cubicBezTo>
                  <a:cubicBezTo>
                    <a:pt x="1443" y="24"/>
                    <a:pt x="1437" y="44"/>
                    <a:pt x="1424" y="61"/>
                  </a:cubicBezTo>
                  <a:cubicBezTo>
                    <a:pt x="1423" y="63"/>
                    <a:pt x="1423" y="63"/>
                    <a:pt x="1423" y="63"/>
                  </a:cubicBezTo>
                  <a:cubicBezTo>
                    <a:pt x="1419" y="49"/>
                    <a:pt x="1411" y="33"/>
                    <a:pt x="1396" y="29"/>
                  </a:cubicBezTo>
                  <a:cubicBezTo>
                    <a:pt x="1379" y="27"/>
                    <a:pt x="1361" y="30"/>
                    <a:pt x="1347" y="39"/>
                  </a:cubicBezTo>
                  <a:cubicBezTo>
                    <a:pt x="1338" y="36"/>
                    <a:pt x="1332" y="25"/>
                    <a:pt x="1322" y="19"/>
                  </a:cubicBezTo>
                  <a:cubicBezTo>
                    <a:pt x="1315" y="13"/>
                    <a:pt x="1306" y="8"/>
                    <a:pt x="1296" y="7"/>
                  </a:cubicBezTo>
                  <a:cubicBezTo>
                    <a:pt x="1297" y="6"/>
                    <a:pt x="1299" y="5"/>
                    <a:pt x="1300" y="4"/>
                  </a:cubicBezTo>
                  <a:cubicBezTo>
                    <a:pt x="1286" y="4"/>
                    <a:pt x="1286" y="4"/>
                    <a:pt x="1286" y="4"/>
                  </a:cubicBezTo>
                  <a:cubicBezTo>
                    <a:pt x="1285" y="4"/>
                    <a:pt x="1284" y="5"/>
                    <a:pt x="1283" y="5"/>
                  </a:cubicBezTo>
                  <a:cubicBezTo>
                    <a:pt x="1275" y="10"/>
                    <a:pt x="1263" y="10"/>
                    <a:pt x="1254" y="12"/>
                  </a:cubicBezTo>
                  <a:cubicBezTo>
                    <a:pt x="1252" y="10"/>
                    <a:pt x="1251" y="7"/>
                    <a:pt x="1251" y="4"/>
                  </a:cubicBezTo>
                  <a:cubicBezTo>
                    <a:pt x="1244" y="4"/>
                    <a:pt x="1244" y="4"/>
                    <a:pt x="1244" y="4"/>
                  </a:cubicBezTo>
                  <a:cubicBezTo>
                    <a:pt x="1246" y="9"/>
                    <a:pt x="1249" y="14"/>
                    <a:pt x="1243" y="17"/>
                  </a:cubicBezTo>
                  <a:cubicBezTo>
                    <a:pt x="1240" y="14"/>
                    <a:pt x="1238" y="9"/>
                    <a:pt x="1234" y="4"/>
                  </a:cubicBezTo>
                  <a:cubicBezTo>
                    <a:pt x="1220" y="4"/>
                    <a:pt x="1220" y="4"/>
                    <a:pt x="1220" y="4"/>
                  </a:cubicBezTo>
                  <a:cubicBezTo>
                    <a:pt x="1226" y="5"/>
                    <a:pt x="1233" y="8"/>
                    <a:pt x="1235" y="16"/>
                  </a:cubicBezTo>
                  <a:cubicBezTo>
                    <a:pt x="1235" y="22"/>
                    <a:pt x="1233" y="30"/>
                    <a:pt x="1227" y="31"/>
                  </a:cubicBezTo>
                  <a:cubicBezTo>
                    <a:pt x="1220" y="34"/>
                    <a:pt x="1213" y="35"/>
                    <a:pt x="1207" y="32"/>
                  </a:cubicBezTo>
                  <a:cubicBezTo>
                    <a:pt x="1200" y="28"/>
                    <a:pt x="1200" y="20"/>
                    <a:pt x="1202" y="14"/>
                  </a:cubicBezTo>
                  <a:cubicBezTo>
                    <a:pt x="1204" y="7"/>
                    <a:pt x="1211" y="8"/>
                    <a:pt x="1215" y="4"/>
                  </a:cubicBezTo>
                  <a:cubicBezTo>
                    <a:pt x="1215" y="4"/>
                    <a:pt x="1216" y="4"/>
                    <a:pt x="1216" y="4"/>
                  </a:cubicBezTo>
                  <a:cubicBezTo>
                    <a:pt x="1201" y="4"/>
                    <a:pt x="1201" y="4"/>
                    <a:pt x="1201" y="4"/>
                  </a:cubicBezTo>
                  <a:cubicBezTo>
                    <a:pt x="1201" y="4"/>
                    <a:pt x="1201" y="4"/>
                    <a:pt x="1201" y="4"/>
                  </a:cubicBezTo>
                  <a:cubicBezTo>
                    <a:pt x="1196" y="12"/>
                    <a:pt x="1192" y="20"/>
                    <a:pt x="1196" y="29"/>
                  </a:cubicBezTo>
                  <a:cubicBezTo>
                    <a:pt x="1202" y="40"/>
                    <a:pt x="1216" y="43"/>
                    <a:pt x="1227" y="38"/>
                  </a:cubicBezTo>
                  <a:cubicBezTo>
                    <a:pt x="1237" y="33"/>
                    <a:pt x="1237" y="33"/>
                    <a:pt x="1237" y="33"/>
                  </a:cubicBezTo>
                  <a:cubicBezTo>
                    <a:pt x="1236" y="41"/>
                    <a:pt x="1225" y="43"/>
                    <a:pt x="1218" y="46"/>
                  </a:cubicBezTo>
                  <a:cubicBezTo>
                    <a:pt x="1210" y="48"/>
                    <a:pt x="1203" y="45"/>
                    <a:pt x="1197" y="42"/>
                  </a:cubicBezTo>
                  <a:cubicBezTo>
                    <a:pt x="1190" y="35"/>
                    <a:pt x="1187" y="26"/>
                    <a:pt x="1187" y="17"/>
                  </a:cubicBezTo>
                  <a:cubicBezTo>
                    <a:pt x="1187" y="12"/>
                    <a:pt x="1189" y="7"/>
                    <a:pt x="1192" y="4"/>
                  </a:cubicBezTo>
                  <a:cubicBezTo>
                    <a:pt x="1184" y="4"/>
                    <a:pt x="1184" y="4"/>
                    <a:pt x="1184" y="4"/>
                  </a:cubicBezTo>
                  <a:cubicBezTo>
                    <a:pt x="1183" y="5"/>
                    <a:pt x="1181" y="5"/>
                    <a:pt x="1178" y="4"/>
                  </a:cubicBezTo>
                  <a:cubicBezTo>
                    <a:pt x="1151" y="4"/>
                    <a:pt x="1151" y="4"/>
                    <a:pt x="1151" y="4"/>
                  </a:cubicBezTo>
                  <a:cubicBezTo>
                    <a:pt x="1123" y="15"/>
                    <a:pt x="1092" y="35"/>
                    <a:pt x="1085" y="67"/>
                  </a:cubicBezTo>
                  <a:cubicBezTo>
                    <a:pt x="1087" y="71"/>
                    <a:pt x="1084" y="78"/>
                    <a:pt x="1090" y="78"/>
                  </a:cubicBezTo>
                  <a:cubicBezTo>
                    <a:pt x="1111" y="68"/>
                    <a:pt x="1128" y="90"/>
                    <a:pt x="1150" y="86"/>
                  </a:cubicBezTo>
                  <a:cubicBezTo>
                    <a:pt x="1161" y="83"/>
                    <a:pt x="1172" y="80"/>
                    <a:pt x="1182" y="74"/>
                  </a:cubicBezTo>
                  <a:cubicBezTo>
                    <a:pt x="1186" y="86"/>
                    <a:pt x="1186" y="103"/>
                    <a:pt x="1194" y="115"/>
                  </a:cubicBezTo>
                  <a:cubicBezTo>
                    <a:pt x="1208" y="128"/>
                    <a:pt x="1200" y="149"/>
                    <a:pt x="1196" y="165"/>
                  </a:cubicBezTo>
                  <a:cubicBezTo>
                    <a:pt x="1181" y="164"/>
                    <a:pt x="1194" y="178"/>
                    <a:pt x="1189" y="184"/>
                  </a:cubicBezTo>
                  <a:cubicBezTo>
                    <a:pt x="1180" y="201"/>
                    <a:pt x="1170" y="216"/>
                    <a:pt x="1152" y="222"/>
                  </a:cubicBezTo>
                  <a:cubicBezTo>
                    <a:pt x="1135" y="223"/>
                    <a:pt x="1123" y="230"/>
                    <a:pt x="1108" y="225"/>
                  </a:cubicBezTo>
                  <a:cubicBezTo>
                    <a:pt x="1109" y="221"/>
                    <a:pt x="1109" y="221"/>
                    <a:pt x="1109" y="221"/>
                  </a:cubicBezTo>
                  <a:cubicBezTo>
                    <a:pt x="1128" y="206"/>
                    <a:pt x="1142" y="193"/>
                    <a:pt x="1161" y="180"/>
                  </a:cubicBezTo>
                  <a:cubicBezTo>
                    <a:pt x="1174" y="167"/>
                    <a:pt x="1174" y="151"/>
                    <a:pt x="1174" y="134"/>
                  </a:cubicBezTo>
                  <a:cubicBezTo>
                    <a:pt x="1170" y="115"/>
                    <a:pt x="1151" y="104"/>
                    <a:pt x="1134" y="100"/>
                  </a:cubicBezTo>
                  <a:cubicBezTo>
                    <a:pt x="1130" y="106"/>
                    <a:pt x="1137" y="116"/>
                    <a:pt x="1134" y="125"/>
                  </a:cubicBezTo>
                  <a:cubicBezTo>
                    <a:pt x="1129" y="146"/>
                    <a:pt x="1127" y="166"/>
                    <a:pt x="1134" y="187"/>
                  </a:cubicBezTo>
                  <a:cubicBezTo>
                    <a:pt x="1124" y="206"/>
                    <a:pt x="1104" y="227"/>
                    <a:pt x="1078" y="224"/>
                  </a:cubicBezTo>
                  <a:cubicBezTo>
                    <a:pt x="1057" y="219"/>
                    <a:pt x="1034" y="212"/>
                    <a:pt x="1016" y="202"/>
                  </a:cubicBezTo>
                  <a:cubicBezTo>
                    <a:pt x="1037" y="194"/>
                    <a:pt x="1056" y="181"/>
                    <a:pt x="1077" y="172"/>
                  </a:cubicBezTo>
                  <a:cubicBezTo>
                    <a:pt x="1093" y="163"/>
                    <a:pt x="1101" y="146"/>
                    <a:pt x="1107" y="131"/>
                  </a:cubicBezTo>
                  <a:cubicBezTo>
                    <a:pt x="1109" y="114"/>
                    <a:pt x="1105" y="97"/>
                    <a:pt x="1098" y="83"/>
                  </a:cubicBezTo>
                  <a:cubicBezTo>
                    <a:pt x="1094" y="87"/>
                    <a:pt x="1091" y="94"/>
                    <a:pt x="1089" y="100"/>
                  </a:cubicBezTo>
                  <a:cubicBezTo>
                    <a:pt x="1075" y="114"/>
                    <a:pt x="1054" y="124"/>
                    <a:pt x="1048" y="146"/>
                  </a:cubicBezTo>
                  <a:cubicBezTo>
                    <a:pt x="1048" y="161"/>
                    <a:pt x="1041" y="175"/>
                    <a:pt x="1033" y="188"/>
                  </a:cubicBezTo>
                  <a:cubicBezTo>
                    <a:pt x="1022" y="192"/>
                    <a:pt x="1009" y="200"/>
                    <a:pt x="997" y="193"/>
                  </a:cubicBezTo>
                  <a:cubicBezTo>
                    <a:pt x="971" y="178"/>
                    <a:pt x="942" y="153"/>
                    <a:pt x="934" y="123"/>
                  </a:cubicBezTo>
                  <a:cubicBezTo>
                    <a:pt x="932" y="119"/>
                    <a:pt x="929" y="115"/>
                    <a:pt x="927" y="111"/>
                  </a:cubicBezTo>
                  <a:cubicBezTo>
                    <a:pt x="924" y="114"/>
                    <a:pt x="924" y="114"/>
                    <a:pt x="924" y="114"/>
                  </a:cubicBezTo>
                  <a:cubicBezTo>
                    <a:pt x="921" y="114"/>
                    <a:pt x="921" y="110"/>
                    <a:pt x="919" y="108"/>
                  </a:cubicBezTo>
                  <a:cubicBezTo>
                    <a:pt x="919" y="128"/>
                    <a:pt x="913" y="155"/>
                    <a:pt x="890" y="162"/>
                  </a:cubicBezTo>
                  <a:cubicBezTo>
                    <a:pt x="871" y="167"/>
                    <a:pt x="847" y="156"/>
                    <a:pt x="832" y="172"/>
                  </a:cubicBezTo>
                  <a:cubicBezTo>
                    <a:pt x="826" y="182"/>
                    <a:pt x="811" y="182"/>
                    <a:pt x="801" y="185"/>
                  </a:cubicBezTo>
                  <a:cubicBezTo>
                    <a:pt x="812" y="200"/>
                    <a:pt x="831" y="205"/>
                    <a:pt x="850" y="204"/>
                  </a:cubicBezTo>
                  <a:cubicBezTo>
                    <a:pt x="866" y="199"/>
                    <a:pt x="882" y="193"/>
                    <a:pt x="893" y="178"/>
                  </a:cubicBezTo>
                  <a:cubicBezTo>
                    <a:pt x="896" y="178"/>
                    <a:pt x="896" y="178"/>
                    <a:pt x="896" y="178"/>
                  </a:cubicBezTo>
                  <a:cubicBezTo>
                    <a:pt x="897" y="198"/>
                    <a:pt x="870" y="212"/>
                    <a:pt x="873" y="233"/>
                  </a:cubicBezTo>
                  <a:cubicBezTo>
                    <a:pt x="870" y="254"/>
                    <a:pt x="892" y="267"/>
                    <a:pt x="899" y="285"/>
                  </a:cubicBezTo>
                  <a:cubicBezTo>
                    <a:pt x="900" y="287"/>
                    <a:pt x="902" y="287"/>
                    <a:pt x="904" y="285"/>
                  </a:cubicBezTo>
                  <a:cubicBezTo>
                    <a:pt x="908" y="263"/>
                    <a:pt x="920" y="242"/>
                    <a:pt x="911" y="220"/>
                  </a:cubicBezTo>
                  <a:cubicBezTo>
                    <a:pt x="902" y="205"/>
                    <a:pt x="901" y="187"/>
                    <a:pt x="905" y="170"/>
                  </a:cubicBezTo>
                  <a:cubicBezTo>
                    <a:pt x="910" y="154"/>
                    <a:pt x="919" y="139"/>
                    <a:pt x="924" y="123"/>
                  </a:cubicBezTo>
                  <a:cubicBezTo>
                    <a:pt x="939" y="133"/>
                    <a:pt x="936" y="155"/>
                    <a:pt x="939" y="172"/>
                  </a:cubicBezTo>
                  <a:cubicBezTo>
                    <a:pt x="944" y="219"/>
                    <a:pt x="934" y="261"/>
                    <a:pt x="913" y="301"/>
                  </a:cubicBezTo>
                  <a:cubicBezTo>
                    <a:pt x="906" y="309"/>
                    <a:pt x="896" y="310"/>
                    <a:pt x="886" y="314"/>
                  </a:cubicBezTo>
                  <a:cubicBezTo>
                    <a:pt x="871" y="303"/>
                    <a:pt x="859" y="286"/>
                    <a:pt x="840" y="286"/>
                  </a:cubicBezTo>
                  <a:cubicBezTo>
                    <a:pt x="832" y="282"/>
                    <a:pt x="833" y="273"/>
                    <a:pt x="827" y="268"/>
                  </a:cubicBezTo>
                  <a:cubicBezTo>
                    <a:pt x="819" y="273"/>
                    <a:pt x="825" y="283"/>
                    <a:pt x="821" y="290"/>
                  </a:cubicBezTo>
                  <a:cubicBezTo>
                    <a:pt x="817" y="301"/>
                    <a:pt x="814" y="312"/>
                    <a:pt x="819" y="323"/>
                  </a:cubicBezTo>
                  <a:cubicBezTo>
                    <a:pt x="825" y="337"/>
                    <a:pt x="840" y="340"/>
                    <a:pt x="853" y="341"/>
                  </a:cubicBezTo>
                  <a:cubicBezTo>
                    <a:pt x="868" y="339"/>
                    <a:pt x="881" y="329"/>
                    <a:pt x="894" y="320"/>
                  </a:cubicBezTo>
                  <a:cubicBezTo>
                    <a:pt x="898" y="319"/>
                    <a:pt x="898" y="319"/>
                    <a:pt x="898" y="319"/>
                  </a:cubicBezTo>
                  <a:cubicBezTo>
                    <a:pt x="890" y="343"/>
                    <a:pt x="863" y="360"/>
                    <a:pt x="841" y="372"/>
                  </a:cubicBezTo>
                  <a:cubicBezTo>
                    <a:pt x="809" y="386"/>
                    <a:pt x="769" y="387"/>
                    <a:pt x="733" y="383"/>
                  </a:cubicBezTo>
                  <a:cubicBezTo>
                    <a:pt x="720" y="375"/>
                    <a:pt x="702" y="368"/>
                    <a:pt x="696" y="352"/>
                  </a:cubicBezTo>
                  <a:cubicBezTo>
                    <a:pt x="697" y="342"/>
                    <a:pt x="702" y="329"/>
                    <a:pt x="713" y="325"/>
                  </a:cubicBezTo>
                  <a:cubicBezTo>
                    <a:pt x="730" y="320"/>
                    <a:pt x="728" y="339"/>
                    <a:pt x="739" y="346"/>
                  </a:cubicBezTo>
                  <a:cubicBezTo>
                    <a:pt x="756" y="358"/>
                    <a:pt x="777" y="366"/>
                    <a:pt x="799" y="358"/>
                  </a:cubicBezTo>
                  <a:cubicBezTo>
                    <a:pt x="803" y="356"/>
                    <a:pt x="810" y="363"/>
                    <a:pt x="810" y="355"/>
                  </a:cubicBezTo>
                  <a:cubicBezTo>
                    <a:pt x="804" y="341"/>
                    <a:pt x="800" y="326"/>
                    <a:pt x="787" y="318"/>
                  </a:cubicBezTo>
                  <a:cubicBezTo>
                    <a:pt x="777" y="311"/>
                    <a:pt x="763" y="305"/>
                    <a:pt x="751" y="312"/>
                  </a:cubicBezTo>
                  <a:cubicBezTo>
                    <a:pt x="739" y="321"/>
                    <a:pt x="728" y="307"/>
                    <a:pt x="717" y="315"/>
                  </a:cubicBezTo>
                  <a:cubicBezTo>
                    <a:pt x="704" y="321"/>
                    <a:pt x="697" y="331"/>
                    <a:pt x="690" y="341"/>
                  </a:cubicBezTo>
                  <a:cubicBezTo>
                    <a:pt x="685" y="336"/>
                    <a:pt x="682" y="329"/>
                    <a:pt x="681" y="322"/>
                  </a:cubicBezTo>
                  <a:cubicBezTo>
                    <a:pt x="683" y="306"/>
                    <a:pt x="695" y="294"/>
                    <a:pt x="695" y="278"/>
                  </a:cubicBezTo>
                  <a:cubicBezTo>
                    <a:pt x="698" y="276"/>
                    <a:pt x="698" y="276"/>
                    <a:pt x="698" y="276"/>
                  </a:cubicBezTo>
                  <a:cubicBezTo>
                    <a:pt x="713" y="298"/>
                    <a:pt x="739" y="312"/>
                    <a:pt x="765" y="305"/>
                  </a:cubicBezTo>
                  <a:cubicBezTo>
                    <a:pt x="779" y="301"/>
                    <a:pt x="793" y="310"/>
                    <a:pt x="806" y="306"/>
                  </a:cubicBezTo>
                  <a:cubicBezTo>
                    <a:pt x="811" y="280"/>
                    <a:pt x="803" y="252"/>
                    <a:pt x="781" y="236"/>
                  </a:cubicBezTo>
                  <a:cubicBezTo>
                    <a:pt x="775" y="229"/>
                    <a:pt x="768" y="227"/>
                    <a:pt x="762" y="222"/>
                  </a:cubicBezTo>
                  <a:cubicBezTo>
                    <a:pt x="765" y="214"/>
                    <a:pt x="775" y="210"/>
                    <a:pt x="782" y="207"/>
                  </a:cubicBezTo>
                  <a:cubicBezTo>
                    <a:pt x="800" y="186"/>
                    <a:pt x="802" y="163"/>
                    <a:pt x="800" y="136"/>
                  </a:cubicBezTo>
                  <a:cubicBezTo>
                    <a:pt x="800" y="132"/>
                    <a:pt x="804" y="128"/>
                    <a:pt x="799" y="124"/>
                  </a:cubicBezTo>
                  <a:cubicBezTo>
                    <a:pt x="781" y="127"/>
                    <a:pt x="762" y="118"/>
                    <a:pt x="744" y="123"/>
                  </a:cubicBezTo>
                  <a:cubicBezTo>
                    <a:pt x="754" y="100"/>
                    <a:pt x="774" y="79"/>
                    <a:pt x="801" y="74"/>
                  </a:cubicBezTo>
                  <a:cubicBezTo>
                    <a:pt x="805" y="75"/>
                    <a:pt x="805" y="75"/>
                    <a:pt x="805" y="75"/>
                  </a:cubicBezTo>
                  <a:cubicBezTo>
                    <a:pt x="814" y="88"/>
                    <a:pt x="821" y="105"/>
                    <a:pt x="838" y="108"/>
                  </a:cubicBezTo>
                  <a:cubicBezTo>
                    <a:pt x="856" y="112"/>
                    <a:pt x="871" y="118"/>
                    <a:pt x="891" y="117"/>
                  </a:cubicBezTo>
                  <a:cubicBezTo>
                    <a:pt x="894" y="109"/>
                    <a:pt x="889" y="97"/>
                    <a:pt x="885" y="88"/>
                  </a:cubicBezTo>
                  <a:cubicBezTo>
                    <a:pt x="879" y="76"/>
                    <a:pt x="868" y="64"/>
                    <a:pt x="852" y="64"/>
                  </a:cubicBezTo>
                  <a:cubicBezTo>
                    <a:pt x="838" y="65"/>
                    <a:pt x="824" y="70"/>
                    <a:pt x="810" y="66"/>
                  </a:cubicBezTo>
                  <a:cubicBezTo>
                    <a:pt x="793" y="68"/>
                    <a:pt x="779" y="76"/>
                    <a:pt x="764" y="82"/>
                  </a:cubicBezTo>
                  <a:cubicBezTo>
                    <a:pt x="762" y="71"/>
                    <a:pt x="770" y="63"/>
                    <a:pt x="774" y="54"/>
                  </a:cubicBezTo>
                  <a:cubicBezTo>
                    <a:pt x="774" y="42"/>
                    <a:pt x="779" y="31"/>
                    <a:pt x="773" y="20"/>
                  </a:cubicBezTo>
                  <a:cubicBezTo>
                    <a:pt x="767" y="9"/>
                    <a:pt x="755" y="7"/>
                    <a:pt x="745" y="4"/>
                  </a:cubicBezTo>
                  <a:cubicBezTo>
                    <a:pt x="727" y="4"/>
                    <a:pt x="727" y="4"/>
                    <a:pt x="727" y="4"/>
                  </a:cubicBezTo>
                  <a:cubicBezTo>
                    <a:pt x="733" y="18"/>
                    <a:pt x="733" y="36"/>
                    <a:pt x="742" y="49"/>
                  </a:cubicBezTo>
                  <a:cubicBezTo>
                    <a:pt x="748" y="60"/>
                    <a:pt x="766" y="66"/>
                    <a:pt x="756" y="82"/>
                  </a:cubicBezTo>
                  <a:cubicBezTo>
                    <a:pt x="754" y="95"/>
                    <a:pt x="754" y="95"/>
                    <a:pt x="754" y="95"/>
                  </a:cubicBezTo>
                  <a:cubicBezTo>
                    <a:pt x="745" y="105"/>
                    <a:pt x="738" y="117"/>
                    <a:pt x="732" y="128"/>
                  </a:cubicBezTo>
                  <a:cubicBezTo>
                    <a:pt x="724" y="136"/>
                    <a:pt x="713" y="141"/>
                    <a:pt x="709" y="150"/>
                  </a:cubicBezTo>
                  <a:cubicBezTo>
                    <a:pt x="704" y="144"/>
                    <a:pt x="703" y="135"/>
                    <a:pt x="699" y="127"/>
                  </a:cubicBezTo>
                  <a:cubicBezTo>
                    <a:pt x="683" y="105"/>
                    <a:pt x="663" y="89"/>
                    <a:pt x="639" y="77"/>
                  </a:cubicBezTo>
                  <a:cubicBezTo>
                    <a:pt x="631" y="81"/>
                    <a:pt x="637" y="90"/>
                    <a:pt x="638" y="95"/>
                  </a:cubicBezTo>
                  <a:cubicBezTo>
                    <a:pt x="624" y="117"/>
                    <a:pt x="613" y="142"/>
                    <a:pt x="619" y="170"/>
                  </a:cubicBezTo>
                  <a:cubicBezTo>
                    <a:pt x="615" y="172"/>
                    <a:pt x="608" y="170"/>
                    <a:pt x="604" y="169"/>
                  </a:cubicBezTo>
                  <a:cubicBezTo>
                    <a:pt x="600" y="151"/>
                    <a:pt x="593" y="133"/>
                    <a:pt x="582" y="117"/>
                  </a:cubicBezTo>
                  <a:cubicBezTo>
                    <a:pt x="582" y="108"/>
                    <a:pt x="578" y="94"/>
                    <a:pt x="587" y="90"/>
                  </a:cubicBezTo>
                  <a:cubicBezTo>
                    <a:pt x="614" y="84"/>
                    <a:pt x="641" y="66"/>
                    <a:pt x="646" y="37"/>
                  </a:cubicBezTo>
                  <a:cubicBezTo>
                    <a:pt x="645" y="29"/>
                    <a:pt x="634" y="30"/>
                    <a:pt x="628" y="28"/>
                  </a:cubicBezTo>
                  <a:cubicBezTo>
                    <a:pt x="609" y="23"/>
                    <a:pt x="594" y="42"/>
                    <a:pt x="585" y="55"/>
                  </a:cubicBezTo>
                  <a:cubicBezTo>
                    <a:pt x="589" y="72"/>
                    <a:pt x="572" y="82"/>
                    <a:pt x="576" y="99"/>
                  </a:cubicBezTo>
                  <a:cubicBezTo>
                    <a:pt x="574" y="101"/>
                    <a:pt x="576" y="108"/>
                    <a:pt x="571" y="106"/>
                  </a:cubicBezTo>
                  <a:cubicBezTo>
                    <a:pt x="561" y="98"/>
                    <a:pt x="547" y="87"/>
                    <a:pt x="551" y="73"/>
                  </a:cubicBezTo>
                  <a:cubicBezTo>
                    <a:pt x="553" y="67"/>
                    <a:pt x="561" y="73"/>
                    <a:pt x="565" y="67"/>
                  </a:cubicBezTo>
                  <a:cubicBezTo>
                    <a:pt x="586" y="59"/>
                    <a:pt x="593" y="38"/>
                    <a:pt x="591" y="17"/>
                  </a:cubicBezTo>
                  <a:cubicBezTo>
                    <a:pt x="583" y="11"/>
                    <a:pt x="577" y="22"/>
                    <a:pt x="569" y="23"/>
                  </a:cubicBezTo>
                  <a:cubicBezTo>
                    <a:pt x="555" y="28"/>
                    <a:pt x="541" y="42"/>
                    <a:pt x="541" y="58"/>
                  </a:cubicBezTo>
                  <a:cubicBezTo>
                    <a:pt x="542" y="80"/>
                    <a:pt x="542" y="80"/>
                    <a:pt x="542" y="80"/>
                  </a:cubicBezTo>
                  <a:cubicBezTo>
                    <a:pt x="525" y="74"/>
                    <a:pt x="500" y="67"/>
                    <a:pt x="484" y="82"/>
                  </a:cubicBezTo>
                  <a:cubicBezTo>
                    <a:pt x="474" y="88"/>
                    <a:pt x="473" y="101"/>
                    <a:pt x="461" y="103"/>
                  </a:cubicBezTo>
                  <a:cubicBezTo>
                    <a:pt x="459" y="104"/>
                    <a:pt x="459" y="105"/>
                    <a:pt x="459" y="107"/>
                  </a:cubicBezTo>
                  <a:cubicBezTo>
                    <a:pt x="467" y="112"/>
                    <a:pt x="481" y="111"/>
                    <a:pt x="491" y="114"/>
                  </a:cubicBezTo>
                  <a:cubicBezTo>
                    <a:pt x="516" y="117"/>
                    <a:pt x="533" y="81"/>
                    <a:pt x="557" y="102"/>
                  </a:cubicBezTo>
                  <a:cubicBezTo>
                    <a:pt x="563" y="107"/>
                    <a:pt x="569" y="112"/>
                    <a:pt x="571" y="119"/>
                  </a:cubicBezTo>
                  <a:cubicBezTo>
                    <a:pt x="552" y="125"/>
                    <a:pt x="529" y="112"/>
                    <a:pt x="513" y="127"/>
                  </a:cubicBezTo>
                  <a:cubicBezTo>
                    <a:pt x="499" y="145"/>
                    <a:pt x="495" y="167"/>
                    <a:pt x="495" y="191"/>
                  </a:cubicBezTo>
                  <a:cubicBezTo>
                    <a:pt x="494" y="193"/>
                    <a:pt x="490" y="195"/>
                    <a:pt x="493" y="198"/>
                  </a:cubicBezTo>
                  <a:cubicBezTo>
                    <a:pt x="501" y="197"/>
                    <a:pt x="506" y="185"/>
                    <a:pt x="514" y="182"/>
                  </a:cubicBezTo>
                  <a:cubicBezTo>
                    <a:pt x="536" y="173"/>
                    <a:pt x="556" y="152"/>
                    <a:pt x="556" y="128"/>
                  </a:cubicBezTo>
                  <a:cubicBezTo>
                    <a:pt x="569" y="122"/>
                    <a:pt x="578" y="132"/>
                    <a:pt x="587" y="139"/>
                  </a:cubicBezTo>
                  <a:cubicBezTo>
                    <a:pt x="589" y="148"/>
                    <a:pt x="600" y="160"/>
                    <a:pt x="591" y="169"/>
                  </a:cubicBezTo>
                  <a:cubicBezTo>
                    <a:pt x="565" y="171"/>
                    <a:pt x="545" y="186"/>
                    <a:pt x="525" y="202"/>
                  </a:cubicBezTo>
                  <a:cubicBezTo>
                    <a:pt x="518" y="201"/>
                    <a:pt x="510" y="205"/>
                    <a:pt x="507" y="210"/>
                  </a:cubicBezTo>
                  <a:cubicBezTo>
                    <a:pt x="510" y="220"/>
                    <a:pt x="521" y="211"/>
                    <a:pt x="527" y="217"/>
                  </a:cubicBezTo>
                  <a:cubicBezTo>
                    <a:pt x="540" y="233"/>
                    <a:pt x="556" y="251"/>
                    <a:pt x="576" y="255"/>
                  </a:cubicBezTo>
                  <a:cubicBezTo>
                    <a:pt x="608" y="257"/>
                    <a:pt x="608" y="257"/>
                    <a:pt x="608" y="257"/>
                  </a:cubicBezTo>
                  <a:cubicBezTo>
                    <a:pt x="611" y="265"/>
                    <a:pt x="601" y="275"/>
                    <a:pt x="600" y="285"/>
                  </a:cubicBezTo>
                  <a:cubicBezTo>
                    <a:pt x="596" y="304"/>
                    <a:pt x="598" y="325"/>
                    <a:pt x="606" y="342"/>
                  </a:cubicBezTo>
                  <a:cubicBezTo>
                    <a:pt x="602" y="345"/>
                    <a:pt x="595" y="346"/>
                    <a:pt x="589" y="345"/>
                  </a:cubicBezTo>
                  <a:cubicBezTo>
                    <a:pt x="576" y="341"/>
                    <a:pt x="586" y="327"/>
                    <a:pt x="587" y="320"/>
                  </a:cubicBezTo>
                  <a:cubicBezTo>
                    <a:pt x="594" y="308"/>
                    <a:pt x="593" y="289"/>
                    <a:pt x="586" y="277"/>
                  </a:cubicBezTo>
                  <a:cubicBezTo>
                    <a:pt x="584" y="276"/>
                    <a:pt x="578" y="268"/>
                    <a:pt x="576" y="275"/>
                  </a:cubicBezTo>
                  <a:cubicBezTo>
                    <a:pt x="563" y="288"/>
                    <a:pt x="551" y="302"/>
                    <a:pt x="550" y="320"/>
                  </a:cubicBezTo>
                  <a:cubicBezTo>
                    <a:pt x="553" y="332"/>
                    <a:pt x="561" y="344"/>
                    <a:pt x="572" y="350"/>
                  </a:cubicBezTo>
                  <a:cubicBezTo>
                    <a:pt x="566" y="352"/>
                    <a:pt x="559" y="352"/>
                    <a:pt x="554" y="349"/>
                  </a:cubicBezTo>
                  <a:cubicBezTo>
                    <a:pt x="550" y="341"/>
                    <a:pt x="547" y="331"/>
                    <a:pt x="540" y="323"/>
                  </a:cubicBezTo>
                  <a:cubicBezTo>
                    <a:pt x="527" y="312"/>
                    <a:pt x="507" y="310"/>
                    <a:pt x="500" y="292"/>
                  </a:cubicBezTo>
                  <a:cubicBezTo>
                    <a:pt x="487" y="297"/>
                    <a:pt x="495" y="313"/>
                    <a:pt x="487" y="322"/>
                  </a:cubicBezTo>
                  <a:cubicBezTo>
                    <a:pt x="486" y="337"/>
                    <a:pt x="495" y="350"/>
                    <a:pt x="508" y="356"/>
                  </a:cubicBezTo>
                  <a:cubicBezTo>
                    <a:pt x="525" y="367"/>
                    <a:pt x="544" y="359"/>
                    <a:pt x="561" y="358"/>
                  </a:cubicBezTo>
                  <a:cubicBezTo>
                    <a:pt x="563" y="361"/>
                    <a:pt x="563" y="361"/>
                    <a:pt x="561" y="363"/>
                  </a:cubicBezTo>
                  <a:cubicBezTo>
                    <a:pt x="542" y="370"/>
                    <a:pt x="519" y="379"/>
                    <a:pt x="514" y="402"/>
                  </a:cubicBezTo>
                  <a:cubicBezTo>
                    <a:pt x="512" y="410"/>
                    <a:pt x="508" y="419"/>
                    <a:pt x="513" y="427"/>
                  </a:cubicBezTo>
                  <a:cubicBezTo>
                    <a:pt x="507" y="426"/>
                    <a:pt x="500" y="416"/>
                    <a:pt x="497" y="409"/>
                  </a:cubicBezTo>
                  <a:cubicBezTo>
                    <a:pt x="484" y="384"/>
                    <a:pt x="484" y="354"/>
                    <a:pt x="482" y="326"/>
                  </a:cubicBezTo>
                  <a:cubicBezTo>
                    <a:pt x="472" y="318"/>
                    <a:pt x="453" y="330"/>
                    <a:pt x="448" y="314"/>
                  </a:cubicBezTo>
                  <a:cubicBezTo>
                    <a:pt x="448" y="300"/>
                    <a:pt x="449" y="282"/>
                    <a:pt x="463" y="272"/>
                  </a:cubicBezTo>
                  <a:cubicBezTo>
                    <a:pt x="469" y="267"/>
                    <a:pt x="476" y="260"/>
                    <a:pt x="484" y="263"/>
                  </a:cubicBezTo>
                  <a:cubicBezTo>
                    <a:pt x="504" y="282"/>
                    <a:pt x="538" y="285"/>
                    <a:pt x="562" y="273"/>
                  </a:cubicBezTo>
                  <a:cubicBezTo>
                    <a:pt x="559" y="260"/>
                    <a:pt x="554" y="250"/>
                    <a:pt x="541" y="243"/>
                  </a:cubicBezTo>
                  <a:cubicBezTo>
                    <a:pt x="519" y="235"/>
                    <a:pt x="499" y="254"/>
                    <a:pt x="477" y="252"/>
                  </a:cubicBezTo>
                  <a:cubicBezTo>
                    <a:pt x="474" y="243"/>
                    <a:pt x="484" y="238"/>
                    <a:pt x="485" y="229"/>
                  </a:cubicBezTo>
                  <a:cubicBezTo>
                    <a:pt x="486" y="216"/>
                    <a:pt x="481" y="201"/>
                    <a:pt x="468" y="195"/>
                  </a:cubicBezTo>
                  <a:cubicBezTo>
                    <a:pt x="460" y="187"/>
                    <a:pt x="448" y="187"/>
                    <a:pt x="442" y="177"/>
                  </a:cubicBezTo>
                  <a:cubicBezTo>
                    <a:pt x="432" y="175"/>
                    <a:pt x="432" y="187"/>
                    <a:pt x="430" y="192"/>
                  </a:cubicBezTo>
                  <a:cubicBezTo>
                    <a:pt x="426" y="205"/>
                    <a:pt x="434" y="217"/>
                    <a:pt x="441" y="227"/>
                  </a:cubicBezTo>
                  <a:cubicBezTo>
                    <a:pt x="450" y="236"/>
                    <a:pt x="462" y="237"/>
                    <a:pt x="468" y="249"/>
                  </a:cubicBezTo>
                  <a:cubicBezTo>
                    <a:pt x="465" y="265"/>
                    <a:pt x="450" y="276"/>
                    <a:pt x="441" y="289"/>
                  </a:cubicBezTo>
                  <a:cubicBezTo>
                    <a:pt x="428" y="271"/>
                    <a:pt x="427" y="244"/>
                    <a:pt x="424" y="222"/>
                  </a:cubicBezTo>
                  <a:cubicBezTo>
                    <a:pt x="420" y="207"/>
                    <a:pt x="421" y="189"/>
                    <a:pt x="423" y="176"/>
                  </a:cubicBezTo>
                  <a:cubicBezTo>
                    <a:pt x="450" y="172"/>
                    <a:pt x="465" y="148"/>
                    <a:pt x="476" y="126"/>
                  </a:cubicBezTo>
                  <a:cubicBezTo>
                    <a:pt x="478" y="126"/>
                    <a:pt x="481" y="123"/>
                    <a:pt x="479" y="121"/>
                  </a:cubicBezTo>
                  <a:cubicBezTo>
                    <a:pt x="466" y="116"/>
                    <a:pt x="453" y="113"/>
                    <a:pt x="439" y="116"/>
                  </a:cubicBezTo>
                  <a:cubicBezTo>
                    <a:pt x="438" y="107"/>
                    <a:pt x="447" y="99"/>
                    <a:pt x="454" y="91"/>
                  </a:cubicBezTo>
                  <a:cubicBezTo>
                    <a:pt x="471" y="66"/>
                    <a:pt x="497" y="46"/>
                    <a:pt x="519" y="26"/>
                  </a:cubicBezTo>
                  <a:cubicBezTo>
                    <a:pt x="518" y="23"/>
                    <a:pt x="518" y="23"/>
                    <a:pt x="518" y="23"/>
                  </a:cubicBezTo>
                  <a:cubicBezTo>
                    <a:pt x="510" y="20"/>
                    <a:pt x="509" y="32"/>
                    <a:pt x="502" y="33"/>
                  </a:cubicBezTo>
                  <a:cubicBezTo>
                    <a:pt x="486" y="44"/>
                    <a:pt x="477" y="58"/>
                    <a:pt x="462" y="70"/>
                  </a:cubicBezTo>
                  <a:cubicBezTo>
                    <a:pt x="466" y="49"/>
                    <a:pt x="471" y="29"/>
                    <a:pt x="490" y="14"/>
                  </a:cubicBezTo>
                  <a:cubicBezTo>
                    <a:pt x="503" y="10"/>
                    <a:pt x="514" y="18"/>
                    <a:pt x="526" y="20"/>
                  </a:cubicBezTo>
                  <a:cubicBezTo>
                    <a:pt x="545" y="24"/>
                    <a:pt x="567" y="19"/>
                    <a:pt x="581" y="5"/>
                  </a:cubicBezTo>
                  <a:cubicBezTo>
                    <a:pt x="581" y="5"/>
                    <a:pt x="581" y="4"/>
                    <a:pt x="580" y="4"/>
                  </a:cubicBezTo>
                  <a:cubicBezTo>
                    <a:pt x="564" y="4"/>
                    <a:pt x="564" y="4"/>
                    <a:pt x="564" y="4"/>
                  </a:cubicBezTo>
                  <a:cubicBezTo>
                    <a:pt x="565" y="4"/>
                    <a:pt x="566" y="5"/>
                    <a:pt x="566" y="5"/>
                  </a:cubicBezTo>
                  <a:cubicBezTo>
                    <a:pt x="567" y="9"/>
                    <a:pt x="562" y="13"/>
                    <a:pt x="558" y="13"/>
                  </a:cubicBezTo>
                  <a:cubicBezTo>
                    <a:pt x="540" y="17"/>
                    <a:pt x="520" y="15"/>
                    <a:pt x="505" y="5"/>
                  </a:cubicBezTo>
                  <a:cubicBezTo>
                    <a:pt x="506" y="5"/>
                    <a:pt x="506" y="4"/>
                    <a:pt x="507" y="4"/>
                  </a:cubicBezTo>
                  <a:cubicBezTo>
                    <a:pt x="492" y="4"/>
                    <a:pt x="492" y="4"/>
                    <a:pt x="492" y="4"/>
                  </a:cubicBezTo>
                  <a:cubicBezTo>
                    <a:pt x="484" y="11"/>
                    <a:pt x="477" y="20"/>
                    <a:pt x="469" y="28"/>
                  </a:cubicBezTo>
                  <a:cubicBezTo>
                    <a:pt x="464" y="21"/>
                    <a:pt x="463" y="12"/>
                    <a:pt x="462" y="4"/>
                  </a:cubicBezTo>
                  <a:cubicBezTo>
                    <a:pt x="453" y="4"/>
                    <a:pt x="453" y="4"/>
                    <a:pt x="453" y="4"/>
                  </a:cubicBezTo>
                  <a:cubicBezTo>
                    <a:pt x="453" y="5"/>
                    <a:pt x="453" y="5"/>
                    <a:pt x="453" y="5"/>
                  </a:cubicBezTo>
                  <a:cubicBezTo>
                    <a:pt x="452" y="4"/>
                    <a:pt x="452" y="4"/>
                    <a:pt x="452" y="4"/>
                  </a:cubicBezTo>
                  <a:cubicBezTo>
                    <a:pt x="437" y="4"/>
                    <a:pt x="437" y="4"/>
                    <a:pt x="437" y="4"/>
                  </a:cubicBezTo>
                  <a:cubicBezTo>
                    <a:pt x="451" y="14"/>
                    <a:pt x="451" y="14"/>
                    <a:pt x="451" y="14"/>
                  </a:cubicBezTo>
                  <a:cubicBezTo>
                    <a:pt x="452" y="17"/>
                    <a:pt x="454" y="23"/>
                    <a:pt x="448" y="24"/>
                  </a:cubicBezTo>
                  <a:cubicBezTo>
                    <a:pt x="434" y="24"/>
                    <a:pt x="422" y="15"/>
                    <a:pt x="416" y="4"/>
                  </a:cubicBezTo>
                  <a:cubicBezTo>
                    <a:pt x="405" y="4"/>
                    <a:pt x="405" y="4"/>
                    <a:pt x="405" y="4"/>
                  </a:cubicBezTo>
                  <a:cubicBezTo>
                    <a:pt x="417" y="21"/>
                    <a:pt x="437" y="35"/>
                    <a:pt x="459" y="31"/>
                  </a:cubicBezTo>
                  <a:cubicBezTo>
                    <a:pt x="467" y="42"/>
                    <a:pt x="457" y="51"/>
                    <a:pt x="455" y="61"/>
                  </a:cubicBezTo>
                  <a:cubicBezTo>
                    <a:pt x="449" y="71"/>
                    <a:pt x="453" y="84"/>
                    <a:pt x="443" y="93"/>
                  </a:cubicBezTo>
                  <a:cubicBezTo>
                    <a:pt x="424" y="81"/>
                    <a:pt x="433" y="53"/>
                    <a:pt x="408" y="45"/>
                  </a:cubicBezTo>
                  <a:cubicBezTo>
                    <a:pt x="394" y="36"/>
                    <a:pt x="376" y="42"/>
                    <a:pt x="363" y="46"/>
                  </a:cubicBezTo>
                  <a:cubicBezTo>
                    <a:pt x="346" y="54"/>
                    <a:pt x="342" y="75"/>
                    <a:pt x="324" y="80"/>
                  </a:cubicBezTo>
                  <a:cubicBezTo>
                    <a:pt x="323" y="82"/>
                    <a:pt x="323" y="82"/>
                    <a:pt x="323" y="82"/>
                  </a:cubicBezTo>
                  <a:cubicBezTo>
                    <a:pt x="329" y="91"/>
                    <a:pt x="340" y="82"/>
                    <a:pt x="349" y="86"/>
                  </a:cubicBezTo>
                  <a:cubicBezTo>
                    <a:pt x="372" y="94"/>
                    <a:pt x="398" y="90"/>
                    <a:pt x="420" y="81"/>
                  </a:cubicBezTo>
                  <a:cubicBezTo>
                    <a:pt x="426" y="80"/>
                    <a:pt x="429" y="87"/>
                    <a:pt x="430" y="90"/>
                  </a:cubicBezTo>
                  <a:cubicBezTo>
                    <a:pt x="425" y="99"/>
                    <a:pt x="439" y="100"/>
                    <a:pt x="432" y="109"/>
                  </a:cubicBezTo>
                  <a:cubicBezTo>
                    <a:pt x="429" y="126"/>
                    <a:pt x="408" y="137"/>
                    <a:pt x="407" y="154"/>
                  </a:cubicBezTo>
                  <a:cubicBezTo>
                    <a:pt x="408" y="164"/>
                    <a:pt x="407" y="174"/>
                    <a:pt x="398" y="181"/>
                  </a:cubicBezTo>
                  <a:cubicBezTo>
                    <a:pt x="398" y="190"/>
                    <a:pt x="396" y="200"/>
                    <a:pt x="392" y="209"/>
                  </a:cubicBezTo>
                  <a:cubicBezTo>
                    <a:pt x="387" y="211"/>
                    <a:pt x="383" y="205"/>
                    <a:pt x="380" y="201"/>
                  </a:cubicBezTo>
                  <a:cubicBezTo>
                    <a:pt x="380" y="185"/>
                    <a:pt x="396" y="178"/>
                    <a:pt x="400" y="163"/>
                  </a:cubicBezTo>
                  <a:cubicBezTo>
                    <a:pt x="405" y="147"/>
                    <a:pt x="396" y="127"/>
                    <a:pt x="394" y="110"/>
                  </a:cubicBezTo>
                  <a:cubicBezTo>
                    <a:pt x="391" y="109"/>
                    <a:pt x="391" y="109"/>
                    <a:pt x="391" y="109"/>
                  </a:cubicBezTo>
                  <a:cubicBezTo>
                    <a:pt x="376" y="122"/>
                    <a:pt x="358" y="133"/>
                    <a:pt x="355" y="153"/>
                  </a:cubicBezTo>
                  <a:cubicBezTo>
                    <a:pt x="357" y="165"/>
                    <a:pt x="360" y="178"/>
                    <a:pt x="368" y="188"/>
                  </a:cubicBezTo>
                  <a:cubicBezTo>
                    <a:pt x="368" y="192"/>
                    <a:pt x="368" y="192"/>
                    <a:pt x="368" y="192"/>
                  </a:cubicBezTo>
                  <a:cubicBezTo>
                    <a:pt x="353" y="179"/>
                    <a:pt x="329" y="197"/>
                    <a:pt x="320" y="176"/>
                  </a:cubicBezTo>
                  <a:cubicBezTo>
                    <a:pt x="320" y="168"/>
                    <a:pt x="330" y="163"/>
                    <a:pt x="334" y="157"/>
                  </a:cubicBezTo>
                  <a:cubicBezTo>
                    <a:pt x="344" y="140"/>
                    <a:pt x="350" y="113"/>
                    <a:pt x="337" y="96"/>
                  </a:cubicBezTo>
                  <a:cubicBezTo>
                    <a:pt x="329" y="99"/>
                    <a:pt x="329" y="113"/>
                    <a:pt x="317" y="112"/>
                  </a:cubicBezTo>
                  <a:cubicBezTo>
                    <a:pt x="304" y="123"/>
                    <a:pt x="304" y="123"/>
                    <a:pt x="304" y="123"/>
                  </a:cubicBezTo>
                  <a:cubicBezTo>
                    <a:pt x="299" y="99"/>
                    <a:pt x="271" y="87"/>
                    <a:pt x="264" y="65"/>
                  </a:cubicBezTo>
                  <a:cubicBezTo>
                    <a:pt x="270" y="54"/>
                    <a:pt x="273" y="42"/>
                    <a:pt x="275" y="31"/>
                  </a:cubicBezTo>
                  <a:cubicBezTo>
                    <a:pt x="291" y="46"/>
                    <a:pt x="315" y="54"/>
                    <a:pt x="337" y="47"/>
                  </a:cubicBezTo>
                  <a:cubicBezTo>
                    <a:pt x="343" y="42"/>
                    <a:pt x="354" y="50"/>
                    <a:pt x="356" y="37"/>
                  </a:cubicBezTo>
                  <a:cubicBezTo>
                    <a:pt x="354" y="26"/>
                    <a:pt x="351" y="14"/>
                    <a:pt x="346" y="4"/>
                  </a:cubicBezTo>
                  <a:cubicBezTo>
                    <a:pt x="338" y="4"/>
                    <a:pt x="338" y="4"/>
                    <a:pt x="338" y="4"/>
                  </a:cubicBezTo>
                  <a:cubicBezTo>
                    <a:pt x="340" y="7"/>
                    <a:pt x="341" y="10"/>
                    <a:pt x="343" y="13"/>
                  </a:cubicBezTo>
                  <a:cubicBezTo>
                    <a:pt x="344" y="17"/>
                    <a:pt x="346" y="20"/>
                    <a:pt x="344" y="25"/>
                  </a:cubicBezTo>
                  <a:cubicBezTo>
                    <a:pt x="339" y="23"/>
                    <a:pt x="339" y="23"/>
                    <a:pt x="339" y="23"/>
                  </a:cubicBezTo>
                  <a:cubicBezTo>
                    <a:pt x="332" y="15"/>
                    <a:pt x="326" y="9"/>
                    <a:pt x="318" y="4"/>
                  </a:cubicBezTo>
                  <a:cubicBezTo>
                    <a:pt x="304" y="4"/>
                    <a:pt x="304" y="4"/>
                    <a:pt x="304" y="4"/>
                  </a:cubicBezTo>
                  <a:cubicBezTo>
                    <a:pt x="319" y="11"/>
                    <a:pt x="331" y="22"/>
                    <a:pt x="339" y="36"/>
                  </a:cubicBezTo>
                  <a:cubicBezTo>
                    <a:pt x="333" y="44"/>
                    <a:pt x="318" y="42"/>
                    <a:pt x="308" y="42"/>
                  </a:cubicBezTo>
                  <a:cubicBezTo>
                    <a:pt x="292" y="40"/>
                    <a:pt x="279" y="27"/>
                    <a:pt x="274" y="13"/>
                  </a:cubicBezTo>
                  <a:cubicBezTo>
                    <a:pt x="279" y="4"/>
                    <a:pt x="279" y="4"/>
                    <a:pt x="279" y="4"/>
                  </a:cubicBezTo>
                  <a:cubicBezTo>
                    <a:pt x="270" y="4"/>
                    <a:pt x="270" y="4"/>
                    <a:pt x="270" y="4"/>
                  </a:cubicBezTo>
                  <a:cubicBezTo>
                    <a:pt x="265" y="9"/>
                    <a:pt x="258" y="11"/>
                    <a:pt x="252" y="12"/>
                  </a:cubicBezTo>
                  <a:cubicBezTo>
                    <a:pt x="255" y="10"/>
                    <a:pt x="259" y="7"/>
                    <a:pt x="262" y="4"/>
                  </a:cubicBezTo>
                  <a:cubicBezTo>
                    <a:pt x="250" y="4"/>
                    <a:pt x="250" y="4"/>
                    <a:pt x="250" y="4"/>
                  </a:cubicBezTo>
                  <a:cubicBezTo>
                    <a:pt x="250" y="4"/>
                    <a:pt x="250" y="4"/>
                    <a:pt x="250" y="4"/>
                  </a:cubicBezTo>
                  <a:cubicBezTo>
                    <a:pt x="247" y="5"/>
                    <a:pt x="245" y="5"/>
                    <a:pt x="242" y="4"/>
                  </a:cubicBezTo>
                  <a:cubicBezTo>
                    <a:pt x="230" y="4"/>
                    <a:pt x="230" y="4"/>
                    <a:pt x="230" y="4"/>
                  </a:cubicBezTo>
                  <a:cubicBezTo>
                    <a:pt x="233" y="7"/>
                    <a:pt x="236" y="10"/>
                    <a:pt x="239" y="12"/>
                  </a:cubicBezTo>
                  <a:cubicBezTo>
                    <a:pt x="236" y="16"/>
                    <a:pt x="231" y="12"/>
                    <a:pt x="228" y="11"/>
                  </a:cubicBezTo>
                  <a:cubicBezTo>
                    <a:pt x="224" y="9"/>
                    <a:pt x="222" y="7"/>
                    <a:pt x="220" y="4"/>
                  </a:cubicBezTo>
                  <a:cubicBezTo>
                    <a:pt x="209" y="4"/>
                    <a:pt x="209" y="4"/>
                    <a:pt x="209" y="4"/>
                  </a:cubicBezTo>
                  <a:cubicBezTo>
                    <a:pt x="199" y="14"/>
                    <a:pt x="180" y="13"/>
                    <a:pt x="167" y="10"/>
                  </a:cubicBezTo>
                  <a:cubicBezTo>
                    <a:pt x="164" y="8"/>
                    <a:pt x="160" y="6"/>
                    <a:pt x="157" y="4"/>
                  </a:cubicBezTo>
                  <a:cubicBezTo>
                    <a:pt x="147" y="4"/>
                    <a:pt x="147" y="4"/>
                    <a:pt x="147" y="4"/>
                  </a:cubicBezTo>
                  <a:cubicBezTo>
                    <a:pt x="151" y="7"/>
                    <a:pt x="154" y="10"/>
                    <a:pt x="158" y="13"/>
                  </a:cubicBezTo>
                  <a:cubicBezTo>
                    <a:pt x="155" y="19"/>
                    <a:pt x="149" y="24"/>
                    <a:pt x="144" y="29"/>
                  </a:cubicBezTo>
                  <a:cubicBezTo>
                    <a:pt x="130" y="27"/>
                    <a:pt x="126" y="10"/>
                    <a:pt x="115" y="6"/>
                  </a:cubicBezTo>
                  <a:cubicBezTo>
                    <a:pt x="98" y="0"/>
                    <a:pt x="82" y="9"/>
                    <a:pt x="68" y="15"/>
                  </a:cubicBezTo>
                  <a:cubicBezTo>
                    <a:pt x="65" y="12"/>
                    <a:pt x="65" y="12"/>
                    <a:pt x="65" y="12"/>
                  </a:cubicBezTo>
                  <a:cubicBezTo>
                    <a:pt x="65" y="9"/>
                    <a:pt x="64" y="7"/>
                    <a:pt x="64" y="4"/>
                  </a:cubicBezTo>
                  <a:cubicBezTo>
                    <a:pt x="56" y="4"/>
                    <a:pt x="56" y="4"/>
                    <a:pt x="56" y="4"/>
                  </a:cubicBezTo>
                  <a:cubicBezTo>
                    <a:pt x="61" y="32"/>
                    <a:pt x="75" y="59"/>
                    <a:pt x="95" y="80"/>
                  </a:cubicBezTo>
                  <a:cubicBezTo>
                    <a:pt x="95" y="84"/>
                    <a:pt x="95" y="84"/>
                    <a:pt x="95" y="84"/>
                  </a:cubicBezTo>
                  <a:cubicBezTo>
                    <a:pt x="71" y="66"/>
                    <a:pt x="60" y="39"/>
                    <a:pt x="49" y="13"/>
                  </a:cubicBezTo>
                  <a:cubicBezTo>
                    <a:pt x="48" y="9"/>
                    <a:pt x="48" y="7"/>
                    <a:pt x="47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9" y="16"/>
                    <a:pt x="24" y="28"/>
                    <a:pt x="26" y="41"/>
                  </a:cubicBezTo>
                  <a:cubicBezTo>
                    <a:pt x="43" y="79"/>
                    <a:pt x="59" y="126"/>
                    <a:pt x="104" y="142"/>
                  </a:cubicBezTo>
                  <a:cubicBezTo>
                    <a:pt x="133" y="165"/>
                    <a:pt x="169" y="175"/>
                    <a:pt x="204" y="183"/>
                  </a:cubicBezTo>
                  <a:cubicBezTo>
                    <a:pt x="217" y="187"/>
                    <a:pt x="235" y="183"/>
                    <a:pt x="241" y="197"/>
                  </a:cubicBezTo>
                  <a:cubicBezTo>
                    <a:pt x="252" y="248"/>
                    <a:pt x="274" y="302"/>
                    <a:pt x="321" y="333"/>
                  </a:cubicBezTo>
                  <a:cubicBezTo>
                    <a:pt x="356" y="352"/>
                    <a:pt x="392" y="367"/>
                    <a:pt x="434" y="365"/>
                  </a:cubicBezTo>
                  <a:cubicBezTo>
                    <a:pt x="440" y="371"/>
                    <a:pt x="444" y="379"/>
                    <a:pt x="442" y="387"/>
                  </a:cubicBezTo>
                  <a:cubicBezTo>
                    <a:pt x="459" y="430"/>
                    <a:pt x="489" y="473"/>
                    <a:pt x="534" y="490"/>
                  </a:cubicBezTo>
                  <a:cubicBezTo>
                    <a:pt x="571" y="509"/>
                    <a:pt x="618" y="503"/>
                    <a:pt x="656" y="521"/>
                  </a:cubicBezTo>
                  <a:cubicBezTo>
                    <a:pt x="694" y="535"/>
                    <a:pt x="728" y="570"/>
                    <a:pt x="742" y="608"/>
                  </a:cubicBezTo>
                  <a:cubicBezTo>
                    <a:pt x="742" y="610"/>
                    <a:pt x="742" y="610"/>
                    <a:pt x="742" y="610"/>
                  </a:cubicBezTo>
                  <a:cubicBezTo>
                    <a:pt x="720" y="577"/>
                    <a:pt x="686" y="539"/>
                    <a:pt x="646" y="526"/>
                  </a:cubicBezTo>
                  <a:cubicBezTo>
                    <a:pt x="605" y="514"/>
                    <a:pt x="561" y="513"/>
                    <a:pt x="523" y="494"/>
                  </a:cubicBezTo>
                  <a:cubicBezTo>
                    <a:pt x="473" y="474"/>
                    <a:pt x="445" y="424"/>
                    <a:pt x="432" y="377"/>
                  </a:cubicBezTo>
                  <a:cubicBezTo>
                    <a:pt x="422" y="371"/>
                    <a:pt x="409" y="375"/>
                    <a:pt x="399" y="373"/>
                  </a:cubicBezTo>
                  <a:cubicBezTo>
                    <a:pt x="334" y="374"/>
                    <a:pt x="282" y="319"/>
                    <a:pt x="254" y="264"/>
                  </a:cubicBezTo>
                  <a:cubicBezTo>
                    <a:pt x="244" y="246"/>
                    <a:pt x="246" y="223"/>
                    <a:pt x="239" y="205"/>
                  </a:cubicBezTo>
                  <a:cubicBezTo>
                    <a:pt x="232" y="196"/>
                    <a:pt x="218" y="200"/>
                    <a:pt x="208" y="197"/>
                  </a:cubicBezTo>
                  <a:cubicBezTo>
                    <a:pt x="185" y="196"/>
                    <a:pt x="166" y="184"/>
                    <a:pt x="143" y="180"/>
                  </a:cubicBezTo>
                  <a:cubicBezTo>
                    <a:pt x="99" y="166"/>
                    <a:pt x="55" y="129"/>
                    <a:pt x="38" y="85"/>
                  </a:cubicBezTo>
                  <a:cubicBezTo>
                    <a:pt x="25" y="59"/>
                    <a:pt x="12" y="33"/>
                    <a:pt x="7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5" y="30"/>
                    <a:pt x="14" y="54"/>
                    <a:pt x="25" y="76"/>
                  </a:cubicBezTo>
                  <a:cubicBezTo>
                    <a:pt x="50" y="140"/>
                    <a:pt x="112" y="184"/>
                    <a:pt x="177" y="196"/>
                  </a:cubicBezTo>
                  <a:cubicBezTo>
                    <a:pt x="195" y="202"/>
                    <a:pt x="216" y="202"/>
                    <a:pt x="234" y="210"/>
                  </a:cubicBezTo>
                  <a:cubicBezTo>
                    <a:pt x="240" y="244"/>
                    <a:pt x="249" y="278"/>
                    <a:pt x="272" y="304"/>
                  </a:cubicBezTo>
                  <a:cubicBezTo>
                    <a:pt x="300" y="346"/>
                    <a:pt x="343" y="375"/>
                    <a:pt x="392" y="378"/>
                  </a:cubicBezTo>
                  <a:cubicBezTo>
                    <a:pt x="402" y="383"/>
                    <a:pt x="419" y="375"/>
                    <a:pt x="427" y="383"/>
                  </a:cubicBezTo>
                  <a:cubicBezTo>
                    <a:pt x="432" y="403"/>
                    <a:pt x="443" y="418"/>
                    <a:pt x="450" y="437"/>
                  </a:cubicBezTo>
                  <a:cubicBezTo>
                    <a:pt x="468" y="470"/>
                    <a:pt x="500" y="489"/>
                    <a:pt x="532" y="504"/>
                  </a:cubicBezTo>
                  <a:cubicBezTo>
                    <a:pt x="576" y="523"/>
                    <a:pt x="627" y="519"/>
                    <a:pt x="669" y="542"/>
                  </a:cubicBezTo>
                  <a:cubicBezTo>
                    <a:pt x="698" y="562"/>
                    <a:pt x="728" y="592"/>
                    <a:pt x="740" y="624"/>
                  </a:cubicBezTo>
                  <a:cubicBezTo>
                    <a:pt x="742" y="624"/>
                    <a:pt x="742" y="624"/>
                    <a:pt x="742" y="624"/>
                  </a:cubicBezTo>
                  <a:cubicBezTo>
                    <a:pt x="747" y="625"/>
                    <a:pt x="743" y="619"/>
                    <a:pt x="744" y="614"/>
                  </a:cubicBezTo>
                  <a:cubicBezTo>
                    <a:pt x="747" y="617"/>
                    <a:pt x="754" y="617"/>
                    <a:pt x="757" y="622"/>
                  </a:cubicBezTo>
                  <a:cubicBezTo>
                    <a:pt x="766" y="614"/>
                    <a:pt x="772" y="600"/>
                    <a:pt x="778" y="590"/>
                  </a:cubicBezTo>
                  <a:cubicBezTo>
                    <a:pt x="802" y="550"/>
                    <a:pt x="845" y="531"/>
                    <a:pt x="888" y="523"/>
                  </a:cubicBezTo>
                  <a:cubicBezTo>
                    <a:pt x="912" y="520"/>
                    <a:pt x="934" y="514"/>
                    <a:pt x="959" y="513"/>
                  </a:cubicBezTo>
                  <a:cubicBezTo>
                    <a:pt x="994" y="510"/>
                    <a:pt x="1024" y="486"/>
                    <a:pt x="1042" y="457"/>
                  </a:cubicBezTo>
                  <a:cubicBezTo>
                    <a:pt x="1060" y="435"/>
                    <a:pt x="1062" y="407"/>
                    <a:pt x="1072" y="381"/>
                  </a:cubicBezTo>
                  <a:cubicBezTo>
                    <a:pt x="1098" y="377"/>
                    <a:pt x="1125" y="375"/>
                    <a:pt x="1150" y="368"/>
                  </a:cubicBezTo>
                  <a:cubicBezTo>
                    <a:pt x="1195" y="345"/>
                    <a:pt x="1195" y="345"/>
                    <a:pt x="1195" y="345"/>
                  </a:cubicBezTo>
                  <a:cubicBezTo>
                    <a:pt x="1229" y="323"/>
                    <a:pt x="1247" y="288"/>
                    <a:pt x="1259" y="253"/>
                  </a:cubicBezTo>
                  <a:cubicBezTo>
                    <a:pt x="1264" y="240"/>
                    <a:pt x="1264" y="224"/>
                    <a:pt x="1270" y="213"/>
                  </a:cubicBezTo>
                  <a:cubicBezTo>
                    <a:pt x="1330" y="205"/>
                    <a:pt x="1390" y="188"/>
                    <a:pt x="1431" y="141"/>
                  </a:cubicBezTo>
                  <a:cubicBezTo>
                    <a:pt x="1473" y="104"/>
                    <a:pt x="1497" y="56"/>
                    <a:pt x="1506" y="4"/>
                  </a:cubicBezTo>
                  <a:lnTo>
                    <a:pt x="1501" y="4"/>
                  </a:lnTo>
                  <a:close/>
                  <a:moveTo>
                    <a:pt x="1411" y="46"/>
                  </a:moveTo>
                  <a:cubicBezTo>
                    <a:pt x="1414" y="51"/>
                    <a:pt x="1416" y="56"/>
                    <a:pt x="1414" y="62"/>
                  </a:cubicBezTo>
                  <a:cubicBezTo>
                    <a:pt x="1405" y="61"/>
                    <a:pt x="1399" y="49"/>
                    <a:pt x="1390" y="46"/>
                  </a:cubicBezTo>
                  <a:cubicBezTo>
                    <a:pt x="1384" y="40"/>
                    <a:pt x="1372" y="43"/>
                    <a:pt x="1370" y="36"/>
                  </a:cubicBezTo>
                  <a:cubicBezTo>
                    <a:pt x="1384" y="33"/>
                    <a:pt x="1401" y="34"/>
                    <a:pt x="1411" y="46"/>
                  </a:cubicBezTo>
                  <a:close/>
                  <a:moveTo>
                    <a:pt x="1356" y="44"/>
                  </a:moveTo>
                  <a:cubicBezTo>
                    <a:pt x="1372" y="45"/>
                    <a:pt x="1393" y="47"/>
                    <a:pt x="1403" y="64"/>
                  </a:cubicBezTo>
                  <a:cubicBezTo>
                    <a:pt x="1403" y="69"/>
                    <a:pt x="1397" y="69"/>
                    <a:pt x="1394" y="71"/>
                  </a:cubicBezTo>
                  <a:cubicBezTo>
                    <a:pt x="1377" y="71"/>
                    <a:pt x="1359" y="68"/>
                    <a:pt x="1350" y="52"/>
                  </a:cubicBezTo>
                  <a:cubicBezTo>
                    <a:pt x="1346" y="47"/>
                    <a:pt x="1351" y="44"/>
                    <a:pt x="1356" y="44"/>
                  </a:cubicBezTo>
                  <a:close/>
                  <a:moveTo>
                    <a:pt x="1153" y="116"/>
                  </a:moveTo>
                  <a:cubicBezTo>
                    <a:pt x="1160" y="118"/>
                    <a:pt x="1166" y="125"/>
                    <a:pt x="1169" y="131"/>
                  </a:cubicBezTo>
                  <a:cubicBezTo>
                    <a:pt x="1170" y="142"/>
                    <a:pt x="1170" y="154"/>
                    <a:pt x="1164" y="161"/>
                  </a:cubicBezTo>
                  <a:cubicBezTo>
                    <a:pt x="1169" y="169"/>
                    <a:pt x="1159" y="173"/>
                    <a:pt x="1157" y="179"/>
                  </a:cubicBezTo>
                  <a:cubicBezTo>
                    <a:pt x="1148" y="184"/>
                    <a:pt x="1148" y="184"/>
                    <a:pt x="1148" y="184"/>
                  </a:cubicBezTo>
                  <a:cubicBezTo>
                    <a:pt x="1147" y="176"/>
                    <a:pt x="1155" y="168"/>
                    <a:pt x="1155" y="159"/>
                  </a:cubicBezTo>
                  <a:cubicBezTo>
                    <a:pt x="1161" y="144"/>
                    <a:pt x="1152" y="131"/>
                    <a:pt x="1153" y="116"/>
                  </a:cubicBezTo>
                  <a:close/>
                  <a:moveTo>
                    <a:pt x="1142" y="114"/>
                  </a:moveTo>
                  <a:cubicBezTo>
                    <a:pt x="1151" y="128"/>
                    <a:pt x="1154" y="148"/>
                    <a:pt x="1149" y="165"/>
                  </a:cubicBezTo>
                  <a:cubicBezTo>
                    <a:pt x="1146" y="169"/>
                    <a:pt x="1145" y="176"/>
                    <a:pt x="1139" y="177"/>
                  </a:cubicBezTo>
                  <a:cubicBezTo>
                    <a:pt x="1127" y="155"/>
                    <a:pt x="1142" y="136"/>
                    <a:pt x="1142" y="114"/>
                  </a:cubicBezTo>
                  <a:close/>
                  <a:moveTo>
                    <a:pt x="1091" y="152"/>
                  </a:moveTo>
                  <a:cubicBezTo>
                    <a:pt x="1085" y="160"/>
                    <a:pt x="1081" y="166"/>
                    <a:pt x="1070" y="167"/>
                  </a:cubicBezTo>
                  <a:cubicBezTo>
                    <a:pt x="1069" y="166"/>
                    <a:pt x="1069" y="166"/>
                    <a:pt x="1069" y="166"/>
                  </a:cubicBezTo>
                  <a:cubicBezTo>
                    <a:pt x="1083" y="149"/>
                    <a:pt x="1089" y="126"/>
                    <a:pt x="1098" y="105"/>
                  </a:cubicBezTo>
                  <a:cubicBezTo>
                    <a:pt x="1106" y="119"/>
                    <a:pt x="1098" y="139"/>
                    <a:pt x="1091" y="152"/>
                  </a:cubicBezTo>
                  <a:close/>
                  <a:moveTo>
                    <a:pt x="1089" y="111"/>
                  </a:moveTo>
                  <a:cubicBezTo>
                    <a:pt x="1082" y="135"/>
                    <a:pt x="1072" y="164"/>
                    <a:pt x="1049" y="176"/>
                  </a:cubicBezTo>
                  <a:cubicBezTo>
                    <a:pt x="1047" y="149"/>
                    <a:pt x="1064" y="120"/>
                    <a:pt x="1089" y="111"/>
                  </a:cubicBezTo>
                  <a:close/>
                  <a:moveTo>
                    <a:pt x="826" y="194"/>
                  </a:moveTo>
                  <a:cubicBezTo>
                    <a:pt x="824" y="193"/>
                    <a:pt x="824" y="193"/>
                    <a:pt x="824" y="193"/>
                  </a:cubicBezTo>
                  <a:cubicBezTo>
                    <a:pt x="833" y="188"/>
                    <a:pt x="844" y="190"/>
                    <a:pt x="854" y="190"/>
                  </a:cubicBezTo>
                  <a:cubicBezTo>
                    <a:pt x="859" y="188"/>
                    <a:pt x="865" y="187"/>
                    <a:pt x="869" y="189"/>
                  </a:cubicBezTo>
                  <a:cubicBezTo>
                    <a:pt x="857" y="198"/>
                    <a:pt x="839" y="200"/>
                    <a:pt x="826" y="194"/>
                  </a:cubicBezTo>
                  <a:close/>
                  <a:moveTo>
                    <a:pt x="867" y="180"/>
                  </a:moveTo>
                  <a:cubicBezTo>
                    <a:pt x="856" y="183"/>
                    <a:pt x="845" y="186"/>
                    <a:pt x="833" y="183"/>
                  </a:cubicBezTo>
                  <a:cubicBezTo>
                    <a:pt x="831" y="174"/>
                    <a:pt x="843" y="174"/>
                    <a:pt x="848" y="169"/>
                  </a:cubicBezTo>
                  <a:cubicBezTo>
                    <a:pt x="860" y="166"/>
                    <a:pt x="873" y="169"/>
                    <a:pt x="884" y="170"/>
                  </a:cubicBezTo>
                  <a:cubicBezTo>
                    <a:pt x="883" y="177"/>
                    <a:pt x="873" y="178"/>
                    <a:pt x="867" y="180"/>
                  </a:cubicBezTo>
                  <a:close/>
                  <a:moveTo>
                    <a:pt x="896" y="265"/>
                  </a:moveTo>
                  <a:cubicBezTo>
                    <a:pt x="884" y="258"/>
                    <a:pt x="881" y="246"/>
                    <a:pt x="879" y="234"/>
                  </a:cubicBezTo>
                  <a:cubicBezTo>
                    <a:pt x="879" y="224"/>
                    <a:pt x="879" y="212"/>
                    <a:pt x="891" y="210"/>
                  </a:cubicBezTo>
                  <a:cubicBezTo>
                    <a:pt x="894" y="227"/>
                    <a:pt x="891" y="246"/>
                    <a:pt x="898" y="263"/>
                  </a:cubicBezTo>
                  <a:lnTo>
                    <a:pt x="896" y="265"/>
                  </a:lnTo>
                  <a:close/>
                  <a:moveTo>
                    <a:pt x="910" y="241"/>
                  </a:moveTo>
                  <a:cubicBezTo>
                    <a:pt x="909" y="247"/>
                    <a:pt x="907" y="252"/>
                    <a:pt x="904" y="257"/>
                  </a:cubicBezTo>
                  <a:cubicBezTo>
                    <a:pt x="899" y="243"/>
                    <a:pt x="894" y="226"/>
                    <a:pt x="898" y="210"/>
                  </a:cubicBezTo>
                  <a:cubicBezTo>
                    <a:pt x="907" y="215"/>
                    <a:pt x="909" y="228"/>
                    <a:pt x="910" y="241"/>
                  </a:cubicBezTo>
                  <a:close/>
                  <a:moveTo>
                    <a:pt x="849" y="334"/>
                  </a:moveTo>
                  <a:cubicBezTo>
                    <a:pt x="840" y="335"/>
                    <a:pt x="830" y="331"/>
                    <a:pt x="826" y="323"/>
                  </a:cubicBezTo>
                  <a:cubicBezTo>
                    <a:pt x="823" y="316"/>
                    <a:pt x="822" y="307"/>
                    <a:pt x="826" y="299"/>
                  </a:cubicBezTo>
                  <a:cubicBezTo>
                    <a:pt x="837" y="314"/>
                    <a:pt x="853" y="325"/>
                    <a:pt x="872" y="325"/>
                  </a:cubicBezTo>
                  <a:cubicBezTo>
                    <a:pt x="868" y="333"/>
                    <a:pt x="858" y="334"/>
                    <a:pt x="849" y="334"/>
                  </a:cubicBezTo>
                  <a:close/>
                  <a:moveTo>
                    <a:pt x="845" y="311"/>
                  </a:moveTo>
                  <a:cubicBezTo>
                    <a:pt x="841" y="305"/>
                    <a:pt x="830" y="298"/>
                    <a:pt x="834" y="290"/>
                  </a:cubicBezTo>
                  <a:cubicBezTo>
                    <a:pt x="849" y="294"/>
                    <a:pt x="870" y="298"/>
                    <a:pt x="874" y="316"/>
                  </a:cubicBezTo>
                  <a:cubicBezTo>
                    <a:pt x="864" y="321"/>
                    <a:pt x="852" y="317"/>
                    <a:pt x="845" y="311"/>
                  </a:cubicBezTo>
                  <a:close/>
                  <a:moveTo>
                    <a:pt x="760" y="317"/>
                  </a:moveTo>
                  <a:cubicBezTo>
                    <a:pt x="771" y="315"/>
                    <a:pt x="779" y="321"/>
                    <a:pt x="787" y="327"/>
                  </a:cubicBezTo>
                  <a:cubicBezTo>
                    <a:pt x="792" y="333"/>
                    <a:pt x="800" y="341"/>
                    <a:pt x="795" y="349"/>
                  </a:cubicBezTo>
                  <a:cubicBezTo>
                    <a:pt x="783" y="341"/>
                    <a:pt x="771" y="332"/>
                    <a:pt x="759" y="323"/>
                  </a:cubicBezTo>
                  <a:cubicBezTo>
                    <a:pt x="756" y="321"/>
                    <a:pt x="758" y="318"/>
                    <a:pt x="760" y="317"/>
                  </a:cubicBezTo>
                  <a:close/>
                  <a:moveTo>
                    <a:pt x="733" y="321"/>
                  </a:moveTo>
                  <a:cubicBezTo>
                    <a:pt x="753" y="324"/>
                    <a:pt x="770" y="337"/>
                    <a:pt x="783" y="353"/>
                  </a:cubicBezTo>
                  <a:cubicBezTo>
                    <a:pt x="772" y="360"/>
                    <a:pt x="760" y="348"/>
                    <a:pt x="748" y="345"/>
                  </a:cubicBezTo>
                  <a:cubicBezTo>
                    <a:pt x="741" y="339"/>
                    <a:pt x="732" y="331"/>
                    <a:pt x="733" y="321"/>
                  </a:cubicBezTo>
                  <a:close/>
                  <a:moveTo>
                    <a:pt x="875" y="84"/>
                  </a:moveTo>
                  <a:cubicBezTo>
                    <a:pt x="880" y="88"/>
                    <a:pt x="881" y="92"/>
                    <a:pt x="882" y="97"/>
                  </a:cubicBezTo>
                  <a:cubicBezTo>
                    <a:pt x="881" y="98"/>
                    <a:pt x="881" y="98"/>
                    <a:pt x="881" y="98"/>
                  </a:cubicBezTo>
                  <a:cubicBezTo>
                    <a:pt x="871" y="90"/>
                    <a:pt x="859" y="84"/>
                    <a:pt x="853" y="73"/>
                  </a:cubicBezTo>
                  <a:cubicBezTo>
                    <a:pt x="862" y="71"/>
                    <a:pt x="871" y="77"/>
                    <a:pt x="875" y="84"/>
                  </a:cubicBezTo>
                  <a:close/>
                  <a:moveTo>
                    <a:pt x="839" y="76"/>
                  </a:moveTo>
                  <a:cubicBezTo>
                    <a:pt x="853" y="84"/>
                    <a:pt x="869" y="94"/>
                    <a:pt x="878" y="106"/>
                  </a:cubicBezTo>
                  <a:cubicBezTo>
                    <a:pt x="875" y="113"/>
                    <a:pt x="866" y="109"/>
                    <a:pt x="860" y="108"/>
                  </a:cubicBezTo>
                  <a:cubicBezTo>
                    <a:pt x="842" y="104"/>
                    <a:pt x="821" y="96"/>
                    <a:pt x="814" y="77"/>
                  </a:cubicBezTo>
                  <a:cubicBezTo>
                    <a:pt x="819" y="70"/>
                    <a:pt x="831" y="75"/>
                    <a:pt x="839" y="76"/>
                  </a:cubicBezTo>
                  <a:close/>
                  <a:moveTo>
                    <a:pt x="756" y="52"/>
                  </a:moveTo>
                  <a:cubicBezTo>
                    <a:pt x="743" y="43"/>
                    <a:pt x="738" y="29"/>
                    <a:pt x="738" y="13"/>
                  </a:cubicBezTo>
                  <a:cubicBezTo>
                    <a:pt x="738" y="9"/>
                    <a:pt x="742" y="10"/>
                    <a:pt x="744" y="12"/>
                  </a:cubicBezTo>
                  <a:cubicBezTo>
                    <a:pt x="755" y="30"/>
                    <a:pt x="755" y="30"/>
                    <a:pt x="755" y="30"/>
                  </a:cubicBezTo>
                  <a:cubicBezTo>
                    <a:pt x="757" y="36"/>
                    <a:pt x="762" y="49"/>
                    <a:pt x="756" y="52"/>
                  </a:cubicBezTo>
                  <a:close/>
                  <a:moveTo>
                    <a:pt x="757" y="18"/>
                  </a:moveTo>
                  <a:cubicBezTo>
                    <a:pt x="758" y="15"/>
                    <a:pt x="758" y="15"/>
                    <a:pt x="758" y="15"/>
                  </a:cubicBezTo>
                  <a:cubicBezTo>
                    <a:pt x="766" y="21"/>
                    <a:pt x="772" y="30"/>
                    <a:pt x="770" y="42"/>
                  </a:cubicBezTo>
                  <a:cubicBezTo>
                    <a:pt x="769" y="44"/>
                    <a:pt x="769" y="46"/>
                    <a:pt x="767" y="46"/>
                  </a:cubicBezTo>
                  <a:lnTo>
                    <a:pt x="757" y="18"/>
                  </a:lnTo>
                  <a:close/>
                  <a:moveTo>
                    <a:pt x="614" y="35"/>
                  </a:moveTo>
                  <a:cubicBezTo>
                    <a:pt x="611" y="40"/>
                    <a:pt x="611" y="40"/>
                    <a:pt x="611" y="40"/>
                  </a:cubicBezTo>
                  <a:cubicBezTo>
                    <a:pt x="608" y="40"/>
                    <a:pt x="608" y="40"/>
                    <a:pt x="608" y="40"/>
                  </a:cubicBezTo>
                  <a:lnTo>
                    <a:pt x="614" y="35"/>
                  </a:lnTo>
                  <a:close/>
                  <a:moveTo>
                    <a:pt x="623" y="41"/>
                  </a:moveTo>
                  <a:cubicBezTo>
                    <a:pt x="628" y="41"/>
                    <a:pt x="633" y="39"/>
                    <a:pt x="638" y="40"/>
                  </a:cubicBezTo>
                  <a:cubicBezTo>
                    <a:pt x="630" y="60"/>
                    <a:pt x="612" y="80"/>
                    <a:pt x="588" y="82"/>
                  </a:cubicBezTo>
                  <a:cubicBezTo>
                    <a:pt x="591" y="66"/>
                    <a:pt x="607" y="48"/>
                    <a:pt x="623" y="41"/>
                  </a:cubicBezTo>
                  <a:close/>
                  <a:moveTo>
                    <a:pt x="581" y="34"/>
                  </a:moveTo>
                  <a:cubicBezTo>
                    <a:pt x="583" y="35"/>
                    <a:pt x="583" y="35"/>
                    <a:pt x="583" y="35"/>
                  </a:cubicBezTo>
                  <a:cubicBezTo>
                    <a:pt x="582" y="47"/>
                    <a:pt x="571" y="57"/>
                    <a:pt x="561" y="61"/>
                  </a:cubicBezTo>
                  <a:cubicBezTo>
                    <a:pt x="557" y="62"/>
                    <a:pt x="557" y="62"/>
                    <a:pt x="557" y="62"/>
                  </a:cubicBezTo>
                  <a:cubicBezTo>
                    <a:pt x="556" y="47"/>
                    <a:pt x="574" y="45"/>
                    <a:pt x="581" y="34"/>
                  </a:cubicBezTo>
                  <a:close/>
                  <a:moveTo>
                    <a:pt x="572" y="30"/>
                  </a:moveTo>
                  <a:cubicBezTo>
                    <a:pt x="570" y="41"/>
                    <a:pt x="556" y="41"/>
                    <a:pt x="551" y="50"/>
                  </a:cubicBezTo>
                  <a:cubicBezTo>
                    <a:pt x="553" y="39"/>
                    <a:pt x="563" y="32"/>
                    <a:pt x="572" y="30"/>
                  </a:cubicBezTo>
                  <a:close/>
                  <a:moveTo>
                    <a:pt x="503" y="104"/>
                  </a:moveTo>
                  <a:cubicBezTo>
                    <a:pt x="498" y="106"/>
                    <a:pt x="491" y="106"/>
                    <a:pt x="487" y="104"/>
                  </a:cubicBezTo>
                  <a:cubicBezTo>
                    <a:pt x="495" y="97"/>
                    <a:pt x="505" y="92"/>
                    <a:pt x="518" y="93"/>
                  </a:cubicBezTo>
                  <a:cubicBezTo>
                    <a:pt x="516" y="99"/>
                    <a:pt x="508" y="102"/>
                    <a:pt x="503" y="104"/>
                  </a:cubicBezTo>
                  <a:close/>
                  <a:moveTo>
                    <a:pt x="486" y="93"/>
                  </a:moveTo>
                  <a:cubicBezTo>
                    <a:pt x="495" y="85"/>
                    <a:pt x="510" y="73"/>
                    <a:pt x="522" y="83"/>
                  </a:cubicBezTo>
                  <a:cubicBezTo>
                    <a:pt x="511" y="86"/>
                    <a:pt x="497" y="88"/>
                    <a:pt x="486" y="93"/>
                  </a:cubicBezTo>
                  <a:close/>
                  <a:moveTo>
                    <a:pt x="506" y="170"/>
                  </a:moveTo>
                  <a:cubicBezTo>
                    <a:pt x="506" y="155"/>
                    <a:pt x="508" y="131"/>
                    <a:pt x="529" y="128"/>
                  </a:cubicBezTo>
                  <a:cubicBezTo>
                    <a:pt x="518" y="141"/>
                    <a:pt x="516" y="158"/>
                    <a:pt x="506" y="170"/>
                  </a:cubicBezTo>
                  <a:close/>
                  <a:moveTo>
                    <a:pt x="516" y="173"/>
                  </a:moveTo>
                  <a:cubicBezTo>
                    <a:pt x="515" y="170"/>
                    <a:pt x="515" y="170"/>
                    <a:pt x="515" y="170"/>
                  </a:cubicBezTo>
                  <a:cubicBezTo>
                    <a:pt x="521" y="154"/>
                    <a:pt x="527" y="132"/>
                    <a:pt x="547" y="128"/>
                  </a:cubicBezTo>
                  <a:cubicBezTo>
                    <a:pt x="549" y="133"/>
                    <a:pt x="549" y="133"/>
                    <a:pt x="549" y="133"/>
                  </a:cubicBezTo>
                  <a:cubicBezTo>
                    <a:pt x="548" y="150"/>
                    <a:pt x="533" y="168"/>
                    <a:pt x="516" y="173"/>
                  </a:cubicBezTo>
                  <a:close/>
                  <a:moveTo>
                    <a:pt x="512" y="350"/>
                  </a:moveTo>
                  <a:cubicBezTo>
                    <a:pt x="505" y="344"/>
                    <a:pt x="495" y="338"/>
                    <a:pt x="497" y="328"/>
                  </a:cubicBezTo>
                  <a:cubicBezTo>
                    <a:pt x="508" y="340"/>
                    <a:pt x="520" y="347"/>
                    <a:pt x="534" y="353"/>
                  </a:cubicBezTo>
                  <a:cubicBezTo>
                    <a:pt x="529" y="357"/>
                    <a:pt x="518" y="353"/>
                    <a:pt x="512" y="350"/>
                  </a:cubicBezTo>
                  <a:close/>
                  <a:moveTo>
                    <a:pt x="500" y="311"/>
                  </a:moveTo>
                  <a:cubicBezTo>
                    <a:pt x="501" y="308"/>
                    <a:pt x="501" y="308"/>
                    <a:pt x="501" y="308"/>
                  </a:cubicBezTo>
                  <a:cubicBezTo>
                    <a:pt x="517" y="316"/>
                    <a:pt x="544" y="324"/>
                    <a:pt x="543" y="348"/>
                  </a:cubicBezTo>
                  <a:cubicBezTo>
                    <a:pt x="524" y="344"/>
                    <a:pt x="504" y="331"/>
                    <a:pt x="500" y="311"/>
                  </a:cubicBezTo>
                  <a:close/>
                  <a:moveTo>
                    <a:pt x="1162" y="287"/>
                  </a:moveTo>
                  <a:cubicBezTo>
                    <a:pt x="1142" y="253"/>
                    <a:pt x="1142" y="253"/>
                    <a:pt x="1142" y="253"/>
                  </a:cubicBezTo>
                  <a:cubicBezTo>
                    <a:pt x="1147" y="249"/>
                    <a:pt x="1154" y="253"/>
                    <a:pt x="1159" y="255"/>
                  </a:cubicBezTo>
                  <a:cubicBezTo>
                    <a:pt x="1167" y="264"/>
                    <a:pt x="1167" y="264"/>
                    <a:pt x="1167" y="264"/>
                  </a:cubicBezTo>
                  <a:cubicBezTo>
                    <a:pt x="1168" y="272"/>
                    <a:pt x="1169" y="282"/>
                    <a:pt x="1162" y="287"/>
                  </a:cubicBezTo>
                  <a:close/>
                  <a:moveTo>
                    <a:pt x="1153" y="291"/>
                  </a:moveTo>
                  <a:cubicBezTo>
                    <a:pt x="1145" y="290"/>
                    <a:pt x="1135" y="285"/>
                    <a:pt x="1132" y="276"/>
                  </a:cubicBezTo>
                  <a:cubicBezTo>
                    <a:pt x="1129" y="269"/>
                    <a:pt x="1130" y="261"/>
                    <a:pt x="1132" y="254"/>
                  </a:cubicBezTo>
                  <a:cubicBezTo>
                    <a:pt x="1145" y="261"/>
                    <a:pt x="1153" y="277"/>
                    <a:pt x="1153" y="291"/>
                  </a:cubicBezTo>
                  <a:close/>
                  <a:moveTo>
                    <a:pt x="1286" y="133"/>
                  </a:moveTo>
                  <a:cubicBezTo>
                    <a:pt x="1280" y="122"/>
                    <a:pt x="1274" y="108"/>
                    <a:pt x="1278" y="95"/>
                  </a:cubicBezTo>
                  <a:cubicBezTo>
                    <a:pt x="1290" y="105"/>
                    <a:pt x="1300" y="121"/>
                    <a:pt x="1302" y="139"/>
                  </a:cubicBezTo>
                  <a:cubicBezTo>
                    <a:pt x="1297" y="142"/>
                    <a:pt x="1290" y="136"/>
                    <a:pt x="1286" y="133"/>
                  </a:cubicBezTo>
                  <a:close/>
                  <a:moveTo>
                    <a:pt x="1308" y="108"/>
                  </a:moveTo>
                  <a:cubicBezTo>
                    <a:pt x="1309" y="115"/>
                    <a:pt x="1311" y="121"/>
                    <a:pt x="1308" y="127"/>
                  </a:cubicBezTo>
                  <a:cubicBezTo>
                    <a:pt x="1306" y="127"/>
                    <a:pt x="1306" y="127"/>
                    <a:pt x="1306" y="127"/>
                  </a:cubicBezTo>
                  <a:cubicBezTo>
                    <a:pt x="1301" y="114"/>
                    <a:pt x="1293" y="102"/>
                    <a:pt x="1286" y="89"/>
                  </a:cubicBezTo>
                  <a:cubicBezTo>
                    <a:pt x="1296" y="92"/>
                    <a:pt x="1304" y="98"/>
                    <a:pt x="1308" y="108"/>
                  </a:cubicBezTo>
                  <a:close/>
                  <a:moveTo>
                    <a:pt x="1306" y="15"/>
                  </a:moveTo>
                  <a:cubicBezTo>
                    <a:pt x="1322" y="25"/>
                    <a:pt x="1322" y="25"/>
                    <a:pt x="1322" y="25"/>
                  </a:cubicBezTo>
                  <a:cubicBezTo>
                    <a:pt x="1330" y="33"/>
                    <a:pt x="1340" y="42"/>
                    <a:pt x="1342" y="53"/>
                  </a:cubicBezTo>
                  <a:cubicBezTo>
                    <a:pt x="1316" y="37"/>
                    <a:pt x="1287" y="24"/>
                    <a:pt x="1255" y="24"/>
                  </a:cubicBezTo>
                  <a:cubicBezTo>
                    <a:pt x="1254" y="22"/>
                    <a:pt x="1254" y="22"/>
                    <a:pt x="1254" y="22"/>
                  </a:cubicBezTo>
                  <a:cubicBezTo>
                    <a:pt x="1267" y="13"/>
                    <a:pt x="1288" y="14"/>
                    <a:pt x="1306" y="15"/>
                  </a:cubicBezTo>
                  <a:close/>
                  <a:moveTo>
                    <a:pt x="1280" y="31"/>
                  </a:moveTo>
                  <a:cubicBezTo>
                    <a:pt x="1303" y="35"/>
                    <a:pt x="1325" y="47"/>
                    <a:pt x="1341" y="65"/>
                  </a:cubicBezTo>
                  <a:cubicBezTo>
                    <a:pt x="1333" y="73"/>
                    <a:pt x="1319" y="72"/>
                    <a:pt x="1308" y="74"/>
                  </a:cubicBezTo>
                  <a:cubicBezTo>
                    <a:pt x="1283" y="72"/>
                    <a:pt x="1253" y="65"/>
                    <a:pt x="1246" y="39"/>
                  </a:cubicBezTo>
                  <a:cubicBezTo>
                    <a:pt x="1250" y="22"/>
                    <a:pt x="1270" y="34"/>
                    <a:pt x="1280" y="31"/>
                  </a:cubicBezTo>
                  <a:close/>
                  <a:moveTo>
                    <a:pt x="1242" y="21"/>
                  </a:moveTo>
                  <a:cubicBezTo>
                    <a:pt x="1243" y="22"/>
                    <a:pt x="1246" y="25"/>
                    <a:pt x="1244" y="28"/>
                  </a:cubicBezTo>
                  <a:cubicBezTo>
                    <a:pt x="1243" y="31"/>
                    <a:pt x="1240" y="31"/>
                    <a:pt x="1239" y="30"/>
                  </a:cubicBezTo>
                  <a:lnTo>
                    <a:pt x="1242" y="21"/>
                  </a:lnTo>
                  <a:close/>
                  <a:moveTo>
                    <a:pt x="1222" y="55"/>
                  </a:moveTo>
                  <a:cubicBezTo>
                    <a:pt x="1227" y="49"/>
                    <a:pt x="1236" y="42"/>
                    <a:pt x="1244" y="46"/>
                  </a:cubicBezTo>
                  <a:cubicBezTo>
                    <a:pt x="1247" y="56"/>
                    <a:pt x="1258" y="63"/>
                    <a:pt x="1263" y="72"/>
                  </a:cubicBezTo>
                  <a:cubicBezTo>
                    <a:pt x="1268" y="89"/>
                    <a:pt x="1259" y="105"/>
                    <a:pt x="1250" y="121"/>
                  </a:cubicBezTo>
                  <a:cubicBezTo>
                    <a:pt x="1247" y="123"/>
                    <a:pt x="1243" y="125"/>
                    <a:pt x="1239" y="124"/>
                  </a:cubicBezTo>
                  <a:cubicBezTo>
                    <a:pt x="1228" y="103"/>
                    <a:pt x="1218" y="78"/>
                    <a:pt x="1222" y="55"/>
                  </a:cubicBezTo>
                  <a:close/>
                  <a:moveTo>
                    <a:pt x="1098" y="66"/>
                  </a:moveTo>
                  <a:cubicBezTo>
                    <a:pt x="1097" y="67"/>
                    <a:pt x="1094" y="68"/>
                    <a:pt x="1092" y="67"/>
                  </a:cubicBezTo>
                  <a:cubicBezTo>
                    <a:pt x="1097" y="32"/>
                    <a:pt x="1134" y="18"/>
                    <a:pt x="1160" y="6"/>
                  </a:cubicBezTo>
                  <a:cubicBezTo>
                    <a:pt x="1169" y="3"/>
                    <a:pt x="1174" y="10"/>
                    <a:pt x="1181" y="14"/>
                  </a:cubicBezTo>
                  <a:cubicBezTo>
                    <a:pt x="1181" y="18"/>
                    <a:pt x="1182" y="23"/>
                    <a:pt x="1178" y="26"/>
                  </a:cubicBezTo>
                  <a:cubicBezTo>
                    <a:pt x="1148" y="33"/>
                    <a:pt x="1124" y="50"/>
                    <a:pt x="1098" y="66"/>
                  </a:cubicBezTo>
                  <a:close/>
                  <a:moveTo>
                    <a:pt x="1166" y="76"/>
                  </a:moveTo>
                  <a:cubicBezTo>
                    <a:pt x="1148" y="86"/>
                    <a:pt x="1126" y="79"/>
                    <a:pt x="1110" y="68"/>
                  </a:cubicBezTo>
                  <a:cubicBezTo>
                    <a:pt x="1117" y="59"/>
                    <a:pt x="1130" y="54"/>
                    <a:pt x="1140" y="46"/>
                  </a:cubicBezTo>
                  <a:cubicBezTo>
                    <a:pt x="1153" y="41"/>
                    <a:pt x="1167" y="29"/>
                    <a:pt x="1182" y="33"/>
                  </a:cubicBezTo>
                  <a:cubicBezTo>
                    <a:pt x="1194" y="49"/>
                    <a:pt x="1194" y="49"/>
                    <a:pt x="1194" y="49"/>
                  </a:cubicBezTo>
                  <a:cubicBezTo>
                    <a:pt x="1192" y="65"/>
                    <a:pt x="1177" y="69"/>
                    <a:pt x="1166" y="76"/>
                  </a:cubicBezTo>
                  <a:close/>
                  <a:moveTo>
                    <a:pt x="1190" y="78"/>
                  </a:moveTo>
                  <a:cubicBezTo>
                    <a:pt x="1193" y="69"/>
                    <a:pt x="1194" y="60"/>
                    <a:pt x="1200" y="52"/>
                  </a:cubicBezTo>
                  <a:cubicBezTo>
                    <a:pt x="1214" y="54"/>
                    <a:pt x="1214" y="54"/>
                    <a:pt x="1214" y="54"/>
                  </a:cubicBezTo>
                  <a:cubicBezTo>
                    <a:pt x="1213" y="83"/>
                    <a:pt x="1228" y="107"/>
                    <a:pt x="1234" y="134"/>
                  </a:cubicBezTo>
                  <a:cubicBezTo>
                    <a:pt x="1228" y="136"/>
                    <a:pt x="1221" y="129"/>
                    <a:pt x="1214" y="126"/>
                  </a:cubicBezTo>
                  <a:cubicBezTo>
                    <a:pt x="1197" y="116"/>
                    <a:pt x="1191" y="96"/>
                    <a:pt x="1190" y="78"/>
                  </a:cubicBezTo>
                  <a:close/>
                  <a:moveTo>
                    <a:pt x="1179" y="207"/>
                  </a:moveTo>
                  <a:cubicBezTo>
                    <a:pt x="1185" y="199"/>
                    <a:pt x="1190" y="191"/>
                    <a:pt x="1195" y="184"/>
                  </a:cubicBezTo>
                  <a:cubicBezTo>
                    <a:pt x="1200" y="184"/>
                    <a:pt x="1199" y="190"/>
                    <a:pt x="1202" y="193"/>
                  </a:cubicBezTo>
                  <a:cubicBezTo>
                    <a:pt x="1200" y="202"/>
                    <a:pt x="1196" y="211"/>
                    <a:pt x="1190" y="218"/>
                  </a:cubicBezTo>
                  <a:cubicBezTo>
                    <a:pt x="1183" y="224"/>
                    <a:pt x="1175" y="225"/>
                    <a:pt x="1166" y="224"/>
                  </a:cubicBezTo>
                  <a:cubicBezTo>
                    <a:pt x="1167" y="218"/>
                    <a:pt x="1176" y="214"/>
                    <a:pt x="1179" y="207"/>
                  </a:cubicBezTo>
                  <a:close/>
                  <a:moveTo>
                    <a:pt x="1151" y="228"/>
                  </a:moveTo>
                  <a:cubicBezTo>
                    <a:pt x="1167" y="229"/>
                    <a:pt x="1188" y="234"/>
                    <a:pt x="1198" y="216"/>
                  </a:cubicBezTo>
                  <a:cubicBezTo>
                    <a:pt x="1208" y="207"/>
                    <a:pt x="1207" y="193"/>
                    <a:pt x="1202" y="181"/>
                  </a:cubicBezTo>
                  <a:cubicBezTo>
                    <a:pt x="1200" y="174"/>
                    <a:pt x="1200" y="174"/>
                    <a:pt x="1200" y="174"/>
                  </a:cubicBezTo>
                  <a:cubicBezTo>
                    <a:pt x="1208" y="131"/>
                    <a:pt x="1208" y="131"/>
                    <a:pt x="1208" y="131"/>
                  </a:cubicBezTo>
                  <a:cubicBezTo>
                    <a:pt x="1219" y="135"/>
                    <a:pt x="1232" y="139"/>
                    <a:pt x="1241" y="149"/>
                  </a:cubicBezTo>
                  <a:cubicBezTo>
                    <a:pt x="1246" y="145"/>
                    <a:pt x="1244" y="137"/>
                    <a:pt x="1243" y="132"/>
                  </a:cubicBezTo>
                  <a:cubicBezTo>
                    <a:pt x="1255" y="125"/>
                    <a:pt x="1261" y="112"/>
                    <a:pt x="1267" y="101"/>
                  </a:cubicBezTo>
                  <a:cubicBezTo>
                    <a:pt x="1269" y="101"/>
                    <a:pt x="1269" y="101"/>
                    <a:pt x="1269" y="101"/>
                  </a:cubicBezTo>
                  <a:cubicBezTo>
                    <a:pt x="1274" y="116"/>
                    <a:pt x="1273" y="134"/>
                    <a:pt x="1290" y="144"/>
                  </a:cubicBezTo>
                  <a:cubicBezTo>
                    <a:pt x="1269" y="156"/>
                    <a:pt x="1243" y="155"/>
                    <a:pt x="1219" y="159"/>
                  </a:cubicBezTo>
                  <a:cubicBezTo>
                    <a:pt x="1217" y="157"/>
                    <a:pt x="1214" y="156"/>
                    <a:pt x="1211" y="157"/>
                  </a:cubicBezTo>
                  <a:cubicBezTo>
                    <a:pt x="1208" y="168"/>
                    <a:pt x="1216" y="177"/>
                    <a:pt x="1215" y="190"/>
                  </a:cubicBezTo>
                  <a:cubicBezTo>
                    <a:pt x="1218" y="231"/>
                    <a:pt x="1201" y="273"/>
                    <a:pt x="1168" y="295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71" y="283"/>
                    <a:pt x="1180" y="272"/>
                    <a:pt x="1171" y="261"/>
                  </a:cubicBezTo>
                  <a:cubicBezTo>
                    <a:pt x="1161" y="239"/>
                    <a:pt x="1133" y="250"/>
                    <a:pt x="1120" y="233"/>
                  </a:cubicBezTo>
                  <a:lnTo>
                    <a:pt x="1151" y="228"/>
                  </a:lnTo>
                  <a:close/>
                  <a:moveTo>
                    <a:pt x="1105" y="236"/>
                  </a:moveTo>
                  <a:cubicBezTo>
                    <a:pt x="1140" y="240"/>
                    <a:pt x="1110" y="288"/>
                    <a:pt x="1144" y="295"/>
                  </a:cubicBezTo>
                  <a:cubicBezTo>
                    <a:pt x="1147" y="297"/>
                    <a:pt x="1155" y="298"/>
                    <a:pt x="1154" y="305"/>
                  </a:cubicBezTo>
                  <a:cubicBezTo>
                    <a:pt x="1133" y="322"/>
                    <a:pt x="1105" y="320"/>
                    <a:pt x="1079" y="326"/>
                  </a:cubicBezTo>
                  <a:cubicBezTo>
                    <a:pt x="1074" y="325"/>
                    <a:pt x="1074" y="325"/>
                    <a:pt x="1074" y="325"/>
                  </a:cubicBezTo>
                  <a:cubicBezTo>
                    <a:pt x="1079" y="309"/>
                    <a:pt x="1091" y="291"/>
                    <a:pt x="1091" y="271"/>
                  </a:cubicBezTo>
                  <a:cubicBezTo>
                    <a:pt x="1090" y="247"/>
                    <a:pt x="1063" y="238"/>
                    <a:pt x="1048" y="226"/>
                  </a:cubicBezTo>
                  <a:cubicBezTo>
                    <a:pt x="1047" y="223"/>
                    <a:pt x="1047" y="223"/>
                    <a:pt x="1047" y="223"/>
                  </a:cubicBezTo>
                  <a:cubicBezTo>
                    <a:pt x="1066" y="227"/>
                    <a:pt x="1087" y="229"/>
                    <a:pt x="1105" y="236"/>
                  </a:cubicBezTo>
                  <a:close/>
                  <a:moveTo>
                    <a:pt x="1072" y="271"/>
                  </a:moveTo>
                  <a:cubicBezTo>
                    <a:pt x="1062" y="244"/>
                    <a:pt x="1062" y="244"/>
                    <a:pt x="1062" y="244"/>
                  </a:cubicBezTo>
                  <a:cubicBezTo>
                    <a:pt x="1072" y="245"/>
                    <a:pt x="1077" y="256"/>
                    <a:pt x="1084" y="262"/>
                  </a:cubicBezTo>
                  <a:cubicBezTo>
                    <a:pt x="1084" y="274"/>
                    <a:pt x="1086" y="286"/>
                    <a:pt x="1078" y="298"/>
                  </a:cubicBezTo>
                  <a:cubicBezTo>
                    <a:pt x="1074" y="291"/>
                    <a:pt x="1075" y="279"/>
                    <a:pt x="1072" y="271"/>
                  </a:cubicBezTo>
                  <a:close/>
                  <a:moveTo>
                    <a:pt x="1043" y="251"/>
                  </a:moveTo>
                  <a:cubicBezTo>
                    <a:pt x="1046" y="237"/>
                    <a:pt x="1046" y="237"/>
                    <a:pt x="1046" y="237"/>
                  </a:cubicBezTo>
                  <a:cubicBezTo>
                    <a:pt x="1060" y="249"/>
                    <a:pt x="1065" y="267"/>
                    <a:pt x="1069" y="286"/>
                  </a:cubicBezTo>
                  <a:cubicBezTo>
                    <a:pt x="1069" y="313"/>
                    <a:pt x="1069" y="313"/>
                    <a:pt x="1069" y="313"/>
                  </a:cubicBezTo>
                  <a:cubicBezTo>
                    <a:pt x="1066" y="313"/>
                    <a:pt x="1066" y="313"/>
                    <a:pt x="1066" y="313"/>
                  </a:cubicBezTo>
                  <a:cubicBezTo>
                    <a:pt x="1048" y="298"/>
                    <a:pt x="1038" y="274"/>
                    <a:pt x="1043" y="251"/>
                  </a:cubicBezTo>
                  <a:close/>
                  <a:moveTo>
                    <a:pt x="918" y="309"/>
                  </a:moveTo>
                  <a:cubicBezTo>
                    <a:pt x="928" y="282"/>
                    <a:pt x="938" y="253"/>
                    <a:pt x="945" y="225"/>
                  </a:cubicBezTo>
                  <a:cubicBezTo>
                    <a:pt x="966" y="246"/>
                    <a:pt x="941" y="279"/>
                    <a:pt x="958" y="304"/>
                  </a:cubicBezTo>
                  <a:cubicBezTo>
                    <a:pt x="964" y="318"/>
                    <a:pt x="978" y="328"/>
                    <a:pt x="984" y="342"/>
                  </a:cubicBezTo>
                  <a:cubicBezTo>
                    <a:pt x="974" y="346"/>
                    <a:pt x="965" y="338"/>
                    <a:pt x="953" y="339"/>
                  </a:cubicBezTo>
                  <a:cubicBezTo>
                    <a:pt x="940" y="338"/>
                    <a:pt x="925" y="340"/>
                    <a:pt x="918" y="328"/>
                  </a:cubicBezTo>
                  <a:cubicBezTo>
                    <a:pt x="914" y="322"/>
                    <a:pt x="913" y="315"/>
                    <a:pt x="918" y="309"/>
                  </a:cubicBezTo>
                  <a:close/>
                  <a:moveTo>
                    <a:pt x="986" y="294"/>
                  </a:moveTo>
                  <a:cubicBezTo>
                    <a:pt x="986" y="305"/>
                    <a:pt x="991" y="317"/>
                    <a:pt x="984" y="327"/>
                  </a:cubicBezTo>
                  <a:cubicBezTo>
                    <a:pt x="969" y="315"/>
                    <a:pt x="954" y="296"/>
                    <a:pt x="957" y="274"/>
                  </a:cubicBezTo>
                  <a:cubicBezTo>
                    <a:pt x="961" y="244"/>
                    <a:pt x="961" y="244"/>
                    <a:pt x="961" y="244"/>
                  </a:cubicBezTo>
                  <a:cubicBezTo>
                    <a:pt x="979" y="255"/>
                    <a:pt x="979" y="277"/>
                    <a:pt x="986" y="294"/>
                  </a:cubicBezTo>
                  <a:close/>
                  <a:moveTo>
                    <a:pt x="982" y="258"/>
                  </a:moveTo>
                  <a:cubicBezTo>
                    <a:pt x="997" y="266"/>
                    <a:pt x="1000" y="290"/>
                    <a:pt x="997" y="307"/>
                  </a:cubicBezTo>
                  <a:cubicBezTo>
                    <a:pt x="998" y="309"/>
                    <a:pt x="996" y="309"/>
                    <a:pt x="995" y="310"/>
                  </a:cubicBezTo>
                  <a:cubicBezTo>
                    <a:pt x="991" y="293"/>
                    <a:pt x="986" y="273"/>
                    <a:pt x="982" y="258"/>
                  </a:cubicBezTo>
                  <a:close/>
                  <a:moveTo>
                    <a:pt x="932" y="348"/>
                  </a:moveTo>
                  <a:cubicBezTo>
                    <a:pt x="934" y="345"/>
                    <a:pt x="934" y="345"/>
                    <a:pt x="934" y="345"/>
                  </a:cubicBezTo>
                  <a:cubicBezTo>
                    <a:pt x="957" y="343"/>
                    <a:pt x="982" y="345"/>
                    <a:pt x="993" y="367"/>
                  </a:cubicBezTo>
                  <a:cubicBezTo>
                    <a:pt x="993" y="370"/>
                    <a:pt x="993" y="370"/>
                    <a:pt x="993" y="370"/>
                  </a:cubicBezTo>
                  <a:cubicBezTo>
                    <a:pt x="972" y="369"/>
                    <a:pt x="944" y="370"/>
                    <a:pt x="932" y="348"/>
                  </a:cubicBezTo>
                  <a:close/>
                  <a:moveTo>
                    <a:pt x="985" y="378"/>
                  </a:moveTo>
                  <a:cubicBezTo>
                    <a:pt x="977" y="386"/>
                    <a:pt x="961" y="391"/>
                    <a:pt x="948" y="387"/>
                  </a:cubicBezTo>
                  <a:cubicBezTo>
                    <a:pt x="937" y="382"/>
                    <a:pt x="930" y="372"/>
                    <a:pt x="927" y="361"/>
                  </a:cubicBezTo>
                  <a:cubicBezTo>
                    <a:pt x="928" y="355"/>
                    <a:pt x="928" y="355"/>
                    <a:pt x="928" y="355"/>
                  </a:cubicBezTo>
                  <a:cubicBezTo>
                    <a:pt x="943" y="369"/>
                    <a:pt x="962" y="377"/>
                    <a:pt x="984" y="377"/>
                  </a:cubicBezTo>
                  <a:lnTo>
                    <a:pt x="985" y="378"/>
                  </a:lnTo>
                  <a:close/>
                  <a:moveTo>
                    <a:pt x="682" y="345"/>
                  </a:moveTo>
                  <a:cubicBezTo>
                    <a:pt x="688" y="356"/>
                    <a:pt x="698" y="368"/>
                    <a:pt x="705" y="374"/>
                  </a:cubicBezTo>
                  <a:cubicBezTo>
                    <a:pt x="687" y="372"/>
                    <a:pt x="670" y="359"/>
                    <a:pt x="660" y="345"/>
                  </a:cubicBezTo>
                  <a:cubicBezTo>
                    <a:pt x="660" y="338"/>
                    <a:pt x="669" y="334"/>
                    <a:pt x="672" y="329"/>
                  </a:cubicBezTo>
                  <a:cubicBezTo>
                    <a:pt x="680" y="332"/>
                    <a:pt x="677" y="341"/>
                    <a:pt x="682" y="345"/>
                  </a:cubicBezTo>
                  <a:close/>
                  <a:moveTo>
                    <a:pt x="796" y="264"/>
                  </a:moveTo>
                  <a:cubicBezTo>
                    <a:pt x="800" y="272"/>
                    <a:pt x="798" y="281"/>
                    <a:pt x="802" y="290"/>
                  </a:cubicBezTo>
                  <a:cubicBezTo>
                    <a:pt x="799" y="294"/>
                    <a:pt x="795" y="290"/>
                    <a:pt x="793" y="289"/>
                  </a:cubicBezTo>
                  <a:cubicBezTo>
                    <a:pt x="773" y="264"/>
                    <a:pt x="748" y="242"/>
                    <a:pt x="718" y="234"/>
                  </a:cubicBezTo>
                  <a:cubicBezTo>
                    <a:pt x="717" y="229"/>
                    <a:pt x="721" y="225"/>
                    <a:pt x="724" y="222"/>
                  </a:cubicBezTo>
                  <a:cubicBezTo>
                    <a:pt x="754" y="219"/>
                    <a:pt x="782" y="238"/>
                    <a:pt x="796" y="264"/>
                  </a:cubicBezTo>
                  <a:close/>
                  <a:moveTo>
                    <a:pt x="775" y="133"/>
                  </a:moveTo>
                  <a:cubicBezTo>
                    <a:pt x="771" y="140"/>
                    <a:pt x="761" y="142"/>
                    <a:pt x="754" y="140"/>
                  </a:cubicBezTo>
                  <a:cubicBezTo>
                    <a:pt x="751" y="138"/>
                    <a:pt x="748" y="135"/>
                    <a:pt x="746" y="132"/>
                  </a:cubicBezTo>
                  <a:cubicBezTo>
                    <a:pt x="754" y="127"/>
                    <a:pt x="768" y="125"/>
                    <a:pt x="775" y="133"/>
                  </a:cubicBezTo>
                  <a:close/>
                  <a:moveTo>
                    <a:pt x="668" y="105"/>
                  </a:moveTo>
                  <a:cubicBezTo>
                    <a:pt x="683" y="119"/>
                    <a:pt x="701" y="132"/>
                    <a:pt x="697" y="154"/>
                  </a:cubicBezTo>
                  <a:cubicBezTo>
                    <a:pt x="700" y="159"/>
                    <a:pt x="694" y="173"/>
                    <a:pt x="703" y="172"/>
                  </a:cubicBezTo>
                  <a:cubicBezTo>
                    <a:pt x="715" y="151"/>
                    <a:pt x="715" y="151"/>
                    <a:pt x="715" y="151"/>
                  </a:cubicBezTo>
                  <a:cubicBezTo>
                    <a:pt x="741" y="164"/>
                    <a:pt x="767" y="145"/>
                    <a:pt x="791" y="136"/>
                  </a:cubicBezTo>
                  <a:cubicBezTo>
                    <a:pt x="798" y="158"/>
                    <a:pt x="794" y="181"/>
                    <a:pt x="781" y="199"/>
                  </a:cubicBezTo>
                  <a:cubicBezTo>
                    <a:pt x="751" y="216"/>
                    <a:pt x="751" y="216"/>
                    <a:pt x="751" y="216"/>
                  </a:cubicBezTo>
                  <a:cubicBezTo>
                    <a:pt x="719" y="215"/>
                    <a:pt x="719" y="215"/>
                    <a:pt x="719" y="215"/>
                  </a:cubicBezTo>
                  <a:cubicBezTo>
                    <a:pt x="715" y="212"/>
                    <a:pt x="716" y="206"/>
                    <a:pt x="714" y="202"/>
                  </a:cubicBezTo>
                  <a:cubicBezTo>
                    <a:pt x="721" y="187"/>
                    <a:pt x="737" y="177"/>
                    <a:pt x="743" y="163"/>
                  </a:cubicBezTo>
                  <a:cubicBezTo>
                    <a:pt x="739" y="163"/>
                    <a:pt x="739" y="163"/>
                    <a:pt x="739" y="163"/>
                  </a:cubicBezTo>
                  <a:cubicBezTo>
                    <a:pt x="716" y="187"/>
                    <a:pt x="716" y="187"/>
                    <a:pt x="716" y="187"/>
                  </a:cubicBezTo>
                  <a:cubicBezTo>
                    <a:pt x="714" y="187"/>
                    <a:pt x="711" y="183"/>
                    <a:pt x="709" y="186"/>
                  </a:cubicBezTo>
                  <a:cubicBezTo>
                    <a:pt x="707" y="190"/>
                    <a:pt x="707" y="190"/>
                    <a:pt x="707" y="190"/>
                  </a:cubicBezTo>
                  <a:cubicBezTo>
                    <a:pt x="711" y="192"/>
                    <a:pt x="711" y="192"/>
                    <a:pt x="711" y="192"/>
                  </a:cubicBezTo>
                  <a:cubicBezTo>
                    <a:pt x="710" y="193"/>
                    <a:pt x="710" y="193"/>
                    <a:pt x="710" y="193"/>
                  </a:cubicBezTo>
                  <a:cubicBezTo>
                    <a:pt x="699" y="186"/>
                    <a:pt x="687" y="185"/>
                    <a:pt x="676" y="183"/>
                  </a:cubicBezTo>
                  <a:cubicBezTo>
                    <a:pt x="671" y="153"/>
                    <a:pt x="664" y="124"/>
                    <a:pt x="653" y="95"/>
                  </a:cubicBezTo>
                  <a:cubicBezTo>
                    <a:pt x="658" y="96"/>
                    <a:pt x="665" y="101"/>
                    <a:pt x="668" y="105"/>
                  </a:cubicBezTo>
                  <a:close/>
                  <a:moveTo>
                    <a:pt x="684" y="191"/>
                  </a:moveTo>
                  <a:cubicBezTo>
                    <a:pt x="684" y="192"/>
                    <a:pt x="682" y="193"/>
                    <a:pt x="680" y="192"/>
                  </a:cubicBezTo>
                  <a:cubicBezTo>
                    <a:pt x="681" y="190"/>
                    <a:pt x="681" y="190"/>
                    <a:pt x="681" y="190"/>
                  </a:cubicBezTo>
                  <a:lnTo>
                    <a:pt x="684" y="191"/>
                  </a:lnTo>
                  <a:close/>
                  <a:moveTo>
                    <a:pt x="671" y="192"/>
                  </a:moveTo>
                  <a:cubicBezTo>
                    <a:pt x="669" y="200"/>
                    <a:pt x="660" y="197"/>
                    <a:pt x="655" y="201"/>
                  </a:cubicBezTo>
                  <a:cubicBezTo>
                    <a:pt x="654" y="197"/>
                    <a:pt x="662" y="192"/>
                    <a:pt x="667" y="191"/>
                  </a:cubicBezTo>
                  <a:cubicBezTo>
                    <a:pt x="668" y="191"/>
                    <a:pt x="670" y="190"/>
                    <a:pt x="671" y="192"/>
                  </a:cubicBezTo>
                  <a:close/>
                  <a:moveTo>
                    <a:pt x="628" y="125"/>
                  </a:moveTo>
                  <a:cubicBezTo>
                    <a:pt x="634" y="117"/>
                    <a:pt x="639" y="107"/>
                    <a:pt x="646" y="100"/>
                  </a:cubicBezTo>
                  <a:cubicBezTo>
                    <a:pt x="652" y="114"/>
                    <a:pt x="652" y="114"/>
                    <a:pt x="652" y="114"/>
                  </a:cubicBezTo>
                  <a:cubicBezTo>
                    <a:pt x="660" y="135"/>
                    <a:pt x="669" y="160"/>
                    <a:pt x="667" y="183"/>
                  </a:cubicBezTo>
                  <a:cubicBezTo>
                    <a:pt x="658" y="187"/>
                    <a:pt x="649" y="200"/>
                    <a:pt x="640" y="192"/>
                  </a:cubicBezTo>
                  <a:cubicBezTo>
                    <a:pt x="624" y="176"/>
                    <a:pt x="618" y="146"/>
                    <a:pt x="628" y="125"/>
                  </a:cubicBezTo>
                  <a:close/>
                  <a:moveTo>
                    <a:pt x="650" y="204"/>
                  </a:moveTo>
                  <a:cubicBezTo>
                    <a:pt x="643" y="211"/>
                    <a:pt x="642" y="224"/>
                    <a:pt x="641" y="233"/>
                  </a:cubicBezTo>
                  <a:cubicBezTo>
                    <a:pt x="636" y="228"/>
                    <a:pt x="639" y="217"/>
                    <a:pt x="641" y="211"/>
                  </a:cubicBezTo>
                  <a:cubicBezTo>
                    <a:pt x="643" y="206"/>
                    <a:pt x="645" y="203"/>
                    <a:pt x="650" y="204"/>
                  </a:cubicBezTo>
                  <a:close/>
                  <a:moveTo>
                    <a:pt x="565" y="182"/>
                  </a:moveTo>
                  <a:cubicBezTo>
                    <a:pt x="582" y="176"/>
                    <a:pt x="606" y="171"/>
                    <a:pt x="623" y="182"/>
                  </a:cubicBezTo>
                  <a:cubicBezTo>
                    <a:pt x="638" y="202"/>
                    <a:pt x="638" y="202"/>
                    <a:pt x="638" y="202"/>
                  </a:cubicBezTo>
                  <a:cubicBezTo>
                    <a:pt x="638" y="206"/>
                    <a:pt x="635" y="210"/>
                    <a:pt x="632" y="211"/>
                  </a:cubicBezTo>
                  <a:cubicBezTo>
                    <a:pt x="617" y="206"/>
                    <a:pt x="602" y="202"/>
                    <a:pt x="585" y="203"/>
                  </a:cubicBezTo>
                  <a:cubicBezTo>
                    <a:pt x="544" y="199"/>
                    <a:pt x="544" y="199"/>
                    <a:pt x="544" y="199"/>
                  </a:cubicBezTo>
                  <a:cubicBezTo>
                    <a:pt x="546" y="191"/>
                    <a:pt x="557" y="187"/>
                    <a:pt x="565" y="182"/>
                  </a:cubicBezTo>
                  <a:close/>
                  <a:moveTo>
                    <a:pt x="556" y="238"/>
                  </a:moveTo>
                  <a:cubicBezTo>
                    <a:pt x="544" y="230"/>
                    <a:pt x="540" y="218"/>
                    <a:pt x="530" y="209"/>
                  </a:cubicBezTo>
                  <a:cubicBezTo>
                    <a:pt x="542" y="204"/>
                    <a:pt x="558" y="208"/>
                    <a:pt x="571" y="208"/>
                  </a:cubicBezTo>
                  <a:cubicBezTo>
                    <a:pt x="591" y="210"/>
                    <a:pt x="613" y="207"/>
                    <a:pt x="629" y="220"/>
                  </a:cubicBezTo>
                  <a:cubicBezTo>
                    <a:pt x="633" y="228"/>
                    <a:pt x="634" y="242"/>
                    <a:pt x="623" y="246"/>
                  </a:cubicBezTo>
                  <a:cubicBezTo>
                    <a:pt x="601" y="253"/>
                    <a:pt x="573" y="253"/>
                    <a:pt x="556" y="238"/>
                  </a:cubicBezTo>
                  <a:close/>
                  <a:moveTo>
                    <a:pt x="613" y="270"/>
                  </a:moveTo>
                  <a:cubicBezTo>
                    <a:pt x="619" y="260"/>
                    <a:pt x="626" y="245"/>
                    <a:pt x="638" y="247"/>
                  </a:cubicBezTo>
                  <a:cubicBezTo>
                    <a:pt x="641" y="251"/>
                    <a:pt x="650" y="260"/>
                    <a:pt x="653" y="250"/>
                  </a:cubicBezTo>
                  <a:cubicBezTo>
                    <a:pt x="657" y="249"/>
                    <a:pt x="655" y="254"/>
                    <a:pt x="658" y="256"/>
                  </a:cubicBezTo>
                  <a:cubicBezTo>
                    <a:pt x="660" y="251"/>
                    <a:pt x="670" y="256"/>
                    <a:pt x="669" y="249"/>
                  </a:cubicBezTo>
                  <a:cubicBezTo>
                    <a:pt x="668" y="248"/>
                    <a:pt x="665" y="247"/>
                    <a:pt x="664" y="246"/>
                  </a:cubicBezTo>
                  <a:cubicBezTo>
                    <a:pt x="665" y="240"/>
                    <a:pt x="670" y="238"/>
                    <a:pt x="675" y="238"/>
                  </a:cubicBezTo>
                  <a:cubicBezTo>
                    <a:pt x="685" y="238"/>
                    <a:pt x="695" y="240"/>
                    <a:pt x="703" y="246"/>
                  </a:cubicBezTo>
                  <a:cubicBezTo>
                    <a:pt x="706" y="244"/>
                    <a:pt x="701" y="241"/>
                    <a:pt x="700" y="239"/>
                  </a:cubicBezTo>
                  <a:cubicBezTo>
                    <a:pt x="710" y="229"/>
                    <a:pt x="719" y="245"/>
                    <a:pt x="730" y="245"/>
                  </a:cubicBezTo>
                  <a:cubicBezTo>
                    <a:pt x="752" y="252"/>
                    <a:pt x="769" y="273"/>
                    <a:pt x="786" y="288"/>
                  </a:cubicBezTo>
                  <a:cubicBezTo>
                    <a:pt x="785" y="293"/>
                    <a:pt x="793" y="293"/>
                    <a:pt x="789" y="297"/>
                  </a:cubicBezTo>
                  <a:cubicBezTo>
                    <a:pt x="767" y="297"/>
                    <a:pt x="740" y="305"/>
                    <a:pt x="722" y="290"/>
                  </a:cubicBezTo>
                  <a:cubicBezTo>
                    <a:pt x="711" y="283"/>
                    <a:pt x="702" y="271"/>
                    <a:pt x="695" y="261"/>
                  </a:cubicBezTo>
                  <a:cubicBezTo>
                    <a:pt x="692" y="262"/>
                    <a:pt x="692" y="262"/>
                    <a:pt x="692" y="262"/>
                  </a:cubicBezTo>
                  <a:cubicBezTo>
                    <a:pt x="691" y="289"/>
                    <a:pt x="681" y="317"/>
                    <a:pt x="657" y="334"/>
                  </a:cubicBezTo>
                  <a:cubicBezTo>
                    <a:pt x="648" y="340"/>
                    <a:pt x="637" y="339"/>
                    <a:pt x="630" y="349"/>
                  </a:cubicBezTo>
                  <a:cubicBezTo>
                    <a:pt x="626" y="332"/>
                    <a:pt x="632" y="313"/>
                    <a:pt x="637" y="295"/>
                  </a:cubicBezTo>
                  <a:cubicBezTo>
                    <a:pt x="641" y="283"/>
                    <a:pt x="652" y="272"/>
                    <a:pt x="658" y="260"/>
                  </a:cubicBezTo>
                  <a:cubicBezTo>
                    <a:pt x="656" y="259"/>
                    <a:pt x="656" y="259"/>
                    <a:pt x="656" y="259"/>
                  </a:cubicBezTo>
                  <a:cubicBezTo>
                    <a:pt x="632" y="281"/>
                    <a:pt x="623" y="313"/>
                    <a:pt x="621" y="347"/>
                  </a:cubicBezTo>
                  <a:cubicBezTo>
                    <a:pt x="619" y="348"/>
                    <a:pt x="616" y="344"/>
                    <a:pt x="615" y="341"/>
                  </a:cubicBezTo>
                  <a:cubicBezTo>
                    <a:pt x="601" y="322"/>
                    <a:pt x="600" y="289"/>
                    <a:pt x="613" y="270"/>
                  </a:cubicBezTo>
                  <a:close/>
                  <a:moveTo>
                    <a:pt x="650" y="348"/>
                  </a:moveTo>
                  <a:cubicBezTo>
                    <a:pt x="649" y="349"/>
                    <a:pt x="649" y="349"/>
                    <a:pt x="649" y="349"/>
                  </a:cubicBezTo>
                  <a:cubicBezTo>
                    <a:pt x="647" y="348"/>
                    <a:pt x="647" y="348"/>
                    <a:pt x="647" y="348"/>
                  </a:cubicBezTo>
                  <a:cubicBezTo>
                    <a:pt x="648" y="348"/>
                    <a:pt x="649" y="347"/>
                    <a:pt x="650" y="348"/>
                  </a:cubicBezTo>
                  <a:close/>
                  <a:moveTo>
                    <a:pt x="572" y="301"/>
                  </a:moveTo>
                  <a:cubicBezTo>
                    <a:pt x="574" y="294"/>
                    <a:pt x="573" y="288"/>
                    <a:pt x="578" y="283"/>
                  </a:cubicBezTo>
                  <a:cubicBezTo>
                    <a:pt x="587" y="287"/>
                    <a:pt x="585" y="296"/>
                    <a:pt x="585" y="304"/>
                  </a:cubicBezTo>
                  <a:cubicBezTo>
                    <a:pt x="583" y="311"/>
                    <a:pt x="583" y="317"/>
                    <a:pt x="578" y="324"/>
                  </a:cubicBezTo>
                  <a:cubicBezTo>
                    <a:pt x="571" y="319"/>
                    <a:pt x="571" y="308"/>
                    <a:pt x="572" y="301"/>
                  </a:cubicBezTo>
                  <a:close/>
                  <a:moveTo>
                    <a:pt x="567" y="337"/>
                  </a:moveTo>
                  <a:cubicBezTo>
                    <a:pt x="562" y="331"/>
                    <a:pt x="558" y="323"/>
                    <a:pt x="557" y="315"/>
                  </a:cubicBezTo>
                  <a:cubicBezTo>
                    <a:pt x="562" y="306"/>
                    <a:pt x="562" y="306"/>
                    <a:pt x="562" y="306"/>
                  </a:cubicBezTo>
                  <a:cubicBezTo>
                    <a:pt x="569" y="314"/>
                    <a:pt x="566" y="328"/>
                    <a:pt x="573" y="336"/>
                  </a:cubicBezTo>
                  <a:cubicBezTo>
                    <a:pt x="573" y="341"/>
                    <a:pt x="569" y="338"/>
                    <a:pt x="567" y="337"/>
                  </a:cubicBezTo>
                  <a:close/>
                  <a:moveTo>
                    <a:pt x="563" y="370"/>
                  </a:moveTo>
                  <a:cubicBezTo>
                    <a:pt x="574" y="357"/>
                    <a:pt x="591" y="355"/>
                    <a:pt x="607" y="350"/>
                  </a:cubicBezTo>
                  <a:cubicBezTo>
                    <a:pt x="610" y="350"/>
                    <a:pt x="614" y="352"/>
                    <a:pt x="615" y="356"/>
                  </a:cubicBezTo>
                  <a:cubicBezTo>
                    <a:pt x="609" y="383"/>
                    <a:pt x="571" y="402"/>
                    <a:pt x="584" y="433"/>
                  </a:cubicBezTo>
                  <a:cubicBezTo>
                    <a:pt x="589" y="449"/>
                    <a:pt x="609" y="454"/>
                    <a:pt x="618" y="468"/>
                  </a:cubicBezTo>
                  <a:cubicBezTo>
                    <a:pt x="620" y="469"/>
                    <a:pt x="623" y="468"/>
                    <a:pt x="624" y="466"/>
                  </a:cubicBezTo>
                  <a:cubicBezTo>
                    <a:pt x="616" y="447"/>
                    <a:pt x="634" y="430"/>
                    <a:pt x="630" y="409"/>
                  </a:cubicBezTo>
                  <a:cubicBezTo>
                    <a:pt x="628" y="396"/>
                    <a:pt x="621" y="385"/>
                    <a:pt x="615" y="374"/>
                  </a:cubicBezTo>
                  <a:cubicBezTo>
                    <a:pt x="615" y="370"/>
                    <a:pt x="618" y="366"/>
                    <a:pt x="621" y="364"/>
                  </a:cubicBezTo>
                  <a:cubicBezTo>
                    <a:pt x="630" y="370"/>
                    <a:pt x="630" y="357"/>
                    <a:pt x="637" y="354"/>
                  </a:cubicBezTo>
                  <a:cubicBezTo>
                    <a:pt x="672" y="363"/>
                    <a:pt x="700" y="388"/>
                    <a:pt x="737" y="391"/>
                  </a:cubicBezTo>
                  <a:cubicBezTo>
                    <a:pt x="749" y="393"/>
                    <a:pt x="763" y="389"/>
                    <a:pt x="771" y="394"/>
                  </a:cubicBezTo>
                  <a:cubicBezTo>
                    <a:pt x="766" y="403"/>
                    <a:pt x="754" y="410"/>
                    <a:pt x="749" y="420"/>
                  </a:cubicBezTo>
                  <a:cubicBezTo>
                    <a:pt x="738" y="431"/>
                    <a:pt x="722" y="440"/>
                    <a:pt x="707" y="434"/>
                  </a:cubicBezTo>
                  <a:cubicBezTo>
                    <a:pt x="694" y="407"/>
                    <a:pt x="660" y="411"/>
                    <a:pt x="644" y="389"/>
                  </a:cubicBezTo>
                  <a:cubicBezTo>
                    <a:pt x="641" y="387"/>
                    <a:pt x="638" y="391"/>
                    <a:pt x="638" y="394"/>
                  </a:cubicBezTo>
                  <a:cubicBezTo>
                    <a:pt x="647" y="436"/>
                    <a:pt x="647" y="436"/>
                    <a:pt x="647" y="436"/>
                  </a:cubicBezTo>
                  <a:cubicBezTo>
                    <a:pt x="657" y="451"/>
                    <a:pt x="674" y="458"/>
                    <a:pt x="691" y="455"/>
                  </a:cubicBezTo>
                  <a:cubicBezTo>
                    <a:pt x="706" y="456"/>
                    <a:pt x="714" y="438"/>
                    <a:pt x="730" y="442"/>
                  </a:cubicBezTo>
                  <a:cubicBezTo>
                    <a:pt x="730" y="447"/>
                    <a:pt x="724" y="451"/>
                    <a:pt x="722" y="456"/>
                  </a:cubicBezTo>
                  <a:cubicBezTo>
                    <a:pt x="717" y="468"/>
                    <a:pt x="718" y="480"/>
                    <a:pt x="723" y="491"/>
                  </a:cubicBezTo>
                  <a:cubicBezTo>
                    <a:pt x="730" y="505"/>
                    <a:pt x="745" y="510"/>
                    <a:pt x="756" y="520"/>
                  </a:cubicBezTo>
                  <a:cubicBezTo>
                    <a:pt x="766" y="519"/>
                    <a:pt x="757" y="508"/>
                    <a:pt x="759" y="503"/>
                  </a:cubicBezTo>
                  <a:cubicBezTo>
                    <a:pt x="776" y="466"/>
                    <a:pt x="727" y="425"/>
                    <a:pt x="776" y="401"/>
                  </a:cubicBezTo>
                  <a:cubicBezTo>
                    <a:pt x="785" y="390"/>
                    <a:pt x="799" y="386"/>
                    <a:pt x="814" y="389"/>
                  </a:cubicBezTo>
                  <a:cubicBezTo>
                    <a:pt x="811" y="404"/>
                    <a:pt x="793" y="407"/>
                    <a:pt x="788" y="420"/>
                  </a:cubicBezTo>
                  <a:cubicBezTo>
                    <a:pt x="785" y="438"/>
                    <a:pt x="800" y="457"/>
                    <a:pt x="786" y="472"/>
                  </a:cubicBezTo>
                  <a:cubicBezTo>
                    <a:pt x="786" y="475"/>
                    <a:pt x="788" y="476"/>
                    <a:pt x="790" y="476"/>
                  </a:cubicBezTo>
                  <a:cubicBezTo>
                    <a:pt x="828" y="455"/>
                    <a:pt x="795" y="404"/>
                    <a:pt x="832" y="383"/>
                  </a:cubicBezTo>
                  <a:cubicBezTo>
                    <a:pt x="860" y="372"/>
                    <a:pt x="882" y="352"/>
                    <a:pt x="905" y="330"/>
                  </a:cubicBezTo>
                  <a:cubicBezTo>
                    <a:pt x="907" y="344"/>
                    <a:pt x="906" y="363"/>
                    <a:pt x="889" y="368"/>
                  </a:cubicBezTo>
                  <a:cubicBezTo>
                    <a:pt x="851" y="383"/>
                    <a:pt x="843" y="425"/>
                    <a:pt x="826" y="456"/>
                  </a:cubicBezTo>
                  <a:cubicBezTo>
                    <a:pt x="828" y="458"/>
                    <a:pt x="828" y="458"/>
                    <a:pt x="828" y="458"/>
                  </a:cubicBezTo>
                  <a:cubicBezTo>
                    <a:pt x="845" y="437"/>
                    <a:pt x="877" y="447"/>
                    <a:pt x="892" y="425"/>
                  </a:cubicBezTo>
                  <a:cubicBezTo>
                    <a:pt x="916" y="402"/>
                    <a:pt x="908" y="367"/>
                    <a:pt x="913" y="336"/>
                  </a:cubicBezTo>
                  <a:cubicBezTo>
                    <a:pt x="916" y="333"/>
                    <a:pt x="918" y="339"/>
                    <a:pt x="919" y="341"/>
                  </a:cubicBezTo>
                  <a:cubicBezTo>
                    <a:pt x="922" y="361"/>
                    <a:pt x="926" y="388"/>
                    <a:pt x="949" y="393"/>
                  </a:cubicBezTo>
                  <a:cubicBezTo>
                    <a:pt x="972" y="399"/>
                    <a:pt x="987" y="380"/>
                    <a:pt x="1009" y="382"/>
                  </a:cubicBezTo>
                  <a:cubicBezTo>
                    <a:pt x="1004" y="372"/>
                    <a:pt x="996" y="360"/>
                    <a:pt x="990" y="350"/>
                  </a:cubicBezTo>
                  <a:cubicBezTo>
                    <a:pt x="1000" y="321"/>
                    <a:pt x="1013" y="286"/>
                    <a:pt x="993" y="258"/>
                  </a:cubicBezTo>
                  <a:cubicBezTo>
                    <a:pt x="969" y="241"/>
                    <a:pt x="969" y="241"/>
                    <a:pt x="969" y="241"/>
                  </a:cubicBezTo>
                  <a:cubicBezTo>
                    <a:pt x="947" y="214"/>
                    <a:pt x="947" y="214"/>
                    <a:pt x="947" y="214"/>
                  </a:cubicBezTo>
                  <a:cubicBezTo>
                    <a:pt x="944" y="195"/>
                    <a:pt x="946" y="177"/>
                    <a:pt x="946" y="160"/>
                  </a:cubicBezTo>
                  <a:cubicBezTo>
                    <a:pt x="971" y="184"/>
                    <a:pt x="1000" y="202"/>
                    <a:pt x="1031" y="215"/>
                  </a:cubicBezTo>
                  <a:cubicBezTo>
                    <a:pt x="1045" y="227"/>
                    <a:pt x="1036" y="245"/>
                    <a:pt x="1036" y="260"/>
                  </a:cubicBezTo>
                  <a:cubicBezTo>
                    <a:pt x="1033" y="282"/>
                    <a:pt x="1045" y="300"/>
                    <a:pt x="1060" y="314"/>
                  </a:cubicBezTo>
                  <a:cubicBezTo>
                    <a:pt x="1061" y="317"/>
                    <a:pt x="1063" y="322"/>
                    <a:pt x="1060" y="327"/>
                  </a:cubicBezTo>
                  <a:cubicBezTo>
                    <a:pt x="1045" y="333"/>
                    <a:pt x="1031" y="325"/>
                    <a:pt x="1015" y="328"/>
                  </a:cubicBezTo>
                  <a:cubicBezTo>
                    <a:pt x="1012" y="373"/>
                    <a:pt x="1014" y="422"/>
                    <a:pt x="973" y="449"/>
                  </a:cubicBezTo>
                  <a:cubicBezTo>
                    <a:pt x="942" y="474"/>
                    <a:pt x="895" y="466"/>
                    <a:pt x="858" y="475"/>
                  </a:cubicBezTo>
                  <a:cubicBezTo>
                    <a:pt x="830" y="481"/>
                    <a:pt x="804" y="491"/>
                    <a:pt x="781" y="506"/>
                  </a:cubicBezTo>
                  <a:cubicBezTo>
                    <a:pt x="770" y="516"/>
                    <a:pt x="759" y="526"/>
                    <a:pt x="750" y="539"/>
                  </a:cubicBezTo>
                  <a:cubicBezTo>
                    <a:pt x="740" y="527"/>
                    <a:pt x="726" y="512"/>
                    <a:pt x="712" y="501"/>
                  </a:cubicBezTo>
                  <a:cubicBezTo>
                    <a:pt x="688" y="484"/>
                    <a:pt x="657" y="482"/>
                    <a:pt x="628" y="475"/>
                  </a:cubicBezTo>
                  <a:cubicBezTo>
                    <a:pt x="590" y="469"/>
                    <a:pt x="549" y="465"/>
                    <a:pt x="522" y="437"/>
                  </a:cubicBezTo>
                  <a:cubicBezTo>
                    <a:pt x="527" y="429"/>
                    <a:pt x="537" y="425"/>
                    <a:pt x="544" y="418"/>
                  </a:cubicBezTo>
                  <a:cubicBezTo>
                    <a:pt x="559" y="406"/>
                    <a:pt x="564" y="388"/>
                    <a:pt x="563" y="370"/>
                  </a:cubicBezTo>
                  <a:close/>
                  <a:moveTo>
                    <a:pt x="625" y="417"/>
                  </a:moveTo>
                  <a:cubicBezTo>
                    <a:pt x="622" y="429"/>
                    <a:pt x="622" y="440"/>
                    <a:pt x="614" y="450"/>
                  </a:cubicBezTo>
                  <a:cubicBezTo>
                    <a:pt x="602" y="433"/>
                    <a:pt x="598" y="402"/>
                    <a:pt x="610" y="384"/>
                  </a:cubicBezTo>
                  <a:cubicBezTo>
                    <a:pt x="620" y="390"/>
                    <a:pt x="622" y="407"/>
                    <a:pt x="625" y="417"/>
                  </a:cubicBezTo>
                  <a:close/>
                  <a:moveTo>
                    <a:pt x="601" y="442"/>
                  </a:moveTo>
                  <a:cubicBezTo>
                    <a:pt x="595" y="441"/>
                    <a:pt x="591" y="431"/>
                    <a:pt x="589" y="426"/>
                  </a:cubicBezTo>
                  <a:cubicBezTo>
                    <a:pt x="586" y="416"/>
                    <a:pt x="590" y="408"/>
                    <a:pt x="595" y="400"/>
                  </a:cubicBezTo>
                  <a:cubicBezTo>
                    <a:pt x="597" y="402"/>
                    <a:pt x="597" y="402"/>
                    <a:pt x="597" y="402"/>
                  </a:cubicBezTo>
                  <a:cubicBezTo>
                    <a:pt x="598" y="415"/>
                    <a:pt x="596" y="431"/>
                    <a:pt x="601" y="442"/>
                  </a:cubicBezTo>
                  <a:close/>
                  <a:moveTo>
                    <a:pt x="740" y="479"/>
                  </a:moveTo>
                  <a:cubicBezTo>
                    <a:pt x="739" y="465"/>
                    <a:pt x="736" y="450"/>
                    <a:pt x="745" y="439"/>
                  </a:cubicBezTo>
                  <a:cubicBezTo>
                    <a:pt x="755" y="454"/>
                    <a:pt x="757" y="478"/>
                    <a:pt x="754" y="497"/>
                  </a:cubicBezTo>
                  <a:cubicBezTo>
                    <a:pt x="744" y="498"/>
                    <a:pt x="744" y="486"/>
                    <a:pt x="740" y="479"/>
                  </a:cubicBezTo>
                  <a:close/>
                  <a:moveTo>
                    <a:pt x="742" y="501"/>
                  </a:moveTo>
                  <a:cubicBezTo>
                    <a:pt x="732" y="498"/>
                    <a:pt x="727" y="487"/>
                    <a:pt x="725" y="477"/>
                  </a:cubicBezTo>
                  <a:cubicBezTo>
                    <a:pt x="725" y="470"/>
                    <a:pt x="727" y="462"/>
                    <a:pt x="729" y="456"/>
                  </a:cubicBezTo>
                  <a:cubicBezTo>
                    <a:pt x="737" y="464"/>
                    <a:pt x="731" y="477"/>
                    <a:pt x="737" y="486"/>
                  </a:cubicBezTo>
                  <a:cubicBezTo>
                    <a:pt x="740" y="490"/>
                    <a:pt x="741" y="498"/>
                    <a:pt x="742" y="501"/>
                  </a:cubicBezTo>
                  <a:close/>
                  <a:moveTo>
                    <a:pt x="701" y="445"/>
                  </a:moveTo>
                  <a:cubicBezTo>
                    <a:pt x="695" y="451"/>
                    <a:pt x="684" y="450"/>
                    <a:pt x="675" y="449"/>
                  </a:cubicBezTo>
                  <a:cubicBezTo>
                    <a:pt x="666" y="447"/>
                    <a:pt x="655" y="439"/>
                    <a:pt x="651" y="430"/>
                  </a:cubicBezTo>
                  <a:cubicBezTo>
                    <a:pt x="653" y="423"/>
                    <a:pt x="653" y="423"/>
                    <a:pt x="653" y="423"/>
                  </a:cubicBezTo>
                  <a:cubicBezTo>
                    <a:pt x="668" y="433"/>
                    <a:pt x="684" y="441"/>
                    <a:pt x="701" y="445"/>
                  </a:cubicBezTo>
                  <a:close/>
                  <a:moveTo>
                    <a:pt x="654" y="409"/>
                  </a:moveTo>
                  <a:cubicBezTo>
                    <a:pt x="671" y="409"/>
                    <a:pt x="687" y="420"/>
                    <a:pt x="697" y="433"/>
                  </a:cubicBezTo>
                  <a:cubicBezTo>
                    <a:pt x="692" y="437"/>
                    <a:pt x="683" y="433"/>
                    <a:pt x="677" y="429"/>
                  </a:cubicBezTo>
                  <a:cubicBezTo>
                    <a:pt x="667" y="426"/>
                    <a:pt x="655" y="420"/>
                    <a:pt x="654" y="409"/>
                  </a:cubicBezTo>
                  <a:close/>
                  <a:moveTo>
                    <a:pt x="806" y="412"/>
                  </a:moveTo>
                  <a:cubicBezTo>
                    <a:pt x="806" y="428"/>
                    <a:pt x="807" y="440"/>
                    <a:pt x="801" y="455"/>
                  </a:cubicBezTo>
                  <a:cubicBezTo>
                    <a:pt x="797" y="445"/>
                    <a:pt x="789" y="431"/>
                    <a:pt x="796" y="419"/>
                  </a:cubicBezTo>
                  <a:cubicBezTo>
                    <a:pt x="799" y="417"/>
                    <a:pt x="801" y="410"/>
                    <a:pt x="806" y="412"/>
                  </a:cubicBezTo>
                  <a:close/>
                  <a:moveTo>
                    <a:pt x="890" y="410"/>
                  </a:moveTo>
                  <a:cubicBezTo>
                    <a:pt x="902" y="394"/>
                    <a:pt x="902" y="394"/>
                    <a:pt x="902" y="394"/>
                  </a:cubicBezTo>
                  <a:cubicBezTo>
                    <a:pt x="904" y="407"/>
                    <a:pt x="892" y="417"/>
                    <a:pt x="883" y="427"/>
                  </a:cubicBezTo>
                  <a:cubicBezTo>
                    <a:pt x="866" y="436"/>
                    <a:pt x="866" y="436"/>
                    <a:pt x="866" y="436"/>
                  </a:cubicBezTo>
                  <a:cubicBezTo>
                    <a:pt x="872" y="428"/>
                    <a:pt x="883" y="419"/>
                    <a:pt x="890" y="410"/>
                  </a:cubicBezTo>
                  <a:close/>
                  <a:moveTo>
                    <a:pt x="843" y="439"/>
                  </a:moveTo>
                  <a:cubicBezTo>
                    <a:pt x="851" y="412"/>
                    <a:pt x="867" y="379"/>
                    <a:pt x="898" y="369"/>
                  </a:cubicBezTo>
                  <a:cubicBezTo>
                    <a:pt x="904" y="370"/>
                    <a:pt x="900" y="376"/>
                    <a:pt x="899" y="379"/>
                  </a:cubicBezTo>
                  <a:cubicBezTo>
                    <a:pt x="892" y="405"/>
                    <a:pt x="868" y="429"/>
                    <a:pt x="843" y="439"/>
                  </a:cubicBezTo>
                  <a:close/>
                  <a:moveTo>
                    <a:pt x="554" y="379"/>
                  </a:moveTo>
                  <a:cubicBezTo>
                    <a:pt x="559" y="393"/>
                    <a:pt x="549" y="404"/>
                    <a:pt x="540" y="415"/>
                  </a:cubicBezTo>
                  <a:cubicBezTo>
                    <a:pt x="535" y="418"/>
                    <a:pt x="531" y="422"/>
                    <a:pt x="526" y="423"/>
                  </a:cubicBezTo>
                  <a:cubicBezTo>
                    <a:pt x="529" y="408"/>
                    <a:pt x="539" y="392"/>
                    <a:pt x="552" y="379"/>
                  </a:cubicBezTo>
                  <a:lnTo>
                    <a:pt x="554" y="379"/>
                  </a:lnTo>
                  <a:close/>
                  <a:moveTo>
                    <a:pt x="526" y="391"/>
                  </a:moveTo>
                  <a:cubicBezTo>
                    <a:pt x="530" y="389"/>
                    <a:pt x="532" y="384"/>
                    <a:pt x="537" y="383"/>
                  </a:cubicBezTo>
                  <a:cubicBezTo>
                    <a:pt x="534" y="393"/>
                    <a:pt x="526" y="403"/>
                    <a:pt x="520" y="413"/>
                  </a:cubicBezTo>
                  <a:cubicBezTo>
                    <a:pt x="519" y="414"/>
                    <a:pt x="519" y="414"/>
                    <a:pt x="519" y="414"/>
                  </a:cubicBezTo>
                  <a:cubicBezTo>
                    <a:pt x="516" y="407"/>
                    <a:pt x="522" y="399"/>
                    <a:pt x="526" y="391"/>
                  </a:cubicBezTo>
                  <a:close/>
                  <a:moveTo>
                    <a:pt x="541" y="251"/>
                  </a:moveTo>
                  <a:cubicBezTo>
                    <a:pt x="544" y="253"/>
                    <a:pt x="547" y="255"/>
                    <a:pt x="548" y="258"/>
                  </a:cubicBezTo>
                  <a:cubicBezTo>
                    <a:pt x="542" y="260"/>
                    <a:pt x="534" y="253"/>
                    <a:pt x="525" y="250"/>
                  </a:cubicBezTo>
                  <a:cubicBezTo>
                    <a:pt x="529" y="247"/>
                    <a:pt x="537" y="249"/>
                    <a:pt x="541" y="251"/>
                  </a:cubicBezTo>
                  <a:close/>
                  <a:moveTo>
                    <a:pt x="545" y="269"/>
                  </a:moveTo>
                  <a:cubicBezTo>
                    <a:pt x="546" y="272"/>
                    <a:pt x="542" y="273"/>
                    <a:pt x="540" y="273"/>
                  </a:cubicBezTo>
                  <a:cubicBezTo>
                    <a:pt x="523" y="275"/>
                    <a:pt x="501" y="274"/>
                    <a:pt x="492" y="257"/>
                  </a:cubicBezTo>
                  <a:cubicBezTo>
                    <a:pt x="510" y="252"/>
                    <a:pt x="531" y="256"/>
                    <a:pt x="545" y="269"/>
                  </a:cubicBezTo>
                  <a:close/>
                  <a:moveTo>
                    <a:pt x="467" y="234"/>
                  </a:moveTo>
                  <a:cubicBezTo>
                    <a:pt x="454" y="229"/>
                    <a:pt x="439" y="220"/>
                    <a:pt x="436" y="205"/>
                  </a:cubicBezTo>
                  <a:cubicBezTo>
                    <a:pt x="438" y="198"/>
                    <a:pt x="438" y="198"/>
                    <a:pt x="438" y="198"/>
                  </a:cubicBezTo>
                  <a:cubicBezTo>
                    <a:pt x="448" y="209"/>
                    <a:pt x="468" y="218"/>
                    <a:pt x="467" y="234"/>
                  </a:cubicBezTo>
                  <a:close/>
                  <a:moveTo>
                    <a:pt x="448" y="193"/>
                  </a:moveTo>
                  <a:cubicBezTo>
                    <a:pt x="460" y="198"/>
                    <a:pt x="474" y="202"/>
                    <a:pt x="476" y="215"/>
                  </a:cubicBezTo>
                  <a:cubicBezTo>
                    <a:pt x="477" y="219"/>
                    <a:pt x="481" y="225"/>
                    <a:pt x="477" y="228"/>
                  </a:cubicBezTo>
                  <a:cubicBezTo>
                    <a:pt x="470" y="215"/>
                    <a:pt x="456" y="206"/>
                    <a:pt x="448" y="193"/>
                  </a:cubicBezTo>
                  <a:close/>
                  <a:moveTo>
                    <a:pt x="350" y="77"/>
                  </a:moveTo>
                  <a:cubicBezTo>
                    <a:pt x="350" y="74"/>
                    <a:pt x="350" y="74"/>
                    <a:pt x="350" y="74"/>
                  </a:cubicBezTo>
                  <a:cubicBezTo>
                    <a:pt x="369" y="64"/>
                    <a:pt x="392" y="67"/>
                    <a:pt x="412" y="74"/>
                  </a:cubicBezTo>
                  <a:cubicBezTo>
                    <a:pt x="412" y="75"/>
                    <a:pt x="412" y="75"/>
                    <a:pt x="412" y="75"/>
                  </a:cubicBezTo>
                  <a:cubicBezTo>
                    <a:pt x="393" y="86"/>
                    <a:pt x="369" y="84"/>
                    <a:pt x="350" y="77"/>
                  </a:cubicBezTo>
                  <a:close/>
                  <a:moveTo>
                    <a:pt x="377" y="60"/>
                  </a:moveTo>
                  <a:cubicBezTo>
                    <a:pt x="371" y="60"/>
                    <a:pt x="363" y="63"/>
                    <a:pt x="359" y="61"/>
                  </a:cubicBezTo>
                  <a:cubicBezTo>
                    <a:pt x="362" y="54"/>
                    <a:pt x="370" y="49"/>
                    <a:pt x="378" y="48"/>
                  </a:cubicBezTo>
                  <a:cubicBezTo>
                    <a:pt x="393" y="47"/>
                    <a:pt x="410" y="48"/>
                    <a:pt x="418" y="63"/>
                  </a:cubicBezTo>
                  <a:cubicBezTo>
                    <a:pt x="418" y="65"/>
                    <a:pt x="418" y="65"/>
                    <a:pt x="418" y="65"/>
                  </a:cubicBezTo>
                  <a:cubicBezTo>
                    <a:pt x="404" y="62"/>
                    <a:pt x="391" y="60"/>
                    <a:pt x="377" y="60"/>
                  </a:cubicBezTo>
                  <a:close/>
                  <a:moveTo>
                    <a:pt x="301" y="210"/>
                  </a:moveTo>
                  <a:cubicBezTo>
                    <a:pt x="300" y="211"/>
                    <a:pt x="300" y="211"/>
                    <a:pt x="299" y="211"/>
                  </a:cubicBezTo>
                  <a:cubicBezTo>
                    <a:pt x="300" y="209"/>
                    <a:pt x="301" y="205"/>
                    <a:pt x="304" y="204"/>
                  </a:cubicBezTo>
                  <a:cubicBezTo>
                    <a:pt x="304" y="206"/>
                    <a:pt x="303" y="210"/>
                    <a:pt x="301" y="210"/>
                  </a:cubicBezTo>
                  <a:close/>
                  <a:moveTo>
                    <a:pt x="354" y="300"/>
                  </a:moveTo>
                  <a:cubicBezTo>
                    <a:pt x="368" y="290"/>
                    <a:pt x="391" y="292"/>
                    <a:pt x="408" y="293"/>
                  </a:cubicBezTo>
                  <a:cubicBezTo>
                    <a:pt x="405" y="303"/>
                    <a:pt x="394" y="303"/>
                    <a:pt x="386" y="307"/>
                  </a:cubicBezTo>
                  <a:cubicBezTo>
                    <a:pt x="375" y="310"/>
                    <a:pt x="361" y="308"/>
                    <a:pt x="354" y="300"/>
                  </a:cubicBezTo>
                  <a:close/>
                  <a:moveTo>
                    <a:pt x="379" y="285"/>
                  </a:moveTo>
                  <a:cubicBezTo>
                    <a:pt x="386" y="280"/>
                    <a:pt x="398" y="277"/>
                    <a:pt x="406" y="283"/>
                  </a:cubicBezTo>
                  <a:cubicBezTo>
                    <a:pt x="398" y="283"/>
                    <a:pt x="390" y="284"/>
                    <a:pt x="381" y="285"/>
                  </a:cubicBezTo>
                  <a:lnTo>
                    <a:pt x="379" y="285"/>
                  </a:lnTo>
                  <a:close/>
                  <a:moveTo>
                    <a:pt x="439" y="307"/>
                  </a:moveTo>
                  <a:cubicBezTo>
                    <a:pt x="440" y="312"/>
                    <a:pt x="444" y="316"/>
                    <a:pt x="442" y="321"/>
                  </a:cubicBezTo>
                  <a:cubicBezTo>
                    <a:pt x="426" y="325"/>
                    <a:pt x="406" y="322"/>
                    <a:pt x="390" y="316"/>
                  </a:cubicBezTo>
                  <a:cubicBezTo>
                    <a:pt x="399" y="310"/>
                    <a:pt x="409" y="306"/>
                    <a:pt x="418" y="297"/>
                  </a:cubicBezTo>
                  <a:cubicBezTo>
                    <a:pt x="426" y="297"/>
                    <a:pt x="434" y="300"/>
                    <a:pt x="439" y="307"/>
                  </a:cubicBezTo>
                  <a:close/>
                  <a:moveTo>
                    <a:pt x="462" y="136"/>
                  </a:moveTo>
                  <a:cubicBezTo>
                    <a:pt x="457" y="151"/>
                    <a:pt x="442" y="164"/>
                    <a:pt x="425" y="167"/>
                  </a:cubicBezTo>
                  <a:cubicBezTo>
                    <a:pt x="422" y="166"/>
                    <a:pt x="422" y="166"/>
                    <a:pt x="422" y="166"/>
                  </a:cubicBezTo>
                  <a:cubicBezTo>
                    <a:pt x="429" y="150"/>
                    <a:pt x="446" y="142"/>
                    <a:pt x="461" y="135"/>
                  </a:cubicBezTo>
                  <a:lnTo>
                    <a:pt x="462" y="136"/>
                  </a:lnTo>
                  <a:close/>
                  <a:moveTo>
                    <a:pt x="424" y="134"/>
                  </a:moveTo>
                  <a:cubicBezTo>
                    <a:pt x="433" y="126"/>
                    <a:pt x="446" y="120"/>
                    <a:pt x="457" y="126"/>
                  </a:cubicBezTo>
                  <a:cubicBezTo>
                    <a:pt x="445" y="136"/>
                    <a:pt x="430" y="142"/>
                    <a:pt x="422" y="154"/>
                  </a:cubicBezTo>
                  <a:cubicBezTo>
                    <a:pt x="419" y="155"/>
                    <a:pt x="419" y="155"/>
                    <a:pt x="419" y="155"/>
                  </a:cubicBezTo>
                  <a:cubicBezTo>
                    <a:pt x="413" y="149"/>
                    <a:pt x="421" y="141"/>
                    <a:pt x="424" y="134"/>
                  </a:cubicBezTo>
                  <a:close/>
                  <a:moveTo>
                    <a:pt x="411" y="178"/>
                  </a:moveTo>
                  <a:cubicBezTo>
                    <a:pt x="414" y="178"/>
                    <a:pt x="414" y="178"/>
                    <a:pt x="414" y="178"/>
                  </a:cubicBezTo>
                  <a:cubicBezTo>
                    <a:pt x="414" y="196"/>
                    <a:pt x="417" y="218"/>
                    <a:pt x="417" y="235"/>
                  </a:cubicBezTo>
                  <a:cubicBezTo>
                    <a:pt x="412" y="230"/>
                    <a:pt x="401" y="225"/>
                    <a:pt x="399" y="216"/>
                  </a:cubicBezTo>
                  <a:cubicBezTo>
                    <a:pt x="400" y="202"/>
                    <a:pt x="402" y="190"/>
                    <a:pt x="411" y="178"/>
                  </a:cubicBezTo>
                  <a:close/>
                  <a:moveTo>
                    <a:pt x="385" y="127"/>
                  </a:moveTo>
                  <a:cubicBezTo>
                    <a:pt x="388" y="126"/>
                    <a:pt x="388" y="126"/>
                    <a:pt x="388" y="126"/>
                  </a:cubicBezTo>
                  <a:cubicBezTo>
                    <a:pt x="394" y="140"/>
                    <a:pt x="399" y="162"/>
                    <a:pt x="386" y="175"/>
                  </a:cubicBezTo>
                  <a:cubicBezTo>
                    <a:pt x="382" y="178"/>
                    <a:pt x="381" y="184"/>
                    <a:pt x="375" y="182"/>
                  </a:cubicBezTo>
                  <a:cubicBezTo>
                    <a:pt x="369" y="161"/>
                    <a:pt x="376" y="144"/>
                    <a:pt x="385" y="127"/>
                  </a:cubicBezTo>
                  <a:close/>
                  <a:moveTo>
                    <a:pt x="366" y="163"/>
                  </a:moveTo>
                  <a:cubicBezTo>
                    <a:pt x="363" y="157"/>
                    <a:pt x="362" y="146"/>
                    <a:pt x="367" y="141"/>
                  </a:cubicBezTo>
                  <a:cubicBezTo>
                    <a:pt x="370" y="140"/>
                    <a:pt x="370" y="140"/>
                    <a:pt x="370" y="140"/>
                  </a:cubicBezTo>
                  <a:cubicBezTo>
                    <a:pt x="370" y="148"/>
                    <a:pt x="367" y="155"/>
                    <a:pt x="366" y="163"/>
                  </a:cubicBezTo>
                  <a:close/>
                  <a:moveTo>
                    <a:pt x="325" y="197"/>
                  </a:moveTo>
                  <a:cubicBezTo>
                    <a:pt x="337" y="191"/>
                    <a:pt x="355" y="193"/>
                    <a:pt x="365" y="202"/>
                  </a:cubicBezTo>
                  <a:cubicBezTo>
                    <a:pt x="358" y="207"/>
                    <a:pt x="348" y="212"/>
                    <a:pt x="342" y="219"/>
                  </a:cubicBezTo>
                  <a:cubicBezTo>
                    <a:pt x="334" y="223"/>
                    <a:pt x="324" y="229"/>
                    <a:pt x="324" y="239"/>
                  </a:cubicBezTo>
                  <a:cubicBezTo>
                    <a:pt x="322" y="254"/>
                    <a:pt x="328" y="270"/>
                    <a:pt x="339" y="281"/>
                  </a:cubicBezTo>
                  <a:cubicBezTo>
                    <a:pt x="347" y="263"/>
                    <a:pt x="369" y="251"/>
                    <a:pt x="370" y="229"/>
                  </a:cubicBezTo>
                  <a:cubicBezTo>
                    <a:pt x="373" y="223"/>
                    <a:pt x="364" y="211"/>
                    <a:pt x="376" y="211"/>
                  </a:cubicBezTo>
                  <a:cubicBezTo>
                    <a:pt x="392" y="219"/>
                    <a:pt x="402" y="230"/>
                    <a:pt x="412" y="244"/>
                  </a:cubicBezTo>
                  <a:cubicBezTo>
                    <a:pt x="415" y="249"/>
                    <a:pt x="420" y="253"/>
                    <a:pt x="423" y="257"/>
                  </a:cubicBezTo>
                  <a:cubicBezTo>
                    <a:pt x="431" y="289"/>
                    <a:pt x="431" y="289"/>
                    <a:pt x="431" y="289"/>
                  </a:cubicBezTo>
                  <a:cubicBezTo>
                    <a:pt x="420" y="293"/>
                    <a:pt x="414" y="275"/>
                    <a:pt x="403" y="273"/>
                  </a:cubicBezTo>
                  <a:cubicBezTo>
                    <a:pt x="384" y="273"/>
                    <a:pt x="362" y="277"/>
                    <a:pt x="349" y="293"/>
                  </a:cubicBezTo>
                  <a:cubicBezTo>
                    <a:pt x="337" y="294"/>
                    <a:pt x="330" y="283"/>
                    <a:pt x="323" y="274"/>
                  </a:cubicBezTo>
                  <a:cubicBezTo>
                    <a:pt x="314" y="262"/>
                    <a:pt x="304" y="248"/>
                    <a:pt x="303" y="234"/>
                  </a:cubicBezTo>
                  <a:cubicBezTo>
                    <a:pt x="316" y="225"/>
                    <a:pt x="324" y="212"/>
                    <a:pt x="325" y="197"/>
                  </a:cubicBezTo>
                  <a:close/>
                  <a:moveTo>
                    <a:pt x="344" y="263"/>
                  </a:moveTo>
                  <a:cubicBezTo>
                    <a:pt x="337" y="247"/>
                    <a:pt x="344" y="229"/>
                    <a:pt x="354" y="217"/>
                  </a:cubicBezTo>
                  <a:cubicBezTo>
                    <a:pt x="356" y="215"/>
                    <a:pt x="362" y="213"/>
                    <a:pt x="363" y="218"/>
                  </a:cubicBezTo>
                  <a:cubicBezTo>
                    <a:pt x="364" y="236"/>
                    <a:pt x="359" y="252"/>
                    <a:pt x="344" y="263"/>
                  </a:cubicBezTo>
                  <a:close/>
                  <a:moveTo>
                    <a:pt x="337" y="233"/>
                  </a:moveTo>
                  <a:cubicBezTo>
                    <a:pt x="334" y="256"/>
                    <a:pt x="334" y="256"/>
                    <a:pt x="334" y="256"/>
                  </a:cubicBezTo>
                  <a:cubicBezTo>
                    <a:pt x="331" y="257"/>
                    <a:pt x="329" y="252"/>
                    <a:pt x="329" y="249"/>
                  </a:cubicBezTo>
                  <a:cubicBezTo>
                    <a:pt x="328" y="243"/>
                    <a:pt x="330" y="237"/>
                    <a:pt x="334" y="233"/>
                  </a:cubicBezTo>
                  <a:lnTo>
                    <a:pt x="337" y="233"/>
                  </a:lnTo>
                  <a:close/>
                  <a:moveTo>
                    <a:pt x="307" y="219"/>
                  </a:moveTo>
                  <a:cubicBezTo>
                    <a:pt x="308" y="215"/>
                    <a:pt x="309" y="207"/>
                    <a:pt x="316" y="206"/>
                  </a:cubicBezTo>
                  <a:cubicBezTo>
                    <a:pt x="317" y="213"/>
                    <a:pt x="311" y="217"/>
                    <a:pt x="307" y="219"/>
                  </a:cubicBezTo>
                  <a:close/>
                  <a:moveTo>
                    <a:pt x="327" y="120"/>
                  </a:moveTo>
                  <a:cubicBezTo>
                    <a:pt x="330" y="118"/>
                    <a:pt x="332" y="114"/>
                    <a:pt x="336" y="113"/>
                  </a:cubicBezTo>
                  <a:cubicBezTo>
                    <a:pt x="339" y="131"/>
                    <a:pt x="333" y="151"/>
                    <a:pt x="319" y="163"/>
                  </a:cubicBezTo>
                  <a:cubicBezTo>
                    <a:pt x="308" y="149"/>
                    <a:pt x="322" y="133"/>
                    <a:pt x="327" y="120"/>
                  </a:cubicBezTo>
                  <a:close/>
                  <a:moveTo>
                    <a:pt x="308" y="131"/>
                  </a:moveTo>
                  <a:cubicBezTo>
                    <a:pt x="311" y="128"/>
                    <a:pt x="312" y="124"/>
                    <a:pt x="316" y="124"/>
                  </a:cubicBezTo>
                  <a:cubicBezTo>
                    <a:pt x="314" y="133"/>
                    <a:pt x="308" y="144"/>
                    <a:pt x="309" y="155"/>
                  </a:cubicBezTo>
                  <a:cubicBezTo>
                    <a:pt x="303" y="150"/>
                    <a:pt x="305" y="139"/>
                    <a:pt x="308" y="131"/>
                  </a:cubicBezTo>
                  <a:close/>
                  <a:moveTo>
                    <a:pt x="293" y="129"/>
                  </a:moveTo>
                  <a:cubicBezTo>
                    <a:pt x="287" y="129"/>
                    <a:pt x="287" y="129"/>
                    <a:pt x="287" y="129"/>
                  </a:cubicBezTo>
                  <a:cubicBezTo>
                    <a:pt x="276" y="117"/>
                    <a:pt x="258" y="103"/>
                    <a:pt x="264" y="85"/>
                  </a:cubicBezTo>
                  <a:cubicBezTo>
                    <a:pt x="278" y="97"/>
                    <a:pt x="296" y="110"/>
                    <a:pt x="293" y="129"/>
                  </a:cubicBezTo>
                  <a:close/>
                  <a:moveTo>
                    <a:pt x="279" y="133"/>
                  </a:moveTo>
                  <a:cubicBezTo>
                    <a:pt x="273" y="133"/>
                    <a:pt x="267" y="129"/>
                    <a:pt x="263" y="125"/>
                  </a:cubicBezTo>
                  <a:cubicBezTo>
                    <a:pt x="259" y="120"/>
                    <a:pt x="253" y="113"/>
                    <a:pt x="257" y="106"/>
                  </a:cubicBezTo>
                  <a:cubicBezTo>
                    <a:pt x="267" y="113"/>
                    <a:pt x="272" y="125"/>
                    <a:pt x="279" y="133"/>
                  </a:cubicBezTo>
                  <a:close/>
                  <a:moveTo>
                    <a:pt x="246" y="22"/>
                  </a:moveTo>
                  <a:cubicBezTo>
                    <a:pt x="253" y="22"/>
                    <a:pt x="268" y="12"/>
                    <a:pt x="268" y="27"/>
                  </a:cubicBezTo>
                  <a:cubicBezTo>
                    <a:pt x="268" y="48"/>
                    <a:pt x="256" y="72"/>
                    <a:pt x="236" y="81"/>
                  </a:cubicBezTo>
                  <a:cubicBezTo>
                    <a:pt x="234" y="81"/>
                    <a:pt x="234" y="81"/>
                    <a:pt x="234" y="81"/>
                  </a:cubicBezTo>
                  <a:cubicBezTo>
                    <a:pt x="238" y="63"/>
                    <a:pt x="247" y="43"/>
                    <a:pt x="246" y="22"/>
                  </a:cubicBezTo>
                  <a:close/>
                  <a:moveTo>
                    <a:pt x="213" y="10"/>
                  </a:moveTo>
                  <a:cubicBezTo>
                    <a:pt x="222" y="12"/>
                    <a:pt x="227" y="22"/>
                    <a:pt x="237" y="21"/>
                  </a:cubicBezTo>
                  <a:cubicBezTo>
                    <a:pt x="246" y="40"/>
                    <a:pt x="234" y="60"/>
                    <a:pt x="227" y="76"/>
                  </a:cubicBezTo>
                  <a:cubicBezTo>
                    <a:pt x="223" y="80"/>
                    <a:pt x="220" y="74"/>
                    <a:pt x="218" y="71"/>
                  </a:cubicBezTo>
                  <a:cubicBezTo>
                    <a:pt x="209" y="53"/>
                    <a:pt x="200" y="29"/>
                    <a:pt x="213" y="10"/>
                  </a:cubicBezTo>
                  <a:close/>
                  <a:moveTo>
                    <a:pt x="91" y="12"/>
                  </a:moveTo>
                  <a:cubicBezTo>
                    <a:pt x="102" y="10"/>
                    <a:pt x="114" y="12"/>
                    <a:pt x="121" y="19"/>
                  </a:cubicBezTo>
                  <a:cubicBezTo>
                    <a:pt x="127" y="28"/>
                    <a:pt x="127" y="28"/>
                    <a:pt x="127" y="28"/>
                  </a:cubicBezTo>
                  <a:cubicBezTo>
                    <a:pt x="118" y="31"/>
                    <a:pt x="107" y="26"/>
                    <a:pt x="98" y="21"/>
                  </a:cubicBezTo>
                  <a:cubicBezTo>
                    <a:pt x="96" y="18"/>
                    <a:pt x="88" y="17"/>
                    <a:pt x="91" y="12"/>
                  </a:cubicBezTo>
                  <a:close/>
                  <a:moveTo>
                    <a:pt x="125" y="39"/>
                  </a:moveTo>
                  <a:cubicBezTo>
                    <a:pt x="120" y="43"/>
                    <a:pt x="112" y="44"/>
                    <a:pt x="104" y="42"/>
                  </a:cubicBezTo>
                  <a:cubicBezTo>
                    <a:pt x="95" y="40"/>
                    <a:pt x="86" y="32"/>
                    <a:pt x="85" y="23"/>
                  </a:cubicBezTo>
                  <a:cubicBezTo>
                    <a:pt x="98" y="28"/>
                    <a:pt x="110" y="34"/>
                    <a:pt x="125" y="39"/>
                  </a:cubicBezTo>
                  <a:close/>
                  <a:moveTo>
                    <a:pt x="97" y="87"/>
                  </a:moveTo>
                  <a:cubicBezTo>
                    <a:pt x="100" y="88"/>
                    <a:pt x="104" y="91"/>
                    <a:pt x="104" y="94"/>
                  </a:cubicBezTo>
                  <a:cubicBezTo>
                    <a:pt x="101" y="93"/>
                    <a:pt x="97" y="89"/>
                    <a:pt x="97" y="87"/>
                  </a:cubicBezTo>
                  <a:close/>
                  <a:moveTo>
                    <a:pt x="128" y="118"/>
                  </a:moveTo>
                  <a:cubicBezTo>
                    <a:pt x="123" y="111"/>
                    <a:pt x="113" y="108"/>
                    <a:pt x="108" y="100"/>
                  </a:cubicBezTo>
                  <a:cubicBezTo>
                    <a:pt x="109" y="99"/>
                    <a:pt x="109" y="99"/>
                    <a:pt x="109" y="99"/>
                  </a:cubicBezTo>
                  <a:cubicBezTo>
                    <a:pt x="132" y="118"/>
                    <a:pt x="157" y="127"/>
                    <a:pt x="181" y="144"/>
                  </a:cubicBezTo>
                  <a:cubicBezTo>
                    <a:pt x="164" y="141"/>
                    <a:pt x="145" y="128"/>
                    <a:pt x="128" y="118"/>
                  </a:cubicBezTo>
                  <a:close/>
                  <a:moveTo>
                    <a:pt x="184" y="144"/>
                  </a:moveTo>
                  <a:cubicBezTo>
                    <a:pt x="188" y="142"/>
                    <a:pt x="192" y="144"/>
                    <a:pt x="195" y="147"/>
                  </a:cubicBezTo>
                  <a:cubicBezTo>
                    <a:pt x="194" y="146"/>
                    <a:pt x="187" y="149"/>
                    <a:pt x="184" y="144"/>
                  </a:cubicBezTo>
                  <a:close/>
                  <a:moveTo>
                    <a:pt x="127" y="103"/>
                  </a:moveTo>
                  <a:cubicBezTo>
                    <a:pt x="100" y="82"/>
                    <a:pt x="78" y="54"/>
                    <a:pt x="69" y="22"/>
                  </a:cubicBezTo>
                  <a:cubicBezTo>
                    <a:pt x="78" y="26"/>
                    <a:pt x="82" y="37"/>
                    <a:pt x="90" y="43"/>
                  </a:cubicBezTo>
                  <a:cubicBezTo>
                    <a:pt x="101" y="51"/>
                    <a:pt x="116" y="50"/>
                    <a:pt x="128" y="47"/>
                  </a:cubicBezTo>
                  <a:cubicBezTo>
                    <a:pt x="133" y="46"/>
                    <a:pt x="135" y="39"/>
                    <a:pt x="140" y="40"/>
                  </a:cubicBezTo>
                  <a:cubicBezTo>
                    <a:pt x="150" y="55"/>
                    <a:pt x="137" y="74"/>
                    <a:pt x="146" y="89"/>
                  </a:cubicBezTo>
                  <a:cubicBezTo>
                    <a:pt x="156" y="113"/>
                    <a:pt x="185" y="119"/>
                    <a:pt x="208" y="122"/>
                  </a:cubicBezTo>
                  <a:cubicBezTo>
                    <a:pt x="209" y="109"/>
                    <a:pt x="205" y="96"/>
                    <a:pt x="203" y="84"/>
                  </a:cubicBezTo>
                  <a:cubicBezTo>
                    <a:pt x="192" y="63"/>
                    <a:pt x="173" y="48"/>
                    <a:pt x="149" y="46"/>
                  </a:cubicBezTo>
                  <a:cubicBezTo>
                    <a:pt x="148" y="35"/>
                    <a:pt x="156" y="21"/>
                    <a:pt x="167" y="16"/>
                  </a:cubicBezTo>
                  <a:cubicBezTo>
                    <a:pt x="176" y="22"/>
                    <a:pt x="193" y="12"/>
                    <a:pt x="199" y="24"/>
                  </a:cubicBezTo>
                  <a:cubicBezTo>
                    <a:pt x="195" y="49"/>
                    <a:pt x="215" y="65"/>
                    <a:pt x="213" y="88"/>
                  </a:cubicBezTo>
                  <a:cubicBezTo>
                    <a:pt x="212" y="89"/>
                    <a:pt x="211" y="92"/>
                    <a:pt x="212" y="94"/>
                  </a:cubicBezTo>
                  <a:cubicBezTo>
                    <a:pt x="218" y="101"/>
                    <a:pt x="225" y="93"/>
                    <a:pt x="231" y="91"/>
                  </a:cubicBezTo>
                  <a:cubicBezTo>
                    <a:pt x="238" y="89"/>
                    <a:pt x="245" y="84"/>
                    <a:pt x="252" y="81"/>
                  </a:cubicBezTo>
                  <a:cubicBezTo>
                    <a:pt x="251" y="100"/>
                    <a:pt x="242" y="117"/>
                    <a:pt x="260" y="131"/>
                  </a:cubicBezTo>
                  <a:cubicBezTo>
                    <a:pt x="271" y="148"/>
                    <a:pt x="297" y="136"/>
                    <a:pt x="301" y="157"/>
                  </a:cubicBezTo>
                  <a:cubicBezTo>
                    <a:pt x="302" y="172"/>
                    <a:pt x="317" y="176"/>
                    <a:pt x="320" y="189"/>
                  </a:cubicBezTo>
                  <a:cubicBezTo>
                    <a:pt x="312" y="196"/>
                    <a:pt x="300" y="197"/>
                    <a:pt x="292" y="203"/>
                  </a:cubicBezTo>
                  <a:cubicBezTo>
                    <a:pt x="282" y="186"/>
                    <a:pt x="287" y="170"/>
                    <a:pt x="284" y="152"/>
                  </a:cubicBezTo>
                  <a:cubicBezTo>
                    <a:pt x="278" y="150"/>
                    <a:pt x="278" y="150"/>
                    <a:pt x="278" y="150"/>
                  </a:cubicBezTo>
                  <a:cubicBezTo>
                    <a:pt x="221" y="151"/>
                    <a:pt x="171" y="135"/>
                    <a:pt x="127" y="103"/>
                  </a:cubicBezTo>
                  <a:close/>
                  <a:moveTo>
                    <a:pt x="189" y="106"/>
                  </a:moveTo>
                  <a:cubicBezTo>
                    <a:pt x="189" y="108"/>
                    <a:pt x="191" y="109"/>
                    <a:pt x="191" y="111"/>
                  </a:cubicBezTo>
                  <a:cubicBezTo>
                    <a:pt x="175" y="110"/>
                    <a:pt x="157" y="101"/>
                    <a:pt x="151" y="85"/>
                  </a:cubicBezTo>
                  <a:cubicBezTo>
                    <a:pt x="150" y="73"/>
                    <a:pt x="150" y="73"/>
                    <a:pt x="150" y="73"/>
                  </a:cubicBezTo>
                  <a:cubicBezTo>
                    <a:pt x="161" y="85"/>
                    <a:pt x="174" y="98"/>
                    <a:pt x="189" y="106"/>
                  </a:cubicBezTo>
                  <a:close/>
                  <a:moveTo>
                    <a:pt x="155" y="56"/>
                  </a:moveTo>
                  <a:cubicBezTo>
                    <a:pt x="175" y="53"/>
                    <a:pt x="188" y="74"/>
                    <a:pt x="197" y="90"/>
                  </a:cubicBezTo>
                  <a:cubicBezTo>
                    <a:pt x="197" y="93"/>
                    <a:pt x="199" y="97"/>
                    <a:pt x="197" y="102"/>
                  </a:cubicBezTo>
                  <a:cubicBezTo>
                    <a:pt x="185" y="99"/>
                    <a:pt x="175" y="88"/>
                    <a:pt x="167" y="79"/>
                  </a:cubicBezTo>
                  <a:cubicBezTo>
                    <a:pt x="160" y="73"/>
                    <a:pt x="153" y="64"/>
                    <a:pt x="155" y="56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669"/>
            <p:cNvSpPr/>
            <p:nvPr/>
          </p:nvSpPr>
          <p:spPr bwMode="auto">
            <a:xfrm>
              <a:off x="4290" y="159"/>
              <a:ext cx="7" cy="7"/>
            </a:xfrm>
            <a:custGeom>
              <a:avLst/>
              <a:gdLst>
                <a:gd name="T0" fmla="*/ 0 w 3"/>
                <a:gd name="T1" fmla="*/ 1 h 3"/>
                <a:gd name="T2" fmla="*/ 0 w 3"/>
                <a:gd name="T3" fmla="*/ 3 h 3"/>
                <a:gd name="T4" fmla="*/ 3 w 3"/>
                <a:gd name="T5" fmla="*/ 3 h 3"/>
                <a:gd name="T6" fmla="*/ 3 w 3"/>
                <a:gd name="T7" fmla="*/ 2 h 3"/>
                <a:gd name="T8" fmla="*/ 0 w 3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670"/>
            <p:cNvSpPr/>
            <p:nvPr/>
          </p:nvSpPr>
          <p:spPr bwMode="auto">
            <a:xfrm>
              <a:off x="4245" y="-10"/>
              <a:ext cx="97" cy="131"/>
            </a:xfrm>
            <a:custGeom>
              <a:avLst/>
              <a:gdLst>
                <a:gd name="T0" fmla="*/ 31 w 41"/>
                <a:gd name="T1" fmla="*/ 44 h 55"/>
                <a:gd name="T2" fmla="*/ 41 w 41"/>
                <a:gd name="T3" fmla="*/ 0 h 55"/>
                <a:gd name="T4" fmla="*/ 26 w 41"/>
                <a:gd name="T5" fmla="*/ 0 h 55"/>
                <a:gd name="T6" fmla="*/ 27 w 41"/>
                <a:gd name="T7" fmla="*/ 20 h 55"/>
                <a:gd name="T8" fmla="*/ 23 w 41"/>
                <a:gd name="T9" fmla="*/ 20 h 55"/>
                <a:gd name="T10" fmla="*/ 8 w 41"/>
                <a:gd name="T11" fmla="*/ 0 h 55"/>
                <a:gd name="T12" fmla="*/ 0 w 41"/>
                <a:gd name="T13" fmla="*/ 0 h 55"/>
                <a:gd name="T14" fmla="*/ 18 w 41"/>
                <a:gd name="T15" fmla="*/ 54 h 55"/>
                <a:gd name="T16" fmla="*/ 20 w 41"/>
                <a:gd name="T17" fmla="*/ 55 h 55"/>
                <a:gd name="T18" fmla="*/ 31 w 41"/>
                <a:gd name="T19" fmla="*/ 4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55">
                  <a:moveTo>
                    <a:pt x="31" y="44"/>
                  </a:moveTo>
                  <a:cubicBezTo>
                    <a:pt x="33" y="29"/>
                    <a:pt x="40" y="14"/>
                    <a:pt x="4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8" y="7"/>
                    <a:pt x="29" y="13"/>
                    <a:pt x="27" y="20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17" y="14"/>
                    <a:pt x="12" y="7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9" y="16"/>
                    <a:pt x="35" y="34"/>
                    <a:pt x="18" y="54"/>
                  </a:cubicBezTo>
                  <a:cubicBezTo>
                    <a:pt x="20" y="55"/>
                    <a:pt x="20" y="55"/>
                    <a:pt x="20" y="55"/>
                  </a:cubicBezTo>
                  <a:cubicBezTo>
                    <a:pt x="26" y="54"/>
                    <a:pt x="27" y="48"/>
                    <a:pt x="31" y="44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671"/>
            <p:cNvSpPr>
              <a:spLocks noEditPoints="1"/>
            </p:cNvSpPr>
            <p:nvPr/>
          </p:nvSpPr>
          <p:spPr bwMode="auto">
            <a:xfrm>
              <a:off x="4311" y="-10"/>
              <a:ext cx="421" cy="399"/>
            </a:xfrm>
            <a:custGeom>
              <a:avLst/>
              <a:gdLst>
                <a:gd name="T0" fmla="*/ 177 w 178"/>
                <a:gd name="T1" fmla="*/ 2 h 168"/>
                <a:gd name="T2" fmla="*/ 178 w 178"/>
                <a:gd name="T3" fmla="*/ 0 h 168"/>
                <a:gd name="T4" fmla="*/ 118 w 178"/>
                <a:gd name="T5" fmla="*/ 0 h 168"/>
                <a:gd name="T6" fmla="*/ 92 w 178"/>
                <a:gd name="T7" fmla="*/ 5 h 168"/>
                <a:gd name="T8" fmla="*/ 47 w 178"/>
                <a:gd name="T9" fmla="*/ 62 h 168"/>
                <a:gd name="T10" fmla="*/ 0 w 178"/>
                <a:gd name="T11" fmla="*/ 75 h 168"/>
                <a:gd name="T12" fmla="*/ 15 w 178"/>
                <a:gd name="T13" fmla="*/ 90 h 168"/>
                <a:gd name="T14" fmla="*/ 22 w 178"/>
                <a:gd name="T15" fmla="*/ 123 h 168"/>
                <a:gd name="T16" fmla="*/ 63 w 178"/>
                <a:gd name="T17" fmla="*/ 168 h 168"/>
                <a:gd name="T18" fmla="*/ 77 w 178"/>
                <a:gd name="T19" fmla="*/ 132 h 168"/>
                <a:gd name="T20" fmla="*/ 27 w 178"/>
                <a:gd name="T21" fmla="*/ 79 h 168"/>
                <a:gd name="T22" fmla="*/ 111 w 178"/>
                <a:gd name="T23" fmla="*/ 40 h 168"/>
                <a:gd name="T24" fmla="*/ 129 w 178"/>
                <a:gd name="T25" fmla="*/ 7 h 168"/>
                <a:gd name="T26" fmla="*/ 128 w 178"/>
                <a:gd name="T27" fmla="*/ 1 h 168"/>
                <a:gd name="T28" fmla="*/ 177 w 178"/>
                <a:gd name="T29" fmla="*/ 2 h 168"/>
                <a:gd name="T30" fmla="*/ 42 w 178"/>
                <a:gd name="T31" fmla="*/ 95 h 168"/>
                <a:gd name="T32" fmla="*/ 71 w 178"/>
                <a:gd name="T33" fmla="*/ 138 h 168"/>
                <a:gd name="T34" fmla="*/ 63 w 178"/>
                <a:gd name="T35" fmla="*/ 157 h 168"/>
                <a:gd name="T36" fmla="*/ 60 w 178"/>
                <a:gd name="T37" fmla="*/ 153 h 168"/>
                <a:gd name="T38" fmla="*/ 41 w 178"/>
                <a:gd name="T39" fmla="*/ 97 h 168"/>
                <a:gd name="T40" fmla="*/ 42 w 178"/>
                <a:gd name="T41" fmla="*/ 95 h 168"/>
                <a:gd name="T42" fmla="*/ 30 w 178"/>
                <a:gd name="T43" fmla="*/ 93 h 168"/>
                <a:gd name="T44" fmla="*/ 43 w 178"/>
                <a:gd name="T45" fmla="*/ 113 h 168"/>
                <a:gd name="T46" fmla="*/ 51 w 178"/>
                <a:gd name="T47" fmla="*/ 151 h 168"/>
                <a:gd name="T48" fmla="*/ 22 w 178"/>
                <a:gd name="T49" fmla="*/ 93 h 168"/>
                <a:gd name="T50" fmla="*/ 30 w 178"/>
                <a:gd name="T51" fmla="*/ 93 h 168"/>
                <a:gd name="T52" fmla="*/ 84 w 178"/>
                <a:gd name="T53" fmla="*/ 14 h 168"/>
                <a:gd name="T54" fmla="*/ 90 w 178"/>
                <a:gd name="T55" fmla="*/ 18 h 168"/>
                <a:gd name="T56" fmla="*/ 60 w 178"/>
                <a:gd name="T57" fmla="*/ 55 h 168"/>
                <a:gd name="T58" fmla="*/ 84 w 178"/>
                <a:gd name="T59" fmla="*/ 14 h 168"/>
                <a:gd name="T60" fmla="*/ 91 w 178"/>
                <a:gd name="T61" fmla="*/ 56 h 168"/>
                <a:gd name="T62" fmla="*/ 67 w 178"/>
                <a:gd name="T63" fmla="*/ 61 h 168"/>
                <a:gd name="T64" fmla="*/ 66 w 178"/>
                <a:gd name="T65" fmla="*/ 60 h 168"/>
                <a:gd name="T66" fmla="*/ 113 w 178"/>
                <a:gd name="T67" fmla="*/ 10 h 168"/>
                <a:gd name="T68" fmla="*/ 91 w 178"/>
                <a:gd name="T69" fmla="*/ 56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78" h="168">
                  <a:moveTo>
                    <a:pt x="177" y="2"/>
                  </a:moveTo>
                  <a:cubicBezTo>
                    <a:pt x="178" y="0"/>
                    <a:pt x="178" y="0"/>
                    <a:pt x="178" y="0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110" y="3"/>
                    <a:pt x="102" y="9"/>
                    <a:pt x="92" y="5"/>
                  </a:cubicBezTo>
                  <a:cubicBezTo>
                    <a:pt x="63" y="8"/>
                    <a:pt x="55" y="41"/>
                    <a:pt x="47" y="62"/>
                  </a:cubicBezTo>
                  <a:cubicBezTo>
                    <a:pt x="34" y="76"/>
                    <a:pt x="14" y="69"/>
                    <a:pt x="0" y="75"/>
                  </a:cubicBezTo>
                  <a:cubicBezTo>
                    <a:pt x="4" y="80"/>
                    <a:pt x="14" y="81"/>
                    <a:pt x="15" y="90"/>
                  </a:cubicBezTo>
                  <a:cubicBezTo>
                    <a:pt x="23" y="101"/>
                    <a:pt x="15" y="113"/>
                    <a:pt x="22" y="123"/>
                  </a:cubicBezTo>
                  <a:cubicBezTo>
                    <a:pt x="26" y="145"/>
                    <a:pt x="45" y="157"/>
                    <a:pt x="63" y="168"/>
                  </a:cubicBezTo>
                  <a:cubicBezTo>
                    <a:pt x="72" y="159"/>
                    <a:pt x="78" y="146"/>
                    <a:pt x="77" y="132"/>
                  </a:cubicBezTo>
                  <a:cubicBezTo>
                    <a:pt x="72" y="108"/>
                    <a:pt x="49" y="87"/>
                    <a:pt x="27" y="79"/>
                  </a:cubicBezTo>
                  <a:cubicBezTo>
                    <a:pt x="53" y="60"/>
                    <a:pt x="97" y="79"/>
                    <a:pt x="111" y="40"/>
                  </a:cubicBezTo>
                  <a:cubicBezTo>
                    <a:pt x="116" y="29"/>
                    <a:pt x="118" y="14"/>
                    <a:pt x="129" y="7"/>
                  </a:cubicBezTo>
                  <a:cubicBezTo>
                    <a:pt x="128" y="1"/>
                    <a:pt x="128" y="1"/>
                    <a:pt x="128" y="1"/>
                  </a:cubicBezTo>
                  <a:cubicBezTo>
                    <a:pt x="146" y="5"/>
                    <a:pt x="160" y="2"/>
                    <a:pt x="177" y="2"/>
                  </a:cubicBezTo>
                  <a:close/>
                  <a:moveTo>
                    <a:pt x="42" y="95"/>
                  </a:moveTo>
                  <a:cubicBezTo>
                    <a:pt x="59" y="102"/>
                    <a:pt x="68" y="120"/>
                    <a:pt x="71" y="138"/>
                  </a:cubicBezTo>
                  <a:cubicBezTo>
                    <a:pt x="69" y="146"/>
                    <a:pt x="71" y="153"/>
                    <a:pt x="63" y="157"/>
                  </a:cubicBezTo>
                  <a:cubicBezTo>
                    <a:pt x="60" y="153"/>
                    <a:pt x="60" y="153"/>
                    <a:pt x="60" y="153"/>
                  </a:cubicBezTo>
                  <a:cubicBezTo>
                    <a:pt x="54" y="134"/>
                    <a:pt x="53" y="114"/>
                    <a:pt x="41" y="97"/>
                  </a:cubicBezTo>
                  <a:lnTo>
                    <a:pt x="42" y="95"/>
                  </a:lnTo>
                  <a:close/>
                  <a:moveTo>
                    <a:pt x="30" y="93"/>
                  </a:moveTo>
                  <a:cubicBezTo>
                    <a:pt x="43" y="113"/>
                    <a:pt x="43" y="113"/>
                    <a:pt x="43" y="113"/>
                  </a:cubicBezTo>
                  <a:cubicBezTo>
                    <a:pt x="45" y="127"/>
                    <a:pt x="52" y="138"/>
                    <a:pt x="51" y="151"/>
                  </a:cubicBezTo>
                  <a:cubicBezTo>
                    <a:pt x="28" y="140"/>
                    <a:pt x="21" y="116"/>
                    <a:pt x="22" y="93"/>
                  </a:cubicBezTo>
                  <a:cubicBezTo>
                    <a:pt x="23" y="89"/>
                    <a:pt x="27" y="93"/>
                    <a:pt x="30" y="93"/>
                  </a:cubicBezTo>
                  <a:close/>
                  <a:moveTo>
                    <a:pt x="84" y="14"/>
                  </a:moveTo>
                  <a:cubicBezTo>
                    <a:pt x="87" y="14"/>
                    <a:pt x="95" y="11"/>
                    <a:pt x="90" y="18"/>
                  </a:cubicBezTo>
                  <a:cubicBezTo>
                    <a:pt x="80" y="30"/>
                    <a:pt x="75" y="48"/>
                    <a:pt x="60" y="55"/>
                  </a:cubicBezTo>
                  <a:cubicBezTo>
                    <a:pt x="60" y="42"/>
                    <a:pt x="68" y="22"/>
                    <a:pt x="84" y="14"/>
                  </a:cubicBezTo>
                  <a:close/>
                  <a:moveTo>
                    <a:pt x="91" y="56"/>
                  </a:moveTo>
                  <a:cubicBezTo>
                    <a:pt x="82" y="59"/>
                    <a:pt x="76" y="64"/>
                    <a:pt x="67" y="61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88" y="45"/>
                    <a:pt x="87" y="15"/>
                    <a:pt x="113" y="10"/>
                  </a:cubicBezTo>
                  <a:cubicBezTo>
                    <a:pt x="113" y="27"/>
                    <a:pt x="104" y="45"/>
                    <a:pt x="91" y="56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672"/>
            <p:cNvSpPr/>
            <p:nvPr/>
          </p:nvSpPr>
          <p:spPr bwMode="auto">
            <a:xfrm>
              <a:off x="4074" y="-10"/>
              <a:ext cx="171" cy="107"/>
            </a:xfrm>
            <a:custGeom>
              <a:avLst/>
              <a:gdLst>
                <a:gd name="T0" fmla="*/ 72 w 72"/>
                <a:gd name="T1" fmla="*/ 42 h 45"/>
                <a:gd name="T2" fmla="*/ 72 w 72"/>
                <a:gd name="T3" fmla="*/ 27 h 45"/>
                <a:gd name="T4" fmla="*/ 59 w 72"/>
                <a:gd name="T5" fmla="*/ 0 h 45"/>
                <a:gd name="T6" fmla="*/ 50 w 72"/>
                <a:gd name="T7" fmla="*/ 0 h 45"/>
                <a:gd name="T8" fmla="*/ 59 w 72"/>
                <a:gd name="T9" fmla="*/ 10 h 45"/>
                <a:gd name="T10" fmla="*/ 64 w 72"/>
                <a:gd name="T11" fmla="*/ 24 h 45"/>
                <a:gd name="T12" fmla="*/ 59 w 72"/>
                <a:gd name="T13" fmla="*/ 22 h 45"/>
                <a:gd name="T14" fmla="*/ 40 w 72"/>
                <a:gd name="T15" fmla="*/ 0 h 45"/>
                <a:gd name="T16" fmla="*/ 29 w 72"/>
                <a:gd name="T17" fmla="*/ 0 h 45"/>
                <a:gd name="T18" fmla="*/ 57 w 72"/>
                <a:gd name="T19" fmla="*/ 30 h 45"/>
                <a:gd name="T20" fmla="*/ 56 w 72"/>
                <a:gd name="T21" fmla="*/ 35 h 45"/>
                <a:gd name="T22" fmla="*/ 11 w 72"/>
                <a:gd name="T23" fmla="*/ 12 h 45"/>
                <a:gd name="T24" fmla="*/ 8 w 72"/>
                <a:gd name="T25" fmla="*/ 0 h 45"/>
                <a:gd name="T26" fmla="*/ 0 w 72"/>
                <a:gd name="T27" fmla="*/ 0 h 45"/>
                <a:gd name="T28" fmla="*/ 16 w 72"/>
                <a:gd name="T29" fmla="*/ 28 h 45"/>
                <a:gd name="T30" fmla="*/ 69 w 72"/>
                <a:gd name="T31" fmla="*/ 45 h 45"/>
                <a:gd name="T32" fmla="*/ 72 w 72"/>
                <a:gd name="T33" fmla="*/ 4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2" h="45">
                  <a:moveTo>
                    <a:pt x="72" y="42"/>
                  </a:moveTo>
                  <a:cubicBezTo>
                    <a:pt x="64" y="37"/>
                    <a:pt x="72" y="32"/>
                    <a:pt x="72" y="27"/>
                  </a:cubicBezTo>
                  <a:cubicBezTo>
                    <a:pt x="69" y="17"/>
                    <a:pt x="65" y="8"/>
                    <a:pt x="59" y="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53" y="3"/>
                    <a:pt x="56" y="7"/>
                    <a:pt x="59" y="10"/>
                  </a:cubicBezTo>
                  <a:cubicBezTo>
                    <a:pt x="64" y="24"/>
                    <a:pt x="64" y="24"/>
                    <a:pt x="64" y="24"/>
                  </a:cubicBezTo>
                  <a:cubicBezTo>
                    <a:pt x="59" y="22"/>
                    <a:pt x="59" y="22"/>
                    <a:pt x="59" y="22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41" y="6"/>
                    <a:pt x="49" y="19"/>
                    <a:pt x="57" y="30"/>
                  </a:cubicBezTo>
                  <a:cubicBezTo>
                    <a:pt x="58" y="31"/>
                    <a:pt x="59" y="34"/>
                    <a:pt x="56" y="35"/>
                  </a:cubicBezTo>
                  <a:cubicBezTo>
                    <a:pt x="38" y="35"/>
                    <a:pt x="19" y="29"/>
                    <a:pt x="11" y="1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9"/>
                    <a:pt x="5" y="21"/>
                    <a:pt x="16" y="28"/>
                  </a:cubicBezTo>
                  <a:cubicBezTo>
                    <a:pt x="32" y="38"/>
                    <a:pt x="52" y="39"/>
                    <a:pt x="69" y="45"/>
                  </a:cubicBezTo>
                  <a:lnTo>
                    <a:pt x="72" y="42"/>
                  </a:ln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673"/>
            <p:cNvSpPr/>
            <p:nvPr/>
          </p:nvSpPr>
          <p:spPr bwMode="auto">
            <a:xfrm>
              <a:off x="4230" y="138"/>
              <a:ext cx="45" cy="33"/>
            </a:xfrm>
            <a:custGeom>
              <a:avLst/>
              <a:gdLst>
                <a:gd name="T0" fmla="*/ 19 w 19"/>
                <a:gd name="T1" fmla="*/ 10 h 14"/>
                <a:gd name="T2" fmla="*/ 9 w 19"/>
                <a:gd name="T3" fmla="*/ 1 h 14"/>
                <a:gd name="T4" fmla="*/ 1 w 19"/>
                <a:gd name="T5" fmla="*/ 10 h 14"/>
                <a:gd name="T6" fmla="*/ 19 w 19"/>
                <a:gd name="T7" fmla="*/ 1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14">
                  <a:moveTo>
                    <a:pt x="19" y="10"/>
                  </a:moveTo>
                  <a:cubicBezTo>
                    <a:pt x="13" y="8"/>
                    <a:pt x="16" y="0"/>
                    <a:pt x="9" y="1"/>
                  </a:cubicBezTo>
                  <a:cubicBezTo>
                    <a:pt x="6" y="3"/>
                    <a:pt x="0" y="5"/>
                    <a:pt x="1" y="10"/>
                  </a:cubicBezTo>
                  <a:cubicBezTo>
                    <a:pt x="7" y="9"/>
                    <a:pt x="14" y="14"/>
                    <a:pt x="19" y="10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674"/>
            <p:cNvSpPr/>
            <p:nvPr/>
          </p:nvSpPr>
          <p:spPr bwMode="auto">
            <a:xfrm>
              <a:off x="5324" y="-10"/>
              <a:ext cx="121" cy="76"/>
            </a:xfrm>
            <a:custGeom>
              <a:avLst/>
              <a:gdLst>
                <a:gd name="T0" fmla="*/ 42 w 51"/>
                <a:gd name="T1" fmla="*/ 32 h 32"/>
                <a:gd name="T2" fmla="*/ 49 w 51"/>
                <a:gd name="T3" fmla="*/ 14 h 32"/>
                <a:gd name="T4" fmla="*/ 51 w 51"/>
                <a:gd name="T5" fmla="*/ 0 h 32"/>
                <a:gd name="T6" fmla="*/ 46 w 51"/>
                <a:gd name="T7" fmla="*/ 0 h 32"/>
                <a:gd name="T8" fmla="*/ 44 w 51"/>
                <a:gd name="T9" fmla="*/ 8 h 32"/>
                <a:gd name="T10" fmla="*/ 41 w 51"/>
                <a:gd name="T11" fmla="*/ 7 h 32"/>
                <a:gd name="T12" fmla="*/ 37 w 51"/>
                <a:gd name="T13" fmla="*/ 0 h 32"/>
                <a:gd name="T14" fmla="*/ 32 w 51"/>
                <a:gd name="T15" fmla="*/ 0 h 32"/>
                <a:gd name="T16" fmla="*/ 37 w 51"/>
                <a:gd name="T17" fmla="*/ 19 h 32"/>
                <a:gd name="T18" fmla="*/ 8 w 51"/>
                <a:gd name="T19" fmla="*/ 0 h 32"/>
                <a:gd name="T20" fmla="*/ 0 w 51"/>
                <a:gd name="T21" fmla="*/ 0 h 32"/>
                <a:gd name="T22" fmla="*/ 42 w 51"/>
                <a:gd name="T23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1" h="32">
                  <a:moveTo>
                    <a:pt x="42" y="32"/>
                  </a:moveTo>
                  <a:cubicBezTo>
                    <a:pt x="47" y="30"/>
                    <a:pt x="49" y="21"/>
                    <a:pt x="49" y="14"/>
                  </a:cubicBezTo>
                  <a:cubicBezTo>
                    <a:pt x="50" y="9"/>
                    <a:pt x="51" y="5"/>
                    <a:pt x="51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3"/>
                    <a:pt x="46" y="5"/>
                    <a:pt x="44" y="8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39" y="5"/>
                    <a:pt x="38" y="2"/>
                    <a:pt x="37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4" y="6"/>
                    <a:pt x="36" y="12"/>
                    <a:pt x="37" y="19"/>
                  </a:cubicBezTo>
                  <a:cubicBezTo>
                    <a:pt x="24" y="19"/>
                    <a:pt x="16" y="10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1" y="14"/>
                    <a:pt x="25" y="26"/>
                    <a:pt x="42" y="32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" name="Freeform 675"/>
            <p:cNvSpPr>
              <a:spLocks noEditPoints="1"/>
            </p:cNvSpPr>
            <p:nvPr/>
          </p:nvSpPr>
          <p:spPr bwMode="auto">
            <a:xfrm>
              <a:off x="3610" y="-10"/>
              <a:ext cx="159" cy="226"/>
            </a:xfrm>
            <a:custGeom>
              <a:avLst/>
              <a:gdLst>
                <a:gd name="T0" fmla="*/ 35 w 67"/>
                <a:gd name="T1" fmla="*/ 1 h 95"/>
                <a:gd name="T2" fmla="*/ 43 w 67"/>
                <a:gd name="T3" fmla="*/ 50 h 95"/>
                <a:gd name="T4" fmla="*/ 48 w 67"/>
                <a:gd name="T5" fmla="*/ 54 h 95"/>
                <a:gd name="T6" fmla="*/ 46 w 67"/>
                <a:gd name="T7" fmla="*/ 7 h 95"/>
                <a:gd name="T8" fmla="*/ 62 w 67"/>
                <a:gd name="T9" fmla="*/ 38 h 95"/>
                <a:gd name="T10" fmla="*/ 57 w 67"/>
                <a:gd name="T11" fmla="*/ 66 h 95"/>
                <a:gd name="T12" fmla="*/ 48 w 67"/>
                <a:gd name="T13" fmla="*/ 79 h 95"/>
                <a:gd name="T14" fmla="*/ 46 w 67"/>
                <a:gd name="T15" fmla="*/ 55 h 95"/>
                <a:gd name="T16" fmla="*/ 38 w 67"/>
                <a:gd name="T17" fmla="*/ 65 h 95"/>
                <a:gd name="T18" fmla="*/ 23 w 67"/>
                <a:gd name="T19" fmla="*/ 0 h 95"/>
                <a:gd name="T20" fmla="*/ 16 w 67"/>
                <a:gd name="T21" fmla="*/ 0 h 95"/>
                <a:gd name="T22" fmla="*/ 15 w 67"/>
                <a:gd name="T23" fmla="*/ 7 h 95"/>
                <a:gd name="T24" fmla="*/ 43 w 67"/>
                <a:gd name="T25" fmla="*/ 93 h 95"/>
                <a:gd name="T26" fmla="*/ 47 w 67"/>
                <a:gd name="T27" fmla="*/ 95 h 95"/>
                <a:gd name="T28" fmla="*/ 67 w 67"/>
                <a:gd name="T29" fmla="*/ 56 h 95"/>
                <a:gd name="T30" fmla="*/ 52 w 67"/>
                <a:gd name="T31" fmla="*/ 1 h 95"/>
                <a:gd name="T32" fmla="*/ 51 w 67"/>
                <a:gd name="T33" fmla="*/ 0 h 95"/>
                <a:gd name="T34" fmla="*/ 33 w 67"/>
                <a:gd name="T35" fmla="*/ 0 h 95"/>
                <a:gd name="T36" fmla="*/ 35 w 67"/>
                <a:gd name="T37" fmla="*/ 1 h 95"/>
                <a:gd name="T38" fmla="*/ 42 w 67"/>
                <a:gd name="T39" fmla="*/ 5 h 95"/>
                <a:gd name="T40" fmla="*/ 43 w 67"/>
                <a:gd name="T41" fmla="*/ 9 h 95"/>
                <a:gd name="T42" fmla="*/ 42 w 67"/>
                <a:gd name="T43" fmla="*/ 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7" h="95">
                  <a:moveTo>
                    <a:pt x="35" y="1"/>
                  </a:moveTo>
                  <a:cubicBezTo>
                    <a:pt x="41" y="17"/>
                    <a:pt x="47" y="34"/>
                    <a:pt x="43" y="50"/>
                  </a:cubicBezTo>
                  <a:cubicBezTo>
                    <a:pt x="48" y="54"/>
                    <a:pt x="48" y="54"/>
                    <a:pt x="48" y="54"/>
                  </a:cubicBezTo>
                  <a:cubicBezTo>
                    <a:pt x="53" y="41"/>
                    <a:pt x="49" y="21"/>
                    <a:pt x="46" y="7"/>
                  </a:cubicBezTo>
                  <a:cubicBezTo>
                    <a:pt x="57" y="13"/>
                    <a:pt x="59" y="27"/>
                    <a:pt x="62" y="38"/>
                  </a:cubicBezTo>
                  <a:cubicBezTo>
                    <a:pt x="64" y="47"/>
                    <a:pt x="57" y="57"/>
                    <a:pt x="57" y="66"/>
                  </a:cubicBezTo>
                  <a:cubicBezTo>
                    <a:pt x="51" y="69"/>
                    <a:pt x="54" y="77"/>
                    <a:pt x="48" y="79"/>
                  </a:cubicBezTo>
                  <a:cubicBezTo>
                    <a:pt x="43" y="71"/>
                    <a:pt x="55" y="61"/>
                    <a:pt x="46" y="55"/>
                  </a:cubicBezTo>
                  <a:cubicBezTo>
                    <a:pt x="42" y="57"/>
                    <a:pt x="43" y="67"/>
                    <a:pt x="38" y="65"/>
                  </a:cubicBezTo>
                  <a:cubicBezTo>
                    <a:pt x="22" y="49"/>
                    <a:pt x="15" y="23"/>
                    <a:pt x="23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5" y="2"/>
                    <a:pt x="15" y="5"/>
                    <a:pt x="15" y="7"/>
                  </a:cubicBezTo>
                  <a:cubicBezTo>
                    <a:pt x="0" y="42"/>
                    <a:pt x="36" y="62"/>
                    <a:pt x="43" y="93"/>
                  </a:cubicBezTo>
                  <a:cubicBezTo>
                    <a:pt x="44" y="93"/>
                    <a:pt x="45" y="95"/>
                    <a:pt x="47" y="95"/>
                  </a:cubicBezTo>
                  <a:cubicBezTo>
                    <a:pt x="58" y="83"/>
                    <a:pt x="61" y="70"/>
                    <a:pt x="67" y="56"/>
                  </a:cubicBezTo>
                  <a:cubicBezTo>
                    <a:pt x="66" y="36"/>
                    <a:pt x="67" y="16"/>
                    <a:pt x="52" y="1"/>
                  </a:cubicBezTo>
                  <a:cubicBezTo>
                    <a:pt x="52" y="1"/>
                    <a:pt x="51" y="0"/>
                    <a:pt x="51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4" y="1"/>
                    <a:pt x="34" y="1"/>
                    <a:pt x="35" y="1"/>
                  </a:cubicBezTo>
                  <a:close/>
                  <a:moveTo>
                    <a:pt x="42" y="5"/>
                  </a:moveTo>
                  <a:cubicBezTo>
                    <a:pt x="43" y="9"/>
                    <a:pt x="43" y="9"/>
                    <a:pt x="43" y="9"/>
                  </a:cubicBezTo>
                  <a:cubicBezTo>
                    <a:pt x="42" y="9"/>
                    <a:pt x="41" y="6"/>
                    <a:pt x="42" y="5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Freeform 676"/>
            <p:cNvSpPr/>
            <p:nvPr/>
          </p:nvSpPr>
          <p:spPr bwMode="auto">
            <a:xfrm>
              <a:off x="3876" y="-10"/>
              <a:ext cx="359" cy="240"/>
            </a:xfrm>
            <a:custGeom>
              <a:avLst/>
              <a:gdLst>
                <a:gd name="T0" fmla="*/ 149 w 152"/>
                <a:gd name="T1" fmla="*/ 101 h 101"/>
                <a:gd name="T2" fmla="*/ 131 w 152"/>
                <a:gd name="T3" fmla="*/ 73 h 101"/>
                <a:gd name="T4" fmla="*/ 146 w 152"/>
                <a:gd name="T5" fmla="*/ 67 h 101"/>
                <a:gd name="T6" fmla="*/ 119 w 152"/>
                <a:gd name="T7" fmla="*/ 65 h 101"/>
                <a:gd name="T8" fmla="*/ 33 w 152"/>
                <a:gd name="T9" fmla="*/ 6 h 101"/>
                <a:gd name="T10" fmla="*/ 43 w 152"/>
                <a:gd name="T11" fmla="*/ 0 h 101"/>
                <a:gd name="T12" fmla="*/ 0 w 152"/>
                <a:gd name="T13" fmla="*/ 0 h 101"/>
                <a:gd name="T14" fmla="*/ 91 w 152"/>
                <a:gd name="T15" fmla="*/ 50 h 101"/>
                <a:gd name="T16" fmla="*/ 149 w 152"/>
                <a:gd name="T17" fmla="*/ 101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2" h="101">
                  <a:moveTo>
                    <a:pt x="149" y="101"/>
                  </a:moveTo>
                  <a:cubicBezTo>
                    <a:pt x="152" y="89"/>
                    <a:pt x="137" y="83"/>
                    <a:pt x="131" y="73"/>
                  </a:cubicBezTo>
                  <a:cubicBezTo>
                    <a:pt x="132" y="68"/>
                    <a:pt x="149" y="75"/>
                    <a:pt x="146" y="67"/>
                  </a:cubicBezTo>
                  <a:cubicBezTo>
                    <a:pt x="119" y="65"/>
                    <a:pt x="119" y="65"/>
                    <a:pt x="119" y="65"/>
                  </a:cubicBezTo>
                  <a:cubicBezTo>
                    <a:pt x="93" y="39"/>
                    <a:pt x="61" y="28"/>
                    <a:pt x="33" y="6"/>
                  </a:cubicBezTo>
                  <a:cubicBezTo>
                    <a:pt x="36" y="4"/>
                    <a:pt x="40" y="2"/>
                    <a:pt x="4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2" y="12"/>
                    <a:pt x="62" y="29"/>
                    <a:pt x="91" y="50"/>
                  </a:cubicBezTo>
                  <a:cubicBezTo>
                    <a:pt x="110" y="67"/>
                    <a:pt x="132" y="81"/>
                    <a:pt x="149" y="101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Freeform 677"/>
            <p:cNvSpPr/>
            <p:nvPr/>
          </p:nvSpPr>
          <p:spPr bwMode="auto">
            <a:xfrm>
              <a:off x="2224" y="-10"/>
              <a:ext cx="16" cy="5"/>
            </a:xfrm>
            <a:custGeom>
              <a:avLst/>
              <a:gdLst>
                <a:gd name="T0" fmla="*/ 4 w 7"/>
                <a:gd name="T1" fmla="*/ 2 h 2"/>
                <a:gd name="T2" fmla="*/ 7 w 7"/>
                <a:gd name="T3" fmla="*/ 0 h 2"/>
                <a:gd name="T4" fmla="*/ 0 w 7"/>
                <a:gd name="T5" fmla="*/ 0 h 2"/>
                <a:gd name="T6" fmla="*/ 4 w 7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2">
                  <a:moveTo>
                    <a:pt x="4" y="2"/>
                  </a:moveTo>
                  <a:cubicBezTo>
                    <a:pt x="5" y="1"/>
                    <a:pt x="6" y="1"/>
                    <a:pt x="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2" y="2"/>
                    <a:pt x="4" y="2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Freeform 678"/>
            <p:cNvSpPr/>
            <p:nvPr/>
          </p:nvSpPr>
          <p:spPr bwMode="auto">
            <a:xfrm>
              <a:off x="4356" y="-10"/>
              <a:ext cx="149" cy="62"/>
            </a:xfrm>
            <a:custGeom>
              <a:avLst/>
              <a:gdLst>
                <a:gd name="T0" fmla="*/ 5 w 63"/>
                <a:gd name="T1" fmla="*/ 26 h 26"/>
                <a:gd name="T2" fmla="*/ 51 w 63"/>
                <a:gd name="T3" fmla="*/ 11 h 26"/>
                <a:gd name="T4" fmla="*/ 63 w 63"/>
                <a:gd name="T5" fmla="*/ 0 h 26"/>
                <a:gd name="T6" fmla="*/ 53 w 63"/>
                <a:gd name="T7" fmla="*/ 0 h 26"/>
                <a:gd name="T8" fmla="*/ 18 w 63"/>
                <a:gd name="T9" fmla="*/ 14 h 26"/>
                <a:gd name="T10" fmla="*/ 20 w 63"/>
                <a:gd name="T11" fmla="*/ 0 h 26"/>
                <a:gd name="T12" fmla="*/ 13 w 63"/>
                <a:gd name="T13" fmla="*/ 0 h 26"/>
                <a:gd name="T14" fmla="*/ 9 w 63"/>
                <a:gd name="T15" fmla="*/ 13 h 26"/>
                <a:gd name="T16" fmla="*/ 6 w 63"/>
                <a:gd name="T17" fmla="*/ 0 h 26"/>
                <a:gd name="T18" fmla="*/ 0 w 63"/>
                <a:gd name="T19" fmla="*/ 0 h 26"/>
                <a:gd name="T20" fmla="*/ 2 w 63"/>
                <a:gd name="T21" fmla="*/ 25 h 26"/>
                <a:gd name="T22" fmla="*/ 5 w 63"/>
                <a:gd name="T23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3" h="26">
                  <a:moveTo>
                    <a:pt x="5" y="26"/>
                  </a:moveTo>
                  <a:cubicBezTo>
                    <a:pt x="51" y="11"/>
                    <a:pt x="51" y="11"/>
                    <a:pt x="51" y="11"/>
                  </a:cubicBezTo>
                  <a:cubicBezTo>
                    <a:pt x="55" y="8"/>
                    <a:pt x="59" y="4"/>
                    <a:pt x="63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43" y="7"/>
                    <a:pt x="30" y="12"/>
                    <a:pt x="18" y="14"/>
                  </a:cubicBezTo>
                  <a:cubicBezTo>
                    <a:pt x="18" y="9"/>
                    <a:pt x="19" y="5"/>
                    <a:pt x="20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2" y="4"/>
                    <a:pt x="10" y="8"/>
                    <a:pt x="9" y="13"/>
                  </a:cubicBezTo>
                  <a:cubicBezTo>
                    <a:pt x="7" y="9"/>
                    <a:pt x="6" y="4"/>
                    <a:pt x="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"/>
                    <a:pt x="0" y="17"/>
                    <a:pt x="2" y="25"/>
                  </a:cubicBezTo>
                  <a:lnTo>
                    <a:pt x="5" y="26"/>
                  </a:ln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pic>
        <p:nvPicPr>
          <p:cNvPr id="27" name="图片 26"/>
          <p:cNvPicPr>
            <a:picLocks noChangeAspect="1"/>
          </p:cNvPicPr>
          <p:nvPr userDrawn="1"/>
        </p:nvPicPr>
        <p:blipFill rotWithShape="1">
          <a:blip r:embed="rId2" cstate="print">
            <a:clrChange>
              <a:clrFrom>
                <a:srgbClr val="FEFEFE"/>
              </a:clrFrom>
              <a:clrTo>
                <a:srgbClr val="FEFEFE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0049" t="5801" r="6123" b="6692"/>
          <a:stretch>
            <a:fillRect/>
          </a:stretch>
        </p:blipFill>
        <p:spPr>
          <a:xfrm>
            <a:off x="11134137" y="5353050"/>
            <a:ext cx="1057863" cy="1504949"/>
          </a:xfrm>
          <a:prstGeom prst="rect">
            <a:avLst/>
          </a:prstGeom>
        </p:spPr>
      </p:pic>
      <p:pic>
        <p:nvPicPr>
          <p:cNvPr id="28" name="图片 27"/>
          <p:cNvPicPr>
            <a:picLocks noChangeAspect="1"/>
          </p:cNvPicPr>
          <p:nvPr userDrawn="1"/>
        </p:nvPicPr>
        <p:blipFill rotWithShape="1">
          <a:blip r:embed="rId3" cstate="print">
            <a:clrChange>
              <a:clrFrom>
                <a:srgbClr val="FEFEFE"/>
              </a:clrFrom>
              <a:clrTo>
                <a:srgbClr val="FEFEFE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7277" t="74906" r="37277"/>
          <a:stretch>
            <a:fillRect/>
          </a:stretch>
        </p:blipFill>
        <p:spPr>
          <a:xfrm>
            <a:off x="9848850" y="6150545"/>
            <a:ext cx="1304396" cy="707455"/>
          </a:xfrm>
          <a:prstGeom prst="rect">
            <a:avLst/>
          </a:prstGeom>
        </p:spPr>
      </p:pic>
      <p:sp>
        <p:nvSpPr>
          <p:cNvPr id="32" name="文本框 31"/>
          <p:cNvSpPr txBox="1"/>
          <p:nvPr userDrawn="1"/>
        </p:nvSpPr>
        <p:spPr>
          <a:xfrm>
            <a:off x="5634336" y="2390105"/>
            <a:ext cx="923330" cy="1107996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algn="ctr"/>
            <a:r>
              <a:rPr lang="zh-CN" altLang="en-US" sz="7200" dirty="0">
                <a:solidFill>
                  <a:srgbClr val="004DA1"/>
                </a:solidFill>
                <a:latin typeface="李旭科书法" panose="02000603000000000000" pitchFamily="2" charset="-122"/>
                <a:ea typeface="李旭科书法" panose="02000603000000000000" pitchFamily="2" charset="-122"/>
              </a:rPr>
              <a:t>肆</a:t>
            </a:r>
            <a:endParaRPr lang="en-US" altLang="zh-CN" sz="7200" dirty="0">
              <a:solidFill>
                <a:srgbClr val="004DA1"/>
              </a:solidFill>
              <a:latin typeface="李旭科书法" panose="02000603000000000000" pitchFamily="2" charset="-122"/>
              <a:ea typeface="李旭科书法" panose="02000603000000000000" pitchFamily="2" charset="-122"/>
            </a:endParaRPr>
          </a:p>
        </p:txBody>
      </p:sp>
      <p:sp>
        <p:nvSpPr>
          <p:cNvPr id="34" name="Freeform 5"/>
          <p:cNvSpPr>
            <a:spLocks noEditPoints="1"/>
          </p:cNvSpPr>
          <p:nvPr userDrawn="1"/>
        </p:nvSpPr>
        <p:spPr bwMode="auto">
          <a:xfrm>
            <a:off x="8228379" y="4654365"/>
            <a:ext cx="957263" cy="334963"/>
          </a:xfrm>
          <a:custGeom>
            <a:avLst/>
            <a:gdLst>
              <a:gd name="T0" fmla="*/ 89 w 254"/>
              <a:gd name="T1" fmla="*/ 41 h 86"/>
              <a:gd name="T2" fmla="*/ 64 w 254"/>
              <a:gd name="T3" fmla="*/ 31 h 86"/>
              <a:gd name="T4" fmla="*/ 60 w 254"/>
              <a:gd name="T5" fmla="*/ 50 h 86"/>
              <a:gd name="T6" fmla="*/ 71 w 254"/>
              <a:gd name="T7" fmla="*/ 47 h 86"/>
              <a:gd name="T8" fmla="*/ 64 w 254"/>
              <a:gd name="T9" fmla="*/ 45 h 86"/>
              <a:gd name="T10" fmla="*/ 66 w 254"/>
              <a:gd name="T11" fmla="*/ 36 h 86"/>
              <a:gd name="T12" fmla="*/ 83 w 254"/>
              <a:gd name="T13" fmla="*/ 40 h 86"/>
              <a:gd name="T14" fmla="*/ 69 w 254"/>
              <a:gd name="T15" fmla="*/ 58 h 86"/>
              <a:gd name="T16" fmla="*/ 51 w 254"/>
              <a:gd name="T17" fmla="*/ 49 h 86"/>
              <a:gd name="T18" fmla="*/ 36 w 254"/>
              <a:gd name="T19" fmla="*/ 51 h 86"/>
              <a:gd name="T20" fmla="*/ 14 w 254"/>
              <a:gd name="T21" fmla="*/ 58 h 86"/>
              <a:gd name="T22" fmla="*/ 0 w 254"/>
              <a:gd name="T23" fmla="*/ 53 h 86"/>
              <a:gd name="T24" fmla="*/ 9 w 254"/>
              <a:gd name="T25" fmla="*/ 62 h 86"/>
              <a:gd name="T26" fmla="*/ 40 w 254"/>
              <a:gd name="T27" fmla="*/ 54 h 86"/>
              <a:gd name="T28" fmla="*/ 59 w 254"/>
              <a:gd name="T29" fmla="*/ 61 h 86"/>
              <a:gd name="T30" fmla="*/ 89 w 254"/>
              <a:gd name="T31" fmla="*/ 41 h 86"/>
              <a:gd name="T32" fmla="*/ 243 w 254"/>
              <a:gd name="T33" fmla="*/ 33 h 86"/>
              <a:gd name="T34" fmla="*/ 251 w 254"/>
              <a:gd name="T35" fmla="*/ 54 h 86"/>
              <a:gd name="T36" fmla="*/ 209 w 254"/>
              <a:gd name="T37" fmla="*/ 86 h 86"/>
              <a:gd name="T38" fmla="*/ 167 w 254"/>
              <a:gd name="T39" fmla="*/ 74 h 86"/>
              <a:gd name="T40" fmla="*/ 149 w 254"/>
              <a:gd name="T41" fmla="*/ 62 h 86"/>
              <a:gd name="T42" fmla="*/ 101 w 254"/>
              <a:gd name="T43" fmla="*/ 63 h 86"/>
              <a:gd name="T44" fmla="*/ 49 w 254"/>
              <a:gd name="T45" fmla="*/ 62 h 86"/>
              <a:gd name="T46" fmla="*/ 98 w 254"/>
              <a:gd name="T47" fmla="*/ 56 h 86"/>
              <a:gd name="T48" fmla="*/ 168 w 254"/>
              <a:gd name="T49" fmla="*/ 53 h 86"/>
              <a:gd name="T50" fmla="*/ 214 w 254"/>
              <a:gd name="T51" fmla="*/ 63 h 86"/>
              <a:gd name="T52" fmla="*/ 228 w 254"/>
              <a:gd name="T53" fmla="*/ 31 h 86"/>
              <a:gd name="T54" fmla="*/ 192 w 254"/>
              <a:gd name="T55" fmla="*/ 23 h 86"/>
              <a:gd name="T56" fmla="*/ 191 w 254"/>
              <a:gd name="T57" fmla="*/ 46 h 86"/>
              <a:gd name="T58" fmla="*/ 202 w 254"/>
              <a:gd name="T59" fmla="*/ 37 h 86"/>
              <a:gd name="T60" fmla="*/ 200 w 254"/>
              <a:gd name="T61" fmla="*/ 33 h 86"/>
              <a:gd name="T62" fmla="*/ 211 w 254"/>
              <a:gd name="T63" fmla="*/ 43 h 86"/>
              <a:gd name="T64" fmla="*/ 185 w 254"/>
              <a:gd name="T65" fmla="*/ 56 h 86"/>
              <a:gd name="T66" fmla="*/ 179 w 254"/>
              <a:gd name="T67" fmla="*/ 36 h 86"/>
              <a:gd name="T68" fmla="*/ 178 w 254"/>
              <a:gd name="T69" fmla="*/ 12 h 86"/>
              <a:gd name="T70" fmla="*/ 211 w 254"/>
              <a:gd name="T71" fmla="*/ 11 h 86"/>
              <a:gd name="T72" fmla="*/ 237 w 254"/>
              <a:gd name="T73" fmla="*/ 8 h 86"/>
              <a:gd name="T74" fmla="*/ 243 w 254"/>
              <a:gd name="T75" fmla="*/ 33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254" h="86">
                <a:moveTo>
                  <a:pt x="89" y="41"/>
                </a:moveTo>
                <a:cubicBezTo>
                  <a:pt x="88" y="31"/>
                  <a:pt x="74" y="24"/>
                  <a:pt x="64" y="31"/>
                </a:cubicBezTo>
                <a:cubicBezTo>
                  <a:pt x="54" y="38"/>
                  <a:pt x="58" y="48"/>
                  <a:pt x="60" y="50"/>
                </a:cubicBezTo>
                <a:cubicBezTo>
                  <a:pt x="63" y="53"/>
                  <a:pt x="71" y="54"/>
                  <a:pt x="71" y="47"/>
                </a:cubicBezTo>
                <a:cubicBezTo>
                  <a:pt x="70" y="42"/>
                  <a:pt x="64" y="45"/>
                  <a:pt x="64" y="45"/>
                </a:cubicBezTo>
                <a:cubicBezTo>
                  <a:pt x="64" y="45"/>
                  <a:pt x="60" y="41"/>
                  <a:pt x="66" y="36"/>
                </a:cubicBezTo>
                <a:cubicBezTo>
                  <a:pt x="73" y="31"/>
                  <a:pt x="81" y="35"/>
                  <a:pt x="83" y="40"/>
                </a:cubicBezTo>
                <a:cubicBezTo>
                  <a:pt x="84" y="46"/>
                  <a:pt x="84" y="54"/>
                  <a:pt x="69" y="58"/>
                </a:cubicBezTo>
                <a:cubicBezTo>
                  <a:pt x="53" y="58"/>
                  <a:pt x="51" y="49"/>
                  <a:pt x="51" y="49"/>
                </a:cubicBezTo>
                <a:cubicBezTo>
                  <a:pt x="47" y="54"/>
                  <a:pt x="43" y="50"/>
                  <a:pt x="36" y="51"/>
                </a:cubicBezTo>
                <a:cubicBezTo>
                  <a:pt x="30" y="51"/>
                  <a:pt x="20" y="56"/>
                  <a:pt x="14" y="58"/>
                </a:cubicBezTo>
                <a:cubicBezTo>
                  <a:pt x="7" y="60"/>
                  <a:pt x="0" y="53"/>
                  <a:pt x="0" y="53"/>
                </a:cubicBezTo>
                <a:cubicBezTo>
                  <a:pt x="0" y="53"/>
                  <a:pt x="2" y="59"/>
                  <a:pt x="9" y="62"/>
                </a:cubicBezTo>
                <a:cubicBezTo>
                  <a:pt x="18" y="64"/>
                  <a:pt x="33" y="54"/>
                  <a:pt x="40" y="54"/>
                </a:cubicBezTo>
                <a:cubicBezTo>
                  <a:pt x="46" y="54"/>
                  <a:pt x="59" y="61"/>
                  <a:pt x="59" y="61"/>
                </a:cubicBezTo>
                <a:cubicBezTo>
                  <a:pt x="81" y="68"/>
                  <a:pt x="91" y="52"/>
                  <a:pt x="89" y="41"/>
                </a:cubicBezTo>
                <a:close/>
                <a:moveTo>
                  <a:pt x="243" y="33"/>
                </a:moveTo>
                <a:cubicBezTo>
                  <a:pt x="243" y="33"/>
                  <a:pt x="254" y="43"/>
                  <a:pt x="251" y="54"/>
                </a:cubicBezTo>
                <a:cubicBezTo>
                  <a:pt x="248" y="66"/>
                  <a:pt x="230" y="86"/>
                  <a:pt x="209" y="86"/>
                </a:cubicBezTo>
                <a:cubicBezTo>
                  <a:pt x="189" y="86"/>
                  <a:pt x="174" y="80"/>
                  <a:pt x="167" y="74"/>
                </a:cubicBezTo>
                <a:cubicBezTo>
                  <a:pt x="149" y="62"/>
                  <a:pt x="149" y="62"/>
                  <a:pt x="149" y="62"/>
                </a:cubicBezTo>
                <a:cubicBezTo>
                  <a:pt x="149" y="62"/>
                  <a:pt x="131" y="48"/>
                  <a:pt x="101" y="63"/>
                </a:cubicBezTo>
                <a:cubicBezTo>
                  <a:pt x="71" y="79"/>
                  <a:pt x="54" y="64"/>
                  <a:pt x="49" y="62"/>
                </a:cubicBezTo>
                <a:cubicBezTo>
                  <a:pt x="49" y="62"/>
                  <a:pt x="71" y="75"/>
                  <a:pt x="98" y="56"/>
                </a:cubicBezTo>
                <a:cubicBezTo>
                  <a:pt x="127" y="35"/>
                  <a:pt x="142" y="39"/>
                  <a:pt x="168" y="53"/>
                </a:cubicBezTo>
                <a:cubicBezTo>
                  <a:pt x="195" y="68"/>
                  <a:pt x="203" y="66"/>
                  <a:pt x="214" y="63"/>
                </a:cubicBezTo>
                <a:cubicBezTo>
                  <a:pt x="225" y="60"/>
                  <a:pt x="235" y="47"/>
                  <a:pt x="228" y="31"/>
                </a:cubicBezTo>
                <a:cubicBezTo>
                  <a:pt x="221" y="15"/>
                  <a:pt x="199" y="15"/>
                  <a:pt x="192" y="23"/>
                </a:cubicBezTo>
                <a:cubicBezTo>
                  <a:pt x="186" y="31"/>
                  <a:pt x="185" y="40"/>
                  <a:pt x="191" y="46"/>
                </a:cubicBezTo>
                <a:cubicBezTo>
                  <a:pt x="198" y="52"/>
                  <a:pt x="205" y="44"/>
                  <a:pt x="202" y="37"/>
                </a:cubicBezTo>
                <a:cubicBezTo>
                  <a:pt x="202" y="37"/>
                  <a:pt x="200" y="34"/>
                  <a:pt x="200" y="33"/>
                </a:cubicBezTo>
                <a:cubicBezTo>
                  <a:pt x="200" y="34"/>
                  <a:pt x="211" y="37"/>
                  <a:pt x="211" y="43"/>
                </a:cubicBezTo>
                <a:cubicBezTo>
                  <a:pt x="210" y="55"/>
                  <a:pt x="198" y="64"/>
                  <a:pt x="185" y="56"/>
                </a:cubicBezTo>
                <a:cubicBezTo>
                  <a:pt x="173" y="49"/>
                  <a:pt x="179" y="36"/>
                  <a:pt x="179" y="36"/>
                </a:cubicBezTo>
                <a:cubicBezTo>
                  <a:pt x="179" y="36"/>
                  <a:pt x="167" y="23"/>
                  <a:pt x="178" y="12"/>
                </a:cubicBezTo>
                <a:cubicBezTo>
                  <a:pt x="191" y="1"/>
                  <a:pt x="206" y="8"/>
                  <a:pt x="211" y="11"/>
                </a:cubicBezTo>
                <a:cubicBezTo>
                  <a:pt x="211" y="11"/>
                  <a:pt x="221" y="0"/>
                  <a:pt x="237" y="8"/>
                </a:cubicBezTo>
                <a:cubicBezTo>
                  <a:pt x="250" y="18"/>
                  <a:pt x="243" y="33"/>
                  <a:pt x="243" y="33"/>
                </a:cubicBezTo>
                <a:close/>
              </a:path>
            </a:pathLst>
          </a:custGeom>
          <a:solidFill>
            <a:srgbClr val="004DA1"/>
          </a:solidFill>
          <a:ln w="15875" cap="flat">
            <a:noFill/>
            <a:prstDash val="solid"/>
            <a:miter lim="800000"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39" name="组合 38" hidden="1"/>
          <p:cNvGrpSpPr/>
          <p:nvPr userDrawn="1"/>
        </p:nvGrpSpPr>
        <p:grpSpPr>
          <a:xfrm>
            <a:off x="980648" y="575232"/>
            <a:ext cx="1440000" cy="1440000"/>
            <a:chOff x="5376000" y="2295360"/>
            <a:chExt cx="1440000" cy="1440000"/>
          </a:xfrm>
        </p:grpSpPr>
        <p:sp>
          <p:nvSpPr>
            <p:cNvPr id="40" name="椭圆 39"/>
            <p:cNvSpPr/>
            <p:nvPr/>
          </p:nvSpPr>
          <p:spPr>
            <a:xfrm>
              <a:off x="5376000" y="2295360"/>
              <a:ext cx="1440000" cy="1440000"/>
            </a:xfrm>
            <a:prstGeom prst="ellipse">
              <a:avLst/>
            </a:prstGeom>
            <a:gradFill flip="none" rotWithShape="1">
              <a:gsLst>
                <a:gs pos="0">
                  <a:srgbClr val="FFFFFF"/>
                </a:gs>
                <a:gs pos="100000">
                  <a:srgbClr val="D5DBDF"/>
                </a:gs>
              </a:gsLst>
              <a:path path="circle">
                <a:fillToRect l="100000" t="100000"/>
              </a:path>
              <a:tileRect r="-100000" b="-100000"/>
            </a:gradFill>
            <a:ln w="25400">
              <a:gradFill flip="none" rotWithShape="1">
                <a:gsLst>
                  <a:gs pos="0">
                    <a:srgbClr val="7F98A5"/>
                  </a:gs>
                  <a:gs pos="100000">
                    <a:srgbClr val="FFFFFF"/>
                  </a:gs>
                </a:gsLst>
                <a:path path="circle">
                  <a:fillToRect l="100000" t="100000"/>
                </a:path>
                <a:tileRect r="-100000" b="-100000"/>
              </a:gradFill>
            </a:ln>
            <a:effectLst>
              <a:outerShdw blurRad="190500" dist="635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1" name="任意多边形 40"/>
            <p:cNvSpPr/>
            <p:nvPr/>
          </p:nvSpPr>
          <p:spPr bwMode="auto">
            <a:xfrm>
              <a:off x="5405271" y="2400300"/>
              <a:ext cx="1326816" cy="1316994"/>
            </a:xfrm>
            <a:custGeom>
              <a:avLst/>
              <a:gdLst>
                <a:gd name="connsiteX0" fmla="*/ 739513 w 1359568"/>
                <a:gd name="connsiteY0" fmla="*/ 1332880 h 1349504"/>
                <a:gd name="connsiteX1" fmla="*/ 754403 w 1359568"/>
                <a:gd name="connsiteY1" fmla="*/ 1345797 h 1349504"/>
                <a:gd name="connsiteX2" fmla="*/ 756129 w 1359568"/>
                <a:gd name="connsiteY2" fmla="*/ 1346373 h 1349504"/>
                <a:gd name="connsiteX3" fmla="*/ 725067 w 1359568"/>
                <a:gd name="connsiteY3" fmla="*/ 1349504 h 1349504"/>
                <a:gd name="connsiteX4" fmla="*/ 732168 w 1359568"/>
                <a:gd name="connsiteY4" fmla="*/ 1334833 h 1349504"/>
                <a:gd name="connsiteX5" fmla="*/ 739513 w 1359568"/>
                <a:gd name="connsiteY5" fmla="*/ 1332880 h 1349504"/>
                <a:gd name="connsiteX6" fmla="*/ 875685 w 1359568"/>
                <a:gd name="connsiteY6" fmla="*/ 1329400 h 1349504"/>
                <a:gd name="connsiteX7" fmla="*/ 852210 w 1359568"/>
                <a:gd name="connsiteY7" fmla="*/ 1336687 h 1349504"/>
                <a:gd name="connsiteX8" fmla="*/ 834283 w 1359568"/>
                <a:gd name="connsiteY8" fmla="*/ 1338495 h 1349504"/>
                <a:gd name="connsiteX9" fmla="*/ 866913 w 1359568"/>
                <a:gd name="connsiteY9" fmla="*/ 1329793 h 1349504"/>
                <a:gd name="connsiteX10" fmla="*/ 811225 w 1359568"/>
                <a:gd name="connsiteY10" fmla="*/ 1293928 h 1349504"/>
                <a:gd name="connsiteX11" fmla="*/ 817058 w 1359568"/>
                <a:gd name="connsiteY11" fmla="*/ 1330491 h 1349504"/>
                <a:gd name="connsiteX12" fmla="*/ 810391 w 1359568"/>
                <a:gd name="connsiteY12" fmla="*/ 1340903 h 1349504"/>
                <a:gd name="connsiteX13" fmla="*/ 774162 w 1359568"/>
                <a:gd name="connsiteY13" fmla="*/ 1344555 h 1349504"/>
                <a:gd name="connsiteX14" fmla="*/ 775052 w 1359568"/>
                <a:gd name="connsiteY14" fmla="*/ 1344111 h 1349504"/>
                <a:gd name="connsiteX15" fmla="*/ 803746 w 1359568"/>
                <a:gd name="connsiteY15" fmla="*/ 1303858 h 1349504"/>
                <a:gd name="connsiteX16" fmla="*/ 811225 w 1359568"/>
                <a:gd name="connsiteY16" fmla="*/ 1293928 h 1349504"/>
                <a:gd name="connsiteX17" fmla="*/ 730570 w 1359568"/>
                <a:gd name="connsiteY17" fmla="*/ 1268429 h 1349504"/>
                <a:gd name="connsiteX18" fmla="*/ 752035 w 1359568"/>
                <a:gd name="connsiteY18" fmla="*/ 1273853 h 1349504"/>
                <a:gd name="connsiteX19" fmla="*/ 714052 w 1359568"/>
                <a:gd name="connsiteY19" fmla="*/ 1318316 h 1349504"/>
                <a:gd name="connsiteX20" fmla="*/ 693188 w 1359568"/>
                <a:gd name="connsiteY20" fmla="*/ 1334386 h 1349504"/>
                <a:gd name="connsiteX21" fmla="*/ 666438 w 1359568"/>
                <a:gd name="connsiteY21" fmla="*/ 1331172 h 1349504"/>
                <a:gd name="connsiteX22" fmla="*/ 664833 w 1359568"/>
                <a:gd name="connsiteY22" fmla="*/ 1310815 h 1349504"/>
                <a:gd name="connsiteX23" fmla="*/ 677673 w 1359568"/>
                <a:gd name="connsiteY23" fmla="*/ 1308137 h 1349504"/>
                <a:gd name="connsiteX24" fmla="*/ 699072 w 1359568"/>
                <a:gd name="connsiteY24" fmla="*/ 1297423 h 1349504"/>
                <a:gd name="connsiteX25" fmla="*/ 658413 w 1359568"/>
                <a:gd name="connsiteY25" fmla="*/ 1297959 h 1349504"/>
                <a:gd name="connsiteX26" fmla="*/ 692652 w 1359568"/>
                <a:gd name="connsiteY26" fmla="*/ 1272246 h 1349504"/>
                <a:gd name="connsiteX27" fmla="*/ 730570 w 1359568"/>
                <a:gd name="connsiteY27" fmla="*/ 1268429 h 1349504"/>
                <a:gd name="connsiteX28" fmla="*/ 1165008 w 1359568"/>
                <a:gd name="connsiteY28" fmla="*/ 1013155 h 1349504"/>
                <a:gd name="connsiteX29" fmla="*/ 1170351 w 1359568"/>
                <a:gd name="connsiteY29" fmla="*/ 1086857 h 1349504"/>
                <a:gd name="connsiteX30" fmla="*/ 1140965 w 1359568"/>
                <a:gd name="connsiteY30" fmla="*/ 1130118 h 1349504"/>
                <a:gd name="connsiteX31" fmla="*/ 1138828 w 1359568"/>
                <a:gd name="connsiteY31" fmla="*/ 1079915 h 1349504"/>
                <a:gd name="connsiteX32" fmla="*/ 1127073 w 1359568"/>
                <a:gd name="connsiteY32" fmla="*/ 1107153 h 1349504"/>
                <a:gd name="connsiteX33" fmla="*/ 1124936 w 1359568"/>
                <a:gd name="connsiteY33" fmla="*/ 1123176 h 1349504"/>
                <a:gd name="connsiteX34" fmla="*/ 1099824 w 1359568"/>
                <a:gd name="connsiteY34" fmla="*/ 1122641 h 1349504"/>
                <a:gd name="connsiteX35" fmla="*/ 1093946 w 1359568"/>
                <a:gd name="connsiteY35" fmla="*/ 1090062 h 1349504"/>
                <a:gd name="connsiteX36" fmla="*/ 1112113 w 1359568"/>
                <a:gd name="connsiteY36" fmla="*/ 1062824 h 1349504"/>
                <a:gd name="connsiteX37" fmla="*/ 1165008 w 1359568"/>
                <a:gd name="connsiteY37" fmla="*/ 1013155 h 1349504"/>
                <a:gd name="connsiteX38" fmla="*/ 1235439 w 1359568"/>
                <a:gd name="connsiteY38" fmla="*/ 690659 h 1349504"/>
                <a:gd name="connsiteX39" fmla="*/ 1266627 w 1359568"/>
                <a:gd name="connsiteY39" fmla="*/ 757984 h 1349504"/>
                <a:gd name="connsiteX40" fmla="*/ 1265946 w 1359568"/>
                <a:gd name="connsiteY40" fmla="*/ 758175 h 1349504"/>
                <a:gd name="connsiteX41" fmla="*/ 1270844 w 1359568"/>
                <a:gd name="connsiteY41" fmla="*/ 763657 h 1349504"/>
                <a:gd name="connsiteX42" fmla="*/ 1283993 w 1359568"/>
                <a:gd name="connsiteY42" fmla="*/ 797876 h 1349504"/>
                <a:gd name="connsiteX43" fmla="*/ 1298559 w 1359568"/>
                <a:gd name="connsiteY43" fmla="*/ 776035 h 1349504"/>
                <a:gd name="connsiteX44" fmla="*/ 1351454 w 1359568"/>
                <a:gd name="connsiteY44" fmla="*/ 726366 h 1349504"/>
                <a:gd name="connsiteX45" fmla="*/ 1356798 w 1359568"/>
                <a:gd name="connsiteY45" fmla="*/ 800069 h 1349504"/>
                <a:gd name="connsiteX46" fmla="*/ 1327412 w 1359568"/>
                <a:gd name="connsiteY46" fmla="*/ 843863 h 1349504"/>
                <a:gd name="connsiteX47" fmla="*/ 1325274 w 1359568"/>
                <a:gd name="connsiteY47" fmla="*/ 793660 h 1349504"/>
                <a:gd name="connsiteX48" fmla="*/ 1313519 w 1359568"/>
                <a:gd name="connsiteY48" fmla="*/ 820364 h 1349504"/>
                <a:gd name="connsiteX49" fmla="*/ 1311382 w 1359568"/>
                <a:gd name="connsiteY49" fmla="*/ 836387 h 1349504"/>
                <a:gd name="connsiteX50" fmla="*/ 1299227 w 1359568"/>
                <a:gd name="connsiteY50" fmla="*/ 842795 h 1349504"/>
                <a:gd name="connsiteX51" fmla="*/ 1296399 w 1359568"/>
                <a:gd name="connsiteY51" fmla="*/ 841397 h 1349504"/>
                <a:gd name="connsiteX52" fmla="*/ 1301962 w 1359568"/>
                <a:gd name="connsiteY52" fmla="*/ 867328 h 1349504"/>
                <a:gd name="connsiteX53" fmla="*/ 1301967 w 1359568"/>
                <a:gd name="connsiteY53" fmla="*/ 880778 h 1349504"/>
                <a:gd name="connsiteX54" fmla="*/ 1310793 w 1359568"/>
                <a:gd name="connsiteY54" fmla="*/ 860798 h 1349504"/>
                <a:gd name="connsiteX55" fmla="*/ 1314544 w 1359568"/>
                <a:gd name="connsiteY55" fmla="*/ 830550 h 1349504"/>
                <a:gd name="connsiteX56" fmla="*/ 1303290 w 1359568"/>
                <a:gd name="connsiteY56" fmla="*/ 886516 h 1349504"/>
                <a:gd name="connsiteX57" fmla="*/ 1301969 w 1359568"/>
                <a:gd name="connsiteY57" fmla="*/ 885203 h 1349504"/>
                <a:gd name="connsiteX58" fmla="*/ 1301990 w 1359568"/>
                <a:gd name="connsiteY58" fmla="*/ 941368 h 1349504"/>
                <a:gd name="connsiteX59" fmla="*/ 1190793 w 1359568"/>
                <a:gd name="connsiteY59" fmla="*/ 1124170 h 1349504"/>
                <a:gd name="connsiteX60" fmla="*/ 1142489 w 1359568"/>
                <a:gd name="connsiteY60" fmla="*/ 1153998 h 1349504"/>
                <a:gd name="connsiteX61" fmla="*/ 1182698 w 1359568"/>
                <a:gd name="connsiteY61" fmla="*/ 1138112 h 1349504"/>
                <a:gd name="connsiteX62" fmla="*/ 1230754 w 1359568"/>
                <a:gd name="connsiteY62" fmla="*/ 1122819 h 1349504"/>
                <a:gd name="connsiteX63" fmla="*/ 1223495 w 1359568"/>
                <a:gd name="connsiteY63" fmla="*/ 1131617 h 1349504"/>
                <a:gd name="connsiteX64" fmla="*/ 1176382 w 1359568"/>
                <a:gd name="connsiteY64" fmla="*/ 1146996 h 1349504"/>
                <a:gd name="connsiteX65" fmla="*/ 1117778 w 1359568"/>
                <a:gd name="connsiteY65" fmla="*/ 1170627 h 1349504"/>
                <a:gd name="connsiteX66" fmla="*/ 1116843 w 1359568"/>
                <a:gd name="connsiteY66" fmla="*/ 1172992 h 1349504"/>
                <a:gd name="connsiteX67" fmla="*/ 1115424 w 1359568"/>
                <a:gd name="connsiteY67" fmla="*/ 1171576 h 1349504"/>
                <a:gd name="connsiteX68" fmla="*/ 1090631 w 1359568"/>
                <a:gd name="connsiteY68" fmla="*/ 1181573 h 1349504"/>
                <a:gd name="connsiteX69" fmla="*/ 999377 w 1359568"/>
                <a:gd name="connsiteY69" fmla="*/ 1216222 h 1349504"/>
                <a:gd name="connsiteX70" fmla="*/ 912295 w 1359568"/>
                <a:gd name="connsiteY70" fmla="*/ 1225302 h 1349504"/>
                <a:gd name="connsiteX71" fmla="*/ 794227 w 1359568"/>
                <a:gd name="connsiteY71" fmla="*/ 1212483 h 1349504"/>
                <a:gd name="connsiteX72" fmla="*/ 665473 w 1359568"/>
                <a:gd name="connsiteY72" fmla="*/ 1276049 h 1349504"/>
                <a:gd name="connsiteX73" fmla="*/ 643037 w 1359568"/>
                <a:gd name="connsiteY73" fmla="*/ 1310790 h 1349504"/>
                <a:gd name="connsiteX74" fmla="*/ 644542 w 1359568"/>
                <a:gd name="connsiteY74" fmla="*/ 1310114 h 1349504"/>
                <a:gd name="connsiteX75" fmla="*/ 669772 w 1359568"/>
                <a:gd name="connsiteY75" fmla="*/ 1307506 h 1349504"/>
                <a:gd name="connsiteX76" fmla="*/ 645412 w 1359568"/>
                <a:gd name="connsiteY76" fmla="*/ 1311852 h 1349504"/>
                <a:gd name="connsiteX77" fmla="*/ 640744 w 1359568"/>
                <a:gd name="connsiteY77" fmla="*/ 1314340 h 1349504"/>
                <a:gd name="connsiteX78" fmla="*/ 622381 w 1359568"/>
                <a:gd name="connsiteY78" fmla="*/ 1342774 h 1349504"/>
                <a:gd name="connsiteX79" fmla="*/ 615460 w 1359568"/>
                <a:gd name="connsiteY79" fmla="*/ 1342077 h 1349504"/>
                <a:gd name="connsiteX80" fmla="*/ 626836 w 1359568"/>
                <a:gd name="connsiteY80" fmla="*/ 1320613 h 1349504"/>
                <a:gd name="connsiteX81" fmla="*/ 625335 w 1359568"/>
                <a:gd name="connsiteY81" fmla="*/ 1318738 h 1349504"/>
                <a:gd name="connsiteX82" fmla="*/ 628608 w 1359568"/>
                <a:gd name="connsiteY82" fmla="*/ 1317268 h 1349504"/>
                <a:gd name="connsiteX83" fmla="*/ 632694 w 1359568"/>
                <a:gd name="connsiteY83" fmla="*/ 1309558 h 1349504"/>
                <a:gd name="connsiteX84" fmla="*/ 660131 w 1359568"/>
                <a:gd name="connsiteY84" fmla="*/ 1273378 h 1349504"/>
                <a:gd name="connsiteX85" fmla="*/ 716627 w 1359568"/>
                <a:gd name="connsiteY85" fmla="*/ 1229176 h 1349504"/>
                <a:gd name="connsiteX86" fmla="*/ 730619 w 1359568"/>
                <a:gd name="connsiteY86" fmla="*/ 1222985 h 1349504"/>
                <a:gd name="connsiteX87" fmla="*/ 734693 w 1359568"/>
                <a:gd name="connsiteY87" fmla="*/ 1220188 h 1349504"/>
                <a:gd name="connsiteX88" fmla="*/ 850520 w 1359568"/>
                <a:gd name="connsiteY88" fmla="*/ 1207190 h 1349504"/>
                <a:gd name="connsiteX89" fmla="*/ 893730 w 1359568"/>
                <a:gd name="connsiteY89" fmla="*/ 1214869 h 1349504"/>
                <a:gd name="connsiteX90" fmla="*/ 900690 w 1359568"/>
                <a:gd name="connsiteY90" fmla="*/ 1215168 h 1349504"/>
                <a:gd name="connsiteX91" fmla="*/ 944347 w 1359568"/>
                <a:gd name="connsiteY91" fmla="*/ 1215431 h 1349504"/>
                <a:gd name="connsiteX92" fmla="*/ 998355 w 1359568"/>
                <a:gd name="connsiteY92" fmla="*/ 974238 h 1349504"/>
                <a:gd name="connsiteX93" fmla="*/ 908052 w 1359568"/>
                <a:gd name="connsiteY93" fmla="*/ 952872 h 1349504"/>
                <a:gd name="connsiteX94" fmla="*/ 840727 w 1359568"/>
                <a:gd name="connsiteY94" fmla="*/ 1028186 h 1349504"/>
                <a:gd name="connsiteX95" fmla="*/ 830040 w 1359568"/>
                <a:gd name="connsiteY95" fmla="*/ 1069314 h 1349504"/>
                <a:gd name="connsiteX96" fmla="*/ 817216 w 1359568"/>
                <a:gd name="connsiteY96" fmla="*/ 1049017 h 1349504"/>
                <a:gd name="connsiteX97" fmla="*/ 1001561 w 1359568"/>
                <a:gd name="connsiteY97" fmla="*/ 964089 h 1349504"/>
                <a:gd name="connsiteX98" fmla="*/ 993746 w 1359568"/>
                <a:gd name="connsiteY98" fmla="*/ 1202649 h 1349504"/>
                <a:gd name="connsiteX99" fmla="*/ 967226 w 1359568"/>
                <a:gd name="connsiteY99" fmla="*/ 1213629 h 1349504"/>
                <a:gd name="connsiteX100" fmla="*/ 1005253 w 1359568"/>
                <a:gd name="connsiteY100" fmla="*/ 1206606 h 1349504"/>
                <a:gd name="connsiteX101" fmla="*/ 1096788 w 1359568"/>
                <a:gd name="connsiteY101" fmla="*/ 1172055 h 1349504"/>
                <a:gd name="connsiteX102" fmla="*/ 1117029 w 1359568"/>
                <a:gd name="connsiteY102" fmla="*/ 1164057 h 1349504"/>
                <a:gd name="connsiteX103" fmla="*/ 1124547 w 1359568"/>
                <a:gd name="connsiteY103" fmla="*/ 1147640 h 1349504"/>
                <a:gd name="connsiteX104" fmla="*/ 1128097 w 1359568"/>
                <a:gd name="connsiteY104" fmla="*/ 1117338 h 1349504"/>
                <a:gd name="connsiteX105" fmla="*/ 1126490 w 1359568"/>
                <a:gd name="connsiteY105" fmla="*/ 1148576 h 1349504"/>
                <a:gd name="connsiteX106" fmla="*/ 1120992 w 1359568"/>
                <a:gd name="connsiteY106" fmla="*/ 1162491 h 1349504"/>
                <a:gd name="connsiteX107" fmla="*/ 1141380 w 1359568"/>
                <a:gd name="connsiteY107" fmla="*/ 1154436 h 1349504"/>
                <a:gd name="connsiteX108" fmla="*/ 1188673 w 1359568"/>
                <a:gd name="connsiteY108" fmla="*/ 1121967 h 1349504"/>
                <a:gd name="connsiteX109" fmla="*/ 1294599 w 1359568"/>
                <a:gd name="connsiteY109" fmla="*/ 858944 h 1349504"/>
                <a:gd name="connsiteX110" fmla="*/ 1289837 w 1359568"/>
                <a:gd name="connsiteY110" fmla="*/ 838151 h 1349504"/>
                <a:gd name="connsiteX111" fmla="*/ 1286271 w 1359568"/>
                <a:gd name="connsiteY111" fmla="*/ 836387 h 1349504"/>
                <a:gd name="connsiteX112" fmla="*/ 1280393 w 1359568"/>
                <a:gd name="connsiteY112" fmla="*/ 803273 h 1349504"/>
                <a:gd name="connsiteX113" fmla="*/ 1280720 w 1359568"/>
                <a:gd name="connsiteY113" fmla="*/ 802783 h 1349504"/>
                <a:gd name="connsiteX114" fmla="*/ 1262295 w 1359568"/>
                <a:gd name="connsiteY114" fmla="*/ 757780 h 1349504"/>
                <a:gd name="connsiteX115" fmla="*/ 1262313 w 1359568"/>
                <a:gd name="connsiteY115" fmla="*/ 757750 h 1349504"/>
                <a:gd name="connsiteX116" fmla="*/ 1261787 w 1359568"/>
                <a:gd name="connsiteY116" fmla="*/ 757450 h 1349504"/>
                <a:gd name="connsiteX117" fmla="*/ 1235439 w 1359568"/>
                <a:gd name="connsiteY117" fmla="*/ 690659 h 1349504"/>
                <a:gd name="connsiteX118" fmla="*/ 82927 w 1359568"/>
                <a:gd name="connsiteY118" fmla="*/ 673924 h 1349504"/>
                <a:gd name="connsiteX119" fmla="*/ 111245 w 1359568"/>
                <a:gd name="connsiteY119" fmla="*/ 674592 h 1349504"/>
                <a:gd name="connsiteX120" fmla="*/ 74912 w 1359568"/>
                <a:gd name="connsiteY120" fmla="*/ 732816 h 1349504"/>
                <a:gd name="connsiteX121" fmla="*/ 109108 w 1359568"/>
                <a:gd name="connsiteY121" fmla="*/ 711449 h 1349504"/>
                <a:gd name="connsiteX122" fmla="*/ 124068 w 1359568"/>
                <a:gd name="connsiteY122" fmla="*/ 695425 h 1349504"/>
                <a:gd name="connsiteX123" fmla="*/ 151852 w 1359568"/>
                <a:gd name="connsiteY123" fmla="*/ 715189 h 1349504"/>
                <a:gd name="connsiteX124" fmla="*/ 133151 w 1359568"/>
                <a:gd name="connsiteY124" fmla="*/ 756320 h 1349504"/>
                <a:gd name="connsiteX125" fmla="*/ 91476 w 1359568"/>
                <a:gd name="connsiteY125" fmla="*/ 772879 h 1349504"/>
                <a:gd name="connsiteX126" fmla="*/ 17691 w 1359568"/>
                <a:gd name="connsiteY126" fmla="*/ 777687 h 1349504"/>
                <a:gd name="connsiteX127" fmla="*/ 3969 w 1359568"/>
                <a:gd name="connsiteY127" fmla="*/ 783624 h 1349504"/>
                <a:gd name="connsiteX128" fmla="*/ 1733 w 1359568"/>
                <a:gd name="connsiteY128" fmla="*/ 776420 h 1349504"/>
                <a:gd name="connsiteX129" fmla="*/ 0 w 1359568"/>
                <a:gd name="connsiteY129" fmla="*/ 765066 h 1349504"/>
                <a:gd name="connsiteX130" fmla="*/ 5786 w 1359568"/>
                <a:gd name="connsiteY130" fmla="*/ 752380 h 1349504"/>
                <a:gd name="connsiteX131" fmla="*/ 44991 w 1359568"/>
                <a:gd name="connsiteY131" fmla="*/ 701300 h 1349504"/>
                <a:gd name="connsiteX132" fmla="*/ 82927 w 1359568"/>
                <a:gd name="connsiteY132" fmla="*/ 673924 h 1349504"/>
                <a:gd name="connsiteX133" fmla="*/ 1194836 w 1359568"/>
                <a:gd name="connsiteY133" fmla="*/ 552123 h 1349504"/>
                <a:gd name="connsiteX134" fmla="*/ 1256903 w 1359568"/>
                <a:gd name="connsiteY134" fmla="*/ 625875 h 1349504"/>
                <a:gd name="connsiteX135" fmla="*/ 1259578 w 1359568"/>
                <a:gd name="connsiteY135" fmla="*/ 694281 h 1349504"/>
                <a:gd name="connsiteX136" fmla="*/ 1218378 w 1359568"/>
                <a:gd name="connsiteY136" fmla="*/ 642976 h 1349504"/>
                <a:gd name="connsiteX137" fmla="*/ 1226404 w 1359568"/>
                <a:gd name="connsiteY137" fmla="*/ 680921 h 1349504"/>
                <a:gd name="connsiteX138" fmla="*/ 1236570 w 1359568"/>
                <a:gd name="connsiteY138" fmla="*/ 699091 h 1349504"/>
                <a:gd name="connsiteX139" fmla="*/ 1209818 w 1359568"/>
                <a:gd name="connsiteY139" fmla="*/ 718330 h 1349504"/>
                <a:gd name="connsiteX140" fmla="*/ 1178249 w 1359568"/>
                <a:gd name="connsiteY140" fmla="*/ 687869 h 1349504"/>
                <a:gd name="connsiteX141" fmla="*/ 1177179 w 1359568"/>
                <a:gd name="connsiteY141" fmla="*/ 645114 h 1349504"/>
                <a:gd name="connsiteX142" fmla="*/ 1194836 w 1359568"/>
                <a:gd name="connsiteY142" fmla="*/ 552123 h 1349504"/>
                <a:gd name="connsiteX143" fmla="*/ 311637 w 1359568"/>
                <a:gd name="connsiteY143" fmla="*/ 526586 h 1349504"/>
                <a:gd name="connsiteX144" fmla="*/ 340975 w 1359568"/>
                <a:gd name="connsiteY144" fmla="*/ 541529 h 1349504"/>
                <a:gd name="connsiteX145" fmla="*/ 351109 w 1359568"/>
                <a:gd name="connsiteY145" fmla="*/ 573018 h 1349504"/>
                <a:gd name="connsiteX146" fmla="*/ 358577 w 1359568"/>
                <a:gd name="connsiteY146" fmla="*/ 644536 h 1349504"/>
                <a:gd name="connsiteX147" fmla="*/ 297235 w 1359568"/>
                <a:gd name="connsiteY147" fmla="*/ 604508 h 1349504"/>
                <a:gd name="connsiteX148" fmla="*/ 280166 w 1359568"/>
                <a:gd name="connsiteY148" fmla="*/ 554872 h 1349504"/>
                <a:gd name="connsiteX149" fmla="*/ 321771 w 1359568"/>
                <a:gd name="connsiteY149" fmla="*/ 583159 h 1349504"/>
                <a:gd name="connsiteX150" fmla="*/ 307369 w 1359568"/>
                <a:gd name="connsiteY150" fmla="*/ 557541 h 1349504"/>
                <a:gd name="connsiteX151" fmla="*/ 296168 w 1359568"/>
                <a:gd name="connsiteY151" fmla="*/ 545799 h 1349504"/>
                <a:gd name="connsiteX152" fmla="*/ 311637 w 1359568"/>
                <a:gd name="connsiteY152" fmla="*/ 526586 h 1349504"/>
                <a:gd name="connsiteX153" fmla="*/ 265208 w 1359568"/>
                <a:gd name="connsiteY153" fmla="*/ 509038 h 1349504"/>
                <a:gd name="connsiteX154" fmla="*/ 298236 w 1359568"/>
                <a:gd name="connsiteY154" fmla="*/ 552123 h 1349504"/>
                <a:gd name="connsiteX155" fmla="*/ 260947 w 1359568"/>
                <a:gd name="connsiteY155" fmla="*/ 509570 h 1349504"/>
                <a:gd name="connsiteX156" fmla="*/ 265208 w 1359568"/>
                <a:gd name="connsiteY156" fmla="*/ 509038 h 1349504"/>
                <a:gd name="connsiteX157" fmla="*/ 326229 w 1359568"/>
                <a:gd name="connsiteY157" fmla="*/ 453158 h 1349504"/>
                <a:gd name="connsiteX158" fmla="*/ 328157 w 1359568"/>
                <a:gd name="connsiteY158" fmla="*/ 454384 h 1349504"/>
                <a:gd name="connsiteX159" fmla="*/ 327289 w 1359568"/>
                <a:gd name="connsiteY159" fmla="*/ 454075 h 1349504"/>
                <a:gd name="connsiteX160" fmla="*/ 288445 w 1359568"/>
                <a:gd name="connsiteY160" fmla="*/ 411713 h 1349504"/>
                <a:gd name="connsiteX161" fmla="*/ 301926 w 1359568"/>
                <a:gd name="connsiteY161" fmla="*/ 432154 h 1349504"/>
                <a:gd name="connsiteX162" fmla="*/ 326229 w 1359568"/>
                <a:gd name="connsiteY162" fmla="*/ 453158 h 1349504"/>
                <a:gd name="connsiteX163" fmla="*/ 302466 w 1359568"/>
                <a:gd name="connsiteY163" fmla="*/ 438046 h 1349504"/>
                <a:gd name="connsiteX164" fmla="*/ 285988 w 1359568"/>
                <a:gd name="connsiteY164" fmla="*/ 407098 h 1349504"/>
                <a:gd name="connsiteX165" fmla="*/ 288445 w 1359568"/>
                <a:gd name="connsiteY165" fmla="*/ 411713 h 1349504"/>
                <a:gd name="connsiteX166" fmla="*/ 286986 w 1359568"/>
                <a:gd name="connsiteY166" fmla="*/ 409501 h 1349504"/>
                <a:gd name="connsiteX167" fmla="*/ 395283 w 1359568"/>
                <a:gd name="connsiteY167" fmla="*/ 359184 h 1349504"/>
                <a:gd name="connsiteX168" fmla="*/ 414234 w 1359568"/>
                <a:gd name="connsiteY168" fmla="*/ 366284 h 1349504"/>
                <a:gd name="connsiteX169" fmla="*/ 351693 w 1359568"/>
                <a:gd name="connsiteY169" fmla="*/ 469353 h 1349504"/>
                <a:gd name="connsiteX170" fmla="*/ 328157 w 1359568"/>
                <a:gd name="connsiteY170" fmla="*/ 454384 h 1349504"/>
                <a:gd name="connsiteX171" fmla="*/ 353729 w 1359568"/>
                <a:gd name="connsiteY171" fmla="*/ 463509 h 1349504"/>
                <a:gd name="connsiteX172" fmla="*/ 398733 w 1359568"/>
                <a:gd name="connsiteY172" fmla="*/ 453865 h 1349504"/>
                <a:gd name="connsiteX173" fmla="*/ 394456 w 1359568"/>
                <a:gd name="connsiteY173" fmla="*/ 378034 h 1349504"/>
                <a:gd name="connsiteX174" fmla="*/ 395283 w 1359568"/>
                <a:gd name="connsiteY174" fmla="*/ 359184 h 1349504"/>
                <a:gd name="connsiteX175" fmla="*/ 205426 w 1359568"/>
                <a:gd name="connsiteY175" fmla="*/ 278933 h 1349504"/>
                <a:gd name="connsiteX176" fmla="*/ 215495 w 1359568"/>
                <a:gd name="connsiteY176" fmla="*/ 291560 h 1349504"/>
                <a:gd name="connsiteX177" fmla="*/ 210695 w 1359568"/>
                <a:gd name="connsiteY177" fmla="*/ 310265 h 1349504"/>
                <a:gd name="connsiteX178" fmla="*/ 211227 w 1359568"/>
                <a:gd name="connsiteY178" fmla="*/ 345539 h 1349504"/>
                <a:gd name="connsiteX179" fmla="*/ 237367 w 1359568"/>
                <a:gd name="connsiteY179" fmla="*/ 291025 h 1349504"/>
                <a:gd name="connsiteX180" fmla="*/ 250437 w 1359568"/>
                <a:gd name="connsiteY180" fmla="*/ 310049 h 1349504"/>
                <a:gd name="connsiteX181" fmla="*/ 251399 w 1359568"/>
                <a:gd name="connsiteY181" fmla="*/ 313928 h 1349504"/>
                <a:gd name="connsiteX182" fmla="*/ 249637 w 1359568"/>
                <a:gd name="connsiteY182" fmla="*/ 353021 h 1349504"/>
                <a:gd name="connsiteX183" fmla="*/ 209627 w 1359568"/>
                <a:gd name="connsiteY183" fmla="*/ 432120 h 1349504"/>
                <a:gd name="connsiteX184" fmla="*/ 173886 w 1359568"/>
                <a:gd name="connsiteY184" fmla="*/ 353021 h 1349504"/>
                <a:gd name="connsiteX185" fmla="*/ 165884 w 1359568"/>
                <a:gd name="connsiteY185" fmla="*/ 314006 h 1349504"/>
                <a:gd name="connsiteX186" fmla="*/ 187756 w 1359568"/>
                <a:gd name="connsiteY186" fmla="*/ 280336 h 1349504"/>
                <a:gd name="connsiteX187" fmla="*/ 205426 w 1359568"/>
                <a:gd name="connsiteY187" fmla="*/ 278933 h 1349504"/>
                <a:gd name="connsiteX188" fmla="*/ 789935 w 1359568"/>
                <a:gd name="connsiteY188" fmla="*/ 155747 h 1349504"/>
                <a:gd name="connsiteX189" fmla="*/ 821484 w 1359568"/>
                <a:gd name="connsiteY189" fmla="*/ 166435 h 1349504"/>
                <a:gd name="connsiteX190" fmla="*/ 836456 w 1359568"/>
                <a:gd name="connsiteY190" fmla="*/ 195825 h 1349504"/>
                <a:gd name="connsiteX191" fmla="*/ 854637 w 1359568"/>
                <a:gd name="connsiteY191" fmla="*/ 265827 h 1349504"/>
                <a:gd name="connsiteX192" fmla="*/ 787261 w 1359568"/>
                <a:gd name="connsiteY192" fmla="*/ 234833 h 1349504"/>
                <a:gd name="connsiteX193" fmla="*/ 763198 w 1359568"/>
                <a:gd name="connsiteY193" fmla="*/ 188344 h 1349504"/>
                <a:gd name="connsiteX194" fmla="*/ 808650 w 1359568"/>
                <a:gd name="connsiteY194" fmla="*/ 210253 h 1349504"/>
                <a:gd name="connsiteX195" fmla="*/ 790469 w 1359568"/>
                <a:gd name="connsiteY195" fmla="*/ 186741 h 1349504"/>
                <a:gd name="connsiteX196" fmla="*/ 777636 w 1359568"/>
                <a:gd name="connsiteY196" fmla="*/ 177123 h 1349504"/>
                <a:gd name="connsiteX197" fmla="*/ 789935 w 1359568"/>
                <a:gd name="connsiteY197" fmla="*/ 155747 h 1349504"/>
                <a:gd name="connsiteX198" fmla="*/ 175362 w 1359568"/>
                <a:gd name="connsiteY198" fmla="*/ 149621 h 1349504"/>
                <a:gd name="connsiteX199" fmla="*/ 226586 w 1359568"/>
                <a:gd name="connsiteY199" fmla="*/ 233444 h 1349504"/>
                <a:gd name="connsiteX200" fmla="*/ 230488 w 1359568"/>
                <a:gd name="connsiteY200" fmla="*/ 232137 h 1349504"/>
                <a:gd name="connsiteX201" fmla="*/ 230272 w 1359568"/>
                <a:gd name="connsiteY201" fmla="*/ 239475 h 1349504"/>
                <a:gd name="connsiteX202" fmla="*/ 233289 w 1359568"/>
                <a:gd name="connsiteY202" fmla="*/ 244411 h 1349504"/>
                <a:gd name="connsiteX203" fmla="*/ 267455 w 1359568"/>
                <a:gd name="connsiteY203" fmla="*/ 342964 h 1349504"/>
                <a:gd name="connsiteX204" fmla="*/ 268822 w 1359568"/>
                <a:gd name="connsiteY204" fmla="*/ 354467 h 1349504"/>
                <a:gd name="connsiteX205" fmla="*/ 274580 w 1359568"/>
                <a:gd name="connsiteY205" fmla="*/ 379642 h 1349504"/>
                <a:gd name="connsiteX206" fmla="*/ 285988 w 1359568"/>
                <a:gd name="connsiteY206" fmla="*/ 407098 h 1349504"/>
                <a:gd name="connsiteX207" fmla="*/ 273591 w 1359568"/>
                <a:gd name="connsiteY207" fmla="*/ 383816 h 1349504"/>
                <a:gd name="connsiteX208" fmla="*/ 270115 w 1359568"/>
                <a:gd name="connsiteY208" fmla="*/ 365348 h 1349504"/>
                <a:gd name="connsiteX209" fmla="*/ 275257 w 1359568"/>
                <a:gd name="connsiteY209" fmla="*/ 408620 h 1349504"/>
                <a:gd name="connsiteX210" fmla="*/ 218062 w 1359568"/>
                <a:gd name="connsiteY210" fmla="*/ 596133 h 1349504"/>
                <a:gd name="connsiteX211" fmla="*/ 172360 w 1359568"/>
                <a:gd name="connsiteY211" fmla="*/ 649341 h 1349504"/>
                <a:gd name="connsiteX212" fmla="*/ 172727 w 1359568"/>
                <a:gd name="connsiteY212" fmla="*/ 650559 h 1349504"/>
                <a:gd name="connsiteX213" fmla="*/ 169843 w 1359568"/>
                <a:gd name="connsiteY213" fmla="*/ 652273 h 1349504"/>
                <a:gd name="connsiteX214" fmla="*/ 169484 w 1359568"/>
                <a:gd name="connsiteY214" fmla="*/ 652691 h 1349504"/>
                <a:gd name="connsiteX215" fmla="*/ 169303 w 1359568"/>
                <a:gd name="connsiteY215" fmla="*/ 652593 h 1349504"/>
                <a:gd name="connsiteX216" fmla="*/ 143379 w 1359568"/>
                <a:gd name="connsiteY216" fmla="*/ 668000 h 1349504"/>
                <a:gd name="connsiteX217" fmla="*/ 115632 w 1359568"/>
                <a:gd name="connsiteY217" fmla="*/ 699021 h 1349504"/>
                <a:gd name="connsiteX218" fmla="*/ 141578 w 1359568"/>
                <a:gd name="connsiteY218" fmla="*/ 665337 h 1349504"/>
                <a:gd name="connsiteX219" fmla="*/ 164296 w 1359568"/>
                <a:gd name="connsiteY219" fmla="*/ 649880 h 1349504"/>
                <a:gd name="connsiteX220" fmla="*/ 163937 w 1359568"/>
                <a:gd name="connsiteY220" fmla="*/ 649686 h 1349504"/>
                <a:gd name="connsiteX221" fmla="*/ 166810 w 1359568"/>
                <a:gd name="connsiteY221" fmla="*/ 644678 h 1349504"/>
                <a:gd name="connsiteX222" fmla="*/ 266137 w 1359568"/>
                <a:gd name="connsiteY222" fmla="*/ 373393 h 1349504"/>
                <a:gd name="connsiteX223" fmla="*/ 251399 w 1359568"/>
                <a:gd name="connsiteY223" fmla="*/ 313928 h 1349504"/>
                <a:gd name="connsiteX224" fmla="*/ 251504 w 1359568"/>
                <a:gd name="connsiteY224" fmla="*/ 311601 h 1349504"/>
                <a:gd name="connsiteX225" fmla="*/ 250437 w 1359568"/>
                <a:gd name="connsiteY225" fmla="*/ 310049 h 1349504"/>
                <a:gd name="connsiteX226" fmla="*/ 241982 w 1359568"/>
                <a:gd name="connsiteY226" fmla="*/ 275936 h 1349504"/>
                <a:gd name="connsiteX227" fmla="*/ 229964 w 1359568"/>
                <a:gd name="connsiteY227" fmla="*/ 249952 h 1349504"/>
                <a:gd name="connsiteX228" fmla="*/ 229557 w 1359568"/>
                <a:gd name="connsiteY228" fmla="*/ 263766 h 1349504"/>
                <a:gd name="connsiteX229" fmla="*/ 216652 w 1359568"/>
                <a:gd name="connsiteY229" fmla="*/ 299008 h 1349504"/>
                <a:gd name="connsiteX230" fmla="*/ 226563 w 1359568"/>
                <a:gd name="connsiteY230" fmla="*/ 263766 h 1349504"/>
                <a:gd name="connsiteX231" fmla="*/ 225914 w 1359568"/>
                <a:gd name="connsiteY231" fmla="*/ 241194 h 1349504"/>
                <a:gd name="connsiteX232" fmla="*/ 212127 w 1359568"/>
                <a:gd name="connsiteY232" fmla="*/ 211386 h 1349504"/>
                <a:gd name="connsiteX233" fmla="*/ 174070 w 1359568"/>
                <a:gd name="connsiteY233" fmla="*/ 151188 h 1349504"/>
                <a:gd name="connsiteX234" fmla="*/ 564092 w 1359568"/>
                <a:gd name="connsiteY234" fmla="*/ 28157 h 1349504"/>
                <a:gd name="connsiteX235" fmla="*/ 596976 w 1359568"/>
                <a:gd name="connsiteY235" fmla="*/ 53331 h 1349504"/>
                <a:gd name="connsiteX236" fmla="*/ 639754 w 1359568"/>
                <a:gd name="connsiteY236" fmla="*/ 131319 h 1349504"/>
                <a:gd name="connsiteX237" fmla="*/ 554199 w 1359568"/>
                <a:gd name="connsiteY237" fmla="*/ 115294 h 1349504"/>
                <a:gd name="connsiteX238" fmla="*/ 517304 w 1359568"/>
                <a:gd name="connsiteY238" fmla="*/ 99803 h 1349504"/>
                <a:gd name="connsiteX239" fmla="*/ 501797 w 1359568"/>
                <a:gd name="connsiteY239" fmla="*/ 62945 h 1349504"/>
                <a:gd name="connsiteX240" fmla="*/ 526929 w 1359568"/>
                <a:gd name="connsiteY240" fmla="*/ 46386 h 1349504"/>
                <a:gd name="connsiteX241" fmla="*/ 539762 w 1359568"/>
                <a:gd name="connsiteY241" fmla="*/ 60809 h 1349504"/>
                <a:gd name="connsiteX242" fmla="*/ 569706 w 1359568"/>
                <a:gd name="connsiteY242" fmla="*/ 80573 h 1349504"/>
                <a:gd name="connsiteX243" fmla="*/ 539227 w 1359568"/>
                <a:gd name="connsiteY243" fmla="*/ 28224 h 1349504"/>
                <a:gd name="connsiteX244" fmla="*/ 564092 w 1359568"/>
                <a:gd name="connsiteY244" fmla="*/ 28157 h 1349504"/>
                <a:gd name="connsiteX245" fmla="*/ 342922 w 1359568"/>
                <a:gd name="connsiteY245" fmla="*/ 13450 h 1349504"/>
                <a:gd name="connsiteX246" fmla="*/ 342446 w 1359568"/>
                <a:gd name="connsiteY246" fmla="*/ 14712 h 1349504"/>
                <a:gd name="connsiteX247" fmla="*/ 264343 w 1359568"/>
                <a:gd name="connsiteY247" fmla="*/ 92786 h 1349504"/>
                <a:gd name="connsiteX248" fmla="*/ 225580 w 1359568"/>
                <a:gd name="connsiteY248" fmla="*/ 106381 h 1349504"/>
                <a:gd name="connsiteX249" fmla="*/ 229803 w 1359568"/>
                <a:gd name="connsiteY249" fmla="*/ 106694 h 1349504"/>
                <a:gd name="connsiteX250" fmla="*/ 375873 w 1359568"/>
                <a:gd name="connsiteY250" fmla="*/ 67168 h 1349504"/>
                <a:gd name="connsiteX251" fmla="*/ 425564 w 1359568"/>
                <a:gd name="connsiteY251" fmla="*/ 85336 h 1349504"/>
                <a:gd name="connsiteX252" fmla="*/ 366790 w 1359568"/>
                <a:gd name="connsiteY252" fmla="*/ 93352 h 1349504"/>
                <a:gd name="connsiteX253" fmla="*/ 360912 w 1359568"/>
                <a:gd name="connsiteY253" fmla="*/ 128620 h 1349504"/>
                <a:gd name="connsiteX254" fmla="*/ 293588 w 1359568"/>
                <a:gd name="connsiteY254" fmla="*/ 115261 h 1349504"/>
                <a:gd name="connsiteX255" fmla="*/ 266337 w 1359568"/>
                <a:gd name="connsiteY255" fmla="*/ 131292 h 1349504"/>
                <a:gd name="connsiteX256" fmla="*/ 232511 w 1359568"/>
                <a:gd name="connsiteY256" fmla="*/ 125617 h 1349504"/>
                <a:gd name="connsiteX257" fmla="*/ 206491 w 1359568"/>
                <a:gd name="connsiteY257" fmla="*/ 115183 h 1349504"/>
                <a:gd name="connsiteX258" fmla="*/ 227123 w 1359568"/>
                <a:gd name="connsiteY258" fmla="*/ 98160 h 1349504"/>
                <a:gd name="connsiteX259" fmla="*/ 269903 w 1359568"/>
                <a:gd name="connsiteY259" fmla="*/ 83767 h 1349504"/>
                <a:gd name="connsiteX260" fmla="*/ 314294 w 1359568"/>
                <a:gd name="connsiteY260" fmla="*/ 46433 h 1349504"/>
                <a:gd name="connsiteX261" fmla="*/ 329779 w 1359568"/>
                <a:gd name="connsiteY261" fmla="*/ 20584 h 1349504"/>
                <a:gd name="connsiteX262" fmla="*/ 493203 w 1359568"/>
                <a:gd name="connsiteY262" fmla="*/ 15 h 1349504"/>
                <a:gd name="connsiteX263" fmla="*/ 724526 w 1359568"/>
                <a:gd name="connsiteY263" fmla="*/ 118056 h 1349504"/>
                <a:gd name="connsiteX264" fmla="*/ 737672 w 1359568"/>
                <a:gd name="connsiteY264" fmla="*/ 146744 h 1349504"/>
                <a:gd name="connsiteX265" fmla="*/ 741302 w 1359568"/>
                <a:gd name="connsiteY265" fmla="*/ 145187 h 1349504"/>
                <a:gd name="connsiteX266" fmla="*/ 780736 w 1359568"/>
                <a:gd name="connsiteY266" fmla="*/ 183072 h 1349504"/>
                <a:gd name="connsiteX267" fmla="*/ 754358 w 1359568"/>
                <a:gd name="connsiteY267" fmla="*/ 166931 h 1349504"/>
                <a:gd name="connsiteX268" fmla="*/ 737839 w 1359568"/>
                <a:gd name="connsiteY268" fmla="*/ 147109 h 1349504"/>
                <a:gd name="connsiteX269" fmla="*/ 750542 w 1359568"/>
                <a:gd name="connsiteY269" fmla="*/ 174827 h 1349504"/>
                <a:gd name="connsiteX270" fmla="*/ 705402 w 1359568"/>
                <a:gd name="connsiteY270" fmla="*/ 370084 h 1349504"/>
                <a:gd name="connsiteX271" fmla="*/ 455866 w 1359568"/>
                <a:gd name="connsiteY271" fmla="*/ 361002 h 1349504"/>
                <a:gd name="connsiteX272" fmla="*/ 447851 w 1359568"/>
                <a:gd name="connsiteY272" fmla="*/ 252020 h 1349504"/>
                <a:gd name="connsiteX273" fmla="*/ 468691 w 1359568"/>
                <a:gd name="connsiteY273" fmla="*/ 277663 h 1349504"/>
                <a:gd name="connsiteX274" fmla="*/ 493804 w 1359568"/>
                <a:gd name="connsiteY274" fmla="*/ 397329 h 1349504"/>
                <a:gd name="connsiteX275" fmla="*/ 744943 w 1359568"/>
                <a:gd name="connsiteY275" fmla="*/ 252554 h 1349504"/>
                <a:gd name="connsiteX276" fmla="*/ 548225 w 1359568"/>
                <a:gd name="connsiteY276" fmla="*/ 9221 h 1349504"/>
                <a:gd name="connsiteX277" fmla="*/ 495403 w 1359568"/>
                <a:gd name="connsiteY277" fmla="*/ 6678 h 1349504"/>
                <a:gd name="connsiteX278" fmla="*/ 512416 w 1359568"/>
                <a:gd name="connsiteY278" fmla="*/ 18991 h 1349504"/>
                <a:gd name="connsiteX279" fmla="*/ 534402 w 1359568"/>
                <a:gd name="connsiteY279" fmla="*/ 49508 h 1349504"/>
                <a:gd name="connsiteX280" fmla="*/ 510611 w 1359568"/>
                <a:gd name="connsiteY280" fmla="*/ 21590 h 1349504"/>
                <a:gd name="connsiteX281" fmla="*/ 486769 w 1359568"/>
                <a:gd name="connsiteY281" fmla="*/ 6263 h 1349504"/>
                <a:gd name="connsiteX282" fmla="*/ 468649 w 1359568"/>
                <a:gd name="connsiteY282" fmla="*/ 5391 h 1349504"/>
                <a:gd name="connsiteX283" fmla="*/ 292360 w 1359568"/>
                <a:gd name="connsiteY283" fmla="*/ 75725 h 1349504"/>
                <a:gd name="connsiteX284" fmla="*/ 443454 w 1359568"/>
                <a:gd name="connsiteY284" fmla="*/ 4739 h 1349504"/>
                <a:gd name="connsiteX285" fmla="*/ 486768 w 1359568"/>
                <a:gd name="connsiteY285" fmla="*/ 627 h 1349504"/>
                <a:gd name="connsiteX286" fmla="*/ 486820 w 1359568"/>
                <a:gd name="connsiteY286" fmla="*/ 468 h 1349504"/>
                <a:gd name="connsiteX287" fmla="*/ 487009 w 1359568"/>
                <a:gd name="connsiteY287" fmla="*/ 604 h 1349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</a:cxnLst>
              <a:rect l="l" t="t" r="r" b="b"/>
              <a:pathLst>
                <a:path w="1359568" h="1349504">
                  <a:moveTo>
                    <a:pt x="739513" y="1332880"/>
                  </a:moveTo>
                  <a:cubicBezTo>
                    <a:pt x="744120" y="1334715"/>
                    <a:pt x="748460" y="1341558"/>
                    <a:pt x="754403" y="1345797"/>
                  </a:cubicBezTo>
                  <a:lnTo>
                    <a:pt x="756129" y="1346373"/>
                  </a:lnTo>
                  <a:lnTo>
                    <a:pt x="725067" y="1349504"/>
                  </a:lnTo>
                  <a:lnTo>
                    <a:pt x="732168" y="1334833"/>
                  </a:lnTo>
                  <a:cubicBezTo>
                    <a:pt x="734839" y="1332296"/>
                    <a:pt x="737209" y="1331962"/>
                    <a:pt x="739513" y="1332880"/>
                  </a:cubicBezTo>
                  <a:close/>
                  <a:moveTo>
                    <a:pt x="875685" y="1329400"/>
                  </a:moveTo>
                  <a:lnTo>
                    <a:pt x="852210" y="1336687"/>
                  </a:lnTo>
                  <a:lnTo>
                    <a:pt x="834283" y="1338495"/>
                  </a:lnTo>
                  <a:lnTo>
                    <a:pt x="866913" y="1329793"/>
                  </a:lnTo>
                  <a:close/>
                  <a:moveTo>
                    <a:pt x="811225" y="1293928"/>
                  </a:moveTo>
                  <a:cubicBezTo>
                    <a:pt x="816984" y="1296838"/>
                    <a:pt x="822743" y="1314123"/>
                    <a:pt x="817058" y="1330491"/>
                  </a:cubicBezTo>
                  <a:lnTo>
                    <a:pt x="810391" y="1340903"/>
                  </a:lnTo>
                  <a:lnTo>
                    <a:pt x="774162" y="1344555"/>
                  </a:lnTo>
                  <a:lnTo>
                    <a:pt x="775052" y="1344111"/>
                  </a:lnTo>
                  <a:cubicBezTo>
                    <a:pt x="787020" y="1334899"/>
                    <a:pt x="802144" y="1315473"/>
                    <a:pt x="803746" y="1303858"/>
                  </a:cubicBezTo>
                  <a:cubicBezTo>
                    <a:pt x="805082" y="1294913"/>
                    <a:pt x="808153" y="1292376"/>
                    <a:pt x="811225" y="1293928"/>
                  </a:cubicBezTo>
                  <a:close/>
                  <a:moveTo>
                    <a:pt x="730570" y="1268429"/>
                  </a:moveTo>
                  <a:cubicBezTo>
                    <a:pt x="741202" y="1268898"/>
                    <a:pt x="749094" y="1270906"/>
                    <a:pt x="752035" y="1273853"/>
                  </a:cubicBezTo>
                  <a:cubicBezTo>
                    <a:pt x="732776" y="1282960"/>
                    <a:pt x="726356" y="1302781"/>
                    <a:pt x="714052" y="1318316"/>
                  </a:cubicBezTo>
                  <a:cubicBezTo>
                    <a:pt x="709237" y="1324744"/>
                    <a:pt x="701212" y="1330636"/>
                    <a:pt x="693188" y="1334386"/>
                  </a:cubicBezTo>
                  <a:cubicBezTo>
                    <a:pt x="683557" y="1338136"/>
                    <a:pt x="673927" y="1335993"/>
                    <a:pt x="666438" y="1331172"/>
                  </a:cubicBezTo>
                  <a:cubicBezTo>
                    <a:pt x="659483" y="1326351"/>
                    <a:pt x="657878" y="1314566"/>
                    <a:pt x="664833" y="1310815"/>
                  </a:cubicBezTo>
                  <a:cubicBezTo>
                    <a:pt x="670718" y="1307602"/>
                    <a:pt x="672858" y="1308673"/>
                    <a:pt x="677673" y="1308137"/>
                  </a:cubicBezTo>
                  <a:cubicBezTo>
                    <a:pt x="685697" y="1307602"/>
                    <a:pt x="695863" y="1305459"/>
                    <a:pt x="699072" y="1297423"/>
                  </a:cubicBezTo>
                  <a:cubicBezTo>
                    <a:pt x="695327" y="1305994"/>
                    <a:pt x="660018" y="1312958"/>
                    <a:pt x="658413" y="1297959"/>
                  </a:cubicBezTo>
                  <a:cubicBezTo>
                    <a:pt x="657343" y="1287781"/>
                    <a:pt x="670718" y="1277067"/>
                    <a:pt x="692652" y="1272246"/>
                  </a:cubicBezTo>
                  <a:cubicBezTo>
                    <a:pt x="706562" y="1269032"/>
                    <a:pt x="719937" y="1267961"/>
                    <a:pt x="730570" y="1268429"/>
                  </a:cubicBezTo>
                  <a:close/>
                  <a:moveTo>
                    <a:pt x="1165008" y="1013155"/>
                  </a:moveTo>
                  <a:cubicBezTo>
                    <a:pt x="1172488" y="1020632"/>
                    <a:pt x="1176228" y="1051608"/>
                    <a:pt x="1170351" y="1086857"/>
                  </a:cubicBezTo>
                  <a:cubicBezTo>
                    <a:pt x="1165542" y="1114096"/>
                    <a:pt x="1153254" y="1130652"/>
                    <a:pt x="1140965" y="1130118"/>
                  </a:cubicBezTo>
                  <a:cubicBezTo>
                    <a:pt x="1122264" y="1129584"/>
                    <a:pt x="1128676" y="1085256"/>
                    <a:pt x="1138828" y="1079915"/>
                  </a:cubicBezTo>
                  <a:cubicBezTo>
                    <a:pt x="1129210" y="1084721"/>
                    <a:pt x="1127073" y="1097539"/>
                    <a:pt x="1127073" y="1107153"/>
                  </a:cubicBezTo>
                  <a:cubicBezTo>
                    <a:pt x="1126538" y="1113562"/>
                    <a:pt x="1128141" y="1115698"/>
                    <a:pt x="1124936" y="1123176"/>
                  </a:cubicBezTo>
                  <a:cubicBezTo>
                    <a:pt x="1120661" y="1132255"/>
                    <a:pt x="1105701" y="1130652"/>
                    <a:pt x="1099824" y="1122641"/>
                  </a:cubicBezTo>
                  <a:cubicBezTo>
                    <a:pt x="1092878" y="1113562"/>
                    <a:pt x="1089672" y="1101812"/>
                    <a:pt x="1093946" y="1090062"/>
                  </a:cubicBezTo>
                  <a:cubicBezTo>
                    <a:pt x="1097687" y="1079915"/>
                    <a:pt x="1104632" y="1069767"/>
                    <a:pt x="1112113" y="1062824"/>
                  </a:cubicBezTo>
                  <a:cubicBezTo>
                    <a:pt x="1130278" y="1046802"/>
                    <a:pt x="1154856" y="1037722"/>
                    <a:pt x="1165008" y="1013155"/>
                  </a:cubicBezTo>
                  <a:close/>
                  <a:moveTo>
                    <a:pt x="1235439" y="690659"/>
                  </a:moveTo>
                  <a:cubicBezTo>
                    <a:pt x="1259637" y="714169"/>
                    <a:pt x="1261249" y="736077"/>
                    <a:pt x="1266627" y="757984"/>
                  </a:cubicBezTo>
                  <a:lnTo>
                    <a:pt x="1265946" y="758175"/>
                  </a:lnTo>
                  <a:lnTo>
                    <a:pt x="1270844" y="763657"/>
                  </a:lnTo>
                  <a:lnTo>
                    <a:pt x="1283993" y="797876"/>
                  </a:lnTo>
                  <a:lnTo>
                    <a:pt x="1298559" y="776035"/>
                  </a:lnTo>
                  <a:cubicBezTo>
                    <a:pt x="1316725" y="760013"/>
                    <a:pt x="1340768" y="751468"/>
                    <a:pt x="1351454" y="726366"/>
                  </a:cubicBezTo>
                  <a:cubicBezTo>
                    <a:pt x="1358400" y="733843"/>
                    <a:pt x="1362675" y="764820"/>
                    <a:pt x="1356798" y="800069"/>
                  </a:cubicBezTo>
                  <a:cubicBezTo>
                    <a:pt x="1351989" y="827307"/>
                    <a:pt x="1339700" y="844398"/>
                    <a:pt x="1327412" y="843863"/>
                  </a:cubicBezTo>
                  <a:cubicBezTo>
                    <a:pt x="1308711" y="842795"/>
                    <a:pt x="1315122" y="798467"/>
                    <a:pt x="1325274" y="793660"/>
                  </a:cubicBezTo>
                  <a:cubicBezTo>
                    <a:pt x="1315657" y="798467"/>
                    <a:pt x="1313519" y="811285"/>
                    <a:pt x="1313519" y="820364"/>
                  </a:cubicBezTo>
                  <a:cubicBezTo>
                    <a:pt x="1312985" y="826773"/>
                    <a:pt x="1314588" y="828910"/>
                    <a:pt x="1311382" y="836387"/>
                  </a:cubicBezTo>
                  <a:cubicBezTo>
                    <a:pt x="1308978" y="840926"/>
                    <a:pt x="1304169" y="842929"/>
                    <a:pt x="1299227" y="842795"/>
                  </a:cubicBezTo>
                  <a:lnTo>
                    <a:pt x="1296399" y="841397"/>
                  </a:lnTo>
                  <a:lnTo>
                    <a:pt x="1301962" y="867328"/>
                  </a:lnTo>
                  <a:lnTo>
                    <a:pt x="1301967" y="880778"/>
                  </a:lnTo>
                  <a:lnTo>
                    <a:pt x="1310793" y="860798"/>
                  </a:lnTo>
                  <a:cubicBezTo>
                    <a:pt x="1313338" y="852404"/>
                    <a:pt x="1314812" y="842809"/>
                    <a:pt x="1314544" y="830550"/>
                  </a:cubicBezTo>
                  <a:cubicBezTo>
                    <a:pt x="1318831" y="855602"/>
                    <a:pt x="1309721" y="869993"/>
                    <a:pt x="1303290" y="886516"/>
                  </a:cubicBezTo>
                  <a:lnTo>
                    <a:pt x="1301969" y="885203"/>
                  </a:lnTo>
                  <a:lnTo>
                    <a:pt x="1301990" y="941368"/>
                  </a:lnTo>
                  <a:cubicBezTo>
                    <a:pt x="1292341" y="1013081"/>
                    <a:pt x="1254065" y="1076860"/>
                    <a:pt x="1190793" y="1124170"/>
                  </a:cubicBezTo>
                  <a:lnTo>
                    <a:pt x="1142489" y="1153998"/>
                  </a:lnTo>
                  <a:lnTo>
                    <a:pt x="1182698" y="1138112"/>
                  </a:lnTo>
                  <a:lnTo>
                    <a:pt x="1230754" y="1122819"/>
                  </a:lnTo>
                  <a:lnTo>
                    <a:pt x="1223495" y="1131617"/>
                  </a:lnTo>
                  <a:lnTo>
                    <a:pt x="1176382" y="1146996"/>
                  </a:lnTo>
                  <a:lnTo>
                    <a:pt x="1117778" y="1170627"/>
                  </a:lnTo>
                  <a:lnTo>
                    <a:pt x="1116843" y="1172992"/>
                  </a:lnTo>
                  <a:lnTo>
                    <a:pt x="1115424" y="1171576"/>
                  </a:lnTo>
                  <a:lnTo>
                    <a:pt x="1090631" y="1181573"/>
                  </a:lnTo>
                  <a:cubicBezTo>
                    <a:pt x="1061123" y="1193575"/>
                    <a:pt x="1030697" y="1205588"/>
                    <a:pt x="999377" y="1216222"/>
                  </a:cubicBezTo>
                  <a:cubicBezTo>
                    <a:pt x="969459" y="1226905"/>
                    <a:pt x="940076" y="1227973"/>
                    <a:pt x="912295" y="1225302"/>
                  </a:cubicBezTo>
                  <a:cubicBezTo>
                    <a:pt x="871158" y="1222098"/>
                    <a:pt x="832158" y="1211414"/>
                    <a:pt x="794227" y="1212483"/>
                  </a:cubicBezTo>
                  <a:cubicBezTo>
                    <a:pt x="746144" y="1213551"/>
                    <a:pt x="695391" y="1242930"/>
                    <a:pt x="665473" y="1276049"/>
                  </a:cubicBezTo>
                  <a:lnTo>
                    <a:pt x="643037" y="1310790"/>
                  </a:lnTo>
                  <a:lnTo>
                    <a:pt x="644542" y="1310114"/>
                  </a:lnTo>
                  <a:cubicBezTo>
                    <a:pt x="651570" y="1307774"/>
                    <a:pt x="659600" y="1306436"/>
                    <a:pt x="669772" y="1307506"/>
                  </a:cubicBezTo>
                  <a:cubicBezTo>
                    <a:pt x="659868" y="1307774"/>
                    <a:pt x="652105" y="1309378"/>
                    <a:pt x="645412" y="1311852"/>
                  </a:cubicBezTo>
                  <a:lnTo>
                    <a:pt x="640744" y="1314340"/>
                  </a:lnTo>
                  <a:lnTo>
                    <a:pt x="622381" y="1342774"/>
                  </a:lnTo>
                  <a:lnTo>
                    <a:pt x="615460" y="1342077"/>
                  </a:lnTo>
                  <a:lnTo>
                    <a:pt x="626836" y="1320613"/>
                  </a:lnTo>
                  <a:lnTo>
                    <a:pt x="625335" y="1318738"/>
                  </a:lnTo>
                  <a:lnTo>
                    <a:pt x="628608" y="1317268"/>
                  </a:lnTo>
                  <a:lnTo>
                    <a:pt x="632694" y="1309558"/>
                  </a:lnTo>
                  <a:cubicBezTo>
                    <a:pt x="640823" y="1296815"/>
                    <a:pt x="649980" y="1284729"/>
                    <a:pt x="660131" y="1273378"/>
                  </a:cubicBezTo>
                  <a:cubicBezTo>
                    <a:pt x="674556" y="1257353"/>
                    <a:pt x="694456" y="1241461"/>
                    <a:pt x="716627" y="1229176"/>
                  </a:cubicBezTo>
                  <a:lnTo>
                    <a:pt x="730619" y="1222985"/>
                  </a:lnTo>
                  <a:lnTo>
                    <a:pt x="734693" y="1220188"/>
                  </a:lnTo>
                  <a:cubicBezTo>
                    <a:pt x="772258" y="1199511"/>
                    <a:pt x="812302" y="1201264"/>
                    <a:pt x="850520" y="1207190"/>
                  </a:cubicBezTo>
                  <a:lnTo>
                    <a:pt x="893730" y="1214869"/>
                  </a:lnTo>
                  <a:lnTo>
                    <a:pt x="900690" y="1215168"/>
                  </a:lnTo>
                  <a:lnTo>
                    <a:pt x="944347" y="1215431"/>
                  </a:lnTo>
                  <a:cubicBezTo>
                    <a:pt x="1050954" y="1196649"/>
                    <a:pt x="1097474" y="1050887"/>
                    <a:pt x="998355" y="974238"/>
                  </a:cubicBezTo>
                  <a:cubicBezTo>
                    <a:pt x="967364" y="950201"/>
                    <a:pt x="935304" y="945394"/>
                    <a:pt x="908052" y="952872"/>
                  </a:cubicBezTo>
                  <a:cubicBezTo>
                    <a:pt x="863168" y="965157"/>
                    <a:pt x="845535" y="1004150"/>
                    <a:pt x="840727" y="1028186"/>
                  </a:cubicBezTo>
                  <a:cubicBezTo>
                    <a:pt x="836986" y="1047949"/>
                    <a:pt x="845001" y="1052222"/>
                    <a:pt x="830040" y="1069314"/>
                  </a:cubicBezTo>
                  <a:cubicBezTo>
                    <a:pt x="817750" y="1071985"/>
                    <a:pt x="817216" y="1055427"/>
                    <a:pt x="817216" y="1049017"/>
                  </a:cubicBezTo>
                  <a:cubicBezTo>
                    <a:pt x="815078" y="972101"/>
                    <a:pt x="920343" y="901061"/>
                    <a:pt x="1001561" y="964089"/>
                  </a:cubicBezTo>
                  <a:cubicBezTo>
                    <a:pt x="1086120" y="1029788"/>
                    <a:pt x="1068487" y="1154076"/>
                    <a:pt x="993746" y="1202649"/>
                  </a:cubicBezTo>
                  <a:lnTo>
                    <a:pt x="967226" y="1213629"/>
                  </a:lnTo>
                  <a:lnTo>
                    <a:pt x="1005253" y="1206606"/>
                  </a:lnTo>
                  <a:cubicBezTo>
                    <a:pt x="1036691" y="1195856"/>
                    <a:pt x="1067208" y="1183905"/>
                    <a:pt x="1096788" y="1172055"/>
                  </a:cubicBezTo>
                  <a:lnTo>
                    <a:pt x="1117029" y="1164057"/>
                  </a:lnTo>
                  <a:lnTo>
                    <a:pt x="1124547" y="1147640"/>
                  </a:lnTo>
                  <a:cubicBezTo>
                    <a:pt x="1127160" y="1139279"/>
                    <a:pt x="1128634" y="1129646"/>
                    <a:pt x="1128097" y="1117338"/>
                  </a:cubicBezTo>
                  <a:cubicBezTo>
                    <a:pt x="1130241" y="1129914"/>
                    <a:pt x="1129036" y="1139813"/>
                    <a:pt x="1126490" y="1148576"/>
                  </a:cubicBezTo>
                  <a:lnTo>
                    <a:pt x="1120992" y="1162491"/>
                  </a:lnTo>
                  <a:lnTo>
                    <a:pt x="1141380" y="1154436"/>
                  </a:lnTo>
                  <a:lnTo>
                    <a:pt x="1188673" y="1121967"/>
                  </a:lnTo>
                  <a:cubicBezTo>
                    <a:pt x="1269792" y="1055080"/>
                    <a:pt x="1308776" y="959403"/>
                    <a:pt x="1294599" y="858944"/>
                  </a:cubicBezTo>
                  <a:lnTo>
                    <a:pt x="1289837" y="838151"/>
                  </a:lnTo>
                  <a:lnTo>
                    <a:pt x="1286271" y="836387"/>
                  </a:lnTo>
                  <a:cubicBezTo>
                    <a:pt x="1279324" y="827307"/>
                    <a:pt x="1276118" y="815023"/>
                    <a:pt x="1280393" y="803273"/>
                  </a:cubicBezTo>
                  <a:lnTo>
                    <a:pt x="1280720" y="802783"/>
                  </a:lnTo>
                  <a:lnTo>
                    <a:pt x="1262295" y="757780"/>
                  </a:lnTo>
                  <a:lnTo>
                    <a:pt x="1262313" y="757750"/>
                  </a:lnTo>
                  <a:lnTo>
                    <a:pt x="1261787" y="757450"/>
                  </a:lnTo>
                  <a:cubicBezTo>
                    <a:pt x="1259099" y="736077"/>
                    <a:pt x="1255334" y="715772"/>
                    <a:pt x="1235439" y="690659"/>
                  </a:cubicBezTo>
                  <a:close/>
                  <a:moveTo>
                    <a:pt x="82927" y="673924"/>
                  </a:moveTo>
                  <a:cubicBezTo>
                    <a:pt x="94548" y="669383"/>
                    <a:pt x="104567" y="669518"/>
                    <a:pt x="111245" y="674592"/>
                  </a:cubicBezTo>
                  <a:cubicBezTo>
                    <a:pt x="131549" y="690083"/>
                    <a:pt x="90407" y="734953"/>
                    <a:pt x="74912" y="732816"/>
                  </a:cubicBezTo>
                  <a:cubicBezTo>
                    <a:pt x="89339" y="734953"/>
                    <a:pt x="101627" y="722133"/>
                    <a:pt x="109108" y="711449"/>
                  </a:cubicBezTo>
                  <a:cubicBezTo>
                    <a:pt x="114451" y="704506"/>
                    <a:pt x="114451" y="700766"/>
                    <a:pt x="124068" y="695425"/>
                  </a:cubicBezTo>
                  <a:cubicBezTo>
                    <a:pt x="135823" y="688480"/>
                    <a:pt x="151318" y="701300"/>
                    <a:pt x="151852" y="715189"/>
                  </a:cubicBezTo>
                  <a:cubicBezTo>
                    <a:pt x="152921" y="730680"/>
                    <a:pt x="147044" y="746170"/>
                    <a:pt x="133151" y="756320"/>
                  </a:cubicBezTo>
                  <a:cubicBezTo>
                    <a:pt x="120863" y="764866"/>
                    <a:pt x="105902" y="770743"/>
                    <a:pt x="91476" y="772879"/>
                  </a:cubicBezTo>
                  <a:cubicBezTo>
                    <a:pt x="67031" y="775683"/>
                    <a:pt x="41685" y="771577"/>
                    <a:pt x="17691" y="777687"/>
                  </a:cubicBezTo>
                  <a:lnTo>
                    <a:pt x="3969" y="783624"/>
                  </a:lnTo>
                  <a:lnTo>
                    <a:pt x="1733" y="776420"/>
                  </a:lnTo>
                  <a:lnTo>
                    <a:pt x="0" y="765066"/>
                  </a:lnTo>
                  <a:lnTo>
                    <a:pt x="5786" y="752380"/>
                  </a:lnTo>
                  <a:cubicBezTo>
                    <a:pt x="14535" y="736822"/>
                    <a:pt x="27893" y="718661"/>
                    <a:pt x="44991" y="701300"/>
                  </a:cubicBezTo>
                  <a:cubicBezTo>
                    <a:pt x="58082" y="687679"/>
                    <a:pt x="71306" y="678465"/>
                    <a:pt x="82927" y="673924"/>
                  </a:cubicBezTo>
                  <a:close/>
                  <a:moveTo>
                    <a:pt x="1194836" y="552123"/>
                  </a:moveTo>
                  <a:cubicBezTo>
                    <a:pt x="1208212" y="554261"/>
                    <a:pt x="1236036" y="584189"/>
                    <a:pt x="1256903" y="625875"/>
                  </a:cubicBezTo>
                  <a:cubicBezTo>
                    <a:pt x="1272954" y="658474"/>
                    <a:pt x="1272954" y="685731"/>
                    <a:pt x="1259578" y="694281"/>
                  </a:cubicBezTo>
                  <a:cubicBezTo>
                    <a:pt x="1238711" y="708176"/>
                    <a:pt x="1211423" y="656337"/>
                    <a:pt x="1218378" y="642976"/>
                  </a:cubicBezTo>
                  <a:cubicBezTo>
                    <a:pt x="1211957" y="655268"/>
                    <a:pt x="1219449" y="670232"/>
                    <a:pt x="1226404" y="680921"/>
                  </a:cubicBezTo>
                  <a:cubicBezTo>
                    <a:pt x="1231220" y="687869"/>
                    <a:pt x="1234430" y="688937"/>
                    <a:pt x="1236570" y="699091"/>
                  </a:cubicBezTo>
                  <a:cubicBezTo>
                    <a:pt x="1238711" y="712452"/>
                    <a:pt x="1222659" y="722072"/>
                    <a:pt x="1209818" y="718330"/>
                  </a:cubicBezTo>
                  <a:cubicBezTo>
                    <a:pt x="1195371" y="714055"/>
                    <a:pt x="1183065" y="703901"/>
                    <a:pt x="1178249" y="687869"/>
                  </a:cubicBezTo>
                  <a:cubicBezTo>
                    <a:pt x="1174504" y="673973"/>
                    <a:pt x="1173968" y="658474"/>
                    <a:pt x="1177179" y="645114"/>
                  </a:cubicBezTo>
                  <a:cubicBezTo>
                    <a:pt x="1184135" y="614117"/>
                    <a:pt x="1202862" y="586326"/>
                    <a:pt x="1194836" y="552123"/>
                  </a:cubicBezTo>
                  <a:close/>
                  <a:moveTo>
                    <a:pt x="311637" y="526586"/>
                  </a:moveTo>
                  <a:cubicBezTo>
                    <a:pt x="322839" y="526586"/>
                    <a:pt x="334040" y="530855"/>
                    <a:pt x="340975" y="541529"/>
                  </a:cubicBezTo>
                  <a:cubicBezTo>
                    <a:pt x="346842" y="551136"/>
                    <a:pt x="350576" y="562345"/>
                    <a:pt x="351109" y="573018"/>
                  </a:cubicBezTo>
                  <a:cubicBezTo>
                    <a:pt x="353243" y="597035"/>
                    <a:pt x="345242" y="621586"/>
                    <a:pt x="358577" y="644536"/>
                  </a:cubicBezTo>
                  <a:cubicBezTo>
                    <a:pt x="348442" y="646137"/>
                    <a:pt x="321239" y="630126"/>
                    <a:pt x="297235" y="604508"/>
                  </a:cubicBezTo>
                  <a:cubicBezTo>
                    <a:pt x="278566" y="583693"/>
                    <a:pt x="272698" y="563946"/>
                    <a:pt x="280166" y="554872"/>
                  </a:cubicBezTo>
                  <a:cubicBezTo>
                    <a:pt x="292435" y="540462"/>
                    <a:pt x="323905" y="571951"/>
                    <a:pt x="321771" y="583159"/>
                  </a:cubicBezTo>
                  <a:cubicBezTo>
                    <a:pt x="323372" y="573018"/>
                    <a:pt x="314838" y="563412"/>
                    <a:pt x="307369" y="557541"/>
                  </a:cubicBezTo>
                  <a:cubicBezTo>
                    <a:pt x="302569" y="553271"/>
                    <a:pt x="299902" y="553271"/>
                    <a:pt x="296168" y="545799"/>
                  </a:cubicBezTo>
                  <a:cubicBezTo>
                    <a:pt x="291367" y="537260"/>
                    <a:pt x="301502" y="526586"/>
                    <a:pt x="311637" y="526586"/>
                  </a:cubicBezTo>
                  <a:close/>
                  <a:moveTo>
                    <a:pt x="265208" y="509038"/>
                  </a:moveTo>
                  <a:cubicBezTo>
                    <a:pt x="271601" y="523931"/>
                    <a:pt x="278526" y="537761"/>
                    <a:pt x="298236" y="552123"/>
                  </a:cubicBezTo>
                  <a:cubicBezTo>
                    <a:pt x="275863" y="540421"/>
                    <a:pt x="270003" y="524463"/>
                    <a:pt x="260947" y="509570"/>
                  </a:cubicBezTo>
                  <a:cubicBezTo>
                    <a:pt x="260947" y="508506"/>
                    <a:pt x="264675" y="508506"/>
                    <a:pt x="265208" y="509038"/>
                  </a:cubicBezTo>
                  <a:close/>
                  <a:moveTo>
                    <a:pt x="326229" y="453158"/>
                  </a:moveTo>
                  <a:lnTo>
                    <a:pt x="328157" y="454384"/>
                  </a:lnTo>
                  <a:lnTo>
                    <a:pt x="327289" y="454075"/>
                  </a:lnTo>
                  <a:close/>
                  <a:moveTo>
                    <a:pt x="288445" y="411713"/>
                  </a:moveTo>
                  <a:lnTo>
                    <a:pt x="301926" y="432154"/>
                  </a:lnTo>
                  <a:lnTo>
                    <a:pt x="326229" y="453158"/>
                  </a:lnTo>
                  <a:lnTo>
                    <a:pt x="302466" y="438046"/>
                  </a:lnTo>
                  <a:close/>
                  <a:moveTo>
                    <a:pt x="285988" y="407098"/>
                  </a:moveTo>
                  <a:lnTo>
                    <a:pt x="288445" y="411713"/>
                  </a:lnTo>
                  <a:lnTo>
                    <a:pt x="286986" y="409501"/>
                  </a:lnTo>
                  <a:close/>
                  <a:moveTo>
                    <a:pt x="395283" y="359184"/>
                  </a:moveTo>
                  <a:cubicBezTo>
                    <a:pt x="400738" y="358741"/>
                    <a:pt x="407286" y="360544"/>
                    <a:pt x="414234" y="366284"/>
                  </a:cubicBezTo>
                  <a:cubicBezTo>
                    <a:pt x="470897" y="412211"/>
                    <a:pt x="421184" y="491782"/>
                    <a:pt x="351693" y="469353"/>
                  </a:cubicBezTo>
                  <a:lnTo>
                    <a:pt x="328157" y="454384"/>
                  </a:lnTo>
                  <a:lnTo>
                    <a:pt x="353729" y="463509"/>
                  </a:lnTo>
                  <a:cubicBezTo>
                    <a:pt x="371097" y="466134"/>
                    <a:pt x="387332" y="461927"/>
                    <a:pt x="398733" y="453865"/>
                  </a:cubicBezTo>
                  <a:cubicBezTo>
                    <a:pt x="429202" y="431971"/>
                    <a:pt x="424391" y="373227"/>
                    <a:pt x="394456" y="378034"/>
                  </a:cubicBezTo>
                  <a:cubicBezTo>
                    <a:pt x="372407" y="382039"/>
                    <a:pt x="378921" y="360510"/>
                    <a:pt x="395283" y="359184"/>
                  </a:cubicBezTo>
                  <a:close/>
                  <a:moveTo>
                    <a:pt x="205426" y="278933"/>
                  </a:moveTo>
                  <a:cubicBezTo>
                    <a:pt x="210961" y="281004"/>
                    <a:pt x="215228" y="285413"/>
                    <a:pt x="215495" y="291560"/>
                  </a:cubicBezTo>
                  <a:cubicBezTo>
                    <a:pt x="216029" y="301180"/>
                    <a:pt x="213361" y="302782"/>
                    <a:pt x="210695" y="310265"/>
                  </a:cubicBezTo>
                  <a:cubicBezTo>
                    <a:pt x="206960" y="320954"/>
                    <a:pt x="203226" y="335918"/>
                    <a:pt x="211227" y="345539"/>
                  </a:cubicBezTo>
                  <a:cubicBezTo>
                    <a:pt x="202693" y="335384"/>
                    <a:pt x="215495" y="283008"/>
                    <a:pt x="237367" y="291025"/>
                  </a:cubicBezTo>
                  <a:lnTo>
                    <a:pt x="250437" y="310049"/>
                  </a:lnTo>
                  <a:lnTo>
                    <a:pt x="251399" y="313928"/>
                  </a:lnTo>
                  <a:lnTo>
                    <a:pt x="249637" y="353021"/>
                  </a:lnTo>
                  <a:cubicBezTo>
                    <a:pt x="240034" y="394708"/>
                    <a:pt x="220830" y="427309"/>
                    <a:pt x="209627" y="432120"/>
                  </a:cubicBezTo>
                  <a:cubicBezTo>
                    <a:pt x="209627" y="400053"/>
                    <a:pt x="186689" y="378674"/>
                    <a:pt x="173886" y="353021"/>
                  </a:cubicBezTo>
                  <a:cubicBezTo>
                    <a:pt x="168551" y="341263"/>
                    <a:pt x="165351" y="327367"/>
                    <a:pt x="165884" y="314006"/>
                  </a:cubicBezTo>
                  <a:cubicBezTo>
                    <a:pt x="166951" y="298507"/>
                    <a:pt x="176020" y="286749"/>
                    <a:pt x="187756" y="280336"/>
                  </a:cubicBezTo>
                  <a:cubicBezTo>
                    <a:pt x="193091" y="277130"/>
                    <a:pt x="199892" y="276862"/>
                    <a:pt x="205426" y="278933"/>
                  </a:cubicBezTo>
                  <a:close/>
                  <a:moveTo>
                    <a:pt x="789935" y="155747"/>
                  </a:moveTo>
                  <a:cubicBezTo>
                    <a:pt x="801164" y="154145"/>
                    <a:pt x="812928" y="156816"/>
                    <a:pt x="821484" y="166435"/>
                  </a:cubicBezTo>
                  <a:cubicBezTo>
                    <a:pt x="828970" y="174450"/>
                    <a:pt x="834317" y="185138"/>
                    <a:pt x="836456" y="195825"/>
                  </a:cubicBezTo>
                  <a:cubicBezTo>
                    <a:pt x="841804" y="218803"/>
                    <a:pt x="838061" y="244452"/>
                    <a:pt x="854637" y="265827"/>
                  </a:cubicBezTo>
                  <a:cubicBezTo>
                    <a:pt x="844477" y="268499"/>
                    <a:pt x="815602" y="256743"/>
                    <a:pt x="787261" y="234833"/>
                  </a:cubicBezTo>
                  <a:cubicBezTo>
                    <a:pt x="765872" y="217734"/>
                    <a:pt x="756781" y="198497"/>
                    <a:pt x="763198" y="188344"/>
                  </a:cubicBezTo>
                  <a:cubicBezTo>
                    <a:pt x="773358" y="172313"/>
                    <a:pt x="808650" y="199031"/>
                    <a:pt x="808650" y="210253"/>
                  </a:cubicBezTo>
                  <a:cubicBezTo>
                    <a:pt x="808650" y="199566"/>
                    <a:pt x="798490" y="192085"/>
                    <a:pt x="790469" y="186741"/>
                  </a:cubicBezTo>
                  <a:cubicBezTo>
                    <a:pt x="785122" y="183535"/>
                    <a:pt x="782449" y="184069"/>
                    <a:pt x="777636" y="177123"/>
                  </a:cubicBezTo>
                  <a:cubicBezTo>
                    <a:pt x="771754" y="169107"/>
                    <a:pt x="779774" y="157351"/>
                    <a:pt x="789935" y="155747"/>
                  </a:cubicBezTo>
                  <a:close/>
                  <a:moveTo>
                    <a:pt x="175362" y="149621"/>
                  </a:moveTo>
                  <a:lnTo>
                    <a:pt x="226586" y="233444"/>
                  </a:lnTo>
                  <a:lnTo>
                    <a:pt x="230488" y="232137"/>
                  </a:lnTo>
                  <a:lnTo>
                    <a:pt x="230272" y="239475"/>
                  </a:lnTo>
                  <a:lnTo>
                    <a:pt x="233289" y="244411"/>
                  </a:lnTo>
                  <a:cubicBezTo>
                    <a:pt x="248922" y="277014"/>
                    <a:pt x="260459" y="310023"/>
                    <a:pt x="267455" y="342964"/>
                  </a:cubicBezTo>
                  <a:lnTo>
                    <a:pt x="268822" y="354467"/>
                  </a:lnTo>
                  <a:lnTo>
                    <a:pt x="274580" y="379642"/>
                  </a:lnTo>
                  <a:lnTo>
                    <a:pt x="285988" y="407098"/>
                  </a:lnTo>
                  <a:lnTo>
                    <a:pt x="273591" y="383816"/>
                  </a:lnTo>
                  <a:lnTo>
                    <a:pt x="270115" y="365348"/>
                  </a:lnTo>
                  <a:lnTo>
                    <a:pt x="275257" y="408620"/>
                  </a:lnTo>
                  <a:cubicBezTo>
                    <a:pt x="276740" y="473906"/>
                    <a:pt x="258864" y="537669"/>
                    <a:pt x="218062" y="596133"/>
                  </a:cubicBezTo>
                  <a:lnTo>
                    <a:pt x="172360" y="649341"/>
                  </a:lnTo>
                  <a:lnTo>
                    <a:pt x="172727" y="650559"/>
                  </a:lnTo>
                  <a:lnTo>
                    <a:pt x="169843" y="652273"/>
                  </a:lnTo>
                  <a:lnTo>
                    <a:pt x="169484" y="652691"/>
                  </a:lnTo>
                  <a:lnTo>
                    <a:pt x="169303" y="652593"/>
                  </a:lnTo>
                  <a:lnTo>
                    <a:pt x="143379" y="668000"/>
                  </a:lnTo>
                  <a:cubicBezTo>
                    <a:pt x="133908" y="675322"/>
                    <a:pt x="124702" y="684908"/>
                    <a:pt x="115632" y="699021"/>
                  </a:cubicBezTo>
                  <a:cubicBezTo>
                    <a:pt x="123102" y="683311"/>
                    <a:pt x="132040" y="673192"/>
                    <a:pt x="141578" y="665337"/>
                  </a:cubicBezTo>
                  <a:lnTo>
                    <a:pt x="164296" y="649880"/>
                  </a:lnTo>
                  <a:lnTo>
                    <a:pt x="163937" y="649686"/>
                  </a:lnTo>
                  <a:cubicBezTo>
                    <a:pt x="163870" y="648151"/>
                    <a:pt x="165207" y="646281"/>
                    <a:pt x="166810" y="644678"/>
                  </a:cubicBezTo>
                  <a:cubicBezTo>
                    <a:pt x="247853" y="565013"/>
                    <a:pt x="277223" y="470466"/>
                    <a:pt x="266137" y="373393"/>
                  </a:cubicBezTo>
                  <a:lnTo>
                    <a:pt x="251399" y="313928"/>
                  </a:lnTo>
                  <a:lnTo>
                    <a:pt x="251504" y="311601"/>
                  </a:lnTo>
                  <a:lnTo>
                    <a:pt x="250437" y="310049"/>
                  </a:lnTo>
                  <a:lnTo>
                    <a:pt x="241982" y="275936"/>
                  </a:lnTo>
                  <a:lnTo>
                    <a:pt x="229964" y="249952"/>
                  </a:lnTo>
                  <a:lnTo>
                    <a:pt x="229557" y="263766"/>
                  </a:lnTo>
                  <a:cubicBezTo>
                    <a:pt x="228227" y="274666"/>
                    <a:pt x="224901" y="286168"/>
                    <a:pt x="216652" y="299008"/>
                  </a:cubicBezTo>
                  <a:cubicBezTo>
                    <a:pt x="222772" y="285634"/>
                    <a:pt x="225566" y="274265"/>
                    <a:pt x="226563" y="263766"/>
                  </a:cubicBezTo>
                  <a:lnTo>
                    <a:pt x="225914" y="241194"/>
                  </a:lnTo>
                  <a:lnTo>
                    <a:pt x="212127" y="211386"/>
                  </a:lnTo>
                  <a:lnTo>
                    <a:pt x="174070" y="151188"/>
                  </a:lnTo>
                  <a:close/>
                  <a:moveTo>
                    <a:pt x="564092" y="28157"/>
                  </a:moveTo>
                  <a:cubicBezTo>
                    <a:pt x="574251" y="32364"/>
                    <a:pt x="585748" y="40778"/>
                    <a:pt x="596976" y="53331"/>
                  </a:cubicBezTo>
                  <a:cubicBezTo>
                    <a:pt x="626386" y="84846"/>
                    <a:pt x="642427" y="119033"/>
                    <a:pt x="639754" y="131319"/>
                  </a:cubicBezTo>
                  <a:cubicBezTo>
                    <a:pt x="613018" y="112623"/>
                    <a:pt x="582539" y="119568"/>
                    <a:pt x="554199" y="115294"/>
                  </a:cubicBezTo>
                  <a:cubicBezTo>
                    <a:pt x="541366" y="113158"/>
                    <a:pt x="527998" y="107816"/>
                    <a:pt x="517304" y="99803"/>
                  </a:cubicBezTo>
                  <a:cubicBezTo>
                    <a:pt x="505540" y="90722"/>
                    <a:pt x="500728" y="76299"/>
                    <a:pt x="501797" y="62945"/>
                  </a:cubicBezTo>
                  <a:cubicBezTo>
                    <a:pt x="502867" y="50660"/>
                    <a:pt x="516769" y="39442"/>
                    <a:pt x="526929" y="46386"/>
                  </a:cubicBezTo>
                  <a:cubicBezTo>
                    <a:pt x="535484" y="51193"/>
                    <a:pt x="535484" y="54399"/>
                    <a:pt x="539762" y="60809"/>
                  </a:cubicBezTo>
                  <a:cubicBezTo>
                    <a:pt x="546179" y="70424"/>
                    <a:pt x="556873" y="81641"/>
                    <a:pt x="569706" y="80573"/>
                  </a:cubicBezTo>
                  <a:cubicBezTo>
                    <a:pt x="555803" y="81641"/>
                    <a:pt x="520512" y="41578"/>
                    <a:pt x="539227" y="28224"/>
                  </a:cubicBezTo>
                  <a:cubicBezTo>
                    <a:pt x="545109" y="23951"/>
                    <a:pt x="553932" y="23951"/>
                    <a:pt x="564092" y="28157"/>
                  </a:cubicBezTo>
                  <a:close/>
                  <a:moveTo>
                    <a:pt x="342922" y="13450"/>
                  </a:moveTo>
                  <a:lnTo>
                    <a:pt x="342446" y="14712"/>
                  </a:lnTo>
                  <a:cubicBezTo>
                    <a:pt x="323764" y="48765"/>
                    <a:pt x="296291" y="76337"/>
                    <a:pt x="264343" y="92786"/>
                  </a:cubicBezTo>
                  <a:lnTo>
                    <a:pt x="225580" y="106381"/>
                  </a:lnTo>
                  <a:lnTo>
                    <a:pt x="229803" y="106694"/>
                  </a:lnTo>
                  <a:cubicBezTo>
                    <a:pt x="293822" y="104341"/>
                    <a:pt x="353030" y="83199"/>
                    <a:pt x="375873" y="67168"/>
                  </a:cubicBezTo>
                  <a:cubicBezTo>
                    <a:pt x="420756" y="36175"/>
                    <a:pt x="458693" y="100834"/>
                    <a:pt x="425564" y="85336"/>
                  </a:cubicBezTo>
                  <a:cubicBezTo>
                    <a:pt x="411672" y="78924"/>
                    <a:pt x="372667" y="84803"/>
                    <a:pt x="366790" y="93352"/>
                  </a:cubicBezTo>
                  <a:cubicBezTo>
                    <a:pt x="357706" y="106712"/>
                    <a:pt x="375338" y="125949"/>
                    <a:pt x="360912" y="128620"/>
                  </a:cubicBezTo>
                  <a:cubicBezTo>
                    <a:pt x="343279" y="132361"/>
                    <a:pt x="309617" y="117933"/>
                    <a:pt x="293588" y="115261"/>
                  </a:cubicBezTo>
                  <a:cubicBezTo>
                    <a:pt x="257254" y="109383"/>
                    <a:pt x="257788" y="114727"/>
                    <a:pt x="266337" y="131292"/>
                  </a:cubicBezTo>
                  <a:cubicBezTo>
                    <a:pt x="272349" y="142113"/>
                    <a:pt x="256889" y="135688"/>
                    <a:pt x="232511" y="125617"/>
                  </a:cubicBezTo>
                  <a:lnTo>
                    <a:pt x="206491" y="115183"/>
                  </a:lnTo>
                  <a:lnTo>
                    <a:pt x="227123" y="98160"/>
                  </a:lnTo>
                  <a:lnTo>
                    <a:pt x="269903" y="83767"/>
                  </a:lnTo>
                  <a:cubicBezTo>
                    <a:pt x="286532" y="74227"/>
                    <a:pt x="301551" y="61495"/>
                    <a:pt x="314294" y="46433"/>
                  </a:cubicBezTo>
                  <a:lnTo>
                    <a:pt x="329779" y="20584"/>
                  </a:lnTo>
                  <a:close/>
                  <a:moveTo>
                    <a:pt x="493203" y="15"/>
                  </a:moveTo>
                  <a:cubicBezTo>
                    <a:pt x="591238" y="-961"/>
                    <a:pt x="678753" y="47382"/>
                    <a:pt x="724526" y="118056"/>
                  </a:cubicBezTo>
                  <a:lnTo>
                    <a:pt x="737672" y="146744"/>
                  </a:lnTo>
                  <a:lnTo>
                    <a:pt x="741302" y="145187"/>
                  </a:lnTo>
                  <a:cubicBezTo>
                    <a:pt x="750361" y="159060"/>
                    <a:pt x="759421" y="171867"/>
                    <a:pt x="780736" y="183072"/>
                  </a:cubicBezTo>
                  <a:cubicBezTo>
                    <a:pt x="768746" y="179070"/>
                    <a:pt x="760752" y="173334"/>
                    <a:pt x="754358" y="166931"/>
                  </a:cubicBezTo>
                  <a:lnTo>
                    <a:pt x="737839" y="147109"/>
                  </a:lnTo>
                  <a:lnTo>
                    <a:pt x="750542" y="174827"/>
                  </a:lnTo>
                  <a:cubicBezTo>
                    <a:pt x="767755" y="234942"/>
                    <a:pt x="757100" y="303823"/>
                    <a:pt x="705402" y="370084"/>
                  </a:cubicBezTo>
                  <a:cubicBezTo>
                    <a:pt x="658381" y="430986"/>
                    <a:pt x="516247" y="472121"/>
                    <a:pt x="455866" y="361002"/>
                  </a:cubicBezTo>
                  <a:cubicBezTo>
                    <a:pt x="439836" y="330551"/>
                    <a:pt x="428081" y="283005"/>
                    <a:pt x="447851" y="252020"/>
                  </a:cubicBezTo>
                  <a:cubicBezTo>
                    <a:pt x="463881" y="226377"/>
                    <a:pt x="489530" y="228514"/>
                    <a:pt x="468691" y="277663"/>
                  </a:cubicBezTo>
                  <a:cubicBezTo>
                    <a:pt x="449455" y="317730"/>
                    <a:pt x="469759" y="374357"/>
                    <a:pt x="493804" y="397329"/>
                  </a:cubicBezTo>
                  <a:cubicBezTo>
                    <a:pt x="555253" y="456094"/>
                    <a:pt x="721432" y="427246"/>
                    <a:pt x="744943" y="252554"/>
                  </a:cubicBezTo>
                  <a:cubicBezTo>
                    <a:pt x="759304" y="143706"/>
                    <a:pt x="673684" y="33813"/>
                    <a:pt x="548225" y="9221"/>
                  </a:cubicBezTo>
                  <a:lnTo>
                    <a:pt x="495403" y="6678"/>
                  </a:lnTo>
                  <a:lnTo>
                    <a:pt x="512416" y="18991"/>
                  </a:lnTo>
                  <a:cubicBezTo>
                    <a:pt x="520636" y="26187"/>
                    <a:pt x="528254" y="35382"/>
                    <a:pt x="534402" y="49508"/>
                  </a:cubicBezTo>
                  <a:cubicBezTo>
                    <a:pt x="526649" y="36982"/>
                    <a:pt x="518765" y="28319"/>
                    <a:pt x="510611" y="21590"/>
                  </a:cubicBezTo>
                  <a:lnTo>
                    <a:pt x="486769" y="6263"/>
                  </a:lnTo>
                  <a:lnTo>
                    <a:pt x="468649" y="5391"/>
                  </a:lnTo>
                  <a:cubicBezTo>
                    <a:pt x="413053" y="10583"/>
                    <a:pt x="353007" y="32186"/>
                    <a:pt x="292360" y="75725"/>
                  </a:cubicBezTo>
                  <a:cubicBezTo>
                    <a:pt x="341452" y="36359"/>
                    <a:pt x="393118" y="13822"/>
                    <a:pt x="443454" y="4739"/>
                  </a:cubicBezTo>
                  <a:lnTo>
                    <a:pt x="486768" y="627"/>
                  </a:lnTo>
                  <a:lnTo>
                    <a:pt x="486820" y="468"/>
                  </a:lnTo>
                  <a:lnTo>
                    <a:pt x="487009" y="604"/>
                  </a:lnTo>
                  <a:close/>
                </a:path>
              </a:pathLst>
            </a:custGeom>
            <a:solidFill>
              <a:srgbClr val="80A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endParaRPr lang="zh-CN" altLang="en-US"/>
            </a:p>
          </p:txBody>
        </p:sp>
      </p:grpSp>
      <p:grpSp>
        <p:nvGrpSpPr>
          <p:cNvPr id="42" name="组合 41" hidden="1"/>
          <p:cNvGrpSpPr/>
          <p:nvPr userDrawn="1"/>
        </p:nvGrpSpPr>
        <p:grpSpPr>
          <a:xfrm>
            <a:off x="2725658" y="560146"/>
            <a:ext cx="1440000" cy="1440000"/>
            <a:chOff x="7664038" y="2295360"/>
            <a:chExt cx="1440000" cy="1440000"/>
          </a:xfrm>
        </p:grpSpPr>
        <p:sp>
          <p:nvSpPr>
            <p:cNvPr id="43" name="椭圆 42"/>
            <p:cNvSpPr/>
            <p:nvPr/>
          </p:nvSpPr>
          <p:spPr>
            <a:xfrm>
              <a:off x="7664038" y="2295360"/>
              <a:ext cx="1440000" cy="1440000"/>
            </a:xfrm>
            <a:prstGeom prst="ellipse">
              <a:avLst/>
            </a:prstGeom>
            <a:gradFill flip="none" rotWithShape="1">
              <a:gsLst>
                <a:gs pos="0">
                  <a:srgbClr val="FFFFFF"/>
                </a:gs>
                <a:gs pos="100000">
                  <a:srgbClr val="D5DBDF"/>
                </a:gs>
              </a:gsLst>
              <a:path path="circle">
                <a:fillToRect l="100000" t="100000"/>
              </a:path>
              <a:tileRect r="-100000" b="-100000"/>
            </a:gradFill>
            <a:ln w="25400">
              <a:gradFill flip="none" rotWithShape="1">
                <a:gsLst>
                  <a:gs pos="0">
                    <a:srgbClr val="7F98A5"/>
                  </a:gs>
                  <a:gs pos="100000">
                    <a:srgbClr val="FFFFFF"/>
                  </a:gs>
                </a:gsLst>
                <a:path path="circle">
                  <a:fillToRect l="100000" t="100000"/>
                </a:path>
                <a:tileRect r="-100000" b="-100000"/>
              </a:gradFill>
            </a:ln>
            <a:effectLst>
              <a:outerShdw blurRad="190500" dist="635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4" name="任意多边形 43"/>
            <p:cNvSpPr/>
            <p:nvPr/>
          </p:nvSpPr>
          <p:spPr bwMode="auto">
            <a:xfrm>
              <a:off x="7677782" y="2310446"/>
              <a:ext cx="1366206" cy="1407756"/>
            </a:xfrm>
            <a:custGeom>
              <a:avLst/>
              <a:gdLst>
                <a:gd name="connsiteX0" fmla="*/ 816411 w 1393694"/>
                <a:gd name="connsiteY0" fmla="*/ 1409543 h 1436082"/>
                <a:gd name="connsiteX1" fmla="*/ 851059 w 1393694"/>
                <a:gd name="connsiteY1" fmla="*/ 1416262 h 1436082"/>
                <a:gd name="connsiteX2" fmla="*/ 844095 w 1393694"/>
                <a:gd name="connsiteY2" fmla="*/ 1426567 h 1436082"/>
                <a:gd name="connsiteX3" fmla="*/ 749709 w 1393694"/>
                <a:gd name="connsiteY3" fmla="*/ 1436082 h 1436082"/>
                <a:gd name="connsiteX4" fmla="*/ 780897 w 1393694"/>
                <a:gd name="connsiteY4" fmla="*/ 1416002 h 1436082"/>
                <a:gd name="connsiteX5" fmla="*/ 816411 w 1393694"/>
                <a:gd name="connsiteY5" fmla="*/ 1409543 h 1436082"/>
                <a:gd name="connsiteX6" fmla="*/ 817146 w 1393694"/>
                <a:gd name="connsiteY6" fmla="*/ 1287953 h 1436082"/>
                <a:gd name="connsiteX7" fmla="*/ 868359 w 1393694"/>
                <a:gd name="connsiteY7" fmla="*/ 1371433 h 1436082"/>
                <a:gd name="connsiteX8" fmla="*/ 817146 w 1393694"/>
                <a:gd name="connsiteY8" fmla="*/ 1287953 h 1436082"/>
                <a:gd name="connsiteX9" fmla="*/ 1081127 w 1393694"/>
                <a:gd name="connsiteY9" fmla="*/ 1284168 h 1436082"/>
                <a:gd name="connsiteX10" fmla="*/ 1105776 w 1393694"/>
                <a:gd name="connsiteY10" fmla="*/ 1291653 h 1436082"/>
                <a:gd name="connsiteX11" fmla="*/ 1124197 w 1393694"/>
                <a:gd name="connsiteY11" fmla="*/ 1314761 h 1436082"/>
                <a:gd name="connsiteX12" fmla="*/ 1122559 w 1393694"/>
                <a:gd name="connsiteY12" fmla="*/ 1316112 h 1436082"/>
                <a:gd name="connsiteX13" fmla="*/ 1113941 w 1393694"/>
                <a:gd name="connsiteY13" fmla="*/ 1320790 h 1436082"/>
                <a:gd name="connsiteX14" fmla="*/ 1096995 w 1393694"/>
                <a:gd name="connsiteY14" fmla="*/ 1303670 h 1436082"/>
                <a:gd name="connsiteX15" fmla="*/ 1066954 w 1393694"/>
                <a:gd name="connsiteY15" fmla="*/ 1297825 h 1436082"/>
                <a:gd name="connsiteX16" fmla="*/ 1034910 w 1393694"/>
                <a:gd name="connsiteY16" fmla="*/ 1318195 h 1436082"/>
                <a:gd name="connsiteX17" fmla="*/ 1032291 w 1393694"/>
                <a:gd name="connsiteY17" fmla="*/ 1352917 h 1436082"/>
                <a:gd name="connsiteX18" fmla="*/ 1039914 w 1393694"/>
                <a:gd name="connsiteY18" fmla="*/ 1360971 h 1436082"/>
                <a:gd name="connsiteX19" fmla="*/ 1027768 w 1393694"/>
                <a:gd name="connsiteY19" fmla="*/ 1367563 h 1436082"/>
                <a:gd name="connsiteX20" fmla="*/ 1019996 w 1393694"/>
                <a:gd name="connsiteY20" fmla="*/ 1345838 h 1436082"/>
                <a:gd name="connsiteX21" fmla="*/ 1034294 w 1393694"/>
                <a:gd name="connsiteY21" fmla="*/ 1298443 h 1436082"/>
                <a:gd name="connsiteX22" fmla="*/ 1081127 w 1393694"/>
                <a:gd name="connsiteY22" fmla="*/ 1284168 h 1436082"/>
                <a:gd name="connsiteX23" fmla="*/ 916580 w 1393694"/>
                <a:gd name="connsiteY23" fmla="*/ 1205516 h 1436082"/>
                <a:gd name="connsiteX24" fmla="*/ 956589 w 1393694"/>
                <a:gd name="connsiteY24" fmla="*/ 1221538 h 1436082"/>
                <a:gd name="connsiteX25" fmla="*/ 1000908 w 1393694"/>
                <a:gd name="connsiteY25" fmla="*/ 1305964 h 1436082"/>
                <a:gd name="connsiteX26" fmla="*/ 999465 w 1393694"/>
                <a:gd name="connsiteY26" fmla="*/ 1356988 h 1436082"/>
                <a:gd name="connsiteX27" fmla="*/ 990742 w 1393694"/>
                <a:gd name="connsiteY27" fmla="*/ 1385450 h 1436082"/>
                <a:gd name="connsiteX28" fmla="*/ 962611 w 1393694"/>
                <a:gd name="connsiteY28" fmla="*/ 1394182 h 1436082"/>
                <a:gd name="connsiteX29" fmla="*/ 960282 w 1393694"/>
                <a:gd name="connsiteY29" fmla="*/ 1392239 h 1436082"/>
                <a:gd name="connsiteX30" fmla="*/ 976902 w 1393694"/>
                <a:gd name="connsiteY30" fmla="*/ 1374368 h 1436082"/>
                <a:gd name="connsiteX31" fmla="*/ 980595 w 1393694"/>
                <a:gd name="connsiteY31" fmla="*/ 1285012 h 1436082"/>
                <a:gd name="connsiteX32" fmla="*/ 912887 w 1393694"/>
                <a:gd name="connsiteY32" fmla="*/ 1224004 h 1436082"/>
                <a:gd name="connsiteX33" fmla="*/ 916580 w 1393694"/>
                <a:gd name="connsiteY33" fmla="*/ 1205516 h 1436082"/>
                <a:gd name="connsiteX34" fmla="*/ 1231156 w 1393694"/>
                <a:gd name="connsiteY34" fmla="*/ 1203690 h 1436082"/>
                <a:gd name="connsiteX35" fmla="*/ 1246850 w 1393694"/>
                <a:gd name="connsiteY35" fmla="*/ 1206701 h 1436082"/>
                <a:gd name="connsiteX36" fmla="*/ 1237390 w 1393694"/>
                <a:gd name="connsiteY36" fmla="*/ 1218166 h 1436082"/>
                <a:gd name="connsiteX37" fmla="*/ 1234856 w 1393694"/>
                <a:gd name="connsiteY37" fmla="*/ 1217869 h 1436082"/>
                <a:gd name="connsiteX38" fmla="*/ 1231156 w 1393694"/>
                <a:gd name="connsiteY38" fmla="*/ 1203690 h 1436082"/>
                <a:gd name="connsiteX39" fmla="*/ 812155 w 1393694"/>
                <a:gd name="connsiteY39" fmla="*/ 1125286 h 1436082"/>
                <a:gd name="connsiteX40" fmla="*/ 836282 w 1393694"/>
                <a:gd name="connsiteY40" fmla="*/ 1126382 h 1436082"/>
                <a:gd name="connsiteX41" fmla="*/ 898571 w 1393694"/>
                <a:gd name="connsiteY41" fmla="*/ 1195470 h 1436082"/>
                <a:gd name="connsiteX42" fmla="*/ 812845 w 1393694"/>
                <a:gd name="connsiteY42" fmla="*/ 1270109 h 1436082"/>
                <a:gd name="connsiteX43" fmla="*/ 802978 w 1393694"/>
                <a:gd name="connsiteY43" fmla="*/ 1257773 h 1436082"/>
                <a:gd name="connsiteX44" fmla="*/ 883769 w 1393694"/>
                <a:gd name="connsiteY44" fmla="*/ 1207807 h 1436082"/>
                <a:gd name="connsiteX45" fmla="*/ 876369 w 1393694"/>
                <a:gd name="connsiteY45" fmla="*/ 1165860 h 1436082"/>
                <a:gd name="connsiteX46" fmla="*/ 798044 w 1393694"/>
                <a:gd name="connsiteY46" fmla="*/ 1141803 h 1436082"/>
                <a:gd name="connsiteX47" fmla="*/ 762273 w 1393694"/>
                <a:gd name="connsiteY47" fmla="*/ 1178198 h 1436082"/>
                <a:gd name="connsiteX48" fmla="*/ 775841 w 1393694"/>
                <a:gd name="connsiteY48" fmla="*/ 1307738 h 1436082"/>
                <a:gd name="connsiteX49" fmla="*/ 809762 w 1393694"/>
                <a:gd name="connsiteY49" fmla="*/ 1347834 h 1436082"/>
                <a:gd name="connsiteX50" fmla="*/ 881832 w 1393694"/>
                <a:gd name="connsiteY50" fmla="*/ 1390253 h 1436082"/>
                <a:gd name="connsiteX51" fmla="*/ 931631 w 1393694"/>
                <a:gd name="connsiteY51" fmla="*/ 1403799 h 1436082"/>
                <a:gd name="connsiteX52" fmla="*/ 904026 w 1393694"/>
                <a:gd name="connsiteY52" fmla="*/ 1412368 h 1436082"/>
                <a:gd name="connsiteX53" fmla="*/ 883153 w 1393694"/>
                <a:gd name="connsiteY53" fmla="*/ 1406513 h 1436082"/>
                <a:gd name="connsiteX54" fmla="*/ 769057 w 1393694"/>
                <a:gd name="connsiteY54" fmla="*/ 1325010 h 1436082"/>
                <a:gd name="connsiteX55" fmla="*/ 748704 w 1393694"/>
                <a:gd name="connsiteY55" fmla="*/ 1187450 h 1436082"/>
                <a:gd name="connsiteX56" fmla="*/ 812155 w 1393694"/>
                <a:gd name="connsiteY56" fmla="*/ 1125286 h 1436082"/>
                <a:gd name="connsiteX57" fmla="*/ 1120651 w 1393694"/>
                <a:gd name="connsiteY57" fmla="*/ 1119619 h 1436082"/>
                <a:gd name="connsiteX58" fmla="*/ 1203317 w 1393694"/>
                <a:gd name="connsiteY58" fmla="*/ 1174547 h 1436082"/>
                <a:gd name="connsiteX59" fmla="*/ 1222740 w 1393694"/>
                <a:gd name="connsiteY59" fmla="*/ 1223893 h 1436082"/>
                <a:gd name="connsiteX60" fmla="*/ 1223516 w 1393694"/>
                <a:gd name="connsiteY60" fmla="*/ 1232815 h 1436082"/>
                <a:gd name="connsiteX61" fmla="*/ 1209898 w 1393694"/>
                <a:gd name="connsiteY61" fmla="*/ 1244051 h 1436082"/>
                <a:gd name="connsiteX62" fmla="*/ 1208252 w 1393694"/>
                <a:gd name="connsiteY62" fmla="*/ 1218367 h 1436082"/>
                <a:gd name="connsiteX63" fmla="*/ 1115099 w 1393694"/>
                <a:gd name="connsiteY63" fmla="*/ 1136282 h 1436082"/>
                <a:gd name="connsiteX64" fmla="*/ 1071915 w 1393694"/>
                <a:gd name="connsiteY64" fmla="*/ 1168993 h 1436082"/>
                <a:gd name="connsiteX65" fmla="*/ 1076850 w 1393694"/>
                <a:gd name="connsiteY65" fmla="*/ 1210961 h 1436082"/>
                <a:gd name="connsiteX66" fmla="*/ 1153964 w 1393694"/>
                <a:gd name="connsiteY66" fmla="*/ 1225156 h 1436082"/>
                <a:gd name="connsiteX67" fmla="*/ 1187277 w 1393694"/>
                <a:gd name="connsiteY67" fmla="*/ 1207875 h 1436082"/>
                <a:gd name="connsiteX68" fmla="*/ 1194064 w 1393694"/>
                <a:gd name="connsiteY68" fmla="*/ 1220218 h 1436082"/>
                <a:gd name="connsiteX69" fmla="*/ 1120034 w 1393694"/>
                <a:gd name="connsiteY69" fmla="*/ 1242437 h 1436082"/>
                <a:gd name="connsiteX70" fmla="*/ 1055258 w 1393694"/>
                <a:gd name="connsiteY70" fmla="*/ 1173930 h 1436082"/>
                <a:gd name="connsiteX71" fmla="*/ 1087338 w 1393694"/>
                <a:gd name="connsiteY71" fmla="*/ 1126407 h 1436082"/>
                <a:gd name="connsiteX72" fmla="*/ 1120651 w 1393694"/>
                <a:gd name="connsiteY72" fmla="*/ 1119619 h 1436082"/>
                <a:gd name="connsiteX73" fmla="*/ 988170 w 1393694"/>
                <a:gd name="connsiteY73" fmla="*/ 1068112 h 1436082"/>
                <a:gd name="connsiteX74" fmla="*/ 1012692 w 1393694"/>
                <a:gd name="connsiteY74" fmla="*/ 1079638 h 1436082"/>
                <a:gd name="connsiteX75" fmla="*/ 1005903 w 1393694"/>
                <a:gd name="connsiteY75" fmla="*/ 1185636 h 1436082"/>
                <a:gd name="connsiteX76" fmla="*/ 918887 w 1393694"/>
                <a:gd name="connsiteY76" fmla="*/ 1189334 h 1436082"/>
                <a:gd name="connsiteX77" fmla="*/ 922589 w 1393694"/>
                <a:gd name="connsiteY77" fmla="*/ 1168997 h 1436082"/>
                <a:gd name="connsiteX78" fmla="*/ 1000967 w 1393694"/>
                <a:gd name="connsiteY78" fmla="*/ 1162218 h 1436082"/>
                <a:gd name="connsiteX79" fmla="*/ 1006520 w 1393694"/>
                <a:gd name="connsiteY79" fmla="*/ 1104289 h 1436082"/>
                <a:gd name="connsiteX80" fmla="*/ 968875 w 1393694"/>
                <a:gd name="connsiteY80" fmla="*/ 1129555 h 1436082"/>
                <a:gd name="connsiteX81" fmla="*/ 954063 w 1393694"/>
                <a:gd name="connsiteY81" fmla="*/ 1090731 h 1436082"/>
                <a:gd name="connsiteX82" fmla="*/ 988170 w 1393694"/>
                <a:gd name="connsiteY82" fmla="*/ 1068112 h 1436082"/>
                <a:gd name="connsiteX83" fmla="*/ 1107599 w 1393694"/>
                <a:gd name="connsiteY83" fmla="*/ 988207 h 1436082"/>
                <a:gd name="connsiteX84" fmla="*/ 1197054 w 1393694"/>
                <a:gd name="connsiteY84" fmla="*/ 1051734 h 1436082"/>
                <a:gd name="connsiteX85" fmla="*/ 1280341 w 1393694"/>
                <a:gd name="connsiteY85" fmla="*/ 1038165 h 1436082"/>
                <a:gd name="connsiteX86" fmla="*/ 1282809 w 1393694"/>
                <a:gd name="connsiteY86" fmla="*/ 1055434 h 1436082"/>
                <a:gd name="connsiteX87" fmla="*/ 1153253 w 1393694"/>
                <a:gd name="connsiteY87" fmla="*/ 1059752 h 1436082"/>
                <a:gd name="connsiteX88" fmla="*/ 1100196 w 1393694"/>
                <a:gd name="connsiteY88" fmla="*/ 1004859 h 1436082"/>
                <a:gd name="connsiteX89" fmla="*/ 1377119 w 1393694"/>
                <a:gd name="connsiteY89" fmla="*/ 984554 h 1436082"/>
                <a:gd name="connsiteX90" fmla="*/ 1318750 w 1393694"/>
                <a:gd name="connsiteY90" fmla="*/ 1046904 h 1436082"/>
                <a:gd name="connsiteX91" fmla="*/ 1315679 w 1393694"/>
                <a:gd name="connsiteY91" fmla="*/ 1032088 h 1436082"/>
                <a:gd name="connsiteX92" fmla="*/ 1364216 w 1393694"/>
                <a:gd name="connsiteY92" fmla="*/ 985172 h 1436082"/>
                <a:gd name="connsiteX93" fmla="*/ 1377119 w 1393694"/>
                <a:gd name="connsiteY93" fmla="*/ 984554 h 1436082"/>
                <a:gd name="connsiteX94" fmla="*/ 1356702 w 1393694"/>
                <a:gd name="connsiteY94" fmla="*/ 965967 h 1436082"/>
                <a:gd name="connsiteX95" fmla="*/ 1393694 w 1393694"/>
                <a:gd name="connsiteY95" fmla="*/ 966232 h 1436082"/>
                <a:gd name="connsiteX96" fmla="*/ 1390180 w 1393694"/>
                <a:gd name="connsiteY96" fmla="*/ 977553 h 1436082"/>
                <a:gd name="connsiteX97" fmla="*/ 1376050 w 1393694"/>
                <a:gd name="connsiteY97" fmla="*/ 977988 h 1436082"/>
                <a:gd name="connsiteX98" fmla="*/ 1309371 w 1393694"/>
                <a:gd name="connsiteY98" fmla="*/ 993861 h 1436082"/>
                <a:gd name="connsiteX99" fmla="*/ 1306288 w 1393694"/>
                <a:gd name="connsiteY99" fmla="*/ 980916 h 1436082"/>
                <a:gd name="connsiteX100" fmla="*/ 1356702 w 1393694"/>
                <a:gd name="connsiteY100" fmla="*/ 965967 h 1436082"/>
                <a:gd name="connsiteX101" fmla="*/ 1244502 w 1393694"/>
                <a:gd name="connsiteY101" fmla="*/ 939548 h 1436082"/>
                <a:gd name="connsiteX102" fmla="*/ 1288358 w 1393694"/>
                <a:gd name="connsiteY102" fmla="*/ 977298 h 1436082"/>
                <a:gd name="connsiteX103" fmla="*/ 1294525 w 1393694"/>
                <a:gd name="connsiteY103" fmla="*/ 1106113 h 1436082"/>
                <a:gd name="connsiteX104" fmla="*/ 1226081 w 1393694"/>
                <a:gd name="connsiteY104" fmla="*/ 1191168 h 1436082"/>
                <a:gd name="connsiteX105" fmla="*/ 1220531 w 1393694"/>
                <a:gd name="connsiteY105" fmla="*/ 1178841 h 1436082"/>
                <a:gd name="connsiteX106" fmla="*/ 1285892 w 1393694"/>
                <a:gd name="connsiteY106" fmla="*/ 1087007 h 1436082"/>
                <a:gd name="connsiteX107" fmla="*/ 1267394 w 1393694"/>
                <a:gd name="connsiteY107" fmla="*/ 974216 h 1436082"/>
                <a:gd name="connsiteX108" fmla="*/ 1206965 w 1393694"/>
                <a:gd name="connsiteY108" fmla="*/ 963123 h 1436082"/>
                <a:gd name="connsiteX109" fmla="*/ 1214365 w 1393694"/>
                <a:gd name="connsiteY109" fmla="*/ 1006266 h 1436082"/>
                <a:gd name="connsiteX110" fmla="*/ 1266160 w 1393694"/>
                <a:gd name="connsiteY110" fmla="*/ 1000102 h 1436082"/>
                <a:gd name="connsiteX111" fmla="*/ 1271710 w 1393694"/>
                <a:gd name="connsiteY111" fmla="*/ 1018593 h 1436082"/>
                <a:gd name="connsiteX112" fmla="*/ 1192166 w 1393694"/>
                <a:gd name="connsiteY112" fmla="*/ 1008115 h 1436082"/>
                <a:gd name="connsiteX113" fmla="*/ 1216832 w 1393694"/>
                <a:gd name="connsiteY113" fmla="*/ 941550 h 1436082"/>
                <a:gd name="connsiteX114" fmla="*/ 1244502 w 1393694"/>
                <a:gd name="connsiteY114" fmla="*/ 939548 h 1436082"/>
                <a:gd name="connsiteX115" fmla="*/ 277715 w 1393694"/>
                <a:gd name="connsiteY115" fmla="*/ 913034 h 1436082"/>
                <a:gd name="connsiteX116" fmla="*/ 302928 w 1393694"/>
                <a:gd name="connsiteY116" fmla="*/ 919303 h 1436082"/>
                <a:gd name="connsiteX117" fmla="*/ 365249 w 1393694"/>
                <a:gd name="connsiteY117" fmla="*/ 1013658 h 1436082"/>
                <a:gd name="connsiteX118" fmla="*/ 329461 w 1393694"/>
                <a:gd name="connsiteY118" fmla="*/ 1117881 h 1436082"/>
                <a:gd name="connsiteX119" fmla="*/ 237521 w 1393694"/>
                <a:gd name="connsiteY119" fmla="*/ 1096913 h 1436082"/>
                <a:gd name="connsiteX120" fmla="*/ 248628 w 1393694"/>
                <a:gd name="connsiteY120" fmla="*/ 992690 h 1436082"/>
                <a:gd name="connsiteX121" fmla="*/ 264671 w 1393694"/>
                <a:gd name="connsiteY121" fmla="*/ 958925 h 1436082"/>
                <a:gd name="connsiteX122" fmla="*/ 266849 w 1393694"/>
                <a:gd name="connsiteY122" fmla="*/ 924024 h 1436082"/>
                <a:gd name="connsiteX123" fmla="*/ 280652 w 1393694"/>
                <a:gd name="connsiteY123" fmla="*/ 928083 h 1436082"/>
                <a:gd name="connsiteX124" fmla="*/ 281949 w 1393694"/>
                <a:gd name="connsiteY124" fmla="*/ 934720 h 1436082"/>
                <a:gd name="connsiteX125" fmla="*/ 254798 w 1393694"/>
                <a:gd name="connsiteY125" fmla="*/ 1005641 h 1436082"/>
                <a:gd name="connsiteX126" fmla="*/ 246777 w 1393694"/>
                <a:gd name="connsiteY126" fmla="*/ 1082112 h 1436082"/>
                <a:gd name="connsiteX127" fmla="*/ 317737 w 1393694"/>
                <a:gd name="connsiteY127" fmla="*/ 1108630 h 1436082"/>
                <a:gd name="connsiteX128" fmla="*/ 352908 w 1393694"/>
                <a:gd name="connsiteY128" fmla="*/ 1013658 h 1436082"/>
                <a:gd name="connsiteX129" fmla="*/ 297375 w 1393694"/>
                <a:gd name="connsiteY129" fmla="*/ 934720 h 1436082"/>
                <a:gd name="connsiteX130" fmla="*/ 289006 w 1393694"/>
                <a:gd name="connsiteY130" fmla="*/ 930538 h 1436082"/>
                <a:gd name="connsiteX131" fmla="*/ 280652 w 1393694"/>
                <a:gd name="connsiteY131" fmla="*/ 928083 h 1436082"/>
                <a:gd name="connsiteX132" fmla="*/ 257893 w 1393694"/>
                <a:gd name="connsiteY132" fmla="*/ 908106 h 1436082"/>
                <a:gd name="connsiteX133" fmla="*/ 262713 w 1393694"/>
                <a:gd name="connsiteY133" fmla="*/ 909304 h 1436082"/>
                <a:gd name="connsiteX134" fmla="*/ 266850 w 1393694"/>
                <a:gd name="connsiteY134" fmla="*/ 924005 h 1436082"/>
                <a:gd name="connsiteX135" fmla="*/ 266849 w 1393694"/>
                <a:gd name="connsiteY135" fmla="*/ 924024 h 1436082"/>
                <a:gd name="connsiteX136" fmla="*/ 266522 w 1393694"/>
                <a:gd name="connsiteY136" fmla="*/ 923928 h 1436082"/>
                <a:gd name="connsiteX137" fmla="*/ 194945 w 1393694"/>
                <a:gd name="connsiteY137" fmla="*/ 939037 h 1436082"/>
                <a:gd name="connsiteX138" fmla="*/ 186306 w 1393694"/>
                <a:gd name="connsiteY138" fmla="*/ 924236 h 1436082"/>
                <a:gd name="connsiteX139" fmla="*/ 257893 w 1393694"/>
                <a:gd name="connsiteY139" fmla="*/ 908106 h 1436082"/>
                <a:gd name="connsiteX140" fmla="*/ 1052218 w 1393694"/>
                <a:gd name="connsiteY140" fmla="*/ 887248 h 1436082"/>
                <a:gd name="connsiteX141" fmla="*/ 1052833 w 1393694"/>
                <a:gd name="connsiteY141" fmla="*/ 905746 h 1436082"/>
                <a:gd name="connsiteX142" fmla="*/ 1020824 w 1393694"/>
                <a:gd name="connsiteY142" fmla="*/ 939043 h 1436082"/>
                <a:gd name="connsiteX143" fmla="*/ 1063914 w 1393694"/>
                <a:gd name="connsiteY143" fmla="*/ 950143 h 1436082"/>
                <a:gd name="connsiteX144" fmla="*/ 1065760 w 1393694"/>
                <a:gd name="connsiteY144" fmla="*/ 964942 h 1436082"/>
                <a:gd name="connsiteX145" fmla="*/ 1037444 w 1393694"/>
                <a:gd name="connsiteY145" fmla="*/ 971724 h 1436082"/>
                <a:gd name="connsiteX146" fmla="*/ 1008512 w 1393694"/>
                <a:gd name="connsiteY146" fmla="*/ 918079 h 1436082"/>
                <a:gd name="connsiteX147" fmla="*/ 1052218 w 1393694"/>
                <a:gd name="connsiteY147" fmla="*/ 887248 h 1436082"/>
                <a:gd name="connsiteX148" fmla="*/ 20360 w 1393694"/>
                <a:gd name="connsiteY148" fmla="*/ 882648 h 1436082"/>
                <a:gd name="connsiteX149" fmla="*/ 24192 w 1393694"/>
                <a:gd name="connsiteY149" fmla="*/ 884461 h 1436082"/>
                <a:gd name="connsiteX150" fmla="*/ 43762 w 1393694"/>
                <a:gd name="connsiteY150" fmla="*/ 906908 h 1436082"/>
                <a:gd name="connsiteX151" fmla="*/ 34517 w 1393694"/>
                <a:gd name="connsiteY151" fmla="*/ 914315 h 1436082"/>
                <a:gd name="connsiteX152" fmla="*/ 31936 w 1393694"/>
                <a:gd name="connsiteY152" fmla="*/ 909783 h 1436082"/>
                <a:gd name="connsiteX153" fmla="*/ 27023 w 1393694"/>
                <a:gd name="connsiteY153" fmla="*/ 904112 h 1436082"/>
                <a:gd name="connsiteX154" fmla="*/ 1130228 w 1393694"/>
                <a:gd name="connsiteY154" fmla="*/ 869308 h 1436082"/>
                <a:gd name="connsiteX155" fmla="*/ 1180609 w 1393694"/>
                <a:gd name="connsiteY155" fmla="*/ 894602 h 1436082"/>
                <a:gd name="connsiteX156" fmla="*/ 1153451 w 1393694"/>
                <a:gd name="connsiteY156" fmla="*/ 935320 h 1436082"/>
                <a:gd name="connsiteX157" fmla="*/ 1126292 w 1393694"/>
                <a:gd name="connsiteY157" fmla="*/ 910026 h 1436082"/>
                <a:gd name="connsiteX158" fmla="*/ 1138637 w 1393694"/>
                <a:gd name="connsiteY158" fmla="*/ 889667 h 1436082"/>
                <a:gd name="connsiteX159" fmla="*/ 1097282 w 1393694"/>
                <a:gd name="connsiteY159" fmla="*/ 897070 h 1436082"/>
                <a:gd name="connsiteX160" fmla="*/ 1094196 w 1393694"/>
                <a:gd name="connsiteY160" fmla="*/ 881030 h 1436082"/>
                <a:gd name="connsiteX161" fmla="*/ 1130228 w 1393694"/>
                <a:gd name="connsiteY161" fmla="*/ 869308 h 1436082"/>
                <a:gd name="connsiteX162" fmla="*/ 81361 w 1393694"/>
                <a:gd name="connsiteY162" fmla="*/ 848899 h 1436082"/>
                <a:gd name="connsiteX163" fmla="*/ 90606 w 1393694"/>
                <a:gd name="connsiteY163" fmla="*/ 861859 h 1436082"/>
                <a:gd name="connsiteX164" fmla="*/ 81361 w 1393694"/>
                <a:gd name="connsiteY164" fmla="*/ 903206 h 1436082"/>
                <a:gd name="connsiteX165" fmla="*/ 50157 w 1393694"/>
                <a:gd name="connsiteY165" fmla="*/ 951891 h 1436082"/>
                <a:gd name="connsiteX166" fmla="*/ 42224 w 1393694"/>
                <a:gd name="connsiteY166" fmla="*/ 953083 h 1436082"/>
                <a:gd name="connsiteX167" fmla="*/ 38854 w 1393694"/>
                <a:gd name="connsiteY167" fmla="*/ 942224 h 1436082"/>
                <a:gd name="connsiteX168" fmla="*/ 42635 w 1393694"/>
                <a:gd name="connsiteY168" fmla="*/ 941468 h 1436082"/>
                <a:gd name="connsiteX169" fmla="*/ 59171 w 1393694"/>
                <a:gd name="connsiteY169" fmla="*/ 927274 h 1436082"/>
                <a:gd name="connsiteX170" fmla="*/ 67184 w 1393694"/>
                <a:gd name="connsiteY170" fmla="*/ 885926 h 1436082"/>
                <a:gd name="connsiteX171" fmla="*/ 81361 w 1393694"/>
                <a:gd name="connsiteY171" fmla="*/ 848899 h 1436082"/>
                <a:gd name="connsiteX172" fmla="*/ 176897 w 1393694"/>
                <a:gd name="connsiteY172" fmla="*/ 836125 h 1436082"/>
                <a:gd name="connsiteX173" fmla="*/ 249245 w 1393694"/>
                <a:gd name="connsiteY173" fmla="*/ 859483 h 1436082"/>
                <a:gd name="connsiteX174" fmla="*/ 273927 w 1393694"/>
                <a:gd name="connsiteY174" fmla="*/ 893632 h 1436082"/>
                <a:gd name="connsiteX175" fmla="*/ 277715 w 1393694"/>
                <a:gd name="connsiteY175" fmla="*/ 913034 h 1436082"/>
                <a:gd name="connsiteX176" fmla="*/ 262713 w 1393694"/>
                <a:gd name="connsiteY176" fmla="*/ 909304 h 1436082"/>
                <a:gd name="connsiteX177" fmla="*/ 261266 w 1393694"/>
                <a:gd name="connsiteY177" fmla="*/ 904160 h 1436082"/>
                <a:gd name="connsiteX178" fmla="*/ 249245 w 1393694"/>
                <a:gd name="connsiteY178" fmla="*/ 883534 h 1436082"/>
                <a:gd name="connsiteX179" fmla="*/ 152369 w 1393694"/>
                <a:gd name="connsiteY179" fmla="*/ 863183 h 1436082"/>
                <a:gd name="connsiteX180" fmla="*/ 144347 w 1393694"/>
                <a:gd name="connsiteY180" fmla="*/ 846532 h 1436082"/>
                <a:gd name="connsiteX181" fmla="*/ 176897 w 1393694"/>
                <a:gd name="connsiteY181" fmla="*/ 836125 h 1436082"/>
                <a:gd name="connsiteX182" fmla="*/ 1311944 w 1393694"/>
                <a:gd name="connsiteY182" fmla="*/ 806497 h 1436082"/>
                <a:gd name="connsiteX183" fmla="*/ 1387817 w 1393694"/>
                <a:gd name="connsiteY183" fmla="*/ 888519 h 1436082"/>
                <a:gd name="connsiteX184" fmla="*/ 1384116 w 1393694"/>
                <a:gd name="connsiteY184" fmla="*/ 957589 h 1436082"/>
                <a:gd name="connsiteX185" fmla="*/ 1373012 w 1393694"/>
                <a:gd name="connsiteY185" fmla="*/ 958206 h 1436082"/>
                <a:gd name="connsiteX186" fmla="*/ 1318112 w 1393694"/>
                <a:gd name="connsiteY186" fmla="*/ 820681 h 1436082"/>
                <a:gd name="connsiteX187" fmla="*/ 1243473 w 1393694"/>
                <a:gd name="connsiteY187" fmla="*/ 844733 h 1436082"/>
                <a:gd name="connsiteX188" fmla="*/ 1266914 w 1393694"/>
                <a:gd name="connsiteY188" fmla="*/ 903320 h 1436082"/>
                <a:gd name="connsiteX189" fmla="*/ 1352039 w 1393694"/>
                <a:gd name="connsiteY189" fmla="*/ 897153 h 1436082"/>
                <a:gd name="connsiteX190" fmla="*/ 1363760 w 1393694"/>
                <a:gd name="connsiteY190" fmla="*/ 887902 h 1436082"/>
                <a:gd name="connsiteX191" fmla="*/ 1371162 w 1393694"/>
                <a:gd name="connsiteY191" fmla="*/ 901470 h 1436082"/>
                <a:gd name="connsiteX192" fmla="*/ 1260745 w 1393694"/>
                <a:gd name="connsiteY192" fmla="*/ 917503 h 1436082"/>
                <a:gd name="connsiteX193" fmla="*/ 1232370 w 1393694"/>
                <a:gd name="connsiteY193" fmla="*/ 842266 h 1436082"/>
                <a:gd name="connsiteX194" fmla="*/ 1311944 w 1393694"/>
                <a:gd name="connsiteY194" fmla="*/ 806497 h 1436082"/>
                <a:gd name="connsiteX195" fmla="*/ 933939 w 1393694"/>
                <a:gd name="connsiteY195" fmla="*/ 774641 h 1436082"/>
                <a:gd name="connsiteX196" fmla="*/ 999203 w 1393694"/>
                <a:gd name="connsiteY196" fmla="*/ 797242 h 1436082"/>
                <a:gd name="connsiteX197" fmla="*/ 1089898 w 1393694"/>
                <a:gd name="connsiteY197" fmla="*/ 935354 h 1436082"/>
                <a:gd name="connsiteX198" fmla="*/ 1026967 w 1393694"/>
                <a:gd name="connsiteY198" fmla="*/ 1077166 h 1436082"/>
                <a:gd name="connsiteX199" fmla="*/ 1022648 w 1393694"/>
                <a:gd name="connsiteY199" fmla="*/ 1067917 h 1436082"/>
                <a:gd name="connsiteX200" fmla="*/ 1076941 w 1393694"/>
                <a:gd name="connsiteY200" fmla="*/ 955084 h 1436082"/>
                <a:gd name="connsiteX201" fmla="*/ 991182 w 1393694"/>
                <a:gd name="connsiteY201" fmla="*/ 806491 h 1436082"/>
                <a:gd name="connsiteX202" fmla="*/ 838791 w 1393694"/>
                <a:gd name="connsiteY202" fmla="*/ 810191 h 1436082"/>
                <a:gd name="connsiteX203" fmla="*/ 801773 w 1393694"/>
                <a:gd name="connsiteY203" fmla="*/ 932272 h 1436082"/>
                <a:gd name="connsiteX204" fmla="*/ 918997 w 1393694"/>
                <a:gd name="connsiteY204" fmla="*/ 965567 h 1436082"/>
                <a:gd name="connsiteX205" fmla="*/ 979460 w 1393694"/>
                <a:gd name="connsiteY205" fmla="*/ 894661 h 1436082"/>
                <a:gd name="connsiteX206" fmla="*/ 949228 w 1393694"/>
                <a:gd name="connsiteY206" fmla="*/ 817589 h 1436082"/>
                <a:gd name="connsiteX207" fmla="*/ 884447 w 1393694"/>
                <a:gd name="connsiteY207" fmla="*/ 844102 h 1436082"/>
                <a:gd name="connsiteX208" fmla="*/ 893701 w 1393694"/>
                <a:gd name="connsiteY208" fmla="*/ 889112 h 1436082"/>
                <a:gd name="connsiteX209" fmla="*/ 947377 w 1393694"/>
                <a:gd name="connsiteY209" fmla="*/ 879246 h 1436082"/>
                <a:gd name="connsiteX210" fmla="*/ 936272 w 1393694"/>
                <a:gd name="connsiteY210" fmla="*/ 839169 h 1436082"/>
                <a:gd name="connsiteX211" fmla="*/ 923316 w 1393694"/>
                <a:gd name="connsiteY211" fmla="*/ 858283 h 1436082"/>
                <a:gd name="connsiteX212" fmla="*/ 915295 w 1393694"/>
                <a:gd name="connsiteY212" fmla="*/ 862599 h 1436082"/>
                <a:gd name="connsiteX213" fmla="*/ 936889 w 1393694"/>
                <a:gd name="connsiteY213" fmla="*/ 828071 h 1436082"/>
                <a:gd name="connsiteX214" fmla="*/ 966504 w 1393694"/>
                <a:gd name="connsiteY214" fmla="*/ 858283 h 1436082"/>
                <a:gd name="connsiteX215" fmla="*/ 906658 w 1393694"/>
                <a:gd name="connsiteY215" fmla="*/ 907608 h 1436082"/>
                <a:gd name="connsiteX216" fmla="*/ 869640 w 1393694"/>
                <a:gd name="connsiteY216" fmla="*/ 861982 h 1436082"/>
                <a:gd name="connsiteX217" fmla="*/ 950462 w 1393694"/>
                <a:gd name="connsiteY217" fmla="*/ 808341 h 1436082"/>
                <a:gd name="connsiteX218" fmla="*/ 996118 w 1393694"/>
                <a:gd name="connsiteY218" fmla="*/ 874930 h 1436082"/>
                <a:gd name="connsiteX219" fmla="*/ 883213 w 1393694"/>
                <a:gd name="connsiteY219" fmla="*/ 983447 h 1436082"/>
                <a:gd name="connsiteX220" fmla="*/ 783264 w 1393694"/>
                <a:gd name="connsiteY220" fmla="*/ 916240 h 1436082"/>
                <a:gd name="connsiteX221" fmla="*/ 831387 w 1393694"/>
                <a:gd name="connsiteY221" fmla="*/ 799092 h 1436082"/>
                <a:gd name="connsiteX222" fmla="*/ 933939 w 1393694"/>
                <a:gd name="connsiteY222" fmla="*/ 774641 h 1436082"/>
                <a:gd name="connsiteX223" fmla="*/ 1764 w 1393694"/>
                <a:gd name="connsiteY223" fmla="*/ 753998 h 1436082"/>
                <a:gd name="connsiteX224" fmla="*/ 12027 w 1393694"/>
                <a:gd name="connsiteY224" fmla="*/ 765793 h 1436082"/>
                <a:gd name="connsiteX225" fmla="*/ 13570 w 1393694"/>
                <a:gd name="connsiteY225" fmla="*/ 767566 h 1436082"/>
                <a:gd name="connsiteX226" fmla="*/ 7882 w 1393694"/>
                <a:gd name="connsiteY226" fmla="*/ 777921 h 1436082"/>
                <a:gd name="connsiteX227" fmla="*/ 3278 w 1393694"/>
                <a:gd name="connsiteY227" fmla="*/ 783980 h 1436082"/>
                <a:gd name="connsiteX228" fmla="*/ 571 w 1393694"/>
                <a:gd name="connsiteY228" fmla="*/ 707769 h 1436082"/>
                <a:gd name="connsiteX229" fmla="*/ 24059 w 1393694"/>
                <a:gd name="connsiteY229" fmla="*/ 726258 h 1436082"/>
                <a:gd name="connsiteX230" fmla="*/ 126477 w 1393694"/>
                <a:gd name="connsiteY230" fmla="*/ 862511 h 1436082"/>
                <a:gd name="connsiteX231" fmla="*/ 160411 w 1393694"/>
                <a:gd name="connsiteY231" fmla="*/ 992599 h 1436082"/>
                <a:gd name="connsiteX232" fmla="*/ 88224 w 1393694"/>
                <a:gd name="connsiteY232" fmla="*/ 1007396 h 1436082"/>
                <a:gd name="connsiteX233" fmla="*/ 52439 w 1393694"/>
                <a:gd name="connsiteY233" fmla="*/ 963622 h 1436082"/>
                <a:gd name="connsiteX234" fmla="*/ 67247 w 1393694"/>
                <a:gd name="connsiteY234" fmla="*/ 956224 h 1436082"/>
                <a:gd name="connsiteX235" fmla="*/ 136966 w 1393694"/>
                <a:gd name="connsiteY235" fmla="*/ 991982 h 1436082"/>
                <a:gd name="connsiteX236" fmla="*/ 148071 w 1393694"/>
                <a:gd name="connsiteY236" fmla="*/ 929713 h 1436082"/>
                <a:gd name="connsiteX237" fmla="*/ 28378 w 1393694"/>
                <a:gd name="connsiteY237" fmla="*/ 751536 h 1436082"/>
                <a:gd name="connsiteX238" fmla="*/ 18169 w 1393694"/>
                <a:gd name="connsiteY238" fmla="*/ 741354 h 1436082"/>
                <a:gd name="connsiteX239" fmla="*/ 470 w 1393694"/>
                <a:gd name="connsiteY239" fmla="*/ 728376 h 1436082"/>
                <a:gd name="connsiteX240" fmla="*/ 0 w 1393694"/>
                <a:gd name="connsiteY240" fmla="*/ 719077 h 1436082"/>
                <a:gd name="connsiteX241" fmla="*/ 167196 w 1393694"/>
                <a:gd name="connsiteY241" fmla="*/ 677212 h 1436082"/>
                <a:gd name="connsiteX242" fmla="*/ 168719 w 1393694"/>
                <a:gd name="connsiteY242" fmla="*/ 680196 h 1436082"/>
                <a:gd name="connsiteX243" fmla="*/ 174627 w 1393694"/>
                <a:gd name="connsiteY243" fmla="*/ 702799 h 1436082"/>
                <a:gd name="connsiteX244" fmla="*/ 127756 w 1393694"/>
                <a:gd name="connsiteY244" fmla="*/ 831681 h 1436082"/>
                <a:gd name="connsiteX245" fmla="*/ 120973 w 1393694"/>
                <a:gd name="connsiteY245" fmla="*/ 823048 h 1436082"/>
                <a:gd name="connsiteX246" fmla="*/ 159209 w 1393694"/>
                <a:gd name="connsiteY246" fmla="*/ 729316 h 1436082"/>
                <a:gd name="connsiteX247" fmla="*/ 154564 w 1393694"/>
                <a:gd name="connsiteY247" fmla="*/ 707010 h 1436082"/>
                <a:gd name="connsiteX248" fmla="*/ 151172 w 1393694"/>
                <a:gd name="connsiteY248" fmla="*/ 699107 h 1436082"/>
                <a:gd name="connsiteX249" fmla="*/ 163931 w 1393694"/>
                <a:gd name="connsiteY249" fmla="*/ 684569 h 1436082"/>
                <a:gd name="connsiteX250" fmla="*/ 123025 w 1393694"/>
                <a:gd name="connsiteY250" fmla="*/ 642009 h 1436082"/>
                <a:gd name="connsiteX251" fmla="*/ 160433 w 1393694"/>
                <a:gd name="connsiteY251" fmla="*/ 663959 h 1436082"/>
                <a:gd name="connsiteX252" fmla="*/ 162143 w 1393694"/>
                <a:gd name="connsiteY252" fmla="*/ 667310 h 1436082"/>
                <a:gd name="connsiteX253" fmla="*/ 158747 w 1393694"/>
                <a:gd name="connsiteY253" fmla="*/ 675743 h 1436082"/>
                <a:gd name="connsiteX254" fmla="*/ 148301 w 1393694"/>
                <a:gd name="connsiteY254" fmla="*/ 689685 h 1436082"/>
                <a:gd name="connsiteX255" fmla="*/ 147479 w 1393694"/>
                <a:gd name="connsiteY255" fmla="*/ 690503 h 1436082"/>
                <a:gd name="connsiteX256" fmla="*/ 144717 w 1393694"/>
                <a:gd name="connsiteY256" fmla="*/ 684068 h 1436082"/>
                <a:gd name="connsiteX257" fmla="*/ 106172 w 1393694"/>
                <a:gd name="connsiteY257" fmla="*/ 661482 h 1436082"/>
                <a:gd name="connsiteX258" fmla="*/ 91370 w 1393694"/>
                <a:gd name="connsiteY258" fmla="*/ 676899 h 1436082"/>
                <a:gd name="connsiteX259" fmla="*/ 108022 w 1393694"/>
                <a:gd name="connsiteY259" fmla="*/ 705883 h 1436082"/>
                <a:gd name="connsiteX260" fmla="*/ 143174 w 1393694"/>
                <a:gd name="connsiteY260" fmla="*/ 694782 h 1436082"/>
                <a:gd name="connsiteX261" fmla="*/ 147479 w 1393694"/>
                <a:gd name="connsiteY261" fmla="*/ 690503 h 1436082"/>
                <a:gd name="connsiteX262" fmla="*/ 151172 w 1393694"/>
                <a:gd name="connsiteY262" fmla="*/ 699107 h 1436082"/>
                <a:gd name="connsiteX263" fmla="*/ 145745 w 1393694"/>
                <a:gd name="connsiteY263" fmla="*/ 705289 h 1436082"/>
                <a:gd name="connsiteX264" fmla="*/ 117889 w 1393694"/>
                <a:gd name="connsiteY264" fmla="*/ 721299 h 1436082"/>
                <a:gd name="connsiteX265" fmla="*/ 73485 w 1393694"/>
                <a:gd name="connsiteY265" fmla="*/ 683065 h 1436082"/>
                <a:gd name="connsiteX266" fmla="*/ 115422 w 1393694"/>
                <a:gd name="connsiteY266" fmla="*/ 642366 h 1436082"/>
                <a:gd name="connsiteX267" fmla="*/ 123025 w 1393694"/>
                <a:gd name="connsiteY267" fmla="*/ 642009 h 1436082"/>
                <a:gd name="connsiteX268" fmla="*/ 35549 w 1393694"/>
                <a:gd name="connsiteY268" fmla="*/ 506576 h 1436082"/>
                <a:gd name="connsiteX269" fmla="*/ 37448 w 1393694"/>
                <a:gd name="connsiteY269" fmla="*/ 506649 h 1436082"/>
                <a:gd name="connsiteX270" fmla="*/ 39454 w 1393694"/>
                <a:gd name="connsiteY270" fmla="*/ 506726 h 1436082"/>
                <a:gd name="connsiteX271" fmla="*/ 55505 w 1393694"/>
                <a:gd name="connsiteY271" fmla="*/ 588119 h 1436082"/>
                <a:gd name="connsiteX272" fmla="*/ 133904 w 1393694"/>
                <a:gd name="connsiteY272" fmla="*/ 580103 h 1436082"/>
                <a:gd name="connsiteX273" fmla="*/ 140695 w 1393694"/>
                <a:gd name="connsiteY273" fmla="*/ 592435 h 1436082"/>
                <a:gd name="connsiteX274" fmla="*/ 54270 w 1393694"/>
                <a:gd name="connsiteY274" fmla="*/ 604768 h 1436082"/>
                <a:gd name="connsiteX275" fmla="*/ 22498 w 1393694"/>
                <a:gd name="connsiteY275" fmla="*/ 569129 h 1436082"/>
                <a:gd name="connsiteX276" fmla="*/ 20055 w 1393694"/>
                <a:gd name="connsiteY276" fmla="*/ 556489 h 1436082"/>
                <a:gd name="connsiteX277" fmla="*/ 43207 w 1393694"/>
                <a:gd name="connsiteY277" fmla="*/ 481906 h 1436082"/>
                <a:gd name="connsiteX278" fmla="*/ 83970 w 1393694"/>
                <a:gd name="connsiteY278" fmla="*/ 490512 h 1436082"/>
                <a:gd name="connsiteX279" fmla="*/ 172777 w 1393694"/>
                <a:gd name="connsiteY279" fmla="*/ 579466 h 1436082"/>
                <a:gd name="connsiteX280" fmla="*/ 174283 w 1393694"/>
                <a:gd name="connsiteY280" fmla="*/ 661246 h 1436082"/>
                <a:gd name="connsiteX281" fmla="*/ 167196 w 1393694"/>
                <a:gd name="connsiteY281" fmla="*/ 677212 h 1436082"/>
                <a:gd name="connsiteX282" fmla="*/ 162143 w 1393694"/>
                <a:gd name="connsiteY282" fmla="*/ 667310 h 1436082"/>
                <a:gd name="connsiteX283" fmla="*/ 167111 w 1393694"/>
                <a:gd name="connsiteY283" fmla="*/ 654979 h 1436082"/>
                <a:gd name="connsiteX284" fmla="*/ 165993 w 1393694"/>
                <a:gd name="connsiteY284" fmla="*/ 629416 h 1436082"/>
                <a:gd name="connsiteX285" fmla="*/ 71794 w 1393694"/>
                <a:gd name="connsiteY285" fmla="*/ 496452 h 1436082"/>
                <a:gd name="connsiteX286" fmla="*/ 39745 w 1393694"/>
                <a:gd name="connsiteY286" fmla="*/ 493059 h 1436082"/>
                <a:gd name="connsiteX287" fmla="*/ 66504 w 1393694"/>
                <a:gd name="connsiteY287" fmla="*/ 420540 h 1436082"/>
                <a:gd name="connsiteX288" fmla="*/ 66699 w 1393694"/>
                <a:gd name="connsiteY288" fmla="*/ 421984 h 1436082"/>
                <a:gd name="connsiteX289" fmla="*/ 50046 w 1393694"/>
                <a:gd name="connsiteY289" fmla="*/ 472716 h 1436082"/>
                <a:gd name="connsiteX290" fmla="*/ 47965 w 1393694"/>
                <a:gd name="connsiteY290" fmla="*/ 471483 h 1436082"/>
                <a:gd name="connsiteX291" fmla="*/ 46679 w 1393694"/>
                <a:gd name="connsiteY291" fmla="*/ 470721 h 1436082"/>
                <a:gd name="connsiteX292" fmla="*/ 56581 w 1393694"/>
                <a:gd name="connsiteY292" fmla="*/ 438821 h 1436082"/>
                <a:gd name="connsiteX293" fmla="*/ 135958 w 1393694"/>
                <a:gd name="connsiteY293" fmla="*/ 337193 h 1436082"/>
                <a:gd name="connsiteX294" fmla="*/ 161621 w 1393694"/>
                <a:gd name="connsiteY294" fmla="*/ 340737 h 1436082"/>
                <a:gd name="connsiteX295" fmla="*/ 217107 w 1393694"/>
                <a:gd name="connsiteY295" fmla="*/ 453578 h 1436082"/>
                <a:gd name="connsiteX296" fmla="*/ 177650 w 1393694"/>
                <a:gd name="connsiteY296" fmla="*/ 562719 h 1436082"/>
                <a:gd name="connsiteX297" fmla="*/ 170868 w 1393694"/>
                <a:gd name="connsiteY297" fmla="*/ 549154 h 1436082"/>
                <a:gd name="connsiteX298" fmla="*/ 183816 w 1393694"/>
                <a:gd name="connsiteY298" fmla="*/ 536821 h 1436082"/>
                <a:gd name="connsiteX299" fmla="*/ 201077 w 1393694"/>
                <a:gd name="connsiteY299" fmla="*/ 426447 h 1436082"/>
                <a:gd name="connsiteX300" fmla="*/ 123396 w 1393694"/>
                <a:gd name="connsiteY300" fmla="*/ 353070 h 1436082"/>
                <a:gd name="connsiteX301" fmla="*/ 95653 w 1393694"/>
                <a:gd name="connsiteY301" fmla="*/ 378351 h 1436082"/>
                <a:gd name="connsiteX302" fmla="*/ 130795 w 1393694"/>
                <a:gd name="connsiteY302" fmla="*/ 428297 h 1436082"/>
                <a:gd name="connsiteX303" fmla="*/ 182582 w 1393694"/>
                <a:gd name="connsiteY303" fmla="*/ 415348 h 1436082"/>
                <a:gd name="connsiteX304" fmla="*/ 185665 w 1393694"/>
                <a:gd name="connsiteY304" fmla="*/ 428914 h 1436082"/>
                <a:gd name="connsiteX305" fmla="*/ 99352 w 1393694"/>
                <a:gd name="connsiteY305" fmla="*/ 433230 h 1436082"/>
                <a:gd name="connsiteX306" fmla="*/ 84836 w 1393694"/>
                <a:gd name="connsiteY306" fmla="*/ 407525 h 1436082"/>
                <a:gd name="connsiteX307" fmla="*/ 83830 w 1393694"/>
                <a:gd name="connsiteY307" fmla="*/ 388619 h 1436082"/>
                <a:gd name="connsiteX308" fmla="*/ 106528 w 1393694"/>
                <a:gd name="connsiteY308" fmla="*/ 346801 h 1436082"/>
                <a:gd name="connsiteX309" fmla="*/ 112983 w 1393694"/>
                <a:gd name="connsiteY309" fmla="*/ 341778 h 1436082"/>
                <a:gd name="connsiteX310" fmla="*/ 135958 w 1393694"/>
                <a:gd name="connsiteY310" fmla="*/ 337193 h 1436082"/>
                <a:gd name="connsiteX311" fmla="*/ 228276 w 1393694"/>
                <a:gd name="connsiteY311" fmla="*/ 245137 h 1436082"/>
                <a:gd name="connsiteX312" fmla="*/ 236918 w 1393694"/>
                <a:gd name="connsiteY312" fmla="*/ 255622 h 1436082"/>
                <a:gd name="connsiteX313" fmla="*/ 167158 w 1393694"/>
                <a:gd name="connsiteY313" fmla="*/ 289546 h 1436082"/>
                <a:gd name="connsiteX314" fmla="*/ 145967 w 1393694"/>
                <a:gd name="connsiteY314" fmla="*/ 288640 h 1436082"/>
                <a:gd name="connsiteX315" fmla="*/ 156145 w 1393694"/>
                <a:gd name="connsiteY315" fmla="*/ 276304 h 1436082"/>
                <a:gd name="connsiteX316" fmla="*/ 158746 w 1393694"/>
                <a:gd name="connsiteY316" fmla="*/ 276593 h 1436082"/>
                <a:gd name="connsiteX317" fmla="*/ 198643 w 1393694"/>
                <a:gd name="connsiteY317" fmla="*/ 267342 h 1436082"/>
                <a:gd name="connsiteX318" fmla="*/ 228276 w 1393694"/>
                <a:gd name="connsiteY318" fmla="*/ 245137 h 1436082"/>
                <a:gd name="connsiteX319" fmla="*/ 270872 w 1393694"/>
                <a:gd name="connsiteY319" fmla="*/ 233999 h 1436082"/>
                <a:gd name="connsiteX320" fmla="*/ 343030 w 1393694"/>
                <a:gd name="connsiteY320" fmla="*/ 253143 h 1436082"/>
                <a:gd name="connsiteX321" fmla="*/ 359065 w 1393694"/>
                <a:gd name="connsiteY321" fmla="*/ 335893 h 1436082"/>
                <a:gd name="connsiteX322" fmla="*/ 316510 w 1393694"/>
                <a:gd name="connsiteY322" fmla="*/ 339598 h 1436082"/>
                <a:gd name="connsiteX323" fmla="*/ 326378 w 1393694"/>
                <a:gd name="connsiteY323" fmla="*/ 280315 h 1436082"/>
                <a:gd name="connsiteX324" fmla="*/ 339329 w 1393694"/>
                <a:gd name="connsiteY324" fmla="*/ 288960 h 1436082"/>
                <a:gd name="connsiteX325" fmla="*/ 320210 w 1393694"/>
                <a:gd name="connsiteY325" fmla="*/ 311191 h 1436082"/>
                <a:gd name="connsiteX326" fmla="*/ 340563 w 1393694"/>
                <a:gd name="connsiteY326" fmla="*/ 334040 h 1436082"/>
                <a:gd name="connsiteX327" fmla="*/ 351664 w 1393694"/>
                <a:gd name="connsiteY327" fmla="*/ 284637 h 1436082"/>
                <a:gd name="connsiteX328" fmla="*/ 277039 w 1393694"/>
                <a:gd name="connsiteY328" fmla="*/ 247586 h 1436082"/>
                <a:gd name="connsiteX329" fmla="*/ 270872 w 1393694"/>
                <a:gd name="connsiteY329" fmla="*/ 233999 h 1436082"/>
                <a:gd name="connsiteX330" fmla="*/ 224565 w 1393694"/>
                <a:gd name="connsiteY330" fmla="*/ 198672 h 1436082"/>
                <a:gd name="connsiteX331" fmla="*/ 238771 w 1393694"/>
                <a:gd name="connsiteY331" fmla="*/ 209363 h 1436082"/>
                <a:gd name="connsiteX332" fmla="*/ 275195 w 1393694"/>
                <a:gd name="connsiteY332" fmla="*/ 335805 h 1436082"/>
                <a:gd name="connsiteX333" fmla="*/ 222719 w 1393694"/>
                <a:gd name="connsiteY333" fmla="*/ 418454 h 1436082"/>
                <a:gd name="connsiteX334" fmla="*/ 219633 w 1393694"/>
                <a:gd name="connsiteY334" fmla="*/ 401801 h 1436082"/>
                <a:gd name="connsiteX335" fmla="*/ 261613 w 1393694"/>
                <a:gd name="connsiteY335" fmla="*/ 298798 h 1436082"/>
                <a:gd name="connsiteX336" fmla="*/ 250500 w 1393694"/>
                <a:gd name="connsiteY336" fmla="*/ 252538 h 1436082"/>
                <a:gd name="connsiteX337" fmla="*/ 233581 w 1393694"/>
                <a:gd name="connsiteY337" fmla="*/ 223655 h 1436082"/>
                <a:gd name="connsiteX338" fmla="*/ 215672 w 1393694"/>
                <a:gd name="connsiteY338" fmla="*/ 206010 h 1436082"/>
                <a:gd name="connsiteX339" fmla="*/ 1064445 w 1393694"/>
                <a:gd name="connsiteY339" fmla="*/ 150275 h 1436082"/>
                <a:gd name="connsiteX340" fmla="*/ 1045937 w 1393694"/>
                <a:gd name="connsiteY340" fmla="*/ 232712 h 1436082"/>
                <a:gd name="connsiteX341" fmla="*/ 1064445 w 1393694"/>
                <a:gd name="connsiteY341" fmla="*/ 150275 h 1436082"/>
                <a:gd name="connsiteX342" fmla="*/ 1048488 w 1393694"/>
                <a:gd name="connsiteY342" fmla="*/ 123686 h 1436082"/>
                <a:gd name="connsiteX343" fmla="*/ 1058977 w 1393694"/>
                <a:gd name="connsiteY343" fmla="*/ 140931 h 1436082"/>
                <a:gd name="connsiteX344" fmla="*/ 988019 w 1393694"/>
                <a:gd name="connsiteY344" fmla="*/ 180963 h 1436082"/>
                <a:gd name="connsiteX345" fmla="*/ 1048488 w 1393694"/>
                <a:gd name="connsiteY345" fmla="*/ 123686 h 1436082"/>
                <a:gd name="connsiteX346" fmla="*/ 318273 w 1393694"/>
                <a:gd name="connsiteY346" fmla="*/ 121591 h 1436082"/>
                <a:gd name="connsiteX347" fmla="*/ 318205 w 1393694"/>
                <a:gd name="connsiteY347" fmla="*/ 127926 h 1436082"/>
                <a:gd name="connsiteX348" fmla="*/ 263926 w 1393694"/>
                <a:gd name="connsiteY348" fmla="*/ 222276 h 1436082"/>
                <a:gd name="connsiteX349" fmla="*/ 256526 w 1393694"/>
                <a:gd name="connsiteY349" fmla="*/ 211176 h 1436082"/>
                <a:gd name="connsiteX350" fmla="*/ 296858 w 1393694"/>
                <a:gd name="connsiteY350" fmla="*/ 153942 h 1436082"/>
                <a:gd name="connsiteX351" fmla="*/ 300853 w 1393694"/>
                <a:gd name="connsiteY351" fmla="*/ 135729 h 1436082"/>
                <a:gd name="connsiteX352" fmla="*/ 317441 w 1393694"/>
                <a:gd name="connsiteY352" fmla="*/ 122042 h 1436082"/>
                <a:gd name="connsiteX353" fmla="*/ 1071666 w 1393694"/>
                <a:gd name="connsiteY353" fmla="*/ 94418 h 1436082"/>
                <a:gd name="connsiteX354" fmla="*/ 1083440 w 1393694"/>
                <a:gd name="connsiteY354" fmla="*/ 100809 h 1436082"/>
                <a:gd name="connsiteX355" fmla="*/ 1082156 w 1393694"/>
                <a:gd name="connsiteY355" fmla="*/ 103858 h 1436082"/>
                <a:gd name="connsiteX356" fmla="*/ 1065154 w 1393694"/>
                <a:gd name="connsiteY356" fmla="*/ 132961 h 1436082"/>
                <a:gd name="connsiteX357" fmla="*/ 1056518 w 1393694"/>
                <a:gd name="connsiteY357" fmla="*/ 120605 h 1436082"/>
                <a:gd name="connsiteX358" fmla="*/ 1071477 w 1393694"/>
                <a:gd name="connsiteY358" fmla="*/ 99987 h 1436082"/>
                <a:gd name="connsiteX359" fmla="*/ 982540 w 1393694"/>
                <a:gd name="connsiteY359" fmla="*/ 68099 h 1436082"/>
                <a:gd name="connsiteX360" fmla="*/ 1043064 w 1393694"/>
                <a:gd name="connsiteY360" fmla="*/ 120013 h 1436082"/>
                <a:gd name="connsiteX361" fmla="*/ 982540 w 1393694"/>
                <a:gd name="connsiteY361" fmla="*/ 68099 h 1436082"/>
                <a:gd name="connsiteX362" fmla="*/ 477162 w 1393694"/>
                <a:gd name="connsiteY362" fmla="*/ 44043 h 1436082"/>
                <a:gd name="connsiteX363" fmla="*/ 486682 w 1393694"/>
                <a:gd name="connsiteY363" fmla="*/ 49002 h 1436082"/>
                <a:gd name="connsiteX364" fmla="*/ 511356 w 1393694"/>
                <a:gd name="connsiteY364" fmla="*/ 98969 h 1436082"/>
                <a:gd name="connsiteX365" fmla="*/ 497169 w 1393694"/>
                <a:gd name="connsiteY365" fmla="*/ 155722 h 1436082"/>
                <a:gd name="connsiteX366" fmla="*/ 441035 w 1393694"/>
                <a:gd name="connsiteY366" fmla="*/ 169293 h 1436082"/>
                <a:gd name="connsiteX367" fmla="*/ 407109 w 1393694"/>
                <a:gd name="connsiteY367" fmla="*/ 105138 h 1436082"/>
                <a:gd name="connsiteX368" fmla="*/ 457691 w 1393694"/>
                <a:gd name="connsiteY368" fmla="*/ 73060 h 1436082"/>
                <a:gd name="connsiteX369" fmla="*/ 483598 w 1393694"/>
                <a:gd name="connsiteY369" fmla="*/ 118709 h 1436082"/>
                <a:gd name="connsiteX370" fmla="*/ 445970 w 1393694"/>
                <a:gd name="connsiteY370" fmla="*/ 134748 h 1436082"/>
                <a:gd name="connsiteX371" fmla="*/ 436718 w 1393694"/>
                <a:gd name="connsiteY371" fmla="*/ 113774 h 1436082"/>
                <a:gd name="connsiteX372" fmla="*/ 459541 w 1393694"/>
                <a:gd name="connsiteY372" fmla="*/ 124261 h 1436082"/>
                <a:gd name="connsiteX373" fmla="*/ 460158 w 1393694"/>
                <a:gd name="connsiteY373" fmla="*/ 92183 h 1436082"/>
                <a:gd name="connsiteX374" fmla="*/ 421913 w 1393694"/>
                <a:gd name="connsiteY374" fmla="*/ 95885 h 1436082"/>
                <a:gd name="connsiteX375" fmla="*/ 433017 w 1393694"/>
                <a:gd name="connsiteY375" fmla="*/ 155105 h 1436082"/>
                <a:gd name="connsiteX376" fmla="*/ 494702 w 1393694"/>
                <a:gd name="connsiteY376" fmla="*/ 139683 h 1436082"/>
                <a:gd name="connsiteX377" fmla="*/ 500253 w 1393694"/>
                <a:gd name="connsiteY377" fmla="*/ 94651 h 1436082"/>
                <a:gd name="connsiteX378" fmla="*/ 461045 w 1393694"/>
                <a:gd name="connsiteY378" fmla="*/ 50583 h 1436082"/>
                <a:gd name="connsiteX379" fmla="*/ 457051 w 1393694"/>
                <a:gd name="connsiteY379" fmla="*/ 50286 h 1436082"/>
                <a:gd name="connsiteX380" fmla="*/ 960196 w 1393694"/>
                <a:gd name="connsiteY380" fmla="*/ 43223 h 1436082"/>
                <a:gd name="connsiteX381" fmla="*/ 994733 w 1393694"/>
                <a:gd name="connsiteY381" fmla="*/ 53944 h 1436082"/>
                <a:gd name="connsiteX382" fmla="*/ 946715 w 1393694"/>
                <a:gd name="connsiteY382" fmla="*/ 74272 h 1436082"/>
                <a:gd name="connsiteX383" fmla="*/ 869606 w 1393694"/>
                <a:gd name="connsiteY383" fmla="*/ 126166 h 1436082"/>
                <a:gd name="connsiteX384" fmla="*/ 807920 w 1393694"/>
                <a:gd name="connsiteY384" fmla="*/ 126784 h 1436082"/>
                <a:gd name="connsiteX385" fmla="*/ 775226 w 1393694"/>
                <a:gd name="connsiteY385" fmla="*/ 52650 h 1436082"/>
                <a:gd name="connsiteX386" fmla="*/ 785712 w 1393694"/>
                <a:gd name="connsiteY386" fmla="*/ 62534 h 1436082"/>
                <a:gd name="connsiteX387" fmla="*/ 811004 w 1393694"/>
                <a:gd name="connsiteY387" fmla="*/ 113810 h 1436082"/>
                <a:gd name="connsiteX388" fmla="*/ 859120 w 1393694"/>
                <a:gd name="connsiteY388" fmla="*/ 116899 h 1436082"/>
                <a:gd name="connsiteX389" fmla="*/ 902917 w 1393694"/>
                <a:gd name="connsiteY389" fmla="*/ 85392 h 1436082"/>
                <a:gd name="connsiteX390" fmla="*/ 946252 w 1393694"/>
                <a:gd name="connsiteY390" fmla="*/ 49252 h 1436082"/>
                <a:gd name="connsiteX391" fmla="*/ 530281 w 1393694"/>
                <a:gd name="connsiteY391" fmla="*/ 27554 h 1436082"/>
                <a:gd name="connsiteX392" fmla="*/ 536599 w 1393694"/>
                <a:gd name="connsiteY392" fmla="*/ 34882 h 1436082"/>
                <a:gd name="connsiteX393" fmla="*/ 551452 w 1393694"/>
                <a:gd name="connsiteY393" fmla="*/ 76145 h 1436082"/>
                <a:gd name="connsiteX394" fmla="*/ 484215 w 1393694"/>
                <a:gd name="connsiteY394" fmla="*/ 198903 h 1436082"/>
                <a:gd name="connsiteX395" fmla="*/ 371332 w 1393694"/>
                <a:gd name="connsiteY395" fmla="*/ 169910 h 1436082"/>
                <a:gd name="connsiteX396" fmla="*/ 365240 w 1393694"/>
                <a:gd name="connsiteY396" fmla="*/ 102671 h 1436082"/>
                <a:gd name="connsiteX397" fmla="*/ 369164 w 1393694"/>
                <a:gd name="connsiteY397" fmla="*/ 93968 h 1436082"/>
                <a:gd name="connsiteX398" fmla="*/ 387888 w 1393694"/>
                <a:gd name="connsiteY398" fmla="*/ 83805 h 1436082"/>
                <a:gd name="connsiteX399" fmla="*/ 385519 w 1393694"/>
                <a:gd name="connsiteY399" fmla="*/ 87865 h 1436082"/>
                <a:gd name="connsiteX400" fmla="*/ 377501 w 1393694"/>
                <a:gd name="connsiteY400" fmla="*/ 132898 h 1436082"/>
                <a:gd name="connsiteX401" fmla="*/ 389837 w 1393694"/>
                <a:gd name="connsiteY401" fmla="*/ 164975 h 1436082"/>
                <a:gd name="connsiteX402" fmla="*/ 434251 w 1393694"/>
                <a:gd name="connsiteY402" fmla="*/ 195819 h 1436082"/>
                <a:gd name="connsiteX403" fmla="*/ 500869 w 1393694"/>
                <a:gd name="connsiteY403" fmla="*/ 178547 h 1436082"/>
                <a:gd name="connsiteX404" fmla="*/ 533563 w 1393694"/>
                <a:gd name="connsiteY404" fmla="*/ 61340 h 1436082"/>
                <a:gd name="connsiteX405" fmla="*/ 527896 w 1393694"/>
                <a:gd name="connsiteY405" fmla="*/ 48597 h 1436082"/>
                <a:gd name="connsiteX406" fmla="*/ 515790 w 1393694"/>
                <a:gd name="connsiteY406" fmla="*/ 32052 h 1436082"/>
                <a:gd name="connsiteX407" fmla="*/ 598466 w 1393694"/>
                <a:gd name="connsiteY407" fmla="*/ 11329 h 1436082"/>
                <a:gd name="connsiteX408" fmla="*/ 598459 w 1393694"/>
                <a:gd name="connsiteY408" fmla="*/ 14218 h 1436082"/>
                <a:gd name="connsiteX409" fmla="*/ 600761 w 1393694"/>
                <a:gd name="connsiteY409" fmla="*/ 25520 h 1436082"/>
                <a:gd name="connsiteX410" fmla="*/ 706819 w 1393694"/>
                <a:gd name="connsiteY410" fmla="*/ 74239 h 1436082"/>
                <a:gd name="connsiteX411" fmla="*/ 703736 w 1393694"/>
                <a:gd name="connsiteY411" fmla="*/ 89039 h 1436082"/>
                <a:gd name="connsiteX412" fmla="*/ 662423 w 1393694"/>
                <a:gd name="connsiteY412" fmla="*/ 93972 h 1436082"/>
                <a:gd name="connsiteX413" fmla="*/ 600144 w 1393694"/>
                <a:gd name="connsiteY413" fmla="*/ 52038 h 1436082"/>
                <a:gd name="connsiteX414" fmla="*/ 586743 w 1393694"/>
                <a:gd name="connsiteY414" fmla="*/ 21598 h 1436082"/>
                <a:gd name="connsiteX415" fmla="*/ 585744 w 1393694"/>
                <a:gd name="connsiteY415" fmla="*/ 12611 h 1436082"/>
                <a:gd name="connsiteX416" fmla="*/ 821940 w 1393694"/>
                <a:gd name="connsiteY416" fmla="*/ 9354 h 1436082"/>
                <a:gd name="connsiteX417" fmla="*/ 835481 w 1393694"/>
                <a:gd name="connsiteY417" fmla="*/ 10719 h 1436082"/>
                <a:gd name="connsiteX418" fmla="*/ 835692 w 1393694"/>
                <a:gd name="connsiteY418" fmla="*/ 13803 h 1436082"/>
                <a:gd name="connsiteX419" fmla="*/ 823976 w 1393694"/>
                <a:gd name="connsiteY419" fmla="*/ 15653 h 1436082"/>
                <a:gd name="connsiteX420" fmla="*/ 651272 w 1393694"/>
                <a:gd name="connsiteY420" fmla="*/ 6006 h 1436082"/>
                <a:gd name="connsiteX421" fmla="*/ 650023 w 1393694"/>
                <a:gd name="connsiteY421" fmla="*/ 9592 h 1436082"/>
                <a:gd name="connsiteX422" fmla="*/ 688244 w 1393694"/>
                <a:gd name="connsiteY422" fmla="*/ 38555 h 1436082"/>
                <a:gd name="connsiteX423" fmla="*/ 716601 w 1393694"/>
                <a:gd name="connsiteY423" fmla="*/ 25614 h 1436082"/>
                <a:gd name="connsiteX424" fmla="*/ 722767 w 1393694"/>
                <a:gd name="connsiteY424" fmla="*/ 43485 h 1436082"/>
                <a:gd name="connsiteX425" fmla="*/ 651872 w 1393694"/>
                <a:gd name="connsiteY425" fmla="*/ 45333 h 1436082"/>
                <a:gd name="connsiteX426" fmla="*/ 639234 w 1393694"/>
                <a:gd name="connsiteY426" fmla="*/ 21301 h 1436082"/>
                <a:gd name="connsiteX427" fmla="*/ 639322 w 1393694"/>
                <a:gd name="connsiteY427" fmla="*/ 7210 h 1436082"/>
                <a:gd name="connsiteX428" fmla="*/ 769302 w 1393694"/>
                <a:gd name="connsiteY428" fmla="*/ 4047 h 1436082"/>
                <a:gd name="connsiteX429" fmla="*/ 783556 w 1393694"/>
                <a:gd name="connsiteY429" fmla="*/ 5484 h 1436082"/>
                <a:gd name="connsiteX430" fmla="*/ 783337 w 1393694"/>
                <a:gd name="connsiteY430" fmla="*/ 6114 h 1436082"/>
                <a:gd name="connsiteX431" fmla="*/ 782663 w 1393694"/>
                <a:gd name="connsiteY431" fmla="*/ 10720 h 1436082"/>
                <a:gd name="connsiteX432" fmla="*/ 813493 w 1393694"/>
                <a:gd name="connsiteY432" fmla="*/ 45871 h 1436082"/>
                <a:gd name="connsiteX433" fmla="*/ 850953 w 1393694"/>
                <a:gd name="connsiteY433" fmla="*/ 18120 h 1436082"/>
                <a:gd name="connsiteX434" fmla="*/ 852275 w 1393694"/>
                <a:gd name="connsiteY434" fmla="*/ 12412 h 1436082"/>
                <a:gd name="connsiteX435" fmla="*/ 865105 w 1393694"/>
                <a:gd name="connsiteY435" fmla="*/ 13705 h 1436082"/>
                <a:gd name="connsiteX436" fmla="*/ 866268 w 1393694"/>
                <a:gd name="connsiteY436" fmla="*/ 14066 h 1436082"/>
                <a:gd name="connsiteX437" fmla="*/ 866243 w 1393694"/>
                <a:gd name="connsiteY437" fmla="*/ 16655 h 1436082"/>
                <a:gd name="connsiteX438" fmla="*/ 843091 w 1393694"/>
                <a:gd name="connsiteY438" fmla="*/ 52038 h 1436082"/>
                <a:gd name="connsiteX439" fmla="*/ 777730 w 1393694"/>
                <a:gd name="connsiteY439" fmla="*/ 39088 h 1436082"/>
                <a:gd name="connsiteX440" fmla="*/ 768712 w 1393694"/>
                <a:gd name="connsiteY440" fmla="*/ 9949 h 1436082"/>
                <a:gd name="connsiteX441" fmla="*/ 729158 w 1393694"/>
                <a:gd name="connsiteY441" fmla="*/ 0 h 1436082"/>
                <a:gd name="connsiteX442" fmla="*/ 747981 w 1393694"/>
                <a:gd name="connsiteY442" fmla="*/ 1898 h 1436082"/>
                <a:gd name="connsiteX443" fmla="*/ 750045 w 1393694"/>
                <a:gd name="connsiteY443" fmla="*/ 6743 h 1436082"/>
                <a:gd name="connsiteX444" fmla="*/ 750507 w 1393694"/>
                <a:gd name="connsiteY444" fmla="*/ 74912 h 1436082"/>
                <a:gd name="connsiteX445" fmla="*/ 661736 w 1393694"/>
                <a:gd name="connsiteY445" fmla="*/ 145161 h 1436082"/>
                <a:gd name="connsiteX446" fmla="*/ 566183 w 1393694"/>
                <a:gd name="connsiteY446" fmla="*/ 103874 h 1436082"/>
                <a:gd name="connsiteX447" fmla="*/ 569265 w 1393694"/>
                <a:gd name="connsiteY447" fmla="*/ 89701 h 1436082"/>
                <a:gd name="connsiteX448" fmla="*/ 677147 w 1393694"/>
                <a:gd name="connsiteY448" fmla="*/ 127290 h 1436082"/>
                <a:gd name="connsiteX449" fmla="*/ 738178 w 1393694"/>
                <a:gd name="connsiteY449" fmla="*/ 38555 h 1436082"/>
                <a:gd name="connsiteX450" fmla="*/ 733400 w 1393694"/>
                <a:gd name="connsiteY450" fmla="*/ 6897 h 1436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</a:cxnLst>
              <a:rect l="l" t="t" r="r" b="b"/>
              <a:pathLst>
                <a:path w="1393694" h="1436082">
                  <a:moveTo>
                    <a:pt x="816411" y="1409543"/>
                  </a:moveTo>
                  <a:cubicBezTo>
                    <a:pt x="837200" y="1409620"/>
                    <a:pt x="851059" y="1416262"/>
                    <a:pt x="851059" y="1416262"/>
                  </a:cubicBezTo>
                  <a:lnTo>
                    <a:pt x="844095" y="1426567"/>
                  </a:lnTo>
                  <a:lnTo>
                    <a:pt x="749709" y="1436082"/>
                  </a:lnTo>
                  <a:lnTo>
                    <a:pt x="780897" y="1416002"/>
                  </a:lnTo>
                  <a:cubicBezTo>
                    <a:pt x="793890" y="1411107"/>
                    <a:pt x="806017" y="1409504"/>
                    <a:pt x="816411" y="1409543"/>
                  </a:cubicBezTo>
                  <a:close/>
                  <a:moveTo>
                    <a:pt x="817146" y="1287953"/>
                  </a:moveTo>
                  <a:cubicBezTo>
                    <a:pt x="817146" y="1287953"/>
                    <a:pt x="888104" y="1298465"/>
                    <a:pt x="868359" y="1371433"/>
                  </a:cubicBezTo>
                  <a:cubicBezTo>
                    <a:pt x="868359" y="1371433"/>
                    <a:pt x="837507" y="1333713"/>
                    <a:pt x="817146" y="1287953"/>
                  </a:cubicBezTo>
                  <a:close/>
                  <a:moveTo>
                    <a:pt x="1081127" y="1284168"/>
                  </a:moveTo>
                  <a:cubicBezTo>
                    <a:pt x="1095300" y="1286097"/>
                    <a:pt x="1105776" y="1291653"/>
                    <a:pt x="1105776" y="1291653"/>
                  </a:cubicBezTo>
                  <a:lnTo>
                    <a:pt x="1124197" y="1314761"/>
                  </a:lnTo>
                  <a:lnTo>
                    <a:pt x="1122559" y="1316112"/>
                  </a:lnTo>
                  <a:lnTo>
                    <a:pt x="1113941" y="1320790"/>
                  </a:lnTo>
                  <a:lnTo>
                    <a:pt x="1096995" y="1303670"/>
                  </a:lnTo>
                  <a:cubicBezTo>
                    <a:pt x="1088637" y="1298905"/>
                    <a:pt x="1078662" y="1296591"/>
                    <a:pt x="1066954" y="1297825"/>
                  </a:cubicBezTo>
                  <a:cubicBezTo>
                    <a:pt x="1055862" y="1299060"/>
                    <a:pt x="1041073" y="1309553"/>
                    <a:pt x="1034910" y="1318195"/>
                  </a:cubicBezTo>
                  <a:cubicBezTo>
                    <a:pt x="1025974" y="1330541"/>
                    <a:pt x="1026437" y="1342886"/>
                    <a:pt x="1032291" y="1352917"/>
                  </a:cubicBezTo>
                  <a:lnTo>
                    <a:pt x="1039914" y="1360971"/>
                  </a:lnTo>
                  <a:lnTo>
                    <a:pt x="1027768" y="1367563"/>
                  </a:lnTo>
                  <a:lnTo>
                    <a:pt x="1019996" y="1345838"/>
                  </a:lnTo>
                  <a:cubicBezTo>
                    <a:pt x="1017656" y="1319276"/>
                    <a:pt x="1034294" y="1298443"/>
                    <a:pt x="1034294" y="1298443"/>
                  </a:cubicBezTo>
                  <a:cubicBezTo>
                    <a:pt x="1049084" y="1283936"/>
                    <a:pt x="1066954" y="1282239"/>
                    <a:pt x="1081127" y="1284168"/>
                  </a:cubicBezTo>
                  <a:close/>
                  <a:moveTo>
                    <a:pt x="916580" y="1205516"/>
                  </a:moveTo>
                  <a:cubicBezTo>
                    <a:pt x="939970" y="1208597"/>
                    <a:pt x="956589" y="1221538"/>
                    <a:pt x="956589" y="1221538"/>
                  </a:cubicBezTo>
                  <a:cubicBezTo>
                    <a:pt x="998446" y="1253583"/>
                    <a:pt x="1000908" y="1305964"/>
                    <a:pt x="1000908" y="1305964"/>
                  </a:cubicBezTo>
                  <a:cubicBezTo>
                    <a:pt x="1002447" y="1327071"/>
                    <a:pt x="1001600" y="1343787"/>
                    <a:pt x="999465" y="1356988"/>
                  </a:cubicBezTo>
                  <a:lnTo>
                    <a:pt x="990742" y="1385450"/>
                  </a:lnTo>
                  <a:lnTo>
                    <a:pt x="962611" y="1394182"/>
                  </a:lnTo>
                  <a:lnTo>
                    <a:pt x="960282" y="1392239"/>
                  </a:lnTo>
                  <a:cubicBezTo>
                    <a:pt x="971978" y="1390391"/>
                    <a:pt x="976902" y="1374368"/>
                    <a:pt x="976902" y="1374368"/>
                  </a:cubicBezTo>
                  <a:cubicBezTo>
                    <a:pt x="994753" y="1316441"/>
                    <a:pt x="980595" y="1285012"/>
                    <a:pt x="980595" y="1285012"/>
                  </a:cubicBezTo>
                  <a:cubicBezTo>
                    <a:pt x="965823" y="1226469"/>
                    <a:pt x="912887" y="1224004"/>
                    <a:pt x="912887" y="1224004"/>
                  </a:cubicBezTo>
                  <a:cubicBezTo>
                    <a:pt x="912887" y="1224004"/>
                    <a:pt x="912887" y="1224004"/>
                    <a:pt x="916580" y="1205516"/>
                  </a:cubicBezTo>
                  <a:close/>
                  <a:moveTo>
                    <a:pt x="1231156" y="1203690"/>
                  </a:moveTo>
                  <a:lnTo>
                    <a:pt x="1246850" y="1206701"/>
                  </a:lnTo>
                  <a:lnTo>
                    <a:pt x="1237390" y="1218166"/>
                  </a:lnTo>
                  <a:lnTo>
                    <a:pt x="1234856" y="1217869"/>
                  </a:lnTo>
                  <a:cubicBezTo>
                    <a:pt x="1234856" y="1217869"/>
                    <a:pt x="1234856" y="1217869"/>
                    <a:pt x="1231156" y="1203690"/>
                  </a:cubicBezTo>
                  <a:close/>
                  <a:moveTo>
                    <a:pt x="812155" y="1125286"/>
                  </a:moveTo>
                  <a:cubicBezTo>
                    <a:pt x="819398" y="1124502"/>
                    <a:pt x="827416" y="1124762"/>
                    <a:pt x="836282" y="1126382"/>
                  </a:cubicBezTo>
                  <a:cubicBezTo>
                    <a:pt x="836282" y="1126382"/>
                    <a:pt x="894871" y="1136251"/>
                    <a:pt x="898571" y="1195470"/>
                  </a:cubicBezTo>
                  <a:cubicBezTo>
                    <a:pt x="898571" y="1195470"/>
                    <a:pt x="896104" y="1260857"/>
                    <a:pt x="812845" y="1270109"/>
                  </a:cubicBezTo>
                  <a:lnTo>
                    <a:pt x="802978" y="1257773"/>
                  </a:lnTo>
                  <a:cubicBezTo>
                    <a:pt x="802978" y="1257773"/>
                    <a:pt x="862800" y="1271343"/>
                    <a:pt x="883769" y="1207807"/>
                  </a:cubicBezTo>
                  <a:cubicBezTo>
                    <a:pt x="887470" y="1196086"/>
                    <a:pt x="881919" y="1176347"/>
                    <a:pt x="876369" y="1165860"/>
                  </a:cubicBezTo>
                  <a:cubicBezTo>
                    <a:pt x="861567" y="1140569"/>
                    <a:pt x="824563" y="1130082"/>
                    <a:pt x="798044" y="1141803"/>
                  </a:cubicBezTo>
                  <a:cubicBezTo>
                    <a:pt x="783242" y="1147355"/>
                    <a:pt x="767823" y="1163393"/>
                    <a:pt x="762273" y="1178198"/>
                  </a:cubicBezTo>
                  <a:cubicBezTo>
                    <a:pt x="746237" y="1218910"/>
                    <a:pt x="754255" y="1271960"/>
                    <a:pt x="775841" y="1307738"/>
                  </a:cubicBezTo>
                  <a:cubicBezTo>
                    <a:pt x="784475" y="1323159"/>
                    <a:pt x="796193" y="1336114"/>
                    <a:pt x="809762" y="1347834"/>
                  </a:cubicBezTo>
                  <a:cubicBezTo>
                    <a:pt x="809762" y="1347834"/>
                    <a:pt x="830576" y="1371082"/>
                    <a:pt x="881832" y="1390253"/>
                  </a:cubicBezTo>
                  <a:lnTo>
                    <a:pt x="931631" y="1403799"/>
                  </a:lnTo>
                  <a:lnTo>
                    <a:pt x="904026" y="1412368"/>
                  </a:lnTo>
                  <a:lnTo>
                    <a:pt x="883153" y="1406513"/>
                  </a:lnTo>
                  <a:cubicBezTo>
                    <a:pt x="843065" y="1393327"/>
                    <a:pt x="796194" y="1369115"/>
                    <a:pt x="769057" y="1325010"/>
                  </a:cubicBezTo>
                  <a:cubicBezTo>
                    <a:pt x="769057" y="1325010"/>
                    <a:pt x="728969" y="1263324"/>
                    <a:pt x="748704" y="1187450"/>
                  </a:cubicBezTo>
                  <a:cubicBezTo>
                    <a:pt x="748704" y="1187450"/>
                    <a:pt x="761453" y="1130776"/>
                    <a:pt x="812155" y="1125286"/>
                  </a:cubicBezTo>
                  <a:close/>
                  <a:moveTo>
                    <a:pt x="1120651" y="1119619"/>
                  </a:moveTo>
                  <a:cubicBezTo>
                    <a:pt x="1152731" y="1122704"/>
                    <a:pt x="1186660" y="1146157"/>
                    <a:pt x="1203317" y="1174547"/>
                  </a:cubicBezTo>
                  <a:cubicBezTo>
                    <a:pt x="1213342" y="1191674"/>
                    <a:pt x="1219357" y="1208415"/>
                    <a:pt x="1222740" y="1223893"/>
                  </a:cubicBezTo>
                  <a:lnTo>
                    <a:pt x="1223516" y="1232815"/>
                  </a:lnTo>
                  <a:lnTo>
                    <a:pt x="1209898" y="1244051"/>
                  </a:lnTo>
                  <a:lnTo>
                    <a:pt x="1208252" y="1218367"/>
                  </a:lnTo>
                  <a:cubicBezTo>
                    <a:pt x="1197765" y="1177016"/>
                    <a:pt x="1162601" y="1131345"/>
                    <a:pt x="1115099" y="1136282"/>
                  </a:cubicBezTo>
                  <a:cubicBezTo>
                    <a:pt x="1091656" y="1139368"/>
                    <a:pt x="1079318" y="1146157"/>
                    <a:pt x="1071915" y="1168993"/>
                  </a:cubicBezTo>
                  <a:cubicBezTo>
                    <a:pt x="1067596" y="1182571"/>
                    <a:pt x="1066979" y="1199851"/>
                    <a:pt x="1076850" y="1210961"/>
                  </a:cubicBezTo>
                  <a:cubicBezTo>
                    <a:pt x="1094741" y="1230711"/>
                    <a:pt x="1130522" y="1232562"/>
                    <a:pt x="1153964" y="1225156"/>
                  </a:cubicBezTo>
                  <a:cubicBezTo>
                    <a:pt x="1155815" y="1224539"/>
                    <a:pt x="1188511" y="1210961"/>
                    <a:pt x="1187277" y="1207875"/>
                  </a:cubicBezTo>
                  <a:cubicBezTo>
                    <a:pt x="1187277" y="1207875"/>
                    <a:pt x="1194064" y="1220218"/>
                    <a:pt x="1194064" y="1220218"/>
                  </a:cubicBezTo>
                  <a:cubicBezTo>
                    <a:pt x="1155198" y="1243672"/>
                    <a:pt x="1120034" y="1242437"/>
                    <a:pt x="1120034" y="1242437"/>
                  </a:cubicBezTo>
                  <a:cubicBezTo>
                    <a:pt x="1083636" y="1241203"/>
                    <a:pt x="1047238" y="1214047"/>
                    <a:pt x="1055258" y="1173930"/>
                  </a:cubicBezTo>
                  <a:cubicBezTo>
                    <a:pt x="1058959" y="1152329"/>
                    <a:pt x="1070064" y="1138751"/>
                    <a:pt x="1087338" y="1126407"/>
                  </a:cubicBezTo>
                  <a:cubicBezTo>
                    <a:pt x="1095975" y="1119619"/>
                    <a:pt x="1110163" y="1118384"/>
                    <a:pt x="1120651" y="1119619"/>
                  </a:cubicBezTo>
                  <a:close/>
                  <a:moveTo>
                    <a:pt x="988170" y="1068112"/>
                  </a:moveTo>
                  <a:cubicBezTo>
                    <a:pt x="995373" y="1068545"/>
                    <a:pt x="1003589" y="1071780"/>
                    <a:pt x="1012692" y="1079638"/>
                  </a:cubicBezTo>
                  <a:cubicBezTo>
                    <a:pt x="1012692" y="1079638"/>
                    <a:pt x="1058977" y="1125242"/>
                    <a:pt x="1005903" y="1185636"/>
                  </a:cubicBezTo>
                  <a:cubicBezTo>
                    <a:pt x="1005903" y="1185636"/>
                    <a:pt x="975663" y="1218298"/>
                    <a:pt x="918887" y="1189334"/>
                  </a:cubicBezTo>
                  <a:cubicBezTo>
                    <a:pt x="922589" y="1168997"/>
                    <a:pt x="922589" y="1168997"/>
                    <a:pt x="922589" y="1168997"/>
                  </a:cubicBezTo>
                  <a:cubicBezTo>
                    <a:pt x="922589" y="1168997"/>
                    <a:pt x="978749" y="1191183"/>
                    <a:pt x="1000967" y="1162218"/>
                  </a:cubicBezTo>
                  <a:cubicBezTo>
                    <a:pt x="1000967" y="1162218"/>
                    <a:pt x="1025034" y="1124626"/>
                    <a:pt x="1006520" y="1104289"/>
                  </a:cubicBezTo>
                  <a:cubicBezTo>
                    <a:pt x="1006520" y="1104289"/>
                    <a:pt x="1004669" y="1132021"/>
                    <a:pt x="968875" y="1129555"/>
                  </a:cubicBezTo>
                  <a:cubicBezTo>
                    <a:pt x="968875" y="1129555"/>
                    <a:pt x="943572" y="1127707"/>
                    <a:pt x="954063" y="1090731"/>
                  </a:cubicBezTo>
                  <a:cubicBezTo>
                    <a:pt x="954063" y="1090731"/>
                    <a:pt x="966560" y="1066812"/>
                    <a:pt x="988170" y="1068112"/>
                  </a:cubicBezTo>
                  <a:close/>
                  <a:moveTo>
                    <a:pt x="1107599" y="988207"/>
                  </a:moveTo>
                  <a:cubicBezTo>
                    <a:pt x="1107599" y="988207"/>
                    <a:pt x="1119937" y="1048033"/>
                    <a:pt x="1197054" y="1051734"/>
                  </a:cubicBezTo>
                  <a:cubicBezTo>
                    <a:pt x="1197054" y="1051734"/>
                    <a:pt x="1234071" y="1056668"/>
                    <a:pt x="1280341" y="1038165"/>
                  </a:cubicBezTo>
                  <a:cubicBezTo>
                    <a:pt x="1282809" y="1055434"/>
                    <a:pt x="1282809" y="1055434"/>
                    <a:pt x="1282809" y="1055434"/>
                  </a:cubicBezTo>
                  <a:cubicBezTo>
                    <a:pt x="1282809" y="1055434"/>
                    <a:pt x="1223583" y="1081339"/>
                    <a:pt x="1153253" y="1059752"/>
                  </a:cubicBezTo>
                  <a:cubicBezTo>
                    <a:pt x="1153253" y="1059752"/>
                    <a:pt x="1110684" y="1048033"/>
                    <a:pt x="1100196" y="1004859"/>
                  </a:cubicBezTo>
                  <a:close/>
                  <a:moveTo>
                    <a:pt x="1377119" y="984554"/>
                  </a:moveTo>
                  <a:cubicBezTo>
                    <a:pt x="1377119" y="984554"/>
                    <a:pt x="1381420" y="1022828"/>
                    <a:pt x="1318750" y="1046904"/>
                  </a:cubicBezTo>
                  <a:cubicBezTo>
                    <a:pt x="1315679" y="1032088"/>
                    <a:pt x="1315679" y="1032088"/>
                    <a:pt x="1315679" y="1032088"/>
                  </a:cubicBezTo>
                  <a:cubicBezTo>
                    <a:pt x="1315679" y="1032088"/>
                    <a:pt x="1357458" y="1020976"/>
                    <a:pt x="1364216" y="985172"/>
                  </a:cubicBezTo>
                  <a:cubicBezTo>
                    <a:pt x="1377119" y="984554"/>
                    <a:pt x="1377119" y="984554"/>
                    <a:pt x="1377119" y="984554"/>
                  </a:cubicBezTo>
                  <a:close/>
                  <a:moveTo>
                    <a:pt x="1356702" y="965967"/>
                  </a:moveTo>
                  <a:lnTo>
                    <a:pt x="1393694" y="966232"/>
                  </a:lnTo>
                  <a:lnTo>
                    <a:pt x="1390180" y="977553"/>
                  </a:lnTo>
                  <a:lnTo>
                    <a:pt x="1376050" y="977988"/>
                  </a:lnTo>
                  <a:cubicBezTo>
                    <a:pt x="1359476" y="979374"/>
                    <a:pt x="1336197" y="983381"/>
                    <a:pt x="1309371" y="993861"/>
                  </a:cubicBezTo>
                  <a:lnTo>
                    <a:pt x="1306288" y="980916"/>
                  </a:lnTo>
                  <a:cubicBezTo>
                    <a:pt x="1306288" y="980916"/>
                    <a:pt x="1325868" y="970282"/>
                    <a:pt x="1356702" y="965967"/>
                  </a:cubicBezTo>
                  <a:close/>
                  <a:moveTo>
                    <a:pt x="1244502" y="939548"/>
                  </a:moveTo>
                  <a:cubicBezTo>
                    <a:pt x="1259686" y="941859"/>
                    <a:pt x="1277567" y="950796"/>
                    <a:pt x="1288358" y="977298"/>
                  </a:cubicBezTo>
                  <a:cubicBezTo>
                    <a:pt x="1288358" y="977298"/>
                    <a:pt x="1316722" y="1036467"/>
                    <a:pt x="1294525" y="1106113"/>
                  </a:cubicBezTo>
                  <a:cubicBezTo>
                    <a:pt x="1294525" y="1106113"/>
                    <a:pt x="1277876" y="1157885"/>
                    <a:pt x="1226081" y="1191168"/>
                  </a:cubicBezTo>
                  <a:cubicBezTo>
                    <a:pt x="1220531" y="1178841"/>
                    <a:pt x="1220531" y="1178841"/>
                    <a:pt x="1220531" y="1178841"/>
                  </a:cubicBezTo>
                  <a:cubicBezTo>
                    <a:pt x="1220531" y="1178841"/>
                    <a:pt x="1271094" y="1151722"/>
                    <a:pt x="1285892" y="1087007"/>
                  </a:cubicBezTo>
                  <a:cubicBezTo>
                    <a:pt x="1285892" y="1087007"/>
                    <a:pt x="1300691" y="1005650"/>
                    <a:pt x="1267394" y="974216"/>
                  </a:cubicBezTo>
                  <a:cubicBezTo>
                    <a:pt x="1267394" y="974216"/>
                    <a:pt x="1242729" y="942783"/>
                    <a:pt x="1206965" y="963123"/>
                  </a:cubicBezTo>
                  <a:cubicBezTo>
                    <a:pt x="1206965" y="963123"/>
                    <a:pt x="1186617" y="989625"/>
                    <a:pt x="1214365" y="1006266"/>
                  </a:cubicBezTo>
                  <a:cubicBezTo>
                    <a:pt x="1214365" y="1006266"/>
                    <a:pt x="1243345" y="1023523"/>
                    <a:pt x="1266160" y="1000102"/>
                  </a:cubicBezTo>
                  <a:cubicBezTo>
                    <a:pt x="1271710" y="1018593"/>
                    <a:pt x="1271710" y="1018593"/>
                    <a:pt x="1271710" y="1018593"/>
                  </a:cubicBezTo>
                  <a:cubicBezTo>
                    <a:pt x="1271710" y="1018593"/>
                    <a:pt x="1225464" y="1046328"/>
                    <a:pt x="1192166" y="1008115"/>
                  </a:cubicBezTo>
                  <a:cubicBezTo>
                    <a:pt x="1192166" y="1008115"/>
                    <a:pt x="1167502" y="966204"/>
                    <a:pt x="1216832" y="941550"/>
                  </a:cubicBezTo>
                  <a:cubicBezTo>
                    <a:pt x="1216832" y="941550"/>
                    <a:pt x="1229318" y="937236"/>
                    <a:pt x="1244502" y="939548"/>
                  </a:cubicBezTo>
                  <a:close/>
                  <a:moveTo>
                    <a:pt x="277715" y="913034"/>
                  </a:moveTo>
                  <a:lnTo>
                    <a:pt x="302928" y="919303"/>
                  </a:lnTo>
                  <a:cubicBezTo>
                    <a:pt x="302928" y="919303"/>
                    <a:pt x="349824" y="948288"/>
                    <a:pt x="365249" y="1013658"/>
                  </a:cubicBezTo>
                  <a:cubicBezTo>
                    <a:pt x="365249" y="1013658"/>
                    <a:pt x="382527" y="1064844"/>
                    <a:pt x="329461" y="1117881"/>
                  </a:cubicBezTo>
                  <a:cubicBezTo>
                    <a:pt x="329461" y="1117881"/>
                    <a:pt x="268991" y="1156733"/>
                    <a:pt x="237521" y="1096913"/>
                  </a:cubicBezTo>
                  <a:cubicBezTo>
                    <a:pt x="237521" y="1096913"/>
                    <a:pt x="213456" y="1051894"/>
                    <a:pt x="248628" y="992690"/>
                  </a:cubicBezTo>
                  <a:cubicBezTo>
                    <a:pt x="248628" y="992690"/>
                    <a:pt x="259272" y="979277"/>
                    <a:pt x="264671" y="958925"/>
                  </a:cubicBezTo>
                  <a:lnTo>
                    <a:pt x="266849" y="924024"/>
                  </a:lnTo>
                  <a:lnTo>
                    <a:pt x="280652" y="928083"/>
                  </a:lnTo>
                  <a:lnTo>
                    <a:pt x="281949" y="934720"/>
                  </a:lnTo>
                  <a:cubicBezTo>
                    <a:pt x="281331" y="961855"/>
                    <a:pt x="265288" y="981590"/>
                    <a:pt x="254798" y="1005641"/>
                  </a:cubicBezTo>
                  <a:cubicBezTo>
                    <a:pt x="244926" y="1029692"/>
                    <a:pt x="238755" y="1055594"/>
                    <a:pt x="246777" y="1082112"/>
                  </a:cubicBezTo>
                  <a:cubicBezTo>
                    <a:pt x="246777" y="1082112"/>
                    <a:pt x="263437" y="1136999"/>
                    <a:pt x="317737" y="1108630"/>
                  </a:cubicBezTo>
                  <a:cubicBezTo>
                    <a:pt x="317737" y="1108630"/>
                    <a:pt x="368952" y="1084579"/>
                    <a:pt x="352908" y="1013658"/>
                  </a:cubicBezTo>
                  <a:cubicBezTo>
                    <a:pt x="352908" y="1013658"/>
                    <a:pt x="344887" y="960622"/>
                    <a:pt x="297375" y="934720"/>
                  </a:cubicBezTo>
                  <a:cubicBezTo>
                    <a:pt x="297375" y="934720"/>
                    <a:pt x="294367" y="932831"/>
                    <a:pt x="289006" y="930538"/>
                  </a:cubicBezTo>
                  <a:lnTo>
                    <a:pt x="280652" y="928083"/>
                  </a:lnTo>
                  <a:close/>
                  <a:moveTo>
                    <a:pt x="257893" y="908106"/>
                  </a:moveTo>
                  <a:lnTo>
                    <a:pt x="262713" y="909304"/>
                  </a:lnTo>
                  <a:lnTo>
                    <a:pt x="266850" y="924005"/>
                  </a:lnTo>
                  <a:lnTo>
                    <a:pt x="266849" y="924024"/>
                  </a:lnTo>
                  <a:lnTo>
                    <a:pt x="266522" y="923928"/>
                  </a:lnTo>
                  <a:cubicBezTo>
                    <a:pt x="247702" y="920691"/>
                    <a:pt x="222095" y="921769"/>
                    <a:pt x="194945" y="939037"/>
                  </a:cubicBezTo>
                  <a:cubicBezTo>
                    <a:pt x="186306" y="924236"/>
                    <a:pt x="186306" y="924236"/>
                    <a:pt x="186306" y="924236"/>
                  </a:cubicBezTo>
                  <a:cubicBezTo>
                    <a:pt x="186306" y="924236"/>
                    <a:pt x="216156" y="905504"/>
                    <a:pt x="257893" y="908106"/>
                  </a:cubicBezTo>
                  <a:close/>
                  <a:moveTo>
                    <a:pt x="1052218" y="887248"/>
                  </a:moveTo>
                  <a:lnTo>
                    <a:pt x="1052833" y="905746"/>
                  </a:lnTo>
                  <a:cubicBezTo>
                    <a:pt x="1012821" y="907596"/>
                    <a:pt x="1020824" y="939043"/>
                    <a:pt x="1020824" y="939043"/>
                  </a:cubicBezTo>
                  <a:cubicBezTo>
                    <a:pt x="1034982" y="972958"/>
                    <a:pt x="1063914" y="950143"/>
                    <a:pt x="1063914" y="950143"/>
                  </a:cubicBezTo>
                  <a:cubicBezTo>
                    <a:pt x="1063914" y="950143"/>
                    <a:pt x="1063914" y="950143"/>
                    <a:pt x="1065760" y="964942"/>
                  </a:cubicBezTo>
                  <a:cubicBezTo>
                    <a:pt x="1050986" y="975424"/>
                    <a:pt x="1037444" y="971724"/>
                    <a:pt x="1037444" y="971724"/>
                  </a:cubicBezTo>
                  <a:cubicBezTo>
                    <a:pt x="995585" y="960009"/>
                    <a:pt x="1008512" y="918079"/>
                    <a:pt x="1008512" y="918079"/>
                  </a:cubicBezTo>
                  <a:cubicBezTo>
                    <a:pt x="1020824" y="890331"/>
                    <a:pt x="1052218" y="887248"/>
                    <a:pt x="1052218" y="887248"/>
                  </a:cubicBezTo>
                  <a:close/>
                  <a:moveTo>
                    <a:pt x="20360" y="882648"/>
                  </a:moveTo>
                  <a:lnTo>
                    <a:pt x="24192" y="884461"/>
                  </a:lnTo>
                  <a:cubicBezTo>
                    <a:pt x="30510" y="888549"/>
                    <a:pt x="38215" y="895492"/>
                    <a:pt x="43762" y="906908"/>
                  </a:cubicBezTo>
                  <a:cubicBezTo>
                    <a:pt x="34517" y="914315"/>
                    <a:pt x="34517" y="914315"/>
                    <a:pt x="34517" y="914315"/>
                  </a:cubicBezTo>
                  <a:cubicBezTo>
                    <a:pt x="34517" y="914315"/>
                    <a:pt x="33631" y="912386"/>
                    <a:pt x="31936" y="909783"/>
                  </a:cubicBezTo>
                  <a:lnTo>
                    <a:pt x="27023" y="904112"/>
                  </a:lnTo>
                  <a:close/>
                  <a:moveTo>
                    <a:pt x="1130228" y="869308"/>
                  </a:moveTo>
                  <a:cubicBezTo>
                    <a:pt x="1149439" y="866532"/>
                    <a:pt x="1171042" y="869925"/>
                    <a:pt x="1180609" y="894602"/>
                  </a:cubicBezTo>
                  <a:cubicBezTo>
                    <a:pt x="1180609" y="894602"/>
                    <a:pt x="1188633" y="935320"/>
                    <a:pt x="1153451" y="935320"/>
                  </a:cubicBezTo>
                  <a:cubicBezTo>
                    <a:pt x="1153451" y="935320"/>
                    <a:pt x="1125058" y="936554"/>
                    <a:pt x="1126292" y="910026"/>
                  </a:cubicBezTo>
                  <a:cubicBezTo>
                    <a:pt x="1126292" y="910026"/>
                    <a:pt x="1124440" y="895836"/>
                    <a:pt x="1138637" y="889667"/>
                  </a:cubicBezTo>
                  <a:cubicBezTo>
                    <a:pt x="1138637" y="889667"/>
                    <a:pt x="1112713" y="889050"/>
                    <a:pt x="1097282" y="897070"/>
                  </a:cubicBezTo>
                  <a:lnTo>
                    <a:pt x="1094196" y="881030"/>
                  </a:lnTo>
                  <a:cubicBezTo>
                    <a:pt x="1094196" y="881030"/>
                    <a:pt x="1111016" y="872084"/>
                    <a:pt x="1130228" y="869308"/>
                  </a:cubicBezTo>
                  <a:close/>
                  <a:moveTo>
                    <a:pt x="81361" y="848899"/>
                  </a:moveTo>
                  <a:cubicBezTo>
                    <a:pt x="90606" y="861859"/>
                    <a:pt x="90606" y="861859"/>
                    <a:pt x="90606" y="861859"/>
                  </a:cubicBezTo>
                  <a:cubicBezTo>
                    <a:pt x="90606" y="861859"/>
                    <a:pt x="78279" y="873584"/>
                    <a:pt x="81361" y="903206"/>
                  </a:cubicBezTo>
                  <a:cubicBezTo>
                    <a:pt x="81361" y="903206"/>
                    <a:pt x="80667" y="937225"/>
                    <a:pt x="50157" y="951891"/>
                  </a:cubicBezTo>
                  <a:lnTo>
                    <a:pt x="42224" y="953083"/>
                  </a:lnTo>
                  <a:lnTo>
                    <a:pt x="38854" y="942224"/>
                  </a:lnTo>
                  <a:lnTo>
                    <a:pt x="42635" y="941468"/>
                  </a:lnTo>
                  <a:cubicBezTo>
                    <a:pt x="48616" y="938806"/>
                    <a:pt x="54394" y="934371"/>
                    <a:pt x="59171" y="927274"/>
                  </a:cubicBezTo>
                  <a:cubicBezTo>
                    <a:pt x="59171" y="927274"/>
                    <a:pt x="67801" y="913697"/>
                    <a:pt x="67184" y="885926"/>
                  </a:cubicBezTo>
                  <a:cubicBezTo>
                    <a:pt x="67184" y="885926"/>
                    <a:pt x="67184" y="862476"/>
                    <a:pt x="81361" y="848899"/>
                  </a:cubicBezTo>
                  <a:close/>
                  <a:moveTo>
                    <a:pt x="176897" y="836125"/>
                  </a:moveTo>
                  <a:cubicBezTo>
                    <a:pt x="196488" y="833736"/>
                    <a:pt x="222712" y="836973"/>
                    <a:pt x="249245" y="859483"/>
                  </a:cubicBezTo>
                  <a:cubicBezTo>
                    <a:pt x="259735" y="868116"/>
                    <a:pt x="268220" y="880296"/>
                    <a:pt x="273927" y="893632"/>
                  </a:cubicBezTo>
                  <a:lnTo>
                    <a:pt x="277715" y="913034"/>
                  </a:lnTo>
                  <a:lnTo>
                    <a:pt x="262713" y="909304"/>
                  </a:lnTo>
                  <a:lnTo>
                    <a:pt x="261266" y="904160"/>
                  </a:lnTo>
                  <a:cubicBezTo>
                    <a:pt x="258414" y="897381"/>
                    <a:pt x="254490" y="890473"/>
                    <a:pt x="249245" y="883534"/>
                  </a:cubicBezTo>
                  <a:cubicBezTo>
                    <a:pt x="249245" y="883534"/>
                    <a:pt x="214073" y="829265"/>
                    <a:pt x="152369" y="863183"/>
                  </a:cubicBezTo>
                  <a:lnTo>
                    <a:pt x="144347" y="846532"/>
                  </a:lnTo>
                  <a:cubicBezTo>
                    <a:pt x="144347" y="846532"/>
                    <a:pt x="157305" y="838515"/>
                    <a:pt x="176897" y="836125"/>
                  </a:cubicBezTo>
                  <a:close/>
                  <a:moveTo>
                    <a:pt x="1311944" y="806497"/>
                  </a:moveTo>
                  <a:cubicBezTo>
                    <a:pt x="1311944" y="806497"/>
                    <a:pt x="1369928" y="818214"/>
                    <a:pt x="1387817" y="888519"/>
                  </a:cubicBezTo>
                  <a:cubicBezTo>
                    <a:pt x="1387817" y="888519"/>
                    <a:pt x="1395836" y="922437"/>
                    <a:pt x="1384116" y="957589"/>
                  </a:cubicBezTo>
                  <a:lnTo>
                    <a:pt x="1373012" y="958206"/>
                  </a:lnTo>
                  <a:cubicBezTo>
                    <a:pt x="1373012" y="958206"/>
                    <a:pt x="1403855" y="860150"/>
                    <a:pt x="1318112" y="820681"/>
                  </a:cubicBezTo>
                  <a:cubicBezTo>
                    <a:pt x="1318112" y="820681"/>
                    <a:pt x="1271849" y="800946"/>
                    <a:pt x="1243473" y="844733"/>
                  </a:cubicBezTo>
                  <a:cubicBezTo>
                    <a:pt x="1243473" y="844733"/>
                    <a:pt x="1230519" y="883585"/>
                    <a:pt x="1266914" y="903320"/>
                  </a:cubicBezTo>
                  <a:cubicBezTo>
                    <a:pt x="1266914" y="903320"/>
                    <a:pt x="1316262" y="927371"/>
                    <a:pt x="1352039" y="897153"/>
                  </a:cubicBezTo>
                  <a:cubicBezTo>
                    <a:pt x="1363760" y="887902"/>
                    <a:pt x="1363760" y="887902"/>
                    <a:pt x="1363760" y="887902"/>
                  </a:cubicBezTo>
                  <a:cubicBezTo>
                    <a:pt x="1371162" y="901470"/>
                    <a:pt x="1371162" y="901470"/>
                    <a:pt x="1371162" y="901470"/>
                  </a:cubicBezTo>
                  <a:cubicBezTo>
                    <a:pt x="1371162" y="901470"/>
                    <a:pt x="1328599" y="942172"/>
                    <a:pt x="1260745" y="917503"/>
                  </a:cubicBezTo>
                  <a:cubicBezTo>
                    <a:pt x="1260745" y="917503"/>
                    <a:pt x="1219416" y="900236"/>
                    <a:pt x="1232370" y="842266"/>
                  </a:cubicBezTo>
                  <a:cubicBezTo>
                    <a:pt x="1232370" y="842266"/>
                    <a:pt x="1247175" y="797246"/>
                    <a:pt x="1311944" y="806497"/>
                  </a:cubicBezTo>
                  <a:close/>
                  <a:moveTo>
                    <a:pt x="933939" y="774641"/>
                  </a:moveTo>
                  <a:cubicBezTo>
                    <a:pt x="954010" y="777011"/>
                    <a:pt x="976067" y="783678"/>
                    <a:pt x="999203" y="797242"/>
                  </a:cubicBezTo>
                  <a:cubicBezTo>
                    <a:pt x="999203" y="797242"/>
                    <a:pt x="1087430" y="845952"/>
                    <a:pt x="1089898" y="935354"/>
                  </a:cubicBezTo>
                  <a:cubicBezTo>
                    <a:pt x="1089898" y="935354"/>
                    <a:pt x="1099152" y="1044488"/>
                    <a:pt x="1026967" y="1077166"/>
                  </a:cubicBezTo>
                  <a:lnTo>
                    <a:pt x="1022648" y="1067917"/>
                  </a:lnTo>
                  <a:cubicBezTo>
                    <a:pt x="1022648" y="1067917"/>
                    <a:pt x="1076941" y="1065451"/>
                    <a:pt x="1076941" y="955084"/>
                  </a:cubicBezTo>
                  <a:cubicBezTo>
                    <a:pt x="1076941" y="955084"/>
                    <a:pt x="1088047" y="867531"/>
                    <a:pt x="991182" y="806491"/>
                  </a:cubicBezTo>
                  <a:cubicBezTo>
                    <a:pt x="991182" y="806491"/>
                    <a:pt x="917763" y="756548"/>
                    <a:pt x="838791" y="810191"/>
                  </a:cubicBezTo>
                  <a:cubicBezTo>
                    <a:pt x="838791" y="810191"/>
                    <a:pt x="767840" y="862599"/>
                    <a:pt x="801773" y="932272"/>
                  </a:cubicBezTo>
                  <a:cubicBezTo>
                    <a:pt x="801773" y="932272"/>
                    <a:pt x="828919" y="986530"/>
                    <a:pt x="918997" y="965567"/>
                  </a:cubicBezTo>
                  <a:cubicBezTo>
                    <a:pt x="918997" y="965567"/>
                    <a:pt x="966504" y="952001"/>
                    <a:pt x="979460" y="894661"/>
                  </a:cubicBezTo>
                  <a:cubicBezTo>
                    <a:pt x="979460" y="894661"/>
                    <a:pt x="1001054" y="841636"/>
                    <a:pt x="949228" y="817589"/>
                  </a:cubicBezTo>
                  <a:cubicBezTo>
                    <a:pt x="949228" y="817589"/>
                    <a:pt x="912210" y="797859"/>
                    <a:pt x="884447" y="844102"/>
                  </a:cubicBezTo>
                  <a:cubicBezTo>
                    <a:pt x="884447" y="844102"/>
                    <a:pt x="867172" y="875547"/>
                    <a:pt x="893701" y="889112"/>
                  </a:cubicBezTo>
                  <a:cubicBezTo>
                    <a:pt x="893701" y="889112"/>
                    <a:pt x="924550" y="905142"/>
                    <a:pt x="947377" y="879246"/>
                  </a:cubicBezTo>
                  <a:cubicBezTo>
                    <a:pt x="947377" y="879246"/>
                    <a:pt x="964036" y="844719"/>
                    <a:pt x="936272" y="839169"/>
                  </a:cubicBezTo>
                  <a:cubicBezTo>
                    <a:pt x="936272" y="839169"/>
                    <a:pt x="920231" y="841019"/>
                    <a:pt x="923316" y="858283"/>
                  </a:cubicBezTo>
                  <a:cubicBezTo>
                    <a:pt x="915295" y="862599"/>
                    <a:pt x="915295" y="862599"/>
                    <a:pt x="915295" y="862599"/>
                  </a:cubicBezTo>
                  <a:cubicBezTo>
                    <a:pt x="915295" y="862599"/>
                    <a:pt x="906041" y="839786"/>
                    <a:pt x="936889" y="828071"/>
                  </a:cubicBezTo>
                  <a:cubicBezTo>
                    <a:pt x="936889" y="828071"/>
                    <a:pt x="965270" y="825605"/>
                    <a:pt x="966504" y="858283"/>
                  </a:cubicBezTo>
                  <a:cubicBezTo>
                    <a:pt x="966504" y="858283"/>
                    <a:pt x="967738" y="912541"/>
                    <a:pt x="906658" y="907608"/>
                  </a:cubicBezTo>
                  <a:cubicBezTo>
                    <a:pt x="906658" y="907608"/>
                    <a:pt x="864704" y="908842"/>
                    <a:pt x="869640" y="861982"/>
                  </a:cubicBezTo>
                  <a:cubicBezTo>
                    <a:pt x="869640" y="861982"/>
                    <a:pt x="885681" y="792310"/>
                    <a:pt x="950462" y="808341"/>
                  </a:cubicBezTo>
                  <a:cubicBezTo>
                    <a:pt x="950462" y="808341"/>
                    <a:pt x="996735" y="820672"/>
                    <a:pt x="996118" y="874930"/>
                  </a:cubicBezTo>
                  <a:cubicBezTo>
                    <a:pt x="996118" y="874930"/>
                    <a:pt x="985013" y="979747"/>
                    <a:pt x="883213" y="983447"/>
                  </a:cubicBezTo>
                  <a:cubicBezTo>
                    <a:pt x="883213" y="983447"/>
                    <a:pt x="803007" y="985296"/>
                    <a:pt x="783264" y="916240"/>
                  </a:cubicBezTo>
                  <a:cubicBezTo>
                    <a:pt x="783264" y="916240"/>
                    <a:pt x="770308" y="842869"/>
                    <a:pt x="831387" y="799092"/>
                  </a:cubicBezTo>
                  <a:cubicBezTo>
                    <a:pt x="831387" y="799092"/>
                    <a:pt x="873727" y="767531"/>
                    <a:pt x="933939" y="774641"/>
                  </a:cubicBezTo>
                  <a:close/>
                  <a:moveTo>
                    <a:pt x="1764" y="753998"/>
                  </a:moveTo>
                  <a:lnTo>
                    <a:pt x="12027" y="765793"/>
                  </a:lnTo>
                  <a:cubicBezTo>
                    <a:pt x="13570" y="767566"/>
                    <a:pt x="13570" y="767566"/>
                    <a:pt x="13570" y="767566"/>
                  </a:cubicBezTo>
                  <a:cubicBezTo>
                    <a:pt x="13570" y="767566"/>
                    <a:pt x="11680" y="771727"/>
                    <a:pt x="7882" y="777921"/>
                  </a:cubicBezTo>
                  <a:lnTo>
                    <a:pt x="3278" y="783980"/>
                  </a:lnTo>
                  <a:close/>
                  <a:moveTo>
                    <a:pt x="571" y="707769"/>
                  </a:moveTo>
                  <a:lnTo>
                    <a:pt x="24059" y="726258"/>
                  </a:lnTo>
                  <a:cubicBezTo>
                    <a:pt x="24059" y="726258"/>
                    <a:pt x="105500" y="815655"/>
                    <a:pt x="126477" y="862511"/>
                  </a:cubicBezTo>
                  <a:cubicBezTo>
                    <a:pt x="126477" y="862511"/>
                    <a:pt x="188175" y="952525"/>
                    <a:pt x="160411" y="992599"/>
                  </a:cubicBezTo>
                  <a:cubicBezTo>
                    <a:pt x="160411" y="992599"/>
                    <a:pt x="142519" y="1023425"/>
                    <a:pt x="88224" y="1007396"/>
                  </a:cubicBezTo>
                  <a:cubicBezTo>
                    <a:pt x="88224" y="1007396"/>
                    <a:pt x="64163" y="995682"/>
                    <a:pt x="52439" y="963622"/>
                  </a:cubicBezTo>
                  <a:cubicBezTo>
                    <a:pt x="67247" y="956224"/>
                    <a:pt x="67247" y="956224"/>
                    <a:pt x="67247" y="956224"/>
                  </a:cubicBezTo>
                  <a:cubicBezTo>
                    <a:pt x="67247" y="956224"/>
                    <a:pt x="89458" y="1012944"/>
                    <a:pt x="136966" y="991982"/>
                  </a:cubicBezTo>
                  <a:cubicBezTo>
                    <a:pt x="136966" y="991982"/>
                    <a:pt x="173367" y="978419"/>
                    <a:pt x="148071" y="929713"/>
                  </a:cubicBezTo>
                  <a:cubicBezTo>
                    <a:pt x="148071" y="929713"/>
                    <a:pt x="85756" y="805174"/>
                    <a:pt x="28378" y="751536"/>
                  </a:cubicBezTo>
                  <a:cubicBezTo>
                    <a:pt x="28378" y="751536"/>
                    <a:pt x="24637" y="747220"/>
                    <a:pt x="18169" y="741354"/>
                  </a:cubicBezTo>
                  <a:lnTo>
                    <a:pt x="470" y="728376"/>
                  </a:lnTo>
                  <a:lnTo>
                    <a:pt x="0" y="719077"/>
                  </a:lnTo>
                  <a:close/>
                  <a:moveTo>
                    <a:pt x="167196" y="677212"/>
                  </a:moveTo>
                  <a:lnTo>
                    <a:pt x="168719" y="680196"/>
                  </a:lnTo>
                  <a:cubicBezTo>
                    <a:pt x="171139" y="686611"/>
                    <a:pt x="173162" y="694089"/>
                    <a:pt x="174627" y="702799"/>
                  </a:cubicBezTo>
                  <a:cubicBezTo>
                    <a:pt x="174627" y="702799"/>
                    <a:pt x="190662" y="790365"/>
                    <a:pt x="127756" y="831681"/>
                  </a:cubicBezTo>
                  <a:cubicBezTo>
                    <a:pt x="120973" y="823048"/>
                    <a:pt x="120973" y="823048"/>
                    <a:pt x="120973" y="823048"/>
                  </a:cubicBezTo>
                  <a:cubicBezTo>
                    <a:pt x="120973" y="823048"/>
                    <a:pt x="171544" y="784815"/>
                    <a:pt x="159209" y="729316"/>
                  </a:cubicBezTo>
                  <a:cubicBezTo>
                    <a:pt x="158439" y="722686"/>
                    <a:pt x="156935" y="714901"/>
                    <a:pt x="154564" y="707010"/>
                  </a:cubicBezTo>
                  <a:lnTo>
                    <a:pt x="151172" y="699107"/>
                  </a:lnTo>
                  <a:lnTo>
                    <a:pt x="163931" y="684569"/>
                  </a:lnTo>
                  <a:close/>
                  <a:moveTo>
                    <a:pt x="123025" y="642009"/>
                  </a:moveTo>
                  <a:cubicBezTo>
                    <a:pt x="132296" y="642453"/>
                    <a:pt x="148233" y="646095"/>
                    <a:pt x="160433" y="663959"/>
                  </a:cubicBezTo>
                  <a:lnTo>
                    <a:pt x="162143" y="667310"/>
                  </a:lnTo>
                  <a:lnTo>
                    <a:pt x="158747" y="675743"/>
                  </a:lnTo>
                  <a:cubicBezTo>
                    <a:pt x="155201" y="681639"/>
                    <a:pt x="151308" y="686400"/>
                    <a:pt x="148301" y="689685"/>
                  </a:cubicBezTo>
                  <a:lnTo>
                    <a:pt x="147479" y="690503"/>
                  </a:lnTo>
                  <a:lnTo>
                    <a:pt x="144717" y="684068"/>
                  </a:lnTo>
                  <a:cubicBezTo>
                    <a:pt x="136236" y="669961"/>
                    <a:pt x="123748" y="659632"/>
                    <a:pt x="106172" y="661482"/>
                  </a:cubicBezTo>
                  <a:cubicBezTo>
                    <a:pt x="98771" y="662099"/>
                    <a:pt x="91370" y="668882"/>
                    <a:pt x="91370" y="676899"/>
                  </a:cubicBezTo>
                  <a:cubicBezTo>
                    <a:pt x="91987" y="687999"/>
                    <a:pt x="97538" y="700949"/>
                    <a:pt x="108022" y="705883"/>
                  </a:cubicBezTo>
                  <a:cubicBezTo>
                    <a:pt x="120973" y="712666"/>
                    <a:pt x="133923" y="702799"/>
                    <a:pt x="143174" y="694782"/>
                  </a:cubicBezTo>
                  <a:lnTo>
                    <a:pt x="147479" y="690503"/>
                  </a:lnTo>
                  <a:lnTo>
                    <a:pt x="151172" y="699107"/>
                  </a:lnTo>
                  <a:lnTo>
                    <a:pt x="145745" y="705289"/>
                  </a:lnTo>
                  <a:cubicBezTo>
                    <a:pt x="138173" y="711529"/>
                    <a:pt x="128990" y="716983"/>
                    <a:pt x="117889" y="721299"/>
                  </a:cubicBezTo>
                  <a:cubicBezTo>
                    <a:pt x="117889" y="721299"/>
                    <a:pt x="79036" y="734249"/>
                    <a:pt x="73485" y="683065"/>
                  </a:cubicBezTo>
                  <a:cubicBezTo>
                    <a:pt x="73485" y="683065"/>
                    <a:pt x="68552" y="648532"/>
                    <a:pt x="115422" y="642366"/>
                  </a:cubicBezTo>
                  <a:cubicBezTo>
                    <a:pt x="115422" y="642366"/>
                    <a:pt x="118390" y="641788"/>
                    <a:pt x="123025" y="642009"/>
                  </a:cubicBezTo>
                  <a:close/>
                  <a:moveTo>
                    <a:pt x="35549" y="506576"/>
                  </a:moveTo>
                  <a:lnTo>
                    <a:pt x="37448" y="506649"/>
                  </a:lnTo>
                  <a:cubicBezTo>
                    <a:pt x="39454" y="506726"/>
                    <a:pt x="39454" y="506726"/>
                    <a:pt x="39454" y="506726"/>
                  </a:cubicBezTo>
                  <a:cubicBezTo>
                    <a:pt x="39454" y="506726"/>
                    <a:pt x="17848" y="556055"/>
                    <a:pt x="55505" y="588119"/>
                  </a:cubicBezTo>
                  <a:cubicBezTo>
                    <a:pt x="55505" y="588119"/>
                    <a:pt x="95630" y="618333"/>
                    <a:pt x="133904" y="580103"/>
                  </a:cubicBezTo>
                  <a:cubicBezTo>
                    <a:pt x="140695" y="592435"/>
                    <a:pt x="140695" y="592435"/>
                    <a:pt x="140695" y="592435"/>
                  </a:cubicBezTo>
                  <a:cubicBezTo>
                    <a:pt x="140695" y="592435"/>
                    <a:pt x="101803" y="628199"/>
                    <a:pt x="54270" y="604768"/>
                  </a:cubicBezTo>
                  <a:cubicBezTo>
                    <a:pt x="54270" y="604768"/>
                    <a:pt x="32741" y="592628"/>
                    <a:pt x="22498" y="569129"/>
                  </a:cubicBezTo>
                  <a:lnTo>
                    <a:pt x="20055" y="556489"/>
                  </a:lnTo>
                  <a:close/>
                  <a:moveTo>
                    <a:pt x="43207" y="481906"/>
                  </a:moveTo>
                  <a:lnTo>
                    <a:pt x="83970" y="490512"/>
                  </a:lnTo>
                  <a:cubicBezTo>
                    <a:pt x="118352" y="502229"/>
                    <a:pt x="156742" y="527050"/>
                    <a:pt x="172777" y="579466"/>
                  </a:cubicBezTo>
                  <a:cubicBezTo>
                    <a:pt x="172777" y="579466"/>
                    <a:pt x="186027" y="621380"/>
                    <a:pt x="174283" y="661246"/>
                  </a:cubicBezTo>
                  <a:lnTo>
                    <a:pt x="167196" y="677212"/>
                  </a:lnTo>
                  <a:lnTo>
                    <a:pt x="162143" y="667310"/>
                  </a:lnTo>
                  <a:lnTo>
                    <a:pt x="167111" y="654979"/>
                  </a:lnTo>
                  <a:cubicBezTo>
                    <a:pt x="168730" y="647145"/>
                    <a:pt x="168769" y="638512"/>
                    <a:pt x="165993" y="629416"/>
                  </a:cubicBezTo>
                  <a:cubicBezTo>
                    <a:pt x="165993" y="629416"/>
                    <a:pt x="149467" y="519409"/>
                    <a:pt x="71794" y="496452"/>
                  </a:cubicBezTo>
                  <a:lnTo>
                    <a:pt x="39745" y="493059"/>
                  </a:lnTo>
                  <a:close/>
                  <a:moveTo>
                    <a:pt x="66504" y="420540"/>
                  </a:moveTo>
                  <a:lnTo>
                    <a:pt x="66699" y="421984"/>
                  </a:lnTo>
                  <a:cubicBezTo>
                    <a:pt x="66699" y="461963"/>
                    <a:pt x="50046" y="472716"/>
                    <a:pt x="50046" y="472716"/>
                  </a:cubicBezTo>
                  <a:cubicBezTo>
                    <a:pt x="50046" y="472716"/>
                    <a:pt x="50046" y="472716"/>
                    <a:pt x="47965" y="471483"/>
                  </a:cubicBezTo>
                  <a:lnTo>
                    <a:pt x="46679" y="470721"/>
                  </a:lnTo>
                  <a:lnTo>
                    <a:pt x="56581" y="438821"/>
                  </a:lnTo>
                  <a:close/>
                  <a:moveTo>
                    <a:pt x="135958" y="337193"/>
                  </a:moveTo>
                  <a:cubicBezTo>
                    <a:pt x="150369" y="336884"/>
                    <a:pt x="161621" y="340737"/>
                    <a:pt x="161621" y="340737"/>
                  </a:cubicBezTo>
                  <a:cubicBezTo>
                    <a:pt x="214641" y="366636"/>
                    <a:pt x="217107" y="453578"/>
                    <a:pt x="217107" y="453578"/>
                  </a:cubicBezTo>
                  <a:cubicBezTo>
                    <a:pt x="218957" y="524489"/>
                    <a:pt x="177650" y="562719"/>
                    <a:pt x="177650" y="562719"/>
                  </a:cubicBezTo>
                  <a:cubicBezTo>
                    <a:pt x="177650" y="562719"/>
                    <a:pt x="177650" y="562719"/>
                    <a:pt x="170868" y="549154"/>
                  </a:cubicBezTo>
                  <a:cubicBezTo>
                    <a:pt x="179499" y="545454"/>
                    <a:pt x="183816" y="536821"/>
                    <a:pt x="183816" y="536821"/>
                  </a:cubicBezTo>
                  <a:cubicBezTo>
                    <a:pt x="209709" y="489342"/>
                    <a:pt x="201077" y="426447"/>
                    <a:pt x="201077" y="426447"/>
                  </a:cubicBezTo>
                  <a:cubicBezTo>
                    <a:pt x="196145" y="388833"/>
                    <a:pt x="169019" y="340121"/>
                    <a:pt x="123396" y="353070"/>
                  </a:cubicBezTo>
                  <a:cubicBezTo>
                    <a:pt x="112916" y="356153"/>
                    <a:pt x="99968" y="368485"/>
                    <a:pt x="95653" y="378351"/>
                  </a:cubicBezTo>
                  <a:cubicBezTo>
                    <a:pt x="82090" y="405482"/>
                    <a:pt x="104901" y="427064"/>
                    <a:pt x="130795" y="428297"/>
                  </a:cubicBezTo>
                  <a:cubicBezTo>
                    <a:pt x="134494" y="428914"/>
                    <a:pt x="185049" y="424598"/>
                    <a:pt x="182582" y="415348"/>
                  </a:cubicBezTo>
                  <a:cubicBezTo>
                    <a:pt x="182582" y="415965"/>
                    <a:pt x="185665" y="428914"/>
                    <a:pt x="185665" y="428914"/>
                  </a:cubicBezTo>
                  <a:cubicBezTo>
                    <a:pt x="124629" y="456044"/>
                    <a:pt x="99352" y="433230"/>
                    <a:pt x="99352" y="433230"/>
                  </a:cubicBezTo>
                  <a:cubicBezTo>
                    <a:pt x="91492" y="424906"/>
                    <a:pt x="87061" y="416080"/>
                    <a:pt x="84836" y="407525"/>
                  </a:cubicBezTo>
                  <a:lnTo>
                    <a:pt x="83830" y="388619"/>
                  </a:lnTo>
                  <a:lnTo>
                    <a:pt x="106528" y="346801"/>
                  </a:lnTo>
                  <a:lnTo>
                    <a:pt x="112983" y="341778"/>
                  </a:lnTo>
                  <a:cubicBezTo>
                    <a:pt x="120757" y="338541"/>
                    <a:pt x="128753" y="337346"/>
                    <a:pt x="135958" y="337193"/>
                  </a:cubicBezTo>
                  <a:close/>
                  <a:moveTo>
                    <a:pt x="228276" y="245137"/>
                  </a:moveTo>
                  <a:cubicBezTo>
                    <a:pt x="228276" y="245137"/>
                    <a:pt x="236918" y="255622"/>
                    <a:pt x="236918" y="255622"/>
                  </a:cubicBezTo>
                  <a:cubicBezTo>
                    <a:pt x="202347" y="285228"/>
                    <a:pt x="167158" y="289546"/>
                    <a:pt x="167158" y="289546"/>
                  </a:cubicBezTo>
                  <a:lnTo>
                    <a:pt x="145967" y="288640"/>
                  </a:lnTo>
                  <a:lnTo>
                    <a:pt x="156145" y="276304"/>
                  </a:lnTo>
                  <a:lnTo>
                    <a:pt x="158746" y="276593"/>
                  </a:lnTo>
                  <a:cubicBezTo>
                    <a:pt x="173023" y="276285"/>
                    <a:pt x="187531" y="272584"/>
                    <a:pt x="198643" y="267342"/>
                  </a:cubicBezTo>
                  <a:cubicBezTo>
                    <a:pt x="199878" y="266108"/>
                    <a:pt x="230127" y="247604"/>
                    <a:pt x="228276" y="245137"/>
                  </a:cubicBezTo>
                  <a:close/>
                  <a:moveTo>
                    <a:pt x="270872" y="233999"/>
                  </a:moveTo>
                  <a:cubicBezTo>
                    <a:pt x="314660" y="229059"/>
                    <a:pt x="343030" y="253143"/>
                    <a:pt x="343030" y="253143"/>
                  </a:cubicBezTo>
                  <a:cubicBezTo>
                    <a:pt x="391135" y="298840"/>
                    <a:pt x="359065" y="335893"/>
                    <a:pt x="359065" y="335893"/>
                  </a:cubicBezTo>
                  <a:cubicBezTo>
                    <a:pt x="331312" y="356889"/>
                    <a:pt x="316510" y="339598"/>
                    <a:pt x="316510" y="339598"/>
                  </a:cubicBezTo>
                  <a:cubicBezTo>
                    <a:pt x="298624" y="305016"/>
                    <a:pt x="326378" y="280315"/>
                    <a:pt x="326378" y="280315"/>
                  </a:cubicBezTo>
                  <a:cubicBezTo>
                    <a:pt x="326378" y="280315"/>
                    <a:pt x="326378" y="280315"/>
                    <a:pt x="339329" y="288960"/>
                  </a:cubicBezTo>
                  <a:cubicBezTo>
                    <a:pt x="323911" y="292665"/>
                    <a:pt x="320210" y="311191"/>
                    <a:pt x="320210" y="311191"/>
                  </a:cubicBezTo>
                  <a:cubicBezTo>
                    <a:pt x="319593" y="337127"/>
                    <a:pt x="340563" y="334040"/>
                    <a:pt x="340563" y="334040"/>
                  </a:cubicBezTo>
                  <a:cubicBezTo>
                    <a:pt x="372633" y="323542"/>
                    <a:pt x="351664" y="284637"/>
                    <a:pt x="351664" y="284637"/>
                  </a:cubicBezTo>
                  <a:cubicBezTo>
                    <a:pt x="320210" y="241410"/>
                    <a:pt x="277039" y="247586"/>
                    <a:pt x="277039" y="247586"/>
                  </a:cubicBezTo>
                  <a:cubicBezTo>
                    <a:pt x="277039" y="247586"/>
                    <a:pt x="277039" y="247586"/>
                    <a:pt x="270872" y="233999"/>
                  </a:cubicBezTo>
                  <a:close/>
                  <a:moveTo>
                    <a:pt x="224565" y="198672"/>
                  </a:moveTo>
                  <a:lnTo>
                    <a:pt x="238771" y="209363"/>
                  </a:lnTo>
                  <a:cubicBezTo>
                    <a:pt x="289394" y="271042"/>
                    <a:pt x="275195" y="335805"/>
                    <a:pt x="275195" y="335805"/>
                  </a:cubicBezTo>
                  <a:cubicBezTo>
                    <a:pt x="259143" y="401801"/>
                    <a:pt x="222719" y="418454"/>
                    <a:pt x="222719" y="418454"/>
                  </a:cubicBezTo>
                  <a:cubicBezTo>
                    <a:pt x="222719" y="418454"/>
                    <a:pt x="222719" y="418454"/>
                    <a:pt x="219633" y="401801"/>
                  </a:cubicBezTo>
                  <a:cubicBezTo>
                    <a:pt x="269639" y="370962"/>
                    <a:pt x="261613" y="298798"/>
                    <a:pt x="261613" y="298798"/>
                  </a:cubicBezTo>
                  <a:cubicBezTo>
                    <a:pt x="259761" y="282761"/>
                    <a:pt x="257291" y="267342"/>
                    <a:pt x="250500" y="252538"/>
                  </a:cubicBezTo>
                  <a:cubicBezTo>
                    <a:pt x="246333" y="242670"/>
                    <a:pt x="240584" y="232763"/>
                    <a:pt x="233581" y="223655"/>
                  </a:cubicBezTo>
                  <a:lnTo>
                    <a:pt x="215672" y="206010"/>
                  </a:lnTo>
                  <a:close/>
                  <a:moveTo>
                    <a:pt x="1064445" y="150275"/>
                  </a:moveTo>
                  <a:cubicBezTo>
                    <a:pt x="1064445" y="150275"/>
                    <a:pt x="1084804" y="202567"/>
                    <a:pt x="1045937" y="232712"/>
                  </a:cubicBezTo>
                  <a:cubicBezTo>
                    <a:pt x="1045937" y="232712"/>
                    <a:pt x="1039150" y="183496"/>
                    <a:pt x="1064445" y="150275"/>
                  </a:cubicBezTo>
                  <a:close/>
                  <a:moveTo>
                    <a:pt x="1048488" y="123686"/>
                  </a:moveTo>
                  <a:lnTo>
                    <a:pt x="1058977" y="140931"/>
                  </a:lnTo>
                  <a:cubicBezTo>
                    <a:pt x="1042934" y="181580"/>
                    <a:pt x="988019" y="180963"/>
                    <a:pt x="988019" y="180963"/>
                  </a:cubicBezTo>
                  <a:cubicBezTo>
                    <a:pt x="1013317" y="121839"/>
                    <a:pt x="1048488" y="123686"/>
                    <a:pt x="1048488" y="123686"/>
                  </a:cubicBezTo>
                  <a:close/>
                  <a:moveTo>
                    <a:pt x="318273" y="121591"/>
                  </a:moveTo>
                  <a:lnTo>
                    <a:pt x="318205" y="127926"/>
                  </a:lnTo>
                  <a:cubicBezTo>
                    <a:pt x="318205" y="127926"/>
                    <a:pt x="309570" y="180960"/>
                    <a:pt x="263926" y="222276"/>
                  </a:cubicBezTo>
                  <a:cubicBezTo>
                    <a:pt x="256526" y="211176"/>
                    <a:pt x="256526" y="211176"/>
                    <a:pt x="256526" y="211176"/>
                  </a:cubicBezTo>
                  <a:cubicBezTo>
                    <a:pt x="256526" y="211176"/>
                    <a:pt x="282200" y="191751"/>
                    <a:pt x="296858" y="153942"/>
                  </a:cubicBezTo>
                  <a:lnTo>
                    <a:pt x="300853" y="135729"/>
                  </a:lnTo>
                  <a:lnTo>
                    <a:pt x="317441" y="122042"/>
                  </a:lnTo>
                  <a:close/>
                  <a:moveTo>
                    <a:pt x="1071666" y="94418"/>
                  </a:moveTo>
                  <a:lnTo>
                    <a:pt x="1083440" y="100809"/>
                  </a:lnTo>
                  <a:lnTo>
                    <a:pt x="1082156" y="103858"/>
                  </a:lnTo>
                  <a:cubicBezTo>
                    <a:pt x="1076489" y="115123"/>
                    <a:pt x="1065617" y="133424"/>
                    <a:pt x="1065154" y="132961"/>
                  </a:cubicBezTo>
                  <a:cubicBezTo>
                    <a:pt x="1056518" y="120605"/>
                    <a:pt x="1056518" y="120605"/>
                    <a:pt x="1056518" y="120605"/>
                  </a:cubicBezTo>
                  <a:cubicBezTo>
                    <a:pt x="1056518" y="120605"/>
                    <a:pt x="1066850" y="111802"/>
                    <a:pt x="1071477" y="99987"/>
                  </a:cubicBezTo>
                  <a:close/>
                  <a:moveTo>
                    <a:pt x="982540" y="68099"/>
                  </a:moveTo>
                  <a:cubicBezTo>
                    <a:pt x="982540" y="68099"/>
                    <a:pt x="1033183" y="74897"/>
                    <a:pt x="1043064" y="120013"/>
                  </a:cubicBezTo>
                  <a:cubicBezTo>
                    <a:pt x="1043064" y="120013"/>
                    <a:pt x="1004156" y="110742"/>
                    <a:pt x="982540" y="68099"/>
                  </a:cubicBezTo>
                  <a:close/>
                  <a:moveTo>
                    <a:pt x="477162" y="44043"/>
                  </a:moveTo>
                  <a:lnTo>
                    <a:pt x="486682" y="49002"/>
                  </a:lnTo>
                  <a:cubicBezTo>
                    <a:pt x="500869" y="60107"/>
                    <a:pt x="508889" y="81697"/>
                    <a:pt x="511356" y="98969"/>
                  </a:cubicBezTo>
                  <a:cubicBezTo>
                    <a:pt x="513824" y="118092"/>
                    <a:pt x="512590" y="141534"/>
                    <a:pt x="497169" y="155722"/>
                  </a:cubicBezTo>
                  <a:cubicBezTo>
                    <a:pt x="482981" y="168676"/>
                    <a:pt x="459541" y="172994"/>
                    <a:pt x="441035" y="169293"/>
                  </a:cubicBezTo>
                  <a:cubicBezTo>
                    <a:pt x="441035" y="169293"/>
                    <a:pt x="396006" y="161273"/>
                    <a:pt x="407109" y="105138"/>
                  </a:cubicBezTo>
                  <a:cubicBezTo>
                    <a:pt x="407109" y="105138"/>
                    <a:pt x="415128" y="68125"/>
                    <a:pt x="457691" y="73060"/>
                  </a:cubicBezTo>
                  <a:cubicBezTo>
                    <a:pt x="474962" y="74911"/>
                    <a:pt x="491617" y="103904"/>
                    <a:pt x="483598" y="118709"/>
                  </a:cubicBezTo>
                  <a:cubicBezTo>
                    <a:pt x="476813" y="131664"/>
                    <a:pt x="459541" y="141534"/>
                    <a:pt x="445970" y="134748"/>
                  </a:cubicBezTo>
                  <a:cubicBezTo>
                    <a:pt x="438569" y="131664"/>
                    <a:pt x="434867" y="121177"/>
                    <a:pt x="436718" y="113774"/>
                  </a:cubicBezTo>
                  <a:cubicBezTo>
                    <a:pt x="442886" y="123645"/>
                    <a:pt x="447821" y="127346"/>
                    <a:pt x="459541" y="124261"/>
                  </a:cubicBezTo>
                  <a:cubicBezTo>
                    <a:pt x="459541" y="124261"/>
                    <a:pt x="478663" y="118709"/>
                    <a:pt x="460158" y="92183"/>
                  </a:cubicBezTo>
                  <a:cubicBezTo>
                    <a:pt x="460158" y="92183"/>
                    <a:pt x="442886" y="74911"/>
                    <a:pt x="421913" y="95885"/>
                  </a:cubicBezTo>
                  <a:cubicBezTo>
                    <a:pt x="421913" y="95885"/>
                    <a:pt x="396006" y="128580"/>
                    <a:pt x="433017" y="155105"/>
                  </a:cubicBezTo>
                  <a:cubicBezTo>
                    <a:pt x="433017" y="155105"/>
                    <a:pt x="462009" y="171144"/>
                    <a:pt x="494702" y="139683"/>
                  </a:cubicBezTo>
                  <a:cubicBezTo>
                    <a:pt x="505804" y="129814"/>
                    <a:pt x="503337" y="107606"/>
                    <a:pt x="500253" y="94651"/>
                  </a:cubicBezTo>
                  <a:cubicBezTo>
                    <a:pt x="495164" y="73369"/>
                    <a:pt x="480707" y="56251"/>
                    <a:pt x="461045" y="50583"/>
                  </a:cubicBezTo>
                  <a:lnTo>
                    <a:pt x="457051" y="50286"/>
                  </a:lnTo>
                  <a:close/>
                  <a:moveTo>
                    <a:pt x="960196" y="43223"/>
                  </a:moveTo>
                  <a:lnTo>
                    <a:pt x="994733" y="53944"/>
                  </a:lnTo>
                  <a:lnTo>
                    <a:pt x="946715" y="74272"/>
                  </a:lnTo>
                  <a:cubicBezTo>
                    <a:pt x="921423" y="93423"/>
                    <a:pt x="901067" y="115663"/>
                    <a:pt x="869606" y="126166"/>
                  </a:cubicBezTo>
                  <a:cubicBezTo>
                    <a:pt x="848016" y="133579"/>
                    <a:pt x="829510" y="131725"/>
                    <a:pt x="807920" y="126784"/>
                  </a:cubicBezTo>
                  <a:cubicBezTo>
                    <a:pt x="807920" y="126784"/>
                    <a:pt x="749318" y="112574"/>
                    <a:pt x="775226" y="52650"/>
                  </a:cubicBezTo>
                  <a:cubicBezTo>
                    <a:pt x="785712" y="62534"/>
                    <a:pt x="785712" y="62534"/>
                    <a:pt x="785712" y="62534"/>
                  </a:cubicBezTo>
                  <a:cubicBezTo>
                    <a:pt x="785712" y="62534"/>
                    <a:pt x="763505" y="102690"/>
                    <a:pt x="811004" y="113810"/>
                  </a:cubicBezTo>
                  <a:cubicBezTo>
                    <a:pt x="827043" y="117517"/>
                    <a:pt x="843081" y="119370"/>
                    <a:pt x="859120" y="116899"/>
                  </a:cubicBezTo>
                  <a:cubicBezTo>
                    <a:pt x="878243" y="113192"/>
                    <a:pt x="891197" y="99601"/>
                    <a:pt x="902917" y="85392"/>
                  </a:cubicBezTo>
                  <a:cubicBezTo>
                    <a:pt x="915255" y="71183"/>
                    <a:pt x="929905" y="58519"/>
                    <a:pt x="946252" y="49252"/>
                  </a:cubicBezTo>
                  <a:close/>
                  <a:moveTo>
                    <a:pt x="530281" y="27554"/>
                  </a:moveTo>
                  <a:lnTo>
                    <a:pt x="536599" y="34882"/>
                  </a:lnTo>
                  <a:cubicBezTo>
                    <a:pt x="543857" y="46535"/>
                    <a:pt x="549447" y="60260"/>
                    <a:pt x="551452" y="76145"/>
                  </a:cubicBezTo>
                  <a:cubicBezTo>
                    <a:pt x="551452" y="76145"/>
                    <a:pt x="560704" y="161273"/>
                    <a:pt x="484215" y="198903"/>
                  </a:cubicBezTo>
                  <a:cubicBezTo>
                    <a:pt x="484215" y="198903"/>
                    <a:pt x="407109" y="230364"/>
                    <a:pt x="371332" y="169910"/>
                  </a:cubicBezTo>
                  <a:cubicBezTo>
                    <a:pt x="360537" y="151404"/>
                    <a:pt x="359149" y="125958"/>
                    <a:pt x="365240" y="102671"/>
                  </a:cubicBezTo>
                  <a:lnTo>
                    <a:pt x="369164" y="93968"/>
                  </a:lnTo>
                  <a:lnTo>
                    <a:pt x="387888" y="83805"/>
                  </a:lnTo>
                  <a:lnTo>
                    <a:pt x="385519" y="87865"/>
                  </a:lnTo>
                  <a:cubicBezTo>
                    <a:pt x="378734" y="102671"/>
                    <a:pt x="375033" y="116858"/>
                    <a:pt x="377501" y="132898"/>
                  </a:cubicBezTo>
                  <a:cubicBezTo>
                    <a:pt x="379351" y="144618"/>
                    <a:pt x="383668" y="155105"/>
                    <a:pt x="389837" y="164975"/>
                  </a:cubicBezTo>
                  <a:cubicBezTo>
                    <a:pt x="400324" y="181631"/>
                    <a:pt x="413894" y="193968"/>
                    <a:pt x="434251" y="195819"/>
                  </a:cubicBezTo>
                  <a:cubicBezTo>
                    <a:pt x="457691" y="197669"/>
                    <a:pt x="481747" y="192734"/>
                    <a:pt x="500869" y="178547"/>
                  </a:cubicBezTo>
                  <a:cubicBezTo>
                    <a:pt x="500869" y="178547"/>
                    <a:pt x="558853" y="134748"/>
                    <a:pt x="533563" y="61340"/>
                  </a:cubicBezTo>
                  <a:cubicBezTo>
                    <a:pt x="533563" y="61340"/>
                    <a:pt x="531944" y="56212"/>
                    <a:pt x="527896" y="48597"/>
                  </a:cubicBezTo>
                  <a:lnTo>
                    <a:pt x="515790" y="32052"/>
                  </a:lnTo>
                  <a:close/>
                  <a:moveTo>
                    <a:pt x="598466" y="11329"/>
                  </a:moveTo>
                  <a:lnTo>
                    <a:pt x="598459" y="14218"/>
                  </a:lnTo>
                  <a:cubicBezTo>
                    <a:pt x="599412" y="21242"/>
                    <a:pt x="600761" y="25520"/>
                    <a:pt x="600761" y="25520"/>
                  </a:cubicBezTo>
                  <a:cubicBezTo>
                    <a:pt x="630976" y="95206"/>
                    <a:pt x="706819" y="74239"/>
                    <a:pt x="706819" y="74239"/>
                  </a:cubicBezTo>
                  <a:lnTo>
                    <a:pt x="703736" y="89039"/>
                  </a:lnTo>
                  <a:cubicBezTo>
                    <a:pt x="684621" y="97056"/>
                    <a:pt x="662423" y="93972"/>
                    <a:pt x="662423" y="93972"/>
                  </a:cubicBezTo>
                  <a:cubicBezTo>
                    <a:pt x="619876" y="84106"/>
                    <a:pt x="600144" y="52038"/>
                    <a:pt x="600144" y="52038"/>
                  </a:cubicBezTo>
                  <a:cubicBezTo>
                    <a:pt x="594132" y="42633"/>
                    <a:pt x="589623" y="32304"/>
                    <a:pt x="586743" y="21598"/>
                  </a:cubicBezTo>
                  <a:lnTo>
                    <a:pt x="585744" y="12611"/>
                  </a:lnTo>
                  <a:close/>
                  <a:moveTo>
                    <a:pt x="821940" y="9354"/>
                  </a:moveTo>
                  <a:lnTo>
                    <a:pt x="835481" y="10719"/>
                  </a:lnTo>
                  <a:lnTo>
                    <a:pt x="835692" y="13803"/>
                  </a:lnTo>
                  <a:cubicBezTo>
                    <a:pt x="835692" y="13803"/>
                    <a:pt x="823976" y="15653"/>
                    <a:pt x="823976" y="15653"/>
                  </a:cubicBezTo>
                  <a:close/>
                  <a:moveTo>
                    <a:pt x="651272" y="6006"/>
                  </a:moveTo>
                  <a:lnTo>
                    <a:pt x="650023" y="9592"/>
                  </a:lnTo>
                  <a:cubicBezTo>
                    <a:pt x="650023" y="9592"/>
                    <a:pt x="651255" y="43485"/>
                    <a:pt x="688244" y="38555"/>
                  </a:cubicBezTo>
                  <a:cubicBezTo>
                    <a:pt x="688244" y="38555"/>
                    <a:pt x="705505" y="36706"/>
                    <a:pt x="716601" y="25614"/>
                  </a:cubicBezTo>
                  <a:cubicBezTo>
                    <a:pt x="722767" y="43485"/>
                    <a:pt x="722767" y="43485"/>
                    <a:pt x="722767" y="43485"/>
                  </a:cubicBezTo>
                  <a:cubicBezTo>
                    <a:pt x="722767" y="43485"/>
                    <a:pt x="682696" y="65668"/>
                    <a:pt x="651872" y="45333"/>
                  </a:cubicBezTo>
                  <a:cubicBezTo>
                    <a:pt x="651872" y="45333"/>
                    <a:pt x="642933" y="35782"/>
                    <a:pt x="639234" y="21301"/>
                  </a:cubicBezTo>
                  <a:lnTo>
                    <a:pt x="639322" y="7210"/>
                  </a:lnTo>
                  <a:close/>
                  <a:moveTo>
                    <a:pt x="769302" y="4047"/>
                  </a:moveTo>
                  <a:lnTo>
                    <a:pt x="783556" y="5484"/>
                  </a:lnTo>
                  <a:lnTo>
                    <a:pt x="783337" y="6114"/>
                  </a:lnTo>
                  <a:cubicBezTo>
                    <a:pt x="782779" y="8831"/>
                    <a:pt x="782663" y="10720"/>
                    <a:pt x="782663" y="10720"/>
                  </a:cubicBezTo>
                  <a:cubicBezTo>
                    <a:pt x="785129" y="55738"/>
                    <a:pt x="813493" y="45871"/>
                    <a:pt x="813493" y="45871"/>
                  </a:cubicBezTo>
                  <a:cubicBezTo>
                    <a:pt x="836308" y="40937"/>
                    <a:pt x="846482" y="28912"/>
                    <a:pt x="850953" y="18120"/>
                  </a:cubicBezTo>
                  <a:lnTo>
                    <a:pt x="852275" y="12412"/>
                  </a:lnTo>
                  <a:lnTo>
                    <a:pt x="865105" y="13705"/>
                  </a:lnTo>
                  <a:lnTo>
                    <a:pt x="866268" y="14066"/>
                  </a:lnTo>
                  <a:lnTo>
                    <a:pt x="866243" y="16655"/>
                  </a:lnTo>
                  <a:cubicBezTo>
                    <a:pt x="860780" y="40937"/>
                    <a:pt x="843091" y="52038"/>
                    <a:pt x="843091" y="52038"/>
                  </a:cubicBezTo>
                  <a:cubicBezTo>
                    <a:pt x="796844" y="82256"/>
                    <a:pt x="777730" y="39088"/>
                    <a:pt x="777730" y="39088"/>
                  </a:cubicBezTo>
                  <a:cubicBezTo>
                    <a:pt x="773106" y="30146"/>
                    <a:pt x="769406" y="19970"/>
                    <a:pt x="768712" y="9949"/>
                  </a:cubicBezTo>
                  <a:close/>
                  <a:moveTo>
                    <a:pt x="729158" y="0"/>
                  </a:moveTo>
                  <a:lnTo>
                    <a:pt x="747981" y="1898"/>
                  </a:lnTo>
                  <a:lnTo>
                    <a:pt x="750045" y="6743"/>
                  </a:lnTo>
                  <a:cubicBezTo>
                    <a:pt x="755285" y="23304"/>
                    <a:pt x="758522" y="46874"/>
                    <a:pt x="750507" y="74912"/>
                  </a:cubicBezTo>
                  <a:cubicBezTo>
                    <a:pt x="750507" y="74912"/>
                    <a:pt x="729547" y="138382"/>
                    <a:pt x="661736" y="145161"/>
                  </a:cubicBezTo>
                  <a:cubicBezTo>
                    <a:pt x="661736" y="145161"/>
                    <a:pt x="605637" y="158101"/>
                    <a:pt x="566183" y="103874"/>
                  </a:cubicBezTo>
                  <a:lnTo>
                    <a:pt x="569265" y="89701"/>
                  </a:lnTo>
                  <a:cubicBezTo>
                    <a:pt x="569265" y="89701"/>
                    <a:pt x="598240" y="141464"/>
                    <a:pt x="677147" y="127290"/>
                  </a:cubicBezTo>
                  <a:cubicBezTo>
                    <a:pt x="677147" y="127290"/>
                    <a:pt x="734479" y="111269"/>
                    <a:pt x="738178" y="38555"/>
                  </a:cubicBezTo>
                  <a:cubicBezTo>
                    <a:pt x="738178" y="38555"/>
                    <a:pt x="738949" y="22996"/>
                    <a:pt x="733400" y="6897"/>
                  </a:cubicBezTo>
                  <a:close/>
                </a:path>
              </a:pathLst>
            </a:custGeom>
            <a:solidFill>
              <a:srgbClr val="80A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endParaRPr lang="zh-CN" altLang="en-US"/>
            </a:p>
          </p:txBody>
        </p:sp>
      </p:grpSp>
      <p:sp>
        <p:nvSpPr>
          <p:cNvPr id="45" name="文本占位符 37"/>
          <p:cNvSpPr>
            <a:spLocks noGrp="1"/>
          </p:cNvSpPr>
          <p:nvPr>
            <p:ph type="body" sz="quarter" idx="10"/>
          </p:nvPr>
        </p:nvSpPr>
        <p:spPr>
          <a:xfrm>
            <a:off x="3390106" y="4162375"/>
            <a:ext cx="5411788" cy="826953"/>
          </a:xfrm>
          <a:prstGeom prst="rect">
            <a:avLst/>
          </a:prstGeom>
        </p:spPr>
        <p:txBody>
          <a:bodyPr anchor="ctr"/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4400">
                <a:solidFill>
                  <a:srgbClr val="004DA1"/>
                </a:solidFill>
                <a:latin typeface="+mj-ea"/>
                <a:ea typeface="+mj-ea"/>
              </a:defRPr>
            </a:lvl1pPr>
          </a:lstStyle>
          <a:p>
            <a:pPr lvl="0"/>
            <a:endParaRPr lang="zh-CN" altLang="en-US" dirty="0"/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50" advTm="6000">
        <p14:flip dir="r"/>
      </p:transition>
    </mc:Choice>
    <mc:Fallback>
      <p:transition spd="slow" advTm="6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3" presetClass="entr" presetSubtype="528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" presetID="16" presetClass="entr" presetSubtype="37" fill="hold" grpId="0" nodeType="withEffect" nodePh="1">
                                  <p:stCondLst>
                                    <p:cond delay="1500"/>
                                  </p:stCondLst>
                                  <p:endCondLst>
                                    <p:cond evt="begin" delay="0">
                                      <p:tn val="26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8" dur="1000"/>
                                        <p:tgtEl>
                                          <p:spTgt spid="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42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" presetID="12" presetClass="entr" presetSubtype="8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" dur="10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37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42" presetClass="entr" presetSubtype="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2" grpId="0"/>
      <p:bldP spid="34" grpId="0" animBg="1"/>
      <p:bldP spid="45" grpId="0" build="p"/>
    </p:bldLst>
  </p:timing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图片 7"/>
          <p:cNvPicPr>
            <a:picLocks noChangeAspect="1"/>
          </p:cNvPicPr>
          <p:nvPr userDrawn="1"/>
        </p:nvPicPr>
        <p:blipFill rotWithShape="1"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 l="14524" t="7588" r="2185" b="6189"/>
          <a:stretch>
            <a:fillRect/>
          </a:stretch>
        </p:blipFill>
        <p:spPr>
          <a:xfrm>
            <a:off x="0" y="5820229"/>
            <a:ext cx="1247834" cy="1037771"/>
          </a:xfrm>
          <a:prstGeom prst="rect">
            <a:avLst/>
          </a:prstGeom>
        </p:spPr>
      </p:pic>
      <p:pic>
        <p:nvPicPr>
          <p:cNvPr id="9" name="图片 8"/>
          <p:cNvPicPr>
            <a:picLocks noChangeAspect="1"/>
          </p:cNvPicPr>
          <p:nvPr userDrawn="1"/>
        </p:nvPicPr>
        <p:blipFill rotWithShape="1"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 t="3090" r="37330" b="4409"/>
          <a:stretch>
            <a:fillRect/>
          </a:stretch>
        </p:blipFill>
        <p:spPr>
          <a:xfrm>
            <a:off x="10442106" y="5305822"/>
            <a:ext cx="1749894" cy="1552177"/>
          </a:xfrm>
          <a:prstGeom prst="rect">
            <a:avLst/>
          </a:prstGeom>
        </p:spPr>
      </p:pic>
      <p:grpSp>
        <p:nvGrpSpPr>
          <p:cNvPr id="22" name="组合 21"/>
          <p:cNvGrpSpPr/>
          <p:nvPr/>
        </p:nvGrpSpPr>
        <p:grpSpPr>
          <a:xfrm>
            <a:off x="2629372" y="730185"/>
            <a:ext cx="1143772" cy="435035"/>
            <a:chOff x="4829105" y="817220"/>
            <a:chExt cx="1143772" cy="435035"/>
          </a:xfrm>
        </p:grpSpPr>
        <p:sp>
          <p:nvSpPr>
            <p:cNvPr id="26" name="Freeform 32"/>
            <p:cNvSpPr/>
            <p:nvPr/>
          </p:nvSpPr>
          <p:spPr bwMode="auto">
            <a:xfrm rot="20700000">
              <a:off x="4829105" y="817220"/>
              <a:ext cx="764541" cy="435035"/>
            </a:xfrm>
            <a:custGeom>
              <a:avLst/>
              <a:gdLst>
                <a:gd name="T0" fmla="*/ 0 w 149"/>
                <a:gd name="T1" fmla="*/ 12 h 82"/>
                <a:gd name="T2" fmla="*/ 48 w 149"/>
                <a:gd name="T3" fmla="*/ 37 h 82"/>
                <a:gd name="T4" fmla="*/ 71 w 149"/>
                <a:gd name="T5" fmla="*/ 18 h 82"/>
                <a:gd name="T6" fmla="*/ 103 w 149"/>
                <a:gd name="T7" fmla="*/ 45 h 82"/>
                <a:gd name="T8" fmla="*/ 114 w 149"/>
                <a:gd name="T9" fmla="*/ 65 h 82"/>
                <a:gd name="T10" fmla="*/ 149 w 149"/>
                <a:gd name="T11" fmla="*/ 70 h 82"/>
                <a:gd name="T12" fmla="*/ 110 w 149"/>
                <a:gd name="T13" fmla="*/ 68 h 82"/>
                <a:gd name="T14" fmla="*/ 100 w 149"/>
                <a:gd name="T15" fmla="*/ 55 h 82"/>
                <a:gd name="T16" fmla="*/ 75 w 149"/>
                <a:gd name="T17" fmla="*/ 25 h 82"/>
                <a:gd name="T18" fmla="*/ 54 w 149"/>
                <a:gd name="T19" fmla="*/ 35 h 82"/>
                <a:gd name="T20" fmla="*/ 61 w 149"/>
                <a:gd name="T21" fmla="*/ 52 h 82"/>
                <a:gd name="T22" fmla="*/ 74 w 149"/>
                <a:gd name="T23" fmla="*/ 49 h 82"/>
                <a:gd name="T24" fmla="*/ 73 w 149"/>
                <a:gd name="T25" fmla="*/ 43 h 82"/>
                <a:gd name="T26" fmla="*/ 65 w 149"/>
                <a:gd name="T27" fmla="*/ 46 h 82"/>
                <a:gd name="T28" fmla="*/ 70 w 149"/>
                <a:gd name="T29" fmla="*/ 36 h 82"/>
                <a:gd name="T30" fmla="*/ 81 w 149"/>
                <a:gd name="T31" fmla="*/ 48 h 82"/>
                <a:gd name="T32" fmla="*/ 67 w 149"/>
                <a:gd name="T33" fmla="*/ 59 h 82"/>
                <a:gd name="T34" fmla="*/ 48 w 149"/>
                <a:gd name="T35" fmla="*/ 46 h 82"/>
                <a:gd name="T36" fmla="*/ 0 w 149"/>
                <a:gd name="T37" fmla="*/ 12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49" h="82">
                  <a:moveTo>
                    <a:pt x="0" y="12"/>
                  </a:moveTo>
                  <a:cubicBezTo>
                    <a:pt x="0" y="12"/>
                    <a:pt x="36" y="0"/>
                    <a:pt x="48" y="37"/>
                  </a:cubicBezTo>
                  <a:cubicBezTo>
                    <a:pt x="48" y="37"/>
                    <a:pt x="47" y="15"/>
                    <a:pt x="71" y="18"/>
                  </a:cubicBezTo>
                  <a:cubicBezTo>
                    <a:pt x="92" y="20"/>
                    <a:pt x="103" y="45"/>
                    <a:pt x="103" y="45"/>
                  </a:cubicBezTo>
                  <a:cubicBezTo>
                    <a:pt x="103" y="45"/>
                    <a:pt x="109" y="59"/>
                    <a:pt x="114" y="65"/>
                  </a:cubicBezTo>
                  <a:cubicBezTo>
                    <a:pt x="116" y="67"/>
                    <a:pt x="123" y="75"/>
                    <a:pt x="149" y="70"/>
                  </a:cubicBezTo>
                  <a:cubicBezTo>
                    <a:pt x="149" y="70"/>
                    <a:pt x="125" y="82"/>
                    <a:pt x="110" y="68"/>
                  </a:cubicBezTo>
                  <a:cubicBezTo>
                    <a:pt x="110" y="68"/>
                    <a:pt x="103" y="60"/>
                    <a:pt x="100" y="55"/>
                  </a:cubicBezTo>
                  <a:cubicBezTo>
                    <a:pt x="98" y="51"/>
                    <a:pt x="92" y="31"/>
                    <a:pt x="75" y="25"/>
                  </a:cubicBezTo>
                  <a:cubicBezTo>
                    <a:pt x="65" y="22"/>
                    <a:pt x="56" y="25"/>
                    <a:pt x="54" y="35"/>
                  </a:cubicBezTo>
                  <a:cubicBezTo>
                    <a:pt x="51" y="45"/>
                    <a:pt x="61" y="52"/>
                    <a:pt x="61" y="52"/>
                  </a:cubicBezTo>
                  <a:cubicBezTo>
                    <a:pt x="61" y="52"/>
                    <a:pt x="71" y="56"/>
                    <a:pt x="74" y="49"/>
                  </a:cubicBezTo>
                  <a:cubicBezTo>
                    <a:pt x="74" y="49"/>
                    <a:pt x="76" y="44"/>
                    <a:pt x="73" y="43"/>
                  </a:cubicBezTo>
                  <a:cubicBezTo>
                    <a:pt x="73" y="43"/>
                    <a:pt x="70" y="49"/>
                    <a:pt x="65" y="46"/>
                  </a:cubicBezTo>
                  <a:cubicBezTo>
                    <a:pt x="61" y="43"/>
                    <a:pt x="65" y="36"/>
                    <a:pt x="70" y="36"/>
                  </a:cubicBezTo>
                  <a:cubicBezTo>
                    <a:pt x="76" y="36"/>
                    <a:pt x="82" y="39"/>
                    <a:pt x="81" y="48"/>
                  </a:cubicBezTo>
                  <a:cubicBezTo>
                    <a:pt x="79" y="57"/>
                    <a:pt x="73" y="60"/>
                    <a:pt x="67" y="59"/>
                  </a:cubicBezTo>
                  <a:cubicBezTo>
                    <a:pt x="56" y="58"/>
                    <a:pt x="53" y="54"/>
                    <a:pt x="48" y="46"/>
                  </a:cubicBezTo>
                  <a:cubicBezTo>
                    <a:pt x="38" y="27"/>
                    <a:pt x="34" y="12"/>
                    <a:pt x="0" y="12"/>
                  </a:cubicBezTo>
                  <a:close/>
                </a:path>
              </a:pathLst>
            </a:custGeom>
            <a:solidFill>
              <a:srgbClr val="004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Freeform 33"/>
            <p:cNvSpPr/>
            <p:nvPr/>
          </p:nvSpPr>
          <p:spPr bwMode="auto">
            <a:xfrm rot="20700000">
              <a:off x="5460312" y="989131"/>
              <a:ext cx="512565" cy="159369"/>
            </a:xfrm>
            <a:custGeom>
              <a:avLst/>
              <a:gdLst>
                <a:gd name="T0" fmla="*/ 0 w 100"/>
                <a:gd name="T1" fmla="*/ 18 h 30"/>
                <a:gd name="T2" fmla="*/ 39 w 100"/>
                <a:gd name="T3" fmla="*/ 13 h 30"/>
                <a:gd name="T4" fmla="*/ 49 w 100"/>
                <a:gd name="T5" fmla="*/ 27 h 30"/>
                <a:gd name="T6" fmla="*/ 71 w 100"/>
                <a:gd name="T7" fmla="*/ 17 h 30"/>
                <a:gd name="T8" fmla="*/ 80 w 100"/>
                <a:gd name="T9" fmla="*/ 8 h 30"/>
                <a:gd name="T10" fmla="*/ 100 w 100"/>
                <a:gd name="T11" fmla="*/ 10 h 30"/>
                <a:gd name="T12" fmla="*/ 78 w 100"/>
                <a:gd name="T13" fmla="*/ 5 h 30"/>
                <a:gd name="T14" fmla="*/ 71 w 100"/>
                <a:gd name="T15" fmla="*/ 11 h 30"/>
                <a:gd name="T16" fmla="*/ 52 w 100"/>
                <a:gd name="T17" fmla="*/ 24 h 30"/>
                <a:gd name="T18" fmla="*/ 42 w 100"/>
                <a:gd name="T19" fmla="*/ 15 h 30"/>
                <a:gd name="T20" fmla="*/ 49 w 100"/>
                <a:gd name="T21" fmla="*/ 7 h 30"/>
                <a:gd name="T22" fmla="*/ 56 w 100"/>
                <a:gd name="T23" fmla="*/ 10 h 30"/>
                <a:gd name="T24" fmla="*/ 54 w 100"/>
                <a:gd name="T25" fmla="*/ 13 h 30"/>
                <a:gd name="T26" fmla="*/ 50 w 100"/>
                <a:gd name="T27" fmla="*/ 11 h 30"/>
                <a:gd name="T28" fmla="*/ 51 w 100"/>
                <a:gd name="T29" fmla="*/ 17 h 30"/>
                <a:gd name="T30" fmla="*/ 59 w 100"/>
                <a:gd name="T31" fmla="*/ 12 h 30"/>
                <a:gd name="T32" fmla="*/ 54 w 100"/>
                <a:gd name="T33" fmla="*/ 4 h 30"/>
                <a:gd name="T34" fmla="*/ 41 w 100"/>
                <a:gd name="T35" fmla="*/ 8 h 30"/>
                <a:gd name="T36" fmla="*/ 0 w 100"/>
                <a:gd name="T37" fmla="*/ 18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0" h="30">
                  <a:moveTo>
                    <a:pt x="0" y="18"/>
                  </a:moveTo>
                  <a:cubicBezTo>
                    <a:pt x="0" y="18"/>
                    <a:pt x="21" y="30"/>
                    <a:pt x="39" y="13"/>
                  </a:cubicBezTo>
                  <a:cubicBezTo>
                    <a:pt x="39" y="13"/>
                    <a:pt x="36" y="25"/>
                    <a:pt x="49" y="27"/>
                  </a:cubicBezTo>
                  <a:cubicBezTo>
                    <a:pt x="62" y="29"/>
                    <a:pt x="71" y="17"/>
                    <a:pt x="71" y="17"/>
                  </a:cubicBezTo>
                  <a:cubicBezTo>
                    <a:pt x="71" y="17"/>
                    <a:pt x="76" y="10"/>
                    <a:pt x="80" y="8"/>
                  </a:cubicBezTo>
                  <a:cubicBezTo>
                    <a:pt x="81" y="7"/>
                    <a:pt x="86" y="3"/>
                    <a:pt x="100" y="10"/>
                  </a:cubicBezTo>
                  <a:cubicBezTo>
                    <a:pt x="100" y="10"/>
                    <a:pt x="89" y="0"/>
                    <a:pt x="78" y="5"/>
                  </a:cubicBezTo>
                  <a:cubicBezTo>
                    <a:pt x="78" y="5"/>
                    <a:pt x="73" y="8"/>
                    <a:pt x="71" y="11"/>
                  </a:cubicBezTo>
                  <a:cubicBezTo>
                    <a:pt x="69" y="13"/>
                    <a:pt x="63" y="23"/>
                    <a:pt x="52" y="24"/>
                  </a:cubicBezTo>
                  <a:cubicBezTo>
                    <a:pt x="47" y="24"/>
                    <a:pt x="42" y="21"/>
                    <a:pt x="42" y="15"/>
                  </a:cubicBezTo>
                  <a:cubicBezTo>
                    <a:pt x="42" y="9"/>
                    <a:pt x="49" y="7"/>
                    <a:pt x="49" y="7"/>
                  </a:cubicBezTo>
                  <a:cubicBezTo>
                    <a:pt x="49" y="7"/>
                    <a:pt x="55" y="6"/>
                    <a:pt x="56" y="10"/>
                  </a:cubicBezTo>
                  <a:cubicBezTo>
                    <a:pt x="56" y="10"/>
                    <a:pt x="56" y="13"/>
                    <a:pt x="54" y="13"/>
                  </a:cubicBezTo>
                  <a:cubicBezTo>
                    <a:pt x="54" y="13"/>
                    <a:pt x="53" y="9"/>
                    <a:pt x="50" y="11"/>
                  </a:cubicBezTo>
                  <a:cubicBezTo>
                    <a:pt x="48" y="12"/>
                    <a:pt x="48" y="16"/>
                    <a:pt x="51" y="17"/>
                  </a:cubicBezTo>
                  <a:cubicBezTo>
                    <a:pt x="54" y="18"/>
                    <a:pt x="58" y="17"/>
                    <a:pt x="59" y="12"/>
                  </a:cubicBezTo>
                  <a:cubicBezTo>
                    <a:pt x="60" y="7"/>
                    <a:pt x="56" y="4"/>
                    <a:pt x="54" y="4"/>
                  </a:cubicBezTo>
                  <a:cubicBezTo>
                    <a:pt x="47" y="3"/>
                    <a:pt x="45" y="4"/>
                    <a:pt x="41" y="8"/>
                  </a:cubicBezTo>
                  <a:cubicBezTo>
                    <a:pt x="33" y="16"/>
                    <a:pt x="19" y="24"/>
                    <a:pt x="0" y="18"/>
                  </a:cubicBezTo>
                  <a:close/>
                </a:path>
              </a:pathLst>
            </a:custGeom>
            <a:solidFill>
              <a:srgbClr val="004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3" name="组合 22"/>
          <p:cNvGrpSpPr/>
          <p:nvPr/>
        </p:nvGrpSpPr>
        <p:grpSpPr>
          <a:xfrm>
            <a:off x="8421047" y="730185"/>
            <a:ext cx="1141581" cy="435035"/>
            <a:chOff x="6221314" y="817220"/>
            <a:chExt cx="1141581" cy="435035"/>
          </a:xfrm>
        </p:grpSpPr>
        <p:sp>
          <p:nvSpPr>
            <p:cNvPr id="24" name="Freeform 34"/>
            <p:cNvSpPr/>
            <p:nvPr/>
          </p:nvSpPr>
          <p:spPr bwMode="auto">
            <a:xfrm rot="900000">
              <a:off x="6600508" y="817220"/>
              <a:ext cx="762387" cy="435035"/>
            </a:xfrm>
            <a:custGeom>
              <a:avLst/>
              <a:gdLst>
                <a:gd name="T0" fmla="*/ 149 w 149"/>
                <a:gd name="T1" fmla="*/ 12 h 82"/>
                <a:gd name="T2" fmla="*/ 101 w 149"/>
                <a:gd name="T3" fmla="*/ 37 h 82"/>
                <a:gd name="T4" fmla="*/ 78 w 149"/>
                <a:gd name="T5" fmla="*/ 18 h 82"/>
                <a:gd name="T6" fmla="*/ 46 w 149"/>
                <a:gd name="T7" fmla="*/ 45 h 82"/>
                <a:gd name="T8" fmla="*/ 35 w 149"/>
                <a:gd name="T9" fmla="*/ 65 h 82"/>
                <a:gd name="T10" fmla="*/ 0 w 149"/>
                <a:gd name="T11" fmla="*/ 70 h 82"/>
                <a:gd name="T12" fmla="*/ 39 w 149"/>
                <a:gd name="T13" fmla="*/ 68 h 82"/>
                <a:gd name="T14" fmla="*/ 48 w 149"/>
                <a:gd name="T15" fmla="*/ 55 h 82"/>
                <a:gd name="T16" fmla="*/ 74 w 149"/>
                <a:gd name="T17" fmla="*/ 25 h 82"/>
                <a:gd name="T18" fmla="*/ 95 w 149"/>
                <a:gd name="T19" fmla="*/ 35 h 82"/>
                <a:gd name="T20" fmla="*/ 88 w 149"/>
                <a:gd name="T21" fmla="*/ 52 h 82"/>
                <a:gd name="T22" fmla="*/ 75 w 149"/>
                <a:gd name="T23" fmla="*/ 49 h 82"/>
                <a:gd name="T24" fmla="*/ 76 w 149"/>
                <a:gd name="T25" fmla="*/ 43 h 82"/>
                <a:gd name="T26" fmla="*/ 83 w 149"/>
                <a:gd name="T27" fmla="*/ 46 h 82"/>
                <a:gd name="T28" fmla="*/ 79 w 149"/>
                <a:gd name="T29" fmla="*/ 36 h 82"/>
                <a:gd name="T30" fmla="*/ 68 w 149"/>
                <a:gd name="T31" fmla="*/ 48 h 82"/>
                <a:gd name="T32" fmla="*/ 81 w 149"/>
                <a:gd name="T33" fmla="*/ 59 h 82"/>
                <a:gd name="T34" fmla="*/ 101 w 149"/>
                <a:gd name="T35" fmla="*/ 46 h 82"/>
                <a:gd name="T36" fmla="*/ 149 w 149"/>
                <a:gd name="T37" fmla="*/ 12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49" h="82">
                  <a:moveTo>
                    <a:pt x="149" y="12"/>
                  </a:moveTo>
                  <a:cubicBezTo>
                    <a:pt x="149" y="12"/>
                    <a:pt x="113" y="0"/>
                    <a:pt x="101" y="37"/>
                  </a:cubicBezTo>
                  <a:cubicBezTo>
                    <a:pt x="101" y="37"/>
                    <a:pt x="102" y="15"/>
                    <a:pt x="78" y="18"/>
                  </a:cubicBezTo>
                  <a:cubicBezTo>
                    <a:pt x="56" y="20"/>
                    <a:pt x="46" y="45"/>
                    <a:pt x="46" y="45"/>
                  </a:cubicBezTo>
                  <a:cubicBezTo>
                    <a:pt x="46" y="45"/>
                    <a:pt x="40" y="59"/>
                    <a:pt x="35" y="65"/>
                  </a:cubicBezTo>
                  <a:cubicBezTo>
                    <a:pt x="33" y="67"/>
                    <a:pt x="26" y="75"/>
                    <a:pt x="0" y="70"/>
                  </a:cubicBezTo>
                  <a:cubicBezTo>
                    <a:pt x="0" y="70"/>
                    <a:pt x="24" y="82"/>
                    <a:pt x="39" y="68"/>
                  </a:cubicBezTo>
                  <a:cubicBezTo>
                    <a:pt x="39" y="68"/>
                    <a:pt x="46" y="60"/>
                    <a:pt x="48" y="55"/>
                  </a:cubicBezTo>
                  <a:cubicBezTo>
                    <a:pt x="51" y="51"/>
                    <a:pt x="57" y="31"/>
                    <a:pt x="74" y="25"/>
                  </a:cubicBezTo>
                  <a:cubicBezTo>
                    <a:pt x="83" y="22"/>
                    <a:pt x="92" y="25"/>
                    <a:pt x="95" y="35"/>
                  </a:cubicBezTo>
                  <a:cubicBezTo>
                    <a:pt x="98" y="45"/>
                    <a:pt x="88" y="52"/>
                    <a:pt x="88" y="52"/>
                  </a:cubicBezTo>
                  <a:cubicBezTo>
                    <a:pt x="88" y="52"/>
                    <a:pt x="78" y="56"/>
                    <a:pt x="75" y="49"/>
                  </a:cubicBezTo>
                  <a:cubicBezTo>
                    <a:pt x="75" y="49"/>
                    <a:pt x="73" y="44"/>
                    <a:pt x="76" y="43"/>
                  </a:cubicBezTo>
                  <a:cubicBezTo>
                    <a:pt x="76" y="43"/>
                    <a:pt x="79" y="49"/>
                    <a:pt x="83" y="46"/>
                  </a:cubicBezTo>
                  <a:cubicBezTo>
                    <a:pt x="88" y="43"/>
                    <a:pt x="84" y="36"/>
                    <a:pt x="79" y="36"/>
                  </a:cubicBezTo>
                  <a:cubicBezTo>
                    <a:pt x="73" y="36"/>
                    <a:pt x="67" y="39"/>
                    <a:pt x="68" y="48"/>
                  </a:cubicBezTo>
                  <a:cubicBezTo>
                    <a:pt x="69" y="57"/>
                    <a:pt x="76" y="60"/>
                    <a:pt x="81" y="59"/>
                  </a:cubicBezTo>
                  <a:cubicBezTo>
                    <a:pt x="92" y="58"/>
                    <a:pt x="96" y="54"/>
                    <a:pt x="101" y="46"/>
                  </a:cubicBezTo>
                  <a:cubicBezTo>
                    <a:pt x="111" y="27"/>
                    <a:pt x="115" y="12"/>
                    <a:pt x="149" y="12"/>
                  </a:cubicBezTo>
                  <a:close/>
                </a:path>
              </a:pathLst>
            </a:custGeom>
            <a:solidFill>
              <a:srgbClr val="004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Freeform 35"/>
            <p:cNvSpPr/>
            <p:nvPr/>
          </p:nvSpPr>
          <p:spPr bwMode="auto">
            <a:xfrm rot="900000">
              <a:off x="6221314" y="988852"/>
              <a:ext cx="508258" cy="159369"/>
            </a:xfrm>
            <a:custGeom>
              <a:avLst/>
              <a:gdLst>
                <a:gd name="T0" fmla="*/ 99 w 99"/>
                <a:gd name="T1" fmla="*/ 18 h 30"/>
                <a:gd name="T2" fmla="*/ 61 w 99"/>
                <a:gd name="T3" fmla="*/ 13 h 30"/>
                <a:gd name="T4" fmla="*/ 51 w 99"/>
                <a:gd name="T5" fmla="*/ 27 h 30"/>
                <a:gd name="T6" fmla="*/ 29 w 99"/>
                <a:gd name="T7" fmla="*/ 17 h 30"/>
                <a:gd name="T8" fmla="*/ 20 w 99"/>
                <a:gd name="T9" fmla="*/ 8 h 30"/>
                <a:gd name="T10" fmla="*/ 0 w 99"/>
                <a:gd name="T11" fmla="*/ 10 h 30"/>
                <a:gd name="T12" fmla="*/ 22 w 99"/>
                <a:gd name="T13" fmla="*/ 5 h 30"/>
                <a:gd name="T14" fmla="*/ 29 w 99"/>
                <a:gd name="T15" fmla="*/ 11 h 30"/>
                <a:gd name="T16" fmla="*/ 47 w 99"/>
                <a:gd name="T17" fmla="*/ 24 h 30"/>
                <a:gd name="T18" fmla="*/ 58 w 99"/>
                <a:gd name="T19" fmla="*/ 15 h 30"/>
                <a:gd name="T20" fmla="*/ 51 w 99"/>
                <a:gd name="T21" fmla="*/ 7 h 30"/>
                <a:gd name="T22" fmla="*/ 44 w 99"/>
                <a:gd name="T23" fmla="*/ 10 h 30"/>
                <a:gd name="T24" fmla="*/ 46 w 99"/>
                <a:gd name="T25" fmla="*/ 13 h 30"/>
                <a:gd name="T26" fmla="*/ 50 w 99"/>
                <a:gd name="T27" fmla="*/ 11 h 30"/>
                <a:gd name="T28" fmla="*/ 49 w 99"/>
                <a:gd name="T29" fmla="*/ 17 h 30"/>
                <a:gd name="T30" fmla="*/ 41 w 99"/>
                <a:gd name="T31" fmla="*/ 12 h 30"/>
                <a:gd name="T32" fmla="*/ 47 w 99"/>
                <a:gd name="T33" fmla="*/ 4 h 30"/>
                <a:gd name="T34" fmla="*/ 59 w 99"/>
                <a:gd name="T35" fmla="*/ 8 h 30"/>
                <a:gd name="T36" fmla="*/ 99 w 99"/>
                <a:gd name="T37" fmla="*/ 18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9" h="30">
                  <a:moveTo>
                    <a:pt x="99" y="18"/>
                  </a:moveTo>
                  <a:cubicBezTo>
                    <a:pt x="99" y="18"/>
                    <a:pt x="79" y="30"/>
                    <a:pt x="61" y="13"/>
                  </a:cubicBezTo>
                  <a:cubicBezTo>
                    <a:pt x="61" y="13"/>
                    <a:pt x="64" y="25"/>
                    <a:pt x="51" y="27"/>
                  </a:cubicBezTo>
                  <a:cubicBezTo>
                    <a:pt x="39" y="29"/>
                    <a:pt x="29" y="17"/>
                    <a:pt x="29" y="17"/>
                  </a:cubicBezTo>
                  <a:cubicBezTo>
                    <a:pt x="29" y="17"/>
                    <a:pt x="24" y="10"/>
                    <a:pt x="20" y="8"/>
                  </a:cubicBezTo>
                  <a:cubicBezTo>
                    <a:pt x="19" y="7"/>
                    <a:pt x="14" y="3"/>
                    <a:pt x="0" y="10"/>
                  </a:cubicBezTo>
                  <a:cubicBezTo>
                    <a:pt x="0" y="10"/>
                    <a:pt x="11" y="0"/>
                    <a:pt x="22" y="5"/>
                  </a:cubicBezTo>
                  <a:cubicBezTo>
                    <a:pt x="22" y="5"/>
                    <a:pt x="26" y="8"/>
                    <a:pt x="29" y="11"/>
                  </a:cubicBezTo>
                  <a:cubicBezTo>
                    <a:pt x="31" y="13"/>
                    <a:pt x="37" y="23"/>
                    <a:pt x="47" y="24"/>
                  </a:cubicBezTo>
                  <a:cubicBezTo>
                    <a:pt x="53" y="24"/>
                    <a:pt x="58" y="21"/>
                    <a:pt x="58" y="15"/>
                  </a:cubicBezTo>
                  <a:cubicBezTo>
                    <a:pt x="58" y="9"/>
                    <a:pt x="51" y="7"/>
                    <a:pt x="51" y="7"/>
                  </a:cubicBezTo>
                  <a:cubicBezTo>
                    <a:pt x="51" y="7"/>
                    <a:pt x="45" y="6"/>
                    <a:pt x="44" y="10"/>
                  </a:cubicBezTo>
                  <a:cubicBezTo>
                    <a:pt x="44" y="10"/>
                    <a:pt x="44" y="13"/>
                    <a:pt x="46" y="13"/>
                  </a:cubicBezTo>
                  <a:cubicBezTo>
                    <a:pt x="46" y="13"/>
                    <a:pt x="47" y="9"/>
                    <a:pt x="50" y="11"/>
                  </a:cubicBezTo>
                  <a:cubicBezTo>
                    <a:pt x="52" y="12"/>
                    <a:pt x="51" y="16"/>
                    <a:pt x="49" y="17"/>
                  </a:cubicBezTo>
                  <a:cubicBezTo>
                    <a:pt x="45" y="18"/>
                    <a:pt x="42" y="17"/>
                    <a:pt x="41" y="12"/>
                  </a:cubicBezTo>
                  <a:cubicBezTo>
                    <a:pt x="40" y="7"/>
                    <a:pt x="44" y="4"/>
                    <a:pt x="47" y="4"/>
                  </a:cubicBezTo>
                  <a:cubicBezTo>
                    <a:pt x="52" y="3"/>
                    <a:pt x="55" y="4"/>
                    <a:pt x="59" y="8"/>
                  </a:cubicBezTo>
                  <a:cubicBezTo>
                    <a:pt x="67" y="16"/>
                    <a:pt x="81" y="24"/>
                    <a:pt x="99" y="18"/>
                  </a:cubicBezTo>
                  <a:close/>
                </a:path>
              </a:pathLst>
            </a:custGeom>
            <a:solidFill>
              <a:srgbClr val="004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9" name="组合 28"/>
          <p:cNvGrpSpPr/>
          <p:nvPr userDrawn="1"/>
        </p:nvGrpSpPr>
        <p:grpSpPr>
          <a:xfrm flipV="1">
            <a:off x="0" y="-1"/>
            <a:ext cx="1066799" cy="1296236"/>
            <a:chOff x="-2595563" y="3187"/>
            <a:chExt cx="2584265" cy="3140063"/>
          </a:xfrm>
        </p:grpSpPr>
        <p:sp>
          <p:nvSpPr>
            <p:cNvPr id="30" name="Freeform 130"/>
            <p:cNvSpPr>
              <a:spLocks noEditPoints="1"/>
            </p:cNvSpPr>
            <p:nvPr/>
          </p:nvSpPr>
          <p:spPr bwMode="auto">
            <a:xfrm>
              <a:off x="-2595563" y="1570038"/>
              <a:ext cx="701675" cy="739775"/>
            </a:xfrm>
            <a:custGeom>
              <a:avLst/>
              <a:gdLst>
                <a:gd name="T0" fmla="*/ 2 w 186"/>
                <a:gd name="T1" fmla="*/ 1 h 197"/>
                <a:gd name="T2" fmla="*/ 0 w 186"/>
                <a:gd name="T3" fmla="*/ 0 h 197"/>
                <a:gd name="T4" fmla="*/ 0 w 186"/>
                <a:gd name="T5" fmla="*/ 66 h 197"/>
                <a:gd name="T6" fmla="*/ 5 w 186"/>
                <a:gd name="T7" fmla="*/ 95 h 197"/>
                <a:gd name="T8" fmla="*/ 68 w 186"/>
                <a:gd name="T9" fmla="*/ 145 h 197"/>
                <a:gd name="T10" fmla="*/ 83 w 186"/>
                <a:gd name="T11" fmla="*/ 197 h 197"/>
                <a:gd name="T12" fmla="*/ 99 w 186"/>
                <a:gd name="T13" fmla="*/ 180 h 197"/>
                <a:gd name="T14" fmla="*/ 136 w 186"/>
                <a:gd name="T15" fmla="*/ 172 h 197"/>
                <a:gd name="T16" fmla="*/ 186 w 186"/>
                <a:gd name="T17" fmla="*/ 127 h 197"/>
                <a:gd name="T18" fmla="*/ 146 w 186"/>
                <a:gd name="T19" fmla="*/ 112 h 197"/>
                <a:gd name="T20" fmla="*/ 87 w 186"/>
                <a:gd name="T21" fmla="*/ 167 h 197"/>
                <a:gd name="T22" fmla="*/ 44 w 186"/>
                <a:gd name="T23" fmla="*/ 74 h 197"/>
                <a:gd name="T24" fmla="*/ 7 w 186"/>
                <a:gd name="T25" fmla="*/ 54 h 197"/>
                <a:gd name="T26" fmla="*/ 1 w 186"/>
                <a:gd name="T27" fmla="*/ 55 h 197"/>
                <a:gd name="T28" fmla="*/ 2 w 186"/>
                <a:gd name="T29" fmla="*/ 1 h 197"/>
                <a:gd name="T30" fmla="*/ 105 w 186"/>
                <a:gd name="T31" fmla="*/ 150 h 197"/>
                <a:gd name="T32" fmla="*/ 153 w 186"/>
                <a:gd name="T33" fmla="*/ 118 h 197"/>
                <a:gd name="T34" fmla="*/ 174 w 186"/>
                <a:gd name="T35" fmla="*/ 127 h 197"/>
                <a:gd name="T36" fmla="*/ 169 w 186"/>
                <a:gd name="T37" fmla="*/ 130 h 197"/>
                <a:gd name="T38" fmla="*/ 107 w 186"/>
                <a:gd name="T39" fmla="*/ 151 h 197"/>
                <a:gd name="T40" fmla="*/ 105 w 186"/>
                <a:gd name="T41" fmla="*/ 150 h 197"/>
                <a:gd name="T42" fmla="*/ 105 w 186"/>
                <a:gd name="T43" fmla="*/ 150 h 197"/>
                <a:gd name="T44" fmla="*/ 103 w 186"/>
                <a:gd name="T45" fmla="*/ 164 h 197"/>
                <a:gd name="T46" fmla="*/ 125 w 186"/>
                <a:gd name="T47" fmla="*/ 149 h 197"/>
                <a:gd name="T48" fmla="*/ 167 w 186"/>
                <a:gd name="T49" fmla="*/ 140 h 197"/>
                <a:gd name="T50" fmla="*/ 103 w 186"/>
                <a:gd name="T51" fmla="*/ 172 h 197"/>
                <a:gd name="T52" fmla="*/ 103 w 186"/>
                <a:gd name="T53" fmla="*/ 164 h 197"/>
                <a:gd name="T54" fmla="*/ 15 w 186"/>
                <a:gd name="T55" fmla="*/ 104 h 197"/>
                <a:gd name="T56" fmla="*/ 20 w 186"/>
                <a:gd name="T57" fmla="*/ 97 h 197"/>
                <a:gd name="T58" fmla="*/ 61 w 186"/>
                <a:gd name="T59" fmla="*/ 130 h 197"/>
                <a:gd name="T60" fmla="*/ 15 w 186"/>
                <a:gd name="T61" fmla="*/ 104 h 197"/>
                <a:gd name="T62" fmla="*/ 62 w 186"/>
                <a:gd name="T63" fmla="*/ 96 h 197"/>
                <a:gd name="T64" fmla="*/ 67 w 186"/>
                <a:gd name="T65" fmla="*/ 123 h 197"/>
                <a:gd name="T66" fmla="*/ 66 w 186"/>
                <a:gd name="T67" fmla="*/ 124 h 197"/>
                <a:gd name="T68" fmla="*/ 11 w 186"/>
                <a:gd name="T69" fmla="*/ 72 h 197"/>
                <a:gd name="T70" fmla="*/ 62 w 186"/>
                <a:gd name="T71" fmla="*/ 96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86" h="197">
                  <a:moveTo>
                    <a:pt x="2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3" y="75"/>
                    <a:pt x="10" y="84"/>
                    <a:pt x="5" y="95"/>
                  </a:cubicBezTo>
                  <a:cubicBezTo>
                    <a:pt x="8" y="127"/>
                    <a:pt x="45" y="136"/>
                    <a:pt x="68" y="145"/>
                  </a:cubicBezTo>
                  <a:cubicBezTo>
                    <a:pt x="84" y="159"/>
                    <a:pt x="76" y="181"/>
                    <a:pt x="83" y="197"/>
                  </a:cubicBezTo>
                  <a:cubicBezTo>
                    <a:pt x="88" y="192"/>
                    <a:pt x="89" y="181"/>
                    <a:pt x="99" y="180"/>
                  </a:cubicBezTo>
                  <a:cubicBezTo>
                    <a:pt x="112" y="171"/>
                    <a:pt x="125" y="180"/>
                    <a:pt x="136" y="172"/>
                  </a:cubicBezTo>
                  <a:cubicBezTo>
                    <a:pt x="161" y="168"/>
                    <a:pt x="174" y="147"/>
                    <a:pt x="186" y="127"/>
                  </a:cubicBezTo>
                  <a:cubicBezTo>
                    <a:pt x="176" y="117"/>
                    <a:pt x="162" y="110"/>
                    <a:pt x="146" y="112"/>
                  </a:cubicBezTo>
                  <a:cubicBezTo>
                    <a:pt x="119" y="117"/>
                    <a:pt x="96" y="143"/>
                    <a:pt x="87" y="167"/>
                  </a:cubicBezTo>
                  <a:cubicBezTo>
                    <a:pt x="66" y="138"/>
                    <a:pt x="87" y="89"/>
                    <a:pt x="44" y="74"/>
                  </a:cubicBezTo>
                  <a:cubicBezTo>
                    <a:pt x="32" y="68"/>
                    <a:pt x="15" y="66"/>
                    <a:pt x="7" y="54"/>
                  </a:cubicBezTo>
                  <a:cubicBezTo>
                    <a:pt x="1" y="55"/>
                    <a:pt x="1" y="55"/>
                    <a:pt x="1" y="55"/>
                  </a:cubicBezTo>
                  <a:cubicBezTo>
                    <a:pt x="5" y="35"/>
                    <a:pt x="2" y="20"/>
                    <a:pt x="2" y="1"/>
                  </a:cubicBezTo>
                  <a:close/>
                  <a:moveTo>
                    <a:pt x="105" y="150"/>
                  </a:moveTo>
                  <a:cubicBezTo>
                    <a:pt x="113" y="131"/>
                    <a:pt x="133" y="122"/>
                    <a:pt x="153" y="118"/>
                  </a:cubicBezTo>
                  <a:cubicBezTo>
                    <a:pt x="162" y="120"/>
                    <a:pt x="169" y="118"/>
                    <a:pt x="174" y="127"/>
                  </a:cubicBezTo>
                  <a:cubicBezTo>
                    <a:pt x="169" y="130"/>
                    <a:pt x="169" y="130"/>
                    <a:pt x="169" y="130"/>
                  </a:cubicBezTo>
                  <a:cubicBezTo>
                    <a:pt x="148" y="137"/>
                    <a:pt x="126" y="138"/>
                    <a:pt x="107" y="151"/>
                  </a:cubicBezTo>
                  <a:cubicBezTo>
                    <a:pt x="105" y="150"/>
                    <a:pt x="105" y="150"/>
                    <a:pt x="105" y="150"/>
                  </a:cubicBezTo>
                  <a:cubicBezTo>
                    <a:pt x="105" y="150"/>
                    <a:pt x="105" y="150"/>
                    <a:pt x="105" y="150"/>
                  </a:cubicBezTo>
                  <a:close/>
                  <a:moveTo>
                    <a:pt x="103" y="164"/>
                  </a:moveTo>
                  <a:cubicBezTo>
                    <a:pt x="125" y="149"/>
                    <a:pt x="125" y="149"/>
                    <a:pt x="125" y="149"/>
                  </a:cubicBezTo>
                  <a:cubicBezTo>
                    <a:pt x="141" y="147"/>
                    <a:pt x="153" y="139"/>
                    <a:pt x="167" y="140"/>
                  </a:cubicBezTo>
                  <a:cubicBezTo>
                    <a:pt x="155" y="166"/>
                    <a:pt x="128" y="174"/>
                    <a:pt x="103" y="172"/>
                  </a:cubicBezTo>
                  <a:cubicBezTo>
                    <a:pt x="98" y="171"/>
                    <a:pt x="103" y="167"/>
                    <a:pt x="103" y="164"/>
                  </a:cubicBezTo>
                  <a:close/>
                  <a:moveTo>
                    <a:pt x="15" y="104"/>
                  </a:moveTo>
                  <a:cubicBezTo>
                    <a:pt x="15" y="101"/>
                    <a:pt x="12" y="92"/>
                    <a:pt x="20" y="97"/>
                  </a:cubicBezTo>
                  <a:cubicBezTo>
                    <a:pt x="33" y="108"/>
                    <a:pt x="53" y="114"/>
                    <a:pt x="61" y="130"/>
                  </a:cubicBezTo>
                  <a:cubicBezTo>
                    <a:pt x="46" y="130"/>
                    <a:pt x="24" y="122"/>
                    <a:pt x="15" y="104"/>
                  </a:cubicBezTo>
                  <a:close/>
                  <a:moveTo>
                    <a:pt x="62" y="96"/>
                  </a:moveTo>
                  <a:cubicBezTo>
                    <a:pt x="65" y="106"/>
                    <a:pt x="71" y="113"/>
                    <a:pt x="67" y="123"/>
                  </a:cubicBezTo>
                  <a:cubicBezTo>
                    <a:pt x="66" y="124"/>
                    <a:pt x="66" y="124"/>
                    <a:pt x="66" y="124"/>
                  </a:cubicBezTo>
                  <a:cubicBezTo>
                    <a:pt x="50" y="99"/>
                    <a:pt x="16" y="101"/>
                    <a:pt x="11" y="72"/>
                  </a:cubicBezTo>
                  <a:cubicBezTo>
                    <a:pt x="30" y="72"/>
                    <a:pt x="50" y="82"/>
                    <a:pt x="62" y="96"/>
                  </a:cubicBezTo>
                  <a:close/>
                </a:path>
              </a:pathLst>
            </a:custGeom>
            <a:solidFill>
              <a:srgbClr val="0044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任意多边形 30"/>
            <p:cNvSpPr/>
            <p:nvPr/>
          </p:nvSpPr>
          <p:spPr bwMode="auto">
            <a:xfrm>
              <a:off x="-2595563" y="3187"/>
              <a:ext cx="2584265" cy="3140063"/>
            </a:xfrm>
            <a:custGeom>
              <a:avLst/>
              <a:gdLst>
                <a:gd name="connsiteX0" fmla="*/ 124389 w 2584265"/>
                <a:gd name="connsiteY0" fmla="*/ 3058410 h 3140063"/>
                <a:gd name="connsiteX1" fmla="*/ 46037 w 2584265"/>
                <a:gd name="connsiteY1" fmla="*/ 3107718 h 3140063"/>
                <a:gd name="connsiteX2" fmla="*/ 57331 w 2584265"/>
                <a:gd name="connsiteY2" fmla="*/ 3111488 h 3140063"/>
                <a:gd name="connsiteX3" fmla="*/ 177800 w 2584265"/>
                <a:gd name="connsiteY3" fmla="*/ 3070015 h 3140063"/>
                <a:gd name="connsiteX4" fmla="*/ 158977 w 2584265"/>
                <a:gd name="connsiteY4" fmla="*/ 3058704 h 3140063"/>
                <a:gd name="connsiteX5" fmla="*/ 124389 w 2584265"/>
                <a:gd name="connsiteY5" fmla="*/ 3058410 h 3140063"/>
                <a:gd name="connsiteX6" fmla="*/ 1417776 w 2584265"/>
                <a:gd name="connsiteY6" fmla="*/ 2948186 h 3140063"/>
                <a:gd name="connsiteX7" fmla="*/ 1349041 w 2584265"/>
                <a:gd name="connsiteY7" fmla="*/ 2987601 h 3140063"/>
                <a:gd name="connsiteX8" fmla="*/ 1307683 w 2584265"/>
                <a:gd name="connsiteY8" fmla="*/ 3099717 h 3140063"/>
                <a:gd name="connsiteX9" fmla="*/ 1334002 w 2584265"/>
                <a:gd name="connsiteY9" fmla="*/ 3103454 h 3140063"/>
                <a:gd name="connsiteX10" fmla="*/ 1443038 w 2584265"/>
                <a:gd name="connsiteY10" fmla="*/ 2953967 h 3140063"/>
                <a:gd name="connsiteX11" fmla="*/ 1417776 w 2584265"/>
                <a:gd name="connsiteY11" fmla="*/ 2948186 h 3140063"/>
                <a:gd name="connsiteX12" fmla="*/ 1706785 w 2584265"/>
                <a:gd name="connsiteY12" fmla="*/ 2908851 h 3140063"/>
                <a:gd name="connsiteX13" fmla="*/ 1733233 w 2584265"/>
                <a:gd name="connsiteY13" fmla="*/ 2949887 h 3140063"/>
                <a:gd name="connsiteX14" fmla="*/ 1884363 w 2584265"/>
                <a:gd name="connsiteY14" fmla="*/ 2931234 h 3140063"/>
                <a:gd name="connsiteX15" fmla="*/ 1706785 w 2584265"/>
                <a:gd name="connsiteY15" fmla="*/ 2908851 h 3140063"/>
                <a:gd name="connsiteX16" fmla="*/ 1179952 w 2584265"/>
                <a:gd name="connsiteY16" fmla="*/ 2902065 h 3140063"/>
                <a:gd name="connsiteX17" fmla="*/ 1262392 w 2584265"/>
                <a:gd name="connsiteY17" fmla="*/ 2908346 h 3140063"/>
                <a:gd name="connsiteX18" fmla="*/ 1258626 w 2584265"/>
                <a:gd name="connsiteY18" fmla="*/ 3077436 h 3140063"/>
                <a:gd name="connsiteX19" fmla="*/ 1265805 w 2584265"/>
                <a:gd name="connsiteY19" fmla="*/ 3118203 h 3140063"/>
                <a:gd name="connsiteX20" fmla="*/ 1265485 w 2584265"/>
                <a:gd name="connsiteY20" fmla="*/ 3140063 h 3140063"/>
                <a:gd name="connsiteX21" fmla="*/ 1231593 w 2584265"/>
                <a:gd name="connsiteY21" fmla="*/ 3140063 h 3140063"/>
                <a:gd name="connsiteX22" fmla="*/ 1233231 w 2584265"/>
                <a:gd name="connsiteY22" fmla="*/ 3124284 h 3140063"/>
                <a:gd name="connsiteX23" fmla="*/ 1224272 w 2584265"/>
                <a:gd name="connsiteY23" fmla="*/ 2979486 h 3140063"/>
                <a:gd name="connsiteX24" fmla="*/ 1215197 w 2584265"/>
                <a:gd name="connsiteY24" fmla="*/ 2973843 h 3140063"/>
                <a:gd name="connsiteX25" fmla="*/ 1186554 w 2584265"/>
                <a:gd name="connsiteY25" fmla="*/ 2990768 h 3140063"/>
                <a:gd name="connsiteX26" fmla="*/ 1083301 w 2584265"/>
                <a:gd name="connsiteY26" fmla="*/ 3100307 h 3140063"/>
                <a:gd name="connsiteX27" fmla="*/ 1052538 w 2584265"/>
                <a:gd name="connsiteY27" fmla="*/ 3140063 h 3140063"/>
                <a:gd name="connsiteX28" fmla="*/ 1023435 w 2584265"/>
                <a:gd name="connsiteY28" fmla="*/ 3140063 h 3140063"/>
                <a:gd name="connsiteX29" fmla="*/ 1048475 w 2584265"/>
                <a:gd name="connsiteY29" fmla="*/ 3100998 h 3140063"/>
                <a:gd name="connsiteX30" fmla="*/ 1190243 w 2584265"/>
                <a:gd name="connsiteY30" fmla="*/ 2960241 h 3140063"/>
                <a:gd name="connsiteX31" fmla="*/ 1194010 w 2584265"/>
                <a:gd name="connsiteY31" fmla="*/ 2922581 h 3140063"/>
                <a:gd name="connsiteX32" fmla="*/ 1084741 w 2584265"/>
                <a:gd name="connsiteY32" fmla="*/ 2948943 h 3140063"/>
                <a:gd name="connsiteX33" fmla="*/ 954276 w 2584265"/>
                <a:gd name="connsiteY33" fmla="*/ 3074165 h 3140063"/>
                <a:gd name="connsiteX34" fmla="*/ 926332 w 2584265"/>
                <a:gd name="connsiteY34" fmla="*/ 3140063 h 3140063"/>
                <a:gd name="connsiteX35" fmla="*/ 885742 w 2584265"/>
                <a:gd name="connsiteY35" fmla="*/ 3140063 h 3140063"/>
                <a:gd name="connsiteX36" fmla="*/ 885825 w 2584265"/>
                <a:gd name="connsiteY36" fmla="*/ 3137167 h 3140063"/>
                <a:gd name="connsiteX37" fmla="*/ 814245 w 2584265"/>
                <a:gd name="connsiteY37" fmla="*/ 3013074 h 3140063"/>
                <a:gd name="connsiteX38" fmla="*/ 689452 w 2584265"/>
                <a:gd name="connsiteY38" fmla="*/ 2959958 h 3140063"/>
                <a:gd name="connsiteX39" fmla="*/ 550531 w 2584265"/>
                <a:gd name="connsiteY39" fmla="*/ 2971710 h 3140063"/>
                <a:gd name="connsiteX40" fmla="*/ 616460 w 2584265"/>
                <a:gd name="connsiteY40" fmla="*/ 3125416 h 3140063"/>
                <a:gd name="connsiteX41" fmla="*/ 620466 w 2584265"/>
                <a:gd name="connsiteY41" fmla="*/ 3140063 h 3140063"/>
                <a:gd name="connsiteX42" fmla="*/ 554594 w 2584265"/>
                <a:gd name="connsiteY42" fmla="*/ 3140063 h 3140063"/>
                <a:gd name="connsiteX43" fmla="*/ 568743 w 2584265"/>
                <a:gd name="connsiteY43" fmla="*/ 3122005 h 3140063"/>
                <a:gd name="connsiteX44" fmla="*/ 538664 w 2584265"/>
                <a:gd name="connsiteY44" fmla="*/ 3035289 h 3140063"/>
                <a:gd name="connsiteX45" fmla="*/ 521216 w 2584265"/>
                <a:gd name="connsiteY45" fmla="*/ 3127013 h 3140063"/>
                <a:gd name="connsiteX46" fmla="*/ 527392 w 2584265"/>
                <a:gd name="connsiteY46" fmla="*/ 3140063 h 3140063"/>
                <a:gd name="connsiteX47" fmla="*/ 494333 w 2584265"/>
                <a:gd name="connsiteY47" fmla="*/ 3140063 h 3140063"/>
                <a:gd name="connsiteX48" fmla="*/ 490536 w 2584265"/>
                <a:gd name="connsiteY48" fmla="*/ 3110665 h 3140063"/>
                <a:gd name="connsiteX49" fmla="*/ 501657 w 2584265"/>
                <a:gd name="connsiteY49" fmla="*/ 2938407 h 3140063"/>
                <a:gd name="connsiteX50" fmla="*/ 550615 w 2584265"/>
                <a:gd name="connsiteY50" fmla="*/ 2934650 h 3140063"/>
                <a:gd name="connsiteX51" fmla="*/ 848130 w 2584265"/>
                <a:gd name="connsiteY51" fmla="*/ 3009799 h 3140063"/>
                <a:gd name="connsiteX52" fmla="*/ 912153 w 2584265"/>
                <a:gd name="connsiteY52" fmla="*/ 3092463 h 3140063"/>
                <a:gd name="connsiteX53" fmla="*/ 968643 w 2584265"/>
                <a:gd name="connsiteY53" fmla="*/ 3013557 h 3140063"/>
                <a:gd name="connsiteX54" fmla="*/ 1179952 w 2584265"/>
                <a:gd name="connsiteY54" fmla="*/ 2902065 h 3140063"/>
                <a:gd name="connsiteX55" fmla="*/ 1465757 w 2584265"/>
                <a:gd name="connsiteY55" fmla="*/ 2893317 h 3140063"/>
                <a:gd name="connsiteX56" fmla="*/ 1480822 w 2584265"/>
                <a:gd name="connsiteY56" fmla="*/ 2938407 h 3140063"/>
                <a:gd name="connsiteX57" fmla="*/ 1463345 w 2584265"/>
                <a:gd name="connsiteY57" fmla="*/ 3130216 h 3140063"/>
                <a:gd name="connsiteX58" fmla="*/ 1457167 w 2584265"/>
                <a:gd name="connsiteY58" fmla="*/ 3140063 h 3140063"/>
                <a:gd name="connsiteX59" fmla="*/ 1427166 w 2584265"/>
                <a:gd name="connsiteY59" fmla="*/ 3140063 h 3140063"/>
                <a:gd name="connsiteX60" fmla="*/ 1439358 w 2584265"/>
                <a:gd name="connsiteY60" fmla="*/ 3111930 h 3140063"/>
                <a:gd name="connsiteX61" fmla="*/ 1457362 w 2584265"/>
                <a:gd name="connsiteY61" fmla="*/ 3001955 h 3140063"/>
                <a:gd name="connsiteX62" fmla="*/ 1370281 w 2584265"/>
                <a:gd name="connsiteY62" fmla="*/ 3097361 h 3140063"/>
                <a:gd name="connsiteX63" fmla="*/ 1347965 w 2584265"/>
                <a:gd name="connsiteY63" fmla="*/ 3140063 h 3140063"/>
                <a:gd name="connsiteX64" fmla="*/ 1290125 w 2584265"/>
                <a:gd name="connsiteY64" fmla="*/ 3140063 h 3140063"/>
                <a:gd name="connsiteX65" fmla="*/ 1288755 w 2584265"/>
                <a:gd name="connsiteY65" fmla="*/ 3137554 h 3140063"/>
                <a:gd name="connsiteX66" fmla="*/ 1311351 w 2584265"/>
                <a:gd name="connsiteY66" fmla="*/ 2987255 h 3140063"/>
                <a:gd name="connsiteX67" fmla="*/ 1465757 w 2584265"/>
                <a:gd name="connsiteY67" fmla="*/ 2893317 h 3140063"/>
                <a:gd name="connsiteX68" fmla="*/ 772659 w 2584265"/>
                <a:gd name="connsiteY68" fmla="*/ 2644774 h 3140063"/>
                <a:gd name="connsiteX69" fmla="*/ 776401 w 2584265"/>
                <a:gd name="connsiteY69" fmla="*/ 2709001 h 3140063"/>
                <a:gd name="connsiteX70" fmla="*/ 791369 w 2584265"/>
                <a:gd name="connsiteY70" fmla="*/ 2833685 h 3140063"/>
                <a:gd name="connsiteX71" fmla="*/ 795111 w 2584265"/>
                <a:gd name="connsiteY71" fmla="*/ 2826126 h 3140063"/>
                <a:gd name="connsiteX72" fmla="*/ 772659 w 2584265"/>
                <a:gd name="connsiteY72" fmla="*/ 2644774 h 3140063"/>
                <a:gd name="connsiteX73" fmla="*/ 1341239 w 2584265"/>
                <a:gd name="connsiteY73" fmla="*/ 2633659 h 3140063"/>
                <a:gd name="connsiteX74" fmla="*/ 1231900 w 2584265"/>
                <a:gd name="connsiteY74" fmla="*/ 2825023 h 3140063"/>
                <a:gd name="connsiteX75" fmla="*/ 1333699 w 2584265"/>
                <a:gd name="connsiteY75" fmla="*/ 2825023 h 3140063"/>
                <a:gd name="connsiteX76" fmla="*/ 1378943 w 2584265"/>
                <a:gd name="connsiteY76" fmla="*/ 2727466 h 3140063"/>
                <a:gd name="connsiteX77" fmla="*/ 1341239 w 2584265"/>
                <a:gd name="connsiteY77" fmla="*/ 2633659 h 3140063"/>
                <a:gd name="connsiteX78" fmla="*/ 1302975 w 2584265"/>
                <a:gd name="connsiteY78" fmla="*/ 2627310 h 3140063"/>
                <a:gd name="connsiteX79" fmla="*/ 1193800 w 2584265"/>
                <a:gd name="connsiteY79" fmla="*/ 2791747 h 3140063"/>
                <a:gd name="connsiteX80" fmla="*/ 1284152 w 2584265"/>
                <a:gd name="connsiteY80" fmla="*/ 2746900 h 3140063"/>
                <a:gd name="connsiteX81" fmla="*/ 1302975 w 2584265"/>
                <a:gd name="connsiteY81" fmla="*/ 2627310 h 3140063"/>
                <a:gd name="connsiteX82" fmla="*/ 425450 w 2584265"/>
                <a:gd name="connsiteY82" fmla="*/ 2608251 h 3140063"/>
                <a:gd name="connsiteX83" fmla="*/ 301029 w 2584265"/>
                <a:gd name="connsiteY83" fmla="*/ 2773530 h 3140063"/>
                <a:gd name="connsiteX84" fmla="*/ 304800 w 2584265"/>
                <a:gd name="connsiteY84" fmla="*/ 2874950 h 3140063"/>
                <a:gd name="connsiteX85" fmla="*/ 432990 w 2584265"/>
                <a:gd name="connsiteY85" fmla="*/ 2683378 h 3140063"/>
                <a:gd name="connsiteX86" fmla="*/ 425450 w 2584265"/>
                <a:gd name="connsiteY86" fmla="*/ 2608251 h 3140063"/>
                <a:gd name="connsiteX87" fmla="*/ 388356 w 2584265"/>
                <a:gd name="connsiteY87" fmla="*/ 2592375 h 3140063"/>
                <a:gd name="connsiteX88" fmla="*/ 335757 w 2584265"/>
                <a:gd name="connsiteY88" fmla="*/ 2622537 h 3140063"/>
                <a:gd name="connsiteX89" fmla="*/ 290671 w 2584265"/>
                <a:gd name="connsiteY89" fmla="*/ 2713025 h 3140063"/>
                <a:gd name="connsiteX90" fmla="*/ 392113 w 2584265"/>
                <a:gd name="connsiteY90" fmla="*/ 2596146 h 3140063"/>
                <a:gd name="connsiteX91" fmla="*/ 388356 w 2584265"/>
                <a:gd name="connsiteY91" fmla="*/ 2592375 h 3140063"/>
                <a:gd name="connsiteX92" fmla="*/ 693160 w 2584265"/>
                <a:gd name="connsiteY92" fmla="*/ 2584447 h 3140063"/>
                <a:gd name="connsiteX93" fmla="*/ 689335 w 2584265"/>
                <a:gd name="connsiteY93" fmla="*/ 2735533 h 3140063"/>
                <a:gd name="connsiteX94" fmla="*/ 750527 w 2584265"/>
                <a:gd name="connsiteY94" fmla="*/ 2795966 h 3140063"/>
                <a:gd name="connsiteX95" fmla="*/ 735229 w 2584265"/>
                <a:gd name="connsiteY95" fmla="*/ 2656212 h 3140063"/>
                <a:gd name="connsiteX96" fmla="*/ 693160 w 2584265"/>
                <a:gd name="connsiteY96" fmla="*/ 2584447 h 3140063"/>
                <a:gd name="connsiteX97" fmla="*/ 443696 w 2584265"/>
                <a:gd name="connsiteY97" fmla="*/ 2551853 h 3140063"/>
                <a:gd name="connsiteX98" fmla="*/ 471529 w 2584265"/>
                <a:gd name="connsiteY98" fmla="*/ 2555141 h 3140063"/>
                <a:gd name="connsiteX99" fmla="*/ 433868 w 2584265"/>
                <a:gd name="connsiteY99" fmla="*/ 2776834 h 3140063"/>
                <a:gd name="connsiteX100" fmla="*/ 298292 w 2584265"/>
                <a:gd name="connsiteY100" fmla="*/ 2912105 h 3140063"/>
                <a:gd name="connsiteX101" fmla="*/ 294526 w 2584265"/>
                <a:gd name="connsiteY101" fmla="*/ 2930892 h 3140063"/>
                <a:gd name="connsiteX102" fmla="*/ 427455 w 2584265"/>
                <a:gd name="connsiteY102" fmla="*/ 3126928 h 3140063"/>
                <a:gd name="connsiteX103" fmla="*/ 450194 w 2584265"/>
                <a:gd name="connsiteY103" fmla="*/ 3140063 h 3140063"/>
                <a:gd name="connsiteX104" fmla="*/ 404045 w 2584265"/>
                <a:gd name="connsiteY104" fmla="*/ 3140063 h 3140063"/>
                <a:gd name="connsiteX105" fmla="*/ 381144 w 2584265"/>
                <a:gd name="connsiteY105" fmla="*/ 3122524 h 3140063"/>
                <a:gd name="connsiteX106" fmla="*/ 324654 w 2584265"/>
                <a:gd name="connsiteY106" fmla="*/ 3115009 h 3140063"/>
                <a:gd name="connsiteX107" fmla="*/ 249804 w 2584265"/>
                <a:gd name="connsiteY107" fmla="*/ 3119706 h 3140063"/>
                <a:gd name="connsiteX108" fmla="*/ 229196 w 2584265"/>
                <a:gd name="connsiteY108" fmla="*/ 3140063 h 3140063"/>
                <a:gd name="connsiteX109" fmla="*/ 177398 w 2584265"/>
                <a:gd name="connsiteY109" fmla="*/ 3140063 h 3140063"/>
                <a:gd name="connsiteX110" fmla="*/ 200025 w 2584265"/>
                <a:gd name="connsiteY110" fmla="*/ 3114785 h 3140063"/>
                <a:gd name="connsiteX111" fmla="*/ 184384 w 2584265"/>
                <a:gd name="connsiteY111" fmla="*/ 3104892 h 3140063"/>
                <a:gd name="connsiteX112" fmla="*/ 110044 w 2584265"/>
                <a:gd name="connsiteY112" fmla="*/ 3118510 h 3140063"/>
                <a:gd name="connsiteX113" fmla="*/ 78410 w 2584265"/>
                <a:gd name="connsiteY113" fmla="*/ 3138937 h 3140063"/>
                <a:gd name="connsiteX114" fmla="*/ 76666 w 2584265"/>
                <a:gd name="connsiteY114" fmla="*/ 3140063 h 3140063"/>
                <a:gd name="connsiteX115" fmla="*/ 7421 w 2584265"/>
                <a:gd name="connsiteY115" fmla="*/ 3140063 h 3140063"/>
                <a:gd name="connsiteX116" fmla="*/ 21960 w 2584265"/>
                <a:gd name="connsiteY116" fmla="*/ 3096222 h 3140063"/>
                <a:gd name="connsiteX117" fmla="*/ 68565 w 2584265"/>
                <a:gd name="connsiteY117" fmla="*/ 3043616 h 3140063"/>
                <a:gd name="connsiteX118" fmla="*/ 207907 w 2584265"/>
                <a:gd name="connsiteY118" fmla="*/ 3039858 h 3140063"/>
                <a:gd name="connsiteX119" fmla="*/ 324654 w 2584265"/>
                <a:gd name="connsiteY119" fmla="*/ 3081192 h 3140063"/>
                <a:gd name="connsiteX120" fmla="*/ 260632 w 2584265"/>
                <a:gd name="connsiteY120" fmla="*/ 2893317 h 3140063"/>
                <a:gd name="connsiteX121" fmla="*/ 253099 w 2584265"/>
                <a:gd name="connsiteY121" fmla="*/ 2716715 h 3140063"/>
                <a:gd name="connsiteX122" fmla="*/ 351016 w 2584265"/>
                <a:gd name="connsiteY122" fmla="*/ 2581441 h 3140063"/>
                <a:gd name="connsiteX123" fmla="*/ 443696 w 2584265"/>
                <a:gd name="connsiteY123" fmla="*/ 2551853 h 3140063"/>
                <a:gd name="connsiteX124" fmla="*/ 1080957 w 2584265"/>
                <a:gd name="connsiteY124" fmla="*/ 2525708 h 3140063"/>
                <a:gd name="connsiteX125" fmla="*/ 863600 w 2584265"/>
                <a:gd name="connsiteY125" fmla="*/ 2555344 h 3140063"/>
                <a:gd name="connsiteX126" fmla="*/ 961036 w 2584265"/>
                <a:gd name="connsiteY126" fmla="*/ 2603497 h 3140063"/>
                <a:gd name="connsiteX127" fmla="*/ 1092200 w 2584265"/>
                <a:gd name="connsiteY127" fmla="*/ 2536823 h 3140063"/>
                <a:gd name="connsiteX128" fmla="*/ 1080957 w 2584265"/>
                <a:gd name="connsiteY128" fmla="*/ 2525708 h 3140063"/>
                <a:gd name="connsiteX129" fmla="*/ 1543473 w 2584265"/>
                <a:gd name="connsiteY129" fmla="*/ 2512725 h 3140063"/>
                <a:gd name="connsiteX130" fmla="*/ 1525588 w 2584265"/>
                <a:gd name="connsiteY130" fmla="*/ 2524502 h 3140063"/>
                <a:gd name="connsiteX131" fmla="*/ 1819276 w 2584265"/>
                <a:gd name="connsiteY131" fmla="*/ 2754310 h 3140063"/>
                <a:gd name="connsiteX132" fmla="*/ 1567006 w 2584265"/>
                <a:gd name="connsiteY132" fmla="*/ 2520733 h 3140063"/>
                <a:gd name="connsiteX133" fmla="*/ 1543473 w 2584265"/>
                <a:gd name="connsiteY133" fmla="*/ 2512725 h 3140063"/>
                <a:gd name="connsiteX134" fmla="*/ 1631950 w 2584265"/>
                <a:gd name="connsiteY134" fmla="*/ 2509456 h 3140063"/>
                <a:gd name="connsiteX135" fmla="*/ 1695899 w 2584265"/>
                <a:gd name="connsiteY135" fmla="*/ 2558597 h 3140063"/>
                <a:gd name="connsiteX136" fmla="*/ 1804988 w 2584265"/>
                <a:gd name="connsiteY136" fmla="*/ 2660648 h 3140063"/>
                <a:gd name="connsiteX137" fmla="*/ 1767371 w 2584265"/>
                <a:gd name="connsiteY137" fmla="*/ 2588832 h 3140063"/>
                <a:gd name="connsiteX138" fmla="*/ 1631950 w 2584265"/>
                <a:gd name="connsiteY138" fmla="*/ 2509456 h 3140063"/>
                <a:gd name="connsiteX139" fmla="*/ 991272 w 2584265"/>
                <a:gd name="connsiteY139" fmla="*/ 2476494 h 3140063"/>
                <a:gd name="connsiteX140" fmla="*/ 863600 w 2584265"/>
                <a:gd name="connsiteY140" fmla="*/ 2524650 h 3140063"/>
                <a:gd name="connsiteX141" fmla="*/ 1058863 w 2584265"/>
                <a:gd name="connsiteY141" fmla="*/ 2502421 h 3140063"/>
                <a:gd name="connsiteX142" fmla="*/ 991272 w 2584265"/>
                <a:gd name="connsiteY142" fmla="*/ 2476494 h 3140063"/>
                <a:gd name="connsiteX143" fmla="*/ 422275 w 2584265"/>
                <a:gd name="connsiteY143" fmla="*/ 2453408 h 3140063"/>
                <a:gd name="connsiteX144" fmla="*/ 207367 w 2584265"/>
                <a:gd name="connsiteY144" fmla="*/ 2689964 h 3140063"/>
                <a:gd name="connsiteX145" fmla="*/ 0 w 2584265"/>
                <a:gd name="connsiteY145" fmla="*/ 3065451 h 3140063"/>
                <a:gd name="connsiteX146" fmla="*/ 0 w 2584265"/>
                <a:gd name="connsiteY146" fmla="*/ 2888973 h 3140063"/>
                <a:gd name="connsiteX147" fmla="*/ 22622 w 2584265"/>
                <a:gd name="connsiteY147" fmla="*/ 2930276 h 3140063"/>
                <a:gd name="connsiteX148" fmla="*/ 271463 w 2584265"/>
                <a:gd name="connsiteY148" fmla="*/ 2577318 h 3140063"/>
                <a:gd name="connsiteX149" fmla="*/ 279003 w 2584265"/>
                <a:gd name="connsiteY149" fmla="*/ 2464672 h 3140063"/>
                <a:gd name="connsiteX150" fmla="*/ 305395 w 2584265"/>
                <a:gd name="connsiteY150" fmla="*/ 2524750 h 3140063"/>
                <a:gd name="connsiteX151" fmla="*/ 422275 w 2584265"/>
                <a:gd name="connsiteY151" fmla="*/ 2453408 h 3140063"/>
                <a:gd name="connsiteX152" fmla="*/ 113348 w 2584265"/>
                <a:gd name="connsiteY152" fmla="*/ 2419338 h 3140063"/>
                <a:gd name="connsiteX153" fmla="*/ 173800 w 2584265"/>
                <a:gd name="connsiteY153" fmla="*/ 2419338 h 3140063"/>
                <a:gd name="connsiteX154" fmla="*/ 188913 w 2584265"/>
                <a:gd name="connsiteY154" fmla="*/ 2434420 h 3140063"/>
                <a:gd name="connsiteX155" fmla="*/ 117126 w 2584265"/>
                <a:gd name="connsiteY155" fmla="*/ 2656868 h 3140063"/>
                <a:gd name="connsiteX156" fmla="*/ 0 w 2584265"/>
                <a:gd name="connsiteY156" fmla="*/ 2720963 h 3140063"/>
                <a:gd name="connsiteX157" fmla="*/ 0 w 2584265"/>
                <a:gd name="connsiteY157" fmla="*/ 2690801 h 3140063"/>
                <a:gd name="connsiteX158" fmla="*/ 49118 w 2584265"/>
                <a:gd name="connsiteY158" fmla="*/ 2675719 h 3140063"/>
                <a:gd name="connsiteX159" fmla="*/ 143574 w 2584265"/>
                <a:gd name="connsiteY159" fmla="*/ 2487204 h 3140063"/>
                <a:gd name="connsiteX160" fmla="*/ 124683 w 2584265"/>
                <a:gd name="connsiteY160" fmla="*/ 2483434 h 3140063"/>
                <a:gd name="connsiteX161" fmla="*/ 0 w 2584265"/>
                <a:gd name="connsiteY161" fmla="*/ 2600313 h 3140063"/>
                <a:gd name="connsiteX162" fmla="*/ 0 w 2584265"/>
                <a:gd name="connsiteY162" fmla="*/ 2555070 h 3140063"/>
                <a:gd name="connsiteX163" fmla="*/ 90678 w 2584265"/>
                <a:gd name="connsiteY163" fmla="*/ 2475893 h 3140063"/>
                <a:gd name="connsiteX164" fmla="*/ 98235 w 2584265"/>
                <a:gd name="connsiteY164" fmla="*/ 2453272 h 3140063"/>
                <a:gd name="connsiteX165" fmla="*/ 41561 w 2584265"/>
                <a:gd name="connsiteY165" fmla="*/ 2475893 h 3140063"/>
                <a:gd name="connsiteX166" fmla="*/ 0 w 2584265"/>
                <a:gd name="connsiteY166" fmla="*/ 2513597 h 3140063"/>
                <a:gd name="connsiteX167" fmla="*/ 0 w 2584265"/>
                <a:gd name="connsiteY167" fmla="*/ 2475893 h 3140063"/>
                <a:gd name="connsiteX168" fmla="*/ 113348 w 2584265"/>
                <a:gd name="connsiteY168" fmla="*/ 2419338 h 3140063"/>
                <a:gd name="connsiteX169" fmla="*/ 302260 w 2584265"/>
                <a:gd name="connsiteY169" fmla="*/ 2366952 h 3140063"/>
                <a:gd name="connsiteX170" fmla="*/ 302260 w 2584265"/>
                <a:gd name="connsiteY170" fmla="*/ 2442547 h 3140063"/>
                <a:gd name="connsiteX171" fmla="*/ 264160 w 2584265"/>
                <a:gd name="connsiteY171" fmla="*/ 2408529 h 3140063"/>
                <a:gd name="connsiteX172" fmla="*/ 302260 w 2584265"/>
                <a:gd name="connsiteY172" fmla="*/ 2366952 h 3140063"/>
                <a:gd name="connsiteX173" fmla="*/ 305859 w 2584265"/>
                <a:gd name="connsiteY173" fmla="*/ 2330438 h 3140063"/>
                <a:gd name="connsiteX174" fmla="*/ 309563 w 2584265"/>
                <a:gd name="connsiteY174" fmla="*/ 2330438 h 3140063"/>
                <a:gd name="connsiteX175" fmla="*/ 309563 w 2584265"/>
                <a:gd name="connsiteY175" fmla="*/ 2341551 h 3140063"/>
                <a:gd name="connsiteX176" fmla="*/ 302154 w 2584265"/>
                <a:gd name="connsiteY176" fmla="*/ 2341551 h 3140063"/>
                <a:gd name="connsiteX177" fmla="*/ 305859 w 2584265"/>
                <a:gd name="connsiteY177" fmla="*/ 2330438 h 3140063"/>
                <a:gd name="connsiteX178" fmla="*/ 0 w 2584265"/>
                <a:gd name="connsiteY178" fmla="*/ 2251063 h 3140063"/>
                <a:gd name="connsiteX179" fmla="*/ 184905 w 2584265"/>
                <a:gd name="connsiteY179" fmla="*/ 2292198 h 3140063"/>
                <a:gd name="connsiteX180" fmla="*/ 230188 w 2584265"/>
                <a:gd name="connsiteY180" fmla="*/ 2337071 h 3140063"/>
                <a:gd name="connsiteX181" fmla="*/ 226415 w 2584265"/>
                <a:gd name="connsiteY181" fmla="*/ 2348289 h 3140063"/>
                <a:gd name="connsiteX182" fmla="*/ 0 w 2584265"/>
                <a:gd name="connsiteY182" fmla="*/ 2419338 h 3140063"/>
                <a:gd name="connsiteX183" fmla="*/ 0 w 2584265"/>
                <a:gd name="connsiteY183" fmla="*/ 2389423 h 3140063"/>
                <a:gd name="connsiteX184" fmla="*/ 83019 w 2584265"/>
                <a:gd name="connsiteY184" fmla="*/ 2325852 h 3140063"/>
                <a:gd name="connsiteX185" fmla="*/ 83019 w 2584265"/>
                <a:gd name="connsiteY185" fmla="*/ 2310895 h 3140063"/>
                <a:gd name="connsiteX186" fmla="*/ 0 w 2584265"/>
                <a:gd name="connsiteY186" fmla="*/ 2314634 h 3140063"/>
                <a:gd name="connsiteX187" fmla="*/ 0 w 2584265"/>
                <a:gd name="connsiteY187" fmla="*/ 2251063 h 3140063"/>
                <a:gd name="connsiteX188" fmla="*/ 1412141 w 2584265"/>
                <a:gd name="connsiteY188" fmla="*/ 2168520 h 3140063"/>
                <a:gd name="connsiteX189" fmla="*/ 1254410 w 2584265"/>
                <a:gd name="connsiteY189" fmla="*/ 2277495 h 3140063"/>
                <a:gd name="connsiteX190" fmla="*/ 923925 w 2584265"/>
                <a:gd name="connsiteY190" fmla="*/ 2330106 h 3140063"/>
                <a:gd name="connsiteX191" fmla="*/ 1273187 w 2584265"/>
                <a:gd name="connsiteY191" fmla="*/ 2442838 h 3140063"/>
                <a:gd name="connsiteX192" fmla="*/ 1352053 w 2584265"/>
                <a:gd name="connsiteY192" fmla="*/ 2442838 h 3140063"/>
                <a:gd name="connsiteX193" fmla="*/ 1400875 w 2584265"/>
                <a:gd name="connsiteY193" fmla="*/ 2300043 h 3140063"/>
                <a:gd name="connsiteX194" fmla="*/ 1412141 w 2584265"/>
                <a:gd name="connsiteY194" fmla="*/ 2168520 h 3140063"/>
                <a:gd name="connsiteX195" fmla="*/ 1563292 w 2584265"/>
                <a:gd name="connsiteY195" fmla="*/ 2163758 h 3140063"/>
                <a:gd name="connsiteX196" fmla="*/ 1559521 w 2584265"/>
                <a:gd name="connsiteY196" fmla="*/ 2167528 h 3140063"/>
                <a:gd name="connsiteX197" fmla="*/ 1465263 w 2584265"/>
                <a:gd name="connsiteY197" fmla="*/ 2401288 h 3140063"/>
                <a:gd name="connsiteX198" fmla="*/ 1491655 w 2584265"/>
                <a:gd name="connsiteY198" fmla="*/ 2405059 h 3140063"/>
                <a:gd name="connsiteX199" fmla="*/ 1600995 w 2584265"/>
                <a:gd name="connsiteY199" fmla="*/ 2318343 h 3140063"/>
                <a:gd name="connsiteX200" fmla="*/ 1563292 w 2584265"/>
                <a:gd name="connsiteY200" fmla="*/ 2163758 h 3140063"/>
                <a:gd name="connsiteX201" fmla="*/ 1282771 w 2584265"/>
                <a:gd name="connsiteY201" fmla="*/ 2153380 h 3140063"/>
                <a:gd name="connsiteX202" fmla="*/ 1213333 w 2584265"/>
                <a:gd name="connsiteY202" fmla="*/ 2160894 h 3140063"/>
                <a:gd name="connsiteX203" fmla="*/ 1001712 w 2584265"/>
                <a:gd name="connsiteY203" fmla="*/ 2266057 h 3140063"/>
                <a:gd name="connsiteX204" fmla="*/ 1130196 w 2584265"/>
                <a:gd name="connsiteY204" fmla="*/ 2281081 h 3140063"/>
                <a:gd name="connsiteX205" fmla="*/ 1349375 w 2584265"/>
                <a:gd name="connsiteY205" fmla="*/ 2168406 h 3140063"/>
                <a:gd name="connsiteX206" fmla="*/ 1282771 w 2584265"/>
                <a:gd name="connsiteY206" fmla="*/ 2153380 h 3140063"/>
                <a:gd name="connsiteX207" fmla="*/ 1518920 w 2584265"/>
                <a:gd name="connsiteY207" fmla="*/ 2130418 h 3140063"/>
                <a:gd name="connsiteX208" fmla="*/ 1423670 w 2584265"/>
                <a:gd name="connsiteY208" fmla="*/ 2378492 h 3140063"/>
                <a:gd name="connsiteX209" fmla="*/ 1438910 w 2584265"/>
                <a:gd name="connsiteY209" fmla="*/ 2386009 h 3140063"/>
                <a:gd name="connsiteX210" fmla="*/ 1530350 w 2584265"/>
                <a:gd name="connsiteY210" fmla="*/ 2130418 h 3140063"/>
                <a:gd name="connsiteX211" fmla="*/ 1518920 w 2584265"/>
                <a:gd name="connsiteY211" fmla="*/ 2130418 h 3140063"/>
                <a:gd name="connsiteX212" fmla="*/ 1209048 w 2584265"/>
                <a:gd name="connsiteY212" fmla="*/ 2112477 h 3140063"/>
                <a:gd name="connsiteX213" fmla="*/ 1062037 w 2584265"/>
                <a:gd name="connsiteY213" fmla="*/ 2176459 h 3140063"/>
                <a:gd name="connsiteX214" fmla="*/ 1277937 w 2584265"/>
                <a:gd name="connsiteY214" fmla="*/ 2123817 h 3140063"/>
                <a:gd name="connsiteX215" fmla="*/ 1266574 w 2584265"/>
                <a:gd name="connsiteY215" fmla="*/ 2116296 h 3140063"/>
                <a:gd name="connsiteX216" fmla="*/ 1209048 w 2584265"/>
                <a:gd name="connsiteY216" fmla="*/ 2112477 h 3140063"/>
                <a:gd name="connsiteX217" fmla="*/ 0 w 2584265"/>
                <a:gd name="connsiteY217" fmla="*/ 1965313 h 3140063"/>
                <a:gd name="connsiteX218" fmla="*/ 45326 w 2584265"/>
                <a:gd name="connsiteY218" fmla="*/ 2014254 h 3140063"/>
                <a:gd name="connsiteX219" fmla="*/ 109538 w 2584265"/>
                <a:gd name="connsiteY219" fmla="*/ 2206251 h 3140063"/>
                <a:gd name="connsiteX220" fmla="*/ 101984 w 2584265"/>
                <a:gd name="connsiteY220" fmla="*/ 2221309 h 3140063"/>
                <a:gd name="connsiteX221" fmla="*/ 0 w 2584265"/>
                <a:gd name="connsiteY221" fmla="*/ 2228839 h 3140063"/>
                <a:gd name="connsiteX222" fmla="*/ 0 w 2584265"/>
                <a:gd name="connsiteY222" fmla="*/ 2202486 h 3140063"/>
                <a:gd name="connsiteX223" fmla="*/ 52881 w 2584265"/>
                <a:gd name="connsiteY223" fmla="*/ 2191192 h 3140063"/>
                <a:gd name="connsiteX224" fmla="*/ 0 w 2584265"/>
                <a:gd name="connsiteY224" fmla="*/ 2172369 h 3140063"/>
                <a:gd name="connsiteX225" fmla="*/ 0 w 2584265"/>
                <a:gd name="connsiteY225" fmla="*/ 2146016 h 3140063"/>
                <a:gd name="connsiteX226" fmla="*/ 56658 w 2584265"/>
                <a:gd name="connsiteY226" fmla="*/ 2153545 h 3140063"/>
                <a:gd name="connsiteX227" fmla="*/ 0 w 2584265"/>
                <a:gd name="connsiteY227" fmla="*/ 2006725 h 3140063"/>
                <a:gd name="connsiteX228" fmla="*/ 0 w 2584265"/>
                <a:gd name="connsiteY228" fmla="*/ 1965313 h 3140063"/>
                <a:gd name="connsiteX229" fmla="*/ 1179046 w 2584265"/>
                <a:gd name="connsiteY229" fmla="*/ 1814511 h 3140063"/>
                <a:gd name="connsiteX230" fmla="*/ 971550 w 2584265"/>
                <a:gd name="connsiteY230" fmla="*/ 1912392 h 3140063"/>
                <a:gd name="connsiteX231" fmla="*/ 1031912 w 2584265"/>
                <a:gd name="connsiteY231" fmla="*/ 1923686 h 3140063"/>
                <a:gd name="connsiteX232" fmla="*/ 1292225 w 2584265"/>
                <a:gd name="connsiteY232" fmla="*/ 1829568 h 3140063"/>
                <a:gd name="connsiteX233" fmla="*/ 1292225 w 2584265"/>
                <a:gd name="connsiteY233" fmla="*/ 1814511 h 3140063"/>
                <a:gd name="connsiteX234" fmla="*/ 1179046 w 2584265"/>
                <a:gd name="connsiteY234" fmla="*/ 1814511 h 3140063"/>
                <a:gd name="connsiteX235" fmla="*/ 1154473 w 2584265"/>
                <a:gd name="connsiteY235" fmla="*/ 1752952 h 3140063"/>
                <a:gd name="connsiteX236" fmla="*/ 1077383 w 2584265"/>
                <a:gd name="connsiteY236" fmla="*/ 1754363 h 3140063"/>
                <a:gd name="connsiteX237" fmla="*/ 1001712 w 2584265"/>
                <a:gd name="connsiteY237" fmla="*/ 1844674 h 3140063"/>
                <a:gd name="connsiteX238" fmla="*/ 1115219 w 2584265"/>
                <a:gd name="connsiteY238" fmla="*/ 1803280 h 3140063"/>
                <a:gd name="connsiteX239" fmla="*/ 1228725 w 2584265"/>
                <a:gd name="connsiteY239" fmla="*/ 1776938 h 3140063"/>
                <a:gd name="connsiteX240" fmla="*/ 1154473 w 2584265"/>
                <a:gd name="connsiteY240" fmla="*/ 1752952 h 3140063"/>
                <a:gd name="connsiteX241" fmla="*/ 449262 w 2584265"/>
                <a:gd name="connsiteY241" fmla="*/ 1731957 h 3140063"/>
                <a:gd name="connsiteX242" fmla="*/ 719137 w 2584265"/>
                <a:gd name="connsiteY242" fmla="*/ 1898407 h 3140063"/>
                <a:gd name="connsiteX243" fmla="*/ 449262 w 2584265"/>
                <a:gd name="connsiteY243" fmla="*/ 1731957 h 3140063"/>
                <a:gd name="connsiteX244" fmla="*/ 470973 w 2584265"/>
                <a:gd name="connsiteY244" fmla="*/ 1680529 h 3140063"/>
                <a:gd name="connsiteX245" fmla="*/ 422275 w 2584265"/>
                <a:gd name="connsiteY245" fmla="*/ 1694319 h 3140063"/>
                <a:gd name="connsiteX246" fmla="*/ 678852 w 2584265"/>
                <a:gd name="connsiteY246" fmla="*/ 1814506 h 3140063"/>
                <a:gd name="connsiteX247" fmla="*/ 682625 w 2584265"/>
                <a:gd name="connsiteY247" fmla="*/ 1810750 h 3140063"/>
                <a:gd name="connsiteX248" fmla="*/ 618481 w 2584265"/>
                <a:gd name="connsiteY248" fmla="*/ 1724365 h 3140063"/>
                <a:gd name="connsiteX249" fmla="*/ 470973 w 2584265"/>
                <a:gd name="connsiteY249" fmla="*/ 1680529 h 3140063"/>
                <a:gd name="connsiteX250" fmla="*/ 619726 w 2584265"/>
                <a:gd name="connsiteY250" fmla="*/ 1474526 h 3140063"/>
                <a:gd name="connsiteX251" fmla="*/ 563432 w 2584265"/>
                <a:gd name="connsiteY251" fmla="*/ 1477109 h 3140063"/>
                <a:gd name="connsiteX252" fmla="*/ 460375 w 2584265"/>
                <a:gd name="connsiteY252" fmla="*/ 1514680 h 3140063"/>
                <a:gd name="connsiteX253" fmla="*/ 723900 w 2584265"/>
                <a:gd name="connsiteY253" fmla="*/ 1525951 h 3140063"/>
                <a:gd name="connsiteX254" fmla="*/ 674960 w 2584265"/>
                <a:gd name="connsiteY254" fmla="*/ 1484623 h 3140063"/>
                <a:gd name="connsiteX255" fmla="*/ 619726 w 2584265"/>
                <a:gd name="connsiteY255" fmla="*/ 1474526 h 3140063"/>
                <a:gd name="connsiteX256" fmla="*/ 1198562 w 2584265"/>
                <a:gd name="connsiteY256" fmla="*/ 1465260 h 3140063"/>
                <a:gd name="connsiteX257" fmla="*/ 1042987 w 2584265"/>
                <a:gd name="connsiteY257" fmla="*/ 1555572 h 3140063"/>
                <a:gd name="connsiteX258" fmla="*/ 1137850 w 2584265"/>
                <a:gd name="connsiteY258" fmla="*/ 1555572 h 3140063"/>
                <a:gd name="connsiteX259" fmla="*/ 1198562 w 2584265"/>
                <a:gd name="connsiteY259" fmla="*/ 1465260 h 3140063"/>
                <a:gd name="connsiteX260" fmla="*/ 1258135 w 2584265"/>
                <a:gd name="connsiteY260" fmla="*/ 1462667 h 3140063"/>
                <a:gd name="connsiteX261" fmla="*/ 1216777 w 2584265"/>
                <a:gd name="connsiteY261" fmla="*/ 1503996 h 3140063"/>
                <a:gd name="connsiteX262" fmla="*/ 968625 w 2584265"/>
                <a:gd name="connsiteY262" fmla="*/ 1665550 h 3140063"/>
                <a:gd name="connsiteX263" fmla="*/ 915987 w 2584265"/>
                <a:gd name="connsiteY263" fmla="*/ 1909762 h 3140063"/>
                <a:gd name="connsiteX264" fmla="*/ 927267 w 2584265"/>
                <a:gd name="connsiteY264" fmla="*/ 1902246 h 3140063"/>
                <a:gd name="connsiteX265" fmla="*/ 1115260 w 2584265"/>
                <a:gd name="connsiteY265" fmla="*/ 1725666 h 3140063"/>
                <a:gd name="connsiteX266" fmla="*/ 1340852 w 2584265"/>
                <a:gd name="connsiteY266" fmla="*/ 1797048 h 3140063"/>
                <a:gd name="connsiteX267" fmla="*/ 1344612 w 2584265"/>
                <a:gd name="connsiteY267" fmla="*/ 1774506 h 3140063"/>
                <a:gd name="connsiteX268" fmla="*/ 1258135 w 2584265"/>
                <a:gd name="connsiteY268" fmla="*/ 1462667 h 3140063"/>
                <a:gd name="connsiteX269" fmla="*/ 1138252 w 2584265"/>
                <a:gd name="connsiteY269" fmla="*/ 1407398 h 3140063"/>
                <a:gd name="connsiteX270" fmla="*/ 1085397 w 2584265"/>
                <a:gd name="connsiteY270" fmla="*/ 1409276 h 3140063"/>
                <a:gd name="connsiteX271" fmla="*/ 1047977 w 2584265"/>
                <a:gd name="connsiteY271" fmla="*/ 1443089 h 3140063"/>
                <a:gd name="connsiteX272" fmla="*/ 1040493 w 2584265"/>
                <a:gd name="connsiteY272" fmla="*/ 1514475 h 3140063"/>
                <a:gd name="connsiteX273" fmla="*/ 1182688 w 2584265"/>
                <a:gd name="connsiteY273" fmla="*/ 1428061 h 3140063"/>
                <a:gd name="connsiteX274" fmla="*/ 1138252 w 2584265"/>
                <a:gd name="connsiteY274" fmla="*/ 1407398 h 3140063"/>
                <a:gd name="connsiteX275" fmla="*/ 599052 w 2584265"/>
                <a:gd name="connsiteY275" fmla="*/ 1401859 h 3140063"/>
                <a:gd name="connsiteX276" fmla="*/ 530998 w 2584265"/>
                <a:gd name="connsiteY276" fmla="*/ 1402327 h 3140063"/>
                <a:gd name="connsiteX277" fmla="*/ 466725 w 2584265"/>
                <a:gd name="connsiteY277" fmla="*/ 1466017 h 3140063"/>
                <a:gd name="connsiteX278" fmla="*/ 648202 w 2584265"/>
                <a:gd name="connsiteY278" fmla="*/ 1458524 h 3140063"/>
                <a:gd name="connsiteX279" fmla="*/ 754063 w 2584265"/>
                <a:gd name="connsiteY279" fmla="*/ 1488497 h 3140063"/>
                <a:gd name="connsiteX280" fmla="*/ 731378 w 2584265"/>
                <a:gd name="connsiteY280" fmla="*/ 1451032 h 3140063"/>
                <a:gd name="connsiteX281" fmla="*/ 655763 w 2584265"/>
                <a:gd name="connsiteY281" fmla="*/ 1421060 h 3140063"/>
                <a:gd name="connsiteX282" fmla="*/ 599052 w 2584265"/>
                <a:gd name="connsiteY282" fmla="*/ 1401859 h 3140063"/>
                <a:gd name="connsiteX283" fmla="*/ 42069 w 2584265"/>
                <a:gd name="connsiteY283" fmla="*/ 1349938 h 3140063"/>
                <a:gd name="connsiteX284" fmla="*/ 8136 w 2584265"/>
                <a:gd name="connsiteY284" fmla="*/ 1439854 h 3140063"/>
                <a:gd name="connsiteX285" fmla="*/ 264518 w 2584265"/>
                <a:gd name="connsiteY285" fmla="*/ 1720841 h 3140063"/>
                <a:gd name="connsiteX286" fmla="*/ 260748 w 2584265"/>
                <a:gd name="connsiteY286" fmla="*/ 1694616 h 3140063"/>
                <a:gd name="connsiteX287" fmla="*/ 91083 w 2584265"/>
                <a:gd name="connsiteY287" fmla="*/ 1364924 h 3140063"/>
                <a:gd name="connsiteX288" fmla="*/ 42069 w 2584265"/>
                <a:gd name="connsiteY288" fmla="*/ 1349938 h 3140063"/>
                <a:gd name="connsiteX289" fmla="*/ 188963 w 2584265"/>
                <a:gd name="connsiteY289" fmla="*/ 1296980 h 3140063"/>
                <a:gd name="connsiteX290" fmla="*/ 121380 w 2584265"/>
                <a:gd name="connsiteY290" fmla="*/ 1345799 h 3140063"/>
                <a:gd name="connsiteX291" fmla="*/ 177699 w 2584265"/>
                <a:gd name="connsiteY291" fmla="*/ 1522302 h 3140063"/>
                <a:gd name="connsiteX292" fmla="*/ 267809 w 2584265"/>
                <a:gd name="connsiteY292" fmla="*/ 1646230 h 3140063"/>
                <a:gd name="connsiteX293" fmla="*/ 301600 w 2584265"/>
                <a:gd name="connsiteY293" fmla="*/ 1413396 h 3140063"/>
                <a:gd name="connsiteX294" fmla="*/ 188963 w 2584265"/>
                <a:gd name="connsiteY294" fmla="*/ 1296980 h 3140063"/>
                <a:gd name="connsiteX295" fmla="*/ 791809 w 2584265"/>
                <a:gd name="connsiteY295" fmla="*/ 1262061 h 3140063"/>
                <a:gd name="connsiteX296" fmla="*/ 754062 w 2584265"/>
                <a:gd name="connsiteY296" fmla="*/ 1292223 h 3140063"/>
                <a:gd name="connsiteX297" fmla="*/ 848430 w 2584265"/>
                <a:gd name="connsiteY297" fmla="*/ 1360088 h 3140063"/>
                <a:gd name="connsiteX298" fmla="*/ 920150 w 2584265"/>
                <a:gd name="connsiteY298" fmla="*/ 1412873 h 3140063"/>
                <a:gd name="connsiteX299" fmla="*/ 893727 w 2584265"/>
                <a:gd name="connsiteY299" fmla="*/ 1314844 h 3140063"/>
                <a:gd name="connsiteX300" fmla="*/ 791809 w 2584265"/>
                <a:gd name="connsiteY300" fmla="*/ 1262061 h 3140063"/>
                <a:gd name="connsiteX301" fmla="*/ 543318 w 2584265"/>
                <a:gd name="connsiteY301" fmla="*/ 1131882 h 3140063"/>
                <a:gd name="connsiteX302" fmla="*/ 207570 w 2584265"/>
                <a:gd name="connsiteY302" fmla="*/ 1214561 h 3140063"/>
                <a:gd name="connsiteX303" fmla="*/ 200025 w 2584265"/>
                <a:gd name="connsiteY303" fmla="*/ 1270933 h 3140063"/>
                <a:gd name="connsiteX304" fmla="*/ 309426 w 2584265"/>
                <a:gd name="connsiteY304" fmla="*/ 1316029 h 3140063"/>
                <a:gd name="connsiteX305" fmla="*/ 509366 w 2584265"/>
                <a:gd name="connsiteY305" fmla="*/ 1214561 h 3140063"/>
                <a:gd name="connsiteX306" fmla="*/ 543318 w 2584265"/>
                <a:gd name="connsiteY306" fmla="*/ 1131882 h 3140063"/>
                <a:gd name="connsiteX307" fmla="*/ 82225 w 2584265"/>
                <a:gd name="connsiteY307" fmla="*/ 1089471 h 3140063"/>
                <a:gd name="connsiteX308" fmla="*/ 71437 w 2584265"/>
                <a:gd name="connsiteY308" fmla="*/ 1097182 h 3140063"/>
                <a:gd name="connsiteX309" fmla="*/ 108960 w 2584265"/>
                <a:gd name="connsiteY309" fmla="*/ 1108067 h 3140063"/>
                <a:gd name="connsiteX310" fmla="*/ 101455 w 2584265"/>
                <a:gd name="connsiteY310" fmla="*/ 1089925 h 3140063"/>
                <a:gd name="connsiteX311" fmla="*/ 82225 w 2584265"/>
                <a:gd name="connsiteY311" fmla="*/ 1089471 h 3140063"/>
                <a:gd name="connsiteX312" fmla="*/ 335843 w 2584265"/>
                <a:gd name="connsiteY312" fmla="*/ 1004908 h 3140063"/>
                <a:gd name="connsiteX313" fmla="*/ 282886 w 2584265"/>
                <a:gd name="connsiteY313" fmla="*/ 1011456 h 3140063"/>
                <a:gd name="connsiteX314" fmla="*/ 177559 w 2584265"/>
                <a:gd name="connsiteY314" fmla="*/ 1090040 h 3140063"/>
                <a:gd name="connsiteX315" fmla="*/ 215175 w 2584265"/>
                <a:gd name="connsiteY315" fmla="*/ 1179848 h 3140063"/>
                <a:gd name="connsiteX316" fmla="*/ 501063 w 2584265"/>
                <a:gd name="connsiteY316" fmla="*/ 1108749 h 3140063"/>
                <a:gd name="connsiteX317" fmla="*/ 489778 w 2584265"/>
                <a:gd name="connsiteY317" fmla="*/ 1063846 h 3140063"/>
                <a:gd name="connsiteX318" fmla="*/ 335843 w 2584265"/>
                <a:gd name="connsiteY318" fmla="*/ 1004908 h 3140063"/>
                <a:gd name="connsiteX319" fmla="*/ 584975 w 2584265"/>
                <a:gd name="connsiteY319" fmla="*/ 898516 h 3140063"/>
                <a:gd name="connsiteX320" fmla="*/ 407987 w 2584265"/>
                <a:gd name="connsiteY320" fmla="*/ 984942 h 3140063"/>
                <a:gd name="connsiteX321" fmla="*/ 407987 w 2584265"/>
                <a:gd name="connsiteY321" fmla="*/ 992457 h 3140063"/>
                <a:gd name="connsiteX322" fmla="*/ 536021 w 2584265"/>
                <a:gd name="connsiteY322" fmla="*/ 1093916 h 3140063"/>
                <a:gd name="connsiteX323" fmla="*/ 607569 w 2584265"/>
                <a:gd name="connsiteY323" fmla="*/ 1101432 h 3140063"/>
                <a:gd name="connsiteX324" fmla="*/ 532255 w 2584265"/>
                <a:gd name="connsiteY324" fmla="*/ 1240464 h 3140063"/>
                <a:gd name="connsiteX325" fmla="*/ 713009 w 2584265"/>
                <a:gd name="connsiteY325" fmla="*/ 1270525 h 3140063"/>
                <a:gd name="connsiteX326" fmla="*/ 739368 w 2584265"/>
                <a:gd name="connsiteY326" fmla="*/ 1263010 h 3140063"/>
                <a:gd name="connsiteX327" fmla="*/ 886231 w 2584265"/>
                <a:gd name="connsiteY327" fmla="*/ 1281796 h 3140063"/>
                <a:gd name="connsiteX328" fmla="*/ 938950 w 2584265"/>
                <a:gd name="connsiteY328" fmla="*/ 1477195 h 3140063"/>
                <a:gd name="connsiteX329" fmla="*/ 957779 w 2584265"/>
                <a:gd name="connsiteY329" fmla="*/ 1604954 h 3140063"/>
                <a:gd name="connsiteX330" fmla="*/ 1074516 w 2584265"/>
                <a:gd name="connsiteY330" fmla="*/ 1394527 h 3140063"/>
                <a:gd name="connsiteX331" fmla="*/ 1213846 w 2584265"/>
                <a:gd name="connsiteY331" fmla="*/ 1413315 h 3140063"/>
                <a:gd name="connsiteX332" fmla="*/ 1217612 w 2584265"/>
                <a:gd name="connsiteY332" fmla="*/ 1405800 h 3140063"/>
                <a:gd name="connsiteX333" fmla="*/ 777025 w 2584265"/>
                <a:gd name="connsiteY333" fmla="*/ 1210403 h 3140063"/>
                <a:gd name="connsiteX334" fmla="*/ 641460 w 2584265"/>
                <a:gd name="connsiteY334" fmla="*/ 1225435 h 3140063"/>
                <a:gd name="connsiteX335" fmla="*/ 648992 w 2584265"/>
                <a:gd name="connsiteY335" fmla="*/ 1191615 h 3140063"/>
                <a:gd name="connsiteX336" fmla="*/ 584975 w 2584265"/>
                <a:gd name="connsiteY336" fmla="*/ 898516 h 3140063"/>
                <a:gd name="connsiteX337" fmla="*/ 564998 w 2584265"/>
                <a:gd name="connsiteY337" fmla="*/ 849305 h 3140063"/>
                <a:gd name="connsiteX338" fmla="*/ 381000 w 2584265"/>
                <a:gd name="connsiteY338" fmla="*/ 947832 h 3140063"/>
                <a:gd name="connsiteX339" fmla="*/ 538712 w 2584265"/>
                <a:gd name="connsiteY339" fmla="*/ 913726 h 3140063"/>
                <a:gd name="connsiteX340" fmla="*/ 564998 w 2584265"/>
                <a:gd name="connsiteY340" fmla="*/ 849305 h 3140063"/>
                <a:gd name="connsiteX341" fmla="*/ 475909 w 2584265"/>
                <a:gd name="connsiteY341" fmla="*/ 818348 h 3140063"/>
                <a:gd name="connsiteX342" fmla="*/ 433387 w 2584265"/>
                <a:gd name="connsiteY342" fmla="*/ 823904 h 3140063"/>
                <a:gd name="connsiteX343" fmla="*/ 354012 w 2584265"/>
                <a:gd name="connsiteY343" fmla="*/ 912805 h 3140063"/>
                <a:gd name="connsiteX344" fmla="*/ 512762 w 2584265"/>
                <a:gd name="connsiteY344" fmla="*/ 831312 h 3140063"/>
                <a:gd name="connsiteX345" fmla="*/ 512762 w 2584265"/>
                <a:gd name="connsiteY345" fmla="*/ 823904 h 3140063"/>
                <a:gd name="connsiteX346" fmla="*/ 475909 w 2584265"/>
                <a:gd name="connsiteY346" fmla="*/ 818348 h 3140063"/>
                <a:gd name="connsiteX347" fmla="*/ 256190 w 2584265"/>
                <a:gd name="connsiteY347" fmla="*/ 687379 h 3140063"/>
                <a:gd name="connsiteX348" fmla="*/ 113698 w 2584265"/>
                <a:gd name="connsiteY348" fmla="*/ 939611 h 3140063"/>
                <a:gd name="connsiteX349" fmla="*/ 147446 w 2584265"/>
                <a:gd name="connsiteY349" fmla="*/ 1082669 h 3140063"/>
                <a:gd name="connsiteX350" fmla="*/ 293688 w 2584265"/>
                <a:gd name="connsiteY350" fmla="*/ 822907 h 3140063"/>
                <a:gd name="connsiteX351" fmla="*/ 256190 w 2584265"/>
                <a:gd name="connsiteY351" fmla="*/ 687379 h 3140063"/>
                <a:gd name="connsiteX352" fmla="*/ 203200 w 2584265"/>
                <a:gd name="connsiteY352" fmla="*/ 681029 h 3140063"/>
                <a:gd name="connsiteX353" fmla="*/ 86880 w 2584265"/>
                <a:gd name="connsiteY353" fmla="*/ 767467 h 3140063"/>
                <a:gd name="connsiteX354" fmla="*/ 45605 w 2584265"/>
                <a:gd name="connsiteY354" fmla="*/ 831356 h 3140063"/>
                <a:gd name="connsiteX355" fmla="*/ 75623 w 2584265"/>
                <a:gd name="connsiteY355" fmla="*/ 1049331 h 3140063"/>
                <a:gd name="connsiteX356" fmla="*/ 83127 w 2584265"/>
                <a:gd name="connsiteY356" fmla="*/ 1045574 h 3140063"/>
                <a:gd name="connsiteX357" fmla="*/ 203200 w 2584265"/>
                <a:gd name="connsiteY357" fmla="*/ 681029 h 3140063"/>
                <a:gd name="connsiteX358" fmla="*/ 253100 w 2584265"/>
                <a:gd name="connsiteY358" fmla="*/ 428617 h 3140063"/>
                <a:gd name="connsiteX359" fmla="*/ 166687 w 2584265"/>
                <a:gd name="connsiteY359" fmla="*/ 623855 h 3140063"/>
                <a:gd name="connsiteX360" fmla="*/ 200501 w 2584265"/>
                <a:gd name="connsiteY360" fmla="*/ 650137 h 3140063"/>
                <a:gd name="connsiteX361" fmla="*/ 279400 w 2584265"/>
                <a:gd name="connsiteY361" fmla="*/ 466163 h 3140063"/>
                <a:gd name="connsiteX362" fmla="*/ 253100 w 2584265"/>
                <a:gd name="connsiteY362" fmla="*/ 428617 h 3140063"/>
                <a:gd name="connsiteX363" fmla="*/ 207839 w 2584265"/>
                <a:gd name="connsiteY363" fmla="*/ 382349 h 3140063"/>
                <a:gd name="connsiteX364" fmla="*/ 177205 w 2584265"/>
                <a:gd name="connsiteY364" fmla="*/ 395060 h 3140063"/>
                <a:gd name="connsiteX365" fmla="*/ 131961 w 2584265"/>
                <a:gd name="connsiteY365" fmla="*/ 568316 h 3140063"/>
                <a:gd name="connsiteX366" fmla="*/ 177205 w 2584265"/>
                <a:gd name="connsiteY366" fmla="*/ 481688 h 3140063"/>
                <a:gd name="connsiteX367" fmla="*/ 241300 w 2584265"/>
                <a:gd name="connsiteY367" fmla="*/ 383761 h 3140063"/>
                <a:gd name="connsiteX368" fmla="*/ 207839 w 2584265"/>
                <a:gd name="connsiteY368" fmla="*/ 382349 h 3140063"/>
                <a:gd name="connsiteX369" fmla="*/ 0 w 2584265"/>
                <a:gd name="connsiteY369" fmla="*/ 312726 h 3140063"/>
                <a:gd name="connsiteX370" fmla="*/ 56470 w 2584265"/>
                <a:gd name="connsiteY370" fmla="*/ 324006 h 3140063"/>
                <a:gd name="connsiteX371" fmla="*/ 131763 w 2584265"/>
                <a:gd name="connsiteY371" fmla="*/ 350325 h 3140063"/>
                <a:gd name="connsiteX372" fmla="*/ 0 w 2584265"/>
                <a:gd name="connsiteY372" fmla="*/ 527039 h 3140063"/>
                <a:gd name="connsiteX373" fmla="*/ 0 w 2584265"/>
                <a:gd name="connsiteY373" fmla="*/ 493200 h 3140063"/>
                <a:gd name="connsiteX374" fmla="*/ 79058 w 2584265"/>
                <a:gd name="connsiteY374" fmla="*/ 372884 h 3140063"/>
                <a:gd name="connsiteX375" fmla="*/ 0 w 2584265"/>
                <a:gd name="connsiteY375" fmla="*/ 391684 h 3140063"/>
                <a:gd name="connsiteX376" fmla="*/ 0 w 2584265"/>
                <a:gd name="connsiteY376" fmla="*/ 372884 h 3140063"/>
                <a:gd name="connsiteX377" fmla="*/ 26353 w 2584265"/>
                <a:gd name="connsiteY377" fmla="*/ 354085 h 3140063"/>
                <a:gd name="connsiteX378" fmla="*/ 30117 w 2584265"/>
                <a:gd name="connsiteY378" fmla="*/ 342805 h 3140063"/>
                <a:gd name="connsiteX379" fmla="*/ 0 w 2584265"/>
                <a:gd name="connsiteY379" fmla="*/ 335285 h 3140063"/>
                <a:gd name="connsiteX380" fmla="*/ 0 w 2584265"/>
                <a:gd name="connsiteY380" fmla="*/ 312726 h 3140063"/>
                <a:gd name="connsiteX381" fmla="*/ 776 w 2584265"/>
                <a:gd name="connsiteY381" fmla="*/ 217938 h 3140063"/>
                <a:gd name="connsiteX382" fmla="*/ 430102 w 2584265"/>
                <a:gd name="connsiteY382" fmla="*/ 511027 h 3140063"/>
                <a:gd name="connsiteX383" fmla="*/ 505423 w 2584265"/>
                <a:gd name="connsiteY383" fmla="*/ 650057 h 3140063"/>
                <a:gd name="connsiteX384" fmla="*/ 305824 w 2584265"/>
                <a:gd name="connsiteY384" fmla="*/ 398300 h 3140063"/>
                <a:gd name="connsiteX385" fmla="*/ 305824 w 2584265"/>
                <a:gd name="connsiteY385" fmla="*/ 480967 h 3140063"/>
                <a:gd name="connsiteX386" fmla="*/ 275696 w 2584265"/>
                <a:gd name="connsiteY386" fmla="*/ 619996 h 3140063"/>
                <a:gd name="connsiteX387" fmla="*/ 362314 w 2584265"/>
                <a:gd name="connsiteY387" fmla="*/ 593694 h 3140063"/>
                <a:gd name="connsiteX388" fmla="*/ 324654 w 2584265"/>
                <a:gd name="connsiteY388" fmla="*/ 676360 h 3140063"/>
                <a:gd name="connsiteX389" fmla="*/ 320888 w 2584265"/>
                <a:gd name="connsiteY389" fmla="*/ 901813 h 3140063"/>
                <a:gd name="connsiteX390" fmla="*/ 433868 w 2584265"/>
                <a:gd name="connsiteY390" fmla="*/ 804117 h 3140063"/>
                <a:gd name="connsiteX391" fmla="*/ 550615 w 2584265"/>
                <a:gd name="connsiteY391" fmla="*/ 792844 h 3140063"/>
                <a:gd name="connsiteX392" fmla="*/ 509189 w 2584265"/>
                <a:gd name="connsiteY392" fmla="*/ 665087 h 3140063"/>
                <a:gd name="connsiteX393" fmla="*/ 528019 w 2584265"/>
                <a:gd name="connsiteY393" fmla="*/ 665087 h 3140063"/>
                <a:gd name="connsiteX394" fmla="*/ 667361 w 2584265"/>
                <a:gd name="connsiteY394" fmla="*/ 1202423 h 3140063"/>
                <a:gd name="connsiteX395" fmla="*/ 765278 w 2584265"/>
                <a:gd name="connsiteY395" fmla="*/ 1187391 h 3140063"/>
                <a:gd name="connsiteX396" fmla="*/ 1243562 w 2584265"/>
                <a:gd name="connsiteY396" fmla="*/ 1386540 h 3140063"/>
                <a:gd name="connsiteX397" fmla="*/ 1379139 w 2584265"/>
                <a:gd name="connsiteY397" fmla="*/ 1999027 h 3140063"/>
                <a:gd name="connsiteX398" fmla="*/ 1401735 w 2584265"/>
                <a:gd name="connsiteY398" fmla="*/ 2017813 h 3140063"/>
                <a:gd name="connsiteX399" fmla="*/ 1789635 w 2584265"/>
                <a:gd name="connsiteY399" fmla="*/ 2115500 h 3140063"/>
                <a:gd name="connsiteX400" fmla="*/ 1970404 w 2584265"/>
                <a:gd name="connsiteY400" fmla="*/ 2483744 h 3140063"/>
                <a:gd name="connsiteX401" fmla="*/ 2143641 w 2584265"/>
                <a:gd name="connsiteY401" fmla="*/ 3032343 h 3140063"/>
                <a:gd name="connsiteX402" fmla="*/ 2258563 w 2584265"/>
                <a:gd name="connsiteY402" fmla="*/ 3119530 h 3140063"/>
                <a:gd name="connsiteX403" fmla="*/ 2278412 w 2584265"/>
                <a:gd name="connsiteY403" fmla="*/ 3140063 h 3140063"/>
                <a:gd name="connsiteX404" fmla="*/ 2236977 w 2584265"/>
                <a:gd name="connsiteY404" fmla="*/ 3140063 h 3140063"/>
                <a:gd name="connsiteX405" fmla="*/ 2163035 w 2584265"/>
                <a:gd name="connsiteY405" fmla="*/ 3080156 h 3140063"/>
                <a:gd name="connsiteX406" fmla="*/ 2098996 w 2584265"/>
                <a:gd name="connsiteY406" fmla="*/ 3013481 h 3140063"/>
                <a:gd name="connsiteX407" fmla="*/ 1970917 w 2584265"/>
                <a:gd name="connsiteY407" fmla="*/ 2694192 h 3140063"/>
                <a:gd name="connsiteX408" fmla="*/ 1861674 w 2584265"/>
                <a:gd name="connsiteY408" fmla="*/ 2213377 h 3140063"/>
                <a:gd name="connsiteX409" fmla="*/ 1353127 w 2584265"/>
                <a:gd name="connsiteY409" fmla="*/ 2040583 h 3140063"/>
                <a:gd name="connsiteX410" fmla="*/ 1349360 w 2584265"/>
                <a:gd name="connsiteY410" fmla="*/ 1852763 h 3140063"/>
                <a:gd name="connsiteX411" fmla="*/ 1320165 w 2584265"/>
                <a:gd name="connsiteY411" fmla="*/ 1847129 h 3140063"/>
                <a:gd name="connsiteX412" fmla="*/ 1296622 w 2584265"/>
                <a:gd name="connsiteY412" fmla="*/ 1852763 h 3140063"/>
                <a:gd name="connsiteX413" fmla="*/ 1070601 w 2584265"/>
                <a:gd name="connsiteY413" fmla="*/ 1954186 h 3140063"/>
                <a:gd name="connsiteX414" fmla="*/ 882250 w 2584265"/>
                <a:gd name="connsiteY414" fmla="*/ 1972968 h 3140063"/>
                <a:gd name="connsiteX415" fmla="*/ 652462 w 2584265"/>
                <a:gd name="connsiteY415" fmla="*/ 2326067 h 3140063"/>
                <a:gd name="connsiteX416" fmla="*/ 878483 w 2584265"/>
                <a:gd name="connsiteY416" fmla="*/ 2322311 h 3140063"/>
                <a:gd name="connsiteX417" fmla="*/ 991493 w 2584265"/>
                <a:gd name="connsiteY417" fmla="*/ 2232157 h 3140063"/>
                <a:gd name="connsiteX418" fmla="*/ 1063067 w 2584265"/>
                <a:gd name="connsiteY418" fmla="*/ 2130735 h 3140063"/>
                <a:gd name="connsiteX419" fmla="*/ 1447302 w 2584265"/>
                <a:gd name="connsiteY419" fmla="*/ 2145759 h 3140063"/>
                <a:gd name="connsiteX420" fmla="*/ 1579148 w 2584265"/>
                <a:gd name="connsiteY420" fmla="*/ 2066877 h 3140063"/>
                <a:gd name="connsiteX421" fmla="*/ 1628119 w 2584265"/>
                <a:gd name="connsiteY421" fmla="*/ 2314799 h 3140063"/>
                <a:gd name="connsiteX422" fmla="*/ 1409632 w 2584265"/>
                <a:gd name="connsiteY422" fmla="*/ 2438757 h 3140063"/>
                <a:gd name="connsiteX423" fmla="*/ 1387030 w 2584265"/>
                <a:gd name="connsiteY423" fmla="*/ 2465052 h 3140063"/>
                <a:gd name="connsiteX424" fmla="*/ 1759964 w 2584265"/>
                <a:gd name="connsiteY424" fmla="*/ 2551451 h 3140063"/>
                <a:gd name="connsiteX425" fmla="*/ 1899344 w 2584265"/>
                <a:gd name="connsiteY425" fmla="*/ 2818151 h 3140063"/>
                <a:gd name="connsiteX426" fmla="*/ 1891810 w 2584265"/>
                <a:gd name="connsiteY426" fmla="*/ 2825663 h 3140063"/>
                <a:gd name="connsiteX427" fmla="*/ 1522642 w 2584265"/>
                <a:gd name="connsiteY427" fmla="*/ 2562720 h 3140063"/>
                <a:gd name="connsiteX428" fmla="*/ 1364428 w 2584265"/>
                <a:gd name="connsiteY428" fmla="*/ 2498859 h 3140063"/>
                <a:gd name="connsiteX429" fmla="*/ 1582915 w 2584265"/>
                <a:gd name="connsiteY429" fmla="*/ 2799371 h 3140063"/>
                <a:gd name="connsiteX430" fmla="*/ 1974684 w 2584265"/>
                <a:gd name="connsiteY430" fmla="*/ 2975917 h 3140063"/>
                <a:gd name="connsiteX431" fmla="*/ 1955849 w 2584265"/>
                <a:gd name="connsiteY431" fmla="*/ 2990943 h 3140063"/>
                <a:gd name="connsiteX432" fmla="*/ 1741129 w 2584265"/>
                <a:gd name="connsiteY432" fmla="*/ 2983431 h 3140063"/>
                <a:gd name="connsiteX433" fmla="*/ 1609284 w 2584265"/>
                <a:gd name="connsiteY433" fmla="*/ 2874498 h 3140063"/>
                <a:gd name="connsiteX434" fmla="*/ 1658255 w 2584265"/>
                <a:gd name="connsiteY434" fmla="*/ 3032263 h 3140063"/>
                <a:gd name="connsiteX435" fmla="*/ 2087694 w 2584265"/>
                <a:gd name="connsiteY435" fmla="*/ 3103633 h 3140063"/>
                <a:gd name="connsiteX436" fmla="*/ 2159268 w 2584265"/>
                <a:gd name="connsiteY436" fmla="*/ 3114902 h 3140063"/>
                <a:gd name="connsiteX437" fmla="*/ 2138579 w 2584265"/>
                <a:gd name="connsiteY437" fmla="*/ 3140063 h 3140063"/>
                <a:gd name="connsiteX438" fmla="*/ 2056033 w 2584265"/>
                <a:gd name="connsiteY438" fmla="*/ 3140063 h 3140063"/>
                <a:gd name="connsiteX439" fmla="*/ 2059989 w 2584265"/>
                <a:gd name="connsiteY439" fmla="*/ 3122674 h 3140063"/>
                <a:gd name="connsiteX440" fmla="*/ 1997519 w 2584265"/>
                <a:gd name="connsiteY440" fmla="*/ 3118015 h 3140063"/>
                <a:gd name="connsiteX441" fmla="*/ 1901058 w 2584265"/>
                <a:gd name="connsiteY441" fmla="*/ 3127187 h 3140063"/>
                <a:gd name="connsiteX442" fmla="*/ 1857935 w 2584265"/>
                <a:gd name="connsiteY442" fmla="*/ 3140063 h 3140063"/>
                <a:gd name="connsiteX443" fmla="*/ 1733931 w 2584265"/>
                <a:gd name="connsiteY443" fmla="*/ 3140063 h 3140063"/>
                <a:gd name="connsiteX444" fmla="*/ 1710287 w 2584265"/>
                <a:gd name="connsiteY444" fmla="*/ 3124000 h 3140063"/>
                <a:gd name="connsiteX445" fmla="*/ 1631886 w 2584265"/>
                <a:gd name="connsiteY445" fmla="*/ 3054801 h 3140063"/>
                <a:gd name="connsiteX446" fmla="*/ 1620114 w 2584265"/>
                <a:gd name="connsiteY446" fmla="*/ 3118659 h 3140063"/>
                <a:gd name="connsiteX447" fmla="*/ 1620483 w 2584265"/>
                <a:gd name="connsiteY447" fmla="*/ 3140063 h 3140063"/>
                <a:gd name="connsiteX448" fmla="*/ 1588422 w 2584265"/>
                <a:gd name="connsiteY448" fmla="*/ 3140063 h 3140063"/>
                <a:gd name="connsiteX449" fmla="*/ 1591860 w 2584265"/>
                <a:gd name="connsiteY449" fmla="*/ 3097867 h 3140063"/>
                <a:gd name="connsiteX450" fmla="*/ 1537312 w 2584265"/>
                <a:gd name="connsiteY450" fmla="*/ 2761806 h 3140063"/>
                <a:gd name="connsiteX451" fmla="*/ 1315117 w 2584265"/>
                <a:gd name="connsiteY451" fmla="*/ 2525079 h 3140063"/>
                <a:gd name="connsiteX452" fmla="*/ 1322649 w 2584265"/>
                <a:gd name="connsiteY452" fmla="*/ 2543867 h 3140063"/>
                <a:gd name="connsiteX453" fmla="*/ 1409267 w 2584265"/>
                <a:gd name="connsiteY453" fmla="*/ 2712958 h 3140063"/>
                <a:gd name="connsiteX454" fmla="*/ 1333947 w 2584265"/>
                <a:gd name="connsiteY454" fmla="*/ 2855742 h 3140063"/>
                <a:gd name="connsiteX455" fmla="*/ 1194604 w 2584265"/>
                <a:gd name="connsiteY455" fmla="*/ 2844471 h 3140063"/>
                <a:gd name="connsiteX456" fmla="*/ 1104220 w 2584265"/>
                <a:gd name="connsiteY456" fmla="*/ 2821925 h 3140063"/>
                <a:gd name="connsiteX457" fmla="*/ 1179540 w 2584265"/>
                <a:gd name="connsiteY457" fmla="*/ 2765561 h 3140063"/>
                <a:gd name="connsiteX458" fmla="*/ 1296287 w 2584265"/>
                <a:gd name="connsiteY458" fmla="*/ 2577685 h 3140063"/>
                <a:gd name="connsiteX459" fmla="*/ 1243562 w 2584265"/>
                <a:gd name="connsiteY459" fmla="*/ 2464958 h 3140063"/>
                <a:gd name="connsiteX460" fmla="*/ 701256 w 2584265"/>
                <a:gd name="connsiteY460" fmla="*/ 2355988 h 3140063"/>
                <a:gd name="connsiteX461" fmla="*/ 497891 w 2584265"/>
                <a:gd name="connsiteY461" fmla="*/ 2419866 h 3140063"/>
                <a:gd name="connsiteX462" fmla="*/ 693724 w 2584265"/>
                <a:gd name="connsiteY462" fmla="*/ 2498773 h 3140063"/>
                <a:gd name="connsiteX463" fmla="*/ 904621 w 2584265"/>
                <a:gd name="connsiteY463" fmla="*/ 2472473 h 3140063"/>
                <a:gd name="connsiteX464" fmla="*/ 1175774 w 2584265"/>
                <a:gd name="connsiteY464" fmla="*/ 2502529 h 3140063"/>
                <a:gd name="connsiteX465" fmla="*/ 1175774 w 2584265"/>
                <a:gd name="connsiteY465" fmla="*/ 2521317 h 3140063"/>
                <a:gd name="connsiteX466" fmla="*/ 957345 w 2584265"/>
                <a:gd name="connsiteY466" fmla="*/ 2630294 h 3140063"/>
                <a:gd name="connsiteX467" fmla="*/ 727618 w 2584265"/>
                <a:gd name="connsiteY467" fmla="*/ 2536351 h 3140063"/>
                <a:gd name="connsiteX468" fmla="*/ 727618 w 2584265"/>
                <a:gd name="connsiteY468" fmla="*/ 2547628 h 3140063"/>
                <a:gd name="connsiteX469" fmla="*/ 836832 w 2584265"/>
                <a:gd name="connsiteY469" fmla="*/ 2724229 h 3140063"/>
                <a:gd name="connsiteX470" fmla="*/ 757746 w 2584265"/>
                <a:gd name="connsiteY470" fmla="*/ 2930892 h 3140063"/>
                <a:gd name="connsiteX471" fmla="*/ 701256 w 2584265"/>
                <a:gd name="connsiteY471" fmla="*/ 2799382 h 3140063"/>
                <a:gd name="connsiteX472" fmla="*/ 659829 w 2584265"/>
                <a:gd name="connsiteY472" fmla="*/ 2558899 h 3140063"/>
                <a:gd name="connsiteX473" fmla="*/ 433868 w 2584265"/>
                <a:gd name="connsiteY473" fmla="*/ 2438654 h 3140063"/>
                <a:gd name="connsiteX474" fmla="*/ 460231 w 2584265"/>
                <a:gd name="connsiteY474" fmla="*/ 2419866 h 3140063"/>
                <a:gd name="connsiteX475" fmla="*/ 448932 w 2584265"/>
                <a:gd name="connsiteY475" fmla="*/ 2404836 h 3140063"/>
                <a:gd name="connsiteX476" fmla="*/ 497891 w 2584265"/>
                <a:gd name="connsiteY476" fmla="*/ 2378534 h 3140063"/>
                <a:gd name="connsiteX477" fmla="*/ 791640 w 2584265"/>
                <a:gd name="connsiteY477" fmla="*/ 2115500 h 3140063"/>
                <a:gd name="connsiteX478" fmla="*/ 769044 w 2584265"/>
                <a:gd name="connsiteY478" fmla="*/ 1965206 h 3140063"/>
                <a:gd name="connsiteX479" fmla="*/ 595807 w 2584265"/>
                <a:gd name="connsiteY479" fmla="*/ 1901327 h 3140063"/>
                <a:gd name="connsiteX480" fmla="*/ 399974 w 2584265"/>
                <a:gd name="connsiteY480" fmla="*/ 1732235 h 3140063"/>
                <a:gd name="connsiteX481" fmla="*/ 332186 w 2584265"/>
                <a:gd name="connsiteY481" fmla="*/ 1694659 h 3140063"/>
                <a:gd name="connsiteX482" fmla="*/ 531785 w 2584265"/>
                <a:gd name="connsiteY482" fmla="*/ 1657084 h 3140063"/>
                <a:gd name="connsiteX483" fmla="*/ 701256 w 2584265"/>
                <a:gd name="connsiteY483" fmla="*/ 1781085 h 3140063"/>
                <a:gd name="connsiteX484" fmla="*/ 829300 w 2584265"/>
                <a:gd name="connsiteY484" fmla="*/ 2036598 h 3140063"/>
                <a:gd name="connsiteX485" fmla="*/ 919685 w 2584265"/>
                <a:gd name="connsiteY485" fmla="*/ 1777328 h 3140063"/>
                <a:gd name="connsiteX486" fmla="*/ 765278 w 2584265"/>
                <a:gd name="connsiteY486" fmla="*/ 1544357 h 3140063"/>
                <a:gd name="connsiteX487" fmla="*/ 505423 w 2584265"/>
                <a:gd name="connsiteY487" fmla="*/ 1544357 h 3140063"/>
                <a:gd name="connsiteX488" fmla="*/ 399974 w 2584265"/>
                <a:gd name="connsiteY488" fmla="*/ 1544357 h 3140063"/>
                <a:gd name="connsiteX489" fmla="*/ 543083 w 2584265"/>
                <a:gd name="connsiteY489" fmla="*/ 1379025 h 3140063"/>
                <a:gd name="connsiteX490" fmla="*/ 735150 w 2584265"/>
                <a:gd name="connsiteY490" fmla="*/ 1435388 h 3140063"/>
                <a:gd name="connsiteX491" fmla="*/ 908387 w 2584265"/>
                <a:gd name="connsiteY491" fmla="*/ 1649569 h 3140063"/>
                <a:gd name="connsiteX492" fmla="*/ 923451 w 2584265"/>
                <a:gd name="connsiteY492" fmla="*/ 1653329 h 3140063"/>
                <a:gd name="connsiteX493" fmla="*/ 912153 w 2584265"/>
                <a:gd name="connsiteY493" fmla="*/ 1472964 h 3140063"/>
                <a:gd name="connsiteX494" fmla="*/ 753980 w 2584265"/>
                <a:gd name="connsiteY494" fmla="*/ 1318904 h 3140063"/>
                <a:gd name="connsiteX495" fmla="*/ 674894 w 2584265"/>
                <a:gd name="connsiteY495" fmla="*/ 1288843 h 3140063"/>
                <a:gd name="connsiteX496" fmla="*/ 463997 w 2584265"/>
                <a:gd name="connsiteY496" fmla="*/ 1296358 h 3140063"/>
                <a:gd name="connsiteX497" fmla="*/ 294526 w 2584265"/>
                <a:gd name="connsiteY497" fmla="*/ 1345209 h 3140063"/>
                <a:gd name="connsiteX498" fmla="*/ 343484 w 2584265"/>
                <a:gd name="connsiteY498" fmla="*/ 1480479 h 3140063"/>
                <a:gd name="connsiteX499" fmla="*/ 309590 w 2584265"/>
                <a:gd name="connsiteY499" fmla="*/ 1728478 h 3140063"/>
                <a:gd name="connsiteX500" fmla="*/ 264398 w 2584265"/>
                <a:gd name="connsiteY500" fmla="*/ 1751023 h 3140063"/>
                <a:gd name="connsiteX501" fmla="*/ 776 w 2584265"/>
                <a:gd name="connsiteY501" fmla="*/ 1476721 h 3140063"/>
                <a:gd name="connsiteX502" fmla="*/ 776 w 2584265"/>
                <a:gd name="connsiteY502" fmla="*/ 1363995 h 3140063"/>
                <a:gd name="connsiteX503" fmla="*/ 776 w 2584265"/>
                <a:gd name="connsiteY503" fmla="*/ 1337694 h 3140063"/>
                <a:gd name="connsiteX504" fmla="*/ 776 w 2584265"/>
                <a:gd name="connsiteY504" fmla="*/ 1303876 h 3140063"/>
                <a:gd name="connsiteX505" fmla="*/ 53500 w 2584265"/>
                <a:gd name="connsiteY505" fmla="*/ 1326419 h 3140063"/>
                <a:gd name="connsiteX506" fmla="*/ 158949 w 2584265"/>
                <a:gd name="connsiteY506" fmla="*/ 1285087 h 3140063"/>
                <a:gd name="connsiteX507" fmla="*/ 177779 w 2584265"/>
                <a:gd name="connsiteY507" fmla="*/ 1198664 h 3140063"/>
                <a:gd name="connsiteX508" fmla="*/ 121289 w 2584265"/>
                <a:gd name="connsiteY508" fmla="*/ 1119755 h 3140063"/>
                <a:gd name="connsiteX509" fmla="*/ 143885 w 2584265"/>
                <a:gd name="connsiteY509" fmla="*/ 1161089 h 3140063"/>
                <a:gd name="connsiteX510" fmla="*/ 106225 w 2584265"/>
                <a:gd name="connsiteY510" fmla="*/ 1288843 h 3140063"/>
                <a:gd name="connsiteX511" fmla="*/ 776 w 2584265"/>
                <a:gd name="connsiteY511" fmla="*/ 1266299 h 3140063"/>
                <a:gd name="connsiteX512" fmla="*/ 776 w 2584265"/>
                <a:gd name="connsiteY512" fmla="*/ 1240939 h 3140063"/>
                <a:gd name="connsiteX513" fmla="*/ 776 w 2584265"/>
                <a:gd name="connsiteY513" fmla="*/ 1209937 h 3140063"/>
                <a:gd name="connsiteX514" fmla="*/ 42202 w 2584265"/>
                <a:gd name="connsiteY514" fmla="*/ 1262543 h 3140063"/>
                <a:gd name="connsiteX515" fmla="*/ 117523 w 2584265"/>
                <a:gd name="connsiteY515" fmla="*/ 1243755 h 3140063"/>
                <a:gd name="connsiteX516" fmla="*/ 113757 w 2584265"/>
                <a:gd name="connsiteY516" fmla="*/ 1161089 h 3140063"/>
                <a:gd name="connsiteX517" fmla="*/ 49734 w 2584265"/>
                <a:gd name="connsiteY517" fmla="*/ 1127270 h 3140063"/>
                <a:gd name="connsiteX518" fmla="*/ 776 w 2584265"/>
                <a:gd name="connsiteY518" fmla="*/ 1187391 h 3140063"/>
                <a:gd name="connsiteX519" fmla="*/ 776 w 2584265"/>
                <a:gd name="connsiteY519" fmla="*/ 1131030 h 3140063"/>
                <a:gd name="connsiteX520" fmla="*/ 53500 w 2584265"/>
                <a:gd name="connsiteY520" fmla="*/ 1093453 h 3140063"/>
                <a:gd name="connsiteX521" fmla="*/ 776 w 2584265"/>
                <a:gd name="connsiteY521" fmla="*/ 1089696 h 3140063"/>
                <a:gd name="connsiteX522" fmla="*/ 776 w 2584265"/>
                <a:gd name="connsiteY522" fmla="*/ 1059635 h 3140063"/>
                <a:gd name="connsiteX523" fmla="*/ 34670 w 2584265"/>
                <a:gd name="connsiteY523" fmla="*/ 1048364 h 3140063"/>
                <a:gd name="connsiteX524" fmla="*/ 4542 w 2584265"/>
                <a:gd name="connsiteY524" fmla="*/ 928116 h 3140063"/>
                <a:gd name="connsiteX525" fmla="*/ 776 w 2584265"/>
                <a:gd name="connsiteY525" fmla="*/ 913086 h 3140063"/>
                <a:gd name="connsiteX526" fmla="*/ 776 w 2584265"/>
                <a:gd name="connsiteY526" fmla="*/ 856723 h 3140063"/>
                <a:gd name="connsiteX527" fmla="*/ 12074 w 2584265"/>
                <a:gd name="connsiteY527" fmla="*/ 871753 h 3140063"/>
                <a:gd name="connsiteX528" fmla="*/ 64799 w 2584265"/>
                <a:gd name="connsiteY528" fmla="*/ 766541 h 3140063"/>
                <a:gd name="connsiteX529" fmla="*/ 147651 w 2584265"/>
                <a:gd name="connsiteY529" fmla="*/ 661330 h 3140063"/>
                <a:gd name="connsiteX530" fmla="*/ 106225 w 2584265"/>
                <a:gd name="connsiteY530" fmla="*/ 458421 h 3140063"/>
                <a:gd name="connsiteX531" fmla="*/ 245567 w 2584265"/>
                <a:gd name="connsiteY531" fmla="*/ 345695 h 3140063"/>
                <a:gd name="connsiteX532" fmla="*/ 238035 w 2584265"/>
                <a:gd name="connsiteY532" fmla="*/ 341937 h 3140063"/>
                <a:gd name="connsiteX533" fmla="*/ 776 w 2584265"/>
                <a:gd name="connsiteY533" fmla="*/ 236725 h 3140063"/>
                <a:gd name="connsiteX534" fmla="*/ 776 w 2584265"/>
                <a:gd name="connsiteY534" fmla="*/ 217938 h 3140063"/>
                <a:gd name="connsiteX535" fmla="*/ 776 w 2584265"/>
                <a:gd name="connsiteY535" fmla="*/ 0 h 3140063"/>
                <a:gd name="connsiteX536" fmla="*/ 573211 w 2584265"/>
                <a:gd name="connsiteY536" fmla="*/ 311876 h 3140063"/>
                <a:gd name="connsiteX537" fmla="*/ 874493 w 2584265"/>
                <a:gd name="connsiteY537" fmla="*/ 980721 h 3140063"/>
                <a:gd name="connsiteX538" fmla="*/ 1040197 w 2584265"/>
                <a:gd name="connsiteY538" fmla="*/ 1025812 h 3140063"/>
                <a:gd name="connsiteX539" fmla="*/ 1424331 w 2584265"/>
                <a:gd name="connsiteY539" fmla="*/ 1292603 h 3140063"/>
                <a:gd name="connsiteX540" fmla="*/ 1522248 w 2584265"/>
                <a:gd name="connsiteY540" fmla="*/ 1480479 h 3140063"/>
                <a:gd name="connsiteX541" fmla="*/ 1574972 w 2584265"/>
                <a:gd name="connsiteY541" fmla="*/ 1803630 h 3140063"/>
                <a:gd name="connsiteX542" fmla="*/ 1895084 w 2584265"/>
                <a:gd name="connsiteY542" fmla="*/ 1927630 h 3140063"/>
                <a:gd name="connsiteX543" fmla="*/ 2128577 w 2584265"/>
                <a:gd name="connsiteY543" fmla="*/ 2273323 h 3140063"/>
                <a:gd name="connsiteX544" fmla="*/ 2170003 w 2584265"/>
                <a:gd name="connsiteY544" fmla="*/ 2566414 h 3140063"/>
                <a:gd name="connsiteX545" fmla="*/ 2448688 w 2584265"/>
                <a:gd name="connsiteY545" fmla="*/ 3024828 h 3140063"/>
                <a:gd name="connsiteX546" fmla="*/ 2584265 w 2584265"/>
                <a:gd name="connsiteY546" fmla="*/ 3111251 h 3140063"/>
                <a:gd name="connsiteX547" fmla="*/ 2563081 w 2584265"/>
                <a:gd name="connsiteY547" fmla="*/ 3138024 h 3140063"/>
                <a:gd name="connsiteX548" fmla="*/ 2562206 w 2584265"/>
                <a:gd name="connsiteY548" fmla="*/ 3140063 h 3140063"/>
                <a:gd name="connsiteX549" fmla="*/ 2358304 w 2584265"/>
                <a:gd name="connsiteY549" fmla="*/ 3140063 h 3140063"/>
                <a:gd name="connsiteX550" fmla="*/ 2358304 w 2584265"/>
                <a:gd name="connsiteY550" fmla="*/ 3133796 h 3140063"/>
                <a:gd name="connsiteX551" fmla="*/ 2060788 w 2584265"/>
                <a:gd name="connsiteY551" fmla="*/ 2735504 h 3140063"/>
                <a:gd name="connsiteX552" fmla="*/ 1947808 w 2584265"/>
                <a:gd name="connsiteY552" fmla="*/ 2235747 h 3140063"/>
                <a:gd name="connsiteX553" fmla="*/ 1680421 w 2584265"/>
                <a:gd name="connsiteY553" fmla="*/ 2006542 h 3140063"/>
                <a:gd name="connsiteX554" fmla="*/ 1428097 w 2584265"/>
                <a:gd name="connsiteY554" fmla="*/ 1972721 h 3140063"/>
                <a:gd name="connsiteX555" fmla="*/ 1420565 w 2584265"/>
                <a:gd name="connsiteY555" fmla="*/ 1901327 h 3140063"/>
                <a:gd name="connsiteX556" fmla="*/ 1333947 w 2584265"/>
                <a:gd name="connsiteY556" fmla="*/ 1461691 h 3140063"/>
                <a:gd name="connsiteX557" fmla="*/ 753980 w 2584265"/>
                <a:gd name="connsiteY557" fmla="*/ 1134785 h 3140063"/>
                <a:gd name="connsiteX558" fmla="*/ 723852 w 2584265"/>
                <a:gd name="connsiteY558" fmla="*/ 1097211 h 3140063"/>
                <a:gd name="connsiteX559" fmla="*/ 663595 w 2584265"/>
                <a:gd name="connsiteY559" fmla="*/ 822905 h 3140063"/>
                <a:gd name="connsiteX560" fmla="*/ 422570 w 2584265"/>
                <a:gd name="connsiteY560" fmla="*/ 402058 h 3140063"/>
                <a:gd name="connsiteX561" fmla="*/ 4542 w 2584265"/>
                <a:gd name="connsiteY561" fmla="*/ 172847 h 3140063"/>
                <a:gd name="connsiteX562" fmla="*/ 776 w 2584265"/>
                <a:gd name="connsiteY562" fmla="*/ 165332 h 3140063"/>
                <a:gd name="connsiteX563" fmla="*/ 776 w 2584265"/>
                <a:gd name="connsiteY563" fmla="*/ 71393 h 3140063"/>
                <a:gd name="connsiteX564" fmla="*/ 256865 w 2584265"/>
                <a:gd name="connsiteY564" fmla="*/ 154059 h 3140063"/>
                <a:gd name="connsiteX565" fmla="*/ 678660 w 2584265"/>
                <a:gd name="connsiteY565" fmla="*/ 544845 h 3140063"/>
                <a:gd name="connsiteX566" fmla="*/ 810470 w 2584265"/>
                <a:gd name="connsiteY566" fmla="*/ 913086 h 3140063"/>
                <a:gd name="connsiteX567" fmla="*/ 833066 w 2584265"/>
                <a:gd name="connsiteY567" fmla="*/ 1048364 h 3140063"/>
                <a:gd name="connsiteX568" fmla="*/ 1153178 w 2584265"/>
                <a:gd name="connsiteY568" fmla="*/ 1146059 h 3140063"/>
                <a:gd name="connsiteX569" fmla="*/ 1526014 w 2584265"/>
                <a:gd name="connsiteY569" fmla="*/ 1871266 h 3140063"/>
                <a:gd name="connsiteX570" fmla="*/ 1541078 w 2584265"/>
                <a:gd name="connsiteY570" fmla="*/ 1878780 h 3140063"/>
                <a:gd name="connsiteX571" fmla="*/ 1872487 w 2584265"/>
                <a:gd name="connsiteY571" fmla="*/ 1991508 h 3140063"/>
                <a:gd name="connsiteX572" fmla="*/ 2185067 w 2584265"/>
                <a:gd name="connsiteY572" fmla="*/ 2795622 h 3140063"/>
                <a:gd name="connsiteX573" fmla="*/ 2550371 w 2584265"/>
                <a:gd name="connsiteY573" fmla="*/ 3118766 h 3140063"/>
                <a:gd name="connsiteX574" fmla="*/ 2550371 w 2584265"/>
                <a:gd name="connsiteY574" fmla="*/ 3107494 h 3140063"/>
                <a:gd name="connsiteX575" fmla="*/ 2437390 w 2584265"/>
                <a:gd name="connsiteY575" fmla="*/ 3036102 h 3140063"/>
                <a:gd name="connsiteX576" fmla="*/ 2158705 w 2584265"/>
                <a:gd name="connsiteY576" fmla="*/ 2585199 h 3140063"/>
                <a:gd name="connsiteX577" fmla="*/ 2121045 w 2584265"/>
                <a:gd name="connsiteY577" fmla="*/ 2389806 h 3140063"/>
                <a:gd name="connsiteX578" fmla="*/ 2064554 w 2584265"/>
                <a:gd name="connsiteY578" fmla="*/ 2123019 h 3140063"/>
                <a:gd name="connsiteX579" fmla="*/ 1680421 w 2584265"/>
                <a:gd name="connsiteY579" fmla="*/ 1852477 h 3140063"/>
                <a:gd name="connsiteX580" fmla="*/ 1548610 w 2584265"/>
                <a:gd name="connsiteY580" fmla="*/ 1803630 h 3140063"/>
                <a:gd name="connsiteX581" fmla="*/ 1477055 w 2584265"/>
                <a:gd name="connsiteY581" fmla="*/ 1427873 h 3140063"/>
                <a:gd name="connsiteX582" fmla="*/ 900855 w 2584265"/>
                <a:gd name="connsiteY582" fmla="*/ 1010783 h 3140063"/>
                <a:gd name="connsiteX583" fmla="*/ 855662 w 2584265"/>
                <a:gd name="connsiteY583" fmla="*/ 1014539 h 3140063"/>
                <a:gd name="connsiteX584" fmla="*/ 648531 w 2584265"/>
                <a:gd name="connsiteY584" fmla="*/ 420846 h 3140063"/>
                <a:gd name="connsiteX585" fmla="*/ 776 w 2584265"/>
                <a:gd name="connsiteY585" fmla="*/ 22544 h 3140063"/>
                <a:gd name="connsiteX586" fmla="*/ 776 w 2584265"/>
                <a:gd name="connsiteY586" fmla="*/ 0 h 3140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</a:cxnLst>
              <a:rect l="l" t="t" r="r" b="b"/>
              <a:pathLst>
                <a:path w="2584265" h="3140063">
                  <a:moveTo>
                    <a:pt x="124389" y="3058410"/>
                  </a:moveTo>
                  <a:cubicBezTo>
                    <a:pt x="91919" y="3063182"/>
                    <a:pt x="65802" y="3082268"/>
                    <a:pt x="46037" y="3107718"/>
                  </a:cubicBezTo>
                  <a:cubicBezTo>
                    <a:pt x="46037" y="3107718"/>
                    <a:pt x="46037" y="3107718"/>
                    <a:pt x="57331" y="3111488"/>
                  </a:cubicBezTo>
                  <a:cubicBezTo>
                    <a:pt x="57331" y="3111488"/>
                    <a:pt x="57331" y="3111488"/>
                    <a:pt x="177800" y="3070015"/>
                  </a:cubicBezTo>
                  <a:cubicBezTo>
                    <a:pt x="177800" y="3062474"/>
                    <a:pt x="166506" y="3062474"/>
                    <a:pt x="158977" y="3058704"/>
                  </a:cubicBezTo>
                  <a:cubicBezTo>
                    <a:pt x="146742" y="3056819"/>
                    <a:pt x="135213" y="3056819"/>
                    <a:pt x="124389" y="3058410"/>
                  </a:cubicBezTo>
                  <a:close/>
                  <a:moveTo>
                    <a:pt x="1417776" y="2948186"/>
                  </a:moveTo>
                  <a:cubicBezTo>
                    <a:pt x="1392750" y="2949762"/>
                    <a:pt x="1368781" y="2970784"/>
                    <a:pt x="1349041" y="2987601"/>
                  </a:cubicBezTo>
                  <a:cubicBezTo>
                    <a:pt x="1326482" y="3021235"/>
                    <a:pt x="1300163" y="3054870"/>
                    <a:pt x="1307683" y="3099717"/>
                  </a:cubicBezTo>
                  <a:cubicBezTo>
                    <a:pt x="1311443" y="3107192"/>
                    <a:pt x="1326482" y="3114666"/>
                    <a:pt x="1334002" y="3103454"/>
                  </a:cubicBezTo>
                  <a:cubicBezTo>
                    <a:pt x="1371601" y="3054870"/>
                    <a:pt x="1409199" y="3002551"/>
                    <a:pt x="1443038" y="2953967"/>
                  </a:cubicBezTo>
                  <a:cubicBezTo>
                    <a:pt x="1434578" y="2949297"/>
                    <a:pt x="1426119" y="2947660"/>
                    <a:pt x="1417776" y="2948186"/>
                  </a:cubicBezTo>
                  <a:close/>
                  <a:moveTo>
                    <a:pt x="1706785" y="2908851"/>
                  </a:moveTo>
                  <a:cubicBezTo>
                    <a:pt x="1695450" y="2931234"/>
                    <a:pt x="1725676" y="2938694"/>
                    <a:pt x="1733233" y="2949887"/>
                  </a:cubicBezTo>
                  <a:cubicBezTo>
                    <a:pt x="1786128" y="2979731"/>
                    <a:pt x="1842802" y="2946155"/>
                    <a:pt x="1884363" y="2931234"/>
                  </a:cubicBezTo>
                  <a:cubicBezTo>
                    <a:pt x="1823911" y="2905118"/>
                    <a:pt x="1771015" y="2908851"/>
                    <a:pt x="1706785" y="2908851"/>
                  </a:cubicBezTo>
                  <a:close/>
                  <a:moveTo>
                    <a:pt x="1179952" y="2902065"/>
                  </a:moveTo>
                  <a:cubicBezTo>
                    <a:pt x="1207314" y="2900597"/>
                    <a:pt x="1235089" y="2902710"/>
                    <a:pt x="1262392" y="2908346"/>
                  </a:cubicBezTo>
                  <a:cubicBezTo>
                    <a:pt x="1277456" y="2960952"/>
                    <a:pt x="1243562" y="3021072"/>
                    <a:pt x="1258626" y="3077436"/>
                  </a:cubicBezTo>
                  <a:cubicBezTo>
                    <a:pt x="1262392" y="3091057"/>
                    <a:pt x="1264746" y="3104678"/>
                    <a:pt x="1265805" y="3118203"/>
                  </a:cubicBezTo>
                  <a:lnTo>
                    <a:pt x="1265485" y="3140063"/>
                  </a:lnTo>
                  <a:lnTo>
                    <a:pt x="1231593" y="3140063"/>
                  </a:lnTo>
                  <a:lnTo>
                    <a:pt x="1233231" y="3124284"/>
                  </a:lnTo>
                  <a:cubicBezTo>
                    <a:pt x="1232759" y="3075391"/>
                    <a:pt x="1224272" y="3024618"/>
                    <a:pt x="1224272" y="2979486"/>
                  </a:cubicBezTo>
                  <a:cubicBezTo>
                    <a:pt x="1220501" y="2974783"/>
                    <a:pt x="1217672" y="2973374"/>
                    <a:pt x="1215197" y="2973843"/>
                  </a:cubicBezTo>
                  <a:cubicBezTo>
                    <a:pt x="1207771" y="2975255"/>
                    <a:pt x="1203528" y="2993589"/>
                    <a:pt x="1186554" y="2990768"/>
                  </a:cubicBezTo>
                  <a:cubicBezTo>
                    <a:pt x="1154494" y="3026497"/>
                    <a:pt x="1116776" y="3062227"/>
                    <a:pt x="1083301" y="3100307"/>
                  </a:cubicBezTo>
                  <a:lnTo>
                    <a:pt x="1052538" y="3140063"/>
                  </a:lnTo>
                  <a:lnTo>
                    <a:pt x="1023435" y="3140063"/>
                  </a:lnTo>
                  <a:lnTo>
                    <a:pt x="1048475" y="3100998"/>
                  </a:lnTo>
                  <a:cubicBezTo>
                    <a:pt x="1088509" y="3048744"/>
                    <a:pt x="1137492" y="3001668"/>
                    <a:pt x="1190243" y="2960241"/>
                  </a:cubicBezTo>
                  <a:cubicBezTo>
                    <a:pt x="1194010" y="2952709"/>
                    <a:pt x="1212850" y="2937646"/>
                    <a:pt x="1194010" y="2922581"/>
                  </a:cubicBezTo>
                  <a:cubicBezTo>
                    <a:pt x="1156331" y="2941410"/>
                    <a:pt x="1118652" y="2933878"/>
                    <a:pt x="1084741" y="2948943"/>
                  </a:cubicBezTo>
                  <a:cubicBezTo>
                    <a:pt x="1031990" y="2979072"/>
                    <a:pt x="985833" y="3022382"/>
                    <a:pt x="954276" y="3074165"/>
                  </a:cubicBezTo>
                  <a:lnTo>
                    <a:pt x="926332" y="3140063"/>
                  </a:lnTo>
                  <a:lnTo>
                    <a:pt x="885742" y="3140063"/>
                  </a:lnTo>
                  <a:lnTo>
                    <a:pt x="885825" y="3137167"/>
                  </a:lnTo>
                  <a:cubicBezTo>
                    <a:pt x="885825" y="3137167"/>
                    <a:pt x="885825" y="3137167"/>
                    <a:pt x="814245" y="3013074"/>
                  </a:cubicBezTo>
                  <a:cubicBezTo>
                    <a:pt x="776572" y="2984871"/>
                    <a:pt x="734189" y="2967009"/>
                    <a:pt x="689452" y="2959958"/>
                  </a:cubicBezTo>
                  <a:cubicBezTo>
                    <a:pt x="644715" y="2952909"/>
                    <a:pt x="597623" y="2956668"/>
                    <a:pt x="550531" y="2971710"/>
                  </a:cubicBezTo>
                  <a:cubicBezTo>
                    <a:pt x="569368" y="3020595"/>
                    <a:pt x="598565" y="3072300"/>
                    <a:pt x="616460" y="3125416"/>
                  </a:cubicBezTo>
                  <a:lnTo>
                    <a:pt x="620466" y="3140063"/>
                  </a:lnTo>
                  <a:lnTo>
                    <a:pt x="554594" y="3140063"/>
                  </a:lnTo>
                  <a:lnTo>
                    <a:pt x="568743" y="3122005"/>
                  </a:lnTo>
                  <a:cubicBezTo>
                    <a:pt x="576263" y="3095613"/>
                    <a:pt x="568743" y="3054141"/>
                    <a:pt x="538664" y="3035289"/>
                  </a:cubicBezTo>
                  <a:cubicBezTo>
                    <a:pt x="513285" y="3057911"/>
                    <a:pt x="511170" y="3095378"/>
                    <a:pt x="521216" y="3127013"/>
                  </a:cubicBezTo>
                  <a:lnTo>
                    <a:pt x="527392" y="3140063"/>
                  </a:lnTo>
                  <a:lnTo>
                    <a:pt x="494333" y="3140063"/>
                  </a:lnTo>
                  <a:lnTo>
                    <a:pt x="490536" y="3110665"/>
                  </a:lnTo>
                  <a:cubicBezTo>
                    <a:pt x="491065" y="3053245"/>
                    <a:pt x="510131" y="2994770"/>
                    <a:pt x="501657" y="2938407"/>
                  </a:cubicBezTo>
                  <a:cubicBezTo>
                    <a:pt x="520487" y="2915860"/>
                    <a:pt x="535551" y="2934650"/>
                    <a:pt x="550615" y="2934650"/>
                  </a:cubicBezTo>
                  <a:cubicBezTo>
                    <a:pt x="663595" y="2923375"/>
                    <a:pt x="761512" y="2934650"/>
                    <a:pt x="848130" y="3009799"/>
                  </a:cubicBezTo>
                  <a:cubicBezTo>
                    <a:pt x="863194" y="3036102"/>
                    <a:pt x="878259" y="3077436"/>
                    <a:pt x="912153" y="3092463"/>
                  </a:cubicBezTo>
                  <a:cubicBezTo>
                    <a:pt x="930983" y="3066163"/>
                    <a:pt x="942281" y="3036102"/>
                    <a:pt x="968643" y="3013557"/>
                  </a:cubicBezTo>
                  <a:cubicBezTo>
                    <a:pt x="1019484" y="2943105"/>
                    <a:pt x="1097865" y="2906469"/>
                    <a:pt x="1179952" y="2902065"/>
                  </a:cubicBezTo>
                  <a:close/>
                  <a:moveTo>
                    <a:pt x="1465757" y="2893317"/>
                  </a:moveTo>
                  <a:cubicBezTo>
                    <a:pt x="1499652" y="2893317"/>
                    <a:pt x="1473289" y="2919621"/>
                    <a:pt x="1480822" y="2938407"/>
                  </a:cubicBezTo>
                  <a:cubicBezTo>
                    <a:pt x="1506243" y="3006042"/>
                    <a:pt x="1493532" y="3071563"/>
                    <a:pt x="1463345" y="3130216"/>
                  </a:cubicBezTo>
                  <a:lnTo>
                    <a:pt x="1457167" y="3140063"/>
                  </a:lnTo>
                  <a:lnTo>
                    <a:pt x="1427166" y="3140063"/>
                  </a:lnTo>
                  <a:lnTo>
                    <a:pt x="1439358" y="3111930"/>
                  </a:lnTo>
                  <a:cubicBezTo>
                    <a:pt x="1458069" y="3075272"/>
                    <a:pt x="1479957" y="3038614"/>
                    <a:pt x="1457362" y="3001955"/>
                  </a:cubicBezTo>
                  <a:cubicBezTo>
                    <a:pt x="1423471" y="3030154"/>
                    <a:pt x="1393346" y="3062112"/>
                    <a:pt x="1370281" y="3097361"/>
                  </a:cubicBezTo>
                  <a:lnTo>
                    <a:pt x="1347965" y="3140063"/>
                  </a:lnTo>
                  <a:lnTo>
                    <a:pt x="1290125" y="3140063"/>
                  </a:lnTo>
                  <a:lnTo>
                    <a:pt x="1288755" y="3137554"/>
                  </a:lnTo>
                  <a:cubicBezTo>
                    <a:pt x="1258626" y="3088707"/>
                    <a:pt x="1284989" y="3028587"/>
                    <a:pt x="1311351" y="2987255"/>
                  </a:cubicBezTo>
                  <a:cubicBezTo>
                    <a:pt x="1345245" y="2934650"/>
                    <a:pt x="1409267" y="2915860"/>
                    <a:pt x="1465757" y="2893317"/>
                  </a:cubicBezTo>
                  <a:close/>
                  <a:moveTo>
                    <a:pt x="772659" y="2644774"/>
                  </a:moveTo>
                  <a:cubicBezTo>
                    <a:pt x="765175" y="2663664"/>
                    <a:pt x="768917" y="2686332"/>
                    <a:pt x="776401" y="2709001"/>
                  </a:cubicBezTo>
                  <a:cubicBezTo>
                    <a:pt x="776401" y="2750562"/>
                    <a:pt x="768917" y="2795900"/>
                    <a:pt x="791369" y="2833685"/>
                  </a:cubicBezTo>
                  <a:cubicBezTo>
                    <a:pt x="791369" y="2833685"/>
                    <a:pt x="791369" y="2833685"/>
                    <a:pt x="795111" y="2826126"/>
                  </a:cubicBezTo>
                  <a:cubicBezTo>
                    <a:pt x="817563" y="2773230"/>
                    <a:pt x="810079" y="2697668"/>
                    <a:pt x="772659" y="2644774"/>
                  </a:cubicBezTo>
                  <a:close/>
                  <a:moveTo>
                    <a:pt x="1341239" y="2633659"/>
                  </a:moveTo>
                  <a:cubicBezTo>
                    <a:pt x="1341239" y="2712455"/>
                    <a:pt x="1295996" y="2779997"/>
                    <a:pt x="1231900" y="2825023"/>
                  </a:cubicBezTo>
                  <a:cubicBezTo>
                    <a:pt x="1265833" y="2840032"/>
                    <a:pt x="1303536" y="2836279"/>
                    <a:pt x="1333699" y="2825023"/>
                  </a:cubicBezTo>
                  <a:cubicBezTo>
                    <a:pt x="1367632" y="2806262"/>
                    <a:pt x="1382713" y="2764989"/>
                    <a:pt x="1378943" y="2727466"/>
                  </a:cubicBezTo>
                  <a:cubicBezTo>
                    <a:pt x="1378943" y="2693696"/>
                    <a:pt x="1375172" y="2648668"/>
                    <a:pt x="1341239" y="2633659"/>
                  </a:cubicBezTo>
                  <a:close/>
                  <a:moveTo>
                    <a:pt x="1302975" y="2627310"/>
                  </a:moveTo>
                  <a:cubicBezTo>
                    <a:pt x="1227682" y="2642258"/>
                    <a:pt x="1212623" y="2728214"/>
                    <a:pt x="1193800" y="2791747"/>
                  </a:cubicBezTo>
                  <a:cubicBezTo>
                    <a:pt x="1227682" y="2806696"/>
                    <a:pt x="1257799" y="2761849"/>
                    <a:pt x="1284152" y="2746900"/>
                  </a:cubicBezTo>
                  <a:cubicBezTo>
                    <a:pt x="1306740" y="2717003"/>
                    <a:pt x="1325563" y="2668419"/>
                    <a:pt x="1302975" y="2627310"/>
                  </a:cubicBezTo>
                  <a:close/>
                  <a:moveTo>
                    <a:pt x="425450" y="2608251"/>
                  </a:moveTo>
                  <a:cubicBezTo>
                    <a:pt x="376436" y="2645813"/>
                    <a:pt x="334962" y="2713427"/>
                    <a:pt x="301029" y="2773530"/>
                  </a:cubicBezTo>
                  <a:cubicBezTo>
                    <a:pt x="297259" y="2803580"/>
                    <a:pt x="274637" y="2856168"/>
                    <a:pt x="304800" y="2874950"/>
                  </a:cubicBezTo>
                  <a:cubicBezTo>
                    <a:pt x="383976" y="2844899"/>
                    <a:pt x="417909" y="2758503"/>
                    <a:pt x="432990" y="2683378"/>
                  </a:cubicBezTo>
                  <a:cubicBezTo>
                    <a:pt x="436761" y="2660839"/>
                    <a:pt x="455612" y="2623276"/>
                    <a:pt x="425450" y="2608251"/>
                  </a:cubicBezTo>
                  <a:close/>
                  <a:moveTo>
                    <a:pt x="388356" y="2592375"/>
                  </a:moveTo>
                  <a:cubicBezTo>
                    <a:pt x="369571" y="2596146"/>
                    <a:pt x="350785" y="2599915"/>
                    <a:pt x="335757" y="2622537"/>
                  </a:cubicBezTo>
                  <a:cubicBezTo>
                    <a:pt x="305700" y="2637619"/>
                    <a:pt x="279400" y="2675323"/>
                    <a:pt x="290671" y="2713025"/>
                  </a:cubicBezTo>
                  <a:cubicBezTo>
                    <a:pt x="335757" y="2686633"/>
                    <a:pt x="358299" y="2637619"/>
                    <a:pt x="392113" y="2596146"/>
                  </a:cubicBezTo>
                  <a:cubicBezTo>
                    <a:pt x="392113" y="2596146"/>
                    <a:pt x="392113" y="2596146"/>
                    <a:pt x="388356" y="2592375"/>
                  </a:cubicBezTo>
                  <a:close/>
                  <a:moveTo>
                    <a:pt x="693160" y="2584447"/>
                  </a:moveTo>
                  <a:cubicBezTo>
                    <a:pt x="689335" y="2629772"/>
                    <a:pt x="677862" y="2682652"/>
                    <a:pt x="689335" y="2735533"/>
                  </a:cubicBezTo>
                  <a:cubicBezTo>
                    <a:pt x="712282" y="2754418"/>
                    <a:pt x="712282" y="2803519"/>
                    <a:pt x="750527" y="2795966"/>
                  </a:cubicBezTo>
                  <a:cubicBezTo>
                    <a:pt x="762000" y="2746863"/>
                    <a:pt x="750527" y="2701537"/>
                    <a:pt x="735229" y="2656212"/>
                  </a:cubicBezTo>
                  <a:cubicBezTo>
                    <a:pt x="727580" y="2629772"/>
                    <a:pt x="723756" y="2588224"/>
                    <a:pt x="693160" y="2584447"/>
                  </a:cubicBezTo>
                  <a:close/>
                  <a:moveTo>
                    <a:pt x="443696" y="2551853"/>
                  </a:moveTo>
                  <a:cubicBezTo>
                    <a:pt x="453640" y="2551383"/>
                    <a:pt x="463055" y="2552323"/>
                    <a:pt x="471529" y="2555141"/>
                  </a:cubicBezTo>
                  <a:cubicBezTo>
                    <a:pt x="475295" y="2637811"/>
                    <a:pt x="452698" y="2701684"/>
                    <a:pt x="433868" y="2776834"/>
                  </a:cubicBezTo>
                  <a:cubicBezTo>
                    <a:pt x="422570" y="2844471"/>
                    <a:pt x="351016" y="2874531"/>
                    <a:pt x="298292" y="2912105"/>
                  </a:cubicBezTo>
                  <a:cubicBezTo>
                    <a:pt x="298292" y="2912105"/>
                    <a:pt x="298292" y="2912105"/>
                    <a:pt x="294526" y="2930892"/>
                  </a:cubicBezTo>
                  <a:cubicBezTo>
                    <a:pt x="308649" y="3012617"/>
                    <a:pt x="360902" y="3079547"/>
                    <a:pt x="427455" y="3126928"/>
                  </a:cubicBezTo>
                  <a:lnTo>
                    <a:pt x="450194" y="3140063"/>
                  </a:lnTo>
                  <a:lnTo>
                    <a:pt x="404045" y="3140063"/>
                  </a:lnTo>
                  <a:lnTo>
                    <a:pt x="381144" y="3122524"/>
                  </a:lnTo>
                  <a:cubicBezTo>
                    <a:pt x="381144" y="3122524"/>
                    <a:pt x="381144" y="3122524"/>
                    <a:pt x="324654" y="3115009"/>
                  </a:cubicBezTo>
                  <a:cubicBezTo>
                    <a:pt x="292643" y="3094342"/>
                    <a:pt x="270047" y="3102797"/>
                    <a:pt x="249804" y="3119706"/>
                  </a:cubicBezTo>
                  <a:lnTo>
                    <a:pt x="229196" y="3140063"/>
                  </a:lnTo>
                  <a:lnTo>
                    <a:pt x="177398" y="3140063"/>
                  </a:lnTo>
                  <a:lnTo>
                    <a:pt x="200025" y="3114785"/>
                  </a:lnTo>
                  <a:cubicBezTo>
                    <a:pt x="197213" y="3109199"/>
                    <a:pt x="191589" y="3106172"/>
                    <a:pt x="184384" y="3104892"/>
                  </a:cubicBezTo>
                  <a:cubicBezTo>
                    <a:pt x="162767" y="3101051"/>
                    <a:pt x="126916" y="3112923"/>
                    <a:pt x="110044" y="3118510"/>
                  </a:cubicBezTo>
                  <a:cubicBezTo>
                    <a:pt x="110044" y="3118510"/>
                    <a:pt x="110044" y="3118510"/>
                    <a:pt x="78410" y="3138937"/>
                  </a:cubicBezTo>
                  <a:lnTo>
                    <a:pt x="76666" y="3140063"/>
                  </a:lnTo>
                  <a:lnTo>
                    <a:pt x="7421" y="3140063"/>
                  </a:lnTo>
                  <a:lnTo>
                    <a:pt x="21960" y="3096222"/>
                  </a:lnTo>
                  <a:cubicBezTo>
                    <a:pt x="31846" y="3075556"/>
                    <a:pt x="45969" y="3056769"/>
                    <a:pt x="68565" y="3043616"/>
                  </a:cubicBezTo>
                  <a:cubicBezTo>
                    <a:pt x="113757" y="3021072"/>
                    <a:pt x="158949" y="3039858"/>
                    <a:pt x="207907" y="3039858"/>
                  </a:cubicBezTo>
                  <a:cubicBezTo>
                    <a:pt x="245567" y="3058648"/>
                    <a:pt x="279462" y="3092463"/>
                    <a:pt x="324654" y="3081192"/>
                  </a:cubicBezTo>
                  <a:cubicBezTo>
                    <a:pt x="302058" y="3021072"/>
                    <a:pt x="268164" y="2960952"/>
                    <a:pt x="260632" y="2893317"/>
                  </a:cubicBezTo>
                  <a:cubicBezTo>
                    <a:pt x="275696" y="2833196"/>
                    <a:pt x="256865" y="2776834"/>
                    <a:pt x="253099" y="2716715"/>
                  </a:cubicBezTo>
                  <a:cubicBezTo>
                    <a:pt x="253099" y="2649080"/>
                    <a:pt x="302058" y="2603990"/>
                    <a:pt x="351016" y="2581441"/>
                  </a:cubicBezTo>
                  <a:cubicBezTo>
                    <a:pt x="379261" y="2567352"/>
                    <a:pt x="413861" y="2553261"/>
                    <a:pt x="443696" y="2551853"/>
                  </a:cubicBezTo>
                  <a:close/>
                  <a:moveTo>
                    <a:pt x="1080957" y="2525708"/>
                  </a:moveTo>
                  <a:cubicBezTo>
                    <a:pt x="1009754" y="2555344"/>
                    <a:pt x="931056" y="2544230"/>
                    <a:pt x="863600" y="2555344"/>
                  </a:cubicBezTo>
                  <a:cubicBezTo>
                    <a:pt x="871095" y="2603497"/>
                    <a:pt x="919813" y="2603497"/>
                    <a:pt x="961036" y="2603497"/>
                  </a:cubicBezTo>
                  <a:cubicBezTo>
                    <a:pt x="1009754" y="2596089"/>
                    <a:pt x="1062220" y="2584975"/>
                    <a:pt x="1092200" y="2536823"/>
                  </a:cubicBezTo>
                  <a:cubicBezTo>
                    <a:pt x="1092200" y="2536823"/>
                    <a:pt x="1092200" y="2536823"/>
                    <a:pt x="1080957" y="2525708"/>
                  </a:cubicBezTo>
                  <a:close/>
                  <a:moveTo>
                    <a:pt x="1543473" y="2512725"/>
                  </a:moveTo>
                  <a:cubicBezTo>
                    <a:pt x="1535001" y="2511313"/>
                    <a:pt x="1527471" y="2513198"/>
                    <a:pt x="1525588" y="2524502"/>
                  </a:cubicBezTo>
                  <a:cubicBezTo>
                    <a:pt x="1567006" y="2656361"/>
                    <a:pt x="1706319" y="2720405"/>
                    <a:pt x="1819276" y="2754310"/>
                  </a:cubicBezTo>
                  <a:cubicBezTo>
                    <a:pt x="1777859" y="2648826"/>
                    <a:pt x="1676197" y="2550874"/>
                    <a:pt x="1567006" y="2520733"/>
                  </a:cubicBezTo>
                  <a:cubicBezTo>
                    <a:pt x="1561358" y="2518850"/>
                    <a:pt x="1551945" y="2514138"/>
                    <a:pt x="1543473" y="2512725"/>
                  </a:cubicBezTo>
                  <a:close/>
                  <a:moveTo>
                    <a:pt x="1631950" y="2509456"/>
                  </a:moveTo>
                  <a:cubicBezTo>
                    <a:pt x="1631950" y="2509456"/>
                    <a:pt x="1631950" y="2509456"/>
                    <a:pt x="1695899" y="2558597"/>
                  </a:cubicBezTo>
                  <a:cubicBezTo>
                    <a:pt x="1733516" y="2588832"/>
                    <a:pt x="1771133" y="2634190"/>
                    <a:pt x="1804988" y="2660648"/>
                  </a:cubicBezTo>
                  <a:cubicBezTo>
                    <a:pt x="1804988" y="2660648"/>
                    <a:pt x="1804988" y="2660648"/>
                    <a:pt x="1767371" y="2588832"/>
                  </a:cubicBezTo>
                  <a:cubicBezTo>
                    <a:pt x="1725992" y="2551038"/>
                    <a:pt x="1684614" y="2501898"/>
                    <a:pt x="1631950" y="2509456"/>
                  </a:cubicBezTo>
                  <a:close/>
                  <a:moveTo>
                    <a:pt x="991272" y="2476494"/>
                  </a:moveTo>
                  <a:cubicBezTo>
                    <a:pt x="938701" y="2480199"/>
                    <a:pt x="882375" y="2487608"/>
                    <a:pt x="863600" y="2524650"/>
                  </a:cubicBezTo>
                  <a:cubicBezTo>
                    <a:pt x="927436" y="2543172"/>
                    <a:pt x="998782" y="2520944"/>
                    <a:pt x="1058863" y="2502421"/>
                  </a:cubicBezTo>
                  <a:cubicBezTo>
                    <a:pt x="1036333" y="2487608"/>
                    <a:pt x="1017557" y="2480199"/>
                    <a:pt x="991272" y="2476494"/>
                  </a:cubicBezTo>
                  <a:close/>
                  <a:moveTo>
                    <a:pt x="422275" y="2453408"/>
                  </a:moveTo>
                  <a:cubicBezTo>
                    <a:pt x="339328" y="2520995"/>
                    <a:pt x="279003" y="2611112"/>
                    <a:pt x="207367" y="2689964"/>
                  </a:cubicBezTo>
                  <a:cubicBezTo>
                    <a:pt x="120650" y="2810120"/>
                    <a:pt x="49014" y="2934031"/>
                    <a:pt x="0" y="3065451"/>
                  </a:cubicBezTo>
                  <a:cubicBezTo>
                    <a:pt x="0" y="3065451"/>
                    <a:pt x="0" y="3065451"/>
                    <a:pt x="0" y="2888973"/>
                  </a:cubicBezTo>
                  <a:cubicBezTo>
                    <a:pt x="7541" y="2900237"/>
                    <a:pt x="15081" y="2919011"/>
                    <a:pt x="22622" y="2930276"/>
                  </a:cubicBezTo>
                  <a:cubicBezTo>
                    <a:pt x="116880" y="2813875"/>
                    <a:pt x="162124" y="2682455"/>
                    <a:pt x="271463" y="2577318"/>
                  </a:cubicBezTo>
                  <a:cubicBezTo>
                    <a:pt x="271463" y="2577318"/>
                    <a:pt x="271463" y="2577318"/>
                    <a:pt x="279003" y="2464672"/>
                  </a:cubicBezTo>
                  <a:cubicBezTo>
                    <a:pt x="312936" y="2453408"/>
                    <a:pt x="282774" y="2520995"/>
                    <a:pt x="305395" y="2524750"/>
                  </a:cubicBezTo>
                  <a:cubicBezTo>
                    <a:pt x="346869" y="2502221"/>
                    <a:pt x="369491" y="2438388"/>
                    <a:pt x="422275" y="2453408"/>
                  </a:cubicBezTo>
                  <a:close/>
                  <a:moveTo>
                    <a:pt x="113348" y="2419338"/>
                  </a:moveTo>
                  <a:cubicBezTo>
                    <a:pt x="132239" y="2419338"/>
                    <a:pt x="154909" y="2453272"/>
                    <a:pt x="173800" y="2419338"/>
                  </a:cubicBezTo>
                  <a:cubicBezTo>
                    <a:pt x="173800" y="2419338"/>
                    <a:pt x="173800" y="2419338"/>
                    <a:pt x="188913" y="2434420"/>
                  </a:cubicBezTo>
                  <a:cubicBezTo>
                    <a:pt x="162465" y="2506055"/>
                    <a:pt x="158687" y="2589002"/>
                    <a:pt x="117126" y="2656868"/>
                  </a:cubicBezTo>
                  <a:cubicBezTo>
                    <a:pt x="86900" y="2702112"/>
                    <a:pt x="37783" y="2702112"/>
                    <a:pt x="0" y="2720963"/>
                  </a:cubicBezTo>
                  <a:cubicBezTo>
                    <a:pt x="0" y="2720963"/>
                    <a:pt x="0" y="2720963"/>
                    <a:pt x="0" y="2690801"/>
                  </a:cubicBezTo>
                  <a:cubicBezTo>
                    <a:pt x="0" y="2690801"/>
                    <a:pt x="0" y="2690801"/>
                    <a:pt x="49118" y="2675719"/>
                  </a:cubicBezTo>
                  <a:cubicBezTo>
                    <a:pt x="120904" y="2641788"/>
                    <a:pt x="143574" y="2562610"/>
                    <a:pt x="143574" y="2487204"/>
                  </a:cubicBezTo>
                  <a:cubicBezTo>
                    <a:pt x="139796" y="2475893"/>
                    <a:pt x="128461" y="2479663"/>
                    <a:pt x="124683" y="2483434"/>
                  </a:cubicBezTo>
                  <a:cubicBezTo>
                    <a:pt x="79344" y="2517367"/>
                    <a:pt x="22670" y="2551299"/>
                    <a:pt x="0" y="2600313"/>
                  </a:cubicBezTo>
                  <a:cubicBezTo>
                    <a:pt x="0" y="2600313"/>
                    <a:pt x="0" y="2600313"/>
                    <a:pt x="0" y="2555070"/>
                  </a:cubicBezTo>
                  <a:cubicBezTo>
                    <a:pt x="0" y="2555070"/>
                    <a:pt x="0" y="2555070"/>
                    <a:pt x="90678" y="2475893"/>
                  </a:cubicBezTo>
                  <a:cubicBezTo>
                    <a:pt x="90678" y="2475893"/>
                    <a:pt x="90678" y="2475893"/>
                    <a:pt x="98235" y="2453272"/>
                  </a:cubicBezTo>
                  <a:cubicBezTo>
                    <a:pt x="98235" y="2453272"/>
                    <a:pt x="98235" y="2453272"/>
                    <a:pt x="41561" y="2475893"/>
                  </a:cubicBezTo>
                  <a:cubicBezTo>
                    <a:pt x="26448" y="2487204"/>
                    <a:pt x="11335" y="2502286"/>
                    <a:pt x="0" y="2513597"/>
                  </a:cubicBezTo>
                  <a:cubicBezTo>
                    <a:pt x="0" y="2513597"/>
                    <a:pt x="0" y="2513597"/>
                    <a:pt x="0" y="2475893"/>
                  </a:cubicBezTo>
                  <a:cubicBezTo>
                    <a:pt x="30226" y="2449501"/>
                    <a:pt x="68009" y="2434420"/>
                    <a:pt x="113348" y="2419338"/>
                  </a:cubicBezTo>
                  <a:close/>
                  <a:moveTo>
                    <a:pt x="302260" y="2366952"/>
                  </a:moveTo>
                  <a:cubicBezTo>
                    <a:pt x="317500" y="2385850"/>
                    <a:pt x="298450" y="2416088"/>
                    <a:pt x="302260" y="2442547"/>
                  </a:cubicBezTo>
                  <a:cubicBezTo>
                    <a:pt x="279400" y="2446326"/>
                    <a:pt x="271780" y="2419868"/>
                    <a:pt x="264160" y="2408529"/>
                  </a:cubicBezTo>
                  <a:cubicBezTo>
                    <a:pt x="260350" y="2378291"/>
                    <a:pt x="294640" y="2393409"/>
                    <a:pt x="302260" y="2366952"/>
                  </a:cubicBezTo>
                  <a:close/>
                  <a:moveTo>
                    <a:pt x="305859" y="2330438"/>
                  </a:moveTo>
                  <a:cubicBezTo>
                    <a:pt x="305859" y="2330438"/>
                    <a:pt x="305859" y="2330438"/>
                    <a:pt x="309563" y="2330438"/>
                  </a:cubicBezTo>
                  <a:cubicBezTo>
                    <a:pt x="309563" y="2330438"/>
                    <a:pt x="309563" y="2330438"/>
                    <a:pt x="309563" y="2341551"/>
                  </a:cubicBezTo>
                  <a:cubicBezTo>
                    <a:pt x="309563" y="2341551"/>
                    <a:pt x="309563" y="2341551"/>
                    <a:pt x="302154" y="2341551"/>
                  </a:cubicBezTo>
                  <a:cubicBezTo>
                    <a:pt x="302154" y="2337847"/>
                    <a:pt x="298450" y="2330438"/>
                    <a:pt x="305859" y="2330438"/>
                  </a:cubicBezTo>
                  <a:close/>
                  <a:moveTo>
                    <a:pt x="0" y="2251063"/>
                  </a:moveTo>
                  <a:cubicBezTo>
                    <a:pt x="56604" y="2254803"/>
                    <a:pt x="120754" y="2284719"/>
                    <a:pt x="184905" y="2292198"/>
                  </a:cubicBezTo>
                  <a:cubicBezTo>
                    <a:pt x="200000" y="2310895"/>
                    <a:pt x="226415" y="2314634"/>
                    <a:pt x="230188" y="2337071"/>
                  </a:cubicBezTo>
                  <a:cubicBezTo>
                    <a:pt x="230188" y="2337071"/>
                    <a:pt x="230188" y="2337071"/>
                    <a:pt x="226415" y="2348289"/>
                  </a:cubicBezTo>
                  <a:cubicBezTo>
                    <a:pt x="139622" y="2277239"/>
                    <a:pt x="64151" y="2385683"/>
                    <a:pt x="0" y="2419338"/>
                  </a:cubicBezTo>
                  <a:cubicBezTo>
                    <a:pt x="0" y="2419338"/>
                    <a:pt x="0" y="2419338"/>
                    <a:pt x="0" y="2389423"/>
                  </a:cubicBezTo>
                  <a:cubicBezTo>
                    <a:pt x="26415" y="2370726"/>
                    <a:pt x="56604" y="2352028"/>
                    <a:pt x="83019" y="2325852"/>
                  </a:cubicBezTo>
                  <a:cubicBezTo>
                    <a:pt x="83019" y="2325852"/>
                    <a:pt x="83019" y="2325852"/>
                    <a:pt x="83019" y="2310895"/>
                  </a:cubicBezTo>
                  <a:cubicBezTo>
                    <a:pt x="52830" y="2299676"/>
                    <a:pt x="26415" y="2307155"/>
                    <a:pt x="0" y="2314634"/>
                  </a:cubicBezTo>
                  <a:cubicBezTo>
                    <a:pt x="0" y="2314634"/>
                    <a:pt x="0" y="2314634"/>
                    <a:pt x="0" y="2251063"/>
                  </a:cubicBezTo>
                  <a:close/>
                  <a:moveTo>
                    <a:pt x="1412141" y="2168520"/>
                  </a:moveTo>
                  <a:cubicBezTo>
                    <a:pt x="1352053" y="2194825"/>
                    <a:pt x="1310742" y="2251193"/>
                    <a:pt x="1254410" y="2277495"/>
                  </a:cubicBezTo>
                  <a:cubicBezTo>
                    <a:pt x="1149256" y="2348894"/>
                    <a:pt x="1010302" y="2243677"/>
                    <a:pt x="923925" y="2330106"/>
                  </a:cubicBezTo>
                  <a:cubicBezTo>
                    <a:pt x="1040346" y="2360169"/>
                    <a:pt x="1160522" y="2401504"/>
                    <a:pt x="1273187" y="2442838"/>
                  </a:cubicBezTo>
                  <a:cubicBezTo>
                    <a:pt x="1299476" y="2465382"/>
                    <a:pt x="1329520" y="2461626"/>
                    <a:pt x="1352053" y="2442838"/>
                  </a:cubicBezTo>
                  <a:cubicBezTo>
                    <a:pt x="1404630" y="2412775"/>
                    <a:pt x="1397119" y="2352653"/>
                    <a:pt x="1400875" y="2300043"/>
                  </a:cubicBezTo>
                  <a:cubicBezTo>
                    <a:pt x="1397119" y="2247434"/>
                    <a:pt x="1427163" y="2209858"/>
                    <a:pt x="1412141" y="2168520"/>
                  </a:cubicBezTo>
                  <a:close/>
                  <a:moveTo>
                    <a:pt x="1563292" y="2163758"/>
                  </a:moveTo>
                  <a:cubicBezTo>
                    <a:pt x="1563292" y="2163758"/>
                    <a:pt x="1563292" y="2163758"/>
                    <a:pt x="1559521" y="2167528"/>
                  </a:cubicBezTo>
                  <a:cubicBezTo>
                    <a:pt x="1559521" y="2261786"/>
                    <a:pt x="1525588" y="2340965"/>
                    <a:pt x="1465263" y="2401288"/>
                  </a:cubicBezTo>
                  <a:cubicBezTo>
                    <a:pt x="1465263" y="2401288"/>
                    <a:pt x="1465263" y="2401288"/>
                    <a:pt x="1491655" y="2405059"/>
                  </a:cubicBezTo>
                  <a:cubicBezTo>
                    <a:pt x="1536899" y="2393749"/>
                    <a:pt x="1578373" y="2363588"/>
                    <a:pt x="1600995" y="2318343"/>
                  </a:cubicBezTo>
                  <a:cubicBezTo>
                    <a:pt x="1616076" y="2265560"/>
                    <a:pt x="1597224" y="2197692"/>
                    <a:pt x="1563292" y="2163758"/>
                  </a:cubicBezTo>
                  <a:close/>
                  <a:moveTo>
                    <a:pt x="1282771" y="2153380"/>
                  </a:moveTo>
                  <a:cubicBezTo>
                    <a:pt x="1259625" y="2155261"/>
                    <a:pt x="1236007" y="2160894"/>
                    <a:pt x="1213333" y="2160894"/>
                  </a:cubicBezTo>
                  <a:cubicBezTo>
                    <a:pt x="1141533" y="2190940"/>
                    <a:pt x="1047059" y="2190940"/>
                    <a:pt x="1001712" y="2266057"/>
                  </a:cubicBezTo>
                  <a:cubicBezTo>
                    <a:pt x="1001712" y="2266057"/>
                    <a:pt x="1001712" y="2266057"/>
                    <a:pt x="1130196" y="2281081"/>
                  </a:cubicBezTo>
                  <a:cubicBezTo>
                    <a:pt x="1220891" y="2292348"/>
                    <a:pt x="1300249" y="2232256"/>
                    <a:pt x="1349375" y="2168406"/>
                  </a:cubicBezTo>
                  <a:cubicBezTo>
                    <a:pt x="1328591" y="2153380"/>
                    <a:pt x="1305917" y="2151503"/>
                    <a:pt x="1282771" y="2153380"/>
                  </a:cubicBezTo>
                  <a:close/>
                  <a:moveTo>
                    <a:pt x="1518920" y="2130418"/>
                  </a:moveTo>
                  <a:cubicBezTo>
                    <a:pt x="1423670" y="2175526"/>
                    <a:pt x="1416050" y="2280768"/>
                    <a:pt x="1423670" y="2378492"/>
                  </a:cubicBezTo>
                  <a:cubicBezTo>
                    <a:pt x="1423670" y="2378492"/>
                    <a:pt x="1423670" y="2378492"/>
                    <a:pt x="1438910" y="2386009"/>
                  </a:cubicBezTo>
                  <a:cubicBezTo>
                    <a:pt x="1530350" y="2333388"/>
                    <a:pt x="1526540" y="2216872"/>
                    <a:pt x="1530350" y="2130418"/>
                  </a:cubicBezTo>
                  <a:cubicBezTo>
                    <a:pt x="1530350" y="2130418"/>
                    <a:pt x="1530350" y="2130418"/>
                    <a:pt x="1518920" y="2130418"/>
                  </a:cubicBezTo>
                  <a:close/>
                  <a:moveTo>
                    <a:pt x="1209048" y="2112477"/>
                  </a:moveTo>
                  <a:cubicBezTo>
                    <a:pt x="1149391" y="2113713"/>
                    <a:pt x="1087604" y="2131342"/>
                    <a:pt x="1062037" y="2176459"/>
                  </a:cubicBezTo>
                  <a:cubicBezTo>
                    <a:pt x="1122641" y="2161418"/>
                    <a:pt x="1209758" y="2138858"/>
                    <a:pt x="1277937" y="2123817"/>
                  </a:cubicBezTo>
                  <a:cubicBezTo>
                    <a:pt x="1274149" y="2120058"/>
                    <a:pt x="1274149" y="2112538"/>
                    <a:pt x="1266574" y="2116296"/>
                  </a:cubicBezTo>
                  <a:cubicBezTo>
                    <a:pt x="1248582" y="2113479"/>
                    <a:pt x="1228933" y="2112071"/>
                    <a:pt x="1209048" y="2112477"/>
                  </a:cubicBezTo>
                  <a:close/>
                  <a:moveTo>
                    <a:pt x="0" y="1965313"/>
                  </a:moveTo>
                  <a:cubicBezTo>
                    <a:pt x="15109" y="1980372"/>
                    <a:pt x="30218" y="1995431"/>
                    <a:pt x="45326" y="2014254"/>
                  </a:cubicBezTo>
                  <a:cubicBezTo>
                    <a:pt x="45326" y="2014254"/>
                    <a:pt x="45326" y="2014254"/>
                    <a:pt x="109538" y="2206251"/>
                  </a:cubicBezTo>
                  <a:cubicBezTo>
                    <a:pt x="109538" y="2206251"/>
                    <a:pt x="109538" y="2206251"/>
                    <a:pt x="101984" y="2221309"/>
                  </a:cubicBezTo>
                  <a:cubicBezTo>
                    <a:pt x="71766" y="2228839"/>
                    <a:pt x="30218" y="2228839"/>
                    <a:pt x="0" y="2228839"/>
                  </a:cubicBezTo>
                  <a:cubicBezTo>
                    <a:pt x="0" y="2228839"/>
                    <a:pt x="0" y="2228839"/>
                    <a:pt x="0" y="2202486"/>
                  </a:cubicBezTo>
                  <a:cubicBezTo>
                    <a:pt x="15109" y="2202486"/>
                    <a:pt x="37772" y="2198722"/>
                    <a:pt x="52881" y="2191192"/>
                  </a:cubicBezTo>
                  <a:cubicBezTo>
                    <a:pt x="30218" y="2187427"/>
                    <a:pt x="15109" y="2176133"/>
                    <a:pt x="0" y="2172369"/>
                  </a:cubicBezTo>
                  <a:cubicBezTo>
                    <a:pt x="0" y="2172369"/>
                    <a:pt x="0" y="2172369"/>
                    <a:pt x="0" y="2146016"/>
                  </a:cubicBezTo>
                  <a:cubicBezTo>
                    <a:pt x="18886" y="2149781"/>
                    <a:pt x="37772" y="2153545"/>
                    <a:pt x="56658" y="2153545"/>
                  </a:cubicBezTo>
                  <a:cubicBezTo>
                    <a:pt x="49103" y="2100840"/>
                    <a:pt x="26440" y="2048136"/>
                    <a:pt x="0" y="2006725"/>
                  </a:cubicBezTo>
                  <a:cubicBezTo>
                    <a:pt x="0" y="2006725"/>
                    <a:pt x="0" y="2006725"/>
                    <a:pt x="0" y="1965313"/>
                  </a:cubicBezTo>
                  <a:close/>
                  <a:moveTo>
                    <a:pt x="1179046" y="1814511"/>
                  </a:moveTo>
                  <a:cubicBezTo>
                    <a:pt x="1099820" y="1833336"/>
                    <a:pt x="1024367" y="1852156"/>
                    <a:pt x="971550" y="1912392"/>
                  </a:cubicBezTo>
                  <a:cubicBezTo>
                    <a:pt x="971550" y="1912392"/>
                    <a:pt x="971550" y="1912392"/>
                    <a:pt x="1031912" y="1923686"/>
                  </a:cubicBezTo>
                  <a:cubicBezTo>
                    <a:pt x="1130001" y="1946276"/>
                    <a:pt x="1228090" y="1901099"/>
                    <a:pt x="1292225" y="1829568"/>
                  </a:cubicBezTo>
                  <a:cubicBezTo>
                    <a:pt x="1292225" y="1829568"/>
                    <a:pt x="1292225" y="1829568"/>
                    <a:pt x="1292225" y="1814511"/>
                  </a:cubicBezTo>
                  <a:cubicBezTo>
                    <a:pt x="1292225" y="1814511"/>
                    <a:pt x="1292225" y="1814511"/>
                    <a:pt x="1179046" y="1814511"/>
                  </a:cubicBezTo>
                  <a:close/>
                  <a:moveTo>
                    <a:pt x="1154473" y="1752952"/>
                  </a:moveTo>
                  <a:cubicBezTo>
                    <a:pt x="1129407" y="1751541"/>
                    <a:pt x="1103868" y="1754363"/>
                    <a:pt x="1077383" y="1754363"/>
                  </a:cubicBezTo>
                  <a:cubicBezTo>
                    <a:pt x="1054682" y="1780701"/>
                    <a:pt x="1005496" y="1803280"/>
                    <a:pt x="1001712" y="1844674"/>
                  </a:cubicBezTo>
                  <a:cubicBezTo>
                    <a:pt x="1001712" y="1844674"/>
                    <a:pt x="1001712" y="1844674"/>
                    <a:pt x="1115219" y="1803280"/>
                  </a:cubicBezTo>
                  <a:cubicBezTo>
                    <a:pt x="1149271" y="1791990"/>
                    <a:pt x="1198457" y="1795753"/>
                    <a:pt x="1228725" y="1776938"/>
                  </a:cubicBezTo>
                  <a:cubicBezTo>
                    <a:pt x="1204132" y="1760007"/>
                    <a:pt x="1179539" y="1754363"/>
                    <a:pt x="1154473" y="1752952"/>
                  </a:cubicBezTo>
                  <a:close/>
                  <a:moveTo>
                    <a:pt x="449262" y="1731957"/>
                  </a:moveTo>
                  <a:cubicBezTo>
                    <a:pt x="486745" y="1837878"/>
                    <a:pt x="606689" y="1909756"/>
                    <a:pt x="719137" y="1898407"/>
                  </a:cubicBezTo>
                  <a:cubicBezTo>
                    <a:pt x="666661" y="1803833"/>
                    <a:pt x="546717" y="1762221"/>
                    <a:pt x="449262" y="1731957"/>
                  </a:cubicBezTo>
                  <a:close/>
                  <a:moveTo>
                    <a:pt x="470973" y="1680529"/>
                  </a:moveTo>
                  <a:cubicBezTo>
                    <a:pt x="453876" y="1681645"/>
                    <a:pt x="437368" y="1685869"/>
                    <a:pt x="422275" y="1694319"/>
                  </a:cubicBezTo>
                  <a:cubicBezTo>
                    <a:pt x="509058" y="1731878"/>
                    <a:pt x="607161" y="1758170"/>
                    <a:pt x="678852" y="1814506"/>
                  </a:cubicBezTo>
                  <a:cubicBezTo>
                    <a:pt x="678852" y="1814506"/>
                    <a:pt x="678852" y="1814506"/>
                    <a:pt x="682625" y="1810750"/>
                  </a:cubicBezTo>
                  <a:cubicBezTo>
                    <a:pt x="678852" y="1765679"/>
                    <a:pt x="652440" y="1750656"/>
                    <a:pt x="618481" y="1724365"/>
                  </a:cubicBezTo>
                  <a:cubicBezTo>
                    <a:pt x="578862" y="1701833"/>
                    <a:pt x="522265" y="1677184"/>
                    <a:pt x="470973" y="1680529"/>
                  </a:cubicBezTo>
                  <a:close/>
                  <a:moveTo>
                    <a:pt x="619726" y="1474526"/>
                  </a:moveTo>
                  <a:cubicBezTo>
                    <a:pt x="600961" y="1473352"/>
                    <a:pt x="582020" y="1474291"/>
                    <a:pt x="563432" y="1477109"/>
                  </a:cubicBezTo>
                  <a:cubicBezTo>
                    <a:pt x="526256" y="1482744"/>
                    <a:pt x="490492" y="1495895"/>
                    <a:pt x="460375" y="1514680"/>
                  </a:cubicBezTo>
                  <a:cubicBezTo>
                    <a:pt x="550726" y="1514680"/>
                    <a:pt x="633549" y="1574794"/>
                    <a:pt x="723900" y="1525951"/>
                  </a:cubicBezTo>
                  <a:cubicBezTo>
                    <a:pt x="720135" y="1499653"/>
                    <a:pt x="690018" y="1495895"/>
                    <a:pt x="674960" y="1484623"/>
                  </a:cubicBezTo>
                  <a:cubicBezTo>
                    <a:pt x="657078" y="1478988"/>
                    <a:pt x="638490" y="1475700"/>
                    <a:pt x="619726" y="1474526"/>
                  </a:cubicBezTo>
                  <a:close/>
                  <a:moveTo>
                    <a:pt x="1198562" y="1465260"/>
                  </a:moveTo>
                  <a:cubicBezTo>
                    <a:pt x="1141644" y="1465260"/>
                    <a:pt x="1073343" y="1499127"/>
                    <a:pt x="1042987" y="1555572"/>
                  </a:cubicBezTo>
                  <a:cubicBezTo>
                    <a:pt x="1073343" y="1563098"/>
                    <a:pt x="1107494" y="1566861"/>
                    <a:pt x="1137850" y="1555572"/>
                  </a:cubicBezTo>
                  <a:cubicBezTo>
                    <a:pt x="1175795" y="1540520"/>
                    <a:pt x="1194768" y="1499127"/>
                    <a:pt x="1198562" y="1465260"/>
                  </a:cubicBezTo>
                  <a:close/>
                  <a:moveTo>
                    <a:pt x="1258135" y="1462667"/>
                  </a:moveTo>
                  <a:cubicBezTo>
                    <a:pt x="1228056" y="1458912"/>
                    <a:pt x="1224296" y="1492725"/>
                    <a:pt x="1216777" y="1503996"/>
                  </a:cubicBezTo>
                  <a:cubicBezTo>
                    <a:pt x="1186698" y="1646765"/>
                    <a:pt x="987425" y="1522781"/>
                    <a:pt x="968625" y="1665550"/>
                  </a:cubicBezTo>
                  <a:cubicBezTo>
                    <a:pt x="942306" y="1740693"/>
                    <a:pt x="931027" y="1830864"/>
                    <a:pt x="915987" y="1909762"/>
                  </a:cubicBezTo>
                  <a:cubicBezTo>
                    <a:pt x="915987" y="1909762"/>
                    <a:pt x="915987" y="1909762"/>
                    <a:pt x="927267" y="1902246"/>
                  </a:cubicBezTo>
                  <a:cubicBezTo>
                    <a:pt x="979905" y="1842132"/>
                    <a:pt x="1017504" y="1729421"/>
                    <a:pt x="1115260" y="1725666"/>
                  </a:cubicBezTo>
                  <a:cubicBezTo>
                    <a:pt x="1197977" y="1725666"/>
                    <a:pt x="1273175" y="1774506"/>
                    <a:pt x="1340852" y="1797048"/>
                  </a:cubicBezTo>
                  <a:cubicBezTo>
                    <a:pt x="1340852" y="1797048"/>
                    <a:pt x="1340852" y="1797048"/>
                    <a:pt x="1344612" y="1774506"/>
                  </a:cubicBezTo>
                  <a:cubicBezTo>
                    <a:pt x="1322053" y="1665550"/>
                    <a:pt x="1329573" y="1552838"/>
                    <a:pt x="1258135" y="1462667"/>
                  </a:cubicBezTo>
                  <a:close/>
                  <a:moveTo>
                    <a:pt x="1138252" y="1407398"/>
                  </a:moveTo>
                  <a:cubicBezTo>
                    <a:pt x="1120945" y="1405518"/>
                    <a:pt x="1102236" y="1407398"/>
                    <a:pt x="1085397" y="1409276"/>
                  </a:cubicBezTo>
                  <a:cubicBezTo>
                    <a:pt x="1085397" y="1409276"/>
                    <a:pt x="1085397" y="1409276"/>
                    <a:pt x="1047977" y="1443089"/>
                  </a:cubicBezTo>
                  <a:cubicBezTo>
                    <a:pt x="1040493" y="1461875"/>
                    <a:pt x="1025525" y="1491931"/>
                    <a:pt x="1040493" y="1514475"/>
                  </a:cubicBezTo>
                  <a:cubicBezTo>
                    <a:pt x="1040493" y="1514475"/>
                    <a:pt x="1040493" y="1514475"/>
                    <a:pt x="1182688" y="1428061"/>
                  </a:cubicBezTo>
                  <a:cubicBezTo>
                    <a:pt x="1171462" y="1414911"/>
                    <a:pt x="1155559" y="1409276"/>
                    <a:pt x="1138252" y="1407398"/>
                  </a:cubicBezTo>
                  <a:close/>
                  <a:moveTo>
                    <a:pt x="599052" y="1401859"/>
                  </a:moveTo>
                  <a:cubicBezTo>
                    <a:pt x="577312" y="1399519"/>
                    <a:pt x="553683" y="1400455"/>
                    <a:pt x="530998" y="1402327"/>
                  </a:cubicBezTo>
                  <a:cubicBezTo>
                    <a:pt x="504533" y="1413568"/>
                    <a:pt x="474287" y="1439794"/>
                    <a:pt x="466725" y="1466017"/>
                  </a:cubicBezTo>
                  <a:cubicBezTo>
                    <a:pt x="530998" y="1473510"/>
                    <a:pt x="583929" y="1436046"/>
                    <a:pt x="648202" y="1458524"/>
                  </a:cubicBezTo>
                  <a:cubicBezTo>
                    <a:pt x="686009" y="1458524"/>
                    <a:pt x="720036" y="1492244"/>
                    <a:pt x="754063" y="1488497"/>
                  </a:cubicBezTo>
                  <a:cubicBezTo>
                    <a:pt x="754063" y="1488497"/>
                    <a:pt x="754063" y="1488497"/>
                    <a:pt x="731378" y="1451032"/>
                  </a:cubicBezTo>
                  <a:cubicBezTo>
                    <a:pt x="704913" y="1443539"/>
                    <a:pt x="689790" y="1402327"/>
                    <a:pt x="655763" y="1421060"/>
                  </a:cubicBezTo>
                  <a:cubicBezTo>
                    <a:pt x="640640" y="1409821"/>
                    <a:pt x="620791" y="1404201"/>
                    <a:pt x="599052" y="1401859"/>
                  </a:cubicBezTo>
                  <a:close/>
                  <a:moveTo>
                    <a:pt x="42069" y="1349938"/>
                  </a:moveTo>
                  <a:cubicBezTo>
                    <a:pt x="26988" y="1379910"/>
                    <a:pt x="-3175" y="1402389"/>
                    <a:pt x="8136" y="1439854"/>
                  </a:cubicBezTo>
                  <a:cubicBezTo>
                    <a:pt x="57150" y="1544756"/>
                    <a:pt x="117475" y="1698362"/>
                    <a:pt x="264518" y="1720841"/>
                  </a:cubicBezTo>
                  <a:cubicBezTo>
                    <a:pt x="268288" y="1713348"/>
                    <a:pt x="264518" y="1698362"/>
                    <a:pt x="260748" y="1694616"/>
                  </a:cubicBezTo>
                  <a:cubicBezTo>
                    <a:pt x="192882" y="1585967"/>
                    <a:pt x="121246" y="1488558"/>
                    <a:pt x="91083" y="1364924"/>
                  </a:cubicBezTo>
                  <a:cubicBezTo>
                    <a:pt x="79772" y="1346191"/>
                    <a:pt x="57150" y="1349938"/>
                    <a:pt x="42069" y="1349938"/>
                  </a:cubicBezTo>
                  <a:close/>
                  <a:moveTo>
                    <a:pt x="188963" y="1296980"/>
                  </a:moveTo>
                  <a:cubicBezTo>
                    <a:pt x="188963" y="1296980"/>
                    <a:pt x="188963" y="1296980"/>
                    <a:pt x="121380" y="1345799"/>
                  </a:cubicBezTo>
                  <a:cubicBezTo>
                    <a:pt x="106362" y="1409640"/>
                    <a:pt x="155172" y="1465971"/>
                    <a:pt x="177699" y="1522302"/>
                  </a:cubicBezTo>
                  <a:cubicBezTo>
                    <a:pt x="207736" y="1563611"/>
                    <a:pt x="230263" y="1616187"/>
                    <a:pt x="267809" y="1646230"/>
                  </a:cubicBezTo>
                  <a:cubicBezTo>
                    <a:pt x="312864" y="1578633"/>
                    <a:pt x="342900" y="1488503"/>
                    <a:pt x="301600" y="1413396"/>
                  </a:cubicBezTo>
                  <a:cubicBezTo>
                    <a:pt x="271563" y="1368331"/>
                    <a:pt x="256545" y="1304491"/>
                    <a:pt x="188963" y="1296980"/>
                  </a:cubicBezTo>
                  <a:close/>
                  <a:moveTo>
                    <a:pt x="791809" y="1262061"/>
                  </a:moveTo>
                  <a:cubicBezTo>
                    <a:pt x="776710" y="1277142"/>
                    <a:pt x="754062" y="1269602"/>
                    <a:pt x="754062" y="1292223"/>
                  </a:cubicBezTo>
                  <a:cubicBezTo>
                    <a:pt x="780485" y="1314844"/>
                    <a:pt x="814458" y="1333695"/>
                    <a:pt x="848430" y="1360088"/>
                  </a:cubicBezTo>
                  <a:cubicBezTo>
                    <a:pt x="878628" y="1371400"/>
                    <a:pt x="893727" y="1409102"/>
                    <a:pt x="920150" y="1412873"/>
                  </a:cubicBezTo>
                  <a:cubicBezTo>
                    <a:pt x="923925" y="1375170"/>
                    <a:pt x="920150" y="1341237"/>
                    <a:pt x="893727" y="1314844"/>
                  </a:cubicBezTo>
                  <a:cubicBezTo>
                    <a:pt x="867304" y="1288454"/>
                    <a:pt x="829557" y="1269602"/>
                    <a:pt x="791809" y="1262061"/>
                  </a:cubicBezTo>
                  <a:close/>
                  <a:moveTo>
                    <a:pt x="543318" y="1131882"/>
                  </a:moveTo>
                  <a:cubicBezTo>
                    <a:pt x="430145" y="1158189"/>
                    <a:pt x="332061" y="1218319"/>
                    <a:pt x="207570" y="1214561"/>
                  </a:cubicBezTo>
                  <a:cubicBezTo>
                    <a:pt x="207570" y="1214561"/>
                    <a:pt x="207570" y="1214561"/>
                    <a:pt x="200025" y="1270933"/>
                  </a:cubicBezTo>
                  <a:cubicBezTo>
                    <a:pt x="233977" y="1297242"/>
                    <a:pt x="271702" y="1300999"/>
                    <a:pt x="309426" y="1316029"/>
                  </a:cubicBezTo>
                  <a:cubicBezTo>
                    <a:pt x="384875" y="1308514"/>
                    <a:pt x="467869" y="1285965"/>
                    <a:pt x="509366" y="1214561"/>
                  </a:cubicBezTo>
                  <a:cubicBezTo>
                    <a:pt x="524456" y="1184496"/>
                    <a:pt x="550863" y="1158189"/>
                    <a:pt x="543318" y="1131882"/>
                  </a:cubicBezTo>
                  <a:close/>
                  <a:moveTo>
                    <a:pt x="82225" y="1089471"/>
                  </a:moveTo>
                  <a:cubicBezTo>
                    <a:pt x="77066" y="1091740"/>
                    <a:pt x="73313" y="1095368"/>
                    <a:pt x="71437" y="1097182"/>
                  </a:cubicBezTo>
                  <a:cubicBezTo>
                    <a:pt x="71437" y="1097182"/>
                    <a:pt x="71437" y="1097182"/>
                    <a:pt x="108960" y="1108067"/>
                  </a:cubicBezTo>
                  <a:cubicBezTo>
                    <a:pt x="112712" y="1104439"/>
                    <a:pt x="112712" y="1093554"/>
                    <a:pt x="101455" y="1089925"/>
                  </a:cubicBezTo>
                  <a:cubicBezTo>
                    <a:pt x="93951" y="1086297"/>
                    <a:pt x="87384" y="1087204"/>
                    <a:pt x="82225" y="1089471"/>
                  </a:cubicBezTo>
                  <a:close/>
                  <a:moveTo>
                    <a:pt x="335843" y="1004908"/>
                  </a:moveTo>
                  <a:cubicBezTo>
                    <a:pt x="318387" y="1003972"/>
                    <a:pt x="300754" y="1005843"/>
                    <a:pt x="282886" y="1011456"/>
                  </a:cubicBezTo>
                  <a:cubicBezTo>
                    <a:pt x="245269" y="1030166"/>
                    <a:pt x="218937" y="1078814"/>
                    <a:pt x="177559" y="1090040"/>
                  </a:cubicBezTo>
                  <a:cubicBezTo>
                    <a:pt x="158750" y="1123718"/>
                    <a:pt x="188844" y="1161137"/>
                    <a:pt x="215175" y="1179848"/>
                  </a:cubicBezTo>
                  <a:cubicBezTo>
                    <a:pt x="309218" y="1198556"/>
                    <a:pt x="414545" y="1157396"/>
                    <a:pt x="501063" y="1108749"/>
                  </a:cubicBezTo>
                  <a:cubicBezTo>
                    <a:pt x="504825" y="1093781"/>
                    <a:pt x="497302" y="1078814"/>
                    <a:pt x="489778" y="1063846"/>
                  </a:cubicBezTo>
                  <a:cubicBezTo>
                    <a:pt x="438996" y="1035779"/>
                    <a:pt x="388213" y="1007714"/>
                    <a:pt x="335843" y="1004908"/>
                  </a:cubicBezTo>
                  <a:close/>
                  <a:moveTo>
                    <a:pt x="584975" y="898516"/>
                  </a:moveTo>
                  <a:cubicBezTo>
                    <a:pt x="543552" y="969911"/>
                    <a:pt x="468238" y="966154"/>
                    <a:pt x="407987" y="984942"/>
                  </a:cubicBezTo>
                  <a:cubicBezTo>
                    <a:pt x="407987" y="984942"/>
                    <a:pt x="407987" y="984942"/>
                    <a:pt x="407987" y="992457"/>
                  </a:cubicBezTo>
                  <a:cubicBezTo>
                    <a:pt x="453175" y="1018761"/>
                    <a:pt x="505895" y="1045064"/>
                    <a:pt x="536021" y="1093916"/>
                  </a:cubicBezTo>
                  <a:cubicBezTo>
                    <a:pt x="558615" y="1090158"/>
                    <a:pt x="588741" y="1082643"/>
                    <a:pt x="607569" y="1101432"/>
                  </a:cubicBezTo>
                  <a:cubicBezTo>
                    <a:pt x="566146" y="1139008"/>
                    <a:pt x="547318" y="1191615"/>
                    <a:pt x="532255" y="1240464"/>
                  </a:cubicBezTo>
                  <a:cubicBezTo>
                    <a:pt x="532255" y="1240464"/>
                    <a:pt x="532255" y="1240464"/>
                    <a:pt x="713009" y="1270525"/>
                  </a:cubicBezTo>
                  <a:cubicBezTo>
                    <a:pt x="713009" y="1270525"/>
                    <a:pt x="713009" y="1270525"/>
                    <a:pt x="739368" y="1263010"/>
                  </a:cubicBezTo>
                  <a:cubicBezTo>
                    <a:pt x="792088" y="1244222"/>
                    <a:pt x="848574" y="1240464"/>
                    <a:pt x="886231" y="1281796"/>
                  </a:cubicBezTo>
                  <a:cubicBezTo>
                    <a:pt x="961545" y="1323131"/>
                    <a:pt x="942716" y="1409557"/>
                    <a:pt x="938950" y="1477195"/>
                  </a:cubicBezTo>
                  <a:cubicBezTo>
                    <a:pt x="938950" y="1477195"/>
                    <a:pt x="938950" y="1477195"/>
                    <a:pt x="957779" y="1604954"/>
                  </a:cubicBezTo>
                  <a:cubicBezTo>
                    <a:pt x="1029327" y="1552348"/>
                    <a:pt x="984139" y="1435861"/>
                    <a:pt x="1074516" y="1394527"/>
                  </a:cubicBezTo>
                  <a:cubicBezTo>
                    <a:pt x="1119704" y="1356950"/>
                    <a:pt x="1168658" y="1394527"/>
                    <a:pt x="1213846" y="1413315"/>
                  </a:cubicBezTo>
                  <a:cubicBezTo>
                    <a:pt x="1213846" y="1413315"/>
                    <a:pt x="1213846" y="1413315"/>
                    <a:pt x="1217612" y="1405800"/>
                  </a:cubicBezTo>
                  <a:cubicBezTo>
                    <a:pt x="1123470" y="1266769"/>
                    <a:pt x="950248" y="1199130"/>
                    <a:pt x="777025" y="1210403"/>
                  </a:cubicBezTo>
                  <a:cubicBezTo>
                    <a:pt x="724306" y="1206645"/>
                    <a:pt x="686649" y="1240464"/>
                    <a:pt x="641460" y="1225435"/>
                  </a:cubicBezTo>
                  <a:cubicBezTo>
                    <a:pt x="637695" y="1214162"/>
                    <a:pt x="641460" y="1202888"/>
                    <a:pt x="648992" y="1191615"/>
                  </a:cubicBezTo>
                  <a:cubicBezTo>
                    <a:pt x="633929" y="1093916"/>
                    <a:pt x="637695" y="984942"/>
                    <a:pt x="584975" y="898516"/>
                  </a:cubicBezTo>
                  <a:close/>
                  <a:moveTo>
                    <a:pt x="564998" y="849305"/>
                  </a:moveTo>
                  <a:cubicBezTo>
                    <a:pt x="489897" y="856883"/>
                    <a:pt x="422306" y="898568"/>
                    <a:pt x="381000" y="947832"/>
                  </a:cubicBezTo>
                  <a:cubicBezTo>
                    <a:pt x="433571" y="966779"/>
                    <a:pt x="493652" y="940253"/>
                    <a:pt x="538712" y="913726"/>
                  </a:cubicBezTo>
                  <a:cubicBezTo>
                    <a:pt x="549978" y="898568"/>
                    <a:pt x="576263" y="868252"/>
                    <a:pt x="564998" y="849305"/>
                  </a:cubicBezTo>
                  <a:close/>
                  <a:moveTo>
                    <a:pt x="475909" y="818348"/>
                  </a:moveTo>
                  <a:cubicBezTo>
                    <a:pt x="462680" y="819274"/>
                    <a:pt x="448506" y="822052"/>
                    <a:pt x="433387" y="823904"/>
                  </a:cubicBezTo>
                  <a:cubicBezTo>
                    <a:pt x="391810" y="838721"/>
                    <a:pt x="369131" y="872058"/>
                    <a:pt x="354012" y="912805"/>
                  </a:cubicBezTo>
                  <a:cubicBezTo>
                    <a:pt x="410709" y="886875"/>
                    <a:pt x="459845" y="853537"/>
                    <a:pt x="512762" y="831312"/>
                  </a:cubicBezTo>
                  <a:cubicBezTo>
                    <a:pt x="512762" y="831312"/>
                    <a:pt x="512762" y="831312"/>
                    <a:pt x="512762" y="823904"/>
                  </a:cubicBezTo>
                  <a:cubicBezTo>
                    <a:pt x="501423" y="818348"/>
                    <a:pt x="489139" y="817422"/>
                    <a:pt x="475909" y="818348"/>
                  </a:cubicBezTo>
                  <a:close/>
                  <a:moveTo>
                    <a:pt x="256190" y="687379"/>
                  </a:moveTo>
                  <a:cubicBezTo>
                    <a:pt x="181194" y="751378"/>
                    <a:pt x="128697" y="845495"/>
                    <a:pt x="113698" y="939611"/>
                  </a:cubicBezTo>
                  <a:cubicBezTo>
                    <a:pt x="124947" y="981022"/>
                    <a:pt x="76200" y="1063846"/>
                    <a:pt x="147446" y="1082669"/>
                  </a:cubicBezTo>
                  <a:cubicBezTo>
                    <a:pt x="256190" y="1052551"/>
                    <a:pt x="282439" y="928317"/>
                    <a:pt x="293688" y="822907"/>
                  </a:cubicBezTo>
                  <a:cubicBezTo>
                    <a:pt x="282439" y="777731"/>
                    <a:pt x="289938" y="717497"/>
                    <a:pt x="256190" y="687379"/>
                  </a:cubicBezTo>
                  <a:close/>
                  <a:moveTo>
                    <a:pt x="203200" y="681029"/>
                  </a:moveTo>
                  <a:cubicBezTo>
                    <a:pt x="158173" y="692304"/>
                    <a:pt x="120650" y="733644"/>
                    <a:pt x="86880" y="767467"/>
                  </a:cubicBezTo>
                  <a:cubicBezTo>
                    <a:pt x="86880" y="767467"/>
                    <a:pt x="86880" y="767467"/>
                    <a:pt x="45605" y="831356"/>
                  </a:cubicBezTo>
                  <a:cubicBezTo>
                    <a:pt x="41852" y="906519"/>
                    <a:pt x="38100" y="992957"/>
                    <a:pt x="75623" y="1049331"/>
                  </a:cubicBezTo>
                  <a:cubicBezTo>
                    <a:pt x="75623" y="1049331"/>
                    <a:pt x="75623" y="1049331"/>
                    <a:pt x="83127" y="1045574"/>
                  </a:cubicBezTo>
                  <a:cubicBezTo>
                    <a:pt x="83127" y="910277"/>
                    <a:pt x="139411" y="790016"/>
                    <a:pt x="203200" y="681029"/>
                  </a:cubicBezTo>
                  <a:close/>
                  <a:moveTo>
                    <a:pt x="253100" y="428617"/>
                  </a:moveTo>
                  <a:cubicBezTo>
                    <a:pt x="181716" y="469917"/>
                    <a:pt x="170444" y="556272"/>
                    <a:pt x="166687" y="623855"/>
                  </a:cubicBezTo>
                  <a:cubicBezTo>
                    <a:pt x="166687" y="646382"/>
                    <a:pt x="181716" y="665155"/>
                    <a:pt x="200501" y="650137"/>
                  </a:cubicBezTo>
                  <a:cubicBezTo>
                    <a:pt x="268129" y="612591"/>
                    <a:pt x="279400" y="537499"/>
                    <a:pt x="279400" y="466163"/>
                  </a:cubicBezTo>
                  <a:cubicBezTo>
                    <a:pt x="271886" y="454899"/>
                    <a:pt x="271886" y="428617"/>
                    <a:pt x="253100" y="428617"/>
                  </a:cubicBezTo>
                  <a:close/>
                  <a:moveTo>
                    <a:pt x="207839" y="382349"/>
                  </a:moveTo>
                  <a:cubicBezTo>
                    <a:pt x="196999" y="384703"/>
                    <a:pt x="186631" y="389411"/>
                    <a:pt x="177205" y="395060"/>
                  </a:cubicBezTo>
                  <a:cubicBezTo>
                    <a:pt x="124420" y="436491"/>
                    <a:pt x="120650" y="508053"/>
                    <a:pt x="131961" y="568316"/>
                  </a:cubicBezTo>
                  <a:cubicBezTo>
                    <a:pt x="162124" y="557017"/>
                    <a:pt x="150813" y="508053"/>
                    <a:pt x="177205" y="481688"/>
                  </a:cubicBezTo>
                  <a:cubicBezTo>
                    <a:pt x="188516" y="444024"/>
                    <a:pt x="237530" y="421425"/>
                    <a:pt x="241300" y="383761"/>
                  </a:cubicBezTo>
                  <a:cubicBezTo>
                    <a:pt x="229989" y="379995"/>
                    <a:pt x="218678" y="379995"/>
                    <a:pt x="207839" y="382349"/>
                  </a:cubicBezTo>
                  <a:close/>
                  <a:moveTo>
                    <a:pt x="0" y="312726"/>
                  </a:moveTo>
                  <a:cubicBezTo>
                    <a:pt x="18823" y="312726"/>
                    <a:pt x="37647" y="316486"/>
                    <a:pt x="56470" y="324006"/>
                  </a:cubicBezTo>
                  <a:cubicBezTo>
                    <a:pt x="86587" y="324006"/>
                    <a:pt x="124234" y="331525"/>
                    <a:pt x="131763" y="350325"/>
                  </a:cubicBezTo>
                  <a:cubicBezTo>
                    <a:pt x="105411" y="421763"/>
                    <a:pt x="56470" y="481921"/>
                    <a:pt x="0" y="527039"/>
                  </a:cubicBezTo>
                  <a:cubicBezTo>
                    <a:pt x="0" y="527039"/>
                    <a:pt x="0" y="527039"/>
                    <a:pt x="0" y="493200"/>
                  </a:cubicBezTo>
                  <a:cubicBezTo>
                    <a:pt x="41411" y="459361"/>
                    <a:pt x="79058" y="425522"/>
                    <a:pt x="79058" y="372884"/>
                  </a:cubicBezTo>
                  <a:cubicBezTo>
                    <a:pt x="48941" y="376644"/>
                    <a:pt x="22588" y="384164"/>
                    <a:pt x="0" y="391684"/>
                  </a:cubicBezTo>
                  <a:cubicBezTo>
                    <a:pt x="0" y="391684"/>
                    <a:pt x="0" y="391684"/>
                    <a:pt x="0" y="372884"/>
                  </a:cubicBezTo>
                  <a:cubicBezTo>
                    <a:pt x="7529" y="369124"/>
                    <a:pt x="18823" y="365364"/>
                    <a:pt x="26353" y="354085"/>
                  </a:cubicBezTo>
                  <a:cubicBezTo>
                    <a:pt x="26353" y="354085"/>
                    <a:pt x="26353" y="354085"/>
                    <a:pt x="30117" y="342805"/>
                  </a:cubicBezTo>
                  <a:cubicBezTo>
                    <a:pt x="18823" y="335285"/>
                    <a:pt x="11294" y="335285"/>
                    <a:pt x="0" y="335285"/>
                  </a:cubicBezTo>
                  <a:cubicBezTo>
                    <a:pt x="0" y="335285"/>
                    <a:pt x="0" y="335285"/>
                    <a:pt x="0" y="312726"/>
                  </a:cubicBezTo>
                  <a:close/>
                  <a:moveTo>
                    <a:pt x="776" y="217938"/>
                  </a:moveTo>
                  <a:cubicBezTo>
                    <a:pt x="170247" y="259271"/>
                    <a:pt x="339718" y="345695"/>
                    <a:pt x="430102" y="511027"/>
                  </a:cubicBezTo>
                  <a:cubicBezTo>
                    <a:pt x="460231" y="552360"/>
                    <a:pt x="494125" y="601209"/>
                    <a:pt x="505423" y="650057"/>
                  </a:cubicBezTo>
                  <a:cubicBezTo>
                    <a:pt x="437634" y="571148"/>
                    <a:pt x="388676" y="465936"/>
                    <a:pt x="305824" y="398300"/>
                  </a:cubicBezTo>
                  <a:cubicBezTo>
                    <a:pt x="268164" y="417088"/>
                    <a:pt x="305824" y="454664"/>
                    <a:pt x="305824" y="480967"/>
                  </a:cubicBezTo>
                  <a:cubicBezTo>
                    <a:pt x="302058" y="529815"/>
                    <a:pt x="283228" y="574906"/>
                    <a:pt x="275696" y="619996"/>
                  </a:cubicBezTo>
                  <a:cubicBezTo>
                    <a:pt x="302058" y="608724"/>
                    <a:pt x="332186" y="582421"/>
                    <a:pt x="362314" y="593694"/>
                  </a:cubicBezTo>
                  <a:cubicBezTo>
                    <a:pt x="407506" y="631269"/>
                    <a:pt x="335952" y="650057"/>
                    <a:pt x="324654" y="676360"/>
                  </a:cubicBezTo>
                  <a:cubicBezTo>
                    <a:pt x="283228" y="743996"/>
                    <a:pt x="320888" y="830420"/>
                    <a:pt x="320888" y="901813"/>
                  </a:cubicBezTo>
                  <a:cubicBezTo>
                    <a:pt x="351016" y="867995"/>
                    <a:pt x="381144" y="811632"/>
                    <a:pt x="433868" y="804117"/>
                  </a:cubicBezTo>
                  <a:cubicBezTo>
                    <a:pt x="475295" y="796602"/>
                    <a:pt x="512955" y="796602"/>
                    <a:pt x="550615" y="792844"/>
                  </a:cubicBezTo>
                  <a:cubicBezTo>
                    <a:pt x="558147" y="751511"/>
                    <a:pt x="520487" y="710178"/>
                    <a:pt x="509189" y="665087"/>
                  </a:cubicBezTo>
                  <a:cubicBezTo>
                    <a:pt x="509189" y="665087"/>
                    <a:pt x="509189" y="665087"/>
                    <a:pt x="528019" y="665087"/>
                  </a:cubicBezTo>
                  <a:cubicBezTo>
                    <a:pt x="614637" y="830420"/>
                    <a:pt x="652297" y="1007024"/>
                    <a:pt x="667361" y="1202423"/>
                  </a:cubicBezTo>
                  <a:cubicBezTo>
                    <a:pt x="693724" y="1209937"/>
                    <a:pt x="735150" y="1191150"/>
                    <a:pt x="765278" y="1187391"/>
                  </a:cubicBezTo>
                  <a:cubicBezTo>
                    <a:pt x="953579" y="1179877"/>
                    <a:pt x="1130582" y="1239998"/>
                    <a:pt x="1243562" y="1386540"/>
                  </a:cubicBezTo>
                  <a:cubicBezTo>
                    <a:pt x="1367841" y="1555630"/>
                    <a:pt x="1371607" y="1796115"/>
                    <a:pt x="1379139" y="1999027"/>
                  </a:cubicBezTo>
                  <a:cubicBezTo>
                    <a:pt x="1379139" y="1999027"/>
                    <a:pt x="1379139" y="1999027"/>
                    <a:pt x="1401735" y="2017813"/>
                  </a:cubicBezTo>
                  <a:cubicBezTo>
                    <a:pt x="1537312" y="2040356"/>
                    <a:pt x="1680421" y="2025328"/>
                    <a:pt x="1789635" y="2115500"/>
                  </a:cubicBezTo>
                  <a:cubicBezTo>
                    <a:pt x="1910148" y="2201927"/>
                    <a:pt x="1955340" y="2344718"/>
                    <a:pt x="1970404" y="2483744"/>
                  </a:cubicBezTo>
                  <a:cubicBezTo>
                    <a:pt x="1962872" y="2694170"/>
                    <a:pt x="2030660" y="2874531"/>
                    <a:pt x="2143641" y="3032343"/>
                  </a:cubicBezTo>
                  <a:cubicBezTo>
                    <a:pt x="2171886" y="3074616"/>
                    <a:pt x="2221315" y="3091526"/>
                    <a:pt x="2258563" y="3119530"/>
                  </a:cubicBezTo>
                  <a:lnTo>
                    <a:pt x="2278412" y="3140063"/>
                  </a:lnTo>
                  <a:lnTo>
                    <a:pt x="2236977" y="3140063"/>
                  </a:lnTo>
                  <a:lnTo>
                    <a:pt x="2163035" y="3080156"/>
                  </a:lnTo>
                  <a:cubicBezTo>
                    <a:pt x="2140433" y="3058557"/>
                    <a:pt x="2119715" y="3036019"/>
                    <a:pt x="2098996" y="3013481"/>
                  </a:cubicBezTo>
                  <a:cubicBezTo>
                    <a:pt x="2034956" y="2915815"/>
                    <a:pt x="1993519" y="2806882"/>
                    <a:pt x="1970917" y="2694192"/>
                  </a:cubicBezTo>
                  <a:cubicBezTo>
                    <a:pt x="1933247" y="2540182"/>
                    <a:pt x="1963383" y="2344848"/>
                    <a:pt x="1861674" y="2213377"/>
                  </a:cubicBezTo>
                  <a:cubicBezTo>
                    <a:pt x="1748663" y="2044340"/>
                    <a:pt x="1541477" y="2051853"/>
                    <a:pt x="1353127" y="2040583"/>
                  </a:cubicBezTo>
                  <a:cubicBezTo>
                    <a:pt x="1341826" y="1972968"/>
                    <a:pt x="1375729" y="1916623"/>
                    <a:pt x="1349360" y="1852763"/>
                  </a:cubicBezTo>
                  <a:cubicBezTo>
                    <a:pt x="1339942" y="1847129"/>
                    <a:pt x="1329583" y="1846191"/>
                    <a:pt x="1320165" y="1847129"/>
                  </a:cubicBezTo>
                  <a:cubicBezTo>
                    <a:pt x="1310748" y="1848069"/>
                    <a:pt x="1302272" y="1850886"/>
                    <a:pt x="1296622" y="1852763"/>
                  </a:cubicBezTo>
                  <a:cubicBezTo>
                    <a:pt x="1236349" y="1916623"/>
                    <a:pt x="1161009" y="1965456"/>
                    <a:pt x="1070601" y="1954186"/>
                  </a:cubicBezTo>
                  <a:cubicBezTo>
                    <a:pt x="1006561" y="1954186"/>
                    <a:pt x="931221" y="1916623"/>
                    <a:pt x="882250" y="1972968"/>
                  </a:cubicBezTo>
                  <a:cubicBezTo>
                    <a:pt x="829512" y="2104440"/>
                    <a:pt x="754171" y="2224644"/>
                    <a:pt x="652462" y="2326067"/>
                  </a:cubicBezTo>
                  <a:cubicBezTo>
                    <a:pt x="724035" y="2326067"/>
                    <a:pt x="799376" y="2333580"/>
                    <a:pt x="878483" y="2322311"/>
                  </a:cubicBezTo>
                  <a:cubicBezTo>
                    <a:pt x="878483" y="2322311"/>
                    <a:pt x="878483" y="2322311"/>
                    <a:pt x="991493" y="2232157"/>
                  </a:cubicBezTo>
                  <a:cubicBezTo>
                    <a:pt x="991493" y="2232157"/>
                    <a:pt x="991493" y="2232157"/>
                    <a:pt x="1063067" y="2130735"/>
                  </a:cubicBezTo>
                  <a:cubicBezTo>
                    <a:pt x="1179844" y="2048096"/>
                    <a:pt x="1326758" y="2104440"/>
                    <a:pt x="1447302" y="2145759"/>
                  </a:cubicBezTo>
                  <a:cubicBezTo>
                    <a:pt x="1488739" y="2119463"/>
                    <a:pt x="1537710" y="2085660"/>
                    <a:pt x="1579148" y="2066877"/>
                  </a:cubicBezTo>
                  <a:cubicBezTo>
                    <a:pt x="1571614" y="2157031"/>
                    <a:pt x="1650721" y="2217133"/>
                    <a:pt x="1628119" y="2314799"/>
                  </a:cubicBezTo>
                  <a:cubicBezTo>
                    <a:pt x="1605517" y="2408707"/>
                    <a:pt x="1492506" y="2427487"/>
                    <a:pt x="1409632" y="2438757"/>
                  </a:cubicBezTo>
                  <a:cubicBezTo>
                    <a:pt x="1402098" y="2442515"/>
                    <a:pt x="1375729" y="2450026"/>
                    <a:pt x="1387030" y="2465052"/>
                  </a:cubicBezTo>
                  <a:cubicBezTo>
                    <a:pt x="1518875" y="2483834"/>
                    <a:pt x="1665789" y="2450026"/>
                    <a:pt x="1759964" y="2551451"/>
                  </a:cubicBezTo>
                  <a:cubicBezTo>
                    <a:pt x="1854140" y="2615309"/>
                    <a:pt x="1808935" y="2746781"/>
                    <a:pt x="1899344" y="2818151"/>
                  </a:cubicBezTo>
                  <a:cubicBezTo>
                    <a:pt x="1899344" y="2818151"/>
                    <a:pt x="1899344" y="2818151"/>
                    <a:pt x="1891810" y="2825663"/>
                  </a:cubicBezTo>
                  <a:cubicBezTo>
                    <a:pt x="1759964" y="2754294"/>
                    <a:pt x="1582915" y="2720488"/>
                    <a:pt x="1522642" y="2562720"/>
                  </a:cubicBezTo>
                  <a:cubicBezTo>
                    <a:pt x="1500040" y="2491347"/>
                    <a:pt x="1420933" y="2487589"/>
                    <a:pt x="1364428" y="2498859"/>
                  </a:cubicBezTo>
                  <a:cubicBezTo>
                    <a:pt x="1454836" y="2592769"/>
                    <a:pt x="1537710" y="2682923"/>
                    <a:pt x="1582915" y="2799371"/>
                  </a:cubicBezTo>
                  <a:cubicBezTo>
                    <a:pt x="1673323" y="2953379"/>
                    <a:pt x="1884276" y="2818151"/>
                    <a:pt x="1974684" y="2975917"/>
                  </a:cubicBezTo>
                  <a:cubicBezTo>
                    <a:pt x="1974684" y="2983431"/>
                    <a:pt x="1970917" y="2990943"/>
                    <a:pt x="1955849" y="2990943"/>
                  </a:cubicBezTo>
                  <a:cubicBezTo>
                    <a:pt x="1895577" y="2934597"/>
                    <a:pt x="1816469" y="2994699"/>
                    <a:pt x="1741129" y="2983431"/>
                  </a:cubicBezTo>
                  <a:cubicBezTo>
                    <a:pt x="1684624" y="2960892"/>
                    <a:pt x="1673323" y="2885765"/>
                    <a:pt x="1609284" y="2874498"/>
                  </a:cubicBezTo>
                  <a:cubicBezTo>
                    <a:pt x="1597983" y="2938354"/>
                    <a:pt x="1613051" y="2994699"/>
                    <a:pt x="1658255" y="3032263"/>
                  </a:cubicBezTo>
                  <a:cubicBezTo>
                    <a:pt x="1759964" y="3235106"/>
                    <a:pt x="1933247" y="3032263"/>
                    <a:pt x="2087694" y="3103633"/>
                  </a:cubicBezTo>
                  <a:cubicBezTo>
                    <a:pt x="2106530" y="3111145"/>
                    <a:pt x="2151734" y="3073583"/>
                    <a:pt x="2159268" y="3114902"/>
                  </a:cubicBezTo>
                  <a:lnTo>
                    <a:pt x="2138579" y="3140063"/>
                  </a:lnTo>
                  <a:lnTo>
                    <a:pt x="2056033" y="3140063"/>
                  </a:lnTo>
                  <a:lnTo>
                    <a:pt x="2059989" y="3122674"/>
                  </a:lnTo>
                  <a:cubicBezTo>
                    <a:pt x="2040243" y="3119878"/>
                    <a:pt x="2019086" y="3118247"/>
                    <a:pt x="1997519" y="3118015"/>
                  </a:cubicBezTo>
                  <a:cubicBezTo>
                    <a:pt x="1965167" y="3117666"/>
                    <a:pt x="1931890" y="3120461"/>
                    <a:pt x="1901058" y="3127187"/>
                  </a:cubicBezTo>
                  <a:lnTo>
                    <a:pt x="1857935" y="3140063"/>
                  </a:lnTo>
                  <a:lnTo>
                    <a:pt x="1733931" y="3140063"/>
                  </a:lnTo>
                  <a:lnTo>
                    <a:pt x="1710287" y="3124000"/>
                  </a:lnTo>
                  <a:cubicBezTo>
                    <a:pt x="1682034" y="3099877"/>
                    <a:pt x="1660139" y="3068888"/>
                    <a:pt x="1631886" y="3054801"/>
                  </a:cubicBezTo>
                  <a:cubicBezTo>
                    <a:pt x="1620585" y="3071704"/>
                    <a:pt x="1619643" y="3094242"/>
                    <a:pt x="1620114" y="3118659"/>
                  </a:cubicBezTo>
                  <a:lnTo>
                    <a:pt x="1620483" y="3140063"/>
                  </a:lnTo>
                  <a:lnTo>
                    <a:pt x="1588422" y="3140063"/>
                  </a:lnTo>
                  <a:lnTo>
                    <a:pt x="1591860" y="3097867"/>
                  </a:lnTo>
                  <a:cubicBezTo>
                    <a:pt x="1595921" y="2981620"/>
                    <a:pt x="1582504" y="2863259"/>
                    <a:pt x="1537312" y="2761806"/>
                  </a:cubicBezTo>
                  <a:cubicBezTo>
                    <a:pt x="1488354" y="2671624"/>
                    <a:pt x="1416799" y="2558899"/>
                    <a:pt x="1315117" y="2525079"/>
                  </a:cubicBezTo>
                  <a:cubicBezTo>
                    <a:pt x="1315117" y="2525079"/>
                    <a:pt x="1315117" y="2525079"/>
                    <a:pt x="1322649" y="2543867"/>
                  </a:cubicBezTo>
                  <a:cubicBezTo>
                    <a:pt x="1360309" y="2596473"/>
                    <a:pt x="1401735" y="2649080"/>
                    <a:pt x="1409267" y="2712958"/>
                  </a:cubicBezTo>
                  <a:cubicBezTo>
                    <a:pt x="1405501" y="2765561"/>
                    <a:pt x="1390437" y="2829440"/>
                    <a:pt x="1333947" y="2855742"/>
                  </a:cubicBezTo>
                  <a:cubicBezTo>
                    <a:pt x="1288755" y="2874531"/>
                    <a:pt x="1243562" y="2863256"/>
                    <a:pt x="1194604" y="2844471"/>
                  </a:cubicBezTo>
                  <a:cubicBezTo>
                    <a:pt x="1168242" y="2829440"/>
                    <a:pt x="1123050" y="2855742"/>
                    <a:pt x="1104220" y="2821925"/>
                  </a:cubicBezTo>
                  <a:cubicBezTo>
                    <a:pt x="1123050" y="2795622"/>
                    <a:pt x="1160710" y="2799382"/>
                    <a:pt x="1179540" y="2765561"/>
                  </a:cubicBezTo>
                  <a:cubicBezTo>
                    <a:pt x="1179540" y="2686654"/>
                    <a:pt x="1251094" y="2637811"/>
                    <a:pt x="1296287" y="2577685"/>
                  </a:cubicBezTo>
                  <a:cubicBezTo>
                    <a:pt x="1277456" y="2536351"/>
                    <a:pt x="1273690" y="2491258"/>
                    <a:pt x="1243562" y="2464958"/>
                  </a:cubicBezTo>
                  <a:cubicBezTo>
                    <a:pt x="1074091" y="2378534"/>
                    <a:pt x="900855" y="2333446"/>
                    <a:pt x="701256" y="2355988"/>
                  </a:cubicBezTo>
                  <a:cubicBezTo>
                    <a:pt x="633467" y="2367260"/>
                    <a:pt x="539317" y="2355988"/>
                    <a:pt x="497891" y="2419866"/>
                  </a:cubicBezTo>
                  <a:cubicBezTo>
                    <a:pt x="565679" y="2438654"/>
                    <a:pt x="625935" y="2476228"/>
                    <a:pt x="693724" y="2498773"/>
                  </a:cubicBezTo>
                  <a:cubicBezTo>
                    <a:pt x="765278" y="2513806"/>
                    <a:pt x="840598" y="2510044"/>
                    <a:pt x="904621" y="2472473"/>
                  </a:cubicBezTo>
                  <a:cubicBezTo>
                    <a:pt x="995005" y="2434895"/>
                    <a:pt x="1081624" y="2483744"/>
                    <a:pt x="1175774" y="2502529"/>
                  </a:cubicBezTo>
                  <a:cubicBezTo>
                    <a:pt x="1183306" y="2510044"/>
                    <a:pt x="1183306" y="2517561"/>
                    <a:pt x="1175774" y="2521317"/>
                  </a:cubicBezTo>
                  <a:cubicBezTo>
                    <a:pt x="1100454" y="2551382"/>
                    <a:pt x="1043963" y="2641565"/>
                    <a:pt x="957345" y="2630294"/>
                  </a:cubicBezTo>
                  <a:cubicBezTo>
                    <a:pt x="870727" y="2641565"/>
                    <a:pt x="810470" y="2528837"/>
                    <a:pt x="727618" y="2536351"/>
                  </a:cubicBezTo>
                  <a:cubicBezTo>
                    <a:pt x="727618" y="2536351"/>
                    <a:pt x="727618" y="2536351"/>
                    <a:pt x="727618" y="2547628"/>
                  </a:cubicBezTo>
                  <a:cubicBezTo>
                    <a:pt x="791640" y="2592715"/>
                    <a:pt x="814236" y="2660352"/>
                    <a:pt x="836832" y="2724229"/>
                  </a:cubicBezTo>
                  <a:cubicBezTo>
                    <a:pt x="840598" y="2803137"/>
                    <a:pt x="818002" y="2882046"/>
                    <a:pt x="757746" y="2930892"/>
                  </a:cubicBezTo>
                  <a:cubicBezTo>
                    <a:pt x="742682" y="2885802"/>
                    <a:pt x="742682" y="2825681"/>
                    <a:pt x="701256" y="2799382"/>
                  </a:cubicBezTo>
                  <a:cubicBezTo>
                    <a:pt x="637233" y="2739260"/>
                    <a:pt x="682426" y="2637811"/>
                    <a:pt x="659829" y="2558899"/>
                  </a:cubicBezTo>
                  <a:cubicBezTo>
                    <a:pt x="633467" y="2464958"/>
                    <a:pt x="520487" y="2438654"/>
                    <a:pt x="433868" y="2438654"/>
                  </a:cubicBezTo>
                  <a:cubicBezTo>
                    <a:pt x="445166" y="2431139"/>
                    <a:pt x="460231" y="2431139"/>
                    <a:pt x="460231" y="2419866"/>
                  </a:cubicBezTo>
                  <a:cubicBezTo>
                    <a:pt x="460231" y="2419866"/>
                    <a:pt x="460231" y="2419866"/>
                    <a:pt x="448932" y="2404836"/>
                  </a:cubicBezTo>
                  <a:cubicBezTo>
                    <a:pt x="463997" y="2397322"/>
                    <a:pt x="482827" y="2386049"/>
                    <a:pt x="497891" y="2378534"/>
                  </a:cubicBezTo>
                  <a:cubicBezTo>
                    <a:pt x="622169" y="2344718"/>
                    <a:pt x="727618" y="2224475"/>
                    <a:pt x="791640" y="2115500"/>
                  </a:cubicBezTo>
                  <a:cubicBezTo>
                    <a:pt x="818002" y="2066660"/>
                    <a:pt x="787874" y="2010299"/>
                    <a:pt x="769044" y="1965206"/>
                  </a:cubicBezTo>
                  <a:cubicBezTo>
                    <a:pt x="716320" y="1931386"/>
                    <a:pt x="656063" y="1901327"/>
                    <a:pt x="595807" y="1901327"/>
                  </a:cubicBezTo>
                  <a:cubicBezTo>
                    <a:pt x="501657" y="1878780"/>
                    <a:pt x="460231" y="1792357"/>
                    <a:pt x="399974" y="1732235"/>
                  </a:cubicBezTo>
                  <a:cubicBezTo>
                    <a:pt x="377378" y="1724720"/>
                    <a:pt x="347250" y="1713448"/>
                    <a:pt x="332186" y="1694659"/>
                  </a:cubicBezTo>
                  <a:cubicBezTo>
                    <a:pt x="388676" y="1664600"/>
                    <a:pt x="460231" y="1649569"/>
                    <a:pt x="531785" y="1657084"/>
                  </a:cubicBezTo>
                  <a:cubicBezTo>
                    <a:pt x="595807" y="1683387"/>
                    <a:pt x="663595" y="1717206"/>
                    <a:pt x="701256" y="1781085"/>
                  </a:cubicBezTo>
                  <a:cubicBezTo>
                    <a:pt x="738916" y="1871266"/>
                    <a:pt x="795406" y="1950173"/>
                    <a:pt x="829300" y="2036598"/>
                  </a:cubicBezTo>
                  <a:cubicBezTo>
                    <a:pt x="870727" y="1961448"/>
                    <a:pt x="900855" y="1867509"/>
                    <a:pt x="919685" y="1777328"/>
                  </a:cubicBezTo>
                  <a:cubicBezTo>
                    <a:pt x="930983" y="1672115"/>
                    <a:pt x="844364" y="1585692"/>
                    <a:pt x="765278" y="1544357"/>
                  </a:cubicBezTo>
                  <a:cubicBezTo>
                    <a:pt x="678660" y="1574420"/>
                    <a:pt x="595807" y="1566903"/>
                    <a:pt x="505423" y="1544357"/>
                  </a:cubicBezTo>
                  <a:cubicBezTo>
                    <a:pt x="467763" y="1533085"/>
                    <a:pt x="426336" y="1563145"/>
                    <a:pt x="399974" y="1544357"/>
                  </a:cubicBezTo>
                  <a:cubicBezTo>
                    <a:pt x="418804" y="1476721"/>
                    <a:pt x="463997" y="1397813"/>
                    <a:pt x="543083" y="1379025"/>
                  </a:cubicBezTo>
                  <a:cubicBezTo>
                    <a:pt x="614637" y="1379025"/>
                    <a:pt x="682426" y="1379025"/>
                    <a:pt x="735150" y="1435388"/>
                  </a:cubicBezTo>
                  <a:cubicBezTo>
                    <a:pt x="791640" y="1514298"/>
                    <a:pt x="844364" y="1570661"/>
                    <a:pt x="908387" y="1649569"/>
                  </a:cubicBezTo>
                  <a:cubicBezTo>
                    <a:pt x="908387" y="1649569"/>
                    <a:pt x="908387" y="1649569"/>
                    <a:pt x="923451" y="1653329"/>
                  </a:cubicBezTo>
                  <a:cubicBezTo>
                    <a:pt x="946047" y="1593206"/>
                    <a:pt x="915919" y="1540601"/>
                    <a:pt x="912153" y="1472964"/>
                  </a:cubicBezTo>
                  <a:cubicBezTo>
                    <a:pt x="885791" y="1397813"/>
                    <a:pt x="825534" y="1356480"/>
                    <a:pt x="753980" y="1318904"/>
                  </a:cubicBezTo>
                  <a:cubicBezTo>
                    <a:pt x="727618" y="1296358"/>
                    <a:pt x="667361" y="1348965"/>
                    <a:pt x="674894" y="1288843"/>
                  </a:cubicBezTo>
                  <a:cubicBezTo>
                    <a:pt x="607105" y="1270059"/>
                    <a:pt x="520487" y="1239998"/>
                    <a:pt x="463997" y="1296358"/>
                  </a:cubicBezTo>
                  <a:cubicBezTo>
                    <a:pt x="415038" y="1330178"/>
                    <a:pt x="343484" y="1330178"/>
                    <a:pt x="294526" y="1345209"/>
                  </a:cubicBezTo>
                  <a:cubicBezTo>
                    <a:pt x="317122" y="1386540"/>
                    <a:pt x="332186" y="1435388"/>
                    <a:pt x="343484" y="1480479"/>
                  </a:cubicBezTo>
                  <a:cubicBezTo>
                    <a:pt x="358548" y="1570661"/>
                    <a:pt x="268164" y="1642054"/>
                    <a:pt x="309590" y="1728478"/>
                  </a:cubicBezTo>
                  <a:cubicBezTo>
                    <a:pt x="309590" y="1754781"/>
                    <a:pt x="279462" y="1739752"/>
                    <a:pt x="264398" y="1751023"/>
                  </a:cubicBezTo>
                  <a:cubicBezTo>
                    <a:pt x="128821" y="1720963"/>
                    <a:pt x="45968" y="1593206"/>
                    <a:pt x="776" y="1476721"/>
                  </a:cubicBezTo>
                  <a:cubicBezTo>
                    <a:pt x="776" y="1476721"/>
                    <a:pt x="776" y="1476721"/>
                    <a:pt x="776" y="1363995"/>
                  </a:cubicBezTo>
                  <a:cubicBezTo>
                    <a:pt x="4542" y="1348965"/>
                    <a:pt x="4542" y="1341449"/>
                    <a:pt x="776" y="1337694"/>
                  </a:cubicBezTo>
                  <a:cubicBezTo>
                    <a:pt x="776" y="1337694"/>
                    <a:pt x="776" y="1337694"/>
                    <a:pt x="776" y="1303876"/>
                  </a:cubicBezTo>
                  <a:cubicBezTo>
                    <a:pt x="12074" y="1318904"/>
                    <a:pt x="34670" y="1326419"/>
                    <a:pt x="53500" y="1326419"/>
                  </a:cubicBezTo>
                  <a:cubicBezTo>
                    <a:pt x="91161" y="1326419"/>
                    <a:pt x="128821" y="1315148"/>
                    <a:pt x="158949" y="1285087"/>
                  </a:cubicBezTo>
                  <a:cubicBezTo>
                    <a:pt x="170247" y="1258784"/>
                    <a:pt x="185311" y="1228723"/>
                    <a:pt x="177779" y="1198664"/>
                  </a:cubicBezTo>
                  <a:cubicBezTo>
                    <a:pt x="162715" y="1168605"/>
                    <a:pt x="155183" y="1123514"/>
                    <a:pt x="121289" y="1119755"/>
                  </a:cubicBezTo>
                  <a:cubicBezTo>
                    <a:pt x="121289" y="1119755"/>
                    <a:pt x="121289" y="1119755"/>
                    <a:pt x="143885" y="1161089"/>
                  </a:cubicBezTo>
                  <a:cubicBezTo>
                    <a:pt x="162715" y="1206179"/>
                    <a:pt x="151417" y="1262543"/>
                    <a:pt x="106225" y="1288843"/>
                  </a:cubicBezTo>
                  <a:cubicBezTo>
                    <a:pt x="68565" y="1303876"/>
                    <a:pt x="34670" y="1288843"/>
                    <a:pt x="776" y="1266299"/>
                  </a:cubicBezTo>
                  <a:cubicBezTo>
                    <a:pt x="776" y="1266299"/>
                    <a:pt x="776" y="1266299"/>
                    <a:pt x="776" y="1240939"/>
                  </a:cubicBezTo>
                  <a:lnTo>
                    <a:pt x="776" y="1209937"/>
                  </a:lnTo>
                  <a:cubicBezTo>
                    <a:pt x="15840" y="1224967"/>
                    <a:pt x="12074" y="1255028"/>
                    <a:pt x="42202" y="1262543"/>
                  </a:cubicBezTo>
                  <a:cubicBezTo>
                    <a:pt x="68565" y="1270059"/>
                    <a:pt x="102459" y="1270059"/>
                    <a:pt x="117523" y="1243755"/>
                  </a:cubicBezTo>
                  <a:cubicBezTo>
                    <a:pt x="128821" y="1217453"/>
                    <a:pt x="125055" y="1187391"/>
                    <a:pt x="113757" y="1161089"/>
                  </a:cubicBezTo>
                  <a:cubicBezTo>
                    <a:pt x="109991" y="1134785"/>
                    <a:pt x="76097" y="1127270"/>
                    <a:pt x="49734" y="1127270"/>
                  </a:cubicBezTo>
                  <a:cubicBezTo>
                    <a:pt x="15840" y="1134785"/>
                    <a:pt x="4542" y="1164847"/>
                    <a:pt x="776" y="1187391"/>
                  </a:cubicBezTo>
                  <a:cubicBezTo>
                    <a:pt x="776" y="1187391"/>
                    <a:pt x="776" y="1187391"/>
                    <a:pt x="776" y="1131030"/>
                  </a:cubicBezTo>
                  <a:cubicBezTo>
                    <a:pt x="23372" y="1112240"/>
                    <a:pt x="42202" y="1104725"/>
                    <a:pt x="53500" y="1093453"/>
                  </a:cubicBezTo>
                  <a:cubicBezTo>
                    <a:pt x="42202" y="1067150"/>
                    <a:pt x="23372" y="1082181"/>
                    <a:pt x="776" y="1089696"/>
                  </a:cubicBezTo>
                  <a:cubicBezTo>
                    <a:pt x="776" y="1089696"/>
                    <a:pt x="776" y="1089696"/>
                    <a:pt x="776" y="1059635"/>
                  </a:cubicBezTo>
                  <a:cubicBezTo>
                    <a:pt x="12074" y="1059635"/>
                    <a:pt x="27138" y="1055879"/>
                    <a:pt x="34670" y="1048364"/>
                  </a:cubicBezTo>
                  <a:cubicBezTo>
                    <a:pt x="27138" y="1010783"/>
                    <a:pt x="27138" y="961933"/>
                    <a:pt x="4542" y="928116"/>
                  </a:cubicBezTo>
                  <a:cubicBezTo>
                    <a:pt x="4542" y="924358"/>
                    <a:pt x="776" y="920601"/>
                    <a:pt x="776" y="913086"/>
                  </a:cubicBezTo>
                  <a:cubicBezTo>
                    <a:pt x="776" y="913086"/>
                    <a:pt x="776" y="913086"/>
                    <a:pt x="776" y="856723"/>
                  </a:cubicBezTo>
                  <a:cubicBezTo>
                    <a:pt x="4542" y="860480"/>
                    <a:pt x="8308" y="867995"/>
                    <a:pt x="12074" y="871753"/>
                  </a:cubicBezTo>
                  <a:cubicBezTo>
                    <a:pt x="15840" y="830420"/>
                    <a:pt x="38436" y="792844"/>
                    <a:pt x="64799" y="766541"/>
                  </a:cubicBezTo>
                  <a:cubicBezTo>
                    <a:pt x="87395" y="725208"/>
                    <a:pt x="132587" y="698905"/>
                    <a:pt x="147651" y="661330"/>
                  </a:cubicBezTo>
                  <a:cubicBezTo>
                    <a:pt x="109991" y="601209"/>
                    <a:pt x="94927" y="529815"/>
                    <a:pt x="106225" y="458421"/>
                  </a:cubicBezTo>
                  <a:cubicBezTo>
                    <a:pt x="121289" y="394543"/>
                    <a:pt x="189077" y="360725"/>
                    <a:pt x="245567" y="345695"/>
                  </a:cubicBezTo>
                  <a:cubicBezTo>
                    <a:pt x="245567" y="345695"/>
                    <a:pt x="245567" y="345695"/>
                    <a:pt x="238035" y="341937"/>
                  </a:cubicBezTo>
                  <a:cubicBezTo>
                    <a:pt x="166481" y="285574"/>
                    <a:pt x="83629" y="263029"/>
                    <a:pt x="776" y="236725"/>
                  </a:cubicBezTo>
                  <a:cubicBezTo>
                    <a:pt x="776" y="236725"/>
                    <a:pt x="776" y="236725"/>
                    <a:pt x="776" y="217938"/>
                  </a:cubicBezTo>
                  <a:close/>
                  <a:moveTo>
                    <a:pt x="776" y="0"/>
                  </a:moveTo>
                  <a:cubicBezTo>
                    <a:pt x="219205" y="37575"/>
                    <a:pt x="418804" y="139029"/>
                    <a:pt x="573211" y="311876"/>
                  </a:cubicBezTo>
                  <a:cubicBezTo>
                    <a:pt x="769044" y="480967"/>
                    <a:pt x="840598" y="732723"/>
                    <a:pt x="874493" y="980721"/>
                  </a:cubicBezTo>
                  <a:cubicBezTo>
                    <a:pt x="919685" y="1007024"/>
                    <a:pt x="987473" y="1007024"/>
                    <a:pt x="1040197" y="1025812"/>
                  </a:cubicBezTo>
                  <a:cubicBezTo>
                    <a:pt x="1187072" y="1078423"/>
                    <a:pt x="1333947" y="1149818"/>
                    <a:pt x="1424331" y="1292603"/>
                  </a:cubicBezTo>
                  <a:cubicBezTo>
                    <a:pt x="1424331" y="1292603"/>
                    <a:pt x="1424331" y="1292603"/>
                    <a:pt x="1522248" y="1480479"/>
                  </a:cubicBezTo>
                  <a:cubicBezTo>
                    <a:pt x="1552376" y="1581934"/>
                    <a:pt x="1559908" y="1694659"/>
                    <a:pt x="1574972" y="1803630"/>
                  </a:cubicBezTo>
                  <a:cubicBezTo>
                    <a:pt x="1684187" y="1844962"/>
                    <a:pt x="1800933" y="1852477"/>
                    <a:pt x="1895084" y="1927630"/>
                  </a:cubicBezTo>
                  <a:cubicBezTo>
                    <a:pt x="2015596" y="2002784"/>
                    <a:pt x="2113513" y="2126778"/>
                    <a:pt x="2128577" y="2273323"/>
                  </a:cubicBezTo>
                  <a:cubicBezTo>
                    <a:pt x="2132343" y="2378534"/>
                    <a:pt x="2158705" y="2468717"/>
                    <a:pt x="2170003" y="2566414"/>
                  </a:cubicBezTo>
                  <a:cubicBezTo>
                    <a:pt x="2203897" y="2746773"/>
                    <a:pt x="2282984" y="2923375"/>
                    <a:pt x="2448688" y="3024828"/>
                  </a:cubicBezTo>
                  <a:cubicBezTo>
                    <a:pt x="2490115" y="3051131"/>
                    <a:pt x="2550371" y="3073675"/>
                    <a:pt x="2584265" y="3111251"/>
                  </a:cubicBezTo>
                  <a:cubicBezTo>
                    <a:pt x="2572967" y="3116888"/>
                    <a:pt x="2567318" y="3127221"/>
                    <a:pt x="2563081" y="3138024"/>
                  </a:cubicBezTo>
                  <a:lnTo>
                    <a:pt x="2562206" y="3140063"/>
                  </a:lnTo>
                  <a:lnTo>
                    <a:pt x="2358304" y="3140063"/>
                  </a:lnTo>
                  <a:lnTo>
                    <a:pt x="2358304" y="3133796"/>
                  </a:lnTo>
                  <a:cubicBezTo>
                    <a:pt x="2211429" y="3051131"/>
                    <a:pt x="2087151" y="2904592"/>
                    <a:pt x="2060788" y="2735504"/>
                  </a:cubicBezTo>
                  <a:cubicBezTo>
                    <a:pt x="2011830" y="2566414"/>
                    <a:pt x="2045724" y="2386049"/>
                    <a:pt x="1947808" y="2235747"/>
                  </a:cubicBezTo>
                  <a:cubicBezTo>
                    <a:pt x="1902616" y="2126778"/>
                    <a:pt x="1793401" y="2036598"/>
                    <a:pt x="1680421" y="2006542"/>
                  </a:cubicBezTo>
                  <a:cubicBezTo>
                    <a:pt x="1601334" y="2002784"/>
                    <a:pt x="1514716" y="1968963"/>
                    <a:pt x="1428097" y="1972721"/>
                  </a:cubicBezTo>
                  <a:cubicBezTo>
                    <a:pt x="1405501" y="1957689"/>
                    <a:pt x="1424331" y="1931386"/>
                    <a:pt x="1420565" y="1901327"/>
                  </a:cubicBezTo>
                  <a:cubicBezTo>
                    <a:pt x="1416799" y="1751023"/>
                    <a:pt x="1413033" y="1596963"/>
                    <a:pt x="1333947" y="1461691"/>
                  </a:cubicBezTo>
                  <a:cubicBezTo>
                    <a:pt x="1213434" y="1247513"/>
                    <a:pt x="995005" y="1112240"/>
                    <a:pt x="753980" y="1134785"/>
                  </a:cubicBezTo>
                  <a:cubicBezTo>
                    <a:pt x="735150" y="1134785"/>
                    <a:pt x="723852" y="1108484"/>
                    <a:pt x="723852" y="1097211"/>
                  </a:cubicBezTo>
                  <a:cubicBezTo>
                    <a:pt x="723852" y="1007024"/>
                    <a:pt x="712554" y="901813"/>
                    <a:pt x="663595" y="822905"/>
                  </a:cubicBezTo>
                  <a:cubicBezTo>
                    <a:pt x="633467" y="661330"/>
                    <a:pt x="520487" y="529815"/>
                    <a:pt x="422570" y="402058"/>
                  </a:cubicBezTo>
                  <a:cubicBezTo>
                    <a:pt x="294526" y="304361"/>
                    <a:pt x="177779" y="180363"/>
                    <a:pt x="4542" y="172847"/>
                  </a:cubicBezTo>
                  <a:cubicBezTo>
                    <a:pt x="4542" y="172847"/>
                    <a:pt x="776" y="172847"/>
                    <a:pt x="776" y="165332"/>
                  </a:cubicBezTo>
                  <a:cubicBezTo>
                    <a:pt x="776" y="165332"/>
                    <a:pt x="776" y="165332"/>
                    <a:pt x="776" y="71393"/>
                  </a:cubicBezTo>
                  <a:cubicBezTo>
                    <a:pt x="87395" y="86423"/>
                    <a:pt x="170247" y="120242"/>
                    <a:pt x="256865" y="154059"/>
                  </a:cubicBezTo>
                  <a:cubicBezTo>
                    <a:pt x="437634" y="236725"/>
                    <a:pt x="565679" y="387028"/>
                    <a:pt x="678660" y="544845"/>
                  </a:cubicBezTo>
                  <a:cubicBezTo>
                    <a:pt x="761512" y="653814"/>
                    <a:pt x="769044" y="792844"/>
                    <a:pt x="810470" y="913086"/>
                  </a:cubicBezTo>
                  <a:cubicBezTo>
                    <a:pt x="829300" y="954418"/>
                    <a:pt x="806704" y="1010783"/>
                    <a:pt x="833066" y="1048364"/>
                  </a:cubicBezTo>
                  <a:cubicBezTo>
                    <a:pt x="953579" y="1059635"/>
                    <a:pt x="1055261" y="1100969"/>
                    <a:pt x="1153178" y="1146059"/>
                  </a:cubicBezTo>
                  <a:cubicBezTo>
                    <a:pt x="1424331" y="1292603"/>
                    <a:pt x="1518482" y="1578176"/>
                    <a:pt x="1526014" y="1871266"/>
                  </a:cubicBezTo>
                  <a:cubicBezTo>
                    <a:pt x="1526014" y="1871266"/>
                    <a:pt x="1526014" y="1871266"/>
                    <a:pt x="1541078" y="1878780"/>
                  </a:cubicBezTo>
                  <a:cubicBezTo>
                    <a:pt x="1654058" y="1901327"/>
                    <a:pt x="1778337" y="1931386"/>
                    <a:pt x="1872487" y="1991508"/>
                  </a:cubicBezTo>
                  <a:cubicBezTo>
                    <a:pt x="2147407" y="2160598"/>
                    <a:pt x="2072086" y="2528837"/>
                    <a:pt x="2185067" y="2795622"/>
                  </a:cubicBezTo>
                  <a:cubicBezTo>
                    <a:pt x="2256621" y="2938407"/>
                    <a:pt x="2369602" y="3107494"/>
                    <a:pt x="2550371" y="3118766"/>
                  </a:cubicBezTo>
                  <a:cubicBezTo>
                    <a:pt x="2550371" y="3118766"/>
                    <a:pt x="2550371" y="3118766"/>
                    <a:pt x="2550371" y="3107494"/>
                  </a:cubicBezTo>
                  <a:cubicBezTo>
                    <a:pt x="2550371" y="3107494"/>
                    <a:pt x="2550371" y="3107494"/>
                    <a:pt x="2437390" y="3036102"/>
                  </a:cubicBezTo>
                  <a:cubicBezTo>
                    <a:pt x="2260387" y="2945921"/>
                    <a:pt x="2188833" y="2758048"/>
                    <a:pt x="2158705" y="2585199"/>
                  </a:cubicBezTo>
                  <a:cubicBezTo>
                    <a:pt x="2121045" y="2525079"/>
                    <a:pt x="2147407" y="2446173"/>
                    <a:pt x="2121045" y="2389806"/>
                  </a:cubicBezTo>
                  <a:cubicBezTo>
                    <a:pt x="2113513" y="2292112"/>
                    <a:pt x="2094683" y="2209443"/>
                    <a:pt x="2064554" y="2123019"/>
                  </a:cubicBezTo>
                  <a:cubicBezTo>
                    <a:pt x="1970404" y="1995268"/>
                    <a:pt x="1827295" y="1886294"/>
                    <a:pt x="1680421" y="1852477"/>
                  </a:cubicBezTo>
                  <a:cubicBezTo>
                    <a:pt x="1646526" y="1822418"/>
                    <a:pt x="1563674" y="1867509"/>
                    <a:pt x="1548610" y="1803630"/>
                  </a:cubicBezTo>
                  <a:cubicBezTo>
                    <a:pt x="1552376" y="1683387"/>
                    <a:pt x="1526014" y="1540601"/>
                    <a:pt x="1477055" y="1427873"/>
                  </a:cubicBezTo>
                  <a:cubicBezTo>
                    <a:pt x="1379139" y="1191150"/>
                    <a:pt x="1149412" y="1040842"/>
                    <a:pt x="900855" y="1010783"/>
                  </a:cubicBezTo>
                  <a:cubicBezTo>
                    <a:pt x="885791" y="1014539"/>
                    <a:pt x="870727" y="1025812"/>
                    <a:pt x="855662" y="1014539"/>
                  </a:cubicBezTo>
                  <a:cubicBezTo>
                    <a:pt x="829300" y="796602"/>
                    <a:pt x="787874" y="589936"/>
                    <a:pt x="648531" y="420846"/>
                  </a:cubicBezTo>
                  <a:cubicBezTo>
                    <a:pt x="490359" y="206665"/>
                    <a:pt x="256865" y="63878"/>
                    <a:pt x="776" y="22544"/>
                  </a:cubicBezTo>
                  <a:cubicBezTo>
                    <a:pt x="776" y="22544"/>
                    <a:pt x="776" y="22544"/>
                    <a:pt x="776" y="0"/>
                  </a:cubicBezTo>
                  <a:close/>
                </a:path>
              </a:pathLst>
            </a:custGeom>
            <a:solidFill>
              <a:srgbClr val="0044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endParaRPr lang="zh-CN" altLang="en-US"/>
            </a:p>
          </p:txBody>
        </p:sp>
      </p:grpSp>
      <p:grpSp>
        <p:nvGrpSpPr>
          <p:cNvPr id="32" name="组合 31"/>
          <p:cNvGrpSpPr/>
          <p:nvPr userDrawn="1"/>
        </p:nvGrpSpPr>
        <p:grpSpPr>
          <a:xfrm flipH="1">
            <a:off x="11121943" y="0"/>
            <a:ext cx="1070057" cy="1286411"/>
            <a:chOff x="10666013" y="3143251"/>
            <a:chExt cx="2592159" cy="3116265"/>
          </a:xfrm>
        </p:grpSpPr>
        <p:sp>
          <p:nvSpPr>
            <p:cNvPr id="33" name="Freeform 134"/>
            <p:cNvSpPr>
              <a:spLocks noEditPoints="1"/>
            </p:cNvSpPr>
            <p:nvPr/>
          </p:nvSpPr>
          <p:spPr bwMode="auto">
            <a:xfrm>
              <a:off x="10666013" y="3257550"/>
              <a:ext cx="395288" cy="280988"/>
            </a:xfrm>
            <a:custGeom>
              <a:avLst/>
              <a:gdLst>
                <a:gd name="T0" fmla="*/ 1 w 105"/>
                <a:gd name="T1" fmla="*/ 36 h 75"/>
                <a:gd name="T2" fmla="*/ 55 w 105"/>
                <a:gd name="T3" fmla="*/ 27 h 75"/>
                <a:gd name="T4" fmla="*/ 60 w 105"/>
                <a:gd name="T5" fmla="*/ 22 h 75"/>
                <a:gd name="T6" fmla="*/ 7 w 105"/>
                <a:gd name="T7" fmla="*/ 24 h 75"/>
                <a:gd name="T8" fmla="*/ 42 w 105"/>
                <a:gd name="T9" fmla="*/ 6 h 75"/>
                <a:gd name="T10" fmla="*/ 73 w 105"/>
                <a:gd name="T11" fmla="*/ 12 h 75"/>
                <a:gd name="T12" fmla="*/ 87 w 105"/>
                <a:gd name="T13" fmla="*/ 22 h 75"/>
                <a:gd name="T14" fmla="*/ 61 w 105"/>
                <a:gd name="T15" fmla="*/ 24 h 75"/>
                <a:gd name="T16" fmla="*/ 72 w 105"/>
                <a:gd name="T17" fmla="*/ 33 h 75"/>
                <a:gd name="T18" fmla="*/ 0 w 105"/>
                <a:gd name="T19" fmla="*/ 49 h 75"/>
                <a:gd name="T20" fmla="*/ 0 w 105"/>
                <a:gd name="T21" fmla="*/ 57 h 75"/>
                <a:gd name="T22" fmla="*/ 7 w 105"/>
                <a:gd name="T23" fmla="*/ 58 h 75"/>
                <a:gd name="T24" fmla="*/ 103 w 105"/>
                <a:gd name="T25" fmla="*/ 27 h 75"/>
                <a:gd name="T26" fmla="*/ 105 w 105"/>
                <a:gd name="T27" fmla="*/ 23 h 75"/>
                <a:gd name="T28" fmla="*/ 62 w 105"/>
                <a:gd name="T29" fmla="*/ 0 h 75"/>
                <a:gd name="T30" fmla="*/ 1 w 105"/>
                <a:gd name="T31" fmla="*/ 17 h 75"/>
                <a:gd name="T32" fmla="*/ 0 w 105"/>
                <a:gd name="T33" fmla="*/ 18 h 75"/>
                <a:gd name="T34" fmla="*/ 0 w 105"/>
                <a:gd name="T35" fmla="*/ 38 h 75"/>
                <a:gd name="T36" fmla="*/ 1 w 105"/>
                <a:gd name="T37" fmla="*/ 36 h 75"/>
                <a:gd name="T38" fmla="*/ 5 w 105"/>
                <a:gd name="T39" fmla="*/ 28 h 75"/>
                <a:gd name="T40" fmla="*/ 10 w 105"/>
                <a:gd name="T41" fmla="*/ 27 h 75"/>
                <a:gd name="T42" fmla="*/ 5 w 105"/>
                <a:gd name="T43" fmla="*/ 28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05" h="75">
                  <a:moveTo>
                    <a:pt x="1" y="36"/>
                  </a:moveTo>
                  <a:cubicBezTo>
                    <a:pt x="18" y="29"/>
                    <a:pt x="37" y="23"/>
                    <a:pt x="55" y="27"/>
                  </a:cubicBezTo>
                  <a:cubicBezTo>
                    <a:pt x="60" y="22"/>
                    <a:pt x="60" y="22"/>
                    <a:pt x="60" y="22"/>
                  </a:cubicBezTo>
                  <a:cubicBezTo>
                    <a:pt x="45" y="16"/>
                    <a:pt x="23" y="20"/>
                    <a:pt x="7" y="24"/>
                  </a:cubicBezTo>
                  <a:cubicBezTo>
                    <a:pt x="14" y="12"/>
                    <a:pt x="30" y="9"/>
                    <a:pt x="42" y="6"/>
                  </a:cubicBezTo>
                  <a:cubicBezTo>
                    <a:pt x="52" y="4"/>
                    <a:pt x="63" y="12"/>
                    <a:pt x="73" y="12"/>
                  </a:cubicBezTo>
                  <a:cubicBezTo>
                    <a:pt x="76" y="18"/>
                    <a:pt x="85" y="15"/>
                    <a:pt x="87" y="22"/>
                  </a:cubicBezTo>
                  <a:cubicBezTo>
                    <a:pt x="79" y="27"/>
                    <a:pt x="67" y="14"/>
                    <a:pt x="61" y="24"/>
                  </a:cubicBezTo>
                  <a:cubicBezTo>
                    <a:pt x="63" y="28"/>
                    <a:pt x="74" y="27"/>
                    <a:pt x="72" y="33"/>
                  </a:cubicBezTo>
                  <a:cubicBezTo>
                    <a:pt x="54" y="50"/>
                    <a:pt x="25" y="58"/>
                    <a:pt x="0" y="49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2" y="58"/>
                    <a:pt x="5" y="58"/>
                    <a:pt x="7" y="58"/>
                  </a:cubicBezTo>
                  <a:cubicBezTo>
                    <a:pt x="46" y="75"/>
                    <a:pt x="69" y="35"/>
                    <a:pt x="103" y="27"/>
                  </a:cubicBezTo>
                  <a:cubicBezTo>
                    <a:pt x="103" y="26"/>
                    <a:pt x="105" y="25"/>
                    <a:pt x="105" y="23"/>
                  </a:cubicBezTo>
                  <a:cubicBezTo>
                    <a:pt x="92" y="10"/>
                    <a:pt x="77" y="7"/>
                    <a:pt x="62" y="0"/>
                  </a:cubicBezTo>
                  <a:cubicBezTo>
                    <a:pt x="40" y="2"/>
                    <a:pt x="17" y="0"/>
                    <a:pt x="1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" y="37"/>
                    <a:pt x="1" y="37"/>
                    <a:pt x="1" y="36"/>
                  </a:cubicBezTo>
                  <a:close/>
                  <a:moveTo>
                    <a:pt x="5" y="28"/>
                  </a:moveTo>
                  <a:cubicBezTo>
                    <a:pt x="10" y="27"/>
                    <a:pt x="10" y="27"/>
                    <a:pt x="10" y="27"/>
                  </a:cubicBezTo>
                  <a:cubicBezTo>
                    <a:pt x="10" y="28"/>
                    <a:pt x="6" y="29"/>
                    <a:pt x="5" y="28"/>
                  </a:cubicBezTo>
                  <a:close/>
                </a:path>
              </a:pathLst>
            </a:custGeom>
            <a:solidFill>
              <a:srgbClr val="0044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" name="任意多边形 33"/>
            <p:cNvSpPr/>
            <p:nvPr/>
          </p:nvSpPr>
          <p:spPr bwMode="auto">
            <a:xfrm>
              <a:off x="10666789" y="3143251"/>
              <a:ext cx="2591383" cy="3116265"/>
            </a:xfrm>
            <a:custGeom>
              <a:avLst/>
              <a:gdLst>
                <a:gd name="connsiteX0" fmla="*/ 377049 w 2591383"/>
                <a:gd name="connsiteY0" fmla="*/ 2682874 h 3116265"/>
                <a:gd name="connsiteX1" fmla="*/ 346886 w 2591383"/>
                <a:gd name="connsiteY1" fmla="*/ 2713037 h 3116265"/>
                <a:gd name="connsiteX2" fmla="*/ 377049 w 2591383"/>
                <a:gd name="connsiteY2" fmla="*/ 2682874 h 3116265"/>
                <a:gd name="connsiteX3" fmla="*/ 146931 w 2591383"/>
                <a:gd name="connsiteY3" fmla="*/ 2597149 h 3116265"/>
                <a:gd name="connsiteX4" fmla="*/ 78599 w 2591383"/>
                <a:gd name="connsiteY4" fmla="*/ 2762249 h 3116265"/>
                <a:gd name="connsiteX5" fmla="*/ 158320 w 2591383"/>
                <a:gd name="connsiteY5" fmla="*/ 2683452 h 3116265"/>
                <a:gd name="connsiteX6" fmla="*/ 146931 w 2591383"/>
                <a:gd name="connsiteY6" fmla="*/ 2597149 h 3116265"/>
                <a:gd name="connsiteX7" fmla="*/ 100755 w 2591383"/>
                <a:gd name="connsiteY7" fmla="*/ 2589212 h 3116265"/>
                <a:gd name="connsiteX8" fmla="*/ 63483 w 2591383"/>
                <a:gd name="connsiteY8" fmla="*/ 2611806 h 3116265"/>
                <a:gd name="connsiteX9" fmla="*/ 33665 w 2591383"/>
                <a:gd name="connsiteY9" fmla="*/ 2736074 h 3116265"/>
                <a:gd name="connsiteX10" fmla="*/ 70937 w 2591383"/>
                <a:gd name="connsiteY10" fmla="*/ 2709715 h 3116265"/>
                <a:gd name="connsiteX11" fmla="*/ 100755 w 2591383"/>
                <a:gd name="connsiteY11" fmla="*/ 2589212 h 3116265"/>
                <a:gd name="connsiteX12" fmla="*/ 583424 w 2591383"/>
                <a:gd name="connsiteY12" fmla="*/ 2363787 h 3116265"/>
                <a:gd name="connsiteX13" fmla="*/ 394511 w 2591383"/>
                <a:gd name="connsiteY13" fmla="*/ 2661061 h 3116265"/>
                <a:gd name="connsiteX14" fmla="*/ 398289 w 2591383"/>
                <a:gd name="connsiteY14" fmla="*/ 2668587 h 3116265"/>
                <a:gd name="connsiteX15" fmla="*/ 473855 w 2591383"/>
                <a:gd name="connsiteY15" fmla="*/ 2582039 h 3116265"/>
                <a:gd name="connsiteX16" fmla="*/ 583424 w 2591383"/>
                <a:gd name="connsiteY16" fmla="*/ 2363787 h 3116265"/>
                <a:gd name="connsiteX17" fmla="*/ 448486 w 2591383"/>
                <a:gd name="connsiteY17" fmla="*/ 2322512 h 3116265"/>
                <a:gd name="connsiteX18" fmla="*/ 425808 w 2591383"/>
                <a:gd name="connsiteY18" fmla="*/ 2330062 h 3116265"/>
                <a:gd name="connsiteX19" fmla="*/ 289736 w 2591383"/>
                <a:gd name="connsiteY19" fmla="*/ 2492375 h 3116265"/>
                <a:gd name="connsiteX20" fmla="*/ 338873 w 2591383"/>
                <a:gd name="connsiteY20" fmla="*/ 2488601 h 3116265"/>
                <a:gd name="connsiteX21" fmla="*/ 448486 w 2591383"/>
                <a:gd name="connsiteY21" fmla="*/ 2322512 h 3116265"/>
                <a:gd name="connsiteX22" fmla="*/ 598108 w 2591383"/>
                <a:gd name="connsiteY22" fmla="*/ 2303462 h 3116265"/>
                <a:gd name="connsiteX23" fmla="*/ 583027 w 2591383"/>
                <a:gd name="connsiteY23" fmla="*/ 2352675 h 3116265"/>
                <a:gd name="connsiteX24" fmla="*/ 598108 w 2591383"/>
                <a:gd name="connsiteY24" fmla="*/ 2303462 h 3116265"/>
                <a:gd name="connsiteX25" fmla="*/ 381083 w 2591383"/>
                <a:gd name="connsiteY25" fmla="*/ 2293882 h 3116265"/>
                <a:gd name="connsiteX26" fmla="*/ 357451 w 2591383"/>
                <a:gd name="connsiteY26" fmla="*/ 2296707 h 3116265"/>
                <a:gd name="connsiteX27" fmla="*/ 217549 w 2591383"/>
                <a:gd name="connsiteY27" fmla="*/ 2473729 h 3116265"/>
                <a:gd name="connsiteX28" fmla="*/ 312077 w 2591383"/>
                <a:gd name="connsiteY28" fmla="*/ 2420999 h 3116265"/>
                <a:gd name="connsiteX29" fmla="*/ 410387 w 2591383"/>
                <a:gd name="connsiteY29" fmla="*/ 2296707 h 3116265"/>
                <a:gd name="connsiteX30" fmla="*/ 381083 w 2591383"/>
                <a:gd name="connsiteY30" fmla="*/ 2293882 h 3116265"/>
                <a:gd name="connsiteX31" fmla="*/ 131322 w 2591383"/>
                <a:gd name="connsiteY31" fmla="*/ 2117923 h 3116265"/>
                <a:gd name="connsiteX32" fmla="*/ 71486 w 2591383"/>
                <a:gd name="connsiteY32" fmla="*/ 2131577 h 3116265"/>
                <a:gd name="connsiteX33" fmla="*/ 26211 w 2591383"/>
                <a:gd name="connsiteY33" fmla="*/ 2233270 h 3116265"/>
                <a:gd name="connsiteX34" fmla="*/ 278995 w 2591383"/>
                <a:gd name="connsiteY34" fmla="*/ 2210672 h 3116265"/>
                <a:gd name="connsiteX35" fmla="*/ 301633 w 2591383"/>
                <a:gd name="connsiteY35" fmla="*/ 2173007 h 3116265"/>
                <a:gd name="connsiteX36" fmla="*/ 131322 w 2591383"/>
                <a:gd name="connsiteY36" fmla="*/ 2117923 h 3116265"/>
                <a:gd name="connsiteX37" fmla="*/ 94307 w 2591383"/>
                <a:gd name="connsiteY37" fmla="*/ 2003424 h 3116265"/>
                <a:gd name="connsiteX38" fmla="*/ 75508 w 2591383"/>
                <a:gd name="connsiteY38" fmla="*/ 2094040 h 3116265"/>
                <a:gd name="connsiteX39" fmla="*/ 319899 w 2591383"/>
                <a:gd name="connsiteY39" fmla="*/ 2143124 h 3116265"/>
                <a:gd name="connsiteX40" fmla="*/ 319899 w 2591383"/>
                <a:gd name="connsiteY40" fmla="*/ 2135573 h 3116265"/>
                <a:gd name="connsiteX41" fmla="*/ 94307 w 2591383"/>
                <a:gd name="connsiteY41" fmla="*/ 2003424 h 3116265"/>
                <a:gd name="connsiteX42" fmla="*/ 538974 w 2591383"/>
                <a:gd name="connsiteY42" fmla="*/ 1958974 h 3116265"/>
                <a:gd name="connsiteX43" fmla="*/ 424674 w 2591383"/>
                <a:gd name="connsiteY43" fmla="*/ 2048781 h 3116265"/>
                <a:gd name="connsiteX44" fmla="*/ 504684 w 2591383"/>
                <a:gd name="connsiteY44" fmla="*/ 2022588 h 3116265"/>
                <a:gd name="connsiteX45" fmla="*/ 538974 w 2591383"/>
                <a:gd name="connsiteY45" fmla="*/ 1958974 h 3116265"/>
                <a:gd name="connsiteX46" fmla="*/ 523099 w 2591383"/>
                <a:gd name="connsiteY46" fmla="*/ 1898763 h 3116265"/>
                <a:gd name="connsiteX47" fmla="*/ 338949 w 2591383"/>
                <a:gd name="connsiteY47" fmla="*/ 2018506 h 3116265"/>
                <a:gd name="connsiteX48" fmla="*/ 523099 w 2591383"/>
                <a:gd name="connsiteY48" fmla="*/ 1924957 h 3116265"/>
                <a:gd name="connsiteX49" fmla="*/ 523099 w 2591383"/>
                <a:gd name="connsiteY49" fmla="*/ 1898763 h 3116265"/>
                <a:gd name="connsiteX50" fmla="*/ 835836 w 2591383"/>
                <a:gd name="connsiteY50" fmla="*/ 1852612 h 3116265"/>
                <a:gd name="connsiteX51" fmla="*/ 865999 w 2591383"/>
                <a:gd name="connsiteY51" fmla="*/ 1871662 h 3116265"/>
                <a:gd name="connsiteX52" fmla="*/ 862229 w 2591383"/>
                <a:gd name="connsiteY52" fmla="*/ 1864042 h 3116265"/>
                <a:gd name="connsiteX53" fmla="*/ 835836 w 2591383"/>
                <a:gd name="connsiteY53" fmla="*/ 1852612 h 3116265"/>
                <a:gd name="connsiteX54" fmla="*/ 500874 w 2591383"/>
                <a:gd name="connsiteY54" fmla="*/ 1804987 h 3116265"/>
                <a:gd name="connsiteX55" fmla="*/ 530991 w 2591383"/>
                <a:gd name="connsiteY55" fmla="*/ 1834923 h 3116265"/>
                <a:gd name="connsiteX56" fmla="*/ 632637 w 2591383"/>
                <a:gd name="connsiteY56" fmla="*/ 1831181 h 3116265"/>
                <a:gd name="connsiteX57" fmla="*/ 500874 w 2591383"/>
                <a:gd name="connsiteY57" fmla="*/ 1804987 h 3116265"/>
                <a:gd name="connsiteX58" fmla="*/ 843774 w 2591383"/>
                <a:gd name="connsiteY58" fmla="*/ 1803977 h 3116265"/>
                <a:gd name="connsiteX59" fmla="*/ 899337 w 2591383"/>
                <a:gd name="connsiteY59" fmla="*/ 1841499 h 3116265"/>
                <a:gd name="connsiteX60" fmla="*/ 843774 w 2591383"/>
                <a:gd name="connsiteY60" fmla="*/ 1803977 h 3116265"/>
                <a:gd name="connsiteX61" fmla="*/ 772397 w 2591383"/>
                <a:gd name="connsiteY61" fmla="*/ 1785937 h 3116265"/>
                <a:gd name="connsiteX62" fmla="*/ 640567 w 2591383"/>
                <a:gd name="connsiteY62" fmla="*/ 1864844 h 3116265"/>
                <a:gd name="connsiteX63" fmla="*/ 531336 w 2591383"/>
                <a:gd name="connsiteY63" fmla="*/ 2037687 h 3116265"/>
                <a:gd name="connsiteX64" fmla="*/ 320409 w 2591383"/>
                <a:gd name="connsiteY64" fmla="*/ 2067747 h 3116265"/>
                <a:gd name="connsiteX65" fmla="*/ 361841 w 2591383"/>
                <a:gd name="connsiteY65" fmla="*/ 2157926 h 3116265"/>
                <a:gd name="connsiteX66" fmla="*/ 376907 w 2591383"/>
                <a:gd name="connsiteY66" fmla="*/ 2236833 h 3116265"/>
                <a:gd name="connsiteX67" fmla="*/ 350541 w 2591383"/>
                <a:gd name="connsiteY67" fmla="*/ 2233075 h 3116265"/>
                <a:gd name="connsiteX68" fmla="*/ 83115 w 2591383"/>
                <a:gd name="connsiteY68" fmla="*/ 2289437 h 3116265"/>
                <a:gd name="connsiteX69" fmla="*/ 49215 w 2591383"/>
                <a:gd name="connsiteY69" fmla="*/ 2420949 h 3116265"/>
                <a:gd name="connsiteX70" fmla="*/ 177279 w 2591383"/>
                <a:gd name="connsiteY70" fmla="*/ 2496098 h 3116265"/>
                <a:gd name="connsiteX71" fmla="*/ 335475 w 2591383"/>
                <a:gd name="connsiteY71" fmla="*/ 2274408 h 3116265"/>
                <a:gd name="connsiteX72" fmla="*/ 493671 w 2591383"/>
                <a:gd name="connsiteY72" fmla="*/ 2251863 h 3116265"/>
                <a:gd name="connsiteX73" fmla="*/ 354308 w 2591383"/>
                <a:gd name="connsiteY73" fmla="*/ 2511128 h 3116265"/>
                <a:gd name="connsiteX74" fmla="*/ 150913 w 2591383"/>
                <a:gd name="connsiteY74" fmla="*/ 2533673 h 3116265"/>
                <a:gd name="connsiteX75" fmla="*/ 181045 w 2591383"/>
                <a:gd name="connsiteY75" fmla="*/ 2582520 h 3116265"/>
                <a:gd name="connsiteX76" fmla="*/ 162213 w 2591383"/>
                <a:gd name="connsiteY76" fmla="*/ 2740333 h 3116265"/>
                <a:gd name="connsiteX77" fmla="*/ 75581 w 2591383"/>
                <a:gd name="connsiteY77" fmla="*/ 2830512 h 3116265"/>
                <a:gd name="connsiteX78" fmla="*/ 414573 w 2591383"/>
                <a:gd name="connsiteY78" fmla="*/ 2590035 h 3116265"/>
                <a:gd name="connsiteX79" fmla="*/ 610434 w 2591383"/>
                <a:gd name="connsiteY79" fmla="*/ 1962538 h 3116265"/>
                <a:gd name="connsiteX80" fmla="*/ 617968 w 2591383"/>
                <a:gd name="connsiteY80" fmla="*/ 1936236 h 3116265"/>
                <a:gd name="connsiteX81" fmla="*/ 832662 w 2591383"/>
                <a:gd name="connsiteY81" fmla="*/ 1902419 h 3116265"/>
                <a:gd name="connsiteX82" fmla="*/ 772397 w 2591383"/>
                <a:gd name="connsiteY82" fmla="*/ 1785937 h 3116265"/>
                <a:gd name="connsiteX83" fmla="*/ 512321 w 2591383"/>
                <a:gd name="connsiteY83" fmla="*/ 1717967 h 3116265"/>
                <a:gd name="connsiteX84" fmla="*/ 454836 w 2591383"/>
                <a:gd name="connsiteY84" fmla="*/ 1721690 h 3116265"/>
                <a:gd name="connsiteX85" fmla="*/ 485085 w 2591383"/>
                <a:gd name="connsiteY85" fmla="*/ 1755728 h 3116265"/>
                <a:gd name="connsiteX86" fmla="*/ 662799 w 2591383"/>
                <a:gd name="connsiteY86" fmla="*/ 1789766 h 3116265"/>
                <a:gd name="connsiteX87" fmla="*/ 512321 w 2591383"/>
                <a:gd name="connsiteY87" fmla="*/ 1717967 h 3116265"/>
                <a:gd name="connsiteX88" fmla="*/ 956486 w 2591383"/>
                <a:gd name="connsiteY88" fmla="*/ 1714499 h 3116265"/>
                <a:gd name="connsiteX89" fmla="*/ 956486 w 2591383"/>
                <a:gd name="connsiteY89" fmla="*/ 1729104 h 3116265"/>
                <a:gd name="connsiteX90" fmla="*/ 1024219 w 2591383"/>
                <a:gd name="connsiteY90" fmla="*/ 1747361 h 3116265"/>
                <a:gd name="connsiteX91" fmla="*/ 1054323 w 2591383"/>
                <a:gd name="connsiteY91" fmla="*/ 1729104 h 3116265"/>
                <a:gd name="connsiteX92" fmla="*/ 956486 w 2591383"/>
                <a:gd name="connsiteY92" fmla="*/ 1714499 h 3116265"/>
                <a:gd name="connsiteX93" fmla="*/ 892697 w 2591383"/>
                <a:gd name="connsiteY93" fmla="*/ 1608739 h 3116265"/>
                <a:gd name="connsiteX94" fmla="*/ 888945 w 2591383"/>
                <a:gd name="connsiteY94" fmla="*/ 1646511 h 3116265"/>
                <a:gd name="connsiteX95" fmla="*/ 1080311 w 2591383"/>
                <a:gd name="connsiteY95" fmla="*/ 1688060 h 3116265"/>
                <a:gd name="connsiteX96" fmla="*/ 892697 w 2591383"/>
                <a:gd name="connsiteY96" fmla="*/ 1608739 h 3116265"/>
                <a:gd name="connsiteX97" fmla="*/ 569136 w 2591383"/>
                <a:gd name="connsiteY97" fmla="*/ 1579564 h 3116265"/>
                <a:gd name="connsiteX98" fmla="*/ 572883 w 2591383"/>
                <a:gd name="connsiteY98" fmla="*/ 1590677 h 3116265"/>
                <a:gd name="connsiteX99" fmla="*/ 662799 w 2591383"/>
                <a:gd name="connsiteY99" fmla="*/ 1594381 h 3116265"/>
                <a:gd name="connsiteX100" fmla="*/ 569136 w 2591383"/>
                <a:gd name="connsiteY100" fmla="*/ 1579564 h 3116265"/>
                <a:gd name="connsiteX101" fmla="*/ 613653 w 2591383"/>
                <a:gd name="connsiteY101" fmla="*/ 1478143 h 3116265"/>
                <a:gd name="connsiteX102" fmla="*/ 508811 w 2591383"/>
                <a:gd name="connsiteY102" fmla="*/ 1503940 h 3116265"/>
                <a:gd name="connsiteX103" fmla="*/ 512572 w 2591383"/>
                <a:gd name="connsiteY103" fmla="*/ 1515196 h 3116265"/>
                <a:gd name="connsiteX104" fmla="*/ 742003 w 2591383"/>
                <a:gd name="connsiteY104" fmla="*/ 1556471 h 3116265"/>
                <a:gd name="connsiteX105" fmla="*/ 715675 w 2591383"/>
                <a:gd name="connsiteY105" fmla="*/ 1511444 h 3116265"/>
                <a:gd name="connsiteX106" fmla="*/ 613653 w 2591383"/>
                <a:gd name="connsiteY106" fmla="*/ 1478143 h 3116265"/>
                <a:gd name="connsiteX107" fmla="*/ 1167800 w 2591383"/>
                <a:gd name="connsiteY107" fmla="*/ 1428751 h 3116265"/>
                <a:gd name="connsiteX108" fmla="*/ 1175561 w 2591383"/>
                <a:gd name="connsiteY108" fmla="*/ 1541464 h 3116265"/>
                <a:gd name="connsiteX109" fmla="*/ 1175561 w 2591383"/>
                <a:gd name="connsiteY109" fmla="*/ 1533950 h 3116265"/>
                <a:gd name="connsiteX110" fmla="*/ 1167800 w 2591383"/>
                <a:gd name="connsiteY110" fmla="*/ 1428751 h 3116265"/>
                <a:gd name="connsiteX111" fmla="*/ 1208322 w 2591383"/>
                <a:gd name="connsiteY111" fmla="*/ 1420814 h 3116265"/>
                <a:gd name="connsiteX112" fmla="*/ 1235093 w 2591383"/>
                <a:gd name="connsiteY112" fmla="*/ 1646239 h 3116265"/>
                <a:gd name="connsiteX113" fmla="*/ 1265689 w 2591383"/>
                <a:gd name="connsiteY113" fmla="*/ 1510984 h 3116265"/>
                <a:gd name="connsiteX114" fmla="*/ 1208322 w 2591383"/>
                <a:gd name="connsiteY114" fmla="*/ 1420814 h 3116265"/>
                <a:gd name="connsiteX115" fmla="*/ 293110 w 2591383"/>
                <a:gd name="connsiteY115" fmla="*/ 1406524 h 3116265"/>
                <a:gd name="connsiteX116" fmla="*/ 293110 w 2591383"/>
                <a:gd name="connsiteY116" fmla="*/ 1662112 h 3116265"/>
                <a:gd name="connsiteX117" fmla="*/ 304421 w 2591383"/>
                <a:gd name="connsiteY117" fmla="*/ 1662112 h 3116265"/>
                <a:gd name="connsiteX118" fmla="*/ 296880 w 2591383"/>
                <a:gd name="connsiteY118" fmla="*/ 1406524 h 3116265"/>
                <a:gd name="connsiteX119" fmla="*/ 293110 w 2591383"/>
                <a:gd name="connsiteY119" fmla="*/ 1406524 h 3116265"/>
                <a:gd name="connsiteX120" fmla="*/ 964424 w 2591383"/>
                <a:gd name="connsiteY120" fmla="*/ 1384301 h 3116265"/>
                <a:gd name="connsiteX121" fmla="*/ 726299 w 2591383"/>
                <a:gd name="connsiteY121" fmla="*/ 1395493 h 3116265"/>
                <a:gd name="connsiteX122" fmla="*/ 726299 w 2591383"/>
                <a:gd name="connsiteY122" fmla="*/ 1410416 h 3116265"/>
                <a:gd name="connsiteX123" fmla="*/ 885049 w 2591383"/>
                <a:gd name="connsiteY123" fmla="*/ 1458914 h 3116265"/>
                <a:gd name="connsiteX124" fmla="*/ 964424 w 2591383"/>
                <a:gd name="connsiteY124" fmla="*/ 1384301 h 3116265"/>
                <a:gd name="connsiteX125" fmla="*/ 244969 w 2591383"/>
                <a:gd name="connsiteY125" fmla="*/ 1379537 h 3116265"/>
                <a:gd name="connsiteX126" fmla="*/ 184009 w 2591383"/>
                <a:gd name="connsiteY126" fmla="*/ 1545028 h 3116265"/>
                <a:gd name="connsiteX127" fmla="*/ 237349 w 2591383"/>
                <a:gd name="connsiteY127" fmla="*/ 1624012 h 3116265"/>
                <a:gd name="connsiteX128" fmla="*/ 233539 w 2591383"/>
                <a:gd name="connsiteY128" fmla="*/ 1548789 h 3116265"/>
                <a:gd name="connsiteX129" fmla="*/ 256399 w 2591383"/>
                <a:gd name="connsiteY129" fmla="*/ 1379537 h 3116265"/>
                <a:gd name="connsiteX130" fmla="*/ 244969 w 2591383"/>
                <a:gd name="connsiteY130" fmla="*/ 1379537 h 3116265"/>
                <a:gd name="connsiteX131" fmla="*/ 1189463 w 2591383"/>
                <a:gd name="connsiteY131" fmla="*/ 1327149 h 3116265"/>
                <a:gd name="connsiteX132" fmla="*/ 1057562 w 2591383"/>
                <a:gd name="connsiteY132" fmla="*/ 1357233 h 3116265"/>
                <a:gd name="connsiteX133" fmla="*/ 1001033 w 2591383"/>
                <a:gd name="connsiteY133" fmla="*/ 1406119 h 3116265"/>
                <a:gd name="connsiteX134" fmla="*/ 865364 w 2591383"/>
                <a:gd name="connsiteY134" fmla="*/ 1552777 h 3116265"/>
                <a:gd name="connsiteX135" fmla="*/ 940735 w 2591383"/>
                <a:gd name="connsiteY135" fmla="*/ 1579100 h 3116265"/>
                <a:gd name="connsiteX136" fmla="*/ 1155545 w 2591383"/>
                <a:gd name="connsiteY136" fmla="*/ 1706956 h 3116265"/>
                <a:gd name="connsiteX137" fmla="*/ 982190 w 2591383"/>
                <a:gd name="connsiteY137" fmla="*/ 1770884 h 3116265"/>
                <a:gd name="connsiteX138" fmla="*/ 899281 w 2591383"/>
                <a:gd name="connsiteY138" fmla="*/ 1695674 h 3116265"/>
                <a:gd name="connsiteX139" fmla="*/ 827678 w 2591383"/>
                <a:gd name="connsiteY139" fmla="*/ 1597902 h 3116265"/>
                <a:gd name="connsiteX140" fmla="*/ 805066 w 2591383"/>
                <a:gd name="connsiteY140" fmla="*/ 1767123 h 3116265"/>
                <a:gd name="connsiteX141" fmla="*/ 959578 w 2591383"/>
                <a:gd name="connsiteY141" fmla="*/ 1857374 h 3116265"/>
                <a:gd name="connsiteX142" fmla="*/ 1129165 w 2591383"/>
                <a:gd name="connsiteY142" fmla="*/ 1774644 h 3116265"/>
                <a:gd name="connsiteX143" fmla="*/ 1208305 w 2591383"/>
                <a:gd name="connsiteY143" fmla="*/ 1665591 h 3116265"/>
                <a:gd name="connsiteX144" fmla="*/ 1121628 w 2591383"/>
                <a:gd name="connsiteY144" fmla="*/ 1439963 h 3116265"/>
                <a:gd name="connsiteX145" fmla="*/ 1189463 w 2591383"/>
                <a:gd name="connsiteY145" fmla="*/ 1327149 h 3116265"/>
                <a:gd name="connsiteX146" fmla="*/ 1309635 w 2591383"/>
                <a:gd name="connsiteY146" fmla="*/ 1277753 h 3116265"/>
                <a:gd name="connsiteX147" fmla="*/ 1264871 w 2591383"/>
                <a:gd name="connsiteY147" fmla="*/ 1294132 h 3116265"/>
                <a:gd name="connsiteX148" fmla="*/ 1223186 w 2591383"/>
                <a:gd name="connsiteY148" fmla="*/ 1380545 h 3116265"/>
                <a:gd name="connsiteX149" fmla="*/ 1302766 w 2591383"/>
                <a:gd name="connsiteY149" fmla="*/ 1497014 h 3116265"/>
                <a:gd name="connsiteX150" fmla="*/ 1325503 w 2591383"/>
                <a:gd name="connsiteY150" fmla="*/ 1279103 h 3116265"/>
                <a:gd name="connsiteX151" fmla="*/ 1309635 w 2591383"/>
                <a:gd name="connsiteY151" fmla="*/ 1277753 h 3116265"/>
                <a:gd name="connsiteX152" fmla="*/ 507713 w 2591383"/>
                <a:gd name="connsiteY152" fmla="*/ 1217612 h 3116265"/>
                <a:gd name="connsiteX153" fmla="*/ 541783 w 2591383"/>
                <a:gd name="connsiteY153" fmla="*/ 1353343 h 3116265"/>
                <a:gd name="connsiteX154" fmla="*/ 632637 w 2591383"/>
                <a:gd name="connsiteY154" fmla="*/ 1375965 h 3116265"/>
                <a:gd name="connsiteX155" fmla="*/ 625066 w 2591383"/>
                <a:gd name="connsiteY155" fmla="*/ 1360884 h 3116265"/>
                <a:gd name="connsiteX156" fmla="*/ 507713 w 2591383"/>
                <a:gd name="connsiteY156" fmla="*/ 1217612 h 3116265"/>
                <a:gd name="connsiteX157" fmla="*/ 549116 w 2591383"/>
                <a:gd name="connsiteY157" fmla="*/ 1195389 h 3116265"/>
                <a:gd name="connsiteX158" fmla="*/ 545324 w 2591383"/>
                <a:gd name="connsiteY158" fmla="*/ 1199142 h 3116265"/>
                <a:gd name="connsiteX159" fmla="*/ 678057 w 2591383"/>
                <a:gd name="connsiteY159" fmla="*/ 1360489 h 3116265"/>
                <a:gd name="connsiteX160" fmla="*/ 681849 w 2591383"/>
                <a:gd name="connsiteY160" fmla="*/ 1349232 h 3116265"/>
                <a:gd name="connsiteX161" fmla="*/ 549116 w 2591383"/>
                <a:gd name="connsiteY161" fmla="*/ 1195389 h 3116265"/>
                <a:gd name="connsiteX162" fmla="*/ 959662 w 2591383"/>
                <a:gd name="connsiteY162" fmla="*/ 1176929 h 3116265"/>
                <a:gd name="connsiteX163" fmla="*/ 808849 w 2591383"/>
                <a:gd name="connsiteY163" fmla="*/ 1297398 h 3116265"/>
                <a:gd name="connsiteX164" fmla="*/ 839012 w 2591383"/>
                <a:gd name="connsiteY164" fmla="*/ 1304927 h 3116265"/>
                <a:gd name="connsiteX165" fmla="*/ 959662 w 2591383"/>
                <a:gd name="connsiteY165" fmla="*/ 1176929 h 3116265"/>
                <a:gd name="connsiteX166" fmla="*/ 924973 w 2591383"/>
                <a:gd name="connsiteY166" fmla="*/ 1128450 h 3116265"/>
                <a:gd name="connsiteX167" fmla="*/ 910754 w 2591383"/>
                <a:gd name="connsiteY167" fmla="*/ 1129733 h 3116265"/>
                <a:gd name="connsiteX168" fmla="*/ 881263 w 2591383"/>
                <a:gd name="connsiteY168" fmla="*/ 1139998 h 3116265"/>
                <a:gd name="connsiteX169" fmla="*/ 791386 w 2591383"/>
                <a:gd name="connsiteY169" fmla="*/ 1255714 h 3116265"/>
                <a:gd name="connsiteX170" fmla="*/ 937436 w 2591383"/>
                <a:gd name="connsiteY170" fmla="*/ 1136265 h 3116265"/>
                <a:gd name="connsiteX171" fmla="*/ 924973 w 2591383"/>
                <a:gd name="connsiteY171" fmla="*/ 1128450 h 3116265"/>
                <a:gd name="connsiteX172" fmla="*/ 372815 w 2591383"/>
                <a:gd name="connsiteY172" fmla="*/ 963611 h 3116265"/>
                <a:gd name="connsiteX173" fmla="*/ 417266 w 2591383"/>
                <a:gd name="connsiteY173" fmla="*/ 1093786 h 3116265"/>
                <a:gd name="connsiteX174" fmla="*/ 417266 w 2591383"/>
                <a:gd name="connsiteY174" fmla="*/ 1026839 h 3116265"/>
                <a:gd name="connsiteX175" fmla="*/ 372815 w 2591383"/>
                <a:gd name="connsiteY175" fmla="*/ 963611 h 3116265"/>
                <a:gd name="connsiteX176" fmla="*/ 331011 w 2591383"/>
                <a:gd name="connsiteY176" fmla="*/ 947736 h 3116265"/>
                <a:gd name="connsiteX177" fmla="*/ 372286 w 2591383"/>
                <a:gd name="connsiteY177" fmla="*/ 1098549 h 3116265"/>
                <a:gd name="connsiteX178" fmla="*/ 331011 w 2591383"/>
                <a:gd name="connsiteY178" fmla="*/ 947736 h 3116265"/>
                <a:gd name="connsiteX179" fmla="*/ 519924 w 2591383"/>
                <a:gd name="connsiteY179" fmla="*/ 917576 h 3116265"/>
                <a:gd name="connsiteX180" fmla="*/ 692962 w 2591383"/>
                <a:gd name="connsiteY180" fmla="*/ 1016001 h 3116265"/>
                <a:gd name="connsiteX181" fmla="*/ 519924 w 2591383"/>
                <a:gd name="connsiteY181" fmla="*/ 917576 h 3116265"/>
                <a:gd name="connsiteX182" fmla="*/ 1456838 w 2591383"/>
                <a:gd name="connsiteY182" fmla="*/ 898526 h 3116265"/>
                <a:gd name="connsiteX183" fmla="*/ 1351774 w 2591383"/>
                <a:gd name="connsiteY183" fmla="*/ 1052920 h 3116265"/>
                <a:gd name="connsiteX184" fmla="*/ 1445581 w 2591383"/>
                <a:gd name="connsiteY184" fmla="*/ 988903 h 3116265"/>
                <a:gd name="connsiteX185" fmla="*/ 1456838 w 2591383"/>
                <a:gd name="connsiteY185" fmla="*/ 898526 h 3116265"/>
                <a:gd name="connsiteX186" fmla="*/ 1581962 w 2591383"/>
                <a:gd name="connsiteY186" fmla="*/ 884240 h 3116265"/>
                <a:gd name="connsiteX187" fmla="*/ 1615844 w 2591383"/>
                <a:gd name="connsiteY187" fmla="*/ 933254 h 3116265"/>
                <a:gd name="connsiteX188" fmla="*/ 1713725 w 2591383"/>
                <a:gd name="connsiteY188" fmla="*/ 959647 h 3116265"/>
                <a:gd name="connsiteX189" fmla="*/ 1709960 w 2591383"/>
                <a:gd name="connsiteY189" fmla="*/ 955876 h 3116265"/>
                <a:gd name="connsiteX190" fmla="*/ 1581962 w 2591383"/>
                <a:gd name="connsiteY190" fmla="*/ 884240 h 3116265"/>
                <a:gd name="connsiteX191" fmla="*/ 1439087 w 2591383"/>
                <a:gd name="connsiteY191" fmla="*/ 861021 h 3116265"/>
                <a:gd name="connsiteX192" fmla="*/ 1269224 w 2591383"/>
                <a:gd name="connsiteY192" fmla="*/ 1034456 h 3116265"/>
                <a:gd name="connsiteX193" fmla="*/ 1284323 w 2591383"/>
                <a:gd name="connsiteY193" fmla="*/ 1038226 h 3116265"/>
                <a:gd name="connsiteX194" fmla="*/ 1439087 w 2591383"/>
                <a:gd name="connsiteY194" fmla="*/ 861021 h 3116265"/>
                <a:gd name="connsiteX195" fmla="*/ 1113669 w 2591383"/>
                <a:gd name="connsiteY195" fmla="*/ 852362 h 3116265"/>
                <a:gd name="connsiteX196" fmla="*/ 1106627 w 2591383"/>
                <a:gd name="connsiteY196" fmla="*/ 853653 h 3116265"/>
                <a:gd name="connsiteX197" fmla="*/ 1058208 w 2591383"/>
                <a:gd name="connsiteY197" fmla="*/ 1071564 h 3116265"/>
                <a:gd name="connsiteX198" fmla="*/ 1121525 w 2591383"/>
                <a:gd name="connsiteY198" fmla="*/ 872439 h 3116265"/>
                <a:gd name="connsiteX199" fmla="*/ 1113669 w 2591383"/>
                <a:gd name="connsiteY199" fmla="*/ 852362 h 3116265"/>
                <a:gd name="connsiteX200" fmla="*/ 1061715 w 2591383"/>
                <a:gd name="connsiteY200" fmla="*/ 838201 h 3116265"/>
                <a:gd name="connsiteX201" fmla="*/ 1031779 w 2591383"/>
                <a:gd name="connsiteY201" fmla="*/ 868486 h 3116265"/>
                <a:gd name="connsiteX202" fmla="*/ 1028037 w 2591383"/>
                <a:gd name="connsiteY202" fmla="*/ 936626 h 3116265"/>
                <a:gd name="connsiteX203" fmla="*/ 1061715 w 2591383"/>
                <a:gd name="connsiteY203" fmla="*/ 838201 h 3116265"/>
                <a:gd name="connsiteX204" fmla="*/ 538715 w 2591383"/>
                <a:gd name="connsiteY204" fmla="*/ 835026 h 3116265"/>
                <a:gd name="connsiteX205" fmla="*/ 519924 w 2591383"/>
                <a:gd name="connsiteY205" fmla="*/ 842546 h 3116265"/>
                <a:gd name="connsiteX206" fmla="*/ 692800 w 2591383"/>
                <a:gd name="connsiteY206" fmla="*/ 977901 h 3116265"/>
                <a:gd name="connsiteX207" fmla="*/ 704074 w 2591383"/>
                <a:gd name="connsiteY207" fmla="*/ 974141 h 3116265"/>
                <a:gd name="connsiteX208" fmla="*/ 538715 w 2591383"/>
                <a:gd name="connsiteY208" fmla="*/ 835026 h 3116265"/>
                <a:gd name="connsiteX209" fmla="*/ 1608968 w 2591383"/>
                <a:gd name="connsiteY209" fmla="*/ 810389 h 3116265"/>
                <a:gd name="connsiteX210" fmla="*/ 1566087 w 2591383"/>
                <a:gd name="connsiteY210" fmla="*/ 816406 h 3116265"/>
                <a:gd name="connsiteX211" fmla="*/ 1566087 w 2591383"/>
                <a:gd name="connsiteY211" fmla="*/ 823958 h 3116265"/>
                <a:gd name="connsiteX212" fmla="*/ 1751825 w 2591383"/>
                <a:gd name="connsiteY212" fmla="*/ 933452 h 3116265"/>
                <a:gd name="connsiteX213" fmla="*/ 1717710 w 2591383"/>
                <a:gd name="connsiteY213" fmla="*/ 873041 h 3116265"/>
                <a:gd name="connsiteX214" fmla="*/ 1608968 w 2591383"/>
                <a:gd name="connsiteY214" fmla="*/ 810389 h 3116265"/>
                <a:gd name="connsiteX215" fmla="*/ 108761 w 2591383"/>
                <a:gd name="connsiteY215" fmla="*/ 741361 h 3116265"/>
                <a:gd name="connsiteX216" fmla="*/ 191311 w 2591383"/>
                <a:gd name="connsiteY216" fmla="*/ 827086 h 3116265"/>
                <a:gd name="connsiteX217" fmla="*/ 108761 w 2591383"/>
                <a:gd name="connsiteY217" fmla="*/ 741361 h 3116265"/>
                <a:gd name="connsiteX218" fmla="*/ 1386211 w 2591383"/>
                <a:gd name="connsiteY218" fmla="*/ 738189 h 3116265"/>
                <a:gd name="connsiteX219" fmla="*/ 1261286 w 2591383"/>
                <a:gd name="connsiteY219" fmla="*/ 783013 h 3116265"/>
                <a:gd name="connsiteX220" fmla="*/ 1299142 w 2591383"/>
                <a:gd name="connsiteY220" fmla="*/ 801689 h 3116265"/>
                <a:gd name="connsiteX221" fmla="*/ 1389996 w 2591383"/>
                <a:gd name="connsiteY221" fmla="*/ 760601 h 3116265"/>
                <a:gd name="connsiteX222" fmla="*/ 1386211 w 2591383"/>
                <a:gd name="connsiteY222" fmla="*/ 738189 h 3116265"/>
                <a:gd name="connsiteX223" fmla="*/ 128374 w 2591383"/>
                <a:gd name="connsiteY223" fmla="*/ 696911 h 3116265"/>
                <a:gd name="connsiteX224" fmla="*/ 124636 w 2591383"/>
                <a:gd name="connsiteY224" fmla="*/ 704356 h 3116265"/>
                <a:gd name="connsiteX225" fmla="*/ 240524 w 2591383"/>
                <a:gd name="connsiteY225" fmla="*/ 801138 h 3116265"/>
                <a:gd name="connsiteX226" fmla="*/ 236786 w 2591383"/>
                <a:gd name="connsiteY226" fmla="*/ 786249 h 3116265"/>
                <a:gd name="connsiteX227" fmla="*/ 128374 w 2591383"/>
                <a:gd name="connsiteY227" fmla="*/ 696911 h 3116265"/>
                <a:gd name="connsiteX228" fmla="*/ 1254443 w 2591383"/>
                <a:gd name="connsiteY228" fmla="*/ 685272 h 3116265"/>
                <a:gd name="connsiteX229" fmla="*/ 1167624 w 2591383"/>
                <a:gd name="connsiteY229" fmla="*/ 714906 h 3116265"/>
                <a:gd name="connsiteX230" fmla="*/ 1243119 w 2591383"/>
                <a:gd name="connsiteY230" fmla="*/ 740835 h 3116265"/>
                <a:gd name="connsiteX231" fmla="*/ 1337487 w 2591383"/>
                <a:gd name="connsiteY231" fmla="*/ 714906 h 3116265"/>
                <a:gd name="connsiteX232" fmla="*/ 1254443 w 2591383"/>
                <a:gd name="connsiteY232" fmla="*/ 685272 h 3116265"/>
                <a:gd name="connsiteX233" fmla="*/ 1829612 w 2591383"/>
                <a:gd name="connsiteY233" fmla="*/ 620715 h 3116265"/>
                <a:gd name="connsiteX234" fmla="*/ 1664647 w 2591383"/>
                <a:gd name="connsiteY234" fmla="*/ 635796 h 3116265"/>
                <a:gd name="connsiteX235" fmla="*/ 1653399 w 2591383"/>
                <a:gd name="connsiteY235" fmla="*/ 643337 h 3116265"/>
                <a:gd name="connsiteX236" fmla="*/ 1762126 w 2591383"/>
                <a:gd name="connsiteY236" fmla="*/ 669729 h 3116265"/>
                <a:gd name="connsiteX237" fmla="*/ 1829612 w 2591383"/>
                <a:gd name="connsiteY237" fmla="*/ 620715 h 3116265"/>
                <a:gd name="connsiteX238" fmla="*/ 127811 w 2591383"/>
                <a:gd name="connsiteY238" fmla="*/ 565148 h 3116265"/>
                <a:gd name="connsiteX239" fmla="*/ 150036 w 2591383"/>
                <a:gd name="connsiteY239" fmla="*/ 590548 h 3116265"/>
                <a:gd name="connsiteX240" fmla="*/ 150036 w 2591383"/>
                <a:gd name="connsiteY240" fmla="*/ 579662 h 3116265"/>
                <a:gd name="connsiteX241" fmla="*/ 127811 w 2591383"/>
                <a:gd name="connsiteY241" fmla="*/ 565148 h 3116265"/>
                <a:gd name="connsiteX242" fmla="*/ 1725337 w 2591383"/>
                <a:gd name="connsiteY242" fmla="*/ 519115 h 3116265"/>
                <a:gd name="connsiteX243" fmla="*/ 1589899 w 2591383"/>
                <a:gd name="connsiteY243" fmla="*/ 582986 h 3116265"/>
                <a:gd name="connsiteX244" fmla="*/ 1864537 w 2591383"/>
                <a:gd name="connsiteY244" fmla="*/ 564200 h 3116265"/>
                <a:gd name="connsiteX245" fmla="*/ 1725337 w 2591383"/>
                <a:gd name="connsiteY245" fmla="*/ 519115 h 3116265"/>
                <a:gd name="connsiteX246" fmla="*/ 963307 w 2591383"/>
                <a:gd name="connsiteY246" fmla="*/ 492457 h 3116265"/>
                <a:gd name="connsiteX247" fmla="*/ 903569 w 2591383"/>
                <a:gd name="connsiteY247" fmla="*/ 505130 h 3116265"/>
                <a:gd name="connsiteX248" fmla="*/ 850888 w 2591383"/>
                <a:gd name="connsiteY248" fmla="*/ 745436 h 3116265"/>
                <a:gd name="connsiteX249" fmla="*/ 854651 w 2591383"/>
                <a:gd name="connsiteY249" fmla="*/ 914401 h 3116265"/>
                <a:gd name="connsiteX250" fmla="*/ 978829 w 2591383"/>
                <a:gd name="connsiteY250" fmla="*/ 805512 h 3116265"/>
                <a:gd name="connsiteX251" fmla="*/ 1008932 w 2591383"/>
                <a:gd name="connsiteY251" fmla="*/ 527659 h 3116265"/>
                <a:gd name="connsiteX252" fmla="*/ 963307 w 2591383"/>
                <a:gd name="connsiteY252" fmla="*/ 492457 h 3116265"/>
                <a:gd name="connsiteX253" fmla="*/ 828252 w 2591383"/>
                <a:gd name="connsiteY253" fmla="*/ 466726 h 3116265"/>
                <a:gd name="connsiteX254" fmla="*/ 741433 w 2591383"/>
                <a:gd name="connsiteY254" fmla="*/ 526807 h 3116265"/>
                <a:gd name="connsiteX255" fmla="*/ 741433 w 2591383"/>
                <a:gd name="connsiteY255" fmla="*/ 767130 h 3116265"/>
                <a:gd name="connsiteX256" fmla="*/ 813153 w 2591383"/>
                <a:gd name="connsiteY256" fmla="*/ 857251 h 3116265"/>
                <a:gd name="connsiteX257" fmla="*/ 832026 w 2591383"/>
                <a:gd name="connsiteY257" fmla="*/ 684519 h 3116265"/>
                <a:gd name="connsiteX258" fmla="*/ 865999 w 2591383"/>
                <a:gd name="connsiteY258" fmla="*/ 489256 h 3116265"/>
                <a:gd name="connsiteX259" fmla="*/ 828252 w 2591383"/>
                <a:gd name="connsiteY259" fmla="*/ 466726 h 3116265"/>
                <a:gd name="connsiteX260" fmla="*/ 150610 w 2591383"/>
                <a:gd name="connsiteY260" fmla="*/ 466723 h 3116265"/>
                <a:gd name="connsiteX261" fmla="*/ 154359 w 2591383"/>
                <a:gd name="connsiteY261" fmla="*/ 526759 h 3116265"/>
                <a:gd name="connsiteX262" fmla="*/ 323074 w 2591383"/>
                <a:gd name="connsiteY262" fmla="*/ 673098 h 3116265"/>
                <a:gd name="connsiteX263" fmla="*/ 150610 w 2591383"/>
                <a:gd name="connsiteY263" fmla="*/ 466723 h 3116265"/>
                <a:gd name="connsiteX264" fmla="*/ 1438293 w 2591383"/>
                <a:gd name="connsiteY264" fmla="*/ 414339 h 3116265"/>
                <a:gd name="connsiteX265" fmla="*/ 1438293 w 2591383"/>
                <a:gd name="connsiteY265" fmla="*/ 428627 h 3116265"/>
                <a:gd name="connsiteX266" fmla="*/ 1442262 w 2591383"/>
                <a:gd name="connsiteY266" fmla="*/ 421483 h 3116265"/>
                <a:gd name="connsiteX267" fmla="*/ 1438293 w 2591383"/>
                <a:gd name="connsiteY267" fmla="*/ 414339 h 3116265"/>
                <a:gd name="connsiteX268" fmla="*/ 836413 w 2591383"/>
                <a:gd name="connsiteY268" fmla="*/ 414339 h 3116265"/>
                <a:gd name="connsiteX269" fmla="*/ 866432 w 2591383"/>
                <a:gd name="connsiteY269" fmla="*/ 452042 h 3116265"/>
                <a:gd name="connsiteX270" fmla="*/ 956486 w 2591383"/>
                <a:gd name="connsiteY270" fmla="*/ 452042 h 3116265"/>
                <a:gd name="connsiteX271" fmla="*/ 836413 w 2591383"/>
                <a:gd name="connsiteY271" fmla="*/ 414339 h 3116265"/>
                <a:gd name="connsiteX272" fmla="*/ 674736 w 2591383"/>
                <a:gd name="connsiteY272" fmla="*/ 346124 h 3116265"/>
                <a:gd name="connsiteX273" fmla="*/ 459456 w 2591383"/>
                <a:gd name="connsiteY273" fmla="*/ 406400 h 3116265"/>
                <a:gd name="connsiteX274" fmla="*/ 399274 w 2591383"/>
                <a:gd name="connsiteY274" fmla="*/ 432719 h 3116265"/>
                <a:gd name="connsiteX275" fmla="*/ 504593 w 2591383"/>
                <a:gd name="connsiteY275" fmla="*/ 507916 h 3116265"/>
                <a:gd name="connsiteX276" fmla="*/ 786696 w 2591383"/>
                <a:gd name="connsiteY276" fmla="*/ 459038 h 3116265"/>
                <a:gd name="connsiteX277" fmla="*/ 749082 w 2591383"/>
                <a:gd name="connsiteY277" fmla="*/ 346242 h 3116265"/>
                <a:gd name="connsiteX278" fmla="*/ 674736 w 2591383"/>
                <a:gd name="connsiteY278" fmla="*/ 346124 h 3116265"/>
                <a:gd name="connsiteX279" fmla="*/ 786868 w 2591383"/>
                <a:gd name="connsiteY279" fmla="*/ 328614 h 3116265"/>
                <a:gd name="connsiteX280" fmla="*/ 779297 w 2591383"/>
                <a:gd name="connsiteY280" fmla="*/ 347414 h 3116265"/>
                <a:gd name="connsiteX281" fmla="*/ 824724 w 2591383"/>
                <a:gd name="connsiteY281" fmla="*/ 396292 h 3116265"/>
                <a:gd name="connsiteX282" fmla="*/ 786868 w 2591383"/>
                <a:gd name="connsiteY282" fmla="*/ 328614 h 3116265"/>
                <a:gd name="connsiteX283" fmla="*/ 779480 w 2591383"/>
                <a:gd name="connsiteY283" fmla="*/ 274639 h 3116265"/>
                <a:gd name="connsiteX284" fmla="*/ 775511 w 2591383"/>
                <a:gd name="connsiteY284" fmla="*/ 286545 h 3116265"/>
                <a:gd name="connsiteX285" fmla="*/ 787417 w 2591383"/>
                <a:gd name="connsiteY285" fmla="*/ 290514 h 3116265"/>
                <a:gd name="connsiteX286" fmla="*/ 779480 w 2591383"/>
                <a:gd name="connsiteY286" fmla="*/ 274639 h 3116265"/>
                <a:gd name="connsiteX287" fmla="*/ 1792434 w 2591383"/>
                <a:gd name="connsiteY287" fmla="*/ 219077 h 3116265"/>
                <a:gd name="connsiteX288" fmla="*/ 1691499 w 2591383"/>
                <a:gd name="connsiteY288" fmla="*/ 400052 h 3116265"/>
                <a:gd name="connsiteX289" fmla="*/ 1777481 w 2591383"/>
                <a:gd name="connsiteY289" fmla="*/ 305794 h 3116265"/>
                <a:gd name="connsiteX290" fmla="*/ 1792434 w 2591383"/>
                <a:gd name="connsiteY290" fmla="*/ 219077 h 3116265"/>
                <a:gd name="connsiteX291" fmla="*/ 1841544 w 2591383"/>
                <a:gd name="connsiteY291" fmla="*/ 204790 h 3116265"/>
                <a:gd name="connsiteX292" fmla="*/ 1751824 w 2591383"/>
                <a:gd name="connsiteY292" fmla="*/ 403661 h 3116265"/>
                <a:gd name="connsiteX293" fmla="*/ 1781731 w 2591383"/>
                <a:gd name="connsiteY293" fmla="*/ 411165 h 3116265"/>
                <a:gd name="connsiteX294" fmla="*/ 1860235 w 2591383"/>
                <a:gd name="connsiteY294" fmla="*/ 313606 h 3116265"/>
                <a:gd name="connsiteX295" fmla="*/ 1841544 w 2591383"/>
                <a:gd name="connsiteY295" fmla="*/ 204790 h 3116265"/>
                <a:gd name="connsiteX296" fmla="*/ 1547037 w 2591383"/>
                <a:gd name="connsiteY296" fmla="*/ 188914 h 3116265"/>
                <a:gd name="connsiteX297" fmla="*/ 1423403 w 2591383"/>
                <a:gd name="connsiteY297" fmla="*/ 282868 h 3116265"/>
                <a:gd name="connsiteX298" fmla="*/ 1359712 w 2591383"/>
                <a:gd name="connsiteY298" fmla="*/ 324208 h 3116265"/>
                <a:gd name="connsiteX299" fmla="*/ 1423403 w 2591383"/>
                <a:gd name="connsiteY299" fmla="*/ 373064 h 3116265"/>
                <a:gd name="connsiteX300" fmla="*/ 1547037 w 2591383"/>
                <a:gd name="connsiteY300" fmla="*/ 188914 h 3116265"/>
                <a:gd name="connsiteX301" fmla="*/ 2075675 w 2591383"/>
                <a:gd name="connsiteY301" fmla="*/ 34927 h 3116265"/>
                <a:gd name="connsiteX302" fmla="*/ 2015026 w 2591383"/>
                <a:gd name="connsiteY302" fmla="*/ 53727 h 3116265"/>
                <a:gd name="connsiteX303" fmla="*/ 1889937 w 2591383"/>
                <a:gd name="connsiteY303" fmla="*/ 87566 h 3116265"/>
                <a:gd name="connsiteX304" fmla="*/ 1977120 w 2591383"/>
                <a:gd name="connsiteY304" fmla="*/ 106365 h 3116265"/>
                <a:gd name="connsiteX305" fmla="*/ 2075675 w 2591383"/>
                <a:gd name="connsiteY305" fmla="*/ 34927 h 3116265"/>
                <a:gd name="connsiteX306" fmla="*/ 1733157 w 2591383"/>
                <a:gd name="connsiteY306" fmla="*/ 0 h 3116265"/>
                <a:gd name="connsiteX307" fmla="*/ 1857156 w 2591383"/>
                <a:gd name="connsiteY307" fmla="*/ 0 h 3116265"/>
                <a:gd name="connsiteX308" fmla="*/ 1856292 w 2591383"/>
                <a:gd name="connsiteY308" fmla="*/ 258 h 3116265"/>
                <a:gd name="connsiteX309" fmla="*/ 1818499 w 2591383"/>
                <a:gd name="connsiteY309" fmla="*/ 19880 h 3116265"/>
                <a:gd name="connsiteX310" fmla="*/ 1983990 w 2591383"/>
                <a:gd name="connsiteY310" fmla="*/ 42243 h 3116265"/>
                <a:gd name="connsiteX311" fmla="*/ 2053277 w 2591383"/>
                <a:gd name="connsiteY311" fmla="*/ 8700 h 3116265"/>
                <a:gd name="connsiteX312" fmla="*/ 2055257 w 2591383"/>
                <a:gd name="connsiteY312" fmla="*/ 0 h 3116265"/>
                <a:gd name="connsiteX313" fmla="*/ 2137802 w 2591383"/>
                <a:gd name="connsiteY313" fmla="*/ 0 h 3116265"/>
                <a:gd name="connsiteX314" fmla="*/ 2128474 w 2591383"/>
                <a:gd name="connsiteY314" fmla="*/ 11345 h 3116265"/>
                <a:gd name="connsiteX315" fmla="*/ 2034180 w 2591383"/>
                <a:gd name="connsiteY315" fmla="*/ 113824 h 3116265"/>
                <a:gd name="connsiteX316" fmla="*/ 1891034 w 2591383"/>
                <a:gd name="connsiteY316" fmla="*/ 117580 h 3116265"/>
                <a:gd name="connsiteX317" fmla="*/ 1830762 w 2591383"/>
                <a:gd name="connsiteY317" fmla="*/ 83773 h 3116265"/>
                <a:gd name="connsiteX318" fmla="*/ 1883500 w 2591383"/>
                <a:gd name="connsiteY318" fmla="*/ 245297 h 3116265"/>
                <a:gd name="connsiteX319" fmla="*/ 1804392 w 2591383"/>
                <a:gd name="connsiteY319" fmla="*/ 429359 h 3116265"/>
                <a:gd name="connsiteX320" fmla="*/ 1631110 w 2591383"/>
                <a:gd name="connsiteY320" fmla="*/ 466923 h 3116265"/>
                <a:gd name="connsiteX321" fmla="*/ 1608508 w 2591383"/>
                <a:gd name="connsiteY321" fmla="*/ 440628 h 3116265"/>
                <a:gd name="connsiteX322" fmla="*/ 1796858 w 2591383"/>
                <a:gd name="connsiteY322" fmla="*/ 177682 h 3116265"/>
                <a:gd name="connsiteX323" fmla="*/ 1740353 w 2591383"/>
                <a:gd name="connsiteY323" fmla="*/ 4889 h 3116265"/>
                <a:gd name="connsiteX324" fmla="*/ 403270 w 2591383"/>
                <a:gd name="connsiteY324" fmla="*/ 0 h 3116265"/>
                <a:gd name="connsiteX325" fmla="*/ 449420 w 2591383"/>
                <a:gd name="connsiteY325" fmla="*/ 0 h 3116265"/>
                <a:gd name="connsiteX326" fmla="*/ 497115 w 2591383"/>
                <a:gd name="connsiteY326" fmla="*/ 27551 h 3116265"/>
                <a:gd name="connsiteX327" fmla="*/ 493557 w 2591383"/>
                <a:gd name="connsiteY327" fmla="*/ 0 h 3116265"/>
                <a:gd name="connsiteX328" fmla="*/ 526616 w 2591383"/>
                <a:gd name="connsiteY328" fmla="*/ 0 h 3116265"/>
                <a:gd name="connsiteX329" fmla="*/ 534128 w 2591383"/>
                <a:gd name="connsiteY329" fmla="*/ 15874 h 3116265"/>
                <a:gd name="connsiteX330" fmla="*/ 552458 w 2591383"/>
                <a:gd name="connsiteY330" fmla="*/ 1736 h 3116265"/>
                <a:gd name="connsiteX331" fmla="*/ 553818 w 2591383"/>
                <a:gd name="connsiteY331" fmla="*/ 0 h 3116265"/>
                <a:gd name="connsiteX332" fmla="*/ 619691 w 2591383"/>
                <a:gd name="connsiteY332" fmla="*/ 0 h 3116265"/>
                <a:gd name="connsiteX333" fmla="*/ 626647 w 2591383"/>
                <a:gd name="connsiteY333" fmla="*/ 25431 h 3116265"/>
                <a:gd name="connsiteX334" fmla="*/ 613800 w 2591383"/>
                <a:gd name="connsiteY334" fmla="*/ 147518 h 3116265"/>
                <a:gd name="connsiteX335" fmla="*/ 700449 w 2591383"/>
                <a:gd name="connsiteY335" fmla="*/ 196403 h 3116265"/>
                <a:gd name="connsiteX336" fmla="*/ 625102 w 2591383"/>
                <a:gd name="connsiteY336" fmla="*/ 218966 h 3116265"/>
                <a:gd name="connsiteX337" fmla="*/ 421665 w 2591383"/>
                <a:gd name="connsiteY337" fmla="*/ 343059 h 3116265"/>
                <a:gd name="connsiteX338" fmla="*/ 380224 w 2591383"/>
                <a:gd name="connsiteY338" fmla="*/ 403225 h 3116265"/>
                <a:gd name="connsiteX339" fmla="*/ 749424 w 2591383"/>
                <a:gd name="connsiteY339" fmla="*/ 309215 h 3116265"/>
                <a:gd name="connsiteX340" fmla="*/ 790865 w 2591383"/>
                <a:gd name="connsiteY340" fmla="*/ 166320 h 3116265"/>
                <a:gd name="connsiteX341" fmla="*/ 787098 w 2591383"/>
                <a:gd name="connsiteY341" fmla="*/ 162560 h 3116265"/>
                <a:gd name="connsiteX342" fmla="*/ 775796 w 2591383"/>
                <a:gd name="connsiteY342" fmla="*/ 177602 h 3116265"/>
                <a:gd name="connsiteX343" fmla="*/ 760727 w 2591383"/>
                <a:gd name="connsiteY343" fmla="*/ 170081 h 3116265"/>
                <a:gd name="connsiteX344" fmla="*/ 764494 w 2591383"/>
                <a:gd name="connsiteY344" fmla="*/ 139998 h 3116265"/>
                <a:gd name="connsiteX345" fmla="*/ 662775 w 2591383"/>
                <a:gd name="connsiteY345" fmla="*/ 45988 h 3116265"/>
                <a:gd name="connsiteX346" fmla="*/ 662775 w 2591383"/>
                <a:gd name="connsiteY346" fmla="*/ 30946 h 3116265"/>
                <a:gd name="connsiteX347" fmla="*/ 828539 w 2591383"/>
                <a:gd name="connsiteY347" fmla="*/ 151279 h 3116265"/>
                <a:gd name="connsiteX348" fmla="*/ 881282 w 2591383"/>
                <a:gd name="connsiteY348" fmla="*/ 128716 h 3116265"/>
                <a:gd name="connsiteX349" fmla="*/ 883806 w 2591383"/>
                <a:gd name="connsiteY349" fmla="*/ 40546 h 3116265"/>
                <a:gd name="connsiteX350" fmla="*/ 884966 w 2591383"/>
                <a:gd name="connsiteY350" fmla="*/ 0 h 3116265"/>
                <a:gd name="connsiteX351" fmla="*/ 925556 w 2591383"/>
                <a:gd name="connsiteY351" fmla="*/ 0 h 3116265"/>
                <a:gd name="connsiteX352" fmla="*/ 918117 w 2591383"/>
                <a:gd name="connsiteY352" fmla="*/ 17542 h 3116265"/>
                <a:gd name="connsiteX353" fmla="*/ 910640 w 2591383"/>
                <a:gd name="connsiteY353" fmla="*/ 110164 h 3116265"/>
                <a:gd name="connsiteX354" fmla="*/ 959623 w 2591383"/>
                <a:gd name="connsiteY354" fmla="*/ 132761 h 3116265"/>
                <a:gd name="connsiteX355" fmla="*/ 995006 w 2591383"/>
                <a:gd name="connsiteY355" fmla="*/ 43140 h 3116265"/>
                <a:gd name="connsiteX356" fmla="*/ 1022658 w 2591383"/>
                <a:gd name="connsiteY356" fmla="*/ 0 h 3116265"/>
                <a:gd name="connsiteX357" fmla="*/ 1051761 w 2591383"/>
                <a:gd name="connsiteY357" fmla="*/ 0 h 3116265"/>
                <a:gd name="connsiteX358" fmla="*/ 1036733 w 2591383"/>
                <a:gd name="connsiteY358" fmla="*/ 19421 h 3116265"/>
                <a:gd name="connsiteX359" fmla="*/ 1004732 w 2591383"/>
                <a:gd name="connsiteY359" fmla="*/ 83887 h 3116265"/>
                <a:gd name="connsiteX360" fmla="*/ 982101 w 2591383"/>
                <a:gd name="connsiteY360" fmla="*/ 208001 h 3116265"/>
                <a:gd name="connsiteX361" fmla="*/ 1008504 w 2591383"/>
                <a:gd name="connsiteY361" fmla="*/ 196718 h 3116265"/>
                <a:gd name="connsiteX362" fmla="*/ 978329 w 2591383"/>
                <a:gd name="connsiteY362" fmla="*/ 313311 h 3116265"/>
                <a:gd name="connsiteX363" fmla="*/ 1008504 w 2591383"/>
                <a:gd name="connsiteY363" fmla="*/ 358443 h 3116265"/>
                <a:gd name="connsiteX364" fmla="*/ 1023591 w 2591383"/>
                <a:gd name="connsiteY364" fmla="*/ 335877 h 3116265"/>
                <a:gd name="connsiteX365" fmla="*/ 1053765 w 2591383"/>
                <a:gd name="connsiteY365" fmla="*/ 384770 h 3116265"/>
                <a:gd name="connsiteX366" fmla="*/ 1027363 w 2591383"/>
                <a:gd name="connsiteY366" fmla="*/ 403576 h 3116265"/>
                <a:gd name="connsiteX367" fmla="*/ 1016047 w 2591383"/>
                <a:gd name="connsiteY367" fmla="*/ 467513 h 3116265"/>
                <a:gd name="connsiteX368" fmla="*/ 1110342 w 2591383"/>
                <a:gd name="connsiteY368" fmla="*/ 569062 h 3116265"/>
                <a:gd name="connsiteX369" fmla="*/ 1408315 w 2591383"/>
                <a:gd name="connsiteY369" fmla="*/ 561539 h 3116265"/>
                <a:gd name="connsiteX370" fmla="*/ 1434717 w 2591383"/>
                <a:gd name="connsiteY370" fmla="*/ 535212 h 3116265"/>
                <a:gd name="connsiteX371" fmla="*/ 1065081 w 2591383"/>
                <a:gd name="connsiteY371" fmla="*/ 392293 h 3116265"/>
                <a:gd name="connsiteX372" fmla="*/ 1068852 w 2591383"/>
                <a:gd name="connsiteY372" fmla="*/ 384770 h 3116265"/>
                <a:gd name="connsiteX373" fmla="*/ 1215953 w 2591383"/>
                <a:gd name="connsiteY373" fmla="*/ 471274 h 3116265"/>
                <a:gd name="connsiteX374" fmla="*/ 1442261 w 2591383"/>
                <a:gd name="connsiteY374" fmla="*/ 501363 h 3116265"/>
                <a:gd name="connsiteX375" fmla="*/ 1378140 w 2591383"/>
                <a:gd name="connsiteY375" fmla="*/ 388532 h 3116265"/>
                <a:gd name="connsiteX376" fmla="*/ 1076396 w 2591383"/>
                <a:gd name="connsiteY376" fmla="*/ 241851 h 3116265"/>
                <a:gd name="connsiteX377" fmla="*/ 1072624 w 2591383"/>
                <a:gd name="connsiteY377" fmla="*/ 230568 h 3116265"/>
                <a:gd name="connsiteX378" fmla="*/ 1193322 w 2591383"/>
                <a:gd name="connsiteY378" fmla="*/ 117736 h 3116265"/>
                <a:gd name="connsiteX379" fmla="*/ 1225088 w 2591383"/>
                <a:gd name="connsiteY379" fmla="*/ 55209 h 3116265"/>
                <a:gd name="connsiteX380" fmla="*/ 1230817 w 2591383"/>
                <a:gd name="connsiteY380" fmla="*/ 0 h 3116265"/>
                <a:gd name="connsiteX381" fmla="*/ 1264709 w 2591383"/>
                <a:gd name="connsiteY381" fmla="*/ 0 h 3116265"/>
                <a:gd name="connsiteX382" fmla="*/ 1264441 w 2591383"/>
                <a:gd name="connsiteY382" fmla="*/ 18334 h 3116265"/>
                <a:gd name="connsiteX383" fmla="*/ 1137338 w 2591383"/>
                <a:gd name="connsiteY383" fmla="*/ 215429 h 3116265"/>
                <a:gd name="connsiteX384" fmla="*/ 1144870 w 2591383"/>
                <a:gd name="connsiteY384" fmla="*/ 230459 h 3116265"/>
                <a:gd name="connsiteX385" fmla="*/ 1329405 w 2591383"/>
                <a:gd name="connsiteY385" fmla="*/ 286822 h 3116265"/>
                <a:gd name="connsiteX386" fmla="*/ 1408491 w 2591383"/>
                <a:gd name="connsiteY386" fmla="*/ 249247 h 3116265"/>
                <a:gd name="connsiteX387" fmla="*/ 1299277 w 2591383"/>
                <a:gd name="connsiteY387" fmla="*/ 136520 h 3116265"/>
                <a:gd name="connsiteX388" fmla="*/ 1297887 w 2591383"/>
                <a:gd name="connsiteY388" fmla="*/ 15639 h 3116265"/>
                <a:gd name="connsiteX389" fmla="*/ 1289349 w 2591383"/>
                <a:gd name="connsiteY389" fmla="*/ 0 h 3116265"/>
                <a:gd name="connsiteX390" fmla="*/ 1347188 w 2591383"/>
                <a:gd name="connsiteY390" fmla="*/ 0 h 3116265"/>
                <a:gd name="connsiteX391" fmla="*/ 1340615 w 2591383"/>
                <a:gd name="connsiteY391" fmla="*/ 12578 h 3116265"/>
                <a:gd name="connsiteX392" fmla="*/ 1324787 w 2591383"/>
                <a:gd name="connsiteY392" fmla="*/ 72442 h 3116265"/>
                <a:gd name="connsiteX393" fmla="*/ 1422695 w 2591383"/>
                <a:gd name="connsiteY393" fmla="*/ 8524 h 3116265"/>
                <a:gd name="connsiteX394" fmla="*/ 1426389 w 2591383"/>
                <a:gd name="connsiteY394" fmla="*/ 0 h 3116265"/>
                <a:gd name="connsiteX395" fmla="*/ 1456391 w 2591383"/>
                <a:gd name="connsiteY395" fmla="*/ 0 h 3116265"/>
                <a:gd name="connsiteX396" fmla="*/ 1427321 w 2591383"/>
                <a:gd name="connsiteY396" fmla="*/ 46338 h 3116265"/>
                <a:gd name="connsiteX397" fmla="*/ 1340703 w 2591383"/>
                <a:gd name="connsiteY397" fmla="*/ 155308 h 3116265"/>
                <a:gd name="connsiteX398" fmla="*/ 1453683 w 2591383"/>
                <a:gd name="connsiteY398" fmla="*/ 226701 h 3116265"/>
                <a:gd name="connsiteX399" fmla="*/ 1581728 w 2591383"/>
                <a:gd name="connsiteY399" fmla="*/ 72641 h 3116265"/>
                <a:gd name="connsiteX400" fmla="*/ 1587646 w 2591383"/>
                <a:gd name="connsiteY400" fmla="*/ 0 h 3116265"/>
                <a:gd name="connsiteX401" fmla="*/ 1619707 w 2591383"/>
                <a:gd name="connsiteY401" fmla="*/ 0 h 3116265"/>
                <a:gd name="connsiteX402" fmla="*/ 1619986 w 2591383"/>
                <a:gd name="connsiteY402" fmla="*/ 16158 h 3116265"/>
                <a:gd name="connsiteX403" fmla="*/ 1616042 w 2591383"/>
                <a:gd name="connsiteY403" fmla="*/ 53722 h 3116265"/>
                <a:gd name="connsiteX404" fmla="*/ 1461594 w 2591383"/>
                <a:gd name="connsiteY404" fmla="*/ 470679 h 3116265"/>
                <a:gd name="connsiteX405" fmla="*/ 1503031 w 2591383"/>
                <a:gd name="connsiteY405" fmla="*/ 534538 h 3116265"/>
                <a:gd name="connsiteX406" fmla="*/ 1548235 w 2591383"/>
                <a:gd name="connsiteY406" fmla="*/ 560832 h 3116265"/>
                <a:gd name="connsiteX407" fmla="*/ 1691382 w 2591383"/>
                <a:gd name="connsiteY407" fmla="*/ 500730 h 3116265"/>
                <a:gd name="connsiteX408" fmla="*/ 1932471 w 2591383"/>
                <a:gd name="connsiteY408" fmla="*/ 523269 h 3116265"/>
                <a:gd name="connsiteX409" fmla="*/ 1940005 w 2591383"/>
                <a:gd name="connsiteY409" fmla="*/ 549563 h 3116265"/>
                <a:gd name="connsiteX410" fmla="*/ 1793091 w 2591383"/>
                <a:gd name="connsiteY410" fmla="*/ 688549 h 3116265"/>
                <a:gd name="connsiteX411" fmla="*/ 1472895 w 2591383"/>
                <a:gd name="connsiteY411" fmla="*/ 560832 h 3116265"/>
                <a:gd name="connsiteX412" fmla="*/ 1446526 w 2591383"/>
                <a:gd name="connsiteY412" fmla="*/ 594640 h 3116265"/>
                <a:gd name="connsiteX413" fmla="*/ 1529400 w 2591383"/>
                <a:gd name="connsiteY413" fmla="*/ 778702 h 3116265"/>
                <a:gd name="connsiteX414" fmla="*/ 1729052 w 2591383"/>
                <a:gd name="connsiteY414" fmla="*/ 857586 h 3116265"/>
                <a:gd name="connsiteX415" fmla="*/ 1808159 w 2591383"/>
                <a:gd name="connsiteY415" fmla="*/ 947739 h 3116265"/>
                <a:gd name="connsiteX416" fmla="*/ 1970141 w 2591383"/>
                <a:gd name="connsiteY416" fmla="*/ 508243 h 3116265"/>
                <a:gd name="connsiteX417" fmla="*/ 2075617 w 2591383"/>
                <a:gd name="connsiteY417" fmla="*/ 158900 h 3116265"/>
                <a:gd name="connsiteX418" fmla="*/ 2237599 w 2591383"/>
                <a:gd name="connsiteY418" fmla="*/ 1132 h 3116265"/>
                <a:gd name="connsiteX419" fmla="*/ 2236202 w 2591383"/>
                <a:gd name="connsiteY419" fmla="*/ 0 h 3116265"/>
                <a:gd name="connsiteX420" fmla="*/ 2277637 w 2591383"/>
                <a:gd name="connsiteY420" fmla="*/ 0 h 3116265"/>
                <a:gd name="connsiteX421" fmla="*/ 2289740 w 2591383"/>
                <a:gd name="connsiteY421" fmla="*/ 12520 h 3116265"/>
                <a:gd name="connsiteX422" fmla="*/ 1969628 w 2591383"/>
                <a:gd name="connsiteY422" fmla="*/ 617487 h 3116265"/>
                <a:gd name="connsiteX423" fmla="*/ 1871711 w 2591383"/>
                <a:gd name="connsiteY423" fmla="*/ 914335 h 3116265"/>
                <a:gd name="connsiteX424" fmla="*/ 1419789 w 2591383"/>
                <a:gd name="connsiteY424" fmla="*/ 1147304 h 3116265"/>
                <a:gd name="connsiteX425" fmla="*/ 1370831 w 2591383"/>
                <a:gd name="connsiteY425" fmla="*/ 1147304 h 3116265"/>
                <a:gd name="connsiteX426" fmla="*/ 1359533 w 2591383"/>
                <a:gd name="connsiteY426" fmla="*/ 1369000 h 3116265"/>
                <a:gd name="connsiteX427" fmla="*/ 1141104 w 2591383"/>
                <a:gd name="connsiteY427" fmla="*/ 1793604 h 3116265"/>
                <a:gd name="connsiteX428" fmla="*/ 647755 w 2591383"/>
                <a:gd name="connsiteY428" fmla="*/ 1962694 h 3116265"/>
                <a:gd name="connsiteX429" fmla="*/ 636457 w 2591383"/>
                <a:gd name="connsiteY429" fmla="*/ 1981482 h 3116265"/>
                <a:gd name="connsiteX430" fmla="*/ 617627 w 2591383"/>
                <a:gd name="connsiteY430" fmla="*/ 2203178 h 3116265"/>
                <a:gd name="connsiteX431" fmla="*/ 625159 w 2591383"/>
                <a:gd name="connsiteY431" fmla="*/ 2210693 h 3116265"/>
                <a:gd name="connsiteX432" fmla="*/ 674118 w 2591383"/>
                <a:gd name="connsiteY432" fmla="*/ 2097966 h 3116265"/>
                <a:gd name="connsiteX433" fmla="*/ 659053 w 2591383"/>
                <a:gd name="connsiteY433" fmla="*/ 2004027 h 3116265"/>
                <a:gd name="connsiteX434" fmla="*/ 997995 w 2591383"/>
                <a:gd name="connsiteY434" fmla="*/ 1925119 h 3116265"/>
                <a:gd name="connsiteX435" fmla="*/ 1265382 w 2591383"/>
                <a:gd name="connsiteY435" fmla="*/ 1744756 h 3116265"/>
                <a:gd name="connsiteX436" fmla="*/ 1400959 w 2591383"/>
                <a:gd name="connsiteY436" fmla="*/ 1177364 h 3116265"/>
                <a:gd name="connsiteX437" fmla="*/ 1604324 w 2591383"/>
                <a:gd name="connsiteY437" fmla="*/ 1139789 h 3116265"/>
                <a:gd name="connsiteX438" fmla="*/ 1901840 w 2591383"/>
                <a:gd name="connsiteY438" fmla="*/ 951910 h 3116265"/>
                <a:gd name="connsiteX439" fmla="*/ 2093907 w 2591383"/>
                <a:gd name="connsiteY439" fmla="*/ 290580 h 3116265"/>
                <a:gd name="connsiteX440" fmla="*/ 2357528 w 2591383"/>
                <a:gd name="connsiteY440" fmla="*/ 5005 h 3116265"/>
                <a:gd name="connsiteX441" fmla="*/ 2357528 w 2591383"/>
                <a:gd name="connsiteY441" fmla="*/ 3596 h 3116265"/>
                <a:gd name="connsiteX442" fmla="*/ 2357528 w 2591383"/>
                <a:gd name="connsiteY442" fmla="*/ 0 h 3116265"/>
                <a:gd name="connsiteX443" fmla="*/ 2561429 w 2591383"/>
                <a:gd name="connsiteY443" fmla="*/ 0 h 3116265"/>
                <a:gd name="connsiteX444" fmla="*/ 2549595 w 2591383"/>
                <a:gd name="connsiteY444" fmla="*/ 27551 h 3116265"/>
                <a:gd name="connsiteX445" fmla="*/ 2591021 w 2591383"/>
                <a:gd name="connsiteY445" fmla="*/ 35066 h 3116265"/>
                <a:gd name="connsiteX446" fmla="*/ 2591021 w 2591383"/>
                <a:gd name="connsiteY446" fmla="*/ 42581 h 3116265"/>
                <a:gd name="connsiteX447" fmla="*/ 2248313 w 2591383"/>
                <a:gd name="connsiteY447" fmla="*/ 335670 h 3116265"/>
                <a:gd name="connsiteX448" fmla="*/ 2090141 w 2591383"/>
                <a:gd name="connsiteY448" fmla="*/ 906820 h 3116265"/>
                <a:gd name="connsiteX449" fmla="*/ 1807689 w 2591383"/>
                <a:gd name="connsiteY449" fmla="*/ 1248758 h 3116265"/>
                <a:gd name="connsiteX450" fmla="*/ 1581728 w 2591383"/>
                <a:gd name="connsiteY450" fmla="*/ 1342697 h 3116265"/>
                <a:gd name="connsiteX451" fmla="*/ 1562898 w 2591383"/>
                <a:gd name="connsiteY451" fmla="*/ 1489242 h 3116265"/>
                <a:gd name="connsiteX452" fmla="*/ 1254084 w 2591383"/>
                <a:gd name="connsiteY452" fmla="*/ 1985240 h 3116265"/>
                <a:gd name="connsiteX453" fmla="*/ 862418 w 2591383"/>
                <a:gd name="connsiteY453" fmla="*/ 2143057 h 3116265"/>
                <a:gd name="connsiteX454" fmla="*/ 802162 w 2591383"/>
                <a:gd name="connsiteY454" fmla="*/ 2379783 h 3116265"/>
                <a:gd name="connsiteX455" fmla="*/ 301282 w 2591383"/>
                <a:gd name="connsiteY455" fmla="*/ 3011054 h 3116265"/>
                <a:gd name="connsiteX456" fmla="*/ 0 w 2591383"/>
                <a:gd name="connsiteY456" fmla="*/ 3116265 h 3116265"/>
                <a:gd name="connsiteX457" fmla="*/ 0 w 2591383"/>
                <a:gd name="connsiteY457" fmla="*/ 3086205 h 3116265"/>
                <a:gd name="connsiteX458" fmla="*/ 338942 w 2591383"/>
                <a:gd name="connsiteY458" fmla="*/ 2958448 h 3116265"/>
                <a:gd name="connsiteX459" fmla="*/ 734374 w 2591383"/>
                <a:gd name="connsiteY459" fmla="*/ 2522571 h 3116265"/>
                <a:gd name="connsiteX460" fmla="*/ 805928 w 2591383"/>
                <a:gd name="connsiteY460" fmla="*/ 2252026 h 3116265"/>
                <a:gd name="connsiteX461" fmla="*/ 839822 w 2591383"/>
                <a:gd name="connsiteY461" fmla="*/ 2124269 h 3116265"/>
                <a:gd name="connsiteX462" fmla="*/ 1084614 w 2591383"/>
                <a:gd name="connsiteY462" fmla="*/ 2060391 h 3116265"/>
                <a:gd name="connsiteX463" fmla="*/ 1540302 w 2591383"/>
                <a:gd name="connsiteY463" fmla="*/ 1459181 h 3116265"/>
                <a:gd name="connsiteX464" fmla="*/ 1559132 w 2591383"/>
                <a:gd name="connsiteY464" fmla="*/ 1320151 h 3116265"/>
                <a:gd name="connsiteX465" fmla="*/ 2048714 w 2591383"/>
                <a:gd name="connsiteY465" fmla="*/ 944395 h 3116265"/>
                <a:gd name="connsiteX466" fmla="*/ 2180525 w 2591383"/>
                <a:gd name="connsiteY466" fmla="*/ 433367 h 3116265"/>
                <a:gd name="connsiteX467" fmla="*/ 2530765 w 2591383"/>
                <a:gd name="connsiteY467" fmla="*/ 35066 h 3116265"/>
                <a:gd name="connsiteX468" fmla="*/ 2523233 w 2591383"/>
                <a:gd name="connsiteY468" fmla="*/ 35066 h 3116265"/>
                <a:gd name="connsiteX469" fmla="*/ 2161695 w 2591383"/>
                <a:gd name="connsiteY469" fmla="*/ 392034 h 3116265"/>
                <a:gd name="connsiteX470" fmla="*/ 2029884 w 2591383"/>
                <a:gd name="connsiteY470" fmla="*/ 899305 h 3116265"/>
                <a:gd name="connsiteX471" fmla="*/ 1600558 w 2591383"/>
                <a:gd name="connsiteY471" fmla="*/ 1278818 h 3116265"/>
                <a:gd name="connsiteX472" fmla="*/ 1510174 w 2591383"/>
                <a:gd name="connsiteY472" fmla="*/ 1312636 h 3116265"/>
                <a:gd name="connsiteX473" fmla="*/ 1374597 w 2591383"/>
                <a:gd name="connsiteY473" fmla="*/ 1782331 h 3116265"/>
                <a:gd name="connsiteX474" fmla="*/ 805928 w 2591383"/>
                <a:gd name="connsiteY474" fmla="*/ 2116754 h 3116265"/>
                <a:gd name="connsiteX475" fmla="*/ 749438 w 2591383"/>
                <a:gd name="connsiteY475" fmla="*/ 2267057 h 3116265"/>
                <a:gd name="connsiteX476" fmla="*/ 576201 w 2591383"/>
                <a:gd name="connsiteY476" fmla="*/ 2684146 h 3116265"/>
                <a:gd name="connsiteX477" fmla="*/ 154407 w 2591383"/>
                <a:gd name="connsiteY477" fmla="*/ 3007296 h 3116265"/>
                <a:gd name="connsiteX478" fmla="*/ 0 w 2591383"/>
                <a:gd name="connsiteY478" fmla="*/ 3048629 h 3116265"/>
                <a:gd name="connsiteX479" fmla="*/ 0 w 2591383"/>
                <a:gd name="connsiteY479" fmla="*/ 2920872 h 3116265"/>
                <a:gd name="connsiteX480" fmla="*/ 37660 w 2591383"/>
                <a:gd name="connsiteY480" fmla="*/ 2913357 h 3116265"/>
                <a:gd name="connsiteX481" fmla="*/ 335176 w 2591383"/>
                <a:gd name="connsiteY481" fmla="*/ 2721721 h 3116265"/>
                <a:gd name="connsiteX482" fmla="*/ 316346 w 2591383"/>
                <a:gd name="connsiteY482" fmla="*/ 2721721 h 3116265"/>
                <a:gd name="connsiteX483" fmla="*/ 0 w 2591383"/>
                <a:gd name="connsiteY483" fmla="*/ 2883297 h 3116265"/>
                <a:gd name="connsiteX484" fmla="*/ 0 w 2591383"/>
                <a:gd name="connsiteY484" fmla="*/ 2849478 h 3116265"/>
                <a:gd name="connsiteX485" fmla="*/ 33894 w 2591383"/>
                <a:gd name="connsiteY485" fmla="*/ 2845721 h 3116265"/>
                <a:gd name="connsiteX486" fmla="*/ 45192 w 2591383"/>
                <a:gd name="connsiteY486" fmla="*/ 2834448 h 3116265"/>
                <a:gd name="connsiteX487" fmla="*/ 7532 w 2591383"/>
                <a:gd name="connsiteY487" fmla="*/ 2639055 h 3116265"/>
                <a:gd name="connsiteX488" fmla="*/ 105449 w 2591383"/>
                <a:gd name="connsiteY488" fmla="*/ 2518813 h 3116265"/>
                <a:gd name="connsiteX489" fmla="*/ 37660 w 2591383"/>
                <a:gd name="connsiteY489" fmla="*/ 2458692 h 3116265"/>
                <a:gd name="connsiteX490" fmla="*/ 0 w 2591383"/>
                <a:gd name="connsiteY490" fmla="*/ 2503783 h 3116265"/>
                <a:gd name="connsiteX491" fmla="*/ 0 w 2591383"/>
                <a:gd name="connsiteY491" fmla="*/ 2462450 h 3116265"/>
                <a:gd name="connsiteX492" fmla="*/ 26362 w 2591383"/>
                <a:gd name="connsiteY492" fmla="*/ 2421117 h 3116265"/>
                <a:gd name="connsiteX493" fmla="*/ 0 w 2591383"/>
                <a:gd name="connsiteY493" fmla="*/ 2248269 h 3116265"/>
                <a:gd name="connsiteX494" fmla="*/ 0 w 2591383"/>
                <a:gd name="connsiteY494" fmla="*/ 2203178 h 3116265"/>
                <a:gd name="connsiteX495" fmla="*/ 30128 w 2591383"/>
                <a:gd name="connsiteY495" fmla="*/ 2169360 h 3116265"/>
                <a:gd name="connsiteX496" fmla="*/ 33894 w 2591383"/>
                <a:gd name="connsiteY496" fmla="*/ 2124269 h 3116265"/>
                <a:gd name="connsiteX497" fmla="*/ 0 w 2591383"/>
                <a:gd name="connsiteY497" fmla="*/ 2161845 h 3116265"/>
                <a:gd name="connsiteX498" fmla="*/ 0 w 2591383"/>
                <a:gd name="connsiteY498" fmla="*/ 2109239 h 3116265"/>
                <a:gd name="connsiteX499" fmla="*/ 0 w 2591383"/>
                <a:gd name="connsiteY499" fmla="*/ 2079179 h 3116265"/>
                <a:gd name="connsiteX500" fmla="*/ 0 w 2591383"/>
                <a:gd name="connsiteY500" fmla="*/ 2026573 h 3116265"/>
                <a:gd name="connsiteX501" fmla="*/ 33894 w 2591383"/>
                <a:gd name="connsiteY501" fmla="*/ 2067906 h 3116265"/>
                <a:gd name="connsiteX502" fmla="*/ 0 w 2591383"/>
                <a:gd name="connsiteY502" fmla="*/ 1996512 h 3116265"/>
                <a:gd name="connsiteX503" fmla="*/ 0 w 2591383"/>
                <a:gd name="connsiteY503" fmla="*/ 1958937 h 3116265"/>
                <a:gd name="connsiteX504" fmla="*/ 37660 w 2591383"/>
                <a:gd name="connsiteY504" fmla="*/ 1977724 h 3116265"/>
                <a:gd name="connsiteX505" fmla="*/ 158173 w 2591383"/>
                <a:gd name="connsiteY505" fmla="*/ 1834937 h 3116265"/>
                <a:gd name="connsiteX506" fmla="*/ 131811 w 2591383"/>
                <a:gd name="connsiteY506" fmla="*/ 1707180 h 3116265"/>
                <a:gd name="connsiteX507" fmla="*/ 0 w 2591383"/>
                <a:gd name="connsiteY507" fmla="*/ 1853725 h 3116265"/>
                <a:gd name="connsiteX508" fmla="*/ 0 w 2591383"/>
                <a:gd name="connsiteY508" fmla="*/ 1793604 h 3116265"/>
                <a:gd name="connsiteX509" fmla="*/ 79087 w 2591383"/>
                <a:gd name="connsiteY509" fmla="*/ 1707180 h 3116265"/>
                <a:gd name="connsiteX510" fmla="*/ 86619 w 2591383"/>
                <a:gd name="connsiteY510" fmla="*/ 1688392 h 3116265"/>
                <a:gd name="connsiteX511" fmla="*/ 37660 w 2591383"/>
                <a:gd name="connsiteY511" fmla="*/ 1692150 h 3116265"/>
                <a:gd name="connsiteX512" fmla="*/ 0 w 2591383"/>
                <a:gd name="connsiteY512" fmla="*/ 1710938 h 3116265"/>
                <a:gd name="connsiteX513" fmla="*/ 0 w 2591383"/>
                <a:gd name="connsiteY513" fmla="*/ 1677120 h 3116265"/>
                <a:gd name="connsiteX514" fmla="*/ 139343 w 2591383"/>
                <a:gd name="connsiteY514" fmla="*/ 1635786 h 3116265"/>
                <a:gd name="connsiteX515" fmla="*/ 180769 w 2591383"/>
                <a:gd name="connsiteY515" fmla="*/ 1714695 h 3116265"/>
                <a:gd name="connsiteX516" fmla="*/ 112981 w 2591383"/>
                <a:gd name="connsiteY516" fmla="*/ 1973967 h 3116265"/>
                <a:gd name="connsiteX517" fmla="*/ 256089 w 2591383"/>
                <a:gd name="connsiteY517" fmla="*/ 2019058 h 3116265"/>
                <a:gd name="connsiteX518" fmla="*/ 497115 w 2591383"/>
                <a:gd name="connsiteY518" fmla="*/ 1853725 h 3116265"/>
                <a:gd name="connsiteX519" fmla="*/ 451922 w 2591383"/>
                <a:gd name="connsiteY519" fmla="*/ 1801119 h 3116265"/>
                <a:gd name="connsiteX520" fmla="*/ 384134 w 2591383"/>
                <a:gd name="connsiteY520" fmla="*/ 1714695 h 3116265"/>
                <a:gd name="connsiteX521" fmla="*/ 640223 w 2591383"/>
                <a:gd name="connsiteY521" fmla="*/ 1729725 h 3116265"/>
                <a:gd name="connsiteX522" fmla="*/ 719310 w 2591383"/>
                <a:gd name="connsiteY522" fmla="*/ 1786089 h 3116265"/>
                <a:gd name="connsiteX523" fmla="*/ 787098 w 2591383"/>
                <a:gd name="connsiteY523" fmla="*/ 1586938 h 3116265"/>
                <a:gd name="connsiteX524" fmla="*/ 768268 w 2591383"/>
                <a:gd name="connsiteY524" fmla="*/ 1586938 h 3116265"/>
                <a:gd name="connsiteX525" fmla="*/ 621393 w 2591383"/>
                <a:gd name="connsiteY525" fmla="*/ 1643302 h 3116265"/>
                <a:gd name="connsiteX526" fmla="*/ 436858 w 2591383"/>
                <a:gd name="connsiteY526" fmla="*/ 1492999 h 3116265"/>
                <a:gd name="connsiteX527" fmla="*/ 444390 w 2591383"/>
                <a:gd name="connsiteY527" fmla="*/ 1477969 h 3116265"/>
                <a:gd name="connsiteX528" fmla="*/ 662819 w 2591383"/>
                <a:gd name="connsiteY528" fmla="*/ 1455424 h 3116265"/>
                <a:gd name="connsiteX529" fmla="*/ 824758 w 2591383"/>
                <a:gd name="connsiteY529" fmla="*/ 1538090 h 3116265"/>
                <a:gd name="connsiteX530" fmla="*/ 854886 w 2591383"/>
                <a:gd name="connsiteY530" fmla="*/ 1489242 h 3116265"/>
                <a:gd name="connsiteX531" fmla="*/ 738140 w 2591383"/>
                <a:gd name="connsiteY531" fmla="*/ 1462939 h 3116265"/>
                <a:gd name="connsiteX532" fmla="*/ 625159 w 2591383"/>
                <a:gd name="connsiteY532" fmla="*/ 1425363 h 3116265"/>
                <a:gd name="connsiteX533" fmla="*/ 436858 w 2591383"/>
                <a:gd name="connsiteY533" fmla="*/ 1320151 h 3116265"/>
                <a:gd name="connsiteX534" fmla="*/ 357772 w 2591383"/>
                <a:gd name="connsiteY534" fmla="*/ 1331424 h 3116265"/>
                <a:gd name="connsiteX535" fmla="*/ 320112 w 2591383"/>
                <a:gd name="connsiteY535" fmla="*/ 1372757 h 3116265"/>
                <a:gd name="connsiteX536" fmla="*/ 342708 w 2591383"/>
                <a:gd name="connsiteY536" fmla="*/ 1665847 h 3116265"/>
                <a:gd name="connsiteX537" fmla="*/ 323878 w 2591383"/>
                <a:gd name="connsiteY537" fmla="*/ 1774816 h 3116265"/>
                <a:gd name="connsiteX538" fmla="*/ 316346 w 2591383"/>
                <a:gd name="connsiteY538" fmla="*/ 1771059 h 3116265"/>
                <a:gd name="connsiteX539" fmla="*/ 177003 w 2591383"/>
                <a:gd name="connsiteY539" fmla="*/ 1609484 h 3116265"/>
                <a:gd name="connsiteX540" fmla="*/ 169471 w 2591383"/>
                <a:gd name="connsiteY540" fmla="*/ 1421606 h 3116265"/>
                <a:gd name="connsiteX541" fmla="*/ 372836 w 2591383"/>
                <a:gd name="connsiteY541" fmla="*/ 1275061 h 3116265"/>
                <a:gd name="connsiteX542" fmla="*/ 237259 w 2591383"/>
                <a:gd name="connsiteY542" fmla="*/ 1226212 h 3116265"/>
                <a:gd name="connsiteX543" fmla="*/ 112981 w 2591383"/>
                <a:gd name="connsiteY543" fmla="*/ 1211182 h 3116265"/>
                <a:gd name="connsiteX544" fmla="*/ 0 w 2591383"/>
                <a:gd name="connsiteY544" fmla="*/ 1432878 h 3116265"/>
                <a:gd name="connsiteX545" fmla="*/ 0 w 2591383"/>
                <a:gd name="connsiteY545" fmla="*/ 1387787 h 3116265"/>
                <a:gd name="connsiteX546" fmla="*/ 82853 w 2591383"/>
                <a:gd name="connsiteY546" fmla="*/ 1256273 h 3116265"/>
                <a:gd name="connsiteX547" fmla="*/ 41426 w 2591383"/>
                <a:gd name="connsiteY547" fmla="*/ 1241243 h 3116265"/>
                <a:gd name="connsiteX548" fmla="*/ 0 w 2591383"/>
                <a:gd name="connsiteY548" fmla="*/ 1301364 h 3116265"/>
                <a:gd name="connsiteX549" fmla="*/ 0 w 2591383"/>
                <a:gd name="connsiteY549" fmla="*/ 1237485 h 3116265"/>
                <a:gd name="connsiteX550" fmla="*/ 3766 w 2591383"/>
                <a:gd name="connsiteY550" fmla="*/ 1233728 h 3116265"/>
                <a:gd name="connsiteX551" fmla="*/ 0 w 2591383"/>
                <a:gd name="connsiteY551" fmla="*/ 1233728 h 3116265"/>
                <a:gd name="connsiteX552" fmla="*/ 0 w 2591383"/>
                <a:gd name="connsiteY552" fmla="*/ 1196152 h 3116265"/>
                <a:gd name="connsiteX553" fmla="*/ 101683 w 2591383"/>
                <a:gd name="connsiteY553" fmla="*/ 1169849 h 3116265"/>
                <a:gd name="connsiteX554" fmla="*/ 0 w 2591383"/>
                <a:gd name="connsiteY554" fmla="*/ 1072152 h 3116265"/>
                <a:gd name="connsiteX555" fmla="*/ 0 w 2591383"/>
                <a:gd name="connsiteY555" fmla="*/ 1012031 h 3116265"/>
                <a:gd name="connsiteX556" fmla="*/ 3766 w 2591383"/>
                <a:gd name="connsiteY556" fmla="*/ 1019546 h 3116265"/>
                <a:gd name="connsiteX557" fmla="*/ 37660 w 2591383"/>
                <a:gd name="connsiteY557" fmla="*/ 797850 h 3116265"/>
                <a:gd name="connsiteX558" fmla="*/ 3766 w 2591383"/>
                <a:gd name="connsiteY558" fmla="*/ 764032 h 3116265"/>
                <a:gd name="connsiteX559" fmla="*/ 0 w 2591383"/>
                <a:gd name="connsiteY559" fmla="*/ 775305 h 3116265"/>
                <a:gd name="connsiteX560" fmla="*/ 0 w 2591383"/>
                <a:gd name="connsiteY560" fmla="*/ 707669 h 3116265"/>
                <a:gd name="connsiteX561" fmla="*/ 3766 w 2591383"/>
                <a:gd name="connsiteY561" fmla="*/ 703911 h 3116265"/>
                <a:gd name="connsiteX562" fmla="*/ 67789 w 2591383"/>
                <a:gd name="connsiteY562" fmla="*/ 933123 h 3116265"/>
                <a:gd name="connsiteX563" fmla="*/ 41426 w 2591383"/>
                <a:gd name="connsiteY563" fmla="*/ 1079668 h 3116265"/>
                <a:gd name="connsiteX564" fmla="*/ 274920 w 2591383"/>
                <a:gd name="connsiteY564" fmla="*/ 1196152 h 3116265"/>
                <a:gd name="connsiteX565" fmla="*/ 120513 w 2591383"/>
                <a:gd name="connsiteY565" fmla="*/ 1030819 h 3116265"/>
                <a:gd name="connsiteX566" fmla="*/ 79087 w 2591383"/>
                <a:gd name="connsiteY566" fmla="*/ 963183 h 3116265"/>
                <a:gd name="connsiteX567" fmla="*/ 90385 w 2591383"/>
                <a:gd name="connsiteY567" fmla="*/ 959425 h 3116265"/>
                <a:gd name="connsiteX568" fmla="*/ 361538 w 2591383"/>
                <a:gd name="connsiteY568" fmla="*/ 1229970 h 3116265"/>
                <a:gd name="connsiteX569" fmla="*/ 466987 w 2591383"/>
                <a:gd name="connsiteY569" fmla="*/ 1293848 h 3116265"/>
                <a:gd name="connsiteX570" fmla="*/ 489583 w 2591383"/>
                <a:gd name="connsiteY570" fmla="*/ 1124758 h 3116265"/>
                <a:gd name="connsiteX571" fmla="*/ 508413 w 2591383"/>
                <a:gd name="connsiteY571" fmla="*/ 1139789 h 3116265"/>
                <a:gd name="connsiteX572" fmla="*/ 719310 w 2591383"/>
                <a:gd name="connsiteY572" fmla="*/ 1357727 h 3116265"/>
                <a:gd name="connsiteX573" fmla="*/ 911377 w 2591383"/>
                <a:gd name="connsiteY573" fmla="*/ 1353969 h 3116265"/>
                <a:gd name="connsiteX574" fmla="*/ 1190062 w 2591383"/>
                <a:gd name="connsiteY574" fmla="*/ 1282576 h 3116265"/>
                <a:gd name="connsiteX575" fmla="*/ 1024357 w 2591383"/>
                <a:gd name="connsiteY575" fmla="*/ 1173607 h 3116265"/>
                <a:gd name="connsiteX576" fmla="*/ 930207 w 2591383"/>
                <a:gd name="connsiteY576" fmla="*/ 1282576 h 3116265"/>
                <a:gd name="connsiteX577" fmla="*/ 787098 w 2591383"/>
                <a:gd name="connsiteY577" fmla="*/ 1331424 h 3116265"/>
                <a:gd name="connsiteX578" fmla="*/ 723076 w 2591383"/>
                <a:gd name="connsiteY578" fmla="*/ 1278818 h 3116265"/>
                <a:gd name="connsiteX579" fmla="*/ 798396 w 2591383"/>
                <a:gd name="connsiteY579" fmla="*/ 1173607 h 3116265"/>
                <a:gd name="connsiteX580" fmla="*/ 941505 w 2591383"/>
                <a:gd name="connsiteY580" fmla="*/ 1102213 h 3116265"/>
                <a:gd name="connsiteX581" fmla="*/ 1035655 w 2591383"/>
                <a:gd name="connsiteY581" fmla="*/ 1136031 h 3116265"/>
                <a:gd name="connsiteX582" fmla="*/ 997995 w 2591383"/>
                <a:gd name="connsiteY582" fmla="*/ 869244 h 3116265"/>
                <a:gd name="connsiteX583" fmla="*/ 1122274 w 2591383"/>
                <a:gd name="connsiteY583" fmla="*/ 782820 h 3116265"/>
                <a:gd name="connsiteX584" fmla="*/ 1080848 w 2591383"/>
                <a:gd name="connsiteY584" fmla="*/ 1105970 h 3116265"/>
                <a:gd name="connsiteX585" fmla="*/ 1118508 w 2591383"/>
                <a:gd name="connsiteY585" fmla="*/ 1192394 h 3116265"/>
                <a:gd name="connsiteX586" fmla="*/ 1295511 w 2591383"/>
                <a:gd name="connsiteY586" fmla="*/ 1256273 h 3116265"/>
                <a:gd name="connsiteX587" fmla="*/ 1344469 w 2591383"/>
                <a:gd name="connsiteY587" fmla="*/ 1113486 h 3116265"/>
                <a:gd name="connsiteX588" fmla="*/ 1690943 w 2591383"/>
                <a:gd name="connsiteY588" fmla="*/ 1053364 h 3116265"/>
                <a:gd name="connsiteX589" fmla="*/ 1766263 w 2591383"/>
                <a:gd name="connsiteY589" fmla="*/ 985728 h 3116265"/>
                <a:gd name="connsiteX590" fmla="*/ 1664580 w 2591383"/>
                <a:gd name="connsiteY590" fmla="*/ 981971 h 3116265"/>
                <a:gd name="connsiteX591" fmla="*/ 1498876 w 2591383"/>
                <a:gd name="connsiteY591" fmla="*/ 786578 h 3116265"/>
                <a:gd name="connsiteX592" fmla="*/ 1480046 w 2591383"/>
                <a:gd name="connsiteY592" fmla="*/ 786578 h 3116265"/>
                <a:gd name="connsiteX593" fmla="*/ 1472513 w 2591383"/>
                <a:gd name="connsiteY593" fmla="*/ 1004516 h 3116265"/>
                <a:gd name="connsiteX594" fmla="*/ 1329405 w 2591383"/>
                <a:gd name="connsiteY594" fmla="*/ 1094698 h 3116265"/>
                <a:gd name="connsiteX595" fmla="*/ 1205126 w 2591383"/>
                <a:gd name="connsiteY595" fmla="*/ 1038334 h 3116265"/>
                <a:gd name="connsiteX596" fmla="*/ 1333171 w 2591383"/>
                <a:gd name="connsiteY596" fmla="*/ 873002 h 3116265"/>
                <a:gd name="connsiteX597" fmla="*/ 1442385 w 2591383"/>
                <a:gd name="connsiteY597" fmla="*/ 816638 h 3116265"/>
                <a:gd name="connsiteX598" fmla="*/ 1446151 w 2591383"/>
                <a:gd name="connsiteY598" fmla="*/ 741487 h 3116265"/>
                <a:gd name="connsiteX599" fmla="*/ 1321873 w 2591383"/>
                <a:gd name="connsiteY599" fmla="*/ 831668 h 3116265"/>
                <a:gd name="connsiteX600" fmla="*/ 1133572 w 2591383"/>
                <a:gd name="connsiteY600" fmla="*/ 722699 h 3116265"/>
                <a:gd name="connsiteX601" fmla="*/ 1141104 w 2591383"/>
                <a:gd name="connsiteY601" fmla="*/ 681366 h 3116265"/>
                <a:gd name="connsiteX602" fmla="*/ 1321873 w 2591383"/>
                <a:gd name="connsiteY602" fmla="*/ 677608 h 3116265"/>
                <a:gd name="connsiteX603" fmla="*/ 1423555 w 2591383"/>
                <a:gd name="connsiteY603" fmla="*/ 670093 h 3116265"/>
                <a:gd name="connsiteX604" fmla="*/ 1412257 w 2591383"/>
                <a:gd name="connsiteY604" fmla="*/ 598700 h 3116265"/>
                <a:gd name="connsiteX605" fmla="*/ 1174998 w 2591383"/>
                <a:gd name="connsiteY605" fmla="*/ 625003 h 3116265"/>
                <a:gd name="connsiteX606" fmla="*/ 1058251 w 2591383"/>
                <a:gd name="connsiteY606" fmla="*/ 591185 h 3116265"/>
                <a:gd name="connsiteX607" fmla="*/ 1046953 w 2591383"/>
                <a:gd name="connsiteY607" fmla="*/ 722699 h 3116265"/>
                <a:gd name="connsiteX608" fmla="*/ 888781 w 2591383"/>
                <a:gd name="connsiteY608" fmla="*/ 925607 h 3116265"/>
                <a:gd name="connsiteX609" fmla="*/ 862418 w 2591383"/>
                <a:gd name="connsiteY609" fmla="*/ 1012031 h 3116265"/>
                <a:gd name="connsiteX610" fmla="*/ 828524 w 2591383"/>
                <a:gd name="connsiteY610" fmla="*/ 936880 h 3116265"/>
                <a:gd name="connsiteX611" fmla="*/ 689182 w 2591383"/>
                <a:gd name="connsiteY611" fmla="*/ 662578 h 3116265"/>
                <a:gd name="connsiteX612" fmla="*/ 564903 w 2591383"/>
                <a:gd name="connsiteY612" fmla="*/ 677608 h 3116265"/>
                <a:gd name="connsiteX613" fmla="*/ 519711 w 2591383"/>
                <a:gd name="connsiteY613" fmla="*/ 805366 h 3116265"/>
                <a:gd name="connsiteX614" fmla="*/ 741906 w 2591383"/>
                <a:gd name="connsiteY614" fmla="*/ 981971 h 3116265"/>
                <a:gd name="connsiteX615" fmla="*/ 809694 w 2591383"/>
                <a:gd name="connsiteY615" fmla="*/ 1068395 h 3116265"/>
                <a:gd name="connsiteX616" fmla="*/ 779566 w 2591383"/>
                <a:gd name="connsiteY616" fmla="*/ 1060880 h 3116265"/>
                <a:gd name="connsiteX617" fmla="*/ 512179 w 2591383"/>
                <a:gd name="connsiteY617" fmla="*/ 985728 h 3116265"/>
                <a:gd name="connsiteX618" fmla="*/ 482051 w 2591383"/>
                <a:gd name="connsiteY618" fmla="*/ 745245 h 3116265"/>
                <a:gd name="connsiteX619" fmla="*/ 410496 w 2591383"/>
                <a:gd name="connsiteY619" fmla="*/ 801608 h 3116265"/>
                <a:gd name="connsiteX620" fmla="*/ 459455 w 2591383"/>
                <a:gd name="connsiteY620" fmla="*/ 1075910 h 3116265"/>
                <a:gd name="connsiteX621" fmla="*/ 429326 w 2591383"/>
                <a:gd name="connsiteY621" fmla="*/ 1211182 h 3116265"/>
                <a:gd name="connsiteX622" fmla="*/ 414262 w 2591383"/>
                <a:gd name="connsiteY622" fmla="*/ 1199909 h 3116265"/>
                <a:gd name="connsiteX623" fmla="*/ 323878 w 2591383"/>
                <a:gd name="connsiteY623" fmla="*/ 1105970 h 3116265"/>
                <a:gd name="connsiteX624" fmla="*/ 316346 w 2591383"/>
                <a:gd name="connsiteY624" fmla="*/ 865486 h 3116265"/>
                <a:gd name="connsiteX625" fmla="*/ 225961 w 2591383"/>
                <a:gd name="connsiteY625" fmla="*/ 869244 h 3116265"/>
                <a:gd name="connsiteX626" fmla="*/ 79087 w 2591383"/>
                <a:gd name="connsiteY626" fmla="*/ 752760 h 3116265"/>
                <a:gd name="connsiteX627" fmla="*/ 52724 w 2591383"/>
                <a:gd name="connsiteY627" fmla="*/ 662578 h 3116265"/>
                <a:gd name="connsiteX628" fmla="*/ 263622 w 2591383"/>
                <a:gd name="connsiteY628" fmla="*/ 767790 h 3116265"/>
                <a:gd name="connsiteX629" fmla="*/ 289984 w 2591383"/>
                <a:gd name="connsiteY629" fmla="*/ 827911 h 3116265"/>
                <a:gd name="connsiteX630" fmla="*/ 425560 w 2591383"/>
                <a:gd name="connsiteY630" fmla="*/ 745245 h 3116265"/>
                <a:gd name="connsiteX631" fmla="*/ 395432 w 2591383"/>
                <a:gd name="connsiteY631" fmla="*/ 722699 h 3116265"/>
                <a:gd name="connsiteX632" fmla="*/ 214663 w 2591383"/>
                <a:gd name="connsiteY632" fmla="*/ 685124 h 3116265"/>
                <a:gd name="connsiteX633" fmla="*/ 101683 w 2591383"/>
                <a:gd name="connsiteY633" fmla="*/ 508518 h 3116265"/>
                <a:gd name="connsiteX634" fmla="*/ 139343 w 2591383"/>
                <a:gd name="connsiteY634" fmla="*/ 433367 h 3116265"/>
                <a:gd name="connsiteX635" fmla="*/ 357772 w 2591383"/>
                <a:gd name="connsiteY635" fmla="*/ 677608 h 3116265"/>
                <a:gd name="connsiteX636" fmla="*/ 470753 w 2591383"/>
                <a:gd name="connsiteY636" fmla="*/ 700154 h 3116265"/>
                <a:gd name="connsiteX637" fmla="*/ 689182 w 2591383"/>
                <a:gd name="connsiteY637" fmla="*/ 606215 h 3116265"/>
                <a:gd name="connsiteX638" fmla="*/ 692948 w 2591383"/>
                <a:gd name="connsiteY638" fmla="*/ 546094 h 3116265"/>
                <a:gd name="connsiteX639" fmla="*/ 380368 w 2591383"/>
                <a:gd name="connsiteY639" fmla="*/ 467185 h 3116265"/>
                <a:gd name="connsiteX640" fmla="*/ 305048 w 2591383"/>
                <a:gd name="connsiteY640" fmla="*/ 463428 h 3116265"/>
                <a:gd name="connsiteX641" fmla="*/ 512179 w 2591383"/>
                <a:gd name="connsiteY641" fmla="*/ 211671 h 3116265"/>
                <a:gd name="connsiteX642" fmla="*/ 610095 w 2591383"/>
                <a:gd name="connsiteY642" fmla="*/ 170338 h 3116265"/>
                <a:gd name="connsiteX643" fmla="*/ 519711 w 2591383"/>
                <a:gd name="connsiteY643" fmla="*/ 76399 h 3116265"/>
                <a:gd name="connsiteX644" fmla="*/ 447215 w 2591383"/>
                <a:gd name="connsiteY644" fmla="*/ 33657 h 3116265"/>
                <a:gd name="connsiteX645" fmla="*/ 6644 w 2591383"/>
                <a:gd name="connsiteY645" fmla="*/ 0 h 3116265"/>
                <a:gd name="connsiteX646" fmla="*/ 75888 w 2591383"/>
                <a:gd name="connsiteY646" fmla="*/ 0 h 3116265"/>
                <a:gd name="connsiteX647" fmla="*/ 34284 w 2591383"/>
                <a:gd name="connsiteY647" fmla="*/ 26865 h 3116265"/>
                <a:gd name="connsiteX648" fmla="*/ 38033 w 2591383"/>
                <a:gd name="connsiteY648" fmla="*/ 49212 h 3116265"/>
                <a:gd name="connsiteX649" fmla="*/ 167732 w 2591383"/>
                <a:gd name="connsiteY649" fmla="*/ 9930 h 3116265"/>
                <a:gd name="connsiteX650" fmla="*/ 176621 w 2591383"/>
                <a:gd name="connsiteY650" fmla="*/ 0 h 3116265"/>
                <a:gd name="connsiteX651" fmla="*/ 228418 w 2591383"/>
                <a:gd name="connsiteY651" fmla="*/ 0 h 3116265"/>
                <a:gd name="connsiteX652" fmla="*/ 219547 w 2591383"/>
                <a:gd name="connsiteY652" fmla="*/ 8763 h 3116265"/>
                <a:gd name="connsiteX653" fmla="*/ 188301 w 2591383"/>
                <a:gd name="connsiteY653" fmla="*/ 35066 h 3116265"/>
                <a:gd name="connsiteX654" fmla="*/ 0 w 2591383"/>
                <a:gd name="connsiteY654" fmla="*/ 95187 h 3116265"/>
                <a:gd name="connsiteX655" fmla="*/ 0 w 2591383"/>
                <a:gd name="connsiteY655" fmla="*/ 20035 h 3116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</a:cxnLst>
              <a:rect l="l" t="t" r="r" b="b"/>
              <a:pathLst>
                <a:path w="2591383" h="3116265">
                  <a:moveTo>
                    <a:pt x="377049" y="2682874"/>
                  </a:moveTo>
                  <a:cubicBezTo>
                    <a:pt x="361968" y="2682874"/>
                    <a:pt x="350657" y="2697956"/>
                    <a:pt x="346886" y="2713037"/>
                  </a:cubicBezTo>
                  <a:cubicBezTo>
                    <a:pt x="354427" y="2713037"/>
                    <a:pt x="373279" y="2694185"/>
                    <a:pt x="377049" y="2682874"/>
                  </a:cubicBezTo>
                  <a:close/>
                  <a:moveTo>
                    <a:pt x="146931" y="2597149"/>
                  </a:moveTo>
                  <a:cubicBezTo>
                    <a:pt x="124154" y="2657186"/>
                    <a:pt x="101376" y="2709717"/>
                    <a:pt x="78599" y="2762249"/>
                  </a:cubicBezTo>
                  <a:cubicBezTo>
                    <a:pt x="116561" y="2758497"/>
                    <a:pt x="150727" y="2720974"/>
                    <a:pt x="158320" y="2683452"/>
                  </a:cubicBezTo>
                  <a:cubicBezTo>
                    <a:pt x="165912" y="2649681"/>
                    <a:pt x="162116" y="2615911"/>
                    <a:pt x="146931" y="2597149"/>
                  </a:cubicBezTo>
                  <a:close/>
                  <a:moveTo>
                    <a:pt x="100755" y="2589212"/>
                  </a:moveTo>
                  <a:cubicBezTo>
                    <a:pt x="100755" y="2589212"/>
                    <a:pt x="100755" y="2589212"/>
                    <a:pt x="63483" y="2611806"/>
                  </a:cubicBezTo>
                  <a:cubicBezTo>
                    <a:pt x="33665" y="2641932"/>
                    <a:pt x="26211" y="2690886"/>
                    <a:pt x="33665" y="2736074"/>
                  </a:cubicBezTo>
                  <a:cubicBezTo>
                    <a:pt x="52301" y="2751137"/>
                    <a:pt x="56029" y="2717246"/>
                    <a:pt x="70937" y="2709715"/>
                  </a:cubicBezTo>
                  <a:cubicBezTo>
                    <a:pt x="89573" y="2672058"/>
                    <a:pt x="111936" y="2626869"/>
                    <a:pt x="100755" y="2589212"/>
                  </a:cubicBezTo>
                  <a:close/>
                  <a:moveTo>
                    <a:pt x="583424" y="2363787"/>
                  </a:moveTo>
                  <a:cubicBezTo>
                    <a:pt x="511637" y="2461624"/>
                    <a:pt x="473855" y="2566987"/>
                    <a:pt x="394511" y="2661061"/>
                  </a:cubicBezTo>
                  <a:cubicBezTo>
                    <a:pt x="394511" y="2661061"/>
                    <a:pt x="394511" y="2661061"/>
                    <a:pt x="398289" y="2668587"/>
                  </a:cubicBezTo>
                  <a:cubicBezTo>
                    <a:pt x="432294" y="2646009"/>
                    <a:pt x="447407" y="2604617"/>
                    <a:pt x="473855" y="2582039"/>
                  </a:cubicBezTo>
                  <a:cubicBezTo>
                    <a:pt x="519194" y="2514306"/>
                    <a:pt x="572089" y="2435284"/>
                    <a:pt x="583424" y="2363787"/>
                  </a:cubicBezTo>
                  <a:close/>
                  <a:moveTo>
                    <a:pt x="448486" y="2322512"/>
                  </a:moveTo>
                  <a:cubicBezTo>
                    <a:pt x="437147" y="2322512"/>
                    <a:pt x="433367" y="2330062"/>
                    <a:pt x="425808" y="2330062"/>
                  </a:cubicBezTo>
                  <a:cubicBezTo>
                    <a:pt x="391790" y="2394232"/>
                    <a:pt x="338873" y="2447078"/>
                    <a:pt x="289736" y="2492375"/>
                  </a:cubicBezTo>
                  <a:cubicBezTo>
                    <a:pt x="289736" y="2492375"/>
                    <a:pt x="289736" y="2492375"/>
                    <a:pt x="338873" y="2488601"/>
                  </a:cubicBezTo>
                  <a:cubicBezTo>
                    <a:pt x="406909" y="2462177"/>
                    <a:pt x="444706" y="2390457"/>
                    <a:pt x="448486" y="2322512"/>
                  </a:cubicBezTo>
                  <a:close/>
                  <a:moveTo>
                    <a:pt x="598108" y="2303462"/>
                  </a:moveTo>
                  <a:cubicBezTo>
                    <a:pt x="583027" y="2318605"/>
                    <a:pt x="575486" y="2333747"/>
                    <a:pt x="583027" y="2352675"/>
                  </a:cubicBezTo>
                  <a:cubicBezTo>
                    <a:pt x="605649" y="2337533"/>
                    <a:pt x="594338" y="2311033"/>
                    <a:pt x="598108" y="2303462"/>
                  </a:cubicBezTo>
                  <a:close/>
                  <a:moveTo>
                    <a:pt x="381083" y="2293882"/>
                  </a:moveTo>
                  <a:cubicBezTo>
                    <a:pt x="372576" y="2294824"/>
                    <a:pt x="365013" y="2296707"/>
                    <a:pt x="357451" y="2296707"/>
                  </a:cubicBezTo>
                  <a:cubicBezTo>
                    <a:pt x="293172" y="2334371"/>
                    <a:pt x="202424" y="2390868"/>
                    <a:pt x="217549" y="2473729"/>
                  </a:cubicBezTo>
                  <a:cubicBezTo>
                    <a:pt x="251579" y="2481262"/>
                    <a:pt x="289390" y="2451131"/>
                    <a:pt x="312077" y="2420999"/>
                  </a:cubicBezTo>
                  <a:cubicBezTo>
                    <a:pt x="349889" y="2390868"/>
                    <a:pt x="395263" y="2345671"/>
                    <a:pt x="410387" y="2296707"/>
                  </a:cubicBezTo>
                  <a:cubicBezTo>
                    <a:pt x="399044" y="2292941"/>
                    <a:pt x="389591" y="2292941"/>
                    <a:pt x="381083" y="2293882"/>
                  </a:cubicBezTo>
                  <a:close/>
                  <a:moveTo>
                    <a:pt x="131322" y="2117923"/>
                  </a:moveTo>
                  <a:cubicBezTo>
                    <a:pt x="111337" y="2118159"/>
                    <a:pt x="91294" y="2122161"/>
                    <a:pt x="71486" y="2131577"/>
                  </a:cubicBezTo>
                  <a:cubicBezTo>
                    <a:pt x="75259" y="2173007"/>
                    <a:pt x="33757" y="2195606"/>
                    <a:pt x="26211" y="2233270"/>
                  </a:cubicBezTo>
                  <a:cubicBezTo>
                    <a:pt x="105442" y="2286000"/>
                    <a:pt x="203537" y="2248336"/>
                    <a:pt x="278995" y="2210672"/>
                  </a:cubicBezTo>
                  <a:cubicBezTo>
                    <a:pt x="294087" y="2203139"/>
                    <a:pt x="316724" y="2188073"/>
                    <a:pt x="301633" y="2173007"/>
                  </a:cubicBezTo>
                  <a:cubicBezTo>
                    <a:pt x="250698" y="2150409"/>
                    <a:pt x="191275" y="2117217"/>
                    <a:pt x="131322" y="2117923"/>
                  </a:cubicBezTo>
                  <a:close/>
                  <a:moveTo>
                    <a:pt x="94307" y="2003424"/>
                  </a:moveTo>
                  <a:cubicBezTo>
                    <a:pt x="34149" y="2003424"/>
                    <a:pt x="75508" y="2063835"/>
                    <a:pt x="75508" y="2094040"/>
                  </a:cubicBezTo>
                  <a:cubicBezTo>
                    <a:pt x="161985" y="2090265"/>
                    <a:pt x="244702" y="2128022"/>
                    <a:pt x="319899" y="2143124"/>
                  </a:cubicBezTo>
                  <a:cubicBezTo>
                    <a:pt x="319899" y="2143124"/>
                    <a:pt x="319899" y="2143124"/>
                    <a:pt x="319899" y="2135573"/>
                  </a:cubicBezTo>
                  <a:cubicBezTo>
                    <a:pt x="282300" y="2052508"/>
                    <a:pt x="184544" y="2003424"/>
                    <a:pt x="94307" y="2003424"/>
                  </a:cubicBezTo>
                  <a:close/>
                  <a:moveTo>
                    <a:pt x="538974" y="1958974"/>
                  </a:moveTo>
                  <a:cubicBezTo>
                    <a:pt x="504684" y="1985168"/>
                    <a:pt x="455154" y="2007620"/>
                    <a:pt x="424674" y="2048781"/>
                  </a:cubicBezTo>
                  <a:cubicBezTo>
                    <a:pt x="455154" y="2063749"/>
                    <a:pt x="485634" y="2041297"/>
                    <a:pt x="504684" y="2022588"/>
                  </a:cubicBezTo>
                  <a:cubicBezTo>
                    <a:pt x="523734" y="2007620"/>
                    <a:pt x="538974" y="1981426"/>
                    <a:pt x="538974" y="1958974"/>
                  </a:cubicBezTo>
                  <a:close/>
                  <a:moveTo>
                    <a:pt x="523099" y="1898763"/>
                  </a:moveTo>
                  <a:cubicBezTo>
                    <a:pt x="444178" y="1887537"/>
                    <a:pt x="387805" y="1962377"/>
                    <a:pt x="338949" y="2018506"/>
                  </a:cubicBezTo>
                  <a:cubicBezTo>
                    <a:pt x="414112" y="2044700"/>
                    <a:pt x="470485" y="1969861"/>
                    <a:pt x="523099" y="1924957"/>
                  </a:cubicBezTo>
                  <a:cubicBezTo>
                    <a:pt x="523099" y="1924957"/>
                    <a:pt x="523099" y="1924957"/>
                    <a:pt x="523099" y="1898763"/>
                  </a:cubicBezTo>
                  <a:close/>
                  <a:moveTo>
                    <a:pt x="835836" y="1852612"/>
                  </a:moveTo>
                  <a:cubicBezTo>
                    <a:pt x="839606" y="1864042"/>
                    <a:pt x="854688" y="1867852"/>
                    <a:pt x="865999" y="1871662"/>
                  </a:cubicBezTo>
                  <a:cubicBezTo>
                    <a:pt x="865999" y="1867852"/>
                    <a:pt x="865999" y="1867852"/>
                    <a:pt x="862229" y="1864042"/>
                  </a:cubicBezTo>
                  <a:cubicBezTo>
                    <a:pt x="862229" y="1856422"/>
                    <a:pt x="843377" y="1852612"/>
                    <a:pt x="835836" y="1852612"/>
                  </a:cubicBezTo>
                  <a:close/>
                  <a:moveTo>
                    <a:pt x="500874" y="1804987"/>
                  </a:moveTo>
                  <a:cubicBezTo>
                    <a:pt x="500874" y="1819955"/>
                    <a:pt x="519697" y="1823697"/>
                    <a:pt x="530991" y="1834923"/>
                  </a:cubicBezTo>
                  <a:cubicBezTo>
                    <a:pt x="564873" y="1849891"/>
                    <a:pt x="610049" y="1857375"/>
                    <a:pt x="632637" y="1831181"/>
                  </a:cubicBezTo>
                  <a:cubicBezTo>
                    <a:pt x="583697" y="1834923"/>
                    <a:pt x="538521" y="1812471"/>
                    <a:pt x="500874" y="1804987"/>
                  </a:cubicBezTo>
                  <a:close/>
                  <a:moveTo>
                    <a:pt x="843774" y="1803977"/>
                  </a:moveTo>
                  <a:cubicBezTo>
                    <a:pt x="847478" y="1830242"/>
                    <a:pt x="880816" y="1833995"/>
                    <a:pt x="899337" y="1841499"/>
                  </a:cubicBezTo>
                  <a:cubicBezTo>
                    <a:pt x="888224" y="1822738"/>
                    <a:pt x="873408" y="1800224"/>
                    <a:pt x="843774" y="1803977"/>
                  </a:cubicBezTo>
                  <a:close/>
                  <a:moveTo>
                    <a:pt x="772397" y="1785937"/>
                  </a:moveTo>
                  <a:cubicBezTo>
                    <a:pt x="719665" y="1800967"/>
                    <a:pt x="700832" y="1861087"/>
                    <a:pt x="640567" y="1864844"/>
                  </a:cubicBezTo>
                  <a:cubicBezTo>
                    <a:pt x="550169" y="1883631"/>
                    <a:pt x="602901" y="1988840"/>
                    <a:pt x="531336" y="2037687"/>
                  </a:cubicBezTo>
                  <a:cubicBezTo>
                    <a:pt x="471071" y="2109079"/>
                    <a:pt x="399507" y="2075262"/>
                    <a:pt x="320409" y="2067747"/>
                  </a:cubicBezTo>
                  <a:cubicBezTo>
                    <a:pt x="335475" y="2097807"/>
                    <a:pt x="354308" y="2127866"/>
                    <a:pt x="361841" y="2157926"/>
                  </a:cubicBezTo>
                  <a:cubicBezTo>
                    <a:pt x="373141" y="2180471"/>
                    <a:pt x="407040" y="2210531"/>
                    <a:pt x="376907" y="2236833"/>
                  </a:cubicBezTo>
                  <a:cubicBezTo>
                    <a:pt x="369374" y="2240590"/>
                    <a:pt x="354308" y="2236833"/>
                    <a:pt x="350541" y="2233075"/>
                  </a:cubicBezTo>
                  <a:cubicBezTo>
                    <a:pt x="256377" y="2221803"/>
                    <a:pt x="188579" y="2304467"/>
                    <a:pt x="83115" y="2289437"/>
                  </a:cubicBezTo>
                  <a:cubicBezTo>
                    <a:pt x="34149" y="2315740"/>
                    <a:pt x="75581" y="2383374"/>
                    <a:pt x="49215" y="2420949"/>
                  </a:cubicBezTo>
                  <a:cubicBezTo>
                    <a:pt x="71815" y="2469796"/>
                    <a:pt x="128313" y="2499855"/>
                    <a:pt x="177279" y="2496098"/>
                  </a:cubicBezTo>
                  <a:cubicBezTo>
                    <a:pt x="184812" y="2398404"/>
                    <a:pt x="245077" y="2319497"/>
                    <a:pt x="335475" y="2274408"/>
                  </a:cubicBezTo>
                  <a:cubicBezTo>
                    <a:pt x="384440" y="2263135"/>
                    <a:pt x="437172" y="2248105"/>
                    <a:pt x="493671" y="2251863"/>
                  </a:cubicBezTo>
                  <a:cubicBezTo>
                    <a:pt x="482371" y="2345799"/>
                    <a:pt x="456005" y="2469796"/>
                    <a:pt x="354308" y="2511128"/>
                  </a:cubicBezTo>
                  <a:cubicBezTo>
                    <a:pt x="294043" y="2548702"/>
                    <a:pt x="214945" y="2492340"/>
                    <a:pt x="150913" y="2533673"/>
                  </a:cubicBezTo>
                  <a:cubicBezTo>
                    <a:pt x="147146" y="2556217"/>
                    <a:pt x="177279" y="2563732"/>
                    <a:pt x="181045" y="2582520"/>
                  </a:cubicBezTo>
                  <a:cubicBezTo>
                    <a:pt x="192345" y="2635124"/>
                    <a:pt x="196112" y="2695244"/>
                    <a:pt x="162213" y="2740333"/>
                  </a:cubicBezTo>
                  <a:cubicBezTo>
                    <a:pt x="139613" y="2774150"/>
                    <a:pt x="90648" y="2792938"/>
                    <a:pt x="75581" y="2830512"/>
                  </a:cubicBezTo>
                  <a:cubicBezTo>
                    <a:pt x="207411" y="2792938"/>
                    <a:pt x="324175" y="2699001"/>
                    <a:pt x="414573" y="2590035"/>
                  </a:cubicBezTo>
                  <a:cubicBezTo>
                    <a:pt x="546403" y="2405919"/>
                    <a:pt x="614201" y="2199258"/>
                    <a:pt x="610434" y="1962538"/>
                  </a:cubicBezTo>
                  <a:cubicBezTo>
                    <a:pt x="610434" y="1962538"/>
                    <a:pt x="610434" y="1962538"/>
                    <a:pt x="617968" y="1936236"/>
                  </a:cubicBezTo>
                  <a:cubicBezTo>
                    <a:pt x="693299" y="1924963"/>
                    <a:pt x="761097" y="1943751"/>
                    <a:pt x="832662" y="1902419"/>
                  </a:cubicBezTo>
                  <a:cubicBezTo>
                    <a:pt x="806296" y="1868601"/>
                    <a:pt x="802530" y="1819754"/>
                    <a:pt x="772397" y="1785937"/>
                  </a:cubicBezTo>
                  <a:close/>
                  <a:moveTo>
                    <a:pt x="512321" y="1717967"/>
                  </a:moveTo>
                  <a:cubicBezTo>
                    <a:pt x="493120" y="1716726"/>
                    <a:pt x="473742" y="1717908"/>
                    <a:pt x="454836" y="1721690"/>
                  </a:cubicBezTo>
                  <a:cubicBezTo>
                    <a:pt x="458617" y="1736818"/>
                    <a:pt x="473742" y="1744382"/>
                    <a:pt x="485085" y="1755728"/>
                  </a:cubicBezTo>
                  <a:cubicBezTo>
                    <a:pt x="538021" y="1778420"/>
                    <a:pt x="606082" y="1835150"/>
                    <a:pt x="662799" y="1789766"/>
                  </a:cubicBezTo>
                  <a:cubicBezTo>
                    <a:pt x="625933" y="1747219"/>
                    <a:pt x="569925" y="1721690"/>
                    <a:pt x="512321" y="1717967"/>
                  </a:cubicBezTo>
                  <a:close/>
                  <a:moveTo>
                    <a:pt x="956486" y="1714499"/>
                  </a:moveTo>
                  <a:cubicBezTo>
                    <a:pt x="956486" y="1714499"/>
                    <a:pt x="956486" y="1714499"/>
                    <a:pt x="956486" y="1729104"/>
                  </a:cubicBezTo>
                  <a:cubicBezTo>
                    <a:pt x="971538" y="1743710"/>
                    <a:pt x="997879" y="1751012"/>
                    <a:pt x="1024219" y="1747361"/>
                  </a:cubicBezTo>
                  <a:cubicBezTo>
                    <a:pt x="1035508" y="1747361"/>
                    <a:pt x="1058086" y="1740058"/>
                    <a:pt x="1054323" y="1729104"/>
                  </a:cubicBezTo>
                  <a:cubicBezTo>
                    <a:pt x="1054323" y="1729104"/>
                    <a:pt x="1054323" y="1729104"/>
                    <a:pt x="956486" y="1714499"/>
                  </a:cubicBezTo>
                  <a:close/>
                  <a:moveTo>
                    <a:pt x="892697" y="1608739"/>
                  </a:moveTo>
                  <a:cubicBezTo>
                    <a:pt x="873936" y="1612517"/>
                    <a:pt x="881441" y="1635180"/>
                    <a:pt x="888945" y="1646511"/>
                  </a:cubicBezTo>
                  <a:cubicBezTo>
                    <a:pt x="941477" y="1688060"/>
                    <a:pt x="1016522" y="1714500"/>
                    <a:pt x="1080311" y="1688060"/>
                  </a:cubicBezTo>
                  <a:cubicBezTo>
                    <a:pt x="1035284" y="1623848"/>
                    <a:pt x="967743" y="1604962"/>
                    <a:pt x="892697" y="1608739"/>
                  </a:cubicBezTo>
                  <a:close/>
                  <a:moveTo>
                    <a:pt x="569136" y="1579564"/>
                  </a:moveTo>
                  <a:cubicBezTo>
                    <a:pt x="569136" y="1579564"/>
                    <a:pt x="569136" y="1579564"/>
                    <a:pt x="572883" y="1590677"/>
                  </a:cubicBezTo>
                  <a:cubicBezTo>
                    <a:pt x="595362" y="1612902"/>
                    <a:pt x="640320" y="1609198"/>
                    <a:pt x="662799" y="1594381"/>
                  </a:cubicBezTo>
                  <a:cubicBezTo>
                    <a:pt x="632827" y="1590677"/>
                    <a:pt x="602855" y="1579564"/>
                    <a:pt x="569136" y="1579564"/>
                  </a:cubicBezTo>
                  <a:close/>
                  <a:moveTo>
                    <a:pt x="613653" y="1478143"/>
                  </a:moveTo>
                  <a:cubicBezTo>
                    <a:pt x="576512" y="1479550"/>
                    <a:pt x="538900" y="1490807"/>
                    <a:pt x="508811" y="1503940"/>
                  </a:cubicBezTo>
                  <a:cubicBezTo>
                    <a:pt x="508811" y="1503940"/>
                    <a:pt x="508811" y="1503940"/>
                    <a:pt x="512572" y="1515196"/>
                  </a:cubicBezTo>
                  <a:cubicBezTo>
                    <a:pt x="584034" y="1552719"/>
                    <a:pt x="655496" y="1582737"/>
                    <a:pt x="742003" y="1556471"/>
                  </a:cubicBezTo>
                  <a:cubicBezTo>
                    <a:pt x="753286" y="1533958"/>
                    <a:pt x="726958" y="1530205"/>
                    <a:pt x="715675" y="1511444"/>
                  </a:cubicBezTo>
                  <a:cubicBezTo>
                    <a:pt x="687466" y="1485178"/>
                    <a:pt x="650795" y="1476736"/>
                    <a:pt x="613653" y="1478143"/>
                  </a:cubicBezTo>
                  <a:close/>
                  <a:moveTo>
                    <a:pt x="1167800" y="1428751"/>
                  </a:moveTo>
                  <a:cubicBezTo>
                    <a:pt x="1140636" y="1462565"/>
                    <a:pt x="1152278" y="1511407"/>
                    <a:pt x="1175561" y="1541464"/>
                  </a:cubicBezTo>
                  <a:cubicBezTo>
                    <a:pt x="1175561" y="1541464"/>
                    <a:pt x="1175561" y="1541464"/>
                    <a:pt x="1175561" y="1533950"/>
                  </a:cubicBezTo>
                  <a:cubicBezTo>
                    <a:pt x="1171681" y="1496379"/>
                    <a:pt x="1167800" y="1462565"/>
                    <a:pt x="1167800" y="1428751"/>
                  </a:cubicBezTo>
                  <a:close/>
                  <a:moveTo>
                    <a:pt x="1208322" y="1420814"/>
                  </a:moveTo>
                  <a:cubicBezTo>
                    <a:pt x="1204497" y="1492199"/>
                    <a:pt x="1193024" y="1586126"/>
                    <a:pt x="1235093" y="1646239"/>
                  </a:cubicBezTo>
                  <a:cubicBezTo>
                    <a:pt x="1269513" y="1616183"/>
                    <a:pt x="1277162" y="1556069"/>
                    <a:pt x="1265689" y="1510984"/>
                  </a:cubicBezTo>
                  <a:cubicBezTo>
                    <a:pt x="1250391" y="1477170"/>
                    <a:pt x="1250391" y="1432085"/>
                    <a:pt x="1208322" y="1420814"/>
                  </a:cubicBezTo>
                  <a:close/>
                  <a:moveTo>
                    <a:pt x="293110" y="1406524"/>
                  </a:moveTo>
                  <a:cubicBezTo>
                    <a:pt x="262947" y="1489214"/>
                    <a:pt x="251636" y="1583181"/>
                    <a:pt x="293110" y="1662112"/>
                  </a:cubicBezTo>
                  <a:cubicBezTo>
                    <a:pt x="293110" y="1662112"/>
                    <a:pt x="293110" y="1662112"/>
                    <a:pt x="304421" y="1662112"/>
                  </a:cubicBezTo>
                  <a:cubicBezTo>
                    <a:pt x="334583" y="1583181"/>
                    <a:pt x="342124" y="1485456"/>
                    <a:pt x="296880" y="1406524"/>
                  </a:cubicBezTo>
                  <a:cubicBezTo>
                    <a:pt x="296880" y="1406524"/>
                    <a:pt x="296880" y="1406524"/>
                    <a:pt x="293110" y="1406524"/>
                  </a:cubicBezTo>
                  <a:close/>
                  <a:moveTo>
                    <a:pt x="964424" y="1384301"/>
                  </a:moveTo>
                  <a:cubicBezTo>
                    <a:pt x="892609" y="1384301"/>
                    <a:pt x="801894" y="1395493"/>
                    <a:pt x="726299" y="1395493"/>
                  </a:cubicBezTo>
                  <a:cubicBezTo>
                    <a:pt x="726299" y="1395493"/>
                    <a:pt x="726299" y="1395493"/>
                    <a:pt x="726299" y="1410416"/>
                  </a:cubicBezTo>
                  <a:cubicBezTo>
                    <a:pt x="775436" y="1447722"/>
                    <a:pt x="828353" y="1455184"/>
                    <a:pt x="885049" y="1458914"/>
                  </a:cubicBezTo>
                  <a:cubicBezTo>
                    <a:pt x="922847" y="1451453"/>
                    <a:pt x="945525" y="1406685"/>
                    <a:pt x="964424" y="1384301"/>
                  </a:cubicBezTo>
                  <a:close/>
                  <a:moveTo>
                    <a:pt x="244969" y="1379537"/>
                  </a:moveTo>
                  <a:cubicBezTo>
                    <a:pt x="184009" y="1413388"/>
                    <a:pt x="180199" y="1484850"/>
                    <a:pt x="184009" y="1545028"/>
                  </a:cubicBezTo>
                  <a:cubicBezTo>
                    <a:pt x="187819" y="1578878"/>
                    <a:pt x="206869" y="1612729"/>
                    <a:pt x="237349" y="1624012"/>
                  </a:cubicBezTo>
                  <a:cubicBezTo>
                    <a:pt x="244969" y="1608968"/>
                    <a:pt x="233539" y="1575117"/>
                    <a:pt x="233539" y="1548789"/>
                  </a:cubicBezTo>
                  <a:cubicBezTo>
                    <a:pt x="233539" y="1492372"/>
                    <a:pt x="241159" y="1435955"/>
                    <a:pt x="256399" y="1379537"/>
                  </a:cubicBezTo>
                  <a:cubicBezTo>
                    <a:pt x="256399" y="1379537"/>
                    <a:pt x="256399" y="1379537"/>
                    <a:pt x="244969" y="1379537"/>
                  </a:cubicBezTo>
                  <a:close/>
                  <a:moveTo>
                    <a:pt x="1189463" y="1327149"/>
                  </a:moveTo>
                  <a:cubicBezTo>
                    <a:pt x="1189463" y="1327149"/>
                    <a:pt x="1189463" y="1327149"/>
                    <a:pt x="1057562" y="1357233"/>
                  </a:cubicBezTo>
                  <a:cubicBezTo>
                    <a:pt x="1038719" y="1372275"/>
                    <a:pt x="1023645" y="1391077"/>
                    <a:pt x="1001033" y="1406119"/>
                  </a:cubicBezTo>
                  <a:cubicBezTo>
                    <a:pt x="944504" y="1447484"/>
                    <a:pt x="899281" y="1488849"/>
                    <a:pt x="865364" y="1552777"/>
                  </a:cubicBezTo>
                  <a:cubicBezTo>
                    <a:pt x="865364" y="1605423"/>
                    <a:pt x="914355" y="1567819"/>
                    <a:pt x="940735" y="1579100"/>
                  </a:cubicBezTo>
                  <a:cubicBezTo>
                    <a:pt x="1031182" y="1582861"/>
                    <a:pt x="1080173" y="1673112"/>
                    <a:pt x="1155545" y="1706956"/>
                  </a:cubicBezTo>
                  <a:cubicBezTo>
                    <a:pt x="1110322" y="1752081"/>
                    <a:pt x="1042487" y="1778405"/>
                    <a:pt x="982190" y="1770884"/>
                  </a:cubicBezTo>
                  <a:cubicBezTo>
                    <a:pt x="940735" y="1770884"/>
                    <a:pt x="914355" y="1729519"/>
                    <a:pt x="899281" y="1695674"/>
                  </a:cubicBezTo>
                  <a:cubicBezTo>
                    <a:pt x="869132" y="1669351"/>
                    <a:pt x="846521" y="1627986"/>
                    <a:pt x="827678" y="1597902"/>
                  </a:cubicBezTo>
                  <a:cubicBezTo>
                    <a:pt x="789992" y="1643028"/>
                    <a:pt x="778686" y="1714477"/>
                    <a:pt x="805066" y="1767123"/>
                  </a:cubicBezTo>
                  <a:cubicBezTo>
                    <a:pt x="869132" y="1770884"/>
                    <a:pt x="921893" y="1804728"/>
                    <a:pt x="959578" y="1857374"/>
                  </a:cubicBezTo>
                  <a:cubicBezTo>
                    <a:pt x="1019876" y="1853614"/>
                    <a:pt x="1076405" y="1812249"/>
                    <a:pt x="1129165" y="1774644"/>
                  </a:cubicBezTo>
                  <a:cubicBezTo>
                    <a:pt x="1166851" y="1744560"/>
                    <a:pt x="1212074" y="1714477"/>
                    <a:pt x="1208305" y="1665591"/>
                  </a:cubicBezTo>
                  <a:cubicBezTo>
                    <a:pt x="1140471" y="1612944"/>
                    <a:pt x="1121628" y="1518933"/>
                    <a:pt x="1121628" y="1439963"/>
                  </a:cubicBezTo>
                  <a:cubicBezTo>
                    <a:pt x="1132934" y="1394838"/>
                    <a:pt x="1208305" y="1372275"/>
                    <a:pt x="1189463" y="1327149"/>
                  </a:cubicBezTo>
                  <a:close/>
                  <a:moveTo>
                    <a:pt x="1309635" y="1277753"/>
                  </a:moveTo>
                  <a:cubicBezTo>
                    <a:pt x="1294713" y="1280043"/>
                    <a:pt x="1281924" y="1291315"/>
                    <a:pt x="1264871" y="1294132"/>
                  </a:cubicBezTo>
                  <a:cubicBezTo>
                    <a:pt x="1234555" y="1312917"/>
                    <a:pt x="1223186" y="1346731"/>
                    <a:pt x="1223186" y="1380545"/>
                  </a:cubicBezTo>
                  <a:cubicBezTo>
                    <a:pt x="1261081" y="1418115"/>
                    <a:pt x="1276239" y="1459443"/>
                    <a:pt x="1302766" y="1497014"/>
                  </a:cubicBezTo>
                  <a:cubicBezTo>
                    <a:pt x="1329293" y="1429387"/>
                    <a:pt x="1340661" y="1346731"/>
                    <a:pt x="1325503" y="1279103"/>
                  </a:cubicBezTo>
                  <a:cubicBezTo>
                    <a:pt x="1319819" y="1277225"/>
                    <a:pt x="1314608" y="1276990"/>
                    <a:pt x="1309635" y="1277753"/>
                  </a:cubicBezTo>
                  <a:close/>
                  <a:moveTo>
                    <a:pt x="507713" y="1217612"/>
                  </a:moveTo>
                  <a:cubicBezTo>
                    <a:pt x="484999" y="1262856"/>
                    <a:pt x="507713" y="1315640"/>
                    <a:pt x="541783" y="1353343"/>
                  </a:cubicBezTo>
                  <a:cubicBezTo>
                    <a:pt x="572068" y="1368425"/>
                    <a:pt x="606138" y="1398587"/>
                    <a:pt x="632637" y="1375965"/>
                  </a:cubicBezTo>
                  <a:cubicBezTo>
                    <a:pt x="632637" y="1375965"/>
                    <a:pt x="632637" y="1375965"/>
                    <a:pt x="625066" y="1360884"/>
                  </a:cubicBezTo>
                  <a:cubicBezTo>
                    <a:pt x="575853" y="1330722"/>
                    <a:pt x="549354" y="1266626"/>
                    <a:pt x="507713" y="1217612"/>
                  </a:cubicBezTo>
                  <a:close/>
                  <a:moveTo>
                    <a:pt x="549116" y="1195389"/>
                  </a:moveTo>
                  <a:cubicBezTo>
                    <a:pt x="549116" y="1195389"/>
                    <a:pt x="549116" y="1195389"/>
                    <a:pt x="545324" y="1199142"/>
                  </a:cubicBezTo>
                  <a:cubicBezTo>
                    <a:pt x="575663" y="1262930"/>
                    <a:pt x="609794" y="1334223"/>
                    <a:pt x="678057" y="1360489"/>
                  </a:cubicBezTo>
                  <a:cubicBezTo>
                    <a:pt x="678057" y="1360489"/>
                    <a:pt x="678057" y="1360489"/>
                    <a:pt x="681849" y="1349232"/>
                  </a:cubicBezTo>
                  <a:cubicBezTo>
                    <a:pt x="666680" y="1277939"/>
                    <a:pt x="613587" y="1217903"/>
                    <a:pt x="549116" y="1195389"/>
                  </a:cubicBezTo>
                  <a:close/>
                  <a:moveTo>
                    <a:pt x="959662" y="1176929"/>
                  </a:moveTo>
                  <a:cubicBezTo>
                    <a:pt x="891796" y="1173164"/>
                    <a:pt x="854093" y="1255987"/>
                    <a:pt x="808849" y="1297398"/>
                  </a:cubicBezTo>
                  <a:cubicBezTo>
                    <a:pt x="808849" y="1297398"/>
                    <a:pt x="808849" y="1297398"/>
                    <a:pt x="839012" y="1304927"/>
                  </a:cubicBezTo>
                  <a:cubicBezTo>
                    <a:pt x="903107" y="1293633"/>
                    <a:pt x="940810" y="1229634"/>
                    <a:pt x="959662" y="1176929"/>
                  </a:cubicBezTo>
                  <a:close/>
                  <a:moveTo>
                    <a:pt x="924973" y="1128450"/>
                  </a:moveTo>
                  <a:cubicBezTo>
                    <a:pt x="920467" y="1127633"/>
                    <a:pt x="915669" y="1128333"/>
                    <a:pt x="910754" y="1129733"/>
                  </a:cubicBezTo>
                  <a:cubicBezTo>
                    <a:pt x="900924" y="1132532"/>
                    <a:pt x="890625" y="1138132"/>
                    <a:pt x="881263" y="1139998"/>
                  </a:cubicBezTo>
                  <a:cubicBezTo>
                    <a:pt x="828835" y="1147464"/>
                    <a:pt x="810110" y="1203455"/>
                    <a:pt x="791386" y="1255714"/>
                  </a:cubicBezTo>
                  <a:cubicBezTo>
                    <a:pt x="843814" y="1222119"/>
                    <a:pt x="881263" y="1162395"/>
                    <a:pt x="937436" y="1136265"/>
                  </a:cubicBezTo>
                  <a:cubicBezTo>
                    <a:pt x="933691" y="1131599"/>
                    <a:pt x="929478" y="1129266"/>
                    <a:pt x="924973" y="1128450"/>
                  </a:cubicBezTo>
                  <a:close/>
                  <a:moveTo>
                    <a:pt x="372815" y="963611"/>
                  </a:moveTo>
                  <a:cubicBezTo>
                    <a:pt x="369111" y="1019400"/>
                    <a:pt x="387632" y="1060313"/>
                    <a:pt x="417266" y="1093786"/>
                  </a:cubicBezTo>
                  <a:cubicBezTo>
                    <a:pt x="424674" y="1075190"/>
                    <a:pt x="424674" y="1045435"/>
                    <a:pt x="417266" y="1026839"/>
                  </a:cubicBezTo>
                  <a:cubicBezTo>
                    <a:pt x="409857" y="1004523"/>
                    <a:pt x="395041" y="974769"/>
                    <a:pt x="372815" y="963611"/>
                  </a:cubicBezTo>
                  <a:close/>
                  <a:moveTo>
                    <a:pt x="331011" y="947736"/>
                  </a:moveTo>
                  <a:cubicBezTo>
                    <a:pt x="289736" y="996750"/>
                    <a:pt x="338516" y="1060846"/>
                    <a:pt x="372286" y="1098549"/>
                  </a:cubicBezTo>
                  <a:cubicBezTo>
                    <a:pt x="349772" y="1053305"/>
                    <a:pt x="342268" y="992980"/>
                    <a:pt x="331011" y="947736"/>
                  </a:cubicBezTo>
                  <a:close/>
                  <a:moveTo>
                    <a:pt x="519924" y="917576"/>
                  </a:moveTo>
                  <a:cubicBezTo>
                    <a:pt x="531209" y="1004644"/>
                    <a:pt x="632775" y="1016001"/>
                    <a:pt x="692962" y="1016001"/>
                  </a:cubicBezTo>
                  <a:cubicBezTo>
                    <a:pt x="644060" y="974360"/>
                    <a:pt x="572588" y="963003"/>
                    <a:pt x="519924" y="917576"/>
                  </a:cubicBezTo>
                  <a:close/>
                  <a:moveTo>
                    <a:pt x="1456838" y="898526"/>
                  </a:moveTo>
                  <a:cubicBezTo>
                    <a:pt x="1434324" y="955012"/>
                    <a:pt x="1404306" y="1003966"/>
                    <a:pt x="1351774" y="1052920"/>
                  </a:cubicBezTo>
                  <a:cubicBezTo>
                    <a:pt x="1396801" y="1060451"/>
                    <a:pt x="1419315" y="1019028"/>
                    <a:pt x="1445581" y="988903"/>
                  </a:cubicBezTo>
                  <a:cubicBezTo>
                    <a:pt x="1456838" y="962543"/>
                    <a:pt x="1475599" y="917355"/>
                    <a:pt x="1456838" y="898526"/>
                  </a:cubicBezTo>
                  <a:close/>
                  <a:moveTo>
                    <a:pt x="1581962" y="884240"/>
                  </a:moveTo>
                  <a:cubicBezTo>
                    <a:pt x="1589491" y="906862"/>
                    <a:pt x="1608315" y="914403"/>
                    <a:pt x="1615844" y="933254"/>
                  </a:cubicBezTo>
                  <a:cubicBezTo>
                    <a:pt x="1649726" y="948336"/>
                    <a:pt x="1683608" y="974728"/>
                    <a:pt x="1713725" y="959647"/>
                  </a:cubicBezTo>
                  <a:cubicBezTo>
                    <a:pt x="1713725" y="959647"/>
                    <a:pt x="1713725" y="959647"/>
                    <a:pt x="1709960" y="955876"/>
                  </a:cubicBezTo>
                  <a:cubicBezTo>
                    <a:pt x="1668549" y="933254"/>
                    <a:pt x="1627138" y="899321"/>
                    <a:pt x="1581962" y="884240"/>
                  </a:cubicBezTo>
                  <a:close/>
                  <a:moveTo>
                    <a:pt x="1439087" y="861021"/>
                  </a:moveTo>
                  <a:cubicBezTo>
                    <a:pt x="1337169" y="857251"/>
                    <a:pt x="1303197" y="966590"/>
                    <a:pt x="1269224" y="1034456"/>
                  </a:cubicBezTo>
                  <a:cubicBezTo>
                    <a:pt x="1269224" y="1034456"/>
                    <a:pt x="1269224" y="1034456"/>
                    <a:pt x="1284323" y="1038226"/>
                  </a:cubicBezTo>
                  <a:cubicBezTo>
                    <a:pt x="1367367" y="1023145"/>
                    <a:pt x="1420213" y="940198"/>
                    <a:pt x="1439087" y="861021"/>
                  </a:cubicBezTo>
                  <a:close/>
                  <a:moveTo>
                    <a:pt x="1113669" y="852362"/>
                  </a:moveTo>
                  <a:cubicBezTo>
                    <a:pt x="1111748" y="851540"/>
                    <a:pt x="1109421" y="851775"/>
                    <a:pt x="1106627" y="853653"/>
                  </a:cubicBezTo>
                  <a:cubicBezTo>
                    <a:pt x="1054484" y="910010"/>
                    <a:pt x="1035861" y="996422"/>
                    <a:pt x="1058208" y="1071564"/>
                  </a:cubicBezTo>
                  <a:cubicBezTo>
                    <a:pt x="1128975" y="1033993"/>
                    <a:pt x="1132699" y="943823"/>
                    <a:pt x="1121525" y="872439"/>
                  </a:cubicBezTo>
                  <a:cubicBezTo>
                    <a:pt x="1121525" y="866804"/>
                    <a:pt x="1119430" y="854828"/>
                    <a:pt x="1113669" y="852362"/>
                  </a:cubicBezTo>
                  <a:close/>
                  <a:moveTo>
                    <a:pt x="1061715" y="838201"/>
                  </a:moveTo>
                  <a:cubicBezTo>
                    <a:pt x="1046747" y="841987"/>
                    <a:pt x="1039263" y="857129"/>
                    <a:pt x="1031779" y="868486"/>
                  </a:cubicBezTo>
                  <a:cubicBezTo>
                    <a:pt x="1024295" y="883628"/>
                    <a:pt x="1016811" y="917698"/>
                    <a:pt x="1028037" y="936626"/>
                  </a:cubicBezTo>
                  <a:cubicBezTo>
                    <a:pt x="1039263" y="898770"/>
                    <a:pt x="1069199" y="864700"/>
                    <a:pt x="1061715" y="838201"/>
                  </a:cubicBezTo>
                  <a:close/>
                  <a:moveTo>
                    <a:pt x="538715" y="835026"/>
                  </a:moveTo>
                  <a:cubicBezTo>
                    <a:pt x="538715" y="835026"/>
                    <a:pt x="538715" y="835026"/>
                    <a:pt x="519924" y="842546"/>
                  </a:cubicBezTo>
                  <a:cubicBezTo>
                    <a:pt x="534957" y="925263"/>
                    <a:pt x="625153" y="951582"/>
                    <a:pt x="692800" y="977901"/>
                  </a:cubicBezTo>
                  <a:cubicBezTo>
                    <a:pt x="692800" y="977901"/>
                    <a:pt x="692800" y="977901"/>
                    <a:pt x="704074" y="974141"/>
                  </a:cubicBezTo>
                  <a:cubicBezTo>
                    <a:pt x="685283" y="902704"/>
                    <a:pt x="610120" y="838786"/>
                    <a:pt x="538715" y="835026"/>
                  </a:cubicBezTo>
                  <a:close/>
                  <a:moveTo>
                    <a:pt x="1608968" y="810389"/>
                  </a:moveTo>
                  <a:cubicBezTo>
                    <a:pt x="1595464" y="809091"/>
                    <a:pt x="1581249" y="810743"/>
                    <a:pt x="1566087" y="816406"/>
                  </a:cubicBezTo>
                  <a:cubicBezTo>
                    <a:pt x="1566087" y="816406"/>
                    <a:pt x="1566087" y="816406"/>
                    <a:pt x="1566087" y="823958"/>
                  </a:cubicBezTo>
                  <a:cubicBezTo>
                    <a:pt x="1619155" y="876817"/>
                    <a:pt x="1687385" y="918349"/>
                    <a:pt x="1751825" y="933452"/>
                  </a:cubicBezTo>
                  <a:cubicBezTo>
                    <a:pt x="1748035" y="910798"/>
                    <a:pt x="1729082" y="895695"/>
                    <a:pt x="1717710" y="873041"/>
                  </a:cubicBezTo>
                  <a:cubicBezTo>
                    <a:pt x="1683595" y="844724"/>
                    <a:pt x="1649480" y="814282"/>
                    <a:pt x="1608968" y="810389"/>
                  </a:cubicBezTo>
                  <a:close/>
                  <a:moveTo>
                    <a:pt x="108761" y="741361"/>
                  </a:moveTo>
                  <a:cubicBezTo>
                    <a:pt x="116265" y="778633"/>
                    <a:pt x="146284" y="819632"/>
                    <a:pt x="191311" y="827086"/>
                  </a:cubicBezTo>
                  <a:cubicBezTo>
                    <a:pt x="153788" y="804723"/>
                    <a:pt x="153788" y="748815"/>
                    <a:pt x="108761" y="741361"/>
                  </a:cubicBezTo>
                  <a:close/>
                  <a:moveTo>
                    <a:pt x="1386211" y="738189"/>
                  </a:moveTo>
                  <a:cubicBezTo>
                    <a:pt x="1352140" y="764336"/>
                    <a:pt x="1295356" y="753130"/>
                    <a:pt x="1261286" y="783013"/>
                  </a:cubicBezTo>
                  <a:cubicBezTo>
                    <a:pt x="1261286" y="783013"/>
                    <a:pt x="1261286" y="783013"/>
                    <a:pt x="1299142" y="801689"/>
                  </a:cubicBezTo>
                  <a:cubicBezTo>
                    <a:pt x="1333212" y="797954"/>
                    <a:pt x="1367283" y="783013"/>
                    <a:pt x="1389996" y="760601"/>
                  </a:cubicBezTo>
                  <a:cubicBezTo>
                    <a:pt x="1397567" y="753130"/>
                    <a:pt x="1408924" y="738189"/>
                    <a:pt x="1386211" y="738189"/>
                  </a:cubicBezTo>
                  <a:close/>
                  <a:moveTo>
                    <a:pt x="128374" y="696911"/>
                  </a:moveTo>
                  <a:cubicBezTo>
                    <a:pt x="128374" y="696911"/>
                    <a:pt x="128374" y="696911"/>
                    <a:pt x="124636" y="704356"/>
                  </a:cubicBezTo>
                  <a:cubicBezTo>
                    <a:pt x="169496" y="730413"/>
                    <a:pt x="180711" y="804861"/>
                    <a:pt x="240524" y="801138"/>
                  </a:cubicBezTo>
                  <a:cubicBezTo>
                    <a:pt x="240524" y="801138"/>
                    <a:pt x="240524" y="801138"/>
                    <a:pt x="236786" y="786249"/>
                  </a:cubicBezTo>
                  <a:cubicBezTo>
                    <a:pt x="221832" y="745302"/>
                    <a:pt x="180711" y="700633"/>
                    <a:pt x="128374" y="696911"/>
                  </a:cubicBezTo>
                  <a:close/>
                  <a:moveTo>
                    <a:pt x="1254443" y="685272"/>
                  </a:moveTo>
                  <a:cubicBezTo>
                    <a:pt x="1220470" y="685272"/>
                    <a:pt x="1182723" y="677864"/>
                    <a:pt x="1167624" y="714906"/>
                  </a:cubicBezTo>
                  <a:cubicBezTo>
                    <a:pt x="1186498" y="737131"/>
                    <a:pt x="1212921" y="729722"/>
                    <a:pt x="1243119" y="740835"/>
                  </a:cubicBezTo>
                  <a:cubicBezTo>
                    <a:pt x="1269542" y="744539"/>
                    <a:pt x="1314839" y="744539"/>
                    <a:pt x="1337487" y="714906"/>
                  </a:cubicBezTo>
                  <a:cubicBezTo>
                    <a:pt x="1307289" y="696385"/>
                    <a:pt x="1284641" y="696385"/>
                    <a:pt x="1254443" y="685272"/>
                  </a:cubicBezTo>
                  <a:close/>
                  <a:moveTo>
                    <a:pt x="1829612" y="620715"/>
                  </a:moveTo>
                  <a:cubicBezTo>
                    <a:pt x="1784622" y="639567"/>
                    <a:pt x="1717136" y="632026"/>
                    <a:pt x="1664647" y="635796"/>
                  </a:cubicBezTo>
                  <a:cubicBezTo>
                    <a:pt x="1664647" y="635796"/>
                    <a:pt x="1664647" y="635796"/>
                    <a:pt x="1653399" y="643337"/>
                  </a:cubicBezTo>
                  <a:cubicBezTo>
                    <a:pt x="1687142" y="665959"/>
                    <a:pt x="1720885" y="681040"/>
                    <a:pt x="1762126" y="669729"/>
                  </a:cubicBezTo>
                  <a:cubicBezTo>
                    <a:pt x="1784622" y="662189"/>
                    <a:pt x="1825863" y="643337"/>
                    <a:pt x="1829612" y="620715"/>
                  </a:cubicBezTo>
                  <a:close/>
                  <a:moveTo>
                    <a:pt x="127811" y="565148"/>
                  </a:moveTo>
                  <a:cubicBezTo>
                    <a:pt x="127811" y="565148"/>
                    <a:pt x="127811" y="565148"/>
                    <a:pt x="150036" y="590548"/>
                  </a:cubicBezTo>
                  <a:cubicBezTo>
                    <a:pt x="150036" y="590548"/>
                    <a:pt x="150036" y="590548"/>
                    <a:pt x="150036" y="579662"/>
                  </a:cubicBezTo>
                  <a:cubicBezTo>
                    <a:pt x="150036" y="579662"/>
                    <a:pt x="150036" y="579662"/>
                    <a:pt x="127811" y="565148"/>
                  </a:cubicBezTo>
                  <a:close/>
                  <a:moveTo>
                    <a:pt x="1725337" y="519115"/>
                  </a:moveTo>
                  <a:cubicBezTo>
                    <a:pt x="1683953" y="530386"/>
                    <a:pt x="1612472" y="541658"/>
                    <a:pt x="1589899" y="582986"/>
                  </a:cubicBezTo>
                  <a:cubicBezTo>
                    <a:pt x="1665142" y="631828"/>
                    <a:pt x="1793056" y="616800"/>
                    <a:pt x="1864537" y="564200"/>
                  </a:cubicBezTo>
                  <a:cubicBezTo>
                    <a:pt x="1823153" y="530386"/>
                    <a:pt x="1778007" y="530386"/>
                    <a:pt x="1725337" y="519115"/>
                  </a:cubicBezTo>
                  <a:close/>
                  <a:moveTo>
                    <a:pt x="963307" y="492457"/>
                  </a:moveTo>
                  <a:cubicBezTo>
                    <a:pt x="943081" y="490111"/>
                    <a:pt x="920503" y="495743"/>
                    <a:pt x="903569" y="505130"/>
                  </a:cubicBezTo>
                  <a:cubicBezTo>
                    <a:pt x="847125" y="568961"/>
                    <a:pt x="862177" y="662831"/>
                    <a:pt x="850888" y="745436"/>
                  </a:cubicBezTo>
                  <a:cubicBezTo>
                    <a:pt x="850888" y="798003"/>
                    <a:pt x="835836" y="865589"/>
                    <a:pt x="854651" y="914401"/>
                  </a:cubicBezTo>
                  <a:cubicBezTo>
                    <a:pt x="892281" y="873099"/>
                    <a:pt x="944962" y="858079"/>
                    <a:pt x="978829" y="805512"/>
                  </a:cubicBezTo>
                  <a:cubicBezTo>
                    <a:pt x="1039036" y="737926"/>
                    <a:pt x="1039036" y="621528"/>
                    <a:pt x="1008932" y="527659"/>
                  </a:cubicBezTo>
                  <a:cubicBezTo>
                    <a:pt x="1001406" y="505130"/>
                    <a:pt x="983532" y="494804"/>
                    <a:pt x="963307" y="492457"/>
                  </a:cubicBezTo>
                  <a:close/>
                  <a:moveTo>
                    <a:pt x="828252" y="466726"/>
                  </a:moveTo>
                  <a:cubicBezTo>
                    <a:pt x="828252" y="466726"/>
                    <a:pt x="828252" y="466726"/>
                    <a:pt x="741433" y="526807"/>
                  </a:cubicBezTo>
                  <a:cubicBezTo>
                    <a:pt x="696136" y="598153"/>
                    <a:pt x="718784" y="699539"/>
                    <a:pt x="741433" y="767130"/>
                  </a:cubicBezTo>
                  <a:cubicBezTo>
                    <a:pt x="764081" y="800925"/>
                    <a:pt x="779180" y="845986"/>
                    <a:pt x="813153" y="857251"/>
                  </a:cubicBezTo>
                  <a:cubicBezTo>
                    <a:pt x="813153" y="857251"/>
                    <a:pt x="813153" y="857251"/>
                    <a:pt x="832026" y="684519"/>
                  </a:cubicBezTo>
                  <a:cubicBezTo>
                    <a:pt x="828252" y="616928"/>
                    <a:pt x="843351" y="553092"/>
                    <a:pt x="865999" y="489256"/>
                  </a:cubicBezTo>
                  <a:cubicBezTo>
                    <a:pt x="862224" y="477991"/>
                    <a:pt x="843351" y="466726"/>
                    <a:pt x="828252" y="466726"/>
                  </a:cubicBezTo>
                  <a:close/>
                  <a:moveTo>
                    <a:pt x="150610" y="466723"/>
                  </a:moveTo>
                  <a:cubicBezTo>
                    <a:pt x="146861" y="485484"/>
                    <a:pt x="154359" y="507998"/>
                    <a:pt x="154359" y="526759"/>
                  </a:cubicBezTo>
                  <a:cubicBezTo>
                    <a:pt x="184353" y="594300"/>
                    <a:pt x="259337" y="661841"/>
                    <a:pt x="323074" y="673098"/>
                  </a:cubicBezTo>
                  <a:cubicBezTo>
                    <a:pt x="315576" y="571787"/>
                    <a:pt x="233093" y="500493"/>
                    <a:pt x="150610" y="466723"/>
                  </a:cubicBezTo>
                  <a:close/>
                  <a:moveTo>
                    <a:pt x="1438293" y="414339"/>
                  </a:moveTo>
                  <a:cubicBezTo>
                    <a:pt x="1434324" y="421483"/>
                    <a:pt x="1438293" y="425055"/>
                    <a:pt x="1438293" y="428627"/>
                  </a:cubicBezTo>
                  <a:cubicBezTo>
                    <a:pt x="1438293" y="428627"/>
                    <a:pt x="1438293" y="428627"/>
                    <a:pt x="1442262" y="421483"/>
                  </a:cubicBezTo>
                  <a:cubicBezTo>
                    <a:pt x="1442262" y="421483"/>
                    <a:pt x="1442262" y="421483"/>
                    <a:pt x="1438293" y="414339"/>
                  </a:cubicBezTo>
                  <a:close/>
                  <a:moveTo>
                    <a:pt x="836413" y="414339"/>
                  </a:moveTo>
                  <a:cubicBezTo>
                    <a:pt x="832661" y="436961"/>
                    <a:pt x="843918" y="444502"/>
                    <a:pt x="866432" y="452042"/>
                  </a:cubicBezTo>
                  <a:cubicBezTo>
                    <a:pt x="888945" y="463353"/>
                    <a:pt x="937725" y="474664"/>
                    <a:pt x="956486" y="452042"/>
                  </a:cubicBezTo>
                  <a:cubicBezTo>
                    <a:pt x="918963" y="448272"/>
                    <a:pt x="866432" y="444502"/>
                    <a:pt x="836413" y="414339"/>
                  </a:cubicBezTo>
                  <a:close/>
                  <a:moveTo>
                    <a:pt x="674736" y="346124"/>
                  </a:moveTo>
                  <a:cubicBezTo>
                    <a:pt x="599803" y="353527"/>
                    <a:pt x="524340" y="381021"/>
                    <a:pt x="459456" y="406400"/>
                  </a:cubicBezTo>
                  <a:cubicBezTo>
                    <a:pt x="459456" y="406400"/>
                    <a:pt x="459456" y="406400"/>
                    <a:pt x="399274" y="432719"/>
                  </a:cubicBezTo>
                  <a:cubicBezTo>
                    <a:pt x="429365" y="462798"/>
                    <a:pt x="470740" y="481597"/>
                    <a:pt x="504593" y="507916"/>
                  </a:cubicBezTo>
                  <a:cubicBezTo>
                    <a:pt x="594866" y="549275"/>
                    <a:pt x="718991" y="522956"/>
                    <a:pt x="786696" y="459038"/>
                  </a:cubicBezTo>
                  <a:cubicBezTo>
                    <a:pt x="816787" y="421439"/>
                    <a:pt x="764128" y="383841"/>
                    <a:pt x="749082" y="346242"/>
                  </a:cubicBezTo>
                  <a:cubicBezTo>
                    <a:pt x="724633" y="343422"/>
                    <a:pt x="699714" y="343657"/>
                    <a:pt x="674736" y="346124"/>
                  </a:cubicBezTo>
                  <a:close/>
                  <a:moveTo>
                    <a:pt x="786868" y="328614"/>
                  </a:moveTo>
                  <a:cubicBezTo>
                    <a:pt x="775511" y="332374"/>
                    <a:pt x="779297" y="343654"/>
                    <a:pt x="779297" y="347414"/>
                  </a:cubicBezTo>
                  <a:cubicBezTo>
                    <a:pt x="786868" y="366213"/>
                    <a:pt x="805796" y="400052"/>
                    <a:pt x="824724" y="396292"/>
                  </a:cubicBezTo>
                  <a:cubicBezTo>
                    <a:pt x="805796" y="373733"/>
                    <a:pt x="817153" y="336134"/>
                    <a:pt x="786868" y="328614"/>
                  </a:cubicBezTo>
                  <a:close/>
                  <a:moveTo>
                    <a:pt x="779480" y="274639"/>
                  </a:moveTo>
                  <a:cubicBezTo>
                    <a:pt x="779480" y="274639"/>
                    <a:pt x="779480" y="274639"/>
                    <a:pt x="775511" y="286545"/>
                  </a:cubicBezTo>
                  <a:cubicBezTo>
                    <a:pt x="775511" y="286545"/>
                    <a:pt x="775511" y="286545"/>
                    <a:pt x="787417" y="290514"/>
                  </a:cubicBezTo>
                  <a:cubicBezTo>
                    <a:pt x="791386" y="282577"/>
                    <a:pt x="787417" y="274639"/>
                    <a:pt x="779480" y="274639"/>
                  </a:cubicBezTo>
                  <a:close/>
                  <a:moveTo>
                    <a:pt x="1792434" y="219077"/>
                  </a:moveTo>
                  <a:cubicBezTo>
                    <a:pt x="1740097" y="264321"/>
                    <a:pt x="1691499" y="328416"/>
                    <a:pt x="1691499" y="400052"/>
                  </a:cubicBezTo>
                  <a:cubicBezTo>
                    <a:pt x="1740097" y="396282"/>
                    <a:pt x="1762527" y="347268"/>
                    <a:pt x="1777481" y="305794"/>
                  </a:cubicBezTo>
                  <a:cubicBezTo>
                    <a:pt x="1792434" y="279402"/>
                    <a:pt x="1807387" y="241699"/>
                    <a:pt x="1792434" y="219077"/>
                  </a:cubicBezTo>
                  <a:close/>
                  <a:moveTo>
                    <a:pt x="1841544" y="204790"/>
                  </a:moveTo>
                  <a:cubicBezTo>
                    <a:pt x="1826591" y="276083"/>
                    <a:pt x="1792946" y="343624"/>
                    <a:pt x="1751824" y="403661"/>
                  </a:cubicBezTo>
                  <a:cubicBezTo>
                    <a:pt x="1751824" y="403661"/>
                    <a:pt x="1751824" y="403661"/>
                    <a:pt x="1781731" y="411165"/>
                  </a:cubicBezTo>
                  <a:cubicBezTo>
                    <a:pt x="1819114" y="396156"/>
                    <a:pt x="1852759" y="351129"/>
                    <a:pt x="1860235" y="313606"/>
                  </a:cubicBezTo>
                  <a:cubicBezTo>
                    <a:pt x="1863974" y="276083"/>
                    <a:pt x="1867712" y="231056"/>
                    <a:pt x="1841544" y="204790"/>
                  </a:cubicBezTo>
                  <a:close/>
                  <a:moveTo>
                    <a:pt x="1547037" y="188914"/>
                  </a:moveTo>
                  <a:cubicBezTo>
                    <a:pt x="1520812" y="215221"/>
                    <a:pt x="1472107" y="256561"/>
                    <a:pt x="1423403" y="282868"/>
                  </a:cubicBezTo>
                  <a:cubicBezTo>
                    <a:pt x="1408417" y="305417"/>
                    <a:pt x="1370952" y="290385"/>
                    <a:pt x="1359712" y="324208"/>
                  </a:cubicBezTo>
                  <a:cubicBezTo>
                    <a:pt x="1378445" y="335483"/>
                    <a:pt x="1397177" y="373064"/>
                    <a:pt x="1423403" y="373064"/>
                  </a:cubicBezTo>
                  <a:cubicBezTo>
                    <a:pt x="1483347" y="331724"/>
                    <a:pt x="1535798" y="264077"/>
                    <a:pt x="1547037" y="188914"/>
                  </a:cubicBezTo>
                  <a:close/>
                  <a:moveTo>
                    <a:pt x="2075675" y="34927"/>
                  </a:moveTo>
                  <a:cubicBezTo>
                    <a:pt x="2064303" y="38687"/>
                    <a:pt x="2030188" y="42447"/>
                    <a:pt x="2015026" y="53727"/>
                  </a:cubicBezTo>
                  <a:cubicBezTo>
                    <a:pt x="1977120" y="80046"/>
                    <a:pt x="1920262" y="53727"/>
                    <a:pt x="1889937" y="87566"/>
                  </a:cubicBezTo>
                  <a:cubicBezTo>
                    <a:pt x="1912681" y="95085"/>
                    <a:pt x="1946796" y="106365"/>
                    <a:pt x="1977120" y="106365"/>
                  </a:cubicBezTo>
                  <a:cubicBezTo>
                    <a:pt x="2018817" y="95085"/>
                    <a:pt x="2064303" y="76286"/>
                    <a:pt x="2075675" y="34927"/>
                  </a:cubicBezTo>
                  <a:close/>
                  <a:moveTo>
                    <a:pt x="1733157" y="0"/>
                  </a:moveTo>
                  <a:lnTo>
                    <a:pt x="1857156" y="0"/>
                  </a:lnTo>
                  <a:lnTo>
                    <a:pt x="1856292" y="258"/>
                  </a:lnTo>
                  <a:cubicBezTo>
                    <a:pt x="1842521" y="5685"/>
                    <a:pt x="1829783" y="12193"/>
                    <a:pt x="1818499" y="19880"/>
                  </a:cubicBezTo>
                  <a:cubicBezTo>
                    <a:pt x="1863633" y="57152"/>
                    <a:pt x="1923811" y="45971"/>
                    <a:pt x="1983990" y="42243"/>
                  </a:cubicBezTo>
                  <a:cubicBezTo>
                    <a:pt x="2006557" y="31062"/>
                    <a:pt x="2039702" y="28267"/>
                    <a:pt x="2053277" y="8700"/>
                  </a:cubicBezTo>
                  <a:lnTo>
                    <a:pt x="2055257" y="0"/>
                  </a:lnTo>
                  <a:lnTo>
                    <a:pt x="2137802" y="0"/>
                  </a:lnTo>
                  <a:lnTo>
                    <a:pt x="2128474" y="11345"/>
                  </a:lnTo>
                  <a:cubicBezTo>
                    <a:pt x="2101281" y="49731"/>
                    <a:pt x="2079385" y="91286"/>
                    <a:pt x="2034180" y="113824"/>
                  </a:cubicBezTo>
                  <a:cubicBezTo>
                    <a:pt x="1988976" y="132606"/>
                    <a:pt x="1940005" y="136362"/>
                    <a:pt x="1891034" y="117580"/>
                  </a:cubicBezTo>
                  <a:cubicBezTo>
                    <a:pt x="1868432" y="110067"/>
                    <a:pt x="1853364" y="83773"/>
                    <a:pt x="1830762" y="83773"/>
                  </a:cubicBezTo>
                  <a:cubicBezTo>
                    <a:pt x="1815693" y="151387"/>
                    <a:pt x="1891034" y="185195"/>
                    <a:pt x="1883500" y="245297"/>
                  </a:cubicBezTo>
                  <a:cubicBezTo>
                    <a:pt x="1898568" y="316668"/>
                    <a:pt x="1868432" y="388039"/>
                    <a:pt x="1804392" y="429359"/>
                  </a:cubicBezTo>
                  <a:cubicBezTo>
                    <a:pt x="1804392" y="429359"/>
                    <a:pt x="1804392" y="429359"/>
                    <a:pt x="1631110" y="466923"/>
                  </a:cubicBezTo>
                  <a:cubicBezTo>
                    <a:pt x="1616042" y="466923"/>
                    <a:pt x="1600974" y="451898"/>
                    <a:pt x="1608508" y="440628"/>
                  </a:cubicBezTo>
                  <a:cubicBezTo>
                    <a:pt x="1702683" y="373014"/>
                    <a:pt x="1683848" y="234028"/>
                    <a:pt x="1796858" y="177682"/>
                  </a:cubicBezTo>
                  <a:cubicBezTo>
                    <a:pt x="1823227" y="117580"/>
                    <a:pt x="1785557" y="49965"/>
                    <a:pt x="1740353" y="4889"/>
                  </a:cubicBezTo>
                  <a:close/>
                  <a:moveTo>
                    <a:pt x="403270" y="0"/>
                  </a:moveTo>
                  <a:lnTo>
                    <a:pt x="449420" y="0"/>
                  </a:lnTo>
                  <a:lnTo>
                    <a:pt x="497115" y="27551"/>
                  </a:lnTo>
                  <a:lnTo>
                    <a:pt x="493557" y="0"/>
                  </a:lnTo>
                  <a:lnTo>
                    <a:pt x="526616" y="0"/>
                  </a:lnTo>
                  <a:lnTo>
                    <a:pt x="534128" y="15874"/>
                  </a:lnTo>
                  <a:cubicBezTo>
                    <a:pt x="539768" y="12104"/>
                    <a:pt x="546348" y="7391"/>
                    <a:pt x="552458" y="1736"/>
                  </a:cubicBezTo>
                  <a:lnTo>
                    <a:pt x="553818" y="0"/>
                  </a:lnTo>
                  <a:lnTo>
                    <a:pt x="619691" y="0"/>
                  </a:lnTo>
                  <a:lnTo>
                    <a:pt x="626647" y="25431"/>
                  </a:lnTo>
                  <a:cubicBezTo>
                    <a:pt x="634815" y="65730"/>
                    <a:pt x="633579" y="106624"/>
                    <a:pt x="613800" y="147518"/>
                  </a:cubicBezTo>
                  <a:cubicBezTo>
                    <a:pt x="613800" y="147518"/>
                    <a:pt x="613800" y="147518"/>
                    <a:pt x="700449" y="196403"/>
                  </a:cubicBezTo>
                  <a:cubicBezTo>
                    <a:pt x="704216" y="234007"/>
                    <a:pt x="647706" y="207685"/>
                    <a:pt x="625102" y="218966"/>
                  </a:cubicBezTo>
                  <a:cubicBezTo>
                    <a:pt x="534685" y="203924"/>
                    <a:pt x="481943" y="279132"/>
                    <a:pt x="421665" y="343059"/>
                  </a:cubicBezTo>
                  <a:cubicBezTo>
                    <a:pt x="406596" y="354340"/>
                    <a:pt x="383991" y="384423"/>
                    <a:pt x="380224" y="403225"/>
                  </a:cubicBezTo>
                  <a:cubicBezTo>
                    <a:pt x="500779" y="358100"/>
                    <a:pt x="621335" y="328017"/>
                    <a:pt x="749424" y="309215"/>
                  </a:cubicBezTo>
                  <a:cubicBezTo>
                    <a:pt x="756959" y="264091"/>
                    <a:pt x="760727" y="211445"/>
                    <a:pt x="790865" y="166320"/>
                  </a:cubicBezTo>
                  <a:cubicBezTo>
                    <a:pt x="790865" y="166320"/>
                    <a:pt x="790865" y="166320"/>
                    <a:pt x="787098" y="162560"/>
                  </a:cubicBezTo>
                  <a:cubicBezTo>
                    <a:pt x="787098" y="162560"/>
                    <a:pt x="787098" y="162560"/>
                    <a:pt x="775796" y="177602"/>
                  </a:cubicBezTo>
                  <a:cubicBezTo>
                    <a:pt x="775796" y="177602"/>
                    <a:pt x="775796" y="177602"/>
                    <a:pt x="760727" y="170081"/>
                  </a:cubicBezTo>
                  <a:cubicBezTo>
                    <a:pt x="749424" y="162560"/>
                    <a:pt x="764494" y="151279"/>
                    <a:pt x="764494" y="139998"/>
                  </a:cubicBezTo>
                  <a:cubicBezTo>
                    <a:pt x="764494" y="139998"/>
                    <a:pt x="764494" y="139998"/>
                    <a:pt x="662775" y="45988"/>
                  </a:cubicBezTo>
                  <a:cubicBezTo>
                    <a:pt x="662775" y="45988"/>
                    <a:pt x="662775" y="45988"/>
                    <a:pt x="662775" y="30946"/>
                  </a:cubicBezTo>
                  <a:cubicBezTo>
                    <a:pt x="723053" y="53509"/>
                    <a:pt x="764494" y="121196"/>
                    <a:pt x="828539" y="151279"/>
                  </a:cubicBezTo>
                  <a:cubicBezTo>
                    <a:pt x="843608" y="139998"/>
                    <a:pt x="869980" y="147518"/>
                    <a:pt x="881282" y="128716"/>
                  </a:cubicBezTo>
                  <a:cubicBezTo>
                    <a:pt x="881282" y="128716"/>
                    <a:pt x="881282" y="128716"/>
                    <a:pt x="883806" y="40546"/>
                  </a:cubicBezTo>
                  <a:lnTo>
                    <a:pt x="884966" y="0"/>
                  </a:lnTo>
                  <a:lnTo>
                    <a:pt x="925556" y="0"/>
                  </a:lnTo>
                  <a:lnTo>
                    <a:pt x="918117" y="17542"/>
                  </a:lnTo>
                  <a:cubicBezTo>
                    <a:pt x="910640" y="47082"/>
                    <a:pt x="907814" y="78152"/>
                    <a:pt x="910640" y="110164"/>
                  </a:cubicBezTo>
                  <a:cubicBezTo>
                    <a:pt x="921944" y="121463"/>
                    <a:pt x="940783" y="136527"/>
                    <a:pt x="959623" y="132761"/>
                  </a:cubicBezTo>
                  <a:cubicBezTo>
                    <a:pt x="968101" y="101691"/>
                    <a:pt x="980111" y="71798"/>
                    <a:pt x="995006" y="43140"/>
                  </a:cubicBezTo>
                  <a:lnTo>
                    <a:pt x="1022658" y="0"/>
                  </a:lnTo>
                  <a:lnTo>
                    <a:pt x="1051761" y="0"/>
                  </a:lnTo>
                  <a:lnTo>
                    <a:pt x="1036733" y="19421"/>
                  </a:lnTo>
                  <a:cubicBezTo>
                    <a:pt x="1023355" y="39930"/>
                    <a:pt x="1012276" y="61321"/>
                    <a:pt x="1004732" y="83887"/>
                  </a:cubicBezTo>
                  <a:cubicBezTo>
                    <a:pt x="1004732" y="129020"/>
                    <a:pt x="940611" y="166630"/>
                    <a:pt x="982101" y="208001"/>
                  </a:cubicBezTo>
                  <a:cubicBezTo>
                    <a:pt x="989645" y="204240"/>
                    <a:pt x="1000960" y="185435"/>
                    <a:pt x="1008504" y="196718"/>
                  </a:cubicBezTo>
                  <a:cubicBezTo>
                    <a:pt x="985873" y="230568"/>
                    <a:pt x="978329" y="271939"/>
                    <a:pt x="978329" y="313311"/>
                  </a:cubicBezTo>
                  <a:cubicBezTo>
                    <a:pt x="978329" y="332116"/>
                    <a:pt x="985873" y="354682"/>
                    <a:pt x="1008504" y="358443"/>
                  </a:cubicBezTo>
                  <a:cubicBezTo>
                    <a:pt x="1016047" y="354682"/>
                    <a:pt x="1019819" y="343399"/>
                    <a:pt x="1023591" y="335877"/>
                  </a:cubicBezTo>
                  <a:cubicBezTo>
                    <a:pt x="1053765" y="332116"/>
                    <a:pt x="1031134" y="373487"/>
                    <a:pt x="1053765" y="384770"/>
                  </a:cubicBezTo>
                  <a:cubicBezTo>
                    <a:pt x="1042450" y="396054"/>
                    <a:pt x="1023591" y="388532"/>
                    <a:pt x="1027363" y="403576"/>
                  </a:cubicBezTo>
                  <a:cubicBezTo>
                    <a:pt x="1068852" y="414859"/>
                    <a:pt x="1031134" y="452469"/>
                    <a:pt x="1016047" y="467513"/>
                  </a:cubicBezTo>
                  <a:cubicBezTo>
                    <a:pt x="1004732" y="516407"/>
                    <a:pt x="1068852" y="546495"/>
                    <a:pt x="1110342" y="569062"/>
                  </a:cubicBezTo>
                  <a:cubicBezTo>
                    <a:pt x="1189550" y="625477"/>
                    <a:pt x="1329107" y="621716"/>
                    <a:pt x="1408315" y="561539"/>
                  </a:cubicBezTo>
                  <a:cubicBezTo>
                    <a:pt x="1419630" y="557778"/>
                    <a:pt x="1438489" y="546495"/>
                    <a:pt x="1434717" y="535212"/>
                  </a:cubicBezTo>
                  <a:cubicBezTo>
                    <a:pt x="1291389" y="527690"/>
                    <a:pt x="1155604" y="490080"/>
                    <a:pt x="1065081" y="392293"/>
                  </a:cubicBezTo>
                  <a:cubicBezTo>
                    <a:pt x="1065081" y="392293"/>
                    <a:pt x="1065081" y="392293"/>
                    <a:pt x="1068852" y="384770"/>
                  </a:cubicBezTo>
                  <a:cubicBezTo>
                    <a:pt x="1117886" y="407337"/>
                    <a:pt x="1166919" y="452469"/>
                    <a:pt x="1215953" y="471274"/>
                  </a:cubicBezTo>
                  <a:cubicBezTo>
                    <a:pt x="1291389" y="490080"/>
                    <a:pt x="1370597" y="516407"/>
                    <a:pt x="1442261" y="501363"/>
                  </a:cubicBezTo>
                  <a:cubicBezTo>
                    <a:pt x="1400771" y="471274"/>
                    <a:pt x="1404543" y="426142"/>
                    <a:pt x="1378140" y="388532"/>
                  </a:cubicBezTo>
                  <a:cubicBezTo>
                    <a:pt x="1306476" y="286983"/>
                    <a:pt x="1189550" y="245612"/>
                    <a:pt x="1076396" y="241851"/>
                  </a:cubicBezTo>
                  <a:cubicBezTo>
                    <a:pt x="1076396" y="241851"/>
                    <a:pt x="1076396" y="241851"/>
                    <a:pt x="1072624" y="230568"/>
                  </a:cubicBezTo>
                  <a:cubicBezTo>
                    <a:pt x="1114114" y="200479"/>
                    <a:pt x="1166919" y="162869"/>
                    <a:pt x="1193322" y="117736"/>
                  </a:cubicBezTo>
                  <a:cubicBezTo>
                    <a:pt x="1209352" y="98931"/>
                    <a:pt x="1219253" y="77775"/>
                    <a:pt x="1225088" y="55209"/>
                  </a:cubicBezTo>
                  <a:lnTo>
                    <a:pt x="1230817" y="0"/>
                  </a:lnTo>
                  <a:lnTo>
                    <a:pt x="1264709" y="0"/>
                  </a:lnTo>
                  <a:lnTo>
                    <a:pt x="1264441" y="18334"/>
                  </a:lnTo>
                  <a:cubicBezTo>
                    <a:pt x="1255968" y="97770"/>
                    <a:pt x="1205126" y="170338"/>
                    <a:pt x="1137338" y="215429"/>
                  </a:cubicBezTo>
                  <a:cubicBezTo>
                    <a:pt x="1137338" y="215429"/>
                    <a:pt x="1137338" y="215429"/>
                    <a:pt x="1144870" y="230459"/>
                  </a:cubicBezTo>
                  <a:cubicBezTo>
                    <a:pt x="1212658" y="230459"/>
                    <a:pt x="1261616" y="279307"/>
                    <a:pt x="1329405" y="286822"/>
                  </a:cubicBezTo>
                  <a:cubicBezTo>
                    <a:pt x="1359533" y="283065"/>
                    <a:pt x="1385895" y="271792"/>
                    <a:pt x="1408491" y="249247"/>
                  </a:cubicBezTo>
                  <a:cubicBezTo>
                    <a:pt x="1367065" y="219186"/>
                    <a:pt x="1325639" y="192883"/>
                    <a:pt x="1299277" y="136520"/>
                  </a:cubicBezTo>
                  <a:cubicBezTo>
                    <a:pt x="1269619" y="97065"/>
                    <a:pt x="1312046" y="57611"/>
                    <a:pt x="1297887" y="15639"/>
                  </a:cubicBezTo>
                  <a:lnTo>
                    <a:pt x="1289349" y="0"/>
                  </a:lnTo>
                  <a:lnTo>
                    <a:pt x="1347188" y="0"/>
                  </a:lnTo>
                  <a:lnTo>
                    <a:pt x="1340615" y="12578"/>
                  </a:lnTo>
                  <a:cubicBezTo>
                    <a:pt x="1333025" y="31789"/>
                    <a:pt x="1327611" y="51763"/>
                    <a:pt x="1324787" y="72442"/>
                  </a:cubicBezTo>
                  <a:cubicBezTo>
                    <a:pt x="1366210" y="76202"/>
                    <a:pt x="1400101" y="38603"/>
                    <a:pt x="1422695" y="8524"/>
                  </a:cubicBezTo>
                  <a:lnTo>
                    <a:pt x="1426389" y="0"/>
                  </a:lnTo>
                  <a:lnTo>
                    <a:pt x="1456391" y="0"/>
                  </a:lnTo>
                  <a:lnTo>
                    <a:pt x="1427321" y="46338"/>
                  </a:lnTo>
                  <a:cubicBezTo>
                    <a:pt x="1400959" y="91429"/>
                    <a:pt x="1321873" y="83914"/>
                    <a:pt x="1340703" y="155308"/>
                  </a:cubicBezTo>
                  <a:cubicBezTo>
                    <a:pt x="1359533" y="200398"/>
                    <a:pt x="1412257" y="219186"/>
                    <a:pt x="1453683" y="226701"/>
                  </a:cubicBezTo>
                  <a:cubicBezTo>
                    <a:pt x="1521472" y="200398"/>
                    <a:pt x="1551600" y="125247"/>
                    <a:pt x="1581728" y="72641"/>
                  </a:cubicBezTo>
                  <a:lnTo>
                    <a:pt x="1587646" y="0"/>
                  </a:lnTo>
                  <a:lnTo>
                    <a:pt x="1619707" y="0"/>
                  </a:lnTo>
                  <a:lnTo>
                    <a:pt x="1619986" y="16158"/>
                  </a:lnTo>
                  <a:cubicBezTo>
                    <a:pt x="1619809" y="28836"/>
                    <a:pt x="1618867" y="41514"/>
                    <a:pt x="1616042" y="53722"/>
                  </a:cubicBezTo>
                  <a:cubicBezTo>
                    <a:pt x="1604741" y="207733"/>
                    <a:pt x="1499264" y="324181"/>
                    <a:pt x="1461594" y="470679"/>
                  </a:cubicBezTo>
                  <a:cubicBezTo>
                    <a:pt x="1476662" y="500730"/>
                    <a:pt x="1529400" y="500730"/>
                    <a:pt x="1503031" y="534538"/>
                  </a:cubicBezTo>
                  <a:cubicBezTo>
                    <a:pt x="1514332" y="549563"/>
                    <a:pt x="1529400" y="560832"/>
                    <a:pt x="1548235" y="560832"/>
                  </a:cubicBezTo>
                  <a:cubicBezTo>
                    <a:pt x="1593440" y="534538"/>
                    <a:pt x="1638644" y="508243"/>
                    <a:pt x="1691382" y="500730"/>
                  </a:cubicBezTo>
                  <a:cubicBezTo>
                    <a:pt x="1781790" y="481949"/>
                    <a:pt x="1853364" y="557076"/>
                    <a:pt x="1932471" y="523269"/>
                  </a:cubicBezTo>
                  <a:cubicBezTo>
                    <a:pt x="1940005" y="527025"/>
                    <a:pt x="1943772" y="542051"/>
                    <a:pt x="1940005" y="549563"/>
                  </a:cubicBezTo>
                  <a:cubicBezTo>
                    <a:pt x="1879733" y="587127"/>
                    <a:pt x="1860898" y="669767"/>
                    <a:pt x="1793091" y="688549"/>
                  </a:cubicBezTo>
                  <a:cubicBezTo>
                    <a:pt x="1665013" y="744895"/>
                    <a:pt x="1582139" y="587127"/>
                    <a:pt x="1472895" y="560832"/>
                  </a:cubicBezTo>
                  <a:cubicBezTo>
                    <a:pt x="1454060" y="564589"/>
                    <a:pt x="1446526" y="583371"/>
                    <a:pt x="1446526" y="594640"/>
                  </a:cubicBezTo>
                  <a:cubicBezTo>
                    <a:pt x="1465361" y="662255"/>
                    <a:pt x="1476662" y="729869"/>
                    <a:pt x="1529400" y="778702"/>
                  </a:cubicBezTo>
                  <a:cubicBezTo>
                    <a:pt x="1604741" y="774946"/>
                    <a:pt x="1680081" y="793728"/>
                    <a:pt x="1729052" y="857586"/>
                  </a:cubicBezTo>
                  <a:cubicBezTo>
                    <a:pt x="1759188" y="883881"/>
                    <a:pt x="1778023" y="925201"/>
                    <a:pt x="1808159" y="947739"/>
                  </a:cubicBezTo>
                  <a:cubicBezTo>
                    <a:pt x="1924937" y="835048"/>
                    <a:pt x="1943772" y="666011"/>
                    <a:pt x="1970141" y="508243"/>
                  </a:cubicBezTo>
                  <a:cubicBezTo>
                    <a:pt x="1996510" y="388039"/>
                    <a:pt x="2007811" y="256566"/>
                    <a:pt x="2075617" y="158900"/>
                  </a:cubicBezTo>
                  <a:cubicBezTo>
                    <a:pt x="2124589" y="98798"/>
                    <a:pt x="2184861" y="42453"/>
                    <a:pt x="2237599" y="1132"/>
                  </a:cubicBezTo>
                  <a:lnTo>
                    <a:pt x="2236202" y="0"/>
                  </a:lnTo>
                  <a:lnTo>
                    <a:pt x="2277637" y="0"/>
                  </a:lnTo>
                  <a:lnTo>
                    <a:pt x="2289740" y="12520"/>
                  </a:lnTo>
                  <a:cubicBezTo>
                    <a:pt x="2033650" y="113974"/>
                    <a:pt x="2018586" y="395791"/>
                    <a:pt x="1969628" y="617487"/>
                  </a:cubicBezTo>
                  <a:cubicBezTo>
                    <a:pt x="1973394" y="726457"/>
                    <a:pt x="1920670" y="820396"/>
                    <a:pt x="1871711" y="914335"/>
                  </a:cubicBezTo>
                  <a:cubicBezTo>
                    <a:pt x="1777561" y="1090940"/>
                    <a:pt x="1593026" y="1117243"/>
                    <a:pt x="1419789" y="1147304"/>
                  </a:cubicBezTo>
                  <a:cubicBezTo>
                    <a:pt x="1404725" y="1136031"/>
                    <a:pt x="1385895" y="1143546"/>
                    <a:pt x="1370831" y="1147304"/>
                  </a:cubicBezTo>
                  <a:cubicBezTo>
                    <a:pt x="1336937" y="1214940"/>
                    <a:pt x="1367065" y="1297606"/>
                    <a:pt x="1359533" y="1369000"/>
                  </a:cubicBezTo>
                  <a:cubicBezTo>
                    <a:pt x="1340703" y="1534332"/>
                    <a:pt x="1287979" y="1692150"/>
                    <a:pt x="1141104" y="1793604"/>
                  </a:cubicBezTo>
                  <a:cubicBezTo>
                    <a:pt x="997995" y="1895058"/>
                    <a:pt x="828524" y="1966452"/>
                    <a:pt x="647755" y="1962694"/>
                  </a:cubicBezTo>
                  <a:cubicBezTo>
                    <a:pt x="647755" y="1962694"/>
                    <a:pt x="647755" y="1962694"/>
                    <a:pt x="636457" y="1981482"/>
                  </a:cubicBezTo>
                  <a:cubicBezTo>
                    <a:pt x="647755" y="2060391"/>
                    <a:pt x="632691" y="2131784"/>
                    <a:pt x="617627" y="2203178"/>
                  </a:cubicBezTo>
                  <a:cubicBezTo>
                    <a:pt x="617627" y="2203178"/>
                    <a:pt x="617627" y="2203178"/>
                    <a:pt x="625159" y="2210693"/>
                  </a:cubicBezTo>
                  <a:cubicBezTo>
                    <a:pt x="662819" y="2195663"/>
                    <a:pt x="647755" y="2135542"/>
                    <a:pt x="674118" y="2097966"/>
                  </a:cubicBezTo>
                  <a:cubicBezTo>
                    <a:pt x="659053" y="2067906"/>
                    <a:pt x="662819" y="2030330"/>
                    <a:pt x="659053" y="2004027"/>
                  </a:cubicBezTo>
                  <a:cubicBezTo>
                    <a:pt x="779566" y="2015300"/>
                    <a:pt x="900079" y="1973967"/>
                    <a:pt x="997995" y="1925119"/>
                  </a:cubicBezTo>
                  <a:cubicBezTo>
                    <a:pt x="1095912" y="1883785"/>
                    <a:pt x="1190062" y="1831180"/>
                    <a:pt x="1265382" y="1744756"/>
                  </a:cubicBezTo>
                  <a:cubicBezTo>
                    <a:pt x="1374597" y="1579423"/>
                    <a:pt x="1408491" y="1387787"/>
                    <a:pt x="1400959" y="1177364"/>
                  </a:cubicBezTo>
                  <a:cubicBezTo>
                    <a:pt x="1464981" y="1162334"/>
                    <a:pt x="1540302" y="1181122"/>
                    <a:pt x="1604324" y="1139789"/>
                  </a:cubicBezTo>
                  <a:cubicBezTo>
                    <a:pt x="1713539" y="1109728"/>
                    <a:pt x="1841583" y="1072152"/>
                    <a:pt x="1901840" y="951910"/>
                  </a:cubicBezTo>
                  <a:cubicBezTo>
                    <a:pt x="2033650" y="752760"/>
                    <a:pt x="1977160" y="501003"/>
                    <a:pt x="2093907" y="290580"/>
                  </a:cubicBezTo>
                  <a:cubicBezTo>
                    <a:pt x="2146631" y="166580"/>
                    <a:pt x="2252079" y="80156"/>
                    <a:pt x="2357528" y="5005"/>
                  </a:cubicBezTo>
                  <a:cubicBezTo>
                    <a:pt x="2357528" y="5005"/>
                    <a:pt x="2357528" y="5005"/>
                    <a:pt x="2357528" y="3596"/>
                  </a:cubicBezTo>
                  <a:lnTo>
                    <a:pt x="2357528" y="0"/>
                  </a:lnTo>
                  <a:lnTo>
                    <a:pt x="2561429" y="0"/>
                  </a:lnTo>
                  <a:lnTo>
                    <a:pt x="2549595" y="27551"/>
                  </a:lnTo>
                  <a:cubicBezTo>
                    <a:pt x="2568425" y="31308"/>
                    <a:pt x="2594787" y="12520"/>
                    <a:pt x="2591021" y="35066"/>
                  </a:cubicBezTo>
                  <a:cubicBezTo>
                    <a:pt x="2591021" y="35066"/>
                    <a:pt x="2591021" y="35066"/>
                    <a:pt x="2591021" y="42581"/>
                  </a:cubicBezTo>
                  <a:cubicBezTo>
                    <a:pt x="2455444" y="91429"/>
                    <a:pt x="2331166" y="215429"/>
                    <a:pt x="2248313" y="335670"/>
                  </a:cubicBezTo>
                  <a:cubicBezTo>
                    <a:pt x="2150397" y="512276"/>
                    <a:pt x="2169227" y="722699"/>
                    <a:pt x="2090141" y="906820"/>
                  </a:cubicBezTo>
                  <a:cubicBezTo>
                    <a:pt x="2026118" y="1038334"/>
                    <a:pt x="1947032" y="1173607"/>
                    <a:pt x="1807689" y="1248758"/>
                  </a:cubicBezTo>
                  <a:cubicBezTo>
                    <a:pt x="1728603" y="1275061"/>
                    <a:pt x="1668346" y="1320151"/>
                    <a:pt x="1581728" y="1342697"/>
                  </a:cubicBezTo>
                  <a:cubicBezTo>
                    <a:pt x="1551600" y="1376515"/>
                    <a:pt x="1581728" y="1447908"/>
                    <a:pt x="1562898" y="1489242"/>
                  </a:cubicBezTo>
                  <a:cubicBezTo>
                    <a:pt x="1551600" y="1692150"/>
                    <a:pt x="1427321" y="1868755"/>
                    <a:pt x="1254084" y="1985240"/>
                  </a:cubicBezTo>
                  <a:cubicBezTo>
                    <a:pt x="1144870" y="2082936"/>
                    <a:pt x="1001761" y="2120512"/>
                    <a:pt x="862418" y="2143057"/>
                  </a:cubicBezTo>
                  <a:cubicBezTo>
                    <a:pt x="828524" y="2218208"/>
                    <a:pt x="828524" y="2304632"/>
                    <a:pt x="802162" y="2379783"/>
                  </a:cubicBezTo>
                  <a:cubicBezTo>
                    <a:pt x="753204" y="2650328"/>
                    <a:pt x="568669" y="2909599"/>
                    <a:pt x="301282" y="3011054"/>
                  </a:cubicBezTo>
                  <a:cubicBezTo>
                    <a:pt x="207131" y="3056144"/>
                    <a:pt x="109215" y="3093720"/>
                    <a:pt x="0" y="3116265"/>
                  </a:cubicBezTo>
                  <a:cubicBezTo>
                    <a:pt x="0" y="3116265"/>
                    <a:pt x="0" y="3116265"/>
                    <a:pt x="0" y="3086205"/>
                  </a:cubicBezTo>
                  <a:cubicBezTo>
                    <a:pt x="120513" y="3067417"/>
                    <a:pt x="229727" y="3011054"/>
                    <a:pt x="338942" y="2958448"/>
                  </a:cubicBezTo>
                  <a:cubicBezTo>
                    <a:pt x="523477" y="2887054"/>
                    <a:pt x="677884" y="2706691"/>
                    <a:pt x="734374" y="2522571"/>
                  </a:cubicBezTo>
                  <a:cubicBezTo>
                    <a:pt x="753204" y="2424874"/>
                    <a:pt x="802162" y="2345965"/>
                    <a:pt x="805928" y="2252026"/>
                  </a:cubicBezTo>
                  <a:cubicBezTo>
                    <a:pt x="817226" y="2210693"/>
                    <a:pt x="802162" y="2154330"/>
                    <a:pt x="839822" y="2124269"/>
                  </a:cubicBezTo>
                  <a:cubicBezTo>
                    <a:pt x="915143" y="2094209"/>
                    <a:pt x="1009293" y="2101724"/>
                    <a:pt x="1084614" y="2060391"/>
                  </a:cubicBezTo>
                  <a:cubicBezTo>
                    <a:pt x="1314341" y="1943906"/>
                    <a:pt x="1547834" y="1729725"/>
                    <a:pt x="1540302" y="1459181"/>
                  </a:cubicBezTo>
                  <a:cubicBezTo>
                    <a:pt x="1551600" y="1417848"/>
                    <a:pt x="1532770" y="1361485"/>
                    <a:pt x="1559132" y="1320151"/>
                  </a:cubicBezTo>
                  <a:cubicBezTo>
                    <a:pt x="1754965" y="1267546"/>
                    <a:pt x="1962096" y="1151061"/>
                    <a:pt x="2048714" y="944395"/>
                  </a:cubicBezTo>
                  <a:cubicBezTo>
                    <a:pt x="2127801" y="786578"/>
                    <a:pt x="2131567" y="602457"/>
                    <a:pt x="2180525" y="433367"/>
                  </a:cubicBezTo>
                  <a:cubicBezTo>
                    <a:pt x="2237015" y="268034"/>
                    <a:pt x="2395188" y="125247"/>
                    <a:pt x="2530765" y="35066"/>
                  </a:cubicBezTo>
                  <a:cubicBezTo>
                    <a:pt x="2530765" y="35066"/>
                    <a:pt x="2530765" y="35066"/>
                    <a:pt x="2523233" y="35066"/>
                  </a:cubicBezTo>
                  <a:cubicBezTo>
                    <a:pt x="2365060" y="91429"/>
                    <a:pt x="2218185" y="234216"/>
                    <a:pt x="2161695" y="392034"/>
                  </a:cubicBezTo>
                  <a:cubicBezTo>
                    <a:pt x="2086375" y="549851"/>
                    <a:pt x="2108971" y="745245"/>
                    <a:pt x="2029884" y="899305"/>
                  </a:cubicBezTo>
                  <a:cubicBezTo>
                    <a:pt x="1958330" y="1083425"/>
                    <a:pt x="1781327" y="1211182"/>
                    <a:pt x="1600558" y="1278818"/>
                  </a:cubicBezTo>
                  <a:cubicBezTo>
                    <a:pt x="1566664" y="1271303"/>
                    <a:pt x="1532770" y="1290091"/>
                    <a:pt x="1510174" y="1312636"/>
                  </a:cubicBezTo>
                  <a:cubicBezTo>
                    <a:pt x="1517706" y="1489242"/>
                    <a:pt x="1453683" y="1635786"/>
                    <a:pt x="1374597" y="1782331"/>
                  </a:cubicBezTo>
                  <a:cubicBezTo>
                    <a:pt x="1246552" y="1977724"/>
                    <a:pt x="1020591" y="2067906"/>
                    <a:pt x="805928" y="2116754"/>
                  </a:cubicBezTo>
                  <a:cubicBezTo>
                    <a:pt x="749438" y="2139300"/>
                    <a:pt x="764502" y="2214451"/>
                    <a:pt x="749438" y="2267057"/>
                  </a:cubicBezTo>
                  <a:cubicBezTo>
                    <a:pt x="715544" y="2413601"/>
                    <a:pt x="674118" y="2563904"/>
                    <a:pt x="576201" y="2684146"/>
                  </a:cubicBezTo>
                  <a:cubicBezTo>
                    <a:pt x="508413" y="2872024"/>
                    <a:pt x="312580" y="2935902"/>
                    <a:pt x="154407" y="3007296"/>
                  </a:cubicBezTo>
                  <a:cubicBezTo>
                    <a:pt x="101683" y="3014811"/>
                    <a:pt x="48958" y="3037356"/>
                    <a:pt x="0" y="3048629"/>
                  </a:cubicBezTo>
                  <a:cubicBezTo>
                    <a:pt x="0" y="3048629"/>
                    <a:pt x="0" y="3048629"/>
                    <a:pt x="0" y="2920872"/>
                  </a:cubicBezTo>
                  <a:cubicBezTo>
                    <a:pt x="11298" y="2917115"/>
                    <a:pt x="22596" y="2917115"/>
                    <a:pt x="37660" y="2913357"/>
                  </a:cubicBezTo>
                  <a:cubicBezTo>
                    <a:pt x="146875" y="2868266"/>
                    <a:pt x="259856" y="2819418"/>
                    <a:pt x="335176" y="2721721"/>
                  </a:cubicBezTo>
                  <a:cubicBezTo>
                    <a:pt x="335176" y="2721721"/>
                    <a:pt x="335176" y="2721721"/>
                    <a:pt x="316346" y="2721721"/>
                  </a:cubicBezTo>
                  <a:cubicBezTo>
                    <a:pt x="229727" y="2804388"/>
                    <a:pt x="116747" y="2864509"/>
                    <a:pt x="0" y="2883297"/>
                  </a:cubicBezTo>
                  <a:cubicBezTo>
                    <a:pt x="0" y="2883297"/>
                    <a:pt x="0" y="2883297"/>
                    <a:pt x="0" y="2849478"/>
                  </a:cubicBezTo>
                  <a:cubicBezTo>
                    <a:pt x="11298" y="2849478"/>
                    <a:pt x="22596" y="2845721"/>
                    <a:pt x="33894" y="2845721"/>
                  </a:cubicBezTo>
                  <a:cubicBezTo>
                    <a:pt x="33894" y="2845721"/>
                    <a:pt x="33894" y="2845721"/>
                    <a:pt x="45192" y="2834448"/>
                  </a:cubicBezTo>
                  <a:cubicBezTo>
                    <a:pt x="22596" y="2774327"/>
                    <a:pt x="-15064" y="2710449"/>
                    <a:pt x="7532" y="2639055"/>
                  </a:cubicBezTo>
                  <a:cubicBezTo>
                    <a:pt x="26362" y="2593964"/>
                    <a:pt x="94151" y="2575177"/>
                    <a:pt x="105449" y="2518813"/>
                  </a:cubicBezTo>
                  <a:cubicBezTo>
                    <a:pt x="82853" y="2496268"/>
                    <a:pt x="64023" y="2473722"/>
                    <a:pt x="37660" y="2458692"/>
                  </a:cubicBezTo>
                  <a:cubicBezTo>
                    <a:pt x="26362" y="2477480"/>
                    <a:pt x="11298" y="2488753"/>
                    <a:pt x="0" y="2503783"/>
                  </a:cubicBezTo>
                  <a:cubicBezTo>
                    <a:pt x="0" y="2503783"/>
                    <a:pt x="0" y="2503783"/>
                    <a:pt x="0" y="2462450"/>
                  </a:cubicBezTo>
                  <a:cubicBezTo>
                    <a:pt x="7532" y="2451177"/>
                    <a:pt x="15064" y="2436147"/>
                    <a:pt x="26362" y="2421117"/>
                  </a:cubicBezTo>
                  <a:cubicBezTo>
                    <a:pt x="37660" y="2368511"/>
                    <a:pt x="41426" y="2289602"/>
                    <a:pt x="0" y="2248269"/>
                  </a:cubicBezTo>
                  <a:cubicBezTo>
                    <a:pt x="0" y="2248269"/>
                    <a:pt x="0" y="2248269"/>
                    <a:pt x="0" y="2203178"/>
                  </a:cubicBezTo>
                  <a:cubicBezTo>
                    <a:pt x="11298" y="2195663"/>
                    <a:pt x="22596" y="2184390"/>
                    <a:pt x="30128" y="2169360"/>
                  </a:cubicBezTo>
                  <a:cubicBezTo>
                    <a:pt x="33894" y="2158087"/>
                    <a:pt x="48958" y="2135542"/>
                    <a:pt x="33894" y="2124269"/>
                  </a:cubicBezTo>
                  <a:cubicBezTo>
                    <a:pt x="26362" y="2135542"/>
                    <a:pt x="11298" y="2146815"/>
                    <a:pt x="0" y="2161845"/>
                  </a:cubicBezTo>
                  <a:cubicBezTo>
                    <a:pt x="0" y="2161845"/>
                    <a:pt x="0" y="2161845"/>
                    <a:pt x="0" y="2109239"/>
                  </a:cubicBezTo>
                  <a:cubicBezTo>
                    <a:pt x="3766" y="2097966"/>
                    <a:pt x="3766" y="2090451"/>
                    <a:pt x="0" y="2079179"/>
                  </a:cubicBezTo>
                  <a:cubicBezTo>
                    <a:pt x="0" y="2079179"/>
                    <a:pt x="0" y="2079179"/>
                    <a:pt x="0" y="2026573"/>
                  </a:cubicBezTo>
                  <a:cubicBezTo>
                    <a:pt x="11298" y="2041603"/>
                    <a:pt x="26362" y="2056633"/>
                    <a:pt x="33894" y="2067906"/>
                  </a:cubicBezTo>
                  <a:cubicBezTo>
                    <a:pt x="30128" y="2045361"/>
                    <a:pt x="22596" y="2015300"/>
                    <a:pt x="0" y="1996512"/>
                  </a:cubicBezTo>
                  <a:cubicBezTo>
                    <a:pt x="0" y="1996512"/>
                    <a:pt x="0" y="1996512"/>
                    <a:pt x="0" y="1958937"/>
                  </a:cubicBezTo>
                  <a:cubicBezTo>
                    <a:pt x="0" y="1958937"/>
                    <a:pt x="0" y="1958937"/>
                    <a:pt x="37660" y="1977724"/>
                  </a:cubicBezTo>
                  <a:cubicBezTo>
                    <a:pt x="94151" y="1958937"/>
                    <a:pt x="150641" y="1902573"/>
                    <a:pt x="158173" y="1834937"/>
                  </a:cubicBezTo>
                  <a:cubicBezTo>
                    <a:pt x="158173" y="1793604"/>
                    <a:pt x="165705" y="1733483"/>
                    <a:pt x="131811" y="1707180"/>
                  </a:cubicBezTo>
                  <a:cubicBezTo>
                    <a:pt x="75321" y="1740998"/>
                    <a:pt x="30128" y="1789846"/>
                    <a:pt x="0" y="1853725"/>
                  </a:cubicBezTo>
                  <a:cubicBezTo>
                    <a:pt x="0" y="1853725"/>
                    <a:pt x="0" y="1853725"/>
                    <a:pt x="0" y="1793604"/>
                  </a:cubicBezTo>
                  <a:cubicBezTo>
                    <a:pt x="22596" y="1763544"/>
                    <a:pt x="45192" y="1737241"/>
                    <a:pt x="79087" y="1707180"/>
                  </a:cubicBezTo>
                  <a:cubicBezTo>
                    <a:pt x="79087" y="1707180"/>
                    <a:pt x="79087" y="1707180"/>
                    <a:pt x="86619" y="1688392"/>
                  </a:cubicBezTo>
                  <a:cubicBezTo>
                    <a:pt x="67789" y="1677120"/>
                    <a:pt x="52724" y="1688392"/>
                    <a:pt x="37660" y="1692150"/>
                  </a:cubicBezTo>
                  <a:cubicBezTo>
                    <a:pt x="26362" y="1699665"/>
                    <a:pt x="11298" y="1703423"/>
                    <a:pt x="0" y="1710938"/>
                  </a:cubicBezTo>
                  <a:cubicBezTo>
                    <a:pt x="0" y="1710938"/>
                    <a:pt x="0" y="1710938"/>
                    <a:pt x="0" y="1677120"/>
                  </a:cubicBezTo>
                  <a:cubicBezTo>
                    <a:pt x="41426" y="1658332"/>
                    <a:pt x="90385" y="1647059"/>
                    <a:pt x="139343" y="1635786"/>
                  </a:cubicBezTo>
                  <a:cubicBezTo>
                    <a:pt x="192067" y="1647059"/>
                    <a:pt x="158173" y="1692150"/>
                    <a:pt x="180769" y="1714695"/>
                  </a:cubicBezTo>
                  <a:cubicBezTo>
                    <a:pt x="207131" y="1808634"/>
                    <a:pt x="177003" y="1906331"/>
                    <a:pt x="112981" y="1973967"/>
                  </a:cubicBezTo>
                  <a:cubicBezTo>
                    <a:pt x="158173" y="1981482"/>
                    <a:pt x="207131" y="1996512"/>
                    <a:pt x="256089" y="2019058"/>
                  </a:cubicBezTo>
                  <a:cubicBezTo>
                    <a:pt x="346474" y="1988997"/>
                    <a:pt x="395432" y="1872513"/>
                    <a:pt x="497115" y="1853725"/>
                  </a:cubicBezTo>
                  <a:cubicBezTo>
                    <a:pt x="497115" y="1853725"/>
                    <a:pt x="497115" y="1853725"/>
                    <a:pt x="451922" y="1801119"/>
                  </a:cubicBezTo>
                  <a:cubicBezTo>
                    <a:pt x="455688" y="1748513"/>
                    <a:pt x="395432" y="1748513"/>
                    <a:pt x="384134" y="1714695"/>
                  </a:cubicBezTo>
                  <a:cubicBezTo>
                    <a:pt x="455688" y="1662089"/>
                    <a:pt x="568669" y="1688392"/>
                    <a:pt x="640223" y="1729725"/>
                  </a:cubicBezTo>
                  <a:cubicBezTo>
                    <a:pt x="662819" y="1744756"/>
                    <a:pt x="685416" y="1786089"/>
                    <a:pt x="719310" y="1786089"/>
                  </a:cubicBezTo>
                  <a:cubicBezTo>
                    <a:pt x="805928" y="1748513"/>
                    <a:pt x="730608" y="1650817"/>
                    <a:pt x="787098" y="1586938"/>
                  </a:cubicBezTo>
                  <a:cubicBezTo>
                    <a:pt x="787098" y="1586938"/>
                    <a:pt x="787098" y="1586938"/>
                    <a:pt x="768268" y="1586938"/>
                  </a:cubicBezTo>
                  <a:cubicBezTo>
                    <a:pt x="726842" y="1620756"/>
                    <a:pt x="674118" y="1632029"/>
                    <a:pt x="621393" y="1643302"/>
                  </a:cubicBezTo>
                  <a:cubicBezTo>
                    <a:pt x="538541" y="1628271"/>
                    <a:pt x="493349" y="1553120"/>
                    <a:pt x="436858" y="1492999"/>
                  </a:cubicBezTo>
                  <a:cubicBezTo>
                    <a:pt x="436858" y="1492999"/>
                    <a:pt x="436858" y="1492999"/>
                    <a:pt x="444390" y="1477969"/>
                  </a:cubicBezTo>
                  <a:cubicBezTo>
                    <a:pt x="512179" y="1470454"/>
                    <a:pt x="598797" y="1432878"/>
                    <a:pt x="662819" y="1455424"/>
                  </a:cubicBezTo>
                  <a:cubicBezTo>
                    <a:pt x="726842" y="1470454"/>
                    <a:pt x="756970" y="1538090"/>
                    <a:pt x="824758" y="1538090"/>
                  </a:cubicBezTo>
                  <a:cubicBezTo>
                    <a:pt x="839822" y="1526817"/>
                    <a:pt x="866184" y="1508029"/>
                    <a:pt x="854886" y="1489242"/>
                  </a:cubicBezTo>
                  <a:cubicBezTo>
                    <a:pt x="817226" y="1470454"/>
                    <a:pt x="775800" y="1462939"/>
                    <a:pt x="738140" y="1462939"/>
                  </a:cubicBezTo>
                  <a:cubicBezTo>
                    <a:pt x="711778" y="1425363"/>
                    <a:pt x="666585" y="1421606"/>
                    <a:pt x="625159" y="1425363"/>
                  </a:cubicBezTo>
                  <a:cubicBezTo>
                    <a:pt x="557371" y="1421606"/>
                    <a:pt x="508413" y="1335182"/>
                    <a:pt x="436858" y="1320151"/>
                  </a:cubicBezTo>
                  <a:cubicBezTo>
                    <a:pt x="399198" y="1293848"/>
                    <a:pt x="395432" y="1350212"/>
                    <a:pt x="357772" y="1331424"/>
                  </a:cubicBezTo>
                  <a:cubicBezTo>
                    <a:pt x="346474" y="1335182"/>
                    <a:pt x="316346" y="1346454"/>
                    <a:pt x="320112" y="1372757"/>
                  </a:cubicBezTo>
                  <a:cubicBezTo>
                    <a:pt x="357772" y="1462939"/>
                    <a:pt x="376602" y="1571908"/>
                    <a:pt x="342708" y="1665847"/>
                  </a:cubicBezTo>
                  <a:cubicBezTo>
                    <a:pt x="323878" y="1703423"/>
                    <a:pt x="361538" y="1748513"/>
                    <a:pt x="323878" y="1774816"/>
                  </a:cubicBezTo>
                  <a:cubicBezTo>
                    <a:pt x="323878" y="1774816"/>
                    <a:pt x="323878" y="1774816"/>
                    <a:pt x="316346" y="1771059"/>
                  </a:cubicBezTo>
                  <a:cubicBezTo>
                    <a:pt x="297516" y="1695907"/>
                    <a:pt x="207131" y="1677120"/>
                    <a:pt x="177003" y="1609484"/>
                  </a:cubicBezTo>
                  <a:cubicBezTo>
                    <a:pt x="158173" y="1553120"/>
                    <a:pt x="131811" y="1477969"/>
                    <a:pt x="169471" y="1421606"/>
                  </a:cubicBezTo>
                  <a:cubicBezTo>
                    <a:pt x="203365" y="1316394"/>
                    <a:pt x="320112" y="1353969"/>
                    <a:pt x="372836" y="1275061"/>
                  </a:cubicBezTo>
                  <a:cubicBezTo>
                    <a:pt x="335176" y="1233728"/>
                    <a:pt x="278686" y="1252515"/>
                    <a:pt x="237259" y="1226212"/>
                  </a:cubicBezTo>
                  <a:cubicBezTo>
                    <a:pt x="195833" y="1218697"/>
                    <a:pt x="158173" y="1177364"/>
                    <a:pt x="112981" y="1211182"/>
                  </a:cubicBezTo>
                  <a:cubicBezTo>
                    <a:pt x="128045" y="1301364"/>
                    <a:pt x="71555" y="1384030"/>
                    <a:pt x="0" y="1432878"/>
                  </a:cubicBezTo>
                  <a:cubicBezTo>
                    <a:pt x="0" y="1432878"/>
                    <a:pt x="0" y="1432878"/>
                    <a:pt x="0" y="1387787"/>
                  </a:cubicBezTo>
                  <a:cubicBezTo>
                    <a:pt x="45192" y="1361485"/>
                    <a:pt x="82853" y="1312636"/>
                    <a:pt x="82853" y="1256273"/>
                  </a:cubicBezTo>
                  <a:cubicBezTo>
                    <a:pt x="79087" y="1229970"/>
                    <a:pt x="52724" y="1237485"/>
                    <a:pt x="41426" y="1241243"/>
                  </a:cubicBezTo>
                  <a:cubicBezTo>
                    <a:pt x="41426" y="1241243"/>
                    <a:pt x="41426" y="1241243"/>
                    <a:pt x="0" y="1301364"/>
                  </a:cubicBezTo>
                  <a:cubicBezTo>
                    <a:pt x="0" y="1301364"/>
                    <a:pt x="0" y="1301364"/>
                    <a:pt x="0" y="1237485"/>
                  </a:cubicBezTo>
                  <a:cubicBezTo>
                    <a:pt x="0" y="1237485"/>
                    <a:pt x="0" y="1237485"/>
                    <a:pt x="3766" y="1233728"/>
                  </a:cubicBezTo>
                  <a:cubicBezTo>
                    <a:pt x="3766" y="1233728"/>
                    <a:pt x="3766" y="1233728"/>
                    <a:pt x="0" y="1233728"/>
                  </a:cubicBezTo>
                  <a:cubicBezTo>
                    <a:pt x="0" y="1233728"/>
                    <a:pt x="0" y="1233728"/>
                    <a:pt x="0" y="1196152"/>
                  </a:cubicBezTo>
                  <a:cubicBezTo>
                    <a:pt x="33894" y="1192394"/>
                    <a:pt x="71555" y="1188637"/>
                    <a:pt x="101683" y="1169849"/>
                  </a:cubicBezTo>
                  <a:cubicBezTo>
                    <a:pt x="67789" y="1136031"/>
                    <a:pt x="30128" y="1105970"/>
                    <a:pt x="0" y="1072152"/>
                  </a:cubicBezTo>
                  <a:cubicBezTo>
                    <a:pt x="0" y="1072152"/>
                    <a:pt x="0" y="1072152"/>
                    <a:pt x="0" y="1012031"/>
                  </a:cubicBezTo>
                  <a:cubicBezTo>
                    <a:pt x="0" y="1015789"/>
                    <a:pt x="3766" y="1015789"/>
                    <a:pt x="3766" y="1019546"/>
                  </a:cubicBezTo>
                  <a:cubicBezTo>
                    <a:pt x="45192" y="955668"/>
                    <a:pt x="52724" y="873002"/>
                    <a:pt x="37660" y="797850"/>
                  </a:cubicBezTo>
                  <a:cubicBezTo>
                    <a:pt x="37660" y="782820"/>
                    <a:pt x="22596" y="760275"/>
                    <a:pt x="3766" y="764032"/>
                  </a:cubicBezTo>
                  <a:cubicBezTo>
                    <a:pt x="3766" y="764032"/>
                    <a:pt x="0" y="767790"/>
                    <a:pt x="0" y="775305"/>
                  </a:cubicBezTo>
                  <a:cubicBezTo>
                    <a:pt x="0" y="775305"/>
                    <a:pt x="0" y="775305"/>
                    <a:pt x="0" y="707669"/>
                  </a:cubicBezTo>
                  <a:cubicBezTo>
                    <a:pt x="0" y="703911"/>
                    <a:pt x="3766" y="703911"/>
                    <a:pt x="3766" y="703911"/>
                  </a:cubicBezTo>
                  <a:cubicBezTo>
                    <a:pt x="64023" y="760275"/>
                    <a:pt x="82853" y="854214"/>
                    <a:pt x="67789" y="933123"/>
                  </a:cubicBezTo>
                  <a:cubicBezTo>
                    <a:pt x="56490" y="981971"/>
                    <a:pt x="26362" y="1027062"/>
                    <a:pt x="41426" y="1079668"/>
                  </a:cubicBezTo>
                  <a:cubicBezTo>
                    <a:pt x="105449" y="1158576"/>
                    <a:pt x="188301" y="1181122"/>
                    <a:pt x="274920" y="1196152"/>
                  </a:cubicBezTo>
                  <a:cubicBezTo>
                    <a:pt x="225961" y="1136031"/>
                    <a:pt x="165705" y="1098455"/>
                    <a:pt x="120513" y="1030819"/>
                  </a:cubicBezTo>
                  <a:cubicBezTo>
                    <a:pt x="116747" y="1000759"/>
                    <a:pt x="67789" y="997001"/>
                    <a:pt x="79087" y="963183"/>
                  </a:cubicBezTo>
                  <a:cubicBezTo>
                    <a:pt x="79087" y="963183"/>
                    <a:pt x="79087" y="963183"/>
                    <a:pt x="90385" y="959425"/>
                  </a:cubicBezTo>
                  <a:cubicBezTo>
                    <a:pt x="177003" y="1053364"/>
                    <a:pt x="259856" y="1158576"/>
                    <a:pt x="361538" y="1229970"/>
                  </a:cubicBezTo>
                  <a:cubicBezTo>
                    <a:pt x="395432" y="1260030"/>
                    <a:pt x="429326" y="1297606"/>
                    <a:pt x="466987" y="1293848"/>
                  </a:cubicBezTo>
                  <a:cubicBezTo>
                    <a:pt x="455688" y="1233728"/>
                    <a:pt x="466987" y="1181122"/>
                    <a:pt x="489583" y="1124758"/>
                  </a:cubicBezTo>
                  <a:cubicBezTo>
                    <a:pt x="497115" y="1117243"/>
                    <a:pt x="508413" y="1132273"/>
                    <a:pt x="508413" y="1139789"/>
                  </a:cubicBezTo>
                  <a:cubicBezTo>
                    <a:pt x="602563" y="1184879"/>
                    <a:pt x="700480" y="1248758"/>
                    <a:pt x="719310" y="1357727"/>
                  </a:cubicBezTo>
                  <a:cubicBezTo>
                    <a:pt x="772034" y="1369000"/>
                    <a:pt x="847354" y="1372757"/>
                    <a:pt x="911377" y="1353969"/>
                  </a:cubicBezTo>
                  <a:cubicBezTo>
                    <a:pt x="1001761" y="1342697"/>
                    <a:pt x="1114742" y="1338939"/>
                    <a:pt x="1190062" y="1282576"/>
                  </a:cubicBezTo>
                  <a:cubicBezTo>
                    <a:pt x="1137338" y="1248758"/>
                    <a:pt x="1092146" y="1184879"/>
                    <a:pt x="1024357" y="1173607"/>
                  </a:cubicBezTo>
                  <a:cubicBezTo>
                    <a:pt x="971633" y="1196152"/>
                    <a:pt x="967867" y="1248758"/>
                    <a:pt x="930207" y="1282576"/>
                  </a:cubicBezTo>
                  <a:cubicBezTo>
                    <a:pt x="888781" y="1312636"/>
                    <a:pt x="839822" y="1346454"/>
                    <a:pt x="787098" y="1331424"/>
                  </a:cubicBezTo>
                  <a:cubicBezTo>
                    <a:pt x="764502" y="1320151"/>
                    <a:pt x="715544" y="1320151"/>
                    <a:pt x="723076" y="1278818"/>
                  </a:cubicBezTo>
                  <a:cubicBezTo>
                    <a:pt x="764502" y="1256273"/>
                    <a:pt x="764502" y="1203667"/>
                    <a:pt x="798396" y="1173607"/>
                  </a:cubicBezTo>
                  <a:cubicBezTo>
                    <a:pt x="824758" y="1117243"/>
                    <a:pt x="885015" y="1098455"/>
                    <a:pt x="941505" y="1102213"/>
                  </a:cubicBezTo>
                  <a:cubicBezTo>
                    <a:pt x="979165" y="1105970"/>
                    <a:pt x="997995" y="1147304"/>
                    <a:pt x="1035655" y="1136031"/>
                  </a:cubicBezTo>
                  <a:cubicBezTo>
                    <a:pt x="1043187" y="1042092"/>
                    <a:pt x="964101" y="959425"/>
                    <a:pt x="997995" y="869244"/>
                  </a:cubicBezTo>
                  <a:cubicBezTo>
                    <a:pt x="1028123" y="816638"/>
                    <a:pt x="1069549" y="794093"/>
                    <a:pt x="1122274" y="782820"/>
                  </a:cubicBezTo>
                  <a:cubicBezTo>
                    <a:pt x="1174998" y="880517"/>
                    <a:pt x="1159934" y="1023304"/>
                    <a:pt x="1080848" y="1105970"/>
                  </a:cubicBezTo>
                  <a:cubicBezTo>
                    <a:pt x="1069549" y="1139789"/>
                    <a:pt x="1099678" y="1169849"/>
                    <a:pt x="1118508" y="1192394"/>
                  </a:cubicBezTo>
                  <a:cubicBezTo>
                    <a:pt x="1159934" y="1252515"/>
                    <a:pt x="1235254" y="1256273"/>
                    <a:pt x="1295511" y="1256273"/>
                  </a:cubicBezTo>
                  <a:cubicBezTo>
                    <a:pt x="1363299" y="1233728"/>
                    <a:pt x="1310575" y="1154819"/>
                    <a:pt x="1344469" y="1113486"/>
                  </a:cubicBezTo>
                  <a:cubicBezTo>
                    <a:pt x="1461215" y="1105970"/>
                    <a:pt x="1589260" y="1105970"/>
                    <a:pt x="1690943" y="1053364"/>
                  </a:cubicBezTo>
                  <a:cubicBezTo>
                    <a:pt x="1721071" y="1038334"/>
                    <a:pt x="1762497" y="1012031"/>
                    <a:pt x="1766263" y="985728"/>
                  </a:cubicBezTo>
                  <a:cubicBezTo>
                    <a:pt x="1732369" y="1004516"/>
                    <a:pt x="1694709" y="989486"/>
                    <a:pt x="1664580" y="981971"/>
                  </a:cubicBezTo>
                  <a:cubicBezTo>
                    <a:pt x="1566664" y="959425"/>
                    <a:pt x="1529004" y="865486"/>
                    <a:pt x="1498876" y="786578"/>
                  </a:cubicBezTo>
                  <a:cubicBezTo>
                    <a:pt x="1491344" y="779063"/>
                    <a:pt x="1491344" y="779063"/>
                    <a:pt x="1480046" y="786578"/>
                  </a:cubicBezTo>
                  <a:cubicBezTo>
                    <a:pt x="1483812" y="857971"/>
                    <a:pt x="1517706" y="936880"/>
                    <a:pt x="1472513" y="1004516"/>
                  </a:cubicBezTo>
                  <a:cubicBezTo>
                    <a:pt x="1446151" y="1060880"/>
                    <a:pt x="1389661" y="1098455"/>
                    <a:pt x="1329405" y="1094698"/>
                  </a:cubicBezTo>
                  <a:cubicBezTo>
                    <a:pt x="1291745" y="1060880"/>
                    <a:pt x="1223956" y="1094698"/>
                    <a:pt x="1205126" y="1038334"/>
                  </a:cubicBezTo>
                  <a:cubicBezTo>
                    <a:pt x="1276680" y="1012031"/>
                    <a:pt x="1287979" y="925607"/>
                    <a:pt x="1333171" y="873002"/>
                  </a:cubicBezTo>
                  <a:cubicBezTo>
                    <a:pt x="1367065" y="842941"/>
                    <a:pt x="1408491" y="831668"/>
                    <a:pt x="1442385" y="816638"/>
                  </a:cubicBezTo>
                  <a:cubicBezTo>
                    <a:pt x="1453683" y="794093"/>
                    <a:pt x="1453683" y="764032"/>
                    <a:pt x="1446151" y="741487"/>
                  </a:cubicBezTo>
                  <a:cubicBezTo>
                    <a:pt x="1419789" y="786578"/>
                    <a:pt x="1370831" y="820396"/>
                    <a:pt x="1321873" y="831668"/>
                  </a:cubicBezTo>
                  <a:cubicBezTo>
                    <a:pt x="1246552" y="827911"/>
                    <a:pt x="1186296" y="779063"/>
                    <a:pt x="1133572" y="722699"/>
                  </a:cubicBezTo>
                  <a:cubicBezTo>
                    <a:pt x="1103444" y="715184"/>
                    <a:pt x="1137338" y="688881"/>
                    <a:pt x="1141104" y="681366"/>
                  </a:cubicBezTo>
                  <a:cubicBezTo>
                    <a:pt x="1190062" y="651306"/>
                    <a:pt x="1269148" y="647548"/>
                    <a:pt x="1321873" y="677608"/>
                  </a:cubicBezTo>
                  <a:cubicBezTo>
                    <a:pt x="1348235" y="681366"/>
                    <a:pt x="1408491" y="722699"/>
                    <a:pt x="1423555" y="670093"/>
                  </a:cubicBezTo>
                  <a:cubicBezTo>
                    <a:pt x="1427321" y="643790"/>
                    <a:pt x="1423555" y="617487"/>
                    <a:pt x="1412257" y="598700"/>
                  </a:cubicBezTo>
                  <a:cubicBezTo>
                    <a:pt x="1340703" y="632518"/>
                    <a:pt x="1254084" y="640033"/>
                    <a:pt x="1174998" y="625003"/>
                  </a:cubicBezTo>
                  <a:cubicBezTo>
                    <a:pt x="1133572" y="621245"/>
                    <a:pt x="1092146" y="579912"/>
                    <a:pt x="1058251" y="591185"/>
                  </a:cubicBezTo>
                  <a:cubicBezTo>
                    <a:pt x="1058251" y="591185"/>
                    <a:pt x="1058251" y="591185"/>
                    <a:pt x="1046953" y="722699"/>
                  </a:cubicBezTo>
                  <a:cubicBezTo>
                    <a:pt x="1031889" y="805366"/>
                    <a:pt x="956569" y="873002"/>
                    <a:pt x="888781" y="925607"/>
                  </a:cubicBezTo>
                  <a:cubicBezTo>
                    <a:pt x="866184" y="951910"/>
                    <a:pt x="903845" y="997001"/>
                    <a:pt x="862418" y="1012031"/>
                  </a:cubicBezTo>
                  <a:cubicBezTo>
                    <a:pt x="839822" y="997001"/>
                    <a:pt x="824758" y="963183"/>
                    <a:pt x="828524" y="936880"/>
                  </a:cubicBezTo>
                  <a:cubicBezTo>
                    <a:pt x="760736" y="854214"/>
                    <a:pt x="696714" y="767790"/>
                    <a:pt x="689182" y="662578"/>
                  </a:cubicBezTo>
                  <a:cubicBezTo>
                    <a:pt x="651521" y="625003"/>
                    <a:pt x="602563" y="670093"/>
                    <a:pt x="564903" y="677608"/>
                  </a:cubicBezTo>
                  <a:cubicBezTo>
                    <a:pt x="534775" y="715184"/>
                    <a:pt x="493349" y="752760"/>
                    <a:pt x="519711" y="805366"/>
                  </a:cubicBezTo>
                  <a:cubicBezTo>
                    <a:pt x="617627" y="805366"/>
                    <a:pt x="704246" y="888032"/>
                    <a:pt x="741906" y="981971"/>
                  </a:cubicBezTo>
                  <a:cubicBezTo>
                    <a:pt x="756970" y="1015789"/>
                    <a:pt x="805928" y="1034577"/>
                    <a:pt x="809694" y="1068395"/>
                  </a:cubicBezTo>
                  <a:cubicBezTo>
                    <a:pt x="798396" y="1079668"/>
                    <a:pt x="790864" y="1064637"/>
                    <a:pt x="779566" y="1060880"/>
                  </a:cubicBezTo>
                  <a:cubicBezTo>
                    <a:pt x="681650" y="1060880"/>
                    <a:pt x="587499" y="1042092"/>
                    <a:pt x="512179" y="985728"/>
                  </a:cubicBezTo>
                  <a:cubicBezTo>
                    <a:pt x="451922" y="918092"/>
                    <a:pt x="504647" y="824153"/>
                    <a:pt x="482051" y="745245"/>
                  </a:cubicBezTo>
                  <a:cubicBezTo>
                    <a:pt x="451922" y="752760"/>
                    <a:pt x="429326" y="779063"/>
                    <a:pt x="410496" y="801608"/>
                  </a:cubicBezTo>
                  <a:cubicBezTo>
                    <a:pt x="320112" y="903062"/>
                    <a:pt x="470753" y="974456"/>
                    <a:pt x="459455" y="1075910"/>
                  </a:cubicBezTo>
                  <a:cubicBezTo>
                    <a:pt x="448156" y="1117243"/>
                    <a:pt x="451922" y="1177364"/>
                    <a:pt x="429326" y="1211182"/>
                  </a:cubicBezTo>
                  <a:cubicBezTo>
                    <a:pt x="421794" y="1211182"/>
                    <a:pt x="418028" y="1211182"/>
                    <a:pt x="414262" y="1199909"/>
                  </a:cubicBezTo>
                  <a:cubicBezTo>
                    <a:pt x="406730" y="1151061"/>
                    <a:pt x="350240" y="1147304"/>
                    <a:pt x="323878" y="1105970"/>
                  </a:cubicBezTo>
                  <a:cubicBezTo>
                    <a:pt x="263622" y="1038334"/>
                    <a:pt x="293750" y="936880"/>
                    <a:pt x="316346" y="865486"/>
                  </a:cubicBezTo>
                  <a:cubicBezTo>
                    <a:pt x="316346" y="865486"/>
                    <a:pt x="316346" y="865486"/>
                    <a:pt x="225961" y="869244"/>
                  </a:cubicBezTo>
                  <a:cubicBezTo>
                    <a:pt x="158173" y="869244"/>
                    <a:pt x="101683" y="809123"/>
                    <a:pt x="79087" y="752760"/>
                  </a:cubicBezTo>
                  <a:cubicBezTo>
                    <a:pt x="75321" y="718942"/>
                    <a:pt x="30128" y="696396"/>
                    <a:pt x="52724" y="662578"/>
                  </a:cubicBezTo>
                  <a:cubicBezTo>
                    <a:pt x="143109" y="651306"/>
                    <a:pt x="229727" y="681366"/>
                    <a:pt x="263622" y="767790"/>
                  </a:cubicBezTo>
                  <a:cubicBezTo>
                    <a:pt x="289984" y="786578"/>
                    <a:pt x="263622" y="820396"/>
                    <a:pt x="289984" y="827911"/>
                  </a:cubicBezTo>
                  <a:cubicBezTo>
                    <a:pt x="346474" y="842941"/>
                    <a:pt x="391666" y="786578"/>
                    <a:pt x="425560" y="745245"/>
                  </a:cubicBezTo>
                  <a:cubicBezTo>
                    <a:pt x="433092" y="722699"/>
                    <a:pt x="406730" y="730214"/>
                    <a:pt x="395432" y="722699"/>
                  </a:cubicBezTo>
                  <a:cubicBezTo>
                    <a:pt x="323878" y="741487"/>
                    <a:pt x="282452" y="670093"/>
                    <a:pt x="214663" y="685124"/>
                  </a:cubicBezTo>
                  <a:cubicBezTo>
                    <a:pt x="158173" y="647548"/>
                    <a:pt x="79087" y="587427"/>
                    <a:pt x="101683" y="508518"/>
                  </a:cubicBezTo>
                  <a:cubicBezTo>
                    <a:pt x="109215" y="482215"/>
                    <a:pt x="105449" y="437125"/>
                    <a:pt x="139343" y="433367"/>
                  </a:cubicBezTo>
                  <a:cubicBezTo>
                    <a:pt x="259856" y="452155"/>
                    <a:pt x="335176" y="564882"/>
                    <a:pt x="357772" y="677608"/>
                  </a:cubicBezTo>
                  <a:cubicBezTo>
                    <a:pt x="376602" y="715184"/>
                    <a:pt x="433092" y="700154"/>
                    <a:pt x="470753" y="700154"/>
                  </a:cubicBezTo>
                  <a:cubicBezTo>
                    <a:pt x="538541" y="651306"/>
                    <a:pt x="613861" y="625003"/>
                    <a:pt x="689182" y="606215"/>
                  </a:cubicBezTo>
                  <a:cubicBezTo>
                    <a:pt x="692948" y="591185"/>
                    <a:pt x="700480" y="561124"/>
                    <a:pt x="692948" y="546094"/>
                  </a:cubicBezTo>
                  <a:cubicBezTo>
                    <a:pt x="576201" y="568639"/>
                    <a:pt x="470753" y="523548"/>
                    <a:pt x="380368" y="467185"/>
                  </a:cubicBezTo>
                  <a:cubicBezTo>
                    <a:pt x="357772" y="470943"/>
                    <a:pt x="320112" y="493488"/>
                    <a:pt x="305048" y="463428"/>
                  </a:cubicBezTo>
                  <a:cubicBezTo>
                    <a:pt x="354006" y="361973"/>
                    <a:pt x="421794" y="279307"/>
                    <a:pt x="512179" y="211671"/>
                  </a:cubicBezTo>
                  <a:cubicBezTo>
                    <a:pt x="546073" y="196641"/>
                    <a:pt x="583733" y="192883"/>
                    <a:pt x="610095" y="170338"/>
                  </a:cubicBezTo>
                  <a:cubicBezTo>
                    <a:pt x="572435" y="155308"/>
                    <a:pt x="549839" y="110217"/>
                    <a:pt x="519711" y="76399"/>
                  </a:cubicBezTo>
                  <a:cubicBezTo>
                    <a:pt x="495232" y="63248"/>
                    <a:pt x="470753" y="49157"/>
                    <a:pt x="447215" y="33657"/>
                  </a:cubicBezTo>
                  <a:close/>
                  <a:moveTo>
                    <a:pt x="6644" y="0"/>
                  </a:moveTo>
                  <a:lnTo>
                    <a:pt x="75888" y="0"/>
                  </a:lnTo>
                  <a:lnTo>
                    <a:pt x="34284" y="26865"/>
                  </a:lnTo>
                  <a:cubicBezTo>
                    <a:pt x="26785" y="34314"/>
                    <a:pt x="23036" y="49212"/>
                    <a:pt x="38033" y="49212"/>
                  </a:cubicBezTo>
                  <a:cubicBezTo>
                    <a:pt x="88648" y="49212"/>
                    <a:pt x="132935" y="38737"/>
                    <a:pt x="167732" y="9930"/>
                  </a:cubicBezTo>
                  <a:lnTo>
                    <a:pt x="176621" y="0"/>
                  </a:lnTo>
                  <a:lnTo>
                    <a:pt x="228418" y="0"/>
                  </a:lnTo>
                  <a:lnTo>
                    <a:pt x="219547" y="8763"/>
                  </a:lnTo>
                  <a:cubicBezTo>
                    <a:pt x="209720" y="18862"/>
                    <a:pt x="199599" y="28490"/>
                    <a:pt x="188301" y="35066"/>
                  </a:cubicBezTo>
                  <a:cubicBezTo>
                    <a:pt x="131811" y="72641"/>
                    <a:pt x="56490" y="72641"/>
                    <a:pt x="0" y="95187"/>
                  </a:cubicBezTo>
                  <a:cubicBezTo>
                    <a:pt x="0" y="95187"/>
                    <a:pt x="0" y="95187"/>
                    <a:pt x="0" y="20035"/>
                  </a:cubicBezTo>
                  <a:close/>
                </a:path>
              </a:pathLst>
            </a:custGeom>
            <a:solidFill>
              <a:srgbClr val="0044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endParaRPr lang="zh-CN" altLang="en-US"/>
            </a:p>
          </p:txBody>
        </p:sp>
      </p:grpSp>
      <p:sp>
        <p:nvSpPr>
          <p:cNvPr id="35" name="文本占位符 35"/>
          <p:cNvSpPr>
            <a:spLocks noGrp="1"/>
          </p:cNvSpPr>
          <p:nvPr userDrawn="1">
            <p:ph type="body" sz="quarter" idx="10"/>
          </p:nvPr>
        </p:nvSpPr>
        <p:spPr>
          <a:xfrm>
            <a:off x="3785036" y="612477"/>
            <a:ext cx="4629012" cy="594250"/>
          </a:xfrm>
          <a:prstGeom prst="rect">
            <a:avLst/>
          </a:prstGeom>
        </p:spPr>
        <p:txBody>
          <a:bodyPr anchor="ctr"/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3600">
                <a:solidFill>
                  <a:srgbClr val="004DA1"/>
                </a:solidFill>
                <a:latin typeface="+mj-ea"/>
                <a:ea typeface="+mj-ea"/>
              </a:defRPr>
            </a:lvl1pPr>
          </a:lstStyle>
          <a:p>
            <a:pPr lvl="0"/>
            <a:endParaRPr lang="zh-CN" altLang="en-US" dirty="0"/>
          </a:p>
        </p:txBody>
      </p:sp>
    </p:spTree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8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0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8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13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8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16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6" presetClass="entr" presetSubtype="37" fill="hold" grpId="0" nodeType="withEffect" nodePh="1">
                                  <p:stCondLst>
                                    <p:cond delay="500"/>
                                  </p:stCondLst>
                                  <p:endCondLst>
                                    <p:cond evt="begin" delay="0">
                                      <p:tn val="17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9" dur="1000"/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2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75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8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75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" grpId="0" build="p">
        <p:tmplLst>
          <p:tmpl lvl="1">
            <p:tnLst>
              <p:par>
                <p:cTn presetID="16" presetClass="entr" presetSubtype="37" fill="hold" nodeType="withEffect" nodePh="1">
                  <p:stCondLst>
                    <p:cond delay="500"/>
                  </p:stCondLst>
                  <p:endCondLst>
                    <p:cond delay="0"/>
                  </p:end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barn(outVertical)">
                      <p:cBhvr>
                        <p:cTn dur="1000"/>
                        <p:tgtEl>
                          <p:spTgt spid="35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宣传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文本框 2"/>
          <p:cNvSpPr txBox="1"/>
          <p:nvPr userDrawn="1"/>
        </p:nvSpPr>
        <p:spPr>
          <a:xfrm>
            <a:off x="2804875" y="1149438"/>
            <a:ext cx="6582251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zh-CN"/>
            </a:defPPr>
            <a:lvl1pPr algn="ctr">
              <a:defRPr b="1">
                <a:solidFill>
                  <a:srgbClr val="0070C0"/>
                </a:solidFill>
              </a:defRPr>
            </a:lvl1pPr>
          </a:lstStyle>
          <a:p>
            <a:r>
              <a:rPr lang="zh-CN" altLang="en-US" sz="3200" b="0" dirty="0">
                <a:solidFill>
                  <a:schemeClr val="tx1">
                    <a:lumMod val="85000"/>
                    <a:lumOff val="15000"/>
                  </a:schemeClr>
                </a:solidFill>
                <a:latin typeface="+mj-ea"/>
                <a:ea typeface="+mj-ea"/>
              </a:rPr>
              <a:t>演界网店铺：</a:t>
            </a:r>
            <a:r>
              <a:rPr lang="en-US" altLang="zh-CN" sz="3200" b="0" dirty="0">
                <a:solidFill>
                  <a:schemeClr val="tx1">
                    <a:lumMod val="85000"/>
                    <a:lumOff val="15000"/>
                  </a:schemeClr>
                </a:solidFill>
                <a:latin typeface="+mj-ea"/>
                <a:ea typeface="+mj-ea"/>
              </a:rPr>
              <a:t>http://d1-space.yanj.cn/</a:t>
            </a:r>
            <a:endParaRPr lang="zh-CN" altLang="en-US" sz="3200" b="0" dirty="0">
              <a:solidFill>
                <a:schemeClr val="tx1">
                  <a:lumMod val="85000"/>
                  <a:lumOff val="15000"/>
                </a:schemeClr>
              </a:solidFill>
              <a:latin typeface="+mj-ea"/>
              <a:ea typeface="+mj-ea"/>
            </a:endParaRPr>
          </a:p>
        </p:txBody>
      </p:sp>
      <p:sp>
        <p:nvSpPr>
          <p:cNvPr id="4" name="文本框 3"/>
          <p:cNvSpPr txBox="1"/>
          <p:nvPr userDrawn="1"/>
        </p:nvSpPr>
        <p:spPr>
          <a:xfrm>
            <a:off x="4978547" y="1734213"/>
            <a:ext cx="2234907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zh-CN"/>
            </a:defPPr>
            <a:lvl1pPr algn="ctr">
              <a:defRPr b="1">
                <a:solidFill>
                  <a:srgbClr val="0070C0"/>
                </a:solidFill>
              </a:defRPr>
            </a:lvl1pPr>
          </a:lstStyle>
          <a:p>
            <a:r>
              <a:rPr lang="en-US" altLang="zh-CN" sz="3200" b="0" dirty="0">
                <a:solidFill>
                  <a:schemeClr val="tx1">
                    <a:lumMod val="85000"/>
                    <a:lumOff val="15000"/>
                  </a:schemeClr>
                </a:solidFill>
                <a:latin typeface="+mj-ea"/>
                <a:ea typeface="+mj-ea"/>
              </a:rPr>
              <a:t>QQ</a:t>
            </a:r>
            <a:r>
              <a:rPr lang="zh-CN" altLang="en-US" sz="3200" b="0" dirty="0">
                <a:solidFill>
                  <a:schemeClr val="tx1">
                    <a:lumMod val="85000"/>
                    <a:lumOff val="15000"/>
                  </a:schemeClr>
                </a:solidFill>
                <a:latin typeface="+mj-ea"/>
                <a:ea typeface="+mj-ea"/>
              </a:rPr>
              <a:t>：</a:t>
            </a:r>
            <a:r>
              <a:rPr lang="en-US" altLang="zh-CN" sz="3200" b="0" dirty="0">
                <a:solidFill>
                  <a:schemeClr val="tx1">
                    <a:lumMod val="85000"/>
                    <a:lumOff val="15000"/>
                  </a:schemeClr>
                </a:solidFill>
                <a:latin typeface="+mj-ea"/>
                <a:ea typeface="+mj-ea"/>
              </a:rPr>
              <a:t>253691822</a:t>
            </a:r>
            <a:endParaRPr lang="zh-CN" altLang="en-US" sz="3200" b="0" dirty="0">
              <a:solidFill>
                <a:schemeClr val="tx1">
                  <a:lumMod val="85000"/>
                  <a:lumOff val="15000"/>
                </a:schemeClr>
              </a:solidFill>
              <a:latin typeface="+mj-ea"/>
              <a:ea typeface="+mj-ea"/>
            </a:endParaRPr>
          </a:p>
        </p:txBody>
      </p:sp>
      <p:pic>
        <p:nvPicPr>
          <p:cNvPr id="5" name="图片 4"/>
          <p:cNvPicPr>
            <a:picLocks noChangeAspect="1"/>
          </p:cNvPicPr>
          <p:nvPr userDrawn="1"/>
        </p:nvPicPr>
        <p:blipFill>
          <a:blip r:embed="rId2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000" t="6167" r="6126" b="5959"/>
          <a:stretch>
            <a:fillRect/>
          </a:stretch>
        </p:blipFill>
        <p:spPr>
          <a:xfrm>
            <a:off x="6340149" y="2629683"/>
            <a:ext cx="2928900" cy="2928900"/>
          </a:xfrm>
          <a:prstGeom prst="rect">
            <a:avLst/>
          </a:prstGeom>
          <a:noFill/>
          <a:ln>
            <a:noFill/>
          </a:ln>
        </p:spPr>
      </p:pic>
      <p:pic>
        <p:nvPicPr>
          <p:cNvPr id="6" name="图片 5"/>
          <p:cNvPicPr>
            <a:picLocks noChangeAspect="1"/>
          </p:cNvPicPr>
          <p:nvPr userDrawn="1"/>
        </p:nvPicPr>
        <p:blipFill>
          <a:blip r:embed="rId3" cstate="print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7206" t="6613" r="17175" b="22234"/>
          <a:stretch>
            <a:fillRect/>
          </a:stretch>
        </p:blipFill>
        <p:spPr>
          <a:xfrm>
            <a:off x="2922951" y="2629683"/>
            <a:ext cx="2928900" cy="2928900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文本框 6"/>
          <p:cNvSpPr txBox="1"/>
          <p:nvPr userDrawn="1"/>
        </p:nvSpPr>
        <p:spPr>
          <a:xfrm>
            <a:off x="3987292" y="5558583"/>
            <a:ext cx="80021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zh-CN" altLang="en-US" sz="2400" dirty="0">
                <a:solidFill>
                  <a:schemeClr val="tx1">
                    <a:lumMod val="85000"/>
                    <a:lumOff val="15000"/>
                  </a:schemeClr>
                </a:solidFill>
                <a:latin typeface="+mj-ea"/>
                <a:ea typeface="+mj-ea"/>
              </a:rPr>
              <a:t>微博</a:t>
            </a:r>
            <a:endParaRPr lang="zh-CN" altLang="en-US" sz="2400" dirty="0">
              <a:solidFill>
                <a:schemeClr val="tx1">
                  <a:lumMod val="85000"/>
                  <a:lumOff val="15000"/>
                </a:schemeClr>
              </a:solidFill>
              <a:latin typeface="+mj-ea"/>
              <a:ea typeface="+mj-ea"/>
            </a:endParaRPr>
          </a:p>
        </p:txBody>
      </p:sp>
      <p:sp>
        <p:nvSpPr>
          <p:cNvPr id="8" name="文本框 7"/>
          <p:cNvSpPr txBox="1"/>
          <p:nvPr userDrawn="1"/>
        </p:nvSpPr>
        <p:spPr>
          <a:xfrm>
            <a:off x="7404490" y="5558583"/>
            <a:ext cx="80021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zh-CN" altLang="en-US" sz="2400" dirty="0">
                <a:solidFill>
                  <a:schemeClr val="tx1">
                    <a:lumMod val="85000"/>
                    <a:lumOff val="15000"/>
                  </a:schemeClr>
                </a:solidFill>
                <a:latin typeface="+mj-ea"/>
                <a:ea typeface="+mj-ea"/>
              </a:rPr>
              <a:t>微信</a:t>
            </a:r>
            <a:endParaRPr lang="zh-CN" altLang="en-US" sz="2400" dirty="0">
              <a:solidFill>
                <a:schemeClr val="tx1">
                  <a:lumMod val="85000"/>
                  <a:lumOff val="15000"/>
                </a:schemeClr>
              </a:solidFill>
              <a:latin typeface="+mj-ea"/>
              <a:ea typeface="+mj-ea"/>
            </a:endParaRPr>
          </a:p>
        </p:txBody>
      </p:sp>
      <p:grpSp>
        <p:nvGrpSpPr>
          <p:cNvPr id="9" name="Group 667"/>
          <p:cNvGrpSpPr>
            <a:grpSpLocks noChangeAspect="1"/>
          </p:cNvGrpSpPr>
          <p:nvPr userDrawn="1"/>
        </p:nvGrpSpPr>
        <p:grpSpPr bwMode="auto">
          <a:xfrm rot="16200000">
            <a:off x="-917221" y="2774598"/>
            <a:ext cx="3143250" cy="1308806"/>
            <a:chOff x="2060" y="-19"/>
            <a:chExt cx="3564" cy="1484"/>
          </a:xfrm>
        </p:grpSpPr>
        <p:sp>
          <p:nvSpPr>
            <p:cNvPr id="10" name="Freeform 668"/>
            <p:cNvSpPr>
              <a:spLocks noEditPoints="1"/>
            </p:cNvSpPr>
            <p:nvPr/>
          </p:nvSpPr>
          <p:spPr bwMode="auto">
            <a:xfrm>
              <a:off x="2060" y="-19"/>
              <a:ext cx="3564" cy="1484"/>
            </a:xfrm>
            <a:custGeom>
              <a:avLst/>
              <a:gdLst>
                <a:gd name="T0" fmla="*/ 1056 w 1506"/>
                <a:gd name="T1" fmla="*/ 369 h 625"/>
                <a:gd name="T2" fmla="*/ 968 w 1506"/>
                <a:gd name="T3" fmla="*/ 470 h 625"/>
                <a:gd name="T4" fmla="*/ 421 w 1506"/>
                <a:gd name="T5" fmla="*/ 329 h 625"/>
                <a:gd name="T6" fmla="*/ 1313 w 1506"/>
                <a:gd name="T7" fmla="*/ 108 h 625"/>
                <a:gd name="T8" fmla="*/ 1300 w 1506"/>
                <a:gd name="T9" fmla="*/ 4 h 625"/>
                <a:gd name="T10" fmla="*/ 1196 w 1506"/>
                <a:gd name="T11" fmla="*/ 29 h 625"/>
                <a:gd name="T12" fmla="*/ 1152 w 1506"/>
                <a:gd name="T13" fmla="*/ 222 h 625"/>
                <a:gd name="T14" fmla="*/ 934 w 1506"/>
                <a:gd name="T15" fmla="*/ 123 h 625"/>
                <a:gd name="T16" fmla="*/ 913 w 1506"/>
                <a:gd name="T17" fmla="*/ 301 h 625"/>
                <a:gd name="T18" fmla="*/ 751 w 1506"/>
                <a:gd name="T19" fmla="*/ 312 h 625"/>
                <a:gd name="T20" fmla="*/ 891 w 1506"/>
                <a:gd name="T21" fmla="*/ 117 h 625"/>
                <a:gd name="T22" fmla="*/ 619 w 1506"/>
                <a:gd name="T23" fmla="*/ 170 h 625"/>
                <a:gd name="T24" fmla="*/ 459 w 1506"/>
                <a:gd name="T25" fmla="*/ 107 h 625"/>
                <a:gd name="T26" fmla="*/ 606 w 1506"/>
                <a:gd name="T27" fmla="*/ 342 h 625"/>
                <a:gd name="T28" fmla="*/ 482 w 1506"/>
                <a:gd name="T29" fmla="*/ 326 h 625"/>
                <a:gd name="T30" fmla="*/ 479 w 1506"/>
                <a:gd name="T31" fmla="*/ 121 h 625"/>
                <a:gd name="T32" fmla="*/ 469 w 1506"/>
                <a:gd name="T33" fmla="*/ 28 h 625"/>
                <a:gd name="T34" fmla="*/ 349 w 1506"/>
                <a:gd name="T35" fmla="*/ 86 h 625"/>
                <a:gd name="T36" fmla="*/ 317 w 1506"/>
                <a:gd name="T37" fmla="*/ 112 h 625"/>
                <a:gd name="T38" fmla="*/ 270 w 1506"/>
                <a:gd name="T39" fmla="*/ 4 h 625"/>
                <a:gd name="T40" fmla="*/ 68 w 1506"/>
                <a:gd name="T41" fmla="*/ 15 h 625"/>
                <a:gd name="T42" fmla="*/ 656 w 1506"/>
                <a:gd name="T43" fmla="*/ 521 h 625"/>
                <a:gd name="T44" fmla="*/ 272 w 1506"/>
                <a:gd name="T45" fmla="*/ 304 h 625"/>
                <a:gd name="T46" fmla="*/ 1259 w 1506"/>
                <a:gd name="T47" fmla="*/ 253 h 625"/>
                <a:gd name="T48" fmla="*/ 1164 w 1506"/>
                <a:gd name="T49" fmla="*/ 161 h 625"/>
                <a:gd name="T50" fmla="*/ 826 w 1506"/>
                <a:gd name="T51" fmla="*/ 194 h 625"/>
                <a:gd name="T52" fmla="*/ 898 w 1506"/>
                <a:gd name="T53" fmla="*/ 210 h 625"/>
                <a:gd name="T54" fmla="*/ 783 w 1506"/>
                <a:gd name="T55" fmla="*/ 353 h 625"/>
                <a:gd name="T56" fmla="*/ 756 w 1506"/>
                <a:gd name="T57" fmla="*/ 52 h 625"/>
                <a:gd name="T58" fmla="*/ 557 w 1506"/>
                <a:gd name="T59" fmla="*/ 62 h 625"/>
                <a:gd name="T60" fmla="*/ 547 w 1506"/>
                <a:gd name="T61" fmla="*/ 128 h 625"/>
                <a:gd name="T62" fmla="*/ 1132 w 1506"/>
                <a:gd name="T63" fmla="*/ 276 h 625"/>
                <a:gd name="T64" fmla="*/ 1306 w 1506"/>
                <a:gd name="T65" fmla="*/ 15 h 625"/>
                <a:gd name="T66" fmla="*/ 1092 w 1506"/>
                <a:gd name="T67" fmla="*/ 67 h 625"/>
                <a:gd name="T68" fmla="*/ 1179 w 1506"/>
                <a:gd name="T69" fmla="*/ 207 h 625"/>
                <a:gd name="T70" fmla="*/ 1211 w 1506"/>
                <a:gd name="T71" fmla="*/ 157 h 625"/>
                <a:gd name="T72" fmla="*/ 1062 w 1506"/>
                <a:gd name="T73" fmla="*/ 244 h 625"/>
                <a:gd name="T74" fmla="*/ 986 w 1506"/>
                <a:gd name="T75" fmla="*/ 294 h 625"/>
                <a:gd name="T76" fmla="*/ 928 w 1506"/>
                <a:gd name="T77" fmla="*/ 355 h 625"/>
                <a:gd name="T78" fmla="*/ 775 w 1506"/>
                <a:gd name="T79" fmla="*/ 133 h 625"/>
                <a:gd name="T80" fmla="*/ 676 w 1506"/>
                <a:gd name="T81" fmla="*/ 183 h 625"/>
                <a:gd name="T82" fmla="*/ 650 w 1506"/>
                <a:gd name="T83" fmla="*/ 204 h 625"/>
                <a:gd name="T84" fmla="*/ 613 w 1506"/>
                <a:gd name="T85" fmla="*/ 270 h 625"/>
                <a:gd name="T86" fmla="*/ 637 w 1506"/>
                <a:gd name="T87" fmla="*/ 295 h 625"/>
                <a:gd name="T88" fmla="*/ 562 w 1506"/>
                <a:gd name="T89" fmla="*/ 306 h 625"/>
                <a:gd name="T90" fmla="*/ 644 w 1506"/>
                <a:gd name="T91" fmla="*/ 389 h 625"/>
                <a:gd name="T92" fmla="*/ 826 w 1506"/>
                <a:gd name="T93" fmla="*/ 456 h 625"/>
                <a:gd name="T94" fmla="*/ 973 w 1506"/>
                <a:gd name="T95" fmla="*/ 449 h 625"/>
                <a:gd name="T96" fmla="*/ 601 w 1506"/>
                <a:gd name="T97" fmla="*/ 442 h 625"/>
                <a:gd name="T98" fmla="*/ 677 w 1506"/>
                <a:gd name="T99" fmla="*/ 429 h 625"/>
                <a:gd name="T100" fmla="*/ 526 w 1506"/>
                <a:gd name="T101" fmla="*/ 423 h 625"/>
                <a:gd name="T102" fmla="*/ 436 w 1506"/>
                <a:gd name="T103" fmla="*/ 205 h 625"/>
                <a:gd name="T104" fmla="*/ 377 w 1506"/>
                <a:gd name="T105" fmla="*/ 60 h 625"/>
                <a:gd name="T106" fmla="*/ 439 w 1506"/>
                <a:gd name="T107" fmla="*/ 307 h 625"/>
                <a:gd name="T108" fmla="*/ 388 w 1506"/>
                <a:gd name="T109" fmla="*/ 126 h 625"/>
                <a:gd name="T110" fmla="*/ 431 w 1506"/>
                <a:gd name="T111" fmla="*/ 289 h 625"/>
                <a:gd name="T112" fmla="*/ 307 w 1506"/>
                <a:gd name="T113" fmla="*/ 219 h 625"/>
                <a:gd name="T114" fmla="*/ 246 w 1506"/>
                <a:gd name="T115" fmla="*/ 22 h 625"/>
                <a:gd name="T116" fmla="*/ 85 w 1506"/>
                <a:gd name="T117" fmla="*/ 23 h 625"/>
                <a:gd name="T118" fmla="*/ 140 w 1506"/>
                <a:gd name="T119" fmla="*/ 40 h 625"/>
                <a:gd name="T120" fmla="*/ 127 w 1506"/>
                <a:gd name="T121" fmla="*/ 10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506" h="625">
                  <a:moveTo>
                    <a:pt x="1501" y="4"/>
                  </a:moveTo>
                  <a:cubicBezTo>
                    <a:pt x="1491" y="65"/>
                    <a:pt x="1456" y="121"/>
                    <a:pt x="1405" y="159"/>
                  </a:cubicBezTo>
                  <a:cubicBezTo>
                    <a:pt x="1364" y="192"/>
                    <a:pt x="1314" y="202"/>
                    <a:pt x="1262" y="209"/>
                  </a:cubicBezTo>
                  <a:cubicBezTo>
                    <a:pt x="1259" y="212"/>
                    <a:pt x="1262" y="216"/>
                    <a:pt x="1263" y="219"/>
                  </a:cubicBezTo>
                  <a:cubicBezTo>
                    <a:pt x="1256" y="279"/>
                    <a:pt x="1219" y="334"/>
                    <a:pt x="1162" y="357"/>
                  </a:cubicBezTo>
                  <a:cubicBezTo>
                    <a:pt x="1135" y="369"/>
                    <a:pt x="1101" y="375"/>
                    <a:pt x="1072" y="374"/>
                  </a:cubicBezTo>
                  <a:cubicBezTo>
                    <a:pt x="1057" y="378"/>
                    <a:pt x="1067" y="398"/>
                    <a:pt x="1060" y="406"/>
                  </a:cubicBezTo>
                  <a:cubicBezTo>
                    <a:pt x="1052" y="441"/>
                    <a:pt x="1026" y="475"/>
                    <a:pt x="995" y="498"/>
                  </a:cubicBezTo>
                  <a:cubicBezTo>
                    <a:pt x="974" y="505"/>
                    <a:pt x="954" y="510"/>
                    <a:pt x="931" y="511"/>
                  </a:cubicBezTo>
                  <a:cubicBezTo>
                    <a:pt x="917" y="518"/>
                    <a:pt x="898" y="511"/>
                    <a:pt x="884" y="520"/>
                  </a:cubicBezTo>
                  <a:cubicBezTo>
                    <a:pt x="842" y="528"/>
                    <a:pt x="797" y="545"/>
                    <a:pt x="775" y="587"/>
                  </a:cubicBezTo>
                  <a:cubicBezTo>
                    <a:pt x="758" y="614"/>
                    <a:pt x="758" y="614"/>
                    <a:pt x="758" y="614"/>
                  </a:cubicBezTo>
                  <a:cubicBezTo>
                    <a:pt x="755" y="614"/>
                    <a:pt x="755" y="614"/>
                    <a:pt x="755" y="614"/>
                  </a:cubicBezTo>
                  <a:cubicBezTo>
                    <a:pt x="758" y="571"/>
                    <a:pt x="799" y="544"/>
                    <a:pt x="833" y="527"/>
                  </a:cubicBezTo>
                  <a:cubicBezTo>
                    <a:pt x="897" y="500"/>
                    <a:pt x="986" y="518"/>
                    <a:pt x="1027" y="452"/>
                  </a:cubicBezTo>
                  <a:cubicBezTo>
                    <a:pt x="1041" y="429"/>
                    <a:pt x="1048" y="400"/>
                    <a:pt x="1054" y="373"/>
                  </a:cubicBezTo>
                  <a:cubicBezTo>
                    <a:pt x="1056" y="369"/>
                    <a:pt x="1056" y="369"/>
                    <a:pt x="1056" y="369"/>
                  </a:cubicBezTo>
                  <a:cubicBezTo>
                    <a:pt x="1126" y="367"/>
                    <a:pt x="1195" y="345"/>
                    <a:pt x="1230" y="280"/>
                  </a:cubicBezTo>
                  <a:cubicBezTo>
                    <a:pt x="1241" y="256"/>
                    <a:pt x="1251" y="232"/>
                    <a:pt x="1254" y="203"/>
                  </a:cubicBezTo>
                  <a:cubicBezTo>
                    <a:pt x="1263" y="197"/>
                    <a:pt x="1276" y="202"/>
                    <a:pt x="1286" y="198"/>
                  </a:cubicBezTo>
                  <a:cubicBezTo>
                    <a:pt x="1315" y="188"/>
                    <a:pt x="1349" y="186"/>
                    <a:pt x="1375" y="166"/>
                  </a:cubicBezTo>
                  <a:cubicBezTo>
                    <a:pt x="1413" y="139"/>
                    <a:pt x="1449" y="109"/>
                    <a:pt x="1469" y="65"/>
                  </a:cubicBezTo>
                  <a:cubicBezTo>
                    <a:pt x="1477" y="45"/>
                    <a:pt x="1485" y="25"/>
                    <a:pt x="1489" y="4"/>
                  </a:cubicBezTo>
                  <a:cubicBezTo>
                    <a:pt x="1466" y="4"/>
                    <a:pt x="1466" y="4"/>
                    <a:pt x="1466" y="4"/>
                  </a:cubicBezTo>
                  <a:cubicBezTo>
                    <a:pt x="1465" y="4"/>
                    <a:pt x="1465" y="5"/>
                    <a:pt x="1465" y="5"/>
                  </a:cubicBezTo>
                  <a:cubicBezTo>
                    <a:pt x="1463" y="46"/>
                    <a:pt x="1433" y="74"/>
                    <a:pt x="1409" y="105"/>
                  </a:cubicBezTo>
                  <a:cubicBezTo>
                    <a:pt x="1379" y="128"/>
                    <a:pt x="1347" y="155"/>
                    <a:pt x="1308" y="163"/>
                  </a:cubicBezTo>
                  <a:cubicBezTo>
                    <a:pt x="1289" y="174"/>
                    <a:pt x="1264" y="177"/>
                    <a:pt x="1242" y="177"/>
                  </a:cubicBezTo>
                  <a:cubicBezTo>
                    <a:pt x="1239" y="177"/>
                    <a:pt x="1233" y="180"/>
                    <a:pt x="1233" y="184"/>
                  </a:cubicBezTo>
                  <a:cubicBezTo>
                    <a:pt x="1238" y="242"/>
                    <a:pt x="1206" y="294"/>
                    <a:pt x="1154" y="323"/>
                  </a:cubicBezTo>
                  <a:cubicBezTo>
                    <a:pt x="1122" y="342"/>
                    <a:pt x="1085" y="343"/>
                    <a:pt x="1048" y="344"/>
                  </a:cubicBezTo>
                  <a:cubicBezTo>
                    <a:pt x="1041" y="345"/>
                    <a:pt x="1035" y="340"/>
                    <a:pt x="1031" y="346"/>
                  </a:cubicBezTo>
                  <a:cubicBezTo>
                    <a:pt x="1032" y="366"/>
                    <a:pt x="1024" y="387"/>
                    <a:pt x="1023" y="406"/>
                  </a:cubicBezTo>
                  <a:cubicBezTo>
                    <a:pt x="1016" y="433"/>
                    <a:pt x="994" y="459"/>
                    <a:pt x="968" y="470"/>
                  </a:cubicBezTo>
                  <a:cubicBezTo>
                    <a:pt x="932" y="493"/>
                    <a:pt x="888" y="485"/>
                    <a:pt x="848" y="497"/>
                  </a:cubicBezTo>
                  <a:cubicBezTo>
                    <a:pt x="807" y="503"/>
                    <a:pt x="772" y="533"/>
                    <a:pt x="752" y="568"/>
                  </a:cubicBezTo>
                  <a:cubicBezTo>
                    <a:pt x="749" y="568"/>
                    <a:pt x="749" y="568"/>
                    <a:pt x="749" y="568"/>
                  </a:cubicBezTo>
                  <a:cubicBezTo>
                    <a:pt x="731" y="543"/>
                    <a:pt x="710" y="518"/>
                    <a:pt x="680" y="505"/>
                  </a:cubicBezTo>
                  <a:cubicBezTo>
                    <a:pt x="630" y="477"/>
                    <a:pt x="569" y="491"/>
                    <a:pt x="521" y="459"/>
                  </a:cubicBezTo>
                  <a:cubicBezTo>
                    <a:pt x="492" y="445"/>
                    <a:pt x="483" y="414"/>
                    <a:pt x="476" y="388"/>
                  </a:cubicBezTo>
                  <a:cubicBezTo>
                    <a:pt x="466" y="373"/>
                    <a:pt x="470" y="355"/>
                    <a:pt x="467" y="339"/>
                  </a:cubicBezTo>
                  <a:cubicBezTo>
                    <a:pt x="416" y="341"/>
                    <a:pt x="370" y="333"/>
                    <a:pt x="330" y="307"/>
                  </a:cubicBezTo>
                  <a:cubicBezTo>
                    <a:pt x="309" y="289"/>
                    <a:pt x="297" y="266"/>
                    <a:pt x="287" y="243"/>
                  </a:cubicBezTo>
                  <a:cubicBezTo>
                    <a:pt x="275" y="219"/>
                    <a:pt x="265" y="191"/>
                    <a:pt x="268" y="162"/>
                  </a:cubicBezTo>
                  <a:cubicBezTo>
                    <a:pt x="261" y="163"/>
                    <a:pt x="252" y="162"/>
                    <a:pt x="245" y="165"/>
                  </a:cubicBezTo>
                  <a:cubicBezTo>
                    <a:pt x="236" y="159"/>
                    <a:pt x="222" y="163"/>
                    <a:pt x="218" y="154"/>
                  </a:cubicBezTo>
                  <a:cubicBezTo>
                    <a:pt x="220" y="152"/>
                    <a:pt x="220" y="152"/>
                    <a:pt x="220" y="152"/>
                  </a:cubicBezTo>
                  <a:cubicBezTo>
                    <a:pt x="237" y="155"/>
                    <a:pt x="254" y="159"/>
                    <a:pt x="273" y="156"/>
                  </a:cubicBezTo>
                  <a:cubicBezTo>
                    <a:pt x="278" y="159"/>
                    <a:pt x="278" y="159"/>
                    <a:pt x="278" y="159"/>
                  </a:cubicBezTo>
                  <a:cubicBezTo>
                    <a:pt x="277" y="202"/>
                    <a:pt x="294" y="243"/>
                    <a:pt x="318" y="277"/>
                  </a:cubicBezTo>
                  <a:cubicBezTo>
                    <a:pt x="343" y="312"/>
                    <a:pt x="381" y="325"/>
                    <a:pt x="421" y="329"/>
                  </a:cubicBezTo>
                  <a:cubicBezTo>
                    <a:pt x="438" y="331"/>
                    <a:pt x="458" y="324"/>
                    <a:pt x="474" y="332"/>
                  </a:cubicBezTo>
                  <a:cubicBezTo>
                    <a:pt x="475" y="336"/>
                    <a:pt x="477" y="340"/>
                    <a:pt x="474" y="344"/>
                  </a:cubicBezTo>
                  <a:cubicBezTo>
                    <a:pt x="481" y="385"/>
                    <a:pt x="488" y="429"/>
                    <a:pt x="530" y="452"/>
                  </a:cubicBezTo>
                  <a:cubicBezTo>
                    <a:pt x="553" y="464"/>
                    <a:pt x="575" y="476"/>
                    <a:pt x="602" y="475"/>
                  </a:cubicBezTo>
                  <a:cubicBezTo>
                    <a:pt x="655" y="487"/>
                    <a:pt x="723" y="491"/>
                    <a:pt x="747" y="552"/>
                  </a:cubicBezTo>
                  <a:cubicBezTo>
                    <a:pt x="760" y="544"/>
                    <a:pt x="763" y="526"/>
                    <a:pt x="776" y="517"/>
                  </a:cubicBezTo>
                  <a:cubicBezTo>
                    <a:pt x="814" y="490"/>
                    <a:pt x="858" y="474"/>
                    <a:pt x="908" y="475"/>
                  </a:cubicBezTo>
                  <a:cubicBezTo>
                    <a:pt x="942" y="472"/>
                    <a:pt x="976" y="461"/>
                    <a:pt x="997" y="432"/>
                  </a:cubicBezTo>
                  <a:cubicBezTo>
                    <a:pt x="1019" y="406"/>
                    <a:pt x="1015" y="372"/>
                    <a:pt x="1020" y="339"/>
                  </a:cubicBezTo>
                  <a:cubicBezTo>
                    <a:pt x="1025" y="334"/>
                    <a:pt x="1025" y="334"/>
                    <a:pt x="1025" y="334"/>
                  </a:cubicBezTo>
                  <a:cubicBezTo>
                    <a:pt x="1074" y="332"/>
                    <a:pt x="1132" y="331"/>
                    <a:pt x="1172" y="301"/>
                  </a:cubicBezTo>
                  <a:cubicBezTo>
                    <a:pt x="1208" y="274"/>
                    <a:pt x="1222" y="232"/>
                    <a:pt x="1220" y="187"/>
                  </a:cubicBezTo>
                  <a:cubicBezTo>
                    <a:pt x="1219" y="180"/>
                    <a:pt x="1215" y="170"/>
                    <a:pt x="1217" y="164"/>
                  </a:cubicBezTo>
                  <a:cubicBezTo>
                    <a:pt x="1264" y="160"/>
                    <a:pt x="1306" y="151"/>
                    <a:pt x="1346" y="130"/>
                  </a:cubicBezTo>
                  <a:cubicBezTo>
                    <a:pt x="1346" y="126"/>
                    <a:pt x="1346" y="126"/>
                    <a:pt x="1346" y="126"/>
                  </a:cubicBezTo>
                  <a:cubicBezTo>
                    <a:pt x="1335" y="128"/>
                    <a:pt x="1325" y="137"/>
                    <a:pt x="1315" y="136"/>
                  </a:cubicBezTo>
                  <a:cubicBezTo>
                    <a:pt x="1314" y="127"/>
                    <a:pt x="1314" y="118"/>
                    <a:pt x="1313" y="108"/>
                  </a:cubicBezTo>
                  <a:cubicBezTo>
                    <a:pt x="1311" y="95"/>
                    <a:pt x="1297" y="88"/>
                    <a:pt x="1289" y="81"/>
                  </a:cubicBezTo>
                  <a:cubicBezTo>
                    <a:pt x="1306" y="81"/>
                    <a:pt x="1327" y="72"/>
                    <a:pt x="1343" y="82"/>
                  </a:cubicBezTo>
                  <a:cubicBezTo>
                    <a:pt x="1350" y="84"/>
                    <a:pt x="1354" y="101"/>
                    <a:pt x="1363" y="91"/>
                  </a:cubicBezTo>
                  <a:cubicBezTo>
                    <a:pt x="1366" y="83"/>
                    <a:pt x="1360" y="76"/>
                    <a:pt x="1357" y="70"/>
                  </a:cubicBezTo>
                  <a:cubicBezTo>
                    <a:pt x="1368" y="72"/>
                    <a:pt x="1379" y="76"/>
                    <a:pt x="1390" y="77"/>
                  </a:cubicBezTo>
                  <a:cubicBezTo>
                    <a:pt x="1397" y="77"/>
                    <a:pt x="1406" y="68"/>
                    <a:pt x="1410" y="77"/>
                  </a:cubicBezTo>
                  <a:cubicBezTo>
                    <a:pt x="1394" y="97"/>
                    <a:pt x="1369" y="109"/>
                    <a:pt x="1350" y="125"/>
                  </a:cubicBezTo>
                  <a:cubicBezTo>
                    <a:pt x="1361" y="122"/>
                    <a:pt x="1373" y="114"/>
                    <a:pt x="1383" y="107"/>
                  </a:cubicBezTo>
                  <a:cubicBezTo>
                    <a:pt x="1423" y="85"/>
                    <a:pt x="1444" y="45"/>
                    <a:pt x="1454" y="4"/>
                  </a:cubicBezTo>
                  <a:cubicBezTo>
                    <a:pt x="1449" y="4"/>
                    <a:pt x="1449" y="4"/>
                    <a:pt x="1449" y="4"/>
                  </a:cubicBezTo>
                  <a:cubicBezTo>
                    <a:pt x="1443" y="24"/>
                    <a:pt x="1437" y="44"/>
                    <a:pt x="1424" y="61"/>
                  </a:cubicBezTo>
                  <a:cubicBezTo>
                    <a:pt x="1423" y="63"/>
                    <a:pt x="1423" y="63"/>
                    <a:pt x="1423" y="63"/>
                  </a:cubicBezTo>
                  <a:cubicBezTo>
                    <a:pt x="1419" y="49"/>
                    <a:pt x="1411" y="33"/>
                    <a:pt x="1396" y="29"/>
                  </a:cubicBezTo>
                  <a:cubicBezTo>
                    <a:pt x="1379" y="27"/>
                    <a:pt x="1361" y="30"/>
                    <a:pt x="1347" y="39"/>
                  </a:cubicBezTo>
                  <a:cubicBezTo>
                    <a:pt x="1338" y="36"/>
                    <a:pt x="1332" y="25"/>
                    <a:pt x="1322" y="19"/>
                  </a:cubicBezTo>
                  <a:cubicBezTo>
                    <a:pt x="1315" y="13"/>
                    <a:pt x="1306" y="8"/>
                    <a:pt x="1296" y="7"/>
                  </a:cubicBezTo>
                  <a:cubicBezTo>
                    <a:pt x="1297" y="6"/>
                    <a:pt x="1299" y="5"/>
                    <a:pt x="1300" y="4"/>
                  </a:cubicBezTo>
                  <a:cubicBezTo>
                    <a:pt x="1286" y="4"/>
                    <a:pt x="1286" y="4"/>
                    <a:pt x="1286" y="4"/>
                  </a:cubicBezTo>
                  <a:cubicBezTo>
                    <a:pt x="1285" y="4"/>
                    <a:pt x="1284" y="5"/>
                    <a:pt x="1283" y="5"/>
                  </a:cubicBezTo>
                  <a:cubicBezTo>
                    <a:pt x="1275" y="10"/>
                    <a:pt x="1263" y="10"/>
                    <a:pt x="1254" y="12"/>
                  </a:cubicBezTo>
                  <a:cubicBezTo>
                    <a:pt x="1252" y="10"/>
                    <a:pt x="1251" y="7"/>
                    <a:pt x="1251" y="4"/>
                  </a:cubicBezTo>
                  <a:cubicBezTo>
                    <a:pt x="1244" y="4"/>
                    <a:pt x="1244" y="4"/>
                    <a:pt x="1244" y="4"/>
                  </a:cubicBezTo>
                  <a:cubicBezTo>
                    <a:pt x="1246" y="9"/>
                    <a:pt x="1249" y="14"/>
                    <a:pt x="1243" y="17"/>
                  </a:cubicBezTo>
                  <a:cubicBezTo>
                    <a:pt x="1240" y="14"/>
                    <a:pt x="1238" y="9"/>
                    <a:pt x="1234" y="4"/>
                  </a:cubicBezTo>
                  <a:cubicBezTo>
                    <a:pt x="1220" y="4"/>
                    <a:pt x="1220" y="4"/>
                    <a:pt x="1220" y="4"/>
                  </a:cubicBezTo>
                  <a:cubicBezTo>
                    <a:pt x="1226" y="5"/>
                    <a:pt x="1233" y="8"/>
                    <a:pt x="1235" y="16"/>
                  </a:cubicBezTo>
                  <a:cubicBezTo>
                    <a:pt x="1235" y="22"/>
                    <a:pt x="1233" y="30"/>
                    <a:pt x="1227" y="31"/>
                  </a:cubicBezTo>
                  <a:cubicBezTo>
                    <a:pt x="1220" y="34"/>
                    <a:pt x="1213" y="35"/>
                    <a:pt x="1207" y="32"/>
                  </a:cubicBezTo>
                  <a:cubicBezTo>
                    <a:pt x="1200" y="28"/>
                    <a:pt x="1200" y="20"/>
                    <a:pt x="1202" y="14"/>
                  </a:cubicBezTo>
                  <a:cubicBezTo>
                    <a:pt x="1204" y="7"/>
                    <a:pt x="1211" y="8"/>
                    <a:pt x="1215" y="4"/>
                  </a:cubicBezTo>
                  <a:cubicBezTo>
                    <a:pt x="1215" y="4"/>
                    <a:pt x="1216" y="4"/>
                    <a:pt x="1216" y="4"/>
                  </a:cubicBezTo>
                  <a:cubicBezTo>
                    <a:pt x="1201" y="4"/>
                    <a:pt x="1201" y="4"/>
                    <a:pt x="1201" y="4"/>
                  </a:cubicBezTo>
                  <a:cubicBezTo>
                    <a:pt x="1201" y="4"/>
                    <a:pt x="1201" y="4"/>
                    <a:pt x="1201" y="4"/>
                  </a:cubicBezTo>
                  <a:cubicBezTo>
                    <a:pt x="1196" y="12"/>
                    <a:pt x="1192" y="20"/>
                    <a:pt x="1196" y="29"/>
                  </a:cubicBezTo>
                  <a:cubicBezTo>
                    <a:pt x="1202" y="40"/>
                    <a:pt x="1216" y="43"/>
                    <a:pt x="1227" y="38"/>
                  </a:cubicBezTo>
                  <a:cubicBezTo>
                    <a:pt x="1237" y="33"/>
                    <a:pt x="1237" y="33"/>
                    <a:pt x="1237" y="33"/>
                  </a:cubicBezTo>
                  <a:cubicBezTo>
                    <a:pt x="1236" y="41"/>
                    <a:pt x="1225" y="43"/>
                    <a:pt x="1218" y="46"/>
                  </a:cubicBezTo>
                  <a:cubicBezTo>
                    <a:pt x="1210" y="48"/>
                    <a:pt x="1203" y="45"/>
                    <a:pt x="1197" y="42"/>
                  </a:cubicBezTo>
                  <a:cubicBezTo>
                    <a:pt x="1190" y="35"/>
                    <a:pt x="1187" y="26"/>
                    <a:pt x="1187" y="17"/>
                  </a:cubicBezTo>
                  <a:cubicBezTo>
                    <a:pt x="1187" y="12"/>
                    <a:pt x="1189" y="7"/>
                    <a:pt x="1192" y="4"/>
                  </a:cubicBezTo>
                  <a:cubicBezTo>
                    <a:pt x="1184" y="4"/>
                    <a:pt x="1184" y="4"/>
                    <a:pt x="1184" y="4"/>
                  </a:cubicBezTo>
                  <a:cubicBezTo>
                    <a:pt x="1183" y="5"/>
                    <a:pt x="1181" y="5"/>
                    <a:pt x="1178" y="4"/>
                  </a:cubicBezTo>
                  <a:cubicBezTo>
                    <a:pt x="1151" y="4"/>
                    <a:pt x="1151" y="4"/>
                    <a:pt x="1151" y="4"/>
                  </a:cubicBezTo>
                  <a:cubicBezTo>
                    <a:pt x="1123" y="15"/>
                    <a:pt x="1092" y="35"/>
                    <a:pt x="1085" y="67"/>
                  </a:cubicBezTo>
                  <a:cubicBezTo>
                    <a:pt x="1087" y="71"/>
                    <a:pt x="1084" y="78"/>
                    <a:pt x="1090" y="78"/>
                  </a:cubicBezTo>
                  <a:cubicBezTo>
                    <a:pt x="1111" y="68"/>
                    <a:pt x="1128" y="90"/>
                    <a:pt x="1150" y="86"/>
                  </a:cubicBezTo>
                  <a:cubicBezTo>
                    <a:pt x="1161" y="83"/>
                    <a:pt x="1172" y="80"/>
                    <a:pt x="1182" y="74"/>
                  </a:cubicBezTo>
                  <a:cubicBezTo>
                    <a:pt x="1186" y="86"/>
                    <a:pt x="1186" y="103"/>
                    <a:pt x="1194" y="115"/>
                  </a:cubicBezTo>
                  <a:cubicBezTo>
                    <a:pt x="1208" y="128"/>
                    <a:pt x="1200" y="149"/>
                    <a:pt x="1196" y="165"/>
                  </a:cubicBezTo>
                  <a:cubicBezTo>
                    <a:pt x="1181" y="164"/>
                    <a:pt x="1194" y="178"/>
                    <a:pt x="1189" y="184"/>
                  </a:cubicBezTo>
                  <a:cubicBezTo>
                    <a:pt x="1180" y="201"/>
                    <a:pt x="1170" y="216"/>
                    <a:pt x="1152" y="222"/>
                  </a:cubicBezTo>
                  <a:cubicBezTo>
                    <a:pt x="1135" y="223"/>
                    <a:pt x="1123" y="230"/>
                    <a:pt x="1108" y="225"/>
                  </a:cubicBezTo>
                  <a:cubicBezTo>
                    <a:pt x="1109" y="221"/>
                    <a:pt x="1109" y="221"/>
                    <a:pt x="1109" y="221"/>
                  </a:cubicBezTo>
                  <a:cubicBezTo>
                    <a:pt x="1128" y="206"/>
                    <a:pt x="1142" y="193"/>
                    <a:pt x="1161" y="180"/>
                  </a:cubicBezTo>
                  <a:cubicBezTo>
                    <a:pt x="1174" y="167"/>
                    <a:pt x="1174" y="151"/>
                    <a:pt x="1174" y="134"/>
                  </a:cubicBezTo>
                  <a:cubicBezTo>
                    <a:pt x="1170" y="115"/>
                    <a:pt x="1151" y="104"/>
                    <a:pt x="1134" y="100"/>
                  </a:cubicBezTo>
                  <a:cubicBezTo>
                    <a:pt x="1130" y="106"/>
                    <a:pt x="1137" y="116"/>
                    <a:pt x="1134" y="125"/>
                  </a:cubicBezTo>
                  <a:cubicBezTo>
                    <a:pt x="1129" y="146"/>
                    <a:pt x="1127" y="166"/>
                    <a:pt x="1134" y="187"/>
                  </a:cubicBezTo>
                  <a:cubicBezTo>
                    <a:pt x="1124" y="206"/>
                    <a:pt x="1104" y="227"/>
                    <a:pt x="1078" y="224"/>
                  </a:cubicBezTo>
                  <a:cubicBezTo>
                    <a:pt x="1057" y="219"/>
                    <a:pt x="1034" y="212"/>
                    <a:pt x="1016" y="202"/>
                  </a:cubicBezTo>
                  <a:cubicBezTo>
                    <a:pt x="1037" y="194"/>
                    <a:pt x="1056" y="181"/>
                    <a:pt x="1077" y="172"/>
                  </a:cubicBezTo>
                  <a:cubicBezTo>
                    <a:pt x="1093" y="163"/>
                    <a:pt x="1101" y="146"/>
                    <a:pt x="1107" y="131"/>
                  </a:cubicBezTo>
                  <a:cubicBezTo>
                    <a:pt x="1109" y="114"/>
                    <a:pt x="1105" y="97"/>
                    <a:pt x="1098" y="83"/>
                  </a:cubicBezTo>
                  <a:cubicBezTo>
                    <a:pt x="1094" y="87"/>
                    <a:pt x="1091" y="94"/>
                    <a:pt x="1089" y="100"/>
                  </a:cubicBezTo>
                  <a:cubicBezTo>
                    <a:pt x="1075" y="114"/>
                    <a:pt x="1054" y="124"/>
                    <a:pt x="1048" y="146"/>
                  </a:cubicBezTo>
                  <a:cubicBezTo>
                    <a:pt x="1048" y="161"/>
                    <a:pt x="1041" y="175"/>
                    <a:pt x="1033" y="188"/>
                  </a:cubicBezTo>
                  <a:cubicBezTo>
                    <a:pt x="1022" y="192"/>
                    <a:pt x="1009" y="200"/>
                    <a:pt x="997" y="193"/>
                  </a:cubicBezTo>
                  <a:cubicBezTo>
                    <a:pt x="971" y="178"/>
                    <a:pt x="942" y="153"/>
                    <a:pt x="934" y="123"/>
                  </a:cubicBezTo>
                  <a:cubicBezTo>
                    <a:pt x="932" y="119"/>
                    <a:pt x="929" y="115"/>
                    <a:pt x="927" y="111"/>
                  </a:cubicBezTo>
                  <a:cubicBezTo>
                    <a:pt x="924" y="114"/>
                    <a:pt x="924" y="114"/>
                    <a:pt x="924" y="114"/>
                  </a:cubicBezTo>
                  <a:cubicBezTo>
                    <a:pt x="921" y="114"/>
                    <a:pt x="921" y="110"/>
                    <a:pt x="919" y="108"/>
                  </a:cubicBezTo>
                  <a:cubicBezTo>
                    <a:pt x="919" y="128"/>
                    <a:pt x="913" y="155"/>
                    <a:pt x="890" y="162"/>
                  </a:cubicBezTo>
                  <a:cubicBezTo>
                    <a:pt x="871" y="167"/>
                    <a:pt x="847" y="156"/>
                    <a:pt x="832" y="172"/>
                  </a:cubicBezTo>
                  <a:cubicBezTo>
                    <a:pt x="826" y="182"/>
                    <a:pt x="811" y="182"/>
                    <a:pt x="801" y="185"/>
                  </a:cubicBezTo>
                  <a:cubicBezTo>
                    <a:pt x="812" y="200"/>
                    <a:pt x="831" y="205"/>
                    <a:pt x="850" y="204"/>
                  </a:cubicBezTo>
                  <a:cubicBezTo>
                    <a:pt x="866" y="199"/>
                    <a:pt x="882" y="193"/>
                    <a:pt x="893" y="178"/>
                  </a:cubicBezTo>
                  <a:cubicBezTo>
                    <a:pt x="896" y="178"/>
                    <a:pt x="896" y="178"/>
                    <a:pt x="896" y="178"/>
                  </a:cubicBezTo>
                  <a:cubicBezTo>
                    <a:pt x="897" y="198"/>
                    <a:pt x="870" y="212"/>
                    <a:pt x="873" y="233"/>
                  </a:cubicBezTo>
                  <a:cubicBezTo>
                    <a:pt x="870" y="254"/>
                    <a:pt x="892" y="267"/>
                    <a:pt x="899" y="285"/>
                  </a:cubicBezTo>
                  <a:cubicBezTo>
                    <a:pt x="900" y="287"/>
                    <a:pt x="902" y="287"/>
                    <a:pt x="904" y="285"/>
                  </a:cubicBezTo>
                  <a:cubicBezTo>
                    <a:pt x="908" y="263"/>
                    <a:pt x="920" y="242"/>
                    <a:pt x="911" y="220"/>
                  </a:cubicBezTo>
                  <a:cubicBezTo>
                    <a:pt x="902" y="205"/>
                    <a:pt x="901" y="187"/>
                    <a:pt x="905" y="170"/>
                  </a:cubicBezTo>
                  <a:cubicBezTo>
                    <a:pt x="910" y="154"/>
                    <a:pt x="919" y="139"/>
                    <a:pt x="924" y="123"/>
                  </a:cubicBezTo>
                  <a:cubicBezTo>
                    <a:pt x="939" y="133"/>
                    <a:pt x="936" y="155"/>
                    <a:pt x="939" y="172"/>
                  </a:cubicBezTo>
                  <a:cubicBezTo>
                    <a:pt x="944" y="219"/>
                    <a:pt x="934" y="261"/>
                    <a:pt x="913" y="301"/>
                  </a:cubicBezTo>
                  <a:cubicBezTo>
                    <a:pt x="906" y="309"/>
                    <a:pt x="896" y="310"/>
                    <a:pt x="886" y="314"/>
                  </a:cubicBezTo>
                  <a:cubicBezTo>
                    <a:pt x="871" y="303"/>
                    <a:pt x="859" y="286"/>
                    <a:pt x="840" y="286"/>
                  </a:cubicBezTo>
                  <a:cubicBezTo>
                    <a:pt x="832" y="282"/>
                    <a:pt x="833" y="273"/>
                    <a:pt x="827" y="268"/>
                  </a:cubicBezTo>
                  <a:cubicBezTo>
                    <a:pt x="819" y="273"/>
                    <a:pt x="825" y="283"/>
                    <a:pt x="821" y="290"/>
                  </a:cubicBezTo>
                  <a:cubicBezTo>
                    <a:pt x="817" y="301"/>
                    <a:pt x="814" y="312"/>
                    <a:pt x="819" y="323"/>
                  </a:cubicBezTo>
                  <a:cubicBezTo>
                    <a:pt x="825" y="337"/>
                    <a:pt x="840" y="340"/>
                    <a:pt x="853" y="341"/>
                  </a:cubicBezTo>
                  <a:cubicBezTo>
                    <a:pt x="868" y="339"/>
                    <a:pt x="881" y="329"/>
                    <a:pt x="894" y="320"/>
                  </a:cubicBezTo>
                  <a:cubicBezTo>
                    <a:pt x="898" y="319"/>
                    <a:pt x="898" y="319"/>
                    <a:pt x="898" y="319"/>
                  </a:cubicBezTo>
                  <a:cubicBezTo>
                    <a:pt x="890" y="343"/>
                    <a:pt x="863" y="360"/>
                    <a:pt x="841" y="372"/>
                  </a:cubicBezTo>
                  <a:cubicBezTo>
                    <a:pt x="809" y="386"/>
                    <a:pt x="769" y="387"/>
                    <a:pt x="733" y="383"/>
                  </a:cubicBezTo>
                  <a:cubicBezTo>
                    <a:pt x="720" y="375"/>
                    <a:pt x="702" y="368"/>
                    <a:pt x="696" y="352"/>
                  </a:cubicBezTo>
                  <a:cubicBezTo>
                    <a:pt x="697" y="342"/>
                    <a:pt x="702" y="329"/>
                    <a:pt x="713" y="325"/>
                  </a:cubicBezTo>
                  <a:cubicBezTo>
                    <a:pt x="730" y="320"/>
                    <a:pt x="728" y="339"/>
                    <a:pt x="739" y="346"/>
                  </a:cubicBezTo>
                  <a:cubicBezTo>
                    <a:pt x="756" y="358"/>
                    <a:pt x="777" y="366"/>
                    <a:pt x="799" y="358"/>
                  </a:cubicBezTo>
                  <a:cubicBezTo>
                    <a:pt x="803" y="356"/>
                    <a:pt x="810" y="363"/>
                    <a:pt x="810" y="355"/>
                  </a:cubicBezTo>
                  <a:cubicBezTo>
                    <a:pt x="804" y="341"/>
                    <a:pt x="800" y="326"/>
                    <a:pt x="787" y="318"/>
                  </a:cubicBezTo>
                  <a:cubicBezTo>
                    <a:pt x="777" y="311"/>
                    <a:pt x="763" y="305"/>
                    <a:pt x="751" y="312"/>
                  </a:cubicBezTo>
                  <a:cubicBezTo>
                    <a:pt x="739" y="321"/>
                    <a:pt x="728" y="307"/>
                    <a:pt x="717" y="315"/>
                  </a:cubicBezTo>
                  <a:cubicBezTo>
                    <a:pt x="704" y="321"/>
                    <a:pt x="697" y="331"/>
                    <a:pt x="690" y="341"/>
                  </a:cubicBezTo>
                  <a:cubicBezTo>
                    <a:pt x="685" y="336"/>
                    <a:pt x="682" y="329"/>
                    <a:pt x="681" y="322"/>
                  </a:cubicBezTo>
                  <a:cubicBezTo>
                    <a:pt x="683" y="306"/>
                    <a:pt x="695" y="294"/>
                    <a:pt x="695" y="278"/>
                  </a:cubicBezTo>
                  <a:cubicBezTo>
                    <a:pt x="698" y="276"/>
                    <a:pt x="698" y="276"/>
                    <a:pt x="698" y="276"/>
                  </a:cubicBezTo>
                  <a:cubicBezTo>
                    <a:pt x="713" y="298"/>
                    <a:pt x="739" y="312"/>
                    <a:pt x="765" y="305"/>
                  </a:cubicBezTo>
                  <a:cubicBezTo>
                    <a:pt x="779" y="301"/>
                    <a:pt x="793" y="310"/>
                    <a:pt x="806" y="306"/>
                  </a:cubicBezTo>
                  <a:cubicBezTo>
                    <a:pt x="811" y="280"/>
                    <a:pt x="803" y="252"/>
                    <a:pt x="781" y="236"/>
                  </a:cubicBezTo>
                  <a:cubicBezTo>
                    <a:pt x="775" y="229"/>
                    <a:pt x="768" y="227"/>
                    <a:pt x="762" y="222"/>
                  </a:cubicBezTo>
                  <a:cubicBezTo>
                    <a:pt x="765" y="214"/>
                    <a:pt x="775" y="210"/>
                    <a:pt x="782" y="207"/>
                  </a:cubicBezTo>
                  <a:cubicBezTo>
                    <a:pt x="800" y="186"/>
                    <a:pt x="802" y="163"/>
                    <a:pt x="800" y="136"/>
                  </a:cubicBezTo>
                  <a:cubicBezTo>
                    <a:pt x="800" y="132"/>
                    <a:pt x="804" y="128"/>
                    <a:pt x="799" y="124"/>
                  </a:cubicBezTo>
                  <a:cubicBezTo>
                    <a:pt x="781" y="127"/>
                    <a:pt x="762" y="118"/>
                    <a:pt x="744" y="123"/>
                  </a:cubicBezTo>
                  <a:cubicBezTo>
                    <a:pt x="754" y="100"/>
                    <a:pt x="774" y="79"/>
                    <a:pt x="801" y="74"/>
                  </a:cubicBezTo>
                  <a:cubicBezTo>
                    <a:pt x="805" y="75"/>
                    <a:pt x="805" y="75"/>
                    <a:pt x="805" y="75"/>
                  </a:cubicBezTo>
                  <a:cubicBezTo>
                    <a:pt x="814" y="88"/>
                    <a:pt x="821" y="105"/>
                    <a:pt x="838" y="108"/>
                  </a:cubicBezTo>
                  <a:cubicBezTo>
                    <a:pt x="856" y="112"/>
                    <a:pt x="871" y="118"/>
                    <a:pt x="891" y="117"/>
                  </a:cubicBezTo>
                  <a:cubicBezTo>
                    <a:pt x="894" y="109"/>
                    <a:pt x="889" y="97"/>
                    <a:pt x="885" y="88"/>
                  </a:cubicBezTo>
                  <a:cubicBezTo>
                    <a:pt x="879" y="76"/>
                    <a:pt x="868" y="64"/>
                    <a:pt x="852" y="64"/>
                  </a:cubicBezTo>
                  <a:cubicBezTo>
                    <a:pt x="838" y="65"/>
                    <a:pt x="824" y="70"/>
                    <a:pt x="810" y="66"/>
                  </a:cubicBezTo>
                  <a:cubicBezTo>
                    <a:pt x="793" y="68"/>
                    <a:pt x="779" y="76"/>
                    <a:pt x="764" y="82"/>
                  </a:cubicBezTo>
                  <a:cubicBezTo>
                    <a:pt x="762" y="71"/>
                    <a:pt x="770" y="63"/>
                    <a:pt x="774" y="54"/>
                  </a:cubicBezTo>
                  <a:cubicBezTo>
                    <a:pt x="774" y="42"/>
                    <a:pt x="779" y="31"/>
                    <a:pt x="773" y="20"/>
                  </a:cubicBezTo>
                  <a:cubicBezTo>
                    <a:pt x="767" y="9"/>
                    <a:pt x="755" y="7"/>
                    <a:pt x="745" y="4"/>
                  </a:cubicBezTo>
                  <a:cubicBezTo>
                    <a:pt x="727" y="4"/>
                    <a:pt x="727" y="4"/>
                    <a:pt x="727" y="4"/>
                  </a:cubicBezTo>
                  <a:cubicBezTo>
                    <a:pt x="733" y="18"/>
                    <a:pt x="733" y="36"/>
                    <a:pt x="742" y="49"/>
                  </a:cubicBezTo>
                  <a:cubicBezTo>
                    <a:pt x="748" y="60"/>
                    <a:pt x="766" y="66"/>
                    <a:pt x="756" y="82"/>
                  </a:cubicBezTo>
                  <a:cubicBezTo>
                    <a:pt x="754" y="95"/>
                    <a:pt x="754" y="95"/>
                    <a:pt x="754" y="95"/>
                  </a:cubicBezTo>
                  <a:cubicBezTo>
                    <a:pt x="745" y="105"/>
                    <a:pt x="738" y="117"/>
                    <a:pt x="732" y="128"/>
                  </a:cubicBezTo>
                  <a:cubicBezTo>
                    <a:pt x="724" y="136"/>
                    <a:pt x="713" y="141"/>
                    <a:pt x="709" y="150"/>
                  </a:cubicBezTo>
                  <a:cubicBezTo>
                    <a:pt x="704" y="144"/>
                    <a:pt x="703" y="135"/>
                    <a:pt x="699" y="127"/>
                  </a:cubicBezTo>
                  <a:cubicBezTo>
                    <a:pt x="683" y="105"/>
                    <a:pt x="663" y="89"/>
                    <a:pt x="639" y="77"/>
                  </a:cubicBezTo>
                  <a:cubicBezTo>
                    <a:pt x="631" y="81"/>
                    <a:pt x="637" y="90"/>
                    <a:pt x="638" y="95"/>
                  </a:cubicBezTo>
                  <a:cubicBezTo>
                    <a:pt x="624" y="117"/>
                    <a:pt x="613" y="142"/>
                    <a:pt x="619" y="170"/>
                  </a:cubicBezTo>
                  <a:cubicBezTo>
                    <a:pt x="615" y="172"/>
                    <a:pt x="608" y="170"/>
                    <a:pt x="604" y="169"/>
                  </a:cubicBezTo>
                  <a:cubicBezTo>
                    <a:pt x="600" y="151"/>
                    <a:pt x="593" y="133"/>
                    <a:pt x="582" y="117"/>
                  </a:cubicBezTo>
                  <a:cubicBezTo>
                    <a:pt x="582" y="108"/>
                    <a:pt x="578" y="94"/>
                    <a:pt x="587" y="90"/>
                  </a:cubicBezTo>
                  <a:cubicBezTo>
                    <a:pt x="614" y="84"/>
                    <a:pt x="641" y="66"/>
                    <a:pt x="646" y="37"/>
                  </a:cubicBezTo>
                  <a:cubicBezTo>
                    <a:pt x="645" y="29"/>
                    <a:pt x="634" y="30"/>
                    <a:pt x="628" y="28"/>
                  </a:cubicBezTo>
                  <a:cubicBezTo>
                    <a:pt x="609" y="23"/>
                    <a:pt x="594" y="42"/>
                    <a:pt x="585" y="55"/>
                  </a:cubicBezTo>
                  <a:cubicBezTo>
                    <a:pt x="589" y="72"/>
                    <a:pt x="572" y="82"/>
                    <a:pt x="576" y="99"/>
                  </a:cubicBezTo>
                  <a:cubicBezTo>
                    <a:pt x="574" y="101"/>
                    <a:pt x="576" y="108"/>
                    <a:pt x="571" y="106"/>
                  </a:cubicBezTo>
                  <a:cubicBezTo>
                    <a:pt x="561" y="98"/>
                    <a:pt x="547" y="87"/>
                    <a:pt x="551" y="73"/>
                  </a:cubicBezTo>
                  <a:cubicBezTo>
                    <a:pt x="553" y="67"/>
                    <a:pt x="561" y="73"/>
                    <a:pt x="565" y="67"/>
                  </a:cubicBezTo>
                  <a:cubicBezTo>
                    <a:pt x="586" y="59"/>
                    <a:pt x="593" y="38"/>
                    <a:pt x="591" y="17"/>
                  </a:cubicBezTo>
                  <a:cubicBezTo>
                    <a:pt x="583" y="11"/>
                    <a:pt x="577" y="22"/>
                    <a:pt x="569" y="23"/>
                  </a:cubicBezTo>
                  <a:cubicBezTo>
                    <a:pt x="555" y="28"/>
                    <a:pt x="541" y="42"/>
                    <a:pt x="541" y="58"/>
                  </a:cubicBezTo>
                  <a:cubicBezTo>
                    <a:pt x="542" y="80"/>
                    <a:pt x="542" y="80"/>
                    <a:pt x="542" y="80"/>
                  </a:cubicBezTo>
                  <a:cubicBezTo>
                    <a:pt x="525" y="74"/>
                    <a:pt x="500" y="67"/>
                    <a:pt x="484" y="82"/>
                  </a:cubicBezTo>
                  <a:cubicBezTo>
                    <a:pt x="474" y="88"/>
                    <a:pt x="473" y="101"/>
                    <a:pt x="461" y="103"/>
                  </a:cubicBezTo>
                  <a:cubicBezTo>
                    <a:pt x="459" y="104"/>
                    <a:pt x="459" y="105"/>
                    <a:pt x="459" y="107"/>
                  </a:cubicBezTo>
                  <a:cubicBezTo>
                    <a:pt x="467" y="112"/>
                    <a:pt x="481" y="111"/>
                    <a:pt x="491" y="114"/>
                  </a:cubicBezTo>
                  <a:cubicBezTo>
                    <a:pt x="516" y="117"/>
                    <a:pt x="533" y="81"/>
                    <a:pt x="557" y="102"/>
                  </a:cubicBezTo>
                  <a:cubicBezTo>
                    <a:pt x="563" y="107"/>
                    <a:pt x="569" y="112"/>
                    <a:pt x="571" y="119"/>
                  </a:cubicBezTo>
                  <a:cubicBezTo>
                    <a:pt x="552" y="125"/>
                    <a:pt x="529" y="112"/>
                    <a:pt x="513" y="127"/>
                  </a:cubicBezTo>
                  <a:cubicBezTo>
                    <a:pt x="499" y="145"/>
                    <a:pt x="495" y="167"/>
                    <a:pt x="495" y="191"/>
                  </a:cubicBezTo>
                  <a:cubicBezTo>
                    <a:pt x="494" y="193"/>
                    <a:pt x="490" y="195"/>
                    <a:pt x="493" y="198"/>
                  </a:cubicBezTo>
                  <a:cubicBezTo>
                    <a:pt x="501" y="197"/>
                    <a:pt x="506" y="185"/>
                    <a:pt x="514" y="182"/>
                  </a:cubicBezTo>
                  <a:cubicBezTo>
                    <a:pt x="536" y="173"/>
                    <a:pt x="556" y="152"/>
                    <a:pt x="556" y="128"/>
                  </a:cubicBezTo>
                  <a:cubicBezTo>
                    <a:pt x="569" y="122"/>
                    <a:pt x="578" y="132"/>
                    <a:pt x="587" y="139"/>
                  </a:cubicBezTo>
                  <a:cubicBezTo>
                    <a:pt x="589" y="148"/>
                    <a:pt x="600" y="160"/>
                    <a:pt x="591" y="169"/>
                  </a:cubicBezTo>
                  <a:cubicBezTo>
                    <a:pt x="565" y="171"/>
                    <a:pt x="545" y="186"/>
                    <a:pt x="525" y="202"/>
                  </a:cubicBezTo>
                  <a:cubicBezTo>
                    <a:pt x="518" y="201"/>
                    <a:pt x="510" y="205"/>
                    <a:pt x="507" y="210"/>
                  </a:cubicBezTo>
                  <a:cubicBezTo>
                    <a:pt x="510" y="220"/>
                    <a:pt x="521" y="211"/>
                    <a:pt x="527" y="217"/>
                  </a:cubicBezTo>
                  <a:cubicBezTo>
                    <a:pt x="540" y="233"/>
                    <a:pt x="556" y="251"/>
                    <a:pt x="576" y="255"/>
                  </a:cubicBezTo>
                  <a:cubicBezTo>
                    <a:pt x="608" y="257"/>
                    <a:pt x="608" y="257"/>
                    <a:pt x="608" y="257"/>
                  </a:cubicBezTo>
                  <a:cubicBezTo>
                    <a:pt x="611" y="265"/>
                    <a:pt x="601" y="275"/>
                    <a:pt x="600" y="285"/>
                  </a:cubicBezTo>
                  <a:cubicBezTo>
                    <a:pt x="596" y="304"/>
                    <a:pt x="598" y="325"/>
                    <a:pt x="606" y="342"/>
                  </a:cubicBezTo>
                  <a:cubicBezTo>
                    <a:pt x="602" y="345"/>
                    <a:pt x="595" y="346"/>
                    <a:pt x="589" y="345"/>
                  </a:cubicBezTo>
                  <a:cubicBezTo>
                    <a:pt x="576" y="341"/>
                    <a:pt x="586" y="327"/>
                    <a:pt x="587" y="320"/>
                  </a:cubicBezTo>
                  <a:cubicBezTo>
                    <a:pt x="594" y="308"/>
                    <a:pt x="593" y="289"/>
                    <a:pt x="586" y="277"/>
                  </a:cubicBezTo>
                  <a:cubicBezTo>
                    <a:pt x="584" y="276"/>
                    <a:pt x="578" y="268"/>
                    <a:pt x="576" y="275"/>
                  </a:cubicBezTo>
                  <a:cubicBezTo>
                    <a:pt x="563" y="288"/>
                    <a:pt x="551" y="302"/>
                    <a:pt x="550" y="320"/>
                  </a:cubicBezTo>
                  <a:cubicBezTo>
                    <a:pt x="553" y="332"/>
                    <a:pt x="561" y="344"/>
                    <a:pt x="572" y="350"/>
                  </a:cubicBezTo>
                  <a:cubicBezTo>
                    <a:pt x="566" y="352"/>
                    <a:pt x="559" y="352"/>
                    <a:pt x="554" y="349"/>
                  </a:cubicBezTo>
                  <a:cubicBezTo>
                    <a:pt x="550" y="341"/>
                    <a:pt x="547" y="331"/>
                    <a:pt x="540" y="323"/>
                  </a:cubicBezTo>
                  <a:cubicBezTo>
                    <a:pt x="527" y="312"/>
                    <a:pt x="507" y="310"/>
                    <a:pt x="500" y="292"/>
                  </a:cubicBezTo>
                  <a:cubicBezTo>
                    <a:pt x="487" y="297"/>
                    <a:pt x="495" y="313"/>
                    <a:pt x="487" y="322"/>
                  </a:cubicBezTo>
                  <a:cubicBezTo>
                    <a:pt x="486" y="337"/>
                    <a:pt x="495" y="350"/>
                    <a:pt x="508" y="356"/>
                  </a:cubicBezTo>
                  <a:cubicBezTo>
                    <a:pt x="525" y="367"/>
                    <a:pt x="544" y="359"/>
                    <a:pt x="561" y="358"/>
                  </a:cubicBezTo>
                  <a:cubicBezTo>
                    <a:pt x="563" y="361"/>
                    <a:pt x="563" y="361"/>
                    <a:pt x="561" y="363"/>
                  </a:cubicBezTo>
                  <a:cubicBezTo>
                    <a:pt x="542" y="370"/>
                    <a:pt x="519" y="379"/>
                    <a:pt x="514" y="402"/>
                  </a:cubicBezTo>
                  <a:cubicBezTo>
                    <a:pt x="512" y="410"/>
                    <a:pt x="508" y="419"/>
                    <a:pt x="513" y="427"/>
                  </a:cubicBezTo>
                  <a:cubicBezTo>
                    <a:pt x="507" y="426"/>
                    <a:pt x="500" y="416"/>
                    <a:pt x="497" y="409"/>
                  </a:cubicBezTo>
                  <a:cubicBezTo>
                    <a:pt x="484" y="384"/>
                    <a:pt x="484" y="354"/>
                    <a:pt x="482" y="326"/>
                  </a:cubicBezTo>
                  <a:cubicBezTo>
                    <a:pt x="472" y="318"/>
                    <a:pt x="453" y="330"/>
                    <a:pt x="448" y="314"/>
                  </a:cubicBezTo>
                  <a:cubicBezTo>
                    <a:pt x="448" y="300"/>
                    <a:pt x="449" y="282"/>
                    <a:pt x="463" y="272"/>
                  </a:cubicBezTo>
                  <a:cubicBezTo>
                    <a:pt x="469" y="267"/>
                    <a:pt x="476" y="260"/>
                    <a:pt x="484" y="263"/>
                  </a:cubicBezTo>
                  <a:cubicBezTo>
                    <a:pt x="504" y="282"/>
                    <a:pt x="538" y="285"/>
                    <a:pt x="562" y="273"/>
                  </a:cubicBezTo>
                  <a:cubicBezTo>
                    <a:pt x="559" y="260"/>
                    <a:pt x="554" y="250"/>
                    <a:pt x="541" y="243"/>
                  </a:cubicBezTo>
                  <a:cubicBezTo>
                    <a:pt x="519" y="235"/>
                    <a:pt x="499" y="254"/>
                    <a:pt x="477" y="252"/>
                  </a:cubicBezTo>
                  <a:cubicBezTo>
                    <a:pt x="474" y="243"/>
                    <a:pt x="484" y="238"/>
                    <a:pt x="485" y="229"/>
                  </a:cubicBezTo>
                  <a:cubicBezTo>
                    <a:pt x="486" y="216"/>
                    <a:pt x="481" y="201"/>
                    <a:pt x="468" y="195"/>
                  </a:cubicBezTo>
                  <a:cubicBezTo>
                    <a:pt x="460" y="187"/>
                    <a:pt x="448" y="187"/>
                    <a:pt x="442" y="177"/>
                  </a:cubicBezTo>
                  <a:cubicBezTo>
                    <a:pt x="432" y="175"/>
                    <a:pt x="432" y="187"/>
                    <a:pt x="430" y="192"/>
                  </a:cubicBezTo>
                  <a:cubicBezTo>
                    <a:pt x="426" y="205"/>
                    <a:pt x="434" y="217"/>
                    <a:pt x="441" y="227"/>
                  </a:cubicBezTo>
                  <a:cubicBezTo>
                    <a:pt x="450" y="236"/>
                    <a:pt x="462" y="237"/>
                    <a:pt x="468" y="249"/>
                  </a:cubicBezTo>
                  <a:cubicBezTo>
                    <a:pt x="465" y="265"/>
                    <a:pt x="450" y="276"/>
                    <a:pt x="441" y="289"/>
                  </a:cubicBezTo>
                  <a:cubicBezTo>
                    <a:pt x="428" y="271"/>
                    <a:pt x="427" y="244"/>
                    <a:pt x="424" y="222"/>
                  </a:cubicBezTo>
                  <a:cubicBezTo>
                    <a:pt x="420" y="207"/>
                    <a:pt x="421" y="189"/>
                    <a:pt x="423" y="176"/>
                  </a:cubicBezTo>
                  <a:cubicBezTo>
                    <a:pt x="450" y="172"/>
                    <a:pt x="465" y="148"/>
                    <a:pt x="476" y="126"/>
                  </a:cubicBezTo>
                  <a:cubicBezTo>
                    <a:pt x="478" y="126"/>
                    <a:pt x="481" y="123"/>
                    <a:pt x="479" y="121"/>
                  </a:cubicBezTo>
                  <a:cubicBezTo>
                    <a:pt x="466" y="116"/>
                    <a:pt x="453" y="113"/>
                    <a:pt x="439" y="116"/>
                  </a:cubicBezTo>
                  <a:cubicBezTo>
                    <a:pt x="438" y="107"/>
                    <a:pt x="447" y="99"/>
                    <a:pt x="454" y="91"/>
                  </a:cubicBezTo>
                  <a:cubicBezTo>
                    <a:pt x="471" y="66"/>
                    <a:pt x="497" y="46"/>
                    <a:pt x="519" y="26"/>
                  </a:cubicBezTo>
                  <a:cubicBezTo>
                    <a:pt x="518" y="23"/>
                    <a:pt x="518" y="23"/>
                    <a:pt x="518" y="23"/>
                  </a:cubicBezTo>
                  <a:cubicBezTo>
                    <a:pt x="510" y="20"/>
                    <a:pt x="509" y="32"/>
                    <a:pt x="502" y="33"/>
                  </a:cubicBezTo>
                  <a:cubicBezTo>
                    <a:pt x="486" y="44"/>
                    <a:pt x="477" y="58"/>
                    <a:pt x="462" y="70"/>
                  </a:cubicBezTo>
                  <a:cubicBezTo>
                    <a:pt x="466" y="49"/>
                    <a:pt x="471" y="29"/>
                    <a:pt x="490" y="14"/>
                  </a:cubicBezTo>
                  <a:cubicBezTo>
                    <a:pt x="503" y="10"/>
                    <a:pt x="514" y="18"/>
                    <a:pt x="526" y="20"/>
                  </a:cubicBezTo>
                  <a:cubicBezTo>
                    <a:pt x="545" y="24"/>
                    <a:pt x="567" y="19"/>
                    <a:pt x="581" y="5"/>
                  </a:cubicBezTo>
                  <a:cubicBezTo>
                    <a:pt x="581" y="5"/>
                    <a:pt x="581" y="4"/>
                    <a:pt x="580" y="4"/>
                  </a:cubicBezTo>
                  <a:cubicBezTo>
                    <a:pt x="564" y="4"/>
                    <a:pt x="564" y="4"/>
                    <a:pt x="564" y="4"/>
                  </a:cubicBezTo>
                  <a:cubicBezTo>
                    <a:pt x="565" y="4"/>
                    <a:pt x="566" y="5"/>
                    <a:pt x="566" y="5"/>
                  </a:cubicBezTo>
                  <a:cubicBezTo>
                    <a:pt x="567" y="9"/>
                    <a:pt x="562" y="13"/>
                    <a:pt x="558" y="13"/>
                  </a:cubicBezTo>
                  <a:cubicBezTo>
                    <a:pt x="540" y="17"/>
                    <a:pt x="520" y="15"/>
                    <a:pt x="505" y="5"/>
                  </a:cubicBezTo>
                  <a:cubicBezTo>
                    <a:pt x="506" y="5"/>
                    <a:pt x="506" y="4"/>
                    <a:pt x="507" y="4"/>
                  </a:cubicBezTo>
                  <a:cubicBezTo>
                    <a:pt x="492" y="4"/>
                    <a:pt x="492" y="4"/>
                    <a:pt x="492" y="4"/>
                  </a:cubicBezTo>
                  <a:cubicBezTo>
                    <a:pt x="484" y="11"/>
                    <a:pt x="477" y="20"/>
                    <a:pt x="469" y="28"/>
                  </a:cubicBezTo>
                  <a:cubicBezTo>
                    <a:pt x="464" y="21"/>
                    <a:pt x="463" y="12"/>
                    <a:pt x="462" y="4"/>
                  </a:cubicBezTo>
                  <a:cubicBezTo>
                    <a:pt x="453" y="4"/>
                    <a:pt x="453" y="4"/>
                    <a:pt x="453" y="4"/>
                  </a:cubicBezTo>
                  <a:cubicBezTo>
                    <a:pt x="453" y="5"/>
                    <a:pt x="453" y="5"/>
                    <a:pt x="453" y="5"/>
                  </a:cubicBezTo>
                  <a:cubicBezTo>
                    <a:pt x="452" y="4"/>
                    <a:pt x="452" y="4"/>
                    <a:pt x="452" y="4"/>
                  </a:cubicBezTo>
                  <a:cubicBezTo>
                    <a:pt x="437" y="4"/>
                    <a:pt x="437" y="4"/>
                    <a:pt x="437" y="4"/>
                  </a:cubicBezTo>
                  <a:cubicBezTo>
                    <a:pt x="451" y="14"/>
                    <a:pt x="451" y="14"/>
                    <a:pt x="451" y="14"/>
                  </a:cubicBezTo>
                  <a:cubicBezTo>
                    <a:pt x="452" y="17"/>
                    <a:pt x="454" y="23"/>
                    <a:pt x="448" y="24"/>
                  </a:cubicBezTo>
                  <a:cubicBezTo>
                    <a:pt x="434" y="24"/>
                    <a:pt x="422" y="15"/>
                    <a:pt x="416" y="4"/>
                  </a:cubicBezTo>
                  <a:cubicBezTo>
                    <a:pt x="405" y="4"/>
                    <a:pt x="405" y="4"/>
                    <a:pt x="405" y="4"/>
                  </a:cubicBezTo>
                  <a:cubicBezTo>
                    <a:pt x="417" y="21"/>
                    <a:pt x="437" y="35"/>
                    <a:pt x="459" y="31"/>
                  </a:cubicBezTo>
                  <a:cubicBezTo>
                    <a:pt x="467" y="42"/>
                    <a:pt x="457" y="51"/>
                    <a:pt x="455" y="61"/>
                  </a:cubicBezTo>
                  <a:cubicBezTo>
                    <a:pt x="449" y="71"/>
                    <a:pt x="453" y="84"/>
                    <a:pt x="443" y="93"/>
                  </a:cubicBezTo>
                  <a:cubicBezTo>
                    <a:pt x="424" y="81"/>
                    <a:pt x="433" y="53"/>
                    <a:pt x="408" y="45"/>
                  </a:cubicBezTo>
                  <a:cubicBezTo>
                    <a:pt x="394" y="36"/>
                    <a:pt x="376" y="42"/>
                    <a:pt x="363" y="46"/>
                  </a:cubicBezTo>
                  <a:cubicBezTo>
                    <a:pt x="346" y="54"/>
                    <a:pt x="342" y="75"/>
                    <a:pt x="324" y="80"/>
                  </a:cubicBezTo>
                  <a:cubicBezTo>
                    <a:pt x="323" y="82"/>
                    <a:pt x="323" y="82"/>
                    <a:pt x="323" y="82"/>
                  </a:cubicBezTo>
                  <a:cubicBezTo>
                    <a:pt x="329" y="91"/>
                    <a:pt x="340" y="82"/>
                    <a:pt x="349" y="86"/>
                  </a:cubicBezTo>
                  <a:cubicBezTo>
                    <a:pt x="372" y="94"/>
                    <a:pt x="398" y="90"/>
                    <a:pt x="420" y="81"/>
                  </a:cubicBezTo>
                  <a:cubicBezTo>
                    <a:pt x="426" y="80"/>
                    <a:pt x="429" y="87"/>
                    <a:pt x="430" y="90"/>
                  </a:cubicBezTo>
                  <a:cubicBezTo>
                    <a:pt x="425" y="99"/>
                    <a:pt x="439" y="100"/>
                    <a:pt x="432" y="109"/>
                  </a:cubicBezTo>
                  <a:cubicBezTo>
                    <a:pt x="429" y="126"/>
                    <a:pt x="408" y="137"/>
                    <a:pt x="407" y="154"/>
                  </a:cubicBezTo>
                  <a:cubicBezTo>
                    <a:pt x="408" y="164"/>
                    <a:pt x="407" y="174"/>
                    <a:pt x="398" y="181"/>
                  </a:cubicBezTo>
                  <a:cubicBezTo>
                    <a:pt x="398" y="190"/>
                    <a:pt x="396" y="200"/>
                    <a:pt x="392" y="209"/>
                  </a:cubicBezTo>
                  <a:cubicBezTo>
                    <a:pt x="387" y="211"/>
                    <a:pt x="383" y="205"/>
                    <a:pt x="380" y="201"/>
                  </a:cubicBezTo>
                  <a:cubicBezTo>
                    <a:pt x="380" y="185"/>
                    <a:pt x="396" y="178"/>
                    <a:pt x="400" y="163"/>
                  </a:cubicBezTo>
                  <a:cubicBezTo>
                    <a:pt x="405" y="147"/>
                    <a:pt x="396" y="127"/>
                    <a:pt x="394" y="110"/>
                  </a:cubicBezTo>
                  <a:cubicBezTo>
                    <a:pt x="391" y="109"/>
                    <a:pt x="391" y="109"/>
                    <a:pt x="391" y="109"/>
                  </a:cubicBezTo>
                  <a:cubicBezTo>
                    <a:pt x="376" y="122"/>
                    <a:pt x="358" y="133"/>
                    <a:pt x="355" y="153"/>
                  </a:cubicBezTo>
                  <a:cubicBezTo>
                    <a:pt x="357" y="165"/>
                    <a:pt x="360" y="178"/>
                    <a:pt x="368" y="188"/>
                  </a:cubicBezTo>
                  <a:cubicBezTo>
                    <a:pt x="368" y="192"/>
                    <a:pt x="368" y="192"/>
                    <a:pt x="368" y="192"/>
                  </a:cubicBezTo>
                  <a:cubicBezTo>
                    <a:pt x="353" y="179"/>
                    <a:pt x="329" y="197"/>
                    <a:pt x="320" y="176"/>
                  </a:cubicBezTo>
                  <a:cubicBezTo>
                    <a:pt x="320" y="168"/>
                    <a:pt x="330" y="163"/>
                    <a:pt x="334" y="157"/>
                  </a:cubicBezTo>
                  <a:cubicBezTo>
                    <a:pt x="344" y="140"/>
                    <a:pt x="350" y="113"/>
                    <a:pt x="337" y="96"/>
                  </a:cubicBezTo>
                  <a:cubicBezTo>
                    <a:pt x="329" y="99"/>
                    <a:pt x="329" y="113"/>
                    <a:pt x="317" y="112"/>
                  </a:cubicBezTo>
                  <a:cubicBezTo>
                    <a:pt x="304" y="123"/>
                    <a:pt x="304" y="123"/>
                    <a:pt x="304" y="123"/>
                  </a:cubicBezTo>
                  <a:cubicBezTo>
                    <a:pt x="299" y="99"/>
                    <a:pt x="271" y="87"/>
                    <a:pt x="264" y="65"/>
                  </a:cubicBezTo>
                  <a:cubicBezTo>
                    <a:pt x="270" y="54"/>
                    <a:pt x="273" y="42"/>
                    <a:pt x="275" y="31"/>
                  </a:cubicBezTo>
                  <a:cubicBezTo>
                    <a:pt x="291" y="46"/>
                    <a:pt x="315" y="54"/>
                    <a:pt x="337" y="47"/>
                  </a:cubicBezTo>
                  <a:cubicBezTo>
                    <a:pt x="343" y="42"/>
                    <a:pt x="354" y="50"/>
                    <a:pt x="356" y="37"/>
                  </a:cubicBezTo>
                  <a:cubicBezTo>
                    <a:pt x="354" y="26"/>
                    <a:pt x="351" y="14"/>
                    <a:pt x="346" y="4"/>
                  </a:cubicBezTo>
                  <a:cubicBezTo>
                    <a:pt x="338" y="4"/>
                    <a:pt x="338" y="4"/>
                    <a:pt x="338" y="4"/>
                  </a:cubicBezTo>
                  <a:cubicBezTo>
                    <a:pt x="340" y="7"/>
                    <a:pt x="341" y="10"/>
                    <a:pt x="343" y="13"/>
                  </a:cubicBezTo>
                  <a:cubicBezTo>
                    <a:pt x="344" y="17"/>
                    <a:pt x="346" y="20"/>
                    <a:pt x="344" y="25"/>
                  </a:cubicBezTo>
                  <a:cubicBezTo>
                    <a:pt x="339" y="23"/>
                    <a:pt x="339" y="23"/>
                    <a:pt x="339" y="23"/>
                  </a:cubicBezTo>
                  <a:cubicBezTo>
                    <a:pt x="332" y="15"/>
                    <a:pt x="326" y="9"/>
                    <a:pt x="318" y="4"/>
                  </a:cubicBezTo>
                  <a:cubicBezTo>
                    <a:pt x="304" y="4"/>
                    <a:pt x="304" y="4"/>
                    <a:pt x="304" y="4"/>
                  </a:cubicBezTo>
                  <a:cubicBezTo>
                    <a:pt x="319" y="11"/>
                    <a:pt x="331" y="22"/>
                    <a:pt x="339" y="36"/>
                  </a:cubicBezTo>
                  <a:cubicBezTo>
                    <a:pt x="333" y="44"/>
                    <a:pt x="318" y="42"/>
                    <a:pt x="308" y="42"/>
                  </a:cubicBezTo>
                  <a:cubicBezTo>
                    <a:pt x="292" y="40"/>
                    <a:pt x="279" y="27"/>
                    <a:pt x="274" y="13"/>
                  </a:cubicBezTo>
                  <a:cubicBezTo>
                    <a:pt x="279" y="4"/>
                    <a:pt x="279" y="4"/>
                    <a:pt x="279" y="4"/>
                  </a:cubicBezTo>
                  <a:cubicBezTo>
                    <a:pt x="270" y="4"/>
                    <a:pt x="270" y="4"/>
                    <a:pt x="270" y="4"/>
                  </a:cubicBezTo>
                  <a:cubicBezTo>
                    <a:pt x="265" y="9"/>
                    <a:pt x="258" y="11"/>
                    <a:pt x="252" y="12"/>
                  </a:cubicBezTo>
                  <a:cubicBezTo>
                    <a:pt x="255" y="10"/>
                    <a:pt x="259" y="7"/>
                    <a:pt x="262" y="4"/>
                  </a:cubicBezTo>
                  <a:cubicBezTo>
                    <a:pt x="250" y="4"/>
                    <a:pt x="250" y="4"/>
                    <a:pt x="250" y="4"/>
                  </a:cubicBezTo>
                  <a:cubicBezTo>
                    <a:pt x="250" y="4"/>
                    <a:pt x="250" y="4"/>
                    <a:pt x="250" y="4"/>
                  </a:cubicBezTo>
                  <a:cubicBezTo>
                    <a:pt x="247" y="5"/>
                    <a:pt x="245" y="5"/>
                    <a:pt x="242" y="4"/>
                  </a:cubicBezTo>
                  <a:cubicBezTo>
                    <a:pt x="230" y="4"/>
                    <a:pt x="230" y="4"/>
                    <a:pt x="230" y="4"/>
                  </a:cubicBezTo>
                  <a:cubicBezTo>
                    <a:pt x="233" y="7"/>
                    <a:pt x="236" y="10"/>
                    <a:pt x="239" y="12"/>
                  </a:cubicBezTo>
                  <a:cubicBezTo>
                    <a:pt x="236" y="16"/>
                    <a:pt x="231" y="12"/>
                    <a:pt x="228" y="11"/>
                  </a:cubicBezTo>
                  <a:cubicBezTo>
                    <a:pt x="224" y="9"/>
                    <a:pt x="222" y="7"/>
                    <a:pt x="220" y="4"/>
                  </a:cubicBezTo>
                  <a:cubicBezTo>
                    <a:pt x="209" y="4"/>
                    <a:pt x="209" y="4"/>
                    <a:pt x="209" y="4"/>
                  </a:cubicBezTo>
                  <a:cubicBezTo>
                    <a:pt x="199" y="14"/>
                    <a:pt x="180" y="13"/>
                    <a:pt x="167" y="10"/>
                  </a:cubicBezTo>
                  <a:cubicBezTo>
                    <a:pt x="164" y="8"/>
                    <a:pt x="160" y="6"/>
                    <a:pt x="157" y="4"/>
                  </a:cubicBezTo>
                  <a:cubicBezTo>
                    <a:pt x="147" y="4"/>
                    <a:pt x="147" y="4"/>
                    <a:pt x="147" y="4"/>
                  </a:cubicBezTo>
                  <a:cubicBezTo>
                    <a:pt x="151" y="7"/>
                    <a:pt x="154" y="10"/>
                    <a:pt x="158" y="13"/>
                  </a:cubicBezTo>
                  <a:cubicBezTo>
                    <a:pt x="155" y="19"/>
                    <a:pt x="149" y="24"/>
                    <a:pt x="144" y="29"/>
                  </a:cubicBezTo>
                  <a:cubicBezTo>
                    <a:pt x="130" y="27"/>
                    <a:pt x="126" y="10"/>
                    <a:pt x="115" y="6"/>
                  </a:cubicBezTo>
                  <a:cubicBezTo>
                    <a:pt x="98" y="0"/>
                    <a:pt x="82" y="9"/>
                    <a:pt x="68" y="15"/>
                  </a:cubicBezTo>
                  <a:cubicBezTo>
                    <a:pt x="65" y="12"/>
                    <a:pt x="65" y="12"/>
                    <a:pt x="65" y="12"/>
                  </a:cubicBezTo>
                  <a:cubicBezTo>
                    <a:pt x="65" y="9"/>
                    <a:pt x="64" y="7"/>
                    <a:pt x="64" y="4"/>
                  </a:cubicBezTo>
                  <a:cubicBezTo>
                    <a:pt x="56" y="4"/>
                    <a:pt x="56" y="4"/>
                    <a:pt x="56" y="4"/>
                  </a:cubicBezTo>
                  <a:cubicBezTo>
                    <a:pt x="61" y="32"/>
                    <a:pt x="75" y="59"/>
                    <a:pt x="95" y="80"/>
                  </a:cubicBezTo>
                  <a:cubicBezTo>
                    <a:pt x="95" y="84"/>
                    <a:pt x="95" y="84"/>
                    <a:pt x="95" y="84"/>
                  </a:cubicBezTo>
                  <a:cubicBezTo>
                    <a:pt x="71" y="66"/>
                    <a:pt x="60" y="39"/>
                    <a:pt x="49" y="13"/>
                  </a:cubicBezTo>
                  <a:cubicBezTo>
                    <a:pt x="48" y="9"/>
                    <a:pt x="48" y="7"/>
                    <a:pt x="47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9" y="16"/>
                    <a:pt x="24" y="28"/>
                    <a:pt x="26" y="41"/>
                  </a:cubicBezTo>
                  <a:cubicBezTo>
                    <a:pt x="43" y="79"/>
                    <a:pt x="59" y="126"/>
                    <a:pt x="104" y="142"/>
                  </a:cubicBezTo>
                  <a:cubicBezTo>
                    <a:pt x="133" y="165"/>
                    <a:pt x="169" y="175"/>
                    <a:pt x="204" y="183"/>
                  </a:cubicBezTo>
                  <a:cubicBezTo>
                    <a:pt x="217" y="187"/>
                    <a:pt x="235" y="183"/>
                    <a:pt x="241" y="197"/>
                  </a:cubicBezTo>
                  <a:cubicBezTo>
                    <a:pt x="252" y="248"/>
                    <a:pt x="274" y="302"/>
                    <a:pt x="321" y="333"/>
                  </a:cubicBezTo>
                  <a:cubicBezTo>
                    <a:pt x="356" y="352"/>
                    <a:pt x="392" y="367"/>
                    <a:pt x="434" y="365"/>
                  </a:cubicBezTo>
                  <a:cubicBezTo>
                    <a:pt x="440" y="371"/>
                    <a:pt x="444" y="379"/>
                    <a:pt x="442" y="387"/>
                  </a:cubicBezTo>
                  <a:cubicBezTo>
                    <a:pt x="459" y="430"/>
                    <a:pt x="489" y="473"/>
                    <a:pt x="534" y="490"/>
                  </a:cubicBezTo>
                  <a:cubicBezTo>
                    <a:pt x="571" y="509"/>
                    <a:pt x="618" y="503"/>
                    <a:pt x="656" y="521"/>
                  </a:cubicBezTo>
                  <a:cubicBezTo>
                    <a:pt x="694" y="535"/>
                    <a:pt x="728" y="570"/>
                    <a:pt x="742" y="608"/>
                  </a:cubicBezTo>
                  <a:cubicBezTo>
                    <a:pt x="742" y="610"/>
                    <a:pt x="742" y="610"/>
                    <a:pt x="742" y="610"/>
                  </a:cubicBezTo>
                  <a:cubicBezTo>
                    <a:pt x="720" y="577"/>
                    <a:pt x="686" y="539"/>
                    <a:pt x="646" y="526"/>
                  </a:cubicBezTo>
                  <a:cubicBezTo>
                    <a:pt x="605" y="514"/>
                    <a:pt x="561" y="513"/>
                    <a:pt x="523" y="494"/>
                  </a:cubicBezTo>
                  <a:cubicBezTo>
                    <a:pt x="473" y="474"/>
                    <a:pt x="445" y="424"/>
                    <a:pt x="432" y="377"/>
                  </a:cubicBezTo>
                  <a:cubicBezTo>
                    <a:pt x="422" y="371"/>
                    <a:pt x="409" y="375"/>
                    <a:pt x="399" y="373"/>
                  </a:cubicBezTo>
                  <a:cubicBezTo>
                    <a:pt x="334" y="374"/>
                    <a:pt x="282" y="319"/>
                    <a:pt x="254" y="264"/>
                  </a:cubicBezTo>
                  <a:cubicBezTo>
                    <a:pt x="244" y="246"/>
                    <a:pt x="246" y="223"/>
                    <a:pt x="239" y="205"/>
                  </a:cubicBezTo>
                  <a:cubicBezTo>
                    <a:pt x="232" y="196"/>
                    <a:pt x="218" y="200"/>
                    <a:pt x="208" y="197"/>
                  </a:cubicBezTo>
                  <a:cubicBezTo>
                    <a:pt x="185" y="196"/>
                    <a:pt x="166" y="184"/>
                    <a:pt x="143" y="180"/>
                  </a:cubicBezTo>
                  <a:cubicBezTo>
                    <a:pt x="99" y="166"/>
                    <a:pt x="55" y="129"/>
                    <a:pt x="38" y="85"/>
                  </a:cubicBezTo>
                  <a:cubicBezTo>
                    <a:pt x="25" y="59"/>
                    <a:pt x="12" y="33"/>
                    <a:pt x="7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5" y="30"/>
                    <a:pt x="14" y="54"/>
                    <a:pt x="25" y="76"/>
                  </a:cubicBezTo>
                  <a:cubicBezTo>
                    <a:pt x="50" y="140"/>
                    <a:pt x="112" y="184"/>
                    <a:pt x="177" y="196"/>
                  </a:cubicBezTo>
                  <a:cubicBezTo>
                    <a:pt x="195" y="202"/>
                    <a:pt x="216" y="202"/>
                    <a:pt x="234" y="210"/>
                  </a:cubicBezTo>
                  <a:cubicBezTo>
                    <a:pt x="240" y="244"/>
                    <a:pt x="249" y="278"/>
                    <a:pt x="272" y="304"/>
                  </a:cubicBezTo>
                  <a:cubicBezTo>
                    <a:pt x="300" y="346"/>
                    <a:pt x="343" y="375"/>
                    <a:pt x="392" y="378"/>
                  </a:cubicBezTo>
                  <a:cubicBezTo>
                    <a:pt x="402" y="383"/>
                    <a:pt x="419" y="375"/>
                    <a:pt x="427" y="383"/>
                  </a:cubicBezTo>
                  <a:cubicBezTo>
                    <a:pt x="432" y="403"/>
                    <a:pt x="443" y="418"/>
                    <a:pt x="450" y="437"/>
                  </a:cubicBezTo>
                  <a:cubicBezTo>
                    <a:pt x="468" y="470"/>
                    <a:pt x="500" y="489"/>
                    <a:pt x="532" y="504"/>
                  </a:cubicBezTo>
                  <a:cubicBezTo>
                    <a:pt x="576" y="523"/>
                    <a:pt x="627" y="519"/>
                    <a:pt x="669" y="542"/>
                  </a:cubicBezTo>
                  <a:cubicBezTo>
                    <a:pt x="698" y="562"/>
                    <a:pt x="728" y="592"/>
                    <a:pt x="740" y="624"/>
                  </a:cubicBezTo>
                  <a:cubicBezTo>
                    <a:pt x="742" y="624"/>
                    <a:pt x="742" y="624"/>
                    <a:pt x="742" y="624"/>
                  </a:cubicBezTo>
                  <a:cubicBezTo>
                    <a:pt x="747" y="625"/>
                    <a:pt x="743" y="619"/>
                    <a:pt x="744" y="614"/>
                  </a:cubicBezTo>
                  <a:cubicBezTo>
                    <a:pt x="747" y="617"/>
                    <a:pt x="754" y="617"/>
                    <a:pt x="757" y="622"/>
                  </a:cubicBezTo>
                  <a:cubicBezTo>
                    <a:pt x="766" y="614"/>
                    <a:pt x="772" y="600"/>
                    <a:pt x="778" y="590"/>
                  </a:cubicBezTo>
                  <a:cubicBezTo>
                    <a:pt x="802" y="550"/>
                    <a:pt x="845" y="531"/>
                    <a:pt x="888" y="523"/>
                  </a:cubicBezTo>
                  <a:cubicBezTo>
                    <a:pt x="912" y="520"/>
                    <a:pt x="934" y="514"/>
                    <a:pt x="959" y="513"/>
                  </a:cubicBezTo>
                  <a:cubicBezTo>
                    <a:pt x="994" y="510"/>
                    <a:pt x="1024" y="486"/>
                    <a:pt x="1042" y="457"/>
                  </a:cubicBezTo>
                  <a:cubicBezTo>
                    <a:pt x="1060" y="435"/>
                    <a:pt x="1062" y="407"/>
                    <a:pt x="1072" y="381"/>
                  </a:cubicBezTo>
                  <a:cubicBezTo>
                    <a:pt x="1098" y="377"/>
                    <a:pt x="1125" y="375"/>
                    <a:pt x="1150" y="368"/>
                  </a:cubicBezTo>
                  <a:cubicBezTo>
                    <a:pt x="1195" y="345"/>
                    <a:pt x="1195" y="345"/>
                    <a:pt x="1195" y="345"/>
                  </a:cubicBezTo>
                  <a:cubicBezTo>
                    <a:pt x="1229" y="323"/>
                    <a:pt x="1247" y="288"/>
                    <a:pt x="1259" y="253"/>
                  </a:cubicBezTo>
                  <a:cubicBezTo>
                    <a:pt x="1264" y="240"/>
                    <a:pt x="1264" y="224"/>
                    <a:pt x="1270" y="213"/>
                  </a:cubicBezTo>
                  <a:cubicBezTo>
                    <a:pt x="1330" y="205"/>
                    <a:pt x="1390" y="188"/>
                    <a:pt x="1431" y="141"/>
                  </a:cubicBezTo>
                  <a:cubicBezTo>
                    <a:pt x="1473" y="104"/>
                    <a:pt x="1497" y="56"/>
                    <a:pt x="1506" y="4"/>
                  </a:cubicBezTo>
                  <a:lnTo>
                    <a:pt x="1501" y="4"/>
                  </a:lnTo>
                  <a:close/>
                  <a:moveTo>
                    <a:pt x="1411" y="46"/>
                  </a:moveTo>
                  <a:cubicBezTo>
                    <a:pt x="1414" y="51"/>
                    <a:pt x="1416" y="56"/>
                    <a:pt x="1414" y="62"/>
                  </a:cubicBezTo>
                  <a:cubicBezTo>
                    <a:pt x="1405" y="61"/>
                    <a:pt x="1399" y="49"/>
                    <a:pt x="1390" y="46"/>
                  </a:cubicBezTo>
                  <a:cubicBezTo>
                    <a:pt x="1384" y="40"/>
                    <a:pt x="1372" y="43"/>
                    <a:pt x="1370" y="36"/>
                  </a:cubicBezTo>
                  <a:cubicBezTo>
                    <a:pt x="1384" y="33"/>
                    <a:pt x="1401" y="34"/>
                    <a:pt x="1411" y="46"/>
                  </a:cubicBezTo>
                  <a:close/>
                  <a:moveTo>
                    <a:pt x="1356" y="44"/>
                  </a:moveTo>
                  <a:cubicBezTo>
                    <a:pt x="1372" y="45"/>
                    <a:pt x="1393" y="47"/>
                    <a:pt x="1403" y="64"/>
                  </a:cubicBezTo>
                  <a:cubicBezTo>
                    <a:pt x="1403" y="69"/>
                    <a:pt x="1397" y="69"/>
                    <a:pt x="1394" y="71"/>
                  </a:cubicBezTo>
                  <a:cubicBezTo>
                    <a:pt x="1377" y="71"/>
                    <a:pt x="1359" y="68"/>
                    <a:pt x="1350" y="52"/>
                  </a:cubicBezTo>
                  <a:cubicBezTo>
                    <a:pt x="1346" y="47"/>
                    <a:pt x="1351" y="44"/>
                    <a:pt x="1356" y="44"/>
                  </a:cubicBezTo>
                  <a:close/>
                  <a:moveTo>
                    <a:pt x="1153" y="116"/>
                  </a:moveTo>
                  <a:cubicBezTo>
                    <a:pt x="1160" y="118"/>
                    <a:pt x="1166" y="125"/>
                    <a:pt x="1169" y="131"/>
                  </a:cubicBezTo>
                  <a:cubicBezTo>
                    <a:pt x="1170" y="142"/>
                    <a:pt x="1170" y="154"/>
                    <a:pt x="1164" y="161"/>
                  </a:cubicBezTo>
                  <a:cubicBezTo>
                    <a:pt x="1169" y="169"/>
                    <a:pt x="1159" y="173"/>
                    <a:pt x="1157" y="179"/>
                  </a:cubicBezTo>
                  <a:cubicBezTo>
                    <a:pt x="1148" y="184"/>
                    <a:pt x="1148" y="184"/>
                    <a:pt x="1148" y="184"/>
                  </a:cubicBezTo>
                  <a:cubicBezTo>
                    <a:pt x="1147" y="176"/>
                    <a:pt x="1155" y="168"/>
                    <a:pt x="1155" y="159"/>
                  </a:cubicBezTo>
                  <a:cubicBezTo>
                    <a:pt x="1161" y="144"/>
                    <a:pt x="1152" y="131"/>
                    <a:pt x="1153" y="116"/>
                  </a:cubicBezTo>
                  <a:close/>
                  <a:moveTo>
                    <a:pt x="1142" y="114"/>
                  </a:moveTo>
                  <a:cubicBezTo>
                    <a:pt x="1151" y="128"/>
                    <a:pt x="1154" y="148"/>
                    <a:pt x="1149" y="165"/>
                  </a:cubicBezTo>
                  <a:cubicBezTo>
                    <a:pt x="1146" y="169"/>
                    <a:pt x="1145" y="176"/>
                    <a:pt x="1139" y="177"/>
                  </a:cubicBezTo>
                  <a:cubicBezTo>
                    <a:pt x="1127" y="155"/>
                    <a:pt x="1142" y="136"/>
                    <a:pt x="1142" y="114"/>
                  </a:cubicBezTo>
                  <a:close/>
                  <a:moveTo>
                    <a:pt x="1091" y="152"/>
                  </a:moveTo>
                  <a:cubicBezTo>
                    <a:pt x="1085" y="160"/>
                    <a:pt x="1081" y="166"/>
                    <a:pt x="1070" y="167"/>
                  </a:cubicBezTo>
                  <a:cubicBezTo>
                    <a:pt x="1069" y="166"/>
                    <a:pt x="1069" y="166"/>
                    <a:pt x="1069" y="166"/>
                  </a:cubicBezTo>
                  <a:cubicBezTo>
                    <a:pt x="1083" y="149"/>
                    <a:pt x="1089" y="126"/>
                    <a:pt x="1098" y="105"/>
                  </a:cubicBezTo>
                  <a:cubicBezTo>
                    <a:pt x="1106" y="119"/>
                    <a:pt x="1098" y="139"/>
                    <a:pt x="1091" y="152"/>
                  </a:cubicBezTo>
                  <a:close/>
                  <a:moveTo>
                    <a:pt x="1089" y="111"/>
                  </a:moveTo>
                  <a:cubicBezTo>
                    <a:pt x="1082" y="135"/>
                    <a:pt x="1072" y="164"/>
                    <a:pt x="1049" y="176"/>
                  </a:cubicBezTo>
                  <a:cubicBezTo>
                    <a:pt x="1047" y="149"/>
                    <a:pt x="1064" y="120"/>
                    <a:pt x="1089" y="111"/>
                  </a:cubicBezTo>
                  <a:close/>
                  <a:moveTo>
                    <a:pt x="826" y="194"/>
                  </a:moveTo>
                  <a:cubicBezTo>
                    <a:pt x="824" y="193"/>
                    <a:pt x="824" y="193"/>
                    <a:pt x="824" y="193"/>
                  </a:cubicBezTo>
                  <a:cubicBezTo>
                    <a:pt x="833" y="188"/>
                    <a:pt x="844" y="190"/>
                    <a:pt x="854" y="190"/>
                  </a:cubicBezTo>
                  <a:cubicBezTo>
                    <a:pt x="859" y="188"/>
                    <a:pt x="865" y="187"/>
                    <a:pt x="869" y="189"/>
                  </a:cubicBezTo>
                  <a:cubicBezTo>
                    <a:pt x="857" y="198"/>
                    <a:pt x="839" y="200"/>
                    <a:pt x="826" y="194"/>
                  </a:cubicBezTo>
                  <a:close/>
                  <a:moveTo>
                    <a:pt x="867" y="180"/>
                  </a:moveTo>
                  <a:cubicBezTo>
                    <a:pt x="856" y="183"/>
                    <a:pt x="845" y="186"/>
                    <a:pt x="833" y="183"/>
                  </a:cubicBezTo>
                  <a:cubicBezTo>
                    <a:pt x="831" y="174"/>
                    <a:pt x="843" y="174"/>
                    <a:pt x="848" y="169"/>
                  </a:cubicBezTo>
                  <a:cubicBezTo>
                    <a:pt x="860" y="166"/>
                    <a:pt x="873" y="169"/>
                    <a:pt x="884" y="170"/>
                  </a:cubicBezTo>
                  <a:cubicBezTo>
                    <a:pt x="883" y="177"/>
                    <a:pt x="873" y="178"/>
                    <a:pt x="867" y="180"/>
                  </a:cubicBezTo>
                  <a:close/>
                  <a:moveTo>
                    <a:pt x="896" y="265"/>
                  </a:moveTo>
                  <a:cubicBezTo>
                    <a:pt x="884" y="258"/>
                    <a:pt x="881" y="246"/>
                    <a:pt x="879" y="234"/>
                  </a:cubicBezTo>
                  <a:cubicBezTo>
                    <a:pt x="879" y="224"/>
                    <a:pt x="879" y="212"/>
                    <a:pt x="891" y="210"/>
                  </a:cubicBezTo>
                  <a:cubicBezTo>
                    <a:pt x="894" y="227"/>
                    <a:pt x="891" y="246"/>
                    <a:pt x="898" y="263"/>
                  </a:cubicBezTo>
                  <a:lnTo>
                    <a:pt x="896" y="265"/>
                  </a:lnTo>
                  <a:close/>
                  <a:moveTo>
                    <a:pt x="910" y="241"/>
                  </a:moveTo>
                  <a:cubicBezTo>
                    <a:pt x="909" y="247"/>
                    <a:pt x="907" y="252"/>
                    <a:pt x="904" y="257"/>
                  </a:cubicBezTo>
                  <a:cubicBezTo>
                    <a:pt x="899" y="243"/>
                    <a:pt x="894" y="226"/>
                    <a:pt x="898" y="210"/>
                  </a:cubicBezTo>
                  <a:cubicBezTo>
                    <a:pt x="907" y="215"/>
                    <a:pt x="909" y="228"/>
                    <a:pt x="910" y="241"/>
                  </a:cubicBezTo>
                  <a:close/>
                  <a:moveTo>
                    <a:pt x="849" y="334"/>
                  </a:moveTo>
                  <a:cubicBezTo>
                    <a:pt x="840" y="335"/>
                    <a:pt x="830" y="331"/>
                    <a:pt x="826" y="323"/>
                  </a:cubicBezTo>
                  <a:cubicBezTo>
                    <a:pt x="823" y="316"/>
                    <a:pt x="822" y="307"/>
                    <a:pt x="826" y="299"/>
                  </a:cubicBezTo>
                  <a:cubicBezTo>
                    <a:pt x="837" y="314"/>
                    <a:pt x="853" y="325"/>
                    <a:pt x="872" y="325"/>
                  </a:cubicBezTo>
                  <a:cubicBezTo>
                    <a:pt x="868" y="333"/>
                    <a:pt x="858" y="334"/>
                    <a:pt x="849" y="334"/>
                  </a:cubicBezTo>
                  <a:close/>
                  <a:moveTo>
                    <a:pt x="845" y="311"/>
                  </a:moveTo>
                  <a:cubicBezTo>
                    <a:pt x="841" y="305"/>
                    <a:pt x="830" y="298"/>
                    <a:pt x="834" y="290"/>
                  </a:cubicBezTo>
                  <a:cubicBezTo>
                    <a:pt x="849" y="294"/>
                    <a:pt x="870" y="298"/>
                    <a:pt x="874" y="316"/>
                  </a:cubicBezTo>
                  <a:cubicBezTo>
                    <a:pt x="864" y="321"/>
                    <a:pt x="852" y="317"/>
                    <a:pt x="845" y="311"/>
                  </a:cubicBezTo>
                  <a:close/>
                  <a:moveTo>
                    <a:pt x="760" y="317"/>
                  </a:moveTo>
                  <a:cubicBezTo>
                    <a:pt x="771" y="315"/>
                    <a:pt x="779" y="321"/>
                    <a:pt x="787" y="327"/>
                  </a:cubicBezTo>
                  <a:cubicBezTo>
                    <a:pt x="792" y="333"/>
                    <a:pt x="800" y="341"/>
                    <a:pt x="795" y="349"/>
                  </a:cubicBezTo>
                  <a:cubicBezTo>
                    <a:pt x="783" y="341"/>
                    <a:pt x="771" y="332"/>
                    <a:pt x="759" y="323"/>
                  </a:cubicBezTo>
                  <a:cubicBezTo>
                    <a:pt x="756" y="321"/>
                    <a:pt x="758" y="318"/>
                    <a:pt x="760" y="317"/>
                  </a:cubicBezTo>
                  <a:close/>
                  <a:moveTo>
                    <a:pt x="733" y="321"/>
                  </a:moveTo>
                  <a:cubicBezTo>
                    <a:pt x="753" y="324"/>
                    <a:pt x="770" y="337"/>
                    <a:pt x="783" y="353"/>
                  </a:cubicBezTo>
                  <a:cubicBezTo>
                    <a:pt x="772" y="360"/>
                    <a:pt x="760" y="348"/>
                    <a:pt x="748" y="345"/>
                  </a:cubicBezTo>
                  <a:cubicBezTo>
                    <a:pt x="741" y="339"/>
                    <a:pt x="732" y="331"/>
                    <a:pt x="733" y="321"/>
                  </a:cubicBezTo>
                  <a:close/>
                  <a:moveTo>
                    <a:pt x="875" y="84"/>
                  </a:moveTo>
                  <a:cubicBezTo>
                    <a:pt x="880" y="88"/>
                    <a:pt x="881" y="92"/>
                    <a:pt x="882" y="97"/>
                  </a:cubicBezTo>
                  <a:cubicBezTo>
                    <a:pt x="881" y="98"/>
                    <a:pt x="881" y="98"/>
                    <a:pt x="881" y="98"/>
                  </a:cubicBezTo>
                  <a:cubicBezTo>
                    <a:pt x="871" y="90"/>
                    <a:pt x="859" y="84"/>
                    <a:pt x="853" y="73"/>
                  </a:cubicBezTo>
                  <a:cubicBezTo>
                    <a:pt x="862" y="71"/>
                    <a:pt x="871" y="77"/>
                    <a:pt x="875" y="84"/>
                  </a:cubicBezTo>
                  <a:close/>
                  <a:moveTo>
                    <a:pt x="839" y="76"/>
                  </a:moveTo>
                  <a:cubicBezTo>
                    <a:pt x="853" y="84"/>
                    <a:pt x="869" y="94"/>
                    <a:pt x="878" y="106"/>
                  </a:cubicBezTo>
                  <a:cubicBezTo>
                    <a:pt x="875" y="113"/>
                    <a:pt x="866" y="109"/>
                    <a:pt x="860" y="108"/>
                  </a:cubicBezTo>
                  <a:cubicBezTo>
                    <a:pt x="842" y="104"/>
                    <a:pt x="821" y="96"/>
                    <a:pt x="814" y="77"/>
                  </a:cubicBezTo>
                  <a:cubicBezTo>
                    <a:pt x="819" y="70"/>
                    <a:pt x="831" y="75"/>
                    <a:pt x="839" y="76"/>
                  </a:cubicBezTo>
                  <a:close/>
                  <a:moveTo>
                    <a:pt x="756" y="52"/>
                  </a:moveTo>
                  <a:cubicBezTo>
                    <a:pt x="743" y="43"/>
                    <a:pt x="738" y="29"/>
                    <a:pt x="738" y="13"/>
                  </a:cubicBezTo>
                  <a:cubicBezTo>
                    <a:pt x="738" y="9"/>
                    <a:pt x="742" y="10"/>
                    <a:pt x="744" y="12"/>
                  </a:cubicBezTo>
                  <a:cubicBezTo>
                    <a:pt x="755" y="30"/>
                    <a:pt x="755" y="30"/>
                    <a:pt x="755" y="30"/>
                  </a:cubicBezTo>
                  <a:cubicBezTo>
                    <a:pt x="757" y="36"/>
                    <a:pt x="762" y="49"/>
                    <a:pt x="756" y="52"/>
                  </a:cubicBezTo>
                  <a:close/>
                  <a:moveTo>
                    <a:pt x="757" y="18"/>
                  </a:moveTo>
                  <a:cubicBezTo>
                    <a:pt x="758" y="15"/>
                    <a:pt x="758" y="15"/>
                    <a:pt x="758" y="15"/>
                  </a:cubicBezTo>
                  <a:cubicBezTo>
                    <a:pt x="766" y="21"/>
                    <a:pt x="772" y="30"/>
                    <a:pt x="770" y="42"/>
                  </a:cubicBezTo>
                  <a:cubicBezTo>
                    <a:pt x="769" y="44"/>
                    <a:pt x="769" y="46"/>
                    <a:pt x="767" y="46"/>
                  </a:cubicBezTo>
                  <a:lnTo>
                    <a:pt x="757" y="18"/>
                  </a:lnTo>
                  <a:close/>
                  <a:moveTo>
                    <a:pt x="614" y="35"/>
                  </a:moveTo>
                  <a:cubicBezTo>
                    <a:pt x="611" y="40"/>
                    <a:pt x="611" y="40"/>
                    <a:pt x="611" y="40"/>
                  </a:cubicBezTo>
                  <a:cubicBezTo>
                    <a:pt x="608" y="40"/>
                    <a:pt x="608" y="40"/>
                    <a:pt x="608" y="40"/>
                  </a:cubicBezTo>
                  <a:lnTo>
                    <a:pt x="614" y="35"/>
                  </a:lnTo>
                  <a:close/>
                  <a:moveTo>
                    <a:pt x="623" y="41"/>
                  </a:moveTo>
                  <a:cubicBezTo>
                    <a:pt x="628" y="41"/>
                    <a:pt x="633" y="39"/>
                    <a:pt x="638" y="40"/>
                  </a:cubicBezTo>
                  <a:cubicBezTo>
                    <a:pt x="630" y="60"/>
                    <a:pt x="612" y="80"/>
                    <a:pt x="588" y="82"/>
                  </a:cubicBezTo>
                  <a:cubicBezTo>
                    <a:pt x="591" y="66"/>
                    <a:pt x="607" y="48"/>
                    <a:pt x="623" y="41"/>
                  </a:cubicBezTo>
                  <a:close/>
                  <a:moveTo>
                    <a:pt x="581" y="34"/>
                  </a:moveTo>
                  <a:cubicBezTo>
                    <a:pt x="583" y="35"/>
                    <a:pt x="583" y="35"/>
                    <a:pt x="583" y="35"/>
                  </a:cubicBezTo>
                  <a:cubicBezTo>
                    <a:pt x="582" y="47"/>
                    <a:pt x="571" y="57"/>
                    <a:pt x="561" y="61"/>
                  </a:cubicBezTo>
                  <a:cubicBezTo>
                    <a:pt x="557" y="62"/>
                    <a:pt x="557" y="62"/>
                    <a:pt x="557" y="62"/>
                  </a:cubicBezTo>
                  <a:cubicBezTo>
                    <a:pt x="556" y="47"/>
                    <a:pt x="574" y="45"/>
                    <a:pt x="581" y="34"/>
                  </a:cubicBezTo>
                  <a:close/>
                  <a:moveTo>
                    <a:pt x="572" y="30"/>
                  </a:moveTo>
                  <a:cubicBezTo>
                    <a:pt x="570" y="41"/>
                    <a:pt x="556" y="41"/>
                    <a:pt x="551" y="50"/>
                  </a:cubicBezTo>
                  <a:cubicBezTo>
                    <a:pt x="553" y="39"/>
                    <a:pt x="563" y="32"/>
                    <a:pt x="572" y="30"/>
                  </a:cubicBezTo>
                  <a:close/>
                  <a:moveTo>
                    <a:pt x="503" y="104"/>
                  </a:moveTo>
                  <a:cubicBezTo>
                    <a:pt x="498" y="106"/>
                    <a:pt x="491" y="106"/>
                    <a:pt x="487" y="104"/>
                  </a:cubicBezTo>
                  <a:cubicBezTo>
                    <a:pt x="495" y="97"/>
                    <a:pt x="505" y="92"/>
                    <a:pt x="518" y="93"/>
                  </a:cubicBezTo>
                  <a:cubicBezTo>
                    <a:pt x="516" y="99"/>
                    <a:pt x="508" y="102"/>
                    <a:pt x="503" y="104"/>
                  </a:cubicBezTo>
                  <a:close/>
                  <a:moveTo>
                    <a:pt x="486" y="93"/>
                  </a:moveTo>
                  <a:cubicBezTo>
                    <a:pt x="495" y="85"/>
                    <a:pt x="510" y="73"/>
                    <a:pt x="522" y="83"/>
                  </a:cubicBezTo>
                  <a:cubicBezTo>
                    <a:pt x="511" y="86"/>
                    <a:pt x="497" y="88"/>
                    <a:pt x="486" y="93"/>
                  </a:cubicBezTo>
                  <a:close/>
                  <a:moveTo>
                    <a:pt x="506" y="170"/>
                  </a:moveTo>
                  <a:cubicBezTo>
                    <a:pt x="506" y="155"/>
                    <a:pt x="508" y="131"/>
                    <a:pt x="529" y="128"/>
                  </a:cubicBezTo>
                  <a:cubicBezTo>
                    <a:pt x="518" y="141"/>
                    <a:pt x="516" y="158"/>
                    <a:pt x="506" y="170"/>
                  </a:cubicBezTo>
                  <a:close/>
                  <a:moveTo>
                    <a:pt x="516" y="173"/>
                  </a:moveTo>
                  <a:cubicBezTo>
                    <a:pt x="515" y="170"/>
                    <a:pt x="515" y="170"/>
                    <a:pt x="515" y="170"/>
                  </a:cubicBezTo>
                  <a:cubicBezTo>
                    <a:pt x="521" y="154"/>
                    <a:pt x="527" y="132"/>
                    <a:pt x="547" y="128"/>
                  </a:cubicBezTo>
                  <a:cubicBezTo>
                    <a:pt x="549" y="133"/>
                    <a:pt x="549" y="133"/>
                    <a:pt x="549" y="133"/>
                  </a:cubicBezTo>
                  <a:cubicBezTo>
                    <a:pt x="548" y="150"/>
                    <a:pt x="533" y="168"/>
                    <a:pt x="516" y="173"/>
                  </a:cubicBezTo>
                  <a:close/>
                  <a:moveTo>
                    <a:pt x="512" y="350"/>
                  </a:moveTo>
                  <a:cubicBezTo>
                    <a:pt x="505" y="344"/>
                    <a:pt x="495" y="338"/>
                    <a:pt x="497" y="328"/>
                  </a:cubicBezTo>
                  <a:cubicBezTo>
                    <a:pt x="508" y="340"/>
                    <a:pt x="520" y="347"/>
                    <a:pt x="534" y="353"/>
                  </a:cubicBezTo>
                  <a:cubicBezTo>
                    <a:pt x="529" y="357"/>
                    <a:pt x="518" y="353"/>
                    <a:pt x="512" y="350"/>
                  </a:cubicBezTo>
                  <a:close/>
                  <a:moveTo>
                    <a:pt x="500" y="311"/>
                  </a:moveTo>
                  <a:cubicBezTo>
                    <a:pt x="501" y="308"/>
                    <a:pt x="501" y="308"/>
                    <a:pt x="501" y="308"/>
                  </a:cubicBezTo>
                  <a:cubicBezTo>
                    <a:pt x="517" y="316"/>
                    <a:pt x="544" y="324"/>
                    <a:pt x="543" y="348"/>
                  </a:cubicBezTo>
                  <a:cubicBezTo>
                    <a:pt x="524" y="344"/>
                    <a:pt x="504" y="331"/>
                    <a:pt x="500" y="311"/>
                  </a:cubicBezTo>
                  <a:close/>
                  <a:moveTo>
                    <a:pt x="1162" y="287"/>
                  </a:moveTo>
                  <a:cubicBezTo>
                    <a:pt x="1142" y="253"/>
                    <a:pt x="1142" y="253"/>
                    <a:pt x="1142" y="253"/>
                  </a:cubicBezTo>
                  <a:cubicBezTo>
                    <a:pt x="1147" y="249"/>
                    <a:pt x="1154" y="253"/>
                    <a:pt x="1159" y="255"/>
                  </a:cubicBezTo>
                  <a:cubicBezTo>
                    <a:pt x="1167" y="264"/>
                    <a:pt x="1167" y="264"/>
                    <a:pt x="1167" y="264"/>
                  </a:cubicBezTo>
                  <a:cubicBezTo>
                    <a:pt x="1168" y="272"/>
                    <a:pt x="1169" y="282"/>
                    <a:pt x="1162" y="287"/>
                  </a:cubicBezTo>
                  <a:close/>
                  <a:moveTo>
                    <a:pt x="1153" y="291"/>
                  </a:moveTo>
                  <a:cubicBezTo>
                    <a:pt x="1145" y="290"/>
                    <a:pt x="1135" y="285"/>
                    <a:pt x="1132" y="276"/>
                  </a:cubicBezTo>
                  <a:cubicBezTo>
                    <a:pt x="1129" y="269"/>
                    <a:pt x="1130" y="261"/>
                    <a:pt x="1132" y="254"/>
                  </a:cubicBezTo>
                  <a:cubicBezTo>
                    <a:pt x="1145" y="261"/>
                    <a:pt x="1153" y="277"/>
                    <a:pt x="1153" y="291"/>
                  </a:cubicBezTo>
                  <a:close/>
                  <a:moveTo>
                    <a:pt x="1286" y="133"/>
                  </a:moveTo>
                  <a:cubicBezTo>
                    <a:pt x="1280" y="122"/>
                    <a:pt x="1274" y="108"/>
                    <a:pt x="1278" y="95"/>
                  </a:cubicBezTo>
                  <a:cubicBezTo>
                    <a:pt x="1290" y="105"/>
                    <a:pt x="1300" y="121"/>
                    <a:pt x="1302" y="139"/>
                  </a:cubicBezTo>
                  <a:cubicBezTo>
                    <a:pt x="1297" y="142"/>
                    <a:pt x="1290" y="136"/>
                    <a:pt x="1286" y="133"/>
                  </a:cubicBezTo>
                  <a:close/>
                  <a:moveTo>
                    <a:pt x="1308" y="108"/>
                  </a:moveTo>
                  <a:cubicBezTo>
                    <a:pt x="1309" y="115"/>
                    <a:pt x="1311" y="121"/>
                    <a:pt x="1308" y="127"/>
                  </a:cubicBezTo>
                  <a:cubicBezTo>
                    <a:pt x="1306" y="127"/>
                    <a:pt x="1306" y="127"/>
                    <a:pt x="1306" y="127"/>
                  </a:cubicBezTo>
                  <a:cubicBezTo>
                    <a:pt x="1301" y="114"/>
                    <a:pt x="1293" y="102"/>
                    <a:pt x="1286" y="89"/>
                  </a:cubicBezTo>
                  <a:cubicBezTo>
                    <a:pt x="1296" y="92"/>
                    <a:pt x="1304" y="98"/>
                    <a:pt x="1308" y="108"/>
                  </a:cubicBezTo>
                  <a:close/>
                  <a:moveTo>
                    <a:pt x="1306" y="15"/>
                  </a:moveTo>
                  <a:cubicBezTo>
                    <a:pt x="1322" y="25"/>
                    <a:pt x="1322" y="25"/>
                    <a:pt x="1322" y="25"/>
                  </a:cubicBezTo>
                  <a:cubicBezTo>
                    <a:pt x="1330" y="33"/>
                    <a:pt x="1340" y="42"/>
                    <a:pt x="1342" y="53"/>
                  </a:cubicBezTo>
                  <a:cubicBezTo>
                    <a:pt x="1316" y="37"/>
                    <a:pt x="1287" y="24"/>
                    <a:pt x="1255" y="24"/>
                  </a:cubicBezTo>
                  <a:cubicBezTo>
                    <a:pt x="1254" y="22"/>
                    <a:pt x="1254" y="22"/>
                    <a:pt x="1254" y="22"/>
                  </a:cubicBezTo>
                  <a:cubicBezTo>
                    <a:pt x="1267" y="13"/>
                    <a:pt x="1288" y="14"/>
                    <a:pt x="1306" y="15"/>
                  </a:cubicBezTo>
                  <a:close/>
                  <a:moveTo>
                    <a:pt x="1280" y="31"/>
                  </a:moveTo>
                  <a:cubicBezTo>
                    <a:pt x="1303" y="35"/>
                    <a:pt x="1325" y="47"/>
                    <a:pt x="1341" y="65"/>
                  </a:cubicBezTo>
                  <a:cubicBezTo>
                    <a:pt x="1333" y="73"/>
                    <a:pt x="1319" y="72"/>
                    <a:pt x="1308" y="74"/>
                  </a:cubicBezTo>
                  <a:cubicBezTo>
                    <a:pt x="1283" y="72"/>
                    <a:pt x="1253" y="65"/>
                    <a:pt x="1246" y="39"/>
                  </a:cubicBezTo>
                  <a:cubicBezTo>
                    <a:pt x="1250" y="22"/>
                    <a:pt x="1270" y="34"/>
                    <a:pt x="1280" y="31"/>
                  </a:cubicBezTo>
                  <a:close/>
                  <a:moveTo>
                    <a:pt x="1242" y="21"/>
                  </a:moveTo>
                  <a:cubicBezTo>
                    <a:pt x="1243" y="22"/>
                    <a:pt x="1246" y="25"/>
                    <a:pt x="1244" y="28"/>
                  </a:cubicBezTo>
                  <a:cubicBezTo>
                    <a:pt x="1243" y="31"/>
                    <a:pt x="1240" y="31"/>
                    <a:pt x="1239" y="30"/>
                  </a:cubicBezTo>
                  <a:lnTo>
                    <a:pt x="1242" y="21"/>
                  </a:lnTo>
                  <a:close/>
                  <a:moveTo>
                    <a:pt x="1222" y="55"/>
                  </a:moveTo>
                  <a:cubicBezTo>
                    <a:pt x="1227" y="49"/>
                    <a:pt x="1236" y="42"/>
                    <a:pt x="1244" y="46"/>
                  </a:cubicBezTo>
                  <a:cubicBezTo>
                    <a:pt x="1247" y="56"/>
                    <a:pt x="1258" y="63"/>
                    <a:pt x="1263" y="72"/>
                  </a:cubicBezTo>
                  <a:cubicBezTo>
                    <a:pt x="1268" y="89"/>
                    <a:pt x="1259" y="105"/>
                    <a:pt x="1250" y="121"/>
                  </a:cubicBezTo>
                  <a:cubicBezTo>
                    <a:pt x="1247" y="123"/>
                    <a:pt x="1243" y="125"/>
                    <a:pt x="1239" y="124"/>
                  </a:cubicBezTo>
                  <a:cubicBezTo>
                    <a:pt x="1228" y="103"/>
                    <a:pt x="1218" y="78"/>
                    <a:pt x="1222" y="55"/>
                  </a:cubicBezTo>
                  <a:close/>
                  <a:moveTo>
                    <a:pt x="1098" y="66"/>
                  </a:moveTo>
                  <a:cubicBezTo>
                    <a:pt x="1097" y="67"/>
                    <a:pt x="1094" y="68"/>
                    <a:pt x="1092" y="67"/>
                  </a:cubicBezTo>
                  <a:cubicBezTo>
                    <a:pt x="1097" y="32"/>
                    <a:pt x="1134" y="18"/>
                    <a:pt x="1160" y="6"/>
                  </a:cubicBezTo>
                  <a:cubicBezTo>
                    <a:pt x="1169" y="3"/>
                    <a:pt x="1174" y="10"/>
                    <a:pt x="1181" y="14"/>
                  </a:cubicBezTo>
                  <a:cubicBezTo>
                    <a:pt x="1181" y="18"/>
                    <a:pt x="1182" y="23"/>
                    <a:pt x="1178" y="26"/>
                  </a:cubicBezTo>
                  <a:cubicBezTo>
                    <a:pt x="1148" y="33"/>
                    <a:pt x="1124" y="50"/>
                    <a:pt x="1098" y="66"/>
                  </a:cubicBezTo>
                  <a:close/>
                  <a:moveTo>
                    <a:pt x="1166" y="76"/>
                  </a:moveTo>
                  <a:cubicBezTo>
                    <a:pt x="1148" y="86"/>
                    <a:pt x="1126" y="79"/>
                    <a:pt x="1110" y="68"/>
                  </a:cubicBezTo>
                  <a:cubicBezTo>
                    <a:pt x="1117" y="59"/>
                    <a:pt x="1130" y="54"/>
                    <a:pt x="1140" y="46"/>
                  </a:cubicBezTo>
                  <a:cubicBezTo>
                    <a:pt x="1153" y="41"/>
                    <a:pt x="1167" y="29"/>
                    <a:pt x="1182" y="33"/>
                  </a:cubicBezTo>
                  <a:cubicBezTo>
                    <a:pt x="1194" y="49"/>
                    <a:pt x="1194" y="49"/>
                    <a:pt x="1194" y="49"/>
                  </a:cubicBezTo>
                  <a:cubicBezTo>
                    <a:pt x="1192" y="65"/>
                    <a:pt x="1177" y="69"/>
                    <a:pt x="1166" y="76"/>
                  </a:cubicBezTo>
                  <a:close/>
                  <a:moveTo>
                    <a:pt x="1190" y="78"/>
                  </a:moveTo>
                  <a:cubicBezTo>
                    <a:pt x="1193" y="69"/>
                    <a:pt x="1194" y="60"/>
                    <a:pt x="1200" y="52"/>
                  </a:cubicBezTo>
                  <a:cubicBezTo>
                    <a:pt x="1214" y="54"/>
                    <a:pt x="1214" y="54"/>
                    <a:pt x="1214" y="54"/>
                  </a:cubicBezTo>
                  <a:cubicBezTo>
                    <a:pt x="1213" y="83"/>
                    <a:pt x="1228" y="107"/>
                    <a:pt x="1234" y="134"/>
                  </a:cubicBezTo>
                  <a:cubicBezTo>
                    <a:pt x="1228" y="136"/>
                    <a:pt x="1221" y="129"/>
                    <a:pt x="1214" y="126"/>
                  </a:cubicBezTo>
                  <a:cubicBezTo>
                    <a:pt x="1197" y="116"/>
                    <a:pt x="1191" y="96"/>
                    <a:pt x="1190" y="78"/>
                  </a:cubicBezTo>
                  <a:close/>
                  <a:moveTo>
                    <a:pt x="1179" y="207"/>
                  </a:moveTo>
                  <a:cubicBezTo>
                    <a:pt x="1185" y="199"/>
                    <a:pt x="1190" y="191"/>
                    <a:pt x="1195" y="184"/>
                  </a:cubicBezTo>
                  <a:cubicBezTo>
                    <a:pt x="1200" y="184"/>
                    <a:pt x="1199" y="190"/>
                    <a:pt x="1202" y="193"/>
                  </a:cubicBezTo>
                  <a:cubicBezTo>
                    <a:pt x="1200" y="202"/>
                    <a:pt x="1196" y="211"/>
                    <a:pt x="1190" y="218"/>
                  </a:cubicBezTo>
                  <a:cubicBezTo>
                    <a:pt x="1183" y="224"/>
                    <a:pt x="1175" y="225"/>
                    <a:pt x="1166" y="224"/>
                  </a:cubicBezTo>
                  <a:cubicBezTo>
                    <a:pt x="1167" y="218"/>
                    <a:pt x="1176" y="214"/>
                    <a:pt x="1179" y="207"/>
                  </a:cubicBezTo>
                  <a:close/>
                  <a:moveTo>
                    <a:pt x="1151" y="228"/>
                  </a:moveTo>
                  <a:cubicBezTo>
                    <a:pt x="1167" y="229"/>
                    <a:pt x="1188" y="234"/>
                    <a:pt x="1198" y="216"/>
                  </a:cubicBezTo>
                  <a:cubicBezTo>
                    <a:pt x="1208" y="207"/>
                    <a:pt x="1207" y="193"/>
                    <a:pt x="1202" y="181"/>
                  </a:cubicBezTo>
                  <a:cubicBezTo>
                    <a:pt x="1200" y="174"/>
                    <a:pt x="1200" y="174"/>
                    <a:pt x="1200" y="174"/>
                  </a:cubicBezTo>
                  <a:cubicBezTo>
                    <a:pt x="1208" y="131"/>
                    <a:pt x="1208" y="131"/>
                    <a:pt x="1208" y="131"/>
                  </a:cubicBezTo>
                  <a:cubicBezTo>
                    <a:pt x="1219" y="135"/>
                    <a:pt x="1232" y="139"/>
                    <a:pt x="1241" y="149"/>
                  </a:cubicBezTo>
                  <a:cubicBezTo>
                    <a:pt x="1246" y="145"/>
                    <a:pt x="1244" y="137"/>
                    <a:pt x="1243" y="132"/>
                  </a:cubicBezTo>
                  <a:cubicBezTo>
                    <a:pt x="1255" y="125"/>
                    <a:pt x="1261" y="112"/>
                    <a:pt x="1267" y="101"/>
                  </a:cubicBezTo>
                  <a:cubicBezTo>
                    <a:pt x="1269" y="101"/>
                    <a:pt x="1269" y="101"/>
                    <a:pt x="1269" y="101"/>
                  </a:cubicBezTo>
                  <a:cubicBezTo>
                    <a:pt x="1274" y="116"/>
                    <a:pt x="1273" y="134"/>
                    <a:pt x="1290" y="144"/>
                  </a:cubicBezTo>
                  <a:cubicBezTo>
                    <a:pt x="1269" y="156"/>
                    <a:pt x="1243" y="155"/>
                    <a:pt x="1219" y="159"/>
                  </a:cubicBezTo>
                  <a:cubicBezTo>
                    <a:pt x="1217" y="157"/>
                    <a:pt x="1214" y="156"/>
                    <a:pt x="1211" y="157"/>
                  </a:cubicBezTo>
                  <a:cubicBezTo>
                    <a:pt x="1208" y="168"/>
                    <a:pt x="1216" y="177"/>
                    <a:pt x="1215" y="190"/>
                  </a:cubicBezTo>
                  <a:cubicBezTo>
                    <a:pt x="1218" y="231"/>
                    <a:pt x="1201" y="273"/>
                    <a:pt x="1168" y="295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71" y="283"/>
                    <a:pt x="1180" y="272"/>
                    <a:pt x="1171" y="261"/>
                  </a:cubicBezTo>
                  <a:cubicBezTo>
                    <a:pt x="1161" y="239"/>
                    <a:pt x="1133" y="250"/>
                    <a:pt x="1120" y="233"/>
                  </a:cubicBezTo>
                  <a:lnTo>
                    <a:pt x="1151" y="228"/>
                  </a:lnTo>
                  <a:close/>
                  <a:moveTo>
                    <a:pt x="1105" y="236"/>
                  </a:moveTo>
                  <a:cubicBezTo>
                    <a:pt x="1140" y="240"/>
                    <a:pt x="1110" y="288"/>
                    <a:pt x="1144" y="295"/>
                  </a:cubicBezTo>
                  <a:cubicBezTo>
                    <a:pt x="1147" y="297"/>
                    <a:pt x="1155" y="298"/>
                    <a:pt x="1154" y="305"/>
                  </a:cubicBezTo>
                  <a:cubicBezTo>
                    <a:pt x="1133" y="322"/>
                    <a:pt x="1105" y="320"/>
                    <a:pt x="1079" y="326"/>
                  </a:cubicBezTo>
                  <a:cubicBezTo>
                    <a:pt x="1074" y="325"/>
                    <a:pt x="1074" y="325"/>
                    <a:pt x="1074" y="325"/>
                  </a:cubicBezTo>
                  <a:cubicBezTo>
                    <a:pt x="1079" y="309"/>
                    <a:pt x="1091" y="291"/>
                    <a:pt x="1091" y="271"/>
                  </a:cubicBezTo>
                  <a:cubicBezTo>
                    <a:pt x="1090" y="247"/>
                    <a:pt x="1063" y="238"/>
                    <a:pt x="1048" y="226"/>
                  </a:cubicBezTo>
                  <a:cubicBezTo>
                    <a:pt x="1047" y="223"/>
                    <a:pt x="1047" y="223"/>
                    <a:pt x="1047" y="223"/>
                  </a:cubicBezTo>
                  <a:cubicBezTo>
                    <a:pt x="1066" y="227"/>
                    <a:pt x="1087" y="229"/>
                    <a:pt x="1105" y="236"/>
                  </a:cubicBezTo>
                  <a:close/>
                  <a:moveTo>
                    <a:pt x="1072" y="271"/>
                  </a:moveTo>
                  <a:cubicBezTo>
                    <a:pt x="1062" y="244"/>
                    <a:pt x="1062" y="244"/>
                    <a:pt x="1062" y="244"/>
                  </a:cubicBezTo>
                  <a:cubicBezTo>
                    <a:pt x="1072" y="245"/>
                    <a:pt x="1077" y="256"/>
                    <a:pt x="1084" y="262"/>
                  </a:cubicBezTo>
                  <a:cubicBezTo>
                    <a:pt x="1084" y="274"/>
                    <a:pt x="1086" y="286"/>
                    <a:pt x="1078" y="298"/>
                  </a:cubicBezTo>
                  <a:cubicBezTo>
                    <a:pt x="1074" y="291"/>
                    <a:pt x="1075" y="279"/>
                    <a:pt x="1072" y="271"/>
                  </a:cubicBezTo>
                  <a:close/>
                  <a:moveTo>
                    <a:pt x="1043" y="251"/>
                  </a:moveTo>
                  <a:cubicBezTo>
                    <a:pt x="1046" y="237"/>
                    <a:pt x="1046" y="237"/>
                    <a:pt x="1046" y="237"/>
                  </a:cubicBezTo>
                  <a:cubicBezTo>
                    <a:pt x="1060" y="249"/>
                    <a:pt x="1065" y="267"/>
                    <a:pt x="1069" y="286"/>
                  </a:cubicBezTo>
                  <a:cubicBezTo>
                    <a:pt x="1069" y="313"/>
                    <a:pt x="1069" y="313"/>
                    <a:pt x="1069" y="313"/>
                  </a:cubicBezTo>
                  <a:cubicBezTo>
                    <a:pt x="1066" y="313"/>
                    <a:pt x="1066" y="313"/>
                    <a:pt x="1066" y="313"/>
                  </a:cubicBezTo>
                  <a:cubicBezTo>
                    <a:pt x="1048" y="298"/>
                    <a:pt x="1038" y="274"/>
                    <a:pt x="1043" y="251"/>
                  </a:cubicBezTo>
                  <a:close/>
                  <a:moveTo>
                    <a:pt x="918" y="309"/>
                  </a:moveTo>
                  <a:cubicBezTo>
                    <a:pt x="928" y="282"/>
                    <a:pt x="938" y="253"/>
                    <a:pt x="945" y="225"/>
                  </a:cubicBezTo>
                  <a:cubicBezTo>
                    <a:pt x="966" y="246"/>
                    <a:pt x="941" y="279"/>
                    <a:pt x="958" y="304"/>
                  </a:cubicBezTo>
                  <a:cubicBezTo>
                    <a:pt x="964" y="318"/>
                    <a:pt x="978" y="328"/>
                    <a:pt x="984" y="342"/>
                  </a:cubicBezTo>
                  <a:cubicBezTo>
                    <a:pt x="974" y="346"/>
                    <a:pt x="965" y="338"/>
                    <a:pt x="953" y="339"/>
                  </a:cubicBezTo>
                  <a:cubicBezTo>
                    <a:pt x="940" y="338"/>
                    <a:pt x="925" y="340"/>
                    <a:pt x="918" y="328"/>
                  </a:cubicBezTo>
                  <a:cubicBezTo>
                    <a:pt x="914" y="322"/>
                    <a:pt x="913" y="315"/>
                    <a:pt x="918" y="309"/>
                  </a:cubicBezTo>
                  <a:close/>
                  <a:moveTo>
                    <a:pt x="986" y="294"/>
                  </a:moveTo>
                  <a:cubicBezTo>
                    <a:pt x="986" y="305"/>
                    <a:pt x="991" y="317"/>
                    <a:pt x="984" y="327"/>
                  </a:cubicBezTo>
                  <a:cubicBezTo>
                    <a:pt x="969" y="315"/>
                    <a:pt x="954" y="296"/>
                    <a:pt x="957" y="274"/>
                  </a:cubicBezTo>
                  <a:cubicBezTo>
                    <a:pt x="961" y="244"/>
                    <a:pt x="961" y="244"/>
                    <a:pt x="961" y="244"/>
                  </a:cubicBezTo>
                  <a:cubicBezTo>
                    <a:pt x="979" y="255"/>
                    <a:pt x="979" y="277"/>
                    <a:pt x="986" y="294"/>
                  </a:cubicBezTo>
                  <a:close/>
                  <a:moveTo>
                    <a:pt x="982" y="258"/>
                  </a:moveTo>
                  <a:cubicBezTo>
                    <a:pt x="997" y="266"/>
                    <a:pt x="1000" y="290"/>
                    <a:pt x="997" y="307"/>
                  </a:cubicBezTo>
                  <a:cubicBezTo>
                    <a:pt x="998" y="309"/>
                    <a:pt x="996" y="309"/>
                    <a:pt x="995" y="310"/>
                  </a:cubicBezTo>
                  <a:cubicBezTo>
                    <a:pt x="991" y="293"/>
                    <a:pt x="986" y="273"/>
                    <a:pt x="982" y="258"/>
                  </a:cubicBezTo>
                  <a:close/>
                  <a:moveTo>
                    <a:pt x="932" y="348"/>
                  </a:moveTo>
                  <a:cubicBezTo>
                    <a:pt x="934" y="345"/>
                    <a:pt x="934" y="345"/>
                    <a:pt x="934" y="345"/>
                  </a:cubicBezTo>
                  <a:cubicBezTo>
                    <a:pt x="957" y="343"/>
                    <a:pt x="982" y="345"/>
                    <a:pt x="993" y="367"/>
                  </a:cubicBezTo>
                  <a:cubicBezTo>
                    <a:pt x="993" y="370"/>
                    <a:pt x="993" y="370"/>
                    <a:pt x="993" y="370"/>
                  </a:cubicBezTo>
                  <a:cubicBezTo>
                    <a:pt x="972" y="369"/>
                    <a:pt x="944" y="370"/>
                    <a:pt x="932" y="348"/>
                  </a:cubicBezTo>
                  <a:close/>
                  <a:moveTo>
                    <a:pt x="985" y="378"/>
                  </a:moveTo>
                  <a:cubicBezTo>
                    <a:pt x="977" y="386"/>
                    <a:pt x="961" y="391"/>
                    <a:pt x="948" y="387"/>
                  </a:cubicBezTo>
                  <a:cubicBezTo>
                    <a:pt x="937" y="382"/>
                    <a:pt x="930" y="372"/>
                    <a:pt x="927" y="361"/>
                  </a:cubicBezTo>
                  <a:cubicBezTo>
                    <a:pt x="928" y="355"/>
                    <a:pt x="928" y="355"/>
                    <a:pt x="928" y="355"/>
                  </a:cubicBezTo>
                  <a:cubicBezTo>
                    <a:pt x="943" y="369"/>
                    <a:pt x="962" y="377"/>
                    <a:pt x="984" y="377"/>
                  </a:cubicBezTo>
                  <a:lnTo>
                    <a:pt x="985" y="378"/>
                  </a:lnTo>
                  <a:close/>
                  <a:moveTo>
                    <a:pt x="682" y="345"/>
                  </a:moveTo>
                  <a:cubicBezTo>
                    <a:pt x="688" y="356"/>
                    <a:pt x="698" y="368"/>
                    <a:pt x="705" y="374"/>
                  </a:cubicBezTo>
                  <a:cubicBezTo>
                    <a:pt x="687" y="372"/>
                    <a:pt x="670" y="359"/>
                    <a:pt x="660" y="345"/>
                  </a:cubicBezTo>
                  <a:cubicBezTo>
                    <a:pt x="660" y="338"/>
                    <a:pt x="669" y="334"/>
                    <a:pt x="672" y="329"/>
                  </a:cubicBezTo>
                  <a:cubicBezTo>
                    <a:pt x="680" y="332"/>
                    <a:pt x="677" y="341"/>
                    <a:pt x="682" y="345"/>
                  </a:cubicBezTo>
                  <a:close/>
                  <a:moveTo>
                    <a:pt x="796" y="264"/>
                  </a:moveTo>
                  <a:cubicBezTo>
                    <a:pt x="800" y="272"/>
                    <a:pt x="798" y="281"/>
                    <a:pt x="802" y="290"/>
                  </a:cubicBezTo>
                  <a:cubicBezTo>
                    <a:pt x="799" y="294"/>
                    <a:pt x="795" y="290"/>
                    <a:pt x="793" y="289"/>
                  </a:cubicBezTo>
                  <a:cubicBezTo>
                    <a:pt x="773" y="264"/>
                    <a:pt x="748" y="242"/>
                    <a:pt x="718" y="234"/>
                  </a:cubicBezTo>
                  <a:cubicBezTo>
                    <a:pt x="717" y="229"/>
                    <a:pt x="721" y="225"/>
                    <a:pt x="724" y="222"/>
                  </a:cubicBezTo>
                  <a:cubicBezTo>
                    <a:pt x="754" y="219"/>
                    <a:pt x="782" y="238"/>
                    <a:pt x="796" y="264"/>
                  </a:cubicBezTo>
                  <a:close/>
                  <a:moveTo>
                    <a:pt x="775" y="133"/>
                  </a:moveTo>
                  <a:cubicBezTo>
                    <a:pt x="771" y="140"/>
                    <a:pt x="761" y="142"/>
                    <a:pt x="754" y="140"/>
                  </a:cubicBezTo>
                  <a:cubicBezTo>
                    <a:pt x="751" y="138"/>
                    <a:pt x="748" y="135"/>
                    <a:pt x="746" y="132"/>
                  </a:cubicBezTo>
                  <a:cubicBezTo>
                    <a:pt x="754" y="127"/>
                    <a:pt x="768" y="125"/>
                    <a:pt x="775" y="133"/>
                  </a:cubicBezTo>
                  <a:close/>
                  <a:moveTo>
                    <a:pt x="668" y="105"/>
                  </a:moveTo>
                  <a:cubicBezTo>
                    <a:pt x="683" y="119"/>
                    <a:pt x="701" y="132"/>
                    <a:pt x="697" y="154"/>
                  </a:cubicBezTo>
                  <a:cubicBezTo>
                    <a:pt x="700" y="159"/>
                    <a:pt x="694" y="173"/>
                    <a:pt x="703" y="172"/>
                  </a:cubicBezTo>
                  <a:cubicBezTo>
                    <a:pt x="715" y="151"/>
                    <a:pt x="715" y="151"/>
                    <a:pt x="715" y="151"/>
                  </a:cubicBezTo>
                  <a:cubicBezTo>
                    <a:pt x="741" y="164"/>
                    <a:pt x="767" y="145"/>
                    <a:pt x="791" y="136"/>
                  </a:cubicBezTo>
                  <a:cubicBezTo>
                    <a:pt x="798" y="158"/>
                    <a:pt x="794" y="181"/>
                    <a:pt x="781" y="199"/>
                  </a:cubicBezTo>
                  <a:cubicBezTo>
                    <a:pt x="751" y="216"/>
                    <a:pt x="751" y="216"/>
                    <a:pt x="751" y="216"/>
                  </a:cubicBezTo>
                  <a:cubicBezTo>
                    <a:pt x="719" y="215"/>
                    <a:pt x="719" y="215"/>
                    <a:pt x="719" y="215"/>
                  </a:cubicBezTo>
                  <a:cubicBezTo>
                    <a:pt x="715" y="212"/>
                    <a:pt x="716" y="206"/>
                    <a:pt x="714" y="202"/>
                  </a:cubicBezTo>
                  <a:cubicBezTo>
                    <a:pt x="721" y="187"/>
                    <a:pt x="737" y="177"/>
                    <a:pt x="743" y="163"/>
                  </a:cubicBezTo>
                  <a:cubicBezTo>
                    <a:pt x="739" y="163"/>
                    <a:pt x="739" y="163"/>
                    <a:pt x="739" y="163"/>
                  </a:cubicBezTo>
                  <a:cubicBezTo>
                    <a:pt x="716" y="187"/>
                    <a:pt x="716" y="187"/>
                    <a:pt x="716" y="187"/>
                  </a:cubicBezTo>
                  <a:cubicBezTo>
                    <a:pt x="714" y="187"/>
                    <a:pt x="711" y="183"/>
                    <a:pt x="709" y="186"/>
                  </a:cubicBezTo>
                  <a:cubicBezTo>
                    <a:pt x="707" y="190"/>
                    <a:pt x="707" y="190"/>
                    <a:pt x="707" y="190"/>
                  </a:cubicBezTo>
                  <a:cubicBezTo>
                    <a:pt x="711" y="192"/>
                    <a:pt x="711" y="192"/>
                    <a:pt x="711" y="192"/>
                  </a:cubicBezTo>
                  <a:cubicBezTo>
                    <a:pt x="710" y="193"/>
                    <a:pt x="710" y="193"/>
                    <a:pt x="710" y="193"/>
                  </a:cubicBezTo>
                  <a:cubicBezTo>
                    <a:pt x="699" y="186"/>
                    <a:pt x="687" y="185"/>
                    <a:pt x="676" y="183"/>
                  </a:cubicBezTo>
                  <a:cubicBezTo>
                    <a:pt x="671" y="153"/>
                    <a:pt x="664" y="124"/>
                    <a:pt x="653" y="95"/>
                  </a:cubicBezTo>
                  <a:cubicBezTo>
                    <a:pt x="658" y="96"/>
                    <a:pt x="665" y="101"/>
                    <a:pt x="668" y="105"/>
                  </a:cubicBezTo>
                  <a:close/>
                  <a:moveTo>
                    <a:pt x="684" y="191"/>
                  </a:moveTo>
                  <a:cubicBezTo>
                    <a:pt x="684" y="192"/>
                    <a:pt x="682" y="193"/>
                    <a:pt x="680" y="192"/>
                  </a:cubicBezTo>
                  <a:cubicBezTo>
                    <a:pt x="681" y="190"/>
                    <a:pt x="681" y="190"/>
                    <a:pt x="681" y="190"/>
                  </a:cubicBezTo>
                  <a:lnTo>
                    <a:pt x="684" y="191"/>
                  </a:lnTo>
                  <a:close/>
                  <a:moveTo>
                    <a:pt x="671" y="192"/>
                  </a:moveTo>
                  <a:cubicBezTo>
                    <a:pt x="669" y="200"/>
                    <a:pt x="660" y="197"/>
                    <a:pt x="655" y="201"/>
                  </a:cubicBezTo>
                  <a:cubicBezTo>
                    <a:pt x="654" y="197"/>
                    <a:pt x="662" y="192"/>
                    <a:pt x="667" y="191"/>
                  </a:cubicBezTo>
                  <a:cubicBezTo>
                    <a:pt x="668" y="191"/>
                    <a:pt x="670" y="190"/>
                    <a:pt x="671" y="192"/>
                  </a:cubicBezTo>
                  <a:close/>
                  <a:moveTo>
                    <a:pt x="628" y="125"/>
                  </a:moveTo>
                  <a:cubicBezTo>
                    <a:pt x="634" y="117"/>
                    <a:pt x="639" y="107"/>
                    <a:pt x="646" y="100"/>
                  </a:cubicBezTo>
                  <a:cubicBezTo>
                    <a:pt x="652" y="114"/>
                    <a:pt x="652" y="114"/>
                    <a:pt x="652" y="114"/>
                  </a:cubicBezTo>
                  <a:cubicBezTo>
                    <a:pt x="660" y="135"/>
                    <a:pt x="669" y="160"/>
                    <a:pt x="667" y="183"/>
                  </a:cubicBezTo>
                  <a:cubicBezTo>
                    <a:pt x="658" y="187"/>
                    <a:pt x="649" y="200"/>
                    <a:pt x="640" y="192"/>
                  </a:cubicBezTo>
                  <a:cubicBezTo>
                    <a:pt x="624" y="176"/>
                    <a:pt x="618" y="146"/>
                    <a:pt x="628" y="125"/>
                  </a:cubicBezTo>
                  <a:close/>
                  <a:moveTo>
                    <a:pt x="650" y="204"/>
                  </a:moveTo>
                  <a:cubicBezTo>
                    <a:pt x="643" y="211"/>
                    <a:pt x="642" y="224"/>
                    <a:pt x="641" y="233"/>
                  </a:cubicBezTo>
                  <a:cubicBezTo>
                    <a:pt x="636" y="228"/>
                    <a:pt x="639" y="217"/>
                    <a:pt x="641" y="211"/>
                  </a:cubicBezTo>
                  <a:cubicBezTo>
                    <a:pt x="643" y="206"/>
                    <a:pt x="645" y="203"/>
                    <a:pt x="650" y="204"/>
                  </a:cubicBezTo>
                  <a:close/>
                  <a:moveTo>
                    <a:pt x="565" y="182"/>
                  </a:moveTo>
                  <a:cubicBezTo>
                    <a:pt x="582" y="176"/>
                    <a:pt x="606" y="171"/>
                    <a:pt x="623" y="182"/>
                  </a:cubicBezTo>
                  <a:cubicBezTo>
                    <a:pt x="638" y="202"/>
                    <a:pt x="638" y="202"/>
                    <a:pt x="638" y="202"/>
                  </a:cubicBezTo>
                  <a:cubicBezTo>
                    <a:pt x="638" y="206"/>
                    <a:pt x="635" y="210"/>
                    <a:pt x="632" y="211"/>
                  </a:cubicBezTo>
                  <a:cubicBezTo>
                    <a:pt x="617" y="206"/>
                    <a:pt x="602" y="202"/>
                    <a:pt x="585" y="203"/>
                  </a:cubicBezTo>
                  <a:cubicBezTo>
                    <a:pt x="544" y="199"/>
                    <a:pt x="544" y="199"/>
                    <a:pt x="544" y="199"/>
                  </a:cubicBezTo>
                  <a:cubicBezTo>
                    <a:pt x="546" y="191"/>
                    <a:pt x="557" y="187"/>
                    <a:pt x="565" y="182"/>
                  </a:cubicBezTo>
                  <a:close/>
                  <a:moveTo>
                    <a:pt x="556" y="238"/>
                  </a:moveTo>
                  <a:cubicBezTo>
                    <a:pt x="544" y="230"/>
                    <a:pt x="540" y="218"/>
                    <a:pt x="530" y="209"/>
                  </a:cubicBezTo>
                  <a:cubicBezTo>
                    <a:pt x="542" y="204"/>
                    <a:pt x="558" y="208"/>
                    <a:pt x="571" y="208"/>
                  </a:cubicBezTo>
                  <a:cubicBezTo>
                    <a:pt x="591" y="210"/>
                    <a:pt x="613" y="207"/>
                    <a:pt x="629" y="220"/>
                  </a:cubicBezTo>
                  <a:cubicBezTo>
                    <a:pt x="633" y="228"/>
                    <a:pt x="634" y="242"/>
                    <a:pt x="623" y="246"/>
                  </a:cubicBezTo>
                  <a:cubicBezTo>
                    <a:pt x="601" y="253"/>
                    <a:pt x="573" y="253"/>
                    <a:pt x="556" y="238"/>
                  </a:cubicBezTo>
                  <a:close/>
                  <a:moveTo>
                    <a:pt x="613" y="270"/>
                  </a:moveTo>
                  <a:cubicBezTo>
                    <a:pt x="619" y="260"/>
                    <a:pt x="626" y="245"/>
                    <a:pt x="638" y="247"/>
                  </a:cubicBezTo>
                  <a:cubicBezTo>
                    <a:pt x="641" y="251"/>
                    <a:pt x="650" y="260"/>
                    <a:pt x="653" y="250"/>
                  </a:cubicBezTo>
                  <a:cubicBezTo>
                    <a:pt x="657" y="249"/>
                    <a:pt x="655" y="254"/>
                    <a:pt x="658" y="256"/>
                  </a:cubicBezTo>
                  <a:cubicBezTo>
                    <a:pt x="660" y="251"/>
                    <a:pt x="670" y="256"/>
                    <a:pt x="669" y="249"/>
                  </a:cubicBezTo>
                  <a:cubicBezTo>
                    <a:pt x="668" y="248"/>
                    <a:pt x="665" y="247"/>
                    <a:pt x="664" y="246"/>
                  </a:cubicBezTo>
                  <a:cubicBezTo>
                    <a:pt x="665" y="240"/>
                    <a:pt x="670" y="238"/>
                    <a:pt x="675" y="238"/>
                  </a:cubicBezTo>
                  <a:cubicBezTo>
                    <a:pt x="685" y="238"/>
                    <a:pt x="695" y="240"/>
                    <a:pt x="703" y="246"/>
                  </a:cubicBezTo>
                  <a:cubicBezTo>
                    <a:pt x="706" y="244"/>
                    <a:pt x="701" y="241"/>
                    <a:pt x="700" y="239"/>
                  </a:cubicBezTo>
                  <a:cubicBezTo>
                    <a:pt x="710" y="229"/>
                    <a:pt x="719" y="245"/>
                    <a:pt x="730" y="245"/>
                  </a:cubicBezTo>
                  <a:cubicBezTo>
                    <a:pt x="752" y="252"/>
                    <a:pt x="769" y="273"/>
                    <a:pt x="786" y="288"/>
                  </a:cubicBezTo>
                  <a:cubicBezTo>
                    <a:pt x="785" y="293"/>
                    <a:pt x="793" y="293"/>
                    <a:pt x="789" y="297"/>
                  </a:cubicBezTo>
                  <a:cubicBezTo>
                    <a:pt x="767" y="297"/>
                    <a:pt x="740" y="305"/>
                    <a:pt x="722" y="290"/>
                  </a:cubicBezTo>
                  <a:cubicBezTo>
                    <a:pt x="711" y="283"/>
                    <a:pt x="702" y="271"/>
                    <a:pt x="695" y="261"/>
                  </a:cubicBezTo>
                  <a:cubicBezTo>
                    <a:pt x="692" y="262"/>
                    <a:pt x="692" y="262"/>
                    <a:pt x="692" y="262"/>
                  </a:cubicBezTo>
                  <a:cubicBezTo>
                    <a:pt x="691" y="289"/>
                    <a:pt x="681" y="317"/>
                    <a:pt x="657" y="334"/>
                  </a:cubicBezTo>
                  <a:cubicBezTo>
                    <a:pt x="648" y="340"/>
                    <a:pt x="637" y="339"/>
                    <a:pt x="630" y="349"/>
                  </a:cubicBezTo>
                  <a:cubicBezTo>
                    <a:pt x="626" y="332"/>
                    <a:pt x="632" y="313"/>
                    <a:pt x="637" y="295"/>
                  </a:cubicBezTo>
                  <a:cubicBezTo>
                    <a:pt x="641" y="283"/>
                    <a:pt x="652" y="272"/>
                    <a:pt x="658" y="260"/>
                  </a:cubicBezTo>
                  <a:cubicBezTo>
                    <a:pt x="656" y="259"/>
                    <a:pt x="656" y="259"/>
                    <a:pt x="656" y="259"/>
                  </a:cubicBezTo>
                  <a:cubicBezTo>
                    <a:pt x="632" y="281"/>
                    <a:pt x="623" y="313"/>
                    <a:pt x="621" y="347"/>
                  </a:cubicBezTo>
                  <a:cubicBezTo>
                    <a:pt x="619" y="348"/>
                    <a:pt x="616" y="344"/>
                    <a:pt x="615" y="341"/>
                  </a:cubicBezTo>
                  <a:cubicBezTo>
                    <a:pt x="601" y="322"/>
                    <a:pt x="600" y="289"/>
                    <a:pt x="613" y="270"/>
                  </a:cubicBezTo>
                  <a:close/>
                  <a:moveTo>
                    <a:pt x="650" y="348"/>
                  </a:moveTo>
                  <a:cubicBezTo>
                    <a:pt x="649" y="349"/>
                    <a:pt x="649" y="349"/>
                    <a:pt x="649" y="349"/>
                  </a:cubicBezTo>
                  <a:cubicBezTo>
                    <a:pt x="647" y="348"/>
                    <a:pt x="647" y="348"/>
                    <a:pt x="647" y="348"/>
                  </a:cubicBezTo>
                  <a:cubicBezTo>
                    <a:pt x="648" y="348"/>
                    <a:pt x="649" y="347"/>
                    <a:pt x="650" y="348"/>
                  </a:cubicBezTo>
                  <a:close/>
                  <a:moveTo>
                    <a:pt x="572" y="301"/>
                  </a:moveTo>
                  <a:cubicBezTo>
                    <a:pt x="574" y="294"/>
                    <a:pt x="573" y="288"/>
                    <a:pt x="578" y="283"/>
                  </a:cubicBezTo>
                  <a:cubicBezTo>
                    <a:pt x="587" y="287"/>
                    <a:pt x="585" y="296"/>
                    <a:pt x="585" y="304"/>
                  </a:cubicBezTo>
                  <a:cubicBezTo>
                    <a:pt x="583" y="311"/>
                    <a:pt x="583" y="317"/>
                    <a:pt x="578" y="324"/>
                  </a:cubicBezTo>
                  <a:cubicBezTo>
                    <a:pt x="571" y="319"/>
                    <a:pt x="571" y="308"/>
                    <a:pt x="572" y="301"/>
                  </a:cubicBezTo>
                  <a:close/>
                  <a:moveTo>
                    <a:pt x="567" y="337"/>
                  </a:moveTo>
                  <a:cubicBezTo>
                    <a:pt x="562" y="331"/>
                    <a:pt x="558" y="323"/>
                    <a:pt x="557" y="315"/>
                  </a:cubicBezTo>
                  <a:cubicBezTo>
                    <a:pt x="562" y="306"/>
                    <a:pt x="562" y="306"/>
                    <a:pt x="562" y="306"/>
                  </a:cubicBezTo>
                  <a:cubicBezTo>
                    <a:pt x="569" y="314"/>
                    <a:pt x="566" y="328"/>
                    <a:pt x="573" y="336"/>
                  </a:cubicBezTo>
                  <a:cubicBezTo>
                    <a:pt x="573" y="341"/>
                    <a:pt x="569" y="338"/>
                    <a:pt x="567" y="337"/>
                  </a:cubicBezTo>
                  <a:close/>
                  <a:moveTo>
                    <a:pt x="563" y="370"/>
                  </a:moveTo>
                  <a:cubicBezTo>
                    <a:pt x="574" y="357"/>
                    <a:pt x="591" y="355"/>
                    <a:pt x="607" y="350"/>
                  </a:cubicBezTo>
                  <a:cubicBezTo>
                    <a:pt x="610" y="350"/>
                    <a:pt x="614" y="352"/>
                    <a:pt x="615" y="356"/>
                  </a:cubicBezTo>
                  <a:cubicBezTo>
                    <a:pt x="609" y="383"/>
                    <a:pt x="571" y="402"/>
                    <a:pt x="584" y="433"/>
                  </a:cubicBezTo>
                  <a:cubicBezTo>
                    <a:pt x="589" y="449"/>
                    <a:pt x="609" y="454"/>
                    <a:pt x="618" y="468"/>
                  </a:cubicBezTo>
                  <a:cubicBezTo>
                    <a:pt x="620" y="469"/>
                    <a:pt x="623" y="468"/>
                    <a:pt x="624" y="466"/>
                  </a:cubicBezTo>
                  <a:cubicBezTo>
                    <a:pt x="616" y="447"/>
                    <a:pt x="634" y="430"/>
                    <a:pt x="630" y="409"/>
                  </a:cubicBezTo>
                  <a:cubicBezTo>
                    <a:pt x="628" y="396"/>
                    <a:pt x="621" y="385"/>
                    <a:pt x="615" y="374"/>
                  </a:cubicBezTo>
                  <a:cubicBezTo>
                    <a:pt x="615" y="370"/>
                    <a:pt x="618" y="366"/>
                    <a:pt x="621" y="364"/>
                  </a:cubicBezTo>
                  <a:cubicBezTo>
                    <a:pt x="630" y="370"/>
                    <a:pt x="630" y="357"/>
                    <a:pt x="637" y="354"/>
                  </a:cubicBezTo>
                  <a:cubicBezTo>
                    <a:pt x="672" y="363"/>
                    <a:pt x="700" y="388"/>
                    <a:pt x="737" y="391"/>
                  </a:cubicBezTo>
                  <a:cubicBezTo>
                    <a:pt x="749" y="393"/>
                    <a:pt x="763" y="389"/>
                    <a:pt x="771" y="394"/>
                  </a:cubicBezTo>
                  <a:cubicBezTo>
                    <a:pt x="766" y="403"/>
                    <a:pt x="754" y="410"/>
                    <a:pt x="749" y="420"/>
                  </a:cubicBezTo>
                  <a:cubicBezTo>
                    <a:pt x="738" y="431"/>
                    <a:pt x="722" y="440"/>
                    <a:pt x="707" y="434"/>
                  </a:cubicBezTo>
                  <a:cubicBezTo>
                    <a:pt x="694" y="407"/>
                    <a:pt x="660" y="411"/>
                    <a:pt x="644" y="389"/>
                  </a:cubicBezTo>
                  <a:cubicBezTo>
                    <a:pt x="641" y="387"/>
                    <a:pt x="638" y="391"/>
                    <a:pt x="638" y="394"/>
                  </a:cubicBezTo>
                  <a:cubicBezTo>
                    <a:pt x="647" y="436"/>
                    <a:pt x="647" y="436"/>
                    <a:pt x="647" y="436"/>
                  </a:cubicBezTo>
                  <a:cubicBezTo>
                    <a:pt x="657" y="451"/>
                    <a:pt x="674" y="458"/>
                    <a:pt x="691" y="455"/>
                  </a:cubicBezTo>
                  <a:cubicBezTo>
                    <a:pt x="706" y="456"/>
                    <a:pt x="714" y="438"/>
                    <a:pt x="730" y="442"/>
                  </a:cubicBezTo>
                  <a:cubicBezTo>
                    <a:pt x="730" y="447"/>
                    <a:pt x="724" y="451"/>
                    <a:pt x="722" y="456"/>
                  </a:cubicBezTo>
                  <a:cubicBezTo>
                    <a:pt x="717" y="468"/>
                    <a:pt x="718" y="480"/>
                    <a:pt x="723" y="491"/>
                  </a:cubicBezTo>
                  <a:cubicBezTo>
                    <a:pt x="730" y="505"/>
                    <a:pt x="745" y="510"/>
                    <a:pt x="756" y="520"/>
                  </a:cubicBezTo>
                  <a:cubicBezTo>
                    <a:pt x="766" y="519"/>
                    <a:pt x="757" y="508"/>
                    <a:pt x="759" y="503"/>
                  </a:cubicBezTo>
                  <a:cubicBezTo>
                    <a:pt x="776" y="466"/>
                    <a:pt x="727" y="425"/>
                    <a:pt x="776" y="401"/>
                  </a:cubicBezTo>
                  <a:cubicBezTo>
                    <a:pt x="785" y="390"/>
                    <a:pt x="799" y="386"/>
                    <a:pt x="814" y="389"/>
                  </a:cubicBezTo>
                  <a:cubicBezTo>
                    <a:pt x="811" y="404"/>
                    <a:pt x="793" y="407"/>
                    <a:pt x="788" y="420"/>
                  </a:cubicBezTo>
                  <a:cubicBezTo>
                    <a:pt x="785" y="438"/>
                    <a:pt x="800" y="457"/>
                    <a:pt x="786" y="472"/>
                  </a:cubicBezTo>
                  <a:cubicBezTo>
                    <a:pt x="786" y="475"/>
                    <a:pt x="788" y="476"/>
                    <a:pt x="790" y="476"/>
                  </a:cubicBezTo>
                  <a:cubicBezTo>
                    <a:pt x="828" y="455"/>
                    <a:pt x="795" y="404"/>
                    <a:pt x="832" y="383"/>
                  </a:cubicBezTo>
                  <a:cubicBezTo>
                    <a:pt x="860" y="372"/>
                    <a:pt x="882" y="352"/>
                    <a:pt x="905" y="330"/>
                  </a:cubicBezTo>
                  <a:cubicBezTo>
                    <a:pt x="907" y="344"/>
                    <a:pt x="906" y="363"/>
                    <a:pt x="889" y="368"/>
                  </a:cubicBezTo>
                  <a:cubicBezTo>
                    <a:pt x="851" y="383"/>
                    <a:pt x="843" y="425"/>
                    <a:pt x="826" y="456"/>
                  </a:cubicBezTo>
                  <a:cubicBezTo>
                    <a:pt x="828" y="458"/>
                    <a:pt x="828" y="458"/>
                    <a:pt x="828" y="458"/>
                  </a:cubicBezTo>
                  <a:cubicBezTo>
                    <a:pt x="845" y="437"/>
                    <a:pt x="877" y="447"/>
                    <a:pt x="892" y="425"/>
                  </a:cubicBezTo>
                  <a:cubicBezTo>
                    <a:pt x="916" y="402"/>
                    <a:pt x="908" y="367"/>
                    <a:pt x="913" y="336"/>
                  </a:cubicBezTo>
                  <a:cubicBezTo>
                    <a:pt x="916" y="333"/>
                    <a:pt x="918" y="339"/>
                    <a:pt x="919" y="341"/>
                  </a:cubicBezTo>
                  <a:cubicBezTo>
                    <a:pt x="922" y="361"/>
                    <a:pt x="926" y="388"/>
                    <a:pt x="949" y="393"/>
                  </a:cubicBezTo>
                  <a:cubicBezTo>
                    <a:pt x="972" y="399"/>
                    <a:pt x="987" y="380"/>
                    <a:pt x="1009" y="382"/>
                  </a:cubicBezTo>
                  <a:cubicBezTo>
                    <a:pt x="1004" y="372"/>
                    <a:pt x="996" y="360"/>
                    <a:pt x="990" y="350"/>
                  </a:cubicBezTo>
                  <a:cubicBezTo>
                    <a:pt x="1000" y="321"/>
                    <a:pt x="1013" y="286"/>
                    <a:pt x="993" y="258"/>
                  </a:cubicBezTo>
                  <a:cubicBezTo>
                    <a:pt x="969" y="241"/>
                    <a:pt x="969" y="241"/>
                    <a:pt x="969" y="241"/>
                  </a:cubicBezTo>
                  <a:cubicBezTo>
                    <a:pt x="947" y="214"/>
                    <a:pt x="947" y="214"/>
                    <a:pt x="947" y="214"/>
                  </a:cubicBezTo>
                  <a:cubicBezTo>
                    <a:pt x="944" y="195"/>
                    <a:pt x="946" y="177"/>
                    <a:pt x="946" y="160"/>
                  </a:cubicBezTo>
                  <a:cubicBezTo>
                    <a:pt x="971" y="184"/>
                    <a:pt x="1000" y="202"/>
                    <a:pt x="1031" y="215"/>
                  </a:cubicBezTo>
                  <a:cubicBezTo>
                    <a:pt x="1045" y="227"/>
                    <a:pt x="1036" y="245"/>
                    <a:pt x="1036" y="260"/>
                  </a:cubicBezTo>
                  <a:cubicBezTo>
                    <a:pt x="1033" y="282"/>
                    <a:pt x="1045" y="300"/>
                    <a:pt x="1060" y="314"/>
                  </a:cubicBezTo>
                  <a:cubicBezTo>
                    <a:pt x="1061" y="317"/>
                    <a:pt x="1063" y="322"/>
                    <a:pt x="1060" y="327"/>
                  </a:cubicBezTo>
                  <a:cubicBezTo>
                    <a:pt x="1045" y="333"/>
                    <a:pt x="1031" y="325"/>
                    <a:pt x="1015" y="328"/>
                  </a:cubicBezTo>
                  <a:cubicBezTo>
                    <a:pt x="1012" y="373"/>
                    <a:pt x="1014" y="422"/>
                    <a:pt x="973" y="449"/>
                  </a:cubicBezTo>
                  <a:cubicBezTo>
                    <a:pt x="942" y="474"/>
                    <a:pt x="895" y="466"/>
                    <a:pt x="858" y="475"/>
                  </a:cubicBezTo>
                  <a:cubicBezTo>
                    <a:pt x="830" y="481"/>
                    <a:pt x="804" y="491"/>
                    <a:pt x="781" y="506"/>
                  </a:cubicBezTo>
                  <a:cubicBezTo>
                    <a:pt x="770" y="516"/>
                    <a:pt x="759" y="526"/>
                    <a:pt x="750" y="539"/>
                  </a:cubicBezTo>
                  <a:cubicBezTo>
                    <a:pt x="740" y="527"/>
                    <a:pt x="726" y="512"/>
                    <a:pt x="712" y="501"/>
                  </a:cubicBezTo>
                  <a:cubicBezTo>
                    <a:pt x="688" y="484"/>
                    <a:pt x="657" y="482"/>
                    <a:pt x="628" y="475"/>
                  </a:cubicBezTo>
                  <a:cubicBezTo>
                    <a:pt x="590" y="469"/>
                    <a:pt x="549" y="465"/>
                    <a:pt x="522" y="437"/>
                  </a:cubicBezTo>
                  <a:cubicBezTo>
                    <a:pt x="527" y="429"/>
                    <a:pt x="537" y="425"/>
                    <a:pt x="544" y="418"/>
                  </a:cubicBezTo>
                  <a:cubicBezTo>
                    <a:pt x="559" y="406"/>
                    <a:pt x="564" y="388"/>
                    <a:pt x="563" y="370"/>
                  </a:cubicBezTo>
                  <a:close/>
                  <a:moveTo>
                    <a:pt x="625" y="417"/>
                  </a:moveTo>
                  <a:cubicBezTo>
                    <a:pt x="622" y="429"/>
                    <a:pt x="622" y="440"/>
                    <a:pt x="614" y="450"/>
                  </a:cubicBezTo>
                  <a:cubicBezTo>
                    <a:pt x="602" y="433"/>
                    <a:pt x="598" y="402"/>
                    <a:pt x="610" y="384"/>
                  </a:cubicBezTo>
                  <a:cubicBezTo>
                    <a:pt x="620" y="390"/>
                    <a:pt x="622" y="407"/>
                    <a:pt x="625" y="417"/>
                  </a:cubicBezTo>
                  <a:close/>
                  <a:moveTo>
                    <a:pt x="601" y="442"/>
                  </a:moveTo>
                  <a:cubicBezTo>
                    <a:pt x="595" y="441"/>
                    <a:pt x="591" y="431"/>
                    <a:pt x="589" y="426"/>
                  </a:cubicBezTo>
                  <a:cubicBezTo>
                    <a:pt x="586" y="416"/>
                    <a:pt x="590" y="408"/>
                    <a:pt x="595" y="400"/>
                  </a:cubicBezTo>
                  <a:cubicBezTo>
                    <a:pt x="597" y="402"/>
                    <a:pt x="597" y="402"/>
                    <a:pt x="597" y="402"/>
                  </a:cubicBezTo>
                  <a:cubicBezTo>
                    <a:pt x="598" y="415"/>
                    <a:pt x="596" y="431"/>
                    <a:pt x="601" y="442"/>
                  </a:cubicBezTo>
                  <a:close/>
                  <a:moveTo>
                    <a:pt x="740" y="479"/>
                  </a:moveTo>
                  <a:cubicBezTo>
                    <a:pt x="739" y="465"/>
                    <a:pt x="736" y="450"/>
                    <a:pt x="745" y="439"/>
                  </a:cubicBezTo>
                  <a:cubicBezTo>
                    <a:pt x="755" y="454"/>
                    <a:pt x="757" y="478"/>
                    <a:pt x="754" y="497"/>
                  </a:cubicBezTo>
                  <a:cubicBezTo>
                    <a:pt x="744" y="498"/>
                    <a:pt x="744" y="486"/>
                    <a:pt x="740" y="479"/>
                  </a:cubicBezTo>
                  <a:close/>
                  <a:moveTo>
                    <a:pt x="742" y="501"/>
                  </a:moveTo>
                  <a:cubicBezTo>
                    <a:pt x="732" y="498"/>
                    <a:pt x="727" y="487"/>
                    <a:pt x="725" y="477"/>
                  </a:cubicBezTo>
                  <a:cubicBezTo>
                    <a:pt x="725" y="470"/>
                    <a:pt x="727" y="462"/>
                    <a:pt x="729" y="456"/>
                  </a:cubicBezTo>
                  <a:cubicBezTo>
                    <a:pt x="737" y="464"/>
                    <a:pt x="731" y="477"/>
                    <a:pt x="737" y="486"/>
                  </a:cubicBezTo>
                  <a:cubicBezTo>
                    <a:pt x="740" y="490"/>
                    <a:pt x="741" y="498"/>
                    <a:pt x="742" y="501"/>
                  </a:cubicBezTo>
                  <a:close/>
                  <a:moveTo>
                    <a:pt x="701" y="445"/>
                  </a:moveTo>
                  <a:cubicBezTo>
                    <a:pt x="695" y="451"/>
                    <a:pt x="684" y="450"/>
                    <a:pt x="675" y="449"/>
                  </a:cubicBezTo>
                  <a:cubicBezTo>
                    <a:pt x="666" y="447"/>
                    <a:pt x="655" y="439"/>
                    <a:pt x="651" y="430"/>
                  </a:cubicBezTo>
                  <a:cubicBezTo>
                    <a:pt x="653" y="423"/>
                    <a:pt x="653" y="423"/>
                    <a:pt x="653" y="423"/>
                  </a:cubicBezTo>
                  <a:cubicBezTo>
                    <a:pt x="668" y="433"/>
                    <a:pt x="684" y="441"/>
                    <a:pt x="701" y="445"/>
                  </a:cubicBezTo>
                  <a:close/>
                  <a:moveTo>
                    <a:pt x="654" y="409"/>
                  </a:moveTo>
                  <a:cubicBezTo>
                    <a:pt x="671" y="409"/>
                    <a:pt x="687" y="420"/>
                    <a:pt x="697" y="433"/>
                  </a:cubicBezTo>
                  <a:cubicBezTo>
                    <a:pt x="692" y="437"/>
                    <a:pt x="683" y="433"/>
                    <a:pt x="677" y="429"/>
                  </a:cubicBezTo>
                  <a:cubicBezTo>
                    <a:pt x="667" y="426"/>
                    <a:pt x="655" y="420"/>
                    <a:pt x="654" y="409"/>
                  </a:cubicBezTo>
                  <a:close/>
                  <a:moveTo>
                    <a:pt x="806" y="412"/>
                  </a:moveTo>
                  <a:cubicBezTo>
                    <a:pt x="806" y="428"/>
                    <a:pt x="807" y="440"/>
                    <a:pt x="801" y="455"/>
                  </a:cubicBezTo>
                  <a:cubicBezTo>
                    <a:pt x="797" y="445"/>
                    <a:pt x="789" y="431"/>
                    <a:pt x="796" y="419"/>
                  </a:cubicBezTo>
                  <a:cubicBezTo>
                    <a:pt x="799" y="417"/>
                    <a:pt x="801" y="410"/>
                    <a:pt x="806" y="412"/>
                  </a:cubicBezTo>
                  <a:close/>
                  <a:moveTo>
                    <a:pt x="890" y="410"/>
                  </a:moveTo>
                  <a:cubicBezTo>
                    <a:pt x="902" y="394"/>
                    <a:pt x="902" y="394"/>
                    <a:pt x="902" y="394"/>
                  </a:cubicBezTo>
                  <a:cubicBezTo>
                    <a:pt x="904" y="407"/>
                    <a:pt x="892" y="417"/>
                    <a:pt x="883" y="427"/>
                  </a:cubicBezTo>
                  <a:cubicBezTo>
                    <a:pt x="866" y="436"/>
                    <a:pt x="866" y="436"/>
                    <a:pt x="866" y="436"/>
                  </a:cubicBezTo>
                  <a:cubicBezTo>
                    <a:pt x="872" y="428"/>
                    <a:pt x="883" y="419"/>
                    <a:pt x="890" y="410"/>
                  </a:cubicBezTo>
                  <a:close/>
                  <a:moveTo>
                    <a:pt x="843" y="439"/>
                  </a:moveTo>
                  <a:cubicBezTo>
                    <a:pt x="851" y="412"/>
                    <a:pt x="867" y="379"/>
                    <a:pt x="898" y="369"/>
                  </a:cubicBezTo>
                  <a:cubicBezTo>
                    <a:pt x="904" y="370"/>
                    <a:pt x="900" y="376"/>
                    <a:pt x="899" y="379"/>
                  </a:cubicBezTo>
                  <a:cubicBezTo>
                    <a:pt x="892" y="405"/>
                    <a:pt x="868" y="429"/>
                    <a:pt x="843" y="439"/>
                  </a:cubicBezTo>
                  <a:close/>
                  <a:moveTo>
                    <a:pt x="554" y="379"/>
                  </a:moveTo>
                  <a:cubicBezTo>
                    <a:pt x="559" y="393"/>
                    <a:pt x="549" y="404"/>
                    <a:pt x="540" y="415"/>
                  </a:cubicBezTo>
                  <a:cubicBezTo>
                    <a:pt x="535" y="418"/>
                    <a:pt x="531" y="422"/>
                    <a:pt x="526" y="423"/>
                  </a:cubicBezTo>
                  <a:cubicBezTo>
                    <a:pt x="529" y="408"/>
                    <a:pt x="539" y="392"/>
                    <a:pt x="552" y="379"/>
                  </a:cubicBezTo>
                  <a:lnTo>
                    <a:pt x="554" y="379"/>
                  </a:lnTo>
                  <a:close/>
                  <a:moveTo>
                    <a:pt x="526" y="391"/>
                  </a:moveTo>
                  <a:cubicBezTo>
                    <a:pt x="530" y="389"/>
                    <a:pt x="532" y="384"/>
                    <a:pt x="537" y="383"/>
                  </a:cubicBezTo>
                  <a:cubicBezTo>
                    <a:pt x="534" y="393"/>
                    <a:pt x="526" y="403"/>
                    <a:pt x="520" y="413"/>
                  </a:cubicBezTo>
                  <a:cubicBezTo>
                    <a:pt x="519" y="414"/>
                    <a:pt x="519" y="414"/>
                    <a:pt x="519" y="414"/>
                  </a:cubicBezTo>
                  <a:cubicBezTo>
                    <a:pt x="516" y="407"/>
                    <a:pt x="522" y="399"/>
                    <a:pt x="526" y="391"/>
                  </a:cubicBezTo>
                  <a:close/>
                  <a:moveTo>
                    <a:pt x="541" y="251"/>
                  </a:moveTo>
                  <a:cubicBezTo>
                    <a:pt x="544" y="253"/>
                    <a:pt x="547" y="255"/>
                    <a:pt x="548" y="258"/>
                  </a:cubicBezTo>
                  <a:cubicBezTo>
                    <a:pt x="542" y="260"/>
                    <a:pt x="534" y="253"/>
                    <a:pt x="525" y="250"/>
                  </a:cubicBezTo>
                  <a:cubicBezTo>
                    <a:pt x="529" y="247"/>
                    <a:pt x="537" y="249"/>
                    <a:pt x="541" y="251"/>
                  </a:cubicBezTo>
                  <a:close/>
                  <a:moveTo>
                    <a:pt x="545" y="269"/>
                  </a:moveTo>
                  <a:cubicBezTo>
                    <a:pt x="546" y="272"/>
                    <a:pt x="542" y="273"/>
                    <a:pt x="540" y="273"/>
                  </a:cubicBezTo>
                  <a:cubicBezTo>
                    <a:pt x="523" y="275"/>
                    <a:pt x="501" y="274"/>
                    <a:pt x="492" y="257"/>
                  </a:cubicBezTo>
                  <a:cubicBezTo>
                    <a:pt x="510" y="252"/>
                    <a:pt x="531" y="256"/>
                    <a:pt x="545" y="269"/>
                  </a:cubicBezTo>
                  <a:close/>
                  <a:moveTo>
                    <a:pt x="467" y="234"/>
                  </a:moveTo>
                  <a:cubicBezTo>
                    <a:pt x="454" y="229"/>
                    <a:pt x="439" y="220"/>
                    <a:pt x="436" y="205"/>
                  </a:cubicBezTo>
                  <a:cubicBezTo>
                    <a:pt x="438" y="198"/>
                    <a:pt x="438" y="198"/>
                    <a:pt x="438" y="198"/>
                  </a:cubicBezTo>
                  <a:cubicBezTo>
                    <a:pt x="448" y="209"/>
                    <a:pt x="468" y="218"/>
                    <a:pt x="467" y="234"/>
                  </a:cubicBezTo>
                  <a:close/>
                  <a:moveTo>
                    <a:pt x="448" y="193"/>
                  </a:moveTo>
                  <a:cubicBezTo>
                    <a:pt x="460" y="198"/>
                    <a:pt x="474" y="202"/>
                    <a:pt x="476" y="215"/>
                  </a:cubicBezTo>
                  <a:cubicBezTo>
                    <a:pt x="477" y="219"/>
                    <a:pt x="481" y="225"/>
                    <a:pt x="477" y="228"/>
                  </a:cubicBezTo>
                  <a:cubicBezTo>
                    <a:pt x="470" y="215"/>
                    <a:pt x="456" y="206"/>
                    <a:pt x="448" y="193"/>
                  </a:cubicBezTo>
                  <a:close/>
                  <a:moveTo>
                    <a:pt x="350" y="77"/>
                  </a:moveTo>
                  <a:cubicBezTo>
                    <a:pt x="350" y="74"/>
                    <a:pt x="350" y="74"/>
                    <a:pt x="350" y="74"/>
                  </a:cubicBezTo>
                  <a:cubicBezTo>
                    <a:pt x="369" y="64"/>
                    <a:pt x="392" y="67"/>
                    <a:pt x="412" y="74"/>
                  </a:cubicBezTo>
                  <a:cubicBezTo>
                    <a:pt x="412" y="75"/>
                    <a:pt x="412" y="75"/>
                    <a:pt x="412" y="75"/>
                  </a:cubicBezTo>
                  <a:cubicBezTo>
                    <a:pt x="393" y="86"/>
                    <a:pt x="369" y="84"/>
                    <a:pt x="350" y="77"/>
                  </a:cubicBezTo>
                  <a:close/>
                  <a:moveTo>
                    <a:pt x="377" y="60"/>
                  </a:moveTo>
                  <a:cubicBezTo>
                    <a:pt x="371" y="60"/>
                    <a:pt x="363" y="63"/>
                    <a:pt x="359" y="61"/>
                  </a:cubicBezTo>
                  <a:cubicBezTo>
                    <a:pt x="362" y="54"/>
                    <a:pt x="370" y="49"/>
                    <a:pt x="378" y="48"/>
                  </a:cubicBezTo>
                  <a:cubicBezTo>
                    <a:pt x="393" y="47"/>
                    <a:pt x="410" y="48"/>
                    <a:pt x="418" y="63"/>
                  </a:cubicBezTo>
                  <a:cubicBezTo>
                    <a:pt x="418" y="65"/>
                    <a:pt x="418" y="65"/>
                    <a:pt x="418" y="65"/>
                  </a:cubicBezTo>
                  <a:cubicBezTo>
                    <a:pt x="404" y="62"/>
                    <a:pt x="391" y="60"/>
                    <a:pt x="377" y="60"/>
                  </a:cubicBezTo>
                  <a:close/>
                  <a:moveTo>
                    <a:pt x="301" y="210"/>
                  </a:moveTo>
                  <a:cubicBezTo>
                    <a:pt x="300" y="211"/>
                    <a:pt x="300" y="211"/>
                    <a:pt x="299" y="211"/>
                  </a:cubicBezTo>
                  <a:cubicBezTo>
                    <a:pt x="300" y="209"/>
                    <a:pt x="301" y="205"/>
                    <a:pt x="304" y="204"/>
                  </a:cubicBezTo>
                  <a:cubicBezTo>
                    <a:pt x="304" y="206"/>
                    <a:pt x="303" y="210"/>
                    <a:pt x="301" y="210"/>
                  </a:cubicBezTo>
                  <a:close/>
                  <a:moveTo>
                    <a:pt x="354" y="300"/>
                  </a:moveTo>
                  <a:cubicBezTo>
                    <a:pt x="368" y="290"/>
                    <a:pt x="391" y="292"/>
                    <a:pt x="408" y="293"/>
                  </a:cubicBezTo>
                  <a:cubicBezTo>
                    <a:pt x="405" y="303"/>
                    <a:pt x="394" y="303"/>
                    <a:pt x="386" y="307"/>
                  </a:cubicBezTo>
                  <a:cubicBezTo>
                    <a:pt x="375" y="310"/>
                    <a:pt x="361" y="308"/>
                    <a:pt x="354" y="300"/>
                  </a:cubicBezTo>
                  <a:close/>
                  <a:moveTo>
                    <a:pt x="379" y="285"/>
                  </a:moveTo>
                  <a:cubicBezTo>
                    <a:pt x="386" y="280"/>
                    <a:pt x="398" y="277"/>
                    <a:pt x="406" y="283"/>
                  </a:cubicBezTo>
                  <a:cubicBezTo>
                    <a:pt x="398" y="283"/>
                    <a:pt x="390" y="284"/>
                    <a:pt x="381" y="285"/>
                  </a:cubicBezTo>
                  <a:lnTo>
                    <a:pt x="379" y="285"/>
                  </a:lnTo>
                  <a:close/>
                  <a:moveTo>
                    <a:pt x="439" y="307"/>
                  </a:moveTo>
                  <a:cubicBezTo>
                    <a:pt x="440" y="312"/>
                    <a:pt x="444" y="316"/>
                    <a:pt x="442" y="321"/>
                  </a:cubicBezTo>
                  <a:cubicBezTo>
                    <a:pt x="426" y="325"/>
                    <a:pt x="406" y="322"/>
                    <a:pt x="390" y="316"/>
                  </a:cubicBezTo>
                  <a:cubicBezTo>
                    <a:pt x="399" y="310"/>
                    <a:pt x="409" y="306"/>
                    <a:pt x="418" y="297"/>
                  </a:cubicBezTo>
                  <a:cubicBezTo>
                    <a:pt x="426" y="297"/>
                    <a:pt x="434" y="300"/>
                    <a:pt x="439" y="307"/>
                  </a:cubicBezTo>
                  <a:close/>
                  <a:moveTo>
                    <a:pt x="462" y="136"/>
                  </a:moveTo>
                  <a:cubicBezTo>
                    <a:pt x="457" y="151"/>
                    <a:pt x="442" y="164"/>
                    <a:pt x="425" y="167"/>
                  </a:cubicBezTo>
                  <a:cubicBezTo>
                    <a:pt x="422" y="166"/>
                    <a:pt x="422" y="166"/>
                    <a:pt x="422" y="166"/>
                  </a:cubicBezTo>
                  <a:cubicBezTo>
                    <a:pt x="429" y="150"/>
                    <a:pt x="446" y="142"/>
                    <a:pt x="461" y="135"/>
                  </a:cubicBezTo>
                  <a:lnTo>
                    <a:pt x="462" y="136"/>
                  </a:lnTo>
                  <a:close/>
                  <a:moveTo>
                    <a:pt x="424" y="134"/>
                  </a:moveTo>
                  <a:cubicBezTo>
                    <a:pt x="433" y="126"/>
                    <a:pt x="446" y="120"/>
                    <a:pt x="457" y="126"/>
                  </a:cubicBezTo>
                  <a:cubicBezTo>
                    <a:pt x="445" y="136"/>
                    <a:pt x="430" y="142"/>
                    <a:pt x="422" y="154"/>
                  </a:cubicBezTo>
                  <a:cubicBezTo>
                    <a:pt x="419" y="155"/>
                    <a:pt x="419" y="155"/>
                    <a:pt x="419" y="155"/>
                  </a:cubicBezTo>
                  <a:cubicBezTo>
                    <a:pt x="413" y="149"/>
                    <a:pt x="421" y="141"/>
                    <a:pt x="424" y="134"/>
                  </a:cubicBezTo>
                  <a:close/>
                  <a:moveTo>
                    <a:pt x="411" y="178"/>
                  </a:moveTo>
                  <a:cubicBezTo>
                    <a:pt x="414" y="178"/>
                    <a:pt x="414" y="178"/>
                    <a:pt x="414" y="178"/>
                  </a:cubicBezTo>
                  <a:cubicBezTo>
                    <a:pt x="414" y="196"/>
                    <a:pt x="417" y="218"/>
                    <a:pt x="417" y="235"/>
                  </a:cubicBezTo>
                  <a:cubicBezTo>
                    <a:pt x="412" y="230"/>
                    <a:pt x="401" y="225"/>
                    <a:pt x="399" y="216"/>
                  </a:cubicBezTo>
                  <a:cubicBezTo>
                    <a:pt x="400" y="202"/>
                    <a:pt x="402" y="190"/>
                    <a:pt x="411" y="178"/>
                  </a:cubicBezTo>
                  <a:close/>
                  <a:moveTo>
                    <a:pt x="385" y="127"/>
                  </a:moveTo>
                  <a:cubicBezTo>
                    <a:pt x="388" y="126"/>
                    <a:pt x="388" y="126"/>
                    <a:pt x="388" y="126"/>
                  </a:cubicBezTo>
                  <a:cubicBezTo>
                    <a:pt x="394" y="140"/>
                    <a:pt x="399" y="162"/>
                    <a:pt x="386" y="175"/>
                  </a:cubicBezTo>
                  <a:cubicBezTo>
                    <a:pt x="382" y="178"/>
                    <a:pt x="381" y="184"/>
                    <a:pt x="375" y="182"/>
                  </a:cubicBezTo>
                  <a:cubicBezTo>
                    <a:pt x="369" y="161"/>
                    <a:pt x="376" y="144"/>
                    <a:pt x="385" y="127"/>
                  </a:cubicBezTo>
                  <a:close/>
                  <a:moveTo>
                    <a:pt x="366" y="163"/>
                  </a:moveTo>
                  <a:cubicBezTo>
                    <a:pt x="363" y="157"/>
                    <a:pt x="362" y="146"/>
                    <a:pt x="367" y="141"/>
                  </a:cubicBezTo>
                  <a:cubicBezTo>
                    <a:pt x="370" y="140"/>
                    <a:pt x="370" y="140"/>
                    <a:pt x="370" y="140"/>
                  </a:cubicBezTo>
                  <a:cubicBezTo>
                    <a:pt x="370" y="148"/>
                    <a:pt x="367" y="155"/>
                    <a:pt x="366" y="163"/>
                  </a:cubicBezTo>
                  <a:close/>
                  <a:moveTo>
                    <a:pt x="325" y="197"/>
                  </a:moveTo>
                  <a:cubicBezTo>
                    <a:pt x="337" y="191"/>
                    <a:pt x="355" y="193"/>
                    <a:pt x="365" y="202"/>
                  </a:cubicBezTo>
                  <a:cubicBezTo>
                    <a:pt x="358" y="207"/>
                    <a:pt x="348" y="212"/>
                    <a:pt x="342" y="219"/>
                  </a:cubicBezTo>
                  <a:cubicBezTo>
                    <a:pt x="334" y="223"/>
                    <a:pt x="324" y="229"/>
                    <a:pt x="324" y="239"/>
                  </a:cubicBezTo>
                  <a:cubicBezTo>
                    <a:pt x="322" y="254"/>
                    <a:pt x="328" y="270"/>
                    <a:pt x="339" y="281"/>
                  </a:cubicBezTo>
                  <a:cubicBezTo>
                    <a:pt x="347" y="263"/>
                    <a:pt x="369" y="251"/>
                    <a:pt x="370" y="229"/>
                  </a:cubicBezTo>
                  <a:cubicBezTo>
                    <a:pt x="373" y="223"/>
                    <a:pt x="364" y="211"/>
                    <a:pt x="376" y="211"/>
                  </a:cubicBezTo>
                  <a:cubicBezTo>
                    <a:pt x="392" y="219"/>
                    <a:pt x="402" y="230"/>
                    <a:pt x="412" y="244"/>
                  </a:cubicBezTo>
                  <a:cubicBezTo>
                    <a:pt x="415" y="249"/>
                    <a:pt x="420" y="253"/>
                    <a:pt x="423" y="257"/>
                  </a:cubicBezTo>
                  <a:cubicBezTo>
                    <a:pt x="431" y="289"/>
                    <a:pt x="431" y="289"/>
                    <a:pt x="431" y="289"/>
                  </a:cubicBezTo>
                  <a:cubicBezTo>
                    <a:pt x="420" y="293"/>
                    <a:pt x="414" y="275"/>
                    <a:pt x="403" y="273"/>
                  </a:cubicBezTo>
                  <a:cubicBezTo>
                    <a:pt x="384" y="273"/>
                    <a:pt x="362" y="277"/>
                    <a:pt x="349" y="293"/>
                  </a:cubicBezTo>
                  <a:cubicBezTo>
                    <a:pt x="337" y="294"/>
                    <a:pt x="330" y="283"/>
                    <a:pt x="323" y="274"/>
                  </a:cubicBezTo>
                  <a:cubicBezTo>
                    <a:pt x="314" y="262"/>
                    <a:pt x="304" y="248"/>
                    <a:pt x="303" y="234"/>
                  </a:cubicBezTo>
                  <a:cubicBezTo>
                    <a:pt x="316" y="225"/>
                    <a:pt x="324" y="212"/>
                    <a:pt x="325" y="197"/>
                  </a:cubicBezTo>
                  <a:close/>
                  <a:moveTo>
                    <a:pt x="344" y="263"/>
                  </a:moveTo>
                  <a:cubicBezTo>
                    <a:pt x="337" y="247"/>
                    <a:pt x="344" y="229"/>
                    <a:pt x="354" y="217"/>
                  </a:cubicBezTo>
                  <a:cubicBezTo>
                    <a:pt x="356" y="215"/>
                    <a:pt x="362" y="213"/>
                    <a:pt x="363" y="218"/>
                  </a:cubicBezTo>
                  <a:cubicBezTo>
                    <a:pt x="364" y="236"/>
                    <a:pt x="359" y="252"/>
                    <a:pt x="344" y="263"/>
                  </a:cubicBezTo>
                  <a:close/>
                  <a:moveTo>
                    <a:pt x="337" y="233"/>
                  </a:moveTo>
                  <a:cubicBezTo>
                    <a:pt x="334" y="256"/>
                    <a:pt x="334" y="256"/>
                    <a:pt x="334" y="256"/>
                  </a:cubicBezTo>
                  <a:cubicBezTo>
                    <a:pt x="331" y="257"/>
                    <a:pt x="329" y="252"/>
                    <a:pt x="329" y="249"/>
                  </a:cubicBezTo>
                  <a:cubicBezTo>
                    <a:pt x="328" y="243"/>
                    <a:pt x="330" y="237"/>
                    <a:pt x="334" y="233"/>
                  </a:cubicBezTo>
                  <a:lnTo>
                    <a:pt x="337" y="233"/>
                  </a:lnTo>
                  <a:close/>
                  <a:moveTo>
                    <a:pt x="307" y="219"/>
                  </a:moveTo>
                  <a:cubicBezTo>
                    <a:pt x="308" y="215"/>
                    <a:pt x="309" y="207"/>
                    <a:pt x="316" y="206"/>
                  </a:cubicBezTo>
                  <a:cubicBezTo>
                    <a:pt x="317" y="213"/>
                    <a:pt x="311" y="217"/>
                    <a:pt x="307" y="219"/>
                  </a:cubicBezTo>
                  <a:close/>
                  <a:moveTo>
                    <a:pt x="327" y="120"/>
                  </a:moveTo>
                  <a:cubicBezTo>
                    <a:pt x="330" y="118"/>
                    <a:pt x="332" y="114"/>
                    <a:pt x="336" y="113"/>
                  </a:cubicBezTo>
                  <a:cubicBezTo>
                    <a:pt x="339" y="131"/>
                    <a:pt x="333" y="151"/>
                    <a:pt x="319" y="163"/>
                  </a:cubicBezTo>
                  <a:cubicBezTo>
                    <a:pt x="308" y="149"/>
                    <a:pt x="322" y="133"/>
                    <a:pt x="327" y="120"/>
                  </a:cubicBezTo>
                  <a:close/>
                  <a:moveTo>
                    <a:pt x="308" y="131"/>
                  </a:moveTo>
                  <a:cubicBezTo>
                    <a:pt x="311" y="128"/>
                    <a:pt x="312" y="124"/>
                    <a:pt x="316" y="124"/>
                  </a:cubicBezTo>
                  <a:cubicBezTo>
                    <a:pt x="314" y="133"/>
                    <a:pt x="308" y="144"/>
                    <a:pt x="309" y="155"/>
                  </a:cubicBezTo>
                  <a:cubicBezTo>
                    <a:pt x="303" y="150"/>
                    <a:pt x="305" y="139"/>
                    <a:pt x="308" y="131"/>
                  </a:cubicBezTo>
                  <a:close/>
                  <a:moveTo>
                    <a:pt x="293" y="129"/>
                  </a:moveTo>
                  <a:cubicBezTo>
                    <a:pt x="287" y="129"/>
                    <a:pt x="287" y="129"/>
                    <a:pt x="287" y="129"/>
                  </a:cubicBezTo>
                  <a:cubicBezTo>
                    <a:pt x="276" y="117"/>
                    <a:pt x="258" y="103"/>
                    <a:pt x="264" y="85"/>
                  </a:cubicBezTo>
                  <a:cubicBezTo>
                    <a:pt x="278" y="97"/>
                    <a:pt x="296" y="110"/>
                    <a:pt x="293" y="129"/>
                  </a:cubicBezTo>
                  <a:close/>
                  <a:moveTo>
                    <a:pt x="279" y="133"/>
                  </a:moveTo>
                  <a:cubicBezTo>
                    <a:pt x="273" y="133"/>
                    <a:pt x="267" y="129"/>
                    <a:pt x="263" y="125"/>
                  </a:cubicBezTo>
                  <a:cubicBezTo>
                    <a:pt x="259" y="120"/>
                    <a:pt x="253" y="113"/>
                    <a:pt x="257" y="106"/>
                  </a:cubicBezTo>
                  <a:cubicBezTo>
                    <a:pt x="267" y="113"/>
                    <a:pt x="272" y="125"/>
                    <a:pt x="279" y="133"/>
                  </a:cubicBezTo>
                  <a:close/>
                  <a:moveTo>
                    <a:pt x="246" y="22"/>
                  </a:moveTo>
                  <a:cubicBezTo>
                    <a:pt x="253" y="22"/>
                    <a:pt x="268" y="12"/>
                    <a:pt x="268" y="27"/>
                  </a:cubicBezTo>
                  <a:cubicBezTo>
                    <a:pt x="268" y="48"/>
                    <a:pt x="256" y="72"/>
                    <a:pt x="236" y="81"/>
                  </a:cubicBezTo>
                  <a:cubicBezTo>
                    <a:pt x="234" y="81"/>
                    <a:pt x="234" y="81"/>
                    <a:pt x="234" y="81"/>
                  </a:cubicBezTo>
                  <a:cubicBezTo>
                    <a:pt x="238" y="63"/>
                    <a:pt x="247" y="43"/>
                    <a:pt x="246" y="22"/>
                  </a:cubicBezTo>
                  <a:close/>
                  <a:moveTo>
                    <a:pt x="213" y="10"/>
                  </a:moveTo>
                  <a:cubicBezTo>
                    <a:pt x="222" y="12"/>
                    <a:pt x="227" y="22"/>
                    <a:pt x="237" y="21"/>
                  </a:cubicBezTo>
                  <a:cubicBezTo>
                    <a:pt x="246" y="40"/>
                    <a:pt x="234" y="60"/>
                    <a:pt x="227" y="76"/>
                  </a:cubicBezTo>
                  <a:cubicBezTo>
                    <a:pt x="223" y="80"/>
                    <a:pt x="220" y="74"/>
                    <a:pt x="218" y="71"/>
                  </a:cubicBezTo>
                  <a:cubicBezTo>
                    <a:pt x="209" y="53"/>
                    <a:pt x="200" y="29"/>
                    <a:pt x="213" y="10"/>
                  </a:cubicBezTo>
                  <a:close/>
                  <a:moveTo>
                    <a:pt x="91" y="12"/>
                  </a:moveTo>
                  <a:cubicBezTo>
                    <a:pt x="102" y="10"/>
                    <a:pt x="114" y="12"/>
                    <a:pt x="121" y="19"/>
                  </a:cubicBezTo>
                  <a:cubicBezTo>
                    <a:pt x="127" y="28"/>
                    <a:pt x="127" y="28"/>
                    <a:pt x="127" y="28"/>
                  </a:cubicBezTo>
                  <a:cubicBezTo>
                    <a:pt x="118" y="31"/>
                    <a:pt x="107" y="26"/>
                    <a:pt x="98" y="21"/>
                  </a:cubicBezTo>
                  <a:cubicBezTo>
                    <a:pt x="96" y="18"/>
                    <a:pt x="88" y="17"/>
                    <a:pt x="91" y="12"/>
                  </a:cubicBezTo>
                  <a:close/>
                  <a:moveTo>
                    <a:pt x="125" y="39"/>
                  </a:moveTo>
                  <a:cubicBezTo>
                    <a:pt x="120" y="43"/>
                    <a:pt x="112" y="44"/>
                    <a:pt x="104" y="42"/>
                  </a:cubicBezTo>
                  <a:cubicBezTo>
                    <a:pt x="95" y="40"/>
                    <a:pt x="86" y="32"/>
                    <a:pt x="85" y="23"/>
                  </a:cubicBezTo>
                  <a:cubicBezTo>
                    <a:pt x="98" y="28"/>
                    <a:pt x="110" y="34"/>
                    <a:pt x="125" y="39"/>
                  </a:cubicBezTo>
                  <a:close/>
                  <a:moveTo>
                    <a:pt x="97" y="87"/>
                  </a:moveTo>
                  <a:cubicBezTo>
                    <a:pt x="100" y="88"/>
                    <a:pt x="104" y="91"/>
                    <a:pt x="104" y="94"/>
                  </a:cubicBezTo>
                  <a:cubicBezTo>
                    <a:pt x="101" y="93"/>
                    <a:pt x="97" y="89"/>
                    <a:pt x="97" y="87"/>
                  </a:cubicBezTo>
                  <a:close/>
                  <a:moveTo>
                    <a:pt x="128" y="118"/>
                  </a:moveTo>
                  <a:cubicBezTo>
                    <a:pt x="123" y="111"/>
                    <a:pt x="113" y="108"/>
                    <a:pt x="108" y="100"/>
                  </a:cubicBezTo>
                  <a:cubicBezTo>
                    <a:pt x="109" y="99"/>
                    <a:pt x="109" y="99"/>
                    <a:pt x="109" y="99"/>
                  </a:cubicBezTo>
                  <a:cubicBezTo>
                    <a:pt x="132" y="118"/>
                    <a:pt x="157" y="127"/>
                    <a:pt x="181" y="144"/>
                  </a:cubicBezTo>
                  <a:cubicBezTo>
                    <a:pt x="164" y="141"/>
                    <a:pt x="145" y="128"/>
                    <a:pt x="128" y="118"/>
                  </a:cubicBezTo>
                  <a:close/>
                  <a:moveTo>
                    <a:pt x="184" y="144"/>
                  </a:moveTo>
                  <a:cubicBezTo>
                    <a:pt x="188" y="142"/>
                    <a:pt x="192" y="144"/>
                    <a:pt x="195" y="147"/>
                  </a:cubicBezTo>
                  <a:cubicBezTo>
                    <a:pt x="194" y="146"/>
                    <a:pt x="187" y="149"/>
                    <a:pt x="184" y="144"/>
                  </a:cubicBezTo>
                  <a:close/>
                  <a:moveTo>
                    <a:pt x="127" y="103"/>
                  </a:moveTo>
                  <a:cubicBezTo>
                    <a:pt x="100" y="82"/>
                    <a:pt x="78" y="54"/>
                    <a:pt x="69" y="22"/>
                  </a:cubicBezTo>
                  <a:cubicBezTo>
                    <a:pt x="78" y="26"/>
                    <a:pt x="82" y="37"/>
                    <a:pt x="90" y="43"/>
                  </a:cubicBezTo>
                  <a:cubicBezTo>
                    <a:pt x="101" y="51"/>
                    <a:pt x="116" y="50"/>
                    <a:pt x="128" y="47"/>
                  </a:cubicBezTo>
                  <a:cubicBezTo>
                    <a:pt x="133" y="46"/>
                    <a:pt x="135" y="39"/>
                    <a:pt x="140" y="40"/>
                  </a:cubicBezTo>
                  <a:cubicBezTo>
                    <a:pt x="150" y="55"/>
                    <a:pt x="137" y="74"/>
                    <a:pt x="146" y="89"/>
                  </a:cubicBezTo>
                  <a:cubicBezTo>
                    <a:pt x="156" y="113"/>
                    <a:pt x="185" y="119"/>
                    <a:pt x="208" y="122"/>
                  </a:cubicBezTo>
                  <a:cubicBezTo>
                    <a:pt x="209" y="109"/>
                    <a:pt x="205" y="96"/>
                    <a:pt x="203" y="84"/>
                  </a:cubicBezTo>
                  <a:cubicBezTo>
                    <a:pt x="192" y="63"/>
                    <a:pt x="173" y="48"/>
                    <a:pt x="149" y="46"/>
                  </a:cubicBezTo>
                  <a:cubicBezTo>
                    <a:pt x="148" y="35"/>
                    <a:pt x="156" y="21"/>
                    <a:pt x="167" y="16"/>
                  </a:cubicBezTo>
                  <a:cubicBezTo>
                    <a:pt x="176" y="22"/>
                    <a:pt x="193" y="12"/>
                    <a:pt x="199" y="24"/>
                  </a:cubicBezTo>
                  <a:cubicBezTo>
                    <a:pt x="195" y="49"/>
                    <a:pt x="215" y="65"/>
                    <a:pt x="213" y="88"/>
                  </a:cubicBezTo>
                  <a:cubicBezTo>
                    <a:pt x="212" y="89"/>
                    <a:pt x="211" y="92"/>
                    <a:pt x="212" y="94"/>
                  </a:cubicBezTo>
                  <a:cubicBezTo>
                    <a:pt x="218" y="101"/>
                    <a:pt x="225" y="93"/>
                    <a:pt x="231" y="91"/>
                  </a:cubicBezTo>
                  <a:cubicBezTo>
                    <a:pt x="238" y="89"/>
                    <a:pt x="245" y="84"/>
                    <a:pt x="252" y="81"/>
                  </a:cubicBezTo>
                  <a:cubicBezTo>
                    <a:pt x="251" y="100"/>
                    <a:pt x="242" y="117"/>
                    <a:pt x="260" y="131"/>
                  </a:cubicBezTo>
                  <a:cubicBezTo>
                    <a:pt x="271" y="148"/>
                    <a:pt x="297" y="136"/>
                    <a:pt x="301" y="157"/>
                  </a:cubicBezTo>
                  <a:cubicBezTo>
                    <a:pt x="302" y="172"/>
                    <a:pt x="317" y="176"/>
                    <a:pt x="320" y="189"/>
                  </a:cubicBezTo>
                  <a:cubicBezTo>
                    <a:pt x="312" y="196"/>
                    <a:pt x="300" y="197"/>
                    <a:pt x="292" y="203"/>
                  </a:cubicBezTo>
                  <a:cubicBezTo>
                    <a:pt x="282" y="186"/>
                    <a:pt x="287" y="170"/>
                    <a:pt x="284" y="152"/>
                  </a:cubicBezTo>
                  <a:cubicBezTo>
                    <a:pt x="278" y="150"/>
                    <a:pt x="278" y="150"/>
                    <a:pt x="278" y="150"/>
                  </a:cubicBezTo>
                  <a:cubicBezTo>
                    <a:pt x="221" y="151"/>
                    <a:pt x="171" y="135"/>
                    <a:pt x="127" y="103"/>
                  </a:cubicBezTo>
                  <a:close/>
                  <a:moveTo>
                    <a:pt x="189" y="106"/>
                  </a:moveTo>
                  <a:cubicBezTo>
                    <a:pt x="189" y="108"/>
                    <a:pt x="191" y="109"/>
                    <a:pt x="191" y="111"/>
                  </a:cubicBezTo>
                  <a:cubicBezTo>
                    <a:pt x="175" y="110"/>
                    <a:pt x="157" y="101"/>
                    <a:pt x="151" y="85"/>
                  </a:cubicBezTo>
                  <a:cubicBezTo>
                    <a:pt x="150" y="73"/>
                    <a:pt x="150" y="73"/>
                    <a:pt x="150" y="73"/>
                  </a:cubicBezTo>
                  <a:cubicBezTo>
                    <a:pt x="161" y="85"/>
                    <a:pt x="174" y="98"/>
                    <a:pt x="189" y="106"/>
                  </a:cubicBezTo>
                  <a:close/>
                  <a:moveTo>
                    <a:pt x="155" y="56"/>
                  </a:moveTo>
                  <a:cubicBezTo>
                    <a:pt x="175" y="53"/>
                    <a:pt x="188" y="74"/>
                    <a:pt x="197" y="90"/>
                  </a:cubicBezTo>
                  <a:cubicBezTo>
                    <a:pt x="197" y="93"/>
                    <a:pt x="199" y="97"/>
                    <a:pt x="197" y="102"/>
                  </a:cubicBezTo>
                  <a:cubicBezTo>
                    <a:pt x="185" y="99"/>
                    <a:pt x="175" y="88"/>
                    <a:pt x="167" y="79"/>
                  </a:cubicBezTo>
                  <a:cubicBezTo>
                    <a:pt x="160" y="73"/>
                    <a:pt x="153" y="64"/>
                    <a:pt x="155" y="56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Freeform 669"/>
            <p:cNvSpPr/>
            <p:nvPr/>
          </p:nvSpPr>
          <p:spPr bwMode="auto">
            <a:xfrm>
              <a:off x="4290" y="159"/>
              <a:ext cx="7" cy="7"/>
            </a:xfrm>
            <a:custGeom>
              <a:avLst/>
              <a:gdLst>
                <a:gd name="T0" fmla="*/ 0 w 3"/>
                <a:gd name="T1" fmla="*/ 1 h 3"/>
                <a:gd name="T2" fmla="*/ 0 w 3"/>
                <a:gd name="T3" fmla="*/ 3 h 3"/>
                <a:gd name="T4" fmla="*/ 3 w 3"/>
                <a:gd name="T5" fmla="*/ 3 h 3"/>
                <a:gd name="T6" fmla="*/ 3 w 3"/>
                <a:gd name="T7" fmla="*/ 2 h 3"/>
                <a:gd name="T8" fmla="*/ 0 w 3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Freeform 670"/>
            <p:cNvSpPr/>
            <p:nvPr/>
          </p:nvSpPr>
          <p:spPr bwMode="auto">
            <a:xfrm>
              <a:off x="4245" y="-10"/>
              <a:ext cx="97" cy="131"/>
            </a:xfrm>
            <a:custGeom>
              <a:avLst/>
              <a:gdLst>
                <a:gd name="T0" fmla="*/ 31 w 41"/>
                <a:gd name="T1" fmla="*/ 44 h 55"/>
                <a:gd name="T2" fmla="*/ 41 w 41"/>
                <a:gd name="T3" fmla="*/ 0 h 55"/>
                <a:gd name="T4" fmla="*/ 26 w 41"/>
                <a:gd name="T5" fmla="*/ 0 h 55"/>
                <a:gd name="T6" fmla="*/ 27 w 41"/>
                <a:gd name="T7" fmla="*/ 20 h 55"/>
                <a:gd name="T8" fmla="*/ 23 w 41"/>
                <a:gd name="T9" fmla="*/ 20 h 55"/>
                <a:gd name="T10" fmla="*/ 8 w 41"/>
                <a:gd name="T11" fmla="*/ 0 h 55"/>
                <a:gd name="T12" fmla="*/ 0 w 41"/>
                <a:gd name="T13" fmla="*/ 0 h 55"/>
                <a:gd name="T14" fmla="*/ 18 w 41"/>
                <a:gd name="T15" fmla="*/ 54 h 55"/>
                <a:gd name="T16" fmla="*/ 20 w 41"/>
                <a:gd name="T17" fmla="*/ 55 h 55"/>
                <a:gd name="T18" fmla="*/ 31 w 41"/>
                <a:gd name="T19" fmla="*/ 4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55">
                  <a:moveTo>
                    <a:pt x="31" y="44"/>
                  </a:moveTo>
                  <a:cubicBezTo>
                    <a:pt x="33" y="29"/>
                    <a:pt x="40" y="14"/>
                    <a:pt x="4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8" y="7"/>
                    <a:pt x="29" y="13"/>
                    <a:pt x="27" y="20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17" y="14"/>
                    <a:pt x="12" y="7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9" y="16"/>
                    <a:pt x="35" y="34"/>
                    <a:pt x="18" y="54"/>
                  </a:cubicBezTo>
                  <a:cubicBezTo>
                    <a:pt x="20" y="55"/>
                    <a:pt x="20" y="55"/>
                    <a:pt x="20" y="55"/>
                  </a:cubicBezTo>
                  <a:cubicBezTo>
                    <a:pt x="26" y="54"/>
                    <a:pt x="27" y="48"/>
                    <a:pt x="31" y="44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Freeform 671"/>
            <p:cNvSpPr>
              <a:spLocks noEditPoints="1"/>
            </p:cNvSpPr>
            <p:nvPr/>
          </p:nvSpPr>
          <p:spPr bwMode="auto">
            <a:xfrm>
              <a:off x="4311" y="-10"/>
              <a:ext cx="421" cy="399"/>
            </a:xfrm>
            <a:custGeom>
              <a:avLst/>
              <a:gdLst>
                <a:gd name="T0" fmla="*/ 177 w 178"/>
                <a:gd name="T1" fmla="*/ 2 h 168"/>
                <a:gd name="T2" fmla="*/ 178 w 178"/>
                <a:gd name="T3" fmla="*/ 0 h 168"/>
                <a:gd name="T4" fmla="*/ 118 w 178"/>
                <a:gd name="T5" fmla="*/ 0 h 168"/>
                <a:gd name="T6" fmla="*/ 92 w 178"/>
                <a:gd name="T7" fmla="*/ 5 h 168"/>
                <a:gd name="T8" fmla="*/ 47 w 178"/>
                <a:gd name="T9" fmla="*/ 62 h 168"/>
                <a:gd name="T10" fmla="*/ 0 w 178"/>
                <a:gd name="T11" fmla="*/ 75 h 168"/>
                <a:gd name="T12" fmla="*/ 15 w 178"/>
                <a:gd name="T13" fmla="*/ 90 h 168"/>
                <a:gd name="T14" fmla="*/ 22 w 178"/>
                <a:gd name="T15" fmla="*/ 123 h 168"/>
                <a:gd name="T16" fmla="*/ 63 w 178"/>
                <a:gd name="T17" fmla="*/ 168 h 168"/>
                <a:gd name="T18" fmla="*/ 77 w 178"/>
                <a:gd name="T19" fmla="*/ 132 h 168"/>
                <a:gd name="T20" fmla="*/ 27 w 178"/>
                <a:gd name="T21" fmla="*/ 79 h 168"/>
                <a:gd name="T22" fmla="*/ 111 w 178"/>
                <a:gd name="T23" fmla="*/ 40 h 168"/>
                <a:gd name="T24" fmla="*/ 129 w 178"/>
                <a:gd name="T25" fmla="*/ 7 h 168"/>
                <a:gd name="T26" fmla="*/ 128 w 178"/>
                <a:gd name="T27" fmla="*/ 1 h 168"/>
                <a:gd name="T28" fmla="*/ 177 w 178"/>
                <a:gd name="T29" fmla="*/ 2 h 168"/>
                <a:gd name="T30" fmla="*/ 42 w 178"/>
                <a:gd name="T31" fmla="*/ 95 h 168"/>
                <a:gd name="T32" fmla="*/ 71 w 178"/>
                <a:gd name="T33" fmla="*/ 138 h 168"/>
                <a:gd name="T34" fmla="*/ 63 w 178"/>
                <a:gd name="T35" fmla="*/ 157 h 168"/>
                <a:gd name="T36" fmla="*/ 60 w 178"/>
                <a:gd name="T37" fmla="*/ 153 h 168"/>
                <a:gd name="T38" fmla="*/ 41 w 178"/>
                <a:gd name="T39" fmla="*/ 97 h 168"/>
                <a:gd name="T40" fmla="*/ 42 w 178"/>
                <a:gd name="T41" fmla="*/ 95 h 168"/>
                <a:gd name="T42" fmla="*/ 30 w 178"/>
                <a:gd name="T43" fmla="*/ 93 h 168"/>
                <a:gd name="T44" fmla="*/ 43 w 178"/>
                <a:gd name="T45" fmla="*/ 113 h 168"/>
                <a:gd name="T46" fmla="*/ 51 w 178"/>
                <a:gd name="T47" fmla="*/ 151 h 168"/>
                <a:gd name="T48" fmla="*/ 22 w 178"/>
                <a:gd name="T49" fmla="*/ 93 h 168"/>
                <a:gd name="T50" fmla="*/ 30 w 178"/>
                <a:gd name="T51" fmla="*/ 93 h 168"/>
                <a:gd name="T52" fmla="*/ 84 w 178"/>
                <a:gd name="T53" fmla="*/ 14 h 168"/>
                <a:gd name="T54" fmla="*/ 90 w 178"/>
                <a:gd name="T55" fmla="*/ 18 h 168"/>
                <a:gd name="T56" fmla="*/ 60 w 178"/>
                <a:gd name="T57" fmla="*/ 55 h 168"/>
                <a:gd name="T58" fmla="*/ 84 w 178"/>
                <a:gd name="T59" fmla="*/ 14 h 168"/>
                <a:gd name="T60" fmla="*/ 91 w 178"/>
                <a:gd name="T61" fmla="*/ 56 h 168"/>
                <a:gd name="T62" fmla="*/ 67 w 178"/>
                <a:gd name="T63" fmla="*/ 61 h 168"/>
                <a:gd name="T64" fmla="*/ 66 w 178"/>
                <a:gd name="T65" fmla="*/ 60 h 168"/>
                <a:gd name="T66" fmla="*/ 113 w 178"/>
                <a:gd name="T67" fmla="*/ 10 h 168"/>
                <a:gd name="T68" fmla="*/ 91 w 178"/>
                <a:gd name="T69" fmla="*/ 56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78" h="168">
                  <a:moveTo>
                    <a:pt x="177" y="2"/>
                  </a:moveTo>
                  <a:cubicBezTo>
                    <a:pt x="178" y="0"/>
                    <a:pt x="178" y="0"/>
                    <a:pt x="178" y="0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110" y="3"/>
                    <a:pt x="102" y="9"/>
                    <a:pt x="92" y="5"/>
                  </a:cubicBezTo>
                  <a:cubicBezTo>
                    <a:pt x="63" y="8"/>
                    <a:pt x="55" y="41"/>
                    <a:pt x="47" y="62"/>
                  </a:cubicBezTo>
                  <a:cubicBezTo>
                    <a:pt x="34" y="76"/>
                    <a:pt x="14" y="69"/>
                    <a:pt x="0" y="75"/>
                  </a:cubicBezTo>
                  <a:cubicBezTo>
                    <a:pt x="4" y="80"/>
                    <a:pt x="14" y="81"/>
                    <a:pt x="15" y="90"/>
                  </a:cubicBezTo>
                  <a:cubicBezTo>
                    <a:pt x="23" y="101"/>
                    <a:pt x="15" y="113"/>
                    <a:pt x="22" y="123"/>
                  </a:cubicBezTo>
                  <a:cubicBezTo>
                    <a:pt x="26" y="145"/>
                    <a:pt x="45" y="157"/>
                    <a:pt x="63" y="168"/>
                  </a:cubicBezTo>
                  <a:cubicBezTo>
                    <a:pt x="72" y="159"/>
                    <a:pt x="78" y="146"/>
                    <a:pt x="77" y="132"/>
                  </a:cubicBezTo>
                  <a:cubicBezTo>
                    <a:pt x="72" y="108"/>
                    <a:pt x="49" y="87"/>
                    <a:pt x="27" y="79"/>
                  </a:cubicBezTo>
                  <a:cubicBezTo>
                    <a:pt x="53" y="60"/>
                    <a:pt x="97" y="79"/>
                    <a:pt x="111" y="40"/>
                  </a:cubicBezTo>
                  <a:cubicBezTo>
                    <a:pt x="116" y="29"/>
                    <a:pt x="118" y="14"/>
                    <a:pt x="129" y="7"/>
                  </a:cubicBezTo>
                  <a:cubicBezTo>
                    <a:pt x="128" y="1"/>
                    <a:pt x="128" y="1"/>
                    <a:pt x="128" y="1"/>
                  </a:cubicBezTo>
                  <a:cubicBezTo>
                    <a:pt x="146" y="5"/>
                    <a:pt x="160" y="2"/>
                    <a:pt x="177" y="2"/>
                  </a:cubicBezTo>
                  <a:close/>
                  <a:moveTo>
                    <a:pt x="42" y="95"/>
                  </a:moveTo>
                  <a:cubicBezTo>
                    <a:pt x="59" y="102"/>
                    <a:pt x="68" y="120"/>
                    <a:pt x="71" y="138"/>
                  </a:cubicBezTo>
                  <a:cubicBezTo>
                    <a:pt x="69" y="146"/>
                    <a:pt x="71" y="153"/>
                    <a:pt x="63" y="157"/>
                  </a:cubicBezTo>
                  <a:cubicBezTo>
                    <a:pt x="60" y="153"/>
                    <a:pt x="60" y="153"/>
                    <a:pt x="60" y="153"/>
                  </a:cubicBezTo>
                  <a:cubicBezTo>
                    <a:pt x="54" y="134"/>
                    <a:pt x="53" y="114"/>
                    <a:pt x="41" y="97"/>
                  </a:cubicBezTo>
                  <a:lnTo>
                    <a:pt x="42" y="95"/>
                  </a:lnTo>
                  <a:close/>
                  <a:moveTo>
                    <a:pt x="30" y="93"/>
                  </a:moveTo>
                  <a:cubicBezTo>
                    <a:pt x="43" y="113"/>
                    <a:pt x="43" y="113"/>
                    <a:pt x="43" y="113"/>
                  </a:cubicBezTo>
                  <a:cubicBezTo>
                    <a:pt x="45" y="127"/>
                    <a:pt x="52" y="138"/>
                    <a:pt x="51" y="151"/>
                  </a:cubicBezTo>
                  <a:cubicBezTo>
                    <a:pt x="28" y="140"/>
                    <a:pt x="21" y="116"/>
                    <a:pt x="22" y="93"/>
                  </a:cubicBezTo>
                  <a:cubicBezTo>
                    <a:pt x="23" y="89"/>
                    <a:pt x="27" y="93"/>
                    <a:pt x="30" y="93"/>
                  </a:cubicBezTo>
                  <a:close/>
                  <a:moveTo>
                    <a:pt x="84" y="14"/>
                  </a:moveTo>
                  <a:cubicBezTo>
                    <a:pt x="87" y="14"/>
                    <a:pt x="95" y="11"/>
                    <a:pt x="90" y="18"/>
                  </a:cubicBezTo>
                  <a:cubicBezTo>
                    <a:pt x="80" y="30"/>
                    <a:pt x="75" y="48"/>
                    <a:pt x="60" y="55"/>
                  </a:cubicBezTo>
                  <a:cubicBezTo>
                    <a:pt x="60" y="42"/>
                    <a:pt x="68" y="22"/>
                    <a:pt x="84" y="14"/>
                  </a:cubicBezTo>
                  <a:close/>
                  <a:moveTo>
                    <a:pt x="91" y="56"/>
                  </a:moveTo>
                  <a:cubicBezTo>
                    <a:pt x="82" y="59"/>
                    <a:pt x="76" y="64"/>
                    <a:pt x="67" y="61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88" y="45"/>
                    <a:pt x="87" y="15"/>
                    <a:pt x="113" y="10"/>
                  </a:cubicBezTo>
                  <a:cubicBezTo>
                    <a:pt x="113" y="27"/>
                    <a:pt x="104" y="45"/>
                    <a:pt x="91" y="56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" name="Freeform 672"/>
            <p:cNvSpPr/>
            <p:nvPr/>
          </p:nvSpPr>
          <p:spPr bwMode="auto">
            <a:xfrm>
              <a:off x="4074" y="-10"/>
              <a:ext cx="171" cy="107"/>
            </a:xfrm>
            <a:custGeom>
              <a:avLst/>
              <a:gdLst>
                <a:gd name="T0" fmla="*/ 72 w 72"/>
                <a:gd name="T1" fmla="*/ 42 h 45"/>
                <a:gd name="T2" fmla="*/ 72 w 72"/>
                <a:gd name="T3" fmla="*/ 27 h 45"/>
                <a:gd name="T4" fmla="*/ 59 w 72"/>
                <a:gd name="T5" fmla="*/ 0 h 45"/>
                <a:gd name="T6" fmla="*/ 50 w 72"/>
                <a:gd name="T7" fmla="*/ 0 h 45"/>
                <a:gd name="T8" fmla="*/ 59 w 72"/>
                <a:gd name="T9" fmla="*/ 10 h 45"/>
                <a:gd name="T10" fmla="*/ 64 w 72"/>
                <a:gd name="T11" fmla="*/ 24 h 45"/>
                <a:gd name="T12" fmla="*/ 59 w 72"/>
                <a:gd name="T13" fmla="*/ 22 h 45"/>
                <a:gd name="T14" fmla="*/ 40 w 72"/>
                <a:gd name="T15" fmla="*/ 0 h 45"/>
                <a:gd name="T16" fmla="*/ 29 w 72"/>
                <a:gd name="T17" fmla="*/ 0 h 45"/>
                <a:gd name="T18" fmla="*/ 57 w 72"/>
                <a:gd name="T19" fmla="*/ 30 h 45"/>
                <a:gd name="T20" fmla="*/ 56 w 72"/>
                <a:gd name="T21" fmla="*/ 35 h 45"/>
                <a:gd name="T22" fmla="*/ 11 w 72"/>
                <a:gd name="T23" fmla="*/ 12 h 45"/>
                <a:gd name="T24" fmla="*/ 8 w 72"/>
                <a:gd name="T25" fmla="*/ 0 h 45"/>
                <a:gd name="T26" fmla="*/ 0 w 72"/>
                <a:gd name="T27" fmla="*/ 0 h 45"/>
                <a:gd name="T28" fmla="*/ 16 w 72"/>
                <a:gd name="T29" fmla="*/ 28 h 45"/>
                <a:gd name="T30" fmla="*/ 69 w 72"/>
                <a:gd name="T31" fmla="*/ 45 h 45"/>
                <a:gd name="T32" fmla="*/ 72 w 72"/>
                <a:gd name="T33" fmla="*/ 4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2" h="45">
                  <a:moveTo>
                    <a:pt x="72" y="42"/>
                  </a:moveTo>
                  <a:cubicBezTo>
                    <a:pt x="64" y="37"/>
                    <a:pt x="72" y="32"/>
                    <a:pt x="72" y="27"/>
                  </a:cubicBezTo>
                  <a:cubicBezTo>
                    <a:pt x="69" y="17"/>
                    <a:pt x="65" y="8"/>
                    <a:pt x="59" y="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53" y="3"/>
                    <a:pt x="56" y="7"/>
                    <a:pt x="59" y="10"/>
                  </a:cubicBezTo>
                  <a:cubicBezTo>
                    <a:pt x="64" y="24"/>
                    <a:pt x="64" y="24"/>
                    <a:pt x="64" y="24"/>
                  </a:cubicBezTo>
                  <a:cubicBezTo>
                    <a:pt x="59" y="22"/>
                    <a:pt x="59" y="22"/>
                    <a:pt x="59" y="22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41" y="6"/>
                    <a:pt x="49" y="19"/>
                    <a:pt x="57" y="30"/>
                  </a:cubicBezTo>
                  <a:cubicBezTo>
                    <a:pt x="58" y="31"/>
                    <a:pt x="59" y="34"/>
                    <a:pt x="56" y="35"/>
                  </a:cubicBezTo>
                  <a:cubicBezTo>
                    <a:pt x="38" y="35"/>
                    <a:pt x="19" y="29"/>
                    <a:pt x="11" y="1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9"/>
                    <a:pt x="5" y="21"/>
                    <a:pt x="16" y="28"/>
                  </a:cubicBezTo>
                  <a:cubicBezTo>
                    <a:pt x="32" y="38"/>
                    <a:pt x="52" y="39"/>
                    <a:pt x="69" y="45"/>
                  </a:cubicBezTo>
                  <a:lnTo>
                    <a:pt x="72" y="42"/>
                  </a:ln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673"/>
            <p:cNvSpPr/>
            <p:nvPr/>
          </p:nvSpPr>
          <p:spPr bwMode="auto">
            <a:xfrm>
              <a:off x="4230" y="138"/>
              <a:ext cx="45" cy="33"/>
            </a:xfrm>
            <a:custGeom>
              <a:avLst/>
              <a:gdLst>
                <a:gd name="T0" fmla="*/ 19 w 19"/>
                <a:gd name="T1" fmla="*/ 10 h 14"/>
                <a:gd name="T2" fmla="*/ 9 w 19"/>
                <a:gd name="T3" fmla="*/ 1 h 14"/>
                <a:gd name="T4" fmla="*/ 1 w 19"/>
                <a:gd name="T5" fmla="*/ 10 h 14"/>
                <a:gd name="T6" fmla="*/ 19 w 19"/>
                <a:gd name="T7" fmla="*/ 1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14">
                  <a:moveTo>
                    <a:pt x="19" y="10"/>
                  </a:moveTo>
                  <a:cubicBezTo>
                    <a:pt x="13" y="8"/>
                    <a:pt x="16" y="0"/>
                    <a:pt x="9" y="1"/>
                  </a:cubicBezTo>
                  <a:cubicBezTo>
                    <a:pt x="6" y="3"/>
                    <a:pt x="0" y="5"/>
                    <a:pt x="1" y="10"/>
                  </a:cubicBezTo>
                  <a:cubicBezTo>
                    <a:pt x="7" y="9"/>
                    <a:pt x="14" y="14"/>
                    <a:pt x="19" y="10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674"/>
            <p:cNvSpPr/>
            <p:nvPr/>
          </p:nvSpPr>
          <p:spPr bwMode="auto">
            <a:xfrm>
              <a:off x="5324" y="-10"/>
              <a:ext cx="121" cy="76"/>
            </a:xfrm>
            <a:custGeom>
              <a:avLst/>
              <a:gdLst>
                <a:gd name="T0" fmla="*/ 42 w 51"/>
                <a:gd name="T1" fmla="*/ 32 h 32"/>
                <a:gd name="T2" fmla="*/ 49 w 51"/>
                <a:gd name="T3" fmla="*/ 14 h 32"/>
                <a:gd name="T4" fmla="*/ 51 w 51"/>
                <a:gd name="T5" fmla="*/ 0 h 32"/>
                <a:gd name="T6" fmla="*/ 46 w 51"/>
                <a:gd name="T7" fmla="*/ 0 h 32"/>
                <a:gd name="T8" fmla="*/ 44 w 51"/>
                <a:gd name="T9" fmla="*/ 8 h 32"/>
                <a:gd name="T10" fmla="*/ 41 w 51"/>
                <a:gd name="T11" fmla="*/ 7 h 32"/>
                <a:gd name="T12" fmla="*/ 37 w 51"/>
                <a:gd name="T13" fmla="*/ 0 h 32"/>
                <a:gd name="T14" fmla="*/ 32 w 51"/>
                <a:gd name="T15" fmla="*/ 0 h 32"/>
                <a:gd name="T16" fmla="*/ 37 w 51"/>
                <a:gd name="T17" fmla="*/ 19 h 32"/>
                <a:gd name="T18" fmla="*/ 8 w 51"/>
                <a:gd name="T19" fmla="*/ 0 h 32"/>
                <a:gd name="T20" fmla="*/ 0 w 51"/>
                <a:gd name="T21" fmla="*/ 0 h 32"/>
                <a:gd name="T22" fmla="*/ 42 w 51"/>
                <a:gd name="T23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1" h="32">
                  <a:moveTo>
                    <a:pt x="42" y="32"/>
                  </a:moveTo>
                  <a:cubicBezTo>
                    <a:pt x="47" y="30"/>
                    <a:pt x="49" y="21"/>
                    <a:pt x="49" y="14"/>
                  </a:cubicBezTo>
                  <a:cubicBezTo>
                    <a:pt x="50" y="9"/>
                    <a:pt x="51" y="5"/>
                    <a:pt x="51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3"/>
                    <a:pt x="46" y="5"/>
                    <a:pt x="44" y="8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39" y="5"/>
                    <a:pt x="38" y="2"/>
                    <a:pt x="37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4" y="6"/>
                    <a:pt x="36" y="12"/>
                    <a:pt x="37" y="19"/>
                  </a:cubicBezTo>
                  <a:cubicBezTo>
                    <a:pt x="24" y="19"/>
                    <a:pt x="16" y="10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1" y="14"/>
                    <a:pt x="25" y="26"/>
                    <a:pt x="42" y="32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675"/>
            <p:cNvSpPr>
              <a:spLocks noEditPoints="1"/>
            </p:cNvSpPr>
            <p:nvPr/>
          </p:nvSpPr>
          <p:spPr bwMode="auto">
            <a:xfrm>
              <a:off x="3610" y="-10"/>
              <a:ext cx="159" cy="226"/>
            </a:xfrm>
            <a:custGeom>
              <a:avLst/>
              <a:gdLst>
                <a:gd name="T0" fmla="*/ 35 w 67"/>
                <a:gd name="T1" fmla="*/ 1 h 95"/>
                <a:gd name="T2" fmla="*/ 43 w 67"/>
                <a:gd name="T3" fmla="*/ 50 h 95"/>
                <a:gd name="T4" fmla="*/ 48 w 67"/>
                <a:gd name="T5" fmla="*/ 54 h 95"/>
                <a:gd name="T6" fmla="*/ 46 w 67"/>
                <a:gd name="T7" fmla="*/ 7 h 95"/>
                <a:gd name="T8" fmla="*/ 62 w 67"/>
                <a:gd name="T9" fmla="*/ 38 h 95"/>
                <a:gd name="T10" fmla="*/ 57 w 67"/>
                <a:gd name="T11" fmla="*/ 66 h 95"/>
                <a:gd name="T12" fmla="*/ 48 w 67"/>
                <a:gd name="T13" fmla="*/ 79 h 95"/>
                <a:gd name="T14" fmla="*/ 46 w 67"/>
                <a:gd name="T15" fmla="*/ 55 h 95"/>
                <a:gd name="T16" fmla="*/ 38 w 67"/>
                <a:gd name="T17" fmla="*/ 65 h 95"/>
                <a:gd name="T18" fmla="*/ 23 w 67"/>
                <a:gd name="T19" fmla="*/ 0 h 95"/>
                <a:gd name="T20" fmla="*/ 16 w 67"/>
                <a:gd name="T21" fmla="*/ 0 h 95"/>
                <a:gd name="T22" fmla="*/ 15 w 67"/>
                <a:gd name="T23" fmla="*/ 7 h 95"/>
                <a:gd name="T24" fmla="*/ 43 w 67"/>
                <a:gd name="T25" fmla="*/ 93 h 95"/>
                <a:gd name="T26" fmla="*/ 47 w 67"/>
                <a:gd name="T27" fmla="*/ 95 h 95"/>
                <a:gd name="T28" fmla="*/ 67 w 67"/>
                <a:gd name="T29" fmla="*/ 56 h 95"/>
                <a:gd name="T30" fmla="*/ 52 w 67"/>
                <a:gd name="T31" fmla="*/ 1 h 95"/>
                <a:gd name="T32" fmla="*/ 51 w 67"/>
                <a:gd name="T33" fmla="*/ 0 h 95"/>
                <a:gd name="T34" fmla="*/ 33 w 67"/>
                <a:gd name="T35" fmla="*/ 0 h 95"/>
                <a:gd name="T36" fmla="*/ 35 w 67"/>
                <a:gd name="T37" fmla="*/ 1 h 95"/>
                <a:gd name="T38" fmla="*/ 42 w 67"/>
                <a:gd name="T39" fmla="*/ 5 h 95"/>
                <a:gd name="T40" fmla="*/ 43 w 67"/>
                <a:gd name="T41" fmla="*/ 9 h 95"/>
                <a:gd name="T42" fmla="*/ 42 w 67"/>
                <a:gd name="T43" fmla="*/ 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7" h="95">
                  <a:moveTo>
                    <a:pt x="35" y="1"/>
                  </a:moveTo>
                  <a:cubicBezTo>
                    <a:pt x="41" y="17"/>
                    <a:pt x="47" y="34"/>
                    <a:pt x="43" y="50"/>
                  </a:cubicBezTo>
                  <a:cubicBezTo>
                    <a:pt x="48" y="54"/>
                    <a:pt x="48" y="54"/>
                    <a:pt x="48" y="54"/>
                  </a:cubicBezTo>
                  <a:cubicBezTo>
                    <a:pt x="53" y="41"/>
                    <a:pt x="49" y="21"/>
                    <a:pt x="46" y="7"/>
                  </a:cubicBezTo>
                  <a:cubicBezTo>
                    <a:pt x="57" y="13"/>
                    <a:pt x="59" y="27"/>
                    <a:pt x="62" y="38"/>
                  </a:cubicBezTo>
                  <a:cubicBezTo>
                    <a:pt x="64" y="47"/>
                    <a:pt x="57" y="57"/>
                    <a:pt x="57" y="66"/>
                  </a:cubicBezTo>
                  <a:cubicBezTo>
                    <a:pt x="51" y="69"/>
                    <a:pt x="54" y="77"/>
                    <a:pt x="48" y="79"/>
                  </a:cubicBezTo>
                  <a:cubicBezTo>
                    <a:pt x="43" y="71"/>
                    <a:pt x="55" y="61"/>
                    <a:pt x="46" y="55"/>
                  </a:cubicBezTo>
                  <a:cubicBezTo>
                    <a:pt x="42" y="57"/>
                    <a:pt x="43" y="67"/>
                    <a:pt x="38" y="65"/>
                  </a:cubicBezTo>
                  <a:cubicBezTo>
                    <a:pt x="22" y="49"/>
                    <a:pt x="15" y="23"/>
                    <a:pt x="23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5" y="2"/>
                    <a:pt x="15" y="5"/>
                    <a:pt x="15" y="7"/>
                  </a:cubicBezTo>
                  <a:cubicBezTo>
                    <a:pt x="0" y="42"/>
                    <a:pt x="36" y="62"/>
                    <a:pt x="43" y="93"/>
                  </a:cubicBezTo>
                  <a:cubicBezTo>
                    <a:pt x="44" y="93"/>
                    <a:pt x="45" y="95"/>
                    <a:pt x="47" y="95"/>
                  </a:cubicBezTo>
                  <a:cubicBezTo>
                    <a:pt x="58" y="83"/>
                    <a:pt x="61" y="70"/>
                    <a:pt x="67" y="56"/>
                  </a:cubicBezTo>
                  <a:cubicBezTo>
                    <a:pt x="66" y="36"/>
                    <a:pt x="67" y="16"/>
                    <a:pt x="52" y="1"/>
                  </a:cubicBezTo>
                  <a:cubicBezTo>
                    <a:pt x="52" y="1"/>
                    <a:pt x="51" y="0"/>
                    <a:pt x="51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4" y="1"/>
                    <a:pt x="34" y="1"/>
                    <a:pt x="35" y="1"/>
                  </a:cubicBezTo>
                  <a:close/>
                  <a:moveTo>
                    <a:pt x="42" y="5"/>
                  </a:moveTo>
                  <a:cubicBezTo>
                    <a:pt x="43" y="9"/>
                    <a:pt x="43" y="9"/>
                    <a:pt x="43" y="9"/>
                  </a:cubicBezTo>
                  <a:cubicBezTo>
                    <a:pt x="42" y="9"/>
                    <a:pt x="41" y="6"/>
                    <a:pt x="42" y="5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676"/>
            <p:cNvSpPr/>
            <p:nvPr/>
          </p:nvSpPr>
          <p:spPr bwMode="auto">
            <a:xfrm>
              <a:off x="3876" y="-10"/>
              <a:ext cx="359" cy="240"/>
            </a:xfrm>
            <a:custGeom>
              <a:avLst/>
              <a:gdLst>
                <a:gd name="T0" fmla="*/ 149 w 152"/>
                <a:gd name="T1" fmla="*/ 101 h 101"/>
                <a:gd name="T2" fmla="*/ 131 w 152"/>
                <a:gd name="T3" fmla="*/ 73 h 101"/>
                <a:gd name="T4" fmla="*/ 146 w 152"/>
                <a:gd name="T5" fmla="*/ 67 h 101"/>
                <a:gd name="T6" fmla="*/ 119 w 152"/>
                <a:gd name="T7" fmla="*/ 65 h 101"/>
                <a:gd name="T8" fmla="*/ 33 w 152"/>
                <a:gd name="T9" fmla="*/ 6 h 101"/>
                <a:gd name="T10" fmla="*/ 43 w 152"/>
                <a:gd name="T11" fmla="*/ 0 h 101"/>
                <a:gd name="T12" fmla="*/ 0 w 152"/>
                <a:gd name="T13" fmla="*/ 0 h 101"/>
                <a:gd name="T14" fmla="*/ 91 w 152"/>
                <a:gd name="T15" fmla="*/ 50 h 101"/>
                <a:gd name="T16" fmla="*/ 149 w 152"/>
                <a:gd name="T17" fmla="*/ 101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2" h="101">
                  <a:moveTo>
                    <a:pt x="149" y="101"/>
                  </a:moveTo>
                  <a:cubicBezTo>
                    <a:pt x="152" y="89"/>
                    <a:pt x="137" y="83"/>
                    <a:pt x="131" y="73"/>
                  </a:cubicBezTo>
                  <a:cubicBezTo>
                    <a:pt x="132" y="68"/>
                    <a:pt x="149" y="75"/>
                    <a:pt x="146" y="67"/>
                  </a:cubicBezTo>
                  <a:cubicBezTo>
                    <a:pt x="119" y="65"/>
                    <a:pt x="119" y="65"/>
                    <a:pt x="119" y="65"/>
                  </a:cubicBezTo>
                  <a:cubicBezTo>
                    <a:pt x="93" y="39"/>
                    <a:pt x="61" y="28"/>
                    <a:pt x="33" y="6"/>
                  </a:cubicBezTo>
                  <a:cubicBezTo>
                    <a:pt x="36" y="4"/>
                    <a:pt x="40" y="2"/>
                    <a:pt x="4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2" y="12"/>
                    <a:pt x="62" y="29"/>
                    <a:pt x="91" y="50"/>
                  </a:cubicBezTo>
                  <a:cubicBezTo>
                    <a:pt x="110" y="67"/>
                    <a:pt x="132" y="81"/>
                    <a:pt x="149" y="101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677"/>
            <p:cNvSpPr/>
            <p:nvPr/>
          </p:nvSpPr>
          <p:spPr bwMode="auto">
            <a:xfrm>
              <a:off x="2224" y="-10"/>
              <a:ext cx="16" cy="5"/>
            </a:xfrm>
            <a:custGeom>
              <a:avLst/>
              <a:gdLst>
                <a:gd name="T0" fmla="*/ 4 w 7"/>
                <a:gd name="T1" fmla="*/ 2 h 2"/>
                <a:gd name="T2" fmla="*/ 7 w 7"/>
                <a:gd name="T3" fmla="*/ 0 h 2"/>
                <a:gd name="T4" fmla="*/ 0 w 7"/>
                <a:gd name="T5" fmla="*/ 0 h 2"/>
                <a:gd name="T6" fmla="*/ 4 w 7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2">
                  <a:moveTo>
                    <a:pt x="4" y="2"/>
                  </a:moveTo>
                  <a:cubicBezTo>
                    <a:pt x="5" y="1"/>
                    <a:pt x="6" y="1"/>
                    <a:pt x="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2" y="2"/>
                    <a:pt x="4" y="2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678"/>
            <p:cNvSpPr/>
            <p:nvPr/>
          </p:nvSpPr>
          <p:spPr bwMode="auto">
            <a:xfrm>
              <a:off x="4356" y="-10"/>
              <a:ext cx="149" cy="62"/>
            </a:xfrm>
            <a:custGeom>
              <a:avLst/>
              <a:gdLst>
                <a:gd name="T0" fmla="*/ 5 w 63"/>
                <a:gd name="T1" fmla="*/ 26 h 26"/>
                <a:gd name="T2" fmla="*/ 51 w 63"/>
                <a:gd name="T3" fmla="*/ 11 h 26"/>
                <a:gd name="T4" fmla="*/ 63 w 63"/>
                <a:gd name="T5" fmla="*/ 0 h 26"/>
                <a:gd name="T6" fmla="*/ 53 w 63"/>
                <a:gd name="T7" fmla="*/ 0 h 26"/>
                <a:gd name="T8" fmla="*/ 18 w 63"/>
                <a:gd name="T9" fmla="*/ 14 h 26"/>
                <a:gd name="T10" fmla="*/ 20 w 63"/>
                <a:gd name="T11" fmla="*/ 0 h 26"/>
                <a:gd name="T12" fmla="*/ 13 w 63"/>
                <a:gd name="T13" fmla="*/ 0 h 26"/>
                <a:gd name="T14" fmla="*/ 9 w 63"/>
                <a:gd name="T15" fmla="*/ 13 h 26"/>
                <a:gd name="T16" fmla="*/ 6 w 63"/>
                <a:gd name="T17" fmla="*/ 0 h 26"/>
                <a:gd name="T18" fmla="*/ 0 w 63"/>
                <a:gd name="T19" fmla="*/ 0 h 26"/>
                <a:gd name="T20" fmla="*/ 2 w 63"/>
                <a:gd name="T21" fmla="*/ 25 h 26"/>
                <a:gd name="T22" fmla="*/ 5 w 63"/>
                <a:gd name="T23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3" h="26">
                  <a:moveTo>
                    <a:pt x="5" y="26"/>
                  </a:moveTo>
                  <a:cubicBezTo>
                    <a:pt x="51" y="11"/>
                    <a:pt x="51" y="11"/>
                    <a:pt x="51" y="11"/>
                  </a:cubicBezTo>
                  <a:cubicBezTo>
                    <a:pt x="55" y="8"/>
                    <a:pt x="59" y="4"/>
                    <a:pt x="63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43" y="7"/>
                    <a:pt x="30" y="12"/>
                    <a:pt x="18" y="14"/>
                  </a:cubicBezTo>
                  <a:cubicBezTo>
                    <a:pt x="18" y="9"/>
                    <a:pt x="19" y="5"/>
                    <a:pt x="20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2" y="4"/>
                    <a:pt x="10" y="8"/>
                    <a:pt x="9" y="13"/>
                  </a:cubicBezTo>
                  <a:cubicBezTo>
                    <a:pt x="7" y="9"/>
                    <a:pt x="6" y="4"/>
                    <a:pt x="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"/>
                    <a:pt x="0" y="17"/>
                    <a:pt x="2" y="25"/>
                  </a:cubicBezTo>
                  <a:lnTo>
                    <a:pt x="5" y="26"/>
                  </a:ln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1" name="Group 667"/>
          <p:cNvGrpSpPr>
            <a:grpSpLocks noChangeAspect="1"/>
          </p:cNvGrpSpPr>
          <p:nvPr userDrawn="1"/>
        </p:nvGrpSpPr>
        <p:grpSpPr bwMode="auto">
          <a:xfrm rot="5400000" flipH="1">
            <a:off x="9965964" y="2774586"/>
            <a:ext cx="3143258" cy="1308814"/>
            <a:chOff x="2060" y="-19"/>
            <a:chExt cx="3564" cy="1484"/>
          </a:xfrm>
        </p:grpSpPr>
        <p:sp>
          <p:nvSpPr>
            <p:cNvPr id="22" name="Freeform 668"/>
            <p:cNvSpPr>
              <a:spLocks noEditPoints="1"/>
            </p:cNvSpPr>
            <p:nvPr/>
          </p:nvSpPr>
          <p:spPr bwMode="auto">
            <a:xfrm>
              <a:off x="2060" y="-19"/>
              <a:ext cx="3564" cy="1484"/>
            </a:xfrm>
            <a:custGeom>
              <a:avLst/>
              <a:gdLst>
                <a:gd name="T0" fmla="*/ 1056 w 1506"/>
                <a:gd name="T1" fmla="*/ 369 h 625"/>
                <a:gd name="T2" fmla="*/ 968 w 1506"/>
                <a:gd name="T3" fmla="*/ 470 h 625"/>
                <a:gd name="T4" fmla="*/ 421 w 1506"/>
                <a:gd name="T5" fmla="*/ 329 h 625"/>
                <a:gd name="T6" fmla="*/ 1313 w 1506"/>
                <a:gd name="T7" fmla="*/ 108 h 625"/>
                <a:gd name="T8" fmla="*/ 1300 w 1506"/>
                <a:gd name="T9" fmla="*/ 4 h 625"/>
                <a:gd name="T10" fmla="*/ 1196 w 1506"/>
                <a:gd name="T11" fmla="*/ 29 h 625"/>
                <a:gd name="T12" fmla="*/ 1152 w 1506"/>
                <a:gd name="T13" fmla="*/ 222 h 625"/>
                <a:gd name="T14" fmla="*/ 934 w 1506"/>
                <a:gd name="T15" fmla="*/ 123 h 625"/>
                <a:gd name="T16" fmla="*/ 913 w 1506"/>
                <a:gd name="T17" fmla="*/ 301 h 625"/>
                <a:gd name="T18" fmla="*/ 751 w 1506"/>
                <a:gd name="T19" fmla="*/ 312 h 625"/>
                <a:gd name="T20" fmla="*/ 891 w 1506"/>
                <a:gd name="T21" fmla="*/ 117 h 625"/>
                <a:gd name="T22" fmla="*/ 619 w 1506"/>
                <a:gd name="T23" fmla="*/ 170 h 625"/>
                <a:gd name="T24" fmla="*/ 459 w 1506"/>
                <a:gd name="T25" fmla="*/ 107 h 625"/>
                <a:gd name="T26" fmla="*/ 606 w 1506"/>
                <a:gd name="T27" fmla="*/ 342 h 625"/>
                <a:gd name="T28" fmla="*/ 482 w 1506"/>
                <a:gd name="T29" fmla="*/ 326 h 625"/>
                <a:gd name="T30" fmla="*/ 479 w 1506"/>
                <a:gd name="T31" fmla="*/ 121 h 625"/>
                <a:gd name="T32" fmla="*/ 469 w 1506"/>
                <a:gd name="T33" fmla="*/ 28 h 625"/>
                <a:gd name="T34" fmla="*/ 349 w 1506"/>
                <a:gd name="T35" fmla="*/ 86 h 625"/>
                <a:gd name="T36" fmla="*/ 317 w 1506"/>
                <a:gd name="T37" fmla="*/ 112 h 625"/>
                <a:gd name="T38" fmla="*/ 270 w 1506"/>
                <a:gd name="T39" fmla="*/ 4 h 625"/>
                <a:gd name="T40" fmla="*/ 68 w 1506"/>
                <a:gd name="T41" fmla="*/ 15 h 625"/>
                <a:gd name="T42" fmla="*/ 656 w 1506"/>
                <a:gd name="T43" fmla="*/ 521 h 625"/>
                <a:gd name="T44" fmla="*/ 272 w 1506"/>
                <a:gd name="T45" fmla="*/ 304 h 625"/>
                <a:gd name="T46" fmla="*/ 1259 w 1506"/>
                <a:gd name="T47" fmla="*/ 253 h 625"/>
                <a:gd name="T48" fmla="*/ 1164 w 1506"/>
                <a:gd name="T49" fmla="*/ 161 h 625"/>
                <a:gd name="T50" fmla="*/ 826 w 1506"/>
                <a:gd name="T51" fmla="*/ 194 h 625"/>
                <a:gd name="T52" fmla="*/ 898 w 1506"/>
                <a:gd name="T53" fmla="*/ 210 h 625"/>
                <a:gd name="T54" fmla="*/ 783 w 1506"/>
                <a:gd name="T55" fmla="*/ 353 h 625"/>
                <a:gd name="T56" fmla="*/ 756 w 1506"/>
                <a:gd name="T57" fmla="*/ 52 h 625"/>
                <a:gd name="T58" fmla="*/ 557 w 1506"/>
                <a:gd name="T59" fmla="*/ 62 h 625"/>
                <a:gd name="T60" fmla="*/ 547 w 1506"/>
                <a:gd name="T61" fmla="*/ 128 h 625"/>
                <a:gd name="T62" fmla="*/ 1132 w 1506"/>
                <a:gd name="T63" fmla="*/ 276 h 625"/>
                <a:gd name="T64" fmla="*/ 1306 w 1506"/>
                <a:gd name="T65" fmla="*/ 15 h 625"/>
                <a:gd name="T66" fmla="*/ 1092 w 1506"/>
                <a:gd name="T67" fmla="*/ 67 h 625"/>
                <a:gd name="T68" fmla="*/ 1179 w 1506"/>
                <a:gd name="T69" fmla="*/ 207 h 625"/>
                <a:gd name="T70" fmla="*/ 1211 w 1506"/>
                <a:gd name="T71" fmla="*/ 157 h 625"/>
                <a:gd name="T72" fmla="*/ 1062 w 1506"/>
                <a:gd name="T73" fmla="*/ 244 h 625"/>
                <a:gd name="T74" fmla="*/ 986 w 1506"/>
                <a:gd name="T75" fmla="*/ 294 h 625"/>
                <a:gd name="T76" fmla="*/ 928 w 1506"/>
                <a:gd name="T77" fmla="*/ 355 h 625"/>
                <a:gd name="T78" fmla="*/ 775 w 1506"/>
                <a:gd name="T79" fmla="*/ 133 h 625"/>
                <a:gd name="T80" fmla="*/ 676 w 1506"/>
                <a:gd name="T81" fmla="*/ 183 h 625"/>
                <a:gd name="T82" fmla="*/ 650 w 1506"/>
                <a:gd name="T83" fmla="*/ 204 h 625"/>
                <a:gd name="T84" fmla="*/ 613 w 1506"/>
                <a:gd name="T85" fmla="*/ 270 h 625"/>
                <a:gd name="T86" fmla="*/ 637 w 1506"/>
                <a:gd name="T87" fmla="*/ 295 h 625"/>
                <a:gd name="T88" fmla="*/ 562 w 1506"/>
                <a:gd name="T89" fmla="*/ 306 h 625"/>
                <a:gd name="T90" fmla="*/ 644 w 1506"/>
                <a:gd name="T91" fmla="*/ 389 h 625"/>
                <a:gd name="T92" fmla="*/ 826 w 1506"/>
                <a:gd name="T93" fmla="*/ 456 h 625"/>
                <a:gd name="T94" fmla="*/ 973 w 1506"/>
                <a:gd name="T95" fmla="*/ 449 h 625"/>
                <a:gd name="T96" fmla="*/ 601 w 1506"/>
                <a:gd name="T97" fmla="*/ 442 h 625"/>
                <a:gd name="T98" fmla="*/ 677 w 1506"/>
                <a:gd name="T99" fmla="*/ 429 h 625"/>
                <a:gd name="T100" fmla="*/ 526 w 1506"/>
                <a:gd name="T101" fmla="*/ 423 h 625"/>
                <a:gd name="T102" fmla="*/ 436 w 1506"/>
                <a:gd name="T103" fmla="*/ 205 h 625"/>
                <a:gd name="T104" fmla="*/ 377 w 1506"/>
                <a:gd name="T105" fmla="*/ 60 h 625"/>
                <a:gd name="T106" fmla="*/ 439 w 1506"/>
                <a:gd name="T107" fmla="*/ 307 h 625"/>
                <a:gd name="T108" fmla="*/ 388 w 1506"/>
                <a:gd name="T109" fmla="*/ 126 h 625"/>
                <a:gd name="T110" fmla="*/ 431 w 1506"/>
                <a:gd name="T111" fmla="*/ 289 h 625"/>
                <a:gd name="T112" fmla="*/ 307 w 1506"/>
                <a:gd name="T113" fmla="*/ 219 h 625"/>
                <a:gd name="T114" fmla="*/ 246 w 1506"/>
                <a:gd name="T115" fmla="*/ 22 h 625"/>
                <a:gd name="T116" fmla="*/ 85 w 1506"/>
                <a:gd name="T117" fmla="*/ 23 h 625"/>
                <a:gd name="T118" fmla="*/ 140 w 1506"/>
                <a:gd name="T119" fmla="*/ 40 h 625"/>
                <a:gd name="T120" fmla="*/ 127 w 1506"/>
                <a:gd name="T121" fmla="*/ 10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506" h="625">
                  <a:moveTo>
                    <a:pt x="1501" y="4"/>
                  </a:moveTo>
                  <a:cubicBezTo>
                    <a:pt x="1491" y="65"/>
                    <a:pt x="1456" y="121"/>
                    <a:pt x="1405" y="159"/>
                  </a:cubicBezTo>
                  <a:cubicBezTo>
                    <a:pt x="1364" y="192"/>
                    <a:pt x="1314" y="202"/>
                    <a:pt x="1262" y="209"/>
                  </a:cubicBezTo>
                  <a:cubicBezTo>
                    <a:pt x="1259" y="212"/>
                    <a:pt x="1262" y="216"/>
                    <a:pt x="1263" y="219"/>
                  </a:cubicBezTo>
                  <a:cubicBezTo>
                    <a:pt x="1256" y="279"/>
                    <a:pt x="1219" y="334"/>
                    <a:pt x="1162" y="357"/>
                  </a:cubicBezTo>
                  <a:cubicBezTo>
                    <a:pt x="1135" y="369"/>
                    <a:pt x="1101" y="375"/>
                    <a:pt x="1072" y="374"/>
                  </a:cubicBezTo>
                  <a:cubicBezTo>
                    <a:pt x="1057" y="378"/>
                    <a:pt x="1067" y="398"/>
                    <a:pt x="1060" y="406"/>
                  </a:cubicBezTo>
                  <a:cubicBezTo>
                    <a:pt x="1052" y="441"/>
                    <a:pt x="1026" y="475"/>
                    <a:pt x="995" y="498"/>
                  </a:cubicBezTo>
                  <a:cubicBezTo>
                    <a:pt x="974" y="505"/>
                    <a:pt x="954" y="510"/>
                    <a:pt x="931" y="511"/>
                  </a:cubicBezTo>
                  <a:cubicBezTo>
                    <a:pt x="917" y="518"/>
                    <a:pt x="898" y="511"/>
                    <a:pt x="884" y="520"/>
                  </a:cubicBezTo>
                  <a:cubicBezTo>
                    <a:pt x="842" y="528"/>
                    <a:pt x="797" y="545"/>
                    <a:pt x="775" y="587"/>
                  </a:cubicBezTo>
                  <a:cubicBezTo>
                    <a:pt x="758" y="614"/>
                    <a:pt x="758" y="614"/>
                    <a:pt x="758" y="614"/>
                  </a:cubicBezTo>
                  <a:cubicBezTo>
                    <a:pt x="755" y="614"/>
                    <a:pt x="755" y="614"/>
                    <a:pt x="755" y="614"/>
                  </a:cubicBezTo>
                  <a:cubicBezTo>
                    <a:pt x="758" y="571"/>
                    <a:pt x="799" y="544"/>
                    <a:pt x="833" y="527"/>
                  </a:cubicBezTo>
                  <a:cubicBezTo>
                    <a:pt x="897" y="500"/>
                    <a:pt x="986" y="518"/>
                    <a:pt x="1027" y="452"/>
                  </a:cubicBezTo>
                  <a:cubicBezTo>
                    <a:pt x="1041" y="429"/>
                    <a:pt x="1048" y="400"/>
                    <a:pt x="1054" y="373"/>
                  </a:cubicBezTo>
                  <a:cubicBezTo>
                    <a:pt x="1056" y="369"/>
                    <a:pt x="1056" y="369"/>
                    <a:pt x="1056" y="369"/>
                  </a:cubicBezTo>
                  <a:cubicBezTo>
                    <a:pt x="1126" y="367"/>
                    <a:pt x="1195" y="345"/>
                    <a:pt x="1230" y="280"/>
                  </a:cubicBezTo>
                  <a:cubicBezTo>
                    <a:pt x="1241" y="256"/>
                    <a:pt x="1251" y="232"/>
                    <a:pt x="1254" y="203"/>
                  </a:cubicBezTo>
                  <a:cubicBezTo>
                    <a:pt x="1263" y="197"/>
                    <a:pt x="1276" y="202"/>
                    <a:pt x="1286" y="198"/>
                  </a:cubicBezTo>
                  <a:cubicBezTo>
                    <a:pt x="1315" y="188"/>
                    <a:pt x="1349" y="186"/>
                    <a:pt x="1375" y="166"/>
                  </a:cubicBezTo>
                  <a:cubicBezTo>
                    <a:pt x="1413" y="139"/>
                    <a:pt x="1449" y="109"/>
                    <a:pt x="1469" y="65"/>
                  </a:cubicBezTo>
                  <a:cubicBezTo>
                    <a:pt x="1477" y="45"/>
                    <a:pt x="1485" y="25"/>
                    <a:pt x="1489" y="4"/>
                  </a:cubicBezTo>
                  <a:cubicBezTo>
                    <a:pt x="1466" y="4"/>
                    <a:pt x="1466" y="4"/>
                    <a:pt x="1466" y="4"/>
                  </a:cubicBezTo>
                  <a:cubicBezTo>
                    <a:pt x="1465" y="4"/>
                    <a:pt x="1465" y="5"/>
                    <a:pt x="1465" y="5"/>
                  </a:cubicBezTo>
                  <a:cubicBezTo>
                    <a:pt x="1463" y="46"/>
                    <a:pt x="1433" y="74"/>
                    <a:pt x="1409" y="105"/>
                  </a:cubicBezTo>
                  <a:cubicBezTo>
                    <a:pt x="1379" y="128"/>
                    <a:pt x="1347" y="155"/>
                    <a:pt x="1308" y="163"/>
                  </a:cubicBezTo>
                  <a:cubicBezTo>
                    <a:pt x="1289" y="174"/>
                    <a:pt x="1264" y="177"/>
                    <a:pt x="1242" y="177"/>
                  </a:cubicBezTo>
                  <a:cubicBezTo>
                    <a:pt x="1239" y="177"/>
                    <a:pt x="1233" y="180"/>
                    <a:pt x="1233" y="184"/>
                  </a:cubicBezTo>
                  <a:cubicBezTo>
                    <a:pt x="1238" y="242"/>
                    <a:pt x="1206" y="294"/>
                    <a:pt x="1154" y="323"/>
                  </a:cubicBezTo>
                  <a:cubicBezTo>
                    <a:pt x="1122" y="342"/>
                    <a:pt x="1085" y="343"/>
                    <a:pt x="1048" y="344"/>
                  </a:cubicBezTo>
                  <a:cubicBezTo>
                    <a:pt x="1041" y="345"/>
                    <a:pt x="1035" y="340"/>
                    <a:pt x="1031" y="346"/>
                  </a:cubicBezTo>
                  <a:cubicBezTo>
                    <a:pt x="1032" y="366"/>
                    <a:pt x="1024" y="387"/>
                    <a:pt x="1023" y="406"/>
                  </a:cubicBezTo>
                  <a:cubicBezTo>
                    <a:pt x="1016" y="433"/>
                    <a:pt x="994" y="459"/>
                    <a:pt x="968" y="470"/>
                  </a:cubicBezTo>
                  <a:cubicBezTo>
                    <a:pt x="932" y="493"/>
                    <a:pt x="888" y="485"/>
                    <a:pt x="848" y="497"/>
                  </a:cubicBezTo>
                  <a:cubicBezTo>
                    <a:pt x="807" y="503"/>
                    <a:pt x="772" y="533"/>
                    <a:pt x="752" y="568"/>
                  </a:cubicBezTo>
                  <a:cubicBezTo>
                    <a:pt x="749" y="568"/>
                    <a:pt x="749" y="568"/>
                    <a:pt x="749" y="568"/>
                  </a:cubicBezTo>
                  <a:cubicBezTo>
                    <a:pt x="731" y="543"/>
                    <a:pt x="710" y="518"/>
                    <a:pt x="680" y="505"/>
                  </a:cubicBezTo>
                  <a:cubicBezTo>
                    <a:pt x="630" y="477"/>
                    <a:pt x="569" y="491"/>
                    <a:pt x="521" y="459"/>
                  </a:cubicBezTo>
                  <a:cubicBezTo>
                    <a:pt x="492" y="445"/>
                    <a:pt x="483" y="414"/>
                    <a:pt x="476" y="388"/>
                  </a:cubicBezTo>
                  <a:cubicBezTo>
                    <a:pt x="466" y="373"/>
                    <a:pt x="470" y="355"/>
                    <a:pt x="467" y="339"/>
                  </a:cubicBezTo>
                  <a:cubicBezTo>
                    <a:pt x="416" y="341"/>
                    <a:pt x="370" y="333"/>
                    <a:pt x="330" y="307"/>
                  </a:cubicBezTo>
                  <a:cubicBezTo>
                    <a:pt x="309" y="289"/>
                    <a:pt x="297" y="266"/>
                    <a:pt x="287" y="243"/>
                  </a:cubicBezTo>
                  <a:cubicBezTo>
                    <a:pt x="275" y="219"/>
                    <a:pt x="265" y="191"/>
                    <a:pt x="268" y="162"/>
                  </a:cubicBezTo>
                  <a:cubicBezTo>
                    <a:pt x="261" y="163"/>
                    <a:pt x="252" y="162"/>
                    <a:pt x="245" y="165"/>
                  </a:cubicBezTo>
                  <a:cubicBezTo>
                    <a:pt x="236" y="159"/>
                    <a:pt x="222" y="163"/>
                    <a:pt x="218" y="154"/>
                  </a:cubicBezTo>
                  <a:cubicBezTo>
                    <a:pt x="220" y="152"/>
                    <a:pt x="220" y="152"/>
                    <a:pt x="220" y="152"/>
                  </a:cubicBezTo>
                  <a:cubicBezTo>
                    <a:pt x="237" y="155"/>
                    <a:pt x="254" y="159"/>
                    <a:pt x="273" y="156"/>
                  </a:cubicBezTo>
                  <a:cubicBezTo>
                    <a:pt x="278" y="159"/>
                    <a:pt x="278" y="159"/>
                    <a:pt x="278" y="159"/>
                  </a:cubicBezTo>
                  <a:cubicBezTo>
                    <a:pt x="277" y="202"/>
                    <a:pt x="294" y="243"/>
                    <a:pt x="318" y="277"/>
                  </a:cubicBezTo>
                  <a:cubicBezTo>
                    <a:pt x="343" y="312"/>
                    <a:pt x="381" y="325"/>
                    <a:pt x="421" y="329"/>
                  </a:cubicBezTo>
                  <a:cubicBezTo>
                    <a:pt x="438" y="331"/>
                    <a:pt x="458" y="324"/>
                    <a:pt x="474" y="332"/>
                  </a:cubicBezTo>
                  <a:cubicBezTo>
                    <a:pt x="475" y="336"/>
                    <a:pt x="477" y="340"/>
                    <a:pt x="474" y="344"/>
                  </a:cubicBezTo>
                  <a:cubicBezTo>
                    <a:pt x="481" y="385"/>
                    <a:pt x="488" y="429"/>
                    <a:pt x="530" y="452"/>
                  </a:cubicBezTo>
                  <a:cubicBezTo>
                    <a:pt x="553" y="464"/>
                    <a:pt x="575" y="476"/>
                    <a:pt x="602" y="475"/>
                  </a:cubicBezTo>
                  <a:cubicBezTo>
                    <a:pt x="655" y="487"/>
                    <a:pt x="723" y="491"/>
                    <a:pt x="747" y="552"/>
                  </a:cubicBezTo>
                  <a:cubicBezTo>
                    <a:pt x="760" y="544"/>
                    <a:pt x="763" y="526"/>
                    <a:pt x="776" y="517"/>
                  </a:cubicBezTo>
                  <a:cubicBezTo>
                    <a:pt x="814" y="490"/>
                    <a:pt x="858" y="474"/>
                    <a:pt x="908" y="475"/>
                  </a:cubicBezTo>
                  <a:cubicBezTo>
                    <a:pt x="942" y="472"/>
                    <a:pt x="976" y="461"/>
                    <a:pt x="997" y="432"/>
                  </a:cubicBezTo>
                  <a:cubicBezTo>
                    <a:pt x="1019" y="406"/>
                    <a:pt x="1015" y="372"/>
                    <a:pt x="1020" y="339"/>
                  </a:cubicBezTo>
                  <a:cubicBezTo>
                    <a:pt x="1025" y="334"/>
                    <a:pt x="1025" y="334"/>
                    <a:pt x="1025" y="334"/>
                  </a:cubicBezTo>
                  <a:cubicBezTo>
                    <a:pt x="1074" y="332"/>
                    <a:pt x="1132" y="331"/>
                    <a:pt x="1172" y="301"/>
                  </a:cubicBezTo>
                  <a:cubicBezTo>
                    <a:pt x="1208" y="274"/>
                    <a:pt x="1222" y="232"/>
                    <a:pt x="1220" y="187"/>
                  </a:cubicBezTo>
                  <a:cubicBezTo>
                    <a:pt x="1219" y="180"/>
                    <a:pt x="1215" y="170"/>
                    <a:pt x="1217" y="164"/>
                  </a:cubicBezTo>
                  <a:cubicBezTo>
                    <a:pt x="1264" y="160"/>
                    <a:pt x="1306" y="151"/>
                    <a:pt x="1346" y="130"/>
                  </a:cubicBezTo>
                  <a:cubicBezTo>
                    <a:pt x="1346" y="126"/>
                    <a:pt x="1346" y="126"/>
                    <a:pt x="1346" y="126"/>
                  </a:cubicBezTo>
                  <a:cubicBezTo>
                    <a:pt x="1335" y="128"/>
                    <a:pt x="1325" y="137"/>
                    <a:pt x="1315" y="136"/>
                  </a:cubicBezTo>
                  <a:cubicBezTo>
                    <a:pt x="1314" y="127"/>
                    <a:pt x="1314" y="118"/>
                    <a:pt x="1313" y="108"/>
                  </a:cubicBezTo>
                  <a:cubicBezTo>
                    <a:pt x="1311" y="95"/>
                    <a:pt x="1297" y="88"/>
                    <a:pt x="1289" y="81"/>
                  </a:cubicBezTo>
                  <a:cubicBezTo>
                    <a:pt x="1306" y="81"/>
                    <a:pt x="1327" y="72"/>
                    <a:pt x="1343" y="82"/>
                  </a:cubicBezTo>
                  <a:cubicBezTo>
                    <a:pt x="1350" y="84"/>
                    <a:pt x="1354" y="101"/>
                    <a:pt x="1363" y="91"/>
                  </a:cubicBezTo>
                  <a:cubicBezTo>
                    <a:pt x="1366" y="83"/>
                    <a:pt x="1360" y="76"/>
                    <a:pt x="1357" y="70"/>
                  </a:cubicBezTo>
                  <a:cubicBezTo>
                    <a:pt x="1368" y="72"/>
                    <a:pt x="1379" y="76"/>
                    <a:pt x="1390" y="77"/>
                  </a:cubicBezTo>
                  <a:cubicBezTo>
                    <a:pt x="1397" y="77"/>
                    <a:pt x="1406" y="68"/>
                    <a:pt x="1410" y="77"/>
                  </a:cubicBezTo>
                  <a:cubicBezTo>
                    <a:pt x="1394" y="97"/>
                    <a:pt x="1369" y="109"/>
                    <a:pt x="1350" y="125"/>
                  </a:cubicBezTo>
                  <a:cubicBezTo>
                    <a:pt x="1361" y="122"/>
                    <a:pt x="1373" y="114"/>
                    <a:pt x="1383" y="107"/>
                  </a:cubicBezTo>
                  <a:cubicBezTo>
                    <a:pt x="1423" y="85"/>
                    <a:pt x="1444" y="45"/>
                    <a:pt x="1454" y="4"/>
                  </a:cubicBezTo>
                  <a:cubicBezTo>
                    <a:pt x="1449" y="4"/>
                    <a:pt x="1449" y="4"/>
                    <a:pt x="1449" y="4"/>
                  </a:cubicBezTo>
                  <a:cubicBezTo>
                    <a:pt x="1443" y="24"/>
                    <a:pt x="1437" y="44"/>
                    <a:pt x="1424" y="61"/>
                  </a:cubicBezTo>
                  <a:cubicBezTo>
                    <a:pt x="1423" y="63"/>
                    <a:pt x="1423" y="63"/>
                    <a:pt x="1423" y="63"/>
                  </a:cubicBezTo>
                  <a:cubicBezTo>
                    <a:pt x="1419" y="49"/>
                    <a:pt x="1411" y="33"/>
                    <a:pt x="1396" y="29"/>
                  </a:cubicBezTo>
                  <a:cubicBezTo>
                    <a:pt x="1379" y="27"/>
                    <a:pt x="1361" y="30"/>
                    <a:pt x="1347" y="39"/>
                  </a:cubicBezTo>
                  <a:cubicBezTo>
                    <a:pt x="1338" y="36"/>
                    <a:pt x="1332" y="25"/>
                    <a:pt x="1322" y="19"/>
                  </a:cubicBezTo>
                  <a:cubicBezTo>
                    <a:pt x="1315" y="13"/>
                    <a:pt x="1306" y="8"/>
                    <a:pt x="1296" y="7"/>
                  </a:cubicBezTo>
                  <a:cubicBezTo>
                    <a:pt x="1297" y="6"/>
                    <a:pt x="1299" y="5"/>
                    <a:pt x="1300" y="4"/>
                  </a:cubicBezTo>
                  <a:cubicBezTo>
                    <a:pt x="1286" y="4"/>
                    <a:pt x="1286" y="4"/>
                    <a:pt x="1286" y="4"/>
                  </a:cubicBezTo>
                  <a:cubicBezTo>
                    <a:pt x="1285" y="4"/>
                    <a:pt x="1284" y="5"/>
                    <a:pt x="1283" y="5"/>
                  </a:cubicBezTo>
                  <a:cubicBezTo>
                    <a:pt x="1275" y="10"/>
                    <a:pt x="1263" y="10"/>
                    <a:pt x="1254" y="12"/>
                  </a:cubicBezTo>
                  <a:cubicBezTo>
                    <a:pt x="1252" y="10"/>
                    <a:pt x="1251" y="7"/>
                    <a:pt x="1251" y="4"/>
                  </a:cubicBezTo>
                  <a:cubicBezTo>
                    <a:pt x="1244" y="4"/>
                    <a:pt x="1244" y="4"/>
                    <a:pt x="1244" y="4"/>
                  </a:cubicBezTo>
                  <a:cubicBezTo>
                    <a:pt x="1246" y="9"/>
                    <a:pt x="1249" y="14"/>
                    <a:pt x="1243" y="17"/>
                  </a:cubicBezTo>
                  <a:cubicBezTo>
                    <a:pt x="1240" y="14"/>
                    <a:pt x="1238" y="9"/>
                    <a:pt x="1234" y="4"/>
                  </a:cubicBezTo>
                  <a:cubicBezTo>
                    <a:pt x="1220" y="4"/>
                    <a:pt x="1220" y="4"/>
                    <a:pt x="1220" y="4"/>
                  </a:cubicBezTo>
                  <a:cubicBezTo>
                    <a:pt x="1226" y="5"/>
                    <a:pt x="1233" y="8"/>
                    <a:pt x="1235" y="16"/>
                  </a:cubicBezTo>
                  <a:cubicBezTo>
                    <a:pt x="1235" y="22"/>
                    <a:pt x="1233" y="30"/>
                    <a:pt x="1227" y="31"/>
                  </a:cubicBezTo>
                  <a:cubicBezTo>
                    <a:pt x="1220" y="34"/>
                    <a:pt x="1213" y="35"/>
                    <a:pt x="1207" y="32"/>
                  </a:cubicBezTo>
                  <a:cubicBezTo>
                    <a:pt x="1200" y="28"/>
                    <a:pt x="1200" y="20"/>
                    <a:pt x="1202" y="14"/>
                  </a:cubicBezTo>
                  <a:cubicBezTo>
                    <a:pt x="1204" y="7"/>
                    <a:pt x="1211" y="8"/>
                    <a:pt x="1215" y="4"/>
                  </a:cubicBezTo>
                  <a:cubicBezTo>
                    <a:pt x="1215" y="4"/>
                    <a:pt x="1216" y="4"/>
                    <a:pt x="1216" y="4"/>
                  </a:cubicBezTo>
                  <a:cubicBezTo>
                    <a:pt x="1201" y="4"/>
                    <a:pt x="1201" y="4"/>
                    <a:pt x="1201" y="4"/>
                  </a:cubicBezTo>
                  <a:cubicBezTo>
                    <a:pt x="1201" y="4"/>
                    <a:pt x="1201" y="4"/>
                    <a:pt x="1201" y="4"/>
                  </a:cubicBezTo>
                  <a:cubicBezTo>
                    <a:pt x="1196" y="12"/>
                    <a:pt x="1192" y="20"/>
                    <a:pt x="1196" y="29"/>
                  </a:cubicBezTo>
                  <a:cubicBezTo>
                    <a:pt x="1202" y="40"/>
                    <a:pt x="1216" y="43"/>
                    <a:pt x="1227" y="38"/>
                  </a:cubicBezTo>
                  <a:cubicBezTo>
                    <a:pt x="1237" y="33"/>
                    <a:pt x="1237" y="33"/>
                    <a:pt x="1237" y="33"/>
                  </a:cubicBezTo>
                  <a:cubicBezTo>
                    <a:pt x="1236" y="41"/>
                    <a:pt x="1225" y="43"/>
                    <a:pt x="1218" y="46"/>
                  </a:cubicBezTo>
                  <a:cubicBezTo>
                    <a:pt x="1210" y="48"/>
                    <a:pt x="1203" y="45"/>
                    <a:pt x="1197" y="42"/>
                  </a:cubicBezTo>
                  <a:cubicBezTo>
                    <a:pt x="1190" y="35"/>
                    <a:pt x="1187" y="26"/>
                    <a:pt x="1187" y="17"/>
                  </a:cubicBezTo>
                  <a:cubicBezTo>
                    <a:pt x="1187" y="12"/>
                    <a:pt x="1189" y="7"/>
                    <a:pt x="1192" y="4"/>
                  </a:cubicBezTo>
                  <a:cubicBezTo>
                    <a:pt x="1184" y="4"/>
                    <a:pt x="1184" y="4"/>
                    <a:pt x="1184" y="4"/>
                  </a:cubicBezTo>
                  <a:cubicBezTo>
                    <a:pt x="1183" y="5"/>
                    <a:pt x="1181" y="5"/>
                    <a:pt x="1178" y="4"/>
                  </a:cubicBezTo>
                  <a:cubicBezTo>
                    <a:pt x="1151" y="4"/>
                    <a:pt x="1151" y="4"/>
                    <a:pt x="1151" y="4"/>
                  </a:cubicBezTo>
                  <a:cubicBezTo>
                    <a:pt x="1123" y="15"/>
                    <a:pt x="1092" y="35"/>
                    <a:pt x="1085" y="67"/>
                  </a:cubicBezTo>
                  <a:cubicBezTo>
                    <a:pt x="1087" y="71"/>
                    <a:pt x="1084" y="78"/>
                    <a:pt x="1090" y="78"/>
                  </a:cubicBezTo>
                  <a:cubicBezTo>
                    <a:pt x="1111" y="68"/>
                    <a:pt x="1128" y="90"/>
                    <a:pt x="1150" y="86"/>
                  </a:cubicBezTo>
                  <a:cubicBezTo>
                    <a:pt x="1161" y="83"/>
                    <a:pt x="1172" y="80"/>
                    <a:pt x="1182" y="74"/>
                  </a:cubicBezTo>
                  <a:cubicBezTo>
                    <a:pt x="1186" y="86"/>
                    <a:pt x="1186" y="103"/>
                    <a:pt x="1194" y="115"/>
                  </a:cubicBezTo>
                  <a:cubicBezTo>
                    <a:pt x="1208" y="128"/>
                    <a:pt x="1200" y="149"/>
                    <a:pt x="1196" y="165"/>
                  </a:cubicBezTo>
                  <a:cubicBezTo>
                    <a:pt x="1181" y="164"/>
                    <a:pt x="1194" y="178"/>
                    <a:pt x="1189" y="184"/>
                  </a:cubicBezTo>
                  <a:cubicBezTo>
                    <a:pt x="1180" y="201"/>
                    <a:pt x="1170" y="216"/>
                    <a:pt x="1152" y="222"/>
                  </a:cubicBezTo>
                  <a:cubicBezTo>
                    <a:pt x="1135" y="223"/>
                    <a:pt x="1123" y="230"/>
                    <a:pt x="1108" y="225"/>
                  </a:cubicBezTo>
                  <a:cubicBezTo>
                    <a:pt x="1109" y="221"/>
                    <a:pt x="1109" y="221"/>
                    <a:pt x="1109" y="221"/>
                  </a:cubicBezTo>
                  <a:cubicBezTo>
                    <a:pt x="1128" y="206"/>
                    <a:pt x="1142" y="193"/>
                    <a:pt x="1161" y="180"/>
                  </a:cubicBezTo>
                  <a:cubicBezTo>
                    <a:pt x="1174" y="167"/>
                    <a:pt x="1174" y="151"/>
                    <a:pt x="1174" y="134"/>
                  </a:cubicBezTo>
                  <a:cubicBezTo>
                    <a:pt x="1170" y="115"/>
                    <a:pt x="1151" y="104"/>
                    <a:pt x="1134" y="100"/>
                  </a:cubicBezTo>
                  <a:cubicBezTo>
                    <a:pt x="1130" y="106"/>
                    <a:pt x="1137" y="116"/>
                    <a:pt x="1134" y="125"/>
                  </a:cubicBezTo>
                  <a:cubicBezTo>
                    <a:pt x="1129" y="146"/>
                    <a:pt x="1127" y="166"/>
                    <a:pt x="1134" y="187"/>
                  </a:cubicBezTo>
                  <a:cubicBezTo>
                    <a:pt x="1124" y="206"/>
                    <a:pt x="1104" y="227"/>
                    <a:pt x="1078" y="224"/>
                  </a:cubicBezTo>
                  <a:cubicBezTo>
                    <a:pt x="1057" y="219"/>
                    <a:pt x="1034" y="212"/>
                    <a:pt x="1016" y="202"/>
                  </a:cubicBezTo>
                  <a:cubicBezTo>
                    <a:pt x="1037" y="194"/>
                    <a:pt x="1056" y="181"/>
                    <a:pt x="1077" y="172"/>
                  </a:cubicBezTo>
                  <a:cubicBezTo>
                    <a:pt x="1093" y="163"/>
                    <a:pt x="1101" y="146"/>
                    <a:pt x="1107" y="131"/>
                  </a:cubicBezTo>
                  <a:cubicBezTo>
                    <a:pt x="1109" y="114"/>
                    <a:pt x="1105" y="97"/>
                    <a:pt x="1098" y="83"/>
                  </a:cubicBezTo>
                  <a:cubicBezTo>
                    <a:pt x="1094" y="87"/>
                    <a:pt x="1091" y="94"/>
                    <a:pt x="1089" y="100"/>
                  </a:cubicBezTo>
                  <a:cubicBezTo>
                    <a:pt x="1075" y="114"/>
                    <a:pt x="1054" y="124"/>
                    <a:pt x="1048" y="146"/>
                  </a:cubicBezTo>
                  <a:cubicBezTo>
                    <a:pt x="1048" y="161"/>
                    <a:pt x="1041" y="175"/>
                    <a:pt x="1033" y="188"/>
                  </a:cubicBezTo>
                  <a:cubicBezTo>
                    <a:pt x="1022" y="192"/>
                    <a:pt x="1009" y="200"/>
                    <a:pt x="997" y="193"/>
                  </a:cubicBezTo>
                  <a:cubicBezTo>
                    <a:pt x="971" y="178"/>
                    <a:pt x="942" y="153"/>
                    <a:pt x="934" y="123"/>
                  </a:cubicBezTo>
                  <a:cubicBezTo>
                    <a:pt x="932" y="119"/>
                    <a:pt x="929" y="115"/>
                    <a:pt x="927" y="111"/>
                  </a:cubicBezTo>
                  <a:cubicBezTo>
                    <a:pt x="924" y="114"/>
                    <a:pt x="924" y="114"/>
                    <a:pt x="924" y="114"/>
                  </a:cubicBezTo>
                  <a:cubicBezTo>
                    <a:pt x="921" y="114"/>
                    <a:pt x="921" y="110"/>
                    <a:pt x="919" y="108"/>
                  </a:cubicBezTo>
                  <a:cubicBezTo>
                    <a:pt x="919" y="128"/>
                    <a:pt x="913" y="155"/>
                    <a:pt x="890" y="162"/>
                  </a:cubicBezTo>
                  <a:cubicBezTo>
                    <a:pt x="871" y="167"/>
                    <a:pt x="847" y="156"/>
                    <a:pt x="832" y="172"/>
                  </a:cubicBezTo>
                  <a:cubicBezTo>
                    <a:pt x="826" y="182"/>
                    <a:pt x="811" y="182"/>
                    <a:pt x="801" y="185"/>
                  </a:cubicBezTo>
                  <a:cubicBezTo>
                    <a:pt x="812" y="200"/>
                    <a:pt x="831" y="205"/>
                    <a:pt x="850" y="204"/>
                  </a:cubicBezTo>
                  <a:cubicBezTo>
                    <a:pt x="866" y="199"/>
                    <a:pt x="882" y="193"/>
                    <a:pt x="893" y="178"/>
                  </a:cubicBezTo>
                  <a:cubicBezTo>
                    <a:pt x="896" y="178"/>
                    <a:pt x="896" y="178"/>
                    <a:pt x="896" y="178"/>
                  </a:cubicBezTo>
                  <a:cubicBezTo>
                    <a:pt x="897" y="198"/>
                    <a:pt x="870" y="212"/>
                    <a:pt x="873" y="233"/>
                  </a:cubicBezTo>
                  <a:cubicBezTo>
                    <a:pt x="870" y="254"/>
                    <a:pt x="892" y="267"/>
                    <a:pt x="899" y="285"/>
                  </a:cubicBezTo>
                  <a:cubicBezTo>
                    <a:pt x="900" y="287"/>
                    <a:pt x="902" y="287"/>
                    <a:pt x="904" y="285"/>
                  </a:cubicBezTo>
                  <a:cubicBezTo>
                    <a:pt x="908" y="263"/>
                    <a:pt x="920" y="242"/>
                    <a:pt x="911" y="220"/>
                  </a:cubicBezTo>
                  <a:cubicBezTo>
                    <a:pt x="902" y="205"/>
                    <a:pt x="901" y="187"/>
                    <a:pt x="905" y="170"/>
                  </a:cubicBezTo>
                  <a:cubicBezTo>
                    <a:pt x="910" y="154"/>
                    <a:pt x="919" y="139"/>
                    <a:pt x="924" y="123"/>
                  </a:cubicBezTo>
                  <a:cubicBezTo>
                    <a:pt x="939" y="133"/>
                    <a:pt x="936" y="155"/>
                    <a:pt x="939" y="172"/>
                  </a:cubicBezTo>
                  <a:cubicBezTo>
                    <a:pt x="944" y="219"/>
                    <a:pt x="934" y="261"/>
                    <a:pt x="913" y="301"/>
                  </a:cubicBezTo>
                  <a:cubicBezTo>
                    <a:pt x="906" y="309"/>
                    <a:pt x="896" y="310"/>
                    <a:pt x="886" y="314"/>
                  </a:cubicBezTo>
                  <a:cubicBezTo>
                    <a:pt x="871" y="303"/>
                    <a:pt x="859" y="286"/>
                    <a:pt x="840" y="286"/>
                  </a:cubicBezTo>
                  <a:cubicBezTo>
                    <a:pt x="832" y="282"/>
                    <a:pt x="833" y="273"/>
                    <a:pt x="827" y="268"/>
                  </a:cubicBezTo>
                  <a:cubicBezTo>
                    <a:pt x="819" y="273"/>
                    <a:pt x="825" y="283"/>
                    <a:pt x="821" y="290"/>
                  </a:cubicBezTo>
                  <a:cubicBezTo>
                    <a:pt x="817" y="301"/>
                    <a:pt x="814" y="312"/>
                    <a:pt x="819" y="323"/>
                  </a:cubicBezTo>
                  <a:cubicBezTo>
                    <a:pt x="825" y="337"/>
                    <a:pt x="840" y="340"/>
                    <a:pt x="853" y="341"/>
                  </a:cubicBezTo>
                  <a:cubicBezTo>
                    <a:pt x="868" y="339"/>
                    <a:pt x="881" y="329"/>
                    <a:pt x="894" y="320"/>
                  </a:cubicBezTo>
                  <a:cubicBezTo>
                    <a:pt x="898" y="319"/>
                    <a:pt x="898" y="319"/>
                    <a:pt x="898" y="319"/>
                  </a:cubicBezTo>
                  <a:cubicBezTo>
                    <a:pt x="890" y="343"/>
                    <a:pt x="863" y="360"/>
                    <a:pt x="841" y="372"/>
                  </a:cubicBezTo>
                  <a:cubicBezTo>
                    <a:pt x="809" y="386"/>
                    <a:pt x="769" y="387"/>
                    <a:pt x="733" y="383"/>
                  </a:cubicBezTo>
                  <a:cubicBezTo>
                    <a:pt x="720" y="375"/>
                    <a:pt x="702" y="368"/>
                    <a:pt x="696" y="352"/>
                  </a:cubicBezTo>
                  <a:cubicBezTo>
                    <a:pt x="697" y="342"/>
                    <a:pt x="702" y="329"/>
                    <a:pt x="713" y="325"/>
                  </a:cubicBezTo>
                  <a:cubicBezTo>
                    <a:pt x="730" y="320"/>
                    <a:pt x="728" y="339"/>
                    <a:pt x="739" y="346"/>
                  </a:cubicBezTo>
                  <a:cubicBezTo>
                    <a:pt x="756" y="358"/>
                    <a:pt x="777" y="366"/>
                    <a:pt x="799" y="358"/>
                  </a:cubicBezTo>
                  <a:cubicBezTo>
                    <a:pt x="803" y="356"/>
                    <a:pt x="810" y="363"/>
                    <a:pt x="810" y="355"/>
                  </a:cubicBezTo>
                  <a:cubicBezTo>
                    <a:pt x="804" y="341"/>
                    <a:pt x="800" y="326"/>
                    <a:pt x="787" y="318"/>
                  </a:cubicBezTo>
                  <a:cubicBezTo>
                    <a:pt x="777" y="311"/>
                    <a:pt x="763" y="305"/>
                    <a:pt x="751" y="312"/>
                  </a:cubicBezTo>
                  <a:cubicBezTo>
                    <a:pt x="739" y="321"/>
                    <a:pt x="728" y="307"/>
                    <a:pt x="717" y="315"/>
                  </a:cubicBezTo>
                  <a:cubicBezTo>
                    <a:pt x="704" y="321"/>
                    <a:pt x="697" y="331"/>
                    <a:pt x="690" y="341"/>
                  </a:cubicBezTo>
                  <a:cubicBezTo>
                    <a:pt x="685" y="336"/>
                    <a:pt x="682" y="329"/>
                    <a:pt x="681" y="322"/>
                  </a:cubicBezTo>
                  <a:cubicBezTo>
                    <a:pt x="683" y="306"/>
                    <a:pt x="695" y="294"/>
                    <a:pt x="695" y="278"/>
                  </a:cubicBezTo>
                  <a:cubicBezTo>
                    <a:pt x="698" y="276"/>
                    <a:pt x="698" y="276"/>
                    <a:pt x="698" y="276"/>
                  </a:cubicBezTo>
                  <a:cubicBezTo>
                    <a:pt x="713" y="298"/>
                    <a:pt x="739" y="312"/>
                    <a:pt x="765" y="305"/>
                  </a:cubicBezTo>
                  <a:cubicBezTo>
                    <a:pt x="779" y="301"/>
                    <a:pt x="793" y="310"/>
                    <a:pt x="806" y="306"/>
                  </a:cubicBezTo>
                  <a:cubicBezTo>
                    <a:pt x="811" y="280"/>
                    <a:pt x="803" y="252"/>
                    <a:pt x="781" y="236"/>
                  </a:cubicBezTo>
                  <a:cubicBezTo>
                    <a:pt x="775" y="229"/>
                    <a:pt x="768" y="227"/>
                    <a:pt x="762" y="222"/>
                  </a:cubicBezTo>
                  <a:cubicBezTo>
                    <a:pt x="765" y="214"/>
                    <a:pt x="775" y="210"/>
                    <a:pt x="782" y="207"/>
                  </a:cubicBezTo>
                  <a:cubicBezTo>
                    <a:pt x="800" y="186"/>
                    <a:pt x="802" y="163"/>
                    <a:pt x="800" y="136"/>
                  </a:cubicBezTo>
                  <a:cubicBezTo>
                    <a:pt x="800" y="132"/>
                    <a:pt x="804" y="128"/>
                    <a:pt x="799" y="124"/>
                  </a:cubicBezTo>
                  <a:cubicBezTo>
                    <a:pt x="781" y="127"/>
                    <a:pt x="762" y="118"/>
                    <a:pt x="744" y="123"/>
                  </a:cubicBezTo>
                  <a:cubicBezTo>
                    <a:pt x="754" y="100"/>
                    <a:pt x="774" y="79"/>
                    <a:pt x="801" y="74"/>
                  </a:cubicBezTo>
                  <a:cubicBezTo>
                    <a:pt x="805" y="75"/>
                    <a:pt x="805" y="75"/>
                    <a:pt x="805" y="75"/>
                  </a:cubicBezTo>
                  <a:cubicBezTo>
                    <a:pt x="814" y="88"/>
                    <a:pt x="821" y="105"/>
                    <a:pt x="838" y="108"/>
                  </a:cubicBezTo>
                  <a:cubicBezTo>
                    <a:pt x="856" y="112"/>
                    <a:pt x="871" y="118"/>
                    <a:pt x="891" y="117"/>
                  </a:cubicBezTo>
                  <a:cubicBezTo>
                    <a:pt x="894" y="109"/>
                    <a:pt x="889" y="97"/>
                    <a:pt x="885" y="88"/>
                  </a:cubicBezTo>
                  <a:cubicBezTo>
                    <a:pt x="879" y="76"/>
                    <a:pt x="868" y="64"/>
                    <a:pt x="852" y="64"/>
                  </a:cubicBezTo>
                  <a:cubicBezTo>
                    <a:pt x="838" y="65"/>
                    <a:pt x="824" y="70"/>
                    <a:pt x="810" y="66"/>
                  </a:cubicBezTo>
                  <a:cubicBezTo>
                    <a:pt x="793" y="68"/>
                    <a:pt x="779" y="76"/>
                    <a:pt x="764" y="82"/>
                  </a:cubicBezTo>
                  <a:cubicBezTo>
                    <a:pt x="762" y="71"/>
                    <a:pt x="770" y="63"/>
                    <a:pt x="774" y="54"/>
                  </a:cubicBezTo>
                  <a:cubicBezTo>
                    <a:pt x="774" y="42"/>
                    <a:pt x="779" y="31"/>
                    <a:pt x="773" y="20"/>
                  </a:cubicBezTo>
                  <a:cubicBezTo>
                    <a:pt x="767" y="9"/>
                    <a:pt x="755" y="7"/>
                    <a:pt x="745" y="4"/>
                  </a:cubicBezTo>
                  <a:cubicBezTo>
                    <a:pt x="727" y="4"/>
                    <a:pt x="727" y="4"/>
                    <a:pt x="727" y="4"/>
                  </a:cubicBezTo>
                  <a:cubicBezTo>
                    <a:pt x="733" y="18"/>
                    <a:pt x="733" y="36"/>
                    <a:pt x="742" y="49"/>
                  </a:cubicBezTo>
                  <a:cubicBezTo>
                    <a:pt x="748" y="60"/>
                    <a:pt x="766" y="66"/>
                    <a:pt x="756" y="82"/>
                  </a:cubicBezTo>
                  <a:cubicBezTo>
                    <a:pt x="754" y="95"/>
                    <a:pt x="754" y="95"/>
                    <a:pt x="754" y="95"/>
                  </a:cubicBezTo>
                  <a:cubicBezTo>
                    <a:pt x="745" y="105"/>
                    <a:pt x="738" y="117"/>
                    <a:pt x="732" y="128"/>
                  </a:cubicBezTo>
                  <a:cubicBezTo>
                    <a:pt x="724" y="136"/>
                    <a:pt x="713" y="141"/>
                    <a:pt x="709" y="150"/>
                  </a:cubicBezTo>
                  <a:cubicBezTo>
                    <a:pt x="704" y="144"/>
                    <a:pt x="703" y="135"/>
                    <a:pt x="699" y="127"/>
                  </a:cubicBezTo>
                  <a:cubicBezTo>
                    <a:pt x="683" y="105"/>
                    <a:pt x="663" y="89"/>
                    <a:pt x="639" y="77"/>
                  </a:cubicBezTo>
                  <a:cubicBezTo>
                    <a:pt x="631" y="81"/>
                    <a:pt x="637" y="90"/>
                    <a:pt x="638" y="95"/>
                  </a:cubicBezTo>
                  <a:cubicBezTo>
                    <a:pt x="624" y="117"/>
                    <a:pt x="613" y="142"/>
                    <a:pt x="619" y="170"/>
                  </a:cubicBezTo>
                  <a:cubicBezTo>
                    <a:pt x="615" y="172"/>
                    <a:pt x="608" y="170"/>
                    <a:pt x="604" y="169"/>
                  </a:cubicBezTo>
                  <a:cubicBezTo>
                    <a:pt x="600" y="151"/>
                    <a:pt x="593" y="133"/>
                    <a:pt x="582" y="117"/>
                  </a:cubicBezTo>
                  <a:cubicBezTo>
                    <a:pt x="582" y="108"/>
                    <a:pt x="578" y="94"/>
                    <a:pt x="587" y="90"/>
                  </a:cubicBezTo>
                  <a:cubicBezTo>
                    <a:pt x="614" y="84"/>
                    <a:pt x="641" y="66"/>
                    <a:pt x="646" y="37"/>
                  </a:cubicBezTo>
                  <a:cubicBezTo>
                    <a:pt x="645" y="29"/>
                    <a:pt x="634" y="30"/>
                    <a:pt x="628" y="28"/>
                  </a:cubicBezTo>
                  <a:cubicBezTo>
                    <a:pt x="609" y="23"/>
                    <a:pt x="594" y="42"/>
                    <a:pt x="585" y="55"/>
                  </a:cubicBezTo>
                  <a:cubicBezTo>
                    <a:pt x="589" y="72"/>
                    <a:pt x="572" y="82"/>
                    <a:pt x="576" y="99"/>
                  </a:cubicBezTo>
                  <a:cubicBezTo>
                    <a:pt x="574" y="101"/>
                    <a:pt x="576" y="108"/>
                    <a:pt x="571" y="106"/>
                  </a:cubicBezTo>
                  <a:cubicBezTo>
                    <a:pt x="561" y="98"/>
                    <a:pt x="547" y="87"/>
                    <a:pt x="551" y="73"/>
                  </a:cubicBezTo>
                  <a:cubicBezTo>
                    <a:pt x="553" y="67"/>
                    <a:pt x="561" y="73"/>
                    <a:pt x="565" y="67"/>
                  </a:cubicBezTo>
                  <a:cubicBezTo>
                    <a:pt x="586" y="59"/>
                    <a:pt x="593" y="38"/>
                    <a:pt x="591" y="17"/>
                  </a:cubicBezTo>
                  <a:cubicBezTo>
                    <a:pt x="583" y="11"/>
                    <a:pt x="577" y="22"/>
                    <a:pt x="569" y="23"/>
                  </a:cubicBezTo>
                  <a:cubicBezTo>
                    <a:pt x="555" y="28"/>
                    <a:pt x="541" y="42"/>
                    <a:pt x="541" y="58"/>
                  </a:cubicBezTo>
                  <a:cubicBezTo>
                    <a:pt x="542" y="80"/>
                    <a:pt x="542" y="80"/>
                    <a:pt x="542" y="80"/>
                  </a:cubicBezTo>
                  <a:cubicBezTo>
                    <a:pt x="525" y="74"/>
                    <a:pt x="500" y="67"/>
                    <a:pt x="484" y="82"/>
                  </a:cubicBezTo>
                  <a:cubicBezTo>
                    <a:pt x="474" y="88"/>
                    <a:pt x="473" y="101"/>
                    <a:pt x="461" y="103"/>
                  </a:cubicBezTo>
                  <a:cubicBezTo>
                    <a:pt x="459" y="104"/>
                    <a:pt x="459" y="105"/>
                    <a:pt x="459" y="107"/>
                  </a:cubicBezTo>
                  <a:cubicBezTo>
                    <a:pt x="467" y="112"/>
                    <a:pt x="481" y="111"/>
                    <a:pt x="491" y="114"/>
                  </a:cubicBezTo>
                  <a:cubicBezTo>
                    <a:pt x="516" y="117"/>
                    <a:pt x="533" y="81"/>
                    <a:pt x="557" y="102"/>
                  </a:cubicBezTo>
                  <a:cubicBezTo>
                    <a:pt x="563" y="107"/>
                    <a:pt x="569" y="112"/>
                    <a:pt x="571" y="119"/>
                  </a:cubicBezTo>
                  <a:cubicBezTo>
                    <a:pt x="552" y="125"/>
                    <a:pt x="529" y="112"/>
                    <a:pt x="513" y="127"/>
                  </a:cubicBezTo>
                  <a:cubicBezTo>
                    <a:pt x="499" y="145"/>
                    <a:pt x="495" y="167"/>
                    <a:pt x="495" y="191"/>
                  </a:cubicBezTo>
                  <a:cubicBezTo>
                    <a:pt x="494" y="193"/>
                    <a:pt x="490" y="195"/>
                    <a:pt x="493" y="198"/>
                  </a:cubicBezTo>
                  <a:cubicBezTo>
                    <a:pt x="501" y="197"/>
                    <a:pt x="506" y="185"/>
                    <a:pt x="514" y="182"/>
                  </a:cubicBezTo>
                  <a:cubicBezTo>
                    <a:pt x="536" y="173"/>
                    <a:pt x="556" y="152"/>
                    <a:pt x="556" y="128"/>
                  </a:cubicBezTo>
                  <a:cubicBezTo>
                    <a:pt x="569" y="122"/>
                    <a:pt x="578" y="132"/>
                    <a:pt x="587" y="139"/>
                  </a:cubicBezTo>
                  <a:cubicBezTo>
                    <a:pt x="589" y="148"/>
                    <a:pt x="600" y="160"/>
                    <a:pt x="591" y="169"/>
                  </a:cubicBezTo>
                  <a:cubicBezTo>
                    <a:pt x="565" y="171"/>
                    <a:pt x="545" y="186"/>
                    <a:pt x="525" y="202"/>
                  </a:cubicBezTo>
                  <a:cubicBezTo>
                    <a:pt x="518" y="201"/>
                    <a:pt x="510" y="205"/>
                    <a:pt x="507" y="210"/>
                  </a:cubicBezTo>
                  <a:cubicBezTo>
                    <a:pt x="510" y="220"/>
                    <a:pt x="521" y="211"/>
                    <a:pt x="527" y="217"/>
                  </a:cubicBezTo>
                  <a:cubicBezTo>
                    <a:pt x="540" y="233"/>
                    <a:pt x="556" y="251"/>
                    <a:pt x="576" y="255"/>
                  </a:cubicBezTo>
                  <a:cubicBezTo>
                    <a:pt x="608" y="257"/>
                    <a:pt x="608" y="257"/>
                    <a:pt x="608" y="257"/>
                  </a:cubicBezTo>
                  <a:cubicBezTo>
                    <a:pt x="611" y="265"/>
                    <a:pt x="601" y="275"/>
                    <a:pt x="600" y="285"/>
                  </a:cubicBezTo>
                  <a:cubicBezTo>
                    <a:pt x="596" y="304"/>
                    <a:pt x="598" y="325"/>
                    <a:pt x="606" y="342"/>
                  </a:cubicBezTo>
                  <a:cubicBezTo>
                    <a:pt x="602" y="345"/>
                    <a:pt x="595" y="346"/>
                    <a:pt x="589" y="345"/>
                  </a:cubicBezTo>
                  <a:cubicBezTo>
                    <a:pt x="576" y="341"/>
                    <a:pt x="586" y="327"/>
                    <a:pt x="587" y="320"/>
                  </a:cubicBezTo>
                  <a:cubicBezTo>
                    <a:pt x="594" y="308"/>
                    <a:pt x="593" y="289"/>
                    <a:pt x="586" y="277"/>
                  </a:cubicBezTo>
                  <a:cubicBezTo>
                    <a:pt x="584" y="276"/>
                    <a:pt x="578" y="268"/>
                    <a:pt x="576" y="275"/>
                  </a:cubicBezTo>
                  <a:cubicBezTo>
                    <a:pt x="563" y="288"/>
                    <a:pt x="551" y="302"/>
                    <a:pt x="550" y="320"/>
                  </a:cubicBezTo>
                  <a:cubicBezTo>
                    <a:pt x="553" y="332"/>
                    <a:pt x="561" y="344"/>
                    <a:pt x="572" y="350"/>
                  </a:cubicBezTo>
                  <a:cubicBezTo>
                    <a:pt x="566" y="352"/>
                    <a:pt x="559" y="352"/>
                    <a:pt x="554" y="349"/>
                  </a:cubicBezTo>
                  <a:cubicBezTo>
                    <a:pt x="550" y="341"/>
                    <a:pt x="547" y="331"/>
                    <a:pt x="540" y="323"/>
                  </a:cubicBezTo>
                  <a:cubicBezTo>
                    <a:pt x="527" y="312"/>
                    <a:pt x="507" y="310"/>
                    <a:pt x="500" y="292"/>
                  </a:cubicBezTo>
                  <a:cubicBezTo>
                    <a:pt x="487" y="297"/>
                    <a:pt x="495" y="313"/>
                    <a:pt x="487" y="322"/>
                  </a:cubicBezTo>
                  <a:cubicBezTo>
                    <a:pt x="486" y="337"/>
                    <a:pt x="495" y="350"/>
                    <a:pt x="508" y="356"/>
                  </a:cubicBezTo>
                  <a:cubicBezTo>
                    <a:pt x="525" y="367"/>
                    <a:pt x="544" y="359"/>
                    <a:pt x="561" y="358"/>
                  </a:cubicBezTo>
                  <a:cubicBezTo>
                    <a:pt x="563" y="361"/>
                    <a:pt x="563" y="361"/>
                    <a:pt x="561" y="363"/>
                  </a:cubicBezTo>
                  <a:cubicBezTo>
                    <a:pt x="542" y="370"/>
                    <a:pt x="519" y="379"/>
                    <a:pt x="514" y="402"/>
                  </a:cubicBezTo>
                  <a:cubicBezTo>
                    <a:pt x="512" y="410"/>
                    <a:pt x="508" y="419"/>
                    <a:pt x="513" y="427"/>
                  </a:cubicBezTo>
                  <a:cubicBezTo>
                    <a:pt x="507" y="426"/>
                    <a:pt x="500" y="416"/>
                    <a:pt x="497" y="409"/>
                  </a:cubicBezTo>
                  <a:cubicBezTo>
                    <a:pt x="484" y="384"/>
                    <a:pt x="484" y="354"/>
                    <a:pt x="482" y="326"/>
                  </a:cubicBezTo>
                  <a:cubicBezTo>
                    <a:pt x="472" y="318"/>
                    <a:pt x="453" y="330"/>
                    <a:pt x="448" y="314"/>
                  </a:cubicBezTo>
                  <a:cubicBezTo>
                    <a:pt x="448" y="300"/>
                    <a:pt x="449" y="282"/>
                    <a:pt x="463" y="272"/>
                  </a:cubicBezTo>
                  <a:cubicBezTo>
                    <a:pt x="469" y="267"/>
                    <a:pt x="476" y="260"/>
                    <a:pt x="484" y="263"/>
                  </a:cubicBezTo>
                  <a:cubicBezTo>
                    <a:pt x="504" y="282"/>
                    <a:pt x="538" y="285"/>
                    <a:pt x="562" y="273"/>
                  </a:cubicBezTo>
                  <a:cubicBezTo>
                    <a:pt x="559" y="260"/>
                    <a:pt x="554" y="250"/>
                    <a:pt x="541" y="243"/>
                  </a:cubicBezTo>
                  <a:cubicBezTo>
                    <a:pt x="519" y="235"/>
                    <a:pt x="499" y="254"/>
                    <a:pt x="477" y="252"/>
                  </a:cubicBezTo>
                  <a:cubicBezTo>
                    <a:pt x="474" y="243"/>
                    <a:pt x="484" y="238"/>
                    <a:pt x="485" y="229"/>
                  </a:cubicBezTo>
                  <a:cubicBezTo>
                    <a:pt x="486" y="216"/>
                    <a:pt x="481" y="201"/>
                    <a:pt x="468" y="195"/>
                  </a:cubicBezTo>
                  <a:cubicBezTo>
                    <a:pt x="460" y="187"/>
                    <a:pt x="448" y="187"/>
                    <a:pt x="442" y="177"/>
                  </a:cubicBezTo>
                  <a:cubicBezTo>
                    <a:pt x="432" y="175"/>
                    <a:pt x="432" y="187"/>
                    <a:pt x="430" y="192"/>
                  </a:cubicBezTo>
                  <a:cubicBezTo>
                    <a:pt x="426" y="205"/>
                    <a:pt x="434" y="217"/>
                    <a:pt x="441" y="227"/>
                  </a:cubicBezTo>
                  <a:cubicBezTo>
                    <a:pt x="450" y="236"/>
                    <a:pt x="462" y="237"/>
                    <a:pt x="468" y="249"/>
                  </a:cubicBezTo>
                  <a:cubicBezTo>
                    <a:pt x="465" y="265"/>
                    <a:pt x="450" y="276"/>
                    <a:pt x="441" y="289"/>
                  </a:cubicBezTo>
                  <a:cubicBezTo>
                    <a:pt x="428" y="271"/>
                    <a:pt x="427" y="244"/>
                    <a:pt x="424" y="222"/>
                  </a:cubicBezTo>
                  <a:cubicBezTo>
                    <a:pt x="420" y="207"/>
                    <a:pt x="421" y="189"/>
                    <a:pt x="423" y="176"/>
                  </a:cubicBezTo>
                  <a:cubicBezTo>
                    <a:pt x="450" y="172"/>
                    <a:pt x="465" y="148"/>
                    <a:pt x="476" y="126"/>
                  </a:cubicBezTo>
                  <a:cubicBezTo>
                    <a:pt x="478" y="126"/>
                    <a:pt x="481" y="123"/>
                    <a:pt x="479" y="121"/>
                  </a:cubicBezTo>
                  <a:cubicBezTo>
                    <a:pt x="466" y="116"/>
                    <a:pt x="453" y="113"/>
                    <a:pt x="439" y="116"/>
                  </a:cubicBezTo>
                  <a:cubicBezTo>
                    <a:pt x="438" y="107"/>
                    <a:pt x="447" y="99"/>
                    <a:pt x="454" y="91"/>
                  </a:cubicBezTo>
                  <a:cubicBezTo>
                    <a:pt x="471" y="66"/>
                    <a:pt x="497" y="46"/>
                    <a:pt x="519" y="26"/>
                  </a:cubicBezTo>
                  <a:cubicBezTo>
                    <a:pt x="518" y="23"/>
                    <a:pt x="518" y="23"/>
                    <a:pt x="518" y="23"/>
                  </a:cubicBezTo>
                  <a:cubicBezTo>
                    <a:pt x="510" y="20"/>
                    <a:pt x="509" y="32"/>
                    <a:pt x="502" y="33"/>
                  </a:cubicBezTo>
                  <a:cubicBezTo>
                    <a:pt x="486" y="44"/>
                    <a:pt x="477" y="58"/>
                    <a:pt x="462" y="70"/>
                  </a:cubicBezTo>
                  <a:cubicBezTo>
                    <a:pt x="466" y="49"/>
                    <a:pt x="471" y="29"/>
                    <a:pt x="490" y="14"/>
                  </a:cubicBezTo>
                  <a:cubicBezTo>
                    <a:pt x="503" y="10"/>
                    <a:pt x="514" y="18"/>
                    <a:pt x="526" y="20"/>
                  </a:cubicBezTo>
                  <a:cubicBezTo>
                    <a:pt x="545" y="24"/>
                    <a:pt x="567" y="19"/>
                    <a:pt x="581" y="5"/>
                  </a:cubicBezTo>
                  <a:cubicBezTo>
                    <a:pt x="581" y="5"/>
                    <a:pt x="581" y="4"/>
                    <a:pt x="580" y="4"/>
                  </a:cubicBezTo>
                  <a:cubicBezTo>
                    <a:pt x="564" y="4"/>
                    <a:pt x="564" y="4"/>
                    <a:pt x="564" y="4"/>
                  </a:cubicBezTo>
                  <a:cubicBezTo>
                    <a:pt x="565" y="4"/>
                    <a:pt x="566" y="5"/>
                    <a:pt x="566" y="5"/>
                  </a:cubicBezTo>
                  <a:cubicBezTo>
                    <a:pt x="567" y="9"/>
                    <a:pt x="562" y="13"/>
                    <a:pt x="558" y="13"/>
                  </a:cubicBezTo>
                  <a:cubicBezTo>
                    <a:pt x="540" y="17"/>
                    <a:pt x="520" y="15"/>
                    <a:pt x="505" y="5"/>
                  </a:cubicBezTo>
                  <a:cubicBezTo>
                    <a:pt x="506" y="5"/>
                    <a:pt x="506" y="4"/>
                    <a:pt x="507" y="4"/>
                  </a:cubicBezTo>
                  <a:cubicBezTo>
                    <a:pt x="492" y="4"/>
                    <a:pt x="492" y="4"/>
                    <a:pt x="492" y="4"/>
                  </a:cubicBezTo>
                  <a:cubicBezTo>
                    <a:pt x="484" y="11"/>
                    <a:pt x="477" y="20"/>
                    <a:pt x="469" y="28"/>
                  </a:cubicBezTo>
                  <a:cubicBezTo>
                    <a:pt x="464" y="21"/>
                    <a:pt x="463" y="12"/>
                    <a:pt x="462" y="4"/>
                  </a:cubicBezTo>
                  <a:cubicBezTo>
                    <a:pt x="453" y="4"/>
                    <a:pt x="453" y="4"/>
                    <a:pt x="453" y="4"/>
                  </a:cubicBezTo>
                  <a:cubicBezTo>
                    <a:pt x="453" y="5"/>
                    <a:pt x="453" y="5"/>
                    <a:pt x="453" y="5"/>
                  </a:cubicBezTo>
                  <a:cubicBezTo>
                    <a:pt x="452" y="4"/>
                    <a:pt x="452" y="4"/>
                    <a:pt x="452" y="4"/>
                  </a:cubicBezTo>
                  <a:cubicBezTo>
                    <a:pt x="437" y="4"/>
                    <a:pt x="437" y="4"/>
                    <a:pt x="437" y="4"/>
                  </a:cubicBezTo>
                  <a:cubicBezTo>
                    <a:pt x="451" y="14"/>
                    <a:pt x="451" y="14"/>
                    <a:pt x="451" y="14"/>
                  </a:cubicBezTo>
                  <a:cubicBezTo>
                    <a:pt x="452" y="17"/>
                    <a:pt x="454" y="23"/>
                    <a:pt x="448" y="24"/>
                  </a:cubicBezTo>
                  <a:cubicBezTo>
                    <a:pt x="434" y="24"/>
                    <a:pt x="422" y="15"/>
                    <a:pt x="416" y="4"/>
                  </a:cubicBezTo>
                  <a:cubicBezTo>
                    <a:pt x="405" y="4"/>
                    <a:pt x="405" y="4"/>
                    <a:pt x="405" y="4"/>
                  </a:cubicBezTo>
                  <a:cubicBezTo>
                    <a:pt x="417" y="21"/>
                    <a:pt x="437" y="35"/>
                    <a:pt x="459" y="31"/>
                  </a:cubicBezTo>
                  <a:cubicBezTo>
                    <a:pt x="467" y="42"/>
                    <a:pt x="457" y="51"/>
                    <a:pt x="455" y="61"/>
                  </a:cubicBezTo>
                  <a:cubicBezTo>
                    <a:pt x="449" y="71"/>
                    <a:pt x="453" y="84"/>
                    <a:pt x="443" y="93"/>
                  </a:cubicBezTo>
                  <a:cubicBezTo>
                    <a:pt x="424" y="81"/>
                    <a:pt x="433" y="53"/>
                    <a:pt x="408" y="45"/>
                  </a:cubicBezTo>
                  <a:cubicBezTo>
                    <a:pt x="394" y="36"/>
                    <a:pt x="376" y="42"/>
                    <a:pt x="363" y="46"/>
                  </a:cubicBezTo>
                  <a:cubicBezTo>
                    <a:pt x="346" y="54"/>
                    <a:pt x="342" y="75"/>
                    <a:pt x="324" y="80"/>
                  </a:cubicBezTo>
                  <a:cubicBezTo>
                    <a:pt x="323" y="82"/>
                    <a:pt x="323" y="82"/>
                    <a:pt x="323" y="82"/>
                  </a:cubicBezTo>
                  <a:cubicBezTo>
                    <a:pt x="329" y="91"/>
                    <a:pt x="340" y="82"/>
                    <a:pt x="349" y="86"/>
                  </a:cubicBezTo>
                  <a:cubicBezTo>
                    <a:pt x="372" y="94"/>
                    <a:pt x="398" y="90"/>
                    <a:pt x="420" y="81"/>
                  </a:cubicBezTo>
                  <a:cubicBezTo>
                    <a:pt x="426" y="80"/>
                    <a:pt x="429" y="87"/>
                    <a:pt x="430" y="90"/>
                  </a:cubicBezTo>
                  <a:cubicBezTo>
                    <a:pt x="425" y="99"/>
                    <a:pt x="439" y="100"/>
                    <a:pt x="432" y="109"/>
                  </a:cubicBezTo>
                  <a:cubicBezTo>
                    <a:pt x="429" y="126"/>
                    <a:pt x="408" y="137"/>
                    <a:pt x="407" y="154"/>
                  </a:cubicBezTo>
                  <a:cubicBezTo>
                    <a:pt x="408" y="164"/>
                    <a:pt x="407" y="174"/>
                    <a:pt x="398" y="181"/>
                  </a:cubicBezTo>
                  <a:cubicBezTo>
                    <a:pt x="398" y="190"/>
                    <a:pt x="396" y="200"/>
                    <a:pt x="392" y="209"/>
                  </a:cubicBezTo>
                  <a:cubicBezTo>
                    <a:pt x="387" y="211"/>
                    <a:pt x="383" y="205"/>
                    <a:pt x="380" y="201"/>
                  </a:cubicBezTo>
                  <a:cubicBezTo>
                    <a:pt x="380" y="185"/>
                    <a:pt x="396" y="178"/>
                    <a:pt x="400" y="163"/>
                  </a:cubicBezTo>
                  <a:cubicBezTo>
                    <a:pt x="405" y="147"/>
                    <a:pt x="396" y="127"/>
                    <a:pt x="394" y="110"/>
                  </a:cubicBezTo>
                  <a:cubicBezTo>
                    <a:pt x="391" y="109"/>
                    <a:pt x="391" y="109"/>
                    <a:pt x="391" y="109"/>
                  </a:cubicBezTo>
                  <a:cubicBezTo>
                    <a:pt x="376" y="122"/>
                    <a:pt x="358" y="133"/>
                    <a:pt x="355" y="153"/>
                  </a:cubicBezTo>
                  <a:cubicBezTo>
                    <a:pt x="357" y="165"/>
                    <a:pt x="360" y="178"/>
                    <a:pt x="368" y="188"/>
                  </a:cubicBezTo>
                  <a:cubicBezTo>
                    <a:pt x="368" y="192"/>
                    <a:pt x="368" y="192"/>
                    <a:pt x="368" y="192"/>
                  </a:cubicBezTo>
                  <a:cubicBezTo>
                    <a:pt x="353" y="179"/>
                    <a:pt x="329" y="197"/>
                    <a:pt x="320" y="176"/>
                  </a:cubicBezTo>
                  <a:cubicBezTo>
                    <a:pt x="320" y="168"/>
                    <a:pt x="330" y="163"/>
                    <a:pt x="334" y="157"/>
                  </a:cubicBezTo>
                  <a:cubicBezTo>
                    <a:pt x="344" y="140"/>
                    <a:pt x="350" y="113"/>
                    <a:pt x="337" y="96"/>
                  </a:cubicBezTo>
                  <a:cubicBezTo>
                    <a:pt x="329" y="99"/>
                    <a:pt x="329" y="113"/>
                    <a:pt x="317" y="112"/>
                  </a:cubicBezTo>
                  <a:cubicBezTo>
                    <a:pt x="304" y="123"/>
                    <a:pt x="304" y="123"/>
                    <a:pt x="304" y="123"/>
                  </a:cubicBezTo>
                  <a:cubicBezTo>
                    <a:pt x="299" y="99"/>
                    <a:pt x="271" y="87"/>
                    <a:pt x="264" y="65"/>
                  </a:cubicBezTo>
                  <a:cubicBezTo>
                    <a:pt x="270" y="54"/>
                    <a:pt x="273" y="42"/>
                    <a:pt x="275" y="31"/>
                  </a:cubicBezTo>
                  <a:cubicBezTo>
                    <a:pt x="291" y="46"/>
                    <a:pt x="315" y="54"/>
                    <a:pt x="337" y="47"/>
                  </a:cubicBezTo>
                  <a:cubicBezTo>
                    <a:pt x="343" y="42"/>
                    <a:pt x="354" y="50"/>
                    <a:pt x="356" y="37"/>
                  </a:cubicBezTo>
                  <a:cubicBezTo>
                    <a:pt x="354" y="26"/>
                    <a:pt x="351" y="14"/>
                    <a:pt x="346" y="4"/>
                  </a:cubicBezTo>
                  <a:cubicBezTo>
                    <a:pt x="338" y="4"/>
                    <a:pt x="338" y="4"/>
                    <a:pt x="338" y="4"/>
                  </a:cubicBezTo>
                  <a:cubicBezTo>
                    <a:pt x="340" y="7"/>
                    <a:pt x="341" y="10"/>
                    <a:pt x="343" y="13"/>
                  </a:cubicBezTo>
                  <a:cubicBezTo>
                    <a:pt x="344" y="17"/>
                    <a:pt x="346" y="20"/>
                    <a:pt x="344" y="25"/>
                  </a:cubicBezTo>
                  <a:cubicBezTo>
                    <a:pt x="339" y="23"/>
                    <a:pt x="339" y="23"/>
                    <a:pt x="339" y="23"/>
                  </a:cubicBezTo>
                  <a:cubicBezTo>
                    <a:pt x="332" y="15"/>
                    <a:pt x="326" y="9"/>
                    <a:pt x="318" y="4"/>
                  </a:cubicBezTo>
                  <a:cubicBezTo>
                    <a:pt x="304" y="4"/>
                    <a:pt x="304" y="4"/>
                    <a:pt x="304" y="4"/>
                  </a:cubicBezTo>
                  <a:cubicBezTo>
                    <a:pt x="319" y="11"/>
                    <a:pt x="331" y="22"/>
                    <a:pt x="339" y="36"/>
                  </a:cubicBezTo>
                  <a:cubicBezTo>
                    <a:pt x="333" y="44"/>
                    <a:pt x="318" y="42"/>
                    <a:pt x="308" y="42"/>
                  </a:cubicBezTo>
                  <a:cubicBezTo>
                    <a:pt x="292" y="40"/>
                    <a:pt x="279" y="27"/>
                    <a:pt x="274" y="13"/>
                  </a:cubicBezTo>
                  <a:cubicBezTo>
                    <a:pt x="279" y="4"/>
                    <a:pt x="279" y="4"/>
                    <a:pt x="279" y="4"/>
                  </a:cubicBezTo>
                  <a:cubicBezTo>
                    <a:pt x="270" y="4"/>
                    <a:pt x="270" y="4"/>
                    <a:pt x="270" y="4"/>
                  </a:cubicBezTo>
                  <a:cubicBezTo>
                    <a:pt x="265" y="9"/>
                    <a:pt x="258" y="11"/>
                    <a:pt x="252" y="12"/>
                  </a:cubicBezTo>
                  <a:cubicBezTo>
                    <a:pt x="255" y="10"/>
                    <a:pt x="259" y="7"/>
                    <a:pt x="262" y="4"/>
                  </a:cubicBezTo>
                  <a:cubicBezTo>
                    <a:pt x="250" y="4"/>
                    <a:pt x="250" y="4"/>
                    <a:pt x="250" y="4"/>
                  </a:cubicBezTo>
                  <a:cubicBezTo>
                    <a:pt x="250" y="4"/>
                    <a:pt x="250" y="4"/>
                    <a:pt x="250" y="4"/>
                  </a:cubicBezTo>
                  <a:cubicBezTo>
                    <a:pt x="247" y="5"/>
                    <a:pt x="245" y="5"/>
                    <a:pt x="242" y="4"/>
                  </a:cubicBezTo>
                  <a:cubicBezTo>
                    <a:pt x="230" y="4"/>
                    <a:pt x="230" y="4"/>
                    <a:pt x="230" y="4"/>
                  </a:cubicBezTo>
                  <a:cubicBezTo>
                    <a:pt x="233" y="7"/>
                    <a:pt x="236" y="10"/>
                    <a:pt x="239" y="12"/>
                  </a:cubicBezTo>
                  <a:cubicBezTo>
                    <a:pt x="236" y="16"/>
                    <a:pt x="231" y="12"/>
                    <a:pt x="228" y="11"/>
                  </a:cubicBezTo>
                  <a:cubicBezTo>
                    <a:pt x="224" y="9"/>
                    <a:pt x="222" y="7"/>
                    <a:pt x="220" y="4"/>
                  </a:cubicBezTo>
                  <a:cubicBezTo>
                    <a:pt x="209" y="4"/>
                    <a:pt x="209" y="4"/>
                    <a:pt x="209" y="4"/>
                  </a:cubicBezTo>
                  <a:cubicBezTo>
                    <a:pt x="199" y="14"/>
                    <a:pt x="180" y="13"/>
                    <a:pt x="167" y="10"/>
                  </a:cubicBezTo>
                  <a:cubicBezTo>
                    <a:pt x="164" y="8"/>
                    <a:pt x="160" y="6"/>
                    <a:pt x="157" y="4"/>
                  </a:cubicBezTo>
                  <a:cubicBezTo>
                    <a:pt x="147" y="4"/>
                    <a:pt x="147" y="4"/>
                    <a:pt x="147" y="4"/>
                  </a:cubicBezTo>
                  <a:cubicBezTo>
                    <a:pt x="151" y="7"/>
                    <a:pt x="154" y="10"/>
                    <a:pt x="158" y="13"/>
                  </a:cubicBezTo>
                  <a:cubicBezTo>
                    <a:pt x="155" y="19"/>
                    <a:pt x="149" y="24"/>
                    <a:pt x="144" y="29"/>
                  </a:cubicBezTo>
                  <a:cubicBezTo>
                    <a:pt x="130" y="27"/>
                    <a:pt x="126" y="10"/>
                    <a:pt x="115" y="6"/>
                  </a:cubicBezTo>
                  <a:cubicBezTo>
                    <a:pt x="98" y="0"/>
                    <a:pt x="82" y="9"/>
                    <a:pt x="68" y="15"/>
                  </a:cubicBezTo>
                  <a:cubicBezTo>
                    <a:pt x="65" y="12"/>
                    <a:pt x="65" y="12"/>
                    <a:pt x="65" y="12"/>
                  </a:cubicBezTo>
                  <a:cubicBezTo>
                    <a:pt x="65" y="9"/>
                    <a:pt x="64" y="7"/>
                    <a:pt x="64" y="4"/>
                  </a:cubicBezTo>
                  <a:cubicBezTo>
                    <a:pt x="56" y="4"/>
                    <a:pt x="56" y="4"/>
                    <a:pt x="56" y="4"/>
                  </a:cubicBezTo>
                  <a:cubicBezTo>
                    <a:pt x="61" y="32"/>
                    <a:pt x="75" y="59"/>
                    <a:pt x="95" y="80"/>
                  </a:cubicBezTo>
                  <a:cubicBezTo>
                    <a:pt x="95" y="84"/>
                    <a:pt x="95" y="84"/>
                    <a:pt x="95" y="84"/>
                  </a:cubicBezTo>
                  <a:cubicBezTo>
                    <a:pt x="71" y="66"/>
                    <a:pt x="60" y="39"/>
                    <a:pt x="49" y="13"/>
                  </a:cubicBezTo>
                  <a:cubicBezTo>
                    <a:pt x="48" y="9"/>
                    <a:pt x="48" y="7"/>
                    <a:pt x="47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9" y="16"/>
                    <a:pt x="24" y="28"/>
                    <a:pt x="26" y="41"/>
                  </a:cubicBezTo>
                  <a:cubicBezTo>
                    <a:pt x="43" y="79"/>
                    <a:pt x="59" y="126"/>
                    <a:pt x="104" y="142"/>
                  </a:cubicBezTo>
                  <a:cubicBezTo>
                    <a:pt x="133" y="165"/>
                    <a:pt x="169" y="175"/>
                    <a:pt x="204" y="183"/>
                  </a:cubicBezTo>
                  <a:cubicBezTo>
                    <a:pt x="217" y="187"/>
                    <a:pt x="235" y="183"/>
                    <a:pt x="241" y="197"/>
                  </a:cubicBezTo>
                  <a:cubicBezTo>
                    <a:pt x="252" y="248"/>
                    <a:pt x="274" y="302"/>
                    <a:pt x="321" y="333"/>
                  </a:cubicBezTo>
                  <a:cubicBezTo>
                    <a:pt x="356" y="352"/>
                    <a:pt x="392" y="367"/>
                    <a:pt x="434" y="365"/>
                  </a:cubicBezTo>
                  <a:cubicBezTo>
                    <a:pt x="440" y="371"/>
                    <a:pt x="444" y="379"/>
                    <a:pt x="442" y="387"/>
                  </a:cubicBezTo>
                  <a:cubicBezTo>
                    <a:pt x="459" y="430"/>
                    <a:pt x="489" y="473"/>
                    <a:pt x="534" y="490"/>
                  </a:cubicBezTo>
                  <a:cubicBezTo>
                    <a:pt x="571" y="509"/>
                    <a:pt x="618" y="503"/>
                    <a:pt x="656" y="521"/>
                  </a:cubicBezTo>
                  <a:cubicBezTo>
                    <a:pt x="694" y="535"/>
                    <a:pt x="728" y="570"/>
                    <a:pt x="742" y="608"/>
                  </a:cubicBezTo>
                  <a:cubicBezTo>
                    <a:pt x="742" y="610"/>
                    <a:pt x="742" y="610"/>
                    <a:pt x="742" y="610"/>
                  </a:cubicBezTo>
                  <a:cubicBezTo>
                    <a:pt x="720" y="577"/>
                    <a:pt x="686" y="539"/>
                    <a:pt x="646" y="526"/>
                  </a:cubicBezTo>
                  <a:cubicBezTo>
                    <a:pt x="605" y="514"/>
                    <a:pt x="561" y="513"/>
                    <a:pt x="523" y="494"/>
                  </a:cubicBezTo>
                  <a:cubicBezTo>
                    <a:pt x="473" y="474"/>
                    <a:pt x="445" y="424"/>
                    <a:pt x="432" y="377"/>
                  </a:cubicBezTo>
                  <a:cubicBezTo>
                    <a:pt x="422" y="371"/>
                    <a:pt x="409" y="375"/>
                    <a:pt x="399" y="373"/>
                  </a:cubicBezTo>
                  <a:cubicBezTo>
                    <a:pt x="334" y="374"/>
                    <a:pt x="282" y="319"/>
                    <a:pt x="254" y="264"/>
                  </a:cubicBezTo>
                  <a:cubicBezTo>
                    <a:pt x="244" y="246"/>
                    <a:pt x="246" y="223"/>
                    <a:pt x="239" y="205"/>
                  </a:cubicBezTo>
                  <a:cubicBezTo>
                    <a:pt x="232" y="196"/>
                    <a:pt x="218" y="200"/>
                    <a:pt x="208" y="197"/>
                  </a:cubicBezTo>
                  <a:cubicBezTo>
                    <a:pt x="185" y="196"/>
                    <a:pt x="166" y="184"/>
                    <a:pt x="143" y="180"/>
                  </a:cubicBezTo>
                  <a:cubicBezTo>
                    <a:pt x="99" y="166"/>
                    <a:pt x="55" y="129"/>
                    <a:pt x="38" y="85"/>
                  </a:cubicBezTo>
                  <a:cubicBezTo>
                    <a:pt x="25" y="59"/>
                    <a:pt x="12" y="33"/>
                    <a:pt x="7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5" y="30"/>
                    <a:pt x="14" y="54"/>
                    <a:pt x="25" y="76"/>
                  </a:cubicBezTo>
                  <a:cubicBezTo>
                    <a:pt x="50" y="140"/>
                    <a:pt x="112" y="184"/>
                    <a:pt x="177" y="196"/>
                  </a:cubicBezTo>
                  <a:cubicBezTo>
                    <a:pt x="195" y="202"/>
                    <a:pt x="216" y="202"/>
                    <a:pt x="234" y="210"/>
                  </a:cubicBezTo>
                  <a:cubicBezTo>
                    <a:pt x="240" y="244"/>
                    <a:pt x="249" y="278"/>
                    <a:pt x="272" y="304"/>
                  </a:cubicBezTo>
                  <a:cubicBezTo>
                    <a:pt x="300" y="346"/>
                    <a:pt x="343" y="375"/>
                    <a:pt x="392" y="378"/>
                  </a:cubicBezTo>
                  <a:cubicBezTo>
                    <a:pt x="402" y="383"/>
                    <a:pt x="419" y="375"/>
                    <a:pt x="427" y="383"/>
                  </a:cubicBezTo>
                  <a:cubicBezTo>
                    <a:pt x="432" y="403"/>
                    <a:pt x="443" y="418"/>
                    <a:pt x="450" y="437"/>
                  </a:cubicBezTo>
                  <a:cubicBezTo>
                    <a:pt x="468" y="470"/>
                    <a:pt x="500" y="489"/>
                    <a:pt x="532" y="504"/>
                  </a:cubicBezTo>
                  <a:cubicBezTo>
                    <a:pt x="576" y="523"/>
                    <a:pt x="627" y="519"/>
                    <a:pt x="669" y="542"/>
                  </a:cubicBezTo>
                  <a:cubicBezTo>
                    <a:pt x="698" y="562"/>
                    <a:pt x="728" y="592"/>
                    <a:pt x="740" y="624"/>
                  </a:cubicBezTo>
                  <a:cubicBezTo>
                    <a:pt x="742" y="624"/>
                    <a:pt x="742" y="624"/>
                    <a:pt x="742" y="624"/>
                  </a:cubicBezTo>
                  <a:cubicBezTo>
                    <a:pt x="747" y="625"/>
                    <a:pt x="743" y="619"/>
                    <a:pt x="744" y="614"/>
                  </a:cubicBezTo>
                  <a:cubicBezTo>
                    <a:pt x="747" y="617"/>
                    <a:pt x="754" y="617"/>
                    <a:pt x="757" y="622"/>
                  </a:cubicBezTo>
                  <a:cubicBezTo>
                    <a:pt x="766" y="614"/>
                    <a:pt x="772" y="600"/>
                    <a:pt x="778" y="590"/>
                  </a:cubicBezTo>
                  <a:cubicBezTo>
                    <a:pt x="802" y="550"/>
                    <a:pt x="845" y="531"/>
                    <a:pt x="888" y="523"/>
                  </a:cubicBezTo>
                  <a:cubicBezTo>
                    <a:pt x="912" y="520"/>
                    <a:pt x="934" y="514"/>
                    <a:pt x="959" y="513"/>
                  </a:cubicBezTo>
                  <a:cubicBezTo>
                    <a:pt x="994" y="510"/>
                    <a:pt x="1024" y="486"/>
                    <a:pt x="1042" y="457"/>
                  </a:cubicBezTo>
                  <a:cubicBezTo>
                    <a:pt x="1060" y="435"/>
                    <a:pt x="1062" y="407"/>
                    <a:pt x="1072" y="381"/>
                  </a:cubicBezTo>
                  <a:cubicBezTo>
                    <a:pt x="1098" y="377"/>
                    <a:pt x="1125" y="375"/>
                    <a:pt x="1150" y="368"/>
                  </a:cubicBezTo>
                  <a:cubicBezTo>
                    <a:pt x="1195" y="345"/>
                    <a:pt x="1195" y="345"/>
                    <a:pt x="1195" y="345"/>
                  </a:cubicBezTo>
                  <a:cubicBezTo>
                    <a:pt x="1229" y="323"/>
                    <a:pt x="1247" y="288"/>
                    <a:pt x="1259" y="253"/>
                  </a:cubicBezTo>
                  <a:cubicBezTo>
                    <a:pt x="1264" y="240"/>
                    <a:pt x="1264" y="224"/>
                    <a:pt x="1270" y="213"/>
                  </a:cubicBezTo>
                  <a:cubicBezTo>
                    <a:pt x="1330" y="205"/>
                    <a:pt x="1390" y="188"/>
                    <a:pt x="1431" y="141"/>
                  </a:cubicBezTo>
                  <a:cubicBezTo>
                    <a:pt x="1473" y="104"/>
                    <a:pt x="1497" y="56"/>
                    <a:pt x="1506" y="4"/>
                  </a:cubicBezTo>
                  <a:lnTo>
                    <a:pt x="1501" y="4"/>
                  </a:lnTo>
                  <a:close/>
                  <a:moveTo>
                    <a:pt x="1411" y="46"/>
                  </a:moveTo>
                  <a:cubicBezTo>
                    <a:pt x="1414" y="51"/>
                    <a:pt x="1416" y="56"/>
                    <a:pt x="1414" y="62"/>
                  </a:cubicBezTo>
                  <a:cubicBezTo>
                    <a:pt x="1405" y="61"/>
                    <a:pt x="1399" y="49"/>
                    <a:pt x="1390" y="46"/>
                  </a:cubicBezTo>
                  <a:cubicBezTo>
                    <a:pt x="1384" y="40"/>
                    <a:pt x="1372" y="43"/>
                    <a:pt x="1370" y="36"/>
                  </a:cubicBezTo>
                  <a:cubicBezTo>
                    <a:pt x="1384" y="33"/>
                    <a:pt x="1401" y="34"/>
                    <a:pt x="1411" y="46"/>
                  </a:cubicBezTo>
                  <a:close/>
                  <a:moveTo>
                    <a:pt x="1356" y="44"/>
                  </a:moveTo>
                  <a:cubicBezTo>
                    <a:pt x="1372" y="45"/>
                    <a:pt x="1393" y="47"/>
                    <a:pt x="1403" y="64"/>
                  </a:cubicBezTo>
                  <a:cubicBezTo>
                    <a:pt x="1403" y="69"/>
                    <a:pt x="1397" y="69"/>
                    <a:pt x="1394" y="71"/>
                  </a:cubicBezTo>
                  <a:cubicBezTo>
                    <a:pt x="1377" y="71"/>
                    <a:pt x="1359" y="68"/>
                    <a:pt x="1350" y="52"/>
                  </a:cubicBezTo>
                  <a:cubicBezTo>
                    <a:pt x="1346" y="47"/>
                    <a:pt x="1351" y="44"/>
                    <a:pt x="1356" y="44"/>
                  </a:cubicBezTo>
                  <a:close/>
                  <a:moveTo>
                    <a:pt x="1153" y="116"/>
                  </a:moveTo>
                  <a:cubicBezTo>
                    <a:pt x="1160" y="118"/>
                    <a:pt x="1166" y="125"/>
                    <a:pt x="1169" y="131"/>
                  </a:cubicBezTo>
                  <a:cubicBezTo>
                    <a:pt x="1170" y="142"/>
                    <a:pt x="1170" y="154"/>
                    <a:pt x="1164" y="161"/>
                  </a:cubicBezTo>
                  <a:cubicBezTo>
                    <a:pt x="1169" y="169"/>
                    <a:pt x="1159" y="173"/>
                    <a:pt x="1157" y="179"/>
                  </a:cubicBezTo>
                  <a:cubicBezTo>
                    <a:pt x="1148" y="184"/>
                    <a:pt x="1148" y="184"/>
                    <a:pt x="1148" y="184"/>
                  </a:cubicBezTo>
                  <a:cubicBezTo>
                    <a:pt x="1147" y="176"/>
                    <a:pt x="1155" y="168"/>
                    <a:pt x="1155" y="159"/>
                  </a:cubicBezTo>
                  <a:cubicBezTo>
                    <a:pt x="1161" y="144"/>
                    <a:pt x="1152" y="131"/>
                    <a:pt x="1153" y="116"/>
                  </a:cubicBezTo>
                  <a:close/>
                  <a:moveTo>
                    <a:pt x="1142" y="114"/>
                  </a:moveTo>
                  <a:cubicBezTo>
                    <a:pt x="1151" y="128"/>
                    <a:pt x="1154" y="148"/>
                    <a:pt x="1149" y="165"/>
                  </a:cubicBezTo>
                  <a:cubicBezTo>
                    <a:pt x="1146" y="169"/>
                    <a:pt x="1145" y="176"/>
                    <a:pt x="1139" y="177"/>
                  </a:cubicBezTo>
                  <a:cubicBezTo>
                    <a:pt x="1127" y="155"/>
                    <a:pt x="1142" y="136"/>
                    <a:pt x="1142" y="114"/>
                  </a:cubicBezTo>
                  <a:close/>
                  <a:moveTo>
                    <a:pt x="1091" y="152"/>
                  </a:moveTo>
                  <a:cubicBezTo>
                    <a:pt x="1085" y="160"/>
                    <a:pt x="1081" y="166"/>
                    <a:pt x="1070" y="167"/>
                  </a:cubicBezTo>
                  <a:cubicBezTo>
                    <a:pt x="1069" y="166"/>
                    <a:pt x="1069" y="166"/>
                    <a:pt x="1069" y="166"/>
                  </a:cubicBezTo>
                  <a:cubicBezTo>
                    <a:pt x="1083" y="149"/>
                    <a:pt x="1089" y="126"/>
                    <a:pt x="1098" y="105"/>
                  </a:cubicBezTo>
                  <a:cubicBezTo>
                    <a:pt x="1106" y="119"/>
                    <a:pt x="1098" y="139"/>
                    <a:pt x="1091" y="152"/>
                  </a:cubicBezTo>
                  <a:close/>
                  <a:moveTo>
                    <a:pt x="1089" y="111"/>
                  </a:moveTo>
                  <a:cubicBezTo>
                    <a:pt x="1082" y="135"/>
                    <a:pt x="1072" y="164"/>
                    <a:pt x="1049" y="176"/>
                  </a:cubicBezTo>
                  <a:cubicBezTo>
                    <a:pt x="1047" y="149"/>
                    <a:pt x="1064" y="120"/>
                    <a:pt x="1089" y="111"/>
                  </a:cubicBezTo>
                  <a:close/>
                  <a:moveTo>
                    <a:pt x="826" y="194"/>
                  </a:moveTo>
                  <a:cubicBezTo>
                    <a:pt x="824" y="193"/>
                    <a:pt x="824" y="193"/>
                    <a:pt x="824" y="193"/>
                  </a:cubicBezTo>
                  <a:cubicBezTo>
                    <a:pt x="833" y="188"/>
                    <a:pt x="844" y="190"/>
                    <a:pt x="854" y="190"/>
                  </a:cubicBezTo>
                  <a:cubicBezTo>
                    <a:pt x="859" y="188"/>
                    <a:pt x="865" y="187"/>
                    <a:pt x="869" y="189"/>
                  </a:cubicBezTo>
                  <a:cubicBezTo>
                    <a:pt x="857" y="198"/>
                    <a:pt x="839" y="200"/>
                    <a:pt x="826" y="194"/>
                  </a:cubicBezTo>
                  <a:close/>
                  <a:moveTo>
                    <a:pt x="867" y="180"/>
                  </a:moveTo>
                  <a:cubicBezTo>
                    <a:pt x="856" y="183"/>
                    <a:pt x="845" y="186"/>
                    <a:pt x="833" y="183"/>
                  </a:cubicBezTo>
                  <a:cubicBezTo>
                    <a:pt x="831" y="174"/>
                    <a:pt x="843" y="174"/>
                    <a:pt x="848" y="169"/>
                  </a:cubicBezTo>
                  <a:cubicBezTo>
                    <a:pt x="860" y="166"/>
                    <a:pt x="873" y="169"/>
                    <a:pt x="884" y="170"/>
                  </a:cubicBezTo>
                  <a:cubicBezTo>
                    <a:pt x="883" y="177"/>
                    <a:pt x="873" y="178"/>
                    <a:pt x="867" y="180"/>
                  </a:cubicBezTo>
                  <a:close/>
                  <a:moveTo>
                    <a:pt x="896" y="265"/>
                  </a:moveTo>
                  <a:cubicBezTo>
                    <a:pt x="884" y="258"/>
                    <a:pt x="881" y="246"/>
                    <a:pt x="879" y="234"/>
                  </a:cubicBezTo>
                  <a:cubicBezTo>
                    <a:pt x="879" y="224"/>
                    <a:pt x="879" y="212"/>
                    <a:pt x="891" y="210"/>
                  </a:cubicBezTo>
                  <a:cubicBezTo>
                    <a:pt x="894" y="227"/>
                    <a:pt x="891" y="246"/>
                    <a:pt x="898" y="263"/>
                  </a:cubicBezTo>
                  <a:lnTo>
                    <a:pt x="896" y="265"/>
                  </a:lnTo>
                  <a:close/>
                  <a:moveTo>
                    <a:pt x="910" y="241"/>
                  </a:moveTo>
                  <a:cubicBezTo>
                    <a:pt x="909" y="247"/>
                    <a:pt x="907" y="252"/>
                    <a:pt x="904" y="257"/>
                  </a:cubicBezTo>
                  <a:cubicBezTo>
                    <a:pt x="899" y="243"/>
                    <a:pt x="894" y="226"/>
                    <a:pt x="898" y="210"/>
                  </a:cubicBezTo>
                  <a:cubicBezTo>
                    <a:pt x="907" y="215"/>
                    <a:pt x="909" y="228"/>
                    <a:pt x="910" y="241"/>
                  </a:cubicBezTo>
                  <a:close/>
                  <a:moveTo>
                    <a:pt x="849" y="334"/>
                  </a:moveTo>
                  <a:cubicBezTo>
                    <a:pt x="840" y="335"/>
                    <a:pt x="830" y="331"/>
                    <a:pt x="826" y="323"/>
                  </a:cubicBezTo>
                  <a:cubicBezTo>
                    <a:pt x="823" y="316"/>
                    <a:pt x="822" y="307"/>
                    <a:pt x="826" y="299"/>
                  </a:cubicBezTo>
                  <a:cubicBezTo>
                    <a:pt x="837" y="314"/>
                    <a:pt x="853" y="325"/>
                    <a:pt x="872" y="325"/>
                  </a:cubicBezTo>
                  <a:cubicBezTo>
                    <a:pt x="868" y="333"/>
                    <a:pt x="858" y="334"/>
                    <a:pt x="849" y="334"/>
                  </a:cubicBezTo>
                  <a:close/>
                  <a:moveTo>
                    <a:pt x="845" y="311"/>
                  </a:moveTo>
                  <a:cubicBezTo>
                    <a:pt x="841" y="305"/>
                    <a:pt x="830" y="298"/>
                    <a:pt x="834" y="290"/>
                  </a:cubicBezTo>
                  <a:cubicBezTo>
                    <a:pt x="849" y="294"/>
                    <a:pt x="870" y="298"/>
                    <a:pt x="874" y="316"/>
                  </a:cubicBezTo>
                  <a:cubicBezTo>
                    <a:pt x="864" y="321"/>
                    <a:pt x="852" y="317"/>
                    <a:pt x="845" y="311"/>
                  </a:cubicBezTo>
                  <a:close/>
                  <a:moveTo>
                    <a:pt x="760" y="317"/>
                  </a:moveTo>
                  <a:cubicBezTo>
                    <a:pt x="771" y="315"/>
                    <a:pt x="779" y="321"/>
                    <a:pt x="787" y="327"/>
                  </a:cubicBezTo>
                  <a:cubicBezTo>
                    <a:pt x="792" y="333"/>
                    <a:pt x="800" y="341"/>
                    <a:pt x="795" y="349"/>
                  </a:cubicBezTo>
                  <a:cubicBezTo>
                    <a:pt x="783" y="341"/>
                    <a:pt x="771" y="332"/>
                    <a:pt x="759" y="323"/>
                  </a:cubicBezTo>
                  <a:cubicBezTo>
                    <a:pt x="756" y="321"/>
                    <a:pt x="758" y="318"/>
                    <a:pt x="760" y="317"/>
                  </a:cubicBezTo>
                  <a:close/>
                  <a:moveTo>
                    <a:pt x="733" y="321"/>
                  </a:moveTo>
                  <a:cubicBezTo>
                    <a:pt x="753" y="324"/>
                    <a:pt x="770" y="337"/>
                    <a:pt x="783" y="353"/>
                  </a:cubicBezTo>
                  <a:cubicBezTo>
                    <a:pt x="772" y="360"/>
                    <a:pt x="760" y="348"/>
                    <a:pt x="748" y="345"/>
                  </a:cubicBezTo>
                  <a:cubicBezTo>
                    <a:pt x="741" y="339"/>
                    <a:pt x="732" y="331"/>
                    <a:pt x="733" y="321"/>
                  </a:cubicBezTo>
                  <a:close/>
                  <a:moveTo>
                    <a:pt x="875" y="84"/>
                  </a:moveTo>
                  <a:cubicBezTo>
                    <a:pt x="880" y="88"/>
                    <a:pt x="881" y="92"/>
                    <a:pt x="882" y="97"/>
                  </a:cubicBezTo>
                  <a:cubicBezTo>
                    <a:pt x="881" y="98"/>
                    <a:pt x="881" y="98"/>
                    <a:pt x="881" y="98"/>
                  </a:cubicBezTo>
                  <a:cubicBezTo>
                    <a:pt x="871" y="90"/>
                    <a:pt x="859" y="84"/>
                    <a:pt x="853" y="73"/>
                  </a:cubicBezTo>
                  <a:cubicBezTo>
                    <a:pt x="862" y="71"/>
                    <a:pt x="871" y="77"/>
                    <a:pt x="875" y="84"/>
                  </a:cubicBezTo>
                  <a:close/>
                  <a:moveTo>
                    <a:pt x="839" y="76"/>
                  </a:moveTo>
                  <a:cubicBezTo>
                    <a:pt x="853" y="84"/>
                    <a:pt x="869" y="94"/>
                    <a:pt x="878" y="106"/>
                  </a:cubicBezTo>
                  <a:cubicBezTo>
                    <a:pt x="875" y="113"/>
                    <a:pt x="866" y="109"/>
                    <a:pt x="860" y="108"/>
                  </a:cubicBezTo>
                  <a:cubicBezTo>
                    <a:pt x="842" y="104"/>
                    <a:pt x="821" y="96"/>
                    <a:pt x="814" y="77"/>
                  </a:cubicBezTo>
                  <a:cubicBezTo>
                    <a:pt x="819" y="70"/>
                    <a:pt x="831" y="75"/>
                    <a:pt x="839" y="76"/>
                  </a:cubicBezTo>
                  <a:close/>
                  <a:moveTo>
                    <a:pt x="756" y="52"/>
                  </a:moveTo>
                  <a:cubicBezTo>
                    <a:pt x="743" y="43"/>
                    <a:pt x="738" y="29"/>
                    <a:pt x="738" y="13"/>
                  </a:cubicBezTo>
                  <a:cubicBezTo>
                    <a:pt x="738" y="9"/>
                    <a:pt x="742" y="10"/>
                    <a:pt x="744" y="12"/>
                  </a:cubicBezTo>
                  <a:cubicBezTo>
                    <a:pt x="755" y="30"/>
                    <a:pt x="755" y="30"/>
                    <a:pt x="755" y="30"/>
                  </a:cubicBezTo>
                  <a:cubicBezTo>
                    <a:pt x="757" y="36"/>
                    <a:pt x="762" y="49"/>
                    <a:pt x="756" y="52"/>
                  </a:cubicBezTo>
                  <a:close/>
                  <a:moveTo>
                    <a:pt x="757" y="18"/>
                  </a:moveTo>
                  <a:cubicBezTo>
                    <a:pt x="758" y="15"/>
                    <a:pt x="758" y="15"/>
                    <a:pt x="758" y="15"/>
                  </a:cubicBezTo>
                  <a:cubicBezTo>
                    <a:pt x="766" y="21"/>
                    <a:pt x="772" y="30"/>
                    <a:pt x="770" y="42"/>
                  </a:cubicBezTo>
                  <a:cubicBezTo>
                    <a:pt x="769" y="44"/>
                    <a:pt x="769" y="46"/>
                    <a:pt x="767" y="46"/>
                  </a:cubicBezTo>
                  <a:lnTo>
                    <a:pt x="757" y="18"/>
                  </a:lnTo>
                  <a:close/>
                  <a:moveTo>
                    <a:pt x="614" y="35"/>
                  </a:moveTo>
                  <a:cubicBezTo>
                    <a:pt x="611" y="40"/>
                    <a:pt x="611" y="40"/>
                    <a:pt x="611" y="40"/>
                  </a:cubicBezTo>
                  <a:cubicBezTo>
                    <a:pt x="608" y="40"/>
                    <a:pt x="608" y="40"/>
                    <a:pt x="608" y="40"/>
                  </a:cubicBezTo>
                  <a:lnTo>
                    <a:pt x="614" y="35"/>
                  </a:lnTo>
                  <a:close/>
                  <a:moveTo>
                    <a:pt x="623" y="41"/>
                  </a:moveTo>
                  <a:cubicBezTo>
                    <a:pt x="628" y="41"/>
                    <a:pt x="633" y="39"/>
                    <a:pt x="638" y="40"/>
                  </a:cubicBezTo>
                  <a:cubicBezTo>
                    <a:pt x="630" y="60"/>
                    <a:pt x="612" y="80"/>
                    <a:pt x="588" y="82"/>
                  </a:cubicBezTo>
                  <a:cubicBezTo>
                    <a:pt x="591" y="66"/>
                    <a:pt x="607" y="48"/>
                    <a:pt x="623" y="41"/>
                  </a:cubicBezTo>
                  <a:close/>
                  <a:moveTo>
                    <a:pt x="581" y="34"/>
                  </a:moveTo>
                  <a:cubicBezTo>
                    <a:pt x="583" y="35"/>
                    <a:pt x="583" y="35"/>
                    <a:pt x="583" y="35"/>
                  </a:cubicBezTo>
                  <a:cubicBezTo>
                    <a:pt x="582" y="47"/>
                    <a:pt x="571" y="57"/>
                    <a:pt x="561" y="61"/>
                  </a:cubicBezTo>
                  <a:cubicBezTo>
                    <a:pt x="557" y="62"/>
                    <a:pt x="557" y="62"/>
                    <a:pt x="557" y="62"/>
                  </a:cubicBezTo>
                  <a:cubicBezTo>
                    <a:pt x="556" y="47"/>
                    <a:pt x="574" y="45"/>
                    <a:pt x="581" y="34"/>
                  </a:cubicBezTo>
                  <a:close/>
                  <a:moveTo>
                    <a:pt x="572" y="30"/>
                  </a:moveTo>
                  <a:cubicBezTo>
                    <a:pt x="570" y="41"/>
                    <a:pt x="556" y="41"/>
                    <a:pt x="551" y="50"/>
                  </a:cubicBezTo>
                  <a:cubicBezTo>
                    <a:pt x="553" y="39"/>
                    <a:pt x="563" y="32"/>
                    <a:pt x="572" y="30"/>
                  </a:cubicBezTo>
                  <a:close/>
                  <a:moveTo>
                    <a:pt x="503" y="104"/>
                  </a:moveTo>
                  <a:cubicBezTo>
                    <a:pt x="498" y="106"/>
                    <a:pt x="491" y="106"/>
                    <a:pt x="487" y="104"/>
                  </a:cubicBezTo>
                  <a:cubicBezTo>
                    <a:pt x="495" y="97"/>
                    <a:pt x="505" y="92"/>
                    <a:pt x="518" y="93"/>
                  </a:cubicBezTo>
                  <a:cubicBezTo>
                    <a:pt x="516" y="99"/>
                    <a:pt x="508" y="102"/>
                    <a:pt x="503" y="104"/>
                  </a:cubicBezTo>
                  <a:close/>
                  <a:moveTo>
                    <a:pt x="486" y="93"/>
                  </a:moveTo>
                  <a:cubicBezTo>
                    <a:pt x="495" y="85"/>
                    <a:pt x="510" y="73"/>
                    <a:pt x="522" y="83"/>
                  </a:cubicBezTo>
                  <a:cubicBezTo>
                    <a:pt x="511" y="86"/>
                    <a:pt x="497" y="88"/>
                    <a:pt x="486" y="93"/>
                  </a:cubicBezTo>
                  <a:close/>
                  <a:moveTo>
                    <a:pt x="506" y="170"/>
                  </a:moveTo>
                  <a:cubicBezTo>
                    <a:pt x="506" y="155"/>
                    <a:pt x="508" y="131"/>
                    <a:pt x="529" y="128"/>
                  </a:cubicBezTo>
                  <a:cubicBezTo>
                    <a:pt x="518" y="141"/>
                    <a:pt x="516" y="158"/>
                    <a:pt x="506" y="170"/>
                  </a:cubicBezTo>
                  <a:close/>
                  <a:moveTo>
                    <a:pt x="516" y="173"/>
                  </a:moveTo>
                  <a:cubicBezTo>
                    <a:pt x="515" y="170"/>
                    <a:pt x="515" y="170"/>
                    <a:pt x="515" y="170"/>
                  </a:cubicBezTo>
                  <a:cubicBezTo>
                    <a:pt x="521" y="154"/>
                    <a:pt x="527" y="132"/>
                    <a:pt x="547" y="128"/>
                  </a:cubicBezTo>
                  <a:cubicBezTo>
                    <a:pt x="549" y="133"/>
                    <a:pt x="549" y="133"/>
                    <a:pt x="549" y="133"/>
                  </a:cubicBezTo>
                  <a:cubicBezTo>
                    <a:pt x="548" y="150"/>
                    <a:pt x="533" y="168"/>
                    <a:pt x="516" y="173"/>
                  </a:cubicBezTo>
                  <a:close/>
                  <a:moveTo>
                    <a:pt x="512" y="350"/>
                  </a:moveTo>
                  <a:cubicBezTo>
                    <a:pt x="505" y="344"/>
                    <a:pt x="495" y="338"/>
                    <a:pt x="497" y="328"/>
                  </a:cubicBezTo>
                  <a:cubicBezTo>
                    <a:pt x="508" y="340"/>
                    <a:pt x="520" y="347"/>
                    <a:pt x="534" y="353"/>
                  </a:cubicBezTo>
                  <a:cubicBezTo>
                    <a:pt x="529" y="357"/>
                    <a:pt x="518" y="353"/>
                    <a:pt x="512" y="350"/>
                  </a:cubicBezTo>
                  <a:close/>
                  <a:moveTo>
                    <a:pt x="500" y="311"/>
                  </a:moveTo>
                  <a:cubicBezTo>
                    <a:pt x="501" y="308"/>
                    <a:pt x="501" y="308"/>
                    <a:pt x="501" y="308"/>
                  </a:cubicBezTo>
                  <a:cubicBezTo>
                    <a:pt x="517" y="316"/>
                    <a:pt x="544" y="324"/>
                    <a:pt x="543" y="348"/>
                  </a:cubicBezTo>
                  <a:cubicBezTo>
                    <a:pt x="524" y="344"/>
                    <a:pt x="504" y="331"/>
                    <a:pt x="500" y="311"/>
                  </a:cubicBezTo>
                  <a:close/>
                  <a:moveTo>
                    <a:pt x="1162" y="287"/>
                  </a:moveTo>
                  <a:cubicBezTo>
                    <a:pt x="1142" y="253"/>
                    <a:pt x="1142" y="253"/>
                    <a:pt x="1142" y="253"/>
                  </a:cubicBezTo>
                  <a:cubicBezTo>
                    <a:pt x="1147" y="249"/>
                    <a:pt x="1154" y="253"/>
                    <a:pt x="1159" y="255"/>
                  </a:cubicBezTo>
                  <a:cubicBezTo>
                    <a:pt x="1167" y="264"/>
                    <a:pt x="1167" y="264"/>
                    <a:pt x="1167" y="264"/>
                  </a:cubicBezTo>
                  <a:cubicBezTo>
                    <a:pt x="1168" y="272"/>
                    <a:pt x="1169" y="282"/>
                    <a:pt x="1162" y="287"/>
                  </a:cubicBezTo>
                  <a:close/>
                  <a:moveTo>
                    <a:pt x="1153" y="291"/>
                  </a:moveTo>
                  <a:cubicBezTo>
                    <a:pt x="1145" y="290"/>
                    <a:pt x="1135" y="285"/>
                    <a:pt x="1132" y="276"/>
                  </a:cubicBezTo>
                  <a:cubicBezTo>
                    <a:pt x="1129" y="269"/>
                    <a:pt x="1130" y="261"/>
                    <a:pt x="1132" y="254"/>
                  </a:cubicBezTo>
                  <a:cubicBezTo>
                    <a:pt x="1145" y="261"/>
                    <a:pt x="1153" y="277"/>
                    <a:pt x="1153" y="291"/>
                  </a:cubicBezTo>
                  <a:close/>
                  <a:moveTo>
                    <a:pt x="1286" y="133"/>
                  </a:moveTo>
                  <a:cubicBezTo>
                    <a:pt x="1280" y="122"/>
                    <a:pt x="1274" y="108"/>
                    <a:pt x="1278" y="95"/>
                  </a:cubicBezTo>
                  <a:cubicBezTo>
                    <a:pt x="1290" y="105"/>
                    <a:pt x="1300" y="121"/>
                    <a:pt x="1302" y="139"/>
                  </a:cubicBezTo>
                  <a:cubicBezTo>
                    <a:pt x="1297" y="142"/>
                    <a:pt x="1290" y="136"/>
                    <a:pt x="1286" y="133"/>
                  </a:cubicBezTo>
                  <a:close/>
                  <a:moveTo>
                    <a:pt x="1308" y="108"/>
                  </a:moveTo>
                  <a:cubicBezTo>
                    <a:pt x="1309" y="115"/>
                    <a:pt x="1311" y="121"/>
                    <a:pt x="1308" y="127"/>
                  </a:cubicBezTo>
                  <a:cubicBezTo>
                    <a:pt x="1306" y="127"/>
                    <a:pt x="1306" y="127"/>
                    <a:pt x="1306" y="127"/>
                  </a:cubicBezTo>
                  <a:cubicBezTo>
                    <a:pt x="1301" y="114"/>
                    <a:pt x="1293" y="102"/>
                    <a:pt x="1286" y="89"/>
                  </a:cubicBezTo>
                  <a:cubicBezTo>
                    <a:pt x="1296" y="92"/>
                    <a:pt x="1304" y="98"/>
                    <a:pt x="1308" y="108"/>
                  </a:cubicBezTo>
                  <a:close/>
                  <a:moveTo>
                    <a:pt x="1306" y="15"/>
                  </a:moveTo>
                  <a:cubicBezTo>
                    <a:pt x="1322" y="25"/>
                    <a:pt x="1322" y="25"/>
                    <a:pt x="1322" y="25"/>
                  </a:cubicBezTo>
                  <a:cubicBezTo>
                    <a:pt x="1330" y="33"/>
                    <a:pt x="1340" y="42"/>
                    <a:pt x="1342" y="53"/>
                  </a:cubicBezTo>
                  <a:cubicBezTo>
                    <a:pt x="1316" y="37"/>
                    <a:pt x="1287" y="24"/>
                    <a:pt x="1255" y="24"/>
                  </a:cubicBezTo>
                  <a:cubicBezTo>
                    <a:pt x="1254" y="22"/>
                    <a:pt x="1254" y="22"/>
                    <a:pt x="1254" y="22"/>
                  </a:cubicBezTo>
                  <a:cubicBezTo>
                    <a:pt x="1267" y="13"/>
                    <a:pt x="1288" y="14"/>
                    <a:pt x="1306" y="15"/>
                  </a:cubicBezTo>
                  <a:close/>
                  <a:moveTo>
                    <a:pt x="1280" y="31"/>
                  </a:moveTo>
                  <a:cubicBezTo>
                    <a:pt x="1303" y="35"/>
                    <a:pt x="1325" y="47"/>
                    <a:pt x="1341" y="65"/>
                  </a:cubicBezTo>
                  <a:cubicBezTo>
                    <a:pt x="1333" y="73"/>
                    <a:pt x="1319" y="72"/>
                    <a:pt x="1308" y="74"/>
                  </a:cubicBezTo>
                  <a:cubicBezTo>
                    <a:pt x="1283" y="72"/>
                    <a:pt x="1253" y="65"/>
                    <a:pt x="1246" y="39"/>
                  </a:cubicBezTo>
                  <a:cubicBezTo>
                    <a:pt x="1250" y="22"/>
                    <a:pt x="1270" y="34"/>
                    <a:pt x="1280" y="31"/>
                  </a:cubicBezTo>
                  <a:close/>
                  <a:moveTo>
                    <a:pt x="1242" y="21"/>
                  </a:moveTo>
                  <a:cubicBezTo>
                    <a:pt x="1243" y="22"/>
                    <a:pt x="1246" y="25"/>
                    <a:pt x="1244" y="28"/>
                  </a:cubicBezTo>
                  <a:cubicBezTo>
                    <a:pt x="1243" y="31"/>
                    <a:pt x="1240" y="31"/>
                    <a:pt x="1239" y="30"/>
                  </a:cubicBezTo>
                  <a:lnTo>
                    <a:pt x="1242" y="21"/>
                  </a:lnTo>
                  <a:close/>
                  <a:moveTo>
                    <a:pt x="1222" y="55"/>
                  </a:moveTo>
                  <a:cubicBezTo>
                    <a:pt x="1227" y="49"/>
                    <a:pt x="1236" y="42"/>
                    <a:pt x="1244" y="46"/>
                  </a:cubicBezTo>
                  <a:cubicBezTo>
                    <a:pt x="1247" y="56"/>
                    <a:pt x="1258" y="63"/>
                    <a:pt x="1263" y="72"/>
                  </a:cubicBezTo>
                  <a:cubicBezTo>
                    <a:pt x="1268" y="89"/>
                    <a:pt x="1259" y="105"/>
                    <a:pt x="1250" y="121"/>
                  </a:cubicBezTo>
                  <a:cubicBezTo>
                    <a:pt x="1247" y="123"/>
                    <a:pt x="1243" y="125"/>
                    <a:pt x="1239" y="124"/>
                  </a:cubicBezTo>
                  <a:cubicBezTo>
                    <a:pt x="1228" y="103"/>
                    <a:pt x="1218" y="78"/>
                    <a:pt x="1222" y="55"/>
                  </a:cubicBezTo>
                  <a:close/>
                  <a:moveTo>
                    <a:pt x="1098" y="66"/>
                  </a:moveTo>
                  <a:cubicBezTo>
                    <a:pt x="1097" y="67"/>
                    <a:pt x="1094" y="68"/>
                    <a:pt x="1092" y="67"/>
                  </a:cubicBezTo>
                  <a:cubicBezTo>
                    <a:pt x="1097" y="32"/>
                    <a:pt x="1134" y="18"/>
                    <a:pt x="1160" y="6"/>
                  </a:cubicBezTo>
                  <a:cubicBezTo>
                    <a:pt x="1169" y="3"/>
                    <a:pt x="1174" y="10"/>
                    <a:pt x="1181" y="14"/>
                  </a:cubicBezTo>
                  <a:cubicBezTo>
                    <a:pt x="1181" y="18"/>
                    <a:pt x="1182" y="23"/>
                    <a:pt x="1178" y="26"/>
                  </a:cubicBezTo>
                  <a:cubicBezTo>
                    <a:pt x="1148" y="33"/>
                    <a:pt x="1124" y="50"/>
                    <a:pt x="1098" y="66"/>
                  </a:cubicBezTo>
                  <a:close/>
                  <a:moveTo>
                    <a:pt x="1166" y="76"/>
                  </a:moveTo>
                  <a:cubicBezTo>
                    <a:pt x="1148" y="86"/>
                    <a:pt x="1126" y="79"/>
                    <a:pt x="1110" y="68"/>
                  </a:cubicBezTo>
                  <a:cubicBezTo>
                    <a:pt x="1117" y="59"/>
                    <a:pt x="1130" y="54"/>
                    <a:pt x="1140" y="46"/>
                  </a:cubicBezTo>
                  <a:cubicBezTo>
                    <a:pt x="1153" y="41"/>
                    <a:pt x="1167" y="29"/>
                    <a:pt x="1182" y="33"/>
                  </a:cubicBezTo>
                  <a:cubicBezTo>
                    <a:pt x="1194" y="49"/>
                    <a:pt x="1194" y="49"/>
                    <a:pt x="1194" y="49"/>
                  </a:cubicBezTo>
                  <a:cubicBezTo>
                    <a:pt x="1192" y="65"/>
                    <a:pt x="1177" y="69"/>
                    <a:pt x="1166" y="76"/>
                  </a:cubicBezTo>
                  <a:close/>
                  <a:moveTo>
                    <a:pt x="1190" y="78"/>
                  </a:moveTo>
                  <a:cubicBezTo>
                    <a:pt x="1193" y="69"/>
                    <a:pt x="1194" y="60"/>
                    <a:pt x="1200" y="52"/>
                  </a:cubicBezTo>
                  <a:cubicBezTo>
                    <a:pt x="1214" y="54"/>
                    <a:pt x="1214" y="54"/>
                    <a:pt x="1214" y="54"/>
                  </a:cubicBezTo>
                  <a:cubicBezTo>
                    <a:pt x="1213" y="83"/>
                    <a:pt x="1228" y="107"/>
                    <a:pt x="1234" y="134"/>
                  </a:cubicBezTo>
                  <a:cubicBezTo>
                    <a:pt x="1228" y="136"/>
                    <a:pt x="1221" y="129"/>
                    <a:pt x="1214" y="126"/>
                  </a:cubicBezTo>
                  <a:cubicBezTo>
                    <a:pt x="1197" y="116"/>
                    <a:pt x="1191" y="96"/>
                    <a:pt x="1190" y="78"/>
                  </a:cubicBezTo>
                  <a:close/>
                  <a:moveTo>
                    <a:pt x="1179" y="207"/>
                  </a:moveTo>
                  <a:cubicBezTo>
                    <a:pt x="1185" y="199"/>
                    <a:pt x="1190" y="191"/>
                    <a:pt x="1195" y="184"/>
                  </a:cubicBezTo>
                  <a:cubicBezTo>
                    <a:pt x="1200" y="184"/>
                    <a:pt x="1199" y="190"/>
                    <a:pt x="1202" y="193"/>
                  </a:cubicBezTo>
                  <a:cubicBezTo>
                    <a:pt x="1200" y="202"/>
                    <a:pt x="1196" y="211"/>
                    <a:pt x="1190" y="218"/>
                  </a:cubicBezTo>
                  <a:cubicBezTo>
                    <a:pt x="1183" y="224"/>
                    <a:pt x="1175" y="225"/>
                    <a:pt x="1166" y="224"/>
                  </a:cubicBezTo>
                  <a:cubicBezTo>
                    <a:pt x="1167" y="218"/>
                    <a:pt x="1176" y="214"/>
                    <a:pt x="1179" y="207"/>
                  </a:cubicBezTo>
                  <a:close/>
                  <a:moveTo>
                    <a:pt x="1151" y="228"/>
                  </a:moveTo>
                  <a:cubicBezTo>
                    <a:pt x="1167" y="229"/>
                    <a:pt x="1188" y="234"/>
                    <a:pt x="1198" y="216"/>
                  </a:cubicBezTo>
                  <a:cubicBezTo>
                    <a:pt x="1208" y="207"/>
                    <a:pt x="1207" y="193"/>
                    <a:pt x="1202" y="181"/>
                  </a:cubicBezTo>
                  <a:cubicBezTo>
                    <a:pt x="1200" y="174"/>
                    <a:pt x="1200" y="174"/>
                    <a:pt x="1200" y="174"/>
                  </a:cubicBezTo>
                  <a:cubicBezTo>
                    <a:pt x="1208" y="131"/>
                    <a:pt x="1208" y="131"/>
                    <a:pt x="1208" y="131"/>
                  </a:cubicBezTo>
                  <a:cubicBezTo>
                    <a:pt x="1219" y="135"/>
                    <a:pt x="1232" y="139"/>
                    <a:pt x="1241" y="149"/>
                  </a:cubicBezTo>
                  <a:cubicBezTo>
                    <a:pt x="1246" y="145"/>
                    <a:pt x="1244" y="137"/>
                    <a:pt x="1243" y="132"/>
                  </a:cubicBezTo>
                  <a:cubicBezTo>
                    <a:pt x="1255" y="125"/>
                    <a:pt x="1261" y="112"/>
                    <a:pt x="1267" y="101"/>
                  </a:cubicBezTo>
                  <a:cubicBezTo>
                    <a:pt x="1269" y="101"/>
                    <a:pt x="1269" y="101"/>
                    <a:pt x="1269" y="101"/>
                  </a:cubicBezTo>
                  <a:cubicBezTo>
                    <a:pt x="1274" y="116"/>
                    <a:pt x="1273" y="134"/>
                    <a:pt x="1290" y="144"/>
                  </a:cubicBezTo>
                  <a:cubicBezTo>
                    <a:pt x="1269" y="156"/>
                    <a:pt x="1243" y="155"/>
                    <a:pt x="1219" y="159"/>
                  </a:cubicBezTo>
                  <a:cubicBezTo>
                    <a:pt x="1217" y="157"/>
                    <a:pt x="1214" y="156"/>
                    <a:pt x="1211" y="157"/>
                  </a:cubicBezTo>
                  <a:cubicBezTo>
                    <a:pt x="1208" y="168"/>
                    <a:pt x="1216" y="177"/>
                    <a:pt x="1215" y="190"/>
                  </a:cubicBezTo>
                  <a:cubicBezTo>
                    <a:pt x="1218" y="231"/>
                    <a:pt x="1201" y="273"/>
                    <a:pt x="1168" y="295"/>
                  </a:cubicBezTo>
                  <a:cubicBezTo>
                    <a:pt x="1166" y="294"/>
                    <a:pt x="1166" y="294"/>
                    <a:pt x="1166" y="294"/>
                  </a:cubicBezTo>
                  <a:cubicBezTo>
                    <a:pt x="1171" y="283"/>
                    <a:pt x="1180" y="272"/>
                    <a:pt x="1171" y="261"/>
                  </a:cubicBezTo>
                  <a:cubicBezTo>
                    <a:pt x="1161" y="239"/>
                    <a:pt x="1133" y="250"/>
                    <a:pt x="1120" y="233"/>
                  </a:cubicBezTo>
                  <a:lnTo>
                    <a:pt x="1151" y="228"/>
                  </a:lnTo>
                  <a:close/>
                  <a:moveTo>
                    <a:pt x="1105" y="236"/>
                  </a:moveTo>
                  <a:cubicBezTo>
                    <a:pt x="1140" y="240"/>
                    <a:pt x="1110" y="288"/>
                    <a:pt x="1144" y="295"/>
                  </a:cubicBezTo>
                  <a:cubicBezTo>
                    <a:pt x="1147" y="297"/>
                    <a:pt x="1155" y="298"/>
                    <a:pt x="1154" y="305"/>
                  </a:cubicBezTo>
                  <a:cubicBezTo>
                    <a:pt x="1133" y="322"/>
                    <a:pt x="1105" y="320"/>
                    <a:pt x="1079" y="326"/>
                  </a:cubicBezTo>
                  <a:cubicBezTo>
                    <a:pt x="1074" y="325"/>
                    <a:pt x="1074" y="325"/>
                    <a:pt x="1074" y="325"/>
                  </a:cubicBezTo>
                  <a:cubicBezTo>
                    <a:pt x="1079" y="309"/>
                    <a:pt x="1091" y="291"/>
                    <a:pt x="1091" y="271"/>
                  </a:cubicBezTo>
                  <a:cubicBezTo>
                    <a:pt x="1090" y="247"/>
                    <a:pt x="1063" y="238"/>
                    <a:pt x="1048" y="226"/>
                  </a:cubicBezTo>
                  <a:cubicBezTo>
                    <a:pt x="1047" y="223"/>
                    <a:pt x="1047" y="223"/>
                    <a:pt x="1047" y="223"/>
                  </a:cubicBezTo>
                  <a:cubicBezTo>
                    <a:pt x="1066" y="227"/>
                    <a:pt x="1087" y="229"/>
                    <a:pt x="1105" y="236"/>
                  </a:cubicBezTo>
                  <a:close/>
                  <a:moveTo>
                    <a:pt x="1072" y="271"/>
                  </a:moveTo>
                  <a:cubicBezTo>
                    <a:pt x="1062" y="244"/>
                    <a:pt x="1062" y="244"/>
                    <a:pt x="1062" y="244"/>
                  </a:cubicBezTo>
                  <a:cubicBezTo>
                    <a:pt x="1072" y="245"/>
                    <a:pt x="1077" y="256"/>
                    <a:pt x="1084" y="262"/>
                  </a:cubicBezTo>
                  <a:cubicBezTo>
                    <a:pt x="1084" y="274"/>
                    <a:pt x="1086" y="286"/>
                    <a:pt x="1078" y="298"/>
                  </a:cubicBezTo>
                  <a:cubicBezTo>
                    <a:pt x="1074" y="291"/>
                    <a:pt x="1075" y="279"/>
                    <a:pt x="1072" y="271"/>
                  </a:cubicBezTo>
                  <a:close/>
                  <a:moveTo>
                    <a:pt x="1043" y="251"/>
                  </a:moveTo>
                  <a:cubicBezTo>
                    <a:pt x="1046" y="237"/>
                    <a:pt x="1046" y="237"/>
                    <a:pt x="1046" y="237"/>
                  </a:cubicBezTo>
                  <a:cubicBezTo>
                    <a:pt x="1060" y="249"/>
                    <a:pt x="1065" y="267"/>
                    <a:pt x="1069" y="286"/>
                  </a:cubicBezTo>
                  <a:cubicBezTo>
                    <a:pt x="1069" y="313"/>
                    <a:pt x="1069" y="313"/>
                    <a:pt x="1069" y="313"/>
                  </a:cubicBezTo>
                  <a:cubicBezTo>
                    <a:pt x="1066" y="313"/>
                    <a:pt x="1066" y="313"/>
                    <a:pt x="1066" y="313"/>
                  </a:cubicBezTo>
                  <a:cubicBezTo>
                    <a:pt x="1048" y="298"/>
                    <a:pt x="1038" y="274"/>
                    <a:pt x="1043" y="251"/>
                  </a:cubicBezTo>
                  <a:close/>
                  <a:moveTo>
                    <a:pt x="918" y="309"/>
                  </a:moveTo>
                  <a:cubicBezTo>
                    <a:pt x="928" y="282"/>
                    <a:pt x="938" y="253"/>
                    <a:pt x="945" y="225"/>
                  </a:cubicBezTo>
                  <a:cubicBezTo>
                    <a:pt x="966" y="246"/>
                    <a:pt x="941" y="279"/>
                    <a:pt x="958" y="304"/>
                  </a:cubicBezTo>
                  <a:cubicBezTo>
                    <a:pt x="964" y="318"/>
                    <a:pt x="978" y="328"/>
                    <a:pt x="984" y="342"/>
                  </a:cubicBezTo>
                  <a:cubicBezTo>
                    <a:pt x="974" y="346"/>
                    <a:pt x="965" y="338"/>
                    <a:pt x="953" y="339"/>
                  </a:cubicBezTo>
                  <a:cubicBezTo>
                    <a:pt x="940" y="338"/>
                    <a:pt x="925" y="340"/>
                    <a:pt x="918" y="328"/>
                  </a:cubicBezTo>
                  <a:cubicBezTo>
                    <a:pt x="914" y="322"/>
                    <a:pt x="913" y="315"/>
                    <a:pt x="918" y="309"/>
                  </a:cubicBezTo>
                  <a:close/>
                  <a:moveTo>
                    <a:pt x="986" y="294"/>
                  </a:moveTo>
                  <a:cubicBezTo>
                    <a:pt x="986" y="305"/>
                    <a:pt x="991" y="317"/>
                    <a:pt x="984" y="327"/>
                  </a:cubicBezTo>
                  <a:cubicBezTo>
                    <a:pt x="969" y="315"/>
                    <a:pt x="954" y="296"/>
                    <a:pt x="957" y="274"/>
                  </a:cubicBezTo>
                  <a:cubicBezTo>
                    <a:pt x="961" y="244"/>
                    <a:pt x="961" y="244"/>
                    <a:pt x="961" y="244"/>
                  </a:cubicBezTo>
                  <a:cubicBezTo>
                    <a:pt x="979" y="255"/>
                    <a:pt x="979" y="277"/>
                    <a:pt x="986" y="294"/>
                  </a:cubicBezTo>
                  <a:close/>
                  <a:moveTo>
                    <a:pt x="982" y="258"/>
                  </a:moveTo>
                  <a:cubicBezTo>
                    <a:pt x="997" y="266"/>
                    <a:pt x="1000" y="290"/>
                    <a:pt x="997" y="307"/>
                  </a:cubicBezTo>
                  <a:cubicBezTo>
                    <a:pt x="998" y="309"/>
                    <a:pt x="996" y="309"/>
                    <a:pt x="995" y="310"/>
                  </a:cubicBezTo>
                  <a:cubicBezTo>
                    <a:pt x="991" y="293"/>
                    <a:pt x="986" y="273"/>
                    <a:pt x="982" y="258"/>
                  </a:cubicBezTo>
                  <a:close/>
                  <a:moveTo>
                    <a:pt x="932" y="348"/>
                  </a:moveTo>
                  <a:cubicBezTo>
                    <a:pt x="934" y="345"/>
                    <a:pt x="934" y="345"/>
                    <a:pt x="934" y="345"/>
                  </a:cubicBezTo>
                  <a:cubicBezTo>
                    <a:pt x="957" y="343"/>
                    <a:pt x="982" y="345"/>
                    <a:pt x="993" y="367"/>
                  </a:cubicBezTo>
                  <a:cubicBezTo>
                    <a:pt x="993" y="370"/>
                    <a:pt x="993" y="370"/>
                    <a:pt x="993" y="370"/>
                  </a:cubicBezTo>
                  <a:cubicBezTo>
                    <a:pt x="972" y="369"/>
                    <a:pt x="944" y="370"/>
                    <a:pt x="932" y="348"/>
                  </a:cubicBezTo>
                  <a:close/>
                  <a:moveTo>
                    <a:pt x="985" y="378"/>
                  </a:moveTo>
                  <a:cubicBezTo>
                    <a:pt x="977" y="386"/>
                    <a:pt x="961" y="391"/>
                    <a:pt x="948" y="387"/>
                  </a:cubicBezTo>
                  <a:cubicBezTo>
                    <a:pt x="937" y="382"/>
                    <a:pt x="930" y="372"/>
                    <a:pt x="927" y="361"/>
                  </a:cubicBezTo>
                  <a:cubicBezTo>
                    <a:pt x="928" y="355"/>
                    <a:pt x="928" y="355"/>
                    <a:pt x="928" y="355"/>
                  </a:cubicBezTo>
                  <a:cubicBezTo>
                    <a:pt x="943" y="369"/>
                    <a:pt x="962" y="377"/>
                    <a:pt x="984" y="377"/>
                  </a:cubicBezTo>
                  <a:lnTo>
                    <a:pt x="985" y="378"/>
                  </a:lnTo>
                  <a:close/>
                  <a:moveTo>
                    <a:pt x="682" y="345"/>
                  </a:moveTo>
                  <a:cubicBezTo>
                    <a:pt x="688" y="356"/>
                    <a:pt x="698" y="368"/>
                    <a:pt x="705" y="374"/>
                  </a:cubicBezTo>
                  <a:cubicBezTo>
                    <a:pt x="687" y="372"/>
                    <a:pt x="670" y="359"/>
                    <a:pt x="660" y="345"/>
                  </a:cubicBezTo>
                  <a:cubicBezTo>
                    <a:pt x="660" y="338"/>
                    <a:pt x="669" y="334"/>
                    <a:pt x="672" y="329"/>
                  </a:cubicBezTo>
                  <a:cubicBezTo>
                    <a:pt x="680" y="332"/>
                    <a:pt x="677" y="341"/>
                    <a:pt x="682" y="345"/>
                  </a:cubicBezTo>
                  <a:close/>
                  <a:moveTo>
                    <a:pt x="796" y="264"/>
                  </a:moveTo>
                  <a:cubicBezTo>
                    <a:pt x="800" y="272"/>
                    <a:pt x="798" y="281"/>
                    <a:pt x="802" y="290"/>
                  </a:cubicBezTo>
                  <a:cubicBezTo>
                    <a:pt x="799" y="294"/>
                    <a:pt x="795" y="290"/>
                    <a:pt x="793" y="289"/>
                  </a:cubicBezTo>
                  <a:cubicBezTo>
                    <a:pt x="773" y="264"/>
                    <a:pt x="748" y="242"/>
                    <a:pt x="718" y="234"/>
                  </a:cubicBezTo>
                  <a:cubicBezTo>
                    <a:pt x="717" y="229"/>
                    <a:pt x="721" y="225"/>
                    <a:pt x="724" y="222"/>
                  </a:cubicBezTo>
                  <a:cubicBezTo>
                    <a:pt x="754" y="219"/>
                    <a:pt x="782" y="238"/>
                    <a:pt x="796" y="264"/>
                  </a:cubicBezTo>
                  <a:close/>
                  <a:moveTo>
                    <a:pt x="775" y="133"/>
                  </a:moveTo>
                  <a:cubicBezTo>
                    <a:pt x="771" y="140"/>
                    <a:pt x="761" y="142"/>
                    <a:pt x="754" y="140"/>
                  </a:cubicBezTo>
                  <a:cubicBezTo>
                    <a:pt x="751" y="138"/>
                    <a:pt x="748" y="135"/>
                    <a:pt x="746" y="132"/>
                  </a:cubicBezTo>
                  <a:cubicBezTo>
                    <a:pt x="754" y="127"/>
                    <a:pt x="768" y="125"/>
                    <a:pt x="775" y="133"/>
                  </a:cubicBezTo>
                  <a:close/>
                  <a:moveTo>
                    <a:pt x="668" y="105"/>
                  </a:moveTo>
                  <a:cubicBezTo>
                    <a:pt x="683" y="119"/>
                    <a:pt x="701" y="132"/>
                    <a:pt x="697" y="154"/>
                  </a:cubicBezTo>
                  <a:cubicBezTo>
                    <a:pt x="700" y="159"/>
                    <a:pt x="694" y="173"/>
                    <a:pt x="703" y="172"/>
                  </a:cubicBezTo>
                  <a:cubicBezTo>
                    <a:pt x="715" y="151"/>
                    <a:pt x="715" y="151"/>
                    <a:pt x="715" y="151"/>
                  </a:cubicBezTo>
                  <a:cubicBezTo>
                    <a:pt x="741" y="164"/>
                    <a:pt x="767" y="145"/>
                    <a:pt x="791" y="136"/>
                  </a:cubicBezTo>
                  <a:cubicBezTo>
                    <a:pt x="798" y="158"/>
                    <a:pt x="794" y="181"/>
                    <a:pt x="781" y="199"/>
                  </a:cubicBezTo>
                  <a:cubicBezTo>
                    <a:pt x="751" y="216"/>
                    <a:pt x="751" y="216"/>
                    <a:pt x="751" y="216"/>
                  </a:cubicBezTo>
                  <a:cubicBezTo>
                    <a:pt x="719" y="215"/>
                    <a:pt x="719" y="215"/>
                    <a:pt x="719" y="215"/>
                  </a:cubicBezTo>
                  <a:cubicBezTo>
                    <a:pt x="715" y="212"/>
                    <a:pt x="716" y="206"/>
                    <a:pt x="714" y="202"/>
                  </a:cubicBezTo>
                  <a:cubicBezTo>
                    <a:pt x="721" y="187"/>
                    <a:pt x="737" y="177"/>
                    <a:pt x="743" y="163"/>
                  </a:cubicBezTo>
                  <a:cubicBezTo>
                    <a:pt x="739" y="163"/>
                    <a:pt x="739" y="163"/>
                    <a:pt x="739" y="163"/>
                  </a:cubicBezTo>
                  <a:cubicBezTo>
                    <a:pt x="716" y="187"/>
                    <a:pt x="716" y="187"/>
                    <a:pt x="716" y="187"/>
                  </a:cubicBezTo>
                  <a:cubicBezTo>
                    <a:pt x="714" y="187"/>
                    <a:pt x="711" y="183"/>
                    <a:pt x="709" y="186"/>
                  </a:cubicBezTo>
                  <a:cubicBezTo>
                    <a:pt x="707" y="190"/>
                    <a:pt x="707" y="190"/>
                    <a:pt x="707" y="190"/>
                  </a:cubicBezTo>
                  <a:cubicBezTo>
                    <a:pt x="711" y="192"/>
                    <a:pt x="711" y="192"/>
                    <a:pt x="711" y="192"/>
                  </a:cubicBezTo>
                  <a:cubicBezTo>
                    <a:pt x="710" y="193"/>
                    <a:pt x="710" y="193"/>
                    <a:pt x="710" y="193"/>
                  </a:cubicBezTo>
                  <a:cubicBezTo>
                    <a:pt x="699" y="186"/>
                    <a:pt x="687" y="185"/>
                    <a:pt x="676" y="183"/>
                  </a:cubicBezTo>
                  <a:cubicBezTo>
                    <a:pt x="671" y="153"/>
                    <a:pt x="664" y="124"/>
                    <a:pt x="653" y="95"/>
                  </a:cubicBezTo>
                  <a:cubicBezTo>
                    <a:pt x="658" y="96"/>
                    <a:pt x="665" y="101"/>
                    <a:pt x="668" y="105"/>
                  </a:cubicBezTo>
                  <a:close/>
                  <a:moveTo>
                    <a:pt x="684" y="191"/>
                  </a:moveTo>
                  <a:cubicBezTo>
                    <a:pt x="684" y="192"/>
                    <a:pt x="682" y="193"/>
                    <a:pt x="680" y="192"/>
                  </a:cubicBezTo>
                  <a:cubicBezTo>
                    <a:pt x="681" y="190"/>
                    <a:pt x="681" y="190"/>
                    <a:pt x="681" y="190"/>
                  </a:cubicBezTo>
                  <a:lnTo>
                    <a:pt x="684" y="191"/>
                  </a:lnTo>
                  <a:close/>
                  <a:moveTo>
                    <a:pt x="671" y="192"/>
                  </a:moveTo>
                  <a:cubicBezTo>
                    <a:pt x="669" y="200"/>
                    <a:pt x="660" y="197"/>
                    <a:pt x="655" y="201"/>
                  </a:cubicBezTo>
                  <a:cubicBezTo>
                    <a:pt x="654" y="197"/>
                    <a:pt x="662" y="192"/>
                    <a:pt x="667" y="191"/>
                  </a:cubicBezTo>
                  <a:cubicBezTo>
                    <a:pt x="668" y="191"/>
                    <a:pt x="670" y="190"/>
                    <a:pt x="671" y="192"/>
                  </a:cubicBezTo>
                  <a:close/>
                  <a:moveTo>
                    <a:pt x="628" y="125"/>
                  </a:moveTo>
                  <a:cubicBezTo>
                    <a:pt x="634" y="117"/>
                    <a:pt x="639" y="107"/>
                    <a:pt x="646" y="100"/>
                  </a:cubicBezTo>
                  <a:cubicBezTo>
                    <a:pt x="652" y="114"/>
                    <a:pt x="652" y="114"/>
                    <a:pt x="652" y="114"/>
                  </a:cubicBezTo>
                  <a:cubicBezTo>
                    <a:pt x="660" y="135"/>
                    <a:pt x="669" y="160"/>
                    <a:pt x="667" y="183"/>
                  </a:cubicBezTo>
                  <a:cubicBezTo>
                    <a:pt x="658" y="187"/>
                    <a:pt x="649" y="200"/>
                    <a:pt x="640" y="192"/>
                  </a:cubicBezTo>
                  <a:cubicBezTo>
                    <a:pt x="624" y="176"/>
                    <a:pt x="618" y="146"/>
                    <a:pt x="628" y="125"/>
                  </a:cubicBezTo>
                  <a:close/>
                  <a:moveTo>
                    <a:pt x="650" y="204"/>
                  </a:moveTo>
                  <a:cubicBezTo>
                    <a:pt x="643" y="211"/>
                    <a:pt x="642" y="224"/>
                    <a:pt x="641" y="233"/>
                  </a:cubicBezTo>
                  <a:cubicBezTo>
                    <a:pt x="636" y="228"/>
                    <a:pt x="639" y="217"/>
                    <a:pt x="641" y="211"/>
                  </a:cubicBezTo>
                  <a:cubicBezTo>
                    <a:pt x="643" y="206"/>
                    <a:pt x="645" y="203"/>
                    <a:pt x="650" y="204"/>
                  </a:cubicBezTo>
                  <a:close/>
                  <a:moveTo>
                    <a:pt x="565" y="182"/>
                  </a:moveTo>
                  <a:cubicBezTo>
                    <a:pt x="582" y="176"/>
                    <a:pt x="606" y="171"/>
                    <a:pt x="623" y="182"/>
                  </a:cubicBezTo>
                  <a:cubicBezTo>
                    <a:pt x="638" y="202"/>
                    <a:pt x="638" y="202"/>
                    <a:pt x="638" y="202"/>
                  </a:cubicBezTo>
                  <a:cubicBezTo>
                    <a:pt x="638" y="206"/>
                    <a:pt x="635" y="210"/>
                    <a:pt x="632" y="211"/>
                  </a:cubicBezTo>
                  <a:cubicBezTo>
                    <a:pt x="617" y="206"/>
                    <a:pt x="602" y="202"/>
                    <a:pt x="585" y="203"/>
                  </a:cubicBezTo>
                  <a:cubicBezTo>
                    <a:pt x="544" y="199"/>
                    <a:pt x="544" y="199"/>
                    <a:pt x="544" y="199"/>
                  </a:cubicBezTo>
                  <a:cubicBezTo>
                    <a:pt x="546" y="191"/>
                    <a:pt x="557" y="187"/>
                    <a:pt x="565" y="182"/>
                  </a:cubicBezTo>
                  <a:close/>
                  <a:moveTo>
                    <a:pt x="556" y="238"/>
                  </a:moveTo>
                  <a:cubicBezTo>
                    <a:pt x="544" y="230"/>
                    <a:pt x="540" y="218"/>
                    <a:pt x="530" y="209"/>
                  </a:cubicBezTo>
                  <a:cubicBezTo>
                    <a:pt x="542" y="204"/>
                    <a:pt x="558" y="208"/>
                    <a:pt x="571" y="208"/>
                  </a:cubicBezTo>
                  <a:cubicBezTo>
                    <a:pt x="591" y="210"/>
                    <a:pt x="613" y="207"/>
                    <a:pt x="629" y="220"/>
                  </a:cubicBezTo>
                  <a:cubicBezTo>
                    <a:pt x="633" y="228"/>
                    <a:pt x="634" y="242"/>
                    <a:pt x="623" y="246"/>
                  </a:cubicBezTo>
                  <a:cubicBezTo>
                    <a:pt x="601" y="253"/>
                    <a:pt x="573" y="253"/>
                    <a:pt x="556" y="238"/>
                  </a:cubicBezTo>
                  <a:close/>
                  <a:moveTo>
                    <a:pt x="613" y="270"/>
                  </a:moveTo>
                  <a:cubicBezTo>
                    <a:pt x="619" y="260"/>
                    <a:pt x="626" y="245"/>
                    <a:pt x="638" y="247"/>
                  </a:cubicBezTo>
                  <a:cubicBezTo>
                    <a:pt x="641" y="251"/>
                    <a:pt x="650" y="260"/>
                    <a:pt x="653" y="250"/>
                  </a:cubicBezTo>
                  <a:cubicBezTo>
                    <a:pt x="657" y="249"/>
                    <a:pt x="655" y="254"/>
                    <a:pt x="658" y="256"/>
                  </a:cubicBezTo>
                  <a:cubicBezTo>
                    <a:pt x="660" y="251"/>
                    <a:pt x="670" y="256"/>
                    <a:pt x="669" y="249"/>
                  </a:cubicBezTo>
                  <a:cubicBezTo>
                    <a:pt x="668" y="248"/>
                    <a:pt x="665" y="247"/>
                    <a:pt x="664" y="246"/>
                  </a:cubicBezTo>
                  <a:cubicBezTo>
                    <a:pt x="665" y="240"/>
                    <a:pt x="670" y="238"/>
                    <a:pt x="675" y="238"/>
                  </a:cubicBezTo>
                  <a:cubicBezTo>
                    <a:pt x="685" y="238"/>
                    <a:pt x="695" y="240"/>
                    <a:pt x="703" y="246"/>
                  </a:cubicBezTo>
                  <a:cubicBezTo>
                    <a:pt x="706" y="244"/>
                    <a:pt x="701" y="241"/>
                    <a:pt x="700" y="239"/>
                  </a:cubicBezTo>
                  <a:cubicBezTo>
                    <a:pt x="710" y="229"/>
                    <a:pt x="719" y="245"/>
                    <a:pt x="730" y="245"/>
                  </a:cubicBezTo>
                  <a:cubicBezTo>
                    <a:pt x="752" y="252"/>
                    <a:pt x="769" y="273"/>
                    <a:pt x="786" y="288"/>
                  </a:cubicBezTo>
                  <a:cubicBezTo>
                    <a:pt x="785" y="293"/>
                    <a:pt x="793" y="293"/>
                    <a:pt x="789" y="297"/>
                  </a:cubicBezTo>
                  <a:cubicBezTo>
                    <a:pt x="767" y="297"/>
                    <a:pt x="740" y="305"/>
                    <a:pt x="722" y="290"/>
                  </a:cubicBezTo>
                  <a:cubicBezTo>
                    <a:pt x="711" y="283"/>
                    <a:pt x="702" y="271"/>
                    <a:pt x="695" y="261"/>
                  </a:cubicBezTo>
                  <a:cubicBezTo>
                    <a:pt x="692" y="262"/>
                    <a:pt x="692" y="262"/>
                    <a:pt x="692" y="262"/>
                  </a:cubicBezTo>
                  <a:cubicBezTo>
                    <a:pt x="691" y="289"/>
                    <a:pt x="681" y="317"/>
                    <a:pt x="657" y="334"/>
                  </a:cubicBezTo>
                  <a:cubicBezTo>
                    <a:pt x="648" y="340"/>
                    <a:pt x="637" y="339"/>
                    <a:pt x="630" y="349"/>
                  </a:cubicBezTo>
                  <a:cubicBezTo>
                    <a:pt x="626" y="332"/>
                    <a:pt x="632" y="313"/>
                    <a:pt x="637" y="295"/>
                  </a:cubicBezTo>
                  <a:cubicBezTo>
                    <a:pt x="641" y="283"/>
                    <a:pt x="652" y="272"/>
                    <a:pt x="658" y="260"/>
                  </a:cubicBezTo>
                  <a:cubicBezTo>
                    <a:pt x="656" y="259"/>
                    <a:pt x="656" y="259"/>
                    <a:pt x="656" y="259"/>
                  </a:cubicBezTo>
                  <a:cubicBezTo>
                    <a:pt x="632" y="281"/>
                    <a:pt x="623" y="313"/>
                    <a:pt x="621" y="347"/>
                  </a:cubicBezTo>
                  <a:cubicBezTo>
                    <a:pt x="619" y="348"/>
                    <a:pt x="616" y="344"/>
                    <a:pt x="615" y="341"/>
                  </a:cubicBezTo>
                  <a:cubicBezTo>
                    <a:pt x="601" y="322"/>
                    <a:pt x="600" y="289"/>
                    <a:pt x="613" y="270"/>
                  </a:cubicBezTo>
                  <a:close/>
                  <a:moveTo>
                    <a:pt x="650" y="348"/>
                  </a:moveTo>
                  <a:cubicBezTo>
                    <a:pt x="649" y="349"/>
                    <a:pt x="649" y="349"/>
                    <a:pt x="649" y="349"/>
                  </a:cubicBezTo>
                  <a:cubicBezTo>
                    <a:pt x="647" y="348"/>
                    <a:pt x="647" y="348"/>
                    <a:pt x="647" y="348"/>
                  </a:cubicBezTo>
                  <a:cubicBezTo>
                    <a:pt x="648" y="348"/>
                    <a:pt x="649" y="347"/>
                    <a:pt x="650" y="348"/>
                  </a:cubicBezTo>
                  <a:close/>
                  <a:moveTo>
                    <a:pt x="572" y="301"/>
                  </a:moveTo>
                  <a:cubicBezTo>
                    <a:pt x="574" y="294"/>
                    <a:pt x="573" y="288"/>
                    <a:pt x="578" y="283"/>
                  </a:cubicBezTo>
                  <a:cubicBezTo>
                    <a:pt x="587" y="287"/>
                    <a:pt x="585" y="296"/>
                    <a:pt x="585" y="304"/>
                  </a:cubicBezTo>
                  <a:cubicBezTo>
                    <a:pt x="583" y="311"/>
                    <a:pt x="583" y="317"/>
                    <a:pt x="578" y="324"/>
                  </a:cubicBezTo>
                  <a:cubicBezTo>
                    <a:pt x="571" y="319"/>
                    <a:pt x="571" y="308"/>
                    <a:pt x="572" y="301"/>
                  </a:cubicBezTo>
                  <a:close/>
                  <a:moveTo>
                    <a:pt x="567" y="337"/>
                  </a:moveTo>
                  <a:cubicBezTo>
                    <a:pt x="562" y="331"/>
                    <a:pt x="558" y="323"/>
                    <a:pt x="557" y="315"/>
                  </a:cubicBezTo>
                  <a:cubicBezTo>
                    <a:pt x="562" y="306"/>
                    <a:pt x="562" y="306"/>
                    <a:pt x="562" y="306"/>
                  </a:cubicBezTo>
                  <a:cubicBezTo>
                    <a:pt x="569" y="314"/>
                    <a:pt x="566" y="328"/>
                    <a:pt x="573" y="336"/>
                  </a:cubicBezTo>
                  <a:cubicBezTo>
                    <a:pt x="573" y="341"/>
                    <a:pt x="569" y="338"/>
                    <a:pt x="567" y="337"/>
                  </a:cubicBezTo>
                  <a:close/>
                  <a:moveTo>
                    <a:pt x="563" y="370"/>
                  </a:moveTo>
                  <a:cubicBezTo>
                    <a:pt x="574" y="357"/>
                    <a:pt x="591" y="355"/>
                    <a:pt x="607" y="350"/>
                  </a:cubicBezTo>
                  <a:cubicBezTo>
                    <a:pt x="610" y="350"/>
                    <a:pt x="614" y="352"/>
                    <a:pt x="615" y="356"/>
                  </a:cubicBezTo>
                  <a:cubicBezTo>
                    <a:pt x="609" y="383"/>
                    <a:pt x="571" y="402"/>
                    <a:pt x="584" y="433"/>
                  </a:cubicBezTo>
                  <a:cubicBezTo>
                    <a:pt x="589" y="449"/>
                    <a:pt x="609" y="454"/>
                    <a:pt x="618" y="468"/>
                  </a:cubicBezTo>
                  <a:cubicBezTo>
                    <a:pt x="620" y="469"/>
                    <a:pt x="623" y="468"/>
                    <a:pt x="624" y="466"/>
                  </a:cubicBezTo>
                  <a:cubicBezTo>
                    <a:pt x="616" y="447"/>
                    <a:pt x="634" y="430"/>
                    <a:pt x="630" y="409"/>
                  </a:cubicBezTo>
                  <a:cubicBezTo>
                    <a:pt x="628" y="396"/>
                    <a:pt x="621" y="385"/>
                    <a:pt x="615" y="374"/>
                  </a:cubicBezTo>
                  <a:cubicBezTo>
                    <a:pt x="615" y="370"/>
                    <a:pt x="618" y="366"/>
                    <a:pt x="621" y="364"/>
                  </a:cubicBezTo>
                  <a:cubicBezTo>
                    <a:pt x="630" y="370"/>
                    <a:pt x="630" y="357"/>
                    <a:pt x="637" y="354"/>
                  </a:cubicBezTo>
                  <a:cubicBezTo>
                    <a:pt x="672" y="363"/>
                    <a:pt x="700" y="388"/>
                    <a:pt x="737" y="391"/>
                  </a:cubicBezTo>
                  <a:cubicBezTo>
                    <a:pt x="749" y="393"/>
                    <a:pt x="763" y="389"/>
                    <a:pt x="771" y="394"/>
                  </a:cubicBezTo>
                  <a:cubicBezTo>
                    <a:pt x="766" y="403"/>
                    <a:pt x="754" y="410"/>
                    <a:pt x="749" y="420"/>
                  </a:cubicBezTo>
                  <a:cubicBezTo>
                    <a:pt x="738" y="431"/>
                    <a:pt x="722" y="440"/>
                    <a:pt x="707" y="434"/>
                  </a:cubicBezTo>
                  <a:cubicBezTo>
                    <a:pt x="694" y="407"/>
                    <a:pt x="660" y="411"/>
                    <a:pt x="644" y="389"/>
                  </a:cubicBezTo>
                  <a:cubicBezTo>
                    <a:pt x="641" y="387"/>
                    <a:pt x="638" y="391"/>
                    <a:pt x="638" y="394"/>
                  </a:cubicBezTo>
                  <a:cubicBezTo>
                    <a:pt x="647" y="436"/>
                    <a:pt x="647" y="436"/>
                    <a:pt x="647" y="436"/>
                  </a:cubicBezTo>
                  <a:cubicBezTo>
                    <a:pt x="657" y="451"/>
                    <a:pt x="674" y="458"/>
                    <a:pt x="691" y="455"/>
                  </a:cubicBezTo>
                  <a:cubicBezTo>
                    <a:pt x="706" y="456"/>
                    <a:pt x="714" y="438"/>
                    <a:pt x="730" y="442"/>
                  </a:cubicBezTo>
                  <a:cubicBezTo>
                    <a:pt x="730" y="447"/>
                    <a:pt x="724" y="451"/>
                    <a:pt x="722" y="456"/>
                  </a:cubicBezTo>
                  <a:cubicBezTo>
                    <a:pt x="717" y="468"/>
                    <a:pt x="718" y="480"/>
                    <a:pt x="723" y="491"/>
                  </a:cubicBezTo>
                  <a:cubicBezTo>
                    <a:pt x="730" y="505"/>
                    <a:pt x="745" y="510"/>
                    <a:pt x="756" y="520"/>
                  </a:cubicBezTo>
                  <a:cubicBezTo>
                    <a:pt x="766" y="519"/>
                    <a:pt x="757" y="508"/>
                    <a:pt x="759" y="503"/>
                  </a:cubicBezTo>
                  <a:cubicBezTo>
                    <a:pt x="776" y="466"/>
                    <a:pt x="727" y="425"/>
                    <a:pt x="776" y="401"/>
                  </a:cubicBezTo>
                  <a:cubicBezTo>
                    <a:pt x="785" y="390"/>
                    <a:pt x="799" y="386"/>
                    <a:pt x="814" y="389"/>
                  </a:cubicBezTo>
                  <a:cubicBezTo>
                    <a:pt x="811" y="404"/>
                    <a:pt x="793" y="407"/>
                    <a:pt x="788" y="420"/>
                  </a:cubicBezTo>
                  <a:cubicBezTo>
                    <a:pt x="785" y="438"/>
                    <a:pt x="800" y="457"/>
                    <a:pt x="786" y="472"/>
                  </a:cubicBezTo>
                  <a:cubicBezTo>
                    <a:pt x="786" y="475"/>
                    <a:pt x="788" y="476"/>
                    <a:pt x="790" y="476"/>
                  </a:cubicBezTo>
                  <a:cubicBezTo>
                    <a:pt x="828" y="455"/>
                    <a:pt x="795" y="404"/>
                    <a:pt x="832" y="383"/>
                  </a:cubicBezTo>
                  <a:cubicBezTo>
                    <a:pt x="860" y="372"/>
                    <a:pt x="882" y="352"/>
                    <a:pt x="905" y="330"/>
                  </a:cubicBezTo>
                  <a:cubicBezTo>
                    <a:pt x="907" y="344"/>
                    <a:pt x="906" y="363"/>
                    <a:pt x="889" y="368"/>
                  </a:cubicBezTo>
                  <a:cubicBezTo>
                    <a:pt x="851" y="383"/>
                    <a:pt x="843" y="425"/>
                    <a:pt x="826" y="456"/>
                  </a:cubicBezTo>
                  <a:cubicBezTo>
                    <a:pt x="828" y="458"/>
                    <a:pt x="828" y="458"/>
                    <a:pt x="828" y="458"/>
                  </a:cubicBezTo>
                  <a:cubicBezTo>
                    <a:pt x="845" y="437"/>
                    <a:pt x="877" y="447"/>
                    <a:pt x="892" y="425"/>
                  </a:cubicBezTo>
                  <a:cubicBezTo>
                    <a:pt x="916" y="402"/>
                    <a:pt x="908" y="367"/>
                    <a:pt x="913" y="336"/>
                  </a:cubicBezTo>
                  <a:cubicBezTo>
                    <a:pt x="916" y="333"/>
                    <a:pt x="918" y="339"/>
                    <a:pt x="919" y="341"/>
                  </a:cubicBezTo>
                  <a:cubicBezTo>
                    <a:pt x="922" y="361"/>
                    <a:pt x="926" y="388"/>
                    <a:pt x="949" y="393"/>
                  </a:cubicBezTo>
                  <a:cubicBezTo>
                    <a:pt x="972" y="399"/>
                    <a:pt x="987" y="380"/>
                    <a:pt x="1009" y="382"/>
                  </a:cubicBezTo>
                  <a:cubicBezTo>
                    <a:pt x="1004" y="372"/>
                    <a:pt x="996" y="360"/>
                    <a:pt x="990" y="350"/>
                  </a:cubicBezTo>
                  <a:cubicBezTo>
                    <a:pt x="1000" y="321"/>
                    <a:pt x="1013" y="286"/>
                    <a:pt x="993" y="258"/>
                  </a:cubicBezTo>
                  <a:cubicBezTo>
                    <a:pt x="969" y="241"/>
                    <a:pt x="969" y="241"/>
                    <a:pt x="969" y="241"/>
                  </a:cubicBezTo>
                  <a:cubicBezTo>
                    <a:pt x="947" y="214"/>
                    <a:pt x="947" y="214"/>
                    <a:pt x="947" y="214"/>
                  </a:cubicBezTo>
                  <a:cubicBezTo>
                    <a:pt x="944" y="195"/>
                    <a:pt x="946" y="177"/>
                    <a:pt x="946" y="160"/>
                  </a:cubicBezTo>
                  <a:cubicBezTo>
                    <a:pt x="971" y="184"/>
                    <a:pt x="1000" y="202"/>
                    <a:pt x="1031" y="215"/>
                  </a:cubicBezTo>
                  <a:cubicBezTo>
                    <a:pt x="1045" y="227"/>
                    <a:pt x="1036" y="245"/>
                    <a:pt x="1036" y="260"/>
                  </a:cubicBezTo>
                  <a:cubicBezTo>
                    <a:pt x="1033" y="282"/>
                    <a:pt x="1045" y="300"/>
                    <a:pt x="1060" y="314"/>
                  </a:cubicBezTo>
                  <a:cubicBezTo>
                    <a:pt x="1061" y="317"/>
                    <a:pt x="1063" y="322"/>
                    <a:pt x="1060" y="327"/>
                  </a:cubicBezTo>
                  <a:cubicBezTo>
                    <a:pt x="1045" y="333"/>
                    <a:pt x="1031" y="325"/>
                    <a:pt x="1015" y="328"/>
                  </a:cubicBezTo>
                  <a:cubicBezTo>
                    <a:pt x="1012" y="373"/>
                    <a:pt x="1014" y="422"/>
                    <a:pt x="973" y="449"/>
                  </a:cubicBezTo>
                  <a:cubicBezTo>
                    <a:pt x="942" y="474"/>
                    <a:pt x="895" y="466"/>
                    <a:pt x="858" y="475"/>
                  </a:cubicBezTo>
                  <a:cubicBezTo>
                    <a:pt x="830" y="481"/>
                    <a:pt x="804" y="491"/>
                    <a:pt x="781" y="506"/>
                  </a:cubicBezTo>
                  <a:cubicBezTo>
                    <a:pt x="770" y="516"/>
                    <a:pt x="759" y="526"/>
                    <a:pt x="750" y="539"/>
                  </a:cubicBezTo>
                  <a:cubicBezTo>
                    <a:pt x="740" y="527"/>
                    <a:pt x="726" y="512"/>
                    <a:pt x="712" y="501"/>
                  </a:cubicBezTo>
                  <a:cubicBezTo>
                    <a:pt x="688" y="484"/>
                    <a:pt x="657" y="482"/>
                    <a:pt x="628" y="475"/>
                  </a:cubicBezTo>
                  <a:cubicBezTo>
                    <a:pt x="590" y="469"/>
                    <a:pt x="549" y="465"/>
                    <a:pt x="522" y="437"/>
                  </a:cubicBezTo>
                  <a:cubicBezTo>
                    <a:pt x="527" y="429"/>
                    <a:pt x="537" y="425"/>
                    <a:pt x="544" y="418"/>
                  </a:cubicBezTo>
                  <a:cubicBezTo>
                    <a:pt x="559" y="406"/>
                    <a:pt x="564" y="388"/>
                    <a:pt x="563" y="370"/>
                  </a:cubicBezTo>
                  <a:close/>
                  <a:moveTo>
                    <a:pt x="625" y="417"/>
                  </a:moveTo>
                  <a:cubicBezTo>
                    <a:pt x="622" y="429"/>
                    <a:pt x="622" y="440"/>
                    <a:pt x="614" y="450"/>
                  </a:cubicBezTo>
                  <a:cubicBezTo>
                    <a:pt x="602" y="433"/>
                    <a:pt x="598" y="402"/>
                    <a:pt x="610" y="384"/>
                  </a:cubicBezTo>
                  <a:cubicBezTo>
                    <a:pt x="620" y="390"/>
                    <a:pt x="622" y="407"/>
                    <a:pt x="625" y="417"/>
                  </a:cubicBezTo>
                  <a:close/>
                  <a:moveTo>
                    <a:pt x="601" y="442"/>
                  </a:moveTo>
                  <a:cubicBezTo>
                    <a:pt x="595" y="441"/>
                    <a:pt x="591" y="431"/>
                    <a:pt x="589" y="426"/>
                  </a:cubicBezTo>
                  <a:cubicBezTo>
                    <a:pt x="586" y="416"/>
                    <a:pt x="590" y="408"/>
                    <a:pt x="595" y="400"/>
                  </a:cubicBezTo>
                  <a:cubicBezTo>
                    <a:pt x="597" y="402"/>
                    <a:pt x="597" y="402"/>
                    <a:pt x="597" y="402"/>
                  </a:cubicBezTo>
                  <a:cubicBezTo>
                    <a:pt x="598" y="415"/>
                    <a:pt x="596" y="431"/>
                    <a:pt x="601" y="442"/>
                  </a:cubicBezTo>
                  <a:close/>
                  <a:moveTo>
                    <a:pt x="740" y="479"/>
                  </a:moveTo>
                  <a:cubicBezTo>
                    <a:pt x="739" y="465"/>
                    <a:pt x="736" y="450"/>
                    <a:pt x="745" y="439"/>
                  </a:cubicBezTo>
                  <a:cubicBezTo>
                    <a:pt x="755" y="454"/>
                    <a:pt x="757" y="478"/>
                    <a:pt x="754" y="497"/>
                  </a:cubicBezTo>
                  <a:cubicBezTo>
                    <a:pt x="744" y="498"/>
                    <a:pt x="744" y="486"/>
                    <a:pt x="740" y="479"/>
                  </a:cubicBezTo>
                  <a:close/>
                  <a:moveTo>
                    <a:pt x="742" y="501"/>
                  </a:moveTo>
                  <a:cubicBezTo>
                    <a:pt x="732" y="498"/>
                    <a:pt x="727" y="487"/>
                    <a:pt x="725" y="477"/>
                  </a:cubicBezTo>
                  <a:cubicBezTo>
                    <a:pt x="725" y="470"/>
                    <a:pt x="727" y="462"/>
                    <a:pt x="729" y="456"/>
                  </a:cubicBezTo>
                  <a:cubicBezTo>
                    <a:pt x="737" y="464"/>
                    <a:pt x="731" y="477"/>
                    <a:pt x="737" y="486"/>
                  </a:cubicBezTo>
                  <a:cubicBezTo>
                    <a:pt x="740" y="490"/>
                    <a:pt x="741" y="498"/>
                    <a:pt x="742" y="501"/>
                  </a:cubicBezTo>
                  <a:close/>
                  <a:moveTo>
                    <a:pt x="701" y="445"/>
                  </a:moveTo>
                  <a:cubicBezTo>
                    <a:pt x="695" y="451"/>
                    <a:pt x="684" y="450"/>
                    <a:pt x="675" y="449"/>
                  </a:cubicBezTo>
                  <a:cubicBezTo>
                    <a:pt x="666" y="447"/>
                    <a:pt x="655" y="439"/>
                    <a:pt x="651" y="430"/>
                  </a:cubicBezTo>
                  <a:cubicBezTo>
                    <a:pt x="653" y="423"/>
                    <a:pt x="653" y="423"/>
                    <a:pt x="653" y="423"/>
                  </a:cubicBezTo>
                  <a:cubicBezTo>
                    <a:pt x="668" y="433"/>
                    <a:pt x="684" y="441"/>
                    <a:pt x="701" y="445"/>
                  </a:cubicBezTo>
                  <a:close/>
                  <a:moveTo>
                    <a:pt x="654" y="409"/>
                  </a:moveTo>
                  <a:cubicBezTo>
                    <a:pt x="671" y="409"/>
                    <a:pt x="687" y="420"/>
                    <a:pt x="697" y="433"/>
                  </a:cubicBezTo>
                  <a:cubicBezTo>
                    <a:pt x="692" y="437"/>
                    <a:pt x="683" y="433"/>
                    <a:pt x="677" y="429"/>
                  </a:cubicBezTo>
                  <a:cubicBezTo>
                    <a:pt x="667" y="426"/>
                    <a:pt x="655" y="420"/>
                    <a:pt x="654" y="409"/>
                  </a:cubicBezTo>
                  <a:close/>
                  <a:moveTo>
                    <a:pt x="806" y="412"/>
                  </a:moveTo>
                  <a:cubicBezTo>
                    <a:pt x="806" y="428"/>
                    <a:pt x="807" y="440"/>
                    <a:pt x="801" y="455"/>
                  </a:cubicBezTo>
                  <a:cubicBezTo>
                    <a:pt x="797" y="445"/>
                    <a:pt x="789" y="431"/>
                    <a:pt x="796" y="419"/>
                  </a:cubicBezTo>
                  <a:cubicBezTo>
                    <a:pt x="799" y="417"/>
                    <a:pt x="801" y="410"/>
                    <a:pt x="806" y="412"/>
                  </a:cubicBezTo>
                  <a:close/>
                  <a:moveTo>
                    <a:pt x="890" y="410"/>
                  </a:moveTo>
                  <a:cubicBezTo>
                    <a:pt x="902" y="394"/>
                    <a:pt x="902" y="394"/>
                    <a:pt x="902" y="394"/>
                  </a:cubicBezTo>
                  <a:cubicBezTo>
                    <a:pt x="904" y="407"/>
                    <a:pt x="892" y="417"/>
                    <a:pt x="883" y="427"/>
                  </a:cubicBezTo>
                  <a:cubicBezTo>
                    <a:pt x="866" y="436"/>
                    <a:pt x="866" y="436"/>
                    <a:pt x="866" y="436"/>
                  </a:cubicBezTo>
                  <a:cubicBezTo>
                    <a:pt x="872" y="428"/>
                    <a:pt x="883" y="419"/>
                    <a:pt x="890" y="410"/>
                  </a:cubicBezTo>
                  <a:close/>
                  <a:moveTo>
                    <a:pt x="843" y="439"/>
                  </a:moveTo>
                  <a:cubicBezTo>
                    <a:pt x="851" y="412"/>
                    <a:pt x="867" y="379"/>
                    <a:pt x="898" y="369"/>
                  </a:cubicBezTo>
                  <a:cubicBezTo>
                    <a:pt x="904" y="370"/>
                    <a:pt x="900" y="376"/>
                    <a:pt x="899" y="379"/>
                  </a:cubicBezTo>
                  <a:cubicBezTo>
                    <a:pt x="892" y="405"/>
                    <a:pt x="868" y="429"/>
                    <a:pt x="843" y="439"/>
                  </a:cubicBezTo>
                  <a:close/>
                  <a:moveTo>
                    <a:pt x="554" y="379"/>
                  </a:moveTo>
                  <a:cubicBezTo>
                    <a:pt x="559" y="393"/>
                    <a:pt x="549" y="404"/>
                    <a:pt x="540" y="415"/>
                  </a:cubicBezTo>
                  <a:cubicBezTo>
                    <a:pt x="535" y="418"/>
                    <a:pt x="531" y="422"/>
                    <a:pt x="526" y="423"/>
                  </a:cubicBezTo>
                  <a:cubicBezTo>
                    <a:pt x="529" y="408"/>
                    <a:pt x="539" y="392"/>
                    <a:pt x="552" y="379"/>
                  </a:cubicBezTo>
                  <a:lnTo>
                    <a:pt x="554" y="379"/>
                  </a:lnTo>
                  <a:close/>
                  <a:moveTo>
                    <a:pt x="526" y="391"/>
                  </a:moveTo>
                  <a:cubicBezTo>
                    <a:pt x="530" y="389"/>
                    <a:pt x="532" y="384"/>
                    <a:pt x="537" y="383"/>
                  </a:cubicBezTo>
                  <a:cubicBezTo>
                    <a:pt x="534" y="393"/>
                    <a:pt x="526" y="403"/>
                    <a:pt x="520" y="413"/>
                  </a:cubicBezTo>
                  <a:cubicBezTo>
                    <a:pt x="519" y="414"/>
                    <a:pt x="519" y="414"/>
                    <a:pt x="519" y="414"/>
                  </a:cubicBezTo>
                  <a:cubicBezTo>
                    <a:pt x="516" y="407"/>
                    <a:pt x="522" y="399"/>
                    <a:pt x="526" y="391"/>
                  </a:cubicBezTo>
                  <a:close/>
                  <a:moveTo>
                    <a:pt x="541" y="251"/>
                  </a:moveTo>
                  <a:cubicBezTo>
                    <a:pt x="544" y="253"/>
                    <a:pt x="547" y="255"/>
                    <a:pt x="548" y="258"/>
                  </a:cubicBezTo>
                  <a:cubicBezTo>
                    <a:pt x="542" y="260"/>
                    <a:pt x="534" y="253"/>
                    <a:pt x="525" y="250"/>
                  </a:cubicBezTo>
                  <a:cubicBezTo>
                    <a:pt x="529" y="247"/>
                    <a:pt x="537" y="249"/>
                    <a:pt x="541" y="251"/>
                  </a:cubicBezTo>
                  <a:close/>
                  <a:moveTo>
                    <a:pt x="545" y="269"/>
                  </a:moveTo>
                  <a:cubicBezTo>
                    <a:pt x="546" y="272"/>
                    <a:pt x="542" y="273"/>
                    <a:pt x="540" y="273"/>
                  </a:cubicBezTo>
                  <a:cubicBezTo>
                    <a:pt x="523" y="275"/>
                    <a:pt x="501" y="274"/>
                    <a:pt x="492" y="257"/>
                  </a:cubicBezTo>
                  <a:cubicBezTo>
                    <a:pt x="510" y="252"/>
                    <a:pt x="531" y="256"/>
                    <a:pt x="545" y="269"/>
                  </a:cubicBezTo>
                  <a:close/>
                  <a:moveTo>
                    <a:pt x="467" y="234"/>
                  </a:moveTo>
                  <a:cubicBezTo>
                    <a:pt x="454" y="229"/>
                    <a:pt x="439" y="220"/>
                    <a:pt x="436" y="205"/>
                  </a:cubicBezTo>
                  <a:cubicBezTo>
                    <a:pt x="438" y="198"/>
                    <a:pt x="438" y="198"/>
                    <a:pt x="438" y="198"/>
                  </a:cubicBezTo>
                  <a:cubicBezTo>
                    <a:pt x="448" y="209"/>
                    <a:pt x="468" y="218"/>
                    <a:pt x="467" y="234"/>
                  </a:cubicBezTo>
                  <a:close/>
                  <a:moveTo>
                    <a:pt x="448" y="193"/>
                  </a:moveTo>
                  <a:cubicBezTo>
                    <a:pt x="460" y="198"/>
                    <a:pt x="474" y="202"/>
                    <a:pt x="476" y="215"/>
                  </a:cubicBezTo>
                  <a:cubicBezTo>
                    <a:pt x="477" y="219"/>
                    <a:pt x="481" y="225"/>
                    <a:pt x="477" y="228"/>
                  </a:cubicBezTo>
                  <a:cubicBezTo>
                    <a:pt x="470" y="215"/>
                    <a:pt x="456" y="206"/>
                    <a:pt x="448" y="193"/>
                  </a:cubicBezTo>
                  <a:close/>
                  <a:moveTo>
                    <a:pt x="350" y="77"/>
                  </a:moveTo>
                  <a:cubicBezTo>
                    <a:pt x="350" y="74"/>
                    <a:pt x="350" y="74"/>
                    <a:pt x="350" y="74"/>
                  </a:cubicBezTo>
                  <a:cubicBezTo>
                    <a:pt x="369" y="64"/>
                    <a:pt x="392" y="67"/>
                    <a:pt x="412" y="74"/>
                  </a:cubicBezTo>
                  <a:cubicBezTo>
                    <a:pt x="412" y="75"/>
                    <a:pt x="412" y="75"/>
                    <a:pt x="412" y="75"/>
                  </a:cubicBezTo>
                  <a:cubicBezTo>
                    <a:pt x="393" y="86"/>
                    <a:pt x="369" y="84"/>
                    <a:pt x="350" y="77"/>
                  </a:cubicBezTo>
                  <a:close/>
                  <a:moveTo>
                    <a:pt x="377" y="60"/>
                  </a:moveTo>
                  <a:cubicBezTo>
                    <a:pt x="371" y="60"/>
                    <a:pt x="363" y="63"/>
                    <a:pt x="359" y="61"/>
                  </a:cubicBezTo>
                  <a:cubicBezTo>
                    <a:pt x="362" y="54"/>
                    <a:pt x="370" y="49"/>
                    <a:pt x="378" y="48"/>
                  </a:cubicBezTo>
                  <a:cubicBezTo>
                    <a:pt x="393" y="47"/>
                    <a:pt x="410" y="48"/>
                    <a:pt x="418" y="63"/>
                  </a:cubicBezTo>
                  <a:cubicBezTo>
                    <a:pt x="418" y="65"/>
                    <a:pt x="418" y="65"/>
                    <a:pt x="418" y="65"/>
                  </a:cubicBezTo>
                  <a:cubicBezTo>
                    <a:pt x="404" y="62"/>
                    <a:pt x="391" y="60"/>
                    <a:pt x="377" y="60"/>
                  </a:cubicBezTo>
                  <a:close/>
                  <a:moveTo>
                    <a:pt x="301" y="210"/>
                  </a:moveTo>
                  <a:cubicBezTo>
                    <a:pt x="300" y="211"/>
                    <a:pt x="300" y="211"/>
                    <a:pt x="299" y="211"/>
                  </a:cubicBezTo>
                  <a:cubicBezTo>
                    <a:pt x="300" y="209"/>
                    <a:pt x="301" y="205"/>
                    <a:pt x="304" y="204"/>
                  </a:cubicBezTo>
                  <a:cubicBezTo>
                    <a:pt x="304" y="206"/>
                    <a:pt x="303" y="210"/>
                    <a:pt x="301" y="210"/>
                  </a:cubicBezTo>
                  <a:close/>
                  <a:moveTo>
                    <a:pt x="354" y="300"/>
                  </a:moveTo>
                  <a:cubicBezTo>
                    <a:pt x="368" y="290"/>
                    <a:pt x="391" y="292"/>
                    <a:pt x="408" y="293"/>
                  </a:cubicBezTo>
                  <a:cubicBezTo>
                    <a:pt x="405" y="303"/>
                    <a:pt x="394" y="303"/>
                    <a:pt x="386" y="307"/>
                  </a:cubicBezTo>
                  <a:cubicBezTo>
                    <a:pt x="375" y="310"/>
                    <a:pt x="361" y="308"/>
                    <a:pt x="354" y="300"/>
                  </a:cubicBezTo>
                  <a:close/>
                  <a:moveTo>
                    <a:pt x="379" y="285"/>
                  </a:moveTo>
                  <a:cubicBezTo>
                    <a:pt x="386" y="280"/>
                    <a:pt x="398" y="277"/>
                    <a:pt x="406" y="283"/>
                  </a:cubicBezTo>
                  <a:cubicBezTo>
                    <a:pt x="398" y="283"/>
                    <a:pt x="390" y="284"/>
                    <a:pt x="381" y="285"/>
                  </a:cubicBezTo>
                  <a:lnTo>
                    <a:pt x="379" y="285"/>
                  </a:lnTo>
                  <a:close/>
                  <a:moveTo>
                    <a:pt x="439" y="307"/>
                  </a:moveTo>
                  <a:cubicBezTo>
                    <a:pt x="440" y="312"/>
                    <a:pt x="444" y="316"/>
                    <a:pt x="442" y="321"/>
                  </a:cubicBezTo>
                  <a:cubicBezTo>
                    <a:pt x="426" y="325"/>
                    <a:pt x="406" y="322"/>
                    <a:pt x="390" y="316"/>
                  </a:cubicBezTo>
                  <a:cubicBezTo>
                    <a:pt x="399" y="310"/>
                    <a:pt x="409" y="306"/>
                    <a:pt x="418" y="297"/>
                  </a:cubicBezTo>
                  <a:cubicBezTo>
                    <a:pt x="426" y="297"/>
                    <a:pt x="434" y="300"/>
                    <a:pt x="439" y="307"/>
                  </a:cubicBezTo>
                  <a:close/>
                  <a:moveTo>
                    <a:pt x="462" y="136"/>
                  </a:moveTo>
                  <a:cubicBezTo>
                    <a:pt x="457" y="151"/>
                    <a:pt x="442" y="164"/>
                    <a:pt x="425" y="167"/>
                  </a:cubicBezTo>
                  <a:cubicBezTo>
                    <a:pt x="422" y="166"/>
                    <a:pt x="422" y="166"/>
                    <a:pt x="422" y="166"/>
                  </a:cubicBezTo>
                  <a:cubicBezTo>
                    <a:pt x="429" y="150"/>
                    <a:pt x="446" y="142"/>
                    <a:pt x="461" y="135"/>
                  </a:cubicBezTo>
                  <a:lnTo>
                    <a:pt x="462" y="136"/>
                  </a:lnTo>
                  <a:close/>
                  <a:moveTo>
                    <a:pt x="424" y="134"/>
                  </a:moveTo>
                  <a:cubicBezTo>
                    <a:pt x="433" y="126"/>
                    <a:pt x="446" y="120"/>
                    <a:pt x="457" y="126"/>
                  </a:cubicBezTo>
                  <a:cubicBezTo>
                    <a:pt x="445" y="136"/>
                    <a:pt x="430" y="142"/>
                    <a:pt x="422" y="154"/>
                  </a:cubicBezTo>
                  <a:cubicBezTo>
                    <a:pt x="419" y="155"/>
                    <a:pt x="419" y="155"/>
                    <a:pt x="419" y="155"/>
                  </a:cubicBezTo>
                  <a:cubicBezTo>
                    <a:pt x="413" y="149"/>
                    <a:pt x="421" y="141"/>
                    <a:pt x="424" y="134"/>
                  </a:cubicBezTo>
                  <a:close/>
                  <a:moveTo>
                    <a:pt x="411" y="178"/>
                  </a:moveTo>
                  <a:cubicBezTo>
                    <a:pt x="414" y="178"/>
                    <a:pt x="414" y="178"/>
                    <a:pt x="414" y="178"/>
                  </a:cubicBezTo>
                  <a:cubicBezTo>
                    <a:pt x="414" y="196"/>
                    <a:pt x="417" y="218"/>
                    <a:pt x="417" y="235"/>
                  </a:cubicBezTo>
                  <a:cubicBezTo>
                    <a:pt x="412" y="230"/>
                    <a:pt x="401" y="225"/>
                    <a:pt x="399" y="216"/>
                  </a:cubicBezTo>
                  <a:cubicBezTo>
                    <a:pt x="400" y="202"/>
                    <a:pt x="402" y="190"/>
                    <a:pt x="411" y="178"/>
                  </a:cubicBezTo>
                  <a:close/>
                  <a:moveTo>
                    <a:pt x="385" y="127"/>
                  </a:moveTo>
                  <a:cubicBezTo>
                    <a:pt x="388" y="126"/>
                    <a:pt x="388" y="126"/>
                    <a:pt x="388" y="126"/>
                  </a:cubicBezTo>
                  <a:cubicBezTo>
                    <a:pt x="394" y="140"/>
                    <a:pt x="399" y="162"/>
                    <a:pt x="386" y="175"/>
                  </a:cubicBezTo>
                  <a:cubicBezTo>
                    <a:pt x="382" y="178"/>
                    <a:pt x="381" y="184"/>
                    <a:pt x="375" y="182"/>
                  </a:cubicBezTo>
                  <a:cubicBezTo>
                    <a:pt x="369" y="161"/>
                    <a:pt x="376" y="144"/>
                    <a:pt x="385" y="127"/>
                  </a:cubicBezTo>
                  <a:close/>
                  <a:moveTo>
                    <a:pt x="366" y="163"/>
                  </a:moveTo>
                  <a:cubicBezTo>
                    <a:pt x="363" y="157"/>
                    <a:pt x="362" y="146"/>
                    <a:pt x="367" y="141"/>
                  </a:cubicBezTo>
                  <a:cubicBezTo>
                    <a:pt x="370" y="140"/>
                    <a:pt x="370" y="140"/>
                    <a:pt x="370" y="140"/>
                  </a:cubicBezTo>
                  <a:cubicBezTo>
                    <a:pt x="370" y="148"/>
                    <a:pt x="367" y="155"/>
                    <a:pt x="366" y="163"/>
                  </a:cubicBezTo>
                  <a:close/>
                  <a:moveTo>
                    <a:pt x="325" y="197"/>
                  </a:moveTo>
                  <a:cubicBezTo>
                    <a:pt x="337" y="191"/>
                    <a:pt x="355" y="193"/>
                    <a:pt x="365" y="202"/>
                  </a:cubicBezTo>
                  <a:cubicBezTo>
                    <a:pt x="358" y="207"/>
                    <a:pt x="348" y="212"/>
                    <a:pt x="342" y="219"/>
                  </a:cubicBezTo>
                  <a:cubicBezTo>
                    <a:pt x="334" y="223"/>
                    <a:pt x="324" y="229"/>
                    <a:pt x="324" y="239"/>
                  </a:cubicBezTo>
                  <a:cubicBezTo>
                    <a:pt x="322" y="254"/>
                    <a:pt x="328" y="270"/>
                    <a:pt x="339" y="281"/>
                  </a:cubicBezTo>
                  <a:cubicBezTo>
                    <a:pt x="347" y="263"/>
                    <a:pt x="369" y="251"/>
                    <a:pt x="370" y="229"/>
                  </a:cubicBezTo>
                  <a:cubicBezTo>
                    <a:pt x="373" y="223"/>
                    <a:pt x="364" y="211"/>
                    <a:pt x="376" y="211"/>
                  </a:cubicBezTo>
                  <a:cubicBezTo>
                    <a:pt x="392" y="219"/>
                    <a:pt x="402" y="230"/>
                    <a:pt x="412" y="244"/>
                  </a:cubicBezTo>
                  <a:cubicBezTo>
                    <a:pt x="415" y="249"/>
                    <a:pt x="420" y="253"/>
                    <a:pt x="423" y="257"/>
                  </a:cubicBezTo>
                  <a:cubicBezTo>
                    <a:pt x="431" y="289"/>
                    <a:pt x="431" y="289"/>
                    <a:pt x="431" y="289"/>
                  </a:cubicBezTo>
                  <a:cubicBezTo>
                    <a:pt x="420" y="293"/>
                    <a:pt x="414" y="275"/>
                    <a:pt x="403" y="273"/>
                  </a:cubicBezTo>
                  <a:cubicBezTo>
                    <a:pt x="384" y="273"/>
                    <a:pt x="362" y="277"/>
                    <a:pt x="349" y="293"/>
                  </a:cubicBezTo>
                  <a:cubicBezTo>
                    <a:pt x="337" y="294"/>
                    <a:pt x="330" y="283"/>
                    <a:pt x="323" y="274"/>
                  </a:cubicBezTo>
                  <a:cubicBezTo>
                    <a:pt x="314" y="262"/>
                    <a:pt x="304" y="248"/>
                    <a:pt x="303" y="234"/>
                  </a:cubicBezTo>
                  <a:cubicBezTo>
                    <a:pt x="316" y="225"/>
                    <a:pt x="324" y="212"/>
                    <a:pt x="325" y="197"/>
                  </a:cubicBezTo>
                  <a:close/>
                  <a:moveTo>
                    <a:pt x="344" y="263"/>
                  </a:moveTo>
                  <a:cubicBezTo>
                    <a:pt x="337" y="247"/>
                    <a:pt x="344" y="229"/>
                    <a:pt x="354" y="217"/>
                  </a:cubicBezTo>
                  <a:cubicBezTo>
                    <a:pt x="356" y="215"/>
                    <a:pt x="362" y="213"/>
                    <a:pt x="363" y="218"/>
                  </a:cubicBezTo>
                  <a:cubicBezTo>
                    <a:pt x="364" y="236"/>
                    <a:pt x="359" y="252"/>
                    <a:pt x="344" y="263"/>
                  </a:cubicBezTo>
                  <a:close/>
                  <a:moveTo>
                    <a:pt x="337" y="233"/>
                  </a:moveTo>
                  <a:cubicBezTo>
                    <a:pt x="334" y="256"/>
                    <a:pt x="334" y="256"/>
                    <a:pt x="334" y="256"/>
                  </a:cubicBezTo>
                  <a:cubicBezTo>
                    <a:pt x="331" y="257"/>
                    <a:pt x="329" y="252"/>
                    <a:pt x="329" y="249"/>
                  </a:cubicBezTo>
                  <a:cubicBezTo>
                    <a:pt x="328" y="243"/>
                    <a:pt x="330" y="237"/>
                    <a:pt x="334" y="233"/>
                  </a:cubicBezTo>
                  <a:lnTo>
                    <a:pt x="337" y="233"/>
                  </a:lnTo>
                  <a:close/>
                  <a:moveTo>
                    <a:pt x="307" y="219"/>
                  </a:moveTo>
                  <a:cubicBezTo>
                    <a:pt x="308" y="215"/>
                    <a:pt x="309" y="207"/>
                    <a:pt x="316" y="206"/>
                  </a:cubicBezTo>
                  <a:cubicBezTo>
                    <a:pt x="317" y="213"/>
                    <a:pt x="311" y="217"/>
                    <a:pt x="307" y="219"/>
                  </a:cubicBezTo>
                  <a:close/>
                  <a:moveTo>
                    <a:pt x="327" y="120"/>
                  </a:moveTo>
                  <a:cubicBezTo>
                    <a:pt x="330" y="118"/>
                    <a:pt x="332" y="114"/>
                    <a:pt x="336" y="113"/>
                  </a:cubicBezTo>
                  <a:cubicBezTo>
                    <a:pt x="339" y="131"/>
                    <a:pt x="333" y="151"/>
                    <a:pt x="319" y="163"/>
                  </a:cubicBezTo>
                  <a:cubicBezTo>
                    <a:pt x="308" y="149"/>
                    <a:pt x="322" y="133"/>
                    <a:pt x="327" y="120"/>
                  </a:cubicBezTo>
                  <a:close/>
                  <a:moveTo>
                    <a:pt x="308" y="131"/>
                  </a:moveTo>
                  <a:cubicBezTo>
                    <a:pt x="311" y="128"/>
                    <a:pt x="312" y="124"/>
                    <a:pt x="316" y="124"/>
                  </a:cubicBezTo>
                  <a:cubicBezTo>
                    <a:pt x="314" y="133"/>
                    <a:pt x="308" y="144"/>
                    <a:pt x="309" y="155"/>
                  </a:cubicBezTo>
                  <a:cubicBezTo>
                    <a:pt x="303" y="150"/>
                    <a:pt x="305" y="139"/>
                    <a:pt x="308" y="131"/>
                  </a:cubicBezTo>
                  <a:close/>
                  <a:moveTo>
                    <a:pt x="293" y="129"/>
                  </a:moveTo>
                  <a:cubicBezTo>
                    <a:pt x="287" y="129"/>
                    <a:pt x="287" y="129"/>
                    <a:pt x="287" y="129"/>
                  </a:cubicBezTo>
                  <a:cubicBezTo>
                    <a:pt x="276" y="117"/>
                    <a:pt x="258" y="103"/>
                    <a:pt x="264" y="85"/>
                  </a:cubicBezTo>
                  <a:cubicBezTo>
                    <a:pt x="278" y="97"/>
                    <a:pt x="296" y="110"/>
                    <a:pt x="293" y="129"/>
                  </a:cubicBezTo>
                  <a:close/>
                  <a:moveTo>
                    <a:pt x="279" y="133"/>
                  </a:moveTo>
                  <a:cubicBezTo>
                    <a:pt x="273" y="133"/>
                    <a:pt x="267" y="129"/>
                    <a:pt x="263" y="125"/>
                  </a:cubicBezTo>
                  <a:cubicBezTo>
                    <a:pt x="259" y="120"/>
                    <a:pt x="253" y="113"/>
                    <a:pt x="257" y="106"/>
                  </a:cubicBezTo>
                  <a:cubicBezTo>
                    <a:pt x="267" y="113"/>
                    <a:pt x="272" y="125"/>
                    <a:pt x="279" y="133"/>
                  </a:cubicBezTo>
                  <a:close/>
                  <a:moveTo>
                    <a:pt x="246" y="22"/>
                  </a:moveTo>
                  <a:cubicBezTo>
                    <a:pt x="253" y="22"/>
                    <a:pt x="268" y="12"/>
                    <a:pt x="268" y="27"/>
                  </a:cubicBezTo>
                  <a:cubicBezTo>
                    <a:pt x="268" y="48"/>
                    <a:pt x="256" y="72"/>
                    <a:pt x="236" y="81"/>
                  </a:cubicBezTo>
                  <a:cubicBezTo>
                    <a:pt x="234" y="81"/>
                    <a:pt x="234" y="81"/>
                    <a:pt x="234" y="81"/>
                  </a:cubicBezTo>
                  <a:cubicBezTo>
                    <a:pt x="238" y="63"/>
                    <a:pt x="247" y="43"/>
                    <a:pt x="246" y="22"/>
                  </a:cubicBezTo>
                  <a:close/>
                  <a:moveTo>
                    <a:pt x="213" y="10"/>
                  </a:moveTo>
                  <a:cubicBezTo>
                    <a:pt x="222" y="12"/>
                    <a:pt x="227" y="22"/>
                    <a:pt x="237" y="21"/>
                  </a:cubicBezTo>
                  <a:cubicBezTo>
                    <a:pt x="246" y="40"/>
                    <a:pt x="234" y="60"/>
                    <a:pt x="227" y="76"/>
                  </a:cubicBezTo>
                  <a:cubicBezTo>
                    <a:pt x="223" y="80"/>
                    <a:pt x="220" y="74"/>
                    <a:pt x="218" y="71"/>
                  </a:cubicBezTo>
                  <a:cubicBezTo>
                    <a:pt x="209" y="53"/>
                    <a:pt x="200" y="29"/>
                    <a:pt x="213" y="10"/>
                  </a:cubicBezTo>
                  <a:close/>
                  <a:moveTo>
                    <a:pt x="91" y="12"/>
                  </a:moveTo>
                  <a:cubicBezTo>
                    <a:pt x="102" y="10"/>
                    <a:pt x="114" y="12"/>
                    <a:pt x="121" y="19"/>
                  </a:cubicBezTo>
                  <a:cubicBezTo>
                    <a:pt x="127" y="28"/>
                    <a:pt x="127" y="28"/>
                    <a:pt x="127" y="28"/>
                  </a:cubicBezTo>
                  <a:cubicBezTo>
                    <a:pt x="118" y="31"/>
                    <a:pt x="107" y="26"/>
                    <a:pt x="98" y="21"/>
                  </a:cubicBezTo>
                  <a:cubicBezTo>
                    <a:pt x="96" y="18"/>
                    <a:pt x="88" y="17"/>
                    <a:pt x="91" y="12"/>
                  </a:cubicBezTo>
                  <a:close/>
                  <a:moveTo>
                    <a:pt x="125" y="39"/>
                  </a:moveTo>
                  <a:cubicBezTo>
                    <a:pt x="120" y="43"/>
                    <a:pt x="112" y="44"/>
                    <a:pt x="104" y="42"/>
                  </a:cubicBezTo>
                  <a:cubicBezTo>
                    <a:pt x="95" y="40"/>
                    <a:pt x="86" y="32"/>
                    <a:pt x="85" y="23"/>
                  </a:cubicBezTo>
                  <a:cubicBezTo>
                    <a:pt x="98" y="28"/>
                    <a:pt x="110" y="34"/>
                    <a:pt x="125" y="39"/>
                  </a:cubicBezTo>
                  <a:close/>
                  <a:moveTo>
                    <a:pt x="97" y="87"/>
                  </a:moveTo>
                  <a:cubicBezTo>
                    <a:pt x="100" y="88"/>
                    <a:pt x="104" y="91"/>
                    <a:pt x="104" y="94"/>
                  </a:cubicBezTo>
                  <a:cubicBezTo>
                    <a:pt x="101" y="93"/>
                    <a:pt x="97" y="89"/>
                    <a:pt x="97" y="87"/>
                  </a:cubicBezTo>
                  <a:close/>
                  <a:moveTo>
                    <a:pt x="128" y="118"/>
                  </a:moveTo>
                  <a:cubicBezTo>
                    <a:pt x="123" y="111"/>
                    <a:pt x="113" y="108"/>
                    <a:pt x="108" y="100"/>
                  </a:cubicBezTo>
                  <a:cubicBezTo>
                    <a:pt x="109" y="99"/>
                    <a:pt x="109" y="99"/>
                    <a:pt x="109" y="99"/>
                  </a:cubicBezTo>
                  <a:cubicBezTo>
                    <a:pt x="132" y="118"/>
                    <a:pt x="157" y="127"/>
                    <a:pt x="181" y="144"/>
                  </a:cubicBezTo>
                  <a:cubicBezTo>
                    <a:pt x="164" y="141"/>
                    <a:pt x="145" y="128"/>
                    <a:pt x="128" y="118"/>
                  </a:cubicBezTo>
                  <a:close/>
                  <a:moveTo>
                    <a:pt x="184" y="144"/>
                  </a:moveTo>
                  <a:cubicBezTo>
                    <a:pt x="188" y="142"/>
                    <a:pt x="192" y="144"/>
                    <a:pt x="195" y="147"/>
                  </a:cubicBezTo>
                  <a:cubicBezTo>
                    <a:pt x="194" y="146"/>
                    <a:pt x="187" y="149"/>
                    <a:pt x="184" y="144"/>
                  </a:cubicBezTo>
                  <a:close/>
                  <a:moveTo>
                    <a:pt x="127" y="103"/>
                  </a:moveTo>
                  <a:cubicBezTo>
                    <a:pt x="100" y="82"/>
                    <a:pt x="78" y="54"/>
                    <a:pt x="69" y="22"/>
                  </a:cubicBezTo>
                  <a:cubicBezTo>
                    <a:pt x="78" y="26"/>
                    <a:pt x="82" y="37"/>
                    <a:pt x="90" y="43"/>
                  </a:cubicBezTo>
                  <a:cubicBezTo>
                    <a:pt x="101" y="51"/>
                    <a:pt x="116" y="50"/>
                    <a:pt x="128" y="47"/>
                  </a:cubicBezTo>
                  <a:cubicBezTo>
                    <a:pt x="133" y="46"/>
                    <a:pt x="135" y="39"/>
                    <a:pt x="140" y="40"/>
                  </a:cubicBezTo>
                  <a:cubicBezTo>
                    <a:pt x="150" y="55"/>
                    <a:pt x="137" y="74"/>
                    <a:pt x="146" y="89"/>
                  </a:cubicBezTo>
                  <a:cubicBezTo>
                    <a:pt x="156" y="113"/>
                    <a:pt x="185" y="119"/>
                    <a:pt x="208" y="122"/>
                  </a:cubicBezTo>
                  <a:cubicBezTo>
                    <a:pt x="209" y="109"/>
                    <a:pt x="205" y="96"/>
                    <a:pt x="203" y="84"/>
                  </a:cubicBezTo>
                  <a:cubicBezTo>
                    <a:pt x="192" y="63"/>
                    <a:pt x="173" y="48"/>
                    <a:pt x="149" y="46"/>
                  </a:cubicBezTo>
                  <a:cubicBezTo>
                    <a:pt x="148" y="35"/>
                    <a:pt x="156" y="21"/>
                    <a:pt x="167" y="16"/>
                  </a:cubicBezTo>
                  <a:cubicBezTo>
                    <a:pt x="176" y="22"/>
                    <a:pt x="193" y="12"/>
                    <a:pt x="199" y="24"/>
                  </a:cubicBezTo>
                  <a:cubicBezTo>
                    <a:pt x="195" y="49"/>
                    <a:pt x="215" y="65"/>
                    <a:pt x="213" y="88"/>
                  </a:cubicBezTo>
                  <a:cubicBezTo>
                    <a:pt x="212" y="89"/>
                    <a:pt x="211" y="92"/>
                    <a:pt x="212" y="94"/>
                  </a:cubicBezTo>
                  <a:cubicBezTo>
                    <a:pt x="218" y="101"/>
                    <a:pt x="225" y="93"/>
                    <a:pt x="231" y="91"/>
                  </a:cubicBezTo>
                  <a:cubicBezTo>
                    <a:pt x="238" y="89"/>
                    <a:pt x="245" y="84"/>
                    <a:pt x="252" y="81"/>
                  </a:cubicBezTo>
                  <a:cubicBezTo>
                    <a:pt x="251" y="100"/>
                    <a:pt x="242" y="117"/>
                    <a:pt x="260" y="131"/>
                  </a:cubicBezTo>
                  <a:cubicBezTo>
                    <a:pt x="271" y="148"/>
                    <a:pt x="297" y="136"/>
                    <a:pt x="301" y="157"/>
                  </a:cubicBezTo>
                  <a:cubicBezTo>
                    <a:pt x="302" y="172"/>
                    <a:pt x="317" y="176"/>
                    <a:pt x="320" y="189"/>
                  </a:cubicBezTo>
                  <a:cubicBezTo>
                    <a:pt x="312" y="196"/>
                    <a:pt x="300" y="197"/>
                    <a:pt x="292" y="203"/>
                  </a:cubicBezTo>
                  <a:cubicBezTo>
                    <a:pt x="282" y="186"/>
                    <a:pt x="287" y="170"/>
                    <a:pt x="284" y="152"/>
                  </a:cubicBezTo>
                  <a:cubicBezTo>
                    <a:pt x="278" y="150"/>
                    <a:pt x="278" y="150"/>
                    <a:pt x="278" y="150"/>
                  </a:cubicBezTo>
                  <a:cubicBezTo>
                    <a:pt x="221" y="151"/>
                    <a:pt x="171" y="135"/>
                    <a:pt x="127" y="103"/>
                  </a:cubicBezTo>
                  <a:close/>
                  <a:moveTo>
                    <a:pt x="189" y="106"/>
                  </a:moveTo>
                  <a:cubicBezTo>
                    <a:pt x="189" y="108"/>
                    <a:pt x="191" y="109"/>
                    <a:pt x="191" y="111"/>
                  </a:cubicBezTo>
                  <a:cubicBezTo>
                    <a:pt x="175" y="110"/>
                    <a:pt x="157" y="101"/>
                    <a:pt x="151" y="85"/>
                  </a:cubicBezTo>
                  <a:cubicBezTo>
                    <a:pt x="150" y="73"/>
                    <a:pt x="150" y="73"/>
                    <a:pt x="150" y="73"/>
                  </a:cubicBezTo>
                  <a:cubicBezTo>
                    <a:pt x="161" y="85"/>
                    <a:pt x="174" y="98"/>
                    <a:pt x="189" y="106"/>
                  </a:cubicBezTo>
                  <a:close/>
                  <a:moveTo>
                    <a:pt x="155" y="56"/>
                  </a:moveTo>
                  <a:cubicBezTo>
                    <a:pt x="175" y="53"/>
                    <a:pt x="188" y="74"/>
                    <a:pt x="197" y="90"/>
                  </a:cubicBezTo>
                  <a:cubicBezTo>
                    <a:pt x="197" y="93"/>
                    <a:pt x="199" y="97"/>
                    <a:pt x="197" y="102"/>
                  </a:cubicBezTo>
                  <a:cubicBezTo>
                    <a:pt x="185" y="99"/>
                    <a:pt x="175" y="88"/>
                    <a:pt x="167" y="79"/>
                  </a:cubicBezTo>
                  <a:cubicBezTo>
                    <a:pt x="160" y="73"/>
                    <a:pt x="153" y="64"/>
                    <a:pt x="155" y="56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" name="Freeform 669"/>
            <p:cNvSpPr/>
            <p:nvPr/>
          </p:nvSpPr>
          <p:spPr bwMode="auto">
            <a:xfrm>
              <a:off x="4290" y="159"/>
              <a:ext cx="7" cy="7"/>
            </a:xfrm>
            <a:custGeom>
              <a:avLst/>
              <a:gdLst>
                <a:gd name="T0" fmla="*/ 0 w 3"/>
                <a:gd name="T1" fmla="*/ 1 h 3"/>
                <a:gd name="T2" fmla="*/ 0 w 3"/>
                <a:gd name="T3" fmla="*/ 3 h 3"/>
                <a:gd name="T4" fmla="*/ 3 w 3"/>
                <a:gd name="T5" fmla="*/ 3 h 3"/>
                <a:gd name="T6" fmla="*/ 3 w 3"/>
                <a:gd name="T7" fmla="*/ 2 h 3"/>
                <a:gd name="T8" fmla="*/ 0 w 3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Freeform 670"/>
            <p:cNvSpPr/>
            <p:nvPr/>
          </p:nvSpPr>
          <p:spPr bwMode="auto">
            <a:xfrm>
              <a:off x="4245" y="-10"/>
              <a:ext cx="97" cy="131"/>
            </a:xfrm>
            <a:custGeom>
              <a:avLst/>
              <a:gdLst>
                <a:gd name="T0" fmla="*/ 31 w 41"/>
                <a:gd name="T1" fmla="*/ 44 h 55"/>
                <a:gd name="T2" fmla="*/ 41 w 41"/>
                <a:gd name="T3" fmla="*/ 0 h 55"/>
                <a:gd name="T4" fmla="*/ 26 w 41"/>
                <a:gd name="T5" fmla="*/ 0 h 55"/>
                <a:gd name="T6" fmla="*/ 27 w 41"/>
                <a:gd name="T7" fmla="*/ 20 h 55"/>
                <a:gd name="T8" fmla="*/ 23 w 41"/>
                <a:gd name="T9" fmla="*/ 20 h 55"/>
                <a:gd name="T10" fmla="*/ 8 w 41"/>
                <a:gd name="T11" fmla="*/ 0 h 55"/>
                <a:gd name="T12" fmla="*/ 0 w 41"/>
                <a:gd name="T13" fmla="*/ 0 h 55"/>
                <a:gd name="T14" fmla="*/ 18 w 41"/>
                <a:gd name="T15" fmla="*/ 54 h 55"/>
                <a:gd name="T16" fmla="*/ 20 w 41"/>
                <a:gd name="T17" fmla="*/ 55 h 55"/>
                <a:gd name="T18" fmla="*/ 31 w 41"/>
                <a:gd name="T19" fmla="*/ 4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55">
                  <a:moveTo>
                    <a:pt x="31" y="44"/>
                  </a:moveTo>
                  <a:cubicBezTo>
                    <a:pt x="33" y="29"/>
                    <a:pt x="40" y="14"/>
                    <a:pt x="4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8" y="7"/>
                    <a:pt x="29" y="13"/>
                    <a:pt x="27" y="20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17" y="14"/>
                    <a:pt x="12" y="7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9" y="16"/>
                    <a:pt x="35" y="34"/>
                    <a:pt x="18" y="54"/>
                  </a:cubicBezTo>
                  <a:cubicBezTo>
                    <a:pt x="20" y="55"/>
                    <a:pt x="20" y="55"/>
                    <a:pt x="20" y="55"/>
                  </a:cubicBezTo>
                  <a:cubicBezTo>
                    <a:pt x="26" y="54"/>
                    <a:pt x="27" y="48"/>
                    <a:pt x="31" y="44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Freeform 671"/>
            <p:cNvSpPr>
              <a:spLocks noEditPoints="1"/>
            </p:cNvSpPr>
            <p:nvPr/>
          </p:nvSpPr>
          <p:spPr bwMode="auto">
            <a:xfrm>
              <a:off x="4311" y="-10"/>
              <a:ext cx="421" cy="399"/>
            </a:xfrm>
            <a:custGeom>
              <a:avLst/>
              <a:gdLst>
                <a:gd name="T0" fmla="*/ 177 w 178"/>
                <a:gd name="T1" fmla="*/ 2 h 168"/>
                <a:gd name="T2" fmla="*/ 178 w 178"/>
                <a:gd name="T3" fmla="*/ 0 h 168"/>
                <a:gd name="T4" fmla="*/ 118 w 178"/>
                <a:gd name="T5" fmla="*/ 0 h 168"/>
                <a:gd name="T6" fmla="*/ 92 w 178"/>
                <a:gd name="T7" fmla="*/ 5 h 168"/>
                <a:gd name="T8" fmla="*/ 47 w 178"/>
                <a:gd name="T9" fmla="*/ 62 h 168"/>
                <a:gd name="T10" fmla="*/ 0 w 178"/>
                <a:gd name="T11" fmla="*/ 75 h 168"/>
                <a:gd name="T12" fmla="*/ 15 w 178"/>
                <a:gd name="T13" fmla="*/ 90 h 168"/>
                <a:gd name="T14" fmla="*/ 22 w 178"/>
                <a:gd name="T15" fmla="*/ 123 h 168"/>
                <a:gd name="T16" fmla="*/ 63 w 178"/>
                <a:gd name="T17" fmla="*/ 168 h 168"/>
                <a:gd name="T18" fmla="*/ 77 w 178"/>
                <a:gd name="T19" fmla="*/ 132 h 168"/>
                <a:gd name="T20" fmla="*/ 27 w 178"/>
                <a:gd name="T21" fmla="*/ 79 h 168"/>
                <a:gd name="T22" fmla="*/ 111 w 178"/>
                <a:gd name="T23" fmla="*/ 40 h 168"/>
                <a:gd name="T24" fmla="*/ 129 w 178"/>
                <a:gd name="T25" fmla="*/ 7 h 168"/>
                <a:gd name="T26" fmla="*/ 128 w 178"/>
                <a:gd name="T27" fmla="*/ 1 h 168"/>
                <a:gd name="T28" fmla="*/ 177 w 178"/>
                <a:gd name="T29" fmla="*/ 2 h 168"/>
                <a:gd name="T30" fmla="*/ 42 w 178"/>
                <a:gd name="T31" fmla="*/ 95 h 168"/>
                <a:gd name="T32" fmla="*/ 71 w 178"/>
                <a:gd name="T33" fmla="*/ 138 h 168"/>
                <a:gd name="T34" fmla="*/ 63 w 178"/>
                <a:gd name="T35" fmla="*/ 157 h 168"/>
                <a:gd name="T36" fmla="*/ 60 w 178"/>
                <a:gd name="T37" fmla="*/ 153 h 168"/>
                <a:gd name="T38" fmla="*/ 41 w 178"/>
                <a:gd name="T39" fmla="*/ 97 h 168"/>
                <a:gd name="T40" fmla="*/ 42 w 178"/>
                <a:gd name="T41" fmla="*/ 95 h 168"/>
                <a:gd name="T42" fmla="*/ 30 w 178"/>
                <a:gd name="T43" fmla="*/ 93 h 168"/>
                <a:gd name="T44" fmla="*/ 43 w 178"/>
                <a:gd name="T45" fmla="*/ 113 h 168"/>
                <a:gd name="T46" fmla="*/ 51 w 178"/>
                <a:gd name="T47" fmla="*/ 151 h 168"/>
                <a:gd name="T48" fmla="*/ 22 w 178"/>
                <a:gd name="T49" fmla="*/ 93 h 168"/>
                <a:gd name="T50" fmla="*/ 30 w 178"/>
                <a:gd name="T51" fmla="*/ 93 h 168"/>
                <a:gd name="T52" fmla="*/ 84 w 178"/>
                <a:gd name="T53" fmla="*/ 14 h 168"/>
                <a:gd name="T54" fmla="*/ 90 w 178"/>
                <a:gd name="T55" fmla="*/ 18 h 168"/>
                <a:gd name="T56" fmla="*/ 60 w 178"/>
                <a:gd name="T57" fmla="*/ 55 h 168"/>
                <a:gd name="T58" fmla="*/ 84 w 178"/>
                <a:gd name="T59" fmla="*/ 14 h 168"/>
                <a:gd name="T60" fmla="*/ 91 w 178"/>
                <a:gd name="T61" fmla="*/ 56 h 168"/>
                <a:gd name="T62" fmla="*/ 67 w 178"/>
                <a:gd name="T63" fmla="*/ 61 h 168"/>
                <a:gd name="T64" fmla="*/ 66 w 178"/>
                <a:gd name="T65" fmla="*/ 60 h 168"/>
                <a:gd name="T66" fmla="*/ 113 w 178"/>
                <a:gd name="T67" fmla="*/ 10 h 168"/>
                <a:gd name="T68" fmla="*/ 91 w 178"/>
                <a:gd name="T69" fmla="*/ 56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78" h="168">
                  <a:moveTo>
                    <a:pt x="177" y="2"/>
                  </a:moveTo>
                  <a:cubicBezTo>
                    <a:pt x="178" y="0"/>
                    <a:pt x="178" y="0"/>
                    <a:pt x="178" y="0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110" y="3"/>
                    <a:pt x="102" y="9"/>
                    <a:pt x="92" y="5"/>
                  </a:cubicBezTo>
                  <a:cubicBezTo>
                    <a:pt x="63" y="8"/>
                    <a:pt x="55" y="41"/>
                    <a:pt x="47" y="62"/>
                  </a:cubicBezTo>
                  <a:cubicBezTo>
                    <a:pt x="34" y="76"/>
                    <a:pt x="14" y="69"/>
                    <a:pt x="0" y="75"/>
                  </a:cubicBezTo>
                  <a:cubicBezTo>
                    <a:pt x="4" y="80"/>
                    <a:pt x="14" y="81"/>
                    <a:pt x="15" y="90"/>
                  </a:cubicBezTo>
                  <a:cubicBezTo>
                    <a:pt x="23" y="101"/>
                    <a:pt x="15" y="113"/>
                    <a:pt x="22" y="123"/>
                  </a:cubicBezTo>
                  <a:cubicBezTo>
                    <a:pt x="26" y="145"/>
                    <a:pt x="45" y="157"/>
                    <a:pt x="63" y="168"/>
                  </a:cubicBezTo>
                  <a:cubicBezTo>
                    <a:pt x="72" y="159"/>
                    <a:pt x="78" y="146"/>
                    <a:pt x="77" y="132"/>
                  </a:cubicBezTo>
                  <a:cubicBezTo>
                    <a:pt x="72" y="108"/>
                    <a:pt x="49" y="87"/>
                    <a:pt x="27" y="79"/>
                  </a:cubicBezTo>
                  <a:cubicBezTo>
                    <a:pt x="53" y="60"/>
                    <a:pt x="97" y="79"/>
                    <a:pt x="111" y="40"/>
                  </a:cubicBezTo>
                  <a:cubicBezTo>
                    <a:pt x="116" y="29"/>
                    <a:pt x="118" y="14"/>
                    <a:pt x="129" y="7"/>
                  </a:cubicBezTo>
                  <a:cubicBezTo>
                    <a:pt x="128" y="1"/>
                    <a:pt x="128" y="1"/>
                    <a:pt x="128" y="1"/>
                  </a:cubicBezTo>
                  <a:cubicBezTo>
                    <a:pt x="146" y="5"/>
                    <a:pt x="160" y="2"/>
                    <a:pt x="177" y="2"/>
                  </a:cubicBezTo>
                  <a:close/>
                  <a:moveTo>
                    <a:pt x="42" y="95"/>
                  </a:moveTo>
                  <a:cubicBezTo>
                    <a:pt x="59" y="102"/>
                    <a:pt x="68" y="120"/>
                    <a:pt x="71" y="138"/>
                  </a:cubicBezTo>
                  <a:cubicBezTo>
                    <a:pt x="69" y="146"/>
                    <a:pt x="71" y="153"/>
                    <a:pt x="63" y="157"/>
                  </a:cubicBezTo>
                  <a:cubicBezTo>
                    <a:pt x="60" y="153"/>
                    <a:pt x="60" y="153"/>
                    <a:pt x="60" y="153"/>
                  </a:cubicBezTo>
                  <a:cubicBezTo>
                    <a:pt x="54" y="134"/>
                    <a:pt x="53" y="114"/>
                    <a:pt x="41" y="97"/>
                  </a:cubicBezTo>
                  <a:lnTo>
                    <a:pt x="42" y="95"/>
                  </a:lnTo>
                  <a:close/>
                  <a:moveTo>
                    <a:pt x="30" y="93"/>
                  </a:moveTo>
                  <a:cubicBezTo>
                    <a:pt x="43" y="113"/>
                    <a:pt x="43" y="113"/>
                    <a:pt x="43" y="113"/>
                  </a:cubicBezTo>
                  <a:cubicBezTo>
                    <a:pt x="45" y="127"/>
                    <a:pt x="52" y="138"/>
                    <a:pt x="51" y="151"/>
                  </a:cubicBezTo>
                  <a:cubicBezTo>
                    <a:pt x="28" y="140"/>
                    <a:pt x="21" y="116"/>
                    <a:pt x="22" y="93"/>
                  </a:cubicBezTo>
                  <a:cubicBezTo>
                    <a:pt x="23" y="89"/>
                    <a:pt x="27" y="93"/>
                    <a:pt x="30" y="93"/>
                  </a:cubicBezTo>
                  <a:close/>
                  <a:moveTo>
                    <a:pt x="84" y="14"/>
                  </a:moveTo>
                  <a:cubicBezTo>
                    <a:pt x="87" y="14"/>
                    <a:pt x="95" y="11"/>
                    <a:pt x="90" y="18"/>
                  </a:cubicBezTo>
                  <a:cubicBezTo>
                    <a:pt x="80" y="30"/>
                    <a:pt x="75" y="48"/>
                    <a:pt x="60" y="55"/>
                  </a:cubicBezTo>
                  <a:cubicBezTo>
                    <a:pt x="60" y="42"/>
                    <a:pt x="68" y="22"/>
                    <a:pt x="84" y="14"/>
                  </a:cubicBezTo>
                  <a:close/>
                  <a:moveTo>
                    <a:pt x="91" y="56"/>
                  </a:moveTo>
                  <a:cubicBezTo>
                    <a:pt x="82" y="59"/>
                    <a:pt x="76" y="64"/>
                    <a:pt x="67" y="61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88" y="45"/>
                    <a:pt x="87" y="15"/>
                    <a:pt x="113" y="10"/>
                  </a:cubicBezTo>
                  <a:cubicBezTo>
                    <a:pt x="113" y="27"/>
                    <a:pt x="104" y="45"/>
                    <a:pt x="91" y="56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Freeform 672"/>
            <p:cNvSpPr/>
            <p:nvPr/>
          </p:nvSpPr>
          <p:spPr bwMode="auto">
            <a:xfrm>
              <a:off x="4074" y="-10"/>
              <a:ext cx="171" cy="107"/>
            </a:xfrm>
            <a:custGeom>
              <a:avLst/>
              <a:gdLst>
                <a:gd name="T0" fmla="*/ 72 w 72"/>
                <a:gd name="T1" fmla="*/ 42 h 45"/>
                <a:gd name="T2" fmla="*/ 72 w 72"/>
                <a:gd name="T3" fmla="*/ 27 h 45"/>
                <a:gd name="T4" fmla="*/ 59 w 72"/>
                <a:gd name="T5" fmla="*/ 0 h 45"/>
                <a:gd name="T6" fmla="*/ 50 w 72"/>
                <a:gd name="T7" fmla="*/ 0 h 45"/>
                <a:gd name="T8" fmla="*/ 59 w 72"/>
                <a:gd name="T9" fmla="*/ 10 h 45"/>
                <a:gd name="T10" fmla="*/ 64 w 72"/>
                <a:gd name="T11" fmla="*/ 24 h 45"/>
                <a:gd name="T12" fmla="*/ 59 w 72"/>
                <a:gd name="T13" fmla="*/ 22 h 45"/>
                <a:gd name="T14" fmla="*/ 40 w 72"/>
                <a:gd name="T15" fmla="*/ 0 h 45"/>
                <a:gd name="T16" fmla="*/ 29 w 72"/>
                <a:gd name="T17" fmla="*/ 0 h 45"/>
                <a:gd name="T18" fmla="*/ 57 w 72"/>
                <a:gd name="T19" fmla="*/ 30 h 45"/>
                <a:gd name="T20" fmla="*/ 56 w 72"/>
                <a:gd name="T21" fmla="*/ 35 h 45"/>
                <a:gd name="T22" fmla="*/ 11 w 72"/>
                <a:gd name="T23" fmla="*/ 12 h 45"/>
                <a:gd name="T24" fmla="*/ 8 w 72"/>
                <a:gd name="T25" fmla="*/ 0 h 45"/>
                <a:gd name="T26" fmla="*/ 0 w 72"/>
                <a:gd name="T27" fmla="*/ 0 h 45"/>
                <a:gd name="T28" fmla="*/ 16 w 72"/>
                <a:gd name="T29" fmla="*/ 28 h 45"/>
                <a:gd name="T30" fmla="*/ 69 w 72"/>
                <a:gd name="T31" fmla="*/ 45 h 45"/>
                <a:gd name="T32" fmla="*/ 72 w 72"/>
                <a:gd name="T33" fmla="*/ 4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2" h="45">
                  <a:moveTo>
                    <a:pt x="72" y="42"/>
                  </a:moveTo>
                  <a:cubicBezTo>
                    <a:pt x="64" y="37"/>
                    <a:pt x="72" y="32"/>
                    <a:pt x="72" y="27"/>
                  </a:cubicBezTo>
                  <a:cubicBezTo>
                    <a:pt x="69" y="17"/>
                    <a:pt x="65" y="8"/>
                    <a:pt x="59" y="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53" y="3"/>
                    <a:pt x="56" y="7"/>
                    <a:pt x="59" y="10"/>
                  </a:cubicBezTo>
                  <a:cubicBezTo>
                    <a:pt x="64" y="24"/>
                    <a:pt x="64" y="24"/>
                    <a:pt x="64" y="24"/>
                  </a:cubicBezTo>
                  <a:cubicBezTo>
                    <a:pt x="59" y="22"/>
                    <a:pt x="59" y="22"/>
                    <a:pt x="59" y="22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41" y="6"/>
                    <a:pt x="49" y="19"/>
                    <a:pt x="57" y="30"/>
                  </a:cubicBezTo>
                  <a:cubicBezTo>
                    <a:pt x="58" y="31"/>
                    <a:pt x="59" y="34"/>
                    <a:pt x="56" y="35"/>
                  </a:cubicBezTo>
                  <a:cubicBezTo>
                    <a:pt x="38" y="35"/>
                    <a:pt x="19" y="29"/>
                    <a:pt x="11" y="1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9"/>
                    <a:pt x="5" y="21"/>
                    <a:pt x="16" y="28"/>
                  </a:cubicBezTo>
                  <a:cubicBezTo>
                    <a:pt x="32" y="38"/>
                    <a:pt x="52" y="39"/>
                    <a:pt x="69" y="45"/>
                  </a:cubicBezTo>
                  <a:lnTo>
                    <a:pt x="72" y="42"/>
                  </a:ln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Freeform 673"/>
            <p:cNvSpPr/>
            <p:nvPr/>
          </p:nvSpPr>
          <p:spPr bwMode="auto">
            <a:xfrm>
              <a:off x="4230" y="138"/>
              <a:ext cx="45" cy="33"/>
            </a:xfrm>
            <a:custGeom>
              <a:avLst/>
              <a:gdLst>
                <a:gd name="T0" fmla="*/ 19 w 19"/>
                <a:gd name="T1" fmla="*/ 10 h 14"/>
                <a:gd name="T2" fmla="*/ 9 w 19"/>
                <a:gd name="T3" fmla="*/ 1 h 14"/>
                <a:gd name="T4" fmla="*/ 1 w 19"/>
                <a:gd name="T5" fmla="*/ 10 h 14"/>
                <a:gd name="T6" fmla="*/ 19 w 19"/>
                <a:gd name="T7" fmla="*/ 1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14">
                  <a:moveTo>
                    <a:pt x="19" y="10"/>
                  </a:moveTo>
                  <a:cubicBezTo>
                    <a:pt x="13" y="8"/>
                    <a:pt x="16" y="0"/>
                    <a:pt x="9" y="1"/>
                  </a:cubicBezTo>
                  <a:cubicBezTo>
                    <a:pt x="6" y="3"/>
                    <a:pt x="0" y="5"/>
                    <a:pt x="1" y="10"/>
                  </a:cubicBezTo>
                  <a:cubicBezTo>
                    <a:pt x="7" y="9"/>
                    <a:pt x="14" y="14"/>
                    <a:pt x="19" y="10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Freeform 674"/>
            <p:cNvSpPr/>
            <p:nvPr/>
          </p:nvSpPr>
          <p:spPr bwMode="auto">
            <a:xfrm>
              <a:off x="5324" y="-10"/>
              <a:ext cx="121" cy="76"/>
            </a:xfrm>
            <a:custGeom>
              <a:avLst/>
              <a:gdLst>
                <a:gd name="T0" fmla="*/ 42 w 51"/>
                <a:gd name="T1" fmla="*/ 32 h 32"/>
                <a:gd name="T2" fmla="*/ 49 w 51"/>
                <a:gd name="T3" fmla="*/ 14 h 32"/>
                <a:gd name="T4" fmla="*/ 51 w 51"/>
                <a:gd name="T5" fmla="*/ 0 h 32"/>
                <a:gd name="T6" fmla="*/ 46 w 51"/>
                <a:gd name="T7" fmla="*/ 0 h 32"/>
                <a:gd name="T8" fmla="*/ 44 w 51"/>
                <a:gd name="T9" fmla="*/ 8 h 32"/>
                <a:gd name="T10" fmla="*/ 41 w 51"/>
                <a:gd name="T11" fmla="*/ 7 h 32"/>
                <a:gd name="T12" fmla="*/ 37 w 51"/>
                <a:gd name="T13" fmla="*/ 0 h 32"/>
                <a:gd name="T14" fmla="*/ 32 w 51"/>
                <a:gd name="T15" fmla="*/ 0 h 32"/>
                <a:gd name="T16" fmla="*/ 37 w 51"/>
                <a:gd name="T17" fmla="*/ 19 h 32"/>
                <a:gd name="T18" fmla="*/ 8 w 51"/>
                <a:gd name="T19" fmla="*/ 0 h 32"/>
                <a:gd name="T20" fmla="*/ 0 w 51"/>
                <a:gd name="T21" fmla="*/ 0 h 32"/>
                <a:gd name="T22" fmla="*/ 42 w 51"/>
                <a:gd name="T23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1" h="32">
                  <a:moveTo>
                    <a:pt x="42" y="32"/>
                  </a:moveTo>
                  <a:cubicBezTo>
                    <a:pt x="47" y="30"/>
                    <a:pt x="49" y="21"/>
                    <a:pt x="49" y="14"/>
                  </a:cubicBezTo>
                  <a:cubicBezTo>
                    <a:pt x="50" y="9"/>
                    <a:pt x="51" y="5"/>
                    <a:pt x="51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3"/>
                    <a:pt x="46" y="5"/>
                    <a:pt x="44" y="8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39" y="5"/>
                    <a:pt x="38" y="2"/>
                    <a:pt x="37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4" y="6"/>
                    <a:pt x="36" y="12"/>
                    <a:pt x="37" y="19"/>
                  </a:cubicBezTo>
                  <a:cubicBezTo>
                    <a:pt x="24" y="19"/>
                    <a:pt x="16" y="10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1" y="14"/>
                    <a:pt x="25" y="26"/>
                    <a:pt x="42" y="32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Freeform 675"/>
            <p:cNvSpPr>
              <a:spLocks noEditPoints="1"/>
            </p:cNvSpPr>
            <p:nvPr/>
          </p:nvSpPr>
          <p:spPr bwMode="auto">
            <a:xfrm>
              <a:off x="3610" y="-10"/>
              <a:ext cx="159" cy="226"/>
            </a:xfrm>
            <a:custGeom>
              <a:avLst/>
              <a:gdLst>
                <a:gd name="T0" fmla="*/ 35 w 67"/>
                <a:gd name="T1" fmla="*/ 1 h 95"/>
                <a:gd name="T2" fmla="*/ 43 w 67"/>
                <a:gd name="T3" fmla="*/ 50 h 95"/>
                <a:gd name="T4" fmla="*/ 48 w 67"/>
                <a:gd name="T5" fmla="*/ 54 h 95"/>
                <a:gd name="T6" fmla="*/ 46 w 67"/>
                <a:gd name="T7" fmla="*/ 7 h 95"/>
                <a:gd name="T8" fmla="*/ 62 w 67"/>
                <a:gd name="T9" fmla="*/ 38 h 95"/>
                <a:gd name="T10" fmla="*/ 57 w 67"/>
                <a:gd name="T11" fmla="*/ 66 h 95"/>
                <a:gd name="T12" fmla="*/ 48 w 67"/>
                <a:gd name="T13" fmla="*/ 79 h 95"/>
                <a:gd name="T14" fmla="*/ 46 w 67"/>
                <a:gd name="T15" fmla="*/ 55 h 95"/>
                <a:gd name="T16" fmla="*/ 38 w 67"/>
                <a:gd name="T17" fmla="*/ 65 h 95"/>
                <a:gd name="T18" fmla="*/ 23 w 67"/>
                <a:gd name="T19" fmla="*/ 0 h 95"/>
                <a:gd name="T20" fmla="*/ 16 w 67"/>
                <a:gd name="T21" fmla="*/ 0 h 95"/>
                <a:gd name="T22" fmla="*/ 15 w 67"/>
                <a:gd name="T23" fmla="*/ 7 h 95"/>
                <a:gd name="T24" fmla="*/ 43 w 67"/>
                <a:gd name="T25" fmla="*/ 93 h 95"/>
                <a:gd name="T26" fmla="*/ 47 w 67"/>
                <a:gd name="T27" fmla="*/ 95 h 95"/>
                <a:gd name="T28" fmla="*/ 67 w 67"/>
                <a:gd name="T29" fmla="*/ 56 h 95"/>
                <a:gd name="T30" fmla="*/ 52 w 67"/>
                <a:gd name="T31" fmla="*/ 1 h 95"/>
                <a:gd name="T32" fmla="*/ 51 w 67"/>
                <a:gd name="T33" fmla="*/ 0 h 95"/>
                <a:gd name="T34" fmla="*/ 33 w 67"/>
                <a:gd name="T35" fmla="*/ 0 h 95"/>
                <a:gd name="T36" fmla="*/ 35 w 67"/>
                <a:gd name="T37" fmla="*/ 1 h 95"/>
                <a:gd name="T38" fmla="*/ 42 w 67"/>
                <a:gd name="T39" fmla="*/ 5 h 95"/>
                <a:gd name="T40" fmla="*/ 43 w 67"/>
                <a:gd name="T41" fmla="*/ 9 h 95"/>
                <a:gd name="T42" fmla="*/ 42 w 67"/>
                <a:gd name="T43" fmla="*/ 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7" h="95">
                  <a:moveTo>
                    <a:pt x="35" y="1"/>
                  </a:moveTo>
                  <a:cubicBezTo>
                    <a:pt x="41" y="17"/>
                    <a:pt x="47" y="34"/>
                    <a:pt x="43" y="50"/>
                  </a:cubicBezTo>
                  <a:cubicBezTo>
                    <a:pt x="48" y="54"/>
                    <a:pt x="48" y="54"/>
                    <a:pt x="48" y="54"/>
                  </a:cubicBezTo>
                  <a:cubicBezTo>
                    <a:pt x="53" y="41"/>
                    <a:pt x="49" y="21"/>
                    <a:pt x="46" y="7"/>
                  </a:cubicBezTo>
                  <a:cubicBezTo>
                    <a:pt x="57" y="13"/>
                    <a:pt x="59" y="27"/>
                    <a:pt x="62" y="38"/>
                  </a:cubicBezTo>
                  <a:cubicBezTo>
                    <a:pt x="64" y="47"/>
                    <a:pt x="57" y="57"/>
                    <a:pt x="57" y="66"/>
                  </a:cubicBezTo>
                  <a:cubicBezTo>
                    <a:pt x="51" y="69"/>
                    <a:pt x="54" y="77"/>
                    <a:pt x="48" y="79"/>
                  </a:cubicBezTo>
                  <a:cubicBezTo>
                    <a:pt x="43" y="71"/>
                    <a:pt x="55" y="61"/>
                    <a:pt x="46" y="55"/>
                  </a:cubicBezTo>
                  <a:cubicBezTo>
                    <a:pt x="42" y="57"/>
                    <a:pt x="43" y="67"/>
                    <a:pt x="38" y="65"/>
                  </a:cubicBezTo>
                  <a:cubicBezTo>
                    <a:pt x="22" y="49"/>
                    <a:pt x="15" y="23"/>
                    <a:pt x="23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5" y="2"/>
                    <a:pt x="15" y="5"/>
                    <a:pt x="15" y="7"/>
                  </a:cubicBezTo>
                  <a:cubicBezTo>
                    <a:pt x="0" y="42"/>
                    <a:pt x="36" y="62"/>
                    <a:pt x="43" y="93"/>
                  </a:cubicBezTo>
                  <a:cubicBezTo>
                    <a:pt x="44" y="93"/>
                    <a:pt x="45" y="95"/>
                    <a:pt x="47" y="95"/>
                  </a:cubicBezTo>
                  <a:cubicBezTo>
                    <a:pt x="58" y="83"/>
                    <a:pt x="61" y="70"/>
                    <a:pt x="67" y="56"/>
                  </a:cubicBezTo>
                  <a:cubicBezTo>
                    <a:pt x="66" y="36"/>
                    <a:pt x="67" y="16"/>
                    <a:pt x="52" y="1"/>
                  </a:cubicBezTo>
                  <a:cubicBezTo>
                    <a:pt x="52" y="1"/>
                    <a:pt x="51" y="0"/>
                    <a:pt x="51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4" y="1"/>
                    <a:pt x="34" y="1"/>
                    <a:pt x="35" y="1"/>
                  </a:cubicBezTo>
                  <a:close/>
                  <a:moveTo>
                    <a:pt x="42" y="5"/>
                  </a:moveTo>
                  <a:cubicBezTo>
                    <a:pt x="43" y="9"/>
                    <a:pt x="43" y="9"/>
                    <a:pt x="43" y="9"/>
                  </a:cubicBezTo>
                  <a:cubicBezTo>
                    <a:pt x="42" y="9"/>
                    <a:pt x="41" y="6"/>
                    <a:pt x="42" y="5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Freeform 676"/>
            <p:cNvSpPr/>
            <p:nvPr/>
          </p:nvSpPr>
          <p:spPr bwMode="auto">
            <a:xfrm>
              <a:off x="3876" y="-10"/>
              <a:ext cx="359" cy="240"/>
            </a:xfrm>
            <a:custGeom>
              <a:avLst/>
              <a:gdLst>
                <a:gd name="T0" fmla="*/ 149 w 152"/>
                <a:gd name="T1" fmla="*/ 101 h 101"/>
                <a:gd name="T2" fmla="*/ 131 w 152"/>
                <a:gd name="T3" fmla="*/ 73 h 101"/>
                <a:gd name="T4" fmla="*/ 146 w 152"/>
                <a:gd name="T5" fmla="*/ 67 h 101"/>
                <a:gd name="T6" fmla="*/ 119 w 152"/>
                <a:gd name="T7" fmla="*/ 65 h 101"/>
                <a:gd name="T8" fmla="*/ 33 w 152"/>
                <a:gd name="T9" fmla="*/ 6 h 101"/>
                <a:gd name="T10" fmla="*/ 43 w 152"/>
                <a:gd name="T11" fmla="*/ 0 h 101"/>
                <a:gd name="T12" fmla="*/ 0 w 152"/>
                <a:gd name="T13" fmla="*/ 0 h 101"/>
                <a:gd name="T14" fmla="*/ 91 w 152"/>
                <a:gd name="T15" fmla="*/ 50 h 101"/>
                <a:gd name="T16" fmla="*/ 149 w 152"/>
                <a:gd name="T17" fmla="*/ 101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2" h="101">
                  <a:moveTo>
                    <a:pt x="149" y="101"/>
                  </a:moveTo>
                  <a:cubicBezTo>
                    <a:pt x="152" y="89"/>
                    <a:pt x="137" y="83"/>
                    <a:pt x="131" y="73"/>
                  </a:cubicBezTo>
                  <a:cubicBezTo>
                    <a:pt x="132" y="68"/>
                    <a:pt x="149" y="75"/>
                    <a:pt x="146" y="67"/>
                  </a:cubicBezTo>
                  <a:cubicBezTo>
                    <a:pt x="119" y="65"/>
                    <a:pt x="119" y="65"/>
                    <a:pt x="119" y="65"/>
                  </a:cubicBezTo>
                  <a:cubicBezTo>
                    <a:pt x="93" y="39"/>
                    <a:pt x="61" y="28"/>
                    <a:pt x="33" y="6"/>
                  </a:cubicBezTo>
                  <a:cubicBezTo>
                    <a:pt x="36" y="4"/>
                    <a:pt x="40" y="2"/>
                    <a:pt x="4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2" y="12"/>
                    <a:pt x="62" y="29"/>
                    <a:pt x="91" y="50"/>
                  </a:cubicBezTo>
                  <a:cubicBezTo>
                    <a:pt x="110" y="67"/>
                    <a:pt x="132" y="81"/>
                    <a:pt x="149" y="101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Freeform 677"/>
            <p:cNvSpPr/>
            <p:nvPr/>
          </p:nvSpPr>
          <p:spPr bwMode="auto">
            <a:xfrm>
              <a:off x="2224" y="-10"/>
              <a:ext cx="16" cy="5"/>
            </a:xfrm>
            <a:custGeom>
              <a:avLst/>
              <a:gdLst>
                <a:gd name="T0" fmla="*/ 4 w 7"/>
                <a:gd name="T1" fmla="*/ 2 h 2"/>
                <a:gd name="T2" fmla="*/ 7 w 7"/>
                <a:gd name="T3" fmla="*/ 0 h 2"/>
                <a:gd name="T4" fmla="*/ 0 w 7"/>
                <a:gd name="T5" fmla="*/ 0 h 2"/>
                <a:gd name="T6" fmla="*/ 4 w 7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2">
                  <a:moveTo>
                    <a:pt x="4" y="2"/>
                  </a:moveTo>
                  <a:cubicBezTo>
                    <a:pt x="5" y="1"/>
                    <a:pt x="6" y="1"/>
                    <a:pt x="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2" y="2"/>
                    <a:pt x="4" y="2"/>
                  </a:cubicBez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" name="Freeform 678"/>
            <p:cNvSpPr/>
            <p:nvPr/>
          </p:nvSpPr>
          <p:spPr bwMode="auto">
            <a:xfrm>
              <a:off x="4356" y="-10"/>
              <a:ext cx="149" cy="62"/>
            </a:xfrm>
            <a:custGeom>
              <a:avLst/>
              <a:gdLst>
                <a:gd name="T0" fmla="*/ 5 w 63"/>
                <a:gd name="T1" fmla="*/ 26 h 26"/>
                <a:gd name="T2" fmla="*/ 51 w 63"/>
                <a:gd name="T3" fmla="*/ 11 h 26"/>
                <a:gd name="T4" fmla="*/ 63 w 63"/>
                <a:gd name="T5" fmla="*/ 0 h 26"/>
                <a:gd name="T6" fmla="*/ 53 w 63"/>
                <a:gd name="T7" fmla="*/ 0 h 26"/>
                <a:gd name="T8" fmla="*/ 18 w 63"/>
                <a:gd name="T9" fmla="*/ 14 h 26"/>
                <a:gd name="T10" fmla="*/ 20 w 63"/>
                <a:gd name="T11" fmla="*/ 0 h 26"/>
                <a:gd name="T12" fmla="*/ 13 w 63"/>
                <a:gd name="T13" fmla="*/ 0 h 26"/>
                <a:gd name="T14" fmla="*/ 9 w 63"/>
                <a:gd name="T15" fmla="*/ 13 h 26"/>
                <a:gd name="T16" fmla="*/ 6 w 63"/>
                <a:gd name="T17" fmla="*/ 0 h 26"/>
                <a:gd name="T18" fmla="*/ 0 w 63"/>
                <a:gd name="T19" fmla="*/ 0 h 26"/>
                <a:gd name="T20" fmla="*/ 2 w 63"/>
                <a:gd name="T21" fmla="*/ 25 h 26"/>
                <a:gd name="T22" fmla="*/ 5 w 63"/>
                <a:gd name="T23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3" h="26">
                  <a:moveTo>
                    <a:pt x="5" y="26"/>
                  </a:moveTo>
                  <a:cubicBezTo>
                    <a:pt x="51" y="11"/>
                    <a:pt x="51" y="11"/>
                    <a:pt x="51" y="11"/>
                  </a:cubicBezTo>
                  <a:cubicBezTo>
                    <a:pt x="55" y="8"/>
                    <a:pt x="59" y="4"/>
                    <a:pt x="63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43" y="7"/>
                    <a:pt x="30" y="12"/>
                    <a:pt x="18" y="14"/>
                  </a:cubicBezTo>
                  <a:cubicBezTo>
                    <a:pt x="18" y="9"/>
                    <a:pt x="19" y="5"/>
                    <a:pt x="20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2" y="4"/>
                    <a:pt x="10" y="8"/>
                    <a:pt x="9" y="13"/>
                  </a:cubicBezTo>
                  <a:cubicBezTo>
                    <a:pt x="7" y="9"/>
                    <a:pt x="6" y="4"/>
                    <a:pt x="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"/>
                    <a:pt x="0" y="17"/>
                    <a:pt x="2" y="25"/>
                  </a:cubicBezTo>
                  <a:lnTo>
                    <a:pt x="5" y="26"/>
                  </a:lnTo>
                  <a:close/>
                </a:path>
              </a:pathLst>
            </a:custGeom>
            <a:solidFill>
              <a:srgbClr val="034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>
        <p:blinds dir="vert"/>
      </p:transition>
    </mc:Choice>
    <mc:Fallback>
      <p:transition spd="slow">
        <p:blinds dir="vert"/>
      </p:transition>
    </mc:Fallback>
  </mc:AlternateConten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1_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9.xml"/><Relationship Id="rId8" Type="http://schemas.openxmlformats.org/officeDocument/2006/relationships/slideLayout" Target="../slideLayouts/slideLayout8.xml"/><Relationship Id="rId7" Type="http://schemas.openxmlformats.org/officeDocument/2006/relationships/slideLayout" Target="../slideLayouts/slideLayout7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2" Type="http://schemas.openxmlformats.org/officeDocument/2006/relationships/theme" Target="../theme/theme1.xml"/><Relationship Id="rId11" Type="http://schemas.openxmlformats.org/officeDocument/2006/relationships/image" Target="../media/image10.emf"/><Relationship Id="rId10" Type="http://schemas.openxmlformats.org/officeDocument/2006/relationships/slideLayout" Target="../slideLayouts/slideLayout10.xml"/><Relationship Id="rId1" Type="http://schemas.openxmlformats.org/officeDocument/2006/relationships/slideLayout" Target="../slideLayouts/slideLayout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图片 6"/>
          <p:cNvPicPr>
            <a:picLocks noChangeAspect="1"/>
          </p:cNvPicPr>
          <p:nvPr userDrawn="1"/>
        </p:nvPicPr>
        <p:blipFill>
          <a:blip r:embed="rId11">
            <a:lum bright="-1000"/>
          </a:blip>
          <a:stretch>
            <a:fillRect/>
          </a:stretch>
        </p:blipFill>
        <p:spPr>
          <a:xfrm>
            <a:off x="0" y="1"/>
            <a:ext cx="12192000" cy="6858000"/>
          </a:xfrm>
          <a:prstGeom prst="rect">
            <a:avLst/>
          </a:prstGeom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1.xml"/><Relationship Id="rId3" Type="http://schemas.openxmlformats.org/officeDocument/2006/relationships/slideLayout" Target="../slideLayouts/slideLayout1.xml"/><Relationship Id="rId2" Type="http://schemas.openxmlformats.org/officeDocument/2006/relationships/image" Target="../media/image12.png"/><Relationship Id="rId1" Type="http://schemas.openxmlformats.org/officeDocument/2006/relationships/image" Target="../media/image11.png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.xml"/><Relationship Id="rId2" Type="http://schemas.openxmlformats.org/officeDocument/2006/relationships/slideLayout" Target="../slideLayouts/slideLayout7.xml"/><Relationship Id="rId1" Type="http://schemas.openxmlformats.org/officeDocument/2006/relationships/image" Target="../media/image13.png"/></Relationships>
</file>

<file path=ppt/slides/_rels/slide7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7.xml"/><Relationship Id="rId3" Type="http://schemas.openxmlformats.org/officeDocument/2006/relationships/slideLayout" Target="../slideLayouts/slideLayout7.xml"/><Relationship Id="rId2" Type="http://schemas.openxmlformats.org/officeDocument/2006/relationships/image" Target="../media/image15.png"/><Relationship Id="rId1" Type="http://schemas.openxmlformats.org/officeDocument/2006/relationships/image" Target="../media/image14.png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4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7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14.xml"/><Relationship Id="rId3" Type="http://schemas.openxmlformats.org/officeDocument/2006/relationships/slideLayout" Target="../slideLayouts/slideLayout7.xml"/><Relationship Id="rId2" Type="http://schemas.openxmlformats.org/officeDocument/2006/relationships/image" Target="../media/image17.emf"/><Relationship Id="rId1" Type="http://schemas.openxmlformats.org/officeDocument/2006/relationships/image" Target="../media/image16.emf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5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18.xml"/><Relationship Id="rId4" Type="http://schemas.openxmlformats.org/officeDocument/2006/relationships/slideLayout" Target="../slideLayouts/slideLayout7.xml"/><Relationship Id="rId3" Type="http://schemas.openxmlformats.org/officeDocument/2006/relationships/chart" Target="../charts/chart3.xml"/><Relationship Id="rId2" Type="http://schemas.openxmlformats.org/officeDocument/2006/relationships/chart" Target="../charts/chart2.xml"/><Relationship Id="rId1" Type="http://schemas.openxmlformats.org/officeDocument/2006/relationships/chart" Target="../charts/chart1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2.xml"/><Relationship Id="rId2" Type="http://schemas.openxmlformats.org/officeDocument/2006/relationships/slideLayout" Target="../slideLayouts/slideLayout1.xml"/><Relationship Id="rId1" Type="http://schemas.openxmlformats.org/officeDocument/2006/relationships/image" Target="../media/image11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51990" y="21406"/>
            <a:ext cx="12192000" cy="6962155"/>
          </a:xfrm>
          <a:prstGeom prst="rect">
            <a:avLst/>
          </a:prstGeom>
        </p:spPr>
      </p:pic>
      <p:sp>
        <p:nvSpPr>
          <p:cNvPr id="1598" name="Freeform 682"/>
          <p:cNvSpPr>
            <a:spLocks noEditPoints="1"/>
          </p:cNvSpPr>
          <p:nvPr/>
        </p:nvSpPr>
        <p:spPr bwMode="auto">
          <a:xfrm rot="806556">
            <a:off x="7987275" y="5003647"/>
            <a:ext cx="605187" cy="282061"/>
          </a:xfrm>
          <a:custGeom>
            <a:avLst/>
            <a:gdLst>
              <a:gd name="T0" fmla="*/ 178 w 234"/>
              <a:gd name="T1" fmla="*/ 70 h 107"/>
              <a:gd name="T2" fmla="*/ 185 w 234"/>
              <a:gd name="T3" fmla="*/ 57 h 107"/>
              <a:gd name="T4" fmla="*/ 178 w 234"/>
              <a:gd name="T5" fmla="*/ 47 h 107"/>
              <a:gd name="T6" fmla="*/ 178 w 234"/>
              <a:gd name="T7" fmla="*/ 55 h 107"/>
              <a:gd name="T8" fmla="*/ 168 w 234"/>
              <a:gd name="T9" fmla="*/ 48 h 107"/>
              <a:gd name="T10" fmla="*/ 189 w 234"/>
              <a:gd name="T11" fmla="*/ 50 h 107"/>
              <a:gd name="T12" fmla="*/ 178 w 234"/>
              <a:gd name="T13" fmla="*/ 70 h 107"/>
              <a:gd name="T14" fmla="*/ 178 w 234"/>
              <a:gd name="T15" fmla="*/ 70 h 107"/>
              <a:gd name="T16" fmla="*/ 227 w 234"/>
              <a:gd name="T17" fmla="*/ 33 h 107"/>
              <a:gd name="T18" fmla="*/ 214 w 234"/>
              <a:gd name="T19" fmla="*/ 22 h 107"/>
              <a:gd name="T20" fmla="*/ 192 w 234"/>
              <a:gd name="T21" fmla="*/ 31 h 107"/>
              <a:gd name="T22" fmla="*/ 168 w 234"/>
              <a:gd name="T23" fmla="*/ 32 h 107"/>
              <a:gd name="T24" fmla="*/ 176 w 234"/>
              <a:gd name="T25" fmla="*/ 14 h 107"/>
              <a:gd name="T26" fmla="*/ 180 w 234"/>
              <a:gd name="T27" fmla="*/ 28 h 107"/>
              <a:gd name="T28" fmla="*/ 174 w 234"/>
              <a:gd name="T29" fmla="*/ 25 h 107"/>
              <a:gd name="T30" fmla="*/ 178 w 234"/>
              <a:gd name="T31" fmla="*/ 23 h 107"/>
              <a:gd name="T32" fmla="*/ 171 w 234"/>
              <a:gd name="T33" fmla="*/ 23 h 107"/>
              <a:gd name="T34" fmla="*/ 175 w 234"/>
              <a:gd name="T35" fmla="*/ 32 h 107"/>
              <a:gd name="T36" fmla="*/ 192 w 234"/>
              <a:gd name="T37" fmla="*/ 20 h 107"/>
              <a:gd name="T38" fmla="*/ 178 w 234"/>
              <a:gd name="T39" fmla="*/ 7 h 107"/>
              <a:gd name="T40" fmla="*/ 168 w 234"/>
              <a:gd name="T41" fmla="*/ 1 h 107"/>
              <a:gd name="T42" fmla="*/ 153 w 234"/>
              <a:gd name="T43" fmla="*/ 16 h 107"/>
              <a:gd name="T44" fmla="*/ 138 w 234"/>
              <a:gd name="T45" fmla="*/ 28 h 107"/>
              <a:gd name="T46" fmla="*/ 156 w 234"/>
              <a:gd name="T47" fmla="*/ 33 h 107"/>
              <a:gd name="T48" fmla="*/ 165 w 234"/>
              <a:gd name="T49" fmla="*/ 38 h 107"/>
              <a:gd name="T50" fmla="*/ 158 w 234"/>
              <a:gd name="T51" fmla="*/ 44 h 107"/>
              <a:gd name="T52" fmla="*/ 138 w 234"/>
              <a:gd name="T53" fmla="*/ 40 h 107"/>
              <a:gd name="T54" fmla="*/ 134 w 234"/>
              <a:gd name="T55" fmla="*/ 30 h 107"/>
              <a:gd name="T56" fmla="*/ 111 w 234"/>
              <a:gd name="T57" fmla="*/ 28 h 107"/>
              <a:gd name="T58" fmla="*/ 118 w 234"/>
              <a:gd name="T59" fmla="*/ 43 h 107"/>
              <a:gd name="T60" fmla="*/ 127 w 234"/>
              <a:gd name="T61" fmla="*/ 33 h 107"/>
              <a:gd name="T62" fmla="*/ 128 w 234"/>
              <a:gd name="T63" fmla="*/ 46 h 107"/>
              <a:gd name="T64" fmla="*/ 96 w 234"/>
              <a:gd name="T65" fmla="*/ 50 h 107"/>
              <a:gd name="T66" fmla="*/ 66 w 234"/>
              <a:gd name="T67" fmla="*/ 51 h 107"/>
              <a:gd name="T68" fmla="*/ 100 w 234"/>
              <a:gd name="T69" fmla="*/ 55 h 107"/>
              <a:gd name="T70" fmla="*/ 125 w 234"/>
              <a:gd name="T71" fmla="*/ 58 h 107"/>
              <a:gd name="T72" fmla="*/ 145 w 234"/>
              <a:gd name="T73" fmla="*/ 72 h 107"/>
              <a:gd name="T74" fmla="*/ 150 w 234"/>
              <a:gd name="T75" fmla="*/ 55 h 107"/>
              <a:gd name="T76" fmla="*/ 146 w 234"/>
              <a:gd name="T77" fmla="*/ 62 h 107"/>
              <a:gd name="T78" fmla="*/ 140 w 234"/>
              <a:gd name="T79" fmla="*/ 51 h 107"/>
              <a:gd name="T80" fmla="*/ 154 w 234"/>
              <a:gd name="T81" fmla="*/ 50 h 107"/>
              <a:gd name="T82" fmla="*/ 160 w 234"/>
              <a:gd name="T83" fmla="*/ 74 h 107"/>
              <a:gd name="T84" fmla="*/ 124 w 234"/>
              <a:gd name="T85" fmla="*/ 75 h 107"/>
              <a:gd name="T86" fmla="*/ 49 w 234"/>
              <a:gd name="T87" fmla="*/ 59 h 107"/>
              <a:gd name="T88" fmla="*/ 1 w 234"/>
              <a:gd name="T89" fmla="*/ 106 h 107"/>
              <a:gd name="T90" fmla="*/ 45 w 234"/>
              <a:gd name="T91" fmla="*/ 65 h 107"/>
              <a:gd name="T92" fmla="*/ 111 w 234"/>
              <a:gd name="T93" fmla="*/ 80 h 107"/>
              <a:gd name="T94" fmla="*/ 155 w 234"/>
              <a:gd name="T95" fmla="*/ 97 h 107"/>
              <a:gd name="T96" fmla="*/ 195 w 234"/>
              <a:gd name="T97" fmla="*/ 66 h 107"/>
              <a:gd name="T98" fmla="*/ 204 w 234"/>
              <a:gd name="T99" fmla="*/ 39 h 107"/>
              <a:gd name="T100" fmla="*/ 222 w 234"/>
              <a:gd name="T101" fmla="*/ 39 h 107"/>
              <a:gd name="T102" fmla="*/ 214 w 234"/>
              <a:gd name="T103" fmla="*/ 46 h 107"/>
              <a:gd name="T104" fmla="*/ 216 w 234"/>
              <a:gd name="T105" fmla="*/ 40 h 107"/>
              <a:gd name="T106" fmla="*/ 208 w 234"/>
              <a:gd name="T107" fmla="*/ 43 h 107"/>
              <a:gd name="T108" fmla="*/ 222 w 234"/>
              <a:gd name="T109" fmla="*/ 55 h 107"/>
              <a:gd name="T110" fmla="*/ 227 w 234"/>
              <a:gd name="T111" fmla="*/ 35 h 107"/>
              <a:gd name="T112" fmla="*/ 227 w 234"/>
              <a:gd name="T113" fmla="*/ 33 h 107"/>
              <a:gd name="T114" fmla="*/ 227 w 234"/>
              <a:gd name="T115" fmla="*/ 35 h 107"/>
              <a:gd name="T116" fmla="*/ 227 w 234"/>
              <a:gd name="T117" fmla="*/ 33 h 107"/>
              <a:gd name="T118" fmla="*/ 227 w 234"/>
              <a:gd name="T119" fmla="*/ 35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34" h="107">
                <a:moveTo>
                  <a:pt x="178" y="70"/>
                </a:moveTo>
                <a:cubicBezTo>
                  <a:pt x="177" y="71"/>
                  <a:pt x="183" y="67"/>
                  <a:pt x="185" y="57"/>
                </a:cubicBezTo>
                <a:cubicBezTo>
                  <a:pt x="186" y="50"/>
                  <a:pt x="178" y="47"/>
                  <a:pt x="178" y="47"/>
                </a:cubicBezTo>
                <a:cubicBezTo>
                  <a:pt x="179" y="47"/>
                  <a:pt x="179" y="52"/>
                  <a:pt x="178" y="55"/>
                </a:cubicBezTo>
                <a:cubicBezTo>
                  <a:pt x="176" y="58"/>
                  <a:pt x="167" y="57"/>
                  <a:pt x="168" y="48"/>
                </a:cubicBezTo>
                <a:cubicBezTo>
                  <a:pt x="170" y="39"/>
                  <a:pt x="187" y="38"/>
                  <a:pt x="189" y="50"/>
                </a:cubicBezTo>
                <a:cubicBezTo>
                  <a:pt x="192" y="62"/>
                  <a:pt x="179" y="70"/>
                  <a:pt x="178" y="70"/>
                </a:cubicBezTo>
                <a:cubicBezTo>
                  <a:pt x="178" y="70"/>
                  <a:pt x="178" y="70"/>
                  <a:pt x="178" y="70"/>
                </a:cubicBezTo>
                <a:close/>
                <a:moveTo>
                  <a:pt x="227" y="33"/>
                </a:moveTo>
                <a:cubicBezTo>
                  <a:pt x="229" y="18"/>
                  <a:pt x="214" y="22"/>
                  <a:pt x="214" y="22"/>
                </a:cubicBezTo>
                <a:cubicBezTo>
                  <a:pt x="204" y="11"/>
                  <a:pt x="195" y="27"/>
                  <a:pt x="192" y="31"/>
                </a:cubicBezTo>
                <a:cubicBezTo>
                  <a:pt x="189" y="36"/>
                  <a:pt x="173" y="42"/>
                  <a:pt x="168" y="32"/>
                </a:cubicBezTo>
                <a:cubicBezTo>
                  <a:pt x="162" y="22"/>
                  <a:pt x="169" y="12"/>
                  <a:pt x="176" y="14"/>
                </a:cubicBezTo>
                <a:cubicBezTo>
                  <a:pt x="184" y="15"/>
                  <a:pt x="187" y="24"/>
                  <a:pt x="180" y="28"/>
                </a:cubicBezTo>
                <a:cubicBezTo>
                  <a:pt x="174" y="32"/>
                  <a:pt x="174" y="25"/>
                  <a:pt x="174" y="25"/>
                </a:cubicBezTo>
                <a:cubicBezTo>
                  <a:pt x="177" y="27"/>
                  <a:pt x="178" y="25"/>
                  <a:pt x="178" y="23"/>
                </a:cubicBezTo>
                <a:cubicBezTo>
                  <a:pt x="178" y="21"/>
                  <a:pt x="173" y="19"/>
                  <a:pt x="171" y="23"/>
                </a:cubicBezTo>
                <a:cubicBezTo>
                  <a:pt x="171" y="29"/>
                  <a:pt x="175" y="32"/>
                  <a:pt x="175" y="32"/>
                </a:cubicBezTo>
                <a:cubicBezTo>
                  <a:pt x="175" y="32"/>
                  <a:pt x="192" y="35"/>
                  <a:pt x="192" y="20"/>
                </a:cubicBezTo>
                <a:cubicBezTo>
                  <a:pt x="191" y="2"/>
                  <a:pt x="178" y="7"/>
                  <a:pt x="178" y="7"/>
                </a:cubicBezTo>
                <a:cubicBezTo>
                  <a:pt x="178" y="7"/>
                  <a:pt x="176" y="2"/>
                  <a:pt x="168" y="1"/>
                </a:cubicBezTo>
                <a:cubicBezTo>
                  <a:pt x="153" y="0"/>
                  <a:pt x="152" y="15"/>
                  <a:pt x="153" y="16"/>
                </a:cubicBezTo>
                <a:cubicBezTo>
                  <a:pt x="149" y="15"/>
                  <a:pt x="136" y="17"/>
                  <a:pt x="138" y="28"/>
                </a:cubicBezTo>
                <a:cubicBezTo>
                  <a:pt x="140" y="39"/>
                  <a:pt x="153" y="34"/>
                  <a:pt x="156" y="33"/>
                </a:cubicBezTo>
                <a:cubicBezTo>
                  <a:pt x="159" y="33"/>
                  <a:pt x="164" y="32"/>
                  <a:pt x="165" y="38"/>
                </a:cubicBezTo>
                <a:cubicBezTo>
                  <a:pt x="166" y="44"/>
                  <a:pt x="158" y="44"/>
                  <a:pt x="158" y="44"/>
                </a:cubicBezTo>
                <a:cubicBezTo>
                  <a:pt x="152" y="38"/>
                  <a:pt x="138" y="40"/>
                  <a:pt x="138" y="40"/>
                </a:cubicBezTo>
                <a:cubicBezTo>
                  <a:pt x="137" y="36"/>
                  <a:pt x="134" y="30"/>
                  <a:pt x="134" y="30"/>
                </a:cubicBezTo>
                <a:cubicBezTo>
                  <a:pt x="128" y="19"/>
                  <a:pt x="114" y="24"/>
                  <a:pt x="111" y="28"/>
                </a:cubicBezTo>
                <a:cubicBezTo>
                  <a:pt x="108" y="32"/>
                  <a:pt x="109" y="41"/>
                  <a:pt x="118" y="43"/>
                </a:cubicBezTo>
                <a:cubicBezTo>
                  <a:pt x="126" y="45"/>
                  <a:pt x="127" y="33"/>
                  <a:pt x="127" y="33"/>
                </a:cubicBezTo>
                <a:cubicBezTo>
                  <a:pt x="127" y="33"/>
                  <a:pt x="131" y="41"/>
                  <a:pt x="128" y="46"/>
                </a:cubicBezTo>
                <a:cubicBezTo>
                  <a:pt x="122" y="55"/>
                  <a:pt x="112" y="54"/>
                  <a:pt x="96" y="50"/>
                </a:cubicBezTo>
                <a:cubicBezTo>
                  <a:pt x="80" y="46"/>
                  <a:pt x="66" y="51"/>
                  <a:pt x="66" y="51"/>
                </a:cubicBezTo>
                <a:cubicBezTo>
                  <a:pt x="66" y="51"/>
                  <a:pt x="83" y="47"/>
                  <a:pt x="100" y="55"/>
                </a:cubicBezTo>
                <a:cubicBezTo>
                  <a:pt x="110" y="62"/>
                  <a:pt x="125" y="58"/>
                  <a:pt x="125" y="58"/>
                </a:cubicBezTo>
                <a:cubicBezTo>
                  <a:pt x="126" y="66"/>
                  <a:pt x="134" y="76"/>
                  <a:pt x="145" y="72"/>
                </a:cubicBezTo>
                <a:cubicBezTo>
                  <a:pt x="156" y="68"/>
                  <a:pt x="150" y="55"/>
                  <a:pt x="150" y="55"/>
                </a:cubicBezTo>
                <a:cubicBezTo>
                  <a:pt x="150" y="55"/>
                  <a:pt x="150" y="60"/>
                  <a:pt x="146" y="62"/>
                </a:cubicBezTo>
                <a:cubicBezTo>
                  <a:pt x="141" y="63"/>
                  <a:pt x="136" y="57"/>
                  <a:pt x="140" y="51"/>
                </a:cubicBezTo>
                <a:cubicBezTo>
                  <a:pt x="145" y="47"/>
                  <a:pt x="154" y="50"/>
                  <a:pt x="154" y="50"/>
                </a:cubicBezTo>
                <a:cubicBezTo>
                  <a:pt x="154" y="50"/>
                  <a:pt x="167" y="57"/>
                  <a:pt x="160" y="74"/>
                </a:cubicBezTo>
                <a:cubicBezTo>
                  <a:pt x="149" y="91"/>
                  <a:pt x="124" y="75"/>
                  <a:pt x="124" y="75"/>
                </a:cubicBezTo>
                <a:cubicBezTo>
                  <a:pt x="124" y="75"/>
                  <a:pt x="81" y="50"/>
                  <a:pt x="49" y="59"/>
                </a:cubicBezTo>
                <a:cubicBezTo>
                  <a:pt x="27" y="64"/>
                  <a:pt x="0" y="107"/>
                  <a:pt x="1" y="106"/>
                </a:cubicBezTo>
                <a:cubicBezTo>
                  <a:pt x="17" y="86"/>
                  <a:pt x="29" y="73"/>
                  <a:pt x="45" y="65"/>
                </a:cubicBezTo>
                <a:cubicBezTo>
                  <a:pt x="80" y="53"/>
                  <a:pt x="111" y="80"/>
                  <a:pt x="111" y="80"/>
                </a:cubicBezTo>
                <a:cubicBezTo>
                  <a:pt x="136" y="98"/>
                  <a:pt x="155" y="97"/>
                  <a:pt x="155" y="97"/>
                </a:cubicBezTo>
                <a:cubicBezTo>
                  <a:pt x="185" y="99"/>
                  <a:pt x="195" y="66"/>
                  <a:pt x="195" y="66"/>
                </a:cubicBezTo>
                <a:cubicBezTo>
                  <a:pt x="195" y="66"/>
                  <a:pt x="200" y="46"/>
                  <a:pt x="204" y="39"/>
                </a:cubicBezTo>
                <a:cubicBezTo>
                  <a:pt x="207" y="35"/>
                  <a:pt x="219" y="31"/>
                  <a:pt x="222" y="39"/>
                </a:cubicBezTo>
                <a:cubicBezTo>
                  <a:pt x="225" y="48"/>
                  <a:pt x="216" y="52"/>
                  <a:pt x="214" y="46"/>
                </a:cubicBezTo>
                <a:cubicBezTo>
                  <a:pt x="212" y="41"/>
                  <a:pt x="216" y="40"/>
                  <a:pt x="216" y="40"/>
                </a:cubicBezTo>
                <a:cubicBezTo>
                  <a:pt x="216" y="40"/>
                  <a:pt x="209" y="38"/>
                  <a:pt x="208" y="43"/>
                </a:cubicBezTo>
                <a:cubicBezTo>
                  <a:pt x="209" y="48"/>
                  <a:pt x="211" y="58"/>
                  <a:pt x="222" y="55"/>
                </a:cubicBezTo>
                <a:cubicBezTo>
                  <a:pt x="234" y="51"/>
                  <a:pt x="227" y="35"/>
                  <a:pt x="227" y="35"/>
                </a:cubicBezTo>
                <a:cubicBezTo>
                  <a:pt x="227" y="33"/>
                  <a:pt x="227" y="33"/>
                  <a:pt x="227" y="33"/>
                </a:cubicBezTo>
                <a:close/>
                <a:moveTo>
                  <a:pt x="227" y="35"/>
                </a:moveTo>
                <a:cubicBezTo>
                  <a:pt x="227" y="33"/>
                  <a:pt x="227" y="33"/>
                  <a:pt x="227" y="33"/>
                </a:cubicBezTo>
                <a:lnTo>
                  <a:pt x="227" y="35"/>
                </a:lnTo>
                <a:close/>
              </a:path>
            </a:pathLst>
          </a:custGeom>
          <a:solidFill>
            <a:srgbClr val="004DA1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矩形 4"/>
          <p:cNvSpPr/>
          <p:nvPr/>
        </p:nvSpPr>
        <p:spPr>
          <a:xfrm>
            <a:off x="3787055" y="4476229"/>
            <a:ext cx="4775666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/>
            <a:r>
              <a:rPr lang="zh-CN" altLang="en-US" sz="3600" dirty="0" smtClean="0">
                <a:solidFill>
                  <a:srgbClr val="004DA1"/>
                </a:solidFill>
                <a:effectLst>
                  <a:outerShdw blurRad="63500" sx="102000" sy="102000" algn="ctr" rotWithShape="0">
                    <a:srgbClr val="0070C0">
                      <a:alpha val="40000"/>
                    </a:srgbClr>
                  </a:outerShdw>
                </a:effectLst>
                <a:cs typeface="+mn-ea"/>
                <a:sym typeface="+mn-lt"/>
              </a:rPr>
              <a:t>传统文化家风建设</a:t>
            </a:r>
            <a:r>
              <a:rPr lang="en-US" altLang="zh-CN" sz="3600" dirty="0" smtClean="0">
                <a:solidFill>
                  <a:srgbClr val="004DA1"/>
                </a:solidFill>
                <a:effectLst>
                  <a:outerShdw blurRad="63500" sx="102000" sy="102000" algn="ctr" rotWithShape="0">
                    <a:srgbClr val="0070C0">
                      <a:alpha val="40000"/>
                    </a:srgbClr>
                  </a:outerShdw>
                </a:effectLst>
                <a:cs typeface="+mn-ea"/>
                <a:sym typeface="+mn-lt"/>
              </a:rPr>
              <a:t>PPT</a:t>
            </a:r>
            <a:endParaRPr lang="en-US" altLang="zh-CN" sz="3600" dirty="0">
              <a:solidFill>
                <a:srgbClr val="004DA1"/>
              </a:solidFill>
              <a:effectLst>
                <a:outerShdw blurRad="63500" sx="102000" sy="102000" algn="ctr" rotWithShape="0">
                  <a:srgbClr val="0070C0">
                    <a:alpha val="40000"/>
                  </a:srgbClr>
                </a:outerShdw>
              </a:effectLst>
              <a:cs typeface="+mn-ea"/>
              <a:sym typeface="+mn-lt"/>
            </a:endParaRPr>
          </a:p>
        </p:txBody>
      </p:sp>
      <p:sp>
        <p:nvSpPr>
          <p:cNvPr id="10" name="Freeform 682"/>
          <p:cNvSpPr>
            <a:spLocks noEditPoints="1"/>
          </p:cNvSpPr>
          <p:nvPr/>
        </p:nvSpPr>
        <p:spPr bwMode="auto">
          <a:xfrm rot="11348725">
            <a:off x="3713897" y="4486945"/>
            <a:ext cx="535093" cy="249392"/>
          </a:xfrm>
          <a:custGeom>
            <a:avLst/>
            <a:gdLst>
              <a:gd name="T0" fmla="*/ 178 w 234"/>
              <a:gd name="T1" fmla="*/ 70 h 107"/>
              <a:gd name="T2" fmla="*/ 185 w 234"/>
              <a:gd name="T3" fmla="*/ 57 h 107"/>
              <a:gd name="T4" fmla="*/ 178 w 234"/>
              <a:gd name="T5" fmla="*/ 47 h 107"/>
              <a:gd name="T6" fmla="*/ 178 w 234"/>
              <a:gd name="T7" fmla="*/ 55 h 107"/>
              <a:gd name="T8" fmla="*/ 168 w 234"/>
              <a:gd name="T9" fmla="*/ 48 h 107"/>
              <a:gd name="T10" fmla="*/ 189 w 234"/>
              <a:gd name="T11" fmla="*/ 50 h 107"/>
              <a:gd name="T12" fmla="*/ 178 w 234"/>
              <a:gd name="T13" fmla="*/ 70 h 107"/>
              <a:gd name="T14" fmla="*/ 178 w 234"/>
              <a:gd name="T15" fmla="*/ 70 h 107"/>
              <a:gd name="T16" fmla="*/ 227 w 234"/>
              <a:gd name="T17" fmla="*/ 33 h 107"/>
              <a:gd name="T18" fmla="*/ 214 w 234"/>
              <a:gd name="T19" fmla="*/ 22 h 107"/>
              <a:gd name="T20" fmla="*/ 192 w 234"/>
              <a:gd name="T21" fmla="*/ 31 h 107"/>
              <a:gd name="T22" fmla="*/ 168 w 234"/>
              <a:gd name="T23" fmla="*/ 32 h 107"/>
              <a:gd name="T24" fmla="*/ 176 w 234"/>
              <a:gd name="T25" fmla="*/ 14 h 107"/>
              <a:gd name="T26" fmla="*/ 180 w 234"/>
              <a:gd name="T27" fmla="*/ 28 h 107"/>
              <a:gd name="T28" fmla="*/ 174 w 234"/>
              <a:gd name="T29" fmla="*/ 25 h 107"/>
              <a:gd name="T30" fmla="*/ 178 w 234"/>
              <a:gd name="T31" fmla="*/ 23 h 107"/>
              <a:gd name="T32" fmla="*/ 171 w 234"/>
              <a:gd name="T33" fmla="*/ 23 h 107"/>
              <a:gd name="T34" fmla="*/ 175 w 234"/>
              <a:gd name="T35" fmla="*/ 32 h 107"/>
              <a:gd name="T36" fmla="*/ 192 w 234"/>
              <a:gd name="T37" fmla="*/ 20 h 107"/>
              <a:gd name="T38" fmla="*/ 178 w 234"/>
              <a:gd name="T39" fmla="*/ 7 h 107"/>
              <a:gd name="T40" fmla="*/ 168 w 234"/>
              <a:gd name="T41" fmla="*/ 1 h 107"/>
              <a:gd name="T42" fmla="*/ 153 w 234"/>
              <a:gd name="T43" fmla="*/ 16 h 107"/>
              <a:gd name="T44" fmla="*/ 138 w 234"/>
              <a:gd name="T45" fmla="*/ 28 h 107"/>
              <a:gd name="T46" fmla="*/ 156 w 234"/>
              <a:gd name="T47" fmla="*/ 33 h 107"/>
              <a:gd name="T48" fmla="*/ 165 w 234"/>
              <a:gd name="T49" fmla="*/ 38 h 107"/>
              <a:gd name="T50" fmla="*/ 158 w 234"/>
              <a:gd name="T51" fmla="*/ 44 h 107"/>
              <a:gd name="T52" fmla="*/ 138 w 234"/>
              <a:gd name="T53" fmla="*/ 40 h 107"/>
              <a:gd name="T54" fmla="*/ 134 w 234"/>
              <a:gd name="T55" fmla="*/ 30 h 107"/>
              <a:gd name="T56" fmla="*/ 111 w 234"/>
              <a:gd name="T57" fmla="*/ 28 h 107"/>
              <a:gd name="T58" fmla="*/ 118 w 234"/>
              <a:gd name="T59" fmla="*/ 43 h 107"/>
              <a:gd name="T60" fmla="*/ 127 w 234"/>
              <a:gd name="T61" fmla="*/ 33 h 107"/>
              <a:gd name="T62" fmla="*/ 128 w 234"/>
              <a:gd name="T63" fmla="*/ 46 h 107"/>
              <a:gd name="T64" fmla="*/ 96 w 234"/>
              <a:gd name="T65" fmla="*/ 50 h 107"/>
              <a:gd name="T66" fmla="*/ 66 w 234"/>
              <a:gd name="T67" fmla="*/ 51 h 107"/>
              <a:gd name="T68" fmla="*/ 100 w 234"/>
              <a:gd name="T69" fmla="*/ 55 h 107"/>
              <a:gd name="T70" fmla="*/ 125 w 234"/>
              <a:gd name="T71" fmla="*/ 58 h 107"/>
              <a:gd name="T72" fmla="*/ 145 w 234"/>
              <a:gd name="T73" fmla="*/ 72 h 107"/>
              <a:gd name="T74" fmla="*/ 150 w 234"/>
              <a:gd name="T75" fmla="*/ 55 h 107"/>
              <a:gd name="T76" fmla="*/ 146 w 234"/>
              <a:gd name="T77" fmla="*/ 62 h 107"/>
              <a:gd name="T78" fmla="*/ 140 w 234"/>
              <a:gd name="T79" fmla="*/ 51 h 107"/>
              <a:gd name="T80" fmla="*/ 154 w 234"/>
              <a:gd name="T81" fmla="*/ 50 h 107"/>
              <a:gd name="T82" fmla="*/ 160 w 234"/>
              <a:gd name="T83" fmla="*/ 74 h 107"/>
              <a:gd name="T84" fmla="*/ 124 w 234"/>
              <a:gd name="T85" fmla="*/ 75 h 107"/>
              <a:gd name="T86" fmla="*/ 49 w 234"/>
              <a:gd name="T87" fmla="*/ 59 h 107"/>
              <a:gd name="T88" fmla="*/ 1 w 234"/>
              <a:gd name="T89" fmla="*/ 106 h 107"/>
              <a:gd name="T90" fmla="*/ 45 w 234"/>
              <a:gd name="T91" fmla="*/ 65 h 107"/>
              <a:gd name="T92" fmla="*/ 111 w 234"/>
              <a:gd name="T93" fmla="*/ 80 h 107"/>
              <a:gd name="T94" fmla="*/ 155 w 234"/>
              <a:gd name="T95" fmla="*/ 97 h 107"/>
              <a:gd name="T96" fmla="*/ 195 w 234"/>
              <a:gd name="T97" fmla="*/ 66 h 107"/>
              <a:gd name="T98" fmla="*/ 204 w 234"/>
              <a:gd name="T99" fmla="*/ 39 h 107"/>
              <a:gd name="T100" fmla="*/ 222 w 234"/>
              <a:gd name="T101" fmla="*/ 39 h 107"/>
              <a:gd name="T102" fmla="*/ 214 w 234"/>
              <a:gd name="T103" fmla="*/ 46 h 107"/>
              <a:gd name="T104" fmla="*/ 216 w 234"/>
              <a:gd name="T105" fmla="*/ 40 h 107"/>
              <a:gd name="T106" fmla="*/ 208 w 234"/>
              <a:gd name="T107" fmla="*/ 43 h 107"/>
              <a:gd name="T108" fmla="*/ 222 w 234"/>
              <a:gd name="T109" fmla="*/ 55 h 107"/>
              <a:gd name="T110" fmla="*/ 227 w 234"/>
              <a:gd name="T111" fmla="*/ 35 h 107"/>
              <a:gd name="T112" fmla="*/ 227 w 234"/>
              <a:gd name="T113" fmla="*/ 33 h 107"/>
              <a:gd name="T114" fmla="*/ 227 w 234"/>
              <a:gd name="T115" fmla="*/ 35 h 107"/>
              <a:gd name="T116" fmla="*/ 227 w 234"/>
              <a:gd name="T117" fmla="*/ 33 h 107"/>
              <a:gd name="T118" fmla="*/ 227 w 234"/>
              <a:gd name="T119" fmla="*/ 35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34" h="107">
                <a:moveTo>
                  <a:pt x="178" y="70"/>
                </a:moveTo>
                <a:cubicBezTo>
                  <a:pt x="177" y="71"/>
                  <a:pt x="183" y="67"/>
                  <a:pt x="185" y="57"/>
                </a:cubicBezTo>
                <a:cubicBezTo>
                  <a:pt x="186" y="50"/>
                  <a:pt x="178" y="47"/>
                  <a:pt x="178" y="47"/>
                </a:cubicBezTo>
                <a:cubicBezTo>
                  <a:pt x="179" y="47"/>
                  <a:pt x="179" y="52"/>
                  <a:pt x="178" y="55"/>
                </a:cubicBezTo>
                <a:cubicBezTo>
                  <a:pt x="176" y="58"/>
                  <a:pt x="167" y="57"/>
                  <a:pt x="168" y="48"/>
                </a:cubicBezTo>
                <a:cubicBezTo>
                  <a:pt x="170" y="39"/>
                  <a:pt x="187" y="38"/>
                  <a:pt x="189" y="50"/>
                </a:cubicBezTo>
                <a:cubicBezTo>
                  <a:pt x="192" y="62"/>
                  <a:pt x="179" y="70"/>
                  <a:pt x="178" y="70"/>
                </a:cubicBezTo>
                <a:cubicBezTo>
                  <a:pt x="178" y="70"/>
                  <a:pt x="178" y="70"/>
                  <a:pt x="178" y="70"/>
                </a:cubicBezTo>
                <a:close/>
                <a:moveTo>
                  <a:pt x="227" y="33"/>
                </a:moveTo>
                <a:cubicBezTo>
                  <a:pt x="229" y="18"/>
                  <a:pt x="214" y="22"/>
                  <a:pt x="214" y="22"/>
                </a:cubicBezTo>
                <a:cubicBezTo>
                  <a:pt x="204" y="11"/>
                  <a:pt x="195" y="27"/>
                  <a:pt x="192" y="31"/>
                </a:cubicBezTo>
                <a:cubicBezTo>
                  <a:pt x="189" y="36"/>
                  <a:pt x="173" y="42"/>
                  <a:pt x="168" y="32"/>
                </a:cubicBezTo>
                <a:cubicBezTo>
                  <a:pt x="162" y="22"/>
                  <a:pt x="169" y="12"/>
                  <a:pt x="176" y="14"/>
                </a:cubicBezTo>
                <a:cubicBezTo>
                  <a:pt x="184" y="15"/>
                  <a:pt x="187" y="24"/>
                  <a:pt x="180" y="28"/>
                </a:cubicBezTo>
                <a:cubicBezTo>
                  <a:pt x="174" y="32"/>
                  <a:pt x="174" y="25"/>
                  <a:pt x="174" y="25"/>
                </a:cubicBezTo>
                <a:cubicBezTo>
                  <a:pt x="177" y="27"/>
                  <a:pt x="178" y="25"/>
                  <a:pt x="178" y="23"/>
                </a:cubicBezTo>
                <a:cubicBezTo>
                  <a:pt x="178" y="21"/>
                  <a:pt x="173" y="19"/>
                  <a:pt x="171" y="23"/>
                </a:cubicBezTo>
                <a:cubicBezTo>
                  <a:pt x="171" y="29"/>
                  <a:pt x="175" y="32"/>
                  <a:pt x="175" y="32"/>
                </a:cubicBezTo>
                <a:cubicBezTo>
                  <a:pt x="175" y="32"/>
                  <a:pt x="192" y="35"/>
                  <a:pt x="192" y="20"/>
                </a:cubicBezTo>
                <a:cubicBezTo>
                  <a:pt x="191" y="2"/>
                  <a:pt x="178" y="7"/>
                  <a:pt x="178" y="7"/>
                </a:cubicBezTo>
                <a:cubicBezTo>
                  <a:pt x="178" y="7"/>
                  <a:pt x="176" y="2"/>
                  <a:pt x="168" y="1"/>
                </a:cubicBezTo>
                <a:cubicBezTo>
                  <a:pt x="153" y="0"/>
                  <a:pt x="152" y="15"/>
                  <a:pt x="153" y="16"/>
                </a:cubicBezTo>
                <a:cubicBezTo>
                  <a:pt x="149" y="15"/>
                  <a:pt x="136" y="17"/>
                  <a:pt x="138" y="28"/>
                </a:cubicBezTo>
                <a:cubicBezTo>
                  <a:pt x="140" y="39"/>
                  <a:pt x="153" y="34"/>
                  <a:pt x="156" y="33"/>
                </a:cubicBezTo>
                <a:cubicBezTo>
                  <a:pt x="159" y="33"/>
                  <a:pt x="164" y="32"/>
                  <a:pt x="165" y="38"/>
                </a:cubicBezTo>
                <a:cubicBezTo>
                  <a:pt x="166" y="44"/>
                  <a:pt x="158" y="44"/>
                  <a:pt x="158" y="44"/>
                </a:cubicBezTo>
                <a:cubicBezTo>
                  <a:pt x="152" y="38"/>
                  <a:pt x="138" y="40"/>
                  <a:pt x="138" y="40"/>
                </a:cubicBezTo>
                <a:cubicBezTo>
                  <a:pt x="137" y="36"/>
                  <a:pt x="134" y="30"/>
                  <a:pt x="134" y="30"/>
                </a:cubicBezTo>
                <a:cubicBezTo>
                  <a:pt x="128" y="19"/>
                  <a:pt x="114" y="24"/>
                  <a:pt x="111" y="28"/>
                </a:cubicBezTo>
                <a:cubicBezTo>
                  <a:pt x="108" y="32"/>
                  <a:pt x="109" y="41"/>
                  <a:pt x="118" y="43"/>
                </a:cubicBezTo>
                <a:cubicBezTo>
                  <a:pt x="126" y="45"/>
                  <a:pt x="127" y="33"/>
                  <a:pt x="127" y="33"/>
                </a:cubicBezTo>
                <a:cubicBezTo>
                  <a:pt x="127" y="33"/>
                  <a:pt x="131" y="41"/>
                  <a:pt x="128" y="46"/>
                </a:cubicBezTo>
                <a:cubicBezTo>
                  <a:pt x="122" y="55"/>
                  <a:pt x="112" y="54"/>
                  <a:pt x="96" y="50"/>
                </a:cubicBezTo>
                <a:cubicBezTo>
                  <a:pt x="80" y="46"/>
                  <a:pt x="66" y="51"/>
                  <a:pt x="66" y="51"/>
                </a:cubicBezTo>
                <a:cubicBezTo>
                  <a:pt x="66" y="51"/>
                  <a:pt x="83" y="47"/>
                  <a:pt x="100" y="55"/>
                </a:cubicBezTo>
                <a:cubicBezTo>
                  <a:pt x="110" y="62"/>
                  <a:pt x="125" y="58"/>
                  <a:pt x="125" y="58"/>
                </a:cubicBezTo>
                <a:cubicBezTo>
                  <a:pt x="126" y="66"/>
                  <a:pt x="134" y="76"/>
                  <a:pt x="145" y="72"/>
                </a:cubicBezTo>
                <a:cubicBezTo>
                  <a:pt x="156" y="68"/>
                  <a:pt x="150" y="55"/>
                  <a:pt x="150" y="55"/>
                </a:cubicBezTo>
                <a:cubicBezTo>
                  <a:pt x="150" y="55"/>
                  <a:pt x="150" y="60"/>
                  <a:pt x="146" y="62"/>
                </a:cubicBezTo>
                <a:cubicBezTo>
                  <a:pt x="141" y="63"/>
                  <a:pt x="136" y="57"/>
                  <a:pt x="140" y="51"/>
                </a:cubicBezTo>
                <a:cubicBezTo>
                  <a:pt x="145" y="47"/>
                  <a:pt x="154" y="50"/>
                  <a:pt x="154" y="50"/>
                </a:cubicBezTo>
                <a:cubicBezTo>
                  <a:pt x="154" y="50"/>
                  <a:pt x="167" y="57"/>
                  <a:pt x="160" y="74"/>
                </a:cubicBezTo>
                <a:cubicBezTo>
                  <a:pt x="149" y="91"/>
                  <a:pt x="124" y="75"/>
                  <a:pt x="124" y="75"/>
                </a:cubicBezTo>
                <a:cubicBezTo>
                  <a:pt x="124" y="75"/>
                  <a:pt x="81" y="50"/>
                  <a:pt x="49" y="59"/>
                </a:cubicBezTo>
                <a:cubicBezTo>
                  <a:pt x="27" y="64"/>
                  <a:pt x="0" y="107"/>
                  <a:pt x="1" y="106"/>
                </a:cubicBezTo>
                <a:cubicBezTo>
                  <a:pt x="17" y="86"/>
                  <a:pt x="29" y="73"/>
                  <a:pt x="45" y="65"/>
                </a:cubicBezTo>
                <a:cubicBezTo>
                  <a:pt x="80" y="53"/>
                  <a:pt x="111" y="80"/>
                  <a:pt x="111" y="80"/>
                </a:cubicBezTo>
                <a:cubicBezTo>
                  <a:pt x="136" y="98"/>
                  <a:pt x="155" y="97"/>
                  <a:pt x="155" y="97"/>
                </a:cubicBezTo>
                <a:cubicBezTo>
                  <a:pt x="185" y="99"/>
                  <a:pt x="195" y="66"/>
                  <a:pt x="195" y="66"/>
                </a:cubicBezTo>
                <a:cubicBezTo>
                  <a:pt x="195" y="66"/>
                  <a:pt x="200" y="46"/>
                  <a:pt x="204" y="39"/>
                </a:cubicBezTo>
                <a:cubicBezTo>
                  <a:pt x="207" y="35"/>
                  <a:pt x="219" y="31"/>
                  <a:pt x="222" y="39"/>
                </a:cubicBezTo>
                <a:cubicBezTo>
                  <a:pt x="225" y="48"/>
                  <a:pt x="216" y="52"/>
                  <a:pt x="214" y="46"/>
                </a:cubicBezTo>
                <a:cubicBezTo>
                  <a:pt x="212" y="41"/>
                  <a:pt x="216" y="40"/>
                  <a:pt x="216" y="40"/>
                </a:cubicBezTo>
                <a:cubicBezTo>
                  <a:pt x="216" y="40"/>
                  <a:pt x="209" y="38"/>
                  <a:pt x="208" y="43"/>
                </a:cubicBezTo>
                <a:cubicBezTo>
                  <a:pt x="209" y="48"/>
                  <a:pt x="211" y="58"/>
                  <a:pt x="222" y="55"/>
                </a:cubicBezTo>
                <a:cubicBezTo>
                  <a:pt x="234" y="51"/>
                  <a:pt x="227" y="35"/>
                  <a:pt x="227" y="35"/>
                </a:cubicBezTo>
                <a:cubicBezTo>
                  <a:pt x="227" y="33"/>
                  <a:pt x="227" y="33"/>
                  <a:pt x="227" y="33"/>
                </a:cubicBezTo>
                <a:close/>
                <a:moveTo>
                  <a:pt x="227" y="35"/>
                </a:moveTo>
                <a:cubicBezTo>
                  <a:pt x="227" y="33"/>
                  <a:pt x="227" y="33"/>
                  <a:pt x="227" y="33"/>
                </a:cubicBezTo>
                <a:lnTo>
                  <a:pt x="227" y="35"/>
                </a:lnTo>
                <a:close/>
              </a:path>
            </a:pathLst>
          </a:custGeom>
          <a:solidFill>
            <a:srgbClr val="004DA1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cs typeface="+mn-ea"/>
              <a:sym typeface="+mn-lt"/>
            </a:endParaRPr>
          </a:p>
        </p:txBody>
      </p:sp>
      <p:grpSp>
        <p:nvGrpSpPr>
          <p:cNvPr id="6" name="组合 5"/>
          <p:cNvGrpSpPr/>
          <p:nvPr/>
        </p:nvGrpSpPr>
        <p:grpSpPr>
          <a:xfrm>
            <a:off x="6549036" y="3205460"/>
            <a:ext cx="535334" cy="550370"/>
            <a:chOff x="5275939" y="3887890"/>
            <a:chExt cx="1146372" cy="1914166"/>
          </a:xfrm>
        </p:grpSpPr>
        <p:pic>
          <p:nvPicPr>
            <p:cNvPr id="3" name="图片 2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275939" y="3887890"/>
              <a:ext cx="1146372" cy="1914166"/>
            </a:xfrm>
            <a:prstGeom prst="rect">
              <a:avLst/>
            </a:prstGeom>
          </p:spPr>
        </p:pic>
        <p:sp>
          <p:nvSpPr>
            <p:cNvPr id="4" name="文本框 3"/>
            <p:cNvSpPr txBox="1"/>
            <p:nvPr/>
          </p:nvSpPr>
          <p:spPr>
            <a:xfrm>
              <a:off x="5430037" y="4402340"/>
              <a:ext cx="493748" cy="9098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1100" dirty="0" smtClean="0">
                  <a:solidFill>
                    <a:schemeClr val="bg1"/>
                  </a:solidFill>
                  <a:cs typeface="+mn-ea"/>
                  <a:sym typeface="+mn-lt"/>
                </a:rPr>
                <a:t>传</a:t>
              </a:r>
              <a:endParaRPr lang="zh-CN" altLang="en-US" sz="1100" dirty="0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13" name="文本框 12"/>
            <p:cNvSpPr txBox="1"/>
            <p:nvPr/>
          </p:nvSpPr>
          <p:spPr>
            <a:xfrm>
              <a:off x="5849125" y="4402340"/>
              <a:ext cx="493748" cy="9098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1100" dirty="0" smtClean="0">
                  <a:solidFill>
                    <a:schemeClr val="bg1"/>
                  </a:solidFill>
                  <a:cs typeface="+mn-ea"/>
                  <a:sym typeface="+mn-lt"/>
                </a:rPr>
                <a:t>统</a:t>
              </a:r>
              <a:endParaRPr lang="zh-CN" altLang="en-US" sz="1100" dirty="0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14" name="文本框 13"/>
            <p:cNvSpPr txBox="1"/>
            <p:nvPr/>
          </p:nvSpPr>
          <p:spPr>
            <a:xfrm>
              <a:off x="5430037" y="4844973"/>
              <a:ext cx="493748" cy="9098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1100" dirty="0" smtClean="0">
                  <a:solidFill>
                    <a:schemeClr val="bg1"/>
                  </a:solidFill>
                  <a:cs typeface="+mn-ea"/>
                  <a:sym typeface="+mn-lt"/>
                </a:rPr>
                <a:t>文</a:t>
              </a:r>
              <a:endParaRPr lang="zh-CN" altLang="en-US" sz="1100" dirty="0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  <p:sp>
          <p:nvSpPr>
            <p:cNvPr id="15" name="文本框 14"/>
            <p:cNvSpPr txBox="1"/>
            <p:nvPr/>
          </p:nvSpPr>
          <p:spPr>
            <a:xfrm>
              <a:off x="5849125" y="4844973"/>
              <a:ext cx="493748" cy="9098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1100" dirty="0">
                  <a:solidFill>
                    <a:schemeClr val="bg1"/>
                  </a:solidFill>
                  <a:cs typeface="+mn-ea"/>
                  <a:sym typeface="+mn-lt"/>
                </a:rPr>
                <a:t>化</a:t>
              </a:r>
              <a:endParaRPr lang="zh-CN" altLang="en-US" sz="1100" dirty="0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</p:grpSp>
      <p:sp>
        <p:nvSpPr>
          <p:cNvPr id="18" name="Freeform 5"/>
          <p:cNvSpPr>
            <a:spLocks noEditPoints="1"/>
          </p:cNvSpPr>
          <p:nvPr/>
        </p:nvSpPr>
        <p:spPr bwMode="auto">
          <a:xfrm>
            <a:off x="4701303" y="1498836"/>
            <a:ext cx="2947170" cy="2947170"/>
          </a:xfrm>
          <a:custGeom>
            <a:avLst/>
            <a:gdLst>
              <a:gd name="T0" fmla="*/ 380 w 542"/>
              <a:gd name="T1" fmla="*/ 498 h 542"/>
              <a:gd name="T2" fmla="*/ 438 w 542"/>
              <a:gd name="T3" fmla="*/ 448 h 542"/>
              <a:gd name="T4" fmla="*/ 510 w 542"/>
              <a:gd name="T5" fmla="*/ 393 h 542"/>
              <a:gd name="T6" fmla="*/ 521 w 542"/>
              <a:gd name="T7" fmla="*/ 248 h 542"/>
              <a:gd name="T8" fmla="*/ 498 w 542"/>
              <a:gd name="T9" fmla="*/ 180 h 542"/>
              <a:gd name="T10" fmla="*/ 467 w 542"/>
              <a:gd name="T11" fmla="*/ 94 h 542"/>
              <a:gd name="T12" fmla="*/ 346 w 542"/>
              <a:gd name="T13" fmla="*/ 14 h 542"/>
              <a:gd name="T14" fmla="*/ 283 w 542"/>
              <a:gd name="T15" fmla="*/ 25 h 542"/>
              <a:gd name="T16" fmla="*/ 189 w 542"/>
              <a:gd name="T17" fmla="*/ 50 h 542"/>
              <a:gd name="T18" fmla="*/ 60 w 542"/>
              <a:gd name="T19" fmla="*/ 105 h 542"/>
              <a:gd name="T20" fmla="*/ 40 w 542"/>
              <a:gd name="T21" fmla="*/ 167 h 542"/>
              <a:gd name="T22" fmla="*/ 36 w 542"/>
              <a:gd name="T23" fmla="*/ 257 h 542"/>
              <a:gd name="T24" fmla="*/ 13 w 542"/>
              <a:gd name="T25" fmla="*/ 348 h 542"/>
              <a:gd name="T26" fmla="*/ 101 w 542"/>
              <a:gd name="T27" fmla="*/ 457 h 542"/>
              <a:gd name="T28" fmla="*/ 169 w 542"/>
              <a:gd name="T29" fmla="*/ 494 h 542"/>
              <a:gd name="T30" fmla="*/ 244 w 542"/>
              <a:gd name="T31" fmla="*/ 537 h 542"/>
              <a:gd name="T32" fmla="*/ 406 w 542"/>
              <a:gd name="T33" fmla="*/ 488 h 542"/>
              <a:gd name="T34" fmla="*/ 207 w 542"/>
              <a:gd name="T35" fmla="*/ 495 h 542"/>
              <a:gd name="T36" fmla="*/ 141 w 542"/>
              <a:gd name="T37" fmla="*/ 474 h 542"/>
              <a:gd name="T38" fmla="*/ 69 w 542"/>
              <a:gd name="T39" fmla="*/ 357 h 542"/>
              <a:gd name="T40" fmla="*/ 39 w 542"/>
              <a:gd name="T41" fmla="*/ 308 h 542"/>
              <a:gd name="T42" fmla="*/ 33 w 542"/>
              <a:gd name="T43" fmla="*/ 224 h 542"/>
              <a:gd name="T44" fmla="*/ 116 w 542"/>
              <a:gd name="T45" fmla="*/ 116 h 542"/>
              <a:gd name="T46" fmla="*/ 147 w 542"/>
              <a:gd name="T47" fmla="*/ 62 h 542"/>
              <a:gd name="T48" fmla="*/ 242 w 542"/>
              <a:gd name="T49" fmla="*/ 53 h 542"/>
              <a:gd name="T50" fmla="*/ 364 w 542"/>
              <a:gd name="T51" fmla="*/ 57 h 542"/>
              <a:gd name="T52" fmla="*/ 437 w 542"/>
              <a:gd name="T53" fmla="*/ 81 h 542"/>
              <a:gd name="T54" fmla="*/ 482 w 542"/>
              <a:gd name="T55" fmla="*/ 218 h 542"/>
              <a:gd name="T56" fmla="*/ 505 w 542"/>
              <a:gd name="T57" fmla="*/ 269 h 542"/>
              <a:gd name="T58" fmla="*/ 498 w 542"/>
              <a:gd name="T59" fmla="*/ 353 h 542"/>
              <a:gd name="T60" fmla="*/ 398 w 542"/>
              <a:gd name="T61" fmla="*/ 448 h 542"/>
              <a:gd name="T62" fmla="*/ 359 w 542"/>
              <a:gd name="T63" fmla="*/ 495 h 542"/>
              <a:gd name="T64" fmla="*/ 265 w 542"/>
              <a:gd name="T65" fmla="*/ 524 h 542"/>
              <a:gd name="T66" fmla="*/ 462 w 542"/>
              <a:gd name="T67" fmla="*/ 452 h 542"/>
              <a:gd name="T68" fmla="*/ 503 w 542"/>
              <a:gd name="T69" fmla="*/ 351 h 542"/>
              <a:gd name="T70" fmla="*/ 17 w 542"/>
              <a:gd name="T71" fmla="*/ 349 h 542"/>
              <a:gd name="T72" fmla="*/ 35 w 542"/>
              <a:gd name="T73" fmla="*/ 376 h 542"/>
              <a:gd name="T74" fmla="*/ 516 w 542"/>
              <a:gd name="T75" fmla="*/ 278 h 542"/>
              <a:gd name="T76" fmla="*/ 492 w 542"/>
              <a:gd name="T77" fmla="*/ 335 h 542"/>
              <a:gd name="T78" fmla="*/ 14 w 542"/>
              <a:gd name="T79" fmla="*/ 281 h 542"/>
              <a:gd name="T80" fmla="*/ 493 w 542"/>
              <a:gd name="T81" fmla="*/ 269 h 542"/>
              <a:gd name="T82" fmla="*/ 499 w 542"/>
              <a:gd name="T83" fmla="*/ 256 h 542"/>
              <a:gd name="T84" fmla="*/ 508 w 542"/>
              <a:gd name="T85" fmla="*/ 157 h 542"/>
              <a:gd name="T86" fmla="*/ 438 w 542"/>
              <a:gd name="T87" fmla="*/ 76 h 542"/>
              <a:gd name="T88" fmla="*/ 457 w 542"/>
              <a:gd name="T89" fmla="*/ 138 h 542"/>
              <a:gd name="T90" fmla="*/ 386 w 542"/>
              <a:gd name="T91" fmla="*/ 70 h 542"/>
              <a:gd name="T92" fmla="*/ 298 w 542"/>
              <a:gd name="T93" fmla="*/ 14 h 542"/>
              <a:gd name="T94" fmla="*/ 360 w 542"/>
              <a:gd name="T95" fmla="*/ 60 h 542"/>
              <a:gd name="T96" fmla="*/ 254 w 542"/>
              <a:gd name="T97" fmla="*/ 40 h 542"/>
              <a:gd name="T98" fmla="*/ 145 w 542"/>
              <a:gd name="T99" fmla="*/ 59 h 542"/>
              <a:gd name="T100" fmla="*/ 180 w 542"/>
              <a:gd name="T101" fmla="*/ 65 h 542"/>
              <a:gd name="T102" fmla="*/ 124 w 542"/>
              <a:gd name="T103" fmla="*/ 102 h 542"/>
              <a:gd name="T104" fmla="*/ 92 w 542"/>
              <a:gd name="T105" fmla="*/ 126 h 542"/>
              <a:gd name="T106" fmla="*/ 14 w 542"/>
              <a:gd name="T107" fmla="*/ 251 h 542"/>
              <a:gd name="T108" fmla="*/ 17 w 542"/>
              <a:gd name="T109" fmla="*/ 223 h 542"/>
              <a:gd name="T110" fmla="*/ 60 w 542"/>
              <a:gd name="T111" fmla="*/ 364 h 542"/>
              <a:gd name="T112" fmla="*/ 127 w 542"/>
              <a:gd name="T113" fmla="*/ 451 h 542"/>
              <a:gd name="T114" fmla="*/ 145 w 542"/>
              <a:gd name="T115" fmla="*/ 495 h 542"/>
              <a:gd name="T116" fmla="*/ 327 w 542"/>
              <a:gd name="T117" fmla="*/ 487 h 542"/>
              <a:gd name="T118" fmla="*/ 185 w 542"/>
              <a:gd name="T119" fmla="*/ 485 h 542"/>
              <a:gd name="T120" fmla="*/ 217 w 542"/>
              <a:gd name="T121" fmla="*/ 521 h 542"/>
              <a:gd name="T122" fmla="*/ 260 w 542"/>
              <a:gd name="T123" fmla="*/ 527 h 5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542" h="542">
                <a:moveTo>
                  <a:pt x="310" y="536"/>
                </a:moveTo>
                <a:cubicBezTo>
                  <a:pt x="312" y="535"/>
                  <a:pt x="312" y="535"/>
                  <a:pt x="312" y="535"/>
                </a:cubicBezTo>
                <a:cubicBezTo>
                  <a:pt x="310" y="520"/>
                  <a:pt x="310" y="520"/>
                  <a:pt x="310" y="520"/>
                </a:cubicBezTo>
                <a:cubicBezTo>
                  <a:pt x="308" y="520"/>
                  <a:pt x="308" y="520"/>
                  <a:pt x="308" y="520"/>
                </a:cubicBezTo>
                <a:cubicBezTo>
                  <a:pt x="308" y="521"/>
                  <a:pt x="300" y="521"/>
                  <a:pt x="294" y="522"/>
                </a:cubicBezTo>
                <a:cubicBezTo>
                  <a:pt x="294" y="521"/>
                  <a:pt x="294" y="519"/>
                  <a:pt x="294" y="515"/>
                </a:cubicBezTo>
                <a:cubicBezTo>
                  <a:pt x="301" y="515"/>
                  <a:pt x="307" y="513"/>
                  <a:pt x="307" y="513"/>
                </a:cubicBezTo>
                <a:cubicBezTo>
                  <a:pt x="310" y="513"/>
                  <a:pt x="310" y="513"/>
                  <a:pt x="310" y="513"/>
                </a:cubicBezTo>
                <a:cubicBezTo>
                  <a:pt x="310" y="513"/>
                  <a:pt x="308" y="505"/>
                  <a:pt x="307" y="502"/>
                </a:cubicBezTo>
                <a:cubicBezTo>
                  <a:pt x="310" y="502"/>
                  <a:pt x="314" y="501"/>
                  <a:pt x="317" y="501"/>
                </a:cubicBezTo>
                <a:cubicBezTo>
                  <a:pt x="319" y="511"/>
                  <a:pt x="323" y="528"/>
                  <a:pt x="323" y="531"/>
                </a:cubicBezTo>
                <a:cubicBezTo>
                  <a:pt x="324" y="533"/>
                  <a:pt x="324" y="533"/>
                  <a:pt x="324" y="533"/>
                </a:cubicBezTo>
                <a:cubicBezTo>
                  <a:pt x="326" y="533"/>
                  <a:pt x="326" y="533"/>
                  <a:pt x="326" y="533"/>
                </a:cubicBezTo>
                <a:cubicBezTo>
                  <a:pt x="326" y="533"/>
                  <a:pt x="358" y="527"/>
                  <a:pt x="386" y="512"/>
                </a:cubicBezTo>
                <a:cubicBezTo>
                  <a:pt x="388" y="511"/>
                  <a:pt x="388" y="511"/>
                  <a:pt x="388" y="511"/>
                </a:cubicBezTo>
                <a:cubicBezTo>
                  <a:pt x="382" y="497"/>
                  <a:pt x="382" y="497"/>
                  <a:pt x="382" y="497"/>
                </a:cubicBezTo>
                <a:cubicBezTo>
                  <a:pt x="380" y="498"/>
                  <a:pt x="380" y="498"/>
                  <a:pt x="380" y="498"/>
                </a:cubicBezTo>
                <a:cubicBezTo>
                  <a:pt x="380" y="498"/>
                  <a:pt x="372" y="501"/>
                  <a:pt x="367" y="503"/>
                </a:cubicBezTo>
                <a:cubicBezTo>
                  <a:pt x="367" y="502"/>
                  <a:pt x="366" y="500"/>
                  <a:pt x="365" y="497"/>
                </a:cubicBezTo>
                <a:cubicBezTo>
                  <a:pt x="371" y="494"/>
                  <a:pt x="377" y="492"/>
                  <a:pt x="377" y="491"/>
                </a:cubicBezTo>
                <a:cubicBezTo>
                  <a:pt x="379" y="490"/>
                  <a:pt x="379" y="490"/>
                  <a:pt x="379" y="490"/>
                </a:cubicBezTo>
                <a:cubicBezTo>
                  <a:pt x="379" y="490"/>
                  <a:pt x="375" y="483"/>
                  <a:pt x="374" y="481"/>
                </a:cubicBezTo>
                <a:cubicBezTo>
                  <a:pt x="376" y="480"/>
                  <a:pt x="380" y="478"/>
                  <a:pt x="382" y="477"/>
                </a:cubicBezTo>
                <a:cubicBezTo>
                  <a:pt x="388" y="486"/>
                  <a:pt x="396" y="501"/>
                  <a:pt x="397" y="504"/>
                </a:cubicBezTo>
                <a:cubicBezTo>
                  <a:pt x="398" y="506"/>
                  <a:pt x="398" y="506"/>
                  <a:pt x="398" y="506"/>
                </a:cubicBezTo>
                <a:cubicBezTo>
                  <a:pt x="400" y="505"/>
                  <a:pt x="400" y="505"/>
                  <a:pt x="400" y="505"/>
                </a:cubicBezTo>
                <a:cubicBezTo>
                  <a:pt x="401" y="505"/>
                  <a:pt x="430" y="490"/>
                  <a:pt x="452" y="467"/>
                </a:cubicBezTo>
                <a:cubicBezTo>
                  <a:pt x="453" y="465"/>
                  <a:pt x="453" y="465"/>
                  <a:pt x="453" y="465"/>
                </a:cubicBezTo>
                <a:cubicBezTo>
                  <a:pt x="443" y="454"/>
                  <a:pt x="443" y="454"/>
                  <a:pt x="443" y="454"/>
                </a:cubicBezTo>
                <a:cubicBezTo>
                  <a:pt x="441" y="455"/>
                  <a:pt x="441" y="455"/>
                  <a:pt x="441" y="455"/>
                </a:cubicBezTo>
                <a:cubicBezTo>
                  <a:pt x="441" y="456"/>
                  <a:pt x="435" y="461"/>
                  <a:pt x="431" y="465"/>
                </a:cubicBezTo>
                <a:cubicBezTo>
                  <a:pt x="430" y="464"/>
                  <a:pt x="429" y="462"/>
                  <a:pt x="427" y="459"/>
                </a:cubicBezTo>
                <a:cubicBezTo>
                  <a:pt x="432" y="455"/>
                  <a:pt x="436" y="450"/>
                  <a:pt x="437" y="450"/>
                </a:cubicBezTo>
                <a:cubicBezTo>
                  <a:pt x="438" y="448"/>
                  <a:pt x="438" y="448"/>
                  <a:pt x="438" y="448"/>
                </a:cubicBezTo>
                <a:cubicBezTo>
                  <a:pt x="438" y="448"/>
                  <a:pt x="432" y="443"/>
                  <a:pt x="430" y="441"/>
                </a:cubicBezTo>
                <a:cubicBezTo>
                  <a:pt x="432" y="439"/>
                  <a:pt x="435" y="437"/>
                  <a:pt x="437" y="434"/>
                </a:cubicBezTo>
                <a:cubicBezTo>
                  <a:pt x="445" y="442"/>
                  <a:pt x="458" y="454"/>
                  <a:pt x="460" y="456"/>
                </a:cubicBezTo>
                <a:cubicBezTo>
                  <a:pt x="462" y="458"/>
                  <a:pt x="462" y="458"/>
                  <a:pt x="462" y="458"/>
                </a:cubicBezTo>
                <a:cubicBezTo>
                  <a:pt x="463" y="456"/>
                  <a:pt x="463" y="456"/>
                  <a:pt x="463" y="456"/>
                </a:cubicBezTo>
                <a:cubicBezTo>
                  <a:pt x="464" y="456"/>
                  <a:pt x="488" y="434"/>
                  <a:pt x="502" y="405"/>
                </a:cubicBezTo>
                <a:cubicBezTo>
                  <a:pt x="503" y="404"/>
                  <a:pt x="503" y="404"/>
                  <a:pt x="503" y="404"/>
                </a:cubicBezTo>
                <a:cubicBezTo>
                  <a:pt x="490" y="396"/>
                  <a:pt x="490" y="396"/>
                  <a:pt x="490" y="396"/>
                </a:cubicBezTo>
                <a:cubicBezTo>
                  <a:pt x="489" y="397"/>
                  <a:pt x="489" y="397"/>
                  <a:pt x="489" y="397"/>
                </a:cubicBezTo>
                <a:cubicBezTo>
                  <a:pt x="489" y="398"/>
                  <a:pt x="485" y="404"/>
                  <a:pt x="482" y="409"/>
                </a:cubicBezTo>
                <a:cubicBezTo>
                  <a:pt x="481" y="408"/>
                  <a:pt x="479" y="407"/>
                  <a:pt x="476" y="405"/>
                </a:cubicBezTo>
                <a:cubicBezTo>
                  <a:pt x="480" y="399"/>
                  <a:pt x="483" y="394"/>
                  <a:pt x="483" y="394"/>
                </a:cubicBezTo>
                <a:cubicBezTo>
                  <a:pt x="484" y="392"/>
                  <a:pt x="484" y="392"/>
                  <a:pt x="484" y="392"/>
                </a:cubicBezTo>
                <a:cubicBezTo>
                  <a:pt x="484" y="392"/>
                  <a:pt x="477" y="388"/>
                  <a:pt x="474" y="387"/>
                </a:cubicBezTo>
                <a:cubicBezTo>
                  <a:pt x="476" y="385"/>
                  <a:pt x="478" y="381"/>
                  <a:pt x="479" y="378"/>
                </a:cubicBezTo>
                <a:cubicBezTo>
                  <a:pt x="488" y="382"/>
                  <a:pt x="505" y="390"/>
                  <a:pt x="508" y="392"/>
                </a:cubicBezTo>
                <a:cubicBezTo>
                  <a:pt x="510" y="393"/>
                  <a:pt x="510" y="393"/>
                  <a:pt x="510" y="393"/>
                </a:cubicBezTo>
                <a:cubicBezTo>
                  <a:pt x="511" y="391"/>
                  <a:pt x="511" y="391"/>
                  <a:pt x="511" y="391"/>
                </a:cubicBezTo>
                <a:cubicBezTo>
                  <a:pt x="511" y="391"/>
                  <a:pt x="527" y="361"/>
                  <a:pt x="531" y="329"/>
                </a:cubicBezTo>
                <a:cubicBezTo>
                  <a:pt x="532" y="327"/>
                  <a:pt x="532" y="327"/>
                  <a:pt x="532" y="327"/>
                </a:cubicBezTo>
                <a:cubicBezTo>
                  <a:pt x="517" y="324"/>
                  <a:pt x="517" y="324"/>
                  <a:pt x="517" y="324"/>
                </a:cubicBezTo>
                <a:cubicBezTo>
                  <a:pt x="517" y="326"/>
                  <a:pt x="517" y="326"/>
                  <a:pt x="517" y="326"/>
                </a:cubicBezTo>
                <a:cubicBezTo>
                  <a:pt x="516" y="326"/>
                  <a:pt x="514" y="334"/>
                  <a:pt x="513" y="339"/>
                </a:cubicBezTo>
                <a:cubicBezTo>
                  <a:pt x="512" y="339"/>
                  <a:pt x="510" y="338"/>
                  <a:pt x="507" y="337"/>
                </a:cubicBezTo>
                <a:cubicBezTo>
                  <a:pt x="508" y="331"/>
                  <a:pt x="510" y="324"/>
                  <a:pt x="510" y="324"/>
                </a:cubicBezTo>
                <a:cubicBezTo>
                  <a:pt x="510" y="322"/>
                  <a:pt x="510" y="322"/>
                  <a:pt x="510" y="322"/>
                </a:cubicBezTo>
                <a:cubicBezTo>
                  <a:pt x="510" y="322"/>
                  <a:pt x="502" y="321"/>
                  <a:pt x="499" y="320"/>
                </a:cubicBezTo>
                <a:cubicBezTo>
                  <a:pt x="500" y="318"/>
                  <a:pt x="501" y="314"/>
                  <a:pt x="501" y="311"/>
                </a:cubicBezTo>
                <a:cubicBezTo>
                  <a:pt x="511" y="312"/>
                  <a:pt x="530" y="314"/>
                  <a:pt x="533" y="315"/>
                </a:cubicBezTo>
                <a:cubicBezTo>
                  <a:pt x="535" y="316"/>
                  <a:pt x="535" y="316"/>
                  <a:pt x="535" y="316"/>
                </a:cubicBezTo>
                <a:cubicBezTo>
                  <a:pt x="535" y="313"/>
                  <a:pt x="535" y="313"/>
                  <a:pt x="535" y="313"/>
                </a:cubicBezTo>
                <a:cubicBezTo>
                  <a:pt x="535" y="313"/>
                  <a:pt x="542" y="280"/>
                  <a:pt x="537" y="249"/>
                </a:cubicBezTo>
                <a:cubicBezTo>
                  <a:pt x="536" y="247"/>
                  <a:pt x="536" y="247"/>
                  <a:pt x="536" y="247"/>
                </a:cubicBezTo>
                <a:cubicBezTo>
                  <a:pt x="521" y="248"/>
                  <a:pt x="521" y="248"/>
                  <a:pt x="521" y="248"/>
                </a:cubicBezTo>
                <a:cubicBezTo>
                  <a:pt x="521" y="250"/>
                  <a:pt x="521" y="250"/>
                  <a:pt x="521" y="250"/>
                </a:cubicBezTo>
                <a:cubicBezTo>
                  <a:pt x="521" y="251"/>
                  <a:pt x="522" y="259"/>
                  <a:pt x="522" y="264"/>
                </a:cubicBezTo>
                <a:cubicBezTo>
                  <a:pt x="521" y="264"/>
                  <a:pt x="519" y="264"/>
                  <a:pt x="516" y="264"/>
                </a:cubicBezTo>
                <a:cubicBezTo>
                  <a:pt x="515" y="258"/>
                  <a:pt x="514" y="251"/>
                  <a:pt x="514" y="251"/>
                </a:cubicBezTo>
                <a:cubicBezTo>
                  <a:pt x="514" y="249"/>
                  <a:pt x="514" y="249"/>
                  <a:pt x="514" y="249"/>
                </a:cubicBezTo>
                <a:cubicBezTo>
                  <a:pt x="514" y="249"/>
                  <a:pt x="506" y="250"/>
                  <a:pt x="503" y="250"/>
                </a:cubicBezTo>
                <a:cubicBezTo>
                  <a:pt x="503" y="248"/>
                  <a:pt x="503" y="244"/>
                  <a:pt x="502" y="241"/>
                </a:cubicBezTo>
                <a:cubicBezTo>
                  <a:pt x="513" y="239"/>
                  <a:pt x="531" y="236"/>
                  <a:pt x="534" y="236"/>
                </a:cubicBezTo>
                <a:cubicBezTo>
                  <a:pt x="536" y="236"/>
                  <a:pt x="536" y="236"/>
                  <a:pt x="536" y="236"/>
                </a:cubicBezTo>
                <a:cubicBezTo>
                  <a:pt x="536" y="233"/>
                  <a:pt x="536" y="233"/>
                  <a:pt x="536" y="233"/>
                </a:cubicBezTo>
                <a:cubicBezTo>
                  <a:pt x="536" y="233"/>
                  <a:pt x="533" y="201"/>
                  <a:pt x="518" y="172"/>
                </a:cubicBezTo>
                <a:cubicBezTo>
                  <a:pt x="518" y="170"/>
                  <a:pt x="518" y="170"/>
                  <a:pt x="518" y="170"/>
                </a:cubicBezTo>
                <a:cubicBezTo>
                  <a:pt x="504" y="176"/>
                  <a:pt x="504" y="176"/>
                  <a:pt x="504" y="176"/>
                </a:cubicBezTo>
                <a:cubicBezTo>
                  <a:pt x="504" y="178"/>
                  <a:pt x="504" y="178"/>
                  <a:pt x="504" y="178"/>
                </a:cubicBezTo>
                <a:cubicBezTo>
                  <a:pt x="504" y="178"/>
                  <a:pt x="507" y="186"/>
                  <a:pt x="509" y="191"/>
                </a:cubicBezTo>
                <a:cubicBezTo>
                  <a:pt x="508" y="191"/>
                  <a:pt x="506" y="192"/>
                  <a:pt x="503" y="193"/>
                </a:cubicBezTo>
                <a:cubicBezTo>
                  <a:pt x="500" y="186"/>
                  <a:pt x="498" y="181"/>
                  <a:pt x="498" y="180"/>
                </a:cubicBezTo>
                <a:cubicBezTo>
                  <a:pt x="497" y="178"/>
                  <a:pt x="497" y="178"/>
                  <a:pt x="497" y="178"/>
                </a:cubicBezTo>
                <a:cubicBezTo>
                  <a:pt x="497" y="178"/>
                  <a:pt x="489" y="182"/>
                  <a:pt x="487" y="183"/>
                </a:cubicBezTo>
                <a:cubicBezTo>
                  <a:pt x="486" y="181"/>
                  <a:pt x="484" y="177"/>
                  <a:pt x="483" y="174"/>
                </a:cubicBezTo>
                <a:cubicBezTo>
                  <a:pt x="492" y="170"/>
                  <a:pt x="509" y="161"/>
                  <a:pt x="511" y="160"/>
                </a:cubicBezTo>
                <a:cubicBezTo>
                  <a:pt x="513" y="159"/>
                  <a:pt x="513" y="159"/>
                  <a:pt x="513" y="159"/>
                </a:cubicBezTo>
                <a:cubicBezTo>
                  <a:pt x="513" y="157"/>
                  <a:pt x="513" y="157"/>
                  <a:pt x="513" y="157"/>
                </a:cubicBezTo>
                <a:cubicBezTo>
                  <a:pt x="512" y="156"/>
                  <a:pt x="499" y="126"/>
                  <a:pt x="477" y="103"/>
                </a:cubicBezTo>
                <a:cubicBezTo>
                  <a:pt x="475" y="101"/>
                  <a:pt x="475" y="101"/>
                  <a:pt x="475" y="101"/>
                </a:cubicBezTo>
                <a:cubicBezTo>
                  <a:pt x="464" y="111"/>
                  <a:pt x="464" y="111"/>
                  <a:pt x="464" y="111"/>
                </a:cubicBezTo>
                <a:cubicBezTo>
                  <a:pt x="465" y="113"/>
                  <a:pt x="465" y="113"/>
                  <a:pt x="465" y="113"/>
                </a:cubicBezTo>
                <a:cubicBezTo>
                  <a:pt x="465" y="113"/>
                  <a:pt x="470" y="119"/>
                  <a:pt x="474" y="124"/>
                </a:cubicBezTo>
                <a:cubicBezTo>
                  <a:pt x="473" y="124"/>
                  <a:pt x="471" y="126"/>
                  <a:pt x="468" y="127"/>
                </a:cubicBezTo>
                <a:cubicBezTo>
                  <a:pt x="464" y="122"/>
                  <a:pt x="460" y="117"/>
                  <a:pt x="459" y="117"/>
                </a:cubicBezTo>
                <a:cubicBezTo>
                  <a:pt x="458" y="115"/>
                  <a:pt x="458" y="115"/>
                  <a:pt x="458" y="115"/>
                </a:cubicBezTo>
                <a:cubicBezTo>
                  <a:pt x="458" y="115"/>
                  <a:pt x="452" y="121"/>
                  <a:pt x="450" y="123"/>
                </a:cubicBezTo>
                <a:cubicBezTo>
                  <a:pt x="449" y="121"/>
                  <a:pt x="446" y="118"/>
                  <a:pt x="444" y="116"/>
                </a:cubicBezTo>
                <a:cubicBezTo>
                  <a:pt x="452" y="108"/>
                  <a:pt x="465" y="96"/>
                  <a:pt x="467" y="94"/>
                </a:cubicBezTo>
                <a:cubicBezTo>
                  <a:pt x="469" y="93"/>
                  <a:pt x="469" y="93"/>
                  <a:pt x="469" y="93"/>
                </a:cubicBezTo>
                <a:cubicBezTo>
                  <a:pt x="467" y="91"/>
                  <a:pt x="467" y="91"/>
                  <a:pt x="467" y="91"/>
                </a:cubicBezTo>
                <a:cubicBezTo>
                  <a:pt x="467" y="91"/>
                  <a:pt x="447" y="65"/>
                  <a:pt x="419" y="49"/>
                </a:cubicBezTo>
                <a:cubicBezTo>
                  <a:pt x="418" y="48"/>
                  <a:pt x="418" y="48"/>
                  <a:pt x="418" y="48"/>
                </a:cubicBezTo>
                <a:cubicBezTo>
                  <a:pt x="409" y="60"/>
                  <a:pt x="409" y="60"/>
                  <a:pt x="409" y="60"/>
                </a:cubicBezTo>
                <a:cubicBezTo>
                  <a:pt x="411" y="61"/>
                  <a:pt x="411" y="61"/>
                  <a:pt x="411" y="61"/>
                </a:cubicBezTo>
                <a:cubicBezTo>
                  <a:pt x="411" y="62"/>
                  <a:pt x="417" y="67"/>
                  <a:pt x="422" y="70"/>
                </a:cubicBezTo>
                <a:cubicBezTo>
                  <a:pt x="421" y="71"/>
                  <a:pt x="420" y="72"/>
                  <a:pt x="418" y="75"/>
                </a:cubicBezTo>
                <a:cubicBezTo>
                  <a:pt x="412" y="71"/>
                  <a:pt x="407" y="67"/>
                  <a:pt x="406" y="67"/>
                </a:cubicBezTo>
                <a:cubicBezTo>
                  <a:pt x="404" y="66"/>
                  <a:pt x="404" y="66"/>
                  <a:pt x="404" y="66"/>
                </a:cubicBezTo>
                <a:cubicBezTo>
                  <a:pt x="404" y="66"/>
                  <a:pt x="400" y="73"/>
                  <a:pt x="399" y="75"/>
                </a:cubicBezTo>
                <a:cubicBezTo>
                  <a:pt x="397" y="74"/>
                  <a:pt x="394" y="72"/>
                  <a:pt x="391" y="70"/>
                </a:cubicBezTo>
                <a:cubicBezTo>
                  <a:pt x="396" y="61"/>
                  <a:pt x="405" y="45"/>
                  <a:pt x="407" y="43"/>
                </a:cubicBezTo>
                <a:cubicBezTo>
                  <a:pt x="408" y="41"/>
                  <a:pt x="408" y="41"/>
                  <a:pt x="408" y="41"/>
                </a:cubicBezTo>
                <a:cubicBezTo>
                  <a:pt x="406" y="40"/>
                  <a:pt x="406" y="40"/>
                  <a:pt x="406" y="40"/>
                </a:cubicBezTo>
                <a:cubicBezTo>
                  <a:pt x="406" y="40"/>
                  <a:pt x="379" y="22"/>
                  <a:pt x="348" y="14"/>
                </a:cubicBezTo>
                <a:cubicBezTo>
                  <a:pt x="346" y="14"/>
                  <a:pt x="346" y="14"/>
                  <a:pt x="346" y="14"/>
                </a:cubicBezTo>
                <a:cubicBezTo>
                  <a:pt x="341" y="28"/>
                  <a:pt x="341" y="28"/>
                  <a:pt x="341" y="28"/>
                </a:cubicBezTo>
                <a:cubicBezTo>
                  <a:pt x="343" y="29"/>
                  <a:pt x="343" y="29"/>
                  <a:pt x="343" y="29"/>
                </a:cubicBezTo>
                <a:cubicBezTo>
                  <a:pt x="343" y="29"/>
                  <a:pt x="351" y="32"/>
                  <a:pt x="356" y="33"/>
                </a:cubicBezTo>
                <a:cubicBezTo>
                  <a:pt x="356" y="35"/>
                  <a:pt x="355" y="37"/>
                  <a:pt x="354" y="40"/>
                </a:cubicBezTo>
                <a:cubicBezTo>
                  <a:pt x="347" y="37"/>
                  <a:pt x="341" y="36"/>
                  <a:pt x="341" y="36"/>
                </a:cubicBezTo>
                <a:cubicBezTo>
                  <a:pt x="339" y="35"/>
                  <a:pt x="339" y="35"/>
                  <a:pt x="339" y="35"/>
                </a:cubicBezTo>
                <a:cubicBezTo>
                  <a:pt x="339" y="35"/>
                  <a:pt x="337" y="43"/>
                  <a:pt x="336" y="46"/>
                </a:cubicBezTo>
                <a:cubicBezTo>
                  <a:pt x="334" y="45"/>
                  <a:pt x="330" y="44"/>
                  <a:pt x="327" y="43"/>
                </a:cubicBezTo>
                <a:cubicBezTo>
                  <a:pt x="329" y="32"/>
                  <a:pt x="334" y="15"/>
                  <a:pt x="335" y="12"/>
                </a:cubicBezTo>
                <a:cubicBezTo>
                  <a:pt x="335" y="10"/>
                  <a:pt x="335" y="10"/>
                  <a:pt x="335" y="10"/>
                </a:cubicBezTo>
                <a:cubicBezTo>
                  <a:pt x="333" y="10"/>
                  <a:pt x="333" y="10"/>
                  <a:pt x="333" y="10"/>
                </a:cubicBezTo>
                <a:cubicBezTo>
                  <a:pt x="333" y="9"/>
                  <a:pt x="301" y="0"/>
                  <a:pt x="270" y="2"/>
                </a:cubicBezTo>
                <a:cubicBezTo>
                  <a:pt x="268" y="2"/>
                  <a:pt x="268" y="2"/>
                  <a:pt x="268" y="2"/>
                </a:cubicBezTo>
                <a:cubicBezTo>
                  <a:pt x="267" y="17"/>
                  <a:pt x="267" y="17"/>
                  <a:pt x="267" y="17"/>
                </a:cubicBezTo>
                <a:cubicBezTo>
                  <a:pt x="269" y="17"/>
                  <a:pt x="269" y="17"/>
                  <a:pt x="269" y="17"/>
                </a:cubicBezTo>
                <a:cubicBezTo>
                  <a:pt x="270" y="18"/>
                  <a:pt x="278" y="18"/>
                  <a:pt x="283" y="18"/>
                </a:cubicBezTo>
                <a:cubicBezTo>
                  <a:pt x="283" y="19"/>
                  <a:pt x="283" y="21"/>
                  <a:pt x="283" y="25"/>
                </a:cubicBezTo>
                <a:cubicBezTo>
                  <a:pt x="276" y="24"/>
                  <a:pt x="270" y="25"/>
                  <a:pt x="269" y="25"/>
                </a:cubicBezTo>
                <a:cubicBezTo>
                  <a:pt x="267" y="25"/>
                  <a:pt x="267" y="25"/>
                  <a:pt x="267" y="25"/>
                </a:cubicBezTo>
                <a:cubicBezTo>
                  <a:pt x="267" y="25"/>
                  <a:pt x="267" y="33"/>
                  <a:pt x="268" y="36"/>
                </a:cubicBezTo>
                <a:cubicBezTo>
                  <a:pt x="265" y="36"/>
                  <a:pt x="261" y="35"/>
                  <a:pt x="258" y="36"/>
                </a:cubicBezTo>
                <a:cubicBezTo>
                  <a:pt x="257" y="26"/>
                  <a:pt x="256" y="8"/>
                  <a:pt x="256" y="4"/>
                </a:cubicBezTo>
                <a:cubicBezTo>
                  <a:pt x="256" y="4"/>
                  <a:pt x="256" y="2"/>
                  <a:pt x="256" y="2"/>
                </a:cubicBezTo>
                <a:cubicBezTo>
                  <a:pt x="253" y="2"/>
                  <a:pt x="253" y="2"/>
                  <a:pt x="253" y="2"/>
                </a:cubicBezTo>
                <a:cubicBezTo>
                  <a:pt x="253" y="2"/>
                  <a:pt x="220" y="3"/>
                  <a:pt x="190" y="14"/>
                </a:cubicBezTo>
                <a:cubicBezTo>
                  <a:pt x="188" y="15"/>
                  <a:pt x="188" y="15"/>
                  <a:pt x="188" y="15"/>
                </a:cubicBezTo>
                <a:cubicBezTo>
                  <a:pt x="192" y="29"/>
                  <a:pt x="192" y="29"/>
                  <a:pt x="192" y="29"/>
                </a:cubicBezTo>
                <a:cubicBezTo>
                  <a:pt x="194" y="29"/>
                  <a:pt x="194" y="29"/>
                  <a:pt x="194" y="29"/>
                </a:cubicBezTo>
                <a:cubicBezTo>
                  <a:pt x="195" y="29"/>
                  <a:pt x="202" y="27"/>
                  <a:pt x="208" y="25"/>
                </a:cubicBezTo>
                <a:cubicBezTo>
                  <a:pt x="208" y="26"/>
                  <a:pt x="209" y="29"/>
                  <a:pt x="209" y="32"/>
                </a:cubicBezTo>
                <a:cubicBezTo>
                  <a:pt x="203" y="34"/>
                  <a:pt x="197" y="36"/>
                  <a:pt x="196" y="36"/>
                </a:cubicBezTo>
                <a:cubicBezTo>
                  <a:pt x="194" y="37"/>
                  <a:pt x="194" y="37"/>
                  <a:pt x="194" y="37"/>
                </a:cubicBezTo>
                <a:cubicBezTo>
                  <a:pt x="194" y="37"/>
                  <a:pt x="197" y="44"/>
                  <a:pt x="198" y="47"/>
                </a:cubicBezTo>
                <a:cubicBezTo>
                  <a:pt x="196" y="47"/>
                  <a:pt x="192" y="49"/>
                  <a:pt x="189" y="50"/>
                </a:cubicBezTo>
                <a:cubicBezTo>
                  <a:pt x="185" y="41"/>
                  <a:pt x="178" y="23"/>
                  <a:pt x="177" y="21"/>
                </a:cubicBezTo>
                <a:cubicBezTo>
                  <a:pt x="176" y="19"/>
                  <a:pt x="176" y="19"/>
                  <a:pt x="176" y="19"/>
                </a:cubicBezTo>
                <a:cubicBezTo>
                  <a:pt x="174" y="19"/>
                  <a:pt x="174" y="19"/>
                  <a:pt x="174" y="19"/>
                </a:cubicBezTo>
                <a:cubicBezTo>
                  <a:pt x="174" y="19"/>
                  <a:pt x="142" y="30"/>
                  <a:pt x="118" y="50"/>
                </a:cubicBezTo>
                <a:cubicBezTo>
                  <a:pt x="116" y="52"/>
                  <a:pt x="116" y="52"/>
                  <a:pt x="116" y="52"/>
                </a:cubicBezTo>
                <a:cubicBezTo>
                  <a:pt x="124" y="64"/>
                  <a:pt x="124" y="64"/>
                  <a:pt x="124" y="64"/>
                </a:cubicBezTo>
                <a:cubicBezTo>
                  <a:pt x="126" y="63"/>
                  <a:pt x="126" y="63"/>
                  <a:pt x="126" y="63"/>
                </a:cubicBezTo>
                <a:cubicBezTo>
                  <a:pt x="127" y="63"/>
                  <a:pt x="133" y="59"/>
                  <a:pt x="138" y="55"/>
                </a:cubicBezTo>
                <a:cubicBezTo>
                  <a:pt x="139" y="56"/>
                  <a:pt x="140" y="58"/>
                  <a:pt x="141" y="61"/>
                </a:cubicBezTo>
                <a:cubicBezTo>
                  <a:pt x="136" y="65"/>
                  <a:pt x="131" y="69"/>
                  <a:pt x="130" y="69"/>
                </a:cubicBezTo>
                <a:cubicBezTo>
                  <a:pt x="128" y="70"/>
                  <a:pt x="128" y="70"/>
                  <a:pt x="128" y="70"/>
                </a:cubicBezTo>
                <a:cubicBezTo>
                  <a:pt x="128" y="70"/>
                  <a:pt x="133" y="77"/>
                  <a:pt x="135" y="79"/>
                </a:cubicBezTo>
                <a:cubicBezTo>
                  <a:pt x="133" y="80"/>
                  <a:pt x="130" y="82"/>
                  <a:pt x="127" y="84"/>
                </a:cubicBezTo>
                <a:cubicBezTo>
                  <a:pt x="121" y="76"/>
                  <a:pt x="109" y="62"/>
                  <a:pt x="108" y="60"/>
                </a:cubicBezTo>
                <a:cubicBezTo>
                  <a:pt x="107" y="58"/>
                  <a:pt x="107" y="58"/>
                  <a:pt x="107" y="58"/>
                </a:cubicBezTo>
                <a:cubicBezTo>
                  <a:pt x="105" y="59"/>
                  <a:pt x="105" y="59"/>
                  <a:pt x="105" y="59"/>
                </a:cubicBezTo>
                <a:cubicBezTo>
                  <a:pt x="105" y="60"/>
                  <a:pt x="78" y="79"/>
                  <a:pt x="60" y="105"/>
                </a:cubicBezTo>
                <a:cubicBezTo>
                  <a:pt x="59" y="107"/>
                  <a:pt x="59" y="107"/>
                  <a:pt x="59" y="107"/>
                </a:cubicBezTo>
                <a:cubicBezTo>
                  <a:pt x="71" y="116"/>
                  <a:pt x="71" y="116"/>
                  <a:pt x="71" y="116"/>
                </a:cubicBezTo>
                <a:cubicBezTo>
                  <a:pt x="72" y="115"/>
                  <a:pt x="72" y="115"/>
                  <a:pt x="72" y="115"/>
                </a:cubicBezTo>
                <a:cubicBezTo>
                  <a:pt x="72" y="114"/>
                  <a:pt x="78" y="108"/>
                  <a:pt x="81" y="104"/>
                </a:cubicBezTo>
                <a:cubicBezTo>
                  <a:pt x="82" y="105"/>
                  <a:pt x="84" y="106"/>
                  <a:pt x="86" y="108"/>
                </a:cubicBezTo>
                <a:cubicBezTo>
                  <a:pt x="82" y="114"/>
                  <a:pt x="78" y="119"/>
                  <a:pt x="78" y="119"/>
                </a:cubicBezTo>
                <a:cubicBezTo>
                  <a:pt x="76" y="121"/>
                  <a:pt x="76" y="121"/>
                  <a:pt x="76" y="121"/>
                </a:cubicBezTo>
                <a:cubicBezTo>
                  <a:pt x="76" y="121"/>
                  <a:pt x="83" y="126"/>
                  <a:pt x="85" y="127"/>
                </a:cubicBezTo>
                <a:cubicBezTo>
                  <a:pt x="84" y="129"/>
                  <a:pt x="81" y="132"/>
                  <a:pt x="79" y="135"/>
                </a:cubicBezTo>
                <a:cubicBezTo>
                  <a:pt x="70" y="129"/>
                  <a:pt x="56" y="119"/>
                  <a:pt x="54" y="117"/>
                </a:cubicBezTo>
                <a:cubicBezTo>
                  <a:pt x="52" y="116"/>
                  <a:pt x="52" y="116"/>
                  <a:pt x="52" y="116"/>
                </a:cubicBezTo>
                <a:cubicBezTo>
                  <a:pt x="50" y="117"/>
                  <a:pt x="50" y="117"/>
                  <a:pt x="50" y="117"/>
                </a:cubicBezTo>
                <a:cubicBezTo>
                  <a:pt x="50" y="118"/>
                  <a:pt x="30" y="143"/>
                  <a:pt x="20" y="174"/>
                </a:cubicBezTo>
                <a:cubicBezTo>
                  <a:pt x="19" y="176"/>
                  <a:pt x="19" y="176"/>
                  <a:pt x="19" y="176"/>
                </a:cubicBezTo>
                <a:cubicBezTo>
                  <a:pt x="33" y="181"/>
                  <a:pt x="33" y="181"/>
                  <a:pt x="33" y="181"/>
                </a:cubicBezTo>
                <a:cubicBezTo>
                  <a:pt x="34" y="180"/>
                  <a:pt x="34" y="180"/>
                  <a:pt x="34" y="180"/>
                </a:cubicBezTo>
                <a:cubicBezTo>
                  <a:pt x="34" y="179"/>
                  <a:pt x="38" y="172"/>
                  <a:pt x="40" y="167"/>
                </a:cubicBezTo>
                <a:cubicBezTo>
                  <a:pt x="41" y="167"/>
                  <a:pt x="43" y="168"/>
                  <a:pt x="46" y="170"/>
                </a:cubicBezTo>
                <a:cubicBezTo>
                  <a:pt x="43" y="176"/>
                  <a:pt x="41" y="182"/>
                  <a:pt x="41" y="182"/>
                </a:cubicBezTo>
                <a:cubicBezTo>
                  <a:pt x="40" y="184"/>
                  <a:pt x="40" y="184"/>
                  <a:pt x="40" y="184"/>
                </a:cubicBezTo>
                <a:cubicBezTo>
                  <a:pt x="40" y="184"/>
                  <a:pt x="48" y="187"/>
                  <a:pt x="50" y="188"/>
                </a:cubicBezTo>
                <a:cubicBezTo>
                  <a:pt x="49" y="190"/>
                  <a:pt x="48" y="194"/>
                  <a:pt x="47" y="197"/>
                </a:cubicBezTo>
                <a:cubicBezTo>
                  <a:pt x="38" y="194"/>
                  <a:pt x="20" y="189"/>
                  <a:pt x="17" y="188"/>
                </a:cubicBezTo>
                <a:cubicBezTo>
                  <a:pt x="15" y="187"/>
                  <a:pt x="15" y="187"/>
                  <a:pt x="15" y="187"/>
                </a:cubicBezTo>
                <a:cubicBezTo>
                  <a:pt x="14" y="189"/>
                  <a:pt x="14" y="189"/>
                  <a:pt x="14" y="189"/>
                </a:cubicBezTo>
                <a:cubicBezTo>
                  <a:pt x="14" y="189"/>
                  <a:pt x="3" y="221"/>
                  <a:pt x="3" y="253"/>
                </a:cubicBezTo>
                <a:cubicBezTo>
                  <a:pt x="3" y="255"/>
                  <a:pt x="3" y="255"/>
                  <a:pt x="3" y="255"/>
                </a:cubicBezTo>
                <a:cubicBezTo>
                  <a:pt x="18" y="256"/>
                  <a:pt x="18" y="256"/>
                  <a:pt x="18" y="256"/>
                </a:cubicBezTo>
                <a:cubicBezTo>
                  <a:pt x="18" y="254"/>
                  <a:pt x="18" y="254"/>
                  <a:pt x="18" y="254"/>
                </a:cubicBezTo>
                <a:cubicBezTo>
                  <a:pt x="18" y="254"/>
                  <a:pt x="19" y="246"/>
                  <a:pt x="20" y="240"/>
                </a:cubicBezTo>
                <a:cubicBezTo>
                  <a:pt x="21" y="240"/>
                  <a:pt x="23" y="241"/>
                  <a:pt x="26" y="241"/>
                </a:cubicBezTo>
                <a:cubicBezTo>
                  <a:pt x="26" y="248"/>
                  <a:pt x="25" y="254"/>
                  <a:pt x="25" y="255"/>
                </a:cubicBezTo>
                <a:cubicBezTo>
                  <a:pt x="25" y="257"/>
                  <a:pt x="25" y="257"/>
                  <a:pt x="25" y="257"/>
                </a:cubicBezTo>
                <a:cubicBezTo>
                  <a:pt x="25" y="257"/>
                  <a:pt x="33" y="257"/>
                  <a:pt x="36" y="257"/>
                </a:cubicBezTo>
                <a:cubicBezTo>
                  <a:pt x="36" y="259"/>
                  <a:pt x="36" y="263"/>
                  <a:pt x="36" y="266"/>
                </a:cubicBezTo>
                <a:cubicBezTo>
                  <a:pt x="25" y="266"/>
                  <a:pt x="7" y="266"/>
                  <a:pt x="4" y="266"/>
                </a:cubicBezTo>
                <a:cubicBezTo>
                  <a:pt x="2" y="266"/>
                  <a:pt x="2" y="266"/>
                  <a:pt x="2" y="266"/>
                </a:cubicBezTo>
                <a:cubicBezTo>
                  <a:pt x="2" y="268"/>
                  <a:pt x="2" y="268"/>
                  <a:pt x="2" y="268"/>
                </a:cubicBezTo>
                <a:cubicBezTo>
                  <a:pt x="2" y="269"/>
                  <a:pt x="0" y="301"/>
                  <a:pt x="9" y="332"/>
                </a:cubicBezTo>
                <a:cubicBezTo>
                  <a:pt x="10" y="334"/>
                  <a:pt x="10" y="334"/>
                  <a:pt x="10" y="334"/>
                </a:cubicBezTo>
                <a:cubicBezTo>
                  <a:pt x="25" y="331"/>
                  <a:pt x="25" y="331"/>
                  <a:pt x="25" y="331"/>
                </a:cubicBezTo>
                <a:cubicBezTo>
                  <a:pt x="24" y="329"/>
                  <a:pt x="24" y="329"/>
                  <a:pt x="24" y="329"/>
                </a:cubicBezTo>
                <a:cubicBezTo>
                  <a:pt x="24" y="328"/>
                  <a:pt x="23" y="320"/>
                  <a:pt x="22" y="315"/>
                </a:cubicBezTo>
                <a:cubicBezTo>
                  <a:pt x="23" y="315"/>
                  <a:pt x="25" y="314"/>
                  <a:pt x="28" y="314"/>
                </a:cubicBezTo>
                <a:cubicBezTo>
                  <a:pt x="30" y="321"/>
                  <a:pt x="31" y="327"/>
                  <a:pt x="31" y="327"/>
                </a:cubicBezTo>
                <a:cubicBezTo>
                  <a:pt x="32" y="329"/>
                  <a:pt x="32" y="329"/>
                  <a:pt x="32" y="329"/>
                </a:cubicBezTo>
                <a:cubicBezTo>
                  <a:pt x="32" y="329"/>
                  <a:pt x="40" y="327"/>
                  <a:pt x="42" y="326"/>
                </a:cubicBezTo>
                <a:cubicBezTo>
                  <a:pt x="43" y="329"/>
                  <a:pt x="44" y="333"/>
                  <a:pt x="44" y="336"/>
                </a:cubicBezTo>
                <a:cubicBezTo>
                  <a:pt x="36" y="338"/>
                  <a:pt x="17" y="344"/>
                  <a:pt x="14" y="345"/>
                </a:cubicBezTo>
                <a:cubicBezTo>
                  <a:pt x="12" y="345"/>
                  <a:pt x="12" y="345"/>
                  <a:pt x="12" y="345"/>
                </a:cubicBezTo>
                <a:cubicBezTo>
                  <a:pt x="13" y="348"/>
                  <a:pt x="13" y="348"/>
                  <a:pt x="13" y="348"/>
                </a:cubicBezTo>
                <a:cubicBezTo>
                  <a:pt x="13" y="348"/>
                  <a:pt x="21" y="380"/>
                  <a:pt x="40" y="406"/>
                </a:cubicBezTo>
                <a:cubicBezTo>
                  <a:pt x="41" y="408"/>
                  <a:pt x="41" y="408"/>
                  <a:pt x="41" y="408"/>
                </a:cubicBezTo>
                <a:cubicBezTo>
                  <a:pt x="54" y="400"/>
                  <a:pt x="54" y="400"/>
                  <a:pt x="54" y="400"/>
                </a:cubicBezTo>
                <a:cubicBezTo>
                  <a:pt x="53" y="399"/>
                  <a:pt x="53" y="399"/>
                  <a:pt x="53" y="399"/>
                </a:cubicBezTo>
                <a:cubicBezTo>
                  <a:pt x="52" y="398"/>
                  <a:pt x="49" y="391"/>
                  <a:pt x="46" y="386"/>
                </a:cubicBezTo>
                <a:cubicBezTo>
                  <a:pt x="47" y="386"/>
                  <a:pt x="49" y="385"/>
                  <a:pt x="52" y="383"/>
                </a:cubicBezTo>
                <a:cubicBezTo>
                  <a:pt x="55" y="389"/>
                  <a:pt x="59" y="395"/>
                  <a:pt x="59" y="395"/>
                </a:cubicBezTo>
                <a:cubicBezTo>
                  <a:pt x="60" y="397"/>
                  <a:pt x="60" y="397"/>
                  <a:pt x="60" y="397"/>
                </a:cubicBezTo>
                <a:cubicBezTo>
                  <a:pt x="60" y="397"/>
                  <a:pt x="67" y="392"/>
                  <a:pt x="69" y="391"/>
                </a:cubicBezTo>
                <a:cubicBezTo>
                  <a:pt x="70" y="393"/>
                  <a:pt x="72" y="396"/>
                  <a:pt x="74" y="399"/>
                </a:cubicBezTo>
                <a:cubicBezTo>
                  <a:pt x="66" y="404"/>
                  <a:pt x="51" y="416"/>
                  <a:pt x="48" y="417"/>
                </a:cubicBezTo>
                <a:cubicBezTo>
                  <a:pt x="46" y="418"/>
                  <a:pt x="46" y="418"/>
                  <a:pt x="46" y="418"/>
                </a:cubicBezTo>
                <a:cubicBezTo>
                  <a:pt x="48" y="420"/>
                  <a:pt x="48" y="420"/>
                  <a:pt x="48" y="420"/>
                </a:cubicBezTo>
                <a:cubicBezTo>
                  <a:pt x="48" y="420"/>
                  <a:pt x="65" y="449"/>
                  <a:pt x="90" y="468"/>
                </a:cubicBezTo>
                <a:cubicBezTo>
                  <a:pt x="92" y="470"/>
                  <a:pt x="92" y="470"/>
                  <a:pt x="92" y="470"/>
                </a:cubicBezTo>
                <a:cubicBezTo>
                  <a:pt x="102" y="459"/>
                  <a:pt x="102" y="459"/>
                  <a:pt x="102" y="459"/>
                </a:cubicBezTo>
                <a:cubicBezTo>
                  <a:pt x="101" y="457"/>
                  <a:pt x="101" y="457"/>
                  <a:pt x="101" y="457"/>
                </a:cubicBezTo>
                <a:cubicBezTo>
                  <a:pt x="100" y="457"/>
                  <a:pt x="95" y="451"/>
                  <a:pt x="91" y="447"/>
                </a:cubicBezTo>
                <a:cubicBezTo>
                  <a:pt x="91" y="447"/>
                  <a:pt x="93" y="445"/>
                  <a:pt x="95" y="443"/>
                </a:cubicBezTo>
                <a:cubicBezTo>
                  <a:pt x="100" y="448"/>
                  <a:pt x="105" y="452"/>
                  <a:pt x="106" y="452"/>
                </a:cubicBezTo>
                <a:cubicBezTo>
                  <a:pt x="107" y="454"/>
                  <a:pt x="107" y="454"/>
                  <a:pt x="107" y="454"/>
                </a:cubicBezTo>
                <a:cubicBezTo>
                  <a:pt x="107" y="454"/>
                  <a:pt x="112" y="447"/>
                  <a:pt x="114" y="445"/>
                </a:cubicBezTo>
                <a:cubicBezTo>
                  <a:pt x="116" y="447"/>
                  <a:pt x="119" y="449"/>
                  <a:pt x="121" y="451"/>
                </a:cubicBezTo>
                <a:cubicBezTo>
                  <a:pt x="115" y="460"/>
                  <a:pt x="104" y="474"/>
                  <a:pt x="102" y="476"/>
                </a:cubicBezTo>
                <a:cubicBezTo>
                  <a:pt x="100" y="477"/>
                  <a:pt x="100" y="477"/>
                  <a:pt x="100" y="477"/>
                </a:cubicBezTo>
                <a:cubicBezTo>
                  <a:pt x="102" y="479"/>
                  <a:pt x="102" y="479"/>
                  <a:pt x="102" y="479"/>
                </a:cubicBezTo>
                <a:cubicBezTo>
                  <a:pt x="102" y="479"/>
                  <a:pt x="127" y="501"/>
                  <a:pt x="156" y="513"/>
                </a:cubicBezTo>
                <a:cubicBezTo>
                  <a:pt x="158" y="514"/>
                  <a:pt x="158" y="514"/>
                  <a:pt x="158" y="514"/>
                </a:cubicBezTo>
                <a:cubicBezTo>
                  <a:pt x="165" y="500"/>
                  <a:pt x="165" y="500"/>
                  <a:pt x="165" y="500"/>
                </a:cubicBezTo>
                <a:cubicBezTo>
                  <a:pt x="163" y="499"/>
                  <a:pt x="163" y="499"/>
                  <a:pt x="163" y="499"/>
                </a:cubicBezTo>
                <a:cubicBezTo>
                  <a:pt x="163" y="499"/>
                  <a:pt x="156" y="495"/>
                  <a:pt x="151" y="493"/>
                </a:cubicBezTo>
                <a:cubicBezTo>
                  <a:pt x="152" y="492"/>
                  <a:pt x="153" y="490"/>
                  <a:pt x="154" y="487"/>
                </a:cubicBezTo>
                <a:cubicBezTo>
                  <a:pt x="160" y="490"/>
                  <a:pt x="166" y="493"/>
                  <a:pt x="167" y="493"/>
                </a:cubicBezTo>
                <a:cubicBezTo>
                  <a:pt x="169" y="494"/>
                  <a:pt x="169" y="494"/>
                  <a:pt x="169" y="494"/>
                </a:cubicBezTo>
                <a:cubicBezTo>
                  <a:pt x="169" y="494"/>
                  <a:pt x="172" y="487"/>
                  <a:pt x="173" y="484"/>
                </a:cubicBezTo>
                <a:cubicBezTo>
                  <a:pt x="175" y="485"/>
                  <a:pt x="179" y="487"/>
                  <a:pt x="181" y="488"/>
                </a:cubicBezTo>
                <a:cubicBezTo>
                  <a:pt x="179" y="494"/>
                  <a:pt x="170" y="514"/>
                  <a:pt x="169" y="516"/>
                </a:cubicBezTo>
                <a:cubicBezTo>
                  <a:pt x="168" y="518"/>
                  <a:pt x="168" y="518"/>
                  <a:pt x="168" y="518"/>
                </a:cubicBezTo>
                <a:cubicBezTo>
                  <a:pt x="170" y="519"/>
                  <a:pt x="170" y="519"/>
                  <a:pt x="170" y="519"/>
                </a:cubicBezTo>
                <a:cubicBezTo>
                  <a:pt x="170" y="519"/>
                  <a:pt x="200" y="532"/>
                  <a:pt x="231" y="535"/>
                </a:cubicBezTo>
                <a:cubicBezTo>
                  <a:pt x="233" y="535"/>
                  <a:pt x="233" y="535"/>
                  <a:pt x="233" y="535"/>
                </a:cubicBezTo>
                <a:cubicBezTo>
                  <a:pt x="236" y="520"/>
                  <a:pt x="236" y="520"/>
                  <a:pt x="236" y="520"/>
                </a:cubicBezTo>
                <a:cubicBezTo>
                  <a:pt x="234" y="520"/>
                  <a:pt x="234" y="520"/>
                  <a:pt x="234" y="520"/>
                </a:cubicBezTo>
                <a:cubicBezTo>
                  <a:pt x="233" y="520"/>
                  <a:pt x="226" y="518"/>
                  <a:pt x="220" y="517"/>
                </a:cubicBezTo>
                <a:cubicBezTo>
                  <a:pt x="220" y="516"/>
                  <a:pt x="221" y="514"/>
                  <a:pt x="222" y="511"/>
                </a:cubicBezTo>
                <a:cubicBezTo>
                  <a:pt x="228" y="512"/>
                  <a:pt x="235" y="512"/>
                  <a:pt x="235" y="513"/>
                </a:cubicBezTo>
                <a:cubicBezTo>
                  <a:pt x="237" y="513"/>
                  <a:pt x="237" y="513"/>
                  <a:pt x="237" y="513"/>
                </a:cubicBezTo>
                <a:cubicBezTo>
                  <a:pt x="237" y="513"/>
                  <a:pt x="238" y="505"/>
                  <a:pt x="238" y="502"/>
                </a:cubicBezTo>
                <a:cubicBezTo>
                  <a:pt x="241" y="502"/>
                  <a:pt x="245" y="503"/>
                  <a:pt x="248" y="503"/>
                </a:cubicBezTo>
                <a:cubicBezTo>
                  <a:pt x="247" y="514"/>
                  <a:pt x="245" y="532"/>
                  <a:pt x="245" y="535"/>
                </a:cubicBezTo>
                <a:cubicBezTo>
                  <a:pt x="244" y="537"/>
                  <a:pt x="244" y="537"/>
                  <a:pt x="244" y="537"/>
                </a:cubicBezTo>
                <a:cubicBezTo>
                  <a:pt x="247" y="537"/>
                  <a:pt x="247" y="537"/>
                  <a:pt x="247" y="537"/>
                </a:cubicBezTo>
                <a:cubicBezTo>
                  <a:pt x="247" y="537"/>
                  <a:pt x="279" y="542"/>
                  <a:pt x="310" y="536"/>
                </a:cubicBezTo>
                <a:cubicBezTo>
                  <a:pt x="310" y="536"/>
                  <a:pt x="310" y="536"/>
                  <a:pt x="310" y="536"/>
                </a:cubicBezTo>
                <a:close/>
                <a:moveTo>
                  <a:pt x="400" y="500"/>
                </a:moveTo>
                <a:cubicBezTo>
                  <a:pt x="397" y="493"/>
                  <a:pt x="386" y="474"/>
                  <a:pt x="385" y="473"/>
                </a:cubicBezTo>
                <a:cubicBezTo>
                  <a:pt x="384" y="471"/>
                  <a:pt x="384" y="471"/>
                  <a:pt x="384" y="471"/>
                </a:cubicBezTo>
                <a:cubicBezTo>
                  <a:pt x="382" y="472"/>
                  <a:pt x="382" y="472"/>
                  <a:pt x="382" y="472"/>
                </a:cubicBezTo>
                <a:cubicBezTo>
                  <a:pt x="378" y="474"/>
                  <a:pt x="370" y="478"/>
                  <a:pt x="370" y="478"/>
                </a:cubicBezTo>
                <a:cubicBezTo>
                  <a:pt x="367" y="479"/>
                  <a:pt x="367" y="479"/>
                  <a:pt x="367" y="479"/>
                </a:cubicBezTo>
                <a:cubicBezTo>
                  <a:pt x="367" y="479"/>
                  <a:pt x="372" y="486"/>
                  <a:pt x="373" y="488"/>
                </a:cubicBezTo>
                <a:cubicBezTo>
                  <a:pt x="371" y="490"/>
                  <a:pt x="367" y="491"/>
                  <a:pt x="363" y="493"/>
                </a:cubicBezTo>
                <a:cubicBezTo>
                  <a:pt x="362" y="489"/>
                  <a:pt x="359" y="484"/>
                  <a:pt x="359" y="484"/>
                </a:cubicBezTo>
                <a:cubicBezTo>
                  <a:pt x="358" y="484"/>
                  <a:pt x="358" y="484"/>
                  <a:pt x="358" y="484"/>
                </a:cubicBezTo>
                <a:cubicBezTo>
                  <a:pt x="357" y="484"/>
                  <a:pt x="351" y="485"/>
                  <a:pt x="346" y="487"/>
                </a:cubicBezTo>
                <a:cubicBezTo>
                  <a:pt x="345" y="485"/>
                  <a:pt x="345" y="483"/>
                  <a:pt x="344" y="481"/>
                </a:cubicBezTo>
                <a:cubicBezTo>
                  <a:pt x="350" y="478"/>
                  <a:pt x="371" y="471"/>
                  <a:pt x="388" y="460"/>
                </a:cubicBezTo>
                <a:cubicBezTo>
                  <a:pt x="390" y="463"/>
                  <a:pt x="406" y="488"/>
                  <a:pt x="406" y="488"/>
                </a:cubicBezTo>
                <a:cubicBezTo>
                  <a:pt x="407" y="487"/>
                  <a:pt x="407" y="487"/>
                  <a:pt x="407" y="487"/>
                </a:cubicBezTo>
                <a:cubicBezTo>
                  <a:pt x="415" y="484"/>
                  <a:pt x="421" y="479"/>
                  <a:pt x="421" y="479"/>
                </a:cubicBezTo>
                <a:cubicBezTo>
                  <a:pt x="422" y="477"/>
                  <a:pt x="422" y="477"/>
                  <a:pt x="422" y="477"/>
                </a:cubicBezTo>
                <a:cubicBezTo>
                  <a:pt x="422" y="477"/>
                  <a:pt x="418" y="470"/>
                  <a:pt x="416" y="468"/>
                </a:cubicBezTo>
                <a:cubicBezTo>
                  <a:pt x="418" y="467"/>
                  <a:pt x="421" y="465"/>
                  <a:pt x="423" y="462"/>
                </a:cubicBezTo>
                <a:cubicBezTo>
                  <a:pt x="426" y="465"/>
                  <a:pt x="430" y="471"/>
                  <a:pt x="430" y="471"/>
                </a:cubicBezTo>
                <a:cubicBezTo>
                  <a:pt x="432" y="469"/>
                  <a:pt x="432" y="469"/>
                  <a:pt x="432" y="469"/>
                </a:cubicBezTo>
                <a:cubicBezTo>
                  <a:pt x="435" y="467"/>
                  <a:pt x="440" y="462"/>
                  <a:pt x="442" y="460"/>
                </a:cubicBezTo>
                <a:cubicBezTo>
                  <a:pt x="444" y="461"/>
                  <a:pt x="446" y="464"/>
                  <a:pt x="447" y="465"/>
                </a:cubicBezTo>
                <a:cubicBezTo>
                  <a:pt x="429" y="484"/>
                  <a:pt x="407" y="497"/>
                  <a:pt x="400" y="500"/>
                </a:cubicBezTo>
                <a:cubicBezTo>
                  <a:pt x="400" y="500"/>
                  <a:pt x="400" y="500"/>
                  <a:pt x="400" y="500"/>
                </a:cubicBezTo>
                <a:close/>
                <a:moveTo>
                  <a:pt x="265" y="524"/>
                </a:moveTo>
                <a:cubicBezTo>
                  <a:pt x="265" y="520"/>
                  <a:pt x="266" y="489"/>
                  <a:pt x="266" y="489"/>
                </a:cubicBezTo>
                <a:cubicBezTo>
                  <a:pt x="264" y="489"/>
                  <a:pt x="264" y="489"/>
                  <a:pt x="264" y="489"/>
                </a:cubicBezTo>
                <a:cubicBezTo>
                  <a:pt x="239" y="489"/>
                  <a:pt x="213" y="481"/>
                  <a:pt x="213" y="481"/>
                </a:cubicBezTo>
                <a:cubicBezTo>
                  <a:pt x="211" y="480"/>
                  <a:pt x="211" y="480"/>
                  <a:pt x="211" y="480"/>
                </a:cubicBezTo>
                <a:cubicBezTo>
                  <a:pt x="207" y="495"/>
                  <a:pt x="207" y="495"/>
                  <a:pt x="207" y="495"/>
                </a:cubicBezTo>
                <a:cubicBezTo>
                  <a:pt x="209" y="495"/>
                  <a:pt x="209" y="495"/>
                  <a:pt x="209" y="495"/>
                </a:cubicBezTo>
                <a:cubicBezTo>
                  <a:pt x="212" y="496"/>
                  <a:pt x="217" y="498"/>
                  <a:pt x="220" y="499"/>
                </a:cubicBezTo>
                <a:cubicBezTo>
                  <a:pt x="220" y="500"/>
                  <a:pt x="219" y="502"/>
                  <a:pt x="218" y="506"/>
                </a:cubicBezTo>
                <a:cubicBezTo>
                  <a:pt x="214" y="505"/>
                  <a:pt x="210" y="504"/>
                  <a:pt x="207" y="503"/>
                </a:cubicBezTo>
                <a:cubicBezTo>
                  <a:pt x="205" y="502"/>
                  <a:pt x="205" y="502"/>
                  <a:pt x="205" y="502"/>
                </a:cubicBezTo>
                <a:cubicBezTo>
                  <a:pt x="205" y="502"/>
                  <a:pt x="203" y="511"/>
                  <a:pt x="202" y="514"/>
                </a:cubicBezTo>
                <a:cubicBezTo>
                  <a:pt x="200" y="513"/>
                  <a:pt x="195" y="512"/>
                  <a:pt x="191" y="510"/>
                </a:cubicBezTo>
                <a:cubicBezTo>
                  <a:pt x="193" y="507"/>
                  <a:pt x="203" y="479"/>
                  <a:pt x="203" y="479"/>
                </a:cubicBezTo>
                <a:cubicBezTo>
                  <a:pt x="201" y="478"/>
                  <a:pt x="201" y="478"/>
                  <a:pt x="201" y="478"/>
                </a:cubicBezTo>
                <a:cubicBezTo>
                  <a:pt x="177" y="471"/>
                  <a:pt x="155" y="456"/>
                  <a:pt x="155" y="456"/>
                </a:cubicBezTo>
                <a:cubicBezTo>
                  <a:pt x="153" y="455"/>
                  <a:pt x="153" y="455"/>
                  <a:pt x="153" y="455"/>
                </a:cubicBezTo>
                <a:cubicBezTo>
                  <a:pt x="145" y="468"/>
                  <a:pt x="145" y="468"/>
                  <a:pt x="145" y="468"/>
                </a:cubicBezTo>
                <a:cubicBezTo>
                  <a:pt x="147" y="469"/>
                  <a:pt x="147" y="469"/>
                  <a:pt x="147" y="469"/>
                </a:cubicBezTo>
                <a:cubicBezTo>
                  <a:pt x="150" y="470"/>
                  <a:pt x="154" y="474"/>
                  <a:pt x="156" y="475"/>
                </a:cubicBezTo>
                <a:cubicBezTo>
                  <a:pt x="156" y="476"/>
                  <a:pt x="154" y="479"/>
                  <a:pt x="153" y="481"/>
                </a:cubicBezTo>
                <a:cubicBezTo>
                  <a:pt x="149" y="479"/>
                  <a:pt x="145" y="477"/>
                  <a:pt x="143" y="476"/>
                </a:cubicBezTo>
                <a:cubicBezTo>
                  <a:pt x="141" y="474"/>
                  <a:pt x="141" y="474"/>
                  <a:pt x="141" y="474"/>
                </a:cubicBezTo>
                <a:cubicBezTo>
                  <a:pt x="141" y="474"/>
                  <a:pt x="136" y="482"/>
                  <a:pt x="135" y="484"/>
                </a:cubicBezTo>
                <a:cubicBezTo>
                  <a:pt x="133" y="483"/>
                  <a:pt x="129" y="480"/>
                  <a:pt x="126" y="477"/>
                </a:cubicBezTo>
                <a:cubicBezTo>
                  <a:pt x="128" y="474"/>
                  <a:pt x="145" y="450"/>
                  <a:pt x="145" y="450"/>
                </a:cubicBezTo>
                <a:cubicBezTo>
                  <a:pt x="143" y="448"/>
                  <a:pt x="143" y="448"/>
                  <a:pt x="143" y="448"/>
                </a:cubicBezTo>
                <a:cubicBezTo>
                  <a:pt x="123" y="435"/>
                  <a:pt x="105" y="413"/>
                  <a:pt x="105" y="413"/>
                </a:cubicBezTo>
                <a:cubicBezTo>
                  <a:pt x="103" y="411"/>
                  <a:pt x="103" y="411"/>
                  <a:pt x="103" y="411"/>
                </a:cubicBezTo>
                <a:cubicBezTo>
                  <a:pt x="92" y="422"/>
                  <a:pt x="92" y="422"/>
                  <a:pt x="92" y="422"/>
                </a:cubicBezTo>
                <a:cubicBezTo>
                  <a:pt x="93" y="423"/>
                  <a:pt x="93" y="423"/>
                  <a:pt x="93" y="423"/>
                </a:cubicBezTo>
                <a:cubicBezTo>
                  <a:pt x="96" y="425"/>
                  <a:pt x="99" y="430"/>
                  <a:pt x="100" y="432"/>
                </a:cubicBezTo>
                <a:cubicBezTo>
                  <a:pt x="100" y="433"/>
                  <a:pt x="98" y="435"/>
                  <a:pt x="95" y="437"/>
                </a:cubicBezTo>
                <a:cubicBezTo>
                  <a:pt x="92" y="434"/>
                  <a:pt x="89" y="431"/>
                  <a:pt x="88" y="429"/>
                </a:cubicBezTo>
                <a:cubicBezTo>
                  <a:pt x="86" y="427"/>
                  <a:pt x="86" y="427"/>
                  <a:pt x="86" y="427"/>
                </a:cubicBezTo>
                <a:cubicBezTo>
                  <a:pt x="86" y="427"/>
                  <a:pt x="79" y="433"/>
                  <a:pt x="77" y="435"/>
                </a:cubicBezTo>
                <a:cubicBezTo>
                  <a:pt x="76" y="433"/>
                  <a:pt x="73" y="429"/>
                  <a:pt x="70" y="426"/>
                </a:cubicBezTo>
                <a:cubicBezTo>
                  <a:pt x="73" y="424"/>
                  <a:pt x="97" y="404"/>
                  <a:pt x="97" y="404"/>
                </a:cubicBezTo>
                <a:cubicBezTo>
                  <a:pt x="96" y="403"/>
                  <a:pt x="96" y="403"/>
                  <a:pt x="96" y="403"/>
                </a:cubicBezTo>
                <a:cubicBezTo>
                  <a:pt x="80" y="384"/>
                  <a:pt x="69" y="358"/>
                  <a:pt x="69" y="357"/>
                </a:cubicBezTo>
                <a:cubicBezTo>
                  <a:pt x="68" y="355"/>
                  <a:pt x="68" y="355"/>
                  <a:pt x="68" y="355"/>
                </a:cubicBezTo>
                <a:cubicBezTo>
                  <a:pt x="54" y="362"/>
                  <a:pt x="54" y="362"/>
                  <a:pt x="54" y="362"/>
                </a:cubicBezTo>
                <a:cubicBezTo>
                  <a:pt x="55" y="364"/>
                  <a:pt x="55" y="364"/>
                  <a:pt x="55" y="364"/>
                </a:cubicBezTo>
                <a:cubicBezTo>
                  <a:pt x="57" y="366"/>
                  <a:pt x="59" y="372"/>
                  <a:pt x="60" y="375"/>
                </a:cubicBezTo>
                <a:cubicBezTo>
                  <a:pt x="59" y="375"/>
                  <a:pt x="56" y="376"/>
                  <a:pt x="53" y="378"/>
                </a:cubicBezTo>
                <a:cubicBezTo>
                  <a:pt x="51" y="374"/>
                  <a:pt x="49" y="370"/>
                  <a:pt x="48" y="368"/>
                </a:cubicBezTo>
                <a:cubicBezTo>
                  <a:pt x="48" y="366"/>
                  <a:pt x="48" y="366"/>
                  <a:pt x="48" y="366"/>
                </a:cubicBezTo>
                <a:cubicBezTo>
                  <a:pt x="48" y="366"/>
                  <a:pt x="39" y="369"/>
                  <a:pt x="37" y="370"/>
                </a:cubicBezTo>
                <a:cubicBezTo>
                  <a:pt x="36" y="368"/>
                  <a:pt x="34" y="364"/>
                  <a:pt x="33" y="360"/>
                </a:cubicBezTo>
                <a:cubicBezTo>
                  <a:pt x="36" y="358"/>
                  <a:pt x="65" y="347"/>
                  <a:pt x="65" y="347"/>
                </a:cubicBezTo>
                <a:cubicBezTo>
                  <a:pt x="64" y="345"/>
                  <a:pt x="64" y="345"/>
                  <a:pt x="64" y="345"/>
                </a:cubicBezTo>
                <a:cubicBezTo>
                  <a:pt x="55" y="322"/>
                  <a:pt x="53" y="295"/>
                  <a:pt x="53" y="295"/>
                </a:cubicBezTo>
                <a:cubicBezTo>
                  <a:pt x="53" y="292"/>
                  <a:pt x="53" y="292"/>
                  <a:pt x="53" y="292"/>
                </a:cubicBezTo>
                <a:cubicBezTo>
                  <a:pt x="38" y="294"/>
                  <a:pt x="38" y="294"/>
                  <a:pt x="38" y="294"/>
                </a:cubicBezTo>
                <a:cubicBezTo>
                  <a:pt x="38" y="297"/>
                  <a:pt x="38" y="297"/>
                  <a:pt x="38" y="297"/>
                </a:cubicBezTo>
                <a:cubicBezTo>
                  <a:pt x="38" y="299"/>
                  <a:pt x="39" y="304"/>
                  <a:pt x="39" y="307"/>
                </a:cubicBezTo>
                <a:cubicBezTo>
                  <a:pt x="39" y="308"/>
                  <a:pt x="39" y="308"/>
                  <a:pt x="39" y="308"/>
                </a:cubicBezTo>
                <a:cubicBezTo>
                  <a:pt x="37" y="308"/>
                  <a:pt x="35" y="309"/>
                  <a:pt x="32" y="309"/>
                </a:cubicBezTo>
                <a:cubicBezTo>
                  <a:pt x="31" y="305"/>
                  <a:pt x="30" y="301"/>
                  <a:pt x="30" y="298"/>
                </a:cubicBezTo>
                <a:cubicBezTo>
                  <a:pt x="30" y="296"/>
                  <a:pt x="30" y="296"/>
                  <a:pt x="30" y="296"/>
                </a:cubicBezTo>
                <a:cubicBezTo>
                  <a:pt x="30" y="296"/>
                  <a:pt x="21" y="296"/>
                  <a:pt x="18" y="297"/>
                </a:cubicBezTo>
                <a:cubicBezTo>
                  <a:pt x="18" y="295"/>
                  <a:pt x="18" y="292"/>
                  <a:pt x="18" y="288"/>
                </a:cubicBezTo>
                <a:cubicBezTo>
                  <a:pt x="18" y="287"/>
                  <a:pt x="18" y="286"/>
                  <a:pt x="18" y="285"/>
                </a:cubicBezTo>
                <a:cubicBezTo>
                  <a:pt x="21" y="285"/>
                  <a:pt x="52" y="284"/>
                  <a:pt x="52" y="284"/>
                </a:cubicBezTo>
                <a:cubicBezTo>
                  <a:pt x="52" y="281"/>
                  <a:pt x="52" y="281"/>
                  <a:pt x="52" y="281"/>
                </a:cubicBezTo>
                <a:cubicBezTo>
                  <a:pt x="51" y="278"/>
                  <a:pt x="51" y="274"/>
                  <a:pt x="51" y="271"/>
                </a:cubicBezTo>
                <a:cubicBezTo>
                  <a:pt x="51" y="250"/>
                  <a:pt x="55" y="230"/>
                  <a:pt x="55" y="230"/>
                </a:cubicBezTo>
                <a:cubicBezTo>
                  <a:pt x="56" y="227"/>
                  <a:pt x="56" y="227"/>
                  <a:pt x="56" y="227"/>
                </a:cubicBezTo>
                <a:cubicBezTo>
                  <a:pt x="41" y="225"/>
                  <a:pt x="41" y="225"/>
                  <a:pt x="41" y="225"/>
                </a:cubicBezTo>
                <a:cubicBezTo>
                  <a:pt x="40" y="227"/>
                  <a:pt x="40" y="227"/>
                  <a:pt x="40" y="227"/>
                </a:cubicBezTo>
                <a:cubicBezTo>
                  <a:pt x="40" y="230"/>
                  <a:pt x="39" y="236"/>
                  <a:pt x="38" y="238"/>
                </a:cubicBezTo>
                <a:cubicBezTo>
                  <a:pt x="37" y="238"/>
                  <a:pt x="34" y="238"/>
                  <a:pt x="31" y="237"/>
                </a:cubicBezTo>
                <a:cubicBezTo>
                  <a:pt x="31" y="233"/>
                  <a:pt x="32" y="229"/>
                  <a:pt x="32" y="226"/>
                </a:cubicBezTo>
                <a:cubicBezTo>
                  <a:pt x="33" y="224"/>
                  <a:pt x="33" y="224"/>
                  <a:pt x="33" y="224"/>
                </a:cubicBezTo>
                <a:cubicBezTo>
                  <a:pt x="33" y="224"/>
                  <a:pt x="24" y="222"/>
                  <a:pt x="22" y="222"/>
                </a:cubicBezTo>
                <a:cubicBezTo>
                  <a:pt x="22" y="219"/>
                  <a:pt x="23" y="215"/>
                  <a:pt x="24" y="211"/>
                </a:cubicBezTo>
                <a:cubicBezTo>
                  <a:pt x="28" y="212"/>
                  <a:pt x="57" y="218"/>
                  <a:pt x="57" y="218"/>
                </a:cubicBezTo>
                <a:cubicBezTo>
                  <a:pt x="57" y="216"/>
                  <a:pt x="57" y="216"/>
                  <a:pt x="57" y="216"/>
                </a:cubicBezTo>
                <a:cubicBezTo>
                  <a:pt x="63" y="192"/>
                  <a:pt x="77" y="168"/>
                  <a:pt x="77" y="168"/>
                </a:cubicBezTo>
                <a:cubicBezTo>
                  <a:pt x="78" y="166"/>
                  <a:pt x="78" y="166"/>
                  <a:pt x="78" y="166"/>
                </a:cubicBezTo>
                <a:cubicBezTo>
                  <a:pt x="65" y="159"/>
                  <a:pt x="65" y="159"/>
                  <a:pt x="65" y="159"/>
                </a:cubicBezTo>
                <a:cubicBezTo>
                  <a:pt x="64" y="161"/>
                  <a:pt x="64" y="161"/>
                  <a:pt x="64" y="161"/>
                </a:cubicBezTo>
                <a:cubicBezTo>
                  <a:pt x="62" y="164"/>
                  <a:pt x="59" y="168"/>
                  <a:pt x="58" y="171"/>
                </a:cubicBezTo>
                <a:cubicBezTo>
                  <a:pt x="57" y="170"/>
                  <a:pt x="54" y="169"/>
                  <a:pt x="51" y="168"/>
                </a:cubicBezTo>
                <a:cubicBezTo>
                  <a:pt x="53" y="164"/>
                  <a:pt x="55" y="160"/>
                  <a:pt x="56" y="158"/>
                </a:cubicBezTo>
                <a:cubicBezTo>
                  <a:pt x="57" y="156"/>
                  <a:pt x="57" y="156"/>
                  <a:pt x="57" y="156"/>
                </a:cubicBezTo>
                <a:cubicBezTo>
                  <a:pt x="57" y="156"/>
                  <a:pt x="50" y="151"/>
                  <a:pt x="47" y="150"/>
                </a:cubicBezTo>
                <a:cubicBezTo>
                  <a:pt x="49" y="148"/>
                  <a:pt x="51" y="144"/>
                  <a:pt x="53" y="140"/>
                </a:cubicBezTo>
                <a:cubicBezTo>
                  <a:pt x="56" y="142"/>
                  <a:pt x="83" y="158"/>
                  <a:pt x="83" y="158"/>
                </a:cubicBezTo>
                <a:cubicBezTo>
                  <a:pt x="84" y="156"/>
                  <a:pt x="84" y="156"/>
                  <a:pt x="84" y="156"/>
                </a:cubicBezTo>
                <a:cubicBezTo>
                  <a:pt x="96" y="135"/>
                  <a:pt x="116" y="116"/>
                  <a:pt x="116" y="116"/>
                </a:cubicBezTo>
                <a:cubicBezTo>
                  <a:pt x="118" y="114"/>
                  <a:pt x="118" y="114"/>
                  <a:pt x="118" y="114"/>
                </a:cubicBezTo>
                <a:cubicBezTo>
                  <a:pt x="107" y="103"/>
                  <a:pt x="107" y="103"/>
                  <a:pt x="107" y="103"/>
                </a:cubicBezTo>
                <a:cubicBezTo>
                  <a:pt x="105" y="105"/>
                  <a:pt x="105" y="105"/>
                  <a:pt x="105" y="105"/>
                </a:cubicBezTo>
                <a:cubicBezTo>
                  <a:pt x="104" y="107"/>
                  <a:pt x="99" y="111"/>
                  <a:pt x="97" y="113"/>
                </a:cubicBezTo>
                <a:cubicBezTo>
                  <a:pt x="96" y="112"/>
                  <a:pt x="94" y="110"/>
                  <a:pt x="92" y="108"/>
                </a:cubicBezTo>
                <a:cubicBezTo>
                  <a:pt x="95" y="105"/>
                  <a:pt x="97" y="102"/>
                  <a:pt x="99" y="100"/>
                </a:cubicBezTo>
                <a:cubicBezTo>
                  <a:pt x="101" y="98"/>
                  <a:pt x="101" y="98"/>
                  <a:pt x="101" y="98"/>
                </a:cubicBezTo>
                <a:cubicBezTo>
                  <a:pt x="101" y="98"/>
                  <a:pt x="95" y="92"/>
                  <a:pt x="93" y="90"/>
                </a:cubicBezTo>
                <a:cubicBezTo>
                  <a:pt x="95" y="88"/>
                  <a:pt x="98" y="85"/>
                  <a:pt x="101" y="82"/>
                </a:cubicBezTo>
                <a:cubicBezTo>
                  <a:pt x="104" y="85"/>
                  <a:pt x="124" y="108"/>
                  <a:pt x="124" y="108"/>
                </a:cubicBezTo>
                <a:cubicBezTo>
                  <a:pt x="126" y="106"/>
                  <a:pt x="126" y="106"/>
                  <a:pt x="126" y="106"/>
                </a:cubicBezTo>
                <a:cubicBezTo>
                  <a:pt x="144" y="89"/>
                  <a:pt x="168" y="77"/>
                  <a:pt x="168" y="77"/>
                </a:cubicBezTo>
                <a:cubicBezTo>
                  <a:pt x="170" y="76"/>
                  <a:pt x="170" y="76"/>
                  <a:pt x="170" y="76"/>
                </a:cubicBezTo>
                <a:cubicBezTo>
                  <a:pt x="163" y="62"/>
                  <a:pt x="163" y="62"/>
                  <a:pt x="163" y="62"/>
                </a:cubicBezTo>
                <a:cubicBezTo>
                  <a:pt x="161" y="63"/>
                  <a:pt x="161" y="63"/>
                  <a:pt x="161" y="63"/>
                </a:cubicBezTo>
                <a:cubicBezTo>
                  <a:pt x="159" y="65"/>
                  <a:pt x="153" y="67"/>
                  <a:pt x="151" y="68"/>
                </a:cubicBezTo>
                <a:cubicBezTo>
                  <a:pt x="150" y="67"/>
                  <a:pt x="149" y="65"/>
                  <a:pt x="147" y="62"/>
                </a:cubicBezTo>
                <a:cubicBezTo>
                  <a:pt x="151" y="60"/>
                  <a:pt x="154" y="58"/>
                  <a:pt x="157" y="57"/>
                </a:cubicBezTo>
                <a:cubicBezTo>
                  <a:pt x="159" y="56"/>
                  <a:pt x="159" y="56"/>
                  <a:pt x="159" y="56"/>
                </a:cubicBezTo>
                <a:cubicBezTo>
                  <a:pt x="159" y="56"/>
                  <a:pt x="155" y="48"/>
                  <a:pt x="153" y="45"/>
                </a:cubicBezTo>
                <a:cubicBezTo>
                  <a:pt x="156" y="44"/>
                  <a:pt x="159" y="42"/>
                  <a:pt x="164" y="41"/>
                </a:cubicBezTo>
                <a:cubicBezTo>
                  <a:pt x="165" y="44"/>
                  <a:pt x="178" y="71"/>
                  <a:pt x="178" y="71"/>
                </a:cubicBezTo>
                <a:cubicBezTo>
                  <a:pt x="180" y="70"/>
                  <a:pt x="180" y="70"/>
                  <a:pt x="180" y="70"/>
                </a:cubicBezTo>
                <a:cubicBezTo>
                  <a:pt x="203" y="60"/>
                  <a:pt x="230" y="55"/>
                  <a:pt x="231" y="55"/>
                </a:cubicBezTo>
                <a:cubicBezTo>
                  <a:pt x="233" y="54"/>
                  <a:pt x="233" y="54"/>
                  <a:pt x="233" y="54"/>
                </a:cubicBezTo>
                <a:cubicBezTo>
                  <a:pt x="230" y="39"/>
                  <a:pt x="230" y="39"/>
                  <a:pt x="230" y="39"/>
                </a:cubicBezTo>
                <a:cubicBezTo>
                  <a:pt x="227" y="40"/>
                  <a:pt x="227" y="40"/>
                  <a:pt x="227" y="40"/>
                </a:cubicBezTo>
                <a:cubicBezTo>
                  <a:pt x="225" y="41"/>
                  <a:pt x="219" y="41"/>
                  <a:pt x="216" y="41"/>
                </a:cubicBezTo>
                <a:cubicBezTo>
                  <a:pt x="216" y="40"/>
                  <a:pt x="215" y="38"/>
                  <a:pt x="214" y="35"/>
                </a:cubicBezTo>
                <a:cubicBezTo>
                  <a:pt x="219" y="33"/>
                  <a:pt x="223" y="32"/>
                  <a:pt x="225" y="32"/>
                </a:cubicBezTo>
                <a:cubicBezTo>
                  <a:pt x="227" y="32"/>
                  <a:pt x="227" y="32"/>
                  <a:pt x="227" y="32"/>
                </a:cubicBezTo>
                <a:cubicBezTo>
                  <a:pt x="227" y="32"/>
                  <a:pt x="226" y="23"/>
                  <a:pt x="226" y="20"/>
                </a:cubicBezTo>
                <a:cubicBezTo>
                  <a:pt x="228" y="20"/>
                  <a:pt x="232" y="19"/>
                  <a:pt x="237" y="19"/>
                </a:cubicBezTo>
                <a:cubicBezTo>
                  <a:pt x="237" y="22"/>
                  <a:pt x="242" y="53"/>
                  <a:pt x="242" y="53"/>
                </a:cubicBezTo>
                <a:cubicBezTo>
                  <a:pt x="244" y="52"/>
                  <a:pt x="244" y="52"/>
                  <a:pt x="244" y="52"/>
                </a:cubicBezTo>
                <a:cubicBezTo>
                  <a:pt x="268" y="49"/>
                  <a:pt x="296" y="53"/>
                  <a:pt x="296" y="53"/>
                </a:cubicBezTo>
                <a:cubicBezTo>
                  <a:pt x="298" y="53"/>
                  <a:pt x="298" y="53"/>
                  <a:pt x="298" y="53"/>
                </a:cubicBezTo>
                <a:cubicBezTo>
                  <a:pt x="300" y="38"/>
                  <a:pt x="300" y="38"/>
                  <a:pt x="300" y="38"/>
                </a:cubicBezTo>
                <a:cubicBezTo>
                  <a:pt x="297" y="38"/>
                  <a:pt x="297" y="38"/>
                  <a:pt x="297" y="38"/>
                </a:cubicBezTo>
                <a:cubicBezTo>
                  <a:pt x="294" y="38"/>
                  <a:pt x="289" y="37"/>
                  <a:pt x="286" y="36"/>
                </a:cubicBezTo>
                <a:cubicBezTo>
                  <a:pt x="286" y="35"/>
                  <a:pt x="286" y="32"/>
                  <a:pt x="287" y="29"/>
                </a:cubicBezTo>
                <a:cubicBezTo>
                  <a:pt x="291" y="29"/>
                  <a:pt x="295" y="29"/>
                  <a:pt x="298" y="30"/>
                </a:cubicBezTo>
                <a:cubicBezTo>
                  <a:pt x="300" y="30"/>
                  <a:pt x="300" y="30"/>
                  <a:pt x="300" y="30"/>
                </a:cubicBezTo>
                <a:cubicBezTo>
                  <a:pt x="300" y="30"/>
                  <a:pt x="301" y="22"/>
                  <a:pt x="302" y="19"/>
                </a:cubicBezTo>
                <a:cubicBezTo>
                  <a:pt x="304" y="19"/>
                  <a:pt x="309" y="20"/>
                  <a:pt x="313" y="21"/>
                </a:cubicBezTo>
                <a:cubicBezTo>
                  <a:pt x="312" y="24"/>
                  <a:pt x="307" y="54"/>
                  <a:pt x="307" y="54"/>
                </a:cubicBezTo>
                <a:cubicBezTo>
                  <a:pt x="309" y="55"/>
                  <a:pt x="309" y="55"/>
                  <a:pt x="309" y="55"/>
                </a:cubicBezTo>
                <a:cubicBezTo>
                  <a:pt x="333" y="59"/>
                  <a:pt x="358" y="71"/>
                  <a:pt x="358" y="71"/>
                </a:cubicBezTo>
                <a:cubicBezTo>
                  <a:pt x="360" y="72"/>
                  <a:pt x="360" y="72"/>
                  <a:pt x="360" y="72"/>
                </a:cubicBezTo>
                <a:cubicBezTo>
                  <a:pt x="366" y="57"/>
                  <a:pt x="366" y="57"/>
                  <a:pt x="366" y="57"/>
                </a:cubicBezTo>
                <a:cubicBezTo>
                  <a:pt x="364" y="57"/>
                  <a:pt x="364" y="57"/>
                  <a:pt x="364" y="57"/>
                </a:cubicBezTo>
                <a:cubicBezTo>
                  <a:pt x="361" y="56"/>
                  <a:pt x="356" y="53"/>
                  <a:pt x="354" y="51"/>
                </a:cubicBezTo>
                <a:cubicBezTo>
                  <a:pt x="354" y="50"/>
                  <a:pt x="355" y="48"/>
                  <a:pt x="356" y="45"/>
                </a:cubicBezTo>
                <a:cubicBezTo>
                  <a:pt x="360" y="46"/>
                  <a:pt x="364" y="48"/>
                  <a:pt x="367" y="49"/>
                </a:cubicBezTo>
                <a:cubicBezTo>
                  <a:pt x="369" y="50"/>
                  <a:pt x="369" y="50"/>
                  <a:pt x="369" y="50"/>
                </a:cubicBezTo>
                <a:cubicBezTo>
                  <a:pt x="369" y="50"/>
                  <a:pt x="373" y="42"/>
                  <a:pt x="374" y="40"/>
                </a:cubicBezTo>
                <a:cubicBezTo>
                  <a:pt x="376" y="41"/>
                  <a:pt x="380" y="42"/>
                  <a:pt x="384" y="45"/>
                </a:cubicBezTo>
                <a:cubicBezTo>
                  <a:pt x="382" y="48"/>
                  <a:pt x="368" y="75"/>
                  <a:pt x="368" y="75"/>
                </a:cubicBezTo>
                <a:cubicBezTo>
                  <a:pt x="370" y="76"/>
                  <a:pt x="370" y="76"/>
                  <a:pt x="370" y="76"/>
                </a:cubicBezTo>
                <a:cubicBezTo>
                  <a:pt x="392" y="87"/>
                  <a:pt x="412" y="106"/>
                  <a:pt x="412" y="106"/>
                </a:cubicBezTo>
                <a:cubicBezTo>
                  <a:pt x="414" y="107"/>
                  <a:pt x="414" y="107"/>
                  <a:pt x="414" y="107"/>
                </a:cubicBezTo>
                <a:cubicBezTo>
                  <a:pt x="424" y="96"/>
                  <a:pt x="424" y="96"/>
                  <a:pt x="424" y="96"/>
                </a:cubicBezTo>
                <a:cubicBezTo>
                  <a:pt x="422" y="94"/>
                  <a:pt x="422" y="94"/>
                  <a:pt x="422" y="94"/>
                </a:cubicBezTo>
                <a:cubicBezTo>
                  <a:pt x="420" y="92"/>
                  <a:pt x="416" y="88"/>
                  <a:pt x="414" y="86"/>
                </a:cubicBezTo>
                <a:cubicBezTo>
                  <a:pt x="415" y="85"/>
                  <a:pt x="416" y="83"/>
                  <a:pt x="418" y="81"/>
                </a:cubicBezTo>
                <a:cubicBezTo>
                  <a:pt x="422" y="83"/>
                  <a:pt x="425" y="86"/>
                  <a:pt x="427" y="88"/>
                </a:cubicBezTo>
                <a:cubicBezTo>
                  <a:pt x="429" y="89"/>
                  <a:pt x="429" y="89"/>
                  <a:pt x="429" y="89"/>
                </a:cubicBezTo>
                <a:cubicBezTo>
                  <a:pt x="429" y="89"/>
                  <a:pt x="435" y="83"/>
                  <a:pt x="437" y="81"/>
                </a:cubicBezTo>
                <a:cubicBezTo>
                  <a:pt x="438" y="82"/>
                  <a:pt x="442" y="85"/>
                  <a:pt x="445" y="89"/>
                </a:cubicBezTo>
                <a:cubicBezTo>
                  <a:pt x="442" y="91"/>
                  <a:pt x="421" y="114"/>
                  <a:pt x="421" y="114"/>
                </a:cubicBezTo>
                <a:cubicBezTo>
                  <a:pt x="422" y="115"/>
                  <a:pt x="422" y="115"/>
                  <a:pt x="422" y="115"/>
                </a:cubicBezTo>
                <a:cubicBezTo>
                  <a:pt x="441" y="132"/>
                  <a:pt x="455" y="156"/>
                  <a:pt x="455" y="156"/>
                </a:cubicBezTo>
                <a:cubicBezTo>
                  <a:pt x="456" y="158"/>
                  <a:pt x="456" y="158"/>
                  <a:pt x="456" y="158"/>
                </a:cubicBezTo>
                <a:cubicBezTo>
                  <a:pt x="469" y="149"/>
                  <a:pt x="469" y="149"/>
                  <a:pt x="469" y="149"/>
                </a:cubicBezTo>
                <a:cubicBezTo>
                  <a:pt x="468" y="147"/>
                  <a:pt x="468" y="147"/>
                  <a:pt x="468" y="147"/>
                </a:cubicBezTo>
                <a:cubicBezTo>
                  <a:pt x="466" y="145"/>
                  <a:pt x="463" y="140"/>
                  <a:pt x="462" y="137"/>
                </a:cubicBezTo>
                <a:cubicBezTo>
                  <a:pt x="463" y="137"/>
                  <a:pt x="465" y="135"/>
                  <a:pt x="468" y="133"/>
                </a:cubicBezTo>
                <a:cubicBezTo>
                  <a:pt x="470" y="137"/>
                  <a:pt x="473" y="140"/>
                  <a:pt x="474" y="142"/>
                </a:cubicBezTo>
                <a:cubicBezTo>
                  <a:pt x="475" y="144"/>
                  <a:pt x="475" y="144"/>
                  <a:pt x="475" y="144"/>
                </a:cubicBezTo>
                <a:cubicBezTo>
                  <a:pt x="475" y="144"/>
                  <a:pt x="483" y="140"/>
                  <a:pt x="485" y="138"/>
                </a:cubicBezTo>
                <a:cubicBezTo>
                  <a:pt x="486" y="140"/>
                  <a:pt x="489" y="144"/>
                  <a:pt x="491" y="148"/>
                </a:cubicBezTo>
                <a:cubicBezTo>
                  <a:pt x="488" y="150"/>
                  <a:pt x="461" y="166"/>
                  <a:pt x="461" y="166"/>
                </a:cubicBezTo>
                <a:cubicBezTo>
                  <a:pt x="462" y="167"/>
                  <a:pt x="462" y="167"/>
                  <a:pt x="462" y="167"/>
                </a:cubicBezTo>
                <a:cubicBezTo>
                  <a:pt x="475" y="188"/>
                  <a:pt x="482" y="216"/>
                  <a:pt x="482" y="216"/>
                </a:cubicBezTo>
                <a:cubicBezTo>
                  <a:pt x="482" y="218"/>
                  <a:pt x="482" y="218"/>
                  <a:pt x="482" y="218"/>
                </a:cubicBezTo>
                <a:cubicBezTo>
                  <a:pt x="497" y="214"/>
                  <a:pt x="497" y="214"/>
                  <a:pt x="497" y="214"/>
                </a:cubicBezTo>
                <a:cubicBezTo>
                  <a:pt x="496" y="212"/>
                  <a:pt x="496" y="212"/>
                  <a:pt x="496" y="212"/>
                </a:cubicBezTo>
                <a:cubicBezTo>
                  <a:pt x="495" y="209"/>
                  <a:pt x="494" y="203"/>
                  <a:pt x="494" y="200"/>
                </a:cubicBezTo>
                <a:cubicBezTo>
                  <a:pt x="495" y="200"/>
                  <a:pt x="497" y="199"/>
                  <a:pt x="500" y="198"/>
                </a:cubicBezTo>
                <a:cubicBezTo>
                  <a:pt x="502" y="202"/>
                  <a:pt x="503" y="206"/>
                  <a:pt x="504" y="209"/>
                </a:cubicBezTo>
                <a:cubicBezTo>
                  <a:pt x="504" y="211"/>
                  <a:pt x="504" y="211"/>
                  <a:pt x="504" y="211"/>
                </a:cubicBezTo>
                <a:cubicBezTo>
                  <a:pt x="504" y="211"/>
                  <a:pt x="513" y="209"/>
                  <a:pt x="516" y="208"/>
                </a:cubicBezTo>
                <a:cubicBezTo>
                  <a:pt x="516" y="210"/>
                  <a:pt x="518" y="215"/>
                  <a:pt x="518" y="219"/>
                </a:cubicBezTo>
                <a:cubicBezTo>
                  <a:pt x="515" y="220"/>
                  <a:pt x="484" y="227"/>
                  <a:pt x="484" y="227"/>
                </a:cubicBezTo>
                <a:cubicBezTo>
                  <a:pt x="485" y="229"/>
                  <a:pt x="485" y="229"/>
                  <a:pt x="485" y="229"/>
                </a:cubicBezTo>
                <a:cubicBezTo>
                  <a:pt x="488" y="243"/>
                  <a:pt x="489" y="259"/>
                  <a:pt x="489" y="269"/>
                </a:cubicBezTo>
                <a:cubicBezTo>
                  <a:pt x="489" y="276"/>
                  <a:pt x="489" y="280"/>
                  <a:pt x="489" y="280"/>
                </a:cubicBezTo>
                <a:cubicBezTo>
                  <a:pt x="489" y="283"/>
                  <a:pt x="489" y="283"/>
                  <a:pt x="489" y="283"/>
                </a:cubicBezTo>
                <a:cubicBezTo>
                  <a:pt x="504" y="283"/>
                  <a:pt x="504" y="283"/>
                  <a:pt x="504" y="283"/>
                </a:cubicBezTo>
                <a:cubicBezTo>
                  <a:pt x="504" y="280"/>
                  <a:pt x="504" y="280"/>
                  <a:pt x="504" y="280"/>
                </a:cubicBezTo>
                <a:cubicBezTo>
                  <a:pt x="504" y="280"/>
                  <a:pt x="504" y="280"/>
                  <a:pt x="504" y="279"/>
                </a:cubicBezTo>
                <a:cubicBezTo>
                  <a:pt x="504" y="276"/>
                  <a:pt x="504" y="271"/>
                  <a:pt x="505" y="269"/>
                </a:cubicBezTo>
                <a:cubicBezTo>
                  <a:pt x="506" y="269"/>
                  <a:pt x="508" y="269"/>
                  <a:pt x="512" y="269"/>
                </a:cubicBezTo>
                <a:cubicBezTo>
                  <a:pt x="512" y="272"/>
                  <a:pt x="512" y="275"/>
                  <a:pt x="512" y="277"/>
                </a:cubicBezTo>
                <a:cubicBezTo>
                  <a:pt x="512" y="278"/>
                  <a:pt x="512" y="279"/>
                  <a:pt x="512" y="280"/>
                </a:cubicBezTo>
                <a:cubicBezTo>
                  <a:pt x="512" y="282"/>
                  <a:pt x="512" y="282"/>
                  <a:pt x="512" y="282"/>
                </a:cubicBezTo>
                <a:cubicBezTo>
                  <a:pt x="512" y="282"/>
                  <a:pt x="521" y="283"/>
                  <a:pt x="523" y="283"/>
                </a:cubicBezTo>
                <a:cubicBezTo>
                  <a:pt x="523" y="283"/>
                  <a:pt x="523" y="283"/>
                  <a:pt x="523" y="284"/>
                </a:cubicBezTo>
                <a:cubicBezTo>
                  <a:pt x="523" y="287"/>
                  <a:pt x="523" y="290"/>
                  <a:pt x="523" y="294"/>
                </a:cubicBezTo>
                <a:cubicBezTo>
                  <a:pt x="519" y="294"/>
                  <a:pt x="488" y="291"/>
                  <a:pt x="488" y="291"/>
                </a:cubicBezTo>
                <a:cubicBezTo>
                  <a:pt x="488" y="294"/>
                  <a:pt x="488" y="294"/>
                  <a:pt x="488" y="294"/>
                </a:cubicBezTo>
                <a:cubicBezTo>
                  <a:pt x="486" y="318"/>
                  <a:pt x="476" y="344"/>
                  <a:pt x="476" y="344"/>
                </a:cubicBezTo>
                <a:cubicBezTo>
                  <a:pt x="475" y="346"/>
                  <a:pt x="475" y="346"/>
                  <a:pt x="475" y="346"/>
                </a:cubicBezTo>
                <a:cubicBezTo>
                  <a:pt x="490" y="351"/>
                  <a:pt x="490" y="351"/>
                  <a:pt x="490" y="351"/>
                </a:cubicBezTo>
                <a:cubicBezTo>
                  <a:pt x="491" y="349"/>
                  <a:pt x="491" y="349"/>
                  <a:pt x="491" y="349"/>
                </a:cubicBezTo>
                <a:cubicBezTo>
                  <a:pt x="491" y="346"/>
                  <a:pt x="494" y="341"/>
                  <a:pt x="495" y="338"/>
                </a:cubicBezTo>
                <a:cubicBezTo>
                  <a:pt x="496" y="339"/>
                  <a:pt x="499" y="339"/>
                  <a:pt x="502" y="340"/>
                </a:cubicBezTo>
                <a:cubicBezTo>
                  <a:pt x="501" y="344"/>
                  <a:pt x="500" y="349"/>
                  <a:pt x="499" y="351"/>
                </a:cubicBezTo>
                <a:cubicBezTo>
                  <a:pt x="498" y="353"/>
                  <a:pt x="498" y="353"/>
                  <a:pt x="498" y="353"/>
                </a:cubicBezTo>
                <a:cubicBezTo>
                  <a:pt x="498" y="353"/>
                  <a:pt x="506" y="356"/>
                  <a:pt x="509" y="357"/>
                </a:cubicBezTo>
                <a:cubicBezTo>
                  <a:pt x="508" y="359"/>
                  <a:pt x="506" y="364"/>
                  <a:pt x="504" y="368"/>
                </a:cubicBezTo>
                <a:cubicBezTo>
                  <a:pt x="501" y="366"/>
                  <a:pt x="472" y="354"/>
                  <a:pt x="472" y="354"/>
                </a:cubicBezTo>
                <a:cubicBezTo>
                  <a:pt x="472" y="354"/>
                  <a:pt x="472" y="358"/>
                  <a:pt x="472" y="358"/>
                </a:cubicBezTo>
                <a:cubicBezTo>
                  <a:pt x="462" y="381"/>
                  <a:pt x="445" y="402"/>
                  <a:pt x="445" y="402"/>
                </a:cubicBezTo>
                <a:cubicBezTo>
                  <a:pt x="444" y="404"/>
                  <a:pt x="444" y="404"/>
                  <a:pt x="444" y="404"/>
                </a:cubicBezTo>
                <a:cubicBezTo>
                  <a:pt x="456" y="413"/>
                  <a:pt x="456" y="413"/>
                  <a:pt x="456" y="413"/>
                </a:cubicBezTo>
                <a:cubicBezTo>
                  <a:pt x="457" y="411"/>
                  <a:pt x="457" y="411"/>
                  <a:pt x="457" y="411"/>
                </a:cubicBezTo>
                <a:cubicBezTo>
                  <a:pt x="459" y="409"/>
                  <a:pt x="463" y="405"/>
                  <a:pt x="465" y="402"/>
                </a:cubicBezTo>
                <a:cubicBezTo>
                  <a:pt x="466" y="403"/>
                  <a:pt x="468" y="405"/>
                  <a:pt x="470" y="407"/>
                </a:cubicBezTo>
                <a:cubicBezTo>
                  <a:pt x="468" y="410"/>
                  <a:pt x="466" y="414"/>
                  <a:pt x="464" y="416"/>
                </a:cubicBezTo>
                <a:cubicBezTo>
                  <a:pt x="463" y="417"/>
                  <a:pt x="463" y="417"/>
                  <a:pt x="463" y="417"/>
                </a:cubicBezTo>
                <a:cubicBezTo>
                  <a:pt x="463" y="417"/>
                  <a:pt x="469" y="423"/>
                  <a:pt x="472" y="425"/>
                </a:cubicBezTo>
                <a:cubicBezTo>
                  <a:pt x="470" y="427"/>
                  <a:pt x="468" y="430"/>
                  <a:pt x="464" y="433"/>
                </a:cubicBezTo>
                <a:cubicBezTo>
                  <a:pt x="462" y="431"/>
                  <a:pt x="438" y="411"/>
                  <a:pt x="438" y="411"/>
                </a:cubicBezTo>
                <a:cubicBezTo>
                  <a:pt x="436" y="413"/>
                  <a:pt x="436" y="413"/>
                  <a:pt x="436" y="413"/>
                </a:cubicBezTo>
                <a:cubicBezTo>
                  <a:pt x="421" y="432"/>
                  <a:pt x="398" y="447"/>
                  <a:pt x="398" y="448"/>
                </a:cubicBezTo>
                <a:cubicBezTo>
                  <a:pt x="396" y="449"/>
                  <a:pt x="396" y="449"/>
                  <a:pt x="396" y="449"/>
                </a:cubicBezTo>
                <a:cubicBezTo>
                  <a:pt x="405" y="461"/>
                  <a:pt x="405" y="461"/>
                  <a:pt x="405" y="461"/>
                </a:cubicBezTo>
                <a:cubicBezTo>
                  <a:pt x="407" y="460"/>
                  <a:pt x="407" y="460"/>
                  <a:pt x="407" y="460"/>
                </a:cubicBezTo>
                <a:cubicBezTo>
                  <a:pt x="409" y="458"/>
                  <a:pt x="414" y="455"/>
                  <a:pt x="416" y="453"/>
                </a:cubicBezTo>
                <a:cubicBezTo>
                  <a:pt x="417" y="454"/>
                  <a:pt x="419" y="456"/>
                  <a:pt x="421" y="459"/>
                </a:cubicBezTo>
                <a:cubicBezTo>
                  <a:pt x="417" y="462"/>
                  <a:pt x="414" y="464"/>
                  <a:pt x="412" y="466"/>
                </a:cubicBezTo>
                <a:cubicBezTo>
                  <a:pt x="410" y="467"/>
                  <a:pt x="410" y="467"/>
                  <a:pt x="410" y="467"/>
                </a:cubicBezTo>
                <a:cubicBezTo>
                  <a:pt x="410" y="467"/>
                  <a:pt x="415" y="474"/>
                  <a:pt x="417" y="477"/>
                </a:cubicBezTo>
                <a:cubicBezTo>
                  <a:pt x="415" y="478"/>
                  <a:pt x="411" y="481"/>
                  <a:pt x="407" y="483"/>
                </a:cubicBezTo>
                <a:cubicBezTo>
                  <a:pt x="405" y="480"/>
                  <a:pt x="389" y="454"/>
                  <a:pt x="389" y="454"/>
                </a:cubicBezTo>
                <a:cubicBezTo>
                  <a:pt x="387" y="455"/>
                  <a:pt x="387" y="455"/>
                  <a:pt x="387" y="455"/>
                </a:cubicBezTo>
                <a:cubicBezTo>
                  <a:pt x="367" y="469"/>
                  <a:pt x="341" y="477"/>
                  <a:pt x="341" y="477"/>
                </a:cubicBezTo>
                <a:cubicBezTo>
                  <a:pt x="338" y="478"/>
                  <a:pt x="338" y="478"/>
                  <a:pt x="338" y="478"/>
                </a:cubicBezTo>
                <a:cubicBezTo>
                  <a:pt x="344" y="492"/>
                  <a:pt x="344" y="492"/>
                  <a:pt x="344" y="492"/>
                </a:cubicBezTo>
                <a:cubicBezTo>
                  <a:pt x="346" y="492"/>
                  <a:pt x="346" y="492"/>
                  <a:pt x="346" y="492"/>
                </a:cubicBezTo>
                <a:cubicBezTo>
                  <a:pt x="348" y="490"/>
                  <a:pt x="354" y="489"/>
                  <a:pt x="357" y="488"/>
                </a:cubicBezTo>
                <a:cubicBezTo>
                  <a:pt x="357" y="489"/>
                  <a:pt x="358" y="492"/>
                  <a:pt x="359" y="495"/>
                </a:cubicBezTo>
                <a:cubicBezTo>
                  <a:pt x="355" y="497"/>
                  <a:pt x="351" y="498"/>
                  <a:pt x="349" y="499"/>
                </a:cubicBezTo>
                <a:cubicBezTo>
                  <a:pt x="347" y="500"/>
                  <a:pt x="347" y="500"/>
                  <a:pt x="347" y="500"/>
                </a:cubicBezTo>
                <a:cubicBezTo>
                  <a:pt x="347" y="500"/>
                  <a:pt x="349" y="508"/>
                  <a:pt x="350" y="511"/>
                </a:cubicBezTo>
                <a:cubicBezTo>
                  <a:pt x="348" y="512"/>
                  <a:pt x="344" y="513"/>
                  <a:pt x="339" y="514"/>
                </a:cubicBezTo>
                <a:cubicBezTo>
                  <a:pt x="338" y="510"/>
                  <a:pt x="330" y="481"/>
                  <a:pt x="330" y="481"/>
                </a:cubicBezTo>
                <a:cubicBezTo>
                  <a:pt x="328" y="482"/>
                  <a:pt x="328" y="482"/>
                  <a:pt x="328" y="482"/>
                </a:cubicBezTo>
                <a:cubicBezTo>
                  <a:pt x="305" y="489"/>
                  <a:pt x="277" y="489"/>
                  <a:pt x="277" y="489"/>
                </a:cubicBezTo>
                <a:cubicBezTo>
                  <a:pt x="275" y="489"/>
                  <a:pt x="275" y="489"/>
                  <a:pt x="275" y="489"/>
                </a:cubicBezTo>
                <a:cubicBezTo>
                  <a:pt x="275" y="505"/>
                  <a:pt x="275" y="505"/>
                  <a:pt x="275" y="505"/>
                </a:cubicBezTo>
                <a:cubicBezTo>
                  <a:pt x="277" y="504"/>
                  <a:pt x="277" y="504"/>
                  <a:pt x="277" y="504"/>
                </a:cubicBezTo>
                <a:cubicBezTo>
                  <a:pt x="280" y="504"/>
                  <a:pt x="286" y="504"/>
                  <a:pt x="289" y="505"/>
                </a:cubicBezTo>
                <a:cubicBezTo>
                  <a:pt x="289" y="506"/>
                  <a:pt x="289" y="508"/>
                  <a:pt x="289" y="512"/>
                </a:cubicBezTo>
                <a:cubicBezTo>
                  <a:pt x="285" y="512"/>
                  <a:pt x="281" y="513"/>
                  <a:pt x="278" y="512"/>
                </a:cubicBezTo>
                <a:cubicBezTo>
                  <a:pt x="276" y="512"/>
                  <a:pt x="276" y="512"/>
                  <a:pt x="276" y="512"/>
                </a:cubicBezTo>
                <a:cubicBezTo>
                  <a:pt x="276" y="512"/>
                  <a:pt x="276" y="521"/>
                  <a:pt x="276" y="524"/>
                </a:cubicBezTo>
                <a:cubicBezTo>
                  <a:pt x="274" y="524"/>
                  <a:pt x="269" y="524"/>
                  <a:pt x="265" y="524"/>
                </a:cubicBezTo>
                <a:cubicBezTo>
                  <a:pt x="265" y="524"/>
                  <a:pt x="265" y="524"/>
                  <a:pt x="265" y="524"/>
                </a:cubicBezTo>
                <a:close/>
                <a:moveTo>
                  <a:pt x="424" y="456"/>
                </a:moveTo>
                <a:cubicBezTo>
                  <a:pt x="421" y="453"/>
                  <a:pt x="417" y="448"/>
                  <a:pt x="417" y="448"/>
                </a:cubicBezTo>
                <a:cubicBezTo>
                  <a:pt x="416" y="449"/>
                  <a:pt x="416" y="449"/>
                  <a:pt x="416" y="449"/>
                </a:cubicBezTo>
                <a:cubicBezTo>
                  <a:pt x="416" y="449"/>
                  <a:pt x="410" y="452"/>
                  <a:pt x="406" y="455"/>
                </a:cubicBezTo>
                <a:cubicBezTo>
                  <a:pt x="404" y="453"/>
                  <a:pt x="403" y="452"/>
                  <a:pt x="402" y="450"/>
                </a:cubicBezTo>
                <a:cubicBezTo>
                  <a:pt x="408" y="446"/>
                  <a:pt x="425" y="433"/>
                  <a:pt x="438" y="417"/>
                </a:cubicBezTo>
                <a:cubicBezTo>
                  <a:pt x="441" y="419"/>
                  <a:pt x="464" y="439"/>
                  <a:pt x="464" y="439"/>
                </a:cubicBezTo>
                <a:cubicBezTo>
                  <a:pt x="466" y="438"/>
                  <a:pt x="466" y="438"/>
                  <a:pt x="466" y="438"/>
                </a:cubicBezTo>
                <a:cubicBezTo>
                  <a:pt x="472" y="433"/>
                  <a:pt x="476" y="426"/>
                  <a:pt x="476" y="425"/>
                </a:cubicBezTo>
                <a:cubicBezTo>
                  <a:pt x="477" y="424"/>
                  <a:pt x="477" y="424"/>
                  <a:pt x="477" y="424"/>
                </a:cubicBezTo>
                <a:cubicBezTo>
                  <a:pt x="477" y="424"/>
                  <a:pt x="471" y="418"/>
                  <a:pt x="469" y="417"/>
                </a:cubicBezTo>
                <a:cubicBezTo>
                  <a:pt x="470" y="415"/>
                  <a:pt x="472" y="412"/>
                  <a:pt x="474" y="409"/>
                </a:cubicBezTo>
                <a:cubicBezTo>
                  <a:pt x="477" y="411"/>
                  <a:pt x="483" y="415"/>
                  <a:pt x="483" y="415"/>
                </a:cubicBezTo>
                <a:cubicBezTo>
                  <a:pt x="484" y="413"/>
                  <a:pt x="484" y="413"/>
                  <a:pt x="484" y="413"/>
                </a:cubicBezTo>
                <a:cubicBezTo>
                  <a:pt x="486" y="410"/>
                  <a:pt x="490" y="404"/>
                  <a:pt x="492" y="402"/>
                </a:cubicBezTo>
                <a:cubicBezTo>
                  <a:pt x="493" y="403"/>
                  <a:pt x="496" y="404"/>
                  <a:pt x="498" y="405"/>
                </a:cubicBezTo>
                <a:cubicBezTo>
                  <a:pt x="485" y="428"/>
                  <a:pt x="467" y="447"/>
                  <a:pt x="462" y="452"/>
                </a:cubicBezTo>
                <a:cubicBezTo>
                  <a:pt x="456" y="446"/>
                  <a:pt x="439" y="431"/>
                  <a:pt x="439" y="430"/>
                </a:cubicBezTo>
                <a:cubicBezTo>
                  <a:pt x="437" y="428"/>
                  <a:pt x="437" y="428"/>
                  <a:pt x="437" y="428"/>
                </a:cubicBezTo>
                <a:cubicBezTo>
                  <a:pt x="435" y="430"/>
                  <a:pt x="435" y="430"/>
                  <a:pt x="435" y="430"/>
                </a:cubicBezTo>
                <a:cubicBezTo>
                  <a:pt x="433" y="433"/>
                  <a:pt x="426" y="439"/>
                  <a:pt x="425" y="439"/>
                </a:cubicBezTo>
                <a:cubicBezTo>
                  <a:pt x="424" y="441"/>
                  <a:pt x="424" y="441"/>
                  <a:pt x="424" y="441"/>
                </a:cubicBezTo>
                <a:cubicBezTo>
                  <a:pt x="424" y="441"/>
                  <a:pt x="430" y="447"/>
                  <a:pt x="432" y="448"/>
                </a:cubicBezTo>
                <a:cubicBezTo>
                  <a:pt x="430" y="450"/>
                  <a:pt x="427" y="453"/>
                  <a:pt x="424" y="456"/>
                </a:cubicBezTo>
                <a:cubicBezTo>
                  <a:pt x="424" y="456"/>
                  <a:pt x="424" y="456"/>
                  <a:pt x="424" y="456"/>
                </a:cubicBezTo>
                <a:close/>
                <a:moveTo>
                  <a:pt x="463" y="398"/>
                </a:moveTo>
                <a:cubicBezTo>
                  <a:pt x="463" y="398"/>
                  <a:pt x="458" y="403"/>
                  <a:pt x="455" y="407"/>
                </a:cubicBezTo>
                <a:cubicBezTo>
                  <a:pt x="453" y="406"/>
                  <a:pt x="451" y="404"/>
                  <a:pt x="450" y="403"/>
                </a:cubicBezTo>
                <a:cubicBezTo>
                  <a:pt x="454" y="398"/>
                  <a:pt x="467" y="380"/>
                  <a:pt x="476" y="361"/>
                </a:cubicBezTo>
                <a:cubicBezTo>
                  <a:pt x="479" y="362"/>
                  <a:pt x="506" y="373"/>
                  <a:pt x="506" y="373"/>
                </a:cubicBezTo>
                <a:cubicBezTo>
                  <a:pt x="507" y="371"/>
                  <a:pt x="507" y="371"/>
                  <a:pt x="507" y="371"/>
                </a:cubicBezTo>
                <a:cubicBezTo>
                  <a:pt x="511" y="365"/>
                  <a:pt x="513" y="357"/>
                  <a:pt x="513" y="356"/>
                </a:cubicBezTo>
                <a:cubicBezTo>
                  <a:pt x="514" y="354"/>
                  <a:pt x="514" y="354"/>
                  <a:pt x="514" y="354"/>
                </a:cubicBezTo>
                <a:cubicBezTo>
                  <a:pt x="514" y="354"/>
                  <a:pt x="506" y="351"/>
                  <a:pt x="503" y="351"/>
                </a:cubicBezTo>
                <a:cubicBezTo>
                  <a:pt x="504" y="348"/>
                  <a:pt x="505" y="345"/>
                  <a:pt x="506" y="341"/>
                </a:cubicBezTo>
                <a:cubicBezTo>
                  <a:pt x="510" y="343"/>
                  <a:pt x="516" y="345"/>
                  <a:pt x="516" y="345"/>
                </a:cubicBezTo>
                <a:cubicBezTo>
                  <a:pt x="517" y="342"/>
                  <a:pt x="517" y="342"/>
                  <a:pt x="517" y="342"/>
                </a:cubicBezTo>
                <a:cubicBezTo>
                  <a:pt x="518" y="339"/>
                  <a:pt x="519" y="332"/>
                  <a:pt x="520" y="329"/>
                </a:cubicBezTo>
                <a:cubicBezTo>
                  <a:pt x="522" y="329"/>
                  <a:pt x="525" y="330"/>
                  <a:pt x="527" y="330"/>
                </a:cubicBezTo>
                <a:cubicBezTo>
                  <a:pt x="523" y="356"/>
                  <a:pt x="511" y="380"/>
                  <a:pt x="508" y="387"/>
                </a:cubicBezTo>
                <a:cubicBezTo>
                  <a:pt x="501" y="383"/>
                  <a:pt x="482" y="375"/>
                  <a:pt x="479" y="374"/>
                </a:cubicBezTo>
                <a:cubicBezTo>
                  <a:pt x="478" y="373"/>
                  <a:pt x="478" y="373"/>
                  <a:pt x="478" y="373"/>
                </a:cubicBezTo>
                <a:cubicBezTo>
                  <a:pt x="477" y="375"/>
                  <a:pt x="477" y="375"/>
                  <a:pt x="477" y="375"/>
                </a:cubicBezTo>
                <a:cubicBezTo>
                  <a:pt x="475" y="378"/>
                  <a:pt x="470" y="386"/>
                  <a:pt x="470" y="386"/>
                </a:cubicBezTo>
                <a:cubicBezTo>
                  <a:pt x="468" y="388"/>
                  <a:pt x="468" y="388"/>
                  <a:pt x="468" y="388"/>
                </a:cubicBezTo>
                <a:cubicBezTo>
                  <a:pt x="468" y="388"/>
                  <a:pt x="476" y="392"/>
                  <a:pt x="478" y="393"/>
                </a:cubicBezTo>
                <a:cubicBezTo>
                  <a:pt x="477" y="396"/>
                  <a:pt x="475" y="399"/>
                  <a:pt x="473" y="403"/>
                </a:cubicBezTo>
                <a:cubicBezTo>
                  <a:pt x="469" y="400"/>
                  <a:pt x="464" y="397"/>
                  <a:pt x="464" y="397"/>
                </a:cubicBezTo>
                <a:cubicBezTo>
                  <a:pt x="463" y="398"/>
                  <a:pt x="463" y="398"/>
                  <a:pt x="463" y="398"/>
                </a:cubicBezTo>
                <a:close/>
                <a:moveTo>
                  <a:pt x="42" y="402"/>
                </a:moveTo>
                <a:cubicBezTo>
                  <a:pt x="27" y="381"/>
                  <a:pt x="19" y="356"/>
                  <a:pt x="17" y="349"/>
                </a:cubicBezTo>
                <a:cubicBezTo>
                  <a:pt x="25" y="346"/>
                  <a:pt x="47" y="339"/>
                  <a:pt x="48" y="339"/>
                </a:cubicBezTo>
                <a:cubicBezTo>
                  <a:pt x="50" y="338"/>
                  <a:pt x="50" y="338"/>
                  <a:pt x="50" y="338"/>
                </a:cubicBezTo>
                <a:cubicBezTo>
                  <a:pt x="49" y="336"/>
                  <a:pt x="49" y="336"/>
                  <a:pt x="49" y="336"/>
                </a:cubicBezTo>
                <a:cubicBezTo>
                  <a:pt x="48" y="332"/>
                  <a:pt x="46" y="323"/>
                  <a:pt x="46" y="323"/>
                </a:cubicBezTo>
                <a:cubicBezTo>
                  <a:pt x="46" y="321"/>
                  <a:pt x="46" y="321"/>
                  <a:pt x="46" y="321"/>
                </a:cubicBezTo>
                <a:cubicBezTo>
                  <a:pt x="46" y="321"/>
                  <a:pt x="38" y="323"/>
                  <a:pt x="35" y="324"/>
                </a:cubicBezTo>
                <a:cubicBezTo>
                  <a:pt x="34" y="322"/>
                  <a:pt x="33" y="318"/>
                  <a:pt x="32" y="313"/>
                </a:cubicBezTo>
                <a:cubicBezTo>
                  <a:pt x="37" y="313"/>
                  <a:pt x="43" y="312"/>
                  <a:pt x="43" y="312"/>
                </a:cubicBezTo>
                <a:cubicBezTo>
                  <a:pt x="43" y="310"/>
                  <a:pt x="43" y="310"/>
                  <a:pt x="43" y="310"/>
                </a:cubicBezTo>
                <a:cubicBezTo>
                  <a:pt x="43" y="310"/>
                  <a:pt x="43" y="309"/>
                  <a:pt x="43" y="307"/>
                </a:cubicBezTo>
                <a:cubicBezTo>
                  <a:pt x="43" y="305"/>
                  <a:pt x="43" y="301"/>
                  <a:pt x="43" y="298"/>
                </a:cubicBezTo>
                <a:cubicBezTo>
                  <a:pt x="45" y="298"/>
                  <a:pt x="47" y="297"/>
                  <a:pt x="49" y="297"/>
                </a:cubicBezTo>
                <a:cubicBezTo>
                  <a:pt x="50" y="304"/>
                  <a:pt x="52" y="325"/>
                  <a:pt x="59" y="345"/>
                </a:cubicBezTo>
                <a:cubicBezTo>
                  <a:pt x="56" y="346"/>
                  <a:pt x="28" y="357"/>
                  <a:pt x="28" y="357"/>
                </a:cubicBezTo>
                <a:cubicBezTo>
                  <a:pt x="28" y="359"/>
                  <a:pt x="28" y="359"/>
                  <a:pt x="28" y="359"/>
                </a:cubicBezTo>
                <a:cubicBezTo>
                  <a:pt x="30" y="367"/>
                  <a:pt x="34" y="374"/>
                  <a:pt x="34" y="374"/>
                </a:cubicBezTo>
                <a:cubicBezTo>
                  <a:pt x="35" y="376"/>
                  <a:pt x="35" y="376"/>
                  <a:pt x="35" y="376"/>
                </a:cubicBezTo>
                <a:cubicBezTo>
                  <a:pt x="35" y="376"/>
                  <a:pt x="43" y="372"/>
                  <a:pt x="45" y="371"/>
                </a:cubicBezTo>
                <a:cubicBezTo>
                  <a:pt x="46" y="374"/>
                  <a:pt x="48" y="377"/>
                  <a:pt x="50" y="380"/>
                </a:cubicBezTo>
                <a:cubicBezTo>
                  <a:pt x="46" y="382"/>
                  <a:pt x="40" y="385"/>
                  <a:pt x="40" y="385"/>
                </a:cubicBezTo>
                <a:cubicBezTo>
                  <a:pt x="41" y="387"/>
                  <a:pt x="41" y="387"/>
                  <a:pt x="41" y="387"/>
                </a:cubicBezTo>
                <a:cubicBezTo>
                  <a:pt x="43" y="390"/>
                  <a:pt x="46" y="396"/>
                  <a:pt x="48" y="399"/>
                </a:cubicBezTo>
                <a:cubicBezTo>
                  <a:pt x="46" y="400"/>
                  <a:pt x="44" y="401"/>
                  <a:pt x="42" y="402"/>
                </a:cubicBezTo>
                <a:cubicBezTo>
                  <a:pt x="42" y="402"/>
                  <a:pt x="42" y="402"/>
                  <a:pt x="42" y="402"/>
                </a:cubicBezTo>
                <a:close/>
                <a:moveTo>
                  <a:pt x="492" y="335"/>
                </a:moveTo>
                <a:cubicBezTo>
                  <a:pt x="492" y="335"/>
                  <a:pt x="489" y="341"/>
                  <a:pt x="487" y="346"/>
                </a:cubicBezTo>
                <a:cubicBezTo>
                  <a:pt x="485" y="345"/>
                  <a:pt x="483" y="344"/>
                  <a:pt x="481" y="344"/>
                </a:cubicBezTo>
                <a:cubicBezTo>
                  <a:pt x="483" y="337"/>
                  <a:pt x="490" y="317"/>
                  <a:pt x="492" y="296"/>
                </a:cubicBezTo>
                <a:cubicBezTo>
                  <a:pt x="496" y="296"/>
                  <a:pt x="526" y="299"/>
                  <a:pt x="526" y="299"/>
                </a:cubicBezTo>
                <a:cubicBezTo>
                  <a:pt x="526" y="297"/>
                  <a:pt x="526" y="297"/>
                  <a:pt x="526" y="297"/>
                </a:cubicBezTo>
                <a:cubicBezTo>
                  <a:pt x="527" y="292"/>
                  <a:pt x="528" y="287"/>
                  <a:pt x="528" y="284"/>
                </a:cubicBezTo>
                <a:cubicBezTo>
                  <a:pt x="528" y="282"/>
                  <a:pt x="528" y="281"/>
                  <a:pt x="528" y="280"/>
                </a:cubicBezTo>
                <a:cubicBezTo>
                  <a:pt x="527" y="279"/>
                  <a:pt x="527" y="279"/>
                  <a:pt x="527" y="279"/>
                </a:cubicBezTo>
                <a:cubicBezTo>
                  <a:pt x="527" y="279"/>
                  <a:pt x="519" y="278"/>
                  <a:pt x="516" y="278"/>
                </a:cubicBezTo>
                <a:cubicBezTo>
                  <a:pt x="516" y="278"/>
                  <a:pt x="516" y="277"/>
                  <a:pt x="516" y="277"/>
                </a:cubicBezTo>
                <a:cubicBezTo>
                  <a:pt x="516" y="275"/>
                  <a:pt x="516" y="272"/>
                  <a:pt x="516" y="269"/>
                </a:cubicBezTo>
                <a:cubicBezTo>
                  <a:pt x="520" y="269"/>
                  <a:pt x="527" y="268"/>
                  <a:pt x="527" y="268"/>
                </a:cubicBezTo>
                <a:cubicBezTo>
                  <a:pt x="527" y="266"/>
                  <a:pt x="527" y="266"/>
                  <a:pt x="527" y="266"/>
                </a:cubicBezTo>
                <a:cubicBezTo>
                  <a:pt x="526" y="262"/>
                  <a:pt x="526" y="256"/>
                  <a:pt x="526" y="252"/>
                </a:cubicBezTo>
                <a:cubicBezTo>
                  <a:pt x="528" y="252"/>
                  <a:pt x="530" y="252"/>
                  <a:pt x="533" y="252"/>
                </a:cubicBezTo>
                <a:cubicBezTo>
                  <a:pt x="534" y="260"/>
                  <a:pt x="534" y="268"/>
                  <a:pt x="534" y="276"/>
                </a:cubicBezTo>
                <a:cubicBezTo>
                  <a:pt x="534" y="292"/>
                  <a:pt x="532" y="306"/>
                  <a:pt x="532" y="310"/>
                </a:cubicBezTo>
                <a:cubicBezTo>
                  <a:pt x="524" y="309"/>
                  <a:pt x="501" y="306"/>
                  <a:pt x="500" y="306"/>
                </a:cubicBezTo>
                <a:cubicBezTo>
                  <a:pt x="498" y="306"/>
                  <a:pt x="498" y="306"/>
                  <a:pt x="498" y="306"/>
                </a:cubicBezTo>
                <a:cubicBezTo>
                  <a:pt x="497" y="308"/>
                  <a:pt x="497" y="308"/>
                  <a:pt x="497" y="308"/>
                </a:cubicBezTo>
                <a:cubicBezTo>
                  <a:pt x="497" y="312"/>
                  <a:pt x="494" y="321"/>
                  <a:pt x="494" y="321"/>
                </a:cubicBezTo>
                <a:cubicBezTo>
                  <a:pt x="494" y="324"/>
                  <a:pt x="494" y="324"/>
                  <a:pt x="494" y="324"/>
                </a:cubicBezTo>
                <a:cubicBezTo>
                  <a:pt x="494" y="324"/>
                  <a:pt x="502" y="325"/>
                  <a:pt x="505" y="325"/>
                </a:cubicBezTo>
                <a:cubicBezTo>
                  <a:pt x="504" y="328"/>
                  <a:pt x="504" y="332"/>
                  <a:pt x="503" y="336"/>
                </a:cubicBezTo>
                <a:cubicBezTo>
                  <a:pt x="499" y="335"/>
                  <a:pt x="493" y="333"/>
                  <a:pt x="493" y="333"/>
                </a:cubicBezTo>
                <a:cubicBezTo>
                  <a:pt x="492" y="335"/>
                  <a:pt x="492" y="335"/>
                  <a:pt x="492" y="335"/>
                </a:cubicBezTo>
                <a:close/>
                <a:moveTo>
                  <a:pt x="13" y="329"/>
                </a:moveTo>
                <a:cubicBezTo>
                  <a:pt x="7" y="308"/>
                  <a:pt x="6" y="286"/>
                  <a:pt x="6" y="275"/>
                </a:cubicBezTo>
                <a:cubicBezTo>
                  <a:pt x="6" y="273"/>
                  <a:pt x="6" y="272"/>
                  <a:pt x="6" y="271"/>
                </a:cubicBezTo>
                <a:cubicBezTo>
                  <a:pt x="14" y="271"/>
                  <a:pt x="37" y="271"/>
                  <a:pt x="38" y="271"/>
                </a:cubicBezTo>
                <a:cubicBezTo>
                  <a:pt x="40" y="271"/>
                  <a:pt x="40" y="271"/>
                  <a:pt x="40" y="271"/>
                </a:cubicBezTo>
                <a:cubicBezTo>
                  <a:pt x="40" y="268"/>
                  <a:pt x="40" y="268"/>
                  <a:pt x="40" y="268"/>
                </a:cubicBezTo>
                <a:cubicBezTo>
                  <a:pt x="40" y="264"/>
                  <a:pt x="41" y="255"/>
                  <a:pt x="41" y="255"/>
                </a:cubicBezTo>
                <a:cubicBezTo>
                  <a:pt x="41" y="252"/>
                  <a:pt x="41" y="252"/>
                  <a:pt x="41" y="252"/>
                </a:cubicBezTo>
                <a:cubicBezTo>
                  <a:pt x="41" y="252"/>
                  <a:pt x="33" y="253"/>
                  <a:pt x="30" y="253"/>
                </a:cubicBezTo>
                <a:cubicBezTo>
                  <a:pt x="30" y="250"/>
                  <a:pt x="30" y="246"/>
                  <a:pt x="30" y="242"/>
                </a:cubicBezTo>
                <a:cubicBezTo>
                  <a:pt x="35" y="242"/>
                  <a:pt x="41" y="243"/>
                  <a:pt x="41" y="243"/>
                </a:cubicBezTo>
                <a:cubicBezTo>
                  <a:pt x="41" y="241"/>
                  <a:pt x="41" y="241"/>
                  <a:pt x="41" y="241"/>
                </a:cubicBezTo>
                <a:cubicBezTo>
                  <a:pt x="41" y="241"/>
                  <a:pt x="43" y="235"/>
                  <a:pt x="44" y="230"/>
                </a:cubicBezTo>
                <a:cubicBezTo>
                  <a:pt x="46" y="230"/>
                  <a:pt x="49" y="231"/>
                  <a:pt x="51" y="231"/>
                </a:cubicBezTo>
                <a:cubicBezTo>
                  <a:pt x="50" y="237"/>
                  <a:pt x="47" y="253"/>
                  <a:pt x="47" y="270"/>
                </a:cubicBezTo>
                <a:cubicBezTo>
                  <a:pt x="47" y="273"/>
                  <a:pt x="47" y="277"/>
                  <a:pt x="47" y="280"/>
                </a:cubicBezTo>
                <a:cubicBezTo>
                  <a:pt x="44" y="280"/>
                  <a:pt x="14" y="281"/>
                  <a:pt x="14" y="281"/>
                </a:cubicBezTo>
                <a:cubicBezTo>
                  <a:pt x="14" y="283"/>
                  <a:pt x="14" y="283"/>
                  <a:pt x="14" y="283"/>
                </a:cubicBezTo>
                <a:cubicBezTo>
                  <a:pt x="13" y="285"/>
                  <a:pt x="13" y="286"/>
                  <a:pt x="13" y="288"/>
                </a:cubicBezTo>
                <a:cubicBezTo>
                  <a:pt x="13" y="294"/>
                  <a:pt x="14" y="299"/>
                  <a:pt x="14" y="299"/>
                </a:cubicBezTo>
                <a:cubicBezTo>
                  <a:pt x="15" y="301"/>
                  <a:pt x="15" y="301"/>
                  <a:pt x="15" y="301"/>
                </a:cubicBezTo>
                <a:cubicBezTo>
                  <a:pt x="15" y="301"/>
                  <a:pt x="23" y="301"/>
                  <a:pt x="26" y="300"/>
                </a:cubicBezTo>
                <a:cubicBezTo>
                  <a:pt x="26" y="303"/>
                  <a:pt x="27" y="306"/>
                  <a:pt x="27" y="310"/>
                </a:cubicBezTo>
                <a:cubicBezTo>
                  <a:pt x="23" y="310"/>
                  <a:pt x="16" y="311"/>
                  <a:pt x="16" y="311"/>
                </a:cubicBezTo>
                <a:cubicBezTo>
                  <a:pt x="17" y="314"/>
                  <a:pt x="17" y="314"/>
                  <a:pt x="17" y="314"/>
                </a:cubicBezTo>
                <a:cubicBezTo>
                  <a:pt x="18" y="317"/>
                  <a:pt x="19" y="324"/>
                  <a:pt x="20" y="327"/>
                </a:cubicBezTo>
                <a:cubicBezTo>
                  <a:pt x="18" y="328"/>
                  <a:pt x="15" y="328"/>
                  <a:pt x="13" y="329"/>
                </a:cubicBezTo>
                <a:cubicBezTo>
                  <a:pt x="13" y="329"/>
                  <a:pt x="13" y="329"/>
                  <a:pt x="13" y="329"/>
                </a:cubicBezTo>
                <a:close/>
                <a:moveTo>
                  <a:pt x="503" y="265"/>
                </a:moveTo>
                <a:cubicBezTo>
                  <a:pt x="501" y="265"/>
                  <a:pt x="501" y="265"/>
                  <a:pt x="501" y="265"/>
                </a:cubicBezTo>
                <a:cubicBezTo>
                  <a:pt x="501" y="267"/>
                  <a:pt x="501" y="267"/>
                  <a:pt x="501" y="267"/>
                </a:cubicBezTo>
                <a:cubicBezTo>
                  <a:pt x="501" y="267"/>
                  <a:pt x="500" y="274"/>
                  <a:pt x="500" y="278"/>
                </a:cubicBezTo>
                <a:cubicBezTo>
                  <a:pt x="497" y="278"/>
                  <a:pt x="495" y="278"/>
                  <a:pt x="493" y="278"/>
                </a:cubicBezTo>
                <a:cubicBezTo>
                  <a:pt x="493" y="276"/>
                  <a:pt x="493" y="273"/>
                  <a:pt x="493" y="269"/>
                </a:cubicBezTo>
                <a:cubicBezTo>
                  <a:pt x="493" y="259"/>
                  <a:pt x="493" y="244"/>
                  <a:pt x="489" y="230"/>
                </a:cubicBezTo>
                <a:cubicBezTo>
                  <a:pt x="493" y="229"/>
                  <a:pt x="523" y="222"/>
                  <a:pt x="523" y="222"/>
                </a:cubicBezTo>
                <a:cubicBezTo>
                  <a:pt x="523" y="221"/>
                  <a:pt x="523" y="221"/>
                  <a:pt x="523" y="221"/>
                </a:cubicBezTo>
                <a:cubicBezTo>
                  <a:pt x="522" y="213"/>
                  <a:pt x="519" y="205"/>
                  <a:pt x="519" y="205"/>
                </a:cubicBezTo>
                <a:cubicBezTo>
                  <a:pt x="518" y="203"/>
                  <a:pt x="518" y="203"/>
                  <a:pt x="518" y="203"/>
                </a:cubicBezTo>
                <a:cubicBezTo>
                  <a:pt x="518" y="203"/>
                  <a:pt x="510" y="205"/>
                  <a:pt x="508" y="206"/>
                </a:cubicBezTo>
                <a:cubicBezTo>
                  <a:pt x="507" y="203"/>
                  <a:pt x="506" y="200"/>
                  <a:pt x="504" y="197"/>
                </a:cubicBezTo>
                <a:cubicBezTo>
                  <a:pt x="508" y="196"/>
                  <a:pt x="515" y="193"/>
                  <a:pt x="515" y="193"/>
                </a:cubicBezTo>
                <a:cubicBezTo>
                  <a:pt x="514" y="191"/>
                  <a:pt x="514" y="191"/>
                  <a:pt x="514" y="191"/>
                </a:cubicBezTo>
                <a:cubicBezTo>
                  <a:pt x="512" y="188"/>
                  <a:pt x="510" y="181"/>
                  <a:pt x="509" y="178"/>
                </a:cubicBezTo>
                <a:cubicBezTo>
                  <a:pt x="511" y="177"/>
                  <a:pt x="513" y="176"/>
                  <a:pt x="515" y="176"/>
                </a:cubicBezTo>
                <a:cubicBezTo>
                  <a:pt x="527" y="199"/>
                  <a:pt x="530" y="225"/>
                  <a:pt x="531" y="232"/>
                </a:cubicBezTo>
                <a:cubicBezTo>
                  <a:pt x="523" y="233"/>
                  <a:pt x="500" y="237"/>
                  <a:pt x="499" y="237"/>
                </a:cubicBezTo>
                <a:cubicBezTo>
                  <a:pt x="497" y="237"/>
                  <a:pt x="497" y="237"/>
                  <a:pt x="497" y="237"/>
                </a:cubicBezTo>
                <a:cubicBezTo>
                  <a:pt x="498" y="240"/>
                  <a:pt x="498" y="240"/>
                  <a:pt x="498" y="240"/>
                </a:cubicBezTo>
                <a:cubicBezTo>
                  <a:pt x="498" y="244"/>
                  <a:pt x="499" y="253"/>
                  <a:pt x="499" y="253"/>
                </a:cubicBezTo>
                <a:cubicBezTo>
                  <a:pt x="499" y="256"/>
                  <a:pt x="499" y="256"/>
                  <a:pt x="499" y="256"/>
                </a:cubicBezTo>
                <a:cubicBezTo>
                  <a:pt x="499" y="256"/>
                  <a:pt x="507" y="254"/>
                  <a:pt x="510" y="254"/>
                </a:cubicBezTo>
                <a:cubicBezTo>
                  <a:pt x="510" y="256"/>
                  <a:pt x="511" y="260"/>
                  <a:pt x="511" y="264"/>
                </a:cubicBezTo>
                <a:cubicBezTo>
                  <a:pt x="507" y="265"/>
                  <a:pt x="503" y="265"/>
                  <a:pt x="503" y="265"/>
                </a:cubicBezTo>
                <a:cubicBezTo>
                  <a:pt x="503" y="265"/>
                  <a:pt x="503" y="265"/>
                  <a:pt x="503" y="265"/>
                </a:cubicBezTo>
                <a:close/>
                <a:moveTo>
                  <a:pt x="485" y="213"/>
                </a:moveTo>
                <a:cubicBezTo>
                  <a:pt x="484" y="206"/>
                  <a:pt x="477" y="185"/>
                  <a:pt x="467" y="167"/>
                </a:cubicBezTo>
                <a:cubicBezTo>
                  <a:pt x="470" y="165"/>
                  <a:pt x="496" y="150"/>
                  <a:pt x="496" y="150"/>
                </a:cubicBezTo>
                <a:cubicBezTo>
                  <a:pt x="496" y="148"/>
                  <a:pt x="496" y="148"/>
                  <a:pt x="496" y="148"/>
                </a:cubicBezTo>
                <a:cubicBezTo>
                  <a:pt x="493" y="141"/>
                  <a:pt x="488" y="134"/>
                  <a:pt x="487" y="134"/>
                </a:cubicBezTo>
                <a:cubicBezTo>
                  <a:pt x="486" y="132"/>
                  <a:pt x="486" y="132"/>
                  <a:pt x="486" y="132"/>
                </a:cubicBezTo>
                <a:cubicBezTo>
                  <a:pt x="486" y="132"/>
                  <a:pt x="479" y="137"/>
                  <a:pt x="477" y="138"/>
                </a:cubicBezTo>
                <a:cubicBezTo>
                  <a:pt x="475" y="136"/>
                  <a:pt x="473" y="134"/>
                  <a:pt x="471" y="131"/>
                </a:cubicBezTo>
                <a:cubicBezTo>
                  <a:pt x="474" y="128"/>
                  <a:pt x="480" y="124"/>
                  <a:pt x="480" y="124"/>
                </a:cubicBezTo>
                <a:cubicBezTo>
                  <a:pt x="478" y="123"/>
                  <a:pt x="478" y="123"/>
                  <a:pt x="478" y="123"/>
                </a:cubicBezTo>
                <a:cubicBezTo>
                  <a:pt x="476" y="120"/>
                  <a:pt x="472" y="114"/>
                  <a:pt x="470" y="112"/>
                </a:cubicBezTo>
                <a:cubicBezTo>
                  <a:pt x="471" y="110"/>
                  <a:pt x="473" y="109"/>
                  <a:pt x="475" y="107"/>
                </a:cubicBezTo>
                <a:cubicBezTo>
                  <a:pt x="493" y="126"/>
                  <a:pt x="505" y="150"/>
                  <a:pt x="508" y="157"/>
                </a:cubicBezTo>
                <a:cubicBezTo>
                  <a:pt x="501" y="160"/>
                  <a:pt x="480" y="171"/>
                  <a:pt x="479" y="171"/>
                </a:cubicBezTo>
                <a:cubicBezTo>
                  <a:pt x="478" y="172"/>
                  <a:pt x="478" y="172"/>
                  <a:pt x="478" y="172"/>
                </a:cubicBezTo>
                <a:cubicBezTo>
                  <a:pt x="478" y="174"/>
                  <a:pt x="478" y="174"/>
                  <a:pt x="478" y="174"/>
                </a:cubicBezTo>
                <a:cubicBezTo>
                  <a:pt x="480" y="178"/>
                  <a:pt x="484" y="187"/>
                  <a:pt x="484" y="187"/>
                </a:cubicBezTo>
                <a:cubicBezTo>
                  <a:pt x="484" y="189"/>
                  <a:pt x="484" y="189"/>
                  <a:pt x="484" y="189"/>
                </a:cubicBezTo>
                <a:cubicBezTo>
                  <a:pt x="484" y="189"/>
                  <a:pt x="492" y="185"/>
                  <a:pt x="495" y="184"/>
                </a:cubicBezTo>
                <a:cubicBezTo>
                  <a:pt x="496" y="186"/>
                  <a:pt x="497" y="190"/>
                  <a:pt x="499" y="194"/>
                </a:cubicBezTo>
                <a:cubicBezTo>
                  <a:pt x="495" y="195"/>
                  <a:pt x="489" y="197"/>
                  <a:pt x="489" y="197"/>
                </a:cubicBezTo>
                <a:cubicBezTo>
                  <a:pt x="489" y="199"/>
                  <a:pt x="489" y="199"/>
                  <a:pt x="489" y="199"/>
                </a:cubicBezTo>
                <a:cubicBezTo>
                  <a:pt x="489" y="199"/>
                  <a:pt x="490" y="206"/>
                  <a:pt x="492" y="211"/>
                </a:cubicBezTo>
                <a:cubicBezTo>
                  <a:pt x="490" y="211"/>
                  <a:pt x="487" y="212"/>
                  <a:pt x="485" y="213"/>
                </a:cubicBezTo>
                <a:cubicBezTo>
                  <a:pt x="485" y="213"/>
                  <a:pt x="485" y="213"/>
                  <a:pt x="485" y="213"/>
                </a:cubicBezTo>
                <a:close/>
                <a:moveTo>
                  <a:pt x="458" y="152"/>
                </a:moveTo>
                <a:cubicBezTo>
                  <a:pt x="454" y="146"/>
                  <a:pt x="442" y="128"/>
                  <a:pt x="427" y="114"/>
                </a:cubicBezTo>
                <a:cubicBezTo>
                  <a:pt x="429" y="111"/>
                  <a:pt x="450" y="89"/>
                  <a:pt x="450" y="89"/>
                </a:cubicBezTo>
                <a:cubicBezTo>
                  <a:pt x="449" y="88"/>
                  <a:pt x="449" y="88"/>
                  <a:pt x="449" y="88"/>
                </a:cubicBezTo>
                <a:cubicBezTo>
                  <a:pt x="444" y="81"/>
                  <a:pt x="438" y="76"/>
                  <a:pt x="438" y="76"/>
                </a:cubicBezTo>
                <a:cubicBezTo>
                  <a:pt x="436" y="75"/>
                  <a:pt x="436" y="75"/>
                  <a:pt x="436" y="75"/>
                </a:cubicBezTo>
                <a:cubicBezTo>
                  <a:pt x="436" y="75"/>
                  <a:pt x="430" y="81"/>
                  <a:pt x="428" y="83"/>
                </a:cubicBezTo>
                <a:cubicBezTo>
                  <a:pt x="426" y="81"/>
                  <a:pt x="424" y="79"/>
                  <a:pt x="421" y="77"/>
                </a:cubicBezTo>
                <a:cubicBezTo>
                  <a:pt x="424" y="74"/>
                  <a:pt x="428" y="69"/>
                  <a:pt x="428" y="69"/>
                </a:cubicBezTo>
                <a:cubicBezTo>
                  <a:pt x="426" y="67"/>
                  <a:pt x="426" y="67"/>
                  <a:pt x="426" y="67"/>
                </a:cubicBezTo>
                <a:cubicBezTo>
                  <a:pt x="423" y="65"/>
                  <a:pt x="417" y="61"/>
                  <a:pt x="415" y="59"/>
                </a:cubicBezTo>
                <a:cubicBezTo>
                  <a:pt x="416" y="58"/>
                  <a:pt x="418" y="55"/>
                  <a:pt x="419" y="54"/>
                </a:cubicBezTo>
                <a:cubicBezTo>
                  <a:pt x="441" y="67"/>
                  <a:pt x="458" y="86"/>
                  <a:pt x="463" y="92"/>
                </a:cubicBezTo>
                <a:cubicBezTo>
                  <a:pt x="457" y="97"/>
                  <a:pt x="440" y="113"/>
                  <a:pt x="439" y="114"/>
                </a:cubicBezTo>
                <a:cubicBezTo>
                  <a:pt x="438" y="116"/>
                  <a:pt x="438" y="116"/>
                  <a:pt x="438" y="116"/>
                </a:cubicBezTo>
                <a:cubicBezTo>
                  <a:pt x="439" y="117"/>
                  <a:pt x="439" y="117"/>
                  <a:pt x="439" y="117"/>
                </a:cubicBezTo>
                <a:cubicBezTo>
                  <a:pt x="442" y="120"/>
                  <a:pt x="448" y="128"/>
                  <a:pt x="448" y="128"/>
                </a:cubicBezTo>
                <a:cubicBezTo>
                  <a:pt x="450" y="130"/>
                  <a:pt x="450" y="130"/>
                  <a:pt x="450" y="130"/>
                </a:cubicBezTo>
                <a:cubicBezTo>
                  <a:pt x="450" y="130"/>
                  <a:pt x="456" y="124"/>
                  <a:pt x="458" y="122"/>
                </a:cubicBezTo>
                <a:cubicBezTo>
                  <a:pt x="459" y="124"/>
                  <a:pt x="462" y="127"/>
                  <a:pt x="465" y="130"/>
                </a:cubicBezTo>
                <a:cubicBezTo>
                  <a:pt x="462" y="132"/>
                  <a:pt x="456" y="136"/>
                  <a:pt x="456" y="136"/>
                </a:cubicBezTo>
                <a:cubicBezTo>
                  <a:pt x="457" y="138"/>
                  <a:pt x="457" y="138"/>
                  <a:pt x="457" y="138"/>
                </a:cubicBezTo>
                <a:cubicBezTo>
                  <a:pt x="457" y="138"/>
                  <a:pt x="460" y="144"/>
                  <a:pt x="463" y="148"/>
                </a:cubicBezTo>
                <a:cubicBezTo>
                  <a:pt x="461" y="149"/>
                  <a:pt x="459" y="151"/>
                  <a:pt x="458" y="152"/>
                </a:cubicBezTo>
                <a:cubicBezTo>
                  <a:pt x="458" y="152"/>
                  <a:pt x="458" y="152"/>
                  <a:pt x="458" y="152"/>
                </a:cubicBezTo>
                <a:close/>
                <a:moveTo>
                  <a:pt x="414" y="101"/>
                </a:moveTo>
                <a:cubicBezTo>
                  <a:pt x="409" y="97"/>
                  <a:pt x="392" y="83"/>
                  <a:pt x="374" y="73"/>
                </a:cubicBezTo>
                <a:cubicBezTo>
                  <a:pt x="376" y="70"/>
                  <a:pt x="389" y="44"/>
                  <a:pt x="389" y="44"/>
                </a:cubicBezTo>
                <a:cubicBezTo>
                  <a:pt x="388" y="42"/>
                  <a:pt x="388" y="42"/>
                  <a:pt x="388" y="42"/>
                </a:cubicBezTo>
                <a:cubicBezTo>
                  <a:pt x="381" y="38"/>
                  <a:pt x="374" y="35"/>
                  <a:pt x="373" y="35"/>
                </a:cubicBezTo>
                <a:cubicBezTo>
                  <a:pt x="371" y="34"/>
                  <a:pt x="371" y="34"/>
                  <a:pt x="371" y="34"/>
                </a:cubicBezTo>
                <a:cubicBezTo>
                  <a:pt x="371" y="34"/>
                  <a:pt x="368" y="42"/>
                  <a:pt x="367" y="44"/>
                </a:cubicBezTo>
                <a:cubicBezTo>
                  <a:pt x="364" y="43"/>
                  <a:pt x="361" y="42"/>
                  <a:pt x="358" y="41"/>
                </a:cubicBezTo>
                <a:cubicBezTo>
                  <a:pt x="359" y="37"/>
                  <a:pt x="362" y="31"/>
                  <a:pt x="362" y="31"/>
                </a:cubicBezTo>
                <a:cubicBezTo>
                  <a:pt x="360" y="30"/>
                  <a:pt x="360" y="30"/>
                  <a:pt x="360" y="30"/>
                </a:cubicBezTo>
                <a:cubicBezTo>
                  <a:pt x="356" y="29"/>
                  <a:pt x="350" y="27"/>
                  <a:pt x="347" y="26"/>
                </a:cubicBezTo>
                <a:cubicBezTo>
                  <a:pt x="347" y="24"/>
                  <a:pt x="348" y="21"/>
                  <a:pt x="349" y="19"/>
                </a:cubicBezTo>
                <a:cubicBezTo>
                  <a:pt x="374" y="25"/>
                  <a:pt x="396" y="39"/>
                  <a:pt x="402" y="42"/>
                </a:cubicBezTo>
                <a:cubicBezTo>
                  <a:pt x="398" y="49"/>
                  <a:pt x="387" y="69"/>
                  <a:pt x="386" y="70"/>
                </a:cubicBezTo>
                <a:cubicBezTo>
                  <a:pt x="385" y="71"/>
                  <a:pt x="385" y="71"/>
                  <a:pt x="385" y="71"/>
                </a:cubicBezTo>
                <a:cubicBezTo>
                  <a:pt x="387" y="73"/>
                  <a:pt x="387" y="73"/>
                  <a:pt x="387" y="73"/>
                </a:cubicBezTo>
                <a:cubicBezTo>
                  <a:pt x="391" y="75"/>
                  <a:pt x="398" y="80"/>
                  <a:pt x="398" y="80"/>
                </a:cubicBezTo>
                <a:cubicBezTo>
                  <a:pt x="400" y="82"/>
                  <a:pt x="400" y="82"/>
                  <a:pt x="400" y="82"/>
                </a:cubicBezTo>
                <a:cubicBezTo>
                  <a:pt x="400" y="82"/>
                  <a:pt x="404" y="74"/>
                  <a:pt x="406" y="72"/>
                </a:cubicBezTo>
                <a:cubicBezTo>
                  <a:pt x="408" y="73"/>
                  <a:pt x="411" y="76"/>
                  <a:pt x="415" y="78"/>
                </a:cubicBezTo>
                <a:cubicBezTo>
                  <a:pt x="412" y="81"/>
                  <a:pt x="408" y="86"/>
                  <a:pt x="408" y="86"/>
                </a:cubicBezTo>
                <a:cubicBezTo>
                  <a:pt x="410" y="88"/>
                  <a:pt x="410" y="88"/>
                  <a:pt x="410" y="88"/>
                </a:cubicBezTo>
                <a:cubicBezTo>
                  <a:pt x="410" y="88"/>
                  <a:pt x="414" y="93"/>
                  <a:pt x="418" y="96"/>
                </a:cubicBezTo>
                <a:cubicBezTo>
                  <a:pt x="417" y="98"/>
                  <a:pt x="415" y="99"/>
                  <a:pt x="414" y="101"/>
                </a:cubicBezTo>
                <a:cubicBezTo>
                  <a:pt x="414" y="101"/>
                  <a:pt x="414" y="101"/>
                  <a:pt x="414" y="101"/>
                </a:cubicBezTo>
                <a:close/>
                <a:moveTo>
                  <a:pt x="358" y="66"/>
                </a:moveTo>
                <a:cubicBezTo>
                  <a:pt x="352" y="63"/>
                  <a:pt x="332" y="54"/>
                  <a:pt x="312" y="51"/>
                </a:cubicBezTo>
                <a:cubicBezTo>
                  <a:pt x="312" y="47"/>
                  <a:pt x="318" y="18"/>
                  <a:pt x="318" y="18"/>
                </a:cubicBezTo>
                <a:cubicBezTo>
                  <a:pt x="316" y="17"/>
                  <a:pt x="316" y="17"/>
                  <a:pt x="316" y="17"/>
                </a:cubicBezTo>
                <a:cubicBezTo>
                  <a:pt x="309" y="15"/>
                  <a:pt x="300" y="14"/>
                  <a:pt x="300" y="14"/>
                </a:cubicBezTo>
                <a:cubicBezTo>
                  <a:pt x="298" y="14"/>
                  <a:pt x="298" y="14"/>
                  <a:pt x="298" y="14"/>
                </a:cubicBezTo>
                <a:cubicBezTo>
                  <a:pt x="298" y="14"/>
                  <a:pt x="297" y="23"/>
                  <a:pt x="296" y="25"/>
                </a:cubicBezTo>
                <a:cubicBezTo>
                  <a:pt x="294" y="25"/>
                  <a:pt x="291" y="25"/>
                  <a:pt x="287" y="25"/>
                </a:cubicBezTo>
                <a:cubicBezTo>
                  <a:pt x="287" y="21"/>
                  <a:pt x="288" y="14"/>
                  <a:pt x="288" y="14"/>
                </a:cubicBezTo>
                <a:cubicBezTo>
                  <a:pt x="286" y="14"/>
                  <a:pt x="286" y="14"/>
                  <a:pt x="286" y="14"/>
                </a:cubicBezTo>
                <a:cubicBezTo>
                  <a:pt x="282" y="14"/>
                  <a:pt x="275" y="14"/>
                  <a:pt x="272" y="13"/>
                </a:cubicBezTo>
                <a:cubicBezTo>
                  <a:pt x="272" y="11"/>
                  <a:pt x="272" y="9"/>
                  <a:pt x="272" y="6"/>
                </a:cubicBezTo>
                <a:cubicBezTo>
                  <a:pt x="298" y="5"/>
                  <a:pt x="323" y="11"/>
                  <a:pt x="330" y="13"/>
                </a:cubicBezTo>
                <a:cubicBezTo>
                  <a:pt x="328" y="21"/>
                  <a:pt x="323" y="43"/>
                  <a:pt x="322" y="44"/>
                </a:cubicBezTo>
                <a:cubicBezTo>
                  <a:pt x="322" y="46"/>
                  <a:pt x="322" y="46"/>
                  <a:pt x="322" y="46"/>
                </a:cubicBezTo>
                <a:cubicBezTo>
                  <a:pt x="324" y="46"/>
                  <a:pt x="324" y="46"/>
                  <a:pt x="324" y="46"/>
                </a:cubicBezTo>
                <a:cubicBezTo>
                  <a:pt x="328" y="47"/>
                  <a:pt x="337" y="51"/>
                  <a:pt x="337" y="51"/>
                </a:cubicBezTo>
                <a:cubicBezTo>
                  <a:pt x="339" y="51"/>
                  <a:pt x="339" y="51"/>
                  <a:pt x="339" y="51"/>
                </a:cubicBezTo>
                <a:cubicBezTo>
                  <a:pt x="339" y="51"/>
                  <a:pt x="341" y="43"/>
                  <a:pt x="342" y="40"/>
                </a:cubicBezTo>
                <a:cubicBezTo>
                  <a:pt x="344" y="41"/>
                  <a:pt x="348" y="42"/>
                  <a:pt x="352" y="44"/>
                </a:cubicBezTo>
                <a:cubicBezTo>
                  <a:pt x="351" y="47"/>
                  <a:pt x="348" y="53"/>
                  <a:pt x="348" y="53"/>
                </a:cubicBezTo>
                <a:cubicBezTo>
                  <a:pt x="350" y="54"/>
                  <a:pt x="350" y="54"/>
                  <a:pt x="350" y="54"/>
                </a:cubicBezTo>
                <a:cubicBezTo>
                  <a:pt x="350" y="54"/>
                  <a:pt x="356" y="58"/>
                  <a:pt x="360" y="60"/>
                </a:cubicBezTo>
                <a:cubicBezTo>
                  <a:pt x="360" y="62"/>
                  <a:pt x="359" y="64"/>
                  <a:pt x="358" y="66"/>
                </a:cubicBezTo>
                <a:cubicBezTo>
                  <a:pt x="358" y="66"/>
                  <a:pt x="358" y="66"/>
                  <a:pt x="358" y="66"/>
                </a:cubicBezTo>
                <a:close/>
                <a:moveTo>
                  <a:pt x="294" y="49"/>
                </a:moveTo>
                <a:cubicBezTo>
                  <a:pt x="288" y="48"/>
                  <a:pt x="266" y="45"/>
                  <a:pt x="245" y="48"/>
                </a:cubicBezTo>
                <a:cubicBezTo>
                  <a:pt x="245" y="44"/>
                  <a:pt x="241" y="15"/>
                  <a:pt x="241" y="15"/>
                </a:cubicBezTo>
                <a:cubicBezTo>
                  <a:pt x="239" y="15"/>
                  <a:pt x="239" y="15"/>
                  <a:pt x="239" y="15"/>
                </a:cubicBezTo>
                <a:cubicBezTo>
                  <a:pt x="231" y="14"/>
                  <a:pt x="223" y="17"/>
                  <a:pt x="223" y="17"/>
                </a:cubicBezTo>
                <a:cubicBezTo>
                  <a:pt x="221" y="17"/>
                  <a:pt x="221" y="17"/>
                  <a:pt x="221" y="17"/>
                </a:cubicBezTo>
                <a:cubicBezTo>
                  <a:pt x="221" y="17"/>
                  <a:pt x="222" y="25"/>
                  <a:pt x="223" y="28"/>
                </a:cubicBezTo>
                <a:cubicBezTo>
                  <a:pt x="220" y="29"/>
                  <a:pt x="217" y="29"/>
                  <a:pt x="213" y="30"/>
                </a:cubicBezTo>
                <a:cubicBezTo>
                  <a:pt x="213" y="26"/>
                  <a:pt x="211" y="20"/>
                  <a:pt x="211" y="20"/>
                </a:cubicBezTo>
                <a:cubicBezTo>
                  <a:pt x="209" y="20"/>
                  <a:pt x="209" y="20"/>
                  <a:pt x="209" y="20"/>
                </a:cubicBezTo>
                <a:cubicBezTo>
                  <a:pt x="205" y="22"/>
                  <a:pt x="199" y="23"/>
                  <a:pt x="195" y="24"/>
                </a:cubicBezTo>
                <a:cubicBezTo>
                  <a:pt x="195" y="22"/>
                  <a:pt x="194" y="20"/>
                  <a:pt x="193" y="18"/>
                </a:cubicBezTo>
                <a:cubicBezTo>
                  <a:pt x="218" y="9"/>
                  <a:pt x="244" y="7"/>
                  <a:pt x="251" y="6"/>
                </a:cubicBezTo>
                <a:cubicBezTo>
                  <a:pt x="252" y="14"/>
                  <a:pt x="254" y="37"/>
                  <a:pt x="254" y="38"/>
                </a:cubicBezTo>
                <a:cubicBezTo>
                  <a:pt x="254" y="40"/>
                  <a:pt x="254" y="40"/>
                  <a:pt x="254" y="40"/>
                </a:cubicBezTo>
                <a:cubicBezTo>
                  <a:pt x="256" y="40"/>
                  <a:pt x="256" y="40"/>
                  <a:pt x="256" y="40"/>
                </a:cubicBezTo>
                <a:cubicBezTo>
                  <a:pt x="260" y="40"/>
                  <a:pt x="270" y="40"/>
                  <a:pt x="270" y="40"/>
                </a:cubicBezTo>
                <a:cubicBezTo>
                  <a:pt x="272" y="40"/>
                  <a:pt x="272" y="40"/>
                  <a:pt x="272" y="40"/>
                </a:cubicBezTo>
                <a:cubicBezTo>
                  <a:pt x="272" y="40"/>
                  <a:pt x="272" y="32"/>
                  <a:pt x="271" y="29"/>
                </a:cubicBezTo>
                <a:cubicBezTo>
                  <a:pt x="274" y="29"/>
                  <a:pt x="278" y="29"/>
                  <a:pt x="282" y="29"/>
                </a:cubicBezTo>
                <a:cubicBezTo>
                  <a:pt x="282" y="33"/>
                  <a:pt x="282" y="39"/>
                  <a:pt x="282" y="39"/>
                </a:cubicBezTo>
                <a:cubicBezTo>
                  <a:pt x="283" y="40"/>
                  <a:pt x="283" y="40"/>
                  <a:pt x="283" y="40"/>
                </a:cubicBezTo>
                <a:cubicBezTo>
                  <a:pt x="284" y="40"/>
                  <a:pt x="290" y="41"/>
                  <a:pt x="295" y="42"/>
                </a:cubicBezTo>
                <a:cubicBezTo>
                  <a:pt x="295" y="44"/>
                  <a:pt x="295" y="46"/>
                  <a:pt x="294" y="49"/>
                </a:cubicBezTo>
                <a:cubicBezTo>
                  <a:pt x="294" y="49"/>
                  <a:pt x="294" y="49"/>
                  <a:pt x="294" y="49"/>
                </a:cubicBezTo>
                <a:close/>
                <a:moveTo>
                  <a:pt x="180" y="65"/>
                </a:moveTo>
                <a:cubicBezTo>
                  <a:pt x="179" y="62"/>
                  <a:pt x="166" y="35"/>
                  <a:pt x="166" y="35"/>
                </a:cubicBezTo>
                <a:cubicBezTo>
                  <a:pt x="164" y="36"/>
                  <a:pt x="164" y="36"/>
                  <a:pt x="164" y="36"/>
                </a:cubicBezTo>
                <a:cubicBezTo>
                  <a:pt x="157" y="38"/>
                  <a:pt x="150" y="43"/>
                  <a:pt x="149" y="43"/>
                </a:cubicBezTo>
                <a:cubicBezTo>
                  <a:pt x="148" y="44"/>
                  <a:pt x="148" y="44"/>
                  <a:pt x="148" y="44"/>
                </a:cubicBezTo>
                <a:cubicBezTo>
                  <a:pt x="148" y="44"/>
                  <a:pt x="152" y="51"/>
                  <a:pt x="153" y="54"/>
                </a:cubicBezTo>
                <a:cubicBezTo>
                  <a:pt x="151" y="55"/>
                  <a:pt x="148" y="57"/>
                  <a:pt x="145" y="59"/>
                </a:cubicBezTo>
                <a:cubicBezTo>
                  <a:pt x="143" y="55"/>
                  <a:pt x="139" y="49"/>
                  <a:pt x="139" y="49"/>
                </a:cubicBezTo>
                <a:cubicBezTo>
                  <a:pt x="137" y="51"/>
                  <a:pt x="137" y="51"/>
                  <a:pt x="137" y="51"/>
                </a:cubicBezTo>
                <a:cubicBezTo>
                  <a:pt x="134" y="53"/>
                  <a:pt x="129" y="56"/>
                  <a:pt x="126" y="58"/>
                </a:cubicBezTo>
                <a:cubicBezTo>
                  <a:pt x="124" y="57"/>
                  <a:pt x="123" y="54"/>
                  <a:pt x="122" y="53"/>
                </a:cubicBezTo>
                <a:cubicBezTo>
                  <a:pt x="142" y="37"/>
                  <a:pt x="167" y="27"/>
                  <a:pt x="174" y="24"/>
                </a:cubicBezTo>
                <a:cubicBezTo>
                  <a:pt x="177" y="31"/>
                  <a:pt x="185" y="52"/>
                  <a:pt x="186" y="53"/>
                </a:cubicBezTo>
                <a:cubicBezTo>
                  <a:pt x="187" y="55"/>
                  <a:pt x="187" y="55"/>
                  <a:pt x="187" y="55"/>
                </a:cubicBezTo>
                <a:cubicBezTo>
                  <a:pt x="189" y="54"/>
                  <a:pt x="189" y="54"/>
                  <a:pt x="189" y="54"/>
                </a:cubicBezTo>
                <a:cubicBezTo>
                  <a:pt x="193" y="53"/>
                  <a:pt x="202" y="50"/>
                  <a:pt x="202" y="50"/>
                </a:cubicBezTo>
                <a:cubicBezTo>
                  <a:pt x="204" y="50"/>
                  <a:pt x="204" y="50"/>
                  <a:pt x="204" y="50"/>
                </a:cubicBezTo>
                <a:cubicBezTo>
                  <a:pt x="204" y="50"/>
                  <a:pt x="201" y="42"/>
                  <a:pt x="200" y="39"/>
                </a:cubicBezTo>
                <a:cubicBezTo>
                  <a:pt x="202" y="38"/>
                  <a:pt x="206" y="37"/>
                  <a:pt x="210" y="36"/>
                </a:cubicBezTo>
                <a:cubicBezTo>
                  <a:pt x="211" y="40"/>
                  <a:pt x="213" y="46"/>
                  <a:pt x="213" y="46"/>
                </a:cubicBezTo>
                <a:cubicBezTo>
                  <a:pt x="214" y="46"/>
                  <a:pt x="214" y="46"/>
                  <a:pt x="214" y="46"/>
                </a:cubicBezTo>
                <a:cubicBezTo>
                  <a:pt x="215" y="46"/>
                  <a:pt x="222" y="45"/>
                  <a:pt x="226" y="45"/>
                </a:cubicBezTo>
                <a:cubicBezTo>
                  <a:pt x="227" y="47"/>
                  <a:pt x="227" y="49"/>
                  <a:pt x="228" y="51"/>
                </a:cubicBezTo>
                <a:cubicBezTo>
                  <a:pt x="221" y="52"/>
                  <a:pt x="199" y="57"/>
                  <a:pt x="180" y="65"/>
                </a:cubicBezTo>
                <a:cubicBezTo>
                  <a:pt x="180" y="65"/>
                  <a:pt x="180" y="65"/>
                  <a:pt x="180" y="65"/>
                </a:cubicBezTo>
                <a:close/>
                <a:moveTo>
                  <a:pt x="79" y="100"/>
                </a:moveTo>
                <a:cubicBezTo>
                  <a:pt x="77" y="103"/>
                  <a:pt x="72" y="108"/>
                  <a:pt x="70" y="110"/>
                </a:cubicBezTo>
                <a:cubicBezTo>
                  <a:pt x="69" y="109"/>
                  <a:pt x="66" y="107"/>
                  <a:pt x="65" y="106"/>
                </a:cubicBezTo>
                <a:cubicBezTo>
                  <a:pt x="80" y="85"/>
                  <a:pt x="100" y="69"/>
                  <a:pt x="106" y="64"/>
                </a:cubicBezTo>
                <a:cubicBezTo>
                  <a:pt x="110" y="70"/>
                  <a:pt x="125" y="88"/>
                  <a:pt x="125" y="89"/>
                </a:cubicBezTo>
                <a:cubicBezTo>
                  <a:pt x="127" y="90"/>
                  <a:pt x="127" y="90"/>
                  <a:pt x="127" y="90"/>
                </a:cubicBezTo>
                <a:cubicBezTo>
                  <a:pt x="128" y="89"/>
                  <a:pt x="128" y="89"/>
                  <a:pt x="128" y="89"/>
                </a:cubicBezTo>
                <a:cubicBezTo>
                  <a:pt x="132" y="86"/>
                  <a:pt x="140" y="81"/>
                  <a:pt x="140" y="81"/>
                </a:cubicBezTo>
                <a:cubicBezTo>
                  <a:pt x="142" y="80"/>
                  <a:pt x="142" y="80"/>
                  <a:pt x="142" y="80"/>
                </a:cubicBezTo>
                <a:cubicBezTo>
                  <a:pt x="142" y="80"/>
                  <a:pt x="136" y="73"/>
                  <a:pt x="135" y="71"/>
                </a:cubicBezTo>
                <a:cubicBezTo>
                  <a:pt x="136" y="70"/>
                  <a:pt x="140" y="67"/>
                  <a:pt x="143" y="65"/>
                </a:cubicBezTo>
                <a:cubicBezTo>
                  <a:pt x="146" y="68"/>
                  <a:pt x="149" y="74"/>
                  <a:pt x="149" y="74"/>
                </a:cubicBezTo>
                <a:cubicBezTo>
                  <a:pt x="150" y="73"/>
                  <a:pt x="150" y="73"/>
                  <a:pt x="150" y="73"/>
                </a:cubicBezTo>
                <a:cubicBezTo>
                  <a:pt x="151" y="73"/>
                  <a:pt x="157" y="70"/>
                  <a:pt x="161" y="68"/>
                </a:cubicBezTo>
                <a:cubicBezTo>
                  <a:pt x="162" y="70"/>
                  <a:pt x="163" y="72"/>
                  <a:pt x="164" y="74"/>
                </a:cubicBezTo>
                <a:cubicBezTo>
                  <a:pt x="158" y="77"/>
                  <a:pt x="140" y="88"/>
                  <a:pt x="124" y="102"/>
                </a:cubicBezTo>
                <a:cubicBezTo>
                  <a:pt x="122" y="99"/>
                  <a:pt x="102" y="77"/>
                  <a:pt x="102" y="77"/>
                </a:cubicBezTo>
                <a:cubicBezTo>
                  <a:pt x="101" y="78"/>
                  <a:pt x="101" y="78"/>
                  <a:pt x="101" y="78"/>
                </a:cubicBezTo>
                <a:cubicBezTo>
                  <a:pt x="94" y="82"/>
                  <a:pt x="89" y="88"/>
                  <a:pt x="88" y="89"/>
                </a:cubicBezTo>
                <a:cubicBezTo>
                  <a:pt x="87" y="90"/>
                  <a:pt x="87" y="90"/>
                  <a:pt x="87" y="90"/>
                </a:cubicBezTo>
                <a:cubicBezTo>
                  <a:pt x="87" y="90"/>
                  <a:pt x="93" y="96"/>
                  <a:pt x="95" y="98"/>
                </a:cubicBezTo>
                <a:cubicBezTo>
                  <a:pt x="93" y="100"/>
                  <a:pt x="91" y="103"/>
                  <a:pt x="89" y="105"/>
                </a:cubicBezTo>
                <a:cubicBezTo>
                  <a:pt x="86" y="102"/>
                  <a:pt x="80" y="98"/>
                  <a:pt x="80" y="98"/>
                </a:cubicBezTo>
                <a:cubicBezTo>
                  <a:pt x="79" y="100"/>
                  <a:pt x="79" y="100"/>
                  <a:pt x="79" y="100"/>
                </a:cubicBezTo>
                <a:close/>
                <a:moveTo>
                  <a:pt x="37" y="163"/>
                </a:moveTo>
                <a:cubicBezTo>
                  <a:pt x="35" y="167"/>
                  <a:pt x="33" y="173"/>
                  <a:pt x="31" y="176"/>
                </a:cubicBezTo>
                <a:cubicBezTo>
                  <a:pt x="29" y="175"/>
                  <a:pt x="27" y="174"/>
                  <a:pt x="25" y="173"/>
                </a:cubicBezTo>
                <a:cubicBezTo>
                  <a:pt x="33" y="149"/>
                  <a:pt x="48" y="127"/>
                  <a:pt x="53" y="122"/>
                </a:cubicBezTo>
                <a:cubicBezTo>
                  <a:pt x="59" y="126"/>
                  <a:pt x="78" y="139"/>
                  <a:pt x="79" y="139"/>
                </a:cubicBezTo>
                <a:cubicBezTo>
                  <a:pt x="80" y="141"/>
                  <a:pt x="80" y="141"/>
                  <a:pt x="80" y="141"/>
                </a:cubicBezTo>
                <a:cubicBezTo>
                  <a:pt x="82" y="139"/>
                  <a:pt x="82" y="139"/>
                  <a:pt x="82" y="139"/>
                </a:cubicBezTo>
                <a:cubicBezTo>
                  <a:pt x="84" y="135"/>
                  <a:pt x="90" y="128"/>
                  <a:pt x="90" y="128"/>
                </a:cubicBezTo>
                <a:cubicBezTo>
                  <a:pt x="92" y="126"/>
                  <a:pt x="92" y="126"/>
                  <a:pt x="92" y="126"/>
                </a:cubicBezTo>
                <a:cubicBezTo>
                  <a:pt x="92" y="126"/>
                  <a:pt x="85" y="122"/>
                  <a:pt x="82" y="120"/>
                </a:cubicBezTo>
                <a:cubicBezTo>
                  <a:pt x="84" y="118"/>
                  <a:pt x="86" y="115"/>
                  <a:pt x="89" y="111"/>
                </a:cubicBezTo>
                <a:cubicBezTo>
                  <a:pt x="92" y="114"/>
                  <a:pt x="97" y="118"/>
                  <a:pt x="97" y="118"/>
                </a:cubicBezTo>
                <a:cubicBezTo>
                  <a:pt x="98" y="117"/>
                  <a:pt x="98" y="117"/>
                  <a:pt x="98" y="117"/>
                </a:cubicBezTo>
                <a:cubicBezTo>
                  <a:pt x="98" y="117"/>
                  <a:pt x="104" y="113"/>
                  <a:pt x="107" y="110"/>
                </a:cubicBezTo>
                <a:cubicBezTo>
                  <a:pt x="109" y="111"/>
                  <a:pt x="110" y="113"/>
                  <a:pt x="112" y="114"/>
                </a:cubicBezTo>
                <a:cubicBezTo>
                  <a:pt x="107" y="119"/>
                  <a:pt x="92" y="135"/>
                  <a:pt x="81" y="152"/>
                </a:cubicBezTo>
                <a:cubicBezTo>
                  <a:pt x="78" y="150"/>
                  <a:pt x="53" y="135"/>
                  <a:pt x="53" y="135"/>
                </a:cubicBezTo>
                <a:cubicBezTo>
                  <a:pt x="51" y="136"/>
                  <a:pt x="51" y="136"/>
                  <a:pt x="51" y="136"/>
                </a:cubicBezTo>
                <a:cubicBezTo>
                  <a:pt x="46" y="142"/>
                  <a:pt x="43" y="150"/>
                  <a:pt x="43" y="150"/>
                </a:cubicBezTo>
                <a:cubicBezTo>
                  <a:pt x="42" y="152"/>
                  <a:pt x="42" y="152"/>
                  <a:pt x="42" y="152"/>
                </a:cubicBezTo>
                <a:cubicBezTo>
                  <a:pt x="42" y="152"/>
                  <a:pt x="49" y="156"/>
                  <a:pt x="52" y="157"/>
                </a:cubicBezTo>
                <a:cubicBezTo>
                  <a:pt x="50" y="160"/>
                  <a:pt x="49" y="163"/>
                  <a:pt x="47" y="166"/>
                </a:cubicBezTo>
                <a:cubicBezTo>
                  <a:pt x="44" y="164"/>
                  <a:pt x="38" y="161"/>
                  <a:pt x="38" y="161"/>
                </a:cubicBezTo>
                <a:cubicBezTo>
                  <a:pt x="37" y="163"/>
                  <a:pt x="37" y="163"/>
                  <a:pt x="37" y="163"/>
                </a:cubicBezTo>
                <a:close/>
                <a:moveTo>
                  <a:pt x="16" y="238"/>
                </a:moveTo>
                <a:cubicBezTo>
                  <a:pt x="15" y="241"/>
                  <a:pt x="15" y="248"/>
                  <a:pt x="14" y="251"/>
                </a:cubicBezTo>
                <a:cubicBezTo>
                  <a:pt x="12" y="251"/>
                  <a:pt x="10" y="251"/>
                  <a:pt x="7" y="251"/>
                </a:cubicBezTo>
                <a:cubicBezTo>
                  <a:pt x="8" y="225"/>
                  <a:pt x="15" y="200"/>
                  <a:pt x="17" y="192"/>
                </a:cubicBezTo>
                <a:cubicBezTo>
                  <a:pt x="25" y="195"/>
                  <a:pt x="46" y="201"/>
                  <a:pt x="47" y="201"/>
                </a:cubicBezTo>
                <a:cubicBezTo>
                  <a:pt x="49" y="202"/>
                  <a:pt x="49" y="202"/>
                  <a:pt x="49" y="202"/>
                </a:cubicBezTo>
                <a:cubicBezTo>
                  <a:pt x="50" y="200"/>
                  <a:pt x="50" y="200"/>
                  <a:pt x="50" y="200"/>
                </a:cubicBezTo>
                <a:cubicBezTo>
                  <a:pt x="51" y="196"/>
                  <a:pt x="55" y="188"/>
                  <a:pt x="55" y="187"/>
                </a:cubicBezTo>
                <a:cubicBezTo>
                  <a:pt x="56" y="185"/>
                  <a:pt x="56" y="185"/>
                  <a:pt x="56" y="185"/>
                </a:cubicBezTo>
                <a:cubicBezTo>
                  <a:pt x="56" y="185"/>
                  <a:pt x="48" y="183"/>
                  <a:pt x="46" y="182"/>
                </a:cubicBezTo>
                <a:cubicBezTo>
                  <a:pt x="46" y="180"/>
                  <a:pt x="48" y="176"/>
                  <a:pt x="50" y="172"/>
                </a:cubicBezTo>
                <a:cubicBezTo>
                  <a:pt x="53" y="173"/>
                  <a:pt x="59" y="176"/>
                  <a:pt x="59" y="176"/>
                </a:cubicBezTo>
                <a:cubicBezTo>
                  <a:pt x="60" y="175"/>
                  <a:pt x="60" y="175"/>
                  <a:pt x="60" y="175"/>
                </a:cubicBezTo>
                <a:cubicBezTo>
                  <a:pt x="60" y="175"/>
                  <a:pt x="64" y="169"/>
                  <a:pt x="66" y="165"/>
                </a:cubicBezTo>
                <a:cubicBezTo>
                  <a:pt x="68" y="166"/>
                  <a:pt x="70" y="167"/>
                  <a:pt x="72" y="168"/>
                </a:cubicBezTo>
                <a:cubicBezTo>
                  <a:pt x="69" y="174"/>
                  <a:pt x="59" y="193"/>
                  <a:pt x="54" y="213"/>
                </a:cubicBezTo>
                <a:cubicBezTo>
                  <a:pt x="50" y="212"/>
                  <a:pt x="22" y="206"/>
                  <a:pt x="22" y="206"/>
                </a:cubicBezTo>
                <a:cubicBezTo>
                  <a:pt x="21" y="207"/>
                  <a:pt x="21" y="207"/>
                  <a:pt x="21" y="207"/>
                </a:cubicBezTo>
                <a:cubicBezTo>
                  <a:pt x="18" y="215"/>
                  <a:pt x="17" y="223"/>
                  <a:pt x="17" y="223"/>
                </a:cubicBezTo>
                <a:cubicBezTo>
                  <a:pt x="17" y="225"/>
                  <a:pt x="17" y="225"/>
                  <a:pt x="17" y="225"/>
                </a:cubicBezTo>
                <a:cubicBezTo>
                  <a:pt x="17" y="225"/>
                  <a:pt x="25" y="227"/>
                  <a:pt x="28" y="227"/>
                </a:cubicBezTo>
                <a:cubicBezTo>
                  <a:pt x="27" y="230"/>
                  <a:pt x="27" y="233"/>
                  <a:pt x="27" y="237"/>
                </a:cubicBezTo>
                <a:cubicBezTo>
                  <a:pt x="22" y="236"/>
                  <a:pt x="16" y="235"/>
                  <a:pt x="16" y="235"/>
                </a:cubicBezTo>
                <a:cubicBezTo>
                  <a:pt x="16" y="238"/>
                  <a:pt x="16" y="238"/>
                  <a:pt x="16" y="238"/>
                </a:cubicBezTo>
                <a:close/>
                <a:moveTo>
                  <a:pt x="91" y="464"/>
                </a:moveTo>
                <a:cubicBezTo>
                  <a:pt x="71" y="447"/>
                  <a:pt x="56" y="426"/>
                  <a:pt x="52" y="420"/>
                </a:cubicBezTo>
                <a:cubicBezTo>
                  <a:pt x="59" y="415"/>
                  <a:pt x="77" y="402"/>
                  <a:pt x="78" y="401"/>
                </a:cubicBezTo>
                <a:cubicBezTo>
                  <a:pt x="80" y="400"/>
                  <a:pt x="80" y="400"/>
                  <a:pt x="80" y="400"/>
                </a:cubicBezTo>
                <a:cubicBezTo>
                  <a:pt x="79" y="398"/>
                  <a:pt x="79" y="398"/>
                  <a:pt x="79" y="398"/>
                </a:cubicBezTo>
                <a:cubicBezTo>
                  <a:pt x="76" y="395"/>
                  <a:pt x="72" y="386"/>
                  <a:pt x="72" y="386"/>
                </a:cubicBezTo>
                <a:cubicBezTo>
                  <a:pt x="71" y="384"/>
                  <a:pt x="71" y="384"/>
                  <a:pt x="71" y="384"/>
                </a:cubicBezTo>
                <a:cubicBezTo>
                  <a:pt x="71" y="384"/>
                  <a:pt x="64" y="389"/>
                  <a:pt x="61" y="391"/>
                </a:cubicBezTo>
                <a:cubicBezTo>
                  <a:pt x="60" y="389"/>
                  <a:pt x="58" y="385"/>
                  <a:pt x="56" y="381"/>
                </a:cubicBezTo>
                <a:cubicBezTo>
                  <a:pt x="59" y="380"/>
                  <a:pt x="65" y="377"/>
                  <a:pt x="65" y="377"/>
                </a:cubicBezTo>
                <a:cubicBezTo>
                  <a:pt x="64" y="375"/>
                  <a:pt x="64" y="375"/>
                  <a:pt x="64" y="375"/>
                </a:cubicBezTo>
                <a:cubicBezTo>
                  <a:pt x="64" y="375"/>
                  <a:pt x="62" y="368"/>
                  <a:pt x="60" y="364"/>
                </a:cubicBezTo>
                <a:cubicBezTo>
                  <a:pt x="62" y="363"/>
                  <a:pt x="64" y="362"/>
                  <a:pt x="66" y="361"/>
                </a:cubicBezTo>
                <a:cubicBezTo>
                  <a:pt x="69" y="367"/>
                  <a:pt x="78" y="387"/>
                  <a:pt x="91" y="404"/>
                </a:cubicBezTo>
                <a:cubicBezTo>
                  <a:pt x="88" y="406"/>
                  <a:pt x="65" y="425"/>
                  <a:pt x="65" y="425"/>
                </a:cubicBezTo>
                <a:cubicBezTo>
                  <a:pt x="66" y="426"/>
                  <a:pt x="66" y="426"/>
                  <a:pt x="66" y="426"/>
                </a:cubicBezTo>
                <a:cubicBezTo>
                  <a:pt x="70" y="433"/>
                  <a:pt x="75" y="439"/>
                  <a:pt x="76" y="439"/>
                </a:cubicBezTo>
                <a:cubicBezTo>
                  <a:pt x="77" y="440"/>
                  <a:pt x="77" y="440"/>
                  <a:pt x="77" y="440"/>
                </a:cubicBezTo>
                <a:cubicBezTo>
                  <a:pt x="77" y="440"/>
                  <a:pt x="84" y="435"/>
                  <a:pt x="86" y="433"/>
                </a:cubicBezTo>
                <a:cubicBezTo>
                  <a:pt x="87" y="435"/>
                  <a:pt x="90" y="438"/>
                  <a:pt x="92" y="440"/>
                </a:cubicBezTo>
                <a:cubicBezTo>
                  <a:pt x="89" y="443"/>
                  <a:pt x="84" y="448"/>
                  <a:pt x="84" y="448"/>
                </a:cubicBezTo>
                <a:cubicBezTo>
                  <a:pt x="86" y="449"/>
                  <a:pt x="86" y="449"/>
                  <a:pt x="86" y="449"/>
                </a:cubicBezTo>
                <a:cubicBezTo>
                  <a:pt x="89" y="452"/>
                  <a:pt x="94" y="456"/>
                  <a:pt x="96" y="459"/>
                </a:cubicBezTo>
                <a:cubicBezTo>
                  <a:pt x="95" y="460"/>
                  <a:pt x="93" y="462"/>
                  <a:pt x="91" y="464"/>
                </a:cubicBezTo>
                <a:cubicBezTo>
                  <a:pt x="91" y="464"/>
                  <a:pt x="91" y="464"/>
                  <a:pt x="91" y="464"/>
                </a:cubicBezTo>
                <a:close/>
                <a:moveTo>
                  <a:pt x="156" y="508"/>
                </a:moveTo>
                <a:cubicBezTo>
                  <a:pt x="132" y="498"/>
                  <a:pt x="112" y="482"/>
                  <a:pt x="106" y="477"/>
                </a:cubicBezTo>
                <a:cubicBezTo>
                  <a:pt x="111" y="471"/>
                  <a:pt x="125" y="453"/>
                  <a:pt x="126" y="452"/>
                </a:cubicBezTo>
                <a:cubicBezTo>
                  <a:pt x="127" y="451"/>
                  <a:pt x="127" y="451"/>
                  <a:pt x="127" y="451"/>
                </a:cubicBezTo>
                <a:cubicBezTo>
                  <a:pt x="125" y="449"/>
                  <a:pt x="125" y="449"/>
                  <a:pt x="125" y="449"/>
                </a:cubicBezTo>
                <a:cubicBezTo>
                  <a:pt x="122" y="447"/>
                  <a:pt x="115" y="440"/>
                  <a:pt x="115" y="440"/>
                </a:cubicBezTo>
                <a:cubicBezTo>
                  <a:pt x="114" y="438"/>
                  <a:pt x="114" y="438"/>
                  <a:pt x="114" y="438"/>
                </a:cubicBezTo>
                <a:cubicBezTo>
                  <a:pt x="114" y="438"/>
                  <a:pt x="108" y="445"/>
                  <a:pt x="107" y="447"/>
                </a:cubicBezTo>
                <a:cubicBezTo>
                  <a:pt x="105" y="446"/>
                  <a:pt x="102" y="443"/>
                  <a:pt x="98" y="440"/>
                </a:cubicBezTo>
                <a:cubicBezTo>
                  <a:pt x="101" y="437"/>
                  <a:pt x="106" y="433"/>
                  <a:pt x="106" y="433"/>
                </a:cubicBezTo>
                <a:cubicBezTo>
                  <a:pt x="105" y="431"/>
                  <a:pt x="105" y="431"/>
                  <a:pt x="105" y="431"/>
                </a:cubicBezTo>
                <a:cubicBezTo>
                  <a:pt x="105" y="431"/>
                  <a:pt x="101" y="425"/>
                  <a:pt x="98" y="422"/>
                </a:cubicBezTo>
                <a:cubicBezTo>
                  <a:pt x="100" y="420"/>
                  <a:pt x="101" y="419"/>
                  <a:pt x="103" y="417"/>
                </a:cubicBezTo>
                <a:cubicBezTo>
                  <a:pt x="107" y="423"/>
                  <a:pt x="122" y="439"/>
                  <a:pt x="139" y="451"/>
                </a:cubicBezTo>
                <a:cubicBezTo>
                  <a:pt x="137" y="454"/>
                  <a:pt x="120" y="478"/>
                  <a:pt x="120" y="478"/>
                </a:cubicBezTo>
                <a:cubicBezTo>
                  <a:pt x="121" y="479"/>
                  <a:pt x="121" y="479"/>
                  <a:pt x="121" y="479"/>
                </a:cubicBezTo>
                <a:cubicBezTo>
                  <a:pt x="127" y="485"/>
                  <a:pt x="134" y="488"/>
                  <a:pt x="134" y="489"/>
                </a:cubicBezTo>
                <a:cubicBezTo>
                  <a:pt x="136" y="490"/>
                  <a:pt x="136" y="490"/>
                  <a:pt x="136" y="490"/>
                </a:cubicBezTo>
                <a:cubicBezTo>
                  <a:pt x="136" y="490"/>
                  <a:pt x="141" y="483"/>
                  <a:pt x="142" y="480"/>
                </a:cubicBezTo>
                <a:cubicBezTo>
                  <a:pt x="145" y="482"/>
                  <a:pt x="147" y="483"/>
                  <a:pt x="151" y="485"/>
                </a:cubicBezTo>
                <a:cubicBezTo>
                  <a:pt x="148" y="489"/>
                  <a:pt x="145" y="495"/>
                  <a:pt x="145" y="495"/>
                </a:cubicBezTo>
                <a:cubicBezTo>
                  <a:pt x="147" y="496"/>
                  <a:pt x="147" y="496"/>
                  <a:pt x="147" y="496"/>
                </a:cubicBezTo>
                <a:cubicBezTo>
                  <a:pt x="150" y="497"/>
                  <a:pt x="156" y="500"/>
                  <a:pt x="159" y="502"/>
                </a:cubicBezTo>
                <a:cubicBezTo>
                  <a:pt x="158" y="504"/>
                  <a:pt x="157" y="506"/>
                  <a:pt x="156" y="508"/>
                </a:cubicBezTo>
                <a:cubicBezTo>
                  <a:pt x="156" y="508"/>
                  <a:pt x="156" y="508"/>
                  <a:pt x="156" y="508"/>
                </a:cubicBezTo>
                <a:close/>
                <a:moveTo>
                  <a:pt x="327" y="528"/>
                </a:moveTo>
                <a:cubicBezTo>
                  <a:pt x="326" y="521"/>
                  <a:pt x="321" y="499"/>
                  <a:pt x="321" y="498"/>
                </a:cubicBezTo>
                <a:cubicBezTo>
                  <a:pt x="320" y="496"/>
                  <a:pt x="320" y="496"/>
                  <a:pt x="320" y="496"/>
                </a:cubicBezTo>
                <a:cubicBezTo>
                  <a:pt x="318" y="496"/>
                  <a:pt x="318" y="496"/>
                  <a:pt x="318" y="496"/>
                </a:cubicBezTo>
                <a:cubicBezTo>
                  <a:pt x="314" y="497"/>
                  <a:pt x="305" y="498"/>
                  <a:pt x="305" y="498"/>
                </a:cubicBezTo>
                <a:cubicBezTo>
                  <a:pt x="302" y="498"/>
                  <a:pt x="302" y="498"/>
                  <a:pt x="302" y="498"/>
                </a:cubicBezTo>
                <a:cubicBezTo>
                  <a:pt x="302" y="498"/>
                  <a:pt x="304" y="507"/>
                  <a:pt x="305" y="509"/>
                </a:cubicBezTo>
                <a:cubicBezTo>
                  <a:pt x="302" y="510"/>
                  <a:pt x="298" y="511"/>
                  <a:pt x="294" y="511"/>
                </a:cubicBezTo>
                <a:cubicBezTo>
                  <a:pt x="293" y="507"/>
                  <a:pt x="293" y="501"/>
                  <a:pt x="293" y="501"/>
                </a:cubicBezTo>
                <a:cubicBezTo>
                  <a:pt x="291" y="501"/>
                  <a:pt x="291" y="501"/>
                  <a:pt x="291" y="501"/>
                </a:cubicBezTo>
                <a:cubicBezTo>
                  <a:pt x="291" y="501"/>
                  <a:pt x="284" y="500"/>
                  <a:pt x="279" y="500"/>
                </a:cubicBezTo>
                <a:cubicBezTo>
                  <a:pt x="279" y="498"/>
                  <a:pt x="279" y="496"/>
                  <a:pt x="279" y="493"/>
                </a:cubicBezTo>
                <a:cubicBezTo>
                  <a:pt x="286" y="493"/>
                  <a:pt x="308" y="492"/>
                  <a:pt x="327" y="487"/>
                </a:cubicBezTo>
                <a:cubicBezTo>
                  <a:pt x="328" y="490"/>
                  <a:pt x="336" y="518"/>
                  <a:pt x="336" y="518"/>
                </a:cubicBezTo>
                <a:cubicBezTo>
                  <a:pt x="338" y="518"/>
                  <a:pt x="338" y="518"/>
                  <a:pt x="338" y="518"/>
                </a:cubicBezTo>
                <a:cubicBezTo>
                  <a:pt x="346" y="517"/>
                  <a:pt x="353" y="514"/>
                  <a:pt x="354" y="514"/>
                </a:cubicBezTo>
                <a:cubicBezTo>
                  <a:pt x="355" y="513"/>
                  <a:pt x="355" y="513"/>
                  <a:pt x="355" y="513"/>
                </a:cubicBezTo>
                <a:cubicBezTo>
                  <a:pt x="355" y="513"/>
                  <a:pt x="353" y="505"/>
                  <a:pt x="352" y="502"/>
                </a:cubicBezTo>
                <a:cubicBezTo>
                  <a:pt x="355" y="502"/>
                  <a:pt x="358" y="500"/>
                  <a:pt x="361" y="499"/>
                </a:cubicBezTo>
                <a:cubicBezTo>
                  <a:pt x="362" y="503"/>
                  <a:pt x="365" y="509"/>
                  <a:pt x="365" y="509"/>
                </a:cubicBezTo>
                <a:cubicBezTo>
                  <a:pt x="367" y="508"/>
                  <a:pt x="367" y="508"/>
                  <a:pt x="367" y="508"/>
                </a:cubicBezTo>
                <a:cubicBezTo>
                  <a:pt x="370" y="507"/>
                  <a:pt x="377" y="504"/>
                  <a:pt x="380" y="503"/>
                </a:cubicBezTo>
                <a:cubicBezTo>
                  <a:pt x="381" y="505"/>
                  <a:pt x="382" y="507"/>
                  <a:pt x="383" y="509"/>
                </a:cubicBezTo>
                <a:cubicBezTo>
                  <a:pt x="360" y="521"/>
                  <a:pt x="334" y="527"/>
                  <a:pt x="327" y="528"/>
                </a:cubicBezTo>
                <a:cubicBezTo>
                  <a:pt x="327" y="528"/>
                  <a:pt x="327" y="528"/>
                  <a:pt x="327" y="528"/>
                </a:cubicBezTo>
                <a:close/>
                <a:moveTo>
                  <a:pt x="230" y="530"/>
                </a:moveTo>
                <a:cubicBezTo>
                  <a:pt x="204" y="528"/>
                  <a:pt x="181" y="519"/>
                  <a:pt x="174" y="516"/>
                </a:cubicBezTo>
                <a:cubicBezTo>
                  <a:pt x="177" y="509"/>
                  <a:pt x="186" y="489"/>
                  <a:pt x="186" y="488"/>
                </a:cubicBezTo>
                <a:cubicBezTo>
                  <a:pt x="187" y="486"/>
                  <a:pt x="187" y="486"/>
                  <a:pt x="187" y="486"/>
                </a:cubicBezTo>
                <a:cubicBezTo>
                  <a:pt x="185" y="485"/>
                  <a:pt x="185" y="485"/>
                  <a:pt x="185" y="485"/>
                </a:cubicBezTo>
                <a:cubicBezTo>
                  <a:pt x="181" y="484"/>
                  <a:pt x="173" y="479"/>
                  <a:pt x="173" y="479"/>
                </a:cubicBezTo>
                <a:cubicBezTo>
                  <a:pt x="171" y="478"/>
                  <a:pt x="171" y="478"/>
                  <a:pt x="171" y="478"/>
                </a:cubicBezTo>
                <a:cubicBezTo>
                  <a:pt x="171" y="478"/>
                  <a:pt x="167" y="486"/>
                  <a:pt x="166" y="488"/>
                </a:cubicBezTo>
                <a:cubicBezTo>
                  <a:pt x="164" y="487"/>
                  <a:pt x="160" y="485"/>
                  <a:pt x="157" y="483"/>
                </a:cubicBezTo>
                <a:cubicBezTo>
                  <a:pt x="159" y="480"/>
                  <a:pt x="162" y="475"/>
                  <a:pt x="162" y="475"/>
                </a:cubicBezTo>
                <a:cubicBezTo>
                  <a:pt x="161" y="473"/>
                  <a:pt x="161" y="473"/>
                  <a:pt x="161" y="473"/>
                </a:cubicBezTo>
                <a:cubicBezTo>
                  <a:pt x="160" y="473"/>
                  <a:pt x="155" y="469"/>
                  <a:pt x="151" y="466"/>
                </a:cubicBezTo>
                <a:cubicBezTo>
                  <a:pt x="152" y="464"/>
                  <a:pt x="153" y="462"/>
                  <a:pt x="155" y="461"/>
                </a:cubicBezTo>
                <a:cubicBezTo>
                  <a:pt x="160" y="464"/>
                  <a:pt x="178" y="475"/>
                  <a:pt x="197" y="482"/>
                </a:cubicBezTo>
                <a:cubicBezTo>
                  <a:pt x="196" y="485"/>
                  <a:pt x="186" y="512"/>
                  <a:pt x="186" y="512"/>
                </a:cubicBezTo>
                <a:cubicBezTo>
                  <a:pt x="188" y="513"/>
                  <a:pt x="188" y="513"/>
                  <a:pt x="188" y="513"/>
                </a:cubicBezTo>
                <a:cubicBezTo>
                  <a:pt x="195" y="517"/>
                  <a:pt x="203" y="518"/>
                  <a:pt x="203" y="518"/>
                </a:cubicBezTo>
                <a:cubicBezTo>
                  <a:pt x="205" y="519"/>
                  <a:pt x="205" y="519"/>
                  <a:pt x="205" y="519"/>
                </a:cubicBezTo>
                <a:cubicBezTo>
                  <a:pt x="205" y="519"/>
                  <a:pt x="207" y="511"/>
                  <a:pt x="208" y="508"/>
                </a:cubicBezTo>
                <a:cubicBezTo>
                  <a:pt x="211" y="509"/>
                  <a:pt x="214" y="509"/>
                  <a:pt x="217" y="510"/>
                </a:cubicBezTo>
                <a:cubicBezTo>
                  <a:pt x="216" y="514"/>
                  <a:pt x="215" y="521"/>
                  <a:pt x="215" y="521"/>
                </a:cubicBezTo>
                <a:cubicBezTo>
                  <a:pt x="217" y="521"/>
                  <a:pt x="217" y="521"/>
                  <a:pt x="217" y="521"/>
                </a:cubicBezTo>
                <a:cubicBezTo>
                  <a:pt x="221" y="521"/>
                  <a:pt x="228" y="523"/>
                  <a:pt x="231" y="523"/>
                </a:cubicBezTo>
                <a:cubicBezTo>
                  <a:pt x="231" y="525"/>
                  <a:pt x="230" y="528"/>
                  <a:pt x="230" y="530"/>
                </a:cubicBezTo>
                <a:cubicBezTo>
                  <a:pt x="230" y="530"/>
                  <a:pt x="230" y="530"/>
                  <a:pt x="230" y="530"/>
                </a:cubicBezTo>
                <a:close/>
                <a:moveTo>
                  <a:pt x="249" y="533"/>
                </a:moveTo>
                <a:cubicBezTo>
                  <a:pt x="250" y="526"/>
                  <a:pt x="252" y="503"/>
                  <a:pt x="252" y="502"/>
                </a:cubicBezTo>
                <a:cubicBezTo>
                  <a:pt x="252" y="499"/>
                  <a:pt x="252" y="499"/>
                  <a:pt x="252" y="499"/>
                </a:cubicBezTo>
                <a:cubicBezTo>
                  <a:pt x="250" y="499"/>
                  <a:pt x="250" y="499"/>
                  <a:pt x="250" y="499"/>
                </a:cubicBezTo>
                <a:cubicBezTo>
                  <a:pt x="246" y="499"/>
                  <a:pt x="237" y="497"/>
                  <a:pt x="237" y="497"/>
                </a:cubicBezTo>
                <a:cubicBezTo>
                  <a:pt x="234" y="497"/>
                  <a:pt x="234" y="497"/>
                  <a:pt x="234" y="497"/>
                </a:cubicBezTo>
                <a:cubicBezTo>
                  <a:pt x="234" y="497"/>
                  <a:pt x="234" y="505"/>
                  <a:pt x="233" y="508"/>
                </a:cubicBezTo>
                <a:cubicBezTo>
                  <a:pt x="231" y="508"/>
                  <a:pt x="227" y="507"/>
                  <a:pt x="223" y="506"/>
                </a:cubicBezTo>
                <a:cubicBezTo>
                  <a:pt x="223" y="502"/>
                  <a:pt x="225" y="496"/>
                  <a:pt x="225" y="496"/>
                </a:cubicBezTo>
                <a:cubicBezTo>
                  <a:pt x="223" y="496"/>
                  <a:pt x="223" y="496"/>
                  <a:pt x="223" y="496"/>
                </a:cubicBezTo>
                <a:cubicBezTo>
                  <a:pt x="223" y="495"/>
                  <a:pt x="217" y="493"/>
                  <a:pt x="212" y="492"/>
                </a:cubicBezTo>
                <a:cubicBezTo>
                  <a:pt x="213" y="490"/>
                  <a:pt x="213" y="487"/>
                  <a:pt x="214" y="485"/>
                </a:cubicBezTo>
                <a:cubicBezTo>
                  <a:pt x="220" y="487"/>
                  <a:pt x="241" y="493"/>
                  <a:pt x="262" y="493"/>
                </a:cubicBezTo>
                <a:cubicBezTo>
                  <a:pt x="261" y="497"/>
                  <a:pt x="260" y="527"/>
                  <a:pt x="260" y="527"/>
                </a:cubicBezTo>
                <a:cubicBezTo>
                  <a:pt x="262" y="528"/>
                  <a:pt x="262" y="528"/>
                  <a:pt x="262" y="528"/>
                </a:cubicBezTo>
                <a:cubicBezTo>
                  <a:pt x="270" y="529"/>
                  <a:pt x="278" y="528"/>
                  <a:pt x="278" y="528"/>
                </a:cubicBezTo>
                <a:cubicBezTo>
                  <a:pt x="280" y="528"/>
                  <a:pt x="280" y="528"/>
                  <a:pt x="280" y="528"/>
                </a:cubicBezTo>
                <a:cubicBezTo>
                  <a:pt x="280" y="528"/>
                  <a:pt x="280" y="519"/>
                  <a:pt x="280" y="517"/>
                </a:cubicBezTo>
                <a:cubicBezTo>
                  <a:pt x="283" y="517"/>
                  <a:pt x="286" y="516"/>
                  <a:pt x="290" y="516"/>
                </a:cubicBezTo>
                <a:cubicBezTo>
                  <a:pt x="290" y="520"/>
                  <a:pt x="290" y="527"/>
                  <a:pt x="290" y="527"/>
                </a:cubicBezTo>
                <a:cubicBezTo>
                  <a:pt x="293" y="527"/>
                  <a:pt x="293" y="527"/>
                  <a:pt x="293" y="527"/>
                </a:cubicBezTo>
                <a:cubicBezTo>
                  <a:pt x="297" y="526"/>
                  <a:pt x="303" y="525"/>
                  <a:pt x="307" y="525"/>
                </a:cubicBezTo>
                <a:cubicBezTo>
                  <a:pt x="307" y="527"/>
                  <a:pt x="307" y="530"/>
                  <a:pt x="308" y="532"/>
                </a:cubicBezTo>
                <a:cubicBezTo>
                  <a:pt x="282" y="537"/>
                  <a:pt x="257" y="534"/>
                  <a:pt x="249" y="533"/>
                </a:cubicBezTo>
                <a:cubicBezTo>
                  <a:pt x="249" y="533"/>
                  <a:pt x="249" y="533"/>
                  <a:pt x="249" y="533"/>
                </a:cubicBezTo>
                <a:close/>
              </a:path>
            </a:pathLst>
          </a:custGeom>
          <a:solidFill>
            <a:srgbClr val="004DA1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文本框 7"/>
          <p:cNvSpPr txBox="1"/>
          <p:nvPr/>
        </p:nvSpPr>
        <p:spPr>
          <a:xfrm>
            <a:off x="5343470" y="2054687"/>
            <a:ext cx="960279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6000" dirty="0" smtClean="0">
                <a:solidFill>
                  <a:srgbClr val="C00000"/>
                </a:solidFill>
                <a:latin typeface="禹卫书法行书简体" panose="02000603000000000000" pitchFamily="2" charset="-122"/>
                <a:ea typeface="禹卫书法行书简体" panose="02000603000000000000" pitchFamily="2" charset="-122"/>
                <a:cs typeface="+mn-ea"/>
                <a:sym typeface="+mn-lt"/>
              </a:rPr>
              <a:t>家</a:t>
            </a:r>
            <a:endParaRPr lang="zh-CN" altLang="en-US" sz="6000" dirty="0">
              <a:solidFill>
                <a:srgbClr val="C00000"/>
              </a:solidFill>
              <a:latin typeface="禹卫书法行书简体" panose="02000603000000000000" pitchFamily="2" charset="-122"/>
              <a:ea typeface="禹卫书法行书简体" panose="02000603000000000000" pitchFamily="2" charset="-122"/>
              <a:cs typeface="+mn-ea"/>
              <a:sym typeface="+mn-lt"/>
            </a:endParaRPr>
          </a:p>
        </p:txBody>
      </p:sp>
      <p:sp>
        <p:nvSpPr>
          <p:cNvPr id="9" name="矩形 8"/>
          <p:cNvSpPr/>
          <p:nvPr/>
        </p:nvSpPr>
        <p:spPr>
          <a:xfrm>
            <a:off x="6214742" y="2462312"/>
            <a:ext cx="59503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3200" dirty="0">
                <a:solidFill>
                  <a:srgbClr val="004DA1"/>
                </a:solidFill>
                <a:latin typeface="禹卫书法行书简体" panose="02000603000000000000" pitchFamily="2" charset="-122"/>
                <a:ea typeface="禹卫书法行书简体" panose="02000603000000000000" pitchFamily="2" charset="-122"/>
                <a:cs typeface="+mn-ea"/>
                <a:sym typeface="+mn-lt"/>
              </a:rPr>
              <a:t>风</a:t>
            </a:r>
            <a:endParaRPr lang="zh-CN" altLang="en-US" sz="3200" dirty="0">
              <a:solidFill>
                <a:srgbClr val="004DA1"/>
              </a:solidFill>
              <a:latin typeface="禹卫书法行书简体" panose="02000603000000000000" pitchFamily="2" charset="-122"/>
              <a:ea typeface="禹卫书法行书简体" panose="02000603000000000000" pitchFamily="2" charset="-122"/>
              <a:cs typeface="+mn-ea"/>
              <a:sym typeface="+mn-lt"/>
            </a:endParaRPr>
          </a:p>
        </p:txBody>
      </p:sp>
      <p:sp>
        <p:nvSpPr>
          <p:cNvPr id="11" name="矩形 10"/>
          <p:cNvSpPr/>
          <p:nvPr/>
        </p:nvSpPr>
        <p:spPr>
          <a:xfrm>
            <a:off x="5518107" y="3100573"/>
            <a:ext cx="59503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3200" dirty="0">
                <a:solidFill>
                  <a:srgbClr val="004DA1"/>
                </a:solidFill>
                <a:latin typeface="禹卫书法行书简体" panose="02000603000000000000" pitchFamily="2" charset="-122"/>
                <a:ea typeface="禹卫书法行书简体" panose="02000603000000000000" pitchFamily="2" charset="-122"/>
                <a:cs typeface="+mn-ea"/>
                <a:sym typeface="+mn-lt"/>
              </a:rPr>
              <a:t>建</a:t>
            </a:r>
            <a:endParaRPr lang="zh-CN" altLang="en-US" sz="3200" dirty="0">
              <a:solidFill>
                <a:srgbClr val="004DA1"/>
              </a:solidFill>
              <a:latin typeface="禹卫书法行书简体" panose="02000603000000000000" pitchFamily="2" charset="-122"/>
              <a:ea typeface="禹卫书法行书简体" panose="02000603000000000000" pitchFamily="2" charset="-122"/>
              <a:cs typeface="+mn-ea"/>
              <a:sym typeface="+mn-lt"/>
            </a:endParaRPr>
          </a:p>
        </p:txBody>
      </p:sp>
      <p:sp>
        <p:nvSpPr>
          <p:cNvPr id="12" name="矩形 11"/>
          <p:cNvSpPr/>
          <p:nvPr/>
        </p:nvSpPr>
        <p:spPr>
          <a:xfrm>
            <a:off x="6056894" y="3113564"/>
            <a:ext cx="59503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3200" dirty="0">
                <a:solidFill>
                  <a:srgbClr val="004DA1"/>
                </a:solidFill>
                <a:latin typeface="禹卫书法行书简体" panose="02000603000000000000" pitchFamily="2" charset="-122"/>
                <a:ea typeface="禹卫书法行书简体" panose="02000603000000000000" pitchFamily="2" charset="-122"/>
                <a:cs typeface="+mn-ea"/>
                <a:sym typeface="+mn-lt"/>
              </a:rPr>
              <a:t>设</a:t>
            </a:r>
            <a:endParaRPr lang="zh-CN" altLang="en-US" sz="3200" dirty="0">
              <a:solidFill>
                <a:srgbClr val="004DA1"/>
              </a:solidFill>
              <a:latin typeface="禹卫书法行书简体" panose="02000603000000000000" pitchFamily="2" charset="-122"/>
              <a:ea typeface="禹卫书法行书简体" panose="02000603000000000000" pitchFamily="2" charset="-122"/>
              <a:cs typeface="+mn-ea"/>
              <a:sym typeface="+mn-lt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500" advClick="0" advTm="3000">
        <p:fade/>
      </p:transition>
    </mc:Choice>
    <mc:Fallback>
      <p:transition spd="slow" advClick="0" advTm="3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1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1000"/>
                                        <p:tgtEl>
                                          <p:spTgt spid="15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15" dur="1000"/>
                                        <p:tgtEl>
                                          <p:spTgt spid="15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1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19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000"/>
                            </p:stCondLst>
                            <p:childTnLst>
                              <p:par>
                                <p:cTn id="26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500"/>
                            </p:stCondLst>
                            <p:childTnLst>
                              <p:par>
                                <p:cTn id="31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2000"/>
                            </p:stCondLst>
                            <p:childTnLst>
                              <p:par>
                                <p:cTn id="36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2500"/>
                            </p:stCondLst>
                            <p:childTnLst>
                              <p:par>
                                <p:cTn id="41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3000"/>
                            </p:stCondLst>
                            <p:childTnLst>
                              <p:par>
                                <p:cTn id="46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98" grpId="0" animBg="1"/>
      <p:bldP spid="5" grpId="0"/>
      <p:bldP spid="10" grpId="0" animBg="1"/>
      <p:bldP spid="18" grpId="0" animBg="1"/>
      <p:bldP spid="8" grpId="0"/>
      <p:bldP spid="9" grpId="0"/>
      <p:bldP spid="11" grpId="0"/>
      <p:bldP spid="12" grpId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9" name="组合 408"/>
          <p:cNvGrpSpPr/>
          <p:nvPr/>
        </p:nvGrpSpPr>
        <p:grpSpPr>
          <a:xfrm>
            <a:off x="4897133" y="1569919"/>
            <a:ext cx="944966" cy="944966"/>
            <a:chOff x="2323416" y="-738821"/>
            <a:chExt cx="12005187" cy="12005187"/>
          </a:xfrm>
        </p:grpSpPr>
        <p:sp>
          <p:nvSpPr>
            <p:cNvPr id="410" name="椭圆 409"/>
            <p:cNvSpPr/>
            <p:nvPr/>
          </p:nvSpPr>
          <p:spPr>
            <a:xfrm>
              <a:off x="2323416" y="-738821"/>
              <a:ext cx="12005187" cy="12005187"/>
            </a:xfrm>
            <a:prstGeom prst="ellipse">
              <a:avLst/>
            </a:prstGeom>
            <a:gradFill flip="none" rotWithShape="1">
              <a:gsLst>
                <a:gs pos="0">
                  <a:srgbClr val="FFFFFF"/>
                </a:gs>
                <a:gs pos="100000">
                  <a:srgbClr val="D5DBDF"/>
                </a:gs>
              </a:gsLst>
              <a:path path="circle">
                <a:fillToRect l="100000" t="100000"/>
              </a:path>
              <a:tileRect r="-100000" b="-100000"/>
            </a:gradFill>
            <a:ln w="25400">
              <a:gradFill flip="none" rotWithShape="1">
                <a:gsLst>
                  <a:gs pos="0">
                    <a:srgbClr val="7F98A5"/>
                  </a:gs>
                  <a:gs pos="100000">
                    <a:srgbClr val="FFFFFF"/>
                  </a:gs>
                </a:gsLst>
                <a:path path="circle">
                  <a:fillToRect l="100000" t="100000"/>
                </a:path>
                <a:tileRect r="-100000" b="-100000"/>
              </a:gradFill>
            </a:ln>
            <a:effectLst>
              <a:outerShdw blurRad="190500" dist="635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11" name="任意多边形 410"/>
            <p:cNvSpPr/>
            <p:nvPr/>
          </p:nvSpPr>
          <p:spPr bwMode="auto">
            <a:xfrm>
              <a:off x="2449465" y="-569376"/>
              <a:ext cx="8470949" cy="8062378"/>
            </a:xfrm>
            <a:custGeom>
              <a:avLst/>
              <a:gdLst>
                <a:gd name="connsiteX0" fmla="*/ 2791792 w 8470950"/>
                <a:gd name="connsiteY0" fmla="*/ 7553953 h 8062378"/>
                <a:gd name="connsiteX1" fmla="*/ 2808410 w 8470950"/>
                <a:gd name="connsiteY1" fmla="*/ 7554225 h 8062378"/>
                <a:gd name="connsiteX2" fmla="*/ 2828076 w 8470950"/>
                <a:gd name="connsiteY2" fmla="*/ 7571306 h 8062378"/>
                <a:gd name="connsiteX3" fmla="*/ 2846862 w 8470950"/>
                <a:gd name="connsiteY3" fmla="*/ 7650194 h 8062378"/>
                <a:gd name="connsiteX4" fmla="*/ 2865648 w 8470950"/>
                <a:gd name="connsiteY4" fmla="*/ 7807969 h 8062378"/>
                <a:gd name="connsiteX5" fmla="*/ 2906975 w 8470950"/>
                <a:gd name="connsiteY5" fmla="*/ 7864318 h 8062378"/>
                <a:gd name="connsiteX6" fmla="*/ 2967088 w 8470950"/>
                <a:gd name="connsiteY6" fmla="*/ 7901884 h 8062378"/>
                <a:gd name="connsiteX7" fmla="*/ 2786749 w 8470950"/>
                <a:gd name="connsiteY7" fmla="*/ 7796700 h 8062378"/>
                <a:gd name="connsiteX8" fmla="*/ 2760449 w 8470950"/>
                <a:gd name="connsiteY8" fmla="*/ 7710299 h 8062378"/>
                <a:gd name="connsiteX9" fmla="*/ 2752935 w 8470950"/>
                <a:gd name="connsiteY9" fmla="*/ 7593845 h 8062378"/>
                <a:gd name="connsiteX10" fmla="*/ 2791792 w 8470950"/>
                <a:gd name="connsiteY10" fmla="*/ 7553953 h 8062378"/>
                <a:gd name="connsiteX11" fmla="*/ 2711026 w 8470950"/>
                <a:gd name="connsiteY11" fmla="*/ 7421603 h 8062378"/>
                <a:gd name="connsiteX12" fmla="*/ 2733552 w 8470950"/>
                <a:gd name="connsiteY12" fmla="*/ 7421603 h 8062378"/>
                <a:gd name="connsiteX13" fmla="*/ 2748569 w 8470950"/>
                <a:gd name="connsiteY13" fmla="*/ 7567830 h 8062378"/>
                <a:gd name="connsiteX14" fmla="*/ 2737307 w 8470950"/>
                <a:gd name="connsiteY14" fmla="*/ 7586577 h 8062378"/>
                <a:gd name="connsiteX15" fmla="*/ 2560850 w 8470950"/>
                <a:gd name="connsiteY15" fmla="*/ 7706559 h 8062378"/>
                <a:gd name="connsiteX16" fmla="*/ 2354360 w 8470950"/>
                <a:gd name="connsiteY16" fmla="*/ 7800295 h 8062378"/>
                <a:gd name="connsiteX17" fmla="*/ 2380640 w 8470950"/>
                <a:gd name="connsiteY17" fmla="*/ 7987766 h 8062378"/>
                <a:gd name="connsiteX18" fmla="*/ 2279272 w 8470950"/>
                <a:gd name="connsiteY18" fmla="*/ 7890281 h 8062378"/>
                <a:gd name="connsiteX19" fmla="*/ 2275519 w 8470950"/>
                <a:gd name="connsiteY19" fmla="*/ 7807794 h 8062378"/>
                <a:gd name="connsiteX20" fmla="*/ 2316816 w 8470950"/>
                <a:gd name="connsiteY20" fmla="*/ 7725306 h 8062378"/>
                <a:gd name="connsiteX21" fmla="*/ 2388149 w 8470950"/>
                <a:gd name="connsiteY21" fmla="*/ 7687812 h 8062378"/>
                <a:gd name="connsiteX22" fmla="*/ 2711026 w 8470950"/>
                <a:gd name="connsiteY22" fmla="*/ 7421603 h 8062378"/>
                <a:gd name="connsiteX23" fmla="*/ 2119645 w 8470950"/>
                <a:gd name="connsiteY23" fmla="*/ 7026175 h 8062378"/>
                <a:gd name="connsiteX24" fmla="*/ 2189213 w 8470950"/>
                <a:gd name="connsiteY24" fmla="*/ 7075269 h 8062378"/>
                <a:gd name="connsiteX25" fmla="*/ 2095518 w 8470950"/>
                <a:gd name="connsiteY25" fmla="*/ 7413117 h 8062378"/>
                <a:gd name="connsiteX26" fmla="*/ 2084275 w 8470950"/>
                <a:gd name="connsiteY26" fmla="*/ 7582041 h 8062378"/>
                <a:gd name="connsiteX27" fmla="*/ 1825675 w 8470950"/>
                <a:gd name="connsiteY27" fmla="*/ 7642103 h 8062378"/>
                <a:gd name="connsiteX28" fmla="*/ 1900632 w 8470950"/>
                <a:gd name="connsiteY28" fmla="*/ 7634595 h 8062378"/>
                <a:gd name="connsiteX29" fmla="*/ 2028057 w 8470950"/>
                <a:gd name="connsiteY29" fmla="*/ 7229178 h 8062378"/>
                <a:gd name="connsiteX30" fmla="*/ 2084275 w 8470950"/>
                <a:gd name="connsiteY30" fmla="*/ 7037730 h 8062378"/>
                <a:gd name="connsiteX31" fmla="*/ 2119645 w 8470950"/>
                <a:gd name="connsiteY31" fmla="*/ 7026175 h 8062378"/>
                <a:gd name="connsiteX32" fmla="*/ 2317653 w 8470950"/>
                <a:gd name="connsiteY32" fmla="*/ 7021840 h 8062378"/>
                <a:gd name="connsiteX33" fmla="*/ 2351412 w 8470950"/>
                <a:gd name="connsiteY33" fmla="*/ 7023715 h 8062378"/>
                <a:gd name="connsiteX34" fmla="*/ 2317653 w 8470950"/>
                <a:gd name="connsiteY34" fmla="*/ 7166203 h 8062378"/>
                <a:gd name="connsiteX35" fmla="*/ 2388923 w 8470950"/>
                <a:gd name="connsiteY35" fmla="*/ 7319940 h 8062378"/>
                <a:gd name="connsiteX36" fmla="*/ 2392674 w 8470950"/>
                <a:gd name="connsiteY36" fmla="*/ 7323690 h 8062378"/>
                <a:gd name="connsiteX37" fmla="*/ 2617738 w 8470950"/>
                <a:gd name="connsiteY37" fmla="*/ 7331189 h 8062378"/>
                <a:gd name="connsiteX38" fmla="*/ 2685256 w 8470950"/>
                <a:gd name="connsiteY38" fmla="*/ 7267444 h 8062378"/>
                <a:gd name="connsiteX39" fmla="*/ 2704012 w 8470950"/>
                <a:gd name="connsiteY39" fmla="*/ 7293692 h 8062378"/>
                <a:gd name="connsiteX40" fmla="*/ 2381422 w 8470950"/>
                <a:gd name="connsiteY40" fmla="*/ 7672411 h 8062378"/>
                <a:gd name="connsiteX41" fmla="*/ 2186366 w 8470950"/>
                <a:gd name="connsiteY41" fmla="*/ 7822398 h 8062378"/>
                <a:gd name="connsiteX42" fmla="*/ 2126349 w 8470950"/>
                <a:gd name="connsiteY42" fmla="*/ 8062378 h 8062378"/>
                <a:gd name="connsiteX43" fmla="*/ 2073835 w 8470950"/>
                <a:gd name="connsiteY43" fmla="*/ 7931139 h 8062378"/>
                <a:gd name="connsiteX44" fmla="*/ 1965055 w 8470950"/>
                <a:gd name="connsiteY44" fmla="*/ 8043630 h 8062378"/>
                <a:gd name="connsiteX45" fmla="*/ 1995062 w 8470950"/>
                <a:gd name="connsiteY45" fmla="*/ 7886143 h 8062378"/>
                <a:gd name="connsiteX46" fmla="*/ 1863775 w 8470950"/>
                <a:gd name="connsiteY46" fmla="*/ 7878643 h 8062378"/>
                <a:gd name="connsiteX47" fmla="*/ 2013817 w 8470950"/>
                <a:gd name="connsiteY47" fmla="*/ 7784901 h 8062378"/>
                <a:gd name="connsiteX48" fmla="*/ 2107594 w 8470950"/>
                <a:gd name="connsiteY48" fmla="*/ 7428681 h 8062378"/>
                <a:gd name="connsiteX49" fmla="*/ 2160109 w 8470950"/>
                <a:gd name="connsiteY49" fmla="*/ 7173702 h 8062378"/>
                <a:gd name="connsiteX50" fmla="*/ 2227628 w 8470950"/>
                <a:gd name="connsiteY50" fmla="*/ 7061212 h 8062378"/>
                <a:gd name="connsiteX51" fmla="*/ 2283893 w 8470950"/>
                <a:gd name="connsiteY51" fmla="*/ 7031214 h 8062378"/>
                <a:gd name="connsiteX52" fmla="*/ 2317653 w 8470950"/>
                <a:gd name="connsiteY52" fmla="*/ 7021840 h 8062378"/>
                <a:gd name="connsiteX53" fmla="*/ 1999263 w 8470950"/>
                <a:gd name="connsiteY53" fmla="*/ 6980360 h 8062378"/>
                <a:gd name="connsiteX54" fmla="*/ 2054712 w 8470950"/>
                <a:gd name="connsiteY54" fmla="*/ 7026778 h 8062378"/>
                <a:gd name="connsiteX55" fmla="*/ 1912180 w 8470950"/>
                <a:gd name="connsiteY55" fmla="*/ 7104993 h 8062378"/>
                <a:gd name="connsiteX56" fmla="*/ 1679631 w 8470950"/>
                <a:gd name="connsiteY56" fmla="*/ 6989533 h 8062378"/>
                <a:gd name="connsiteX57" fmla="*/ 1840912 w 8470950"/>
                <a:gd name="connsiteY57" fmla="*/ 7015605 h 8062378"/>
                <a:gd name="connsiteX58" fmla="*/ 1999263 w 8470950"/>
                <a:gd name="connsiteY58" fmla="*/ 6980360 h 8062378"/>
                <a:gd name="connsiteX59" fmla="*/ 2822691 w 8470950"/>
                <a:gd name="connsiteY59" fmla="*/ 6830704 h 8062378"/>
                <a:gd name="connsiteX60" fmla="*/ 2876642 w 8470950"/>
                <a:gd name="connsiteY60" fmla="*/ 6835402 h 8062378"/>
                <a:gd name="connsiteX61" fmla="*/ 3030525 w 8470950"/>
                <a:gd name="connsiteY61" fmla="*/ 6918072 h 8062378"/>
                <a:gd name="connsiteX62" fmla="*/ 3188161 w 8470950"/>
                <a:gd name="connsiteY62" fmla="*/ 6955650 h 8062378"/>
                <a:gd name="connsiteX63" fmla="*/ 3278238 w 8470950"/>
                <a:gd name="connsiteY63" fmla="*/ 7120991 h 8062378"/>
                <a:gd name="connsiteX64" fmla="*/ 3199420 w 8470950"/>
                <a:gd name="connsiteY64" fmla="*/ 7060867 h 8062378"/>
                <a:gd name="connsiteX65" fmla="*/ 3060551 w 8470950"/>
                <a:gd name="connsiteY65" fmla="*/ 7030805 h 8062378"/>
                <a:gd name="connsiteX66" fmla="*/ 2929188 w 8470950"/>
                <a:gd name="connsiteY66" fmla="*/ 7015774 h 8062378"/>
                <a:gd name="connsiteX67" fmla="*/ 2839110 w 8470950"/>
                <a:gd name="connsiteY67" fmla="*/ 6996985 h 8062378"/>
                <a:gd name="connsiteX68" fmla="*/ 2801578 w 8470950"/>
                <a:gd name="connsiteY68" fmla="*/ 6955650 h 8062378"/>
                <a:gd name="connsiteX69" fmla="*/ 2711501 w 8470950"/>
                <a:gd name="connsiteY69" fmla="*/ 6895526 h 8062378"/>
                <a:gd name="connsiteX70" fmla="*/ 2722760 w 8470950"/>
                <a:gd name="connsiteY70" fmla="*/ 6880495 h 8062378"/>
                <a:gd name="connsiteX71" fmla="*/ 2734020 w 8470950"/>
                <a:gd name="connsiteY71" fmla="*/ 6869221 h 8062378"/>
                <a:gd name="connsiteX72" fmla="*/ 2771552 w 8470950"/>
                <a:gd name="connsiteY72" fmla="*/ 6842917 h 8062378"/>
                <a:gd name="connsiteX73" fmla="*/ 2822691 w 8470950"/>
                <a:gd name="connsiteY73" fmla="*/ 6830704 h 8062378"/>
                <a:gd name="connsiteX74" fmla="*/ 1844725 w 8470950"/>
                <a:gd name="connsiteY74" fmla="*/ 6538378 h 8062378"/>
                <a:gd name="connsiteX75" fmla="*/ 1882259 w 8470950"/>
                <a:gd name="connsiteY75" fmla="*/ 6572162 h 8062378"/>
                <a:gd name="connsiteX76" fmla="*/ 1923546 w 8470950"/>
                <a:gd name="connsiteY76" fmla="*/ 6624714 h 8062378"/>
                <a:gd name="connsiteX77" fmla="*/ 2047405 w 8470950"/>
                <a:gd name="connsiteY77" fmla="*/ 6733572 h 8062378"/>
                <a:gd name="connsiteX78" fmla="*/ 2253838 w 8470950"/>
                <a:gd name="connsiteY78" fmla="*/ 6748587 h 8062378"/>
                <a:gd name="connsiteX79" fmla="*/ 2557858 w 8470950"/>
                <a:gd name="connsiteY79" fmla="*/ 6823661 h 8062378"/>
                <a:gd name="connsiteX80" fmla="*/ 2666705 w 8470950"/>
                <a:gd name="connsiteY80" fmla="*/ 6898736 h 8062378"/>
                <a:gd name="connsiteX81" fmla="*/ 2798073 w 8470950"/>
                <a:gd name="connsiteY81" fmla="*/ 6977564 h 8062378"/>
                <a:gd name="connsiteX82" fmla="*/ 2910672 w 8470950"/>
                <a:gd name="connsiteY82" fmla="*/ 7135220 h 8062378"/>
                <a:gd name="connsiteX83" fmla="*/ 3053298 w 8470950"/>
                <a:gd name="connsiteY83" fmla="*/ 7428010 h 8062378"/>
                <a:gd name="connsiteX84" fmla="*/ 3214692 w 8470950"/>
                <a:gd name="connsiteY84" fmla="*/ 7536868 h 8062378"/>
                <a:gd name="connsiteX85" fmla="*/ 3379838 w 8470950"/>
                <a:gd name="connsiteY85" fmla="*/ 7615697 h 8062378"/>
                <a:gd name="connsiteX86" fmla="*/ 3150885 w 8470950"/>
                <a:gd name="connsiteY86" fmla="*/ 7653234 h 8062378"/>
                <a:gd name="connsiteX87" fmla="*/ 2914426 w 8470950"/>
                <a:gd name="connsiteY87" fmla="*/ 7596928 h 8062378"/>
                <a:gd name="connsiteX88" fmla="*/ 2726759 w 8470950"/>
                <a:gd name="connsiteY88" fmla="*/ 7176511 h 8062378"/>
                <a:gd name="connsiteX89" fmla="*/ 2670458 w 8470950"/>
                <a:gd name="connsiteY89" fmla="*/ 7244078 h 8062378"/>
                <a:gd name="connsiteX90" fmla="*/ 2606652 w 8470950"/>
                <a:gd name="connsiteY90" fmla="*/ 7304138 h 8062378"/>
                <a:gd name="connsiteX91" fmla="*/ 2343918 w 8470950"/>
                <a:gd name="connsiteY91" fmla="*/ 7176511 h 8062378"/>
                <a:gd name="connsiteX92" fmla="*/ 2355178 w 8470950"/>
                <a:gd name="connsiteY92" fmla="*/ 7071407 h 8062378"/>
                <a:gd name="connsiteX93" fmla="*/ 2381452 w 8470950"/>
                <a:gd name="connsiteY93" fmla="*/ 6985071 h 8062378"/>
                <a:gd name="connsiteX94" fmla="*/ 2178772 w 8470950"/>
                <a:gd name="connsiteY94" fmla="*/ 6992579 h 8062378"/>
                <a:gd name="connsiteX95" fmla="*/ 1867245 w 8470950"/>
                <a:gd name="connsiteY95" fmla="*/ 6673512 h 8062378"/>
                <a:gd name="connsiteX96" fmla="*/ 1844725 w 8470950"/>
                <a:gd name="connsiteY96" fmla="*/ 6538378 h 8062378"/>
                <a:gd name="connsiteX97" fmla="*/ 2309863 w 8470950"/>
                <a:gd name="connsiteY97" fmla="*/ 6377720 h 8062378"/>
                <a:gd name="connsiteX98" fmla="*/ 2546786 w 8470950"/>
                <a:gd name="connsiteY98" fmla="*/ 6594991 h 8062378"/>
                <a:gd name="connsiteX99" fmla="*/ 2659607 w 8470950"/>
                <a:gd name="connsiteY99" fmla="*/ 6729849 h 8062378"/>
                <a:gd name="connsiteX100" fmla="*/ 2697214 w 8470950"/>
                <a:gd name="connsiteY100" fmla="*/ 6879690 h 8062378"/>
                <a:gd name="connsiteX101" fmla="*/ 2430205 w 8470950"/>
                <a:gd name="connsiteY101" fmla="*/ 6684896 h 8062378"/>
                <a:gd name="connsiteX102" fmla="*/ 2385077 w 8470950"/>
                <a:gd name="connsiteY102" fmla="*/ 6523816 h 8062378"/>
                <a:gd name="connsiteX103" fmla="*/ 2309863 w 8470950"/>
                <a:gd name="connsiteY103" fmla="*/ 6377720 h 8062378"/>
                <a:gd name="connsiteX104" fmla="*/ 1124188 w 8470950"/>
                <a:gd name="connsiteY104" fmla="*/ 5876610 h 8062378"/>
                <a:gd name="connsiteX105" fmla="*/ 1145829 w 8470950"/>
                <a:gd name="connsiteY105" fmla="*/ 5881303 h 8062378"/>
                <a:gd name="connsiteX106" fmla="*/ 1224434 w 8470950"/>
                <a:gd name="connsiteY106" fmla="*/ 5933862 h 8062378"/>
                <a:gd name="connsiteX107" fmla="*/ 1314270 w 8470950"/>
                <a:gd name="connsiteY107" fmla="*/ 6271742 h 8062378"/>
                <a:gd name="connsiteX108" fmla="*/ 1235664 w 8470950"/>
                <a:gd name="connsiteY108" fmla="*/ 6463208 h 8062378"/>
                <a:gd name="connsiteX109" fmla="*/ 1228178 w 8470950"/>
                <a:gd name="connsiteY109" fmla="*/ 6564572 h 8062378"/>
                <a:gd name="connsiteX110" fmla="*/ 1239408 w 8470950"/>
                <a:gd name="connsiteY110" fmla="*/ 6639656 h 8062378"/>
                <a:gd name="connsiteX111" fmla="*/ 1160800 w 8470950"/>
                <a:gd name="connsiteY111" fmla="*/ 6692216 h 8062378"/>
                <a:gd name="connsiteX112" fmla="*/ 1130855 w 8470950"/>
                <a:gd name="connsiteY112" fmla="*/ 6605868 h 8062378"/>
                <a:gd name="connsiteX113" fmla="*/ 1172031 w 8470950"/>
                <a:gd name="connsiteY113" fmla="*/ 6557063 h 8062378"/>
                <a:gd name="connsiteX114" fmla="*/ 1175773 w 8470950"/>
                <a:gd name="connsiteY114" fmla="*/ 6549555 h 8062378"/>
                <a:gd name="connsiteX115" fmla="*/ 1175773 w 8470950"/>
                <a:gd name="connsiteY115" fmla="*/ 6399386 h 8062378"/>
                <a:gd name="connsiteX116" fmla="*/ 984872 w 8470950"/>
                <a:gd name="connsiteY116" fmla="*/ 6001438 h 8062378"/>
                <a:gd name="connsiteX117" fmla="*/ 1055993 w 8470950"/>
                <a:gd name="connsiteY117" fmla="*/ 5892566 h 8062378"/>
                <a:gd name="connsiteX118" fmla="*/ 1078452 w 8470950"/>
                <a:gd name="connsiteY118" fmla="*/ 6076523 h 8062378"/>
                <a:gd name="connsiteX119" fmla="*/ 1149572 w 8470950"/>
                <a:gd name="connsiteY119" fmla="*/ 6200412 h 8062378"/>
                <a:gd name="connsiteX120" fmla="*/ 1220691 w 8470950"/>
                <a:gd name="connsiteY120" fmla="*/ 6301776 h 8062378"/>
                <a:gd name="connsiteX121" fmla="*/ 1157058 w 8470950"/>
                <a:gd name="connsiteY121" fmla="*/ 6132836 h 8062378"/>
                <a:gd name="connsiteX122" fmla="*/ 1104653 w 8470950"/>
                <a:gd name="connsiteY122" fmla="*/ 5978913 h 8062378"/>
                <a:gd name="connsiteX123" fmla="*/ 1179517 w 8470950"/>
                <a:gd name="connsiteY123" fmla="*/ 6110311 h 8062378"/>
                <a:gd name="connsiteX124" fmla="*/ 1243150 w 8470950"/>
                <a:gd name="connsiteY124" fmla="*/ 6294268 h 8062378"/>
                <a:gd name="connsiteX125" fmla="*/ 1164543 w 8470950"/>
                <a:gd name="connsiteY125" fmla="*/ 5986421 h 8062378"/>
                <a:gd name="connsiteX126" fmla="*/ 1074708 w 8470950"/>
                <a:gd name="connsiteY126" fmla="*/ 5885057 h 8062378"/>
                <a:gd name="connsiteX127" fmla="*/ 1124188 w 8470950"/>
                <a:gd name="connsiteY127" fmla="*/ 5876610 h 8062378"/>
                <a:gd name="connsiteX128" fmla="*/ 1275309 w 8470950"/>
                <a:gd name="connsiteY128" fmla="*/ 5646486 h 8062378"/>
                <a:gd name="connsiteX129" fmla="*/ 1296433 w 8470950"/>
                <a:gd name="connsiteY129" fmla="*/ 5648951 h 8062378"/>
                <a:gd name="connsiteX130" fmla="*/ 1386554 w 8470950"/>
                <a:gd name="connsiteY130" fmla="*/ 5682742 h 8062378"/>
                <a:gd name="connsiteX131" fmla="*/ 1608102 w 8470950"/>
                <a:gd name="connsiteY131" fmla="*/ 5930553 h 8062378"/>
                <a:gd name="connsiteX132" fmla="*/ 1709488 w 8470950"/>
                <a:gd name="connsiteY132" fmla="*/ 6110779 h 8062378"/>
                <a:gd name="connsiteX133" fmla="*/ 1803359 w 8470950"/>
                <a:gd name="connsiteY133" fmla="*/ 6170854 h 8062378"/>
                <a:gd name="connsiteX134" fmla="*/ 1878460 w 8470950"/>
                <a:gd name="connsiteY134" fmla="*/ 6189628 h 8062378"/>
                <a:gd name="connsiteX135" fmla="*/ 1908500 w 8470950"/>
                <a:gd name="connsiteY135" fmla="*/ 6283495 h 8062378"/>
                <a:gd name="connsiteX136" fmla="*/ 1810869 w 8470950"/>
                <a:gd name="connsiteY136" fmla="*/ 6283495 h 8062378"/>
                <a:gd name="connsiteX137" fmla="*/ 1773318 w 8470950"/>
                <a:gd name="connsiteY137" fmla="*/ 6219665 h 8062378"/>
                <a:gd name="connsiteX138" fmla="*/ 1769563 w 8470950"/>
                <a:gd name="connsiteY138" fmla="*/ 6215911 h 8062378"/>
                <a:gd name="connsiteX139" fmla="*/ 1615612 w 8470950"/>
                <a:gd name="connsiteY139" fmla="*/ 6122043 h 8062378"/>
                <a:gd name="connsiteX140" fmla="*/ 1165005 w 8470950"/>
                <a:gd name="connsiteY140" fmla="*/ 5799138 h 8062378"/>
                <a:gd name="connsiteX141" fmla="*/ 1210067 w 8470950"/>
                <a:gd name="connsiteY141" fmla="*/ 5675233 h 8062378"/>
                <a:gd name="connsiteX142" fmla="*/ 1292678 w 8470950"/>
                <a:gd name="connsiteY142" fmla="*/ 5862968 h 8062378"/>
                <a:gd name="connsiteX143" fmla="*/ 1427860 w 8470950"/>
                <a:gd name="connsiteY143" fmla="*/ 5964345 h 8062378"/>
                <a:gd name="connsiteX144" fmla="*/ 1563041 w 8470950"/>
                <a:gd name="connsiteY144" fmla="*/ 6013156 h 8062378"/>
                <a:gd name="connsiteX145" fmla="*/ 1397820 w 8470950"/>
                <a:gd name="connsiteY145" fmla="*/ 5893006 h 8062378"/>
                <a:gd name="connsiteX146" fmla="*/ 1285167 w 8470950"/>
                <a:gd name="connsiteY146" fmla="*/ 5754081 h 8062378"/>
                <a:gd name="connsiteX147" fmla="*/ 1405329 w 8470950"/>
                <a:gd name="connsiteY147" fmla="*/ 5862968 h 8062378"/>
                <a:gd name="connsiteX148" fmla="*/ 1574307 w 8470950"/>
                <a:gd name="connsiteY148" fmla="*/ 5994383 h 8062378"/>
                <a:gd name="connsiteX149" fmla="*/ 1345247 w 8470950"/>
                <a:gd name="connsiteY149" fmla="*/ 5746572 h 8062378"/>
                <a:gd name="connsiteX150" fmla="*/ 1228841 w 8470950"/>
                <a:gd name="connsiteY150" fmla="*/ 5660214 h 8062378"/>
                <a:gd name="connsiteX151" fmla="*/ 1275309 w 8470950"/>
                <a:gd name="connsiteY151" fmla="*/ 5646486 h 8062378"/>
                <a:gd name="connsiteX152" fmla="*/ 64344 w 8470950"/>
                <a:gd name="connsiteY152" fmla="*/ 5397402 h 8062378"/>
                <a:gd name="connsiteX153" fmla="*/ 146946 w 8470950"/>
                <a:gd name="connsiteY153" fmla="*/ 5611433 h 8062378"/>
                <a:gd name="connsiteX154" fmla="*/ 26796 w 8470950"/>
                <a:gd name="connsiteY154" fmla="*/ 5772895 h 8062378"/>
                <a:gd name="connsiteX155" fmla="*/ 4000 w 8470950"/>
                <a:gd name="connsiteY155" fmla="*/ 5781956 h 8062378"/>
                <a:gd name="connsiteX156" fmla="*/ 7811 w 8470950"/>
                <a:gd name="connsiteY156" fmla="*/ 5631255 h 8062378"/>
                <a:gd name="connsiteX157" fmla="*/ 7882 w 8470950"/>
                <a:gd name="connsiteY157" fmla="*/ 5630320 h 8062378"/>
                <a:gd name="connsiteX158" fmla="*/ 8024 w 8470950"/>
                <a:gd name="connsiteY158" fmla="*/ 5630208 h 8062378"/>
                <a:gd name="connsiteX159" fmla="*/ 64344 w 8470950"/>
                <a:gd name="connsiteY159" fmla="*/ 5397402 h 8062378"/>
                <a:gd name="connsiteX160" fmla="*/ 1459051 w 8470950"/>
                <a:gd name="connsiteY160" fmla="*/ 5339186 h 8062378"/>
                <a:gd name="connsiteX161" fmla="*/ 1724093 w 8470950"/>
                <a:gd name="connsiteY161" fmla="*/ 5386168 h 8062378"/>
                <a:gd name="connsiteX162" fmla="*/ 1923074 w 8470950"/>
                <a:gd name="connsiteY162" fmla="*/ 5476258 h 8062378"/>
                <a:gd name="connsiteX163" fmla="*/ 2039464 w 8470950"/>
                <a:gd name="connsiteY163" fmla="*/ 5480012 h 8062378"/>
                <a:gd name="connsiteX164" fmla="*/ 2118306 w 8470950"/>
                <a:gd name="connsiteY164" fmla="*/ 5464997 h 8062378"/>
                <a:gd name="connsiteX165" fmla="*/ 2189641 w 8470950"/>
                <a:gd name="connsiteY165" fmla="*/ 5536320 h 8062378"/>
                <a:gd name="connsiteX166" fmla="*/ 2095780 w 8470950"/>
                <a:gd name="connsiteY166" fmla="*/ 5577610 h 8062378"/>
                <a:gd name="connsiteX167" fmla="*/ 2031954 w 8470950"/>
                <a:gd name="connsiteY167" fmla="*/ 5540073 h 8062378"/>
                <a:gd name="connsiteX168" fmla="*/ 2028199 w 8470950"/>
                <a:gd name="connsiteY168" fmla="*/ 5536320 h 8062378"/>
                <a:gd name="connsiteX169" fmla="*/ 1847985 w 8470950"/>
                <a:gd name="connsiteY169" fmla="*/ 5536320 h 8062378"/>
                <a:gd name="connsiteX170" fmla="*/ 1299838 w 8470950"/>
                <a:gd name="connsiteY170" fmla="*/ 5592625 h 8062378"/>
                <a:gd name="connsiteX171" fmla="*/ 1236012 w 8470950"/>
                <a:gd name="connsiteY171" fmla="*/ 5476258 h 8062378"/>
                <a:gd name="connsiteX172" fmla="*/ 1434999 w 8470950"/>
                <a:gd name="connsiteY172" fmla="*/ 5543827 h 8062378"/>
                <a:gd name="connsiteX173" fmla="*/ 1603951 w 8470950"/>
                <a:gd name="connsiteY173" fmla="*/ 5528811 h 8062378"/>
                <a:gd name="connsiteX174" fmla="*/ 1742865 w 8470950"/>
                <a:gd name="connsiteY174" fmla="*/ 5480012 h 8062378"/>
                <a:gd name="connsiteX175" fmla="*/ 1532616 w 8470950"/>
                <a:gd name="connsiteY175" fmla="*/ 5495027 h 8062378"/>
                <a:gd name="connsiteX176" fmla="*/ 1344892 w 8470950"/>
                <a:gd name="connsiteY176" fmla="*/ 5472504 h 8062378"/>
                <a:gd name="connsiteX177" fmla="*/ 1517597 w 8470950"/>
                <a:gd name="connsiteY177" fmla="*/ 5468751 h 8062378"/>
                <a:gd name="connsiteX178" fmla="*/ 1735357 w 8470950"/>
                <a:gd name="connsiteY178" fmla="*/ 5457489 h 8062378"/>
                <a:gd name="connsiteX179" fmla="*/ 1386191 w 8470950"/>
                <a:gd name="connsiteY179" fmla="*/ 5427459 h 8062378"/>
                <a:gd name="connsiteX180" fmla="*/ 1236012 w 8470950"/>
                <a:gd name="connsiteY180" fmla="*/ 5453737 h 8062378"/>
                <a:gd name="connsiteX181" fmla="*/ 1277310 w 8470950"/>
                <a:gd name="connsiteY181" fmla="*/ 5393675 h 8062378"/>
                <a:gd name="connsiteX182" fmla="*/ 1371173 w 8470950"/>
                <a:gd name="connsiteY182" fmla="*/ 5352383 h 8062378"/>
                <a:gd name="connsiteX183" fmla="*/ 1459051 w 8470950"/>
                <a:gd name="connsiteY183" fmla="*/ 5339186 h 8062378"/>
                <a:gd name="connsiteX184" fmla="*/ 774307 w 8470950"/>
                <a:gd name="connsiteY184" fmla="*/ 5205212 h 8062378"/>
                <a:gd name="connsiteX185" fmla="*/ 826542 w 8470950"/>
                <a:gd name="connsiteY185" fmla="*/ 5213412 h 8062378"/>
                <a:gd name="connsiteX186" fmla="*/ 1145690 w 8470950"/>
                <a:gd name="connsiteY186" fmla="*/ 5510050 h 8062378"/>
                <a:gd name="connsiteX187" fmla="*/ 1100633 w 8470950"/>
                <a:gd name="connsiteY187" fmla="*/ 5765385 h 8062378"/>
                <a:gd name="connsiteX188" fmla="*/ 890372 w 8470950"/>
                <a:gd name="connsiteY188" fmla="*/ 5938112 h 8062378"/>
                <a:gd name="connsiteX189" fmla="*/ 338435 w 8470950"/>
                <a:gd name="connsiteY189" fmla="*/ 6013211 h 8062378"/>
                <a:gd name="connsiteX190" fmla="*/ 323415 w 8470950"/>
                <a:gd name="connsiteY190" fmla="*/ 6009456 h 8062378"/>
                <a:gd name="connsiteX191" fmla="*/ 477358 w 8470950"/>
                <a:gd name="connsiteY191" fmla="*/ 6197202 h 8062378"/>
                <a:gd name="connsiteX192" fmla="*/ 713901 w 8470950"/>
                <a:gd name="connsiteY192" fmla="*/ 6324870 h 8062378"/>
                <a:gd name="connsiteX193" fmla="*/ 804014 w 8470950"/>
                <a:gd name="connsiteY193" fmla="*/ 6264791 h 8062378"/>
                <a:gd name="connsiteX194" fmla="*/ 800260 w 8470950"/>
                <a:gd name="connsiteY194" fmla="*/ 6133368 h 8062378"/>
                <a:gd name="connsiteX195" fmla="*/ 826542 w 8470950"/>
                <a:gd name="connsiteY195" fmla="*/ 6193447 h 8062378"/>
                <a:gd name="connsiteX196" fmla="*/ 834052 w 8470950"/>
                <a:gd name="connsiteY196" fmla="*/ 6268546 h 8062378"/>
                <a:gd name="connsiteX197" fmla="*/ 834052 w 8470950"/>
                <a:gd name="connsiteY197" fmla="*/ 6283566 h 8062378"/>
                <a:gd name="connsiteX198" fmla="*/ 804014 w 8470950"/>
                <a:gd name="connsiteY198" fmla="*/ 6396213 h 8062378"/>
                <a:gd name="connsiteX199" fmla="*/ 556206 w 8470950"/>
                <a:gd name="connsiteY199" fmla="*/ 6493842 h 8062378"/>
                <a:gd name="connsiteX200" fmla="*/ 597506 w 8470950"/>
                <a:gd name="connsiteY200" fmla="*/ 6828030 h 8062378"/>
                <a:gd name="connsiteX201" fmla="*/ 300887 w 8470950"/>
                <a:gd name="connsiteY201" fmla="*/ 7102140 h 8062378"/>
                <a:gd name="connsiteX202" fmla="*/ 208136 w 8470950"/>
                <a:gd name="connsiteY202" fmla="*/ 7142388 h 8062378"/>
                <a:gd name="connsiteX203" fmla="*/ 129965 w 8470950"/>
                <a:gd name="connsiteY203" fmla="*/ 7184599 h 8062378"/>
                <a:gd name="connsiteX204" fmla="*/ 121952 w 8470950"/>
                <a:gd name="connsiteY204" fmla="*/ 7149879 h 8062378"/>
                <a:gd name="connsiteX205" fmla="*/ 111347 w 8470950"/>
                <a:gd name="connsiteY205" fmla="*/ 7090495 h 8062378"/>
                <a:gd name="connsiteX206" fmla="*/ 165720 w 8470950"/>
                <a:gd name="connsiteY206" fmla="*/ 7075856 h 8062378"/>
                <a:gd name="connsiteX207" fmla="*/ 342190 w 8470950"/>
                <a:gd name="connsiteY207" fmla="*/ 7008267 h 8062378"/>
                <a:gd name="connsiteX208" fmla="*/ 507395 w 8470950"/>
                <a:gd name="connsiteY208" fmla="*/ 6813011 h 8062378"/>
                <a:gd name="connsiteX209" fmla="*/ 484867 w 8470950"/>
                <a:gd name="connsiteY209" fmla="*/ 6629019 h 8062378"/>
                <a:gd name="connsiteX210" fmla="*/ 173229 w 8470950"/>
                <a:gd name="connsiteY210" fmla="*/ 6677833 h 8062378"/>
                <a:gd name="connsiteX211" fmla="*/ 252077 w 8470950"/>
                <a:gd name="connsiteY211" fmla="*/ 6561430 h 8062378"/>
                <a:gd name="connsiteX212" fmla="*/ 259587 w 8470950"/>
                <a:gd name="connsiteY212" fmla="*/ 6426253 h 8062378"/>
                <a:gd name="connsiteX213" fmla="*/ 139437 w 8470950"/>
                <a:gd name="connsiteY213" fmla="*/ 6167163 h 8062378"/>
                <a:gd name="connsiteX214" fmla="*/ 158210 w 8470950"/>
                <a:gd name="connsiteY214" fmla="*/ 6257281 h 8062378"/>
                <a:gd name="connsiteX215" fmla="*/ 165720 w 8470950"/>
                <a:gd name="connsiteY215" fmla="*/ 6475067 h 8062378"/>
                <a:gd name="connsiteX216" fmla="*/ 81239 w 8470950"/>
                <a:gd name="connsiteY216" fmla="*/ 6668314 h 8062378"/>
                <a:gd name="connsiteX217" fmla="*/ 48641 w 8470950"/>
                <a:gd name="connsiteY217" fmla="*/ 6692778 h 8062378"/>
                <a:gd name="connsiteX218" fmla="*/ 30991 w 8470950"/>
                <a:gd name="connsiteY218" fmla="*/ 6553878 h 8062378"/>
                <a:gd name="connsiteX219" fmla="*/ 15793 w 8470950"/>
                <a:gd name="connsiteY219" fmla="*/ 6354013 h 8062378"/>
                <a:gd name="connsiteX220" fmla="*/ 16648 w 8470950"/>
                <a:gd name="connsiteY220" fmla="*/ 6352680 h 8062378"/>
                <a:gd name="connsiteX221" fmla="*/ 56834 w 8470950"/>
                <a:gd name="connsiteY221" fmla="*/ 6272301 h 8062378"/>
                <a:gd name="connsiteX222" fmla="*/ 75607 w 8470950"/>
                <a:gd name="connsiteY222" fmla="*/ 6118349 h 8062378"/>
                <a:gd name="connsiteX223" fmla="*/ 49324 w 8470950"/>
                <a:gd name="connsiteY223" fmla="*/ 6050760 h 8062378"/>
                <a:gd name="connsiteX224" fmla="*/ 15533 w 8470950"/>
                <a:gd name="connsiteY224" fmla="*/ 6009456 h 8062378"/>
                <a:gd name="connsiteX225" fmla="*/ 17469 w 8470950"/>
                <a:gd name="connsiteY225" fmla="*/ 6075637 h 8062378"/>
                <a:gd name="connsiteX226" fmla="*/ 4870 w 8470950"/>
                <a:gd name="connsiteY226" fmla="*/ 6132716 h 8062378"/>
                <a:gd name="connsiteX227" fmla="*/ 0 w 8470950"/>
                <a:gd name="connsiteY227" fmla="*/ 5940147 h 8062378"/>
                <a:gd name="connsiteX228" fmla="*/ 3126 w 8470950"/>
                <a:gd name="connsiteY228" fmla="*/ 5816522 h 8062378"/>
                <a:gd name="connsiteX229" fmla="*/ 61938 w 8470950"/>
                <a:gd name="connsiteY229" fmla="*/ 5847760 h 8062378"/>
                <a:gd name="connsiteX230" fmla="*/ 349698 w 8470950"/>
                <a:gd name="connsiteY230" fmla="*/ 5934357 h 8062378"/>
                <a:gd name="connsiteX231" fmla="*/ 860334 w 8470950"/>
                <a:gd name="connsiteY231" fmla="*/ 5866768 h 8062378"/>
                <a:gd name="connsiteX232" fmla="*/ 1078105 w 8470950"/>
                <a:gd name="connsiteY232" fmla="*/ 5525070 h 8062378"/>
                <a:gd name="connsiteX233" fmla="*/ 811524 w 8470950"/>
                <a:gd name="connsiteY233" fmla="*/ 5269735 h 8062378"/>
                <a:gd name="connsiteX234" fmla="*/ 537433 w 8470950"/>
                <a:gd name="connsiteY234" fmla="*/ 5371118 h 8062378"/>
                <a:gd name="connsiteX235" fmla="*/ 541186 w 8470950"/>
                <a:gd name="connsiteY235" fmla="*/ 5603923 h 8062378"/>
                <a:gd name="connsiteX236" fmla="*/ 612526 w 8470950"/>
                <a:gd name="connsiteY236" fmla="*/ 5679022 h 8062378"/>
                <a:gd name="connsiteX237" fmla="*/ 638809 w 8470950"/>
                <a:gd name="connsiteY237" fmla="*/ 5525070 h 8062378"/>
                <a:gd name="connsiteX238" fmla="*/ 796504 w 8470950"/>
                <a:gd name="connsiteY238" fmla="*/ 5551354 h 8062378"/>
                <a:gd name="connsiteX239" fmla="*/ 766467 w 8470950"/>
                <a:gd name="connsiteY239" fmla="*/ 5705306 h 8062378"/>
                <a:gd name="connsiteX240" fmla="*/ 672601 w 8470950"/>
                <a:gd name="connsiteY240" fmla="*/ 5720327 h 8062378"/>
                <a:gd name="connsiteX241" fmla="*/ 514903 w 8470950"/>
                <a:gd name="connsiteY241" fmla="*/ 5622698 h 8062378"/>
                <a:gd name="connsiteX242" fmla="*/ 496131 w 8470950"/>
                <a:gd name="connsiteY242" fmla="*/ 5352343 h 8062378"/>
                <a:gd name="connsiteX243" fmla="*/ 774307 w 8470950"/>
                <a:gd name="connsiteY243" fmla="*/ 5205212 h 8062378"/>
                <a:gd name="connsiteX244" fmla="*/ 220808 w 8470950"/>
                <a:gd name="connsiteY244" fmla="*/ 4862501 h 8062378"/>
                <a:gd name="connsiteX245" fmla="*/ 282115 w 8470950"/>
                <a:gd name="connsiteY245" fmla="*/ 4867958 h 8062378"/>
                <a:gd name="connsiteX246" fmla="*/ 244567 w 8470950"/>
                <a:gd name="connsiteY246" fmla="*/ 5010644 h 8062378"/>
                <a:gd name="connsiteX247" fmla="*/ 319660 w 8470950"/>
                <a:gd name="connsiteY247" fmla="*/ 5074478 h 8062378"/>
                <a:gd name="connsiteX248" fmla="*/ 86872 w 8470950"/>
                <a:gd name="connsiteY248" fmla="*/ 4995625 h 8062378"/>
                <a:gd name="connsiteX249" fmla="*/ 75656 w 8470950"/>
                <a:gd name="connsiteY249" fmla="*/ 4989656 h 8062378"/>
                <a:gd name="connsiteX250" fmla="*/ 94763 w 8470950"/>
                <a:gd name="connsiteY250" fmla="*/ 4882664 h 8062378"/>
                <a:gd name="connsiteX251" fmla="*/ 152109 w 8470950"/>
                <a:gd name="connsiteY251" fmla="*/ 4872182 h 8062378"/>
                <a:gd name="connsiteX252" fmla="*/ 220808 w 8470950"/>
                <a:gd name="connsiteY252" fmla="*/ 4862501 h 8062378"/>
                <a:gd name="connsiteX253" fmla="*/ 1494673 w 8470950"/>
                <a:gd name="connsiteY253" fmla="*/ 4653596 h 8062378"/>
                <a:gd name="connsiteX254" fmla="*/ 1562155 w 8470950"/>
                <a:gd name="connsiteY254" fmla="*/ 4725017 h 8062378"/>
                <a:gd name="connsiteX255" fmla="*/ 1532163 w 8470950"/>
                <a:gd name="connsiteY255" fmla="*/ 4788920 h 8062378"/>
                <a:gd name="connsiteX256" fmla="*/ 1528413 w 8470950"/>
                <a:gd name="connsiteY256" fmla="*/ 4792679 h 8062378"/>
                <a:gd name="connsiteX257" fmla="*/ 1498423 w 8470950"/>
                <a:gd name="connsiteY257" fmla="*/ 4958076 h 8062378"/>
                <a:gd name="connsiteX258" fmla="*/ 1183511 w 8470950"/>
                <a:gd name="connsiteY258" fmla="*/ 5367807 h 8062378"/>
                <a:gd name="connsiteX259" fmla="*/ 1086039 w 8470950"/>
                <a:gd name="connsiteY259" fmla="*/ 5285110 h 8062378"/>
                <a:gd name="connsiteX260" fmla="*/ 1273486 w 8470950"/>
                <a:gd name="connsiteY260" fmla="*/ 5262555 h 8062378"/>
                <a:gd name="connsiteX261" fmla="*/ 1374707 w 8470950"/>
                <a:gd name="connsiteY261" fmla="*/ 5146026 h 8062378"/>
                <a:gd name="connsiteX262" fmla="*/ 1408448 w 8470950"/>
                <a:gd name="connsiteY262" fmla="*/ 5018220 h 8062378"/>
                <a:gd name="connsiteX263" fmla="*/ 1307225 w 8470950"/>
                <a:gd name="connsiteY263" fmla="*/ 5168580 h 8062378"/>
                <a:gd name="connsiteX264" fmla="*/ 1168515 w 8470950"/>
                <a:gd name="connsiteY264" fmla="*/ 5243760 h 8062378"/>
                <a:gd name="connsiteX265" fmla="*/ 1277234 w 8470950"/>
                <a:gd name="connsiteY265" fmla="*/ 5153544 h 8062378"/>
                <a:gd name="connsiteX266" fmla="*/ 1385953 w 8470950"/>
                <a:gd name="connsiteY266" fmla="*/ 5010703 h 8062378"/>
                <a:gd name="connsiteX267" fmla="*/ 1172265 w 8470950"/>
                <a:gd name="connsiteY267" fmla="*/ 5187376 h 8062378"/>
                <a:gd name="connsiteX268" fmla="*/ 1078541 w 8470950"/>
                <a:gd name="connsiteY268" fmla="*/ 5262555 h 8062378"/>
                <a:gd name="connsiteX269" fmla="*/ 1086039 w 8470950"/>
                <a:gd name="connsiteY269" fmla="*/ 5194893 h 8062378"/>
                <a:gd name="connsiteX270" fmla="*/ 1119779 w 8470950"/>
                <a:gd name="connsiteY270" fmla="*/ 5130990 h 8062378"/>
                <a:gd name="connsiteX271" fmla="*/ 1322222 w 8470950"/>
                <a:gd name="connsiteY271" fmla="*/ 4980630 h 8062378"/>
                <a:gd name="connsiteX272" fmla="*/ 1460933 w 8470950"/>
                <a:gd name="connsiteY272" fmla="*/ 4875378 h 8062378"/>
                <a:gd name="connsiteX273" fmla="*/ 1475929 w 8470950"/>
                <a:gd name="connsiteY273" fmla="*/ 4785161 h 8062378"/>
                <a:gd name="connsiteX274" fmla="*/ 1445937 w 8470950"/>
                <a:gd name="connsiteY274" fmla="*/ 4728776 h 8062378"/>
                <a:gd name="connsiteX275" fmla="*/ 1494673 w 8470950"/>
                <a:gd name="connsiteY275" fmla="*/ 4653596 h 8062378"/>
                <a:gd name="connsiteX276" fmla="*/ 787414 w 8470950"/>
                <a:gd name="connsiteY276" fmla="*/ 4407438 h 8062378"/>
                <a:gd name="connsiteX277" fmla="*/ 841785 w 8470950"/>
                <a:gd name="connsiteY277" fmla="*/ 4443991 h 8062378"/>
                <a:gd name="connsiteX278" fmla="*/ 849286 w 8470950"/>
                <a:gd name="connsiteY278" fmla="*/ 4515223 h 8062378"/>
                <a:gd name="connsiteX279" fmla="*/ 849286 w 8470950"/>
                <a:gd name="connsiteY279" fmla="*/ 4522721 h 8062378"/>
                <a:gd name="connsiteX280" fmla="*/ 916781 w 8470950"/>
                <a:gd name="connsiteY280" fmla="*/ 4672683 h 8062378"/>
                <a:gd name="connsiteX281" fmla="*/ 1051774 w 8470950"/>
                <a:gd name="connsiteY281" fmla="*/ 5163809 h 8062378"/>
                <a:gd name="connsiteX282" fmla="*/ 928031 w 8470950"/>
                <a:gd name="connsiteY282" fmla="*/ 5201300 h 8062378"/>
                <a:gd name="connsiteX283" fmla="*/ 1006778 w 8470950"/>
                <a:gd name="connsiteY283" fmla="*/ 5028843 h 8062378"/>
                <a:gd name="connsiteX284" fmla="*/ 969278 w 8470950"/>
                <a:gd name="connsiteY284" fmla="*/ 4878881 h 8062378"/>
                <a:gd name="connsiteX285" fmla="*/ 890533 w 8470950"/>
                <a:gd name="connsiteY285" fmla="*/ 4777657 h 8062378"/>
                <a:gd name="connsiteX286" fmla="*/ 950529 w 8470950"/>
                <a:gd name="connsiteY286" fmla="*/ 4950113 h 8062378"/>
                <a:gd name="connsiteX287" fmla="*/ 939280 w 8470950"/>
                <a:gd name="connsiteY287" fmla="*/ 5111322 h 8062378"/>
                <a:gd name="connsiteX288" fmla="*/ 924282 w 8470950"/>
                <a:gd name="connsiteY288" fmla="*/ 4965109 h 8062378"/>
                <a:gd name="connsiteX289" fmla="*/ 871784 w 8470950"/>
                <a:gd name="connsiteY289" fmla="*/ 4788904 h 8062378"/>
                <a:gd name="connsiteX290" fmla="*/ 894283 w 8470950"/>
                <a:gd name="connsiteY290" fmla="*/ 5077581 h 8062378"/>
                <a:gd name="connsiteX291" fmla="*/ 905533 w 8470950"/>
                <a:gd name="connsiteY291" fmla="*/ 5197551 h 8062378"/>
                <a:gd name="connsiteX292" fmla="*/ 853035 w 8470950"/>
                <a:gd name="connsiteY292" fmla="*/ 5156311 h 8062378"/>
                <a:gd name="connsiteX293" fmla="*/ 815538 w 8470950"/>
                <a:gd name="connsiteY293" fmla="*/ 5092577 h 8062378"/>
                <a:gd name="connsiteX294" fmla="*/ 804289 w 8470950"/>
                <a:gd name="connsiteY294" fmla="*/ 4815147 h 8062378"/>
                <a:gd name="connsiteX295" fmla="*/ 838037 w 8470950"/>
                <a:gd name="connsiteY295" fmla="*/ 4631444 h 8062378"/>
                <a:gd name="connsiteX296" fmla="*/ 800538 w 8470950"/>
                <a:gd name="connsiteY296" fmla="*/ 4541466 h 8062378"/>
                <a:gd name="connsiteX297" fmla="*/ 744292 w 8470950"/>
                <a:gd name="connsiteY297" fmla="*/ 4507725 h 8062378"/>
                <a:gd name="connsiteX298" fmla="*/ 744292 w 8470950"/>
                <a:gd name="connsiteY298" fmla="*/ 4421497 h 8062378"/>
                <a:gd name="connsiteX299" fmla="*/ 787414 w 8470950"/>
                <a:gd name="connsiteY299" fmla="*/ 4407438 h 8062378"/>
                <a:gd name="connsiteX300" fmla="*/ 620541 w 8470950"/>
                <a:gd name="connsiteY300" fmla="*/ 3281895 h 8062378"/>
                <a:gd name="connsiteX301" fmla="*/ 614344 w 8470950"/>
                <a:gd name="connsiteY301" fmla="*/ 3314884 h 8062378"/>
                <a:gd name="connsiteX302" fmla="*/ 563070 w 8470950"/>
                <a:gd name="connsiteY302" fmla="*/ 3405589 h 8062378"/>
                <a:gd name="connsiteX303" fmla="*/ 559872 w 8470950"/>
                <a:gd name="connsiteY303" fmla="*/ 3408665 h 8062378"/>
                <a:gd name="connsiteX304" fmla="*/ 591921 w 8470950"/>
                <a:gd name="connsiteY304" fmla="*/ 3337774 h 8062378"/>
                <a:gd name="connsiteX305" fmla="*/ 785434 w 8470950"/>
                <a:gd name="connsiteY305" fmla="*/ 2972948 h 8062378"/>
                <a:gd name="connsiteX306" fmla="*/ 796615 w 8470950"/>
                <a:gd name="connsiteY306" fmla="*/ 3012252 h 8062378"/>
                <a:gd name="connsiteX307" fmla="*/ 822787 w 8470950"/>
                <a:gd name="connsiteY307" fmla="*/ 3076855 h 8062378"/>
                <a:gd name="connsiteX308" fmla="*/ 1066841 w 8470950"/>
                <a:gd name="connsiteY308" fmla="*/ 3189504 h 8062378"/>
                <a:gd name="connsiteX309" fmla="*/ 1059332 w 8470950"/>
                <a:gd name="connsiteY309" fmla="*/ 3354720 h 8062378"/>
                <a:gd name="connsiteX310" fmla="*/ 1288366 w 8470950"/>
                <a:gd name="connsiteY310" fmla="*/ 3324681 h 8062378"/>
                <a:gd name="connsiteX311" fmla="*/ 1175726 w 8470950"/>
                <a:gd name="connsiteY311" fmla="*/ 3482388 h 8062378"/>
                <a:gd name="connsiteX312" fmla="*/ 1438554 w 8470950"/>
                <a:gd name="connsiteY312" fmla="*/ 3456104 h 8062378"/>
                <a:gd name="connsiteX313" fmla="*/ 1551195 w 8470950"/>
                <a:gd name="connsiteY313" fmla="*/ 3489899 h 8062378"/>
                <a:gd name="connsiteX314" fmla="*/ 1622532 w 8470950"/>
                <a:gd name="connsiteY314" fmla="*/ 3418555 h 8062378"/>
                <a:gd name="connsiteX315" fmla="*/ 1637552 w 8470950"/>
                <a:gd name="connsiteY315" fmla="*/ 3553732 h 8062378"/>
                <a:gd name="connsiteX316" fmla="*/ 1551195 w 8470950"/>
                <a:gd name="connsiteY316" fmla="*/ 3643851 h 8062378"/>
                <a:gd name="connsiteX317" fmla="*/ 1446063 w 8470950"/>
                <a:gd name="connsiteY317" fmla="*/ 3662624 h 8062378"/>
                <a:gd name="connsiteX318" fmla="*/ 1385989 w 8470950"/>
                <a:gd name="connsiteY318" fmla="*/ 3651360 h 8062378"/>
                <a:gd name="connsiteX319" fmla="*/ 1457327 w 8470950"/>
                <a:gd name="connsiteY319" fmla="*/ 3681400 h 8062378"/>
                <a:gd name="connsiteX320" fmla="*/ 1502384 w 8470950"/>
                <a:gd name="connsiteY320" fmla="*/ 3681400 h 8062378"/>
                <a:gd name="connsiteX321" fmla="*/ 1547440 w 8470950"/>
                <a:gd name="connsiteY321" fmla="*/ 3677645 h 8062378"/>
                <a:gd name="connsiteX322" fmla="*/ 1641306 w 8470950"/>
                <a:gd name="connsiteY322" fmla="*/ 3707685 h 8062378"/>
                <a:gd name="connsiteX323" fmla="*/ 1705135 w 8470950"/>
                <a:gd name="connsiteY323" fmla="*/ 3786537 h 8062378"/>
                <a:gd name="connsiteX324" fmla="*/ 1712645 w 8470950"/>
                <a:gd name="connsiteY324" fmla="*/ 3805312 h 8062378"/>
                <a:gd name="connsiteX325" fmla="*/ 1727663 w 8470950"/>
                <a:gd name="connsiteY325" fmla="*/ 3857881 h 8062378"/>
                <a:gd name="connsiteX326" fmla="*/ 1581232 w 8470950"/>
                <a:gd name="connsiteY326" fmla="*/ 3839107 h 8062378"/>
                <a:gd name="connsiteX327" fmla="*/ 1622532 w 8470950"/>
                <a:gd name="connsiteY327" fmla="*/ 3872901 h 8062378"/>
                <a:gd name="connsiteX328" fmla="*/ 1678852 w 8470950"/>
                <a:gd name="connsiteY328" fmla="*/ 3906696 h 8062378"/>
                <a:gd name="connsiteX329" fmla="*/ 1783983 w 8470950"/>
                <a:gd name="connsiteY329" fmla="*/ 3993059 h 8062378"/>
                <a:gd name="connsiteX330" fmla="*/ 1859077 w 8470950"/>
                <a:gd name="connsiteY330" fmla="*/ 4101951 h 8062378"/>
                <a:gd name="connsiteX331" fmla="*/ 1877850 w 8470950"/>
                <a:gd name="connsiteY331" fmla="*/ 4162030 h 8062378"/>
                <a:gd name="connsiteX332" fmla="*/ 1877850 w 8470950"/>
                <a:gd name="connsiteY332" fmla="*/ 4225864 h 8062378"/>
                <a:gd name="connsiteX333" fmla="*/ 1799002 w 8470950"/>
                <a:gd name="connsiteY333" fmla="*/ 4192070 h 8062378"/>
                <a:gd name="connsiteX334" fmla="*/ 1859077 w 8470950"/>
                <a:gd name="connsiteY334" fmla="*/ 4304718 h 8062378"/>
                <a:gd name="connsiteX335" fmla="*/ 1885360 w 8470950"/>
                <a:gd name="connsiteY335" fmla="*/ 4428630 h 8062378"/>
                <a:gd name="connsiteX336" fmla="*/ 1859077 w 8470950"/>
                <a:gd name="connsiteY336" fmla="*/ 4402346 h 8062378"/>
                <a:gd name="connsiteX337" fmla="*/ 1829039 w 8470950"/>
                <a:gd name="connsiteY337" fmla="*/ 4394836 h 8062378"/>
                <a:gd name="connsiteX338" fmla="*/ 1720155 w 8470950"/>
                <a:gd name="connsiteY338" fmla="*/ 4597602 h 8062378"/>
                <a:gd name="connsiteX339" fmla="*/ 1491120 w 8470950"/>
                <a:gd name="connsiteY339" fmla="*/ 4642661 h 8062378"/>
                <a:gd name="connsiteX340" fmla="*/ 1337178 w 8470950"/>
                <a:gd name="connsiteY340" fmla="*/ 4312227 h 8062378"/>
                <a:gd name="connsiteX341" fmla="*/ 1509892 w 8470950"/>
                <a:gd name="connsiteY341" fmla="*/ 4575073 h 8062378"/>
                <a:gd name="connsiteX342" fmla="*/ 1746437 w 8470950"/>
                <a:gd name="connsiteY342" fmla="*/ 4436140 h 8062378"/>
                <a:gd name="connsiteX343" fmla="*/ 1449818 w 8470950"/>
                <a:gd name="connsiteY343" fmla="*/ 3842862 h 8062378"/>
                <a:gd name="connsiteX344" fmla="*/ 1149443 w 8470950"/>
                <a:gd name="connsiteY344" fmla="*/ 3576261 h 8062378"/>
                <a:gd name="connsiteX345" fmla="*/ 793572 w 8470950"/>
                <a:gd name="connsiteY345" fmla="*/ 3212445 h 8062378"/>
                <a:gd name="connsiteX346" fmla="*/ 723731 w 8470950"/>
                <a:gd name="connsiteY346" fmla="*/ 3080419 h 8062378"/>
                <a:gd name="connsiteX347" fmla="*/ 724481 w 8470950"/>
                <a:gd name="connsiteY347" fmla="*/ 3078954 h 8062378"/>
                <a:gd name="connsiteX348" fmla="*/ 1128261 w 8470950"/>
                <a:gd name="connsiteY348" fmla="*/ 2439039 h 8062378"/>
                <a:gd name="connsiteX349" fmla="*/ 1145690 w 8470950"/>
                <a:gd name="connsiteY349" fmla="*/ 2464803 h 8062378"/>
                <a:gd name="connsiteX350" fmla="*/ 1091768 w 8470950"/>
                <a:gd name="connsiteY350" fmla="*/ 2500314 h 8062378"/>
                <a:gd name="connsiteX351" fmla="*/ 1084886 w 8470950"/>
                <a:gd name="connsiteY351" fmla="*/ 2500035 h 8062378"/>
                <a:gd name="connsiteX352" fmla="*/ 7386914 w 8470950"/>
                <a:gd name="connsiteY352" fmla="*/ 1861817 h 8062378"/>
                <a:gd name="connsiteX353" fmla="*/ 7416273 w 8470950"/>
                <a:gd name="connsiteY353" fmla="*/ 1863117 h 8062378"/>
                <a:gd name="connsiteX354" fmla="*/ 7457548 w 8470950"/>
                <a:gd name="connsiteY354" fmla="*/ 2017305 h 8062378"/>
                <a:gd name="connsiteX355" fmla="*/ 7296200 w 8470950"/>
                <a:gd name="connsiteY355" fmla="*/ 2220382 h 8062378"/>
                <a:gd name="connsiteX356" fmla="*/ 7356236 w 8470950"/>
                <a:gd name="connsiteY356" fmla="*/ 2066194 h 8062378"/>
                <a:gd name="connsiteX357" fmla="*/ 7386914 w 8470950"/>
                <a:gd name="connsiteY357" fmla="*/ 1861817 h 8062378"/>
                <a:gd name="connsiteX358" fmla="*/ 7495212 w 8470950"/>
                <a:gd name="connsiteY358" fmla="*/ 1739369 h 8062378"/>
                <a:gd name="connsiteX359" fmla="*/ 7799720 w 8470950"/>
                <a:gd name="connsiteY359" fmla="*/ 1908475 h 8062378"/>
                <a:gd name="connsiteX360" fmla="*/ 7965132 w 8470950"/>
                <a:gd name="connsiteY360" fmla="*/ 1953570 h 8062378"/>
                <a:gd name="connsiteX361" fmla="*/ 7965132 w 8470950"/>
                <a:gd name="connsiteY361" fmla="*/ 2220382 h 8062378"/>
                <a:gd name="connsiteX362" fmla="*/ 7976410 w 8470950"/>
                <a:gd name="connsiteY362" fmla="*/ 2145223 h 8062378"/>
                <a:gd name="connsiteX363" fmla="*/ 7607993 w 8470950"/>
                <a:gd name="connsiteY363" fmla="*/ 1931022 h 8062378"/>
                <a:gd name="connsiteX364" fmla="*/ 7435062 w 8470950"/>
                <a:gd name="connsiteY364" fmla="*/ 1833317 h 8062378"/>
                <a:gd name="connsiteX365" fmla="*/ 7495212 w 8470950"/>
                <a:gd name="connsiteY365" fmla="*/ 1739369 h 8062378"/>
                <a:gd name="connsiteX366" fmla="*/ 4479942 w 8470950"/>
                <a:gd name="connsiteY366" fmla="*/ 1555215 h 8062378"/>
                <a:gd name="connsiteX367" fmla="*/ 3830688 w 8470950"/>
                <a:gd name="connsiteY367" fmla="*/ 2261654 h 8062378"/>
                <a:gd name="connsiteX368" fmla="*/ 4686351 w 8470950"/>
                <a:gd name="connsiteY368" fmla="*/ 1889647 h 8062378"/>
                <a:gd name="connsiteX369" fmla="*/ 4517470 w 8470950"/>
                <a:gd name="connsiteY369" fmla="*/ 1686733 h 8062378"/>
                <a:gd name="connsiteX370" fmla="*/ 4479942 w 8470950"/>
                <a:gd name="connsiteY370" fmla="*/ 1555215 h 8062378"/>
                <a:gd name="connsiteX371" fmla="*/ 2300620 w 8470950"/>
                <a:gd name="connsiteY371" fmla="*/ 1535357 h 8062378"/>
                <a:gd name="connsiteX372" fmla="*/ 2328941 w 8470950"/>
                <a:gd name="connsiteY372" fmla="*/ 1541437 h 8062378"/>
                <a:gd name="connsiteX373" fmla="*/ 2347689 w 8470950"/>
                <a:gd name="connsiteY373" fmla="*/ 1702537 h 8062378"/>
                <a:gd name="connsiteX374" fmla="*/ 2152700 w 8470950"/>
                <a:gd name="connsiteY374" fmla="*/ 1871129 h 8062378"/>
                <a:gd name="connsiteX375" fmla="*/ 2238946 w 8470950"/>
                <a:gd name="connsiteY375" fmla="*/ 1732509 h 8062378"/>
                <a:gd name="connsiteX376" fmla="*/ 2300620 w 8470950"/>
                <a:gd name="connsiteY376" fmla="*/ 1535357 h 8062378"/>
                <a:gd name="connsiteX377" fmla="*/ 2425856 w 8470950"/>
                <a:gd name="connsiteY377" fmla="*/ 1432550 h 8062378"/>
                <a:gd name="connsiteX378" fmla="*/ 2700124 w 8470950"/>
                <a:gd name="connsiteY378" fmla="*/ 1646541 h 8062378"/>
                <a:gd name="connsiteX379" fmla="*/ 2854164 w 8470950"/>
                <a:gd name="connsiteY379" fmla="*/ 1717871 h 8062378"/>
                <a:gd name="connsiteX380" fmla="*/ 2812836 w 8470950"/>
                <a:gd name="connsiteY380" fmla="*/ 1980667 h 8062378"/>
                <a:gd name="connsiteX381" fmla="*/ 2835379 w 8470950"/>
                <a:gd name="connsiteY381" fmla="*/ 1909336 h 8062378"/>
                <a:gd name="connsiteX382" fmla="*/ 2508512 w 8470950"/>
                <a:gd name="connsiteY382" fmla="*/ 1639032 h 8062378"/>
                <a:gd name="connsiteX383" fmla="*/ 2350714 w 8470950"/>
                <a:gd name="connsiteY383" fmla="*/ 1515143 h 8062378"/>
                <a:gd name="connsiteX384" fmla="*/ 2425856 w 8470950"/>
                <a:gd name="connsiteY384" fmla="*/ 1432550 h 8062378"/>
                <a:gd name="connsiteX385" fmla="*/ 7818464 w 8470950"/>
                <a:gd name="connsiteY385" fmla="*/ 1289099 h 8062378"/>
                <a:gd name="connsiteX386" fmla="*/ 8118379 w 8470950"/>
                <a:gd name="connsiteY386" fmla="*/ 1687262 h 8062378"/>
                <a:gd name="connsiteX387" fmla="*/ 8219600 w 8470950"/>
                <a:gd name="connsiteY387" fmla="*/ 1908881 h 8062378"/>
                <a:gd name="connsiteX388" fmla="*/ 8440788 w 8470950"/>
                <a:gd name="connsiteY388" fmla="*/ 2021569 h 8062378"/>
                <a:gd name="connsiteX389" fmla="*/ 8302077 w 8470950"/>
                <a:gd name="connsiteY389" fmla="*/ 2044106 h 8062378"/>
                <a:gd name="connsiteX390" fmla="*/ 8388303 w 8470950"/>
                <a:gd name="connsiteY390" fmla="*/ 2175575 h 8062378"/>
                <a:gd name="connsiteX391" fmla="*/ 8242094 w 8470950"/>
                <a:gd name="connsiteY391" fmla="*/ 2111719 h 8062378"/>
                <a:gd name="connsiteX392" fmla="*/ 8204605 w 8470950"/>
                <a:gd name="connsiteY392" fmla="*/ 2239431 h 8062378"/>
                <a:gd name="connsiteX393" fmla="*/ 8148371 w 8470950"/>
                <a:gd name="connsiteY393" fmla="*/ 2070400 h 8062378"/>
                <a:gd name="connsiteX394" fmla="*/ 7818464 w 8470950"/>
                <a:gd name="connsiteY394" fmla="*/ 1897612 h 8062378"/>
                <a:gd name="connsiteX395" fmla="*/ 7582280 w 8470950"/>
                <a:gd name="connsiteY395" fmla="*/ 1788681 h 8062378"/>
                <a:gd name="connsiteX396" fmla="*/ 7488557 w 8470950"/>
                <a:gd name="connsiteY396" fmla="*/ 1702287 h 8062378"/>
                <a:gd name="connsiteX397" fmla="*/ 7469812 w 8470950"/>
                <a:gd name="connsiteY397" fmla="*/ 1638431 h 8062378"/>
                <a:gd name="connsiteX398" fmla="*/ 7481059 w 8470950"/>
                <a:gd name="connsiteY398" fmla="*/ 1574574 h 8062378"/>
                <a:gd name="connsiteX399" fmla="*/ 7608523 w 8470950"/>
                <a:gd name="connsiteY399" fmla="*/ 1634675 h 8062378"/>
                <a:gd name="connsiteX400" fmla="*/ 7777225 w 8470950"/>
                <a:gd name="connsiteY400" fmla="*/ 1600868 h 8062378"/>
                <a:gd name="connsiteX401" fmla="*/ 7780974 w 8470950"/>
                <a:gd name="connsiteY401" fmla="*/ 1600868 h 8062378"/>
                <a:gd name="connsiteX402" fmla="*/ 7837208 w 8470950"/>
                <a:gd name="connsiteY402" fmla="*/ 1379249 h 8062378"/>
                <a:gd name="connsiteX403" fmla="*/ 7788472 w 8470950"/>
                <a:gd name="connsiteY403" fmla="*/ 1300368 h 8062378"/>
                <a:gd name="connsiteX404" fmla="*/ 7818464 w 8470950"/>
                <a:gd name="connsiteY404" fmla="*/ 1289099 h 8062378"/>
                <a:gd name="connsiteX405" fmla="*/ 7983772 w 8470950"/>
                <a:gd name="connsiteY405" fmla="*/ 1266174 h 8062378"/>
                <a:gd name="connsiteX406" fmla="*/ 8095805 w 8470950"/>
                <a:gd name="connsiteY406" fmla="*/ 1304712 h 8062378"/>
                <a:gd name="connsiteX407" fmla="*/ 8110836 w 8470950"/>
                <a:gd name="connsiteY407" fmla="*/ 1319728 h 8062378"/>
                <a:gd name="connsiteX408" fmla="*/ 8193510 w 8470950"/>
                <a:gd name="connsiteY408" fmla="*/ 1518695 h 8062378"/>
                <a:gd name="connsiteX409" fmla="*/ 8234847 w 8470950"/>
                <a:gd name="connsiteY409" fmla="*/ 1740186 h 8062378"/>
                <a:gd name="connsiteX410" fmla="*/ 8426501 w 8470950"/>
                <a:gd name="connsiteY410" fmla="*/ 1758957 h 8062378"/>
                <a:gd name="connsiteX411" fmla="*/ 8310006 w 8470950"/>
                <a:gd name="connsiteY411" fmla="*/ 1834039 h 8062378"/>
                <a:gd name="connsiteX412" fmla="*/ 8227332 w 8470950"/>
                <a:gd name="connsiteY412" fmla="*/ 1819022 h 8062378"/>
                <a:gd name="connsiteX413" fmla="*/ 8152173 w 8470950"/>
                <a:gd name="connsiteY413" fmla="*/ 1762711 h 8062378"/>
                <a:gd name="connsiteX414" fmla="*/ 8133384 w 8470950"/>
                <a:gd name="connsiteY414" fmla="*/ 1680121 h 8062378"/>
                <a:gd name="connsiteX415" fmla="*/ 7945488 w 8470950"/>
                <a:gd name="connsiteY415" fmla="*/ 1308466 h 8062378"/>
                <a:gd name="connsiteX416" fmla="*/ 7953004 w 8470950"/>
                <a:gd name="connsiteY416" fmla="*/ 1285942 h 8062378"/>
                <a:gd name="connsiteX417" fmla="*/ 7983772 w 8470950"/>
                <a:gd name="connsiteY417" fmla="*/ 1266174 h 8062378"/>
                <a:gd name="connsiteX418" fmla="*/ 7298653 w 8470950"/>
                <a:gd name="connsiteY418" fmla="*/ 1205004 h 8062378"/>
                <a:gd name="connsiteX419" fmla="*/ 7416850 w 8470950"/>
                <a:gd name="connsiteY419" fmla="*/ 1207112 h 8062378"/>
                <a:gd name="connsiteX420" fmla="*/ 7165448 w 8470950"/>
                <a:gd name="connsiteY420" fmla="*/ 1420763 h 8062378"/>
                <a:gd name="connsiteX421" fmla="*/ 6996595 w 8470950"/>
                <a:gd name="connsiteY421" fmla="*/ 1428260 h 8062378"/>
                <a:gd name="connsiteX422" fmla="*/ 6839000 w 8470950"/>
                <a:gd name="connsiteY422" fmla="*/ 1469491 h 8062378"/>
                <a:gd name="connsiteX423" fmla="*/ 7105411 w 8470950"/>
                <a:gd name="connsiteY423" fmla="*/ 1285826 h 8062378"/>
                <a:gd name="connsiteX424" fmla="*/ 7259255 w 8470950"/>
                <a:gd name="connsiteY424" fmla="*/ 1207112 h 8062378"/>
                <a:gd name="connsiteX425" fmla="*/ 7298653 w 8470950"/>
                <a:gd name="connsiteY425" fmla="*/ 1205004 h 8062378"/>
                <a:gd name="connsiteX426" fmla="*/ 8470950 w 8470950"/>
                <a:gd name="connsiteY426" fmla="*/ 1164691 h 8062378"/>
                <a:gd name="connsiteX427" fmla="*/ 8328468 w 8470950"/>
                <a:gd name="connsiteY427" fmla="*/ 1315319 h 8062378"/>
                <a:gd name="connsiteX428" fmla="*/ 8234730 w 8470950"/>
                <a:gd name="connsiteY428" fmla="*/ 1326616 h 8062378"/>
                <a:gd name="connsiteX429" fmla="*/ 8122244 w 8470950"/>
                <a:gd name="connsiteY429" fmla="*/ 1304022 h 8062378"/>
                <a:gd name="connsiteX430" fmla="*/ 8118495 w 8470950"/>
                <a:gd name="connsiteY430" fmla="*/ 1228708 h 8062378"/>
                <a:gd name="connsiteX431" fmla="*/ 8200984 w 8470950"/>
                <a:gd name="connsiteY431" fmla="*/ 1228708 h 8062378"/>
                <a:gd name="connsiteX432" fmla="*/ 8354715 w 8470950"/>
                <a:gd name="connsiteY432" fmla="*/ 1243771 h 8062378"/>
                <a:gd name="connsiteX433" fmla="*/ 8422206 w 8470950"/>
                <a:gd name="connsiteY433" fmla="*/ 1217411 h 8062378"/>
                <a:gd name="connsiteX434" fmla="*/ 8470950 w 8470950"/>
                <a:gd name="connsiteY434" fmla="*/ 1164691 h 8062378"/>
                <a:gd name="connsiteX435" fmla="*/ 2981508 w 8470950"/>
                <a:gd name="connsiteY435" fmla="*/ 1041057 h 8062378"/>
                <a:gd name="connsiteX436" fmla="*/ 3090245 w 8470950"/>
                <a:gd name="connsiteY436" fmla="*/ 1098108 h 8062378"/>
                <a:gd name="connsiteX437" fmla="*/ 3101507 w 8470950"/>
                <a:gd name="connsiteY437" fmla="*/ 1116891 h 8062378"/>
                <a:gd name="connsiteX438" fmla="*/ 3150303 w 8470950"/>
                <a:gd name="connsiteY438" fmla="*/ 1327253 h 8062378"/>
                <a:gd name="connsiteX439" fmla="*/ 3157811 w 8470950"/>
                <a:gd name="connsiteY439" fmla="*/ 1548885 h 8062378"/>
                <a:gd name="connsiteX440" fmla="*/ 3341738 w 8470950"/>
                <a:gd name="connsiteY440" fmla="*/ 1597719 h 8062378"/>
                <a:gd name="connsiteX441" fmla="*/ 3214115 w 8470950"/>
                <a:gd name="connsiteY441" fmla="*/ 1654066 h 8062378"/>
                <a:gd name="connsiteX442" fmla="*/ 3135290 w 8470950"/>
                <a:gd name="connsiteY442" fmla="*/ 1627771 h 8062378"/>
                <a:gd name="connsiteX443" fmla="*/ 3071477 w 8470950"/>
                <a:gd name="connsiteY443" fmla="*/ 1556398 h 8062378"/>
                <a:gd name="connsiteX444" fmla="*/ 3063970 w 8470950"/>
                <a:gd name="connsiteY444" fmla="*/ 1477512 h 8062378"/>
                <a:gd name="connsiteX445" fmla="*/ 2940101 w 8470950"/>
                <a:gd name="connsiteY445" fmla="*/ 1075570 h 8062378"/>
                <a:gd name="connsiteX446" fmla="*/ 2947608 w 8470950"/>
                <a:gd name="connsiteY446" fmla="*/ 1056787 h 8062378"/>
                <a:gd name="connsiteX447" fmla="*/ 2981508 w 8470950"/>
                <a:gd name="connsiteY447" fmla="*/ 1041057 h 8062378"/>
                <a:gd name="connsiteX448" fmla="*/ 2816907 w 8470950"/>
                <a:gd name="connsiteY448" fmla="*/ 1037692 h 8062378"/>
                <a:gd name="connsiteX449" fmla="*/ 3049997 w 8470950"/>
                <a:gd name="connsiteY449" fmla="*/ 1480652 h 8062378"/>
                <a:gd name="connsiteX450" fmla="*/ 3113909 w 8470950"/>
                <a:gd name="connsiteY450" fmla="*/ 1713394 h 8062378"/>
                <a:gd name="connsiteX451" fmla="*/ 3313163 w 8470950"/>
                <a:gd name="connsiteY451" fmla="*/ 1859796 h 8062378"/>
                <a:gd name="connsiteX452" fmla="*/ 3177821 w 8470950"/>
                <a:gd name="connsiteY452" fmla="*/ 1859796 h 8062378"/>
                <a:gd name="connsiteX453" fmla="*/ 3241732 w 8470950"/>
                <a:gd name="connsiteY453" fmla="*/ 2002445 h 8062378"/>
                <a:gd name="connsiteX454" fmla="*/ 3102630 w 8470950"/>
                <a:gd name="connsiteY454" fmla="*/ 1916105 h 8062378"/>
                <a:gd name="connsiteX455" fmla="*/ 3046237 w 8470950"/>
                <a:gd name="connsiteY455" fmla="*/ 2036230 h 8062378"/>
                <a:gd name="connsiteX456" fmla="*/ 3016161 w 8470950"/>
                <a:gd name="connsiteY456" fmla="*/ 1859796 h 8062378"/>
                <a:gd name="connsiteX457" fmla="*/ 2719159 w 8470950"/>
                <a:gd name="connsiteY457" fmla="*/ 1638316 h 8062378"/>
                <a:gd name="connsiteX458" fmla="*/ 2501107 w 8470950"/>
                <a:gd name="connsiteY458" fmla="*/ 1495668 h 8062378"/>
                <a:gd name="connsiteX459" fmla="*/ 2422158 w 8470950"/>
                <a:gd name="connsiteY459" fmla="*/ 1390558 h 8062378"/>
                <a:gd name="connsiteX460" fmla="*/ 2414639 w 8470950"/>
                <a:gd name="connsiteY460" fmla="*/ 1326742 h 8062378"/>
                <a:gd name="connsiteX461" fmla="*/ 2437196 w 8470950"/>
                <a:gd name="connsiteY461" fmla="*/ 1262926 h 8062378"/>
                <a:gd name="connsiteX462" fmla="*/ 2553740 w 8470950"/>
                <a:gd name="connsiteY462" fmla="*/ 1345512 h 8062378"/>
                <a:gd name="connsiteX463" fmla="*/ 2726678 w 8470950"/>
                <a:gd name="connsiteY463" fmla="*/ 1338004 h 8062378"/>
                <a:gd name="connsiteX464" fmla="*/ 2730438 w 8470950"/>
                <a:gd name="connsiteY464" fmla="*/ 1338004 h 8062378"/>
                <a:gd name="connsiteX465" fmla="*/ 2820666 w 8470950"/>
                <a:gd name="connsiteY465" fmla="*/ 1127785 h 8062378"/>
                <a:gd name="connsiteX466" fmla="*/ 2786831 w 8470950"/>
                <a:gd name="connsiteY466" fmla="*/ 1041446 h 8062378"/>
                <a:gd name="connsiteX467" fmla="*/ 2816907 w 8470950"/>
                <a:gd name="connsiteY467" fmla="*/ 1037692 h 8062378"/>
                <a:gd name="connsiteX468" fmla="*/ 3484614 w 8470950"/>
                <a:gd name="connsiteY468" fmla="*/ 1023404 h 8062378"/>
                <a:gd name="connsiteX469" fmla="*/ 3315941 w 8470950"/>
                <a:gd name="connsiteY469" fmla="*/ 1147229 h 8062378"/>
                <a:gd name="connsiteX470" fmla="*/ 3225983 w 8470950"/>
                <a:gd name="connsiteY470" fmla="*/ 1143477 h 8062378"/>
                <a:gd name="connsiteX471" fmla="*/ 3117283 w 8470950"/>
                <a:gd name="connsiteY471" fmla="*/ 1102202 h 8062378"/>
                <a:gd name="connsiteX472" fmla="*/ 3124779 w 8470950"/>
                <a:gd name="connsiteY472" fmla="*/ 1027156 h 8062378"/>
                <a:gd name="connsiteX473" fmla="*/ 3203493 w 8470950"/>
                <a:gd name="connsiteY473" fmla="*/ 1042166 h 8062378"/>
                <a:gd name="connsiteX474" fmla="*/ 3357172 w 8470950"/>
                <a:gd name="connsiteY474" fmla="*/ 1079688 h 8062378"/>
                <a:gd name="connsiteX475" fmla="*/ 3424641 w 8470950"/>
                <a:gd name="connsiteY475" fmla="*/ 1064679 h 8062378"/>
                <a:gd name="connsiteX476" fmla="*/ 3484614 w 8470950"/>
                <a:gd name="connsiteY476" fmla="*/ 1023404 h 8062378"/>
                <a:gd name="connsiteX477" fmla="*/ 8283626 w 8470950"/>
                <a:gd name="connsiteY477" fmla="*/ 699556 h 8062378"/>
                <a:gd name="connsiteX478" fmla="*/ 8268609 w 8470950"/>
                <a:gd name="connsiteY478" fmla="*/ 932486 h 8062378"/>
                <a:gd name="connsiteX479" fmla="*/ 8163491 w 8470950"/>
                <a:gd name="connsiteY479" fmla="*/ 1150388 h 8062378"/>
                <a:gd name="connsiteX480" fmla="*/ 7712984 w 8470950"/>
                <a:gd name="connsiteY480" fmla="*/ 1240554 h 8062378"/>
                <a:gd name="connsiteX481" fmla="*/ 7765543 w 8470950"/>
                <a:gd name="connsiteY481" fmla="*/ 1308178 h 8062378"/>
                <a:gd name="connsiteX482" fmla="*/ 7810594 w 8470950"/>
                <a:gd name="connsiteY482" fmla="*/ 1383317 h 8062378"/>
                <a:gd name="connsiteX483" fmla="*/ 7626637 w 8470950"/>
                <a:gd name="connsiteY483" fmla="*/ 1612490 h 8062378"/>
                <a:gd name="connsiteX484" fmla="*/ 7525273 w 8470950"/>
                <a:gd name="connsiteY484" fmla="*/ 1578677 h 8062378"/>
                <a:gd name="connsiteX485" fmla="*/ 7446434 w 8470950"/>
                <a:gd name="connsiteY485" fmla="*/ 1537351 h 8062378"/>
                <a:gd name="connsiteX486" fmla="*/ 7408892 w 8470950"/>
                <a:gd name="connsiteY486" fmla="*/ 1732712 h 8062378"/>
                <a:gd name="connsiteX487" fmla="*/ 7029715 w 8470950"/>
                <a:gd name="connsiteY487" fmla="*/ 1965642 h 8062378"/>
                <a:gd name="connsiteX488" fmla="*/ 6894563 w 8470950"/>
                <a:gd name="connsiteY488" fmla="*/ 1958128 h 8062378"/>
                <a:gd name="connsiteX489" fmla="*/ 6935859 w 8470950"/>
                <a:gd name="connsiteY489" fmla="*/ 1931829 h 8062378"/>
                <a:gd name="connsiteX490" fmla="*/ 6995927 w 8470950"/>
                <a:gd name="connsiteY490" fmla="*/ 1901774 h 8062378"/>
                <a:gd name="connsiteX491" fmla="*/ 7127325 w 8470950"/>
                <a:gd name="connsiteY491" fmla="*/ 1804094 h 8062378"/>
                <a:gd name="connsiteX492" fmla="*/ 7191147 w 8470950"/>
                <a:gd name="connsiteY492" fmla="*/ 1604976 h 8062378"/>
                <a:gd name="connsiteX493" fmla="*/ 7330053 w 8470950"/>
                <a:gd name="connsiteY493" fmla="*/ 1326963 h 8062378"/>
                <a:gd name="connsiteX494" fmla="*/ 7427663 w 8470950"/>
                <a:gd name="connsiteY494" fmla="*/ 1236797 h 8062378"/>
                <a:gd name="connsiteX495" fmla="*/ 7532781 w 8470950"/>
                <a:gd name="connsiteY495" fmla="*/ 1124089 h 8062378"/>
                <a:gd name="connsiteX496" fmla="*/ 7712984 w 8470950"/>
                <a:gd name="connsiteY496" fmla="*/ 1048951 h 8062378"/>
                <a:gd name="connsiteX497" fmla="*/ 8032093 w 8470950"/>
                <a:gd name="connsiteY497" fmla="*/ 977569 h 8062378"/>
                <a:gd name="connsiteX498" fmla="*/ 8170999 w 8470950"/>
                <a:gd name="connsiteY498" fmla="*/ 842319 h 8062378"/>
                <a:gd name="connsiteX499" fmla="*/ 8283626 w 8470950"/>
                <a:gd name="connsiteY499" fmla="*/ 699556 h 8062378"/>
                <a:gd name="connsiteX500" fmla="*/ 7734213 w 8470950"/>
                <a:gd name="connsiteY500" fmla="*/ 687302 h 8062378"/>
                <a:gd name="connsiteX501" fmla="*/ 7780388 w 8470950"/>
                <a:gd name="connsiteY501" fmla="*/ 688592 h 8062378"/>
                <a:gd name="connsiteX502" fmla="*/ 7701532 w 8470950"/>
                <a:gd name="connsiteY502" fmla="*/ 752417 h 8062378"/>
                <a:gd name="connsiteX503" fmla="*/ 7641451 w 8470950"/>
                <a:gd name="connsiteY503" fmla="*/ 880065 h 8062378"/>
                <a:gd name="connsiteX504" fmla="*/ 7600146 w 8470950"/>
                <a:gd name="connsiteY504" fmla="*/ 1003960 h 8062378"/>
                <a:gd name="connsiteX505" fmla="*/ 7558840 w 8470950"/>
                <a:gd name="connsiteY505" fmla="*/ 1086556 h 8062378"/>
                <a:gd name="connsiteX506" fmla="*/ 7510025 w 8470950"/>
                <a:gd name="connsiteY506" fmla="*/ 1116591 h 8062378"/>
                <a:gd name="connsiteX507" fmla="*/ 7434924 w 8470950"/>
                <a:gd name="connsiteY507" fmla="*/ 1191679 h 8062378"/>
                <a:gd name="connsiteX508" fmla="*/ 7419903 w 8470950"/>
                <a:gd name="connsiteY508" fmla="*/ 1176661 h 8062378"/>
                <a:gd name="connsiteX509" fmla="*/ 7412393 w 8470950"/>
                <a:gd name="connsiteY509" fmla="*/ 1165398 h 8062378"/>
                <a:gd name="connsiteX510" fmla="*/ 7397373 w 8470950"/>
                <a:gd name="connsiteY510" fmla="*/ 1120346 h 8062378"/>
                <a:gd name="connsiteX511" fmla="*/ 7408638 w 8470950"/>
                <a:gd name="connsiteY511" fmla="*/ 1018977 h 8062378"/>
                <a:gd name="connsiteX512" fmla="*/ 7525045 w 8470950"/>
                <a:gd name="connsiteY512" fmla="*/ 887574 h 8062378"/>
                <a:gd name="connsiteX513" fmla="*/ 7596391 w 8470950"/>
                <a:gd name="connsiteY513" fmla="*/ 741153 h 8062378"/>
                <a:gd name="connsiteX514" fmla="*/ 7734213 w 8470950"/>
                <a:gd name="connsiteY514" fmla="*/ 687302 h 8062378"/>
                <a:gd name="connsiteX515" fmla="*/ 3362023 w 8470950"/>
                <a:gd name="connsiteY515" fmla="*/ 549038 h 8062378"/>
                <a:gd name="connsiteX516" fmla="*/ 3344680 w 8470950"/>
                <a:gd name="connsiteY516" fmla="*/ 580215 h 8062378"/>
                <a:gd name="connsiteX517" fmla="*/ 3319336 w 8470950"/>
                <a:gd name="connsiteY517" fmla="*/ 756595 h 8062378"/>
                <a:gd name="connsiteX518" fmla="*/ 3180412 w 8470950"/>
                <a:gd name="connsiteY518" fmla="*/ 955624 h 8062378"/>
                <a:gd name="connsiteX519" fmla="*/ 2718586 w 8470950"/>
                <a:gd name="connsiteY519" fmla="*/ 970645 h 8062378"/>
                <a:gd name="connsiteX520" fmla="*/ 2763642 w 8470950"/>
                <a:gd name="connsiteY520" fmla="*/ 1049505 h 8062378"/>
                <a:gd name="connsiteX521" fmla="*/ 2793681 w 8470950"/>
                <a:gd name="connsiteY521" fmla="*/ 1132121 h 8062378"/>
                <a:gd name="connsiteX522" fmla="*/ 2572154 w 8470950"/>
                <a:gd name="connsiteY522" fmla="*/ 1327394 h 8062378"/>
                <a:gd name="connsiteX523" fmla="*/ 2482041 w 8470950"/>
                <a:gd name="connsiteY523" fmla="*/ 1274820 h 8062378"/>
                <a:gd name="connsiteX524" fmla="*/ 2410702 w 8470950"/>
                <a:gd name="connsiteY524" fmla="*/ 1222247 h 8062378"/>
                <a:gd name="connsiteX525" fmla="*/ 2343118 w 8470950"/>
                <a:gd name="connsiteY525" fmla="*/ 1410010 h 8062378"/>
                <a:gd name="connsiteX526" fmla="*/ 1930102 w 8470950"/>
                <a:gd name="connsiteY526" fmla="*/ 1578997 h 8062378"/>
                <a:gd name="connsiteX527" fmla="*/ 1887658 w 8470950"/>
                <a:gd name="connsiteY527" fmla="*/ 1572169 h 8062378"/>
                <a:gd name="connsiteX528" fmla="*/ 1966586 w 8470950"/>
                <a:gd name="connsiteY528" fmla="*/ 1496918 h 8062378"/>
                <a:gd name="connsiteX529" fmla="*/ 1970864 w 8470950"/>
                <a:gd name="connsiteY529" fmla="*/ 1493213 h 8062378"/>
                <a:gd name="connsiteX530" fmla="*/ 1989239 w 8470950"/>
                <a:gd name="connsiteY530" fmla="*/ 1487932 h 8062378"/>
                <a:gd name="connsiteX531" fmla="*/ 2054007 w 8470950"/>
                <a:gd name="connsiteY531" fmla="*/ 1436297 h 8062378"/>
                <a:gd name="connsiteX532" fmla="*/ 2070406 w 8470950"/>
                <a:gd name="connsiteY532" fmla="*/ 1406987 h 8062378"/>
                <a:gd name="connsiteX533" fmla="*/ 2184387 w 8470950"/>
                <a:gd name="connsiteY533" fmla="*/ 1308254 h 8062378"/>
                <a:gd name="connsiteX534" fmla="*/ 2890031 w 8470950"/>
                <a:gd name="connsiteY534" fmla="*/ 806569 h 8062378"/>
                <a:gd name="connsiteX535" fmla="*/ 2938543 w 8470950"/>
                <a:gd name="connsiteY535" fmla="*/ 778675 h 8062378"/>
                <a:gd name="connsiteX536" fmla="*/ 2995201 w 8470950"/>
                <a:gd name="connsiteY536" fmla="*/ 776604 h 8062378"/>
                <a:gd name="connsiteX537" fmla="*/ 3075281 w 8470950"/>
                <a:gd name="connsiteY537" fmla="*/ 764106 h 8062378"/>
                <a:gd name="connsiteX538" fmla="*/ 3236733 w 8470950"/>
                <a:gd name="connsiteY538" fmla="*/ 655203 h 8062378"/>
                <a:gd name="connsiteX539" fmla="*/ 3260493 w 8470950"/>
                <a:gd name="connsiteY539" fmla="*/ 615245 h 8062378"/>
                <a:gd name="connsiteX540" fmla="*/ 3276097 w 8470950"/>
                <a:gd name="connsiteY540" fmla="*/ 593047 h 8062378"/>
                <a:gd name="connsiteX541" fmla="*/ 5141316 w 8470950"/>
                <a:gd name="connsiteY541" fmla="*/ 0 h 8062378"/>
                <a:gd name="connsiteX542" fmla="*/ 5099126 w 8470950"/>
                <a:gd name="connsiteY542" fmla="*/ 32957 h 8062378"/>
                <a:gd name="connsiteX543" fmla="*/ 5061813 w 8470950"/>
                <a:gd name="connsiteY543" fmla="*/ 65402 h 8062378"/>
                <a:gd name="connsiteX544" fmla="*/ 4922891 w 8470950"/>
                <a:gd name="connsiteY544" fmla="*/ 332002 h 8062378"/>
                <a:gd name="connsiteX545" fmla="*/ 5106871 w 8470950"/>
                <a:gd name="connsiteY545" fmla="*/ 493464 h 8062378"/>
                <a:gd name="connsiteX546" fmla="*/ 5181963 w 8470950"/>
                <a:gd name="connsiteY546" fmla="*/ 185559 h 8062378"/>
                <a:gd name="connsiteX547" fmla="*/ 5110624 w 8470950"/>
                <a:gd name="connsiteY547" fmla="*/ 801368 h 8062378"/>
                <a:gd name="connsiteX548" fmla="*/ 4930400 w 8470950"/>
                <a:gd name="connsiteY548" fmla="*/ 898996 h 8062378"/>
                <a:gd name="connsiteX549" fmla="*/ 4934156 w 8470950"/>
                <a:gd name="connsiteY549" fmla="*/ 1116783 h 8062378"/>
                <a:gd name="connsiteX550" fmla="*/ 4746422 w 8470950"/>
                <a:gd name="connsiteY550" fmla="*/ 1266979 h 8062378"/>
                <a:gd name="connsiteX551" fmla="*/ 4686346 w 8470950"/>
                <a:gd name="connsiteY551" fmla="*/ 1886544 h 8062378"/>
                <a:gd name="connsiteX552" fmla="*/ 5016757 w 8470950"/>
                <a:gd name="connsiteY552" fmla="*/ 1691286 h 8062378"/>
                <a:gd name="connsiteX553" fmla="*/ 5655052 w 8470950"/>
                <a:gd name="connsiteY553" fmla="*/ 1255716 h 8062378"/>
                <a:gd name="connsiteX554" fmla="*/ 5722636 w 8470950"/>
                <a:gd name="connsiteY554" fmla="*/ 1150577 h 8062378"/>
                <a:gd name="connsiteX555" fmla="*/ 5685089 w 8470950"/>
                <a:gd name="connsiteY555" fmla="*/ 955320 h 8062378"/>
                <a:gd name="connsiteX556" fmla="*/ 5482337 w 8470950"/>
                <a:gd name="connsiteY556" fmla="*/ 887731 h 8062378"/>
                <a:gd name="connsiteX557" fmla="*/ 5471073 w 8470950"/>
                <a:gd name="connsiteY557" fmla="*/ 1075478 h 8062378"/>
                <a:gd name="connsiteX558" fmla="*/ 5519884 w 8470950"/>
                <a:gd name="connsiteY558" fmla="*/ 793858 h 8062378"/>
                <a:gd name="connsiteX559" fmla="*/ 5808994 w 8470950"/>
                <a:gd name="connsiteY559" fmla="*/ 1086744 h 8062378"/>
                <a:gd name="connsiteX560" fmla="*/ 5854050 w 8470950"/>
                <a:gd name="connsiteY560" fmla="*/ 966585 h 8062378"/>
                <a:gd name="connsiteX561" fmla="*/ 5613751 w 8470950"/>
                <a:gd name="connsiteY561" fmla="*/ 699985 h 8062378"/>
                <a:gd name="connsiteX562" fmla="*/ 5486092 w 8470950"/>
                <a:gd name="connsiteY562" fmla="*/ 726269 h 8062378"/>
                <a:gd name="connsiteX563" fmla="*/ 5542412 w 8470950"/>
                <a:gd name="connsiteY563" fmla="*/ 662436 h 8062378"/>
                <a:gd name="connsiteX564" fmla="*/ 5816503 w 8470950"/>
                <a:gd name="connsiteY564" fmla="*/ 684965 h 8062378"/>
                <a:gd name="connsiteX565" fmla="*/ 5925388 w 8470950"/>
                <a:gd name="connsiteY565" fmla="*/ 936546 h 8062378"/>
                <a:gd name="connsiteX566" fmla="*/ 5929143 w 8470950"/>
                <a:gd name="connsiteY566" fmla="*/ 684965 h 8062378"/>
                <a:gd name="connsiteX567" fmla="*/ 5685089 w 8470950"/>
                <a:gd name="connsiteY567" fmla="*/ 527258 h 8062378"/>
                <a:gd name="connsiteX568" fmla="*/ 5771447 w 8470950"/>
                <a:gd name="connsiteY568" fmla="*/ 497219 h 8062378"/>
                <a:gd name="connsiteX569" fmla="*/ 5857804 w 8470950"/>
                <a:gd name="connsiteY569" fmla="*/ 512238 h 8062378"/>
                <a:gd name="connsiteX570" fmla="*/ 5966689 w 8470950"/>
                <a:gd name="connsiteY570" fmla="*/ 643661 h 8062378"/>
                <a:gd name="connsiteX571" fmla="*/ 5944161 w 8470950"/>
                <a:gd name="connsiteY571" fmla="*/ 482199 h 8062378"/>
                <a:gd name="connsiteX572" fmla="*/ 6083085 w 8470950"/>
                <a:gd name="connsiteY572" fmla="*/ 219354 h 8062378"/>
                <a:gd name="connsiteX573" fmla="*/ 6184461 w 8470950"/>
                <a:gd name="connsiteY573" fmla="*/ 144255 h 8062378"/>
                <a:gd name="connsiteX574" fmla="*/ 6124386 w 8470950"/>
                <a:gd name="connsiteY574" fmla="*/ 403345 h 8062378"/>
                <a:gd name="connsiteX575" fmla="*/ 6154423 w 8470950"/>
                <a:gd name="connsiteY575" fmla="*/ 602357 h 8062378"/>
                <a:gd name="connsiteX576" fmla="*/ 5985463 w 8470950"/>
                <a:gd name="connsiteY576" fmla="*/ 1064213 h 8062378"/>
                <a:gd name="connsiteX577" fmla="*/ 6755171 w 8470950"/>
                <a:gd name="connsiteY577" fmla="*/ 872712 h 8062378"/>
                <a:gd name="connsiteX578" fmla="*/ 7314618 w 8470950"/>
                <a:gd name="connsiteY578" fmla="*/ 1082988 h 8062378"/>
                <a:gd name="connsiteX579" fmla="*/ 7400975 w 8470950"/>
                <a:gd name="connsiteY579" fmla="*/ 1184372 h 8062378"/>
                <a:gd name="connsiteX580" fmla="*/ 7284580 w 8470950"/>
                <a:gd name="connsiteY580" fmla="*/ 1124292 h 8062378"/>
                <a:gd name="connsiteX581" fmla="*/ 6751417 w 8470950"/>
                <a:gd name="connsiteY581" fmla="*/ 962831 h 8062378"/>
                <a:gd name="connsiteX582" fmla="*/ 5962935 w 8470950"/>
                <a:gd name="connsiteY582" fmla="*/ 1210657 h 8062378"/>
                <a:gd name="connsiteX583" fmla="*/ 5088096 w 8470950"/>
                <a:gd name="connsiteY583" fmla="*/ 1800180 h 8062378"/>
                <a:gd name="connsiteX584" fmla="*/ 3357192 w 8470950"/>
                <a:gd name="connsiteY584" fmla="*/ 2502352 h 8062378"/>
                <a:gd name="connsiteX585" fmla="*/ 2471089 w 8470950"/>
                <a:gd name="connsiteY585" fmla="*/ 2626265 h 8062378"/>
                <a:gd name="connsiteX586" fmla="*/ 2200752 w 8470950"/>
                <a:gd name="connsiteY586" fmla="*/ 2581206 h 8062378"/>
                <a:gd name="connsiteX587" fmla="*/ 2272091 w 8470950"/>
                <a:gd name="connsiteY587" fmla="*/ 2645040 h 8062378"/>
                <a:gd name="connsiteX588" fmla="*/ 2320901 w 8470950"/>
                <a:gd name="connsiteY588" fmla="*/ 2697608 h 8062378"/>
                <a:gd name="connsiteX589" fmla="*/ 2358448 w 8470950"/>
                <a:gd name="connsiteY589" fmla="*/ 2716383 h 8062378"/>
                <a:gd name="connsiteX590" fmla="*/ 2418523 w 8470950"/>
                <a:gd name="connsiteY590" fmla="*/ 2723893 h 8062378"/>
                <a:gd name="connsiteX591" fmla="*/ 2606257 w 8470950"/>
                <a:gd name="connsiteY591" fmla="*/ 2787727 h 8062378"/>
                <a:gd name="connsiteX592" fmla="*/ 3357192 w 8470950"/>
                <a:gd name="connsiteY592" fmla="*/ 3166975 h 8062378"/>
                <a:gd name="connsiteX593" fmla="*/ 4036788 w 8470950"/>
                <a:gd name="connsiteY593" fmla="*/ 3512429 h 8062378"/>
                <a:gd name="connsiteX594" fmla="*/ 4633782 w 8470950"/>
                <a:gd name="connsiteY594" fmla="*/ 3677645 h 8062378"/>
                <a:gd name="connsiteX595" fmla="*/ 5287094 w 8470950"/>
                <a:gd name="connsiteY595" fmla="*/ 3572507 h 8062378"/>
                <a:gd name="connsiteX596" fmla="*/ 5523638 w 8470950"/>
                <a:gd name="connsiteY596" fmla="*/ 3046816 h 8062378"/>
                <a:gd name="connsiteX597" fmla="*/ 5365943 w 8470950"/>
                <a:gd name="connsiteY597" fmla="*/ 2708874 h 8062378"/>
                <a:gd name="connsiteX598" fmla="*/ 5080588 w 8470950"/>
                <a:gd name="connsiteY598" fmla="*/ 2543657 h 8062378"/>
                <a:gd name="connsiteX599" fmla="*/ 4731402 w 8470950"/>
                <a:gd name="connsiteY599" fmla="*/ 2554921 h 8062378"/>
                <a:gd name="connsiteX600" fmla="*/ 4581215 w 8470950"/>
                <a:gd name="connsiteY600" fmla="*/ 2690099 h 8062378"/>
                <a:gd name="connsiteX601" fmla="*/ 4874080 w 8470950"/>
                <a:gd name="connsiteY601" fmla="*/ 2479823 h 8062378"/>
                <a:gd name="connsiteX602" fmla="*/ 5279585 w 8470950"/>
                <a:gd name="connsiteY602" fmla="*/ 2521127 h 8062378"/>
                <a:gd name="connsiteX603" fmla="*/ 5523638 w 8470950"/>
                <a:gd name="connsiteY603" fmla="*/ 2877845 h 8062378"/>
                <a:gd name="connsiteX604" fmla="*/ 5516129 w 8470950"/>
                <a:gd name="connsiteY604" fmla="*/ 3302152 h 8062378"/>
                <a:gd name="connsiteX605" fmla="*/ 4911627 w 8470950"/>
                <a:gd name="connsiteY605" fmla="*/ 3797803 h 8062378"/>
                <a:gd name="connsiteX606" fmla="*/ 4153182 w 8470950"/>
                <a:gd name="connsiteY606" fmla="*/ 3610055 h 8062378"/>
                <a:gd name="connsiteX607" fmla="*/ 3098119 w 8470950"/>
                <a:gd name="connsiteY607" fmla="*/ 3058082 h 8062378"/>
                <a:gd name="connsiteX608" fmla="*/ 2632539 w 8470950"/>
                <a:gd name="connsiteY608" fmla="*/ 2847806 h 8062378"/>
                <a:gd name="connsiteX609" fmla="*/ 2501126 w 8470950"/>
                <a:gd name="connsiteY609" fmla="*/ 2814011 h 8062378"/>
                <a:gd name="connsiteX610" fmla="*/ 2557446 w 8470950"/>
                <a:gd name="connsiteY610" fmla="*/ 2851560 h 8062378"/>
                <a:gd name="connsiteX611" fmla="*/ 3721395 w 8470950"/>
                <a:gd name="connsiteY611" fmla="*/ 3745234 h 8062378"/>
                <a:gd name="connsiteX612" fmla="*/ 5001739 w 8470950"/>
                <a:gd name="connsiteY612" fmla="*/ 4105706 h 8062378"/>
                <a:gd name="connsiteX613" fmla="*/ 5103115 w 8470950"/>
                <a:gd name="connsiteY613" fmla="*/ 4083177 h 8062378"/>
                <a:gd name="connsiteX614" fmla="*/ 5230774 w 8470950"/>
                <a:gd name="connsiteY614" fmla="*/ 4038117 h 8062378"/>
                <a:gd name="connsiteX615" fmla="*/ 5538657 w 8470950"/>
                <a:gd name="connsiteY615" fmla="*/ 3831596 h 8062378"/>
                <a:gd name="connsiteX616" fmla="*/ 5662561 w 8470950"/>
                <a:gd name="connsiteY616" fmla="*/ 3339701 h 8062378"/>
                <a:gd name="connsiteX617" fmla="*/ 5906615 w 8470950"/>
                <a:gd name="connsiteY617" fmla="*/ 2810256 h 8062378"/>
                <a:gd name="connsiteX618" fmla="*/ 5594977 w 8470950"/>
                <a:gd name="connsiteY618" fmla="*/ 2239507 h 8062378"/>
                <a:gd name="connsiteX619" fmla="*/ 5106871 w 8470950"/>
                <a:gd name="connsiteY619" fmla="*/ 2055516 h 8062378"/>
                <a:gd name="connsiteX620" fmla="*/ 4611253 w 8470950"/>
                <a:gd name="connsiteY620" fmla="*/ 2194448 h 8062378"/>
                <a:gd name="connsiteX621" fmla="*/ 4239540 w 8470950"/>
                <a:gd name="connsiteY621" fmla="*/ 2712627 h 8062378"/>
                <a:gd name="connsiteX622" fmla="*/ 4461067 w 8470950"/>
                <a:gd name="connsiteY622" fmla="*/ 3208279 h 8062378"/>
                <a:gd name="connsiteX623" fmla="*/ 5016757 w 8470950"/>
                <a:gd name="connsiteY623" fmla="*/ 3335947 h 8062378"/>
                <a:gd name="connsiteX624" fmla="*/ 5302114 w 8470950"/>
                <a:gd name="connsiteY624" fmla="*/ 3118161 h 8062378"/>
                <a:gd name="connsiteX625" fmla="*/ 4753930 w 8470950"/>
                <a:gd name="connsiteY625" fmla="*/ 3448594 h 8062378"/>
                <a:gd name="connsiteX626" fmla="*/ 4126901 w 8470950"/>
                <a:gd name="connsiteY626" fmla="*/ 3065591 h 8062378"/>
                <a:gd name="connsiteX627" fmla="*/ 4115636 w 8470950"/>
                <a:gd name="connsiteY627" fmla="*/ 2641284 h 8062378"/>
                <a:gd name="connsiteX628" fmla="*/ 4337161 w 8470950"/>
                <a:gd name="connsiteY628" fmla="*/ 2318361 h 8062378"/>
                <a:gd name="connsiteX629" fmla="*/ 5016757 w 8470950"/>
                <a:gd name="connsiteY629" fmla="*/ 1995437 h 8062378"/>
                <a:gd name="connsiteX630" fmla="*/ 5688844 w 8470950"/>
                <a:gd name="connsiteY630" fmla="*/ 2243262 h 8062378"/>
                <a:gd name="connsiteX631" fmla="*/ 5917879 w 8470950"/>
                <a:gd name="connsiteY631" fmla="*/ 2539902 h 8062378"/>
                <a:gd name="connsiteX632" fmla="*/ 5981709 w 8470950"/>
                <a:gd name="connsiteY632" fmla="*/ 2904130 h 8062378"/>
                <a:gd name="connsiteX633" fmla="*/ 5808994 w 8470950"/>
                <a:gd name="connsiteY633" fmla="*/ 3591282 h 8062378"/>
                <a:gd name="connsiteX634" fmla="*/ 5602486 w 8470950"/>
                <a:gd name="connsiteY634" fmla="*/ 3865392 h 8062378"/>
                <a:gd name="connsiteX635" fmla="*/ 5609996 w 8470950"/>
                <a:gd name="connsiteY635" fmla="*/ 3865392 h 8062378"/>
                <a:gd name="connsiteX636" fmla="*/ 5688844 w 8470950"/>
                <a:gd name="connsiteY636" fmla="*/ 3869147 h 8062378"/>
                <a:gd name="connsiteX637" fmla="*/ 5752673 w 8470950"/>
                <a:gd name="connsiteY637" fmla="*/ 3820333 h 8062378"/>
                <a:gd name="connsiteX638" fmla="*/ 5651297 w 8470950"/>
                <a:gd name="connsiteY638" fmla="*/ 4004323 h 8062378"/>
                <a:gd name="connsiteX639" fmla="*/ 5493601 w 8470950"/>
                <a:gd name="connsiteY639" fmla="*/ 4049382 h 8062378"/>
                <a:gd name="connsiteX640" fmla="*/ 5640033 w 8470950"/>
                <a:gd name="connsiteY640" fmla="*/ 4259658 h 8062378"/>
                <a:gd name="connsiteX641" fmla="*/ 5504865 w 8470950"/>
                <a:gd name="connsiteY641" fmla="*/ 4255903 h 8062378"/>
                <a:gd name="connsiteX642" fmla="*/ 5377206 w 8470950"/>
                <a:gd name="connsiteY642" fmla="*/ 4214599 h 8062378"/>
                <a:gd name="connsiteX643" fmla="*/ 5373451 w 8470950"/>
                <a:gd name="connsiteY643" fmla="*/ 4349777 h 8062378"/>
                <a:gd name="connsiteX644" fmla="*/ 5227020 w 8470950"/>
                <a:gd name="connsiteY644" fmla="*/ 4473689 h 8062378"/>
                <a:gd name="connsiteX645" fmla="*/ 5294603 w 8470950"/>
                <a:gd name="connsiteY645" fmla="*/ 4282188 h 8062378"/>
                <a:gd name="connsiteX646" fmla="*/ 5227020 w 8470950"/>
                <a:gd name="connsiteY646" fmla="*/ 4162030 h 8062378"/>
                <a:gd name="connsiteX647" fmla="*/ 5155680 w 8470950"/>
                <a:gd name="connsiteY647" fmla="*/ 4135746 h 8062378"/>
                <a:gd name="connsiteX648" fmla="*/ 4190729 w 8470950"/>
                <a:gd name="connsiteY648" fmla="*/ 4056892 h 8062378"/>
                <a:gd name="connsiteX649" fmla="*/ 3837790 w 8470950"/>
                <a:gd name="connsiteY649" fmla="*/ 3880411 h 8062378"/>
                <a:gd name="connsiteX650" fmla="*/ 4063070 w 8470950"/>
                <a:gd name="connsiteY650" fmla="*/ 4556298 h 8062378"/>
                <a:gd name="connsiteX651" fmla="*/ 4006750 w 8470950"/>
                <a:gd name="connsiteY651" fmla="*/ 4796613 h 8062378"/>
                <a:gd name="connsiteX652" fmla="*/ 4051806 w 8470950"/>
                <a:gd name="connsiteY652" fmla="*/ 5127047 h 8062378"/>
                <a:gd name="connsiteX653" fmla="*/ 3935411 w 8470950"/>
                <a:gd name="connsiteY653" fmla="*/ 5021910 h 8062378"/>
                <a:gd name="connsiteX654" fmla="*/ 3792735 w 8470950"/>
                <a:gd name="connsiteY654" fmla="*/ 4676456 h 8062378"/>
                <a:gd name="connsiteX655" fmla="*/ 3837790 w 8470950"/>
                <a:gd name="connsiteY655" fmla="*/ 4484954 h 8062378"/>
                <a:gd name="connsiteX656" fmla="*/ 3687604 w 8470950"/>
                <a:gd name="connsiteY656" fmla="*/ 4631396 h 8062378"/>
                <a:gd name="connsiteX657" fmla="*/ 3578717 w 8470950"/>
                <a:gd name="connsiteY657" fmla="*/ 4638906 h 8062378"/>
                <a:gd name="connsiteX658" fmla="*/ 3477341 w 8470950"/>
                <a:gd name="connsiteY658" fmla="*/ 4593847 h 8062378"/>
                <a:gd name="connsiteX659" fmla="*/ 3796488 w 8470950"/>
                <a:gd name="connsiteY659" fmla="*/ 4424875 h 8062378"/>
                <a:gd name="connsiteX660" fmla="*/ 3822771 w 8470950"/>
                <a:gd name="connsiteY660" fmla="*/ 4116971 h 8062378"/>
                <a:gd name="connsiteX661" fmla="*/ 3657565 w 8470950"/>
                <a:gd name="connsiteY661" fmla="*/ 4413611 h 8062378"/>
                <a:gd name="connsiteX662" fmla="*/ 3315890 w 8470950"/>
                <a:gd name="connsiteY662" fmla="*/ 4409856 h 8062378"/>
                <a:gd name="connsiteX663" fmla="*/ 3252061 w 8470950"/>
                <a:gd name="connsiteY663" fmla="*/ 4327247 h 8062378"/>
                <a:gd name="connsiteX664" fmla="*/ 3406002 w 8470950"/>
                <a:gd name="connsiteY664" fmla="*/ 4368551 h 8062378"/>
                <a:gd name="connsiteX665" fmla="*/ 3740168 w 8470950"/>
                <a:gd name="connsiteY665" fmla="*/ 4071912 h 8062378"/>
                <a:gd name="connsiteX666" fmla="*/ 3695113 w 8470950"/>
                <a:gd name="connsiteY666" fmla="*/ 3914205 h 8062378"/>
                <a:gd name="connsiteX667" fmla="*/ 3300871 w 8470950"/>
                <a:gd name="connsiteY667" fmla="*/ 4244639 h 8062378"/>
                <a:gd name="connsiteX668" fmla="*/ 3274589 w 8470950"/>
                <a:gd name="connsiteY668" fmla="*/ 3891676 h 8062378"/>
                <a:gd name="connsiteX669" fmla="*/ 3267079 w 8470950"/>
                <a:gd name="connsiteY669" fmla="*/ 4120726 h 8062378"/>
                <a:gd name="connsiteX670" fmla="*/ 3526152 w 8470950"/>
                <a:gd name="connsiteY670" fmla="*/ 4064402 h 8062378"/>
                <a:gd name="connsiteX671" fmla="*/ 3597492 w 8470950"/>
                <a:gd name="connsiteY671" fmla="*/ 3827842 h 8062378"/>
                <a:gd name="connsiteX672" fmla="*/ 3511133 w 8470950"/>
                <a:gd name="connsiteY672" fmla="*/ 3670135 h 8062378"/>
                <a:gd name="connsiteX673" fmla="*/ 3289607 w 8470950"/>
                <a:gd name="connsiteY673" fmla="*/ 3512429 h 8062378"/>
                <a:gd name="connsiteX674" fmla="*/ 2568710 w 8470950"/>
                <a:gd name="connsiteY674" fmla="*/ 2979227 h 8062378"/>
                <a:gd name="connsiteX675" fmla="*/ 2456071 w 8470950"/>
                <a:gd name="connsiteY675" fmla="*/ 2915393 h 8062378"/>
                <a:gd name="connsiteX676" fmla="*/ 2553692 w 8470950"/>
                <a:gd name="connsiteY676" fmla="*/ 3125670 h 8062378"/>
                <a:gd name="connsiteX677" fmla="*/ 2857820 w 8470950"/>
                <a:gd name="connsiteY677" fmla="*/ 3452350 h 8062378"/>
                <a:gd name="connsiteX678" fmla="*/ 2519900 w 8470950"/>
                <a:gd name="connsiteY678" fmla="*/ 3403535 h 8062378"/>
                <a:gd name="connsiteX679" fmla="*/ 2662577 w 8470950"/>
                <a:gd name="connsiteY679" fmla="*/ 3752744 h 8062378"/>
                <a:gd name="connsiteX680" fmla="*/ 2970460 w 8470950"/>
                <a:gd name="connsiteY680" fmla="*/ 3951755 h 8062378"/>
                <a:gd name="connsiteX681" fmla="*/ 2673841 w 8470950"/>
                <a:gd name="connsiteY681" fmla="*/ 4008078 h 8062378"/>
                <a:gd name="connsiteX682" fmla="*/ 2519900 w 8470950"/>
                <a:gd name="connsiteY682" fmla="*/ 3839107 h 8062378"/>
                <a:gd name="connsiteX683" fmla="*/ 2996743 w 8470950"/>
                <a:gd name="connsiteY683" fmla="*/ 4436140 h 8062378"/>
                <a:gd name="connsiteX684" fmla="*/ 2579974 w 8470950"/>
                <a:gd name="connsiteY684" fmla="*/ 4417365 h 8062378"/>
                <a:gd name="connsiteX685" fmla="*/ 2313392 w 8470950"/>
                <a:gd name="connsiteY685" fmla="*/ 4090687 h 8062378"/>
                <a:gd name="connsiteX686" fmla="*/ 2745180 w 8470950"/>
                <a:gd name="connsiteY686" fmla="*/ 4804123 h 8062378"/>
                <a:gd name="connsiteX687" fmla="*/ 2763953 w 8470950"/>
                <a:gd name="connsiteY687" fmla="*/ 4830408 h 8062378"/>
                <a:gd name="connsiteX688" fmla="*/ 3015516 w 8470950"/>
                <a:gd name="connsiteY688" fmla="*/ 5198391 h 8062378"/>
                <a:gd name="connsiteX689" fmla="*/ 3466078 w 8470950"/>
                <a:gd name="connsiteY689" fmla="*/ 5630208 h 8062378"/>
                <a:gd name="connsiteX690" fmla="*/ 3980468 w 8470950"/>
                <a:gd name="connsiteY690" fmla="*/ 5709061 h 8062378"/>
                <a:gd name="connsiteX691" fmla="*/ 4479839 w 8470950"/>
                <a:gd name="connsiteY691" fmla="*/ 6009456 h 8062378"/>
                <a:gd name="connsiteX692" fmla="*/ 4952928 w 8470950"/>
                <a:gd name="connsiteY692" fmla="*/ 6028230 h 8062378"/>
                <a:gd name="connsiteX693" fmla="*/ 5257056 w 8470950"/>
                <a:gd name="connsiteY693" fmla="*/ 5990681 h 8062378"/>
                <a:gd name="connsiteX694" fmla="*/ 5546166 w 8470950"/>
                <a:gd name="connsiteY694" fmla="*/ 6080799 h 8062378"/>
                <a:gd name="connsiteX695" fmla="*/ 5748919 w 8470950"/>
                <a:gd name="connsiteY695" fmla="*/ 6294830 h 8062378"/>
                <a:gd name="connsiteX696" fmla="*/ 5782711 w 8470950"/>
                <a:gd name="connsiteY696" fmla="*/ 6441273 h 8062378"/>
                <a:gd name="connsiteX697" fmla="*/ 5613751 w 8470950"/>
                <a:gd name="connsiteY697" fmla="*/ 6272301 h 8062378"/>
                <a:gd name="connsiteX698" fmla="*/ 5347169 w 8470950"/>
                <a:gd name="connsiteY698" fmla="*/ 6174673 h 8062378"/>
                <a:gd name="connsiteX699" fmla="*/ 4750176 w 8470950"/>
                <a:gd name="connsiteY699" fmla="*/ 6084554 h 8062378"/>
                <a:gd name="connsiteX700" fmla="*/ 3529907 w 8470950"/>
                <a:gd name="connsiteY700" fmla="*/ 5754120 h 8062378"/>
                <a:gd name="connsiteX701" fmla="*/ 2977970 w 8470950"/>
                <a:gd name="connsiteY701" fmla="*/ 5239695 h 8062378"/>
                <a:gd name="connsiteX702" fmla="*/ 3105628 w 8470950"/>
                <a:gd name="connsiteY702" fmla="*/ 5600168 h 8062378"/>
                <a:gd name="connsiteX703" fmla="*/ 3146930 w 8470950"/>
                <a:gd name="connsiteY703" fmla="*/ 5817954 h 8062378"/>
                <a:gd name="connsiteX704" fmla="*/ 3270835 w 8470950"/>
                <a:gd name="connsiteY704" fmla="*/ 6009456 h 8062378"/>
                <a:gd name="connsiteX705" fmla="*/ 3432285 w 8470950"/>
                <a:gd name="connsiteY705" fmla="*/ 6028230 h 8062378"/>
                <a:gd name="connsiteX706" fmla="*/ 3616264 w 8470950"/>
                <a:gd name="connsiteY706" fmla="*/ 5863013 h 8062378"/>
                <a:gd name="connsiteX707" fmla="*/ 3548681 w 8470950"/>
                <a:gd name="connsiteY707" fmla="*/ 6084554 h 8062378"/>
                <a:gd name="connsiteX708" fmla="*/ 3402249 w 8470950"/>
                <a:gd name="connsiteY708" fmla="*/ 6152143 h 8062378"/>
                <a:gd name="connsiteX709" fmla="*/ 3507380 w 8470950"/>
                <a:gd name="connsiteY709" fmla="*/ 6276056 h 8062378"/>
                <a:gd name="connsiteX710" fmla="*/ 3578717 w 8470950"/>
                <a:gd name="connsiteY710" fmla="*/ 6430008 h 8062378"/>
                <a:gd name="connsiteX711" fmla="*/ 3270835 w 8470950"/>
                <a:gd name="connsiteY711" fmla="*/ 6366174 h 8062378"/>
                <a:gd name="connsiteX712" fmla="*/ 3297117 w 8470950"/>
                <a:gd name="connsiteY712" fmla="*/ 6561430 h 8062378"/>
                <a:gd name="connsiteX713" fmla="*/ 3139421 w 8470950"/>
                <a:gd name="connsiteY713" fmla="*/ 6764197 h 8062378"/>
                <a:gd name="connsiteX714" fmla="*/ 3161949 w 8470950"/>
                <a:gd name="connsiteY714" fmla="*/ 6666568 h 8062378"/>
                <a:gd name="connsiteX715" fmla="*/ 3120647 w 8470950"/>
                <a:gd name="connsiteY715" fmla="*/ 6583960 h 8062378"/>
                <a:gd name="connsiteX716" fmla="*/ 3143175 w 8470950"/>
                <a:gd name="connsiteY716" fmla="*/ 6362419 h 8062378"/>
                <a:gd name="connsiteX717" fmla="*/ 3139421 w 8470950"/>
                <a:gd name="connsiteY717" fmla="*/ 6152143 h 8062378"/>
                <a:gd name="connsiteX718" fmla="*/ 3098119 w 8470950"/>
                <a:gd name="connsiteY718" fmla="*/ 6324870 h 8062378"/>
                <a:gd name="connsiteX719" fmla="*/ 2842801 w 8470950"/>
                <a:gd name="connsiteY719" fmla="*/ 6737912 h 8062378"/>
                <a:gd name="connsiteX720" fmla="*/ 2700125 w 8470950"/>
                <a:gd name="connsiteY720" fmla="*/ 6843050 h 8062378"/>
                <a:gd name="connsiteX721" fmla="*/ 3011761 w 8470950"/>
                <a:gd name="connsiteY721" fmla="*/ 6298585 h 8062378"/>
                <a:gd name="connsiteX722" fmla="*/ 2989233 w 8470950"/>
                <a:gd name="connsiteY722" fmla="*/ 5633963 h 8062378"/>
                <a:gd name="connsiteX723" fmla="*/ 2636294 w 8470950"/>
                <a:gd name="connsiteY723" fmla="*/ 4871712 h 8062378"/>
                <a:gd name="connsiteX724" fmla="*/ 2486107 w 8470950"/>
                <a:gd name="connsiteY724" fmla="*/ 4631396 h 8062378"/>
                <a:gd name="connsiteX725" fmla="*/ 2437296 w 8470950"/>
                <a:gd name="connsiteY725" fmla="*/ 4567563 h 8062378"/>
                <a:gd name="connsiteX726" fmla="*/ 2433542 w 8470950"/>
                <a:gd name="connsiteY726" fmla="*/ 4556298 h 8062378"/>
                <a:gd name="connsiteX727" fmla="*/ 2193243 w 8470950"/>
                <a:gd name="connsiteY727" fmla="*/ 4120726 h 8062378"/>
                <a:gd name="connsiteX728" fmla="*/ 2121905 w 8470950"/>
                <a:gd name="connsiteY728" fmla="*/ 3534957 h 8062378"/>
                <a:gd name="connsiteX729" fmla="*/ 2125658 w 8470950"/>
                <a:gd name="connsiteY729" fmla="*/ 3459859 h 8062378"/>
                <a:gd name="connsiteX730" fmla="*/ 2099376 w 8470950"/>
                <a:gd name="connsiteY730" fmla="*/ 2877845 h 8062378"/>
                <a:gd name="connsiteX731" fmla="*/ 2084357 w 8470950"/>
                <a:gd name="connsiteY731" fmla="*/ 3129425 h 8062378"/>
                <a:gd name="connsiteX732" fmla="*/ 1727663 w 8470950"/>
                <a:gd name="connsiteY732" fmla="*/ 3381005 h 8062378"/>
                <a:gd name="connsiteX733" fmla="*/ 1404761 w 8470950"/>
                <a:gd name="connsiteY733" fmla="*/ 3212034 h 8062378"/>
                <a:gd name="connsiteX734" fmla="*/ 1896623 w 8470950"/>
                <a:gd name="connsiteY734" fmla="*/ 3106896 h 8062378"/>
                <a:gd name="connsiteX735" fmla="*/ 1776474 w 8470950"/>
                <a:gd name="connsiteY735" fmla="*/ 2611245 h 8062378"/>
                <a:gd name="connsiteX736" fmla="*/ 1344686 w 8470950"/>
                <a:gd name="connsiteY736" fmla="*/ 2464803 h 8062378"/>
                <a:gd name="connsiteX737" fmla="*/ 1630042 w 8470950"/>
                <a:gd name="connsiteY737" fmla="*/ 2337136 h 8062378"/>
                <a:gd name="connsiteX738" fmla="*/ 1479856 w 8470950"/>
                <a:gd name="connsiteY738" fmla="*/ 2233876 h 8062378"/>
                <a:gd name="connsiteX739" fmla="*/ 1360233 w 8470950"/>
                <a:gd name="connsiteY739" fmla="*/ 2135261 h 8062378"/>
                <a:gd name="connsiteX740" fmla="*/ 1370701 w 8470950"/>
                <a:gd name="connsiteY740" fmla="*/ 2121940 h 8062378"/>
                <a:gd name="connsiteX741" fmla="*/ 1439500 w 8470950"/>
                <a:gd name="connsiteY741" fmla="*/ 2042516 h 8062378"/>
                <a:gd name="connsiteX742" fmla="*/ 1533096 w 8470950"/>
                <a:gd name="connsiteY742" fmla="*/ 2120399 h 8062378"/>
                <a:gd name="connsiteX743" fmla="*/ 2482352 w 8470950"/>
                <a:gd name="connsiteY743" fmla="*/ 2498597 h 8062378"/>
                <a:gd name="connsiteX744" fmla="*/ 3691358 w 8470950"/>
                <a:gd name="connsiteY744" fmla="*/ 2194448 h 8062378"/>
                <a:gd name="connsiteX745" fmla="*/ 4472330 w 8470950"/>
                <a:gd name="connsiteY745" fmla="*/ 1248205 h 8062378"/>
                <a:gd name="connsiteX746" fmla="*/ 4472330 w 8470950"/>
                <a:gd name="connsiteY746" fmla="*/ 1184372 h 8062378"/>
                <a:gd name="connsiteX747" fmla="*/ 4359689 w 8470950"/>
                <a:gd name="connsiteY747" fmla="*/ 962831 h 8062378"/>
                <a:gd name="connsiteX748" fmla="*/ 4374708 w 8470950"/>
                <a:gd name="connsiteY748" fmla="*/ 797613 h 8062378"/>
                <a:gd name="connsiteX749" fmla="*/ 4175711 w 8470950"/>
                <a:gd name="connsiteY749" fmla="*/ 831407 h 8062378"/>
                <a:gd name="connsiteX750" fmla="*/ 3969203 w 8470950"/>
                <a:gd name="connsiteY750" fmla="*/ 715005 h 8062378"/>
                <a:gd name="connsiteX751" fmla="*/ 3954185 w 8470950"/>
                <a:gd name="connsiteY751" fmla="*/ 598602 h 8062378"/>
                <a:gd name="connsiteX752" fmla="*/ 3972959 w 8470950"/>
                <a:gd name="connsiteY752" fmla="*/ 531013 h 8062378"/>
                <a:gd name="connsiteX753" fmla="*/ 4014259 w 8470950"/>
                <a:gd name="connsiteY753" fmla="*/ 485954 h 8062378"/>
                <a:gd name="connsiteX754" fmla="*/ 4078090 w 8470950"/>
                <a:gd name="connsiteY754" fmla="*/ 707495 h 8062378"/>
                <a:gd name="connsiteX755" fmla="*/ 4277087 w 8470950"/>
                <a:gd name="connsiteY755" fmla="*/ 572317 h 8062378"/>
                <a:gd name="connsiteX756" fmla="*/ 4096862 w 8470950"/>
                <a:gd name="connsiteY756" fmla="*/ 350776 h 8062378"/>
                <a:gd name="connsiteX757" fmla="*/ 3811507 w 8470950"/>
                <a:gd name="connsiteY757" fmla="*/ 425875 h 8062378"/>
                <a:gd name="connsiteX758" fmla="*/ 3877683 w 8470950"/>
                <a:gd name="connsiteY758" fmla="*/ 335287 h 8062378"/>
                <a:gd name="connsiteX759" fmla="*/ 3894999 w 8470950"/>
                <a:gd name="connsiteY759" fmla="*/ 319020 h 8062378"/>
                <a:gd name="connsiteX760" fmla="*/ 3938701 w 8470950"/>
                <a:gd name="connsiteY760" fmla="*/ 301789 h 8062378"/>
                <a:gd name="connsiteX761" fmla="*/ 4050223 w 8470950"/>
                <a:gd name="connsiteY761" fmla="*/ 264054 h 8062378"/>
                <a:gd name="connsiteX762" fmla="*/ 4080436 w 8470950"/>
                <a:gd name="connsiteY762" fmla="*/ 259719 h 8062378"/>
                <a:gd name="connsiteX763" fmla="*/ 4194484 w 8470950"/>
                <a:gd name="connsiteY763" fmla="*/ 271923 h 8062378"/>
                <a:gd name="connsiteX764" fmla="*/ 4479839 w 8470950"/>
                <a:gd name="connsiteY764" fmla="*/ 594847 h 8062378"/>
                <a:gd name="connsiteX765" fmla="*/ 4547423 w 8470950"/>
                <a:gd name="connsiteY765" fmla="*/ 816388 h 8062378"/>
                <a:gd name="connsiteX766" fmla="*/ 4453439 w 8470950"/>
                <a:gd name="connsiteY766" fmla="*/ 273566 h 8062378"/>
                <a:gd name="connsiteX767" fmla="*/ 4393363 w 8470950"/>
                <a:gd name="connsiteY767" fmla="*/ 157509 h 8062378"/>
                <a:gd name="connsiteX768" fmla="*/ 4502453 w 8470950"/>
                <a:gd name="connsiteY768" fmla="*/ 126531 h 8062378"/>
                <a:gd name="connsiteX769" fmla="*/ 4512972 w 8470950"/>
                <a:gd name="connsiteY769" fmla="*/ 124103 h 8062378"/>
                <a:gd name="connsiteX770" fmla="*/ 4541322 w 8470950"/>
                <a:gd name="connsiteY770" fmla="*/ 175527 h 8062378"/>
                <a:gd name="connsiteX771" fmla="*/ 4663818 w 8470950"/>
                <a:gd name="connsiteY771" fmla="*/ 591092 h 8062378"/>
                <a:gd name="connsiteX772" fmla="*/ 4705120 w 8470950"/>
                <a:gd name="connsiteY772" fmla="*/ 365796 h 8062378"/>
                <a:gd name="connsiteX773" fmla="*/ 4907403 w 8470950"/>
                <a:gd name="connsiteY773" fmla="*/ 46158 h 8062378"/>
                <a:gd name="connsiteX774" fmla="*/ 4920176 w 8470950"/>
                <a:gd name="connsiteY774" fmla="*/ 36769 h 8062378"/>
                <a:gd name="connsiteX775" fmla="*/ 5088458 w 8470950"/>
                <a:gd name="connsiteY775" fmla="*/ 6717 h 8062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</a:cxnLst>
              <a:rect l="l" t="t" r="r" b="b"/>
              <a:pathLst>
                <a:path w="8470950" h="8062378">
                  <a:moveTo>
                    <a:pt x="2791792" y="7553953"/>
                  </a:moveTo>
                  <a:cubicBezTo>
                    <a:pt x="2797348" y="7552541"/>
                    <a:pt x="2802995" y="7552508"/>
                    <a:pt x="2808410" y="7554225"/>
                  </a:cubicBezTo>
                  <a:cubicBezTo>
                    <a:pt x="2815631" y="7556514"/>
                    <a:pt x="2822441" y="7561914"/>
                    <a:pt x="2828076" y="7571306"/>
                  </a:cubicBezTo>
                  <a:cubicBezTo>
                    <a:pt x="2839347" y="7593845"/>
                    <a:pt x="2843104" y="7627654"/>
                    <a:pt x="2846862" y="7650194"/>
                  </a:cubicBezTo>
                  <a:cubicBezTo>
                    <a:pt x="2846862" y="7702786"/>
                    <a:pt x="2846862" y="7759134"/>
                    <a:pt x="2865648" y="7807969"/>
                  </a:cubicBezTo>
                  <a:cubicBezTo>
                    <a:pt x="2873161" y="7830509"/>
                    <a:pt x="2888189" y="7849292"/>
                    <a:pt x="2906975" y="7864318"/>
                  </a:cubicBezTo>
                  <a:cubicBezTo>
                    <a:pt x="2914489" y="7871831"/>
                    <a:pt x="2955817" y="7905640"/>
                    <a:pt x="2967088" y="7901884"/>
                  </a:cubicBezTo>
                  <a:cubicBezTo>
                    <a:pt x="2873161" y="7913153"/>
                    <a:pt x="2820562" y="7864318"/>
                    <a:pt x="2786749" y="7796700"/>
                  </a:cubicBezTo>
                  <a:cubicBezTo>
                    <a:pt x="2775477" y="7770404"/>
                    <a:pt x="2764206" y="7740351"/>
                    <a:pt x="2760449" y="7710299"/>
                  </a:cubicBezTo>
                  <a:cubicBezTo>
                    <a:pt x="2749177" y="7672733"/>
                    <a:pt x="2741663" y="7627654"/>
                    <a:pt x="2752935" y="7593845"/>
                  </a:cubicBezTo>
                  <a:cubicBezTo>
                    <a:pt x="2759276" y="7574828"/>
                    <a:pt x="2775125" y="7558187"/>
                    <a:pt x="2791792" y="7553953"/>
                  </a:cubicBezTo>
                  <a:close/>
                  <a:moveTo>
                    <a:pt x="2711026" y="7421603"/>
                  </a:moveTo>
                  <a:cubicBezTo>
                    <a:pt x="2718534" y="7417853"/>
                    <a:pt x="2726043" y="7417853"/>
                    <a:pt x="2733552" y="7421603"/>
                  </a:cubicBezTo>
                  <a:cubicBezTo>
                    <a:pt x="2786113" y="7440350"/>
                    <a:pt x="2767342" y="7530336"/>
                    <a:pt x="2748569" y="7567830"/>
                  </a:cubicBezTo>
                  <a:cubicBezTo>
                    <a:pt x="2744816" y="7575329"/>
                    <a:pt x="2741061" y="7579079"/>
                    <a:pt x="2737307" y="7586577"/>
                  </a:cubicBezTo>
                  <a:cubicBezTo>
                    <a:pt x="2696008" y="7642819"/>
                    <a:pt x="2617166" y="7684063"/>
                    <a:pt x="2560850" y="7706559"/>
                  </a:cubicBezTo>
                  <a:cubicBezTo>
                    <a:pt x="2497026" y="7736555"/>
                    <a:pt x="2403167" y="7747803"/>
                    <a:pt x="2354360" y="7800295"/>
                  </a:cubicBezTo>
                  <a:cubicBezTo>
                    <a:pt x="2309307" y="7845288"/>
                    <a:pt x="2346851" y="7946523"/>
                    <a:pt x="2380640" y="7987766"/>
                  </a:cubicBezTo>
                  <a:cubicBezTo>
                    <a:pt x="2324325" y="7980267"/>
                    <a:pt x="2290536" y="7942773"/>
                    <a:pt x="2279272" y="7890281"/>
                  </a:cubicBezTo>
                  <a:cubicBezTo>
                    <a:pt x="2271763" y="7864035"/>
                    <a:pt x="2271763" y="7834040"/>
                    <a:pt x="2275519" y="7807794"/>
                  </a:cubicBezTo>
                  <a:cubicBezTo>
                    <a:pt x="2275519" y="7770299"/>
                    <a:pt x="2290536" y="7744053"/>
                    <a:pt x="2316816" y="7725306"/>
                  </a:cubicBezTo>
                  <a:cubicBezTo>
                    <a:pt x="2339342" y="7710309"/>
                    <a:pt x="2365623" y="7699060"/>
                    <a:pt x="2388149" y="7687812"/>
                  </a:cubicBezTo>
                  <a:cubicBezTo>
                    <a:pt x="2504535" y="7631571"/>
                    <a:pt x="2673482" y="7552833"/>
                    <a:pt x="2711026" y="7421603"/>
                  </a:cubicBezTo>
                  <a:close/>
                  <a:moveTo>
                    <a:pt x="2119645" y="7026175"/>
                  </a:moveTo>
                  <a:cubicBezTo>
                    <a:pt x="2153375" y="7022480"/>
                    <a:pt x="2180781" y="7041484"/>
                    <a:pt x="2189213" y="7075269"/>
                  </a:cubicBezTo>
                  <a:cubicBezTo>
                    <a:pt x="2125501" y="7172870"/>
                    <a:pt x="2103014" y="7300501"/>
                    <a:pt x="2095518" y="7413117"/>
                  </a:cubicBezTo>
                  <a:cubicBezTo>
                    <a:pt x="2091770" y="7465671"/>
                    <a:pt x="2091770" y="7525733"/>
                    <a:pt x="2084275" y="7582041"/>
                  </a:cubicBezTo>
                  <a:cubicBezTo>
                    <a:pt x="2028057" y="7657118"/>
                    <a:pt x="1911876" y="7690903"/>
                    <a:pt x="1825675" y="7642103"/>
                  </a:cubicBezTo>
                  <a:cubicBezTo>
                    <a:pt x="1848162" y="7645857"/>
                    <a:pt x="1881892" y="7642103"/>
                    <a:pt x="1900632" y="7634595"/>
                  </a:cubicBezTo>
                  <a:cubicBezTo>
                    <a:pt x="2076779" y="7563272"/>
                    <a:pt x="2043048" y="7383086"/>
                    <a:pt x="2028057" y="7229178"/>
                  </a:cubicBezTo>
                  <a:cubicBezTo>
                    <a:pt x="2020562" y="7157854"/>
                    <a:pt x="2013066" y="7079023"/>
                    <a:pt x="2084275" y="7037730"/>
                  </a:cubicBezTo>
                  <a:cubicBezTo>
                    <a:pt x="2096455" y="7031161"/>
                    <a:pt x="2108401" y="7027407"/>
                    <a:pt x="2119645" y="7026175"/>
                  </a:cubicBezTo>
                  <a:close/>
                  <a:moveTo>
                    <a:pt x="2317653" y="7021840"/>
                  </a:moveTo>
                  <a:cubicBezTo>
                    <a:pt x="2329845" y="7019965"/>
                    <a:pt x="2342035" y="7019965"/>
                    <a:pt x="2351412" y="7023715"/>
                  </a:cubicBezTo>
                  <a:cubicBezTo>
                    <a:pt x="2332657" y="7068711"/>
                    <a:pt x="2313902" y="7117457"/>
                    <a:pt x="2317653" y="7166203"/>
                  </a:cubicBezTo>
                  <a:cubicBezTo>
                    <a:pt x="2321404" y="7218698"/>
                    <a:pt x="2343910" y="7286193"/>
                    <a:pt x="2388923" y="7319940"/>
                  </a:cubicBezTo>
                  <a:cubicBezTo>
                    <a:pt x="2388923" y="7319940"/>
                    <a:pt x="2388923" y="7323690"/>
                    <a:pt x="2392674" y="7323690"/>
                  </a:cubicBezTo>
                  <a:cubicBezTo>
                    <a:pt x="2452691" y="7372436"/>
                    <a:pt x="2553969" y="7368686"/>
                    <a:pt x="2617738" y="7331189"/>
                  </a:cubicBezTo>
                  <a:cubicBezTo>
                    <a:pt x="2640244" y="7316190"/>
                    <a:pt x="2674004" y="7289942"/>
                    <a:pt x="2685256" y="7267444"/>
                  </a:cubicBezTo>
                  <a:cubicBezTo>
                    <a:pt x="2689008" y="7263695"/>
                    <a:pt x="2704012" y="7289942"/>
                    <a:pt x="2704012" y="7293692"/>
                  </a:cubicBezTo>
                  <a:cubicBezTo>
                    <a:pt x="2752775" y="7496175"/>
                    <a:pt x="2527713" y="7604916"/>
                    <a:pt x="2381422" y="7672411"/>
                  </a:cubicBezTo>
                  <a:cubicBezTo>
                    <a:pt x="2310152" y="7706158"/>
                    <a:pt x="2223877" y="7747404"/>
                    <a:pt x="2186366" y="7822398"/>
                  </a:cubicBezTo>
                  <a:cubicBezTo>
                    <a:pt x="2148856" y="7893642"/>
                    <a:pt x="2171362" y="7987384"/>
                    <a:pt x="2126349" y="8062378"/>
                  </a:cubicBezTo>
                  <a:cubicBezTo>
                    <a:pt x="2137602" y="8043630"/>
                    <a:pt x="2103843" y="7931139"/>
                    <a:pt x="2073835" y="7931139"/>
                  </a:cubicBezTo>
                  <a:cubicBezTo>
                    <a:pt x="2036324" y="7931139"/>
                    <a:pt x="2002565" y="8028631"/>
                    <a:pt x="1965055" y="8043630"/>
                  </a:cubicBezTo>
                  <a:cubicBezTo>
                    <a:pt x="1965055" y="8032381"/>
                    <a:pt x="2002565" y="7886143"/>
                    <a:pt x="1995062" y="7886143"/>
                  </a:cubicBezTo>
                  <a:cubicBezTo>
                    <a:pt x="1950050" y="7889893"/>
                    <a:pt x="1905037" y="7889893"/>
                    <a:pt x="1863775" y="7878643"/>
                  </a:cubicBezTo>
                  <a:cubicBezTo>
                    <a:pt x="1908788" y="7852396"/>
                    <a:pt x="1976307" y="7822398"/>
                    <a:pt x="2013817" y="7784901"/>
                  </a:cubicBezTo>
                  <a:cubicBezTo>
                    <a:pt x="2115096" y="7694909"/>
                    <a:pt x="2100092" y="7552421"/>
                    <a:pt x="2107594" y="7428681"/>
                  </a:cubicBezTo>
                  <a:cubicBezTo>
                    <a:pt x="2115096" y="7342438"/>
                    <a:pt x="2126349" y="7252446"/>
                    <a:pt x="2160109" y="7173702"/>
                  </a:cubicBezTo>
                  <a:cubicBezTo>
                    <a:pt x="2178864" y="7132456"/>
                    <a:pt x="2197619" y="7091209"/>
                    <a:pt x="2227628" y="7061212"/>
                  </a:cubicBezTo>
                  <a:cubicBezTo>
                    <a:pt x="2242632" y="7046213"/>
                    <a:pt x="2261387" y="7034964"/>
                    <a:pt x="2283893" y="7031214"/>
                  </a:cubicBezTo>
                  <a:cubicBezTo>
                    <a:pt x="2293272" y="7027464"/>
                    <a:pt x="2305462" y="7023715"/>
                    <a:pt x="2317653" y="7021840"/>
                  </a:cubicBezTo>
                  <a:close/>
                  <a:moveTo>
                    <a:pt x="1999263" y="6980360"/>
                  </a:moveTo>
                  <a:cubicBezTo>
                    <a:pt x="2032910" y="6980513"/>
                    <a:pt x="2057525" y="6991861"/>
                    <a:pt x="2054712" y="7026778"/>
                  </a:cubicBezTo>
                  <a:cubicBezTo>
                    <a:pt x="2050962" y="7071472"/>
                    <a:pt x="1945936" y="7093820"/>
                    <a:pt x="1912180" y="7104993"/>
                  </a:cubicBezTo>
                  <a:cubicBezTo>
                    <a:pt x="1807155" y="7127340"/>
                    <a:pt x="1720891" y="7086371"/>
                    <a:pt x="1679631" y="6989533"/>
                  </a:cubicBezTo>
                  <a:cubicBezTo>
                    <a:pt x="1724641" y="7011880"/>
                    <a:pt x="1784649" y="7023054"/>
                    <a:pt x="1840912" y="7015605"/>
                  </a:cubicBezTo>
                  <a:cubicBezTo>
                    <a:pt x="1862011" y="7010949"/>
                    <a:pt x="1943183" y="6980105"/>
                    <a:pt x="1999263" y="6980360"/>
                  </a:cubicBezTo>
                  <a:close/>
                  <a:moveTo>
                    <a:pt x="2822691" y="6830704"/>
                  </a:moveTo>
                  <a:cubicBezTo>
                    <a:pt x="2840988" y="6828825"/>
                    <a:pt x="2859754" y="6829765"/>
                    <a:pt x="2876642" y="6835402"/>
                  </a:cubicBezTo>
                  <a:cubicBezTo>
                    <a:pt x="2932942" y="6854190"/>
                    <a:pt x="2977981" y="6891768"/>
                    <a:pt x="3030525" y="6918072"/>
                  </a:cubicBezTo>
                  <a:cubicBezTo>
                    <a:pt x="3079317" y="6944377"/>
                    <a:pt x="3143122" y="6918072"/>
                    <a:pt x="3188161" y="6955650"/>
                  </a:cubicBezTo>
                  <a:cubicBezTo>
                    <a:pt x="3229446" y="6993227"/>
                    <a:pt x="3278238" y="7064625"/>
                    <a:pt x="3278238" y="7120991"/>
                  </a:cubicBezTo>
                  <a:cubicBezTo>
                    <a:pt x="3278238" y="7090929"/>
                    <a:pt x="3221940" y="7068383"/>
                    <a:pt x="3199420" y="7060867"/>
                  </a:cubicBezTo>
                  <a:cubicBezTo>
                    <a:pt x="3154383" y="7038321"/>
                    <a:pt x="3109343" y="7034563"/>
                    <a:pt x="3060551" y="7030805"/>
                  </a:cubicBezTo>
                  <a:cubicBezTo>
                    <a:pt x="3019265" y="7027047"/>
                    <a:pt x="2974226" y="7019532"/>
                    <a:pt x="2929188" y="7015774"/>
                  </a:cubicBezTo>
                  <a:cubicBezTo>
                    <a:pt x="2899162" y="7012016"/>
                    <a:pt x="2865383" y="7019532"/>
                    <a:pt x="2839110" y="6996985"/>
                  </a:cubicBezTo>
                  <a:cubicBezTo>
                    <a:pt x="2824097" y="6985712"/>
                    <a:pt x="2816591" y="6966923"/>
                    <a:pt x="2801578" y="6955650"/>
                  </a:cubicBezTo>
                  <a:cubicBezTo>
                    <a:pt x="2775305" y="6929346"/>
                    <a:pt x="2741526" y="6914314"/>
                    <a:pt x="2711501" y="6895526"/>
                  </a:cubicBezTo>
                  <a:cubicBezTo>
                    <a:pt x="2715253" y="6891768"/>
                    <a:pt x="2719007" y="6884252"/>
                    <a:pt x="2722760" y="6880495"/>
                  </a:cubicBezTo>
                  <a:cubicBezTo>
                    <a:pt x="2726513" y="6872979"/>
                    <a:pt x="2730267" y="6869221"/>
                    <a:pt x="2734020" y="6869221"/>
                  </a:cubicBezTo>
                  <a:cubicBezTo>
                    <a:pt x="2745279" y="6857948"/>
                    <a:pt x="2756539" y="6850433"/>
                    <a:pt x="2771552" y="6842917"/>
                  </a:cubicBezTo>
                  <a:cubicBezTo>
                    <a:pt x="2786566" y="6837280"/>
                    <a:pt x="2804394" y="6832583"/>
                    <a:pt x="2822691" y="6830704"/>
                  </a:cubicBezTo>
                  <a:close/>
                  <a:moveTo>
                    <a:pt x="1844725" y="6538378"/>
                  </a:moveTo>
                  <a:cubicBezTo>
                    <a:pt x="1844725" y="6549639"/>
                    <a:pt x="1874752" y="6564654"/>
                    <a:pt x="1882259" y="6572162"/>
                  </a:cubicBezTo>
                  <a:cubicBezTo>
                    <a:pt x="1897273" y="6590930"/>
                    <a:pt x="1908532" y="6605945"/>
                    <a:pt x="1923546" y="6624714"/>
                  </a:cubicBezTo>
                  <a:cubicBezTo>
                    <a:pt x="1957325" y="6677266"/>
                    <a:pt x="1987353" y="6714803"/>
                    <a:pt x="2047405" y="6733572"/>
                  </a:cubicBezTo>
                  <a:cubicBezTo>
                    <a:pt x="2114965" y="6752340"/>
                    <a:pt x="2186279" y="6744833"/>
                    <a:pt x="2253838" y="6748587"/>
                  </a:cubicBezTo>
                  <a:cubicBezTo>
                    <a:pt x="2358932" y="6752340"/>
                    <a:pt x="2464026" y="6774863"/>
                    <a:pt x="2557858" y="6823661"/>
                  </a:cubicBezTo>
                  <a:cubicBezTo>
                    <a:pt x="2595392" y="6846183"/>
                    <a:pt x="2629172" y="6876213"/>
                    <a:pt x="2666705" y="6898736"/>
                  </a:cubicBezTo>
                  <a:cubicBezTo>
                    <a:pt x="2711745" y="6925012"/>
                    <a:pt x="2760538" y="6943780"/>
                    <a:pt x="2798073" y="6977564"/>
                  </a:cubicBezTo>
                  <a:cubicBezTo>
                    <a:pt x="2854372" y="7022608"/>
                    <a:pt x="2880645" y="7075161"/>
                    <a:pt x="2910672" y="7135220"/>
                  </a:cubicBezTo>
                  <a:cubicBezTo>
                    <a:pt x="2963218" y="7229063"/>
                    <a:pt x="2989492" y="7341675"/>
                    <a:pt x="3053298" y="7428010"/>
                  </a:cubicBezTo>
                  <a:cubicBezTo>
                    <a:pt x="3090832" y="7484316"/>
                    <a:pt x="3147132" y="7521853"/>
                    <a:pt x="3214692" y="7536868"/>
                  </a:cubicBezTo>
                  <a:cubicBezTo>
                    <a:pt x="3270992" y="7548130"/>
                    <a:pt x="3353565" y="7551883"/>
                    <a:pt x="3379838" y="7615697"/>
                  </a:cubicBezTo>
                  <a:cubicBezTo>
                    <a:pt x="3308525" y="7585667"/>
                    <a:pt x="3225952" y="7645726"/>
                    <a:pt x="3150885" y="7653234"/>
                  </a:cubicBezTo>
                  <a:cubicBezTo>
                    <a:pt x="3072065" y="7660741"/>
                    <a:pt x="2981985" y="7641973"/>
                    <a:pt x="2914426" y="7596928"/>
                  </a:cubicBezTo>
                  <a:cubicBezTo>
                    <a:pt x="2771799" y="7506839"/>
                    <a:pt x="2756785" y="7322906"/>
                    <a:pt x="2726759" y="7176511"/>
                  </a:cubicBezTo>
                  <a:cubicBezTo>
                    <a:pt x="2730512" y="7184018"/>
                    <a:pt x="2677965" y="7232817"/>
                    <a:pt x="2670458" y="7244078"/>
                  </a:cubicBezTo>
                  <a:cubicBezTo>
                    <a:pt x="2651692" y="7270354"/>
                    <a:pt x="2636679" y="7289123"/>
                    <a:pt x="2606652" y="7304138"/>
                  </a:cubicBezTo>
                  <a:cubicBezTo>
                    <a:pt x="2494052" y="7371705"/>
                    <a:pt x="2362685" y="7307891"/>
                    <a:pt x="2343918" y="7176511"/>
                  </a:cubicBezTo>
                  <a:cubicBezTo>
                    <a:pt x="2340165" y="7138974"/>
                    <a:pt x="2347673" y="7105190"/>
                    <a:pt x="2355178" y="7071407"/>
                  </a:cubicBezTo>
                  <a:cubicBezTo>
                    <a:pt x="2362685" y="7052638"/>
                    <a:pt x="2392713" y="7003840"/>
                    <a:pt x="2381452" y="6985071"/>
                  </a:cubicBezTo>
                  <a:cubicBezTo>
                    <a:pt x="2362685" y="6955041"/>
                    <a:pt x="2216305" y="6992579"/>
                    <a:pt x="2178772" y="6992579"/>
                  </a:cubicBezTo>
                  <a:cubicBezTo>
                    <a:pt x="2006119" y="6981317"/>
                    <a:pt x="1893519" y="6838676"/>
                    <a:pt x="1867245" y="6673512"/>
                  </a:cubicBezTo>
                  <a:cubicBezTo>
                    <a:pt x="1859740" y="6628468"/>
                    <a:pt x="1844725" y="6583423"/>
                    <a:pt x="1844725" y="6538378"/>
                  </a:cubicBezTo>
                  <a:close/>
                  <a:moveTo>
                    <a:pt x="2309863" y="6377720"/>
                  </a:moveTo>
                  <a:cubicBezTo>
                    <a:pt x="2464051" y="6358990"/>
                    <a:pt x="2456530" y="6531308"/>
                    <a:pt x="2546786" y="6594991"/>
                  </a:cubicBezTo>
                  <a:cubicBezTo>
                    <a:pt x="2603196" y="6632451"/>
                    <a:pt x="2633282" y="6666166"/>
                    <a:pt x="2659607" y="6729849"/>
                  </a:cubicBezTo>
                  <a:cubicBezTo>
                    <a:pt x="2678410" y="6778547"/>
                    <a:pt x="2674649" y="6834738"/>
                    <a:pt x="2697214" y="6879690"/>
                  </a:cubicBezTo>
                  <a:cubicBezTo>
                    <a:pt x="2610719" y="6804769"/>
                    <a:pt x="2494138" y="6786039"/>
                    <a:pt x="2430205" y="6684896"/>
                  </a:cubicBezTo>
                  <a:cubicBezTo>
                    <a:pt x="2400120" y="6632451"/>
                    <a:pt x="2392598" y="6580007"/>
                    <a:pt x="2385077" y="6523816"/>
                  </a:cubicBezTo>
                  <a:cubicBezTo>
                    <a:pt x="2377555" y="6475118"/>
                    <a:pt x="2366274" y="6388959"/>
                    <a:pt x="2309863" y="6377720"/>
                  </a:cubicBezTo>
                  <a:close/>
                  <a:moveTo>
                    <a:pt x="1124188" y="5876610"/>
                  </a:moveTo>
                  <a:cubicBezTo>
                    <a:pt x="1130389" y="5877079"/>
                    <a:pt x="1137407" y="5878487"/>
                    <a:pt x="1145829" y="5881303"/>
                  </a:cubicBezTo>
                  <a:cubicBezTo>
                    <a:pt x="1172031" y="5892566"/>
                    <a:pt x="1201976" y="5911337"/>
                    <a:pt x="1224434" y="5933862"/>
                  </a:cubicBezTo>
                  <a:cubicBezTo>
                    <a:pt x="1303041" y="6016455"/>
                    <a:pt x="1336729" y="6159116"/>
                    <a:pt x="1314270" y="6271742"/>
                  </a:cubicBezTo>
                  <a:cubicBezTo>
                    <a:pt x="1299297" y="6343073"/>
                    <a:pt x="1261866" y="6403140"/>
                    <a:pt x="1235664" y="6463208"/>
                  </a:cubicBezTo>
                  <a:cubicBezTo>
                    <a:pt x="1220691" y="6500750"/>
                    <a:pt x="1224434" y="6530784"/>
                    <a:pt x="1228178" y="6564572"/>
                  </a:cubicBezTo>
                  <a:cubicBezTo>
                    <a:pt x="1243150" y="6583343"/>
                    <a:pt x="1246894" y="6609623"/>
                    <a:pt x="1239408" y="6639656"/>
                  </a:cubicBezTo>
                  <a:cubicBezTo>
                    <a:pt x="1228178" y="6677199"/>
                    <a:pt x="1190746" y="6703478"/>
                    <a:pt x="1160800" y="6692216"/>
                  </a:cubicBezTo>
                  <a:cubicBezTo>
                    <a:pt x="1130855" y="6680953"/>
                    <a:pt x="1119627" y="6643411"/>
                    <a:pt x="1130855" y="6605868"/>
                  </a:cubicBezTo>
                  <a:cubicBezTo>
                    <a:pt x="1134599" y="6583343"/>
                    <a:pt x="1153313" y="6564572"/>
                    <a:pt x="1172031" y="6557063"/>
                  </a:cubicBezTo>
                  <a:cubicBezTo>
                    <a:pt x="1172031" y="6557063"/>
                    <a:pt x="1172031" y="6557063"/>
                    <a:pt x="1175773" y="6549555"/>
                  </a:cubicBezTo>
                  <a:cubicBezTo>
                    <a:pt x="1209463" y="6496996"/>
                    <a:pt x="1187003" y="6451945"/>
                    <a:pt x="1175773" y="6399386"/>
                  </a:cubicBezTo>
                  <a:cubicBezTo>
                    <a:pt x="1138341" y="6237954"/>
                    <a:pt x="988616" y="6185395"/>
                    <a:pt x="984872" y="6001438"/>
                  </a:cubicBezTo>
                  <a:cubicBezTo>
                    <a:pt x="981130" y="5948879"/>
                    <a:pt x="1011075" y="5896320"/>
                    <a:pt x="1055993" y="5892566"/>
                  </a:cubicBezTo>
                  <a:cubicBezTo>
                    <a:pt x="1037277" y="5952633"/>
                    <a:pt x="1048506" y="6016455"/>
                    <a:pt x="1078452" y="6076523"/>
                  </a:cubicBezTo>
                  <a:cubicBezTo>
                    <a:pt x="1104653" y="6121573"/>
                    <a:pt x="1127112" y="6162870"/>
                    <a:pt x="1149572" y="6200412"/>
                  </a:cubicBezTo>
                  <a:cubicBezTo>
                    <a:pt x="1168287" y="6234200"/>
                    <a:pt x="1194489" y="6283005"/>
                    <a:pt x="1220691" y="6301776"/>
                  </a:cubicBezTo>
                  <a:cubicBezTo>
                    <a:pt x="1205718" y="6241709"/>
                    <a:pt x="1179517" y="6189149"/>
                    <a:pt x="1157058" y="6132836"/>
                  </a:cubicBezTo>
                  <a:cubicBezTo>
                    <a:pt x="1138341" y="6095294"/>
                    <a:pt x="1097167" y="6016455"/>
                    <a:pt x="1104653" y="5978913"/>
                  </a:cubicBezTo>
                  <a:cubicBezTo>
                    <a:pt x="1127112" y="6023963"/>
                    <a:pt x="1149572" y="6069014"/>
                    <a:pt x="1179517" y="6110311"/>
                  </a:cubicBezTo>
                  <a:cubicBezTo>
                    <a:pt x="1209463" y="6159116"/>
                    <a:pt x="1261866" y="6230446"/>
                    <a:pt x="1243150" y="6294268"/>
                  </a:cubicBezTo>
                  <a:cubicBezTo>
                    <a:pt x="1273095" y="6185395"/>
                    <a:pt x="1228178" y="6076523"/>
                    <a:pt x="1164543" y="5986421"/>
                  </a:cubicBezTo>
                  <a:cubicBezTo>
                    <a:pt x="1134599" y="5948879"/>
                    <a:pt x="1100911" y="5918846"/>
                    <a:pt x="1074708" y="5885057"/>
                  </a:cubicBezTo>
                  <a:cubicBezTo>
                    <a:pt x="1094360" y="5882242"/>
                    <a:pt x="1105588" y="5875202"/>
                    <a:pt x="1124188" y="5876610"/>
                  </a:cubicBezTo>
                  <a:close/>
                  <a:moveTo>
                    <a:pt x="1275309" y="5646486"/>
                  </a:moveTo>
                  <a:cubicBezTo>
                    <a:pt x="1281177" y="5646368"/>
                    <a:pt x="1287984" y="5647073"/>
                    <a:pt x="1296433" y="5648951"/>
                  </a:cubicBezTo>
                  <a:cubicBezTo>
                    <a:pt x="1330228" y="5652704"/>
                    <a:pt x="1360269" y="5663968"/>
                    <a:pt x="1386554" y="5682742"/>
                  </a:cubicBezTo>
                  <a:cubicBezTo>
                    <a:pt x="1484186" y="5739063"/>
                    <a:pt x="1555531" y="5836685"/>
                    <a:pt x="1608102" y="5930553"/>
                  </a:cubicBezTo>
                  <a:cubicBezTo>
                    <a:pt x="1641898" y="5990628"/>
                    <a:pt x="1664428" y="6054458"/>
                    <a:pt x="1709488" y="6110779"/>
                  </a:cubicBezTo>
                  <a:cubicBezTo>
                    <a:pt x="1739528" y="6148326"/>
                    <a:pt x="1769563" y="6159590"/>
                    <a:pt x="1803359" y="6170854"/>
                  </a:cubicBezTo>
                  <a:cubicBezTo>
                    <a:pt x="1825889" y="6163345"/>
                    <a:pt x="1855929" y="6170854"/>
                    <a:pt x="1878460" y="6189628"/>
                  </a:cubicBezTo>
                  <a:cubicBezTo>
                    <a:pt x="1916010" y="6215911"/>
                    <a:pt x="1927275" y="6257212"/>
                    <a:pt x="1908500" y="6283495"/>
                  </a:cubicBezTo>
                  <a:cubicBezTo>
                    <a:pt x="1889725" y="6309778"/>
                    <a:pt x="1848419" y="6309778"/>
                    <a:pt x="1810869" y="6283495"/>
                  </a:cubicBezTo>
                  <a:cubicBezTo>
                    <a:pt x="1788339" y="6264722"/>
                    <a:pt x="1773318" y="6242193"/>
                    <a:pt x="1773318" y="6219665"/>
                  </a:cubicBezTo>
                  <a:cubicBezTo>
                    <a:pt x="1773318" y="6219665"/>
                    <a:pt x="1773318" y="6219665"/>
                    <a:pt x="1769563" y="6215911"/>
                  </a:cubicBezTo>
                  <a:cubicBezTo>
                    <a:pt x="1728264" y="6155835"/>
                    <a:pt x="1675693" y="6148326"/>
                    <a:pt x="1615612" y="6122043"/>
                  </a:cubicBezTo>
                  <a:cubicBezTo>
                    <a:pt x="1454145" y="6043194"/>
                    <a:pt x="1236353" y="6001892"/>
                    <a:pt x="1165005" y="5799138"/>
                  </a:cubicBezTo>
                  <a:cubicBezTo>
                    <a:pt x="1146231" y="5742817"/>
                    <a:pt x="1165005" y="5682742"/>
                    <a:pt x="1210067" y="5675233"/>
                  </a:cubicBezTo>
                  <a:cubicBezTo>
                    <a:pt x="1206311" y="5735308"/>
                    <a:pt x="1236353" y="5802893"/>
                    <a:pt x="1292678" y="5862968"/>
                  </a:cubicBezTo>
                  <a:cubicBezTo>
                    <a:pt x="1337738" y="5900515"/>
                    <a:pt x="1382799" y="5938062"/>
                    <a:pt x="1427860" y="5964345"/>
                  </a:cubicBezTo>
                  <a:cubicBezTo>
                    <a:pt x="1469165" y="5986873"/>
                    <a:pt x="1525491" y="6016911"/>
                    <a:pt x="1563041" y="6013156"/>
                  </a:cubicBezTo>
                  <a:cubicBezTo>
                    <a:pt x="1506716" y="5975609"/>
                    <a:pt x="1446635" y="5941817"/>
                    <a:pt x="1397820" y="5893006"/>
                  </a:cubicBezTo>
                  <a:cubicBezTo>
                    <a:pt x="1360269" y="5866723"/>
                    <a:pt x="1285167" y="5795383"/>
                    <a:pt x="1285167" y="5754081"/>
                  </a:cubicBezTo>
                  <a:cubicBezTo>
                    <a:pt x="1318963" y="5795383"/>
                    <a:pt x="1356514" y="5836685"/>
                    <a:pt x="1405329" y="5862968"/>
                  </a:cubicBezTo>
                  <a:cubicBezTo>
                    <a:pt x="1457900" y="5900515"/>
                    <a:pt x="1540512" y="5934307"/>
                    <a:pt x="1574307" y="5994383"/>
                  </a:cubicBezTo>
                  <a:cubicBezTo>
                    <a:pt x="1517980" y="5889251"/>
                    <a:pt x="1435369" y="5821666"/>
                    <a:pt x="1345247" y="5746572"/>
                  </a:cubicBezTo>
                  <a:cubicBezTo>
                    <a:pt x="1303943" y="5720289"/>
                    <a:pt x="1262637" y="5694006"/>
                    <a:pt x="1228841" y="5660214"/>
                  </a:cubicBezTo>
                  <a:cubicBezTo>
                    <a:pt x="1248556" y="5654582"/>
                    <a:pt x="1257709" y="5646838"/>
                    <a:pt x="1275309" y="5646486"/>
                  </a:cubicBezTo>
                  <a:close/>
                  <a:moveTo>
                    <a:pt x="64344" y="5397402"/>
                  </a:moveTo>
                  <a:cubicBezTo>
                    <a:pt x="143192" y="5423687"/>
                    <a:pt x="169475" y="5543844"/>
                    <a:pt x="146946" y="5611433"/>
                  </a:cubicBezTo>
                  <a:cubicBezTo>
                    <a:pt x="128172" y="5679022"/>
                    <a:pt x="86872" y="5742856"/>
                    <a:pt x="26796" y="5772895"/>
                  </a:cubicBezTo>
                  <a:lnTo>
                    <a:pt x="4000" y="5781956"/>
                  </a:lnTo>
                  <a:lnTo>
                    <a:pt x="7811" y="5631255"/>
                  </a:lnTo>
                  <a:lnTo>
                    <a:pt x="7882" y="5630320"/>
                  </a:lnTo>
                  <a:lnTo>
                    <a:pt x="8024" y="5630208"/>
                  </a:lnTo>
                  <a:cubicBezTo>
                    <a:pt x="68098" y="5562619"/>
                    <a:pt x="71852" y="5483766"/>
                    <a:pt x="64344" y="5397402"/>
                  </a:cubicBezTo>
                  <a:close/>
                  <a:moveTo>
                    <a:pt x="1459051" y="5339186"/>
                  </a:moveTo>
                  <a:cubicBezTo>
                    <a:pt x="1549510" y="5334789"/>
                    <a:pt x="1645249" y="5355199"/>
                    <a:pt x="1724093" y="5386168"/>
                  </a:cubicBezTo>
                  <a:cubicBezTo>
                    <a:pt x="1791668" y="5412444"/>
                    <a:pt x="1851739" y="5453737"/>
                    <a:pt x="1923074" y="5476258"/>
                  </a:cubicBezTo>
                  <a:cubicBezTo>
                    <a:pt x="1968129" y="5491273"/>
                    <a:pt x="2001918" y="5487520"/>
                    <a:pt x="2039464" y="5480012"/>
                  </a:cubicBezTo>
                  <a:cubicBezTo>
                    <a:pt x="2054481" y="5464997"/>
                    <a:pt x="2084517" y="5457489"/>
                    <a:pt x="2118306" y="5464997"/>
                  </a:cubicBezTo>
                  <a:cubicBezTo>
                    <a:pt x="2167114" y="5472504"/>
                    <a:pt x="2197150" y="5506289"/>
                    <a:pt x="2189641" y="5536320"/>
                  </a:cubicBezTo>
                  <a:cubicBezTo>
                    <a:pt x="2182132" y="5570103"/>
                    <a:pt x="2140834" y="5585118"/>
                    <a:pt x="2095780" y="5577610"/>
                  </a:cubicBezTo>
                  <a:cubicBezTo>
                    <a:pt x="2069499" y="5570103"/>
                    <a:pt x="2046973" y="5555088"/>
                    <a:pt x="2031954" y="5540073"/>
                  </a:cubicBezTo>
                  <a:cubicBezTo>
                    <a:pt x="2031954" y="5540073"/>
                    <a:pt x="2031954" y="5540073"/>
                    <a:pt x="2028199" y="5536320"/>
                  </a:cubicBezTo>
                  <a:cubicBezTo>
                    <a:pt x="1964373" y="5506289"/>
                    <a:pt x="1915565" y="5525057"/>
                    <a:pt x="1847985" y="5536320"/>
                  </a:cubicBezTo>
                  <a:cubicBezTo>
                    <a:pt x="1667776" y="5562595"/>
                    <a:pt x="1491315" y="5682716"/>
                    <a:pt x="1299838" y="5592625"/>
                  </a:cubicBezTo>
                  <a:cubicBezTo>
                    <a:pt x="1243521" y="5570103"/>
                    <a:pt x="1209731" y="5513796"/>
                    <a:pt x="1236012" y="5476258"/>
                  </a:cubicBezTo>
                  <a:cubicBezTo>
                    <a:pt x="1281065" y="5521304"/>
                    <a:pt x="1352400" y="5543827"/>
                    <a:pt x="1434999" y="5543827"/>
                  </a:cubicBezTo>
                  <a:cubicBezTo>
                    <a:pt x="1491315" y="5543827"/>
                    <a:pt x="1551387" y="5536320"/>
                    <a:pt x="1603951" y="5528811"/>
                  </a:cubicBezTo>
                  <a:cubicBezTo>
                    <a:pt x="1649004" y="5521304"/>
                    <a:pt x="1712830" y="5506289"/>
                    <a:pt x="1742865" y="5480012"/>
                  </a:cubicBezTo>
                  <a:cubicBezTo>
                    <a:pt x="1671531" y="5487520"/>
                    <a:pt x="1603951" y="5495027"/>
                    <a:pt x="1532616" y="5495027"/>
                  </a:cubicBezTo>
                  <a:cubicBezTo>
                    <a:pt x="1483807" y="5502535"/>
                    <a:pt x="1378682" y="5502535"/>
                    <a:pt x="1344892" y="5472504"/>
                  </a:cubicBezTo>
                  <a:cubicBezTo>
                    <a:pt x="1404964" y="5480012"/>
                    <a:pt x="1461280" y="5480012"/>
                    <a:pt x="1517597" y="5468751"/>
                  </a:cubicBezTo>
                  <a:cubicBezTo>
                    <a:pt x="1585178" y="5457489"/>
                    <a:pt x="1671531" y="5431213"/>
                    <a:pt x="1735357" y="5457489"/>
                  </a:cubicBezTo>
                  <a:cubicBezTo>
                    <a:pt x="1622722" y="5408690"/>
                    <a:pt x="1510088" y="5412444"/>
                    <a:pt x="1386191" y="5427459"/>
                  </a:cubicBezTo>
                  <a:cubicBezTo>
                    <a:pt x="1337383" y="5434967"/>
                    <a:pt x="1288573" y="5449982"/>
                    <a:pt x="1236012" y="5453737"/>
                  </a:cubicBezTo>
                  <a:cubicBezTo>
                    <a:pt x="1251030" y="5427459"/>
                    <a:pt x="1247276" y="5412444"/>
                    <a:pt x="1277310" y="5393675"/>
                  </a:cubicBezTo>
                  <a:cubicBezTo>
                    <a:pt x="1303592" y="5374906"/>
                    <a:pt x="1333627" y="5359891"/>
                    <a:pt x="1371173" y="5352383"/>
                  </a:cubicBezTo>
                  <a:cubicBezTo>
                    <a:pt x="1399332" y="5344876"/>
                    <a:pt x="1428899" y="5340653"/>
                    <a:pt x="1459051" y="5339186"/>
                  </a:cubicBezTo>
                  <a:close/>
                  <a:moveTo>
                    <a:pt x="774307" y="5205212"/>
                  </a:moveTo>
                  <a:cubicBezTo>
                    <a:pt x="791694" y="5206488"/>
                    <a:pt x="809177" y="5209187"/>
                    <a:pt x="826542" y="5213412"/>
                  </a:cubicBezTo>
                  <a:cubicBezTo>
                    <a:pt x="957955" y="5239695"/>
                    <a:pt x="1108143" y="5337323"/>
                    <a:pt x="1145690" y="5510050"/>
                  </a:cubicBezTo>
                  <a:cubicBezTo>
                    <a:pt x="1160708" y="5596413"/>
                    <a:pt x="1149443" y="5686532"/>
                    <a:pt x="1100633" y="5765385"/>
                  </a:cubicBezTo>
                  <a:cubicBezTo>
                    <a:pt x="1051823" y="5844239"/>
                    <a:pt x="972975" y="5900563"/>
                    <a:pt x="890372" y="5938112"/>
                  </a:cubicBezTo>
                  <a:cubicBezTo>
                    <a:pt x="721412" y="6005701"/>
                    <a:pt x="533678" y="6031985"/>
                    <a:pt x="338435" y="6013211"/>
                  </a:cubicBezTo>
                  <a:cubicBezTo>
                    <a:pt x="334680" y="6013211"/>
                    <a:pt x="327170" y="6009456"/>
                    <a:pt x="323415" y="6009456"/>
                  </a:cubicBezTo>
                  <a:cubicBezTo>
                    <a:pt x="391000" y="6062025"/>
                    <a:pt x="458583" y="6107084"/>
                    <a:pt x="477358" y="6197202"/>
                  </a:cubicBezTo>
                  <a:cubicBezTo>
                    <a:pt x="496131" y="6302340"/>
                    <a:pt x="612526" y="6343644"/>
                    <a:pt x="713901" y="6324870"/>
                  </a:cubicBezTo>
                  <a:cubicBezTo>
                    <a:pt x="751449" y="6317360"/>
                    <a:pt x="785241" y="6302340"/>
                    <a:pt x="804014" y="6264791"/>
                  </a:cubicBezTo>
                  <a:cubicBezTo>
                    <a:pt x="830297" y="6215977"/>
                    <a:pt x="804014" y="6182182"/>
                    <a:pt x="800260" y="6133368"/>
                  </a:cubicBezTo>
                  <a:cubicBezTo>
                    <a:pt x="804014" y="6148388"/>
                    <a:pt x="822787" y="6174673"/>
                    <a:pt x="826542" y="6193447"/>
                  </a:cubicBezTo>
                  <a:cubicBezTo>
                    <a:pt x="830297" y="6219732"/>
                    <a:pt x="834052" y="6246016"/>
                    <a:pt x="834052" y="6268546"/>
                  </a:cubicBezTo>
                  <a:cubicBezTo>
                    <a:pt x="834052" y="6272301"/>
                    <a:pt x="834052" y="6279811"/>
                    <a:pt x="834052" y="6283566"/>
                  </a:cubicBezTo>
                  <a:cubicBezTo>
                    <a:pt x="834052" y="6321115"/>
                    <a:pt x="822787" y="6362419"/>
                    <a:pt x="804014" y="6396213"/>
                  </a:cubicBezTo>
                  <a:cubicBezTo>
                    <a:pt x="758958" y="6486332"/>
                    <a:pt x="650073" y="6527636"/>
                    <a:pt x="556206" y="6493842"/>
                  </a:cubicBezTo>
                  <a:cubicBezTo>
                    <a:pt x="616281" y="6598980"/>
                    <a:pt x="650073" y="6711628"/>
                    <a:pt x="597506" y="6828030"/>
                  </a:cubicBezTo>
                  <a:cubicBezTo>
                    <a:pt x="541186" y="6951943"/>
                    <a:pt x="424792" y="7049571"/>
                    <a:pt x="300887" y="7102140"/>
                  </a:cubicBezTo>
                  <a:cubicBezTo>
                    <a:pt x="270850" y="7115282"/>
                    <a:pt x="239170" y="7128190"/>
                    <a:pt x="208136" y="7142388"/>
                  </a:cubicBezTo>
                  <a:lnTo>
                    <a:pt x="129965" y="7184599"/>
                  </a:lnTo>
                  <a:lnTo>
                    <a:pt x="121952" y="7149879"/>
                  </a:lnTo>
                  <a:lnTo>
                    <a:pt x="111347" y="7090495"/>
                  </a:lnTo>
                  <a:lnTo>
                    <a:pt x="165720" y="7075856"/>
                  </a:lnTo>
                  <a:cubicBezTo>
                    <a:pt x="225795" y="7060836"/>
                    <a:pt x="289624" y="7042061"/>
                    <a:pt x="342190" y="7008267"/>
                  </a:cubicBezTo>
                  <a:cubicBezTo>
                    <a:pt x="409773" y="6963208"/>
                    <a:pt x="481112" y="6891864"/>
                    <a:pt x="507395" y="6813011"/>
                  </a:cubicBezTo>
                  <a:cubicBezTo>
                    <a:pt x="526169" y="6764197"/>
                    <a:pt x="537433" y="6666568"/>
                    <a:pt x="484867" y="6629019"/>
                  </a:cubicBezTo>
                  <a:cubicBezTo>
                    <a:pt x="375981" y="6550166"/>
                    <a:pt x="278360" y="6692853"/>
                    <a:pt x="173229" y="6677833"/>
                  </a:cubicBezTo>
                  <a:cubicBezTo>
                    <a:pt x="195757" y="6636529"/>
                    <a:pt x="233304" y="6610244"/>
                    <a:pt x="252077" y="6561430"/>
                  </a:cubicBezTo>
                  <a:cubicBezTo>
                    <a:pt x="267095" y="6516371"/>
                    <a:pt x="267095" y="6471312"/>
                    <a:pt x="259587" y="6426253"/>
                  </a:cubicBezTo>
                  <a:cubicBezTo>
                    <a:pt x="244567" y="6332380"/>
                    <a:pt x="195757" y="6246016"/>
                    <a:pt x="139437" y="6167163"/>
                  </a:cubicBezTo>
                  <a:cubicBezTo>
                    <a:pt x="154456" y="6185937"/>
                    <a:pt x="154456" y="6230997"/>
                    <a:pt x="158210" y="6257281"/>
                  </a:cubicBezTo>
                  <a:cubicBezTo>
                    <a:pt x="169475" y="6328625"/>
                    <a:pt x="169475" y="6399968"/>
                    <a:pt x="165720" y="6475067"/>
                  </a:cubicBezTo>
                  <a:cubicBezTo>
                    <a:pt x="161027" y="6545472"/>
                    <a:pt x="132866" y="6620278"/>
                    <a:pt x="81239" y="6668314"/>
                  </a:cubicBezTo>
                  <a:lnTo>
                    <a:pt x="48641" y="6692778"/>
                  </a:lnTo>
                  <a:lnTo>
                    <a:pt x="30991" y="6553878"/>
                  </a:lnTo>
                  <a:lnTo>
                    <a:pt x="15793" y="6354013"/>
                  </a:lnTo>
                  <a:lnTo>
                    <a:pt x="16648" y="6352680"/>
                  </a:lnTo>
                  <a:cubicBezTo>
                    <a:pt x="30552" y="6327921"/>
                    <a:pt x="43693" y="6301402"/>
                    <a:pt x="56834" y="6272301"/>
                  </a:cubicBezTo>
                  <a:cubicBezTo>
                    <a:pt x="79361" y="6223487"/>
                    <a:pt x="86872" y="6170918"/>
                    <a:pt x="75607" y="6118349"/>
                  </a:cubicBezTo>
                  <a:cubicBezTo>
                    <a:pt x="71852" y="6095819"/>
                    <a:pt x="64344" y="6073289"/>
                    <a:pt x="49324" y="6050760"/>
                  </a:cubicBezTo>
                  <a:cubicBezTo>
                    <a:pt x="41816" y="6039495"/>
                    <a:pt x="19287" y="6024475"/>
                    <a:pt x="15533" y="6009456"/>
                  </a:cubicBezTo>
                  <a:cubicBezTo>
                    <a:pt x="19288" y="6031047"/>
                    <a:pt x="19757" y="6053342"/>
                    <a:pt x="17469" y="6075637"/>
                  </a:cubicBezTo>
                  <a:lnTo>
                    <a:pt x="4870" y="6132716"/>
                  </a:lnTo>
                  <a:lnTo>
                    <a:pt x="0" y="5940147"/>
                  </a:lnTo>
                  <a:lnTo>
                    <a:pt x="3126" y="5816522"/>
                  </a:lnTo>
                  <a:lnTo>
                    <a:pt x="61938" y="5847760"/>
                  </a:lnTo>
                  <a:cubicBezTo>
                    <a:pt x="154690" y="5891410"/>
                    <a:pt x="251138" y="5920276"/>
                    <a:pt x="349698" y="5934357"/>
                  </a:cubicBezTo>
                  <a:cubicBezTo>
                    <a:pt x="526169" y="5953132"/>
                    <a:pt x="710146" y="5930602"/>
                    <a:pt x="860334" y="5866768"/>
                  </a:cubicBezTo>
                  <a:cubicBezTo>
                    <a:pt x="1014275" y="5810444"/>
                    <a:pt x="1108143" y="5664002"/>
                    <a:pt x="1078105" y="5525070"/>
                  </a:cubicBezTo>
                  <a:cubicBezTo>
                    <a:pt x="1055578" y="5386137"/>
                    <a:pt x="927917" y="5292264"/>
                    <a:pt x="811524" y="5269735"/>
                  </a:cubicBezTo>
                  <a:cubicBezTo>
                    <a:pt x="695129" y="5235940"/>
                    <a:pt x="578734" y="5284754"/>
                    <a:pt x="537433" y="5371118"/>
                  </a:cubicBezTo>
                  <a:cubicBezTo>
                    <a:pt x="488621" y="5457481"/>
                    <a:pt x="499886" y="5547599"/>
                    <a:pt x="541186" y="5603923"/>
                  </a:cubicBezTo>
                  <a:cubicBezTo>
                    <a:pt x="563715" y="5641473"/>
                    <a:pt x="589998" y="5664002"/>
                    <a:pt x="612526" y="5679022"/>
                  </a:cubicBezTo>
                  <a:cubicBezTo>
                    <a:pt x="578734" y="5626454"/>
                    <a:pt x="589998" y="5558864"/>
                    <a:pt x="638809" y="5525070"/>
                  </a:cubicBezTo>
                  <a:cubicBezTo>
                    <a:pt x="691374" y="5487520"/>
                    <a:pt x="758958" y="5502540"/>
                    <a:pt x="796504" y="5551354"/>
                  </a:cubicBezTo>
                  <a:cubicBezTo>
                    <a:pt x="830297" y="5600168"/>
                    <a:pt x="819032" y="5671512"/>
                    <a:pt x="766467" y="5705306"/>
                  </a:cubicBezTo>
                  <a:cubicBezTo>
                    <a:pt x="740184" y="5724081"/>
                    <a:pt x="702638" y="5731591"/>
                    <a:pt x="672601" y="5720327"/>
                  </a:cubicBezTo>
                  <a:cubicBezTo>
                    <a:pt x="635054" y="5716571"/>
                    <a:pt x="571224" y="5697796"/>
                    <a:pt x="514903" y="5622698"/>
                  </a:cubicBezTo>
                  <a:cubicBezTo>
                    <a:pt x="466093" y="5562619"/>
                    <a:pt x="443566" y="5453726"/>
                    <a:pt x="496131" y="5352343"/>
                  </a:cubicBezTo>
                  <a:cubicBezTo>
                    <a:pt x="535554" y="5257062"/>
                    <a:pt x="652595" y="5196279"/>
                    <a:pt x="774307" y="5205212"/>
                  </a:cubicBezTo>
                  <a:close/>
                  <a:moveTo>
                    <a:pt x="220808" y="4862501"/>
                  </a:moveTo>
                  <a:cubicBezTo>
                    <a:pt x="242691" y="4861152"/>
                    <a:pt x="263342" y="4862325"/>
                    <a:pt x="282115" y="4867958"/>
                  </a:cubicBezTo>
                  <a:cubicBezTo>
                    <a:pt x="267095" y="4916771"/>
                    <a:pt x="225795" y="4958075"/>
                    <a:pt x="244567" y="5010644"/>
                  </a:cubicBezTo>
                  <a:cubicBezTo>
                    <a:pt x="259587" y="5048194"/>
                    <a:pt x="297132" y="5044439"/>
                    <a:pt x="319660" y="5074478"/>
                  </a:cubicBezTo>
                  <a:cubicBezTo>
                    <a:pt x="237059" y="5074478"/>
                    <a:pt x="158210" y="5033174"/>
                    <a:pt x="86872" y="4995625"/>
                  </a:cubicBezTo>
                  <a:lnTo>
                    <a:pt x="75656" y="4989656"/>
                  </a:lnTo>
                  <a:lnTo>
                    <a:pt x="94763" y="4882664"/>
                  </a:lnTo>
                  <a:lnTo>
                    <a:pt x="152109" y="4872182"/>
                  </a:lnTo>
                  <a:cubicBezTo>
                    <a:pt x="175810" y="4867723"/>
                    <a:pt x="198925" y="4863850"/>
                    <a:pt x="220808" y="4862501"/>
                  </a:cubicBezTo>
                  <a:close/>
                  <a:moveTo>
                    <a:pt x="1494673" y="4653596"/>
                  </a:moveTo>
                  <a:cubicBezTo>
                    <a:pt x="1520915" y="4646078"/>
                    <a:pt x="1562155" y="4676150"/>
                    <a:pt x="1562155" y="4725017"/>
                  </a:cubicBezTo>
                  <a:cubicBezTo>
                    <a:pt x="1562155" y="4755089"/>
                    <a:pt x="1547159" y="4777643"/>
                    <a:pt x="1532163" y="4788920"/>
                  </a:cubicBezTo>
                  <a:cubicBezTo>
                    <a:pt x="1532163" y="4788920"/>
                    <a:pt x="1532163" y="4788920"/>
                    <a:pt x="1528413" y="4792679"/>
                  </a:cubicBezTo>
                  <a:cubicBezTo>
                    <a:pt x="1498423" y="4852824"/>
                    <a:pt x="1509669" y="4894173"/>
                    <a:pt x="1498423" y="4958076"/>
                  </a:cubicBezTo>
                  <a:cubicBezTo>
                    <a:pt x="1472179" y="5115954"/>
                    <a:pt x="1412196" y="5352771"/>
                    <a:pt x="1183511" y="5367807"/>
                  </a:cubicBezTo>
                  <a:cubicBezTo>
                    <a:pt x="1123527" y="5371566"/>
                    <a:pt x="1078541" y="5330217"/>
                    <a:pt x="1086039" y="5285110"/>
                  </a:cubicBezTo>
                  <a:cubicBezTo>
                    <a:pt x="1134775" y="5315181"/>
                    <a:pt x="1209752" y="5307663"/>
                    <a:pt x="1273486" y="5262555"/>
                  </a:cubicBezTo>
                  <a:cubicBezTo>
                    <a:pt x="1314724" y="5228724"/>
                    <a:pt x="1348464" y="5187376"/>
                    <a:pt x="1374707" y="5146026"/>
                  </a:cubicBezTo>
                  <a:cubicBezTo>
                    <a:pt x="1397200" y="5108436"/>
                    <a:pt x="1415945" y="5052051"/>
                    <a:pt x="1408448" y="5018220"/>
                  </a:cubicBezTo>
                  <a:cubicBezTo>
                    <a:pt x="1382205" y="5070846"/>
                    <a:pt x="1352213" y="5127231"/>
                    <a:pt x="1307225" y="5168580"/>
                  </a:cubicBezTo>
                  <a:cubicBezTo>
                    <a:pt x="1280984" y="5202411"/>
                    <a:pt x="1206004" y="5258796"/>
                    <a:pt x="1168515" y="5243760"/>
                  </a:cubicBezTo>
                  <a:cubicBezTo>
                    <a:pt x="1213503" y="5224965"/>
                    <a:pt x="1250992" y="5194893"/>
                    <a:pt x="1277234" y="5153544"/>
                  </a:cubicBezTo>
                  <a:cubicBezTo>
                    <a:pt x="1314724" y="5112195"/>
                    <a:pt x="1337217" y="5040774"/>
                    <a:pt x="1385953" y="5010703"/>
                  </a:cubicBezTo>
                  <a:cubicBezTo>
                    <a:pt x="1295979" y="5063328"/>
                    <a:pt x="1243493" y="5123473"/>
                    <a:pt x="1172265" y="5187376"/>
                  </a:cubicBezTo>
                  <a:cubicBezTo>
                    <a:pt x="1142273" y="5217447"/>
                    <a:pt x="1116029" y="5243760"/>
                    <a:pt x="1078541" y="5262555"/>
                  </a:cubicBezTo>
                  <a:cubicBezTo>
                    <a:pt x="1078541" y="5236243"/>
                    <a:pt x="1074791" y="5221206"/>
                    <a:pt x="1086039" y="5194893"/>
                  </a:cubicBezTo>
                  <a:cubicBezTo>
                    <a:pt x="1093537" y="5168580"/>
                    <a:pt x="1104783" y="5149785"/>
                    <a:pt x="1119779" y="5130990"/>
                  </a:cubicBezTo>
                  <a:cubicBezTo>
                    <a:pt x="1168515" y="5067087"/>
                    <a:pt x="1243493" y="5021979"/>
                    <a:pt x="1322222" y="4980630"/>
                  </a:cubicBezTo>
                  <a:cubicBezTo>
                    <a:pt x="1367209" y="4950558"/>
                    <a:pt x="1423443" y="4928004"/>
                    <a:pt x="1460933" y="4875378"/>
                  </a:cubicBezTo>
                  <a:cubicBezTo>
                    <a:pt x="1483427" y="4845306"/>
                    <a:pt x="1479678" y="4815233"/>
                    <a:pt x="1475929" y="4785161"/>
                  </a:cubicBezTo>
                  <a:cubicBezTo>
                    <a:pt x="1457184" y="4770125"/>
                    <a:pt x="1449686" y="4747571"/>
                    <a:pt x="1445937" y="4728776"/>
                  </a:cubicBezTo>
                  <a:cubicBezTo>
                    <a:pt x="1445937" y="4694945"/>
                    <a:pt x="1460933" y="4664873"/>
                    <a:pt x="1494673" y="4653596"/>
                  </a:cubicBezTo>
                  <a:close/>
                  <a:moveTo>
                    <a:pt x="787414" y="4407438"/>
                  </a:moveTo>
                  <a:cubicBezTo>
                    <a:pt x="806163" y="4411187"/>
                    <a:pt x="826787" y="4423371"/>
                    <a:pt x="841785" y="4443991"/>
                  </a:cubicBezTo>
                  <a:cubicBezTo>
                    <a:pt x="856786" y="4470234"/>
                    <a:pt x="860535" y="4496478"/>
                    <a:pt x="849286" y="4515223"/>
                  </a:cubicBezTo>
                  <a:cubicBezTo>
                    <a:pt x="849286" y="4515223"/>
                    <a:pt x="849286" y="4515223"/>
                    <a:pt x="849286" y="4522721"/>
                  </a:cubicBezTo>
                  <a:cubicBezTo>
                    <a:pt x="856786" y="4586455"/>
                    <a:pt x="890533" y="4620196"/>
                    <a:pt x="916781" y="4672683"/>
                  </a:cubicBezTo>
                  <a:cubicBezTo>
                    <a:pt x="988028" y="4803900"/>
                    <a:pt x="1160518" y="4953863"/>
                    <a:pt x="1051774" y="5163809"/>
                  </a:cubicBezTo>
                  <a:cubicBezTo>
                    <a:pt x="1018027" y="5220045"/>
                    <a:pt x="961779" y="5235041"/>
                    <a:pt x="928031" y="5201300"/>
                  </a:cubicBezTo>
                  <a:cubicBezTo>
                    <a:pt x="976779" y="5175056"/>
                    <a:pt x="1014276" y="5107573"/>
                    <a:pt x="1006778" y="5028843"/>
                  </a:cubicBezTo>
                  <a:cubicBezTo>
                    <a:pt x="1003026" y="4976357"/>
                    <a:pt x="988028" y="4927619"/>
                    <a:pt x="969278" y="4878881"/>
                  </a:cubicBezTo>
                  <a:cubicBezTo>
                    <a:pt x="950529" y="4845140"/>
                    <a:pt x="924282" y="4792653"/>
                    <a:pt x="890533" y="4777657"/>
                  </a:cubicBezTo>
                  <a:cubicBezTo>
                    <a:pt x="913032" y="4833893"/>
                    <a:pt x="939280" y="4890128"/>
                    <a:pt x="950529" y="4950113"/>
                  </a:cubicBezTo>
                  <a:cubicBezTo>
                    <a:pt x="961779" y="4991353"/>
                    <a:pt x="973028" y="5085079"/>
                    <a:pt x="939280" y="5111322"/>
                  </a:cubicBezTo>
                  <a:cubicBezTo>
                    <a:pt x="946780" y="5062585"/>
                    <a:pt x="943031" y="5013847"/>
                    <a:pt x="924282" y="4965109"/>
                  </a:cubicBezTo>
                  <a:cubicBezTo>
                    <a:pt x="905533" y="4912623"/>
                    <a:pt x="860535" y="4848889"/>
                    <a:pt x="871784" y="4788904"/>
                  </a:cubicBezTo>
                  <a:cubicBezTo>
                    <a:pt x="853035" y="4893877"/>
                    <a:pt x="875535" y="4980106"/>
                    <a:pt x="894283" y="5077581"/>
                  </a:cubicBezTo>
                  <a:cubicBezTo>
                    <a:pt x="901783" y="5115072"/>
                    <a:pt x="909282" y="5156311"/>
                    <a:pt x="905533" y="5197551"/>
                  </a:cubicBezTo>
                  <a:cubicBezTo>
                    <a:pt x="883034" y="5178805"/>
                    <a:pt x="868035" y="5178805"/>
                    <a:pt x="853035" y="5156311"/>
                  </a:cubicBezTo>
                  <a:cubicBezTo>
                    <a:pt x="838037" y="5133817"/>
                    <a:pt x="823038" y="5111322"/>
                    <a:pt x="815538" y="5092577"/>
                  </a:cubicBezTo>
                  <a:cubicBezTo>
                    <a:pt x="789290" y="5013847"/>
                    <a:pt x="789290" y="4916372"/>
                    <a:pt x="804289" y="4815147"/>
                  </a:cubicBezTo>
                  <a:cubicBezTo>
                    <a:pt x="811788" y="4755162"/>
                    <a:pt x="838037" y="4691428"/>
                    <a:pt x="838037" y="4631444"/>
                  </a:cubicBezTo>
                  <a:cubicBezTo>
                    <a:pt x="841785" y="4590204"/>
                    <a:pt x="819287" y="4563961"/>
                    <a:pt x="800538" y="4541466"/>
                  </a:cubicBezTo>
                  <a:cubicBezTo>
                    <a:pt x="778040" y="4541466"/>
                    <a:pt x="759290" y="4526470"/>
                    <a:pt x="744292" y="4507725"/>
                  </a:cubicBezTo>
                  <a:cubicBezTo>
                    <a:pt x="729293" y="4485230"/>
                    <a:pt x="725543" y="4451489"/>
                    <a:pt x="744292" y="4421497"/>
                  </a:cubicBezTo>
                  <a:cubicBezTo>
                    <a:pt x="751791" y="4408375"/>
                    <a:pt x="768665" y="4403689"/>
                    <a:pt x="787414" y="4407438"/>
                  </a:cubicBezTo>
                  <a:close/>
                  <a:moveTo>
                    <a:pt x="620541" y="3281895"/>
                  </a:moveTo>
                  <a:lnTo>
                    <a:pt x="614344" y="3314884"/>
                  </a:lnTo>
                  <a:cubicBezTo>
                    <a:pt x="603902" y="3347857"/>
                    <a:pt x="585716" y="3379187"/>
                    <a:pt x="563070" y="3405589"/>
                  </a:cubicBezTo>
                  <a:lnTo>
                    <a:pt x="559872" y="3408665"/>
                  </a:lnTo>
                  <a:lnTo>
                    <a:pt x="591921" y="3337774"/>
                  </a:lnTo>
                  <a:close/>
                  <a:moveTo>
                    <a:pt x="785434" y="2972948"/>
                  </a:moveTo>
                  <a:lnTo>
                    <a:pt x="796615" y="3012252"/>
                  </a:lnTo>
                  <a:cubicBezTo>
                    <a:pt x="804953" y="3036666"/>
                    <a:pt x="813870" y="3058550"/>
                    <a:pt x="822787" y="3076855"/>
                  </a:cubicBezTo>
                  <a:cubicBezTo>
                    <a:pt x="867844" y="3166975"/>
                    <a:pt x="961710" y="3298398"/>
                    <a:pt x="1066841" y="3189504"/>
                  </a:cubicBezTo>
                  <a:cubicBezTo>
                    <a:pt x="1119407" y="3227053"/>
                    <a:pt x="1138180" y="3339701"/>
                    <a:pt x="1059332" y="3354720"/>
                  </a:cubicBezTo>
                  <a:cubicBezTo>
                    <a:pt x="1134426" y="3339701"/>
                    <a:pt x="1213273" y="3350966"/>
                    <a:pt x="1288366" y="3324681"/>
                  </a:cubicBezTo>
                  <a:cubicBezTo>
                    <a:pt x="1337178" y="3399780"/>
                    <a:pt x="1269594" y="3516183"/>
                    <a:pt x="1175726" y="3482388"/>
                  </a:cubicBezTo>
                  <a:cubicBezTo>
                    <a:pt x="1265838" y="3512429"/>
                    <a:pt x="1348441" y="3452350"/>
                    <a:pt x="1438554" y="3456104"/>
                  </a:cubicBezTo>
                  <a:cubicBezTo>
                    <a:pt x="1479855" y="3459859"/>
                    <a:pt x="1513647" y="3486144"/>
                    <a:pt x="1551195" y="3489899"/>
                  </a:cubicBezTo>
                  <a:cubicBezTo>
                    <a:pt x="1600005" y="3493654"/>
                    <a:pt x="1607514" y="3456104"/>
                    <a:pt x="1622532" y="3418555"/>
                  </a:cubicBezTo>
                  <a:cubicBezTo>
                    <a:pt x="1637552" y="3463614"/>
                    <a:pt x="1656325" y="3508672"/>
                    <a:pt x="1637552" y="3553732"/>
                  </a:cubicBezTo>
                  <a:cubicBezTo>
                    <a:pt x="1618778" y="3595036"/>
                    <a:pt x="1588741" y="3628831"/>
                    <a:pt x="1551195" y="3643851"/>
                  </a:cubicBezTo>
                  <a:cubicBezTo>
                    <a:pt x="1517402" y="3658870"/>
                    <a:pt x="1483609" y="3662624"/>
                    <a:pt x="1446063" y="3662624"/>
                  </a:cubicBezTo>
                  <a:cubicBezTo>
                    <a:pt x="1431044" y="3658870"/>
                    <a:pt x="1401007" y="3662624"/>
                    <a:pt x="1385989" y="3651360"/>
                  </a:cubicBezTo>
                  <a:cubicBezTo>
                    <a:pt x="1408517" y="3670135"/>
                    <a:pt x="1423536" y="3677645"/>
                    <a:pt x="1457327" y="3681400"/>
                  </a:cubicBezTo>
                  <a:cubicBezTo>
                    <a:pt x="1472346" y="3681400"/>
                    <a:pt x="1487364" y="3685155"/>
                    <a:pt x="1502384" y="3681400"/>
                  </a:cubicBezTo>
                  <a:cubicBezTo>
                    <a:pt x="1517402" y="3681400"/>
                    <a:pt x="1532421" y="3677645"/>
                    <a:pt x="1547440" y="3677645"/>
                  </a:cubicBezTo>
                  <a:cubicBezTo>
                    <a:pt x="1581232" y="3681400"/>
                    <a:pt x="1611269" y="3692664"/>
                    <a:pt x="1641306" y="3707685"/>
                  </a:cubicBezTo>
                  <a:cubicBezTo>
                    <a:pt x="1671344" y="3726459"/>
                    <a:pt x="1690117" y="3756498"/>
                    <a:pt x="1705135" y="3786537"/>
                  </a:cubicBezTo>
                  <a:cubicBezTo>
                    <a:pt x="1705135" y="3790292"/>
                    <a:pt x="1708890" y="3797803"/>
                    <a:pt x="1712645" y="3805312"/>
                  </a:cubicBezTo>
                  <a:cubicBezTo>
                    <a:pt x="1720155" y="3820333"/>
                    <a:pt x="1727663" y="3842862"/>
                    <a:pt x="1727663" y="3857881"/>
                  </a:cubicBezTo>
                  <a:cubicBezTo>
                    <a:pt x="1675098" y="3854127"/>
                    <a:pt x="1633797" y="3827842"/>
                    <a:pt x="1581232" y="3839107"/>
                  </a:cubicBezTo>
                  <a:cubicBezTo>
                    <a:pt x="1596249" y="3854127"/>
                    <a:pt x="1603760" y="3861637"/>
                    <a:pt x="1622532" y="3872901"/>
                  </a:cubicBezTo>
                  <a:cubicBezTo>
                    <a:pt x="1645060" y="3880411"/>
                    <a:pt x="1660080" y="3895431"/>
                    <a:pt x="1678852" y="3906696"/>
                  </a:cubicBezTo>
                  <a:cubicBezTo>
                    <a:pt x="1712645" y="3932979"/>
                    <a:pt x="1750191" y="3963020"/>
                    <a:pt x="1783983" y="3993059"/>
                  </a:cubicBezTo>
                  <a:cubicBezTo>
                    <a:pt x="1814020" y="4026853"/>
                    <a:pt x="1840303" y="4060647"/>
                    <a:pt x="1859077" y="4101951"/>
                  </a:cubicBezTo>
                  <a:cubicBezTo>
                    <a:pt x="1866586" y="4120726"/>
                    <a:pt x="1874095" y="4139501"/>
                    <a:pt x="1877850" y="4162030"/>
                  </a:cubicBezTo>
                  <a:cubicBezTo>
                    <a:pt x="1877850" y="4165785"/>
                    <a:pt x="1874095" y="4225864"/>
                    <a:pt x="1877850" y="4225864"/>
                  </a:cubicBezTo>
                  <a:cubicBezTo>
                    <a:pt x="1851568" y="4210844"/>
                    <a:pt x="1829039" y="4188315"/>
                    <a:pt x="1799002" y="4192070"/>
                  </a:cubicBezTo>
                  <a:cubicBezTo>
                    <a:pt x="1795248" y="4192070"/>
                    <a:pt x="1855322" y="4297208"/>
                    <a:pt x="1859077" y="4304718"/>
                  </a:cubicBezTo>
                  <a:cubicBezTo>
                    <a:pt x="1881605" y="4342267"/>
                    <a:pt x="1889114" y="4387326"/>
                    <a:pt x="1885360" y="4428630"/>
                  </a:cubicBezTo>
                  <a:cubicBezTo>
                    <a:pt x="1885360" y="4428630"/>
                    <a:pt x="1862831" y="4406101"/>
                    <a:pt x="1859077" y="4402346"/>
                  </a:cubicBezTo>
                  <a:cubicBezTo>
                    <a:pt x="1847813" y="4394836"/>
                    <a:pt x="1840303" y="4394836"/>
                    <a:pt x="1829039" y="4394836"/>
                  </a:cubicBezTo>
                  <a:cubicBezTo>
                    <a:pt x="1836550" y="4473689"/>
                    <a:pt x="1776474" y="4548788"/>
                    <a:pt x="1720155" y="4597602"/>
                  </a:cubicBezTo>
                  <a:cubicBezTo>
                    <a:pt x="1656325" y="4650171"/>
                    <a:pt x="1573722" y="4661436"/>
                    <a:pt x="1491120" y="4642661"/>
                  </a:cubicBezTo>
                  <a:cubicBezTo>
                    <a:pt x="1382234" y="4616377"/>
                    <a:pt x="1243311" y="4421120"/>
                    <a:pt x="1337178" y="4312227"/>
                  </a:cubicBezTo>
                  <a:cubicBezTo>
                    <a:pt x="1355952" y="4417365"/>
                    <a:pt x="1385989" y="4560053"/>
                    <a:pt x="1509892" y="4575073"/>
                  </a:cubicBezTo>
                  <a:cubicBezTo>
                    <a:pt x="1607514" y="4590092"/>
                    <a:pt x="1712645" y="4530013"/>
                    <a:pt x="1746437" y="4436140"/>
                  </a:cubicBezTo>
                  <a:cubicBezTo>
                    <a:pt x="1825285" y="4214599"/>
                    <a:pt x="1596249" y="3970529"/>
                    <a:pt x="1449818" y="3842862"/>
                  </a:cubicBezTo>
                  <a:cubicBezTo>
                    <a:pt x="1348441" y="3756498"/>
                    <a:pt x="1258330" y="3658870"/>
                    <a:pt x="1149443" y="3576261"/>
                  </a:cubicBezTo>
                  <a:cubicBezTo>
                    <a:pt x="1017092" y="3477696"/>
                    <a:pt x="886852" y="3355895"/>
                    <a:pt x="793572" y="3212445"/>
                  </a:cubicBezTo>
                  <a:lnTo>
                    <a:pt x="723731" y="3080419"/>
                  </a:lnTo>
                  <a:lnTo>
                    <a:pt x="724481" y="3078954"/>
                  </a:lnTo>
                  <a:close/>
                  <a:moveTo>
                    <a:pt x="1128261" y="2439039"/>
                  </a:moveTo>
                  <a:lnTo>
                    <a:pt x="1145690" y="2464803"/>
                  </a:lnTo>
                  <a:cubicBezTo>
                    <a:pt x="1156954" y="2491557"/>
                    <a:pt x="1130730" y="2499830"/>
                    <a:pt x="1091768" y="2500314"/>
                  </a:cubicBezTo>
                  <a:lnTo>
                    <a:pt x="1084886" y="2500035"/>
                  </a:lnTo>
                  <a:close/>
                  <a:moveTo>
                    <a:pt x="7386914" y="1861817"/>
                  </a:moveTo>
                  <a:cubicBezTo>
                    <a:pt x="7394873" y="1859180"/>
                    <a:pt x="7404547" y="1859356"/>
                    <a:pt x="7416273" y="1863117"/>
                  </a:cubicBezTo>
                  <a:cubicBezTo>
                    <a:pt x="7457548" y="1874399"/>
                    <a:pt x="7457548" y="1983459"/>
                    <a:pt x="7457548" y="2017305"/>
                  </a:cubicBezTo>
                  <a:cubicBezTo>
                    <a:pt x="7461300" y="2126365"/>
                    <a:pt x="7397511" y="2197818"/>
                    <a:pt x="7296200" y="2220382"/>
                  </a:cubicBezTo>
                  <a:cubicBezTo>
                    <a:pt x="7326218" y="2179014"/>
                    <a:pt x="7352484" y="2126365"/>
                    <a:pt x="7356236" y="2066194"/>
                  </a:cubicBezTo>
                  <a:cubicBezTo>
                    <a:pt x="7359520" y="2036578"/>
                    <a:pt x="7331202" y="1880275"/>
                    <a:pt x="7386914" y="1861817"/>
                  </a:cubicBezTo>
                  <a:close/>
                  <a:moveTo>
                    <a:pt x="7495212" y="1739369"/>
                  </a:moveTo>
                  <a:cubicBezTo>
                    <a:pt x="7574159" y="1825801"/>
                    <a:pt x="7694458" y="1874654"/>
                    <a:pt x="7799720" y="1908475"/>
                  </a:cubicBezTo>
                  <a:cubicBezTo>
                    <a:pt x="7852351" y="1923507"/>
                    <a:pt x="7912501" y="1934780"/>
                    <a:pt x="7965132" y="1953570"/>
                  </a:cubicBezTo>
                  <a:cubicBezTo>
                    <a:pt x="8029041" y="2024970"/>
                    <a:pt x="8032800" y="2148981"/>
                    <a:pt x="7965132" y="2220382"/>
                  </a:cubicBezTo>
                  <a:cubicBezTo>
                    <a:pt x="7972650" y="2201592"/>
                    <a:pt x="7976410" y="2167771"/>
                    <a:pt x="7976410" y="2145223"/>
                  </a:cubicBezTo>
                  <a:cubicBezTo>
                    <a:pt x="7946335" y="1957328"/>
                    <a:pt x="7762126" y="1949812"/>
                    <a:pt x="7607993" y="1931022"/>
                  </a:cubicBezTo>
                  <a:cubicBezTo>
                    <a:pt x="7532806" y="1923507"/>
                    <a:pt x="7457619" y="1912233"/>
                    <a:pt x="7435062" y="1833317"/>
                  </a:cubicBezTo>
                  <a:cubicBezTo>
                    <a:pt x="7420025" y="1780706"/>
                    <a:pt x="7450100" y="1739369"/>
                    <a:pt x="7495212" y="1739369"/>
                  </a:cubicBezTo>
                  <a:close/>
                  <a:moveTo>
                    <a:pt x="4479942" y="1555215"/>
                  </a:moveTo>
                  <a:cubicBezTo>
                    <a:pt x="4329826" y="1833282"/>
                    <a:pt x="4100899" y="2077530"/>
                    <a:pt x="3830688" y="2261654"/>
                  </a:cubicBezTo>
                  <a:cubicBezTo>
                    <a:pt x="4097145" y="2167713"/>
                    <a:pt x="4389872" y="2047468"/>
                    <a:pt x="4686351" y="1889647"/>
                  </a:cubicBezTo>
                  <a:cubicBezTo>
                    <a:pt x="4622552" y="1829525"/>
                    <a:pt x="4554999" y="1769401"/>
                    <a:pt x="4517470" y="1686733"/>
                  </a:cubicBezTo>
                  <a:cubicBezTo>
                    <a:pt x="4498707" y="1645399"/>
                    <a:pt x="4487447" y="1600308"/>
                    <a:pt x="4479942" y="1555215"/>
                  </a:cubicBezTo>
                  <a:close/>
                  <a:moveTo>
                    <a:pt x="2300620" y="1535357"/>
                  </a:moveTo>
                  <a:cubicBezTo>
                    <a:pt x="2308786" y="1534061"/>
                    <a:pt x="2318161" y="1535818"/>
                    <a:pt x="2328941" y="1541437"/>
                  </a:cubicBezTo>
                  <a:cubicBezTo>
                    <a:pt x="2370188" y="1560170"/>
                    <a:pt x="2351439" y="1665072"/>
                    <a:pt x="2347689" y="1702537"/>
                  </a:cubicBezTo>
                  <a:cubicBezTo>
                    <a:pt x="2328941" y="1807439"/>
                    <a:pt x="2257694" y="1867383"/>
                    <a:pt x="2152700" y="1871129"/>
                  </a:cubicBezTo>
                  <a:cubicBezTo>
                    <a:pt x="2190198" y="1837411"/>
                    <a:pt x="2223946" y="1788706"/>
                    <a:pt x="2238946" y="1732509"/>
                  </a:cubicBezTo>
                  <a:cubicBezTo>
                    <a:pt x="2245508" y="1703005"/>
                    <a:pt x="2243458" y="1544423"/>
                    <a:pt x="2300620" y="1535357"/>
                  </a:cubicBezTo>
                  <a:close/>
                  <a:moveTo>
                    <a:pt x="2425856" y="1432550"/>
                  </a:moveTo>
                  <a:cubicBezTo>
                    <a:pt x="2489727" y="1526405"/>
                    <a:pt x="2598682" y="1597736"/>
                    <a:pt x="2700124" y="1646541"/>
                  </a:cubicBezTo>
                  <a:cubicBezTo>
                    <a:pt x="2752723" y="1669066"/>
                    <a:pt x="2805322" y="1691591"/>
                    <a:pt x="2854164" y="1717871"/>
                  </a:cubicBezTo>
                  <a:cubicBezTo>
                    <a:pt x="2906763" y="1800464"/>
                    <a:pt x="2891735" y="1920599"/>
                    <a:pt x="2812836" y="1980667"/>
                  </a:cubicBezTo>
                  <a:cubicBezTo>
                    <a:pt x="2824108" y="1961896"/>
                    <a:pt x="2835379" y="1928108"/>
                    <a:pt x="2835379" y="1909336"/>
                  </a:cubicBezTo>
                  <a:cubicBezTo>
                    <a:pt x="2835379" y="1717871"/>
                    <a:pt x="2655038" y="1680329"/>
                    <a:pt x="2508512" y="1639032"/>
                  </a:cubicBezTo>
                  <a:cubicBezTo>
                    <a:pt x="2437127" y="1620261"/>
                    <a:pt x="2361986" y="1597736"/>
                    <a:pt x="2350714" y="1515143"/>
                  </a:cubicBezTo>
                  <a:cubicBezTo>
                    <a:pt x="2343200" y="1458829"/>
                    <a:pt x="2380771" y="1425041"/>
                    <a:pt x="2425856" y="1432550"/>
                  </a:cubicBezTo>
                  <a:close/>
                  <a:moveTo>
                    <a:pt x="7818464" y="1289099"/>
                  </a:moveTo>
                  <a:cubicBezTo>
                    <a:pt x="8028404" y="1285343"/>
                    <a:pt x="8084639" y="1529500"/>
                    <a:pt x="8118379" y="1687262"/>
                  </a:cubicBezTo>
                  <a:cubicBezTo>
                    <a:pt x="8137124" y="1766144"/>
                    <a:pt x="8155868" y="1856294"/>
                    <a:pt x="8219600" y="1908881"/>
                  </a:cubicBezTo>
                  <a:cubicBezTo>
                    <a:pt x="8283332" y="1961469"/>
                    <a:pt x="8380805" y="1961469"/>
                    <a:pt x="8440788" y="2021569"/>
                  </a:cubicBezTo>
                  <a:cubicBezTo>
                    <a:pt x="8425792" y="2010300"/>
                    <a:pt x="8309575" y="2017813"/>
                    <a:pt x="8302077" y="2044106"/>
                  </a:cubicBezTo>
                  <a:cubicBezTo>
                    <a:pt x="8294579" y="2081669"/>
                    <a:pt x="8380805" y="2134256"/>
                    <a:pt x="8388303" y="2175575"/>
                  </a:cubicBezTo>
                  <a:cubicBezTo>
                    <a:pt x="8377056" y="2171819"/>
                    <a:pt x="8242094" y="2104207"/>
                    <a:pt x="8242094" y="2111719"/>
                  </a:cubicBezTo>
                  <a:cubicBezTo>
                    <a:pt x="8230847" y="2156794"/>
                    <a:pt x="8223349" y="2198113"/>
                    <a:pt x="8204605" y="2239431"/>
                  </a:cubicBezTo>
                  <a:cubicBezTo>
                    <a:pt x="8189609" y="2186844"/>
                    <a:pt x="8170864" y="2115475"/>
                    <a:pt x="8148371" y="2070400"/>
                  </a:cubicBezTo>
                  <a:cubicBezTo>
                    <a:pt x="8080890" y="1950200"/>
                    <a:pt x="7938430" y="1935175"/>
                    <a:pt x="7818464" y="1897612"/>
                  </a:cubicBezTo>
                  <a:cubicBezTo>
                    <a:pt x="7735987" y="1875075"/>
                    <a:pt x="7653510" y="1841269"/>
                    <a:pt x="7582280" y="1788681"/>
                  </a:cubicBezTo>
                  <a:cubicBezTo>
                    <a:pt x="7548540" y="1766144"/>
                    <a:pt x="7511050" y="1736094"/>
                    <a:pt x="7488557" y="1702287"/>
                  </a:cubicBezTo>
                  <a:cubicBezTo>
                    <a:pt x="7473561" y="1683506"/>
                    <a:pt x="7469812" y="1660969"/>
                    <a:pt x="7469812" y="1638431"/>
                  </a:cubicBezTo>
                  <a:cubicBezTo>
                    <a:pt x="7466063" y="1619650"/>
                    <a:pt x="7466063" y="1589599"/>
                    <a:pt x="7481059" y="1574574"/>
                  </a:cubicBezTo>
                  <a:cubicBezTo>
                    <a:pt x="7518548" y="1600868"/>
                    <a:pt x="7563535" y="1627162"/>
                    <a:pt x="7608523" y="1634675"/>
                  </a:cubicBezTo>
                  <a:cubicBezTo>
                    <a:pt x="7664757" y="1645944"/>
                    <a:pt x="7732238" y="1638431"/>
                    <a:pt x="7777225" y="1600868"/>
                  </a:cubicBezTo>
                  <a:cubicBezTo>
                    <a:pt x="7777225" y="1600868"/>
                    <a:pt x="7777225" y="1600868"/>
                    <a:pt x="7780974" y="1600868"/>
                  </a:cubicBezTo>
                  <a:cubicBezTo>
                    <a:pt x="7840957" y="1552037"/>
                    <a:pt x="7859702" y="1450618"/>
                    <a:pt x="7837208" y="1379249"/>
                  </a:cubicBezTo>
                  <a:cubicBezTo>
                    <a:pt x="7829710" y="1352955"/>
                    <a:pt x="7810966" y="1315393"/>
                    <a:pt x="7788472" y="1300368"/>
                  </a:cubicBezTo>
                  <a:cubicBezTo>
                    <a:pt x="7784723" y="1296612"/>
                    <a:pt x="7814715" y="1289099"/>
                    <a:pt x="7818464" y="1289099"/>
                  </a:cubicBezTo>
                  <a:close/>
                  <a:moveTo>
                    <a:pt x="7983772" y="1266174"/>
                  </a:moveTo>
                  <a:cubicBezTo>
                    <a:pt x="8021116" y="1258959"/>
                    <a:pt x="8073257" y="1285003"/>
                    <a:pt x="8095805" y="1304712"/>
                  </a:cubicBezTo>
                  <a:cubicBezTo>
                    <a:pt x="8103320" y="1308466"/>
                    <a:pt x="8107078" y="1315974"/>
                    <a:pt x="8110836" y="1319728"/>
                  </a:cubicBezTo>
                  <a:cubicBezTo>
                    <a:pt x="8159689" y="1372286"/>
                    <a:pt x="8178479" y="1458630"/>
                    <a:pt x="8193510" y="1518695"/>
                  </a:cubicBezTo>
                  <a:cubicBezTo>
                    <a:pt x="8204784" y="1586269"/>
                    <a:pt x="8197268" y="1680121"/>
                    <a:pt x="8234847" y="1740186"/>
                  </a:cubicBezTo>
                  <a:cubicBezTo>
                    <a:pt x="8272427" y="1792744"/>
                    <a:pt x="8377648" y="1777727"/>
                    <a:pt x="8426501" y="1758957"/>
                  </a:cubicBezTo>
                  <a:cubicBezTo>
                    <a:pt x="8403953" y="1807760"/>
                    <a:pt x="8362616" y="1834039"/>
                    <a:pt x="8310006" y="1834039"/>
                  </a:cubicBezTo>
                  <a:cubicBezTo>
                    <a:pt x="8279942" y="1837793"/>
                    <a:pt x="8253637" y="1830285"/>
                    <a:pt x="8227332" y="1819022"/>
                  </a:cubicBezTo>
                  <a:cubicBezTo>
                    <a:pt x="8189752" y="1811514"/>
                    <a:pt x="8167205" y="1788990"/>
                    <a:pt x="8152173" y="1762711"/>
                  </a:cubicBezTo>
                  <a:cubicBezTo>
                    <a:pt x="8144657" y="1736432"/>
                    <a:pt x="8140900" y="1706400"/>
                    <a:pt x="8133384" y="1680121"/>
                  </a:cubicBezTo>
                  <a:cubicBezTo>
                    <a:pt x="8107078" y="1556236"/>
                    <a:pt x="8065741" y="1376040"/>
                    <a:pt x="7945488" y="1308466"/>
                  </a:cubicBezTo>
                  <a:cubicBezTo>
                    <a:pt x="7945488" y="1300958"/>
                    <a:pt x="7945488" y="1293450"/>
                    <a:pt x="7953004" y="1285942"/>
                  </a:cubicBezTo>
                  <a:cubicBezTo>
                    <a:pt x="7960520" y="1274679"/>
                    <a:pt x="7971324" y="1268579"/>
                    <a:pt x="7983772" y="1266174"/>
                  </a:cubicBezTo>
                  <a:close/>
                  <a:moveTo>
                    <a:pt x="7298653" y="1205004"/>
                  </a:moveTo>
                  <a:cubicBezTo>
                    <a:pt x="7338052" y="1205706"/>
                    <a:pt x="7377451" y="1212734"/>
                    <a:pt x="7416850" y="1207112"/>
                  </a:cubicBezTo>
                  <a:cubicBezTo>
                    <a:pt x="7323043" y="1270833"/>
                    <a:pt x="7281768" y="1379532"/>
                    <a:pt x="7165448" y="1420763"/>
                  </a:cubicBezTo>
                  <a:cubicBezTo>
                    <a:pt x="7109164" y="1439504"/>
                    <a:pt x="7056632" y="1435756"/>
                    <a:pt x="6996595" y="1428260"/>
                  </a:cubicBezTo>
                  <a:cubicBezTo>
                    <a:pt x="6951568" y="1424511"/>
                    <a:pt x="6865266" y="1417015"/>
                    <a:pt x="6839000" y="1469491"/>
                  </a:cubicBezTo>
                  <a:cubicBezTo>
                    <a:pt x="6857761" y="1315812"/>
                    <a:pt x="7022861" y="1360791"/>
                    <a:pt x="7105411" y="1285826"/>
                  </a:cubicBezTo>
                  <a:cubicBezTo>
                    <a:pt x="7154191" y="1240846"/>
                    <a:pt x="7191714" y="1218357"/>
                    <a:pt x="7259255" y="1207112"/>
                  </a:cubicBezTo>
                  <a:cubicBezTo>
                    <a:pt x="7272388" y="1205238"/>
                    <a:pt x="7285521" y="1204770"/>
                    <a:pt x="7298653" y="1205004"/>
                  </a:cubicBezTo>
                  <a:close/>
                  <a:moveTo>
                    <a:pt x="8470950" y="1164691"/>
                  </a:moveTo>
                  <a:cubicBezTo>
                    <a:pt x="8459701" y="1258833"/>
                    <a:pt x="8399709" y="1300256"/>
                    <a:pt x="8328468" y="1315319"/>
                  </a:cubicBezTo>
                  <a:cubicBezTo>
                    <a:pt x="8298472" y="1322850"/>
                    <a:pt x="8268476" y="1326616"/>
                    <a:pt x="8234730" y="1326616"/>
                  </a:cubicBezTo>
                  <a:cubicBezTo>
                    <a:pt x="8200984" y="1326616"/>
                    <a:pt x="8155990" y="1326616"/>
                    <a:pt x="8122244" y="1304022"/>
                  </a:cubicBezTo>
                  <a:cubicBezTo>
                    <a:pt x="8095998" y="1288959"/>
                    <a:pt x="8077250" y="1240005"/>
                    <a:pt x="8118495" y="1228708"/>
                  </a:cubicBezTo>
                  <a:cubicBezTo>
                    <a:pt x="8140992" y="1221176"/>
                    <a:pt x="8174738" y="1224942"/>
                    <a:pt x="8200984" y="1228708"/>
                  </a:cubicBezTo>
                  <a:cubicBezTo>
                    <a:pt x="8249728" y="1236239"/>
                    <a:pt x="8302221" y="1251302"/>
                    <a:pt x="8354715" y="1243771"/>
                  </a:cubicBezTo>
                  <a:cubicBezTo>
                    <a:pt x="8380961" y="1240005"/>
                    <a:pt x="8403459" y="1232473"/>
                    <a:pt x="8422206" y="1217411"/>
                  </a:cubicBezTo>
                  <a:cubicBezTo>
                    <a:pt x="8429705" y="1209879"/>
                    <a:pt x="8470950" y="1175988"/>
                    <a:pt x="8470950" y="1164691"/>
                  </a:cubicBezTo>
                  <a:close/>
                  <a:moveTo>
                    <a:pt x="2981508" y="1041057"/>
                  </a:moveTo>
                  <a:cubicBezTo>
                    <a:pt x="3019865" y="1038944"/>
                    <a:pt x="3067725" y="1072752"/>
                    <a:pt x="3090245" y="1098108"/>
                  </a:cubicBezTo>
                  <a:cubicBezTo>
                    <a:pt x="3093999" y="1101865"/>
                    <a:pt x="3097753" y="1109378"/>
                    <a:pt x="3101507" y="1116891"/>
                  </a:cubicBezTo>
                  <a:cubicBezTo>
                    <a:pt x="3139042" y="1173238"/>
                    <a:pt x="3146550" y="1259637"/>
                    <a:pt x="3150303" y="1327253"/>
                  </a:cubicBezTo>
                  <a:cubicBezTo>
                    <a:pt x="3150303" y="1394870"/>
                    <a:pt x="3127782" y="1485025"/>
                    <a:pt x="3157811" y="1548885"/>
                  </a:cubicBezTo>
                  <a:cubicBezTo>
                    <a:pt x="3184086" y="1608989"/>
                    <a:pt x="3289187" y="1612745"/>
                    <a:pt x="3341738" y="1597719"/>
                  </a:cubicBezTo>
                  <a:cubicBezTo>
                    <a:pt x="3311709" y="1646553"/>
                    <a:pt x="3266666" y="1661579"/>
                    <a:pt x="3214115" y="1654066"/>
                  </a:cubicBezTo>
                  <a:cubicBezTo>
                    <a:pt x="3184086" y="1650310"/>
                    <a:pt x="3157811" y="1639040"/>
                    <a:pt x="3135290" y="1627771"/>
                  </a:cubicBezTo>
                  <a:cubicBezTo>
                    <a:pt x="3101507" y="1612745"/>
                    <a:pt x="3082738" y="1586450"/>
                    <a:pt x="3071477" y="1556398"/>
                  </a:cubicBezTo>
                  <a:cubicBezTo>
                    <a:pt x="3067725" y="1530103"/>
                    <a:pt x="3067725" y="1503807"/>
                    <a:pt x="3063970" y="1477512"/>
                  </a:cubicBezTo>
                  <a:cubicBezTo>
                    <a:pt x="3056463" y="1346035"/>
                    <a:pt x="3045202" y="1161968"/>
                    <a:pt x="2940101" y="1075570"/>
                  </a:cubicBezTo>
                  <a:cubicBezTo>
                    <a:pt x="2940101" y="1068057"/>
                    <a:pt x="2943854" y="1064300"/>
                    <a:pt x="2947608" y="1056787"/>
                  </a:cubicBezTo>
                  <a:cubicBezTo>
                    <a:pt x="2956993" y="1046457"/>
                    <a:pt x="2968722" y="1041761"/>
                    <a:pt x="2981508" y="1041057"/>
                  </a:cubicBezTo>
                  <a:close/>
                  <a:moveTo>
                    <a:pt x="2816907" y="1037692"/>
                  </a:moveTo>
                  <a:cubicBezTo>
                    <a:pt x="3027440" y="1067723"/>
                    <a:pt x="3042478" y="1315480"/>
                    <a:pt x="3049997" y="1480652"/>
                  </a:cubicBezTo>
                  <a:cubicBezTo>
                    <a:pt x="3053756" y="1559484"/>
                    <a:pt x="3061275" y="1653332"/>
                    <a:pt x="3113909" y="1713394"/>
                  </a:cubicBezTo>
                  <a:cubicBezTo>
                    <a:pt x="3170303" y="1777210"/>
                    <a:pt x="3264289" y="1788472"/>
                    <a:pt x="3313163" y="1859796"/>
                  </a:cubicBezTo>
                  <a:cubicBezTo>
                    <a:pt x="3301885" y="1844781"/>
                    <a:pt x="3185340" y="1833519"/>
                    <a:pt x="3177821" y="1859796"/>
                  </a:cubicBezTo>
                  <a:cubicBezTo>
                    <a:pt x="3162782" y="1893581"/>
                    <a:pt x="3237973" y="1961152"/>
                    <a:pt x="3241732" y="2002445"/>
                  </a:cubicBezTo>
                  <a:cubicBezTo>
                    <a:pt x="3226694" y="1998691"/>
                    <a:pt x="3106390" y="1908597"/>
                    <a:pt x="3102630" y="1916105"/>
                  </a:cubicBezTo>
                  <a:cubicBezTo>
                    <a:pt x="3087592" y="1957398"/>
                    <a:pt x="3072554" y="2002445"/>
                    <a:pt x="3046237" y="2036230"/>
                  </a:cubicBezTo>
                  <a:cubicBezTo>
                    <a:pt x="3042478" y="1983675"/>
                    <a:pt x="3034959" y="1908597"/>
                    <a:pt x="3016161" y="1859796"/>
                  </a:cubicBezTo>
                  <a:cubicBezTo>
                    <a:pt x="2971047" y="1732164"/>
                    <a:pt x="2831945" y="1694625"/>
                    <a:pt x="2719159" y="1638316"/>
                  </a:cubicBezTo>
                  <a:cubicBezTo>
                    <a:pt x="2640210" y="1600777"/>
                    <a:pt x="2565019" y="1555730"/>
                    <a:pt x="2501107" y="1495668"/>
                  </a:cubicBezTo>
                  <a:cubicBezTo>
                    <a:pt x="2471031" y="1465636"/>
                    <a:pt x="2440956" y="1431851"/>
                    <a:pt x="2422158" y="1390558"/>
                  </a:cubicBezTo>
                  <a:cubicBezTo>
                    <a:pt x="2414639" y="1371789"/>
                    <a:pt x="2414639" y="1349265"/>
                    <a:pt x="2414639" y="1326742"/>
                  </a:cubicBezTo>
                  <a:cubicBezTo>
                    <a:pt x="2418399" y="1307973"/>
                    <a:pt x="2422158" y="1277941"/>
                    <a:pt x="2437196" y="1262926"/>
                  </a:cubicBezTo>
                  <a:cubicBezTo>
                    <a:pt x="2471031" y="1296711"/>
                    <a:pt x="2508626" y="1330496"/>
                    <a:pt x="2553740" y="1345512"/>
                  </a:cubicBezTo>
                  <a:cubicBezTo>
                    <a:pt x="2606374" y="1364281"/>
                    <a:pt x="2674046" y="1368035"/>
                    <a:pt x="2726678" y="1338004"/>
                  </a:cubicBezTo>
                  <a:cubicBezTo>
                    <a:pt x="2726678" y="1338004"/>
                    <a:pt x="2726678" y="1338004"/>
                    <a:pt x="2730438" y="1338004"/>
                  </a:cubicBezTo>
                  <a:cubicBezTo>
                    <a:pt x="2798109" y="1300465"/>
                    <a:pt x="2835704" y="1202863"/>
                    <a:pt x="2820666" y="1127785"/>
                  </a:cubicBezTo>
                  <a:cubicBezTo>
                    <a:pt x="2816907" y="1101508"/>
                    <a:pt x="2805628" y="1060215"/>
                    <a:pt x="2786831" y="1041446"/>
                  </a:cubicBezTo>
                  <a:cubicBezTo>
                    <a:pt x="2783071" y="1041446"/>
                    <a:pt x="2816907" y="1037692"/>
                    <a:pt x="2816907" y="1037692"/>
                  </a:cubicBezTo>
                  <a:close/>
                  <a:moveTo>
                    <a:pt x="3484614" y="1023404"/>
                  </a:moveTo>
                  <a:cubicBezTo>
                    <a:pt x="3454627" y="1109706"/>
                    <a:pt x="3390907" y="1143477"/>
                    <a:pt x="3315941" y="1147229"/>
                  </a:cubicBezTo>
                  <a:cubicBezTo>
                    <a:pt x="3285955" y="1147229"/>
                    <a:pt x="3255970" y="1147229"/>
                    <a:pt x="3225983" y="1143477"/>
                  </a:cubicBezTo>
                  <a:cubicBezTo>
                    <a:pt x="3188500" y="1135972"/>
                    <a:pt x="3143521" y="1128468"/>
                    <a:pt x="3117283" y="1102202"/>
                  </a:cubicBezTo>
                  <a:cubicBezTo>
                    <a:pt x="3091046" y="1083440"/>
                    <a:pt x="3079800" y="1034661"/>
                    <a:pt x="3124779" y="1027156"/>
                  </a:cubicBezTo>
                  <a:cubicBezTo>
                    <a:pt x="3147269" y="1023404"/>
                    <a:pt x="3181003" y="1030909"/>
                    <a:pt x="3203493" y="1042166"/>
                  </a:cubicBezTo>
                  <a:cubicBezTo>
                    <a:pt x="3252222" y="1057175"/>
                    <a:pt x="3304696" y="1079688"/>
                    <a:pt x="3357172" y="1079688"/>
                  </a:cubicBezTo>
                  <a:cubicBezTo>
                    <a:pt x="3379662" y="1079688"/>
                    <a:pt x="3402152" y="1075936"/>
                    <a:pt x="3424641" y="1064679"/>
                  </a:cubicBezTo>
                  <a:cubicBezTo>
                    <a:pt x="3435886" y="1057175"/>
                    <a:pt x="3480866" y="1030909"/>
                    <a:pt x="3484614" y="1023404"/>
                  </a:cubicBezTo>
                  <a:close/>
                  <a:moveTo>
                    <a:pt x="8283626" y="699556"/>
                  </a:moveTo>
                  <a:cubicBezTo>
                    <a:pt x="8242329" y="763424"/>
                    <a:pt x="8279872" y="857347"/>
                    <a:pt x="8268609" y="932486"/>
                  </a:cubicBezTo>
                  <a:cubicBezTo>
                    <a:pt x="8261101" y="1011381"/>
                    <a:pt x="8219804" y="1094034"/>
                    <a:pt x="8163491" y="1150388"/>
                  </a:cubicBezTo>
                  <a:cubicBezTo>
                    <a:pt x="8043356" y="1270609"/>
                    <a:pt x="7859399" y="1240554"/>
                    <a:pt x="7712984" y="1240554"/>
                  </a:cubicBezTo>
                  <a:cubicBezTo>
                    <a:pt x="7716738" y="1240554"/>
                    <a:pt x="7758035" y="1296908"/>
                    <a:pt x="7765543" y="1308178"/>
                  </a:cubicBezTo>
                  <a:cubicBezTo>
                    <a:pt x="7788068" y="1334477"/>
                    <a:pt x="7803085" y="1353262"/>
                    <a:pt x="7810594" y="1383317"/>
                  </a:cubicBezTo>
                  <a:cubicBezTo>
                    <a:pt x="7848136" y="1511053"/>
                    <a:pt x="7758035" y="1627518"/>
                    <a:pt x="7626637" y="1612490"/>
                  </a:cubicBezTo>
                  <a:cubicBezTo>
                    <a:pt x="7589095" y="1612490"/>
                    <a:pt x="7555307" y="1593705"/>
                    <a:pt x="7525273" y="1578677"/>
                  </a:cubicBezTo>
                  <a:cubicBezTo>
                    <a:pt x="7510256" y="1567407"/>
                    <a:pt x="7468959" y="1529837"/>
                    <a:pt x="7446434" y="1537351"/>
                  </a:cubicBezTo>
                  <a:cubicBezTo>
                    <a:pt x="7412646" y="1544865"/>
                    <a:pt x="7420154" y="1698900"/>
                    <a:pt x="7408892" y="1732712"/>
                  </a:cubicBezTo>
                  <a:cubicBezTo>
                    <a:pt x="7363841" y="1901774"/>
                    <a:pt x="7198655" y="1980669"/>
                    <a:pt x="7029715" y="1965642"/>
                  </a:cubicBezTo>
                  <a:cubicBezTo>
                    <a:pt x="6984664" y="1961885"/>
                    <a:pt x="6935859" y="1969399"/>
                    <a:pt x="6894563" y="1958128"/>
                  </a:cubicBezTo>
                  <a:cubicBezTo>
                    <a:pt x="6902071" y="1961885"/>
                    <a:pt x="6928351" y="1935586"/>
                    <a:pt x="6935859" y="1931829"/>
                  </a:cubicBezTo>
                  <a:cubicBezTo>
                    <a:pt x="6954631" y="1920559"/>
                    <a:pt x="6973402" y="1909288"/>
                    <a:pt x="6995927" y="1901774"/>
                  </a:cubicBezTo>
                  <a:cubicBezTo>
                    <a:pt x="7052240" y="1882989"/>
                    <a:pt x="7097291" y="1860448"/>
                    <a:pt x="7127325" y="1804094"/>
                  </a:cubicBezTo>
                  <a:cubicBezTo>
                    <a:pt x="7161113" y="1743983"/>
                    <a:pt x="7172376" y="1672601"/>
                    <a:pt x="7191147" y="1604976"/>
                  </a:cubicBezTo>
                  <a:cubicBezTo>
                    <a:pt x="7217426" y="1507296"/>
                    <a:pt x="7262477" y="1405859"/>
                    <a:pt x="7330053" y="1326963"/>
                  </a:cubicBezTo>
                  <a:cubicBezTo>
                    <a:pt x="7360087" y="1293151"/>
                    <a:pt x="7393875" y="1270609"/>
                    <a:pt x="7427663" y="1236797"/>
                  </a:cubicBezTo>
                  <a:cubicBezTo>
                    <a:pt x="7461451" y="1199228"/>
                    <a:pt x="7491485" y="1157901"/>
                    <a:pt x="7532781" y="1124089"/>
                  </a:cubicBezTo>
                  <a:cubicBezTo>
                    <a:pt x="7589095" y="1082763"/>
                    <a:pt x="7645408" y="1067735"/>
                    <a:pt x="7712984" y="1048951"/>
                  </a:cubicBezTo>
                  <a:cubicBezTo>
                    <a:pt x="7814348" y="1022652"/>
                    <a:pt x="7930729" y="1018895"/>
                    <a:pt x="8032093" y="977569"/>
                  </a:cubicBezTo>
                  <a:cubicBezTo>
                    <a:pt x="8092161" y="951270"/>
                    <a:pt x="8140965" y="906187"/>
                    <a:pt x="8170999" y="842319"/>
                  </a:cubicBezTo>
                  <a:cubicBezTo>
                    <a:pt x="8193525" y="793479"/>
                    <a:pt x="8216050" y="710827"/>
                    <a:pt x="8283626" y="699556"/>
                  </a:cubicBezTo>
                  <a:close/>
                  <a:moveTo>
                    <a:pt x="7734213" y="687302"/>
                  </a:moveTo>
                  <a:cubicBezTo>
                    <a:pt x="7750582" y="685542"/>
                    <a:pt x="7766306" y="685776"/>
                    <a:pt x="7780388" y="688592"/>
                  </a:cubicBezTo>
                  <a:cubicBezTo>
                    <a:pt x="7750348" y="684838"/>
                    <a:pt x="7716552" y="733645"/>
                    <a:pt x="7701532" y="752417"/>
                  </a:cubicBezTo>
                  <a:cubicBezTo>
                    <a:pt x="7671492" y="789960"/>
                    <a:pt x="7656471" y="835013"/>
                    <a:pt x="7641451" y="880065"/>
                  </a:cubicBezTo>
                  <a:cubicBezTo>
                    <a:pt x="7630186" y="921364"/>
                    <a:pt x="7611411" y="962662"/>
                    <a:pt x="7600146" y="1003960"/>
                  </a:cubicBezTo>
                  <a:cubicBezTo>
                    <a:pt x="7588881" y="1033995"/>
                    <a:pt x="7585125" y="1067784"/>
                    <a:pt x="7558840" y="1086556"/>
                  </a:cubicBezTo>
                  <a:cubicBezTo>
                    <a:pt x="7543820" y="1101574"/>
                    <a:pt x="7528800" y="1105328"/>
                    <a:pt x="7510025" y="1116591"/>
                  </a:cubicBezTo>
                  <a:cubicBezTo>
                    <a:pt x="7479984" y="1139118"/>
                    <a:pt x="7457454" y="1165398"/>
                    <a:pt x="7434924" y="1191679"/>
                  </a:cubicBezTo>
                  <a:cubicBezTo>
                    <a:pt x="7427413" y="1187925"/>
                    <a:pt x="7423658" y="1180416"/>
                    <a:pt x="7419903" y="1176661"/>
                  </a:cubicBezTo>
                  <a:cubicBezTo>
                    <a:pt x="7416148" y="1169153"/>
                    <a:pt x="7412393" y="1165398"/>
                    <a:pt x="7412393" y="1165398"/>
                  </a:cubicBezTo>
                  <a:cubicBezTo>
                    <a:pt x="7404883" y="1150381"/>
                    <a:pt x="7401128" y="1135363"/>
                    <a:pt x="7397373" y="1120346"/>
                  </a:cubicBezTo>
                  <a:cubicBezTo>
                    <a:pt x="7389863" y="1090311"/>
                    <a:pt x="7393618" y="1049012"/>
                    <a:pt x="7408638" y="1018977"/>
                  </a:cubicBezTo>
                  <a:cubicBezTo>
                    <a:pt x="7438679" y="966416"/>
                    <a:pt x="7487494" y="928872"/>
                    <a:pt x="7525045" y="887574"/>
                  </a:cubicBezTo>
                  <a:cubicBezTo>
                    <a:pt x="7562595" y="846276"/>
                    <a:pt x="7551330" y="774943"/>
                    <a:pt x="7596391" y="741153"/>
                  </a:cubicBezTo>
                  <a:cubicBezTo>
                    <a:pt x="7630186" y="715811"/>
                    <a:pt x="7685103" y="692581"/>
                    <a:pt x="7734213" y="687302"/>
                  </a:cubicBezTo>
                  <a:close/>
                  <a:moveTo>
                    <a:pt x="3362023" y="549038"/>
                  </a:moveTo>
                  <a:lnTo>
                    <a:pt x="3344680" y="580215"/>
                  </a:lnTo>
                  <a:cubicBezTo>
                    <a:pt x="3327784" y="634784"/>
                    <a:pt x="3336232" y="703083"/>
                    <a:pt x="3319336" y="756595"/>
                  </a:cubicBezTo>
                  <a:cubicBezTo>
                    <a:pt x="3296807" y="835455"/>
                    <a:pt x="3244242" y="910561"/>
                    <a:pt x="3180412" y="955624"/>
                  </a:cubicBezTo>
                  <a:cubicBezTo>
                    <a:pt x="3041489" y="1053260"/>
                    <a:pt x="2865019" y="996931"/>
                    <a:pt x="2718586" y="970645"/>
                  </a:cubicBezTo>
                  <a:cubicBezTo>
                    <a:pt x="2726095" y="974400"/>
                    <a:pt x="2756133" y="1038239"/>
                    <a:pt x="2763642" y="1049505"/>
                  </a:cubicBezTo>
                  <a:cubicBezTo>
                    <a:pt x="2778661" y="1075792"/>
                    <a:pt x="2789925" y="1098323"/>
                    <a:pt x="2793681" y="1132121"/>
                  </a:cubicBezTo>
                  <a:cubicBezTo>
                    <a:pt x="2812453" y="1259800"/>
                    <a:pt x="2703568" y="1361191"/>
                    <a:pt x="2572154" y="1327394"/>
                  </a:cubicBezTo>
                  <a:cubicBezTo>
                    <a:pt x="2538361" y="1319884"/>
                    <a:pt x="2508325" y="1297352"/>
                    <a:pt x="2482041" y="1274820"/>
                  </a:cubicBezTo>
                  <a:cubicBezTo>
                    <a:pt x="2467023" y="1263555"/>
                    <a:pt x="2433231" y="1218492"/>
                    <a:pt x="2410702" y="1222247"/>
                  </a:cubicBezTo>
                  <a:cubicBezTo>
                    <a:pt x="2376911" y="1226002"/>
                    <a:pt x="2358136" y="1376213"/>
                    <a:pt x="2343118" y="1410010"/>
                  </a:cubicBezTo>
                  <a:cubicBezTo>
                    <a:pt x="2268024" y="1567731"/>
                    <a:pt x="2091555" y="1620304"/>
                    <a:pt x="1930102" y="1578997"/>
                  </a:cubicBezTo>
                  <a:lnTo>
                    <a:pt x="1887658" y="1572169"/>
                  </a:lnTo>
                  <a:lnTo>
                    <a:pt x="1966586" y="1496918"/>
                  </a:lnTo>
                  <a:lnTo>
                    <a:pt x="1970864" y="1493213"/>
                  </a:lnTo>
                  <a:lnTo>
                    <a:pt x="1989239" y="1487932"/>
                  </a:lnTo>
                  <a:cubicBezTo>
                    <a:pt x="2013644" y="1476666"/>
                    <a:pt x="2035234" y="1460706"/>
                    <a:pt x="2054007" y="1436297"/>
                  </a:cubicBezTo>
                  <a:lnTo>
                    <a:pt x="2070406" y="1406987"/>
                  </a:lnTo>
                  <a:lnTo>
                    <a:pt x="2184387" y="1308254"/>
                  </a:lnTo>
                  <a:cubicBezTo>
                    <a:pt x="2406731" y="1124760"/>
                    <a:pt x="2642511" y="956966"/>
                    <a:pt x="2890031" y="806569"/>
                  </a:cubicBezTo>
                  <a:lnTo>
                    <a:pt x="2938543" y="778675"/>
                  </a:lnTo>
                  <a:lnTo>
                    <a:pt x="2995201" y="776604"/>
                  </a:lnTo>
                  <a:cubicBezTo>
                    <a:pt x="3022247" y="774433"/>
                    <a:pt x="3048999" y="770678"/>
                    <a:pt x="3075281" y="764106"/>
                  </a:cubicBezTo>
                  <a:cubicBezTo>
                    <a:pt x="3142865" y="749084"/>
                    <a:pt x="3199186" y="711532"/>
                    <a:pt x="3236733" y="655203"/>
                  </a:cubicBezTo>
                  <a:cubicBezTo>
                    <a:pt x="3244243" y="642999"/>
                    <a:pt x="3251987" y="629151"/>
                    <a:pt x="3260493" y="615245"/>
                  </a:cubicBezTo>
                  <a:lnTo>
                    <a:pt x="3276097" y="593047"/>
                  </a:lnTo>
                  <a:close/>
                  <a:moveTo>
                    <a:pt x="5141316" y="0"/>
                  </a:moveTo>
                  <a:lnTo>
                    <a:pt x="5099126" y="32957"/>
                  </a:lnTo>
                  <a:cubicBezTo>
                    <a:pt x="5083403" y="46158"/>
                    <a:pt x="5070262" y="57892"/>
                    <a:pt x="5061813" y="65402"/>
                  </a:cubicBezTo>
                  <a:cubicBezTo>
                    <a:pt x="4997984" y="129236"/>
                    <a:pt x="4926646" y="234374"/>
                    <a:pt x="4922891" y="332002"/>
                  </a:cubicBezTo>
                  <a:cubicBezTo>
                    <a:pt x="4919137" y="437140"/>
                    <a:pt x="4990475" y="531013"/>
                    <a:pt x="5106871" y="493464"/>
                  </a:cubicBezTo>
                  <a:cubicBezTo>
                    <a:pt x="5230774" y="452160"/>
                    <a:pt x="5212001" y="283188"/>
                    <a:pt x="5181963" y="185559"/>
                  </a:cubicBezTo>
                  <a:cubicBezTo>
                    <a:pt x="5328395" y="332002"/>
                    <a:pt x="5290849" y="696230"/>
                    <a:pt x="5110624" y="801368"/>
                  </a:cubicBezTo>
                  <a:cubicBezTo>
                    <a:pt x="5054304" y="835162"/>
                    <a:pt x="4945419" y="827653"/>
                    <a:pt x="4930400" y="898996"/>
                  </a:cubicBezTo>
                  <a:cubicBezTo>
                    <a:pt x="4911627" y="970340"/>
                    <a:pt x="4971701" y="1045438"/>
                    <a:pt x="4934156" y="1116783"/>
                  </a:cubicBezTo>
                  <a:cubicBezTo>
                    <a:pt x="4896608" y="1191881"/>
                    <a:pt x="4814005" y="1218165"/>
                    <a:pt x="4746422" y="1266979"/>
                  </a:cubicBezTo>
                  <a:cubicBezTo>
                    <a:pt x="4551179" y="1398402"/>
                    <a:pt x="4551179" y="1710061"/>
                    <a:pt x="4686346" y="1886544"/>
                  </a:cubicBezTo>
                  <a:cubicBezTo>
                    <a:pt x="4798986" y="1826465"/>
                    <a:pt x="4907872" y="1762630"/>
                    <a:pt x="5016757" y="1691286"/>
                  </a:cubicBezTo>
                  <a:cubicBezTo>
                    <a:pt x="5238283" y="1544844"/>
                    <a:pt x="5448545" y="1390892"/>
                    <a:pt x="5655052" y="1255716"/>
                  </a:cubicBezTo>
                  <a:cubicBezTo>
                    <a:pt x="5685089" y="1225675"/>
                    <a:pt x="5707617" y="1195636"/>
                    <a:pt x="5722636" y="1150577"/>
                  </a:cubicBezTo>
                  <a:cubicBezTo>
                    <a:pt x="5748919" y="1086744"/>
                    <a:pt x="5730145" y="1011644"/>
                    <a:pt x="5685089" y="955320"/>
                  </a:cubicBezTo>
                  <a:cubicBezTo>
                    <a:pt x="5640033" y="902751"/>
                    <a:pt x="5546166" y="846427"/>
                    <a:pt x="5482337" y="887731"/>
                  </a:cubicBezTo>
                  <a:cubicBezTo>
                    <a:pt x="5418507" y="932791"/>
                    <a:pt x="5452300" y="1015399"/>
                    <a:pt x="5471073" y="1075478"/>
                  </a:cubicBezTo>
                  <a:cubicBezTo>
                    <a:pt x="5317132" y="1004134"/>
                    <a:pt x="5365943" y="812633"/>
                    <a:pt x="5519884" y="793858"/>
                  </a:cubicBezTo>
                  <a:cubicBezTo>
                    <a:pt x="5666316" y="775084"/>
                    <a:pt x="5884087" y="932791"/>
                    <a:pt x="5808994" y="1086744"/>
                  </a:cubicBezTo>
                  <a:cubicBezTo>
                    <a:pt x="5827767" y="1045438"/>
                    <a:pt x="5854050" y="1015399"/>
                    <a:pt x="5854050" y="966585"/>
                  </a:cubicBezTo>
                  <a:cubicBezTo>
                    <a:pt x="5857804" y="831407"/>
                    <a:pt x="5737655" y="733779"/>
                    <a:pt x="5613751" y="699985"/>
                  </a:cubicBezTo>
                  <a:cubicBezTo>
                    <a:pt x="5568694" y="688720"/>
                    <a:pt x="5519884" y="699985"/>
                    <a:pt x="5486092" y="726269"/>
                  </a:cubicBezTo>
                  <a:cubicBezTo>
                    <a:pt x="5504865" y="711250"/>
                    <a:pt x="5516129" y="677455"/>
                    <a:pt x="5542412" y="662436"/>
                  </a:cubicBezTo>
                  <a:cubicBezTo>
                    <a:pt x="5625015" y="606112"/>
                    <a:pt x="5733900" y="628641"/>
                    <a:pt x="5816503" y="684965"/>
                  </a:cubicBezTo>
                  <a:cubicBezTo>
                    <a:pt x="5899106" y="745044"/>
                    <a:pt x="5932898" y="838918"/>
                    <a:pt x="5925388" y="936546"/>
                  </a:cubicBezTo>
                  <a:cubicBezTo>
                    <a:pt x="5959181" y="857692"/>
                    <a:pt x="5974199" y="767575"/>
                    <a:pt x="5929143" y="684965"/>
                  </a:cubicBezTo>
                  <a:cubicBezTo>
                    <a:pt x="5880332" y="598602"/>
                    <a:pt x="5786466" y="531013"/>
                    <a:pt x="5685089" y="527258"/>
                  </a:cubicBezTo>
                  <a:cubicBezTo>
                    <a:pt x="5707617" y="527258"/>
                    <a:pt x="5745164" y="500974"/>
                    <a:pt x="5771447" y="497219"/>
                  </a:cubicBezTo>
                  <a:cubicBezTo>
                    <a:pt x="5801484" y="493464"/>
                    <a:pt x="5831522" y="500974"/>
                    <a:pt x="5857804" y="512238"/>
                  </a:cubicBezTo>
                  <a:cubicBezTo>
                    <a:pt x="5910370" y="534768"/>
                    <a:pt x="5962935" y="583582"/>
                    <a:pt x="5966689" y="643661"/>
                  </a:cubicBezTo>
                  <a:cubicBezTo>
                    <a:pt x="5962935" y="587337"/>
                    <a:pt x="5944161" y="534768"/>
                    <a:pt x="5944161" y="482199"/>
                  </a:cubicBezTo>
                  <a:cubicBezTo>
                    <a:pt x="5944161" y="380816"/>
                    <a:pt x="6007991" y="283188"/>
                    <a:pt x="6083085" y="219354"/>
                  </a:cubicBezTo>
                  <a:cubicBezTo>
                    <a:pt x="6109367" y="196824"/>
                    <a:pt x="6169442" y="170540"/>
                    <a:pt x="6184461" y="144255"/>
                  </a:cubicBezTo>
                  <a:cubicBezTo>
                    <a:pt x="6139405" y="223109"/>
                    <a:pt x="6124386" y="313227"/>
                    <a:pt x="6124386" y="403345"/>
                  </a:cubicBezTo>
                  <a:cubicBezTo>
                    <a:pt x="6124386" y="470934"/>
                    <a:pt x="6135650" y="538523"/>
                    <a:pt x="6154423" y="602357"/>
                  </a:cubicBezTo>
                  <a:cubicBezTo>
                    <a:pt x="6203234" y="775084"/>
                    <a:pt x="6105613" y="940300"/>
                    <a:pt x="5985463" y="1064213"/>
                  </a:cubicBezTo>
                  <a:cubicBezTo>
                    <a:pt x="6248290" y="929036"/>
                    <a:pt x="6518627" y="853937"/>
                    <a:pt x="6755171" y="872712"/>
                  </a:cubicBezTo>
                  <a:cubicBezTo>
                    <a:pt x="7017999" y="887731"/>
                    <a:pt x="7201977" y="1000379"/>
                    <a:pt x="7314618" y="1082988"/>
                  </a:cubicBezTo>
                  <a:cubicBezTo>
                    <a:pt x="7344655" y="1109272"/>
                    <a:pt x="7393466" y="1139312"/>
                    <a:pt x="7400975" y="1184372"/>
                  </a:cubicBezTo>
                  <a:cubicBezTo>
                    <a:pt x="7367183" y="1195636"/>
                    <a:pt x="7310863" y="1143068"/>
                    <a:pt x="7284580" y="1124292"/>
                  </a:cubicBezTo>
                  <a:cubicBezTo>
                    <a:pt x="7168185" y="1056703"/>
                    <a:pt x="6987961" y="966585"/>
                    <a:pt x="6751417" y="962831"/>
                  </a:cubicBezTo>
                  <a:cubicBezTo>
                    <a:pt x="6514872" y="959075"/>
                    <a:pt x="6240781" y="1049193"/>
                    <a:pt x="5962935" y="1210657"/>
                  </a:cubicBezTo>
                  <a:cubicBezTo>
                    <a:pt x="5685089" y="1368363"/>
                    <a:pt x="5403489" y="1589904"/>
                    <a:pt x="5088096" y="1800180"/>
                  </a:cubicBezTo>
                  <a:cubicBezTo>
                    <a:pt x="4476084" y="2201957"/>
                    <a:pt x="3837790" y="2400969"/>
                    <a:pt x="3357192" y="2502352"/>
                  </a:cubicBezTo>
                  <a:cubicBezTo>
                    <a:pt x="3071836" y="2607490"/>
                    <a:pt x="2763953" y="2652550"/>
                    <a:pt x="2471089" y="2626265"/>
                  </a:cubicBezTo>
                  <a:cubicBezTo>
                    <a:pt x="2377222" y="2618755"/>
                    <a:pt x="2287109" y="2603736"/>
                    <a:pt x="2200752" y="2581206"/>
                  </a:cubicBezTo>
                  <a:cubicBezTo>
                    <a:pt x="2223280" y="2603736"/>
                    <a:pt x="2249563" y="2622510"/>
                    <a:pt x="2272091" y="2645040"/>
                  </a:cubicBezTo>
                  <a:cubicBezTo>
                    <a:pt x="2290864" y="2663814"/>
                    <a:pt x="2305883" y="2678834"/>
                    <a:pt x="2320901" y="2697608"/>
                  </a:cubicBezTo>
                  <a:cubicBezTo>
                    <a:pt x="2332166" y="2701362"/>
                    <a:pt x="2347184" y="2708874"/>
                    <a:pt x="2358448" y="2716383"/>
                  </a:cubicBezTo>
                  <a:cubicBezTo>
                    <a:pt x="2377222" y="2720138"/>
                    <a:pt x="2395995" y="2720138"/>
                    <a:pt x="2418523" y="2723893"/>
                  </a:cubicBezTo>
                  <a:cubicBezTo>
                    <a:pt x="2482352" y="2738912"/>
                    <a:pt x="2546182" y="2761443"/>
                    <a:pt x="2606257" y="2787727"/>
                  </a:cubicBezTo>
                  <a:cubicBezTo>
                    <a:pt x="2865329" y="2892864"/>
                    <a:pt x="3113138" y="3028042"/>
                    <a:pt x="3357192" y="3166975"/>
                  </a:cubicBezTo>
                  <a:cubicBezTo>
                    <a:pt x="3574963" y="3294642"/>
                    <a:pt x="3803998" y="3411044"/>
                    <a:pt x="4036788" y="3512429"/>
                  </a:cubicBezTo>
                  <a:cubicBezTo>
                    <a:pt x="4194484" y="3595036"/>
                    <a:pt x="4494859" y="3775273"/>
                    <a:pt x="4633782" y="3677645"/>
                  </a:cubicBezTo>
                  <a:cubicBezTo>
                    <a:pt x="4821514" y="3820333"/>
                    <a:pt x="5091851" y="3764009"/>
                    <a:pt x="5287094" y="3572507"/>
                  </a:cubicBezTo>
                  <a:cubicBezTo>
                    <a:pt x="5429771" y="3441084"/>
                    <a:pt x="5549921" y="3253338"/>
                    <a:pt x="5523638" y="3046816"/>
                  </a:cubicBezTo>
                  <a:cubicBezTo>
                    <a:pt x="5508620" y="2922905"/>
                    <a:pt x="5448545" y="2795236"/>
                    <a:pt x="5365943" y="2708874"/>
                  </a:cubicBezTo>
                  <a:cubicBezTo>
                    <a:pt x="5283339" y="2622510"/>
                    <a:pt x="5196982" y="2562430"/>
                    <a:pt x="5080588" y="2543657"/>
                  </a:cubicBezTo>
                  <a:cubicBezTo>
                    <a:pt x="4967948" y="2521127"/>
                    <a:pt x="4844043" y="2513617"/>
                    <a:pt x="4731402" y="2554921"/>
                  </a:cubicBezTo>
                  <a:cubicBezTo>
                    <a:pt x="4671327" y="2573696"/>
                    <a:pt x="4607499" y="2637530"/>
                    <a:pt x="4581215" y="2690099"/>
                  </a:cubicBezTo>
                  <a:cubicBezTo>
                    <a:pt x="4618762" y="2558676"/>
                    <a:pt x="4761440" y="2506107"/>
                    <a:pt x="4874080" y="2479823"/>
                  </a:cubicBezTo>
                  <a:cubicBezTo>
                    <a:pt x="5009248" y="2449783"/>
                    <a:pt x="5140662" y="2438519"/>
                    <a:pt x="5279585" y="2521127"/>
                  </a:cubicBezTo>
                  <a:cubicBezTo>
                    <a:pt x="5410998" y="2615000"/>
                    <a:pt x="5478582" y="2746423"/>
                    <a:pt x="5523638" y="2877845"/>
                  </a:cubicBezTo>
                  <a:cubicBezTo>
                    <a:pt x="5568694" y="3009268"/>
                    <a:pt x="5576204" y="3166975"/>
                    <a:pt x="5516129" y="3302152"/>
                  </a:cubicBezTo>
                  <a:cubicBezTo>
                    <a:pt x="5407244" y="3557488"/>
                    <a:pt x="5178209" y="3737724"/>
                    <a:pt x="4911627" y="3797803"/>
                  </a:cubicBezTo>
                  <a:cubicBezTo>
                    <a:pt x="4630026" y="3850372"/>
                    <a:pt x="4374708" y="3722703"/>
                    <a:pt x="4153182" y="3610055"/>
                  </a:cubicBezTo>
                  <a:cubicBezTo>
                    <a:pt x="3796488" y="3441084"/>
                    <a:pt x="3443549" y="3245828"/>
                    <a:pt x="3098119" y="3058082"/>
                  </a:cubicBezTo>
                  <a:cubicBezTo>
                    <a:pt x="2947932" y="2979227"/>
                    <a:pt x="2793990" y="2900375"/>
                    <a:pt x="2632539" y="2847806"/>
                  </a:cubicBezTo>
                  <a:cubicBezTo>
                    <a:pt x="2591238" y="2832786"/>
                    <a:pt x="2546182" y="2821521"/>
                    <a:pt x="2501126" y="2814011"/>
                  </a:cubicBezTo>
                  <a:cubicBezTo>
                    <a:pt x="2519900" y="2825275"/>
                    <a:pt x="2538673" y="2840296"/>
                    <a:pt x="2557446" y="2851560"/>
                  </a:cubicBezTo>
                  <a:cubicBezTo>
                    <a:pt x="2947932" y="3148200"/>
                    <a:pt x="3315890" y="3471123"/>
                    <a:pt x="3721395" y="3745234"/>
                  </a:cubicBezTo>
                  <a:cubicBezTo>
                    <a:pt x="4085599" y="3985548"/>
                    <a:pt x="4536159" y="4199580"/>
                    <a:pt x="5001739" y="4105706"/>
                  </a:cubicBezTo>
                  <a:cubicBezTo>
                    <a:pt x="5035531" y="4101951"/>
                    <a:pt x="5069323" y="4094441"/>
                    <a:pt x="5103115" y="4083177"/>
                  </a:cubicBezTo>
                  <a:cubicBezTo>
                    <a:pt x="5144416" y="4064402"/>
                    <a:pt x="5185718" y="4049382"/>
                    <a:pt x="5230774" y="4038117"/>
                  </a:cubicBezTo>
                  <a:cubicBezTo>
                    <a:pt x="5339659" y="3989304"/>
                    <a:pt x="5452300" y="3921716"/>
                    <a:pt x="5538657" y="3831596"/>
                  </a:cubicBezTo>
                  <a:cubicBezTo>
                    <a:pt x="5692599" y="3673890"/>
                    <a:pt x="5733900" y="3463614"/>
                    <a:pt x="5662561" y="3339701"/>
                  </a:cubicBezTo>
                  <a:cubicBezTo>
                    <a:pt x="5808994" y="3204524"/>
                    <a:pt x="5895351" y="3016777"/>
                    <a:pt x="5906615" y="2810256"/>
                  </a:cubicBezTo>
                  <a:cubicBezTo>
                    <a:pt x="5925388" y="2599981"/>
                    <a:pt x="5797730" y="2370930"/>
                    <a:pt x="5594977" y="2239507"/>
                  </a:cubicBezTo>
                  <a:cubicBezTo>
                    <a:pt x="5448545" y="2138124"/>
                    <a:pt x="5283339" y="2074290"/>
                    <a:pt x="5106871" y="2055516"/>
                  </a:cubicBezTo>
                  <a:cubicBezTo>
                    <a:pt x="4926646" y="2032986"/>
                    <a:pt x="4753930" y="2104330"/>
                    <a:pt x="4611253" y="2194448"/>
                  </a:cubicBezTo>
                  <a:cubicBezTo>
                    <a:pt x="4434783" y="2310850"/>
                    <a:pt x="4258314" y="2506107"/>
                    <a:pt x="4239540" y="2712627"/>
                  </a:cubicBezTo>
                  <a:cubicBezTo>
                    <a:pt x="4228276" y="2907884"/>
                    <a:pt x="4314634" y="3084367"/>
                    <a:pt x="4461067" y="3208279"/>
                  </a:cubicBezTo>
                  <a:cubicBezTo>
                    <a:pt x="4607499" y="3324681"/>
                    <a:pt x="4821514" y="3411044"/>
                    <a:pt x="5016757" y="3335947"/>
                  </a:cubicBezTo>
                  <a:cubicBezTo>
                    <a:pt x="5125643" y="3298398"/>
                    <a:pt x="5227020" y="3181995"/>
                    <a:pt x="5302114" y="3118161"/>
                  </a:cubicBezTo>
                  <a:cubicBezTo>
                    <a:pt x="5200736" y="3298398"/>
                    <a:pt x="4986720" y="3452350"/>
                    <a:pt x="4753930" y="3448594"/>
                  </a:cubicBezTo>
                  <a:cubicBezTo>
                    <a:pt x="4506122" y="3448594"/>
                    <a:pt x="4250804" y="3335947"/>
                    <a:pt x="4126901" y="3065591"/>
                  </a:cubicBezTo>
                  <a:cubicBezTo>
                    <a:pt x="4066825" y="2934169"/>
                    <a:pt x="4066825" y="2776462"/>
                    <a:pt x="4115636" y="2641284"/>
                  </a:cubicBezTo>
                  <a:cubicBezTo>
                    <a:pt x="4164446" y="2509862"/>
                    <a:pt x="4243295" y="2404724"/>
                    <a:pt x="4337161" y="2318361"/>
                  </a:cubicBezTo>
                  <a:cubicBezTo>
                    <a:pt x="4524895" y="2153144"/>
                    <a:pt x="4738913" y="2017966"/>
                    <a:pt x="5016757" y="1995437"/>
                  </a:cubicBezTo>
                  <a:cubicBezTo>
                    <a:pt x="5268322" y="1991682"/>
                    <a:pt x="5501110" y="2085555"/>
                    <a:pt x="5688844" y="2243262"/>
                  </a:cubicBezTo>
                  <a:cubicBezTo>
                    <a:pt x="5782711" y="2322116"/>
                    <a:pt x="5865314" y="2419744"/>
                    <a:pt x="5917879" y="2539902"/>
                  </a:cubicBezTo>
                  <a:cubicBezTo>
                    <a:pt x="5970445" y="2660059"/>
                    <a:pt x="5981709" y="2787727"/>
                    <a:pt x="5981709" y="2904130"/>
                  </a:cubicBezTo>
                  <a:cubicBezTo>
                    <a:pt x="5977953" y="3144444"/>
                    <a:pt x="5917879" y="3377251"/>
                    <a:pt x="5808994" y="3591282"/>
                  </a:cubicBezTo>
                  <a:cubicBezTo>
                    <a:pt x="5752673" y="3688909"/>
                    <a:pt x="5688844" y="3786537"/>
                    <a:pt x="5602486" y="3865392"/>
                  </a:cubicBezTo>
                  <a:cubicBezTo>
                    <a:pt x="5606241" y="3865392"/>
                    <a:pt x="5606241" y="3865392"/>
                    <a:pt x="5609996" y="3865392"/>
                  </a:cubicBezTo>
                  <a:cubicBezTo>
                    <a:pt x="5636279" y="3865392"/>
                    <a:pt x="5658807" y="3880411"/>
                    <a:pt x="5688844" y="3869147"/>
                  </a:cubicBezTo>
                  <a:cubicBezTo>
                    <a:pt x="5715127" y="3861637"/>
                    <a:pt x="5733900" y="3839107"/>
                    <a:pt x="5752673" y="3820333"/>
                  </a:cubicBezTo>
                  <a:cubicBezTo>
                    <a:pt x="5748919" y="3895431"/>
                    <a:pt x="5715127" y="3963020"/>
                    <a:pt x="5651297" y="4004323"/>
                  </a:cubicBezTo>
                  <a:cubicBezTo>
                    <a:pt x="5617505" y="4026853"/>
                    <a:pt x="5534902" y="4064402"/>
                    <a:pt x="5493601" y="4049382"/>
                  </a:cubicBezTo>
                  <a:cubicBezTo>
                    <a:pt x="5576204" y="4083177"/>
                    <a:pt x="5602486" y="4192070"/>
                    <a:pt x="5640033" y="4259658"/>
                  </a:cubicBezTo>
                  <a:cubicBezTo>
                    <a:pt x="5598732" y="4233374"/>
                    <a:pt x="5549921" y="4252149"/>
                    <a:pt x="5504865" y="4255903"/>
                  </a:cubicBezTo>
                  <a:cubicBezTo>
                    <a:pt x="5456054" y="4259658"/>
                    <a:pt x="5418507" y="4233374"/>
                    <a:pt x="5377206" y="4214599"/>
                  </a:cubicBezTo>
                  <a:cubicBezTo>
                    <a:pt x="5388470" y="4259658"/>
                    <a:pt x="5395979" y="4308472"/>
                    <a:pt x="5373451" y="4349777"/>
                  </a:cubicBezTo>
                  <a:cubicBezTo>
                    <a:pt x="5347169" y="4398591"/>
                    <a:pt x="5290849" y="4466180"/>
                    <a:pt x="5227020" y="4473689"/>
                  </a:cubicBezTo>
                  <a:cubicBezTo>
                    <a:pt x="5287094" y="4436140"/>
                    <a:pt x="5309623" y="4346022"/>
                    <a:pt x="5294603" y="4282188"/>
                  </a:cubicBezTo>
                  <a:cubicBezTo>
                    <a:pt x="5283339" y="4237129"/>
                    <a:pt x="5260812" y="4192070"/>
                    <a:pt x="5227020" y="4162030"/>
                  </a:cubicBezTo>
                  <a:cubicBezTo>
                    <a:pt x="5208246" y="4147011"/>
                    <a:pt x="5181963" y="4139501"/>
                    <a:pt x="5155680" y="4135746"/>
                  </a:cubicBezTo>
                  <a:cubicBezTo>
                    <a:pt x="4832778" y="4244639"/>
                    <a:pt x="4476084" y="4184560"/>
                    <a:pt x="4190729" y="4056892"/>
                  </a:cubicBezTo>
                  <a:cubicBezTo>
                    <a:pt x="4070581" y="4008078"/>
                    <a:pt x="3950430" y="3948000"/>
                    <a:pt x="3837790" y="3880411"/>
                  </a:cubicBezTo>
                  <a:cubicBezTo>
                    <a:pt x="4006750" y="4060647"/>
                    <a:pt x="4164446" y="4312227"/>
                    <a:pt x="4063070" y="4556298"/>
                  </a:cubicBezTo>
                  <a:cubicBezTo>
                    <a:pt x="4033033" y="4631396"/>
                    <a:pt x="4014259" y="4714005"/>
                    <a:pt x="4006750" y="4796613"/>
                  </a:cubicBezTo>
                  <a:cubicBezTo>
                    <a:pt x="3995486" y="4909261"/>
                    <a:pt x="4002995" y="5021910"/>
                    <a:pt x="4051806" y="5127047"/>
                  </a:cubicBezTo>
                  <a:cubicBezTo>
                    <a:pt x="4033033" y="5089498"/>
                    <a:pt x="3965449" y="5051949"/>
                    <a:pt x="3935411" y="5021910"/>
                  </a:cubicBezTo>
                  <a:cubicBezTo>
                    <a:pt x="3849054" y="4935546"/>
                    <a:pt x="3781470" y="4804123"/>
                    <a:pt x="3792735" y="4676456"/>
                  </a:cubicBezTo>
                  <a:cubicBezTo>
                    <a:pt x="3796488" y="4612622"/>
                    <a:pt x="3830280" y="4548788"/>
                    <a:pt x="3837790" y="4484954"/>
                  </a:cubicBezTo>
                  <a:cubicBezTo>
                    <a:pt x="3826527" y="4556298"/>
                    <a:pt x="3755187" y="4608867"/>
                    <a:pt x="3687604" y="4631396"/>
                  </a:cubicBezTo>
                  <a:cubicBezTo>
                    <a:pt x="3653812" y="4642661"/>
                    <a:pt x="3616264" y="4646416"/>
                    <a:pt x="3578717" y="4638906"/>
                  </a:cubicBezTo>
                  <a:cubicBezTo>
                    <a:pt x="3548681" y="4631396"/>
                    <a:pt x="3503624" y="4597602"/>
                    <a:pt x="3477341" y="4593847"/>
                  </a:cubicBezTo>
                  <a:cubicBezTo>
                    <a:pt x="3605001" y="4597602"/>
                    <a:pt x="3725150" y="4526258"/>
                    <a:pt x="3796488" y="4424875"/>
                  </a:cubicBezTo>
                  <a:cubicBezTo>
                    <a:pt x="3860318" y="4331002"/>
                    <a:pt x="3852808" y="4218354"/>
                    <a:pt x="3822771" y="4116971"/>
                  </a:cubicBezTo>
                  <a:cubicBezTo>
                    <a:pt x="3819016" y="4237129"/>
                    <a:pt x="3766451" y="4346022"/>
                    <a:pt x="3657565" y="4413611"/>
                  </a:cubicBezTo>
                  <a:cubicBezTo>
                    <a:pt x="3548681" y="4477444"/>
                    <a:pt x="3413512" y="4484954"/>
                    <a:pt x="3315890" y="4409856"/>
                  </a:cubicBezTo>
                  <a:cubicBezTo>
                    <a:pt x="3285853" y="4387326"/>
                    <a:pt x="3278344" y="4346022"/>
                    <a:pt x="3252061" y="4327247"/>
                  </a:cubicBezTo>
                  <a:cubicBezTo>
                    <a:pt x="3293362" y="4361042"/>
                    <a:pt x="3353438" y="4379816"/>
                    <a:pt x="3406002" y="4368551"/>
                  </a:cubicBezTo>
                  <a:cubicBezTo>
                    <a:pt x="3567453" y="4346022"/>
                    <a:pt x="3725150" y="4237129"/>
                    <a:pt x="3740168" y="4071912"/>
                  </a:cubicBezTo>
                  <a:cubicBezTo>
                    <a:pt x="3743924" y="4008078"/>
                    <a:pt x="3713886" y="3970529"/>
                    <a:pt x="3695113" y="3914205"/>
                  </a:cubicBezTo>
                  <a:cubicBezTo>
                    <a:pt x="3770206" y="4116971"/>
                    <a:pt x="3484850" y="4285943"/>
                    <a:pt x="3300871" y="4244639"/>
                  </a:cubicBezTo>
                  <a:cubicBezTo>
                    <a:pt x="3113138" y="4203334"/>
                    <a:pt x="3079346" y="3959264"/>
                    <a:pt x="3274589" y="3891676"/>
                  </a:cubicBezTo>
                  <a:cubicBezTo>
                    <a:pt x="3244551" y="3963020"/>
                    <a:pt x="3191986" y="4060647"/>
                    <a:pt x="3267079" y="4120726"/>
                  </a:cubicBezTo>
                  <a:cubicBezTo>
                    <a:pt x="3342173" y="4180805"/>
                    <a:pt x="3466078" y="4120726"/>
                    <a:pt x="3526152" y="4064402"/>
                  </a:cubicBezTo>
                  <a:cubicBezTo>
                    <a:pt x="3589981" y="4000568"/>
                    <a:pt x="3620019" y="3910450"/>
                    <a:pt x="3597492" y="3827842"/>
                  </a:cubicBezTo>
                  <a:cubicBezTo>
                    <a:pt x="3578717" y="3764009"/>
                    <a:pt x="3548681" y="3715194"/>
                    <a:pt x="3511133" y="3670135"/>
                  </a:cubicBezTo>
                  <a:cubicBezTo>
                    <a:pt x="3436040" y="3617566"/>
                    <a:pt x="3360947" y="3564996"/>
                    <a:pt x="3289607" y="3512429"/>
                  </a:cubicBezTo>
                  <a:cubicBezTo>
                    <a:pt x="3049308" y="3332192"/>
                    <a:pt x="2820273" y="3133179"/>
                    <a:pt x="2568710" y="2979227"/>
                  </a:cubicBezTo>
                  <a:cubicBezTo>
                    <a:pt x="2531163" y="2956699"/>
                    <a:pt x="2493616" y="2934169"/>
                    <a:pt x="2456071" y="2915393"/>
                  </a:cubicBezTo>
                  <a:cubicBezTo>
                    <a:pt x="2489862" y="2982983"/>
                    <a:pt x="2519900" y="3054327"/>
                    <a:pt x="2553692" y="3125670"/>
                  </a:cubicBezTo>
                  <a:cubicBezTo>
                    <a:pt x="2594994" y="3204524"/>
                    <a:pt x="2733917" y="3478633"/>
                    <a:pt x="2857820" y="3452350"/>
                  </a:cubicBezTo>
                  <a:cubicBezTo>
                    <a:pt x="2745180" y="3486144"/>
                    <a:pt x="2579974" y="3519938"/>
                    <a:pt x="2519900" y="3403535"/>
                  </a:cubicBezTo>
                  <a:cubicBezTo>
                    <a:pt x="2561202" y="3523693"/>
                    <a:pt x="2587483" y="3643851"/>
                    <a:pt x="2662577" y="3752744"/>
                  </a:cubicBezTo>
                  <a:cubicBezTo>
                    <a:pt x="2715142" y="3831596"/>
                    <a:pt x="2857820" y="4004323"/>
                    <a:pt x="2970460" y="3951755"/>
                  </a:cubicBezTo>
                  <a:cubicBezTo>
                    <a:pt x="2906631" y="4015588"/>
                    <a:pt x="2756444" y="4041872"/>
                    <a:pt x="2673841" y="4008078"/>
                  </a:cubicBezTo>
                  <a:cubicBezTo>
                    <a:pt x="2613766" y="3985548"/>
                    <a:pt x="2512391" y="3910450"/>
                    <a:pt x="2519900" y="3839107"/>
                  </a:cubicBezTo>
                  <a:cubicBezTo>
                    <a:pt x="2478598" y="4060647"/>
                    <a:pt x="2700125" y="4582582"/>
                    <a:pt x="2996743" y="4436140"/>
                  </a:cubicBezTo>
                  <a:cubicBezTo>
                    <a:pt x="2910385" y="4608867"/>
                    <a:pt x="2688859" y="4503729"/>
                    <a:pt x="2579974" y="4417365"/>
                  </a:cubicBezTo>
                  <a:cubicBezTo>
                    <a:pt x="2471089" y="4334757"/>
                    <a:pt x="2380977" y="4218354"/>
                    <a:pt x="2313392" y="4090687"/>
                  </a:cubicBezTo>
                  <a:cubicBezTo>
                    <a:pt x="2403504" y="4319737"/>
                    <a:pt x="2594994" y="4541278"/>
                    <a:pt x="2745180" y="4804123"/>
                  </a:cubicBezTo>
                  <a:cubicBezTo>
                    <a:pt x="2752689" y="4811633"/>
                    <a:pt x="2756444" y="4822898"/>
                    <a:pt x="2763953" y="4830408"/>
                  </a:cubicBezTo>
                  <a:cubicBezTo>
                    <a:pt x="2846557" y="4958075"/>
                    <a:pt x="2929160" y="5078233"/>
                    <a:pt x="3015516" y="5198391"/>
                  </a:cubicBezTo>
                  <a:cubicBezTo>
                    <a:pt x="3135666" y="5367363"/>
                    <a:pt x="3289607" y="5517560"/>
                    <a:pt x="3466078" y="5630208"/>
                  </a:cubicBezTo>
                  <a:cubicBezTo>
                    <a:pt x="3586227" y="5716571"/>
                    <a:pt x="3815262" y="5896808"/>
                    <a:pt x="3980468" y="5709061"/>
                  </a:cubicBezTo>
                  <a:cubicBezTo>
                    <a:pt x="4081844" y="5938112"/>
                    <a:pt x="4265824" y="5994436"/>
                    <a:pt x="4479839" y="6009456"/>
                  </a:cubicBezTo>
                  <a:cubicBezTo>
                    <a:pt x="4637535" y="6016966"/>
                    <a:pt x="4795233" y="6035740"/>
                    <a:pt x="4952928" y="6028230"/>
                  </a:cubicBezTo>
                  <a:cubicBezTo>
                    <a:pt x="5050549" y="6028230"/>
                    <a:pt x="5155680" y="6009456"/>
                    <a:pt x="5257056" y="5990681"/>
                  </a:cubicBezTo>
                  <a:cubicBezTo>
                    <a:pt x="5362187" y="5971906"/>
                    <a:pt x="5467318" y="6016966"/>
                    <a:pt x="5546166" y="6080799"/>
                  </a:cubicBezTo>
                  <a:cubicBezTo>
                    <a:pt x="5625015" y="6140878"/>
                    <a:pt x="5692599" y="6215977"/>
                    <a:pt x="5748919" y="6294830"/>
                  </a:cubicBezTo>
                  <a:cubicBezTo>
                    <a:pt x="5778956" y="6332380"/>
                    <a:pt x="5816503" y="6407478"/>
                    <a:pt x="5782711" y="6441273"/>
                  </a:cubicBezTo>
                  <a:cubicBezTo>
                    <a:pt x="5778956" y="6366174"/>
                    <a:pt x="5692599" y="6298585"/>
                    <a:pt x="5613751" y="6272301"/>
                  </a:cubicBezTo>
                  <a:cubicBezTo>
                    <a:pt x="5516129" y="6238506"/>
                    <a:pt x="5426017" y="6215977"/>
                    <a:pt x="5347169" y="6174673"/>
                  </a:cubicBezTo>
                  <a:cubicBezTo>
                    <a:pt x="5204491" y="6095819"/>
                    <a:pt x="4971701" y="6099574"/>
                    <a:pt x="4750176" y="6084554"/>
                  </a:cubicBezTo>
                  <a:cubicBezTo>
                    <a:pt x="4337161" y="6069535"/>
                    <a:pt x="3905374" y="5983171"/>
                    <a:pt x="3529907" y="5754120"/>
                  </a:cubicBezTo>
                  <a:cubicBezTo>
                    <a:pt x="3308381" y="5618943"/>
                    <a:pt x="3131912" y="5434952"/>
                    <a:pt x="2977970" y="5239695"/>
                  </a:cubicBezTo>
                  <a:cubicBezTo>
                    <a:pt x="3030535" y="5359853"/>
                    <a:pt x="3075592" y="5480011"/>
                    <a:pt x="3105628" y="5600168"/>
                  </a:cubicBezTo>
                  <a:cubicBezTo>
                    <a:pt x="3124403" y="5675267"/>
                    <a:pt x="3135666" y="5746611"/>
                    <a:pt x="3146930" y="5817954"/>
                  </a:cubicBezTo>
                  <a:cubicBezTo>
                    <a:pt x="3180723" y="5881788"/>
                    <a:pt x="3207005" y="5975661"/>
                    <a:pt x="3270835" y="6009456"/>
                  </a:cubicBezTo>
                  <a:cubicBezTo>
                    <a:pt x="3319646" y="6035740"/>
                    <a:pt x="3379720" y="6039495"/>
                    <a:pt x="3432285" y="6028230"/>
                  </a:cubicBezTo>
                  <a:cubicBezTo>
                    <a:pt x="3514889" y="6013211"/>
                    <a:pt x="3605001" y="5945622"/>
                    <a:pt x="3616264" y="5863013"/>
                  </a:cubicBezTo>
                  <a:cubicBezTo>
                    <a:pt x="3638792" y="5934357"/>
                    <a:pt x="3593736" y="6028230"/>
                    <a:pt x="3548681" y="6084554"/>
                  </a:cubicBezTo>
                  <a:cubicBezTo>
                    <a:pt x="3511133" y="6129613"/>
                    <a:pt x="3454813" y="6144633"/>
                    <a:pt x="3402249" y="6152143"/>
                  </a:cubicBezTo>
                  <a:cubicBezTo>
                    <a:pt x="3439794" y="6189692"/>
                    <a:pt x="3488605" y="6219732"/>
                    <a:pt x="3507380" y="6276056"/>
                  </a:cubicBezTo>
                  <a:cubicBezTo>
                    <a:pt x="3526152" y="6332380"/>
                    <a:pt x="3526152" y="6392459"/>
                    <a:pt x="3578717" y="6430008"/>
                  </a:cubicBezTo>
                  <a:cubicBezTo>
                    <a:pt x="3481096" y="6418743"/>
                    <a:pt x="3345928" y="6437518"/>
                    <a:pt x="3270835" y="6366174"/>
                  </a:cubicBezTo>
                  <a:cubicBezTo>
                    <a:pt x="3304626" y="6403723"/>
                    <a:pt x="3304626" y="6512616"/>
                    <a:pt x="3297117" y="6561430"/>
                  </a:cubicBezTo>
                  <a:cubicBezTo>
                    <a:pt x="3282098" y="6655304"/>
                    <a:pt x="3222024" y="6722892"/>
                    <a:pt x="3139421" y="6764197"/>
                  </a:cubicBezTo>
                  <a:cubicBezTo>
                    <a:pt x="3150684" y="6734157"/>
                    <a:pt x="3165704" y="6700363"/>
                    <a:pt x="3161949" y="6666568"/>
                  </a:cubicBezTo>
                  <a:cubicBezTo>
                    <a:pt x="3158194" y="6629019"/>
                    <a:pt x="3135666" y="6613999"/>
                    <a:pt x="3120647" y="6583960"/>
                  </a:cubicBezTo>
                  <a:cubicBezTo>
                    <a:pt x="3098119" y="6523881"/>
                    <a:pt x="3128156" y="6430008"/>
                    <a:pt x="3143175" y="6362419"/>
                  </a:cubicBezTo>
                  <a:cubicBezTo>
                    <a:pt x="3154439" y="6291075"/>
                    <a:pt x="3150684" y="6223487"/>
                    <a:pt x="3139421" y="6152143"/>
                  </a:cubicBezTo>
                  <a:cubicBezTo>
                    <a:pt x="3131912" y="6212222"/>
                    <a:pt x="3116892" y="6272301"/>
                    <a:pt x="3098119" y="6324870"/>
                  </a:cubicBezTo>
                  <a:cubicBezTo>
                    <a:pt x="3030535" y="6523881"/>
                    <a:pt x="2921649" y="6659059"/>
                    <a:pt x="2842801" y="6737912"/>
                  </a:cubicBezTo>
                  <a:cubicBezTo>
                    <a:pt x="2760198" y="6816766"/>
                    <a:pt x="2703878" y="6850560"/>
                    <a:pt x="2700125" y="6843050"/>
                  </a:cubicBezTo>
                  <a:cubicBezTo>
                    <a:pt x="2677595" y="6824275"/>
                    <a:pt x="2899121" y="6670323"/>
                    <a:pt x="3011761" y="6298585"/>
                  </a:cubicBezTo>
                  <a:cubicBezTo>
                    <a:pt x="3064327" y="6114594"/>
                    <a:pt x="3060572" y="5878033"/>
                    <a:pt x="2989233" y="5633963"/>
                  </a:cubicBezTo>
                  <a:cubicBezTo>
                    <a:pt x="2917895" y="5386137"/>
                    <a:pt x="2790237" y="5127047"/>
                    <a:pt x="2636294" y="4871712"/>
                  </a:cubicBezTo>
                  <a:cubicBezTo>
                    <a:pt x="2587483" y="4789104"/>
                    <a:pt x="2538673" y="4710250"/>
                    <a:pt x="2486107" y="4631396"/>
                  </a:cubicBezTo>
                  <a:cubicBezTo>
                    <a:pt x="2467334" y="4612622"/>
                    <a:pt x="2448560" y="4590092"/>
                    <a:pt x="2437296" y="4567563"/>
                  </a:cubicBezTo>
                  <a:cubicBezTo>
                    <a:pt x="2437296" y="4563808"/>
                    <a:pt x="2437296" y="4560053"/>
                    <a:pt x="2433542" y="4556298"/>
                  </a:cubicBezTo>
                  <a:cubicBezTo>
                    <a:pt x="2339675" y="4417365"/>
                    <a:pt x="2249563" y="4274678"/>
                    <a:pt x="2193243" y="4120726"/>
                  </a:cubicBezTo>
                  <a:cubicBezTo>
                    <a:pt x="2118149" y="3921716"/>
                    <a:pt x="2095621" y="3707685"/>
                    <a:pt x="2121905" y="3534957"/>
                  </a:cubicBezTo>
                  <a:cubicBezTo>
                    <a:pt x="2121905" y="3508672"/>
                    <a:pt x="2121905" y="3482388"/>
                    <a:pt x="2125658" y="3459859"/>
                  </a:cubicBezTo>
                  <a:cubicBezTo>
                    <a:pt x="2144432" y="3234564"/>
                    <a:pt x="2279600" y="3076855"/>
                    <a:pt x="2099376" y="2877845"/>
                  </a:cubicBezTo>
                  <a:cubicBezTo>
                    <a:pt x="2136923" y="2919149"/>
                    <a:pt x="2103130" y="3080611"/>
                    <a:pt x="2084357" y="3129425"/>
                  </a:cubicBezTo>
                  <a:cubicBezTo>
                    <a:pt x="2031793" y="3279623"/>
                    <a:pt x="1877850" y="3369741"/>
                    <a:pt x="1727663" y="3381005"/>
                  </a:cubicBezTo>
                  <a:cubicBezTo>
                    <a:pt x="1592495" y="3388516"/>
                    <a:pt x="1491120" y="3298398"/>
                    <a:pt x="1404761" y="3212034"/>
                  </a:cubicBezTo>
                  <a:cubicBezTo>
                    <a:pt x="1554949" y="3320927"/>
                    <a:pt x="1825285" y="3302152"/>
                    <a:pt x="1896623" y="3106896"/>
                  </a:cubicBezTo>
                  <a:cubicBezTo>
                    <a:pt x="1952943" y="2945434"/>
                    <a:pt x="1866586" y="2742668"/>
                    <a:pt x="1776474" y="2611245"/>
                  </a:cubicBezTo>
                  <a:cubicBezTo>
                    <a:pt x="1682608" y="2476068"/>
                    <a:pt x="1494874" y="2404724"/>
                    <a:pt x="1344686" y="2464803"/>
                  </a:cubicBezTo>
                  <a:cubicBezTo>
                    <a:pt x="1389744" y="2367175"/>
                    <a:pt x="1524912" y="2333381"/>
                    <a:pt x="1630042" y="2337136"/>
                  </a:cubicBezTo>
                  <a:cubicBezTo>
                    <a:pt x="1577477" y="2305219"/>
                    <a:pt x="1527728" y="2270486"/>
                    <a:pt x="1479856" y="2233876"/>
                  </a:cubicBezTo>
                  <a:lnTo>
                    <a:pt x="1360233" y="2135261"/>
                  </a:lnTo>
                  <a:lnTo>
                    <a:pt x="1370701" y="2121940"/>
                  </a:lnTo>
                  <a:lnTo>
                    <a:pt x="1439500" y="2042516"/>
                  </a:lnTo>
                  <a:lnTo>
                    <a:pt x="1533096" y="2120399"/>
                  </a:lnTo>
                  <a:cubicBezTo>
                    <a:pt x="1797770" y="2325285"/>
                    <a:pt x="2124251" y="2472313"/>
                    <a:pt x="2482352" y="2498597"/>
                  </a:cubicBezTo>
                  <a:cubicBezTo>
                    <a:pt x="2887858" y="2532392"/>
                    <a:pt x="3319646" y="2423499"/>
                    <a:pt x="3691358" y="2194448"/>
                  </a:cubicBezTo>
                  <a:cubicBezTo>
                    <a:pt x="4055561" y="1969152"/>
                    <a:pt x="4344671" y="1631208"/>
                    <a:pt x="4472330" y="1248205"/>
                  </a:cubicBezTo>
                  <a:cubicBezTo>
                    <a:pt x="4472330" y="1225675"/>
                    <a:pt x="4476084" y="1206900"/>
                    <a:pt x="4472330" y="1184372"/>
                  </a:cubicBezTo>
                  <a:cubicBezTo>
                    <a:pt x="4468575" y="1094253"/>
                    <a:pt x="4363445" y="1064213"/>
                    <a:pt x="4359689" y="962831"/>
                  </a:cubicBezTo>
                  <a:cubicBezTo>
                    <a:pt x="4359689" y="906506"/>
                    <a:pt x="4393482" y="853937"/>
                    <a:pt x="4374708" y="797613"/>
                  </a:cubicBezTo>
                  <a:cubicBezTo>
                    <a:pt x="4307125" y="801368"/>
                    <a:pt x="4247049" y="835162"/>
                    <a:pt x="4175711" y="831407"/>
                  </a:cubicBezTo>
                  <a:cubicBezTo>
                    <a:pt x="4093108" y="823898"/>
                    <a:pt x="4006750" y="790103"/>
                    <a:pt x="3969203" y="715005"/>
                  </a:cubicBezTo>
                  <a:cubicBezTo>
                    <a:pt x="3950430" y="677455"/>
                    <a:pt x="3946676" y="636151"/>
                    <a:pt x="3954185" y="598602"/>
                  </a:cubicBezTo>
                  <a:cubicBezTo>
                    <a:pt x="3957939" y="576072"/>
                    <a:pt x="3965449" y="549788"/>
                    <a:pt x="3972959" y="531013"/>
                  </a:cubicBezTo>
                  <a:cubicBezTo>
                    <a:pt x="3980468" y="519748"/>
                    <a:pt x="4010505" y="497219"/>
                    <a:pt x="4014259" y="485954"/>
                  </a:cubicBezTo>
                  <a:cubicBezTo>
                    <a:pt x="3995486" y="564807"/>
                    <a:pt x="3972959" y="681210"/>
                    <a:pt x="4078090" y="707495"/>
                  </a:cubicBezTo>
                  <a:cubicBezTo>
                    <a:pt x="4171956" y="733779"/>
                    <a:pt x="4273333" y="669945"/>
                    <a:pt x="4277087" y="572317"/>
                  </a:cubicBezTo>
                  <a:cubicBezTo>
                    <a:pt x="4284596" y="459669"/>
                    <a:pt x="4209504" y="365796"/>
                    <a:pt x="4096862" y="350776"/>
                  </a:cubicBezTo>
                  <a:cubicBezTo>
                    <a:pt x="4014259" y="339512"/>
                    <a:pt x="3871582" y="358286"/>
                    <a:pt x="3811507" y="425875"/>
                  </a:cubicBezTo>
                  <a:cubicBezTo>
                    <a:pt x="3839667" y="392081"/>
                    <a:pt x="3856563" y="361102"/>
                    <a:pt x="3877683" y="335287"/>
                  </a:cubicBezTo>
                  <a:lnTo>
                    <a:pt x="3894999" y="319020"/>
                  </a:lnTo>
                  <a:lnTo>
                    <a:pt x="3938701" y="301789"/>
                  </a:lnTo>
                  <a:lnTo>
                    <a:pt x="4050223" y="264054"/>
                  </a:lnTo>
                  <a:lnTo>
                    <a:pt x="4080436" y="259719"/>
                  </a:lnTo>
                  <a:cubicBezTo>
                    <a:pt x="4119391" y="258781"/>
                    <a:pt x="4158815" y="262536"/>
                    <a:pt x="4194484" y="271923"/>
                  </a:cubicBezTo>
                  <a:cubicBezTo>
                    <a:pt x="4348425" y="316982"/>
                    <a:pt x="4423519" y="452160"/>
                    <a:pt x="4479839" y="594847"/>
                  </a:cubicBezTo>
                  <a:cubicBezTo>
                    <a:pt x="4509877" y="666191"/>
                    <a:pt x="4532404" y="741289"/>
                    <a:pt x="4547423" y="816388"/>
                  </a:cubicBezTo>
                  <a:cubicBezTo>
                    <a:pt x="4553055" y="624887"/>
                    <a:pt x="4522783" y="439722"/>
                    <a:pt x="4453439" y="273566"/>
                  </a:cubicBezTo>
                  <a:lnTo>
                    <a:pt x="4393363" y="157509"/>
                  </a:lnTo>
                  <a:lnTo>
                    <a:pt x="4502453" y="126531"/>
                  </a:lnTo>
                  <a:lnTo>
                    <a:pt x="4512972" y="124103"/>
                  </a:lnTo>
                  <a:lnTo>
                    <a:pt x="4541322" y="175527"/>
                  </a:lnTo>
                  <a:cubicBezTo>
                    <a:pt x="4603274" y="304544"/>
                    <a:pt x="4644106" y="444650"/>
                    <a:pt x="4663818" y="591092"/>
                  </a:cubicBezTo>
                  <a:cubicBezTo>
                    <a:pt x="4667573" y="515993"/>
                    <a:pt x="4682591" y="440895"/>
                    <a:pt x="4705120" y="365796"/>
                  </a:cubicBezTo>
                  <a:cubicBezTo>
                    <a:pt x="4744544" y="249393"/>
                    <a:pt x="4814005" y="129235"/>
                    <a:pt x="4907403" y="46158"/>
                  </a:cubicBezTo>
                  <a:lnTo>
                    <a:pt x="4920176" y="36769"/>
                  </a:lnTo>
                  <a:lnTo>
                    <a:pt x="5088458" y="6717"/>
                  </a:lnTo>
                  <a:close/>
                </a:path>
              </a:pathLst>
            </a:custGeom>
            <a:solidFill>
              <a:srgbClr val="80A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</p:grpSp>
      <p:sp>
        <p:nvSpPr>
          <p:cNvPr id="412" name="文本框 411"/>
          <p:cNvSpPr txBox="1"/>
          <p:nvPr/>
        </p:nvSpPr>
        <p:spPr>
          <a:xfrm>
            <a:off x="5061839" y="1647669"/>
            <a:ext cx="615553" cy="738664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algn="ctr"/>
            <a:r>
              <a:rPr lang="zh-CN" altLang="en-US" sz="4800" dirty="0">
                <a:solidFill>
                  <a:srgbClr val="004DA1"/>
                </a:solidFill>
                <a:cs typeface="+mn-ea"/>
                <a:sym typeface="+mn-lt"/>
              </a:rPr>
              <a:t>壹</a:t>
            </a:r>
            <a:endParaRPr lang="en-US" altLang="zh-CN" sz="4800" dirty="0">
              <a:solidFill>
                <a:srgbClr val="004DA1"/>
              </a:solidFill>
              <a:cs typeface="+mn-ea"/>
              <a:sym typeface="+mn-lt"/>
            </a:endParaRPr>
          </a:p>
        </p:txBody>
      </p:sp>
      <p:sp>
        <p:nvSpPr>
          <p:cNvPr id="877" name="文本框 876"/>
          <p:cNvSpPr txBox="1"/>
          <p:nvPr/>
        </p:nvSpPr>
        <p:spPr>
          <a:xfrm>
            <a:off x="5061839" y="2736813"/>
            <a:ext cx="615553" cy="1958228"/>
          </a:xfrm>
          <a:prstGeom prst="rect">
            <a:avLst/>
          </a:prstGeom>
          <a:noFill/>
          <a:effectLst/>
        </p:spPr>
        <p:txBody>
          <a:bodyPr vert="eaVert" wrap="none" rtlCol="0" anchor="ctr">
            <a:spAutoFit/>
          </a:bodyPr>
          <a:lstStyle/>
          <a:p>
            <a:r>
              <a:rPr lang="zh-CN" altLang="en-US" sz="2800" dirty="0" smtClean="0">
                <a:solidFill>
                  <a:srgbClr val="004DA1"/>
                </a:solidFill>
                <a:cs typeface="+mn-ea"/>
                <a:sym typeface="+mn-lt"/>
              </a:rPr>
              <a:t>家风介绍</a:t>
            </a:r>
            <a:endParaRPr lang="en-US" altLang="zh-CN" sz="2800" dirty="0">
              <a:solidFill>
                <a:srgbClr val="004DA1"/>
              </a:solidFill>
              <a:cs typeface="+mn-ea"/>
              <a:sym typeface="+mn-lt"/>
            </a:endParaRPr>
          </a:p>
        </p:txBody>
      </p:sp>
      <p:grpSp>
        <p:nvGrpSpPr>
          <p:cNvPr id="700" name="组合 699"/>
          <p:cNvGrpSpPr/>
          <p:nvPr/>
        </p:nvGrpSpPr>
        <p:grpSpPr>
          <a:xfrm>
            <a:off x="6702276" y="1569919"/>
            <a:ext cx="944966" cy="944966"/>
            <a:chOff x="4236869" y="2462770"/>
            <a:chExt cx="1350694" cy="1350694"/>
          </a:xfrm>
        </p:grpSpPr>
        <p:sp>
          <p:nvSpPr>
            <p:cNvPr id="434" name="椭圆 433"/>
            <p:cNvSpPr/>
            <p:nvPr/>
          </p:nvSpPr>
          <p:spPr>
            <a:xfrm>
              <a:off x="4236869" y="2462770"/>
              <a:ext cx="1350694" cy="1350694"/>
            </a:xfrm>
            <a:prstGeom prst="ellipse">
              <a:avLst/>
            </a:prstGeom>
            <a:gradFill flip="none" rotWithShape="1">
              <a:gsLst>
                <a:gs pos="0">
                  <a:srgbClr val="FFFFFF"/>
                </a:gs>
                <a:gs pos="100000">
                  <a:srgbClr val="D5DBDF"/>
                </a:gs>
              </a:gsLst>
              <a:path path="circle">
                <a:fillToRect l="100000" t="100000"/>
              </a:path>
              <a:tileRect r="-100000" b="-100000"/>
            </a:gradFill>
            <a:ln w="25400">
              <a:gradFill flip="none" rotWithShape="1">
                <a:gsLst>
                  <a:gs pos="0">
                    <a:srgbClr val="7F98A5"/>
                  </a:gs>
                  <a:gs pos="100000">
                    <a:srgbClr val="FFFFFF"/>
                  </a:gs>
                </a:gsLst>
                <a:path path="circle">
                  <a:fillToRect l="100000" t="100000"/>
                </a:path>
                <a:tileRect r="-100000" b="-100000"/>
              </a:gradFill>
            </a:ln>
            <a:effectLst>
              <a:outerShdw blurRad="190500" dist="635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33" name="任意多边形 432"/>
            <p:cNvSpPr/>
            <p:nvPr/>
          </p:nvSpPr>
          <p:spPr bwMode="auto">
            <a:xfrm>
              <a:off x="4295195" y="2481835"/>
              <a:ext cx="1178119" cy="1216246"/>
            </a:xfrm>
            <a:custGeom>
              <a:avLst/>
              <a:gdLst>
                <a:gd name="connsiteX0" fmla="*/ 797028 w 1207718"/>
                <a:gd name="connsiteY0" fmla="*/ 1010669 h 1233607"/>
                <a:gd name="connsiteX1" fmla="*/ 805533 w 1207718"/>
                <a:gd name="connsiteY1" fmla="*/ 1026332 h 1233607"/>
                <a:gd name="connsiteX2" fmla="*/ 832138 w 1207718"/>
                <a:gd name="connsiteY2" fmla="*/ 1048400 h 1233607"/>
                <a:gd name="connsiteX3" fmla="*/ 845652 w 1207718"/>
                <a:gd name="connsiteY3" fmla="*/ 1052596 h 1233607"/>
                <a:gd name="connsiteX4" fmla="*/ 843388 w 1207718"/>
                <a:gd name="connsiteY4" fmla="*/ 1044277 h 1233607"/>
                <a:gd name="connsiteX5" fmla="*/ 828977 w 1207718"/>
                <a:gd name="connsiteY5" fmla="*/ 1025729 h 1233607"/>
                <a:gd name="connsiteX6" fmla="*/ 803578 w 1207718"/>
                <a:gd name="connsiteY6" fmla="*/ 1011462 h 1233607"/>
                <a:gd name="connsiteX7" fmla="*/ 1139851 w 1207718"/>
                <a:gd name="connsiteY7" fmla="*/ 803200 h 1233607"/>
                <a:gd name="connsiteX8" fmla="*/ 1127466 w 1207718"/>
                <a:gd name="connsiteY8" fmla="*/ 836098 h 1233607"/>
                <a:gd name="connsiteX9" fmla="*/ 1202937 w 1207718"/>
                <a:gd name="connsiteY9" fmla="*/ 883704 h 1233607"/>
                <a:gd name="connsiteX10" fmla="*/ 1187455 w 1207718"/>
                <a:gd name="connsiteY10" fmla="*/ 963434 h 1233607"/>
                <a:gd name="connsiteX11" fmla="*/ 1125918 w 1207718"/>
                <a:gd name="connsiteY11" fmla="*/ 982785 h 1233607"/>
                <a:gd name="connsiteX12" fmla="*/ 1077540 w 1207718"/>
                <a:gd name="connsiteY12" fmla="*/ 927052 h 1233607"/>
                <a:gd name="connsiteX13" fmla="*/ 1091086 w 1207718"/>
                <a:gd name="connsiteY13" fmla="*/ 880608 h 1233607"/>
                <a:gd name="connsiteX14" fmla="*/ 1138690 w 1207718"/>
                <a:gd name="connsiteY14" fmla="*/ 852741 h 1233607"/>
                <a:gd name="connsiteX15" fmla="*/ 1126305 w 1207718"/>
                <a:gd name="connsiteY15" fmla="*/ 865900 h 1233607"/>
                <a:gd name="connsiteX16" fmla="*/ 1151849 w 1207718"/>
                <a:gd name="connsiteY16" fmla="*/ 863578 h 1233607"/>
                <a:gd name="connsiteX17" fmla="*/ 1187455 w 1207718"/>
                <a:gd name="connsiteY17" fmla="*/ 886026 h 1233607"/>
                <a:gd name="connsiteX18" fmla="*/ 1175071 w 1207718"/>
                <a:gd name="connsiteY18" fmla="*/ 954145 h 1233607"/>
                <a:gd name="connsiteX19" fmla="*/ 1157654 w 1207718"/>
                <a:gd name="connsiteY19" fmla="*/ 906152 h 1233607"/>
                <a:gd name="connsiteX20" fmla="*/ 1149914 w 1207718"/>
                <a:gd name="connsiteY20" fmla="*/ 923956 h 1233607"/>
                <a:gd name="connsiteX21" fmla="*/ 1130175 w 1207718"/>
                <a:gd name="connsiteY21" fmla="*/ 891445 h 1233607"/>
                <a:gd name="connsiteX22" fmla="*/ 1126692 w 1207718"/>
                <a:gd name="connsiteY22" fmla="*/ 923569 h 1233607"/>
                <a:gd name="connsiteX23" fmla="*/ 1089151 w 1207718"/>
                <a:gd name="connsiteY23" fmla="*/ 918150 h 1233607"/>
                <a:gd name="connsiteX24" fmla="*/ 1136755 w 1207718"/>
                <a:gd name="connsiteY24" fmla="*/ 978915 h 1233607"/>
                <a:gd name="connsiteX25" fmla="*/ 1197905 w 1207718"/>
                <a:gd name="connsiteY25" fmla="*/ 920860 h 1233607"/>
                <a:gd name="connsiteX26" fmla="*/ 1185133 w 1207718"/>
                <a:gd name="connsiteY26" fmla="*/ 870545 h 1233607"/>
                <a:gd name="connsiteX27" fmla="*/ 1116629 w 1207718"/>
                <a:gd name="connsiteY27" fmla="*/ 850806 h 1233607"/>
                <a:gd name="connsiteX28" fmla="*/ 1063607 w 1207718"/>
                <a:gd name="connsiteY28" fmla="*/ 892606 h 1233607"/>
                <a:gd name="connsiteX29" fmla="*/ 1047739 w 1207718"/>
                <a:gd name="connsiteY29" fmla="*/ 1009104 h 1233607"/>
                <a:gd name="connsiteX30" fmla="*/ 1047919 w 1207718"/>
                <a:gd name="connsiteY30" fmla="*/ 1012784 h 1233607"/>
                <a:gd name="connsiteX31" fmla="*/ 1048194 w 1207718"/>
                <a:gd name="connsiteY31" fmla="*/ 1015646 h 1233607"/>
                <a:gd name="connsiteX32" fmla="*/ 1048064 w 1207718"/>
                <a:gd name="connsiteY32" fmla="*/ 1015756 h 1233607"/>
                <a:gd name="connsiteX33" fmla="*/ 1055092 w 1207718"/>
                <a:gd name="connsiteY33" fmla="*/ 1159275 h 1233607"/>
                <a:gd name="connsiteX34" fmla="*/ 1057104 w 1207718"/>
                <a:gd name="connsiteY34" fmla="*/ 1195964 h 1233607"/>
                <a:gd name="connsiteX35" fmla="*/ 1048154 w 1207718"/>
                <a:gd name="connsiteY35" fmla="*/ 1203349 h 1233607"/>
                <a:gd name="connsiteX36" fmla="*/ 1045803 w 1207718"/>
                <a:gd name="connsiteY36" fmla="*/ 1160049 h 1233607"/>
                <a:gd name="connsiteX37" fmla="*/ 1044438 w 1207718"/>
                <a:gd name="connsiteY37" fmla="*/ 1139514 h 1233607"/>
                <a:gd name="connsiteX38" fmla="*/ 1029272 w 1207718"/>
                <a:gd name="connsiteY38" fmla="*/ 1117488 h 1233607"/>
                <a:gd name="connsiteX39" fmla="*/ 944773 w 1207718"/>
                <a:gd name="connsiteY39" fmla="*/ 1102793 h 1233607"/>
                <a:gd name="connsiteX40" fmla="*/ 965666 w 1207718"/>
                <a:gd name="connsiteY40" fmla="*/ 1056351 h 1233607"/>
                <a:gd name="connsiteX41" fmla="*/ 1013644 w 1207718"/>
                <a:gd name="connsiteY41" fmla="*/ 1075315 h 1233607"/>
                <a:gd name="connsiteX42" fmla="*/ 995072 w 1207718"/>
                <a:gd name="connsiteY42" fmla="*/ 1042418 h 1233607"/>
                <a:gd name="connsiteX43" fmla="*/ 1037923 w 1207718"/>
                <a:gd name="connsiteY43" fmla="*/ 1067187 h 1233607"/>
                <a:gd name="connsiteX44" fmla="*/ 1039903 w 1207718"/>
                <a:gd name="connsiteY44" fmla="*/ 1071327 h 1233607"/>
                <a:gd name="connsiteX45" fmla="*/ 1039895 w 1207718"/>
                <a:gd name="connsiteY45" fmla="*/ 1071205 h 1233607"/>
                <a:gd name="connsiteX46" fmla="*/ 1040146 w 1207718"/>
                <a:gd name="connsiteY46" fmla="*/ 1016343 h 1233607"/>
                <a:gd name="connsiteX47" fmla="*/ 1038900 w 1207718"/>
                <a:gd name="connsiteY47" fmla="*/ 1014873 h 1233607"/>
                <a:gd name="connsiteX48" fmla="*/ 1006759 w 1207718"/>
                <a:gd name="connsiteY48" fmla="*/ 909653 h 1233607"/>
                <a:gd name="connsiteX49" fmla="*/ 909946 w 1207718"/>
                <a:gd name="connsiteY49" fmla="*/ 857817 h 1233607"/>
                <a:gd name="connsiteX50" fmla="*/ 826299 w 1207718"/>
                <a:gd name="connsiteY50" fmla="*/ 883348 h 1233607"/>
                <a:gd name="connsiteX51" fmla="*/ 785251 w 1207718"/>
                <a:gd name="connsiteY51" fmla="*/ 960329 h 1233607"/>
                <a:gd name="connsiteX52" fmla="*/ 789020 w 1207718"/>
                <a:gd name="connsiteY52" fmla="*/ 995924 h 1233607"/>
                <a:gd name="connsiteX53" fmla="*/ 791499 w 1207718"/>
                <a:gd name="connsiteY53" fmla="*/ 1000489 h 1233607"/>
                <a:gd name="connsiteX54" fmla="*/ 806625 w 1207718"/>
                <a:gd name="connsiteY54" fmla="*/ 1002418 h 1233607"/>
                <a:gd name="connsiteX55" fmla="*/ 835169 w 1207718"/>
                <a:gd name="connsiteY55" fmla="*/ 1018765 h 1233607"/>
                <a:gd name="connsiteX56" fmla="*/ 851824 w 1207718"/>
                <a:gd name="connsiteY56" fmla="*/ 1040239 h 1233607"/>
                <a:gd name="connsiteX57" fmla="*/ 856058 w 1207718"/>
                <a:gd name="connsiteY57" fmla="*/ 1055827 h 1233607"/>
                <a:gd name="connsiteX58" fmla="*/ 866186 w 1207718"/>
                <a:gd name="connsiteY58" fmla="*/ 1058972 h 1233607"/>
                <a:gd name="connsiteX59" fmla="*/ 944024 w 1207718"/>
                <a:gd name="connsiteY59" fmla="*/ 994757 h 1233607"/>
                <a:gd name="connsiteX60" fmla="*/ 940539 w 1207718"/>
                <a:gd name="connsiteY60" fmla="*/ 969226 h 1233607"/>
                <a:gd name="connsiteX61" fmla="*/ 911107 w 1207718"/>
                <a:gd name="connsiteY61" fmla="*/ 954526 h 1233607"/>
                <a:gd name="connsiteX62" fmla="*/ 895230 w 1207718"/>
                <a:gd name="connsiteY62" fmla="*/ 974642 h 1233607"/>
                <a:gd name="connsiteX63" fmla="*/ 916529 w 1207718"/>
                <a:gd name="connsiteY63" fmla="*/ 981218 h 1233607"/>
                <a:gd name="connsiteX64" fmla="*/ 877417 w 1207718"/>
                <a:gd name="connsiteY64" fmla="*/ 983926 h 1233607"/>
                <a:gd name="connsiteX65" fmla="*/ 894068 w 1207718"/>
                <a:gd name="connsiteY65" fmla="*/ 937118 h 1233607"/>
                <a:gd name="connsiteX66" fmla="*/ 864637 w 1207718"/>
                <a:gd name="connsiteY66" fmla="*/ 926674 h 1233607"/>
                <a:gd name="connsiteX67" fmla="*/ 826299 w 1207718"/>
                <a:gd name="connsiteY67" fmla="*/ 939439 h 1233607"/>
                <a:gd name="connsiteX68" fmla="*/ 822040 w 1207718"/>
                <a:gd name="connsiteY68" fmla="*/ 947563 h 1233607"/>
                <a:gd name="connsiteX69" fmla="*/ 838304 w 1207718"/>
                <a:gd name="connsiteY69" fmla="*/ 980831 h 1233607"/>
                <a:gd name="connsiteX70" fmla="*/ 854182 w 1207718"/>
                <a:gd name="connsiteY70" fmla="*/ 979284 h 1233607"/>
                <a:gd name="connsiteX71" fmla="*/ 864250 w 1207718"/>
                <a:gd name="connsiteY71" fmla="*/ 967292 h 1233607"/>
                <a:gd name="connsiteX72" fmla="*/ 863088 w 1207718"/>
                <a:gd name="connsiteY72" fmla="*/ 954913 h 1233607"/>
                <a:gd name="connsiteX73" fmla="*/ 853794 w 1207718"/>
                <a:gd name="connsiteY73" fmla="*/ 947563 h 1233607"/>
                <a:gd name="connsiteX74" fmla="*/ 838691 w 1207718"/>
                <a:gd name="connsiteY74" fmla="*/ 955300 h 1233607"/>
                <a:gd name="connsiteX75" fmla="*/ 844500 w 1207718"/>
                <a:gd name="connsiteY75" fmla="*/ 966518 h 1233607"/>
                <a:gd name="connsiteX76" fmla="*/ 853020 w 1207718"/>
                <a:gd name="connsiteY76" fmla="*/ 962263 h 1233607"/>
                <a:gd name="connsiteX77" fmla="*/ 852633 w 1207718"/>
                <a:gd name="connsiteY77" fmla="*/ 958394 h 1233607"/>
                <a:gd name="connsiteX78" fmla="*/ 846437 w 1207718"/>
                <a:gd name="connsiteY78" fmla="*/ 956847 h 1233607"/>
                <a:gd name="connsiteX79" fmla="*/ 850696 w 1207718"/>
                <a:gd name="connsiteY79" fmla="*/ 952592 h 1233607"/>
                <a:gd name="connsiteX80" fmla="*/ 855731 w 1207718"/>
                <a:gd name="connsiteY80" fmla="*/ 956073 h 1233607"/>
                <a:gd name="connsiteX81" fmla="*/ 856505 w 1207718"/>
                <a:gd name="connsiteY81" fmla="*/ 963423 h 1233607"/>
                <a:gd name="connsiteX82" fmla="*/ 843726 w 1207718"/>
                <a:gd name="connsiteY82" fmla="*/ 969999 h 1233607"/>
                <a:gd name="connsiteX83" fmla="*/ 835206 w 1207718"/>
                <a:gd name="connsiteY83" fmla="*/ 954526 h 1233607"/>
                <a:gd name="connsiteX84" fmla="*/ 854569 w 1207718"/>
                <a:gd name="connsiteY84" fmla="*/ 944081 h 1233607"/>
                <a:gd name="connsiteX85" fmla="*/ 866186 w 1207718"/>
                <a:gd name="connsiteY85" fmla="*/ 953366 h 1233607"/>
                <a:gd name="connsiteX86" fmla="*/ 867348 w 1207718"/>
                <a:gd name="connsiteY86" fmla="*/ 968065 h 1233607"/>
                <a:gd name="connsiteX87" fmla="*/ 855731 w 1207718"/>
                <a:gd name="connsiteY87" fmla="*/ 982378 h 1233607"/>
                <a:gd name="connsiteX88" fmla="*/ 837530 w 1207718"/>
                <a:gd name="connsiteY88" fmla="*/ 983926 h 1233607"/>
                <a:gd name="connsiteX89" fmla="*/ 817393 w 1207718"/>
                <a:gd name="connsiteY89" fmla="*/ 946402 h 1233607"/>
                <a:gd name="connsiteX90" fmla="*/ 819329 w 1207718"/>
                <a:gd name="connsiteY90" fmla="*/ 941760 h 1233607"/>
                <a:gd name="connsiteX91" fmla="*/ 866186 w 1207718"/>
                <a:gd name="connsiteY91" fmla="*/ 911200 h 1233607"/>
                <a:gd name="connsiteX92" fmla="*/ 902201 w 1207718"/>
                <a:gd name="connsiteY92" fmla="*/ 923966 h 1233607"/>
                <a:gd name="connsiteX93" fmla="*/ 930083 w 1207718"/>
                <a:gd name="connsiteY93" fmla="*/ 880253 h 1233607"/>
                <a:gd name="connsiteX94" fmla="*/ 947122 w 1207718"/>
                <a:gd name="connsiteY94" fmla="*/ 906558 h 1233607"/>
                <a:gd name="connsiteX95" fmla="*/ 927759 w 1207718"/>
                <a:gd name="connsiteY95" fmla="*/ 898822 h 1233607"/>
                <a:gd name="connsiteX96" fmla="*/ 922338 w 1207718"/>
                <a:gd name="connsiteY96" fmla="*/ 925126 h 1233607"/>
                <a:gd name="connsiteX97" fmla="*/ 942475 w 1207718"/>
                <a:gd name="connsiteY97" fmla="*/ 952592 h 1233607"/>
                <a:gd name="connsiteX98" fmla="*/ 953705 w 1207718"/>
                <a:gd name="connsiteY98" fmla="*/ 995918 h 1233607"/>
                <a:gd name="connsiteX99" fmla="*/ 865412 w 1207718"/>
                <a:gd name="connsiteY99" fmla="*/ 1068256 h 1233607"/>
                <a:gd name="connsiteX100" fmla="*/ 858599 w 1207718"/>
                <a:gd name="connsiteY100" fmla="*/ 1066164 h 1233607"/>
                <a:gd name="connsiteX101" fmla="*/ 855525 w 1207718"/>
                <a:gd name="connsiteY101" fmla="*/ 1091456 h 1233607"/>
                <a:gd name="connsiteX102" fmla="*/ 842136 w 1207718"/>
                <a:gd name="connsiteY102" fmla="*/ 1115106 h 1233607"/>
                <a:gd name="connsiteX103" fmla="*/ 804206 w 1207718"/>
                <a:gd name="connsiteY103" fmla="*/ 1134451 h 1233607"/>
                <a:gd name="connsiteX104" fmla="*/ 801884 w 1207718"/>
                <a:gd name="connsiteY104" fmla="*/ 1134451 h 1233607"/>
                <a:gd name="connsiteX105" fmla="*/ 751183 w 1207718"/>
                <a:gd name="connsiteY105" fmla="*/ 1123231 h 1233607"/>
                <a:gd name="connsiteX106" fmla="*/ 765503 w 1207718"/>
                <a:gd name="connsiteY106" fmla="*/ 1122457 h 1233607"/>
                <a:gd name="connsiteX107" fmla="*/ 763568 w 1207718"/>
                <a:gd name="connsiteY107" fmla="*/ 1120909 h 1233607"/>
                <a:gd name="connsiteX108" fmla="*/ 763568 w 1207718"/>
                <a:gd name="connsiteY108" fmla="*/ 1120522 h 1233607"/>
                <a:gd name="connsiteX109" fmla="*/ 738411 w 1207718"/>
                <a:gd name="connsiteY109" fmla="*/ 1098468 h 1233607"/>
                <a:gd name="connsiteX110" fmla="*/ 753505 w 1207718"/>
                <a:gd name="connsiteY110" fmla="*/ 1108141 h 1233607"/>
                <a:gd name="connsiteX111" fmla="*/ 737636 w 1207718"/>
                <a:gd name="connsiteY111" fmla="*/ 1072159 h 1233607"/>
                <a:gd name="connsiteX112" fmla="*/ 745764 w 1207718"/>
                <a:gd name="connsiteY112" fmla="*/ 1086474 h 1233607"/>
                <a:gd name="connsiteX113" fmla="*/ 751570 w 1207718"/>
                <a:gd name="connsiteY113" fmla="*/ 1050879 h 1233607"/>
                <a:gd name="connsiteX114" fmla="*/ 751183 w 1207718"/>
                <a:gd name="connsiteY114" fmla="*/ 1063260 h 1233607"/>
                <a:gd name="connsiteX115" fmla="*/ 772857 w 1207718"/>
                <a:gd name="connsiteY115" fmla="*/ 1048170 h 1233607"/>
                <a:gd name="connsiteX116" fmla="*/ 765503 w 1207718"/>
                <a:gd name="connsiteY116" fmla="*/ 1055908 h 1233607"/>
                <a:gd name="connsiteX117" fmla="*/ 783694 w 1207718"/>
                <a:gd name="connsiteY117" fmla="*/ 1070611 h 1233607"/>
                <a:gd name="connsiteX118" fmla="*/ 764342 w 1207718"/>
                <a:gd name="connsiteY118" fmla="*/ 1065581 h 1233607"/>
                <a:gd name="connsiteX119" fmla="*/ 769760 w 1207718"/>
                <a:gd name="connsiteY119" fmla="*/ 1113558 h 1233607"/>
                <a:gd name="connsiteX120" fmla="*/ 803432 w 1207718"/>
                <a:gd name="connsiteY120" fmla="*/ 1124778 h 1233607"/>
                <a:gd name="connsiteX121" fmla="*/ 835169 w 1207718"/>
                <a:gd name="connsiteY121" fmla="*/ 1108915 h 1233607"/>
                <a:gd name="connsiteX122" fmla="*/ 849344 w 1207718"/>
                <a:gd name="connsiteY122" fmla="*/ 1066161 h 1233607"/>
                <a:gd name="connsiteX123" fmla="*/ 848501 w 1207718"/>
                <a:gd name="connsiteY123" fmla="*/ 1063063 h 1233607"/>
                <a:gd name="connsiteX124" fmla="*/ 827637 w 1207718"/>
                <a:gd name="connsiteY124" fmla="*/ 1056657 h 1233607"/>
                <a:gd name="connsiteX125" fmla="*/ 798175 w 1207718"/>
                <a:gd name="connsiteY125" fmla="*/ 1032328 h 1233607"/>
                <a:gd name="connsiteX126" fmla="*/ 785672 w 1207718"/>
                <a:gd name="connsiteY126" fmla="*/ 1009295 h 1233607"/>
                <a:gd name="connsiteX127" fmla="*/ 774405 w 1207718"/>
                <a:gd name="connsiteY127" fmla="*/ 1007932 h 1233607"/>
                <a:gd name="connsiteX128" fmla="*/ 723316 w 1207718"/>
                <a:gd name="connsiteY128" fmla="*/ 1033468 h 1233607"/>
                <a:gd name="connsiteX129" fmla="*/ 703577 w 1207718"/>
                <a:gd name="connsiteY129" fmla="*/ 1095760 h 1233607"/>
                <a:gd name="connsiteX130" fmla="*/ 742668 w 1207718"/>
                <a:gd name="connsiteY130" fmla="*/ 1154570 h 1233607"/>
                <a:gd name="connsiteX131" fmla="*/ 829364 w 1207718"/>
                <a:gd name="connsiteY131" fmla="*/ 1176624 h 1233607"/>
                <a:gd name="connsiteX132" fmla="*/ 865062 w 1207718"/>
                <a:gd name="connsiteY132" fmla="*/ 1180970 h 1233607"/>
                <a:gd name="connsiteX133" fmla="*/ 859620 w 1207718"/>
                <a:gd name="connsiteY133" fmla="*/ 1177853 h 1233607"/>
                <a:gd name="connsiteX134" fmla="*/ 831764 w 1207718"/>
                <a:gd name="connsiteY134" fmla="*/ 1161205 h 1233607"/>
                <a:gd name="connsiteX135" fmla="*/ 857299 w 1207718"/>
                <a:gd name="connsiteY135" fmla="*/ 1152687 h 1233607"/>
                <a:gd name="connsiteX136" fmla="*/ 859620 w 1207718"/>
                <a:gd name="connsiteY136" fmla="*/ 1118228 h 1233607"/>
                <a:gd name="connsiteX137" fmla="*/ 887862 w 1207718"/>
                <a:gd name="connsiteY137" fmla="*/ 1100805 h 1233607"/>
                <a:gd name="connsiteX138" fmla="*/ 920361 w 1207718"/>
                <a:gd name="connsiteY138" fmla="*/ 1113195 h 1233607"/>
                <a:gd name="connsiteX139" fmla="*/ 919974 w 1207718"/>
                <a:gd name="connsiteY139" fmla="*/ 1141072 h 1233607"/>
                <a:gd name="connsiteX140" fmla="*/ 900243 w 1207718"/>
                <a:gd name="connsiteY140" fmla="*/ 1132166 h 1233607"/>
                <a:gd name="connsiteX141" fmla="*/ 918813 w 1207718"/>
                <a:gd name="connsiteY141" fmla="*/ 1138361 h 1233607"/>
                <a:gd name="connsiteX142" fmla="*/ 916105 w 1207718"/>
                <a:gd name="connsiteY142" fmla="*/ 1116679 h 1233607"/>
                <a:gd name="connsiteX143" fmla="*/ 890184 w 1207718"/>
                <a:gd name="connsiteY143" fmla="*/ 1111259 h 1233607"/>
                <a:gd name="connsiteX144" fmla="*/ 874708 w 1207718"/>
                <a:gd name="connsiteY144" fmla="*/ 1135264 h 1233607"/>
                <a:gd name="connsiteX145" fmla="*/ 928485 w 1207718"/>
                <a:gd name="connsiteY145" fmla="*/ 1198761 h 1233607"/>
                <a:gd name="connsiteX146" fmla="*/ 974524 w 1207718"/>
                <a:gd name="connsiteY146" fmla="*/ 1233607 h 1233607"/>
                <a:gd name="connsiteX147" fmla="*/ 933515 w 1207718"/>
                <a:gd name="connsiteY147" fmla="*/ 1223540 h 1233607"/>
                <a:gd name="connsiteX148" fmla="*/ 887475 w 1207718"/>
                <a:gd name="connsiteY148" fmla="*/ 1220056 h 1233607"/>
                <a:gd name="connsiteX149" fmla="*/ 852269 w 1207718"/>
                <a:gd name="connsiteY149" fmla="*/ 1197212 h 1233607"/>
                <a:gd name="connsiteX150" fmla="*/ 862964 w 1207718"/>
                <a:gd name="connsiteY150" fmla="*/ 1190294 h 1233607"/>
                <a:gd name="connsiteX151" fmla="*/ 828590 w 1207718"/>
                <a:gd name="connsiteY151" fmla="*/ 1186297 h 1233607"/>
                <a:gd name="connsiteX152" fmla="*/ 737249 w 1207718"/>
                <a:gd name="connsiteY152" fmla="*/ 1162696 h 1233607"/>
                <a:gd name="connsiteX153" fmla="*/ 693902 w 1207718"/>
                <a:gd name="connsiteY153" fmla="*/ 1097308 h 1233607"/>
                <a:gd name="connsiteX154" fmla="*/ 716350 w 1207718"/>
                <a:gd name="connsiteY154" fmla="*/ 1027277 h 1233607"/>
                <a:gd name="connsiteX155" fmla="*/ 774018 w 1207718"/>
                <a:gd name="connsiteY155" fmla="*/ 998259 h 1233607"/>
                <a:gd name="connsiteX156" fmla="*/ 780102 w 1207718"/>
                <a:gd name="connsiteY156" fmla="*/ 999035 h 1233607"/>
                <a:gd name="connsiteX157" fmla="*/ 779968 w 1207718"/>
                <a:gd name="connsiteY157" fmla="*/ 998789 h 1233607"/>
                <a:gd name="connsiteX158" fmla="*/ 775957 w 1207718"/>
                <a:gd name="connsiteY158" fmla="*/ 959555 h 1233607"/>
                <a:gd name="connsiteX159" fmla="*/ 820491 w 1207718"/>
                <a:gd name="connsiteY159" fmla="*/ 875998 h 1233607"/>
                <a:gd name="connsiteX160" fmla="*/ 910720 w 1207718"/>
                <a:gd name="connsiteY160" fmla="*/ 848533 h 1233607"/>
                <a:gd name="connsiteX161" fmla="*/ 1014116 w 1207718"/>
                <a:gd name="connsiteY161" fmla="*/ 903850 h 1233607"/>
                <a:gd name="connsiteX162" fmla="*/ 1040566 w 1207718"/>
                <a:gd name="connsiteY162" fmla="*/ 952726 h 1233607"/>
                <a:gd name="connsiteX163" fmla="*/ 1048745 w 1207718"/>
                <a:gd name="connsiteY163" fmla="*/ 906299 h 1233607"/>
                <a:gd name="connsiteX164" fmla="*/ 1064768 w 1207718"/>
                <a:gd name="connsiteY164" fmla="*/ 869771 h 1233607"/>
                <a:gd name="connsiteX165" fmla="*/ 1098826 w 1207718"/>
                <a:gd name="connsiteY165" fmla="*/ 836872 h 1233607"/>
                <a:gd name="connsiteX166" fmla="*/ 1139851 w 1207718"/>
                <a:gd name="connsiteY166" fmla="*/ 803200 h 1233607"/>
                <a:gd name="connsiteX167" fmla="*/ 227318 w 1207718"/>
                <a:gd name="connsiteY167" fmla="*/ 461864 h 1233607"/>
                <a:gd name="connsiteX168" fmla="*/ 235293 w 1207718"/>
                <a:gd name="connsiteY168" fmla="*/ 478988 h 1233607"/>
                <a:gd name="connsiteX169" fmla="*/ 251844 w 1207718"/>
                <a:gd name="connsiteY169" fmla="*/ 494127 h 1233607"/>
                <a:gd name="connsiteX170" fmla="*/ 411439 w 1207718"/>
                <a:gd name="connsiteY170" fmla="*/ 221094 h 1233607"/>
                <a:gd name="connsiteX171" fmla="*/ 404073 w 1207718"/>
                <a:gd name="connsiteY171" fmla="*/ 229868 h 1233607"/>
                <a:gd name="connsiteX172" fmla="*/ 403816 w 1207718"/>
                <a:gd name="connsiteY172" fmla="*/ 230686 h 1233607"/>
                <a:gd name="connsiteX173" fmla="*/ 408691 w 1207718"/>
                <a:gd name="connsiteY173" fmla="*/ 226996 h 1233607"/>
                <a:gd name="connsiteX174" fmla="*/ 442761 w 1207718"/>
                <a:gd name="connsiteY174" fmla="*/ 184747 h 1233607"/>
                <a:gd name="connsiteX175" fmla="*/ 441340 w 1207718"/>
                <a:gd name="connsiteY175" fmla="*/ 185479 h 1233607"/>
                <a:gd name="connsiteX176" fmla="*/ 431703 w 1207718"/>
                <a:gd name="connsiteY176" fmla="*/ 196958 h 1233607"/>
                <a:gd name="connsiteX177" fmla="*/ 428965 w 1207718"/>
                <a:gd name="connsiteY177" fmla="*/ 212872 h 1233607"/>
                <a:gd name="connsiteX178" fmla="*/ 402449 w 1207718"/>
                <a:gd name="connsiteY178" fmla="*/ 241072 h 1233607"/>
                <a:gd name="connsiteX179" fmla="*/ 400394 w 1207718"/>
                <a:gd name="connsiteY179" fmla="*/ 241593 h 1233607"/>
                <a:gd name="connsiteX180" fmla="*/ 396154 w 1207718"/>
                <a:gd name="connsiteY180" fmla="*/ 255104 h 1233607"/>
                <a:gd name="connsiteX181" fmla="*/ 405739 w 1207718"/>
                <a:gd name="connsiteY181" fmla="*/ 251568 h 1233607"/>
                <a:gd name="connsiteX182" fmla="*/ 443674 w 1207718"/>
                <a:gd name="connsiteY182" fmla="*/ 205520 h 1233607"/>
                <a:gd name="connsiteX183" fmla="*/ 344821 w 1207718"/>
                <a:gd name="connsiteY183" fmla="*/ 145964 h 1233607"/>
                <a:gd name="connsiteX184" fmla="*/ 330644 w 1207718"/>
                <a:gd name="connsiteY184" fmla="*/ 148249 h 1233607"/>
                <a:gd name="connsiteX185" fmla="*/ 309742 w 1207718"/>
                <a:gd name="connsiteY185" fmla="*/ 234542 h 1233607"/>
                <a:gd name="connsiteX186" fmla="*/ 380942 w 1207718"/>
                <a:gd name="connsiteY186" fmla="*/ 260716 h 1233607"/>
                <a:gd name="connsiteX187" fmla="*/ 382665 w 1207718"/>
                <a:gd name="connsiteY187" fmla="*/ 260081 h 1233607"/>
                <a:gd name="connsiteX188" fmla="*/ 387420 w 1207718"/>
                <a:gd name="connsiteY188" fmla="*/ 244879 h 1233607"/>
                <a:gd name="connsiteX189" fmla="*/ 385526 w 1207718"/>
                <a:gd name="connsiteY189" fmla="*/ 245359 h 1233607"/>
                <a:gd name="connsiteX190" fmla="*/ 370127 w 1207718"/>
                <a:gd name="connsiteY190" fmla="*/ 241120 h 1233607"/>
                <a:gd name="connsiteX191" fmla="*/ 388985 w 1207718"/>
                <a:gd name="connsiteY191" fmla="*/ 239876 h 1233607"/>
                <a:gd name="connsiteX192" fmla="*/ 393918 w 1207718"/>
                <a:gd name="connsiteY192" fmla="*/ 224106 h 1233607"/>
                <a:gd name="connsiteX193" fmla="*/ 417670 w 1207718"/>
                <a:gd name="connsiteY193" fmla="*/ 195703 h 1233607"/>
                <a:gd name="connsiteX194" fmla="*/ 417352 w 1207718"/>
                <a:gd name="connsiteY194" fmla="*/ 183850 h 1233607"/>
                <a:gd name="connsiteX195" fmla="*/ 393353 w 1207718"/>
                <a:gd name="connsiteY195" fmla="*/ 190041 h 1233607"/>
                <a:gd name="connsiteX196" fmla="*/ 394901 w 1207718"/>
                <a:gd name="connsiteY196" fmla="*/ 158310 h 1233607"/>
                <a:gd name="connsiteX197" fmla="*/ 373998 w 1207718"/>
                <a:gd name="connsiteY197" fmla="*/ 165663 h 1233607"/>
                <a:gd name="connsiteX198" fmla="*/ 344821 w 1207718"/>
                <a:gd name="connsiteY198" fmla="*/ 145964 h 1233607"/>
                <a:gd name="connsiteX199" fmla="*/ 353870 w 1207718"/>
                <a:gd name="connsiteY199" fmla="*/ 101427 h 1233607"/>
                <a:gd name="connsiteX200" fmla="*/ 256710 w 1207718"/>
                <a:gd name="connsiteY200" fmla="*/ 234542 h 1233607"/>
                <a:gd name="connsiteX201" fmla="*/ 175984 w 1207718"/>
                <a:gd name="connsiteY201" fmla="*/ 387181 h 1233607"/>
                <a:gd name="connsiteX202" fmla="*/ 154687 w 1207718"/>
                <a:gd name="connsiteY202" fmla="*/ 401358 h 1233607"/>
                <a:gd name="connsiteX203" fmla="*/ 160701 w 1207718"/>
                <a:gd name="connsiteY203" fmla="*/ 402198 h 1233607"/>
                <a:gd name="connsiteX204" fmla="*/ 210555 w 1207718"/>
                <a:gd name="connsiteY204" fmla="*/ 431155 h 1233607"/>
                <a:gd name="connsiteX205" fmla="*/ 209832 w 1207718"/>
                <a:gd name="connsiteY205" fmla="*/ 419850 h 1233607"/>
                <a:gd name="connsiteX206" fmla="*/ 272604 w 1207718"/>
                <a:gd name="connsiteY206" fmla="*/ 342881 h 1233607"/>
                <a:gd name="connsiteX207" fmla="*/ 309709 w 1207718"/>
                <a:gd name="connsiteY207" fmla="*/ 338890 h 1233607"/>
                <a:gd name="connsiteX208" fmla="*/ 410425 w 1207718"/>
                <a:gd name="connsiteY208" fmla="*/ 400943 h 1233607"/>
                <a:gd name="connsiteX209" fmla="*/ 440544 w 1207718"/>
                <a:gd name="connsiteY209" fmla="*/ 423842 h 1233607"/>
                <a:gd name="connsiteX210" fmla="*/ 409214 w 1207718"/>
                <a:gd name="connsiteY210" fmla="*/ 397520 h 1233607"/>
                <a:gd name="connsiteX211" fmla="*/ 375878 w 1207718"/>
                <a:gd name="connsiteY211" fmla="*/ 281778 h 1233607"/>
                <a:gd name="connsiteX212" fmla="*/ 380364 w 1207718"/>
                <a:gd name="connsiteY212" fmla="*/ 267434 h 1233607"/>
                <a:gd name="connsiteX213" fmla="*/ 358515 w 1207718"/>
                <a:gd name="connsiteY213" fmla="*/ 270917 h 1233607"/>
                <a:gd name="connsiteX214" fmla="*/ 298903 w 1207718"/>
                <a:gd name="connsiteY214" fmla="*/ 227190 h 1233607"/>
                <a:gd name="connsiteX215" fmla="*/ 317870 w 1207718"/>
                <a:gd name="connsiteY215" fmla="*/ 143993 h 1233607"/>
                <a:gd name="connsiteX216" fmla="*/ 370127 w 1207718"/>
                <a:gd name="connsiteY216" fmla="*/ 125418 h 1233607"/>
                <a:gd name="connsiteX217" fmla="*/ 423933 w 1207718"/>
                <a:gd name="connsiteY217" fmla="*/ 152119 h 1233607"/>
                <a:gd name="connsiteX218" fmla="*/ 401481 w 1207718"/>
                <a:gd name="connsiteY218" fmla="*/ 140897 h 1233607"/>
                <a:gd name="connsiteX219" fmla="*/ 428965 w 1207718"/>
                <a:gd name="connsiteY219" fmla="*/ 173015 h 1233607"/>
                <a:gd name="connsiteX220" fmla="*/ 430407 w 1207718"/>
                <a:gd name="connsiteY220" fmla="*/ 180472 h 1233607"/>
                <a:gd name="connsiteX221" fmla="*/ 433986 w 1207718"/>
                <a:gd name="connsiteY221" fmla="*/ 176193 h 1233607"/>
                <a:gd name="connsiteX222" fmla="*/ 442199 w 1207718"/>
                <a:gd name="connsiteY222" fmla="*/ 171977 h 1233607"/>
                <a:gd name="connsiteX223" fmla="*/ 441981 w 1207718"/>
                <a:gd name="connsiteY223" fmla="*/ 167017 h 1233607"/>
                <a:gd name="connsiteX224" fmla="*/ 415030 w 1207718"/>
                <a:gd name="connsiteY224" fmla="*/ 128514 h 1233607"/>
                <a:gd name="connsiteX225" fmla="*/ 353870 w 1207718"/>
                <a:gd name="connsiteY225" fmla="*/ 101427 h 1233607"/>
                <a:gd name="connsiteX226" fmla="*/ 653924 w 1207718"/>
                <a:gd name="connsiteY226" fmla="*/ 228 h 1233607"/>
                <a:gd name="connsiteX227" fmla="*/ 665324 w 1207718"/>
                <a:gd name="connsiteY227" fmla="*/ 1378 h 1233607"/>
                <a:gd name="connsiteX228" fmla="*/ 664275 w 1207718"/>
                <a:gd name="connsiteY228" fmla="*/ 26930 h 1233607"/>
                <a:gd name="connsiteX229" fmla="*/ 648831 w 1207718"/>
                <a:gd name="connsiteY229" fmla="*/ 60787 h 1233607"/>
                <a:gd name="connsiteX230" fmla="*/ 495963 w 1207718"/>
                <a:gd name="connsiteY230" fmla="*/ 96374 h 1233607"/>
                <a:gd name="connsiteX231" fmla="*/ 487836 w 1207718"/>
                <a:gd name="connsiteY231" fmla="*/ 94827 h 1233607"/>
                <a:gd name="connsiteX232" fmla="*/ 481134 w 1207718"/>
                <a:gd name="connsiteY232" fmla="*/ 93561 h 1233607"/>
                <a:gd name="connsiteX233" fmla="*/ 480508 w 1207718"/>
                <a:gd name="connsiteY233" fmla="*/ 96843 h 1233607"/>
                <a:gd name="connsiteX234" fmla="*/ 473926 w 1207718"/>
                <a:gd name="connsiteY234" fmla="*/ 105743 h 1233607"/>
                <a:gd name="connsiteX235" fmla="*/ 457276 w 1207718"/>
                <a:gd name="connsiteY235" fmla="*/ 98778 h 1233607"/>
                <a:gd name="connsiteX236" fmla="*/ 465552 w 1207718"/>
                <a:gd name="connsiteY236" fmla="*/ 94860 h 1233607"/>
                <a:gd name="connsiteX237" fmla="*/ 460880 w 1207718"/>
                <a:gd name="connsiteY237" fmla="*/ 89734 h 1233607"/>
                <a:gd name="connsiteX238" fmla="*/ 451867 w 1207718"/>
                <a:gd name="connsiteY238" fmla="*/ 88032 h 1233607"/>
                <a:gd name="connsiteX239" fmla="*/ 434528 w 1207718"/>
                <a:gd name="connsiteY239" fmla="*/ 87363 h 1233607"/>
                <a:gd name="connsiteX240" fmla="*/ 390289 w 1207718"/>
                <a:gd name="connsiteY240" fmla="*/ 89878 h 1233607"/>
                <a:gd name="connsiteX241" fmla="*/ 369389 w 1207718"/>
                <a:gd name="connsiteY241" fmla="*/ 91722 h 1233607"/>
                <a:gd name="connsiteX242" fmla="*/ 394466 w 1207718"/>
                <a:gd name="connsiteY242" fmla="*/ 93639 h 1233607"/>
                <a:gd name="connsiteX243" fmla="*/ 416191 w 1207718"/>
                <a:gd name="connsiteY243" fmla="*/ 102975 h 1233607"/>
                <a:gd name="connsiteX244" fmla="*/ 475028 w 1207718"/>
                <a:gd name="connsiteY244" fmla="*/ 117679 h 1233607"/>
                <a:gd name="connsiteX245" fmla="*/ 436319 w 1207718"/>
                <a:gd name="connsiteY245" fmla="*/ 128901 h 1233607"/>
                <a:gd name="connsiteX246" fmla="*/ 450636 w 1207718"/>
                <a:gd name="connsiteY246" fmla="*/ 152536 h 1233607"/>
                <a:gd name="connsiteX247" fmla="*/ 453427 w 1207718"/>
                <a:gd name="connsiteY247" fmla="*/ 166214 h 1233607"/>
                <a:gd name="connsiteX248" fmla="*/ 478746 w 1207718"/>
                <a:gd name="connsiteY248" fmla="*/ 153218 h 1233607"/>
                <a:gd name="connsiteX249" fmla="*/ 612811 w 1207718"/>
                <a:gd name="connsiteY249" fmla="*/ 196313 h 1233607"/>
                <a:gd name="connsiteX250" fmla="*/ 632551 w 1207718"/>
                <a:gd name="connsiteY250" fmla="*/ 238876 h 1233607"/>
                <a:gd name="connsiteX251" fmla="*/ 633325 w 1207718"/>
                <a:gd name="connsiteY251" fmla="*/ 317037 h 1233607"/>
                <a:gd name="connsiteX252" fmla="*/ 663517 w 1207718"/>
                <a:gd name="connsiteY252" fmla="*/ 347605 h 1233607"/>
                <a:gd name="connsiteX253" fmla="*/ 683257 w 1207718"/>
                <a:gd name="connsiteY253" fmla="*/ 320520 h 1233607"/>
                <a:gd name="connsiteX254" fmla="*/ 683257 w 1207718"/>
                <a:gd name="connsiteY254" fmla="*/ 370434 h 1233607"/>
                <a:gd name="connsiteX255" fmla="*/ 607779 w 1207718"/>
                <a:gd name="connsiteY255" fmla="*/ 335997 h 1233607"/>
                <a:gd name="connsiteX256" fmla="*/ 570233 w 1207718"/>
                <a:gd name="connsiteY256" fmla="*/ 384751 h 1233607"/>
                <a:gd name="connsiteX257" fmla="*/ 481208 w 1207718"/>
                <a:gd name="connsiteY257" fmla="*/ 384364 h 1233607"/>
                <a:gd name="connsiteX258" fmla="*/ 474628 w 1207718"/>
                <a:gd name="connsiteY258" fmla="*/ 379721 h 1233607"/>
                <a:gd name="connsiteX259" fmla="*/ 468822 w 1207718"/>
                <a:gd name="connsiteY259" fmla="*/ 312007 h 1233607"/>
                <a:gd name="connsiteX260" fmla="*/ 494755 w 1207718"/>
                <a:gd name="connsiteY260" fmla="*/ 298464 h 1233607"/>
                <a:gd name="connsiteX261" fmla="*/ 522624 w 1207718"/>
                <a:gd name="connsiteY261" fmla="*/ 307364 h 1233607"/>
                <a:gd name="connsiteX262" fmla="*/ 533849 w 1207718"/>
                <a:gd name="connsiteY262" fmla="*/ 328258 h 1233607"/>
                <a:gd name="connsiteX263" fmla="*/ 526495 w 1207718"/>
                <a:gd name="connsiteY263" fmla="*/ 350700 h 1233607"/>
                <a:gd name="connsiteX264" fmla="*/ 491659 w 1207718"/>
                <a:gd name="connsiteY264" fmla="*/ 353796 h 1233607"/>
                <a:gd name="connsiteX265" fmla="*/ 489336 w 1207718"/>
                <a:gd name="connsiteY265" fmla="*/ 325550 h 1233607"/>
                <a:gd name="connsiteX266" fmla="*/ 512173 w 1207718"/>
                <a:gd name="connsiteY266" fmla="*/ 323228 h 1233607"/>
                <a:gd name="connsiteX267" fmla="*/ 517592 w 1207718"/>
                <a:gd name="connsiteY267" fmla="*/ 333288 h 1233607"/>
                <a:gd name="connsiteX268" fmla="*/ 514109 w 1207718"/>
                <a:gd name="connsiteY268" fmla="*/ 342188 h 1233607"/>
                <a:gd name="connsiteX269" fmla="*/ 504045 w 1207718"/>
                <a:gd name="connsiteY269" fmla="*/ 340640 h 1233607"/>
                <a:gd name="connsiteX270" fmla="*/ 511399 w 1207718"/>
                <a:gd name="connsiteY270" fmla="*/ 332901 h 1233607"/>
                <a:gd name="connsiteX271" fmla="*/ 508690 w 1207718"/>
                <a:gd name="connsiteY271" fmla="*/ 327484 h 1233607"/>
                <a:gd name="connsiteX272" fmla="*/ 493594 w 1207718"/>
                <a:gd name="connsiteY272" fmla="*/ 329032 h 1233607"/>
                <a:gd name="connsiteX273" fmla="*/ 495142 w 1207718"/>
                <a:gd name="connsiteY273" fmla="*/ 349540 h 1233607"/>
                <a:gd name="connsiteX274" fmla="*/ 522237 w 1207718"/>
                <a:gd name="connsiteY274" fmla="*/ 346831 h 1233607"/>
                <a:gd name="connsiteX275" fmla="*/ 528043 w 1207718"/>
                <a:gd name="connsiteY275" fmla="*/ 328645 h 1233607"/>
                <a:gd name="connsiteX276" fmla="*/ 519141 w 1207718"/>
                <a:gd name="connsiteY276" fmla="*/ 311620 h 1233607"/>
                <a:gd name="connsiteX277" fmla="*/ 495142 w 1207718"/>
                <a:gd name="connsiteY277" fmla="*/ 303881 h 1233607"/>
                <a:gd name="connsiteX278" fmla="*/ 473080 w 1207718"/>
                <a:gd name="connsiteY278" fmla="*/ 315489 h 1233607"/>
                <a:gd name="connsiteX279" fmla="*/ 480047 w 1207718"/>
                <a:gd name="connsiteY279" fmla="*/ 374303 h 1233607"/>
                <a:gd name="connsiteX280" fmla="*/ 492820 w 1207718"/>
                <a:gd name="connsiteY280" fmla="*/ 381655 h 1233607"/>
                <a:gd name="connsiteX281" fmla="*/ 554751 w 1207718"/>
                <a:gd name="connsiteY281" fmla="*/ 365017 h 1233607"/>
                <a:gd name="connsiteX282" fmla="*/ 585329 w 1207718"/>
                <a:gd name="connsiteY282" fmla="*/ 325550 h 1233607"/>
                <a:gd name="connsiteX283" fmla="*/ 522624 w 1207718"/>
                <a:gd name="connsiteY283" fmla="*/ 277183 h 1233607"/>
                <a:gd name="connsiteX284" fmla="*/ 576814 w 1207718"/>
                <a:gd name="connsiteY284" fmla="*/ 247002 h 1233607"/>
                <a:gd name="connsiteX285" fmla="*/ 554751 w 1207718"/>
                <a:gd name="connsiteY285" fmla="*/ 274474 h 1233607"/>
                <a:gd name="connsiteX286" fmla="*/ 593070 w 1207718"/>
                <a:gd name="connsiteY286" fmla="*/ 288017 h 1233607"/>
                <a:gd name="connsiteX287" fmla="*/ 619391 w 1207718"/>
                <a:gd name="connsiteY287" fmla="*/ 233846 h 1233607"/>
                <a:gd name="connsiteX288" fmla="*/ 603521 w 1207718"/>
                <a:gd name="connsiteY288" fmla="*/ 203665 h 1233607"/>
                <a:gd name="connsiteX289" fmla="*/ 481976 w 1207718"/>
                <a:gd name="connsiteY289" fmla="*/ 164542 h 1233607"/>
                <a:gd name="connsiteX290" fmla="*/ 455834 w 1207718"/>
                <a:gd name="connsiteY290" fmla="*/ 178012 h 1233607"/>
                <a:gd name="connsiteX291" fmla="*/ 456206 w 1207718"/>
                <a:gd name="connsiteY291" fmla="*/ 179835 h 1233607"/>
                <a:gd name="connsiteX292" fmla="*/ 443287 w 1207718"/>
                <a:gd name="connsiteY292" fmla="*/ 231059 h 1233607"/>
                <a:gd name="connsiteX293" fmla="*/ 405256 w 1207718"/>
                <a:gd name="connsiteY293" fmla="*/ 263468 h 1233607"/>
                <a:gd name="connsiteX294" fmla="*/ 392913 w 1207718"/>
                <a:gd name="connsiteY294" fmla="*/ 265435 h 1233607"/>
                <a:gd name="connsiteX295" fmla="*/ 387344 w 1207718"/>
                <a:gd name="connsiteY295" fmla="*/ 283180 h 1233607"/>
                <a:gd name="connsiteX296" fmla="*/ 418116 w 1207718"/>
                <a:gd name="connsiteY296" fmla="*/ 390168 h 1233607"/>
                <a:gd name="connsiteX297" fmla="*/ 676290 w 1207718"/>
                <a:gd name="connsiteY297" fmla="*/ 419188 h 1233607"/>
                <a:gd name="connsiteX298" fmla="*/ 712674 w 1207718"/>
                <a:gd name="connsiteY298" fmla="*/ 94549 h 1233607"/>
                <a:gd name="connsiteX299" fmla="*/ 713835 w 1207718"/>
                <a:gd name="connsiteY299" fmla="*/ 86424 h 1233607"/>
                <a:gd name="connsiteX300" fmla="*/ 721964 w 1207718"/>
                <a:gd name="connsiteY300" fmla="*/ 87198 h 1233607"/>
                <a:gd name="connsiteX301" fmla="*/ 683644 w 1207718"/>
                <a:gd name="connsiteY301" fmla="*/ 428474 h 1233607"/>
                <a:gd name="connsiteX302" fmla="*/ 540042 w 1207718"/>
                <a:gd name="connsiteY302" fmla="*/ 469731 h 1233607"/>
                <a:gd name="connsiteX303" fmla="*/ 524773 w 1207718"/>
                <a:gd name="connsiteY303" fmla="*/ 464954 h 1233607"/>
                <a:gd name="connsiteX304" fmla="*/ 521922 w 1207718"/>
                <a:gd name="connsiteY304" fmla="*/ 467134 h 1233607"/>
                <a:gd name="connsiteX305" fmla="*/ 402683 w 1207718"/>
                <a:gd name="connsiteY305" fmla="*/ 409459 h 1233607"/>
                <a:gd name="connsiteX306" fmla="*/ 276088 w 1207718"/>
                <a:gd name="connsiteY306" fmla="*/ 354107 h 1233607"/>
                <a:gd name="connsiteX307" fmla="*/ 221483 w 1207718"/>
                <a:gd name="connsiteY307" fmla="*/ 421495 h 1233607"/>
                <a:gd name="connsiteX308" fmla="*/ 222672 w 1207718"/>
                <a:gd name="connsiteY308" fmla="*/ 438194 h 1233607"/>
                <a:gd name="connsiteX309" fmla="*/ 224808 w 1207718"/>
                <a:gd name="connsiteY309" fmla="*/ 439435 h 1233607"/>
                <a:gd name="connsiteX310" fmla="*/ 269465 w 1207718"/>
                <a:gd name="connsiteY310" fmla="*/ 498143 h 1233607"/>
                <a:gd name="connsiteX311" fmla="*/ 270613 w 1207718"/>
                <a:gd name="connsiteY311" fmla="*/ 502585 h 1233607"/>
                <a:gd name="connsiteX312" fmla="*/ 279136 w 1207718"/>
                <a:gd name="connsiteY312" fmla="*/ 505745 h 1233607"/>
                <a:gd name="connsiteX313" fmla="*/ 306285 w 1207718"/>
                <a:gd name="connsiteY313" fmla="*/ 504681 h 1233607"/>
                <a:gd name="connsiteX314" fmla="*/ 345386 w 1207718"/>
                <a:gd name="connsiteY314" fmla="*/ 440038 h 1233607"/>
                <a:gd name="connsiteX315" fmla="*/ 326416 w 1207718"/>
                <a:gd name="connsiteY315" fmla="*/ 414104 h 1233607"/>
                <a:gd name="connsiteX316" fmla="*/ 295058 w 1207718"/>
                <a:gd name="connsiteY316" fmla="*/ 409459 h 1233607"/>
                <a:gd name="connsiteX317" fmla="*/ 275314 w 1207718"/>
                <a:gd name="connsiteY317" fmla="*/ 423781 h 1233607"/>
                <a:gd name="connsiteX318" fmla="*/ 271442 w 1207718"/>
                <a:gd name="connsiteY318" fmla="*/ 447780 h 1233607"/>
                <a:gd name="connsiteX319" fmla="*/ 288089 w 1207718"/>
                <a:gd name="connsiteY319" fmla="*/ 449715 h 1233607"/>
                <a:gd name="connsiteX320" fmla="*/ 267571 w 1207718"/>
                <a:gd name="connsiteY320" fmla="*/ 455135 h 1233607"/>
                <a:gd name="connsiteX321" fmla="*/ 267184 w 1207718"/>
                <a:gd name="connsiteY321" fmla="*/ 455135 h 1233607"/>
                <a:gd name="connsiteX322" fmla="*/ 266796 w 1207718"/>
                <a:gd name="connsiteY322" fmla="*/ 455522 h 1233607"/>
                <a:gd name="connsiteX323" fmla="*/ 269506 w 1207718"/>
                <a:gd name="connsiteY323" fmla="*/ 463650 h 1233607"/>
                <a:gd name="connsiteX324" fmla="*/ 257892 w 1207718"/>
                <a:gd name="connsiteY324" fmla="*/ 441974 h 1233607"/>
                <a:gd name="connsiteX325" fmla="*/ 252859 w 1207718"/>
                <a:gd name="connsiteY325" fmla="*/ 452425 h 1233607"/>
                <a:gd name="connsiteX326" fmla="*/ 263312 w 1207718"/>
                <a:gd name="connsiteY326" fmla="*/ 420297 h 1233607"/>
                <a:gd name="connsiteX327" fmla="*/ 250149 w 1207718"/>
                <a:gd name="connsiteY327" fmla="*/ 428813 h 1233607"/>
                <a:gd name="connsiteX328" fmla="*/ 276088 w 1207718"/>
                <a:gd name="connsiteY328" fmla="*/ 405588 h 1233607"/>
                <a:gd name="connsiteX329" fmla="*/ 277249 w 1207718"/>
                <a:gd name="connsiteY329" fmla="*/ 404814 h 1233607"/>
                <a:gd name="connsiteX330" fmla="*/ 262151 w 1207718"/>
                <a:gd name="connsiteY330" fmla="*/ 407524 h 1233607"/>
                <a:gd name="connsiteX331" fmla="*/ 290025 w 1207718"/>
                <a:gd name="connsiteY331" fmla="*/ 398621 h 1233607"/>
                <a:gd name="connsiteX332" fmla="*/ 292348 w 1207718"/>
                <a:gd name="connsiteY332" fmla="*/ 398234 h 1233607"/>
                <a:gd name="connsiteX333" fmla="*/ 293509 w 1207718"/>
                <a:gd name="connsiteY333" fmla="*/ 397847 h 1233607"/>
                <a:gd name="connsiteX334" fmla="*/ 283443 w 1207718"/>
                <a:gd name="connsiteY334" fmla="*/ 392428 h 1233607"/>
                <a:gd name="connsiteX335" fmla="*/ 324480 w 1207718"/>
                <a:gd name="connsiteY335" fmla="*/ 400169 h 1233607"/>
                <a:gd name="connsiteX336" fmla="*/ 332610 w 1207718"/>
                <a:gd name="connsiteY336" fmla="*/ 404427 h 1233607"/>
                <a:gd name="connsiteX337" fmla="*/ 356613 w 1207718"/>
                <a:gd name="connsiteY337" fmla="*/ 437329 h 1233607"/>
                <a:gd name="connsiteX338" fmla="*/ 308995 w 1207718"/>
                <a:gd name="connsiteY338" fmla="*/ 515906 h 1233607"/>
                <a:gd name="connsiteX339" fmla="*/ 277213 w 1207718"/>
                <a:gd name="connsiteY339" fmla="*/ 517164 h 1233607"/>
                <a:gd name="connsiteX340" fmla="*/ 274080 w 1207718"/>
                <a:gd name="connsiteY340" fmla="*/ 516006 h 1233607"/>
                <a:gd name="connsiteX341" fmla="*/ 284639 w 1207718"/>
                <a:gd name="connsiteY341" fmla="*/ 556882 h 1233607"/>
                <a:gd name="connsiteX342" fmla="*/ 199020 w 1207718"/>
                <a:gd name="connsiteY342" fmla="*/ 702414 h 1233607"/>
                <a:gd name="connsiteX343" fmla="*/ 104577 w 1207718"/>
                <a:gd name="connsiteY343" fmla="*/ 708218 h 1233607"/>
                <a:gd name="connsiteX344" fmla="*/ 34132 w 1207718"/>
                <a:gd name="connsiteY344" fmla="*/ 645543 h 1233607"/>
                <a:gd name="connsiteX345" fmla="*/ 80192 w 1207718"/>
                <a:gd name="connsiteY345" fmla="*/ 512071 h 1233607"/>
                <a:gd name="connsiteX346" fmla="*/ 135155 w 1207718"/>
                <a:gd name="connsiteY346" fmla="*/ 506268 h 1233607"/>
                <a:gd name="connsiteX347" fmla="*/ 175410 w 1207718"/>
                <a:gd name="connsiteY347" fmla="*/ 517874 h 1233607"/>
                <a:gd name="connsiteX348" fmla="*/ 203665 w 1207718"/>
                <a:gd name="connsiteY348" fmla="*/ 500465 h 1233607"/>
                <a:gd name="connsiteX349" fmla="*/ 186634 w 1207718"/>
                <a:gd name="connsiteY349" fmla="*/ 481121 h 1233607"/>
                <a:gd name="connsiteX350" fmla="*/ 224179 w 1207718"/>
                <a:gd name="connsiteY350" fmla="*/ 489632 h 1233607"/>
                <a:gd name="connsiteX351" fmla="*/ 185473 w 1207718"/>
                <a:gd name="connsiteY351" fmla="*/ 540700 h 1233607"/>
                <a:gd name="connsiteX352" fmla="*/ 216051 w 1207718"/>
                <a:gd name="connsiteY352" fmla="*/ 577066 h 1233607"/>
                <a:gd name="connsiteX353" fmla="*/ 200568 w 1207718"/>
                <a:gd name="connsiteY353" fmla="*/ 644383 h 1233607"/>
                <a:gd name="connsiteX354" fmla="*/ 195924 w 1207718"/>
                <a:gd name="connsiteY354" fmla="*/ 648639 h 1233607"/>
                <a:gd name="connsiteX355" fmla="*/ 143670 w 1207718"/>
                <a:gd name="connsiteY355" fmla="*/ 641675 h 1233607"/>
                <a:gd name="connsiteX356" fmla="*/ 137865 w 1207718"/>
                <a:gd name="connsiteY356" fmla="*/ 619623 h 1233607"/>
                <a:gd name="connsiteX357" fmla="*/ 149476 w 1207718"/>
                <a:gd name="connsiteY357" fmla="*/ 599892 h 1233607"/>
                <a:gd name="connsiteX358" fmla="*/ 166894 w 1207718"/>
                <a:gd name="connsiteY358" fmla="*/ 595249 h 1233607"/>
                <a:gd name="connsiteX359" fmla="*/ 182764 w 1207718"/>
                <a:gd name="connsiteY359" fmla="*/ 604535 h 1233607"/>
                <a:gd name="connsiteX360" fmla="*/ 179280 w 1207718"/>
                <a:gd name="connsiteY360" fmla="*/ 631229 h 1233607"/>
                <a:gd name="connsiteX361" fmla="*/ 157218 w 1207718"/>
                <a:gd name="connsiteY361" fmla="*/ 628521 h 1233607"/>
                <a:gd name="connsiteX362" fmla="*/ 159927 w 1207718"/>
                <a:gd name="connsiteY362" fmla="*/ 610725 h 1233607"/>
                <a:gd name="connsiteX363" fmla="*/ 168055 w 1207718"/>
                <a:gd name="connsiteY363" fmla="*/ 608403 h 1233607"/>
                <a:gd name="connsiteX364" fmla="*/ 174248 w 1207718"/>
                <a:gd name="connsiteY364" fmla="*/ 612659 h 1233607"/>
                <a:gd name="connsiteX365" fmla="*/ 171152 w 1207718"/>
                <a:gd name="connsiteY365" fmla="*/ 620010 h 1233607"/>
                <a:gd name="connsiteX366" fmla="*/ 166894 w 1207718"/>
                <a:gd name="connsiteY366" fmla="*/ 613046 h 1233607"/>
                <a:gd name="connsiteX367" fmla="*/ 162249 w 1207718"/>
                <a:gd name="connsiteY367" fmla="*/ 614206 h 1233607"/>
                <a:gd name="connsiteX368" fmla="*/ 160701 w 1207718"/>
                <a:gd name="connsiteY368" fmla="*/ 625813 h 1233607"/>
                <a:gd name="connsiteX369" fmla="*/ 176571 w 1207718"/>
                <a:gd name="connsiteY369" fmla="*/ 628134 h 1233607"/>
                <a:gd name="connsiteX370" fmla="*/ 179280 w 1207718"/>
                <a:gd name="connsiteY370" fmla="*/ 607243 h 1233607"/>
                <a:gd name="connsiteX371" fmla="*/ 166507 w 1207718"/>
                <a:gd name="connsiteY371" fmla="*/ 599505 h 1233607"/>
                <a:gd name="connsiteX372" fmla="*/ 151799 w 1207718"/>
                <a:gd name="connsiteY372" fmla="*/ 603374 h 1233607"/>
                <a:gd name="connsiteX373" fmla="*/ 142122 w 1207718"/>
                <a:gd name="connsiteY373" fmla="*/ 620396 h 1233607"/>
                <a:gd name="connsiteX374" fmla="*/ 147154 w 1207718"/>
                <a:gd name="connsiteY374" fmla="*/ 638967 h 1233607"/>
                <a:gd name="connsiteX375" fmla="*/ 192827 w 1207718"/>
                <a:gd name="connsiteY375" fmla="*/ 643609 h 1233607"/>
                <a:gd name="connsiteX376" fmla="*/ 200568 w 1207718"/>
                <a:gd name="connsiteY376" fmla="*/ 635485 h 1233607"/>
                <a:gd name="connsiteX377" fmla="*/ 198633 w 1207718"/>
                <a:gd name="connsiteY377" fmla="*/ 585578 h 1233607"/>
                <a:gd name="connsiteX378" fmla="*/ 173861 w 1207718"/>
                <a:gd name="connsiteY378" fmla="*/ 555788 h 1233607"/>
                <a:gd name="connsiteX379" fmla="*/ 126640 w 1207718"/>
                <a:gd name="connsiteY379" fmla="*/ 595249 h 1233607"/>
                <a:gd name="connsiteX380" fmla="*/ 112706 w 1207718"/>
                <a:gd name="connsiteY380" fmla="*/ 548824 h 1233607"/>
                <a:gd name="connsiteX381" fmla="*/ 129736 w 1207718"/>
                <a:gd name="connsiteY381" fmla="*/ 570489 h 1233607"/>
                <a:gd name="connsiteX382" fmla="*/ 146380 w 1207718"/>
                <a:gd name="connsiteY382" fmla="*/ 543795 h 1233607"/>
                <a:gd name="connsiteX383" fmla="*/ 116576 w 1207718"/>
                <a:gd name="connsiteY383" fmla="*/ 515553 h 1233607"/>
                <a:gd name="connsiteX384" fmla="*/ 85224 w 1207718"/>
                <a:gd name="connsiteY384" fmla="*/ 522517 h 1233607"/>
                <a:gd name="connsiteX385" fmla="*/ 44583 w 1207718"/>
                <a:gd name="connsiteY385" fmla="*/ 640514 h 1233607"/>
                <a:gd name="connsiteX386" fmla="*/ 108448 w 1207718"/>
                <a:gd name="connsiteY386" fmla="*/ 696998 h 1233607"/>
                <a:gd name="connsiteX387" fmla="*/ 193988 w 1207718"/>
                <a:gd name="connsiteY387" fmla="*/ 691969 h 1233607"/>
                <a:gd name="connsiteX388" fmla="*/ 273022 w 1207718"/>
                <a:gd name="connsiteY388" fmla="*/ 557589 h 1233607"/>
                <a:gd name="connsiteX389" fmla="*/ 260987 w 1207718"/>
                <a:gd name="connsiteY389" fmla="*/ 511168 h 1233607"/>
                <a:gd name="connsiteX390" fmla="*/ 248407 w 1207718"/>
                <a:gd name="connsiteY390" fmla="*/ 506519 h 1233607"/>
                <a:gd name="connsiteX391" fmla="*/ 212210 w 1207718"/>
                <a:gd name="connsiteY391" fmla="*/ 457070 h 1233607"/>
                <a:gd name="connsiteX392" fmla="*/ 211440 w 1207718"/>
                <a:gd name="connsiteY392" fmla="*/ 445016 h 1233607"/>
                <a:gd name="connsiteX393" fmla="*/ 156831 w 1207718"/>
                <a:gd name="connsiteY393" fmla="*/ 413417 h 1233607"/>
                <a:gd name="connsiteX394" fmla="*/ 140081 w 1207718"/>
                <a:gd name="connsiteY394" fmla="*/ 411081 h 1233607"/>
                <a:gd name="connsiteX395" fmla="*/ 130907 w 1207718"/>
                <a:gd name="connsiteY395" fmla="*/ 417189 h 1233607"/>
                <a:gd name="connsiteX396" fmla="*/ 1620 w 1207718"/>
                <a:gd name="connsiteY396" fmla="*/ 448097 h 1233607"/>
                <a:gd name="connsiteX397" fmla="*/ 0 w 1207718"/>
                <a:gd name="connsiteY397" fmla="*/ 448244 h 1233607"/>
                <a:gd name="connsiteX398" fmla="*/ 3862 w 1207718"/>
                <a:gd name="connsiteY398" fmla="*/ 435804 h 1233607"/>
                <a:gd name="connsiteX399" fmla="*/ 14805 w 1207718"/>
                <a:gd name="connsiteY399" fmla="*/ 434726 h 1233607"/>
                <a:gd name="connsiteX400" fmla="*/ 65664 w 1207718"/>
                <a:gd name="connsiteY400" fmla="*/ 426222 h 1233607"/>
                <a:gd name="connsiteX401" fmla="*/ 120779 w 1207718"/>
                <a:gd name="connsiteY401" fmla="*/ 408389 h 1233607"/>
                <a:gd name="connsiteX402" fmla="*/ 88176 w 1207718"/>
                <a:gd name="connsiteY402" fmla="*/ 403842 h 1233607"/>
                <a:gd name="connsiteX403" fmla="*/ 20972 w 1207718"/>
                <a:gd name="connsiteY403" fmla="*/ 421542 h 1233607"/>
                <a:gd name="connsiteX404" fmla="*/ 13231 w 1207718"/>
                <a:gd name="connsiteY404" fmla="*/ 418834 h 1233607"/>
                <a:gd name="connsiteX405" fmla="*/ 15940 w 1207718"/>
                <a:gd name="connsiteY405" fmla="*/ 411096 h 1233607"/>
                <a:gd name="connsiteX406" fmla="*/ 87595 w 1207718"/>
                <a:gd name="connsiteY406" fmla="*/ 391994 h 1233607"/>
                <a:gd name="connsiteX407" fmla="*/ 136967 w 1207718"/>
                <a:gd name="connsiteY407" fmla="*/ 398885 h 1233607"/>
                <a:gd name="connsiteX408" fmla="*/ 176129 w 1207718"/>
                <a:gd name="connsiteY408" fmla="*/ 371152 h 1233607"/>
                <a:gd name="connsiteX409" fmla="*/ 245098 w 1207718"/>
                <a:gd name="connsiteY409" fmla="*/ 232607 h 1233607"/>
                <a:gd name="connsiteX410" fmla="*/ 286807 w 1207718"/>
                <a:gd name="connsiteY410" fmla="*/ 127934 h 1233607"/>
                <a:gd name="connsiteX411" fmla="*/ 310386 w 1207718"/>
                <a:gd name="connsiteY411" fmla="*/ 106937 h 1233607"/>
                <a:gd name="connsiteX412" fmla="*/ 308201 w 1207718"/>
                <a:gd name="connsiteY412" fmla="*/ 107678 h 1233607"/>
                <a:gd name="connsiteX413" fmla="*/ 311874 w 1207718"/>
                <a:gd name="connsiteY413" fmla="*/ 105611 h 1233607"/>
                <a:gd name="connsiteX414" fmla="*/ 318366 w 1207718"/>
                <a:gd name="connsiteY414" fmla="*/ 99831 h 1233607"/>
                <a:gd name="connsiteX415" fmla="*/ 325838 w 1207718"/>
                <a:gd name="connsiteY415" fmla="*/ 97755 h 1233607"/>
                <a:gd name="connsiteX416" fmla="*/ 352391 w 1207718"/>
                <a:gd name="connsiteY416" fmla="*/ 82815 h 1233607"/>
                <a:gd name="connsiteX417" fmla="*/ 410811 w 1207718"/>
                <a:gd name="connsiteY417" fmla="*/ 70142 h 1233607"/>
                <a:gd name="connsiteX418" fmla="*/ 461922 w 1207718"/>
                <a:gd name="connsiteY418" fmla="*/ 67821 h 1233607"/>
                <a:gd name="connsiteX419" fmla="*/ 492512 w 1207718"/>
                <a:gd name="connsiteY419" fmla="*/ 56212 h 1233607"/>
                <a:gd name="connsiteX420" fmla="*/ 481283 w 1207718"/>
                <a:gd name="connsiteY420" fmla="*/ 46151 h 1233607"/>
                <a:gd name="connsiteX421" fmla="*/ 497545 w 1207718"/>
                <a:gd name="connsiteY421" fmla="*/ 56986 h 1233607"/>
                <a:gd name="connsiteX422" fmla="*/ 489027 w 1207718"/>
                <a:gd name="connsiteY422" fmla="*/ 80977 h 1233607"/>
                <a:gd name="connsiteX423" fmla="*/ 487344 w 1207718"/>
                <a:gd name="connsiteY423" fmla="*/ 82691 h 1233607"/>
                <a:gd name="connsiteX424" fmla="*/ 490158 w 1207718"/>
                <a:gd name="connsiteY424" fmla="*/ 83222 h 1233607"/>
                <a:gd name="connsiteX425" fmla="*/ 498285 w 1207718"/>
                <a:gd name="connsiteY425" fmla="*/ 85156 h 1233607"/>
                <a:gd name="connsiteX426" fmla="*/ 639543 w 1207718"/>
                <a:gd name="connsiteY426" fmla="*/ 53825 h 1233607"/>
                <a:gd name="connsiteX427" fmla="*/ 653004 w 1207718"/>
                <a:gd name="connsiteY427" fmla="*/ 23696 h 1233607"/>
                <a:gd name="connsiteX428" fmla="*/ 616210 w 1207718"/>
                <a:gd name="connsiteY428" fmla="*/ 0 h 1233607"/>
                <a:gd name="connsiteX429" fmla="*/ 615064 w 1207718"/>
                <a:gd name="connsiteY429" fmla="*/ 4217 h 1233607"/>
                <a:gd name="connsiteX430" fmla="*/ 601229 w 1207718"/>
                <a:gd name="connsiteY430" fmla="*/ 12436 h 1233607"/>
                <a:gd name="connsiteX431" fmla="*/ 599681 w 1207718"/>
                <a:gd name="connsiteY431" fmla="*/ 14370 h 1233607"/>
                <a:gd name="connsiteX432" fmla="*/ 598907 w 1207718"/>
                <a:gd name="connsiteY432" fmla="*/ 15531 h 1233607"/>
                <a:gd name="connsiteX433" fmla="*/ 610517 w 1207718"/>
                <a:gd name="connsiteY433" fmla="*/ 13597 h 1233607"/>
                <a:gd name="connsiteX434" fmla="*/ 572203 w 1207718"/>
                <a:gd name="connsiteY434" fmla="*/ 31390 h 1233607"/>
                <a:gd name="connsiteX435" fmla="*/ 563302 w 1207718"/>
                <a:gd name="connsiteY435" fmla="*/ 32550 h 1233607"/>
                <a:gd name="connsiteX436" fmla="*/ 524601 w 1207718"/>
                <a:gd name="connsiteY436" fmla="*/ 19786 h 1233607"/>
                <a:gd name="connsiteX437" fmla="*/ 517056 w 1207718"/>
                <a:gd name="connsiteY437" fmla="*/ 9995 h 1233607"/>
                <a:gd name="connsiteX438" fmla="*/ 530588 w 1207718"/>
                <a:gd name="connsiteY438" fmla="*/ 8631 h 1233607"/>
                <a:gd name="connsiteX439" fmla="*/ 532342 w 1207718"/>
                <a:gd name="connsiteY439" fmla="*/ 10889 h 1233607"/>
                <a:gd name="connsiteX440" fmla="*/ 562528 w 1207718"/>
                <a:gd name="connsiteY440" fmla="*/ 20946 h 1233607"/>
                <a:gd name="connsiteX441" fmla="*/ 590780 w 1207718"/>
                <a:gd name="connsiteY441" fmla="*/ 6634 h 1233607"/>
                <a:gd name="connsiteX442" fmla="*/ 592185 w 1207718"/>
                <a:gd name="connsiteY442" fmla="*/ 2422 h 1233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</a:cxnLst>
              <a:rect l="l" t="t" r="r" b="b"/>
              <a:pathLst>
                <a:path w="1207718" h="1233607">
                  <a:moveTo>
                    <a:pt x="797028" y="1010669"/>
                  </a:moveTo>
                  <a:lnTo>
                    <a:pt x="805533" y="1026332"/>
                  </a:lnTo>
                  <a:cubicBezTo>
                    <a:pt x="812867" y="1035254"/>
                    <a:pt x="821882" y="1042785"/>
                    <a:pt x="832138" y="1048400"/>
                  </a:cubicBezTo>
                  <a:lnTo>
                    <a:pt x="845652" y="1052596"/>
                  </a:lnTo>
                  <a:lnTo>
                    <a:pt x="843388" y="1044277"/>
                  </a:lnTo>
                  <a:cubicBezTo>
                    <a:pt x="839983" y="1037385"/>
                    <a:pt x="835169" y="1031049"/>
                    <a:pt x="828977" y="1025729"/>
                  </a:cubicBezTo>
                  <a:cubicBezTo>
                    <a:pt x="821430" y="1019345"/>
                    <a:pt x="812818" y="1014509"/>
                    <a:pt x="803578" y="1011462"/>
                  </a:cubicBezTo>
                  <a:close/>
                  <a:moveTo>
                    <a:pt x="1139851" y="803200"/>
                  </a:moveTo>
                  <a:cubicBezTo>
                    <a:pt x="1140238" y="817133"/>
                    <a:pt x="1141399" y="827196"/>
                    <a:pt x="1127466" y="836098"/>
                  </a:cubicBezTo>
                  <a:cubicBezTo>
                    <a:pt x="1159976" y="832615"/>
                    <a:pt x="1192874" y="856224"/>
                    <a:pt x="1202937" y="883704"/>
                  </a:cubicBezTo>
                  <a:cubicBezTo>
                    <a:pt x="1213386" y="912732"/>
                    <a:pt x="1206033" y="943695"/>
                    <a:pt x="1187455" y="963434"/>
                  </a:cubicBezTo>
                  <a:cubicBezTo>
                    <a:pt x="1171974" y="979689"/>
                    <a:pt x="1151075" y="987817"/>
                    <a:pt x="1125918" y="982785"/>
                  </a:cubicBezTo>
                  <a:cubicBezTo>
                    <a:pt x="1104245" y="978528"/>
                    <a:pt x="1076379" y="959176"/>
                    <a:pt x="1077540" y="927052"/>
                  </a:cubicBezTo>
                  <a:cubicBezTo>
                    <a:pt x="1078314" y="911184"/>
                    <a:pt x="1082571" y="893767"/>
                    <a:pt x="1091086" y="880608"/>
                  </a:cubicBezTo>
                  <a:cubicBezTo>
                    <a:pt x="1098439" y="868996"/>
                    <a:pt x="1114694" y="851193"/>
                    <a:pt x="1138690" y="852741"/>
                  </a:cubicBezTo>
                  <a:cubicBezTo>
                    <a:pt x="1138303" y="859321"/>
                    <a:pt x="1131724" y="864352"/>
                    <a:pt x="1126305" y="865900"/>
                  </a:cubicBezTo>
                  <a:cubicBezTo>
                    <a:pt x="1135981" y="865126"/>
                    <a:pt x="1137142" y="861256"/>
                    <a:pt x="1151849" y="863578"/>
                  </a:cubicBezTo>
                  <a:cubicBezTo>
                    <a:pt x="1165008" y="865513"/>
                    <a:pt x="1176619" y="870932"/>
                    <a:pt x="1187455" y="886026"/>
                  </a:cubicBezTo>
                  <a:cubicBezTo>
                    <a:pt x="1199453" y="903056"/>
                    <a:pt x="1197518" y="935954"/>
                    <a:pt x="1175071" y="954145"/>
                  </a:cubicBezTo>
                  <a:cubicBezTo>
                    <a:pt x="1175071" y="945630"/>
                    <a:pt x="1178941" y="913119"/>
                    <a:pt x="1157654" y="906152"/>
                  </a:cubicBezTo>
                  <a:cubicBezTo>
                    <a:pt x="1163073" y="911958"/>
                    <a:pt x="1154171" y="923182"/>
                    <a:pt x="1149914" y="923956"/>
                  </a:cubicBezTo>
                  <a:cubicBezTo>
                    <a:pt x="1149914" y="913506"/>
                    <a:pt x="1141786" y="894541"/>
                    <a:pt x="1130175" y="891445"/>
                  </a:cubicBezTo>
                  <a:cubicBezTo>
                    <a:pt x="1136368" y="901121"/>
                    <a:pt x="1135207" y="917763"/>
                    <a:pt x="1126692" y="923569"/>
                  </a:cubicBezTo>
                  <a:cubicBezTo>
                    <a:pt x="1119339" y="910022"/>
                    <a:pt x="1102696" y="895702"/>
                    <a:pt x="1089151" y="918150"/>
                  </a:cubicBezTo>
                  <a:cubicBezTo>
                    <a:pt x="1069025" y="951822"/>
                    <a:pt x="1109663" y="978141"/>
                    <a:pt x="1136755" y="978915"/>
                  </a:cubicBezTo>
                  <a:cubicBezTo>
                    <a:pt x="1168878" y="980076"/>
                    <a:pt x="1194809" y="951048"/>
                    <a:pt x="1197905" y="920860"/>
                  </a:cubicBezTo>
                  <a:cubicBezTo>
                    <a:pt x="1200614" y="895702"/>
                    <a:pt x="1194035" y="881382"/>
                    <a:pt x="1185133" y="870545"/>
                  </a:cubicBezTo>
                  <a:cubicBezTo>
                    <a:pt x="1173135" y="856224"/>
                    <a:pt x="1146044" y="841517"/>
                    <a:pt x="1116629" y="850806"/>
                  </a:cubicBezTo>
                  <a:cubicBezTo>
                    <a:pt x="1094182" y="857772"/>
                    <a:pt x="1079475" y="865900"/>
                    <a:pt x="1063607" y="892606"/>
                  </a:cubicBezTo>
                  <a:cubicBezTo>
                    <a:pt x="1051802" y="921634"/>
                    <a:pt x="1047835" y="962563"/>
                    <a:pt x="1047739" y="1009104"/>
                  </a:cubicBezTo>
                  <a:lnTo>
                    <a:pt x="1047919" y="1012784"/>
                  </a:lnTo>
                  <a:lnTo>
                    <a:pt x="1048194" y="1015646"/>
                  </a:lnTo>
                  <a:lnTo>
                    <a:pt x="1048064" y="1015756"/>
                  </a:lnTo>
                  <a:lnTo>
                    <a:pt x="1055092" y="1159275"/>
                  </a:lnTo>
                  <a:lnTo>
                    <a:pt x="1057104" y="1195964"/>
                  </a:lnTo>
                  <a:lnTo>
                    <a:pt x="1048154" y="1203349"/>
                  </a:lnTo>
                  <a:lnTo>
                    <a:pt x="1045803" y="1160049"/>
                  </a:lnTo>
                  <a:lnTo>
                    <a:pt x="1044438" y="1139514"/>
                  </a:lnTo>
                  <a:lnTo>
                    <a:pt x="1029272" y="1117488"/>
                  </a:lnTo>
                  <a:cubicBezTo>
                    <a:pt x="1003826" y="1086683"/>
                    <a:pt x="963635" y="1055770"/>
                    <a:pt x="944773" y="1102793"/>
                  </a:cubicBezTo>
                  <a:cubicBezTo>
                    <a:pt x="937034" y="1087312"/>
                    <a:pt x="943225" y="1061382"/>
                    <a:pt x="965666" y="1056351"/>
                  </a:cubicBezTo>
                  <a:cubicBezTo>
                    <a:pt x="983464" y="1052481"/>
                    <a:pt x="1000489" y="1061769"/>
                    <a:pt x="1013644" y="1075315"/>
                  </a:cubicBezTo>
                  <a:cubicBezTo>
                    <a:pt x="1013257" y="1062930"/>
                    <a:pt x="999715" y="1053255"/>
                    <a:pt x="995072" y="1042418"/>
                  </a:cubicBezTo>
                  <a:cubicBezTo>
                    <a:pt x="1014224" y="1045321"/>
                    <a:pt x="1028733" y="1054803"/>
                    <a:pt x="1037923" y="1067187"/>
                  </a:cubicBezTo>
                  <a:lnTo>
                    <a:pt x="1039903" y="1071327"/>
                  </a:lnTo>
                  <a:lnTo>
                    <a:pt x="1039895" y="1071205"/>
                  </a:lnTo>
                  <a:lnTo>
                    <a:pt x="1040146" y="1016343"/>
                  </a:lnTo>
                  <a:lnTo>
                    <a:pt x="1038900" y="1014873"/>
                  </a:lnTo>
                  <a:cubicBezTo>
                    <a:pt x="1042773" y="976576"/>
                    <a:pt x="1031155" y="939439"/>
                    <a:pt x="1006759" y="909653"/>
                  </a:cubicBezTo>
                  <a:cubicBezTo>
                    <a:pt x="982362" y="880253"/>
                    <a:pt x="947896" y="861685"/>
                    <a:pt x="909946" y="857817"/>
                  </a:cubicBezTo>
                  <a:cubicBezTo>
                    <a:pt x="879353" y="855109"/>
                    <a:pt x="849922" y="864006"/>
                    <a:pt x="826299" y="883348"/>
                  </a:cubicBezTo>
                  <a:cubicBezTo>
                    <a:pt x="802677" y="902690"/>
                    <a:pt x="788349" y="930155"/>
                    <a:pt x="785251" y="960329"/>
                  </a:cubicBezTo>
                  <a:cubicBezTo>
                    <a:pt x="784089" y="972707"/>
                    <a:pt x="785493" y="984748"/>
                    <a:pt x="789020" y="995924"/>
                  </a:cubicBezTo>
                  <a:lnTo>
                    <a:pt x="791499" y="1000489"/>
                  </a:lnTo>
                  <a:lnTo>
                    <a:pt x="806625" y="1002418"/>
                  </a:lnTo>
                  <a:cubicBezTo>
                    <a:pt x="816979" y="1005900"/>
                    <a:pt x="826654" y="1011414"/>
                    <a:pt x="835169" y="1018765"/>
                  </a:cubicBezTo>
                  <a:cubicBezTo>
                    <a:pt x="842329" y="1024956"/>
                    <a:pt x="847893" y="1032283"/>
                    <a:pt x="851824" y="1040239"/>
                  </a:cubicBezTo>
                  <a:lnTo>
                    <a:pt x="856058" y="1055827"/>
                  </a:lnTo>
                  <a:lnTo>
                    <a:pt x="866186" y="1058972"/>
                  </a:lnTo>
                  <a:cubicBezTo>
                    <a:pt x="905299" y="1062453"/>
                    <a:pt x="940539" y="1033827"/>
                    <a:pt x="944024" y="994757"/>
                  </a:cubicBezTo>
                  <a:cubicBezTo>
                    <a:pt x="945186" y="985860"/>
                    <a:pt x="943637" y="977349"/>
                    <a:pt x="940539" y="969226"/>
                  </a:cubicBezTo>
                  <a:cubicBezTo>
                    <a:pt x="931632" y="955300"/>
                    <a:pt x="919240" y="949884"/>
                    <a:pt x="911107" y="954526"/>
                  </a:cubicBezTo>
                  <a:cubicBezTo>
                    <a:pt x="899490" y="960329"/>
                    <a:pt x="896392" y="967678"/>
                    <a:pt x="895230" y="974642"/>
                  </a:cubicBezTo>
                  <a:cubicBezTo>
                    <a:pt x="894068" y="982765"/>
                    <a:pt x="902201" y="994757"/>
                    <a:pt x="916529" y="981218"/>
                  </a:cubicBezTo>
                  <a:cubicBezTo>
                    <a:pt x="913431" y="1000560"/>
                    <a:pt x="884000" y="1002494"/>
                    <a:pt x="877417" y="983926"/>
                  </a:cubicBezTo>
                  <a:cubicBezTo>
                    <a:pt x="874319" y="975028"/>
                    <a:pt x="876255" y="949497"/>
                    <a:pt x="894068" y="937118"/>
                  </a:cubicBezTo>
                  <a:cubicBezTo>
                    <a:pt x="883613" y="930929"/>
                    <a:pt x="873931" y="927447"/>
                    <a:pt x="864637" y="926674"/>
                  </a:cubicBezTo>
                  <a:cubicBezTo>
                    <a:pt x="850309" y="925513"/>
                    <a:pt x="833270" y="928608"/>
                    <a:pt x="826299" y="939439"/>
                  </a:cubicBezTo>
                  <a:cubicBezTo>
                    <a:pt x="824363" y="941760"/>
                    <a:pt x="822814" y="944855"/>
                    <a:pt x="822040" y="947563"/>
                  </a:cubicBezTo>
                  <a:cubicBezTo>
                    <a:pt x="817780" y="961489"/>
                    <a:pt x="824363" y="976576"/>
                    <a:pt x="838304" y="980831"/>
                  </a:cubicBezTo>
                  <a:cubicBezTo>
                    <a:pt x="843726" y="982378"/>
                    <a:pt x="849147" y="981991"/>
                    <a:pt x="854182" y="979284"/>
                  </a:cubicBezTo>
                  <a:cubicBezTo>
                    <a:pt x="858829" y="976576"/>
                    <a:pt x="862701" y="972320"/>
                    <a:pt x="864250" y="967292"/>
                  </a:cubicBezTo>
                  <a:cubicBezTo>
                    <a:pt x="865412" y="963036"/>
                    <a:pt x="865025" y="958781"/>
                    <a:pt x="863088" y="954913"/>
                  </a:cubicBezTo>
                  <a:cubicBezTo>
                    <a:pt x="861152" y="951431"/>
                    <a:pt x="857667" y="948723"/>
                    <a:pt x="853794" y="947563"/>
                  </a:cubicBezTo>
                  <a:cubicBezTo>
                    <a:pt x="847211" y="945629"/>
                    <a:pt x="840628" y="949110"/>
                    <a:pt x="838691" y="955300"/>
                  </a:cubicBezTo>
                  <a:cubicBezTo>
                    <a:pt x="837142" y="960329"/>
                    <a:pt x="839853" y="965357"/>
                    <a:pt x="844500" y="966518"/>
                  </a:cubicBezTo>
                  <a:cubicBezTo>
                    <a:pt x="848373" y="967678"/>
                    <a:pt x="851858" y="965744"/>
                    <a:pt x="853020" y="962263"/>
                  </a:cubicBezTo>
                  <a:cubicBezTo>
                    <a:pt x="853407" y="961102"/>
                    <a:pt x="853407" y="959555"/>
                    <a:pt x="852633" y="958394"/>
                  </a:cubicBezTo>
                  <a:cubicBezTo>
                    <a:pt x="851471" y="961876"/>
                    <a:pt x="846437" y="960329"/>
                    <a:pt x="846437" y="956847"/>
                  </a:cubicBezTo>
                  <a:cubicBezTo>
                    <a:pt x="846049" y="954526"/>
                    <a:pt x="848373" y="952592"/>
                    <a:pt x="850696" y="952592"/>
                  </a:cubicBezTo>
                  <a:cubicBezTo>
                    <a:pt x="853407" y="952979"/>
                    <a:pt x="854569" y="954139"/>
                    <a:pt x="855731" y="956073"/>
                  </a:cubicBezTo>
                  <a:cubicBezTo>
                    <a:pt x="856892" y="958008"/>
                    <a:pt x="857280" y="961102"/>
                    <a:pt x="856505" y="963423"/>
                  </a:cubicBezTo>
                  <a:cubicBezTo>
                    <a:pt x="854956" y="968452"/>
                    <a:pt x="849147" y="971547"/>
                    <a:pt x="843726" y="969999"/>
                  </a:cubicBezTo>
                  <a:cubicBezTo>
                    <a:pt x="837142" y="968065"/>
                    <a:pt x="833270" y="961102"/>
                    <a:pt x="835206" y="954526"/>
                  </a:cubicBezTo>
                  <a:cubicBezTo>
                    <a:pt x="837917" y="946016"/>
                    <a:pt x="846437" y="941760"/>
                    <a:pt x="854569" y="944081"/>
                  </a:cubicBezTo>
                  <a:cubicBezTo>
                    <a:pt x="859603" y="945629"/>
                    <a:pt x="863863" y="949110"/>
                    <a:pt x="866186" y="953366"/>
                  </a:cubicBezTo>
                  <a:cubicBezTo>
                    <a:pt x="868510" y="958008"/>
                    <a:pt x="868897" y="963036"/>
                    <a:pt x="867348" y="968065"/>
                  </a:cubicBezTo>
                  <a:cubicBezTo>
                    <a:pt x="865412" y="974255"/>
                    <a:pt x="861539" y="979284"/>
                    <a:pt x="855731" y="982378"/>
                  </a:cubicBezTo>
                  <a:cubicBezTo>
                    <a:pt x="849922" y="985473"/>
                    <a:pt x="843726" y="985860"/>
                    <a:pt x="837530" y="983926"/>
                  </a:cubicBezTo>
                  <a:cubicBezTo>
                    <a:pt x="821652" y="979284"/>
                    <a:pt x="812746" y="962263"/>
                    <a:pt x="817393" y="946402"/>
                  </a:cubicBezTo>
                  <a:cubicBezTo>
                    <a:pt x="818167" y="944855"/>
                    <a:pt x="818554" y="943308"/>
                    <a:pt x="819329" y="941760"/>
                  </a:cubicBezTo>
                  <a:cubicBezTo>
                    <a:pt x="825525" y="925126"/>
                    <a:pt x="845662" y="910813"/>
                    <a:pt x="866186" y="911200"/>
                  </a:cubicBezTo>
                  <a:cubicBezTo>
                    <a:pt x="881289" y="911200"/>
                    <a:pt x="891745" y="917003"/>
                    <a:pt x="902201" y="923966"/>
                  </a:cubicBezTo>
                  <a:cubicBezTo>
                    <a:pt x="900264" y="906171"/>
                    <a:pt x="910333" y="882961"/>
                    <a:pt x="930083" y="880253"/>
                  </a:cubicBezTo>
                  <a:cubicBezTo>
                    <a:pt x="944024" y="878319"/>
                    <a:pt x="956416" y="891085"/>
                    <a:pt x="947122" y="906558"/>
                  </a:cubicBezTo>
                  <a:cubicBezTo>
                    <a:pt x="950607" y="891085"/>
                    <a:pt x="932794" y="892632"/>
                    <a:pt x="927759" y="898822"/>
                  </a:cubicBezTo>
                  <a:cubicBezTo>
                    <a:pt x="923112" y="904237"/>
                    <a:pt x="918465" y="915069"/>
                    <a:pt x="922338" y="925126"/>
                  </a:cubicBezTo>
                  <a:cubicBezTo>
                    <a:pt x="925436" y="934024"/>
                    <a:pt x="935504" y="941374"/>
                    <a:pt x="942475" y="952592"/>
                  </a:cubicBezTo>
                  <a:cubicBezTo>
                    <a:pt x="951382" y="965357"/>
                    <a:pt x="955254" y="980444"/>
                    <a:pt x="953705" y="995918"/>
                  </a:cubicBezTo>
                  <a:cubicBezTo>
                    <a:pt x="949445" y="1040017"/>
                    <a:pt x="909558" y="1072511"/>
                    <a:pt x="865412" y="1068256"/>
                  </a:cubicBezTo>
                  <a:lnTo>
                    <a:pt x="858599" y="1066164"/>
                  </a:lnTo>
                  <a:lnTo>
                    <a:pt x="855525" y="1091456"/>
                  </a:lnTo>
                  <a:cubicBezTo>
                    <a:pt x="852779" y="1099895"/>
                    <a:pt x="848328" y="1107948"/>
                    <a:pt x="842136" y="1115106"/>
                  </a:cubicBezTo>
                  <a:cubicBezTo>
                    <a:pt x="832460" y="1126326"/>
                    <a:pt x="818914" y="1133290"/>
                    <a:pt x="804206" y="1134451"/>
                  </a:cubicBezTo>
                  <a:cubicBezTo>
                    <a:pt x="803432" y="1134451"/>
                    <a:pt x="802658" y="1134451"/>
                    <a:pt x="801884" y="1134451"/>
                  </a:cubicBezTo>
                  <a:cubicBezTo>
                    <a:pt x="784468" y="1139094"/>
                    <a:pt x="760859" y="1133290"/>
                    <a:pt x="751183" y="1123231"/>
                  </a:cubicBezTo>
                  <a:cubicBezTo>
                    <a:pt x="757762" y="1124778"/>
                    <a:pt x="762407" y="1123618"/>
                    <a:pt x="765503" y="1122457"/>
                  </a:cubicBezTo>
                  <a:cubicBezTo>
                    <a:pt x="764729" y="1121683"/>
                    <a:pt x="764342" y="1121296"/>
                    <a:pt x="763568" y="1120909"/>
                  </a:cubicBezTo>
                  <a:cubicBezTo>
                    <a:pt x="763568" y="1120909"/>
                    <a:pt x="763568" y="1120909"/>
                    <a:pt x="763568" y="1120522"/>
                  </a:cubicBezTo>
                  <a:cubicBezTo>
                    <a:pt x="750409" y="1119362"/>
                    <a:pt x="737636" y="1112784"/>
                    <a:pt x="738411" y="1098468"/>
                  </a:cubicBezTo>
                  <a:cubicBezTo>
                    <a:pt x="742281" y="1105820"/>
                    <a:pt x="747699" y="1108915"/>
                    <a:pt x="753505" y="1108141"/>
                  </a:cubicBezTo>
                  <a:cubicBezTo>
                    <a:pt x="742668" y="1103498"/>
                    <a:pt x="731057" y="1088022"/>
                    <a:pt x="737636" y="1072159"/>
                  </a:cubicBezTo>
                  <a:cubicBezTo>
                    <a:pt x="739959" y="1076802"/>
                    <a:pt x="741507" y="1083379"/>
                    <a:pt x="745764" y="1086474"/>
                  </a:cubicBezTo>
                  <a:cubicBezTo>
                    <a:pt x="743055" y="1073706"/>
                    <a:pt x="738024" y="1061712"/>
                    <a:pt x="751570" y="1050879"/>
                  </a:cubicBezTo>
                  <a:cubicBezTo>
                    <a:pt x="750409" y="1055521"/>
                    <a:pt x="748860" y="1059004"/>
                    <a:pt x="751183" y="1063260"/>
                  </a:cubicBezTo>
                  <a:cubicBezTo>
                    <a:pt x="755053" y="1053974"/>
                    <a:pt x="763181" y="1047396"/>
                    <a:pt x="772857" y="1048170"/>
                  </a:cubicBezTo>
                  <a:cubicBezTo>
                    <a:pt x="767825" y="1050105"/>
                    <a:pt x="767051" y="1053200"/>
                    <a:pt x="765503" y="1055908"/>
                  </a:cubicBezTo>
                  <a:cubicBezTo>
                    <a:pt x="773244" y="1051652"/>
                    <a:pt x="787951" y="1059391"/>
                    <a:pt x="783694" y="1070611"/>
                  </a:cubicBezTo>
                  <a:cubicBezTo>
                    <a:pt x="776727" y="1063260"/>
                    <a:pt x="769373" y="1062486"/>
                    <a:pt x="764342" y="1065581"/>
                  </a:cubicBezTo>
                  <a:cubicBezTo>
                    <a:pt x="753505" y="1080284"/>
                    <a:pt x="755827" y="1101564"/>
                    <a:pt x="769760" y="1113558"/>
                  </a:cubicBezTo>
                  <a:cubicBezTo>
                    <a:pt x="779049" y="1121683"/>
                    <a:pt x="791047" y="1125939"/>
                    <a:pt x="803432" y="1124778"/>
                  </a:cubicBezTo>
                  <a:cubicBezTo>
                    <a:pt x="815818" y="1124005"/>
                    <a:pt x="827042" y="1118201"/>
                    <a:pt x="835169" y="1108915"/>
                  </a:cubicBezTo>
                  <a:cubicBezTo>
                    <a:pt x="845813" y="1096727"/>
                    <a:pt x="850457" y="1081251"/>
                    <a:pt x="849344" y="1066161"/>
                  </a:cubicBezTo>
                  <a:lnTo>
                    <a:pt x="848501" y="1063063"/>
                  </a:lnTo>
                  <a:lnTo>
                    <a:pt x="827637" y="1056657"/>
                  </a:lnTo>
                  <a:cubicBezTo>
                    <a:pt x="816267" y="1050473"/>
                    <a:pt x="806283" y="1042169"/>
                    <a:pt x="798175" y="1032328"/>
                  </a:cubicBezTo>
                  <a:lnTo>
                    <a:pt x="785672" y="1009295"/>
                  </a:lnTo>
                  <a:lnTo>
                    <a:pt x="774405" y="1007932"/>
                  </a:lnTo>
                  <a:cubicBezTo>
                    <a:pt x="754666" y="1009479"/>
                    <a:pt x="736475" y="1018378"/>
                    <a:pt x="723316" y="1033468"/>
                  </a:cubicBezTo>
                  <a:cubicBezTo>
                    <a:pt x="707448" y="1052039"/>
                    <a:pt x="700481" y="1074093"/>
                    <a:pt x="703577" y="1095760"/>
                  </a:cubicBezTo>
                  <a:cubicBezTo>
                    <a:pt x="706674" y="1118975"/>
                    <a:pt x="720607" y="1139868"/>
                    <a:pt x="742668" y="1154570"/>
                  </a:cubicBezTo>
                  <a:cubicBezTo>
                    <a:pt x="768986" y="1172368"/>
                    <a:pt x="798401" y="1174303"/>
                    <a:pt x="829364" y="1176624"/>
                  </a:cubicBezTo>
                  <a:lnTo>
                    <a:pt x="865062" y="1180970"/>
                  </a:lnTo>
                  <a:lnTo>
                    <a:pt x="859620" y="1177853"/>
                  </a:lnTo>
                  <a:cubicBezTo>
                    <a:pt x="852656" y="1172820"/>
                    <a:pt x="845305" y="1160043"/>
                    <a:pt x="831764" y="1161205"/>
                  </a:cubicBezTo>
                  <a:cubicBezTo>
                    <a:pt x="839889" y="1152300"/>
                    <a:pt x="848787" y="1155010"/>
                    <a:pt x="857299" y="1152687"/>
                  </a:cubicBezTo>
                  <a:cubicBezTo>
                    <a:pt x="853430" y="1140297"/>
                    <a:pt x="852656" y="1127907"/>
                    <a:pt x="859620" y="1118228"/>
                  </a:cubicBezTo>
                  <a:cubicBezTo>
                    <a:pt x="862715" y="1113582"/>
                    <a:pt x="872387" y="1103515"/>
                    <a:pt x="887862" y="1100805"/>
                  </a:cubicBezTo>
                  <a:cubicBezTo>
                    <a:pt x="897921" y="1098869"/>
                    <a:pt x="910688" y="1101192"/>
                    <a:pt x="920361" y="1113195"/>
                  </a:cubicBezTo>
                  <a:cubicBezTo>
                    <a:pt x="925003" y="1118228"/>
                    <a:pt x="930033" y="1134102"/>
                    <a:pt x="919974" y="1141072"/>
                  </a:cubicBezTo>
                  <a:cubicBezTo>
                    <a:pt x="916105" y="1143782"/>
                    <a:pt x="902564" y="1147266"/>
                    <a:pt x="900243" y="1132166"/>
                  </a:cubicBezTo>
                  <a:cubicBezTo>
                    <a:pt x="906046" y="1145718"/>
                    <a:pt x="915718" y="1142233"/>
                    <a:pt x="918813" y="1138361"/>
                  </a:cubicBezTo>
                  <a:cubicBezTo>
                    <a:pt x="924229" y="1131392"/>
                    <a:pt x="920361" y="1120551"/>
                    <a:pt x="916105" y="1116679"/>
                  </a:cubicBezTo>
                  <a:cubicBezTo>
                    <a:pt x="906433" y="1108936"/>
                    <a:pt x="897534" y="1107774"/>
                    <a:pt x="890184" y="1111259"/>
                  </a:cubicBezTo>
                  <a:cubicBezTo>
                    <a:pt x="878577" y="1116292"/>
                    <a:pt x="874708" y="1121325"/>
                    <a:pt x="874708" y="1135264"/>
                  </a:cubicBezTo>
                  <a:cubicBezTo>
                    <a:pt x="873935" y="1161979"/>
                    <a:pt x="899469" y="1185210"/>
                    <a:pt x="928485" y="1198761"/>
                  </a:cubicBezTo>
                  <a:cubicBezTo>
                    <a:pt x="940092" y="1204182"/>
                    <a:pt x="963692" y="1216571"/>
                    <a:pt x="974524" y="1233607"/>
                  </a:cubicBezTo>
                  <a:cubicBezTo>
                    <a:pt x="961757" y="1228187"/>
                    <a:pt x="946282" y="1224702"/>
                    <a:pt x="933515" y="1223540"/>
                  </a:cubicBezTo>
                  <a:cubicBezTo>
                    <a:pt x="921134" y="1222379"/>
                    <a:pt x="900243" y="1228574"/>
                    <a:pt x="887475" y="1220056"/>
                  </a:cubicBezTo>
                  <a:cubicBezTo>
                    <a:pt x="873935" y="1211151"/>
                    <a:pt x="869292" y="1190630"/>
                    <a:pt x="852269" y="1197212"/>
                  </a:cubicBezTo>
                  <a:lnTo>
                    <a:pt x="862964" y="1190294"/>
                  </a:lnTo>
                  <a:lnTo>
                    <a:pt x="828590" y="1186297"/>
                  </a:lnTo>
                  <a:cubicBezTo>
                    <a:pt x="796466" y="1183976"/>
                    <a:pt x="765890" y="1181654"/>
                    <a:pt x="737249" y="1162696"/>
                  </a:cubicBezTo>
                  <a:cubicBezTo>
                    <a:pt x="712866" y="1146445"/>
                    <a:pt x="697385" y="1123231"/>
                    <a:pt x="693902" y="1097308"/>
                  </a:cubicBezTo>
                  <a:cubicBezTo>
                    <a:pt x="690805" y="1072546"/>
                    <a:pt x="698546" y="1047783"/>
                    <a:pt x="716350" y="1027277"/>
                  </a:cubicBezTo>
                  <a:cubicBezTo>
                    <a:pt x="731057" y="1010253"/>
                    <a:pt x="751570" y="1000193"/>
                    <a:pt x="774018" y="998259"/>
                  </a:cubicBezTo>
                  <a:lnTo>
                    <a:pt x="780102" y="999035"/>
                  </a:lnTo>
                  <a:lnTo>
                    <a:pt x="779968" y="998789"/>
                  </a:lnTo>
                  <a:cubicBezTo>
                    <a:pt x="776102" y="986464"/>
                    <a:pt x="774601" y="973191"/>
                    <a:pt x="775957" y="959555"/>
                  </a:cubicBezTo>
                  <a:cubicBezTo>
                    <a:pt x="779055" y="926674"/>
                    <a:pt x="794932" y="896887"/>
                    <a:pt x="820491" y="875998"/>
                  </a:cubicBezTo>
                  <a:cubicBezTo>
                    <a:pt x="845662" y="855109"/>
                    <a:pt x="877804" y="845438"/>
                    <a:pt x="910720" y="848533"/>
                  </a:cubicBezTo>
                  <a:cubicBezTo>
                    <a:pt x="951382" y="852401"/>
                    <a:pt x="988171" y="872130"/>
                    <a:pt x="1014116" y="903850"/>
                  </a:cubicBezTo>
                  <a:lnTo>
                    <a:pt x="1040566" y="952726"/>
                  </a:lnTo>
                  <a:lnTo>
                    <a:pt x="1048745" y="906299"/>
                  </a:lnTo>
                  <a:cubicBezTo>
                    <a:pt x="1052703" y="892226"/>
                    <a:pt x="1057946" y="879930"/>
                    <a:pt x="1064768" y="869771"/>
                  </a:cubicBezTo>
                  <a:cubicBezTo>
                    <a:pt x="1075992" y="850032"/>
                    <a:pt x="1090699" y="841130"/>
                    <a:pt x="1098826" y="836872"/>
                  </a:cubicBezTo>
                  <a:cubicBezTo>
                    <a:pt x="1117404" y="827583"/>
                    <a:pt x="1138690" y="821778"/>
                    <a:pt x="1139851" y="803200"/>
                  </a:cubicBezTo>
                  <a:close/>
                  <a:moveTo>
                    <a:pt x="227318" y="461864"/>
                  </a:moveTo>
                  <a:lnTo>
                    <a:pt x="235293" y="478988"/>
                  </a:lnTo>
                  <a:lnTo>
                    <a:pt x="251844" y="494127"/>
                  </a:lnTo>
                  <a:close/>
                  <a:moveTo>
                    <a:pt x="411439" y="221094"/>
                  </a:moveTo>
                  <a:lnTo>
                    <a:pt x="404073" y="229868"/>
                  </a:lnTo>
                  <a:lnTo>
                    <a:pt x="403816" y="230686"/>
                  </a:lnTo>
                  <a:lnTo>
                    <a:pt x="408691" y="226996"/>
                  </a:lnTo>
                  <a:close/>
                  <a:moveTo>
                    <a:pt x="442761" y="184747"/>
                  </a:moveTo>
                  <a:lnTo>
                    <a:pt x="441340" y="185479"/>
                  </a:lnTo>
                  <a:lnTo>
                    <a:pt x="431703" y="196958"/>
                  </a:lnTo>
                  <a:lnTo>
                    <a:pt x="428965" y="212872"/>
                  </a:lnTo>
                  <a:cubicBezTo>
                    <a:pt x="423739" y="225642"/>
                    <a:pt x="413578" y="235703"/>
                    <a:pt x="402449" y="241072"/>
                  </a:cubicBezTo>
                  <a:lnTo>
                    <a:pt x="400394" y="241593"/>
                  </a:lnTo>
                  <a:lnTo>
                    <a:pt x="396154" y="255104"/>
                  </a:lnTo>
                  <a:lnTo>
                    <a:pt x="405739" y="251568"/>
                  </a:lnTo>
                  <a:cubicBezTo>
                    <a:pt x="430900" y="237251"/>
                    <a:pt x="439416" y="221385"/>
                    <a:pt x="443674" y="205520"/>
                  </a:cubicBezTo>
                  <a:close/>
                  <a:moveTo>
                    <a:pt x="344821" y="145964"/>
                  </a:moveTo>
                  <a:cubicBezTo>
                    <a:pt x="339475" y="145879"/>
                    <a:pt x="334418" y="146605"/>
                    <a:pt x="330644" y="148249"/>
                  </a:cubicBezTo>
                  <a:cubicBezTo>
                    <a:pt x="289226" y="166050"/>
                    <a:pt x="292323" y="209002"/>
                    <a:pt x="309742" y="234542"/>
                  </a:cubicBezTo>
                  <a:cubicBezTo>
                    <a:pt x="325419" y="257470"/>
                    <a:pt x="354596" y="265596"/>
                    <a:pt x="380942" y="260716"/>
                  </a:cubicBezTo>
                  <a:lnTo>
                    <a:pt x="382665" y="260081"/>
                  </a:lnTo>
                  <a:lnTo>
                    <a:pt x="387420" y="244879"/>
                  </a:lnTo>
                  <a:lnTo>
                    <a:pt x="385526" y="245359"/>
                  </a:lnTo>
                  <a:cubicBezTo>
                    <a:pt x="379974" y="245449"/>
                    <a:pt x="374675" y="244119"/>
                    <a:pt x="370127" y="241120"/>
                  </a:cubicBezTo>
                  <a:lnTo>
                    <a:pt x="388985" y="239876"/>
                  </a:lnTo>
                  <a:lnTo>
                    <a:pt x="393918" y="224106"/>
                  </a:lnTo>
                  <a:lnTo>
                    <a:pt x="417670" y="195703"/>
                  </a:lnTo>
                  <a:lnTo>
                    <a:pt x="417352" y="183850"/>
                  </a:lnTo>
                  <a:cubicBezTo>
                    <a:pt x="415804" y="192750"/>
                    <a:pt x="406127" y="195072"/>
                    <a:pt x="393353" y="190041"/>
                  </a:cubicBezTo>
                  <a:cubicBezTo>
                    <a:pt x="403030" y="182689"/>
                    <a:pt x="399933" y="171080"/>
                    <a:pt x="394901" y="158310"/>
                  </a:cubicBezTo>
                  <a:cubicBezTo>
                    <a:pt x="392966" y="164889"/>
                    <a:pt x="384450" y="169532"/>
                    <a:pt x="373998" y="165663"/>
                  </a:cubicBezTo>
                  <a:cubicBezTo>
                    <a:pt x="379514" y="153764"/>
                    <a:pt x="360861" y="146218"/>
                    <a:pt x="344821" y="145964"/>
                  </a:cubicBezTo>
                  <a:close/>
                  <a:moveTo>
                    <a:pt x="353870" y="101427"/>
                  </a:moveTo>
                  <a:cubicBezTo>
                    <a:pt x="307806" y="104135"/>
                    <a:pt x="272194" y="152506"/>
                    <a:pt x="256710" y="234542"/>
                  </a:cubicBezTo>
                  <a:cubicBezTo>
                    <a:pt x="244227" y="299842"/>
                    <a:pt x="216719" y="351647"/>
                    <a:pt x="175984" y="387181"/>
                  </a:cubicBezTo>
                  <a:lnTo>
                    <a:pt x="154687" y="401358"/>
                  </a:lnTo>
                  <a:lnTo>
                    <a:pt x="160701" y="402198"/>
                  </a:lnTo>
                  <a:lnTo>
                    <a:pt x="210555" y="431155"/>
                  </a:lnTo>
                  <a:lnTo>
                    <a:pt x="209832" y="419850"/>
                  </a:lnTo>
                  <a:cubicBezTo>
                    <a:pt x="214097" y="383960"/>
                    <a:pt x="237471" y="353623"/>
                    <a:pt x="272604" y="342881"/>
                  </a:cubicBezTo>
                  <a:cubicBezTo>
                    <a:pt x="285767" y="338817"/>
                    <a:pt x="298010" y="337656"/>
                    <a:pt x="309709" y="338890"/>
                  </a:cubicBezTo>
                  <a:cubicBezTo>
                    <a:pt x="344805" y="342591"/>
                    <a:pt x="375002" y="367848"/>
                    <a:pt x="410425" y="400943"/>
                  </a:cubicBezTo>
                  <a:lnTo>
                    <a:pt x="440544" y="423842"/>
                  </a:lnTo>
                  <a:lnTo>
                    <a:pt x="409214" y="397520"/>
                  </a:lnTo>
                  <a:cubicBezTo>
                    <a:pt x="382119" y="363663"/>
                    <a:pt x="371378" y="321874"/>
                    <a:pt x="375878" y="281778"/>
                  </a:cubicBezTo>
                  <a:lnTo>
                    <a:pt x="380364" y="267434"/>
                  </a:lnTo>
                  <a:lnTo>
                    <a:pt x="358515" y="270917"/>
                  </a:lnTo>
                  <a:cubicBezTo>
                    <a:pt x="332967" y="267821"/>
                    <a:pt x="311677" y="253890"/>
                    <a:pt x="298903" y="227190"/>
                  </a:cubicBezTo>
                  <a:cubicBezTo>
                    <a:pt x="288065" y="203972"/>
                    <a:pt x="286903" y="164889"/>
                    <a:pt x="317870" y="143993"/>
                  </a:cubicBezTo>
                  <a:cubicBezTo>
                    <a:pt x="332967" y="134319"/>
                    <a:pt x="351934" y="126192"/>
                    <a:pt x="370127" y="125418"/>
                  </a:cubicBezTo>
                  <a:cubicBezTo>
                    <a:pt x="385998" y="124258"/>
                    <a:pt x="409223" y="128901"/>
                    <a:pt x="423933" y="152119"/>
                  </a:cubicBezTo>
                  <a:cubicBezTo>
                    <a:pt x="414255" y="145154"/>
                    <a:pt x="406514" y="143606"/>
                    <a:pt x="401481" y="140897"/>
                  </a:cubicBezTo>
                  <a:cubicBezTo>
                    <a:pt x="418900" y="152119"/>
                    <a:pt x="424320" y="159084"/>
                    <a:pt x="428965" y="173015"/>
                  </a:cubicBezTo>
                  <a:lnTo>
                    <a:pt x="430407" y="180472"/>
                  </a:lnTo>
                  <a:lnTo>
                    <a:pt x="433986" y="176193"/>
                  </a:lnTo>
                  <a:lnTo>
                    <a:pt x="442199" y="171977"/>
                  </a:lnTo>
                  <a:lnTo>
                    <a:pt x="441981" y="167017"/>
                  </a:lnTo>
                  <a:cubicBezTo>
                    <a:pt x="437771" y="152990"/>
                    <a:pt x="429352" y="138962"/>
                    <a:pt x="415030" y="128514"/>
                  </a:cubicBezTo>
                  <a:cubicBezTo>
                    <a:pt x="397223" y="115357"/>
                    <a:pt x="379030" y="102201"/>
                    <a:pt x="353870" y="101427"/>
                  </a:cubicBezTo>
                  <a:close/>
                  <a:moveTo>
                    <a:pt x="653924" y="228"/>
                  </a:moveTo>
                  <a:lnTo>
                    <a:pt x="665324" y="1378"/>
                  </a:lnTo>
                  <a:lnTo>
                    <a:pt x="664275" y="26930"/>
                  </a:lnTo>
                  <a:cubicBezTo>
                    <a:pt x="661481" y="39319"/>
                    <a:pt x="656378" y="50924"/>
                    <a:pt x="648831" y="60787"/>
                  </a:cubicBezTo>
                  <a:cubicBezTo>
                    <a:pt x="608195" y="114941"/>
                    <a:pt x="555562" y="108752"/>
                    <a:pt x="495963" y="96374"/>
                  </a:cubicBezTo>
                  <a:cubicBezTo>
                    <a:pt x="487836" y="94827"/>
                    <a:pt x="487836" y="94827"/>
                    <a:pt x="487836" y="94827"/>
                  </a:cubicBezTo>
                  <a:lnTo>
                    <a:pt x="481134" y="93561"/>
                  </a:lnTo>
                  <a:lnTo>
                    <a:pt x="480508" y="96843"/>
                  </a:lnTo>
                  <a:cubicBezTo>
                    <a:pt x="479734" y="100326"/>
                    <a:pt x="477411" y="104969"/>
                    <a:pt x="473926" y="105743"/>
                  </a:cubicBezTo>
                  <a:cubicBezTo>
                    <a:pt x="466182" y="108065"/>
                    <a:pt x="461922" y="105356"/>
                    <a:pt x="457276" y="98778"/>
                  </a:cubicBezTo>
                  <a:cubicBezTo>
                    <a:pt x="461922" y="100132"/>
                    <a:pt x="464923" y="97714"/>
                    <a:pt x="465552" y="94860"/>
                  </a:cubicBezTo>
                  <a:lnTo>
                    <a:pt x="460880" y="89734"/>
                  </a:lnTo>
                  <a:lnTo>
                    <a:pt x="451867" y="88032"/>
                  </a:lnTo>
                  <a:lnTo>
                    <a:pt x="434528" y="87363"/>
                  </a:lnTo>
                  <a:cubicBezTo>
                    <a:pt x="423008" y="87750"/>
                    <a:pt x="408294" y="88717"/>
                    <a:pt x="390289" y="89878"/>
                  </a:cubicBezTo>
                  <a:lnTo>
                    <a:pt x="369389" y="91722"/>
                  </a:lnTo>
                  <a:lnTo>
                    <a:pt x="394466" y="93639"/>
                  </a:lnTo>
                  <a:cubicBezTo>
                    <a:pt x="403901" y="96493"/>
                    <a:pt x="411159" y="100459"/>
                    <a:pt x="416191" y="102975"/>
                  </a:cubicBezTo>
                  <a:cubicBezTo>
                    <a:pt x="437094" y="113423"/>
                    <a:pt x="456835" y="129288"/>
                    <a:pt x="475028" y="117679"/>
                  </a:cubicBezTo>
                  <a:cubicBezTo>
                    <a:pt x="462254" y="127740"/>
                    <a:pt x="453738" y="135480"/>
                    <a:pt x="436319" y="128901"/>
                  </a:cubicBezTo>
                  <a:cubicBezTo>
                    <a:pt x="442609" y="135770"/>
                    <a:pt x="447351" y="143848"/>
                    <a:pt x="450636" y="152536"/>
                  </a:cubicBezTo>
                  <a:lnTo>
                    <a:pt x="453427" y="166214"/>
                  </a:lnTo>
                  <a:lnTo>
                    <a:pt x="478746" y="153218"/>
                  </a:lnTo>
                  <a:cubicBezTo>
                    <a:pt x="526374" y="139942"/>
                    <a:pt x="579717" y="155395"/>
                    <a:pt x="612811" y="196313"/>
                  </a:cubicBezTo>
                  <a:cubicBezTo>
                    <a:pt x="622875" y="209082"/>
                    <a:pt x="629455" y="223399"/>
                    <a:pt x="632551" y="238876"/>
                  </a:cubicBezTo>
                  <a:cubicBezTo>
                    <a:pt x="643389" y="270605"/>
                    <a:pt x="629068" y="297303"/>
                    <a:pt x="633325" y="317037"/>
                  </a:cubicBezTo>
                  <a:cubicBezTo>
                    <a:pt x="637196" y="333675"/>
                    <a:pt x="652679" y="344123"/>
                    <a:pt x="663517" y="347605"/>
                  </a:cubicBezTo>
                  <a:cubicBezTo>
                    <a:pt x="675516" y="351474"/>
                    <a:pt x="701062" y="337932"/>
                    <a:pt x="683257" y="320520"/>
                  </a:cubicBezTo>
                  <a:cubicBezTo>
                    <a:pt x="709191" y="333288"/>
                    <a:pt x="703772" y="360761"/>
                    <a:pt x="683257" y="370434"/>
                  </a:cubicBezTo>
                  <a:cubicBezTo>
                    <a:pt x="654227" y="383590"/>
                    <a:pt x="620552" y="361535"/>
                    <a:pt x="607779" y="335997"/>
                  </a:cubicBezTo>
                  <a:cubicBezTo>
                    <a:pt x="600038" y="354570"/>
                    <a:pt x="590748" y="371595"/>
                    <a:pt x="570233" y="384751"/>
                  </a:cubicBezTo>
                  <a:cubicBezTo>
                    <a:pt x="543526" y="402550"/>
                    <a:pt x="504432" y="401389"/>
                    <a:pt x="481208" y="384364"/>
                  </a:cubicBezTo>
                  <a:cubicBezTo>
                    <a:pt x="478886" y="383203"/>
                    <a:pt x="476950" y="381655"/>
                    <a:pt x="474628" y="379721"/>
                  </a:cubicBezTo>
                  <a:cubicBezTo>
                    <a:pt x="454500" y="362695"/>
                    <a:pt x="451791" y="332514"/>
                    <a:pt x="468822" y="312007"/>
                  </a:cubicBezTo>
                  <a:cubicBezTo>
                    <a:pt x="475402" y="304268"/>
                    <a:pt x="484692" y="299238"/>
                    <a:pt x="494755" y="298464"/>
                  </a:cubicBezTo>
                  <a:cubicBezTo>
                    <a:pt x="504819" y="297690"/>
                    <a:pt x="514883" y="300786"/>
                    <a:pt x="522624" y="307364"/>
                  </a:cubicBezTo>
                  <a:cubicBezTo>
                    <a:pt x="529204" y="312394"/>
                    <a:pt x="533075" y="319746"/>
                    <a:pt x="533849" y="328258"/>
                  </a:cubicBezTo>
                  <a:cubicBezTo>
                    <a:pt x="534236" y="336384"/>
                    <a:pt x="531914" y="344123"/>
                    <a:pt x="526495" y="350700"/>
                  </a:cubicBezTo>
                  <a:cubicBezTo>
                    <a:pt x="517979" y="361148"/>
                    <a:pt x="502110" y="362308"/>
                    <a:pt x="491659" y="353796"/>
                  </a:cubicBezTo>
                  <a:cubicBezTo>
                    <a:pt x="483143" y="346444"/>
                    <a:pt x="482369" y="334062"/>
                    <a:pt x="489336" y="325550"/>
                  </a:cubicBezTo>
                  <a:cubicBezTo>
                    <a:pt x="495142" y="318585"/>
                    <a:pt x="505206" y="317811"/>
                    <a:pt x="512173" y="323228"/>
                  </a:cubicBezTo>
                  <a:cubicBezTo>
                    <a:pt x="514883" y="325550"/>
                    <a:pt x="517205" y="329806"/>
                    <a:pt x="517592" y="333288"/>
                  </a:cubicBezTo>
                  <a:cubicBezTo>
                    <a:pt x="517979" y="336771"/>
                    <a:pt x="517205" y="339866"/>
                    <a:pt x="514109" y="342188"/>
                  </a:cubicBezTo>
                  <a:cubicBezTo>
                    <a:pt x="511012" y="344896"/>
                    <a:pt x="505980" y="344123"/>
                    <a:pt x="504045" y="340640"/>
                  </a:cubicBezTo>
                  <a:cubicBezTo>
                    <a:pt x="501336" y="335610"/>
                    <a:pt x="506755" y="329419"/>
                    <a:pt x="511399" y="332901"/>
                  </a:cubicBezTo>
                  <a:cubicBezTo>
                    <a:pt x="511399" y="330967"/>
                    <a:pt x="510238" y="329032"/>
                    <a:pt x="508690" y="327484"/>
                  </a:cubicBezTo>
                  <a:cubicBezTo>
                    <a:pt x="504045" y="323615"/>
                    <a:pt x="497465" y="324389"/>
                    <a:pt x="493594" y="329032"/>
                  </a:cubicBezTo>
                  <a:cubicBezTo>
                    <a:pt x="488562" y="335223"/>
                    <a:pt x="489336" y="344123"/>
                    <a:pt x="495142" y="349540"/>
                  </a:cubicBezTo>
                  <a:cubicBezTo>
                    <a:pt x="503271" y="356118"/>
                    <a:pt x="515657" y="354957"/>
                    <a:pt x="522237" y="346831"/>
                  </a:cubicBezTo>
                  <a:cubicBezTo>
                    <a:pt x="526882" y="341801"/>
                    <a:pt x="528817" y="335223"/>
                    <a:pt x="528043" y="328645"/>
                  </a:cubicBezTo>
                  <a:cubicBezTo>
                    <a:pt x="527656" y="322067"/>
                    <a:pt x="524560" y="315876"/>
                    <a:pt x="519141" y="311620"/>
                  </a:cubicBezTo>
                  <a:cubicBezTo>
                    <a:pt x="512561" y="305816"/>
                    <a:pt x="504045" y="303107"/>
                    <a:pt x="495142" y="303881"/>
                  </a:cubicBezTo>
                  <a:cubicBezTo>
                    <a:pt x="486627" y="304655"/>
                    <a:pt x="478499" y="308911"/>
                    <a:pt x="473080" y="315489"/>
                  </a:cubicBezTo>
                  <a:cubicBezTo>
                    <a:pt x="457984" y="333675"/>
                    <a:pt x="462242" y="359213"/>
                    <a:pt x="480047" y="374303"/>
                  </a:cubicBezTo>
                  <a:cubicBezTo>
                    <a:pt x="483143" y="377012"/>
                    <a:pt x="488175" y="379721"/>
                    <a:pt x="492820" y="381655"/>
                  </a:cubicBezTo>
                  <a:cubicBezTo>
                    <a:pt x="511786" y="389781"/>
                    <a:pt x="536946" y="378947"/>
                    <a:pt x="554751" y="365017"/>
                  </a:cubicBezTo>
                  <a:cubicBezTo>
                    <a:pt x="566750" y="356118"/>
                    <a:pt x="576427" y="342962"/>
                    <a:pt x="585329" y="325550"/>
                  </a:cubicBezTo>
                  <a:cubicBezTo>
                    <a:pt x="550493" y="324776"/>
                    <a:pt x="526108" y="291886"/>
                    <a:pt x="522624" y="277183"/>
                  </a:cubicBezTo>
                  <a:cubicBezTo>
                    <a:pt x="514883" y="247002"/>
                    <a:pt x="555912" y="223786"/>
                    <a:pt x="576814" y="247002"/>
                  </a:cubicBezTo>
                  <a:cubicBezTo>
                    <a:pt x="545848" y="241585"/>
                    <a:pt x="545461" y="264414"/>
                    <a:pt x="554751" y="274474"/>
                  </a:cubicBezTo>
                  <a:cubicBezTo>
                    <a:pt x="562105" y="282600"/>
                    <a:pt x="572169" y="289565"/>
                    <a:pt x="593070" y="288017"/>
                  </a:cubicBezTo>
                  <a:cubicBezTo>
                    <a:pt x="609327" y="286469"/>
                    <a:pt x="622100" y="264801"/>
                    <a:pt x="619391" y="233846"/>
                  </a:cubicBezTo>
                  <a:cubicBezTo>
                    <a:pt x="615907" y="223012"/>
                    <a:pt x="610876" y="212952"/>
                    <a:pt x="603521" y="203665"/>
                  </a:cubicBezTo>
                  <a:cubicBezTo>
                    <a:pt x="573620" y="166519"/>
                    <a:pt x="525213" y="152445"/>
                    <a:pt x="481976" y="164542"/>
                  </a:cubicBezTo>
                  <a:lnTo>
                    <a:pt x="455834" y="178012"/>
                  </a:lnTo>
                  <a:lnTo>
                    <a:pt x="456206" y="179835"/>
                  </a:lnTo>
                  <a:cubicBezTo>
                    <a:pt x="457125" y="198458"/>
                    <a:pt x="452577" y="217129"/>
                    <a:pt x="443287" y="231059"/>
                  </a:cubicBezTo>
                  <a:cubicBezTo>
                    <a:pt x="433416" y="245764"/>
                    <a:pt x="420062" y="256696"/>
                    <a:pt x="405256" y="263468"/>
                  </a:cubicBezTo>
                  <a:lnTo>
                    <a:pt x="392913" y="265435"/>
                  </a:lnTo>
                  <a:lnTo>
                    <a:pt x="387344" y="283180"/>
                  </a:lnTo>
                  <a:cubicBezTo>
                    <a:pt x="383184" y="320229"/>
                    <a:pt x="393151" y="358826"/>
                    <a:pt x="418116" y="390168"/>
                  </a:cubicBezTo>
                  <a:cubicBezTo>
                    <a:pt x="481595" y="469489"/>
                    <a:pt x="597328" y="482258"/>
                    <a:pt x="676290" y="419188"/>
                  </a:cubicBezTo>
                  <a:cubicBezTo>
                    <a:pt x="775766" y="339866"/>
                    <a:pt x="792410" y="193992"/>
                    <a:pt x="712674" y="94549"/>
                  </a:cubicBezTo>
                  <a:cubicBezTo>
                    <a:pt x="710739" y="92228"/>
                    <a:pt x="711126" y="88358"/>
                    <a:pt x="713835" y="86424"/>
                  </a:cubicBezTo>
                  <a:cubicBezTo>
                    <a:pt x="716158" y="84489"/>
                    <a:pt x="720028" y="84876"/>
                    <a:pt x="721964" y="87198"/>
                  </a:cubicBezTo>
                  <a:cubicBezTo>
                    <a:pt x="805570" y="192057"/>
                    <a:pt x="788152" y="344896"/>
                    <a:pt x="683644" y="428474"/>
                  </a:cubicBezTo>
                  <a:cubicBezTo>
                    <a:pt x="641648" y="461944"/>
                    <a:pt x="589781" y="475294"/>
                    <a:pt x="540042" y="469731"/>
                  </a:cubicBezTo>
                  <a:lnTo>
                    <a:pt x="524773" y="464954"/>
                  </a:lnTo>
                  <a:lnTo>
                    <a:pt x="521922" y="467134"/>
                  </a:lnTo>
                  <a:cubicBezTo>
                    <a:pt x="502178" y="464811"/>
                    <a:pt x="451075" y="454360"/>
                    <a:pt x="402683" y="409459"/>
                  </a:cubicBezTo>
                  <a:cubicBezTo>
                    <a:pt x="350032" y="360687"/>
                    <a:pt x="319060" y="340946"/>
                    <a:pt x="276088" y="354107"/>
                  </a:cubicBezTo>
                  <a:cubicBezTo>
                    <a:pt x="245310" y="363397"/>
                    <a:pt x="224985" y="389887"/>
                    <a:pt x="221483" y="421495"/>
                  </a:cubicBezTo>
                  <a:lnTo>
                    <a:pt x="222672" y="438194"/>
                  </a:lnTo>
                  <a:lnTo>
                    <a:pt x="224808" y="439435"/>
                  </a:lnTo>
                  <a:cubicBezTo>
                    <a:pt x="243242" y="455684"/>
                    <a:pt x="258434" y="475511"/>
                    <a:pt x="269465" y="498143"/>
                  </a:cubicBezTo>
                  <a:lnTo>
                    <a:pt x="270613" y="502585"/>
                  </a:lnTo>
                  <a:lnTo>
                    <a:pt x="279136" y="505745"/>
                  </a:lnTo>
                  <a:cubicBezTo>
                    <a:pt x="287896" y="507173"/>
                    <a:pt x="297090" y="506906"/>
                    <a:pt x="306285" y="504681"/>
                  </a:cubicBezTo>
                  <a:cubicBezTo>
                    <a:pt x="334933" y="497326"/>
                    <a:pt x="352354" y="468682"/>
                    <a:pt x="345386" y="440038"/>
                  </a:cubicBezTo>
                  <a:cubicBezTo>
                    <a:pt x="342676" y="429200"/>
                    <a:pt x="336095" y="419910"/>
                    <a:pt x="326416" y="414104"/>
                  </a:cubicBezTo>
                  <a:cubicBezTo>
                    <a:pt x="317125" y="408685"/>
                    <a:pt x="305898" y="406750"/>
                    <a:pt x="295058" y="409459"/>
                  </a:cubicBezTo>
                  <a:cubicBezTo>
                    <a:pt x="286928" y="411395"/>
                    <a:pt x="279959" y="416427"/>
                    <a:pt x="275314" y="423781"/>
                  </a:cubicBezTo>
                  <a:cubicBezTo>
                    <a:pt x="271055" y="431136"/>
                    <a:pt x="269506" y="439651"/>
                    <a:pt x="271442" y="447780"/>
                  </a:cubicBezTo>
                  <a:cubicBezTo>
                    <a:pt x="274926" y="450877"/>
                    <a:pt x="280346" y="452038"/>
                    <a:pt x="288089" y="449715"/>
                  </a:cubicBezTo>
                  <a:cubicBezTo>
                    <a:pt x="286541" y="460167"/>
                    <a:pt x="272991" y="460941"/>
                    <a:pt x="267571" y="455135"/>
                  </a:cubicBezTo>
                  <a:cubicBezTo>
                    <a:pt x="267571" y="455135"/>
                    <a:pt x="267184" y="455135"/>
                    <a:pt x="267184" y="455135"/>
                  </a:cubicBezTo>
                  <a:cubicBezTo>
                    <a:pt x="267184" y="455522"/>
                    <a:pt x="266796" y="455135"/>
                    <a:pt x="266796" y="455522"/>
                  </a:cubicBezTo>
                  <a:cubicBezTo>
                    <a:pt x="266796" y="457844"/>
                    <a:pt x="266409" y="460554"/>
                    <a:pt x="269506" y="463650"/>
                  </a:cubicBezTo>
                  <a:cubicBezTo>
                    <a:pt x="261377" y="460167"/>
                    <a:pt x="257118" y="451264"/>
                    <a:pt x="257892" y="441974"/>
                  </a:cubicBezTo>
                  <a:cubicBezTo>
                    <a:pt x="254021" y="444296"/>
                    <a:pt x="254021" y="447780"/>
                    <a:pt x="252859" y="452425"/>
                  </a:cubicBezTo>
                  <a:cubicBezTo>
                    <a:pt x="246278" y="437716"/>
                    <a:pt x="255569" y="429974"/>
                    <a:pt x="263312" y="420297"/>
                  </a:cubicBezTo>
                  <a:cubicBezTo>
                    <a:pt x="258279" y="421459"/>
                    <a:pt x="254408" y="426104"/>
                    <a:pt x="250149" y="428813"/>
                  </a:cubicBezTo>
                  <a:cubicBezTo>
                    <a:pt x="251698" y="414104"/>
                    <a:pt x="265635" y="406362"/>
                    <a:pt x="276088" y="405588"/>
                  </a:cubicBezTo>
                  <a:cubicBezTo>
                    <a:pt x="276475" y="405588"/>
                    <a:pt x="276862" y="405201"/>
                    <a:pt x="277249" y="404814"/>
                  </a:cubicBezTo>
                  <a:cubicBezTo>
                    <a:pt x="272991" y="402879"/>
                    <a:pt x="267958" y="403266"/>
                    <a:pt x="262151" y="407524"/>
                  </a:cubicBezTo>
                  <a:cubicBezTo>
                    <a:pt x="267184" y="395911"/>
                    <a:pt x="279185" y="395137"/>
                    <a:pt x="290025" y="398621"/>
                  </a:cubicBezTo>
                  <a:cubicBezTo>
                    <a:pt x="290799" y="398621"/>
                    <a:pt x="291573" y="398234"/>
                    <a:pt x="292348" y="398234"/>
                  </a:cubicBezTo>
                  <a:cubicBezTo>
                    <a:pt x="292735" y="397847"/>
                    <a:pt x="293122" y="397847"/>
                    <a:pt x="293509" y="397847"/>
                  </a:cubicBezTo>
                  <a:cubicBezTo>
                    <a:pt x="291573" y="395524"/>
                    <a:pt x="288476" y="393589"/>
                    <a:pt x="283443" y="392428"/>
                  </a:cubicBezTo>
                  <a:cubicBezTo>
                    <a:pt x="293896" y="388557"/>
                    <a:pt x="312092" y="392041"/>
                    <a:pt x="324480" y="400169"/>
                  </a:cubicBezTo>
                  <a:cubicBezTo>
                    <a:pt x="327190" y="401330"/>
                    <a:pt x="329900" y="402492"/>
                    <a:pt x="332610" y="404427"/>
                  </a:cubicBezTo>
                  <a:cubicBezTo>
                    <a:pt x="344999" y="411782"/>
                    <a:pt x="353516" y="423394"/>
                    <a:pt x="356613" y="437329"/>
                  </a:cubicBezTo>
                  <a:cubicBezTo>
                    <a:pt x="365130" y="472166"/>
                    <a:pt x="343837" y="507390"/>
                    <a:pt x="308995" y="515906"/>
                  </a:cubicBezTo>
                  <a:cubicBezTo>
                    <a:pt x="298252" y="518519"/>
                    <a:pt x="287484" y="518833"/>
                    <a:pt x="277213" y="517164"/>
                  </a:cubicBezTo>
                  <a:lnTo>
                    <a:pt x="274080" y="516006"/>
                  </a:lnTo>
                  <a:lnTo>
                    <a:pt x="284639" y="556882"/>
                  </a:lnTo>
                  <a:cubicBezTo>
                    <a:pt x="287778" y="616383"/>
                    <a:pt x="255918" y="674849"/>
                    <a:pt x="199020" y="702414"/>
                  </a:cubicBezTo>
                  <a:cubicBezTo>
                    <a:pt x="169217" y="717116"/>
                    <a:pt x="135929" y="719050"/>
                    <a:pt x="104577" y="708218"/>
                  </a:cubicBezTo>
                  <a:cubicBezTo>
                    <a:pt x="73612" y="697385"/>
                    <a:pt x="48453" y="675333"/>
                    <a:pt x="34132" y="645543"/>
                  </a:cubicBezTo>
                  <a:cubicBezTo>
                    <a:pt x="9747" y="596023"/>
                    <a:pt x="30649" y="536444"/>
                    <a:pt x="80192" y="512071"/>
                  </a:cubicBezTo>
                  <a:cubicBezTo>
                    <a:pt x="97223" y="503560"/>
                    <a:pt x="116576" y="501625"/>
                    <a:pt x="135155" y="506268"/>
                  </a:cubicBezTo>
                  <a:cubicBezTo>
                    <a:pt x="151412" y="509750"/>
                    <a:pt x="164185" y="517874"/>
                    <a:pt x="175410" y="517874"/>
                  </a:cubicBezTo>
                  <a:cubicBezTo>
                    <a:pt x="188570" y="518261"/>
                    <a:pt x="199407" y="507815"/>
                    <a:pt x="203665" y="500465"/>
                  </a:cubicBezTo>
                  <a:cubicBezTo>
                    <a:pt x="208697" y="491953"/>
                    <a:pt x="202891" y="470675"/>
                    <a:pt x="186634" y="481121"/>
                  </a:cubicBezTo>
                  <a:cubicBezTo>
                    <a:pt x="200568" y="463324"/>
                    <a:pt x="220696" y="472223"/>
                    <a:pt x="224179" y="489632"/>
                  </a:cubicBezTo>
                  <a:cubicBezTo>
                    <a:pt x="229598" y="513618"/>
                    <a:pt x="206761" y="535284"/>
                    <a:pt x="185473" y="540700"/>
                  </a:cubicBezTo>
                  <a:cubicBezTo>
                    <a:pt x="198246" y="549598"/>
                    <a:pt x="209471" y="559657"/>
                    <a:pt x="216051" y="577066"/>
                  </a:cubicBezTo>
                  <a:cubicBezTo>
                    <a:pt x="224953" y="600666"/>
                    <a:pt x="217212" y="630068"/>
                    <a:pt x="200568" y="644383"/>
                  </a:cubicBezTo>
                  <a:cubicBezTo>
                    <a:pt x="199407" y="645930"/>
                    <a:pt x="197859" y="647478"/>
                    <a:pt x="195924" y="648639"/>
                  </a:cubicBezTo>
                  <a:cubicBezTo>
                    <a:pt x="179667" y="661019"/>
                    <a:pt x="156443" y="657924"/>
                    <a:pt x="143670" y="641675"/>
                  </a:cubicBezTo>
                  <a:cubicBezTo>
                    <a:pt x="139026" y="635485"/>
                    <a:pt x="136703" y="627747"/>
                    <a:pt x="137865" y="619623"/>
                  </a:cubicBezTo>
                  <a:cubicBezTo>
                    <a:pt x="139026" y="611885"/>
                    <a:pt x="142896" y="604921"/>
                    <a:pt x="149476" y="599892"/>
                  </a:cubicBezTo>
                  <a:cubicBezTo>
                    <a:pt x="154508" y="596023"/>
                    <a:pt x="160701" y="594476"/>
                    <a:pt x="166894" y="595249"/>
                  </a:cubicBezTo>
                  <a:cubicBezTo>
                    <a:pt x="173087" y="596023"/>
                    <a:pt x="178893" y="599505"/>
                    <a:pt x="182764" y="604535"/>
                  </a:cubicBezTo>
                  <a:cubicBezTo>
                    <a:pt x="188957" y="613046"/>
                    <a:pt x="187408" y="625039"/>
                    <a:pt x="179280" y="631229"/>
                  </a:cubicBezTo>
                  <a:cubicBezTo>
                    <a:pt x="172313" y="636645"/>
                    <a:pt x="162636" y="635098"/>
                    <a:pt x="157218" y="628521"/>
                  </a:cubicBezTo>
                  <a:cubicBezTo>
                    <a:pt x="152960" y="623105"/>
                    <a:pt x="154121" y="614980"/>
                    <a:pt x="159927" y="610725"/>
                  </a:cubicBezTo>
                  <a:cubicBezTo>
                    <a:pt x="161862" y="609177"/>
                    <a:pt x="165346" y="608016"/>
                    <a:pt x="168055" y="608403"/>
                  </a:cubicBezTo>
                  <a:cubicBezTo>
                    <a:pt x="170765" y="608790"/>
                    <a:pt x="173087" y="609951"/>
                    <a:pt x="174248" y="612659"/>
                  </a:cubicBezTo>
                  <a:cubicBezTo>
                    <a:pt x="175797" y="615367"/>
                    <a:pt x="174248" y="618849"/>
                    <a:pt x="171152" y="620010"/>
                  </a:cubicBezTo>
                  <a:cubicBezTo>
                    <a:pt x="167281" y="621170"/>
                    <a:pt x="163411" y="615754"/>
                    <a:pt x="166894" y="613046"/>
                  </a:cubicBezTo>
                  <a:cubicBezTo>
                    <a:pt x="165346" y="612659"/>
                    <a:pt x="163798" y="613046"/>
                    <a:pt x="162249" y="614206"/>
                  </a:cubicBezTo>
                  <a:cubicBezTo>
                    <a:pt x="158766" y="616915"/>
                    <a:pt x="157992" y="622331"/>
                    <a:pt x="160701" y="625813"/>
                  </a:cubicBezTo>
                  <a:cubicBezTo>
                    <a:pt x="164572" y="630842"/>
                    <a:pt x="171539" y="631616"/>
                    <a:pt x="176571" y="628134"/>
                  </a:cubicBezTo>
                  <a:cubicBezTo>
                    <a:pt x="183151" y="623105"/>
                    <a:pt x="184312" y="613433"/>
                    <a:pt x="179280" y="607243"/>
                  </a:cubicBezTo>
                  <a:cubicBezTo>
                    <a:pt x="176184" y="602987"/>
                    <a:pt x="171539" y="600279"/>
                    <a:pt x="166507" y="599505"/>
                  </a:cubicBezTo>
                  <a:cubicBezTo>
                    <a:pt x="161088" y="598731"/>
                    <a:pt x="156056" y="600279"/>
                    <a:pt x="151799" y="603374"/>
                  </a:cubicBezTo>
                  <a:cubicBezTo>
                    <a:pt x="146380" y="607630"/>
                    <a:pt x="142896" y="613433"/>
                    <a:pt x="142122" y="620396"/>
                  </a:cubicBezTo>
                  <a:cubicBezTo>
                    <a:pt x="141348" y="626973"/>
                    <a:pt x="142896" y="633550"/>
                    <a:pt x="147154" y="638967"/>
                  </a:cubicBezTo>
                  <a:cubicBezTo>
                    <a:pt x="158379" y="653668"/>
                    <a:pt x="178506" y="654829"/>
                    <a:pt x="192827" y="643609"/>
                  </a:cubicBezTo>
                  <a:cubicBezTo>
                    <a:pt x="195537" y="641675"/>
                    <a:pt x="198246" y="638580"/>
                    <a:pt x="200568" y="635485"/>
                  </a:cubicBezTo>
                  <a:cubicBezTo>
                    <a:pt x="209858" y="622331"/>
                    <a:pt x="205987" y="601440"/>
                    <a:pt x="198633" y="585578"/>
                  </a:cubicBezTo>
                  <a:cubicBezTo>
                    <a:pt x="193601" y="575132"/>
                    <a:pt x="185473" y="565460"/>
                    <a:pt x="173861" y="555788"/>
                  </a:cubicBezTo>
                  <a:cubicBezTo>
                    <a:pt x="167281" y="582096"/>
                    <a:pt x="138252" y="594863"/>
                    <a:pt x="126640" y="595249"/>
                  </a:cubicBezTo>
                  <a:cubicBezTo>
                    <a:pt x="102255" y="595636"/>
                    <a:pt x="91804" y="560817"/>
                    <a:pt x="112706" y="548824"/>
                  </a:cubicBezTo>
                  <a:cubicBezTo>
                    <a:pt x="103416" y="571263"/>
                    <a:pt x="120834" y="575519"/>
                    <a:pt x="129736" y="570489"/>
                  </a:cubicBezTo>
                  <a:cubicBezTo>
                    <a:pt x="137477" y="566234"/>
                    <a:pt x="144445" y="559657"/>
                    <a:pt x="146380" y="543795"/>
                  </a:cubicBezTo>
                  <a:cubicBezTo>
                    <a:pt x="147928" y="532189"/>
                    <a:pt x="136316" y="520195"/>
                    <a:pt x="116576" y="515553"/>
                  </a:cubicBezTo>
                  <a:cubicBezTo>
                    <a:pt x="105738" y="515553"/>
                    <a:pt x="95288" y="517874"/>
                    <a:pt x="85224" y="522517"/>
                  </a:cubicBezTo>
                  <a:cubicBezTo>
                    <a:pt x="41486" y="543795"/>
                    <a:pt x="23294" y="596797"/>
                    <a:pt x="44583" y="640514"/>
                  </a:cubicBezTo>
                  <a:cubicBezTo>
                    <a:pt x="57743" y="667209"/>
                    <a:pt x="80192" y="687326"/>
                    <a:pt x="108448" y="696998"/>
                  </a:cubicBezTo>
                  <a:cubicBezTo>
                    <a:pt x="136703" y="707057"/>
                    <a:pt x="166894" y="705123"/>
                    <a:pt x="193988" y="691969"/>
                  </a:cubicBezTo>
                  <a:cubicBezTo>
                    <a:pt x="246242" y="666435"/>
                    <a:pt x="275852" y="612393"/>
                    <a:pt x="273022" y="557589"/>
                  </a:cubicBezTo>
                  <a:lnTo>
                    <a:pt x="260987" y="511168"/>
                  </a:lnTo>
                  <a:lnTo>
                    <a:pt x="248407" y="506519"/>
                  </a:lnTo>
                  <a:cubicBezTo>
                    <a:pt x="230889" y="495875"/>
                    <a:pt x="217436" y="478553"/>
                    <a:pt x="212210" y="457070"/>
                  </a:cubicBezTo>
                  <a:lnTo>
                    <a:pt x="211440" y="445016"/>
                  </a:lnTo>
                  <a:lnTo>
                    <a:pt x="156831" y="413417"/>
                  </a:lnTo>
                  <a:lnTo>
                    <a:pt x="140081" y="411081"/>
                  </a:lnTo>
                  <a:lnTo>
                    <a:pt x="130907" y="417189"/>
                  </a:lnTo>
                  <a:cubicBezTo>
                    <a:pt x="96263" y="434409"/>
                    <a:pt x="44974" y="443405"/>
                    <a:pt x="1620" y="448097"/>
                  </a:cubicBezTo>
                  <a:lnTo>
                    <a:pt x="0" y="448244"/>
                  </a:lnTo>
                  <a:lnTo>
                    <a:pt x="3862" y="435804"/>
                  </a:lnTo>
                  <a:lnTo>
                    <a:pt x="14805" y="434726"/>
                  </a:lnTo>
                  <a:cubicBezTo>
                    <a:pt x="31515" y="432609"/>
                    <a:pt x="48921" y="429841"/>
                    <a:pt x="65664" y="426222"/>
                  </a:cubicBezTo>
                  <a:lnTo>
                    <a:pt x="120779" y="408389"/>
                  </a:lnTo>
                  <a:lnTo>
                    <a:pt x="88176" y="403842"/>
                  </a:lnTo>
                  <a:cubicBezTo>
                    <a:pt x="65194" y="405196"/>
                    <a:pt x="42454" y="411096"/>
                    <a:pt x="20972" y="421542"/>
                  </a:cubicBezTo>
                  <a:cubicBezTo>
                    <a:pt x="18263" y="423089"/>
                    <a:pt x="14779" y="421542"/>
                    <a:pt x="13231" y="418834"/>
                  </a:cubicBezTo>
                  <a:cubicBezTo>
                    <a:pt x="12070" y="415739"/>
                    <a:pt x="13231" y="412257"/>
                    <a:pt x="15940" y="411096"/>
                  </a:cubicBezTo>
                  <a:cubicBezTo>
                    <a:pt x="38777" y="399877"/>
                    <a:pt x="63065" y="393493"/>
                    <a:pt x="87595" y="391994"/>
                  </a:cubicBezTo>
                  <a:lnTo>
                    <a:pt x="136967" y="398885"/>
                  </a:lnTo>
                  <a:lnTo>
                    <a:pt x="176129" y="371152"/>
                  </a:lnTo>
                  <a:cubicBezTo>
                    <a:pt x="218171" y="330194"/>
                    <a:pt x="236969" y="275850"/>
                    <a:pt x="245098" y="232607"/>
                  </a:cubicBezTo>
                  <a:cubicBezTo>
                    <a:pt x="253614" y="187720"/>
                    <a:pt x="267936" y="152312"/>
                    <a:pt x="286807" y="127934"/>
                  </a:cubicBezTo>
                  <a:lnTo>
                    <a:pt x="310386" y="106937"/>
                  </a:lnTo>
                  <a:lnTo>
                    <a:pt x="308201" y="107678"/>
                  </a:lnTo>
                  <a:lnTo>
                    <a:pt x="311874" y="105611"/>
                  </a:lnTo>
                  <a:lnTo>
                    <a:pt x="318366" y="99831"/>
                  </a:lnTo>
                  <a:lnTo>
                    <a:pt x="325838" y="97755"/>
                  </a:lnTo>
                  <a:lnTo>
                    <a:pt x="352391" y="82815"/>
                  </a:lnTo>
                  <a:cubicBezTo>
                    <a:pt x="370058" y="76140"/>
                    <a:pt x="390096" y="71497"/>
                    <a:pt x="410811" y="70142"/>
                  </a:cubicBezTo>
                  <a:cubicBezTo>
                    <a:pt x="427461" y="68982"/>
                    <a:pt x="441400" y="68982"/>
                    <a:pt x="461922" y="67821"/>
                  </a:cubicBezTo>
                  <a:cubicBezTo>
                    <a:pt x="477411" y="67434"/>
                    <a:pt x="492512" y="66660"/>
                    <a:pt x="492512" y="56212"/>
                  </a:cubicBezTo>
                  <a:cubicBezTo>
                    <a:pt x="492899" y="51955"/>
                    <a:pt x="491350" y="46538"/>
                    <a:pt x="481283" y="46151"/>
                  </a:cubicBezTo>
                  <a:cubicBezTo>
                    <a:pt x="490963" y="44216"/>
                    <a:pt x="495997" y="48472"/>
                    <a:pt x="497545" y="56986"/>
                  </a:cubicBezTo>
                  <a:cubicBezTo>
                    <a:pt x="499094" y="66660"/>
                    <a:pt x="494835" y="74012"/>
                    <a:pt x="489027" y="80977"/>
                  </a:cubicBezTo>
                  <a:lnTo>
                    <a:pt x="487344" y="82691"/>
                  </a:lnTo>
                  <a:lnTo>
                    <a:pt x="490158" y="83222"/>
                  </a:lnTo>
                  <a:cubicBezTo>
                    <a:pt x="498285" y="85156"/>
                    <a:pt x="498285" y="85156"/>
                    <a:pt x="498285" y="85156"/>
                  </a:cubicBezTo>
                  <a:cubicBezTo>
                    <a:pt x="566011" y="99082"/>
                    <a:pt x="606260" y="98308"/>
                    <a:pt x="639543" y="53825"/>
                  </a:cubicBezTo>
                  <a:cubicBezTo>
                    <a:pt x="646122" y="45025"/>
                    <a:pt x="650573" y="34702"/>
                    <a:pt x="653004" y="23696"/>
                  </a:cubicBezTo>
                  <a:close/>
                  <a:moveTo>
                    <a:pt x="616210" y="0"/>
                  </a:moveTo>
                  <a:lnTo>
                    <a:pt x="615064" y="4217"/>
                  </a:lnTo>
                  <a:cubicBezTo>
                    <a:pt x="611678" y="7988"/>
                    <a:pt x="606647" y="10696"/>
                    <a:pt x="601229" y="12436"/>
                  </a:cubicBezTo>
                  <a:cubicBezTo>
                    <a:pt x="600842" y="13210"/>
                    <a:pt x="600455" y="13983"/>
                    <a:pt x="599681" y="14370"/>
                  </a:cubicBezTo>
                  <a:cubicBezTo>
                    <a:pt x="599294" y="14757"/>
                    <a:pt x="599294" y="15144"/>
                    <a:pt x="598907" y="15531"/>
                  </a:cubicBezTo>
                  <a:cubicBezTo>
                    <a:pt x="601616" y="15918"/>
                    <a:pt x="605486" y="15918"/>
                    <a:pt x="610517" y="13597"/>
                  </a:cubicBezTo>
                  <a:cubicBezTo>
                    <a:pt x="603938" y="23267"/>
                    <a:pt x="587297" y="30616"/>
                    <a:pt x="572203" y="31390"/>
                  </a:cubicBezTo>
                  <a:cubicBezTo>
                    <a:pt x="569107" y="31777"/>
                    <a:pt x="566398" y="32550"/>
                    <a:pt x="563302" y="32550"/>
                  </a:cubicBezTo>
                  <a:cubicBezTo>
                    <a:pt x="548983" y="33711"/>
                    <a:pt x="535438" y="29069"/>
                    <a:pt x="524601" y="19786"/>
                  </a:cubicBezTo>
                  <a:lnTo>
                    <a:pt x="517056" y="9995"/>
                  </a:lnTo>
                  <a:lnTo>
                    <a:pt x="530588" y="8631"/>
                  </a:lnTo>
                  <a:lnTo>
                    <a:pt x="532342" y="10889"/>
                  </a:lnTo>
                  <a:cubicBezTo>
                    <a:pt x="540856" y="18238"/>
                    <a:pt x="551305" y="21720"/>
                    <a:pt x="562528" y="20946"/>
                  </a:cubicBezTo>
                  <a:cubicBezTo>
                    <a:pt x="573364" y="20172"/>
                    <a:pt x="583813" y="15144"/>
                    <a:pt x="590780" y="6634"/>
                  </a:cubicBezTo>
                  <a:lnTo>
                    <a:pt x="592185" y="2422"/>
                  </a:lnTo>
                  <a:close/>
                </a:path>
              </a:pathLst>
            </a:custGeom>
            <a:solidFill>
              <a:srgbClr val="80A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</p:grpSp>
      <p:sp>
        <p:nvSpPr>
          <p:cNvPr id="435" name="文本框 434"/>
          <p:cNvSpPr txBox="1"/>
          <p:nvPr/>
        </p:nvSpPr>
        <p:spPr>
          <a:xfrm>
            <a:off x="6866982" y="1647669"/>
            <a:ext cx="615553" cy="738664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algn="ctr"/>
            <a:r>
              <a:rPr lang="zh-CN" altLang="en-US" sz="4800" dirty="0">
                <a:solidFill>
                  <a:srgbClr val="004DA1"/>
                </a:solidFill>
                <a:cs typeface="+mn-ea"/>
                <a:sym typeface="+mn-lt"/>
              </a:rPr>
              <a:t>贰</a:t>
            </a:r>
            <a:endParaRPr lang="en-US" altLang="zh-CN" sz="4800" dirty="0">
              <a:solidFill>
                <a:srgbClr val="004DA1"/>
              </a:solidFill>
              <a:cs typeface="+mn-ea"/>
              <a:sym typeface="+mn-lt"/>
            </a:endParaRPr>
          </a:p>
        </p:txBody>
      </p:sp>
      <p:sp>
        <p:nvSpPr>
          <p:cNvPr id="879" name="文本框 878"/>
          <p:cNvSpPr txBox="1"/>
          <p:nvPr/>
        </p:nvSpPr>
        <p:spPr>
          <a:xfrm>
            <a:off x="6867527" y="2736813"/>
            <a:ext cx="615553" cy="1958228"/>
          </a:xfrm>
          <a:prstGeom prst="rect">
            <a:avLst/>
          </a:prstGeom>
          <a:noFill/>
          <a:effectLst/>
        </p:spPr>
        <p:txBody>
          <a:bodyPr vert="eaVert" wrap="none" rtlCol="0" anchor="ctr">
            <a:spAutoFit/>
          </a:bodyPr>
          <a:lstStyle/>
          <a:p>
            <a:r>
              <a:rPr lang="zh-CN" altLang="en-US" sz="2800" dirty="0" smtClean="0">
                <a:solidFill>
                  <a:srgbClr val="004DA1"/>
                </a:solidFill>
                <a:cs typeface="+mn-ea"/>
                <a:sym typeface="+mn-lt"/>
              </a:rPr>
              <a:t>家规介绍</a:t>
            </a:r>
            <a:endParaRPr lang="en-US" altLang="zh-CN" sz="2800" dirty="0">
              <a:solidFill>
                <a:srgbClr val="004DA1"/>
              </a:solidFill>
              <a:cs typeface="+mn-ea"/>
              <a:sym typeface="+mn-lt"/>
            </a:endParaRPr>
          </a:p>
        </p:txBody>
      </p:sp>
      <p:grpSp>
        <p:nvGrpSpPr>
          <p:cNvPr id="701" name="组合 700"/>
          <p:cNvGrpSpPr/>
          <p:nvPr/>
        </p:nvGrpSpPr>
        <p:grpSpPr>
          <a:xfrm>
            <a:off x="8508509" y="1569919"/>
            <a:ext cx="944966" cy="944966"/>
            <a:chOff x="6546542" y="2462770"/>
            <a:chExt cx="1350694" cy="1350694"/>
          </a:xfrm>
        </p:grpSpPr>
        <p:sp>
          <p:nvSpPr>
            <p:cNvPr id="767" name="椭圆 766"/>
            <p:cNvSpPr/>
            <p:nvPr/>
          </p:nvSpPr>
          <p:spPr>
            <a:xfrm>
              <a:off x="6546542" y="2462770"/>
              <a:ext cx="1350694" cy="1350694"/>
            </a:xfrm>
            <a:prstGeom prst="ellipse">
              <a:avLst/>
            </a:prstGeom>
            <a:gradFill flip="none" rotWithShape="1">
              <a:gsLst>
                <a:gs pos="0">
                  <a:srgbClr val="FFFFFF"/>
                </a:gs>
                <a:gs pos="100000">
                  <a:srgbClr val="D5DBDF"/>
                </a:gs>
              </a:gsLst>
              <a:path path="circle">
                <a:fillToRect l="100000" t="100000"/>
              </a:path>
              <a:tileRect r="-100000" b="-100000"/>
            </a:gradFill>
            <a:ln w="25400">
              <a:gradFill flip="none" rotWithShape="1">
                <a:gsLst>
                  <a:gs pos="0">
                    <a:srgbClr val="7F98A5"/>
                  </a:gs>
                  <a:gs pos="100000">
                    <a:srgbClr val="FFFFFF"/>
                  </a:gs>
                </a:gsLst>
                <a:path path="circle">
                  <a:fillToRect l="100000" t="100000"/>
                </a:path>
                <a:tileRect r="-100000" b="-100000"/>
              </a:gradFill>
            </a:ln>
            <a:effectLst>
              <a:outerShdw blurRad="190500" dist="635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65" name="任意多边形 764"/>
            <p:cNvSpPr/>
            <p:nvPr/>
          </p:nvSpPr>
          <p:spPr bwMode="auto">
            <a:xfrm>
              <a:off x="6653377" y="2522189"/>
              <a:ext cx="1122352" cy="1265586"/>
            </a:xfrm>
            <a:custGeom>
              <a:avLst/>
              <a:gdLst>
                <a:gd name="connsiteX0" fmla="*/ 783990 w 1147210"/>
                <a:gd name="connsiteY0" fmla="*/ 1208024 h 1293616"/>
                <a:gd name="connsiteX1" fmla="*/ 780039 w 1147210"/>
                <a:gd name="connsiteY1" fmla="*/ 1225147 h 1293616"/>
                <a:gd name="connsiteX2" fmla="*/ 782194 w 1147210"/>
                <a:gd name="connsiteY2" fmla="*/ 1257608 h 1293616"/>
                <a:gd name="connsiteX3" fmla="*/ 785427 w 1147210"/>
                <a:gd name="connsiteY3" fmla="*/ 1225147 h 1293616"/>
                <a:gd name="connsiteX4" fmla="*/ 783990 w 1147210"/>
                <a:gd name="connsiteY4" fmla="*/ 1208024 h 1293616"/>
                <a:gd name="connsiteX5" fmla="*/ 770871 w 1147210"/>
                <a:gd name="connsiteY5" fmla="*/ 1185187 h 1293616"/>
                <a:gd name="connsiteX6" fmla="*/ 763330 w 1147210"/>
                <a:gd name="connsiteY6" fmla="*/ 1189857 h 1293616"/>
                <a:gd name="connsiteX7" fmla="*/ 753276 w 1147210"/>
                <a:gd name="connsiteY7" fmla="*/ 1192731 h 1293616"/>
                <a:gd name="connsiteX8" fmla="*/ 761894 w 1147210"/>
                <a:gd name="connsiteY8" fmla="*/ 1188420 h 1293616"/>
                <a:gd name="connsiteX9" fmla="*/ 770871 w 1147210"/>
                <a:gd name="connsiteY9" fmla="*/ 1185187 h 1293616"/>
                <a:gd name="connsiteX10" fmla="*/ 608562 w 1147210"/>
                <a:gd name="connsiteY10" fmla="*/ 1169671 h 1293616"/>
                <a:gd name="connsiteX11" fmla="*/ 621302 w 1147210"/>
                <a:gd name="connsiteY11" fmla="*/ 1188080 h 1293616"/>
                <a:gd name="connsiteX12" fmla="*/ 599183 w 1147210"/>
                <a:gd name="connsiteY12" fmla="*/ 1219882 h 1293616"/>
                <a:gd name="connsiteX13" fmla="*/ 594274 w 1147210"/>
                <a:gd name="connsiteY13" fmla="*/ 1221106 h 1293616"/>
                <a:gd name="connsiteX14" fmla="*/ 592465 w 1147210"/>
                <a:gd name="connsiteY14" fmla="*/ 1216480 h 1293616"/>
                <a:gd name="connsiteX15" fmla="*/ 597316 w 1147210"/>
                <a:gd name="connsiteY15" fmla="*/ 1215903 h 1293616"/>
                <a:gd name="connsiteX16" fmla="*/ 617379 w 1147210"/>
                <a:gd name="connsiteY16" fmla="*/ 1191291 h 1293616"/>
                <a:gd name="connsiteX17" fmla="*/ 592055 w 1147210"/>
                <a:gd name="connsiteY17" fmla="*/ 1181660 h 1293616"/>
                <a:gd name="connsiteX18" fmla="*/ 589379 w 1147210"/>
                <a:gd name="connsiteY18" fmla="*/ 1208590 h 1293616"/>
                <a:gd name="connsiteX19" fmla="*/ 592465 w 1147210"/>
                <a:gd name="connsiteY19" fmla="*/ 1216480 h 1293616"/>
                <a:gd name="connsiteX20" fmla="*/ 588998 w 1147210"/>
                <a:gd name="connsiteY20" fmla="*/ 1216893 h 1293616"/>
                <a:gd name="connsiteX21" fmla="*/ 588006 w 1147210"/>
                <a:gd name="connsiteY21" fmla="*/ 1216798 h 1293616"/>
                <a:gd name="connsiteX22" fmla="*/ 585110 w 1147210"/>
                <a:gd name="connsiteY22" fmla="*/ 1204455 h 1293616"/>
                <a:gd name="connsiteX23" fmla="*/ 600258 w 1147210"/>
                <a:gd name="connsiteY23" fmla="*/ 1170245 h 1293616"/>
                <a:gd name="connsiteX24" fmla="*/ 608562 w 1147210"/>
                <a:gd name="connsiteY24" fmla="*/ 1169671 h 1293616"/>
                <a:gd name="connsiteX25" fmla="*/ 820512 w 1147210"/>
                <a:gd name="connsiteY25" fmla="*/ 1162025 h 1293616"/>
                <a:gd name="connsiteX26" fmla="*/ 865737 w 1147210"/>
                <a:gd name="connsiteY26" fmla="*/ 1186013 h 1293616"/>
                <a:gd name="connsiteX27" fmla="*/ 882222 w 1147210"/>
                <a:gd name="connsiteY27" fmla="*/ 1223915 h 1293616"/>
                <a:gd name="connsiteX28" fmla="*/ 881289 w 1147210"/>
                <a:gd name="connsiteY28" fmla="*/ 1231879 h 1293616"/>
                <a:gd name="connsiteX29" fmla="*/ 873518 w 1147210"/>
                <a:gd name="connsiteY29" fmla="*/ 1236097 h 1293616"/>
                <a:gd name="connsiteX30" fmla="*/ 870732 w 1147210"/>
                <a:gd name="connsiteY30" fmla="*/ 1214194 h 1293616"/>
                <a:gd name="connsiteX31" fmla="*/ 785129 w 1147210"/>
                <a:gd name="connsiteY31" fmla="*/ 1180469 h 1293616"/>
                <a:gd name="connsiteX32" fmla="*/ 780073 w 1147210"/>
                <a:gd name="connsiteY32" fmla="*/ 1186819 h 1293616"/>
                <a:gd name="connsiteX33" fmla="*/ 782655 w 1147210"/>
                <a:gd name="connsiteY33" fmla="*/ 1187189 h 1293616"/>
                <a:gd name="connsiteX34" fmla="*/ 799746 w 1147210"/>
                <a:gd name="connsiteY34" fmla="*/ 1201339 h 1293616"/>
                <a:gd name="connsiteX35" fmla="*/ 790944 w 1147210"/>
                <a:gd name="connsiteY35" fmla="*/ 1194515 h 1293616"/>
                <a:gd name="connsiteX36" fmla="*/ 785105 w 1147210"/>
                <a:gd name="connsiteY36" fmla="*/ 1192318 h 1293616"/>
                <a:gd name="connsiteX37" fmla="*/ 789854 w 1147210"/>
                <a:gd name="connsiteY37" fmla="*/ 1196302 h 1293616"/>
                <a:gd name="connsiteX38" fmla="*/ 792523 w 1147210"/>
                <a:gd name="connsiteY38" fmla="*/ 1217714 h 1293616"/>
                <a:gd name="connsiteX39" fmla="*/ 783981 w 1147210"/>
                <a:gd name="connsiteY39" fmla="*/ 1270529 h 1293616"/>
                <a:gd name="connsiteX40" fmla="*/ 780066 w 1147210"/>
                <a:gd name="connsiteY40" fmla="*/ 1264105 h 1293616"/>
                <a:gd name="connsiteX41" fmla="*/ 776863 w 1147210"/>
                <a:gd name="connsiteY41" fmla="*/ 1270885 h 1293616"/>
                <a:gd name="connsiteX42" fmla="*/ 759067 w 1147210"/>
                <a:gd name="connsiteY42" fmla="*/ 1220212 h 1293616"/>
                <a:gd name="connsiteX43" fmla="*/ 758444 w 1147210"/>
                <a:gd name="connsiteY43" fmla="*/ 1198889 h 1293616"/>
                <a:gd name="connsiteX44" fmla="*/ 759534 w 1147210"/>
                <a:gd name="connsiteY44" fmla="*/ 1197589 h 1293616"/>
                <a:gd name="connsiteX45" fmla="*/ 755958 w 1147210"/>
                <a:gd name="connsiteY45" fmla="*/ 1200001 h 1293616"/>
                <a:gd name="connsiteX46" fmla="*/ 747201 w 1147210"/>
                <a:gd name="connsiteY46" fmla="*/ 1212043 h 1293616"/>
                <a:gd name="connsiteX47" fmla="*/ 760069 w 1147210"/>
                <a:gd name="connsiteY47" fmla="*/ 1192776 h 1293616"/>
                <a:gd name="connsiteX48" fmla="*/ 766034 w 1147210"/>
                <a:gd name="connsiteY48" fmla="*/ 1190507 h 1293616"/>
                <a:gd name="connsiteX49" fmla="*/ 769908 w 1147210"/>
                <a:gd name="connsiteY49" fmla="*/ 1188578 h 1293616"/>
                <a:gd name="connsiteX50" fmla="*/ 775773 w 1147210"/>
                <a:gd name="connsiteY50" fmla="*/ 1178697 h 1293616"/>
                <a:gd name="connsiteX51" fmla="*/ 820512 w 1147210"/>
                <a:gd name="connsiteY51" fmla="*/ 1162025 h 1293616"/>
                <a:gd name="connsiteX52" fmla="*/ 973401 w 1147210"/>
                <a:gd name="connsiteY52" fmla="*/ 1090751 h 1293616"/>
                <a:gd name="connsiteX53" fmla="*/ 980197 w 1147210"/>
                <a:gd name="connsiteY53" fmla="*/ 1109631 h 1293616"/>
                <a:gd name="connsiteX54" fmla="*/ 1002374 w 1147210"/>
                <a:gd name="connsiteY54" fmla="*/ 1140980 h 1293616"/>
                <a:gd name="connsiteX55" fmla="*/ 985205 w 1147210"/>
                <a:gd name="connsiteY55" fmla="*/ 1106781 h 1293616"/>
                <a:gd name="connsiteX56" fmla="*/ 973401 w 1147210"/>
                <a:gd name="connsiteY56" fmla="*/ 1090751 h 1293616"/>
                <a:gd name="connsiteX57" fmla="*/ 948088 w 1147210"/>
                <a:gd name="connsiteY57" fmla="*/ 1073537 h 1293616"/>
                <a:gd name="connsiteX58" fmla="*/ 944525 w 1147210"/>
                <a:gd name="connsiteY58" fmla="*/ 1081760 h 1293616"/>
                <a:gd name="connsiteX59" fmla="*/ 937401 w 1147210"/>
                <a:gd name="connsiteY59" fmla="*/ 1089983 h 1293616"/>
                <a:gd name="connsiteX60" fmla="*/ 942388 w 1147210"/>
                <a:gd name="connsiteY60" fmla="*/ 1081403 h 1293616"/>
                <a:gd name="connsiteX61" fmla="*/ 948088 w 1147210"/>
                <a:gd name="connsiteY61" fmla="*/ 1073537 h 1293616"/>
                <a:gd name="connsiteX62" fmla="*/ 635570 w 1147210"/>
                <a:gd name="connsiteY62" fmla="*/ 1072376 h 1293616"/>
                <a:gd name="connsiteX63" fmla="*/ 664818 w 1147210"/>
                <a:gd name="connsiteY63" fmla="*/ 1082141 h 1293616"/>
                <a:gd name="connsiteX64" fmla="*/ 670881 w 1147210"/>
                <a:gd name="connsiteY64" fmla="*/ 1126371 h 1293616"/>
                <a:gd name="connsiteX65" fmla="*/ 626296 w 1147210"/>
                <a:gd name="connsiteY65" fmla="*/ 1138143 h 1293616"/>
                <a:gd name="connsiteX66" fmla="*/ 632716 w 1147210"/>
                <a:gd name="connsiteY66" fmla="*/ 1107823 h 1293616"/>
                <a:gd name="connsiteX67" fmla="*/ 634500 w 1147210"/>
                <a:gd name="connsiteY67" fmla="*/ 1111747 h 1293616"/>
                <a:gd name="connsiteX68" fmla="*/ 663748 w 1147210"/>
                <a:gd name="connsiteY68" fmla="*/ 1129582 h 1293616"/>
                <a:gd name="connsiteX69" fmla="*/ 650194 w 1147210"/>
                <a:gd name="connsiteY69" fmla="*/ 1080001 h 1293616"/>
                <a:gd name="connsiteX70" fmla="*/ 540692 w 1147210"/>
                <a:gd name="connsiteY70" fmla="*/ 1149200 h 1293616"/>
                <a:gd name="connsiteX71" fmla="*/ 564947 w 1147210"/>
                <a:gd name="connsiteY71" fmla="*/ 1209482 h 1293616"/>
                <a:gd name="connsiteX72" fmla="*/ 580462 w 1147210"/>
                <a:gd name="connsiteY72" fmla="*/ 1216070 h 1293616"/>
                <a:gd name="connsiteX73" fmla="*/ 588006 w 1147210"/>
                <a:gd name="connsiteY73" fmla="*/ 1216798 h 1293616"/>
                <a:gd name="connsiteX74" fmla="*/ 588131 w 1147210"/>
                <a:gd name="connsiteY74" fmla="*/ 1217329 h 1293616"/>
                <a:gd name="connsiteX75" fmla="*/ 590162 w 1147210"/>
                <a:gd name="connsiteY75" fmla="*/ 1221566 h 1293616"/>
                <a:gd name="connsiteX76" fmla="*/ 585278 w 1147210"/>
                <a:gd name="connsiteY76" fmla="*/ 1221610 h 1293616"/>
                <a:gd name="connsiteX77" fmla="*/ 543189 w 1147210"/>
                <a:gd name="connsiteY77" fmla="*/ 1189150 h 1293616"/>
                <a:gd name="connsiteX78" fmla="*/ 604182 w 1147210"/>
                <a:gd name="connsiteY78" fmla="*/ 1075721 h 1293616"/>
                <a:gd name="connsiteX79" fmla="*/ 635570 w 1147210"/>
                <a:gd name="connsiteY79" fmla="*/ 1072376 h 1293616"/>
                <a:gd name="connsiteX80" fmla="*/ 628667 w 1147210"/>
                <a:gd name="connsiteY80" fmla="*/ 936860 h 1293616"/>
                <a:gd name="connsiteX81" fmla="*/ 636637 w 1147210"/>
                <a:gd name="connsiteY81" fmla="*/ 942730 h 1293616"/>
                <a:gd name="connsiteX82" fmla="*/ 630934 w 1147210"/>
                <a:gd name="connsiteY82" fmla="*/ 992318 h 1293616"/>
                <a:gd name="connsiteX83" fmla="*/ 632716 w 1147210"/>
                <a:gd name="connsiteY83" fmla="*/ 992675 h 1293616"/>
                <a:gd name="connsiteX84" fmla="*/ 632716 w 1147210"/>
                <a:gd name="connsiteY84" fmla="*/ 991961 h 1293616"/>
                <a:gd name="connsiteX85" fmla="*/ 633786 w 1147210"/>
                <a:gd name="connsiteY85" fmla="*/ 990534 h 1293616"/>
                <a:gd name="connsiteX86" fmla="*/ 635212 w 1147210"/>
                <a:gd name="connsiteY86" fmla="*/ 990534 h 1293616"/>
                <a:gd name="connsiteX87" fmla="*/ 637351 w 1147210"/>
                <a:gd name="connsiteY87" fmla="*/ 984826 h 1293616"/>
                <a:gd name="connsiteX88" fmla="*/ 643411 w 1147210"/>
                <a:gd name="connsiteY88" fmla="*/ 977334 h 1293616"/>
                <a:gd name="connsiteX89" fmla="*/ 649828 w 1147210"/>
                <a:gd name="connsiteY89" fmla="*/ 971626 h 1293616"/>
                <a:gd name="connsiteX90" fmla="*/ 650541 w 1147210"/>
                <a:gd name="connsiteY90" fmla="*/ 971270 h 1293616"/>
                <a:gd name="connsiteX91" fmla="*/ 650897 w 1147210"/>
                <a:gd name="connsiteY91" fmla="*/ 970556 h 1293616"/>
                <a:gd name="connsiteX92" fmla="*/ 651966 w 1147210"/>
                <a:gd name="connsiteY92" fmla="*/ 970556 h 1293616"/>
                <a:gd name="connsiteX93" fmla="*/ 652680 w 1147210"/>
                <a:gd name="connsiteY93" fmla="*/ 971270 h 1293616"/>
                <a:gd name="connsiteX94" fmla="*/ 652680 w 1147210"/>
                <a:gd name="connsiteY94" fmla="*/ 971626 h 1293616"/>
                <a:gd name="connsiteX95" fmla="*/ 651966 w 1147210"/>
                <a:gd name="connsiteY95" fmla="*/ 972697 h 1293616"/>
                <a:gd name="connsiteX96" fmla="*/ 650897 w 1147210"/>
                <a:gd name="connsiteY96" fmla="*/ 972697 h 1293616"/>
                <a:gd name="connsiteX97" fmla="*/ 650541 w 1147210"/>
                <a:gd name="connsiteY97" fmla="*/ 972697 h 1293616"/>
                <a:gd name="connsiteX98" fmla="*/ 643767 w 1147210"/>
                <a:gd name="connsiteY98" fmla="*/ 978048 h 1293616"/>
                <a:gd name="connsiteX99" fmla="*/ 638420 w 1147210"/>
                <a:gd name="connsiteY99" fmla="*/ 985183 h 1293616"/>
                <a:gd name="connsiteX100" fmla="*/ 635925 w 1147210"/>
                <a:gd name="connsiteY100" fmla="*/ 990891 h 1293616"/>
                <a:gd name="connsiteX101" fmla="*/ 636637 w 1147210"/>
                <a:gd name="connsiteY101" fmla="*/ 991248 h 1293616"/>
                <a:gd name="connsiteX102" fmla="*/ 636994 w 1147210"/>
                <a:gd name="connsiteY102" fmla="*/ 991961 h 1293616"/>
                <a:gd name="connsiteX103" fmla="*/ 643411 w 1147210"/>
                <a:gd name="connsiteY103" fmla="*/ 992318 h 1293616"/>
                <a:gd name="connsiteX104" fmla="*/ 652323 w 1147210"/>
                <a:gd name="connsiteY104" fmla="*/ 990891 h 1293616"/>
                <a:gd name="connsiteX105" fmla="*/ 659809 w 1147210"/>
                <a:gd name="connsiteY105" fmla="*/ 987324 h 1293616"/>
                <a:gd name="connsiteX106" fmla="*/ 659809 w 1147210"/>
                <a:gd name="connsiteY106" fmla="*/ 986610 h 1293616"/>
                <a:gd name="connsiteX107" fmla="*/ 660522 w 1147210"/>
                <a:gd name="connsiteY107" fmla="*/ 985540 h 1293616"/>
                <a:gd name="connsiteX108" fmla="*/ 661592 w 1147210"/>
                <a:gd name="connsiteY108" fmla="*/ 985540 h 1293616"/>
                <a:gd name="connsiteX109" fmla="*/ 661948 w 1147210"/>
                <a:gd name="connsiteY109" fmla="*/ 985897 h 1293616"/>
                <a:gd name="connsiteX110" fmla="*/ 662661 w 1147210"/>
                <a:gd name="connsiteY110" fmla="*/ 986967 h 1293616"/>
                <a:gd name="connsiteX111" fmla="*/ 661592 w 1147210"/>
                <a:gd name="connsiteY111" fmla="*/ 987680 h 1293616"/>
                <a:gd name="connsiteX112" fmla="*/ 660879 w 1147210"/>
                <a:gd name="connsiteY112" fmla="*/ 988394 h 1293616"/>
                <a:gd name="connsiteX113" fmla="*/ 660522 w 1147210"/>
                <a:gd name="connsiteY113" fmla="*/ 987680 h 1293616"/>
                <a:gd name="connsiteX114" fmla="*/ 652323 w 1147210"/>
                <a:gd name="connsiteY114" fmla="*/ 991961 h 1293616"/>
                <a:gd name="connsiteX115" fmla="*/ 643411 w 1147210"/>
                <a:gd name="connsiteY115" fmla="*/ 993388 h 1293616"/>
                <a:gd name="connsiteX116" fmla="*/ 636994 w 1147210"/>
                <a:gd name="connsiteY116" fmla="*/ 993032 h 1293616"/>
                <a:gd name="connsiteX117" fmla="*/ 636994 w 1147210"/>
                <a:gd name="connsiteY117" fmla="*/ 993745 h 1293616"/>
                <a:gd name="connsiteX118" fmla="*/ 635925 w 1147210"/>
                <a:gd name="connsiteY118" fmla="*/ 994815 h 1293616"/>
                <a:gd name="connsiteX119" fmla="*/ 633786 w 1147210"/>
                <a:gd name="connsiteY119" fmla="*/ 994815 h 1293616"/>
                <a:gd name="connsiteX120" fmla="*/ 633429 w 1147210"/>
                <a:gd name="connsiteY120" fmla="*/ 995886 h 1293616"/>
                <a:gd name="connsiteX121" fmla="*/ 680842 w 1147210"/>
                <a:gd name="connsiteY121" fmla="*/ 1011939 h 1293616"/>
                <a:gd name="connsiteX122" fmla="*/ 679773 w 1147210"/>
                <a:gd name="connsiteY122" fmla="*/ 1024069 h 1293616"/>
                <a:gd name="connsiteX123" fmla="*/ 651254 w 1147210"/>
                <a:gd name="connsiteY123" fmla="*/ 1034058 h 1293616"/>
                <a:gd name="connsiteX124" fmla="*/ 644480 w 1147210"/>
                <a:gd name="connsiteY124" fmla="*/ 1031561 h 1293616"/>
                <a:gd name="connsiteX125" fmla="*/ 638064 w 1147210"/>
                <a:gd name="connsiteY125" fmla="*/ 1041193 h 1293616"/>
                <a:gd name="connsiteX126" fmla="*/ 612396 w 1147210"/>
                <a:gd name="connsiteY126" fmla="*/ 1044404 h 1293616"/>
                <a:gd name="connsiteX127" fmla="*/ 597424 w 1147210"/>
                <a:gd name="connsiteY127" fmla="*/ 1031561 h 1293616"/>
                <a:gd name="connsiteX128" fmla="*/ 609188 w 1147210"/>
                <a:gd name="connsiteY128" fmla="*/ 1009442 h 1293616"/>
                <a:gd name="connsiteX129" fmla="*/ 598493 w 1147210"/>
                <a:gd name="connsiteY129" fmla="*/ 1014080 h 1293616"/>
                <a:gd name="connsiteX130" fmla="*/ 607405 w 1147210"/>
                <a:gd name="connsiteY130" fmla="*/ 1007302 h 1293616"/>
                <a:gd name="connsiteX131" fmla="*/ 582808 w 1147210"/>
                <a:gd name="connsiteY131" fmla="*/ 1008372 h 1293616"/>
                <a:gd name="connsiteX132" fmla="*/ 577104 w 1147210"/>
                <a:gd name="connsiteY132" fmla="*/ 988751 h 1293616"/>
                <a:gd name="connsiteX133" fmla="*/ 591363 w 1147210"/>
                <a:gd name="connsiteY133" fmla="*/ 968059 h 1293616"/>
                <a:gd name="connsiteX134" fmla="*/ 603127 w 1147210"/>
                <a:gd name="connsiteY134" fmla="*/ 966632 h 1293616"/>
                <a:gd name="connsiteX135" fmla="*/ 603484 w 1147210"/>
                <a:gd name="connsiteY135" fmla="*/ 959497 h 1293616"/>
                <a:gd name="connsiteX136" fmla="*/ 625230 w 1147210"/>
                <a:gd name="connsiteY136" fmla="*/ 938805 h 1293616"/>
                <a:gd name="connsiteX137" fmla="*/ 628667 w 1147210"/>
                <a:gd name="connsiteY137" fmla="*/ 936860 h 1293616"/>
                <a:gd name="connsiteX138" fmla="*/ 837100 w 1147210"/>
                <a:gd name="connsiteY138" fmla="*/ 917549 h 1293616"/>
                <a:gd name="connsiteX139" fmla="*/ 860749 w 1147210"/>
                <a:gd name="connsiteY139" fmla="*/ 936248 h 1293616"/>
                <a:gd name="connsiteX140" fmla="*/ 869371 w 1147210"/>
                <a:gd name="connsiteY140" fmla="*/ 939755 h 1293616"/>
                <a:gd name="connsiteX141" fmla="*/ 866413 w 1147210"/>
                <a:gd name="connsiteY141" fmla="*/ 940976 h 1293616"/>
                <a:gd name="connsiteX142" fmla="*/ 866019 w 1147210"/>
                <a:gd name="connsiteY142" fmla="*/ 941081 h 1293616"/>
                <a:gd name="connsiteX143" fmla="*/ 852899 w 1147210"/>
                <a:gd name="connsiteY143" fmla="*/ 934509 h 1293616"/>
                <a:gd name="connsiteX144" fmla="*/ 832813 w 1147210"/>
                <a:gd name="connsiteY144" fmla="*/ 912947 h 1293616"/>
                <a:gd name="connsiteX145" fmla="*/ 837100 w 1147210"/>
                <a:gd name="connsiteY145" fmla="*/ 917549 h 1293616"/>
                <a:gd name="connsiteX146" fmla="*/ 834274 w 1147210"/>
                <a:gd name="connsiteY146" fmla="*/ 915315 h 1293616"/>
                <a:gd name="connsiteX147" fmla="*/ 1143720 w 1147210"/>
                <a:gd name="connsiteY147" fmla="*/ 818348 h 1293616"/>
                <a:gd name="connsiteX148" fmla="*/ 1146530 w 1147210"/>
                <a:gd name="connsiteY148" fmla="*/ 822863 h 1293616"/>
                <a:gd name="connsiteX149" fmla="*/ 1024642 w 1147210"/>
                <a:gd name="connsiteY149" fmla="*/ 926627 h 1293616"/>
                <a:gd name="connsiteX150" fmla="*/ 1004907 w 1147210"/>
                <a:gd name="connsiteY150" fmla="*/ 937855 h 1293616"/>
                <a:gd name="connsiteX151" fmla="*/ 1004459 w 1147210"/>
                <a:gd name="connsiteY151" fmla="*/ 938723 h 1293616"/>
                <a:gd name="connsiteX152" fmla="*/ 946687 w 1147210"/>
                <a:gd name="connsiteY152" fmla="*/ 1016851 h 1293616"/>
                <a:gd name="connsiteX153" fmla="*/ 950966 w 1147210"/>
                <a:gd name="connsiteY153" fmla="*/ 1055022 h 1293616"/>
                <a:gd name="connsiteX154" fmla="*/ 958244 w 1147210"/>
                <a:gd name="connsiteY154" fmla="*/ 1070201 h 1293616"/>
                <a:gd name="connsiteX155" fmla="*/ 959457 w 1147210"/>
                <a:gd name="connsiteY155" fmla="*/ 1069752 h 1293616"/>
                <a:gd name="connsiteX156" fmla="*/ 968508 w 1147210"/>
                <a:gd name="connsiteY156" fmla="*/ 1068899 h 1293616"/>
                <a:gd name="connsiteX157" fmla="*/ 983062 w 1147210"/>
                <a:gd name="connsiteY157" fmla="*/ 1075721 h 1293616"/>
                <a:gd name="connsiteX158" fmla="*/ 971231 w 1147210"/>
                <a:gd name="connsiteY158" fmla="*/ 1073135 h 1293616"/>
                <a:gd name="connsiteX159" fmla="*/ 966353 w 1147210"/>
                <a:gd name="connsiteY159" fmla="*/ 1074057 h 1293616"/>
                <a:gd name="connsiteX160" fmla="*/ 969268 w 1147210"/>
                <a:gd name="connsiteY160" fmla="*/ 1074596 h 1293616"/>
                <a:gd name="connsiteX161" fmla="*/ 986657 w 1147210"/>
                <a:gd name="connsiteY161" fmla="*/ 1095766 h 1293616"/>
                <a:gd name="connsiteX162" fmla="*/ 1009535 w 1147210"/>
                <a:gd name="connsiteY162" fmla="*/ 1147872 h 1293616"/>
                <a:gd name="connsiteX163" fmla="*/ 1006664 w 1147210"/>
                <a:gd name="connsiteY163" fmla="*/ 1150241 h 1293616"/>
                <a:gd name="connsiteX164" fmla="*/ 1004525 w 1147210"/>
                <a:gd name="connsiteY164" fmla="*/ 1148919 h 1293616"/>
                <a:gd name="connsiteX165" fmla="*/ 1004889 w 1147210"/>
                <a:gd name="connsiteY165" fmla="*/ 1151705 h 1293616"/>
                <a:gd name="connsiteX166" fmla="*/ 1002144 w 1147210"/>
                <a:gd name="connsiteY166" fmla="*/ 1153970 h 1293616"/>
                <a:gd name="connsiteX167" fmla="*/ 959495 w 1147210"/>
                <a:gd name="connsiteY167" fmla="*/ 1115030 h 1293616"/>
                <a:gd name="connsiteX168" fmla="*/ 945781 w 1147210"/>
                <a:gd name="connsiteY168" fmla="*/ 1093581 h 1293616"/>
                <a:gd name="connsiteX169" fmla="*/ 945977 w 1147210"/>
                <a:gd name="connsiteY169" fmla="*/ 1091572 h 1293616"/>
                <a:gd name="connsiteX170" fmla="*/ 944222 w 1147210"/>
                <a:gd name="connsiteY170" fmla="*/ 1096055 h 1293616"/>
                <a:gd name="connsiteX171" fmla="*/ 943775 w 1147210"/>
                <a:gd name="connsiteY171" fmla="*/ 1112464 h 1293616"/>
                <a:gd name="connsiteX172" fmla="*/ 943418 w 1147210"/>
                <a:gd name="connsiteY172" fmla="*/ 1086423 h 1293616"/>
                <a:gd name="connsiteX173" fmla="*/ 949132 w 1147210"/>
                <a:gd name="connsiteY173" fmla="*/ 1073581 h 1293616"/>
                <a:gd name="connsiteX174" fmla="*/ 949651 w 1147210"/>
                <a:gd name="connsiteY174" fmla="*/ 1073389 h 1293616"/>
                <a:gd name="connsiteX175" fmla="*/ 949445 w 1147210"/>
                <a:gd name="connsiteY175" fmla="*/ 1073060 h 1293616"/>
                <a:gd name="connsiteX176" fmla="*/ 940267 w 1147210"/>
                <a:gd name="connsiteY176" fmla="*/ 1011856 h 1293616"/>
                <a:gd name="connsiteX177" fmla="*/ 962512 w 1147210"/>
                <a:gd name="connsiteY177" fmla="*/ 966906 h 1293616"/>
                <a:gd name="connsiteX178" fmla="*/ 974670 w 1147210"/>
                <a:gd name="connsiteY178" fmla="*/ 955060 h 1293616"/>
                <a:gd name="connsiteX179" fmla="*/ 955118 w 1147210"/>
                <a:gd name="connsiteY179" fmla="*/ 966184 h 1293616"/>
                <a:gd name="connsiteX180" fmla="*/ 883220 w 1147210"/>
                <a:gd name="connsiteY180" fmla="*/ 1003368 h 1293616"/>
                <a:gd name="connsiteX181" fmla="*/ 746995 w 1147210"/>
                <a:gd name="connsiteY181" fmla="*/ 1086851 h 1293616"/>
                <a:gd name="connsiteX182" fmla="*/ 726400 w 1147210"/>
                <a:gd name="connsiteY182" fmla="*/ 1107438 h 1293616"/>
                <a:gd name="connsiteX183" fmla="*/ 726954 w 1147210"/>
                <a:gd name="connsiteY183" fmla="*/ 1108221 h 1293616"/>
                <a:gd name="connsiteX184" fmla="*/ 829352 w 1147210"/>
                <a:gd name="connsiteY184" fmla="*/ 1136407 h 1293616"/>
                <a:gd name="connsiteX185" fmla="*/ 860035 w 1147210"/>
                <a:gd name="connsiteY185" fmla="*/ 1087884 h 1293616"/>
                <a:gd name="connsiteX186" fmla="*/ 816151 w 1147210"/>
                <a:gd name="connsiteY186" fmla="*/ 1104653 h 1293616"/>
                <a:gd name="connsiteX187" fmla="*/ 813653 w 1147210"/>
                <a:gd name="connsiteY187" fmla="*/ 1103583 h 1293616"/>
                <a:gd name="connsiteX188" fmla="*/ 840412 w 1147210"/>
                <a:gd name="connsiteY188" fmla="*/ 1073255 h 1293616"/>
                <a:gd name="connsiteX189" fmla="*/ 863603 w 1147210"/>
                <a:gd name="connsiteY189" fmla="*/ 1087884 h 1293616"/>
                <a:gd name="connsiteX190" fmla="*/ 810085 w 1147210"/>
                <a:gd name="connsiteY190" fmla="*/ 1143186 h 1293616"/>
                <a:gd name="connsiteX191" fmla="*/ 729498 w 1147210"/>
                <a:gd name="connsiteY191" fmla="*/ 1116580 h 1293616"/>
                <a:gd name="connsiteX192" fmla="*/ 724031 w 1147210"/>
                <a:gd name="connsiteY192" fmla="*/ 1109982 h 1293616"/>
                <a:gd name="connsiteX193" fmla="*/ 705969 w 1147210"/>
                <a:gd name="connsiteY193" fmla="*/ 1134524 h 1293616"/>
                <a:gd name="connsiteX194" fmla="*/ 692338 w 1147210"/>
                <a:gd name="connsiteY194" fmla="*/ 1162825 h 1293616"/>
                <a:gd name="connsiteX195" fmla="*/ 693676 w 1147210"/>
                <a:gd name="connsiteY195" fmla="*/ 1265474 h 1293616"/>
                <a:gd name="connsiteX196" fmla="*/ 710471 w 1147210"/>
                <a:gd name="connsiteY196" fmla="*/ 1292232 h 1293616"/>
                <a:gd name="connsiteX197" fmla="*/ 696743 w 1147210"/>
                <a:gd name="connsiteY197" fmla="*/ 1293616 h 1293616"/>
                <a:gd name="connsiteX198" fmla="*/ 680160 w 1147210"/>
                <a:gd name="connsiteY198" fmla="*/ 1259881 h 1293616"/>
                <a:gd name="connsiteX199" fmla="*/ 673444 w 1147210"/>
                <a:gd name="connsiteY199" fmla="*/ 1222577 h 1293616"/>
                <a:gd name="connsiteX200" fmla="*/ 673479 w 1147210"/>
                <a:gd name="connsiteY200" fmla="*/ 1221620 h 1293616"/>
                <a:gd name="connsiteX201" fmla="*/ 669990 w 1147210"/>
                <a:gd name="connsiteY201" fmla="*/ 1230572 h 1293616"/>
                <a:gd name="connsiteX202" fmla="*/ 646983 w 1147210"/>
                <a:gd name="connsiteY202" fmla="*/ 1249789 h 1293616"/>
                <a:gd name="connsiteX203" fmla="*/ 592152 w 1147210"/>
                <a:gd name="connsiteY203" fmla="*/ 1225717 h 1293616"/>
                <a:gd name="connsiteX204" fmla="*/ 590162 w 1147210"/>
                <a:gd name="connsiteY204" fmla="*/ 1221566 h 1293616"/>
                <a:gd name="connsiteX205" fmla="*/ 592516 w 1147210"/>
                <a:gd name="connsiteY205" fmla="*/ 1221544 h 1293616"/>
                <a:gd name="connsiteX206" fmla="*/ 594274 w 1147210"/>
                <a:gd name="connsiteY206" fmla="*/ 1221106 h 1293616"/>
                <a:gd name="connsiteX207" fmla="*/ 594462 w 1147210"/>
                <a:gd name="connsiteY207" fmla="*/ 1221588 h 1293616"/>
                <a:gd name="connsiteX208" fmla="*/ 602755 w 1147210"/>
                <a:gd name="connsiteY208" fmla="*/ 1232311 h 1293616"/>
                <a:gd name="connsiteX209" fmla="*/ 659111 w 1147210"/>
                <a:gd name="connsiteY209" fmla="*/ 1237661 h 1293616"/>
                <a:gd name="connsiteX210" fmla="*/ 673378 w 1147210"/>
                <a:gd name="connsiteY210" fmla="*/ 1201278 h 1293616"/>
                <a:gd name="connsiteX211" fmla="*/ 674250 w 1147210"/>
                <a:gd name="connsiteY211" fmla="*/ 1200471 h 1293616"/>
                <a:gd name="connsiteX212" fmla="*/ 674364 w 1147210"/>
                <a:gd name="connsiteY212" fmla="*/ 1197339 h 1293616"/>
                <a:gd name="connsiteX213" fmla="*/ 715886 w 1147210"/>
                <a:gd name="connsiteY213" fmla="*/ 1105749 h 1293616"/>
                <a:gd name="connsiteX214" fmla="*/ 718456 w 1147210"/>
                <a:gd name="connsiteY214" fmla="*/ 1103137 h 1293616"/>
                <a:gd name="connsiteX215" fmla="*/ 710492 w 1147210"/>
                <a:gd name="connsiteY215" fmla="*/ 1087909 h 1293616"/>
                <a:gd name="connsiteX216" fmla="*/ 705547 w 1147210"/>
                <a:gd name="connsiteY216" fmla="*/ 1070044 h 1293616"/>
                <a:gd name="connsiteX217" fmla="*/ 769411 w 1147210"/>
                <a:gd name="connsiteY217" fmla="*/ 962651 h 1293616"/>
                <a:gd name="connsiteX218" fmla="*/ 842269 w 1147210"/>
                <a:gd name="connsiteY218" fmla="*/ 947448 h 1293616"/>
                <a:gd name="connsiteX219" fmla="*/ 866019 w 1147210"/>
                <a:gd name="connsiteY219" fmla="*/ 941081 h 1293616"/>
                <a:gd name="connsiteX220" fmla="*/ 870545 w 1147210"/>
                <a:gd name="connsiteY220" fmla="*/ 943349 h 1293616"/>
                <a:gd name="connsiteX221" fmla="*/ 861995 w 1147210"/>
                <a:gd name="connsiteY221" fmla="*/ 946287 h 1293616"/>
                <a:gd name="connsiteX222" fmla="*/ 714823 w 1147210"/>
                <a:gd name="connsiteY222" fmla="*/ 1016169 h 1293616"/>
                <a:gd name="connsiteX223" fmla="*/ 719891 w 1147210"/>
                <a:gd name="connsiteY223" fmla="*/ 1098222 h 1293616"/>
                <a:gd name="connsiteX224" fmla="*/ 721313 w 1147210"/>
                <a:gd name="connsiteY224" fmla="*/ 1100234 h 1293616"/>
                <a:gd name="connsiteX225" fmla="*/ 737479 w 1147210"/>
                <a:gd name="connsiteY225" fmla="*/ 1083805 h 1293616"/>
                <a:gd name="connsiteX226" fmla="*/ 922466 w 1147210"/>
                <a:gd name="connsiteY226" fmla="*/ 972689 h 1293616"/>
                <a:gd name="connsiteX227" fmla="*/ 974237 w 1147210"/>
                <a:gd name="connsiteY227" fmla="*/ 945523 h 1293616"/>
                <a:gd name="connsiteX228" fmla="*/ 959575 w 1147210"/>
                <a:gd name="connsiteY228" fmla="*/ 949901 h 1293616"/>
                <a:gd name="connsiteX229" fmla="*/ 900352 w 1147210"/>
                <a:gd name="connsiteY229" fmla="*/ 952660 h 1293616"/>
                <a:gd name="connsiteX230" fmla="*/ 875790 w 1147210"/>
                <a:gd name="connsiteY230" fmla="*/ 945976 h 1293616"/>
                <a:gd name="connsiteX231" fmla="*/ 870545 w 1147210"/>
                <a:gd name="connsiteY231" fmla="*/ 943349 h 1293616"/>
                <a:gd name="connsiteX232" fmla="*/ 874699 w 1147210"/>
                <a:gd name="connsiteY232" fmla="*/ 941921 h 1293616"/>
                <a:gd name="connsiteX233" fmla="*/ 884307 w 1147210"/>
                <a:gd name="connsiteY233" fmla="*/ 945829 h 1293616"/>
                <a:gd name="connsiteX234" fmla="*/ 989925 w 1147210"/>
                <a:gd name="connsiteY234" fmla="*/ 936011 h 1293616"/>
                <a:gd name="connsiteX235" fmla="*/ 995102 w 1147210"/>
                <a:gd name="connsiteY235" fmla="*/ 933617 h 1293616"/>
                <a:gd name="connsiteX236" fmla="*/ 1039761 w 1147210"/>
                <a:gd name="connsiteY236" fmla="*/ 906873 h 1293616"/>
                <a:gd name="connsiteX237" fmla="*/ 1141535 w 1147210"/>
                <a:gd name="connsiteY237" fmla="*/ 819653 h 1293616"/>
                <a:gd name="connsiteX238" fmla="*/ 1143720 w 1147210"/>
                <a:gd name="connsiteY238" fmla="*/ 818348 h 1293616"/>
                <a:gd name="connsiteX239" fmla="*/ 873548 w 1147210"/>
                <a:gd name="connsiteY239" fmla="*/ 783765 h 1293616"/>
                <a:gd name="connsiteX240" fmla="*/ 923543 w 1147210"/>
                <a:gd name="connsiteY240" fmla="*/ 806734 h 1293616"/>
                <a:gd name="connsiteX241" fmla="*/ 883940 w 1147210"/>
                <a:gd name="connsiteY241" fmla="*/ 938746 h 1293616"/>
                <a:gd name="connsiteX242" fmla="*/ 874699 w 1147210"/>
                <a:gd name="connsiteY242" fmla="*/ 941921 h 1293616"/>
                <a:gd name="connsiteX243" fmla="*/ 869371 w 1147210"/>
                <a:gd name="connsiteY243" fmla="*/ 939755 h 1293616"/>
                <a:gd name="connsiteX244" fmla="*/ 888667 w 1147210"/>
                <a:gd name="connsiteY244" fmla="*/ 931794 h 1293616"/>
                <a:gd name="connsiteX245" fmla="*/ 933176 w 1147210"/>
                <a:gd name="connsiteY245" fmla="*/ 875951 h 1293616"/>
                <a:gd name="connsiteX246" fmla="*/ 898211 w 1147210"/>
                <a:gd name="connsiteY246" fmla="*/ 791392 h 1293616"/>
                <a:gd name="connsiteX247" fmla="*/ 820075 w 1147210"/>
                <a:gd name="connsiteY247" fmla="*/ 823146 h 1293616"/>
                <a:gd name="connsiteX248" fmla="*/ 816998 w 1147210"/>
                <a:gd name="connsiteY248" fmla="*/ 887323 h 1293616"/>
                <a:gd name="connsiteX249" fmla="*/ 832813 w 1147210"/>
                <a:gd name="connsiteY249" fmla="*/ 912947 h 1293616"/>
                <a:gd name="connsiteX250" fmla="*/ 818291 w 1147210"/>
                <a:gd name="connsiteY250" fmla="*/ 897358 h 1293616"/>
                <a:gd name="connsiteX251" fmla="*/ 824357 w 1147210"/>
                <a:gd name="connsiteY251" fmla="*/ 810301 h 1293616"/>
                <a:gd name="connsiteX252" fmla="*/ 873548 w 1147210"/>
                <a:gd name="connsiteY252" fmla="*/ 783765 h 1293616"/>
                <a:gd name="connsiteX253" fmla="*/ 525804 w 1147210"/>
                <a:gd name="connsiteY253" fmla="*/ 651996 h 1293616"/>
                <a:gd name="connsiteX254" fmla="*/ 529338 w 1147210"/>
                <a:gd name="connsiteY254" fmla="*/ 652755 h 1293616"/>
                <a:gd name="connsiteX255" fmla="*/ 531486 w 1147210"/>
                <a:gd name="connsiteY255" fmla="*/ 655610 h 1293616"/>
                <a:gd name="connsiteX256" fmla="*/ 531128 w 1147210"/>
                <a:gd name="connsiteY256" fmla="*/ 657752 h 1293616"/>
                <a:gd name="connsiteX257" fmla="*/ 526117 w 1147210"/>
                <a:gd name="connsiteY257" fmla="*/ 663106 h 1293616"/>
                <a:gd name="connsiteX258" fmla="*/ 516096 w 1147210"/>
                <a:gd name="connsiteY258" fmla="*/ 660965 h 1293616"/>
                <a:gd name="connsiteX259" fmla="*/ 519675 w 1147210"/>
                <a:gd name="connsiteY259" fmla="*/ 655967 h 1293616"/>
                <a:gd name="connsiteX260" fmla="*/ 519317 w 1147210"/>
                <a:gd name="connsiteY260" fmla="*/ 652041 h 1293616"/>
                <a:gd name="connsiteX261" fmla="*/ 525804 w 1147210"/>
                <a:gd name="connsiteY261" fmla="*/ 651996 h 1293616"/>
                <a:gd name="connsiteX262" fmla="*/ 536093 w 1147210"/>
                <a:gd name="connsiteY262" fmla="*/ 643385 h 1293616"/>
                <a:gd name="connsiteX263" fmla="*/ 537532 w 1147210"/>
                <a:gd name="connsiteY263" fmla="*/ 644102 h 1293616"/>
                <a:gd name="connsiteX264" fmla="*/ 538611 w 1147210"/>
                <a:gd name="connsiteY264" fmla="*/ 649119 h 1293616"/>
                <a:gd name="connsiteX265" fmla="*/ 534294 w 1147210"/>
                <a:gd name="connsiteY265" fmla="*/ 651985 h 1293616"/>
                <a:gd name="connsiteX266" fmla="*/ 532135 w 1147210"/>
                <a:gd name="connsiteY266" fmla="*/ 649477 h 1293616"/>
                <a:gd name="connsiteX267" fmla="*/ 536093 w 1147210"/>
                <a:gd name="connsiteY267" fmla="*/ 643385 h 1293616"/>
                <a:gd name="connsiteX268" fmla="*/ 543588 w 1147210"/>
                <a:gd name="connsiteY268" fmla="*/ 634936 h 1293616"/>
                <a:gd name="connsiteX269" fmla="*/ 544651 w 1147210"/>
                <a:gd name="connsiteY269" fmla="*/ 640921 h 1293616"/>
                <a:gd name="connsiteX270" fmla="*/ 540754 w 1147210"/>
                <a:gd name="connsiteY270" fmla="*/ 642681 h 1293616"/>
                <a:gd name="connsiteX271" fmla="*/ 538275 w 1147210"/>
                <a:gd name="connsiteY271" fmla="*/ 640569 h 1293616"/>
                <a:gd name="connsiteX272" fmla="*/ 543588 w 1147210"/>
                <a:gd name="connsiteY272" fmla="*/ 634936 h 1293616"/>
                <a:gd name="connsiteX273" fmla="*/ 511818 w 1147210"/>
                <a:gd name="connsiteY273" fmla="*/ 632070 h 1293616"/>
                <a:gd name="connsiteX274" fmla="*/ 513593 w 1147210"/>
                <a:gd name="connsiteY274" fmla="*/ 644902 h 1293616"/>
                <a:gd name="connsiteX275" fmla="*/ 517853 w 1147210"/>
                <a:gd name="connsiteY275" fmla="*/ 652387 h 1293616"/>
                <a:gd name="connsiteX276" fmla="*/ 514303 w 1147210"/>
                <a:gd name="connsiteY276" fmla="*/ 658447 h 1293616"/>
                <a:gd name="connsiteX277" fmla="*/ 507913 w 1147210"/>
                <a:gd name="connsiteY277" fmla="*/ 654882 h 1293616"/>
                <a:gd name="connsiteX278" fmla="*/ 507203 w 1147210"/>
                <a:gd name="connsiteY278" fmla="*/ 642407 h 1293616"/>
                <a:gd name="connsiteX279" fmla="*/ 511818 w 1147210"/>
                <a:gd name="connsiteY279" fmla="*/ 632070 h 1293616"/>
                <a:gd name="connsiteX280" fmla="*/ 534517 w 1147210"/>
                <a:gd name="connsiteY280" fmla="*/ 623702 h 1293616"/>
                <a:gd name="connsiteX281" fmla="*/ 538882 w 1147210"/>
                <a:gd name="connsiteY281" fmla="*/ 623880 h 1293616"/>
                <a:gd name="connsiteX282" fmla="*/ 542801 w 1147210"/>
                <a:gd name="connsiteY282" fmla="*/ 631710 h 1293616"/>
                <a:gd name="connsiteX283" fmla="*/ 534963 w 1147210"/>
                <a:gd name="connsiteY283" fmla="*/ 639896 h 1293616"/>
                <a:gd name="connsiteX284" fmla="*/ 534963 w 1147210"/>
                <a:gd name="connsiteY284" fmla="*/ 642387 h 1293616"/>
                <a:gd name="connsiteX285" fmla="*/ 528550 w 1147210"/>
                <a:gd name="connsiteY285" fmla="*/ 650218 h 1293616"/>
                <a:gd name="connsiteX286" fmla="*/ 521068 w 1147210"/>
                <a:gd name="connsiteY286" fmla="*/ 648794 h 1293616"/>
                <a:gd name="connsiteX287" fmla="*/ 515011 w 1147210"/>
                <a:gd name="connsiteY287" fmla="*/ 638828 h 1293616"/>
                <a:gd name="connsiteX288" fmla="*/ 513586 w 1147210"/>
                <a:gd name="connsiteY288" fmla="*/ 626727 h 1293616"/>
                <a:gd name="connsiteX289" fmla="*/ 521068 w 1147210"/>
                <a:gd name="connsiteY289" fmla="*/ 627083 h 1293616"/>
                <a:gd name="connsiteX290" fmla="*/ 529618 w 1147210"/>
                <a:gd name="connsiteY290" fmla="*/ 625659 h 1293616"/>
                <a:gd name="connsiteX291" fmla="*/ 534517 w 1147210"/>
                <a:gd name="connsiteY291" fmla="*/ 623702 h 1293616"/>
                <a:gd name="connsiteX292" fmla="*/ 419821 w 1147210"/>
                <a:gd name="connsiteY292" fmla="*/ 622326 h 1293616"/>
                <a:gd name="connsiteX293" fmla="*/ 420618 w 1147210"/>
                <a:gd name="connsiteY293" fmla="*/ 623250 h 1293616"/>
                <a:gd name="connsiteX294" fmla="*/ 420536 w 1147210"/>
                <a:gd name="connsiteY294" fmla="*/ 623393 h 1293616"/>
                <a:gd name="connsiteX295" fmla="*/ 550760 w 1147210"/>
                <a:gd name="connsiteY295" fmla="*/ 611358 h 1293616"/>
                <a:gd name="connsiteX296" fmla="*/ 552910 w 1147210"/>
                <a:gd name="connsiteY296" fmla="*/ 615632 h 1293616"/>
                <a:gd name="connsiteX297" fmla="*/ 550043 w 1147210"/>
                <a:gd name="connsiteY297" fmla="*/ 622042 h 1293616"/>
                <a:gd name="connsiteX298" fmla="*/ 550760 w 1147210"/>
                <a:gd name="connsiteY298" fmla="*/ 628097 h 1293616"/>
                <a:gd name="connsiteX299" fmla="*/ 543952 w 1147210"/>
                <a:gd name="connsiteY299" fmla="*/ 632371 h 1293616"/>
                <a:gd name="connsiteX300" fmla="*/ 541443 w 1147210"/>
                <a:gd name="connsiteY300" fmla="*/ 620974 h 1293616"/>
                <a:gd name="connsiteX301" fmla="*/ 546818 w 1147210"/>
                <a:gd name="connsiteY301" fmla="*/ 614207 h 1293616"/>
                <a:gd name="connsiteX302" fmla="*/ 550760 w 1147210"/>
                <a:gd name="connsiteY302" fmla="*/ 611358 h 1293616"/>
                <a:gd name="connsiteX303" fmla="*/ 366717 w 1147210"/>
                <a:gd name="connsiteY303" fmla="*/ 609228 h 1293616"/>
                <a:gd name="connsiteX304" fmla="*/ 358825 w 1147210"/>
                <a:gd name="connsiteY304" fmla="*/ 613305 h 1293616"/>
                <a:gd name="connsiteX305" fmla="*/ 346074 w 1147210"/>
                <a:gd name="connsiteY305" fmla="*/ 617076 h 1293616"/>
                <a:gd name="connsiteX306" fmla="*/ 346638 w 1147210"/>
                <a:gd name="connsiteY306" fmla="*/ 617059 h 1293616"/>
                <a:gd name="connsiteX307" fmla="*/ 372682 w 1147210"/>
                <a:gd name="connsiteY307" fmla="*/ 639155 h 1293616"/>
                <a:gd name="connsiteX308" fmla="*/ 348417 w 1147210"/>
                <a:gd name="connsiteY308" fmla="*/ 663740 h 1293616"/>
                <a:gd name="connsiteX309" fmla="*/ 348417 w 1147210"/>
                <a:gd name="connsiteY309" fmla="*/ 661246 h 1293616"/>
                <a:gd name="connsiteX310" fmla="*/ 369471 w 1147210"/>
                <a:gd name="connsiteY310" fmla="*/ 645569 h 1293616"/>
                <a:gd name="connsiteX311" fmla="*/ 360193 w 1147210"/>
                <a:gd name="connsiteY311" fmla="*/ 625972 h 1293616"/>
                <a:gd name="connsiteX312" fmla="*/ 316658 w 1147210"/>
                <a:gd name="connsiteY312" fmla="*/ 636305 h 1293616"/>
                <a:gd name="connsiteX313" fmla="*/ 373039 w 1147210"/>
                <a:gd name="connsiteY313" fmla="*/ 686187 h 1293616"/>
                <a:gd name="connsiteX314" fmla="*/ 373000 w 1147210"/>
                <a:gd name="connsiteY314" fmla="*/ 609252 h 1293616"/>
                <a:gd name="connsiteX315" fmla="*/ 372282 w 1147210"/>
                <a:gd name="connsiteY315" fmla="*/ 606353 h 1293616"/>
                <a:gd name="connsiteX316" fmla="*/ 371785 w 1147210"/>
                <a:gd name="connsiteY316" fmla="*/ 606610 h 1293616"/>
                <a:gd name="connsiteX317" fmla="*/ 372726 w 1147210"/>
                <a:gd name="connsiteY317" fmla="*/ 606590 h 1293616"/>
                <a:gd name="connsiteX318" fmla="*/ 541415 w 1147210"/>
                <a:gd name="connsiteY318" fmla="*/ 601327 h 1293616"/>
                <a:gd name="connsiteX319" fmla="*/ 545733 w 1147210"/>
                <a:gd name="connsiteY319" fmla="*/ 611619 h 1293616"/>
                <a:gd name="connsiteX320" fmla="*/ 516096 w 1147210"/>
                <a:gd name="connsiteY320" fmla="*/ 624113 h 1293616"/>
                <a:gd name="connsiteX321" fmla="*/ 535378 w 1147210"/>
                <a:gd name="connsiteY321" fmla="*/ 602336 h 1293616"/>
                <a:gd name="connsiteX322" fmla="*/ 541415 w 1147210"/>
                <a:gd name="connsiteY322" fmla="*/ 601327 h 1293616"/>
                <a:gd name="connsiteX323" fmla="*/ 464055 w 1147210"/>
                <a:gd name="connsiteY323" fmla="*/ 598188 h 1293616"/>
                <a:gd name="connsiteX324" fmla="*/ 476516 w 1147210"/>
                <a:gd name="connsiteY324" fmla="*/ 607795 h 1293616"/>
                <a:gd name="connsiteX325" fmla="*/ 503573 w 1147210"/>
                <a:gd name="connsiteY325" fmla="*/ 620603 h 1293616"/>
                <a:gd name="connsiteX326" fmla="*/ 478652 w 1147210"/>
                <a:gd name="connsiteY326" fmla="*/ 604593 h 1293616"/>
                <a:gd name="connsiteX327" fmla="*/ 464055 w 1147210"/>
                <a:gd name="connsiteY327" fmla="*/ 598188 h 1293616"/>
                <a:gd name="connsiteX328" fmla="*/ 147108 w 1147210"/>
                <a:gd name="connsiteY328" fmla="*/ 570625 h 1293616"/>
                <a:gd name="connsiteX329" fmla="*/ 160844 w 1147210"/>
                <a:gd name="connsiteY329" fmla="*/ 578522 h 1293616"/>
                <a:gd name="connsiteX330" fmla="*/ 163302 w 1147210"/>
                <a:gd name="connsiteY330" fmla="*/ 617064 h 1293616"/>
                <a:gd name="connsiteX331" fmla="*/ 159701 w 1147210"/>
                <a:gd name="connsiteY331" fmla="*/ 620815 h 1293616"/>
                <a:gd name="connsiteX332" fmla="*/ 155877 w 1147210"/>
                <a:gd name="connsiteY332" fmla="*/ 618568 h 1293616"/>
                <a:gd name="connsiteX333" fmla="*/ 159238 w 1147210"/>
                <a:gd name="connsiteY333" fmla="*/ 615190 h 1293616"/>
                <a:gd name="connsiteX334" fmla="*/ 159774 w 1147210"/>
                <a:gd name="connsiteY334" fmla="*/ 583517 h 1293616"/>
                <a:gd name="connsiteX335" fmla="*/ 134086 w 1147210"/>
                <a:gd name="connsiteY335" fmla="*/ 591369 h 1293616"/>
                <a:gd name="connsiteX336" fmla="*/ 148535 w 1147210"/>
                <a:gd name="connsiteY336" fmla="*/ 614253 h 1293616"/>
                <a:gd name="connsiteX337" fmla="*/ 155877 w 1147210"/>
                <a:gd name="connsiteY337" fmla="*/ 618568 h 1293616"/>
                <a:gd name="connsiteX338" fmla="*/ 153335 w 1147210"/>
                <a:gd name="connsiteY338" fmla="*/ 621122 h 1293616"/>
                <a:gd name="connsiteX339" fmla="*/ 152497 w 1147210"/>
                <a:gd name="connsiteY339" fmla="*/ 621663 h 1293616"/>
                <a:gd name="connsiteX340" fmla="*/ 142554 w 1147210"/>
                <a:gd name="connsiteY340" fmla="*/ 613735 h 1293616"/>
                <a:gd name="connsiteX341" fmla="*/ 133372 w 1147210"/>
                <a:gd name="connsiteY341" fmla="*/ 577451 h 1293616"/>
                <a:gd name="connsiteX342" fmla="*/ 147108 w 1147210"/>
                <a:gd name="connsiteY342" fmla="*/ 570625 h 1293616"/>
                <a:gd name="connsiteX343" fmla="*/ 336307 w 1147210"/>
                <a:gd name="connsiteY343" fmla="*/ 544561 h 1293616"/>
                <a:gd name="connsiteX344" fmla="*/ 338445 w 1147210"/>
                <a:gd name="connsiteY344" fmla="*/ 563898 h 1293616"/>
                <a:gd name="connsiteX345" fmla="*/ 334525 w 1147210"/>
                <a:gd name="connsiteY345" fmla="*/ 569627 h 1293616"/>
                <a:gd name="connsiteX346" fmla="*/ 331317 w 1147210"/>
                <a:gd name="connsiteY346" fmla="*/ 571417 h 1293616"/>
                <a:gd name="connsiteX347" fmla="*/ 321337 w 1147210"/>
                <a:gd name="connsiteY347" fmla="*/ 568911 h 1293616"/>
                <a:gd name="connsiteX348" fmla="*/ 322406 w 1147210"/>
                <a:gd name="connsiteY348" fmla="*/ 552081 h 1293616"/>
                <a:gd name="connsiteX349" fmla="*/ 330960 w 1147210"/>
                <a:gd name="connsiteY349" fmla="*/ 552439 h 1293616"/>
                <a:gd name="connsiteX350" fmla="*/ 336307 w 1147210"/>
                <a:gd name="connsiteY350" fmla="*/ 544561 h 1293616"/>
                <a:gd name="connsiteX351" fmla="*/ 357375 w 1147210"/>
                <a:gd name="connsiteY351" fmla="*/ 527923 h 1293616"/>
                <a:gd name="connsiteX352" fmla="*/ 360939 w 1147210"/>
                <a:gd name="connsiteY352" fmla="*/ 533273 h 1293616"/>
                <a:gd name="connsiteX353" fmla="*/ 355593 w 1147210"/>
                <a:gd name="connsiteY353" fmla="*/ 543971 h 1293616"/>
                <a:gd name="connsiteX354" fmla="*/ 356662 w 1147210"/>
                <a:gd name="connsiteY354" fmla="*/ 552887 h 1293616"/>
                <a:gd name="connsiteX355" fmla="*/ 344546 w 1147210"/>
                <a:gd name="connsiteY355" fmla="*/ 562515 h 1293616"/>
                <a:gd name="connsiteX356" fmla="*/ 340625 w 1147210"/>
                <a:gd name="connsiteY356" fmla="*/ 544684 h 1293616"/>
                <a:gd name="connsiteX357" fmla="*/ 350248 w 1147210"/>
                <a:gd name="connsiteY357" fmla="*/ 534699 h 1293616"/>
                <a:gd name="connsiteX358" fmla="*/ 357375 w 1147210"/>
                <a:gd name="connsiteY358" fmla="*/ 527923 h 1293616"/>
                <a:gd name="connsiteX359" fmla="*/ 514402 w 1147210"/>
                <a:gd name="connsiteY359" fmla="*/ 527290 h 1293616"/>
                <a:gd name="connsiteX360" fmla="*/ 515172 w 1147210"/>
                <a:gd name="connsiteY360" fmla="*/ 527522 h 1293616"/>
                <a:gd name="connsiteX361" fmla="*/ 514974 w 1147210"/>
                <a:gd name="connsiteY361" fmla="*/ 527596 h 1293616"/>
                <a:gd name="connsiteX362" fmla="*/ 525591 w 1147210"/>
                <a:gd name="connsiteY362" fmla="*/ 523598 h 1293616"/>
                <a:gd name="connsiteX363" fmla="*/ 519695 w 1147210"/>
                <a:gd name="connsiteY363" fmla="*/ 528883 h 1293616"/>
                <a:gd name="connsiteX364" fmla="*/ 515172 w 1147210"/>
                <a:gd name="connsiteY364" fmla="*/ 527522 h 1293616"/>
                <a:gd name="connsiteX365" fmla="*/ 525828 w 1147210"/>
                <a:gd name="connsiteY365" fmla="*/ 523385 h 1293616"/>
                <a:gd name="connsiteX366" fmla="*/ 525761 w 1147210"/>
                <a:gd name="connsiteY366" fmla="*/ 523534 h 1293616"/>
                <a:gd name="connsiteX367" fmla="*/ 525591 w 1147210"/>
                <a:gd name="connsiteY367" fmla="*/ 523598 h 1293616"/>
                <a:gd name="connsiteX368" fmla="*/ 302959 w 1147210"/>
                <a:gd name="connsiteY368" fmla="*/ 493572 h 1293616"/>
                <a:gd name="connsiteX369" fmla="*/ 301023 w 1147210"/>
                <a:gd name="connsiteY369" fmla="*/ 493634 h 1293616"/>
                <a:gd name="connsiteX370" fmla="*/ 308499 w 1147210"/>
                <a:gd name="connsiteY370" fmla="*/ 509336 h 1293616"/>
                <a:gd name="connsiteX371" fmla="*/ 330215 w 1147210"/>
                <a:gd name="connsiteY371" fmla="*/ 533245 h 1293616"/>
                <a:gd name="connsiteX372" fmla="*/ 312771 w 1147210"/>
                <a:gd name="connsiteY372" fmla="*/ 505767 h 1293616"/>
                <a:gd name="connsiteX373" fmla="*/ 302959 w 1147210"/>
                <a:gd name="connsiteY373" fmla="*/ 493572 h 1293616"/>
                <a:gd name="connsiteX374" fmla="*/ 657257 w 1147210"/>
                <a:gd name="connsiteY374" fmla="*/ 485098 h 1293616"/>
                <a:gd name="connsiteX375" fmla="*/ 658070 w 1147210"/>
                <a:gd name="connsiteY375" fmla="*/ 485798 h 1293616"/>
                <a:gd name="connsiteX376" fmla="*/ 658070 w 1147210"/>
                <a:gd name="connsiteY376" fmla="*/ 485433 h 1293616"/>
                <a:gd name="connsiteX377" fmla="*/ 276370 w 1147210"/>
                <a:gd name="connsiteY377" fmla="*/ 483606 h 1293616"/>
                <a:gd name="connsiteX378" fmla="*/ 273504 w 1147210"/>
                <a:gd name="connsiteY378" fmla="*/ 491802 h 1293616"/>
                <a:gd name="connsiteX379" fmla="*/ 267054 w 1147210"/>
                <a:gd name="connsiteY379" fmla="*/ 500354 h 1293616"/>
                <a:gd name="connsiteX380" fmla="*/ 271354 w 1147210"/>
                <a:gd name="connsiteY380" fmla="*/ 491445 h 1293616"/>
                <a:gd name="connsiteX381" fmla="*/ 276370 w 1147210"/>
                <a:gd name="connsiteY381" fmla="*/ 483606 h 1293616"/>
                <a:gd name="connsiteX382" fmla="*/ 129448 w 1147210"/>
                <a:gd name="connsiteY382" fmla="*/ 468246 h 1293616"/>
                <a:gd name="connsiteX383" fmla="*/ 161557 w 1147210"/>
                <a:gd name="connsiteY383" fmla="*/ 498937 h 1293616"/>
                <a:gd name="connsiteX384" fmla="*/ 134086 w 1147210"/>
                <a:gd name="connsiteY384" fmla="*/ 536053 h 1293616"/>
                <a:gd name="connsiteX385" fmla="*/ 120171 w 1147210"/>
                <a:gd name="connsiteY385" fmla="*/ 508573 h 1293616"/>
                <a:gd name="connsiteX386" fmla="*/ 123739 w 1147210"/>
                <a:gd name="connsiteY386" fmla="*/ 510357 h 1293616"/>
                <a:gd name="connsiteX387" fmla="*/ 157990 w 1147210"/>
                <a:gd name="connsiteY387" fmla="*/ 506432 h 1293616"/>
                <a:gd name="connsiteX388" fmla="*/ 116603 w 1147210"/>
                <a:gd name="connsiteY388" fmla="*/ 475740 h 1293616"/>
                <a:gd name="connsiteX389" fmla="*/ 73433 w 1147210"/>
                <a:gd name="connsiteY389" fmla="*/ 597792 h 1293616"/>
                <a:gd name="connsiteX390" fmla="*/ 129804 w 1147210"/>
                <a:gd name="connsiteY390" fmla="*/ 630268 h 1293616"/>
                <a:gd name="connsiteX391" fmla="*/ 146127 w 1147210"/>
                <a:gd name="connsiteY391" fmla="*/ 625774 h 1293616"/>
                <a:gd name="connsiteX392" fmla="*/ 152497 w 1147210"/>
                <a:gd name="connsiteY392" fmla="*/ 621663 h 1293616"/>
                <a:gd name="connsiteX393" fmla="*/ 152995 w 1147210"/>
                <a:gd name="connsiteY393" fmla="*/ 622060 h 1293616"/>
                <a:gd name="connsiteX394" fmla="*/ 157026 w 1147210"/>
                <a:gd name="connsiteY394" fmla="*/ 623600 h 1293616"/>
                <a:gd name="connsiteX395" fmla="*/ 153708 w 1147210"/>
                <a:gd name="connsiteY395" fmla="*/ 627056 h 1293616"/>
                <a:gd name="connsiteX396" fmla="*/ 100192 w 1147210"/>
                <a:gd name="connsiteY396" fmla="*/ 627413 h 1293616"/>
                <a:gd name="connsiteX397" fmla="*/ 77715 w 1147210"/>
                <a:gd name="connsiteY397" fmla="*/ 500722 h 1293616"/>
                <a:gd name="connsiteX398" fmla="*/ 129448 w 1147210"/>
                <a:gd name="connsiteY398" fmla="*/ 468246 h 1293616"/>
                <a:gd name="connsiteX399" fmla="*/ 527207 w 1147210"/>
                <a:gd name="connsiteY399" fmla="*/ 466662 h 1293616"/>
                <a:gd name="connsiteX400" fmla="*/ 528476 w 1147210"/>
                <a:gd name="connsiteY400" fmla="*/ 467929 h 1293616"/>
                <a:gd name="connsiteX401" fmla="*/ 538248 w 1147210"/>
                <a:gd name="connsiteY401" fmla="*/ 489298 h 1293616"/>
                <a:gd name="connsiteX402" fmla="*/ 536999 w 1147210"/>
                <a:gd name="connsiteY402" fmla="*/ 513370 h 1293616"/>
                <a:gd name="connsiteX403" fmla="*/ 525828 w 1147210"/>
                <a:gd name="connsiteY403" fmla="*/ 523385 h 1293616"/>
                <a:gd name="connsiteX404" fmla="*/ 536867 w 1147210"/>
                <a:gd name="connsiteY404" fmla="*/ 498929 h 1293616"/>
                <a:gd name="connsiteX405" fmla="*/ 527918 w 1147210"/>
                <a:gd name="connsiteY405" fmla="*/ 471729 h 1293616"/>
                <a:gd name="connsiteX406" fmla="*/ 524872 w 1147210"/>
                <a:gd name="connsiteY406" fmla="*/ 468299 h 1293616"/>
                <a:gd name="connsiteX407" fmla="*/ 522780 w 1147210"/>
                <a:gd name="connsiteY407" fmla="*/ 465942 h 1293616"/>
                <a:gd name="connsiteX408" fmla="*/ 524872 w 1147210"/>
                <a:gd name="connsiteY408" fmla="*/ 468299 h 1293616"/>
                <a:gd name="connsiteX409" fmla="*/ 519339 w 1147210"/>
                <a:gd name="connsiteY409" fmla="*/ 472181 h 1293616"/>
                <a:gd name="connsiteX410" fmla="*/ 504711 w 1147210"/>
                <a:gd name="connsiteY410" fmla="*/ 490725 h 1293616"/>
                <a:gd name="connsiteX411" fmla="*/ 500073 w 1147210"/>
                <a:gd name="connsiteY411" fmla="*/ 504277 h 1293616"/>
                <a:gd name="connsiteX412" fmla="*/ 506629 w 1147210"/>
                <a:gd name="connsiteY412" fmla="*/ 523133 h 1293616"/>
                <a:gd name="connsiteX413" fmla="*/ 514402 w 1147210"/>
                <a:gd name="connsiteY413" fmla="*/ 527290 h 1293616"/>
                <a:gd name="connsiteX414" fmla="*/ 503551 w 1147210"/>
                <a:gd name="connsiteY414" fmla="*/ 524024 h 1293616"/>
                <a:gd name="connsiteX415" fmla="*/ 496505 w 1147210"/>
                <a:gd name="connsiteY415" fmla="*/ 508199 h 1293616"/>
                <a:gd name="connsiteX416" fmla="*/ 515414 w 1147210"/>
                <a:gd name="connsiteY416" fmla="*/ 470576 h 1293616"/>
                <a:gd name="connsiteX417" fmla="*/ 630764 w 1147210"/>
                <a:gd name="connsiteY417" fmla="*/ 439190 h 1293616"/>
                <a:gd name="connsiteX418" fmla="*/ 638114 w 1147210"/>
                <a:gd name="connsiteY418" fmla="*/ 439770 h 1293616"/>
                <a:gd name="connsiteX419" fmla="*/ 644529 w 1147210"/>
                <a:gd name="connsiteY419" fmla="*/ 445121 h 1293616"/>
                <a:gd name="connsiteX420" fmla="*/ 648448 w 1147210"/>
                <a:gd name="connsiteY420" fmla="*/ 441911 h 1293616"/>
                <a:gd name="connsiteX421" fmla="*/ 669830 w 1147210"/>
                <a:gd name="connsiteY421" fmla="*/ 444051 h 1293616"/>
                <a:gd name="connsiteX422" fmla="*/ 672681 w 1147210"/>
                <a:gd name="connsiteY422" fmla="*/ 451900 h 1293616"/>
                <a:gd name="connsiteX423" fmla="*/ 642390 w 1147210"/>
                <a:gd name="connsiteY423" fmla="*/ 471877 h 1293616"/>
                <a:gd name="connsiteX424" fmla="*/ 642747 w 1147210"/>
                <a:gd name="connsiteY424" fmla="*/ 472947 h 1293616"/>
                <a:gd name="connsiteX425" fmla="*/ 643103 w 1147210"/>
                <a:gd name="connsiteY425" fmla="*/ 472591 h 1293616"/>
                <a:gd name="connsiteX426" fmla="*/ 644529 w 1147210"/>
                <a:gd name="connsiteY426" fmla="*/ 472591 h 1293616"/>
                <a:gd name="connsiteX427" fmla="*/ 645241 w 1147210"/>
                <a:gd name="connsiteY427" fmla="*/ 473304 h 1293616"/>
                <a:gd name="connsiteX428" fmla="*/ 649518 w 1147210"/>
                <a:gd name="connsiteY428" fmla="*/ 471877 h 1293616"/>
                <a:gd name="connsiteX429" fmla="*/ 656288 w 1147210"/>
                <a:gd name="connsiteY429" fmla="*/ 471521 h 1293616"/>
                <a:gd name="connsiteX430" fmla="*/ 662346 w 1147210"/>
                <a:gd name="connsiteY430" fmla="*/ 472591 h 1293616"/>
                <a:gd name="connsiteX431" fmla="*/ 662703 w 1147210"/>
                <a:gd name="connsiteY431" fmla="*/ 472591 h 1293616"/>
                <a:gd name="connsiteX432" fmla="*/ 663416 w 1147210"/>
                <a:gd name="connsiteY432" fmla="*/ 472591 h 1293616"/>
                <a:gd name="connsiteX433" fmla="*/ 664128 w 1147210"/>
                <a:gd name="connsiteY433" fmla="*/ 472947 h 1293616"/>
                <a:gd name="connsiteX434" fmla="*/ 663772 w 1147210"/>
                <a:gd name="connsiteY434" fmla="*/ 473661 h 1293616"/>
                <a:gd name="connsiteX435" fmla="*/ 663772 w 1147210"/>
                <a:gd name="connsiteY435" fmla="*/ 474018 h 1293616"/>
                <a:gd name="connsiteX436" fmla="*/ 662703 w 1147210"/>
                <a:gd name="connsiteY436" fmla="*/ 474018 h 1293616"/>
                <a:gd name="connsiteX437" fmla="*/ 662346 w 1147210"/>
                <a:gd name="connsiteY437" fmla="*/ 473661 h 1293616"/>
                <a:gd name="connsiteX438" fmla="*/ 661990 w 1147210"/>
                <a:gd name="connsiteY438" fmla="*/ 473304 h 1293616"/>
                <a:gd name="connsiteX439" fmla="*/ 656288 w 1147210"/>
                <a:gd name="connsiteY439" fmla="*/ 472234 h 1293616"/>
                <a:gd name="connsiteX440" fmla="*/ 649518 w 1147210"/>
                <a:gd name="connsiteY440" fmla="*/ 472591 h 1293616"/>
                <a:gd name="connsiteX441" fmla="*/ 645241 w 1147210"/>
                <a:gd name="connsiteY441" fmla="*/ 474018 h 1293616"/>
                <a:gd name="connsiteX442" fmla="*/ 645241 w 1147210"/>
                <a:gd name="connsiteY442" fmla="*/ 474375 h 1293616"/>
                <a:gd name="connsiteX443" fmla="*/ 645241 w 1147210"/>
                <a:gd name="connsiteY443" fmla="*/ 475040 h 1293616"/>
                <a:gd name="connsiteX444" fmla="*/ 646247 w 1147210"/>
                <a:gd name="connsiteY444" fmla="*/ 475635 h 1293616"/>
                <a:gd name="connsiteX445" fmla="*/ 656233 w 1147210"/>
                <a:gd name="connsiteY445" fmla="*/ 484219 h 1293616"/>
                <a:gd name="connsiteX446" fmla="*/ 658070 w 1147210"/>
                <a:gd name="connsiteY446" fmla="*/ 485077 h 1293616"/>
                <a:gd name="connsiteX447" fmla="*/ 658427 w 1147210"/>
                <a:gd name="connsiteY447" fmla="*/ 484720 h 1293616"/>
                <a:gd name="connsiteX448" fmla="*/ 659139 w 1147210"/>
                <a:gd name="connsiteY448" fmla="*/ 484363 h 1293616"/>
                <a:gd name="connsiteX449" fmla="*/ 659852 w 1147210"/>
                <a:gd name="connsiteY449" fmla="*/ 485077 h 1293616"/>
                <a:gd name="connsiteX450" fmla="*/ 659852 w 1147210"/>
                <a:gd name="connsiteY450" fmla="*/ 485790 h 1293616"/>
                <a:gd name="connsiteX451" fmla="*/ 659496 w 1147210"/>
                <a:gd name="connsiteY451" fmla="*/ 486504 h 1293616"/>
                <a:gd name="connsiteX452" fmla="*/ 658509 w 1147210"/>
                <a:gd name="connsiteY452" fmla="*/ 486175 h 1293616"/>
                <a:gd name="connsiteX453" fmla="*/ 660671 w 1147210"/>
                <a:gd name="connsiteY453" fmla="*/ 488034 h 1293616"/>
                <a:gd name="connsiteX454" fmla="*/ 680244 w 1147210"/>
                <a:gd name="connsiteY454" fmla="*/ 520325 h 1293616"/>
                <a:gd name="connsiteX455" fmla="*/ 602467 w 1147210"/>
                <a:gd name="connsiteY455" fmla="*/ 630876 h 1293616"/>
                <a:gd name="connsiteX456" fmla="*/ 562865 w 1147210"/>
                <a:gd name="connsiteY456" fmla="*/ 575957 h 1293616"/>
                <a:gd name="connsiteX457" fmla="*/ 609959 w 1147210"/>
                <a:gd name="connsiteY457" fmla="*/ 532806 h 1293616"/>
                <a:gd name="connsiteX458" fmla="*/ 605321 w 1147210"/>
                <a:gd name="connsiteY458" fmla="*/ 577741 h 1293616"/>
                <a:gd name="connsiteX459" fmla="*/ 606035 w 1147210"/>
                <a:gd name="connsiteY459" fmla="*/ 575244 h 1293616"/>
                <a:gd name="connsiteX460" fmla="*/ 604251 w 1147210"/>
                <a:gd name="connsiteY460" fmla="*/ 536016 h 1293616"/>
                <a:gd name="connsiteX461" fmla="*/ 596045 w 1147210"/>
                <a:gd name="connsiteY461" fmla="*/ 624814 h 1293616"/>
                <a:gd name="connsiteX462" fmla="*/ 679531 w 1147210"/>
                <a:gd name="connsiteY462" fmla="*/ 570608 h 1293616"/>
                <a:gd name="connsiteX463" fmla="*/ 647064 w 1147210"/>
                <a:gd name="connsiteY463" fmla="*/ 481453 h 1293616"/>
                <a:gd name="connsiteX464" fmla="*/ 644623 w 1147210"/>
                <a:gd name="connsiteY464" fmla="*/ 479977 h 1293616"/>
                <a:gd name="connsiteX465" fmla="*/ 647424 w 1147210"/>
                <a:gd name="connsiteY465" fmla="*/ 484425 h 1293616"/>
                <a:gd name="connsiteX466" fmla="*/ 653438 w 1147210"/>
                <a:gd name="connsiteY466" fmla="*/ 507552 h 1293616"/>
                <a:gd name="connsiteX467" fmla="*/ 646310 w 1147210"/>
                <a:gd name="connsiteY467" fmla="*/ 512547 h 1293616"/>
                <a:gd name="connsiteX468" fmla="*/ 628136 w 1147210"/>
                <a:gd name="connsiteY468" fmla="*/ 502201 h 1293616"/>
                <a:gd name="connsiteX469" fmla="*/ 626354 w 1147210"/>
                <a:gd name="connsiteY469" fmla="*/ 497206 h 1293616"/>
                <a:gd name="connsiteX470" fmla="*/ 618158 w 1147210"/>
                <a:gd name="connsiteY470" fmla="*/ 498277 h 1293616"/>
                <a:gd name="connsiteX471" fmla="*/ 604973 w 1147210"/>
                <a:gd name="connsiteY471" fmla="*/ 486147 h 1293616"/>
                <a:gd name="connsiteX472" fmla="*/ 605329 w 1147210"/>
                <a:gd name="connsiteY472" fmla="*/ 472234 h 1293616"/>
                <a:gd name="connsiteX473" fmla="*/ 622791 w 1147210"/>
                <a:gd name="connsiteY473" fmla="*/ 468310 h 1293616"/>
                <a:gd name="connsiteX474" fmla="*/ 617751 w 1147210"/>
                <a:gd name="connsiteY474" fmla="*/ 465787 h 1293616"/>
                <a:gd name="connsiteX475" fmla="*/ 604920 w 1147210"/>
                <a:gd name="connsiteY475" fmla="*/ 460858 h 1293616"/>
                <a:gd name="connsiteX476" fmla="*/ 558227 w 1147210"/>
                <a:gd name="connsiteY476" fmla="*/ 456846 h 1293616"/>
                <a:gd name="connsiteX477" fmla="*/ 527974 w 1147210"/>
                <a:gd name="connsiteY477" fmla="*/ 466124 h 1293616"/>
                <a:gd name="connsiteX478" fmla="*/ 527207 w 1147210"/>
                <a:gd name="connsiteY478" fmla="*/ 466662 h 1293616"/>
                <a:gd name="connsiteX479" fmla="*/ 525055 w 1147210"/>
                <a:gd name="connsiteY479" fmla="*/ 464512 h 1293616"/>
                <a:gd name="connsiteX480" fmla="*/ 533732 w 1147210"/>
                <a:gd name="connsiteY480" fmla="*/ 459053 h 1293616"/>
                <a:gd name="connsiteX481" fmla="*/ 554659 w 1147210"/>
                <a:gd name="connsiteY481" fmla="*/ 453280 h 1293616"/>
                <a:gd name="connsiteX482" fmla="*/ 611485 w 1147210"/>
                <a:gd name="connsiteY482" fmla="*/ 458602 h 1293616"/>
                <a:gd name="connsiteX483" fmla="*/ 617127 w 1147210"/>
                <a:gd name="connsiteY483" fmla="*/ 460842 h 1293616"/>
                <a:gd name="connsiteX484" fmla="*/ 616243 w 1147210"/>
                <a:gd name="connsiteY484" fmla="*/ 460060 h 1293616"/>
                <a:gd name="connsiteX485" fmla="*/ 611744 w 1147210"/>
                <a:gd name="connsiteY485" fmla="*/ 453683 h 1293616"/>
                <a:gd name="connsiteX486" fmla="*/ 619940 w 1147210"/>
                <a:gd name="connsiteY486" fmla="*/ 441554 h 1293616"/>
                <a:gd name="connsiteX487" fmla="*/ 630764 w 1147210"/>
                <a:gd name="connsiteY487" fmla="*/ 439190 h 1293616"/>
                <a:gd name="connsiteX488" fmla="*/ 13360 w 1147210"/>
                <a:gd name="connsiteY488" fmla="*/ 374937 h 1293616"/>
                <a:gd name="connsiteX489" fmla="*/ 20935 w 1147210"/>
                <a:gd name="connsiteY489" fmla="*/ 376318 h 1293616"/>
                <a:gd name="connsiteX490" fmla="*/ 46958 w 1147210"/>
                <a:gd name="connsiteY490" fmla="*/ 418745 h 1293616"/>
                <a:gd name="connsiteX491" fmla="*/ 48741 w 1147210"/>
                <a:gd name="connsiteY491" fmla="*/ 418032 h 1293616"/>
                <a:gd name="connsiteX492" fmla="*/ 48384 w 1147210"/>
                <a:gd name="connsiteY492" fmla="*/ 417675 h 1293616"/>
                <a:gd name="connsiteX493" fmla="*/ 48028 w 1147210"/>
                <a:gd name="connsiteY493" fmla="*/ 415536 h 1293616"/>
                <a:gd name="connsiteX494" fmla="*/ 49454 w 1147210"/>
                <a:gd name="connsiteY494" fmla="*/ 414466 h 1293616"/>
                <a:gd name="connsiteX495" fmla="*/ 47671 w 1147210"/>
                <a:gd name="connsiteY495" fmla="*/ 408762 h 1293616"/>
                <a:gd name="connsiteX496" fmla="*/ 47671 w 1147210"/>
                <a:gd name="connsiteY496" fmla="*/ 399492 h 1293616"/>
                <a:gd name="connsiteX497" fmla="*/ 49097 w 1147210"/>
                <a:gd name="connsiteY497" fmla="*/ 390936 h 1293616"/>
                <a:gd name="connsiteX498" fmla="*/ 49454 w 1147210"/>
                <a:gd name="connsiteY498" fmla="*/ 390223 h 1293616"/>
                <a:gd name="connsiteX499" fmla="*/ 49454 w 1147210"/>
                <a:gd name="connsiteY499" fmla="*/ 389510 h 1293616"/>
                <a:gd name="connsiteX500" fmla="*/ 50167 w 1147210"/>
                <a:gd name="connsiteY500" fmla="*/ 388796 h 1293616"/>
                <a:gd name="connsiteX501" fmla="*/ 50880 w 1147210"/>
                <a:gd name="connsiteY501" fmla="*/ 388796 h 1293616"/>
                <a:gd name="connsiteX502" fmla="*/ 51236 w 1147210"/>
                <a:gd name="connsiteY502" fmla="*/ 389153 h 1293616"/>
                <a:gd name="connsiteX503" fmla="*/ 51593 w 1147210"/>
                <a:gd name="connsiteY503" fmla="*/ 390223 h 1293616"/>
                <a:gd name="connsiteX504" fmla="*/ 50880 w 1147210"/>
                <a:gd name="connsiteY504" fmla="*/ 390936 h 1293616"/>
                <a:gd name="connsiteX505" fmla="*/ 50167 w 1147210"/>
                <a:gd name="connsiteY505" fmla="*/ 391292 h 1293616"/>
                <a:gd name="connsiteX506" fmla="*/ 48384 w 1147210"/>
                <a:gd name="connsiteY506" fmla="*/ 399492 h 1293616"/>
                <a:gd name="connsiteX507" fmla="*/ 48741 w 1147210"/>
                <a:gd name="connsiteY507" fmla="*/ 408405 h 1293616"/>
                <a:gd name="connsiteX508" fmla="*/ 50167 w 1147210"/>
                <a:gd name="connsiteY508" fmla="*/ 414466 h 1293616"/>
                <a:gd name="connsiteX509" fmla="*/ 50880 w 1147210"/>
                <a:gd name="connsiteY509" fmla="*/ 414466 h 1293616"/>
                <a:gd name="connsiteX510" fmla="*/ 51593 w 1147210"/>
                <a:gd name="connsiteY510" fmla="*/ 414823 h 1293616"/>
                <a:gd name="connsiteX511" fmla="*/ 56584 w 1147210"/>
                <a:gd name="connsiteY511" fmla="*/ 410901 h 1293616"/>
                <a:gd name="connsiteX512" fmla="*/ 62644 w 1147210"/>
                <a:gd name="connsiteY512" fmla="*/ 404484 h 1293616"/>
                <a:gd name="connsiteX513" fmla="*/ 66565 w 1147210"/>
                <a:gd name="connsiteY513" fmla="*/ 396640 h 1293616"/>
                <a:gd name="connsiteX514" fmla="*/ 66209 w 1147210"/>
                <a:gd name="connsiteY514" fmla="*/ 396284 h 1293616"/>
                <a:gd name="connsiteX515" fmla="*/ 65852 w 1147210"/>
                <a:gd name="connsiteY515" fmla="*/ 395214 h 1293616"/>
                <a:gd name="connsiteX516" fmla="*/ 66922 w 1147210"/>
                <a:gd name="connsiteY516" fmla="*/ 394501 h 1293616"/>
                <a:gd name="connsiteX517" fmla="*/ 67634 w 1147210"/>
                <a:gd name="connsiteY517" fmla="*/ 394501 h 1293616"/>
                <a:gd name="connsiteX518" fmla="*/ 68704 w 1147210"/>
                <a:gd name="connsiteY518" fmla="*/ 394857 h 1293616"/>
                <a:gd name="connsiteX519" fmla="*/ 68348 w 1147210"/>
                <a:gd name="connsiteY519" fmla="*/ 396284 h 1293616"/>
                <a:gd name="connsiteX520" fmla="*/ 68348 w 1147210"/>
                <a:gd name="connsiteY520" fmla="*/ 396997 h 1293616"/>
                <a:gd name="connsiteX521" fmla="*/ 67278 w 1147210"/>
                <a:gd name="connsiteY521" fmla="*/ 396997 h 1293616"/>
                <a:gd name="connsiteX522" fmla="*/ 63357 w 1147210"/>
                <a:gd name="connsiteY522" fmla="*/ 405197 h 1293616"/>
                <a:gd name="connsiteX523" fmla="*/ 57296 w 1147210"/>
                <a:gd name="connsiteY523" fmla="*/ 411971 h 1293616"/>
                <a:gd name="connsiteX524" fmla="*/ 52306 w 1147210"/>
                <a:gd name="connsiteY524" fmla="*/ 415536 h 1293616"/>
                <a:gd name="connsiteX525" fmla="*/ 52662 w 1147210"/>
                <a:gd name="connsiteY525" fmla="*/ 415892 h 1293616"/>
                <a:gd name="connsiteX526" fmla="*/ 52662 w 1147210"/>
                <a:gd name="connsiteY526" fmla="*/ 417319 h 1293616"/>
                <a:gd name="connsiteX527" fmla="*/ 50880 w 1147210"/>
                <a:gd name="connsiteY527" fmla="*/ 418745 h 1293616"/>
                <a:gd name="connsiteX528" fmla="*/ 51236 w 1147210"/>
                <a:gd name="connsiteY528" fmla="*/ 420171 h 1293616"/>
                <a:gd name="connsiteX529" fmla="*/ 98649 w 1147210"/>
                <a:gd name="connsiteY529" fmla="*/ 403414 h 1293616"/>
                <a:gd name="connsiteX530" fmla="*/ 105066 w 1147210"/>
                <a:gd name="connsiteY530" fmla="*/ 413397 h 1293616"/>
                <a:gd name="connsiteX531" fmla="*/ 89024 w 1147210"/>
                <a:gd name="connsiteY531" fmla="*/ 438710 h 1293616"/>
                <a:gd name="connsiteX532" fmla="*/ 81894 w 1147210"/>
                <a:gd name="connsiteY532" fmla="*/ 440849 h 1293616"/>
                <a:gd name="connsiteX533" fmla="*/ 82963 w 1147210"/>
                <a:gd name="connsiteY533" fmla="*/ 452615 h 1293616"/>
                <a:gd name="connsiteX534" fmla="*/ 64783 w 1147210"/>
                <a:gd name="connsiteY534" fmla="*/ 470797 h 1293616"/>
                <a:gd name="connsiteX535" fmla="*/ 45176 w 1147210"/>
                <a:gd name="connsiteY535" fmla="*/ 470441 h 1293616"/>
                <a:gd name="connsiteX536" fmla="*/ 40542 w 1147210"/>
                <a:gd name="connsiteY536" fmla="*/ 445841 h 1293616"/>
                <a:gd name="connsiteX537" fmla="*/ 35194 w 1147210"/>
                <a:gd name="connsiteY537" fmla="*/ 455823 h 1293616"/>
                <a:gd name="connsiteX538" fmla="*/ 37690 w 1147210"/>
                <a:gd name="connsiteY538" fmla="*/ 445127 h 1293616"/>
                <a:gd name="connsiteX539" fmla="*/ 19152 w 1147210"/>
                <a:gd name="connsiteY539" fmla="*/ 461171 h 1293616"/>
                <a:gd name="connsiteX540" fmla="*/ 2754 w 1147210"/>
                <a:gd name="connsiteY540" fmla="*/ 449406 h 1293616"/>
                <a:gd name="connsiteX541" fmla="*/ 972 w 1147210"/>
                <a:gd name="connsiteY541" fmla="*/ 424092 h 1293616"/>
                <a:gd name="connsiteX542" fmla="*/ 9171 w 1147210"/>
                <a:gd name="connsiteY542" fmla="*/ 415892 h 1293616"/>
                <a:gd name="connsiteX543" fmla="*/ 5250 w 1147210"/>
                <a:gd name="connsiteY543" fmla="*/ 409832 h 1293616"/>
                <a:gd name="connsiteX544" fmla="*/ 9527 w 1147210"/>
                <a:gd name="connsiteY544" fmla="*/ 380240 h 1293616"/>
                <a:gd name="connsiteX545" fmla="*/ 13360 w 1147210"/>
                <a:gd name="connsiteY545" fmla="*/ 374937 h 1293616"/>
                <a:gd name="connsiteX546" fmla="*/ 477590 w 1147210"/>
                <a:gd name="connsiteY546" fmla="*/ 335596 h 1293616"/>
                <a:gd name="connsiteX547" fmla="*/ 484368 w 1147210"/>
                <a:gd name="connsiteY547" fmla="*/ 353415 h 1293616"/>
                <a:gd name="connsiteX548" fmla="*/ 491503 w 1147210"/>
                <a:gd name="connsiteY548" fmla="*/ 370165 h 1293616"/>
                <a:gd name="connsiteX549" fmla="*/ 479730 w 1147210"/>
                <a:gd name="connsiteY549" fmla="*/ 375511 h 1293616"/>
                <a:gd name="connsiteX550" fmla="*/ 472239 w 1147210"/>
                <a:gd name="connsiteY550" fmla="*/ 369809 h 1293616"/>
                <a:gd name="connsiteX551" fmla="*/ 461537 w 1147210"/>
                <a:gd name="connsiteY551" fmla="*/ 376580 h 1293616"/>
                <a:gd name="connsiteX552" fmla="*/ 452262 w 1147210"/>
                <a:gd name="connsiteY552" fmla="*/ 373016 h 1293616"/>
                <a:gd name="connsiteX553" fmla="*/ 449408 w 1147210"/>
                <a:gd name="connsiteY553" fmla="*/ 362325 h 1293616"/>
                <a:gd name="connsiteX554" fmla="*/ 454046 w 1147210"/>
                <a:gd name="connsiteY554" fmla="*/ 350564 h 1293616"/>
                <a:gd name="connsiteX555" fmla="*/ 466175 w 1147210"/>
                <a:gd name="connsiteY555" fmla="*/ 344505 h 1293616"/>
                <a:gd name="connsiteX556" fmla="*/ 477590 w 1147210"/>
                <a:gd name="connsiteY556" fmla="*/ 335596 h 1293616"/>
                <a:gd name="connsiteX557" fmla="*/ 499403 w 1147210"/>
                <a:gd name="connsiteY557" fmla="*/ 326564 h 1293616"/>
                <a:gd name="connsiteX558" fmla="*/ 510389 w 1147210"/>
                <a:gd name="connsiteY558" fmla="*/ 328438 h 1293616"/>
                <a:gd name="connsiteX559" fmla="*/ 517176 w 1147210"/>
                <a:gd name="connsiteY559" fmla="*/ 334504 h 1293616"/>
                <a:gd name="connsiteX560" fmla="*/ 518248 w 1147210"/>
                <a:gd name="connsiteY560" fmla="*/ 343425 h 1293616"/>
                <a:gd name="connsiteX561" fmla="*/ 511460 w 1147210"/>
                <a:gd name="connsiteY561" fmla="*/ 351989 h 1293616"/>
                <a:gd name="connsiteX562" fmla="*/ 508959 w 1147210"/>
                <a:gd name="connsiteY562" fmla="*/ 365905 h 1293616"/>
                <a:gd name="connsiteX563" fmla="*/ 494670 w 1147210"/>
                <a:gd name="connsiteY563" fmla="*/ 366976 h 1293616"/>
                <a:gd name="connsiteX564" fmla="*/ 488596 w 1147210"/>
                <a:gd name="connsiteY564" fmla="*/ 353773 h 1293616"/>
                <a:gd name="connsiteX565" fmla="*/ 487882 w 1147210"/>
                <a:gd name="connsiteY565" fmla="*/ 339499 h 1293616"/>
                <a:gd name="connsiteX566" fmla="*/ 487882 w 1147210"/>
                <a:gd name="connsiteY566" fmla="*/ 328438 h 1293616"/>
                <a:gd name="connsiteX567" fmla="*/ 499403 w 1147210"/>
                <a:gd name="connsiteY567" fmla="*/ 326564 h 1293616"/>
                <a:gd name="connsiteX568" fmla="*/ 480107 w 1147210"/>
                <a:gd name="connsiteY568" fmla="*/ 326296 h 1293616"/>
                <a:gd name="connsiteX569" fmla="*/ 482592 w 1147210"/>
                <a:gd name="connsiteY569" fmla="*/ 326653 h 1293616"/>
                <a:gd name="connsiteX570" fmla="*/ 483657 w 1147210"/>
                <a:gd name="connsiteY570" fmla="*/ 328793 h 1293616"/>
                <a:gd name="connsiteX571" fmla="*/ 483302 w 1147210"/>
                <a:gd name="connsiteY571" fmla="*/ 332002 h 1293616"/>
                <a:gd name="connsiteX572" fmla="*/ 481172 w 1147210"/>
                <a:gd name="connsiteY572" fmla="*/ 333429 h 1293616"/>
                <a:gd name="connsiteX573" fmla="*/ 478687 w 1147210"/>
                <a:gd name="connsiteY573" fmla="*/ 333429 h 1293616"/>
                <a:gd name="connsiteX574" fmla="*/ 477622 w 1147210"/>
                <a:gd name="connsiteY574" fmla="*/ 331289 h 1293616"/>
                <a:gd name="connsiteX575" fmla="*/ 478332 w 1147210"/>
                <a:gd name="connsiteY575" fmla="*/ 328436 h 1293616"/>
                <a:gd name="connsiteX576" fmla="*/ 480107 w 1147210"/>
                <a:gd name="connsiteY576" fmla="*/ 326296 h 1293616"/>
                <a:gd name="connsiteX577" fmla="*/ 486088 w 1147210"/>
                <a:gd name="connsiteY577" fmla="*/ 318903 h 1293616"/>
                <a:gd name="connsiteX578" fmla="*/ 488251 w 1147210"/>
                <a:gd name="connsiteY578" fmla="*/ 318903 h 1293616"/>
                <a:gd name="connsiteX579" fmla="*/ 489692 w 1147210"/>
                <a:gd name="connsiteY579" fmla="*/ 321400 h 1293616"/>
                <a:gd name="connsiteX580" fmla="*/ 488971 w 1147210"/>
                <a:gd name="connsiteY580" fmla="*/ 324253 h 1293616"/>
                <a:gd name="connsiteX581" fmla="*/ 486809 w 1147210"/>
                <a:gd name="connsiteY581" fmla="*/ 326036 h 1293616"/>
                <a:gd name="connsiteX582" fmla="*/ 484646 w 1147210"/>
                <a:gd name="connsiteY582" fmla="*/ 325679 h 1293616"/>
                <a:gd name="connsiteX583" fmla="*/ 483205 w 1147210"/>
                <a:gd name="connsiteY583" fmla="*/ 323539 h 1293616"/>
                <a:gd name="connsiteX584" fmla="*/ 483925 w 1147210"/>
                <a:gd name="connsiteY584" fmla="*/ 320686 h 1293616"/>
                <a:gd name="connsiteX585" fmla="*/ 486088 w 1147210"/>
                <a:gd name="connsiteY585" fmla="*/ 318903 h 1293616"/>
                <a:gd name="connsiteX586" fmla="*/ 479692 w 1147210"/>
                <a:gd name="connsiteY586" fmla="*/ 314224 h 1293616"/>
                <a:gd name="connsiteX587" fmla="*/ 482216 w 1147210"/>
                <a:gd name="connsiteY587" fmla="*/ 314578 h 1293616"/>
                <a:gd name="connsiteX588" fmla="*/ 483657 w 1147210"/>
                <a:gd name="connsiteY588" fmla="*/ 317057 h 1293616"/>
                <a:gd name="connsiteX589" fmla="*/ 482936 w 1147210"/>
                <a:gd name="connsiteY589" fmla="*/ 319537 h 1293616"/>
                <a:gd name="connsiteX590" fmla="*/ 480774 w 1147210"/>
                <a:gd name="connsiteY590" fmla="*/ 321308 h 1293616"/>
                <a:gd name="connsiteX591" fmla="*/ 478611 w 1147210"/>
                <a:gd name="connsiteY591" fmla="*/ 321308 h 1293616"/>
                <a:gd name="connsiteX592" fmla="*/ 477169 w 1147210"/>
                <a:gd name="connsiteY592" fmla="*/ 319183 h 1293616"/>
                <a:gd name="connsiteX593" fmla="*/ 477890 w 1147210"/>
                <a:gd name="connsiteY593" fmla="*/ 315995 h 1293616"/>
                <a:gd name="connsiteX594" fmla="*/ 479692 w 1147210"/>
                <a:gd name="connsiteY594" fmla="*/ 314224 h 1293616"/>
                <a:gd name="connsiteX595" fmla="*/ 456330 w 1147210"/>
                <a:gd name="connsiteY595" fmla="*/ 289156 h 1293616"/>
                <a:gd name="connsiteX596" fmla="*/ 461152 w 1147210"/>
                <a:gd name="connsiteY596" fmla="*/ 291783 h 1293616"/>
                <a:gd name="connsiteX597" fmla="*/ 469724 w 1147210"/>
                <a:gd name="connsiteY597" fmla="*/ 303184 h 1293616"/>
                <a:gd name="connsiteX598" fmla="*/ 476868 w 1147210"/>
                <a:gd name="connsiteY598" fmla="*/ 323491 h 1293616"/>
                <a:gd name="connsiteX599" fmla="*/ 467938 w 1147210"/>
                <a:gd name="connsiteY599" fmla="*/ 337385 h 1293616"/>
                <a:gd name="connsiteX600" fmla="*/ 453294 w 1147210"/>
                <a:gd name="connsiteY600" fmla="*/ 343441 h 1293616"/>
                <a:gd name="connsiteX601" fmla="*/ 442579 w 1147210"/>
                <a:gd name="connsiteY601" fmla="*/ 334891 h 1293616"/>
                <a:gd name="connsiteX602" fmla="*/ 445793 w 1147210"/>
                <a:gd name="connsiteY602" fmla="*/ 318859 h 1293616"/>
                <a:gd name="connsiteX603" fmla="*/ 448293 w 1147210"/>
                <a:gd name="connsiteY603" fmla="*/ 303540 h 1293616"/>
                <a:gd name="connsiteX604" fmla="*/ 451508 w 1147210"/>
                <a:gd name="connsiteY604" fmla="*/ 291070 h 1293616"/>
                <a:gd name="connsiteX605" fmla="*/ 456330 w 1147210"/>
                <a:gd name="connsiteY605" fmla="*/ 289156 h 1293616"/>
                <a:gd name="connsiteX606" fmla="*/ 346271 w 1147210"/>
                <a:gd name="connsiteY606" fmla="*/ 286410 h 1293616"/>
                <a:gd name="connsiteX607" fmla="*/ 348823 w 1147210"/>
                <a:gd name="connsiteY607" fmla="*/ 294926 h 1293616"/>
                <a:gd name="connsiteX608" fmla="*/ 348094 w 1147210"/>
                <a:gd name="connsiteY608" fmla="*/ 305571 h 1293616"/>
                <a:gd name="connsiteX609" fmla="*/ 346635 w 1147210"/>
                <a:gd name="connsiteY609" fmla="*/ 295990 h 1293616"/>
                <a:gd name="connsiteX610" fmla="*/ 346271 w 1147210"/>
                <a:gd name="connsiteY610" fmla="*/ 286410 h 1293616"/>
                <a:gd name="connsiteX611" fmla="*/ 378617 w 1147210"/>
                <a:gd name="connsiteY611" fmla="*/ 282950 h 1293616"/>
                <a:gd name="connsiteX612" fmla="*/ 376604 w 1147210"/>
                <a:gd name="connsiteY612" fmla="*/ 283867 h 1293616"/>
                <a:gd name="connsiteX613" fmla="*/ 394091 w 1147210"/>
                <a:gd name="connsiteY613" fmla="*/ 294541 h 1293616"/>
                <a:gd name="connsiteX614" fmla="*/ 430850 w 1147210"/>
                <a:gd name="connsiteY614" fmla="*/ 305571 h 1293616"/>
                <a:gd name="connsiteX615" fmla="*/ 396232 w 1147210"/>
                <a:gd name="connsiteY615" fmla="*/ 289204 h 1293616"/>
                <a:gd name="connsiteX616" fmla="*/ 378617 w 1147210"/>
                <a:gd name="connsiteY616" fmla="*/ 282950 h 1293616"/>
                <a:gd name="connsiteX617" fmla="*/ 506095 w 1147210"/>
                <a:gd name="connsiteY617" fmla="*/ 277032 h 1293616"/>
                <a:gd name="connsiteX618" fmla="*/ 512212 w 1147210"/>
                <a:gd name="connsiteY618" fmla="*/ 280325 h 1293616"/>
                <a:gd name="connsiteX619" fmla="*/ 517927 w 1147210"/>
                <a:gd name="connsiteY619" fmla="*/ 288156 h 1293616"/>
                <a:gd name="connsiteX620" fmla="*/ 527929 w 1147210"/>
                <a:gd name="connsiteY620" fmla="*/ 289937 h 1293616"/>
                <a:gd name="connsiteX621" fmla="*/ 525428 w 1147210"/>
                <a:gd name="connsiteY621" fmla="*/ 307735 h 1293616"/>
                <a:gd name="connsiteX622" fmla="*/ 506139 w 1147210"/>
                <a:gd name="connsiteY622" fmla="*/ 320907 h 1293616"/>
                <a:gd name="connsiteX623" fmla="*/ 488636 w 1147210"/>
                <a:gd name="connsiteY623" fmla="*/ 314855 h 1293616"/>
                <a:gd name="connsiteX624" fmla="*/ 498638 w 1147210"/>
                <a:gd name="connsiteY624" fmla="*/ 300972 h 1293616"/>
                <a:gd name="connsiteX625" fmla="*/ 497566 w 1147210"/>
                <a:gd name="connsiteY625" fmla="*/ 280681 h 1293616"/>
                <a:gd name="connsiteX626" fmla="*/ 506095 w 1147210"/>
                <a:gd name="connsiteY626" fmla="*/ 277032 h 1293616"/>
                <a:gd name="connsiteX627" fmla="*/ 487389 w 1147210"/>
                <a:gd name="connsiteY627" fmla="*/ 266774 h 1293616"/>
                <a:gd name="connsiteX628" fmla="*/ 491905 w 1147210"/>
                <a:gd name="connsiteY628" fmla="*/ 272869 h 1293616"/>
                <a:gd name="connsiteX629" fmla="*/ 494051 w 1147210"/>
                <a:gd name="connsiteY629" fmla="*/ 289595 h 1293616"/>
                <a:gd name="connsiteX630" fmla="*/ 490116 w 1147210"/>
                <a:gd name="connsiteY630" fmla="*/ 302051 h 1293616"/>
                <a:gd name="connsiteX631" fmla="*/ 482605 w 1147210"/>
                <a:gd name="connsiteY631" fmla="*/ 311304 h 1293616"/>
                <a:gd name="connsiteX632" fmla="*/ 472231 w 1147210"/>
                <a:gd name="connsiteY632" fmla="*/ 298848 h 1293616"/>
                <a:gd name="connsiteX633" fmla="*/ 464720 w 1147210"/>
                <a:gd name="connsiteY633" fmla="*/ 284969 h 1293616"/>
                <a:gd name="connsiteX634" fmla="*/ 472231 w 1147210"/>
                <a:gd name="connsiteY634" fmla="*/ 272157 h 1293616"/>
                <a:gd name="connsiteX635" fmla="*/ 480458 w 1147210"/>
                <a:gd name="connsiteY635" fmla="*/ 266819 h 1293616"/>
                <a:gd name="connsiteX636" fmla="*/ 487389 w 1147210"/>
                <a:gd name="connsiteY636" fmla="*/ 266774 h 1293616"/>
                <a:gd name="connsiteX637" fmla="*/ 90440 w 1147210"/>
                <a:gd name="connsiteY637" fmla="*/ 168106 h 1293616"/>
                <a:gd name="connsiteX638" fmla="*/ 90446 w 1147210"/>
                <a:gd name="connsiteY638" fmla="*/ 168658 h 1293616"/>
                <a:gd name="connsiteX639" fmla="*/ 192854 w 1147210"/>
                <a:gd name="connsiteY639" fmla="*/ 232148 h 1293616"/>
                <a:gd name="connsiteX640" fmla="*/ 201829 w 1147210"/>
                <a:gd name="connsiteY640" fmla="*/ 229593 h 1293616"/>
                <a:gd name="connsiteX641" fmla="*/ 200125 w 1147210"/>
                <a:gd name="connsiteY641" fmla="*/ 232638 h 1293616"/>
                <a:gd name="connsiteX642" fmla="*/ 199891 w 1147210"/>
                <a:gd name="connsiteY642" fmla="*/ 232952 h 1293616"/>
                <a:gd name="connsiteX643" fmla="*/ 185450 w 1147210"/>
                <a:gd name="connsiteY643" fmla="*/ 235982 h 1293616"/>
                <a:gd name="connsiteX644" fmla="*/ 135406 w 1147210"/>
                <a:gd name="connsiteY644" fmla="*/ 228224 h 1293616"/>
                <a:gd name="connsiteX645" fmla="*/ 100214 w 1147210"/>
                <a:gd name="connsiteY645" fmla="*/ 199288 h 1293616"/>
                <a:gd name="connsiteX646" fmla="*/ 90162 w 1147210"/>
                <a:gd name="connsiteY646" fmla="*/ 168443 h 1293616"/>
                <a:gd name="connsiteX647" fmla="*/ 170605 w 1147210"/>
                <a:gd name="connsiteY647" fmla="*/ 96951 h 1293616"/>
                <a:gd name="connsiteX648" fmla="*/ 196172 w 1147210"/>
                <a:gd name="connsiteY648" fmla="*/ 111427 h 1293616"/>
                <a:gd name="connsiteX649" fmla="*/ 212480 w 1147210"/>
                <a:gd name="connsiteY649" fmla="*/ 220020 h 1293616"/>
                <a:gd name="connsiteX650" fmla="*/ 207315 w 1147210"/>
                <a:gd name="connsiteY650" fmla="*/ 228032 h 1293616"/>
                <a:gd name="connsiteX651" fmla="*/ 201829 w 1147210"/>
                <a:gd name="connsiteY651" fmla="*/ 229593 h 1293616"/>
                <a:gd name="connsiteX652" fmla="*/ 211891 w 1147210"/>
                <a:gd name="connsiteY652" fmla="*/ 211618 h 1293616"/>
                <a:gd name="connsiteX653" fmla="*/ 212123 w 1147210"/>
                <a:gd name="connsiteY653" fmla="*/ 140123 h 1293616"/>
                <a:gd name="connsiteX654" fmla="*/ 179830 w 1147210"/>
                <a:gd name="connsiteY654" fmla="*/ 103207 h 1293616"/>
                <a:gd name="connsiteX655" fmla="*/ 168489 w 1147210"/>
                <a:gd name="connsiteY655" fmla="*/ 98696 h 1293616"/>
                <a:gd name="connsiteX656" fmla="*/ 342770 w 1147210"/>
                <a:gd name="connsiteY656" fmla="*/ 0 h 1293616"/>
                <a:gd name="connsiteX657" fmla="*/ 337350 w 1147210"/>
                <a:gd name="connsiteY657" fmla="*/ 46905 h 1293616"/>
                <a:gd name="connsiteX658" fmla="*/ 315306 w 1147210"/>
                <a:gd name="connsiteY658" fmla="*/ 123299 h 1293616"/>
                <a:gd name="connsiteX659" fmla="*/ 306952 w 1147210"/>
                <a:gd name="connsiteY659" fmla="*/ 145052 h 1293616"/>
                <a:gd name="connsiteX660" fmla="*/ 307017 w 1147210"/>
                <a:gd name="connsiteY660" fmla="*/ 145490 h 1293616"/>
                <a:gd name="connsiteX661" fmla="*/ 310231 w 1147210"/>
                <a:gd name="connsiteY661" fmla="*/ 242500 h 1293616"/>
                <a:gd name="connsiteX662" fmla="*/ 337365 w 1147210"/>
                <a:gd name="connsiteY662" fmla="*/ 269606 h 1293616"/>
                <a:gd name="connsiteX663" fmla="*/ 352494 w 1147210"/>
                <a:gd name="connsiteY663" fmla="*/ 277184 h 1293616"/>
                <a:gd name="connsiteX664" fmla="*/ 353154 w 1147210"/>
                <a:gd name="connsiteY664" fmla="*/ 276125 h 1293616"/>
                <a:gd name="connsiteX665" fmla="*/ 375176 w 1147210"/>
                <a:gd name="connsiteY665" fmla="*/ 266463 h 1293616"/>
                <a:gd name="connsiteX666" fmla="*/ 364232 w 1147210"/>
                <a:gd name="connsiteY666" fmla="*/ 271536 h 1293616"/>
                <a:gd name="connsiteX667" fmla="*/ 359844 w 1147210"/>
                <a:gd name="connsiteY667" fmla="*/ 275822 h 1293616"/>
                <a:gd name="connsiteX668" fmla="*/ 365938 w 1147210"/>
                <a:gd name="connsiteY668" fmla="*/ 273182 h 1293616"/>
                <a:gd name="connsiteX669" fmla="*/ 390503 w 1147210"/>
                <a:gd name="connsiteY669" fmla="*/ 279564 h 1293616"/>
                <a:gd name="connsiteX670" fmla="*/ 445787 w 1147210"/>
                <a:gd name="connsiteY670" fmla="*/ 309198 h 1293616"/>
                <a:gd name="connsiteX671" fmla="*/ 437227 w 1147210"/>
                <a:gd name="connsiteY671" fmla="*/ 310269 h 1293616"/>
                <a:gd name="connsiteX672" fmla="*/ 443290 w 1147210"/>
                <a:gd name="connsiteY672" fmla="*/ 315982 h 1293616"/>
                <a:gd name="connsiteX673" fmla="*/ 380873 w 1147210"/>
                <a:gd name="connsiteY673" fmla="*/ 311340 h 1293616"/>
                <a:gd name="connsiteX674" fmla="*/ 356842 w 1147210"/>
                <a:gd name="connsiteY674" fmla="*/ 303128 h 1293616"/>
                <a:gd name="connsiteX675" fmla="*/ 356198 w 1147210"/>
                <a:gd name="connsiteY675" fmla="*/ 302150 h 1293616"/>
                <a:gd name="connsiteX676" fmla="*/ 357380 w 1147210"/>
                <a:gd name="connsiteY676" fmla="*/ 306023 h 1293616"/>
                <a:gd name="connsiteX677" fmla="*/ 367346 w 1147210"/>
                <a:gd name="connsiteY677" fmla="*/ 319150 h 1293616"/>
                <a:gd name="connsiteX678" fmla="*/ 350618 w 1147210"/>
                <a:gd name="connsiteY678" fmla="*/ 298859 h 1293616"/>
                <a:gd name="connsiteX679" fmla="*/ 347415 w 1147210"/>
                <a:gd name="connsiteY679" fmla="*/ 285331 h 1293616"/>
                <a:gd name="connsiteX680" fmla="*/ 347665 w 1147210"/>
                <a:gd name="connsiteY680" fmla="*/ 284930 h 1293616"/>
                <a:gd name="connsiteX681" fmla="*/ 347106 w 1147210"/>
                <a:gd name="connsiteY681" fmla="*/ 284730 h 1293616"/>
                <a:gd name="connsiteX682" fmla="*/ 302019 w 1147210"/>
                <a:gd name="connsiteY682" fmla="*/ 242500 h 1293616"/>
                <a:gd name="connsiteX683" fmla="*/ 291665 w 1147210"/>
                <a:gd name="connsiteY683" fmla="*/ 193549 h 1293616"/>
                <a:gd name="connsiteX684" fmla="*/ 293767 w 1147210"/>
                <a:gd name="connsiteY684" fmla="*/ 177569 h 1293616"/>
                <a:gd name="connsiteX685" fmla="*/ 285303 w 1147210"/>
                <a:gd name="connsiteY685" fmla="*/ 197485 h 1293616"/>
                <a:gd name="connsiteX686" fmla="*/ 252122 w 1147210"/>
                <a:gd name="connsiteY686" fmla="*/ 271371 h 1293616"/>
                <a:gd name="connsiteX687" fmla="*/ 196849 w 1147210"/>
                <a:gd name="connsiteY687" fmla="*/ 421056 h 1293616"/>
                <a:gd name="connsiteX688" fmla="*/ 193365 w 1147210"/>
                <a:gd name="connsiteY688" fmla="*/ 450169 h 1293616"/>
                <a:gd name="connsiteX689" fmla="*/ 194282 w 1147210"/>
                <a:gd name="connsiteY689" fmla="*/ 450438 h 1293616"/>
                <a:gd name="connsiteX690" fmla="*/ 292051 w 1147210"/>
                <a:gd name="connsiteY690" fmla="*/ 408706 h 1293616"/>
                <a:gd name="connsiteX691" fmla="*/ 286342 w 1147210"/>
                <a:gd name="connsiteY691" fmla="*/ 351993 h 1293616"/>
                <a:gd name="connsiteX692" fmla="*/ 262078 w 1147210"/>
                <a:gd name="connsiteY692" fmla="*/ 391941 h 1293616"/>
                <a:gd name="connsiteX693" fmla="*/ 259223 w 1147210"/>
                <a:gd name="connsiteY693" fmla="*/ 393012 h 1293616"/>
                <a:gd name="connsiteX694" fmla="*/ 261721 w 1147210"/>
                <a:gd name="connsiteY694" fmla="*/ 352706 h 1293616"/>
                <a:gd name="connsiteX695" fmla="*/ 289197 w 1147210"/>
                <a:gd name="connsiteY695" fmla="*/ 349496 h 1293616"/>
                <a:gd name="connsiteX696" fmla="*/ 280990 w 1147210"/>
                <a:gd name="connsiteY696" fmla="*/ 426183 h 1293616"/>
                <a:gd name="connsiteX697" fmla="*/ 201374 w 1147210"/>
                <a:gd name="connsiteY697" fmla="*/ 455198 h 1293616"/>
                <a:gd name="connsiteX698" fmla="*/ 193107 w 1147210"/>
                <a:gd name="connsiteY698" fmla="*/ 453402 h 1293616"/>
                <a:gd name="connsiteX699" fmla="*/ 194052 w 1147210"/>
                <a:gd name="connsiteY699" fmla="*/ 483739 h 1293616"/>
                <a:gd name="connsiteX700" fmla="*/ 200755 w 1147210"/>
                <a:gd name="connsiteY700" fmla="*/ 514278 h 1293616"/>
                <a:gd name="connsiteX701" fmla="*/ 364131 w 1147210"/>
                <a:gd name="connsiteY701" fmla="*/ 600597 h 1293616"/>
                <a:gd name="connsiteX702" fmla="*/ 405154 w 1147210"/>
                <a:gd name="connsiteY702" fmla="*/ 524266 h 1293616"/>
                <a:gd name="connsiteX703" fmla="*/ 372692 w 1147210"/>
                <a:gd name="connsiteY703" fmla="*/ 444366 h 1293616"/>
                <a:gd name="connsiteX704" fmla="*/ 284721 w 1147210"/>
                <a:gd name="connsiteY704" fmla="*/ 471007 h 1293616"/>
                <a:gd name="connsiteX705" fmla="*/ 284681 w 1147210"/>
                <a:gd name="connsiteY705" fmla="*/ 478970 h 1293616"/>
                <a:gd name="connsiteX706" fmla="*/ 286889 w 1147210"/>
                <a:gd name="connsiteY706" fmla="*/ 477668 h 1293616"/>
                <a:gd name="connsiteX707" fmla="*/ 295356 w 1147210"/>
                <a:gd name="connsiteY707" fmla="*/ 474957 h 1293616"/>
                <a:gd name="connsiteX708" fmla="*/ 309243 w 1147210"/>
                <a:gd name="connsiteY708" fmla="*/ 478221 h 1293616"/>
                <a:gd name="connsiteX709" fmla="*/ 298080 w 1147210"/>
                <a:gd name="connsiteY709" fmla="*/ 478221 h 1293616"/>
                <a:gd name="connsiteX710" fmla="*/ 292297 w 1147210"/>
                <a:gd name="connsiteY710" fmla="*/ 480103 h 1293616"/>
                <a:gd name="connsiteX711" fmla="*/ 296197 w 1147210"/>
                <a:gd name="connsiteY711" fmla="*/ 479966 h 1293616"/>
                <a:gd name="connsiteX712" fmla="*/ 313476 w 1147210"/>
                <a:gd name="connsiteY712" fmla="*/ 495798 h 1293616"/>
                <a:gd name="connsiteX713" fmla="*/ 339871 w 1147210"/>
                <a:gd name="connsiteY713" fmla="*/ 542542 h 1293616"/>
                <a:gd name="connsiteX714" fmla="*/ 332737 w 1147210"/>
                <a:gd name="connsiteY714" fmla="*/ 539688 h 1293616"/>
                <a:gd name="connsiteX715" fmla="*/ 334164 w 1147210"/>
                <a:gd name="connsiteY715" fmla="*/ 546824 h 1293616"/>
                <a:gd name="connsiteX716" fmla="*/ 289221 w 1147210"/>
                <a:gd name="connsiteY716" fmla="*/ 518278 h 1293616"/>
                <a:gd name="connsiteX717" fmla="*/ 275176 w 1147210"/>
                <a:gd name="connsiteY717" fmla="*/ 501909 h 1293616"/>
                <a:gd name="connsiteX718" fmla="*/ 275213 w 1147210"/>
                <a:gd name="connsiteY718" fmla="*/ 500676 h 1293616"/>
                <a:gd name="connsiteX719" fmla="*/ 274058 w 1147210"/>
                <a:gd name="connsiteY719" fmla="*/ 504294 h 1293616"/>
                <a:gd name="connsiteX720" fmla="*/ 274594 w 1147210"/>
                <a:gd name="connsiteY720" fmla="*/ 519364 h 1293616"/>
                <a:gd name="connsiteX721" fmla="*/ 272451 w 1147210"/>
                <a:gd name="connsiteY721" fmla="*/ 496110 h 1293616"/>
                <a:gd name="connsiteX722" fmla="*/ 275945 w 1147210"/>
                <a:gd name="connsiteY722" fmla="*/ 490475 h 1293616"/>
                <a:gd name="connsiteX723" fmla="*/ 277645 w 1147210"/>
                <a:gd name="connsiteY723" fmla="*/ 486971 h 1293616"/>
                <a:gd name="connsiteX724" fmla="*/ 276184 w 1147210"/>
                <a:gd name="connsiteY724" fmla="*/ 475340 h 1293616"/>
                <a:gd name="connsiteX725" fmla="*/ 351289 w 1147210"/>
                <a:gd name="connsiteY725" fmla="*/ 425462 h 1293616"/>
                <a:gd name="connsiteX726" fmla="*/ 416151 w 1147210"/>
                <a:gd name="connsiteY726" fmla="*/ 521668 h 1293616"/>
                <a:gd name="connsiteX727" fmla="*/ 416127 w 1147210"/>
                <a:gd name="connsiteY727" fmla="*/ 521917 h 1293616"/>
                <a:gd name="connsiteX728" fmla="*/ 417647 w 1147210"/>
                <a:gd name="connsiteY728" fmla="*/ 517026 h 1293616"/>
                <a:gd name="connsiteX729" fmla="*/ 468320 w 1147210"/>
                <a:gd name="connsiteY729" fmla="*/ 456846 h 1293616"/>
                <a:gd name="connsiteX730" fmla="*/ 520794 w 1147210"/>
                <a:gd name="connsiteY730" fmla="*/ 460256 h 1293616"/>
                <a:gd name="connsiteX731" fmla="*/ 525055 w 1147210"/>
                <a:gd name="connsiteY731" fmla="*/ 464512 h 1293616"/>
                <a:gd name="connsiteX732" fmla="*/ 522780 w 1147210"/>
                <a:gd name="connsiteY732" fmla="*/ 465942 h 1293616"/>
                <a:gd name="connsiteX733" fmla="*/ 521590 w 1147210"/>
                <a:gd name="connsiteY733" fmla="*/ 464602 h 1293616"/>
                <a:gd name="connsiteX734" fmla="*/ 513987 w 1147210"/>
                <a:gd name="connsiteY734" fmla="*/ 459342 h 1293616"/>
                <a:gd name="connsiteX735" fmla="*/ 464039 w 1147210"/>
                <a:gd name="connsiteY735" fmla="*/ 463622 h 1293616"/>
                <a:gd name="connsiteX736" fmla="*/ 416149 w 1147210"/>
                <a:gd name="connsiteY736" fmla="*/ 531301 h 1293616"/>
                <a:gd name="connsiteX737" fmla="*/ 414297 w 1147210"/>
                <a:gd name="connsiteY737" fmla="*/ 541639 h 1293616"/>
                <a:gd name="connsiteX738" fmla="*/ 414198 w 1147210"/>
                <a:gd name="connsiteY738" fmla="*/ 542706 h 1293616"/>
                <a:gd name="connsiteX739" fmla="*/ 408721 w 1147210"/>
                <a:gd name="connsiteY739" fmla="*/ 562431 h 1293616"/>
                <a:gd name="connsiteX740" fmla="*/ 399953 w 1147210"/>
                <a:gd name="connsiteY740" fmla="*/ 579754 h 1293616"/>
                <a:gd name="connsiteX741" fmla="*/ 391252 w 1147210"/>
                <a:gd name="connsiteY741" fmla="*/ 590491 h 1293616"/>
                <a:gd name="connsiteX742" fmla="*/ 403444 w 1147210"/>
                <a:gd name="connsiteY742" fmla="*/ 587364 h 1293616"/>
                <a:gd name="connsiteX743" fmla="*/ 436296 w 1147210"/>
                <a:gd name="connsiteY743" fmla="*/ 589198 h 1293616"/>
                <a:gd name="connsiteX744" fmla="*/ 444813 w 1147210"/>
                <a:gd name="connsiteY744" fmla="*/ 592316 h 1293616"/>
                <a:gd name="connsiteX745" fmla="*/ 449240 w 1147210"/>
                <a:gd name="connsiteY745" fmla="*/ 587770 h 1293616"/>
                <a:gd name="connsiteX746" fmla="*/ 457932 w 1147210"/>
                <a:gd name="connsiteY746" fmla="*/ 584884 h 1293616"/>
                <a:gd name="connsiteX747" fmla="*/ 464345 w 1147210"/>
                <a:gd name="connsiteY747" fmla="*/ 585680 h 1293616"/>
                <a:gd name="connsiteX748" fmla="*/ 455624 w 1147210"/>
                <a:gd name="connsiteY748" fmla="*/ 587861 h 1293616"/>
                <a:gd name="connsiteX749" fmla="*/ 452344 w 1147210"/>
                <a:gd name="connsiteY749" fmla="*/ 590472 h 1293616"/>
                <a:gd name="connsiteX750" fmla="*/ 456722 w 1147210"/>
                <a:gd name="connsiteY750" fmla="*/ 589473 h 1293616"/>
                <a:gd name="connsiteX751" fmla="*/ 475091 w 1147210"/>
                <a:gd name="connsiteY751" fmla="*/ 597098 h 1293616"/>
                <a:gd name="connsiteX752" fmla="*/ 515040 w 1147210"/>
                <a:gd name="connsiteY752" fmla="*/ 625279 h 1293616"/>
                <a:gd name="connsiteX753" fmla="*/ 508263 w 1147210"/>
                <a:gd name="connsiteY753" fmla="*/ 624566 h 1293616"/>
                <a:gd name="connsiteX754" fmla="*/ 512543 w 1147210"/>
                <a:gd name="connsiteY754" fmla="*/ 629203 h 1293616"/>
                <a:gd name="connsiteX755" fmla="*/ 465461 w 1147210"/>
                <a:gd name="connsiteY755" fmla="*/ 618145 h 1293616"/>
                <a:gd name="connsiteX756" fmla="*/ 447493 w 1147210"/>
                <a:gd name="connsiteY756" fmla="*/ 609360 h 1293616"/>
                <a:gd name="connsiteX757" fmla="*/ 447412 w 1147210"/>
                <a:gd name="connsiteY757" fmla="*/ 609208 h 1293616"/>
                <a:gd name="connsiteX758" fmla="*/ 447658 w 1147210"/>
                <a:gd name="connsiteY758" fmla="*/ 611328 h 1293616"/>
                <a:gd name="connsiteX759" fmla="*/ 454022 w 1147210"/>
                <a:gd name="connsiteY759" fmla="*/ 621659 h 1293616"/>
                <a:gd name="connsiteX760" fmla="*/ 442986 w 1147210"/>
                <a:gd name="connsiteY760" fmla="*/ 605629 h 1293616"/>
                <a:gd name="connsiteX761" fmla="*/ 443209 w 1147210"/>
                <a:gd name="connsiteY761" fmla="*/ 597836 h 1293616"/>
                <a:gd name="connsiteX762" fmla="*/ 442171 w 1147210"/>
                <a:gd name="connsiteY762" fmla="*/ 596461 h 1293616"/>
                <a:gd name="connsiteX763" fmla="*/ 440982 w 1147210"/>
                <a:gd name="connsiteY763" fmla="*/ 596131 h 1293616"/>
                <a:gd name="connsiteX764" fmla="*/ 442749 w 1147210"/>
                <a:gd name="connsiteY764" fmla="*/ 598146 h 1293616"/>
                <a:gd name="connsiteX765" fmla="*/ 441946 w 1147210"/>
                <a:gd name="connsiteY765" fmla="*/ 602417 h 1293616"/>
                <a:gd name="connsiteX766" fmla="*/ 440520 w 1147210"/>
                <a:gd name="connsiteY766" fmla="*/ 609891 h 1293616"/>
                <a:gd name="connsiteX767" fmla="*/ 440163 w 1147210"/>
                <a:gd name="connsiteY767" fmla="*/ 602773 h 1293616"/>
                <a:gd name="connsiteX768" fmla="*/ 441189 w 1147210"/>
                <a:gd name="connsiteY768" fmla="*/ 598591 h 1293616"/>
                <a:gd name="connsiteX769" fmla="*/ 440888 w 1147210"/>
                <a:gd name="connsiteY769" fmla="*/ 596104 h 1293616"/>
                <a:gd name="connsiteX770" fmla="*/ 431759 w 1147210"/>
                <a:gd name="connsiteY770" fmla="*/ 593569 h 1293616"/>
                <a:gd name="connsiteX771" fmla="*/ 397289 w 1147210"/>
                <a:gd name="connsiteY771" fmla="*/ 595615 h 1293616"/>
                <a:gd name="connsiteX772" fmla="*/ 384622 w 1147210"/>
                <a:gd name="connsiteY772" fmla="*/ 600473 h 1293616"/>
                <a:gd name="connsiteX773" fmla="*/ 389506 w 1147210"/>
                <a:gd name="connsiteY773" fmla="*/ 603070 h 1293616"/>
                <a:gd name="connsiteX774" fmla="*/ 413742 w 1147210"/>
                <a:gd name="connsiteY774" fmla="*/ 606673 h 1293616"/>
                <a:gd name="connsiteX775" fmla="*/ 426258 w 1147210"/>
                <a:gd name="connsiteY775" fmla="*/ 611297 h 1293616"/>
                <a:gd name="connsiteX776" fmla="*/ 421967 w 1147210"/>
                <a:gd name="connsiteY776" fmla="*/ 624816 h 1293616"/>
                <a:gd name="connsiteX777" fmla="*/ 420618 w 1147210"/>
                <a:gd name="connsiteY777" fmla="*/ 623250 h 1293616"/>
                <a:gd name="connsiteX778" fmla="*/ 423442 w 1147210"/>
                <a:gd name="connsiteY778" fmla="*/ 618279 h 1293616"/>
                <a:gd name="connsiteX779" fmla="*/ 422324 w 1147210"/>
                <a:gd name="connsiteY779" fmla="*/ 613432 h 1293616"/>
                <a:gd name="connsiteX780" fmla="*/ 415888 w 1147210"/>
                <a:gd name="connsiteY780" fmla="*/ 611653 h 1293616"/>
                <a:gd name="connsiteX781" fmla="*/ 399797 w 1147210"/>
                <a:gd name="connsiteY781" fmla="*/ 611653 h 1293616"/>
                <a:gd name="connsiteX782" fmla="*/ 388785 w 1147210"/>
                <a:gd name="connsiteY782" fmla="*/ 611603 h 1293616"/>
                <a:gd name="connsiteX783" fmla="*/ 383982 w 1147210"/>
                <a:gd name="connsiteY783" fmla="*/ 610638 h 1293616"/>
                <a:gd name="connsiteX784" fmla="*/ 388741 w 1147210"/>
                <a:gd name="connsiteY784" fmla="*/ 614498 h 1293616"/>
                <a:gd name="connsiteX785" fmla="*/ 402300 w 1147210"/>
                <a:gd name="connsiteY785" fmla="*/ 654832 h 1293616"/>
                <a:gd name="connsiteX786" fmla="*/ 342707 w 1147210"/>
                <a:gd name="connsiteY786" fmla="*/ 686187 h 1293616"/>
                <a:gd name="connsiteX787" fmla="*/ 310591 w 1147210"/>
                <a:gd name="connsiteY787" fmla="*/ 649488 h 1293616"/>
                <a:gd name="connsiteX788" fmla="*/ 324140 w 1147210"/>
                <a:gd name="connsiteY788" fmla="*/ 621429 h 1293616"/>
                <a:gd name="connsiteX789" fmla="*/ 328175 w 1147210"/>
                <a:gd name="connsiteY789" fmla="*/ 619868 h 1293616"/>
                <a:gd name="connsiteX790" fmla="*/ 323694 w 1147210"/>
                <a:gd name="connsiteY790" fmla="*/ 620366 h 1293616"/>
                <a:gd name="connsiteX791" fmla="*/ 286724 w 1147210"/>
                <a:gd name="connsiteY791" fmla="*/ 615222 h 1293616"/>
                <a:gd name="connsiteX792" fmla="*/ 223242 w 1147210"/>
                <a:gd name="connsiteY792" fmla="*/ 573200 h 1293616"/>
                <a:gd name="connsiteX793" fmla="*/ 222690 w 1147210"/>
                <a:gd name="connsiteY793" fmla="*/ 572445 h 1293616"/>
                <a:gd name="connsiteX794" fmla="*/ 225510 w 1147210"/>
                <a:gd name="connsiteY794" fmla="*/ 581644 h 1293616"/>
                <a:gd name="connsiteX795" fmla="*/ 219712 w 1147210"/>
                <a:gd name="connsiteY795" fmla="*/ 610997 h 1293616"/>
                <a:gd name="connsiteX796" fmla="*/ 170142 w 1147210"/>
                <a:gd name="connsiteY796" fmla="*/ 628612 h 1293616"/>
                <a:gd name="connsiteX797" fmla="*/ 157026 w 1147210"/>
                <a:gd name="connsiteY797" fmla="*/ 623600 h 1293616"/>
                <a:gd name="connsiteX798" fmla="*/ 159701 w 1147210"/>
                <a:gd name="connsiteY798" fmla="*/ 620815 h 1293616"/>
                <a:gd name="connsiteX799" fmla="*/ 160576 w 1147210"/>
                <a:gd name="connsiteY799" fmla="*/ 621329 h 1293616"/>
                <a:gd name="connsiteX800" fmla="*/ 173688 w 1147210"/>
                <a:gd name="connsiteY800" fmla="*/ 624558 h 1293616"/>
                <a:gd name="connsiteX801" fmla="*/ 221496 w 1147210"/>
                <a:gd name="connsiteY801" fmla="*/ 593867 h 1293616"/>
                <a:gd name="connsiteX802" fmla="*/ 210079 w 1147210"/>
                <a:gd name="connsiteY802" fmla="*/ 556395 h 1293616"/>
                <a:gd name="connsiteX803" fmla="*/ 210163 w 1147210"/>
                <a:gd name="connsiteY803" fmla="*/ 555302 h 1293616"/>
                <a:gd name="connsiteX804" fmla="*/ 208335 w 1147210"/>
                <a:gd name="connsiteY804" fmla="*/ 552801 h 1293616"/>
                <a:gd name="connsiteX805" fmla="*/ 183990 w 1147210"/>
                <a:gd name="connsiteY805" fmla="*/ 455067 h 1293616"/>
                <a:gd name="connsiteX806" fmla="*/ 184388 w 1147210"/>
                <a:gd name="connsiteY806" fmla="*/ 451447 h 1293616"/>
                <a:gd name="connsiteX807" fmla="*/ 168591 w 1147210"/>
                <a:gd name="connsiteY807" fmla="*/ 444334 h 1293616"/>
                <a:gd name="connsiteX808" fmla="*/ 153604 w 1147210"/>
                <a:gd name="connsiteY808" fmla="*/ 433317 h 1293616"/>
                <a:gd name="connsiteX809" fmla="*/ 137547 w 1147210"/>
                <a:gd name="connsiteY809" fmla="*/ 309905 h 1293616"/>
                <a:gd name="connsiteX810" fmla="*/ 185197 w 1147210"/>
                <a:gd name="connsiteY810" fmla="*/ 252705 h 1293616"/>
                <a:gd name="connsiteX811" fmla="*/ 199891 w 1147210"/>
                <a:gd name="connsiteY811" fmla="*/ 232952 h 1293616"/>
                <a:gd name="connsiteX812" fmla="*/ 204808 w 1147210"/>
                <a:gd name="connsiteY812" fmla="*/ 231920 h 1293616"/>
                <a:gd name="connsiteX813" fmla="*/ 199888 w 1147210"/>
                <a:gd name="connsiteY813" fmla="*/ 239552 h 1293616"/>
                <a:gd name="connsiteX814" fmla="*/ 127556 w 1147210"/>
                <a:gd name="connsiteY814" fmla="*/ 385521 h 1293616"/>
                <a:gd name="connsiteX815" fmla="*/ 182472 w 1147210"/>
                <a:gd name="connsiteY815" fmla="*/ 446975 h 1293616"/>
                <a:gd name="connsiteX816" fmla="*/ 184805 w 1147210"/>
                <a:gd name="connsiteY816" fmla="*/ 447659 h 1293616"/>
                <a:gd name="connsiteX817" fmla="*/ 187350 w 1147210"/>
                <a:gd name="connsiteY817" fmla="*/ 424535 h 1293616"/>
                <a:gd name="connsiteX818" fmla="*/ 263894 w 1147210"/>
                <a:gd name="connsiteY818" fmla="*/ 222861 h 1293616"/>
                <a:gd name="connsiteX819" fmla="*/ 288058 w 1147210"/>
                <a:gd name="connsiteY819" fmla="*/ 168616 h 1293616"/>
                <a:gd name="connsiteX820" fmla="*/ 278755 w 1147210"/>
                <a:gd name="connsiteY820" fmla="*/ 181848 h 1293616"/>
                <a:gd name="connsiteX821" fmla="*/ 233889 w 1147210"/>
                <a:gd name="connsiteY821" fmla="*/ 220734 h 1293616"/>
                <a:gd name="connsiteX822" fmla="*/ 210473 w 1147210"/>
                <a:gd name="connsiteY822" fmla="*/ 230732 h 1293616"/>
                <a:gd name="connsiteX823" fmla="*/ 204808 w 1147210"/>
                <a:gd name="connsiteY823" fmla="*/ 231920 h 1293616"/>
                <a:gd name="connsiteX824" fmla="*/ 207315 w 1147210"/>
                <a:gd name="connsiteY824" fmla="*/ 228032 h 1293616"/>
                <a:gd name="connsiteX825" fmla="*/ 217308 w 1147210"/>
                <a:gd name="connsiteY825" fmla="*/ 225188 h 1293616"/>
                <a:gd name="connsiteX826" fmla="*/ 289364 w 1147210"/>
                <a:gd name="connsiteY826" fmla="*/ 160400 h 1293616"/>
                <a:gd name="connsiteX827" fmla="*/ 298023 w 1147210"/>
                <a:gd name="connsiteY827" fmla="*/ 144591 h 1293616"/>
                <a:gd name="connsiteX828" fmla="*/ 303836 w 1147210"/>
                <a:gd name="connsiteY828" fmla="*/ 130103 h 1293616"/>
                <a:gd name="connsiteX829" fmla="*/ 328835 w 1147210"/>
                <a:gd name="connsiteY829" fmla="*/ 50323 h 1293616"/>
                <a:gd name="connsiteX830" fmla="*/ 335600 w 1147210"/>
                <a:gd name="connsiteY830" fmla="*/ 2225 h 1293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</a:cxnLst>
              <a:rect l="l" t="t" r="r" b="b"/>
              <a:pathLst>
                <a:path w="1147210" h="1293616">
                  <a:moveTo>
                    <a:pt x="783990" y="1208024"/>
                  </a:moveTo>
                  <a:cubicBezTo>
                    <a:pt x="780756" y="1207668"/>
                    <a:pt x="779679" y="1213375"/>
                    <a:pt x="780039" y="1225147"/>
                  </a:cubicBezTo>
                  <a:cubicBezTo>
                    <a:pt x="780039" y="1235848"/>
                    <a:pt x="780756" y="1246907"/>
                    <a:pt x="782194" y="1257608"/>
                  </a:cubicBezTo>
                  <a:cubicBezTo>
                    <a:pt x="782912" y="1247263"/>
                    <a:pt x="784349" y="1236205"/>
                    <a:pt x="785427" y="1225147"/>
                  </a:cubicBezTo>
                  <a:cubicBezTo>
                    <a:pt x="787223" y="1214089"/>
                    <a:pt x="786505" y="1208381"/>
                    <a:pt x="783990" y="1208024"/>
                  </a:cubicBezTo>
                  <a:close/>
                  <a:moveTo>
                    <a:pt x="770871" y="1185187"/>
                  </a:moveTo>
                  <a:cubicBezTo>
                    <a:pt x="771230" y="1187702"/>
                    <a:pt x="768716" y="1189139"/>
                    <a:pt x="763330" y="1189857"/>
                  </a:cubicBezTo>
                  <a:cubicBezTo>
                    <a:pt x="758303" y="1190575"/>
                    <a:pt x="755071" y="1191294"/>
                    <a:pt x="753276" y="1192731"/>
                  </a:cubicBezTo>
                  <a:cubicBezTo>
                    <a:pt x="753994" y="1190575"/>
                    <a:pt x="757225" y="1189498"/>
                    <a:pt x="761894" y="1188420"/>
                  </a:cubicBezTo>
                  <a:cubicBezTo>
                    <a:pt x="766562" y="1187342"/>
                    <a:pt x="769434" y="1186265"/>
                    <a:pt x="770871" y="1185187"/>
                  </a:cubicBezTo>
                  <a:close/>
                  <a:moveTo>
                    <a:pt x="608562" y="1169671"/>
                  </a:moveTo>
                  <a:cubicBezTo>
                    <a:pt x="616220" y="1171494"/>
                    <a:pt x="621570" y="1179787"/>
                    <a:pt x="621302" y="1188080"/>
                  </a:cubicBezTo>
                  <a:cubicBezTo>
                    <a:pt x="620500" y="1201992"/>
                    <a:pt x="611873" y="1215100"/>
                    <a:pt x="599183" y="1219882"/>
                  </a:cubicBezTo>
                  <a:lnTo>
                    <a:pt x="594274" y="1221106"/>
                  </a:lnTo>
                  <a:lnTo>
                    <a:pt x="592465" y="1216480"/>
                  </a:lnTo>
                  <a:lnTo>
                    <a:pt x="597316" y="1215903"/>
                  </a:lnTo>
                  <a:cubicBezTo>
                    <a:pt x="608016" y="1213316"/>
                    <a:pt x="616666" y="1205558"/>
                    <a:pt x="617379" y="1191291"/>
                  </a:cubicBezTo>
                  <a:cubicBezTo>
                    <a:pt x="618092" y="1175953"/>
                    <a:pt x="600615" y="1164895"/>
                    <a:pt x="592055" y="1181660"/>
                  </a:cubicBezTo>
                  <a:cubicBezTo>
                    <a:pt x="587774" y="1189864"/>
                    <a:pt x="587239" y="1199495"/>
                    <a:pt x="589379" y="1208590"/>
                  </a:cubicBezTo>
                  <a:lnTo>
                    <a:pt x="592465" y="1216480"/>
                  </a:lnTo>
                  <a:lnTo>
                    <a:pt x="588998" y="1216893"/>
                  </a:lnTo>
                  <a:lnTo>
                    <a:pt x="588006" y="1216798"/>
                  </a:lnTo>
                  <a:lnTo>
                    <a:pt x="585110" y="1204455"/>
                  </a:lnTo>
                  <a:cubicBezTo>
                    <a:pt x="583338" y="1190644"/>
                    <a:pt x="586080" y="1175328"/>
                    <a:pt x="600258" y="1170245"/>
                  </a:cubicBezTo>
                  <a:cubicBezTo>
                    <a:pt x="603201" y="1169175"/>
                    <a:pt x="606010" y="1169064"/>
                    <a:pt x="608562" y="1169671"/>
                  </a:cubicBezTo>
                  <a:close/>
                  <a:moveTo>
                    <a:pt x="820512" y="1162025"/>
                  </a:moveTo>
                  <a:cubicBezTo>
                    <a:pt x="837308" y="1163841"/>
                    <a:pt x="854186" y="1172435"/>
                    <a:pt x="865737" y="1186013"/>
                  </a:cubicBezTo>
                  <a:cubicBezTo>
                    <a:pt x="875371" y="1197517"/>
                    <a:pt x="880566" y="1210493"/>
                    <a:pt x="882222" y="1223915"/>
                  </a:cubicBezTo>
                  <a:lnTo>
                    <a:pt x="881289" y="1231879"/>
                  </a:lnTo>
                  <a:lnTo>
                    <a:pt x="873518" y="1236097"/>
                  </a:lnTo>
                  <a:lnTo>
                    <a:pt x="870732" y="1214194"/>
                  </a:lnTo>
                  <a:cubicBezTo>
                    <a:pt x="859806" y="1180796"/>
                    <a:pt x="810635" y="1154498"/>
                    <a:pt x="785129" y="1180469"/>
                  </a:cubicBezTo>
                  <a:lnTo>
                    <a:pt x="780073" y="1186819"/>
                  </a:lnTo>
                  <a:lnTo>
                    <a:pt x="782655" y="1187189"/>
                  </a:lnTo>
                  <a:cubicBezTo>
                    <a:pt x="792172" y="1189498"/>
                    <a:pt x="797869" y="1194114"/>
                    <a:pt x="799746" y="1201339"/>
                  </a:cubicBezTo>
                  <a:cubicBezTo>
                    <a:pt x="798137" y="1198841"/>
                    <a:pt x="795188" y="1196522"/>
                    <a:pt x="790944" y="1194515"/>
                  </a:cubicBezTo>
                  <a:lnTo>
                    <a:pt x="785105" y="1192318"/>
                  </a:lnTo>
                  <a:lnTo>
                    <a:pt x="789854" y="1196302"/>
                  </a:lnTo>
                  <a:cubicBezTo>
                    <a:pt x="793057" y="1201120"/>
                    <a:pt x="793947" y="1208257"/>
                    <a:pt x="792523" y="1217714"/>
                  </a:cubicBezTo>
                  <a:cubicBezTo>
                    <a:pt x="789676" y="1235200"/>
                    <a:pt x="786828" y="1252686"/>
                    <a:pt x="783981" y="1270529"/>
                  </a:cubicBezTo>
                  <a:cubicBezTo>
                    <a:pt x="784337" y="1268031"/>
                    <a:pt x="783269" y="1265889"/>
                    <a:pt x="780066" y="1264105"/>
                  </a:cubicBezTo>
                  <a:lnTo>
                    <a:pt x="776863" y="1270885"/>
                  </a:lnTo>
                  <a:cubicBezTo>
                    <a:pt x="770812" y="1254113"/>
                    <a:pt x="764762" y="1237341"/>
                    <a:pt x="759067" y="1220212"/>
                  </a:cubicBezTo>
                  <a:cubicBezTo>
                    <a:pt x="756398" y="1211290"/>
                    <a:pt x="756131" y="1204153"/>
                    <a:pt x="758444" y="1198889"/>
                  </a:cubicBezTo>
                  <a:lnTo>
                    <a:pt x="759534" y="1197589"/>
                  </a:lnTo>
                  <a:lnTo>
                    <a:pt x="755958" y="1200001"/>
                  </a:lnTo>
                  <a:cubicBezTo>
                    <a:pt x="751401" y="1203747"/>
                    <a:pt x="748452" y="1207762"/>
                    <a:pt x="747201" y="1212043"/>
                  </a:cubicBezTo>
                  <a:cubicBezTo>
                    <a:pt x="746486" y="1202409"/>
                    <a:pt x="750775" y="1195630"/>
                    <a:pt x="760069" y="1192776"/>
                  </a:cubicBezTo>
                  <a:cubicBezTo>
                    <a:pt x="762392" y="1191973"/>
                    <a:pt x="764381" y="1191215"/>
                    <a:pt x="766034" y="1190507"/>
                  </a:cubicBezTo>
                  <a:lnTo>
                    <a:pt x="769908" y="1188578"/>
                  </a:lnTo>
                  <a:lnTo>
                    <a:pt x="775773" y="1178697"/>
                  </a:lnTo>
                  <a:cubicBezTo>
                    <a:pt x="786999" y="1165168"/>
                    <a:pt x="803715" y="1160208"/>
                    <a:pt x="820512" y="1162025"/>
                  </a:cubicBezTo>
                  <a:close/>
                  <a:moveTo>
                    <a:pt x="973401" y="1090751"/>
                  </a:moveTo>
                  <a:cubicBezTo>
                    <a:pt x="970539" y="1091463"/>
                    <a:pt x="973043" y="1097875"/>
                    <a:pt x="980197" y="1109631"/>
                  </a:cubicBezTo>
                  <a:cubicBezTo>
                    <a:pt x="986993" y="1120675"/>
                    <a:pt x="994505" y="1131006"/>
                    <a:pt x="1002374" y="1140980"/>
                  </a:cubicBezTo>
                  <a:cubicBezTo>
                    <a:pt x="996293" y="1130293"/>
                    <a:pt x="990928" y="1118893"/>
                    <a:pt x="985205" y="1106781"/>
                  </a:cubicBezTo>
                  <a:cubicBezTo>
                    <a:pt x="979840" y="1095025"/>
                    <a:pt x="975547" y="1089682"/>
                    <a:pt x="973401" y="1090751"/>
                  </a:cubicBezTo>
                  <a:close/>
                  <a:moveTo>
                    <a:pt x="948088" y="1073537"/>
                  </a:moveTo>
                  <a:cubicBezTo>
                    <a:pt x="949869" y="1076040"/>
                    <a:pt x="948800" y="1078900"/>
                    <a:pt x="944525" y="1081760"/>
                  </a:cubicBezTo>
                  <a:cubicBezTo>
                    <a:pt x="940607" y="1085335"/>
                    <a:pt x="938469" y="1087838"/>
                    <a:pt x="937401" y="1089983"/>
                  </a:cubicBezTo>
                  <a:cubicBezTo>
                    <a:pt x="937044" y="1087481"/>
                    <a:pt x="938825" y="1084620"/>
                    <a:pt x="942388" y="1081403"/>
                  </a:cubicBezTo>
                  <a:cubicBezTo>
                    <a:pt x="945950" y="1078185"/>
                    <a:pt x="947731" y="1075325"/>
                    <a:pt x="948088" y="1073537"/>
                  </a:cubicBezTo>
                  <a:close/>
                  <a:moveTo>
                    <a:pt x="635570" y="1072376"/>
                  </a:moveTo>
                  <a:cubicBezTo>
                    <a:pt x="646359" y="1072956"/>
                    <a:pt x="656792" y="1075721"/>
                    <a:pt x="664818" y="1082141"/>
                  </a:cubicBezTo>
                  <a:cubicBezTo>
                    <a:pt x="679085" y="1093555"/>
                    <a:pt x="679798" y="1111034"/>
                    <a:pt x="670881" y="1126371"/>
                  </a:cubicBezTo>
                  <a:cubicBezTo>
                    <a:pt x="662321" y="1141709"/>
                    <a:pt x="641990" y="1151340"/>
                    <a:pt x="626296" y="1138143"/>
                  </a:cubicBezTo>
                  <a:cubicBezTo>
                    <a:pt x="613812" y="1127085"/>
                    <a:pt x="617736" y="1113887"/>
                    <a:pt x="632716" y="1107823"/>
                  </a:cubicBezTo>
                  <a:cubicBezTo>
                    <a:pt x="635213" y="1107110"/>
                    <a:pt x="636996" y="1110677"/>
                    <a:pt x="634500" y="1111747"/>
                  </a:cubicBezTo>
                  <a:cubicBezTo>
                    <a:pt x="604538" y="1123875"/>
                    <a:pt x="645557" y="1155621"/>
                    <a:pt x="663748" y="1129582"/>
                  </a:cubicBezTo>
                  <a:cubicBezTo>
                    <a:pt x="676945" y="1110320"/>
                    <a:pt x="674448" y="1087135"/>
                    <a:pt x="650194" y="1080001"/>
                  </a:cubicBezTo>
                  <a:cubicBezTo>
                    <a:pt x="603825" y="1066446"/>
                    <a:pt x="545329" y="1099263"/>
                    <a:pt x="540692" y="1149200"/>
                  </a:cubicBezTo>
                  <a:cubicBezTo>
                    <a:pt x="538552" y="1171316"/>
                    <a:pt x="546043" y="1195928"/>
                    <a:pt x="564947" y="1209482"/>
                  </a:cubicBezTo>
                  <a:cubicBezTo>
                    <a:pt x="569405" y="1212692"/>
                    <a:pt x="574822" y="1214944"/>
                    <a:pt x="580462" y="1216070"/>
                  </a:cubicBezTo>
                  <a:lnTo>
                    <a:pt x="588006" y="1216798"/>
                  </a:lnTo>
                  <a:lnTo>
                    <a:pt x="588131" y="1217329"/>
                  </a:lnTo>
                  <a:lnTo>
                    <a:pt x="590162" y="1221566"/>
                  </a:lnTo>
                  <a:lnTo>
                    <a:pt x="585278" y="1221610"/>
                  </a:lnTo>
                  <a:cubicBezTo>
                    <a:pt x="566730" y="1219826"/>
                    <a:pt x="551036" y="1205558"/>
                    <a:pt x="543189" y="1189150"/>
                  </a:cubicBezTo>
                  <a:cubicBezTo>
                    <a:pt x="521075" y="1140639"/>
                    <a:pt x="554603" y="1087848"/>
                    <a:pt x="604182" y="1075721"/>
                  </a:cubicBezTo>
                  <a:cubicBezTo>
                    <a:pt x="613634" y="1073402"/>
                    <a:pt x="624780" y="1071797"/>
                    <a:pt x="635570" y="1072376"/>
                  </a:cubicBezTo>
                  <a:close/>
                  <a:moveTo>
                    <a:pt x="628667" y="936860"/>
                  </a:moveTo>
                  <a:cubicBezTo>
                    <a:pt x="631825" y="935907"/>
                    <a:pt x="634231" y="937913"/>
                    <a:pt x="636637" y="942730"/>
                  </a:cubicBezTo>
                  <a:cubicBezTo>
                    <a:pt x="640915" y="954146"/>
                    <a:pt x="639133" y="970556"/>
                    <a:pt x="630934" y="992318"/>
                  </a:cubicBezTo>
                  <a:cubicBezTo>
                    <a:pt x="631647" y="992318"/>
                    <a:pt x="632003" y="992675"/>
                    <a:pt x="632716" y="992675"/>
                  </a:cubicBezTo>
                  <a:cubicBezTo>
                    <a:pt x="632716" y="992675"/>
                    <a:pt x="632716" y="992675"/>
                    <a:pt x="632716" y="991961"/>
                  </a:cubicBezTo>
                  <a:cubicBezTo>
                    <a:pt x="633073" y="990891"/>
                    <a:pt x="633073" y="990891"/>
                    <a:pt x="633786" y="990534"/>
                  </a:cubicBezTo>
                  <a:cubicBezTo>
                    <a:pt x="634142" y="990534"/>
                    <a:pt x="634855" y="989821"/>
                    <a:pt x="635212" y="990534"/>
                  </a:cubicBezTo>
                  <a:cubicBezTo>
                    <a:pt x="635925" y="988037"/>
                    <a:pt x="636994" y="986610"/>
                    <a:pt x="637351" y="984826"/>
                  </a:cubicBezTo>
                  <a:cubicBezTo>
                    <a:pt x="639133" y="981972"/>
                    <a:pt x="641272" y="979118"/>
                    <a:pt x="643411" y="977334"/>
                  </a:cubicBezTo>
                  <a:cubicBezTo>
                    <a:pt x="645550" y="975194"/>
                    <a:pt x="647689" y="973410"/>
                    <a:pt x="649828" y="971626"/>
                  </a:cubicBezTo>
                  <a:cubicBezTo>
                    <a:pt x="650541" y="971626"/>
                    <a:pt x="650541" y="971626"/>
                    <a:pt x="650541" y="971270"/>
                  </a:cubicBezTo>
                  <a:cubicBezTo>
                    <a:pt x="650541" y="971270"/>
                    <a:pt x="650184" y="970556"/>
                    <a:pt x="650897" y="970556"/>
                  </a:cubicBezTo>
                  <a:cubicBezTo>
                    <a:pt x="650897" y="970556"/>
                    <a:pt x="651610" y="970556"/>
                    <a:pt x="651966" y="970556"/>
                  </a:cubicBezTo>
                  <a:cubicBezTo>
                    <a:pt x="651966" y="970556"/>
                    <a:pt x="652680" y="970556"/>
                    <a:pt x="652680" y="971270"/>
                  </a:cubicBezTo>
                  <a:cubicBezTo>
                    <a:pt x="652680" y="971270"/>
                    <a:pt x="652680" y="971270"/>
                    <a:pt x="652680" y="971626"/>
                  </a:cubicBezTo>
                  <a:cubicBezTo>
                    <a:pt x="652680" y="972340"/>
                    <a:pt x="651966" y="972340"/>
                    <a:pt x="651966" y="972697"/>
                  </a:cubicBezTo>
                  <a:cubicBezTo>
                    <a:pt x="651610" y="972697"/>
                    <a:pt x="651610" y="972697"/>
                    <a:pt x="650897" y="972697"/>
                  </a:cubicBezTo>
                  <a:cubicBezTo>
                    <a:pt x="650897" y="972697"/>
                    <a:pt x="650897" y="972697"/>
                    <a:pt x="650541" y="972697"/>
                  </a:cubicBezTo>
                  <a:cubicBezTo>
                    <a:pt x="648402" y="974124"/>
                    <a:pt x="645906" y="975908"/>
                    <a:pt x="643767" y="978048"/>
                  </a:cubicBezTo>
                  <a:cubicBezTo>
                    <a:pt x="641628" y="980188"/>
                    <a:pt x="639489" y="982686"/>
                    <a:pt x="638420" y="985183"/>
                  </a:cubicBezTo>
                  <a:cubicBezTo>
                    <a:pt x="637351" y="986967"/>
                    <a:pt x="636994" y="988751"/>
                    <a:pt x="635925" y="990891"/>
                  </a:cubicBezTo>
                  <a:cubicBezTo>
                    <a:pt x="635925" y="990891"/>
                    <a:pt x="635925" y="990891"/>
                    <a:pt x="636637" y="991248"/>
                  </a:cubicBezTo>
                  <a:cubicBezTo>
                    <a:pt x="636637" y="991248"/>
                    <a:pt x="636637" y="991248"/>
                    <a:pt x="636994" y="991961"/>
                  </a:cubicBezTo>
                  <a:cubicBezTo>
                    <a:pt x="638776" y="992318"/>
                    <a:pt x="640915" y="993032"/>
                    <a:pt x="643411" y="992318"/>
                  </a:cubicBezTo>
                  <a:cubicBezTo>
                    <a:pt x="645906" y="992675"/>
                    <a:pt x="648758" y="991961"/>
                    <a:pt x="652323" y="990891"/>
                  </a:cubicBezTo>
                  <a:cubicBezTo>
                    <a:pt x="654818" y="989464"/>
                    <a:pt x="656957" y="988394"/>
                    <a:pt x="659809" y="987324"/>
                  </a:cubicBezTo>
                  <a:cubicBezTo>
                    <a:pt x="659809" y="987324"/>
                    <a:pt x="659809" y="987324"/>
                    <a:pt x="659809" y="986610"/>
                  </a:cubicBezTo>
                  <a:cubicBezTo>
                    <a:pt x="659809" y="986253"/>
                    <a:pt x="660522" y="986253"/>
                    <a:pt x="660522" y="985540"/>
                  </a:cubicBezTo>
                  <a:cubicBezTo>
                    <a:pt x="660879" y="985540"/>
                    <a:pt x="660879" y="985540"/>
                    <a:pt x="661592" y="985540"/>
                  </a:cubicBezTo>
                  <a:cubicBezTo>
                    <a:pt x="661592" y="985897"/>
                    <a:pt x="661948" y="985897"/>
                    <a:pt x="661948" y="985897"/>
                  </a:cubicBezTo>
                  <a:cubicBezTo>
                    <a:pt x="662661" y="986610"/>
                    <a:pt x="662661" y="986967"/>
                    <a:pt x="662661" y="986967"/>
                  </a:cubicBezTo>
                  <a:cubicBezTo>
                    <a:pt x="662305" y="987680"/>
                    <a:pt x="662305" y="987680"/>
                    <a:pt x="661592" y="987680"/>
                  </a:cubicBezTo>
                  <a:cubicBezTo>
                    <a:pt x="661592" y="988394"/>
                    <a:pt x="660879" y="988394"/>
                    <a:pt x="660879" y="988394"/>
                  </a:cubicBezTo>
                  <a:cubicBezTo>
                    <a:pt x="660522" y="988394"/>
                    <a:pt x="660522" y="988394"/>
                    <a:pt x="660522" y="987680"/>
                  </a:cubicBezTo>
                  <a:cubicBezTo>
                    <a:pt x="657670" y="989464"/>
                    <a:pt x="655532" y="990534"/>
                    <a:pt x="652323" y="991961"/>
                  </a:cubicBezTo>
                  <a:cubicBezTo>
                    <a:pt x="649471" y="992675"/>
                    <a:pt x="646263" y="993388"/>
                    <a:pt x="643411" y="993388"/>
                  </a:cubicBezTo>
                  <a:cubicBezTo>
                    <a:pt x="640915" y="993388"/>
                    <a:pt x="638776" y="993388"/>
                    <a:pt x="636994" y="993032"/>
                  </a:cubicBezTo>
                  <a:cubicBezTo>
                    <a:pt x="636994" y="993032"/>
                    <a:pt x="636994" y="993032"/>
                    <a:pt x="636994" y="993745"/>
                  </a:cubicBezTo>
                  <a:cubicBezTo>
                    <a:pt x="636637" y="994102"/>
                    <a:pt x="636637" y="994815"/>
                    <a:pt x="635925" y="994815"/>
                  </a:cubicBezTo>
                  <a:cubicBezTo>
                    <a:pt x="635925" y="995172"/>
                    <a:pt x="634855" y="994815"/>
                    <a:pt x="633786" y="994815"/>
                  </a:cubicBezTo>
                  <a:cubicBezTo>
                    <a:pt x="633786" y="994815"/>
                    <a:pt x="633786" y="995529"/>
                    <a:pt x="633429" y="995886"/>
                  </a:cubicBezTo>
                  <a:cubicBezTo>
                    <a:pt x="656957" y="997669"/>
                    <a:pt x="672643" y="1003734"/>
                    <a:pt x="680842" y="1011939"/>
                  </a:cubicBezTo>
                  <a:cubicBezTo>
                    <a:pt x="685477" y="1018004"/>
                    <a:pt x="685833" y="1021572"/>
                    <a:pt x="679773" y="1024069"/>
                  </a:cubicBezTo>
                  <a:cubicBezTo>
                    <a:pt x="670148" y="1028350"/>
                    <a:pt x="660879" y="1031561"/>
                    <a:pt x="651254" y="1034058"/>
                  </a:cubicBezTo>
                  <a:cubicBezTo>
                    <a:pt x="648758" y="1034772"/>
                    <a:pt x="646263" y="1034058"/>
                    <a:pt x="644480" y="1031561"/>
                  </a:cubicBezTo>
                  <a:cubicBezTo>
                    <a:pt x="645906" y="1034772"/>
                    <a:pt x="643767" y="1037982"/>
                    <a:pt x="638064" y="1041193"/>
                  </a:cubicBezTo>
                  <a:cubicBezTo>
                    <a:pt x="633429" y="1044404"/>
                    <a:pt x="624873" y="1045474"/>
                    <a:pt x="612396" y="1044404"/>
                  </a:cubicBezTo>
                  <a:cubicBezTo>
                    <a:pt x="600632" y="1043691"/>
                    <a:pt x="595998" y="1039410"/>
                    <a:pt x="597424" y="1031561"/>
                  </a:cubicBezTo>
                  <a:cubicBezTo>
                    <a:pt x="599563" y="1024426"/>
                    <a:pt x="603127" y="1017291"/>
                    <a:pt x="609188" y="1009442"/>
                  </a:cubicBezTo>
                  <a:cubicBezTo>
                    <a:pt x="605979" y="1011226"/>
                    <a:pt x="602415" y="1013010"/>
                    <a:pt x="598493" y="1014080"/>
                  </a:cubicBezTo>
                  <a:cubicBezTo>
                    <a:pt x="602058" y="1011939"/>
                    <a:pt x="604553" y="1009442"/>
                    <a:pt x="607405" y="1007302"/>
                  </a:cubicBezTo>
                  <a:cubicBezTo>
                    <a:pt x="597780" y="1009442"/>
                    <a:pt x="589581" y="1009799"/>
                    <a:pt x="582808" y="1008372"/>
                  </a:cubicBezTo>
                  <a:cubicBezTo>
                    <a:pt x="574965" y="1006588"/>
                    <a:pt x="572826" y="999810"/>
                    <a:pt x="577104" y="988751"/>
                  </a:cubicBezTo>
                  <a:cubicBezTo>
                    <a:pt x="581738" y="978405"/>
                    <a:pt x="586372" y="970913"/>
                    <a:pt x="591363" y="968059"/>
                  </a:cubicBezTo>
                  <a:cubicBezTo>
                    <a:pt x="596354" y="964491"/>
                    <a:pt x="600276" y="964491"/>
                    <a:pt x="603127" y="966632"/>
                  </a:cubicBezTo>
                  <a:cubicBezTo>
                    <a:pt x="601345" y="963778"/>
                    <a:pt x="601701" y="961637"/>
                    <a:pt x="603484" y="959497"/>
                  </a:cubicBezTo>
                  <a:cubicBezTo>
                    <a:pt x="609901" y="952719"/>
                    <a:pt x="617031" y="945227"/>
                    <a:pt x="625230" y="938805"/>
                  </a:cubicBezTo>
                  <a:cubicBezTo>
                    <a:pt x="626478" y="937824"/>
                    <a:pt x="627614" y="937178"/>
                    <a:pt x="628667" y="936860"/>
                  </a:cubicBezTo>
                  <a:close/>
                  <a:moveTo>
                    <a:pt x="837100" y="917549"/>
                  </a:moveTo>
                  <a:lnTo>
                    <a:pt x="860749" y="936248"/>
                  </a:lnTo>
                  <a:lnTo>
                    <a:pt x="869371" y="939755"/>
                  </a:lnTo>
                  <a:lnTo>
                    <a:pt x="866413" y="940976"/>
                  </a:lnTo>
                  <a:lnTo>
                    <a:pt x="866019" y="941081"/>
                  </a:lnTo>
                  <a:lnTo>
                    <a:pt x="852899" y="934509"/>
                  </a:lnTo>
                  <a:close/>
                  <a:moveTo>
                    <a:pt x="832813" y="912947"/>
                  </a:moveTo>
                  <a:lnTo>
                    <a:pt x="837100" y="917549"/>
                  </a:lnTo>
                  <a:lnTo>
                    <a:pt x="834274" y="915315"/>
                  </a:lnTo>
                  <a:close/>
                  <a:moveTo>
                    <a:pt x="1143720" y="818348"/>
                  </a:moveTo>
                  <a:cubicBezTo>
                    <a:pt x="1146062" y="818047"/>
                    <a:pt x="1148403" y="820455"/>
                    <a:pt x="1146530" y="822863"/>
                  </a:cubicBezTo>
                  <a:cubicBezTo>
                    <a:pt x="1111386" y="865849"/>
                    <a:pt x="1069642" y="898490"/>
                    <a:pt x="1024642" y="926627"/>
                  </a:cubicBezTo>
                  <a:lnTo>
                    <a:pt x="1004907" y="937855"/>
                  </a:lnTo>
                  <a:lnTo>
                    <a:pt x="1004459" y="938723"/>
                  </a:lnTo>
                  <a:cubicBezTo>
                    <a:pt x="978426" y="958701"/>
                    <a:pt x="950253" y="981889"/>
                    <a:pt x="946687" y="1016851"/>
                  </a:cubicBezTo>
                  <a:cubicBezTo>
                    <a:pt x="945617" y="1029693"/>
                    <a:pt x="946687" y="1042536"/>
                    <a:pt x="950966" y="1055022"/>
                  </a:cubicBezTo>
                  <a:lnTo>
                    <a:pt x="958244" y="1070201"/>
                  </a:lnTo>
                  <a:lnTo>
                    <a:pt x="959457" y="1069752"/>
                  </a:lnTo>
                  <a:cubicBezTo>
                    <a:pt x="962682" y="1068977"/>
                    <a:pt x="965695" y="1068698"/>
                    <a:pt x="968508" y="1068899"/>
                  </a:cubicBezTo>
                  <a:cubicBezTo>
                    <a:pt x="974133" y="1069300"/>
                    <a:pt x="978955" y="1071619"/>
                    <a:pt x="983062" y="1075721"/>
                  </a:cubicBezTo>
                  <a:cubicBezTo>
                    <a:pt x="980026" y="1073938"/>
                    <a:pt x="976097" y="1073046"/>
                    <a:pt x="971231" y="1073135"/>
                  </a:cubicBezTo>
                  <a:lnTo>
                    <a:pt x="966353" y="1074057"/>
                  </a:lnTo>
                  <a:lnTo>
                    <a:pt x="969268" y="1074596"/>
                  </a:lnTo>
                  <a:cubicBezTo>
                    <a:pt x="975813" y="1077293"/>
                    <a:pt x="981631" y="1084329"/>
                    <a:pt x="986657" y="1095766"/>
                  </a:cubicBezTo>
                  <a:lnTo>
                    <a:pt x="1009535" y="1147872"/>
                  </a:lnTo>
                  <a:lnTo>
                    <a:pt x="1006664" y="1150241"/>
                  </a:lnTo>
                  <a:lnTo>
                    <a:pt x="1004525" y="1148919"/>
                  </a:lnTo>
                  <a:lnTo>
                    <a:pt x="1004889" y="1151705"/>
                  </a:lnTo>
                  <a:lnTo>
                    <a:pt x="1002144" y="1153970"/>
                  </a:lnTo>
                  <a:lnTo>
                    <a:pt x="959495" y="1115030"/>
                  </a:lnTo>
                  <a:cubicBezTo>
                    <a:pt x="951454" y="1107182"/>
                    <a:pt x="946898" y="1100047"/>
                    <a:pt x="945781" y="1093581"/>
                  </a:cubicBezTo>
                  <a:lnTo>
                    <a:pt x="945977" y="1091572"/>
                  </a:lnTo>
                  <a:lnTo>
                    <a:pt x="944222" y="1096055"/>
                  </a:lnTo>
                  <a:cubicBezTo>
                    <a:pt x="942525" y="1102030"/>
                    <a:pt x="942346" y="1107470"/>
                    <a:pt x="943775" y="1112464"/>
                  </a:cubicBezTo>
                  <a:cubicBezTo>
                    <a:pt x="937346" y="1102832"/>
                    <a:pt x="937346" y="1093914"/>
                    <a:pt x="943418" y="1086423"/>
                  </a:cubicBezTo>
                  <a:cubicBezTo>
                    <a:pt x="949489" y="1078575"/>
                    <a:pt x="951275" y="1074294"/>
                    <a:pt x="949132" y="1073581"/>
                  </a:cubicBezTo>
                  <a:lnTo>
                    <a:pt x="949651" y="1073389"/>
                  </a:lnTo>
                  <a:lnTo>
                    <a:pt x="949445" y="1073060"/>
                  </a:lnTo>
                  <a:cubicBezTo>
                    <a:pt x="939867" y="1054665"/>
                    <a:pt x="937058" y="1029247"/>
                    <a:pt x="940267" y="1011856"/>
                  </a:cubicBezTo>
                  <a:cubicBezTo>
                    <a:pt x="943477" y="994911"/>
                    <a:pt x="951590" y="979838"/>
                    <a:pt x="962512" y="966906"/>
                  </a:cubicBezTo>
                  <a:lnTo>
                    <a:pt x="974670" y="955060"/>
                  </a:lnTo>
                  <a:lnTo>
                    <a:pt x="955118" y="966184"/>
                  </a:lnTo>
                  <a:cubicBezTo>
                    <a:pt x="931409" y="978731"/>
                    <a:pt x="907303" y="990882"/>
                    <a:pt x="883220" y="1003368"/>
                  </a:cubicBezTo>
                  <a:cubicBezTo>
                    <a:pt x="839513" y="1026109"/>
                    <a:pt x="787166" y="1051498"/>
                    <a:pt x="746995" y="1086851"/>
                  </a:cubicBezTo>
                  <a:lnTo>
                    <a:pt x="726400" y="1107438"/>
                  </a:lnTo>
                  <a:lnTo>
                    <a:pt x="726954" y="1108221"/>
                  </a:lnTo>
                  <a:cubicBezTo>
                    <a:pt x="751572" y="1138191"/>
                    <a:pt x="792959" y="1146041"/>
                    <a:pt x="829352" y="1136407"/>
                  </a:cubicBezTo>
                  <a:cubicBezTo>
                    <a:pt x="850402" y="1130699"/>
                    <a:pt x="875377" y="1111789"/>
                    <a:pt x="860035" y="1087884"/>
                  </a:cubicBezTo>
                  <a:cubicBezTo>
                    <a:pt x="843980" y="1062552"/>
                    <a:pt x="822929" y="1085030"/>
                    <a:pt x="816151" y="1104653"/>
                  </a:cubicBezTo>
                  <a:cubicBezTo>
                    <a:pt x="815794" y="1106437"/>
                    <a:pt x="812939" y="1105366"/>
                    <a:pt x="813653" y="1103583"/>
                  </a:cubicBezTo>
                  <a:cubicBezTo>
                    <a:pt x="817934" y="1090738"/>
                    <a:pt x="825070" y="1075039"/>
                    <a:pt x="840412" y="1073255"/>
                  </a:cubicBezTo>
                  <a:cubicBezTo>
                    <a:pt x="850045" y="1072185"/>
                    <a:pt x="859679" y="1079678"/>
                    <a:pt x="863603" y="1087884"/>
                  </a:cubicBezTo>
                  <a:cubicBezTo>
                    <a:pt x="881442" y="1123563"/>
                    <a:pt x="837558" y="1140689"/>
                    <a:pt x="810085" y="1143186"/>
                  </a:cubicBezTo>
                  <a:cubicBezTo>
                    <a:pt x="779535" y="1145862"/>
                    <a:pt x="749682" y="1136413"/>
                    <a:pt x="729498" y="1116580"/>
                  </a:cubicBezTo>
                  <a:lnTo>
                    <a:pt x="724031" y="1109982"/>
                  </a:lnTo>
                  <a:lnTo>
                    <a:pt x="705969" y="1134524"/>
                  </a:lnTo>
                  <a:cubicBezTo>
                    <a:pt x="700549" y="1143423"/>
                    <a:pt x="695950" y="1152837"/>
                    <a:pt x="692338" y="1162825"/>
                  </a:cubicBezTo>
                  <a:cubicBezTo>
                    <a:pt x="681634" y="1192612"/>
                    <a:pt x="681634" y="1232120"/>
                    <a:pt x="693676" y="1265474"/>
                  </a:cubicBezTo>
                  <a:lnTo>
                    <a:pt x="710471" y="1292232"/>
                  </a:lnTo>
                  <a:lnTo>
                    <a:pt x="696743" y="1293616"/>
                  </a:lnTo>
                  <a:lnTo>
                    <a:pt x="680160" y="1259881"/>
                  </a:lnTo>
                  <a:cubicBezTo>
                    <a:pt x="676225" y="1247735"/>
                    <a:pt x="674032" y="1235194"/>
                    <a:pt x="673444" y="1222577"/>
                  </a:cubicBezTo>
                  <a:lnTo>
                    <a:pt x="673479" y="1221620"/>
                  </a:lnTo>
                  <a:lnTo>
                    <a:pt x="669990" y="1230572"/>
                  </a:lnTo>
                  <a:cubicBezTo>
                    <a:pt x="664728" y="1239890"/>
                    <a:pt x="656792" y="1247470"/>
                    <a:pt x="646983" y="1249789"/>
                  </a:cubicBezTo>
                  <a:cubicBezTo>
                    <a:pt x="626385" y="1254783"/>
                    <a:pt x="603329" y="1244210"/>
                    <a:pt x="592152" y="1225717"/>
                  </a:cubicBezTo>
                  <a:lnTo>
                    <a:pt x="590162" y="1221566"/>
                  </a:lnTo>
                  <a:lnTo>
                    <a:pt x="592516" y="1221544"/>
                  </a:lnTo>
                  <a:lnTo>
                    <a:pt x="594274" y="1221106"/>
                  </a:lnTo>
                  <a:lnTo>
                    <a:pt x="594462" y="1221588"/>
                  </a:lnTo>
                  <a:cubicBezTo>
                    <a:pt x="596736" y="1225623"/>
                    <a:pt x="599545" y="1229279"/>
                    <a:pt x="602755" y="1232311"/>
                  </a:cubicBezTo>
                  <a:cubicBezTo>
                    <a:pt x="617379" y="1246222"/>
                    <a:pt x="643060" y="1255496"/>
                    <a:pt x="659111" y="1237661"/>
                  </a:cubicBezTo>
                  <a:cubicBezTo>
                    <a:pt x="668028" y="1228030"/>
                    <a:pt x="674448" y="1214476"/>
                    <a:pt x="673378" y="1201278"/>
                  </a:cubicBezTo>
                  <a:lnTo>
                    <a:pt x="674250" y="1200471"/>
                  </a:lnTo>
                  <a:lnTo>
                    <a:pt x="674364" y="1197339"/>
                  </a:lnTo>
                  <a:cubicBezTo>
                    <a:pt x="678334" y="1163807"/>
                    <a:pt x="693051" y="1131255"/>
                    <a:pt x="715886" y="1105749"/>
                  </a:cubicBezTo>
                  <a:lnTo>
                    <a:pt x="718456" y="1103137"/>
                  </a:lnTo>
                  <a:lnTo>
                    <a:pt x="710492" y="1087909"/>
                  </a:lnTo>
                  <a:cubicBezTo>
                    <a:pt x="708289" y="1082337"/>
                    <a:pt x="706617" y="1076377"/>
                    <a:pt x="705547" y="1070044"/>
                  </a:cubicBezTo>
                  <a:cubicBezTo>
                    <a:pt x="698054" y="1023662"/>
                    <a:pt x="723029" y="976209"/>
                    <a:pt x="769411" y="962651"/>
                  </a:cubicBezTo>
                  <a:cubicBezTo>
                    <a:pt x="791622" y="956229"/>
                    <a:pt x="817544" y="952967"/>
                    <a:pt x="842269" y="947448"/>
                  </a:cubicBezTo>
                  <a:lnTo>
                    <a:pt x="866019" y="941081"/>
                  </a:lnTo>
                  <a:lnTo>
                    <a:pt x="870545" y="943349"/>
                  </a:lnTo>
                  <a:lnTo>
                    <a:pt x="861995" y="946287"/>
                  </a:lnTo>
                  <a:cubicBezTo>
                    <a:pt x="808089" y="960794"/>
                    <a:pt x="738237" y="957477"/>
                    <a:pt x="714823" y="1016169"/>
                  </a:cubicBezTo>
                  <a:cubicBezTo>
                    <a:pt x="704209" y="1042393"/>
                    <a:pt x="705341" y="1073807"/>
                    <a:pt x="719891" y="1098222"/>
                  </a:cubicBezTo>
                  <a:lnTo>
                    <a:pt x="721313" y="1100234"/>
                  </a:lnTo>
                  <a:lnTo>
                    <a:pt x="737479" y="1083805"/>
                  </a:lnTo>
                  <a:cubicBezTo>
                    <a:pt x="790332" y="1035273"/>
                    <a:pt x="859404" y="1004527"/>
                    <a:pt x="922466" y="972689"/>
                  </a:cubicBezTo>
                  <a:lnTo>
                    <a:pt x="974237" y="945523"/>
                  </a:lnTo>
                  <a:lnTo>
                    <a:pt x="959575" y="949901"/>
                  </a:lnTo>
                  <a:cubicBezTo>
                    <a:pt x="940223" y="954584"/>
                    <a:pt x="920288" y="956005"/>
                    <a:pt x="900352" y="952660"/>
                  </a:cubicBezTo>
                  <a:cubicBezTo>
                    <a:pt x="892057" y="951233"/>
                    <a:pt x="883784" y="949003"/>
                    <a:pt x="875790" y="945976"/>
                  </a:cubicBezTo>
                  <a:lnTo>
                    <a:pt x="870545" y="943349"/>
                  </a:lnTo>
                  <a:lnTo>
                    <a:pt x="874699" y="941921"/>
                  </a:lnTo>
                  <a:lnTo>
                    <a:pt x="884307" y="945829"/>
                  </a:lnTo>
                  <a:cubicBezTo>
                    <a:pt x="919181" y="955966"/>
                    <a:pt x="955963" y="949951"/>
                    <a:pt x="989925" y="936011"/>
                  </a:cubicBezTo>
                  <a:lnTo>
                    <a:pt x="995102" y="933617"/>
                  </a:lnTo>
                  <a:lnTo>
                    <a:pt x="1039761" y="906873"/>
                  </a:lnTo>
                  <a:cubicBezTo>
                    <a:pt x="1077045" y="882348"/>
                    <a:pt x="1111743" y="854255"/>
                    <a:pt x="1141535" y="819653"/>
                  </a:cubicBezTo>
                  <a:cubicBezTo>
                    <a:pt x="1142159" y="818850"/>
                    <a:pt x="1142940" y="818449"/>
                    <a:pt x="1143720" y="818348"/>
                  </a:cubicBezTo>
                  <a:close/>
                  <a:moveTo>
                    <a:pt x="873548" y="783765"/>
                  </a:moveTo>
                  <a:cubicBezTo>
                    <a:pt x="892146" y="782650"/>
                    <a:pt x="910877" y="789786"/>
                    <a:pt x="923543" y="806734"/>
                  </a:cubicBezTo>
                  <a:cubicBezTo>
                    <a:pt x="957081" y="851689"/>
                    <a:pt x="933533" y="916982"/>
                    <a:pt x="883940" y="938746"/>
                  </a:cubicBezTo>
                  <a:lnTo>
                    <a:pt x="874699" y="941921"/>
                  </a:lnTo>
                  <a:lnTo>
                    <a:pt x="869371" y="939755"/>
                  </a:lnTo>
                  <a:lnTo>
                    <a:pt x="888667" y="931794"/>
                  </a:lnTo>
                  <a:cubicBezTo>
                    <a:pt x="909612" y="920856"/>
                    <a:pt x="926085" y="904048"/>
                    <a:pt x="933176" y="875951"/>
                  </a:cubicBezTo>
                  <a:cubicBezTo>
                    <a:pt x="941026" y="844910"/>
                    <a:pt x="930322" y="804593"/>
                    <a:pt x="898211" y="791392"/>
                  </a:cubicBezTo>
                  <a:cubicBezTo>
                    <a:pt x="868241" y="778547"/>
                    <a:pt x="834703" y="794959"/>
                    <a:pt x="820075" y="823146"/>
                  </a:cubicBezTo>
                  <a:cubicBezTo>
                    <a:pt x="809015" y="844197"/>
                    <a:pt x="809104" y="867031"/>
                    <a:pt x="816998" y="887323"/>
                  </a:cubicBezTo>
                  <a:lnTo>
                    <a:pt x="832813" y="912947"/>
                  </a:lnTo>
                  <a:lnTo>
                    <a:pt x="818291" y="897358"/>
                  </a:lnTo>
                  <a:cubicBezTo>
                    <a:pt x="804376" y="869528"/>
                    <a:pt x="805090" y="835634"/>
                    <a:pt x="824357" y="810301"/>
                  </a:cubicBezTo>
                  <a:cubicBezTo>
                    <a:pt x="836487" y="794246"/>
                    <a:pt x="854951" y="784880"/>
                    <a:pt x="873548" y="783765"/>
                  </a:cubicBezTo>
                  <a:close/>
                  <a:moveTo>
                    <a:pt x="525804" y="651996"/>
                  </a:moveTo>
                  <a:cubicBezTo>
                    <a:pt x="527459" y="652130"/>
                    <a:pt x="528622" y="652398"/>
                    <a:pt x="529338" y="652755"/>
                  </a:cubicBezTo>
                  <a:cubicBezTo>
                    <a:pt x="530770" y="653825"/>
                    <a:pt x="531486" y="654896"/>
                    <a:pt x="531486" y="655610"/>
                  </a:cubicBezTo>
                  <a:cubicBezTo>
                    <a:pt x="531486" y="656324"/>
                    <a:pt x="531486" y="657038"/>
                    <a:pt x="531128" y="657752"/>
                  </a:cubicBezTo>
                  <a:cubicBezTo>
                    <a:pt x="527907" y="658466"/>
                    <a:pt x="526117" y="659894"/>
                    <a:pt x="526117" y="663106"/>
                  </a:cubicBezTo>
                  <a:cubicBezTo>
                    <a:pt x="521464" y="666319"/>
                    <a:pt x="517885" y="665605"/>
                    <a:pt x="516096" y="660965"/>
                  </a:cubicBezTo>
                  <a:cubicBezTo>
                    <a:pt x="518243" y="658823"/>
                    <a:pt x="519317" y="657395"/>
                    <a:pt x="519675" y="655967"/>
                  </a:cubicBezTo>
                  <a:cubicBezTo>
                    <a:pt x="520033" y="654896"/>
                    <a:pt x="520033" y="653469"/>
                    <a:pt x="519317" y="652041"/>
                  </a:cubicBezTo>
                  <a:cubicBezTo>
                    <a:pt x="522001" y="651862"/>
                    <a:pt x="524149" y="651862"/>
                    <a:pt x="525804" y="651996"/>
                  </a:cubicBezTo>
                  <a:close/>
                  <a:moveTo>
                    <a:pt x="536093" y="643385"/>
                  </a:moveTo>
                  <a:cubicBezTo>
                    <a:pt x="536093" y="643385"/>
                    <a:pt x="536093" y="643385"/>
                    <a:pt x="537532" y="644102"/>
                  </a:cubicBezTo>
                  <a:cubicBezTo>
                    <a:pt x="538971" y="645177"/>
                    <a:pt x="539331" y="646969"/>
                    <a:pt x="538611" y="649119"/>
                  </a:cubicBezTo>
                  <a:cubicBezTo>
                    <a:pt x="537892" y="650910"/>
                    <a:pt x="536453" y="651985"/>
                    <a:pt x="534294" y="651985"/>
                  </a:cubicBezTo>
                  <a:cubicBezTo>
                    <a:pt x="530696" y="651985"/>
                    <a:pt x="529977" y="651269"/>
                    <a:pt x="532135" y="649477"/>
                  </a:cubicBezTo>
                  <a:cubicBezTo>
                    <a:pt x="534654" y="647685"/>
                    <a:pt x="535733" y="645894"/>
                    <a:pt x="536093" y="643385"/>
                  </a:cubicBezTo>
                  <a:close/>
                  <a:moveTo>
                    <a:pt x="543588" y="634936"/>
                  </a:moveTo>
                  <a:cubicBezTo>
                    <a:pt x="546068" y="637049"/>
                    <a:pt x="546422" y="638809"/>
                    <a:pt x="544651" y="640921"/>
                  </a:cubicBezTo>
                  <a:cubicBezTo>
                    <a:pt x="543234" y="642681"/>
                    <a:pt x="541817" y="643385"/>
                    <a:pt x="540754" y="642681"/>
                  </a:cubicBezTo>
                  <a:cubicBezTo>
                    <a:pt x="540046" y="641977"/>
                    <a:pt x="538983" y="641273"/>
                    <a:pt x="538275" y="640569"/>
                  </a:cubicBezTo>
                  <a:cubicBezTo>
                    <a:pt x="541109" y="640217"/>
                    <a:pt x="542880" y="638457"/>
                    <a:pt x="543588" y="634936"/>
                  </a:cubicBezTo>
                  <a:close/>
                  <a:moveTo>
                    <a:pt x="511818" y="632070"/>
                  </a:moveTo>
                  <a:cubicBezTo>
                    <a:pt x="510753" y="637416"/>
                    <a:pt x="511108" y="641694"/>
                    <a:pt x="513593" y="644902"/>
                  </a:cubicBezTo>
                  <a:cubicBezTo>
                    <a:pt x="516078" y="647753"/>
                    <a:pt x="517498" y="650605"/>
                    <a:pt x="517853" y="652387"/>
                  </a:cubicBezTo>
                  <a:cubicBezTo>
                    <a:pt x="518208" y="654526"/>
                    <a:pt x="517143" y="656665"/>
                    <a:pt x="514303" y="658447"/>
                  </a:cubicBezTo>
                  <a:cubicBezTo>
                    <a:pt x="511463" y="660586"/>
                    <a:pt x="509333" y="659516"/>
                    <a:pt x="507913" y="654882"/>
                  </a:cubicBezTo>
                  <a:cubicBezTo>
                    <a:pt x="506493" y="650605"/>
                    <a:pt x="506138" y="646684"/>
                    <a:pt x="507203" y="642407"/>
                  </a:cubicBezTo>
                  <a:cubicBezTo>
                    <a:pt x="508268" y="638129"/>
                    <a:pt x="510043" y="634921"/>
                    <a:pt x="511818" y="632070"/>
                  </a:cubicBezTo>
                  <a:close/>
                  <a:moveTo>
                    <a:pt x="534517" y="623702"/>
                  </a:moveTo>
                  <a:cubicBezTo>
                    <a:pt x="536032" y="623435"/>
                    <a:pt x="537457" y="623524"/>
                    <a:pt x="538882" y="623880"/>
                  </a:cubicBezTo>
                  <a:cubicBezTo>
                    <a:pt x="541376" y="624948"/>
                    <a:pt x="542801" y="627439"/>
                    <a:pt x="542801" y="631710"/>
                  </a:cubicBezTo>
                  <a:cubicBezTo>
                    <a:pt x="542801" y="635981"/>
                    <a:pt x="540307" y="638472"/>
                    <a:pt x="534963" y="639896"/>
                  </a:cubicBezTo>
                  <a:cubicBezTo>
                    <a:pt x="534963" y="640608"/>
                    <a:pt x="534963" y="641320"/>
                    <a:pt x="534963" y="642387"/>
                  </a:cubicBezTo>
                  <a:cubicBezTo>
                    <a:pt x="534250" y="646303"/>
                    <a:pt x="532113" y="648794"/>
                    <a:pt x="528550" y="650218"/>
                  </a:cubicBezTo>
                  <a:cubicBezTo>
                    <a:pt x="526056" y="650929"/>
                    <a:pt x="523562" y="650218"/>
                    <a:pt x="521068" y="648794"/>
                  </a:cubicBezTo>
                  <a:cubicBezTo>
                    <a:pt x="517861" y="646303"/>
                    <a:pt x="515723" y="643099"/>
                    <a:pt x="515011" y="638828"/>
                  </a:cubicBezTo>
                  <a:cubicBezTo>
                    <a:pt x="513942" y="634557"/>
                    <a:pt x="513229" y="630642"/>
                    <a:pt x="513586" y="626727"/>
                  </a:cubicBezTo>
                  <a:cubicBezTo>
                    <a:pt x="516792" y="625659"/>
                    <a:pt x="518930" y="626015"/>
                    <a:pt x="521068" y="627083"/>
                  </a:cubicBezTo>
                  <a:cubicBezTo>
                    <a:pt x="523205" y="628507"/>
                    <a:pt x="526056" y="627795"/>
                    <a:pt x="529618" y="625659"/>
                  </a:cubicBezTo>
                  <a:cubicBezTo>
                    <a:pt x="531400" y="624592"/>
                    <a:pt x="533003" y="623969"/>
                    <a:pt x="534517" y="623702"/>
                  </a:cubicBezTo>
                  <a:close/>
                  <a:moveTo>
                    <a:pt x="419821" y="622326"/>
                  </a:moveTo>
                  <a:lnTo>
                    <a:pt x="420618" y="623250"/>
                  </a:lnTo>
                  <a:lnTo>
                    <a:pt x="420536" y="623393"/>
                  </a:lnTo>
                  <a:close/>
                  <a:moveTo>
                    <a:pt x="550760" y="611358"/>
                  </a:moveTo>
                  <a:cubicBezTo>
                    <a:pt x="552193" y="612426"/>
                    <a:pt x="552910" y="613851"/>
                    <a:pt x="552910" y="615632"/>
                  </a:cubicBezTo>
                  <a:cubicBezTo>
                    <a:pt x="552910" y="617412"/>
                    <a:pt x="552193" y="619549"/>
                    <a:pt x="550043" y="622042"/>
                  </a:cubicBezTo>
                  <a:cubicBezTo>
                    <a:pt x="551118" y="623823"/>
                    <a:pt x="551118" y="625604"/>
                    <a:pt x="550760" y="628097"/>
                  </a:cubicBezTo>
                  <a:cubicBezTo>
                    <a:pt x="549685" y="630947"/>
                    <a:pt x="547535" y="632371"/>
                    <a:pt x="543952" y="632371"/>
                  </a:cubicBezTo>
                  <a:cubicBezTo>
                    <a:pt x="544310" y="626673"/>
                    <a:pt x="543593" y="623111"/>
                    <a:pt x="541443" y="620974"/>
                  </a:cubicBezTo>
                  <a:cubicBezTo>
                    <a:pt x="543593" y="619193"/>
                    <a:pt x="545385" y="617412"/>
                    <a:pt x="546818" y="614207"/>
                  </a:cubicBezTo>
                  <a:cubicBezTo>
                    <a:pt x="548252" y="611358"/>
                    <a:pt x="549685" y="610646"/>
                    <a:pt x="550760" y="611358"/>
                  </a:cubicBezTo>
                  <a:close/>
                  <a:moveTo>
                    <a:pt x="366717" y="609228"/>
                  </a:moveTo>
                  <a:lnTo>
                    <a:pt x="358825" y="613305"/>
                  </a:lnTo>
                  <a:lnTo>
                    <a:pt x="346074" y="617076"/>
                  </a:lnTo>
                  <a:lnTo>
                    <a:pt x="346638" y="617059"/>
                  </a:lnTo>
                  <a:cubicBezTo>
                    <a:pt x="359033" y="618512"/>
                    <a:pt x="371076" y="625527"/>
                    <a:pt x="372682" y="639155"/>
                  </a:cubicBezTo>
                  <a:cubicBezTo>
                    <a:pt x="374823" y="654476"/>
                    <a:pt x="363047" y="664809"/>
                    <a:pt x="348417" y="663740"/>
                  </a:cubicBezTo>
                  <a:cubicBezTo>
                    <a:pt x="346633" y="663740"/>
                    <a:pt x="346989" y="661602"/>
                    <a:pt x="348417" y="661246"/>
                  </a:cubicBezTo>
                  <a:cubicBezTo>
                    <a:pt x="357695" y="659821"/>
                    <a:pt x="368757" y="656970"/>
                    <a:pt x="369471" y="645569"/>
                  </a:cubicBezTo>
                  <a:cubicBezTo>
                    <a:pt x="369827" y="637730"/>
                    <a:pt x="366616" y="630248"/>
                    <a:pt x="360193" y="625972"/>
                  </a:cubicBezTo>
                  <a:cubicBezTo>
                    <a:pt x="346633" y="616708"/>
                    <a:pt x="323081" y="619202"/>
                    <a:pt x="316658" y="636305"/>
                  </a:cubicBezTo>
                  <a:cubicBezTo>
                    <a:pt x="303811" y="669797"/>
                    <a:pt x="344492" y="691175"/>
                    <a:pt x="373039" y="686187"/>
                  </a:cubicBezTo>
                  <a:cubicBezTo>
                    <a:pt x="409839" y="679841"/>
                    <a:pt x="404925" y="613681"/>
                    <a:pt x="373000" y="609252"/>
                  </a:cubicBezTo>
                  <a:close/>
                  <a:moveTo>
                    <a:pt x="372282" y="606353"/>
                  </a:moveTo>
                  <a:lnTo>
                    <a:pt x="371785" y="606610"/>
                  </a:lnTo>
                  <a:lnTo>
                    <a:pt x="372726" y="606590"/>
                  </a:lnTo>
                  <a:close/>
                  <a:moveTo>
                    <a:pt x="541415" y="601327"/>
                  </a:moveTo>
                  <a:cubicBezTo>
                    <a:pt x="546269" y="601444"/>
                    <a:pt x="547608" y="604925"/>
                    <a:pt x="545733" y="611619"/>
                  </a:cubicBezTo>
                  <a:cubicBezTo>
                    <a:pt x="543234" y="620544"/>
                    <a:pt x="533236" y="624828"/>
                    <a:pt x="516096" y="624113"/>
                  </a:cubicBezTo>
                  <a:cubicBezTo>
                    <a:pt x="519310" y="611976"/>
                    <a:pt x="525737" y="604836"/>
                    <a:pt x="535378" y="602336"/>
                  </a:cubicBezTo>
                  <a:cubicBezTo>
                    <a:pt x="537788" y="601623"/>
                    <a:pt x="539797" y="601288"/>
                    <a:pt x="541415" y="601327"/>
                  </a:cubicBezTo>
                  <a:close/>
                  <a:moveTo>
                    <a:pt x="464055" y="598188"/>
                  </a:moveTo>
                  <a:cubicBezTo>
                    <a:pt x="462987" y="599967"/>
                    <a:pt x="466904" y="602814"/>
                    <a:pt x="476516" y="607795"/>
                  </a:cubicBezTo>
                  <a:cubicBezTo>
                    <a:pt x="485416" y="612420"/>
                    <a:pt x="494317" y="616690"/>
                    <a:pt x="503573" y="620603"/>
                  </a:cubicBezTo>
                  <a:cubicBezTo>
                    <a:pt x="495385" y="615622"/>
                    <a:pt x="487196" y="610285"/>
                    <a:pt x="478652" y="604593"/>
                  </a:cubicBezTo>
                  <a:cubicBezTo>
                    <a:pt x="470108" y="598900"/>
                    <a:pt x="465479" y="596765"/>
                    <a:pt x="464055" y="598188"/>
                  </a:cubicBezTo>
                  <a:close/>
                  <a:moveTo>
                    <a:pt x="147108" y="570625"/>
                  </a:moveTo>
                  <a:cubicBezTo>
                    <a:pt x="152370" y="571116"/>
                    <a:pt x="157633" y="574060"/>
                    <a:pt x="160844" y="578522"/>
                  </a:cubicBezTo>
                  <a:cubicBezTo>
                    <a:pt x="169139" y="589763"/>
                    <a:pt x="170209" y="605421"/>
                    <a:pt x="163302" y="617064"/>
                  </a:cubicBezTo>
                  <a:lnTo>
                    <a:pt x="159701" y="620815"/>
                  </a:lnTo>
                  <a:lnTo>
                    <a:pt x="155877" y="618568"/>
                  </a:lnTo>
                  <a:lnTo>
                    <a:pt x="159238" y="615190"/>
                  </a:lnTo>
                  <a:cubicBezTo>
                    <a:pt x="166017" y="606536"/>
                    <a:pt x="167979" y="595116"/>
                    <a:pt x="159774" y="583517"/>
                  </a:cubicBezTo>
                  <a:cubicBezTo>
                    <a:pt x="150854" y="571027"/>
                    <a:pt x="130518" y="572811"/>
                    <a:pt x="134086" y="591369"/>
                  </a:cubicBezTo>
                  <a:cubicBezTo>
                    <a:pt x="135691" y="600469"/>
                    <a:pt x="141221" y="608409"/>
                    <a:pt x="148535" y="614253"/>
                  </a:cubicBezTo>
                  <a:lnTo>
                    <a:pt x="155877" y="618568"/>
                  </a:lnTo>
                  <a:lnTo>
                    <a:pt x="153335" y="621122"/>
                  </a:lnTo>
                  <a:lnTo>
                    <a:pt x="152497" y="621663"/>
                  </a:lnTo>
                  <a:lnTo>
                    <a:pt x="142554" y="613735"/>
                  </a:lnTo>
                  <a:cubicBezTo>
                    <a:pt x="132569" y="603949"/>
                    <a:pt x="125344" y="590298"/>
                    <a:pt x="133372" y="577451"/>
                  </a:cubicBezTo>
                  <a:cubicBezTo>
                    <a:pt x="136583" y="572097"/>
                    <a:pt x="141845" y="570135"/>
                    <a:pt x="147108" y="570625"/>
                  </a:cubicBezTo>
                  <a:close/>
                  <a:moveTo>
                    <a:pt x="336307" y="544561"/>
                  </a:moveTo>
                  <a:cubicBezTo>
                    <a:pt x="339158" y="554587"/>
                    <a:pt x="339871" y="561033"/>
                    <a:pt x="338445" y="563898"/>
                  </a:cubicBezTo>
                  <a:cubicBezTo>
                    <a:pt x="337020" y="566762"/>
                    <a:pt x="335950" y="568553"/>
                    <a:pt x="334525" y="569627"/>
                  </a:cubicBezTo>
                  <a:cubicBezTo>
                    <a:pt x="333455" y="570701"/>
                    <a:pt x="332386" y="571059"/>
                    <a:pt x="331317" y="571417"/>
                  </a:cubicBezTo>
                  <a:cubicBezTo>
                    <a:pt x="329535" y="566762"/>
                    <a:pt x="326327" y="566046"/>
                    <a:pt x="321337" y="568911"/>
                  </a:cubicBezTo>
                  <a:cubicBezTo>
                    <a:pt x="315278" y="564972"/>
                    <a:pt x="315634" y="559242"/>
                    <a:pt x="322406" y="552081"/>
                  </a:cubicBezTo>
                  <a:cubicBezTo>
                    <a:pt x="325971" y="553513"/>
                    <a:pt x="328822" y="553155"/>
                    <a:pt x="330960" y="552439"/>
                  </a:cubicBezTo>
                  <a:cubicBezTo>
                    <a:pt x="333099" y="551723"/>
                    <a:pt x="334881" y="549216"/>
                    <a:pt x="336307" y="544561"/>
                  </a:cubicBezTo>
                  <a:close/>
                  <a:moveTo>
                    <a:pt x="357375" y="527923"/>
                  </a:moveTo>
                  <a:cubicBezTo>
                    <a:pt x="359870" y="528993"/>
                    <a:pt x="360939" y="530420"/>
                    <a:pt x="360939" y="533273"/>
                  </a:cubicBezTo>
                  <a:cubicBezTo>
                    <a:pt x="361295" y="535769"/>
                    <a:pt x="359157" y="539335"/>
                    <a:pt x="355593" y="543971"/>
                  </a:cubicBezTo>
                  <a:cubicBezTo>
                    <a:pt x="357019" y="546111"/>
                    <a:pt x="357375" y="549321"/>
                    <a:pt x="356662" y="552887"/>
                  </a:cubicBezTo>
                  <a:cubicBezTo>
                    <a:pt x="354881" y="557523"/>
                    <a:pt x="350960" y="561089"/>
                    <a:pt x="344546" y="562515"/>
                  </a:cubicBezTo>
                  <a:cubicBezTo>
                    <a:pt x="345615" y="553957"/>
                    <a:pt x="344189" y="547894"/>
                    <a:pt x="340625" y="544684"/>
                  </a:cubicBezTo>
                  <a:cubicBezTo>
                    <a:pt x="344189" y="542902"/>
                    <a:pt x="347397" y="539335"/>
                    <a:pt x="350248" y="534699"/>
                  </a:cubicBezTo>
                  <a:cubicBezTo>
                    <a:pt x="352742" y="529707"/>
                    <a:pt x="355237" y="527210"/>
                    <a:pt x="357375" y="527923"/>
                  </a:cubicBezTo>
                  <a:close/>
                  <a:moveTo>
                    <a:pt x="514402" y="527290"/>
                  </a:moveTo>
                  <a:lnTo>
                    <a:pt x="515172" y="527522"/>
                  </a:lnTo>
                  <a:lnTo>
                    <a:pt x="514974" y="527596"/>
                  </a:lnTo>
                  <a:close/>
                  <a:moveTo>
                    <a:pt x="525591" y="523598"/>
                  </a:moveTo>
                  <a:lnTo>
                    <a:pt x="519695" y="528883"/>
                  </a:lnTo>
                  <a:lnTo>
                    <a:pt x="515172" y="527522"/>
                  </a:lnTo>
                  <a:close/>
                  <a:moveTo>
                    <a:pt x="525828" y="523385"/>
                  </a:moveTo>
                  <a:lnTo>
                    <a:pt x="525761" y="523534"/>
                  </a:lnTo>
                  <a:lnTo>
                    <a:pt x="525591" y="523598"/>
                  </a:lnTo>
                  <a:close/>
                  <a:moveTo>
                    <a:pt x="302959" y="493572"/>
                  </a:moveTo>
                  <a:cubicBezTo>
                    <a:pt x="302202" y="493255"/>
                    <a:pt x="301557" y="493277"/>
                    <a:pt x="301023" y="493634"/>
                  </a:cubicBezTo>
                  <a:cubicBezTo>
                    <a:pt x="298531" y="495061"/>
                    <a:pt x="301023" y="500414"/>
                    <a:pt x="308499" y="509336"/>
                  </a:cubicBezTo>
                  <a:cubicBezTo>
                    <a:pt x="315263" y="517900"/>
                    <a:pt x="322383" y="525751"/>
                    <a:pt x="330215" y="533245"/>
                  </a:cubicBezTo>
                  <a:cubicBezTo>
                    <a:pt x="324519" y="524681"/>
                    <a:pt x="318823" y="515402"/>
                    <a:pt x="312771" y="505767"/>
                  </a:cubicBezTo>
                  <a:cubicBezTo>
                    <a:pt x="308499" y="498540"/>
                    <a:pt x="305228" y="494526"/>
                    <a:pt x="302959" y="493572"/>
                  </a:cubicBezTo>
                  <a:close/>
                  <a:moveTo>
                    <a:pt x="657257" y="485098"/>
                  </a:moveTo>
                  <a:lnTo>
                    <a:pt x="658070" y="485798"/>
                  </a:lnTo>
                  <a:lnTo>
                    <a:pt x="658070" y="485433"/>
                  </a:lnTo>
                  <a:close/>
                  <a:moveTo>
                    <a:pt x="276370" y="483606"/>
                  </a:moveTo>
                  <a:cubicBezTo>
                    <a:pt x="278162" y="485388"/>
                    <a:pt x="277445" y="487882"/>
                    <a:pt x="273504" y="491802"/>
                  </a:cubicBezTo>
                  <a:cubicBezTo>
                    <a:pt x="269920" y="495365"/>
                    <a:pt x="267770" y="498216"/>
                    <a:pt x="267054" y="500354"/>
                  </a:cubicBezTo>
                  <a:cubicBezTo>
                    <a:pt x="266695" y="498216"/>
                    <a:pt x="268129" y="495365"/>
                    <a:pt x="271354" y="491445"/>
                  </a:cubicBezTo>
                  <a:cubicBezTo>
                    <a:pt x="274579" y="487882"/>
                    <a:pt x="276012" y="485388"/>
                    <a:pt x="276370" y="483606"/>
                  </a:cubicBezTo>
                  <a:close/>
                  <a:moveTo>
                    <a:pt x="129448" y="468246"/>
                  </a:moveTo>
                  <a:cubicBezTo>
                    <a:pt x="148000" y="468246"/>
                    <a:pt x="159060" y="481451"/>
                    <a:pt x="161557" y="498937"/>
                  </a:cubicBezTo>
                  <a:cubicBezTo>
                    <a:pt x="164055" y="516425"/>
                    <a:pt x="154422" y="536766"/>
                    <a:pt x="134086" y="536053"/>
                  </a:cubicBezTo>
                  <a:cubicBezTo>
                    <a:pt x="117317" y="535339"/>
                    <a:pt x="112322" y="522491"/>
                    <a:pt x="120171" y="508573"/>
                  </a:cubicBezTo>
                  <a:cubicBezTo>
                    <a:pt x="121598" y="506075"/>
                    <a:pt x="125166" y="507859"/>
                    <a:pt x="123739" y="510357"/>
                  </a:cubicBezTo>
                  <a:cubicBezTo>
                    <a:pt x="108041" y="538551"/>
                    <a:pt x="159774" y="537837"/>
                    <a:pt x="157990" y="506432"/>
                  </a:cubicBezTo>
                  <a:cubicBezTo>
                    <a:pt x="156562" y="482878"/>
                    <a:pt x="140151" y="466105"/>
                    <a:pt x="116603" y="475740"/>
                  </a:cubicBezTo>
                  <a:cubicBezTo>
                    <a:pt x="71649" y="493584"/>
                    <a:pt x="45961" y="555681"/>
                    <a:pt x="73433" y="597792"/>
                  </a:cubicBezTo>
                  <a:cubicBezTo>
                    <a:pt x="85564" y="616350"/>
                    <a:pt x="106970" y="631339"/>
                    <a:pt x="129804" y="630268"/>
                  </a:cubicBezTo>
                  <a:cubicBezTo>
                    <a:pt x="135334" y="630000"/>
                    <a:pt x="140998" y="628394"/>
                    <a:pt x="146127" y="625774"/>
                  </a:cubicBezTo>
                  <a:lnTo>
                    <a:pt x="152497" y="621663"/>
                  </a:lnTo>
                  <a:lnTo>
                    <a:pt x="152995" y="622060"/>
                  </a:lnTo>
                  <a:lnTo>
                    <a:pt x="157026" y="623600"/>
                  </a:lnTo>
                  <a:lnTo>
                    <a:pt x="153708" y="627056"/>
                  </a:lnTo>
                  <a:cubicBezTo>
                    <a:pt x="137653" y="637049"/>
                    <a:pt x="116603" y="635621"/>
                    <a:pt x="100192" y="627413"/>
                  </a:cubicBezTo>
                  <a:cubicBezTo>
                    <a:pt x="52740" y="603146"/>
                    <a:pt x="46675" y="540692"/>
                    <a:pt x="77715" y="500722"/>
                  </a:cubicBezTo>
                  <a:cubicBezTo>
                    <a:pt x="89845" y="485376"/>
                    <a:pt x="108754" y="468246"/>
                    <a:pt x="129448" y="468246"/>
                  </a:cubicBezTo>
                  <a:close/>
                  <a:moveTo>
                    <a:pt x="527207" y="466662"/>
                  </a:moveTo>
                  <a:lnTo>
                    <a:pt x="528476" y="467929"/>
                  </a:lnTo>
                  <a:cubicBezTo>
                    <a:pt x="533052" y="473741"/>
                    <a:pt x="536464" y="480918"/>
                    <a:pt x="538248" y="489298"/>
                  </a:cubicBezTo>
                  <a:cubicBezTo>
                    <a:pt x="539853" y="497679"/>
                    <a:pt x="539764" y="506238"/>
                    <a:pt x="536999" y="513370"/>
                  </a:cubicBezTo>
                  <a:lnTo>
                    <a:pt x="525828" y="523385"/>
                  </a:lnTo>
                  <a:lnTo>
                    <a:pt x="536867" y="498929"/>
                  </a:lnTo>
                  <a:cubicBezTo>
                    <a:pt x="536870" y="489487"/>
                    <a:pt x="533529" y="479611"/>
                    <a:pt x="527918" y="471729"/>
                  </a:cubicBezTo>
                  <a:lnTo>
                    <a:pt x="524872" y="468299"/>
                  </a:lnTo>
                  <a:close/>
                  <a:moveTo>
                    <a:pt x="522780" y="465942"/>
                  </a:moveTo>
                  <a:lnTo>
                    <a:pt x="524872" y="468299"/>
                  </a:lnTo>
                  <a:lnTo>
                    <a:pt x="519339" y="472181"/>
                  </a:lnTo>
                  <a:cubicBezTo>
                    <a:pt x="513274" y="477530"/>
                    <a:pt x="507922" y="483593"/>
                    <a:pt x="504711" y="490725"/>
                  </a:cubicBezTo>
                  <a:cubicBezTo>
                    <a:pt x="502927" y="494648"/>
                    <a:pt x="500430" y="499997"/>
                    <a:pt x="500073" y="504277"/>
                  </a:cubicBezTo>
                  <a:cubicBezTo>
                    <a:pt x="499538" y="510161"/>
                    <a:pt x="502035" y="518185"/>
                    <a:pt x="506629" y="523133"/>
                  </a:cubicBezTo>
                  <a:lnTo>
                    <a:pt x="514402" y="527290"/>
                  </a:lnTo>
                  <a:lnTo>
                    <a:pt x="503551" y="524024"/>
                  </a:lnTo>
                  <a:cubicBezTo>
                    <a:pt x="499181" y="519790"/>
                    <a:pt x="496327" y="513727"/>
                    <a:pt x="496505" y="508199"/>
                  </a:cubicBezTo>
                  <a:cubicBezTo>
                    <a:pt x="497219" y="492865"/>
                    <a:pt x="504622" y="480026"/>
                    <a:pt x="515414" y="470576"/>
                  </a:cubicBezTo>
                  <a:close/>
                  <a:moveTo>
                    <a:pt x="630764" y="439190"/>
                  </a:moveTo>
                  <a:cubicBezTo>
                    <a:pt x="633838" y="438878"/>
                    <a:pt x="636332" y="439057"/>
                    <a:pt x="638114" y="439770"/>
                  </a:cubicBezTo>
                  <a:cubicBezTo>
                    <a:pt x="642390" y="440840"/>
                    <a:pt x="644172" y="442624"/>
                    <a:pt x="644529" y="445121"/>
                  </a:cubicBezTo>
                  <a:cubicBezTo>
                    <a:pt x="645241" y="442981"/>
                    <a:pt x="646667" y="442267"/>
                    <a:pt x="648448" y="441911"/>
                  </a:cubicBezTo>
                  <a:cubicBezTo>
                    <a:pt x="655219" y="442267"/>
                    <a:pt x="662703" y="442624"/>
                    <a:pt x="669830" y="444051"/>
                  </a:cubicBezTo>
                  <a:cubicBezTo>
                    <a:pt x="674106" y="444765"/>
                    <a:pt x="674819" y="447262"/>
                    <a:pt x="672681" y="451900"/>
                  </a:cubicBezTo>
                  <a:cubicBezTo>
                    <a:pt x="668048" y="459391"/>
                    <a:pt x="658070" y="466169"/>
                    <a:pt x="642390" y="471877"/>
                  </a:cubicBezTo>
                  <a:cubicBezTo>
                    <a:pt x="642747" y="472234"/>
                    <a:pt x="642747" y="472591"/>
                    <a:pt x="642747" y="472947"/>
                  </a:cubicBezTo>
                  <a:cubicBezTo>
                    <a:pt x="642747" y="472947"/>
                    <a:pt x="642747" y="472947"/>
                    <a:pt x="643103" y="472591"/>
                  </a:cubicBezTo>
                  <a:cubicBezTo>
                    <a:pt x="644172" y="472591"/>
                    <a:pt x="644172" y="472591"/>
                    <a:pt x="644529" y="472591"/>
                  </a:cubicBezTo>
                  <a:cubicBezTo>
                    <a:pt x="644885" y="472947"/>
                    <a:pt x="645241" y="472947"/>
                    <a:pt x="645241" y="473304"/>
                  </a:cubicBezTo>
                  <a:cubicBezTo>
                    <a:pt x="646667" y="472591"/>
                    <a:pt x="648092" y="472234"/>
                    <a:pt x="649518" y="471877"/>
                  </a:cubicBezTo>
                  <a:cubicBezTo>
                    <a:pt x="651656" y="471521"/>
                    <a:pt x="654150" y="471164"/>
                    <a:pt x="656288" y="471521"/>
                  </a:cubicBezTo>
                  <a:cubicBezTo>
                    <a:pt x="658427" y="471877"/>
                    <a:pt x="660208" y="472234"/>
                    <a:pt x="662346" y="472591"/>
                  </a:cubicBezTo>
                  <a:cubicBezTo>
                    <a:pt x="662703" y="472947"/>
                    <a:pt x="662703" y="472947"/>
                    <a:pt x="662703" y="472591"/>
                  </a:cubicBezTo>
                  <a:cubicBezTo>
                    <a:pt x="662703" y="472591"/>
                    <a:pt x="663059" y="472234"/>
                    <a:pt x="663416" y="472591"/>
                  </a:cubicBezTo>
                  <a:cubicBezTo>
                    <a:pt x="663416" y="472591"/>
                    <a:pt x="663772" y="472947"/>
                    <a:pt x="664128" y="472947"/>
                  </a:cubicBezTo>
                  <a:cubicBezTo>
                    <a:pt x="664128" y="472947"/>
                    <a:pt x="664128" y="473304"/>
                    <a:pt x="663772" y="473661"/>
                  </a:cubicBezTo>
                  <a:cubicBezTo>
                    <a:pt x="663772" y="473661"/>
                    <a:pt x="663772" y="473661"/>
                    <a:pt x="663772" y="474018"/>
                  </a:cubicBezTo>
                  <a:cubicBezTo>
                    <a:pt x="663416" y="474018"/>
                    <a:pt x="663059" y="474018"/>
                    <a:pt x="662703" y="474018"/>
                  </a:cubicBezTo>
                  <a:cubicBezTo>
                    <a:pt x="662346" y="474018"/>
                    <a:pt x="662346" y="474018"/>
                    <a:pt x="662346" y="473661"/>
                  </a:cubicBezTo>
                  <a:cubicBezTo>
                    <a:pt x="662346" y="473661"/>
                    <a:pt x="662346" y="473661"/>
                    <a:pt x="661990" y="473304"/>
                  </a:cubicBezTo>
                  <a:cubicBezTo>
                    <a:pt x="660208" y="472591"/>
                    <a:pt x="658427" y="472234"/>
                    <a:pt x="656288" y="472234"/>
                  </a:cubicBezTo>
                  <a:cubicBezTo>
                    <a:pt x="653794" y="472234"/>
                    <a:pt x="651656" y="471877"/>
                    <a:pt x="649518" y="472591"/>
                  </a:cubicBezTo>
                  <a:cubicBezTo>
                    <a:pt x="648092" y="472947"/>
                    <a:pt x="647023" y="473304"/>
                    <a:pt x="645241" y="474018"/>
                  </a:cubicBezTo>
                  <a:cubicBezTo>
                    <a:pt x="645241" y="474018"/>
                    <a:pt x="645241" y="474018"/>
                    <a:pt x="645241" y="474375"/>
                  </a:cubicBezTo>
                  <a:lnTo>
                    <a:pt x="645241" y="475040"/>
                  </a:lnTo>
                  <a:lnTo>
                    <a:pt x="646247" y="475635"/>
                  </a:lnTo>
                  <a:lnTo>
                    <a:pt x="656233" y="484219"/>
                  </a:lnTo>
                  <a:lnTo>
                    <a:pt x="658070" y="485077"/>
                  </a:lnTo>
                  <a:cubicBezTo>
                    <a:pt x="658070" y="485077"/>
                    <a:pt x="658070" y="485077"/>
                    <a:pt x="658427" y="484720"/>
                  </a:cubicBezTo>
                  <a:cubicBezTo>
                    <a:pt x="658783" y="484363"/>
                    <a:pt x="659139" y="484720"/>
                    <a:pt x="659139" y="484363"/>
                  </a:cubicBezTo>
                  <a:cubicBezTo>
                    <a:pt x="659496" y="484720"/>
                    <a:pt x="659496" y="484720"/>
                    <a:pt x="659852" y="485077"/>
                  </a:cubicBezTo>
                  <a:cubicBezTo>
                    <a:pt x="659496" y="485433"/>
                    <a:pt x="659852" y="485790"/>
                    <a:pt x="659852" y="485790"/>
                  </a:cubicBezTo>
                  <a:cubicBezTo>
                    <a:pt x="659852" y="486147"/>
                    <a:pt x="659496" y="486504"/>
                    <a:pt x="659496" y="486504"/>
                  </a:cubicBezTo>
                  <a:lnTo>
                    <a:pt x="658509" y="486175"/>
                  </a:lnTo>
                  <a:lnTo>
                    <a:pt x="660671" y="488034"/>
                  </a:lnTo>
                  <a:cubicBezTo>
                    <a:pt x="669407" y="497144"/>
                    <a:pt x="676230" y="507932"/>
                    <a:pt x="680244" y="520325"/>
                  </a:cubicBezTo>
                  <a:cubicBezTo>
                    <a:pt x="695942" y="569182"/>
                    <a:pt x="665616" y="649420"/>
                    <a:pt x="602467" y="630876"/>
                  </a:cubicBezTo>
                  <a:cubicBezTo>
                    <a:pt x="578920" y="623744"/>
                    <a:pt x="560724" y="600921"/>
                    <a:pt x="562865" y="575957"/>
                  </a:cubicBezTo>
                  <a:cubicBezTo>
                    <a:pt x="565363" y="550637"/>
                    <a:pt x="583915" y="531736"/>
                    <a:pt x="609959" y="532806"/>
                  </a:cubicBezTo>
                  <a:cubicBezTo>
                    <a:pt x="644567" y="534233"/>
                    <a:pt x="644567" y="590579"/>
                    <a:pt x="605321" y="577741"/>
                  </a:cubicBezTo>
                  <a:cubicBezTo>
                    <a:pt x="604251" y="577384"/>
                    <a:pt x="604965" y="574888"/>
                    <a:pt x="606035" y="575244"/>
                  </a:cubicBezTo>
                  <a:cubicBezTo>
                    <a:pt x="644210" y="586656"/>
                    <a:pt x="638501" y="531736"/>
                    <a:pt x="604251" y="536016"/>
                  </a:cubicBezTo>
                  <a:cubicBezTo>
                    <a:pt x="556086" y="542078"/>
                    <a:pt x="554659" y="607340"/>
                    <a:pt x="596045" y="624814"/>
                  </a:cubicBezTo>
                  <a:cubicBezTo>
                    <a:pt x="636004" y="641575"/>
                    <a:pt x="672038" y="609480"/>
                    <a:pt x="679531" y="570608"/>
                  </a:cubicBezTo>
                  <a:cubicBezTo>
                    <a:pt x="685952" y="537442"/>
                    <a:pt x="675249" y="502137"/>
                    <a:pt x="647064" y="481453"/>
                  </a:cubicBezTo>
                  <a:lnTo>
                    <a:pt x="644623" y="479977"/>
                  </a:lnTo>
                  <a:lnTo>
                    <a:pt x="647424" y="484425"/>
                  </a:lnTo>
                  <a:cubicBezTo>
                    <a:pt x="652435" y="493639"/>
                    <a:pt x="654239" y="501398"/>
                    <a:pt x="653438" y="507552"/>
                  </a:cubicBezTo>
                  <a:cubicBezTo>
                    <a:pt x="652368" y="512904"/>
                    <a:pt x="650230" y="514687"/>
                    <a:pt x="646310" y="512547"/>
                  </a:cubicBezTo>
                  <a:cubicBezTo>
                    <a:pt x="639539" y="509693"/>
                    <a:pt x="633838" y="506125"/>
                    <a:pt x="628136" y="502201"/>
                  </a:cubicBezTo>
                  <a:cubicBezTo>
                    <a:pt x="626354" y="500774"/>
                    <a:pt x="625642" y="499347"/>
                    <a:pt x="626354" y="497206"/>
                  </a:cubicBezTo>
                  <a:cubicBezTo>
                    <a:pt x="624929" y="499347"/>
                    <a:pt x="622078" y="500060"/>
                    <a:pt x="618158" y="498277"/>
                  </a:cubicBezTo>
                  <a:cubicBezTo>
                    <a:pt x="613882" y="497206"/>
                    <a:pt x="609605" y="493282"/>
                    <a:pt x="604973" y="486147"/>
                  </a:cubicBezTo>
                  <a:cubicBezTo>
                    <a:pt x="599984" y="479726"/>
                    <a:pt x="600340" y="475088"/>
                    <a:pt x="605329" y="472234"/>
                  </a:cubicBezTo>
                  <a:cubicBezTo>
                    <a:pt x="609962" y="470093"/>
                    <a:pt x="615664" y="468666"/>
                    <a:pt x="622791" y="468310"/>
                  </a:cubicBezTo>
                  <a:lnTo>
                    <a:pt x="617751" y="465787"/>
                  </a:lnTo>
                  <a:lnTo>
                    <a:pt x="604920" y="460858"/>
                  </a:lnTo>
                  <a:cubicBezTo>
                    <a:pt x="589623" y="456489"/>
                    <a:pt x="573569" y="454885"/>
                    <a:pt x="558227" y="456846"/>
                  </a:cubicBezTo>
                  <a:cubicBezTo>
                    <a:pt x="547792" y="458183"/>
                    <a:pt x="537155" y="460925"/>
                    <a:pt x="527974" y="466124"/>
                  </a:cubicBezTo>
                  <a:lnTo>
                    <a:pt x="527207" y="466662"/>
                  </a:lnTo>
                  <a:lnTo>
                    <a:pt x="525055" y="464512"/>
                  </a:lnTo>
                  <a:lnTo>
                    <a:pt x="533732" y="459053"/>
                  </a:lnTo>
                  <a:cubicBezTo>
                    <a:pt x="540411" y="456133"/>
                    <a:pt x="547524" y="454172"/>
                    <a:pt x="554659" y="453280"/>
                  </a:cubicBezTo>
                  <a:cubicBezTo>
                    <a:pt x="572855" y="450873"/>
                    <a:pt x="592806" y="452728"/>
                    <a:pt x="611485" y="458602"/>
                  </a:cubicBezTo>
                  <a:lnTo>
                    <a:pt x="617127" y="460842"/>
                  </a:lnTo>
                  <a:lnTo>
                    <a:pt x="616243" y="460060"/>
                  </a:lnTo>
                  <a:cubicBezTo>
                    <a:pt x="614327" y="457964"/>
                    <a:pt x="612813" y="455823"/>
                    <a:pt x="611744" y="453683"/>
                  </a:cubicBezTo>
                  <a:cubicBezTo>
                    <a:pt x="609249" y="448689"/>
                    <a:pt x="612100" y="444408"/>
                    <a:pt x="619940" y="441554"/>
                  </a:cubicBezTo>
                  <a:cubicBezTo>
                    <a:pt x="624038" y="440305"/>
                    <a:pt x="627691" y="439503"/>
                    <a:pt x="630764" y="439190"/>
                  </a:cubicBezTo>
                  <a:close/>
                  <a:moveTo>
                    <a:pt x="13360" y="374937"/>
                  </a:moveTo>
                  <a:cubicBezTo>
                    <a:pt x="15231" y="374357"/>
                    <a:pt x="17727" y="374892"/>
                    <a:pt x="20935" y="376318"/>
                  </a:cubicBezTo>
                  <a:cubicBezTo>
                    <a:pt x="31273" y="382736"/>
                    <a:pt x="40185" y="396640"/>
                    <a:pt x="46958" y="418745"/>
                  </a:cubicBezTo>
                  <a:cubicBezTo>
                    <a:pt x="47315" y="418388"/>
                    <a:pt x="48384" y="418388"/>
                    <a:pt x="48741" y="418032"/>
                  </a:cubicBezTo>
                  <a:cubicBezTo>
                    <a:pt x="48741" y="418032"/>
                    <a:pt x="48741" y="418032"/>
                    <a:pt x="48384" y="417675"/>
                  </a:cubicBezTo>
                  <a:cubicBezTo>
                    <a:pt x="48028" y="416249"/>
                    <a:pt x="48028" y="416249"/>
                    <a:pt x="48028" y="415536"/>
                  </a:cubicBezTo>
                  <a:cubicBezTo>
                    <a:pt x="48384" y="415179"/>
                    <a:pt x="48741" y="414466"/>
                    <a:pt x="49454" y="414466"/>
                  </a:cubicBezTo>
                  <a:cubicBezTo>
                    <a:pt x="48384" y="412327"/>
                    <a:pt x="48028" y="410545"/>
                    <a:pt x="47671" y="408762"/>
                  </a:cubicBezTo>
                  <a:cubicBezTo>
                    <a:pt x="46958" y="405553"/>
                    <a:pt x="46958" y="401988"/>
                    <a:pt x="47671" y="399492"/>
                  </a:cubicBezTo>
                  <a:cubicBezTo>
                    <a:pt x="48028" y="396284"/>
                    <a:pt x="48741" y="393788"/>
                    <a:pt x="49097" y="390936"/>
                  </a:cubicBezTo>
                  <a:cubicBezTo>
                    <a:pt x="49454" y="390579"/>
                    <a:pt x="49454" y="390579"/>
                    <a:pt x="49454" y="390223"/>
                  </a:cubicBezTo>
                  <a:cubicBezTo>
                    <a:pt x="49454" y="390223"/>
                    <a:pt x="49097" y="389866"/>
                    <a:pt x="49454" y="389510"/>
                  </a:cubicBezTo>
                  <a:cubicBezTo>
                    <a:pt x="49454" y="389510"/>
                    <a:pt x="49810" y="389153"/>
                    <a:pt x="50167" y="388796"/>
                  </a:cubicBezTo>
                  <a:cubicBezTo>
                    <a:pt x="50167" y="388796"/>
                    <a:pt x="50523" y="388440"/>
                    <a:pt x="50880" y="388796"/>
                  </a:cubicBezTo>
                  <a:cubicBezTo>
                    <a:pt x="50880" y="388796"/>
                    <a:pt x="50880" y="388796"/>
                    <a:pt x="51236" y="389153"/>
                  </a:cubicBezTo>
                  <a:cubicBezTo>
                    <a:pt x="51593" y="389510"/>
                    <a:pt x="51236" y="389866"/>
                    <a:pt x="51593" y="390223"/>
                  </a:cubicBezTo>
                  <a:cubicBezTo>
                    <a:pt x="51236" y="390579"/>
                    <a:pt x="51236" y="390579"/>
                    <a:pt x="50880" y="390936"/>
                  </a:cubicBezTo>
                  <a:cubicBezTo>
                    <a:pt x="50880" y="390936"/>
                    <a:pt x="50880" y="390936"/>
                    <a:pt x="50167" y="391292"/>
                  </a:cubicBezTo>
                  <a:cubicBezTo>
                    <a:pt x="49454" y="393788"/>
                    <a:pt x="48741" y="396284"/>
                    <a:pt x="48384" y="399492"/>
                  </a:cubicBezTo>
                  <a:cubicBezTo>
                    <a:pt x="48028" y="402701"/>
                    <a:pt x="47671" y="405910"/>
                    <a:pt x="48741" y="408405"/>
                  </a:cubicBezTo>
                  <a:cubicBezTo>
                    <a:pt x="49097" y="410545"/>
                    <a:pt x="49454" y="412327"/>
                    <a:pt x="50167" y="414466"/>
                  </a:cubicBezTo>
                  <a:cubicBezTo>
                    <a:pt x="50167" y="414466"/>
                    <a:pt x="50167" y="414466"/>
                    <a:pt x="50880" y="414466"/>
                  </a:cubicBezTo>
                  <a:cubicBezTo>
                    <a:pt x="50880" y="414466"/>
                    <a:pt x="50880" y="414466"/>
                    <a:pt x="51593" y="414823"/>
                  </a:cubicBezTo>
                  <a:cubicBezTo>
                    <a:pt x="53375" y="414110"/>
                    <a:pt x="55514" y="413040"/>
                    <a:pt x="56584" y="410901"/>
                  </a:cubicBezTo>
                  <a:cubicBezTo>
                    <a:pt x="59079" y="409832"/>
                    <a:pt x="60861" y="407336"/>
                    <a:pt x="62644" y="404484"/>
                  </a:cubicBezTo>
                  <a:cubicBezTo>
                    <a:pt x="64070" y="401631"/>
                    <a:pt x="65139" y="399492"/>
                    <a:pt x="66565" y="396640"/>
                  </a:cubicBezTo>
                  <a:cubicBezTo>
                    <a:pt x="66565" y="396640"/>
                    <a:pt x="66565" y="396640"/>
                    <a:pt x="66209" y="396284"/>
                  </a:cubicBezTo>
                  <a:cubicBezTo>
                    <a:pt x="65852" y="395927"/>
                    <a:pt x="66209" y="395570"/>
                    <a:pt x="65852" y="395214"/>
                  </a:cubicBezTo>
                  <a:cubicBezTo>
                    <a:pt x="66565" y="394857"/>
                    <a:pt x="66565" y="394857"/>
                    <a:pt x="66922" y="394501"/>
                  </a:cubicBezTo>
                  <a:cubicBezTo>
                    <a:pt x="67278" y="394857"/>
                    <a:pt x="67634" y="394501"/>
                    <a:pt x="67634" y="394501"/>
                  </a:cubicBezTo>
                  <a:cubicBezTo>
                    <a:pt x="68348" y="394501"/>
                    <a:pt x="68704" y="394857"/>
                    <a:pt x="68704" y="394857"/>
                  </a:cubicBezTo>
                  <a:cubicBezTo>
                    <a:pt x="68704" y="395927"/>
                    <a:pt x="68704" y="395927"/>
                    <a:pt x="68348" y="396284"/>
                  </a:cubicBezTo>
                  <a:cubicBezTo>
                    <a:pt x="68704" y="396640"/>
                    <a:pt x="68348" y="396997"/>
                    <a:pt x="68348" y="396997"/>
                  </a:cubicBezTo>
                  <a:cubicBezTo>
                    <a:pt x="67634" y="397353"/>
                    <a:pt x="67634" y="397353"/>
                    <a:pt x="67278" y="396997"/>
                  </a:cubicBezTo>
                  <a:cubicBezTo>
                    <a:pt x="66209" y="399849"/>
                    <a:pt x="65496" y="402344"/>
                    <a:pt x="63357" y="405197"/>
                  </a:cubicBezTo>
                  <a:cubicBezTo>
                    <a:pt x="61574" y="407336"/>
                    <a:pt x="59435" y="410188"/>
                    <a:pt x="57296" y="411971"/>
                  </a:cubicBezTo>
                  <a:cubicBezTo>
                    <a:pt x="55870" y="413397"/>
                    <a:pt x="54088" y="414823"/>
                    <a:pt x="52306" y="415536"/>
                  </a:cubicBezTo>
                  <a:cubicBezTo>
                    <a:pt x="52306" y="415536"/>
                    <a:pt x="52306" y="415536"/>
                    <a:pt x="52662" y="415892"/>
                  </a:cubicBezTo>
                  <a:cubicBezTo>
                    <a:pt x="52662" y="416606"/>
                    <a:pt x="53019" y="416962"/>
                    <a:pt x="52662" y="417319"/>
                  </a:cubicBezTo>
                  <a:cubicBezTo>
                    <a:pt x="53019" y="418032"/>
                    <a:pt x="51593" y="418032"/>
                    <a:pt x="50880" y="418745"/>
                  </a:cubicBezTo>
                  <a:cubicBezTo>
                    <a:pt x="50880" y="418745"/>
                    <a:pt x="51236" y="419458"/>
                    <a:pt x="51236" y="420171"/>
                  </a:cubicBezTo>
                  <a:cubicBezTo>
                    <a:pt x="70843" y="406979"/>
                    <a:pt x="86885" y="401631"/>
                    <a:pt x="98649" y="403414"/>
                  </a:cubicBezTo>
                  <a:cubicBezTo>
                    <a:pt x="105778" y="404840"/>
                    <a:pt x="108274" y="407692"/>
                    <a:pt x="105066" y="413397"/>
                  </a:cubicBezTo>
                  <a:cubicBezTo>
                    <a:pt x="100075" y="422666"/>
                    <a:pt x="94727" y="430867"/>
                    <a:pt x="89024" y="438710"/>
                  </a:cubicBezTo>
                  <a:cubicBezTo>
                    <a:pt x="87241" y="440849"/>
                    <a:pt x="85102" y="441919"/>
                    <a:pt x="81894" y="440849"/>
                  </a:cubicBezTo>
                  <a:cubicBezTo>
                    <a:pt x="85102" y="442632"/>
                    <a:pt x="85459" y="446910"/>
                    <a:pt x="82963" y="452615"/>
                  </a:cubicBezTo>
                  <a:cubicBezTo>
                    <a:pt x="81181" y="458319"/>
                    <a:pt x="75121" y="464023"/>
                    <a:pt x="64783" y="470797"/>
                  </a:cubicBezTo>
                  <a:cubicBezTo>
                    <a:pt x="55158" y="477571"/>
                    <a:pt x="49097" y="477215"/>
                    <a:pt x="45176" y="470441"/>
                  </a:cubicBezTo>
                  <a:cubicBezTo>
                    <a:pt x="42324" y="463667"/>
                    <a:pt x="40898" y="455467"/>
                    <a:pt x="40542" y="445841"/>
                  </a:cubicBezTo>
                  <a:cubicBezTo>
                    <a:pt x="39116" y="449049"/>
                    <a:pt x="37690" y="452615"/>
                    <a:pt x="35194" y="455823"/>
                  </a:cubicBezTo>
                  <a:cubicBezTo>
                    <a:pt x="36264" y="452258"/>
                    <a:pt x="36977" y="448693"/>
                    <a:pt x="37690" y="445127"/>
                  </a:cubicBezTo>
                  <a:cubicBezTo>
                    <a:pt x="31629" y="452615"/>
                    <a:pt x="25213" y="457962"/>
                    <a:pt x="19152" y="461171"/>
                  </a:cubicBezTo>
                  <a:cubicBezTo>
                    <a:pt x="11666" y="464736"/>
                    <a:pt x="6319" y="460814"/>
                    <a:pt x="2754" y="449406"/>
                  </a:cubicBezTo>
                  <a:cubicBezTo>
                    <a:pt x="-98" y="438354"/>
                    <a:pt x="-811" y="429440"/>
                    <a:pt x="972" y="424092"/>
                  </a:cubicBezTo>
                  <a:cubicBezTo>
                    <a:pt x="2754" y="418388"/>
                    <a:pt x="5963" y="415892"/>
                    <a:pt x="9171" y="415892"/>
                  </a:cubicBezTo>
                  <a:cubicBezTo>
                    <a:pt x="6319" y="414823"/>
                    <a:pt x="5250" y="412684"/>
                    <a:pt x="5250" y="409832"/>
                  </a:cubicBezTo>
                  <a:cubicBezTo>
                    <a:pt x="5963" y="400562"/>
                    <a:pt x="7032" y="390579"/>
                    <a:pt x="9527" y="380240"/>
                  </a:cubicBezTo>
                  <a:cubicBezTo>
                    <a:pt x="10241" y="377209"/>
                    <a:pt x="11488" y="375516"/>
                    <a:pt x="13360" y="374937"/>
                  </a:cubicBezTo>
                  <a:close/>
                  <a:moveTo>
                    <a:pt x="477590" y="335596"/>
                  </a:moveTo>
                  <a:cubicBezTo>
                    <a:pt x="483298" y="339160"/>
                    <a:pt x="485795" y="345218"/>
                    <a:pt x="484368" y="353415"/>
                  </a:cubicBezTo>
                  <a:cubicBezTo>
                    <a:pt x="483298" y="362325"/>
                    <a:pt x="485795" y="367670"/>
                    <a:pt x="491503" y="370165"/>
                  </a:cubicBezTo>
                  <a:cubicBezTo>
                    <a:pt x="486865" y="374085"/>
                    <a:pt x="482941" y="375867"/>
                    <a:pt x="479730" y="375511"/>
                  </a:cubicBezTo>
                  <a:cubicBezTo>
                    <a:pt x="476520" y="375511"/>
                    <a:pt x="474023" y="373372"/>
                    <a:pt x="472239" y="369809"/>
                  </a:cubicBezTo>
                  <a:cubicBezTo>
                    <a:pt x="469385" y="374085"/>
                    <a:pt x="465818" y="376224"/>
                    <a:pt x="461537" y="376580"/>
                  </a:cubicBezTo>
                  <a:cubicBezTo>
                    <a:pt x="457613" y="376936"/>
                    <a:pt x="454402" y="375867"/>
                    <a:pt x="452262" y="373016"/>
                  </a:cubicBezTo>
                  <a:cubicBezTo>
                    <a:pt x="450478" y="370521"/>
                    <a:pt x="449408" y="366958"/>
                    <a:pt x="449408" y="362325"/>
                  </a:cubicBezTo>
                  <a:cubicBezTo>
                    <a:pt x="449765" y="357692"/>
                    <a:pt x="451192" y="354128"/>
                    <a:pt x="454046" y="350564"/>
                  </a:cubicBezTo>
                  <a:cubicBezTo>
                    <a:pt x="456899" y="347357"/>
                    <a:pt x="460824" y="344862"/>
                    <a:pt x="466175" y="344505"/>
                  </a:cubicBezTo>
                  <a:cubicBezTo>
                    <a:pt x="471526" y="343436"/>
                    <a:pt x="475450" y="340585"/>
                    <a:pt x="477590" y="335596"/>
                  </a:cubicBezTo>
                  <a:close/>
                  <a:moveTo>
                    <a:pt x="499403" y="326564"/>
                  </a:moveTo>
                  <a:cubicBezTo>
                    <a:pt x="503154" y="326564"/>
                    <a:pt x="506816" y="327189"/>
                    <a:pt x="510389" y="328438"/>
                  </a:cubicBezTo>
                  <a:cubicBezTo>
                    <a:pt x="513604" y="329865"/>
                    <a:pt x="515747" y="331649"/>
                    <a:pt x="517176" y="334504"/>
                  </a:cubicBezTo>
                  <a:cubicBezTo>
                    <a:pt x="518605" y="337002"/>
                    <a:pt x="518963" y="340213"/>
                    <a:pt x="518248" y="343425"/>
                  </a:cubicBezTo>
                  <a:cubicBezTo>
                    <a:pt x="517891" y="346636"/>
                    <a:pt x="515390" y="349491"/>
                    <a:pt x="511460" y="351989"/>
                  </a:cubicBezTo>
                  <a:cubicBezTo>
                    <a:pt x="507531" y="354130"/>
                    <a:pt x="506816" y="358769"/>
                    <a:pt x="508959" y="365905"/>
                  </a:cubicBezTo>
                  <a:cubicBezTo>
                    <a:pt x="503601" y="370901"/>
                    <a:pt x="498957" y="370901"/>
                    <a:pt x="494670" y="366976"/>
                  </a:cubicBezTo>
                  <a:cubicBezTo>
                    <a:pt x="490740" y="363051"/>
                    <a:pt x="488596" y="358412"/>
                    <a:pt x="488596" y="353773"/>
                  </a:cubicBezTo>
                  <a:cubicBezTo>
                    <a:pt x="488239" y="348777"/>
                    <a:pt x="487882" y="344138"/>
                    <a:pt x="487882" y="339499"/>
                  </a:cubicBezTo>
                  <a:cubicBezTo>
                    <a:pt x="487882" y="334504"/>
                    <a:pt x="487882" y="330935"/>
                    <a:pt x="487882" y="328438"/>
                  </a:cubicBezTo>
                  <a:cubicBezTo>
                    <a:pt x="491812" y="327189"/>
                    <a:pt x="495652" y="326564"/>
                    <a:pt x="499403" y="326564"/>
                  </a:cubicBezTo>
                  <a:close/>
                  <a:moveTo>
                    <a:pt x="480107" y="326296"/>
                  </a:moveTo>
                  <a:cubicBezTo>
                    <a:pt x="480817" y="325939"/>
                    <a:pt x="481882" y="325939"/>
                    <a:pt x="482592" y="326653"/>
                  </a:cubicBezTo>
                  <a:cubicBezTo>
                    <a:pt x="483302" y="327009"/>
                    <a:pt x="483657" y="328079"/>
                    <a:pt x="483657" y="328793"/>
                  </a:cubicBezTo>
                  <a:cubicBezTo>
                    <a:pt x="483657" y="329862"/>
                    <a:pt x="483657" y="330932"/>
                    <a:pt x="483302" y="332002"/>
                  </a:cubicBezTo>
                  <a:cubicBezTo>
                    <a:pt x="482592" y="332715"/>
                    <a:pt x="481882" y="333429"/>
                    <a:pt x="481172" y="333429"/>
                  </a:cubicBezTo>
                  <a:cubicBezTo>
                    <a:pt x="480107" y="333785"/>
                    <a:pt x="479397" y="333785"/>
                    <a:pt x="478687" y="333429"/>
                  </a:cubicBezTo>
                  <a:cubicBezTo>
                    <a:pt x="477977" y="332715"/>
                    <a:pt x="477622" y="332359"/>
                    <a:pt x="477622" y="331289"/>
                  </a:cubicBezTo>
                  <a:cubicBezTo>
                    <a:pt x="477622" y="330219"/>
                    <a:pt x="477622" y="329149"/>
                    <a:pt x="478332" y="328436"/>
                  </a:cubicBezTo>
                  <a:cubicBezTo>
                    <a:pt x="478687" y="327366"/>
                    <a:pt x="479397" y="326653"/>
                    <a:pt x="480107" y="326296"/>
                  </a:cubicBezTo>
                  <a:close/>
                  <a:moveTo>
                    <a:pt x="486088" y="318903"/>
                  </a:moveTo>
                  <a:cubicBezTo>
                    <a:pt x="486809" y="318547"/>
                    <a:pt x="487530" y="318547"/>
                    <a:pt x="488251" y="318903"/>
                  </a:cubicBezTo>
                  <a:cubicBezTo>
                    <a:pt x="488971" y="319616"/>
                    <a:pt x="489332" y="320330"/>
                    <a:pt x="489692" y="321400"/>
                  </a:cubicBezTo>
                  <a:cubicBezTo>
                    <a:pt x="489692" y="322113"/>
                    <a:pt x="489332" y="323183"/>
                    <a:pt x="488971" y="324253"/>
                  </a:cubicBezTo>
                  <a:cubicBezTo>
                    <a:pt x="488611" y="324966"/>
                    <a:pt x="487890" y="325679"/>
                    <a:pt x="486809" y="326036"/>
                  </a:cubicBezTo>
                  <a:cubicBezTo>
                    <a:pt x="486088" y="326392"/>
                    <a:pt x="485367" y="326036"/>
                    <a:pt x="484646" y="325679"/>
                  </a:cubicBezTo>
                  <a:cubicBezTo>
                    <a:pt x="483925" y="325322"/>
                    <a:pt x="483565" y="324609"/>
                    <a:pt x="483205" y="323539"/>
                  </a:cubicBezTo>
                  <a:cubicBezTo>
                    <a:pt x="483205" y="322469"/>
                    <a:pt x="483565" y="321400"/>
                    <a:pt x="483925" y="320686"/>
                  </a:cubicBezTo>
                  <a:cubicBezTo>
                    <a:pt x="484286" y="319616"/>
                    <a:pt x="485007" y="319260"/>
                    <a:pt x="486088" y="318903"/>
                  </a:cubicBezTo>
                  <a:close/>
                  <a:moveTo>
                    <a:pt x="479692" y="314224"/>
                  </a:moveTo>
                  <a:cubicBezTo>
                    <a:pt x="480774" y="313869"/>
                    <a:pt x="481495" y="314224"/>
                    <a:pt x="482216" y="314578"/>
                  </a:cubicBezTo>
                  <a:cubicBezTo>
                    <a:pt x="482936" y="315286"/>
                    <a:pt x="483297" y="315640"/>
                    <a:pt x="483657" y="317057"/>
                  </a:cubicBezTo>
                  <a:cubicBezTo>
                    <a:pt x="483657" y="318120"/>
                    <a:pt x="483297" y="318829"/>
                    <a:pt x="482936" y="319537"/>
                  </a:cubicBezTo>
                  <a:cubicBezTo>
                    <a:pt x="482216" y="320600"/>
                    <a:pt x="481495" y="321308"/>
                    <a:pt x="480774" y="321308"/>
                  </a:cubicBezTo>
                  <a:cubicBezTo>
                    <a:pt x="480053" y="322017"/>
                    <a:pt x="479332" y="322017"/>
                    <a:pt x="478611" y="321308"/>
                  </a:cubicBezTo>
                  <a:cubicBezTo>
                    <a:pt x="477890" y="320954"/>
                    <a:pt x="477530" y="319891"/>
                    <a:pt x="477169" y="319183"/>
                  </a:cubicBezTo>
                  <a:cubicBezTo>
                    <a:pt x="477169" y="318120"/>
                    <a:pt x="477169" y="317057"/>
                    <a:pt x="477890" y="315995"/>
                  </a:cubicBezTo>
                  <a:cubicBezTo>
                    <a:pt x="478251" y="315286"/>
                    <a:pt x="478972" y="314578"/>
                    <a:pt x="479692" y="314224"/>
                  </a:cubicBezTo>
                  <a:close/>
                  <a:moveTo>
                    <a:pt x="456330" y="289156"/>
                  </a:moveTo>
                  <a:cubicBezTo>
                    <a:pt x="457937" y="289289"/>
                    <a:pt x="459545" y="290180"/>
                    <a:pt x="461152" y="291783"/>
                  </a:cubicBezTo>
                  <a:cubicBezTo>
                    <a:pt x="464366" y="294989"/>
                    <a:pt x="466867" y="298908"/>
                    <a:pt x="469724" y="303184"/>
                  </a:cubicBezTo>
                  <a:cubicBezTo>
                    <a:pt x="472224" y="307102"/>
                    <a:pt x="474367" y="314228"/>
                    <a:pt x="476868" y="323491"/>
                  </a:cubicBezTo>
                  <a:cubicBezTo>
                    <a:pt x="474367" y="328478"/>
                    <a:pt x="471510" y="333110"/>
                    <a:pt x="467938" y="337385"/>
                  </a:cubicBezTo>
                  <a:cubicBezTo>
                    <a:pt x="464366" y="341660"/>
                    <a:pt x="459366" y="343441"/>
                    <a:pt x="453294" y="343441"/>
                  </a:cubicBezTo>
                  <a:cubicBezTo>
                    <a:pt x="446865" y="343085"/>
                    <a:pt x="443293" y="340235"/>
                    <a:pt x="442579" y="334891"/>
                  </a:cubicBezTo>
                  <a:cubicBezTo>
                    <a:pt x="441864" y="329191"/>
                    <a:pt x="442579" y="324203"/>
                    <a:pt x="445793" y="318859"/>
                  </a:cubicBezTo>
                  <a:cubicBezTo>
                    <a:pt x="448651" y="313871"/>
                    <a:pt x="449722" y="308884"/>
                    <a:pt x="448293" y="303540"/>
                  </a:cubicBezTo>
                  <a:cubicBezTo>
                    <a:pt x="446865" y="298196"/>
                    <a:pt x="447936" y="293921"/>
                    <a:pt x="451508" y="291070"/>
                  </a:cubicBezTo>
                  <a:cubicBezTo>
                    <a:pt x="453115" y="289646"/>
                    <a:pt x="454723" y="289022"/>
                    <a:pt x="456330" y="289156"/>
                  </a:cubicBezTo>
                  <a:close/>
                  <a:moveTo>
                    <a:pt x="346271" y="286410"/>
                  </a:moveTo>
                  <a:cubicBezTo>
                    <a:pt x="349188" y="286765"/>
                    <a:pt x="350282" y="289958"/>
                    <a:pt x="348823" y="294926"/>
                  </a:cubicBezTo>
                  <a:cubicBezTo>
                    <a:pt x="347729" y="299894"/>
                    <a:pt x="347729" y="303087"/>
                    <a:pt x="348094" y="305571"/>
                  </a:cubicBezTo>
                  <a:cubicBezTo>
                    <a:pt x="346271" y="303797"/>
                    <a:pt x="345906" y="300603"/>
                    <a:pt x="346635" y="295990"/>
                  </a:cubicBezTo>
                  <a:cubicBezTo>
                    <a:pt x="347365" y="291023"/>
                    <a:pt x="347365" y="287829"/>
                    <a:pt x="346271" y="286410"/>
                  </a:cubicBezTo>
                  <a:close/>
                  <a:moveTo>
                    <a:pt x="378617" y="282950"/>
                  </a:moveTo>
                  <a:cubicBezTo>
                    <a:pt x="377630" y="283022"/>
                    <a:pt x="376961" y="283334"/>
                    <a:pt x="376604" y="283867"/>
                  </a:cubicBezTo>
                  <a:cubicBezTo>
                    <a:pt x="375176" y="286358"/>
                    <a:pt x="381243" y="289560"/>
                    <a:pt x="394091" y="294541"/>
                  </a:cubicBezTo>
                  <a:cubicBezTo>
                    <a:pt x="406225" y="298811"/>
                    <a:pt x="418359" y="302369"/>
                    <a:pt x="430850" y="305571"/>
                  </a:cubicBezTo>
                  <a:cubicBezTo>
                    <a:pt x="419430" y="300590"/>
                    <a:pt x="408010" y="295253"/>
                    <a:pt x="396232" y="289204"/>
                  </a:cubicBezTo>
                  <a:cubicBezTo>
                    <a:pt x="387400" y="284668"/>
                    <a:pt x="381578" y="282733"/>
                    <a:pt x="378617" y="282950"/>
                  </a:cubicBezTo>
                  <a:close/>
                  <a:moveTo>
                    <a:pt x="506095" y="277032"/>
                  </a:moveTo>
                  <a:cubicBezTo>
                    <a:pt x="508551" y="276943"/>
                    <a:pt x="510604" y="278011"/>
                    <a:pt x="512212" y="280325"/>
                  </a:cubicBezTo>
                  <a:cubicBezTo>
                    <a:pt x="515784" y="284953"/>
                    <a:pt x="517570" y="287445"/>
                    <a:pt x="517927" y="288156"/>
                  </a:cubicBezTo>
                  <a:cubicBezTo>
                    <a:pt x="521856" y="286021"/>
                    <a:pt x="525428" y="286377"/>
                    <a:pt x="527929" y="289937"/>
                  </a:cubicBezTo>
                  <a:cubicBezTo>
                    <a:pt x="530429" y="293140"/>
                    <a:pt x="529715" y="299192"/>
                    <a:pt x="525428" y="307735"/>
                  </a:cubicBezTo>
                  <a:cubicBezTo>
                    <a:pt x="520785" y="315923"/>
                    <a:pt x="514355" y="320551"/>
                    <a:pt x="506139" y="320907"/>
                  </a:cubicBezTo>
                  <a:cubicBezTo>
                    <a:pt x="497924" y="321262"/>
                    <a:pt x="491851" y="319483"/>
                    <a:pt x="488636" y="314855"/>
                  </a:cubicBezTo>
                  <a:cubicBezTo>
                    <a:pt x="492923" y="312007"/>
                    <a:pt x="496495" y="307379"/>
                    <a:pt x="498638" y="300972"/>
                  </a:cubicBezTo>
                  <a:cubicBezTo>
                    <a:pt x="501138" y="294564"/>
                    <a:pt x="500781" y="287445"/>
                    <a:pt x="497566" y="280681"/>
                  </a:cubicBezTo>
                  <a:cubicBezTo>
                    <a:pt x="500781" y="278367"/>
                    <a:pt x="503639" y="277121"/>
                    <a:pt x="506095" y="277032"/>
                  </a:cubicBezTo>
                  <a:close/>
                  <a:moveTo>
                    <a:pt x="487389" y="266774"/>
                  </a:moveTo>
                  <a:cubicBezTo>
                    <a:pt x="489311" y="267797"/>
                    <a:pt x="490832" y="269844"/>
                    <a:pt x="491905" y="272869"/>
                  </a:cubicBezTo>
                  <a:cubicBezTo>
                    <a:pt x="494409" y="278563"/>
                    <a:pt x="495124" y="284257"/>
                    <a:pt x="494051" y="289595"/>
                  </a:cubicBezTo>
                  <a:cubicBezTo>
                    <a:pt x="492978" y="294934"/>
                    <a:pt x="491905" y="298848"/>
                    <a:pt x="490116" y="302051"/>
                  </a:cubicBezTo>
                  <a:cubicBezTo>
                    <a:pt x="488685" y="305610"/>
                    <a:pt x="486539" y="308457"/>
                    <a:pt x="482605" y="311304"/>
                  </a:cubicBezTo>
                  <a:cubicBezTo>
                    <a:pt x="482247" y="305610"/>
                    <a:pt x="478670" y="301696"/>
                    <a:pt x="472231" y="298848"/>
                  </a:cubicBezTo>
                  <a:cubicBezTo>
                    <a:pt x="465435" y="296001"/>
                    <a:pt x="463289" y="291375"/>
                    <a:pt x="464720" y="284969"/>
                  </a:cubicBezTo>
                  <a:cubicBezTo>
                    <a:pt x="466508" y="278919"/>
                    <a:pt x="469012" y="274648"/>
                    <a:pt x="472231" y="272157"/>
                  </a:cubicBezTo>
                  <a:cubicBezTo>
                    <a:pt x="476524" y="275360"/>
                    <a:pt x="479028" y="273581"/>
                    <a:pt x="480458" y="266819"/>
                  </a:cubicBezTo>
                  <a:cubicBezTo>
                    <a:pt x="483141" y="265751"/>
                    <a:pt x="485466" y="265751"/>
                    <a:pt x="487389" y="266774"/>
                  </a:cubicBezTo>
                  <a:close/>
                  <a:moveTo>
                    <a:pt x="90440" y="168106"/>
                  </a:moveTo>
                  <a:lnTo>
                    <a:pt x="90446" y="168658"/>
                  </a:lnTo>
                  <a:cubicBezTo>
                    <a:pt x="99367" y="215740"/>
                    <a:pt x="147895" y="240351"/>
                    <a:pt x="192854" y="232148"/>
                  </a:cubicBezTo>
                  <a:lnTo>
                    <a:pt x="201829" y="229593"/>
                  </a:lnTo>
                  <a:lnTo>
                    <a:pt x="200125" y="232638"/>
                  </a:lnTo>
                  <a:lnTo>
                    <a:pt x="199891" y="232952"/>
                  </a:lnTo>
                  <a:lnTo>
                    <a:pt x="185450" y="235982"/>
                  </a:lnTo>
                  <a:cubicBezTo>
                    <a:pt x="168501" y="237676"/>
                    <a:pt x="151284" y="235536"/>
                    <a:pt x="135406" y="228224"/>
                  </a:cubicBezTo>
                  <a:cubicBezTo>
                    <a:pt x="121133" y="221625"/>
                    <a:pt x="108912" y="211638"/>
                    <a:pt x="100214" y="199288"/>
                  </a:cubicBezTo>
                  <a:lnTo>
                    <a:pt x="90162" y="168443"/>
                  </a:lnTo>
                  <a:close/>
                  <a:moveTo>
                    <a:pt x="170605" y="96951"/>
                  </a:moveTo>
                  <a:lnTo>
                    <a:pt x="196172" y="111427"/>
                  </a:lnTo>
                  <a:cubicBezTo>
                    <a:pt x="223987" y="138295"/>
                    <a:pt x="231481" y="184174"/>
                    <a:pt x="212480" y="220020"/>
                  </a:cubicBezTo>
                  <a:lnTo>
                    <a:pt x="207315" y="228032"/>
                  </a:lnTo>
                  <a:lnTo>
                    <a:pt x="201829" y="229593"/>
                  </a:lnTo>
                  <a:lnTo>
                    <a:pt x="211891" y="211618"/>
                  </a:lnTo>
                  <a:cubicBezTo>
                    <a:pt x="221540" y="190031"/>
                    <a:pt x="224032" y="166607"/>
                    <a:pt x="212123" y="140123"/>
                  </a:cubicBezTo>
                  <a:cubicBezTo>
                    <a:pt x="205522" y="125499"/>
                    <a:pt x="193925" y="111945"/>
                    <a:pt x="179830" y="103207"/>
                  </a:cubicBezTo>
                  <a:lnTo>
                    <a:pt x="168489" y="98696"/>
                  </a:lnTo>
                  <a:close/>
                  <a:moveTo>
                    <a:pt x="342770" y="0"/>
                  </a:moveTo>
                  <a:lnTo>
                    <a:pt x="337350" y="46905"/>
                  </a:lnTo>
                  <a:cubicBezTo>
                    <a:pt x="331860" y="72950"/>
                    <a:pt x="324246" y="98308"/>
                    <a:pt x="315306" y="123299"/>
                  </a:cubicBezTo>
                  <a:lnTo>
                    <a:pt x="306952" y="145052"/>
                  </a:lnTo>
                  <a:lnTo>
                    <a:pt x="307017" y="145490"/>
                  </a:lnTo>
                  <a:cubicBezTo>
                    <a:pt x="299163" y="176876"/>
                    <a:pt x="291308" y="212898"/>
                    <a:pt x="310231" y="242500"/>
                  </a:cubicBezTo>
                  <a:cubicBezTo>
                    <a:pt x="317371" y="253199"/>
                    <a:pt x="326297" y="262829"/>
                    <a:pt x="337365" y="269606"/>
                  </a:cubicBezTo>
                  <a:lnTo>
                    <a:pt x="352494" y="277184"/>
                  </a:lnTo>
                  <a:lnTo>
                    <a:pt x="353154" y="276125"/>
                  </a:lnTo>
                  <a:cubicBezTo>
                    <a:pt x="359294" y="268399"/>
                    <a:pt x="366634" y="265128"/>
                    <a:pt x="375176" y="266463"/>
                  </a:cubicBezTo>
                  <a:cubicBezTo>
                    <a:pt x="371617" y="266819"/>
                    <a:pt x="367969" y="268510"/>
                    <a:pt x="364232" y="271536"/>
                  </a:cubicBezTo>
                  <a:lnTo>
                    <a:pt x="359844" y="275822"/>
                  </a:lnTo>
                  <a:lnTo>
                    <a:pt x="365938" y="273182"/>
                  </a:lnTo>
                  <a:cubicBezTo>
                    <a:pt x="372491" y="272245"/>
                    <a:pt x="380695" y="274387"/>
                    <a:pt x="390503" y="279564"/>
                  </a:cubicBezTo>
                  <a:cubicBezTo>
                    <a:pt x="408693" y="289561"/>
                    <a:pt x="427240" y="299558"/>
                    <a:pt x="445787" y="309198"/>
                  </a:cubicBezTo>
                  <a:cubicBezTo>
                    <a:pt x="442934" y="308127"/>
                    <a:pt x="440080" y="308127"/>
                    <a:pt x="437227" y="310269"/>
                  </a:cubicBezTo>
                  <a:lnTo>
                    <a:pt x="443290" y="315982"/>
                  </a:lnTo>
                  <a:cubicBezTo>
                    <a:pt x="422603" y="314911"/>
                    <a:pt x="401917" y="313125"/>
                    <a:pt x="380873" y="311340"/>
                  </a:cubicBezTo>
                  <a:cubicBezTo>
                    <a:pt x="369816" y="310269"/>
                    <a:pt x="361791" y="307502"/>
                    <a:pt x="356842" y="303128"/>
                  </a:cubicBezTo>
                  <a:lnTo>
                    <a:pt x="356198" y="302150"/>
                  </a:lnTo>
                  <a:lnTo>
                    <a:pt x="357380" y="306023"/>
                  </a:lnTo>
                  <a:cubicBezTo>
                    <a:pt x="359783" y="311763"/>
                    <a:pt x="363075" y="316124"/>
                    <a:pt x="367346" y="319150"/>
                  </a:cubicBezTo>
                  <a:cubicBezTo>
                    <a:pt x="356313" y="315590"/>
                    <a:pt x="350618" y="308827"/>
                    <a:pt x="350618" y="298859"/>
                  </a:cubicBezTo>
                  <a:cubicBezTo>
                    <a:pt x="350618" y="288891"/>
                    <a:pt x="349550" y="284619"/>
                    <a:pt x="347415" y="285331"/>
                  </a:cubicBezTo>
                  <a:lnTo>
                    <a:pt x="347665" y="284930"/>
                  </a:lnTo>
                  <a:lnTo>
                    <a:pt x="347106" y="284730"/>
                  </a:lnTo>
                  <a:cubicBezTo>
                    <a:pt x="328261" y="276271"/>
                    <a:pt x="310320" y="258282"/>
                    <a:pt x="302019" y="242500"/>
                  </a:cubicBezTo>
                  <a:cubicBezTo>
                    <a:pt x="294164" y="227342"/>
                    <a:pt x="291129" y="210490"/>
                    <a:pt x="291665" y="193549"/>
                  </a:cubicBezTo>
                  <a:lnTo>
                    <a:pt x="293767" y="177569"/>
                  </a:lnTo>
                  <a:lnTo>
                    <a:pt x="285303" y="197485"/>
                  </a:lnTo>
                  <a:cubicBezTo>
                    <a:pt x="274506" y="222058"/>
                    <a:pt x="263181" y="246581"/>
                    <a:pt x="252122" y="271371"/>
                  </a:cubicBezTo>
                  <a:cubicBezTo>
                    <a:pt x="231834" y="316180"/>
                    <a:pt x="206530" y="368514"/>
                    <a:pt x="196849" y="421056"/>
                  </a:cubicBezTo>
                  <a:lnTo>
                    <a:pt x="193365" y="450169"/>
                  </a:lnTo>
                  <a:lnTo>
                    <a:pt x="194282" y="450438"/>
                  </a:lnTo>
                  <a:cubicBezTo>
                    <a:pt x="232105" y="458284"/>
                    <a:pt x="269571" y="439024"/>
                    <a:pt x="292051" y="408706"/>
                  </a:cubicBezTo>
                  <a:cubicBezTo>
                    <a:pt x="304897" y="391585"/>
                    <a:pt x="313104" y="361267"/>
                    <a:pt x="286342" y="351993"/>
                  </a:cubicBezTo>
                  <a:cubicBezTo>
                    <a:pt x="257796" y="342006"/>
                    <a:pt x="255298" y="372681"/>
                    <a:pt x="262078" y="391941"/>
                  </a:cubicBezTo>
                  <a:cubicBezTo>
                    <a:pt x="262792" y="393725"/>
                    <a:pt x="259937" y="394795"/>
                    <a:pt x="259223" y="393012"/>
                  </a:cubicBezTo>
                  <a:cubicBezTo>
                    <a:pt x="254585" y="380171"/>
                    <a:pt x="251017" y="363407"/>
                    <a:pt x="261721" y="352706"/>
                  </a:cubicBezTo>
                  <a:cubicBezTo>
                    <a:pt x="268501" y="345573"/>
                    <a:pt x="280633" y="345573"/>
                    <a:pt x="289197" y="349496"/>
                  </a:cubicBezTo>
                  <a:cubicBezTo>
                    <a:pt x="325236" y="366617"/>
                    <a:pt x="300972" y="407279"/>
                    <a:pt x="280990" y="426183"/>
                  </a:cubicBezTo>
                  <a:cubicBezTo>
                    <a:pt x="258911" y="447361"/>
                    <a:pt x="229585" y="458368"/>
                    <a:pt x="201374" y="455198"/>
                  </a:cubicBezTo>
                  <a:lnTo>
                    <a:pt x="193107" y="453402"/>
                  </a:lnTo>
                  <a:lnTo>
                    <a:pt x="194052" y="483739"/>
                  </a:lnTo>
                  <a:cubicBezTo>
                    <a:pt x="195276" y="494047"/>
                    <a:pt x="197456" y="504246"/>
                    <a:pt x="200755" y="514278"/>
                  </a:cubicBezTo>
                  <a:cubicBezTo>
                    <a:pt x="221088" y="574559"/>
                    <a:pt x="298852" y="638407"/>
                    <a:pt x="364131" y="600597"/>
                  </a:cubicBezTo>
                  <a:cubicBezTo>
                    <a:pt x="391242" y="584547"/>
                    <a:pt x="405154" y="555654"/>
                    <a:pt x="405154" y="524266"/>
                  </a:cubicBezTo>
                  <a:cubicBezTo>
                    <a:pt x="405154" y="495373"/>
                    <a:pt x="398733" y="461488"/>
                    <a:pt x="372692" y="444366"/>
                  </a:cubicBezTo>
                  <a:cubicBezTo>
                    <a:pt x="343665" y="425016"/>
                    <a:pt x="288691" y="434613"/>
                    <a:pt x="284721" y="471007"/>
                  </a:cubicBezTo>
                  <a:lnTo>
                    <a:pt x="284681" y="478970"/>
                  </a:lnTo>
                  <a:lnTo>
                    <a:pt x="286889" y="477668"/>
                  </a:lnTo>
                  <a:cubicBezTo>
                    <a:pt x="289876" y="476287"/>
                    <a:pt x="292700" y="475382"/>
                    <a:pt x="295356" y="474957"/>
                  </a:cubicBezTo>
                  <a:cubicBezTo>
                    <a:pt x="300670" y="474107"/>
                    <a:pt x="305314" y="475181"/>
                    <a:pt x="309243" y="478221"/>
                  </a:cubicBezTo>
                  <a:cubicBezTo>
                    <a:pt x="306385" y="477148"/>
                    <a:pt x="302634" y="477148"/>
                    <a:pt x="298080" y="478221"/>
                  </a:cubicBezTo>
                  <a:lnTo>
                    <a:pt x="292297" y="480103"/>
                  </a:lnTo>
                  <a:lnTo>
                    <a:pt x="296197" y="479966"/>
                  </a:lnTo>
                  <a:cubicBezTo>
                    <a:pt x="302479" y="481108"/>
                    <a:pt x="308259" y="486365"/>
                    <a:pt x="313476" y="495798"/>
                  </a:cubicBezTo>
                  <a:cubicBezTo>
                    <a:pt x="322037" y="511142"/>
                    <a:pt x="330954" y="526842"/>
                    <a:pt x="339871" y="542542"/>
                  </a:cubicBezTo>
                  <a:cubicBezTo>
                    <a:pt x="338444" y="540045"/>
                    <a:pt x="335947" y="538974"/>
                    <a:pt x="332737" y="539688"/>
                  </a:cubicBezTo>
                  <a:lnTo>
                    <a:pt x="334164" y="546824"/>
                  </a:lnTo>
                  <a:cubicBezTo>
                    <a:pt x="319183" y="537904"/>
                    <a:pt x="303845" y="528269"/>
                    <a:pt x="289221" y="518278"/>
                  </a:cubicBezTo>
                  <a:cubicBezTo>
                    <a:pt x="281374" y="512926"/>
                    <a:pt x="276648" y="507484"/>
                    <a:pt x="275176" y="501909"/>
                  </a:cubicBezTo>
                  <a:lnTo>
                    <a:pt x="275213" y="500676"/>
                  </a:lnTo>
                  <a:lnTo>
                    <a:pt x="274058" y="504294"/>
                  </a:lnTo>
                  <a:cubicBezTo>
                    <a:pt x="272808" y="510063"/>
                    <a:pt x="272986" y="515071"/>
                    <a:pt x="274594" y="519364"/>
                  </a:cubicBezTo>
                  <a:cubicBezTo>
                    <a:pt x="267807" y="511851"/>
                    <a:pt x="267450" y="503981"/>
                    <a:pt x="272451" y="496110"/>
                  </a:cubicBezTo>
                  <a:cubicBezTo>
                    <a:pt x="273879" y="493963"/>
                    <a:pt x="275040" y="492085"/>
                    <a:pt x="275945" y="490475"/>
                  </a:cubicBezTo>
                  <a:lnTo>
                    <a:pt x="277645" y="486971"/>
                  </a:lnTo>
                  <a:lnTo>
                    <a:pt x="276184" y="475340"/>
                  </a:lnTo>
                  <a:cubicBezTo>
                    <a:pt x="277276" y="440326"/>
                    <a:pt x="316331" y="418283"/>
                    <a:pt x="351289" y="425462"/>
                  </a:cubicBezTo>
                  <a:cubicBezTo>
                    <a:pt x="395433" y="434558"/>
                    <a:pt x="416502" y="478966"/>
                    <a:pt x="416151" y="521668"/>
                  </a:cubicBezTo>
                  <a:lnTo>
                    <a:pt x="416127" y="521917"/>
                  </a:lnTo>
                  <a:lnTo>
                    <a:pt x="417647" y="517026"/>
                  </a:lnTo>
                  <a:cubicBezTo>
                    <a:pt x="427112" y="491951"/>
                    <a:pt x="446111" y="468080"/>
                    <a:pt x="468320" y="456846"/>
                  </a:cubicBezTo>
                  <a:cubicBezTo>
                    <a:pt x="486828" y="447262"/>
                    <a:pt x="506729" y="449240"/>
                    <a:pt x="520794" y="460256"/>
                  </a:cubicBezTo>
                  <a:lnTo>
                    <a:pt x="525055" y="464512"/>
                  </a:lnTo>
                  <a:lnTo>
                    <a:pt x="522780" y="465942"/>
                  </a:lnTo>
                  <a:lnTo>
                    <a:pt x="521590" y="464602"/>
                  </a:lnTo>
                  <a:cubicBezTo>
                    <a:pt x="519255" y="462507"/>
                    <a:pt x="516707" y="460724"/>
                    <a:pt x="513987" y="459342"/>
                  </a:cubicBezTo>
                  <a:cubicBezTo>
                    <a:pt x="497576" y="450427"/>
                    <a:pt x="479380" y="452923"/>
                    <a:pt x="464039" y="463622"/>
                  </a:cubicBezTo>
                  <a:cubicBezTo>
                    <a:pt x="442498" y="478912"/>
                    <a:pt x="422870" y="504578"/>
                    <a:pt x="416149" y="531301"/>
                  </a:cubicBezTo>
                  <a:lnTo>
                    <a:pt x="414297" y="541639"/>
                  </a:lnTo>
                  <a:lnTo>
                    <a:pt x="414198" y="542706"/>
                  </a:lnTo>
                  <a:cubicBezTo>
                    <a:pt x="412957" y="549557"/>
                    <a:pt x="411129" y="556189"/>
                    <a:pt x="408721" y="562431"/>
                  </a:cubicBezTo>
                  <a:cubicBezTo>
                    <a:pt x="406313" y="568718"/>
                    <a:pt x="403365" y="574492"/>
                    <a:pt x="399953" y="579754"/>
                  </a:cubicBezTo>
                  <a:lnTo>
                    <a:pt x="391252" y="590491"/>
                  </a:lnTo>
                  <a:lnTo>
                    <a:pt x="403444" y="587364"/>
                  </a:lnTo>
                  <a:cubicBezTo>
                    <a:pt x="414884" y="585967"/>
                    <a:pt x="426675" y="586616"/>
                    <a:pt x="436296" y="589198"/>
                  </a:cubicBezTo>
                  <a:lnTo>
                    <a:pt x="444813" y="592316"/>
                  </a:lnTo>
                  <a:lnTo>
                    <a:pt x="449240" y="587770"/>
                  </a:lnTo>
                  <a:cubicBezTo>
                    <a:pt x="451962" y="585981"/>
                    <a:pt x="454853" y="585025"/>
                    <a:pt x="457932" y="584884"/>
                  </a:cubicBezTo>
                  <a:cubicBezTo>
                    <a:pt x="459984" y="584789"/>
                    <a:pt x="462120" y="585056"/>
                    <a:pt x="464345" y="585680"/>
                  </a:cubicBezTo>
                  <a:cubicBezTo>
                    <a:pt x="461675" y="585501"/>
                    <a:pt x="458738" y="586214"/>
                    <a:pt x="455624" y="587861"/>
                  </a:cubicBezTo>
                  <a:lnTo>
                    <a:pt x="452344" y="590472"/>
                  </a:lnTo>
                  <a:lnTo>
                    <a:pt x="456722" y="589473"/>
                  </a:lnTo>
                  <a:cubicBezTo>
                    <a:pt x="461805" y="589606"/>
                    <a:pt x="467958" y="592103"/>
                    <a:pt x="475091" y="597098"/>
                  </a:cubicBezTo>
                  <a:cubicBezTo>
                    <a:pt x="488289" y="606373"/>
                    <a:pt x="501486" y="615648"/>
                    <a:pt x="515040" y="625279"/>
                  </a:cubicBezTo>
                  <a:cubicBezTo>
                    <a:pt x="512900" y="623495"/>
                    <a:pt x="510760" y="623495"/>
                    <a:pt x="508263" y="624566"/>
                  </a:cubicBezTo>
                  <a:lnTo>
                    <a:pt x="512543" y="629203"/>
                  </a:lnTo>
                  <a:cubicBezTo>
                    <a:pt x="496849" y="625993"/>
                    <a:pt x="480798" y="622069"/>
                    <a:pt x="465461" y="618145"/>
                  </a:cubicBezTo>
                  <a:cubicBezTo>
                    <a:pt x="456900" y="616005"/>
                    <a:pt x="450926" y="613061"/>
                    <a:pt x="447493" y="609360"/>
                  </a:cubicBezTo>
                  <a:lnTo>
                    <a:pt x="447412" y="609208"/>
                  </a:lnTo>
                  <a:lnTo>
                    <a:pt x="447658" y="611328"/>
                  </a:lnTo>
                  <a:cubicBezTo>
                    <a:pt x="449038" y="615692"/>
                    <a:pt x="451174" y="619165"/>
                    <a:pt x="454022" y="621659"/>
                  </a:cubicBezTo>
                  <a:cubicBezTo>
                    <a:pt x="446190" y="617740"/>
                    <a:pt x="442274" y="612397"/>
                    <a:pt x="442986" y="605629"/>
                  </a:cubicBezTo>
                  <a:cubicBezTo>
                    <a:pt x="443342" y="602066"/>
                    <a:pt x="443431" y="599484"/>
                    <a:pt x="443209" y="597836"/>
                  </a:cubicBezTo>
                  <a:lnTo>
                    <a:pt x="442171" y="596461"/>
                  </a:lnTo>
                  <a:lnTo>
                    <a:pt x="440982" y="596131"/>
                  </a:lnTo>
                  <a:lnTo>
                    <a:pt x="442749" y="598146"/>
                  </a:lnTo>
                  <a:cubicBezTo>
                    <a:pt x="442927" y="599214"/>
                    <a:pt x="442660" y="600637"/>
                    <a:pt x="441946" y="602417"/>
                  </a:cubicBezTo>
                  <a:cubicBezTo>
                    <a:pt x="440877" y="605620"/>
                    <a:pt x="440520" y="608111"/>
                    <a:pt x="440520" y="609891"/>
                  </a:cubicBezTo>
                  <a:cubicBezTo>
                    <a:pt x="439450" y="608467"/>
                    <a:pt x="439450" y="605976"/>
                    <a:pt x="440163" y="602773"/>
                  </a:cubicBezTo>
                  <a:cubicBezTo>
                    <a:pt x="440698" y="601171"/>
                    <a:pt x="441055" y="599747"/>
                    <a:pt x="441189" y="598591"/>
                  </a:cubicBezTo>
                  <a:lnTo>
                    <a:pt x="440888" y="596104"/>
                  </a:lnTo>
                  <a:lnTo>
                    <a:pt x="431759" y="593569"/>
                  </a:lnTo>
                  <a:cubicBezTo>
                    <a:pt x="420369" y="591556"/>
                    <a:pt x="408528" y="592688"/>
                    <a:pt x="397289" y="595615"/>
                  </a:cubicBezTo>
                  <a:lnTo>
                    <a:pt x="384622" y="600473"/>
                  </a:lnTo>
                  <a:lnTo>
                    <a:pt x="389506" y="603070"/>
                  </a:lnTo>
                  <a:cubicBezTo>
                    <a:pt x="397183" y="606072"/>
                    <a:pt x="404356" y="605872"/>
                    <a:pt x="413742" y="606673"/>
                  </a:cubicBezTo>
                  <a:cubicBezTo>
                    <a:pt x="418033" y="607028"/>
                    <a:pt x="423039" y="608095"/>
                    <a:pt x="426258" y="611297"/>
                  </a:cubicBezTo>
                  <a:cubicBezTo>
                    <a:pt x="430548" y="615211"/>
                    <a:pt x="425543" y="621259"/>
                    <a:pt x="421967" y="624816"/>
                  </a:cubicBezTo>
                  <a:lnTo>
                    <a:pt x="420618" y="623250"/>
                  </a:lnTo>
                  <a:lnTo>
                    <a:pt x="423442" y="618279"/>
                  </a:lnTo>
                  <a:cubicBezTo>
                    <a:pt x="424202" y="616278"/>
                    <a:pt x="424291" y="614321"/>
                    <a:pt x="422324" y="613432"/>
                  </a:cubicBezTo>
                  <a:cubicBezTo>
                    <a:pt x="420179" y="612365"/>
                    <a:pt x="418033" y="612009"/>
                    <a:pt x="415888" y="611653"/>
                  </a:cubicBezTo>
                  <a:cubicBezTo>
                    <a:pt x="410524" y="610941"/>
                    <a:pt x="405161" y="611297"/>
                    <a:pt x="399797" y="611653"/>
                  </a:cubicBezTo>
                  <a:cubicBezTo>
                    <a:pt x="396177" y="611787"/>
                    <a:pt x="392456" y="611870"/>
                    <a:pt x="388785" y="611603"/>
                  </a:cubicBezTo>
                  <a:lnTo>
                    <a:pt x="383982" y="610638"/>
                  </a:lnTo>
                  <a:lnTo>
                    <a:pt x="388741" y="614498"/>
                  </a:lnTo>
                  <a:cubicBezTo>
                    <a:pt x="398314" y="624742"/>
                    <a:pt x="402746" y="642362"/>
                    <a:pt x="402300" y="654832"/>
                  </a:cubicBezTo>
                  <a:cubicBezTo>
                    <a:pt x="401587" y="688325"/>
                    <a:pt x="369827" y="694382"/>
                    <a:pt x="342707" y="686187"/>
                  </a:cubicBezTo>
                  <a:cubicBezTo>
                    <a:pt x="325579" y="680843"/>
                    <a:pt x="310234" y="669085"/>
                    <a:pt x="310591" y="649488"/>
                  </a:cubicBezTo>
                  <a:cubicBezTo>
                    <a:pt x="310591" y="638532"/>
                    <a:pt x="315208" y="627375"/>
                    <a:pt x="324140" y="621429"/>
                  </a:cubicBezTo>
                  <a:lnTo>
                    <a:pt x="328175" y="619868"/>
                  </a:lnTo>
                  <a:lnTo>
                    <a:pt x="323694" y="620366"/>
                  </a:lnTo>
                  <a:cubicBezTo>
                    <a:pt x="311471" y="620683"/>
                    <a:pt x="298941" y="618967"/>
                    <a:pt x="286724" y="615222"/>
                  </a:cubicBezTo>
                  <a:cubicBezTo>
                    <a:pt x="261174" y="607196"/>
                    <a:pt x="239788" y="592299"/>
                    <a:pt x="223242" y="573200"/>
                  </a:cubicBezTo>
                  <a:lnTo>
                    <a:pt x="222690" y="572445"/>
                  </a:lnTo>
                  <a:lnTo>
                    <a:pt x="225510" y="581644"/>
                  </a:lnTo>
                  <a:cubicBezTo>
                    <a:pt x="227205" y="592261"/>
                    <a:pt x="225778" y="603146"/>
                    <a:pt x="219712" y="610997"/>
                  </a:cubicBezTo>
                  <a:cubicBezTo>
                    <a:pt x="208206" y="625450"/>
                    <a:pt x="188271" y="631874"/>
                    <a:pt x="170142" y="628612"/>
                  </a:cubicBezTo>
                  <a:lnTo>
                    <a:pt x="157026" y="623600"/>
                  </a:lnTo>
                  <a:lnTo>
                    <a:pt x="159701" y="620815"/>
                  </a:lnTo>
                  <a:lnTo>
                    <a:pt x="160576" y="621329"/>
                  </a:lnTo>
                  <a:cubicBezTo>
                    <a:pt x="164858" y="623086"/>
                    <a:pt x="169317" y="624201"/>
                    <a:pt x="173688" y="624558"/>
                  </a:cubicBezTo>
                  <a:cubicBezTo>
                    <a:pt x="193667" y="626342"/>
                    <a:pt x="219712" y="617777"/>
                    <a:pt x="221496" y="593867"/>
                  </a:cubicBezTo>
                  <a:cubicBezTo>
                    <a:pt x="222210" y="581019"/>
                    <a:pt x="218999" y="566387"/>
                    <a:pt x="210079" y="556395"/>
                  </a:cubicBezTo>
                  <a:lnTo>
                    <a:pt x="210163" y="555302"/>
                  </a:lnTo>
                  <a:lnTo>
                    <a:pt x="208335" y="552801"/>
                  </a:lnTo>
                  <a:cubicBezTo>
                    <a:pt x="190678" y="523998"/>
                    <a:pt x="182028" y="489309"/>
                    <a:pt x="183990" y="455067"/>
                  </a:cubicBezTo>
                  <a:lnTo>
                    <a:pt x="184388" y="451447"/>
                  </a:lnTo>
                  <a:lnTo>
                    <a:pt x="168591" y="444334"/>
                  </a:lnTo>
                  <a:cubicBezTo>
                    <a:pt x="163394" y="441303"/>
                    <a:pt x="158376" y="437642"/>
                    <a:pt x="153604" y="433317"/>
                  </a:cubicBezTo>
                  <a:cubicBezTo>
                    <a:pt x="118992" y="401929"/>
                    <a:pt x="109358" y="349140"/>
                    <a:pt x="137547" y="309905"/>
                  </a:cubicBezTo>
                  <a:cubicBezTo>
                    <a:pt x="150928" y="291045"/>
                    <a:pt x="169226" y="272386"/>
                    <a:pt x="185197" y="252705"/>
                  </a:cubicBezTo>
                  <a:lnTo>
                    <a:pt x="199891" y="232952"/>
                  </a:lnTo>
                  <a:lnTo>
                    <a:pt x="204808" y="231920"/>
                  </a:lnTo>
                  <a:lnTo>
                    <a:pt x="199888" y="239552"/>
                  </a:lnTo>
                  <a:cubicBezTo>
                    <a:pt x="166466" y="284363"/>
                    <a:pt x="109447" y="324974"/>
                    <a:pt x="127556" y="385521"/>
                  </a:cubicBezTo>
                  <a:cubicBezTo>
                    <a:pt x="135674" y="412674"/>
                    <a:pt x="155812" y="436822"/>
                    <a:pt x="182472" y="446975"/>
                  </a:cubicBezTo>
                  <a:lnTo>
                    <a:pt x="184805" y="447659"/>
                  </a:lnTo>
                  <a:lnTo>
                    <a:pt x="187350" y="424535"/>
                  </a:lnTo>
                  <a:cubicBezTo>
                    <a:pt x="198777" y="353828"/>
                    <a:pt x="233930" y="286843"/>
                    <a:pt x="263894" y="222861"/>
                  </a:cubicBezTo>
                  <a:lnTo>
                    <a:pt x="288058" y="168616"/>
                  </a:lnTo>
                  <a:lnTo>
                    <a:pt x="278755" y="181848"/>
                  </a:lnTo>
                  <a:cubicBezTo>
                    <a:pt x="266471" y="197494"/>
                    <a:pt x="251686" y="210970"/>
                    <a:pt x="233889" y="220734"/>
                  </a:cubicBezTo>
                  <a:cubicBezTo>
                    <a:pt x="226485" y="224746"/>
                    <a:pt x="218613" y="228135"/>
                    <a:pt x="210473" y="230732"/>
                  </a:cubicBezTo>
                  <a:lnTo>
                    <a:pt x="204808" y="231920"/>
                  </a:lnTo>
                  <a:lnTo>
                    <a:pt x="207315" y="228032"/>
                  </a:lnTo>
                  <a:lnTo>
                    <a:pt x="217308" y="225188"/>
                  </a:lnTo>
                  <a:cubicBezTo>
                    <a:pt x="248106" y="212844"/>
                    <a:pt x="271768" y="188840"/>
                    <a:pt x="289364" y="160400"/>
                  </a:cubicBezTo>
                  <a:lnTo>
                    <a:pt x="298023" y="144591"/>
                  </a:lnTo>
                  <a:lnTo>
                    <a:pt x="303836" y="130103"/>
                  </a:lnTo>
                  <a:cubicBezTo>
                    <a:pt x="313782" y="103981"/>
                    <a:pt x="322413" y="77468"/>
                    <a:pt x="328835" y="50323"/>
                  </a:cubicBezTo>
                  <a:lnTo>
                    <a:pt x="335600" y="2225"/>
                  </a:lnTo>
                  <a:close/>
                </a:path>
              </a:pathLst>
            </a:custGeom>
            <a:solidFill>
              <a:srgbClr val="80A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</p:grpSp>
      <p:sp>
        <p:nvSpPr>
          <p:cNvPr id="769" name="文本框 768"/>
          <p:cNvSpPr txBox="1"/>
          <p:nvPr/>
        </p:nvSpPr>
        <p:spPr>
          <a:xfrm>
            <a:off x="8673215" y="1647669"/>
            <a:ext cx="615553" cy="738664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algn="ctr"/>
            <a:r>
              <a:rPr lang="zh-CN" altLang="en-US" sz="4800" dirty="0">
                <a:solidFill>
                  <a:srgbClr val="004DA1"/>
                </a:solidFill>
                <a:cs typeface="+mn-ea"/>
                <a:sym typeface="+mn-lt"/>
              </a:rPr>
              <a:t>叁</a:t>
            </a:r>
            <a:endParaRPr lang="en-US" altLang="zh-CN" sz="4800" dirty="0">
              <a:solidFill>
                <a:srgbClr val="004DA1"/>
              </a:solidFill>
              <a:cs typeface="+mn-ea"/>
              <a:sym typeface="+mn-lt"/>
            </a:endParaRPr>
          </a:p>
        </p:txBody>
      </p:sp>
      <p:sp>
        <p:nvSpPr>
          <p:cNvPr id="880" name="文本框 879"/>
          <p:cNvSpPr txBox="1"/>
          <p:nvPr/>
        </p:nvSpPr>
        <p:spPr>
          <a:xfrm>
            <a:off x="8674305" y="2732378"/>
            <a:ext cx="615553" cy="1958228"/>
          </a:xfrm>
          <a:prstGeom prst="rect">
            <a:avLst/>
          </a:prstGeom>
          <a:noFill/>
          <a:effectLst/>
        </p:spPr>
        <p:txBody>
          <a:bodyPr vert="eaVert" wrap="none" rtlCol="0" anchor="ctr">
            <a:spAutoFit/>
          </a:bodyPr>
          <a:lstStyle/>
          <a:p>
            <a:r>
              <a:rPr lang="zh-CN" altLang="en-US" sz="2800" dirty="0" smtClean="0">
                <a:solidFill>
                  <a:srgbClr val="004DA1"/>
                </a:solidFill>
                <a:cs typeface="+mn-ea"/>
                <a:sym typeface="+mn-lt"/>
              </a:rPr>
              <a:t>家训介绍</a:t>
            </a:r>
            <a:endParaRPr lang="en-US" altLang="zh-CN" sz="2800" dirty="0">
              <a:solidFill>
                <a:srgbClr val="004DA1"/>
              </a:solidFill>
              <a:cs typeface="+mn-ea"/>
              <a:sym typeface="+mn-lt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 advClick="0" advTm="3000">
        <p:blinds dir="vert"/>
      </p:transition>
    </mc:Choice>
    <mc:Fallback>
      <p:transition spd="slow" advClick="0" advTm="3000">
        <p:blinds dir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4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1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" dur="1000"/>
                                        <p:tgtEl>
                                          <p:spTgt spid="8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7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4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1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1000"/>
                                        <p:tgtEl>
                                          <p:spTgt spid="8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7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7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1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1000"/>
                                        <p:tgtEl>
                                          <p:spTgt spid="8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2" grpId="0"/>
      <p:bldP spid="877" grpId="0"/>
      <p:bldP spid="435" grpId="0"/>
      <p:bldP spid="879" grpId="0"/>
      <p:bldP spid="769" grpId="0"/>
      <p:bldP spid="880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文本占位符 2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zh-CN" altLang="en-US" dirty="0" smtClean="0">
                <a:latin typeface="+mn-lt"/>
                <a:ea typeface="+mn-ea"/>
                <a:cs typeface="+mn-ea"/>
                <a:sym typeface="+mn-lt"/>
              </a:rPr>
              <a:t>家风介绍</a:t>
            </a:r>
            <a:endParaRPr lang="zh-CN" altLang="en-US" dirty="0">
              <a:latin typeface="+mn-lt"/>
              <a:ea typeface="+mn-ea"/>
              <a:cs typeface="+mn-ea"/>
              <a:sym typeface="+mn-lt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50" advClick="0" advTm="3000">
        <p14:flip dir="r"/>
      </p:transition>
    </mc:Choice>
    <mc:Fallback>
      <p:transition spd="slow" advClick="0" advTm="3000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" name="文本占位符 214"/>
          <p:cNvSpPr>
            <a:spLocks noGrp="1"/>
          </p:cNvSpPr>
          <p:nvPr>
            <p:ph type="body" sz="quarter" idx="10"/>
          </p:nvPr>
        </p:nvSpPr>
        <p:spPr>
          <a:xfrm>
            <a:off x="4584790" y="637190"/>
            <a:ext cx="2949396" cy="594250"/>
          </a:xfrm>
        </p:spPr>
        <p:txBody>
          <a:bodyPr/>
          <a:lstStyle/>
          <a:p>
            <a:pPr algn="dist"/>
            <a:r>
              <a:rPr lang="zh-CN" altLang="en-US" dirty="0" smtClean="0">
                <a:latin typeface="+mn-lt"/>
                <a:ea typeface="+mn-ea"/>
                <a:cs typeface="+mn-ea"/>
                <a:sym typeface="+mn-lt"/>
              </a:rPr>
              <a:t>家风漫谈</a:t>
            </a:r>
            <a:endParaRPr lang="zh-CN" altLang="en-US" dirty="0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22" name="矩形 221"/>
          <p:cNvSpPr/>
          <p:nvPr/>
        </p:nvSpPr>
        <p:spPr>
          <a:xfrm>
            <a:off x="840355" y="2828120"/>
            <a:ext cx="7286473" cy="2308324"/>
          </a:xfrm>
          <a:prstGeom prst="rect">
            <a:avLst/>
          </a:prstGeom>
        </p:spPr>
        <p:txBody>
          <a:bodyPr vert="horz"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2400" dirty="0">
                <a:cs typeface="+mn-ea"/>
                <a:sym typeface="+mn-lt"/>
              </a:rPr>
              <a:t>家风</a:t>
            </a:r>
            <a:r>
              <a:rPr lang="en-US" altLang="zh-CN" sz="2400" dirty="0" err="1">
                <a:cs typeface="+mn-ea"/>
                <a:sym typeface="+mn-lt"/>
              </a:rPr>
              <a:t>是家族的传统、规范及习俗</a:t>
            </a:r>
            <a:r>
              <a:rPr lang="en-US" altLang="zh-CN" sz="2400" dirty="0" smtClean="0">
                <a:cs typeface="+mn-ea"/>
                <a:sym typeface="+mn-lt"/>
              </a:rPr>
              <a:t>。</a:t>
            </a:r>
            <a:endParaRPr lang="en-US" altLang="zh-CN" sz="2400" dirty="0" smtClean="0">
              <a:cs typeface="+mn-ea"/>
              <a:sym typeface="+mn-lt"/>
            </a:endParaRPr>
          </a:p>
          <a:p>
            <a:pPr>
              <a:lnSpc>
                <a:spcPct val="150000"/>
              </a:lnSpc>
            </a:pPr>
            <a:r>
              <a:rPr lang="en-US" altLang="zh-CN" sz="2400" dirty="0" err="1" smtClean="0">
                <a:cs typeface="+mn-ea"/>
                <a:sym typeface="+mn-lt"/>
              </a:rPr>
              <a:t>旧指一家或一族世代相传的道德准则和处世方法</a:t>
            </a:r>
            <a:r>
              <a:rPr lang="en-US" altLang="zh-CN" sz="2400" dirty="0" smtClean="0">
                <a:cs typeface="+mn-ea"/>
                <a:sym typeface="+mn-lt"/>
              </a:rPr>
              <a:t>。</a:t>
            </a:r>
            <a:endParaRPr lang="en-US" altLang="zh-CN" sz="2400" dirty="0" smtClean="0">
              <a:cs typeface="+mn-ea"/>
              <a:sym typeface="+mn-lt"/>
            </a:endParaRPr>
          </a:p>
          <a:p>
            <a:pPr>
              <a:lnSpc>
                <a:spcPct val="150000"/>
              </a:lnSpc>
            </a:pPr>
            <a:r>
              <a:rPr lang="en-US" altLang="zh-CN" sz="2400" dirty="0" err="1" smtClean="0">
                <a:cs typeface="+mn-ea"/>
                <a:sym typeface="+mn-lt"/>
              </a:rPr>
              <a:t>家风是上辈人对下辈人的言传身教</a:t>
            </a:r>
            <a:r>
              <a:rPr lang="en-US" altLang="zh-CN" sz="2400" dirty="0" smtClean="0">
                <a:cs typeface="+mn-ea"/>
                <a:sym typeface="+mn-lt"/>
              </a:rPr>
              <a:t>，</a:t>
            </a:r>
            <a:endParaRPr lang="en-US" altLang="zh-CN" sz="2400" dirty="0" smtClean="0">
              <a:cs typeface="+mn-ea"/>
              <a:sym typeface="+mn-lt"/>
            </a:endParaRPr>
          </a:p>
          <a:p>
            <a:pPr>
              <a:lnSpc>
                <a:spcPct val="150000"/>
              </a:lnSpc>
            </a:pPr>
            <a:r>
              <a:rPr lang="en-US" altLang="zh-CN" sz="2400" dirty="0" err="1" smtClean="0">
                <a:cs typeface="+mn-ea"/>
                <a:sym typeface="+mn-lt"/>
              </a:rPr>
              <a:t>是靠自身的行为影响下一代</a:t>
            </a:r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223" name="Freeform 5"/>
          <p:cNvSpPr>
            <a:spLocks noEditPoints="1"/>
          </p:cNvSpPr>
          <p:nvPr/>
        </p:nvSpPr>
        <p:spPr bwMode="auto">
          <a:xfrm>
            <a:off x="7732953" y="2200485"/>
            <a:ext cx="2947170" cy="2947170"/>
          </a:xfrm>
          <a:custGeom>
            <a:avLst/>
            <a:gdLst>
              <a:gd name="T0" fmla="*/ 380 w 542"/>
              <a:gd name="T1" fmla="*/ 498 h 542"/>
              <a:gd name="T2" fmla="*/ 438 w 542"/>
              <a:gd name="T3" fmla="*/ 448 h 542"/>
              <a:gd name="T4" fmla="*/ 510 w 542"/>
              <a:gd name="T5" fmla="*/ 393 h 542"/>
              <a:gd name="T6" fmla="*/ 521 w 542"/>
              <a:gd name="T7" fmla="*/ 248 h 542"/>
              <a:gd name="T8" fmla="*/ 498 w 542"/>
              <a:gd name="T9" fmla="*/ 180 h 542"/>
              <a:gd name="T10" fmla="*/ 467 w 542"/>
              <a:gd name="T11" fmla="*/ 94 h 542"/>
              <a:gd name="T12" fmla="*/ 346 w 542"/>
              <a:gd name="T13" fmla="*/ 14 h 542"/>
              <a:gd name="T14" fmla="*/ 283 w 542"/>
              <a:gd name="T15" fmla="*/ 25 h 542"/>
              <a:gd name="T16" fmla="*/ 189 w 542"/>
              <a:gd name="T17" fmla="*/ 50 h 542"/>
              <a:gd name="T18" fmla="*/ 60 w 542"/>
              <a:gd name="T19" fmla="*/ 105 h 542"/>
              <a:gd name="T20" fmla="*/ 40 w 542"/>
              <a:gd name="T21" fmla="*/ 167 h 542"/>
              <a:gd name="T22" fmla="*/ 36 w 542"/>
              <a:gd name="T23" fmla="*/ 257 h 542"/>
              <a:gd name="T24" fmla="*/ 13 w 542"/>
              <a:gd name="T25" fmla="*/ 348 h 542"/>
              <a:gd name="T26" fmla="*/ 101 w 542"/>
              <a:gd name="T27" fmla="*/ 457 h 542"/>
              <a:gd name="T28" fmla="*/ 169 w 542"/>
              <a:gd name="T29" fmla="*/ 494 h 542"/>
              <a:gd name="T30" fmla="*/ 244 w 542"/>
              <a:gd name="T31" fmla="*/ 537 h 542"/>
              <a:gd name="T32" fmla="*/ 406 w 542"/>
              <a:gd name="T33" fmla="*/ 488 h 542"/>
              <a:gd name="T34" fmla="*/ 207 w 542"/>
              <a:gd name="T35" fmla="*/ 495 h 542"/>
              <a:gd name="T36" fmla="*/ 141 w 542"/>
              <a:gd name="T37" fmla="*/ 474 h 542"/>
              <a:gd name="T38" fmla="*/ 69 w 542"/>
              <a:gd name="T39" fmla="*/ 357 h 542"/>
              <a:gd name="T40" fmla="*/ 39 w 542"/>
              <a:gd name="T41" fmla="*/ 308 h 542"/>
              <a:gd name="T42" fmla="*/ 33 w 542"/>
              <a:gd name="T43" fmla="*/ 224 h 542"/>
              <a:gd name="T44" fmla="*/ 116 w 542"/>
              <a:gd name="T45" fmla="*/ 116 h 542"/>
              <a:gd name="T46" fmla="*/ 147 w 542"/>
              <a:gd name="T47" fmla="*/ 62 h 542"/>
              <a:gd name="T48" fmla="*/ 242 w 542"/>
              <a:gd name="T49" fmla="*/ 53 h 542"/>
              <a:gd name="T50" fmla="*/ 364 w 542"/>
              <a:gd name="T51" fmla="*/ 57 h 542"/>
              <a:gd name="T52" fmla="*/ 437 w 542"/>
              <a:gd name="T53" fmla="*/ 81 h 542"/>
              <a:gd name="T54" fmla="*/ 482 w 542"/>
              <a:gd name="T55" fmla="*/ 218 h 542"/>
              <a:gd name="T56" fmla="*/ 505 w 542"/>
              <a:gd name="T57" fmla="*/ 269 h 542"/>
              <a:gd name="T58" fmla="*/ 498 w 542"/>
              <a:gd name="T59" fmla="*/ 353 h 542"/>
              <a:gd name="T60" fmla="*/ 398 w 542"/>
              <a:gd name="T61" fmla="*/ 448 h 542"/>
              <a:gd name="T62" fmla="*/ 359 w 542"/>
              <a:gd name="T63" fmla="*/ 495 h 542"/>
              <a:gd name="T64" fmla="*/ 265 w 542"/>
              <a:gd name="T65" fmla="*/ 524 h 542"/>
              <a:gd name="T66" fmla="*/ 462 w 542"/>
              <a:gd name="T67" fmla="*/ 452 h 542"/>
              <a:gd name="T68" fmla="*/ 503 w 542"/>
              <a:gd name="T69" fmla="*/ 351 h 542"/>
              <a:gd name="T70" fmla="*/ 17 w 542"/>
              <a:gd name="T71" fmla="*/ 349 h 542"/>
              <a:gd name="T72" fmla="*/ 35 w 542"/>
              <a:gd name="T73" fmla="*/ 376 h 542"/>
              <a:gd name="T74" fmla="*/ 516 w 542"/>
              <a:gd name="T75" fmla="*/ 278 h 542"/>
              <a:gd name="T76" fmla="*/ 492 w 542"/>
              <a:gd name="T77" fmla="*/ 335 h 542"/>
              <a:gd name="T78" fmla="*/ 14 w 542"/>
              <a:gd name="T79" fmla="*/ 281 h 542"/>
              <a:gd name="T80" fmla="*/ 493 w 542"/>
              <a:gd name="T81" fmla="*/ 269 h 542"/>
              <a:gd name="T82" fmla="*/ 499 w 542"/>
              <a:gd name="T83" fmla="*/ 256 h 542"/>
              <a:gd name="T84" fmla="*/ 508 w 542"/>
              <a:gd name="T85" fmla="*/ 157 h 542"/>
              <a:gd name="T86" fmla="*/ 438 w 542"/>
              <a:gd name="T87" fmla="*/ 76 h 542"/>
              <a:gd name="T88" fmla="*/ 457 w 542"/>
              <a:gd name="T89" fmla="*/ 138 h 542"/>
              <a:gd name="T90" fmla="*/ 386 w 542"/>
              <a:gd name="T91" fmla="*/ 70 h 542"/>
              <a:gd name="T92" fmla="*/ 298 w 542"/>
              <a:gd name="T93" fmla="*/ 14 h 542"/>
              <a:gd name="T94" fmla="*/ 360 w 542"/>
              <a:gd name="T95" fmla="*/ 60 h 542"/>
              <a:gd name="T96" fmla="*/ 254 w 542"/>
              <a:gd name="T97" fmla="*/ 40 h 542"/>
              <a:gd name="T98" fmla="*/ 145 w 542"/>
              <a:gd name="T99" fmla="*/ 59 h 542"/>
              <a:gd name="T100" fmla="*/ 180 w 542"/>
              <a:gd name="T101" fmla="*/ 65 h 542"/>
              <a:gd name="T102" fmla="*/ 124 w 542"/>
              <a:gd name="T103" fmla="*/ 102 h 542"/>
              <a:gd name="T104" fmla="*/ 92 w 542"/>
              <a:gd name="T105" fmla="*/ 126 h 542"/>
              <a:gd name="T106" fmla="*/ 14 w 542"/>
              <a:gd name="T107" fmla="*/ 251 h 542"/>
              <a:gd name="T108" fmla="*/ 17 w 542"/>
              <a:gd name="T109" fmla="*/ 223 h 542"/>
              <a:gd name="T110" fmla="*/ 60 w 542"/>
              <a:gd name="T111" fmla="*/ 364 h 542"/>
              <a:gd name="T112" fmla="*/ 127 w 542"/>
              <a:gd name="T113" fmla="*/ 451 h 542"/>
              <a:gd name="T114" fmla="*/ 145 w 542"/>
              <a:gd name="T115" fmla="*/ 495 h 542"/>
              <a:gd name="T116" fmla="*/ 327 w 542"/>
              <a:gd name="T117" fmla="*/ 487 h 542"/>
              <a:gd name="T118" fmla="*/ 185 w 542"/>
              <a:gd name="T119" fmla="*/ 485 h 542"/>
              <a:gd name="T120" fmla="*/ 217 w 542"/>
              <a:gd name="T121" fmla="*/ 521 h 542"/>
              <a:gd name="T122" fmla="*/ 260 w 542"/>
              <a:gd name="T123" fmla="*/ 527 h 5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542" h="542">
                <a:moveTo>
                  <a:pt x="310" y="536"/>
                </a:moveTo>
                <a:cubicBezTo>
                  <a:pt x="312" y="535"/>
                  <a:pt x="312" y="535"/>
                  <a:pt x="312" y="535"/>
                </a:cubicBezTo>
                <a:cubicBezTo>
                  <a:pt x="310" y="520"/>
                  <a:pt x="310" y="520"/>
                  <a:pt x="310" y="520"/>
                </a:cubicBezTo>
                <a:cubicBezTo>
                  <a:pt x="308" y="520"/>
                  <a:pt x="308" y="520"/>
                  <a:pt x="308" y="520"/>
                </a:cubicBezTo>
                <a:cubicBezTo>
                  <a:pt x="308" y="521"/>
                  <a:pt x="300" y="521"/>
                  <a:pt x="294" y="522"/>
                </a:cubicBezTo>
                <a:cubicBezTo>
                  <a:pt x="294" y="521"/>
                  <a:pt x="294" y="519"/>
                  <a:pt x="294" y="515"/>
                </a:cubicBezTo>
                <a:cubicBezTo>
                  <a:pt x="301" y="515"/>
                  <a:pt x="307" y="513"/>
                  <a:pt x="307" y="513"/>
                </a:cubicBezTo>
                <a:cubicBezTo>
                  <a:pt x="310" y="513"/>
                  <a:pt x="310" y="513"/>
                  <a:pt x="310" y="513"/>
                </a:cubicBezTo>
                <a:cubicBezTo>
                  <a:pt x="310" y="513"/>
                  <a:pt x="308" y="505"/>
                  <a:pt x="307" y="502"/>
                </a:cubicBezTo>
                <a:cubicBezTo>
                  <a:pt x="310" y="502"/>
                  <a:pt x="314" y="501"/>
                  <a:pt x="317" y="501"/>
                </a:cubicBezTo>
                <a:cubicBezTo>
                  <a:pt x="319" y="511"/>
                  <a:pt x="323" y="528"/>
                  <a:pt x="323" y="531"/>
                </a:cubicBezTo>
                <a:cubicBezTo>
                  <a:pt x="324" y="533"/>
                  <a:pt x="324" y="533"/>
                  <a:pt x="324" y="533"/>
                </a:cubicBezTo>
                <a:cubicBezTo>
                  <a:pt x="326" y="533"/>
                  <a:pt x="326" y="533"/>
                  <a:pt x="326" y="533"/>
                </a:cubicBezTo>
                <a:cubicBezTo>
                  <a:pt x="326" y="533"/>
                  <a:pt x="358" y="527"/>
                  <a:pt x="386" y="512"/>
                </a:cubicBezTo>
                <a:cubicBezTo>
                  <a:pt x="388" y="511"/>
                  <a:pt x="388" y="511"/>
                  <a:pt x="388" y="511"/>
                </a:cubicBezTo>
                <a:cubicBezTo>
                  <a:pt x="382" y="497"/>
                  <a:pt x="382" y="497"/>
                  <a:pt x="382" y="497"/>
                </a:cubicBezTo>
                <a:cubicBezTo>
                  <a:pt x="380" y="498"/>
                  <a:pt x="380" y="498"/>
                  <a:pt x="380" y="498"/>
                </a:cubicBezTo>
                <a:cubicBezTo>
                  <a:pt x="380" y="498"/>
                  <a:pt x="372" y="501"/>
                  <a:pt x="367" y="503"/>
                </a:cubicBezTo>
                <a:cubicBezTo>
                  <a:pt x="367" y="502"/>
                  <a:pt x="366" y="500"/>
                  <a:pt x="365" y="497"/>
                </a:cubicBezTo>
                <a:cubicBezTo>
                  <a:pt x="371" y="494"/>
                  <a:pt x="377" y="492"/>
                  <a:pt x="377" y="491"/>
                </a:cubicBezTo>
                <a:cubicBezTo>
                  <a:pt x="379" y="490"/>
                  <a:pt x="379" y="490"/>
                  <a:pt x="379" y="490"/>
                </a:cubicBezTo>
                <a:cubicBezTo>
                  <a:pt x="379" y="490"/>
                  <a:pt x="375" y="483"/>
                  <a:pt x="374" y="481"/>
                </a:cubicBezTo>
                <a:cubicBezTo>
                  <a:pt x="376" y="480"/>
                  <a:pt x="380" y="478"/>
                  <a:pt x="382" y="477"/>
                </a:cubicBezTo>
                <a:cubicBezTo>
                  <a:pt x="388" y="486"/>
                  <a:pt x="396" y="501"/>
                  <a:pt x="397" y="504"/>
                </a:cubicBezTo>
                <a:cubicBezTo>
                  <a:pt x="398" y="506"/>
                  <a:pt x="398" y="506"/>
                  <a:pt x="398" y="506"/>
                </a:cubicBezTo>
                <a:cubicBezTo>
                  <a:pt x="400" y="505"/>
                  <a:pt x="400" y="505"/>
                  <a:pt x="400" y="505"/>
                </a:cubicBezTo>
                <a:cubicBezTo>
                  <a:pt x="401" y="505"/>
                  <a:pt x="430" y="490"/>
                  <a:pt x="452" y="467"/>
                </a:cubicBezTo>
                <a:cubicBezTo>
                  <a:pt x="453" y="465"/>
                  <a:pt x="453" y="465"/>
                  <a:pt x="453" y="465"/>
                </a:cubicBezTo>
                <a:cubicBezTo>
                  <a:pt x="443" y="454"/>
                  <a:pt x="443" y="454"/>
                  <a:pt x="443" y="454"/>
                </a:cubicBezTo>
                <a:cubicBezTo>
                  <a:pt x="441" y="455"/>
                  <a:pt x="441" y="455"/>
                  <a:pt x="441" y="455"/>
                </a:cubicBezTo>
                <a:cubicBezTo>
                  <a:pt x="441" y="456"/>
                  <a:pt x="435" y="461"/>
                  <a:pt x="431" y="465"/>
                </a:cubicBezTo>
                <a:cubicBezTo>
                  <a:pt x="430" y="464"/>
                  <a:pt x="429" y="462"/>
                  <a:pt x="427" y="459"/>
                </a:cubicBezTo>
                <a:cubicBezTo>
                  <a:pt x="432" y="455"/>
                  <a:pt x="436" y="450"/>
                  <a:pt x="437" y="450"/>
                </a:cubicBezTo>
                <a:cubicBezTo>
                  <a:pt x="438" y="448"/>
                  <a:pt x="438" y="448"/>
                  <a:pt x="438" y="448"/>
                </a:cubicBezTo>
                <a:cubicBezTo>
                  <a:pt x="438" y="448"/>
                  <a:pt x="432" y="443"/>
                  <a:pt x="430" y="441"/>
                </a:cubicBezTo>
                <a:cubicBezTo>
                  <a:pt x="432" y="439"/>
                  <a:pt x="435" y="437"/>
                  <a:pt x="437" y="434"/>
                </a:cubicBezTo>
                <a:cubicBezTo>
                  <a:pt x="445" y="442"/>
                  <a:pt x="458" y="454"/>
                  <a:pt x="460" y="456"/>
                </a:cubicBezTo>
                <a:cubicBezTo>
                  <a:pt x="462" y="458"/>
                  <a:pt x="462" y="458"/>
                  <a:pt x="462" y="458"/>
                </a:cubicBezTo>
                <a:cubicBezTo>
                  <a:pt x="463" y="456"/>
                  <a:pt x="463" y="456"/>
                  <a:pt x="463" y="456"/>
                </a:cubicBezTo>
                <a:cubicBezTo>
                  <a:pt x="464" y="456"/>
                  <a:pt x="488" y="434"/>
                  <a:pt x="502" y="405"/>
                </a:cubicBezTo>
                <a:cubicBezTo>
                  <a:pt x="503" y="404"/>
                  <a:pt x="503" y="404"/>
                  <a:pt x="503" y="404"/>
                </a:cubicBezTo>
                <a:cubicBezTo>
                  <a:pt x="490" y="396"/>
                  <a:pt x="490" y="396"/>
                  <a:pt x="490" y="396"/>
                </a:cubicBezTo>
                <a:cubicBezTo>
                  <a:pt x="489" y="397"/>
                  <a:pt x="489" y="397"/>
                  <a:pt x="489" y="397"/>
                </a:cubicBezTo>
                <a:cubicBezTo>
                  <a:pt x="489" y="398"/>
                  <a:pt x="485" y="404"/>
                  <a:pt x="482" y="409"/>
                </a:cubicBezTo>
                <a:cubicBezTo>
                  <a:pt x="481" y="408"/>
                  <a:pt x="479" y="407"/>
                  <a:pt x="476" y="405"/>
                </a:cubicBezTo>
                <a:cubicBezTo>
                  <a:pt x="480" y="399"/>
                  <a:pt x="483" y="394"/>
                  <a:pt x="483" y="394"/>
                </a:cubicBezTo>
                <a:cubicBezTo>
                  <a:pt x="484" y="392"/>
                  <a:pt x="484" y="392"/>
                  <a:pt x="484" y="392"/>
                </a:cubicBezTo>
                <a:cubicBezTo>
                  <a:pt x="484" y="392"/>
                  <a:pt x="477" y="388"/>
                  <a:pt x="474" y="387"/>
                </a:cubicBezTo>
                <a:cubicBezTo>
                  <a:pt x="476" y="385"/>
                  <a:pt x="478" y="381"/>
                  <a:pt x="479" y="378"/>
                </a:cubicBezTo>
                <a:cubicBezTo>
                  <a:pt x="488" y="382"/>
                  <a:pt x="505" y="390"/>
                  <a:pt x="508" y="392"/>
                </a:cubicBezTo>
                <a:cubicBezTo>
                  <a:pt x="510" y="393"/>
                  <a:pt x="510" y="393"/>
                  <a:pt x="510" y="393"/>
                </a:cubicBezTo>
                <a:cubicBezTo>
                  <a:pt x="511" y="391"/>
                  <a:pt x="511" y="391"/>
                  <a:pt x="511" y="391"/>
                </a:cubicBezTo>
                <a:cubicBezTo>
                  <a:pt x="511" y="391"/>
                  <a:pt x="527" y="361"/>
                  <a:pt x="531" y="329"/>
                </a:cubicBezTo>
                <a:cubicBezTo>
                  <a:pt x="532" y="327"/>
                  <a:pt x="532" y="327"/>
                  <a:pt x="532" y="327"/>
                </a:cubicBezTo>
                <a:cubicBezTo>
                  <a:pt x="517" y="324"/>
                  <a:pt x="517" y="324"/>
                  <a:pt x="517" y="324"/>
                </a:cubicBezTo>
                <a:cubicBezTo>
                  <a:pt x="517" y="326"/>
                  <a:pt x="517" y="326"/>
                  <a:pt x="517" y="326"/>
                </a:cubicBezTo>
                <a:cubicBezTo>
                  <a:pt x="516" y="326"/>
                  <a:pt x="514" y="334"/>
                  <a:pt x="513" y="339"/>
                </a:cubicBezTo>
                <a:cubicBezTo>
                  <a:pt x="512" y="339"/>
                  <a:pt x="510" y="338"/>
                  <a:pt x="507" y="337"/>
                </a:cubicBezTo>
                <a:cubicBezTo>
                  <a:pt x="508" y="331"/>
                  <a:pt x="510" y="324"/>
                  <a:pt x="510" y="324"/>
                </a:cubicBezTo>
                <a:cubicBezTo>
                  <a:pt x="510" y="322"/>
                  <a:pt x="510" y="322"/>
                  <a:pt x="510" y="322"/>
                </a:cubicBezTo>
                <a:cubicBezTo>
                  <a:pt x="510" y="322"/>
                  <a:pt x="502" y="321"/>
                  <a:pt x="499" y="320"/>
                </a:cubicBezTo>
                <a:cubicBezTo>
                  <a:pt x="500" y="318"/>
                  <a:pt x="501" y="314"/>
                  <a:pt x="501" y="311"/>
                </a:cubicBezTo>
                <a:cubicBezTo>
                  <a:pt x="511" y="312"/>
                  <a:pt x="530" y="314"/>
                  <a:pt x="533" y="315"/>
                </a:cubicBezTo>
                <a:cubicBezTo>
                  <a:pt x="535" y="316"/>
                  <a:pt x="535" y="316"/>
                  <a:pt x="535" y="316"/>
                </a:cubicBezTo>
                <a:cubicBezTo>
                  <a:pt x="535" y="313"/>
                  <a:pt x="535" y="313"/>
                  <a:pt x="535" y="313"/>
                </a:cubicBezTo>
                <a:cubicBezTo>
                  <a:pt x="535" y="313"/>
                  <a:pt x="542" y="280"/>
                  <a:pt x="537" y="249"/>
                </a:cubicBezTo>
                <a:cubicBezTo>
                  <a:pt x="536" y="247"/>
                  <a:pt x="536" y="247"/>
                  <a:pt x="536" y="247"/>
                </a:cubicBezTo>
                <a:cubicBezTo>
                  <a:pt x="521" y="248"/>
                  <a:pt x="521" y="248"/>
                  <a:pt x="521" y="248"/>
                </a:cubicBezTo>
                <a:cubicBezTo>
                  <a:pt x="521" y="250"/>
                  <a:pt x="521" y="250"/>
                  <a:pt x="521" y="250"/>
                </a:cubicBezTo>
                <a:cubicBezTo>
                  <a:pt x="521" y="251"/>
                  <a:pt x="522" y="259"/>
                  <a:pt x="522" y="264"/>
                </a:cubicBezTo>
                <a:cubicBezTo>
                  <a:pt x="521" y="264"/>
                  <a:pt x="519" y="264"/>
                  <a:pt x="516" y="264"/>
                </a:cubicBezTo>
                <a:cubicBezTo>
                  <a:pt x="515" y="258"/>
                  <a:pt x="514" y="251"/>
                  <a:pt x="514" y="251"/>
                </a:cubicBezTo>
                <a:cubicBezTo>
                  <a:pt x="514" y="249"/>
                  <a:pt x="514" y="249"/>
                  <a:pt x="514" y="249"/>
                </a:cubicBezTo>
                <a:cubicBezTo>
                  <a:pt x="514" y="249"/>
                  <a:pt x="506" y="250"/>
                  <a:pt x="503" y="250"/>
                </a:cubicBezTo>
                <a:cubicBezTo>
                  <a:pt x="503" y="248"/>
                  <a:pt x="503" y="244"/>
                  <a:pt x="502" y="241"/>
                </a:cubicBezTo>
                <a:cubicBezTo>
                  <a:pt x="513" y="239"/>
                  <a:pt x="531" y="236"/>
                  <a:pt x="534" y="236"/>
                </a:cubicBezTo>
                <a:cubicBezTo>
                  <a:pt x="536" y="236"/>
                  <a:pt x="536" y="236"/>
                  <a:pt x="536" y="236"/>
                </a:cubicBezTo>
                <a:cubicBezTo>
                  <a:pt x="536" y="233"/>
                  <a:pt x="536" y="233"/>
                  <a:pt x="536" y="233"/>
                </a:cubicBezTo>
                <a:cubicBezTo>
                  <a:pt x="536" y="233"/>
                  <a:pt x="533" y="201"/>
                  <a:pt x="518" y="172"/>
                </a:cubicBezTo>
                <a:cubicBezTo>
                  <a:pt x="518" y="170"/>
                  <a:pt x="518" y="170"/>
                  <a:pt x="518" y="170"/>
                </a:cubicBezTo>
                <a:cubicBezTo>
                  <a:pt x="504" y="176"/>
                  <a:pt x="504" y="176"/>
                  <a:pt x="504" y="176"/>
                </a:cubicBezTo>
                <a:cubicBezTo>
                  <a:pt x="504" y="178"/>
                  <a:pt x="504" y="178"/>
                  <a:pt x="504" y="178"/>
                </a:cubicBezTo>
                <a:cubicBezTo>
                  <a:pt x="504" y="178"/>
                  <a:pt x="507" y="186"/>
                  <a:pt x="509" y="191"/>
                </a:cubicBezTo>
                <a:cubicBezTo>
                  <a:pt x="508" y="191"/>
                  <a:pt x="506" y="192"/>
                  <a:pt x="503" y="193"/>
                </a:cubicBezTo>
                <a:cubicBezTo>
                  <a:pt x="500" y="186"/>
                  <a:pt x="498" y="181"/>
                  <a:pt x="498" y="180"/>
                </a:cubicBezTo>
                <a:cubicBezTo>
                  <a:pt x="497" y="178"/>
                  <a:pt x="497" y="178"/>
                  <a:pt x="497" y="178"/>
                </a:cubicBezTo>
                <a:cubicBezTo>
                  <a:pt x="497" y="178"/>
                  <a:pt x="489" y="182"/>
                  <a:pt x="487" y="183"/>
                </a:cubicBezTo>
                <a:cubicBezTo>
                  <a:pt x="486" y="181"/>
                  <a:pt x="484" y="177"/>
                  <a:pt x="483" y="174"/>
                </a:cubicBezTo>
                <a:cubicBezTo>
                  <a:pt x="492" y="170"/>
                  <a:pt x="509" y="161"/>
                  <a:pt x="511" y="160"/>
                </a:cubicBezTo>
                <a:cubicBezTo>
                  <a:pt x="513" y="159"/>
                  <a:pt x="513" y="159"/>
                  <a:pt x="513" y="159"/>
                </a:cubicBezTo>
                <a:cubicBezTo>
                  <a:pt x="513" y="157"/>
                  <a:pt x="513" y="157"/>
                  <a:pt x="513" y="157"/>
                </a:cubicBezTo>
                <a:cubicBezTo>
                  <a:pt x="512" y="156"/>
                  <a:pt x="499" y="126"/>
                  <a:pt x="477" y="103"/>
                </a:cubicBezTo>
                <a:cubicBezTo>
                  <a:pt x="475" y="101"/>
                  <a:pt x="475" y="101"/>
                  <a:pt x="475" y="101"/>
                </a:cubicBezTo>
                <a:cubicBezTo>
                  <a:pt x="464" y="111"/>
                  <a:pt x="464" y="111"/>
                  <a:pt x="464" y="111"/>
                </a:cubicBezTo>
                <a:cubicBezTo>
                  <a:pt x="465" y="113"/>
                  <a:pt x="465" y="113"/>
                  <a:pt x="465" y="113"/>
                </a:cubicBezTo>
                <a:cubicBezTo>
                  <a:pt x="465" y="113"/>
                  <a:pt x="470" y="119"/>
                  <a:pt x="474" y="124"/>
                </a:cubicBezTo>
                <a:cubicBezTo>
                  <a:pt x="473" y="124"/>
                  <a:pt x="471" y="126"/>
                  <a:pt x="468" y="127"/>
                </a:cubicBezTo>
                <a:cubicBezTo>
                  <a:pt x="464" y="122"/>
                  <a:pt x="460" y="117"/>
                  <a:pt x="459" y="117"/>
                </a:cubicBezTo>
                <a:cubicBezTo>
                  <a:pt x="458" y="115"/>
                  <a:pt x="458" y="115"/>
                  <a:pt x="458" y="115"/>
                </a:cubicBezTo>
                <a:cubicBezTo>
                  <a:pt x="458" y="115"/>
                  <a:pt x="452" y="121"/>
                  <a:pt x="450" y="123"/>
                </a:cubicBezTo>
                <a:cubicBezTo>
                  <a:pt x="449" y="121"/>
                  <a:pt x="446" y="118"/>
                  <a:pt x="444" y="116"/>
                </a:cubicBezTo>
                <a:cubicBezTo>
                  <a:pt x="452" y="108"/>
                  <a:pt x="465" y="96"/>
                  <a:pt x="467" y="94"/>
                </a:cubicBezTo>
                <a:cubicBezTo>
                  <a:pt x="469" y="93"/>
                  <a:pt x="469" y="93"/>
                  <a:pt x="469" y="93"/>
                </a:cubicBezTo>
                <a:cubicBezTo>
                  <a:pt x="467" y="91"/>
                  <a:pt x="467" y="91"/>
                  <a:pt x="467" y="91"/>
                </a:cubicBezTo>
                <a:cubicBezTo>
                  <a:pt x="467" y="91"/>
                  <a:pt x="447" y="65"/>
                  <a:pt x="419" y="49"/>
                </a:cubicBezTo>
                <a:cubicBezTo>
                  <a:pt x="418" y="48"/>
                  <a:pt x="418" y="48"/>
                  <a:pt x="418" y="48"/>
                </a:cubicBezTo>
                <a:cubicBezTo>
                  <a:pt x="409" y="60"/>
                  <a:pt x="409" y="60"/>
                  <a:pt x="409" y="60"/>
                </a:cubicBezTo>
                <a:cubicBezTo>
                  <a:pt x="411" y="61"/>
                  <a:pt x="411" y="61"/>
                  <a:pt x="411" y="61"/>
                </a:cubicBezTo>
                <a:cubicBezTo>
                  <a:pt x="411" y="62"/>
                  <a:pt x="417" y="67"/>
                  <a:pt x="422" y="70"/>
                </a:cubicBezTo>
                <a:cubicBezTo>
                  <a:pt x="421" y="71"/>
                  <a:pt x="420" y="72"/>
                  <a:pt x="418" y="75"/>
                </a:cubicBezTo>
                <a:cubicBezTo>
                  <a:pt x="412" y="71"/>
                  <a:pt x="407" y="67"/>
                  <a:pt x="406" y="67"/>
                </a:cubicBezTo>
                <a:cubicBezTo>
                  <a:pt x="404" y="66"/>
                  <a:pt x="404" y="66"/>
                  <a:pt x="404" y="66"/>
                </a:cubicBezTo>
                <a:cubicBezTo>
                  <a:pt x="404" y="66"/>
                  <a:pt x="400" y="73"/>
                  <a:pt x="399" y="75"/>
                </a:cubicBezTo>
                <a:cubicBezTo>
                  <a:pt x="397" y="74"/>
                  <a:pt x="394" y="72"/>
                  <a:pt x="391" y="70"/>
                </a:cubicBezTo>
                <a:cubicBezTo>
                  <a:pt x="396" y="61"/>
                  <a:pt x="405" y="45"/>
                  <a:pt x="407" y="43"/>
                </a:cubicBezTo>
                <a:cubicBezTo>
                  <a:pt x="408" y="41"/>
                  <a:pt x="408" y="41"/>
                  <a:pt x="408" y="41"/>
                </a:cubicBezTo>
                <a:cubicBezTo>
                  <a:pt x="406" y="40"/>
                  <a:pt x="406" y="40"/>
                  <a:pt x="406" y="40"/>
                </a:cubicBezTo>
                <a:cubicBezTo>
                  <a:pt x="406" y="40"/>
                  <a:pt x="379" y="22"/>
                  <a:pt x="348" y="14"/>
                </a:cubicBezTo>
                <a:cubicBezTo>
                  <a:pt x="346" y="14"/>
                  <a:pt x="346" y="14"/>
                  <a:pt x="346" y="14"/>
                </a:cubicBezTo>
                <a:cubicBezTo>
                  <a:pt x="341" y="28"/>
                  <a:pt x="341" y="28"/>
                  <a:pt x="341" y="28"/>
                </a:cubicBezTo>
                <a:cubicBezTo>
                  <a:pt x="343" y="29"/>
                  <a:pt x="343" y="29"/>
                  <a:pt x="343" y="29"/>
                </a:cubicBezTo>
                <a:cubicBezTo>
                  <a:pt x="343" y="29"/>
                  <a:pt x="351" y="32"/>
                  <a:pt x="356" y="33"/>
                </a:cubicBezTo>
                <a:cubicBezTo>
                  <a:pt x="356" y="35"/>
                  <a:pt x="355" y="37"/>
                  <a:pt x="354" y="40"/>
                </a:cubicBezTo>
                <a:cubicBezTo>
                  <a:pt x="347" y="37"/>
                  <a:pt x="341" y="36"/>
                  <a:pt x="341" y="36"/>
                </a:cubicBezTo>
                <a:cubicBezTo>
                  <a:pt x="339" y="35"/>
                  <a:pt x="339" y="35"/>
                  <a:pt x="339" y="35"/>
                </a:cubicBezTo>
                <a:cubicBezTo>
                  <a:pt x="339" y="35"/>
                  <a:pt x="337" y="43"/>
                  <a:pt x="336" y="46"/>
                </a:cubicBezTo>
                <a:cubicBezTo>
                  <a:pt x="334" y="45"/>
                  <a:pt x="330" y="44"/>
                  <a:pt x="327" y="43"/>
                </a:cubicBezTo>
                <a:cubicBezTo>
                  <a:pt x="329" y="32"/>
                  <a:pt x="334" y="15"/>
                  <a:pt x="335" y="12"/>
                </a:cubicBezTo>
                <a:cubicBezTo>
                  <a:pt x="335" y="10"/>
                  <a:pt x="335" y="10"/>
                  <a:pt x="335" y="10"/>
                </a:cubicBezTo>
                <a:cubicBezTo>
                  <a:pt x="333" y="10"/>
                  <a:pt x="333" y="10"/>
                  <a:pt x="333" y="10"/>
                </a:cubicBezTo>
                <a:cubicBezTo>
                  <a:pt x="333" y="9"/>
                  <a:pt x="301" y="0"/>
                  <a:pt x="270" y="2"/>
                </a:cubicBezTo>
                <a:cubicBezTo>
                  <a:pt x="268" y="2"/>
                  <a:pt x="268" y="2"/>
                  <a:pt x="268" y="2"/>
                </a:cubicBezTo>
                <a:cubicBezTo>
                  <a:pt x="267" y="17"/>
                  <a:pt x="267" y="17"/>
                  <a:pt x="267" y="17"/>
                </a:cubicBezTo>
                <a:cubicBezTo>
                  <a:pt x="269" y="17"/>
                  <a:pt x="269" y="17"/>
                  <a:pt x="269" y="17"/>
                </a:cubicBezTo>
                <a:cubicBezTo>
                  <a:pt x="270" y="18"/>
                  <a:pt x="278" y="18"/>
                  <a:pt x="283" y="18"/>
                </a:cubicBezTo>
                <a:cubicBezTo>
                  <a:pt x="283" y="19"/>
                  <a:pt x="283" y="21"/>
                  <a:pt x="283" y="25"/>
                </a:cubicBezTo>
                <a:cubicBezTo>
                  <a:pt x="276" y="24"/>
                  <a:pt x="270" y="25"/>
                  <a:pt x="269" y="25"/>
                </a:cubicBezTo>
                <a:cubicBezTo>
                  <a:pt x="267" y="25"/>
                  <a:pt x="267" y="25"/>
                  <a:pt x="267" y="25"/>
                </a:cubicBezTo>
                <a:cubicBezTo>
                  <a:pt x="267" y="25"/>
                  <a:pt x="267" y="33"/>
                  <a:pt x="268" y="36"/>
                </a:cubicBezTo>
                <a:cubicBezTo>
                  <a:pt x="265" y="36"/>
                  <a:pt x="261" y="35"/>
                  <a:pt x="258" y="36"/>
                </a:cubicBezTo>
                <a:cubicBezTo>
                  <a:pt x="257" y="26"/>
                  <a:pt x="256" y="8"/>
                  <a:pt x="256" y="4"/>
                </a:cubicBezTo>
                <a:cubicBezTo>
                  <a:pt x="256" y="4"/>
                  <a:pt x="256" y="2"/>
                  <a:pt x="256" y="2"/>
                </a:cubicBezTo>
                <a:cubicBezTo>
                  <a:pt x="253" y="2"/>
                  <a:pt x="253" y="2"/>
                  <a:pt x="253" y="2"/>
                </a:cubicBezTo>
                <a:cubicBezTo>
                  <a:pt x="253" y="2"/>
                  <a:pt x="220" y="3"/>
                  <a:pt x="190" y="14"/>
                </a:cubicBezTo>
                <a:cubicBezTo>
                  <a:pt x="188" y="15"/>
                  <a:pt x="188" y="15"/>
                  <a:pt x="188" y="15"/>
                </a:cubicBezTo>
                <a:cubicBezTo>
                  <a:pt x="192" y="29"/>
                  <a:pt x="192" y="29"/>
                  <a:pt x="192" y="29"/>
                </a:cubicBezTo>
                <a:cubicBezTo>
                  <a:pt x="194" y="29"/>
                  <a:pt x="194" y="29"/>
                  <a:pt x="194" y="29"/>
                </a:cubicBezTo>
                <a:cubicBezTo>
                  <a:pt x="195" y="29"/>
                  <a:pt x="202" y="27"/>
                  <a:pt x="208" y="25"/>
                </a:cubicBezTo>
                <a:cubicBezTo>
                  <a:pt x="208" y="26"/>
                  <a:pt x="209" y="29"/>
                  <a:pt x="209" y="32"/>
                </a:cubicBezTo>
                <a:cubicBezTo>
                  <a:pt x="203" y="34"/>
                  <a:pt x="197" y="36"/>
                  <a:pt x="196" y="36"/>
                </a:cubicBezTo>
                <a:cubicBezTo>
                  <a:pt x="194" y="37"/>
                  <a:pt x="194" y="37"/>
                  <a:pt x="194" y="37"/>
                </a:cubicBezTo>
                <a:cubicBezTo>
                  <a:pt x="194" y="37"/>
                  <a:pt x="197" y="44"/>
                  <a:pt x="198" y="47"/>
                </a:cubicBezTo>
                <a:cubicBezTo>
                  <a:pt x="196" y="47"/>
                  <a:pt x="192" y="49"/>
                  <a:pt x="189" y="50"/>
                </a:cubicBezTo>
                <a:cubicBezTo>
                  <a:pt x="185" y="41"/>
                  <a:pt x="178" y="23"/>
                  <a:pt x="177" y="21"/>
                </a:cubicBezTo>
                <a:cubicBezTo>
                  <a:pt x="176" y="19"/>
                  <a:pt x="176" y="19"/>
                  <a:pt x="176" y="19"/>
                </a:cubicBezTo>
                <a:cubicBezTo>
                  <a:pt x="174" y="19"/>
                  <a:pt x="174" y="19"/>
                  <a:pt x="174" y="19"/>
                </a:cubicBezTo>
                <a:cubicBezTo>
                  <a:pt x="174" y="19"/>
                  <a:pt x="142" y="30"/>
                  <a:pt x="118" y="50"/>
                </a:cubicBezTo>
                <a:cubicBezTo>
                  <a:pt x="116" y="52"/>
                  <a:pt x="116" y="52"/>
                  <a:pt x="116" y="52"/>
                </a:cubicBezTo>
                <a:cubicBezTo>
                  <a:pt x="124" y="64"/>
                  <a:pt x="124" y="64"/>
                  <a:pt x="124" y="64"/>
                </a:cubicBezTo>
                <a:cubicBezTo>
                  <a:pt x="126" y="63"/>
                  <a:pt x="126" y="63"/>
                  <a:pt x="126" y="63"/>
                </a:cubicBezTo>
                <a:cubicBezTo>
                  <a:pt x="127" y="63"/>
                  <a:pt x="133" y="59"/>
                  <a:pt x="138" y="55"/>
                </a:cubicBezTo>
                <a:cubicBezTo>
                  <a:pt x="139" y="56"/>
                  <a:pt x="140" y="58"/>
                  <a:pt x="141" y="61"/>
                </a:cubicBezTo>
                <a:cubicBezTo>
                  <a:pt x="136" y="65"/>
                  <a:pt x="131" y="69"/>
                  <a:pt x="130" y="69"/>
                </a:cubicBezTo>
                <a:cubicBezTo>
                  <a:pt x="128" y="70"/>
                  <a:pt x="128" y="70"/>
                  <a:pt x="128" y="70"/>
                </a:cubicBezTo>
                <a:cubicBezTo>
                  <a:pt x="128" y="70"/>
                  <a:pt x="133" y="77"/>
                  <a:pt x="135" y="79"/>
                </a:cubicBezTo>
                <a:cubicBezTo>
                  <a:pt x="133" y="80"/>
                  <a:pt x="130" y="82"/>
                  <a:pt x="127" y="84"/>
                </a:cubicBezTo>
                <a:cubicBezTo>
                  <a:pt x="121" y="76"/>
                  <a:pt x="109" y="62"/>
                  <a:pt x="108" y="60"/>
                </a:cubicBezTo>
                <a:cubicBezTo>
                  <a:pt x="107" y="58"/>
                  <a:pt x="107" y="58"/>
                  <a:pt x="107" y="58"/>
                </a:cubicBezTo>
                <a:cubicBezTo>
                  <a:pt x="105" y="59"/>
                  <a:pt x="105" y="59"/>
                  <a:pt x="105" y="59"/>
                </a:cubicBezTo>
                <a:cubicBezTo>
                  <a:pt x="105" y="60"/>
                  <a:pt x="78" y="79"/>
                  <a:pt x="60" y="105"/>
                </a:cubicBezTo>
                <a:cubicBezTo>
                  <a:pt x="59" y="107"/>
                  <a:pt x="59" y="107"/>
                  <a:pt x="59" y="107"/>
                </a:cubicBezTo>
                <a:cubicBezTo>
                  <a:pt x="71" y="116"/>
                  <a:pt x="71" y="116"/>
                  <a:pt x="71" y="116"/>
                </a:cubicBezTo>
                <a:cubicBezTo>
                  <a:pt x="72" y="115"/>
                  <a:pt x="72" y="115"/>
                  <a:pt x="72" y="115"/>
                </a:cubicBezTo>
                <a:cubicBezTo>
                  <a:pt x="72" y="114"/>
                  <a:pt x="78" y="108"/>
                  <a:pt x="81" y="104"/>
                </a:cubicBezTo>
                <a:cubicBezTo>
                  <a:pt x="82" y="105"/>
                  <a:pt x="84" y="106"/>
                  <a:pt x="86" y="108"/>
                </a:cubicBezTo>
                <a:cubicBezTo>
                  <a:pt x="82" y="114"/>
                  <a:pt x="78" y="119"/>
                  <a:pt x="78" y="119"/>
                </a:cubicBezTo>
                <a:cubicBezTo>
                  <a:pt x="76" y="121"/>
                  <a:pt x="76" y="121"/>
                  <a:pt x="76" y="121"/>
                </a:cubicBezTo>
                <a:cubicBezTo>
                  <a:pt x="76" y="121"/>
                  <a:pt x="83" y="126"/>
                  <a:pt x="85" y="127"/>
                </a:cubicBezTo>
                <a:cubicBezTo>
                  <a:pt x="84" y="129"/>
                  <a:pt x="81" y="132"/>
                  <a:pt x="79" y="135"/>
                </a:cubicBezTo>
                <a:cubicBezTo>
                  <a:pt x="70" y="129"/>
                  <a:pt x="56" y="119"/>
                  <a:pt x="54" y="117"/>
                </a:cubicBezTo>
                <a:cubicBezTo>
                  <a:pt x="52" y="116"/>
                  <a:pt x="52" y="116"/>
                  <a:pt x="52" y="116"/>
                </a:cubicBezTo>
                <a:cubicBezTo>
                  <a:pt x="50" y="117"/>
                  <a:pt x="50" y="117"/>
                  <a:pt x="50" y="117"/>
                </a:cubicBezTo>
                <a:cubicBezTo>
                  <a:pt x="50" y="118"/>
                  <a:pt x="30" y="143"/>
                  <a:pt x="20" y="174"/>
                </a:cubicBezTo>
                <a:cubicBezTo>
                  <a:pt x="19" y="176"/>
                  <a:pt x="19" y="176"/>
                  <a:pt x="19" y="176"/>
                </a:cubicBezTo>
                <a:cubicBezTo>
                  <a:pt x="33" y="181"/>
                  <a:pt x="33" y="181"/>
                  <a:pt x="33" y="181"/>
                </a:cubicBezTo>
                <a:cubicBezTo>
                  <a:pt x="34" y="180"/>
                  <a:pt x="34" y="180"/>
                  <a:pt x="34" y="180"/>
                </a:cubicBezTo>
                <a:cubicBezTo>
                  <a:pt x="34" y="179"/>
                  <a:pt x="38" y="172"/>
                  <a:pt x="40" y="167"/>
                </a:cubicBezTo>
                <a:cubicBezTo>
                  <a:pt x="41" y="167"/>
                  <a:pt x="43" y="168"/>
                  <a:pt x="46" y="170"/>
                </a:cubicBezTo>
                <a:cubicBezTo>
                  <a:pt x="43" y="176"/>
                  <a:pt x="41" y="182"/>
                  <a:pt x="41" y="182"/>
                </a:cubicBezTo>
                <a:cubicBezTo>
                  <a:pt x="40" y="184"/>
                  <a:pt x="40" y="184"/>
                  <a:pt x="40" y="184"/>
                </a:cubicBezTo>
                <a:cubicBezTo>
                  <a:pt x="40" y="184"/>
                  <a:pt x="48" y="187"/>
                  <a:pt x="50" y="188"/>
                </a:cubicBezTo>
                <a:cubicBezTo>
                  <a:pt x="49" y="190"/>
                  <a:pt x="48" y="194"/>
                  <a:pt x="47" y="197"/>
                </a:cubicBezTo>
                <a:cubicBezTo>
                  <a:pt x="38" y="194"/>
                  <a:pt x="20" y="189"/>
                  <a:pt x="17" y="188"/>
                </a:cubicBezTo>
                <a:cubicBezTo>
                  <a:pt x="15" y="187"/>
                  <a:pt x="15" y="187"/>
                  <a:pt x="15" y="187"/>
                </a:cubicBezTo>
                <a:cubicBezTo>
                  <a:pt x="14" y="189"/>
                  <a:pt x="14" y="189"/>
                  <a:pt x="14" y="189"/>
                </a:cubicBezTo>
                <a:cubicBezTo>
                  <a:pt x="14" y="189"/>
                  <a:pt x="3" y="221"/>
                  <a:pt x="3" y="253"/>
                </a:cubicBezTo>
                <a:cubicBezTo>
                  <a:pt x="3" y="255"/>
                  <a:pt x="3" y="255"/>
                  <a:pt x="3" y="255"/>
                </a:cubicBezTo>
                <a:cubicBezTo>
                  <a:pt x="18" y="256"/>
                  <a:pt x="18" y="256"/>
                  <a:pt x="18" y="256"/>
                </a:cubicBezTo>
                <a:cubicBezTo>
                  <a:pt x="18" y="254"/>
                  <a:pt x="18" y="254"/>
                  <a:pt x="18" y="254"/>
                </a:cubicBezTo>
                <a:cubicBezTo>
                  <a:pt x="18" y="254"/>
                  <a:pt x="19" y="246"/>
                  <a:pt x="20" y="240"/>
                </a:cubicBezTo>
                <a:cubicBezTo>
                  <a:pt x="21" y="240"/>
                  <a:pt x="23" y="241"/>
                  <a:pt x="26" y="241"/>
                </a:cubicBezTo>
                <a:cubicBezTo>
                  <a:pt x="26" y="248"/>
                  <a:pt x="25" y="254"/>
                  <a:pt x="25" y="255"/>
                </a:cubicBezTo>
                <a:cubicBezTo>
                  <a:pt x="25" y="257"/>
                  <a:pt x="25" y="257"/>
                  <a:pt x="25" y="257"/>
                </a:cubicBezTo>
                <a:cubicBezTo>
                  <a:pt x="25" y="257"/>
                  <a:pt x="33" y="257"/>
                  <a:pt x="36" y="257"/>
                </a:cubicBezTo>
                <a:cubicBezTo>
                  <a:pt x="36" y="259"/>
                  <a:pt x="36" y="263"/>
                  <a:pt x="36" y="266"/>
                </a:cubicBezTo>
                <a:cubicBezTo>
                  <a:pt x="25" y="266"/>
                  <a:pt x="7" y="266"/>
                  <a:pt x="4" y="266"/>
                </a:cubicBezTo>
                <a:cubicBezTo>
                  <a:pt x="2" y="266"/>
                  <a:pt x="2" y="266"/>
                  <a:pt x="2" y="266"/>
                </a:cubicBezTo>
                <a:cubicBezTo>
                  <a:pt x="2" y="268"/>
                  <a:pt x="2" y="268"/>
                  <a:pt x="2" y="268"/>
                </a:cubicBezTo>
                <a:cubicBezTo>
                  <a:pt x="2" y="269"/>
                  <a:pt x="0" y="301"/>
                  <a:pt x="9" y="332"/>
                </a:cubicBezTo>
                <a:cubicBezTo>
                  <a:pt x="10" y="334"/>
                  <a:pt x="10" y="334"/>
                  <a:pt x="10" y="334"/>
                </a:cubicBezTo>
                <a:cubicBezTo>
                  <a:pt x="25" y="331"/>
                  <a:pt x="25" y="331"/>
                  <a:pt x="25" y="331"/>
                </a:cubicBezTo>
                <a:cubicBezTo>
                  <a:pt x="24" y="329"/>
                  <a:pt x="24" y="329"/>
                  <a:pt x="24" y="329"/>
                </a:cubicBezTo>
                <a:cubicBezTo>
                  <a:pt x="24" y="328"/>
                  <a:pt x="23" y="320"/>
                  <a:pt x="22" y="315"/>
                </a:cubicBezTo>
                <a:cubicBezTo>
                  <a:pt x="23" y="315"/>
                  <a:pt x="25" y="314"/>
                  <a:pt x="28" y="314"/>
                </a:cubicBezTo>
                <a:cubicBezTo>
                  <a:pt x="30" y="321"/>
                  <a:pt x="31" y="327"/>
                  <a:pt x="31" y="327"/>
                </a:cubicBezTo>
                <a:cubicBezTo>
                  <a:pt x="32" y="329"/>
                  <a:pt x="32" y="329"/>
                  <a:pt x="32" y="329"/>
                </a:cubicBezTo>
                <a:cubicBezTo>
                  <a:pt x="32" y="329"/>
                  <a:pt x="40" y="327"/>
                  <a:pt x="42" y="326"/>
                </a:cubicBezTo>
                <a:cubicBezTo>
                  <a:pt x="43" y="329"/>
                  <a:pt x="44" y="333"/>
                  <a:pt x="44" y="336"/>
                </a:cubicBezTo>
                <a:cubicBezTo>
                  <a:pt x="36" y="338"/>
                  <a:pt x="17" y="344"/>
                  <a:pt x="14" y="345"/>
                </a:cubicBezTo>
                <a:cubicBezTo>
                  <a:pt x="12" y="345"/>
                  <a:pt x="12" y="345"/>
                  <a:pt x="12" y="345"/>
                </a:cubicBezTo>
                <a:cubicBezTo>
                  <a:pt x="13" y="348"/>
                  <a:pt x="13" y="348"/>
                  <a:pt x="13" y="348"/>
                </a:cubicBezTo>
                <a:cubicBezTo>
                  <a:pt x="13" y="348"/>
                  <a:pt x="21" y="380"/>
                  <a:pt x="40" y="406"/>
                </a:cubicBezTo>
                <a:cubicBezTo>
                  <a:pt x="41" y="408"/>
                  <a:pt x="41" y="408"/>
                  <a:pt x="41" y="408"/>
                </a:cubicBezTo>
                <a:cubicBezTo>
                  <a:pt x="54" y="400"/>
                  <a:pt x="54" y="400"/>
                  <a:pt x="54" y="400"/>
                </a:cubicBezTo>
                <a:cubicBezTo>
                  <a:pt x="53" y="399"/>
                  <a:pt x="53" y="399"/>
                  <a:pt x="53" y="399"/>
                </a:cubicBezTo>
                <a:cubicBezTo>
                  <a:pt x="52" y="398"/>
                  <a:pt x="49" y="391"/>
                  <a:pt x="46" y="386"/>
                </a:cubicBezTo>
                <a:cubicBezTo>
                  <a:pt x="47" y="386"/>
                  <a:pt x="49" y="385"/>
                  <a:pt x="52" y="383"/>
                </a:cubicBezTo>
                <a:cubicBezTo>
                  <a:pt x="55" y="389"/>
                  <a:pt x="59" y="395"/>
                  <a:pt x="59" y="395"/>
                </a:cubicBezTo>
                <a:cubicBezTo>
                  <a:pt x="60" y="397"/>
                  <a:pt x="60" y="397"/>
                  <a:pt x="60" y="397"/>
                </a:cubicBezTo>
                <a:cubicBezTo>
                  <a:pt x="60" y="397"/>
                  <a:pt x="67" y="392"/>
                  <a:pt x="69" y="391"/>
                </a:cubicBezTo>
                <a:cubicBezTo>
                  <a:pt x="70" y="393"/>
                  <a:pt x="72" y="396"/>
                  <a:pt x="74" y="399"/>
                </a:cubicBezTo>
                <a:cubicBezTo>
                  <a:pt x="66" y="404"/>
                  <a:pt x="51" y="416"/>
                  <a:pt x="48" y="417"/>
                </a:cubicBezTo>
                <a:cubicBezTo>
                  <a:pt x="46" y="418"/>
                  <a:pt x="46" y="418"/>
                  <a:pt x="46" y="418"/>
                </a:cubicBezTo>
                <a:cubicBezTo>
                  <a:pt x="48" y="420"/>
                  <a:pt x="48" y="420"/>
                  <a:pt x="48" y="420"/>
                </a:cubicBezTo>
                <a:cubicBezTo>
                  <a:pt x="48" y="420"/>
                  <a:pt x="65" y="449"/>
                  <a:pt x="90" y="468"/>
                </a:cubicBezTo>
                <a:cubicBezTo>
                  <a:pt x="92" y="470"/>
                  <a:pt x="92" y="470"/>
                  <a:pt x="92" y="470"/>
                </a:cubicBezTo>
                <a:cubicBezTo>
                  <a:pt x="102" y="459"/>
                  <a:pt x="102" y="459"/>
                  <a:pt x="102" y="459"/>
                </a:cubicBezTo>
                <a:cubicBezTo>
                  <a:pt x="101" y="457"/>
                  <a:pt x="101" y="457"/>
                  <a:pt x="101" y="457"/>
                </a:cubicBezTo>
                <a:cubicBezTo>
                  <a:pt x="100" y="457"/>
                  <a:pt x="95" y="451"/>
                  <a:pt x="91" y="447"/>
                </a:cubicBezTo>
                <a:cubicBezTo>
                  <a:pt x="91" y="447"/>
                  <a:pt x="93" y="445"/>
                  <a:pt x="95" y="443"/>
                </a:cubicBezTo>
                <a:cubicBezTo>
                  <a:pt x="100" y="448"/>
                  <a:pt x="105" y="452"/>
                  <a:pt x="106" y="452"/>
                </a:cubicBezTo>
                <a:cubicBezTo>
                  <a:pt x="107" y="454"/>
                  <a:pt x="107" y="454"/>
                  <a:pt x="107" y="454"/>
                </a:cubicBezTo>
                <a:cubicBezTo>
                  <a:pt x="107" y="454"/>
                  <a:pt x="112" y="447"/>
                  <a:pt x="114" y="445"/>
                </a:cubicBezTo>
                <a:cubicBezTo>
                  <a:pt x="116" y="447"/>
                  <a:pt x="119" y="449"/>
                  <a:pt x="121" y="451"/>
                </a:cubicBezTo>
                <a:cubicBezTo>
                  <a:pt x="115" y="460"/>
                  <a:pt x="104" y="474"/>
                  <a:pt x="102" y="476"/>
                </a:cubicBezTo>
                <a:cubicBezTo>
                  <a:pt x="100" y="477"/>
                  <a:pt x="100" y="477"/>
                  <a:pt x="100" y="477"/>
                </a:cubicBezTo>
                <a:cubicBezTo>
                  <a:pt x="102" y="479"/>
                  <a:pt x="102" y="479"/>
                  <a:pt x="102" y="479"/>
                </a:cubicBezTo>
                <a:cubicBezTo>
                  <a:pt x="102" y="479"/>
                  <a:pt x="127" y="501"/>
                  <a:pt x="156" y="513"/>
                </a:cubicBezTo>
                <a:cubicBezTo>
                  <a:pt x="158" y="514"/>
                  <a:pt x="158" y="514"/>
                  <a:pt x="158" y="514"/>
                </a:cubicBezTo>
                <a:cubicBezTo>
                  <a:pt x="165" y="500"/>
                  <a:pt x="165" y="500"/>
                  <a:pt x="165" y="500"/>
                </a:cubicBezTo>
                <a:cubicBezTo>
                  <a:pt x="163" y="499"/>
                  <a:pt x="163" y="499"/>
                  <a:pt x="163" y="499"/>
                </a:cubicBezTo>
                <a:cubicBezTo>
                  <a:pt x="163" y="499"/>
                  <a:pt x="156" y="495"/>
                  <a:pt x="151" y="493"/>
                </a:cubicBezTo>
                <a:cubicBezTo>
                  <a:pt x="152" y="492"/>
                  <a:pt x="153" y="490"/>
                  <a:pt x="154" y="487"/>
                </a:cubicBezTo>
                <a:cubicBezTo>
                  <a:pt x="160" y="490"/>
                  <a:pt x="166" y="493"/>
                  <a:pt x="167" y="493"/>
                </a:cubicBezTo>
                <a:cubicBezTo>
                  <a:pt x="169" y="494"/>
                  <a:pt x="169" y="494"/>
                  <a:pt x="169" y="494"/>
                </a:cubicBezTo>
                <a:cubicBezTo>
                  <a:pt x="169" y="494"/>
                  <a:pt x="172" y="487"/>
                  <a:pt x="173" y="484"/>
                </a:cubicBezTo>
                <a:cubicBezTo>
                  <a:pt x="175" y="485"/>
                  <a:pt x="179" y="487"/>
                  <a:pt x="181" y="488"/>
                </a:cubicBezTo>
                <a:cubicBezTo>
                  <a:pt x="179" y="494"/>
                  <a:pt x="170" y="514"/>
                  <a:pt x="169" y="516"/>
                </a:cubicBezTo>
                <a:cubicBezTo>
                  <a:pt x="168" y="518"/>
                  <a:pt x="168" y="518"/>
                  <a:pt x="168" y="518"/>
                </a:cubicBezTo>
                <a:cubicBezTo>
                  <a:pt x="170" y="519"/>
                  <a:pt x="170" y="519"/>
                  <a:pt x="170" y="519"/>
                </a:cubicBezTo>
                <a:cubicBezTo>
                  <a:pt x="170" y="519"/>
                  <a:pt x="200" y="532"/>
                  <a:pt x="231" y="535"/>
                </a:cubicBezTo>
                <a:cubicBezTo>
                  <a:pt x="233" y="535"/>
                  <a:pt x="233" y="535"/>
                  <a:pt x="233" y="535"/>
                </a:cubicBezTo>
                <a:cubicBezTo>
                  <a:pt x="236" y="520"/>
                  <a:pt x="236" y="520"/>
                  <a:pt x="236" y="520"/>
                </a:cubicBezTo>
                <a:cubicBezTo>
                  <a:pt x="234" y="520"/>
                  <a:pt x="234" y="520"/>
                  <a:pt x="234" y="520"/>
                </a:cubicBezTo>
                <a:cubicBezTo>
                  <a:pt x="233" y="520"/>
                  <a:pt x="226" y="518"/>
                  <a:pt x="220" y="517"/>
                </a:cubicBezTo>
                <a:cubicBezTo>
                  <a:pt x="220" y="516"/>
                  <a:pt x="221" y="514"/>
                  <a:pt x="222" y="511"/>
                </a:cubicBezTo>
                <a:cubicBezTo>
                  <a:pt x="228" y="512"/>
                  <a:pt x="235" y="512"/>
                  <a:pt x="235" y="513"/>
                </a:cubicBezTo>
                <a:cubicBezTo>
                  <a:pt x="237" y="513"/>
                  <a:pt x="237" y="513"/>
                  <a:pt x="237" y="513"/>
                </a:cubicBezTo>
                <a:cubicBezTo>
                  <a:pt x="237" y="513"/>
                  <a:pt x="238" y="505"/>
                  <a:pt x="238" y="502"/>
                </a:cubicBezTo>
                <a:cubicBezTo>
                  <a:pt x="241" y="502"/>
                  <a:pt x="245" y="503"/>
                  <a:pt x="248" y="503"/>
                </a:cubicBezTo>
                <a:cubicBezTo>
                  <a:pt x="247" y="514"/>
                  <a:pt x="245" y="532"/>
                  <a:pt x="245" y="535"/>
                </a:cubicBezTo>
                <a:cubicBezTo>
                  <a:pt x="244" y="537"/>
                  <a:pt x="244" y="537"/>
                  <a:pt x="244" y="537"/>
                </a:cubicBezTo>
                <a:cubicBezTo>
                  <a:pt x="247" y="537"/>
                  <a:pt x="247" y="537"/>
                  <a:pt x="247" y="537"/>
                </a:cubicBezTo>
                <a:cubicBezTo>
                  <a:pt x="247" y="537"/>
                  <a:pt x="279" y="542"/>
                  <a:pt x="310" y="536"/>
                </a:cubicBezTo>
                <a:cubicBezTo>
                  <a:pt x="310" y="536"/>
                  <a:pt x="310" y="536"/>
                  <a:pt x="310" y="536"/>
                </a:cubicBezTo>
                <a:close/>
                <a:moveTo>
                  <a:pt x="400" y="500"/>
                </a:moveTo>
                <a:cubicBezTo>
                  <a:pt x="397" y="493"/>
                  <a:pt x="386" y="474"/>
                  <a:pt x="385" y="473"/>
                </a:cubicBezTo>
                <a:cubicBezTo>
                  <a:pt x="384" y="471"/>
                  <a:pt x="384" y="471"/>
                  <a:pt x="384" y="471"/>
                </a:cubicBezTo>
                <a:cubicBezTo>
                  <a:pt x="382" y="472"/>
                  <a:pt x="382" y="472"/>
                  <a:pt x="382" y="472"/>
                </a:cubicBezTo>
                <a:cubicBezTo>
                  <a:pt x="378" y="474"/>
                  <a:pt x="370" y="478"/>
                  <a:pt x="370" y="478"/>
                </a:cubicBezTo>
                <a:cubicBezTo>
                  <a:pt x="367" y="479"/>
                  <a:pt x="367" y="479"/>
                  <a:pt x="367" y="479"/>
                </a:cubicBezTo>
                <a:cubicBezTo>
                  <a:pt x="367" y="479"/>
                  <a:pt x="372" y="486"/>
                  <a:pt x="373" y="488"/>
                </a:cubicBezTo>
                <a:cubicBezTo>
                  <a:pt x="371" y="490"/>
                  <a:pt x="367" y="491"/>
                  <a:pt x="363" y="493"/>
                </a:cubicBezTo>
                <a:cubicBezTo>
                  <a:pt x="362" y="489"/>
                  <a:pt x="359" y="484"/>
                  <a:pt x="359" y="484"/>
                </a:cubicBezTo>
                <a:cubicBezTo>
                  <a:pt x="358" y="484"/>
                  <a:pt x="358" y="484"/>
                  <a:pt x="358" y="484"/>
                </a:cubicBezTo>
                <a:cubicBezTo>
                  <a:pt x="357" y="484"/>
                  <a:pt x="351" y="485"/>
                  <a:pt x="346" y="487"/>
                </a:cubicBezTo>
                <a:cubicBezTo>
                  <a:pt x="345" y="485"/>
                  <a:pt x="345" y="483"/>
                  <a:pt x="344" y="481"/>
                </a:cubicBezTo>
                <a:cubicBezTo>
                  <a:pt x="350" y="478"/>
                  <a:pt x="371" y="471"/>
                  <a:pt x="388" y="460"/>
                </a:cubicBezTo>
                <a:cubicBezTo>
                  <a:pt x="390" y="463"/>
                  <a:pt x="406" y="488"/>
                  <a:pt x="406" y="488"/>
                </a:cubicBezTo>
                <a:cubicBezTo>
                  <a:pt x="407" y="487"/>
                  <a:pt x="407" y="487"/>
                  <a:pt x="407" y="487"/>
                </a:cubicBezTo>
                <a:cubicBezTo>
                  <a:pt x="415" y="484"/>
                  <a:pt x="421" y="479"/>
                  <a:pt x="421" y="479"/>
                </a:cubicBezTo>
                <a:cubicBezTo>
                  <a:pt x="422" y="477"/>
                  <a:pt x="422" y="477"/>
                  <a:pt x="422" y="477"/>
                </a:cubicBezTo>
                <a:cubicBezTo>
                  <a:pt x="422" y="477"/>
                  <a:pt x="418" y="470"/>
                  <a:pt x="416" y="468"/>
                </a:cubicBezTo>
                <a:cubicBezTo>
                  <a:pt x="418" y="467"/>
                  <a:pt x="421" y="465"/>
                  <a:pt x="423" y="462"/>
                </a:cubicBezTo>
                <a:cubicBezTo>
                  <a:pt x="426" y="465"/>
                  <a:pt x="430" y="471"/>
                  <a:pt x="430" y="471"/>
                </a:cubicBezTo>
                <a:cubicBezTo>
                  <a:pt x="432" y="469"/>
                  <a:pt x="432" y="469"/>
                  <a:pt x="432" y="469"/>
                </a:cubicBezTo>
                <a:cubicBezTo>
                  <a:pt x="435" y="467"/>
                  <a:pt x="440" y="462"/>
                  <a:pt x="442" y="460"/>
                </a:cubicBezTo>
                <a:cubicBezTo>
                  <a:pt x="444" y="461"/>
                  <a:pt x="446" y="464"/>
                  <a:pt x="447" y="465"/>
                </a:cubicBezTo>
                <a:cubicBezTo>
                  <a:pt x="429" y="484"/>
                  <a:pt x="407" y="497"/>
                  <a:pt x="400" y="500"/>
                </a:cubicBezTo>
                <a:cubicBezTo>
                  <a:pt x="400" y="500"/>
                  <a:pt x="400" y="500"/>
                  <a:pt x="400" y="500"/>
                </a:cubicBezTo>
                <a:close/>
                <a:moveTo>
                  <a:pt x="265" y="524"/>
                </a:moveTo>
                <a:cubicBezTo>
                  <a:pt x="265" y="520"/>
                  <a:pt x="266" y="489"/>
                  <a:pt x="266" y="489"/>
                </a:cubicBezTo>
                <a:cubicBezTo>
                  <a:pt x="264" y="489"/>
                  <a:pt x="264" y="489"/>
                  <a:pt x="264" y="489"/>
                </a:cubicBezTo>
                <a:cubicBezTo>
                  <a:pt x="239" y="489"/>
                  <a:pt x="213" y="481"/>
                  <a:pt x="213" y="481"/>
                </a:cubicBezTo>
                <a:cubicBezTo>
                  <a:pt x="211" y="480"/>
                  <a:pt x="211" y="480"/>
                  <a:pt x="211" y="480"/>
                </a:cubicBezTo>
                <a:cubicBezTo>
                  <a:pt x="207" y="495"/>
                  <a:pt x="207" y="495"/>
                  <a:pt x="207" y="495"/>
                </a:cubicBezTo>
                <a:cubicBezTo>
                  <a:pt x="209" y="495"/>
                  <a:pt x="209" y="495"/>
                  <a:pt x="209" y="495"/>
                </a:cubicBezTo>
                <a:cubicBezTo>
                  <a:pt x="212" y="496"/>
                  <a:pt x="217" y="498"/>
                  <a:pt x="220" y="499"/>
                </a:cubicBezTo>
                <a:cubicBezTo>
                  <a:pt x="220" y="500"/>
                  <a:pt x="219" y="502"/>
                  <a:pt x="218" y="506"/>
                </a:cubicBezTo>
                <a:cubicBezTo>
                  <a:pt x="214" y="505"/>
                  <a:pt x="210" y="504"/>
                  <a:pt x="207" y="503"/>
                </a:cubicBezTo>
                <a:cubicBezTo>
                  <a:pt x="205" y="502"/>
                  <a:pt x="205" y="502"/>
                  <a:pt x="205" y="502"/>
                </a:cubicBezTo>
                <a:cubicBezTo>
                  <a:pt x="205" y="502"/>
                  <a:pt x="203" y="511"/>
                  <a:pt x="202" y="514"/>
                </a:cubicBezTo>
                <a:cubicBezTo>
                  <a:pt x="200" y="513"/>
                  <a:pt x="195" y="512"/>
                  <a:pt x="191" y="510"/>
                </a:cubicBezTo>
                <a:cubicBezTo>
                  <a:pt x="193" y="507"/>
                  <a:pt x="203" y="479"/>
                  <a:pt x="203" y="479"/>
                </a:cubicBezTo>
                <a:cubicBezTo>
                  <a:pt x="201" y="478"/>
                  <a:pt x="201" y="478"/>
                  <a:pt x="201" y="478"/>
                </a:cubicBezTo>
                <a:cubicBezTo>
                  <a:pt x="177" y="471"/>
                  <a:pt x="155" y="456"/>
                  <a:pt x="155" y="456"/>
                </a:cubicBezTo>
                <a:cubicBezTo>
                  <a:pt x="153" y="455"/>
                  <a:pt x="153" y="455"/>
                  <a:pt x="153" y="455"/>
                </a:cubicBezTo>
                <a:cubicBezTo>
                  <a:pt x="145" y="468"/>
                  <a:pt x="145" y="468"/>
                  <a:pt x="145" y="468"/>
                </a:cubicBezTo>
                <a:cubicBezTo>
                  <a:pt x="147" y="469"/>
                  <a:pt x="147" y="469"/>
                  <a:pt x="147" y="469"/>
                </a:cubicBezTo>
                <a:cubicBezTo>
                  <a:pt x="150" y="470"/>
                  <a:pt x="154" y="474"/>
                  <a:pt x="156" y="475"/>
                </a:cubicBezTo>
                <a:cubicBezTo>
                  <a:pt x="156" y="476"/>
                  <a:pt x="154" y="479"/>
                  <a:pt x="153" y="481"/>
                </a:cubicBezTo>
                <a:cubicBezTo>
                  <a:pt x="149" y="479"/>
                  <a:pt x="145" y="477"/>
                  <a:pt x="143" y="476"/>
                </a:cubicBezTo>
                <a:cubicBezTo>
                  <a:pt x="141" y="474"/>
                  <a:pt x="141" y="474"/>
                  <a:pt x="141" y="474"/>
                </a:cubicBezTo>
                <a:cubicBezTo>
                  <a:pt x="141" y="474"/>
                  <a:pt x="136" y="482"/>
                  <a:pt x="135" y="484"/>
                </a:cubicBezTo>
                <a:cubicBezTo>
                  <a:pt x="133" y="483"/>
                  <a:pt x="129" y="480"/>
                  <a:pt x="126" y="477"/>
                </a:cubicBezTo>
                <a:cubicBezTo>
                  <a:pt x="128" y="474"/>
                  <a:pt x="145" y="450"/>
                  <a:pt x="145" y="450"/>
                </a:cubicBezTo>
                <a:cubicBezTo>
                  <a:pt x="143" y="448"/>
                  <a:pt x="143" y="448"/>
                  <a:pt x="143" y="448"/>
                </a:cubicBezTo>
                <a:cubicBezTo>
                  <a:pt x="123" y="435"/>
                  <a:pt x="105" y="413"/>
                  <a:pt x="105" y="413"/>
                </a:cubicBezTo>
                <a:cubicBezTo>
                  <a:pt x="103" y="411"/>
                  <a:pt x="103" y="411"/>
                  <a:pt x="103" y="411"/>
                </a:cubicBezTo>
                <a:cubicBezTo>
                  <a:pt x="92" y="422"/>
                  <a:pt x="92" y="422"/>
                  <a:pt x="92" y="422"/>
                </a:cubicBezTo>
                <a:cubicBezTo>
                  <a:pt x="93" y="423"/>
                  <a:pt x="93" y="423"/>
                  <a:pt x="93" y="423"/>
                </a:cubicBezTo>
                <a:cubicBezTo>
                  <a:pt x="96" y="425"/>
                  <a:pt x="99" y="430"/>
                  <a:pt x="100" y="432"/>
                </a:cubicBezTo>
                <a:cubicBezTo>
                  <a:pt x="100" y="433"/>
                  <a:pt x="98" y="435"/>
                  <a:pt x="95" y="437"/>
                </a:cubicBezTo>
                <a:cubicBezTo>
                  <a:pt x="92" y="434"/>
                  <a:pt x="89" y="431"/>
                  <a:pt x="88" y="429"/>
                </a:cubicBezTo>
                <a:cubicBezTo>
                  <a:pt x="86" y="427"/>
                  <a:pt x="86" y="427"/>
                  <a:pt x="86" y="427"/>
                </a:cubicBezTo>
                <a:cubicBezTo>
                  <a:pt x="86" y="427"/>
                  <a:pt x="79" y="433"/>
                  <a:pt x="77" y="435"/>
                </a:cubicBezTo>
                <a:cubicBezTo>
                  <a:pt x="76" y="433"/>
                  <a:pt x="73" y="429"/>
                  <a:pt x="70" y="426"/>
                </a:cubicBezTo>
                <a:cubicBezTo>
                  <a:pt x="73" y="424"/>
                  <a:pt x="97" y="404"/>
                  <a:pt x="97" y="404"/>
                </a:cubicBezTo>
                <a:cubicBezTo>
                  <a:pt x="96" y="403"/>
                  <a:pt x="96" y="403"/>
                  <a:pt x="96" y="403"/>
                </a:cubicBezTo>
                <a:cubicBezTo>
                  <a:pt x="80" y="384"/>
                  <a:pt x="69" y="358"/>
                  <a:pt x="69" y="357"/>
                </a:cubicBezTo>
                <a:cubicBezTo>
                  <a:pt x="68" y="355"/>
                  <a:pt x="68" y="355"/>
                  <a:pt x="68" y="355"/>
                </a:cubicBezTo>
                <a:cubicBezTo>
                  <a:pt x="54" y="362"/>
                  <a:pt x="54" y="362"/>
                  <a:pt x="54" y="362"/>
                </a:cubicBezTo>
                <a:cubicBezTo>
                  <a:pt x="55" y="364"/>
                  <a:pt x="55" y="364"/>
                  <a:pt x="55" y="364"/>
                </a:cubicBezTo>
                <a:cubicBezTo>
                  <a:pt x="57" y="366"/>
                  <a:pt x="59" y="372"/>
                  <a:pt x="60" y="375"/>
                </a:cubicBezTo>
                <a:cubicBezTo>
                  <a:pt x="59" y="375"/>
                  <a:pt x="56" y="376"/>
                  <a:pt x="53" y="378"/>
                </a:cubicBezTo>
                <a:cubicBezTo>
                  <a:pt x="51" y="374"/>
                  <a:pt x="49" y="370"/>
                  <a:pt x="48" y="368"/>
                </a:cubicBezTo>
                <a:cubicBezTo>
                  <a:pt x="48" y="366"/>
                  <a:pt x="48" y="366"/>
                  <a:pt x="48" y="366"/>
                </a:cubicBezTo>
                <a:cubicBezTo>
                  <a:pt x="48" y="366"/>
                  <a:pt x="39" y="369"/>
                  <a:pt x="37" y="370"/>
                </a:cubicBezTo>
                <a:cubicBezTo>
                  <a:pt x="36" y="368"/>
                  <a:pt x="34" y="364"/>
                  <a:pt x="33" y="360"/>
                </a:cubicBezTo>
                <a:cubicBezTo>
                  <a:pt x="36" y="358"/>
                  <a:pt x="65" y="347"/>
                  <a:pt x="65" y="347"/>
                </a:cubicBezTo>
                <a:cubicBezTo>
                  <a:pt x="64" y="345"/>
                  <a:pt x="64" y="345"/>
                  <a:pt x="64" y="345"/>
                </a:cubicBezTo>
                <a:cubicBezTo>
                  <a:pt x="55" y="322"/>
                  <a:pt x="53" y="295"/>
                  <a:pt x="53" y="295"/>
                </a:cubicBezTo>
                <a:cubicBezTo>
                  <a:pt x="53" y="292"/>
                  <a:pt x="53" y="292"/>
                  <a:pt x="53" y="292"/>
                </a:cubicBezTo>
                <a:cubicBezTo>
                  <a:pt x="38" y="294"/>
                  <a:pt x="38" y="294"/>
                  <a:pt x="38" y="294"/>
                </a:cubicBezTo>
                <a:cubicBezTo>
                  <a:pt x="38" y="297"/>
                  <a:pt x="38" y="297"/>
                  <a:pt x="38" y="297"/>
                </a:cubicBezTo>
                <a:cubicBezTo>
                  <a:pt x="38" y="299"/>
                  <a:pt x="39" y="304"/>
                  <a:pt x="39" y="307"/>
                </a:cubicBezTo>
                <a:cubicBezTo>
                  <a:pt x="39" y="308"/>
                  <a:pt x="39" y="308"/>
                  <a:pt x="39" y="308"/>
                </a:cubicBezTo>
                <a:cubicBezTo>
                  <a:pt x="37" y="308"/>
                  <a:pt x="35" y="309"/>
                  <a:pt x="32" y="309"/>
                </a:cubicBezTo>
                <a:cubicBezTo>
                  <a:pt x="31" y="305"/>
                  <a:pt x="30" y="301"/>
                  <a:pt x="30" y="298"/>
                </a:cubicBezTo>
                <a:cubicBezTo>
                  <a:pt x="30" y="296"/>
                  <a:pt x="30" y="296"/>
                  <a:pt x="30" y="296"/>
                </a:cubicBezTo>
                <a:cubicBezTo>
                  <a:pt x="30" y="296"/>
                  <a:pt x="21" y="296"/>
                  <a:pt x="18" y="297"/>
                </a:cubicBezTo>
                <a:cubicBezTo>
                  <a:pt x="18" y="295"/>
                  <a:pt x="18" y="292"/>
                  <a:pt x="18" y="288"/>
                </a:cubicBezTo>
                <a:cubicBezTo>
                  <a:pt x="18" y="287"/>
                  <a:pt x="18" y="286"/>
                  <a:pt x="18" y="285"/>
                </a:cubicBezTo>
                <a:cubicBezTo>
                  <a:pt x="21" y="285"/>
                  <a:pt x="52" y="284"/>
                  <a:pt x="52" y="284"/>
                </a:cubicBezTo>
                <a:cubicBezTo>
                  <a:pt x="52" y="281"/>
                  <a:pt x="52" y="281"/>
                  <a:pt x="52" y="281"/>
                </a:cubicBezTo>
                <a:cubicBezTo>
                  <a:pt x="51" y="278"/>
                  <a:pt x="51" y="274"/>
                  <a:pt x="51" y="271"/>
                </a:cubicBezTo>
                <a:cubicBezTo>
                  <a:pt x="51" y="250"/>
                  <a:pt x="55" y="230"/>
                  <a:pt x="55" y="230"/>
                </a:cubicBezTo>
                <a:cubicBezTo>
                  <a:pt x="56" y="227"/>
                  <a:pt x="56" y="227"/>
                  <a:pt x="56" y="227"/>
                </a:cubicBezTo>
                <a:cubicBezTo>
                  <a:pt x="41" y="225"/>
                  <a:pt x="41" y="225"/>
                  <a:pt x="41" y="225"/>
                </a:cubicBezTo>
                <a:cubicBezTo>
                  <a:pt x="40" y="227"/>
                  <a:pt x="40" y="227"/>
                  <a:pt x="40" y="227"/>
                </a:cubicBezTo>
                <a:cubicBezTo>
                  <a:pt x="40" y="230"/>
                  <a:pt x="39" y="236"/>
                  <a:pt x="38" y="238"/>
                </a:cubicBezTo>
                <a:cubicBezTo>
                  <a:pt x="37" y="238"/>
                  <a:pt x="34" y="238"/>
                  <a:pt x="31" y="237"/>
                </a:cubicBezTo>
                <a:cubicBezTo>
                  <a:pt x="31" y="233"/>
                  <a:pt x="32" y="229"/>
                  <a:pt x="32" y="226"/>
                </a:cubicBezTo>
                <a:cubicBezTo>
                  <a:pt x="33" y="224"/>
                  <a:pt x="33" y="224"/>
                  <a:pt x="33" y="224"/>
                </a:cubicBezTo>
                <a:cubicBezTo>
                  <a:pt x="33" y="224"/>
                  <a:pt x="24" y="222"/>
                  <a:pt x="22" y="222"/>
                </a:cubicBezTo>
                <a:cubicBezTo>
                  <a:pt x="22" y="219"/>
                  <a:pt x="23" y="215"/>
                  <a:pt x="24" y="211"/>
                </a:cubicBezTo>
                <a:cubicBezTo>
                  <a:pt x="28" y="212"/>
                  <a:pt x="57" y="218"/>
                  <a:pt x="57" y="218"/>
                </a:cubicBezTo>
                <a:cubicBezTo>
                  <a:pt x="57" y="216"/>
                  <a:pt x="57" y="216"/>
                  <a:pt x="57" y="216"/>
                </a:cubicBezTo>
                <a:cubicBezTo>
                  <a:pt x="63" y="192"/>
                  <a:pt x="77" y="168"/>
                  <a:pt x="77" y="168"/>
                </a:cubicBezTo>
                <a:cubicBezTo>
                  <a:pt x="78" y="166"/>
                  <a:pt x="78" y="166"/>
                  <a:pt x="78" y="166"/>
                </a:cubicBezTo>
                <a:cubicBezTo>
                  <a:pt x="65" y="159"/>
                  <a:pt x="65" y="159"/>
                  <a:pt x="65" y="159"/>
                </a:cubicBezTo>
                <a:cubicBezTo>
                  <a:pt x="64" y="161"/>
                  <a:pt x="64" y="161"/>
                  <a:pt x="64" y="161"/>
                </a:cubicBezTo>
                <a:cubicBezTo>
                  <a:pt x="62" y="164"/>
                  <a:pt x="59" y="168"/>
                  <a:pt x="58" y="171"/>
                </a:cubicBezTo>
                <a:cubicBezTo>
                  <a:pt x="57" y="170"/>
                  <a:pt x="54" y="169"/>
                  <a:pt x="51" y="168"/>
                </a:cubicBezTo>
                <a:cubicBezTo>
                  <a:pt x="53" y="164"/>
                  <a:pt x="55" y="160"/>
                  <a:pt x="56" y="158"/>
                </a:cubicBezTo>
                <a:cubicBezTo>
                  <a:pt x="57" y="156"/>
                  <a:pt x="57" y="156"/>
                  <a:pt x="57" y="156"/>
                </a:cubicBezTo>
                <a:cubicBezTo>
                  <a:pt x="57" y="156"/>
                  <a:pt x="50" y="151"/>
                  <a:pt x="47" y="150"/>
                </a:cubicBezTo>
                <a:cubicBezTo>
                  <a:pt x="49" y="148"/>
                  <a:pt x="51" y="144"/>
                  <a:pt x="53" y="140"/>
                </a:cubicBezTo>
                <a:cubicBezTo>
                  <a:pt x="56" y="142"/>
                  <a:pt x="83" y="158"/>
                  <a:pt x="83" y="158"/>
                </a:cubicBezTo>
                <a:cubicBezTo>
                  <a:pt x="84" y="156"/>
                  <a:pt x="84" y="156"/>
                  <a:pt x="84" y="156"/>
                </a:cubicBezTo>
                <a:cubicBezTo>
                  <a:pt x="96" y="135"/>
                  <a:pt x="116" y="116"/>
                  <a:pt x="116" y="116"/>
                </a:cubicBezTo>
                <a:cubicBezTo>
                  <a:pt x="118" y="114"/>
                  <a:pt x="118" y="114"/>
                  <a:pt x="118" y="114"/>
                </a:cubicBezTo>
                <a:cubicBezTo>
                  <a:pt x="107" y="103"/>
                  <a:pt x="107" y="103"/>
                  <a:pt x="107" y="103"/>
                </a:cubicBezTo>
                <a:cubicBezTo>
                  <a:pt x="105" y="105"/>
                  <a:pt x="105" y="105"/>
                  <a:pt x="105" y="105"/>
                </a:cubicBezTo>
                <a:cubicBezTo>
                  <a:pt x="104" y="107"/>
                  <a:pt x="99" y="111"/>
                  <a:pt x="97" y="113"/>
                </a:cubicBezTo>
                <a:cubicBezTo>
                  <a:pt x="96" y="112"/>
                  <a:pt x="94" y="110"/>
                  <a:pt x="92" y="108"/>
                </a:cubicBezTo>
                <a:cubicBezTo>
                  <a:pt x="95" y="105"/>
                  <a:pt x="97" y="102"/>
                  <a:pt x="99" y="100"/>
                </a:cubicBezTo>
                <a:cubicBezTo>
                  <a:pt x="101" y="98"/>
                  <a:pt x="101" y="98"/>
                  <a:pt x="101" y="98"/>
                </a:cubicBezTo>
                <a:cubicBezTo>
                  <a:pt x="101" y="98"/>
                  <a:pt x="95" y="92"/>
                  <a:pt x="93" y="90"/>
                </a:cubicBezTo>
                <a:cubicBezTo>
                  <a:pt x="95" y="88"/>
                  <a:pt x="98" y="85"/>
                  <a:pt x="101" y="82"/>
                </a:cubicBezTo>
                <a:cubicBezTo>
                  <a:pt x="104" y="85"/>
                  <a:pt x="124" y="108"/>
                  <a:pt x="124" y="108"/>
                </a:cubicBezTo>
                <a:cubicBezTo>
                  <a:pt x="126" y="106"/>
                  <a:pt x="126" y="106"/>
                  <a:pt x="126" y="106"/>
                </a:cubicBezTo>
                <a:cubicBezTo>
                  <a:pt x="144" y="89"/>
                  <a:pt x="168" y="77"/>
                  <a:pt x="168" y="77"/>
                </a:cubicBezTo>
                <a:cubicBezTo>
                  <a:pt x="170" y="76"/>
                  <a:pt x="170" y="76"/>
                  <a:pt x="170" y="76"/>
                </a:cubicBezTo>
                <a:cubicBezTo>
                  <a:pt x="163" y="62"/>
                  <a:pt x="163" y="62"/>
                  <a:pt x="163" y="62"/>
                </a:cubicBezTo>
                <a:cubicBezTo>
                  <a:pt x="161" y="63"/>
                  <a:pt x="161" y="63"/>
                  <a:pt x="161" y="63"/>
                </a:cubicBezTo>
                <a:cubicBezTo>
                  <a:pt x="159" y="65"/>
                  <a:pt x="153" y="67"/>
                  <a:pt x="151" y="68"/>
                </a:cubicBezTo>
                <a:cubicBezTo>
                  <a:pt x="150" y="67"/>
                  <a:pt x="149" y="65"/>
                  <a:pt x="147" y="62"/>
                </a:cubicBezTo>
                <a:cubicBezTo>
                  <a:pt x="151" y="60"/>
                  <a:pt x="154" y="58"/>
                  <a:pt x="157" y="57"/>
                </a:cubicBezTo>
                <a:cubicBezTo>
                  <a:pt x="159" y="56"/>
                  <a:pt x="159" y="56"/>
                  <a:pt x="159" y="56"/>
                </a:cubicBezTo>
                <a:cubicBezTo>
                  <a:pt x="159" y="56"/>
                  <a:pt x="155" y="48"/>
                  <a:pt x="153" y="45"/>
                </a:cubicBezTo>
                <a:cubicBezTo>
                  <a:pt x="156" y="44"/>
                  <a:pt x="159" y="42"/>
                  <a:pt x="164" y="41"/>
                </a:cubicBezTo>
                <a:cubicBezTo>
                  <a:pt x="165" y="44"/>
                  <a:pt x="178" y="71"/>
                  <a:pt x="178" y="71"/>
                </a:cubicBezTo>
                <a:cubicBezTo>
                  <a:pt x="180" y="70"/>
                  <a:pt x="180" y="70"/>
                  <a:pt x="180" y="70"/>
                </a:cubicBezTo>
                <a:cubicBezTo>
                  <a:pt x="203" y="60"/>
                  <a:pt x="230" y="55"/>
                  <a:pt x="231" y="55"/>
                </a:cubicBezTo>
                <a:cubicBezTo>
                  <a:pt x="233" y="54"/>
                  <a:pt x="233" y="54"/>
                  <a:pt x="233" y="54"/>
                </a:cubicBezTo>
                <a:cubicBezTo>
                  <a:pt x="230" y="39"/>
                  <a:pt x="230" y="39"/>
                  <a:pt x="230" y="39"/>
                </a:cubicBezTo>
                <a:cubicBezTo>
                  <a:pt x="227" y="40"/>
                  <a:pt x="227" y="40"/>
                  <a:pt x="227" y="40"/>
                </a:cubicBezTo>
                <a:cubicBezTo>
                  <a:pt x="225" y="41"/>
                  <a:pt x="219" y="41"/>
                  <a:pt x="216" y="41"/>
                </a:cubicBezTo>
                <a:cubicBezTo>
                  <a:pt x="216" y="40"/>
                  <a:pt x="215" y="38"/>
                  <a:pt x="214" y="35"/>
                </a:cubicBezTo>
                <a:cubicBezTo>
                  <a:pt x="219" y="33"/>
                  <a:pt x="223" y="32"/>
                  <a:pt x="225" y="32"/>
                </a:cubicBezTo>
                <a:cubicBezTo>
                  <a:pt x="227" y="32"/>
                  <a:pt x="227" y="32"/>
                  <a:pt x="227" y="32"/>
                </a:cubicBezTo>
                <a:cubicBezTo>
                  <a:pt x="227" y="32"/>
                  <a:pt x="226" y="23"/>
                  <a:pt x="226" y="20"/>
                </a:cubicBezTo>
                <a:cubicBezTo>
                  <a:pt x="228" y="20"/>
                  <a:pt x="232" y="19"/>
                  <a:pt x="237" y="19"/>
                </a:cubicBezTo>
                <a:cubicBezTo>
                  <a:pt x="237" y="22"/>
                  <a:pt x="242" y="53"/>
                  <a:pt x="242" y="53"/>
                </a:cubicBezTo>
                <a:cubicBezTo>
                  <a:pt x="244" y="52"/>
                  <a:pt x="244" y="52"/>
                  <a:pt x="244" y="52"/>
                </a:cubicBezTo>
                <a:cubicBezTo>
                  <a:pt x="268" y="49"/>
                  <a:pt x="296" y="53"/>
                  <a:pt x="296" y="53"/>
                </a:cubicBezTo>
                <a:cubicBezTo>
                  <a:pt x="298" y="53"/>
                  <a:pt x="298" y="53"/>
                  <a:pt x="298" y="53"/>
                </a:cubicBezTo>
                <a:cubicBezTo>
                  <a:pt x="300" y="38"/>
                  <a:pt x="300" y="38"/>
                  <a:pt x="300" y="38"/>
                </a:cubicBezTo>
                <a:cubicBezTo>
                  <a:pt x="297" y="38"/>
                  <a:pt x="297" y="38"/>
                  <a:pt x="297" y="38"/>
                </a:cubicBezTo>
                <a:cubicBezTo>
                  <a:pt x="294" y="38"/>
                  <a:pt x="289" y="37"/>
                  <a:pt x="286" y="36"/>
                </a:cubicBezTo>
                <a:cubicBezTo>
                  <a:pt x="286" y="35"/>
                  <a:pt x="286" y="32"/>
                  <a:pt x="287" y="29"/>
                </a:cubicBezTo>
                <a:cubicBezTo>
                  <a:pt x="291" y="29"/>
                  <a:pt x="295" y="29"/>
                  <a:pt x="298" y="30"/>
                </a:cubicBezTo>
                <a:cubicBezTo>
                  <a:pt x="300" y="30"/>
                  <a:pt x="300" y="30"/>
                  <a:pt x="300" y="30"/>
                </a:cubicBezTo>
                <a:cubicBezTo>
                  <a:pt x="300" y="30"/>
                  <a:pt x="301" y="22"/>
                  <a:pt x="302" y="19"/>
                </a:cubicBezTo>
                <a:cubicBezTo>
                  <a:pt x="304" y="19"/>
                  <a:pt x="309" y="20"/>
                  <a:pt x="313" y="21"/>
                </a:cubicBezTo>
                <a:cubicBezTo>
                  <a:pt x="312" y="24"/>
                  <a:pt x="307" y="54"/>
                  <a:pt x="307" y="54"/>
                </a:cubicBezTo>
                <a:cubicBezTo>
                  <a:pt x="309" y="55"/>
                  <a:pt x="309" y="55"/>
                  <a:pt x="309" y="55"/>
                </a:cubicBezTo>
                <a:cubicBezTo>
                  <a:pt x="333" y="59"/>
                  <a:pt x="358" y="71"/>
                  <a:pt x="358" y="71"/>
                </a:cubicBezTo>
                <a:cubicBezTo>
                  <a:pt x="360" y="72"/>
                  <a:pt x="360" y="72"/>
                  <a:pt x="360" y="72"/>
                </a:cubicBezTo>
                <a:cubicBezTo>
                  <a:pt x="366" y="57"/>
                  <a:pt x="366" y="57"/>
                  <a:pt x="366" y="57"/>
                </a:cubicBezTo>
                <a:cubicBezTo>
                  <a:pt x="364" y="57"/>
                  <a:pt x="364" y="57"/>
                  <a:pt x="364" y="57"/>
                </a:cubicBezTo>
                <a:cubicBezTo>
                  <a:pt x="361" y="56"/>
                  <a:pt x="356" y="53"/>
                  <a:pt x="354" y="51"/>
                </a:cubicBezTo>
                <a:cubicBezTo>
                  <a:pt x="354" y="50"/>
                  <a:pt x="355" y="48"/>
                  <a:pt x="356" y="45"/>
                </a:cubicBezTo>
                <a:cubicBezTo>
                  <a:pt x="360" y="46"/>
                  <a:pt x="364" y="48"/>
                  <a:pt x="367" y="49"/>
                </a:cubicBezTo>
                <a:cubicBezTo>
                  <a:pt x="369" y="50"/>
                  <a:pt x="369" y="50"/>
                  <a:pt x="369" y="50"/>
                </a:cubicBezTo>
                <a:cubicBezTo>
                  <a:pt x="369" y="50"/>
                  <a:pt x="373" y="42"/>
                  <a:pt x="374" y="40"/>
                </a:cubicBezTo>
                <a:cubicBezTo>
                  <a:pt x="376" y="41"/>
                  <a:pt x="380" y="42"/>
                  <a:pt x="384" y="45"/>
                </a:cubicBezTo>
                <a:cubicBezTo>
                  <a:pt x="382" y="48"/>
                  <a:pt x="368" y="75"/>
                  <a:pt x="368" y="75"/>
                </a:cubicBezTo>
                <a:cubicBezTo>
                  <a:pt x="370" y="76"/>
                  <a:pt x="370" y="76"/>
                  <a:pt x="370" y="76"/>
                </a:cubicBezTo>
                <a:cubicBezTo>
                  <a:pt x="392" y="87"/>
                  <a:pt x="412" y="106"/>
                  <a:pt x="412" y="106"/>
                </a:cubicBezTo>
                <a:cubicBezTo>
                  <a:pt x="414" y="107"/>
                  <a:pt x="414" y="107"/>
                  <a:pt x="414" y="107"/>
                </a:cubicBezTo>
                <a:cubicBezTo>
                  <a:pt x="424" y="96"/>
                  <a:pt x="424" y="96"/>
                  <a:pt x="424" y="96"/>
                </a:cubicBezTo>
                <a:cubicBezTo>
                  <a:pt x="422" y="94"/>
                  <a:pt x="422" y="94"/>
                  <a:pt x="422" y="94"/>
                </a:cubicBezTo>
                <a:cubicBezTo>
                  <a:pt x="420" y="92"/>
                  <a:pt x="416" y="88"/>
                  <a:pt x="414" y="86"/>
                </a:cubicBezTo>
                <a:cubicBezTo>
                  <a:pt x="415" y="85"/>
                  <a:pt x="416" y="83"/>
                  <a:pt x="418" y="81"/>
                </a:cubicBezTo>
                <a:cubicBezTo>
                  <a:pt x="422" y="83"/>
                  <a:pt x="425" y="86"/>
                  <a:pt x="427" y="88"/>
                </a:cubicBezTo>
                <a:cubicBezTo>
                  <a:pt x="429" y="89"/>
                  <a:pt x="429" y="89"/>
                  <a:pt x="429" y="89"/>
                </a:cubicBezTo>
                <a:cubicBezTo>
                  <a:pt x="429" y="89"/>
                  <a:pt x="435" y="83"/>
                  <a:pt x="437" y="81"/>
                </a:cubicBezTo>
                <a:cubicBezTo>
                  <a:pt x="438" y="82"/>
                  <a:pt x="442" y="85"/>
                  <a:pt x="445" y="89"/>
                </a:cubicBezTo>
                <a:cubicBezTo>
                  <a:pt x="442" y="91"/>
                  <a:pt x="421" y="114"/>
                  <a:pt x="421" y="114"/>
                </a:cubicBezTo>
                <a:cubicBezTo>
                  <a:pt x="422" y="115"/>
                  <a:pt x="422" y="115"/>
                  <a:pt x="422" y="115"/>
                </a:cubicBezTo>
                <a:cubicBezTo>
                  <a:pt x="441" y="132"/>
                  <a:pt x="455" y="156"/>
                  <a:pt x="455" y="156"/>
                </a:cubicBezTo>
                <a:cubicBezTo>
                  <a:pt x="456" y="158"/>
                  <a:pt x="456" y="158"/>
                  <a:pt x="456" y="158"/>
                </a:cubicBezTo>
                <a:cubicBezTo>
                  <a:pt x="469" y="149"/>
                  <a:pt x="469" y="149"/>
                  <a:pt x="469" y="149"/>
                </a:cubicBezTo>
                <a:cubicBezTo>
                  <a:pt x="468" y="147"/>
                  <a:pt x="468" y="147"/>
                  <a:pt x="468" y="147"/>
                </a:cubicBezTo>
                <a:cubicBezTo>
                  <a:pt x="466" y="145"/>
                  <a:pt x="463" y="140"/>
                  <a:pt x="462" y="137"/>
                </a:cubicBezTo>
                <a:cubicBezTo>
                  <a:pt x="463" y="137"/>
                  <a:pt x="465" y="135"/>
                  <a:pt x="468" y="133"/>
                </a:cubicBezTo>
                <a:cubicBezTo>
                  <a:pt x="470" y="137"/>
                  <a:pt x="473" y="140"/>
                  <a:pt x="474" y="142"/>
                </a:cubicBezTo>
                <a:cubicBezTo>
                  <a:pt x="475" y="144"/>
                  <a:pt x="475" y="144"/>
                  <a:pt x="475" y="144"/>
                </a:cubicBezTo>
                <a:cubicBezTo>
                  <a:pt x="475" y="144"/>
                  <a:pt x="483" y="140"/>
                  <a:pt x="485" y="138"/>
                </a:cubicBezTo>
                <a:cubicBezTo>
                  <a:pt x="486" y="140"/>
                  <a:pt x="489" y="144"/>
                  <a:pt x="491" y="148"/>
                </a:cubicBezTo>
                <a:cubicBezTo>
                  <a:pt x="488" y="150"/>
                  <a:pt x="461" y="166"/>
                  <a:pt x="461" y="166"/>
                </a:cubicBezTo>
                <a:cubicBezTo>
                  <a:pt x="462" y="167"/>
                  <a:pt x="462" y="167"/>
                  <a:pt x="462" y="167"/>
                </a:cubicBezTo>
                <a:cubicBezTo>
                  <a:pt x="475" y="188"/>
                  <a:pt x="482" y="216"/>
                  <a:pt x="482" y="216"/>
                </a:cubicBezTo>
                <a:cubicBezTo>
                  <a:pt x="482" y="218"/>
                  <a:pt x="482" y="218"/>
                  <a:pt x="482" y="218"/>
                </a:cubicBezTo>
                <a:cubicBezTo>
                  <a:pt x="497" y="214"/>
                  <a:pt x="497" y="214"/>
                  <a:pt x="497" y="214"/>
                </a:cubicBezTo>
                <a:cubicBezTo>
                  <a:pt x="496" y="212"/>
                  <a:pt x="496" y="212"/>
                  <a:pt x="496" y="212"/>
                </a:cubicBezTo>
                <a:cubicBezTo>
                  <a:pt x="495" y="209"/>
                  <a:pt x="494" y="203"/>
                  <a:pt x="494" y="200"/>
                </a:cubicBezTo>
                <a:cubicBezTo>
                  <a:pt x="495" y="200"/>
                  <a:pt x="497" y="199"/>
                  <a:pt x="500" y="198"/>
                </a:cubicBezTo>
                <a:cubicBezTo>
                  <a:pt x="502" y="202"/>
                  <a:pt x="503" y="206"/>
                  <a:pt x="504" y="209"/>
                </a:cubicBezTo>
                <a:cubicBezTo>
                  <a:pt x="504" y="211"/>
                  <a:pt x="504" y="211"/>
                  <a:pt x="504" y="211"/>
                </a:cubicBezTo>
                <a:cubicBezTo>
                  <a:pt x="504" y="211"/>
                  <a:pt x="513" y="209"/>
                  <a:pt x="516" y="208"/>
                </a:cubicBezTo>
                <a:cubicBezTo>
                  <a:pt x="516" y="210"/>
                  <a:pt x="518" y="215"/>
                  <a:pt x="518" y="219"/>
                </a:cubicBezTo>
                <a:cubicBezTo>
                  <a:pt x="515" y="220"/>
                  <a:pt x="484" y="227"/>
                  <a:pt x="484" y="227"/>
                </a:cubicBezTo>
                <a:cubicBezTo>
                  <a:pt x="485" y="229"/>
                  <a:pt x="485" y="229"/>
                  <a:pt x="485" y="229"/>
                </a:cubicBezTo>
                <a:cubicBezTo>
                  <a:pt x="488" y="243"/>
                  <a:pt x="489" y="259"/>
                  <a:pt x="489" y="269"/>
                </a:cubicBezTo>
                <a:cubicBezTo>
                  <a:pt x="489" y="276"/>
                  <a:pt x="489" y="280"/>
                  <a:pt x="489" y="280"/>
                </a:cubicBezTo>
                <a:cubicBezTo>
                  <a:pt x="489" y="283"/>
                  <a:pt x="489" y="283"/>
                  <a:pt x="489" y="283"/>
                </a:cubicBezTo>
                <a:cubicBezTo>
                  <a:pt x="504" y="283"/>
                  <a:pt x="504" y="283"/>
                  <a:pt x="504" y="283"/>
                </a:cubicBezTo>
                <a:cubicBezTo>
                  <a:pt x="504" y="280"/>
                  <a:pt x="504" y="280"/>
                  <a:pt x="504" y="280"/>
                </a:cubicBezTo>
                <a:cubicBezTo>
                  <a:pt x="504" y="280"/>
                  <a:pt x="504" y="280"/>
                  <a:pt x="504" y="279"/>
                </a:cubicBezTo>
                <a:cubicBezTo>
                  <a:pt x="504" y="276"/>
                  <a:pt x="504" y="271"/>
                  <a:pt x="505" y="269"/>
                </a:cubicBezTo>
                <a:cubicBezTo>
                  <a:pt x="506" y="269"/>
                  <a:pt x="508" y="269"/>
                  <a:pt x="512" y="269"/>
                </a:cubicBezTo>
                <a:cubicBezTo>
                  <a:pt x="512" y="272"/>
                  <a:pt x="512" y="275"/>
                  <a:pt x="512" y="277"/>
                </a:cubicBezTo>
                <a:cubicBezTo>
                  <a:pt x="512" y="278"/>
                  <a:pt x="512" y="279"/>
                  <a:pt x="512" y="280"/>
                </a:cubicBezTo>
                <a:cubicBezTo>
                  <a:pt x="512" y="282"/>
                  <a:pt x="512" y="282"/>
                  <a:pt x="512" y="282"/>
                </a:cubicBezTo>
                <a:cubicBezTo>
                  <a:pt x="512" y="282"/>
                  <a:pt x="521" y="283"/>
                  <a:pt x="523" y="283"/>
                </a:cubicBezTo>
                <a:cubicBezTo>
                  <a:pt x="523" y="283"/>
                  <a:pt x="523" y="283"/>
                  <a:pt x="523" y="284"/>
                </a:cubicBezTo>
                <a:cubicBezTo>
                  <a:pt x="523" y="287"/>
                  <a:pt x="523" y="290"/>
                  <a:pt x="523" y="294"/>
                </a:cubicBezTo>
                <a:cubicBezTo>
                  <a:pt x="519" y="294"/>
                  <a:pt x="488" y="291"/>
                  <a:pt x="488" y="291"/>
                </a:cubicBezTo>
                <a:cubicBezTo>
                  <a:pt x="488" y="294"/>
                  <a:pt x="488" y="294"/>
                  <a:pt x="488" y="294"/>
                </a:cubicBezTo>
                <a:cubicBezTo>
                  <a:pt x="486" y="318"/>
                  <a:pt x="476" y="344"/>
                  <a:pt x="476" y="344"/>
                </a:cubicBezTo>
                <a:cubicBezTo>
                  <a:pt x="475" y="346"/>
                  <a:pt x="475" y="346"/>
                  <a:pt x="475" y="346"/>
                </a:cubicBezTo>
                <a:cubicBezTo>
                  <a:pt x="490" y="351"/>
                  <a:pt x="490" y="351"/>
                  <a:pt x="490" y="351"/>
                </a:cubicBezTo>
                <a:cubicBezTo>
                  <a:pt x="491" y="349"/>
                  <a:pt x="491" y="349"/>
                  <a:pt x="491" y="349"/>
                </a:cubicBezTo>
                <a:cubicBezTo>
                  <a:pt x="491" y="346"/>
                  <a:pt x="494" y="341"/>
                  <a:pt x="495" y="338"/>
                </a:cubicBezTo>
                <a:cubicBezTo>
                  <a:pt x="496" y="339"/>
                  <a:pt x="499" y="339"/>
                  <a:pt x="502" y="340"/>
                </a:cubicBezTo>
                <a:cubicBezTo>
                  <a:pt x="501" y="344"/>
                  <a:pt x="500" y="349"/>
                  <a:pt x="499" y="351"/>
                </a:cubicBezTo>
                <a:cubicBezTo>
                  <a:pt x="498" y="353"/>
                  <a:pt x="498" y="353"/>
                  <a:pt x="498" y="353"/>
                </a:cubicBezTo>
                <a:cubicBezTo>
                  <a:pt x="498" y="353"/>
                  <a:pt x="506" y="356"/>
                  <a:pt x="509" y="357"/>
                </a:cubicBezTo>
                <a:cubicBezTo>
                  <a:pt x="508" y="359"/>
                  <a:pt x="506" y="364"/>
                  <a:pt x="504" y="368"/>
                </a:cubicBezTo>
                <a:cubicBezTo>
                  <a:pt x="501" y="366"/>
                  <a:pt x="472" y="354"/>
                  <a:pt x="472" y="354"/>
                </a:cubicBezTo>
                <a:cubicBezTo>
                  <a:pt x="472" y="354"/>
                  <a:pt x="472" y="358"/>
                  <a:pt x="472" y="358"/>
                </a:cubicBezTo>
                <a:cubicBezTo>
                  <a:pt x="462" y="381"/>
                  <a:pt x="445" y="402"/>
                  <a:pt x="445" y="402"/>
                </a:cubicBezTo>
                <a:cubicBezTo>
                  <a:pt x="444" y="404"/>
                  <a:pt x="444" y="404"/>
                  <a:pt x="444" y="404"/>
                </a:cubicBezTo>
                <a:cubicBezTo>
                  <a:pt x="456" y="413"/>
                  <a:pt x="456" y="413"/>
                  <a:pt x="456" y="413"/>
                </a:cubicBezTo>
                <a:cubicBezTo>
                  <a:pt x="457" y="411"/>
                  <a:pt x="457" y="411"/>
                  <a:pt x="457" y="411"/>
                </a:cubicBezTo>
                <a:cubicBezTo>
                  <a:pt x="459" y="409"/>
                  <a:pt x="463" y="405"/>
                  <a:pt x="465" y="402"/>
                </a:cubicBezTo>
                <a:cubicBezTo>
                  <a:pt x="466" y="403"/>
                  <a:pt x="468" y="405"/>
                  <a:pt x="470" y="407"/>
                </a:cubicBezTo>
                <a:cubicBezTo>
                  <a:pt x="468" y="410"/>
                  <a:pt x="466" y="414"/>
                  <a:pt x="464" y="416"/>
                </a:cubicBezTo>
                <a:cubicBezTo>
                  <a:pt x="463" y="417"/>
                  <a:pt x="463" y="417"/>
                  <a:pt x="463" y="417"/>
                </a:cubicBezTo>
                <a:cubicBezTo>
                  <a:pt x="463" y="417"/>
                  <a:pt x="469" y="423"/>
                  <a:pt x="472" y="425"/>
                </a:cubicBezTo>
                <a:cubicBezTo>
                  <a:pt x="470" y="427"/>
                  <a:pt x="468" y="430"/>
                  <a:pt x="464" y="433"/>
                </a:cubicBezTo>
                <a:cubicBezTo>
                  <a:pt x="462" y="431"/>
                  <a:pt x="438" y="411"/>
                  <a:pt x="438" y="411"/>
                </a:cubicBezTo>
                <a:cubicBezTo>
                  <a:pt x="436" y="413"/>
                  <a:pt x="436" y="413"/>
                  <a:pt x="436" y="413"/>
                </a:cubicBezTo>
                <a:cubicBezTo>
                  <a:pt x="421" y="432"/>
                  <a:pt x="398" y="447"/>
                  <a:pt x="398" y="448"/>
                </a:cubicBezTo>
                <a:cubicBezTo>
                  <a:pt x="396" y="449"/>
                  <a:pt x="396" y="449"/>
                  <a:pt x="396" y="449"/>
                </a:cubicBezTo>
                <a:cubicBezTo>
                  <a:pt x="405" y="461"/>
                  <a:pt x="405" y="461"/>
                  <a:pt x="405" y="461"/>
                </a:cubicBezTo>
                <a:cubicBezTo>
                  <a:pt x="407" y="460"/>
                  <a:pt x="407" y="460"/>
                  <a:pt x="407" y="460"/>
                </a:cubicBezTo>
                <a:cubicBezTo>
                  <a:pt x="409" y="458"/>
                  <a:pt x="414" y="455"/>
                  <a:pt x="416" y="453"/>
                </a:cubicBezTo>
                <a:cubicBezTo>
                  <a:pt x="417" y="454"/>
                  <a:pt x="419" y="456"/>
                  <a:pt x="421" y="459"/>
                </a:cubicBezTo>
                <a:cubicBezTo>
                  <a:pt x="417" y="462"/>
                  <a:pt x="414" y="464"/>
                  <a:pt x="412" y="466"/>
                </a:cubicBezTo>
                <a:cubicBezTo>
                  <a:pt x="410" y="467"/>
                  <a:pt x="410" y="467"/>
                  <a:pt x="410" y="467"/>
                </a:cubicBezTo>
                <a:cubicBezTo>
                  <a:pt x="410" y="467"/>
                  <a:pt x="415" y="474"/>
                  <a:pt x="417" y="477"/>
                </a:cubicBezTo>
                <a:cubicBezTo>
                  <a:pt x="415" y="478"/>
                  <a:pt x="411" y="481"/>
                  <a:pt x="407" y="483"/>
                </a:cubicBezTo>
                <a:cubicBezTo>
                  <a:pt x="405" y="480"/>
                  <a:pt x="389" y="454"/>
                  <a:pt x="389" y="454"/>
                </a:cubicBezTo>
                <a:cubicBezTo>
                  <a:pt x="387" y="455"/>
                  <a:pt x="387" y="455"/>
                  <a:pt x="387" y="455"/>
                </a:cubicBezTo>
                <a:cubicBezTo>
                  <a:pt x="367" y="469"/>
                  <a:pt x="341" y="477"/>
                  <a:pt x="341" y="477"/>
                </a:cubicBezTo>
                <a:cubicBezTo>
                  <a:pt x="338" y="478"/>
                  <a:pt x="338" y="478"/>
                  <a:pt x="338" y="478"/>
                </a:cubicBezTo>
                <a:cubicBezTo>
                  <a:pt x="344" y="492"/>
                  <a:pt x="344" y="492"/>
                  <a:pt x="344" y="492"/>
                </a:cubicBezTo>
                <a:cubicBezTo>
                  <a:pt x="346" y="492"/>
                  <a:pt x="346" y="492"/>
                  <a:pt x="346" y="492"/>
                </a:cubicBezTo>
                <a:cubicBezTo>
                  <a:pt x="348" y="490"/>
                  <a:pt x="354" y="489"/>
                  <a:pt x="357" y="488"/>
                </a:cubicBezTo>
                <a:cubicBezTo>
                  <a:pt x="357" y="489"/>
                  <a:pt x="358" y="492"/>
                  <a:pt x="359" y="495"/>
                </a:cubicBezTo>
                <a:cubicBezTo>
                  <a:pt x="355" y="497"/>
                  <a:pt x="351" y="498"/>
                  <a:pt x="349" y="499"/>
                </a:cubicBezTo>
                <a:cubicBezTo>
                  <a:pt x="347" y="500"/>
                  <a:pt x="347" y="500"/>
                  <a:pt x="347" y="500"/>
                </a:cubicBezTo>
                <a:cubicBezTo>
                  <a:pt x="347" y="500"/>
                  <a:pt x="349" y="508"/>
                  <a:pt x="350" y="511"/>
                </a:cubicBezTo>
                <a:cubicBezTo>
                  <a:pt x="348" y="512"/>
                  <a:pt x="344" y="513"/>
                  <a:pt x="339" y="514"/>
                </a:cubicBezTo>
                <a:cubicBezTo>
                  <a:pt x="338" y="510"/>
                  <a:pt x="330" y="481"/>
                  <a:pt x="330" y="481"/>
                </a:cubicBezTo>
                <a:cubicBezTo>
                  <a:pt x="328" y="482"/>
                  <a:pt x="328" y="482"/>
                  <a:pt x="328" y="482"/>
                </a:cubicBezTo>
                <a:cubicBezTo>
                  <a:pt x="305" y="489"/>
                  <a:pt x="277" y="489"/>
                  <a:pt x="277" y="489"/>
                </a:cubicBezTo>
                <a:cubicBezTo>
                  <a:pt x="275" y="489"/>
                  <a:pt x="275" y="489"/>
                  <a:pt x="275" y="489"/>
                </a:cubicBezTo>
                <a:cubicBezTo>
                  <a:pt x="275" y="505"/>
                  <a:pt x="275" y="505"/>
                  <a:pt x="275" y="505"/>
                </a:cubicBezTo>
                <a:cubicBezTo>
                  <a:pt x="277" y="504"/>
                  <a:pt x="277" y="504"/>
                  <a:pt x="277" y="504"/>
                </a:cubicBezTo>
                <a:cubicBezTo>
                  <a:pt x="280" y="504"/>
                  <a:pt x="286" y="504"/>
                  <a:pt x="289" y="505"/>
                </a:cubicBezTo>
                <a:cubicBezTo>
                  <a:pt x="289" y="506"/>
                  <a:pt x="289" y="508"/>
                  <a:pt x="289" y="512"/>
                </a:cubicBezTo>
                <a:cubicBezTo>
                  <a:pt x="285" y="512"/>
                  <a:pt x="281" y="513"/>
                  <a:pt x="278" y="512"/>
                </a:cubicBezTo>
                <a:cubicBezTo>
                  <a:pt x="276" y="512"/>
                  <a:pt x="276" y="512"/>
                  <a:pt x="276" y="512"/>
                </a:cubicBezTo>
                <a:cubicBezTo>
                  <a:pt x="276" y="512"/>
                  <a:pt x="276" y="521"/>
                  <a:pt x="276" y="524"/>
                </a:cubicBezTo>
                <a:cubicBezTo>
                  <a:pt x="274" y="524"/>
                  <a:pt x="269" y="524"/>
                  <a:pt x="265" y="524"/>
                </a:cubicBezTo>
                <a:cubicBezTo>
                  <a:pt x="265" y="524"/>
                  <a:pt x="265" y="524"/>
                  <a:pt x="265" y="524"/>
                </a:cubicBezTo>
                <a:close/>
                <a:moveTo>
                  <a:pt x="424" y="456"/>
                </a:moveTo>
                <a:cubicBezTo>
                  <a:pt x="421" y="453"/>
                  <a:pt x="417" y="448"/>
                  <a:pt x="417" y="448"/>
                </a:cubicBezTo>
                <a:cubicBezTo>
                  <a:pt x="416" y="449"/>
                  <a:pt x="416" y="449"/>
                  <a:pt x="416" y="449"/>
                </a:cubicBezTo>
                <a:cubicBezTo>
                  <a:pt x="416" y="449"/>
                  <a:pt x="410" y="452"/>
                  <a:pt x="406" y="455"/>
                </a:cubicBezTo>
                <a:cubicBezTo>
                  <a:pt x="404" y="453"/>
                  <a:pt x="403" y="452"/>
                  <a:pt x="402" y="450"/>
                </a:cubicBezTo>
                <a:cubicBezTo>
                  <a:pt x="408" y="446"/>
                  <a:pt x="425" y="433"/>
                  <a:pt x="438" y="417"/>
                </a:cubicBezTo>
                <a:cubicBezTo>
                  <a:pt x="441" y="419"/>
                  <a:pt x="464" y="439"/>
                  <a:pt x="464" y="439"/>
                </a:cubicBezTo>
                <a:cubicBezTo>
                  <a:pt x="466" y="438"/>
                  <a:pt x="466" y="438"/>
                  <a:pt x="466" y="438"/>
                </a:cubicBezTo>
                <a:cubicBezTo>
                  <a:pt x="472" y="433"/>
                  <a:pt x="476" y="426"/>
                  <a:pt x="476" y="425"/>
                </a:cubicBezTo>
                <a:cubicBezTo>
                  <a:pt x="477" y="424"/>
                  <a:pt x="477" y="424"/>
                  <a:pt x="477" y="424"/>
                </a:cubicBezTo>
                <a:cubicBezTo>
                  <a:pt x="477" y="424"/>
                  <a:pt x="471" y="418"/>
                  <a:pt x="469" y="417"/>
                </a:cubicBezTo>
                <a:cubicBezTo>
                  <a:pt x="470" y="415"/>
                  <a:pt x="472" y="412"/>
                  <a:pt x="474" y="409"/>
                </a:cubicBezTo>
                <a:cubicBezTo>
                  <a:pt x="477" y="411"/>
                  <a:pt x="483" y="415"/>
                  <a:pt x="483" y="415"/>
                </a:cubicBezTo>
                <a:cubicBezTo>
                  <a:pt x="484" y="413"/>
                  <a:pt x="484" y="413"/>
                  <a:pt x="484" y="413"/>
                </a:cubicBezTo>
                <a:cubicBezTo>
                  <a:pt x="486" y="410"/>
                  <a:pt x="490" y="404"/>
                  <a:pt x="492" y="402"/>
                </a:cubicBezTo>
                <a:cubicBezTo>
                  <a:pt x="493" y="403"/>
                  <a:pt x="496" y="404"/>
                  <a:pt x="498" y="405"/>
                </a:cubicBezTo>
                <a:cubicBezTo>
                  <a:pt x="485" y="428"/>
                  <a:pt x="467" y="447"/>
                  <a:pt x="462" y="452"/>
                </a:cubicBezTo>
                <a:cubicBezTo>
                  <a:pt x="456" y="446"/>
                  <a:pt x="439" y="431"/>
                  <a:pt x="439" y="430"/>
                </a:cubicBezTo>
                <a:cubicBezTo>
                  <a:pt x="437" y="428"/>
                  <a:pt x="437" y="428"/>
                  <a:pt x="437" y="428"/>
                </a:cubicBezTo>
                <a:cubicBezTo>
                  <a:pt x="435" y="430"/>
                  <a:pt x="435" y="430"/>
                  <a:pt x="435" y="430"/>
                </a:cubicBezTo>
                <a:cubicBezTo>
                  <a:pt x="433" y="433"/>
                  <a:pt x="426" y="439"/>
                  <a:pt x="425" y="439"/>
                </a:cubicBezTo>
                <a:cubicBezTo>
                  <a:pt x="424" y="441"/>
                  <a:pt x="424" y="441"/>
                  <a:pt x="424" y="441"/>
                </a:cubicBezTo>
                <a:cubicBezTo>
                  <a:pt x="424" y="441"/>
                  <a:pt x="430" y="447"/>
                  <a:pt x="432" y="448"/>
                </a:cubicBezTo>
                <a:cubicBezTo>
                  <a:pt x="430" y="450"/>
                  <a:pt x="427" y="453"/>
                  <a:pt x="424" y="456"/>
                </a:cubicBezTo>
                <a:cubicBezTo>
                  <a:pt x="424" y="456"/>
                  <a:pt x="424" y="456"/>
                  <a:pt x="424" y="456"/>
                </a:cubicBezTo>
                <a:close/>
                <a:moveTo>
                  <a:pt x="463" y="398"/>
                </a:moveTo>
                <a:cubicBezTo>
                  <a:pt x="463" y="398"/>
                  <a:pt x="458" y="403"/>
                  <a:pt x="455" y="407"/>
                </a:cubicBezTo>
                <a:cubicBezTo>
                  <a:pt x="453" y="406"/>
                  <a:pt x="451" y="404"/>
                  <a:pt x="450" y="403"/>
                </a:cubicBezTo>
                <a:cubicBezTo>
                  <a:pt x="454" y="398"/>
                  <a:pt x="467" y="380"/>
                  <a:pt x="476" y="361"/>
                </a:cubicBezTo>
                <a:cubicBezTo>
                  <a:pt x="479" y="362"/>
                  <a:pt x="506" y="373"/>
                  <a:pt x="506" y="373"/>
                </a:cubicBezTo>
                <a:cubicBezTo>
                  <a:pt x="507" y="371"/>
                  <a:pt x="507" y="371"/>
                  <a:pt x="507" y="371"/>
                </a:cubicBezTo>
                <a:cubicBezTo>
                  <a:pt x="511" y="365"/>
                  <a:pt x="513" y="357"/>
                  <a:pt x="513" y="356"/>
                </a:cubicBezTo>
                <a:cubicBezTo>
                  <a:pt x="514" y="354"/>
                  <a:pt x="514" y="354"/>
                  <a:pt x="514" y="354"/>
                </a:cubicBezTo>
                <a:cubicBezTo>
                  <a:pt x="514" y="354"/>
                  <a:pt x="506" y="351"/>
                  <a:pt x="503" y="351"/>
                </a:cubicBezTo>
                <a:cubicBezTo>
                  <a:pt x="504" y="348"/>
                  <a:pt x="505" y="345"/>
                  <a:pt x="506" y="341"/>
                </a:cubicBezTo>
                <a:cubicBezTo>
                  <a:pt x="510" y="343"/>
                  <a:pt x="516" y="345"/>
                  <a:pt x="516" y="345"/>
                </a:cubicBezTo>
                <a:cubicBezTo>
                  <a:pt x="517" y="342"/>
                  <a:pt x="517" y="342"/>
                  <a:pt x="517" y="342"/>
                </a:cubicBezTo>
                <a:cubicBezTo>
                  <a:pt x="518" y="339"/>
                  <a:pt x="519" y="332"/>
                  <a:pt x="520" y="329"/>
                </a:cubicBezTo>
                <a:cubicBezTo>
                  <a:pt x="522" y="329"/>
                  <a:pt x="525" y="330"/>
                  <a:pt x="527" y="330"/>
                </a:cubicBezTo>
                <a:cubicBezTo>
                  <a:pt x="523" y="356"/>
                  <a:pt x="511" y="380"/>
                  <a:pt x="508" y="387"/>
                </a:cubicBezTo>
                <a:cubicBezTo>
                  <a:pt x="501" y="383"/>
                  <a:pt x="482" y="375"/>
                  <a:pt x="479" y="374"/>
                </a:cubicBezTo>
                <a:cubicBezTo>
                  <a:pt x="478" y="373"/>
                  <a:pt x="478" y="373"/>
                  <a:pt x="478" y="373"/>
                </a:cubicBezTo>
                <a:cubicBezTo>
                  <a:pt x="477" y="375"/>
                  <a:pt x="477" y="375"/>
                  <a:pt x="477" y="375"/>
                </a:cubicBezTo>
                <a:cubicBezTo>
                  <a:pt x="475" y="378"/>
                  <a:pt x="470" y="386"/>
                  <a:pt x="470" y="386"/>
                </a:cubicBezTo>
                <a:cubicBezTo>
                  <a:pt x="468" y="388"/>
                  <a:pt x="468" y="388"/>
                  <a:pt x="468" y="388"/>
                </a:cubicBezTo>
                <a:cubicBezTo>
                  <a:pt x="468" y="388"/>
                  <a:pt x="476" y="392"/>
                  <a:pt x="478" y="393"/>
                </a:cubicBezTo>
                <a:cubicBezTo>
                  <a:pt x="477" y="396"/>
                  <a:pt x="475" y="399"/>
                  <a:pt x="473" y="403"/>
                </a:cubicBezTo>
                <a:cubicBezTo>
                  <a:pt x="469" y="400"/>
                  <a:pt x="464" y="397"/>
                  <a:pt x="464" y="397"/>
                </a:cubicBezTo>
                <a:cubicBezTo>
                  <a:pt x="463" y="398"/>
                  <a:pt x="463" y="398"/>
                  <a:pt x="463" y="398"/>
                </a:cubicBezTo>
                <a:close/>
                <a:moveTo>
                  <a:pt x="42" y="402"/>
                </a:moveTo>
                <a:cubicBezTo>
                  <a:pt x="27" y="381"/>
                  <a:pt x="19" y="356"/>
                  <a:pt x="17" y="349"/>
                </a:cubicBezTo>
                <a:cubicBezTo>
                  <a:pt x="25" y="346"/>
                  <a:pt x="47" y="339"/>
                  <a:pt x="48" y="339"/>
                </a:cubicBezTo>
                <a:cubicBezTo>
                  <a:pt x="50" y="338"/>
                  <a:pt x="50" y="338"/>
                  <a:pt x="50" y="338"/>
                </a:cubicBezTo>
                <a:cubicBezTo>
                  <a:pt x="49" y="336"/>
                  <a:pt x="49" y="336"/>
                  <a:pt x="49" y="336"/>
                </a:cubicBezTo>
                <a:cubicBezTo>
                  <a:pt x="48" y="332"/>
                  <a:pt x="46" y="323"/>
                  <a:pt x="46" y="323"/>
                </a:cubicBezTo>
                <a:cubicBezTo>
                  <a:pt x="46" y="321"/>
                  <a:pt x="46" y="321"/>
                  <a:pt x="46" y="321"/>
                </a:cubicBezTo>
                <a:cubicBezTo>
                  <a:pt x="46" y="321"/>
                  <a:pt x="38" y="323"/>
                  <a:pt x="35" y="324"/>
                </a:cubicBezTo>
                <a:cubicBezTo>
                  <a:pt x="34" y="322"/>
                  <a:pt x="33" y="318"/>
                  <a:pt x="32" y="313"/>
                </a:cubicBezTo>
                <a:cubicBezTo>
                  <a:pt x="37" y="313"/>
                  <a:pt x="43" y="312"/>
                  <a:pt x="43" y="312"/>
                </a:cubicBezTo>
                <a:cubicBezTo>
                  <a:pt x="43" y="310"/>
                  <a:pt x="43" y="310"/>
                  <a:pt x="43" y="310"/>
                </a:cubicBezTo>
                <a:cubicBezTo>
                  <a:pt x="43" y="310"/>
                  <a:pt x="43" y="309"/>
                  <a:pt x="43" y="307"/>
                </a:cubicBezTo>
                <a:cubicBezTo>
                  <a:pt x="43" y="305"/>
                  <a:pt x="43" y="301"/>
                  <a:pt x="43" y="298"/>
                </a:cubicBezTo>
                <a:cubicBezTo>
                  <a:pt x="45" y="298"/>
                  <a:pt x="47" y="297"/>
                  <a:pt x="49" y="297"/>
                </a:cubicBezTo>
                <a:cubicBezTo>
                  <a:pt x="50" y="304"/>
                  <a:pt x="52" y="325"/>
                  <a:pt x="59" y="345"/>
                </a:cubicBezTo>
                <a:cubicBezTo>
                  <a:pt x="56" y="346"/>
                  <a:pt x="28" y="357"/>
                  <a:pt x="28" y="357"/>
                </a:cubicBezTo>
                <a:cubicBezTo>
                  <a:pt x="28" y="359"/>
                  <a:pt x="28" y="359"/>
                  <a:pt x="28" y="359"/>
                </a:cubicBezTo>
                <a:cubicBezTo>
                  <a:pt x="30" y="367"/>
                  <a:pt x="34" y="374"/>
                  <a:pt x="34" y="374"/>
                </a:cubicBezTo>
                <a:cubicBezTo>
                  <a:pt x="35" y="376"/>
                  <a:pt x="35" y="376"/>
                  <a:pt x="35" y="376"/>
                </a:cubicBezTo>
                <a:cubicBezTo>
                  <a:pt x="35" y="376"/>
                  <a:pt x="43" y="372"/>
                  <a:pt x="45" y="371"/>
                </a:cubicBezTo>
                <a:cubicBezTo>
                  <a:pt x="46" y="374"/>
                  <a:pt x="48" y="377"/>
                  <a:pt x="50" y="380"/>
                </a:cubicBezTo>
                <a:cubicBezTo>
                  <a:pt x="46" y="382"/>
                  <a:pt x="40" y="385"/>
                  <a:pt x="40" y="385"/>
                </a:cubicBezTo>
                <a:cubicBezTo>
                  <a:pt x="41" y="387"/>
                  <a:pt x="41" y="387"/>
                  <a:pt x="41" y="387"/>
                </a:cubicBezTo>
                <a:cubicBezTo>
                  <a:pt x="43" y="390"/>
                  <a:pt x="46" y="396"/>
                  <a:pt x="48" y="399"/>
                </a:cubicBezTo>
                <a:cubicBezTo>
                  <a:pt x="46" y="400"/>
                  <a:pt x="44" y="401"/>
                  <a:pt x="42" y="402"/>
                </a:cubicBezTo>
                <a:cubicBezTo>
                  <a:pt x="42" y="402"/>
                  <a:pt x="42" y="402"/>
                  <a:pt x="42" y="402"/>
                </a:cubicBezTo>
                <a:close/>
                <a:moveTo>
                  <a:pt x="492" y="335"/>
                </a:moveTo>
                <a:cubicBezTo>
                  <a:pt x="492" y="335"/>
                  <a:pt x="489" y="341"/>
                  <a:pt x="487" y="346"/>
                </a:cubicBezTo>
                <a:cubicBezTo>
                  <a:pt x="485" y="345"/>
                  <a:pt x="483" y="344"/>
                  <a:pt x="481" y="344"/>
                </a:cubicBezTo>
                <a:cubicBezTo>
                  <a:pt x="483" y="337"/>
                  <a:pt x="490" y="317"/>
                  <a:pt x="492" y="296"/>
                </a:cubicBezTo>
                <a:cubicBezTo>
                  <a:pt x="496" y="296"/>
                  <a:pt x="526" y="299"/>
                  <a:pt x="526" y="299"/>
                </a:cubicBezTo>
                <a:cubicBezTo>
                  <a:pt x="526" y="297"/>
                  <a:pt x="526" y="297"/>
                  <a:pt x="526" y="297"/>
                </a:cubicBezTo>
                <a:cubicBezTo>
                  <a:pt x="527" y="292"/>
                  <a:pt x="528" y="287"/>
                  <a:pt x="528" y="284"/>
                </a:cubicBezTo>
                <a:cubicBezTo>
                  <a:pt x="528" y="282"/>
                  <a:pt x="528" y="281"/>
                  <a:pt x="528" y="280"/>
                </a:cubicBezTo>
                <a:cubicBezTo>
                  <a:pt x="527" y="279"/>
                  <a:pt x="527" y="279"/>
                  <a:pt x="527" y="279"/>
                </a:cubicBezTo>
                <a:cubicBezTo>
                  <a:pt x="527" y="279"/>
                  <a:pt x="519" y="278"/>
                  <a:pt x="516" y="278"/>
                </a:cubicBezTo>
                <a:cubicBezTo>
                  <a:pt x="516" y="278"/>
                  <a:pt x="516" y="277"/>
                  <a:pt x="516" y="277"/>
                </a:cubicBezTo>
                <a:cubicBezTo>
                  <a:pt x="516" y="275"/>
                  <a:pt x="516" y="272"/>
                  <a:pt x="516" y="269"/>
                </a:cubicBezTo>
                <a:cubicBezTo>
                  <a:pt x="520" y="269"/>
                  <a:pt x="527" y="268"/>
                  <a:pt x="527" y="268"/>
                </a:cubicBezTo>
                <a:cubicBezTo>
                  <a:pt x="527" y="266"/>
                  <a:pt x="527" y="266"/>
                  <a:pt x="527" y="266"/>
                </a:cubicBezTo>
                <a:cubicBezTo>
                  <a:pt x="526" y="262"/>
                  <a:pt x="526" y="256"/>
                  <a:pt x="526" y="252"/>
                </a:cubicBezTo>
                <a:cubicBezTo>
                  <a:pt x="528" y="252"/>
                  <a:pt x="530" y="252"/>
                  <a:pt x="533" y="252"/>
                </a:cubicBezTo>
                <a:cubicBezTo>
                  <a:pt x="534" y="260"/>
                  <a:pt x="534" y="268"/>
                  <a:pt x="534" y="276"/>
                </a:cubicBezTo>
                <a:cubicBezTo>
                  <a:pt x="534" y="292"/>
                  <a:pt x="532" y="306"/>
                  <a:pt x="532" y="310"/>
                </a:cubicBezTo>
                <a:cubicBezTo>
                  <a:pt x="524" y="309"/>
                  <a:pt x="501" y="306"/>
                  <a:pt x="500" y="306"/>
                </a:cubicBezTo>
                <a:cubicBezTo>
                  <a:pt x="498" y="306"/>
                  <a:pt x="498" y="306"/>
                  <a:pt x="498" y="306"/>
                </a:cubicBezTo>
                <a:cubicBezTo>
                  <a:pt x="497" y="308"/>
                  <a:pt x="497" y="308"/>
                  <a:pt x="497" y="308"/>
                </a:cubicBezTo>
                <a:cubicBezTo>
                  <a:pt x="497" y="312"/>
                  <a:pt x="494" y="321"/>
                  <a:pt x="494" y="321"/>
                </a:cubicBezTo>
                <a:cubicBezTo>
                  <a:pt x="494" y="324"/>
                  <a:pt x="494" y="324"/>
                  <a:pt x="494" y="324"/>
                </a:cubicBezTo>
                <a:cubicBezTo>
                  <a:pt x="494" y="324"/>
                  <a:pt x="502" y="325"/>
                  <a:pt x="505" y="325"/>
                </a:cubicBezTo>
                <a:cubicBezTo>
                  <a:pt x="504" y="328"/>
                  <a:pt x="504" y="332"/>
                  <a:pt x="503" y="336"/>
                </a:cubicBezTo>
                <a:cubicBezTo>
                  <a:pt x="499" y="335"/>
                  <a:pt x="493" y="333"/>
                  <a:pt x="493" y="333"/>
                </a:cubicBezTo>
                <a:cubicBezTo>
                  <a:pt x="492" y="335"/>
                  <a:pt x="492" y="335"/>
                  <a:pt x="492" y="335"/>
                </a:cubicBezTo>
                <a:close/>
                <a:moveTo>
                  <a:pt x="13" y="329"/>
                </a:moveTo>
                <a:cubicBezTo>
                  <a:pt x="7" y="308"/>
                  <a:pt x="6" y="286"/>
                  <a:pt x="6" y="275"/>
                </a:cubicBezTo>
                <a:cubicBezTo>
                  <a:pt x="6" y="273"/>
                  <a:pt x="6" y="272"/>
                  <a:pt x="6" y="271"/>
                </a:cubicBezTo>
                <a:cubicBezTo>
                  <a:pt x="14" y="271"/>
                  <a:pt x="37" y="271"/>
                  <a:pt x="38" y="271"/>
                </a:cubicBezTo>
                <a:cubicBezTo>
                  <a:pt x="40" y="271"/>
                  <a:pt x="40" y="271"/>
                  <a:pt x="40" y="271"/>
                </a:cubicBezTo>
                <a:cubicBezTo>
                  <a:pt x="40" y="268"/>
                  <a:pt x="40" y="268"/>
                  <a:pt x="40" y="268"/>
                </a:cubicBezTo>
                <a:cubicBezTo>
                  <a:pt x="40" y="264"/>
                  <a:pt x="41" y="255"/>
                  <a:pt x="41" y="255"/>
                </a:cubicBezTo>
                <a:cubicBezTo>
                  <a:pt x="41" y="252"/>
                  <a:pt x="41" y="252"/>
                  <a:pt x="41" y="252"/>
                </a:cubicBezTo>
                <a:cubicBezTo>
                  <a:pt x="41" y="252"/>
                  <a:pt x="33" y="253"/>
                  <a:pt x="30" y="253"/>
                </a:cubicBezTo>
                <a:cubicBezTo>
                  <a:pt x="30" y="250"/>
                  <a:pt x="30" y="246"/>
                  <a:pt x="30" y="242"/>
                </a:cubicBezTo>
                <a:cubicBezTo>
                  <a:pt x="35" y="242"/>
                  <a:pt x="41" y="243"/>
                  <a:pt x="41" y="243"/>
                </a:cubicBezTo>
                <a:cubicBezTo>
                  <a:pt x="41" y="241"/>
                  <a:pt x="41" y="241"/>
                  <a:pt x="41" y="241"/>
                </a:cubicBezTo>
                <a:cubicBezTo>
                  <a:pt x="41" y="241"/>
                  <a:pt x="43" y="235"/>
                  <a:pt x="44" y="230"/>
                </a:cubicBezTo>
                <a:cubicBezTo>
                  <a:pt x="46" y="230"/>
                  <a:pt x="49" y="231"/>
                  <a:pt x="51" y="231"/>
                </a:cubicBezTo>
                <a:cubicBezTo>
                  <a:pt x="50" y="237"/>
                  <a:pt x="47" y="253"/>
                  <a:pt x="47" y="270"/>
                </a:cubicBezTo>
                <a:cubicBezTo>
                  <a:pt x="47" y="273"/>
                  <a:pt x="47" y="277"/>
                  <a:pt x="47" y="280"/>
                </a:cubicBezTo>
                <a:cubicBezTo>
                  <a:pt x="44" y="280"/>
                  <a:pt x="14" y="281"/>
                  <a:pt x="14" y="281"/>
                </a:cubicBezTo>
                <a:cubicBezTo>
                  <a:pt x="14" y="283"/>
                  <a:pt x="14" y="283"/>
                  <a:pt x="14" y="283"/>
                </a:cubicBezTo>
                <a:cubicBezTo>
                  <a:pt x="13" y="285"/>
                  <a:pt x="13" y="286"/>
                  <a:pt x="13" y="288"/>
                </a:cubicBezTo>
                <a:cubicBezTo>
                  <a:pt x="13" y="294"/>
                  <a:pt x="14" y="299"/>
                  <a:pt x="14" y="299"/>
                </a:cubicBezTo>
                <a:cubicBezTo>
                  <a:pt x="15" y="301"/>
                  <a:pt x="15" y="301"/>
                  <a:pt x="15" y="301"/>
                </a:cubicBezTo>
                <a:cubicBezTo>
                  <a:pt x="15" y="301"/>
                  <a:pt x="23" y="301"/>
                  <a:pt x="26" y="300"/>
                </a:cubicBezTo>
                <a:cubicBezTo>
                  <a:pt x="26" y="303"/>
                  <a:pt x="27" y="306"/>
                  <a:pt x="27" y="310"/>
                </a:cubicBezTo>
                <a:cubicBezTo>
                  <a:pt x="23" y="310"/>
                  <a:pt x="16" y="311"/>
                  <a:pt x="16" y="311"/>
                </a:cubicBezTo>
                <a:cubicBezTo>
                  <a:pt x="17" y="314"/>
                  <a:pt x="17" y="314"/>
                  <a:pt x="17" y="314"/>
                </a:cubicBezTo>
                <a:cubicBezTo>
                  <a:pt x="18" y="317"/>
                  <a:pt x="19" y="324"/>
                  <a:pt x="20" y="327"/>
                </a:cubicBezTo>
                <a:cubicBezTo>
                  <a:pt x="18" y="328"/>
                  <a:pt x="15" y="328"/>
                  <a:pt x="13" y="329"/>
                </a:cubicBezTo>
                <a:cubicBezTo>
                  <a:pt x="13" y="329"/>
                  <a:pt x="13" y="329"/>
                  <a:pt x="13" y="329"/>
                </a:cubicBezTo>
                <a:close/>
                <a:moveTo>
                  <a:pt x="503" y="265"/>
                </a:moveTo>
                <a:cubicBezTo>
                  <a:pt x="501" y="265"/>
                  <a:pt x="501" y="265"/>
                  <a:pt x="501" y="265"/>
                </a:cubicBezTo>
                <a:cubicBezTo>
                  <a:pt x="501" y="267"/>
                  <a:pt x="501" y="267"/>
                  <a:pt x="501" y="267"/>
                </a:cubicBezTo>
                <a:cubicBezTo>
                  <a:pt x="501" y="267"/>
                  <a:pt x="500" y="274"/>
                  <a:pt x="500" y="278"/>
                </a:cubicBezTo>
                <a:cubicBezTo>
                  <a:pt x="497" y="278"/>
                  <a:pt x="495" y="278"/>
                  <a:pt x="493" y="278"/>
                </a:cubicBezTo>
                <a:cubicBezTo>
                  <a:pt x="493" y="276"/>
                  <a:pt x="493" y="273"/>
                  <a:pt x="493" y="269"/>
                </a:cubicBezTo>
                <a:cubicBezTo>
                  <a:pt x="493" y="259"/>
                  <a:pt x="493" y="244"/>
                  <a:pt x="489" y="230"/>
                </a:cubicBezTo>
                <a:cubicBezTo>
                  <a:pt x="493" y="229"/>
                  <a:pt x="523" y="222"/>
                  <a:pt x="523" y="222"/>
                </a:cubicBezTo>
                <a:cubicBezTo>
                  <a:pt x="523" y="221"/>
                  <a:pt x="523" y="221"/>
                  <a:pt x="523" y="221"/>
                </a:cubicBezTo>
                <a:cubicBezTo>
                  <a:pt x="522" y="213"/>
                  <a:pt x="519" y="205"/>
                  <a:pt x="519" y="205"/>
                </a:cubicBezTo>
                <a:cubicBezTo>
                  <a:pt x="518" y="203"/>
                  <a:pt x="518" y="203"/>
                  <a:pt x="518" y="203"/>
                </a:cubicBezTo>
                <a:cubicBezTo>
                  <a:pt x="518" y="203"/>
                  <a:pt x="510" y="205"/>
                  <a:pt x="508" y="206"/>
                </a:cubicBezTo>
                <a:cubicBezTo>
                  <a:pt x="507" y="203"/>
                  <a:pt x="506" y="200"/>
                  <a:pt x="504" y="197"/>
                </a:cubicBezTo>
                <a:cubicBezTo>
                  <a:pt x="508" y="196"/>
                  <a:pt x="515" y="193"/>
                  <a:pt x="515" y="193"/>
                </a:cubicBezTo>
                <a:cubicBezTo>
                  <a:pt x="514" y="191"/>
                  <a:pt x="514" y="191"/>
                  <a:pt x="514" y="191"/>
                </a:cubicBezTo>
                <a:cubicBezTo>
                  <a:pt x="512" y="188"/>
                  <a:pt x="510" y="181"/>
                  <a:pt x="509" y="178"/>
                </a:cubicBezTo>
                <a:cubicBezTo>
                  <a:pt x="511" y="177"/>
                  <a:pt x="513" y="176"/>
                  <a:pt x="515" y="176"/>
                </a:cubicBezTo>
                <a:cubicBezTo>
                  <a:pt x="527" y="199"/>
                  <a:pt x="530" y="225"/>
                  <a:pt x="531" y="232"/>
                </a:cubicBezTo>
                <a:cubicBezTo>
                  <a:pt x="523" y="233"/>
                  <a:pt x="500" y="237"/>
                  <a:pt x="499" y="237"/>
                </a:cubicBezTo>
                <a:cubicBezTo>
                  <a:pt x="497" y="237"/>
                  <a:pt x="497" y="237"/>
                  <a:pt x="497" y="237"/>
                </a:cubicBezTo>
                <a:cubicBezTo>
                  <a:pt x="498" y="240"/>
                  <a:pt x="498" y="240"/>
                  <a:pt x="498" y="240"/>
                </a:cubicBezTo>
                <a:cubicBezTo>
                  <a:pt x="498" y="244"/>
                  <a:pt x="499" y="253"/>
                  <a:pt x="499" y="253"/>
                </a:cubicBezTo>
                <a:cubicBezTo>
                  <a:pt x="499" y="256"/>
                  <a:pt x="499" y="256"/>
                  <a:pt x="499" y="256"/>
                </a:cubicBezTo>
                <a:cubicBezTo>
                  <a:pt x="499" y="256"/>
                  <a:pt x="507" y="254"/>
                  <a:pt x="510" y="254"/>
                </a:cubicBezTo>
                <a:cubicBezTo>
                  <a:pt x="510" y="256"/>
                  <a:pt x="511" y="260"/>
                  <a:pt x="511" y="264"/>
                </a:cubicBezTo>
                <a:cubicBezTo>
                  <a:pt x="507" y="265"/>
                  <a:pt x="503" y="265"/>
                  <a:pt x="503" y="265"/>
                </a:cubicBezTo>
                <a:cubicBezTo>
                  <a:pt x="503" y="265"/>
                  <a:pt x="503" y="265"/>
                  <a:pt x="503" y="265"/>
                </a:cubicBezTo>
                <a:close/>
                <a:moveTo>
                  <a:pt x="485" y="213"/>
                </a:moveTo>
                <a:cubicBezTo>
                  <a:pt x="484" y="206"/>
                  <a:pt x="477" y="185"/>
                  <a:pt x="467" y="167"/>
                </a:cubicBezTo>
                <a:cubicBezTo>
                  <a:pt x="470" y="165"/>
                  <a:pt x="496" y="150"/>
                  <a:pt x="496" y="150"/>
                </a:cubicBezTo>
                <a:cubicBezTo>
                  <a:pt x="496" y="148"/>
                  <a:pt x="496" y="148"/>
                  <a:pt x="496" y="148"/>
                </a:cubicBezTo>
                <a:cubicBezTo>
                  <a:pt x="493" y="141"/>
                  <a:pt x="488" y="134"/>
                  <a:pt x="487" y="134"/>
                </a:cubicBezTo>
                <a:cubicBezTo>
                  <a:pt x="486" y="132"/>
                  <a:pt x="486" y="132"/>
                  <a:pt x="486" y="132"/>
                </a:cubicBezTo>
                <a:cubicBezTo>
                  <a:pt x="486" y="132"/>
                  <a:pt x="479" y="137"/>
                  <a:pt x="477" y="138"/>
                </a:cubicBezTo>
                <a:cubicBezTo>
                  <a:pt x="475" y="136"/>
                  <a:pt x="473" y="134"/>
                  <a:pt x="471" y="131"/>
                </a:cubicBezTo>
                <a:cubicBezTo>
                  <a:pt x="474" y="128"/>
                  <a:pt x="480" y="124"/>
                  <a:pt x="480" y="124"/>
                </a:cubicBezTo>
                <a:cubicBezTo>
                  <a:pt x="478" y="123"/>
                  <a:pt x="478" y="123"/>
                  <a:pt x="478" y="123"/>
                </a:cubicBezTo>
                <a:cubicBezTo>
                  <a:pt x="476" y="120"/>
                  <a:pt x="472" y="114"/>
                  <a:pt x="470" y="112"/>
                </a:cubicBezTo>
                <a:cubicBezTo>
                  <a:pt x="471" y="110"/>
                  <a:pt x="473" y="109"/>
                  <a:pt x="475" y="107"/>
                </a:cubicBezTo>
                <a:cubicBezTo>
                  <a:pt x="493" y="126"/>
                  <a:pt x="505" y="150"/>
                  <a:pt x="508" y="157"/>
                </a:cubicBezTo>
                <a:cubicBezTo>
                  <a:pt x="501" y="160"/>
                  <a:pt x="480" y="171"/>
                  <a:pt x="479" y="171"/>
                </a:cubicBezTo>
                <a:cubicBezTo>
                  <a:pt x="478" y="172"/>
                  <a:pt x="478" y="172"/>
                  <a:pt x="478" y="172"/>
                </a:cubicBezTo>
                <a:cubicBezTo>
                  <a:pt x="478" y="174"/>
                  <a:pt x="478" y="174"/>
                  <a:pt x="478" y="174"/>
                </a:cubicBezTo>
                <a:cubicBezTo>
                  <a:pt x="480" y="178"/>
                  <a:pt x="484" y="187"/>
                  <a:pt x="484" y="187"/>
                </a:cubicBezTo>
                <a:cubicBezTo>
                  <a:pt x="484" y="189"/>
                  <a:pt x="484" y="189"/>
                  <a:pt x="484" y="189"/>
                </a:cubicBezTo>
                <a:cubicBezTo>
                  <a:pt x="484" y="189"/>
                  <a:pt x="492" y="185"/>
                  <a:pt x="495" y="184"/>
                </a:cubicBezTo>
                <a:cubicBezTo>
                  <a:pt x="496" y="186"/>
                  <a:pt x="497" y="190"/>
                  <a:pt x="499" y="194"/>
                </a:cubicBezTo>
                <a:cubicBezTo>
                  <a:pt x="495" y="195"/>
                  <a:pt x="489" y="197"/>
                  <a:pt x="489" y="197"/>
                </a:cubicBezTo>
                <a:cubicBezTo>
                  <a:pt x="489" y="199"/>
                  <a:pt x="489" y="199"/>
                  <a:pt x="489" y="199"/>
                </a:cubicBezTo>
                <a:cubicBezTo>
                  <a:pt x="489" y="199"/>
                  <a:pt x="490" y="206"/>
                  <a:pt x="492" y="211"/>
                </a:cubicBezTo>
                <a:cubicBezTo>
                  <a:pt x="490" y="211"/>
                  <a:pt x="487" y="212"/>
                  <a:pt x="485" y="213"/>
                </a:cubicBezTo>
                <a:cubicBezTo>
                  <a:pt x="485" y="213"/>
                  <a:pt x="485" y="213"/>
                  <a:pt x="485" y="213"/>
                </a:cubicBezTo>
                <a:close/>
                <a:moveTo>
                  <a:pt x="458" y="152"/>
                </a:moveTo>
                <a:cubicBezTo>
                  <a:pt x="454" y="146"/>
                  <a:pt x="442" y="128"/>
                  <a:pt x="427" y="114"/>
                </a:cubicBezTo>
                <a:cubicBezTo>
                  <a:pt x="429" y="111"/>
                  <a:pt x="450" y="89"/>
                  <a:pt x="450" y="89"/>
                </a:cubicBezTo>
                <a:cubicBezTo>
                  <a:pt x="449" y="88"/>
                  <a:pt x="449" y="88"/>
                  <a:pt x="449" y="88"/>
                </a:cubicBezTo>
                <a:cubicBezTo>
                  <a:pt x="444" y="81"/>
                  <a:pt x="438" y="76"/>
                  <a:pt x="438" y="76"/>
                </a:cubicBezTo>
                <a:cubicBezTo>
                  <a:pt x="436" y="75"/>
                  <a:pt x="436" y="75"/>
                  <a:pt x="436" y="75"/>
                </a:cubicBezTo>
                <a:cubicBezTo>
                  <a:pt x="436" y="75"/>
                  <a:pt x="430" y="81"/>
                  <a:pt x="428" y="83"/>
                </a:cubicBezTo>
                <a:cubicBezTo>
                  <a:pt x="426" y="81"/>
                  <a:pt x="424" y="79"/>
                  <a:pt x="421" y="77"/>
                </a:cubicBezTo>
                <a:cubicBezTo>
                  <a:pt x="424" y="74"/>
                  <a:pt x="428" y="69"/>
                  <a:pt x="428" y="69"/>
                </a:cubicBezTo>
                <a:cubicBezTo>
                  <a:pt x="426" y="67"/>
                  <a:pt x="426" y="67"/>
                  <a:pt x="426" y="67"/>
                </a:cubicBezTo>
                <a:cubicBezTo>
                  <a:pt x="423" y="65"/>
                  <a:pt x="417" y="61"/>
                  <a:pt x="415" y="59"/>
                </a:cubicBezTo>
                <a:cubicBezTo>
                  <a:pt x="416" y="58"/>
                  <a:pt x="418" y="55"/>
                  <a:pt x="419" y="54"/>
                </a:cubicBezTo>
                <a:cubicBezTo>
                  <a:pt x="441" y="67"/>
                  <a:pt x="458" y="86"/>
                  <a:pt x="463" y="92"/>
                </a:cubicBezTo>
                <a:cubicBezTo>
                  <a:pt x="457" y="97"/>
                  <a:pt x="440" y="113"/>
                  <a:pt x="439" y="114"/>
                </a:cubicBezTo>
                <a:cubicBezTo>
                  <a:pt x="438" y="116"/>
                  <a:pt x="438" y="116"/>
                  <a:pt x="438" y="116"/>
                </a:cubicBezTo>
                <a:cubicBezTo>
                  <a:pt x="439" y="117"/>
                  <a:pt x="439" y="117"/>
                  <a:pt x="439" y="117"/>
                </a:cubicBezTo>
                <a:cubicBezTo>
                  <a:pt x="442" y="120"/>
                  <a:pt x="448" y="128"/>
                  <a:pt x="448" y="128"/>
                </a:cubicBezTo>
                <a:cubicBezTo>
                  <a:pt x="450" y="130"/>
                  <a:pt x="450" y="130"/>
                  <a:pt x="450" y="130"/>
                </a:cubicBezTo>
                <a:cubicBezTo>
                  <a:pt x="450" y="130"/>
                  <a:pt x="456" y="124"/>
                  <a:pt x="458" y="122"/>
                </a:cubicBezTo>
                <a:cubicBezTo>
                  <a:pt x="459" y="124"/>
                  <a:pt x="462" y="127"/>
                  <a:pt x="465" y="130"/>
                </a:cubicBezTo>
                <a:cubicBezTo>
                  <a:pt x="462" y="132"/>
                  <a:pt x="456" y="136"/>
                  <a:pt x="456" y="136"/>
                </a:cubicBezTo>
                <a:cubicBezTo>
                  <a:pt x="457" y="138"/>
                  <a:pt x="457" y="138"/>
                  <a:pt x="457" y="138"/>
                </a:cubicBezTo>
                <a:cubicBezTo>
                  <a:pt x="457" y="138"/>
                  <a:pt x="460" y="144"/>
                  <a:pt x="463" y="148"/>
                </a:cubicBezTo>
                <a:cubicBezTo>
                  <a:pt x="461" y="149"/>
                  <a:pt x="459" y="151"/>
                  <a:pt x="458" y="152"/>
                </a:cubicBezTo>
                <a:cubicBezTo>
                  <a:pt x="458" y="152"/>
                  <a:pt x="458" y="152"/>
                  <a:pt x="458" y="152"/>
                </a:cubicBezTo>
                <a:close/>
                <a:moveTo>
                  <a:pt x="414" y="101"/>
                </a:moveTo>
                <a:cubicBezTo>
                  <a:pt x="409" y="97"/>
                  <a:pt x="392" y="83"/>
                  <a:pt x="374" y="73"/>
                </a:cubicBezTo>
                <a:cubicBezTo>
                  <a:pt x="376" y="70"/>
                  <a:pt x="389" y="44"/>
                  <a:pt x="389" y="44"/>
                </a:cubicBezTo>
                <a:cubicBezTo>
                  <a:pt x="388" y="42"/>
                  <a:pt x="388" y="42"/>
                  <a:pt x="388" y="42"/>
                </a:cubicBezTo>
                <a:cubicBezTo>
                  <a:pt x="381" y="38"/>
                  <a:pt x="374" y="35"/>
                  <a:pt x="373" y="35"/>
                </a:cubicBezTo>
                <a:cubicBezTo>
                  <a:pt x="371" y="34"/>
                  <a:pt x="371" y="34"/>
                  <a:pt x="371" y="34"/>
                </a:cubicBezTo>
                <a:cubicBezTo>
                  <a:pt x="371" y="34"/>
                  <a:pt x="368" y="42"/>
                  <a:pt x="367" y="44"/>
                </a:cubicBezTo>
                <a:cubicBezTo>
                  <a:pt x="364" y="43"/>
                  <a:pt x="361" y="42"/>
                  <a:pt x="358" y="41"/>
                </a:cubicBezTo>
                <a:cubicBezTo>
                  <a:pt x="359" y="37"/>
                  <a:pt x="362" y="31"/>
                  <a:pt x="362" y="31"/>
                </a:cubicBezTo>
                <a:cubicBezTo>
                  <a:pt x="360" y="30"/>
                  <a:pt x="360" y="30"/>
                  <a:pt x="360" y="30"/>
                </a:cubicBezTo>
                <a:cubicBezTo>
                  <a:pt x="356" y="29"/>
                  <a:pt x="350" y="27"/>
                  <a:pt x="347" y="26"/>
                </a:cubicBezTo>
                <a:cubicBezTo>
                  <a:pt x="347" y="24"/>
                  <a:pt x="348" y="21"/>
                  <a:pt x="349" y="19"/>
                </a:cubicBezTo>
                <a:cubicBezTo>
                  <a:pt x="374" y="25"/>
                  <a:pt x="396" y="39"/>
                  <a:pt x="402" y="42"/>
                </a:cubicBezTo>
                <a:cubicBezTo>
                  <a:pt x="398" y="49"/>
                  <a:pt x="387" y="69"/>
                  <a:pt x="386" y="70"/>
                </a:cubicBezTo>
                <a:cubicBezTo>
                  <a:pt x="385" y="71"/>
                  <a:pt x="385" y="71"/>
                  <a:pt x="385" y="71"/>
                </a:cubicBezTo>
                <a:cubicBezTo>
                  <a:pt x="387" y="73"/>
                  <a:pt x="387" y="73"/>
                  <a:pt x="387" y="73"/>
                </a:cubicBezTo>
                <a:cubicBezTo>
                  <a:pt x="391" y="75"/>
                  <a:pt x="398" y="80"/>
                  <a:pt x="398" y="80"/>
                </a:cubicBezTo>
                <a:cubicBezTo>
                  <a:pt x="400" y="82"/>
                  <a:pt x="400" y="82"/>
                  <a:pt x="400" y="82"/>
                </a:cubicBezTo>
                <a:cubicBezTo>
                  <a:pt x="400" y="82"/>
                  <a:pt x="404" y="74"/>
                  <a:pt x="406" y="72"/>
                </a:cubicBezTo>
                <a:cubicBezTo>
                  <a:pt x="408" y="73"/>
                  <a:pt x="411" y="76"/>
                  <a:pt x="415" y="78"/>
                </a:cubicBezTo>
                <a:cubicBezTo>
                  <a:pt x="412" y="81"/>
                  <a:pt x="408" y="86"/>
                  <a:pt x="408" y="86"/>
                </a:cubicBezTo>
                <a:cubicBezTo>
                  <a:pt x="410" y="88"/>
                  <a:pt x="410" y="88"/>
                  <a:pt x="410" y="88"/>
                </a:cubicBezTo>
                <a:cubicBezTo>
                  <a:pt x="410" y="88"/>
                  <a:pt x="414" y="93"/>
                  <a:pt x="418" y="96"/>
                </a:cubicBezTo>
                <a:cubicBezTo>
                  <a:pt x="417" y="98"/>
                  <a:pt x="415" y="99"/>
                  <a:pt x="414" y="101"/>
                </a:cubicBezTo>
                <a:cubicBezTo>
                  <a:pt x="414" y="101"/>
                  <a:pt x="414" y="101"/>
                  <a:pt x="414" y="101"/>
                </a:cubicBezTo>
                <a:close/>
                <a:moveTo>
                  <a:pt x="358" y="66"/>
                </a:moveTo>
                <a:cubicBezTo>
                  <a:pt x="352" y="63"/>
                  <a:pt x="332" y="54"/>
                  <a:pt x="312" y="51"/>
                </a:cubicBezTo>
                <a:cubicBezTo>
                  <a:pt x="312" y="47"/>
                  <a:pt x="318" y="18"/>
                  <a:pt x="318" y="18"/>
                </a:cubicBezTo>
                <a:cubicBezTo>
                  <a:pt x="316" y="17"/>
                  <a:pt x="316" y="17"/>
                  <a:pt x="316" y="17"/>
                </a:cubicBezTo>
                <a:cubicBezTo>
                  <a:pt x="309" y="15"/>
                  <a:pt x="300" y="14"/>
                  <a:pt x="300" y="14"/>
                </a:cubicBezTo>
                <a:cubicBezTo>
                  <a:pt x="298" y="14"/>
                  <a:pt x="298" y="14"/>
                  <a:pt x="298" y="14"/>
                </a:cubicBezTo>
                <a:cubicBezTo>
                  <a:pt x="298" y="14"/>
                  <a:pt x="297" y="23"/>
                  <a:pt x="296" y="25"/>
                </a:cubicBezTo>
                <a:cubicBezTo>
                  <a:pt x="294" y="25"/>
                  <a:pt x="291" y="25"/>
                  <a:pt x="287" y="25"/>
                </a:cubicBezTo>
                <a:cubicBezTo>
                  <a:pt x="287" y="21"/>
                  <a:pt x="288" y="14"/>
                  <a:pt x="288" y="14"/>
                </a:cubicBezTo>
                <a:cubicBezTo>
                  <a:pt x="286" y="14"/>
                  <a:pt x="286" y="14"/>
                  <a:pt x="286" y="14"/>
                </a:cubicBezTo>
                <a:cubicBezTo>
                  <a:pt x="282" y="14"/>
                  <a:pt x="275" y="14"/>
                  <a:pt x="272" y="13"/>
                </a:cubicBezTo>
                <a:cubicBezTo>
                  <a:pt x="272" y="11"/>
                  <a:pt x="272" y="9"/>
                  <a:pt x="272" y="6"/>
                </a:cubicBezTo>
                <a:cubicBezTo>
                  <a:pt x="298" y="5"/>
                  <a:pt x="323" y="11"/>
                  <a:pt x="330" y="13"/>
                </a:cubicBezTo>
                <a:cubicBezTo>
                  <a:pt x="328" y="21"/>
                  <a:pt x="323" y="43"/>
                  <a:pt x="322" y="44"/>
                </a:cubicBezTo>
                <a:cubicBezTo>
                  <a:pt x="322" y="46"/>
                  <a:pt x="322" y="46"/>
                  <a:pt x="322" y="46"/>
                </a:cubicBezTo>
                <a:cubicBezTo>
                  <a:pt x="324" y="46"/>
                  <a:pt x="324" y="46"/>
                  <a:pt x="324" y="46"/>
                </a:cubicBezTo>
                <a:cubicBezTo>
                  <a:pt x="328" y="47"/>
                  <a:pt x="337" y="51"/>
                  <a:pt x="337" y="51"/>
                </a:cubicBezTo>
                <a:cubicBezTo>
                  <a:pt x="339" y="51"/>
                  <a:pt x="339" y="51"/>
                  <a:pt x="339" y="51"/>
                </a:cubicBezTo>
                <a:cubicBezTo>
                  <a:pt x="339" y="51"/>
                  <a:pt x="341" y="43"/>
                  <a:pt x="342" y="40"/>
                </a:cubicBezTo>
                <a:cubicBezTo>
                  <a:pt x="344" y="41"/>
                  <a:pt x="348" y="42"/>
                  <a:pt x="352" y="44"/>
                </a:cubicBezTo>
                <a:cubicBezTo>
                  <a:pt x="351" y="47"/>
                  <a:pt x="348" y="53"/>
                  <a:pt x="348" y="53"/>
                </a:cubicBezTo>
                <a:cubicBezTo>
                  <a:pt x="350" y="54"/>
                  <a:pt x="350" y="54"/>
                  <a:pt x="350" y="54"/>
                </a:cubicBezTo>
                <a:cubicBezTo>
                  <a:pt x="350" y="54"/>
                  <a:pt x="356" y="58"/>
                  <a:pt x="360" y="60"/>
                </a:cubicBezTo>
                <a:cubicBezTo>
                  <a:pt x="360" y="62"/>
                  <a:pt x="359" y="64"/>
                  <a:pt x="358" y="66"/>
                </a:cubicBezTo>
                <a:cubicBezTo>
                  <a:pt x="358" y="66"/>
                  <a:pt x="358" y="66"/>
                  <a:pt x="358" y="66"/>
                </a:cubicBezTo>
                <a:close/>
                <a:moveTo>
                  <a:pt x="294" y="49"/>
                </a:moveTo>
                <a:cubicBezTo>
                  <a:pt x="288" y="48"/>
                  <a:pt x="266" y="45"/>
                  <a:pt x="245" y="48"/>
                </a:cubicBezTo>
                <a:cubicBezTo>
                  <a:pt x="245" y="44"/>
                  <a:pt x="241" y="15"/>
                  <a:pt x="241" y="15"/>
                </a:cubicBezTo>
                <a:cubicBezTo>
                  <a:pt x="239" y="15"/>
                  <a:pt x="239" y="15"/>
                  <a:pt x="239" y="15"/>
                </a:cubicBezTo>
                <a:cubicBezTo>
                  <a:pt x="231" y="14"/>
                  <a:pt x="223" y="17"/>
                  <a:pt x="223" y="17"/>
                </a:cubicBezTo>
                <a:cubicBezTo>
                  <a:pt x="221" y="17"/>
                  <a:pt x="221" y="17"/>
                  <a:pt x="221" y="17"/>
                </a:cubicBezTo>
                <a:cubicBezTo>
                  <a:pt x="221" y="17"/>
                  <a:pt x="222" y="25"/>
                  <a:pt x="223" y="28"/>
                </a:cubicBezTo>
                <a:cubicBezTo>
                  <a:pt x="220" y="29"/>
                  <a:pt x="217" y="29"/>
                  <a:pt x="213" y="30"/>
                </a:cubicBezTo>
                <a:cubicBezTo>
                  <a:pt x="213" y="26"/>
                  <a:pt x="211" y="20"/>
                  <a:pt x="211" y="20"/>
                </a:cubicBezTo>
                <a:cubicBezTo>
                  <a:pt x="209" y="20"/>
                  <a:pt x="209" y="20"/>
                  <a:pt x="209" y="20"/>
                </a:cubicBezTo>
                <a:cubicBezTo>
                  <a:pt x="205" y="22"/>
                  <a:pt x="199" y="23"/>
                  <a:pt x="195" y="24"/>
                </a:cubicBezTo>
                <a:cubicBezTo>
                  <a:pt x="195" y="22"/>
                  <a:pt x="194" y="20"/>
                  <a:pt x="193" y="18"/>
                </a:cubicBezTo>
                <a:cubicBezTo>
                  <a:pt x="218" y="9"/>
                  <a:pt x="244" y="7"/>
                  <a:pt x="251" y="6"/>
                </a:cubicBezTo>
                <a:cubicBezTo>
                  <a:pt x="252" y="14"/>
                  <a:pt x="254" y="37"/>
                  <a:pt x="254" y="38"/>
                </a:cubicBezTo>
                <a:cubicBezTo>
                  <a:pt x="254" y="40"/>
                  <a:pt x="254" y="40"/>
                  <a:pt x="254" y="40"/>
                </a:cubicBezTo>
                <a:cubicBezTo>
                  <a:pt x="256" y="40"/>
                  <a:pt x="256" y="40"/>
                  <a:pt x="256" y="40"/>
                </a:cubicBezTo>
                <a:cubicBezTo>
                  <a:pt x="260" y="40"/>
                  <a:pt x="270" y="40"/>
                  <a:pt x="270" y="40"/>
                </a:cubicBezTo>
                <a:cubicBezTo>
                  <a:pt x="272" y="40"/>
                  <a:pt x="272" y="40"/>
                  <a:pt x="272" y="40"/>
                </a:cubicBezTo>
                <a:cubicBezTo>
                  <a:pt x="272" y="40"/>
                  <a:pt x="272" y="32"/>
                  <a:pt x="271" y="29"/>
                </a:cubicBezTo>
                <a:cubicBezTo>
                  <a:pt x="274" y="29"/>
                  <a:pt x="278" y="29"/>
                  <a:pt x="282" y="29"/>
                </a:cubicBezTo>
                <a:cubicBezTo>
                  <a:pt x="282" y="33"/>
                  <a:pt x="282" y="39"/>
                  <a:pt x="282" y="39"/>
                </a:cubicBezTo>
                <a:cubicBezTo>
                  <a:pt x="283" y="40"/>
                  <a:pt x="283" y="40"/>
                  <a:pt x="283" y="40"/>
                </a:cubicBezTo>
                <a:cubicBezTo>
                  <a:pt x="284" y="40"/>
                  <a:pt x="290" y="41"/>
                  <a:pt x="295" y="42"/>
                </a:cubicBezTo>
                <a:cubicBezTo>
                  <a:pt x="295" y="44"/>
                  <a:pt x="295" y="46"/>
                  <a:pt x="294" y="49"/>
                </a:cubicBezTo>
                <a:cubicBezTo>
                  <a:pt x="294" y="49"/>
                  <a:pt x="294" y="49"/>
                  <a:pt x="294" y="49"/>
                </a:cubicBezTo>
                <a:close/>
                <a:moveTo>
                  <a:pt x="180" y="65"/>
                </a:moveTo>
                <a:cubicBezTo>
                  <a:pt x="179" y="62"/>
                  <a:pt x="166" y="35"/>
                  <a:pt x="166" y="35"/>
                </a:cubicBezTo>
                <a:cubicBezTo>
                  <a:pt x="164" y="36"/>
                  <a:pt x="164" y="36"/>
                  <a:pt x="164" y="36"/>
                </a:cubicBezTo>
                <a:cubicBezTo>
                  <a:pt x="157" y="38"/>
                  <a:pt x="150" y="43"/>
                  <a:pt x="149" y="43"/>
                </a:cubicBezTo>
                <a:cubicBezTo>
                  <a:pt x="148" y="44"/>
                  <a:pt x="148" y="44"/>
                  <a:pt x="148" y="44"/>
                </a:cubicBezTo>
                <a:cubicBezTo>
                  <a:pt x="148" y="44"/>
                  <a:pt x="152" y="51"/>
                  <a:pt x="153" y="54"/>
                </a:cubicBezTo>
                <a:cubicBezTo>
                  <a:pt x="151" y="55"/>
                  <a:pt x="148" y="57"/>
                  <a:pt x="145" y="59"/>
                </a:cubicBezTo>
                <a:cubicBezTo>
                  <a:pt x="143" y="55"/>
                  <a:pt x="139" y="49"/>
                  <a:pt x="139" y="49"/>
                </a:cubicBezTo>
                <a:cubicBezTo>
                  <a:pt x="137" y="51"/>
                  <a:pt x="137" y="51"/>
                  <a:pt x="137" y="51"/>
                </a:cubicBezTo>
                <a:cubicBezTo>
                  <a:pt x="134" y="53"/>
                  <a:pt x="129" y="56"/>
                  <a:pt x="126" y="58"/>
                </a:cubicBezTo>
                <a:cubicBezTo>
                  <a:pt x="124" y="57"/>
                  <a:pt x="123" y="54"/>
                  <a:pt x="122" y="53"/>
                </a:cubicBezTo>
                <a:cubicBezTo>
                  <a:pt x="142" y="37"/>
                  <a:pt x="167" y="27"/>
                  <a:pt x="174" y="24"/>
                </a:cubicBezTo>
                <a:cubicBezTo>
                  <a:pt x="177" y="31"/>
                  <a:pt x="185" y="52"/>
                  <a:pt x="186" y="53"/>
                </a:cubicBezTo>
                <a:cubicBezTo>
                  <a:pt x="187" y="55"/>
                  <a:pt x="187" y="55"/>
                  <a:pt x="187" y="55"/>
                </a:cubicBezTo>
                <a:cubicBezTo>
                  <a:pt x="189" y="54"/>
                  <a:pt x="189" y="54"/>
                  <a:pt x="189" y="54"/>
                </a:cubicBezTo>
                <a:cubicBezTo>
                  <a:pt x="193" y="53"/>
                  <a:pt x="202" y="50"/>
                  <a:pt x="202" y="50"/>
                </a:cubicBezTo>
                <a:cubicBezTo>
                  <a:pt x="204" y="50"/>
                  <a:pt x="204" y="50"/>
                  <a:pt x="204" y="50"/>
                </a:cubicBezTo>
                <a:cubicBezTo>
                  <a:pt x="204" y="50"/>
                  <a:pt x="201" y="42"/>
                  <a:pt x="200" y="39"/>
                </a:cubicBezTo>
                <a:cubicBezTo>
                  <a:pt x="202" y="38"/>
                  <a:pt x="206" y="37"/>
                  <a:pt x="210" y="36"/>
                </a:cubicBezTo>
                <a:cubicBezTo>
                  <a:pt x="211" y="40"/>
                  <a:pt x="213" y="46"/>
                  <a:pt x="213" y="46"/>
                </a:cubicBezTo>
                <a:cubicBezTo>
                  <a:pt x="214" y="46"/>
                  <a:pt x="214" y="46"/>
                  <a:pt x="214" y="46"/>
                </a:cubicBezTo>
                <a:cubicBezTo>
                  <a:pt x="215" y="46"/>
                  <a:pt x="222" y="45"/>
                  <a:pt x="226" y="45"/>
                </a:cubicBezTo>
                <a:cubicBezTo>
                  <a:pt x="227" y="47"/>
                  <a:pt x="227" y="49"/>
                  <a:pt x="228" y="51"/>
                </a:cubicBezTo>
                <a:cubicBezTo>
                  <a:pt x="221" y="52"/>
                  <a:pt x="199" y="57"/>
                  <a:pt x="180" y="65"/>
                </a:cubicBezTo>
                <a:cubicBezTo>
                  <a:pt x="180" y="65"/>
                  <a:pt x="180" y="65"/>
                  <a:pt x="180" y="65"/>
                </a:cubicBezTo>
                <a:close/>
                <a:moveTo>
                  <a:pt x="79" y="100"/>
                </a:moveTo>
                <a:cubicBezTo>
                  <a:pt x="77" y="103"/>
                  <a:pt x="72" y="108"/>
                  <a:pt x="70" y="110"/>
                </a:cubicBezTo>
                <a:cubicBezTo>
                  <a:pt x="69" y="109"/>
                  <a:pt x="66" y="107"/>
                  <a:pt x="65" y="106"/>
                </a:cubicBezTo>
                <a:cubicBezTo>
                  <a:pt x="80" y="85"/>
                  <a:pt x="100" y="69"/>
                  <a:pt x="106" y="64"/>
                </a:cubicBezTo>
                <a:cubicBezTo>
                  <a:pt x="110" y="70"/>
                  <a:pt x="125" y="88"/>
                  <a:pt x="125" y="89"/>
                </a:cubicBezTo>
                <a:cubicBezTo>
                  <a:pt x="127" y="90"/>
                  <a:pt x="127" y="90"/>
                  <a:pt x="127" y="90"/>
                </a:cubicBezTo>
                <a:cubicBezTo>
                  <a:pt x="128" y="89"/>
                  <a:pt x="128" y="89"/>
                  <a:pt x="128" y="89"/>
                </a:cubicBezTo>
                <a:cubicBezTo>
                  <a:pt x="132" y="86"/>
                  <a:pt x="140" y="81"/>
                  <a:pt x="140" y="81"/>
                </a:cubicBezTo>
                <a:cubicBezTo>
                  <a:pt x="142" y="80"/>
                  <a:pt x="142" y="80"/>
                  <a:pt x="142" y="80"/>
                </a:cubicBezTo>
                <a:cubicBezTo>
                  <a:pt x="142" y="80"/>
                  <a:pt x="136" y="73"/>
                  <a:pt x="135" y="71"/>
                </a:cubicBezTo>
                <a:cubicBezTo>
                  <a:pt x="136" y="70"/>
                  <a:pt x="140" y="67"/>
                  <a:pt x="143" y="65"/>
                </a:cubicBezTo>
                <a:cubicBezTo>
                  <a:pt x="146" y="68"/>
                  <a:pt x="149" y="74"/>
                  <a:pt x="149" y="74"/>
                </a:cubicBezTo>
                <a:cubicBezTo>
                  <a:pt x="150" y="73"/>
                  <a:pt x="150" y="73"/>
                  <a:pt x="150" y="73"/>
                </a:cubicBezTo>
                <a:cubicBezTo>
                  <a:pt x="151" y="73"/>
                  <a:pt x="157" y="70"/>
                  <a:pt x="161" y="68"/>
                </a:cubicBezTo>
                <a:cubicBezTo>
                  <a:pt x="162" y="70"/>
                  <a:pt x="163" y="72"/>
                  <a:pt x="164" y="74"/>
                </a:cubicBezTo>
                <a:cubicBezTo>
                  <a:pt x="158" y="77"/>
                  <a:pt x="140" y="88"/>
                  <a:pt x="124" y="102"/>
                </a:cubicBezTo>
                <a:cubicBezTo>
                  <a:pt x="122" y="99"/>
                  <a:pt x="102" y="77"/>
                  <a:pt x="102" y="77"/>
                </a:cubicBezTo>
                <a:cubicBezTo>
                  <a:pt x="101" y="78"/>
                  <a:pt x="101" y="78"/>
                  <a:pt x="101" y="78"/>
                </a:cubicBezTo>
                <a:cubicBezTo>
                  <a:pt x="94" y="82"/>
                  <a:pt x="89" y="88"/>
                  <a:pt x="88" y="89"/>
                </a:cubicBezTo>
                <a:cubicBezTo>
                  <a:pt x="87" y="90"/>
                  <a:pt x="87" y="90"/>
                  <a:pt x="87" y="90"/>
                </a:cubicBezTo>
                <a:cubicBezTo>
                  <a:pt x="87" y="90"/>
                  <a:pt x="93" y="96"/>
                  <a:pt x="95" y="98"/>
                </a:cubicBezTo>
                <a:cubicBezTo>
                  <a:pt x="93" y="100"/>
                  <a:pt x="91" y="103"/>
                  <a:pt x="89" y="105"/>
                </a:cubicBezTo>
                <a:cubicBezTo>
                  <a:pt x="86" y="102"/>
                  <a:pt x="80" y="98"/>
                  <a:pt x="80" y="98"/>
                </a:cubicBezTo>
                <a:cubicBezTo>
                  <a:pt x="79" y="100"/>
                  <a:pt x="79" y="100"/>
                  <a:pt x="79" y="100"/>
                </a:cubicBezTo>
                <a:close/>
                <a:moveTo>
                  <a:pt x="37" y="163"/>
                </a:moveTo>
                <a:cubicBezTo>
                  <a:pt x="35" y="167"/>
                  <a:pt x="33" y="173"/>
                  <a:pt x="31" y="176"/>
                </a:cubicBezTo>
                <a:cubicBezTo>
                  <a:pt x="29" y="175"/>
                  <a:pt x="27" y="174"/>
                  <a:pt x="25" y="173"/>
                </a:cubicBezTo>
                <a:cubicBezTo>
                  <a:pt x="33" y="149"/>
                  <a:pt x="48" y="127"/>
                  <a:pt x="53" y="122"/>
                </a:cubicBezTo>
                <a:cubicBezTo>
                  <a:pt x="59" y="126"/>
                  <a:pt x="78" y="139"/>
                  <a:pt x="79" y="139"/>
                </a:cubicBezTo>
                <a:cubicBezTo>
                  <a:pt x="80" y="141"/>
                  <a:pt x="80" y="141"/>
                  <a:pt x="80" y="141"/>
                </a:cubicBezTo>
                <a:cubicBezTo>
                  <a:pt x="82" y="139"/>
                  <a:pt x="82" y="139"/>
                  <a:pt x="82" y="139"/>
                </a:cubicBezTo>
                <a:cubicBezTo>
                  <a:pt x="84" y="135"/>
                  <a:pt x="90" y="128"/>
                  <a:pt x="90" y="128"/>
                </a:cubicBezTo>
                <a:cubicBezTo>
                  <a:pt x="92" y="126"/>
                  <a:pt x="92" y="126"/>
                  <a:pt x="92" y="126"/>
                </a:cubicBezTo>
                <a:cubicBezTo>
                  <a:pt x="92" y="126"/>
                  <a:pt x="85" y="122"/>
                  <a:pt x="82" y="120"/>
                </a:cubicBezTo>
                <a:cubicBezTo>
                  <a:pt x="84" y="118"/>
                  <a:pt x="86" y="115"/>
                  <a:pt x="89" y="111"/>
                </a:cubicBezTo>
                <a:cubicBezTo>
                  <a:pt x="92" y="114"/>
                  <a:pt x="97" y="118"/>
                  <a:pt x="97" y="118"/>
                </a:cubicBezTo>
                <a:cubicBezTo>
                  <a:pt x="98" y="117"/>
                  <a:pt x="98" y="117"/>
                  <a:pt x="98" y="117"/>
                </a:cubicBezTo>
                <a:cubicBezTo>
                  <a:pt x="98" y="117"/>
                  <a:pt x="104" y="113"/>
                  <a:pt x="107" y="110"/>
                </a:cubicBezTo>
                <a:cubicBezTo>
                  <a:pt x="109" y="111"/>
                  <a:pt x="110" y="113"/>
                  <a:pt x="112" y="114"/>
                </a:cubicBezTo>
                <a:cubicBezTo>
                  <a:pt x="107" y="119"/>
                  <a:pt x="92" y="135"/>
                  <a:pt x="81" y="152"/>
                </a:cubicBezTo>
                <a:cubicBezTo>
                  <a:pt x="78" y="150"/>
                  <a:pt x="53" y="135"/>
                  <a:pt x="53" y="135"/>
                </a:cubicBezTo>
                <a:cubicBezTo>
                  <a:pt x="51" y="136"/>
                  <a:pt x="51" y="136"/>
                  <a:pt x="51" y="136"/>
                </a:cubicBezTo>
                <a:cubicBezTo>
                  <a:pt x="46" y="142"/>
                  <a:pt x="43" y="150"/>
                  <a:pt x="43" y="150"/>
                </a:cubicBezTo>
                <a:cubicBezTo>
                  <a:pt x="42" y="152"/>
                  <a:pt x="42" y="152"/>
                  <a:pt x="42" y="152"/>
                </a:cubicBezTo>
                <a:cubicBezTo>
                  <a:pt x="42" y="152"/>
                  <a:pt x="49" y="156"/>
                  <a:pt x="52" y="157"/>
                </a:cubicBezTo>
                <a:cubicBezTo>
                  <a:pt x="50" y="160"/>
                  <a:pt x="49" y="163"/>
                  <a:pt x="47" y="166"/>
                </a:cubicBezTo>
                <a:cubicBezTo>
                  <a:pt x="44" y="164"/>
                  <a:pt x="38" y="161"/>
                  <a:pt x="38" y="161"/>
                </a:cubicBezTo>
                <a:cubicBezTo>
                  <a:pt x="37" y="163"/>
                  <a:pt x="37" y="163"/>
                  <a:pt x="37" y="163"/>
                </a:cubicBezTo>
                <a:close/>
                <a:moveTo>
                  <a:pt x="16" y="238"/>
                </a:moveTo>
                <a:cubicBezTo>
                  <a:pt x="15" y="241"/>
                  <a:pt x="15" y="248"/>
                  <a:pt x="14" y="251"/>
                </a:cubicBezTo>
                <a:cubicBezTo>
                  <a:pt x="12" y="251"/>
                  <a:pt x="10" y="251"/>
                  <a:pt x="7" y="251"/>
                </a:cubicBezTo>
                <a:cubicBezTo>
                  <a:pt x="8" y="225"/>
                  <a:pt x="15" y="200"/>
                  <a:pt x="17" y="192"/>
                </a:cubicBezTo>
                <a:cubicBezTo>
                  <a:pt x="25" y="195"/>
                  <a:pt x="46" y="201"/>
                  <a:pt x="47" y="201"/>
                </a:cubicBezTo>
                <a:cubicBezTo>
                  <a:pt x="49" y="202"/>
                  <a:pt x="49" y="202"/>
                  <a:pt x="49" y="202"/>
                </a:cubicBezTo>
                <a:cubicBezTo>
                  <a:pt x="50" y="200"/>
                  <a:pt x="50" y="200"/>
                  <a:pt x="50" y="200"/>
                </a:cubicBezTo>
                <a:cubicBezTo>
                  <a:pt x="51" y="196"/>
                  <a:pt x="55" y="188"/>
                  <a:pt x="55" y="187"/>
                </a:cubicBezTo>
                <a:cubicBezTo>
                  <a:pt x="56" y="185"/>
                  <a:pt x="56" y="185"/>
                  <a:pt x="56" y="185"/>
                </a:cubicBezTo>
                <a:cubicBezTo>
                  <a:pt x="56" y="185"/>
                  <a:pt x="48" y="183"/>
                  <a:pt x="46" y="182"/>
                </a:cubicBezTo>
                <a:cubicBezTo>
                  <a:pt x="46" y="180"/>
                  <a:pt x="48" y="176"/>
                  <a:pt x="50" y="172"/>
                </a:cubicBezTo>
                <a:cubicBezTo>
                  <a:pt x="53" y="173"/>
                  <a:pt x="59" y="176"/>
                  <a:pt x="59" y="176"/>
                </a:cubicBezTo>
                <a:cubicBezTo>
                  <a:pt x="60" y="175"/>
                  <a:pt x="60" y="175"/>
                  <a:pt x="60" y="175"/>
                </a:cubicBezTo>
                <a:cubicBezTo>
                  <a:pt x="60" y="175"/>
                  <a:pt x="64" y="169"/>
                  <a:pt x="66" y="165"/>
                </a:cubicBezTo>
                <a:cubicBezTo>
                  <a:pt x="68" y="166"/>
                  <a:pt x="70" y="167"/>
                  <a:pt x="72" y="168"/>
                </a:cubicBezTo>
                <a:cubicBezTo>
                  <a:pt x="69" y="174"/>
                  <a:pt x="59" y="193"/>
                  <a:pt x="54" y="213"/>
                </a:cubicBezTo>
                <a:cubicBezTo>
                  <a:pt x="50" y="212"/>
                  <a:pt x="22" y="206"/>
                  <a:pt x="22" y="206"/>
                </a:cubicBezTo>
                <a:cubicBezTo>
                  <a:pt x="21" y="207"/>
                  <a:pt x="21" y="207"/>
                  <a:pt x="21" y="207"/>
                </a:cubicBezTo>
                <a:cubicBezTo>
                  <a:pt x="18" y="215"/>
                  <a:pt x="17" y="223"/>
                  <a:pt x="17" y="223"/>
                </a:cubicBezTo>
                <a:cubicBezTo>
                  <a:pt x="17" y="225"/>
                  <a:pt x="17" y="225"/>
                  <a:pt x="17" y="225"/>
                </a:cubicBezTo>
                <a:cubicBezTo>
                  <a:pt x="17" y="225"/>
                  <a:pt x="25" y="227"/>
                  <a:pt x="28" y="227"/>
                </a:cubicBezTo>
                <a:cubicBezTo>
                  <a:pt x="27" y="230"/>
                  <a:pt x="27" y="233"/>
                  <a:pt x="27" y="237"/>
                </a:cubicBezTo>
                <a:cubicBezTo>
                  <a:pt x="22" y="236"/>
                  <a:pt x="16" y="235"/>
                  <a:pt x="16" y="235"/>
                </a:cubicBezTo>
                <a:cubicBezTo>
                  <a:pt x="16" y="238"/>
                  <a:pt x="16" y="238"/>
                  <a:pt x="16" y="238"/>
                </a:cubicBezTo>
                <a:close/>
                <a:moveTo>
                  <a:pt x="91" y="464"/>
                </a:moveTo>
                <a:cubicBezTo>
                  <a:pt x="71" y="447"/>
                  <a:pt x="56" y="426"/>
                  <a:pt x="52" y="420"/>
                </a:cubicBezTo>
                <a:cubicBezTo>
                  <a:pt x="59" y="415"/>
                  <a:pt x="77" y="402"/>
                  <a:pt x="78" y="401"/>
                </a:cubicBezTo>
                <a:cubicBezTo>
                  <a:pt x="80" y="400"/>
                  <a:pt x="80" y="400"/>
                  <a:pt x="80" y="400"/>
                </a:cubicBezTo>
                <a:cubicBezTo>
                  <a:pt x="79" y="398"/>
                  <a:pt x="79" y="398"/>
                  <a:pt x="79" y="398"/>
                </a:cubicBezTo>
                <a:cubicBezTo>
                  <a:pt x="76" y="395"/>
                  <a:pt x="72" y="386"/>
                  <a:pt x="72" y="386"/>
                </a:cubicBezTo>
                <a:cubicBezTo>
                  <a:pt x="71" y="384"/>
                  <a:pt x="71" y="384"/>
                  <a:pt x="71" y="384"/>
                </a:cubicBezTo>
                <a:cubicBezTo>
                  <a:pt x="71" y="384"/>
                  <a:pt x="64" y="389"/>
                  <a:pt x="61" y="391"/>
                </a:cubicBezTo>
                <a:cubicBezTo>
                  <a:pt x="60" y="389"/>
                  <a:pt x="58" y="385"/>
                  <a:pt x="56" y="381"/>
                </a:cubicBezTo>
                <a:cubicBezTo>
                  <a:pt x="59" y="380"/>
                  <a:pt x="65" y="377"/>
                  <a:pt x="65" y="377"/>
                </a:cubicBezTo>
                <a:cubicBezTo>
                  <a:pt x="64" y="375"/>
                  <a:pt x="64" y="375"/>
                  <a:pt x="64" y="375"/>
                </a:cubicBezTo>
                <a:cubicBezTo>
                  <a:pt x="64" y="375"/>
                  <a:pt x="62" y="368"/>
                  <a:pt x="60" y="364"/>
                </a:cubicBezTo>
                <a:cubicBezTo>
                  <a:pt x="62" y="363"/>
                  <a:pt x="64" y="362"/>
                  <a:pt x="66" y="361"/>
                </a:cubicBezTo>
                <a:cubicBezTo>
                  <a:pt x="69" y="367"/>
                  <a:pt x="78" y="387"/>
                  <a:pt x="91" y="404"/>
                </a:cubicBezTo>
                <a:cubicBezTo>
                  <a:pt x="88" y="406"/>
                  <a:pt x="65" y="425"/>
                  <a:pt x="65" y="425"/>
                </a:cubicBezTo>
                <a:cubicBezTo>
                  <a:pt x="66" y="426"/>
                  <a:pt x="66" y="426"/>
                  <a:pt x="66" y="426"/>
                </a:cubicBezTo>
                <a:cubicBezTo>
                  <a:pt x="70" y="433"/>
                  <a:pt x="75" y="439"/>
                  <a:pt x="76" y="439"/>
                </a:cubicBezTo>
                <a:cubicBezTo>
                  <a:pt x="77" y="440"/>
                  <a:pt x="77" y="440"/>
                  <a:pt x="77" y="440"/>
                </a:cubicBezTo>
                <a:cubicBezTo>
                  <a:pt x="77" y="440"/>
                  <a:pt x="84" y="435"/>
                  <a:pt x="86" y="433"/>
                </a:cubicBezTo>
                <a:cubicBezTo>
                  <a:pt x="87" y="435"/>
                  <a:pt x="90" y="438"/>
                  <a:pt x="92" y="440"/>
                </a:cubicBezTo>
                <a:cubicBezTo>
                  <a:pt x="89" y="443"/>
                  <a:pt x="84" y="448"/>
                  <a:pt x="84" y="448"/>
                </a:cubicBezTo>
                <a:cubicBezTo>
                  <a:pt x="86" y="449"/>
                  <a:pt x="86" y="449"/>
                  <a:pt x="86" y="449"/>
                </a:cubicBezTo>
                <a:cubicBezTo>
                  <a:pt x="89" y="452"/>
                  <a:pt x="94" y="456"/>
                  <a:pt x="96" y="459"/>
                </a:cubicBezTo>
                <a:cubicBezTo>
                  <a:pt x="95" y="460"/>
                  <a:pt x="93" y="462"/>
                  <a:pt x="91" y="464"/>
                </a:cubicBezTo>
                <a:cubicBezTo>
                  <a:pt x="91" y="464"/>
                  <a:pt x="91" y="464"/>
                  <a:pt x="91" y="464"/>
                </a:cubicBezTo>
                <a:close/>
                <a:moveTo>
                  <a:pt x="156" y="508"/>
                </a:moveTo>
                <a:cubicBezTo>
                  <a:pt x="132" y="498"/>
                  <a:pt x="112" y="482"/>
                  <a:pt x="106" y="477"/>
                </a:cubicBezTo>
                <a:cubicBezTo>
                  <a:pt x="111" y="471"/>
                  <a:pt x="125" y="453"/>
                  <a:pt x="126" y="452"/>
                </a:cubicBezTo>
                <a:cubicBezTo>
                  <a:pt x="127" y="451"/>
                  <a:pt x="127" y="451"/>
                  <a:pt x="127" y="451"/>
                </a:cubicBezTo>
                <a:cubicBezTo>
                  <a:pt x="125" y="449"/>
                  <a:pt x="125" y="449"/>
                  <a:pt x="125" y="449"/>
                </a:cubicBezTo>
                <a:cubicBezTo>
                  <a:pt x="122" y="447"/>
                  <a:pt x="115" y="440"/>
                  <a:pt x="115" y="440"/>
                </a:cubicBezTo>
                <a:cubicBezTo>
                  <a:pt x="114" y="438"/>
                  <a:pt x="114" y="438"/>
                  <a:pt x="114" y="438"/>
                </a:cubicBezTo>
                <a:cubicBezTo>
                  <a:pt x="114" y="438"/>
                  <a:pt x="108" y="445"/>
                  <a:pt x="107" y="447"/>
                </a:cubicBezTo>
                <a:cubicBezTo>
                  <a:pt x="105" y="446"/>
                  <a:pt x="102" y="443"/>
                  <a:pt x="98" y="440"/>
                </a:cubicBezTo>
                <a:cubicBezTo>
                  <a:pt x="101" y="437"/>
                  <a:pt x="106" y="433"/>
                  <a:pt x="106" y="433"/>
                </a:cubicBezTo>
                <a:cubicBezTo>
                  <a:pt x="105" y="431"/>
                  <a:pt x="105" y="431"/>
                  <a:pt x="105" y="431"/>
                </a:cubicBezTo>
                <a:cubicBezTo>
                  <a:pt x="105" y="431"/>
                  <a:pt x="101" y="425"/>
                  <a:pt x="98" y="422"/>
                </a:cubicBezTo>
                <a:cubicBezTo>
                  <a:pt x="100" y="420"/>
                  <a:pt x="101" y="419"/>
                  <a:pt x="103" y="417"/>
                </a:cubicBezTo>
                <a:cubicBezTo>
                  <a:pt x="107" y="423"/>
                  <a:pt x="122" y="439"/>
                  <a:pt x="139" y="451"/>
                </a:cubicBezTo>
                <a:cubicBezTo>
                  <a:pt x="137" y="454"/>
                  <a:pt x="120" y="478"/>
                  <a:pt x="120" y="478"/>
                </a:cubicBezTo>
                <a:cubicBezTo>
                  <a:pt x="121" y="479"/>
                  <a:pt x="121" y="479"/>
                  <a:pt x="121" y="479"/>
                </a:cubicBezTo>
                <a:cubicBezTo>
                  <a:pt x="127" y="485"/>
                  <a:pt x="134" y="488"/>
                  <a:pt x="134" y="489"/>
                </a:cubicBezTo>
                <a:cubicBezTo>
                  <a:pt x="136" y="490"/>
                  <a:pt x="136" y="490"/>
                  <a:pt x="136" y="490"/>
                </a:cubicBezTo>
                <a:cubicBezTo>
                  <a:pt x="136" y="490"/>
                  <a:pt x="141" y="483"/>
                  <a:pt x="142" y="480"/>
                </a:cubicBezTo>
                <a:cubicBezTo>
                  <a:pt x="145" y="482"/>
                  <a:pt x="147" y="483"/>
                  <a:pt x="151" y="485"/>
                </a:cubicBezTo>
                <a:cubicBezTo>
                  <a:pt x="148" y="489"/>
                  <a:pt x="145" y="495"/>
                  <a:pt x="145" y="495"/>
                </a:cubicBezTo>
                <a:cubicBezTo>
                  <a:pt x="147" y="496"/>
                  <a:pt x="147" y="496"/>
                  <a:pt x="147" y="496"/>
                </a:cubicBezTo>
                <a:cubicBezTo>
                  <a:pt x="150" y="497"/>
                  <a:pt x="156" y="500"/>
                  <a:pt x="159" y="502"/>
                </a:cubicBezTo>
                <a:cubicBezTo>
                  <a:pt x="158" y="504"/>
                  <a:pt x="157" y="506"/>
                  <a:pt x="156" y="508"/>
                </a:cubicBezTo>
                <a:cubicBezTo>
                  <a:pt x="156" y="508"/>
                  <a:pt x="156" y="508"/>
                  <a:pt x="156" y="508"/>
                </a:cubicBezTo>
                <a:close/>
                <a:moveTo>
                  <a:pt x="327" y="528"/>
                </a:moveTo>
                <a:cubicBezTo>
                  <a:pt x="326" y="521"/>
                  <a:pt x="321" y="499"/>
                  <a:pt x="321" y="498"/>
                </a:cubicBezTo>
                <a:cubicBezTo>
                  <a:pt x="320" y="496"/>
                  <a:pt x="320" y="496"/>
                  <a:pt x="320" y="496"/>
                </a:cubicBezTo>
                <a:cubicBezTo>
                  <a:pt x="318" y="496"/>
                  <a:pt x="318" y="496"/>
                  <a:pt x="318" y="496"/>
                </a:cubicBezTo>
                <a:cubicBezTo>
                  <a:pt x="314" y="497"/>
                  <a:pt x="305" y="498"/>
                  <a:pt x="305" y="498"/>
                </a:cubicBezTo>
                <a:cubicBezTo>
                  <a:pt x="302" y="498"/>
                  <a:pt x="302" y="498"/>
                  <a:pt x="302" y="498"/>
                </a:cubicBezTo>
                <a:cubicBezTo>
                  <a:pt x="302" y="498"/>
                  <a:pt x="304" y="507"/>
                  <a:pt x="305" y="509"/>
                </a:cubicBezTo>
                <a:cubicBezTo>
                  <a:pt x="302" y="510"/>
                  <a:pt x="298" y="511"/>
                  <a:pt x="294" y="511"/>
                </a:cubicBezTo>
                <a:cubicBezTo>
                  <a:pt x="293" y="507"/>
                  <a:pt x="293" y="501"/>
                  <a:pt x="293" y="501"/>
                </a:cubicBezTo>
                <a:cubicBezTo>
                  <a:pt x="291" y="501"/>
                  <a:pt x="291" y="501"/>
                  <a:pt x="291" y="501"/>
                </a:cubicBezTo>
                <a:cubicBezTo>
                  <a:pt x="291" y="501"/>
                  <a:pt x="284" y="500"/>
                  <a:pt x="279" y="500"/>
                </a:cubicBezTo>
                <a:cubicBezTo>
                  <a:pt x="279" y="498"/>
                  <a:pt x="279" y="496"/>
                  <a:pt x="279" y="493"/>
                </a:cubicBezTo>
                <a:cubicBezTo>
                  <a:pt x="286" y="493"/>
                  <a:pt x="308" y="492"/>
                  <a:pt x="327" y="487"/>
                </a:cubicBezTo>
                <a:cubicBezTo>
                  <a:pt x="328" y="490"/>
                  <a:pt x="336" y="518"/>
                  <a:pt x="336" y="518"/>
                </a:cubicBezTo>
                <a:cubicBezTo>
                  <a:pt x="338" y="518"/>
                  <a:pt x="338" y="518"/>
                  <a:pt x="338" y="518"/>
                </a:cubicBezTo>
                <a:cubicBezTo>
                  <a:pt x="346" y="517"/>
                  <a:pt x="353" y="514"/>
                  <a:pt x="354" y="514"/>
                </a:cubicBezTo>
                <a:cubicBezTo>
                  <a:pt x="355" y="513"/>
                  <a:pt x="355" y="513"/>
                  <a:pt x="355" y="513"/>
                </a:cubicBezTo>
                <a:cubicBezTo>
                  <a:pt x="355" y="513"/>
                  <a:pt x="353" y="505"/>
                  <a:pt x="352" y="502"/>
                </a:cubicBezTo>
                <a:cubicBezTo>
                  <a:pt x="355" y="502"/>
                  <a:pt x="358" y="500"/>
                  <a:pt x="361" y="499"/>
                </a:cubicBezTo>
                <a:cubicBezTo>
                  <a:pt x="362" y="503"/>
                  <a:pt x="365" y="509"/>
                  <a:pt x="365" y="509"/>
                </a:cubicBezTo>
                <a:cubicBezTo>
                  <a:pt x="367" y="508"/>
                  <a:pt x="367" y="508"/>
                  <a:pt x="367" y="508"/>
                </a:cubicBezTo>
                <a:cubicBezTo>
                  <a:pt x="370" y="507"/>
                  <a:pt x="377" y="504"/>
                  <a:pt x="380" y="503"/>
                </a:cubicBezTo>
                <a:cubicBezTo>
                  <a:pt x="381" y="505"/>
                  <a:pt x="382" y="507"/>
                  <a:pt x="383" y="509"/>
                </a:cubicBezTo>
                <a:cubicBezTo>
                  <a:pt x="360" y="521"/>
                  <a:pt x="334" y="527"/>
                  <a:pt x="327" y="528"/>
                </a:cubicBezTo>
                <a:cubicBezTo>
                  <a:pt x="327" y="528"/>
                  <a:pt x="327" y="528"/>
                  <a:pt x="327" y="528"/>
                </a:cubicBezTo>
                <a:close/>
                <a:moveTo>
                  <a:pt x="230" y="530"/>
                </a:moveTo>
                <a:cubicBezTo>
                  <a:pt x="204" y="528"/>
                  <a:pt x="181" y="519"/>
                  <a:pt x="174" y="516"/>
                </a:cubicBezTo>
                <a:cubicBezTo>
                  <a:pt x="177" y="509"/>
                  <a:pt x="186" y="489"/>
                  <a:pt x="186" y="488"/>
                </a:cubicBezTo>
                <a:cubicBezTo>
                  <a:pt x="187" y="486"/>
                  <a:pt x="187" y="486"/>
                  <a:pt x="187" y="486"/>
                </a:cubicBezTo>
                <a:cubicBezTo>
                  <a:pt x="185" y="485"/>
                  <a:pt x="185" y="485"/>
                  <a:pt x="185" y="485"/>
                </a:cubicBezTo>
                <a:cubicBezTo>
                  <a:pt x="181" y="484"/>
                  <a:pt x="173" y="479"/>
                  <a:pt x="173" y="479"/>
                </a:cubicBezTo>
                <a:cubicBezTo>
                  <a:pt x="171" y="478"/>
                  <a:pt x="171" y="478"/>
                  <a:pt x="171" y="478"/>
                </a:cubicBezTo>
                <a:cubicBezTo>
                  <a:pt x="171" y="478"/>
                  <a:pt x="167" y="486"/>
                  <a:pt x="166" y="488"/>
                </a:cubicBezTo>
                <a:cubicBezTo>
                  <a:pt x="164" y="487"/>
                  <a:pt x="160" y="485"/>
                  <a:pt x="157" y="483"/>
                </a:cubicBezTo>
                <a:cubicBezTo>
                  <a:pt x="159" y="480"/>
                  <a:pt x="162" y="475"/>
                  <a:pt x="162" y="475"/>
                </a:cubicBezTo>
                <a:cubicBezTo>
                  <a:pt x="161" y="473"/>
                  <a:pt x="161" y="473"/>
                  <a:pt x="161" y="473"/>
                </a:cubicBezTo>
                <a:cubicBezTo>
                  <a:pt x="160" y="473"/>
                  <a:pt x="155" y="469"/>
                  <a:pt x="151" y="466"/>
                </a:cubicBezTo>
                <a:cubicBezTo>
                  <a:pt x="152" y="464"/>
                  <a:pt x="153" y="462"/>
                  <a:pt x="155" y="461"/>
                </a:cubicBezTo>
                <a:cubicBezTo>
                  <a:pt x="160" y="464"/>
                  <a:pt x="178" y="475"/>
                  <a:pt x="197" y="482"/>
                </a:cubicBezTo>
                <a:cubicBezTo>
                  <a:pt x="196" y="485"/>
                  <a:pt x="186" y="512"/>
                  <a:pt x="186" y="512"/>
                </a:cubicBezTo>
                <a:cubicBezTo>
                  <a:pt x="188" y="513"/>
                  <a:pt x="188" y="513"/>
                  <a:pt x="188" y="513"/>
                </a:cubicBezTo>
                <a:cubicBezTo>
                  <a:pt x="195" y="517"/>
                  <a:pt x="203" y="518"/>
                  <a:pt x="203" y="518"/>
                </a:cubicBezTo>
                <a:cubicBezTo>
                  <a:pt x="205" y="519"/>
                  <a:pt x="205" y="519"/>
                  <a:pt x="205" y="519"/>
                </a:cubicBezTo>
                <a:cubicBezTo>
                  <a:pt x="205" y="519"/>
                  <a:pt x="207" y="511"/>
                  <a:pt x="208" y="508"/>
                </a:cubicBezTo>
                <a:cubicBezTo>
                  <a:pt x="211" y="509"/>
                  <a:pt x="214" y="509"/>
                  <a:pt x="217" y="510"/>
                </a:cubicBezTo>
                <a:cubicBezTo>
                  <a:pt x="216" y="514"/>
                  <a:pt x="215" y="521"/>
                  <a:pt x="215" y="521"/>
                </a:cubicBezTo>
                <a:cubicBezTo>
                  <a:pt x="217" y="521"/>
                  <a:pt x="217" y="521"/>
                  <a:pt x="217" y="521"/>
                </a:cubicBezTo>
                <a:cubicBezTo>
                  <a:pt x="221" y="521"/>
                  <a:pt x="228" y="523"/>
                  <a:pt x="231" y="523"/>
                </a:cubicBezTo>
                <a:cubicBezTo>
                  <a:pt x="231" y="525"/>
                  <a:pt x="230" y="528"/>
                  <a:pt x="230" y="530"/>
                </a:cubicBezTo>
                <a:cubicBezTo>
                  <a:pt x="230" y="530"/>
                  <a:pt x="230" y="530"/>
                  <a:pt x="230" y="530"/>
                </a:cubicBezTo>
                <a:close/>
                <a:moveTo>
                  <a:pt x="249" y="533"/>
                </a:moveTo>
                <a:cubicBezTo>
                  <a:pt x="250" y="526"/>
                  <a:pt x="252" y="503"/>
                  <a:pt x="252" y="502"/>
                </a:cubicBezTo>
                <a:cubicBezTo>
                  <a:pt x="252" y="499"/>
                  <a:pt x="252" y="499"/>
                  <a:pt x="252" y="499"/>
                </a:cubicBezTo>
                <a:cubicBezTo>
                  <a:pt x="250" y="499"/>
                  <a:pt x="250" y="499"/>
                  <a:pt x="250" y="499"/>
                </a:cubicBezTo>
                <a:cubicBezTo>
                  <a:pt x="246" y="499"/>
                  <a:pt x="237" y="497"/>
                  <a:pt x="237" y="497"/>
                </a:cubicBezTo>
                <a:cubicBezTo>
                  <a:pt x="234" y="497"/>
                  <a:pt x="234" y="497"/>
                  <a:pt x="234" y="497"/>
                </a:cubicBezTo>
                <a:cubicBezTo>
                  <a:pt x="234" y="497"/>
                  <a:pt x="234" y="505"/>
                  <a:pt x="233" y="508"/>
                </a:cubicBezTo>
                <a:cubicBezTo>
                  <a:pt x="231" y="508"/>
                  <a:pt x="227" y="507"/>
                  <a:pt x="223" y="506"/>
                </a:cubicBezTo>
                <a:cubicBezTo>
                  <a:pt x="223" y="502"/>
                  <a:pt x="225" y="496"/>
                  <a:pt x="225" y="496"/>
                </a:cubicBezTo>
                <a:cubicBezTo>
                  <a:pt x="223" y="496"/>
                  <a:pt x="223" y="496"/>
                  <a:pt x="223" y="496"/>
                </a:cubicBezTo>
                <a:cubicBezTo>
                  <a:pt x="223" y="495"/>
                  <a:pt x="217" y="493"/>
                  <a:pt x="212" y="492"/>
                </a:cubicBezTo>
                <a:cubicBezTo>
                  <a:pt x="213" y="490"/>
                  <a:pt x="213" y="487"/>
                  <a:pt x="214" y="485"/>
                </a:cubicBezTo>
                <a:cubicBezTo>
                  <a:pt x="220" y="487"/>
                  <a:pt x="241" y="493"/>
                  <a:pt x="262" y="493"/>
                </a:cubicBezTo>
                <a:cubicBezTo>
                  <a:pt x="261" y="497"/>
                  <a:pt x="260" y="527"/>
                  <a:pt x="260" y="527"/>
                </a:cubicBezTo>
                <a:cubicBezTo>
                  <a:pt x="262" y="528"/>
                  <a:pt x="262" y="528"/>
                  <a:pt x="262" y="528"/>
                </a:cubicBezTo>
                <a:cubicBezTo>
                  <a:pt x="270" y="529"/>
                  <a:pt x="278" y="528"/>
                  <a:pt x="278" y="528"/>
                </a:cubicBezTo>
                <a:cubicBezTo>
                  <a:pt x="280" y="528"/>
                  <a:pt x="280" y="528"/>
                  <a:pt x="280" y="528"/>
                </a:cubicBezTo>
                <a:cubicBezTo>
                  <a:pt x="280" y="528"/>
                  <a:pt x="280" y="519"/>
                  <a:pt x="280" y="517"/>
                </a:cubicBezTo>
                <a:cubicBezTo>
                  <a:pt x="283" y="517"/>
                  <a:pt x="286" y="516"/>
                  <a:pt x="290" y="516"/>
                </a:cubicBezTo>
                <a:cubicBezTo>
                  <a:pt x="290" y="520"/>
                  <a:pt x="290" y="527"/>
                  <a:pt x="290" y="527"/>
                </a:cubicBezTo>
                <a:cubicBezTo>
                  <a:pt x="293" y="527"/>
                  <a:pt x="293" y="527"/>
                  <a:pt x="293" y="527"/>
                </a:cubicBezTo>
                <a:cubicBezTo>
                  <a:pt x="297" y="526"/>
                  <a:pt x="303" y="525"/>
                  <a:pt x="307" y="525"/>
                </a:cubicBezTo>
                <a:cubicBezTo>
                  <a:pt x="307" y="527"/>
                  <a:pt x="307" y="530"/>
                  <a:pt x="308" y="532"/>
                </a:cubicBezTo>
                <a:cubicBezTo>
                  <a:pt x="282" y="537"/>
                  <a:pt x="257" y="534"/>
                  <a:pt x="249" y="533"/>
                </a:cubicBezTo>
                <a:cubicBezTo>
                  <a:pt x="249" y="533"/>
                  <a:pt x="249" y="533"/>
                  <a:pt x="249" y="533"/>
                </a:cubicBezTo>
                <a:close/>
              </a:path>
            </a:pathLst>
          </a:custGeom>
          <a:solidFill>
            <a:srgbClr val="004DA1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232" name="Freeform 143"/>
          <p:cNvSpPr>
            <a:spLocks noEditPoints="1"/>
          </p:cNvSpPr>
          <p:nvPr/>
        </p:nvSpPr>
        <p:spPr bwMode="auto">
          <a:xfrm>
            <a:off x="4761136" y="4668522"/>
            <a:ext cx="296714" cy="300646"/>
          </a:xfrm>
          <a:custGeom>
            <a:avLst/>
            <a:gdLst>
              <a:gd name="T0" fmla="*/ 1674 w 3583"/>
              <a:gd name="T1" fmla="*/ 39 h 3661"/>
              <a:gd name="T2" fmla="*/ 2300 w 3583"/>
              <a:gd name="T3" fmla="*/ 166 h 3661"/>
              <a:gd name="T4" fmla="*/ 3545 w 3583"/>
              <a:gd name="T5" fmla="*/ 496 h 3661"/>
              <a:gd name="T6" fmla="*/ 3426 w 3583"/>
              <a:gd name="T7" fmla="*/ 2241 h 3661"/>
              <a:gd name="T8" fmla="*/ 3308 w 3583"/>
              <a:gd name="T9" fmla="*/ 2520 h 3661"/>
              <a:gd name="T10" fmla="*/ 3545 w 3583"/>
              <a:gd name="T11" fmla="*/ 2757 h 3661"/>
              <a:gd name="T12" fmla="*/ 3155 w 3583"/>
              <a:gd name="T13" fmla="*/ 3544 h 3661"/>
              <a:gd name="T14" fmla="*/ 1665 w 3583"/>
              <a:gd name="T15" fmla="*/ 3595 h 3661"/>
              <a:gd name="T16" fmla="*/ 1199 w 3583"/>
              <a:gd name="T17" fmla="*/ 3561 h 3661"/>
              <a:gd name="T18" fmla="*/ 336 w 3583"/>
              <a:gd name="T19" fmla="*/ 3570 h 3661"/>
              <a:gd name="T20" fmla="*/ 48 w 3583"/>
              <a:gd name="T21" fmla="*/ 1800 h 3661"/>
              <a:gd name="T22" fmla="*/ 82 w 3583"/>
              <a:gd name="T23" fmla="*/ 793 h 3661"/>
              <a:gd name="T24" fmla="*/ 793 w 3583"/>
              <a:gd name="T25" fmla="*/ 39 h 3661"/>
              <a:gd name="T26" fmla="*/ 1309 w 3583"/>
              <a:gd name="T27" fmla="*/ 285 h 3661"/>
              <a:gd name="T28" fmla="*/ 1284 w 3583"/>
              <a:gd name="T29" fmla="*/ 242 h 3661"/>
              <a:gd name="T30" fmla="*/ 1225 w 3583"/>
              <a:gd name="T31" fmla="*/ 446 h 3661"/>
              <a:gd name="T32" fmla="*/ 1597 w 3583"/>
              <a:gd name="T33" fmla="*/ 734 h 3661"/>
              <a:gd name="T34" fmla="*/ 1538 w 3583"/>
              <a:gd name="T35" fmla="*/ 513 h 3661"/>
              <a:gd name="T36" fmla="*/ 1386 w 3583"/>
              <a:gd name="T37" fmla="*/ 488 h 3661"/>
              <a:gd name="T38" fmla="*/ 2097 w 3583"/>
              <a:gd name="T39" fmla="*/ 539 h 3661"/>
              <a:gd name="T40" fmla="*/ 2173 w 3583"/>
              <a:gd name="T41" fmla="*/ 463 h 3661"/>
              <a:gd name="T42" fmla="*/ 1420 w 3583"/>
              <a:gd name="T43" fmla="*/ 471 h 3661"/>
              <a:gd name="T44" fmla="*/ 2131 w 3583"/>
              <a:gd name="T45" fmla="*/ 835 h 3661"/>
              <a:gd name="T46" fmla="*/ 1944 w 3583"/>
              <a:gd name="T47" fmla="*/ 894 h 3661"/>
              <a:gd name="T48" fmla="*/ 1758 w 3583"/>
              <a:gd name="T49" fmla="*/ 2376 h 3661"/>
              <a:gd name="T50" fmla="*/ 2918 w 3583"/>
              <a:gd name="T51" fmla="*/ 2444 h 3661"/>
              <a:gd name="T52" fmla="*/ 2749 w 3583"/>
              <a:gd name="T53" fmla="*/ 1766 h 3661"/>
              <a:gd name="T54" fmla="*/ 2198 w 3583"/>
              <a:gd name="T55" fmla="*/ 1292 h 3661"/>
              <a:gd name="T56" fmla="*/ 2605 w 3583"/>
              <a:gd name="T57" fmla="*/ 1021 h 3661"/>
              <a:gd name="T58" fmla="*/ 2673 w 3583"/>
              <a:gd name="T59" fmla="*/ 954 h 3661"/>
              <a:gd name="T60" fmla="*/ 2088 w 3583"/>
              <a:gd name="T61" fmla="*/ 793 h 3661"/>
              <a:gd name="T62" fmla="*/ 1640 w 3583"/>
              <a:gd name="T63" fmla="*/ 1072 h 3661"/>
              <a:gd name="T64" fmla="*/ 1580 w 3583"/>
              <a:gd name="T65" fmla="*/ 903 h 3661"/>
              <a:gd name="T66" fmla="*/ 818 w 3583"/>
              <a:gd name="T67" fmla="*/ 1047 h 3661"/>
              <a:gd name="T68" fmla="*/ 641 w 3583"/>
              <a:gd name="T69" fmla="*/ 1216 h 3661"/>
              <a:gd name="T70" fmla="*/ 895 w 3583"/>
              <a:gd name="T71" fmla="*/ 2698 h 3661"/>
              <a:gd name="T72" fmla="*/ 962 w 3583"/>
              <a:gd name="T73" fmla="*/ 2401 h 3661"/>
              <a:gd name="T74" fmla="*/ 1030 w 3583"/>
              <a:gd name="T75" fmla="*/ 1487 h 3661"/>
              <a:gd name="T76" fmla="*/ 2241 w 3583"/>
              <a:gd name="T77" fmla="*/ 1326 h 3661"/>
              <a:gd name="T78" fmla="*/ 2241 w 3583"/>
              <a:gd name="T79" fmla="*/ 1326 h 3661"/>
              <a:gd name="T80" fmla="*/ 988 w 3583"/>
              <a:gd name="T81" fmla="*/ 1699 h 3661"/>
              <a:gd name="T82" fmla="*/ 2402 w 3583"/>
              <a:gd name="T83" fmla="*/ 2249 h 3661"/>
              <a:gd name="T84" fmla="*/ 2156 w 3583"/>
              <a:gd name="T85" fmla="*/ 1792 h 3661"/>
              <a:gd name="T86" fmla="*/ 674 w 3583"/>
              <a:gd name="T87" fmla="*/ 2147 h 3661"/>
              <a:gd name="T88" fmla="*/ 1343 w 3583"/>
              <a:gd name="T89" fmla="*/ 1843 h 3661"/>
              <a:gd name="T90" fmla="*/ 1343 w 3583"/>
              <a:gd name="T91" fmla="*/ 2393 h 3661"/>
              <a:gd name="T92" fmla="*/ 1978 w 3583"/>
              <a:gd name="T93" fmla="*/ 2004 h 3661"/>
              <a:gd name="T94" fmla="*/ 1885 w 3583"/>
              <a:gd name="T95" fmla="*/ 1987 h 3661"/>
              <a:gd name="T96" fmla="*/ 2766 w 3583"/>
              <a:gd name="T97" fmla="*/ 2046 h 3661"/>
              <a:gd name="T98" fmla="*/ 2664 w 3583"/>
              <a:gd name="T99" fmla="*/ 2757 h 3661"/>
              <a:gd name="T100" fmla="*/ 649 w 3583"/>
              <a:gd name="T101" fmla="*/ 2063 h 3661"/>
              <a:gd name="T102" fmla="*/ 3274 w 3583"/>
              <a:gd name="T103" fmla="*/ 2410 h 3661"/>
              <a:gd name="T104" fmla="*/ 2622 w 3583"/>
              <a:gd name="T105" fmla="*/ 2842 h 3661"/>
              <a:gd name="T106" fmla="*/ 1987 w 3583"/>
              <a:gd name="T107" fmla="*/ 2749 h 3661"/>
              <a:gd name="T108" fmla="*/ 2351 w 3583"/>
              <a:gd name="T109" fmla="*/ 2444 h 3661"/>
              <a:gd name="T110" fmla="*/ 3257 w 3583"/>
              <a:gd name="T111" fmla="*/ 2723 h 3661"/>
              <a:gd name="T112" fmla="*/ 3282 w 3583"/>
              <a:gd name="T113" fmla="*/ 2622 h 3661"/>
              <a:gd name="T114" fmla="*/ 3316 w 3583"/>
              <a:gd name="T115" fmla="*/ 2833 h 3661"/>
              <a:gd name="T116" fmla="*/ 2393 w 3583"/>
              <a:gd name="T117" fmla="*/ 3426 h 3661"/>
              <a:gd name="T118" fmla="*/ 2368 w 3583"/>
              <a:gd name="T119" fmla="*/ 3307 h 36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583" h="3661">
                <a:moveTo>
                  <a:pt x="793" y="39"/>
                </a:moveTo>
                <a:cubicBezTo>
                  <a:pt x="882" y="64"/>
                  <a:pt x="1040" y="44"/>
                  <a:pt x="1132" y="65"/>
                </a:cubicBezTo>
                <a:cubicBezTo>
                  <a:pt x="1185" y="87"/>
                  <a:pt x="1239" y="110"/>
                  <a:pt x="1293" y="132"/>
                </a:cubicBezTo>
                <a:cubicBezTo>
                  <a:pt x="1420" y="101"/>
                  <a:pt x="1547" y="70"/>
                  <a:pt x="1674" y="39"/>
                </a:cubicBezTo>
                <a:cubicBezTo>
                  <a:pt x="1831" y="27"/>
                  <a:pt x="2096" y="118"/>
                  <a:pt x="2224" y="65"/>
                </a:cubicBezTo>
                <a:cubicBezTo>
                  <a:pt x="2288" y="101"/>
                  <a:pt x="2277" y="142"/>
                  <a:pt x="2317" y="183"/>
                </a:cubicBezTo>
                <a:cubicBezTo>
                  <a:pt x="2320" y="183"/>
                  <a:pt x="2323" y="183"/>
                  <a:pt x="2325" y="183"/>
                </a:cubicBezTo>
                <a:cubicBezTo>
                  <a:pt x="2310" y="166"/>
                  <a:pt x="2325" y="177"/>
                  <a:pt x="2300" y="166"/>
                </a:cubicBezTo>
                <a:cubicBezTo>
                  <a:pt x="2300" y="163"/>
                  <a:pt x="2300" y="161"/>
                  <a:pt x="2300" y="158"/>
                </a:cubicBezTo>
                <a:cubicBezTo>
                  <a:pt x="2576" y="123"/>
                  <a:pt x="2804" y="0"/>
                  <a:pt x="3096" y="107"/>
                </a:cubicBezTo>
                <a:cubicBezTo>
                  <a:pt x="3162" y="131"/>
                  <a:pt x="3256" y="103"/>
                  <a:pt x="3325" y="141"/>
                </a:cubicBezTo>
                <a:cubicBezTo>
                  <a:pt x="3441" y="205"/>
                  <a:pt x="3495" y="364"/>
                  <a:pt x="3545" y="496"/>
                </a:cubicBezTo>
                <a:cubicBezTo>
                  <a:pt x="3559" y="533"/>
                  <a:pt x="3501" y="710"/>
                  <a:pt x="3511" y="793"/>
                </a:cubicBezTo>
                <a:cubicBezTo>
                  <a:pt x="3545" y="1097"/>
                  <a:pt x="3565" y="1490"/>
                  <a:pt x="3519" y="1809"/>
                </a:cubicBezTo>
                <a:cubicBezTo>
                  <a:pt x="3502" y="1930"/>
                  <a:pt x="3555" y="2094"/>
                  <a:pt x="3494" y="2190"/>
                </a:cubicBezTo>
                <a:cubicBezTo>
                  <a:pt x="3471" y="2207"/>
                  <a:pt x="3449" y="2224"/>
                  <a:pt x="3426" y="2241"/>
                </a:cubicBezTo>
                <a:cubicBezTo>
                  <a:pt x="3448" y="2274"/>
                  <a:pt x="3462" y="2286"/>
                  <a:pt x="3443" y="2317"/>
                </a:cubicBezTo>
                <a:cubicBezTo>
                  <a:pt x="3407" y="2448"/>
                  <a:pt x="3272" y="2468"/>
                  <a:pt x="3172" y="2512"/>
                </a:cubicBezTo>
                <a:cubicBezTo>
                  <a:pt x="3169" y="2528"/>
                  <a:pt x="3166" y="2545"/>
                  <a:pt x="3164" y="2562"/>
                </a:cubicBezTo>
                <a:cubicBezTo>
                  <a:pt x="3226" y="2563"/>
                  <a:pt x="3273" y="2562"/>
                  <a:pt x="3308" y="2520"/>
                </a:cubicBezTo>
                <a:cubicBezTo>
                  <a:pt x="3311" y="2487"/>
                  <a:pt x="3321" y="2480"/>
                  <a:pt x="3350" y="2452"/>
                </a:cubicBezTo>
                <a:cubicBezTo>
                  <a:pt x="3364" y="2452"/>
                  <a:pt x="3378" y="2452"/>
                  <a:pt x="3392" y="2452"/>
                </a:cubicBezTo>
                <a:cubicBezTo>
                  <a:pt x="3420" y="2505"/>
                  <a:pt x="3460" y="2533"/>
                  <a:pt x="3502" y="2571"/>
                </a:cubicBezTo>
                <a:cubicBezTo>
                  <a:pt x="3476" y="2642"/>
                  <a:pt x="3526" y="2681"/>
                  <a:pt x="3545" y="2757"/>
                </a:cubicBezTo>
                <a:cubicBezTo>
                  <a:pt x="3583" y="2917"/>
                  <a:pt x="3457" y="3410"/>
                  <a:pt x="3367" y="3528"/>
                </a:cubicBezTo>
                <a:cubicBezTo>
                  <a:pt x="3313" y="3531"/>
                  <a:pt x="3303" y="3553"/>
                  <a:pt x="3274" y="3561"/>
                </a:cubicBezTo>
                <a:cubicBezTo>
                  <a:pt x="3237" y="3556"/>
                  <a:pt x="3200" y="3550"/>
                  <a:pt x="3164" y="3544"/>
                </a:cubicBezTo>
                <a:cubicBezTo>
                  <a:pt x="3161" y="3544"/>
                  <a:pt x="3158" y="3544"/>
                  <a:pt x="3155" y="3544"/>
                </a:cubicBezTo>
                <a:cubicBezTo>
                  <a:pt x="3110" y="3565"/>
                  <a:pt x="3108" y="3609"/>
                  <a:pt x="3028" y="3621"/>
                </a:cubicBezTo>
                <a:cubicBezTo>
                  <a:pt x="2760" y="3661"/>
                  <a:pt x="2140" y="3661"/>
                  <a:pt x="1885" y="3587"/>
                </a:cubicBezTo>
                <a:cubicBezTo>
                  <a:pt x="1882" y="3587"/>
                  <a:pt x="1880" y="3587"/>
                  <a:pt x="1877" y="3587"/>
                </a:cubicBezTo>
                <a:cubicBezTo>
                  <a:pt x="1791" y="3612"/>
                  <a:pt x="1766" y="3611"/>
                  <a:pt x="1665" y="3595"/>
                </a:cubicBezTo>
                <a:cubicBezTo>
                  <a:pt x="1642" y="3556"/>
                  <a:pt x="1620" y="3516"/>
                  <a:pt x="1597" y="3477"/>
                </a:cubicBezTo>
                <a:cubicBezTo>
                  <a:pt x="1537" y="3495"/>
                  <a:pt x="1529" y="3528"/>
                  <a:pt x="1487" y="3561"/>
                </a:cubicBezTo>
                <a:cubicBezTo>
                  <a:pt x="1432" y="3559"/>
                  <a:pt x="1413" y="3547"/>
                  <a:pt x="1377" y="3528"/>
                </a:cubicBezTo>
                <a:cubicBezTo>
                  <a:pt x="1346" y="3539"/>
                  <a:pt x="1268" y="3592"/>
                  <a:pt x="1199" y="3561"/>
                </a:cubicBezTo>
                <a:cubicBezTo>
                  <a:pt x="1125" y="3528"/>
                  <a:pt x="1124" y="3415"/>
                  <a:pt x="1030" y="3392"/>
                </a:cubicBezTo>
                <a:cubicBezTo>
                  <a:pt x="987" y="3444"/>
                  <a:pt x="991" y="3563"/>
                  <a:pt x="920" y="3561"/>
                </a:cubicBezTo>
                <a:cubicBezTo>
                  <a:pt x="805" y="3594"/>
                  <a:pt x="790" y="3534"/>
                  <a:pt x="717" y="3519"/>
                </a:cubicBezTo>
                <a:cubicBezTo>
                  <a:pt x="603" y="3495"/>
                  <a:pt x="513" y="3614"/>
                  <a:pt x="336" y="3570"/>
                </a:cubicBezTo>
                <a:cubicBezTo>
                  <a:pt x="0" y="3485"/>
                  <a:pt x="92" y="2855"/>
                  <a:pt x="56" y="2562"/>
                </a:cubicBezTo>
                <a:cubicBezTo>
                  <a:pt x="50" y="2509"/>
                  <a:pt x="88" y="2458"/>
                  <a:pt x="65" y="2393"/>
                </a:cubicBezTo>
                <a:cubicBezTo>
                  <a:pt x="205" y="2358"/>
                  <a:pt x="31" y="2134"/>
                  <a:pt x="65" y="1987"/>
                </a:cubicBezTo>
                <a:cubicBezTo>
                  <a:pt x="79" y="1925"/>
                  <a:pt x="25" y="1886"/>
                  <a:pt x="48" y="1800"/>
                </a:cubicBezTo>
                <a:cubicBezTo>
                  <a:pt x="82" y="1673"/>
                  <a:pt x="147" y="1487"/>
                  <a:pt x="116" y="1377"/>
                </a:cubicBezTo>
                <a:cubicBezTo>
                  <a:pt x="93" y="1343"/>
                  <a:pt x="71" y="1309"/>
                  <a:pt x="48" y="1275"/>
                </a:cubicBezTo>
                <a:cubicBezTo>
                  <a:pt x="19" y="1211"/>
                  <a:pt x="104" y="1033"/>
                  <a:pt x="116" y="988"/>
                </a:cubicBezTo>
                <a:cubicBezTo>
                  <a:pt x="136" y="909"/>
                  <a:pt x="57" y="867"/>
                  <a:pt x="82" y="793"/>
                </a:cubicBezTo>
                <a:cubicBezTo>
                  <a:pt x="129" y="649"/>
                  <a:pt x="52" y="396"/>
                  <a:pt x="192" y="310"/>
                </a:cubicBezTo>
                <a:cubicBezTo>
                  <a:pt x="186" y="282"/>
                  <a:pt x="181" y="254"/>
                  <a:pt x="175" y="226"/>
                </a:cubicBezTo>
                <a:cubicBezTo>
                  <a:pt x="265" y="179"/>
                  <a:pt x="328" y="104"/>
                  <a:pt x="429" y="73"/>
                </a:cubicBezTo>
                <a:cubicBezTo>
                  <a:pt x="552" y="35"/>
                  <a:pt x="705" y="88"/>
                  <a:pt x="793" y="39"/>
                </a:cubicBezTo>
                <a:close/>
                <a:moveTo>
                  <a:pt x="1284" y="242"/>
                </a:moveTo>
                <a:cubicBezTo>
                  <a:pt x="1278" y="251"/>
                  <a:pt x="1273" y="259"/>
                  <a:pt x="1267" y="268"/>
                </a:cubicBezTo>
                <a:cubicBezTo>
                  <a:pt x="1267" y="271"/>
                  <a:pt x="1267" y="274"/>
                  <a:pt x="1267" y="276"/>
                </a:cubicBezTo>
                <a:cubicBezTo>
                  <a:pt x="1281" y="279"/>
                  <a:pt x="1295" y="282"/>
                  <a:pt x="1309" y="285"/>
                </a:cubicBezTo>
                <a:cubicBezTo>
                  <a:pt x="1283" y="301"/>
                  <a:pt x="1290" y="280"/>
                  <a:pt x="1293" y="310"/>
                </a:cubicBezTo>
                <a:cubicBezTo>
                  <a:pt x="1304" y="299"/>
                  <a:pt x="1315" y="288"/>
                  <a:pt x="1326" y="276"/>
                </a:cubicBezTo>
                <a:cubicBezTo>
                  <a:pt x="1321" y="276"/>
                  <a:pt x="1315" y="276"/>
                  <a:pt x="1309" y="276"/>
                </a:cubicBezTo>
                <a:cubicBezTo>
                  <a:pt x="1298" y="244"/>
                  <a:pt x="1309" y="259"/>
                  <a:pt x="1284" y="242"/>
                </a:cubicBezTo>
                <a:close/>
                <a:moveTo>
                  <a:pt x="1132" y="395"/>
                </a:moveTo>
                <a:cubicBezTo>
                  <a:pt x="1143" y="411"/>
                  <a:pt x="1133" y="400"/>
                  <a:pt x="1149" y="412"/>
                </a:cubicBezTo>
                <a:cubicBezTo>
                  <a:pt x="1143" y="406"/>
                  <a:pt x="1137" y="401"/>
                  <a:pt x="1132" y="395"/>
                </a:cubicBezTo>
                <a:close/>
                <a:moveTo>
                  <a:pt x="1225" y="446"/>
                </a:moveTo>
                <a:cubicBezTo>
                  <a:pt x="1212" y="462"/>
                  <a:pt x="1210" y="461"/>
                  <a:pt x="1191" y="471"/>
                </a:cubicBezTo>
                <a:cubicBezTo>
                  <a:pt x="1194" y="480"/>
                  <a:pt x="1197" y="488"/>
                  <a:pt x="1199" y="496"/>
                </a:cubicBezTo>
                <a:cubicBezTo>
                  <a:pt x="1283" y="558"/>
                  <a:pt x="1369" y="644"/>
                  <a:pt x="1445" y="717"/>
                </a:cubicBezTo>
                <a:cubicBezTo>
                  <a:pt x="1510" y="677"/>
                  <a:pt x="1528" y="714"/>
                  <a:pt x="1597" y="734"/>
                </a:cubicBezTo>
                <a:cubicBezTo>
                  <a:pt x="1589" y="694"/>
                  <a:pt x="1593" y="730"/>
                  <a:pt x="1606" y="683"/>
                </a:cubicBezTo>
                <a:cubicBezTo>
                  <a:pt x="1585" y="675"/>
                  <a:pt x="1594" y="686"/>
                  <a:pt x="1589" y="640"/>
                </a:cubicBezTo>
                <a:cubicBezTo>
                  <a:pt x="1631" y="620"/>
                  <a:pt x="1653" y="571"/>
                  <a:pt x="1640" y="522"/>
                </a:cubicBezTo>
                <a:cubicBezTo>
                  <a:pt x="1584" y="507"/>
                  <a:pt x="1594" y="505"/>
                  <a:pt x="1538" y="513"/>
                </a:cubicBezTo>
                <a:cubicBezTo>
                  <a:pt x="1538" y="570"/>
                  <a:pt x="1532" y="581"/>
                  <a:pt x="1504" y="607"/>
                </a:cubicBezTo>
                <a:cubicBezTo>
                  <a:pt x="1467" y="595"/>
                  <a:pt x="1460" y="618"/>
                  <a:pt x="1411" y="607"/>
                </a:cubicBezTo>
                <a:cubicBezTo>
                  <a:pt x="1408" y="601"/>
                  <a:pt x="1405" y="595"/>
                  <a:pt x="1403" y="590"/>
                </a:cubicBezTo>
                <a:cubicBezTo>
                  <a:pt x="1418" y="543"/>
                  <a:pt x="1415" y="503"/>
                  <a:pt x="1386" y="488"/>
                </a:cubicBezTo>
                <a:cubicBezTo>
                  <a:pt x="1348" y="534"/>
                  <a:pt x="1306" y="456"/>
                  <a:pt x="1225" y="446"/>
                </a:cubicBezTo>
                <a:close/>
                <a:moveTo>
                  <a:pt x="2173" y="463"/>
                </a:moveTo>
                <a:cubicBezTo>
                  <a:pt x="2151" y="483"/>
                  <a:pt x="2123" y="487"/>
                  <a:pt x="2105" y="513"/>
                </a:cubicBezTo>
                <a:cubicBezTo>
                  <a:pt x="2103" y="522"/>
                  <a:pt x="2100" y="530"/>
                  <a:pt x="2097" y="539"/>
                </a:cubicBezTo>
                <a:cubicBezTo>
                  <a:pt x="2100" y="542"/>
                  <a:pt x="2103" y="544"/>
                  <a:pt x="2105" y="547"/>
                </a:cubicBezTo>
                <a:cubicBezTo>
                  <a:pt x="2245" y="553"/>
                  <a:pt x="2517" y="638"/>
                  <a:pt x="2639" y="547"/>
                </a:cubicBezTo>
                <a:cubicBezTo>
                  <a:pt x="2636" y="530"/>
                  <a:pt x="2633" y="513"/>
                  <a:pt x="2630" y="496"/>
                </a:cubicBezTo>
                <a:cubicBezTo>
                  <a:pt x="2468" y="506"/>
                  <a:pt x="2314" y="491"/>
                  <a:pt x="2173" y="463"/>
                </a:cubicBezTo>
                <a:close/>
                <a:moveTo>
                  <a:pt x="1420" y="471"/>
                </a:moveTo>
                <a:cubicBezTo>
                  <a:pt x="1420" y="480"/>
                  <a:pt x="1420" y="488"/>
                  <a:pt x="1420" y="496"/>
                </a:cubicBezTo>
                <a:cubicBezTo>
                  <a:pt x="1425" y="491"/>
                  <a:pt x="1431" y="485"/>
                  <a:pt x="1436" y="480"/>
                </a:cubicBezTo>
                <a:cubicBezTo>
                  <a:pt x="1431" y="477"/>
                  <a:pt x="1425" y="474"/>
                  <a:pt x="1420" y="471"/>
                </a:cubicBezTo>
                <a:close/>
                <a:moveTo>
                  <a:pt x="2088" y="793"/>
                </a:moveTo>
                <a:cubicBezTo>
                  <a:pt x="2083" y="796"/>
                  <a:pt x="2077" y="798"/>
                  <a:pt x="2071" y="801"/>
                </a:cubicBezTo>
                <a:cubicBezTo>
                  <a:pt x="2071" y="804"/>
                  <a:pt x="2071" y="807"/>
                  <a:pt x="2071" y="810"/>
                </a:cubicBezTo>
                <a:cubicBezTo>
                  <a:pt x="2088" y="818"/>
                  <a:pt x="2117" y="827"/>
                  <a:pt x="2131" y="835"/>
                </a:cubicBezTo>
                <a:cubicBezTo>
                  <a:pt x="2125" y="844"/>
                  <a:pt x="2119" y="852"/>
                  <a:pt x="2114" y="861"/>
                </a:cubicBezTo>
                <a:cubicBezTo>
                  <a:pt x="2111" y="861"/>
                  <a:pt x="2108" y="861"/>
                  <a:pt x="2105" y="861"/>
                </a:cubicBezTo>
                <a:cubicBezTo>
                  <a:pt x="2058" y="839"/>
                  <a:pt x="1985" y="834"/>
                  <a:pt x="1944" y="886"/>
                </a:cubicBezTo>
                <a:cubicBezTo>
                  <a:pt x="1944" y="889"/>
                  <a:pt x="1944" y="892"/>
                  <a:pt x="1944" y="894"/>
                </a:cubicBezTo>
                <a:cubicBezTo>
                  <a:pt x="1989" y="893"/>
                  <a:pt x="2017" y="890"/>
                  <a:pt x="2029" y="903"/>
                </a:cubicBezTo>
                <a:cubicBezTo>
                  <a:pt x="2086" y="975"/>
                  <a:pt x="2116" y="1656"/>
                  <a:pt x="2021" y="1716"/>
                </a:cubicBezTo>
                <a:cubicBezTo>
                  <a:pt x="1959" y="1724"/>
                  <a:pt x="1896" y="1733"/>
                  <a:pt x="1834" y="1741"/>
                </a:cubicBezTo>
                <a:cubicBezTo>
                  <a:pt x="1755" y="1806"/>
                  <a:pt x="1734" y="2229"/>
                  <a:pt x="1758" y="2376"/>
                </a:cubicBezTo>
                <a:cubicBezTo>
                  <a:pt x="1774" y="2475"/>
                  <a:pt x="1677" y="2711"/>
                  <a:pt x="1758" y="2782"/>
                </a:cubicBezTo>
                <a:cubicBezTo>
                  <a:pt x="1819" y="2860"/>
                  <a:pt x="2210" y="3183"/>
                  <a:pt x="2317" y="3189"/>
                </a:cubicBezTo>
                <a:cubicBezTo>
                  <a:pt x="2459" y="3122"/>
                  <a:pt x="2910" y="2789"/>
                  <a:pt x="2952" y="2630"/>
                </a:cubicBezTo>
                <a:cubicBezTo>
                  <a:pt x="2941" y="2568"/>
                  <a:pt x="2929" y="2506"/>
                  <a:pt x="2918" y="2444"/>
                </a:cubicBezTo>
                <a:cubicBezTo>
                  <a:pt x="2902" y="2378"/>
                  <a:pt x="2974" y="2241"/>
                  <a:pt x="2901" y="2164"/>
                </a:cubicBezTo>
                <a:cubicBezTo>
                  <a:pt x="3000" y="2081"/>
                  <a:pt x="2933" y="1851"/>
                  <a:pt x="2867" y="1750"/>
                </a:cubicBezTo>
                <a:cubicBezTo>
                  <a:pt x="2842" y="1744"/>
                  <a:pt x="2817" y="1738"/>
                  <a:pt x="2791" y="1733"/>
                </a:cubicBezTo>
                <a:cubicBezTo>
                  <a:pt x="2777" y="1744"/>
                  <a:pt x="2763" y="1755"/>
                  <a:pt x="2749" y="1766"/>
                </a:cubicBezTo>
                <a:cubicBezTo>
                  <a:pt x="2711" y="1720"/>
                  <a:pt x="2670" y="1734"/>
                  <a:pt x="2639" y="1690"/>
                </a:cubicBezTo>
                <a:cubicBezTo>
                  <a:pt x="2591" y="1590"/>
                  <a:pt x="2628" y="1340"/>
                  <a:pt x="2588" y="1225"/>
                </a:cubicBezTo>
                <a:cubicBezTo>
                  <a:pt x="2582" y="1227"/>
                  <a:pt x="2577" y="1230"/>
                  <a:pt x="2571" y="1233"/>
                </a:cubicBezTo>
                <a:cubicBezTo>
                  <a:pt x="2534" y="1304"/>
                  <a:pt x="2259" y="1333"/>
                  <a:pt x="2198" y="1292"/>
                </a:cubicBezTo>
                <a:cubicBezTo>
                  <a:pt x="2156" y="1264"/>
                  <a:pt x="2117" y="1189"/>
                  <a:pt x="2105" y="1131"/>
                </a:cubicBezTo>
                <a:cubicBezTo>
                  <a:pt x="2127" y="1104"/>
                  <a:pt x="2127" y="999"/>
                  <a:pt x="2148" y="954"/>
                </a:cubicBezTo>
                <a:cubicBezTo>
                  <a:pt x="2261" y="920"/>
                  <a:pt x="2399" y="892"/>
                  <a:pt x="2554" y="928"/>
                </a:cubicBezTo>
                <a:cubicBezTo>
                  <a:pt x="2564" y="968"/>
                  <a:pt x="2581" y="996"/>
                  <a:pt x="2605" y="1021"/>
                </a:cubicBezTo>
                <a:cubicBezTo>
                  <a:pt x="2594" y="1044"/>
                  <a:pt x="2582" y="1067"/>
                  <a:pt x="2571" y="1089"/>
                </a:cubicBezTo>
                <a:cubicBezTo>
                  <a:pt x="2600" y="1110"/>
                  <a:pt x="2612" y="1140"/>
                  <a:pt x="2613" y="1140"/>
                </a:cubicBezTo>
                <a:cubicBezTo>
                  <a:pt x="2616" y="1146"/>
                  <a:pt x="2619" y="1151"/>
                  <a:pt x="2622" y="1157"/>
                </a:cubicBezTo>
                <a:cubicBezTo>
                  <a:pt x="2643" y="1113"/>
                  <a:pt x="2639" y="991"/>
                  <a:pt x="2673" y="954"/>
                </a:cubicBezTo>
                <a:cubicBezTo>
                  <a:pt x="2713" y="908"/>
                  <a:pt x="2774" y="926"/>
                  <a:pt x="2833" y="911"/>
                </a:cubicBezTo>
                <a:cubicBezTo>
                  <a:pt x="2826" y="880"/>
                  <a:pt x="2834" y="894"/>
                  <a:pt x="2817" y="877"/>
                </a:cubicBezTo>
                <a:cubicBezTo>
                  <a:pt x="2699" y="761"/>
                  <a:pt x="2388" y="917"/>
                  <a:pt x="2165" y="844"/>
                </a:cubicBezTo>
                <a:cubicBezTo>
                  <a:pt x="2139" y="827"/>
                  <a:pt x="2114" y="810"/>
                  <a:pt x="2088" y="793"/>
                </a:cubicBezTo>
                <a:close/>
                <a:moveTo>
                  <a:pt x="1530" y="877"/>
                </a:moveTo>
                <a:cubicBezTo>
                  <a:pt x="1518" y="889"/>
                  <a:pt x="1507" y="900"/>
                  <a:pt x="1496" y="911"/>
                </a:cubicBezTo>
                <a:cubicBezTo>
                  <a:pt x="1524" y="956"/>
                  <a:pt x="1535" y="1021"/>
                  <a:pt x="1572" y="1072"/>
                </a:cubicBezTo>
                <a:cubicBezTo>
                  <a:pt x="1595" y="1072"/>
                  <a:pt x="1617" y="1072"/>
                  <a:pt x="1640" y="1072"/>
                </a:cubicBezTo>
                <a:cubicBezTo>
                  <a:pt x="1640" y="1069"/>
                  <a:pt x="1640" y="1067"/>
                  <a:pt x="1640" y="1064"/>
                </a:cubicBezTo>
                <a:cubicBezTo>
                  <a:pt x="1628" y="1052"/>
                  <a:pt x="1617" y="1041"/>
                  <a:pt x="1606" y="1030"/>
                </a:cubicBezTo>
                <a:cubicBezTo>
                  <a:pt x="1600" y="973"/>
                  <a:pt x="1585" y="974"/>
                  <a:pt x="1555" y="945"/>
                </a:cubicBezTo>
                <a:cubicBezTo>
                  <a:pt x="1582" y="928"/>
                  <a:pt x="1573" y="941"/>
                  <a:pt x="1580" y="903"/>
                </a:cubicBezTo>
                <a:cubicBezTo>
                  <a:pt x="1563" y="894"/>
                  <a:pt x="1547" y="886"/>
                  <a:pt x="1530" y="877"/>
                </a:cubicBezTo>
                <a:close/>
                <a:moveTo>
                  <a:pt x="674" y="903"/>
                </a:moveTo>
                <a:cubicBezTo>
                  <a:pt x="669" y="917"/>
                  <a:pt x="663" y="931"/>
                  <a:pt x="658" y="945"/>
                </a:cubicBezTo>
                <a:cubicBezTo>
                  <a:pt x="716" y="973"/>
                  <a:pt x="746" y="1030"/>
                  <a:pt x="818" y="1047"/>
                </a:cubicBezTo>
                <a:cubicBezTo>
                  <a:pt x="867" y="1058"/>
                  <a:pt x="1266" y="999"/>
                  <a:pt x="1284" y="979"/>
                </a:cubicBezTo>
                <a:cubicBezTo>
                  <a:pt x="1266" y="967"/>
                  <a:pt x="1277" y="957"/>
                  <a:pt x="1250" y="937"/>
                </a:cubicBezTo>
                <a:cubicBezTo>
                  <a:pt x="1234" y="924"/>
                  <a:pt x="753" y="905"/>
                  <a:pt x="674" y="903"/>
                </a:cubicBezTo>
                <a:close/>
                <a:moveTo>
                  <a:pt x="641" y="1216"/>
                </a:moveTo>
                <a:cubicBezTo>
                  <a:pt x="607" y="1282"/>
                  <a:pt x="566" y="1289"/>
                  <a:pt x="539" y="1360"/>
                </a:cubicBezTo>
                <a:cubicBezTo>
                  <a:pt x="644" y="1344"/>
                  <a:pt x="801" y="1339"/>
                  <a:pt x="861" y="1411"/>
                </a:cubicBezTo>
                <a:cubicBezTo>
                  <a:pt x="962" y="1533"/>
                  <a:pt x="865" y="1674"/>
                  <a:pt x="886" y="1843"/>
                </a:cubicBezTo>
                <a:cubicBezTo>
                  <a:pt x="927" y="2172"/>
                  <a:pt x="882" y="2397"/>
                  <a:pt x="895" y="2698"/>
                </a:cubicBezTo>
                <a:cubicBezTo>
                  <a:pt x="912" y="2715"/>
                  <a:pt x="928" y="2732"/>
                  <a:pt x="945" y="2749"/>
                </a:cubicBezTo>
                <a:cubicBezTo>
                  <a:pt x="951" y="2746"/>
                  <a:pt x="957" y="2743"/>
                  <a:pt x="962" y="2740"/>
                </a:cubicBezTo>
                <a:cubicBezTo>
                  <a:pt x="960" y="2627"/>
                  <a:pt x="957" y="2514"/>
                  <a:pt x="954" y="2401"/>
                </a:cubicBezTo>
                <a:cubicBezTo>
                  <a:pt x="957" y="2401"/>
                  <a:pt x="960" y="2401"/>
                  <a:pt x="962" y="2401"/>
                </a:cubicBezTo>
                <a:cubicBezTo>
                  <a:pt x="987" y="2407"/>
                  <a:pt x="967" y="2416"/>
                  <a:pt x="988" y="2401"/>
                </a:cubicBezTo>
                <a:cubicBezTo>
                  <a:pt x="1068" y="2320"/>
                  <a:pt x="978" y="2190"/>
                  <a:pt x="988" y="2097"/>
                </a:cubicBezTo>
                <a:cubicBezTo>
                  <a:pt x="1007" y="2071"/>
                  <a:pt x="1027" y="2046"/>
                  <a:pt x="1047" y="2020"/>
                </a:cubicBezTo>
                <a:cubicBezTo>
                  <a:pt x="1052" y="1994"/>
                  <a:pt x="1041" y="1531"/>
                  <a:pt x="1030" y="1487"/>
                </a:cubicBezTo>
                <a:cubicBezTo>
                  <a:pt x="1111" y="1318"/>
                  <a:pt x="1306" y="1388"/>
                  <a:pt x="1436" y="1309"/>
                </a:cubicBezTo>
                <a:cubicBezTo>
                  <a:pt x="1436" y="1306"/>
                  <a:pt x="1436" y="1304"/>
                  <a:pt x="1436" y="1301"/>
                </a:cubicBezTo>
                <a:cubicBezTo>
                  <a:pt x="1121" y="1296"/>
                  <a:pt x="864" y="1288"/>
                  <a:pt x="641" y="1216"/>
                </a:cubicBezTo>
                <a:close/>
                <a:moveTo>
                  <a:pt x="2241" y="1326"/>
                </a:moveTo>
                <a:cubicBezTo>
                  <a:pt x="2404" y="1341"/>
                  <a:pt x="2458" y="1386"/>
                  <a:pt x="2571" y="1445"/>
                </a:cubicBezTo>
                <a:cubicBezTo>
                  <a:pt x="2578" y="1558"/>
                  <a:pt x="2558" y="1643"/>
                  <a:pt x="2486" y="1716"/>
                </a:cubicBezTo>
                <a:cubicBezTo>
                  <a:pt x="2380" y="1714"/>
                  <a:pt x="2223" y="1725"/>
                  <a:pt x="2148" y="1673"/>
                </a:cubicBezTo>
                <a:cubicBezTo>
                  <a:pt x="2092" y="1530"/>
                  <a:pt x="2137" y="1402"/>
                  <a:pt x="2241" y="1326"/>
                </a:cubicBezTo>
                <a:close/>
                <a:moveTo>
                  <a:pt x="988" y="1699"/>
                </a:moveTo>
                <a:cubicBezTo>
                  <a:pt x="993" y="1699"/>
                  <a:pt x="999" y="1699"/>
                  <a:pt x="1005" y="1699"/>
                </a:cubicBezTo>
                <a:cubicBezTo>
                  <a:pt x="993" y="1715"/>
                  <a:pt x="1004" y="1704"/>
                  <a:pt x="988" y="1716"/>
                </a:cubicBezTo>
                <a:cubicBezTo>
                  <a:pt x="988" y="1710"/>
                  <a:pt x="988" y="1704"/>
                  <a:pt x="988" y="1699"/>
                </a:cubicBezTo>
                <a:close/>
                <a:moveTo>
                  <a:pt x="2156" y="1792"/>
                </a:moveTo>
                <a:cubicBezTo>
                  <a:pt x="2329" y="1821"/>
                  <a:pt x="2587" y="1758"/>
                  <a:pt x="2732" y="1843"/>
                </a:cubicBezTo>
                <a:cubicBezTo>
                  <a:pt x="2735" y="1868"/>
                  <a:pt x="2738" y="1893"/>
                  <a:pt x="2740" y="1919"/>
                </a:cubicBezTo>
                <a:cubicBezTo>
                  <a:pt x="2697" y="2058"/>
                  <a:pt x="2501" y="2157"/>
                  <a:pt x="2402" y="2249"/>
                </a:cubicBezTo>
                <a:cubicBezTo>
                  <a:pt x="2354" y="2241"/>
                  <a:pt x="2306" y="2232"/>
                  <a:pt x="2258" y="2224"/>
                </a:cubicBezTo>
                <a:cubicBezTo>
                  <a:pt x="2219" y="2199"/>
                  <a:pt x="2018" y="1923"/>
                  <a:pt x="2012" y="1868"/>
                </a:cubicBezTo>
                <a:cubicBezTo>
                  <a:pt x="2029" y="1845"/>
                  <a:pt x="2046" y="1823"/>
                  <a:pt x="2063" y="1800"/>
                </a:cubicBezTo>
                <a:cubicBezTo>
                  <a:pt x="2094" y="1798"/>
                  <a:pt x="2125" y="1795"/>
                  <a:pt x="2156" y="1792"/>
                </a:cubicBezTo>
                <a:close/>
                <a:moveTo>
                  <a:pt x="607" y="1809"/>
                </a:moveTo>
                <a:cubicBezTo>
                  <a:pt x="586" y="1905"/>
                  <a:pt x="588" y="2056"/>
                  <a:pt x="598" y="2173"/>
                </a:cubicBezTo>
                <a:cubicBezTo>
                  <a:pt x="650" y="2174"/>
                  <a:pt x="643" y="2179"/>
                  <a:pt x="674" y="2156"/>
                </a:cubicBezTo>
                <a:cubicBezTo>
                  <a:pt x="674" y="2153"/>
                  <a:pt x="674" y="2150"/>
                  <a:pt x="674" y="2147"/>
                </a:cubicBezTo>
                <a:cubicBezTo>
                  <a:pt x="663" y="2128"/>
                  <a:pt x="652" y="2108"/>
                  <a:pt x="641" y="2088"/>
                </a:cubicBezTo>
                <a:cubicBezTo>
                  <a:pt x="694" y="2073"/>
                  <a:pt x="702" y="1959"/>
                  <a:pt x="691" y="1927"/>
                </a:cubicBezTo>
                <a:cubicBezTo>
                  <a:pt x="680" y="1876"/>
                  <a:pt x="642" y="1837"/>
                  <a:pt x="607" y="1809"/>
                </a:cubicBezTo>
                <a:close/>
                <a:moveTo>
                  <a:pt x="1343" y="1843"/>
                </a:moveTo>
                <a:cubicBezTo>
                  <a:pt x="1323" y="1910"/>
                  <a:pt x="1251" y="2026"/>
                  <a:pt x="1267" y="2139"/>
                </a:cubicBezTo>
                <a:cubicBezTo>
                  <a:pt x="1281" y="2179"/>
                  <a:pt x="1295" y="2218"/>
                  <a:pt x="1309" y="2258"/>
                </a:cubicBezTo>
                <a:cubicBezTo>
                  <a:pt x="1310" y="2299"/>
                  <a:pt x="1273" y="2324"/>
                  <a:pt x="1284" y="2385"/>
                </a:cubicBezTo>
                <a:cubicBezTo>
                  <a:pt x="1304" y="2387"/>
                  <a:pt x="1324" y="2390"/>
                  <a:pt x="1343" y="2393"/>
                </a:cubicBezTo>
                <a:cubicBezTo>
                  <a:pt x="1346" y="2387"/>
                  <a:pt x="1349" y="2382"/>
                  <a:pt x="1352" y="2376"/>
                </a:cubicBezTo>
                <a:cubicBezTo>
                  <a:pt x="1341" y="2252"/>
                  <a:pt x="1438" y="1963"/>
                  <a:pt x="1343" y="1843"/>
                </a:cubicBezTo>
                <a:close/>
                <a:moveTo>
                  <a:pt x="1885" y="1987"/>
                </a:moveTo>
                <a:cubicBezTo>
                  <a:pt x="1927" y="1984"/>
                  <a:pt x="1959" y="1984"/>
                  <a:pt x="1978" y="2004"/>
                </a:cubicBezTo>
                <a:cubicBezTo>
                  <a:pt x="2072" y="2067"/>
                  <a:pt x="2170" y="2251"/>
                  <a:pt x="2224" y="2351"/>
                </a:cubicBezTo>
                <a:cubicBezTo>
                  <a:pt x="2196" y="2504"/>
                  <a:pt x="1969" y="2530"/>
                  <a:pt x="1978" y="2664"/>
                </a:cubicBezTo>
                <a:cubicBezTo>
                  <a:pt x="1920" y="2670"/>
                  <a:pt x="1902" y="2657"/>
                  <a:pt x="1860" y="2630"/>
                </a:cubicBezTo>
                <a:cubicBezTo>
                  <a:pt x="1807" y="2461"/>
                  <a:pt x="1808" y="2085"/>
                  <a:pt x="1885" y="1987"/>
                </a:cubicBezTo>
                <a:close/>
                <a:moveTo>
                  <a:pt x="1826" y="1995"/>
                </a:moveTo>
                <a:cubicBezTo>
                  <a:pt x="1829" y="2001"/>
                  <a:pt x="1832" y="2006"/>
                  <a:pt x="1834" y="2012"/>
                </a:cubicBezTo>
                <a:cubicBezTo>
                  <a:pt x="1832" y="2006"/>
                  <a:pt x="1829" y="2001"/>
                  <a:pt x="1826" y="1995"/>
                </a:cubicBezTo>
                <a:close/>
                <a:moveTo>
                  <a:pt x="2766" y="2046"/>
                </a:moveTo>
                <a:cubicBezTo>
                  <a:pt x="2800" y="2063"/>
                  <a:pt x="2833" y="2080"/>
                  <a:pt x="2867" y="2097"/>
                </a:cubicBezTo>
                <a:cubicBezTo>
                  <a:pt x="2887" y="2259"/>
                  <a:pt x="2838" y="2485"/>
                  <a:pt x="2884" y="2605"/>
                </a:cubicBezTo>
                <a:cubicBezTo>
                  <a:pt x="2825" y="2655"/>
                  <a:pt x="2766" y="2706"/>
                  <a:pt x="2706" y="2757"/>
                </a:cubicBezTo>
                <a:cubicBezTo>
                  <a:pt x="2692" y="2757"/>
                  <a:pt x="2678" y="2757"/>
                  <a:pt x="2664" y="2757"/>
                </a:cubicBezTo>
                <a:cubicBezTo>
                  <a:pt x="2581" y="2622"/>
                  <a:pt x="2446" y="2510"/>
                  <a:pt x="2410" y="2359"/>
                </a:cubicBezTo>
                <a:cubicBezTo>
                  <a:pt x="2460" y="2238"/>
                  <a:pt x="2648" y="2114"/>
                  <a:pt x="2766" y="2046"/>
                </a:cubicBezTo>
                <a:close/>
                <a:moveTo>
                  <a:pt x="632" y="2063"/>
                </a:moveTo>
                <a:cubicBezTo>
                  <a:pt x="638" y="2063"/>
                  <a:pt x="643" y="2063"/>
                  <a:pt x="649" y="2063"/>
                </a:cubicBezTo>
                <a:cubicBezTo>
                  <a:pt x="643" y="2063"/>
                  <a:pt x="638" y="2063"/>
                  <a:pt x="632" y="2063"/>
                </a:cubicBezTo>
                <a:close/>
                <a:moveTo>
                  <a:pt x="3231" y="2393"/>
                </a:moveTo>
                <a:cubicBezTo>
                  <a:pt x="3237" y="2401"/>
                  <a:pt x="3243" y="2410"/>
                  <a:pt x="3248" y="2418"/>
                </a:cubicBezTo>
                <a:cubicBezTo>
                  <a:pt x="3257" y="2416"/>
                  <a:pt x="3265" y="2413"/>
                  <a:pt x="3274" y="2410"/>
                </a:cubicBezTo>
                <a:cubicBezTo>
                  <a:pt x="3274" y="2404"/>
                  <a:pt x="3274" y="2399"/>
                  <a:pt x="3274" y="2393"/>
                </a:cubicBezTo>
                <a:cubicBezTo>
                  <a:pt x="3260" y="2393"/>
                  <a:pt x="3246" y="2393"/>
                  <a:pt x="3231" y="2393"/>
                </a:cubicBezTo>
                <a:close/>
                <a:moveTo>
                  <a:pt x="2309" y="2435"/>
                </a:moveTo>
                <a:cubicBezTo>
                  <a:pt x="2402" y="2470"/>
                  <a:pt x="2614" y="2735"/>
                  <a:pt x="2622" y="2842"/>
                </a:cubicBezTo>
                <a:cubicBezTo>
                  <a:pt x="2598" y="2889"/>
                  <a:pt x="2568" y="2919"/>
                  <a:pt x="2546" y="2960"/>
                </a:cubicBezTo>
                <a:cubicBezTo>
                  <a:pt x="2578" y="2971"/>
                  <a:pt x="2563" y="2960"/>
                  <a:pt x="2579" y="2986"/>
                </a:cubicBezTo>
                <a:cubicBezTo>
                  <a:pt x="2469" y="2987"/>
                  <a:pt x="2376" y="3044"/>
                  <a:pt x="2275" y="3079"/>
                </a:cubicBezTo>
                <a:cubicBezTo>
                  <a:pt x="2144" y="3023"/>
                  <a:pt x="2013" y="2905"/>
                  <a:pt x="1987" y="2749"/>
                </a:cubicBezTo>
                <a:cubicBezTo>
                  <a:pt x="2085" y="2662"/>
                  <a:pt x="2235" y="2542"/>
                  <a:pt x="2309" y="2435"/>
                </a:cubicBezTo>
                <a:close/>
                <a:moveTo>
                  <a:pt x="2351" y="2444"/>
                </a:moveTo>
                <a:cubicBezTo>
                  <a:pt x="2359" y="2444"/>
                  <a:pt x="2368" y="2444"/>
                  <a:pt x="2376" y="2444"/>
                </a:cubicBezTo>
                <a:cubicBezTo>
                  <a:pt x="2368" y="2444"/>
                  <a:pt x="2359" y="2444"/>
                  <a:pt x="2351" y="2444"/>
                </a:cubicBezTo>
                <a:close/>
                <a:moveTo>
                  <a:pt x="3282" y="2622"/>
                </a:moveTo>
                <a:cubicBezTo>
                  <a:pt x="3258" y="2658"/>
                  <a:pt x="3249" y="2662"/>
                  <a:pt x="3248" y="2706"/>
                </a:cubicBezTo>
                <a:cubicBezTo>
                  <a:pt x="3254" y="2706"/>
                  <a:pt x="3260" y="2706"/>
                  <a:pt x="3265" y="2706"/>
                </a:cubicBezTo>
                <a:cubicBezTo>
                  <a:pt x="3262" y="2712"/>
                  <a:pt x="3260" y="2718"/>
                  <a:pt x="3257" y="2723"/>
                </a:cubicBezTo>
                <a:cubicBezTo>
                  <a:pt x="3282" y="2714"/>
                  <a:pt x="3313" y="2716"/>
                  <a:pt x="3341" y="2715"/>
                </a:cubicBezTo>
                <a:cubicBezTo>
                  <a:pt x="3344" y="2692"/>
                  <a:pt x="3347" y="2670"/>
                  <a:pt x="3350" y="2647"/>
                </a:cubicBezTo>
                <a:cubicBezTo>
                  <a:pt x="3347" y="2641"/>
                  <a:pt x="3344" y="2636"/>
                  <a:pt x="3341" y="2630"/>
                </a:cubicBezTo>
                <a:cubicBezTo>
                  <a:pt x="3322" y="2627"/>
                  <a:pt x="3302" y="2624"/>
                  <a:pt x="3282" y="2622"/>
                </a:cubicBezTo>
                <a:close/>
                <a:moveTo>
                  <a:pt x="3291" y="2833"/>
                </a:moveTo>
                <a:cubicBezTo>
                  <a:pt x="3291" y="2845"/>
                  <a:pt x="3291" y="2856"/>
                  <a:pt x="3291" y="2867"/>
                </a:cubicBezTo>
                <a:cubicBezTo>
                  <a:pt x="3299" y="2859"/>
                  <a:pt x="3308" y="2850"/>
                  <a:pt x="3316" y="2842"/>
                </a:cubicBezTo>
                <a:cubicBezTo>
                  <a:pt x="3316" y="2839"/>
                  <a:pt x="3316" y="2836"/>
                  <a:pt x="3316" y="2833"/>
                </a:cubicBezTo>
                <a:cubicBezTo>
                  <a:pt x="3308" y="2833"/>
                  <a:pt x="3299" y="2833"/>
                  <a:pt x="3291" y="2833"/>
                </a:cubicBezTo>
                <a:close/>
                <a:moveTo>
                  <a:pt x="2351" y="3307"/>
                </a:moveTo>
                <a:cubicBezTo>
                  <a:pt x="2345" y="3368"/>
                  <a:pt x="2333" y="3383"/>
                  <a:pt x="2351" y="3426"/>
                </a:cubicBezTo>
                <a:cubicBezTo>
                  <a:pt x="2365" y="3426"/>
                  <a:pt x="2379" y="3426"/>
                  <a:pt x="2393" y="3426"/>
                </a:cubicBezTo>
                <a:cubicBezTo>
                  <a:pt x="2396" y="3415"/>
                  <a:pt x="2399" y="3403"/>
                  <a:pt x="2402" y="3392"/>
                </a:cubicBezTo>
                <a:cubicBezTo>
                  <a:pt x="2383" y="3384"/>
                  <a:pt x="2403" y="3350"/>
                  <a:pt x="2410" y="3316"/>
                </a:cubicBezTo>
                <a:cubicBezTo>
                  <a:pt x="2402" y="3313"/>
                  <a:pt x="2393" y="3310"/>
                  <a:pt x="2385" y="3307"/>
                </a:cubicBezTo>
                <a:cubicBezTo>
                  <a:pt x="2368" y="3310"/>
                  <a:pt x="2381" y="3318"/>
                  <a:pt x="2368" y="3307"/>
                </a:cubicBezTo>
                <a:cubicBezTo>
                  <a:pt x="2362" y="3307"/>
                  <a:pt x="2357" y="3307"/>
                  <a:pt x="2351" y="3307"/>
                </a:cubicBezTo>
                <a:close/>
              </a:path>
            </a:pathLst>
          </a:custGeom>
          <a:solidFill>
            <a:srgbClr val="C7000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3" name="矩形 2"/>
          <p:cNvSpPr/>
          <p:nvPr/>
        </p:nvSpPr>
        <p:spPr>
          <a:xfrm>
            <a:off x="9222194" y="3758990"/>
            <a:ext cx="2969806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4800" dirty="0" smtClean="0">
                <a:latin typeface="禹卫书法行书简体" panose="02000603000000000000" pitchFamily="2" charset="-122"/>
                <a:ea typeface="禹卫书法行书简体" panose="02000603000000000000" pitchFamily="2" charset="-122"/>
                <a:cs typeface="+mn-ea"/>
                <a:sym typeface="+mn-lt"/>
              </a:rPr>
              <a:t>风</a:t>
            </a:r>
            <a:endParaRPr lang="zh-CN" altLang="en-US" sz="4800" dirty="0">
              <a:latin typeface="禹卫书法行书简体" panose="02000603000000000000" pitchFamily="2" charset="-122"/>
              <a:ea typeface="禹卫书法行书简体" panose="02000603000000000000" pitchFamily="2" charset="-122"/>
              <a:cs typeface="+mn-ea"/>
              <a:sym typeface="+mn-lt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8174880" y="2514331"/>
            <a:ext cx="1415772" cy="156966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9600" dirty="0">
                <a:solidFill>
                  <a:srgbClr val="C00000"/>
                </a:solidFill>
                <a:latin typeface="禹卫书法行书简体" panose="02000603000000000000" pitchFamily="2" charset="-122"/>
                <a:ea typeface="禹卫书法行书简体" panose="02000603000000000000" pitchFamily="2" charset="-122"/>
                <a:cs typeface="+mn-ea"/>
                <a:sym typeface="+mn-lt"/>
              </a:rPr>
              <a:t>家</a:t>
            </a:r>
            <a:endParaRPr lang="en-US" altLang="zh-CN" sz="9600" dirty="0">
              <a:solidFill>
                <a:srgbClr val="C00000"/>
              </a:solidFill>
              <a:latin typeface="禹卫书法行书简体" panose="02000603000000000000" pitchFamily="2" charset="-122"/>
              <a:ea typeface="禹卫书法行书简体" panose="02000603000000000000" pitchFamily="2" charset="-122"/>
              <a:cs typeface="+mn-ea"/>
              <a:sym typeface="+mn-lt"/>
            </a:endParaRPr>
          </a:p>
        </p:txBody>
      </p:sp>
    </p:spTree>
  </p:cSld>
  <p:clrMapOvr>
    <a:masterClrMapping/>
  </p:clrMapOvr>
  <p:transition spd="slow" advClick="0" advTm="300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500"/>
                            </p:stCondLst>
                            <p:childTnLst>
                              <p:par>
                                <p:cTn id="1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250" fill="hold"/>
                                        <p:tgtEl>
                                          <p:spTgt spid="2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250" fill="hold"/>
                                        <p:tgtEl>
                                          <p:spTgt spid="2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25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850"/>
                            </p:stCondLst>
                            <p:childTnLst>
                              <p:par>
                                <p:cTn id="1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2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2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2" grpId="0"/>
      <p:bldP spid="223" grpId="0" animBg="1"/>
      <p:bldP spid="232" grpId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" name="文本占位符 214"/>
          <p:cNvSpPr>
            <a:spLocks noGrp="1"/>
          </p:cNvSpPr>
          <p:nvPr>
            <p:ph type="body" sz="quarter" idx="10"/>
          </p:nvPr>
        </p:nvSpPr>
        <p:spPr>
          <a:xfrm>
            <a:off x="4399438" y="661674"/>
            <a:ext cx="3320099" cy="594250"/>
          </a:xfrm>
        </p:spPr>
        <p:txBody>
          <a:bodyPr/>
          <a:lstStyle/>
          <a:p>
            <a:pPr algn="dist"/>
            <a:r>
              <a:rPr lang="zh-CN" altLang="en-US" dirty="0" smtClean="0">
                <a:latin typeface="+mn-lt"/>
                <a:ea typeface="+mn-ea"/>
                <a:cs typeface="+mn-ea"/>
                <a:sym typeface="+mn-lt"/>
              </a:rPr>
              <a:t>家风漫谈</a:t>
            </a:r>
            <a:endParaRPr lang="zh-CN" altLang="en-US" dirty="0">
              <a:latin typeface="+mn-lt"/>
              <a:ea typeface="+mn-ea"/>
              <a:cs typeface="+mn-ea"/>
              <a:sym typeface="+mn-lt"/>
            </a:endParaRPr>
          </a:p>
        </p:txBody>
      </p:sp>
      <p:grpSp>
        <p:nvGrpSpPr>
          <p:cNvPr id="35" name="组合 34"/>
          <p:cNvGrpSpPr/>
          <p:nvPr/>
        </p:nvGrpSpPr>
        <p:grpSpPr>
          <a:xfrm>
            <a:off x="6549081" y="1953286"/>
            <a:ext cx="1620000" cy="3937531"/>
            <a:chOff x="6549081" y="1953286"/>
            <a:chExt cx="1620000" cy="3937531"/>
          </a:xfrm>
        </p:grpSpPr>
        <p:sp>
          <p:nvSpPr>
            <p:cNvPr id="138" name="任意多边形 137"/>
            <p:cNvSpPr>
              <a:spLocks noChangeAspect="1"/>
            </p:cNvSpPr>
            <p:nvPr/>
          </p:nvSpPr>
          <p:spPr>
            <a:xfrm rot="5400000">
              <a:off x="5790552" y="3512289"/>
              <a:ext cx="3137057" cy="1620000"/>
            </a:xfrm>
            <a:custGeom>
              <a:avLst/>
              <a:gdLst>
                <a:gd name="connsiteX0" fmla="*/ 0 w 3137057"/>
                <a:gd name="connsiteY0" fmla="*/ 1799 h 1620000"/>
                <a:gd name="connsiteX1" fmla="*/ 0 w 3137057"/>
                <a:gd name="connsiteY1" fmla="*/ 0 h 1620000"/>
                <a:gd name="connsiteX2" fmla="*/ 1339 w 3137057"/>
                <a:gd name="connsiteY2" fmla="*/ 0 h 1620000"/>
                <a:gd name="connsiteX3" fmla="*/ 0 w 3137057"/>
                <a:gd name="connsiteY3" fmla="*/ 1620000 h 1620000"/>
                <a:gd name="connsiteX4" fmla="*/ 0 w 3137057"/>
                <a:gd name="connsiteY4" fmla="*/ 1618201 h 1620000"/>
                <a:gd name="connsiteX5" fmla="*/ 1339 w 3137057"/>
                <a:gd name="connsiteY5" fmla="*/ 1620000 h 1620000"/>
                <a:gd name="connsiteX6" fmla="*/ 311951 w 3137057"/>
                <a:gd name="connsiteY6" fmla="*/ 1373245 h 1620000"/>
                <a:gd name="connsiteX7" fmla="*/ 413703 w 3137057"/>
                <a:gd name="connsiteY7" fmla="*/ 1198907 h 1620000"/>
                <a:gd name="connsiteX8" fmla="*/ 673439 w 3137057"/>
                <a:gd name="connsiteY8" fmla="*/ 981655 h 1620000"/>
                <a:gd name="connsiteX9" fmla="*/ 810001 w 3137057"/>
                <a:gd name="connsiteY9" fmla="*/ 810000 h 1620000"/>
                <a:gd name="connsiteX10" fmla="*/ 673439 w 3137057"/>
                <a:gd name="connsiteY10" fmla="*/ 638344 h 1620000"/>
                <a:gd name="connsiteX11" fmla="*/ 413703 w 3137057"/>
                <a:gd name="connsiteY11" fmla="*/ 421092 h 1620000"/>
                <a:gd name="connsiteX12" fmla="*/ 311951 w 3137057"/>
                <a:gd name="connsiteY12" fmla="*/ 249437 h 1620000"/>
                <a:gd name="connsiteX13" fmla="*/ 61922 w 3137057"/>
                <a:gd name="connsiteY13" fmla="*/ 83481 h 1620000"/>
                <a:gd name="connsiteX14" fmla="*/ 1340 w 3137057"/>
                <a:gd name="connsiteY14" fmla="*/ 0 h 1620000"/>
                <a:gd name="connsiteX15" fmla="*/ 2328397 w 3137057"/>
                <a:gd name="connsiteY15" fmla="*/ 0 h 1620000"/>
                <a:gd name="connsiteX16" fmla="*/ 2639008 w 3137057"/>
                <a:gd name="connsiteY16" fmla="*/ 249437 h 1620000"/>
                <a:gd name="connsiteX17" fmla="*/ 2740760 w 3137057"/>
                <a:gd name="connsiteY17" fmla="*/ 421092 h 1620000"/>
                <a:gd name="connsiteX18" fmla="*/ 3000496 w 3137057"/>
                <a:gd name="connsiteY18" fmla="*/ 638345 h 1620000"/>
                <a:gd name="connsiteX19" fmla="*/ 3137057 w 3137057"/>
                <a:gd name="connsiteY19" fmla="*/ 810000 h 1620000"/>
                <a:gd name="connsiteX20" fmla="*/ 3000496 w 3137057"/>
                <a:gd name="connsiteY20" fmla="*/ 981656 h 1620000"/>
                <a:gd name="connsiteX21" fmla="*/ 2740760 w 3137057"/>
                <a:gd name="connsiteY21" fmla="*/ 1198908 h 1620000"/>
                <a:gd name="connsiteX22" fmla="*/ 2639008 w 3137057"/>
                <a:gd name="connsiteY22" fmla="*/ 1373246 h 1620000"/>
                <a:gd name="connsiteX23" fmla="*/ 2328397 w 3137057"/>
                <a:gd name="connsiteY23" fmla="*/ 1620000 h 162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137057" h="1620000">
                  <a:moveTo>
                    <a:pt x="0" y="1799"/>
                  </a:moveTo>
                  <a:lnTo>
                    <a:pt x="0" y="0"/>
                  </a:lnTo>
                  <a:lnTo>
                    <a:pt x="1339" y="0"/>
                  </a:lnTo>
                  <a:close/>
                  <a:moveTo>
                    <a:pt x="0" y="1620000"/>
                  </a:moveTo>
                  <a:lnTo>
                    <a:pt x="0" y="1618201"/>
                  </a:lnTo>
                  <a:lnTo>
                    <a:pt x="1339" y="1620000"/>
                  </a:lnTo>
                  <a:cubicBezTo>
                    <a:pt x="62926" y="1491258"/>
                    <a:pt x="212877" y="1440298"/>
                    <a:pt x="311951" y="1373245"/>
                  </a:cubicBezTo>
                  <a:cubicBezTo>
                    <a:pt x="411025" y="1303510"/>
                    <a:pt x="413703" y="1198907"/>
                    <a:pt x="413703" y="1198907"/>
                  </a:cubicBezTo>
                  <a:cubicBezTo>
                    <a:pt x="413703" y="1198907"/>
                    <a:pt x="560976" y="1155993"/>
                    <a:pt x="673439" y="981655"/>
                  </a:cubicBezTo>
                  <a:cubicBezTo>
                    <a:pt x="783224" y="807318"/>
                    <a:pt x="745736" y="826092"/>
                    <a:pt x="810001" y="810000"/>
                  </a:cubicBezTo>
                  <a:cubicBezTo>
                    <a:pt x="745736" y="793907"/>
                    <a:pt x="783224" y="812682"/>
                    <a:pt x="673439" y="638344"/>
                  </a:cubicBezTo>
                  <a:cubicBezTo>
                    <a:pt x="560976" y="464006"/>
                    <a:pt x="413703" y="421092"/>
                    <a:pt x="413703" y="421092"/>
                  </a:cubicBezTo>
                  <a:cubicBezTo>
                    <a:pt x="413703" y="421092"/>
                    <a:pt x="411025" y="316490"/>
                    <a:pt x="311951" y="249437"/>
                  </a:cubicBezTo>
                  <a:cubicBezTo>
                    <a:pt x="237645" y="197136"/>
                    <a:pt x="134722" y="155395"/>
                    <a:pt x="61922" y="83481"/>
                  </a:cubicBezTo>
                  <a:lnTo>
                    <a:pt x="1340" y="0"/>
                  </a:lnTo>
                  <a:lnTo>
                    <a:pt x="2328397" y="0"/>
                  </a:lnTo>
                  <a:cubicBezTo>
                    <a:pt x="2389984" y="128742"/>
                    <a:pt x="2539933" y="179703"/>
                    <a:pt x="2639008" y="249437"/>
                  </a:cubicBezTo>
                  <a:cubicBezTo>
                    <a:pt x="2738083" y="316491"/>
                    <a:pt x="2740760" y="421092"/>
                    <a:pt x="2740760" y="421092"/>
                  </a:cubicBezTo>
                  <a:cubicBezTo>
                    <a:pt x="2740760" y="421092"/>
                    <a:pt x="2888033" y="464007"/>
                    <a:pt x="3000496" y="638345"/>
                  </a:cubicBezTo>
                  <a:cubicBezTo>
                    <a:pt x="3110281" y="812682"/>
                    <a:pt x="3072793" y="793908"/>
                    <a:pt x="3137057" y="810000"/>
                  </a:cubicBezTo>
                  <a:cubicBezTo>
                    <a:pt x="3072793" y="826092"/>
                    <a:pt x="3110281" y="807318"/>
                    <a:pt x="3000496" y="981656"/>
                  </a:cubicBezTo>
                  <a:cubicBezTo>
                    <a:pt x="2888033" y="1155995"/>
                    <a:pt x="2740760" y="1198908"/>
                    <a:pt x="2740760" y="1198908"/>
                  </a:cubicBezTo>
                  <a:cubicBezTo>
                    <a:pt x="2740760" y="1198908"/>
                    <a:pt x="2738083" y="1303511"/>
                    <a:pt x="2639008" y="1373246"/>
                  </a:cubicBezTo>
                  <a:cubicBezTo>
                    <a:pt x="2539933" y="1440299"/>
                    <a:pt x="2389984" y="1491260"/>
                    <a:pt x="2328397" y="1620000"/>
                  </a:cubicBezTo>
                  <a:close/>
                </a:path>
              </a:pathLst>
            </a:custGeom>
            <a:solidFill>
              <a:schemeClr val="bg1"/>
            </a:solidFill>
            <a:ln>
              <a:solidFill>
                <a:srgbClr val="004DA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cs typeface="+mn-ea"/>
                <a:sym typeface="+mn-lt"/>
              </a:endParaRPr>
            </a:p>
          </p:txBody>
        </p:sp>
        <p:grpSp>
          <p:nvGrpSpPr>
            <p:cNvPr id="30" name="组合 29"/>
            <p:cNvGrpSpPr/>
            <p:nvPr/>
          </p:nvGrpSpPr>
          <p:grpSpPr>
            <a:xfrm>
              <a:off x="6549081" y="1953286"/>
              <a:ext cx="1620000" cy="1620000"/>
              <a:chOff x="6549081" y="1953286"/>
              <a:chExt cx="1620000" cy="1620000"/>
            </a:xfrm>
          </p:grpSpPr>
          <p:sp>
            <p:nvSpPr>
              <p:cNvPr id="71" name="任意多边形 70"/>
              <p:cNvSpPr/>
              <p:nvPr/>
            </p:nvSpPr>
            <p:spPr bwMode="auto">
              <a:xfrm rot="5400000">
                <a:off x="6549081" y="1953286"/>
                <a:ext cx="1620000" cy="1620000"/>
              </a:xfrm>
              <a:custGeom>
                <a:avLst/>
                <a:gdLst>
                  <a:gd name="connsiteX0" fmla="*/ 1141709 w 2279650"/>
                  <a:gd name="connsiteY0" fmla="*/ 173038 h 2274888"/>
                  <a:gd name="connsiteX1" fmla="*/ 813858 w 2279650"/>
                  <a:gd name="connsiteY1" fmla="*/ 391536 h 2274888"/>
                  <a:gd name="connsiteX2" fmla="*/ 648049 w 2279650"/>
                  <a:gd name="connsiteY2" fmla="*/ 670310 h 2274888"/>
                  <a:gd name="connsiteX3" fmla="*/ 354113 w 2279650"/>
                  <a:gd name="connsiteY3" fmla="*/ 851136 h 2274888"/>
                  <a:gd name="connsiteX4" fmla="*/ 161925 w 2279650"/>
                  <a:gd name="connsiteY4" fmla="*/ 1137445 h 2274888"/>
                  <a:gd name="connsiteX5" fmla="*/ 354113 w 2279650"/>
                  <a:gd name="connsiteY5" fmla="*/ 1423753 h 2274888"/>
                  <a:gd name="connsiteX6" fmla="*/ 648049 w 2279650"/>
                  <a:gd name="connsiteY6" fmla="*/ 1608346 h 2274888"/>
                  <a:gd name="connsiteX7" fmla="*/ 813858 w 2279650"/>
                  <a:gd name="connsiteY7" fmla="*/ 1883353 h 2274888"/>
                  <a:gd name="connsiteX8" fmla="*/ 1141709 w 2279650"/>
                  <a:gd name="connsiteY8" fmla="*/ 2101851 h 2274888"/>
                  <a:gd name="connsiteX9" fmla="*/ 1469560 w 2279650"/>
                  <a:gd name="connsiteY9" fmla="*/ 1883353 h 2274888"/>
                  <a:gd name="connsiteX10" fmla="*/ 1635370 w 2279650"/>
                  <a:gd name="connsiteY10" fmla="*/ 1608346 h 2274888"/>
                  <a:gd name="connsiteX11" fmla="*/ 1925537 w 2279650"/>
                  <a:gd name="connsiteY11" fmla="*/ 1423753 h 2274888"/>
                  <a:gd name="connsiteX12" fmla="*/ 2117725 w 2279650"/>
                  <a:gd name="connsiteY12" fmla="*/ 1137445 h 2274888"/>
                  <a:gd name="connsiteX13" fmla="*/ 1925537 w 2279650"/>
                  <a:gd name="connsiteY13" fmla="*/ 851136 h 2274888"/>
                  <a:gd name="connsiteX14" fmla="*/ 1635370 w 2279650"/>
                  <a:gd name="connsiteY14" fmla="*/ 670310 h 2274888"/>
                  <a:gd name="connsiteX15" fmla="*/ 1469560 w 2279650"/>
                  <a:gd name="connsiteY15" fmla="*/ 391536 h 2274888"/>
                  <a:gd name="connsiteX16" fmla="*/ 1141709 w 2279650"/>
                  <a:gd name="connsiteY16" fmla="*/ 173038 h 2274888"/>
                  <a:gd name="connsiteX17" fmla="*/ 1141709 w 2279650"/>
                  <a:gd name="connsiteY17" fmla="*/ 0 h 2274888"/>
                  <a:gd name="connsiteX18" fmla="*/ 1578799 w 2279650"/>
                  <a:gd name="connsiteY18" fmla="*/ 350273 h 2274888"/>
                  <a:gd name="connsiteX19" fmla="*/ 1721984 w 2279650"/>
                  <a:gd name="connsiteY19" fmla="*/ 591320 h 2274888"/>
                  <a:gd name="connsiteX20" fmla="*/ 2087481 w 2279650"/>
                  <a:gd name="connsiteY20" fmla="*/ 896396 h 2274888"/>
                  <a:gd name="connsiteX21" fmla="*/ 2279650 w 2279650"/>
                  <a:gd name="connsiteY21" fmla="*/ 1137444 h 2274888"/>
                  <a:gd name="connsiteX22" fmla="*/ 2087481 w 2279650"/>
                  <a:gd name="connsiteY22" fmla="*/ 1378492 h 2274888"/>
                  <a:gd name="connsiteX23" fmla="*/ 1721984 w 2279650"/>
                  <a:gd name="connsiteY23" fmla="*/ 1683568 h 2274888"/>
                  <a:gd name="connsiteX24" fmla="*/ 1578799 w 2279650"/>
                  <a:gd name="connsiteY24" fmla="*/ 1928382 h 2274888"/>
                  <a:gd name="connsiteX25" fmla="*/ 1141709 w 2279650"/>
                  <a:gd name="connsiteY25" fmla="*/ 2274888 h 2274888"/>
                  <a:gd name="connsiteX26" fmla="*/ 700851 w 2279650"/>
                  <a:gd name="connsiteY26" fmla="*/ 1928382 h 2274888"/>
                  <a:gd name="connsiteX27" fmla="*/ 557667 w 2279650"/>
                  <a:gd name="connsiteY27" fmla="*/ 1683568 h 2274888"/>
                  <a:gd name="connsiteX28" fmla="*/ 195937 w 2279650"/>
                  <a:gd name="connsiteY28" fmla="*/ 1378492 h 2274888"/>
                  <a:gd name="connsiteX29" fmla="*/ 0 w 2279650"/>
                  <a:gd name="connsiteY29" fmla="*/ 1137444 h 2274888"/>
                  <a:gd name="connsiteX30" fmla="*/ 195937 w 2279650"/>
                  <a:gd name="connsiteY30" fmla="*/ 896396 h 2274888"/>
                  <a:gd name="connsiteX31" fmla="*/ 557667 w 2279650"/>
                  <a:gd name="connsiteY31" fmla="*/ 591320 h 2274888"/>
                  <a:gd name="connsiteX32" fmla="*/ 700851 w 2279650"/>
                  <a:gd name="connsiteY32" fmla="*/ 350273 h 2274888"/>
                  <a:gd name="connsiteX33" fmla="*/ 1141709 w 2279650"/>
                  <a:gd name="connsiteY33" fmla="*/ 0 h 22748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2279650" h="2274888">
                    <a:moveTo>
                      <a:pt x="1141709" y="173038"/>
                    </a:moveTo>
                    <a:cubicBezTo>
                      <a:pt x="1039962" y="289822"/>
                      <a:pt x="957058" y="289822"/>
                      <a:pt x="813858" y="391536"/>
                    </a:cubicBezTo>
                    <a:cubicBezTo>
                      <a:pt x="670659" y="493251"/>
                      <a:pt x="648049" y="670310"/>
                      <a:pt x="648049" y="670310"/>
                    </a:cubicBezTo>
                    <a:cubicBezTo>
                      <a:pt x="648049" y="670310"/>
                      <a:pt x="455860" y="696681"/>
                      <a:pt x="354113" y="851136"/>
                    </a:cubicBezTo>
                    <a:cubicBezTo>
                      <a:pt x="256135" y="1001825"/>
                      <a:pt x="237293" y="1103540"/>
                      <a:pt x="161925" y="1137445"/>
                    </a:cubicBezTo>
                    <a:cubicBezTo>
                      <a:pt x="237293" y="1171350"/>
                      <a:pt x="256135" y="1273064"/>
                      <a:pt x="354113" y="1423753"/>
                    </a:cubicBezTo>
                    <a:cubicBezTo>
                      <a:pt x="455860" y="1578209"/>
                      <a:pt x="648049" y="1608346"/>
                      <a:pt x="648049" y="1608346"/>
                    </a:cubicBezTo>
                    <a:cubicBezTo>
                      <a:pt x="648049" y="1608346"/>
                      <a:pt x="670659" y="1781638"/>
                      <a:pt x="813858" y="1883353"/>
                    </a:cubicBezTo>
                    <a:cubicBezTo>
                      <a:pt x="957058" y="1988835"/>
                      <a:pt x="1039962" y="1988835"/>
                      <a:pt x="1141709" y="2101851"/>
                    </a:cubicBezTo>
                    <a:cubicBezTo>
                      <a:pt x="1243456" y="1988835"/>
                      <a:pt x="1326361" y="1988835"/>
                      <a:pt x="1469560" y="1883353"/>
                    </a:cubicBezTo>
                    <a:cubicBezTo>
                      <a:pt x="1612759" y="1781638"/>
                      <a:pt x="1635370" y="1608346"/>
                      <a:pt x="1635370" y="1608346"/>
                    </a:cubicBezTo>
                    <a:cubicBezTo>
                      <a:pt x="1635370" y="1608346"/>
                      <a:pt x="1823790" y="1578209"/>
                      <a:pt x="1925537" y="1423753"/>
                    </a:cubicBezTo>
                    <a:cubicBezTo>
                      <a:pt x="2027283" y="1273064"/>
                      <a:pt x="2046125" y="1171350"/>
                      <a:pt x="2117725" y="1137445"/>
                    </a:cubicBezTo>
                    <a:cubicBezTo>
                      <a:pt x="2046125" y="1103540"/>
                      <a:pt x="2027283" y="1001825"/>
                      <a:pt x="1925537" y="851136"/>
                    </a:cubicBezTo>
                    <a:cubicBezTo>
                      <a:pt x="1823790" y="696681"/>
                      <a:pt x="1635370" y="670310"/>
                      <a:pt x="1635370" y="670310"/>
                    </a:cubicBezTo>
                    <a:cubicBezTo>
                      <a:pt x="1635370" y="670310"/>
                      <a:pt x="1612759" y="493251"/>
                      <a:pt x="1469560" y="391536"/>
                    </a:cubicBezTo>
                    <a:cubicBezTo>
                      <a:pt x="1326361" y="289822"/>
                      <a:pt x="1243456" y="289822"/>
                      <a:pt x="1141709" y="173038"/>
                    </a:cubicBezTo>
                    <a:close/>
                    <a:moveTo>
                      <a:pt x="1141709" y="0"/>
                    </a:moveTo>
                    <a:cubicBezTo>
                      <a:pt x="1228373" y="180786"/>
                      <a:pt x="1439382" y="252347"/>
                      <a:pt x="1578799" y="350273"/>
                    </a:cubicBezTo>
                    <a:cubicBezTo>
                      <a:pt x="1718216" y="444432"/>
                      <a:pt x="1721984" y="591320"/>
                      <a:pt x="1721984" y="591320"/>
                    </a:cubicBezTo>
                    <a:cubicBezTo>
                      <a:pt x="1721984" y="591320"/>
                      <a:pt x="1929225" y="651582"/>
                      <a:pt x="2087481" y="896396"/>
                    </a:cubicBezTo>
                    <a:cubicBezTo>
                      <a:pt x="2241970" y="1141211"/>
                      <a:pt x="2189218" y="1114846"/>
                      <a:pt x="2279650" y="1137444"/>
                    </a:cubicBezTo>
                    <a:cubicBezTo>
                      <a:pt x="2189218" y="1160042"/>
                      <a:pt x="2241970" y="1133678"/>
                      <a:pt x="2087481" y="1378492"/>
                    </a:cubicBezTo>
                    <a:cubicBezTo>
                      <a:pt x="1929225" y="1623306"/>
                      <a:pt x="1721984" y="1683568"/>
                      <a:pt x="1721984" y="1683568"/>
                    </a:cubicBezTo>
                    <a:cubicBezTo>
                      <a:pt x="1721984" y="1683568"/>
                      <a:pt x="1718216" y="1830456"/>
                      <a:pt x="1578799" y="1928382"/>
                    </a:cubicBezTo>
                    <a:cubicBezTo>
                      <a:pt x="1439382" y="2022541"/>
                      <a:pt x="1228373" y="2094102"/>
                      <a:pt x="1141709" y="2274888"/>
                    </a:cubicBezTo>
                    <a:cubicBezTo>
                      <a:pt x="1051277" y="2094102"/>
                      <a:pt x="840268" y="2022541"/>
                      <a:pt x="700851" y="1928382"/>
                    </a:cubicBezTo>
                    <a:cubicBezTo>
                      <a:pt x="565203" y="1830456"/>
                      <a:pt x="557667" y="1683568"/>
                      <a:pt x="557667" y="1683568"/>
                    </a:cubicBezTo>
                    <a:cubicBezTo>
                      <a:pt x="557667" y="1683568"/>
                      <a:pt x="350426" y="1623306"/>
                      <a:pt x="195937" y="1378492"/>
                    </a:cubicBezTo>
                    <a:cubicBezTo>
                      <a:pt x="37680" y="1133678"/>
                      <a:pt x="94200" y="1160042"/>
                      <a:pt x="0" y="1137444"/>
                    </a:cubicBezTo>
                    <a:cubicBezTo>
                      <a:pt x="94200" y="1114846"/>
                      <a:pt x="37680" y="1141211"/>
                      <a:pt x="195937" y="896396"/>
                    </a:cubicBezTo>
                    <a:cubicBezTo>
                      <a:pt x="350426" y="651582"/>
                      <a:pt x="557667" y="591320"/>
                      <a:pt x="557667" y="591320"/>
                    </a:cubicBezTo>
                    <a:cubicBezTo>
                      <a:pt x="557667" y="591320"/>
                      <a:pt x="565203" y="444432"/>
                      <a:pt x="700851" y="350273"/>
                    </a:cubicBezTo>
                    <a:cubicBezTo>
                      <a:pt x="840268" y="252347"/>
                      <a:pt x="1051277" y="180786"/>
                      <a:pt x="1141709" y="0"/>
                    </a:cubicBezTo>
                    <a:close/>
                  </a:path>
                </a:pathLst>
              </a:custGeom>
              <a:solidFill>
                <a:srgbClr val="004D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73" name="任意多边形 72"/>
              <p:cNvSpPr/>
              <p:nvPr/>
            </p:nvSpPr>
            <p:spPr bwMode="auto">
              <a:xfrm rot="5400000">
                <a:off x="6709269" y="2120598"/>
                <a:ext cx="1292841" cy="1285374"/>
              </a:xfrm>
              <a:custGeom>
                <a:avLst/>
                <a:gdLst>
                  <a:gd name="connsiteX0" fmla="*/ 696806 w 1819275"/>
                  <a:gd name="connsiteY0" fmla="*/ 1179512 h 1804988"/>
                  <a:gd name="connsiteX1" fmla="*/ 794746 w 1819275"/>
                  <a:gd name="connsiteY1" fmla="*/ 1277492 h 1804988"/>
                  <a:gd name="connsiteX2" fmla="*/ 911522 w 1819275"/>
                  <a:gd name="connsiteY2" fmla="*/ 1367935 h 1804988"/>
                  <a:gd name="connsiteX3" fmla="*/ 1024530 w 1819275"/>
                  <a:gd name="connsiteY3" fmla="*/ 1277492 h 1804988"/>
                  <a:gd name="connsiteX4" fmla="*/ 1122471 w 1819275"/>
                  <a:gd name="connsiteY4" fmla="*/ 1179512 h 1804988"/>
                  <a:gd name="connsiteX5" fmla="*/ 1243013 w 1819275"/>
                  <a:gd name="connsiteY5" fmla="*/ 1288798 h 1804988"/>
                  <a:gd name="connsiteX6" fmla="*/ 1175208 w 1819275"/>
                  <a:gd name="connsiteY6" fmla="*/ 1431999 h 1804988"/>
                  <a:gd name="connsiteX7" fmla="*/ 1039598 w 1819275"/>
                  <a:gd name="connsiteY7" fmla="*/ 1435767 h 1804988"/>
                  <a:gd name="connsiteX8" fmla="*/ 1084801 w 1819275"/>
                  <a:gd name="connsiteY8" fmla="*/ 1416925 h 1804988"/>
                  <a:gd name="connsiteX9" fmla="*/ 1032064 w 1819275"/>
                  <a:gd name="connsiteY9" fmla="*/ 1409388 h 1804988"/>
                  <a:gd name="connsiteX10" fmla="*/ 1050899 w 1819275"/>
                  <a:gd name="connsiteY10" fmla="*/ 1480989 h 1804988"/>
                  <a:gd name="connsiteX11" fmla="*/ 911522 w 1819275"/>
                  <a:gd name="connsiteY11" fmla="*/ 1582737 h 1804988"/>
                  <a:gd name="connsiteX12" fmla="*/ 768378 w 1819275"/>
                  <a:gd name="connsiteY12" fmla="*/ 1480989 h 1804988"/>
                  <a:gd name="connsiteX13" fmla="*/ 787213 w 1819275"/>
                  <a:gd name="connsiteY13" fmla="*/ 1409388 h 1804988"/>
                  <a:gd name="connsiteX14" fmla="*/ 734475 w 1819275"/>
                  <a:gd name="connsiteY14" fmla="*/ 1416925 h 1804988"/>
                  <a:gd name="connsiteX15" fmla="*/ 779679 w 1819275"/>
                  <a:gd name="connsiteY15" fmla="*/ 1435767 h 1804988"/>
                  <a:gd name="connsiteX16" fmla="*/ 644068 w 1819275"/>
                  <a:gd name="connsiteY16" fmla="*/ 1431999 h 1804988"/>
                  <a:gd name="connsiteX17" fmla="*/ 576263 w 1819275"/>
                  <a:gd name="connsiteY17" fmla="*/ 1288798 h 1804988"/>
                  <a:gd name="connsiteX18" fmla="*/ 696806 w 1819275"/>
                  <a:gd name="connsiteY18" fmla="*/ 1179512 h 1804988"/>
                  <a:gd name="connsiteX19" fmla="*/ 765493 w 1819275"/>
                  <a:gd name="connsiteY19" fmla="*/ 1081087 h 1804988"/>
                  <a:gd name="connsiteX20" fmla="*/ 912314 w 1819275"/>
                  <a:gd name="connsiteY20" fmla="*/ 1118757 h 1804988"/>
                  <a:gd name="connsiteX21" fmla="*/ 1055371 w 1819275"/>
                  <a:gd name="connsiteY21" fmla="*/ 1081087 h 1804988"/>
                  <a:gd name="connsiteX22" fmla="*/ 991372 w 1819275"/>
                  <a:gd name="connsiteY22" fmla="*/ 1246833 h 1804988"/>
                  <a:gd name="connsiteX23" fmla="*/ 912314 w 1819275"/>
                  <a:gd name="connsiteY23" fmla="*/ 1303337 h 1804988"/>
                  <a:gd name="connsiteX24" fmla="*/ 833257 w 1819275"/>
                  <a:gd name="connsiteY24" fmla="*/ 1246833 h 1804988"/>
                  <a:gd name="connsiteX25" fmla="*/ 765493 w 1819275"/>
                  <a:gd name="connsiteY25" fmla="*/ 1081087 h 1804988"/>
                  <a:gd name="connsiteX26" fmla="*/ 1122363 w 1819275"/>
                  <a:gd name="connsiteY26" fmla="*/ 1069975 h 1804988"/>
                  <a:gd name="connsiteX27" fmla="*/ 1220391 w 1819275"/>
                  <a:gd name="connsiteY27" fmla="*/ 1085031 h 1804988"/>
                  <a:gd name="connsiteX28" fmla="*/ 1325960 w 1819275"/>
                  <a:gd name="connsiteY28" fmla="*/ 1303338 h 1804988"/>
                  <a:gd name="connsiteX29" fmla="*/ 1126133 w 1819275"/>
                  <a:gd name="connsiteY29" fmla="*/ 1164073 h 1804988"/>
                  <a:gd name="connsiteX30" fmla="*/ 1122363 w 1819275"/>
                  <a:gd name="connsiteY30" fmla="*/ 1069975 h 1804988"/>
                  <a:gd name="connsiteX31" fmla="*/ 696914 w 1819275"/>
                  <a:gd name="connsiteY31" fmla="*/ 1069975 h 1804988"/>
                  <a:gd name="connsiteX32" fmla="*/ 693144 w 1819275"/>
                  <a:gd name="connsiteY32" fmla="*/ 1164073 h 1804988"/>
                  <a:gd name="connsiteX33" fmla="*/ 493317 w 1819275"/>
                  <a:gd name="connsiteY33" fmla="*/ 1303338 h 1804988"/>
                  <a:gd name="connsiteX34" fmla="*/ 598886 w 1819275"/>
                  <a:gd name="connsiteY34" fmla="*/ 1085031 h 1804988"/>
                  <a:gd name="connsiteX35" fmla="*/ 696914 w 1819275"/>
                  <a:gd name="connsiteY35" fmla="*/ 1069975 h 1804988"/>
                  <a:gd name="connsiteX36" fmla="*/ 1164680 w 1819275"/>
                  <a:gd name="connsiteY36" fmla="*/ 754062 h 1804988"/>
                  <a:gd name="connsiteX37" fmla="*/ 1255245 w 1819275"/>
                  <a:gd name="connsiteY37" fmla="*/ 825610 h 1804988"/>
                  <a:gd name="connsiteX38" fmla="*/ 1338264 w 1819275"/>
                  <a:gd name="connsiteY38" fmla="*/ 897159 h 1804988"/>
                  <a:gd name="connsiteX39" fmla="*/ 1255245 w 1819275"/>
                  <a:gd name="connsiteY39" fmla="*/ 964941 h 1804988"/>
                  <a:gd name="connsiteX40" fmla="*/ 1108076 w 1819275"/>
                  <a:gd name="connsiteY40" fmla="*/ 1025192 h 1804988"/>
                  <a:gd name="connsiteX41" fmla="*/ 1157132 w 1819275"/>
                  <a:gd name="connsiteY41" fmla="*/ 897159 h 1804988"/>
                  <a:gd name="connsiteX42" fmla="*/ 1108076 w 1819275"/>
                  <a:gd name="connsiteY42" fmla="*/ 765359 h 1804988"/>
                  <a:gd name="connsiteX43" fmla="*/ 1164680 w 1819275"/>
                  <a:gd name="connsiteY43" fmla="*/ 754062 h 1804988"/>
                  <a:gd name="connsiteX44" fmla="*/ 655945 w 1819275"/>
                  <a:gd name="connsiteY44" fmla="*/ 754062 h 1804988"/>
                  <a:gd name="connsiteX45" fmla="*/ 712788 w 1819275"/>
                  <a:gd name="connsiteY45" fmla="*/ 765359 h 1804988"/>
                  <a:gd name="connsiteX46" fmla="*/ 667314 w 1819275"/>
                  <a:gd name="connsiteY46" fmla="*/ 897159 h 1804988"/>
                  <a:gd name="connsiteX47" fmla="*/ 712788 w 1819275"/>
                  <a:gd name="connsiteY47" fmla="*/ 1025192 h 1804988"/>
                  <a:gd name="connsiteX48" fmla="*/ 564997 w 1819275"/>
                  <a:gd name="connsiteY48" fmla="*/ 964941 h 1804988"/>
                  <a:gd name="connsiteX49" fmla="*/ 477838 w 1819275"/>
                  <a:gd name="connsiteY49" fmla="*/ 897159 h 1804988"/>
                  <a:gd name="connsiteX50" fmla="*/ 564997 w 1819275"/>
                  <a:gd name="connsiteY50" fmla="*/ 825610 h 1804988"/>
                  <a:gd name="connsiteX51" fmla="*/ 655945 w 1819275"/>
                  <a:gd name="connsiteY51" fmla="*/ 754062 h 1804988"/>
                  <a:gd name="connsiteX52" fmla="*/ 908051 w 1819275"/>
                  <a:gd name="connsiteY52" fmla="*/ 715962 h 1804988"/>
                  <a:gd name="connsiteX53" fmla="*/ 1089026 w 1819275"/>
                  <a:gd name="connsiteY53" fmla="*/ 896937 h 1804988"/>
                  <a:gd name="connsiteX54" fmla="*/ 908051 w 1819275"/>
                  <a:gd name="connsiteY54" fmla="*/ 1077912 h 1804988"/>
                  <a:gd name="connsiteX55" fmla="*/ 727076 w 1819275"/>
                  <a:gd name="connsiteY55" fmla="*/ 896937 h 1804988"/>
                  <a:gd name="connsiteX56" fmla="*/ 908051 w 1819275"/>
                  <a:gd name="connsiteY56" fmla="*/ 715962 h 1804988"/>
                  <a:gd name="connsiteX57" fmla="*/ 1329427 w 1819275"/>
                  <a:gd name="connsiteY57" fmla="*/ 588962 h 1804988"/>
                  <a:gd name="connsiteX58" fmla="*/ 1480390 w 1819275"/>
                  <a:gd name="connsiteY58" fmla="*/ 664129 h 1804988"/>
                  <a:gd name="connsiteX59" fmla="*/ 1469068 w 1819275"/>
                  <a:gd name="connsiteY59" fmla="*/ 765605 h 1804988"/>
                  <a:gd name="connsiteX60" fmla="*/ 1472842 w 1819275"/>
                  <a:gd name="connsiteY60" fmla="*/ 720505 h 1804988"/>
                  <a:gd name="connsiteX61" fmla="*/ 1435101 w 1819275"/>
                  <a:gd name="connsiteY61" fmla="*/ 743055 h 1804988"/>
                  <a:gd name="connsiteX62" fmla="*/ 1518130 w 1819275"/>
                  <a:gd name="connsiteY62" fmla="*/ 761847 h 1804988"/>
                  <a:gd name="connsiteX63" fmla="*/ 1635126 w 1819275"/>
                  <a:gd name="connsiteY63" fmla="*/ 897148 h 1804988"/>
                  <a:gd name="connsiteX64" fmla="*/ 1518130 w 1819275"/>
                  <a:gd name="connsiteY64" fmla="*/ 1032449 h 1804988"/>
                  <a:gd name="connsiteX65" fmla="*/ 1435101 w 1819275"/>
                  <a:gd name="connsiteY65" fmla="*/ 1047482 h 1804988"/>
                  <a:gd name="connsiteX66" fmla="*/ 1472842 w 1819275"/>
                  <a:gd name="connsiteY66" fmla="*/ 1073791 h 1804988"/>
                  <a:gd name="connsiteX67" fmla="*/ 1469068 w 1819275"/>
                  <a:gd name="connsiteY67" fmla="*/ 1024932 h 1804988"/>
                  <a:gd name="connsiteX68" fmla="*/ 1480390 w 1819275"/>
                  <a:gd name="connsiteY68" fmla="*/ 1126408 h 1804988"/>
                  <a:gd name="connsiteX69" fmla="*/ 1325653 w 1819275"/>
                  <a:gd name="connsiteY69" fmla="*/ 1201575 h 1804988"/>
                  <a:gd name="connsiteX70" fmla="*/ 1235076 w 1819275"/>
                  <a:gd name="connsiteY70" fmla="*/ 1081307 h 1804988"/>
                  <a:gd name="connsiteX71" fmla="*/ 1303009 w 1819275"/>
                  <a:gd name="connsiteY71" fmla="*/ 1006140 h 1804988"/>
                  <a:gd name="connsiteX72" fmla="*/ 1408683 w 1819275"/>
                  <a:gd name="connsiteY72" fmla="*/ 897148 h 1804988"/>
                  <a:gd name="connsiteX73" fmla="*/ 1303009 w 1819275"/>
                  <a:gd name="connsiteY73" fmla="*/ 788155 h 1804988"/>
                  <a:gd name="connsiteX74" fmla="*/ 1235076 w 1819275"/>
                  <a:gd name="connsiteY74" fmla="*/ 712988 h 1804988"/>
                  <a:gd name="connsiteX75" fmla="*/ 1325653 w 1819275"/>
                  <a:gd name="connsiteY75" fmla="*/ 592720 h 1804988"/>
                  <a:gd name="connsiteX76" fmla="*/ 1329427 w 1819275"/>
                  <a:gd name="connsiteY76" fmla="*/ 588962 h 1804988"/>
                  <a:gd name="connsiteX77" fmla="*/ 490312 w 1819275"/>
                  <a:gd name="connsiteY77" fmla="*/ 588962 h 1804988"/>
                  <a:gd name="connsiteX78" fmla="*/ 494092 w 1819275"/>
                  <a:gd name="connsiteY78" fmla="*/ 592720 h 1804988"/>
                  <a:gd name="connsiteX79" fmla="*/ 581026 w 1819275"/>
                  <a:gd name="connsiteY79" fmla="*/ 712988 h 1804988"/>
                  <a:gd name="connsiteX80" fmla="*/ 516770 w 1819275"/>
                  <a:gd name="connsiteY80" fmla="*/ 788155 h 1804988"/>
                  <a:gd name="connsiteX81" fmla="*/ 410937 w 1819275"/>
                  <a:gd name="connsiteY81" fmla="*/ 897148 h 1804988"/>
                  <a:gd name="connsiteX82" fmla="*/ 516770 w 1819275"/>
                  <a:gd name="connsiteY82" fmla="*/ 1006140 h 1804988"/>
                  <a:gd name="connsiteX83" fmla="*/ 581026 w 1819275"/>
                  <a:gd name="connsiteY83" fmla="*/ 1081307 h 1804988"/>
                  <a:gd name="connsiteX84" fmla="*/ 494092 w 1819275"/>
                  <a:gd name="connsiteY84" fmla="*/ 1201575 h 1804988"/>
                  <a:gd name="connsiteX85" fmla="*/ 339121 w 1819275"/>
                  <a:gd name="connsiteY85" fmla="*/ 1126408 h 1804988"/>
                  <a:gd name="connsiteX86" fmla="*/ 350461 w 1819275"/>
                  <a:gd name="connsiteY86" fmla="*/ 1024932 h 1804988"/>
                  <a:gd name="connsiteX87" fmla="*/ 346681 w 1819275"/>
                  <a:gd name="connsiteY87" fmla="*/ 1073791 h 1804988"/>
                  <a:gd name="connsiteX88" fmla="*/ 384478 w 1819275"/>
                  <a:gd name="connsiteY88" fmla="*/ 1047482 h 1804988"/>
                  <a:gd name="connsiteX89" fmla="*/ 301324 w 1819275"/>
                  <a:gd name="connsiteY89" fmla="*/ 1032449 h 1804988"/>
                  <a:gd name="connsiteX90" fmla="*/ 184151 w 1819275"/>
                  <a:gd name="connsiteY90" fmla="*/ 897148 h 1804988"/>
                  <a:gd name="connsiteX91" fmla="*/ 301324 w 1819275"/>
                  <a:gd name="connsiteY91" fmla="*/ 761847 h 1804988"/>
                  <a:gd name="connsiteX92" fmla="*/ 384478 w 1819275"/>
                  <a:gd name="connsiteY92" fmla="*/ 743055 h 1804988"/>
                  <a:gd name="connsiteX93" fmla="*/ 346681 w 1819275"/>
                  <a:gd name="connsiteY93" fmla="*/ 720505 h 1804988"/>
                  <a:gd name="connsiteX94" fmla="*/ 350461 w 1819275"/>
                  <a:gd name="connsiteY94" fmla="*/ 765605 h 1804988"/>
                  <a:gd name="connsiteX95" fmla="*/ 339121 w 1819275"/>
                  <a:gd name="connsiteY95" fmla="*/ 664129 h 1804988"/>
                  <a:gd name="connsiteX96" fmla="*/ 490312 w 1819275"/>
                  <a:gd name="connsiteY96" fmla="*/ 588962 h 1804988"/>
                  <a:gd name="connsiteX97" fmla="*/ 1325960 w 1819275"/>
                  <a:gd name="connsiteY97" fmla="*/ 498475 h 1804988"/>
                  <a:gd name="connsiteX98" fmla="*/ 1220391 w 1819275"/>
                  <a:gd name="connsiteY98" fmla="*/ 716782 h 1804988"/>
                  <a:gd name="connsiteX99" fmla="*/ 1122363 w 1819275"/>
                  <a:gd name="connsiteY99" fmla="*/ 731838 h 1804988"/>
                  <a:gd name="connsiteX100" fmla="*/ 1126133 w 1819275"/>
                  <a:gd name="connsiteY100" fmla="*/ 637740 h 1804988"/>
                  <a:gd name="connsiteX101" fmla="*/ 1325960 w 1819275"/>
                  <a:gd name="connsiteY101" fmla="*/ 498475 h 1804988"/>
                  <a:gd name="connsiteX102" fmla="*/ 912314 w 1819275"/>
                  <a:gd name="connsiteY102" fmla="*/ 498475 h 1804988"/>
                  <a:gd name="connsiteX103" fmla="*/ 991372 w 1819275"/>
                  <a:gd name="connsiteY103" fmla="*/ 554979 h 1804988"/>
                  <a:gd name="connsiteX104" fmla="*/ 1055371 w 1819275"/>
                  <a:gd name="connsiteY104" fmla="*/ 720725 h 1804988"/>
                  <a:gd name="connsiteX105" fmla="*/ 912314 w 1819275"/>
                  <a:gd name="connsiteY105" fmla="*/ 683056 h 1804988"/>
                  <a:gd name="connsiteX106" fmla="*/ 765493 w 1819275"/>
                  <a:gd name="connsiteY106" fmla="*/ 720725 h 1804988"/>
                  <a:gd name="connsiteX107" fmla="*/ 833257 w 1819275"/>
                  <a:gd name="connsiteY107" fmla="*/ 554979 h 1804988"/>
                  <a:gd name="connsiteX108" fmla="*/ 912314 w 1819275"/>
                  <a:gd name="connsiteY108" fmla="*/ 498475 h 1804988"/>
                  <a:gd name="connsiteX109" fmla="*/ 493317 w 1819275"/>
                  <a:gd name="connsiteY109" fmla="*/ 498475 h 1804988"/>
                  <a:gd name="connsiteX110" fmla="*/ 693144 w 1819275"/>
                  <a:gd name="connsiteY110" fmla="*/ 637740 h 1804988"/>
                  <a:gd name="connsiteX111" fmla="*/ 696914 w 1819275"/>
                  <a:gd name="connsiteY111" fmla="*/ 731838 h 1804988"/>
                  <a:gd name="connsiteX112" fmla="*/ 598886 w 1819275"/>
                  <a:gd name="connsiteY112" fmla="*/ 716782 h 1804988"/>
                  <a:gd name="connsiteX113" fmla="*/ 493317 w 1819275"/>
                  <a:gd name="connsiteY113" fmla="*/ 498475 h 1804988"/>
                  <a:gd name="connsiteX114" fmla="*/ 911522 w 1819275"/>
                  <a:gd name="connsiteY114" fmla="*/ 222250 h 1804988"/>
                  <a:gd name="connsiteX115" fmla="*/ 1050899 w 1819275"/>
                  <a:gd name="connsiteY115" fmla="*/ 320230 h 1804988"/>
                  <a:gd name="connsiteX116" fmla="*/ 1032064 w 1819275"/>
                  <a:gd name="connsiteY116" fmla="*/ 391831 h 1804988"/>
                  <a:gd name="connsiteX117" fmla="*/ 1084801 w 1819275"/>
                  <a:gd name="connsiteY117" fmla="*/ 384294 h 1804988"/>
                  <a:gd name="connsiteX118" fmla="*/ 1039598 w 1819275"/>
                  <a:gd name="connsiteY118" fmla="*/ 365452 h 1804988"/>
                  <a:gd name="connsiteX119" fmla="*/ 1175208 w 1819275"/>
                  <a:gd name="connsiteY119" fmla="*/ 369220 h 1804988"/>
                  <a:gd name="connsiteX120" fmla="*/ 1243013 w 1819275"/>
                  <a:gd name="connsiteY120" fmla="*/ 512421 h 1804988"/>
                  <a:gd name="connsiteX121" fmla="*/ 1122471 w 1819275"/>
                  <a:gd name="connsiteY121" fmla="*/ 625475 h 1804988"/>
                  <a:gd name="connsiteX122" fmla="*/ 1024530 w 1819275"/>
                  <a:gd name="connsiteY122" fmla="*/ 523727 h 1804988"/>
                  <a:gd name="connsiteX123" fmla="*/ 911522 w 1819275"/>
                  <a:gd name="connsiteY123" fmla="*/ 433284 h 1804988"/>
                  <a:gd name="connsiteX124" fmla="*/ 794746 w 1819275"/>
                  <a:gd name="connsiteY124" fmla="*/ 523727 h 1804988"/>
                  <a:gd name="connsiteX125" fmla="*/ 696806 w 1819275"/>
                  <a:gd name="connsiteY125" fmla="*/ 625475 h 1804988"/>
                  <a:gd name="connsiteX126" fmla="*/ 576263 w 1819275"/>
                  <a:gd name="connsiteY126" fmla="*/ 512421 h 1804988"/>
                  <a:gd name="connsiteX127" fmla="*/ 644068 w 1819275"/>
                  <a:gd name="connsiteY127" fmla="*/ 369220 h 1804988"/>
                  <a:gd name="connsiteX128" fmla="*/ 779679 w 1819275"/>
                  <a:gd name="connsiteY128" fmla="*/ 365452 h 1804988"/>
                  <a:gd name="connsiteX129" fmla="*/ 734475 w 1819275"/>
                  <a:gd name="connsiteY129" fmla="*/ 384294 h 1804988"/>
                  <a:gd name="connsiteX130" fmla="*/ 787213 w 1819275"/>
                  <a:gd name="connsiteY130" fmla="*/ 391831 h 1804988"/>
                  <a:gd name="connsiteX131" fmla="*/ 768378 w 1819275"/>
                  <a:gd name="connsiteY131" fmla="*/ 320230 h 1804988"/>
                  <a:gd name="connsiteX132" fmla="*/ 911522 w 1819275"/>
                  <a:gd name="connsiteY132" fmla="*/ 222250 h 1804988"/>
                  <a:gd name="connsiteX133" fmla="*/ 907753 w 1819275"/>
                  <a:gd name="connsiteY133" fmla="*/ 185737 h 1804988"/>
                  <a:gd name="connsiteX134" fmla="*/ 741881 w 1819275"/>
                  <a:gd name="connsiteY134" fmla="*/ 294895 h 1804988"/>
                  <a:gd name="connsiteX135" fmla="*/ 523231 w 1819275"/>
                  <a:gd name="connsiteY135" fmla="*/ 490625 h 1804988"/>
                  <a:gd name="connsiteX136" fmla="*/ 474223 w 1819275"/>
                  <a:gd name="connsiteY136" fmla="*/ 498153 h 1804988"/>
                  <a:gd name="connsiteX137" fmla="*/ 470453 w 1819275"/>
                  <a:gd name="connsiteY137" fmla="*/ 539558 h 1804988"/>
                  <a:gd name="connsiteX138" fmla="*/ 259342 w 1819275"/>
                  <a:gd name="connsiteY138" fmla="*/ 742816 h 1804988"/>
                  <a:gd name="connsiteX139" fmla="*/ 134938 w 1819275"/>
                  <a:gd name="connsiteY139" fmla="*/ 900906 h 1804988"/>
                  <a:gd name="connsiteX140" fmla="*/ 259342 w 1819275"/>
                  <a:gd name="connsiteY140" fmla="*/ 1058996 h 1804988"/>
                  <a:gd name="connsiteX141" fmla="*/ 470453 w 1819275"/>
                  <a:gd name="connsiteY141" fmla="*/ 1262255 h 1804988"/>
                  <a:gd name="connsiteX142" fmla="*/ 474223 w 1819275"/>
                  <a:gd name="connsiteY142" fmla="*/ 1303659 h 1804988"/>
                  <a:gd name="connsiteX143" fmla="*/ 523231 w 1819275"/>
                  <a:gd name="connsiteY143" fmla="*/ 1311187 h 1804988"/>
                  <a:gd name="connsiteX144" fmla="*/ 741881 w 1819275"/>
                  <a:gd name="connsiteY144" fmla="*/ 1510682 h 1804988"/>
                  <a:gd name="connsiteX145" fmla="*/ 907753 w 1819275"/>
                  <a:gd name="connsiteY145" fmla="*/ 1616075 h 1804988"/>
                  <a:gd name="connsiteX146" fmla="*/ 1077396 w 1819275"/>
                  <a:gd name="connsiteY146" fmla="*/ 1510682 h 1804988"/>
                  <a:gd name="connsiteX147" fmla="*/ 1296046 w 1819275"/>
                  <a:gd name="connsiteY147" fmla="*/ 1311187 h 1804988"/>
                  <a:gd name="connsiteX148" fmla="*/ 1345053 w 1819275"/>
                  <a:gd name="connsiteY148" fmla="*/ 1303659 h 1804988"/>
                  <a:gd name="connsiteX149" fmla="*/ 1348823 w 1819275"/>
                  <a:gd name="connsiteY149" fmla="*/ 1262255 h 1804988"/>
                  <a:gd name="connsiteX150" fmla="*/ 1559934 w 1819275"/>
                  <a:gd name="connsiteY150" fmla="*/ 1058996 h 1804988"/>
                  <a:gd name="connsiteX151" fmla="*/ 1684338 w 1819275"/>
                  <a:gd name="connsiteY151" fmla="*/ 900906 h 1804988"/>
                  <a:gd name="connsiteX152" fmla="*/ 1559934 w 1819275"/>
                  <a:gd name="connsiteY152" fmla="*/ 742816 h 1804988"/>
                  <a:gd name="connsiteX153" fmla="*/ 1348823 w 1819275"/>
                  <a:gd name="connsiteY153" fmla="*/ 539558 h 1804988"/>
                  <a:gd name="connsiteX154" fmla="*/ 1345053 w 1819275"/>
                  <a:gd name="connsiteY154" fmla="*/ 498153 h 1804988"/>
                  <a:gd name="connsiteX155" fmla="*/ 1296046 w 1819275"/>
                  <a:gd name="connsiteY155" fmla="*/ 490625 h 1804988"/>
                  <a:gd name="connsiteX156" fmla="*/ 1077396 w 1819275"/>
                  <a:gd name="connsiteY156" fmla="*/ 294895 h 1804988"/>
                  <a:gd name="connsiteX157" fmla="*/ 907753 w 1819275"/>
                  <a:gd name="connsiteY157" fmla="*/ 185737 h 1804988"/>
                  <a:gd name="connsiteX158" fmla="*/ 907754 w 1819275"/>
                  <a:gd name="connsiteY158" fmla="*/ 0 h 1804988"/>
                  <a:gd name="connsiteX159" fmla="*/ 1073485 w 1819275"/>
                  <a:gd name="connsiteY159" fmla="*/ 120584 h 1804988"/>
                  <a:gd name="connsiteX160" fmla="*/ 1303249 w 1819275"/>
                  <a:gd name="connsiteY160" fmla="*/ 290155 h 1804988"/>
                  <a:gd name="connsiteX161" fmla="*/ 1352215 w 1819275"/>
                  <a:gd name="connsiteY161" fmla="*/ 478567 h 1804988"/>
                  <a:gd name="connsiteX162" fmla="*/ 1646011 w 1819275"/>
                  <a:gd name="connsiteY162" fmla="*/ 636833 h 1804988"/>
                  <a:gd name="connsiteX163" fmla="*/ 1819275 w 1819275"/>
                  <a:gd name="connsiteY163" fmla="*/ 900610 h 1804988"/>
                  <a:gd name="connsiteX164" fmla="*/ 1646011 w 1819275"/>
                  <a:gd name="connsiteY164" fmla="*/ 1164387 h 1804988"/>
                  <a:gd name="connsiteX165" fmla="*/ 1352215 w 1819275"/>
                  <a:gd name="connsiteY165" fmla="*/ 1322653 h 1804988"/>
                  <a:gd name="connsiteX166" fmla="*/ 1303249 w 1819275"/>
                  <a:gd name="connsiteY166" fmla="*/ 1511065 h 1804988"/>
                  <a:gd name="connsiteX167" fmla="*/ 1073485 w 1819275"/>
                  <a:gd name="connsiteY167" fmla="*/ 1680636 h 1804988"/>
                  <a:gd name="connsiteX168" fmla="*/ 907754 w 1819275"/>
                  <a:gd name="connsiteY168" fmla="*/ 1804988 h 1804988"/>
                  <a:gd name="connsiteX169" fmla="*/ 745790 w 1819275"/>
                  <a:gd name="connsiteY169" fmla="*/ 1680636 h 1804988"/>
                  <a:gd name="connsiteX170" fmla="*/ 512260 w 1819275"/>
                  <a:gd name="connsiteY170" fmla="*/ 1511065 h 1804988"/>
                  <a:gd name="connsiteX171" fmla="*/ 467060 w 1819275"/>
                  <a:gd name="connsiteY171" fmla="*/ 1322653 h 1804988"/>
                  <a:gd name="connsiteX172" fmla="*/ 169498 w 1819275"/>
                  <a:gd name="connsiteY172" fmla="*/ 1164387 h 1804988"/>
                  <a:gd name="connsiteX173" fmla="*/ 0 w 1819275"/>
                  <a:gd name="connsiteY173" fmla="*/ 900610 h 1804988"/>
                  <a:gd name="connsiteX174" fmla="*/ 169498 w 1819275"/>
                  <a:gd name="connsiteY174" fmla="*/ 636833 h 1804988"/>
                  <a:gd name="connsiteX175" fmla="*/ 467060 w 1819275"/>
                  <a:gd name="connsiteY175" fmla="*/ 478567 h 1804988"/>
                  <a:gd name="connsiteX176" fmla="*/ 512260 w 1819275"/>
                  <a:gd name="connsiteY176" fmla="*/ 290155 h 1804988"/>
                  <a:gd name="connsiteX177" fmla="*/ 745790 w 1819275"/>
                  <a:gd name="connsiteY177" fmla="*/ 120584 h 1804988"/>
                  <a:gd name="connsiteX178" fmla="*/ 907754 w 1819275"/>
                  <a:gd name="connsiteY178" fmla="*/ 0 h 1804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</a:cxnLst>
                <a:rect l="l" t="t" r="r" b="b"/>
                <a:pathLst>
                  <a:path w="1819275" h="1804988">
                    <a:moveTo>
                      <a:pt x="696806" y="1179512"/>
                    </a:moveTo>
                    <a:cubicBezTo>
                      <a:pt x="696806" y="1179512"/>
                      <a:pt x="715640" y="1251113"/>
                      <a:pt x="794746" y="1277492"/>
                    </a:cubicBezTo>
                    <a:cubicBezTo>
                      <a:pt x="794746" y="1277492"/>
                      <a:pt x="843717" y="1367935"/>
                      <a:pt x="911522" y="1367935"/>
                    </a:cubicBezTo>
                    <a:cubicBezTo>
                      <a:pt x="975560" y="1367935"/>
                      <a:pt x="1024530" y="1277492"/>
                      <a:pt x="1024530" y="1277492"/>
                    </a:cubicBezTo>
                    <a:cubicBezTo>
                      <a:pt x="1107403" y="1251113"/>
                      <a:pt x="1122471" y="1179512"/>
                      <a:pt x="1122471" y="1179512"/>
                    </a:cubicBezTo>
                    <a:cubicBezTo>
                      <a:pt x="1122471" y="1179512"/>
                      <a:pt x="1201577" y="1258650"/>
                      <a:pt x="1243013" y="1288798"/>
                    </a:cubicBezTo>
                    <a:cubicBezTo>
                      <a:pt x="1243013" y="1288798"/>
                      <a:pt x="1239246" y="1375472"/>
                      <a:pt x="1175208" y="1431999"/>
                    </a:cubicBezTo>
                    <a:cubicBezTo>
                      <a:pt x="1111170" y="1488526"/>
                      <a:pt x="1043365" y="1477220"/>
                      <a:pt x="1039598" y="1435767"/>
                    </a:cubicBezTo>
                    <a:cubicBezTo>
                      <a:pt x="1039598" y="1394314"/>
                      <a:pt x="1084801" y="1416925"/>
                      <a:pt x="1084801" y="1416925"/>
                    </a:cubicBezTo>
                    <a:cubicBezTo>
                      <a:pt x="1084801" y="1416925"/>
                      <a:pt x="1047132" y="1379241"/>
                      <a:pt x="1032064" y="1409388"/>
                    </a:cubicBezTo>
                    <a:cubicBezTo>
                      <a:pt x="1016996" y="1443304"/>
                      <a:pt x="1039598" y="1469683"/>
                      <a:pt x="1050899" y="1480989"/>
                    </a:cubicBezTo>
                    <a:cubicBezTo>
                      <a:pt x="1050899" y="1480989"/>
                      <a:pt x="1005695" y="1582737"/>
                      <a:pt x="911522" y="1582737"/>
                    </a:cubicBezTo>
                    <a:cubicBezTo>
                      <a:pt x="813581" y="1582737"/>
                      <a:pt x="768378" y="1480989"/>
                      <a:pt x="768378" y="1480989"/>
                    </a:cubicBezTo>
                    <a:cubicBezTo>
                      <a:pt x="779679" y="1469683"/>
                      <a:pt x="802280" y="1443304"/>
                      <a:pt x="787213" y="1409388"/>
                    </a:cubicBezTo>
                    <a:cubicBezTo>
                      <a:pt x="772145" y="1379241"/>
                      <a:pt x="734475" y="1416925"/>
                      <a:pt x="734475" y="1416925"/>
                    </a:cubicBezTo>
                    <a:cubicBezTo>
                      <a:pt x="734475" y="1416925"/>
                      <a:pt x="779679" y="1394314"/>
                      <a:pt x="779679" y="1435767"/>
                    </a:cubicBezTo>
                    <a:cubicBezTo>
                      <a:pt x="775912" y="1477220"/>
                      <a:pt x="708107" y="1488526"/>
                      <a:pt x="644068" y="1431999"/>
                    </a:cubicBezTo>
                    <a:cubicBezTo>
                      <a:pt x="580030" y="1375472"/>
                      <a:pt x="576263" y="1288798"/>
                      <a:pt x="576263" y="1288798"/>
                    </a:cubicBezTo>
                    <a:cubicBezTo>
                      <a:pt x="617700" y="1258650"/>
                      <a:pt x="696806" y="1179512"/>
                      <a:pt x="696806" y="1179512"/>
                    </a:cubicBezTo>
                    <a:close/>
                    <a:moveTo>
                      <a:pt x="765493" y="1081087"/>
                    </a:moveTo>
                    <a:cubicBezTo>
                      <a:pt x="765493" y="1081087"/>
                      <a:pt x="833257" y="1118757"/>
                      <a:pt x="912314" y="1118757"/>
                    </a:cubicBezTo>
                    <a:cubicBezTo>
                      <a:pt x="987607" y="1118757"/>
                      <a:pt x="1055371" y="1081087"/>
                      <a:pt x="1055371" y="1081087"/>
                    </a:cubicBezTo>
                    <a:cubicBezTo>
                      <a:pt x="1108076" y="1209163"/>
                      <a:pt x="991372" y="1246833"/>
                      <a:pt x="991372" y="1246833"/>
                    </a:cubicBezTo>
                    <a:cubicBezTo>
                      <a:pt x="991372" y="1246833"/>
                      <a:pt x="968784" y="1303337"/>
                      <a:pt x="912314" y="1303337"/>
                    </a:cubicBezTo>
                    <a:cubicBezTo>
                      <a:pt x="852080" y="1303337"/>
                      <a:pt x="833257" y="1246833"/>
                      <a:pt x="833257" y="1246833"/>
                    </a:cubicBezTo>
                    <a:cubicBezTo>
                      <a:pt x="833257" y="1246833"/>
                      <a:pt x="712788" y="1209163"/>
                      <a:pt x="765493" y="1081087"/>
                    </a:cubicBezTo>
                    <a:close/>
                    <a:moveTo>
                      <a:pt x="1122363" y="1069975"/>
                    </a:moveTo>
                    <a:cubicBezTo>
                      <a:pt x="1156296" y="1081267"/>
                      <a:pt x="1220391" y="1085031"/>
                      <a:pt x="1220391" y="1085031"/>
                    </a:cubicBezTo>
                    <a:cubicBezTo>
                      <a:pt x="1333501" y="1216768"/>
                      <a:pt x="1325960" y="1303338"/>
                      <a:pt x="1325960" y="1303338"/>
                    </a:cubicBezTo>
                    <a:cubicBezTo>
                      <a:pt x="1243013" y="1288283"/>
                      <a:pt x="1126133" y="1164073"/>
                      <a:pt x="1126133" y="1164073"/>
                    </a:cubicBezTo>
                    <a:cubicBezTo>
                      <a:pt x="1126133" y="1118906"/>
                      <a:pt x="1122363" y="1069975"/>
                      <a:pt x="1122363" y="1069975"/>
                    </a:cubicBezTo>
                    <a:close/>
                    <a:moveTo>
                      <a:pt x="696914" y="1069975"/>
                    </a:moveTo>
                    <a:cubicBezTo>
                      <a:pt x="696914" y="1069975"/>
                      <a:pt x="693144" y="1118906"/>
                      <a:pt x="693144" y="1164073"/>
                    </a:cubicBezTo>
                    <a:cubicBezTo>
                      <a:pt x="693144" y="1164073"/>
                      <a:pt x="576264" y="1288283"/>
                      <a:pt x="493317" y="1303338"/>
                    </a:cubicBezTo>
                    <a:cubicBezTo>
                      <a:pt x="493317" y="1303338"/>
                      <a:pt x="485776" y="1216768"/>
                      <a:pt x="598886" y="1085031"/>
                    </a:cubicBezTo>
                    <a:cubicBezTo>
                      <a:pt x="598886" y="1085031"/>
                      <a:pt x="662981" y="1081267"/>
                      <a:pt x="696914" y="1069975"/>
                    </a:cubicBezTo>
                    <a:close/>
                    <a:moveTo>
                      <a:pt x="1164680" y="754062"/>
                    </a:moveTo>
                    <a:cubicBezTo>
                      <a:pt x="1194868" y="757828"/>
                      <a:pt x="1232604" y="772891"/>
                      <a:pt x="1255245" y="825610"/>
                    </a:cubicBezTo>
                    <a:cubicBezTo>
                      <a:pt x="1255245" y="825610"/>
                      <a:pt x="1338264" y="844439"/>
                      <a:pt x="1338264" y="897159"/>
                    </a:cubicBezTo>
                    <a:cubicBezTo>
                      <a:pt x="1338264" y="946113"/>
                      <a:pt x="1255245" y="964941"/>
                      <a:pt x="1255245" y="964941"/>
                    </a:cubicBezTo>
                    <a:cubicBezTo>
                      <a:pt x="1206189" y="1077912"/>
                      <a:pt x="1108076" y="1025192"/>
                      <a:pt x="1108076" y="1025192"/>
                    </a:cubicBezTo>
                    <a:cubicBezTo>
                      <a:pt x="1108076" y="1025192"/>
                      <a:pt x="1157132" y="972473"/>
                      <a:pt x="1157132" y="897159"/>
                    </a:cubicBezTo>
                    <a:cubicBezTo>
                      <a:pt x="1157132" y="821845"/>
                      <a:pt x="1108076" y="765359"/>
                      <a:pt x="1108076" y="765359"/>
                    </a:cubicBezTo>
                    <a:cubicBezTo>
                      <a:pt x="1108076" y="765359"/>
                      <a:pt x="1134491" y="754062"/>
                      <a:pt x="1164680" y="754062"/>
                    </a:cubicBezTo>
                    <a:close/>
                    <a:moveTo>
                      <a:pt x="655945" y="754062"/>
                    </a:moveTo>
                    <a:cubicBezTo>
                      <a:pt x="686262" y="754062"/>
                      <a:pt x="712788" y="765359"/>
                      <a:pt x="712788" y="765359"/>
                    </a:cubicBezTo>
                    <a:cubicBezTo>
                      <a:pt x="712788" y="765359"/>
                      <a:pt x="667314" y="821845"/>
                      <a:pt x="667314" y="897159"/>
                    </a:cubicBezTo>
                    <a:cubicBezTo>
                      <a:pt x="667314" y="972473"/>
                      <a:pt x="712788" y="1025192"/>
                      <a:pt x="712788" y="1025192"/>
                    </a:cubicBezTo>
                    <a:cubicBezTo>
                      <a:pt x="712788" y="1025192"/>
                      <a:pt x="614261" y="1077912"/>
                      <a:pt x="564997" y="964941"/>
                    </a:cubicBezTo>
                    <a:cubicBezTo>
                      <a:pt x="564997" y="964941"/>
                      <a:pt x="477838" y="946113"/>
                      <a:pt x="477838" y="897159"/>
                    </a:cubicBezTo>
                    <a:cubicBezTo>
                      <a:pt x="477838" y="844439"/>
                      <a:pt x="564997" y="825610"/>
                      <a:pt x="564997" y="825610"/>
                    </a:cubicBezTo>
                    <a:cubicBezTo>
                      <a:pt x="587734" y="772891"/>
                      <a:pt x="625629" y="757828"/>
                      <a:pt x="655945" y="754062"/>
                    </a:cubicBezTo>
                    <a:close/>
                    <a:moveTo>
                      <a:pt x="908051" y="715962"/>
                    </a:moveTo>
                    <a:cubicBezTo>
                      <a:pt x="1008001" y="715962"/>
                      <a:pt x="1089026" y="796987"/>
                      <a:pt x="1089026" y="896937"/>
                    </a:cubicBezTo>
                    <a:cubicBezTo>
                      <a:pt x="1089026" y="996887"/>
                      <a:pt x="1008001" y="1077912"/>
                      <a:pt x="908051" y="1077912"/>
                    </a:cubicBezTo>
                    <a:cubicBezTo>
                      <a:pt x="808101" y="1077912"/>
                      <a:pt x="727076" y="996887"/>
                      <a:pt x="727076" y="896937"/>
                    </a:cubicBezTo>
                    <a:cubicBezTo>
                      <a:pt x="727076" y="796987"/>
                      <a:pt x="808101" y="715962"/>
                      <a:pt x="908051" y="715962"/>
                    </a:cubicBezTo>
                    <a:close/>
                    <a:moveTo>
                      <a:pt x="1329427" y="588962"/>
                    </a:moveTo>
                    <a:cubicBezTo>
                      <a:pt x="1352072" y="588962"/>
                      <a:pt x="1442649" y="592720"/>
                      <a:pt x="1480390" y="664129"/>
                    </a:cubicBezTo>
                    <a:cubicBezTo>
                      <a:pt x="1525678" y="746813"/>
                      <a:pt x="1491712" y="773122"/>
                      <a:pt x="1469068" y="765605"/>
                    </a:cubicBezTo>
                    <a:cubicBezTo>
                      <a:pt x="1442649" y="761847"/>
                      <a:pt x="1450197" y="724263"/>
                      <a:pt x="1472842" y="720505"/>
                    </a:cubicBezTo>
                    <a:cubicBezTo>
                      <a:pt x="1472842" y="720505"/>
                      <a:pt x="1438875" y="694196"/>
                      <a:pt x="1435101" y="743055"/>
                    </a:cubicBezTo>
                    <a:cubicBezTo>
                      <a:pt x="1431327" y="795672"/>
                      <a:pt x="1476616" y="791914"/>
                      <a:pt x="1518130" y="761847"/>
                    </a:cubicBezTo>
                    <a:cubicBezTo>
                      <a:pt x="1518130" y="761847"/>
                      <a:pt x="1616256" y="806947"/>
                      <a:pt x="1635126" y="897148"/>
                    </a:cubicBezTo>
                    <a:cubicBezTo>
                      <a:pt x="1616256" y="983590"/>
                      <a:pt x="1518130" y="1032449"/>
                      <a:pt x="1518130" y="1032449"/>
                    </a:cubicBezTo>
                    <a:cubicBezTo>
                      <a:pt x="1476616" y="1002382"/>
                      <a:pt x="1431327" y="998624"/>
                      <a:pt x="1435101" y="1047482"/>
                    </a:cubicBezTo>
                    <a:cubicBezTo>
                      <a:pt x="1438875" y="1100099"/>
                      <a:pt x="1472842" y="1073791"/>
                      <a:pt x="1472842" y="1073791"/>
                    </a:cubicBezTo>
                    <a:cubicBezTo>
                      <a:pt x="1450197" y="1066274"/>
                      <a:pt x="1442649" y="1032449"/>
                      <a:pt x="1469068" y="1024932"/>
                    </a:cubicBezTo>
                    <a:cubicBezTo>
                      <a:pt x="1491712" y="1021174"/>
                      <a:pt x="1525678" y="1043724"/>
                      <a:pt x="1480390" y="1126408"/>
                    </a:cubicBezTo>
                    <a:cubicBezTo>
                      <a:pt x="1435101" y="1212850"/>
                      <a:pt x="1325653" y="1201575"/>
                      <a:pt x="1325653" y="1201575"/>
                    </a:cubicBezTo>
                    <a:cubicBezTo>
                      <a:pt x="1303009" y="1141441"/>
                      <a:pt x="1235076" y="1081307"/>
                      <a:pt x="1235076" y="1081307"/>
                    </a:cubicBezTo>
                    <a:cubicBezTo>
                      <a:pt x="1235076" y="1081307"/>
                      <a:pt x="1280365" y="1054999"/>
                      <a:pt x="1303009" y="1006140"/>
                    </a:cubicBezTo>
                    <a:cubicBezTo>
                      <a:pt x="1303009" y="1006140"/>
                      <a:pt x="1408683" y="949765"/>
                      <a:pt x="1408683" y="897148"/>
                    </a:cubicBezTo>
                    <a:cubicBezTo>
                      <a:pt x="1408683" y="844531"/>
                      <a:pt x="1303009" y="788155"/>
                      <a:pt x="1303009" y="788155"/>
                    </a:cubicBezTo>
                    <a:cubicBezTo>
                      <a:pt x="1280365" y="739297"/>
                      <a:pt x="1235076" y="712988"/>
                      <a:pt x="1235076" y="712988"/>
                    </a:cubicBezTo>
                    <a:cubicBezTo>
                      <a:pt x="1235076" y="712988"/>
                      <a:pt x="1303009" y="652854"/>
                      <a:pt x="1325653" y="592720"/>
                    </a:cubicBezTo>
                    <a:cubicBezTo>
                      <a:pt x="1325653" y="592720"/>
                      <a:pt x="1325653" y="588962"/>
                      <a:pt x="1329427" y="588962"/>
                    </a:cubicBezTo>
                    <a:close/>
                    <a:moveTo>
                      <a:pt x="490312" y="588962"/>
                    </a:moveTo>
                    <a:cubicBezTo>
                      <a:pt x="494092" y="588962"/>
                      <a:pt x="494092" y="592720"/>
                      <a:pt x="494092" y="592720"/>
                    </a:cubicBezTo>
                    <a:cubicBezTo>
                      <a:pt x="516770" y="652854"/>
                      <a:pt x="581026" y="712988"/>
                      <a:pt x="581026" y="712988"/>
                    </a:cubicBezTo>
                    <a:cubicBezTo>
                      <a:pt x="581026" y="712988"/>
                      <a:pt x="539449" y="739297"/>
                      <a:pt x="516770" y="788155"/>
                    </a:cubicBezTo>
                    <a:cubicBezTo>
                      <a:pt x="516770" y="788155"/>
                      <a:pt x="410937" y="844531"/>
                      <a:pt x="410937" y="897148"/>
                    </a:cubicBezTo>
                    <a:cubicBezTo>
                      <a:pt x="410937" y="949765"/>
                      <a:pt x="516770" y="1006140"/>
                      <a:pt x="516770" y="1006140"/>
                    </a:cubicBezTo>
                    <a:cubicBezTo>
                      <a:pt x="539449" y="1054999"/>
                      <a:pt x="581026" y="1081307"/>
                      <a:pt x="581026" y="1081307"/>
                    </a:cubicBezTo>
                    <a:cubicBezTo>
                      <a:pt x="581026" y="1081307"/>
                      <a:pt x="516770" y="1141441"/>
                      <a:pt x="494092" y="1201575"/>
                    </a:cubicBezTo>
                    <a:cubicBezTo>
                      <a:pt x="494092" y="1201575"/>
                      <a:pt x="384478" y="1212850"/>
                      <a:pt x="339121" y="1126408"/>
                    </a:cubicBezTo>
                    <a:cubicBezTo>
                      <a:pt x="289984" y="1043724"/>
                      <a:pt x="327782" y="1021174"/>
                      <a:pt x="350461" y="1024932"/>
                    </a:cubicBezTo>
                    <a:cubicBezTo>
                      <a:pt x="373139" y="1032449"/>
                      <a:pt x="369359" y="1066274"/>
                      <a:pt x="346681" y="1073791"/>
                    </a:cubicBezTo>
                    <a:cubicBezTo>
                      <a:pt x="346681" y="1073791"/>
                      <a:pt x="380699" y="1100099"/>
                      <a:pt x="384478" y="1047482"/>
                    </a:cubicBezTo>
                    <a:cubicBezTo>
                      <a:pt x="388258" y="998624"/>
                      <a:pt x="342901" y="1002382"/>
                      <a:pt x="301324" y="1032449"/>
                    </a:cubicBezTo>
                    <a:cubicBezTo>
                      <a:pt x="301324" y="1032449"/>
                      <a:pt x="203050" y="983590"/>
                      <a:pt x="184151" y="897148"/>
                    </a:cubicBezTo>
                    <a:cubicBezTo>
                      <a:pt x="203050" y="806947"/>
                      <a:pt x="301324" y="761847"/>
                      <a:pt x="301324" y="761847"/>
                    </a:cubicBezTo>
                    <a:cubicBezTo>
                      <a:pt x="342901" y="791914"/>
                      <a:pt x="388258" y="795672"/>
                      <a:pt x="384478" y="743055"/>
                    </a:cubicBezTo>
                    <a:cubicBezTo>
                      <a:pt x="380699" y="694196"/>
                      <a:pt x="346681" y="720505"/>
                      <a:pt x="346681" y="720505"/>
                    </a:cubicBezTo>
                    <a:cubicBezTo>
                      <a:pt x="369359" y="724263"/>
                      <a:pt x="373139" y="761847"/>
                      <a:pt x="350461" y="765605"/>
                    </a:cubicBezTo>
                    <a:cubicBezTo>
                      <a:pt x="327782" y="773122"/>
                      <a:pt x="289984" y="746813"/>
                      <a:pt x="339121" y="664129"/>
                    </a:cubicBezTo>
                    <a:cubicBezTo>
                      <a:pt x="376919" y="592720"/>
                      <a:pt x="467633" y="588962"/>
                      <a:pt x="490312" y="588962"/>
                    </a:cubicBezTo>
                    <a:close/>
                    <a:moveTo>
                      <a:pt x="1325960" y="498475"/>
                    </a:moveTo>
                    <a:cubicBezTo>
                      <a:pt x="1325960" y="498475"/>
                      <a:pt x="1333501" y="585045"/>
                      <a:pt x="1220391" y="716782"/>
                    </a:cubicBezTo>
                    <a:cubicBezTo>
                      <a:pt x="1220391" y="716782"/>
                      <a:pt x="1156296" y="720546"/>
                      <a:pt x="1122363" y="731838"/>
                    </a:cubicBezTo>
                    <a:cubicBezTo>
                      <a:pt x="1122363" y="731838"/>
                      <a:pt x="1126133" y="682907"/>
                      <a:pt x="1126133" y="637740"/>
                    </a:cubicBezTo>
                    <a:cubicBezTo>
                      <a:pt x="1126133" y="637740"/>
                      <a:pt x="1243013" y="513531"/>
                      <a:pt x="1325960" y="498475"/>
                    </a:cubicBezTo>
                    <a:close/>
                    <a:moveTo>
                      <a:pt x="912314" y="498475"/>
                    </a:moveTo>
                    <a:cubicBezTo>
                      <a:pt x="968784" y="498475"/>
                      <a:pt x="991372" y="554979"/>
                      <a:pt x="991372" y="554979"/>
                    </a:cubicBezTo>
                    <a:cubicBezTo>
                      <a:pt x="991372" y="554979"/>
                      <a:pt x="1108076" y="592649"/>
                      <a:pt x="1055371" y="720725"/>
                    </a:cubicBezTo>
                    <a:cubicBezTo>
                      <a:pt x="1055371" y="720725"/>
                      <a:pt x="987607" y="683056"/>
                      <a:pt x="912314" y="683056"/>
                    </a:cubicBezTo>
                    <a:cubicBezTo>
                      <a:pt x="833257" y="683056"/>
                      <a:pt x="765493" y="720725"/>
                      <a:pt x="765493" y="720725"/>
                    </a:cubicBezTo>
                    <a:cubicBezTo>
                      <a:pt x="712788" y="592649"/>
                      <a:pt x="833257" y="554979"/>
                      <a:pt x="833257" y="554979"/>
                    </a:cubicBezTo>
                    <a:cubicBezTo>
                      <a:pt x="833257" y="554979"/>
                      <a:pt x="852080" y="498475"/>
                      <a:pt x="912314" y="498475"/>
                    </a:cubicBezTo>
                    <a:close/>
                    <a:moveTo>
                      <a:pt x="493317" y="498475"/>
                    </a:moveTo>
                    <a:cubicBezTo>
                      <a:pt x="576264" y="513531"/>
                      <a:pt x="693144" y="637740"/>
                      <a:pt x="693144" y="637740"/>
                    </a:cubicBezTo>
                    <a:cubicBezTo>
                      <a:pt x="693144" y="682907"/>
                      <a:pt x="696914" y="731838"/>
                      <a:pt x="696914" y="731838"/>
                    </a:cubicBezTo>
                    <a:cubicBezTo>
                      <a:pt x="662981" y="720546"/>
                      <a:pt x="598886" y="716782"/>
                      <a:pt x="598886" y="716782"/>
                    </a:cubicBezTo>
                    <a:cubicBezTo>
                      <a:pt x="485776" y="585045"/>
                      <a:pt x="493317" y="498475"/>
                      <a:pt x="493317" y="498475"/>
                    </a:cubicBezTo>
                    <a:close/>
                    <a:moveTo>
                      <a:pt x="911522" y="222250"/>
                    </a:moveTo>
                    <a:cubicBezTo>
                      <a:pt x="1005695" y="222250"/>
                      <a:pt x="1050899" y="320230"/>
                      <a:pt x="1050899" y="320230"/>
                    </a:cubicBezTo>
                    <a:cubicBezTo>
                      <a:pt x="1039598" y="331535"/>
                      <a:pt x="1016996" y="361683"/>
                      <a:pt x="1032064" y="391831"/>
                    </a:cubicBezTo>
                    <a:cubicBezTo>
                      <a:pt x="1047132" y="421978"/>
                      <a:pt x="1084801" y="384294"/>
                      <a:pt x="1084801" y="384294"/>
                    </a:cubicBezTo>
                    <a:cubicBezTo>
                      <a:pt x="1084801" y="384294"/>
                      <a:pt x="1039598" y="406905"/>
                      <a:pt x="1039598" y="365452"/>
                    </a:cubicBezTo>
                    <a:cubicBezTo>
                      <a:pt x="1043365" y="323998"/>
                      <a:pt x="1111170" y="312693"/>
                      <a:pt x="1175208" y="369220"/>
                    </a:cubicBezTo>
                    <a:cubicBezTo>
                      <a:pt x="1239246" y="425747"/>
                      <a:pt x="1243013" y="512421"/>
                      <a:pt x="1243013" y="512421"/>
                    </a:cubicBezTo>
                    <a:cubicBezTo>
                      <a:pt x="1201577" y="542569"/>
                      <a:pt x="1122471" y="625475"/>
                      <a:pt x="1122471" y="625475"/>
                    </a:cubicBezTo>
                    <a:cubicBezTo>
                      <a:pt x="1122471" y="625475"/>
                      <a:pt x="1107403" y="553874"/>
                      <a:pt x="1024530" y="523727"/>
                    </a:cubicBezTo>
                    <a:cubicBezTo>
                      <a:pt x="1024530" y="523727"/>
                      <a:pt x="975560" y="433284"/>
                      <a:pt x="911522" y="433284"/>
                    </a:cubicBezTo>
                    <a:cubicBezTo>
                      <a:pt x="843717" y="433284"/>
                      <a:pt x="794746" y="523727"/>
                      <a:pt x="794746" y="523727"/>
                    </a:cubicBezTo>
                    <a:cubicBezTo>
                      <a:pt x="715641" y="553874"/>
                      <a:pt x="696806" y="625475"/>
                      <a:pt x="696806" y="625475"/>
                    </a:cubicBezTo>
                    <a:cubicBezTo>
                      <a:pt x="696806" y="625475"/>
                      <a:pt x="617700" y="542569"/>
                      <a:pt x="576263" y="512421"/>
                    </a:cubicBezTo>
                    <a:cubicBezTo>
                      <a:pt x="576263" y="512421"/>
                      <a:pt x="580030" y="425747"/>
                      <a:pt x="644068" y="369220"/>
                    </a:cubicBezTo>
                    <a:cubicBezTo>
                      <a:pt x="708107" y="312693"/>
                      <a:pt x="775912" y="323998"/>
                      <a:pt x="779679" y="365452"/>
                    </a:cubicBezTo>
                    <a:cubicBezTo>
                      <a:pt x="779679" y="406905"/>
                      <a:pt x="734475" y="384294"/>
                      <a:pt x="734475" y="384294"/>
                    </a:cubicBezTo>
                    <a:cubicBezTo>
                      <a:pt x="734475" y="384294"/>
                      <a:pt x="772145" y="421978"/>
                      <a:pt x="787213" y="391831"/>
                    </a:cubicBezTo>
                    <a:cubicBezTo>
                      <a:pt x="802280" y="361683"/>
                      <a:pt x="779679" y="331535"/>
                      <a:pt x="768378" y="320230"/>
                    </a:cubicBezTo>
                    <a:cubicBezTo>
                      <a:pt x="768378" y="320230"/>
                      <a:pt x="813581" y="222250"/>
                      <a:pt x="911522" y="222250"/>
                    </a:cubicBezTo>
                    <a:close/>
                    <a:moveTo>
                      <a:pt x="907753" y="185737"/>
                    </a:moveTo>
                    <a:cubicBezTo>
                      <a:pt x="809738" y="204557"/>
                      <a:pt x="741881" y="294895"/>
                      <a:pt x="741881" y="294895"/>
                    </a:cubicBezTo>
                    <a:cubicBezTo>
                      <a:pt x="568468" y="328771"/>
                      <a:pt x="523231" y="490625"/>
                      <a:pt x="523231" y="490625"/>
                    </a:cubicBezTo>
                    <a:cubicBezTo>
                      <a:pt x="485532" y="483097"/>
                      <a:pt x="474223" y="498153"/>
                      <a:pt x="474223" y="498153"/>
                    </a:cubicBezTo>
                    <a:cubicBezTo>
                      <a:pt x="474223" y="498153"/>
                      <a:pt x="474223" y="505681"/>
                      <a:pt x="470453" y="539558"/>
                    </a:cubicBezTo>
                    <a:cubicBezTo>
                      <a:pt x="470453" y="539558"/>
                      <a:pt x="312120" y="558378"/>
                      <a:pt x="259342" y="742816"/>
                    </a:cubicBezTo>
                    <a:cubicBezTo>
                      <a:pt x="259342" y="742816"/>
                      <a:pt x="176406" y="787985"/>
                      <a:pt x="134938" y="900906"/>
                    </a:cubicBezTo>
                    <a:cubicBezTo>
                      <a:pt x="176406" y="1013828"/>
                      <a:pt x="259342" y="1058996"/>
                      <a:pt x="259342" y="1058996"/>
                    </a:cubicBezTo>
                    <a:cubicBezTo>
                      <a:pt x="312120" y="1243434"/>
                      <a:pt x="470453" y="1262255"/>
                      <a:pt x="470453" y="1262255"/>
                    </a:cubicBezTo>
                    <a:cubicBezTo>
                      <a:pt x="474223" y="1296131"/>
                      <a:pt x="474223" y="1303659"/>
                      <a:pt x="474223" y="1303659"/>
                    </a:cubicBezTo>
                    <a:cubicBezTo>
                      <a:pt x="474223" y="1303659"/>
                      <a:pt x="485532" y="1318715"/>
                      <a:pt x="523231" y="1311187"/>
                    </a:cubicBezTo>
                    <a:cubicBezTo>
                      <a:pt x="523231" y="1311187"/>
                      <a:pt x="568468" y="1473041"/>
                      <a:pt x="741881" y="1510682"/>
                    </a:cubicBezTo>
                    <a:cubicBezTo>
                      <a:pt x="741881" y="1510682"/>
                      <a:pt x="809738" y="1597255"/>
                      <a:pt x="907753" y="1616075"/>
                    </a:cubicBezTo>
                    <a:cubicBezTo>
                      <a:pt x="1009539" y="1597255"/>
                      <a:pt x="1077396" y="1510682"/>
                      <a:pt x="1077396" y="1510682"/>
                    </a:cubicBezTo>
                    <a:cubicBezTo>
                      <a:pt x="1250808" y="1473041"/>
                      <a:pt x="1296046" y="1311187"/>
                      <a:pt x="1296046" y="1311187"/>
                    </a:cubicBezTo>
                    <a:cubicBezTo>
                      <a:pt x="1333744" y="1318715"/>
                      <a:pt x="1345053" y="1303659"/>
                      <a:pt x="1345053" y="1303659"/>
                    </a:cubicBezTo>
                    <a:cubicBezTo>
                      <a:pt x="1345053" y="1303659"/>
                      <a:pt x="1345053" y="1296131"/>
                      <a:pt x="1348823" y="1262255"/>
                    </a:cubicBezTo>
                    <a:cubicBezTo>
                      <a:pt x="1348823" y="1262255"/>
                      <a:pt x="1503386" y="1243434"/>
                      <a:pt x="1559934" y="1058996"/>
                    </a:cubicBezTo>
                    <a:cubicBezTo>
                      <a:pt x="1559934" y="1058996"/>
                      <a:pt x="1642870" y="1013828"/>
                      <a:pt x="1684338" y="900906"/>
                    </a:cubicBezTo>
                    <a:cubicBezTo>
                      <a:pt x="1642870" y="787985"/>
                      <a:pt x="1559934" y="742816"/>
                      <a:pt x="1559934" y="742816"/>
                    </a:cubicBezTo>
                    <a:cubicBezTo>
                      <a:pt x="1503386" y="558378"/>
                      <a:pt x="1348823" y="539558"/>
                      <a:pt x="1348823" y="539558"/>
                    </a:cubicBezTo>
                    <a:cubicBezTo>
                      <a:pt x="1345053" y="505681"/>
                      <a:pt x="1345053" y="498153"/>
                      <a:pt x="1345053" y="498153"/>
                    </a:cubicBezTo>
                    <a:cubicBezTo>
                      <a:pt x="1345053" y="498153"/>
                      <a:pt x="1333744" y="483097"/>
                      <a:pt x="1296046" y="490625"/>
                    </a:cubicBezTo>
                    <a:cubicBezTo>
                      <a:pt x="1296046" y="490625"/>
                      <a:pt x="1250808" y="328771"/>
                      <a:pt x="1077396" y="294895"/>
                    </a:cubicBezTo>
                    <a:cubicBezTo>
                      <a:pt x="1077396" y="294895"/>
                      <a:pt x="1009539" y="204557"/>
                      <a:pt x="907753" y="185737"/>
                    </a:cubicBezTo>
                    <a:close/>
                    <a:moveTo>
                      <a:pt x="907754" y="0"/>
                    </a:moveTo>
                    <a:cubicBezTo>
                      <a:pt x="941654" y="33914"/>
                      <a:pt x="1024519" y="97974"/>
                      <a:pt x="1073485" y="120584"/>
                    </a:cubicBezTo>
                    <a:cubicBezTo>
                      <a:pt x="1122451" y="146962"/>
                      <a:pt x="1242983" y="207253"/>
                      <a:pt x="1303249" y="290155"/>
                    </a:cubicBezTo>
                    <a:cubicBezTo>
                      <a:pt x="1367281" y="373056"/>
                      <a:pt x="1352215" y="478567"/>
                      <a:pt x="1352215" y="478567"/>
                    </a:cubicBezTo>
                    <a:cubicBezTo>
                      <a:pt x="1352215" y="478567"/>
                      <a:pt x="1551845" y="489872"/>
                      <a:pt x="1646011" y="636833"/>
                    </a:cubicBezTo>
                    <a:cubicBezTo>
                      <a:pt x="1743943" y="780026"/>
                      <a:pt x="1762776" y="855391"/>
                      <a:pt x="1819275" y="900610"/>
                    </a:cubicBezTo>
                    <a:cubicBezTo>
                      <a:pt x="1762776" y="945829"/>
                      <a:pt x="1743943" y="1021194"/>
                      <a:pt x="1646011" y="1164387"/>
                    </a:cubicBezTo>
                    <a:cubicBezTo>
                      <a:pt x="1551845" y="1311348"/>
                      <a:pt x="1352215" y="1322653"/>
                      <a:pt x="1352215" y="1322653"/>
                    </a:cubicBezTo>
                    <a:cubicBezTo>
                      <a:pt x="1352215" y="1322653"/>
                      <a:pt x="1367281" y="1428164"/>
                      <a:pt x="1303249" y="1511065"/>
                    </a:cubicBezTo>
                    <a:cubicBezTo>
                      <a:pt x="1242983" y="1597735"/>
                      <a:pt x="1122451" y="1654259"/>
                      <a:pt x="1073485" y="1680636"/>
                    </a:cubicBezTo>
                    <a:cubicBezTo>
                      <a:pt x="1024519" y="1703246"/>
                      <a:pt x="941654" y="1767306"/>
                      <a:pt x="907754" y="1804988"/>
                    </a:cubicBezTo>
                    <a:cubicBezTo>
                      <a:pt x="877621" y="1767306"/>
                      <a:pt x="794756" y="1703246"/>
                      <a:pt x="745790" y="1680636"/>
                    </a:cubicBezTo>
                    <a:cubicBezTo>
                      <a:pt x="696824" y="1654259"/>
                      <a:pt x="576292" y="1597735"/>
                      <a:pt x="512260" y="1511065"/>
                    </a:cubicBezTo>
                    <a:cubicBezTo>
                      <a:pt x="451994" y="1428164"/>
                      <a:pt x="467060" y="1322653"/>
                      <a:pt x="467060" y="1322653"/>
                    </a:cubicBezTo>
                    <a:cubicBezTo>
                      <a:pt x="467060" y="1322653"/>
                      <a:pt x="267430" y="1311348"/>
                      <a:pt x="169498" y="1164387"/>
                    </a:cubicBezTo>
                    <a:cubicBezTo>
                      <a:pt x="75332" y="1021194"/>
                      <a:pt x="56499" y="945829"/>
                      <a:pt x="0" y="900610"/>
                    </a:cubicBezTo>
                    <a:cubicBezTo>
                      <a:pt x="56499" y="855391"/>
                      <a:pt x="75332" y="780026"/>
                      <a:pt x="169498" y="636833"/>
                    </a:cubicBezTo>
                    <a:cubicBezTo>
                      <a:pt x="267430" y="489872"/>
                      <a:pt x="467060" y="478567"/>
                      <a:pt x="467060" y="478567"/>
                    </a:cubicBezTo>
                    <a:cubicBezTo>
                      <a:pt x="467060" y="478567"/>
                      <a:pt x="451994" y="373056"/>
                      <a:pt x="512260" y="290155"/>
                    </a:cubicBezTo>
                    <a:cubicBezTo>
                      <a:pt x="576292" y="207253"/>
                      <a:pt x="696824" y="146962"/>
                      <a:pt x="745790" y="120584"/>
                    </a:cubicBezTo>
                    <a:cubicBezTo>
                      <a:pt x="794756" y="97974"/>
                      <a:pt x="877621" y="33914"/>
                      <a:pt x="907754" y="0"/>
                    </a:cubicBezTo>
                    <a:close/>
                  </a:path>
                </a:pathLst>
              </a:custGeom>
              <a:noFill/>
              <a:ln>
                <a:solidFill>
                  <a:srgbClr val="004DA1"/>
                </a:solidFill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</p:grpSp>
      </p:grpSp>
      <p:grpSp>
        <p:nvGrpSpPr>
          <p:cNvPr id="32" name="组合 31"/>
          <p:cNvGrpSpPr/>
          <p:nvPr/>
        </p:nvGrpSpPr>
        <p:grpSpPr>
          <a:xfrm>
            <a:off x="9075243" y="1953286"/>
            <a:ext cx="1620000" cy="3937531"/>
            <a:chOff x="9075243" y="1953286"/>
            <a:chExt cx="1620000" cy="3937531"/>
          </a:xfrm>
        </p:grpSpPr>
        <p:sp>
          <p:nvSpPr>
            <p:cNvPr id="11" name="任意多边形 10"/>
            <p:cNvSpPr>
              <a:spLocks noChangeAspect="1"/>
            </p:cNvSpPr>
            <p:nvPr/>
          </p:nvSpPr>
          <p:spPr>
            <a:xfrm rot="5400000">
              <a:off x="8316714" y="3512289"/>
              <a:ext cx="3137057" cy="1620000"/>
            </a:xfrm>
            <a:custGeom>
              <a:avLst/>
              <a:gdLst>
                <a:gd name="connsiteX0" fmla="*/ 0 w 3137057"/>
                <a:gd name="connsiteY0" fmla="*/ 1799 h 1620000"/>
                <a:gd name="connsiteX1" fmla="*/ 0 w 3137057"/>
                <a:gd name="connsiteY1" fmla="*/ 0 h 1620000"/>
                <a:gd name="connsiteX2" fmla="*/ 1339 w 3137057"/>
                <a:gd name="connsiteY2" fmla="*/ 0 h 1620000"/>
                <a:gd name="connsiteX3" fmla="*/ 0 w 3137057"/>
                <a:gd name="connsiteY3" fmla="*/ 1620000 h 1620000"/>
                <a:gd name="connsiteX4" fmla="*/ 0 w 3137057"/>
                <a:gd name="connsiteY4" fmla="*/ 1618201 h 1620000"/>
                <a:gd name="connsiteX5" fmla="*/ 1339 w 3137057"/>
                <a:gd name="connsiteY5" fmla="*/ 1620000 h 1620000"/>
                <a:gd name="connsiteX6" fmla="*/ 311951 w 3137057"/>
                <a:gd name="connsiteY6" fmla="*/ 1373245 h 1620000"/>
                <a:gd name="connsiteX7" fmla="*/ 413703 w 3137057"/>
                <a:gd name="connsiteY7" fmla="*/ 1198907 h 1620000"/>
                <a:gd name="connsiteX8" fmla="*/ 673439 w 3137057"/>
                <a:gd name="connsiteY8" fmla="*/ 981655 h 1620000"/>
                <a:gd name="connsiteX9" fmla="*/ 810001 w 3137057"/>
                <a:gd name="connsiteY9" fmla="*/ 810000 h 1620000"/>
                <a:gd name="connsiteX10" fmla="*/ 673439 w 3137057"/>
                <a:gd name="connsiteY10" fmla="*/ 638344 h 1620000"/>
                <a:gd name="connsiteX11" fmla="*/ 413703 w 3137057"/>
                <a:gd name="connsiteY11" fmla="*/ 421092 h 1620000"/>
                <a:gd name="connsiteX12" fmla="*/ 311951 w 3137057"/>
                <a:gd name="connsiteY12" fmla="*/ 249437 h 1620000"/>
                <a:gd name="connsiteX13" fmla="*/ 61922 w 3137057"/>
                <a:gd name="connsiteY13" fmla="*/ 83481 h 1620000"/>
                <a:gd name="connsiteX14" fmla="*/ 1340 w 3137057"/>
                <a:gd name="connsiteY14" fmla="*/ 0 h 1620000"/>
                <a:gd name="connsiteX15" fmla="*/ 2328397 w 3137057"/>
                <a:gd name="connsiteY15" fmla="*/ 0 h 1620000"/>
                <a:gd name="connsiteX16" fmla="*/ 2639008 w 3137057"/>
                <a:gd name="connsiteY16" fmla="*/ 249437 h 1620000"/>
                <a:gd name="connsiteX17" fmla="*/ 2740760 w 3137057"/>
                <a:gd name="connsiteY17" fmla="*/ 421092 h 1620000"/>
                <a:gd name="connsiteX18" fmla="*/ 3000496 w 3137057"/>
                <a:gd name="connsiteY18" fmla="*/ 638345 h 1620000"/>
                <a:gd name="connsiteX19" fmla="*/ 3137057 w 3137057"/>
                <a:gd name="connsiteY19" fmla="*/ 810000 h 1620000"/>
                <a:gd name="connsiteX20" fmla="*/ 3000496 w 3137057"/>
                <a:gd name="connsiteY20" fmla="*/ 981656 h 1620000"/>
                <a:gd name="connsiteX21" fmla="*/ 2740760 w 3137057"/>
                <a:gd name="connsiteY21" fmla="*/ 1198908 h 1620000"/>
                <a:gd name="connsiteX22" fmla="*/ 2639008 w 3137057"/>
                <a:gd name="connsiteY22" fmla="*/ 1373246 h 1620000"/>
                <a:gd name="connsiteX23" fmla="*/ 2328397 w 3137057"/>
                <a:gd name="connsiteY23" fmla="*/ 1620000 h 162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137057" h="1620000">
                  <a:moveTo>
                    <a:pt x="0" y="1799"/>
                  </a:moveTo>
                  <a:lnTo>
                    <a:pt x="0" y="0"/>
                  </a:lnTo>
                  <a:lnTo>
                    <a:pt x="1339" y="0"/>
                  </a:lnTo>
                  <a:close/>
                  <a:moveTo>
                    <a:pt x="0" y="1620000"/>
                  </a:moveTo>
                  <a:lnTo>
                    <a:pt x="0" y="1618201"/>
                  </a:lnTo>
                  <a:lnTo>
                    <a:pt x="1339" y="1620000"/>
                  </a:lnTo>
                  <a:cubicBezTo>
                    <a:pt x="62926" y="1491258"/>
                    <a:pt x="212877" y="1440298"/>
                    <a:pt x="311951" y="1373245"/>
                  </a:cubicBezTo>
                  <a:cubicBezTo>
                    <a:pt x="411025" y="1303510"/>
                    <a:pt x="413703" y="1198907"/>
                    <a:pt x="413703" y="1198907"/>
                  </a:cubicBezTo>
                  <a:cubicBezTo>
                    <a:pt x="413703" y="1198907"/>
                    <a:pt x="560976" y="1155993"/>
                    <a:pt x="673439" y="981655"/>
                  </a:cubicBezTo>
                  <a:cubicBezTo>
                    <a:pt x="783224" y="807318"/>
                    <a:pt x="745736" y="826092"/>
                    <a:pt x="810001" y="810000"/>
                  </a:cubicBezTo>
                  <a:cubicBezTo>
                    <a:pt x="745736" y="793907"/>
                    <a:pt x="783224" y="812682"/>
                    <a:pt x="673439" y="638344"/>
                  </a:cubicBezTo>
                  <a:cubicBezTo>
                    <a:pt x="560976" y="464006"/>
                    <a:pt x="413703" y="421092"/>
                    <a:pt x="413703" y="421092"/>
                  </a:cubicBezTo>
                  <a:cubicBezTo>
                    <a:pt x="413703" y="421092"/>
                    <a:pt x="411025" y="316490"/>
                    <a:pt x="311951" y="249437"/>
                  </a:cubicBezTo>
                  <a:cubicBezTo>
                    <a:pt x="237645" y="197136"/>
                    <a:pt x="134722" y="155395"/>
                    <a:pt x="61922" y="83481"/>
                  </a:cubicBezTo>
                  <a:lnTo>
                    <a:pt x="1340" y="0"/>
                  </a:lnTo>
                  <a:lnTo>
                    <a:pt x="2328397" y="0"/>
                  </a:lnTo>
                  <a:cubicBezTo>
                    <a:pt x="2389984" y="128742"/>
                    <a:pt x="2539933" y="179703"/>
                    <a:pt x="2639008" y="249437"/>
                  </a:cubicBezTo>
                  <a:cubicBezTo>
                    <a:pt x="2738083" y="316491"/>
                    <a:pt x="2740760" y="421092"/>
                    <a:pt x="2740760" y="421092"/>
                  </a:cubicBezTo>
                  <a:cubicBezTo>
                    <a:pt x="2740760" y="421092"/>
                    <a:pt x="2888033" y="464007"/>
                    <a:pt x="3000496" y="638345"/>
                  </a:cubicBezTo>
                  <a:cubicBezTo>
                    <a:pt x="3110281" y="812682"/>
                    <a:pt x="3072793" y="793908"/>
                    <a:pt x="3137057" y="810000"/>
                  </a:cubicBezTo>
                  <a:cubicBezTo>
                    <a:pt x="3072793" y="826092"/>
                    <a:pt x="3110281" y="807318"/>
                    <a:pt x="3000496" y="981656"/>
                  </a:cubicBezTo>
                  <a:cubicBezTo>
                    <a:pt x="2888033" y="1155995"/>
                    <a:pt x="2740760" y="1198908"/>
                    <a:pt x="2740760" y="1198908"/>
                  </a:cubicBezTo>
                  <a:cubicBezTo>
                    <a:pt x="2740760" y="1198908"/>
                    <a:pt x="2738083" y="1303511"/>
                    <a:pt x="2639008" y="1373246"/>
                  </a:cubicBezTo>
                  <a:cubicBezTo>
                    <a:pt x="2539933" y="1440299"/>
                    <a:pt x="2389984" y="1491260"/>
                    <a:pt x="2328397" y="1620000"/>
                  </a:cubicBezTo>
                  <a:close/>
                </a:path>
              </a:pathLst>
            </a:custGeom>
            <a:solidFill>
              <a:schemeClr val="bg1"/>
            </a:solidFill>
            <a:ln>
              <a:solidFill>
                <a:srgbClr val="004DA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cs typeface="+mn-ea"/>
                <a:sym typeface="+mn-lt"/>
              </a:endParaRPr>
            </a:p>
          </p:txBody>
        </p:sp>
        <p:grpSp>
          <p:nvGrpSpPr>
            <p:cNvPr id="31" name="组合 30"/>
            <p:cNvGrpSpPr/>
            <p:nvPr/>
          </p:nvGrpSpPr>
          <p:grpSpPr>
            <a:xfrm>
              <a:off x="9075243" y="1953286"/>
              <a:ext cx="1620000" cy="1620000"/>
              <a:chOff x="9075243" y="1953286"/>
              <a:chExt cx="1620000" cy="1620000"/>
            </a:xfrm>
          </p:grpSpPr>
          <p:sp>
            <p:nvSpPr>
              <p:cNvPr id="13" name="任意多边形 12"/>
              <p:cNvSpPr/>
              <p:nvPr/>
            </p:nvSpPr>
            <p:spPr bwMode="auto">
              <a:xfrm rot="5400000">
                <a:off x="9075243" y="1953286"/>
                <a:ext cx="1620000" cy="1620000"/>
              </a:xfrm>
              <a:custGeom>
                <a:avLst/>
                <a:gdLst>
                  <a:gd name="connsiteX0" fmla="*/ 1141709 w 2279650"/>
                  <a:gd name="connsiteY0" fmla="*/ 173038 h 2274888"/>
                  <a:gd name="connsiteX1" fmla="*/ 813858 w 2279650"/>
                  <a:gd name="connsiteY1" fmla="*/ 391536 h 2274888"/>
                  <a:gd name="connsiteX2" fmla="*/ 648049 w 2279650"/>
                  <a:gd name="connsiteY2" fmla="*/ 670310 h 2274888"/>
                  <a:gd name="connsiteX3" fmla="*/ 354113 w 2279650"/>
                  <a:gd name="connsiteY3" fmla="*/ 851136 h 2274888"/>
                  <a:gd name="connsiteX4" fmla="*/ 161925 w 2279650"/>
                  <a:gd name="connsiteY4" fmla="*/ 1137445 h 2274888"/>
                  <a:gd name="connsiteX5" fmla="*/ 354113 w 2279650"/>
                  <a:gd name="connsiteY5" fmla="*/ 1423753 h 2274888"/>
                  <a:gd name="connsiteX6" fmla="*/ 648049 w 2279650"/>
                  <a:gd name="connsiteY6" fmla="*/ 1608346 h 2274888"/>
                  <a:gd name="connsiteX7" fmla="*/ 813858 w 2279650"/>
                  <a:gd name="connsiteY7" fmla="*/ 1883353 h 2274888"/>
                  <a:gd name="connsiteX8" fmla="*/ 1141709 w 2279650"/>
                  <a:gd name="connsiteY8" fmla="*/ 2101851 h 2274888"/>
                  <a:gd name="connsiteX9" fmla="*/ 1469560 w 2279650"/>
                  <a:gd name="connsiteY9" fmla="*/ 1883353 h 2274888"/>
                  <a:gd name="connsiteX10" fmla="*/ 1635370 w 2279650"/>
                  <a:gd name="connsiteY10" fmla="*/ 1608346 h 2274888"/>
                  <a:gd name="connsiteX11" fmla="*/ 1925537 w 2279650"/>
                  <a:gd name="connsiteY11" fmla="*/ 1423753 h 2274888"/>
                  <a:gd name="connsiteX12" fmla="*/ 2117725 w 2279650"/>
                  <a:gd name="connsiteY12" fmla="*/ 1137445 h 2274888"/>
                  <a:gd name="connsiteX13" fmla="*/ 1925537 w 2279650"/>
                  <a:gd name="connsiteY13" fmla="*/ 851136 h 2274888"/>
                  <a:gd name="connsiteX14" fmla="*/ 1635370 w 2279650"/>
                  <a:gd name="connsiteY14" fmla="*/ 670310 h 2274888"/>
                  <a:gd name="connsiteX15" fmla="*/ 1469560 w 2279650"/>
                  <a:gd name="connsiteY15" fmla="*/ 391536 h 2274888"/>
                  <a:gd name="connsiteX16" fmla="*/ 1141709 w 2279650"/>
                  <a:gd name="connsiteY16" fmla="*/ 173038 h 2274888"/>
                  <a:gd name="connsiteX17" fmla="*/ 1141709 w 2279650"/>
                  <a:gd name="connsiteY17" fmla="*/ 0 h 2274888"/>
                  <a:gd name="connsiteX18" fmla="*/ 1578799 w 2279650"/>
                  <a:gd name="connsiteY18" fmla="*/ 350273 h 2274888"/>
                  <a:gd name="connsiteX19" fmla="*/ 1721984 w 2279650"/>
                  <a:gd name="connsiteY19" fmla="*/ 591320 h 2274888"/>
                  <a:gd name="connsiteX20" fmla="*/ 2087481 w 2279650"/>
                  <a:gd name="connsiteY20" fmla="*/ 896396 h 2274888"/>
                  <a:gd name="connsiteX21" fmla="*/ 2279650 w 2279650"/>
                  <a:gd name="connsiteY21" fmla="*/ 1137444 h 2274888"/>
                  <a:gd name="connsiteX22" fmla="*/ 2087481 w 2279650"/>
                  <a:gd name="connsiteY22" fmla="*/ 1378492 h 2274888"/>
                  <a:gd name="connsiteX23" fmla="*/ 1721984 w 2279650"/>
                  <a:gd name="connsiteY23" fmla="*/ 1683568 h 2274888"/>
                  <a:gd name="connsiteX24" fmla="*/ 1578799 w 2279650"/>
                  <a:gd name="connsiteY24" fmla="*/ 1928382 h 2274888"/>
                  <a:gd name="connsiteX25" fmla="*/ 1141709 w 2279650"/>
                  <a:gd name="connsiteY25" fmla="*/ 2274888 h 2274888"/>
                  <a:gd name="connsiteX26" fmla="*/ 700851 w 2279650"/>
                  <a:gd name="connsiteY26" fmla="*/ 1928382 h 2274888"/>
                  <a:gd name="connsiteX27" fmla="*/ 557667 w 2279650"/>
                  <a:gd name="connsiteY27" fmla="*/ 1683568 h 2274888"/>
                  <a:gd name="connsiteX28" fmla="*/ 195937 w 2279650"/>
                  <a:gd name="connsiteY28" fmla="*/ 1378492 h 2274888"/>
                  <a:gd name="connsiteX29" fmla="*/ 0 w 2279650"/>
                  <a:gd name="connsiteY29" fmla="*/ 1137444 h 2274888"/>
                  <a:gd name="connsiteX30" fmla="*/ 195937 w 2279650"/>
                  <a:gd name="connsiteY30" fmla="*/ 896396 h 2274888"/>
                  <a:gd name="connsiteX31" fmla="*/ 557667 w 2279650"/>
                  <a:gd name="connsiteY31" fmla="*/ 591320 h 2274888"/>
                  <a:gd name="connsiteX32" fmla="*/ 700851 w 2279650"/>
                  <a:gd name="connsiteY32" fmla="*/ 350273 h 2274888"/>
                  <a:gd name="connsiteX33" fmla="*/ 1141709 w 2279650"/>
                  <a:gd name="connsiteY33" fmla="*/ 0 h 22748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2279650" h="2274888">
                    <a:moveTo>
                      <a:pt x="1141709" y="173038"/>
                    </a:moveTo>
                    <a:cubicBezTo>
                      <a:pt x="1039962" y="289822"/>
                      <a:pt x="957058" y="289822"/>
                      <a:pt x="813858" y="391536"/>
                    </a:cubicBezTo>
                    <a:cubicBezTo>
                      <a:pt x="670659" y="493251"/>
                      <a:pt x="648049" y="670310"/>
                      <a:pt x="648049" y="670310"/>
                    </a:cubicBezTo>
                    <a:cubicBezTo>
                      <a:pt x="648049" y="670310"/>
                      <a:pt x="455860" y="696681"/>
                      <a:pt x="354113" y="851136"/>
                    </a:cubicBezTo>
                    <a:cubicBezTo>
                      <a:pt x="256135" y="1001825"/>
                      <a:pt x="237293" y="1103540"/>
                      <a:pt x="161925" y="1137445"/>
                    </a:cubicBezTo>
                    <a:cubicBezTo>
                      <a:pt x="237293" y="1171350"/>
                      <a:pt x="256135" y="1273064"/>
                      <a:pt x="354113" y="1423753"/>
                    </a:cubicBezTo>
                    <a:cubicBezTo>
                      <a:pt x="455860" y="1578209"/>
                      <a:pt x="648049" y="1608346"/>
                      <a:pt x="648049" y="1608346"/>
                    </a:cubicBezTo>
                    <a:cubicBezTo>
                      <a:pt x="648049" y="1608346"/>
                      <a:pt x="670659" y="1781638"/>
                      <a:pt x="813858" y="1883353"/>
                    </a:cubicBezTo>
                    <a:cubicBezTo>
                      <a:pt x="957058" y="1988835"/>
                      <a:pt x="1039962" y="1988835"/>
                      <a:pt x="1141709" y="2101851"/>
                    </a:cubicBezTo>
                    <a:cubicBezTo>
                      <a:pt x="1243456" y="1988835"/>
                      <a:pt x="1326361" y="1988835"/>
                      <a:pt x="1469560" y="1883353"/>
                    </a:cubicBezTo>
                    <a:cubicBezTo>
                      <a:pt x="1612759" y="1781638"/>
                      <a:pt x="1635370" y="1608346"/>
                      <a:pt x="1635370" y="1608346"/>
                    </a:cubicBezTo>
                    <a:cubicBezTo>
                      <a:pt x="1635370" y="1608346"/>
                      <a:pt x="1823790" y="1578209"/>
                      <a:pt x="1925537" y="1423753"/>
                    </a:cubicBezTo>
                    <a:cubicBezTo>
                      <a:pt x="2027283" y="1273064"/>
                      <a:pt x="2046125" y="1171350"/>
                      <a:pt x="2117725" y="1137445"/>
                    </a:cubicBezTo>
                    <a:cubicBezTo>
                      <a:pt x="2046125" y="1103540"/>
                      <a:pt x="2027283" y="1001825"/>
                      <a:pt x="1925537" y="851136"/>
                    </a:cubicBezTo>
                    <a:cubicBezTo>
                      <a:pt x="1823790" y="696681"/>
                      <a:pt x="1635370" y="670310"/>
                      <a:pt x="1635370" y="670310"/>
                    </a:cubicBezTo>
                    <a:cubicBezTo>
                      <a:pt x="1635370" y="670310"/>
                      <a:pt x="1612759" y="493251"/>
                      <a:pt x="1469560" y="391536"/>
                    </a:cubicBezTo>
                    <a:cubicBezTo>
                      <a:pt x="1326361" y="289822"/>
                      <a:pt x="1243456" y="289822"/>
                      <a:pt x="1141709" y="173038"/>
                    </a:cubicBezTo>
                    <a:close/>
                    <a:moveTo>
                      <a:pt x="1141709" y="0"/>
                    </a:moveTo>
                    <a:cubicBezTo>
                      <a:pt x="1228373" y="180786"/>
                      <a:pt x="1439382" y="252347"/>
                      <a:pt x="1578799" y="350273"/>
                    </a:cubicBezTo>
                    <a:cubicBezTo>
                      <a:pt x="1718216" y="444432"/>
                      <a:pt x="1721984" y="591320"/>
                      <a:pt x="1721984" y="591320"/>
                    </a:cubicBezTo>
                    <a:cubicBezTo>
                      <a:pt x="1721984" y="591320"/>
                      <a:pt x="1929225" y="651582"/>
                      <a:pt x="2087481" y="896396"/>
                    </a:cubicBezTo>
                    <a:cubicBezTo>
                      <a:pt x="2241970" y="1141211"/>
                      <a:pt x="2189218" y="1114846"/>
                      <a:pt x="2279650" y="1137444"/>
                    </a:cubicBezTo>
                    <a:cubicBezTo>
                      <a:pt x="2189218" y="1160042"/>
                      <a:pt x="2241970" y="1133678"/>
                      <a:pt x="2087481" y="1378492"/>
                    </a:cubicBezTo>
                    <a:cubicBezTo>
                      <a:pt x="1929225" y="1623306"/>
                      <a:pt x="1721984" y="1683568"/>
                      <a:pt x="1721984" y="1683568"/>
                    </a:cubicBezTo>
                    <a:cubicBezTo>
                      <a:pt x="1721984" y="1683568"/>
                      <a:pt x="1718216" y="1830456"/>
                      <a:pt x="1578799" y="1928382"/>
                    </a:cubicBezTo>
                    <a:cubicBezTo>
                      <a:pt x="1439382" y="2022541"/>
                      <a:pt x="1228373" y="2094102"/>
                      <a:pt x="1141709" y="2274888"/>
                    </a:cubicBezTo>
                    <a:cubicBezTo>
                      <a:pt x="1051277" y="2094102"/>
                      <a:pt x="840268" y="2022541"/>
                      <a:pt x="700851" y="1928382"/>
                    </a:cubicBezTo>
                    <a:cubicBezTo>
                      <a:pt x="565203" y="1830456"/>
                      <a:pt x="557667" y="1683568"/>
                      <a:pt x="557667" y="1683568"/>
                    </a:cubicBezTo>
                    <a:cubicBezTo>
                      <a:pt x="557667" y="1683568"/>
                      <a:pt x="350426" y="1623306"/>
                      <a:pt x="195937" y="1378492"/>
                    </a:cubicBezTo>
                    <a:cubicBezTo>
                      <a:pt x="37680" y="1133678"/>
                      <a:pt x="94200" y="1160042"/>
                      <a:pt x="0" y="1137444"/>
                    </a:cubicBezTo>
                    <a:cubicBezTo>
                      <a:pt x="94200" y="1114846"/>
                      <a:pt x="37680" y="1141211"/>
                      <a:pt x="195937" y="896396"/>
                    </a:cubicBezTo>
                    <a:cubicBezTo>
                      <a:pt x="350426" y="651582"/>
                      <a:pt x="557667" y="591320"/>
                      <a:pt x="557667" y="591320"/>
                    </a:cubicBezTo>
                    <a:cubicBezTo>
                      <a:pt x="557667" y="591320"/>
                      <a:pt x="565203" y="444432"/>
                      <a:pt x="700851" y="350273"/>
                    </a:cubicBezTo>
                    <a:cubicBezTo>
                      <a:pt x="840268" y="252347"/>
                      <a:pt x="1051277" y="180786"/>
                      <a:pt x="1141709" y="0"/>
                    </a:cubicBezTo>
                    <a:close/>
                  </a:path>
                </a:pathLst>
              </a:custGeom>
              <a:solidFill>
                <a:srgbClr val="004D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4" name="任意多边形 13"/>
              <p:cNvSpPr/>
              <p:nvPr/>
            </p:nvSpPr>
            <p:spPr bwMode="auto">
              <a:xfrm rot="5400000">
                <a:off x="9235431" y="2120598"/>
                <a:ext cx="1292841" cy="1285374"/>
              </a:xfrm>
              <a:custGeom>
                <a:avLst/>
                <a:gdLst>
                  <a:gd name="connsiteX0" fmla="*/ 696806 w 1819275"/>
                  <a:gd name="connsiteY0" fmla="*/ 1179512 h 1804988"/>
                  <a:gd name="connsiteX1" fmla="*/ 794746 w 1819275"/>
                  <a:gd name="connsiteY1" fmla="*/ 1277492 h 1804988"/>
                  <a:gd name="connsiteX2" fmla="*/ 911522 w 1819275"/>
                  <a:gd name="connsiteY2" fmla="*/ 1367935 h 1804988"/>
                  <a:gd name="connsiteX3" fmla="*/ 1024530 w 1819275"/>
                  <a:gd name="connsiteY3" fmla="*/ 1277492 h 1804988"/>
                  <a:gd name="connsiteX4" fmla="*/ 1122471 w 1819275"/>
                  <a:gd name="connsiteY4" fmla="*/ 1179512 h 1804988"/>
                  <a:gd name="connsiteX5" fmla="*/ 1243013 w 1819275"/>
                  <a:gd name="connsiteY5" fmla="*/ 1288798 h 1804988"/>
                  <a:gd name="connsiteX6" fmla="*/ 1175208 w 1819275"/>
                  <a:gd name="connsiteY6" fmla="*/ 1431999 h 1804988"/>
                  <a:gd name="connsiteX7" fmla="*/ 1039598 w 1819275"/>
                  <a:gd name="connsiteY7" fmla="*/ 1435767 h 1804988"/>
                  <a:gd name="connsiteX8" fmla="*/ 1084801 w 1819275"/>
                  <a:gd name="connsiteY8" fmla="*/ 1416925 h 1804988"/>
                  <a:gd name="connsiteX9" fmla="*/ 1032064 w 1819275"/>
                  <a:gd name="connsiteY9" fmla="*/ 1409388 h 1804988"/>
                  <a:gd name="connsiteX10" fmla="*/ 1050899 w 1819275"/>
                  <a:gd name="connsiteY10" fmla="*/ 1480989 h 1804988"/>
                  <a:gd name="connsiteX11" fmla="*/ 911522 w 1819275"/>
                  <a:gd name="connsiteY11" fmla="*/ 1582737 h 1804988"/>
                  <a:gd name="connsiteX12" fmla="*/ 768378 w 1819275"/>
                  <a:gd name="connsiteY12" fmla="*/ 1480989 h 1804988"/>
                  <a:gd name="connsiteX13" fmla="*/ 787213 w 1819275"/>
                  <a:gd name="connsiteY13" fmla="*/ 1409388 h 1804988"/>
                  <a:gd name="connsiteX14" fmla="*/ 734475 w 1819275"/>
                  <a:gd name="connsiteY14" fmla="*/ 1416925 h 1804988"/>
                  <a:gd name="connsiteX15" fmla="*/ 779679 w 1819275"/>
                  <a:gd name="connsiteY15" fmla="*/ 1435767 h 1804988"/>
                  <a:gd name="connsiteX16" fmla="*/ 644068 w 1819275"/>
                  <a:gd name="connsiteY16" fmla="*/ 1431999 h 1804988"/>
                  <a:gd name="connsiteX17" fmla="*/ 576263 w 1819275"/>
                  <a:gd name="connsiteY17" fmla="*/ 1288798 h 1804988"/>
                  <a:gd name="connsiteX18" fmla="*/ 696806 w 1819275"/>
                  <a:gd name="connsiteY18" fmla="*/ 1179512 h 1804988"/>
                  <a:gd name="connsiteX19" fmla="*/ 765493 w 1819275"/>
                  <a:gd name="connsiteY19" fmla="*/ 1081087 h 1804988"/>
                  <a:gd name="connsiteX20" fmla="*/ 912314 w 1819275"/>
                  <a:gd name="connsiteY20" fmla="*/ 1118757 h 1804988"/>
                  <a:gd name="connsiteX21" fmla="*/ 1055371 w 1819275"/>
                  <a:gd name="connsiteY21" fmla="*/ 1081087 h 1804988"/>
                  <a:gd name="connsiteX22" fmla="*/ 991372 w 1819275"/>
                  <a:gd name="connsiteY22" fmla="*/ 1246833 h 1804988"/>
                  <a:gd name="connsiteX23" fmla="*/ 912314 w 1819275"/>
                  <a:gd name="connsiteY23" fmla="*/ 1303337 h 1804988"/>
                  <a:gd name="connsiteX24" fmla="*/ 833257 w 1819275"/>
                  <a:gd name="connsiteY24" fmla="*/ 1246833 h 1804988"/>
                  <a:gd name="connsiteX25" fmla="*/ 765493 w 1819275"/>
                  <a:gd name="connsiteY25" fmla="*/ 1081087 h 1804988"/>
                  <a:gd name="connsiteX26" fmla="*/ 1122363 w 1819275"/>
                  <a:gd name="connsiteY26" fmla="*/ 1069975 h 1804988"/>
                  <a:gd name="connsiteX27" fmla="*/ 1220391 w 1819275"/>
                  <a:gd name="connsiteY27" fmla="*/ 1085031 h 1804988"/>
                  <a:gd name="connsiteX28" fmla="*/ 1325960 w 1819275"/>
                  <a:gd name="connsiteY28" fmla="*/ 1303338 h 1804988"/>
                  <a:gd name="connsiteX29" fmla="*/ 1126133 w 1819275"/>
                  <a:gd name="connsiteY29" fmla="*/ 1164073 h 1804988"/>
                  <a:gd name="connsiteX30" fmla="*/ 1122363 w 1819275"/>
                  <a:gd name="connsiteY30" fmla="*/ 1069975 h 1804988"/>
                  <a:gd name="connsiteX31" fmla="*/ 696914 w 1819275"/>
                  <a:gd name="connsiteY31" fmla="*/ 1069975 h 1804988"/>
                  <a:gd name="connsiteX32" fmla="*/ 693144 w 1819275"/>
                  <a:gd name="connsiteY32" fmla="*/ 1164073 h 1804988"/>
                  <a:gd name="connsiteX33" fmla="*/ 493317 w 1819275"/>
                  <a:gd name="connsiteY33" fmla="*/ 1303338 h 1804988"/>
                  <a:gd name="connsiteX34" fmla="*/ 598886 w 1819275"/>
                  <a:gd name="connsiteY34" fmla="*/ 1085031 h 1804988"/>
                  <a:gd name="connsiteX35" fmla="*/ 696914 w 1819275"/>
                  <a:gd name="connsiteY35" fmla="*/ 1069975 h 1804988"/>
                  <a:gd name="connsiteX36" fmla="*/ 1164680 w 1819275"/>
                  <a:gd name="connsiteY36" fmla="*/ 754062 h 1804988"/>
                  <a:gd name="connsiteX37" fmla="*/ 1255245 w 1819275"/>
                  <a:gd name="connsiteY37" fmla="*/ 825610 h 1804988"/>
                  <a:gd name="connsiteX38" fmla="*/ 1338264 w 1819275"/>
                  <a:gd name="connsiteY38" fmla="*/ 897159 h 1804988"/>
                  <a:gd name="connsiteX39" fmla="*/ 1255245 w 1819275"/>
                  <a:gd name="connsiteY39" fmla="*/ 964941 h 1804988"/>
                  <a:gd name="connsiteX40" fmla="*/ 1108076 w 1819275"/>
                  <a:gd name="connsiteY40" fmla="*/ 1025192 h 1804988"/>
                  <a:gd name="connsiteX41" fmla="*/ 1157132 w 1819275"/>
                  <a:gd name="connsiteY41" fmla="*/ 897159 h 1804988"/>
                  <a:gd name="connsiteX42" fmla="*/ 1108076 w 1819275"/>
                  <a:gd name="connsiteY42" fmla="*/ 765359 h 1804988"/>
                  <a:gd name="connsiteX43" fmla="*/ 1164680 w 1819275"/>
                  <a:gd name="connsiteY43" fmla="*/ 754062 h 1804988"/>
                  <a:gd name="connsiteX44" fmla="*/ 655945 w 1819275"/>
                  <a:gd name="connsiteY44" fmla="*/ 754062 h 1804988"/>
                  <a:gd name="connsiteX45" fmla="*/ 712788 w 1819275"/>
                  <a:gd name="connsiteY45" fmla="*/ 765359 h 1804988"/>
                  <a:gd name="connsiteX46" fmla="*/ 667314 w 1819275"/>
                  <a:gd name="connsiteY46" fmla="*/ 897159 h 1804988"/>
                  <a:gd name="connsiteX47" fmla="*/ 712788 w 1819275"/>
                  <a:gd name="connsiteY47" fmla="*/ 1025192 h 1804988"/>
                  <a:gd name="connsiteX48" fmla="*/ 564997 w 1819275"/>
                  <a:gd name="connsiteY48" fmla="*/ 964941 h 1804988"/>
                  <a:gd name="connsiteX49" fmla="*/ 477838 w 1819275"/>
                  <a:gd name="connsiteY49" fmla="*/ 897159 h 1804988"/>
                  <a:gd name="connsiteX50" fmla="*/ 564997 w 1819275"/>
                  <a:gd name="connsiteY50" fmla="*/ 825610 h 1804988"/>
                  <a:gd name="connsiteX51" fmla="*/ 655945 w 1819275"/>
                  <a:gd name="connsiteY51" fmla="*/ 754062 h 1804988"/>
                  <a:gd name="connsiteX52" fmla="*/ 908051 w 1819275"/>
                  <a:gd name="connsiteY52" fmla="*/ 715962 h 1804988"/>
                  <a:gd name="connsiteX53" fmla="*/ 1089026 w 1819275"/>
                  <a:gd name="connsiteY53" fmla="*/ 896937 h 1804988"/>
                  <a:gd name="connsiteX54" fmla="*/ 908051 w 1819275"/>
                  <a:gd name="connsiteY54" fmla="*/ 1077912 h 1804988"/>
                  <a:gd name="connsiteX55" fmla="*/ 727076 w 1819275"/>
                  <a:gd name="connsiteY55" fmla="*/ 896937 h 1804988"/>
                  <a:gd name="connsiteX56" fmla="*/ 908051 w 1819275"/>
                  <a:gd name="connsiteY56" fmla="*/ 715962 h 1804988"/>
                  <a:gd name="connsiteX57" fmla="*/ 1329427 w 1819275"/>
                  <a:gd name="connsiteY57" fmla="*/ 588962 h 1804988"/>
                  <a:gd name="connsiteX58" fmla="*/ 1480390 w 1819275"/>
                  <a:gd name="connsiteY58" fmla="*/ 664129 h 1804988"/>
                  <a:gd name="connsiteX59" fmla="*/ 1469068 w 1819275"/>
                  <a:gd name="connsiteY59" fmla="*/ 765605 h 1804988"/>
                  <a:gd name="connsiteX60" fmla="*/ 1472842 w 1819275"/>
                  <a:gd name="connsiteY60" fmla="*/ 720505 h 1804988"/>
                  <a:gd name="connsiteX61" fmla="*/ 1435101 w 1819275"/>
                  <a:gd name="connsiteY61" fmla="*/ 743055 h 1804988"/>
                  <a:gd name="connsiteX62" fmla="*/ 1518130 w 1819275"/>
                  <a:gd name="connsiteY62" fmla="*/ 761847 h 1804988"/>
                  <a:gd name="connsiteX63" fmla="*/ 1635126 w 1819275"/>
                  <a:gd name="connsiteY63" fmla="*/ 897148 h 1804988"/>
                  <a:gd name="connsiteX64" fmla="*/ 1518130 w 1819275"/>
                  <a:gd name="connsiteY64" fmla="*/ 1032449 h 1804988"/>
                  <a:gd name="connsiteX65" fmla="*/ 1435101 w 1819275"/>
                  <a:gd name="connsiteY65" fmla="*/ 1047482 h 1804988"/>
                  <a:gd name="connsiteX66" fmla="*/ 1472842 w 1819275"/>
                  <a:gd name="connsiteY66" fmla="*/ 1073791 h 1804988"/>
                  <a:gd name="connsiteX67" fmla="*/ 1469068 w 1819275"/>
                  <a:gd name="connsiteY67" fmla="*/ 1024932 h 1804988"/>
                  <a:gd name="connsiteX68" fmla="*/ 1480390 w 1819275"/>
                  <a:gd name="connsiteY68" fmla="*/ 1126408 h 1804988"/>
                  <a:gd name="connsiteX69" fmla="*/ 1325653 w 1819275"/>
                  <a:gd name="connsiteY69" fmla="*/ 1201575 h 1804988"/>
                  <a:gd name="connsiteX70" fmla="*/ 1235076 w 1819275"/>
                  <a:gd name="connsiteY70" fmla="*/ 1081307 h 1804988"/>
                  <a:gd name="connsiteX71" fmla="*/ 1303009 w 1819275"/>
                  <a:gd name="connsiteY71" fmla="*/ 1006140 h 1804988"/>
                  <a:gd name="connsiteX72" fmla="*/ 1408683 w 1819275"/>
                  <a:gd name="connsiteY72" fmla="*/ 897148 h 1804988"/>
                  <a:gd name="connsiteX73" fmla="*/ 1303009 w 1819275"/>
                  <a:gd name="connsiteY73" fmla="*/ 788155 h 1804988"/>
                  <a:gd name="connsiteX74" fmla="*/ 1235076 w 1819275"/>
                  <a:gd name="connsiteY74" fmla="*/ 712988 h 1804988"/>
                  <a:gd name="connsiteX75" fmla="*/ 1325653 w 1819275"/>
                  <a:gd name="connsiteY75" fmla="*/ 592720 h 1804988"/>
                  <a:gd name="connsiteX76" fmla="*/ 1329427 w 1819275"/>
                  <a:gd name="connsiteY76" fmla="*/ 588962 h 1804988"/>
                  <a:gd name="connsiteX77" fmla="*/ 490312 w 1819275"/>
                  <a:gd name="connsiteY77" fmla="*/ 588962 h 1804988"/>
                  <a:gd name="connsiteX78" fmla="*/ 494092 w 1819275"/>
                  <a:gd name="connsiteY78" fmla="*/ 592720 h 1804988"/>
                  <a:gd name="connsiteX79" fmla="*/ 581026 w 1819275"/>
                  <a:gd name="connsiteY79" fmla="*/ 712988 h 1804988"/>
                  <a:gd name="connsiteX80" fmla="*/ 516770 w 1819275"/>
                  <a:gd name="connsiteY80" fmla="*/ 788155 h 1804988"/>
                  <a:gd name="connsiteX81" fmla="*/ 410937 w 1819275"/>
                  <a:gd name="connsiteY81" fmla="*/ 897148 h 1804988"/>
                  <a:gd name="connsiteX82" fmla="*/ 516770 w 1819275"/>
                  <a:gd name="connsiteY82" fmla="*/ 1006140 h 1804988"/>
                  <a:gd name="connsiteX83" fmla="*/ 581026 w 1819275"/>
                  <a:gd name="connsiteY83" fmla="*/ 1081307 h 1804988"/>
                  <a:gd name="connsiteX84" fmla="*/ 494092 w 1819275"/>
                  <a:gd name="connsiteY84" fmla="*/ 1201575 h 1804988"/>
                  <a:gd name="connsiteX85" fmla="*/ 339121 w 1819275"/>
                  <a:gd name="connsiteY85" fmla="*/ 1126408 h 1804988"/>
                  <a:gd name="connsiteX86" fmla="*/ 350461 w 1819275"/>
                  <a:gd name="connsiteY86" fmla="*/ 1024932 h 1804988"/>
                  <a:gd name="connsiteX87" fmla="*/ 346681 w 1819275"/>
                  <a:gd name="connsiteY87" fmla="*/ 1073791 h 1804988"/>
                  <a:gd name="connsiteX88" fmla="*/ 384478 w 1819275"/>
                  <a:gd name="connsiteY88" fmla="*/ 1047482 h 1804988"/>
                  <a:gd name="connsiteX89" fmla="*/ 301324 w 1819275"/>
                  <a:gd name="connsiteY89" fmla="*/ 1032449 h 1804988"/>
                  <a:gd name="connsiteX90" fmla="*/ 184151 w 1819275"/>
                  <a:gd name="connsiteY90" fmla="*/ 897148 h 1804988"/>
                  <a:gd name="connsiteX91" fmla="*/ 301324 w 1819275"/>
                  <a:gd name="connsiteY91" fmla="*/ 761847 h 1804988"/>
                  <a:gd name="connsiteX92" fmla="*/ 384478 w 1819275"/>
                  <a:gd name="connsiteY92" fmla="*/ 743055 h 1804988"/>
                  <a:gd name="connsiteX93" fmla="*/ 346681 w 1819275"/>
                  <a:gd name="connsiteY93" fmla="*/ 720505 h 1804988"/>
                  <a:gd name="connsiteX94" fmla="*/ 350461 w 1819275"/>
                  <a:gd name="connsiteY94" fmla="*/ 765605 h 1804988"/>
                  <a:gd name="connsiteX95" fmla="*/ 339121 w 1819275"/>
                  <a:gd name="connsiteY95" fmla="*/ 664129 h 1804988"/>
                  <a:gd name="connsiteX96" fmla="*/ 490312 w 1819275"/>
                  <a:gd name="connsiteY96" fmla="*/ 588962 h 1804988"/>
                  <a:gd name="connsiteX97" fmla="*/ 1325960 w 1819275"/>
                  <a:gd name="connsiteY97" fmla="*/ 498475 h 1804988"/>
                  <a:gd name="connsiteX98" fmla="*/ 1220391 w 1819275"/>
                  <a:gd name="connsiteY98" fmla="*/ 716782 h 1804988"/>
                  <a:gd name="connsiteX99" fmla="*/ 1122363 w 1819275"/>
                  <a:gd name="connsiteY99" fmla="*/ 731838 h 1804988"/>
                  <a:gd name="connsiteX100" fmla="*/ 1126133 w 1819275"/>
                  <a:gd name="connsiteY100" fmla="*/ 637740 h 1804988"/>
                  <a:gd name="connsiteX101" fmla="*/ 1325960 w 1819275"/>
                  <a:gd name="connsiteY101" fmla="*/ 498475 h 1804988"/>
                  <a:gd name="connsiteX102" fmla="*/ 912314 w 1819275"/>
                  <a:gd name="connsiteY102" fmla="*/ 498475 h 1804988"/>
                  <a:gd name="connsiteX103" fmla="*/ 991372 w 1819275"/>
                  <a:gd name="connsiteY103" fmla="*/ 554979 h 1804988"/>
                  <a:gd name="connsiteX104" fmla="*/ 1055371 w 1819275"/>
                  <a:gd name="connsiteY104" fmla="*/ 720725 h 1804988"/>
                  <a:gd name="connsiteX105" fmla="*/ 912314 w 1819275"/>
                  <a:gd name="connsiteY105" fmla="*/ 683056 h 1804988"/>
                  <a:gd name="connsiteX106" fmla="*/ 765493 w 1819275"/>
                  <a:gd name="connsiteY106" fmla="*/ 720725 h 1804988"/>
                  <a:gd name="connsiteX107" fmla="*/ 833257 w 1819275"/>
                  <a:gd name="connsiteY107" fmla="*/ 554979 h 1804988"/>
                  <a:gd name="connsiteX108" fmla="*/ 912314 w 1819275"/>
                  <a:gd name="connsiteY108" fmla="*/ 498475 h 1804988"/>
                  <a:gd name="connsiteX109" fmla="*/ 493317 w 1819275"/>
                  <a:gd name="connsiteY109" fmla="*/ 498475 h 1804988"/>
                  <a:gd name="connsiteX110" fmla="*/ 693144 w 1819275"/>
                  <a:gd name="connsiteY110" fmla="*/ 637740 h 1804988"/>
                  <a:gd name="connsiteX111" fmla="*/ 696914 w 1819275"/>
                  <a:gd name="connsiteY111" fmla="*/ 731838 h 1804988"/>
                  <a:gd name="connsiteX112" fmla="*/ 598886 w 1819275"/>
                  <a:gd name="connsiteY112" fmla="*/ 716782 h 1804988"/>
                  <a:gd name="connsiteX113" fmla="*/ 493317 w 1819275"/>
                  <a:gd name="connsiteY113" fmla="*/ 498475 h 1804988"/>
                  <a:gd name="connsiteX114" fmla="*/ 911522 w 1819275"/>
                  <a:gd name="connsiteY114" fmla="*/ 222250 h 1804988"/>
                  <a:gd name="connsiteX115" fmla="*/ 1050899 w 1819275"/>
                  <a:gd name="connsiteY115" fmla="*/ 320230 h 1804988"/>
                  <a:gd name="connsiteX116" fmla="*/ 1032064 w 1819275"/>
                  <a:gd name="connsiteY116" fmla="*/ 391831 h 1804988"/>
                  <a:gd name="connsiteX117" fmla="*/ 1084801 w 1819275"/>
                  <a:gd name="connsiteY117" fmla="*/ 384294 h 1804988"/>
                  <a:gd name="connsiteX118" fmla="*/ 1039598 w 1819275"/>
                  <a:gd name="connsiteY118" fmla="*/ 365452 h 1804988"/>
                  <a:gd name="connsiteX119" fmla="*/ 1175208 w 1819275"/>
                  <a:gd name="connsiteY119" fmla="*/ 369220 h 1804988"/>
                  <a:gd name="connsiteX120" fmla="*/ 1243013 w 1819275"/>
                  <a:gd name="connsiteY120" fmla="*/ 512421 h 1804988"/>
                  <a:gd name="connsiteX121" fmla="*/ 1122471 w 1819275"/>
                  <a:gd name="connsiteY121" fmla="*/ 625475 h 1804988"/>
                  <a:gd name="connsiteX122" fmla="*/ 1024530 w 1819275"/>
                  <a:gd name="connsiteY122" fmla="*/ 523727 h 1804988"/>
                  <a:gd name="connsiteX123" fmla="*/ 911522 w 1819275"/>
                  <a:gd name="connsiteY123" fmla="*/ 433284 h 1804988"/>
                  <a:gd name="connsiteX124" fmla="*/ 794746 w 1819275"/>
                  <a:gd name="connsiteY124" fmla="*/ 523727 h 1804988"/>
                  <a:gd name="connsiteX125" fmla="*/ 696806 w 1819275"/>
                  <a:gd name="connsiteY125" fmla="*/ 625475 h 1804988"/>
                  <a:gd name="connsiteX126" fmla="*/ 576263 w 1819275"/>
                  <a:gd name="connsiteY126" fmla="*/ 512421 h 1804988"/>
                  <a:gd name="connsiteX127" fmla="*/ 644068 w 1819275"/>
                  <a:gd name="connsiteY127" fmla="*/ 369220 h 1804988"/>
                  <a:gd name="connsiteX128" fmla="*/ 779679 w 1819275"/>
                  <a:gd name="connsiteY128" fmla="*/ 365452 h 1804988"/>
                  <a:gd name="connsiteX129" fmla="*/ 734475 w 1819275"/>
                  <a:gd name="connsiteY129" fmla="*/ 384294 h 1804988"/>
                  <a:gd name="connsiteX130" fmla="*/ 787213 w 1819275"/>
                  <a:gd name="connsiteY130" fmla="*/ 391831 h 1804988"/>
                  <a:gd name="connsiteX131" fmla="*/ 768378 w 1819275"/>
                  <a:gd name="connsiteY131" fmla="*/ 320230 h 1804988"/>
                  <a:gd name="connsiteX132" fmla="*/ 911522 w 1819275"/>
                  <a:gd name="connsiteY132" fmla="*/ 222250 h 1804988"/>
                  <a:gd name="connsiteX133" fmla="*/ 907753 w 1819275"/>
                  <a:gd name="connsiteY133" fmla="*/ 185737 h 1804988"/>
                  <a:gd name="connsiteX134" fmla="*/ 741881 w 1819275"/>
                  <a:gd name="connsiteY134" fmla="*/ 294895 h 1804988"/>
                  <a:gd name="connsiteX135" fmla="*/ 523231 w 1819275"/>
                  <a:gd name="connsiteY135" fmla="*/ 490625 h 1804988"/>
                  <a:gd name="connsiteX136" fmla="*/ 474223 w 1819275"/>
                  <a:gd name="connsiteY136" fmla="*/ 498153 h 1804988"/>
                  <a:gd name="connsiteX137" fmla="*/ 470453 w 1819275"/>
                  <a:gd name="connsiteY137" fmla="*/ 539558 h 1804988"/>
                  <a:gd name="connsiteX138" fmla="*/ 259342 w 1819275"/>
                  <a:gd name="connsiteY138" fmla="*/ 742816 h 1804988"/>
                  <a:gd name="connsiteX139" fmla="*/ 134938 w 1819275"/>
                  <a:gd name="connsiteY139" fmla="*/ 900906 h 1804988"/>
                  <a:gd name="connsiteX140" fmla="*/ 259342 w 1819275"/>
                  <a:gd name="connsiteY140" fmla="*/ 1058996 h 1804988"/>
                  <a:gd name="connsiteX141" fmla="*/ 470453 w 1819275"/>
                  <a:gd name="connsiteY141" fmla="*/ 1262255 h 1804988"/>
                  <a:gd name="connsiteX142" fmla="*/ 474223 w 1819275"/>
                  <a:gd name="connsiteY142" fmla="*/ 1303659 h 1804988"/>
                  <a:gd name="connsiteX143" fmla="*/ 523231 w 1819275"/>
                  <a:gd name="connsiteY143" fmla="*/ 1311187 h 1804988"/>
                  <a:gd name="connsiteX144" fmla="*/ 741881 w 1819275"/>
                  <a:gd name="connsiteY144" fmla="*/ 1510682 h 1804988"/>
                  <a:gd name="connsiteX145" fmla="*/ 907753 w 1819275"/>
                  <a:gd name="connsiteY145" fmla="*/ 1616075 h 1804988"/>
                  <a:gd name="connsiteX146" fmla="*/ 1077396 w 1819275"/>
                  <a:gd name="connsiteY146" fmla="*/ 1510682 h 1804988"/>
                  <a:gd name="connsiteX147" fmla="*/ 1296046 w 1819275"/>
                  <a:gd name="connsiteY147" fmla="*/ 1311187 h 1804988"/>
                  <a:gd name="connsiteX148" fmla="*/ 1345053 w 1819275"/>
                  <a:gd name="connsiteY148" fmla="*/ 1303659 h 1804988"/>
                  <a:gd name="connsiteX149" fmla="*/ 1348823 w 1819275"/>
                  <a:gd name="connsiteY149" fmla="*/ 1262255 h 1804988"/>
                  <a:gd name="connsiteX150" fmla="*/ 1559934 w 1819275"/>
                  <a:gd name="connsiteY150" fmla="*/ 1058996 h 1804988"/>
                  <a:gd name="connsiteX151" fmla="*/ 1684338 w 1819275"/>
                  <a:gd name="connsiteY151" fmla="*/ 900906 h 1804988"/>
                  <a:gd name="connsiteX152" fmla="*/ 1559934 w 1819275"/>
                  <a:gd name="connsiteY152" fmla="*/ 742816 h 1804988"/>
                  <a:gd name="connsiteX153" fmla="*/ 1348823 w 1819275"/>
                  <a:gd name="connsiteY153" fmla="*/ 539558 h 1804988"/>
                  <a:gd name="connsiteX154" fmla="*/ 1345053 w 1819275"/>
                  <a:gd name="connsiteY154" fmla="*/ 498153 h 1804988"/>
                  <a:gd name="connsiteX155" fmla="*/ 1296046 w 1819275"/>
                  <a:gd name="connsiteY155" fmla="*/ 490625 h 1804988"/>
                  <a:gd name="connsiteX156" fmla="*/ 1077396 w 1819275"/>
                  <a:gd name="connsiteY156" fmla="*/ 294895 h 1804988"/>
                  <a:gd name="connsiteX157" fmla="*/ 907753 w 1819275"/>
                  <a:gd name="connsiteY157" fmla="*/ 185737 h 1804988"/>
                  <a:gd name="connsiteX158" fmla="*/ 907754 w 1819275"/>
                  <a:gd name="connsiteY158" fmla="*/ 0 h 1804988"/>
                  <a:gd name="connsiteX159" fmla="*/ 1073485 w 1819275"/>
                  <a:gd name="connsiteY159" fmla="*/ 120584 h 1804988"/>
                  <a:gd name="connsiteX160" fmla="*/ 1303249 w 1819275"/>
                  <a:gd name="connsiteY160" fmla="*/ 290155 h 1804988"/>
                  <a:gd name="connsiteX161" fmla="*/ 1352215 w 1819275"/>
                  <a:gd name="connsiteY161" fmla="*/ 478567 h 1804988"/>
                  <a:gd name="connsiteX162" fmla="*/ 1646011 w 1819275"/>
                  <a:gd name="connsiteY162" fmla="*/ 636833 h 1804988"/>
                  <a:gd name="connsiteX163" fmla="*/ 1819275 w 1819275"/>
                  <a:gd name="connsiteY163" fmla="*/ 900610 h 1804988"/>
                  <a:gd name="connsiteX164" fmla="*/ 1646011 w 1819275"/>
                  <a:gd name="connsiteY164" fmla="*/ 1164387 h 1804988"/>
                  <a:gd name="connsiteX165" fmla="*/ 1352215 w 1819275"/>
                  <a:gd name="connsiteY165" fmla="*/ 1322653 h 1804988"/>
                  <a:gd name="connsiteX166" fmla="*/ 1303249 w 1819275"/>
                  <a:gd name="connsiteY166" fmla="*/ 1511065 h 1804988"/>
                  <a:gd name="connsiteX167" fmla="*/ 1073485 w 1819275"/>
                  <a:gd name="connsiteY167" fmla="*/ 1680636 h 1804988"/>
                  <a:gd name="connsiteX168" fmla="*/ 907754 w 1819275"/>
                  <a:gd name="connsiteY168" fmla="*/ 1804988 h 1804988"/>
                  <a:gd name="connsiteX169" fmla="*/ 745790 w 1819275"/>
                  <a:gd name="connsiteY169" fmla="*/ 1680636 h 1804988"/>
                  <a:gd name="connsiteX170" fmla="*/ 512260 w 1819275"/>
                  <a:gd name="connsiteY170" fmla="*/ 1511065 h 1804988"/>
                  <a:gd name="connsiteX171" fmla="*/ 467060 w 1819275"/>
                  <a:gd name="connsiteY171" fmla="*/ 1322653 h 1804988"/>
                  <a:gd name="connsiteX172" fmla="*/ 169498 w 1819275"/>
                  <a:gd name="connsiteY172" fmla="*/ 1164387 h 1804988"/>
                  <a:gd name="connsiteX173" fmla="*/ 0 w 1819275"/>
                  <a:gd name="connsiteY173" fmla="*/ 900610 h 1804988"/>
                  <a:gd name="connsiteX174" fmla="*/ 169498 w 1819275"/>
                  <a:gd name="connsiteY174" fmla="*/ 636833 h 1804988"/>
                  <a:gd name="connsiteX175" fmla="*/ 467060 w 1819275"/>
                  <a:gd name="connsiteY175" fmla="*/ 478567 h 1804988"/>
                  <a:gd name="connsiteX176" fmla="*/ 512260 w 1819275"/>
                  <a:gd name="connsiteY176" fmla="*/ 290155 h 1804988"/>
                  <a:gd name="connsiteX177" fmla="*/ 745790 w 1819275"/>
                  <a:gd name="connsiteY177" fmla="*/ 120584 h 1804988"/>
                  <a:gd name="connsiteX178" fmla="*/ 907754 w 1819275"/>
                  <a:gd name="connsiteY178" fmla="*/ 0 h 1804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</a:cxnLst>
                <a:rect l="l" t="t" r="r" b="b"/>
                <a:pathLst>
                  <a:path w="1819275" h="1804988">
                    <a:moveTo>
                      <a:pt x="696806" y="1179512"/>
                    </a:moveTo>
                    <a:cubicBezTo>
                      <a:pt x="696806" y="1179512"/>
                      <a:pt x="715640" y="1251113"/>
                      <a:pt x="794746" y="1277492"/>
                    </a:cubicBezTo>
                    <a:cubicBezTo>
                      <a:pt x="794746" y="1277492"/>
                      <a:pt x="843717" y="1367935"/>
                      <a:pt x="911522" y="1367935"/>
                    </a:cubicBezTo>
                    <a:cubicBezTo>
                      <a:pt x="975560" y="1367935"/>
                      <a:pt x="1024530" y="1277492"/>
                      <a:pt x="1024530" y="1277492"/>
                    </a:cubicBezTo>
                    <a:cubicBezTo>
                      <a:pt x="1107403" y="1251113"/>
                      <a:pt x="1122471" y="1179512"/>
                      <a:pt x="1122471" y="1179512"/>
                    </a:cubicBezTo>
                    <a:cubicBezTo>
                      <a:pt x="1122471" y="1179512"/>
                      <a:pt x="1201577" y="1258650"/>
                      <a:pt x="1243013" y="1288798"/>
                    </a:cubicBezTo>
                    <a:cubicBezTo>
                      <a:pt x="1243013" y="1288798"/>
                      <a:pt x="1239246" y="1375472"/>
                      <a:pt x="1175208" y="1431999"/>
                    </a:cubicBezTo>
                    <a:cubicBezTo>
                      <a:pt x="1111170" y="1488526"/>
                      <a:pt x="1043365" y="1477220"/>
                      <a:pt x="1039598" y="1435767"/>
                    </a:cubicBezTo>
                    <a:cubicBezTo>
                      <a:pt x="1039598" y="1394314"/>
                      <a:pt x="1084801" y="1416925"/>
                      <a:pt x="1084801" y="1416925"/>
                    </a:cubicBezTo>
                    <a:cubicBezTo>
                      <a:pt x="1084801" y="1416925"/>
                      <a:pt x="1047132" y="1379241"/>
                      <a:pt x="1032064" y="1409388"/>
                    </a:cubicBezTo>
                    <a:cubicBezTo>
                      <a:pt x="1016996" y="1443304"/>
                      <a:pt x="1039598" y="1469683"/>
                      <a:pt x="1050899" y="1480989"/>
                    </a:cubicBezTo>
                    <a:cubicBezTo>
                      <a:pt x="1050899" y="1480989"/>
                      <a:pt x="1005695" y="1582737"/>
                      <a:pt x="911522" y="1582737"/>
                    </a:cubicBezTo>
                    <a:cubicBezTo>
                      <a:pt x="813581" y="1582737"/>
                      <a:pt x="768378" y="1480989"/>
                      <a:pt x="768378" y="1480989"/>
                    </a:cubicBezTo>
                    <a:cubicBezTo>
                      <a:pt x="779679" y="1469683"/>
                      <a:pt x="802280" y="1443304"/>
                      <a:pt x="787213" y="1409388"/>
                    </a:cubicBezTo>
                    <a:cubicBezTo>
                      <a:pt x="772145" y="1379241"/>
                      <a:pt x="734475" y="1416925"/>
                      <a:pt x="734475" y="1416925"/>
                    </a:cubicBezTo>
                    <a:cubicBezTo>
                      <a:pt x="734475" y="1416925"/>
                      <a:pt x="779679" y="1394314"/>
                      <a:pt x="779679" y="1435767"/>
                    </a:cubicBezTo>
                    <a:cubicBezTo>
                      <a:pt x="775912" y="1477220"/>
                      <a:pt x="708107" y="1488526"/>
                      <a:pt x="644068" y="1431999"/>
                    </a:cubicBezTo>
                    <a:cubicBezTo>
                      <a:pt x="580030" y="1375472"/>
                      <a:pt x="576263" y="1288798"/>
                      <a:pt x="576263" y="1288798"/>
                    </a:cubicBezTo>
                    <a:cubicBezTo>
                      <a:pt x="617700" y="1258650"/>
                      <a:pt x="696806" y="1179512"/>
                      <a:pt x="696806" y="1179512"/>
                    </a:cubicBezTo>
                    <a:close/>
                    <a:moveTo>
                      <a:pt x="765493" y="1081087"/>
                    </a:moveTo>
                    <a:cubicBezTo>
                      <a:pt x="765493" y="1081087"/>
                      <a:pt x="833257" y="1118757"/>
                      <a:pt x="912314" y="1118757"/>
                    </a:cubicBezTo>
                    <a:cubicBezTo>
                      <a:pt x="987607" y="1118757"/>
                      <a:pt x="1055371" y="1081087"/>
                      <a:pt x="1055371" y="1081087"/>
                    </a:cubicBezTo>
                    <a:cubicBezTo>
                      <a:pt x="1108076" y="1209163"/>
                      <a:pt x="991372" y="1246833"/>
                      <a:pt x="991372" y="1246833"/>
                    </a:cubicBezTo>
                    <a:cubicBezTo>
                      <a:pt x="991372" y="1246833"/>
                      <a:pt x="968784" y="1303337"/>
                      <a:pt x="912314" y="1303337"/>
                    </a:cubicBezTo>
                    <a:cubicBezTo>
                      <a:pt x="852080" y="1303337"/>
                      <a:pt x="833257" y="1246833"/>
                      <a:pt x="833257" y="1246833"/>
                    </a:cubicBezTo>
                    <a:cubicBezTo>
                      <a:pt x="833257" y="1246833"/>
                      <a:pt x="712788" y="1209163"/>
                      <a:pt x="765493" y="1081087"/>
                    </a:cubicBezTo>
                    <a:close/>
                    <a:moveTo>
                      <a:pt x="1122363" y="1069975"/>
                    </a:moveTo>
                    <a:cubicBezTo>
                      <a:pt x="1156296" y="1081267"/>
                      <a:pt x="1220391" y="1085031"/>
                      <a:pt x="1220391" y="1085031"/>
                    </a:cubicBezTo>
                    <a:cubicBezTo>
                      <a:pt x="1333501" y="1216768"/>
                      <a:pt x="1325960" y="1303338"/>
                      <a:pt x="1325960" y="1303338"/>
                    </a:cubicBezTo>
                    <a:cubicBezTo>
                      <a:pt x="1243013" y="1288283"/>
                      <a:pt x="1126133" y="1164073"/>
                      <a:pt x="1126133" y="1164073"/>
                    </a:cubicBezTo>
                    <a:cubicBezTo>
                      <a:pt x="1126133" y="1118906"/>
                      <a:pt x="1122363" y="1069975"/>
                      <a:pt x="1122363" y="1069975"/>
                    </a:cubicBezTo>
                    <a:close/>
                    <a:moveTo>
                      <a:pt x="696914" y="1069975"/>
                    </a:moveTo>
                    <a:cubicBezTo>
                      <a:pt x="696914" y="1069975"/>
                      <a:pt x="693144" y="1118906"/>
                      <a:pt x="693144" y="1164073"/>
                    </a:cubicBezTo>
                    <a:cubicBezTo>
                      <a:pt x="693144" y="1164073"/>
                      <a:pt x="576264" y="1288283"/>
                      <a:pt x="493317" y="1303338"/>
                    </a:cubicBezTo>
                    <a:cubicBezTo>
                      <a:pt x="493317" y="1303338"/>
                      <a:pt x="485776" y="1216768"/>
                      <a:pt x="598886" y="1085031"/>
                    </a:cubicBezTo>
                    <a:cubicBezTo>
                      <a:pt x="598886" y="1085031"/>
                      <a:pt x="662981" y="1081267"/>
                      <a:pt x="696914" y="1069975"/>
                    </a:cubicBezTo>
                    <a:close/>
                    <a:moveTo>
                      <a:pt x="1164680" y="754062"/>
                    </a:moveTo>
                    <a:cubicBezTo>
                      <a:pt x="1194868" y="757828"/>
                      <a:pt x="1232604" y="772891"/>
                      <a:pt x="1255245" y="825610"/>
                    </a:cubicBezTo>
                    <a:cubicBezTo>
                      <a:pt x="1255245" y="825610"/>
                      <a:pt x="1338264" y="844439"/>
                      <a:pt x="1338264" y="897159"/>
                    </a:cubicBezTo>
                    <a:cubicBezTo>
                      <a:pt x="1338264" y="946113"/>
                      <a:pt x="1255245" y="964941"/>
                      <a:pt x="1255245" y="964941"/>
                    </a:cubicBezTo>
                    <a:cubicBezTo>
                      <a:pt x="1206189" y="1077912"/>
                      <a:pt x="1108076" y="1025192"/>
                      <a:pt x="1108076" y="1025192"/>
                    </a:cubicBezTo>
                    <a:cubicBezTo>
                      <a:pt x="1108076" y="1025192"/>
                      <a:pt x="1157132" y="972473"/>
                      <a:pt x="1157132" y="897159"/>
                    </a:cubicBezTo>
                    <a:cubicBezTo>
                      <a:pt x="1157132" y="821845"/>
                      <a:pt x="1108076" y="765359"/>
                      <a:pt x="1108076" y="765359"/>
                    </a:cubicBezTo>
                    <a:cubicBezTo>
                      <a:pt x="1108076" y="765359"/>
                      <a:pt x="1134491" y="754062"/>
                      <a:pt x="1164680" y="754062"/>
                    </a:cubicBezTo>
                    <a:close/>
                    <a:moveTo>
                      <a:pt x="655945" y="754062"/>
                    </a:moveTo>
                    <a:cubicBezTo>
                      <a:pt x="686262" y="754062"/>
                      <a:pt x="712788" y="765359"/>
                      <a:pt x="712788" y="765359"/>
                    </a:cubicBezTo>
                    <a:cubicBezTo>
                      <a:pt x="712788" y="765359"/>
                      <a:pt x="667314" y="821845"/>
                      <a:pt x="667314" y="897159"/>
                    </a:cubicBezTo>
                    <a:cubicBezTo>
                      <a:pt x="667314" y="972473"/>
                      <a:pt x="712788" y="1025192"/>
                      <a:pt x="712788" y="1025192"/>
                    </a:cubicBezTo>
                    <a:cubicBezTo>
                      <a:pt x="712788" y="1025192"/>
                      <a:pt x="614261" y="1077912"/>
                      <a:pt x="564997" y="964941"/>
                    </a:cubicBezTo>
                    <a:cubicBezTo>
                      <a:pt x="564997" y="964941"/>
                      <a:pt x="477838" y="946113"/>
                      <a:pt x="477838" y="897159"/>
                    </a:cubicBezTo>
                    <a:cubicBezTo>
                      <a:pt x="477838" y="844439"/>
                      <a:pt x="564997" y="825610"/>
                      <a:pt x="564997" y="825610"/>
                    </a:cubicBezTo>
                    <a:cubicBezTo>
                      <a:pt x="587734" y="772891"/>
                      <a:pt x="625629" y="757828"/>
                      <a:pt x="655945" y="754062"/>
                    </a:cubicBezTo>
                    <a:close/>
                    <a:moveTo>
                      <a:pt x="908051" y="715962"/>
                    </a:moveTo>
                    <a:cubicBezTo>
                      <a:pt x="1008001" y="715962"/>
                      <a:pt x="1089026" y="796987"/>
                      <a:pt x="1089026" y="896937"/>
                    </a:cubicBezTo>
                    <a:cubicBezTo>
                      <a:pt x="1089026" y="996887"/>
                      <a:pt x="1008001" y="1077912"/>
                      <a:pt x="908051" y="1077912"/>
                    </a:cubicBezTo>
                    <a:cubicBezTo>
                      <a:pt x="808101" y="1077912"/>
                      <a:pt x="727076" y="996887"/>
                      <a:pt x="727076" y="896937"/>
                    </a:cubicBezTo>
                    <a:cubicBezTo>
                      <a:pt x="727076" y="796987"/>
                      <a:pt x="808101" y="715962"/>
                      <a:pt x="908051" y="715962"/>
                    </a:cubicBezTo>
                    <a:close/>
                    <a:moveTo>
                      <a:pt x="1329427" y="588962"/>
                    </a:moveTo>
                    <a:cubicBezTo>
                      <a:pt x="1352072" y="588962"/>
                      <a:pt x="1442649" y="592720"/>
                      <a:pt x="1480390" y="664129"/>
                    </a:cubicBezTo>
                    <a:cubicBezTo>
                      <a:pt x="1525678" y="746813"/>
                      <a:pt x="1491712" y="773122"/>
                      <a:pt x="1469068" y="765605"/>
                    </a:cubicBezTo>
                    <a:cubicBezTo>
                      <a:pt x="1442649" y="761847"/>
                      <a:pt x="1450197" y="724263"/>
                      <a:pt x="1472842" y="720505"/>
                    </a:cubicBezTo>
                    <a:cubicBezTo>
                      <a:pt x="1472842" y="720505"/>
                      <a:pt x="1438875" y="694196"/>
                      <a:pt x="1435101" y="743055"/>
                    </a:cubicBezTo>
                    <a:cubicBezTo>
                      <a:pt x="1431327" y="795672"/>
                      <a:pt x="1476616" y="791914"/>
                      <a:pt x="1518130" y="761847"/>
                    </a:cubicBezTo>
                    <a:cubicBezTo>
                      <a:pt x="1518130" y="761847"/>
                      <a:pt x="1616256" y="806947"/>
                      <a:pt x="1635126" y="897148"/>
                    </a:cubicBezTo>
                    <a:cubicBezTo>
                      <a:pt x="1616256" y="983590"/>
                      <a:pt x="1518130" y="1032449"/>
                      <a:pt x="1518130" y="1032449"/>
                    </a:cubicBezTo>
                    <a:cubicBezTo>
                      <a:pt x="1476616" y="1002382"/>
                      <a:pt x="1431327" y="998624"/>
                      <a:pt x="1435101" y="1047482"/>
                    </a:cubicBezTo>
                    <a:cubicBezTo>
                      <a:pt x="1438875" y="1100099"/>
                      <a:pt x="1472842" y="1073791"/>
                      <a:pt x="1472842" y="1073791"/>
                    </a:cubicBezTo>
                    <a:cubicBezTo>
                      <a:pt x="1450197" y="1066274"/>
                      <a:pt x="1442649" y="1032449"/>
                      <a:pt x="1469068" y="1024932"/>
                    </a:cubicBezTo>
                    <a:cubicBezTo>
                      <a:pt x="1491712" y="1021174"/>
                      <a:pt x="1525678" y="1043724"/>
                      <a:pt x="1480390" y="1126408"/>
                    </a:cubicBezTo>
                    <a:cubicBezTo>
                      <a:pt x="1435101" y="1212850"/>
                      <a:pt x="1325653" y="1201575"/>
                      <a:pt x="1325653" y="1201575"/>
                    </a:cubicBezTo>
                    <a:cubicBezTo>
                      <a:pt x="1303009" y="1141441"/>
                      <a:pt x="1235076" y="1081307"/>
                      <a:pt x="1235076" y="1081307"/>
                    </a:cubicBezTo>
                    <a:cubicBezTo>
                      <a:pt x="1235076" y="1081307"/>
                      <a:pt x="1280365" y="1054999"/>
                      <a:pt x="1303009" y="1006140"/>
                    </a:cubicBezTo>
                    <a:cubicBezTo>
                      <a:pt x="1303009" y="1006140"/>
                      <a:pt x="1408683" y="949765"/>
                      <a:pt x="1408683" y="897148"/>
                    </a:cubicBezTo>
                    <a:cubicBezTo>
                      <a:pt x="1408683" y="844531"/>
                      <a:pt x="1303009" y="788155"/>
                      <a:pt x="1303009" y="788155"/>
                    </a:cubicBezTo>
                    <a:cubicBezTo>
                      <a:pt x="1280365" y="739297"/>
                      <a:pt x="1235076" y="712988"/>
                      <a:pt x="1235076" y="712988"/>
                    </a:cubicBezTo>
                    <a:cubicBezTo>
                      <a:pt x="1235076" y="712988"/>
                      <a:pt x="1303009" y="652854"/>
                      <a:pt x="1325653" y="592720"/>
                    </a:cubicBezTo>
                    <a:cubicBezTo>
                      <a:pt x="1325653" y="592720"/>
                      <a:pt x="1325653" y="588962"/>
                      <a:pt x="1329427" y="588962"/>
                    </a:cubicBezTo>
                    <a:close/>
                    <a:moveTo>
                      <a:pt x="490312" y="588962"/>
                    </a:moveTo>
                    <a:cubicBezTo>
                      <a:pt x="494092" y="588962"/>
                      <a:pt x="494092" y="592720"/>
                      <a:pt x="494092" y="592720"/>
                    </a:cubicBezTo>
                    <a:cubicBezTo>
                      <a:pt x="516770" y="652854"/>
                      <a:pt x="581026" y="712988"/>
                      <a:pt x="581026" y="712988"/>
                    </a:cubicBezTo>
                    <a:cubicBezTo>
                      <a:pt x="581026" y="712988"/>
                      <a:pt x="539449" y="739297"/>
                      <a:pt x="516770" y="788155"/>
                    </a:cubicBezTo>
                    <a:cubicBezTo>
                      <a:pt x="516770" y="788155"/>
                      <a:pt x="410937" y="844531"/>
                      <a:pt x="410937" y="897148"/>
                    </a:cubicBezTo>
                    <a:cubicBezTo>
                      <a:pt x="410937" y="949765"/>
                      <a:pt x="516770" y="1006140"/>
                      <a:pt x="516770" y="1006140"/>
                    </a:cubicBezTo>
                    <a:cubicBezTo>
                      <a:pt x="539449" y="1054999"/>
                      <a:pt x="581026" y="1081307"/>
                      <a:pt x="581026" y="1081307"/>
                    </a:cubicBezTo>
                    <a:cubicBezTo>
                      <a:pt x="581026" y="1081307"/>
                      <a:pt x="516770" y="1141441"/>
                      <a:pt x="494092" y="1201575"/>
                    </a:cubicBezTo>
                    <a:cubicBezTo>
                      <a:pt x="494092" y="1201575"/>
                      <a:pt x="384478" y="1212850"/>
                      <a:pt x="339121" y="1126408"/>
                    </a:cubicBezTo>
                    <a:cubicBezTo>
                      <a:pt x="289984" y="1043724"/>
                      <a:pt x="327782" y="1021174"/>
                      <a:pt x="350461" y="1024932"/>
                    </a:cubicBezTo>
                    <a:cubicBezTo>
                      <a:pt x="373139" y="1032449"/>
                      <a:pt x="369359" y="1066274"/>
                      <a:pt x="346681" y="1073791"/>
                    </a:cubicBezTo>
                    <a:cubicBezTo>
                      <a:pt x="346681" y="1073791"/>
                      <a:pt x="380699" y="1100099"/>
                      <a:pt x="384478" y="1047482"/>
                    </a:cubicBezTo>
                    <a:cubicBezTo>
                      <a:pt x="388258" y="998624"/>
                      <a:pt x="342901" y="1002382"/>
                      <a:pt x="301324" y="1032449"/>
                    </a:cubicBezTo>
                    <a:cubicBezTo>
                      <a:pt x="301324" y="1032449"/>
                      <a:pt x="203050" y="983590"/>
                      <a:pt x="184151" y="897148"/>
                    </a:cubicBezTo>
                    <a:cubicBezTo>
                      <a:pt x="203050" y="806947"/>
                      <a:pt x="301324" y="761847"/>
                      <a:pt x="301324" y="761847"/>
                    </a:cubicBezTo>
                    <a:cubicBezTo>
                      <a:pt x="342901" y="791914"/>
                      <a:pt x="388258" y="795672"/>
                      <a:pt x="384478" y="743055"/>
                    </a:cubicBezTo>
                    <a:cubicBezTo>
                      <a:pt x="380699" y="694196"/>
                      <a:pt x="346681" y="720505"/>
                      <a:pt x="346681" y="720505"/>
                    </a:cubicBezTo>
                    <a:cubicBezTo>
                      <a:pt x="369359" y="724263"/>
                      <a:pt x="373139" y="761847"/>
                      <a:pt x="350461" y="765605"/>
                    </a:cubicBezTo>
                    <a:cubicBezTo>
                      <a:pt x="327782" y="773122"/>
                      <a:pt x="289984" y="746813"/>
                      <a:pt x="339121" y="664129"/>
                    </a:cubicBezTo>
                    <a:cubicBezTo>
                      <a:pt x="376919" y="592720"/>
                      <a:pt x="467633" y="588962"/>
                      <a:pt x="490312" y="588962"/>
                    </a:cubicBezTo>
                    <a:close/>
                    <a:moveTo>
                      <a:pt x="1325960" y="498475"/>
                    </a:moveTo>
                    <a:cubicBezTo>
                      <a:pt x="1325960" y="498475"/>
                      <a:pt x="1333501" y="585045"/>
                      <a:pt x="1220391" y="716782"/>
                    </a:cubicBezTo>
                    <a:cubicBezTo>
                      <a:pt x="1220391" y="716782"/>
                      <a:pt x="1156296" y="720546"/>
                      <a:pt x="1122363" y="731838"/>
                    </a:cubicBezTo>
                    <a:cubicBezTo>
                      <a:pt x="1122363" y="731838"/>
                      <a:pt x="1126133" y="682907"/>
                      <a:pt x="1126133" y="637740"/>
                    </a:cubicBezTo>
                    <a:cubicBezTo>
                      <a:pt x="1126133" y="637740"/>
                      <a:pt x="1243013" y="513531"/>
                      <a:pt x="1325960" y="498475"/>
                    </a:cubicBezTo>
                    <a:close/>
                    <a:moveTo>
                      <a:pt x="912314" y="498475"/>
                    </a:moveTo>
                    <a:cubicBezTo>
                      <a:pt x="968784" y="498475"/>
                      <a:pt x="991372" y="554979"/>
                      <a:pt x="991372" y="554979"/>
                    </a:cubicBezTo>
                    <a:cubicBezTo>
                      <a:pt x="991372" y="554979"/>
                      <a:pt x="1108076" y="592649"/>
                      <a:pt x="1055371" y="720725"/>
                    </a:cubicBezTo>
                    <a:cubicBezTo>
                      <a:pt x="1055371" y="720725"/>
                      <a:pt x="987607" y="683056"/>
                      <a:pt x="912314" y="683056"/>
                    </a:cubicBezTo>
                    <a:cubicBezTo>
                      <a:pt x="833257" y="683056"/>
                      <a:pt x="765493" y="720725"/>
                      <a:pt x="765493" y="720725"/>
                    </a:cubicBezTo>
                    <a:cubicBezTo>
                      <a:pt x="712788" y="592649"/>
                      <a:pt x="833257" y="554979"/>
                      <a:pt x="833257" y="554979"/>
                    </a:cubicBezTo>
                    <a:cubicBezTo>
                      <a:pt x="833257" y="554979"/>
                      <a:pt x="852080" y="498475"/>
                      <a:pt x="912314" y="498475"/>
                    </a:cubicBezTo>
                    <a:close/>
                    <a:moveTo>
                      <a:pt x="493317" y="498475"/>
                    </a:moveTo>
                    <a:cubicBezTo>
                      <a:pt x="576264" y="513531"/>
                      <a:pt x="693144" y="637740"/>
                      <a:pt x="693144" y="637740"/>
                    </a:cubicBezTo>
                    <a:cubicBezTo>
                      <a:pt x="693144" y="682907"/>
                      <a:pt x="696914" y="731838"/>
                      <a:pt x="696914" y="731838"/>
                    </a:cubicBezTo>
                    <a:cubicBezTo>
                      <a:pt x="662981" y="720546"/>
                      <a:pt x="598886" y="716782"/>
                      <a:pt x="598886" y="716782"/>
                    </a:cubicBezTo>
                    <a:cubicBezTo>
                      <a:pt x="485776" y="585045"/>
                      <a:pt x="493317" y="498475"/>
                      <a:pt x="493317" y="498475"/>
                    </a:cubicBezTo>
                    <a:close/>
                    <a:moveTo>
                      <a:pt x="911522" y="222250"/>
                    </a:moveTo>
                    <a:cubicBezTo>
                      <a:pt x="1005695" y="222250"/>
                      <a:pt x="1050899" y="320230"/>
                      <a:pt x="1050899" y="320230"/>
                    </a:cubicBezTo>
                    <a:cubicBezTo>
                      <a:pt x="1039598" y="331535"/>
                      <a:pt x="1016996" y="361683"/>
                      <a:pt x="1032064" y="391831"/>
                    </a:cubicBezTo>
                    <a:cubicBezTo>
                      <a:pt x="1047132" y="421978"/>
                      <a:pt x="1084801" y="384294"/>
                      <a:pt x="1084801" y="384294"/>
                    </a:cubicBezTo>
                    <a:cubicBezTo>
                      <a:pt x="1084801" y="384294"/>
                      <a:pt x="1039598" y="406905"/>
                      <a:pt x="1039598" y="365452"/>
                    </a:cubicBezTo>
                    <a:cubicBezTo>
                      <a:pt x="1043365" y="323998"/>
                      <a:pt x="1111170" y="312693"/>
                      <a:pt x="1175208" y="369220"/>
                    </a:cubicBezTo>
                    <a:cubicBezTo>
                      <a:pt x="1239246" y="425747"/>
                      <a:pt x="1243013" y="512421"/>
                      <a:pt x="1243013" y="512421"/>
                    </a:cubicBezTo>
                    <a:cubicBezTo>
                      <a:pt x="1201577" y="542569"/>
                      <a:pt x="1122471" y="625475"/>
                      <a:pt x="1122471" y="625475"/>
                    </a:cubicBezTo>
                    <a:cubicBezTo>
                      <a:pt x="1122471" y="625475"/>
                      <a:pt x="1107403" y="553874"/>
                      <a:pt x="1024530" y="523727"/>
                    </a:cubicBezTo>
                    <a:cubicBezTo>
                      <a:pt x="1024530" y="523727"/>
                      <a:pt x="975560" y="433284"/>
                      <a:pt x="911522" y="433284"/>
                    </a:cubicBezTo>
                    <a:cubicBezTo>
                      <a:pt x="843717" y="433284"/>
                      <a:pt x="794746" y="523727"/>
                      <a:pt x="794746" y="523727"/>
                    </a:cubicBezTo>
                    <a:cubicBezTo>
                      <a:pt x="715641" y="553874"/>
                      <a:pt x="696806" y="625475"/>
                      <a:pt x="696806" y="625475"/>
                    </a:cubicBezTo>
                    <a:cubicBezTo>
                      <a:pt x="696806" y="625475"/>
                      <a:pt x="617700" y="542569"/>
                      <a:pt x="576263" y="512421"/>
                    </a:cubicBezTo>
                    <a:cubicBezTo>
                      <a:pt x="576263" y="512421"/>
                      <a:pt x="580030" y="425747"/>
                      <a:pt x="644068" y="369220"/>
                    </a:cubicBezTo>
                    <a:cubicBezTo>
                      <a:pt x="708107" y="312693"/>
                      <a:pt x="775912" y="323998"/>
                      <a:pt x="779679" y="365452"/>
                    </a:cubicBezTo>
                    <a:cubicBezTo>
                      <a:pt x="779679" y="406905"/>
                      <a:pt x="734475" y="384294"/>
                      <a:pt x="734475" y="384294"/>
                    </a:cubicBezTo>
                    <a:cubicBezTo>
                      <a:pt x="734475" y="384294"/>
                      <a:pt x="772145" y="421978"/>
                      <a:pt x="787213" y="391831"/>
                    </a:cubicBezTo>
                    <a:cubicBezTo>
                      <a:pt x="802280" y="361683"/>
                      <a:pt x="779679" y="331535"/>
                      <a:pt x="768378" y="320230"/>
                    </a:cubicBezTo>
                    <a:cubicBezTo>
                      <a:pt x="768378" y="320230"/>
                      <a:pt x="813581" y="222250"/>
                      <a:pt x="911522" y="222250"/>
                    </a:cubicBezTo>
                    <a:close/>
                    <a:moveTo>
                      <a:pt x="907753" y="185737"/>
                    </a:moveTo>
                    <a:cubicBezTo>
                      <a:pt x="809738" y="204557"/>
                      <a:pt x="741881" y="294895"/>
                      <a:pt x="741881" y="294895"/>
                    </a:cubicBezTo>
                    <a:cubicBezTo>
                      <a:pt x="568468" y="328771"/>
                      <a:pt x="523231" y="490625"/>
                      <a:pt x="523231" y="490625"/>
                    </a:cubicBezTo>
                    <a:cubicBezTo>
                      <a:pt x="485532" y="483097"/>
                      <a:pt x="474223" y="498153"/>
                      <a:pt x="474223" y="498153"/>
                    </a:cubicBezTo>
                    <a:cubicBezTo>
                      <a:pt x="474223" y="498153"/>
                      <a:pt x="474223" y="505681"/>
                      <a:pt x="470453" y="539558"/>
                    </a:cubicBezTo>
                    <a:cubicBezTo>
                      <a:pt x="470453" y="539558"/>
                      <a:pt x="312120" y="558378"/>
                      <a:pt x="259342" y="742816"/>
                    </a:cubicBezTo>
                    <a:cubicBezTo>
                      <a:pt x="259342" y="742816"/>
                      <a:pt x="176406" y="787985"/>
                      <a:pt x="134938" y="900906"/>
                    </a:cubicBezTo>
                    <a:cubicBezTo>
                      <a:pt x="176406" y="1013828"/>
                      <a:pt x="259342" y="1058996"/>
                      <a:pt x="259342" y="1058996"/>
                    </a:cubicBezTo>
                    <a:cubicBezTo>
                      <a:pt x="312120" y="1243434"/>
                      <a:pt x="470453" y="1262255"/>
                      <a:pt x="470453" y="1262255"/>
                    </a:cubicBezTo>
                    <a:cubicBezTo>
                      <a:pt x="474223" y="1296131"/>
                      <a:pt x="474223" y="1303659"/>
                      <a:pt x="474223" y="1303659"/>
                    </a:cubicBezTo>
                    <a:cubicBezTo>
                      <a:pt x="474223" y="1303659"/>
                      <a:pt x="485532" y="1318715"/>
                      <a:pt x="523231" y="1311187"/>
                    </a:cubicBezTo>
                    <a:cubicBezTo>
                      <a:pt x="523231" y="1311187"/>
                      <a:pt x="568468" y="1473041"/>
                      <a:pt x="741881" y="1510682"/>
                    </a:cubicBezTo>
                    <a:cubicBezTo>
                      <a:pt x="741881" y="1510682"/>
                      <a:pt x="809738" y="1597255"/>
                      <a:pt x="907753" y="1616075"/>
                    </a:cubicBezTo>
                    <a:cubicBezTo>
                      <a:pt x="1009539" y="1597255"/>
                      <a:pt x="1077396" y="1510682"/>
                      <a:pt x="1077396" y="1510682"/>
                    </a:cubicBezTo>
                    <a:cubicBezTo>
                      <a:pt x="1250808" y="1473041"/>
                      <a:pt x="1296046" y="1311187"/>
                      <a:pt x="1296046" y="1311187"/>
                    </a:cubicBezTo>
                    <a:cubicBezTo>
                      <a:pt x="1333744" y="1318715"/>
                      <a:pt x="1345053" y="1303659"/>
                      <a:pt x="1345053" y="1303659"/>
                    </a:cubicBezTo>
                    <a:cubicBezTo>
                      <a:pt x="1345053" y="1303659"/>
                      <a:pt x="1345053" y="1296131"/>
                      <a:pt x="1348823" y="1262255"/>
                    </a:cubicBezTo>
                    <a:cubicBezTo>
                      <a:pt x="1348823" y="1262255"/>
                      <a:pt x="1503386" y="1243434"/>
                      <a:pt x="1559934" y="1058996"/>
                    </a:cubicBezTo>
                    <a:cubicBezTo>
                      <a:pt x="1559934" y="1058996"/>
                      <a:pt x="1642870" y="1013828"/>
                      <a:pt x="1684338" y="900906"/>
                    </a:cubicBezTo>
                    <a:cubicBezTo>
                      <a:pt x="1642870" y="787985"/>
                      <a:pt x="1559934" y="742816"/>
                      <a:pt x="1559934" y="742816"/>
                    </a:cubicBezTo>
                    <a:cubicBezTo>
                      <a:pt x="1503386" y="558378"/>
                      <a:pt x="1348823" y="539558"/>
                      <a:pt x="1348823" y="539558"/>
                    </a:cubicBezTo>
                    <a:cubicBezTo>
                      <a:pt x="1345053" y="505681"/>
                      <a:pt x="1345053" y="498153"/>
                      <a:pt x="1345053" y="498153"/>
                    </a:cubicBezTo>
                    <a:cubicBezTo>
                      <a:pt x="1345053" y="498153"/>
                      <a:pt x="1333744" y="483097"/>
                      <a:pt x="1296046" y="490625"/>
                    </a:cubicBezTo>
                    <a:cubicBezTo>
                      <a:pt x="1296046" y="490625"/>
                      <a:pt x="1250808" y="328771"/>
                      <a:pt x="1077396" y="294895"/>
                    </a:cubicBezTo>
                    <a:cubicBezTo>
                      <a:pt x="1077396" y="294895"/>
                      <a:pt x="1009539" y="204557"/>
                      <a:pt x="907753" y="185737"/>
                    </a:cubicBezTo>
                    <a:close/>
                    <a:moveTo>
                      <a:pt x="907754" y="0"/>
                    </a:moveTo>
                    <a:cubicBezTo>
                      <a:pt x="941654" y="33914"/>
                      <a:pt x="1024519" y="97974"/>
                      <a:pt x="1073485" y="120584"/>
                    </a:cubicBezTo>
                    <a:cubicBezTo>
                      <a:pt x="1122451" y="146962"/>
                      <a:pt x="1242983" y="207253"/>
                      <a:pt x="1303249" y="290155"/>
                    </a:cubicBezTo>
                    <a:cubicBezTo>
                      <a:pt x="1367281" y="373056"/>
                      <a:pt x="1352215" y="478567"/>
                      <a:pt x="1352215" y="478567"/>
                    </a:cubicBezTo>
                    <a:cubicBezTo>
                      <a:pt x="1352215" y="478567"/>
                      <a:pt x="1551845" y="489872"/>
                      <a:pt x="1646011" y="636833"/>
                    </a:cubicBezTo>
                    <a:cubicBezTo>
                      <a:pt x="1743943" y="780026"/>
                      <a:pt x="1762776" y="855391"/>
                      <a:pt x="1819275" y="900610"/>
                    </a:cubicBezTo>
                    <a:cubicBezTo>
                      <a:pt x="1762776" y="945829"/>
                      <a:pt x="1743943" y="1021194"/>
                      <a:pt x="1646011" y="1164387"/>
                    </a:cubicBezTo>
                    <a:cubicBezTo>
                      <a:pt x="1551845" y="1311348"/>
                      <a:pt x="1352215" y="1322653"/>
                      <a:pt x="1352215" y="1322653"/>
                    </a:cubicBezTo>
                    <a:cubicBezTo>
                      <a:pt x="1352215" y="1322653"/>
                      <a:pt x="1367281" y="1428164"/>
                      <a:pt x="1303249" y="1511065"/>
                    </a:cubicBezTo>
                    <a:cubicBezTo>
                      <a:pt x="1242983" y="1597735"/>
                      <a:pt x="1122451" y="1654259"/>
                      <a:pt x="1073485" y="1680636"/>
                    </a:cubicBezTo>
                    <a:cubicBezTo>
                      <a:pt x="1024519" y="1703246"/>
                      <a:pt x="941654" y="1767306"/>
                      <a:pt x="907754" y="1804988"/>
                    </a:cubicBezTo>
                    <a:cubicBezTo>
                      <a:pt x="877621" y="1767306"/>
                      <a:pt x="794756" y="1703246"/>
                      <a:pt x="745790" y="1680636"/>
                    </a:cubicBezTo>
                    <a:cubicBezTo>
                      <a:pt x="696824" y="1654259"/>
                      <a:pt x="576292" y="1597735"/>
                      <a:pt x="512260" y="1511065"/>
                    </a:cubicBezTo>
                    <a:cubicBezTo>
                      <a:pt x="451994" y="1428164"/>
                      <a:pt x="467060" y="1322653"/>
                      <a:pt x="467060" y="1322653"/>
                    </a:cubicBezTo>
                    <a:cubicBezTo>
                      <a:pt x="467060" y="1322653"/>
                      <a:pt x="267430" y="1311348"/>
                      <a:pt x="169498" y="1164387"/>
                    </a:cubicBezTo>
                    <a:cubicBezTo>
                      <a:pt x="75332" y="1021194"/>
                      <a:pt x="56499" y="945829"/>
                      <a:pt x="0" y="900610"/>
                    </a:cubicBezTo>
                    <a:cubicBezTo>
                      <a:pt x="56499" y="855391"/>
                      <a:pt x="75332" y="780026"/>
                      <a:pt x="169498" y="636833"/>
                    </a:cubicBezTo>
                    <a:cubicBezTo>
                      <a:pt x="267430" y="489872"/>
                      <a:pt x="467060" y="478567"/>
                      <a:pt x="467060" y="478567"/>
                    </a:cubicBezTo>
                    <a:cubicBezTo>
                      <a:pt x="467060" y="478567"/>
                      <a:pt x="451994" y="373056"/>
                      <a:pt x="512260" y="290155"/>
                    </a:cubicBezTo>
                    <a:cubicBezTo>
                      <a:pt x="576292" y="207253"/>
                      <a:pt x="696824" y="146962"/>
                      <a:pt x="745790" y="120584"/>
                    </a:cubicBezTo>
                    <a:cubicBezTo>
                      <a:pt x="794756" y="97974"/>
                      <a:pt x="877621" y="33914"/>
                      <a:pt x="907754" y="0"/>
                    </a:cubicBezTo>
                    <a:close/>
                  </a:path>
                </a:pathLst>
              </a:custGeom>
              <a:noFill/>
              <a:ln w="9525">
                <a:solidFill>
                  <a:srgbClr val="004DA1"/>
                </a:solidFill>
                <a:round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</p:grpSp>
      </p:grpSp>
      <p:grpSp>
        <p:nvGrpSpPr>
          <p:cNvPr id="58" name="组合 57"/>
          <p:cNvGrpSpPr/>
          <p:nvPr/>
        </p:nvGrpSpPr>
        <p:grpSpPr>
          <a:xfrm>
            <a:off x="1496757" y="1953287"/>
            <a:ext cx="1620000" cy="3937531"/>
            <a:chOff x="1496757" y="1953287"/>
            <a:chExt cx="1620000" cy="3937531"/>
          </a:xfrm>
        </p:grpSpPr>
        <p:sp>
          <p:nvSpPr>
            <p:cNvPr id="16" name="任意多边形 15"/>
            <p:cNvSpPr>
              <a:spLocks noChangeAspect="1"/>
            </p:cNvSpPr>
            <p:nvPr/>
          </p:nvSpPr>
          <p:spPr>
            <a:xfrm rot="5400000">
              <a:off x="738228" y="3512290"/>
              <a:ext cx="3137057" cy="1620000"/>
            </a:xfrm>
            <a:custGeom>
              <a:avLst/>
              <a:gdLst>
                <a:gd name="connsiteX0" fmla="*/ 0 w 3137057"/>
                <a:gd name="connsiteY0" fmla="*/ 1799 h 1620000"/>
                <a:gd name="connsiteX1" fmla="*/ 0 w 3137057"/>
                <a:gd name="connsiteY1" fmla="*/ 0 h 1620000"/>
                <a:gd name="connsiteX2" fmla="*/ 1339 w 3137057"/>
                <a:gd name="connsiteY2" fmla="*/ 0 h 1620000"/>
                <a:gd name="connsiteX3" fmla="*/ 0 w 3137057"/>
                <a:gd name="connsiteY3" fmla="*/ 1620000 h 1620000"/>
                <a:gd name="connsiteX4" fmla="*/ 0 w 3137057"/>
                <a:gd name="connsiteY4" fmla="*/ 1618201 h 1620000"/>
                <a:gd name="connsiteX5" fmla="*/ 1339 w 3137057"/>
                <a:gd name="connsiteY5" fmla="*/ 1620000 h 1620000"/>
                <a:gd name="connsiteX6" fmla="*/ 311951 w 3137057"/>
                <a:gd name="connsiteY6" fmla="*/ 1373245 h 1620000"/>
                <a:gd name="connsiteX7" fmla="*/ 413703 w 3137057"/>
                <a:gd name="connsiteY7" fmla="*/ 1198907 h 1620000"/>
                <a:gd name="connsiteX8" fmla="*/ 673439 w 3137057"/>
                <a:gd name="connsiteY8" fmla="*/ 981655 h 1620000"/>
                <a:gd name="connsiteX9" fmla="*/ 810001 w 3137057"/>
                <a:gd name="connsiteY9" fmla="*/ 810000 h 1620000"/>
                <a:gd name="connsiteX10" fmla="*/ 673439 w 3137057"/>
                <a:gd name="connsiteY10" fmla="*/ 638344 h 1620000"/>
                <a:gd name="connsiteX11" fmla="*/ 413703 w 3137057"/>
                <a:gd name="connsiteY11" fmla="*/ 421092 h 1620000"/>
                <a:gd name="connsiteX12" fmla="*/ 311951 w 3137057"/>
                <a:gd name="connsiteY12" fmla="*/ 249437 h 1620000"/>
                <a:gd name="connsiteX13" fmla="*/ 61922 w 3137057"/>
                <a:gd name="connsiteY13" fmla="*/ 83481 h 1620000"/>
                <a:gd name="connsiteX14" fmla="*/ 1340 w 3137057"/>
                <a:gd name="connsiteY14" fmla="*/ 0 h 1620000"/>
                <a:gd name="connsiteX15" fmla="*/ 2328397 w 3137057"/>
                <a:gd name="connsiteY15" fmla="*/ 0 h 1620000"/>
                <a:gd name="connsiteX16" fmla="*/ 2639008 w 3137057"/>
                <a:gd name="connsiteY16" fmla="*/ 249437 h 1620000"/>
                <a:gd name="connsiteX17" fmla="*/ 2740760 w 3137057"/>
                <a:gd name="connsiteY17" fmla="*/ 421092 h 1620000"/>
                <a:gd name="connsiteX18" fmla="*/ 3000496 w 3137057"/>
                <a:gd name="connsiteY18" fmla="*/ 638345 h 1620000"/>
                <a:gd name="connsiteX19" fmla="*/ 3137057 w 3137057"/>
                <a:gd name="connsiteY19" fmla="*/ 810000 h 1620000"/>
                <a:gd name="connsiteX20" fmla="*/ 3000496 w 3137057"/>
                <a:gd name="connsiteY20" fmla="*/ 981656 h 1620000"/>
                <a:gd name="connsiteX21" fmla="*/ 2740760 w 3137057"/>
                <a:gd name="connsiteY21" fmla="*/ 1198908 h 1620000"/>
                <a:gd name="connsiteX22" fmla="*/ 2639008 w 3137057"/>
                <a:gd name="connsiteY22" fmla="*/ 1373246 h 1620000"/>
                <a:gd name="connsiteX23" fmla="*/ 2328397 w 3137057"/>
                <a:gd name="connsiteY23" fmla="*/ 1620000 h 162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137057" h="1620000">
                  <a:moveTo>
                    <a:pt x="0" y="1799"/>
                  </a:moveTo>
                  <a:lnTo>
                    <a:pt x="0" y="0"/>
                  </a:lnTo>
                  <a:lnTo>
                    <a:pt x="1339" y="0"/>
                  </a:lnTo>
                  <a:close/>
                  <a:moveTo>
                    <a:pt x="0" y="1620000"/>
                  </a:moveTo>
                  <a:lnTo>
                    <a:pt x="0" y="1618201"/>
                  </a:lnTo>
                  <a:lnTo>
                    <a:pt x="1339" y="1620000"/>
                  </a:lnTo>
                  <a:cubicBezTo>
                    <a:pt x="62926" y="1491258"/>
                    <a:pt x="212877" y="1440298"/>
                    <a:pt x="311951" y="1373245"/>
                  </a:cubicBezTo>
                  <a:cubicBezTo>
                    <a:pt x="411025" y="1303510"/>
                    <a:pt x="413703" y="1198907"/>
                    <a:pt x="413703" y="1198907"/>
                  </a:cubicBezTo>
                  <a:cubicBezTo>
                    <a:pt x="413703" y="1198907"/>
                    <a:pt x="560976" y="1155993"/>
                    <a:pt x="673439" y="981655"/>
                  </a:cubicBezTo>
                  <a:cubicBezTo>
                    <a:pt x="783224" y="807318"/>
                    <a:pt x="745736" y="826092"/>
                    <a:pt x="810001" y="810000"/>
                  </a:cubicBezTo>
                  <a:cubicBezTo>
                    <a:pt x="745736" y="793907"/>
                    <a:pt x="783224" y="812682"/>
                    <a:pt x="673439" y="638344"/>
                  </a:cubicBezTo>
                  <a:cubicBezTo>
                    <a:pt x="560976" y="464006"/>
                    <a:pt x="413703" y="421092"/>
                    <a:pt x="413703" y="421092"/>
                  </a:cubicBezTo>
                  <a:cubicBezTo>
                    <a:pt x="413703" y="421092"/>
                    <a:pt x="411025" y="316490"/>
                    <a:pt x="311951" y="249437"/>
                  </a:cubicBezTo>
                  <a:cubicBezTo>
                    <a:pt x="237645" y="197136"/>
                    <a:pt x="134722" y="155395"/>
                    <a:pt x="61922" y="83481"/>
                  </a:cubicBezTo>
                  <a:lnTo>
                    <a:pt x="1340" y="0"/>
                  </a:lnTo>
                  <a:lnTo>
                    <a:pt x="2328397" y="0"/>
                  </a:lnTo>
                  <a:cubicBezTo>
                    <a:pt x="2389984" y="128742"/>
                    <a:pt x="2539933" y="179703"/>
                    <a:pt x="2639008" y="249437"/>
                  </a:cubicBezTo>
                  <a:cubicBezTo>
                    <a:pt x="2738083" y="316491"/>
                    <a:pt x="2740760" y="421092"/>
                    <a:pt x="2740760" y="421092"/>
                  </a:cubicBezTo>
                  <a:cubicBezTo>
                    <a:pt x="2740760" y="421092"/>
                    <a:pt x="2888033" y="464007"/>
                    <a:pt x="3000496" y="638345"/>
                  </a:cubicBezTo>
                  <a:cubicBezTo>
                    <a:pt x="3110281" y="812682"/>
                    <a:pt x="3072793" y="793908"/>
                    <a:pt x="3137057" y="810000"/>
                  </a:cubicBezTo>
                  <a:cubicBezTo>
                    <a:pt x="3072793" y="826092"/>
                    <a:pt x="3110281" y="807318"/>
                    <a:pt x="3000496" y="981656"/>
                  </a:cubicBezTo>
                  <a:cubicBezTo>
                    <a:pt x="2888033" y="1155995"/>
                    <a:pt x="2740760" y="1198908"/>
                    <a:pt x="2740760" y="1198908"/>
                  </a:cubicBezTo>
                  <a:cubicBezTo>
                    <a:pt x="2740760" y="1198908"/>
                    <a:pt x="2738083" y="1303511"/>
                    <a:pt x="2639008" y="1373246"/>
                  </a:cubicBezTo>
                  <a:cubicBezTo>
                    <a:pt x="2539933" y="1440299"/>
                    <a:pt x="2389984" y="1491260"/>
                    <a:pt x="2328397" y="1620000"/>
                  </a:cubicBezTo>
                  <a:close/>
                </a:path>
              </a:pathLst>
            </a:custGeom>
            <a:solidFill>
              <a:schemeClr val="bg1"/>
            </a:solidFill>
            <a:ln>
              <a:solidFill>
                <a:srgbClr val="004DA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cs typeface="+mn-ea"/>
                <a:sym typeface="+mn-lt"/>
              </a:endParaRPr>
            </a:p>
          </p:txBody>
        </p:sp>
        <p:grpSp>
          <p:nvGrpSpPr>
            <p:cNvPr id="8" name="组合 7"/>
            <p:cNvGrpSpPr/>
            <p:nvPr/>
          </p:nvGrpSpPr>
          <p:grpSpPr>
            <a:xfrm>
              <a:off x="1496757" y="1953287"/>
              <a:ext cx="1620000" cy="1620000"/>
              <a:chOff x="1496757" y="1953287"/>
              <a:chExt cx="1620000" cy="1620000"/>
            </a:xfrm>
          </p:grpSpPr>
          <p:sp>
            <p:nvSpPr>
              <p:cNvPr id="18" name="任意多边形 17"/>
              <p:cNvSpPr/>
              <p:nvPr/>
            </p:nvSpPr>
            <p:spPr bwMode="auto">
              <a:xfrm rot="5400000">
                <a:off x="1496757" y="1953287"/>
                <a:ext cx="1620000" cy="1620000"/>
              </a:xfrm>
              <a:custGeom>
                <a:avLst/>
                <a:gdLst>
                  <a:gd name="connsiteX0" fmla="*/ 1141709 w 2279650"/>
                  <a:gd name="connsiteY0" fmla="*/ 173038 h 2274888"/>
                  <a:gd name="connsiteX1" fmla="*/ 813858 w 2279650"/>
                  <a:gd name="connsiteY1" fmla="*/ 391536 h 2274888"/>
                  <a:gd name="connsiteX2" fmla="*/ 648049 w 2279650"/>
                  <a:gd name="connsiteY2" fmla="*/ 670310 h 2274888"/>
                  <a:gd name="connsiteX3" fmla="*/ 354113 w 2279650"/>
                  <a:gd name="connsiteY3" fmla="*/ 851136 h 2274888"/>
                  <a:gd name="connsiteX4" fmla="*/ 161925 w 2279650"/>
                  <a:gd name="connsiteY4" fmla="*/ 1137445 h 2274888"/>
                  <a:gd name="connsiteX5" fmla="*/ 354113 w 2279650"/>
                  <a:gd name="connsiteY5" fmla="*/ 1423753 h 2274888"/>
                  <a:gd name="connsiteX6" fmla="*/ 648049 w 2279650"/>
                  <a:gd name="connsiteY6" fmla="*/ 1608346 h 2274888"/>
                  <a:gd name="connsiteX7" fmla="*/ 813858 w 2279650"/>
                  <a:gd name="connsiteY7" fmla="*/ 1883353 h 2274888"/>
                  <a:gd name="connsiteX8" fmla="*/ 1141709 w 2279650"/>
                  <a:gd name="connsiteY8" fmla="*/ 2101851 h 2274888"/>
                  <a:gd name="connsiteX9" fmla="*/ 1469560 w 2279650"/>
                  <a:gd name="connsiteY9" fmla="*/ 1883353 h 2274888"/>
                  <a:gd name="connsiteX10" fmla="*/ 1635370 w 2279650"/>
                  <a:gd name="connsiteY10" fmla="*/ 1608346 h 2274888"/>
                  <a:gd name="connsiteX11" fmla="*/ 1925537 w 2279650"/>
                  <a:gd name="connsiteY11" fmla="*/ 1423753 h 2274888"/>
                  <a:gd name="connsiteX12" fmla="*/ 2117725 w 2279650"/>
                  <a:gd name="connsiteY12" fmla="*/ 1137445 h 2274888"/>
                  <a:gd name="connsiteX13" fmla="*/ 1925537 w 2279650"/>
                  <a:gd name="connsiteY13" fmla="*/ 851136 h 2274888"/>
                  <a:gd name="connsiteX14" fmla="*/ 1635370 w 2279650"/>
                  <a:gd name="connsiteY14" fmla="*/ 670310 h 2274888"/>
                  <a:gd name="connsiteX15" fmla="*/ 1469560 w 2279650"/>
                  <a:gd name="connsiteY15" fmla="*/ 391536 h 2274888"/>
                  <a:gd name="connsiteX16" fmla="*/ 1141709 w 2279650"/>
                  <a:gd name="connsiteY16" fmla="*/ 173038 h 2274888"/>
                  <a:gd name="connsiteX17" fmla="*/ 1141709 w 2279650"/>
                  <a:gd name="connsiteY17" fmla="*/ 0 h 2274888"/>
                  <a:gd name="connsiteX18" fmla="*/ 1578799 w 2279650"/>
                  <a:gd name="connsiteY18" fmla="*/ 350273 h 2274888"/>
                  <a:gd name="connsiteX19" fmla="*/ 1721984 w 2279650"/>
                  <a:gd name="connsiteY19" fmla="*/ 591320 h 2274888"/>
                  <a:gd name="connsiteX20" fmla="*/ 2087481 w 2279650"/>
                  <a:gd name="connsiteY20" fmla="*/ 896396 h 2274888"/>
                  <a:gd name="connsiteX21" fmla="*/ 2279650 w 2279650"/>
                  <a:gd name="connsiteY21" fmla="*/ 1137444 h 2274888"/>
                  <a:gd name="connsiteX22" fmla="*/ 2087481 w 2279650"/>
                  <a:gd name="connsiteY22" fmla="*/ 1378492 h 2274888"/>
                  <a:gd name="connsiteX23" fmla="*/ 1721984 w 2279650"/>
                  <a:gd name="connsiteY23" fmla="*/ 1683568 h 2274888"/>
                  <a:gd name="connsiteX24" fmla="*/ 1578799 w 2279650"/>
                  <a:gd name="connsiteY24" fmla="*/ 1928382 h 2274888"/>
                  <a:gd name="connsiteX25" fmla="*/ 1141709 w 2279650"/>
                  <a:gd name="connsiteY25" fmla="*/ 2274888 h 2274888"/>
                  <a:gd name="connsiteX26" fmla="*/ 700851 w 2279650"/>
                  <a:gd name="connsiteY26" fmla="*/ 1928382 h 2274888"/>
                  <a:gd name="connsiteX27" fmla="*/ 557667 w 2279650"/>
                  <a:gd name="connsiteY27" fmla="*/ 1683568 h 2274888"/>
                  <a:gd name="connsiteX28" fmla="*/ 195937 w 2279650"/>
                  <a:gd name="connsiteY28" fmla="*/ 1378492 h 2274888"/>
                  <a:gd name="connsiteX29" fmla="*/ 0 w 2279650"/>
                  <a:gd name="connsiteY29" fmla="*/ 1137444 h 2274888"/>
                  <a:gd name="connsiteX30" fmla="*/ 195937 w 2279650"/>
                  <a:gd name="connsiteY30" fmla="*/ 896396 h 2274888"/>
                  <a:gd name="connsiteX31" fmla="*/ 557667 w 2279650"/>
                  <a:gd name="connsiteY31" fmla="*/ 591320 h 2274888"/>
                  <a:gd name="connsiteX32" fmla="*/ 700851 w 2279650"/>
                  <a:gd name="connsiteY32" fmla="*/ 350273 h 2274888"/>
                  <a:gd name="connsiteX33" fmla="*/ 1141709 w 2279650"/>
                  <a:gd name="connsiteY33" fmla="*/ 0 h 22748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2279650" h="2274888">
                    <a:moveTo>
                      <a:pt x="1141709" y="173038"/>
                    </a:moveTo>
                    <a:cubicBezTo>
                      <a:pt x="1039962" y="289822"/>
                      <a:pt x="957058" y="289822"/>
                      <a:pt x="813858" y="391536"/>
                    </a:cubicBezTo>
                    <a:cubicBezTo>
                      <a:pt x="670659" y="493251"/>
                      <a:pt x="648049" y="670310"/>
                      <a:pt x="648049" y="670310"/>
                    </a:cubicBezTo>
                    <a:cubicBezTo>
                      <a:pt x="648049" y="670310"/>
                      <a:pt x="455860" y="696681"/>
                      <a:pt x="354113" y="851136"/>
                    </a:cubicBezTo>
                    <a:cubicBezTo>
                      <a:pt x="256135" y="1001825"/>
                      <a:pt x="237293" y="1103540"/>
                      <a:pt x="161925" y="1137445"/>
                    </a:cubicBezTo>
                    <a:cubicBezTo>
                      <a:pt x="237293" y="1171350"/>
                      <a:pt x="256135" y="1273064"/>
                      <a:pt x="354113" y="1423753"/>
                    </a:cubicBezTo>
                    <a:cubicBezTo>
                      <a:pt x="455860" y="1578209"/>
                      <a:pt x="648049" y="1608346"/>
                      <a:pt x="648049" y="1608346"/>
                    </a:cubicBezTo>
                    <a:cubicBezTo>
                      <a:pt x="648049" y="1608346"/>
                      <a:pt x="670659" y="1781638"/>
                      <a:pt x="813858" y="1883353"/>
                    </a:cubicBezTo>
                    <a:cubicBezTo>
                      <a:pt x="957058" y="1988835"/>
                      <a:pt x="1039962" y="1988835"/>
                      <a:pt x="1141709" y="2101851"/>
                    </a:cubicBezTo>
                    <a:cubicBezTo>
                      <a:pt x="1243456" y="1988835"/>
                      <a:pt x="1326361" y="1988835"/>
                      <a:pt x="1469560" y="1883353"/>
                    </a:cubicBezTo>
                    <a:cubicBezTo>
                      <a:pt x="1612759" y="1781638"/>
                      <a:pt x="1635370" y="1608346"/>
                      <a:pt x="1635370" y="1608346"/>
                    </a:cubicBezTo>
                    <a:cubicBezTo>
                      <a:pt x="1635370" y="1608346"/>
                      <a:pt x="1823790" y="1578209"/>
                      <a:pt x="1925537" y="1423753"/>
                    </a:cubicBezTo>
                    <a:cubicBezTo>
                      <a:pt x="2027283" y="1273064"/>
                      <a:pt x="2046125" y="1171350"/>
                      <a:pt x="2117725" y="1137445"/>
                    </a:cubicBezTo>
                    <a:cubicBezTo>
                      <a:pt x="2046125" y="1103540"/>
                      <a:pt x="2027283" y="1001825"/>
                      <a:pt x="1925537" y="851136"/>
                    </a:cubicBezTo>
                    <a:cubicBezTo>
                      <a:pt x="1823790" y="696681"/>
                      <a:pt x="1635370" y="670310"/>
                      <a:pt x="1635370" y="670310"/>
                    </a:cubicBezTo>
                    <a:cubicBezTo>
                      <a:pt x="1635370" y="670310"/>
                      <a:pt x="1612759" y="493251"/>
                      <a:pt x="1469560" y="391536"/>
                    </a:cubicBezTo>
                    <a:cubicBezTo>
                      <a:pt x="1326361" y="289822"/>
                      <a:pt x="1243456" y="289822"/>
                      <a:pt x="1141709" y="173038"/>
                    </a:cubicBezTo>
                    <a:close/>
                    <a:moveTo>
                      <a:pt x="1141709" y="0"/>
                    </a:moveTo>
                    <a:cubicBezTo>
                      <a:pt x="1228373" y="180786"/>
                      <a:pt x="1439382" y="252347"/>
                      <a:pt x="1578799" y="350273"/>
                    </a:cubicBezTo>
                    <a:cubicBezTo>
                      <a:pt x="1718216" y="444432"/>
                      <a:pt x="1721984" y="591320"/>
                      <a:pt x="1721984" y="591320"/>
                    </a:cubicBezTo>
                    <a:cubicBezTo>
                      <a:pt x="1721984" y="591320"/>
                      <a:pt x="1929225" y="651582"/>
                      <a:pt x="2087481" y="896396"/>
                    </a:cubicBezTo>
                    <a:cubicBezTo>
                      <a:pt x="2241970" y="1141211"/>
                      <a:pt x="2189218" y="1114846"/>
                      <a:pt x="2279650" y="1137444"/>
                    </a:cubicBezTo>
                    <a:cubicBezTo>
                      <a:pt x="2189218" y="1160042"/>
                      <a:pt x="2241970" y="1133678"/>
                      <a:pt x="2087481" y="1378492"/>
                    </a:cubicBezTo>
                    <a:cubicBezTo>
                      <a:pt x="1929225" y="1623306"/>
                      <a:pt x="1721984" y="1683568"/>
                      <a:pt x="1721984" y="1683568"/>
                    </a:cubicBezTo>
                    <a:cubicBezTo>
                      <a:pt x="1721984" y="1683568"/>
                      <a:pt x="1718216" y="1830456"/>
                      <a:pt x="1578799" y="1928382"/>
                    </a:cubicBezTo>
                    <a:cubicBezTo>
                      <a:pt x="1439382" y="2022541"/>
                      <a:pt x="1228373" y="2094102"/>
                      <a:pt x="1141709" y="2274888"/>
                    </a:cubicBezTo>
                    <a:cubicBezTo>
                      <a:pt x="1051277" y="2094102"/>
                      <a:pt x="840268" y="2022541"/>
                      <a:pt x="700851" y="1928382"/>
                    </a:cubicBezTo>
                    <a:cubicBezTo>
                      <a:pt x="565203" y="1830456"/>
                      <a:pt x="557667" y="1683568"/>
                      <a:pt x="557667" y="1683568"/>
                    </a:cubicBezTo>
                    <a:cubicBezTo>
                      <a:pt x="557667" y="1683568"/>
                      <a:pt x="350426" y="1623306"/>
                      <a:pt x="195937" y="1378492"/>
                    </a:cubicBezTo>
                    <a:cubicBezTo>
                      <a:pt x="37680" y="1133678"/>
                      <a:pt x="94200" y="1160042"/>
                      <a:pt x="0" y="1137444"/>
                    </a:cubicBezTo>
                    <a:cubicBezTo>
                      <a:pt x="94200" y="1114846"/>
                      <a:pt x="37680" y="1141211"/>
                      <a:pt x="195937" y="896396"/>
                    </a:cubicBezTo>
                    <a:cubicBezTo>
                      <a:pt x="350426" y="651582"/>
                      <a:pt x="557667" y="591320"/>
                      <a:pt x="557667" y="591320"/>
                    </a:cubicBezTo>
                    <a:cubicBezTo>
                      <a:pt x="557667" y="591320"/>
                      <a:pt x="565203" y="444432"/>
                      <a:pt x="700851" y="350273"/>
                    </a:cubicBezTo>
                    <a:cubicBezTo>
                      <a:pt x="840268" y="252347"/>
                      <a:pt x="1051277" y="180786"/>
                      <a:pt x="1141709" y="0"/>
                    </a:cubicBezTo>
                    <a:close/>
                  </a:path>
                </a:pathLst>
              </a:custGeom>
              <a:solidFill>
                <a:srgbClr val="004D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19" name="任意多边形 18"/>
              <p:cNvSpPr/>
              <p:nvPr/>
            </p:nvSpPr>
            <p:spPr bwMode="auto">
              <a:xfrm rot="5400000">
                <a:off x="1656945" y="2120599"/>
                <a:ext cx="1292841" cy="1285374"/>
              </a:xfrm>
              <a:custGeom>
                <a:avLst/>
                <a:gdLst>
                  <a:gd name="connsiteX0" fmla="*/ 696806 w 1819275"/>
                  <a:gd name="connsiteY0" fmla="*/ 1179512 h 1804988"/>
                  <a:gd name="connsiteX1" fmla="*/ 794746 w 1819275"/>
                  <a:gd name="connsiteY1" fmla="*/ 1277492 h 1804988"/>
                  <a:gd name="connsiteX2" fmla="*/ 911522 w 1819275"/>
                  <a:gd name="connsiteY2" fmla="*/ 1367935 h 1804988"/>
                  <a:gd name="connsiteX3" fmla="*/ 1024530 w 1819275"/>
                  <a:gd name="connsiteY3" fmla="*/ 1277492 h 1804988"/>
                  <a:gd name="connsiteX4" fmla="*/ 1122471 w 1819275"/>
                  <a:gd name="connsiteY4" fmla="*/ 1179512 h 1804988"/>
                  <a:gd name="connsiteX5" fmla="*/ 1243013 w 1819275"/>
                  <a:gd name="connsiteY5" fmla="*/ 1288798 h 1804988"/>
                  <a:gd name="connsiteX6" fmla="*/ 1175208 w 1819275"/>
                  <a:gd name="connsiteY6" fmla="*/ 1431999 h 1804988"/>
                  <a:gd name="connsiteX7" fmla="*/ 1039598 w 1819275"/>
                  <a:gd name="connsiteY7" fmla="*/ 1435767 h 1804988"/>
                  <a:gd name="connsiteX8" fmla="*/ 1084801 w 1819275"/>
                  <a:gd name="connsiteY8" fmla="*/ 1416925 h 1804988"/>
                  <a:gd name="connsiteX9" fmla="*/ 1032064 w 1819275"/>
                  <a:gd name="connsiteY9" fmla="*/ 1409388 h 1804988"/>
                  <a:gd name="connsiteX10" fmla="*/ 1050899 w 1819275"/>
                  <a:gd name="connsiteY10" fmla="*/ 1480989 h 1804988"/>
                  <a:gd name="connsiteX11" fmla="*/ 911522 w 1819275"/>
                  <a:gd name="connsiteY11" fmla="*/ 1582737 h 1804988"/>
                  <a:gd name="connsiteX12" fmla="*/ 768378 w 1819275"/>
                  <a:gd name="connsiteY12" fmla="*/ 1480989 h 1804988"/>
                  <a:gd name="connsiteX13" fmla="*/ 787213 w 1819275"/>
                  <a:gd name="connsiteY13" fmla="*/ 1409388 h 1804988"/>
                  <a:gd name="connsiteX14" fmla="*/ 734475 w 1819275"/>
                  <a:gd name="connsiteY14" fmla="*/ 1416925 h 1804988"/>
                  <a:gd name="connsiteX15" fmla="*/ 779679 w 1819275"/>
                  <a:gd name="connsiteY15" fmla="*/ 1435767 h 1804988"/>
                  <a:gd name="connsiteX16" fmla="*/ 644068 w 1819275"/>
                  <a:gd name="connsiteY16" fmla="*/ 1431999 h 1804988"/>
                  <a:gd name="connsiteX17" fmla="*/ 576263 w 1819275"/>
                  <a:gd name="connsiteY17" fmla="*/ 1288798 h 1804988"/>
                  <a:gd name="connsiteX18" fmla="*/ 696806 w 1819275"/>
                  <a:gd name="connsiteY18" fmla="*/ 1179512 h 1804988"/>
                  <a:gd name="connsiteX19" fmla="*/ 765493 w 1819275"/>
                  <a:gd name="connsiteY19" fmla="*/ 1081087 h 1804988"/>
                  <a:gd name="connsiteX20" fmla="*/ 912314 w 1819275"/>
                  <a:gd name="connsiteY20" fmla="*/ 1118757 h 1804988"/>
                  <a:gd name="connsiteX21" fmla="*/ 1055371 w 1819275"/>
                  <a:gd name="connsiteY21" fmla="*/ 1081087 h 1804988"/>
                  <a:gd name="connsiteX22" fmla="*/ 991372 w 1819275"/>
                  <a:gd name="connsiteY22" fmla="*/ 1246833 h 1804988"/>
                  <a:gd name="connsiteX23" fmla="*/ 912314 w 1819275"/>
                  <a:gd name="connsiteY23" fmla="*/ 1303337 h 1804988"/>
                  <a:gd name="connsiteX24" fmla="*/ 833257 w 1819275"/>
                  <a:gd name="connsiteY24" fmla="*/ 1246833 h 1804988"/>
                  <a:gd name="connsiteX25" fmla="*/ 765493 w 1819275"/>
                  <a:gd name="connsiteY25" fmla="*/ 1081087 h 1804988"/>
                  <a:gd name="connsiteX26" fmla="*/ 1122363 w 1819275"/>
                  <a:gd name="connsiteY26" fmla="*/ 1069975 h 1804988"/>
                  <a:gd name="connsiteX27" fmla="*/ 1220391 w 1819275"/>
                  <a:gd name="connsiteY27" fmla="*/ 1085031 h 1804988"/>
                  <a:gd name="connsiteX28" fmla="*/ 1325960 w 1819275"/>
                  <a:gd name="connsiteY28" fmla="*/ 1303338 h 1804988"/>
                  <a:gd name="connsiteX29" fmla="*/ 1126133 w 1819275"/>
                  <a:gd name="connsiteY29" fmla="*/ 1164073 h 1804988"/>
                  <a:gd name="connsiteX30" fmla="*/ 1122363 w 1819275"/>
                  <a:gd name="connsiteY30" fmla="*/ 1069975 h 1804988"/>
                  <a:gd name="connsiteX31" fmla="*/ 696914 w 1819275"/>
                  <a:gd name="connsiteY31" fmla="*/ 1069975 h 1804988"/>
                  <a:gd name="connsiteX32" fmla="*/ 693144 w 1819275"/>
                  <a:gd name="connsiteY32" fmla="*/ 1164073 h 1804988"/>
                  <a:gd name="connsiteX33" fmla="*/ 493317 w 1819275"/>
                  <a:gd name="connsiteY33" fmla="*/ 1303338 h 1804988"/>
                  <a:gd name="connsiteX34" fmla="*/ 598886 w 1819275"/>
                  <a:gd name="connsiteY34" fmla="*/ 1085031 h 1804988"/>
                  <a:gd name="connsiteX35" fmla="*/ 696914 w 1819275"/>
                  <a:gd name="connsiteY35" fmla="*/ 1069975 h 1804988"/>
                  <a:gd name="connsiteX36" fmla="*/ 1164680 w 1819275"/>
                  <a:gd name="connsiteY36" fmla="*/ 754062 h 1804988"/>
                  <a:gd name="connsiteX37" fmla="*/ 1255245 w 1819275"/>
                  <a:gd name="connsiteY37" fmla="*/ 825610 h 1804988"/>
                  <a:gd name="connsiteX38" fmla="*/ 1338264 w 1819275"/>
                  <a:gd name="connsiteY38" fmla="*/ 897159 h 1804988"/>
                  <a:gd name="connsiteX39" fmla="*/ 1255245 w 1819275"/>
                  <a:gd name="connsiteY39" fmla="*/ 964941 h 1804988"/>
                  <a:gd name="connsiteX40" fmla="*/ 1108076 w 1819275"/>
                  <a:gd name="connsiteY40" fmla="*/ 1025192 h 1804988"/>
                  <a:gd name="connsiteX41" fmla="*/ 1157132 w 1819275"/>
                  <a:gd name="connsiteY41" fmla="*/ 897159 h 1804988"/>
                  <a:gd name="connsiteX42" fmla="*/ 1108076 w 1819275"/>
                  <a:gd name="connsiteY42" fmla="*/ 765359 h 1804988"/>
                  <a:gd name="connsiteX43" fmla="*/ 1164680 w 1819275"/>
                  <a:gd name="connsiteY43" fmla="*/ 754062 h 1804988"/>
                  <a:gd name="connsiteX44" fmla="*/ 655945 w 1819275"/>
                  <a:gd name="connsiteY44" fmla="*/ 754062 h 1804988"/>
                  <a:gd name="connsiteX45" fmla="*/ 712788 w 1819275"/>
                  <a:gd name="connsiteY45" fmla="*/ 765359 h 1804988"/>
                  <a:gd name="connsiteX46" fmla="*/ 667314 w 1819275"/>
                  <a:gd name="connsiteY46" fmla="*/ 897159 h 1804988"/>
                  <a:gd name="connsiteX47" fmla="*/ 712788 w 1819275"/>
                  <a:gd name="connsiteY47" fmla="*/ 1025192 h 1804988"/>
                  <a:gd name="connsiteX48" fmla="*/ 564997 w 1819275"/>
                  <a:gd name="connsiteY48" fmla="*/ 964941 h 1804988"/>
                  <a:gd name="connsiteX49" fmla="*/ 477838 w 1819275"/>
                  <a:gd name="connsiteY49" fmla="*/ 897159 h 1804988"/>
                  <a:gd name="connsiteX50" fmla="*/ 564997 w 1819275"/>
                  <a:gd name="connsiteY50" fmla="*/ 825610 h 1804988"/>
                  <a:gd name="connsiteX51" fmla="*/ 655945 w 1819275"/>
                  <a:gd name="connsiteY51" fmla="*/ 754062 h 1804988"/>
                  <a:gd name="connsiteX52" fmla="*/ 908051 w 1819275"/>
                  <a:gd name="connsiteY52" fmla="*/ 715962 h 1804988"/>
                  <a:gd name="connsiteX53" fmla="*/ 1089026 w 1819275"/>
                  <a:gd name="connsiteY53" fmla="*/ 896937 h 1804988"/>
                  <a:gd name="connsiteX54" fmla="*/ 908051 w 1819275"/>
                  <a:gd name="connsiteY54" fmla="*/ 1077912 h 1804988"/>
                  <a:gd name="connsiteX55" fmla="*/ 727076 w 1819275"/>
                  <a:gd name="connsiteY55" fmla="*/ 896937 h 1804988"/>
                  <a:gd name="connsiteX56" fmla="*/ 908051 w 1819275"/>
                  <a:gd name="connsiteY56" fmla="*/ 715962 h 1804988"/>
                  <a:gd name="connsiteX57" fmla="*/ 1329427 w 1819275"/>
                  <a:gd name="connsiteY57" fmla="*/ 588962 h 1804988"/>
                  <a:gd name="connsiteX58" fmla="*/ 1480390 w 1819275"/>
                  <a:gd name="connsiteY58" fmla="*/ 664129 h 1804988"/>
                  <a:gd name="connsiteX59" fmla="*/ 1469068 w 1819275"/>
                  <a:gd name="connsiteY59" fmla="*/ 765605 h 1804988"/>
                  <a:gd name="connsiteX60" fmla="*/ 1472842 w 1819275"/>
                  <a:gd name="connsiteY60" fmla="*/ 720505 h 1804988"/>
                  <a:gd name="connsiteX61" fmla="*/ 1435101 w 1819275"/>
                  <a:gd name="connsiteY61" fmla="*/ 743055 h 1804988"/>
                  <a:gd name="connsiteX62" fmla="*/ 1518130 w 1819275"/>
                  <a:gd name="connsiteY62" fmla="*/ 761847 h 1804988"/>
                  <a:gd name="connsiteX63" fmla="*/ 1635126 w 1819275"/>
                  <a:gd name="connsiteY63" fmla="*/ 897148 h 1804988"/>
                  <a:gd name="connsiteX64" fmla="*/ 1518130 w 1819275"/>
                  <a:gd name="connsiteY64" fmla="*/ 1032449 h 1804988"/>
                  <a:gd name="connsiteX65" fmla="*/ 1435101 w 1819275"/>
                  <a:gd name="connsiteY65" fmla="*/ 1047482 h 1804988"/>
                  <a:gd name="connsiteX66" fmla="*/ 1472842 w 1819275"/>
                  <a:gd name="connsiteY66" fmla="*/ 1073791 h 1804988"/>
                  <a:gd name="connsiteX67" fmla="*/ 1469068 w 1819275"/>
                  <a:gd name="connsiteY67" fmla="*/ 1024932 h 1804988"/>
                  <a:gd name="connsiteX68" fmla="*/ 1480390 w 1819275"/>
                  <a:gd name="connsiteY68" fmla="*/ 1126408 h 1804988"/>
                  <a:gd name="connsiteX69" fmla="*/ 1325653 w 1819275"/>
                  <a:gd name="connsiteY69" fmla="*/ 1201575 h 1804988"/>
                  <a:gd name="connsiteX70" fmla="*/ 1235076 w 1819275"/>
                  <a:gd name="connsiteY70" fmla="*/ 1081307 h 1804988"/>
                  <a:gd name="connsiteX71" fmla="*/ 1303009 w 1819275"/>
                  <a:gd name="connsiteY71" fmla="*/ 1006140 h 1804988"/>
                  <a:gd name="connsiteX72" fmla="*/ 1408683 w 1819275"/>
                  <a:gd name="connsiteY72" fmla="*/ 897148 h 1804988"/>
                  <a:gd name="connsiteX73" fmla="*/ 1303009 w 1819275"/>
                  <a:gd name="connsiteY73" fmla="*/ 788155 h 1804988"/>
                  <a:gd name="connsiteX74" fmla="*/ 1235076 w 1819275"/>
                  <a:gd name="connsiteY74" fmla="*/ 712988 h 1804988"/>
                  <a:gd name="connsiteX75" fmla="*/ 1325653 w 1819275"/>
                  <a:gd name="connsiteY75" fmla="*/ 592720 h 1804988"/>
                  <a:gd name="connsiteX76" fmla="*/ 1329427 w 1819275"/>
                  <a:gd name="connsiteY76" fmla="*/ 588962 h 1804988"/>
                  <a:gd name="connsiteX77" fmla="*/ 490312 w 1819275"/>
                  <a:gd name="connsiteY77" fmla="*/ 588962 h 1804988"/>
                  <a:gd name="connsiteX78" fmla="*/ 494092 w 1819275"/>
                  <a:gd name="connsiteY78" fmla="*/ 592720 h 1804988"/>
                  <a:gd name="connsiteX79" fmla="*/ 581026 w 1819275"/>
                  <a:gd name="connsiteY79" fmla="*/ 712988 h 1804988"/>
                  <a:gd name="connsiteX80" fmla="*/ 516770 w 1819275"/>
                  <a:gd name="connsiteY80" fmla="*/ 788155 h 1804988"/>
                  <a:gd name="connsiteX81" fmla="*/ 410937 w 1819275"/>
                  <a:gd name="connsiteY81" fmla="*/ 897148 h 1804988"/>
                  <a:gd name="connsiteX82" fmla="*/ 516770 w 1819275"/>
                  <a:gd name="connsiteY82" fmla="*/ 1006140 h 1804988"/>
                  <a:gd name="connsiteX83" fmla="*/ 581026 w 1819275"/>
                  <a:gd name="connsiteY83" fmla="*/ 1081307 h 1804988"/>
                  <a:gd name="connsiteX84" fmla="*/ 494092 w 1819275"/>
                  <a:gd name="connsiteY84" fmla="*/ 1201575 h 1804988"/>
                  <a:gd name="connsiteX85" fmla="*/ 339121 w 1819275"/>
                  <a:gd name="connsiteY85" fmla="*/ 1126408 h 1804988"/>
                  <a:gd name="connsiteX86" fmla="*/ 350461 w 1819275"/>
                  <a:gd name="connsiteY86" fmla="*/ 1024932 h 1804988"/>
                  <a:gd name="connsiteX87" fmla="*/ 346681 w 1819275"/>
                  <a:gd name="connsiteY87" fmla="*/ 1073791 h 1804988"/>
                  <a:gd name="connsiteX88" fmla="*/ 384478 w 1819275"/>
                  <a:gd name="connsiteY88" fmla="*/ 1047482 h 1804988"/>
                  <a:gd name="connsiteX89" fmla="*/ 301324 w 1819275"/>
                  <a:gd name="connsiteY89" fmla="*/ 1032449 h 1804988"/>
                  <a:gd name="connsiteX90" fmla="*/ 184151 w 1819275"/>
                  <a:gd name="connsiteY90" fmla="*/ 897148 h 1804988"/>
                  <a:gd name="connsiteX91" fmla="*/ 301324 w 1819275"/>
                  <a:gd name="connsiteY91" fmla="*/ 761847 h 1804988"/>
                  <a:gd name="connsiteX92" fmla="*/ 384478 w 1819275"/>
                  <a:gd name="connsiteY92" fmla="*/ 743055 h 1804988"/>
                  <a:gd name="connsiteX93" fmla="*/ 346681 w 1819275"/>
                  <a:gd name="connsiteY93" fmla="*/ 720505 h 1804988"/>
                  <a:gd name="connsiteX94" fmla="*/ 350461 w 1819275"/>
                  <a:gd name="connsiteY94" fmla="*/ 765605 h 1804988"/>
                  <a:gd name="connsiteX95" fmla="*/ 339121 w 1819275"/>
                  <a:gd name="connsiteY95" fmla="*/ 664129 h 1804988"/>
                  <a:gd name="connsiteX96" fmla="*/ 490312 w 1819275"/>
                  <a:gd name="connsiteY96" fmla="*/ 588962 h 1804988"/>
                  <a:gd name="connsiteX97" fmla="*/ 1325960 w 1819275"/>
                  <a:gd name="connsiteY97" fmla="*/ 498475 h 1804988"/>
                  <a:gd name="connsiteX98" fmla="*/ 1220391 w 1819275"/>
                  <a:gd name="connsiteY98" fmla="*/ 716782 h 1804988"/>
                  <a:gd name="connsiteX99" fmla="*/ 1122363 w 1819275"/>
                  <a:gd name="connsiteY99" fmla="*/ 731838 h 1804988"/>
                  <a:gd name="connsiteX100" fmla="*/ 1126133 w 1819275"/>
                  <a:gd name="connsiteY100" fmla="*/ 637740 h 1804988"/>
                  <a:gd name="connsiteX101" fmla="*/ 1325960 w 1819275"/>
                  <a:gd name="connsiteY101" fmla="*/ 498475 h 1804988"/>
                  <a:gd name="connsiteX102" fmla="*/ 912314 w 1819275"/>
                  <a:gd name="connsiteY102" fmla="*/ 498475 h 1804988"/>
                  <a:gd name="connsiteX103" fmla="*/ 991372 w 1819275"/>
                  <a:gd name="connsiteY103" fmla="*/ 554979 h 1804988"/>
                  <a:gd name="connsiteX104" fmla="*/ 1055371 w 1819275"/>
                  <a:gd name="connsiteY104" fmla="*/ 720725 h 1804988"/>
                  <a:gd name="connsiteX105" fmla="*/ 912314 w 1819275"/>
                  <a:gd name="connsiteY105" fmla="*/ 683056 h 1804988"/>
                  <a:gd name="connsiteX106" fmla="*/ 765493 w 1819275"/>
                  <a:gd name="connsiteY106" fmla="*/ 720725 h 1804988"/>
                  <a:gd name="connsiteX107" fmla="*/ 833257 w 1819275"/>
                  <a:gd name="connsiteY107" fmla="*/ 554979 h 1804988"/>
                  <a:gd name="connsiteX108" fmla="*/ 912314 w 1819275"/>
                  <a:gd name="connsiteY108" fmla="*/ 498475 h 1804988"/>
                  <a:gd name="connsiteX109" fmla="*/ 493317 w 1819275"/>
                  <a:gd name="connsiteY109" fmla="*/ 498475 h 1804988"/>
                  <a:gd name="connsiteX110" fmla="*/ 693144 w 1819275"/>
                  <a:gd name="connsiteY110" fmla="*/ 637740 h 1804988"/>
                  <a:gd name="connsiteX111" fmla="*/ 696914 w 1819275"/>
                  <a:gd name="connsiteY111" fmla="*/ 731838 h 1804988"/>
                  <a:gd name="connsiteX112" fmla="*/ 598886 w 1819275"/>
                  <a:gd name="connsiteY112" fmla="*/ 716782 h 1804988"/>
                  <a:gd name="connsiteX113" fmla="*/ 493317 w 1819275"/>
                  <a:gd name="connsiteY113" fmla="*/ 498475 h 1804988"/>
                  <a:gd name="connsiteX114" fmla="*/ 911522 w 1819275"/>
                  <a:gd name="connsiteY114" fmla="*/ 222250 h 1804988"/>
                  <a:gd name="connsiteX115" fmla="*/ 1050899 w 1819275"/>
                  <a:gd name="connsiteY115" fmla="*/ 320230 h 1804988"/>
                  <a:gd name="connsiteX116" fmla="*/ 1032064 w 1819275"/>
                  <a:gd name="connsiteY116" fmla="*/ 391831 h 1804988"/>
                  <a:gd name="connsiteX117" fmla="*/ 1084801 w 1819275"/>
                  <a:gd name="connsiteY117" fmla="*/ 384294 h 1804988"/>
                  <a:gd name="connsiteX118" fmla="*/ 1039598 w 1819275"/>
                  <a:gd name="connsiteY118" fmla="*/ 365452 h 1804988"/>
                  <a:gd name="connsiteX119" fmla="*/ 1175208 w 1819275"/>
                  <a:gd name="connsiteY119" fmla="*/ 369220 h 1804988"/>
                  <a:gd name="connsiteX120" fmla="*/ 1243013 w 1819275"/>
                  <a:gd name="connsiteY120" fmla="*/ 512421 h 1804988"/>
                  <a:gd name="connsiteX121" fmla="*/ 1122471 w 1819275"/>
                  <a:gd name="connsiteY121" fmla="*/ 625475 h 1804988"/>
                  <a:gd name="connsiteX122" fmla="*/ 1024530 w 1819275"/>
                  <a:gd name="connsiteY122" fmla="*/ 523727 h 1804988"/>
                  <a:gd name="connsiteX123" fmla="*/ 911522 w 1819275"/>
                  <a:gd name="connsiteY123" fmla="*/ 433284 h 1804988"/>
                  <a:gd name="connsiteX124" fmla="*/ 794746 w 1819275"/>
                  <a:gd name="connsiteY124" fmla="*/ 523727 h 1804988"/>
                  <a:gd name="connsiteX125" fmla="*/ 696806 w 1819275"/>
                  <a:gd name="connsiteY125" fmla="*/ 625475 h 1804988"/>
                  <a:gd name="connsiteX126" fmla="*/ 576263 w 1819275"/>
                  <a:gd name="connsiteY126" fmla="*/ 512421 h 1804988"/>
                  <a:gd name="connsiteX127" fmla="*/ 644068 w 1819275"/>
                  <a:gd name="connsiteY127" fmla="*/ 369220 h 1804988"/>
                  <a:gd name="connsiteX128" fmla="*/ 779679 w 1819275"/>
                  <a:gd name="connsiteY128" fmla="*/ 365452 h 1804988"/>
                  <a:gd name="connsiteX129" fmla="*/ 734475 w 1819275"/>
                  <a:gd name="connsiteY129" fmla="*/ 384294 h 1804988"/>
                  <a:gd name="connsiteX130" fmla="*/ 787213 w 1819275"/>
                  <a:gd name="connsiteY130" fmla="*/ 391831 h 1804988"/>
                  <a:gd name="connsiteX131" fmla="*/ 768378 w 1819275"/>
                  <a:gd name="connsiteY131" fmla="*/ 320230 h 1804988"/>
                  <a:gd name="connsiteX132" fmla="*/ 911522 w 1819275"/>
                  <a:gd name="connsiteY132" fmla="*/ 222250 h 1804988"/>
                  <a:gd name="connsiteX133" fmla="*/ 907753 w 1819275"/>
                  <a:gd name="connsiteY133" fmla="*/ 185737 h 1804988"/>
                  <a:gd name="connsiteX134" fmla="*/ 741881 w 1819275"/>
                  <a:gd name="connsiteY134" fmla="*/ 294895 h 1804988"/>
                  <a:gd name="connsiteX135" fmla="*/ 523231 w 1819275"/>
                  <a:gd name="connsiteY135" fmla="*/ 490625 h 1804988"/>
                  <a:gd name="connsiteX136" fmla="*/ 474223 w 1819275"/>
                  <a:gd name="connsiteY136" fmla="*/ 498153 h 1804988"/>
                  <a:gd name="connsiteX137" fmla="*/ 470453 w 1819275"/>
                  <a:gd name="connsiteY137" fmla="*/ 539558 h 1804988"/>
                  <a:gd name="connsiteX138" fmla="*/ 259342 w 1819275"/>
                  <a:gd name="connsiteY138" fmla="*/ 742816 h 1804988"/>
                  <a:gd name="connsiteX139" fmla="*/ 134938 w 1819275"/>
                  <a:gd name="connsiteY139" fmla="*/ 900906 h 1804988"/>
                  <a:gd name="connsiteX140" fmla="*/ 259342 w 1819275"/>
                  <a:gd name="connsiteY140" fmla="*/ 1058996 h 1804988"/>
                  <a:gd name="connsiteX141" fmla="*/ 470453 w 1819275"/>
                  <a:gd name="connsiteY141" fmla="*/ 1262255 h 1804988"/>
                  <a:gd name="connsiteX142" fmla="*/ 474223 w 1819275"/>
                  <a:gd name="connsiteY142" fmla="*/ 1303659 h 1804988"/>
                  <a:gd name="connsiteX143" fmla="*/ 523231 w 1819275"/>
                  <a:gd name="connsiteY143" fmla="*/ 1311187 h 1804988"/>
                  <a:gd name="connsiteX144" fmla="*/ 741881 w 1819275"/>
                  <a:gd name="connsiteY144" fmla="*/ 1510682 h 1804988"/>
                  <a:gd name="connsiteX145" fmla="*/ 907753 w 1819275"/>
                  <a:gd name="connsiteY145" fmla="*/ 1616075 h 1804988"/>
                  <a:gd name="connsiteX146" fmla="*/ 1077396 w 1819275"/>
                  <a:gd name="connsiteY146" fmla="*/ 1510682 h 1804988"/>
                  <a:gd name="connsiteX147" fmla="*/ 1296046 w 1819275"/>
                  <a:gd name="connsiteY147" fmla="*/ 1311187 h 1804988"/>
                  <a:gd name="connsiteX148" fmla="*/ 1345053 w 1819275"/>
                  <a:gd name="connsiteY148" fmla="*/ 1303659 h 1804988"/>
                  <a:gd name="connsiteX149" fmla="*/ 1348823 w 1819275"/>
                  <a:gd name="connsiteY149" fmla="*/ 1262255 h 1804988"/>
                  <a:gd name="connsiteX150" fmla="*/ 1559934 w 1819275"/>
                  <a:gd name="connsiteY150" fmla="*/ 1058996 h 1804988"/>
                  <a:gd name="connsiteX151" fmla="*/ 1684338 w 1819275"/>
                  <a:gd name="connsiteY151" fmla="*/ 900906 h 1804988"/>
                  <a:gd name="connsiteX152" fmla="*/ 1559934 w 1819275"/>
                  <a:gd name="connsiteY152" fmla="*/ 742816 h 1804988"/>
                  <a:gd name="connsiteX153" fmla="*/ 1348823 w 1819275"/>
                  <a:gd name="connsiteY153" fmla="*/ 539558 h 1804988"/>
                  <a:gd name="connsiteX154" fmla="*/ 1345053 w 1819275"/>
                  <a:gd name="connsiteY154" fmla="*/ 498153 h 1804988"/>
                  <a:gd name="connsiteX155" fmla="*/ 1296046 w 1819275"/>
                  <a:gd name="connsiteY155" fmla="*/ 490625 h 1804988"/>
                  <a:gd name="connsiteX156" fmla="*/ 1077396 w 1819275"/>
                  <a:gd name="connsiteY156" fmla="*/ 294895 h 1804988"/>
                  <a:gd name="connsiteX157" fmla="*/ 907753 w 1819275"/>
                  <a:gd name="connsiteY157" fmla="*/ 185737 h 1804988"/>
                  <a:gd name="connsiteX158" fmla="*/ 907754 w 1819275"/>
                  <a:gd name="connsiteY158" fmla="*/ 0 h 1804988"/>
                  <a:gd name="connsiteX159" fmla="*/ 1073485 w 1819275"/>
                  <a:gd name="connsiteY159" fmla="*/ 120584 h 1804988"/>
                  <a:gd name="connsiteX160" fmla="*/ 1303249 w 1819275"/>
                  <a:gd name="connsiteY160" fmla="*/ 290155 h 1804988"/>
                  <a:gd name="connsiteX161" fmla="*/ 1352215 w 1819275"/>
                  <a:gd name="connsiteY161" fmla="*/ 478567 h 1804988"/>
                  <a:gd name="connsiteX162" fmla="*/ 1646011 w 1819275"/>
                  <a:gd name="connsiteY162" fmla="*/ 636833 h 1804988"/>
                  <a:gd name="connsiteX163" fmla="*/ 1819275 w 1819275"/>
                  <a:gd name="connsiteY163" fmla="*/ 900610 h 1804988"/>
                  <a:gd name="connsiteX164" fmla="*/ 1646011 w 1819275"/>
                  <a:gd name="connsiteY164" fmla="*/ 1164387 h 1804988"/>
                  <a:gd name="connsiteX165" fmla="*/ 1352215 w 1819275"/>
                  <a:gd name="connsiteY165" fmla="*/ 1322653 h 1804988"/>
                  <a:gd name="connsiteX166" fmla="*/ 1303249 w 1819275"/>
                  <a:gd name="connsiteY166" fmla="*/ 1511065 h 1804988"/>
                  <a:gd name="connsiteX167" fmla="*/ 1073485 w 1819275"/>
                  <a:gd name="connsiteY167" fmla="*/ 1680636 h 1804988"/>
                  <a:gd name="connsiteX168" fmla="*/ 907754 w 1819275"/>
                  <a:gd name="connsiteY168" fmla="*/ 1804988 h 1804988"/>
                  <a:gd name="connsiteX169" fmla="*/ 745790 w 1819275"/>
                  <a:gd name="connsiteY169" fmla="*/ 1680636 h 1804988"/>
                  <a:gd name="connsiteX170" fmla="*/ 512260 w 1819275"/>
                  <a:gd name="connsiteY170" fmla="*/ 1511065 h 1804988"/>
                  <a:gd name="connsiteX171" fmla="*/ 467060 w 1819275"/>
                  <a:gd name="connsiteY171" fmla="*/ 1322653 h 1804988"/>
                  <a:gd name="connsiteX172" fmla="*/ 169498 w 1819275"/>
                  <a:gd name="connsiteY172" fmla="*/ 1164387 h 1804988"/>
                  <a:gd name="connsiteX173" fmla="*/ 0 w 1819275"/>
                  <a:gd name="connsiteY173" fmla="*/ 900610 h 1804988"/>
                  <a:gd name="connsiteX174" fmla="*/ 169498 w 1819275"/>
                  <a:gd name="connsiteY174" fmla="*/ 636833 h 1804988"/>
                  <a:gd name="connsiteX175" fmla="*/ 467060 w 1819275"/>
                  <a:gd name="connsiteY175" fmla="*/ 478567 h 1804988"/>
                  <a:gd name="connsiteX176" fmla="*/ 512260 w 1819275"/>
                  <a:gd name="connsiteY176" fmla="*/ 290155 h 1804988"/>
                  <a:gd name="connsiteX177" fmla="*/ 745790 w 1819275"/>
                  <a:gd name="connsiteY177" fmla="*/ 120584 h 1804988"/>
                  <a:gd name="connsiteX178" fmla="*/ 907754 w 1819275"/>
                  <a:gd name="connsiteY178" fmla="*/ 0 h 1804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</a:cxnLst>
                <a:rect l="l" t="t" r="r" b="b"/>
                <a:pathLst>
                  <a:path w="1819275" h="1804988">
                    <a:moveTo>
                      <a:pt x="696806" y="1179512"/>
                    </a:moveTo>
                    <a:cubicBezTo>
                      <a:pt x="696806" y="1179512"/>
                      <a:pt x="715640" y="1251113"/>
                      <a:pt x="794746" y="1277492"/>
                    </a:cubicBezTo>
                    <a:cubicBezTo>
                      <a:pt x="794746" y="1277492"/>
                      <a:pt x="843717" y="1367935"/>
                      <a:pt x="911522" y="1367935"/>
                    </a:cubicBezTo>
                    <a:cubicBezTo>
                      <a:pt x="975560" y="1367935"/>
                      <a:pt x="1024530" y="1277492"/>
                      <a:pt x="1024530" y="1277492"/>
                    </a:cubicBezTo>
                    <a:cubicBezTo>
                      <a:pt x="1107403" y="1251113"/>
                      <a:pt x="1122471" y="1179512"/>
                      <a:pt x="1122471" y="1179512"/>
                    </a:cubicBezTo>
                    <a:cubicBezTo>
                      <a:pt x="1122471" y="1179512"/>
                      <a:pt x="1201577" y="1258650"/>
                      <a:pt x="1243013" y="1288798"/>
                    </a:cubicBezTo>
                    <a:cubicBezTo>
                      <a:pt x="1243013" y="1288798"/>
                      <a:pt x="1239246" y="1375472"/>
                      <a:pt x="1175208" y="1431999"/>
                    </a:cubicBezTo>
                    <a:cubicBezTo>
                      <a:pt x="1111170" y="1488526"/>
                      <a:pt x="1043365" y="1477220"/>
                      <a:pt x="1039598" y="1435767"/>
                    </a:cubicBezTo>
                    <a:cubicBezTo>
                      <a:pt x="1039598" y="1394314"/>
                      <a:pt x="1084801" y="1416925"/>
                      <a:pt x="1084801" y="1416925"/>
                    </a:cubicBezTo>
                    <a:cubicBezTo>
                      <a:pt x="1084801" y="1416925"/>
                      <a:pt x="1047132" y="1379241"/>
                      <a:pt x="1032064" y="1409388"/>
                    </a:cubicBezTo>
                    <a:cubicBezTo>
                      <a:pt x="1016996" y="1443304"/>
                      <a:pt x="1039598" y="1469683"/>
                      <a:pt x="1050899" y="1480989"/>
                    </a:cubicBezTo>
                    <a:cubicBezTo>
                      <a:pt x="1050899" y="1480989"/>
                      <a:pt x="1005695" y="1582737"/>
                      <a:pt x="911522" y="1582737"/>
                    </a:cubicBezTo>
                    <a:cubicBezTo>
                      <a:pt x="813581" y="1582737"/>
                      <a:pt x="768378" y="1480989"/>
                      <a:pt x="768378" y="1480989"/>
                    </a:cubicBezTo>
                    <a:cubicBezTo>
                      <a:pt x="779679" y="1469683"/>
                      <a:pt x="802280" y="1443304"/>
                      <a:pt x="787213" y="1409388"/>
                    </a:cubicBezTo>
                    <a:cubicBezTo>
                      <a:pt x="772145" y="1379241"/>
                      <a:pt x="734475" y="1416925"/>
                      <a:pt x="734475" y="1416925"/>
                    </a:cubicBezTo>
                    <a:cubicBezTo>
                      <a:pt x="734475" y="1416925"/>
                      <a:pt x="779679" y="1394314"/>
                      <a:pt x="779679" y="1435767"/>
                    </a:cubicBezTo>
                    <a:cubicBezTo>
                      <a:pt x="775912" y="1477220"/>
                      <a:pt x="708107" y="1488526"/>
                      <a:pt x="644068" y="1431999"/>
                    </a:cubicBezTo>
                    <a:cubicBezTo>
                      <a:pt x="580030" y="1375472"/>
                      <a:pt x="576263" y="1288798"/>
                      <a:pt x="576263" y="1288798"/>
                    </a:cubicBezTo>
                    <a:cubicBezTo>
                      <a:pt x="617700" y="1258650"/>
                      <a:pt x="696806" y="1179512"/>
                      <a:pt x="696806" y="1179512"/>
                    </a:cubicBezTo>
                    <a:close/>
                    <a:moveTo>
                      <a:pt x="765493" y="1081087"/>
                    </a:moveTo>
                    <a:cubicBezTo>
                      <a:pt x="765493" y="1081087"/>
                      <a:pt x="833257" y="1118757"/>
                      <a:pt x="912314" y="1118757"/>
                    </a:cubicBezTo>
                    <a:cubicBezTo>
                      <a:pt x="987607" y="1118757"/>
                      <a:pt x="1055371" y="1081087"/>
                      <a:pt x="1055371" y="1081087"/>
                    </a:cubicBezTo>
                    <a:cubicBezTo>
                      <a:pt x="1108076" y="1209163"/>
                      <a:pt x="991372" y="1246833"/>
                      <a:pt x="991372" y="1246833"/>
                    </a:cubicBezTo>
                    <a:cubicBezTo>
                      <a:pt x="991372" y="1246833"/>
                      <a:pt x="968784" y="1303337"/>
                      <a:pt x="912314" y="1303337"/>
                    </a:cubicBezTo>
                    <a:cubicBezTo>
                      <a:pt x="852080" y="1303337"/>
                      <a:pt x="833257" y="1246833"/>
                      <a:pt x="833257" y="1246833"/>
                    </a:cubicBezTo>
                    <a:cubicBezTo>
                      <a:pt x="833257" y="1246833"/>
                      <a:pt x="712788" y="1209163"/>
                      <a:pt x="765493" y="1081087"/>
                    </a:cubicBezTo>
                    <a:close/>
                    <a:moveTo>
                      <a:pt x="1122363" y="1069975"/>
                    </a:moveTo>
                    <a:cubicBezTo>
                      <a:pt x="1156296" y="1081267"/>
                      <a:pt x="1220391" y="1085031"/>
                      <a:pt x="1220391" y="1085031"/>
                    </a:cubicBezTo>
                    <a:cubicBezTo>
                      <a:pt x="1333501" y="1216768"/>
                      <a:pt x="1325960" y="1303338"/>
                      <a:pt x="1325960" y="1303338"/>
                    </a:cubicBezTo>
                    <a:cubicBezTo>
                      <a:pt x="1243013" y="1288283"/>
                      <a:pt x="1126133" y="1164073"/>
                      <a:pt x="1126133" y="1164073"/>
                    </a:cubicBezTo>
                    <a:cubicBezTo>
                      <a:pt x="1126133" y="1118906"/>
                      <a:pt x="1122363" y="1069975"/>
                      <a:pt x="1122363" y="1069975"/>
                    </a:cubicBezTo>
                    <a:close/>
                    <a:moveTo>
                      <a:pt x="696914" y="1069975"/>
                    </a:moveTo>
                    <a:cubicBezTo>
                      <a:pt x="696914" y="1069975"/>
                      <a:pt x="693144" y="1118906"/>
                      <a:pt x="693144" y="1164073"/>
                    </a:cubicBezTo>
                    <a:cubicBezTo>
                      <a:pt x="693144" y="1164073"/>
                      <a:pt x="576264" y="1288283"/>
                      <a:pt x="493317" y="1303338"/>
                    </a:cubicBezTo>
                    <a:cubicBezTo>
                      <a:pt x="493317" y="1303338"/>
                      <a:pt x="485776" y="1216768"/>
                      <a:pt x="598886" y="1085031"/>
                    </a:cubicBezTo>
                    <a:cubicBezTo>
                      <a:pt x="598886" y="1085031"/>
                      <a:pt x="662981" y="1081267"/>
                      <a:pt x="696914" y="1069975"/>
                    </a:cubicBezTo>
                    <a:close/>
                    <a:moveTo>
                      <a:pt x="1164680" y="754062"/>
                    </a:moveTo>
                    <a:cubicBezTo>
                      <a:pt x="1194868" y="757828"/>
                      <a:pt x="1232604" y="772891"/>
                      <a:pt x="1255245" y="825610"/>
                    </a:cubicBezTo>
                    <a:cubicBezTo>
                      <a:pt x="1255245" y="825610"/>
                      <a:pt x="1338264" y="844439"/>
                      <a:pt x="1338264" y="897159"/>
                    </a:cubicBezTo>
                    <a:cubicBezTo>
                      <a:pt x="1338264" y="946113"/>
                      <a:pt x="1255245" y="964941"/>
                      <a:pt x="1255245" y="964941"/>
                    </a:cubicBezTo>
                    <a:cubicBezTo>
                      <a:pt x="1206189" y="1077912"/>
                      <a:pt x="1108076" y="1025192"/>
                      <a:pt x="1108076" y="1025192"/>
                    </a:cubicBezTo>
                    <a:cubicBezTo>
                      <a:pt x="1108076" y="1025192"/>
                      <a:pt x="1157132" y="972473"/>
                      <a:pt x="1157132" y="897159"/>
                    </a:cubicBezTo>
                    <a:cubicBezTo>
                      <a:pt x="1157132" y="821845"/>
                      <a:pt x="1108076" y="765359"/>
                      <a:pt x="1108076" y="765359"/>
                    </a:cubicBezTo>
                    <a:cubicBezTo>
                      <a:pt x="1108076" y="765359"/>
                      <a:pt x="1134491" y="754062"/>
                      <a:pt x="1164680" y="754062"/>
                    </a:cubicBezTo>
                    <a:close/>
                    <a:moveTo>
                      <a:pt x="655945" y="754062"/>
                    </a:moveTo>
                    <a:cubicBezTo>
                      <a:pt x="686262" y="754062"/>
                      <a:pt x="712788" y="765359"/>
                      <a:pt x="712788" y="765359"/>
                    </a:cubicBezTo>
                    <a:cubicBezTo>
                      <a:pt x="712788" y="765359"/>
                      <a:pt x="667314" y="821845"/>
                      <a:pt x="667314" y="897159"/>
                    </a:cubicBezTo>
                    <a:cubicBezTo>
                      <a:pt x="667314" y="972473"/>
                      <a:pt x="712788" y="1025192"/>
                      <a:pt x="712788" y="1025192"/>
                    </a:cubicBezTo>
                    <a:cubicBezTo>
                      <a:pt x="712788" y="1025192"/>
                      <a:pt x="614261" y="1077912"/>
                      <a:pt x="564997" y="964941"/>
                    </a:cubicBezTo>
                    <a:cubicBezTo>
                      <a:pt x="564997" y="964941"/>
                      <a:pt x="477838" y="946113"/>
                      <a:pt x="477838" y="897159"/>
                    </a:cubicBezTo>
                    <a:cubicBezTo>
                      <a:pt x="477838" y="844439"/>
                      <a:pt x="564997" y="825610"/>
                      <a:pt x="564997" y="825610"/>
                    </a:cubicBezTo>
                    <a:cubicBezTo>
                      <a:pt x="587734" y="772891"/>
                      <a:pt x="625629" y="757828"/>
                      <a:pt x="655945" y="754062"/>
                    </a:cubicBezTo>
                    <a:close/>
                    <a:moveTo>
                      <a:pt x="908051" y="715962"/>
                    </a:moveTo>
                    <a:cubicBezTo>
                      <a:pt x="1008001" y="715962"/>
                      <a:pt x="1089026" y="796987"/>
                      <a:pt x="1089026" y="896937"/>
                    </a:cubicBezTo>
                    <a:cubicBezTo>
                      <a:pt x="1089026" y="996887"/>
                      <a:pt x="1008001" y="1077912"/>
                      <a:pt x="908051" y="1077912"/>
                    </a:cubicBezTo>
                    <a:cubicBezTo>
                      <a:pt x="808101" y="1077912"/>
                      <a:pt x="727076" y="996887"/>
                      <a:pt x="727076" y="896937"/>
                    </a:cubicBezTo>
                    <a:cubicBezTo>
                      <a:pt x="727076" y="796987"/>
                      <a:pt x="808101" y="715962"/>
                      <a:pt x="908051" y="715962"/>
                    </a:cubicBezTo>
                    <a:close/>
                    <a:moveTo>
                      <a:pt x="1329427" y="588962"/>
                    </a:moveTo>
                    <a:cubicBezTo>
                      <a:pt x="1352072" y="588962"/>
                      <a:pt x="1442649" y="592720"/>
                      <a:pt x="1480390" y="664129"/>
                    </a:cubicBezTo>
                    <a:cubicBezTo>
                      <a:pt x="1525678" y="746813"/>
                      <a:pt x="1491712" y="773122"/>
                      <a:pt x="1469068" y="765605"/>
                    </a:cubicBezTo>
                    <a:cubicBezTo>
                      <a:pt x="1442649" y="761847"/>
                      <a:pt x="1450197" y="724263"/>
                      <a:pt x="1472842" y="720505"/>
                    </a:cubicBezTo>
                    <a:cubicBezTo>
                      <a:pt x="1472842" y="720505"/>
                      <a:pt x="1438875" y="694196"/>
                      <a:pt x="1435101" y="743055"/>
                    </a:cubicBezTo>
                    <a:cubicBezTo>
                      <a:pt x="1431327" y="795672"/>
                      <a:pt x="1476616" y="791914"/>
                      <a:pt x="1518130" y="761847"/>
                    </a:cubicBezTo>
                    <a:cubicBezTo>
                      <a:pt x="1518130" y="761847"/>
                      <a:pt x="1616256" y="806947"/>
                      <a:pt x="1635126" y="897148"/>
                    </a:cubicBezTo>
                    <a:cubicBezTo>
                      <a:pt x="1616256" y="983590"/>
                      <a:pt x="1518130" y="1032449"/>
                      <a:pt x="1518130" y="1032449"/>
                    </a:cubicBezTo>
                    <a:cubicBezTo>
                      <a:pt x="1476616" y="1002382"/>
                      <a:pt x="1431327" y="998624"/>
                      <a:pt x="1435101" y="1047482"/>
                    </a:cubicBezTo>
                    <a:cubicBezTo>
                      <a:pt x="1438875" y="1100099"/>
                      <a:pt x="1472842" y="1073791"/>
                      <a:pt x="1472842" y="1073791"/>
                    </a:cubicBezTo>
                    <a:cubicBezTo>
                      <a:pt x="1450197" y="1066274"/>
                      <a:pt x="1442649" y="1032449"/>
                      <a:pt x="1469068" y="1024932"/>
                    </a:cubicBezTo>
                    <a:cubicBezTo>
                      <a:pt x="1491712" y="1021174"/>
                      <a:pt x="1525678" y="1043724"/>
                      <a:pt x="1480390" y="1126408"/>
                    </a:cubicBezTo>
                    <a:cubicBezTo>
                      <a:pt x="1435101" y="1212850"/>
                      <a:pt x="1325653" y="1201575"/>
                      <a:pt x="1325653" y="1201575"/>
                    </a:cubicBezTo>
                    <a:cubicBezTo>
                      <a:pt x="1303009" y="1141441"/>
                      <a:pt x="1235076" y="1081307"/>
                      <a:pt x="1235076" y="1081307"/>
                    </a:cubicBezTo>
                    <a:cubicBezTo>
                      <a:pt x="1235076" y="1081307"/>
                      <a:pt x="1280365" y="1054999"/>
                      <a:pt x="1303009" y="1006140"/>
                    </a:cubicBezTo>
                    <a:cubicBezTo>
                      <a:pt x="1303009" y="1006140"/>
                      <a:pt x="1408683" y="949765"/>
                      <a:pt x="1408683" y="897148"/>
                    </a:cubicBezTo>
                    <a:cubicBezTo>
                      <a:pt x="1408683" y="844531"/>
                      <a:pt x="1303009" y="788155"/>
                      <a:pt x="1303009" y="788155"/>
                    </a:cubicBezTo>
                    <a:cubicBezTo>
                      <a:pt x="1280365" y="739297"/>
                      <a:pt x="1235076" y="712988"/>
                      <a:pt x="1235076" y="712988"/>
                    </a:cubicBezTo>
                    <a:cubicBezTo>
                      <a:pt x="1235076" y="712988"/>
                      <a:pt x="1303009" y="652854"/>
                      <a:pt x="1325653" y="592720"/>
                    </a:cubicBezTo>
                    <a:cubicBezTo>
                      <a:pt x="1325653" y="592720"/>
                      <a:pt x="1325653" y="588962"/>
                      <a:pt x="1329427" y="588962"/>
                    </a:cubicBezTo>
                    <a:close/>
                    <a:moveTo>
                      <a:pt x="490312" y="588962"/>
                    </a:moveTo>
                    <a:cubicBezTo>
                      <a:pt x="494092" y="588962"/>
                      <a:pt x="494092" y="592720"/>
                      <a:pt x="494092" y="592720"/>
                    </a:cubicBezTo>
                    <a:cubicBezTo>
                      <a:pt x="516770" y="652854"/>
                      <a:pt x="581026" y="712988"/>
                      <a:pt x="581026" y="712988"/>
                    </a:cubicBezTo>
                    <a:cubicBezTo>
                      <a:pt x="581026" y="712988"/>
                      <a:pt x="539449" y="739297"/>
                      <a:pt x="516770" y="788155"/>
                    </a:cubicBezTo>
                    <a:cubicBezTo>
                      <a:pt x="516770" y="788155"/>
                      <a:pt x="410937" y="844531"/>
                      <a:pt x="410937" y="897148"/>
                    </a:cubicBezTo>
                    <a:cubicBezTo>
                      <a:pt x="410937" y="949765"/>
                      <a:pt x="516770" y="1006140"/>
                      <a:pt x="516770" y="1006140"/>
                    </a:cubicBezTo>
                    <a:cubicBezTo>
                      <a:pt x="539449" y="1054999"/>
                      <a:pt x="581026" y="1081307"/>
                      <a:pt x="581026" y="1081307"/>
                    </a:cubicBezTo>
                    <a:cubicBezTo>
                      <a:pt x="581026" y="1081307"/>
                      <a:pt x="516770" y="1141441"/>
                      <a:pt x="494092" y="1201575"/>
                    </a:cubicBezTo>
                    <a:cubicBezTo>
                      <a:pt x="494092" y="1201575"/>
                      <a:pt x="384478" y="1212850"/>
                      <a:pt x="339121" y="1126408"/>
                    </a:cubicBezTo>
                    <a:cubicBezTo>
                      <a:pt x="289984" y="1043724"/>
                      <a:pt x="327782" y="1021174"/>
                      <a:pt x="350461" y="1024932"/>
                    </a:cubicBezTo>
                    <a:cubicBezTo>
                      <a:pt x="373139" y="1032449"/>
                      <a:pt x="369359" y="1066274"/>
                      <a:pt x="346681" y="1073791"/>
                    </a:cubicBezTo>
                    <a:cubicBezTo>
                      <a:pt x="346681" y="1073791"/>
                      <a:pt x="380699" y="1100099"/>
                      <a:pt x="384478" y="1047482"/>
                    </a:cubicBezTo>
                    <a:cubicBezTo>
                      <a:pt x="388258" y="998624"/>
                      <a:pt x="342901" y="1002382"/>
                      <a:pt x="301324" y="1032449"/>
                    </a:cubicBezTo>
                    <a:cubicBezTo>
                      <a:pt x="301324" y="1032449"/>
                      <a:pt x="203050" y="983590"/>
                      <a:pt x="184151" y="897148"/>
                    </a:cubicBezTo>
                    <a:cubicBezTo>
                      <a:pt x="203050" y="806947"/>
                      <a:pt x="301324" y="761847"/>
                      <a:pt x="301324" y="761847"/>
                    </a:cubicBezTo>
                    <a:cubicBezTo>
                      <a:pt x="342901" y="791914"/>
                      <a:pt x="388258" y="795672"/>
                      <a:pt x="384478" y="743055"/>
                    </a:cubicBezTo>
                    <a:cubicBezTo>
                      <a:pt x="380699" y="694196"/>
                      <a:pt x="346681" y="720505"/>
                      <a:pt x="346681" y="720505"/>
                    </a:cubicBezTo>
                    <a:cubicBezTo>
                      <a:pt x="369359" y="724263"/>
                      <a:pt x="373139" y="761847"/>
                      <a:pt x="350461" y="765605"/>
                    </a:cubicBezTo>
                    <a:cubicBezTo>
                      <a:pt x="327782" y="773122"/>
                      <a:pt x="289984" y="746813"/>
                      <a:pt x="339121" y="664129"/>
                    </a:cubicBezTo>
                    <a:cubicBezTo>
                      <a:pt x="376919" y="592720"/>
                      <a:pt x="467633" y="588962"/>
                      <a:pt x="490312" y="588962"/>
                    </a:cubicBezTo>
                    <a:close/>
                    <a:moveTo>
                      <a:pt x="1325960" y="498475"/>
                    </a:moveTo>
                    <a:cubicBezTo>
                      <a:pt x="1325960" y="498475"/>
                      <a:pt x="1333501" y="585045"/>
                      <a:pt x="1220391" y="716782"/>
                    </a:cubicBezTo>
                    <a:cubicBezTo>
                      <a:pt x="1220391" y="716782"/>
                      <a:pt x="1156296" y="720546"/>
                      <a:pt x="1122363" y="731838"/>
                    </a:cubicBezTo>
                    <a:cubicBezTo>
                      <a:pt x="1122363" y="731838"/>
                      <a:pt x="1126133" y="682907"/>
                      <a:pt x="1126133" y="637740"/>
                    </a:cubicBezTo>
                    <a:cubicBezTo>
                      <a:pt x="1126133" y="637740"/>
                      <a:pt x="1243013" y="513531"/>
                      <a:pt x="1325960" y="498475"/>
                    </a:cubicBezTo>
                    <a:close/>
                    <a:moveTo>
                      <a:pt x="912314" y="498475"/>
                    </a:moveTo>
                    <a:cubicBezTo>
                      <a:pt x="968784" y="498475"/>
                      <a:pt x="991372" y="554979"/>
                      <a:pt x="991372" y="554979"/>
                    </a:cubicBezTo>
                    <a:cubicBezTo>
                      <a:pt x="991372" y="554979"/>
                      <a:pt x="1108076" y="592649"/>
                      <a:pt x="1055371" y="720725"/>
                    </a:cubicBezTo>
                    <a:cubicBezTo>
                      <a:pt x="1055371" y="720725"/>
                      <a:pt x="987607" y="683056"/>
                      <a:pt x="912314" y="683056"/>
                    </a:cubicBezTo>
                    <a:cubicBezTo>
                      <a:pt x="833257" y="683056"/>
                      <a:pt x="765493" y="720725"/>
                      <a:pt x="765493" y="720725"/>
                    </a:cubicBezTo>
                    <a:cubicBezTo>
                      <a:pt x="712788" y="592649"/>
                      <a:pt x="833257" y="554979"/>
                      <a:pt x="833257" y="554979"/>
                    </a:cubicBezTo>
                    <a:cubicBezTo>
                      <a:pt x="833257" y="554979"/>
                      <a:pt x="852080" y="498475"/>
                      <a:pt x="912314" y="498475"/>
                    </a:cubicBezTo>
                    <a:close/>
                    <a:moveTo>
                      <a:pt x="493317" y="498475"/>
                    </a:moveTo>
                    <a:cubicBezTo>
                      <a:pt x="576264" y="513531"/>
                      <a:pt x="693144" y="637740"/>
                      <a:pt x="693144" y="637740"/>
                    </a:cubicBezTo>
                    <a:cubicBezTo>
                      <a:pt x="693144" y="682907"/>
                      <a:pt x="696914" y="731838"/>
                      <a:pt x="696914" y="731838"/>
                    </a:cubicBezTo>
                    <a:cubicBezTo>
                      <a:pt x="662981" y="720546"/>
                      <a:pt x="598886" y="716782"/>
                      <a:pt x="598886" y="716782"/>
                    </a:cubicBezTo>
                    <a:cubicBezTo>
                      <a:pt x="485776" y="585045"/>
                      <a:pt x="493317" y="498475"/>
                      <a:pt x="493317" y="498475"/>
                    </a:cubicBezTo>
                    <a:close/>
                    <a:moveTo>
                      <a:pt x="911522" y="222250"/>
                    </a:moveTo>
                    <a:cubicBezTo>
                      <a:pt x="1005695" y="222250"/>
                      <a:pt x="1050899" y="320230"/>
                      <a:pt x="1050899" y="320230"/>
                    </a:cubicBezTo>
                    <a:cubicBezTo>
                      <a:pt x="1039598" y="331535"/>
                      <a:pt x="1016996" y="361683"/>
                      <a:pt x="1032064" y="391831"/>
                    </a:cubicBezTo>
                    <a:cubicBezTo>
                      <a:pt x="1047132" y="421978"/>
                      <a:pt x="1084801" y="384294"/>
                      <a:pt x="1084801" y="384294"/>
                    </a:cubicBezTo>
                    <a:cubicBezTo>
                      <a:pt x="1084801" y="384294"/>
                      <a:pt x="1039598" y="406905"/>
                      <a:pt x="1039598" y="365452"/>
                    </a:cubicBezTo>
                    <a:cubicBezTo>
                      <a:pt x="1043365" y="323998"/>
                      <a:pt x="1111170" y="312693"/>
                      <a:pt x="1175208" y="369220"/>
                    </a:cubicBezTo>
                    <a:cubicBezTo>
                      <a:pt x="1239246" y="425747"/>
                      <a:pt x="1243013" y="512421"/>
                      <a:pt x="1243013" y="512421"/>
                    </a:cubicBezTo>
                    <a:cubicBezTo>
                      <a:pt x="1201577" y="542569"/>
                      <a:pt x="1122471" y="625475"/>
                      <a:pt x="1122471" y="625475"/>
                    </a:cubicBezTo>
                    <a:cubicBezTo>
                      <a:pt x="1122471" y="625475"/>
                      <a:pt x="1107403" y="553874"/>
                      <a:pt x="1024530" y="523727"/>
                    </a:cubicBezTo>
                    <a:cubicBezTo>
                      <a:pt x="1024530" y="523727"/>
                      <a:pt x="975560" y="433284"/>
                      <a:pt x="911522" y="433284"/>
                    </a:cubicBezTo>
                    <a:cubicBezTo>
                      <a:pt x="843717" y="433284"/>
                      <a:pt x="794746" y="523727"/>
                      <a:pt x="794746" y="523727"/>
                    </a:cubicBezTo>
                    <a:cubicBezTo>
                      <a:pt x="715641" y="553874"/>
                      <a:pt x="696806" y="625475"/>
                      <a:pt x="696806" y="625475"/>
                    </a:cubicBezTo>
                    <a:cubicBezTo>
                      <a:pt x="696806" y="625475"/>
                      <a:pt x="617700" y="542569"/>
                      <a:pt x="576263" y="512421"/>
                    </a:cubicBezTo>
                    <a:cubicBezTo>
                      <a:pt x="576263" y="512421"/>
                      <a:pt x="580030" y="425747"/>
                      <a:pt x="644068" y="369220"/>
                    </a:cubicBezTo>
                    <a:cubicBezTo>
                      <a:pt x="708107" y="312693"/>
                      <a:pt x="775912" y="323998"/>
                      <a:pt x="779679" y="365452"/>
                    </a:cubicBezTo>
                    <a:cubicBezTo>
                      <a:pt x="779679" y="406905"/>
                      <a:pt x="734475" y="384294"/>
                      <a:pt x="734475" y="384294"/>
                    </a:cubicBezTo>
                    <a:cubicBezTo>
                      <a:pt x="734475" y="384294"/>
                      <a:pt x="772145" y="421978"/>
                      <a:pt x="787213" y="391831"/>
                    </a:cubicBezTo>
                    <a:cubicBezTo>
                      <a:pt x="802280" y="361683"/>
                      <a:pt x="779679" y="331535"/>
                      <a:pt x="768378" y="320230"/>
                    </a:cubicBezTo>
                    <a:cubicBezTo>
                      <a:pt x="768378" y="320230"/>
                      <a:pt x="813581" y="222250"/>
                      <a:pt x="911522" y="222250"/>
                    </a:cubicBezTo>
                    <a:close/>
                    <a:moveTo>
                      <a:pt x="907753" y="185737"/>
                    </a:moveTo>
                    <a:cubicBezTo>
                      <a:pt x="809738" y="204557"/>
                      <a:pt x="741881" y="294895"/>
                      <a:pt x="741881" y="294895"/>
                    </a:cubicBezTo>
                    <a:cubicBezTo>
                      <a:pt x="568468" y="328771"/>
                      <a:pt x="523231" y="490625"/>
                      <a:pt x="523231" y="490625"/>
                    </a:cubicBezTo>
                    <a:cubicBezTo>
                      <a:pt x="485532" y="483097"/>
                      <a:pt x="474223" y="498153"/>
                      <a:pt x="474223" y="498153"/>
                    </a:cubicBezTo>
                    <a:cubicBezTo>
                      <a:pt x="474223" y="498153"/>
                      <a:pt x="474223" y="505681"/>
                      <a:pt x="470453" y="539558"/>
                    </a:cubicBezTo>
                    <a:cubicBezTo>
                      <a:pt x="470453" y="539558"/>
                      <a:pt x="312120" y="558378"/>
                      <a:pt x="259342" y="742816"/>
                    </a:cubicBezTo>
                    <a:cubicBezTo>
                      <a:pt x="259342" y="742816"/>
                      <a:pt x="176406" y="787985"/>
                      <a:pt x="134938" y="900906"/>
                    </a:cubicBezTo>
                    <a:cubicBezTo>
                      <a:pt x="176406" y="1013828"/>
                      <a:pt x="259342" y="1058996"/>
                      <a:pt x="259342" y="1058996"/>
                    </a:cubicBezTo>
                    <a:cubicBezTo>
                      <a:pt x="312120" y="1243434"/>
                      <a:pt x="470453" y="1262255"/>
                      <a:pt x="470453" y="1262255"/>
                    </a:cubicBezTo>
                    <a:cubicBezTo>
                      <a:pt x="474223" y="1296131"/>
                      <a:pt x="474223" y="1303659"/>
                      <a:pt x="474223" y="1303659"/>
                    </a:cubicBezTo>
                    <a:cubicBezTo>
                      <a:pt x="474223" y="1303659"/>
                      <a:pt x="485532" y="1318715"/>
                      <a:pt x="523231" y="1311187"/>
                    </a:cubicBezTo>
                    <a:cubicBezTo>
                      <a:pt x="523231" y="1311187"/>
                      <a:pt x="568468" y="1473041"/>
                      <a:pt x="741881" y="1510682"/>
                    </a:cubicBezTo>
                    <a:cubicBezTo>
                      <a:pt x="741881" y="1510682"/>
                      <a:pt x="809738" y="1597255"/>
                      <a:pt x="907753" y="1616075"/>
                    </a:cubicBezTo>
                    <a:cubicBezTo>
                      <a:pt x="1009539" y="1597255"/>
                      <a:pt x="1077396" y="1510682"/>
                      <a:pt x="1077396" y="1510682"/>
                    </a:cubicBezTo>
                    <a:cubicBezTo>
                      <a:pt x="1250808" y="1473041"/>
                      <a:pt x="1296046" y="1311187"/>
                      <a:pt x="1296046" y="1311187"/>
                    </a:cubicBezTo>
                    <a:cubicBezTo>
                      <a:pt x="1333744" y="1318715"/>
                      <a:pt x="1345053" y="1303659"/>
                      <a:pt x="1345053" y="1303659"/>
                    </a:cubicBezTo>
                    <a:cubicBezTo>
                      <a:pt x="1345053" y="1303659"/>
                      <a:pt x="1345053" y="1296131"/>
                      <a:pt x="1348823" y="1262255"/>
                    </a:cubicBezTo>
                    <a:cubicBezTo>
                      <a:pt x="1348823" y="1262255"/>
                      <a:pt x="1503386" y="1243434"/>
                      <a:pt x="1559934" y="1058996"/>
                    </a:cubicBezTo>
                    <a:cubicBezTo>
                      <a:pt x="1559934" y="1058996"/>
                      <a:pt x="1642870" y="1013828"/>
                      <a:pt x="1684338" y="900906"/>
                    </a:cubicBezTo>
                    <a:cubicBezTo>
                      <a:pt x="1642870" y="787985"/>
                      <a:pt x="1559934" y="742816"/>
                      <a:pt x="1559934" y="742816"/>
                    </a:cubicBezTo>
                    <a:cubicBezTo>
                      <a:pt x="1503386" y="558378"/>
                      <a:pt x="1348823" y="539558"/>
                      <a:pt x="1348823" y="539558"/>
                    </a:cubicBezTo>
                    <a:cubicBezTo>
                      <a:pt x="1345053" y="505681"/>
                      <a:pt x="1345053" y="498153"/>
                      <a:pt x="1345053" y="498153"/>
                    </a:cubicBezTo>
                    <a:cubicBezTo>
                      <a:pt x="1345053" y="498153"/>
                      <a:pt x="1333744" y="483097"/>
                      <a:pt x="1296046" y="490625"/>
                    </a:cubicBezTo>
                    <a:cubicBezTo>
                      <a:pt x="1296046" y="490625"/>
                      <a:pt x="1250808" y="328771"/>
                      <a:pt x="1077396" y="294895"/>
                    </a:cubicBezTo>
                    <a:cubicBezTo>
                      <a:pt x="1077396" y="294895"/>
                      <a:pt x="1009539" y="204557"/>
                      <a:pt x="907753" y="185737"/>
                    </a:cubicBezTo>
                    <a:close/>
                    <a:moveTo>
                      <a:pt x="907754" y="0"/>
                    </a:moveTo>
                    <a:cubicBezTo>
                      <a:pt x="941654" y="33914"/>
                      <a:pt x="1024519" y="97974"/>
                      <a:pt x="1073485" y="120584"/>
                    </a:cubicBezTo>
                    <a:cubicBezTo>
                      <a:pt x="1122451" y="146962"/>
                      <a:pt x="1242983" y="207253"/>
                      <a:pt x="1303249" y="290155"/>
                    </a:cubicBezTo>
                    <a:cubicBezTo>
                      <a:pt x="1367281" y="373056"/>
                      <a:pt x="1352215" y="478567"/>
                      <a:pt x="1352215" y="478567"/>
                    </a:cubicBezTo>
                    <a:cubicBezTo>
                      <a:pt x="1352215" y="478567"/>
                      <a:pt x="1551845" y="489872"/>
                      <a:pt x="1646011" y="636833"/>
                    </a:cubicBezTo>
                    <a:cubicBezTo>
                      <a:pt x="1743943" y="780026"/>
                      <a:pt x="1762776" y="855391"/>
                      <a:pt x="1819275" y="900610"/>
                    </a:cubicBezTo>
                    <a:cubicBezTo>
                      <a:pt x="1762776" y="945829"/>
                      <a:pt x="1743943" y="1021194"/>
                      <a:pt x="1646011" y="1164387"/>
                    </a:cubicBezTo>
                    <a:cubicBezTo>
                      <a:pt x="1551845" y="1311348"/>
                      <a:pt x="1352215" y="1322653"/>
                      <a:pt x="1352215" y="1322653"/>
                    </a:cubicBezTo>
                    <a:cubicBezTo>
                      <a:pt x="1352215" y="1322653"/>
                      <a:pt x="1367281" y="1428164"/>
                      <a:pt x="1303249" y="1511065"/>
                    </a:cubicBezTo>
                    <a:cubicBezTo>
                      <a:pt x="1242983" y="1597735"/>
                      <a:pt x="1122451" y="1654259"/>
                      <a:pt x="1073485" y="1680636"/>
                    </a:cubicBezTo>
                    <a:cubicBezTo>
                      <a:pt x="1024519" y="1703246"/>
                      <a:pt x="941654" y="1767306"/>
                      <a:pt x="907754" y="1804988"/>
                    </a:cubicBezTo>
                    <a:cubicBezTo>
                      <a:pt x="877621" y="1767306"/>
                      <a:pt x="794756" y="1703246"/>
                      <a:pt x="745790" y="1680636"/>
                    </a:cubicBezTo>
                    <a:cubicBezTo>
                      <a:pt x="696824" y="1654259"/>
                      <a:pt x="576292" y="1597735"/>
                      <a:pt x="512260" y="1511065"/>
                    </a:cubicBezTo>
                    <a:cubicBezTo>
                      <a:pt x="451994" y="1428164"/>
                      <a:pt x="467060" y="1322653"/>
                      <a:pt x="467060" y="1322653"/>
                    </a:cubicBezTo>
                    <a:cubicBezTo>
                      <a:pt x="467060" y="1322653"/>
                      <a:pt x="267430" y="1311348"/>
                      <a:pt x="169498" y="1164387"/>
                    </a:cubicBezTo>
                    <a:cubicBezTo>
                      <a:pt x="75332" y="1021194"/>
                      <a:pt x="56499" y="945829"/>
                      <a:pt x="0" y="900610"/>
                    </a:cubicBezTo>
                    <a:cubicBezTo>
                      <a:pt x="56499" y="855391"/>
                      <a:pt x="75332" y="780026"/>
                      <a:pt x="169498" y="636833"/>
                    </a:cubicBezTo>
                    <a:cubicBezTo>
                      <a:pt x="267430" y="489872"/>
                      <a:pt x="467060" y="478567"/>
                      <a:pt x="467060" y="478567"/>
                    </a:cubicBezTo>
                    <a:cubicBezTo>
                      <a:pt x="467060" y="478567"/>
                      <a:pt x="451994" y="373056"/>
                      <a:pt x="512260" y="290155"/>
                    </a:cubicBezTo>
                    <a:cubicBezTo>
                      <a:pt x="576292" y="207253"/>
                      <a:pt x="696824" y="146962"/>
                      <a:pt x="745790" y="120584"/>
                    </a:cubicBezTo>
                    <a:cubicBezTo>
                      <a:pt x="794756" y="97974"/>
                      <a:pt x="877621" y="33914"/>
                      <a:pt x="907754" y="0"/>
                    </a:cubicBezTo>
                    <a:close/>
                  </a:path>
                </a:pathLst>
              </a:custGeom>
              <a:noFill/>
              <a:ln>
                <a:solidFill>
                  <a:srgbClr val="004DA1"/>
                </a:solidFill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</p:grpSp>
      </p:grpSp>
      <p:grpSp>
        <p:nvGrpSpPr>
          <p:cNvPr id="52" name="组合 51"/>
          <p:cNvGrpSpPr/>
          <p:nvPr/>
        </p:nvGrpSpPr>
        <p:grpSpPr>
          <a:xfrm>
            <a:off x="4022919" y="1953286"/>
            <a:ext cx="1620000" cy="3937531"/>
            <a:chOff x="4022919" y="1953286"/>
            <a:chExt cx="1620000" cy="3937531"/>
          </a:xfrm>
        </p:grpSpPr>
        <p:sp>
          <p:nvSpPr>
            <p:cNvPr id="21" name="任意多边形 20"/>
            <p:cNvSpPr>
              <a:spLocks noChangeAspect="1"/>
            </p:cNvSpPr>
            <p:nvPr/>
          </p:nvSpPr>
          <p:spPr>
            <a:xfrm rot="5400000">
              <a:off x="3264390" y="3512289"/>
              <a:ext cx="3137057" cy="1620000"/>
            </a:xfrm>
            <a:custGeom>
              <a:avLst/>
              <a:gdLst>
                <a:gd name="connsiteX0" fmla="*/ 0 w 3137057"/>
                <a:gd name="connsiteY0" fmla="*/ 1799 h 1620000"/>
                <a:gd name="connsiteX1" fmla="*/ 0 w 3137057"/>
                <a:gd name="connsiteY1" fmla="*/ 0 h 1620000"/>
                <a:gd name="connsiteX2" fmla="*/ 1339 w 3137057"/>
                <a:gd name="connsiteY2" fmla="*/ 0 h 1620000"/>
                <a:gd name="connsiteX3" fmla="*/ 0 w 3137057"/>
                <a:gd name="connsiteY3" fmla="*/ 1620000 h 1620000"/>
                <a:gd name="connsiteX4" fmla="*/ 0 w 3137057"/>
                <a:gd name="connsiteY4" fmla="*/ 1618201 h 1620000"/>
                <a:gd name="connsiteX5" fmla="*/ 1339 w 3137057"/>
                <a:gd name="connsiteY5" fmla="*/ 1620000 h 1620000"/>
                <a:gd name="connsiteX6" fmla="*/ 311951 w 3137057"/>
                <a:gd name="connsiteY6" fmla="*/ 1373245 h 1620000"/>
                <a:gd name="connsiteX7" fmla="*/ 413703 w 3137057"/>
                <a:gd name="connsiteY7" fmla="*/ 1198907 h 1620000"/>
                <a:gd name="connsiteX8" fmla="*/ 673439 w 3137057"/>
                <a:gd name="connsiteY8" fmla="*/ 981655 h 1620000"/>
                <a:gd name="connsiteX9" fmla="*/ 810001 w 3137057"/>
                <a:gd name="connsiteY9" fmla="*/ 810000 h 1620000"/>
                <a:gd name="connsiteX10" fmla="*/ 673439 w 3137057"/>
                <a:gd name="connsiteY10" fmla="*/ 638344 h 1620000"/>
                <a:gd name="connsiteX11" fmla="*/ 413703 w 3137057"/>
                <a:gd name="connsiteY11" fmla="*/ 421092 h 1620000"/>
                <a:gd name="connsiteX12" fmla="*/ 311951 w 3137057"/>
                <a:gd name="connsiteY12" fmla="*/ 249437 h 1620000"/>
                <a:gd name="connsiteX13" fmla="*/ 61922 w 3137057"/>
                <a:gd name="connsiteY13" fmla="*/ 83481 h 1620000"/>
                <a:gd name="connsiteX14" fmla="*/ 1340 w 3137057"/>
                <a:gd name="connsiteY14" fmla="*/ 0 h 1620000"/>
                <a:gd name="connsiteX15" fmla="*/ 2328397 w 3137057"/>
                <a:gd name="connsiteY15" fmla="*/ 0 h 1620000"/>
                <a:gd name="connsiteX16" fmla="*/ 2639008 w 3137057"/>
                <a:gd name="connsiteY16" fmla="*/ 249437 h 1620000"/>
                <a:gd name="connsiteX17" fmla="*/ 2740760 w 3137057"/>
                <a:gd name="connsiteY17" fmla="*/ 421092 h 1620000"/>
                <a:gd name="connsiteX18" fmla="*/ 3000496 w 3137057"/>
                <a:gd name="connsiteY18" fmla="*/ 638345 h 1620000"/>
                <a:gd name="connsiteX19" fmla="*/ 3137057 w 3137057"/>
                <a:gd name="connsiteY19" fmla="*/ 810000 h 1620000"/>
                <a:gd name="connsiteX20" fmla="*/ 3000496 w 3137057"/>
                <a:gd name="connsiteY20" fmla="*/ 981656 h 1620000"/>
                <a:gd name="connsiteX21" fmla="*/ 2740760 w 3137057"/>
                <a:gd name="connsiteY21" fmla="*/ 1198908 h 1620000"/>
                <a:gd name="connsiteX22" fmla="*/ 2639008 w 3137057"/>
                <a:gd name="connsiteY22" fmla="*/ 1373246 h 1620000"/>
                <a:gd name="connsiteX23" fmla="*/ 2328397 w 3137057"/>
                <a:gd name="connsiteY23" fmla="*/ 1620000 h 162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137057" h="1620000">
                  <a:moveTo>
                    <a:pt x="0" y="1799"/>
                  </a:moveTo>
                  <a:lnTo>
                    <a:pt x="0" y="0"/>
                  </a:lnTo>
                  <a:lnTo>
                    <a:pt x="1339" y="0"/>
                  </a:lnTo>
                  <a:close/>
                  <a:moveTo>
                    <a:pt x="0" y="1620000"/>
                  </a:moveTo>
                  <a:lnTo>
                    <a:pt x="0" y="1618201"/>
                  </a:lnTo>
                  <a:lnTo>
                    <a:pt x="1339" y="1620000"/>
                  </a:lnTo>
                  <a:cubicBezTo>
                    <a:pt x="62926" y="1491258"/>
                    <a:pt x="212877" y="1440298"/>
                    <a:pt x="311951" y="1373245"/>
                  </a:cubicBezTo>
                  <a:cubicBezTo>
                    <a:pt x="411025" y="1303510"/>
                    <a:pt x="413703" y="1198907"/>
                    <a:pt x="413703" y="1198907"/>
                  </a:cubicBezTo>
                  <a:cubicBezTo>
                    <a:pt x="413703" y="1198907"/>
                    <a:pt x="560976" y="1155993"/>
                    <a:pt x="673439" y="981655"/>
                  </a:cubicBezTo>
                  <a:cubicBezTo>
                    <a:pt x="783224" y="807318"/>
                    <a:pt x="745736" y="826092"/>
                    <a:pt x="810001" y="810000"/>
                  </a:cubicBezTo>
                  <a:cubicBezTo>
                    <a:pt x="745736" y="793907"/>
                    <a:pt x="783224" y="812682"/>
                    <a:pt x="673439" y="638344"/>
                  </a:cubicBezTo>
                  <a:cubicBezTo>
                    <a:pt x="560976" y="464006"/>
                    <a:pt x="413703" y="421092"/>
                    <a:pt x="413703" y="421092"/>
                  </a:cubicBezTo>
                  <a:cubicBezTo>
                    <a:pt x="413703" y="421092"/>
                    <a:pt x="411025" y="316490"/>
                    <a:pt x="311951" y="249437"/>
                  </a:cubicBezTo>
                  <a:cubicBezTo>
                    <a:pt x="237645" y="197136"/>
                    <a:pt x="134722" y="155395"/>
                    <a:pt x="61922" y="83481"/>
                  </a:cubicBezTo>
                  <a:lnTo>
                    <a:pt x="1340" y="0"/>
                  </a:lnTo>
                  <a:lnTo>
                    <a:pt x="2328397" y="0"/>
                  </a:lnTo>
                  <a:cubicBezTo>
                    <a:pt x="2389984" y="128742"/>
                    <a:pt x="2539933" y="179703"/>
                    <a:pt x="2639008" y="249437"/>
                  </a:cubicBezTo>
                  <a:cubicBezTo>
                    <a:pt x="2738083" y="316491"/>
                    <a:pt x="2740760" y="421092"/>
                    <a:pt x="2740760" y="421092"/>
                  </a:cubicBezTo>
                  <a:cubicBezTo>
                    <a:pt x="2740760" y="421092"/>
                    <a:pt x="2888033" y="464007"/>
                    <a:pt x="3000496" y="638345"/>
                  </a:cubicBezTo>
                  <a:cubicBezTo>
                    <a:pt x="3110281" y="812682"/>
                    <a:pt x="3072793" y="793908"/>
                    <a:pt x="3137057" y="810000"/>
                  </a:cubicBezTo>
                  <a:cubicBezTo>
                    <a:pt x="3072793" y="826092"/>
                    <a:pt x="3110281" y="807318"/>
                    <a:pt x="3000496" y="981656"/>
                  </a:cubicBezTo>
                  <a:cubicBezTo>
                    <a:pt x="2888033" y="1155995"/>
                    <a:pt x="2740760" y="1198908"/>
                    <a:pt x="2740760" y="1198908"/>
                  </a:cubicBezTo>
                  <a:cubicBezTo>
                    <a:pt x="2740760" y="1198908"/>
                    <a:pt x="2738083" y="1303511"/>
                    <a:pt x="2639008" y="1373246"/>
                  </a:cubicBezTo>
                  <a:cubicBezTo>
                    <a:pt x="2539933" y="1440299"/>
                    <a:pt x="2389984" y="1491260"/>
                    <a:pt x="2328397" y="1620000"/>
                  </a:cubicBezTo>
                  <a:close/>
                </a:path>
              </a:pathLst>
            </a:custGeom>
            <a:solidFill>
              <a:schemeClr val="bg1"/>
            </a:solidFill>
            <a:ln>
              <a:solidFill>
                <a:srgbClr val="004DA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cs typeface="+mn-ea"/>
                <a:sym typeface="+mn-lt"/>
              </a:endParaRPr>
            </a:p>
          </p:txBody>
        </p:sp>
        <p:grpSp>
          <p:nvGrpSpPr>
            <p:cNvPr id="9" name="组合 8"/>
            <p:cNvGrpSpPr/>
            <p:nvPr/>
          </p:nvGrpSpPr>
          <p:grpSpPr>
            <a:xfrm>
              <a:off x="4022919" y="1953286"/>
              <a:ext cx="1620000" cy="1620000"/>
              <a:chOff x="4022919" y="1953286"/>
              <a:chExt cx="1620000" cy="1620000"/>
            </a:xfrm>
          </p:grpSpPr>
          <p:sp>
            <p:nvSpPr>
              <p:cNvPr id="23" name="任意多边形 22"/>
              <p:cNvSpPr/>
              <p:nvPr/>
            </p:nvSpPr>
            <p:spPr bwMode="auto">
              <a:xfrm rot="5400000">
                <a:off x="4022919" y="1953286"/>
                <a:ext cx="1620000" cy="1620000"/>
              </a:xfrm>
              <a:custGeom>
                <a:avLst/>
                <a:gdLst>
                  <a:gd name="connsiteX0" fmla="*/ 1141709 w 2279650"/>
                  <a:gd name="connsiteY0" fmla="*/ 173038 h 2274888"/>
                  <a:gd name="connsiteX1" fmla="*/ 813858 w 2279650"/>
                  <a:gd name="connsiteY1" fmla="*/ 391536 h 2274888"/>
                  <a:gd name="connsiteX2" fmla="*/ 648049 w 2279650"/>
                  <a:gd name="connsiteY2" fmla="*/ 670310 h 2274888"/>
                  <a:gd name="connsiteX3" fmla="*/ 354113 w 2279650"/>
                  <a:gd name="connsiteY3" fmla="*/ 851136 h 2274888"/>
                  <a:gd name="connsiteX4" fmla="*/ 161925 w 2279650"/>
                  <a:gd name="connsiteY4" fmla="*/ 1137445 h 2274888"/>
                  <a:gd name="connsiteX5" fmla="*/ 354113 w 2279650"/>
                  <a:gd name="connsiteY5" fmla="*/ 1423753 h 2274888"/>
                  <a:gd name="connsiteX6" fmla="*/ 648049 w 2279650"/>
                  <a:gd name="connsiteY6" fmla="*/ 1608346 h 2274888"/>
                  <a:gd name="connsiteX7" fmla="*/ 813858 w 2279650"/>
                  <a:gd name="connsiteY7" fmla="*/ 1883353 h 2274888"/>
                  <a:gd name="connsiteX8" fmla="*/ 1141709 w 2279650"/>
                  <a:gd name="connsiteY8" fmla="*/ 2101851 h 2274888"/>
                  <a:gd name="connsiteX9" fmla="*/ 1469560 w 2279650"/>
                  <a:gd name="connsiteY9" fmla="*/ 1883353 h 2274888"/>
                  <a:gd name="connsiteX10" fmla="*/ 1635370 w 2279650"/>
                  <a:gd name="connsiteY10" fmla="*/ 1608346 h 2274888"/>
                  <a:gd name="connsiteX11" fmla="*/ 1925537 w 2279650"/>
                  <a:gd name="connsiteY11" fmla="*/ 1423753 h 2274888"/>
                  <a:gd name="connsiteX12" fmla="*/ 2117725 w 2279650"/>
                  <a:gd name="connsiteY12" fmla="*/ 1137445 h 2274888"/>
                  <a:gd name="connsiteX13" fmla="*/ 1925537 w 2279650"/>
                  <a:gd name="connsiteY13" fmla="*/ 851136 h 2274888"/>
                  <a:gd name="connsiteX14" fmla="*/ 1635370 w 2279650"/>
                  <a:gd name="connsiteY14" fmla="*/ 670310 h 2274888"/>
                  <a:gd name="connsiteX15" fmla="*/ 1469560 w 2279650"/>
                  <a:gd name="connsiteY15" fmla="*/ 391536 h 2274888"/>
                  <a:gd name="connsiteX16" fmla="*/ 1141709 w 2279650"/>
                  <a:gd name="connsiteY16" fmla="*/ 173038 h 2274888"/>
                  <a:gd name="connsiteX17" fmla="*/ 1141709 w 2279650"/>
                  <a:gd name="connsiteY17" fmla="*/ 0 h 2274888"/>
                  <a:gd name="connsiteX18" fmla="*/ 1578799 w 2279650"/>
                  <a:gd name="connsiteY18" fmla="*/ 350273 h 2274888"/>
                  <a:gd name="connsiteX19" fmla="*/ 1721984 w 2279650"/>
                  <a:gd name="connsiteY19" fmla="*/ 591320 h 2274888"/>
                  <a:gd name="connsiteX20" fmla="*/ 2087481 w 2279650"/>
                  <a:gd name="connsiteY20" fmla="*/ 896396 h 2274888"/>
                  <a:gd name="connsiteX21" fmla="*/ 2279650 w 2279650"/>
                  <a:gd name="connsiteY21" fmla="*/ 1137444 h 2274888"/>
                  <a:gd name="connsiteX22" fmla="*/ 2087481 w 2279650"/>
                  <a:gd name="connsiteY22" fmla="*/ 1378492 h 2274888"/>
                  <a:gd name="connsiteX23" fmla="*/ 1721984 w 2279650"/>
                  <a:gd name="connsiteY23" fmla="*/ 1683568 h 2274888"/>
                  <a:gd name="connsiteX24" fmla="*/ 1578799 w 2279650"/>
                  <a:gd name="connsiteY24" fmla="*/ 1928382 h 2274888"/>
                  <a:gd name="connsiteX25" fmla="*/ 1141709 w 2279650"/>
                  <a:gd name="connsiteY25" fmla="*/ 2274888 h 2274888"/>
                  <a:gd name="connsiteX26" fmla="*/ 700851 w 2279650"/>
                  <a:gd name="connsiteY26" fmla="*/ 1928382 h 2274888"/>
                  <a:gd name="connsiteX27" fmla="*/ 557667 w 2279650"/>
                  <a:gd name="connsiteY27" fmla="*/ 1683568 h 2274888"/>
                  <a:gd name="connsiteX28" fmla="*/ 195937 w 2279650"/>
                  <a:gd name="connsiteY28" fmla="*/ 1378492 h 2274888"/>
                  <a:gd name="connsiteX29" fmla="*/ 0 w 2279650"/>
                  <a:gd name="connsiteY29" fmla="*/ 1137444 h 2274888"/>
                  <a:gd name="connsiteX30" fmla="*/ 195937 w 2279650"/>
                  <a:gd name="connsiteY30" fmla="*/ 896396 h 2274888"/>
                  <a:gd name="connsiteX31" fmla="*/ 557667 w 2279650"/>
                  <a:gd name="connsiteY31" fmla="*/ 591320 h 2274888"/>
                  <a:gd name="connsiteX32" fmla="*/ 700851 w 2279650"/>
                  <a:gd name="connsiteY32" fmla="*/ 350273 h 2274888"/>
                  <a:gd name="connsiteX33" fmla="*/ 1141709 w 2279650"/>
                  <a:gd name="connsiteY33" fmla="*/ 0 h 22748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2279650" h="2274888">
                    <a:moveTo>
                      <a:pt x="1141709" y="173038"/>
                    </a:moveTo>
                    <a:cubicBezTo>
                      <a:pt x="1039962" y="289822"/>
                      <a:pt x="957058" y="289822"/>
                      <a:pt x="813858" y="391536"/>
                    </a:cubicBezTo>
                    <a:cubicBezTo>
                      <a:pt x="670659" y="493251"/>
                      <a:pt x="648049" y="670310"/>
                      <a:pt x="648049" y="670310"/>
                    </a:cubicBezTo>
                    <a:cubicBezTo>
                      <a:pt x="648049" y="670310"/>
                      <a:pt x="455860" y="696681"/>
                      <a:pt x="354113" y="851136"/>
                    </a:cubicBezTo>
                    <a:cubicBezTo>
                      <a:pt x="256135" y="1001825"/>
                      <a:pt x="237293" y="1103540"/>
                      <a:pt x="161925" y="1137445"/>
                    </a:cubicBezTo>
                    <a:cubicBezTo>
                      <a:pt x="237293" y="1171350"/>
                      <a:pt x="256135" y="1273064"/>
                      <a:pt x="354113" y="1423753"/>
                    </a:cubicBezTo>
                    <a:cubicBezTo>
                      <a:pt x="455860" y="1578209"/>
                      <a:pt x="648049" y="1608346"/>
                      <a:pt x="648049" y="1608346"/>
                    </a:cubicBezTo>
                    <a:cubicBezTo>
                      <a:pt x="648049" y="1608346"/>
                      <a:pt x="670659" y="1781638"/>
                      <a:pt x="813858" y="1883353"/>
                    </a:cubicBezTo>
                    <a:cubicBezTo>
                      <a:pt x="957058" y="1988835"/>
                      <a:pt x="1039962" y="1988835"/>
                      <a:pt x="1141709" y="2101851"/>
                    </a:cubicBezTo>
                    <a:cubicBezTo>
                      <a:pt x="1243456" y="1988835"/>
                      <a:pt x="1326361" y="1988835"/>
                      <a:pt x="1469560" y="1883353"/>
                    </a:cubicBezTo>
                    <a:cubicBezTo>
                      <a:pt x="1612759" y="1781638"/>
                      <a:pt x="1635370" y="1608346"/>
                      <a:pt x="1635370" y="1608346"/>
                    </a:cubicBezTo>
                    <a:cubicBezTo>
                      <a:pt x="1635370" y="1608346"/>
                      <a:pt x="1823790" y="1578209"/>
                      <a:pt x="1925537" y="1423753"/>
                    </a:cubicBezTo>
                    <a:cubicBezTo>
                      <a:pt x="2027283" y="1273064"/>
                      <a:pt x="2046125" y="1171350"/>
                      <a:pt x="2117725" y="1137445"/>
                    </a:cubicBezTo>
                    <a:cubicBezTo>
                      <a:pt x="2046125" y="1103540"/>
                      <a:pt x="2027283" y="1001825"/>
                      <a:pt x="1925537" y="851136"/>
                    </a:cubicBezTo>
                    <a:cubicBezTo>
                      <a:pt x="1823790" y="696681"/>
                      <a:pt x="1635370" y="670310"/>
                      <a:pt x="1635370" y="670310"/>
                    </a:cubicBezTo>
                    <a:cubicBezTo>
                      <a:pt x="1635370" y="670310"/>
                      <a:pt x="1612759" y="493251"/>
                      <a:pt x="1469560" y="391536"/>
                    </a:cubicBezTo>
                    <a:cubicBezTo>
                      <a:pt x="1326361" y="289822"/>
                      <a:pt x="1243456" y="289822"/>
                      <a:pt x="1141709" y="173038"/>
                    </a:cubicBezTo>
                    <a:close/>
                    <a:moveTo>
                      <a:pt x="1141709" y="0"/>
                    </a:moveTo>
                    <a:cubicBezTo>
                      <a:pt x="1228373" y="180786"/>
                      <a:pt x="1439382" y="252347"/>
                      <a:pt x="1578799" y="350273"/>
                    </a:cubicBezTo>
                    <a:cubicBezTo>
                      <a:pt x="1718216" y="444432"/>
                      <a:pt x="1721984" y="591320"/>
                      <a:pt x="1721984" y="591320"/>
                    </a:cubicBezTo>
                    <a:cubicBezTo>
                      <a:pt x="1721984" y="591320"/>
                      <a:pt x="1929225" y="651582"/>
                      <a:pt x="2087481" y="896396"/>
                    </a:cubicBezTo>
                    <a:cubicBezTo>
                      <a:pt x="2241970" y="1141211"/>
                      <a:pt x="2189218" y="1114846"/>
                      <a:pt x="2279650" y="1137444"/>
                    </a:cubicBezTo>
                    <a:cubicBezTo>
                      <a:pt x="2189218" y="1160042"/>
                      <a:pt x="2241970" y="1133678"/>
                      <a:pt x="2087481" y="1378492"/>
                    </a:cubicBezTo>
                    <a:cubicBezTo>
                      <a:pt x="1929225" y="1623306"/>
                      <a:pt x="1721984" y="1683568"/>
                      <a:pt x="1721984" y="1683568"/>
                    </a:cubicBezTo>
                    <a:cubicBezTo>
                      <a:pt x="1721984" y="1683568"/>
                      <a:pt x="1718216" y="1830456"/>
                      <a:pt x="1578799" y="1928382"/>
                    </a:cubicBezTo>
                    <a:cubicBezTo>
                      <a:pt x="1439382" y="2022541"/>
                      <a:pt x="1228373" y="2094102"/>
                      <a:pt x="1141709" y="2274888"/>
                    </a:cubicBezTo>
                    <a:cubicBezTo>
                      <a:pt x="1051277" y="2094102"/>
                      <a:pt x="840268" y="2022541"/>
                      <a:pt x="700851" y="1928382"/>
                    </a:cubicBezTo>
                    <a:cubicBezTo>
                      <a:pt x="565203" y="1830456"/>
                      <a:pt x="557667" y="1683568"/>
                      <a:pt x="557667" y="1683568"/>
                    </a:cubicBezTo>
                    <a:cubicBezTo>
                      <a:pt x="557667" y="1683568"/>
                      <a:pt x="350426" y="1623306"/>
                      <a:pt x="195937" y="1378492"/>
                    </a:cubicBezTo>
                    <a:cubicBezTo>
                      <a:pt x="37680" y="1133678"/>
                      <a:pt x="94200" y="1160042"/>
                      <a:pt x="0" y="1137444"/>
                    </a:cubicBezTo>
                    <a:cubicBezTo>
                      <a:pt x="94200" y="1114846"/>
                      <a:pt x="37680" y="1141211"/>
                      <a:pt x="195937" y="896396"/>
                    </a:cubicBezTo>
                    <a:cubicBezTo>
                      <a:pt x="350426" y="651582"/>
                      <a:pt x="557667" y="591320"/>
                      <a:pt x="557667" y="591320"/>
                    </a:cubicBezTo>
                    <a:cubicBezTo>
                      <a:pt x="557667" y="591320"/>
                      <a:pt x="565203" y="444432"/>
                      <a:pt x="700851" y="350273"/>
                    </a:cubicBezTo>
                    <a:cubicBezTo>
                      <a:pt x="840268" y="252347"/>
                      <a:pt x="1051277" y="180786"/>
                      <a:pt x="1141709" y="0"/>
                    </a:cubicBezTo>
                    <a:close/>
                  </a:path>
                </a:pathLst>
              </a:custGeom>
              <a:solidFill>
                <a:srgbClr val="004D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24" name="任意多边形 23"/>
              <p:cNvSpPr/>
              <p:nvPr/>
            </p:nvSpPr>
            <p:spPr bwMode="auto">
              <a:xfrm rot="5400000">
                <a:off x="4183107" y="2120598"/>
                <a:ext cx="1292841" cy="1285374"/>
              </a:xfrm>
              <a:custGeom>
                <a:avLst/>
                <a:gdLst>
                  <a:gd name="connsiteX0" fmla="*/ 696806 w 1819275"/>
                  <a:gd name="connsiteY0" fmla="*/ 1179512 h 1804988"/>
                  <a:gd name="connsiteX1" fmla="*/ 794746 w 1819275"/>
                  <a:gd name="connsiteY1" fmla="*/ 1277492 h 1804988"/>
                  <a:gd name="connsiteX2" fmla="*/ 911522 w 1819275"/>
                  <a:gd name="connsiteY2" fmla="*/ 1367935 h 1804988"/>
                  <a:gd name="connsiteX3" fmla="*/ 1024530 w 1819275"/>
                  <a:gd name="connsiteY3" fmla="*/ 1277492 h 1804988"/>
                  <a:gd name="connsiteX4" fmla="*/ 1122471 w 1819275"/>
                  <a:gd name="connsiteY4" fmla="*/ 1179512 h 1804988"/>
                  <a:gd name="connsiteX5" fmla="*/ 1243013 w 1819275"/>
                  <a:gd name="connsiteY5" fmla="*/ 1288798 h 1804988"/>
                  <a:gd name="connsiteX6" fmla="*/ 1175208 w 1819275"/>
                  <a:gd name="connsiteY6" fmla="*/ 1431999 h 1804988"/>
                  <a:gd name="connsiteX7" fmla="*/ 1039598 w 1819275"/>
                  <a:gd name="connsiteY7" fmla="*/ 1435767 h 1804988"/>
                  <a:gd name="connsiteX8" fmla="*/ 1084801 w 1819275"/>
                  <a:gd name="connsiteY8" fmla="*/ 1416925 h 1804988"/>
                  <a:gd name="connsiteX9" fmla="*/ 1032064 w 1819275"/>
                  <a:gd name="connsiteY9" fmla="*/ 1409388 h 1804988"/>
                  <a:gd name="connsiteX10" fmla="*/ 1050899 w 1819275"/>
                  <a:gd name="connsiteY10" fmla="*/ 1480989 h 1804988"/>
                  <a:gd name="connsiteX11" fmla="*/ 911522 w 1819275"/>
                  <a:gd name="connsiteY11" fmla="*/ 1582737 h 1804988"/>
                  <a:gd name="connsiteX12" fmla="*/ 768378 w 1819275"/>
                  <a:gd name="connsiteY12" fmla="*/ 1480989 h 1804988"/>
                  <a:gd name="connsiteX13" fmla="*/ 787213 w 1819275"/>
                  <a:gd name="connsiteY13" fmla="*/ 1409388 h 1804988"/>
                  <a:gd name="connsiteX14" fmla="*/ 734475 w 1819275"/>
                  <a:gd name="connsiteY14" fmla="*/ 1416925 h 1804988"/>
                  <a:gd name="connsiteX15" fmla="*/ 779679 w 1819275"/>
                  <a:gd name="connsiteY15" fmla="*/ 1435767 h 1804988"/>
                  <a:gd name="connsiteX16" fmla="*/ 644068 w 1819275"/>
                  <a:gd name="connsiteY16" fmla="*/ 1431999 h 1804988"/>
                  <a:gd name="connsiteX17" fmla="*/ 576263 w 1819275"/>
                  <a:gd name="connsiteY17" fmla="*/ 1288798 h 1804988"/>
                  <a:gd name="connsiteX18" fmla="*/ 696806 w 1819275"/>
                  <a:gd name="connsiteY18" fmla="*/ 1179512 h 1804988"/>
                  <a:gd name="connsiteX19" fmla="*/ 765493 w 1819275"/>
                  <a:gd name="connsiteY19" fmla="*/ 1081087 h 1804988"/>
                  <a:gd name="connsiteX20" fmla="*/ 912314 w 1819275"/>
                  <a:gd name="connsiteY20" fmla="*/ 1118757 h 1804988"/>
                  <a:gd name="connsiteX21" fmla="*/ 1055371 w 1819275"/>
                  <a:gd name="connsiteY21" fmla="*/ 1081087 h 1804988"/>
                  <a:gd name="connsiteX22" fmla="*/ 991372 w 1819275"/>
                  <a:gd name="connsiteY22" fmla="*/ 1246833 h 1804988"/>
                  <a:gd name="connsiteX23" fmla="*/ 912314 w 1819275"/>
                  <a:gd name="connsiteY23" fmla="*/ 1303337 h 1804988"/>
                  <a:gd name="connsiteX24" fmla="*/ 833257 w 1819275"/>
                  <a:gd name="connsiteY24" fmla="*/ 1246833 h 1804988"/>
                  <a:gd name="connsiteX25" fmla="*/ 765493 w 1819275"/>
                  <a:gd name="connsiteY25" fmla="*/ 1081087 h 1804988"/>
                  <a:gd name="connsiteX26" fmla="*/ 1122363 w 1819275"/>
                  <a:gd name="connsiteY26" fmla="*/ 1069975 h 1804988"/>
                  <a:gd name="connsiteX27" fmla="*/ 1220391 w 1819275"/>
                  <a:gd name="connsiteY27" fmla="*/ 1085031 h 1804988"/>
                  <a:gd name="connsiteX28" fmla="*/ 1325960 w 1819275"/>
                  <a:gd name="connsiteY28" fmla="*/ 1303338 h 1804988"/>
                  <a:gd name="connsiteX29" fmla="*/ 1126133 w 1819275"/>
                  <a:gd name="connsiteY29" fmla="*/ 1164073 h 1804988"/>
                  <a:gd name="connsiteX30" fmla="*/ 1122363 w 1819275"/>
                  <a:gd name="connsiteY30" fmla="*/ 1069975 h 1804988"/>
                  <a:gd name="connsiteX31" fmla="*/ 696914 w 1819275"/>
                  <a:gd name="connsiteY31" fmla="*/ 1069975 h 1804988"/>
                  <a:gd name="connsiteX32" fmla="*/ 693144 w 1819275"/>
                  <a:gd name="connsiteY32" fmla="*/ 1164073 h 1804988"/>
                  <a:gd name="connsiteX33" fmla="*/ 493317 w 1819275"/>
                  <a:gd name="connsiteY33" fmla="*/ 1303338 h 1804988"/>
                  <a:gd name="connsiteX34" fmla="*/ 598886 w 1819275"/>
                  <a:gd name="connsiteY34" fmla="*/ 1085031 h 1804988"/>
                  <a:gd name="connsiteX35" fmla="*/ 696914 w 1819275"/>
                  <a:gd name="connsiteY35" fmla="*/ 1069975 h 1804988"/>
                  <a:gd name="connsiteX36" fmla="*/ 1164680 w 1819275"/>
                  <a:gd name="connsiteY36" fmla="*/ 754062 h 1804988"/>
                  <a:gd name="connsiteX37" fmla="*/ 1255245 w 1819275"/>
                  <a:gd name="connsiteY37" fmla="*/ 825610 h 1804988"/>
                  <a:gd name="connsiteX38" fmla="*/ 1338264 w 1819275"/>
                  <a:gd name="connsiteY38" fmla="*/ 897159 h 1804988"/>
                  <a:gd name="connsiteX39" fmla="*/ 1255245 w 1819275"/>
                  <a:gd name="connsiteY39" fmla="*/ 964941 h 1804988"/>
                  <a:gd name="connsiteX40" fmla="*/ 1108076 w 1819275"/>
                  <a:gd name="connsiteY40" fmla="*/ 1025192 h 1804988"/>
                  <a:gd name="connsiteX41" fmla="*/ 1157132 w 1819275"/>
                  <a:gd name="connsiteY41" fmla="*/ 897159 h 1804988"/>
                  <a:gd name="connsiteX42" fmla="*/ 1108076 w 1819275"/>
                  <a:gd name="connsiteY42" fmla="*/ 765359 h 1804988"/>
                  <a:gd name="connsiteX43" fmla="*/ 1164680 w 1819275"/>
                  <a:gd name="connsiteY43" fmla="*/ 754062 h 1804988"/>
                  <a:gd name="connsiteX44" fmla="*/ 655945 w 1819275"/>
                  <a:gd name="connsiteY44" fmla="*/ 754062 h 1804988"/>
                  <a:gd name="connsiteX45" fmla="*/ 712788 w 1819275"/>
                  <a:gd name="connsiteY45" fmla="*/ 765359 h 1804988"/>
                  <a:gd name="connsiteX46" fmla="*/ 667314 w 1819275"/>
                  <a:gd name="connsiteY46" fmla="*/ 897159 h 1804988"/>
                  <a:gd name="connsiteX47" fmla="*/ 712788 w 1819275"/>
                  <a:gd name="connsiteY47" fmla="*/ 1025192 h 1804988"/>
                  <a:gd name="connsiteX48" fmla="*/ 564997 w 1819275"/>
                  <a:gd name="connsiteY48" fmla="*/ 964941 h 1804988"/>
                  <a:gd name="connsiteX49" fmla="*/ 477838 w 1819275"/>
                  <a:gd name="connsiteY49" fmla="*/ 897159 h 1804988"/>
                  <a:gd name="connsiteX50" fmla="*/ 564997 w 1819275"/>
                  <a:gd name="connsiteY50" fmla="*/ 825610 h 1804988"/>
                  <a:gd name="connsiteX51" fmla="*/ 655945 w 1819275"/>
                  <a:gd name="connsiteY51" fmla="*/ 754062 h 1804988"/>
                  <a:gd name="connsiteX52" fmla="*/ 908051 w 1819275"/>
                  <a:gd name="connsiteY52" fmla="*/ 715962 h 1804988"/>
                  <a:gd name="connsiteX53" fmla="*/ 1089026 w 1819275"/>
                  <a:gd name="connsiteY53" fmla="*/ 896937 h 1804988"/>
                  <a:gd name="connsiteX54" fmla="*/ 908051 w 1819275"/>
                  <a:gd name="connsiteY54" fmla="*/ 1077912 h 1804988"/>
                  <a:gd name="connsiteX55" fmla="*/ 727076 w 1819275"/>
                  <a:gd name="connsiteY55" fmla="*/ 896937 h 1804988"/>
                  <a:gd name="connsiteX56" fmla="*/ 908051 w 1819275"/>
                  <a:gd name="connsiteY56" fmla="*/ 715962 h 1804988"/>
                  <a:gd name="connsiteX57" fmla="*/ 1329427 w 1819275"/>
                  <a:gd name="connsiteY57" fmla="*/ 588962 h 1804988"/>
                  <a:gd name="connsiteX58" fmla="*/ 1480390 w 1819275"/>
                  <a:gd name="connsiteY58" fmla="*/ 664129 h 1804988"/>
                  <a:gd name="connsiteX59" fmla="*/ 1469068 w 1819275"/>
                  <a:gd name="connsiteY59" fmla="*/ 765605 h 1804988"/>
                  <a:gd name="connsiteX60" fmla="*/ 1472842 w 1819275"/>
                  <a:gd name="connsiteY60" fmla="*/ 720505 h 1804988"/>
                  <a:gd name="connsiteX61" fmla="*/ 1435101 w 1819275"/>
                  <a:gd name="connsiteY61" fmla="*/ 743055 h 1804988"/>
                  <a:gd name="connsiteX62" fmla="*/ 1518130 w 1819275"/>
                  <a:gd name="connsiteY62" fmla="*/ 761847 h 1804988"/>
                  <a:gd name="connsiteX63" fmla="*/ 1635126 w 1819275"/>
                  <a:gd name="connsiteY63" fmla="*/ 897148 h 1804988"/>
                  <a:gd name="connsiteX64" fmla="*/ 1518130 w 1819275"/>
                  <a:gd name="connsiteY64" fmla="*/ 1032449 h 1804988"/>
                  <a:gd name="connsiteX65" fmla="*/ 1435101 w 1819275"/>
                  <a:gd name="connsiteY65" fmla="*/ 1047482 h 1804988"/>
                  <a:gd name="connsiteX66" fmla="*/ 1472842 w 1819275"/>
                  <a:gd name="connsiteY66" fmla="*/ 1073791 h 1804988"/>
                  <a:gd name="connsiteX67" fmla="*/ 1469068 w 1819275"/>
                  <a:gd name="connsiteY67" fmla="*/ 1024932 h 1804988"/>
                  <a:gd name="connsiteX68" fmla="*/ 1480390 w 1819275"/>
                  <a:gd name="connsiteY68" fmla="*/ 1126408 h 1804988"/>
                  <a:gd name="connsiteX69" fmla="*/ 1325653 w 1819275"/>
                  <a:gd name="connsiteY69" fmla="*/ 1201575 h 1804988"/>
                  <a:gd name="connsiteX70" fmla="*/ 1235076 w 1819275"/>
                  <a:gd name="connsiteY70" fmla="*/ 1081307 h 1804988"/>
                  <a:gd name="connsiteX71" fmla="*/ 1303009 w 1819275"/>
                  <a:gd name="connsiteY71" fmla="*/ 1006140 h 1804988"/>
                  <a:gd name="connsiteX72" fmla="*/ 1408683 w 1819275"/>
                  <a:gd name="connsiteY72" fmla="*/ 897148 h 1804988"/>
                  <a:gd name="connsiteX73" fmla="*/ 1303009 w 1819275"/>
                  <a:gd name="connsiteY73" fmla="*/ 788155 h 1804988"/>
                  <a:gd name="connsiteX74" fmla="*/ 1235076 w 1819275"/>
                  <a:gd name="connsiteY74" fmla="*/ 712988 h 1804988"/>
                  <a:gd name="connsiteX75" fmla="*/ 1325653 w 1819275"/>
                  <a:gd name="connsiteY75" fmla="*/ 592720 h 1804988"/>
                  <a:gd name="connsiteX76" fmla="*/ 1329427 w 1819275"/>
                  <a:gd name="connsiteY76" fmla="*/ 588962 h 1804988"/>
                  <a:gd name="connsiteX77" fmla="*/ 490312 w 1819275"/>
                  <a:gd name="connsiteY77" fmla="*/ 588962 h 1804988"/>
                  <a:gd name="connsiteX78" fmla="*/ 494092 w 1819275"/>
                  <a:gd name="connsiteY78" fmla="*/ 592720 h 1804988"/>
                  <a:gd name="connsiteX79" fmla="*/ 581026 w 1819275"/>
                  <a:gd name="connsiteY79" fmla="*/ 712988 h 1804988"/>
                  <a:gd name="connsiteX80" fmla="*/ 516770 w 1819275"/>
                  <a:gd name="connsiteY80" fmla="*/ 788155 h 1804988"/>
                  <a:gd name="connsiteX81" fmla="*/ 410937 w 1819275"/>
                  <a:gd name="connsiteY81" fmla="*/ 897148 h 1804988"/>
                  <a:gd name="connsiteX82" fmla="*/ 516770 w 1819275"/>
                  <a:gd name="connsiteY82" fmla="*/ 1006140 h 1804988"/>
                  <a:gd name="connsiteX83" fmla="*/ 581026 w 1819275"/>
                  <a:gd name="connsiteY83" fmla="*/ 1081307 h 1804988"/>
                  <a:gd name="connsiteX84" fmla="*/ 494092 w 1819275"/>
                  <a:gd name="connsiteY84" fmla="*/ 1201575 h 1804988"/>
                  <a:gd name="connsiteX85" fmla="*/ 339121 w 1819275"/>
                  <a:gd name="connsiteY85" fmla="*/ 1126408 h 1804988"/>
                  <a:gd name="connsiteX86" fmla="*/ 350461 w 1819275"/>
                  <a:gd name="connsiteY86" fmla="*/ 1024932 h 1804988"/>
                  <a:gd name="connsiteX87" fmla="*/ 346681 w 1819275"/>
                  <a:gd name="connsiteY87" fmla="*/ 1073791 h 1804988"/>
                  <a:gd name="connsiteX88" fmla="*/ 384478 w 1819275"/>
                  <a:gd name="connsiteY88" fmla="*/ 1047482 h 1804988"/>
                  <a:gd name="connsiteX89" fmla="*/ 301324 w 1819275"/>
                  <a:gd name="connsiteY89" fmla="*/ 1032449 h 1804988"/>
                  <a:gd name="connsiteX90" fmla="*/ 184151 w 1819275"/>
                  <a:gd name="connsiteY90" fmla="*/ 897148 h 1804988"/>
                  <a:gd name="connsiteX91" fmla="*/ 301324 w 1819275"/>
                  <a:gd name="connsiteY91" fmla="*/ 761847 h 1804988"/>
                  <a:gd name="connsiteX92" fmla="*/ 384478 w 1819275"/>
                  <a:gd name="connsiteY92" fmla="*/ 743055 h 1804988"/>
                  <a:gd name="connsiteX93" fmla="*/ 346681 w 1819275"/>
                  <a:gd name="connsiteY93" fmla="*/ 720505 h 1804988"/>
                  <a:gd name="connsiteX94" fmla="*/ 350461 w 1819275"/>
                  <a:gd name="connsiteY94" fmla="*/ 765605 h 1804988"/>
                  <a:gd name="connsiteX95" fmla="*/ 339121 w 1819275"/>
                  <a:gd name="connsiteY95" fmla="*/ 664129 h 1804988"/>
                  <a:gd name="connsiteX96" fmla="*/ 490312 w 1819275"/>
                  <a:gd name="connsiteY96" fmla="*/ 588962 h 1804988"/>
                  <a:gd name="connsiteX97" fmla="*/ 1325960 w 1819275"/>
                  <a:gd name="connsiteY97" fmla="*/ 498475 h 1804988"/>
                  <a:gd name="connsiteX98" fmla="*/ 1220391 w 1819275"/>
                  <a:gd name="connsiteY98" fmla="*/ 716782 h 1804988"/>
                  <a:gd name="connsiteX99" fmla="*/ 1122363 w 1819275"/>
                  <a:gd name="connsiteY99" fmla="*/ 731838 h 1804988"/>
                  <a:gd name="connsiteX100" fmla="*/ 1126133 w 1819275"/>
                  <a:gd name="connsiteY100" fmla="*/ 637740 h 1804988"/>
                  <a:gd name="connsiteX101" fmla="*/ 1325960 w 1819275"/>
                  <a:gd name="connsiteY101" fmla="*/ 498475 h 1804988"/>
                  <a:gd name="connsiteX102" fmla="*/ 912314 w 1819275"/>
                  <a:gd name="connsiteY102" fmla="*/ 498475 h 1804988"/>
                  <a:gd name="connsiteX103" fmla="*/ 991372 w 1819275"/>
                  <a:gd name="connsiteY103" fmla="*/ 554979 h 1804988"/>
                  <a:gd name="connsiteX104" fmla="*/ 1055371 w 1819275"/>
                  <a:gd name="connsiteY104" fmla="*/ 720725 h 1804988"/>
                  <a:gd name="connsiteX105" fmla="*/ 912314 w 1819275"/>
                  <a:gd name="connsiteY105" fmla="*/ 683056 h 1804988"/>
                  <a:gd name="connsiteX106" fmla="*/ 765493 w 1819275"/>
                  <a:gd name="connsiteY106" fmla="*/ 720725 h 1804988"/>
                  <a:gd name="connsiteX107" fmla="*/ 833257 w 1819275"/>
                  <a:gd name="connsiteY107" fmla="*/ 554979 h 1804988"/>
                  <a:gd name="connsiteX108" fmla="*/ 912314 w 1819275"/>
                  <a:gd name="connsiteY108" fmla="*/ 498475 h 1804988"/>
                  <a:gd name="connsiteX109" fmla="*/ 493317 w 1819275"/>
                  <a:gd name="connsiteY109" fmla="*/ 498475 h 1804988"/>
                  <a:gd name="connsiteX110" fmla="*/ 693144 w 1819275"/>
                  <a:gd name="connsiteY110" fmla="*/ 637740 h 1804988"/>
                  <a:gd name="connsiteX111" fmla="*/ 696914 w 1819275"/>
                  <a:gd name="connsiteY111" fmla="*/ 731838 h 1804988"/>
                  <a:gd name="connsiteX112" fmla="*/ 598886 w 1819275"/>
                  <a:gd name="connsiteY112" fmla="*/ 716782 h 1804988"/>
                  <a:gd name="connsiteX113" fmla="*/ 493317 w 1819275"/>
                  <a:gd name="connsiteY113" fmla="*/ 498475 h 1804988"/>
                  <a:gd name="connsiteX114" fmla="*/ 911522 w 1819275"/>
                  <a:gd name="connsiteY114" fmla="*/ 222250 h 1804988"/>
                  <a:gd name="connsiteX115" fmla="*/ 1050899 w 1819275"/>
                  <a:gd name="connsiteY115" fmla="*/ 320230 h 1804988"/>
                  <a:gd name="connsiteX116" fmla="*/ 1032064 w 1819275"/>
                  <a:gd name="connsiteY116" fmla="*/ 391831 h 1804988"/>
                  <a:gd name="connsiteX117" fmla="*/ 1084801 w 1819275"/>
                  <a:gd name="connsiteY117" fmla="*/ 384294 h 1804988"/>
                  <a:gd name="connsiteX118" fmla="*/ 1039598 w 1819275"/>
                  <a:gd name="connsiteY118" fmla="*/ 365452 h 1804988"/>
                  <a:gd name="connsiteX119" fmla="*/ 1175208 w 1819275"/>
                  <a:gd name="connsiteY119" fmla="*/ 369220 h 1804988"/>
                  <a:gd name="connsiteX120" fmla="*/ 1243013 w 1819275"/>
                  <a:gd name="connsiteY120" fmla="*/ 512421 h 1804988"/>
                  <a:gd name="connsiteX121" fmla="*/ 1122471 w 1819275"/>
                  <a:gd name="connsiteY121" fmla="*/ 625475 h 1804988"/>
                  <a:gd name="connsiteX122" fmla="*/ 1024530 w 1819275"/>
                  <a:gd name="connsiteY122" fmla="*/ 523727 h 1804988"/>
                  <a:gd name="connsiteX123" fmla="*/ 911522 w 1819275"/>
                  <a:gd name="connsiteY123" fmla="*/ 433284 h 1804988"/>
                  <a:gd name="connsiteX124" fmla="*/ 794746 w 1819275"/>
                  <a:gd name="connsiteY124" fmla="*/ 523727 h 1804988"/>
                  <a:gd name="connsiteX125" fmla="*/ 696806 w 1819275"/>
                  <a:gd name="connsiteY125" fmla="*/ 625475 h 1804988"/>
                  <a:gd name="connsiteX126" fmla="*/ 576263 w 1819275"/>
                  <a:gd name="connsiteY126" fmla="*/ 512421 h 1804988"/>
                  <a:gd name="connsiteX127" fmla="*/ 644068 w 1819275"/>
                  <a:gd name="connsiteY127" fmla="*/ 369220 h 1804988"/>
                  <a:gd name="connsiteX128" fmla="*/ 779679 w 1819275"/>
                  <a:gd name="connsiteY128" fmla="*/ 365452 h 1804988"/>
                  <a:gd name="connsiteX129" fmla="*/ 734475 w 1819275"/>
                  <a:gd name="connsiteY129" fmla="*/ 384294 h 1804988"/>
                  <a:gd name="connsiteX130" fmla="*/ 787213 w 1819275"/>
                  <a:gd name="connsiteY130" fmla="*/ 391831 h 1804988"/>
                  <a:gd name="connsiteX131" fmla="*/ 768378 w 1819275"/>
                  <a:gd name="connsiteY131" fmla="*/ 320230 h 1804988"/>
                  <a:gd name="connsiteX132" fmla="*/ 911522 w 1819275"/>
                  <a:gd name="connsiteY132" fmla="*/ 222250 h 1804988"/>
                  <a:gd name="connsiteX133" fmla="*/ 907753 w 1819275"/>
                  <a:gd name="connsiteY133" fmla="*/ 185737 h 1804988"/>
                  <a:gd name="connsiteX134" fmla="*/ 741881 w 1819275"/>
                  <a:gd name="connsiteY134" fmla="*/ 294895 h 1804988"/>
                  <a:gd name="connsiteX135" fmla="*/ 523231 w 1819275"/>
                  <a:gd name="connsiteY135" fmla="*/ 490625 h 1804988"/>
                  <a:gd name="connsiteX136" fmla="*/ 474223 w 1819275"/>
                  <a:gd name="connsiteY136" fmla="*/ 498153 h 1804988"/>
                  <a:gd name="connsiteX137" fmla="*/ 470453 w 1819275"/>
                  <a:gd name="connsiteY137" fmla="*/ 539558 h 1804988"/>
                  <a:gd name="connsiteX138" fmla="*/ 259342 w 1819275"/>
                  <a:gd name="connsiteY138" fmla="*/ 742816 h 1804988"/>
                  <a:gd name="connsiteX139" fmla="*/ 134938 w 1819275"/>
                  <a:gd name="connsiteY139" fmla="*/ 900906 h 1804988"/>
                  <a:gd name="connsiteX140" fmla="*/ 259342 w 1819275"/>
                  <a:gd name="connsiteY140" fmla="*/ 1058996 h 1804988"/>
                  <a:gd name="connsiteX141" fmla="*/ 470453 w 1819275"/>
                  <a:gd name="connsiteY141" fmla="*/ 1262255 h 1804988"/>
                  <a:gd name="connsiteX142" fmla="*/ 474223 w 1819275"/>
                  <a:gd name="connsiteY142" fmla="*/ 1303659 h 1804988"/>
                  <a:gd name="connsiteX143" fmla="*/ 523231 w 1819275"/>
                  <a:gd name="connsiteY143" fmla="*/ 1311187 h 1804988"/>
                  <a:gd name="connsiteX144" fmla="*/ 741881 w 1819275"/>
                  <a:gd name="connsiteY144" fmla="*/ 1510682 h 1804988"/>
                  <a:gd name="connsiteX145" fmla="*/ 907753 w 1819275"/>
                  <a:gd name="connsiteY145" fmla="*/ 1616075 h 1804988"/>
                  <a:gd name="connsiteX146" fmla="*/ 1077396 w 1819275"/>
                  <a:gd name="connsiteY146" fmla="*/ 1510682 h 1804988"/>
                  <a:gd name="connsiteX147" fmla="*/ 1296046 w 1819275"/>
                  <a:gd name="connsiteY147" fmla="*/ 1311187 h 1804988"/>
                  <a:gd name="connsiteX148" fmla="*/ 1345053 w 1819275"/>
                  <a:gd name="connsiteY148" fmla="*/ 1303659 h 1804988"/>
                  <a:gd name="connsiteX149" fmla="*/ 1348823 w 1819275"/>
                  <a:gd name="connsiteY149" fmla="*/ 1262255 h 1804988"/>
                  <a:gd name="connsiteX150" fmla="*/ 1559934 w 1819275"/>
                  <a:gd name="connsiteY150" fmla="*/ 1058996 h 1804988"/>
                  <a:gd name="connsiteX151" fmla="*/ 1684338 w 1819275"/>
                  <a:gd name="connsiteY151" fmla="*/ 900906 h 1804988"/>
                  <a:gd name="connsiteX152" fmla="*/ 1559934 w 1819275"/>
                  <a:gd name="connsiteY152" fmla="*/ 742816 h 1804988"/>
                  <a:gd name="connsiteX153" fmla="*/ 1348823 w 1819275"/>
                  <a:gd name="connsiteY153" fmla="*/ 539558 h 1804988"/>
                  <a:gd name="connsiteX154" fmla="*/ 1345053 w 1819275"/>
                  <a:gd name="connsiteY154" fmla="*/ 498153 h 1804988"/>
                  <a:gd name="connsiteX155" fmla="*/ 1296046 w 1819275"/>
                  <a:gd name="connsiteY155" fmla="*/ 490625 h 1804988"/>
                  <a:gd name="connsiteX156" fmla="*/ 1077396 w 1819275"/>
                  <a:gd name="connsiteY156" fmla="*/ 294895 h 1804988"/>
                  <a:gd name="connsiteX157" fmla="*/ 907753 w 1819275"/>
                  <a:gd name="connsiteY157" fmla="*/ 185737 h 1804988"/>
                  <a:gd name="connsiteX158" fmla="*/ 907754 w 1819275"/>
                  <a:gd name="connsiteY158" fmla="*/ 0 h 1804988"/>
                  <a:gd name="connsiteX159" fmla="*/ 1073485 w 1819275"/>
                  <a:gd name="connsiteY159" fmla="*/ 120584 h 1804988"/>
                  <a:gd name="connsiteX160" fmla="*/ 1303249 w 1819275"/>
                  <a:gd name="connsiteY160" fmla="*/ 290155 h 1804988"/>
                  <a:gd name="connsiteX161" fmla="*/ 1352215 w 1819275"/>
                  <a:gd name="connsiteY161" fmla="*/ 478567 h 1804988"/>
                  <a:gd name="connsiteX162" fmla="*/ 1646011 w 1819275"/>
                  <a:gd name="connsiteY162" fmla="*/ 636833 h 1804988"/>
                  <a:gd name="connsiteX163" fmla="*/ 1819275 w 1819275"/>
                  <a:gd name="connsiteY163" fmla="*/ 900610 h 1804988"/>
                  <a:gd name="connsiteX164" fmla="*/ 1646011 w 1819275"/>
                  <a:gd name="connsiteY164" fmla="*/ 1164387 h 1804988"/>
                  <a:gd name="connsiteX165" fmla="*/ 1352215 w 1819275"/>
                  <a:gd name="connsiteY165" fmla="*/ 1322653 h 1804988"/>
                  <a:gd name="connsiteX166" fmla="*/ 1303249 w 1819275"/>
                  <a:gd name="connsiteY166" fmla="*/ 1511065 h 1804988"/>
                  <a:gd name="connsiteX167" fmla="*/ 1073485 w 1819275"/>
                  <a:gd name="connsiteY167" fmla="*/ 1680636 h 1804988"/>
                  <a:gd name="connsiteX168" fmla="*/ 907754 w 1819275"/>
                  <a:gd name="connsiteY168" fmla="*/ 1804988 h 1804988"/>
                  <a:gd name="connsiteX169" fmla="*/ 745790 w 1819275"/>
                  <a:gd name="connsiteY169" fmla="*/ 1680636 h 1804988"/>
                  <a:gd name="connsiteX170" fmla="*/ 512260 w 1819275"/>
                  <a:gd name="connsiteY170" fmla="*/ 1511065 h 1804988"/>
                  <a:gd name="connsiteX171" fmla="*/ 467060 w 1819275"/>
                  <a:gd name="connsiteY171" fmla="*/ 1322653 h 1804988"/>
                  <a:gd name="connsiteX172" fmla="*/ 169498 w 1819275"/>
                  <a:gd name="connsiteY172" fmla="*/ 1164387 h 1804988"/>
                  <a:gd name="connsiteX173" fmla="*/ 0 w 1819275"/>
                  <a:gd name="connsiteY173" fmla="*/ 900610 h 1804988"/>
                  <a:gd name="connsiteX174" fmla="*/ 169498 w 1819275"/>
                  <a:gd name="connsiteY174" fmla="*/ 636833 h 1804988"/>
                  <a:gd name="connsiteX175" fmla="*/ 467060 w 1819275"/>
                  <a:gd name="connsiteY175" fmla="*/ 478567 h 1804988"/>
                  <a:gd name="connsiteX176" fmla="*/ 512260 w 1819275"/>
                  <a:gd name="connsiteY176" fmla="*/ 290155 h 1804988"/>
                  <a:gd name="connsiteX177" fmla="*/ 745790 w 1819275"/>
                  <a:gd name="connsiteY177" fmla="*/ 120584 h 1804988"/>
                  <a:gd name="connsiteX178" fmla="*/ 907754 w 1819275"/>
                  <a:gd name="connsiteY178" fmla="*/ 0 h 1804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</a:cxnLst>
                <a:rect l="l" t="t" r="r" b="b"/>
                <a:pathLst>
                  <a:path w="1819275" h="1804988">
                    <a:moveTo>
                      <a:pt x="696806" y="1179512"/>
                    </a:moveTo>
                    <a:cubicBezTo>
                      <a:pt x="696806" y="1179512"/>
                      <a:pt x="715640" y="1251113"/>
                      <a:pt x="794746" y="1277492"/>
                    </a:cubicBezTo>
                    <a:cubicBezTo>
                      <a:pt x="794746" y="1277492"/>
                      <a:pt x="843717" y="1367935"/>
                      <a:pt x="911522" y="1367935"/>
                    </a:cubicBezTo>
                    <a:cubicBezTo>
                      <a:pt x="975560" y="1367935"/>
                      <a:pt x="1024530" y="1277492"/>
                      <a:pt x="1024530" y="1277492"/>
                    </a:cubicBezTo>
                    <a:cubicBezTo>
                      <a:pt x="1107403" y="1251113"/>
                      <a:pt x="1122471" y="1179512"/>
                      <a:pt x="1122471" y="1179512"/>
                    </a:cubicBezTo>
                    <a:cubicBezTo>
                      <a:pt x="1122471" y="1179512"/>
                      <a:pt x="1201577" y="1258650"/>
                      <a:pt x="1243013" y="1288798"/>
                    </a:cubicBezTo>
                    <a:cubicBezTo>
                      <a:pt x="1243013" y="1288798"/>
                      <a:pt x="1239246" y="1375472"/>
                      <a:pt x="1175208" y="1431999"/>
                    </a:cubicBezTo>
                    <a:cubicBezTo>
                      <a:pt x="1111170" y="1488526"/>
                      <a:pt x="1043365" y="1477220"/>
                      <a:pt x="1039598" y="1435767"/>
                    </a:cubicBezTo>
                    <a:cubicBezTo>
                      <a:pt x="1039598" y="1394314"/>
                      <a:pt x="1084801" y="1416925"/>
                      <a:pt x="1084801" y="1416925"/>
                    </a:cubicBezTo>
                    <a:cubicBezTo>
                      <a:pt x="1084801" y="1416925"/>
                      <a:pt x="1047132" y="1379241"/>
                      <a:pt x="1032064" y="1409388"/>
                    </a:cubicBezTo>
                    <a:cubicBezTo>
                      <a:pt x="1016996" y="1443304"/>
                      <a:pt x="1039598" y="1469683"/>
                      <a:pt x="1050899" y="1480989"/>
                    </a:cubicBezTo>
                    <a:cubicBezTo>
                      <a:pt x="1050899" y="1480989"/>
                      <a:pt x="1005695" y="1582737"/>
                      <a:pt x="911522" y="1582737"/>
                    </a:cubicBezTo>
                    <a:cubicBezTo>
                      <a:pt x="813581" y="1582737"/>
                      <a:pt x="768378" y="1480989"/>
                      <a:pt x="768378" y="1480989"/>
                    </a:cubicBezTo>
                    <a:cubicBezTo>
                      <a:pt x="779679" y="1469683"/>
                      <a:pt x="802280" y="1443304"/>
                      <a:pt x="787213" y="1409388"/>
                    </a:cubicBezTo>
                    <a:cubicBezTo>
                      <a:pt x="772145" y="1379241"/>
                      <a:pt x="734475" y="1416925"/>
                      <a:pt x="734475" y="1416925"/>
                    </a:cubicBezTo>
                    <a:cubicBezTo>
                      <a:pt x="734475" y="1416925"/>
                      <a:pt x="779679" y="1394314"/>
                      <a:pt x="779679" y="1435767"/>
                    </a:cubicBezTo>
                    <a:cubicBezTo>
                      <a:pt x="775912" y="1477220"/>
                      <a:pt x="708107" y="1488526"/>
                      <a:pt x="644068" y="1431999"/>
                    </a:cubicBezTo>
                    <a:cubicBezTo>
                      <a:pt x="580030" y="1375472"/>
                      <a:pt x="576263" y="1288798"/>
                      <a:pt x="576263" y="1288798"/>
                    </a:cubicBezTo>
                    <a:cubicBezTo>
                      <a:pt x="617700" y="1258650"/>
                      <a:pt x="696806" y="1179512"/>
                      <a:pt x="696806" y="1179512"/>
                    </a:cubicBezTo>
                    <a:close/>
                    <a:moveTo>
                      <a:pt x="765493" y="1081087"/>
                    </a:moveTo>
                    <a:cubicBezTo>
                      <a:pt x="765493" y="1081087"/>
                      <a:pt x="833257" y="1118757"/>
                      <a:pt x="912314" y="1118757"/>
                    </a:cubicBezTo>
                    <a:cubicBezTo>
                      <a:pt x="987607" y="1118757"/>
                      <a:pt x="1055371" y="1081087"/>
                      <a:pt x="1055371" y="1081087"/>
                    </a:cubicBezTo>
                    <a:cubicBezTo>
                      <a:pt x="1108076" y="1209163"/>
                      <a:pt x="991372" y="1246833"/>
                      <a:pt x="991372" y="1246833"/>
                    </a:cubicBezTo>
                    <a:cubicBezTo>
                      <a:pt x="991372" y="1246833"/>
                      <a:pt x="968784" y="1303337"/>
                      <a:pt x="912314" y="1303337"/>
                    </a:cubicBezTo>
                    <a:cubicBezTo>
                      <a:pt x="852080" y="1303337"/>
                      <a:pt x="833257" y="1246833"/>
                      <a:pt x="833257" y="1246833"/>
                    </a:cubicBezTo>
                    <a:cubicBezTo>
                      <a:pt x="833257" y="1246833"/>
                      <a:pt x="712788" y="1209163"/>
                      <a:pt x="765493" y="1081087"/>
                    </a:cubicBezTo>
                    <a:close/>
                    <a:moveTo>
                      <a:pt x="1122363" y="1069975"/>
                    </a:moveTo>
                    <a:cubicBezTo>
                      <a:pt x="1156296" y="1081267"/>
                      <a:pt x="1220391" y="1085031"/>
                      <a:pt x="1220391" y="1085031"/>
                    </a:cubicBezTo>
                    <a:cubicBezTo>
                      <a:pt x="1333501" y="1216768"/>
                      <a:pt x="1325960" y="1303338"/>
                      <a:pt x="1325960" y="1303338"/>
                    </a:cubicBezTo>
                    <a:cubicBezTo>
                      <a:pt x="1243013" y="1288283"/>
                      <a:pt x="1126133" y="1164073"/>
                      <a:pt x="1126133" y="1164073"/>
                    </a:cubicBezTo>
                    <a:cubicBezTo>
                      <a:pt x="1126133" y="1118906"/>
                      <a:pt x="1122363" y="1069975"/>
                      <a:pt x="1122363" y="1069975"/>
                    </a:cubicBezTo>
                    <a:close/>
                    <a:moveTo>
                      <a:pt x="696914" y="1069975"/>
                    </a:moveTo>
                    <a:cubicBezTo>
                      <a:pt x="696914" y="1069975"/>
                      <a:pt x="693144" y="1118906"/>
                      <a:pt x="693144" y="1164073"/>
                    </a:cubicBezTo>
                    <a:cubicBezTo>
                      <a:pt x="693144" y="1164073"/>
                      <a:pt x="576264" y="1288283"/>
                      <a:pt x="493317" y="1303338"/>
                    </a:cubicBezTo>
                    <a:cubicBezTo>
                      <a:pt x="493317" y="1303338"/>
                      <a:pt x="485776" y="1216768"/>
                      <a:pt x="598886" y="1085031"/>
                    </a:cubicBezTo>
                    <a:cubicBezTo>
                      <a:pt x="598886" y="1085031"/>
                      <a:pt x="662981" y="1081267"/>
                      <a:pt x="696914" y="1069975"/>
                    </a:cubicBezTo>
                    <a:close/>
                    <a:moveTo>
                      <a:pt x="1164680" y="754062"/>
                    </a:moveTo>
                    <a:cubicBezTo>
                      <a:pt x="1194868" y="757828"/>
                      <a:pt x="1232604" y="772891"/>
                      <a:pt x="1255245" y="825610"/>
                    </a:cubicBezTo>
                    <a:cubicBezTo>
                      <a:pt x="1255245" y="825610"/>
                      <a:pt x="1338264" y="844439"/>
                      <a:pt x="1338264" y="897159"/>
                    </a:cubicBezTo>
                    <a:cubicBezTo>
                      <a:pt x="1338264" y="946113"/>
                      <a:pt x="1255245" y="964941"/>
                      <a:pt x="1255245" y="964941"/>
                    </a:cubicBezTo>
                    <a:cubicBezTo>
                      <a:pt x="1206189" y="1077912"/>
                      <a:pt x="1108076" y="1025192"/>
                      <a:pt x="1108076" y="1025192"/>
                    </a:cubicBezTo>
                    <a:cubicBezTo>
                      <a:pt x="1108076" y="1025192"/>
                      <a:pt x="1157132" y="972473"/>
                      <a:pt x="1157132" y="897159"/>
                    </a:cubicBezTo>
                    <a:cubicBezTo>
                      <a:pt x="1157132" y="821845"/>
                      <a:pt x="1108076" y="765359"/>
                      <a:pt x="1108076" y="765359"/>
                    </a:cubicBezTo>
                    <a:cubicBezTo>
                      <a:pt x="1108076" y="765359"/>
                      <a:pt x="1134491" y="754062"/>
                      <a:pt x="1164680" y="754062"/>
                    </a:cubicBezTo>
                    <a:close/>
                    <a:moveTo>
                      <a:pt x="655945" y="754062"/>
                    </a:moveTo>
                    <a:cubicBezTo>
                      <a:pt x="686262" y="754062"/>
                      <a:pt x="712788" y="765359"/>
                      <a:pt x="712788" y="765359"/>
                    </a:cubicBezTo>
                    <a:cubicBezTo>
                      <a:pt x="712788" y="765359"/>
                      <a:pt x="667314" y="821845"/>
                      <a:pt x="667314" y="897159"/>
                    </a:cubicBezTo>
                    <a:cubicBezTo>
                      <a:pt x="667314" y="972473"/>
                      <a:pt x="712788" y="1025192"/>
                      <a:pt x="712788" y="1025192"/>
                    </a:cubicBezTo>
                    <a:cubicBezTo>
                      <a:pt x="712788" y="1025192"/>
                      <a:pt x="614261" y="1077912"/>
                      <a:pt x="564997" y="964941"/>
                    </a:cubicBezTo>
                    <a:cubicBezTo>
                      <a:pt x="564997" y="964941"/>
                      <a:pt x="477838" y="946113"/>
                      <a:pt x="477838" y="897159"/>
                    </a:cubicBezTo>
                    <a:cubicBezTo>
                      <a:pt x="477838" y="844439"/>
                      <a:pt x="564997" y="825610"/>
                      <a:pt x="564997" y="825610"/>
                    </a:cubicBezTo>
                    <a:cubicBezTo>
                      <a:pt x="587734" y="772891"/>
                      <a:pt x="625629" y="757828"/>
                      <a:pt x="655945" y="754062"/>
                    </a:cubicBezTo>
                    <a:close/>
                    <a:moveTo>
                      <a:pt x="908051" y="715962"/>
                    </a:moveTo>
                    <a:cubicBezTo>
                      <a:pt x="1008001" y="715962"/>
                      <a:pt x="1089026" y="796987"/>
                      <a:pt x="1089026" y="896937"/>
                    </a:cubicBezTo>
                    <a:cubicBezTo>
                      <a:pt x="1089026" y="996887"/>
                      <a:pt x="1008001" y="1077912"/>
                      <a:pt x="908051" y="1077912"/>
                    </a:cubicBezTo>
                    <a:cubicBezTo>
                      <a:pt x="808101" y="1077912"/>
                      <a:pt x="727076" y="996887"/>
                      <a:pt x="727076" y="896937"/>
                    </a:cubicBezTo>
                    <a:cubicBezTo>
                      <a:pt x="727076" y="796987"/>
                      <a:pt x="808101" y="715962"/>
                      <a:pt x="908051" y="715962"/>
                    </a:cubicBezTo>
                    <a:close/>
                    <a:moveTo>
                      <a:pt x="1329427" y="588962"/>
                    </a:moveTo>
                    <a:cubicBezTo>
                      <a:pt x="1352072" y="588962"/>
                      <a:pt x="1442649" y="592720"/>
                      <a:pt x="1480390" y="664129"/>
                    </a:cubicBezTo>
                    <a:cubicBezTo>
                      <a:pt x="1525678" y="746813"/>
                      <a:pt x="1491712" y="773122"/>
                      <a:pt x="1469068" y="765605"/>
                    </a:cubicBezTo>
                    <a:cubicBezTo>
                      <a:pt x="1442649" y="761847"/>
                      <a:pt x="1450197" y="724263"/>
                      <a:pt x="1472842" y="720505"/>
                    </a:cubicBezTo>
                    <a:cubicBezTo>
                      <a:pt x="1472842" y="720505"/>
                      <a:pt x="1438875" y="694196"/>
                      <a:pt x="1435101" y="743055"/>
                    </a:cubicBezTo>
                    <a:cubicBezTo>
                      <a:pt x="1431327" y="795672"/>
                      <a:pt x="1476616" y="791914"/>
                      <a:pt x="1518130" y="761847"/>
                    </a:cubicBezTo>
                    <a:cubicBezTo>
                      <a:pt x="1518130" y="761847"/>
                      <a:pt x="1616256" y="806947"/>
                      <a:pt x="1635126" y="897148"/>
                    </a:cubicBezTo>
                    <a:cubicBezTo>
                      <a:pt x="1616256" y="983590"/>
                      <a:pt x="1518130" y="1032449"/>
                      <a:pt x="1518130" y="1032449"/>
                    </a:cubicBezTo>
                    <a:cubicBezTo>
                      <a:pt x="1476616" y="1002382"/>
                      <a:pt x="1431327" y="998624"/>
                      <a:pt x="1435101" y="1047482"/>
                    </a:cubicBezTo>
                    <a:cubicBezTo>
                      <a:pt x="1438875" y="1100099"/>
                      <a:pt x="1472842" y="1073791"/>
                      <a:pt x="1472842" y="1073791"/>
                    </a:cubicBezTo>
                    <a:cubicBezTo>
                      <a:pt x="1450197" y="1066274"/>
                      <a:pt x="1442649" y="1032449"/>
                      <a:pt x="1469068" y="1024932"/>
                    </a:cubicBezTo>
                    <a:cubicBezTo>
                      <a:pt x="1491712" y="1021174"/>
                      <a:pt x="1525678" y="1043724"/>
                      <a:pt x="1480390" y="1126408"/>
                    </a:cubicBezTo>
                    <a:cubicBezTo>
                      <a:pt x="1435101" y="1212850"/>
                      <a:pt x="1325653" y="1201575"/>
                      <a:pt x="1325653" y="1201575"/>
                    </a:cubicBezTo>
                    <a:cubicBezTo>
                      <a:pt x="1303009" y="1141441"/>
                      <a:pt x="1235076" y="1081307"/>
                      <a:pt x="1235076" y="1081307"/>
                    </a:cubicBezTo>
                    <a:cubicBezTo>
                      <a:pt x="1235076" y="1081307"/>
                      <a:pt x="1280365" y="1054999"/>
                      <a:pt x="1303009" y="1006140"/>
                    </a:cubicBezTo>
                    <a:cubicBezTo>
                      <a:pt x="1303009" y="1006140"/>
                      <a:pt x="1408683" y="949765"/>
                      <a:pt x="1408683" y="897148"/>
                    </a:cubicBezTo>
                    <a:cubicBezTo>
                      <a:pt x="1408683" y="844531"/>
                      <a:pt x="1303009" y="788155"/>
                      <a:pt x="1303009" y="788155"/>
                    </a:cubicBezTo>
                    <a:cubicBezTo>
                      <a:pt x="1280365" y="739297"/>
                      <a:pt x="1235076" y="712988"/>
                      <a:pt x="1235076" y="712988"/>
                    </a:cubicBezTo>
                    <a:cubicBezTo>
                      <a:pt x="1235076" y="712988"/>
                      <a:pt x="1303009" y="652854"/>
                      <a:pt x="1325653" y="592720"/>
                    </a:cubicBezTo>
                    <a:cubicBezTo>
                      <a:pt x="1325653" y="592720"/>
                      <a:pt x="1325653" y="588962"/>
                      <a:pt x="1329427" y="588962"/>
                    </a:cubicBezTo>
                    <a:close/>
                    <a:moveTo>
                      <a:pt x="490312" y="588962"/>
                    </a:moveTo>
                    <a:cubicBezTo>
                      <a:pt x="494092" y="588962"/>
                      <a:pt x="494092" y="592720"/>
                      <a:pt x="494092" y="592720"/>
                    </a:cubicBezTo>
                    <a:cubicBezTo>
                      <a:pt x="516770" y="652854"/>
                      <a:pt x="581026" y="712988"/>
                      <a:pt x="581026" y="712988"/>
                    </a:cubicBezTo>
                    <a:cubicBezTo>
                      <a:pt x="581026" y="712988"/>
                      <a:pt x="539449" y="739297"/>
                      <a:pt x="516770" y="788155"/>
                    </a:cubicBezTo>
                    <a:cubicBezTo>
                      <a:pt x="516770" y="788155"/>
                      <a:pt x="410937" y="844531"/>
                      <a:pt x="410937" y="897148"/>
                    </a:cubicBezTo>
                    <a:cubicBezTo>
                      <a:pt x="410937" y="949765"/>
                      <a:pt x="516770" y="1006140"/>
                      <a:pt x="516770" y="1006140"/>
                    </a:cubicBezTo>
                    <a:cubicBezTo>
                      <a:pt x="539449" y="1054999"/>
                      <a:pt x="581026" y="1081307"/>
                      <a:pt x="581026" y="1081307"/>
                    </a:cubicBezTo>
                    <a:cubicBezTo>
                      <a:pt x="581026" y="1081307"/>
                      <a:pt x="516770" y="1141441"/>
                      <a:pt x="494092" y="1201575"/>
                    </a:cubicBezTo>
                    <a:cubicBezTo>
                      <a:pt x="494092" y="1201575"/>
                      <a:pt x="384478" y="1212850"/>
                      <a:pt x="339121" y="1126408"/>
                    </a:cubicBezTo>
                    <a:cubicBezTo>
                      <a:pt x="289984" y="1043724"/>
                      <a:pt x="327782" y="1021174"/>
                      <a:pt x="350461" y="1024932"/>
                    </a:cubicBezTo>
                    <a:cubicBezTo>
                      <a:pt x="373139" y="1032449"/>
                      <a:pt x="369359" y="1066274"/>
                      <a:pt x="346681" y="1073791"/>
                    </a:cubicBezTo>
                    <a:cubicBezTo>
                      <a:pt x="346681" y="1073791"/>
                      <a:pt x="380699" y="1100099"/>
                      <a:pt x="384478" y="1047482"/>
                    </a:cubicBezTo>
                    <a:cubicBezTo>
                      <a:pt x="388258" y="998624"/>
                      <a:pt x="342901" y="1002382"/>
                      <a:pt x="301324" y="1032449"/>
                    </a:cubicBezTo>
                    <a:cubicBezTo>
                      <a:pt x="301324" y="1032449"/>
                      <a:pt x="203050" y="983590"/>
                      <a:pt x="184151" y="897148"/>
                    </a:cubicBezTo>
                    <a:cubicBezTo>
                      <a:pt x="203050" y="806947"/>
                      <a:pt x="301324" y="761847"/>
                      <a:pt x="301324" y="761847"/>
                    </a:cubicBezTo>
                    <a:cubicBezTo>
                      <a:pt x="342901" y="791914"/>
                      <a:pt x="388258" y="795672"/>
                      <a:pt x="384478" y="743055"/>
                    </a:cubicBezTo>
                    <a:cubicBezTo>
                      <a:pt x="380699" y="694196"/>
                      <a:pt x="346681" y="720505"/>
                      <a:pt x="346681" y="720505"/>
                    </a:cubicBezTo>
                    <a:cubicBezTo>
                      <a:pt x="369359" y="724263"/>
                      <a:pt x="373139" y="761847"/>
                      <a:pt x="350461" y="765605"/>
                    </a:cubicBezTo>
                    <a:cubicBezTo>
                      <a:pt x="327782" y="773122"/>
                      <a:pt x="289984" y="746813"/>
                      <a:pt x="339121" y="664129"/>
                    </a:cubicBezTo>
                    <a:cubicBezTo>
                      <a:pt x="376919" y="592720"/>
                      <a:pt x="467633" y="588962"/>
                      <a:pt x="490312" y="588962"/>
                    </a:cubicBezTo>
                    <a:close/>
                    <a:moveTo>
                      <a:pt x="1325960" y="498475"/>
                    </a:moveTo>
                    <a:cubicBezTo>
                      <a:pt x="1325960" y="498475"/>
                      <a:pt x="1333501" y="585045"/>
                      <a:pt x="1220391" y="716782"/>
                    </a:cubicBezTo>
                    <a:cubicBezTo>
                      <a:pt x="1220391" y="716782"/>
                      <a:pt x="1156296" y="720546"/>
                      <a:pt x="1122363" y="731838"/>
                    </a:cubicBezTo>
                    <a:cubicBezTo>
                      <a:pt x="1122363" y="731838"/>
                      <a:pt x="1126133" y="682907"/>
                      <a:pt x="1126133" y="637740"/>
                    </a:cubicBezTo>
                    <a:cubicBezTo>
                      <a:pt x="1126133" y="637740"/>
                      <a:pt x="1243013" y="513531"/>
                      <a:pt x="1325960" y="498475"/>
                    </a:cubicBezTo>
                    <a:close/>
                    <a:moveTo>
                      <a:pt x="912314" y="498475"/>
                    </a:moveTo>
                    <a:cubicBezTo>
                      <a:pt x="968784" y="498475"/>
                      <a:pt x="991372" y="554979"/>
                      <a:pt x="991372" y="554979"/>
                    </a:cubicBezTo>
                    <a:cubicBezTo>
                      <a:pt x="991372" y="554979"/>
                      <a:pt x="1108076" y="592649"/>
                      <a:pt x="1055371" y="720725"/>
                    </a:cubicBezTo>
                    <a:cubicBezTo>
                      <a:pt x="1055371" y="720725"/>
                      <a:pt x="987607" y="683056"/>
                      <a:pt x="912314" y="683056"/>
                    </a:cubicBezTo>
                    <a:cubicBezTo>
                      <a:pt x="833257" y="683056"/>
                      <a:pt x="765493" y="720725"/>
                      <a:pt x="765493" y="720725"/>
                    </a:cubicBezTo>
                    <a:cubicBezTo>
                      <a:pt x="712788" y="592649"/>
                      <a:pt x="833257" y="554979"/>
                      <a:pt x="833257" y="554979"/>
                    </a:cubicBezTo>
                    <a:cubicBezTo>
                      <a:pt x="833257" y="554979"/>
                      <a:pt x="852080" y="498475"/>
                      <a:pt x="912314" y="498475"/>
                    </a:cubicBezTo>
                    <a:close/>
                    <a:moveTo>
                      <a:pt x="493317" y="498475"/>
                    </a:moveTo>
                    <a:cubicBezTo>
                      <a:pt x="576264" y="513531"/>
                      <a:pt x="693144" y="637740"/>
                      <a:pt x="693144" y="637740"/>
                    </a:cubicBezTo>
                    <a:cubicBezTo>
                      <a:pt x="693144" y="682907"/>
                      <a:pt x="696914" y="731838"/>
                      <a:pt x="696914" y="731838"/>
                    </a:cubicBezTo>
                    <a:cubicBezTo>
                      <a:pt x="662981" y="720546"/>
                      <a:pt x="598886" y="716782"/>
                      <a:pt x="598886" y="716782"/>
                    </a:cubicBezTo>
                    <a:cubicBezTo>
                      <a:pt x="485776" y="585045"/>
                      <a:pt x="493317" y="498475"/>
                      <a:pt x="493317" y="498475"/>
                    </a:cubicBezTo>
                    <a:close/>
                    <a:moveTo>
                      <a:pt x="911522" y="222250"/>
                    </a:moveTo>
                    <a:cubicBezTo>
                      <a:pt x="1005695" y="222250"/>
                      <a:pt x="1050899" y="320230"/>
                      <a:pt x="1050899" y="320230"/>
                    </a:cubicBezTo>
                    <a:cubicBezTo>
                      <a:pt x="1039598" y="331535"/>
                      <a:pt x="1016996" y="361683"/>
                      <a:pt x="1032064" y="391831"/>
                    </a:cubicBezTo>
                    <a:cubicBezTo>
                      <a:pt x="1047132" y="421978"/>
                      <a:pt x="1084801" y="384294"/>
                      <a:pt x="1084801" y="384294"/>
                    </a:cubicBezTo>
                    <a:cubicBezTo>
                      <a:pt x="1084801" y="384294"/>
                      <a:pt x="1039598" y="406905"/>
                      <a:pt x="1039598" y="365452"/>
                    </a:cubicBezTo>
                    <a:cubicBezTo>
                      <a:pt x="1043365" y="323998"/>
                      <a:pt x="1111170" y="312693"/>
                      <a:pt x="1175208" y="369220"/>
                    </a:cubicBezTo>
                    <a:cubicBezTo>
                      <a:pt x="1239246" y="425747"/>
                      <a:pt x="1243013" y="512421"/>
                      <a:pt x="1243013" y="512421"/>
                    </a:cubicBezTo>
                    <a:cubicBezTo>
                      <a:pt x="1201577" y="542569"/>
                      <a:pt x="1122471" y="625475"/>
                      <a:pt x="1122471" y="625475"/>
                    </a:cubicBezTo>
                    <a:cubicBezTo>
                      <a:pt x="1122471" y="625475"/>
                      <a:pt x="1107403" y="553874"/>
                      <a:pt x="1024530" y="523727"/>
                    </a:cubicBezTo>
                    <a:cubicBezTo>
                      <a:pt x="1024530" y="523727"/>
                      <a:pt x="975560" y="433284"/>
                      <a:pt x="911522" y="433284"/>
                    </a:cubicBezTo>
                    <a:cubicBezTo>
                      <a:pt x="843717" y="433284"/>
                      <a:pt x="794746" y="523727"/>
                      <a:pt x="794746" y="523727"/>
                    </a:cubicBezTo>
                    <a:cubicBezTo>
                      <a:pt x="715641" y="553874"/>
                      <a:pt x="696806" y="625475"/>
                      <a:pt x="696806" y="625475"/>
                    </a:cubicBezTo>
                    <a:cubicBezTo>
                      <a:pt x="696806" y="625475"/>
                      <a:pt x="617700" y="542569"/>
                      <a:pt x="576263" y="512421"/>
                    </a:cubicBezTo>
                    <a:cubicBezTo>
                      <a:pt x="576263" y="512421"/>
                      <a:pt x="580030" y="425747"/>
                      <a:pt x="644068" y="369220"/>
                    </a:cubicBezTo>
                    <a:cubicBezTo>
                      <a:pt x="708107" y="312693"/>
                      <a:pt x="775912" y="323998"/>
                      <a:pt x="779679" y="365452"/>
                    </a:cubicBezTo>
                    <a:cubicBezTo>
                      <a:pt x="779679" y="406905"/>
                      <a:pt x="734475" y="384294"/>
                      <a:pt x="734475" y="384294"/>
                    </a:cubicBezTo>
                    <a:cubicBezTo>
                      <a:pt x="734475" y="384294"/>
                      <a:pt x="772145" y="421978"/>
                      <a:pt x="787213" y="391831"/>
                    </a:cubicBezTo>
                    <a:cubicBezTo>
                      <a:pt x="802280" y="361683"/>
                      <a:pt x="779679" y="331535"/>
                      <a:pt x="768378" y="320230"/>
                    </a:cubicBezTo>
                    <a:cubicBezTo>
                      <a:pt x="768378" y="320230"/>
                      <a:pt x="813581" y="222250"/>
                      <a:pt x="911522" y="222250"/>
                    </a:cubicBezTo>
                    <a:close/>
                    <a:moveTo>
                      <a:pt x="907753" y="185737"/>
                    </a:moveTo>
                    <a:cubicBezTo>
                      <a:pt x="809738" y="204557"/>
                      <a:pt x="741881" y="294895"/>
                      <a:pt x="741881" y="294895"/>
                    </a:cubicBezTo>
                    <a:cubicBezTo>
                      <a:pt x="568468" y="328771"/>
                      <a:pt x="523231" y="490625"/>
                      <a:pt x="523231" y="490625"/>
                    </a:cubicBezTo>
                    <a:cubicBezTo>
                      <a:pt x="485532" y="483097"/>
                      <a:pt x="474223" y="498153"/>
                      <a:pt x="474223" y="498153"/>
                    </a:cubicBezTo>
                    <a:cubicBezTo>
                      <a:pt x="474223" y="498153"/>
                      <a:pt x="474223" y="505681"/>
                      <a:pt x="470453" y="539558"/>
                    </a:cubicBezTo>
                    <a:cubicBezTo>
                      <a:pt x="470453" y="539558"/>
                      <a:pt x="312120" y="558378"/>
                      <a:pt x="259342" y="742816"/>
                    </a:cubicBezTo>
                    <a:cubicBezTo>
                      <a:pt x="259342" y="742816"/>
                      <a:pt x="176406" y="787985"/>
                      <a:pt x="134938" y="900906"/>
                    </a:cubicBezTo>
                    <a:cubicBezTo>
                      <a:pt x="176406" y="1013828"/>
                      <a:pt x="259342" y="1058996"/>
                      <a:pt x="259342" y="1058996"/>
                    </a:cubicBezTo>
                    <a:cubicBezTo>
                      <a:pt x="312120" y="1243434"/>
                      <a:pt x="470453" y="1262255"/>
                      <a:pt x="470453" y="1262255"/>
                    </a:cubicBezTo>
                    <a:cubicBezTo>
                      <a:pt x="474223" y="1296131"/>
                      <a:pt x="474223" y="1303659"/>
                      <a:pt x="474223" y="1303659"/>
                    </a:cubicBezTo>
                    <a:cubicBezTo>
                      <a:pt x="474223" y="1303659"/>
                      <a:pt x="485532" y="1318715"/>
                      <a:pt x="523231" y="1311187"/>
                    </a:cubicBezTo>
                    <a:cubicBezTo>
                      <a:pt x="523231" y="1311187"/>
                      <a:pt x="568468" y="1473041"/>
                      <a:pt x="741881" y="1510682"/>
                    </a:cubicBezTo>
                    <a:cubicBezTo>
                      <a:pt x="741881" y="1510682"/>
                      <a:pt x="809738" y="1597255"/>
                      <a:pt x="907753" y="1616075"/>
                    </a:cubicBezTo>
                    <a:cubicBezTo>
                      <a:pt x="1009539" y="1597255"/>
                      <a:pt x="1077396" y="1510682"/>
                      <a:pt x="1077396" y="1510682"/>
                    </a:cubicBezTo>
                    <a:cubicBezTo>
                      <a:pt x="1250808" y="1473041"/>
                      <a:pt x="1296046" y="1311187"/>
                      <a:pt x="1296046" y="1311187"/>
                    </a:cubicBezTo>
                    <a:cubicBezTo>
                      <a:pt x="1333744" y="1318715"/>
                      <a:pt x="1345053" y="1303659"/>
                      <a:pt x="1345053" y="1303659"/>
                    </a:cubicBezTo>
                    <a:cubicBezTo>
                      <a:pt x="1345053" y="1303659"/>
                      <a:pt x="1345053" y="1296131"/>
                      <a:pt x="1348823" y="1262255"/>
                    </a:cubicBezTo>
                    <a:cubicBezTo>
                      <a:pt x="1348823" y="1262255"/>
                      <a:pt x="1503386" y="1243434"/>
                      <a:pt x="1559934" y="1058996"/>
                    </a:cubicBezTo>
                    <a:cubicBezTo>
                      <a:pt x="1559934" y="1058996"/>
                      <a:pt x="1642870" y="1013828"/>
                      <a:pt x="1684338" y="900906"/>
                    </a:cubicBezTo>
                    <a:cubicBezTo>
                      <a:pt x="1642870" y="787985"/>
                      <a:pt x="1559934" y="742816"/>
                      <a:pt x="1559934" y="742816"/>
                    </a:cubicBezTo>
                    <a:cubicBezTo>
                      <a:pt x="1503386" y="558378"/>
                      <a:pt x="1348823" y="539558"/>
                      <a:pt x="1348823" y="539558"/>
                    </a:cubicBezTo>
                    <a:cubicBezTo>
                      <a:pt x="1345053" y="505681"/>
                      <a:pt x="1345053" y="498153"/>
                      <a:pt x="1345053" y="498153"/>
                    </a:cubicBezTo>
                    <a:cubicBezTo>
                      <a:pt x="1345053" y="498153"/>
                      <a:pt x="1333744" y="483097"/>
                      <a:pt x="1296046" y="490625"/>
                    </a:cubicBezTo>
                    <a:cubicBezTo>
                      <a:pt x="1296046" y="490625"/>
                      <a:pt x="1250808" y="328771"/>
                      <a:pt x="1077396" y="294895"/>
                    </a:cubicBezTo>
                    <a:cubicBezTo>
                      <a:pt x="1077396" y="294895"/>
                      <a:pt x="1009539" y="204557"/>
                      <a:pt x="907753" y="185737"/>
                    </a:cubicBezTo>
                    <a:close/>
                    <a:moveTo>
                      <a:pt x="907754" y="0"/>
                    </a:moveTo>
                    <a:cubicBezTo>
                      <a:pt x="941654" y="33914"/>
                      <a:pt x="1024519" y="97974"/>
                      <a:pt x="1073485" y="120584"/>
                    </a:cubicBezTo>
                    <a:cubicBezTo>
                      <a:pt x="1122451" y="146962"/>
                      <a:pt x="1242983" y="207253"/>
                      <a:pt x="1303249" y="290155"/>
                    </a:cubicBezTo>
                    <a:cubicBezTo>
                      <a:pt x="1367281" y="373056"/>
                      <a:pt x="1352215" y="478567"/>
                      <a:pt x="1352215" y="478567"/>
                    </a:cubicBezTo>
                    <a:cubicBezTo>
                      <a:pt x="1352215" y="478567"/>
                      <a:pt x="1551845" y="489872"/>
                      <a:pt x="1646011" y="636833"/>
                    </a:cubicBezTo>
                    <a:cubicBezTo>
                      <a:pt x="1743943" y="780026"/>
                      <a:pt x="1762776" y="855391"/>
                      <a:pt x="1819275" y="900610"/>
                    </a:cubicBezTo>
                    <a:cubicBezTo>
                      <a:pt x="1762776" y="945829"/>
                      <a:pt x="1743943" y="1021194"/>
                      <a:pt x="1646011" y="1164387"/>
                    </a:cubicBezTo>
                    <a:cubicBezTo>
                      <a:pt x="1551845" y="1311348"/>
                      <a:pt x="1352215" y="1322653"/>
                      <a:pt x="1352215" y="1322653"/>
                    </a:cubicBezTo>
                    <a:cubicBezTo>
                      <a:pt x="1352215" y="1322653"/>
                      <a:pt x="1367281" y="1428164"/>
                      <a:pt x="1303249" y="1511065"/>
                    </a:cubicBezTo>
                    <a:cubicBezTo>
                      <a:pt x="1242983" y="1597735"/>
                      <a:pt x="1122451" y="1654259"/>
                      <a:pt x="1073485" y="1680636"/>
                    </a:cubicBezTo>
                    <a:cubicBezTo>
                      <a:pt x="1024519" y="1703246"/>
                      <a:pt x="941654" y="1767306"/>
                      <a:pt x="907754" y="1804988"/>
                    </a:cubicBezTo>
                    <a:cubicBezTo>
                      <a:pt x="877621" y="1767306"/>
                      <a:pt x="794756" y="1703246"/>
                      <a:pt x="745790" y="1680636"/>
                    </a:cubicBezTo>
                    <a:cubicBezTo>
                      <a:pt x="696824" y="1654259"/>
                      <a:pt x="576292" y="1597735"/>
                      <a:pt x="512260" y="1511065"/>
                    </a:cubicBezTo>
                    <a:cubicBezTo>
                      <a:pt x="451994" y="1428164"/>
                      <a:pt x="467060" y="1322653"/>
                      <a:pt x="467060" y="1322653"/>
                    </a:cubicBezTo>
                    <a:cubicBezTo>
                      <a:pt x="467060" y="1322653"/>
                      <a:pt x="267430" y="1311348"/>
                      <a:pt x="169498" y="1164387"/>
                    </a:cubicBezTo>
                    <a:cubicBezTo>
                      <a:pt x="75332" y="1021194"/>
                      <a:pt x="56499" y="945829"/>
                      <a:pt x="0" y="900610"/>
                    </a:cubicBezTo>
                    <a:cubicBezTo>
                      <a:pt x="56499" y="855391"/>
                      <a:pt x="75332" y="780026"/>
                      <a:pt x="169498" y="636833"/>
                    </a:cubicBezTo>
                    <a:cubicBezTo>
                      <a:pt x="267430" y="489872"/>
                      <a:pt x="467060" y="478567"/>
                      <a:pt x="467060" y="478567"/>
                    </a:cubicBezTo>
                    <a:cubicBezTo>
                      <a:pt x="467060" y="478567"/>
                      <a:pt x="451994" y="373056"/>
                      <a:pt x="512260" y="290155"/>
                    </a:cubicBezTo>
                    <a:cubicBezTo>
                      <a:pt x="576292" y="207253"/>
                      <a:pt x="696824" y="146962"/>
                      <a:pt x="745790" y="120584"/>
                    </a:cubicBezTo>
                    <a:cubicBezTo>
                      <a:pt x="794756" y="97974"/>
                      <a:pt x="877621" y="33914"/>
                      <a:pt x="907754" y="0"/>
                    </a:cubicBezTo>
                    <a:close/>
                  </a:path>
                </a:pathLst>
              </a:custGeom>
              <a:noFill/>
              <a:ln>
                <a:solidFill>
                  <a:srgbClr val="004DA1"/>
                </a:solidFill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</p:grpSp>
      </p:grpSp>
      <p:sp>
        <p:nvSpPr>
          <p:cNvPr id="132" name="矩形 131"/>
          <p:cNvSpPr/>
          <p:nvPr/>
        </p:nvSpPr>
        <p:spPr>
          <a:xfrm>
            <a:off x="1582439" y="3609358"/>
            <a:ext cx="1615450" cy="1492716"/>
          </a:xfrm>
          <a:prstGeom prst="rect">
            <a:avLst/>
          </a:prstGeom>
        </p:spPr>
        <p:txBody>
          <a:bodyPr vert="horz" wrap="square" anchor="t">
            <a:spAutoFit/>
          </a:bodyPr>
          <a:lstStyle/>
          <a:p>
            <a:pPr>
              <a:lnSpc>
                <a:spcPct val="130000"/>
              </a:lnSpc>
            </a:pPr>
            <a:r>
              <a:rPr lang="zh-CN" altLang="en-US" sz="1400" dirty="0">
                <a:solidFill>
                  <a:schemeClr val="tx1">
                    <a:lumMod val="50000"/>
                  </a:schemeClr>
                </a:solidFill>
                <a:cs typeface="+mn-ea"/>
                <a:sym typeface="+mn-lt"/>
              </a:rPr>
              <a:t>家风是家族的传统、规范及习俗。旧指一家或一族世代相传的道德准则和处世方法</a:t>
            </a:r>
            <a:endParaRPr lang="zh-CN" altLang="en-US" sz="1400" dirty="0">
              <a:solidFill>
                <a:schemeClr val="tx1">
                  <a:lumMod val="50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44" name="矩形 43"/>
          <p:cNvSpPr/>
          <p:nvPr/>
        </p:nvSpPr>
        <p:spPr>
          <a:xfrm>
            <a:off x="4327286" y="3609358"/>
            <a:ext cx="1144929" cy="1617109"/>
          </a:xfrm>
          <a:prstGeom prst="rect">
            <a:avLst/>
          </a:prstGeom>
        </p:spPr>
        <p:txBody>
          <a:bodyPr vert="horz" wrap="square" anchor="t">
            <a:spAutoFit/>
          </a:bodyPr>
          <a:lstStyle/>
          <a:p>
            <a:pPr algn="just">
              <a:lnSpc>
                <a:spcPts val="2000"/>
              </a:lnSpc>
            </a:pPr>
            <a:r>
              <a:rPr lang="zh-CN" altLang="en-US" sz="1400" dirty="0">
                <a:solidFill>
                  <a:schemeClr val="tx1">
                    <a:lumMod val="50000"/>
                  </a:schemeClr>
                </a:solidFill>
                <a:cs typeface="+mn-ea"/>
                <a:sym typeface="+mn-lt"/>
              </a:rPr>
              <a:t>家风是上辈人对下辈人的言传身教，是靠自身的行为影响下一代</a:t>
            </a:r>
            <a:endParaRPr lang="zh-CN" altLang="en-US" sz="1400" dirty="0">
              <a:solidFill>
                <a:schemeClr val="tx1">
                  <a:lumMod val="50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47" name="矩形 46"/>
          <p:cNvSpPr/>
          <p:nvPr/>
        </p:nvSpPr>
        <p:spPr>
          <a:xfrm>
            <a:off x="6848897" y="3609358"/>
            <a:ext cx="1144929" cy="861774"/>
          </a:xfrm>
          <a:prstGeom prst="rect">
            <a:avLst/>
          </a:prstGeom>
        </p:spPr>
        <p:txBody>
          <a:bodyPr vert="horz" wrap="square" anchor="t">
            <a:spAutoFit/>
          </a:bodyPr>
          <a:lstStyle/>
          <a:p>
            <a:pPr algn="just">
              <a:lnSpc>
                <a:spcPts val="2000"/>
              </a:lnSpc>
            </a:pPr>
            <a:r>
              <a:rPr lang="zh-CN" altLang="en-US" sz="1400" dirty="0">
                <a:solidFill>
                  <a:schemeClr val="tx1">
                    <a:lumMod val="50000"/>
                  </a:schemeClr>
                </a:solidFill>
                <a:cs typeface="+mn-ea"/>
                <a:sym typeface="+mn-lt"/>
              </a:rPr>
              <a:t>勤劳、孝顺、友善、忍让、舍得、守法。</a:t>
            </a:r>
            <a:endParaRPr lang="zh-CN" altLang="en-US" sz="1400" dirty="0">
              <a:solidFill>
                <a:schemeClr val="tx1">
                  <a:lumMod val="50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50" name="矩形 49"/>
          <p:cNvSpPr/>
          <p:nvPr/>
        </p:nvSpPr>
        <p:spPr>
          <a:xfrm>
            <a:off x="9379610" y="3609358"/>
            <a:ext cx="1144929" cy="1118255"/>
          </a:xfrm>
          <a:prstGeom prst="rect">
            <a:avLst/>
          </a:prstGeom>
        </p:spPr>
        <p:txBody>
          <a:bodyPr vert="horz" wrap="square" anchor="t">
            <a:spAutoFit/>
          </a:bodyPr>
          <a:lstStyle/>
          <a:p>
            <a:pPr algn="just">
              <a:lnSpc>
                <a:spcPts val="2000"/>
              </a:lnSpc>
            </a:pPr>
            <a:r>
              <a:rPr lang="zh-CN" altLang="en-US" sz="1400" dirty="0">
                <a:solidFill>
                  <a:schemeClr val="tx1">
                    <a:lumMod val="50000"/>
                  </a:schemeClr>
                </a:solidFill>
                <a:cs typeface="+mn-ea"/>
                <a:sym typeface="+mn-lt"/>
              </a:rPr>
              <a:t>勤俭持家，和睦相处。</a:t>
            </a:r>
            <a:endParaRPr lang="zh-CN" altLang="en-US" sz="1400" dirty="0">
              <a:solidFill>
                <a:schemeClr val="tx1">
                  <a:lumMod val="50000"/>
                </a:schemeClr>
              </a:solidFill>
              <a:cs typeface="+mn-ea"/>
              <a:sym typeface="+mn-lt"/>
            </a:endParaRPr>
          </a:p>
          <a:p>
            <a:pPr algn="just">
              <a:lnSpc>
                <a:spcPts val="2000"/>
              </a:lnSpc>
            </a:pPr>
            <a:r>
              <a:rPr lang="zh-CN" altLang="en-US" sz="1400" dirty="0">
                <a:solidFill>
                  <a:schemeClr val="tx1">
                    <a:lumMod val="50000"/>
                  </a:schemeClr>
                </a:solidFill>
                <a:cs typeface="+mn-ea"/>
                <a:sym typeface="+mn-lt"/>
              </a:rPr>
              <a:t>孝，恭，善，勤，俭</a:t>
            </a:r>
            <a:endParaRPr lang="zh-CN" altLang="en-US" sz="1400" dirty="0">
              <a:solidFill>
                <a:schemeClr val="tx1">
                  <a:lumMod val="50000"/>
                </a:schemeClr>
              </a:solidFill>
              <a:cs typeface="+mn-ea"/>
              <a:sym typeface="+mn-lt"/>
            </a:endParaRPr>
          </a:p>
        </p:txBody>
      </p:sp>
    </p:spTree>
  </p:cSld>
  <p:clrMapOvr>
    <a:masterClrMapping/>
  </p:clrMapOvr>
  <p:transition spd="slow" advClick="0" advTm="300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4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7" dur="1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25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2125"/>
                            </p:stCondLst>
                            <p:childTnLst>
                              <p:par>
                                <p:cTn id="12" presetID="16" presetClass="entr" presetSubtype="4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14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25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4050"/>
                            </p:stCondLst>
                            <p:childTnLst>
                              <p:par>
                                <p:cTn id="19" presetID="16" presetClass="entr" presetSubtype="4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21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25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5724"/>
                            </p:stCondLst>
                            <p:childTnLst>
                              <p:par>
                                <p:cTn id="26" presetID="16" presetClass="entr" presetSubtype="4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28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25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2" grpId="0"/>
      <p:bldP spid="44" grpId="0"/>
      <p:bldP spid="47" grpId="0"/>
      <p:bldP spid="50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" name="图片 27"/>
          <p:cNvPicPr>
            <a:picLocks noChangeAspect="1"/>
          </p:cNvPicPr>
          <p:nvPr/>
        </p:nvPicPr>
        <p:blipFill rotWithShape="1">
          <a:blip r:embed="rId1" cstate="print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607" t="4474" r="68798" b="55524"/>
          <a:stretch>
            <a:fillRect/>
          </a:stretch>
        </p:blipFill>
        <p:spPr>
          <a:xfrm>
            <a:off x="1421799" y="1865427"/>
            <a:ext cx="3371850" cy="3493140"/>
          </a:xfrm>
          <a:prstGeom prst="rect">
            <a:avLst/>
          </a:prstGeom>
        </p:spPr>
      </p:pic>
      <p:sp>
        <p:nvSpPr>
          <p:cNvPr id="29" name="任意多边形 28"/>
          <p:cNvSpPr/>
          <p:nvPr/>
        </p:nvSpPr>
        <p:spPr bwMode="auto">
          <a:xfrm>
            <a:off x="5741521" y="2266751"/>
            <a:ext cx="1120830" cy="1120830"/>
          </a:xfrm>
          <a:custGeom>
            <a:avLst/>
            <a:gdLst>
              <a:gd name="connsiteX0" fmla="*/ 1141709 w 2279650"/>
              <a:gd name="connsiteY0" fmla="*/ 173038 h 2274888"/>
              <a:gd name="connsiteX1" fmla="*/ 813858 w 2279650"/>
              <a:gd name="connsiteY1" fmla="*/ 391536 h 2274888"/>
              <a:gd name="connsiteX2" fmla="*/ 648049 w 2279650"/>
              <a:gd name="connsiteY2" fmla="*/ 670310 h 2274888"/>
              <a:gd name="connsiteX3" fmla="*/ 354113 w 2279650"/>
              <a:gd name="connsiteY3" fmla="*/ 851136 h 2274888"/>
              <a:gd name="connsiteX4" fmla="*/ 161925 w 2279650"/>
              <a:gd name="connsiteY4" fmla="*/ 1137445 h 2274888"/>
              <a:gd name="connsiteX5" fmla="*/ 354113 w 2279650"/>
              <a:gd name="connsiteY5" fmla="*/ 1423753 h 2274888"/>
              <a:gd name="connsiteX6" fmla="*/ 648049 w 2279650"/>
              <a:gd name="connsiteY6" fmla="*/ 1608346 h 2274888"/>
              <a:gd name="connsiteX7" fmla="*/ 813858 w 2279650"/>
              <a:gd name="connsiteY7" fmla="*/ 1883353 h 2274888"/>
              <a:gd name="connsiteX8" fmla="*/ 1141709 w 2279650"/>
              <a:gd name="connsiteY8" fmla="*/ 2101851 h 2274888"/>
              <a:gd name="connsiteX9" fmla="*/ 1469560 w 2279650"/>
              <a:gd name="connsiteY9" fmla="*/ 1883353 h 2274888"/>
              <a:gd name="connsiteX10" fmla="*/ 1635370 w 2279650"/>
              <a:gd name="connsiteY10" fmla="*/ 1608346 h 2274888"/>
              <a:gd name="connsiteX11" fmla="*/ 1925537 w 2279650"/>
              <a:gd name="connsiteY11" fmla="*/ 1423753 h 2274888"/>
              <a:gd name="connsiteX12" fmla="*/ 2117725 w 2279650"/>
              <a:gd name="connsiteY12" fmla="*/ 1137445 h 2274888"/>
              <a:gd name="connsiteX13" fmla="*/ 1925537 w 2279650"/>
              <a:gd name="connsiteY13" fmla="*/ 851136 h 2274888"/>
              <a:gd name="connsiteX14" fmla="*/ 1635370 w 2279650"/>
              <a:gd name="connsiteY14" fmla="*/ 670310 h 2274888"/>
              <a:gd name="connsiteX15" fmla="*/ 1469560 w 2279650"/>
              <a:gd name="connsiteY15" fmla="*/ 391536 h 2274888"/>
              <a:gd name="connsiteX16" fmla="*/ 1141709 w 2279650"/>
              <a:gd name="connsiteY16" fmla="*/ 173038 h 2274888"/>
              <a:gd name="connsiteX17" fmla="*/ 1141709 w 2279650"/>
              <a:gd name="connsiteY17" fmla="*/ 0 h 2274888"/>
              <a:gd name="connsiteX18" fmla="*/ 1578799 w 2279650"/>
              <a:gd name="connsiteY18" fmla="*/ 350273 h 2274888"/>
              <a:gd name="connsiteX19" fmla="*/ 1721984 w 2279650"/>
              <a:gd name="connsiteY19" fmla="*/ 591320 h 2274888"/>
              <a:gd name="connsiteX20" fmla="*/ 2087481 w 2279650"/>
              <a:gd name="connsiteY20" fmla="*/ 896396 h 2274888"/>
              <a:gd name="connsiteX21" fmla="*/ 2279650 w 2279650"/>
              <a:gd name="connsiteY21" fmla="*/ 1137444 h 2274888"/>
              <a:gd name="connsiteX22" fmla="*/ 2087481 w 2279650"/>
              <a:gd name="connsiteY22" fmla="*/ 1378492 h 2274888"/>
              <a:gd name="connsiteX23" fmla="*/ 1721984 w 2279650"/>
              <a:gd name="connsiteY23" fmla="*/ 1683568 h 2274888"/>
              <a:gd name="connsiteX24" fmla="*/ 1578799 w 2279650"/>
              <a:gd name="connsiteY24" fmla="*/ 1928382 h 2274888"/>
              <a:gd name="connsiteX25" fmla="*/ 1141709 w 2279650"/>
              <a:gd name="connsiteY25" fmla="*/ 2274888 h 2274888"/>
              <a:gd name="connsiteX26" fmla="*/ 700851 w 2279650"/>
              <a:gd name="connsiteY26" fmla="*/ 1928382 h 2274888"/>
              <a:gd name="connsiteX27" fmla="*/ 557667 w 2279650"/>
              <a:gd name="connsiteY27" fmla="*/ 1683568 h 2274888"/>
              <a:gd name="connsiteX28" fmla="*/ 195937 w 2279650"/>
              <a:gd name="connsiteY28" fmla="*/ 1378492 h 2274888"/>
              <a:gd name="connsiteX29" fmla="*/ 0 w 2279650"/>
              <a:gd name="connsiteY29" fmla="*/ 1137444 h 2274888"/>
              <a:gd name="connsiteX30" fmla="*/ 195937 w 2279650"/>
              <a:gd name="connsiteY30" fmla="*/ 896396 h 2274888"/>
              <a:gd name="connsiteX31" fmla="*/ 557667 w 2279650"/>
              <a:gd name="connsiteY31" fmla="*/ 591320 h 2274888"/>
              <a:gd name="connsiteX32" fmla="*/ 700851 w 2279650"/>
              <a:gd name="connsiteY32" fmla="*/ 350273 h 2274888"/>
              <a:gd name="connsiteX33" fmla="*/ 1141709 w 2279650"/>
              <a:gd name="connsiteY33" fmla="*/ 0 h 22748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2279650" h="2274888">
                <a:moveTo>
                  <a:pt x="1141709" y="173038"/>
                </a:moveTo>
                <a:cubicBezTo>
                  <a:pt x="1039962" y="289822"/>
                  <a:pt x="957058" y="289822"/>
                  <a:pt x="813858" y="391536"/>
                </a:cubicBezTo>
                <a:cubicBezTo>
                  <a:pt x="670659" y="493251"/>
                  <a:pt x="648049" y="670310"/>
                  <a:pt x="648049" y="670310"/>
                </a:cubicBezTo>
                <a:cubicBezTo>
                  <a:pt x="648049" y="670310"/>
                  <a:pt x="455860" y="696681"/>
                  <a:pt x="354113" y="851136"/>
                </a:cubicBezTo>
                <a:cubicBezTo>
                  <a:pt x="256135" y="1001825"/>
                  <a:pt x="237293" y="1103540"/>
                  <a:pt x="161925" y="1137445"/>
                </a:cubicBezTo>
                <a:cubicBezTo>
                  <a:pt x="237293" y="1171350"/>
                  <a:pt x="256135" y="1273064"/>
                  <a:pt x="354113" y="1423753"/>
                </a:cubicBezTo>
                <a:cubicBezTo>
                  <a:pt x="455860" y="1578209"/>
                  <a:pt x="648049" y="1608346"/>
                  <a:pt x="648049" y="1608346"/>
                </a:cubicBezTo>
                <a:cubicBezTo>
                  <a:pt x="648049" y="1608346"/>
                  <a:pt x="670659" y="1781638"/>
                  <a:pt x="813858" y="1883353"/>
                </a:cubicBezTo>
                <a:cubicBezTo>
                  <a:pt x="957058" y="1988835"/>
                  <a:pt x="1039962" y="1988835"/>
                  <a:pt x="1141709" y="2101851"/>
                </a:cubicBezTo>
                <a:cubicBezTo>
                  <a:pt x="1243456" y="1988835"/>
                  <a:pt x="1326361" y="1988835"/>
                  <a:pt x="1469560" y="1883353"/>
                </a:cubicBezTo>
                <a:cubicBezTo>
                  <a:pt x="1612759" y="1781638"/>
                  <a:pt x="1635370" y="1608346"/>
                  <a:pt x="1635370" y="1608346"/>
                </a:cubicBezTo>
                <a:cubicBezTo>
                  <a:pt x="1635370" y="1608346"/>
                  <a:pt x="1823790" y="1578209"/>
                  <a:pt x="1925537" y="1423753"/>
                </a:cubicBezTo>
                <a:cubicBezTo>
                  <a:pt x="2027283" y="1273064"/>
                  <a:pt x="2046125" y="1171350"/>
                  <a:pt x="2117725" y="1137445"/>
                </a:cubicBezTo>
                <a:cubicBezTo>
                  <a:pt x="2046125" y="1103540"/>
                  <a:pt x="2027283" y="1001825"/>
                  <a:pt x="1925537" y="851136"/>
                </a:cubicBezTo>
                <a:cubicBezTo>
                  <a:pt x="1823790" y="696681"/>
                  <a:pt x="1635370" y="670310"/>
                  <a:pt x="1635370" y="670310"/>
                </a:cubicBezTo>
                <a:cubicBezTo>
                  <a:pt x="1635370" y="670310"/>
                  <a:pt x="1612759" y="493251"/>
                  <a:pt x="1469560" y="391536"/>
                </a:cubicBezTo>
                <a:cubicBezTo>
                  <a:pt x="1326361" y="289822"/>
                  <a:pt x="1243456" y="289822"/>
                  <a:pt x="1141709" y="173038"/>
                </a:cubicBezTo>
                <a:close/>
                <a:moveTo>
                  <a:pt x="1141709" y="0"/>
                </a:moveTo>
                <a:cubicBezTo>
                  <a:pt x="1228373" y="180786"/>
                  <a:pt x="1439382" y="252347"/>
                  <a:pt x="1578799" y="350273"/>
                </a:cubicBezTo>
                <a:cubicBezTo>
                  <a:pt x="1718216" y="444432"/>
                  <a:pt x="1721984" y="591320"/>
                  <a:pt x="1721984" y="591320"/>
                </a:cubicBezTo>
                <a:cubicBezTo>
                  <a:pt x="1721984" y="591320"/>
                  <a:pt x="1929225" y="651582"/>
                  <a:pt x="2087481" y="896396"/>
                </a:cubicBezTo>
                <a:cubicBezTo>
                  <a:pt x="2241970" y="1141211"/>
                  <a:pt x="2189218" y="1114846"/>
                  <a:pt x="2279650" y="1137444"/>
                </a:cubicBezTo>
                <a:cubicBezTo>
                  <a:pt x="2189218" y="1160042"/>
                  <a:pt x="2241970" y="1133678"/>
                  <a:pt x="2087481" y="1378492"/>
                </a:cubicBezTo>
                <a:cubicBezTo>
                  <a:pt x="1929225" y="1623306"/>
                  <a:pt x="1721984" y="1683568"/>
                  <a:pt x="1721984" y="1683568"/>
                </a:cubicBezTo>
                <a:cubicBezTo>
                  <a:pt x="1721984" y="1683568"/>
                  <a:pt x="1718216" y="1830456"/>
                  <a:pt x="1578799" y="1928382"/>
                </a:cubicBezTo>
                <a:cubicBezTo>
                  <a:pt x="1439382" y="2022541"/>
                  <a:pt x="1228373" y="2094102"/>
                  <a:pt x="1141709" y="2274888"/>
                </a:cubicBezTo>
                <a:cubicBezTo>
                  <a:pt x="1051277" y="2094102"/>
                  <a:pt x="840268" y="2022541"/>
                  <a:pt x="700851" y="1928382"/>
                </a:cubicBezTo>
                <a:cubicBezTo>
                  <a:pt x="565203" y="1830456"/>
                  <a:pt x="557667" y="1683568"/>
                  <a:pt x="557667" y="1683568"/>
                </a:cubicBezTo>
                <a:cubicBezTo>
                  <a:pt x="557667" y="1683568"/>
                  <a:pt x="350426" y="1623306"/>
                  <a:pt x="195937" y="1378492"/>
                </a:cubicBezTo>
                <a:cubicBezTo>
                  <a:pt x="37680" y="1133678"/>
                  <a:pt x="94200" y="1160042"/>
                  <a:pt x="0" y="1137444"/>
                </a:cubicBezTo>
                <a:cubicBezTo>
                  <a:pt x="94200" y="1114846"/>
                  <a:pt x="37680" y="1141211"/>
                  <a:pt x="195937" y="896396"/>
                </a:cubicBezTo>
                <a:cubicBezTo>
                  <a:pt x="350426" y="651582"/>
                  <a:pt x="557667" y="591320"/>
                  <a:pt x="557667" y="591320"/>
                </a:cubicBezTo>
                <a:cubicBezTo>
                  <a:pt x="557667" y="591320"/>
                  <a:pt x="565203" y="444432"/>
                  <a:pt x="700851" y="350273"/>
                </a:cubicBezTo>
                <a:cubicBezTo>
                  <a:pt x="840268" y="252347"/>
                  <a:pt x="1051277" y="180786"/>
                  <a:pt x="1141709" y="0"/>
                </a:cubicBezTo>
                <a:close/>
              </a:path>
            </a:pathLst>
          </a:custGeom>
          <a:solidFill>
            <a:srgbClr val="004DA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noAutofit/>
          </a:bodyPr>
          <a:lstStyle/>
          <a:p>
            <a:pPr algn="ctr"/>
            <a:r>
              <a:rPr lang="zh-CN" altLang="en-US" sz="4000" dirty="0">
                <a:solidFill>
                  <a:srgbClr val="004DA1"/>
                </a:solidFill>
                <a:cs typeface="+mn-ea"/>
                <a:sym typeface="+mn-lt"/>
              </a:rPr>
              <a:t>壹</a:t>
            </a:r>
            <a:endParaRPr lang="zh-CN" altLang="en-US" sz="4000" dirty="0">
              <a:solidFill>
                <a:srgbClr val="004DA1"/>
              </a:solidFill>
              <a:cs typeface="+mn-ea"/>
              <a:sym typeface="+mn-lt"/>
            </a:endParaRPr>
          </a:p>
        </p:txBody>
      </p:sp>
      <p:sp>
        <p:nvSpPr>
          <p:cNvPr id="33" name="矩形 32"/>
          <p:cNvSpPr/>
          <p:nvPr/>
        </p:nvSpPr>
        <p:spPr>
          <a:xfrm>
            <a:off x="6862351" y="2411668"/>
            <a:ext cx="3966916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1600" dirty="0">
                <a:solidFill>
                  <a:schemeClr val="tx1">
                    <a:lumMod val="50000"/>
                  </a:schemeClr>
                </a:solidFill>
                <a:cs typeface="+mn-ea"/>
                <a:sym typeface="+mn-lt"/>
              </a:rPr>
              <a:t>勤劳、孝顺、友善、忍让、舍得、守法</a:t>
            </a:r>
            <a:endParaRPr lang="en-US" altLang="zh-CN" sz="1600" dirty="0">
              <a:solidFill>
                <a:schemeClr val="tx1">
                  <a:lumMod val="50000"/>
                </a:schemeClr>
              </a:solidFill>
              <a:cs typeface="+mn-ea"/>
              <a:sym typeface="+mn-lt"/>
            </a:endParaRPr>
          </a:p>
          <a:p>
            <a:pPr>
              <a:lnSpc>
                <a:spcPct val="150000"/>
              </a:lnSpc>
            </a:pPr>
            <a:endParaRPr lang="en-US" altLang="zh-CN" sz="1600" dirty="0">
              <a:solidFill>
                <a:schemeClr val="tx1">
                  <a:lumMod val="50000"/>
                </a:schemeClr>
              </a:solidFill>
              <a:cs typeface="+mn-ea"/>
              <a:sym typeface="+mn-lt"/>
            </a:endParaRPr>
          </a:p>
          <a:p>
            <a:pPr>
              <a:lnSpc>
                <a:spcPct val="150000"/>
              </a:lnSpc>
            </a:pPr>
            <a:r>
              <a:rPr lang="zh-CN" altLang="en-US" sz="1600" dirty="0">
                <a:solidFill>
                  <a:schemeClr val="tx1">
                    <a:lumMod val="50000"/>
                  </a:schemeClr>
                </a:solidFill>
                <a:cs typeface="+mn-ea"/>
                <a:sym typeface="+mn-lt"/>
              </a:rPr>
              <a:t>勤劳、孝顺、友善、忍让、舍得、守法</a:t>
            </a:r>
            <a:endParaRPr lang="zh-CN" altLang="en-US" sz="1600" dirty="0">
              <a:solidFill>
                <a:schemeClr val="tx1">
                  <a:lumMod val="50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34" name="任意多边形 33"/>
          <p:cNvSpPr/>
          <p:nvPr/>
        </p:nvSpPr>
        <p:spPr bwMode="auto">
          <a:xfrm>
            <a:off x="5741521" y="4020454"/>
            <a:ext cx="1120830" cy="1120830"/>
          </a:xfrm>
          <a:custGeom>
            <a:avLst/>
            <a:gdLst>
              <a:gd name="connsiteX0" fmla="*/ 1141709 w 2279650"/>
              <a:gd name="connsiteY0" fmla="*/ 173038 h 2274888"/>
              <a:gd name="connsiteX1" fmla="*/ 813858 w 2279650"/>
              <a:gd name="connsiteY1" fmla="*/ 391536 h 2274888"/>
              <a:gd name="connsiteX2" fmla="*/ 648049 w 2279650"/>
              <a:gd name="connsiteY2" fmla="*/ 670310 h 2274888"/>
              <a:gd name="connsiteX3" fmla="*/ 354113 w 2279650"/>
              <a:gd name="connsiteY3" fmla="*/ 851136 h 2274888"/>
              <a:gd name="connsiteX4" fmla="*/ 161925 w 2279650"/>
              <a:gd name="connsiteY4" fmla="*/ 1137445 h 2274888"/>
              <a:gd name="connsiteX5" fmla="*/ 354113 w 2279650"/>
              <a:gd name="connsiteY5" fmla="*/ 1423753 h 2274888"/>
              <a:gd name="connsiteX6" fmla="*/ 648049 w 2279650"/>
              <a:gd name="connsiteY6" fmla="*/ 1608346 h 2274888"/>
              <a:gd name="connsiteX7" fmla="*/ 813858 w 2279650"/>
              <a:gd name="connsiteY7" fmla="*/ 1883353 h 2274888"/>
              <a:gd name="connsiteX8" fmla="*/ 1141709 w 2279650"/>
              <a:gd name="connsiteY8" fmla="*/ 2101851 h 2274888"/>
              <a:gd name="connsiteX9" fmla="*/ 1469560 w 2279650"/>
              <a:gd name="connsiteY9" fmla="*/ 1883353 h 2274888"/>
              <a:gd name="connsiteX10" fmla="*/ 1635370 w 2279650"/>
              <a:gd name="connsiteY10" fmla="*/ 1608346 h 2274888"/>
              <a:gd name="connsiteX11" fmla="*/ 1925537 w 2279650"/>
              <a:gd name="connsiteY11" fmla="*/ 1423753 h 2274888"/>
              <a:gd name="connsiteX12" fmla="*/ 2117725 w 2279650"/>
              <a:gd name="connsiteY12" fmla="*/ 1137445 h 2274888"/>
              <a:gd name="connsiteX13" fmla="*/ 1925537 w 2279650"/>
              <a:gd name="connsiteY13" fmla="*/ 851136 h 2274888"/>
              <a:gd name="connsiteX14" fmla="*/ 1635370 w 2279650"/>
              <a:gd name="connsiteY14" fmla="*/ 670310 h 2274888"/>
              <a:gd name="connsiteX15" fmla="*/ 1469560 w 2279650"/>
              <a:gd name="connsiteY15" fmla="*/ 391536 h 2274888"/>
              <a:gd name="connsiteX16" fmla="*/ 1141709 w 2279650"/>
              <a:gd name="connsiteY16" fmla="*/ 173038 h 2274888"/>
              <a:gd name="connsiteX17" fmla="*/ 1141709 w 2279650"/>
              <a:gd name="connsiteY17" fmla="*/ 0 h 2274888"/>
              <a:gd name="connsiteX18" fmla="*/ 1578799 w 2279650"/>
              <a:gd name="connsiteY18" fmla="*/ 350273 h 2274888"/>
              <a:gd name="connsiteX19" fmla="*/ 1721984 w 2279650"/>
              <a:gd name="connsiteY19" fmla="*/ 591320 h 2274888"/>
              <a:gd name="connsiteX20" fmla="*/ 2087481 w 2279650"/>
              <a:gd name="connsiteY20" fmla="*/ 896396 h 2274888"/>
              <a:gd name="connsiteX21" fmla="*/ 2279650 w 2279650"/>
              <a:gd name="connsiteY21" fmla="*/ 1137444 h 2274888"/>
              <a:gd name="connsiteX22" fmla="*/ 2087481 w 2279650"/>
              <a:gd name="connsiteY22" fmla="*/ 1378492 h 2274888"/>
              <a:gd name="connsiteX23" fmla="*/ 1721984 w 2279650"/>
              <a:gd name="connsiteY23" fmla="*/ 1683568 h 2274888"/>
              <a:gd name="connsiteX24" fmla="*/ 1578799 w 2279650"/>
              <a:gd name="connsiteY24" fmla="*/ 1928382 h 2274888"/>
              <a:gd name="connsiteX25" fmla="*/ 1141709 w 2279650"/>
              <a:gd name="connsiteY25" fmla="*/ 2274888 h 2274888"/>
              <a:gd name="connsiteX26" fmla="*/ 700851 w 2279650"/>
              <a:gd name="connsiteY26" fmla="*/ 1928382 h 2274888"/>
              <a:gd name="connsiteX27" fmla="*/ 557667 w 2279650"/>
              <a:gd name="connsiteY27" fmla="*/ 1683568 h 2274888"/>
              <a:gd name="connsiteX28" fmla="*/ 195937 w 2279650"/>
              <a:gd name="connsiteY28" fmla="*/ 1378492 h 2274888"/>
              <a:gd name="connsiteX29" fmla="*/ 0 w 2279650"/>
              <a:gd name="connsiteY29" fmla="*/ 1137444 h 2274888"/>
              <a:gd name="connsiteX30" fmla="*/ 195937 w 2279650"/>
              <a:gd name="connsiteY30" fmla="*/ 896396 h 2274888"/>
              <a:gd name="connsiteX31" fmla="*/ 557667 w 2279650"/>
              <a:gd name="connsiteY31" fmla="*/ 591320 h 2274888"/>
              <a:gd name="connsiteX32" fmla="*/ 700851 w 2279650"/>
              <a:gd name="connsiteY32" fmla="*/ 350273 h 2274888"/>
              <a:gd name="connsiteX33" fmla="*/ 1141709 w 2279650"/>
              <a:gd name="connsiteY33" fmla="*/ 0 h 22748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2279650" h="2274888">
                <a:moveTo>
                  <a:pt x="1141709" y="173038"/>
                </a:moveTo>
                <a:cubicBezTo>
                  <a:pt x="1039962" y="289822"/>
                  <a:pt x="957058" y="289822"/>
                  <a:pt x="813858" y="391536"/>
                </a:cubicBezTo>
                <a:cubicBezTo>
                  <a:pt x="670659" y="493251"/>
                  <a:pt x="648049" y="670310"/>
                  <a:pt x="648049" y="670310"/>
                </a:cubicBezTo>
                <a:cubicBezTo>
                  <a:pt x="648049" y="670310"/>
                  <a:pt x="455860" y="696681"/>
                  <a:pt x="354113" y="851136"/>
                </a:cubicBezTo>
                <a:cubicBezTo>
                  <a:pt x="256135" y="1001825"/>
                  <a:pt x="237293" y="1103540"/>
                  <a:pt x="161925" y="1137445"/>
                </a:cubicBezTo>
                <a:cubicBezTo>
                  <a:pt x="237293" y="1171350"/>
                  <a:pt x="256135" y="1273064"/>
                  <a:pt x="354113" y="1423753"/>
                </a:cubicBezTo>
                <a:cubicBezTo>
                  <a:pt x="455860" y="1578209"/>
                  <a:pt x="648049" y="1608346"/>
                  <a:pt x="648049" y="1608346"/>
                </a:cubicBezTo>
                <a:cubicBezTo>
                  <a:pt x="648049" y="1608346"/>
                  <a:pt x="670659" y="1781638"/>
                  <a:pt x="813858" y="1883353"/>
                </a:cubicBezTo>
                <a:cubicBezTo>
                  <a:pt x="957058" y="1988835"/>
                  <a:pt x="1039962" y="1988835"/>
                  <a:pt x="1141709" y="2101851"/>
                </a:cubicBezTo>
                <a:cubicBezTo>
                  <a:pt x="1243456" y="1988835"/>
                  <a:pt x="1326361" y="1988835"/>
                  <a:pt x="1469560" y="1883353"/>
                </a:cubicBezTo>
                <a:cubicBezTo>
                  <a:pt x="1612759" y="1781638"/>
                  <a:pt x="1635370" y="1608346"/>
                  <a:pt x="1635370" y="1608346"/>
                </a:cubicBezTo>
                <a:cubicBezTo>
                  <a:pt x="1635370" y="1608346"/>
                  <a:pt x="1823790" y="1578209"/>
                  <a:pt x="1925537" y="1423753"/>
                </a:cubicBezTo>
                <a:cubicBezTo>
                  <a:pt x="2027283" y="1273064"/>
                  <a:pt x="2046125" y="1171350"/>
                  <a:pt x="2117725" y="1137445"/>
                </a:cubicBezTo>
                <a:cubicBezTo>
                  <a:pt x="2046125" y="1103540"/>
                  <a:pt x="2027283" y="1001825"/>
                  <a:pt x="1925537" y="851136"/>
                </a:cubicBezTo>
                <a:cubicBezTo>
                  <a:pt x="1823790" y="696681"/>
                  <a:pt x="1635370" y="670310"/>
                  <a:pt x="1635370" y="670310"/>
                </a:cubicBezTo>
                <a:cubicBezTo>
                  <a:pt x="1635370" y="670310"/>
                  <a:pt x="1612759" y="493251"/>
                  <a:pt x="1469560" y="391536"/>
                </a:cubicBezTo>
                <a:cubicBezTo>
                  <a:pt x="1326361" y="289822"/>
                  <a:pt x="1243456" y="289822"/>
                  <a:pt x="1141709" y="173038"/>
                </a:cubicBezTo>
                <a:close/>
                <a:moveTo>
                  <a:pt x="1141709" y="0"/>
                </a:moveTo>
                <a:cubicBezTo>
                  <a:pt x="1228373" y="180786"/>
                  <a:pt x="1439382" y="252347"/>
                  <a:pt x="1578799" y="350273"/>
                </a:cubicBezTo>
                <a:cubicBezTo>
                  <a:pt x="1718216" y="444432"/>
                  <a:pt x="1721984" y="591320"/>
                  <a:pt x="1721984" y="591320"/>
                </a:cubicBezTo>
                <a:cubicBezTo>
                  <a:pt x="1721984" y="591320"/>
                  <a:pt x="1929225" y="651582"/>
                  <a:pt x="2087481" y="896396"/>
                </a:cubicBezTo>
                <a:cubicBezTo>
                  <a:pt x="2241970" y="1141211"/>
                  <a:pt x="2189218" y="1114846"/>
                  <a:pt x="2279650" y="1137444"/>
                </a:cubicBezTo>
                <a:cubicBezTo>
                  <a:pt x="2189218" y="1160042"/>
                  <a:pt x="2241970" y="1133678"/>
                  <a:pt x="2087481" y="1378492"/>
                </a:cubicBezTo>
                <a:cubicBezTo>
                  <a:pt x="1929225" y="1623306"/>
                  <a:pt x="1721984" y="1683568"/>
                  <a:pt x="1721984" y="1683568"/>
                </a:cubicBezTo>
                <a:cubicBezTo>
                  <a:pt x="1721984" y="1683568"/>
                  <a:pt x="1718216" y="1830456"/>
                  <a:pt x="1578799" y="1928382"/>
                </a:cubicBezTo>
                <a:cubicBezTo>
                  <a:pt x="1439382" y="2022541"/>
                  <a:pt x="1228373" y="2094102"/>
                  <a:pt x="1141709" y="2274888"/>
                </a:cubicBezTo>
                <a:cubicBezTo>
                  <a:pt x="1051277" y="2094102"/>
                  <a:pt x="840268" y="2022541"/>
                  <a:pt x="700851" y="1928382"/>
                </a:cubicBezTo>
                <a:cubicBezTo>
                  <a:pt x="565203" y="1830456"/>
                  <a:pt x="557667" y="1683568"/>
                  <a:pt x="557667" y="1683568"/>
                </a:cubicBezTo>
                <a:cubicBezTo>
                  <a:pt x="557667" y="1683568"/>
                  <a:pt x="350426" y="1623306"/>
                  <a:pt x="195937" y="1378492"/>
                </a:cubicBezTo>
                <a:cubicBezTo>
                  <a:pt x="37680" y="1133678"/>
                  <a:pt x="94200" y="1160042"/>
                  <a:pt x="0" y="1137444"/>
                </a:cubicBezTo>
                <a:cubicBezTo>
                  <a:pt x="94200" y="1114846"/>
                  <a:pt x="37680" y="1141211"/>
                  <a:pt x="195937" y="896396"/>
                </a:cubicBezTo>
                <a:cubicBezTo>
                  <a:pt x="350426" y="651582"/>
                  <a:pt x="557667" y="591320"/>
                  <a:pt x="557667" y="591320"/>
                </a:cubicBezTo>
                <a:cubicBezTo>
                  <a:pt x="557667" y="591320"/>
                  <a:pt x="565203" y="444432"/>
                  <a:pt x="700851" y="350273"/>
                </a:cubicBezTo>
                <a:cubicBezTo>
                  <a:pt x="840268" y="252347"/>
                  <a:pt x="1051277" y="180786"/>
                  <a:pt x="1141709" y="0"/>
                </a:cubicBezTo>
                <a:close/>
              </a:path>
            </a:pathLst>
          </a:custGeom>
          <a:solidFill>
            <a:srgbClr val="004DA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noAutofit/>
          </a:bodyPr>
          <a:lstStyle/>
          <a:p>
            <a:pPr algn="ctr"/>
            <a:r>
              <a:rPr lang="zh-CN" altLang="en-US" sz="4000" dirty="0">
                <a:solidFill>
                  <a:srgbClr val="004DA1"/>
                </a:solidFill>
                <a:cs typeface="+mn-ea"/>
                <a:sym typeface="+mn-lt"/>
              </a:rPr>
              <a:t>贰</a:t>
            </a:r>
            <a:endParaRPr lang="zh-CN" altLang="en-US" sz="4000" dirty="0">
              <a:solidFill>
                <a:srgbClr val="004DA1"/>
              </a:solidFill>
              <a:cs typeface="+mn-ea"/>
              <a:sym typeface="+mn-lt"/>
            </a:endParaRPr>
          </a:p>
        </p:txBody>
      </p:sp>
      <p:sp>
        <p:nvSpPr>
          <p:cNvPr id="36" name="矩形 35"/>
          <p:cNvSpPr/>
          <p:nvPr/>
        </p:nvSpPr>
        <p:spPr>
          <a:xfrm>
            <a:off x="6862351" y="4165371"/>
            <a:ext cx="3966916" cy="79579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1600" dirty="0">
                <a:solidFill>
                  <a:schemeClr val="tx1">
                    <a:lumMod val="50000"/>
                  </a:schemeClr>
                </a:solidFill>
                <a:cs typeface="+mn-ea"/>
                <a:sym typeface="+mn-lt"/>
              </a:rPr>
              <a:t>勤俭持家，和睦相处。</a:t>
            </a:r>
            <a:endParaRPr lang="zh-CN" altLang="en-US" sz="1600" dirty="0">
              <a:solidFill>
                <a:schemeClr val="tx1">
                  <a:lumMod val="50000"/>
                </a:schemeClr>
              </a:solidFill>
              <a:cs typeface="+mn-ea"/>
              <a:sym typeface="+mn-lt"/>
            </a:endParaRPr>
          </a:p>
          <a:p>
            <a:pPr>
              <a:lnSpc>
                <a:spcPct val="150000"/>
              </a:lnSpc>
            </a:pPr>
            <a:r>
              <a:rPr lang="zh-CN" altLang="en-US" sz="1600" dirty="0">
                <a:solidFill>
                  <a:schemeClr val="tx1">
                    <a:lumMod val="50000"/>
                  </a:schemeClr>
                </a:solidFill>
                <a:cs typeface="+mn-ea"/>
                <a:sym typeface="+mn-lt"/>
              </a:rPr>
              <a:t>孝，恭，善，勤，俭</a:t>
            </a:r>
            <a:endParaRPr lang="zh-CN" altLang="en-US" sz="1600" dirty="0">
              <a:solidFill>
                <a:schemeClr val="tx1">
                  <a:lumMod val="50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11" name="文本占位符 214"/>
          <p:cNvSpPr>
            <a:spLocks noGrp="1"/>
          </p:cNvSpPr>
          <p:nvPr>
            <p:ph type="body" sz="quarter" idx="10"/>
          </p:nvPr>
        </p:nvSpPr>
        <p:spPr>
          <a:xfrm>
            <a:off x="4399438" y="661674"/>
            <a:ext cx="3320099" cy="594250"/>
          </a:xfrm>
        </p:spPr>
        <p:txBody>
          <a:bodyPr/>
          <a:lstStyle/>
          <a:p>
            <a:pPr algn="dist"/>
            <a:r>
              <a:rPr lang="zh-CN" altLang="en-US" dirty="0" smtClean="0">
                <a:latin typeface="+mn-lt"/>
                <a:ea typeface="+mn-ea"/>
                <a:cs typeface="+mn-ea"/>
                <a:sym typeface="+mn-lt"/>
              </a:rPr>
              <a:t>家风漫谈</a:t>
            </a:r>
            <a:endParaRPr lang="zh-CN" altLang="en-US" dirty="0">
              <a:latin typeface="+mn-lt"/>
              <a:ea typeface="+mn-ea"/>
              <a:cs typeface="+mn-ea"/>
              <a:sym typeface="+mn-lt"/>
            </a:endParaRPr>
          </a:p>
        </p:txBody>
      </p:sp>
    </p:spTree>
  </p:cSld>
  <p:clrMapOvr>
    <a:masterClrMapping/>
  </p:clrMapOvr>
  <p:transition spd="slow" advClick="0" advTm="300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7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7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75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75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500"/>
                            </p:stCondLst>
                            <p:childTnLst>
                              <p:par>
                                <p:cTn id="2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7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7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75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5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75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animBg="1"/>
      <p:bldP spid="33" grpId="0"/>
      <p:bldP spid="34" grpId="0" animBg="1"/>
      <p:bldP spid="36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" name="图片 18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641756" y="2112404"/>
            <a:ext cx="3593860" cy="3593860"/>
          </a:xfrm>
          <a:prstGeom prst="rect">
            <a:avLst/>
          </a:prstGeom>
        </p:spPr>
      </p:pic>
      <p:pic>
        <p:nvPicPr>
          <p:cNvPr id="20" name="图片 19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45839" y="2175454"/>
            <a:ext cx="3593860" cy="3593860"/>
          </a:xfrm>
          <a:prstGeom prst="rect">
            <a:avLst/>
          </a:prstGeom>
        </p:spPr>
      </p:pic>
      <p:pic>
        <p:nvPicPr>
          <p:cNvPr id="3" name="图片 2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30542" y="2112404"/>
            <a:ext cx="3593860" cy="3593860"/>
          </a:xfrm>
          <a:prstGeom prst="rect">
            <a:avLst/>
          </a:prstGeom>
        </p:spPr>
      </p:pic>
      <p:sp>
        <p:nvSpPr>
          <p:cNvPr id="33" name="矩形 32"/>
          <p:cNvSpPr/>
          <p:nvPr/>
        </p:nvSpPr>
        <p:spPr>
          <a:xfrm>
            <a:off x="1713677" y="2972104"/>
            <a:ext cx="1454821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1600" dirty="0">
                <a:solidFill>
                  <a:schemeClr val="tx1">
                    <a:lumMod val="50000"/>
                  </a:schemeClr>
                </a:solidFill>
                <a:cs typeface="+mn-ea"/>
                <a:sym typeface="+mn-lt"/>
              </a:rPr>
              <a:t>勤劳、孝顺、友善、忍让、舍得、守法</a:t>
            </a:r>
            <a:endParaRPr lang="en-US" altLang="zh-CN" sz="1600" dirty="0">
              <a:solidFill>
                <a:schemeClr val="tx1">
                  <a:lumMod val="50000"/>
                </a:schemeClr>
              </a:solidFill>
              <a:cs typeface="+mn-ea"/>
              <a:sym typeface="+mn-lt"/>
            </a:endParaRPr>
          </a:p>
          <a:p>
            <a:pPr>
              <a:lnSpc>
                <a:spcPct val="150000"/>
              </a:lnSpc>
            </a:pPr>
            <a:endParaRPr lang="en-US" altLang="zh-CN" sz="1600" dirty="0">
              <a:solidFill>
                <a:schemeClr val="tx1">
                  <a:lumMod val="50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12" name="矩形 11"/>
          <p:cNvSpPr/>
          <p:nvPr/>
        </p:nvSpPr>
        <p:spPr>
          <a:xfrm>
            <a:off x="5684983" y="3088964"/>
            <a:ext cx="1454821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1600" dirty="0">
                <a:solidFill>
                  <a:schemeClr val="tx1">
                    <a:lumMod val="50000"/>
                  </a:schemeClr>
                </a:solidFill>
                <a:cs typeface="+mn-ea"/>
                <a:sym typeface="+mn-lt"/>
              </a:rPr>
              <a:t>勤劳、孝顺、友善、忍让、舍得、守法</a:t>
            </a:r>
            <a:endParaRPr lang="en-US" altLang="zh-CN" sz="1600" dirty="0">
              <a:solidFill>
                <a:schemeClr val="tx1">
                  <a:lumMod val="50000"/>
                </a:schemeClr>
              </a:solidFill>
              <a:cs typeface="+mn-ea"/>
              <a:sym typeface="+mn-lt"/>
            </a:endParaRPr>
          </a:p>
          <a:p>
            <a:pPr>
              <a:lnSpc>
                <a:spcPct val="150000"/>
              </a:lnSpc>
            </a:pPr>
            <a:endParaRPr lang="en-US" altLang="zh-CN" sz="1600" dirty="0">
              <a:solidFill>
                <a:schemeClr val="tx1">
                  <a:lumMod val="50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36" name="矩形 35"/>
          <p:cNvSpPr/>
          <p:nvPr/>
        </p:nvSpPr>
        <p:spPr>
          <a:xfrm>
            <a:off x="9381590" y="2964074"/>
            <a:ext cx="1352961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1600" dirty="0">
                <a:solidFill>
                  <a:schemeClr val="tx1">
                    <a:lumMod val="50000"/>
                  </a:schemeClr>
                </a:solidFill>
                <a:cs typeface="+mn-ea"/>
                <a:sym typeface="+mn-lt"/>
              </a:rPr>
              <a:t>勤俭持家，和睦相处。</a:t>
            </a:r>
            <a:endParaRPr lang="zh-CN" altLang="en-US" sz="1600" dirty="0">
              <a:solidFill>
                <a:schemeClr val="tx1">
                  <a:lumMod val="50000"/>
                </a:schemeClr>
              </a:solidFill>
              <a:cs typeface="+mn-ea"/>
              <a:sym typeface="+mn-lt"/>
            </a:endParaRPr>
          </a:p>
          <a:p>
            <a:pPr>
              <a:lnSpc>
                <a:spcPct val="150000"/>
              </a:lnSpc>
            </a:pPr>
            <a:r>
              <a:rPr lang="zh-CN" altLang="en-US" sz="1600" dirty="0">
                <a:solidFill>
                  <a:schemeClr val="tx1">
                    <a:lumMod val="50000"/>
                  </a:schemeClr>
                </a:solidFill>
                <a:cs typeface="+mn-ea"/>
                <a:sym typeface="+mn-lt"/>
              </a:rPr>
              <a:t>孝，恭，善，勤，俭</a:t>
            </a:r>
            <a:endParaRPr lang="zh-CN" altLang="en-US" sz="1600" dirty="0">
              <a:solidFill>
                <a:schemeClr val="tx1">
                  <a:lumMod val="50000"/>
                </a:schemeClr>
              </a:solidFill>
              <a:cs typeface="+mn-ea"/>
              <a:sym typeface="+mn-lt"/>
            </a:endParaRPr>
          </a:p>
        </p:txBody>
      </p:sp>
      <p:grpSp>
        <p:nvGrpSpPr>
          <p:cNvPr id="13" name="Group 17"/>
          <p:cNvGrpSpPr/>
          <p:nvPr/>
        </p:nvGrpSpPr>
        <p:grpSpPr bwMode="auto">
          <a:xfrm>
            <a:off x="4227411" y="3420968"/>
            <a:ext cx="476104" cy="480336"/>
            <a:chOff x="1929" y="1666"/>
            <a:chExt cx="225" cy="227"/>
          </a:xfrm>
        </p:grpSpPr>
        <p:pic>
          <p:nvPicPr>
            <p:cNvPr id="14" name="Picture 18" descr="图片3"/>
            <p:cNvPicPr>
              <a:picLocks noChangeAspect="1" noChangeArrowheads="1"/>
            </p:cNvPicPr>
            <p:nvPr/>
          </p:nvPicPr>
          <p:blipFill>
            <a:blip r:embed="rId2" cstate="print">
              <a:lum bright="-24000" contrast="-100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67734" b="-7965"/>
            <a:stretch>
              <a:fillRect/>
            </a:stretch>
          </p:blipFill>
          <p:spPr bwMode="auto">
            <a:xfrm>
              <a:off x="1929" y="1666"/>
              <a:ext cx="135" cy="2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" name="Picture 19" descr="图片3"/>
            <p:cNvPicPr>
              <a:picLocks noChangeAspect="1" noChangeArrowheads="1"/>
            </p:cNvPicPr>
            <p:nvPr/>
          </p:nvPicPr>
          <p:blipFill>
            <a:blip r:embed="rId2" cstate="print">
              <a:lum bright="-24000" contrast="-100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67734" b="-7965"/>
            <a:stretch>
              <a:fillRect/>
            </a:stretch>
          </p:blipFill>
          <p:spPr bwMode="auto">
            <a:xfrm>
              <a:off x="2019" y="1666"/>
              <a:ext cx="135" cy="2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6" name="Group 21"/>
          <p:cNvGrpSpPr/>
          <p:nvPr/>
        </p:nvGrpSpPr>
        <p:grpSpPr bwMode="auto">
          <a:xfrm>
            <a:off x="7963885" y="3420968"/>
            <a:ext cx="476104" cy="480334"/>
            <a:chOff x="1929" y="1666"/>
            <a:chExt cx="225" cy="227"/>
          </a:xfrm>
        </p:grpSpPr>
        <p:pic>
          <p:nvPicPr>
            <p:cNvPr id="17" name="Picture 22" descr="图片3"/>
            <p:cNvPicPr>
              <a:picLocks noChangeAspect="1" noChangeArrowheads="1"/>
            </p:cNvPicPr>
            <p:nvPr/>
          </p:nvPicPr>
          <p:blipFill>
            <a:blip r:embed="rId2" cstate="print">
              <a:lum bright="-24000" contrast="-100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67734" b="-7965"/>
            <a:stretch>
              <a:fillRect/>
            </a:stretch>
          </p:blipFill>
          <p:spPr bwMode="auto">
            <a:xfrm>
              <a:off x="1929" y="1666"/>
              <a:ext cx="135" cy="2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" name="Picture 23" descr="图片3"/>
            <p:cNvPicPr>
              <a:picLocks noChangeAspect="1" noChangeArrowheads="1"/>
            </p:cNvPicPr>
            <p:nvPr/>
          </p:nvPicPr>
          <p:blipFill>
            <a:blip r:embed="rId2" cstate="print">
              <a:lum bright="-24000" contrast="-100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67734" b="-7965"/>
            <a:stretch>
              <a:fillRect/>
            </a:stretch>
          </p:blipFill>
          <p:spPr bwMode="auto">
            <a:xfrm>
              <a:off x="2019" y="1666"/>
              <a:ext cx="135" cy="2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1" name="文本占位符 214"/>
          <p:cNvSpPr txBox="1"/>
          <p:nvPr/>
        </p:nvSpPr>
        <p:spPr>
          <a:xfrm>
            <a:off x="4399438" y="661674"/>
            <a:ext cx="3320099" cy="594250"/>
          </a:xfrm>
          <a:prstGeom prst="rect">
            <a:avLst/>
          </a:prstGeom>
        </p:spPr>
        <p:txBody>
          <a:bodyPr anchor="ctr"/>
          <a:lstStyle>
            <a:lvl1pPr marL="0" indent="0" algn="ctr" defTabSz="914400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3600" kern="1200">
                <a:solidFill>
                  <a:srgbClr val="004DA1"/>
                </a:solidFill>
                <a:latin typeface="+mj-ea"/>
                <a:ea typeface="+mj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dist"/>
            <a:r>
              <a:rPr lang="zh-CN" altLang="en-US" smtClean="0">
                <a:latin typeface="+mn-lt"/>
                <a:ea typeface="+mn-ea"/>
                <a:cs typeface="+mn-ea"/>
                <a:sym typeface="+mn-lt"/>
              </a:rPr>
              <a:t>家风漫谈</a:t>
            </a:r>
            <a:endParaRPr lang="zh-CN" altLang="en-US" dirty="0">
              <a:latin typeface="+mn-lt"/>
              <a:ea typeface="+mn-ea"/>
              <a:cs typeface="+mn-ea"/>
              <a:sym typeface="+mn-lt"/>
            </a:endParaRPr>
          </a:p>
        </p:txBody>
      </p:sp>
    </p:spTree>
  </p:cSld>
  <p:clrMapOvr>
    <a:masterClrMapping/>
  </p:clrMapOvr>
  <p:transition spd="slow" advClick="0" advTm="300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75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75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7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1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21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/>
      <p:bldP spid="12" grpId="0"/>
      <p:bldP spid="36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文本占位符 2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zh-CN" altLang="en-US" dirty="0">
                <a:latin typeface="+mn-lt"/>
                <a:ea typeface="+mn-ea"/>
                <a:cs typeface="+mn-ea"/>
                <a:sym typeface="+mn-lt"/>
              </a:rPr>
              <a:t>家规介绍</a:t>
            </a:r>
            <a:endParaRPr lang="zh-CN" altLang="en-US" dirty="0">
              <a:latin typeface="+mn-lt"/>
              <a:ea typeface="+mn-ea"/>
              <a:cs typeface="+mn-ea"/>
              <a:sym typeface="+mn-lt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50" advClick="0" advTm="3000">
        <p14:flip dir="r"/>
      </p:transition>
    </mc:Choice>
    <mc:Fallback>
      <p:transition spd="slow" advClick="0" advTm="3000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" name="矩形 221"/>
          <p:cNvSpPr/>
          <p:nvPr/>
        </p:nvSpPr>
        <p:spPr>
          <a:xfrm>
            <a:off x="840356" y="2828120"/>
            <a:ext cx="5489008" cy="1754326"/>
          </a:xfrm>
          <a:prstGeom prst="rect">
            <a:avLst/>
          </a:prstGeom>
        </p:spPr>
        <p:txBody>
          <a:bodyPr vert="horz"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2400" dirty="0" smtClean="0">
                <a:cs typeface="+mn-ea"/>
                <a:sym typeface="+mn-lt"/>
              </a:rPr>
              <a:t>家</a:t>
            </a:r>
            <a:r>
              <a:rPr lang="zh-CN" altLang="en-US" sz="2400" dirty="0">
                <a:cs typeface="+mn-ea"/>
                <a:sym typeface="+mn-lt"/>
              </a:rPr>
              <a:t>规</a:t>
            </a:r>
            <a:r>
              <a:rPr lang="en-US" altLang="zh-CN" sz="2400" dirty="0" err="1" smtClean="0">
                <a:cs typeface="+mn-ea"/>
                <a:sym typeface="+mn-lt"/>
              </a:rPr>
              <a:t>是祖上对家族内人的行为规范</a:t>
            </a:r>
            <a:r>
              <a:rPr lang="en-US" altLang="zh-CN" sz="2400" dirty="0" smtClean="0">
                <a:cs typeface="+mn-ea"/>
                <a:sym typeface="+mn-lt"/>
              </a:rPr>
              <a:t>。</a:t>
            </a:r>
            <a:endParaRPr lang="en-US" altLang="zh-CN" sz="2400" dirty="0" smtClean="0">
              <a:cs typeface="+mn-ea"/>
              <a:sym typeface="+mn-lt"/>
            </a:endParaRPr>
          </a:p>
          <a:p>
            <a:pPr>
              <a:lnSpc>
                <a:spcPct val="150000"/>
              </a:lnSpc>
            </a:pPr>
            <a:r>
              <a:rPr lang="en-US" altLang="zh-CN" sz="2400" dirty="0" err="1" smtClean="0">
                <a:cs typeface="+mn-ea"/>
                <a:sym typeface="+mn-lt"/>
              </a:rPr>
              <a:t>一般是由一个家族所遗传下来的教育</a:t>
            </a:r>
            <a:r>
              <a:rPr lang="en-US" altLang="zh-CN" sz="2400" dirty="0" smtClean="0">
                <a:cs typeface="+mn-ea"/>
                <a:sym typeface="+mn-lt"/>
              </a:rPr>
              <a:t>、</a:t>
            </a:r>
            <a:endParaRPr lang="en-US" altLang="zh-CN" sz="2400" dirty="0" smtClean="0">
              <a:cs typeface="+mn-ea"/>
              <a:sym typeface="+mn-lt"/>
            </a:endParaRPr>
          </a:p>
          <a:p>
            <a:pPr>
              <a:lnSpc>
                <a:spcPct val="150000"/>
              </a:lnSpc>
            </a:pPr>
            <a:r>
              <a:rPr lang="en-US" altLang="zh-CN" sz="2400" dirty="0" err="1" smtClean="0">
                <a:cs typeface="+mn-ea"/>
                <a:sym typeface="+mn-lt"/>
              </a:rPr>
              <a:t>规范后代子孙的准则</a:t>
            </a:r>
            <a:r>
              <a:rPr lang="en-US" altLang="zh-CN" sz="2400" dirty="0" err="1">
                <a:cs typeface="+mn-ea"/>
                <a:sym typeface="+mn-lt"/>
              </a:rPr>
              <a:t>，也叫家法</a:t>
            </a:r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223" name="Freeform 5"/>
          <p:cNvSpPr>
            <a:spLocks noEditPoints="1"/>
          </p:cNvSpPr>
          <p:nvPr/>
        </p:nvSpPr>
        <p:spPr bwMode="auto">
          <a:xfrm>
            <a:off x="7584672" y="2231698"/>
            <a:ext cx="2947170" cy="2947170"/>
          </a:xfrm>
          <a:custGeom>
            <a:avLst/>
            <a:gdLst>
              <a:gd name="T0" fmla="*/ 380 w 542"/>
              <a:gd name="T1" fmla="*/ 498 h 542"/>
              <a:gd name="T2" fmla="*/ 438 w 542"/>
              <a:gd name="T3" fmla="*/ 448 h 542"/>
              <a:gd name="T4" fmla="*/ 510 w 542"/>
              <a:gd name="T5" fmla="*/ 393 h 542"/>
              <a:gd name="T6" fmla="*/ 521 w 542"/>
              <a:gd name="T7" fmla="*/ 248 h 542"/>
              <a:gd name="T8" fmla="*/ 498 w 542"/>
              <a:gd name="T9" fmla="*/ 180 h 542"/>
              <a:gd name="T10" fmla="*/ 467 w 542"/>
              <a:gd name="T11" fmla="*/ 94 h 542"/>
              <a:gd name="T12" fmla="*/ 346 w 542"/>
              <a:gd name="T13" fmla="*/ 14 h 542"/>
              <a:gd name="T14" fmla="*/ 283 w 542"/>
              <a:gd name="T15" fmla="*/ 25 h 542"/>
              <a:gd name="T16" fmla="*/ 189 w 542"/>
              <a:gd name="T17" fmla="*/ 50 h 542"/>
              <a:gd name="T18" fmla="*/ 60 w 542"/>
              <a:gd name="T19" fmla="*/ 105 h 542"/>
              <a:gd name="T20" fmla="*/ 40 w 542"/>
              <a:gd name="T21" fmla="*/ 167 h 542"/>
              <a:gd name="T22" fmla="*/ 36 w 542"/>
              <a:gd name="T23" fmla="*/ 257 h 542"/>
              <a:gd name="T24" fmla="*/ 13 w 542"/>
              <a:gd name="T25" fmla="*/ 348 h 542"/>
              <a:gd name="T26" fmla="*/ 101 w 542"/>
              <a:gd name="T27" fmla="*/ 457 h 542"/>
              <a:gd name="T28" fmla="*/ 169 w 542"/>
              <a:gd name="T29" fmla="*/ 494 h 542"/>
              <a:gd name="T30" fmla="*/ 244 w 542"/>
              <a:gd name="T31" fmla="*/ 537 h 542"/>
              <a:gd name="T32" fmla="*/ 406 w 542"/>
              <a:gd name="T33" fmla="*/ 488 h 542"/>
              <a:gd name="T34" fmla="*/ 207 w 542"/>
              <a:gd name="T35" fmla="*/ 495 h 542"/>
              <a:gd name="T36" fmla="*/ 141 w 542"/>
              <a:gd name="T37" fmla="*/ 474 h 542"/>
              <a:gd name="T38" fmla="*/ 69 w 542"/>
              <a:gd name="T39" fmla="*/ 357 h 542"/>
              <a:gd name="T40" fmla="*/ 39 w 542"/>
              <a:gd name="T41" fmla="*/ 308 h 542"/>
              <a:gd name="T42" fmla="*/ 33 w 542"/>
              <a:gd name="T43" fmla="*/ 224 h 542"/>
              <a:gd name="T44" fmla="*/ 116 w 542"/>
              <a:gd name="T45" fmla="*/ 116 h 542"/>
              <a:gd name="T46" fmla="*/ 147 w 542"/>
              <a:gd name="T47" fmla="*/ 62 h 542"/>
              <a:gd name="T48" fmla="*/ 242 w 542"/>
              <a:gd name="T49" fmla="*/ 53 h 542"/>
              <a:gd name="T50" fmla="*/ 364 w 542"/>
              <a:gd name="T51" fmla="*/ 57 h 542"/>
              <a:gd name="T52" fmla="*/ 437 w 542"/>
              <a:gd name="T53" fmla="*/ 81 h 542"/>
              <a:gd name="T54" fmla="*/ 482 w 542"/>
              <a:gd name="T55" fmla="*/ 218 h 542"/>
              <a:gd name="T56" fmla="*/ 505 w 542"/>
              <a:gd name="T57" fmla="*/ 269 h 542"/>
              <a:gd name="T58" fmla="*/ 498 w 542"/>
              <a:gd name="T59" fmla="*/ 353 h 542"/>
              <a:gd name="T60" fmla="*/ 398 w 542"/>
              <a:gd name="T61" fmla="*/ 448 h 542"/>
              <a:gd name="T62" fmla="*/ 359 w 542"/>
              <a:gd name="T63" fmla="*/ 495 h 542"/>
              <a:gd name="T64" fmla="*/ 265 w 542"/>
              <a:gd name="T65" fmla="*/ 524 h 542"/>
              <a:gd name="T66" fmla="*/ 462 w 542"/>
              <a:gd name="T67" fmla="*/ 452 h 542"/>
              <a:gd name="T68" fmla="*/ 503 w 542"/>
              <a:gd name="T69" fmla="*/ 351 h 542"/>
              <a:gd name="T70" fmla="*/ 17 w 542"/>
              <a:gd name="T71" fmla="*/ 349 h 542"/>
              <a:gd name="T72" fmla="*/ 35 w 542"/>
              <a:gd name="T73" fmla="*/ 376 h 542"/>
              <a:gd name="T74" fmla="*/ 516 w 542"/>
              <a:gd name="T75" fmla="*/ 278 h 542"/>
              <a:gd name="T76" fmla="*/ 492 w 542"/>
              <a:gd name="T77" fmla="*/ 335 h 542"/>
              <a:gd name="T78" fmla="*/ 14 w 542"/>
              <a:gd name="T79" fmla="*/ 281 h 542"/>
              <a:gd name="T80" fmla="*/ 493 w 542"/>
              <a:gd name="T81" fmla="*/ 269 h 542"/>
              <a:gd name="T82" fmla="*/ 499 w 542"/>
              <a:gd name="T83" fmla="*/ 256 h 542"/>
              <a:gd name="T84" fmla="*/ 508 w 542"/>
              <a:gd name="T85" fmla="*/ 157 h 542"/>
              <a:gd name="T86" fmla="*/ 438 w 542"/>
              <a:gd name="T87" fmla="*/ 76 h 542"/>
              <a:gd name="T88" fmla="*/ 457 w 542"/>
              <a:gd name="T89" fmla="*/ 138 h 542"/>
              <a:gd name="T90" fmla="*/ 386 w 542"/>
              <a:gd name="T91" fmla="*/ 70 h 542"/>
              <a:gd name="T92" fmla="*/ 298 w 542"/>
              <a:gd name="T93" fmla="*/ 14 h 542"/>
              <a:gd name="T94" fmla="*/ 360 w 542"/>
              <a:gd name="T95" fmla="*/ 60 h 542"/>
              <a:gd name="T96" fmla="*/ 254 w 542"/>
              <a:gd name="T97" fmla="*/ 40 h 542"/>
              <a:gd name="T98" fmla="*/ 145 w 542"/>
              <a:gd name="T99" fmla="*/ 59 h 542"/>
              <a:gd name="T100" fmla="*/ 180 w 542"/>
              <a:gd name="T101" fmla="*/ 65 h 542"/>
              <a:gd name="T102" fmla="*/ 124 w 542"/>
              <a:gd name="T103" fmla="*/ 102 h 542"/>
              <a:gd name="T104" fmla="*/ 92 w 542"/>
              <a:gd name="T105" fmla="*/ 126 h 542"/>
              <a:gd name="T106" fmla="*/ 14 w 542"/>
              <a:gd name="T107" fmla="*/ 251 h 542"/>
              <a:gd name="T108" fmla="*/ 17 w 542"/>
              <a:gd name="T109" fmla="*/ 223 h 542"/>
              <a:gd name="T110" fmla="*/ 60 w 542"/>
              <a:gd name="T111" fmla="*/ 364 h 542"/>
              <a:gd name="T112" fmla="*/ 127 w 542"/>
              <a:gd name="T113" fmla="*/ 451 h 542"/>
              <a:gd name="T114" fmla="*/ 145 w 542"/>
              <a:gd name="T115" fmla="*/ 495 h 542"/>
              <a:gd name="T116" fmla="*/ 327 w 542"/>
              <a:gd name="T117" fmla="*/ 487 h 542"/>
              <a:gd name="T118" fmla="*/ 185 w 542"/>
              <a:gd name="T119" fmla="*/ 485 h 542"/>
              <a:gd name="T120" fmla="*/ 217 w 542"/>
              <a:gd name="T121" fmla="*/ 521 h 542"/>
              <a:gd name="T122" fmla="*/ 260 w 542"/>
              <a:gd name="T123" fmla="*/ 527 h 5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542" h="542">
                <a:moveTo>
                  <a:pt x="310" y="536"/>
                </a:moveTo>
                <a:cubicBezTo>
                  <a:pt x="312" y="535"/>
                  <a:pt x="312" y="535"/>
                  <a:pt x="312" y="535"/>
                </a:cubicBezTo>
                <a:cubicBezTo>
                  <a:pt x="310" y="520"/>
                  <a:pt x="310" y="520"/>
                  <a:pt x="310" y="520"/>
                </a:cubicBezTo>
                <a:cubicBezTo>
                  <a:pt x="308" y="520"/>
                  <a:pt x="308" y="520"/>
                  <a:pt x="308" y="520"/>
                </a:cubicBezTo>
                <a:cubicBezTo>
                  <a:pt x="308" y="521"/>
                  <a:pt x="300" y="521"/>
                  <a:pt x="294" y="522"/>
                </a:cubicBezTo>
                <a:cubicBezTo>
                  <a:pt x="294" y="521"/>
                  <a:pt x="294" y="519"/>
                  <a:pt x="294" y="515"/>
                </a:cubicBezTo>
                <a:cubicBezTo>
                  <a:pt x="301" y="515"/>
                  <a:pt x="307" y="513"/>
                  <a:pt x="307" y="513"/>
                </a:cubicBezTo>
                <a:cubicBezTo>
                  <a:pt x="310" y="513"/>
                  <a:pt x="310" y="513"/>
                  <a:pt x="310" y="513"/>
                </a:cubicBezTo>
                <a:cubicBezTo>
                  <a:pt x="310" y="513"/>
                  <a:pt x="308" y="505"/>
                  <a:pt x="307" y="502"/>
                </a:cubicBezTo>
                <a:cubicBezTo>
                  <a:pt x="310" y="502"/>
                  <a:pt x="314" y="501"/>
                  <a:pt x="317" y="501"/>
                </a:cubicBezTo>
                <a:cubicBezTo>
                  <a:pt x="319" y="511"/>
                  <a:pt x="323" y="528"/>
                  <a:pt x="323" y="531"/>
                </a:cubicBezTo>
                <a:cubicBezTo>
                  <a:pt x="324" y="533"/>
                  <a:pt x="324" y="533"/>
                  <a:pt x="324" y="533"/>
                </a:cubicBezTo>
                <a:cubicBezTo>
                  <a:pt x="326" y="533"/>
                  <a:pt x="326" y="533"/>
                  <a:pt x="326" y="533"/>
                </a:cubicBezTo>
                <a:cubicBezTo>
                  <a:pt x="326" y="533"/>
                  <a:pt x="358" y="527"/>
                  <a:pt x="386" y="512"/>
                </a:cubicBezTo>
                <a:cubicBezTo>
                  <a:pt x="388" y="511"/>
                  <a:pt x="388" y="511"/>
                  <a:pt x="388" y="511"/>
                </a:cubicBezTo>
                <a:cubicBezTo>
                  <a:pt x="382" y="497"/>
                  <a:pt x="382" y="497"/>
                  <a:pt x="382" y="497"/>
                </a:cubicBezTo>
                <a:cubicBezTo>
                  <a:pt x="380" y="498"/>
                  <a:pt x="380" y="498"/>
                  <a:pt x="380" y="498"/>
                </a:cubicBezTo>
                <a:cubicBezTo>
                  <a:pt x="380" y="498"/>
                  <a:pt x="372" y="501"/>
                  <a:pt x="367" y="503"/>
                </a:cubicBezTo>
                <a:cubicBezTo>
                  <a:pt x="367" y="502"/>
                  <a:pt x="366" y="500"/>
                  <a:pt x="365" y="497"/>
                </a:cubicBezTo>
                <a:cubicBezTo>
                  <a:pt x="371" y="494"/>
                  <a:pt x="377" y="492"/>
                  <a:pt x="377" y="491"/>
                </a:cubicBezTo>
                <a:cubicBezTo>
                  <a:pt x="379" y="490"/>
                  <a:pt x="379" y="490"/>
                  <a:pt x="379" y="490"/>
                </a:cubicBezTo>
                <a:cubicBezTo>
                  <a:pt x="379" y="490"/>
                  <a:pt x="375" y="483"/>
                  <a:pt x="374" y="481"/>
                </a:cubicBezTo>
                <a:cubicBezTo>
                  <a:pt x="376" y="480"/>
                  <a:pt x="380" y="478"/>
                  <a:pt x="382" y="477"/>
                </a:cubicBezTo>
                <a:cubicBezTo>
                  <a:pt x="388" y="486"/>
                  <a:pt x="396" y="501"/>
                  <a:pt x="397" y="504"/>
                </a:cubicBezTo>
                <a:cubicBezTo>
                  <a:pt x="398" y="506"/>
                  <a:pt x="398" y="506"/>
                  <a:pt x="398" y="506"/>
                </a:cubicBezTo>
                <a:cubicBezTo>
                  <a:pt x="400" y="505"/>
                  <a:pt x="400" y="505"/>
                  <a:pt x="400" y="505"/>
                </a:cubicBezTo>
                <a:cubicBezTo>
                  <a:pt x="401" y="505"/>
                  <a:pt x="430" y="490"/>
                  <a:pt x="452" y="467"/>
                </a:cubicBezTo>
                <a:cubicBezTo>
                  <a:pt x="453" y="465"/>
                  <a:pt x="453" y="465"/>
                  <a:pt x="453" y="465"/>
                </a:cubicBezTo>
                <a:cubicBezTo>
                  <a:pt x="443" y="454"/>
                  <a:pt x="443" y="454"/>
                  <a:pt x="443" y="454"/>
                </a:cubicBezTo>
                <a:cubicBezTo>
                  <a:pt x="441" y="455"/>
                  <a:pt x="441" y="455"/>
                  <a:pt x="441" y="455"/>
                </a:cubicBezTo>
                <a:cubicBezTo>
                  <a:pt x="441" y="456"/>
                  <a:pt x="435" y="461"/>
                  <a:pt x="431" y="465"/>
                </a:cubicBezTo>
                <a:cubicBezTo>
                  <a:pt x="430" y="464"/>
                  <a:pt x="429" y="462"/>
                  <a:pt x="427" y="459"/>
                </a:cubicBezTo>
                <a:cubicBezTo>
                  <a:pt x="432" y="455"/>
                  <a:pt x="436" y="450"/>
                  <a:pt x="437" y="450"/>
                </a:cubicBezTo>
                <a:cubicBezTo>
                  <a:pt x="438" y="448"/>
                  <a:pt x="438" y="448"/>
                  <a:pt x="438" y="448"/>
                </a:cubicBezTo>
                <a:cubicBezTo>
                  <a:pt x="438" y="448"/>
                  <a:pt x="432" y="443"/>
                  <a:pt x="430" y="441"/>
                </a:cubicBezTo>
                <a:cubicBezTo>
                  <a:pt x="432" y="439"/>
                  <a:pt x="435" y="437"/>
                  <a:pt x="437" y="434"/>
                </a:cubicBezTo>
                <a:cubicBezTo>
                  <a:pt x="445" y="442"/>
                  <a:pt x="458" y="454"/>
                  <a:pt x="460" y="456"/>
                </a:cubicBezTo>
                <a:cubicBezTo>
                  <a:pt x="462" y="458"/>
                  <a:pt x="462" y="458"/>
                  <a:pt x="462" y="458"/>
                </a:cubicBezTo>
                <a:cubicBezTo>
                  <a:pt x="463" y="456"/>
                  <a:pt x="463" y="456"/>
                  <a:pt x="463" y="456"/>
                </a:cubicBezTo>
                <a:cubicBezTo>
                  <a:pt x="464" y="456"/>
                  <a:pt x="488" y="434"/>
                  <a:pt x="502" y="405"/>
                </a:cubicBezTo>
                <a:cubicBezTo>
                  <a:pt x="503" y="404"/>
                  <a:pt x="503" y="404"/>
                  <a:pt x="503" y="404"/>
                </a:cubicBezTo>
                <a:cubicBezTo>
                  <a:pt x="490" y="396"/>
                  <a:pt x="490" y="396"/>
                  <a:pt x="490" y="396"/>
                </a:cubicBezTo>
                <a:cubicBezTo>
                  <a:pt x="489" y="397"/>
                  <a:pt x="489" y="397"/>
                  <a:pt x="489" y="397"/>
                </a:cubicBezTo>
                <a:cubicBezTo>
                  <a:pt x="489" y="398"/>
                  <a:pt x="485" y="404"/>
                  <a:pt x="482" y="409"/>
                </a:cubicBezTo>
                <a:cubicBezTo>
                  <a:pt x="481" y="408"/>
                  <a:pt x="479" y="407"/>
                  <a:pt x="476" y="405"/>
                </a:cubicBezTo>
                <a:cubicBezTo>
                  <a:pt x="480" y="399"/>
                  <a:pt x="483" y="394"/>
                  <a:pt x="483" y="394"/>
                </a:cubicBezTo>
                <a:cubicBezTo>
                  <a:pt x="484" y="392"/>
                  <a:pt x="484" y="392"/>
                  <a:pt x="484" y="392"/>
                </a:cubicBezTo>
                <a:cubicBezTo>
                  <a:pt x="484" y="392"/>
                  <a:pt x="477" y="388"/>
                  <a:pt x="474" y="387"/>
                </a:cubicBezTo>
                <a:cubicBezTo>
                  <a:pt x="476" y="385"/>
                  <a:pt x="478" y="381"/>
                  <a:pt x="479" y="378"/>
                </a:cubicBezTo>
                <a:cubicBezTo>
                  <a:pt x="488" y="382"/>
                  <a:pt x="505" y="390"/>
                  <a:pt x="508" y="392"/>
                </a:cubicBezTo>
                <a:cubicBezTo>
                  <a:pt x="510" y="393"/>
                  <a:pt x="510" y="393"/>
                  <a:pt x="510" y="393"/>
                </a:cubicBezTo>
                <a:cubicBezTo>
                  <a:pt x="511" y="391"/>
                  <a:pt x="511" y="391"/>
                  <a:pt x="511" y="391"/>
                </a:cubicBezTo>
                <a:cubicBezTo>
                  <a:pt x="511" y="391"/>
                  <a:pt x="527" y="361"/>
                  <a:pt x="531" y="329"/>
                </a:cubicBezTo>
                <a:cubicBezTo>
                  <a:pt x="532" y="327"/>
                  <a:pt x="532" y="327"/>
                  <a:pt x="532" y="327"/>
                </a:cubicBezTo>
                <a:cubicBezTo>
                  <a:pt x="517" y="324"/>
                  <a:pt x="517" y="324"/>
                  <a:pt x="517" y="324"/>
                </a:cubicBezTo>
                <a:cubicBezTo>
                  <a:pt x="517" y="326"/>
                  <a:pt x="517" y="326"/>
                  <a:pt x="517" y="326"/>
                </a:cubicBezTo>
                <a:cubicBezTo>
                  <a:pt x="516" y="326"/>
                  <a:pt x="514" y="334"/>
                  <a:pt x="513" y="339"/>
                </a:cubicBezTo>
                <a:cubicBezTo>
                  <a:pt x="512" y="339"/>
                  <a:pt x="510" y="338"/>
                  <a:pt x="507" y="337"/>
                </a:cubicBezTo>
                <a:cubicBezTo>
                  <a:pt x="508" y="331"/>
                  <a:pt x="510" y="324"/>
                  <a:pt x="510" y="324"/>
                </a:cubicBezTo>
                <a:cubicBezTo>
                  <a:pt x="510" y="322"/>
                  <a:pt x="510" y="322"/>
                  <a:pt x="510" y="322"/>
                </a:cubicBezTo>
                <a:cubicBezTo>
                  <a:pt x="510" y="322"/>
                  <a:pt x="502" y="321"/>
                  <a:pt x="499" y="320"/>
                </a:cubicBezTo>
                <a:cubicBezTo>
                  <a:pt x="500" y="318"/>
                  <a:pt x="501" y="314"/>
                  <a:pt x="501" y="311"/>
                </a:cubicBezTo>
                <a:cubicBezTo>
                  <a:pt x="511" y="312"/>
                  <a:pt x="530" y="314"/>
                  <a:pt x="533" y="315"/>
                </a:cubicBezTo>
                <a:cubicBezTo>
                  <a:pt x="535" y="316"/>
                  <a:pt x="535" y="316"/>
                  <a:pt x="535" y="316"/>
                </a:cubicBezTo>
                <a:cubicBezTo>
                  <a:pt x="535" y="313"/>
                  <a:pt x="535" y="313"/>
                  <a:pt x="535" y="313"/>
                </a:cubicBezTo>
                <a:cubicBezTo>
                  <a:pt x="535" y="313"/>
                  <a:pt x="542" y="280"/>
                  <a:pt x="537" y="249"/>
                </a:cubicBezTo>
                <a:cubicBezTo>
                  <a:pt x="536" y="247"/>
                  <a:pt x="536" y="247"/>
                  <a:pt x="536" y="247"/>
                </a:cubicBezTo>
                <a:cubicBezTo>
                  <a:pt x="521" y="248"/>
                  <a:pt x="521" y="248"/>
                  <a:pt x="521" y="248"/>
                </a:cubicBezTo>
                <a:cubicBezTo>
                  <a:pt x="521" y="250"/>
                  <a:pt x="521" y="250"/>
                  <a:pt x="521" y="250"/>
                </a:cubicBezTo>
                <a:cubicBezTo>
                  <a:pt x="521" y="251"/>
                  <a:pt x="522" y="259"/>
                  <a:pt x="522" y="264"/>
                </a:cubicBezTo>
                <a:cubicBezTo>
                  <a:pt x="521" y="264"/>
                  <a:pt x="519" y="264"/>
                  <a:pt x="516" y="264"/>
                </a:cubicBezTo>
                <a:cubicBezTo>
                  <a:pt x="515" y="258"/>
                  <a:pt x="514" y="251"/>
                  <a:pt x="514" y="251"/>
                </a:cubicBezTo>
                <a:cubicBezTo>
                  <a:pt x="514" y="249"/>
                  <a:pt x="514" y="249"/>
                  <a:pt x="514" y="249"/>
                </a:cubicBezTo>
                <a:cubicBezTo>
                  <a:pt x="514" y="249"/>
                  <a:pt x="506" y="250"/>
                  <a:pt x="503" y="250"/>
                </a:cubicBezTo>
                <a:cubicBezTo>
                  <a:pt x="503" y="248"/>
                  <a:pt x="503" y="244"/>
                  <a:pt x="502" y="241"/>
                </a:cubicBezTo>
                <a:cubicBezTo>
                  <a:pt x="513" y="239"/>
                  <a:pt x="531" y="236"/>
                  <a:pt x="534" y="236"/>
                </a:cubicBezTo>
                <a:cubicBezTo>
                  <a:pt x="536" y="236"/>
                  <a:pt x="536" y="236"/>
                  <a:pt x="536" y="236"/>
                </a:cubicBezTo>
                <a:cubicBezTo>
                  <a:pt x="536" y="233"/>
                  <a:pt x="536" y="233"/>
                  <a:pt x="536" y="233"/>
                </a:cubicBezTo>
                <a:cubicBezTo>
                  <a:pt x="536" y="233"/>
                  <a:pt x="533" y="201"/>
                  <a:pt x="518" y="172"/>
                </a:cubicBezTo>
                <a:cubicBezTo>
                  <a:pt x="518" y="170"/>
                  <a:pt x="518" y="170"/>
                  <a:pt x="518" y="170"/>
                </a:cubicBezTo>
                <a:cubicBezTo>
                  <a:pt x="504" y="176"/>
                  <a:pt x="504" y="176"/>
                  <a:pt x="504" y="176"/>
                </a:cubicBezTo>
                <a:cubicBezTo>
                  <a:pt x="504" y="178"/>
                  <a:pt x="504" y="178"/>
                  <a:pt x="504" y="178"/>
                </a:cubicBezTo>
                <a:cubicBezTo>
                  <a:pt x="504" y="178"/>
                  <a:pt x="507" y="186"/>
                  <a:pt x="509" y="191"/>
                </a:cubicBezTo>
                <a:cubicBezTo>
                  <a:pt x="508" y="191"/>
                  <a:pt x="506" y="192"/>
                  <a:pt x="503" y="193"/>
                </a:cubicBezTo>
                <a:cubicBezTo>
                  <a:pt x="500" y="186"/>
                  <a:pt x="498" y="181"/>
                  <a:pt x="498" y="180"/>
                </a:cubicBezTo>
                <a:cubicBezTo>
                  <a:pt x="497" y="178"/>
                  <a:pt x="497" y="178"/>
                  <a:pt x="497" y="178"/>
                </a:cubicBezTo>
                <a:cubicBezTo>
                  <a:pt x="497" y="178"/>
                  <a:pt x="489" y="182"/>
                  <a:pt x="487" y="183"/>
                </a:cubicBezTo>
                <a:cubicBezTo>
                  <a:pt x="486" y="181"/>
                  <a:pt x="484" y="177"/>
                  <a:pt x="483" y="174"/>
                </a:cubicBezTo>
                <a:cubicBezTo>
                  <a:pt x="492" y="170"/>
                  <a:pt x="509" y="161"/>
                  <a:pt x="511" y="160"/>
                </a:cubicBezTo>
                <a:cubicBezTo>
                  <a:pt x="513" y="159"/>
                  <a:pt x="513" y="159"/>
                  <a:pt x="513" y="159"/>
                </a:cubicBezTo>
                <a:cubicBezTo>
                  <a:pt x="513" y="157"/>
                  <a:pt x="513" y="157"/>
                  <a:pt x="513" y="157"/>
                </a:cubicBezTo>
                <a:cubicBezTo>
                  <a:pt x="512" y="156"/>
                  <a:pt x="499" y="126"/>
                  <a:pt x="477" y="103"/>
                </a:cubicBezTo>
                <a:cubicBezTo>
                  <a:pt x="475" y="101"/>
                  <a:pt x="475" y="101"/>
                  <a:pt x="475" y="101"/>
                </a:cubicBezTo>
                <a:cubicBezTo>
                  <a:pt x="464" y="111"/>
                  <a:pt x="464" y="111"/>
                  <a:pt x="464" y="111"/>
                </a:cubicBezTo>
                <a:cubicBezTo>
                  <a:pt x="465" y="113"/>
                  <a:pt x="465" y="113"/>
                  <a:pt x="465" y="113"/>
                </a:cubicBezTo>
                <a:cubicBezTo>
                  <a:pt x="465" y="113"/>
                  <a:pt x="470" y="119"/>
                  <a:pt x="474" y="124"/>
                </a:cubicBezTo>
                <a:cubicBezTo>
                  <a:pt x="473" y="124"/>
                  <a:pt x="471" y="126"/>
                  <a:pt x="468" y="127"/>
                </a:cubicBezTo>
                <a:cubicBezTo>
                  <a:pt x="464" y="122"/>
                  <a:pt x="460" y="117"/>
                  <a:pt x="459" y="117"/>
                </a:cubicBezTo>
                <a:cubicBezTo>
                  <a:pt x="458" y="115"/>
                  <a:pt x="458" y="115"/>
                  <a:pt x="458" y="115"/>
                </a:cubicBezTo>
                <a:cubicBezTo>
                  <a:pt x="458" y="115"/>
                  <a:pt x="452" y="121"/>
                  <a:pt x="450" y="123"/>
                </a:cubicBezTo>
                <a:cubicBezTo>
                  <a:pt x="449" y="121"/>
                  <a:pt x="446" y="118"/>
                  <a:pt x="444" y="116"/>
                </a:cubicBezTo>
                <a:cubicBezTo>
                  <a:pt x="452" y="108"/>
                  <a:pt x="465" y="96"/>
                  <a:pt x="467" y="94"/>
                </a:cubicBezTo>
                <a:cubicBezTo>
                  <a:pt x="469" y="93"/>
                  <a:pt x="469" y="93"/>
                  <a:pt x="469" y="93"/>
                </a:cubicBezTo>
                <a:cubicBezTo>
                  <a:pt x="467" y="91"/>
                  <a:pt x="467" y="91"/>
                  <a:pt x="467" y="91"/>
                </a:cubicBezTo>
                <a:cubicBezTo>
                  <a:pt x="467" y="91"/>
                  <a:pt x="447" y="65"/>
                  <a:pt x="419" y="49"/>
                </a:cubicBezTo>
                <a:cubicBezTo>
                  <a:pt x="418" y="48"/>
                  <a:pt x="418" y="48"/>
                  <a:pt x="418" y="48"/>
                </a:cubicBezTo>
                <a:cubicBezTo>
                  <a:pt x="409" y="60"/>
                  <a:pt x="409" y="60"/>
                  <a:pt x="409" y="60"/>
                </a:cubicBezTo>
                <a:cubicBezTo>
                  <a:pt x="411" y="61"/>
                  <a:pt x="411" y="61"/>
                  <a:pt x="411" y="61"/>
                </a:cubicBezTo>
                <a:cubicBezTo>
                  <a:pt x="411" y="62"/>
                  <a:pt x="417" y="67"/>
                  <a:pt x="422" y="70"/>
                </a:cubicBezTo>
                <a:cubicBezTo>
                  <a:pt x="421" y="71"/>
                  <a:pt x="420" y="72"/>
                  <a:pt x="418" y="75"/>
                </a:cubicBezTo>
                <a:cubicBezTo>
                  <a:pt x="412" y="71"/>
                  <a:pt x="407" y="67"/>
                  <a:pt x="406" y="67"/>
                </a:cubicBezTo>
                <a:cubicBezTo>
                  <a:pt x="404" y="66"/>
                  <a:pt x="404" y="66"/>
                  <a:pt x="404" y="66"/>
                </a:cubicBezTo>
                <a:cubicBezTo>
                  <a:pt x="404" y="66"/>
                  <a:pt x="400" y="73"/>
                  <a:pt x="399" y="75"/>
                </a:cubicBezTo>
                <a:cubicBezTo>
                  <a:pt x="397" y="74"/>
                  <a:pt x="394" y="72"/>
                  <a:pt x="391" y="70"/>
                </a:cubicBezTo>
                <a:cubicBezTo>
                  <a:pt x="396" y="61"/>
                  <a:pt x="405" y="45"/>
                  <a:pt x="407" y="43"/>
                </a:cubicBezTo>
                <a:cubicBezTo>
                  <a:pt x="408" y="41"/>
                  <a:pt x="408" y="41"/>
                  <a:pt x="408" y="41"/>
                </a:cubicBezTo>
                <a:cubicBezTo>
                  <a:pt x="406" y="40"/>
                  <a:pt x="406" y="40"/>
                  <a:pt x="406" y="40"/>
                </a:cubicBezTo>
                <a:cubicBezTo>
                  <a:pt x="406" y="40"/>
                  <a:pt x="379" y="22"/>
                  <a:pt x="348" y="14"/>
                </a:cubicBezTo>
                <a:cubicBezTo>
                  <a:pt x="346" y="14"/>
                  <a:pt x="346" y="14"/>
                  <a:pt x="346" y="14"/>
                </a:cubicBezTo>
                <a:cubicBezTo>
                  <a:pt x="341" y="28"/>
                  <a:pt x="341" y="28"/>
                  <a:pt x="341" y="28"/>
                </a:cubicBezTo>
                <a:cubicBezTo>
                  <a:pt x="343" y="29"/>
                  <a:pt x="343" y="29"/>
                  <a:pt x="343" y="29"/>
                </a:cubicBezTo>
                <a:cubicBezTo>
                  <a:pt x="343" y="29"/>
                  <a:pt x="351" y="32"/>
                  <a:pt x="356" y="33"/>
                </a:cubicBezTo>
                <a:cubicBezTo>
                  <a:pt x="356" y="35"/>
                  <a:pt x="355" y="37"/>
                  <a:pt x="354" y="40"/>
                </a:cubicBezTo>
                <a:cubicBezTo>
                  <a:pt x="347" y="37"/>
                  <a:pt x="341" y="36"/>
                  <a:pt x="341" y="36"/>
                </a:cubicBezTo>
                <a:cubicBezTo>
                  <a:pt x="339" y="35"/>
                  <a:pt x="339" y="35"/>
                  <a:pt x="339" y="35"/>
                </a:cubicBezTo>
                <a:cubicBezTo>
                  <a:pt x="339" y="35"/>
                  <a:pt x="337" y="43"/>
                  <a:pt x="336" y="46"/>
                </a:cubicBezTo>
                <a:cubicBezTo>
                  <a:pt x="334" y="45"/>
                  <a:pt x="330" y="44"/>
                  <a:pt x="327" y="43"/>
                </a:cubicBezTo>
                <a:cubicBezTo>
                  <a:pt x="329" y="32"/>
                  <a:pt x="334" y="15"/>
                  <a:pt x="335" y="12"/>
                </a:cubicBezTo>
                <a:cubicBezTo>
                  <a:pt x="335" y="10"/>
                  <a:pt x="335" y="10"/>
                  <a:pt x="335" y="10"/>
                </a:cubicBezTo>
                <a:cubicBezTo>
                  <a:pt x="333" y="10"/>
                  <a:pt x="333" y="10"/>
                  <a:pt x="333" y="10"/>
                </a:cubicBezTo>
                <a:cubicBezTo>
                  <a:pt x="333" y="9"/>
                  <a:pt x="301" y="0"/>
                  <a:pt x="270" y="2"/>
                </a:cubicBezTo>
                <a:cubicBezTo>
                  <a:pt x="268" y="2"/>
                  <a:pt x="268" y="2"/>
                  <a:pt x="268" y="2"/>
                </a:cubicBezTo>
                <a:cubicBezTo>
                  <a:pt x="267" y="17"/>
                  <a:pt x="267" y="17"/>
                  <a:pt x="267" y="17"/>
                </a:cubicBezTo>
                <a:cubicBezTo>
                  <a:pt x="269" y="17"/>
                  <a:pt x="269" y="17"/>
                  <a:pt x="269" y="17"/>
                </a:cubicBezTo>
                <a:cubicBezTo>
                  <a:pt x="270" y="18"/>
                  <a:pt x="278" y="18"/>
                  <a:pt x="283" y="18"/>
                </a:cubicBezTo>
                <a:cubicBezTo>
                  <a:pt x="283" y="19"/>
                  <a:pt x="283" y="21"/>
                  <a:pt x="283" y="25"/>
                </a:cubicBezTo>
                <a:cubicBezTo>
                  <a:pt x="276" y="24"/>
                  <a:pt x="270" y="25"/>
                  <a:pt x="269" y="25"/>
                </a:cubicBezTo>
                <a:cubicBezTo>
                  <a:pt x="267" y="25"/>
                  <a:pt x="267" y="25"/>
                  <a:pt x="267" y="25"/>
                </a:cubicBezTo>
                <a:cubicBezTo>
                  <a:pt x="267" y="25"/>
                  <a:pt x="267" y="33"/>
                  <a:pt x="268" y="36"/>
                </a:cubicBezTo>
                <a:cubicBezTo>
                  <a:pt x="265" y="36"/>
                  <a:pt x="261" y="35"/>
                  <a:pt x="258" y="36"/>
                </a:cubicBezTo>
                <a:cubicBezTo>
                  <a:pt x="257" y="26"/>
                  <a:pt x="256" y="8"/>
                  <a:pt x="256" y="4"/>
                </a:cubicBezTo>
                <a:cubicBezTo>
                  <a:pt x="256" y="4"/>
                  <a:pt x="256" y="2"/>
                  <a:pt x="256" y="2"/>
                </a:cubicBezTo>
                <a:cubicBezTo>
                  <a:pt x="253" y="2"/>
                  <a:pt x="253" y="2"/>
                  <a:pt x="253" y="2"/>
                </a:cubicBezTo>
                <a:cubicBezTo>
                  <a:pt x="253" y="2"/>
                  <a:pt x="220" y="3"/>
                  <a:pt x="190" y="14"/>
                </a:cubicBezTo>
                <a:cubicBezTo>
                  <a:pt x="188" y="15"/>
                  <a:pt x="188" y="15"/>
                  <a:pt x="188" y="15"/>
                </a:cubicBezTo>
                <a:cubicBezTo>
                  <a:pt x="192" y="29"/>
                  <a:pt x="192" y="29"/>
                  <a:pt x="192" y="29"/>
                </a:cubicBezTo>
                <a:cubicBezTo>
                  <a:pt x="194" y="29"/>
                  <a:pt x="194" y="29"/>
                  <a:pt x="194" y="29"/>
                </a:cubicBezTo>
                <a:cubicBezTo>
                  <a:pt x="195" y="29"/>
                  <a:pt x="202" y="27"/>
                  <a:pt x="208" y="25"/>
                </a:cubicBezTo>
                <a:cubicBezTo>
                  <a:pt x="208" y="26"/>
                  <a:pt x="209" y="29"/>
                  <a:pt x="209" y="32"/>
                </a:cubicBezTo>
                <a:cubicBezTo>
                  <a:pt x="203" y="34"/>
                  <a:pt x="197" y="36"/>
                  <a:pt x="196" y="36"/>
                </a:cubicBezTo>
                <a:cubicBezTo>
                  <a:pt x="194" y="37"/>
                  <a:pt x="194" y="37"/>
                  <a:pt x="194" y="37"/>
                </a:cubicBezTo>
                <a:cubicBezTo>
                  <a:pt x="194" y="37"/>
                  <a:pt x="197" y="44"/>
                  <a:pt x="198" y="47"/>
                </a:cubicBezTo>
                <a:cubicBezTo>
                  <a:pt x="196" y="47"/>
                  <a:pt x="192" y="49"/>
                  <a:pt x="189" y="50"/>
                </a:cubicBezTo>
                <a:cubicBezTo>
                  <a:pt x="185" y="41"/>
                  <a:pt x="178" y="23"/>
                  <a:pt x="177" y="21"/>
                </a:cubicBezTo>
                <a:cubicBezTo>
                  <a:pt x="176" y="19"/>
                  <a:pt x="176" y="19"/>
                  <a:pt x="176" y="19"/>
                </a:cubicBezTo>
                <a:cubicBezTo>
                  <a:pt x="174" y="19"/>
                  <a:pt x="174" y="19"/>
                  <a:pt x="174" y="19"/>
                </a:cubicBezTo>
                <a:cubicBezTo>
                  <a:pt x="174" y="19"/>
                  <a:pt x="142" y="30"/>
                  <a:pt x="118" y="50"/>
                </a:cubicBezTo>
                <a:cubicBezTo>
                  <a:pt x="116" y="52"/>
                  <a:pt x="116" y="52"/>
                  <a:pt x="116" y="52"/>
                </a:cubicBezTo>
                <a:cubicBezTo>
                  <a:pt x="124" y="64"/>
                  <a:pt x="124" y="64"/>
                  <a:pt x="124" y="64"/>
                </a:cubicBezTo>
                <a:cubicBezTo>
                  <a:pt x="126" y="63"/>
                  <a:pt x="126" y="63"/>
                  <a:pt x="126" y="63"/>
                </a:cubicBezTo>
                <a:cubicBezTo>
                  <a:pt x="127" y="63"/>
                  <a:pt x="133" y="59"/>
                  <a:pt x="138" y="55"/>
                </a:cubicBezTo>
                <a:cubicBezTo>
                  <a:pt x="139" y="56"/>
                  <a:pt x="140" y="58"/>
                  <a:pt x="141" y="61"/>
                </a:cubicBezTo>
                <a:cubicBezTo>
                  <a:pt x="136" y="65"/>
                  <a:pt x="131" y="69"/>
                  <a:pt x="130" y="69"/>
                </a:cubicBezTo>
                <a:cubicBezTo>
                  <a:pt x="128" y="70"/>
                  <a:pt x="128" y="70"/>
                  <a:pt x="128" y="70"/>
                </a:cubicBezTo>
                <a:cubicBezTo>
                  <a:pt x="128" y="70"/>
                  <a:pt x="133" y="77"/>
                  <a:pt x="135" y="79"/>
                </a:cubicBezTo>
                <a:cubicBezTo>
                  <a:pt x="133" y="80"/>
                  <a:pt x="130" y="82"/>
                  <a:pt x="127" y="84"/>
                </a:cubicBezTo>
                <a:cubicBezTo>
                  <a:pt x="121" y="76"/>
                  <a:pt x="109" y="62"/>
                  <a:pt x="108" y="60"/>
                </a:cubicBezTo>
                <a:cubicBezTo>
                  <a:pt x="107" y="58"/>
                  <a:pt x="107" y="58"/>
                  <a:pt x="107" y="58"/>
                </a:cubicBezTo>
                <a:cubicBezTo>
                  <a:pt x="105" y="59"/>
                  <a:pt x="105" y="59"/>
                  <a:pt x="105" y="59"/>
                </a:cubicBezTo>
                <a:cubicBezTo>
                  <a:pt x="105" y="60"/>
                  <a:pt x="78" y="79"/>
                  <a:pt x="60" y="105"/>
                </a:cubicBezTo>
                <a:cubicBezTo>
                  <a:pt x="59" y="107"/>
                  <a:pt x="59" y="107"/>
                  <a:pt x="59" y="107"/>
                </a:cubicBezTo>
                <a:cubicBezTo>
                  <a:pt x="71" y="116"/>
                  <a:pt x="71" y="116"/>
                  <a:pt x="71" y="116"/>
                </a:cubicBezTo>
                <a:cubicBezTo>
                  <a:pt x="72" y="115"/>
                  <a:pt x="72" y="115"/>
                  <a:pt x="72" y="115"/>
                </a:cubicBezTo>
                <a:cubicBezTo>
                  <a:pt x="72" y="114"/>
                  <a:pt x="78" y="108"/>
                  <a:pt x="81" y="104"/>
                </a:cubicBezTo>
                <a:cubicBezTo>
                  <a:pt x="82" y="105"/>
                  <a:pt x="84" y="106"/>
                  <a:pt x="86" y="108"/>
                </a:cubicBezTo>
                <a:cubicBezTo>
                  <a:pt x="82" y="114"/>
                  <a:pt x="78" y="119"/>
                  <a:pt x="78" y="119"/>
                </a:cubicBezTo>
                <a:cubicBezTo>
                  <a:pt x="76" y="121"/>
                  <a:pt x="76" y="121"/>
                  <a:pt x="76" y="121"/>
                </a:cubicBezTo>
                <a:cubicBezTo>
                  <a:pt x="76" y="121"/>
                  <a:pt x="83" y="126"/>
                  <a:pt x="85" y="127"/>
                </a:cubicBezTo>
                <a:cubicBezTo>
                  <a:pt x="84" y="129"/>
                  <a:pt x="81" y="132"/>
                  <a:pt x="79" y="135"/>
                </a:cubicBezTo>
                <a:cubicBezTo>
                  <a:pt x="70" y="129"/>
                  <a:pt x="56" y="119"/>
                  <a:pt x="54" y="117"/>
                </a:cubicBezTo>
                <a:cubicBezTo>
                  <a:pt x="52" y="116"/>
                  <a:pt x="52" y="116"/>
                  <a:pt x="52" y="116"/>
                </a:cubicBezTo>
                <a:cubicBezTo>
                  <a:pt x="50" y="117"/>
                  <a:pt x="50" y="117"/>
                  <a:pt x="50" y="117"/>
                </a:cubicBezTo>
                <a:cubicBezTo>
                  <a:pt x="50" y="118"/>
                  <a:pt x="30" y="143"/>
                  <a:pt x="20" y="174"/>
                </a:cubicBezTo>
                <a:cubicBezTo>
                  <a:pt x="19" y="176"/>
                  <a:pt x="19" y="176"/>
                  <a:pt x="19" y="176"/>
                </a:cubicBezTo>
                <a:cubicBezTo>
                  <a:pt x="33" y="181"/>
                  <a:pt x="33" y="181"/>
                  <a:pt x="33" y="181"/>
                </a:cubicBezTo>
                <a:cubicBezTo>
                  <a:pt x="34" y="180"/>
                  <a:pt x="34" y="180"/>
                  <a:pt x="34" y="180"/>
                </a:cubicBezTo>
                <a:cubicBezTo>
                  <a:pt x="34" y="179"/>
                  <a:pt x="38" y="172"/>
                  <a:pt x="40" y="167"/>
                </a:cubicBezTo>
                <a:cubicBezTo>
                  <a:pt x="41" y="167"/>
                  <a:pt x="43" y="168"/>
                  <a:pt x="46" y="170"/>
                </a:cubicBezTo>
                <a:cubicBezTo>
                  <a:pt x="43" y="176"/>
                  <a:pt x="41" y="182"/>
                  <a:pt x="41" y="182"/>
                </a:cubicBezTo>
                <a:cubicBezTo>
                  <a:pt x="40" y="184"/>
                  <a:pt x="40" y="184"/>
                  <a:pt x="40" y="184"/>
                </a:cubicBezTo>
                <a:cubicBezTo>
                  <a:pt x="40" y="184"/>
                  <a:pt x="48" y="187"/>
                  <a:pt x="50" y="188"/>
                </a:cubicBezTo>
                <a:cubicBezTo>
                  <a:pt x="49" y="190"/>
                  <a:pt x="48" y="194"/>
                  <a:pt x="47" y="197"/>
                </a:cubicBezTo>
                <a:cubicBezTo>
                  <a:pt x="38" y="194"/>
                  <a:pt x="20" y="189"/>
                  <a:pt x="17" y="188"/>
                </a:cubicBezTo>
                <a:cubicBezTo>
                  <a:pt x="15" y="187"/>
                  <a:pt x="15" y="187"/>
                  <a:pt x="15" y="187"/>
                </a:cubicBezTo>
                <a:cubicBezTo>
                  <a:pt x="14" y="189"/>
                  <a:pt x="14" y="189"/>
                  <a:pt x="14" y="189"/>
                </a:cubicBezTo>
                <a:cubicBezTo>
                  <a:pt x="14" y="189"/>
                  <a:pt x="3" y="221"/>
                  <a:pt x="3" y="253"/>
                </a:cubicBezTo>
                <a:cubicBezTo>
                  <a:pt x="3" y="255"/>
                  <a:pt x="3" y="255"/>
                  <a:pt x="3" y="255"/>
                </a:cubicBezTo>
                <a:cubicBezTo>
                  <a:pt x="18" y="256"/>
                  <a:pt x="18" y="256"/>
                  <a:pt x="18" y="256"/>
                </a:cubicBezTo>
                <a:cubicBezTo>
                  <a:pt x="18" y="254"/>
                  <a:pt x="18" y="254"/>
                  <a:pt x="18" y="254"/>
                </a:cubicBezTo>
                <a:cubicBezTo>
                  <a:pt x="18" y="254"/>
                  <a:pt x="19" y="246"/>
                  <a:pt x="20" y="240"/>
                </a:cubicBezTo>
                <a:cubicBezTo>
                  <a:pt x="21" y="240"/>
                  <a:pt x="23" y="241"/>
                  <a:pt x="26" y="241"/>
                </a:cubicBezTo>
                <a:cubicBezTo>
                  <a:pt x="26" y="248"/>
                  <a:pt x="25" y="254"/>
                  <a:pt x="25" y="255"/>
                </a:cubicBezTo>
                <a:cubicBezTo>
                  <a:pt x="25" y="257"/>
                  <a:pt x="25" y="257"/>
                  <a:pt x="25" y="257"/>
                </a:cubicBezTo>
                <a:cubicBezTo>
                  <a:pt x="25" y="257"/>
                  <a:pt x="33" y="257"/>
                  <a:pt x="36" y="257"/>
                </a:cubicBezTo>
                <a:cubicBezTo>
                  <a:pt x="36" y="259"/>
                  <a:pt x="36" y="263"/>
                  <a:pt x="36" y="266"/>
                </a:cubicBezTo>
                <a:cubicBezTo>
                  <a:pt x="25" y="266"/>
                  <a:pt x="7" y="266"/>
                  <a:pt x="4" y="266"/>
                </a:cubicBezTo>
                <a:cubicBezTo>
                  <a:pt x="2" y="266"/>
                  <a:pt x="2" y="266"/>
                  <a:pt x="2" y="266"/>
                </a:cubicBezTo>
                <a:cubicBezTo>
                  <a:pt x="2" y="268"/>
                  <a:pt x="2" y="268"/>
                  <a:pt x="2" y="268"/>
                </a:cubicBezTo>
                <a:cubicBezTo>
                  <a:pt x="2" y="269"/>
                  <a:pt x="0" y="301"/>
                  <a:pt x="9" y="332"/>
                </a:cubicBezTo>
                <a:cubicBezTo>
                  <a:pt x="10" y="334"/>
                  <a:pt x="10" y="334"/>
                  <a:pt x="10" y="334"/>
                </a:cubicBezTo>
                <a:cubicBezTo>
                  <a:pt x="25" y="331"/>
                  <a:pt x="25" y="331"/>
                  <a:pt x="25" y="331"/>
                </a:cubicBezTo>
                <a:cubicBezTo>
                  <a:pt x="24" y="329"/>
                  <a:pt x="24" y="329"/>
                  <a:pt x="24" y="329"/>
                </a:cubicBezTo>
                <a:cubicBezTo>
                  <a:pt x="24" y="328"/>
                  <a:pt x="23" y="320"/>
                  <a:pt x="22" y="315"/>
                </a:cubicBezTo>
                <a:cubicBezTo>
                  <a:pt x="23" y="315"/>
                  <a:pt x="25" y="314"/>
                  <a:pt x="28" y="314"/>
                </a:cubicBezTo>
                <a:cubicBezTo>
                  <a:pt x="30" y="321"/>
                  <a:pt x="31" y="327"/>
                  <a:pt x="31" y="327"/>
                </a:cubicBezTo>
                <a:cubicBezTo>
                  <a:pt x="32" y="329"/>
                  <a:pt x="32" y="329"/>
                  <a:pt x="32" y="329"/>
                </a:cubicBezTo>
                <a:cubicBezTo>
                  <a:pt x="32" y="329"/>
                  <a:pt x="40" y="327"/>
                  <a:pt x="42" y="326"/>
                </a:cubicBezTo>
                <a:cubicBezTo>
                  <a:pt x="43" y="329"/>
                  <a:pt x="44" y="333"/>
                  <a:pt x="44" y="336"/>
                </a:cubicBezTo>
                <a:cubicBezTo>
                  <a:pt x="36" y="338"/>
                  <a:pt x="17" y="344"/>
                  <a:pt x="14" y="345"/>
                </a:cubicBezTo>
                <a:cubicBezTo>
                  <a:pt x="12" y="345"/>
                  <a:pt x="12" y="345"/>
                  <a:pt x="12" y="345"/>
                </a:cubicBezTo>
                <a:cubicBezTo>
                  <a:pt x="13" y="348"/>
                  <a:pt x="13" y="348"/>
                  <a:pt x="13" y="348"/>
                </a:cubicBezTo>
                <a:cubicBezTo>
                  <a:pt x="13" y="348"/>
                  <a:pt x="21" y="380"/>
                  <a:pt x="40" y="406"/>
                </a:cubicBezTo>
                <a:cubicBezTo>
                  <a:pt x="41" y="408"/>
                  <a:pt x="41" y="408"/>
                  <a:pt x="41" y="408"/>
                </a:cubicBezTo>
                <a:cubicBezTo>
                  <a:pt x="54" y="400"/>
                  <a:pt x="54" y="400"/>
                  <a:pt x="54" y="400"/>
                </a:cubicBezTo>
                <a:cubicBezTo>
                  <a:pt x="53" y="399"/>
                  <a:pt x="53" y="399"/>
                  <a:pt x="53" y="399"/>
                </a:cubicBezTo>
                <a:cubicBezTo>
                  <a:pt x="52" y="398"/>
                  <a:pt x="49" y="391"/>
                  <a:pt x="46" y="386"/>
                </a:cubicBezTo>
                <a:cubicBezTo>
                  <a:pt x="47" y="386"/>
                  <a:pt x="49" y="385"/>
                  <a:pt x="52" y="383"/>
                </a:cubicBezTo>
                <a:cubicBezTo>
                  <a:pt x="55" y="389"/>
                  <a:pt x="59" y="395"/>
                  <a:pt x="59" y="395"/>
                </a:cubicBezTo>
                <a:cubicBezTo>
                  <a:pt x="60" y="397"/>
                  <a:pt x="60" y="397"/>
                  <a:pt x="60" y="397"/>
                </a:cubicBezTo>
                <a:cubicBezTo>
                  <a:pt x="60" y="397"/>
                  <a:pt x="67" y="392"/>
                  <a:pt x="69" y="391"/>
                </a:cubicBezTo>
                <a:cubicBezTo>
                  <a:pt x="70" y="393"/>
                  <a:pt x="72" y="396"/>
                  <a:pt x="74" y="399"/>
                </a:cubicBezTo>
                <a:cubicBezTo>
                  <a:pt x="66" y="404"/>
                  <a:pt x="51" y="416"/>
                  <a:pt x="48" y="417"/>
                </a:cubicBezTo>
                <a:cubicBezTo>
                  <a:pt x="46" y="418"/>
                  <a:pt x="46" y="418"/>
                  <a:pt x="46" y="418"/>
                </a:cubicBezTo>
                <a:cubicBezTo>
                  <a:pt x="48" y="420"/>
                  <a:pt x="48" y="420"/>
                  <a:pt x="48" y="420"/>
                </a:cubicBezTo>
                <a:cubicBezTo>
                  <a:pt x="48" y="420"/>
                  <a:pt x="65" y="449"/>
                  <a:pt x="90" y="468"/>
                </a:cubicBezTo>
                <a:cubicBezTo>
                  <a:pt x="92" y="470"/>
                  <a:pt x="92" y="470"/>
                  <a:pt x="92" y="470"/>
                </a:cubicBezTo>
                <a:cubicBezTo>
                  <a:pt x="102" y="459"/>
                  <a:pt x="102" y="459"/>
                  <a:pt x="102" y="459"/>
                </a:cubicBezTo>
                <a:cubicBezTo>
                  <a:pt x="101" y="457"/>
                  <a:pt x="101" y="457"/>
                  <a:pt x="101" y="457"/>
                </a:cubicBezTo>
                <a:cubicBezTo>
                  <a:pt x="100" y="457"/>
                  <a:pt x="95" y="451"/>
                  <a:pt x="91" y="447"/>
                </a:cubicBezTo>
                <a:cubicBezTo>
                  <a:pt x="91" y="447"/>
                  <a:pt x="93" y="445"/>
                  <a:pt x="95" y="443"/>
                </a:cubicBezTo>
                <a:cubicBezTo>
                  <a:pt x="100" y="448"/>
                  <a:pt x="105" y="452"/>
                  <a:pt x="106" y="452"/>
                </a:cubicBezTo>
                <a:cubicBezTo>
                  <a:pt x="107" y="454"/>
                  <a:pt x="107" y="454"/>
                  <a:pt x="107" y="454"/>
                </a:cubicBezTo>
                <a:cubicBezTo>
                  <a:pt x="107" y="454"/>
                  <a:pt x="112" y="447"/>
                  <a:pt x="114" y="445"/>
                </a:cubicBezTo>
                <a:cubicBezTo>
                  <a:pt x="116" y="447"/>
                  <a:pt x="119" y="449"/>
                  <a:pt x="121" y="451"/>
                </a:cubicBezTo>
                <a:cubicBezTo>
                  <a:pt x="115" y="460"/>
                  <a:pt x="104" y="474"/>
                  <a:pt x="102" y="476"/>
                </a:cubicBezTo>
                <a:cubicBezTo>
                  <a:pt x="100" y="477"/>
                  <a:pt x="100" y="477"/>
                  <a:pt x="100" y="477"/>
                </a:cubicBezTo>
                <a:cubicBezTo>
                  <a:pt x="102" y="479"/>
                  <a:pt x="102" y="479"/>
                  <a:pt x="102" y="479"/>
                </a:cubicBezTo>
                <a:cubicBezTo>
                  <a:pt x="102" y="479"/>
                  <a:pt x="127" y="501"/>
                  <a:pt x="156" y="513"/>
                </a:cubicBezTo>
                <a:cubicBezTo>
                  <a:pt x="158" y="514"/>
                  <a:pt x="158" y="514"/>
                  <a:pt x="158" y="514"/>
                </a:cubicBezTo>
                <a:cubicBezTo>
                  <a:pt x="165" y="500"/>
                  <a:pt x="165" y="500"/>
                  <a:pt x="165" y="500"/>
                </a:cubicBezTo>
                <a:cubicBezTo>
                  <a:pt x="163" y="499"/>
                  <a:pt x="163" y="499"/>
                  <a:pt x="163" y="499"/>
                </a:cubicBezTo>
                <a:cubicBezTo>
                  <a:pt x="163" y="499"/>
                  <a:pt x="156" y="495"/>
                  <a:pt x="151" y="493"/>
                </a:cubicBezTo>
                <a:cubicBezTo>
                  <a:pt x="152" y="492"/>
                  <a:pt x="153" y="490"/>
                  <a:pt x="154" y="487"/>
                </a:cubicBezTo>
                <a:cubicBezTo>
                  <a:pt x="160" y="490"/>
                  <a:pt x="166" y="493"/>
                  <a:pt x="167" y="493"/>
                </a:cubicBezTo>
                <a:cubicBezTo>
                  <a:pt x="169" y="494"/>
                  <a:pt x="169" y="494"/>
                  <a:pt x="169" y="494"/>
                </a:cubicBezTo>
                <a:cubicBezTo>
                  <a:pt x="169" y="494"/>
                  <a:pt x="172" y="487"/>
                  <a:pt x="173" y="484"/>
                </a:cubicBezTo>
                <a:cubicBezTo>
                  <a:pt x="175" y="485"/>
                  <a:pt x="179" y="487"/>
                  <a:pt x="181" y="488"/>
                </a:cubicBezTo>
                <a:cubicBezTo>
                  <a:pt x="179" y="494"/>
                  <a:pt x="170" y="514"/>
                  <a:pt x="169" y="516"/>
                </a:cubicBezTo>
                <a:cubicBezTo>
                  <a:pt x="168" y="518"/>
                  <a:pt x="168" y="518"/>
                  <a:pt x="168" y="518"/>
                </a:cubicBezTo>
                <a:cubicBezTo>
                  <a:pt x="170" y="519"/>
                  <a:pt x="170" y="519"/>
                  <a:pt x="170" y="519"/>
                </a:cubicBezTo>
                <a:cubicBezTo>
                  <a:pt x="170" y="519"/>
                  <a:pt x="200" y="532"/>
                  <a:pt x="231" y="535"/>
                </a:cubicBezTo>
                <a:cubicBezTo>
                  <a:pt x="233" y="535"/>
                  <a:pt x="233" y="535"/>
                  <a:pt x="233" y="535"/>
                </a:cubicBezTo>
                <a:cubicBezTo>
                  <a:pt x="236" y="520"/>
                  <a:pt x="236" y="520"/>
                  <a:pt x="236" y="520"/>
                </a:cubicBezTo>
                <a:cubicBezTo>
                  <a:pt x="234" y="520"/>
                  <a:pt x="234" y="520"/>
                  <a:pt x="234" y="520"/>
                </a:cubicBezTo>
                <a:cubicBezTo>
                  <a:pt x="233" y="520"/>
                  <a:pt x="226" y="518"/>
                  <a:pt x="220" y="517"/>
                </a:cubicBezTo>
                <a:cubicBezTo>
                  <a:pt x="220" y="516"/>
                  <a:pt x="221" y="514"/>
                  <a:pt x="222" y="511"/>
                </a:cubicBezTo>
                <a:cubicBezTo>
                  <a:pt x="228" y="512"/>
                  <a:pt x="235" y="512"/>
                  <a:pt x="235" y="513"/>
                </a:cubicBezTo>
                <a:cubicBezTo>
                  <a:pt x="237" y="513"/>
                  <a:pt x="237" y="513"/>
                  <a:pt x="237" y="513"/>
                </a:cubicBezTo>
                <a:cubicBezTo>
                  <a:pt x="237" y="513"/>
                  <a:pt x="238" y="505"/>
                  <a:pt x="238" y="502"/>
                </a:cubicBezTo>
                <a:cubicBezTo>
                  <a:pt x="241" y="502"/>
                  <a:pt x="245" y="503"/>
                  <a:pt x="248" y="503"/>
                </a:cubicBezTo>
                <a:cubicBezTo>
                  <a:pt x="247" y="514"/>
                  <a:pt x="245" y="532"/>
                  <a:pt x="245" y="535"/>
                </a:cubicBezTo>
                <a:cubicBezTo>
                  <a:pt x="244" y="537"/>
                  <a:pt x="244" y="537"/>
                  <a:pt x="244" y="537"/>
                </a:cubicBezTo>
                <a:cubicBezTo>
                  <a:pt x="247" y="537"/>
                  <a:pt x="247" y="537"/>
                  <a:pt x="247" y="537"/>
                </a:cubicBezTo>
                <a:cubicBezTo>
                  <a:pt x="247" y="537"/>
                  <a:pt x="279" y="542"/>
                  <a:pt x="310" y="536"/>
                </a:cubicBezTo>
                <a:cubicBezTo>
                  <a:pt x="310" y="536"/>
                  <a:pt x="310" y="536"/>
                  <a:pt x="310" y="536"/>
                </a:cubicBezTo>
                <a:close/>
                <a:moveTo>
                  <a:pt x="400" y="500"/>
                </a:moveTo>
                <a:cubicBezTo>
                  <a:pt x="397" y="493"/>
                  <a:pt x="386" y="474"/>
                  <a:pt x="385" y="473"/>
                </a:cubicBezTo>
                <a:cubicBezTo>
                  <a:pt x="384" y="471"/>
                  <a:pt x="384" y="471"/>
                  <a:pt x="384" y="471"/>
                </a:cubicBezTo>
                <a:cubicBezTo>
                  <a:pt x="382" y="472"/>
                  <a:pt x="382" y="472"/>
                  <a:pt x="382" y="472"/>
                </a:cubicBezTo>
                <a:cubicBezTo>
                  <a:pt x="378" y="474"/>
                  <a:pt x="370" y="478"/>
                  <a:pt x="370" y="478"/>
                </a:cubicBezTo>
                <a:cubicBezTo>
                  <a:pt x="367" y="479"/>
                  <a:pt x="367" y="479"/>
                  <a:pt x="367" y="479"/>
                </a:cubicBezTo>
                <a:cubicBezTo>
                  <a:pt x="367" y="479"/>
                  <a:pt x="372" y="486"/>
                  <a:pt x="373" y="488"/>
                </a:cubicBezTo>
                <a:cubicBezTo>
                  <a:pt x="371" y="490"/>
                  <a:pt x="367" y="491"/>
                  <a:pt x="363" y="493"/>
                </a:cubicBezTo>
                <a:cubicBezTo>
                  <a:pt x="362" y="489"/>
                  <a:pt x="359" y="484"/>
                  <a:pt x="359" y="484"/>
                </a:cubicBezTo>
                <a:cubicBezTo>
                  <a:pt x="358" y="484"/>
                  <a:pt x="358" y="484"/>
                  <a:pt x="358" y="484"/>
                </a:cubicBezTo>
                <a:cubicBezTo>
                  <a:pt x="357" y="484"/>
                  <a:pt x="351" y="485"/>
                  <a:pt x="346" y="487"/>
                </a:cubicBezTo>
                <a:cubicBezTo>
                  <a:pt x="345" y="485"/>
                  <a:pt x="345" y="483"/>
                  <a:pt x="344" y="481"/>
                </a:cubicBezTo>
                <a:cubicBezTo>
                  <a:pt x="350" y="478"/>
                  <a:pt x="371" y="471"/>
                  <a:pt x="388" y="460"/>
                </a:cubicBezTo>
                <a:cubicBezTo>
                  <a:pt x="390" y="463"/>
                  <a:pt x="406" y="488"/>
                  <a:pt x="406" y="488"/>
                </a:cubicBezTo>
                <a:cubicBezTo>
                  <a:pt x="407" y="487"/>
                  <a:pt x="407" y="487"/>
                  <a:pt x="407" y="487"/>
                </a:cubicBezTo>
                <a:cubicBezTo>
                  <a:pt x="415" y="484"/>
                  <a:pt x="421" y="479"/>
                  <a:pt x="421" y="479"/>
                </a:cubicBezTo>
                <a:cubicBezTo>
                  <a:pt x="422" y="477"/>
                  <a:pt x="422" y="477"/>
                  <a:pt x="422" y="477"/>
                </a:cubicBezTo>
                <a:cubicBezTo>
                  <a:pt x="422" y="477"/>
                  <a:pt x="418" y="470"/>
                  <a:pt x="416" y="468"/>
                </a:cubicBezTo>
                <a:cubicBezTo>
                  <a:pt x="418" y="467"/>
                  <a:pt x="421" y="465"/>
                  <a:pt x="423" y="462"/>
                </a:cubicBezTo>
                <a:cubicBezTo>
                  <a:pt x="426" y="465"/>
                  <a:pt x="430" y="471"/>
                  <a:pt x="430" y="471"/>
                </a:cubicBezTo>
                <a:cubicBezTo>
                  <a:pt x="432" y="469"/>
                  <a:pt x="432" y="469"/>
                  <a:pt x="432" y="469"/>
                </a:cubicBezTo>
                <a:cubicBezTo>
                  <a:pt x="435" y="467"/>
                  <a:pt x="440" y="462"/>
                  <a:pt x="442" y="460"/>
                </a:cubicBezTo>
                <a:cubicBezTo>
                  <a:pt x="444" y="461"/>
                  <a:pt x="446" y="464"/>
                  <a:pt x="447" y="465"/>
                </a:cubicBezTo>
                <a:cubicBezTo>
                  <a:pt x="429" y="484"/>
                  <a:pt x="407" y="497"/>
                  <a:pt x="400" y="500"/>
                </a:cubicBezTo>
                <a:cubicBezTo>
                  <a:pt x="400" y="500"/>
                  <a:pt x="400" y="500"/>
                  <a:pt x="400" y="500"/>
                </a:cubicBezTo>
                <a:close/>
                <a:moveTo>
                  <a:pt x="265" y="524"/>
                </a:moveTo>
                <a:cubicBezTo>
                  <a:pt x="265" y="520"/>
                  <a:pt x="266" y="489"/>
                  <a:pt x="266" y="489"/>
                </a:cubicBezTo>
                <a:cubicBezTo>
                  <a:pt x="264" y="489"/>
                  <a:pt x="264" y="489"/>
                  <a:pt x="264" y="489"/>
                </a:cubicBezTo>
                <a:cubicBezTo>
                  <a:pt x="239" y="489"/>
                  <a:pt x="213" y="481"/>
                  <a:pt x="213" y="481"/>
                </a:cubicBezTo>
                <a:cubicBezTo>
                  <a:pt x="211" y="480"/>
                  <a:pt x="211" y="480"/>
                  <a:pt x="211" y="480"/>
                </a:cubicBezTo>
                <a:cubicBezTo>
                  <a:pt x="207" y="495"/>
                  <a:pt x="207" y="495"/>
                  <a:pt x="207" y="495"/>
                </a:cubicBezTo>
                <a:cubicBezTo>
                  <a:pt x="209" y="495"/>
                  <a:pt x="209" y="495"/>
                  <a:pt x="209" y="495"/>
                </a:cubicBezTo>
                <a:cubicBezTo>
                  <a:pt x="212" y="496"/>
                  <a:pt x="217" y="498"/>
                  <a:pt x="220" y="499"/>
                </a:cubicBezTo>
                <a:cubicBezTo>
                  <a:pt x="220" y="500"/>
                  <a:pt x="219" y="502"/>
                  <a:pt x="218" y="506"/>
                </a:cubicBezTo>
                <a:cubicBezTo>
                  <a:pt x="214" y="505"/>
                  <a:pt x="210" y="504"/>
                  <a:pt x="207" y="503"/>
                </a:cubicBezTo>
                <a:cubicBezTo>
                  <a:pt x="205" y="502"/>
                  <a:pt x="205" y="502"/>
                  <a:pt x="205" y="502"/>
                </a:cubicBezTo>
                <a:cubicBezTo>
                  <a:pt x="205" y="502"/>
                  <a:pt x="203" y="511"/>
                  <a:pt x="202" y="514"/>
                </a:cubicBezTo>
                <a:cubicBezTo>
                  <a:pt x="200" y="513"/>
                  <a:pt x="195" y="512"/>
                  <a:pt x="191" y="510"/>
                </a:cubicBezTo>
                <a:cubicBezTo>
                  <a:pt x="193" y="507"/>
                  <a:pt x="203" y="479"/>
                  <a:pt x="203" y="479"/>
                </a:cubicBezTo>
                <a:cubicBezTo>
                  <a:pt x="201" y="478"/>
                  <a:pt x="201" y="478"/>
                  <a:pt x="201" y="478"/>
                </a:cubicBezTo>
                <a:cubicBezTo>
                  <a:pt x="177" y="471"/>
                  <a:pt x="155" y="456"/>
                  <a:pt x="155" y="456"/>
                </a:cubicBezTo>
                <a:cubicBezTo>
                  <a:pt x="153" y="455"/>
                  <a:pt x="153" y="455"/>
                  <a:pt x="153" y="455"/>
                </a:cubicBezTo>
                <a:cubicBezTo>
                  <a:pt x="145" y="468"/>
                  <a:pt x="145" y="468"/>
                  <a:pt x="145" y="468"/>
                </a:cubicBezTo>
                <a:cubicBezTo>
                  <a:pt x="147" y="469"/>
                  <a:pt x="147" y="469"/>
                  <a:pt x="147" y="469"/>
                </a:cubicBezTo>
                <a:cubicBezTo>
                  <a:pt x="150" y="470"/>
                  <a:pt x="154" y="474"/>
                  <a:pt x="156" y="475"/>
                </a:cubicBezTo>
                <a:cubicBezTo>
                  <a:pt x="156" y="476"/>
                  <a:pt x="154" y="479"/>
                  <a:pt x="153" y="481"/>
                </a:cubicBezTo>
                <a:cubicBezTo>
                  <a:pt x="149" y="479"/>
                  <a:pt x="145" y="477"/>
                  <a:pt x="143" y="476"/>
                </a:cubicBezTo>
                <a:cubicBezTo>
                  <a:pt x="141" y="474"/>
                  <a:pt x="141" y="474"/>
                  <a:pt x="141" y="474"/>
                </a:cubicBezTo>
                <a:cubicBezTo>
                  <a:pt x="141" y="474"/>
                  <a:pt x="136" y="482"/>
                  <a:pt x="135" y="484"/>
                </a:cubicBezTo>
                <a:cubicBezTo>
                  <a:pt x="133" y="483"/>
                  <a:pt x="129" y="480"/>
                  <a:pt x="126" y="477"/>
                </a:cubicBezTo>
                <a:cubicBezTo>
                  <a:pt x="128" y="474"/>
                  <a:pt x="145" y="450"/>
                  <a:pt x="145" y="450"/>
                </a:cubicBezTo>
                <a:cubicBezTo>
                  <a:pt x="143" y="448"/>
                  <a:pt x="143" y="448"/>
                  <a:pt x="143" y="448"/>
                </a:cubicBezTo>
                <a:cubicBezTo>
                  <a:pt x="123" y="435"/>
                  <a:pt x="105" y="413"/>
                  <a:pt x="105" y="413"/>
                </a:cubicBezTo>
                <a:cubicBezTo>
                  <a:pt x="103" y="411"/>
                  <a:pt x="103" y="411"/>
                  <a:pt x="103" y="411"/>
                </a:cubicBezTo>
                <a:cubicBezTo>
                  <a:pt x="92" y="422"/>
                  <a:pt x="92" y="422"/>
                  <a:pt x="92" y="422"/>
                </a:cubicBezTo>
                <a:cubicBezTo>
                  <a:pt x="93" y="423"/>
                  <a:pt x="93" y="423"/>
                  <a:pt x="93" y="423"/>
                </a:cubicBezTo>
                <a:cubicBezTo>
                  <a:pt x="96" y="425"/>
                  <a:pt x="99" y="430"/>
                  <a:pt x="100" y="432"/>
                </a:cubicBezTo>
                <a:cubicBezTo>
                  <a:pt x="100" y="433"/>
                  <a:pt x="98" y="435"/>
                  <a:pt x="95" y="437"/>
                </a:cubicBezTo>
                <a:cubicBezTo>
                  <a:pt x="92" y="434"/>
                  <a:pt x="89" y="431"/>
                  <a:pt x="88" y="429"/>
                </a:cubicBezTo>
                <a:cubicBezTo>
                  <a:pt x="86" y="427"/>
                  <a:pt x="86" y="427"/>
                  <a:pt x="86" y="427"/>
                </a:cubicBezTo>
                <a:cubicBezTo>
                  <a:pt x="86" y="427"/>
                  <a:pt x="79" y="433"/>
                  <a:pt x="77" y="435"/>
                </a:cubicBezTo>
                <a:cubicBezTo>
                  <a:pt x="76" y="433"/>
                  <a:pt x="73" y="429"/>
                  <a:pt x="70" y="426"/>
                </a:cubicBezTo>
                <a:cubicBezTo>
                  <a:pt x="73" y="424"/>
                  <a:pt x="97" y="404"/>
                  <a:pt x="97" y="404"/>
                </a:cubicBezTo>
                <a:cubicBezTo>
                  <a:pt x="96" y="403"/>
                  <a:pt x="96" y="403"/>
                  <a:pt x="96" y="403"/>
                </a:cubicBezTo>
                <a:cubicBezTo>
                  <a:pt x="80" y="384"/>
                  <a:pt x="69" y="358"/>
                  <a:pt x="69" y="357"/>
                </a:cubicBezTo>
                <a:cubicBezTo>
                  <a:pt x="68" y="355"/>
                  <a:pt x="68" y="355"/>
                  <a:pt x="68" y="355"/>
                </a:cubicBezTo>
                <a:cubicBezTo>
                  <a:pt x="54" y="362"/>
                  <a:pt x="54" y="362"/>
                  <a:pt x="54" y="362"/>
                </a:cubicBezTo>
                <a:cubicBezTo>
                  <a:pt x="55" y="364"/>
                  <a:pt x="55" y="364"/>
                  <a:pt x="55" y="364"/>
                </a:cubicBezTo>
                <a:cubicBezTo>
                  <a:pt x="57" y="366"/>
                  <a:pt x="59" y="372"/>
                  <a:pt x="60" y="375"/>
                </a:cubicBezTo>
                <a:cubicBezTo>
                  <a:pt x="59" y="375"/>
                  <a:pt x="56" y="376"/>
                  <a:pt x="53" y="378"/>
                </a:cubicBezTo>
                <a:cubicBezTo>
                  <a:pt x="51" y="374"/>
                  <a:pt x="49" y="370"/>
                  <a:pt x="48" y="368"/>
                </a:cubicBezTo>
                <a:cubicBezTo>
                  <a:pt x="48" y="366"/>
                  <a:pt x="48" y="366"/>
                  <a:pt x="48" y="366"/>
                </a:cubicBezTo>
                <a:cubicBezTo>
                  <a:pt x="48" y="366"/>
                  <a:pt x="39" y="369"/>
                  <a:pt x="37" y="370"/>
                </a:cubicBezTo>
                <a:cubicBezTo>
                  <a:pt x="36" y="368"/>
                  <a:pt x="34" y="364"/>
                  <a:pt x="33" y="360"/>
                </a:cubicBezTo>
                <a:cubicBezTo>
                  <a:pt x="36" y="358"/>
                  <a:pt x="65" y="347"/>
                  <a:pt x="65" y="347"/>
                </a:cubicBezTo>
                <a:cubicBezTo>
                  <a:pt x="64" y="345"/>
                  <a:pt x="64" y="345"/>
                  <a:pt x="64" y="345"/>
                </a:cubicBezTo>
                <a:cubicBezTo>
                  <a:pt x="55" y="322"/>
                  <a:pt x="53" y="295"/>
                  <a:pt x="53" y="295"/>
                </a:cubicBezTo>
                <a:cubicBezTo>
                  <a:pt x="53" y="292"/>
                  <a:pt x="53" y="292"/>
                  <a:pt x="53" y="292"/>
                </a:cubicBezTo>
                <a:cubicBezTo>
                  <a:pt x="38" y="294"/>
                  <a:pt x="38" y="294"/>
                  <a:pt x="38" y="294"/>
                </a:cubicBezTo>
                <a:cubicBezTo>
                  <a:pt x="38" y="297"/>
                  <a:pt x="38" y="297"/>
                  <a:pt x="38" y="297"/>
                </a:cubicBezTo>
                <a:cubicBezTo>
                  <a:pt x="38" y="299"/>
                  <a:pt x="39" y="304"/>
                  <a:pt x="39" y="307"/>
                </a:cubicBezTo>
                <a:cubicBezTo>
                  <a:pt x="39" y="308"/>
                  <a:pt x="39" y="308"/>
                  <a:pt x="39" y="308"/>
                </a:cubicBezTo>
                <a:cubicBezTo>
                  <a:pt x="37" y="308"/>
                  <a:pt x="35" y="309"/>
                  <a:pt x="32" y="309"/>
                </a:cubicBezTo>
                <a:cubicBezTo>
                  <a:pt x="31" y="305"/>
                  <a:pt x="30" y="301"/>
                  <a:pt x="30" y="298"/>
                </a:cubicBezTo>
                <a:cubicBezTo>
                  <a:pt x="30" y="296"/>
                  <a:pt x="30" y="296"/>
                  <a:pt x="30" y="296"/>
                </a:cubicBezTo>
                <a:cubicBezTo>
                  <a:pt x="30" y="296"/>
                  <a:pt x="21" y="296"/>
                  <a:pt x="18" y="297"/>
                </a:cubicBezTo>
                <a:cubicBezTo>
                  <a:pt x="18" y="295"/>
                  <a:pt x="18" y="292"/>
                  <a:pt x="18" y="288"/>
                </a:cubicBezTo>
                <a:cubicBezTo>
                  <a:pt x="18" y="287"/>
                  <a:pt x="18" y="286"/>
                  <a:pt x="18" y="285"/>
                </a:cubicBezTo>
                <a:cubicBezTo>
                  <a:pt x="21" y="285"/>
                  <a:pt x="52" y="284"/>
                  <a:pt x="52" y="284"/>
                </a:cubicBezTo>
                <a:cubicBezTo>
                  <a:pt x="52" y="281"/>
                  <a:pt x="52" y="281"/>
                  <a:pt x="52" y="281"/>
                </a:cubicBezTo>
                <a:cubicBezTo>
                  <a:pt x="51" y="278"/>
                  <a:pt x="51" y="274"/>
                  <a:pt x="51" y="271"/>
                </a:cubicBezTo>
                <a:cubicBezTo>
                  <a:pt x="51" y="250"/>
                  <a:pt x="55" y="230"/>
                  <a:pt x="55" y="230"/>
                </a:cubicBezTo>
                <a:cubicBezTo>
                  <a:pt x="56" y="227"/>
                  <a:pt x="56" y="227"/>
                  <a:pt x="56" y="227"/>
                </a:cubicBezTo>
                <a:cubicBezTo>
                  <a:pt x="41" y="225"/>
                  <a:pt x="41" y="225"/>
                  <a:pt x="41" y="225"/>
                </a:cubicBezTo>
                <a:cubicBezTo>
                  <a:pt x="40" y="227"/>
                  <a:pt x="40" y="227"/>
                  <a:pt x="40" y="227"/>
                </a:cubicBezTo>
                <a:cubicBezTo>
                  <a:pt x="40" y="230"/>
                  <a:pt x="39" y="236"/>
                  <a:pt x="38" y="238"/>
                </a:cubicBezTo>
                <a:cubicBezTo>
                  <a:pt x="37" y="238"/>
                  <a:pt x="34" y="238"/>
                  <a:pt x="31" y="237"/>
                </a:cubicBezTo>
                <a:cubicBezTo>
                  <a:pt x="31" y="233"/>
                  <a:pt x="32" y="229"/>
                  <a:pt x="32" y="226"/>
                </a:cubicBezTo>
                <a:cubicBezTo>
                  <a:pt x="33" y="224"/>
                  <a:pt x="33" y="224"/>
                  <a:pt x="33" y="224"/>
                </a:cubicBezTo>
                <a:cubicBezTo>
                  <a:pt x="33" y="224"/>
                  <a:pt x="24" y="222"/>
                  <a:pt x="22" y="222"/>
                </a:cubicBezTo>
                <a:cubicBezTo>
                  <a:pt x="22" y="219"/>
                  <a:pt x="23" y="215"/>
                  <a:pt x="24" y="211"/>
                </a:cubicBezTo>
                <a:cubicBezTo>
                  <a:pt x="28" y="212"/>
                  <a:pt x="57" y="218"/>
                  <a:pt x="57" y="218"/>
                </a:cubicBezTo>
                <a:cubicBezTo>
                  <a:pt x="57" y="216"/>
                  <a:pt x="57" y="216"/>
                  <a:pt x="57" y="216"/>
                </a:cubicBezTo>
                <a:cubicBezTo>
                  <a:pt x="63" y="192"/>
                  <a:pt x="77" y="168"/>
                  <a:pt x="77" y="168"/>
                </a:cubicBezTo>
                <a:cubicBezTo>
                  <a:pt x="78" y="166"/>
                  <a:pt x="78" y="166"/>
                  <a:pt x="78" y="166"/>
                </a:cubicBezTo>
                <a:cubicBezTo>
                  <a:pt x="65" y="159"/>
                  <a:pt x="65" y="159"/>
                  <a:pt x="65" y="159"/>
                </a:cubicBezTo>
                <a:cubicBezTo>
                  <a:pt x="64" y="161"/>
                  <a:pt x="64" y="161"/>
                  <a:pt x="64" y="161"/>
                </a:cubicBezTo>
                <a:cubicBezTo>
                  <a:pt x="62" y="164"/>
                  <a:pt x="59" y="168"/>
                  <a:pt x="58" y="171"/>
                </a:cubicBezTo>
                <a:cubicBezTo>
                  <a:pt x="57" y="170"/>
                  <a:pt x="54" y="169"/>
                  <a:pt x="51" y="168"/>
                </a:cubicBezTo>
                <a:cubicBezTo>
                  <a:pt x="53" y="164"/>
                  <a:pt x="55" y="160"/>
                  <a:pt x="56" y="158"/>
                </a:cubicBezTo>
                <a:cubicBezTo>
                  <a:pt x="57" y="156"/>
                  <a:pt x="57" y="156"/>
                  <a:pt x="57" y="156"/>
                </a:cubicBezTo>
                <a:cubicBezTo>
                  <a:pt x="57" y="156"/>
                  <a:pt x="50" y="151"/>
                  <a:pt x="47" y="150"/>
                </a:cubicBezTo>
                <a:cubicBezTo>
                  <a:pt x="49" y="148"/>
                  <a:pt x="51" y="144"/>
                  <a:pt x="53" y="140"/>
                </a:cubicBezTo>
                <a:cubicBezTo>
                  <a:pt x="56" y="142"/>
                  <a:pt x="83" y="158"/>
                  <a:pt x="83" y="158"/>
                </a:cubicBezTo>
                <a:cubicBezTo>
                  <a:pt x="84" y="156"/>
                  <a:pt x="84" y="156"/>
                  <a:pt x="84" y="156"/>
                </a:cubicBezTo>
                <a:cubicBezTo>
                  <a:pt x="96" y="135"/>
                  <a:pt x="116" y="116"/>
                  <a:pt x="116" y="116"/>
                </a:cubicBezTo>
                <a:cubicBezTo>
                  <a:pt x="118" y="114"/>
                  <a:pt x="118" y="114"/>
                  <a:pt x="118" y="114"/>
                </a:cubicBezTo>
                <a:cubicBezTo>
                  <a:pt x="107" y="103"/>
                  <a:pt x="107" y="103"/>
                  <a:pt x="107" y="103"/>
                </a:cubicBezTo>
                <a:cubicBezTo>
                  <a:pt x="105" y="105"/>
                  <a:pt x="105" y="105"/>
                  <a:pt x="105" y="105"/>
                </a:cubicBezTo>
                <a:cubicBezTo>
                  <a:pt x="104" y="107"/>
                  <a:pt x="99" y="111"/>
                  <a:pt x="97" y="113"/>
                </a:cubicBezTo>
                <a:cubicBezTo>
                  <a:pt x="96" y="112"/>
                  <a:pt x="94" y="110"/>
                  <a:pt x="92" y="108"/>
                </a:cubicBezTo>
                <a:cubicBezTo>
                  <a:pt x="95" y="105"/>
                  <a:pt x="97" y="102"/>
                  <a:pt x="99" y="100"/>
                </a:cubicBezTo>
                <a:cubicBezTo>
                  <a:pt x="101" y="98"/>
                  <a:pt x="101" y="98"/>
                  <a:pt x="101" y="98"/>
                </a:cubicBezTo>
                <a:cubicBezTo>
                  <a:pt x="101" y="98"/>
                  <a:pt x="95" y="92"/>
                  <a:pt x="93" y="90"/>
                </a:cubicBezTo>
                <a:cubicBezTo>
                  <a:pt x="95" y="88"/>
                  <a:pt x="98" y="85"/>
                  <a:pt x="101" y="82"/>
                </a:cubicBezTo>
                <a:cubicBezTo>
                  <a:pt x="104" y="85"/>
                  <a:pt x="124" y="108"/>
                  <a:pt x="124" y="108"/>
                </a:cubicBezTo>
                <a:cubicBezTo>
                  <a:pt x="126" y="106"/>
                  <a:pt x="126" y="106"/>
                  <a:pt x="126" y="106"/>
                </a:cubicBezTo>
                <a:cubicBezTo>
                  <a:pt x="144" y="89"/>
                  <a:pt x="168" y="77"/>
                  <a:pt x="168" y="77"/>
                </a:cubicBezTo>
                <a:cubicBezTo>
                  <a:pt x="170" y="76"/>
                  <a:pt x="170" y="76"/>
                  <a:pt x="170" y="76"/>
                </a:cubicBezTo>
                <a:cubicBezTo>
                  <a:pt x="163" y="62"/>
                  <a:pt x="163" y="62"/>
                  <a:pt x="163" y="62"/>
                </a:cubicBezTo>
                <a:cubicBezTo>
                  <a:pt x="161" y="63"/>
                  <a:pt x="161" y="63"/>
                  <a:pt x="161" y="63"/>
                </a:cubicBezTo>
                <a:cubicBezTo>
                  <a:pt x="159" y="65"/>
                  <a:pt x="153" y="67"/>
                  <a:pt x="151" y="68"/>
                </a:cubicBezTo>
                <a:cubicBezTo>
                  <a:pt x="150" y="67"/>
                  <a:pt x="149" y="65"/>
                  <a:pt x="147" y="62"/>
                </a:cubicBezTo>
                <a:cubicBezTo>
                  <a:pt x="151" y="60"/>
                  <a:pt x="154" y="58"/>
                  <a:pt x="157" y="57"/>
                </a:cubicBezTo>
                <a:cubicBezTo>
                  <a:pt x="159" y="56"/>
                  <a:pt x="159" y="56"/>
                  <a:pt x="159" y="56"/>
                </a:cubicBezTo>
                <a:cubicBezTo>
                  <a:pt x="159" y="56"/>
                  <a:pt x="155" y="48"/>
                  <a:pt x="153" y="45"/>
                </a:cubicBezTo>
                <a:cubicBezTo>
                  <a:pt x="156" y="44"/>
                  <a:pt x="159" y="42"/>
                  <a:pt x="164" y="41"/>
                </a:cubicBezTo>
                <a:cubicBezTo>
                  <a:pt x="165" y="44"/>
                  <a:pt x="178" y="71"/>
                  <a:pt x="178" y="71"/>
                </a:cubicBezTo>
                <a:cubicBezTo>
                  <a:pt x="180" y="70"/>
                  <a:pt x="180" y="70"/>
                  <a:pt x="180" y="70"/>
                </a:cubicBezTo>
                <a:cubicBezTo>
                  <a:pt x="203" y="60"/>
                  <a:pt x="230" y="55"/>
                  <a:pt x="231" y="55"/>
                </a:cubicBezTo>
                <a:cubicBezTo>
                  <a:pt x="233" y="54"/>
                  <a:pt x="233" y="54"/>
                  <a:pt x="233" y="54"/>
                </a:cubicBezTo>
                <a:cubicBezTo>
                  <a:pt x="230" y="39"/>
                  <a:pt x="230" y="39"/>
                  <a:pt x="230" y="39"/>
                </a:cubicBezTo>
                <a:cubicBezTo>
                  <a:pt x="227" y="40"/>
                  <a:pt x="227" y="40"/>
                  <a:pt x="227" y="40"/>
                </a:cubicBezTo>
                <a:cubicBezTo>
                  <a:pt x="225" y="41"/>
                  <a:pt x="219" y="41"/>
                  <a:pt x="216" y="41"/>
                </a:cubicBezTo>
                <a:cubicBezTo>
                  <a:pt x="216" y="40"/>
                  <a:pt x="215" y="38"/>
                  <a:pt x="214" y="35"/>
                </a:cubicBezTo>
                <a:cubicBezTo>
                  <a:pt x="219" y="33"/>
                  <a:pt x="223" y="32"/>
                  <a:pt x="225" y="32"/>
                </a:cubicBezTo>
                <a:cubicBezTo>
                  <a:pt x="227" y="32"/>
                  <a:pt x="227" y="32"/>
                  <a:pt x="227" y="32"/>
                </a:cubicBezTo>
                <a:cubicBezTo>
                  <a:pt x="227" y="32"/>
                  <a:pt x="226" y="23"/>
                  <a:pt x="226" y="20"/>
                </a:cubicBezTo>
                <a:cubicBezTo>
                  <a:pt x="228" y="20"/>
                  <a:pt x="232" y="19"/>
                  <a:pt x="237" y="19"/>
                </a:cubicBezTo>
                <a:cubicBezTo>
                  <a:pt x="237" y="22"/>
                  <a:pt x="242" y="53"/>
                  <a:pt x="242" y="53"/>
                </a:cubicBezTo>
                <a:cubicBezTo>
                  <a:pt x="244" y="52"/>
                  <a:pt x="244" y="52"/>
                  <a:pt x="244" y="52"/>
                </a:cubicBezTo>
                <a:cubicBezTo>
                  <a:pt x="268" y="49"/>
                  <a:pt x="296" y="53"/>
                  <a:pt x="296" y="53"/>
                </a:cubicBezTo>
                <a:cubicBezTo>
                  <a:pt x="298" y="53"/>
                  <a:pt x="298" y="53"/>
                  <a:pt x="298" y="53"/>
                </a:cubicBezTo>
                <a:cubicBezTo>
                  <a:pt x="300" y="38"/>
                  <a:pt x="300" y="38"/>
                  <a:pt x="300" y="38"/>
                </a:cubicBezTo>
                <a:cubicBezTo>
                  <a:pt x="297" y="38"/>
                  <a:pt x="297" y="38"/>
                  <a:pt x="297" y="38"/>
                </a:cubicBezTo>
                <a:cubicBezTo>
                  <a:pt x="294" y="38"/>
                  <a:pt x="289" y="37"/>
                  <a:pt x="286" y="36"/>
                </a:cubicBezTo>
                <a:cubicBezTo>
                  <a:pt x="286" y="35"/>
                  <a:pt x="286" y="32"/>
                  <a:pt x="287" y="29"/>
                </a:cubicBezTo>
                <a:cubicBezTo>
                  <a:pt x="291" y="29"/>
                  <a:pt x="295" y="29"/>
                  <a:pt x="298" y="30"/>
                </a:cubicBezTo>
                <a:cubicBezTo>
                  <a:pt x="300" y="30"/>
                  <a:pt x="300" y="30"/>
                  <a:pt x="300" y="30"/>
                </a:cubicBezTo>
                <a:cubicBezTo>
                  <a:pt x="300" y="30"/>
                  <a:pt x="301" y="22"/>
                  <a:pt x="302" y="19"/>
                </a:cubicBezTo>
                <a:cubicBezTo>
                  <a:pt x="304" y="19"/>
                  <a:pt x="309" y="20"/>
                  <a:pt x="313" y="21"/>
                </a:cubicBezTo>
                <a:cubicBezTo>
                  <a:pt x="312" y="24"/>
                  <a:pt x="307" y="54"/>
                  <a:pt x="307" y="54"/>
                </a:cubicBezTo>
                <a:cubicBezTo>
                  <a:pt x="309" y="55"/>
                  <a:pt x="309" y="55"/>
                  <a:pt x="309" y="55"/>
                </a:cubicBezTo>
                <a:cubicBezTo>
                  <a:pt x="333" y="59"/>
                  <a:pt x="358" y="71"/>
                  <a:pt x="358" y="71"/>
                </a:cubicBezTo>
                <a:cubicBezTo>
                  <a:pt x="360" y="72"/>
                  <a:pt x="360" y="72"/>
                  <a:pt x="360" y="72"/>
                </a:cubicBezTo>
                <a:cubicBezTo>
                  <a:pt x="366" y="57"/>
                  <a:pt x="366" y="57"/>
                  <a:pt x="366" y="57"/>
                </a:cubicBezTo>
                <a:cubicBezTo>
                  <a:pt x="364" y="57"/>
                  <a:pt x="364" y="57"/>
                  <a:pt x="364" y="57"/>
                </a:cubicBezTo>
                <a:cubicBezTo>
                  <a:pt x="361" y="56"/>
                  <a:pt x="356" y="53"/>
                  <a:pt x="354" y="51"/>
                </a:cubicBezTo>
                <a:cubicBezTo>
                  <a:pt x="354" y="50"/>
                  <a:pt x="355" y="48"/>
                  <a:pt x="356" y="45"/>
                </a:cubicBezTo>
                <a:cubicBezTo>
                  <a:pt x="360" y="46"/>
                  <a:pt x="364" y="48"/>
                  <a:pt x="367" y="49"/>
                </a:cubicBezTo>
                <a:cubicBezTo>
                  <a:pt x="369" y="50"/>
                  <a:pt x="369" y="50"/>
                  <a:pt x="369" y="50"/>
                </a:cubicBezTo>
                <a:cubicBezTo>
                  <a:pt x="369" y="50"/>
                  <a:pt x="373" y="42"/>
                  <a:pt x="374" y="40"/>
                </a:cubicBezTo>
                <a:cubicBezTo>
                  <a:pt x="376" y="41"/>
                  <a:pt x="380" y="42"/>
                  <a:pt x="384" y="45"/>
                </a:cubicBezTo>
                <a:cubicBezTo>
                  <a:pt x="382" y="48"/>
                  <a:pt x="368" y="75"/>
                  <a:pt x="368" y="75"/>
                </a:cubicBezTo>
                <a:cubicBezTo>
                  <a:pt x="370" y="76"/>
                  <a:pt x="370" y="76"/>
                  <a:pt x="370" y="76"/>
                </a:cubicBezTo>
                <a:cubicBezTo>
                  <a:pt x="392" y="87"/>
                  <a:pt x="412" y="106"/>
                  <a:pt x="412" y="106"/>
                </a:cubicBezTo>
                <a:cubicBezTo>
                  <a:pt x="414" y="107"/>
                  <a:pt x="414" y="107"/>
                  <a:pt x="414" y="107"/>
                </a:cubicBezTo>
                <a:cubicBezTo>
                  <a:pt x="424" y="96"/>
                  <a:pt x="424" y="96"/>
                  <a:pt x="424" y="96"/>
                </a:cubicBezTo>
                <a:cubicBezTo>
                  <a:pt x="422" y="94"/>
                  <a:pt x="422" y="94"/>
                  <a:pt x="422" y="94"/>
                </a:cubicBezTo>
                <a:cubicBezTo>
                  <a:pt x="420" y="92"/>
                  <a:pt x="416" y="88"/>
                  <a:pt x="414" y="86"/>
                </a:cubicBezTo>
                <a:cubicBezTo>
                  <a:pt x="415" y="85"/>
                  <a:pt x="416" y="83"/>
                  <a:pt x="418" y="81"/>
                </a:cubicBezTo>
                <a:cubicBezTo>
                  <a:pt x="422" y="83"/>
                  <a:pt x="425" y="86"/>
                  <a:pt x="427" y="88"/>
                </a:cubicBezTo>
                <a:cubicBezTo>
                  <a:pt x="429" y="89"/>
                  <a:pt x="429" y="89"/>
                  <a:pt x="429" y="89"/>
                </a:cubicBezTo>
                <a:cubicBezTo>
                  <a:pt x="429" y="89"/>
                  <a:pt x="435" y="83"/>
                  <a:pt x="437" y="81"/>
                </a:cubicBezTo>
                <a:cubicBezTo>
                  <a:pt x="438" y="82"/>
                  <a:pt x="442" y="85"/>
                  <a:pt x="445" y="89"/>
                </a:cubicBezTo>
                <a:cubicBezTo>
                  <a:pt x="442" y="91"/>
                  <a:pt x="421" y="114"/>
                  <a:pt x="421" y="114"/>
                </a:cubicBezTo>
                <a:cubicBezTo>
                  <a:pt x="422" y="115"/>
                  <a:pt x="422" y="115"/>
                  <a:pt x="422" y="115"/>
                </a:cubicBezTo>
                <a:cubicBezTo>
                  <a:pt x="441" y="132"/>
                  <a:pt x="455" y="156"/>
                  <a:pt x="455" y="156"/>
                </a:cubicBezTo>
                <a:cubicBezTo>
                  <a:pt x="456" y="158"/>
                  <a:pt x="456" y="158"/>
                  <a:pt x="456" y="158"/>
                </a:cubicBezTo>
                <a:cubicBezTo>
                  <a:pt x="469" y="149"/>
                  <a:pt x="469" y="149"/>
                  <a:pt x="469" y="149"/>
                </a:cubicBezTo>
                <a:cubicBezTo>
                  <a:pt x="468" y="147"/>
                  <a:pt x="468" y="147"/>
                  <a:pt x="468" y="147"/>
                </a:cubicBezTo>
                <a:cubicBezTo>
                  <a:pt x="466" y="145"/>
                  <a:pt x="463" y="140"/>
                  <a:pt x="462" y="137"/>
                </a:cubicBezTo>
                <a:cubicBezTo>
                  <a:pt x="463" y="137"/>
                  <a:pt x="465" y="135"/>
                  <a:pt x="468" y="133"/>
                </a:cubicBezTo>
                <a:cubicBezTo>
                  <a:pt x="470" y="137"/>
                  <a:pt x="473" y="140"/>
                  <a:pt x="474" y="142"/>
                </a:cubicBezTo>
                <a:cubicBezTo>
                  <a:pt x="475" y="144"/>
                  <a:pt x="475" y="144"/>
                  <a:pt x="475" y="144"/>
                </a:cubicBezTo>
                <a:cubicBezTo>
                  <a:pt x="475" y="144"/>
                  <a:pt x="483" y="140"/>
                  <a:pt x="485" y="138"/>
                </a:cubicBezTo>
                <a:cubicBezTo>
                  <a:pt x="486" y="140"/>
                  <a:pt x="489" y="144"/>
                  <a:pt x="491" y="148"/>
                </a:cubicBezTo>
                <a:cubicBezTo>
                  <a:pt x="488" y="150"/>
                  <a:pt x="461" y="166"/>
                  <a:pt x="461" y="166"/>
                </a:cubicBezTo>
                <a:cubicBezTo>
                  <a:pt x="462" y="167"/>
                  <a:pt x="462" y="167"/>
                  <a:pt x="462" y="167"/>
                </a:cubicBezTo>
                <a:cubicBezTo>
                  <a:pt x="475" y="188"/>
                  <a:pt x="482" y="216"/>
                  <a:pt x="482" y="216"/>
                </a:cubicBezTo>
                <a:cubicBezTo>
                  <a:pt x="482" y="218"/>
                  <a:pt x="482" y="218"/>
                  <a:pt x="482" y="218"/>
                </a:cubicBezTo>
                <a:cubicBezTo>
                  <a:pt x="497" y="214"/>
                  <a:pt x="497" y="214"/>
                  <a:pt x="497" y="214"/>
                </a:cubicBezTo>
                <a:cubicBezTo>
                  <a:pt x="496" y="212"/>
                  <a:pt x="496" y="212"/>
                  <a:pt x="496" y="212"/>
                </a:cubicBezTo>
                <a:cubicBezTo>
                  <a:pt x="495" y="209"/>
                  <a:pt x="494" y="203"/>
                  <a:pt x="494" y="200"/>
                </a:cubicBezTo>
                <a:cubicBezTo>
                  <a:pt x="495" y="200"/>
                  <a:pt x="497" y="199"/>
                  <a:pt x="500" y="198"/>
                </a:cubicBezTo>
                <a:cubicBezTo>
                  <a:pt x="502" y="202"/>
                  <a:pt x="503" y="206"/>
                  <a:pt x="504" y="209"/>
                </a:cubicBezTo>
                <a:cubicBezTo>
                  <a:pt x="504" y="211"/>
                  <a:pt x="504" y="211"/>
                  <a:pt x="504" y="211"/>
                </a:cubicBezTo>
                <a:cubicBezTo>
                  <a:pt x="504" y="211"/>
                  <a:pt x="513" y="209"/>
                  <a:pt x="516" y="208"/>
                </a:cubicBezTo>
                <a:cubicBezTo>
                  <a:pt x="516" y="210"/>
                  <a:pt x="518" y="215"/>
                  <a:pt x="518" y="219"/>
                </a:cubicBezTo>
                <a:cubicBezTo>
                  <a:pt x="515" y="220"/>
                  <a:pt x="484" y="227"/>
                  <a:pt x="484" y="227"/>
                </a:cubicBezTo>
                <a:cubicBezTo>
                  <a:pt x="485" y="229"/>
                  <a:pt x="485" y="229"/>
                  <a:pt x="485" y="229"/>
                </a:cubicBezTo>
                <a:cubicBezTo>
                  <a:pt x="488" y="243"/>
                  <a:pt x="489" y="259"/>
                  <a:pt x="489" y="269"/>
                </a:cubicBezTo>
                <a:cubicBezTo>
                  <a:pt x="489" y="276"/>
                  <a:pt x="489" y="280"/>
                  <a:pt x="489" y="280"/>
                </a:cubicBezTo>
                <a:cubicBezTo>
                  <a:pt x="489" y="283"/>
                  <a:pt x="489" y="283"/>
                  <a:pt x="489" y="283"/>
                </a:cubicBezTo>
                <a:cubicBezTo>
                  <a:pt x="504" y="283"/>
                  <a:pt x="504" y="283"/>
                  <a:pt x="504" y="283"/>
                </a:cubicBezTo>
                <a:cubicBezTo>
                  <a:pt x="504" y="280"/>
                  <a:pt x="504" y="280"/>
                  <a:pt x="504" y="280"/>
                </a:cubicBezTo>
                <a:cubicBezTo>
                  <a:pt x="504" y="280"/>
                  <a:pt x="504" y="280"/>
                  <a:pt x="504" y="279"/>
                </a:cubicBezTo>
                <a:cubicBezTo>
                  <a:pt x="504" y="276"/>
                  <a:pt x="504" y="271"/>
                  <a:pt x="505" y="269"/>
                </a:cubicBezTo>
                <a:cubicBezTo>
                  <a:pt x="506" y="269"/>
                  <a:pt x="508" y="269"/>
                  <a:pt x="512" y="269"/>
                </a:cubicBezTo>
                <a:cubicBezTo>
                  <a:pt x="512" y="272"/>
                  <a:pt x="512" y="275"/>
                  <a:pt x="512" y="277"/>
                </a:cubicBezTo>
                <a:cubicBezTo>
                  <a:pt x="512" y="278"/>
                  <a:pt x="512" y="279"/>
                  <a:pt x="512" y="280"/>
                </a:cubicBezTo>
                <a:cubicBezTo>
                  <a:pt x="512" y="282"/>
                  <a:pt x="512" y="282"/>
                  <a:pt x="512" y="282"/>
                </a:cubicBezTo>
                <a:cubicBezTo>
                  <a:pt x="512" y="282"/>
                  <a:pt x="521" y="283"/>
                  <a:pt x="523" y="283"/>
                </a:cubicBezTo>
                <a:cubicBezTo>
                  <a:pt x="523" y="283"/>
                  <a:pt x="523" y="283"/>
                  <a:pt x="523" y="284"/>
                </a:cubicBezTo>
                <a:cubicBezTo>
                  <a:pt x="523" y="287"/>
                  <a:pt x="523" y="290"/>
                  <a:pt x="523" y="294"/>
                </a:cubicBezTo>
                <a:cubicBezTo>
                  <a:pt x="519" y="294"/>
                  <a:pt x="488" y="291"/>
                  <a:pt x="488" y="291"/>
                </a:cubicBezTo>
                <a:cubicBezTo>
                  <a:pt x="488" y="294"/>
                  <a:pt x="488" y="294"/>
                  <a:pt x="488" y="294"/>
                </a:cubicBezTo>
                <a:cubicBezTo>
                  <a:pt x="486" y="318"/>
                  <a:pt x="476" y="344"/>
                  <a:pt x="476" y="344"/>
                </a:cubicBezTo>
                <a:cubicBezTo>
                  <a:pt x="475" y="346"/>
                  <a:pt x="475" y="346"/>
                  <a:pt x="475" y="346"/>
                </a:cubicBezTo>
                <a:cubicBezTo>
                  <a:pt x="490" y="351"/>
                  <a:pt x="490" y="351"/>
                  <a:pt x="490" y="351"/>
                </a:cubicBezTo>
                <a:cubicBezTo>
                  <a:pt x="491" y="349"/>
                  <a:pt x="491" y="349"/>
                  <a:pt x="491" y="349"/>
                </a:cubicBezTo>
                <a:cubicBezTo>
                  <a:pt x="491" y="346"/>
                  <a:pt x="494" y="341"/>
                  <a:pt x="495" y="338"/>
                </a:cubicBezTo>
                <a:cubicBezTo>
                  <a:pt x="496" y="339"/>
                  <a:pt x="499" y="339"/>
                  <a:pt x="502" y="340"/>
                </a:cubicBezTo>
                <a:cubicBezTo>
                  <a:pt x="501" y="344"/>
                  <a:pt x="500" y="349"/>
                  <a:pt x="499" y="351"/>
                </a:cubicBezTo>
                <a:cubicBezTo>
                  <a:pt x="498" y="353"/>
                  <a:pt x="498" y="353"/>
                  <a:pt x="498" y="353"/>
                </a:cubicBezTo>
                <a:cubicBezTo>
                  <a:pt x="498" y="353"/>
                  <a:pt x="506" y="356"/>
                  <a:pt x="509" y="357"/>
                </a:cubicBezTo>
                <a:cubicBezTo>
                  <a:pt x="508" y="359"/>
                  <a:pt x="506" y="364"/>
                  <a:pt x="504" y="368"/>
                </a:cubicBezTo>
                <a:cubicBezTo>
                  <a:pt x="501" y="366"/>
                  <a:pt x="472" y="354"/>
                  <a:pt x="472" y="354"/>
                </a:cubicBezTo>
                <a:cubicBezTo>
                  <a:pt x="472" y="354"/>
                  <a:pt x="472" y="358"/>
                  <a:pt x="472" y="358"/>
                </a:cubicBezTo>
                <a:cubicBezTo>
                  <a:pt x="462" y="381"/>
                  <a:pt x="445" y="402"/>
                  <a:pt x="445" y="402"/>
                </a:cubicBezTo>
                <a:cubicBezTo>
                  <a:pt x="444" y="404"/>
                  <a:pt x="444" y="404"/>
                  <a:pt x="444" y="404"/>
                </a:cubicBezTo>
                <a:cubicBezTo>
                  <a:pt x="456" y="413"/>
                  <a:pt x="456" y="413"/>
                  <a:pt x="456" y="413"/>
                </a:cubicBezTo>
                <a:cubicBezTo>
                  <a:pt x="457" y="411"/>
                  <a:pt x="457" y="411"/>
                  <a:pt x="457" y="411"/>
                </a:cubicBezTo>
                <a:cubicBezTo>
                  <a:pt x="459" y="409"/>
                  <a:pt x="463" y="405"/>
                  <a:pt x="465" y="402"/>
                </a:cubicBezTo>
                <a:cubicBezTo>
                  <a:pt x="466" y="403"/>
                  <a:pt x="468" y="405"/>
                  <a:pt x="470" y="407"/>
                </a:cubicBezTo>
                <a:cubicBezTo>
                  <a:pt x="468" y="410"/>
                  <a:pt x="466" y="414"/>
                  <a:pt x="464" y="416"/>
                </a:cubicBezTo>
                <a:cubicBezTo>
                  <a:pt x="463" y="417"/>
                  <a:pt x="463" y="417"/>
                  <a:pt x="463" y="417"/>
                </a:cubicBezTo>
                <a:cubicBezTo>
                  <a:pt x="463" y="417"/>
                  <a:pt x="469" y="423"/>
                  <a:pt x="472" y="425"/>
                </a:cubicBezTo>
                <a:cubicBezTo>
                  <a:pt x="470" y="427"/>
                  <a:pt x="468" y="430"/>
                  <a:pt x="464" y="433"/>
                </a:cubicBezTo>
                <a:cubicBezTo>
                  <a:pt x="462" y="431"/>
                  <a:pt x="438" y="411"/>
                  <a:pt x="438" y="411"/>
                </a:cubicBezTo>
                <a:cubicBezTo>
                  <a:pt x="436" y="413"/>
                  <a:pt x="436" y="413"/>
                  <a:pt x="436" y="413"/>
                </a:cubicBezTo>
                <a:cubicBezTo>
                  <a:pt x="421" y="432"/>
                  <a:pt x="398" y="447"/>
                  <a:pt x="398" y="448"/>
                </a:cubicBezTo>
                <a:cubicBezTo>
                  <a:pt x="396" y="449"/>
                  <a:pt x="396" y="449"/>
                  <a:pt x="396" y="449"/>
                </a:cubicBezTo>
                <a:cubicBezTo>
                  <a:pt x="405" y="461"/>
                  <a:pt x="405" y="461"/>
                  <a:pt x="405" y="461"/>
                </a:cubicBezTo>
                <a:cubicBezTo>
                  <a:pt x="407" y="460"/>
                  <a:pt x="407" y="460"/>
                  <a:pt x="407" y="460"/>
                </a:cubicBezTo>
                <a:cubicBezTo>
                  <a:pt x="409" y="458"/>
                  <a:pt x="414" y="455"/>
                  <a:pt x="416" y="453"/>
                </a:cubicBezTo>
                <a:cubicBezTo>
                  <a:pt x="417" y="454"/>
                  <a:pt x="419" y="456"/>
                  <a:pt x="421" y="459"/>
                </a:cubicBezTo>
                <a:cubicBezTo>
                  <a:pt x="417" y="462"/>
                  <a:pt x="414" y="464"/>
                  <a:pt x="412" y="466"/>
                </a:cubicBezTo>
                <a:cubicBezTo>
                  <a:pt x="410" y="467"/>
                  <a:pt x="410" y="467"/>
                  <a:pt x="410" y="467"/>
                </a:cubicBezTo>
                <a:cubicBezTo>
                  <a:pt x="410" y="467"/>
                  <a:pt x="415" y="474"/>
                  <a:pt x="417" y="477"/>
                </a:cubicBezTo>
                <a:cubicBezTo>
                  <a:pt x="415" y="478"/>
                  <a:pt x="411" y="481"/>
                  <a:pt x="407" y="483"/>
                </a:cubicBezTo>
                <a:cubicBezTo>
                  <a:pt x="405" y="480"/>
                  <a:pt x="389" y="454"/>
                  <a:pt x="389" y="454"/>
                </a:cubicBezTo>
                <a:cubicBezTo>
                  <a:pt x="387" y="455"/>
                  <a:pt x="387" y="455"/>
                  <a:pt x="387" y="455"/>
                </a:cubicBezTo>
                <a:cubicBezTo>
                  <a:pt x="367" y="469"/>
                  <a:pt x="341" y="477"/>
                  <a:pt x="341" y="477"/>
                </a:cubicBezTo>
                <a:cubicBezTo>
                  <a:pt x="338" y="478"/>
                  <a:pt x="338" y="478"/>
                  <a:pt x="338" y="478"/>
                </a:cubicBezTo>
                <a:cubicBezTo>
                  <a:pt x="344" y="492"/>
                  <a:pt x="344" y="492"/>
                  <a:pt x="344" y="492"/>
                </a:cubicBezTo>
                <a:cubicBezTo>
                  <a:pt x="346" y="492"/>
                  <a:pt x="346" y="492"/>
                  <a:pt x="346" y="492"/>
                </a:cubicBezTo>
                <a:cubicBezTo>
                  <a:pt x="348" y="490"/>
                  <a:pt x="354" y="489"/>
                  <a:pt x="357" y="488"/>
                </a:cubicBezTo>
                <a:cubicBezTo>
                  <a:pt x="357" y="489"/>
                  <a:pt x="358" y="492"/>
                  <a:pt x="359" y="495"/>
                </a:cubicBezTo>
                <a:cubicBezTo>
                  <a:pt x="355" y="497"/>
                  <a:pt x="351" y="498"/>
                  <a:pt x="349" y="499"/>
                </a:cubicBezTo>
                <a:cubicBezTo>
                  <a:pt x="347" y="500"/>
                  <a:pt x="347" y="500"/>
                  <a:pt x="347" y="500"/>
                </a:cubicBezTo>
                <a:cubicBezTo>
                  <a:pt x="347" y="500"/>
                  <a:pt x="349" y="508"/>
                  <a:pt x="350" y="511"/>
                </a:cubicBezTo>
                <a:cubicBezTo>
                  <a:pt x="348" y="512"/>
                  <a:pt x="344" y="513"/>
                  <a:pt x="339" y="514"/>
                </a:cubicBezTo>
                <a:cubicBezTo>
                  <a:pt x="338" y="510"/>
                  <a:pt x="330" y="481"/>
                  <a:pt x="330" y="481"/>
                </a:cubicBezTo>
                <a:cubicBezTo>
                  <a:pt x="328" y="482"/>
                  <a:pt x="328" y="482"/>
                  <a:pt x="328" y="482"/>
                </a:cubicBezTo>
                <a:cubicBezTo>
                  <a:pt x="305" y="489"/>
                  <a:pt x="277" y="489"/>
                  <a:pt x="277" y="489"/>
                </a:cubicBezTo>
                <a:cubicBezTo>
                  <a:pt x="275" y="489"/>
                  <a:pt x="275" y="489"/>
                  <a:pt x="275" y="489"/>
                </a:cubicBezTo>
                <a:cubicBezTo>
                  <a:pt x="275" y="505"/>
                  <a:pt x="275" y="505"/>
                  <a:pt x="275" y="505"/>
                </a:cubicBezTo>
                <a:cubicBezTo>
                  <a:pt x="277" y="504"/>
                  <a:pt x="277" y="504"/>
                  <a:pt x="277" y="504"/>
                </a:cubicBezTo>
                <a:cubicBezTo>
                  <a:pt x="280" y="504"/>
                  <a:pt x="286" y="504"/>
                  <a:pt x="289" y="505"/>
                </a:cubicBezTo>
                <a:cubicBezTo>
                  <a:pt x="289" y="506"/>
                  <a:pt x="289" y="508"/>
                  <a:pt x="289" y="512"/>
                </a:cubicBezTo>
                <a:cubicBezTo>
                  <a:pt x="285" y="512"/>
                  <a:pt x="281" y="513"/>
                  <a:pt x="278" y="512"/>
                </a:cubicBezTo>
                <a:cubicBezTo>
                  <a:pt x="276" y="512"/>
                  <a:pt x="276" y="512"/>
                  <a:pt x="276" y="512"/>
                </a:cubicBezTo>
                <a:cubicBezTo>
                  <a:pt x="276" y="512"/>
                  <a:pt x="276" y="521"/>
                  <a:pt x="276" y="524"/>
                </a:cubicBezTo>
                <a:cubicBezTo>
                  <a:pt x="274" y="524"/>
                  <a:pt x="269" y="524"/>
                  <a:pt x="265" y="524"/>
                </a:cubicBezTo>
                <a:cubicBezTo>
                  <a:pt x="265" y="524"/>
                  <a:pt x="265" y="524"/>
                  <a:pt x="265" y="524"/>
                </a:cubicBezTo>
                <a:close/>
                <a:moveTo>
                  <a:pt x="424" y="456"/>
                </a:moveTo>
                <a:cubicBezTo>
                  <a:pt x="421" y="453"/>
                  <a:pt x="417" y="448"/>
                  <a:pt x="417" y="448"/>
                </a:cubicBezTo>
                <a:cubicBezTo>
                  <a:pt x="416" y="449"/>
                  <a:pt x="416" y="449"/>
                  <a:pt x="416" y="449"/>
                </a:cubicBezTo>
                <a:cubicBezTo>
                  <a:pt x="416" y="449"/>
                  <a:pt x="410" y="452"/>
                  <a:pt x="406" y="455"/>
                </a:cubicBezTo>
                <a:cubicBezTo>
                  <a:pt x="404" y="453"/>
                  <a:pt x="403" y="452"/>
                  <a:pt x="402" y="450"/>
                </a:cubicBezTo>
                <a:cubicBezTo>
                  <a:pt x="408" y="446"/>
                  <a:pt x="425" y="433"/>
                  <a:pt x="438" y="417"/>
                </a:cubicBezTo>
                <a:cubicBezTo>
                  <a:pt x="441" y="419"/>
                  <a:pt x="464" y="439"/>
                  <a:pt x="464" y="439"/>
                </a:cubicBezTo>
                <a:cubicBezTo>
                  <a:pt x="466" y="438"/>
                  <a:pt x="466" y="438"/>
                  <a:pt x="466" y="438"/>
                </a:cubicBezTo>
                <a:cubicBezTo>
                  <a:pt x="472" y="433"/>
                  <a:pt x="476" y="426"/>
                  <a:pt x="476" y="425"/>
                </a:cubicBezTo>
                <a:cubicBezTo>
                  <a:pt x="477" y="424"/>
                  <a:pt x="477" y="424"/>
                  <a:pt x="477" y="424"/>
                </a:cubicBezTo>
                <a:cubicBezTo>
                  <a:pt x="477" y="424"/>
                  <a:pt x="471" y="418"/>
                  <a:pt x="469" y="417"/>
                </a:cubicBezTo>
                <a:cubicBezTo>
                  <a:pt x="470" y="415"/>
                  <a:pt x="472" y="412"/>
                  <a:pt x="474" y="409"/>
                </a:cubicBezTo>
                <a:cubicBezTo>
                  <a:pt x="477" y="411"/>
                  <a:pt x="483" y="415"/>
                  <a:pt x="483" y="415"/>
                </a:cubicBezTo>
                <a:cubicBezTo>
                  <a:pt x="484" y="413"/>
                  <a:pt x="484" y="413"/>
                  <a:pt x="484" y="413"/>
                </a:cubicBezTo>
                <a:cubicBezTo>
                  <a:pt x="486" y="410"/>
                  <a:pt x="490" y="404"/>
                  <a:pt x="492" y="402"/>
                </a:cubicBezTo>
                <a:cubicBezTo>
                  <a:pt x="493" y="403"/>
                  <a:pt x="496" y="404"/>
                  <a:pt x="498" y="405"/>
                </a:cubicBezTo>
                <a:cubicBezTo>
                  <a:pt x="485" y="428"/>
                  <a:pt x="467" y="447"/>
                  <a:pt x="462" y="452"/>
                </a:cubicBezTo>
                <a:cubicBezTo>
                  <a:pt x="456" y="446"/>
                  <a:pt x="439" y="431"/>
                  <a:pt x="439" y="430"/>
                </a:cubicBezTo>
                <a:cubicBezTo>
                  <a:pt x="437" y="428"/>
                  <a:pt x="437" y="428"/>
                  <a:pt x="437" y="428"/>
                </a:cubicBezTo>
                <a:cubicBezTo>
                  <a:pt x="435" y="430"/>
                  <a:pt x="435" y="430"/>
                  <a:pt x="435" y="430"/>
                </a:cubicBezTo>
                <a:cubicBezTo>
                  <a:pt x="433" y="433"/>
                  <a:pt x="426" y="439"/>
                  <a:pt x="425" y="439"/>
                </a:cubicBezTo>
                <a:cubicBezTo>
                  <a:pt x="424" y="441"/>
                  <a:pt x="424" y="441"/>
                  <a:pt x="424" y="441"/>
                </a:cubicBezTo>
                <a:cubicBezTo>
                  <a:pt x="424" y="441"/>
                  <a:pt x="430" y="447"/>
                  <a:pt x="432" y="448"/>
                </a:cubicBezTo>
                <a:cubicBezTo>
                  <a:pt x="430" y="450"/>
                  <a:pt x="427" y="453"/>
                  <a:pt x="424" y="456"/>
                </a:cubicBezTo>
                <a:cubicBezTo>
                  <a:pt x="424" y="456"/>
                  <a:pt x="424" y="456"/>
                  <a:pt x="424" y="456"/>
                </a:cubicBezTo>
                <a:close/>
                <a:moveTo>
                  <a:pt x="463" y="398"/>
                </a:moveTo>
                <a:cubicBezTo>
                  <a:pt x="463" y="398"/>
                  <a:pt x="458" y="403"/>
                  <a:pt x="455" y="407"/>
                </a:cubicBezTo>
                <a:cubicBezTo>
                  <a:pt x="453" y="406"/>
                  <a:pt x="451" y="404"/>
                  <a:pt x="450" y="403"/>
                </a:cubicBezTo>
                <a:cubicBezTo>
                  <a:pt x="454" y="398"/>
                  <a:pt x="467" y="380"/>
                  <a:pt x="476" y="361"/>
                </a:cubicBezTo>
                <a:cubicBezTo>
                  <a:pt x="479" y="362"/>
                  <a:pt x="506" y="373"/>
                  <a:pt x="506" y="373"/>
                </a:cubicBezTo>
                <a:cubicBezTo>
                  <a:pt x="507" y="371"/>
                  <a:pt x="507" y="371"/>
                  <a:pt x="507" y="371"/>
                </a:cubicBezTo>
                <a:cubicBezTo>
                  <a:pt x="511" y="365"/>
                  <a:pt x="513" y="357"/>
                  <a:pt x="513" y="356"/>
                </a:cubicBezTo>
                <a:cubicBezTo>
                  <a:pt x="514" y="354"/>
                  <a:pt x="514" y="354"/>
                  <a:pt x="514" y="354"/>
                </a:cubicBezTo>
                <a:cubicBezTo>
                  <a:pt x="514" y="354"/>
                  <a:pt x="506" y="351"/>
                  <a:pt x="503" y="351"/>
                </a:cubicBezTo>
                <a:cubicBezTo>
                  <a:pt x="504" y="348"/>
                  <a:pt x="505" y="345"/>
                  <a:pt x="506" y="341"/>
                </a:cubicBezTo>
                <a:cubicBezTo>
                  <a:pt x="510" y="343"/>
                  <a:pt x="516" y="345"/>
                  <a:pt x="516" y="345"/>
                </a:cubicBezTo>
                <a:cubicBezTo>
                  <a:pt x="517" y="342"/>
                  <a:pt x="517" y="342"/>
                  <a:pt x="517" y="342"/>
                </a:cubicBezTo>
                <a:cubicBezTo>
                  <a:pt x="518" y="339"/>
                  <a:pt x="519" y="332"/>
                  <a:pt x="520" y="329"/>
                </a:cubicBezTo>
                <a:cubicBezTo>
                  <a:pt x="522" y="329"/>
                  <a:pt x="525" y="330"/>
                  <a:pt x="527" y="330"/>
                </a:cubicBezTo>
                <a:cubicBezTo>
                  <a:pt x="523" y="356"/>
                  <a:pt x="511" y="380"/>
                  <a:pt x="508" y="387"/>
                </a:cubicBezTo>
                <a:cubicBezTo>
                  <a:pt x="501" y="383"/>
                  <a:pt x="482" y="375"/>
                  <a:pt x="479" y="374"/>
                </a:cubicBezTo>
                <a:cubicBezTo>
                  <a:pt x="478" y="373"/>
                  <a:pt x="478" y="373"/>
                  <a:pt x="478" y="373"/>
                </a:cubicBezTo>
                <a:cubicBezTo>
                  <a:pt x="477" y="375"/>
                  <a:pt x="477" y="375"/>
                  <a:pt x="477" y="375"/>
                </a:cubicBezTo>
                <a:cubicBezTo>
                  <a:pt x="475" y="378"/>
                  <a:pt x="470" y="386"/>
                  <a:pt x="470" y="386"/>
                </a:cubicBezTo>
                <a:cubicBezTo>
                  <a:pt x="468" y="388"/>
                  <a:pt x="468" y="388"/>
                  <a:pt x="468" y="388"/>
                </a:cubicBezTo>
                <a:cubicBezTo>
                  <a:pt x="468" y="388"/>
                  <a:pt x="476" y="392"/>
                  <a:pt x="478" y="393"/>
                </a:cubicBezTo>
                <a:cubicBezTo>
                  <a:pt x="477" y="396"/>
                  <a:pt x="475" y="399"/>
                  <a:pt x="473" y="403"/>
                </a:cubicBezTo>
                <a:cubicBezTo>
                  <a:pt x="469" y="400"/>
                  <a:pt x="464" y="397"/>
                  <a:pt x="464" y="397"/>
                </a:cubicBezTo>
                <a:cubicBezTo>
                  <a:pt x="463" y="398"/>
                  <a:pt x="463" y="398"/>
                  <a:pt x="463" y="398"/>
                </a:cubicBezTo>
                <a:close/>
                <a:moveTo>
                  <a:pt x="42" y="402"/>
                </a:moveTo>
                <a:cubicBezTo>
                  <a:pt x="27" y="381"/>
                  <a:pt x="19" y="356"/>
                  <a:pt x="17" y="349"/>
                </a:cubicBezTo>
                <a:cubicBezTo>
                  <a:pt x="25" y="346"/>
                  <a:pt x="47" y="339"/>
                  <a:pt x="48" y="339"/>
                </a:cubicBezTo>
                <a:cubicBezTo>
                  <a:pt x="50" y="338"/>
                  <a:pt x="50" y="338"/>
                  <a:pt x="50" y="338"/>
                </a:cubicBezTo>
                <a:cubicBezTo>
                  <a:pt x="49" y="336"/>
                  <a:pt x="49" y="336"/>
                  <a:pt x="49" y="336"/>
                </a:cubicBezTo>
                <a:cubicBezTo>
                  <a:pt x="48" y="332"/>
                  <a:pt x="46" y="323"/>
                  <a:pt x="46" y="323"/>
                </a:cubicBezTo>
                <a:cubicBezTo>
                  <a:pt x="46" y="321"/>
                  <a:pt x="46" y="321"/>
                  <a:pt x="46" y="321"/>
                </a:cubicBezTo>
                <a:cubicBezTo>
                  <a:pt x="46" y="321"/>
                  <a:pt x="38" y="323"/>
                  <a:pt x="35" y="324"/>
                </a:cubicBezTo>
                <a:cubicBezTo>
                  <a:pt x="34" y="322"/>
                  <a:pt x="33" y="318"/>
                  <a:pt x="32" y="313"/>
                </a:cubicBezTo>
                <a:cubicBezTo>
                  <a:pt x="37" y="313"/>
                  <a:pt x="43" y="312"/>
                  <a:pt x="43" y="312"/>
                </a:cubicBezTo>
                <a:cubicBezTo>
                  <a:pt x="43" y="310"/>
                  <a:pt x="43" y="310"/>
                  <a:pt x="43" y="310"/>
                </a:cubicBezTo>
                <a:cubicBezTo>
                  <a:pt x="43" y="310"/>
                  <a:pt x="43" y="309"/>
                  <a:pt x="43" y="307"/>
                </a:cubicBezTo>
                <a:cubicBezTo>
                  <a:pt x="43" y="305"/>
                  <a:pt x="43" y="301"/>
                  <a:pt x="43" y="298"/>
                </a:cubicBezTo>
                <a:cubicBezTo>
                  <a:pt x="45" y="298"/>
                  <a:pt x="47" y="297"/>
                  <a:pt x="49" y="297"/>
                </a:cubicBezTo>
                <a:cubicBezTo>
                  <a:pt x="50" y="304"/>
                  <a:pt x="52" y="325"/>
                  <a:pt x="59" y="345"/>
                </a:cubicBezTo>
                <a:cubicBezTo>
                  <a:pt x="56" y="346"/>
                  <a:pt x="28" y="357"/>
                  <a:pt x="28" y="357"/>
                </a:cubicBezTo>
                <a:cubicBezTo>
                  <a:pt x="28" y="359"/>
                  <a:pt x="28" y="359"/>
                  <a:pt x="28" y="359"/>
                </a:cubicBezTo>
                <a:cubicBezTo>
                  <a:pt x="30" y="367"/>
                  <a:pt x="34" y="374"/>
                  <a:pt x="34" y="374"/>
                </a:cubicBezTo>
                <a:cubicBezTo>
                  <a:pt x="35" y="376"/>
                  <a:pt x="35" y="376"/>
                  <a:pt x="35" y="376"/>
                </a:cubicBezTo>
                <a:cubicBezTo>
                  <a:pt x="35" y="376"/>
                  <a:pt x="43" y="372"/>
                  <a:pt x="45" y="371"/>
                </a:cubicBezTo>
                <a:cubicBezTo>
                  <a:pt x="46" y="374"/>
                  <a:pt x="48" y="377"/>
                  <a:pt x="50" y="380"/>
                </a:cubicBezTo>
                <a:cubicBezTo>
                  <a:pt x="46" y="382"/>
                  <a:pt x="40" y="385"/>
                  <a:pt x="40" y="385"/>
                </a:cubicBezTo>
                <a:cubicBezTo>
                  <a:pt x="41" y="387"/>
                  <a:pt x="41" y="387"/>
                  <a:pt x="41" y="387"/>
                </a:cubicBezTo>
                <a:cubicBezTo>
                  <a:pt x="43" y="390"/>
                  <a:pt x="46" y="396"/>
                  <a:pt x="48" y="399"/>
                </a:cubicBezTo>
                <a:cubicBezTo>
                  <a:pt x="46" y="400"/>
                  <a:pt x="44" y="401"/>
                  <a:pt x="42" y="402"/>
                </a:cubicBezTo>
                <a:cubicBezTo>
                  <a:pt x="42" y="402"/>
                  <a:pt x="42" y="402"/>
                  <a:pt x="42" y="402"/>
                </a:cubicBezTo>
                <a:close/>
                <a:moveTo>
                  <a:pt x="492" y="335"/>
                </a:moveTo>
                <a:cubicBezTo>
                  <a:pt x="492" y="335"/>
                  <a:pt x="489" y="341"/>
                  <a:pt x="487" y="346"/>
                </a:cubicBezTo>
                <a:cubicBezTo>
                  <a:pt x="485" y="345"/>
                  <a:pt x="483" y="344"/>
                  <a:pt x="481" y="344"/>
                </a:cubicBezTo>
                <a:cubicBezTo>
                  <a:pt x="483" y="337"/>
                  <a:pt x="490" y="317"/>
                  <a:pt x="492" y="296"/>
                </a:cubicBezTo>
                <a:cubicBezTo>
                  <a:pt x="496" y="296"/>
                  <a:pt x="526" y="299"/>
                  <a:pt x="526" y="299"/>
                </a:cubicBezTo>
                <a:cubicBezTo>
                  <a:pt x="526" y="297"/>
                  <a:pt x="526" y="297"/>
                  <a:pt x="526" y="297"/>
                </a:cubicBezTo>
                <a:cubicBezTo>
                  <a:pt x="527" y="292"/>
                  <a:pt x="528" y="287"/>
                  <a:pt x="528" y="284"/>
                </a:cubicBezTo>
                <a:cubicBezTo>
                  <a:pt x="528" y="282"/>
                  <a:pt x="528" y="281"/>
                  <a:pt x="528" y="280"/>
                </a:cubicBezTo>
                <a:cubicBezTo>
                  <a:pt x="527" y="279"/>
                  <a:pt x="527" y="279"/>
                  <a:pt x="527" y="279"/>
                </a:cubicBezTo>
                <a:cubicBezTo>
                  <a:pt x="527" y="279"/>
                  <a:pt x="519" y="278"/>
                  <a:pt x="516" y="278"/>
                </a:cubicBezTo>
                <a:cubicBezTo>
                  <a:pt x="516" y="278"/>
                  <a:pt x="516" y="277"/>
                  <a:pt x="516" y="277"/>
                </a:cubicBezTo>
                <a:cubicBezTo>
                  <a:pt x="516" y="275"/>
                  <a:pt x="516" y="272"/>
                  <a:pt x="516" y="269"/>
                </a:cubicBezTo>
                <a:cubicBezTo>
                  <a:pt x="520" y="269"/>
                  <a:pt x="527" y="268"/>
                  <a:pt x="527" y="268"/>
                </a:cubicBezTo>
                <a:cubicBezTo>
                  <a:pt x="527" y="266"/>
                  <a:pt x="527" y="266"/>
                  <a:pt x="527" y="266"/>
                </a:cubicBezTo>
                <a:cubicBezTo>
                  <a:pt x="526" y="262"/>
                  <a:pt x="526" y="256"/>
                  <a:pt x="526" y="252"/>
                </a:cubicBezTo>
                <a:cubicBezTo>
                  <a:pt x="528" y="252"/>
                  <a:pt x="530" y="252"/>
                  <a:pt x="533" y="252"/>
                </a:cubicBezTo>
                <a:cubicBezTo>
                  <a:pt x="534" y="260"/>
                  <a:pt x="534" y="268"/>
                  <a:pt x="534" y="276"/>
                </a:cubicBezTo>
                <a:cubicBezTo>
                  <a:pt x="534" y="292"/>
                  <a:pt x="532" y="306"/>
                  <a:pt x="532" y="310"/>
                </a:cubicBezTo>
                <a:cubicBezTo>
                  <a:pt x="524" y="309"/>
                  <a:pt x="501" y="306"/>
                  <a:pt x="500" y="306"/>
                </a:cubicBezTo>
                <a:cubicBezTo>
                  <a:pt x="498" y="306"/>
                  <a:pt x="498" y="306"/>
                  <a:pt x="498" y="306"/>
                </a:cubicBezTo>
                <a:cubicBezTo>
                  <a:pt x="497" y="308"/>
                  <a:pt x="497" y="308"/>
                  <a:pt x="497" y="308"/>
                </a:cubicBezTo>
                <a:cubicBezTo>
                  <a:pt x="497" y="312"/>
                  <a:pt x="494" y="321"/>
                  <a:pt x="494" y="321"/>
                </a:cubicBezTo>
                <a:cubicBezTo>
                  <a:pt x="494" y="324"/>
                  <a:pt x="494" y="324"/>
                  <a:pt x="494" y="324"/>
                </a:cubicBezTo>
                <a:cubicBezTo>
                  <a:pt x="494" y="324"/>
                  <a:pt x="502" y="325"/>
                  <a:pt x="505" y="325"/>
                </a:cubicBezTo>
                <a:cubicBezTo>
                  <a:pt x="504" y="328"/>
                  <a:pt x="504" y="332"/>
                  <a:pt x="503" y="336"/>
                </a:cubicBezTo>
                <a:cubicBezTo>
                  <a:pt x="499" y="335"/>
                  <a:pt x="493" y="333"/>
                  <a:pt x="493" y="333"/>
                </a:cubicBezTo>
                <a:cubicBezTo>
                  <a:pt x="492" y="335"/>
                  <a:pt x="492" y="335"/>
                  <a:pt x="492" y="335"/>
                </a:cubicBezTo>
                <a:close/>
                <a:moveTo>
                  <a:pt x="13" y="329"/>
                </a:moveTo>
                <a:cubicBezTo>
                  <a:pt x="7" y="308"/>
                  <a:pt x="6" y="286"/>
                  <a:pt x="6" y="275"/>
                </a:cubicBezTo>
                <a:cubicBezTo>
                  <a:pt x="6" y="273"/>
                  <a:pt x="6" y="272"/>
                  <a:pt x="6" y="271"/>
                </a:cubicBezTo>
                <a:cubicBezTo>
                  <a:pt x="14" y="271"/>
                  <a:pt x="37" y="271"/>
                  <a:pt x="38" y="271"/>
                </a:cubicBezTo>
                <a:cubicBezTo>
                  <a:pt x="40" y="271"/>
                  <a:pt x="40" y="271"/>
                  <a:pt x="40" y="271"/>
                </a:cubicBezTo>
                <a:cubicBezTo>
                  <a:pt x="40" y="268"/>
                  <a:pt x="40" y="268"/>
                  <a:pt x="40" y="268"/>
                </a:cubicBezTo>
                <a:cubicBezTo>
                  <a:pt x="40" y="264"/>
                  <a:pt x="41" y="255"/>
                  <a:pt x="41" y="255"/>
                </a:cubicBezTo>
                <a:cubicBezTo>
                  <a:pt x="41" y="252"/>
                  <a:pt x="41" y="252"/>
                  <a:pt x="41" y="252"/>
                </a:cubicBezTo>
                <a:cubicBezTo>
                  <a:pt x="41" y="252"/>
                  <a:pt x="33" y="253"/>
                  <a:pt x="30" y="253"/>
                </a:cubicBezTo>
                <a:cubicBezTo>
                  <a:pt x="30" y="250"/>
                  <a:pt x="30" y="246"/>
                  <a:pt x="30" y="242"/>
                </a:cubicBezTo>
                <a:cubicBezTo>
                  <a:pt x="35" y="242"/>
                  <a:pt x="41" y="243"/>
                  <a:pt x="41" y="243"/>
                </a:cubicBezTo>
                <a:cubicBezTo>
                  <a:pt x="41" y="241"/>
                  <a:pt x="41" y="241"/>
                  <a:pt x="41" y="241"/>
                </a:cubicBezTo>
                <a:cubicBezTo>
                  <a:pt x="41" y="241"/>
                  <a:pt x="43" y="235"/>
                  <a:pt x="44" y="230"/>
                </a:cubicBezTo>
                <a:cubicBezTo>
                  <a:pt x="46" y="230"/>
                  <a:pt x="49" y="231"/>
                  <a:pt x="51" y="231"/>
                </a:cubicBezTo>
                <a:cubicBezTo>
                  <a:pt x="50" y="237"/>
                  <a:pt x="47" y="253"/>
                  <a:pt x="47" y="270"/>
                </a:cubicBezTo>
                <a:cubicBezTo>
                  <a:pt x="47" y="273"/>
                  <a:pt x="47" y="277"/>
                  <a:pt x="47" y="280"/>
                </a:cubicBezTo>
                <a:cubicBezTo>
                  <a:pt x="44" y="280"/>
                  <a:pt x="14" y="281"/>
                  <a:pt x="14" y="281"/>
                </a:cubicBezTo>
                <a:cubicBezTo>
                  <a:pt x="14" y="283"/>
                  <a:pt x="14" y="283"/>
                  <a:pt x="14" y="283"/>
                </a:cubicBezTo>
                <a:cubicBezTo>
                  <a:pt x="13" y="285"/>
                  <a:pt x="13" y="286"/>
                  <a:pt x="13" y="288"/>
                </a:cubicBezTo>
                <a:cubicBezTo>
                  <a:pt x="13" y="294"/>
                  <a:pt x="14" y="299"/>
                  <a:pt x="14" y="299"/>
                </a:cubicBezTo>
                <a:cubicBezTo>
                  <a:pt x="15" y="301"/>
                  <a:pt x="15" y="301"/>
                  <a:pt x="15" y="301"/>
                </a:cubicBezTo>
                <a:cubicBezTo>
                  <a:pt x="15" y="301"/>
                  <a:pt x="23" y="301"/>
                  <a:pt x="26" y="300"/>
                </a:cubicBezTo>
                <a:cubicBezTo>
                  <a:pt x="26" y="303"/>
                  <a:pt x="27" y="306"/>
                  <a:pt x="27" y="310"/>
                </a:cubicBezTo>
                <a:cubicBezTo>
                  <a:pt x="23" y="310"/>
                  <a:pt x="16" y="311"/>
                  <a:pt x="16" y="311"/>
                </a:cubicBezTo>
                <a:cubicBezTo>
                  <a:pt x="17" y="314"/>
                  <a:pt x="17" y="314"/>
                  <a:pt x="17" y="314"/>
                </a:cubicBezTo>
                <a:cubicBezTo>
                  <a:pt x="18" y="317"/>
                  <a:pt x="19" y="324"/>
                  <a:pt x="20" y="327"/>
                </a:cubicBezTo>
                <a:cubicBezTo>
                  <a:pt x="18" y="328"/>
                  <a:pt x="15" y="328"/>
                  <a:pt x="13" y="329"/>
                </a:cubicBezTo>
                <a:cubicBezTo>
                  <a:pt x="13" y="329"/>
                  <a:pt x="13" y="329"/>
                  <a:pt x="13" y="329"/>
                </a:cubicBezTo>
                <a:close/>
                <a:moveTo>
                  <a:pt x="503" y="265"/>
                </a:moveTo>
                <a:cubicBezTo>
                  <a:pt x="501" y="265"/>
                  <a:pt x="501" y="265"/>
                  <a:pt x="501" y="265"/>
                </a:cubicBezTo>
                <a:cubicBezTo>
                  <a:pt x="501" y="267"/>
                  <a:pt x="501" y="267"/>
                  <a:pt x="501" y="267"/>
                </a:cubicBezTo>
                <a:cubicBezTo>
                  <a:pt x="501" y="267"/>
                  <a:pt x="500" y="274"/>
                  <a:pt x="500" y="278"/>
                </a:cubicBezTo>
                <a:cubicBezTo>
                  <a:pt x="497" y="278"/>
                  <a:pt x="495" y="278"/>
                  <a:pt x="493" y="278"/>
                </a:cubicBezTo>
                <a:cubicBezTo>
                  <a:pt x="493" y="276"/>
                  <a:pt x="493" y="273"/>
                  <a:pt x="493" y="269"/>
                </a:cubicBezTo>
                <a:cubicBezTo>
                  <a:pt x="493" y="259"/>
                  <a:pt x="493" y="244"/>
                  <a:pt x="489" y="230"/>
                </a:cubicBezTo>
                <a:cubicBezTo>
                  <a:pt x="493" y="229"/>
                  <a:pt x="523" y="222"/>
                  <a:pt x="523" y="222"/>
                </a:cubicBezTo>
                <a:cubicBezTo>
                  <a:pt x="523" y="221"/>
                  <a:pt x="523" y="221"/>
                  <a:pt x="523" y="221"/>
                </a:cubicBezTo>
                <a:cubicBezTo>
                  <a:pt x="522" y="213"/>
                  <a:pt x="519" y="205"/>
                  <a:pt x="519" y="205"/>
                </a:cubicBezTo>
                <a:cubicBezTo>
                  <a:pt x="518" y="203"/>
                  <a:pt x="518" y="203"/>
                  <a:pt x="518" y="203"/>
                </a:cubicBezTo>
                <a:cubicBezTo>
                  <a:pt x="518" y="203"/>
                  <a:pt x="510" y="205"/>
                  <a:pt x="508" y="206"/>
                </a:cubicBezTo>
                <a:cubicBezTo>
                  <a:pt x="507" y="203"/>
                  <a:pt x="506" y="200"/>
                  <a:pt x="504" y="197"/>
                </a:cubicBezTo>
                <a:cubicBezTo>
                  <a:pt x="508" y="196"/>
                  <a:pt x="515" y="193"/>
                  <a:pt x="515" y="193"/>
                </a:cubicBezTo>
                <a:cubicBezTo>
                  <a:pt x="514" y="191"/>
                  <a:pt x="514" y="191"/>
                  <a:pt x="514" y="191"/>
                </a:cubicBezTo>
                <a:cubicBezTo>
                  <a:pt x="512" y="188"/>
                  <a:pt x="510" y="181"/>
                  <a:pt x="509" y="178"/>
                </a:cubicBezTo>
                <a:cubicBezTo>
                  <a:pt x="511" y="177"/>
                  <a:pt x="513" y="176"/>
                  <a:pt x="515" y="176"/>
                </a:cubicBezTo>
                <a:cubicBezTo>
                  <a:pt x="527" y="199"/>
                  <a:pt x="530" y="225"/>
                  <a:pt x="531" y="232"/>
                </a:cubicBezTo>
                <a:cubicBezTo>
                  <a:pt x="523" y="233"/>
                  <a:pt x="500" y="237"/>
                  <a:pt x="499" y="237"/>
                </a:cubicBezTo>
                <a:cubicBezTo>
                  <a:pt x="497" y="237"/>
                  <a:pt x="497" y="237"/>
                  <a:pt x="497" y="237"/>
                </a:cubicBezTo>
                <a:cubicBezTo>
                  <a:pt x="498" y="240"/>
                  <a:pt x="498" y="240"/>
                  <a:pt x="498" y="240"/>
                </a:cubicBezTo>
                <a:cubicBezTo>
                  <a:pt x="498" y="244"/>
                  <a:pt x="499" y="253"/>
                  <a:pt x="499" y="253"/>
                </a:cubicBezTo>
                <a:cubicBezTo>
                  <a:pt x="499" y="256"/>
                  <a:pt x="499" y="256"/>
                  <a:pt x="499" y="256"/>
                </a:cubicBezTo>
                <a:cubicBezTo>
                  <a:pt x="499" y="256"/>
                  <a:pt x="507" y="254"/>
                  <a:pt x="510" y="254"/>
                </a:cubicBezTo>
                <a:cubicBezTo>
                  <a:pt x="510" y="256"/>
                  <a:pt x="511" y="260"/>
                  <a:pt x="511" y="264"/>
                </a:cubicBezTo>
                <a:cubicBezTo>
                  <a:pt x="507" y="265"/>
                  <a:pt x="503" y="265"/>
                  <a:pt x="503" y="265"/>
                </a:cubicBezTo>
                <a:cubicBezTo>
                  <a:pt x="503" y="265"/>
                  <a:pt x="503" y="265"/>
                  <a:pt x="503" y="265"/>
                </a:cubicBezTo>
                <a:close/>
                <a:moveTo>
                  <a:pt x="485" y="213"/>
                </a:moveTo>
                <a:cubicBezTo>
                  <a:pt x="484" y="206"/>
                  <a:pt x="477" y="185"/>
                  <a:pt x="467" y="167"/>
                </a:cubicBezTo>
                <a:cubicBezTo>
                  <a:pt x="470" y="165"/>
                  <a:pt x="496" y="150"/>
                  <a:pt x="496" y="150"/>
                </a:cubicBezTo>
                <a:cubicBezTo>
                  <a:pt x="496" y="148"/>
                  <a:pt x="496" y="148"/>
                  <a:pt x="496" y="148"/>
                </a:cubicBezTo>
                <a:cubicBezTo>
                  <a:pt x="493" y="141"/>
                  <a:pt x="488" y="134"/>
                  <a:pt x="487" y="134"/>
                </a:cubicBezTo>
                <a:cubicBezTo>
                  <a:pt x="486" y="132"/>
                  <a:pt x="486" y="132"/>
                  <a:pt x="486" y="132"/>
                </a:cubicBezTo>
                <a:cubicBezTo>
                  <a:pt x="486" y="132"/>
                  <a:pt x="479" y="137"/>
                  <a:pt x="477" y="138"/>
                </a:cubicBezTo>
                <a:cubicBezTo>
                  <a:pt x="475" y="136"/>
                  <a:pt x="473" y="134"/>
                  <a:pt x="471" y="131"/>
                </a:cubicBezTo>
                <a:cubicBezTo>
                  <a:pt x="474" y="128"/>
                  <a:pt x="480" y="124"/>
                  <a:pt x="480" y="124"/>
                </a:cubicBezTo>
                <a:cubicBezTo>
                  <a:pt x="478" y="123"/>
                  <a:pt x="478" y="123"/>
                  <a:pt x="478" y="123"/>
                </a:cubicBezTo>
                <a:cubicBezTo>
                  <a:pt x="476" y="120"/>
                  <a:pt x="472" y="114"/>
                  <a:pt x="470" y="112"/>
                </a:cubicBezTo>
                <a:cubicBezTo>
                  <a:pt x="471" y="110"/>
                  <a:pt x="473" y="109"/>
                  <a:pt x="475" y="107"/>
                </a:cubicBezTo>
                <a:cubicBezTo>
                  <a:pt x="493" y="126"/>
                  <a:pt x="505" y="150"/>
                  <a:pt x="508" y="157"/>
                </a:cubicBezTo>
                <a:cubicBezTo>
                  <a:pt x="501" y="160"/>
                  <a:pt x="480" y="171"/>
                  <a:pt x="479" y="171"/>
                </a:cubicBezTo>
                <a:cubicBezTo>
                  <a:pt x="478" y="172"/>
                  <a:pt x="478" y="172"/>
                  <a:pt x="478" y="172"/>
                </a:cubicBezTo>
                <a:cubicBezTo>
                  <a:pt x="478" y="174"/>
                  <a:pt x="478" y="174"/>
                  <a:pt x="478" y="174"/>
                </a:cubicBezTo>
                <a:cubicBezTo>
                  <a:pt x="480" y="178"/>
                  <a:pt x="484" y="187"/>
                  <a:pt x="484" y="187"/>
                </a:cubicBezTo>
                <a:cubicBezTo>
                  <a:pt x="484" y="189"/>
                  <a:pt x="484" y="189"/>
                  <a:pt x="484" y="189"/>
                </a:cubicBezTo>
                <a:cubicBezTo>
                  <a:pt x="484" y="189"/>
                  <a:pt x="492" y="185"/>
                  <a:pt x="495" y="184"/>
                </a:cubicBezTo>
                <a:cubicBezTo>
                  <a:pt x="496" y="186"/>
                  <a:pt x="497" y="190"/>
                  <a:pt x="499" y="194"/>
                </a:cubicBezTo>
                <a:cubicBezTo>
                  <a:pt x="495" y="195"/>
                  <a:pt x="489" y="197"/>
                  <a:pt x="489" y="197"/>
                </a:cubicBezTo>
                <a:cubicBezTo>
                  <a:pt x="489" y="199"/>
                  <a:pt x="489" y="199"/>
                  <a:pt x="489" y="199"/>
                </a:cubicBezTo>
                <a:cubicBezTo>
                  <a:pt x="489" y="199"/>
                  <a:pt x="490" y="206"/>
                  <a:pt x="492" y="211"/>
                </a:cubicBezTo>
                <a:cubicBezTo>
                  <a:pt x="490" y="211"/>
                  <a:pt x="487" y="212"/>
                  <a:pt x="485" y="213"/>
                </a:cubicBezTo>
                <a:cubicBezTo>
                  <a:pt x="485" y="213"/>
                  <a:pt x="485" y="213"/>
                  <a:pt x="485" y="213"/>
                </a:cubicBezTo>
                <a:close/>
                <a:moveTo>
                  <a:pt x="458" y="152"/>
                </a:moveTo>
                <a:cubicBezTo>
                  <a:pt x="454" y="146"/>
                  <a:pt x="442" y="128"/>
                  <a:pt x="427" y="114"/>
                </a:cubicBezTo>
                <a:cubicBezTo>
                  <a:pt x="429" y="111"/>
                  <a:pt x="450" y="89"/>
                  <a:pt x="450" y="89"/>
                </a:cubicBezTo>
                <a:cubicBezTo>
                  <a:pt x="449" y="88"/>
                  <a:pt x="449" y="88"/>
                  <a:pt x="449" y="88"/>
                </a:cubicBezTo>
                <a:cubicBezTo>
                  <a:pt x="444" y="81"/>
                  <a:pt x="438" y="76"/>
                  <a:pt x="438" y="76"/>
                </a:cubicBezTo>
                <a:cubicBezTo>
                  <a:pt x="436" y="75"/>
                  <a:pt x="436" y="75"/>
                  <a:pt x="436" y="75"/>
                </a:cubicBezTo>
                <a:cubicBezTo>
                  <a:pt x="436" y="75"/>
                  <a:pt x="430" y="81"/>
                  <a:pt x="428" y="83"/>
                </a:cubicBezTo>
                <a:cubicBezTo>
                  <a:pt x="426" y="81"/>
                  <a:pt x="424" y="79"/>
                  <a:pt x="421" y="77"/>
                </a:cubicBezTo>
                <a:cubicBezTo>
                  <a:pt x="424" y="74"/>
                  <a:pt x="428" y="69"/>
                  <a:pt x="428" y="69"/>
                </a:cubicBezTo>
                <a:cubicBezTo>
                  <a:pt x="426" y="67"/>
                  <a:pt x="426" y="67"/>
                  <a:pt x="426" y="67"/>
                </a:cubicBezTo>
                <a:cubicBezTo>
                  <a:pt x="423" y="65"/>
                  <a:pt x="417" y="61"/>
                  <a:pt x="415" y="59"/>
                </a:cubicBezTo>
                <a:cubicBezTo>
                  <a:pt x="416" y="58"/>
                  <a:pt x="418" y="55"/>
                  <a:pt x="419" y="54"/>
                </a:cubicBezTo>
                <a:cubicBezTo>
                  <a:pt x="441" y="67"/>
                  <a:pt x="458" y="86"/>
                  <a:pt x="463" y="92"/>
                </a:cubicBezTo>
                <a:cubicBezTo>
                  <a:pt x="457" y="97"/>
                  <a:pt x="440" y="113"/>
                  <a:pt x="439" y="114"/>
                </a:cubicBezTo>
                <a:cubicBezTo>
                  <a:pt x="438" y="116"/>
                  <a:pt x="438" y="116"/>
                  <a:pt x="438" y="116"/>
                </a:cubicBezTo>
                <a:cubicBezTo>
                  <a:pt x="439" y="117"/>
                  <a:pt x="439" y="117"/>
                  <a:pt x="439" y="117"/>
                </a:cubicBezTo>
                <a:cubicBezTo>
                  <a:pt x="442" y="120"/>
                  <a:pt x="448" y="128"/>
                  <a:pt x="448" y="128"/>
                </a:cubicBezTo>
                <a:cubicBezTo>
                  <a:pt x="450" y="130"/>
                  <a:pt x="450" y="130"/>
                  <a:pt x="450" y="130"/>
                </a:cubicBezTo>
                <a:cubicBezTo>
                  <a:pt x="450" y="130"/>
                  <a:pt x="456" y="124"/>
                  <a:pt x="458" y="122"/>
                </a:cubicBezTo>
                <a:cubicBezTo>
                  <a:pt x="459" y="124"/>
                  <a:pt x="462" y="127"/>
                  <a:pt x="465" y="130"/>
                </a:cubicBezTo>
                <a:cubicBezTo>
                  <a:pt x="462" y="132"/>
                  <a:pt x="456" y="136"/>
                  <a:pt x="456" y="136"/>
                </a:cubicBezTo>
                <a:cubicBezTo>
                  <a:pt x="457" y="138"/>
                  <a:pt x="457" y="138"/>
                  <a:pt x="457" y="138"/>
                </a:cubicBezTo>
                <a:cubicBezTo>
                  <a:pt x="457" y="138"/>
                  <a:pt x="460" y="144"/>
                  <a:pt x="463" y="148"/>
                </a:cubicBezTo>
                <a:cubicBezTo>
                  <a:pt x="461" y="149"/>
                  <a:pt x="459" y="151"/>
                  <a:pt x="458" y="152"/>
                </a:cubicBezTo>
                <a:cubicBezTo>
                  <a:pt x="458" y="152"/>
                  <a:pt x="458" y="152"/>
                  <a:pt x="458" y="152"/>
                </a:cubicBezTo>
                <a:close/>
                <a:moveTo>
                  <a:pt x="414" y="101"/>
                </a:moveTo>
                <a:cubicBezTo>
                  <a:pt x="409" y="97"/>
                  <a:pt x="392" y="83"/>
                  <a:pt x="374" y="73"/>
                </a:cubicBezTo>
                <a:cubicBezTo>
                  <a:pt x="376" y="70"/>
                  <a:pt x="389" y="44"/>
                  <a:pt x="389" y="44"/>
                </a:cubicBezTo>
                <a:cubicBezTo>
                  <a:pt x="388" y="42"/>
                  <a:pt x="388" y="42"/>
                  <a:pt x="388" y="42"/>
                </a:cubicBezTo>
                <a:cubicBezTo>
                  <a:pt x="381" y="38"/>
                  <a:pt x="374" y="35"/>
                  <a:pt x="373" y="35"/>
                </a:cubicBezTo>
                <a:cubicBezTo>
                  <a:pt x="371" y="34"/>
                  <a:pt x="371" y="34"/>
                  <a:pt x="371" y="34"/>
                </a:cubicBezTo>
                <a:cubicBezTo>
                  <a:pt x="371" y="34"/>
                  <a:pt x="368" y="42"/>
                  <a:pt x="367" y="44"/>
                </a:cubicBezTo>
                <a:cubicBezTo>
                  <a:pt x="364" y="43"/>
                  <a:pt x="361" y="42"/>
                  <a:pt x="358" y="41"/>
                </a:cubicBezTo>
                <a:cubicBezTo>
                  <a:pt x="359" y="37"/>
                  <a:pt x="362" y="31"/>
                  <a:pt x="362" y="31"/>
                </a:cubicBezTo>
                <a:cubicBezTo>
                  <a:pt x="360" y="30"/>
                  <a:pt x="360" y="30"/>
                  <a:pt x="360" y="30"/>
                </a:cubicBezTo>
                <a:cubicBezTo>
                  <a:pt x="356" y="29"/>
                  <a:pt x="350" y="27"/>
                  <a:pt x="347" y="26"/>
                </a:cubicBezTo>
                <a:cubicBezTo>
                  <a:pt x="347" y="24"/>
                  <a:pt x="348" y="21"/>
                  <a:pt x="349" y="19"/>
                </a:cubicBezTo>
                <a:cubicBezTo>
                  <a:pt x="374" y="25"/>
                  <a:pt x="396" y="39"/>
                  <a:pt x="402" y="42"/>
                </a:cubicBezTo>
                <a:cubicBezTo>
                  <a:pt x="398" y="49"/>
                  <a:pt x="387" y="69"/>
                  <a:pt x="386" y="70"/>
                </a:cubicBezTo>
                <a:cubicBezTo>
                  <a:pt x="385" y="71"/>
                  <a:pt x="385" y="71"/>
                  <a:pt x="385" y="71"/>
                </a:cubicBezTo>
                <a:cubicBezTo>
                  <a:pt x="387" y="73"/>
                  <a:pt x="387" y="73"/>
                  <a:pt x="387" y="73"/>
                </a:cubicBezTo>
                <a:cubicBezTo>
                  <a:pt x="391" y="75"/>
                  <a:pt x="398" y="80"/>
                  <a:pt x="398" y="80"/>
                </a:cubicBezTo>
                <a:cubicBezTo>
                  <a:pt x="400" y="82"/>
                  <a:pt x="400" y="82"/>
                  <a:pt x="400" y="82"/>
                </a:cubicBezTo>
                <a:cubicBezTo>
                  <a:pt x="400" y="82"/>
                  <a:pt x="404" y="74"/>
                  <a:pt x="406" y="72"/>
                </a:cubicBezTo>
                <a:cubicBezTo>
                  <a:pt x="408" y="73"/>
                  <a:pt x="411" y="76"/>
                  <a:pt x="415" y="78"/>
                </a:cubicBezTo>
                <a:cubicBezTo>
                  <a:pt x="412" y="81"/>
                  <a:pt x="408" y="86"/>
                  <a:pt x="408" y="86"/>
                </a:cubicBezTo>
                <a:cubicBezTo>
                  <a:pt x="410" y="88"/>
                  <a:pt x="410" y="88"/>
                  <a:pt x="410" y="88"/>
                </a:cubicBezTo>
                <a:cubicBezTo>
                  <a:pt x="410" y="88"/>
                  <a:pt x="414" y="93"/>
                  <a:pt x="418" y="96"/>
                </a:cubicBezTo>
                <a:cubicBezTo>
                  <a:pt x="417" y="98"/>
                  <a:pt x="415" y="99"/>
                  <a:pt x="414" y="101"/>
                </a:cubicBezTo>
                <a:cubicBezTo>
                  <a:pt x="414" y="101"/>
                  <a:pt x="414" y="101"/>
                  <a:pt x="414" y="101"/>
                </a:cubicBezTo>
                <a:close/>
                <a:moveTo>
                  <a:pt x="358" y="66"/>
                </a:moveTo>
                <a:cubicBezTo>
                  <a:pt x="352" y="63"/>
                  <a:pt x="332" y="54"/>
                  <a:pt x="312" y="51"/>
                </a:cubicBezTo>
                <a:cubicBezTo>
                  <a:pt x="312" y="47"/>
                  <a:pt x="318" y="18"/>
                  <a:pt x="318" y="18"/>
                </a:cubicBezTo>
                <a:cubicBezTo>
                  <a:pt x="316" y="17"/>
                  <a:pt x="316" y="17"/>
                  <a:pt x="316" y="17"/>
                </a:cubicBezTo>
                <a:cubicBezTo>
                  <a:pt x="309" y="15"/>
                  <a:pt x="300" y="14"/>
                  <a:pt x="300" y="14"/>
                </a:cubicBezTo>
                <a:cubicBezTo>
                  <a:pt x="298" y="14"/>
                  <a:pt x="298" y="14"/>
                  <a:pt x="298" y="14"/>
                </a:cubicBezTo>
                <a:cubicBezTo>
                  <a:pt x="298" y="14"/>
                  <a:pt x="297" y="23"/>
                  <a:pt x="296" y="25"/>
                </a:cubicBezTo>
                <a:cubicBezTo>
                  <a:pt x="294" y="25"/>
                  <a:pt x="291" y="25"/>
                  <a:pt x="287" y="25"/>
                </a:cubicBezTo>
                <a:cubicBezTo>
                  <a:pt x="287" y="21"/>
                  <a:pt x="288" y="14"/>
                  <a:pt x="288" y="14"/>
                </a:cubicBezTo>
                <a:cubicBezTo>
                  <a:pt x="286" y="14"/>
                  <a:pt x="286" y="14"/>
                  <a:pt x="286" y="14"/>
                </a:cubicBezTo>
                <a:cubicBezTo>
                  <a:pt x="282" y="14"/>
                  <a:pt x="275" y="14"/>
                  <a:pt x="272" y="13"/>
                </a:cubicBezTo>
                <a:cubicBezTo>
                  <a:pt x="272" y="11"/>
                  <a:pt x="272" y="9"/>
                  <a:pt x="272" y="6"/>
                </a:cubicBezTo>
                <a:cubicBezTo>
                  <a:pt x="298" y="5"/>
                  <a:pt x="323" y="11"/>
                  <a:pt x="330" y="13"/>
                </a:cubicBezTo>
                <a:cubicBezTo>
                  <a:pt x="328" y="21"/>
                  <a:pt x="323" y="43"/>
                  <a:pt x="322" y="44"/>
                </a:cubicBezTo>
                <a:cubicBezTo>
                  <a:pt x="322" y="46"/>
                  <a:pt x="322" y="46"/>
                  <a:pt x="322" y="46"/>
                </a:cubicBezTo>
                <a:cubicBezTo>
                  <a:pt x="324" y="46"/>
                  <a:pt x="324" y="46"/>
                  <a:pt x="324" y="46"/>
                </a:cubicBezTo>
                <a:cubicBezTo>
                  <a:pt x="328" y="47"/>
                  <a:pt x="337" y="51"/>
                  <a:pt x="337" y="51"/>
                </a:cubicBezTo>
                <a:cubicBezTo>
                  <a:pt x="339" y="51"/>
                  <a:pt x="339" y="51"/>
                  <a:pt x="339" y="51"/>
                </a:cubicBezTo>
                <a:cubicBezTo>
                  <a:pt x="339" y="51"/>
                  <a:pt x="341" y="43"/>
                  <a:pt x="342" y="40"/>
                </a:cubicBezTo>
                <a:cubicBezTo>
                  <a:pt x="344" y="41"/>
                  <a:pt x="348" y="42"/>
                  <a:pt x="352" y="44"/>
                </a:cubicBezTo>
                <a:cubicBezTo>
                  <a:pt x="351" y="47"/>
                  <a:pt x="348" y="53"/>
                  <a:pt x="348" y="53"/>
                </a:cubicBezTo>
                <a:cubicBezTo>
                  <a:pt x="350" y="54"/>
                  <a:pt x="350" y="54"/>
                  <a:pt x="350" y="54"/>
                </a:cubicBezTo>
                <a:cubicBezTo>
                  <a:pt x="350" y="54"/>
                  <a:pt x="356" y="58"/>
                  <a:pt x="360" y="60"/>
                </a:cubicBezTo>
                <a:cubicBezTo>
                  <a:pt x="360" y="62"/>
                  <a:pt x="359" y="64"/>
                  <a:pt x="358" y="66"/>
                </a:cubicBezTo>
                <a:cubicBezTo>
                  <a:pt x="358" y="66"/>
                  <a:pt x="358" y="66"/>
                  <a:pt x="358" y="66"/>
                </a:cubicBezTo>
                <a:close/>
                <a:moveTo>
                  <a:pt x="294" y="49"/>
                </a:moveTo>
                <a:cubicBezTo>
                  <a:pt x="288" y="48"/>
                  <a:pt x="266" y="45"/>
                  <a:pt x="245" y="48"/>
                </a:cubicBezTo>
                <a:cubicBezTo>
                  <a:pt x="245" y="44"/>
                  <a:pt x="241" y="15"/>
                  <a:pt x="241" y="15"/>
                </a:cubicBezTo>
                <a:cubicBezTo>
                  <a:pt x="239" y="15"/>
                  <a:pt x="239" y="15"/>
                  <a:pt x="239" y="15"/>
                </a:cubicBezTo>
                <a:cubicBezTo>
                  <a:pt x="231" y="14"/>
                  <a:pt x="223" y="17"/>
                  <a:pt x="223" y="17"/>
                </a:cubicBezTo>
                <a:cubicBezTo>
                  <a:pt x="221" y="17"/>
                  <a:pt x="221" y="17"/>
                  <a:pt x="221" y="17"/>
                </a:cubicBezTo>
                <a:cubicBezTo>
                  <a:pt x="221" y="17"/>
                  <a:pt x="222" y="25"/>
                  <a:pt x="223" y="28"/>
                </a:cubicBezTo>
                <a:cubicBezTo>
                  <a:pt x="220" y="29"/>
                  <a:pt x="217" y="29"/>
                  <a:pt x="213" y="30"/>
                </a:cubicBezTo>
                <a:cubicBezTo>
                  <a:pt x="213" y="26"/>
                  <a:pt x="211" y="20"/>
                  <a:pt x="211" y="20"/>
                </a:cubicBezTo>
                <a:cubicBezTo>
                  <a:pt x="209" y="20"/>
                  <a:pt x="209" y="20"/>
                  <a:pt x="209" y="20"/>
                </a:cubicBezTo>
                <a:cubicBezTo>
                  <a:pt x="205" y="22"/>
                  <a:pt x="199" y="23"/>
                  <a:pt x="195" y="24"/>
                </a:cubicBezTo>
                <a:cubicBezTo>
                  <a:pt x="195" y="22"/>
                  <a:pt x="194" y="20"/>
                  <a:pt x="193" y="18"/>
                </a:cubicBezTo>
                <a:cubicBezTo>
                  <a:pt x="218" y="9"/>
                  <a:pt x="244" y="7"/>
                  <a:pt x="251" y="6"/>
                </a:cubicBezTo>
                <a:cubicBezTo>
                  <a:pt x="252" y="14"/>
                  <a:pt x="254" y="37"/>
                  <a:pt x="254" y="38"/>
                </a:cubicBezTo>
                <a:cubicBezTo>
                  <a:pt x="254" y="40"/>
                  <a:pt x="254" y="40"/>
                  <a:pt x="254" y="40"/>
                </a:cubicBezTo>
                <a:cubicBezTo>
                  <a:pt x="256" y="40"/>
                  <a:pt x="256" y="40"/>
                  <a:pt x="256" y="40"/>
                </a:cubicBezTo>
                <a:cubicBezTo>
                  <a:pt x="260" y="40"/>
                  <a:pt x="270" y="40"/>
                  <a:pt x="270" y="40"/>
                </a:cubicBezTo>
                <a:cubicBezTo>
                  <a:pt x="272" y="40"/>
                  <a:pt x="272" y="40"/>
                  <a:pt x="272" y="40"/>
                </a:cubicBezTo>
                <a:cubicBezTo>
                  <a:pt x="272" y="40"/>
                  <a:pt x="272" y="32"/>
                  <a:pt x="271" y="29"/>
                </a:cubicBezTo>
                <a:cubicBezTo>
                  <a:pt x="274" y="29"/>
                  <a:pt x="278" y="29"/>
                  <a:pt x="282" y="29"/>
                </a:cubicBezTo>
                <a:cubicBezTo>
                  <a:pt x="282" y="33"/>
                  <a:pt x="282" y="39"/>
                  <a:pt x="282" y="39"/>
                </a:cubicBezTo>
                <a:cubicBezTo>
                  <a:pt x="283" y="40"/>
                  <a:pt x="283" y="40"/>
                  <a:pt x="283" y="40"/>
                </a:cubicBezTo>
                <a:cubicBezTo>
                  <a:pt x="284" y="40"/>
                  <a:pt x="290" y="41"/>
                  <a:pt x="295" y="42"/>
                </a:cubicBezTo>
                <a:cubicBezTo>
                  <a:pt x="295" y="44"/>
                  <a:pt x="295" y="46"/>
                  <a:pt x="294" y="49"/>
                </a:cubicBezTo>
                <a:cubicBezTo>
                  <a:pt x="294" y="49"/>
                  <a:pt x="294" y="49"/>
                  <a:pt x="294" y="49"/>
                </a:cubicBezTo>
                <a:close/>
                <a:moveTo>
                  <a:pt x="180" y="65"/>
                </a:moveTo>
                <a:cubicBezTo>
                  <a:pt x="179" y="62"/>
                  <a:pt x="166" y="35"/>
                  <a:pt x="166" y="35"/>
                </a:cubicBezTo>
                <a:cubicBezTo>
                  <a:pt x="164" y="36"/>
                  <a:pt x="164" y="36"/>
                  <a:pt x="164" y="36"/>
                </a:cubicBezTo>
                <a:cubicBezTo>
                  <a:pt x="157" y="38"/>
                  <a:pt x="150" y="43"/>
                  <a:pt x="149" y="43"/>
                </a:cubicBezTo>
                <a:cubicBezTo>
                  <a:pt x="148" y="44"/>
                  <a:pt x="148" y="44"/>
                  <a:pt x="148" y="44"/>
                </a:cubicBezTo>
                <a:cubicBezTo>
                  <a:pt x="148" y="44"/>
                  <a:pt x="152" y="51"/>
                  <a:pt x="153" y="54"/>
                </a:cubicBezTo>
                <a:cubicBezTo>
                  <a:pt x="151" y="55"/>
                  <a:pt x="148" y="57"/>
                  <a:pt x="145" y="59"/>
                </a:cubicBezTo>
                <a:cubicBezTo>
                  <a:pt x="143" y="55"/>
                  <a:pt x="139" y="49"/>
                  <a:pt x="139" y="49"/>
                </a:cubicBezTo>
                <a:cubicBezTo>
                  <a:pt x="137" y="51"/>
                  <a:pt x="137" y="51"/>
                  <a:pt x="137" y="51"/>
                </a:cubicBezTo>
                <a:cubicBezTo>
                  <a:pt x="134" y="53"/>
                  <a:pt x="129" y="56"/>
                  <a:pt x="126" y="58"/>
                </a:cubicBezTo>
                <a:cubicBezTo>
                  <a:pt x="124" y="57"/>
                  <a:pt x="123" y="54"/>
                  <a:pt x="122" y="53"/>
                </a:cubicBezTo>
                <a:cubicBezTo>
                  <a:pt x="142" y="37"/>
                  <a:pt x="167" y="27"/>
                  <a:pt x="174" y="24"/>
                </a:cubicBezTo>
                <a:cubicBezTo>
                  <a:pt x="177" y="31"/>
                  <a:pt x="185" y="52"/>
                  <a:pt x="186" y="53"/>
                </a:cubicBezTo>
                <a:cubicBezTo>
                  <a:pt x="187" y="55"/>
                  <a:pt x="187" y="55"/>
                  <a:pt x="187" y="55"/>
                </a:cubicBezTo>
                <a:cubicBezTo>
                  <a:pt x="189" y="54"/>
                  <a:pt x="189" y="54"/>
                  <a:pt x="189" y="54"/>
                </a:cubicBezTo>
                <a:cubicBezTo>
                  <a:pt x="193" y="53"/>
                  <a:pt x="202" y="50"/>
                  <a:pt x="202" y="50"/>
                </a:cubicBezTo>
                <a:cubicBezTo>
                  <a:pt x="204" y="50"/>
                  <a:pt x="204" y="50"/>
                  <a:pt x="204" y="50"/>
                </a:cubicBezTo>
                <a:cubicBezTo>
                  <a:pt x="204" y="50"/>
                  <a:pt x="201" y="42"/>
                  <a:pt x="200" y="39"/>
                </a:cubicBezTo>
                <a:cubicBezTo>
                  <a:pt x="202" y="38"/>
                  <a:pt x="206" y="37"/>
                  <a:pt x="210" y="36"/>
                </a:cubicBezTo>
                <a:cubicBezTo>
                  <a:pt x="211" y="40"/>
                  <a:pt x="213" y="46"/>
                  <a:pt x="213" y="46"/>
                </a:cubicBezTo>
                <a:cubicBezTo>
                  <a:pt x="214" y="46"/>
                  <a:pt x="214" y="46"/>
                  <a:pt x="214" y="46"/>
                </a:cubicBezTo>
                <a:cubicBezTo>
                  <a:pt x="215" y="46"/>
                  <a:pt x="222" y="45"/>
                  <a:pt x="226" y="45"/>
                </a:cubicBezTo>
                <a:cubicBezTo>
                  <a:pt x="227" y="47"/>
                  <a:pt x="227" y="49"/>
                  <a:pt x="228" y="51"/>
                </a:cubicBezTo>
                <a:cubicBezTo>
                  <a:pt x="221" y="52"/>
                  <a:pt x="199" y="57"/>
                  <a:pt x="180" y="65"/>
                </a:cubicBezTo>
                <a:cubicBezTo>
                  <a:pt x="180" y="65"/>
                  <a:pt x="180" y="65"/>
                  <a:pt x="180" y="65"/>
                </a:cubicBezTo>
                <a:close/>
                <a:moveTo>
                  <a:pt x="79" y="100"/>
                </a:moveTo>
                <a:cubicBezTo>
                  <a:pt x="77" y="103"/>
                  <a:pt x="72" y="108"/>
                  <a:pt x="70" y="110"/>
                </a:cubicBezTo>
                <a:cubicBezTo>
                  <a:pt x="69" y="109"/>
                  <a:pt x="66" y="107"/>
                  <a:pt x="65" y="106"/>
                </a:cubicBezTo>
                <a:cubicBezTo>
                  <a:pt x="80" y="85"/>
                  <a:pt x="100" y="69"/>
                  <a:pt x="106" y="64"/>
                </a:cubicBezTo>
                <a:cubicBezTo>
                  <a:pt x="110" y="70"/>
                  <a:pt x="125" y="88"/>
                  <a:pt x="125" y="89"/>
                </a:cubicBezTo>
                <a:cubicBezTo>
                  <a:pt x="127" y="90"/>
                  <a:pt x="127" y="90"/>
                  <a:pt x="127" y="90"/>
                </a:cubicBezTo>
                <a:cubicBezTo>
                  <a:pt x="128" y="89"/>
                  <a:pt x="128" y="89"/>
                  <a:pt x="128" y="89"/>
                </a:cubicBezTo>
                <a:cubicBezTo>
                  <a:pt x="132" y="86"/>
                  <a:pt x="140" y="81"/>
                  <a:pt x="140" y="81"/>
                </a:cubicBezTo>
                <a:cubicBezTo>
                  <a:pt x="142" y="80"/>
                  <a:pt x="142" y="80"/>
                  <a:pt x="142" y="80"/>
                </a:cubicBezTo>
                <a:cubicBezTo>
                  <a:pt x="142" y="80"/>
                  <a:pt x="136" y="73"/>
                  <a:pt x="135" y="71"/>
                </a:cubicBezTo>
                <a:cubicBezTo>
                  <a:pt x="136" y="70"/>
                  <a:pt x="140" y="67"/>
                  <a:pt x="143" y="65"/>
                </a:cubicBezTo>
                <a:cubicBezTo>
                  <a:pt x="146" y="68"/>
                  <a:pt x="149" y="74"/>
                  <a:pt x="149" y="74"/>
                </a:cubicBezTo>
                <a:cubicBezTo>
                  <a:pt x="150" y="73"/>
                  <a:pt x="150" y="73"/>
                  <a:pt x="150" y="73"/>
                </a:cubicBezTo>
                <a:cubicBezTo>
                  <a:pt x="151" y="73"/>
                  <a:pt x="157" y="70"/>
                  <a:pt x="161" y="68"/>
                </a:cubicBezTo>
                <a:cubicBezTo>
                  <a:pt x="162" y="70"/>
                  <a:pt x="163" y="72"/>
                  <a:pt x="164" y="74"/>
                </a:cubicBezTo>
                <a:cubicBezTo>
                  <a:pt x="158" y="77"/>
                  <a:pt x="140" y="88"/>
                  <a:pt x="124" y="102"/>
                </a:cubicBezTo>
                <a:cubicBezTo>
                  <a:pt x="122" y="99"/>
                  <a:pt x="102" y="77"/>
                  <a:pt x="102" y="77"/>
                </a:cubicBezTo>
                <a:cubicBezTo>
                  <a:pt x="101" y="78"/>
                  <a:pt x="101" y="78"/>
                  <a:pt x="101" y="78"/>
                </a:cubicBezTo>
                <a:cubicBezTo>
                  <a:pt x="94" y="82"/>
                  <a:pt x="89" y="88"/>
                  <a:pt x="88" y="89"/>
                </a:cubicBezTo>
                <a:cubicBezTo>
                  <a:pt x="87" y="90"/>
                  <a:pt x="87" y="90"/>
                  <a:pt x="87" y="90"/>
                </a:cubicBezTo>
                <a:cubicBezTo>
                  <a:pt x="87" y="90"/>
                  <a:pt x="93" y="96"/>
                  <a:pt x="95" y="98"/>
                </a:cubicBezTo>
                <a:cubicBezTo>
                  <a:pt x="93" y="100"/>
                  <a:pt x="91" y="103"/>
                  <a:pt x="89" y="105"/>
                </a:cubicBezTo>
                <a:cubicBezTo>
                  <a:pt x="86" y="102"/>
                  <a:pt x="80" y="98"/>
                  <a:pt x="80" y="98"/>
                </a:cubicBezTo>
                <a:cubicBezTo>
                  <a:pt x="79" y="100"/>
                  <a:pt x="79" y="100"/>
                  <a:pt x="79" y="100"/>
                </a:cubicBezTo>
                <a:close/>
                <a:moveTo>
                  <a:pt x="37" y="163"/>
                </a:moveTo>
                <a:cubicBezTo>
                  <a:pt x="35" y="167"/>
                  <a:pt x="33" y="173"/>
                  <a:pt x="31" y="176"/>
                </a:cubicBezTo>
                <a:cubicBezTo>
                  <a:pt x="29" y="175"/>
                  <a:pt x="27" y="174"/>
                  <a:pt x="25" y="173"/>
                </a:cubicBezTo>
                <a:cubicBezTo>
                  <a:pt x="33" y="149"/>
                  <a:pt x="48" y="127"/>
                  <a:pt x="53" y="122"/>
                </a:cubicBezTo>
                <a:cubicBezTo>
                  <a:pt x="59" y="126"/>
                  <a:pt x="78" y="139"/>
                  <a:pt x="79" y="139"/>
                </a:cubicBezTo>
                <a:cubicBezTo>
                  <a:pt x="80" y="141"/>
                  <a:pt x="80" y="141"/>
                  <a:pt x="80" y="141"/>
                </a:cubicBezTo>
                <a:cubicBezTo>
                  <a:pt x="82" y="139"/>
                  <a:pt x="82" y="139"/>
                  <a:pt x="82" y="139"/>
                </a:cubicBezTo>
                <a:cubicBezTo>
                  <a:pt x="84" y="135"/>
                  <a:pt x="90" y="128"/>
                  <a:pt x="90" y="128"/>
                </a:cubicBezTo>
                <a:cubicBezTo>
                  <a:pt x="92" y="126"/>
                  <a:pt x="92" y="126"/>
                  <a:pt x="92" y="126"/>
                </a:cubicBezTo>
                <a:cubicBezTo>
                  <a:pt x="92" y="126"/>
                  <a:pt x="85" y="122"/>
                  <a:pt x="82" y="120"/>
                </a:cubicBezTo>
                <a:cubicBezTo>
                  <a:pt x="84" y="118"/>
                  <a:pt x="86" y="115"/>
                  <a:pt x="89" y="111"/>
                </a:cubicBezTo>
                <a:cubicBezTo>
                  <a:pt x="92" y="114"/>
                  <a:pt x="97" y="118"/>
                  <a:pt x="97" y="118"/>
                </a:cubicBezTo>
                <a:cubicBezTo>
                  <a:pt x="98" y="117"/>
                  <a:pt x="98" y="117"/>
                  <a:pt x="98" y="117"/>
                </a:cubicBezTo>
                <a:cubicBezTo>
                  <a:pt x="98" y="117"/>
                  <a:pt x="104" y="113"/>
                  <a:pt x="107" y="110"/>
                </a:cubicBezTo>
                <a:cubicBezTo>
                  <a:pt x="109" y="111"/>
                  <a:pt x="110" y="113"/>
                  <a:pt x="112" y="114"/>
                </a:cubicBezTo>
                <a:cubicBezTo>
                  <a:pt x="107" y="119"/>
                  <a:pt x="92" y="135"/>
                  <a:pt x="81" y="152"/>
                </a:cubicBezTo>
                <a:cubicBezTo>
                  <a:pt x="78" y="150"/>
                  <a:pt x="53" y="135"/>
                  <a:pt x="53" y="135"/>
                </a:cubicBezTo>
                <a:cubicBezTo>
                  <a:pt x="51" y="136"/>
                  <a:pt x="51" y="136"/>
                  <a:pt x="51" y="136"/>
                </a:cubicBezTo>
                <a:cubicBezTo>
                  <a:pt x="46" y="142"/>
                  <a:pt x="43" y="150"/>
                  <a:pt x="43" y="150"/>
                </a:cubicBezTo>
                <a:cubicBezTo>
                  <a:pt x="42" y="152"/>
                  <a:pt x="42" y="152"/>
                  <a:pt x="42" y="152"/>
                </a:cubicBezTo>
                <a:cubicBezTo>
                  <a:pt x="42" y="152"/>
                  <a:pt x="49" y="156"/>
                  <a:pt x="52" y="157"/>
                </a:cubicBezTo>
                <a:cubicBezTo>
                  <a:pt x="50" y="160"/>
                  <a:pt x="49" y="163"/>
                  <a:pt x="47" y="166"/>
                </a:cubicBezTo>
                <a:cubicBezTo>
                  <a:pt x="44" y="164"/>
                  <a:pt x="38" y="161"/>
                  <a:pt x="38" y="161"/>
                </a:cubicBezTo>
                <a:cubicBezTo>
                  <a:pt x="37" y="163"/>
                  <a:pt x="37" y="163"/>
                  <a:pt x="37" y="163"/>
                </a:cubicBezTo>
                <a:close/>
                <a:moveTo>
                  <a:pt x="16" y="238"/>
                </a:moveTo>
                <a:cubicBezTo>
                  <a:pt x="15" y="241"/>
                  <a:pt x="15" y="248"/>
                  <a:pt x="14" y="251"/>
                </a:cubicBezTo>
                <a:cubicBezTo>
                  <a:pt x="12" y="251"/>
                  <a:pt x="10" y="251"/>
                  <a:pt x="7" y="251"/>
                </a:cubicBezTo>
                <a:cubicBezTo>
                  <a:pt x="8" y="225"/>
                  <a:pt x="15" y="200"/>
                  <a:pt x="17" y="192"/>
                </a:cubicBezTo>
                <a:cubicBezTo>
                  <a:pt x="25" y="195"/>
                  <a:pt x="46" y="201"/>
                  <a:pt x="47" y="201"/>
                </a:cubicBezTo>
                <a:cubicBezTo>
                  <a:pt x="49" y="202"/>
                  <a:pt x="49" y="202"/>
                  <a:pt x="49" y="202"/>
                </a:cubicBezTo>
                <a:cubicBezTo>
                  <a:pt x="50" y="200"/>
                  <a:pt x="50" y="200"/>
                  <a:pt x="50" y="200"/>
                </a:cubicBezTo>
                <a:cubicBezTo>
                  <a:pt x="51" y="196"/>
                  <a:pt x="55" y="188"/>
                  <a:pt x="55" y="187"/>
                </a:cubicBezTo>
                <a:cubicBezTo>
                  <a:pt x="56" y="185"/>
                  <a:pt x="56" y="185"/>
                  <a:pt x="56" y="185"/>
                </a:cubicBezTo>
                <a:cubicBezTo>
                  <a:pt x="56" y="185"/>
                  <a:pt x="48" y="183"/>
                  <a:pt x="46" y="182"/>
                </a:cubicBezTo>
                <a:cubicBezTo>
                  <a:pt x="46" y="180"/>
                  <a:pt x="48" y="176"/>
                  <a:pt x="50" y="172"/>
                </a:cubicBezTo>
                <a:cubicBezTo>
                  <a:pt x="53" y="173"/>
                  <a:pt x="59" y="176"/>
                  <a:pt x="59" y="176"/>
                </a:cubicBezTo>
                <a:cubicBezTo>
                  <a:pt x="60" y="175"/>
                  <a:pt x="60" y="175"/>
                  <a:pt x="60" y="175"/>
                </a:cubicBezTo>
                <a:cubicBezTo>
                  <a:pt x="60" y="175"/>
                  <a:pt x="64" y="169"/>
                  <a:pt x="66" y="165"/>
                </a:cubicBezTo>
                <a:cubicBezTo>
                  <a:pt x="68" y="166"/>
                  <a:pt x="70" y="167"/>
                  <a:pt x="72" y="168"/>
                </a:cubicBezTo>
                <a:cubicBezTo>
                  <a:pt x="69" y="174"/>
                  <a:pt x="59" y="193"/>
                  <a:pt x="54" y="213"/>
                </a:cubicBezTo>
                <a:cubicBezTo>
                  <a:pt x="50" y="212"/>
                  <a:pt x="22" y="206"/>
                  <a:pt x="22" y="206"/>
                </a:cubicBezTo>
                <a:cubicBezTo>
                  <a:pt x="21" y="207"/>
                  <a:pt x="21" y="207"/>
                  <a:pt x="21" y="207"/>
                </a:cubicBezTo>
                <a:cubicBezTo>
                  <a:pt x="18" y="215"/>
                  <a:pt x="17" y="223"/>
                  <a:pt x="17" y="223"/>
                </a:cubicBezTo>
                <a:cubicBezTo>
                  <a:pt x="17" y="225"/>
                  <a:pt x="17" y="225"/>
                  <a:pt x="17" y="225"/>
                </a:cubicBezTo>
                <a:cubicBezTo>
                  <a:pt x="17" y="225"/>
                  <a:pt x="25" y="227"/>
                  <a:pt x="28" y="227"/>
                </a:cubicBezTo>
                <a:cubicBezTo>
                  <a:pt x="27" y="230"/>
                  <a:pt x="27" y="233"/>
                  <a:pt x="27" y="237"/>
                </a:cubicBezTo>
                <a:cubicBezTo>
                  <a:pt x="22" y="236"/>
                  <a:pt x="16" y="235"/>
                  <a:pt x="16" y="235"/>
                </a:cubicBezTo>
                <a:cubicBezTo>
                  <a:pt x="16" y="238"/>
                  <a:pt x="16" y="238"/>
                  <a:pt x="16" y="238"/>
                </a:cubicBezTo>
                <a:close/>
                <a:moveTo>
                  <a:pt x="91" y="464"/>
                </a:moveTo>
                <a:cubicBezTo>
                  <a:pt x="71" y="447"/>
                  <a:pt x="56" y="426"/>
                  <a:pt x="52" y="420"/>
                </a:cubicBezTo>
                <a:cubicBezTo>
                  <a:pt x="59" y="415"/>
                  <a:pt x="77" y="402"/>
                  <a:pt x="78" y="401"/>
                </a:cubicBezTo>
                <a:cubicBezTo>
                  <a:pt x="80" y="400"/>
                  <a:pt x="80" y="400"/>
                  <a:pt x="80" y="400"/>
                </a:cubicBezTo>
                <a:cubicBezTo>
                  <a:pt x="79" y="398"/>
                  <a:pt x="79" y="398"/>
                  <a:pt x="79" y="398"/>
                </a:cubicBezTo>
                <a:cubicBezTo>
                  <a:pt x="76" y="395"/>
                  <a:pt x="72" y="386"/>
                  <a:pt x="72" y="386"/>
                </a:cubicBezTo>
                <a:cubicBezTo>
                  <a:pt x="71" y="384"/>
                  <a:pt x="71" y="384"/>
                  <a:pt x="71" y="384"/>
                </a:cubicBezTo>
                <a:cubicBezTo>
                  <a:pt x="71" y="384"/>
                  <a:pt x="64" y="389"/>
                  <a:pt x="61" y="391"/>
                </a:cubicBezTo>
                <a:cubicBezTo>
                  <a:pt x="60" y="389"/>
                  <a:pt x="58" y="385"/>
                  <a:pt x="56" y="381"/>
                </a:cubicBezTo>
                <a:cubicBezTo>
                  <a:pt x="59" y="380"/>
                  <a:pt x="65" y="377"/>
                  <a:pt x="65" y="377"/>
                </a:cubicBezTo>
                <a:cubicBezTo>
                  <a:pt x="64" y="375"/>
                  <a:pt x="64" y="375"/>
                  <a:pt x="64" y="375"/>
                </a:cubicBezTo>
                <a:cubicBezTo>
                  <a:pt x="64" y="375"/>
                  <a:pt x="62" y="368"/>
                  <a:pt x="60" y="364"/>
                </a:cubicBezTo>
                <a:cubicBezTo>
                  <a:pt x="62" y="363"/>
                  <a:pt x="64" y="362"/>
                  <a:pt x="66" y="361"/>
                </a:cubicBezTo>
                <a:cubicBezTo>
                  <a:pt x="69" y="367"/>
                  <a:pt x="78" y="387"/>
                  <a:pt x="91" y="404"/>
                </a:cubicBezTo>
                <a:cubicBezTo>
                  <a:pt x="88" y="406"/>
                  <a:pt x="65" y="425"/>
                  <a:pt x="65" y="425"/>
                </a:cubicBezTo>
                <a:cubicBezTo>
                  <a:pt x="66" y="426"/>
                  <a:pt x="66" y="426"/>
                  <a:pt x="66" y="426"/>
                </a:cubicBezTo>
                <a:cubicBezTo>
                  <a:pt x="70" y="433"/>
                  <a:pt x="75" y="439"/>
                  <a:pt x="76" y="439"/>
                </a:cubicBezTo>
                <a:cubicBezTo>
                  <a:pt x="77" y="440"/>
                  <a:pt x="77" y="440"/>
                  <a:pt x="77" y="440"/>
                </a:cubicBezTo>
                <a:cubicBezTo>
                  <a:pt x="77" y="440"/>
                  <a:pt x="84" y="435"/>
                  <a:pt x="86" y="433"/>
                </a:cubicBezTo>
                <a:cubicBezTo>
                  <a:pt x="87" y="435"/>
                  <a:pt x="90" y="438"/>
                  <a:pt x="92" y="440"/>
                </a:cubicBezTo>
                <a:cubicBezTo>
                  <a:pt x="89" y="443"/>
                  <a:pt x="84" y="448"/>
                  <a:pt x="84" y="448"/>
                </a:cubicBezTo>
                <a:cubicBezTo>
                  <a:pt x="86" y="449"/>
                  <a:pt x="86" y="449"/>
                  <a:pt x="86" y="449"/>
                </a:cubicBezTo>
                <a:cubicBezTo>
                  <a:pt x="89" y="452"/>
                  <a:pt x="94" y="456"/>
                  <a:pt x="96" y="459"/>
                </a:cubicBezTo>
                <a:cubicBezTo>
                  <a:pt x="95" y="460"/>
                  <a:pt x="93" y="462"/>
                  <a:pt x="91" y="464"/>
                </a:cubicBezTo>
                <a:cubicBezTo>
                  <a:pt x="91" y="464"/>
                  <a:pt x="91" y="464"/>
                  <a:pt x="91" y="464"/>
                </a:cubicBezTo>
                <a:close/>
                <a:moveTo>
                  <a:pt x="156" y="508"/>
                </a:moveTo>
                <a:cubicBezTo>
                  <a:pt x="132" y="498"/>
                  <a:pt x="112" y="482"/>
                  <a:pt x="106" y="477"/>
                </a:cubicBezTo>
                <a:cubicBezTo>
                  <a:pt x="111" y="471"/>
                  <a:pt x="125" y="453"/>
                  <a:pt x="126" y="452"/>
                </a:cubicBezTo>
                <a:cubicBezTo>
                  <a:pt x="127" y="451"/>
                  <a:pt x="127" y="451"/>
                  <a:pt x="127" y="451"/>
                </a:cubicBezTo>
                <a:cubicBezTo>
                  <a:pt x="125" y="449"/>
                  <a:pt x="125" y="449"/>
                  <a:pt x="125" y="449"/>
                </a:cubicBezTo>
                <a:cubicBezTo>
                  <a:pt x="122" y="447"/>
                  <a:pt x="115" y="440"/>
                  <a:pt x="115" y="440"/>
                </a:cubicBezTo>
                <a:cubicBezTo>
                  <a:pt x="114" y="438"/>
                  <a:pt x="114" y="438"/>
                  <a:pt x="114" y="438"/>
                </a:cubicBezTo>
                <a:cubicBezTo>
                  <a:pt x="114" y="438"/>
                  <a:pt x="108" y="445"/>
                  <a:pt x="107" y="447"/>
                </a:cubicBezTo>
                <a:cubicBezTo>
                  <a:pt x="105" y="446"/>
                  <a:pt x="102" y="443"/>
                  <a:pt x="98" y="440"/>
                </a:cubicBezTo>
                <a:cubicBezTo>
                  <a:pt x="101" y="437"/>
                  <a:pt x="106" y="433"/>
                  <a:pt x="106" y="433"/>
                </a:cubicBezTo>
                <a:cubicBezTo>
                  <a:pt x="105" y="431"/>
                  <a:pt x="105" y="431"/>
                  <a:pt x="105" y="431"/>
                </a:cubicBezTo>
                <a:cubicBezTo>
                  <a:pt x="105" y="431"/>
                  <a:pt x="101" y="425"/>
                  <a:pt x="98" y="422"/>
                </a:cubicBezTo>
                <a:cubicBezTo>
                  <a:pt x="100" y="420"/>
                  <a:pt x="101" y="419"/>
                  <a:pt x="103" y="417"/>
                </a:cubicBezTo>
                <a:cubicBezTo>
                  <a:pt x="107" y="423"/>
                  <a:pt x="122" y="439"/>
                  <a:pt x="139" y="451"/>
                </a:cubicBezTo>
                <a:cubicBezTo>
                  <a:pt x="137" y="454"/>
                  <a:pt x="120" y="478"/>
                  <a:pt x="120" y="478"/>
                </a:cubicBezTo>
                <a:cubicBezTo>
                  <a:pt x="121" y="479"/>
                  <a:pt x="121" y="479"/>
                  <a:pt x="121" y="479"/>
                </a:cubicBezTo>
                <a:cubicBezTo>
                  <a:pt x="127" y="485"/>
                  <a:pt x="134" y="488"/>
                  <a:pt x="134" y="489"/>
                </a:cubicBezTo>
                <a:cubicBezTo>
                  <a:pt x="136" y="490"/>
                  <a:pt x="136" y="490"/>
                  <a:pt x="136" y="490"/>
                </a:cubicBezTo>
                <a:cubicBezTo>
                  <a:pt x="136" y="490"/>
                  <a:pt x="141" y="483"/>
                  <a:pt x="142" y="480"/>
                </a:cubicBezTo>
                <a:cubicBezTo>
                  <a:pt x="145" y="482"/>
                  <a:pt x="147" y="483"/>
                  <a:pt x="151" y="485"/>
                </a:cubicBezTo>
                <a:cubicBezTo>
                  <a:pt x="148" y="489"/>
                  <a:pt x="145" y="495"/>
                  <a:pt x="145" y="495"/>
                </a:cubicBezTo>
                <a:cubicBezTo>
                  <a:pt x="147" y="496"/>
                  <a:pt x="147" y="496"/>
                  <a:pt x="147" y="496"/>
                </a:cubicBezTo>
                <a:cubicBezTo>
                  <a:pt x="150" y="497"/>
                  <a:pt x="156" y="500"/>
                  <a:pt x="159" y="502"/>
                </a:cubicBezTo>
                <a:cubicBezTo>
                  <a:pt x="158" y="504"/>
                  <a:pt x="157" y="506"/>
                  <a:pt x="156" y="508"/>
                </a:cubicBezTo>
                <a:cubicBezTo>
                  <a:pt x="156" y="508"/>
                  <a:pt x="156" y="508"/>
                  <a:pt x="156" y="508"/>
                </a:cubicBezTo>
                <a:close/>
                <a:moveTo>
                  <a:pt x="327" y="528"/>
                </a:moveTo>
                <a:cubicBezTo>
                  <a:pt x="326" y="521"/>
                  <a:pt x="321" y="499"/>
                  <a:pt x="321" y="498"/>
                </a:cubicBezTo>
                <a:cubicBezTo>
                  <a:pt x="320" y="496"/>
                  <a:pt x="320" y="496"/>
                  <a:pt x="320" y="496"/>
                </a:cubicBezTo>
                <a:cubicBezTo>
                  <a:pt x="318" y="496"/>
                  <a:pt x="318" y="496"/>
                  <a:pt x="318" y="496"/>
                </a:cubicBezTo>
                <a:cubicBezTo>
                  <a:pt x="314" y="497"/>
                  <a:pt x="305" y="498"/>
                  <a:pt x="305" y="498"/>
                </a:cubicBezTo>
                <a:cubicBezTo>
                  <a:pt x="302" y="498"/>
                  <a:pt x="302" y="498"/>
                  <a:pt x="302" y="498"/>
                </a:cubicBezTo>
                <a:cubicBezTo>
                  <a:pt x="302" y="498"/>
                  <a:pt x="304" y="507"/>
                  <a:pt x="305" y="509"/>
                </a:cubicBezTo>
                <a:cubicBezTo>
                  <a:pt x="302" y="510"/>
                  <a:pt x="298" y="511"/>
                  <a:pt x="294" y="511"/>
                </a:cubicBezTo>
                <a:cubicBezTo>
                  <a:pt x="293" y="507"/>
                  <a:pt x="293" y="501"/>
                  <a:pt x="293" y="501"/>
                </a:cubicBezTo>
                <a:cubicBezTo>
                  <a:pt x="291" y="501"/>
                  <a:pt x="291" y="501"/>
                  <a:pt x="291" y="501"/>
                </a:cubicBezTo>
                <a:cubicBezTo>
                  <a:pt x="291" y="501"/>
                  <a:pt x="284" y="500"/>
                  <a:pt x="279" y="500"/>
                </a:cubicBezTo>
                <a:cubicBezTo>
                  <a:pt x="279" y="498"/>
                  <a:pt x="279" y="496"/>
                  <a:pt x="279" y="493"/>
                </a:cubicBezTo>
                <a:cubicBezTo>
                  <a:pt x="286" y="493"/>
                  <a:pt x="308" y="492"/>
                  <a:pt x="327" y="487"/>
                </a:cubicBezTo>
                <a:cubicBezTo>
                  <a:pt x="328" y="490"/>
                  <a:pt x="336" y="518"/>
                  <a:pt x="336" y="518"/>
                </a:cubicBezTo>
                <a:cubicBezTo>
                  <a:pt x="338" y="518"/>
                  <a:pt x="338" y="518"/>
                  <a:pt x="338" y="518"/>
                </a:cubicBezTo>
                <a:cubicBezTo>
                  <a:pt x="346" y="517"/>
                  <a:pt x="353" y="514"/>
                  <a:pt x="354" y="514"/>
                </a:cubicBezTo>
                <a:cubicBezTo>
                  <a:pt x="355" y="513"/>
                  <a:pt x="355" y="513"/>
                  <a:pt x="355" y="513"/>
                </a:cubicBezTo>
                <a:cubicBezTo>
                  <a:pt x="355" y="513"/>
                  <a:pt x="353" y="505"/>
                  <a:pt x="352" y="502"/>
                </a:cubicBezTo>
                <a:cubicBezTo>
                  <a:pt x="355" y="502"/>
                  <a:pt x="358" y="500"/>
                  <a:pt x="361" y="499"/>
                </a:cubicBezTo>
                <a:cubicBezTo>
                  <a:pt x="362" y="503"/>
                  <a:pt x="365" y="509"/>
                  <a:pt x="365" y="509"/>
                </a:cubicBezTo>
                <a:cubicBezTo>
                  <a:pt x="367" y="508"/>
                  <a:pt x="367" y="508"/>
                  <a:pt x="367" y="508"/>
                </a:cubicBezTo>
                <a:cubicBezTo>
                  <a:pt x="370" y="507"/>
                  <a:pt x="377" y="504"/>
                  <a:pt x="380" y="503"/>
                </a:cubicBezTo>
                <a:cubicBezTo>
                  <a:pt x="381" y="505"/>
                  <a:pt x="382" y="507"/>
                  <a:pt x="383" y="509"/>
                </a:cubicBezTo>
                <a:cubicBezTo>
                  <a:pt x="360" y="521"/>
                  <a:pt x="334" y="527"/>
                  <a:pt x="327" y="528"/>
                </a:cubicBezTo>
                <a:cubicBezTo>
                  <a:pt x="327" y="528"/>
                  <a:pt x="327" y="528"/>
                  <a:pt x="327" y="528"/>
                </a:cubicBezTo>
                <a:close/>
                <a:moveTo>
                  <a:pt x="230" y="530"/>
                </a:moveTo>
                <a:cubicBezTo>
                  <a:pt x="204" y="528"/>
                  <a:pt x="181" y="519"/>
                  <a:pt x="174" y="516"/>
                </a:cubicBezTo>
                <a:cubicBezTo>
                  <a:pt x="177" y="509"/>
                  <a:pt x="186" y="489"/>
                  <a:pt x="186" y="488"/>
                </a:cubicBezTo>
                <a:cubicBezTo>
                  <a:pt x="187" y="486"/>
                  <a:pt x="187" y="486"/>
                  <a:pt x="187" y="486"/>
                </a:cubicBezTo>
                <a:cubicBezTo>
                  <a:pt x="185" y="485"/>
                  <a:pt x="185" y="485"/>
                  <a:pt x="185" y="485"/>
                </a:cubicBezTo>
                <a:cubicBezTo>
                  <a:pt x="181" y="484"/>
                  <a:pt x="173" y="479"/>
                  <a:pt x="173" y="479"/>
                </a:cubicBezTo>
                <a:cubicBezTo>
                  <a:pt x="171" y="478"/>
                  <a:pt x="171" y="478"/>
                  <a:pt x="171" y="478"/>
                </a:cubicBezTo>
                <a:cubicBezTo>
                  <a:pt x="171" y="478"/>
                  <a:pt x="167" y="486"/>
                  <a:pt x="166" y="488"/>
                </a:cubicBezTo>
                <a:cubicBezTo>
                  <a:pt x="164" y="487"/>
                  <a:pt x="160" y="485"/>
                  <a:pt x="157" y="483"/>
                </a:cubicBezTo>
                <a:cubicBezTo>
                  <a:pt x="159" y="480"/>
                  <a:pt x="162" y="475"/>
                  <a:pt x="162" y="475"/>
                </a:cubicBezTo>
                <a:cubicBezTo>
                  <a:pt x="161" y="473"/>
                  <a:pt x="161" y="473"/>
                  <a:pt x="161" y="473"/>
                </a:cubicBezTo>
                <a:cubicBezTo>
                  <a:pt x="160" y="473"/>
                  <a:pt x="155" y="469"/>
                  <a:pt x="151" y="466"/>
                </a:cubicBezTo>
                <a:cubicBezTo>
                  <a:pt x="152" y="464"/>
                  <a:pt x="153" y="462"/>
                  <a:pt x="155" y="461"/>
                </a:cubicBezTo>
                <a:cubicBezTo>
                  <a:pt x="160" y="464"/>
                  <a:pt x="178" y="475"/>
                  <a:pt x="197" y="482"/>
                </a:cubicBezTo>
                <a:cubicBezTo>
                  <a:pt x="196" y="485"/>
                  <a:pt x="186" y="512"/>
                  <a:pt x="186" y="512"/>
                </a:cubicBezTo>
                <a:cubicBezTo>
                  <a:pt x="188" y="513"/>
                  <a:pt x="188" y="513"/>
                  <a:pt x="188" y="513"/>
                </a:cubicBezTo>
                <a:cubicBezTo>
                  <a:pt x="195" y="517"/>
                  <a:pt x="203" y="518"/>
                  <a:pt x="203" y="518"/>
                </a:cubicBezTo>
                <a:cubicBezTo>
                  <a:pt x="205" y="519"/>
                  <a:pt x="205" y="519"/>
                  <a:pt x="205" y="519"/>
                </a:cubicBezTo>
                <a:cubicBezTo>
                  <a:pt x="205" y="519"/>
                  <a:pt x="207" y="511"/>
                  <a:pt x="208" y="508"/>
                </a:cubicBezTo>
                <a:cubicBezTo>
                  <a:pt x="211" y="509"/>
                  <a:pt x="214" y="509"/>
                  <a:pt x="217" y="510"/>
                </a:cubicBezTo>
                <a:cubicBezTo>
                  <a:pt x="216" y="514"/>
                  <a:pt x="215" y="521"/>
                  <a:pt x="215" y="521"/>
                </a:cubicBezTo>
                <a:cubicBezTo>
                  <a:pt x="217" y="521"/>
                  <a:pt x="217" y="521"/>
                  <a:pt x="217" y="521"/>
                </a:cubicBezTo>
                <a:cubicBezTo>
                  <a:pt x="221" y="521"/>
                  <a:pt x="228" y="523"/>
                  <a:pt x="231" y="523"/>
                </a:cubicBezTo>
                <a:cubicBezTo>
                  <a:pt x="231" y="525"/>
                  <a:pt x="230" y="528"/>
                  <a:pt x="230" y="530"/>
                </a:cubicBezTo>
                <a:cubicBezTo>
                  <a:pt x="230" y="530"/>
                  <a:pt x="230" y="530"/>
                  <a:pt x="230" y="530"/>
                </a:cubicBezTo>
                <a:close/>
                <a:moveTo>
                  <a:pt x="249" y="533"/>
                </a:moveTo>
                <a:cubicBezTo>
                  <a:pt x="250" y="526"/>
                  <a:pt x="252" y="503"/>
                  <a:pt x="252" y="502"/>
                </a:cubicBezTo>
                <a:cubicBezTo>
                  <a:pt x="252" y="499"/>
                  <a:pt x="252" y="499"/>
                  <a:pt x="252" y="499"/>
                </a:cubicBezTo>
                <a:cubicBezTo>
                  <a:pt x="250" y="499"/>
                  <a:pt x="250" y="499"/>
                  <a:pt x="250" y="499"/>
                </a:cubicBezTo>
                <a:cubicBezTo>
                  <a:pt x="246" y="499"/>
                  <a:pt x="237" y="497"/>
                  <a:pt x="237" y="497"/>
                </a:cubicBezTo>
                <a:cubicBezTo>
                  <a:pt x="234" y="497"/>
                  <a:pt x="234" y="497"/>
                  <a:pt x="234" y="497"/>
                </a:cubicBezTo>
                <a:cubicBezTo>
                  <a:pt x="234" y="497"/>
                  <a:pt x="234" y="505"/>
                  <a:pt x="233" y="508"/>
                </a:cubicBezTo>
                <a:cubicBezTo>
                  <a:pt x="231" y="508"/>
                  <a:pt x="227" y="507"/>
                  <a:pt x="223" y="506"/>
                </a:cubicBezTo>
                <a:cubicBezTo>
                  <a:pt x="223" y="502"/>
                  <a:pt x="225" y="496"/>
                  <a:pt x="225" y="496"/>
                </a:cubicBezTo>
                <a:cubicBezTo>
                  <a:pt x="223" y="496"/>
                  <a:pt x="223" y="496"/>
                  <a:pt x="223" y="496"/>
                </a:cubicBezTo>
                <a:cubicBezTo>
                  <a:pt x="223" y="495"/>
                  <a:pt x="217" y="493"/>
                  <a:pt x="212" y="492"/>
                </a:cubicBezTo>
                <a:cubicBezTo>
                  <a:pt x="213" y="490"/>
                  <a:pt x="213" y="487"/>
                  <a:pt x="214" y="485"/>
                </a:cubicBezTo>
                <a:cubicBezTo>
                  <a:pt x="220" y="487"/>
                  <a:pt x="241" y="493"/>
                  <a:pt x="262" y="493"/>
                </a:cubicBezTo>
                <a:cubicBezTo>
                  <a:pt x="261" y="497"/>
                  <a:pt x="260" y="527"/>
                  <a:pt x="260" y="527"/>
                </a:cubicBezTo>
                <a:cubicBezTo>
                  <a:pt x="262" y="528"/>
                  <a:pt x="262" y="528"/>
                  <a:pt x="262" y="528"/>
                </a:cubicBezTo>
                <a:cubicBezTo>
                  <a:pt x="270" y="529"/>
                  <a:pt x="278" y="528"/>
                  <a:pt x="278" y="528"/>
                </a:cubicBezTo>
                <a:cubicBezTo>
                  <a:pt x="280" y="528"/>
                  <a:pt x="280" y="528"/>
                  <a:pt x="280" y="528"/>
                </a:cubicBezTo>
                <a:cubicBezTo>
                  <a:pt x="280" y="528"/>
                  <a:pt x="280" y="519"/>
                  <a:pt x="280" y="517"/>
                </a:cubicBezTo>
                <a:cubicBezTo>
                  <a:pt x="283" y="517"/>
                  <a:pt x="286" y="516"/>
                  <a:pt x="290" y="516"/>
                </a:cubicBezTo>
                <a:cubicBezTo>
                  <a:pt x="290" y="520"/>
                  <a:pt x="290" y="527"/>
                  <a:pt x="290" y="527"/>
                </a:cubicBezTo>
                <a:cubicBezTo>
                  <a:pt x="293" y="527"/>
                  <a:pt x="293" y="527"/>
                  <a:pt x="293" y="527"/>
                </a:cubicBezTo>
                <a:cubicBezTo>
                  <a:pt x="297" y="526"/>
                  <a:pt x="303" y="525"/>
                  <a:pt x="307" y="525"/>
                </a:cubicBezTo>
                <a:cubicBezTo>
                  <a:pt x="307" y="527"/>
                  <a:pt x="307" y="530"/>
                  <a:pt x="308" y="532"/>
                </a:cubicBezTo>
                <a:cubicBezTo>
                  <a:pt x="282" y="537"/>
                  <a:pt x="257" y="534"/>
                  <a:pt x="249" y="533"/>
                </a:cubicBezTo>
                <a:cubicBezTo>
                  <a:pt x="249" y="533"/>
                  <a:pt x="249" y="533"/>
                  <a:pt x="249" y="533"/>
                </a:cubicBezTo>
                <a:close/>
              </a:path>
            </a:pathLst>
          </a:custGeom>
          <a:solidFill>
            <a:srgbClr val="004DA1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232" name="Freeform 143"/>
          <p:cNvSpPr>
            <a:spLocks noEditPoints="1"/>
          </p:cNvSpPr>
          <p:nvPr/>
        </p:nvSpPr>
        <p:spPr bwMode="auto">
          <a:xfrm>
            <a:off x="5332636" y="4174488"/>
            <a:ext cx="296714" cy="300646"/>
          </a:xfrm>
          <a:custGeom>
            <a:avLst/>
            <a:gdLst>
              <a:gd name="T0" fmla="*/ 1674 w 3583"/>
              <a:gd name="T1" fmla="*/ 39 h 3661"/>
              <a:gd name="T2" fmla="*/ 2300 w 3583"/>
              <a:gd name="T3" fmla="*/ 166 h 3661"/>
              <a:gd name="T4" fmla="*/ 3545 w 3583"/>
              <a:gd name="T5" fmla="*/ 496 h 3661"/>
              <a:gd name="T6" fmla="*/ 3426 w 3583"/>
              <a:gd name="T7" fmla="*/ 2241 h 3661"/>
              <a:gd name="T8" fmla="*/ 3308 w 3583"/>
              <a:gd name="T9" fmla="*/ 2520 h 3661"/>
              <a:gd name="T10" fmla="*/ 3545 w 3583"/>
              <a:gd name="T11" fmla="*/ 2757 h 3661"/>
              <a:gd name="T12" fmla="*/ 3155 w 3583"/>
              <a:gd name="T13" fmla="*/ 3544 h 3661"/>
              <a:gd name="T14" fmla="*/ 1665 w 3583"/>
              <a:gd name="T15" fmla="*/ 3595 h 3661"/>
              <a:gd name="T16" fmla="*/ 1199 w 3583"/>
              <a:gd name="T17" fmla="*/ 3561 h 3661"/>
              <a:gd name="T18" fmla="*/ 336 w 3583"/>
              <a:gd name="T19" fmla="*/ 3570 h 3661"/>
              <a:gd name="T20" fmla="*/ 48 w 3583"/>
              <a:gd name="T21" fmla="*/ 1800 h 3661"/>
              <a:gd name="T22" fmla="*/ 82 w 3583"/>
              <a:gd name="T23" fmla="*/ 793 h 3661"/>
              <a:gd name="T24" fmla="*/ 793 w 3583"/>
              <a:gd name="T25" fmla="*/ 39 h 3661"/>
              <a:gd name="T26" fmla="*/ 1309 w 3583"/>
              <a:gd name="T27" fmla="*/ 285 h 3661"/>
              <a:gd name="T28" fmla="*/ 1284 w 3583"/>
              <a:gd name="T29" fmla="*/ 242 h 3661"/>
              <a:gd name="T30" fmla="*/ 1225 w 3583"/>
              <a:gd name="T31" fmla="*/ 446 h 3661"/>
              <a:gd name="T32" fmla="*/ 1597 w 3583"/>
              <a:gd name="T33" fmla="*/ 734 h 3661"/>
              <a:gd name="T34" fmla="*/ 1538 w 3583"/>
              <a:gd name="T35" fmla="*/ 513 h 3661"/>
              <a:gd name="T36" fmla="*/ 1386 w 3583"/>
              <a:gd name="T37" fmla="*/ 488 h 3661"/>
              <a:gd name="T38" fmla="*/ 2097 w 3583"/>
              <a:gd name="T39" fmla="*/ 539 h 3661"/>
              <a:gd name="T40" fmla="*/ 2173 w 3583"/>
              <a:gd name="T41" fmla="*/ 463 h 3661"/>
              <a:gd name="T42" fmla="*/ 1420 w 3583"/>
              <a:gd name="T43" fmla="*/ 471 h 3661"/>
              <a:gd name="T44" fmla="*/ 2131 w 3583"/>
              <a:gd name="T45" fmla="*/ 835 h 3661"/>
              <a:gd name="T46" fmla="*/ 1944 w 3583"/>
              <a:gd name="T47" fmla="*/ 894 h 3661"/>
              <a:gd name="T48" fmla="*/ 1758 w 3583"/>
              <a:gd name="T49" fmla="*/ 2376 h 3661"/>
              <a:gd name="T50" fmla="*/ 2918 w 3583"/>
              <a:gd name="T51" fmla="*/ 2444 h 3661"/>
              <a:gd name="T52" fmla="*/ 2749 w 3583"/>
              <a:gd name="T53" fmla="*/ 1766 h 3661"/>
              <a:gd name="T54" fmla="*/ 2198 w 3583"/>
              <a:gd name="T55" fmla="*/ 1292 h 3661"/>
              <a:gd name="T56" fmla="*/ 2605 w 3583"/>
              <a:gd name="T57" fmla="*/ 1021 h 3661"/>
              <a:gd name="T58" fmla="*/ 2673 w 3583"/>
              <a:gd name="T59" fmla="*/ 954 h 3661"/>
              <a:gd name="T60" fmla="*/ 2088 w 3583"/>
              <a:gd name="T61" fmla="*/ 793 h 3661"/>
              <a:gd name="T62" fmla="*/ 1640 w 3583"/>
              <a:gd name="T63" fmla="*/ 1072 h 3661"/>
              <a:gd name="T64" fmla="*/ 1580 w 3583"/>
              <a:gd name="T65" fmla="*/ 903 h 3661"/>
              <a:gd name="T66" fmla="*/ 818 w 3583"/>
              <a:gd name="T67" fmla="*/ 1047 h 3661"/>
              <a:gd name="T68" fmla="*/ 641 w 3583"/>
              <a:gd name="T69" fmla="*/ 1216 h 3661"/>
              <a:gd name="T70" fmla="*/ 895 w 3583"/>
              <a:gd name="T71" fmla="*/ 2698 h 3661"/>
              <a:gd name="T72" fmla="*/ 962 w 3583"/>
              <a:gd name="T73" fmla="*/ 2401 h 3661"/>
              <a:gd name="T74" fmla="*/ 1030 w 3583"/>
              <a:gd name="T75" fmla="*/ 1487 h 3661"/>
              <a:gd name="T76" fmla="*/ 2241 w 3583"/>
              <a:gd name="T77" fmla="*/ 1326 h 3661"/>
              <a:gd name="T78" fmla="*/ 2241 w 3583"/>
              <a:gd name="T79" fmla="*/ 1326 h 3661"/>
              <a:gd name="T80" fmla="*/ 988 w 3583"/>
              <a:gd name="T81" fmla="*/ 1699 h 3661"/>
              <a:gd name="T82" fmla="*/ 2402 w 3583"/>
              <a:gd name="T83" fmla="*/ 2249 h 3661"/>
              <a:gd name="T84" fmla="*/ 2156 w 3583"/>
              <a:gd name="T85" fmla="*/ 1792 h 3661"/>
              <a:gd name="T86" fmla="*/ 674 w 3583"/>
              <a:gd name="T87" fmla="*/ 2147 h 3661"/>
              <a:gd name="T88" fmla="*/ 1343 w 3583"/>
              <a:gd name="T89" fmla="*/ 1843 h 3661"/>
              <a:gd name="T90" fmla="*/ 1343 w 3583"/>
              <a:gd name="T91" fmla="*/ 2393 h 3661"/>
              <a:gd name="T92" fmla="*/ 1978 w 3583"/>
              <a:gd name="T93" fmla="*/ 2004 h 3661"/>
              <a:gd name="T94" fmla="*/ 1885 w 3583"/>
              <a:gd name="T95" fmla="*/ 1987 h 3661"/>
              <a:gd name="T96" fmla="*/ 2766 w 3583"/>
              <a:gd name="T97" fmla="*/ 2046 h 3661"/>
              <a:gd name="T98" fmla="*/ 2664 w 3583"/>
              <a:gd name="T99" fmla="*/ 2757 h 3661"/>
              <a:gd name="T100" fmla="*/ 649 w 3583"/>
              <a:gd name="T101" fmla="*/ 2063 h 3661"/>
              <a:gd name="T102" fmla="*/ 3274 w 3583"/>
              <a:gd name="T103" fmla="*/ 2410 h 3661"/>
              <a:gd name="T104" fmla="*/ 2622 w 3583"/>
              <a:gd name="T105" fmla="*/ 2842 h 3661"/>
              <a:gd name="T106" fmla="*/ 1987 w 3583"/>
              <a:gd name="T107" fmla="*/ 2749 h 3661"/>
              <a:gd name="T108" fmla="*/ 2351 w 3583"/>
              <a:gd name="T109" fmla="*/ 2444 h 3661"/>
              <a:gd name="T110" fmla="*/ 3257 w 3583"/>
              <a:gd name="T111" fmla="*/ 2723 h 3661"/>
              <a:gd name="T112" fmla="*/ 3282 w 3583"/>
              <a:gd name="T113" fmla="*/ 2622 h 3661"/>
              <a:gd name="T114" fmla="*/ 3316 w 3583"/>
              <a:gd name="T115" fmla="*/ 2833 h 3661"/>
              <a:gd name="T116" fmla="*/ 2393 w 3583"/>
              <a:gd name="T117" fmla="*/ 3426 h 3661"/>
              <a:gd name="T118" fmla="*/ 2368 w 3583"/>
              <a:gd name="T119" fmla="*/ 3307 h 36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583" h="3661">
                <a:moveTo>
                  <a:pt x="793" y="39"/>
                </a:moveTo>
                <a:cubicBezTo>
                  <a:pt x="882" y="64"/>
                  <a:pt x="1040" y="44"/>
                  <a:pt x="1132" y="65"/>
                </a:cubicBezTo>
                <a:cubicBezTo>
                  <a:pt x="1185" y="87"/>
                  <a:pt x="1239" y="110"/>
                  <a:pt x="1293" y="132"/>
                </a:cubicBezTo>
                <a:cubicBezTo>
                  <a:pt x="1420" y="101"/>
                  <a:pt x="1547" y="70"/>
                  <a:pt x="1674" y="39"/>
                </a:cubicBezTo>
                <a:cubicBezTo>
                  <a:pt x="1831" y="27"/>
                  <a:pt x="2096" y="118"/>
                  <a:pt x="2224" y="65"/>
                </a:cubicBezTo>
                <a:cubicBezTo>
                  <a:pt x="2288" y="101"/>
                  <a:pt x="2277" y="142"/>
                  <a:pt x="2317" y="183"/>
                </a:cubicBezTo>
                <a:cubicBezTo>
                  <a:pt x="2320" y="183"/>
                  <a:pt x="2323" y="183"/>
                  <a:pt x="2325" y="183"/>
                </a:cubicBezTo>
                <a:cubicBezTo>
                  <a:pt x="2310" y="166"/>
                  <a:pt x="2325" y="177"/>
                  <a:pt x="2300" y="166"/>
                </a:cubicBezTo>
                <a:cubicBezTo>
                  <a:pt x="2300" y="163"/>
                  <a:pt x="2300" y="161"/>
                  <a:pt x="2300" y="158"/>
                </a:cubicBezTo>
                <a:cubicBezTo>
                  <a:pt x="2576" y="123"/>
                  <a:pt x="2804" y="0"/>
                  <a:pt x="3096" y="107"/>
                </a:cubicBezTo>
                <a:cubicBezTo>
                  <a:pt x="3162" y="131"/>
                  <a:pt x="3256" y="103"/>
                  <a:pt x="3325" y="141"/>
                </a:cubicBezTo>
                <a:cubicBezTo>
                  <a:pt x="3441" y="205"/>
                  <a:pt x="3495" y="364"/>
                  <a:pt x="3545" y="496"/>
                </a:cubicBezTo>
                <a:cubicBezTo>
                  <a:pt x="3559" y="533"/>
                  <a:pt x="3501" y="710"/>
                  <a:pt x="3511" y="793"/>
                </a:cubicBezTo>
                <a:cubicBezTo>
                  <a:pt x="3545" y="1097"/>
                  <a:pt x="3565" y="1490"/>
                  <a:pt x="3519" y="1809"/>
                </a:cubicBezTo>
                <a:cubicBezTo>
                  <a:pt x="3502" y="1930"/>
                  <a:pt x="3555" y="2094"/>
                  <a:pt x="3494" y="2190"/>
                </a:cubicBezTo>
                <a:cubicBezTo>
                  <a:pt x="3471" y="2207"/>
                  <a:pt x="3449" y="2224"/>
                  <a:pt x="3426" y="2241"/>
                </a:cubicBezTo>
                <a:cubicBezTo>
                  <a:pt x="3448" y="2274"/>
                  <a:pt x="3462" y="2286"/>
                  <a:pt x="3443" y="2317"/>
                </a:cubicBezTo>
                <a:cubicBezTo>
                  <a:pt x="3407" y="2448"/>
                  <a:pt x="3272" y="2468"/>
                  <a:pt x="3172" y="2512"/>
                </a:cubicBezTo>
                <a:cubicBezTo>
                  <a:pt x="3169" y="2528"/>
                  <a:pt x="3166" y="2545"/>
                  <a:pt x="3164" y="2562"/>
                </a:cubicBezTo>
                <a:cubicBezTo>
                  <a:pt x="3226" y="2563"/>
                  <a:pt x="3273" y="2562"/>
                  <a:pt x="3308" y="2520"/>
                </a:cubicBezTo>
                <a:cubicBezTo>
                  <a:pt x="3311" y="2487"/>
                  <a:pt x="3321" y="2480"/>
                  <a:pt x="3350" y="2452"/>
                </a:cubicBezTo>
                <a:cubicBezTo>
                  <a:pt x="3364" y="2452"/>
                  <a:pt x="3378" y="2452"/>
                  <a:pt x="3392" y="2452"/>
                </a:cubicBezTo>
                <a:cubicBezTo>
                  <a:pt x="3420" y="2505"/>
                  <a:pt x="3460" y="2533"/>
                  <a:pt x="3502" y="2571"/>
                </a:cubicBezTo>
                <a:cubicBezTo>
                  <a:pt x="3476" y="2642"/>
                  <a:pt x="3526" y="2681"/>
                  <a:pt x="3545" y="2757"/>
                </a:cubicBezTo>
                <a:cubicBezTo>
                  <a:pt x="3583" y="2917"/>
                  <a:pt x="3457" y="3410"/>
                  <a:pt x="3367" y="3528"/>
                </a:cubicBezTo>
                <a:cubicBezTo>
                  <a:pt x="3313" y="3531"/>
                  <a:pt x="3303" y="3553"/>
                  <a:pt x="3274" y="3561"/>
                </a:cubicBezTo>
                <a:cubicBezTo>
                  <a:pt x="3237" y="3556"/>
                  <a:pt x="3200" y="3550"/>
                  <a:pt x="3164" y="3544"/>
                </a:cubicBezTo>
                <a:cubicBezTo>
                  <a:pt x="3161" y="3544"/>
                  <a:pt x="3158" y="3544"/>
                  <a:pt x="3155" y="3544"/>
                </a:cubicBezTo>
                <a:cubicBezTo>
                  <a:pt x="3110" y="3565"/>
                  <a:pt x="3108" y="3609"/>
                  <a:pt x="3028" y="3621"/>
                </a:cubicBezTo>
                <a:cubicBezTo>
                  <a:pt x="2760" y="3661"/>
                  <a:pt x="2140" y="3661"/>
                  <a:pt x="1885" y="3587"/>
                </a:cubicBezTo>
                <a:cubicBezTo>
                  <a:pt x="1882" y="3587"/>
                  <a:pt x="1880" y="3587"/>
                  <a:pt x="1877" y="3587"/>
                </a:cubicBezTo>
                <a:cubicBezTo>
                  <a:pt x="1791" y="3612"/>
                  <a:pt x="1766" y="3611"/>
                  <a:pt x="1665" y="3595"/>
                </a:cubicBezTo>
                <a:cubicBezTo>
                  <a:pt x="1642" y="3556"/>
                  <a:pt x="1620" y="3516"/>
                  <a:pt x="1597" y="3477"/>
                </a:cubicBezTo>
                <a:cubicBezTo>
                  <a:pt x="1537" y="3495"/>
                  <a:pt x="1529" y="3528"/>
                  <a:pt x="1487" y="3561"/>
                </a:cubicBezTo>
                <a:cubicBezTo>
                  <a:pt x="1432" y="3559"/>
                  <a:pt x="1413" y="3547"/>
                  <a:pt x="1377" y="3528"/>
                </a:cubicBezTo>
                <a:cubicBezTo>
                  <a:pt x="1346" y="3539"/>
                  <a:pt x="1268" y="3592"/>
                  <a:pt x="1199" y="3561"/>
                </a:cubicBezTo>
                <a:cubicBezTo>
                  <a:pt x="1125" y="3528"/>
                  <a:pt x="1124" y="3415"/>
                  <a:pt x="1030" y="3392"/>
                </a:cubicBezTo>
                <a:cubicBezTo>
                  <a:pt x="987" y="3444"/>
                  <a:pt x="991" y="3563"/>
                  <a:pt x="920" y="3561"/>
                </a:cubicBezTo>
                <a:cubicBezTo>
                  <a:pt x="805" y="3594"/>
                  <a:pt x="790" y="3534"/>
                  <a:pt x="717" y="3519"/>
                </a:cubicBezTo>
                <a:cubicBezTo>
                  <a:pt x="603" y="3495"/>
                  <a:pt x="513" y="3614"/>
                  <a:pt x="336" y="3570"/>
                </a:cubicBezTo>
                <a:cubicBezTo>
                  <a:pt x="0" y="3485"/>
                  <a:pt x="92" y="2855"/>
                  <a:pt x="56" y="2562"/>
                </a:cubicBezTo>
                <a:cubicBezTo>
                  <a:pt x="50" y="2509"/>
                  <a:pt x="88" y="2458"/>
                  <a:pt x="65" y="2393"/>
                </a:cubicBezTo>
                <a:cubicBezTo>
                  <a:pt x="205" y="2358"/>
                  <a:pt x="31" y="2134"/>
                  <a:pt x="65" y="1987"/>
                </a:cubicBezTo>
                <a:cubicBezTo>
                  <a:pt x="79" y="1925"/>
                  <a:pt x="25" y="1886"/>
                  <a:pt x="48" y="1800"/>
                </a:cubicBezTo>
                <a:cubicBezTo>
                  <a:pt x="82" y="1673"/>
                  <a:pt x="147" y="1487"/>
                  <a:pt x="116" y="1377"/>
                </a:cubicBezTo>
                <a:cubicBezTo>
                  <a:pt x="93" y="1343"/>
                  <a:pt x="71" y="1309"/>
                  <a:pt x="48" y="1275"/>
                </a:cubicBezTo>
                <a:cubicBezTo>
                  <a:pt x="19" y="1211"/>
                  <a:pt x="104" y="1033"/>
                  <a:pt x="116" y="988"/>
                </a:cubicBezTo>
                <a:cubicBezTo>
                  <a:pt x="136" y="909"/>
                  <a:pt x="57" y="867"/>
                  <a:pt x="82" y="793"/>
                </a:cubicBezTo>
                <a:cubicBezTo>
                  <a:pt x="129" y="649"/>
                  <a:pt x="52" y="396"/>
                  <a:pt x="192" y="310"/>
                </a:cubicBezTo>
                <a:cubicBezTo>
                  <a:pt x="186" y="282"/>
                  <a:pt x="181" y="254"/>
                  <a:pt x="175" y="226"/>
                </a:cubicBezTo>
                <a:cubicBezTo>
                  <a:pt x="265" y="179"/>
                  <a:pt x="328" y="104"/>
                  <a:pt x="429" y="73"/>
                </a:cubicBezTo>
                <a:cubicBezTo>
                  <a:pt x="552" y="35"/>
                  <a:pt x="705" y="88"/>
                  <a:pt x="793" y="39"/>
                </a:cubicBezTo>
                <a:close/>
                <a:moveTo>
                  <a:pt x="1284" y="242"/>
                </a:moveTo>
                <a:cubicBezTo>
                  <a:pt x="1278" y="251"/>
                  <a:pt x="1273" y="259"/>
                  <a:pt x="1267" y="268"/>
                </a:cubicBezTo>
                <a:cubicBezTo>
                  <a:pt x="1267" y="271"/>
                  <a:pt x="1267" y="274"/>
                  <a:pt x="1267" y="276"/>
                </a:cubicBezTo>
                <a:cubicBezTo>
                  <a:pt x="1281" y="279"/>
                  <a:pt x="1295" y="282"/>
                  <a:pt x="1309" y="285"/>
                </a:cubicBezTo>
                <a:cubicBezTo>
                  <a:pt x="1283" y="301"/>
                  <a:pt x="1290" y="280"/>
                  <a:pt x="1293" y="310"/>
                </a:cubicBezTo>
                <a:cubicBezTo>
                  <a:pt x="1304" y="299"/>
                  <a:pt x="1315" y="288"/>
                  <a:pt x="1326" y="276"/>
                </a:cubicBezTo>
                <a:cubicBezTo>
                  <a:pt x="1321" y="276"/>
                  <a:pt x="1315" y="276"/>
                  <a:pt x="1309" y="276"/>
                </a:cubicBezTo>
                <a:cubicBezTo>
                  <a:pt x="1298" y="244"/>
                  <a:pt x="1309" y="259"/>
                  <a:pt x="1284" y="242"/>
                </a:cubicBezTo>
                <a:close/>
                <a:moveTo>
                  <a:pt x="1132" y="395"/>
                </a:moveTo>
                <a:cubicBezTo>
                  <a:pt x="1143" y="411"/>
                  <a:pt x="1133" y="400"/>
                  <a:pt x="1149" y="412"/>
                </a:cubicBezTo>
                <a:cubicBezTo>
                  <a:pt x="1143" y="406"/>
                  <a:pt x="1137" y="401"/>
                  <a:pt x="1132" y="395"/>
                </a:cubicBezTo>
                <a:close/>
                <a:moveTo>
                  <a:pt x="1225" y="446"/>
                </a:moveTo>
                <a:cubicBezTo>
                  <a:pt x="1212" y="462"/>
                  <a:pt x="1210" y="461"/>
                  <a:pt x="1191" y="471"/>
                </a:cubicBezTo>
                <a:cubicBezTo>
                  <a:pt x="1194" y="480"/>
                  <a:pt x="1197" y="488"/>
                  <a:pt x="1199" y="496"/>
                </a:cubicBezTo>
                <a:cubicBezTo>
                  <a:pt x="1283" y="558"/>
                  <a:pt x="1369" y="644"/>
                  <a:pt x="1445" y="717"/>
                </a:cubicBezTo>
                <a:cubicBezTo>
                  <a:pt x="1510" y="677"/>
                  <a:pt x="1528" y="714"/>
                  <a:pt x="1597" y="734"/>
                </a:cubicBezTo>
                <a:cubicBezTo>
                  <a:pt x="1589" y="694"/>
                  <a:pt x="1593" y="730"/>
                  <a:pt x="1606" y="683"/>
                </a:cubicBezTo>
                <a:cubicBezTo>
                  <a:pt x="1585" y="675"/>
                  <a:pt x="1594" y="686"/>
                  <a:pt x="1589" y="640"/>
                </a:cubicBezTo>
                <a:cubicBezTo>
                  <a:pt x="1631" y="620"/>
                  <a:pt x="1653" y="571"/>
                  <a:pt x="1640" y="522"/>
                </a:cubicBezTo>
                <a:cubicBezTo>
                  <a:pt x="1584" y="507"/>
                  <a:pt x="1594" y="505"/>
                  <a:pt x="1538" y="513"/>
                </a:cubicBezTo>
                <a:cubicBezTo>
                  <a:pt x="1538" y="570"/>
                  <a:pt x="1532" y="581"/>
                  <a:pt x="1504" y="607"/>
                </a:cubicBezTo>
                <a:cubicBezTo>
                  <a:pt x="1467" y="595"/>
                  <a:pt x="1460" y="618"/>
                  <a:pt x="1411" y="607"/>
                </a:cubicBezTo>
                <a:cubicBezTo>
                  <a:pt x="1408" y="601"/>
                  <a:pt x="1405" y="595"/>
                  <a:pt x="1403" y="590"/>
                </a:cubicBezTo>
                <a:cubicBezTo>
                  <a:pt x="1418" y="543"/>
                  <a:pt x="1415" y="503"/>
                  <a:pt x="1386" y="488"/>
                </a:cubicBezTo>
                <a:cubicBezTo>
                  <a:pt x="1348" y="534"/>
                  <a:pt x="1306" y="456"/>
                  <a:pt x="1225" y="446"/>
                </a:cubicBezTo>
                <a:close/>
                <a:moveTo>
                  <a:pt x="2173" y="463"/>
                </a:moveTo>
                <a:cubicBezTo>
                  <a:pt x="2151" y="483"/>
                  <a:pt x="2123" y="487"/>
                  <a:pt x="2105" y="513"/>
                </a:cubicBezTo>
                <a:cubicBezTo>
                  <a:pt x="2103" y="522"/>
                  <a:pt x="2100" y="530"/>
                  <a:pt x="2097" y="539"/>
                </a:cubicBezTo>
                <a:cubicBezTo>
                  <a:pt x="2100" y="542"/>
                  <a:pt x="2103" y="544"/>
                  <a:pt x="2105" y="547"/>
                </a:cubicBezTo>
                <a:cubicBezTo>
                  <a:pt x="2245" y="553"/>
                  <a:pt x="2517" y="638"/>
                  <a:pt x="2639" y="547"/>
                </a:cubicBezTo>
                <a:cubicBezTo>
                  <a:pt x="2636" y="530"/>
                  <a:pt x="2633" y="513"/>
                  <a:pt x="2630" y="496"/>
                </a:cubicBezTo>
                <a:cubicBezTo>
                  <a:pt x="2468" y="506"/>
                  <a:pt x="2314" y="491"/>
                  <a:pt x="2173" y="463"/>
                </a:cubicBezTo>
                <a:close/>
                <a:moveTo>
                  <a:pt x="1420" y="471"/>
                </a:moveTo>
                <a:cubicBezTo>
                  <a:pt x="1420" y="480"/>
                  <a:pt x="1420" y="488"/>
                  <a:pt x="1420" y="496"/>
                </a:cubicBezTo>
                <a:cubicBezTo>
                  <a:pt x="1425" y="491"/>
                  <a:pt x="1431" y="485"/>
                  <a:pt x="1436" y="480"/>
                </a:cubicBezTo>
                <a:cubicBezTo>
                  <a:pt x="1431" y="477"/>
                  <a:pt x="1425" y="474"/>
                  <a:pt x="1420" y="471"/>
                </a:cubicBezTo>
                <a:close/>
                <a:moveTo>
                  <a:pt x="2088" y="793"/>
                </a:moveTo>
                <a:cubicBezTo>
                  <a:pt x="2083" y="796"/>
                  <a:pt x="2077" y="798"/>
                  <a:pt x="2071" y="801"/>
                </a:cubicBezTo>
                <a:cubicBezTo>
                  <a:pt x="2071" y="804"/>
                  <a:pt x="2071" y="807"/>
                  <a:pt x="2071" y="810"/>
                </a:cubicBezTo>
                <a:cubicBezTo>
                  <a:pt x="2088" y="818"/>
                  <a:pt x="2117" y="827"/>
                  <a:pt x="2131" y="835"/>
                </a:cubicBezTo>
                <a:cubicBezTo>
                  <a:pt x="2125" y="844"/>
                  <a:pt x="2119" y="852"/>
                  <a:pt x="2114" y="861"/>
                </a:cubicBezTo>
                <a:cubicBezTo>
                  <a:pt x="2111" y="861"/>
                  <a:pt x="2108" y="861"/>
                  <a:pt x="2105" y="861"/>
                </a:cubicBezTo>
                <a:cubicBezTo>
                  <a:pt x="2058" y="839"/>
                  <a:pt x="1985" y="834"/>
                  <a:pt x="1944" y="886"/>
                </a:cubicBezTo>
                <a:cubicBezTo>
                  <a:pt x="1944" y="889"/>
                  <a:pt x="1944" y="892"/>
                  <a:pt x="1944" y="894"/>
                </a:cubicBezTo>
                <a:cubicBezTo>
                  <a:pt x="1989" y="893"/>
                  <a:pt x="2017" y="890"/>
                  <a:pt x="2029" y="903"/>
                </a:cubicBezTo>
                <a:cubicBezTo>
                  <a:pt x="2086" y="975"/>
                  <a:pt x="2116" y="1656"/>
                  <a:pt x="2021" y="1716"/>
                </a:cubicBezTo>
                <a:cubicBezTo>
                  <a:pt x="1959" y="1724"/>
                  <a:pt x="1896" y="1733"/>
                  <a:pt x="1834" y="1741"/>
                </a:cubicBezTo>
                <a:cubicBezTo>
                  <a:pt x="1755" y="1806"/>
                  <a:pt x="1734" y="2229"/>
                  <a:pt x="1758" y="2376"/>
                </a:cubicBezTo>
                <a:cubicBezTo>
                  <a:pt x="1774" y="2475"/>
                  <a:pt x="1677" y="2711"/>
                  <a:pt x="1758" y="2782"/>
                </a:cubicBezTo>
                <a:cubicBezTo>
                  <a:pt x="1819" y="2860"/>
                  <a:pt x="2210" y="3183"/>
                  <a:pt x="2317" y="3189"/>
                </a:cubicBezTo>
                <a:cubicBezTo>
                  <a:pt x="2459" y="3122"/>
                  <a:pt x="2910" y="2789"/>
                  <a:pt x="2952" y="2630"/>
                </a:cubicBezTo>
                <a:cubicBezTo>
                  <a:pt x="2941" y="2568"/>
                  <a:pt x="2929" y="2506"/>
                  <a:pt x="2918" y="2444"/>
                </a:cubicBezTo>
                <a:cubicBezTo>
                  <a:pt x="2902" y="2378"/>
                  <a:pt x="2974" y="2241"/>
                  <a:pt x="2901" y="2164"/>
                </a:cubicBezTo>
                <a:cubicBezTo>
                  <a:pt x="3000" y="2081"/>
                  <a:pt x="2933" y="1851"/>
                  <a:pt x="2867" y="1750"/>
                </a:cubicBezTo>
                <a:cubicBezTo>
                  <a:pt x="2842" y="1744"/>
                  <a:pt x="2817" y="1738"/>
                  <a:pt x="2791" y="1733"/>
                </a:cubicBezTo>
                <a:cubicBezTo>
                  <a:pt x="2777" y="1744"/>
                  <a:pt x="2763" y="1755"/>
                  <a:pt x="2749" y="1766"/>
                </a:cubicBezTo>
                <a:cubicBezTo>
                  <a:pt x="2711" y="1720"/>
                  <a:pt x="2670" y="1734"/>
                  <a:pt x="2639" y="1690"/>
                </a:cubicBezTo>
                <a:cubicBezTo>
                  <a:pt x="2591" y="1590"/>
                  <a:pt x="2628" y="1340"/>
                  <a:pt x="2588" y="1225"/>
                </a:cubicBezTo>
                <a:cubicBezTo>
                  <a:pt x="2582" y="1227"/>
                  <a:pt x="2577" y="1230"/>
                  <a:pt x="2571" y="1233"/>
                </a:cubicBezTo>
                <a:cubicBezTo>
                  <a:pt x="2534" y="1304"/>
                  <a:pt x="2259" y="1333"/>
                  <a:pt x="2198" y="1292"/>
                </a:cubicBezTo>
                <a:cubicBezTo>
                  <a:pt x="2156" y="1264"/>
                  <a:pt x="2117" y="1189"/>
                  <a:pt x="2105" y="1131"/>
                </a:cubicBezTo>
                <a:cubicBezTo>
                  <a:pt x="2127" y="1104"/>
                  <a:pt x="2127" y="999"/>
                  <a:pt x="2148" y="954"/>
                </a:cubicBezTo>
                <a:cubicBezTo>
                  <a:pt x="2261" y="920"/>
                  <a:pt x="2399" y="892"/>
                  <a:pt x="2554" y="928"/>
                </a:cubicBezTo>
                <a:cubicBezTo>
                  <a:pt x="2564" y="968"/>
                  <a:pt x="2581" y="996"/>
                  <a:pt x="2605" y="1021"/>
                </a:cubicBezTo>
                <a:cubicBezTo>
                  <a:pt x="2594" y="1044"/>
                  <a:pt x="2582" y="1067"/>
                  <a:pt x="2571" y="1089"/>
                </a:cubicBezTo>
                <a:cubicBezTo>
                  <a:pt x="2600" y="1110"/>
                  <a:pt x="2612" y="1140"/>
                  <a:pt x="2613" y="1140"/>
                </a:cubicBezTo>
                <a:cubicBezTo>
                  <a:pt x="2616" y="1146"/>
                  <a:pt x="2619" y="1151"/>
                  <a:pt x="2622" y="1157"/>
                </a:cubicBezTo>
                <a:cubicBezTo>
                  <a:pt x="2643" y="1113"/>
                  <a:pt x="2639" y="991"/>
                  <a:pt x="2673" y="954"/>
                </a:cubicBezTo>
                <a:cubicBezTo>
                  <a:pt x="2713" y="908"/>
                  <a:pt x="2774" y="926"/>
                  <a:pt x="2833" y="911"/>
                </a:cubicBezTo>
                <a:cubicBezTo>
                  <a:pt x="2826" y="880"/>
                  <a:pt x="2834" y="894"/>
                  <a:pt x="2817" y="877"/>
                </a:cubicBezTo>
                <a:cubicBezTo>
                  <a:pt x="2699" y="761"/>
                  <a:pt x="2388" y="917"/>
                  <a:pt x="2165" y="844"/>
                </a:cubicBezTo>
                <a:cubicBezTo>
                  <a:pt x="2139" y="827"/>
                  <a:pt x="2114" y="810"/>
                  <a:pt x="2088" y="793"/>
                </a:cubicBezTo>
                <a:close/>
                <a:moveTo>
                  <a:pt x="1530" y="877"/>
                </a:moveTo>
                <a:cubicBezTo>
                  <a:pt x="1518" y="889"/>
                  <a:pt x="1507" y="900"/>
                  <a:pt x="1496" y="911"/>
                </a:cubicBezTo>
                <a:cubicBezTo>
                  <a:pt x="1524" y="956"/>
                  <a:pt x="1535" y="1021"/>
                  <a:pt x="1572" y="1072"/>
                </a:cubicBezTo>
                <a:cubicBezTo>
                  <a:pt x="1595" y="1072"/>
                  <a:pt x="1617" y="1072"/>
                  <a:pt x="1640" y="1072"/>
                </a:cubicBezTo>
                <a:cubicBezTo>
                  <a:pt x="1640" y="1069"/>
                  <a:pt x="1640" y="1067"/>
                  <a:pt x="1640" y="1064"/>
                </a:cubicBezTo>
                <a:cubicBezTo>
                  <a:pt x="1628" y="1052"/>
                  <a:pt x="1617" y="1041"/>
                  <a:pt x="1606" y="1030"/>
                </a:cubicBezTo>
                <a:cubicBezTo>
                  <a:pt x="1600" y="973"/>
                  <a:pt x="1585" y="974"/>
                  <a:pt x="1555" y="945"/>
                </a:cubicBezTo>
                <a:cubicBezTo>
                  <a:pt x="1582" y="928"/>
                  <a:pt x="1573" y="941"/>
                  <a:pt x="1580" y="903"/>
                </a:cubicBezTo>
                <a:cubicBezTo>
                  <a:pt x="1563" y="894"/>
                  <a:pt x="1547" y="886"/>
                  <a:pt x="1530" y="877"/>
                </a:cubicBezTo>
                <a:close/>
                <a:moveTo>
                  <a:pt x="674" y="903"/>
                </a:moveTo>
                <a:cubicBezTo>
                  <a:pt x="669" y="917"/>
                  <a:pt x="663" y="931"/>
                  <a:pt x="658" y="945"/>
                </a:cubicBezTo>
                <a:cubicBezTo>
                  <a:pt x="716" y="973"/>
                  <a:pt x="746" y="1030"/>
                  <a:pt x="818" y="1047"/>
                </a:cubicBezTo>
                <a:cubicBezTo>
                  <a:pt x="867" y="1058"/>
                  <a:pt x="1266" y="999"/>
                  <a:pt x="1284" y="979"/>
                </a:cubicBezTo>
                <a:cubicBezTo>
                  <a:pt x="1266" y="967"/>
                  <a:pt x="1277" y="957"/>
                  <a:pt x="1250" y="937"/>
                </a:cubicBezTo>
                <a:cubicBezTo>
                  <a:pt x="1234" y="924"/>
                  <a:pt x="753" y="905"/>
                  <a:pt x="674" y="903"/>
                </a:cubicBezTo>
                <a:close/>
                <a:moveTo>
                  <a:pt x="641" y="1216"/>
                </a:moveTo>
                <a:cubicBezTo>
                  <a:pt x="607" y="1282"/>
                  <a:pt x="566" y="1289"/>
                  <a:pt x="539" y="1360"/>
                </a:cubicBezTo>
                <a:cubicBezTo>
                  <a:pt x="644" y="1344"/>
                  <a:pt x="801" y="1339"/>
                  <a:pt x="861" y="1411"/>
                </a:cubicBezTo>
                <a:cubicBezTo>
                  <a:pt x="962" y="1533"/>
                  <a:pt x="865" y="1674"/>
                  <a:pt x="886" y="1843"/>
                </a:cubicBezTo>
                <a:cubicBezTo>
                  <a:pt x="927" y="2172"/>
                  <a:pt x="882" y="2397"/>
                  <a:pt x="895" y="2698"/>
                </a:cubicBezTo>
                <a:cubicBezTo>
                  <a:pt x="912" y="2715"/>
                  <a:pt x="928" y="2732"/>
                  <a:pt x="945" y="2749"/>
                </a:cubicBezTo>
                <a:cubicBezTo>
                  <a:pt x="951" y="2746"/>
                  <a:pt x="957" y="2743"/>
                  <a:pt x="962" y="2740"/>
                </a:cubicBezTo>
                <a:cubicBezTo>
                  <a:pt x="960" y="2627"/>
                  <a:pt x="957" y="2514"/>
                  <a:pt x="954" y="2401"/>
                </a:cubicBezTo>
                <a:cubicBezTo>
                  <a:pt x="957" y="2401"/>
                  <a:pt x="960" y="2401"/>
                  <a:pt x="962" y="2401"/>
                </a:cubicBezTo>
                <a:cubicBezTo>
                  <a:pt x="987" y="2407"/>
                  <a:pt x="967" y="2416"/>
                  <a:pt x="988" y="2401"/>
                </a:cubicBezTo>
                <a:cubicBezTo>
                  <a:pt x="1068" y="2320"/>
                  <a:pt x="978" y="2190"/>
                  <a:pt x="988" y="2097"/>
                </a:cubicBezTo>
                <a:cubicBezTo>
                  <a:pt x="1007" y="2071"/>
                  <a:pt x="1027" y="2046"/>
                  <a:pt x="1047" y="2020"/>
                </a:cubicBezTo>
                <a:cubicBezTo>
                  <a:pt x="1052" y="1994"/>
                  <a:pt x="1041" y="1531"/>
                  <a:pt x="1030" y="1487"/>
                </a:cubicBezTo>
                <a:cubicBezTo>
                  <a:pt x="1111" y="1318"/>
                  <a:pt x="1306" y="1388"/>
                  <a:pt x="1436" y="1309"/>
                </a:cubicBezTo>
                <a:cubicBezTo>
                  <a:pt x="1436" y="1306"/>
                  <a:pt x="1436" y="1304"/>
                  <a:pt x="1436" y="1301"/>
                </a:cubicBezTo>
                <a:cubicBezTo>
                  <a:pt x="1121" y="1296"/>
                  <a:pt x="864" y="1288"/>
                  <a:pt x="641" y="1216"/>
                </a:cubicBezTo>
                <a:close/>
                <a:moveTo>
                  <a:pt x="2241" y="1326"/>
                </a:moveTo>
                <a:cubicBezTo>
                  <a:pt x="2404" y="1341"/>
                  <a:pt x="2458" y="1386"/>
                  <a:pt x="2571" y="1445"/>
                </a:cubicBezTo>
                <a:cubicBezTo>
                  <a:pt x="2578" y="1558"/>
                  <a:pt x="2558" y="1643"/>
                  <a:pt x="2486" y="1716"/>
                </a:cubicBezTo>
                <a:cubicBezTo>
                  <a:pt x="2380" y="1714"/>
                  <a:pt x="2223" y="1725"/>
                  <a:pt x="2148" y="1673"/>
                </a:cubicBezTo>
                <a:cubicBezTo>
                  <a:pt x="2092" y="1530"/>
                  <a:pt x="2137" y="1402"/>
                  <a:pt x="2241" y="1326"/>
                </a:cubicBezTo>
                <a:close/>
                <a:moveTo>
                  <a:pt x="988" y="1699"/>
                </a:moveTo>
                <a:cubicBezTo>
                  <a:pt x="993" y="1699"/>
                  <a:pt x="999" y="1699"/>
                  <a:pt x="1005" y="1699"/>
                </a:cubicBezTo>
                <a:cubicBezTo>
                  <a:pt x="993" y="1715"/>
                  <a:pt x="1004" y="1704"/>
                  <a:pt x="988" y="1716"/>
                </a:cubicBezTo>
                <a:cubicBezTo>
                  <a:pt x="988" y="1710"/>
                  <a:pt x="988" y="1704"/>
                  <a:pt x="988" y="1699"/>
                </a:cubicBezTo>
                <a:close/>
                <a:moveTo>
                  <a:pt x="2156" y="1792"/>
                </a:moveTo>
                <a:cubicBezTo>
                  <a:pt x="2329" y="1821"/>
                  <a:pt x="2587" y="1758"/>
                  <a:pt x="2732" y="1843"/>
                </a:cubicBezTo>
                <a:cubicBezTo>
                  <a:pt x="2735" y="1868"/>
                  <a:pt x="2738" y="1893"/>
                  <a:pt x="2740" y="1919"/>
                </a:cubicBezTo>
                <a:cubicBezTo>
                  <a:pt x="2697" y="2058"/>
                  <a:pt x="2501" y="2157"/>
                  <a:pt x="2402" y="2249"/>
                </a:cubicBezTo>
                <a:cubicBezTo>
                  <a:pt x="2354" y="2241"/>
                  <a:pt x="2306" y="2232"/>
                  <a:pt x="2258" y="2224"/>
                </a:cubicBezTo>
                <a:cubicBezTo>
                  <a:pt x="2219" y="2199"/>
                  <a:pt x="2018" y="1923"/>
                  <a:pt x="2012" y="1868"/>
                </a:cubicBezTo>
                <a:cubicBezTo>
                  <a:pt x="2029" y="1845"/>
                  <a:pt x="2046" y="1823"/>
                  <a:pt x="2063" y="1800"/>
                </a:cubicBezTo>
                <a:cubicBezTo>
                  <a:pt x="2094" y="1798"/>
                  <a:pt x="2125" y="1795"/>
                  <a:pt x="2156" y="1792"/>
                </a:cubicBezTo>
                <a:close/>
                <a:moveTo>
                  <a:pt x="607" y="1809"/>
                </a:moveTo>
                <a:cubicBezTo>
                  <a:pt x="586" y="1905"/>
                  <a:pt x="588" y="2056"/>
                  <a:pt x="598" y="2173"/>
                </a:cubicBezTo>
                <a:cubicBezTo>
                  <a:pt x="650" y="2174"/>
                  <a:pt x="643" y="2179"/>
                  <a:pt x="674" y="2156"/>
                </a:cubicBezTo>
                <a:cubicBezTo>
                  <a:pt x="674" y="2153"/>
                  <a:pt x="674" y="2150"/>
                  <a:pt x="674" y="2147"/>
                </a:cubicBezTo>
                <a:cubicBezTo>
                  <a:pt x="663" y="2128"/>
                  <a:pt x="652" y="2108"/>
                  <a:pt x="641" y="2088"/>
                </a:cubicBezTo>
                <a:cubicBezTo>
                  <a:pt x="694" y="2073"/>
                  <a:pt x="702" y="1959"/>
                  <a:pt x="691" y="1927"/>
                </a:cubicBezTo>
                <a:cubicBezTo>
                  <a:pt x="680" y="1876"/>
                  <a:pt x="642" y="1837"/>
                  <a:pt x="607" y="1809"/>
                </a:cubicBezTo>
                <a:close/>
                <a:moveTo>
                  <a:pt x="1343" y="1843"/>
                </a:moveTo>
                <a:cubicBezTo>
                  <a:pt x="1323" y="1910"/>
                  <a:pt x="1251" y="2026"/>
                  <a:pt x="1267" y="2139"/>
                </a:cubicBezTo>
                <a:cubicBezTo>
                  <a:pt x="1281" y="2179"/>
                  <a:pt x="1295" y="2218"/>
                  <a:pt x="1309" y="2258"/>
                </a:cubicBezTo>
                <a:cubicBezTo>
                  <a:pt x="1310" y="2299"/>
                  <a:pt x="1273" y="2324"/>
                  <a:pt x="1284" y="2385"/>
                </a:cubicBezTo>
                <a:cubicBezTo>
                  <a:pt x="1304" y="2387"/>
                  <a:pt x="1324" y="2390"/>
                  <a:pt x="1343" y="2393"/>
                </a:cubicBezTo>
                <a:cubicBezTo>
                  <a:pt x="1346" y="2387"/>
                  <a:pt x="1349" y="2382"/>
                  <a:pt x="1352" y="2376"/>
                </a:cubicBezTo>
                <a:cubicBezTo>
                  <a:pt x="1341" y="2252"/>
                  <a:pt x="1438" y="1963"/>
                  <a:pt x="1343" y="1843"/>
                </a:cubicBezTo>
                <a:close/>
                <a:moveTo>
                  <a:pt x="1885" y="1987"/>
                </a:moveTo>
                <a:cubicBezTo>
                  <a:pt x="1927" y="1984"/>
                  <a:pt x="1959" y="1984"/>
                  <a:pt x="1978" y="2004"/>
                </a:cubicBezTo>
                <a:cubicBezTo>
                  <a:pt x="2072" y="2067"/>
                  <a:pt x="2170" y="2251"/>
                  <a:pt x="2224" y="2351"/>
                </a:cubicBezTo>
                <a:cubicBezTo>
                  <a:pt x="2196" y="2504"/>
                  <a:pt x="1969" y="2530"/>
                  <a:pt x="1978" y="2664"/>
                </a:cubicBezTo>
                <a:cubicBezTo>
                  <a:pt x="1920" y="2670"/>
                  <a:pt x="1902" y="2657"/>
                  <a:pt x="1860" y="2630"/>
                </a:cubicBezTo>
                <a:cubicBezTo>
                  <a:pt x="1807" y="2461"/>
                  <a:pt x="1808" y="2085"/>
                  <a:pt x="1885" y="1987"/>
                </a:cubicBezTo>
                <a:close/>
                <a:moveTo>
                  <a:pt x="1826" y="1995"/>
                </a:moveTo>
                <a:cubicBezTo>
                  <a:pt x="1829" y="2001"/>
                  <a:pt x="1832" y="2006"/>
                  <a:pt x="1834" y="2012"/>
                </a:cubicBezTo>
                <a:cubicBezTo>
                  <a:pt x="1832" y="2006"/>
                  <a:pt x="1829" y="2001"/>
                  <a:pt x="1826" y="1995"/>
                </a:cubicBezTo>
                <a:close/>
                <a:moveTo>
                  <a:pt x="2766" y="2046"/>
                </a:moveTo>
                <a:cubicBezTo>
                  <a:pt x="2800" y="2063"/>
                  <a:pt x="2833" y="2080"/>
                  <a:pt x="2867" y="2097"/>
                </a:cubicBezTo>
                <a:cubicBezTo>
                  <a:pt x="2887" y="2259"/>
                  <a:pt x="2838" y="2485"/>
                  <a:pt x="2884" y="2605"/>
                </a:cubicBezTo>
                <a:cubicBezTo>
                  <a:pt x="2825" y="2655"/>
                  <a:pt x="2766" y="2706"/>
                  <a:pt x="2706" y="2757"/>
                </a:cubicBezTo>
                <a:cubicBezTo>
                  <a:pt x="2692" y="2757"/>
                  <a:pt x="2678" y="2757"/>
                  <a:pt x="2664" y="2757"/>
                </a:cubicBezTo>
                <a:cubicBezTo>
                  <a:pt x="2581" y="2622"/>
                  <a:pt x="2446" y="2510"/>
                  <a:pt x="2410" y="2359"/>
                </a:cubicBezTo>
                <a:cubicBezTo>
                  <a:pt x="2460" y="2238"/>
                  <a:pt x="2648" y="2114"/>
                  <a:pt x="2766" y="2046"/>
                </a:cubicBezTo>
                <a:close/>
                <a:moveTo>
                  <a:pt x="632" y="2063"/>
                </a:moveTo>
                <a:cubicBezTo>
                  <a:pt x="638" y="2063"/>
                  <a:pt x="643" y="2063"/>
                  <a:pt x="649" y="2063"/>
                </a:cubicBezTo>
                <a:cubicBezTo>
                  <a:pt x="643" y="2063"/>
                  <a:pt x="638" y="2063"/>
                  <a:pt x="632" y="2063"/>
                </a:cubicBezTo>
                <a:close/>
                <a:moveTo>
                  <a:pt x="3231" y="2393"/>
                </a:moveTo>
                <a:cubicBezTo>
                  <a:pt x="3237" y="2401"/>
                  <a:pt x="3243" y="2410"/>
                  <a:pt x="3248" y="2418"/>
                </a:cubicBezTo>
                <a:cubicBezTo>
                  <a:pt x="3257" y="2416"/>
                  <a:pt x="3265" y="2413"/>
                  <a:pt x="3274" y="2410"/>
                </a:cubicBezTo>
                <a:cubicBezTo>
                  <a:pt x="3274" y="2404"/>
                  <a:pt x="3274" y="2399"/>
                  <a:pt x="3274" y="2393"/>
                </a:cubicBezTo>
                <a:cubicBezTo>
                  <a:pt x="3260" y="2393"/>
                  <a:pt x="3246" y="2393"/>
                  <a:pt x="3231" y="2393"/>
                </a:cubicBezTo>
                <a:close/>
                <a:moveTo>
                  <a:pt x="2309" y="2435"/>
                </a:moveTo>
                <a:cubicBezTo>
                  <a:pt x="2402" y="2470"/>
                  <a:pt x="2614" y="2735"/>
                  <a:pt x="2622" y="2842"/>
                </a:cubicBezTo>
                <a:cubicBezTo>
                  <a:pt x="2598" y="2889"/>
                  <a:pt x="2568" y="2919"/>
                  <a:pt x="2546" y="2960"/>
                </a:cubicBezTo>
                <a:cubicBezTo>
                  <a:pt x="2578" y="2971"/>
                  <a:pt x="2563" y="2960"/>
                  <a:pt x="2579" y="2986"/>
                </a:cubicBezTo>
                <a:cubicBezTo>
                  <a:pt x="2469" y="2987"/>
                  <a:pt x="2376" y="3044"/>
                  <a:pt x="2275" y="3079"/>
                </a:cubicBezTo>
                <a:cubicBezTo>
                  <a:pt x="2144" y="3023"/>
                  <a:pt x="2013" y="2905"/>
                  <a:pt x="1987" y="2749"/>
                </a:cubicBezTo>
                <a:cubicBezTo>
                  <a:pt x="2085" y="2662"/>
                  <a:pt x="2235" y="2542"/>
                  <a:pt x="2309" y="2435"/>
                </a:cubicBezTo>
                <a:close/>
                <a:moveTo>
                  <a:pt x="2351" y="2444"/>
                </a:moveTo>
                <a:cubicBezTo>
                  <a:pt x="2359" y="2444"/>
                  <a:pt x="2368" y="2444"/>
                  <a:pt x="2376" y="2444"/>
                </a:cubicBezTo>
                <a:cubicBezTo>
                  <a:pt x="2368" y="2444"/>
                  <a:pt x="2359" y="2444"/>
                  <a:pt x="2351" y="2444"/>
                </a:cubicBezTo>
                <a:close/>
                <a:moveTo>
                  <a:pt x="3282" y="2622"/>
                </a:moveTo>
                <a:cubicBezTo>
                  <a:pt x="3258" y="2658"/>
                  <a:pt x="3249" y="2662"/>
                  <a:pt x="3248" y="2706"/>
                </a:cubicBezTo>
                <a:cubicBezTo>
                  <a:pt x="3254" y="2706"/>
                  <a:pt x="3260" y="2706"/>
                  <a:pt x="3265" y="2706"/>
                </a:cubicBezTo>
                <a:cubicBezTo>
                  <a:pt x="3262" y="2712"/>
                  <a:pt x="3260" y="2718"/>
                  <a:pt x="3257" y="2723"/>
                </a:cubicBezTo>
                <a:cubicBezTo>
                  <a:pt x="3282" y="2714"/>
                  <a:pt x="3313" y="2716"/>
                  <a:pt x="3341" y="2715"/>
                </a:cubicBezTo>
                <a:cubicBezTo>
                  <a:pt x="3344" y="2692"/>
                  <a:pt x="3347" y="2670"/>
                  <a:pt x="3350" y="2647"/>
                </a:cubicBezTo>
                <a:cubicBezTo>
                  <a:pt x="3347" y="2641"/>
                  <a:pt x="3344" y="2636"/>
                  <a:pt x="3341" y="2630"/>
                </a:cubicBezTo>
                <a:cubicBezTo>
                  <a:pt x="3322" y="2627"/>
                  <a:pt x="3302" y="2624"/>
                  <a:pt x="3282" y="2622"/>
                </a:cubicBezTo>
                <a:close/>
                <a:moveTo>
                  <a:pt x="3291" y="2833"/>
                </a:moveTo>
                <a:cubicBezTo>
                  <a:pt x="3291" y="2845"/>
                  <a:pt x="3291" y="2856"/>
                  <a:pt x="3291" y="2867"/>
                </a:cubicBezTo>
                <a:cubicBezTo>
                  <a:pt x="3299" y="2859"/>
                  <a:pt x="3308" y="2850"/>
                  <a:pt x="3316" y="2842"/>
                </a:cubicBezTo>
                <a:cubicBezTo>
                  <a:pt x="3316" y="2839"/>
                  <a:pt x="3316" y="2836"/>
                  <a:pt x="3316" y="2833"/>
                </a:cubicBezTo>
                <a:cubicBezTo>
                  <a:pt x="3308" y="2833"/>
                  <a:pt x="3299" y="2833"/>
                  <a:pt x="3291" y="2833"/>
                </a:cubicBezTo>
                <a:close/>
                <a:moveTo>
                  <a:pt x="2351" y="3307"/>
                </a:moveTo>
                <a:cubicBezTo>
                  <a:pt x="2345" y="3368"/>
                  <a:pt x="2333" y="3383"/>
                  <a:pt x="2351" y="3426"/>
                </a:cubicBezTo>
                <a:cubicBezTo>
                  <a:pt x="2365" y="3426"/>
                  <a:pt x="2379" y="3426"/>
                  <a:pt x="2393" y="3426"/>
                </a:cubicBezTo>
                <a:cubicBezTo>
                  <a:pt x="2396" y="3415"/>
                  <a:pt x="2399" y="3403"/>
                  <a:pt x="2402" y="3392"/>
                </a:cubicBezTo>
                <a:cubicBezTo>
                  <a:pt x="2383" y="3384"/>
                  <a:pt x="2403" y="3350"/>
                  <a:pt x="2410" y="3316"/>
                </a:cubicBezTo>
                <a:cubicBezTo>
                  <a:pt x="2402" y="3313"/>
                  <a:pt x="2393" y="3310"/>
                  <a:pt x="2385" y="3307"/>
                </a:cubicBezTo>
                <a:cubicBezTo>
                  <a:pt x="2368" y="3310"/>
                  <a:pt x="2381" y="3318"/>
                  <a:pt x="2368" y="3307"/>
                </a:cubicBezTo>
                <a:cubicBezTo>
                  <a:pt x="2362" y="3307"/>
                  <a:pt x="2357" y="3307"/>
                  <a:pt x="2351" y="3307"/>
                </a:cubicBezTo>
                <a:close/>
              </a:path>
            </a:pathLst>
          </a:custGeom>
          <a:solidFill>
            <a:srgbClr val="C7000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3" name="矩形 2"/>
          <p:cNvSpPr/>
          <p:nvPr/>
        </p:nvSpPr>
        <p:spPr>
          <a:xfrm>
            <a:off x="9222194" y="3758990"/>
            <a:ext cx="810385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4800" dirty="0">
                <a:latin typeface="禹卫书法行书简体" panose="02000603000000000000" pitchFamily="2" charset="-122"/>
                <a:ea typeface="禹卫书法行书简体" panose="02000603000000000000" pitchFamily="2" charset="-122"/>
                <a:cs typeface="+mn-ea"/>
                <a:sym typeface="+mn-lt"/>
              </a:rPr>
              <a:t>规</a:t>
            </a:r>
            <a:endParaRPr lang="zh-CN" altLang="en-US" sz="4800" dirty="0">
              <a:latin typeface="禹卫书法行书简体" panose="02000603000000000000" pitchFamily="2" charset="-122"/>
              <a:ea typeface="禹卫书法行书简体" panose="02000603000000000000" pitchFamily="2" charset="-122"/>
              <a:cs typeface="+mn-ea"/>
              <a:sym typeface="+mn-lt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8174880" y="2514331"/>
            <a:ext cx="1415772" cy="156966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9600" dirty="0">
                <a:solidFill>
                  <a:srgbClr val="C00000"/>
                </a:solidFill>
                <a:latin typeface="禹卫书法行书简体" panose="02000603000000000000" pitchFamily="2" charset="-122"/>
                <a:ea typeface="禹卫书法行书简体" panose="02000603000000000000" pitchFamily="2" charset="-122"/>
                <a:cs typeface="+mn-ea"/>
                <a:sym typeface="+mn-lt"/>
              </a:rPr>
              <a:t>家</a:t>
            </a:r>
            <a:endParaRPr lang="en-US" altLang="zh-CN" sz="9600" dirty="0">
              <a:solidFill>
                <a:srgbClr val="C00000"/>
              </a:solidFill>
              <a:latin typeface="禹卫书法行书简体" panose="02000603000000000000" pitchFamily="2" charset="-122"/>
              <a:ea typeface="禹卫书法行书简体" panose="02000603000000000000" pitchFamily="2" charset="-122"/>
              <a:cs typeface="+mn-ea"/>
              <a:sym typeface="+mn-lt"/>
            </a:endParaRPr>
          </a:p>
        </p:txBody>
      </p:sp>
      <p:sp>
        <p:nvSpPr>
          <p:cNvPr id="9" name="文本占位符 214"/>
          <p:cNvSpPr txBox="1"/>
          <p:nvPr/>
        </p:nvSpPr>
        <p:spPr>
          <a:xfrm>
            <a:off x="4399438" y="661674"/>
            <a:ext cx="3320099" cy="594250"/>
          </a:xfrm>
          <a:prstGeom prst="rect">
            <a:avLst/>
          </a:prstGeom>
        </p:spPr>
        <p:txBody>
          <a:bodyPr anchor="ctr"/>
          <a:lstStyle>
            <a:lvl1pPr marL="0" indent="0" algn="ctr" defTabSz="914400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3600" kern="1200">
                <a:solidFill>
                  <a:srgbClr val="004DA1"/>
                </a:solidFill>
                <a:latin typeface="+mj-ea"/>
                <a:ea typeface="+mj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dist"/>
            <a:r>
              <a:rPr lang="zh-CN" altLang="en-US" dirty="0">
                <a:latin typeface="+mn-lt"/>
                <a:ea typeface="+mn-ea"/>
                <a:cs typeface="+mn-ea"/>
                <a:sym typeface="+mn-lt"/>
              </a:rPr>
              <a:t>家规介绍</a:t>
            </a:r>
            <a:endParaRPr lang="zh-CN" altLang="en-US" dirty="0">
              <a:latin typeface="+mn-lt"/>
              <a:ea typeface="+mn-ea"/>
              <a:cs typeface="+mn-ea"/>
              <a:sym typeface="+mn-lt"/>
            </a:endParaRPr>
          </a:p>
        </p:txBody>
      </p:sp>
    </p:spTree>
  </p:cSld>
  <p:clrMapOvr>
    <a:masterClrMapping/>
  </p:clrMapOvr>
  <p:transition spd="slow" advClick="0" advTm="300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500"/>
                            </p:stCondLst>
                            <p:childTnLst>
                              <p:par>
                                <p:cTn id="1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250" fill="hold"/>
                                        <p:tgtEl>
                                          <p:spTgt spid="2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250" fill="hold"/>
                                        <p:tgtEl>
                                          <p:spTgt spid="2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25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399"/>
                            </p:stCondLst>
                            <p:childTnLst>
                              <p:par>
                                <p:cTn id="1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2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2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2" grpId="0"/>
      <p:bldP spid="223" grpId="0" animBg="1"/>
      <p:bldP spid="232" grpId="0" animBg="1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任意多边形 17"/>
          <p:cNvSpPr/>
          <p:nvPr/>
        </p:nvSpPr>
        <p:spPr>
          <a:xfrm>
            <a:off x="2005670" y="2031259"/>
            <a:ext cx="2385355" cy="3769466"/>
          </a:xfrm>
          <a:custGeom>
            <a:avLst/>
            <a:gdLst>
              <a:gd name="connsiteX0" fmla="*/ 2161782 w 2385355"/>
              <a:gd name="connsiteY0" fmla="*/ 3632839 h 3769466"/>
              <a:gd name="connsiteX1" fmla="*/ 2196060 w 2385355"/>
              <a:gd name="connsiteY1" fmla="*/ 3659544 h 3769466"/>
              <a:gd name="connsiteX2" fmla="*/ 2196060 w 2385355"/>
              <a:gd name="connsiteY2" fmla="*/ 3696020 h 3769466"/>
              <a:gd name="connsiteX3" fmla="*/ 2144319 w 2385355"/>
              <a:gd name="connsiteY3" fmla="*/ 3690809 h 3769466"/>
              <a:gd name="connsiteX4" fmla="*/ 2165015 w 2385355"/>
              <a:gd name="connsiteY4" fmla="*/ 3685598 h 3769466"/>
              <a:gd name="connsiteX5" fmla="*/ 2165015 w 2385355"/>
              <a:gd name="connsiteY5" fmla="*/ 3654334 h 3769466"/>
              <a:gd name="connsiteX6" fmla="*/ 2113274 w 2385355"/>
              <a:gd name="connsiteY6" fmla="*/ 3669966 h 3769466"/>
              <a:gd name="connsiteX7" fmla="*/ 2113274 w 2385355"/>
              <a:gd name="connsiteY7" fmla="*/ 3696020 h 3769466"/>
              <a:gd name="connsiteX8" fmla="*/ 2082229 w 2385355"/>
              <a:gd name="connsiteY8" fmla="*/ 3716863 h 3769466"/>
              <a:gd name="connsiteX9" fmla="*/ 2004616 w 2385355"/>
              <a:gd name="connsiteY9" fmla="*/ 3716863 h 3769466"/>
              <a:gd name="connsiteX10" fmla="*/ 1989094 w 2385355"/>
              <a:gd name="connsiteY10" fmla="*/ 3711652 h 3769466"/>
              <a:gd name="connsiteX11" fmla="*/ 1994268 w 2385355"/>
              <a:gd name="connsiteY11" fmla="*/ 3685598 h 3769466"/>
              <a:gd name="connsiteX12" fmla="*/ 2108100 w 2385355"/>
              <a:gd name="connsiteY12" fmla="*/ 3633491 h 3769466"/>
              <a:gd name="connsiteX13" fmla="*/ 2161782 w 2385355"/>
              <a:gd name="connsiteY13" fmla="*/ 3632839 h 3769466"/>
              <a:gd name="connsiteX14" fmla="*/ 283765 w 2385355"/>
              <a:gd name="connsiteY14" fmla="*/ 3628526 h 3769466"/>
              <a:gd name="connsiteX15" fmla="*/ 408204 w 2385355"/>
              <a:gd name="connsiteY15" fmla="*/ 3686193 h 3769466"/>
              <a:gd name="connsiteX16" fmla="*/ 408204 w 2385355"/>
              <a:gd name="connsiteY16" fmla="*/ 3711822 h 3769466"/>
              <a:gd name="connsiteX17" fmla="*/ 392588 w 2385355"/>
              <a:gd name="connsiteY17" fmla="*/ 3711822 h 3769466"/>
              <a:gd name="connsiteX18" fmla="*/ 309303 w 2385355"/>
              <a:gd name="connsiteY18" fmla="*/ 3716948 h 3769466"/>
              <a:gd name="connsiteX19" fmla="*/ 278071 w 2385355"/>
              <a:gd name="connsiteY19" fmla="*/ 3701570 h 3769466"/>
              <a:gd name="connsiteX20" fmla="*/ 272866 w 2385355"/>
              <a:gd name="connsiteY20" fmla="*/ 3655437 h 3769466"/>
              <a:gd name="connsiteX21" fmla="*/ 231224 w 2385355"/>
              <a:gd name="connsiteY21" fmla="*/ 3675941 h 3769466"/>
              <a:gd name="connsiteX22" fmla="*/ 252045 w 2385355"/>
              <a:gd name="connsiteY22" fmla="*/ 3691319 h 3769466"/>
              <a:gd name="connsiteX23" fmla="*/ 205197 w 2385355"/>
              <a:gd name="connsiteY23" fmla="*/ 3696444 h 3769466"/>
              <a:gd name="connsiteX24" fmla="*/ 236429 w 2385355"/>
              <a:gd name="connsiteY24" fmla="*/ 3629807 h 3769466"/>
              <a:gd name="connsiteX25" fmla="*/ 283765 w 2385355"/>
              <a:gd name="connsiteY25" fmla="*/ 3628526 h 3769466"/>
              <a:gd name="connsiteX26" fmla="*/ 1439293 w 2385355"/>
              <a:gd name="connsiteY26" fmla="*/ 3618246 h 3769466"/>
              <a:gd name="connsiteX27" fmla="*/ 1475456 w 2385355"/>
              <a:gd name="connsiteY27" fmla="*/ 3696772 h 3769466"/>
              <a:gd name="connsiteX28" fmla="*/ 1449625 w 2385355"/>
              <a:gd name="connsiteY28" fmla="*/ 3717712 h 3769466"/>
              <a:gd name="connsiteX29" fmla="*/ 1408296 w 2385355"/>
              <a:gd name="connsiteY29" fmla="*/ 3686301 h 3769466"/>
              <a:gd name="connsiteX30" fmla="*/ 1418628 w 2385355"/>
              <a:gd name="connsiteY30" fmla="*/ 3675831 h 3769466"/>
              <a:gd name="connsiteX31" fmla="*/ 1434127 w 2385355"/>
              <a:gd name="connsiteY31" fmla="*/ 3686301 h 3769466"/>
              <a:gd name="connsiteX32" fmla="*/ 1454792 w 2385355"/>
              <a:gd name="connsiteY32" fmla="*/ 3686301 h 3769466"/>
              <a:gd name="connsiteX33" fmla="*/ 1454792 w 2385355"/>
              <a:gd name="connsiteY33" fmla="*/ 3654891 h 3769466"/>
              <a:gd name="connsiteX34" fmla="*/ 1423795 w 2385355"/>
              <a:gd name="connsiteY34" fmla="*/ 3639186 h 3769466"/>
              <a:gd name="connsiteX35" fmla="*/ 1382465 w 2385355"/>
              <a:gd name="connsiteY35" fmla="*/ 3702007 h 3769466"/>
              <a:gd name="connsiteX36" fmla="*/ 1361801 w 2385355"/>
              <a:gd name="connsiteY36" fmla="*/ 3717712 h 3769466"/>
              <a:gd name="connsiteX37" fmla="*/ 1310139 w 2385355"/>
              <a:gd name="connsiteY37" fmla="*/ 3717712 h 3769466"/>
              <a:gd name="connsiteX38" fmla="*/ 1299807 w 2385355"/>
              <a:gd name="connsiteY38" fmla="*/ 3712477 h 3769466"/>
              <a:gd name="connsiteX39" fmla="*/ 1299807 w 2385355"/>
              <a:gd name="connsiteY39" fmla="*/ 3691536 h 3769466"/>
              <a:gd name="connsiteX40" fmla="*/ 1346302 w 2385355"/>
              <a:gd name="connsiteY40" fmla="*/ 3644421 h 3769466"/>
              <a:gd name="connsiteX41" fmla="*/ 1439293 w 2385355"/>
              <a:gd name="connsiteY41" fmla="*/ 3618246 h 3769466"/>
              <a:gd name="connsiteX42" fmla="*/ 1615975 w 2385355"/>
              <a:gd name="connsiteY42" fmla="*/ 3618204 h 3769466"/>
              <a:gd name="connsiteX43" fmla="*/ 1708966 w 2385355"/>
              <a:gd name="connsiteY43" fmla="*/ 3644172 h 3769466"/>
              <a:gd name="connsiteX44" fmla="*/ 1760627 w 2385355"/>
              <a:gd name="connsiteY44" fmla="*/ 3690913 h 3769466"/>
              <a:gd name="connsiteX45" fmla="*/ 1755461 w 2385355"/>
              <a:gd name="connsiteY45" fmla="*/ 3711687 h 3769466"/>
              <a:gd name="connsiteX46" fmla="*/ 1745129 w 2385355"/>
              <a:gd name="connsiteY46" fmla="*/ 3716880 h 3769466"/>
              <a:gd name="connsiteX47" fmla="*/ 1698634 w 2385355"/>
              <a:gd name="connsiteY47" fmla="*/ 3716880 h 3769466"/>
              <a:gd name="connsiteX48" fmla="*/ 1672803 w 2385355"/>
              <a:gd name="connsiteY48" fmla="*/ 3701300 h 3769466"/>
              <a:gd name="connsiteX49" fmla="*/ 1631474 w 2385355"/>
              <a:gd name="connsiteY49" fmla="*/ 3638978 h 3769466"/>
              <a:gd name="connsiteX50" fmla="*/ 1600477 w 2385355"/>
              <a:gd name="connsiteY50" fmla="*/ 3654559 h 3769466"/>
              <a:gd name="connsiteX51" fmla="*/ 1605643 w 2385355"/>
              <a:gd name="connsiteY51" fmla="*/ 3685719 h 3769466"/>
              <a:gd name="connsiteX52" fmla="*/ 1626307 w 2385355"/>
              <a:gd name="connsiteY52" fmla="*/ 3685719 h 3769466"/>
              <a:gd name="connsiteX53" fmla="*/ 1636640 w 2385355"/>
              <a:gd name="connsiteY53" fmla="*/ 3675332 h 3769466"/>
              <a:gd name="connsiteX54" fmla="*/ 1646972 w 2385355"/>
              <a:gd name="connsiteY54" fmla="*/ 3685719 h 3769466"/>
              <a:gd name="connsiteX55" fmla="*/ 1636640 w 2385355"/>
              <a:gd name="connsiteY55" fmla="*/ 3706493 h 3769466"/>
              <a:gd name="connsiteX56" fmla="*/ 1584978 w 2385355"/>
              <a:gd name="connsiteY56" fmla="*/ 3690913 h 3769466"/>
              <a:gd name="connsiteX57" fmla="*/ 1615975 w 2385355"/>
              <a:gd name="connsiteY57" fmla="*/ 3618204 h 3769466"/>
              <a:gd name="connsiteX58" fmla="*/ 942160 w 2385355"/>
              <a:gd name="connsiteY58" fmla="*/ 3614597 h 3769466"/>
              <a:gd name="connsiteX59" fmla="*/ 1035542 w 2385355"/>
              <a:gd name="connsiteY59" fmla="*/ 3640376 h 3769466"/>
              <a:gd name="connsiteX60" fmla="*/ 1082233 w 2385355"/>
              <a:gd name="connsiteY60" fmla="*/ 3686777 h 3769466"/>
              <a:gd name="connsiteX61" fmla="*/ 1082233 w 2385355"/>
              <a:gd name="connsiteY61" fmla="*/ 3707400 h 3769466"/>
              <a:gd name="connsiteX62" fmla="*/ 1071857 w 2385355"/>
              <a:gd name="connsiteY62" fmla="*/ 3707400 h 3769466"/>
              <a:gd name="connsiteX63" fmla="*/ 1019978 w 2385355"/>
              <a:gd name="connsiteY63" fmla="*/ 3707400 h 3769466"/>
              <a:gd name="connsiteX64" fmla="*/ 999227 w 2385355"/>
              <a:gd name="connsiteY64" fmla="*/ 3697089 h 3769466"/>
              <a:gd name="connsiteX65" fmla="*/ 957724 w 2385355"/>
              <a:gd name="connsiteY65" fmla="*/ 3635220 h 3769466"/>
              <a:gd name="connsiteX66" fmla="*/ 926597 w 2385355"/>
              <a:gd name="connsiteY66" fmla="*/ 3650687 h 3769466"/>
              <a:gd name="connsiteX67" fmla="*/ 926597 w 2385355"/>
              <a:gd name="connsiteY67" fmla="*/ 3681622 h 3769466"/>
              <a:gd name="connsiteX68" fmla="*/ 952536 w 2385355"/>
              <a:gd name="connsiteY68" fmla="*/ 3676466 h 3769466"/>
              <a:gd name="connsiteX69" fmla="*/ 962912 w 2385355"/>
              <a:gd name="connsiteY69" fmla="*/ 3671310 h 3769466"/>
              <a:gd name="connsiteX70" fmla="*/ 973288 w 2385355"/>
              <a:gd name="connsiteY70" fmla="*/ 3681622 h 3769466"/>
              <a:gd name="connsiteX71" fmla="*/ 962912 w 2385355"/>
              <a:gd name="connsiteY71" fmla="*/ 3702245 h 3769466"/>
              <a:gd name="connsiteX72" fmla="*/ 911033 w 2385355"/>
              <a:gd name="connsiteY72" fmla="*/ 3686777 h 3769466"/>
              <a:gd name="connsiteX73" fmla="*/ 942160 w 2385355"/>
              <a:gd name="connsiteY73" fmla="*/ 3614597 h 3769466"/>
              <a:gd name="connsiteX74" fmla="*/ 760115 w 2385355"/>
              <a:gd name="connsiteY74" fmla="*/ 3609376 h 3769466"/>
              <a:gd name="connsiteX75" fmla="*/ 801445 w 2385355"/>
              <a:gd name="connsiteY75" fmla="*/ 3685720 h 3769466"/>
              <a:gd name="connsiteX76" fmla="*/ 775614 w 2385355"/>
              <a:gd name="connsiteY76" fmla="*/ 3706079 h 3769466"/>
              <a:gd name="connsiteX77" fmla="*/ 734285 w 2385355"/>
              <a:gd name="connsiteY77" fmla="*/ 3680631 h 3769466"/>
              <a:gd name="connsiteX78" fmla="*/ 744617 w 2385355"/>
              <a:gd name="connsiteY78" fmla="*/ 3670451 h 3769466"/>
              <a:gd name="connsiteX79" fmla="*/ 754949 w 2385355"/>
              <a:gd name="connsiteY79" fmla="*/ 3675541 h 3769466"/>
              <a:gd name="connsiteX80" fmla="*/ 775614 w 2385355"/>
              <a:gd name="connsiteY80" fmla="*/ 3680631 h 3769466"/>
              <a:gd name="connsiteX81" fmla="*/ 780780 w 2385355"/>
              <a:gd name="connsiteY81" fmla="*/ 3650093 h 3769466"/>
              <a:gd name="connsiteX82" fmla="*/ 749783 w 2385355"/>
              <a:gd name="connsiteY82" fmla="*/ 3634824 h 3769466"/>
              <a:gd name="connsiteX83" fmla="*/ 708454 w 2385355"/>
              <a:gd name="connsiteY83" fmla="*/ 3695899 h 3769466"/>
              <a:gd name="connsiteX84" fmla="*/ 687789 w 2385355"/>
              <a:gd name="connsiteY84" fmla="*/ 3706079 h 3769466"/>
              <a:gd name="connsiteX85" fmla="*/ 641294 w 2385355"/>
              <a:gd name="connsiteY85" fmla="*/ 3706079 h 3769466"/>
              <a:gd name="connsiteX86" fmla="*/ 630961 w 2385355"/>
              <a:gd name="connsiteY86" fmla="*/ 3706079 h 3769466"/>
              <a:gd name="connsiteX87" fmla="*/ 625795 w 2385355"/>
              <a:gd name="connsiteY87" fmla="*/ 3685720 h 3769466"/>
              <a:gd name="connsiteX88" fmla="*/ 677457 w 2385355"/>
              <a:gd name="connsiteY88" fmla="*/ 3639914 h 3769466"/>
              <a:gd name="connsiteX89" fmla="*/ 760115 w 2385355"/>
              <a:gd name="connsiteY89" fmla="*/ 3609376 h 3769466"/>
              <a:gd name="connsiteX90" fmla="*/ 1716371 w 2385355"/>
              <a:gd name="connsiteY90" fmla="*/ 3530305 h 3769466"/>
              <a:gd name="connsiteX91" fmla="*/ 1729286 w 2385355"/>
              <a:gd name="connsiteY91" fmla="*/ 3541341 h 3769466"/>
              <a:gd name="connsiteX92" fmla="*/ 1770616 w 2385355"/>
              <a:gd name="connsiteY92" fmla="*/ 3603663 h 3769466"/>
              <a:gd name="connsiteX93" fmla="*/ 1801613 w 2385355"/>
              <a:gd name="connsiteY93" fmla="*/ 3588082 h 3769466"/>
              <a:gd name="connsiteX94" fmla="*/ 1801613 w 2385355"/>
              <a:gd name="connsiteY94" fmla="*/ 3556922 h 3769466"/>
              <a:gd name="connsiteX95" fmla="*/ 1780948 w 2385355"/>
              <a:gd name="connsiteY95" fmla="*/ 3562115 h 3769466"/>
              <a:gd name="connsiteX96" fmla="*/ 1765449 w 2385355"/>
              <a:gd name="connsiteY96" fmla="*/ 3572502 h 3769466"/>
              <a:gd name="connsiteX97" fmla="*/ 1760283 w 2385355"/>
              <a:gd name="connsiteY97" fmla="*/ 3556922 h 3769466"/>
              <a:gd name="connsiteX98" fmla="*/ 1760283 w 2385355"/>
              <a:gd name="connsiteY98" fmla="*/ 3546535 h 3769466"/>
              <a:gd name="connsiteX99" fmla="*/ 1817111 w 2385355"/>
              <a:gd name="connsiteY99" fmla="*/ 3551728 h 3769466"/>
              <a:gd name="connsiteX100" fmla="*/ 1786114 w 2385355"/>
              <a:gd name="connsiteY100" fmla="*/ 3629630 h 3769466"/>
              <a:gd name="connsiteX101" fmla="*/ 1698289 w 2385355"/>
              <a:gd name="connsiteY101" fmla="*/ 3598469 h 3769466"/>
              <a:gd name="connsiteX102" fmla="*/ 1646628 w 2385355"/>
              <a:gd name="connsiteY102" fmla="*/ 3551728 h 3769466"/>
              <a:gd name="connsiteX103" fmla="*/ 1651794 w 2385355"/>
              <a:gd name="connsiteY103" fmla="*/ 3530954 h 3769466"/>
              <a:gd name="connsiteX104" fmla="*/ 1662126 w 2385355"/>
              <a:gd name="connsiteY104" fmla="*/ 3530954 h 3769466"/>
              <a:gd name="connsiteX105" fmla="*/ 1703456 w 2385355"/>
              <a:gd name="connsiteY105" fmla="*/ 3530954 h 3769466"/>
              <a:gd name="connsiteX106" fmla="*/ 1716371 w 2385355"/>
              <a:gd name="connsiteY106" fmla="*/ 3530305 h 3769466"/>
              <a:gd name="connsiteX107" fmla="*/ 2038216 w 2385355"/>
              <a:gd name="connsiteY107" fmla="*/ 3530271 h 3769466"/>
              <a:gd name="connsiteX108" fmla="*/ 2051185 w 2385355"/>
              <a:gd name="connsiteY108" fmla="*/ 3530915 h 3769466"/>
              <a:gd name="connsiteX109" fmla="*/ 2087500 w 2385355"/>
              <a:gd name="connsiteY109" fmla="*/ 3530915 h 3769466"/>
              <a:gd name="connsiteX110" fmla="*/ 2097876 w 2385355"/>
              <a:gd name="connsiteY110" fmla="*/ 3530915 h 3769466"/>
              <a:gd name="connsiteX111" fmla="*/ 2103064 w 2385355"/>
              <a:gd name="connsiteY111" fmla="*/ 3551538 h 3769466"/>
              <a:gd name="connsiteX112" fmla="*/ 2051185 w 2385355"/>
              <a:gd name="connsiteY112" fmla="*/ 3597940 h 3769466"/>
              <a:gd name="connsiteX113" fmla="*/ 1962991 w 2385355"/>
              <a:gd name="connsiteY113" fmla="*/ 3628874 h 3769466"/>
              <a:gd name="connsiteX114" fmla="*/ 1926676 w 2385355"/>
              <a:gd name="connsiteY114" fmla="*/ 3556694 h 3769466"/>
              <a:gd name="connsiteX115" fmla="*/ 1957804 w 2385355"/>
              <a:gd name="connsiteY115" fmla="*/ 3530915 h 3769466"/>
              <a:gd name="connsiteX116" fmla="*/ 1994119 w 2385355"/>
              <a:gd name="connsiteY116" fmla="*/ 3556694 h 3769466"/>
              <a:gd name="connsiteX117" fmla="*/ 1988931 w 2385355"/>
              <a:gd name="connsiteY117" fmla="*/ 3572161 h 3769466"/>
              <a:gd name="connsiteX118" fmla="*/ 1973367 w 2385355"/>
              <a:gd name="connsiteY118" fmla="*/ 3561850 h 3769466"/>
              <a:gd name="connsiteX119" fmla="*/ 1952616 w 2385355"/>
              <a:gd name="connsiteY119" fmla="*/ 3556694 h 3769466"/>
              <a:gd name="connsiteX120" fmla="*/ 1947428 w 2385355"/>
              <a:gd name="connsiteY120" fmla="*/ 3592784 h 3769466"/>
              <a:gd name="connsiteX121" fmla="*/ 1978555 w 2385355"/>
              <a:gd name="connsiteY121" fmla="*/ 3608251 h 3769466"/>
              <a:gd name="connsiteX122" fmla="*/ 2025246 w 2385355"/>
              <a:gd name="connsiteY122" fmla="*/ 3541227 h 3769466"/>
              <a:gd name="connsiteX123" fmla="*/ 2038216 w 2385355"/>
              <a:gd name="connsiteY123" fmla="*/ 3530271 h 3769466"/>
              <a:gd name="connsiteX124" fmla="*/ 1518002 w 2385355"/>
              <a:gd name="connsiteY124" fmla="*/ 3526564 h 3769466"/>
              <a:gd name="connsiteX125" fmla="*/ 1559301 w 2385355"/>
              <a:gd name="connsiteY125" fmla="*/ 3547229 h 3769466"/>
              <a:gd name="connsiteX126" fmla="*/ 1579950 w 2385355"/>
              <a:gd name="connsiteY126" fmla="*/ 3557561 h 3769466"/>
              <a:gd name="connsiteX127" fmla="*/ 1610924 w 2385355"/>
              <a:gd name="connsiteY127" fmla="*/ 3578226 h 3769466"/>
              <a:gd name="connsiteX128" fmla="*/ 1574788 w 2385355"/>
              <a:gd name="connsiteY128" fmla="*/ 3598891 h 3769466"/>
              <a:gd name="connsiteX129" fmla="*/ 1548976 w 2385355"/>
              <a:gd name="connsiteY129" fmla="*/ 3624721 h 3769466"/>
              <a:gd name="connsiteX130" fmla="*/ 1538651 w 2385355"/>
              <a:gd name="connsiteY130" fmla="*/ 3666051 h 3769466"/>
              <a:gd name="connsiteX131" fmla="*/ 1543814 w 2385355"/>
              <a:gd name="connsiteY131" fmla="*/ 3691881 h 3769466"/>
              <a:gd name="connsiteX132" fmla="*/ 1543814 w 2385355"/>
              <a:gd name="connsiteY132" fmla="*/ 3717712 h 3769466"/>
              <a:gd name="connsiteX133" fmla="*/ 1512840 w 2385355"/>
              <a:gd name="connsiteY133" fmla="*/ 3717712 h 3769466"/>
              <a:gd name="connsiteX134" fmla="*/ 1512840 w 2385355"/>
              <a:gd name="connsiteY134" fmla="*/ 3691881 h 3769466"/>
              <a:gd name="connsiteX135" fmla="*/ 1518002 w 2385355"/>
              <a:gd name="connsiteY135" fmla="*/ 3666051 h 3769466"/>
              <a:gd name="connsiteX136" fmla="*/ 1502515 w 2385355"/>
              <a:gd name="connsiteY136" fmla="*/ 3624721 h 3769466"/>
              <a:gd name="connsiteX137" fmla="*/ 1487028 w 2385355"/>
              <a:gd name="connsiteY137" fmla="*/ 3598891 h 3769466"/>
              <a:gd name="connsiteX138" fmla="*/ 1456054 w 2385355"/>
              <a:gd name="connsiteY138" fmla="*/ 3578226 h 3769466"/>
              <a:gd name="connsiteX139" fmla="*/ 1487028 w 2385355"/>
              <a:gd name="connsiteY139" fmla="*/ 3557561 h 3769466"/>
              <a:gd name="connsiteX140" fmla="*/ 1518002 w 2385355"/>
              <a:gd name="connsiteY140" fmla="*/ 3526564 h 3769466"/>
              <a:gd name="connsiteX141" fmla="*/ 1035414 w 2385355"/>
              <a:gd name="connsiteY141" fmla="*/ 3525884 h 3769466"/>
              <a:gd name="connsiteX142" fmla="*/ 1045746 w 2385355"/>
              <a:gd name="connsiteY142" fmla="*/ 3536777 h 3769466"/>
              <a:gd name="connsiteX143" fmla="*/ 1092242 w 2385355"/>
              <a:gd name="connsiteY143" fmla="*/ 3598288 h 3769466"/>
              <a:gd name="connsiteX144" fmla="*/ 1123239 w 2385355"/>
              <a:gd name="connsiteY144" fmla="*/ 3582910 h 3769466"/>
              <a:gd name="connsiteX145" fmla="*/ 1123239 w 2385355"/>
              <a:gd name="connsiteY145" fmla="*/ 3552154 h 3769466"/>
              <a:gd name="connsiteX146" fmla="*/ 1102574 w 2385355"/>
              <a:gd name="connsiteY146" fmla="*/ 3557280 h 3769466"/>
              <a:gd name="connsiteX147" fmla="*/ 1087075 w 2385355"/>
              <a:gd name="connsiteY147" fmla="*/ 3567532 h 3769466"/>
              <a:gd name="connsiteX148" fmla="*/ 1076743 w 2385355"/>
              <a:gd name="connsiteY148" fmla="*/ 3552154 h 3769466"/>
              <a:gd name="connsiteX149" fmla="*/ 1092242 w 2385355"/>
              <a:gd name="connsiteY149" fmla="*/ 3531651 h 3769466"/>
              <a:gd name="connsiteX150" fmla="*/ 1138737 w 2385355"/>
              <a:gd name="connsiteY150" fmla="*/ 3547028 h 3769466"/>
              <a:gd name="connsiteX151" fmla="*/ 1107740 w 2385355"/>
              <a:gd name="connsiteY151" fmla="*/ 3618792 h 3769466"/>
              <a:gd name="connsiteX152" fmla="*/ 1019915 w 2385355"/>
              <a:gd name="connsiteY152" fmla="*/ 3593162 h 3769466"/>
              <a:gd name="connsiteX153" fmla="*/ 968254 w 2385355"/>
              <a:gd name="connsiteY153" fmla="*/ 3547028 h 3769466"/>
              <a:gd name="connsiteX154" fmla="*/ 973420 w 2385355"/>
              <a:gd name="connsiteY154" fmla="*/ 3526525 h 3769466"/>
              <a:gd name="connsiteX155" fmla="*/ 983752 w 2385355"/>
              <a:gd name="connsiteY155" fmla="*/ 3526525 h 3769466"/>
              <a:gd name="connsiteX156" fmla="*/ 1025082 w 2385355"/>
              <a:gd name="connsiteY156" fmla="*/ 3526525 h 3769466"/>
              <a:gd name="connsiteX157" fmla="*/ 1035414 w 2385355"/>
              <a:gd name="connsiteY157" fmla="*/ 3525884 h 3769466"/>
              <a:gd name="connsiteX158" fmla="*/ 674415 w 2385355"/>
              <a:gd name="connsiteY158" fmla="*/ 3525852 h 3769466"/>
              <a:gd name="connsiteX159" fmla="*/ 687330 w 2385355"/>
              <a:gd name="connsiteY159" fmla="*/ 3526488 h 3769466"/>
              <a:gd name="connsiteX160" fmla="*/ 733826 w 2385355"/>
              <a:gd name="connsiteY160" fmla="*/ 3526488 h 3769466"/>
              <a:gd name="connsiteX161" fmla="*/ 744158 w 2385355"/>
              <a:gd name="connsiteY161" fmla="*/ 3526488 h 3769466"/>
              <a:gd name="connsiteX162" fmla="*/ 744158 w 2385355"/>
              <a:gd name="connsiteY162" fmla="*/ 3546846 h 3769466"/>
              <a:gd name="connsiteX163" fmla="*/ 697663 w 2385355"/>
              <a:gd name="connsiteY163" fmla="*/ 3587563 h 3769466"/>
              <a:gd name="connsiteX164" fmla="*/ 604672 w 2385355"/>
              <a:gd name="connsiteY164" fmla="*/ 3618101 h 3769466"/>
              <a:gd name="connsiteX165" fmla="*/ 568509 w 2385355"/>
              <a:gd name="connsiteY165" fmla="*/ 3546846 h 3769466"/>
              <a:gd name="connsiteX166" fmla="*/ 599506 w 2385355"/>
              <a:gd name="connsiteY166" fmla="*/ 3526488 h 3769466"/>
              <a:gd name="connsiteX167" fmla="*/ 635669 w 2385355"/>
              <a:gd name="connsiteY167" fmla="*/ 3551936 h 3769466"/>
              <a:gd name="connsiteX168" fmla="*/ 630502 w 2385355"/>
              <a:gd name="connsiteY168" fmla="*/ 3567205 h 3769466"/>
              <a:gd name="connsiteX169" fmla="*/ 615004 w 2385355"/>
              <a:gd name="connsiteY169" fmla="*/ 3557026 h 3769466"/>
              <a:gd name="connsiteX170" fmla="*/ 594339 w 2385355"/>
              <a:gd name="connsiteY170" fmla="*/ 3551936 h 3769466"/>
              <a:gd name="connsiteX171" fmla="*/ 589173 w 2385355"/>
              <a:gd name="connsiteY171" fmla="*/ 3582474 h 3769466"/>
              <a:gd name="connsiteX172" fmla="*/ 625336 w 2385355"/>
              <a:gd name="connsiteY172" fmla="*/ 3597743 h 3769466"/>
              <a:gd name="connsiteX173" fmla="*/ 661499 w 2385355"/>
              <a:gd name="connsiteY173" fmla="*/ 3536667 h 3769466"/>
              <a:gd name="connsiteX174" fmla="*/ 674415 w 2385355"/>
              <a:gd name="connsiteY174" fmla="*/ 3525852 h 3769466"/>
              <a:gd name="connsiteX175" fmla="*/ 366895 w 2385355"/>
              <a:gd name="connsiteY175" fmla="*/ 3525851 h 3769466"/>
              <a:gd name="connsiteX176" fmla="*/ 377271 w 2385355"/>
              <a:gd name="connsiteY176" fmla="*/ 3536667 h 3769466"/>
              <a:gd name="connsiteX177" fmla="*/ 418774 w 2385355"/>
              <a:gd name="connsiteY177" fmla="*/ 3597742 h 3769466"/>
              <a:gd name="connsiteX178" fmla="*/ 449901 w 2385355"/>
              <a:gd name="connsiteY178" fmla="*/ 3582473 h 3769466"/>
              <a:gd name="connsiteX179" fmla="*/ 449901 w 2385355"/>
              <a:gd name="connsiteY179" fmla="*/ 3551935 h 3769466"/>
              <a:gd name="connsiteX180" fmla="*/ 423962 w 2385355"/>
              <a:gd name="connsiteY180" fmla="*/ 3557025 h 3769466"/>
              <a:gd name="connsiteX181" fmla="*/ 413586 w 2385355"/>
              <a:gd name="connsiteY181" fmla="*/ 3567204 h 3769466"/>
              <a:gd name="connsiteX182" fmla="*/ 403210 w 2385355"/>
              <a:gd name="connsiteY182" fmla="*/ 3551935 h 3769466"/>
              <a:gd name="connsiteX183" fmla="*/ 444714 w 2385355"/>
              <a:gd name="connsiteY183" fmla="*/ 3526487 h 3769466"/>
              <a:gd name="connsiteX184" fmla="*/ 470653 w 2385355"/>
              <a:gd name="connsiteY184" fmla="*/ 3582473 h 3769466"/>
              <a:gd name="connsiteX185" fmla="*/ 434338 w 2385355"/>
              <a:gd name="connsiteY185" fmla="*/ 3618101 h 3769466"/>
              <a:gd name="connsiteX186" fmla="*/ 346144 w 2385355"/>
              <a:gd name="connsiteY186" fmla="*/ 3597742 h 3769466"/>
              <a:gd name="connsiteX187" fmla="*/ 294265 w 2385355"/>
              <a:gd name="connsiteY187" fmla="*/ 3546846 h 3769466"/>
              <a:gd name="connsiteX188" fmla="*/ 294265 w 2385355"/>
              <a:gd name="connsiteY188" fmla="*/ 3526487 h 3769466"/>
              <a:gd name="connsiteX189" fmla="*/ 304641 w 2385355"/>
              <a:gd name="connsiteY189" fmla="*/ 3526487 h 3769466"/>
              <a:gd name="connsiteX190" fmla="*/ 356520 w 2385355"/>
              <a:gd name="connsiteY190" fmla="*/ 3526487 h 3769466"/>
              <a:gd name="connsiteX191" fmla="*/ 366895 w 2385355"/>
              <a:gd name="connsiteY191" fmla="*/ 3525851 h 3769466"/>
              <a:gd name="connsiteX192" fmla="*/ 1858993 w 2385355"/>
              <a:gd name="connsiteY192" fmla="*/ 3525761 h 3769466"/>
              <a:gd name="connsiteX193" fmla="*/ 1889927 w 2385355"/>
              <a:gd name="connsiteY193" fmla="*/ 3525761 h 3769466"/>
              <a:gd name="connsiteX194" fmla="*/ 1889927 w 2385355"/>
              <a:gd name="connsiteY194" fmla="*/ 3551488 h 3769466"/>
              <a:gd name="connsiteX195" fmla="*/ 1884772 w 2385355"/>
              <a:gd name="connsiteY195" fmla="*/ 3577216 h 3769466"/>
              <a:gd name="connsiteX196" fmla="*/ 1900239 w 2385355"/>
              <a:gd name="connsiteY196" fmla="*/ 3618380 h 3769466"/>
              <a:gd name="connsiteX197" fmla="*/ 1926018 w 2385355"/>
              <a:gd name="connsiteY197" fmla="*/ 3644108 h 3769466"/>
              <a:gd name="connsiteX198" fmla="*/ 1956952 w 2385355"/>
              <a:gd name="connsiteY198" fmla="*/ 3669836 h 3769466"/>
              <a:gd name="connsiteX199" fmla="*/ 1926018 w 2385355"/>
              <a:gd name="connsiteY199" fmla="*/ 3690418 h 3769466"/>
              <a:gd name="connsiteX200" fmla="*/ 1910550 w 2385355"/>
              <a:gd name="connsiteY200" fmla="*/ 3700709 h 3769466"/>
              <a:gd name="connsiteX201" fmla="*/ 1848682 w 2385355"/>
              <a:gd name="connsiteY201" fmla="*/ 3700709 h 3769466"/>
              <a:gd name="connsiteX202" fmla="*/ 1822903 w 2385355"/>
              <a:gd name="connsiteY202" fmla="*/ 3690418 h 3769466"/>
              <a:gd name="connsiteX203" fmla="*/ 1791969 w 2385355"/>
              <a:gd name="connsiteY203" fmla="*/ 3669836 h 3769466"/>
              <a:gd name="connsiteX204" fmla="*/ 1828059 w 2385355"/>
              <a:gd name="connsiteY204" fmla="*/ 3644108 h 3769466"/>
              <a:gd name="connsiteX205" fmla="*/ 1864149 w 2385355"/>
              <a:gd name="connsiteY205" fmla="*/ 3577216 h 3769466"/>
              <a:gd name="connsiteX206" fmla="*/ 1858993 w 2385355"/>
              <a:gd name="connsiteY206" fmla="*/ 3551488 h 3769466"/>
              <a:gd name="connsiteX207" fmla="*/ 1858993 w 2385355"/>
              <a:gd name="connsiteY207" fmla="*/ 3525761 h 3769466"/>
              <a:gd name="connsiteX208" fmla="*/ 1274857 w 2385355"/>
              <a:gd name="connsiteY208" fmla="*/ 3523232 h 3769466"/>
              <a:gd name="connsiteX209" fmla="*/ 1304819 w 2385355"/>
              <a:gd name="connsiteY209" fmla="*/ 3535477 h 3769466"/>
              <a:gd name="connsiteX210" fmla="*/ 1315241 w 2385355"/>
              <a:gd name="connsiteY210" fmla="*/ 3550944 h 3769466"/>
              <a:gd name="connsiteX211" fmla="*/ 1304819 w 2385355"/>
              <a:gd name="connsiteY211" fmla="*/ 3566411 h 3769466"/>
              <a:gd name="connsiteX212" fmla="*/ 1294398 w 2385355"/>
              <a:gd name="connsiteY212" fmla="*/ 3556100 h 3769466"/>
              <a:gd name="connsiteX213" fmla="*/ 1273554 w 2385355"/>
              <a:gd name="connsiteY213" fmla="*/ 3550944 h 3769466"/>
              <a:gd name="connsiteX214" fmla="*/ 1268344 w 2385355"/>
              <a:gd name="connsiteY214" fmla="*/ 3587034 h 3769466"/>
              <a:gd name="connsiteX215" fmla="*/ 1299608 w 2385355"/>
              <a:gd name="connsiteY215" fmla="*/ 3602501 h 3769466"/>
              <a:gd name="connsiteX216" fmla="*/ 1351717 w 2385355"/>
              <a:gd name="connsiteY216" fmla="*/ 3535477 h 3769466"/>
              <a:gd name="connsiteX217" fmla="*/ 1372560 w 2385355"/>
              <a:gd name="connsiteY217" fmla="*/ 3525165 h 3769466"/>
              <a:gd name="connsiteX218" fmla="*/ 1409035 w 2385355"/>
              <a:gd name="connsiteY218" fmla="*/ 3525165 h 3769466"/>
              <a:gd name="connsiteX219" fmla="*/ 1419457 w 2385355"/>
              <a:gd name="connsiteY219" fmla="*/ 3525165 h 3769466"/>
              <a:gd name="connsiteX220" fmla="*/ 1424668 w 2385355"/>
              <a:gd name="connsiteY220" fmla="*/ 3545788 h 3769466"/>
              <a:gd name="connsiteX221" fmla="*/ 1377771 w 2385355"/>
              <a:gd name="connsiteY221" fmla="*/ 3597345 h 3769466"/>
              <a:gd name="connsiteX222" fmla="*/ 1283976 w 2385355"/>
              <a:gd name="connsiteY222" fmla="*/ 3617968 h 3769466"/>
              <a:gd name="connsiteX223" fmla="*/ 1252711 w 2385355"/>
              <a:gd name="connsiteY223" fmla="*/ 3545788 h 3769466"/>
              <a:gd name="connsiteX224" fmla="*/ 1274857 w 2385355"/>
              <a:gd name="connsiteY224" fmla="*/ 3523232 h 3769466"/>
              <a:gd name="connsiteX225" fmla="*/ 1180157 w 2385355"/>
              <a:gd name="connsiteY225" fmla="*/ 3521398 h 3769466"/>
              <a:gd name="connsiteX226" fmla="*/ 1211487 w 2385355"/>
              <a:gd name="connsiteY226" fmla="*/ 3521398 h 3769466"/>
              <a:gd name="connsiteX227" fmla="*/ 1211487 w 2385355"/>
              <a:gd name="connsiteY227" fmla="*/ 3547126 h 3769466"/>
              <a:gd name="connsiteX228" fmla="*/ 1206266 w 2385355"/>
              <a:gd name="connsiteY228" fmla="*/ 3572854 h 3769466"/>
              <a:gd name="connsiteX229" fmla="*/ 1242818 w 2385355"/>
              <a:gd name="connsiteY229" fmla="*/ 3644891 h 3769466"/>
              <a:gd name="connsiteX230" fmla="*/ 1274149 w 2385355"/>
              <a:gd name="connsiteY230" fmla="*/ 3665473 h 3769466"/>
              <a:gd name="connsiteX231" fmla="*/ 1242818 w 2385355"/>
              <a:gd name="connsiteY231" fmla="*/ 3686055 h 3769466"/>
              <a:gd name="connsiteX232" fmla="*/ 1216709 w 2385355"/>
              <a:gd name="connsiteY232" fmla="*/ 3696347 h 3769466"/>
              <a:gd name="connsiteX233" fmla="*/ 1164491 w 2385355"/>
              <a:gd name="connsiteY233" fmla="*/ 3696347 h 3769466"/>
              <a:gd name="connsiteX234" fmla="*/ 1143604 w 2385355"/>
              <a:gd name="connsiteY234" fmla="*/ 3686055 h 3769466"/>
              <a:gd name="connsiteX235" fmla="*/ 1107051 w 2385355"/>
              <a:gd name="connsiteY235" fmla="*/ 3665473 h 3769466"/>
              <a:gd name="connsiteX236" fmla="*/ 1143604 w 2385355"/>
              <a:gd name="connsiteY236" fmla="*/ 3639746 h 3769466"/>
              <a:gd name="connsiteX237" fmla="*/ 1169713 w 2385355"/>
              <a:gd name="connsiteY237" fmla="*/ 3614018 h 3769466"/>
              <a:gd name="connsiteX238" fmla="*/ 1185378 w 2385355"/>
              <a:gd name="connsiteY238" fmla="*/ 3572854 h 3769466"/>
              <a:gd name="connsiteX239" fmla="*/ 1180157 w 2385355"/>
              <a:gd name="connsiteY239" fmla="*/ 3547126 h 3769466"/>
              <a:gd name="connsiteX240" fmla="*/ 1180157 w 2385355"/>
              <a:gd name="connsiteY240" fmla="*/ 3521398 h 3769466"/>
              <a:gd name="connsiteX241" fmla="*/ 506147 w 2385355"/>
              <a:gd name="connsiteY241" fmla="*/ 3521398 h 3769466"/>
              <a:gd name="connsiteX242" fmla="*/ 532256 w 2385355"/>
              <a:gd name="connsiteY242" fmla="*/ 3521398 h 3769466"/>
              <a:gd name="connsiteX243" fmla="*/ 537477 w 2385355"/>
              <a:gd name="connsiteY243" fmla="*/ 3547126 h 3769466"/>
              <a:gd name="connsiteX244" fmla="*/ 532256 w 2385355"/>
              <a:gd name="connsiteY244" fmla="*/ 3572854 h 3769466"/>
              <a:gd name="connsiteX245" fmla="*/ 542699 w 2385355"/>
              <a:gd name="connsiteY245" fmla="*/ 3614018 h 3769466"/>
              <a:gd name="connsiteX246" fmla="*/ 568808 w 2385355"/>
              <a:gd name="connsiteY246" fmla="*/ 3639746 h 3769466"/>
              <a:gd name="connsiteX247" fmla="*/ 605361 w 2385355"/>
              <a:gd name="connsiteY247" fmla="*/ 3665473 h 3769466"/>
              <a:gd name="connsiteX248" fmla="*/ 574030 w 2385355"/>
              <a:gd name="connsiteY248" fmla="*/ 3686055 h 3769466"/>
              <a:gd name="connsiteX249" fmla="*/ 547921 w 2385355"/>
              <a:gd name="connsiteY249" fmla="*/ 3696347 h 3769466"/>
              <a:gd name="connsiteX250" fmla="*/ 490481 w 2385355"/>
              <a:gd name="connsiteY250" fmla="*/ 3696347 h 3769466"/>
              <a:gd name="connsiteX251" fmla="*/ 464372 w 2385355"/>
              <a:gd name="connsiteY251" fmla="*/ 3686055 h 3769466"/>
              <a:gd name="connsiteX252" fmla="*/ 433041 w 2385355"/>
              <a:gd name="connsiteY252" fmla="*/ 3665473 h 3769466"/>
              <a:gd name="connsiteX253" fmla="*/ 469594 w 2385355"/>
              <a:gd name="connsiteY253" fmla="*/ 3639746 h 3769466"/>
              <a:gd name="connsiteX254" fmla="*/ 490481 w 2385355"/>
              <a:gd name="connsiteY254" fmla="*/ 3614018 h 3769466"/>
              <a:gd name="connsiteX255" fmla="*/ 506147 w 2385355"/>
              <a:gd name="connsiteY255" fmla="*/ 3572854 h 3769466"/>
              <a:gd name="connsiteX256" fmla="*/ 506147 w 2385355"/>
              <a:gd name="connsiteY256" fmla="*/ 3547126 h 3769466"/>
              <a:gd name="connsiteX257" fmla="*/ 506147 w 2385355"/>
              <a:gd name="connsiteY257" fmla="*/ 3521398 h 3769466"/>
              <a:gd name="connsiteX258" fmla="*/ 201253 w 2385355"/>
              <a:gd name="connsiteY258" fmla="*/ 3520020 h 3769466"/>
              <a:gd name="connsiteX259" fmla="*/ 221918 w 2385355"/>
              <a:gd name="connsiteY259" fmla="*/ 3530353 h 3769466"/>
              <a:gd name="connsiteX260" fmla="*/ 237416 w 2385355"/>
              <a:gd name="connsiteY260" fmla="*/ 3540685 h 3769466"/>
              <a:gd name="connsiteX261" fmla="*/ 252915 w 2385355"/>
              <a:gd name="connsiteY261" fmla="*/ 3556184 h 3769466"/>
              <a:gd name="connsiteX262" fmla="*/ 273579 w 2385355"/>
              <a:gd name="connsiteY262" fmla="*/ 3571682 h 3769466"/>
              <a:gd name="connsiteX263" fmla="*/ 273579 w 2385355"/>
              <a:gd name="connsiteY263" fmla="*/ 3592347 h 3769466"/>
              <a:gd name="connsiteX264" fmla="*/ 201253 w 2385355"/>
              <a:gd name="connsiteY264" fmla="*/ 3613011 h 3769466"/>
              <a:gd name="connsiteX265" fmla="*/ 159924 w 2385355"/>
              <a:gd name="connsiteY265" fmla="*/ 3669839 h 3769466"/>
              <a:gd name="connsiteX266" fmla="*/ 165090 w 2385355"/>
              <a:gd name="connsiteY266" fmla="*/ 3685337 h 3769466"/>
              <a:gd name="connsiteX267" fmla="*/ 154758 w 2385355"/>
              <a:gd name="connsiteY267" fmla="*/ 3711168 h 3769466"/>
              <a:gd name="connsiteX268" fmla="*/ 103096 w 2385355"/>
              <a:gd name="connsiteY268" fmla="*/ 3675005 h 3769466"/>
              <a:gd name="connsiteX269" fmla="*/ 97930 w 2385355"/>
              <a:gd name="connsiteY269" fmla="*/ 3638842 h 3769466"/>
              <a:gd name="connsiteX270" fmla="*/ 128927 w 2385355"/>
              <a:gd name="connsiteY270" fmla="*/ 3644008 h 3769466"/>
              <a:gd name="connsiteX271" fmla="*/ 175422 w 2385355"/>
              <a:gd name="connsiteY271" fmla="*/ 3607845 h 3769466"/>
              <a:gd name="connsiteX272" fmla="*/ 196087 w 2385355"/>
              <a:gd name="connsiteY272" fmla="*/ 3551017 h 3769466"/>
              <a:gd name="connsiteX273" fmla="*/ 201253 w 2385355"/>
              <a:gd name="connsiteY273" fmla="*/ 3520020 h 3769466"/>
              <a:gd name="connsiteX274" fmla="*/ 848142 w 2385355"/>
              <a:gd name="connsiteY274" fmla="*/ 3516924 h 3769466"/>
              <a:gd name="connsiteX275" fmla="*/ 874251 w 2385355"/>
              <a:gd name="connsiteY275" fmla="*/ 3536220 h 3769466"/>
              <a:gd name="connsiteX276" fmla="*/ 900360 w 2385355"/>
              <a:gd name="connsiteY276" fmla="*/ 3546511 h 3769466"/>
              <a:gd name="connsiteX277" fmla="*/ 931691 w 2385355"/>
              <a:gd name="connsiteY277" fmla="*/ 3567093 h 3769466"/>
              <a:gd name="connsiteX278" fmla="*/ 900360 w 2385355"/>
              <a:gd name="connsiteY278" fmla="*/ 3592821 h 3769466"/>
              <a:gd name="connsiteX279" fmla="*/ 874251 w 2385355"/>
              <a:gd name="connsiteY279" fmla="*/ 3618549 h 3769466"/>
              <a:gd name="connsiteX280" fmla="*/ 863808 w 2385355"/>
              <a:gd name="connsiteY280" fmla="*/ 3659713 h 3769466"/>
              <a:gd name="connsiteX281" fmla="*/ 869029 w 2385355"/>
              <a:gd name="connsiteY281" fmla="*/ 3685441 h 3769466"/>
              <a:gd name="connsiteX282" fmla="*/ 869029 w 2385355"/>
              <a:gd name="connsiteY282" fmla="*/ 3711168 h 3769466"/>
              <a:gd name="connsiteX283" fmla="*/ 842920 w 2385355"/>
              <a:gd name="connsiteY283" fmla="*/ 3711168 h 3769466"/>
              <a:gd name="connsiteX284" fmla="*/ 842920 w 2385355"/>
              <a:gd name="connsiteY284" fmla="*/ 3685441 h 3769466"/>
              <a:gd name="connsiteX285" fmla="*/ 842920 w 2385355"/>
              <a:gd name="connsiteY285" fmla="*/ 3659713 h 3769466"/>
              <a:gd name="connsiteX286" fmla="*/ 827255 w 2385355"/>
              <a:gd name="connsiteY286" fmla="*/ 3618549 h 3769466"/>
              <a:gd name="connsiteX287" fmla="*/ 801146 w 2385355"/>
              <a:gd name="connsiteY287" fmla="*/ 3592821 h 3769466"/>
              <a:gd name="connsiteX288" fmla="*/ 764593 w 2385355"/>
              <a:gd name="connsiteY288" fmla="*/ 3567093 h 3769466"/>
              <a:gd name="connsiteX289" fmla="*/ 801146 w 2385355"/>
              <a:gd name="connsiteY289" fmla="*/ 3546511 h 3769466"/>
              <a:gd name="connsiteX290" fmla="*/ 822033 w 2385355"/>
              <a:gd name="connsiteY290" fmla="*/ 3536220 h 3769466"/>
              <a:gd name="connsiteX291" fmla="*/ 848142 w 2385355"/>
              <a:gd name="connsiteY291" fmla="*/ 3516924 h 3769466"/>
              <a:gd name="connsiteX292" fmla="*/ 2199081 w 2385355"/>
              <a:gd name="connsiteY292" fmla="*/ 3515672 h 3769466"/>
              <a:gd name="connsiteX293" fmla="*/ 2207499 w 2385355"/>
              <a:gd name="connsiteY293" fmla="*/ 3526033 h 3769466"/>
              <a:gd name="connsiteX294" fmla="*/ 2217860 w 2385355"/>
              <a:gd name="connsiteY294" fmla="*/ 3603740 h 3769466"/>
              <a:gd name="connsiteX295" fmla="*/ 2248943 w 2385355"/>
              <a:gd name="connsiteY295" fmla="*/ 3634823 h 3769466"/>
              <a:gd name="connsiteX296" fmla="*/ 2285207 w 2385355"/>
              <a:gd name="connsiteY296" fmla="*/ 3650365 h 3769466"/>
              <a:gd name="connsiteX297" fmla="*/ 2305929 w 2385355"/>
              <a:gd name="connsiteY297" fmla="*/ 3660726 h 3769466"/>
              <a:gd name="connsiteX298" fmla="*/ 2264485 w 2385355"/>
              <a:gd name="connsiteY298" fmla="*/ 3707350 h 3769466"/>
              <a:gd name="connsiteX299" fmla="*/ 2228221 w 2385355"/>
              <a:gd name="connsiteY299" fmla="*/ 3707350 h 3769466"/>
              <a:gd name="connsiteX300" fmla="*/ 2238582 w 2385355"/>
              <a:gd name="connsiteY300" fmla="*/ 3676267 h 3769466"/>
              <a:gd name="connsiteX301" fmla="*/ 2207499 w 2385355"/>
              <a:gd name="connsiteY301" fmla="*/ 3624462 h 3769466"/>
              <a:gd name="connsiteX302" fmla="*/ 2145333 w 2385355"/>
              <a:gd name="connsiteY302" fmla="*/ 3603740 h 3769466"/>
              <a:gd name="connsiteX303" fmla="*/ 2129792 w 2385355"/>
              <a:gd name="connsiteY303" fmla="*/ 3572657 h 3769466"/>
              <a:gd name="connsiteX304" fmla="*/ 2140153 w 2385355"/>
              <a:gd name="connsiteY304" fmla="*/ 3562296 h 3769466"/>
              <a:gd name="connsiteX305" fmla="*/ 2166055 w 2385355"/>
              <a:gd name="connsiteY305" fmla="*/ 3536394 h 3769466"/>
              <a:gd name="connsiteX306" fmla="*/ 2186777 w 2385355"/>
              <a:gd name="connsiteY306" fmla="*/ 3520852 h 3769466"/>
              <a:gd name="connsiteX307" fmla="*/ 2199081 w 2385355"/>
              <a:gd name="connsiteY307" fmla="*/ 3515672 h 3769466"/>
              <a:gd name="connsiteX308" fmla="*/ 2309596 w 2385355"/>
              <a:gd name="connsiteY308" fmla="*/ 3383735 h 3769466"/>
              <a:gd name="connsiteX309" fmla="*/ 2320489 w 2385355"/>
              <a:gd name="connsiteY309" fmla="*/ 3392134 h 3769466"/>
              <a:gd name="connsiteX310" fmla="*/ 2320489 w 2385355"/>
              <a:gd name="connsiteY310" fmla="*/ 3402471 h 3769466"/>
              <a:gd name="connsiteX311" fmla="*/ 2320489 w 2385355"/>
              <a:gd name="connsiteY311" fmla="*/ 3485170 h 3769466"/>
              <a:gd name="connsiteX312" fmla="*/ 2305111 w 2385355"/>
              <a:gd name="connsiteY312" fmla="*/ 3521350 h 3769466"/>
              <a:gd name="connsiteX313" fmla="*/ 2258977 w 2385355"/>
              <a:gd name="connsiteY313" fmla="*/ 3531688 h 3769466"/>
              <a:gd name="connsiteX314" fmla="*/ 2269229 w 2385355"/>
              <a:gd name="connsiteY314" fmla="*/ 3588543 h 3769466"/>
              <a:gd name="connsiteX315" fmla="*/ 2289733 w 2385355"/>
              <a:gd name="connsiteY315" fmla="*/ 3573037 h 3769466"/>
              <a:gd name="connsiteX316" fmla="*/ 2294859 w 2385355"/>
              <a:gd name="connsiteY316" fmla="*/ 3547194 h 3769466"/>
              <a:gd name="connsiteX317" fmla="*/ 2299985 w 2385355"/>
              <a:gd name="connsiteY317" fmla="*/ 3609217 h 3769466"/>
              <a:gd name="connsiteX318" fmla="*/ 2233348 w 2385355"/>
              <a:gd name="connsiteY318" fmla="*/ 3562700 h 3769466"/>
              <a:gd name="connsiteX319" fmla="*/ 2294859 w 2385355"/>
              <a:gd name="connsiteY319" fmla="*/ 3386965 h 3769466"/>
              <a:gd name="connsiteX320" fmla="*/ 2309596 w 2385355"/>
              <a:gd name="connsiteY320" fmla="*/ 3383735 h 3769466"/>
              <a:gd name="connsiteX321" fmla="*/ 96830 w 2385355"/>
              <a:gd name="connsiteY321" fmla="*/ 3379144 h 3769466"/>
              <a:gd name="connsiteX322" fmla="*/ 111826 w 2385355"/>
              <a:gd name="connsiteY322" fmla="*/ 3385627 h 3769466"/>
              <a:gd name="connsiteX323" fmla="*/ 143123 w 2385355"/>
              <a:gd name="connsiteY323" fmla="*/ 3598276 h 3769466"/>
              <a:gd name="connsiteX324" fmla="*/ 101394 w 2385355"/>
              <a:gd name="connsiteY324" fmla="*/ 3598276 h 3769466"/>
              <a:gd name="connsiteX325" fmla="*/ 111826 w 2385355"/>
              <a:gd name="connsiteY325" fmla="*/ 3541224 h 3769466"/>
              <a:gd name="connsiteX326" fmla="*/ 117042 w 2385355"/>
              <a:gd name="connsiteY326" fmla="*/ 3567156 h 3769466"/>
              <a:gd name="connsiteX327" fmla="*/ 143123 w 2385355"/>
              <a:gd name="connsiteY327" fmla="*/ 3530850 h 3769466"/>
              <a:gd name="connsiteX328" fmla="*/ 101394 w 2385355"/>
              <a:gd name="connsiteY328" fmla="*/ 3515291 h 3769466"/>
              <a:gd name="connsiteX329" fmla="*/ 85746 w 2385355"/>
              <a:gd name="connsiteY329" fmla="*/ 3484171 h 3769466"/>
              <a:gd name="connsiteX330" fmla="*/ 85746 w 2385355"/>
              <a:gd name="connsiteY330" fmla="*/ 3396000 h 3769466"/>
              <a:gd name="connsiteX331" fmla="*/ 85746 w 2385355"/>
              <a:gd name="connsiteY331" fmla="*/ 3380440 h 3769466"/>
              <a:gd name="connsiteX332" fmla="*/ 96830 w 2385355"/>
              <a:gd name="connsiteY332" fmla="*/ 3379144 h 3769466"/>
              <a:gd name="connsiteX333" fmla="*/ 2172932 w 2385355"/>
              <a:gd name="connsiteY333" fmla="*/ 3318281 h 3769466"/>
              <a:gd name="connsiteX334" fmla="*/ 2227419 w 2385355"/>
              <a:gd name="connsiteY334" fmla="*/ 3380455 h 3769466"/>
              <a:gd name="connsiteX335" fmla="*/ 2155092 w 2385355"/>
              <a:gd name="connsiteY335" fmla="*/ 3505290 h 3769466"/>
              <a:gd name="connsiteX336" fmla="*/ 2134428 w 2385355"/>
              <a:gd name="connsiteY336" fmla="*/ 3489686 h 3769466"/>
              <a:gd name="connsiteX337" fmla="*/ 2134428 w 2385355"/>
              <a:gd name="connsiteY337" fmla="*/ 3427268 h 3769466"/>
              <a:gd name="connsiteX338" fmla="*/ 2155092 w 2385355"/>
              <a:gd name="connsiteY338" fmla="*/ 3411663 h 3769466"/>
              <a:gd name="connsiteX339" fmla="*/ 2206754 w 2385355"/>
              <a:gd name="connsiteY339" fmla="*/ 3370052 h 3769466"/>
              <a:gd name="connsiteX340" fmla="*/ 2186089 w 2385355"/>
              <a:gd name="connsiteY340" fmla="*/ 3333641 h 3769466"/>
              <a:gd name="connsiteX341" fmla="*/ 2170591 w 2385355"/>
              <a:gd name="connsiteY341" fmla="*/ 3338843 h 3769466"/>
              <a:gd name="connsiteX342" fmla="*/ 2170591 w 2385355"/>
              <a:gd name="connsiteY342" fmla="*/ 3354447 h 3769466"/>
              <a:gd name="connsiteX343" fmla="*/ 2175757 w 2385355"/>
              <a:gd name="connsiteY343" fmla="*/ 3359649 h 3769466"/>
              <a:gd name="connsiteX344" fmla="*/ 2160258 w 2385355"/>
              <a:gd name="connsiteY344" fmla="*/ 3375253 h 3769466"/>
              <a:gd name="connsiteX345" fmla="*/ 2155092 w 2385355"/>
              <a:gd name="connsiteY345" fmla="*/ 3328440 h 3769466"/>
              <a:gd name="connsiteX346" fmla="*/ 2172932 w 2385355"/>
              <a:gd name="connsiteY346" fmla="*/ 3318281 h 3769466"/>
              <a:gd name="connsiteX347" fmla="*/ 228680 w 2385355"/>
              <a:gd name="connsiteY347" fmla="*/ 3317428 h 3769466"/>
              <a:gd name="connsiteX348" fmla="*/ 246600 w 2385355"/>
              <a:gd name="connsiteY348" fmla="*/ 3328356 h 3769466"/>
              <a:gd name="connsiteX349" fmla="*/ 241434 w 2385355"/>
              <a:gd name="connsiteY349" fmla="*/ 3380161 h 3769466"/>
              <a:gd name="connsiteX350" fmla="*/ 225935 w 2385355"/>
              <a:gd name="connsiteY350" fmla="*/ 3359439 h 3769466"/>
              <a:gd name="connsiteX351" fmla="*/ 231101 w 2385355"/>
              <a:gd name="connsiteY351" fmla="*/ 3354258 h 3769466"/>
              <a:gd name="connsiteX352" fmla="*/ 231101 w 2385355"/>
              <a:gd name="connsiteY352" fmla="*/ 3338717 h 3769466"/>
              <a:gd name="connsiteX353" fmla="*/ 215603 w 2385355"/>
              <a:gd name="connsiteY353" fmla="*/ 3333536 h 3769466"/>
              <a:gd name="connsiteX354" fmla="*/ 194938 w 2385355"/>
              <a:gd name="connsiteY354" fmla="*/ 3369800 h 3769466"/>
              <a:gd name="connsiteX355" fmla="*/ 246600 w 2385355"/>
              <a:gd name="connsiteY355" fmla="*/ 3406063 h 3769466"/>
              <a:gd name="connsiteX356" fmla="*/ 267264 w 2385355"/>
              <a:gd name="connsiteY356" fmla="*/ 3426785 h 3769466"/>
              <a:gd name="connsiteX357" fmla="*/ 267264 w 2385355"/>
              <a:gd name="connsiteY357" fmla="*/ 3494132 h 3769466"/>
              <a:gd name="connsiteX358" fmla="*/ 246600 w 2385355"/>
              <a:gd name="connsiteY358" fmla="*/ 3504493 h 3769466"/>
              <a:gd name="connsiteX359" fmla="*/ 200104 w 2385355"/>
              <a:gd name="connsiteY359" fmla="*/ 3457868 h 3769466"/>
              <a:gd name="connsiteX360" fmla="*/ 169107 w 2385355"/>
              <a:gd name="connsiteY360" fmla="*/ 3374980 h 3769466"/>
              <a:gd name="connsiteX361" fmla="*/ 228680 w 2385355"/>
              <a:gd name="connsiteY361" fmla="*/ 3317428 h 3769466"/>
              <a:gd name="connsiteX362" fmla="*/ 119061 w 2385355"/>
              <a:gd name="connsiteY362" fmla="*/ 3194356 h 3769466"/>
              <a:gd name="connsiteX363" fmla="*/ 132773 w 2385355"/>
              <a:gd name="connsiteY363" fmla="*/ 3200157 h 3769466"/>
              <a:gd name="connsiteX364" fmla="*/ 143220 w 2385355"/>
              <a:gd name="connsiteY364" fmla="*/ 3210468 h 3769466"/>
              <a:gd name="connsiteX365" fmla="*/ 185008 w 2385355"/>
              <a:gd name="connsiteY365" fmla="*/ 3251714 h 3769466"/>
              <a:gd name="connsiteX366" fmla="*/ 200679 w 2385355"/>
              <a:gd name="connsiteY366" fmla="*/ 3256870 h 3769466"/>
              <a:gd name="connsiteX367" fmla="*/ 237244 w 2385355"/>
              <a:gd name="connsiteY367" fmla="*/ 3251714 h 3769466"/>
              <a:gd name="connsiteX368" fmla="*/ 247691 w 2385355"/>
              <a:gd name="connsiteY368" fmla="*/ 3246558 h 3769466"/>
              <a:gd name="connsiteX369" fmla="*/ 268585 w 2385355"/>
              <a:gd name="connsiteY369" fmla="*/ 3256870 h 3769466"/>
              <a:gd name="connsiteX370" fmla="*/ 273809 w 2385355"/>
              <a:gd name="connsiteY370" fmla="*/ 3267181 h 3769466"/>
              <a:gd name="connsiteX371" fmla="*/ 268585 w 2385355"/>
              <a:gd name="connsiteY371" fmla="*/ 3282648 h 3769466"/>
              <a:gd name="connsiteX372" fmla="*/ 247691 w 2385355"/>
              <a:gd name="connsiteY372" fmla="*/ 3292960 h 3769466"/>
              <a:gd name="connsiteX373" fmla="*/ 237244 w 2385355"/>
              <a:gd name="connsiteY373" fmla="*/ 3287804 h 3769466"/>
              <a:gd name="connsiteX374" fmla="*/ 200679 w 2385355"/>
              <a:gd name="connsiteY374" fmla="*/ 3282648 h 3769466"/>
              <a:gd name="connsiteX375" fmla="*/ 185008 w 2385355"/>
              <a:gd name="connsiteY375" fmla="*/ 3287804 h 3769466"/>
              <a:gd name="connsiteX376" fmla="*/ 143220 w 2385355"/>
              <a:gd name="connsiteY376" fmla="*/ 3329050 h 3769466"/>
              <a:gd name="connsiteX377" fmla="*/ 132773 w 2385355"/>
              <a:gd name="connsiteY377" fmla="*/ 3339361 h 3769466"/>
              <a:gd name="connsiteX378" fmla="*/ 80537 w 2385355"/>
              <a:gd name="connsiteY378" fmla="*/ 3313583 h 3769466"/>
              <a:gd name="connsiteX379" fmla="*/ 75314 w 2385355"/>
              <a:gd name="connsiteY379" fmla="*/ 3277493 h 3769466"/>
              <a:gd name="connsiteX380" fmla="*/ 101432 w 2385355"/>
              <a:gd name="connsiteY380" fmla="*/ 3200157 h 3769466"/>
              <a:gd name="connsiteX381" fmla="*/ 119061 w 2385355"/>
              <a:gd name="connsiteY381" fmla="*/ 3194356 h 3769466"/>
              <a:gd name="connsiteX382" fmla="*/ 2285049 w 2385355"/>
              <a:gd name="connsiteY382" fmla="*/ 3188499 h 3769466"/>
              <a:gd name="connsiteX383" fmla="*/ 2300547 w 2385355"/>
              <a:gd name="connsiteY383" fmla="*/ 3198892 h 3769466"/>
              <a:gd name="connsiteX384" fmla="*/ 2326378 w 2385355"/>
              <a:gd name="connsiteY384" fmla="*/ 3276840 h 3769466"/>
              <a:gd name="connsiteX385" fmla="*/ 2321212 w 2385355"/>
              <a:gd name="connsiteY385" fmla="*/ 3318412 h 3769466"/>
              <a:gd name="connsiteX386" fmla="*/ 2269551 w 2385355"/>
              <a:gd name="connsiteY386" fmla="*/ 3344395 h 3769466"/>
              <a:gd name="connsiteX387" fmla="*/ 2259218 w 2385355"/>
              <a:gd name="connsiteY387" fmla="*/ 3328805 h 3769466"/>
              <a:gd name="connsiteX388" fmla="*/ 2217889 w 2385355"/>
              <a:gd name="connsiteY388" fmla="*/ 3292429 h 3769466"/>
              <a:gd name="connsiteX389" fmla="*/ 2202390 w 2385355"/>
              <a:gd name="connsiteY389" fmla="*/ 3287233 h 3769466"/>
              <a:gd name="connsiteX390" fmla="*/ 2166227 w 2385355"/>
              <a:gd name="connsiteY390" fmla="*/ 3287233 h 3769466"/>
              <a:gd name="connsiteX391" fmla="*/ 2155895 w 2385355"/>
              <a:gd name="connsiteY391" fmla="*/ 3292429 h 3769466"/>
              <a:gd name="connsiteX392" fmla="*/ 2135230 w 2385355"/>
              <a:gd name="connsiteY392" fmla="*/ 3282036 h 3769466"/>
              <a:gd name="connsiteX393" fmla="*/ 2130064 w 2385355"/>
              <a:gd name="connsiteY393" fmla="*/ 3266447 h 3769466"/>
              <a:gd name="connsiteX394" fmla="*/ 2135230 w 2385355"/>
              <a:gd name="connsiteY394" fmla="*/ 3256054 h 3769466"/>
              <a:gd name="connsiteX395" fmla="*/ 2155895 w 2385355"/>
              <a:gd name="connsiteY395" fmla="*/ 3245661 h 3769466"/>
              <a:gd name="connsiteX396" fmla="*/ 2166227 w 2385355"/>
              <a:gd name="connsiteY396" fmla="*/ 3245661 h 3769466"/>
              <a:gd name="connsiteX397" fmla="*/ 2202390 w 2385355"/>
              <a:gd name="connsiteY397" fmla="*/ 3250857 h 3769466"/>
              <a:gd name="connsiteX398" fmla="*/ 2217889 w 2385355"/>
              <a:gd name="connsiteY398" fmla="*/ 3245661 h 3769466"/>
              <a:gd name="connsiteX399" fmla="*/ 2259218 w 2385355"/>
              <a:gd name="connsiteY399" fmla="*/ 3209285 h 3769466"/>
              <a:gd name="connsiteX400" fmla="*/ 2269551 w 2385355"/>
              <a:gd name="connsiteY400" fmla="*/ 3193695 h 3769466"/>
              <a:gd name="connsiteX401" fmla="*/ 2285049 w 2385355"/>
              <a:gd name="connsiteY401" fmla="*/ 3188499 h 3769466"/>
              <a:gd name="connsiteX402" fmla="*/ 2138948 w 2385355"/>
              <a:gd name="connsiteY402" fmla="*/ 3038185 h 3769466"/>
              <a:gd name="connsiteX403" fmla="*/ 2155092 w 2385355"/>
              <a:gd name="connsiteY403" fmla="*/ 3038835 h 3769466"/>
              <a:gd name="connsiteX404" fmla="*/ 2232585 w 2385355"/>
              <a:gd name="connsiteY404" fmla="*/ 3163670 h 3769466"/>
              <a:gd name="connsiteX405" fmla="*/ 2149926 w 2385355"/>
              <a:gd name="connsiteY405" fmla="*/ 3210484 h 3769466"/>
              <a:gd name="connsiteX406" fmla="*/ 2155092 w 2385355"/>
              <a:gd name="connsiteY406" fmla="*/ 3163670 h 3769466"/>
              <a:gd name="connsiteX407" fmla="*/ 2175757 w 2385355"/>
              <a:gd name="connsiteY407" fmla="*/ 3179275 h 3769466"/>
              <a:gd name="connsiteX408" fmla="*/ 2170591 w 2385355"/>
              <a:gd name="connsiteY408" fmla="*/ 3184476 h 3769466"/>
              <a:gd name="connsiteX409" fmla="*/ 2170591 w 2385355"/>
              <a:gd name="connsiteY409" fmla="*/ 3194879 h 3769466"/>
              <a:gd name="connsiteX410" fmla="*/ 2186089 w 2385355"/>
              <a:gd name="connsiteY410" fmla="*/ 3200081 h 3769466"/>
              <a:gd name="connsiteX411" fmla="*/ 2211920 w 2385355"/>
              <a:gd name="connsiteY411" fmla="*/ 3163670 h 3769466"/>
              <a:gd name="connsiteX412" fmla="*/ 2155092 w 2385355"/>
              <a:gd name="connsiteY412" fmla="*/ 3122059 h 3769466"/>
              <a:gd name="connsiteX413" fmla="*/ 2134428 w 2385355"/>
              <a:gd name="connsiteY413" fmla="*/ 3106454 h 3769466"/>
              <a:gd name="connsiteX414" fmla="*/ 2134428 w 2385355"/>
              <a:gd name="connsiteY414" fmla="*/ 3049238 h 3769466"/>
              <a:gd name="connsiteX415" fmla="*/ 2138948 w 2385355"/>
              <a:gd name="connsiteY415" fmla="*/ 3038185 h 3769466"/>
              <a:gd name="connsiteX416" fmla="*/ 246600 w 2385355"/>
              <a:gd name="connsiteY416" fmla="*/ 3029250 h 3769466"/>
              <a:gd name="connsiteX417" fmla="*/ 267264 w 2385355"/>
              <a:gd name="connsiteY417" fmla="*/ 3044792 h 3769466"/>
              <a:gd name="connsiteX418" fmla="*/ 267264 w 2385355"/>
              <a:gd name="connsiteY418" fmla="*/ 3106958 h 3769466"/>
              <a:gd name="connsiteX419" fmla="*/ 246600 w 2385355"/>
              <a:gd name="connsiteY419" fmla="*/ 3127680 h 3769466"/>
              <a:gd name="connsiteX420" fmla="*/ 194938 w 2385355"/>
              <a:gd name="connsiteY420" fmla="*/ 3163943 h 3769466"/>
              <a:gd name="connsiteX421" fmla="*/ 215603 w 2385355"/>
              <a:gd name="connsiteY421" fmla="*/ 3200207 h 3769466"/>
              <a:gd name="connsiteX422" fmla="*/ 231101 w 2385355"/>
              <a:gd name="connsiteY422" fmla="*/ 3195026 h 3769466"/>
              <a:gd name="connsiteX423" fmla="*/ 231101 w 2385355"/>
              <a:gd name="connsiteY423" fmla="*/ 3184665 h 3769466"/>
              <a:gd name="connsiteX424" fmla="*/ 225935 w 2385355"/>
              <a:gd name="connsiteY424" fmla="*/ 3174304 h 3769466"/>
              <a:gd name="connsiteX425" fmla="*/ 241434 w 2385355"/>
              <a:gd name="connsiteY425" fmla="*/ 3158763 h 3769466"/>
              <a:gd name="connsiteX426" fmla="*/ 251766 w 2385355"/>
              <a:gd name="connsiteY426" fmla="*/ 3210568 h 3769466"/>
              <a:gd name="connsiteX427" fmla="*/ 169107 w 2385355"/>
              <a:gd name="connsiteY427" fmla="*/ 3163943 h 3769466"/>
              <a:gd name="connsiteX428" fmla="*/ 205270 w 2385355"/>
              <a:gd name="connsiteY428" fmla="*/ 3081055 h 3769466"/>
              <a:gd name="connsiteX429" fmla="*/ 246600 w 2385355"/>
              <a:gd name="connsiteY429" fmla="*/ 3029250 h 3769466"/>
              <a:gd name="connsiteX430" fmla="*/ 137874 w 2385355"/>
              <a:gd name="connsiteY430" fmla="*/ 2977068 h 3769466"/>
              <a:gd name="connsiteX431" fmla="*/ 175652 w 2385355"/>
              <a:gd name="connsiteY431" fmla="*/ 3033634 h 3769466"/>
              <a:gd name="connsiteX432" fmla="*/ 144387 w 2385355"/>
              <a:gd name="connsiteY432" fmla="*/ 3111656 h 3769466"/>
              <a:gd name="connsiteX433" fmla="*/ 102701 w 2385355"/>
              <a:gd name="connsiteY433" fmla="*/ 3158470 h 3769466"/>
              <a:gd name="connsiteX434" fmla="*/ 81858 w 2385355"/>
              <a:gd name="connsiteY434" fmla="*/ 3142865 h 3769466"/>
              <a:gd name="connsiteX435" fmla="*/ 81858 w 2385355"/>
              <a:gd name="connsiteY435" fmla="*/ 3090850 h 3769466"/>
              <a:gd name="connsiteX436" fmla="*/ 102701 w 2385355"/>
              <a:gd name="connsiteY436" fmla="*/ 3070044 h 3769466"/>
              <a:gd name="connsiteX437" fmla="*/ 154809 w 2385355"/>
              <a:gd name="connsiteY437" fmla="*/ 3028433 h 3769466"/>
              <a:gd name="connsiteX438" fmla="*/ 128755 w 2385355"/>
              <a:gd name="connsiteY438" fmla="*/ 3002425 h 3769466"/>
              <a:gd name="connsiteX439" fmla="*/ 113123 w 2385355"/>
              <a:gd name="connsiteY439" fmla="*/ 3007627 h 3769466"/>
              <a:gd name="connsiteX440" fmla="*/ 113123 w 2385355"/>
              <a:gd name="connsiteY440" fmla="*/ 3018030 h 3769466"/>
              <a:gd name="connsiteX441" fmla="*/ 118333 w 2385355"/>
              <a:gd name="connsiteY441" fmla="*/ 3038836 h 3769466"/>
              <a:gd name="connsiteX442" fmla="*/ 102701 w 2385355"/>
              <a:gd name="connsiteY442" fmla="*/ 3038836 h 3769466"/>
              <a:gd name="connsiteX443" fmla="*/ 92279 w 2385355"/>
              <a:gd name="connsiteY443" fmla="*/ 2986821 h 3769466"/>
              <a:gd name="connsiteX444" fmla="*/ 137874 w 2385355"/>
              <a:gd name="connsiteY444" fmla="*/ 2977068 h 3769466"/>
              <a:gd name="connsiteX445" fmla="*/ 2284207 w 2385355"/>
              <a:gd name="connsiteY445" fmla="*/ 2976907 h 3769466"/>
              <a:gd name="connsiteX446" fmla="*/ 2314745 w 2385355"/>
              <a:gd name="connsiteY446" fmla="*/ 3013222 h 3769466"/>
              <a:gd name="connsiteX447" fmla="*/ 2304565 w 2385355"/>
              <a:gd name="connsiteY447" fmla="*/ 3044349 h 3769466"/>
              <a:gd name="connsiteX448" fmla="*/ 2284207 w 2385355"/>
              <a:gd name="connsiteY448" fmla="*/ 3039161 h 3769466"/>
              <a:gd name="connsiteX449" fmla="*/ 2289297 w 2385355"/>
              <a:gd name="connsiteY449" fmla="*/ 3018410 h 3769466"/>
              <a:gd name="connsiteX450" fmla="*/ 2289297 w 2385355"/>
              <a:gd name="connsiteY450" fmla="*/ 3008034 h 3769466"/>
              <a:gd name="connsiteX451" fmla="*/ 2274028 w 2385355"/>
              <a:gd name="connsiteY451" fmla="*/ 2997659 h 3769466"/>
              <a:gd name="connsiteX452" fmla="*/ 2248580 w 2385355"/>
              <a:gd name="connsiteY452" fmla="*/ 3028786 h 3769466"/>
              <a:gd name="connsiteX453" fmla="*/ 2299476 w 2385355"/>
              <a:gd name="connsiteY453" fmla="*/ 3075477 h 3769466"/>
              <a:gd name="connsiteX454" fmla="*/ 2319834 w 2385355"/>
              <a:gd name="connsiteY454" fmla="*/ 3096228 h 3769466"/>
              <a:gd name="connsiteX455" fmla="*/ 2319834 w 2385355"/>
              <a:gd name="connsiteY455" fmla="*/ 3142919 h 3769466"/>
              <a:gd name="connsiteX456" fmla="*/ 2299476 w 2385355"/>
              <a:gd name="connsiteY456" fmla="*/ 3158482 h 3769466"/>
              <a:gd name="connsiteX457" fmla="*/ 2253669 w 2385355"/>
              <a:gd name="connsiteY457" fmla="*/ 3111792 h 3769466"/>
              <a:gd name="connsiteX458" fmla="*/ 2228221 w 2385355"/>
              <a:gd name="connsiteY458" fmla="*/ 3033974 h 3769466"/>
              <a:gd name="connsiteX459" fmla="*/ 2284207 w 2385355"/>
              <a:gd name="connsiteY459" fmla="*/ 2976907 h 3769466"/>
              <a:gd name="connsiteX460" fmla="*/ 2186892 w 2385355"/>
              <a:gd name="connsiteY460" fmla="*/ 2832119 h 3769466"/>
              <a:gd name="connsiteX461" fmla="*/ 2192058 w 2385355"/>
              <a:gd name="connsiteY461" fmla="*/ 2842512 h 3769466"/>
              <a:gd name="connsiteX462" fmla="*/ 2207557 w 2385355"/>
              <a:gd name="connsiteY462" fmla="*/ 2873691 h 3769466"/>
              <a:gd name="connsiteX463" fmla="*/ 2279883 w 2385355"/>
              <a:gd name="connsiteY463" fmla="*/ 2899674 h 3769466"/>
              <a:gd name="connsiteX464" fmla="*/ 2295381 w 2385355"/>
              <a:gd name="connsiteY464" fmla="*/ 2899674 h 3769466"/>
              <a:gd name="connsiteX465" fmla="*/ 2321212 w 2385355"/>
              <a:gd name="connsiteY465" fmla="*/ 2899674 h 3769466"/>
              <a:gd name="connsiteX466" fmla="*/ 2321212 w 2385355"/>
              <a:gd name="connsiteY466" fmla="*/ 2936050 h 3769466"/>
              <a:gd name="connsiteX467" fmla="*/ 2295381 w 2385355"/>
              <a:gd name="connsiteY467" fmla="*/ 2936050 h 3769466"/>
              <a:gd name="connsiteX468" fmla="*/ 2279883 w 2385355"/>
              <a:gd name="connsiteY468" fmla="*/ 2936050 h 3769466"/>
              <a:gd name="connsiteX469" fmla="*/ 2207557 w 2385355"/>
              <a:gd name="connsiteY469" fmla="*/ 2967229 h 3769466"/>
              <a:gd name="connsiteX470" fmla="*/ 2192058 w 2385355"/>
              <a:gd name="connsiteY470" fmla="*/ 2998408 h 3769466"/>
              <a:gd name="connsiteX471" fmla="*/ 2186892 w 2385355"/>
              <a:gd name="connsiteY471" fmla="*/ 3008801 h 3769466"/>
              <a:gd name="connsiteX472" fmla="*/ 2135230 w 2385355"/>
              <a:gd name="connsiteY472" fmla="*/ 2941246 h 3769466"/>
              <a:gd name="connsiteX473" fmla="*/ 2135230 w 2385355"/>
              <a:gd name="connsiteY473" fmla="*/ 2894478 h 3769466"/>
              <a:gd name="connsiteX474" fmla="*/ 2186892 w 2385355"/>
              <a:gd name="connsiteY474" fmla="*/ 2832119 h 3769466"/>
              <a:gd name="connsiteX475" fmla="*/ 216349 w 2385355"/>
              <a:gd name="connsiteY475" fmla="*/ 2832119 h 3769466"/>
              <a:gd name="connsiteX476" fmla="*/ 237244 w 2385355"/>
              <a:gd name="connsiteY476" fmla="*/ 2847708 h 3769466"/>
              <a:gd name="connsiteX477" fmla="*/ 268585 w 2385355"/>
              <a:gd name="connsiteY477" fmla="*/ 2894477 h 3769466"/>
              <a:gd name="connsiteX478" fmla="*/ 268585 w 2385355"/>
              <a:gd name="connsiteY478" fmla="*/ 2941246 h 3769466"/>
              <a:gd name="connsiteX479" fmla="*/ 237244 w 2385355"/>
              <a:gd name="connsiteY479" fmla="*/ 2993211 h 3769466"/>
              <a:gd name="connsiteX480" fmla="*/ 221573 w 2385355"/>
              <a:gd name="connsiteY480" fmla="*/ 3003604 h 3769466"/>
              <a:gd name="connsiteX481" fmla="*/ 211126 w 2385355"/>
              <a:gd name="connsiteY481" fmla="*/ 2998408 h 3769466"/>
              <a:gd name="connsiteX482" fmla="*/ 122325 w 2385355"/>
              <a:gd name="connsiteY482" fmla="*/ 2936049 h 3769466"/>
              <a:gd name="connsiteX483" fmla="*/ 106655 w 2385355"/>
              <a:gd name="connsiteY483" fmla="*/ 2936049 h 3769466"/>
              <a:gd name="connsiteX484" fmla="*/ 80537 w 2385355"/>
              <a:gd name="connsiteY484" fmla="*/ 2936049 h 3769466"/>
              <a:gd name="connsiteX485" fmla="*/ 80537 w 2385355"/>
              <a:gd name="connsiteY485" fmla="*/ 2899674 h 3769466"/>
              <a:gd name="connsiteX486" fmla="*/ 106655 w 2385355"/>
              <a:gd name="connsiteY486" fmla="*/ 2904870 h 3769466"/>
              <a:gd name="connsiteX487" fmla="*/ 122325 w 2385355"/>
              <a:gd name="connsiteY487" fmla="*/ 2904870 h 3769466"/>
              <a:gd name="connsiteX488" fmla="*/ 195455 w 2385355"/>
              <a:gd name="connsiteY488" fmla="*/ 2873691 h 3769466"/>
              <a:gd name="connsiteX489" fmla="*/ 205902 w 2385355"/>
              <a:gd name="connsiteY489" fmla="*/ 2842512 h 3769466"/>
              <a:gd name="connsiteX490" fmla="*/ 216349 w 2385355"/>
              <a:gd name="connsiteY490" fmla="*/ 2832119 h 3769466"/>
              <a:gd name="connsiteX491" fmla="*/ 85215 w 2385355"/>
              <a:gd name="connsiteY491" fmla="*/ 2686897 h 3769466"/>
              <a:gd name="connsiteX492" fmla="*/ 101718 w 2385355"/>
              <a:gd name="connsiteY492" fmla="*/ 2687540 h 3769466"/>
              <a:gd name="connsiteX493" fmla="*/ 143965 w 2385355"/>
              <a:gd name="connsiteY493" fmla="*/ 2728705 h 3769466"/>
              <a:gd name="connsiteX494" fmla="*/ 175651 w 2385355"/>
              <a:gd name="connsiteY494" fmla="*/ 2816179 h 3769466"/>
              <a:gd name="connsiteX495" fmla="*/ 91156 w 2385355"/>
              <a:gd name="connsiteY495" fmla="*/ 2852198 h 3769466"/>
              <a:gd name="connsiteX496" fmla="*/ 96437 w 2385355"/>
              <a:gd name="connsiteY496" fmla="*/ 2800742 h 3769466"/>
              <a:gd name="connsiteX497" fmla="*/ 117560 w 2385355"/>
              <a:gd name="connsiteY497" fmla="*/ 2800742 h 3769466"/>
              <a:gd name="connsiteX498" fmla="*/ 112280 w 2385355"/>
              <a:gd name="connsiteY498" fmla="*/ 2821324 h 3769466"/>
              <a:gd name="connsiteX499" fmla="*/ 112280 w 2385355"/>
              <a:gd name="connsiteY499" fmla="*/ 2831615 h 3769466"/>
              <a:gd name="connsiteX500" fmla="*/ 128122 w 2385355"/>
              <a:gd name="connsiteY500" fmla="*/ 2836761 h 3769466"/>
              <a:gd name="connsiteX501" fmla="*/ 154527 w 2385355"/>
              <a:gd name="connsiteY501" fmla="*/ 2811033 h 3769466"/>
              <a:gd name="connsiteX502" fmla="*/ 101718 w 2385355"/>
              <a:gd name="connsiteY502" fmla="*/ 2769869 h 3769466"/>
              <a:gd name="connsiteX503" fmla="*/ 80594 w 2385355"/>
              <a:gd name="connsiteY503" fmla="*/ 2749287 h 3769466"/>
              <a:gd name="connsiteX504" fmla="*/ 80594 w 2385355"/>
              <a:gd name="connsiteY504" fmla="*/ 2697831 h 3769466"/>
              <a:gd name="connsiteX505" fmla="*/ 85215 w 2385355"/>
              <a:gd name="connsiteY505" fmla="*/ 2686897 h 3769466"/>
              <a:gd name="connsiteX506" fmla="*/ 2299170 w 2385355"/>
              <a:gd name="connsiteY506" fmla="*/ 2686778 h 3769466"/>
              <a:gd name="connsiteX507" fmla="*/ 2319835 w 2385355"/>
              <a:gd name="connsiteY507" fmla="*/ 2702276 h 3769466"/>
              <a:gd name="connsiteX508" fmla="*/ 2319835 w 2385355"/>
              <a:gd name="connsiteY508" fmla="*/ 2748772 h 3769466"/>
              <a:gd name="connsiteX509" fmla="*/ 2299170 w 2385355"/>
              <a:gd name="connsiteY509" fmla="*/ 2764270 h 3769466"/>
              <a:gd name="connsiteX510" fmla="*/ 2247509 w 2385355"/>
              <a:gd name="connsiteY510" fmla="*/ 2810766 h 3769466"/>
              <a:gd name="connsiteX511" fmla="*/ 2273339 w 2385355"/>
              <a:gd name="connsiteY511" fmla="*/ 2836596 h 3769466"/>
              <a:gd name="connsiteX512" fmla="*/ 2288838 w 2385355"/>
              <a:gd name="connsiteY512" fmla="*/ 2831430 h 3769466"/>
              <a:gd name="connsiteX513" fmla="*/ 2288838 w 2385355"/>
              <a:gd name="connsiteY513" fmla="*/ 2821098 h 3769466"/>
              <a:gd name="connsiteX514" fmla="*/ 2283672 w 2385355"/>
              <a:gd name="connsiteY514" fmla="*/ 2800433 h 3769466"/>
              <a:gd name="connsiteX515" fmla="*/ 2304336 w 2385355"/>
              <a:gd name="connsiteY515" fmla="*/ 2800433 h 3769466"/>
              <a:gd name="connsiteX516" fmla="*/ 2304336 w 2385355"/>
              <a:gd name="connsiteY516" fmla="*/ 2852095 h 3769466"/>
              <a:gd name="connsiteX517" fmla="*/ 2226844 w 2385355"/>
              <a:gd name="connsiteY517" fmla="*/ 2810766 h 3769466"/>
              <a:gd name="connsiteX518" fmla="*/ 2252675 w 2385355"/>
              <a:gd name="connsiteY518" fmla="*/ 2733273 h 3769466"/>
              <a:gd name="connsiteX519" fmla="*/ 2299170 w 2385355"/>
              <a:gd name="connsiteY519" fmla="*/ 2686778 h 3769466"/>
              <a:gd name="connsiteX520" fmla="*/ 2171270 w 2385355"/>
              <a:gd name="connsiteY520" fmla="*/ 2626706 h 3769466"/>
              <a:gd name="connsiteX521" fmla="*/ 2231821 w 2385355"/>
              <a:gd name="connsiteY521" fmla="*/ 2688211 h 3769466"/>
              <a:gd name="connsiteX522" fmla="*/ 2154931 w 2385355"/>
              <a:gd name="connsiteY522" fmla="*/ 2811704 h 3769466"/>
              <a:gd name="connsiteX523" fmla="*/ 2134428 w 2385355"/>
              <a:gd name="connsiteY523" fmla="*/ 2796268 h 3769466"/>
              <a:gd name="connsiteX524" fmla="*/ 2134428 w 2385355"/>
              <a:gd name="connsiteY524" fmla="*/ 2739667 h 3769466"/>
              <a:gd name="connsiteX525" fmla="*/ 2154931 w 2385355"/>
              <a:gd name="connsiteY525" fmla="*/ 2724230 h 3769466"/>
              <a:gd name="connsiteX526" fmla="*/ 2211317 w 2385355"/>
              <a:gd name="connsiteY526" fmla="*/ 2683066 h 3769466"/>
              <a:gd name="connsiteX527" fmla="*/ 2185687 w 2385355"/>
              <a:gd name="connsiteY527" fmla="*/ 2647047 h 3769466"/>
              <a:gd name="connsiteX528" fmla="*/ 2170309 w 2385355"/>
              <a:gd name="connsiteY528" fmla="*/ 2652193 h 3769466"/>
              <a:gd name="connsiteX529" fmla="*/ 2170309 w 2385355"/>
              <a:gd name="connsiteY529" fmla="*/ 2662484 h 3769466"/>
              <a:gd name="connsiteX530" fmla="*/ 2175435 w 2385355"/>
              <a:gd name="connsiteY530" fmla="*/ 2672775 h 3769466"/>
              <a:gd name="connsiteX531" fmla="*/ 2160057 w 2385355"/>
              <a:gd name="connsiteY531" fmla="*/ 2688211 h 3769466"/>
              <a:gd name="connsiteX532" fmla="*/ 2149805 w 2385355"/>
              <a:gd name="connsiteY532" fmla="*/ 2636756 h 3769466"/>
              <a:gd name="connsiteX533" fmla="*/ 2171270 w 2385355"/>
              <a:gd name="connsiteY533" fmla="*/ 2626706 h 3769466"/>
              <a:gd name="connsiteX534" fmla="*/ 233039 w 2385355"/>
              <a:gd name="connsiteY534" fmla="*/ 2625865 h 3769466"/>
              <a:gd name="connsiteX535" fmla="*/ 251766 w 2385355"/>
              <a:gd name="connsiteY535" fmla="*/ 2636677 h 3769466"/>
              <a:gd name="connsiteX536" fmla="*/ 241434 w 2385355"/>
              <a:gd name="connsiteY536" fmla="*/ 2687937 h 3769466"/>
              <a:gd name="connsiteX537" fmla="*/ 225936 w 2385355"/>
              <a:gd name="connsiteY537" fmla="*/ 2672559 h 3769466"/>
              <a:gd name="connsiteX538" fmla="*/ 231102 w 2385355"/>
              <a:gd name="connsiteY538" fmla="*/ 2662307 h 3769466"/>
              <a:gd name="connsiteX539" fmla="*/ 231102 w 2385355"/>
              <a:gd name="connsiteY539" fmla="*/ 2652055 h 3769466"/>
              <a:gd name="connsiteX540" fmla="*/ 215603 w 2385355"/>
              <a:gd name="connsiteY540" fmla="*/ 2646929 h 3769466"/>
              <a:gd name="connsiteX541" fmla="*/ 194939 w 2385355"/>
              <a:gd name="connsiteY541" fmla="*/ 2677685 h 3769466"/>
              <a:gd name="connsiteX542" fmla="*/ 246600 w 2385355"/>
              <a:gd name="connsiteY542" fmla="*/ 2718693 h 3769466"/>
              <a:gd name="connsiteX543" fmla="*/ 267265 w 2385355"/>
              <a:gd name="connsiteY543" fmla="*/ 2739197 h 3769466"/>
              <a:gd name="connsiteX544" fmla="*/ 267265 w 2385355"/>
              <a:gd name="connsiteY544" fmla="*/ 2800708 h 3769466"/>
              <a:gd name="connsiteX545" fmla="*/ 246600 w 2385355"/>
              <a:gd name="connsiteY545" fmla="*/ 2810960 h 3769466"/>
              <a:gd name="connsiteX546" fmla="*/ 205271 w 2385355"/>
              <a:gd name="connsiteY546" fmla="*/ 2764827 h 3769466"/>
              <a:gd name="connsiteX547" fmla="*/ 169108 w 2385355"/>
              <a:gd name="connsiteY547" fmla="*/ 2682811 h 3769466"/>
              <a:gd name="connsiteX548" fmla="*/ 233039 w 2385355"/>
              <a:gd name="connsiteY548" fmla="*/ 2625865 h 3769466"/>
              <a:gd name="connsiteX549" fmla="*/ 117102 w 2385355"/>
              <a:gd name="connsiteY549" fmla="*/ 2500715 h 3769466"/>
              <a:gd name="connsiteX550" fmla="*/ 132773 w 2385355"/>
              <a:gd name="connsiteY550" fmla="*/ 2506516 h 3769466"/>
              <a:gd name="connsiteX551" fmla="*/ 137996 w 2385355"/>
              <a:gd name="connsiteY551" fmla="*/ 2516827 h 3769466"/>
              <a:gd name="connsiteX552" fmla="*/ 185008 w 2385355"/>
              <a:gd name="connsiteY552" fmla="*/ 2558073 h 3769466"/>
              <a:gd name="connsiteX553" fmla="*/ 200679 w 2385355"/>
              <a:gd name="connsiteY553" fmla="*/ 2563229 h 3769466"/>
              <a:gd name="connsiteX554" fmla="*/ 237244 w 2385355"/>
              <a:gd name="connsiteY554" fmla="*/ 2558073 h 3769466"/>
              <a:gd name="connsiteX555" fmla="*/ 247691 w 2385355"/>
              <a:gd name="connsiteY555" fmla="*/ 2552917 h 3769466"/>
              <a:gd name="connsiteX556" fmla="*/ 268585 w 2385355"/>
              <a:gd name="connsiteY556" fmla="*/ 2563229 h 3769466"/>
              <a:gd name="connsiteX557" fmla="*/ 273809 w 2385355"/>
              <a:gd name="connsiteY557" fmla="*/ 2578696 h 3769466"/>
              <a:gd name="connsiteX558" fmla="*/ 268585 w 2385355"/>
              <a:gd name="connsiteY558" fmla="*/ 2589007 h 3769466"/>
              <a:gd name="connsiteX559" fmla="*/ 247691 w 2385355"/>
              <a:gd name="connsiteY559" fmla="*/ 2599319 h 3769466"/>
              <a:gd name="connsiteX560" fmla="*/ 237244 w 2385355"/>
              <a:gd name="connsiteY560" fmla="*/ 2594163 h 3769466"/>
              <a:gd name="connsiteX561" fmla="*/ 200679 w 2385355"/>
              <a:gd name="connsiteY561" fmla="*/ 2594163 h 3769466"/>
              <a:gd name="connsiteX562" fmla="*/ 185008 w 2385355"/>
              <a:gd name="connsiteY562" fmla="*/ 2599319 h 3769466"/>
              <a:gd name="connsiteX563" fmla="*/ 143220 w 2385355"/>
              <a:gd name="connsiteY563" fmla="*/ 2635409 h 3769466"/>
              <a:gd name="connsiteX564" fmla="*/ 132773 w 2385355"/>
              <a:gd name="connsiteY564" fmla="*/ 2650876 h 3769466"/>
              <a:gd name="connsiteX565" fmla="*/ 80537 w 2385355"/>
              <a:gd name="connsiteY565" fmla="*/ 2625097 h 3769466"/>
              <a:gd name="connsiteX566" fmla="*/ 75314 w 2385355"/>
              <a:gd name="connsiteY566" fmla="*/ 2583852 h 3769466"/>
              <a:gd name="connsiteX567" fmla="*/ 101432 w 2385355"/>
              <a:gd name="connsiteY567" fmla="*/ 2506516 h 3769466"/>
              <a:gd name="connsiteX568" fmla="*/ 117102 w 2385355"/>
              <a:gd name="connsiteY568" fmla="*/ 2500715 h 3769466"/>
              <a:gd name="connsiteX569" fmla="*/ 2283112 w 2385355"/>
              <a:gd name="connsiteY569" fmla="*/ 2496974 h 3769466"/>
              <a:gd name="connsiteX570" fmla="*/ 2300548 w 2385355"/>
              <a:gd name="connsiteY570" fmla="*/ 2507239 h 3769466"/>
              <a:gd name="connsiteX571" fmla="*/ 2326379 w 2385355"/>
              <a:gd name="connsiteY571" fmla="*/ 2584225 h 3769466"/>
              <a:gd name="connsiteX572" fmla="*/ 2321213 w 2385355"/>
              <a:gd name="connsiteY572" fmla="*/ 2625284 h 3769466"/>
              <a:gd name="connsiteX573" fmla="*/ 2269551 w 2385355"/>
              <a:gd name="connsiteY573" fmla="*/ 2650946 h 3769466"/>
              <a:gd name="connsiteX574" fmla="*/ 2259219 w 2385355"/>
              <a:gd name="connsiteY574" fmla="*/ 2640681 h 3769466"/>
              <a:gd name="connsiteX575" fmla="*/ 2217889 w 2385355"/>
              <a:gd name="connsiteY575" fmla="*/ 2599622 h 3769466"/>
              <a:gd name="connsiteX576" fmla="*/ 2202391 w 2385355"/>
              <a:gd name="connsiteY576" fmla="*/ 2594489 h 3769466"/>
              <a:gd name="connsiteX577" fmla="*/ 2166228 w 2385355"/>
              <a:gd name="connsiteY577" fmla="*/ 2594489 h 3769466"/>
              <a:gd name="connsiteX578" fmla="*/ 2155895 w 2385355"/>
              <a:gd name="connsiteY578" fmla="*/ 2599622 h 3769466"/>
              <a:gd name="connsiteX579" fmla="*/ 2135231 w 2385355"/>
              <a:gd name="connsiteY579" fmla="*/ 2589357 h 3769466"/>
              <a:gd name="connsiteX580" fmla="*/ 2130065 w 2385355"/>
              <a:gd name="connsiteY580" fmla="*/ 2579092 h 3769466"/>
              <a:gd name="connsiteX581" fmla="*/ 2135231 w 2385355"/>
              <a:gd name="connsiteY581" fmla="*/ 2568827 h 3769466"/>
              <a:gd name="connsiteX582" fmla="*/ 2155895 w 2385355"/>
              <a:gd name="connsiteY582" fmla="*/ 2558563 h 3769466"/>
              <a:gd name="connsiteX583" fmla="*/ 2166228 w 2385355"/>
              <a:gd name="connsiteY583" fmla="*/ 2558563 h 3769466"/>
              <a:gd name="connsiteX584" fmla="*/ 2202391 w 2385355"/>
              <a:gd name="connsiteY584" fmla="*/ 2563695 h 3769466"/>
              <a:gd name="connsiteX585" fmla="*/ 2217889 w 2385355"/>
              <a:gd name="connsiteY585" fmla="*/ 2558563 h 3769466"/>
              <a:gd name="connsiteX586" fmla="*/ 2259219 w 2385355"/>
              <a:gd name="connsiteY586" fmla="*/ 2517504 h 3769466"/>
              <a:gd name="connsiteX587" fmla="*/ 2269551 w 2385355"/>
              <a:gd name="connsiteY587" fmla="*/ 2502107 h 3769466"/>
              <a:gd name="connsiteX588" fmla="*/ 2283112 w 2385355"/>
              <a:gd name="connsiteY588" fmla="*/ 2496974 h 3769466"/>
              <a:gd name="connsiteX589" fmla="*/ 2138987 w 2385355"/>
              <a:gd name="connsiteY589" fmla="*/ 2340142 h 3769466"/>
              <a:gd name="connsiteX590" fmla="*/ 2155270 w 2385355"/>
              <a:gd name="connsiteY590" fmla="*/ 2340789 h 3769466"/>
              <a:gd name="connsiteX591" fmla="*/ 2196957 w 2385355"/>
              <a:gd name="connsiteY591" fmla="*/ 2387414 h 3769466"/>
              <a:gd name="connsiteX592" fmla="*/ 2228221 w 2385355"/>
              <a:gd name="connsiteY592" fmla="*/ 2470302 h 3769466"/>
              <a:gd name="connsiteX593" fmla="*/ 2155270 w 2385355"/>
              <a:gd name="connsiteY593" fmla="*/ 2516926 h 3769466"/>
              <a:gd name="connsiteX594" fmla="*/ 2160481 w 2385355"/>
              <a:gd name="connsiteY594" fmla="*/ 2470302 h 3769466"/>
              <a:gd name="connsiteX595" fmla="*/ 2176113 w 2385355"/>
              <a:gd name="connsiteY595" fmla="*/ 2480663 h 3769466"/>
              <a:gd name="connsiteX596" fmla="*/ 2170903 w 2385355"/>
              <a:gd name="connsiteY596" fmla="*/ 2491024 h 3769466"/>
              <a:gd name="connsiteX597" fmla="*/ 2170903 w 2385355"/>
              <a:gd name="connsiteY597" fmla="*/ 2501385 h 3769466"/>
              <a:gd name="connsiteX598" fmla="*/ 2186535 w 2385355"/>
              <a:gd name="connsiteY598" fmla="*/ 2506565 h 3769466"/>
              <a:gd name="connsiteX599" fmla="*/ 2207378 w 2385355"/>
              <a:gd name="connsiteY599" fmla="*/ 2475482 h 3769466"/>
              <a:gd name="connsiteX600" fmla="*/ 2155270 w 2385355"/>
              <a:gd name="connsiteY600" fmla="*/ 2434038 h 3769466"/>
              <a:gd name="connsiteX601" fmla="*/ 2134427 w 2385355"/>
              <a:gd name="connsiteY601" fmla="*/ 2418497 h 3769466"/>
              <a:gd name="connsiteX602" fmla="*/ 2134427 w 2385355"/>
              <a:gd name="connsiteY602" fmla="*/ 2351150 h 3769466"/>
              <a:gd name="connsiteX603" fmla="*/ 2138987 w 2385355"/>
              <a:gd name="connsiteY603" fmla="*/ 2340142 h 3769466"/>
              <a:gd name="connsiteX604" fmla="*/ 262744 w 2385355"/>
              <a:gd name="connsiteY604" fmla="*/ 2340141 h 3769466"/>
              <a:gd name="connsiteX605" fmla="*/ 267264 w 2385355"/>
              <a:gd name="connsiteY605" fmla="*/ 2351150 h 3769466"/>
              <a:gd name="connsiteX606" fmla="*/ 267264 w 2385355"/>
              <a:gd name="connsiteY606" fmla="*/ 2413316 h 3769466"/>
              <a:gd name="connsiteX607" fmla="*/ 246600 w 2385355"/>
              <a:gd name="connsiteY607" fmla="*/ 2434038 h 3769466"/>
              <a:gd name="connsiteX608" fmla="*/ 194938 w 2385355"/>
              <a:gd name="connsiteY608" fmla="*/ 2475482 h 3769466"/>
              <a:gd name="connsiteX609" fmla="*/ 215603 w 2385355"/>
              <a:gd name="connsiteY609" fmla="*/ 2506565 h 3769466"/>
              <a:gd name="connsiteX610" fmla="*/ 231101 w 2385355"/>
              <a:gd name="connsiteY610" fmla="*/ 2501384 h 3769466"/>
              <a:gd name="connsiteX611" fmla="*/ 231101 w 2385355"/>
              <a:gd name="connsiteY611" fmla="*/ 2491023 h 3769466"/>
              <a:gd name="connsiteX612" fmla="*/ 225935 w 2385355"/>
              <a:gd name="connsiteY612" fmla="*/ 2480662 h 3769466"/>
              <a:gd name="connsiteX613" fmla="*/ 241434 w 2385355"/>
              <a:gd name="connsiteY613" fmla="*/ 2465121 h 3769466"/>
              <a:gd name="connsiteX614" fmla="*/ 246600 w 2385355"/>
              <a:gd name="connsiteY614" fmla="*/ 2516926 h 3769466"/>
              <a:gd name="connsiteX615" fmla="*/ 169107 w 2385355"/>
              <a:gd name="connsiteY615" fmla="*/ 2470301 h 3769466"/>
              <a:gd name="connsiteX616" fmla="*/ 200104 w 2385355"/>
              <a:gd name="connsiteY616" fmla="*/ 2387413 h 3769466"/>
              <a:gd name="connsiteX617" fmla="*/ 246600 w 2385355"/>
              <a:gd name="connsiteY617" fmla="*/ 2340789 h 3769466"/>
              <a:gd name="connsiteX618" fmla="*/ 262744 w 2385355"/>
              <a:gd name="connsiteY618" fmla="*/ 2340141 h 3769466"/>
              <a:gd name="connsiteX619" fmla="*/ 138039 w 2385355"/>
              <a:gd name="connsiteY619" fmla="*/ 2296162 h 3769466"/>
              <a:gd name="connsiteX620" fmla="*/ 174848 w 2385355"/>
              <a:gd name="connsiteY620" fmla="*/ 2341040 h 3769466"/>
              <a:gd name="connsiteX621" fmla="*/ 143851 w 2385355"/>
              <a:gd name="connsiteY621" fmla="*/ 2423103 h 3769466"/>
              <a:gd name="connsiteX622" fmla="*/ 102522 w 2385355"/>
              <a:gd name="connsiteY622" fmla="*/ 2469263 h 3769466"/>
              <a:gd name="connsiteX623" fmla="*/ 81857 w 2385355"/>
              <a:gd name="connsiteY623" fmla="*/ 2453876 h 3769466"/>
              <a:gd name="connsiteX624" fmla="*/ 81857 w 2385355"/>
              <a:gd name="connsiteY624" fmla="*/ 2402587 h 3769466"/>
              <a:gd name="connsiteX625" fmla="*/ 102522 w 2385355"/>
              <a:gd name="connsiteY625" fmla="*/ 2382071 h 3769466"/>
              <a:gd name="connsiteX626" fmla="*/ 154184 w 2385355"/>
              <a:gd name="connsiteY626" fmla="*/ 2341040 h 3769466"/>
              <a:gd name="connsiteX627" fmla="*/ 128353 w 2385355"/>
              <a:gd name="connsiteY627" fmla="*/ 2315395 h 3769466"/>
              <a:gd name="connsiteX628" fmla="*/ 112854 w 2385355"/>
              <a:gd name="connsiteY628" fmla="*/ 2320524 h 3769466"/>
              <a:gd name="connsiteX629" fmla="*/ 112854 w 2385355"/>
              <a:gd name="connsiteY629" fmla="*/ 2330782 h 3769466"/>
              <a:gd name="connsiteX630" fmla="*/ 118020 w 2385355"/>
              <a:gd name="connsiteY630" fmla="*/ 2351298 h 3769466"/>
              <a:gd name="connsiteX631" fmla="*/ 102522 w 2385355"/>
              <a:gd name="connsiteY631" fmla="*/ 2346169 h 3769466"/>
              <a:gd name="connsiteX632" fmla="*/ 97356 w 2385355"/>
              <a:gd name="connsiteY632" fmla="*/ 2305137 h 3769466"/>
              <a:gd name="connsiteX633" fmla="*/ 138039 w 2385355"/>
              <a:gd name="connsiteY633" fmla="*/ 2296162 h 3769466"/>
              <a:gd name="connsiteX634" fmla="*/ 2291697 w 2385355"/>
              <a:gd name="connsiteY634" fmla="*/ 2288571 h 3769466"/>
              <a:gd name="connsiteX635" fmla="*/ 2310674 w 2385355"/>
              <a:gd name="connsiteY635" fmla="*/ 2298742 h 3769466"/>
              <a:gd name="connsiteX636" fmla="*/ 2305439 w 2385355"/>
              <a:gd name="connsiteY636" fmla="*/ 2345238 h 3769466"/>
              <a:gd name="connsiteX637" fmla="*/ 2289733 w 2385355"/>
              <a:gd name="connsiteY637" fmla="*/ 2329739 h 3769466"/>
              <a:gd name="connsiteX638" fmla="*/ 2289733 w 2385355"/>
              <a:gd name="connsiteY638" fmla="*/ 2319407 h 3769466"/>
              <a:gd name="connsiteX639" fmla="*/ 2274028 w 2385355"/>
              <a:gd name="connsiteY639" fmla="*/ 2314241 h 3769466"/>
              <a:gd name="connsiteX640" fmla="*/ 2247853 w 2385355"/>
              <a:gd name="connsiteY640" fmla="*/ 2340072 h 3769466"/>
              <a:gd name="connsiteX641" fmla="*/ 2300203 w 2385355"/>
              <a:gd name="connsiteY641" fmla="*/ 2386567 h 3769466"/>
              <a:gd name="connsiteX642" fmla="*/ 2321144 w 2385355"/>
              <a:gd name="connsiteY642" fmla="*/ 2402066 h 3769466"/>
              <a:gd name="connsiteX643" fmla="*/ 2321144 w 2385355"/>
              <a:gd name="connsiteY643" fmla="*/ 2453727 h 3769466"/>
              <a:gd name="connsiteX644" fmla="*/ 2300203 w 2385355"/>
              <a:gd name="connsiteY644" fmla="*/ 2469226 h 3769466"/>
              <a:gd name="connsiteX645" fmla="*/ 2258323 w 2385355"/>
              <a:gd name="connsiteY645" fmla="*/ 2422730 h 3769466"/>
              <a:gd name="connsiteX646" fmla="*/ 2226913 w 2385355"/>
              <a:gd name="connsiteY646" fmla="*/ 2345238 h 3769466"/>
              <a:gd name="connsiteX647" fmla="*/ 2291697 w 2385355"/>
              <a:gd name="connsiteY647" fmla="*/ 2288571 h 3769466"/>
              <a:gd name="connsiteX648" fmla="*/ 2192058 w 2385355"/>
              <a:gd name="connsiteY648" fmla="*/ 2153268 h 3769466"/>
              <a:gd name="connsiteX649" fmla="*/ 2197224 w 2385355"/>
              <a:gd name="connsiteY649" fmla="*/ 2159744 h 3769466"/>
              <a:gd name="connsiteX650" fmla="*/ 2207557 w 2385355"/>
              <a:gd name="connsiteY650" fmla="*/ 2185647 h 3769466"/>
              <a:gd name="connsiteX651" fmla="*/ 2279883 w 2385355"/>
              <a:gd name="connsiteY651" fmla="*/ 2211549 h 3769466"/>
              <a:gd name="connsiteX652" fmla="*/ 2295381 w 2385355"/>
              <a:gd name="connsiteY652" fmla="*/ 2211549 h 3769466"/>
              <a:gd name="connsiteX653" fmla="*/ 2321212 w 2385355"/>
              <a:gd name="connsiteY653" fmla="*/ 2211549 h 3769466"/>
              <a:gd name="connsiteX654" fmla="*/ 2321212 w 2385355"/>
              <a:gd name="connsiteY654" fmla="*/ 2247813 h 3769466"/>
              <a:gd name="connsiteX655" fmla="*/ 2295381 w 2385355"/>
              <a:gd name="connsiteY655" fmla="*/ 2247813 h 3769466"/>
              <a:gd name="connsiteX656" fmla="*/ 2279883 w 2385355"/>
              <a:gd name="connsiteY656" fmla="*/ 2247813 h 3769466"/>
              <a:gd name="connsiteX657" fmla="*/ 2207557 w 2385355"/>
              <a:gd name="connsiteY657" fmla="*/ 2273715 h 3769466"/>
              <a:gd name="connsiteX658" fmla="*/ 2197224 w 2385355"/>
              <a:gd name="connsiteY658" fmla="*/ 2304798 h 3769466"/>
              <a:gd name="connsiteX659" fmla="*/ 2186892 w 2385355"/>
              <a:gd name="connsiteY659" fmla="*/ 2309979 h 3769466"/>
              <a:gd name="connsiteX660" fmla="*/ 2150729 w 2385355"/>
              <a:gd name="connsiteY660" fmla="*/ 2284076 h 3769466"/>
              <a:gd name="connsiteX661" fmla="*/ 2140396 w 2385355"/>
              <a:gd name="connsiteY661" fmla="*/ 2206369 h 3769466"/>
              <a:gd name="connsiteX662" fmla="*/ 2186892 w 2385355"/>
              <a:gd name="connsiteY662" fmla="*/ 2154564 h 3769466"/>
              <a:gd name="connsiteX663" fmla="*/ 2192058 w 2385355"/>
              <a:gd name="connsiteY663" fmla="*/ 2153268 h 3769466"/>
              <a:gd name="connsiteX664" fmla="*/ 221573 w 2385355"/>
              <a:gd name="connsiteY664" fmla="*/ 2149383 h 3769466"/>
              <a:gd name="connsiteX665" fmla="*/ 242467 w 2385355"/>
              <a:gd name="connsiteY665" fmla="*/ 2165003 h 3769466"/>
              <a:gd name="connsiteX666" fmla="*/ 268585 w 2385355"/>
              <a:gd name="connsiteY666" fmla="*/ 2211866 h 3769466"/>
              <a:gd name="connsiteX667" fmla="*/ 268585 w 2385355"/>
              <a:gd name="connsiteY667" fmla="*/ 2248314 h 3769466"/>
              <a:gd name="connsiteX668" fmla="*/ 232020 w 2385355"/>
              <a:gd name="connsiteY668" fmla="*/ 2300383 h 3769466"/>
              <a:gd name="connsiteX669" fmla="*/ 216349 w 2385355"/>
              <a:gd name="connsiteY669" fmla="*/ 2310797 h 3769466"/>
              <a:gd name="connsiteX670" fmla="*/ 205902 w 2385355"/>
              <a:gd name="connsiteY670" fmla="*/ 2305590 h 3769466"/>
              <a:gd name="connsiteX671" fmla="*/ 190232 w 2385355"/>
              <a:gd name="connsiteY671" fmla="*/ 2274348 h 3769466"/>
              <a:gd name="connsiteX672" fmla="*/ 122325 w 2385355"/>
              <a:gd name="connsiteY672" fmla="*/ 2243107 h 3769466"/>
              <a:gd name="connsiteX673" fmla="*/ 106655 w 2385355"/>
              <a:gd name="connsiteY673" fmla="*/ 2248314 h 3769466"/>
              <a:gd name="connsiteX674" fmla="*/ 80537 w 2385355"/>
              <a:gd name="connsiteY674" fmla="*/ 2243107 h 3769466"/>
              <a:gd name="connsiteX675" fmla="*/ 80537 w 2385355"/>
              <a:gd name="connsiteY675" fmla="*/ 2211866 h 3769466"/>
              <a:gd name="connsiteX676" fmla="*/ 106655 w 2385355"/>
              <a:gd name="connsiteY676" fmla="*/ 2211866 h 3769466"/>
              <a:gd name="connsiteX677" fmla="*/ 122325 w 2385355"/>
              <a:gd name="connsiteY677" fmla="*/ 2211866 h 3769466"/>
              <a:gd name="connsiteX678" fmla="*/ 153667 w 2385355"/>
              <a:gd name="connsiteY678" fmla="*/ 2211866 h 3769466"/>
              <a:gd name="connsiteX679" fmla="*/ 211126 w 2385355"/>
              <a:gd name="connsiteY679" fmla="*/ 2159796 h 3769466"/>
              <a:gd name="connsiteX680" fmla="*/ 221573 w 2385355"/>
              <a:gd name="connsiteY680" fmla="*/ 2149383 h 3769466"/>
              <a:gd name="connsiteX681" fmla="*/ 102522 w 2385355"/>
              <a:gd name="connsiteY681" fmla="*/ 1999701 h 3769466"/>
              <a:gd name="connsiteX682" fmla="*/ 149017 w 2385355"/>
              <a:gd name="connsiteY682" fmla="*/ 2041204 h 3769466"/>
              <a:gd name="connsiteX683" fmla="*/ 180014 w 2385355"/>
              <a:gd name="connsiteY683" fmla="*/ 2124210 h 3769466"/>
              <a:gd name="connsiteX684" fmla="*/ 97355 w 2385355"/>
              <a:gd name="connsiteY684" fmla="*/ 2160525 h 3769466"/>
              <a:gd name="connsiteX685" fmla="*/ 97355 w 2385355"/>
              <a:gd name="connsiteY685" fmla="*/ 2113834 h 3769466"/>
              <a:gd name="connsiteX686" fmla="*/ 118020 w 2385355"/>
              <a:gd name="connsiteY686" fmla="*/ 2113834 h 3769466"/>
              <a:gd name="connsiteX687" fmla="*/ 112854 w 2385355"/>
              <a:gd name="connsiteY687" fmla="*/ 2134585 h 3769466"/>
              <a:gd name="connsiteX688" fmla="*/ 112854 w 2385355"/>
              <a:gd name="connsiteY688" fmla="*/ 2144961 h 3769466"/>
              <a:gd name="connsiteX689" fmla="*/ 128352 w 2385355"/>
              <a:gd name="connsiteY689" fmla="*/ 2155337 h 3769466"/>
              <a:gd name="connsiteX690" fmla="*/ 154183 w 2385355"/>
              <a:gd name="connsiteY690" fmla="*/ 2124210 h 3769466"/>
              <a:gd name="connsiteX691" fmla="*/ 102522 w 2385355"/>
              <a:gd name="connsiteY691" fmla="*/ 2082707 h 3769466"/>
              <a:gd name="connsiteX692" fmla="*/ 81857 w 2385355"/>
              <a:gd name="connsiteY692" fmla="*/ 2061955 h 3769466"/>
              <a:gd name="connsiteX693" fmla="*/ 81857 w 2385355"/>
              <a:gd name="connsiteY693" fmla="*/ 2015265 h 3769466"/>
              <a:gd name="connsiteX694" fmla="*/ 102522 w 2385355"/>
              <a:gd name="connsiteY694" fmla="*/ 1999701 h 3769466"/>
              <a:gd name="connsiteX695" fmla="*/ 2299476 w 2385355"/>
              <a:gd name="connsiteY695" fmla="*/ 1999663 h 3769466"/>
              <a:gd name="connsiteX696" fmla="*/ 2319834 w 2385355"/>
              <a:gd name="connsiteY696" fmla="*/ 2015114 h 3769466"/>
              <a:gd name="connsiteX697" fmla="*/ 2319834 w 2385355"/>
              <a:gd name="connsiteY697" fmla="*/ 2061466 h 3769466"/>
              <a:gd name="connsiteX698" fmla="*/ 2299476 w 2385355"/>
              <a:gd name="connsiteY698" fmla="*/ 2082066 h 3769466"/>
              <a:gd name="connsiteX699" fmla="*/ 2248580 w 2385355"/>
              <a:gd name="connsiteY699" fmla="*/ 2123268 h 3769466"/>
              <a:gd name="connsiteX700" fmla="*/ 2274028 w 2385355"/>
              <a:gd name="connsiteY700" fmla="*/ 2154169 h 3769466"/>
              <a:gd name="connsiteX701" fmla="*/ 2289297 w 2385355"/>
              <a:gd name="connsiteY701" fmla="*/ 2149019 h 3769466"/>
              <a:gd name="connsiteX702" fmla="*/ 2289297 w 2385355"/>
              <a:gd name="connsiteY702" fmla="*/ 2133568 h 3769466"/>
              <a:gd name="connsiteX703" fmla="*/ 2284207 w 2385355"/>
              <a:gd name="connsiteY703" fmla="*/ 2112968 h 3769466"/>
              <a:gd name="connsiteX704" fmla="*/ 2304565 w 2385355"/>
              <a:gd name="connsiteY704" fmla="*/ 2107817 h 3769466"/>
              <a:gd name="connsiteX705" fmla="*/ 2304565 w 2385355"/>
              <a:gd name="connsiteY705" fmla="*/ 2164470 h 3769466"/>
              <a:gd name="connsiteX706" fmla="*/ 2233311 w 2385355"/>
              <a:gd name="connsiteY706" fmla="*/ 2123268 h 3769466"/>
              <a:gd name="connsiteX707" fmla="*/ 2263849 w 2385355"/>
              <a:gd name="connsiteY707" fmla="*/ 2046015 h 3769466"/>
              <a:gd name="connsiteX708" fmla="*/ 2299476 w 2385355"/>
              <a:gd name="connsiteY708" fmla="*/ 1999663 h 3769466"/>
              <a:gd name="connsiteX709" fmla="*/ 2170833 w 2385355"/>
              <a:gd name="connsiteY709" fmla="*/ 1947568 h 3769466"/>
              <a:gd name="connsiteX710" fmla="*/ 2232585 w 2385355"/>
              <a:gd name="connsiteY710" fmla="*/ 2004961 h 3769466"/>
              <a:gd name="connsiteX711" fmla="*/ 2196422 w 2385355"/>
              <a:gd name="connsiteY711" fmla="*/ 2087619 h 3769466"/>
              <a:gd name="connsiteX712" fmla="*/ 2155092 w 2385355"/>
              <a:gd name="connsiteY712" fmla="*/ 2128948 h 3769466"/>
              <a:gd name="connsiteX713" fmla="*/ 2134428 w 2385355"/>
              <a:gd name="connsiteY713" fmla="*/ 2113450 h 3769466"/>
              <a:gd name="connsiteX714" fmla="*/ 2134428 w 2385355"/>
              <a:gd name="connsiteY714" fmla="*/ 2061788 h 3769466"/>
              <a:gd name="connsiteX715" fmla="*/ 2155092 w 2385355"/>
              <a:gd name="connsiteY715" fmla="*/ 2041124 h 3769466"/>
              <a:gd name="connsiteX716" fmla="*/ 2211920 w 2385355"/>
              <a:gd name="connsiteY716" fmla="*/ 2004961 h 3769466"/>
              <a:gd name="connsiteX717" fmla="*/ 2186089 w 2385355"/>
              <a:gd name="connsiteY717" fmla="*/ 1968798 h 3769466"/>
              <a:gd name="connsiteX718" fmla="*/ 2170591 w 2385355"/>
              <a:gd name="connsiteY718" fmla="*/ 1973964 h 3769466"/>
              <a:gd name="connsiteX719" fmla="*/ 2170591 w 2385355"/>
              <a:gd name="connsiteY719" fmla="*/ 1984296 h 3769466"/>
              <a:gd name="connsiteX720" fmla="*/ 2175757 w 2385355"/>
              <a:gd name="connsiteY720" fmla="*/ 1994628 h 3769466"/>
              <a:gd name="connsiteX721" fmla="*/ 2160258 w 2385355"/>
              <a:gd name="connsiteY721" fmla="*/ 2010127 h 3769466"/>
              <a:gd name="connsiteX722" fmla="*/ 2149926 w 2385355"/>
              <a:gd name="connsiteY722" fmla="*/ 1958465 h 3769466"/>
              <a:gd name="connsiteX723" fmla="*/ 2170833 w 2385355"/>
              <a:gd name="connsiteY723" fmla="*/ 1947568 h 3769466"/>
              <a:gd name="connsiteX724" fmla="*/ 233039 w 2385355"/>
              <a:gd name="connsiteY724" fmla="*/ 1947529 h 3769466"/>
              <a:gd name="connsiteX725" fmla="*/ 251766 w 2385355"/>
              <a:gd name="connsiteY725" fmla="*/ 1958383 h 3769466"/>
              <a:gd name="connsiteX726" fmla="*/ 241434 w 2385355"/>
              <a:gd name="connsiteY726" fmla="*/ 2009838 h 3769466"/>
              <a:gd name="connsiteX727" fmla="*/ 225935 w 2385355"/>
              <a:gd name="connsiteY727" fmla="*/ 1994402 h 3769466"/>
              <a:gd name="connsiteX728" fmla="*/ 231101 w 2385355"/>
              <a:gd name="connsiteY728" fmla="*/ 1984110 h 3769466"/>
              <a:gd name="connsiteX729" fmla="*/ 231101 w 2385355"/>
              <a:gd name="connsiteY729" fmla="*/ 1973819 h 3769466"/>
              <a:gd name="connsiteX730" fmla="*/ 215603 w 2385355"/>
              <a:gd name="connsiteY730" fmla="*/ 1968674 h 3769466"/>
              <a:gd name="connsiteX731" fmla="*/ 194938 w 2385355"/>
              <a:gd name="connsiteY731" fmla="*/ 1999547 h 3769466"/>
              <a:gd name="connsiteX732" fmla="*/ 246600 w 2385355"/>
              <a:gd name="connsiteY732" fmla="*/ 2040711 h 3769466"/>
              <a:gd name="connsiteX733" fmla="*/ 267264 w 2385355"/>
              <a:gd name="connsiteY733" fmla="*/ 2056148 h 3769466"/>
              <a:gd name="connsiteX734" fmla="*/ 267264 w 2385355"/>
              <a:gd name="connsiteY734" fmla="*/ 2123040 h 3769466"/>
              <a:gd name="connsiteX735" fmla="*/ 246600 w 2385355"/>
              <a:gd name="connsiteY735" fmla="*/ 2133331 h 3769466"/>
              <a:gd name="connsiteX736" fmla="*/ 205270 w 2385355"/>
              <a:gd name="connsiteY736" fmla="*/ 2087021 h 3769466"/>
              <a:gd name="connsiteX737" fmla="*/ 169107 w 2385355"/>
              <a:gd name="connsiteY737" fmla="*/ 2004693 h 3769466"/>
              <a:gd name="connsiteX738" fmla="*/ 233039 w 2385355"/>
              <a:gd name="connsiteY738" fmla="*/ 1947529 h 3769466"/>
              <a:gd name="connsiteX739" fmla="*/ 119061 w 2385355"/>
              <a:gd name="connsiteY739" fmla="*/ 1823052 h 3769466"/>
              <a:gd name="connsiteX740" fmla="*/ 132772 w 2385355"/>
              <a:gd name="connsiteY740" fmla="*/ 1828274 h 3769466"/>
              <a:gd name="connsiteX741" fmla="*/ 143220 w 2385355"/>
              <a:gd name="connsiteY741" fmla="*/ 1843940 h 3769466"/>
              <a:gd name="connsiteX742" fmla="*/ 185008 w 2385355"/>
              <a:gd name="connsiteY742" fmla="*/ 1880492 h 3769466"/>
              <a:gd name="connsiteX743" fmla="*/ 200679 w 2385355"/>
              <a:gd name="connsiteY743" fmla="*/ 1885714 h 3769466"/>
              <a:gd name="connsiteX744" fmla="*/ 237244 w 2385355"/>
              <a:gd name="connsiteY744" fmla="*/ 1885714 h 3769466"/>
              <a:gd name="connsiteX745" fmla="*/ 247691 w 2385355"/>
              <a:gd name="connsiteY745" fmla="*/ 1875271 h 3769466"/>
              <a:gd name="connsiteX746" fmla="*/ 268585 w 2385355"/>
              <a:gd name="connsiteY746" fmla="*/ 1885714 h 3769466"/>
              <a:gd name="connsiteX747" fmla="*/ 273808 w 2385355"/>
              <a:gd name="connsiteY747" fmla="*/ 1901380 h 3769466"/>
              <a:gd name="connsiteX748" fmla="*/ 268585 w 2385355"/>
              <a:gd name="connsiteY748" fmla="*/ 1911823 h 3769466"/>
              <a:gd name="connsiteX749" fmla="*/ 247691 w 2385355"/>
              <a:gd name="connsiteY749" fmla="*/ 1922267 h 3769466"/>
              <a:gd name="connsiteX750" fmla="*/ 237244 w 2385355"/>
              <a:gd name="connsiteY750" fmla="*/ 1917045 h 3769466"/>
              <a:gd name="connsiteX751" fmla="*/ 200679 w 2385355"/>
              <a:gd name="connsiteY751" fmla="*/ 1917045 h 3769466"/>
              <a:gd name="connsiteX752" fmla="*/ 185008 w 2385355"/>
              <a:gd name="connsiteY752" fmla="*/ 1922267 h 3769466"/>
              <a:gd name="connsiteX753" fmla="*/ 143220 w 2385355"/>
              <a:gd name="connsiteY753" fmla="*/ 1953598 h 3769466"/>
              <a:gd name="connsiteX754" fmla="*/ 80537 w 2385355"/>
              <a:gd name="connsiteY754" fmla="*/ 1943154 h 3769466"/>
              <a:gd name="connsiteX755" fmla="*/ 75313 w 2385355"/>
              <a:gd name="connsiteY755" fmla="*/ 1906602 h 3769466"/>
              <a:gd name="connsiteX756" fmla="*/ 101431 w 2385355"/>
              <a:gd name="connsiteY756" fmla="*/ 1833496 h 3769466"/>
              <a:gd name="connsiteX757" fmla="*/ 119061 w 2385355"/>
              <a:gd name="connsiteY757" fmla="*/ 1823052 h 3769466"/>
              <a:gd name="connsiteX758" fmla="*/ 2285049 w 2385355"/>
              <a:gd name="connsiteY758" fmla="*/ 1822400 h 3769466"/>
              <a:gd name="connsiteX759" fmla="*/ 2300547 w 2385355"/>
              <a:gd name="connsiteY759" fmla="*/ 1828275 h 3769466"/>
              <a:gd name="connsiteX760" fmla="*/ 2326378 w 2385355"/>
              <a:gd name="connsiteY760" fmla="*/ 1906602 h 3769466"/>
              <a:gd name="connsiteX761" fmla="*/ 2321212 w 2385355"/>
              <a:gd name="connsiteY761" fmla="*/ 1943155 h 3769466"/>
              <a:gd name="connsiteX762" fmla="*/ 2269551 w 2385355"/>
              <a:gd name="connsiteY762" fmla="*/ 1969264 h 3769466"/>
              <a:gd name="connsiteX763" fmla="*/ 2259218 w 2385355"/>
              <a:gd name="connsiteY763" fmla="*/ 1958820 h 3769466"/>
              <a:gd name="connsiteX764" fmla="*/ 2217889 w 2385355"/>
              <a:gd name="connsiteY764" fmla="*/ 1922267 h 3769466"/>
              <a:gd name="connsiteX765" fmla="*/ 2202390 w 2385355"/>
              <a:gd name="connsiteY765" fmla="*/ 1917046 h 3769466"/>
              <a:gd name="connsiteX766" fmla="*/ 2166227 w 2385355"/>
              <a:gd name="connsiteY766" fmla="*/ 1917046 h 3769466"/>
              <a:gd name="connsiteX767" fmla="*/ 2155895 w 2385355"/>
              <a:gd name="connsiteY767" fmla="*/ 1922267 h 3769466"/>
              <a:gd name="connsiteX768" fmla="*/ 2135230 w 2385355"/>
              <a:gd name="connsiteY768" fmla="*/ 1911824 h 3769466"/>
              <a:gd name="connsiteX769" fmla="*/ 2130064 w 2385355"/>
              <a:gd name="connsiteY769" fmla="*/ 1901380 h 3769466"/>
              <a:gd name="connsiteX770" fmla="*/ 2135230 w 2385355"/>
              <a:gd name="connsiteY770" fmla="*/ 1885715 h 3769466"/>
              <a:gd name="connsiteX771" fmla="*/ 2155895 w 2385355"/>
              <a:gd name="connsiteY771" fmla="*/ 1875271 h 3769466"/>
              <a:gd name="connsiteX772" fmla="*/ 2166227 w 2385355"/>
              <a:gd name="connsiteY772" fmla="*/ 1880493 h 3769466"/>
              <a:gd name="connsiteX773" fmla="*/ 2202390 w 2385355"/>
              <a:gd name="connsiteY773" fmla="*/ 1885715 h 3769466"/>
              <a:gd name="connsiteX774" fmla="*/ 2217889 w 2385355"/>
              <a:gd name="connsiteY774" fmla="*/ 1880493 h 3769466"/>
              <a:gd name="connsiteX775" fmla="*/ 2259218 w 2385355"/>
              <a:gd name="connsiteY775" fmla="*/ 1838718 h 3769466"/>
              <a:gd name="connsiteX776" fmla="*/ 2269551 w 2385355"/>
              <a:gd name="connsiteY776" fmla="*/ 1828275 h 3769466"/>
              <a:gd name="connsiteX777" fmla="*/ 2285049 w 2385355"/>
              <a:gd name="connsiteY777" fmla="*/ 1822400 h 3769466"/>
              <a:gd name="connsiteX778" fmla="*/ 2155091 w 2385355"/>
              <a:gd name="connsiteY778" fmla="*/ 1663779 h 3769466"/>
              <a:gd name="connsiteX779" fmla="*/ 2201587 w 2385355"/>
              <a:gd name="connsiteY779" fmla="*/ 1715584 h 3769466"/>
              <a:gd name="connsiteX780" fmla="*/ 2227418 w 2385355"/>
              <a:gd name="connsiteY780" fmla="*/ 1798472 h 3769466"/>
              <a:gd name="connsiteX781" fmla="*/ 2149925 w 2385355"/>
              <a:gd name="connsiteY781" fmla="*/ 1839916 h 3769466"/>
              <a:gd name="connsiteX782" fmla="*/ 2160257 w 2385355"/>
              <a:gd name="connsiteY782" fmla="*/ 1788111 h 3769466"/>
              <a:gd name="connsiteX783" fmla="*/ 2175756 w 2385355"/>
              <a:gd name="connsiteY783" fmla="*/ 1803653 h 3769466"/>
              <a:gd name="connsiteX784" fmla="*/ 2170590 w 2385355"/>
              <a:gd name="connsiteY784" fmla="*/ 1814014 h 3769466"/>
              <a:gd name="connsiteX785" fmla="*/ 2170590 w 2385355"/>
              <a:gd name="connsiteY785" fmla="*/ 1824375 h 3769466"/>
              <a:gd name="connsiteX786" fmla="*/ 2186088 w 2385355"/>
              <a:gd name="connsiteY786" fmla="*/ 1829555 h 3769466"/>
              <a:gd name="connsiteX787" fmla="*/ 2206753 w 2385355"/>
              <a:gd name="connsiteY787" fmla="*/ 1798472 h 3769466"/>
              <a:gd name="connsiteX788" fmla="*/ 2155091 w 2385355"/>
              <a:gd name="connsiteY788" fmla="*/ 1757028 h 3769466"/>
              <a:gd name="connsiteX789" fmla="*/ 2134427 w 2385355"/>
              <a:gd name="connsiteY789" fmla="*/ 1736306 h 3769466"/>
              <a:gd name="connsiteX790" fmla="*/ 2134427 w 2385355"/>
              <a:gd name="connsiteY790" fmla="*/ 1679321 h 3769466"/>
              <a:gd name="connsiteX791" fmla="*/ 2155091 w 2385355"/>
              <a:gd name="connsiteY791" fmla="*/ 1663779 h 3769466"/>
              <a:gd name="connsiteX792" fmla="*/ 262811 w 2385355"/>
              <a:gd name="connsiteY792" fmla="*/ 1661768 h 3769466"/>
              <a:gd name="connsiteX793" fmla="*/ 267264 w 2385355"/>
              <a:gd name="connsiteY793" fmla="*/ 1672777 h 3769466"/>
              <a:gd name="connsiteX794" fmla="*/ 267264 w 2385355"/>
              <a:gd name="connsiteY794" fmla="*/ 1740123 h 3769466"/>
              <a:gd name="connsiteX795" fmla="*/ 246906 w 2385355"/>
              <a:gd name="connsiteY795" fmla="*/ 1755665 h 3769466"/>
              <a:gd name="connsiteX796" fmla="*/ 196010 w 2385355"/>
              <a:gd name="connsiteY796" fmla="*/ 1797109 h 3769466"/>
              <a:gd name="connsiteX797" fmla="*/ 216368 w 2385355"/>
              <a:gd name="connsiteY797" fmla="*/ 1828192 h 3769466"/>
              <a:gd name="connsiteX798" fmla="*/ 231637 w 2385355"/>
              <a:gd name="connsiteY798" fmla="*/ 1823011 h 3769466"/>
              <a:gd name="connsiteX799" fmla="*/ 231637 w 2385355"/>
              <a:gd name="connsiteY799" fmla="*/ 1812650 h 3769466"/>
              <a:gd name="connsiteX800" fmla="*/ 226547 w 2385355"/>
              <a:gd name="connsiteY800" fmla="*/ 1802289 h 3769466"/>
              <a:gd name="connsiteX801" fmla="*/ 241816 w 2385355"/>
              <a:gd name="connsiteY801" fmla="*/ 1786748 h 3769466"/>
              <a:gd name="connsiteX802" fmla="*/ 251996 w 2385355"/>
              <a:gd name="connsiteY802" fmla="*/ 1838553 h 3769466"/>
              <a:gd name="connsiteX803" fmla="*/ 175651 w 2385355"/>
              <a:gd name="connsiteY803" fmla="*/ 1791928 h 3769466"/>
              <a:gd name="connsiteX804" fmla="*/ 246906 w 2385355"/>
              <a:gd name="connsiteY804" fmla="*/ 1662416 h 3769466"/>
              <a:gd name="connsiteX805" fmla="*/ 262811 w 2385355"/>
              <a:gd name="connsiteY805" fmla="*/ 1661768 h 3769466"/>
              <a:gd name="connsiteX806" fmla="*/ 123348 w 2385355"/>
              <a:gd name="connsiteY806" fmla="*/ 1618069 h 3769466"/>
              <a:gd name="connsiteX807" fmla="*/ 180014 w 2385355"/>
              <a:gd name="connsiteY807" fmla="*/ 1667678 h 3769466"/>
              <a:gd name="connsiteX808" fmla="*/ 149017 w 2385355"/>
              <a:gd name="connsiteY808" fmla="*/ 1750683 h 3769466"/>
              <a:gd name="connsiteX809" fmla="*/ 102522 w 2385355"/>
              <a:gd name="connsiteY809" fmla="*/ 1792186 h 3769466"/>
              <a:gd name="connsiteX810" fmla="*/ 81857 w 2385355"/>
              <a:gd name="connsiteY810" fmla="*/ 1781811 h 3769466"/>
              <a:gd name="connsiteX811" fmla="*/ 81857 w 2385355"/>
              <a:gd name="connsiteY811" fmla="*/ 1735120 h 3769466"/>
              <a:gd name="connsiteX812" fmla="*/ 102522 w 2385355"/>
              <a:gd name="connsiteY812" fmla="*/ 1714368 h 3769466"/>
              <a:gd name="connsiteX813" fmla="*/ 154183 w 2385355"/>
              <a:gd name="connsiteY813" fmla="*/ 1667678 h 3769466"/>
              <a:gd name="connsiteX814" fmla="*/ 128352 w 2385355"/>
              <a:gd name="connsiteY814" fmla="*/ 1636550 h 3769466"/>
              <a:gd name="connsiteX815" fmla="*/ 112854 w 2385355"/>
              <a:gd name="connsiteY815" fmla="*/ 1646926 h 3769466"/>
              <a:gd name="connsiteX816" fmla="*/ 112854 w 2385355"/>
              <a:gd name="connsiteY816" fmla="*/ 1657302 h 3769466"/>
              <a:gd name="connsiteX817" fmla="*/ 118020 w 2385355"/>
              <a:gd name="connsiteY817" fmla="*/ 1678053 h 3769466"/>
              <a:gd name="connsiteX818" fmla="*/ 97355 w 2385355"/>
              <a:gd name="connsiteY818" fmla="*/ 1678053 h 3769466"/>
              <a:gd name="connsiteX819" fmla="*/ 102522 w 2385355"/>
              <a:gd name="connsiteY819" fmla="*/ 1626175 h 3769466"/>
              <a:gd name="connsiteX820" fmla="*/ 123348 w 2385355"/>
              <a:gd name="connsiteY820" fmla="*/ 1618069 h 3769466"/>
              <a:gd name="connsiteX821" fmla="*/ 2290775 w 2385355"/>
              <a:gd name="connsiteY821" fmla="*/ 1615935 h 3769466"/>
              <a:gd name="connsiteX822" fmla="*/ 2309502 w 2385355"/>
              <a:gd name="connsiteY822" fmla="*/ 1626913 h 3769466"/>
              <a:gd name="connsiteX823" fmla="*/ 2304336 w 2385355"/>
              <a:gd name="connsiteY823" fmla="*/ 1673409 h 3769466"/>
              <a:gd name="connsiteX824" fmla="*/ 2283672 w 2385355"/>
              <a:gd name="connsiteY824" fmla="*/ 1673409 h 3769466"/>
              <a:gd name="connsiteX825" fmla="*/ 2288838 w 2385355"/>
              <a:gd name="connsiteY825" fmla="*/ 1657910 h 3769466"/>
              <a:gd name="connsiteX826" fmla="*/ 2288838 w 2385355"/>
              <a:gd name="connsiteY826" fmla="*/ 1647578 h 3769466"/>
              <a:gd name="connsiteX827" fmla="*/ 2273339 w 2385355"/>
              <a:gd name="connsiteY827" fmla="*/ 1637246 h 3769466"/>
              <a:gd name="connsiteX828" fmla="*/ 2247509 w 2385355"/>
              <a:gd name="connsiteY828" fmla="*/ 1668243 h 3769466"/>
              <a:gd name="connsiteX829" fmla="*/ 2299170 w 2385355"/>
              <a:gd name="connsiteY829" fmla="*/ 1714738 h 3769466"/>
              <a:gd name="connsiteX830" fmla="*/ 2319835 w 2385355"/>
              <a:gd name="connsiteY830" fmla="*/ 1730236 h 3769466"/>
              <a:gd name="connsiteX831" fmla="*/ 2319835 w 2385355"/>
              <a:gd name="connsiteY831" fmla="*/ 1781898 h 3769466"/>
              <a:gd name="connsiteX832" fmla="*/ 2299170 w 2385355"/>
              <a:gd name="connsiteY832" fmla="*/ 1792230 h 3769466"/>
              <a:gd name="connsiteX833" fmla="*/ 2252675 w 2385355"/>
              <a:gd name="connsiteY833" fmla="*/ 1745735 h 3769466"/>
              <a:gd name="connsiteX834" fmla="*/ 2226844 w 2385355"/>
              <a:gd name="connsiteY834" fmla="*/ 1668243 h 3769466"/>
              <a:gd name="connsiteX835" fmla="*/ 2290775 w 2385355"/>
              <a:gd name="connsiteY835" fmla="*/ 1615935 h 3769466"/>
              <a:gd name="connsiteX836" fmla="*/ 221573 w 2385355"/>
              <a:gd name="connsiteY836" fmla="*/ 1471010 h 3769466"/>
              <a:gd name="connsiteX837" fmla="*/ 237244 w 2385355"/>
              <a:gd name="connsiteY837" fmla="*/ 1481371 h 3769466"/>
              <a:gd name="connsiteX838" fmla="*/ 268585 w 2385355"/>
              <a:gd name="connsiteY838" fmla="*/ 1533176 h 3769466"/>
              <a:gd name="connsiteX839" fmla="*/ 268585 w 2385355"/>
              <a:gd name="connsiteY839" fmla="*/ 1574620 h 3769466"/>
              <a:gd name="connsiteX840" fmla="*/ 221573 w 2385355"/>
              <a:gd name="connsiteY840" fmla="*/ 1636786 h 3769466"/>
              <a:gd name="connsiteX841" fmla="*/ 211126 w 2385355"/>
              <a:gd name="connsiteY841" fmla="*/ 1626425 h 3769466"/>
              <a:gd name="connsiteX842" fmla="*/ 190232 w 2385355"/>
              <a:gd name="connsiteY842" fmla="*/ 1600522 h 3769466"/>
              <a:gd name="connsiteX843" fmla="*/ 122325 w 2385355"/>
              <a:gd name="connsiteY843" fmla="*/ 1574620 h 3769466"/>
              <a:gd name="connsiteX844" fmla="*/ 106655 w 2385355"/>
              <a:gd name="connsiteY844" fmla="*/ 1574620 h 3769466"/>
              <a:gd name="connsiteX845" fmla="*/ 80537 w 2385355"/>
              <a:gd name="connsiteY845" fmla="*/ 1574620 h 3769466"/>
              <a:gd name="connsiteX846" fmla="*/ 80537 w 2385355"/>
              <a:gd name="connsiteY846" fmla="*/ 1538356 h 3769466"/>
              <a:gd name="connsiteX847" fmla="*/ 106655 w 2385355"/>
              <a:gd name="connsiteY847" fmla="*/ 1533176 h 3769466"/>
              <a:gd name="connsiteX848" fmla="*/ 122325 w 2385355"/>
              <a:gd name="connsiteY848" fmla="*/ 1538356 h 3769466"/>
              <a:gd name="connsiteX849" fmla="*/ 195455 w 2385355"/>
              <a:gd name="connsiteY849" fmla="*/ 1507273 h 3769466"/>
              <a:gd name="connsiteX850" fmla="*/ 211126 w 2385355"/>
              <a:gd name="connsiteY850" fmla="*/ 1476190 h 3769466"/>
              <a:gd name="connsiteX851" fmla="*/ 221573 w 2385355"/>
              <a:gd name="connsiteY851" fmla="*/ 1471010 h 3769466"/>
              <a:gd name="connsiteX852" fmla="*/ 2186892 w 2385355"/>
              <a:gd name="connsiteY852" fmla="*/ 1466648 h 3769466"/>
              <a:gd name="connsiteX853" fmla="*/ 2197225 w 2385355"/>
              <a:gd name="connsiteY853" fmla="*/ 1477023 h 3769466"/>
              <a:gd name="connsiteX854" fmla="*/ 2212723 w 2385355"/>
              <a:gd name="connsiteY854" fmla="*/ 1508151 h 3769466"/>
              <a:gd name="connsiteX855" fmla="*/ 2279883 w 2385355"/>
              <a:gd name="connsiteY855" fmla="*/ 1539278 h 3769466"/>
              <a:gd name="connsiteX856" fmla="*/ 2295382 w 2385355"/>
              <a:gd name="connsiteY856" fmla="*/ 1539278 h 3769466"/>
              <a:gd name="connsiteX857" fmla="*/ 2321213 w 2385355"/>
              <a:gd name="connsiteY857" fmla="*/ 1534090 h 3769466"/>
              <a:gd name="connsiteX858" fmla="*/ 2321213 w 2385355"/>
              <a:gd name="connsiteY858" fmla="*/ 1575593 h 3769466"/>
              <a:gd name="connsiteX859" fmla="*/ 2295382 w 2385355"/>
              <a:gd name="connsiteY859" fmla="*/ 1575593 h 3769466"/>
              <a:gd name="connsiteX860" fmla="*/ 2279883 w 2385355"/>
              <a:gd name="connsiteY860" fmla="*/ 1575593 h 3769466"/>
              <a:gd name="connsiteX861" fmla="*/ 2207557 w 2385355"/>
              <a:gd name="connsiteY861" fmla="*/ 1606720 h 3769466"/>
              <a:gd name="connsiteX862" fmla="*/ 2166228 w 2385355"/>
              <a:gd name="connsiteY862" fmla="*/ 1627471 h 3769466"/>
              <a:gd name="connsiteX863" fmla="*/ 2135231 w 2385355"/>
              <a:gd name="connsiteY863" fmla="*/ 1575593 h 3769466"/>
              <a:gd name="connsiteX864" fmla="*/ 2135231 w 2385355"/>
              <a:gd name="connsiteY864" fmla="*/ 1534090 h 3769466"/>
              <a:gd name="connsiteX865" fmla="*/ 2171394 w 2385355"/>
              <a:gd name="connsiteY865" fmla="*/ 1482211 h 3769466"/>
              <a:gd name="connsiteX866" fmla="*/ 2186892 w 2385355"/>
              <a:gd name="connsiteY866" fmla="*/ 1466648 h 3769466"/>
              <a:gd name="connsiteX867" fmla="*/ 101718 w 2385355"/>
              <a:gd name="connsiteY867" fmla="*/ 1321328 h 3769466"/>
              <a:gd name="connsiteX868" fmla="*/ 143966 w 2385355"/>
              <a:gd name="connsiteY868" fmla="*/ 1368019 h 3769466"/>
              <a:gd name="connsiteX869" fmla="*/ 175651 w 2385355"/>
              <a:gd name="connsiteY869" fmla="*/ 1451025 h 3769466"/>
              <a:gd name="connsiteX870" fmla="*/ 91156 w 2385355"/>
              <a:gd name="connsiteY870" fmla="*/ 1487340 h 3769466"/>
              <a:gd name="connsiteX871" fmla="*/ 96437 w 2385355"/>
              <a:gd name="connsiteY871" fmla="*/ 1435462 h 3769466"/>
              <a:gd name="connsiteX872" fmla="*/ 117561 w 2385355"/>
              <a:gd name="connsiteY872" fmla="*/ 1435462 h 3769466"/>
              <a:gd name="connsiteX873" fmla="*/ 112280 w 2385355"/>
              <a:gd name="connsiteY873" fmla="*/ 1461401 h 3769466"/>
              <a:gd name="connsiteX874" fmla="*/ 106999 w 2385355"/>
              <a:gd name="connsiteY874" fmla="*/ 1471777 h 3769466"/>
              <a:gd name="connsiteX875" fmla="*/ 128123 w 2385355"/>
              <a:gd name="connsiteY875" fmla="*/ 1476964 h 3769466"/>
              <a:gd name="connsiteX876" fmla="*/ 154528 w 2385355"/>
              <a:gd name="connsiteY876" fmla="*/ 1451025 h 3769466"/>
              <a:gd name="connsiteX877" fmla="*/ 101718 w 2385355"/>
              <a:gd name="connsiteY877" fmla="*/ 1404334 h 3769466"/>
              <a:gd name="connsiteX878" fmla="*/ 80594 w 2385355"/>
              <a:gd name="connsiteY878" fmla="*/ 1388771 h 3769466"/>
              <a:gd name="connsiteX879" fmla="*/ 80594 w 2385355"/>
              <a:gd name="connsiteY879" fmla="*/ 1331704 h 3769466"/>
              <a:gd name="connsiteX880" fmla="*/ 101718 w 2385355"/>
              <a:gd name="connsiteY880" fmla="*/ 1321328 h 3769466"/>
              <a:gd name="connsiteX881" fmla="*/ 2300548 w 2385355"/>
              <a:gd name="connsiteY881" fmla="*/ 1321307 h 3769466"/>
              <a:gd name="connsiteX882" fmla="*/ 2321213 w 2385355"/>
              <a:gd name="connsiteY882" fmla="*/ 1331639 h 3769466"/>
              <a:gd name="connsiteX883" fmla="*/ 2321213 w 2385355"/>
              <a:gd name="connsiteY883" fmla="*/ 1383301 h 3769466"/>
              <a:gd name="connsiteX884" fmla="*/ 2300548 w 2385355"/>
              <a:gd name="connsiteY884" fmla="*/ 1398799 h 3769466"/>
              <a:gd name="connsiteX885" fmla="*/ 2248886 w 2385355"/>
              <a:gd name="connsiteY885" fmla="*/ 1450461 h 3769466"/>
              <a:gd name="connsiteX886" fmla="*/ 2274717 w 2385355"/>
              <a:gd name="connsiteY886" fmla="*/ 1476292 h 3769466"/>
              <a:gd name="connsiteX887" fmla="*/ 2290216 w 2385355"/>
              <a:gd name="connsiteY887" fmla="*/ 1471125 h 3769466"/>
              <a:gd name="connsiteX888" fmla="*/ 2290216 w 2385355"/>
              <a:gd name="connsiteY888" fmla="*/ 1460793 h 3769466"/>
              <a:gd name="connsiteX889" fmla="*/ 2285049 w 2385355"/>
              <a:gd name="connsiteY889" fmla="*/ 1434962 h 3769466"/>
              <a:gd name="connsiteX890" fmla="*/ 2305714 w 2385355"/>
              <a:gd name="connsiteY890" fmla="*/ 1434962 h 3769466"/>
              <a:gd name="connsiteX891" fmla="*/ 2305714 w 2385355"/>
              <a:gd name="connsiteY891" fmla="*/ 1491790 h 3769466"/>
              <a:gd name="connsiteX892" fmla="*/ 2228222 w 2385355"/>
              <a:gd name="connsiteY892" fmla="*/ 1445295 h 3769466"/>
              <a:gd name="connsiteX893" fmla="*/ 2254053 w 2385355"/>
              <a:gd name="connsiteY893" fmla="*/ 1367802 h 3769466"/>
              <a:gd name="connsiteX894" fmla="*/ 2300548 w 2385355"/>
              <a:gd name="connsiteY894" fmla="*/ 1321307 h 3769466"/>
              <a:gd name="connsiteX895" fmla="*/ 233040 w 2385355"/>
              <a:gd name="connsiteY895" fmla="*/ 1258355 h 3769466"/>
              <a:gd name="connsiteX896" fmla="*/ 251767 w 2385355"/>
              <a:gd name="connsiteY896" fmla="*/ 1269327 h 3769466"/>
              <a:gd name="connsiteX897" fmla="*/ 241435 w 2385355"/>
              <a:gd name="connsiteY897" fmla="*/ 1316140 h 3769466"/>
              <a:gd name="connsiteX898" fmla="*/ 225936 w 2385355"/>
              <a:gd name="connsiteY898" fmla="*/ 1300535 h 3769466"/>
              <a:gd name="connsiteX899" fmla="*/ 231102 w 2385355"/>
              <a:gd name="connsiteY899" fmla="*/ 1295334 h 3769466"/>
              <a:gd name="connsiteX900" fmla="*/ 231102 w 2385355"/>
              <a:gd name="connsiteY900" fmla="*/ 1279730 h 3769466"/>
              <a:gd name="connsiteX901" fmla="*/ 215604 w 2385355"/>
              <a:gd name="connsiteY901" fmla="*/ 1274528 h 3769466"/>
              <a:gd name="connsiteX902" fmla="*/ 194939 w 2385355"/>
              <a:gd name="connsiteY902" fmla="*/ 1310938 h 3769466"/>
              <a:gd name="connsiteX903" fmla="*/ 246601 w 2385355"/>
              <a:gd name="connsiteY903" fmla="*/ 1347349 h 3769466"/>
              <a:gd name="connsiteX904" fmla="*/ 267265 w 2385355"/>
              <a:gd name="connsiteY904" fmla="*/ 1368155 h 3769466"/>
              <a:gd name="connsiteX905" fmla="*/ 267265 w 2385355"/>
              <a:gd name="connsiteY905" fmla="*/ 1430573 h 3769466"/>
              <a:gd name="connsiteX906" fmla="*/ 246601 w 2385355"/>
              <a:gd name="connsiteY906" fmla="*/ 1446177 h 3769466"/>
              <a:gd name="connsiteX907" fmla="*/ 200105 w 2385355"/>
              <a:gd name="connsiteY907" fmla="*/ 1399364 h 3769466"/>
              <a:gd name="connsiteX908" fmla="*/ 169108 w 2385355"/>
              <a:gd name="connsiteY908" fmla="*/ 1316140 h 3769466"/>
              <a:gd name="connsiteX909" fmla="*/ 233040 w 2385355"/>
              <a:gd name="connsiteY909" fmla="*/ 1258355 h 3769466"/>
              <a:gd name="connsiteX910" fmla="*/ 2197066 w 2385355"/>
              <a:gd name="connsiteY910" fmla="*/ 1257757 h 3769466"/>
              <a:gd name="connsiteX911" fmla="*/ 2232584 w 2385355"/>
              <a:gd name="connsiteY911" fmla="*/ 1311505 h 3769466"/>
              <a:gd name="connsiteX912" fmla="*/ 2201587 w 2385355"/>
              <a:gd name="connsiteY912" fmla="*/ 1394393 h 3769466"/>
              <a:gd name="connsiteX913" fmla="*/ 2155091 w 2385355"/>
              <a:gd name="connsiteY913" fmla="*/ 1446198 h 3769466"/>
              <a:gd name="connsiteX914" fmla="*/ 2134427 w 2385355"/>
              <a:gd name="connsiteY914" fmla="*/ 1430657 h 3769466"/>
              <a:gd name="connsiteX915" fmla="*/ 2134427 w 2385355"/>
              <a:gd name="connsiteY915" fmla="*/ 1368491 h 3769466"/>
              <a:gd name="connsiteX916" fmla="*/ 2155091 w 2385355"/>
              <a:gd name="connsiteY916" fmla="*/ 1347769 h 3769466"/>
              <a:gd name="connsiteX917" fmla="*/ 2206753 w 2385355"/>
              <a:gd name="connsiteY917" fmla="*/ 1311505 h 3769466"/>
              <a:gd name="connsiteX918" fmla="*/ 2186088 w 2385355"/>
              <a:gd name="connsiteY918" fmla="*/ 1275242 h 3769466"/>
              <a:gd name="connsiteX919" fmla="*/ 2170590 w 2385355"/>
              <a:gd name="connsiteY919" fmla="*/ 1280422 h 3769466"/>
              <a:gd name="connsiteX920" fmla="*/ 2170590 w 2385355"/>
              <a:gd name="connsiteY920" fmla="*/ 1295964 h 3769466"/>
              <a:gd name="connsiteX921" fmla="*/ 2175756 w 2385355"/>
              <a:gd name="connsiteY921" fmla="*/ 1301144 h 3769466"/>
              <a:gd name="connsiteX922" fmla="*/ 2160257 w 2385355"/>
              <a:gd name="connsiteY922" fmla="*/ 1316686 h 3769466"/>
              <a:gd name="connsiteX923" fmla="*/ 2149925 w 2385355"/>
              <a:gd name="connsiteY923" fmla="*/ 1270061 h 3769466"/>
              <a:gd name="connsiteX924" fmla="*/ 2197066 w 2385355"/>
              <a:gd name="connsiteY924" fmla="*/ 1257757 h 3769466"/>
              <a:gd name="connsiteX925" fmla="*/ 2283112 w 2385355"/>
              <a:gd name="connsiteY925" fmla="*/ 1129386 h 3769466"/>
              <a:gd name="connsiteX926" fmla="*/ 2300547 w 2385355"/>
              <a:gd name="connsiteY926" fmla="*/ 1139779 h 3769466"/>
              <a:gd name="connsiteX927" fmla="*/ 2326378 w 2385355"/>
              <a:gd name="connsiteY927" fmla="*/ 1212530 h 3769466"/>
              <a:gd name="connsiteX928" fmla="*/ 2321212 w 2385355"/>
              <a:gd name="connsiteY928" fmla="*/ 1259299 h 3769466"/>
              <a:gd name="connsiteX929" fmla="*/ 2269551 w 2385355"/>
              <a:gd name="connsiteY929" fmla="*/ 1285282 h 3769466"/>
              <a:gd name="connsiteX930" fmla="*/ 2259218 w 2385355"/>
              <a:gd name="connsiteY930" fmla="*/ 1269692 h 3769466"/>
              <a:gd name="connsiteX931" fmla="*/ 2217889 w 2385355"/>
              <a:gd name="connsiteY931" fmla="*/ 1228120 h 3769466"/>
              <a:gd name="connsiteX932" fmla="*/ 2202390 w 2385355"/>
              <a:gd name="connsiteY932" fmla="*/ 1222923 h 3769466"/>
              <a:gd name="connsiteX933" fmla="*/ 2166227 w 2385355"/>
              <a:gd name="connsiteY933" fmla="*/ 1228120 h 3769466"/>
              <a:gd name="connsiteX934" fmla="*/ 2155895 w 2385355"/>
              <a:gd name="connsiteY934" fmla="*/ 1228120 h 3769466"/>
              <a:gd name="connsiteX935" fmla="*/ 2135230 w 2385355"/>
              <a:gd name="connsiteY935" fmla="*/ 1222923 h 3769466"/>
              <a:gd name="connsiteX936" fmla="*/ 2130064 w 2385355"/>
              <a:gd name="connsiteY936" fmla="*/ 1207334 h 3769466"/>
              <a:gd name="connsiteX937" fmla="*/ 2135230 w 2385355"/>
              <a:gd name="connsiteY937" fmla="*/ 1191744 h 3769466"/>
              <a:gd name="connsiteX938" fmla="*/ 2155895 w 2385355"/>
              <a:gd name="connsiteY938" fmla="*/ 1186547 h 3769466"/>
              <a:gd name="connsiteX939" fmla="*/ 2166227 w 2385355"/>
              <a:gd name="connsiteY939" fmla="*/ 1191744 h 3769466"/>
              <a:gd name="connsiteX940" fmla="*/ 2202390 w 2385355"/>
              <a:gd name="connsiteY940" fmla="*/ 1191744 h 3769466"/>
              <a:gd name="connsiteX941" fmla="*/ 2217889 w 2385355"/>
              <a:gd name="connsiteY941" fmla="*/ 1186547 h 3769466"/>
              <a:gd name="connsiteX942" fmla="*/ 2259218 w 2385355"/>
              <a:gd name="connsiteY942" fmla="*/ 1150172 h 3769466"/>
              <a:gd name="connsiteX943" fmla="*/ 2269551 w 2385355"/>
              <a:gd name="connsiteY943" fmla="*/ 1134582 h 3769466"/>
              <a:gd name="connsiteX944" fmla="*/ 2283112 w 2385355"/>
              <a:gd name="connsiteY944" fmla="*/ 1129386 h 3769466"/>
              <a:gd name="connsiteX945" fmla="*/ 119061 w 2385355"/>
              <a:gd name="connsiteY945" fmla="*/ 1129386 h 3769466"/>
              <a:gd name="connsiteX946" fmla="*/ 132772 w 2385355"/>
              <a:gd name="connsiteY946" fmla="*/ 1134583 h 3769466"/>
              <a:gd name="connsiteX947" fmla="*/ 143220 w 2385355"/>
              <a:gd name="connsiteY947" fmla="*/ 1144976 h 3769466"/>
              <a:gd name="connsiteX948" fmla="*/ 185008 w 2385355"/>
              <a:gd name="connsiteY948" fmla="*/ 1191745 h 3769466"/>
              <a:gd name="connsiteX949" fmla="*/ 200679 w 2385355"/>
              <a:gd name="connsiteY949" fmla="*/ 1196941 h 3769466"/>
              <a:gd name="connsiteX950" fmla="*/ 237244 w 2385355"/>
              <a:gd name="connsiteY950" fmla="*/ 1191745 h 3769466"/>
              <a:gd name="connsiteX951" fmla="*/ 247691 w 2385355"/>
              <a:gd name="connsiteY951" fmla="*/ 1186548 h 3769466"/>
              <a:gd name="connsiteX952" fmla="*/ 268585 w 2385355"/>
              <a:gd name="connsiteY952" fmla="*/ 1196941 h 3769466"/>
              <a:gd name="connsiteX953" fmla="*/ 273808 w 2385355"/>
              <a:gd name="connsiteY953" fmla="*/ 1207334 h 3769466"/>
              <a:gd name="connsiteX954" fmla="*/ 268585 w 2385355"/>
              <a:gd name="connsiteY954" fmla="*/ 1222924 h 3769466"/>
              <a:gd name="connsiteX955" fmla="*/ 247691 w 2385355"/>
              <a:gd name="connsiteY955" fmla="*/ 1233317 h 3769466"/>
              <a:gd name="connsiteX956" fmla="*/ 237244 w 2385355"/>
              <a:gd name="connsiteY956" fmla="*/ 1222924 h 3769466"/>
              <a:gd name="connsiteX957" fmla="*/ 200679 w 2385355"/>
              <a:gd name="connsiteY957" fmla="*/ 1222924 h 3769466"/>
              <a:gd name="connsiteX958" fmla="*/ 185008 w 2385355"/>
              <a:gd name="connsiteY958" fmla="*/ 1228120 h 3769466"/>
              <a:gd name="connsiteX959" fmla="*/ 143220 w 2385355"/>
              <a:gd name="connsiteY959" fmla="*/ 1269692 h 3769466"/>
              <a:gd name="connsiteX960" fmla="*/ 132772 w 2385355"/>
              <a:gd name="connsiteY960" fmla="*/ 1280086 h 3769466"/>
              <a:gd name="connsiteX961" fmla="*/ 80537 w 2385355"/>
              <a:gd name="connsiteY961" fmla="*/ 1254103 h 3769466"/>
              <a:gd name="connsiteX962" fmla="*/ 75313 w 2385355"/>
              <a:gd name="connsiteY962" fmla="*/ 1212531 h 3769466"/>
              <a:gd name="connsiteX963" fmla="*/ 101431 w 2385355"/>
              <a:gd name="connsiteY963" fmla="*/ 1139779 h 3769466"/>
              <a:gd name="connsiteX964" fmla="*/ 119061 w 2385355"/>
              <a:gd name="connsiteY964" fmla="*/ 1129386 h 3769466"/>
              <a:gd name="connsiteX965" fmla="*/ 2155270 w 2385355"/>
              <a:gd name="connsiteY965" fmla="*/ 974521 h 3769466"/>
              <a:gd name="connsiteX966" fmla="*/ 2196957 w 2385355"/>
              <a:gd name="connsiteY966" fmla="*/ 1021334 h 3769466"/>
              <a:gd name="connsiteX967" fmla="*/ 2228221 w 2385355"/>
              <a:gd name="connsiteY967" fmla="*/ 1104558 h 3769466"/>
              <a:gd name="connsiteX968" fmla="*/ 2150059 w 2385355"/>
              <a:gd name="connsiteY968" fmla="*/ 1151371 h 3769466"/>
              <a:gd name="connsiteX969" fmla="*/ 2160481 w 2385355"/>
              <a:gd name="connsiteY969" fmla="*/ 1099356 h 3769466"/>
              <a:gd name="connsiteX970" fmla="*/ 2176113 w 2385355"/>
              <a:gd name="connsiteY970" fmla="*/ 1114961 h 3769466"/>
              <a:gd name="connsiteX971" fmla="*/ 2170903 w 2385355"/>
              <a:gd name="connsiteY971" fmla="*/ 1125364 h 3769466"/>
              <a:gd name="connsiteX972" fmla="*/ 2170903 w 2385355"/>
              <a:gd name="connsiteY972" fmla="*/ 1135767 h 3769466"/>
              <a:gd name="connsiteX973" fmla="*/ 2186535 w 2385355"/>
              <a:gd name="connsiteY973" fmla="*/ 1140968 h 3769466"/>
              <a:gd name="connsiteX974" fmla="*/ 2212589 w 2385355"/>
              <a:gd name="connsiteY974" fmla="*/ 1104558 h 3769466"/>
              <a:gd name="connsiteX975" fmla="*/ 2155270 w 2385355"/>
              <a:gd name="connsiteY975" fmla="*/ 1068147 h 3769466"/>
              <a:gd name="connsiteX976" fmla="*/ 2134427 w 2385355"/>
              <a:gd name="connsiteY976" fmla="*/ 1047341 h 3769466"/>
              <a:gd name="connsiteX977" fmla="*/ 2134427 w 2385355"/>
              <a:gd name="connsiteY977" fmla="*/ 984924 h 3769466"/>
              <a:gd name="connsiteX978" fmla="*/ 2155270 w 2385355"/>
              <a:gd name="connsiteY978" fmla="*/ 974521 h 3769466"/>
              <a:gd name="connsiteX979" fmla="*/ 246600 w 2385355"/>
              <a:gd name="connsiteY979" fmla="*/ 970137 h 3769466"/>
              <a:gd name="connsiteX980" fmla="*/ 267264 w 2385355"/>
              <a:gd name="connsiteY980" fmla="*/ 985679 h 3769466"/>
              <a:gd name="connsiteX981" fmla="*/ 267264 w 2385355"/>
              <a:gd name="connsiteY981" fmla="*/ 1047845 h 3769466"/>
              <a:gd name="connsiteX982" fmla="*/ 246600 w 2385355"/>
              <a:gd name="connsiteY982" fmla="*/ 1068567 h 3769466"/>
              <a:gd name="connsiteX983" fmla="*/ 194938 w 2385355"/>
              <a:gd name="connsiteY983" fmla="*/ 1104830 h 3769466"/>
              <a:gd name="connsiteX984" fmla="*/ 215603 w 2385355"/>
              <a:gd name="connsiteY984" fmla="*/ 1141094 h 3769466"/>
              <a:gd name="connsiteX985" fmla="*/ 231101 w 2385355"/>
              <a:gd name="connsiteY985" fmla="*/ 1135913 h 3769466"/>
              <a:gd name="connsiteX986" fmla="*/ 231101 w 2385355"/>
              <a:gd name="connsiteY986" fmla="*/ 1125552 h 3769466"/>
              <a:gd name="connsiteX987" fmla="*/ 225935 w 2385355"/>
              <a:gd name="connsiteY987" fmla="*/ 1115191 h 3769466"/>
              <a:gd name="connsiteX988" fmla="*/ 241434 w 2385355"/>
              <a:gd name="connsiteY988" fmla="*/ 1099650 h 3769466"/>
              <a:gd name="connsiteX989" fmla="*/ 251766 w 2385355"/>
              <a:gd name="connsiteY989" fmla="*/ 1151455 h 3769466"/>
              <a:gd name="connsiteX990" fmla="*/ 174274 w 2385355"/>
              <a:gd name="connsiteY990" fmla="*/ 1104830 h 3769466"/>
              <a:gd name="connsiteX991" fmla="*/ 246600 w 2385355"/>
              <a:gd name="connsiteY991" fmla="*/ 970137 h 3769466"/>
              <a:gd name="connsiteX992" fmla="*/ 136825 w 2385355"/>
              <a:gd name="connsiteY992" fmla="*/ 926168 h 3769466"/>
              <a:gd name="connsiteX993" fmla="*/ 174779 w 2385355"/>
              <a:gd name="connsiteY993" fmla="*/ 979767 h 3769466"/>
              <a:gd name="connsiteX994" fmla="*/ 148604 w 2385355"/>
              <a:gd name="connsiteY994" fmla="*/ 1052093 h 3769466"/>
              <a:gd name="connsiteX995" fmla="*/ 101489 w 2385355"/>
              <a:gd name="connsiteY995" fmla="*/ 1098588 h 3769466"/>
              <a:gd name="connsiteX996" fmla="*/ 80548 w 2385355"/>
              <a:gd name="connsiteY996" fmla="*/ 1088256 h 3769466"/>
              <a:gd name="connsiteX997" fmla="*/ 80548 w 2385355"/>
              <a:gd name="connsiteY997" fmla="*/ 1036594 h 3769466"/>
              <a:gd name="connsiteX998" fmla="*/ 101489 w 2385355"/>
              <a:gd name="connsiteY998" fmla="*/ 1021096 h 3769466"/>
              <a:gd name="connsiteX999" fmla="*/ 153839 w 2385355"/>
              <a:gd name="connsiteY999" fmla="*/ 974601 h 3769466"/>
              <a:gd name="connsiteX1000" fmla="*/ 127664 w 2385355"/>
              <a:gd name="connsiteY1000" fmla="*/ 948770 h 3769466"/>
              <a:gd name="connsiteX1001" fmla="*/ 111959 w 2385355"/>
              <a:gd name="connsiteY1001" fmla="*/ 953936 h 3769466"/>
              <a:gd name="connsiteX1002" fmla="*/ 111959 w 2385355"/>
              <a:gd name="connsiteY1002" fmla="*/ 964268 h 3769466"/>
              <a:gd name="connsiteX1003" fmla="*/ 117194 w 2385355"/>
              <a:gd name="connsiteY1003" fmla="*/ 984933 h 3769466"/>
              <a:gd name="connsiteX1004" fmla="*/ 96254 w 2385355"/>
              <a:gd name="connsiteY1004" fmla="*/ 984933 h 3769466"/>
              <a:gd name="connsiteX1005" fmla="*/ 91019 w 2385355"/>
              <a:gd name="connsiteY1005" fmla="*/ 938437 h 3769466"/>
              <a:gd name="connsiteX1006" fmla="*/ 136825 w 2385355"/>
              <a:gd name="connsiteY1006" fmla="*/ 926168 h 3769466"/>
              <a:gd name="connsiteX1007" fmla="*/ 2286543 w 2385355"/>
              <a:gd name="connsiteY1007" fmla="*/ 924473 h 3769466"/>
              <a:gd name="connsiteX1008" fmla="*/ 2305439 w 2385355"/>
              <a:gd name="connsiteY1008" fmla="*/ 933271 h 3769466"/>
              <a:gd name="connsiteX1009" fmla="*/ 2305439 w 2385355"/>
              <a:gd name="connsiteY1009" fmla="*/ 990099 h 3769466"/>
              <a:gd name="connsiteX1010" fmla="*/ 2289733 w 2385355"/>
              <a:gd name="connsiteY1010" fmla="*/ 964268 h 3769466"/>
              <a:gd name="connsiteX1011" fmla="*/ 2289733 w 2385355"/>
              <a:gd name="connsiteY1011" fmla="*/ 953936 h 3769466"/>
              <a:gd name="connsiteX1012" fmla="*/ 2274028 w 2385355"/>
              <a:gd name="connsiteY1012" fmla="*/ 948770 h 3769466"/>
              <a:gd name="connsiteX1013" fmla="*/ 2247853 w 2385355"/>
              <a:gd name="connsiteY1013" fmla="*/ 974601 h 3769466"/>
              <a:gd name="connsiteX1014" fmla="*/ 2300203 w 2385355"/>
              <a:gd name="connsiteY1014" fmla="*/ 1021096 h 3769466"/>
              <a:gd name="connsiteX1015" fmla="*/ 2321144 w 2385355"/>
              <a:gd name="connsiteY1015" fmla="*/ 1041761 h 3769466"/>
              <a:gd name="connsiteX1016" fmla="*/ 2321144 w 2385355"/>
              <a:gd name="connsiteY1016" fmla="*/ 1093422 h 3769466"/>
              <a:gd name="connsiteX1017" fmla="*/ 2300203 w 2385355"/>
              <a:gd name="connsiteY1017" fmla="*/ 1103754 h 3769466"/>
              <a:gd name="connsiteX1018" fmla="*/ 2258323 w 2385355"/>
              <a:gd name="connsiteY1018" fmla="*/ 1062425 h 3769466"/>
              <a:gd name="connsiteX1019" fmla="*/ 2226913 w 2385355"/>
              <a:gd name="connsiteY1019" fmla="*/ 974601 h 3769466"/>
              <a:gd name="connsiteX1020" fmla="*/ 2286543 w 2385355"/>
              <a:gd name="connsiteY1020" fmla="*/ 924473 h 3769466"/>
              <a:gd name="connsiteX1021" fmla="*/ 216349 w 2385355"/>
              <a:gd name="connsiteY1021" fmla="*/ 777369 h 3769466"/>
              <a:gd name="connsiteX1022" fmla="*/ 237244 w 2385355"/>
              <a:gd name="connsiteY1022" fmla="*/ 792958 h 3769466"/>
              <a:gd name="connsiteX1023" fmla="*/ 268585 w 2385355"/>
              <a:gd name="connsiteY1023" fmla="*/ 844924 h 3769466"/>
              <a:gd name="connsiteX1024" fmla="*/ 268585 w 2385355"/>
              <a:gd name="connsiteY1024" fmla="*/ 881299 h 3769466"/>
              <a:gd name="connsiteX1025" fmla="*/ 232020 w 2385355"/>
              <a:gd name="connsiteY1025" fmla="*/ 938461 h 3769466"/>
              <a:gd name="connsiteX1026" fmla="*/ 216349 w 2385355"/>
              <a:gd name="connsiteY1026" fmla="*/ 954051 h 3769466"/>
              <a:gd name="connsiteX1027" fmla="*/ 205902 w 2385355"/>
              <a:gd name="connsiteY1027" fmla="*/ 943658 h 3769466"/>
              <a:gd name="connsiteX1028" fmla="*/ 195455 w 2385355"/>
              <a:gd name="connsiteY1028" fmla="*/ 912478 h 3769466"/>
              <a:gd name="connsiteX1029" fmla="*/ 122325 w 2385355"/>
              <a:gd name="connsiteY1029" fmla="*/ 881299 h 3769466"/>
              <a:gd name="connsiteX1030" fmla="*/ 106655 w 2385355"/>
              <a:gd name="connsiteY1030" fmla="*/ 886496 h 3769466"/>
              <a:gd name="connsiteX1031" fmla="*/ 80537 w 2385355"/>
              <a:gd name="connsiteY1031" fmla="*/ 881299 h 3769466"/>
              <a:gd name="connsiteX1032" fmla="*/ 80537 w 2385355"/>
              <a:gd name="connsiteY1032" fmla="*/ 850120 h 3769466"/>
              <a:gd name="connsiteX1033" fmla="*/ 106655 w 2385355"/>
              <a:gd name="connsiteY1033" fmla="*/ 844924 h 3769466"/>
              <a:gd name="connsiteX1034" fmla="*/ 122325 w 2385355"/>
              <a:gd name="connsiteY1034" fmla="*/ 850120 h 3769466"/>
              <a:gd name="connsiteX1035" fmla="*/ 195455 w 2385355"/>
              <a:gd name="connsiteY1035" fmla="*/ 818941 h 3769466"/>
              <a:gd name="connsiteX1036" fmla="*/ 211126 w 2385355"/>
              <a:gd name="connsiteY1036" fmla="*/ 787762 h 3769466"/>
              <a:gd name="connsiteX1037" fmla="*/ 216349 w 2385355"/>
              <a:gd name="connsiteY1037" fmla="*/ 777369 h 3769466"/>
              <a:gd name="connsiteX1038" fmla="*/ 2185938 w 2385355"/>
              <a:gd name="connsiteY1038" fmla="*/ 777368 h 3769466"/>
              <a:gd name="connsiteX1039" fmla="*/ 2196341 w 2385355"/>
              <a:gd name="connsiteY1039" fmla="*/ 787838 h 3769466"/>
              <a:gd name="connsiteX1040" fmla="*/ 2211946 w 2385355"/>
              <a:gd name="connsiteY1040" fmla="*/ 819248 h 3769466"/>
              <a:gd name="connsiteX1041" fmla="*/ 2279565 w 2385355"/>
              <a:gd name="connsiteY1041" fmla="*/ 850659 h 3769466"/>
              <a:gd name="connsiteX1042" fmla="*/ 2295169 w 2385355"/>
              <a:gd name="connsiteY1042" fmla="*/ 850659 h 3769466"/>
              <a:gd name="connsiteX1043" fmla="*/ 2321177 w 2385355"/>
              <a:gd name="connsiteY1043" fmla="*/ 850659 h 3769466"/>
              <a:gd name="connsiteX1044" fmla="*/ 2321177 w 2385355"/>
              <a:gd name="connsiteY1044" fmla="*/ 882069 h 3769466"/>
              <a:gd name="connsiteX1045" fmla="*/ 2295169 w 2385355"/>
              <a:gd name="connsiteY1045" fmla="*/ 882069 h 3769466"/>
              <a:gd name="connsiteX1046" fmla="*/ 2279565 w 2385355"/>
              <a:gd name="connsiteY1046" fmla="*/ 882069 h 3769466"/>
              <a:gd name="connsiteX1047" fmla="*/ 2211946 w 2385355"/>
              <a:gd name="connsiteY1047" fmla="*/ 913479 h 3769466"/>
              <a:gd name="connsiteX1048" fmla="*/ 2196341 w 2385355"/>
              <a:gd name="connsiteY1048" fmla="*/ 944889 h 3769466"/>
              <a:gd name="connsiteX1049" fmla="*/ 2185938 w 2385355"/>
              <a:gd name="connsiteY1049" fmla="*/ 955359 h 3769466"/>
              <a:gd name="connsiteX1050" fmla="*/ 2133923 w 2385355"/>
              <a:gd name="connsiteY1050" fmla="*/ 845424 h 3769466"/>
              <a:gd name="connsiteX1051" fmla="*/ 2170334 w 2385355"/>
              <a:gd name="connsiteY1051" fmla="*/ 793073 h 3769466"/>
              <a:gd name="connsiteX1052" fmla="*/ 2185938 w 2385355"/>
              <a:gd name="connsiteY1052" fmla="*/ 777368 h 3769466"/>
              <a:gd name="connsiteX1053" fmla="*/ 85216 w 2385355"/>
              <a:gd name="connsiteY1053" fmla="*/ 632251 h 3769466"/>
              <a:gd name="connsiteX1054" fmla="*/ 101719 w 2385355"/>
              <a:gd name="connsiteY1054" fmla="*/ 632901 h 3769466"/>
              <a:gd name="connsiteX1055" fmla="*/ 175652 w 2385355"/>
              <a:gd name="connsiteY1055" fmla="*/ 762938 h 3769466"/>
              <a:gd name="connsiteX1056" fmla="*/ 96438 w 2385355"/>
              <a:gd name="connsiteY1056" fmla="*/ 799349 h 3769466"/>
              <a:gd name="connsiteX1057" fmla="*/ 96438 w 2385355"/>
              <a:gd name="connsiteY1057" fmla="*/ 747334 h 3769466"/>
              <a:gd name="connsiteX1058" fmla="*/ 117561 w 2385355"/>
              <a:gd name="connsiteY1058" fmla="*/ 752535 h 3769466"/>
              <a:gd name="connsiteX1059" fmla="*/ 112281 w 2385355"/>
              <a:gd name="connsiteY1059" fmla="*/ 773341 h 3769466"/>
              <a:gd name="connsiteX1060" fmla="*/ 112281 w 2385355"/>
              <a:gd name="connsiteY1060" fmla="*/ 778543 h 3769466"/>
              <a:gd name="connsiteX1061" fmla="*/ 128123 w 2385355"/>
              <a:gd name="connsiteY1061" fmla="*/ 788946 h 3769466"/>
              <a:gd name="connsiteX1062" fmla="*/ 154528 w 2385355"/>
              <a:gd name="connsiteY1062" fmla="*/ 762938 h 3769466"/>
              <a:gd name="connsiteX1063" fmla="*/ 101719 w 2385355"/>
              <a:gd name="connsiteY1063" fmla="*/ 716125 h 3769466"/>
              <a:gd name="connsiteX1064" fmla="*/ 80595 w 2385355"/>
              <a:gd name="connsiteY1064" fmla="*/ 695319 h 3769466"/>
              <a:gd name="connsiteX1065" fmla="*/ 80595 w 2385355"/>
              <a:gd name="connsiteY1065" fmla="*/ 643304 h 3769466"/>
              <a:gd name="connsiteX1066" fmla="*/ 85216 w 2385355"/>
              <a:gd name="connsiteY1066" fmla="*/ 632251 h 3769466"/>
              <a:gd name="connsiteX1067" fmla="*/ 2316692 w 2385355"/>
              <a:gd name="connsiteY1067" fmla="*/ 632226 h 3769466"/>
              <a:gd name="connsiteX1068" fmla="*/ 2321212 w 2385355"/>
              <a:gd name="connsiteY1068" fmla="*/ 643251 h 3769466"/>
              <a:gd name="connsiteX1069" fmla="*/ 2321212 w 2385355"/>
              <a:gd name="connsiteY1069" fmla="*/ 689941 h 3769466"/>
              <a:gd name="connsiteX1070" fmla="*/ 2300547 w 2385355"/>
              <a:gd name="connsiteY1070" fmla="*/ 710693 h 3769466"/>
              <a:gd name="connsiteX1071" fmla="*/ 2248886 w 2385355"/>
              <a:gd name="connsiteY1071" fmla="*/ 757384 h 3769466"/>
              <a:gd name="connsiteX1072" fmla="*/ 2274717 w 2385355"/>
              <a:gd name="connsiteY1072" fmla="*/ 788511 h 3769466"/>
              <a:gd name="connsiteX1073" fmla="*/ 2290215 w 2385355"/>
              <a:gd name="connsiteY1073" fmla="*/ 778135 h 3769466"/>
              <a:gd name="connsiteX1074" fmla="*/ 2290215 w 2385355"/>
              <a:gd name="connsiteY1074" fmla="*/ 767759 h 3769466"/>
              <a:gd name="connsiteX1075" fmla="*/ 2290215 w 2385355"/>
              <a:gd name="connsiteY1075" fmla="*/ 752196 h 3769466"/>
              <a:gd name="connsiteX1076" fmla="*/ 2305714 w 2385355"/>
              <a:gd name="connsiteY1076" fmla="*/ 747008 h 3769466"/>
              <a:gd name="connsiteX1077" fmla="*/ 2305714 w 2385355"/>
              <a:gd name="connsiteY1077" fmla="*/ 804074 h 3769466"/>
              <a:gd name="connsiteX1078" fmla="*/ 2228221 w 2385355"/>
              <a:gd name="connsiteY1078" fmla="*/ 757384 h 3769466"/>
              <a:gd name="connsiteX1079" fmla="*/ 2254052 w 2385355"/>
              <a:gd name="connsiteY1079" fmla="*/ 674378 h 3769466"/>
              <a:gd name="connsiteX1080" fmla="*/ 2300547 w 2385355"/>
              <a:gd name="connsiteY1080" fmla="*/ 632875 h 3769466"/>
              <a:gd name="connsiteX1081" fmla="*/ 2316692 w 2385355"/>
              <a:gd name="connsiteY1081" fmla="*/ 632226 h 3769466"/>
              <a:gd name="connsiteX1082" fmla="*/ 2197067 w 2385355"/>
              <a:gd name="connsiteY1082" fmla="*/ 570517 h 3769466"/>
              <a:gd name="connsiteX1083" fmla="*/ 2232584 w 2385355"/>
              <a:gd name="connsiteY1083" fmla="*/ 623699 h 3769466"/>
              <a:gd name="connsiteX1084" fmla="*/ 2196421 w 2385355"/>
              <a:gd name="connsiteY1084" fmla="*/ 705714 h 3769466"/>
              <a:gd name="connsiteX1085" fmla="*/ 2155092 w 2385355"/>
              <a:gd name="connsiteY1085" fmla="*/ 756974 h 3769466"/>
              <a:gd name="connsiteX1086" fmla="*/ 2134427 w 2385355"/>
              <a:gd name="connsiteY1086" fmla="*/ 741596 h 3769466"/>
              <a:gd name="connsiteX1087" fmla="*/ 2134427 w 2385355"/>
              <a:gd name="connsiteY1087" fmla="*/ 680085 h 3769466"/>
              <a:gd name="connsiteX1088" fmla="*/ 2155092 w 2385355"/>
              <a:gd name="connsiteY1088" fmla="*/ 664707 h 3769466"/>
              <a:gd name="connsiteX1089" fmla="*/ 2206753 w 2385355"/>
              <a:gd name="connsiteY1089" fmla="*/ 618573 h 3769466"/>
              <a:gd name="connsiteX1090" fmla="*/ 2186089 w 2385355"/>
              <a:gd name="connsiteY1090" fmla="*/ 587817 h 3769466"/>
              <a:gd name="connsiteX1091" fmla="*/ 2170590 w 2385355"/>
              <a:gd name="connsiteY1091" fmla="*/ 592943 h 3769466"/>
              <a:gd name="connsiteX1092" fmla="*/ 2170590 w 2385355"/>
              <a:gd name="connsiteY1092" fmla="*/ 603195 h 3769466"/>
              <a:gd name="connsiteX1093" fmla="*/ 2175756 w 2385355"/>
              <a:gd name="connsiteY1093" fmla="*/ 613447 h 3769466"/>
              <a:gd name="connsiteX1094" fmla="*/ 2160258 w 2385355"/>
              <a:gd name="connsiteY1094" fmla="*/ 628825 h 3769466"/>
              <a:gd name="connsiteX1095" fmla="*/ 2149926 w 2385355"/>
              <a:gd name="connsiteY1095" fmla="*/ 582691 h 3769466"/>
              <a:gd name="connsiteX1096" fmla="*/ 2197067 w 2385355"/>
              <a:gd name="connsiteY1096" fmla="*/ 570517 h 3769466"/>
              <a:gd name="connsiteX1097" fmla="*/ 233039 w 2385355"/>
              <a:gd name="connsiteY1097" fmla="*/ 566753 h 3769466"/>
              <a:gd name="connsiteX1098" fmla="*/ 251766 w 2385355"/>
              <a:gd name="connsiteY1098" fmla="*/ 577565 h 3769466"/>
              <a:gd name="connsiteX1099" fmla="*/ 241434 w 2385355"/>
              <a:gd name="connsiteY1099" fmla="*/ 623699 h 3769466"/>
              <a:gd name="connsiteX1100" fmla="*/ 225936 w 2385355"/>
              <a:gd name="connsiteY1100" fmla="*/ 608321 h 3769466"/>
              <a:gd name="connsiteX1101" fmla="*/ 231102 w 2385355"/>
              <a:gd name="connsiteY1101" fmla="*/ 603195 h 3769466"/>
              <a:gd name="connsiteX1102" fmla="*/ 231102 w 2385355"/>
              <a:gd name="connsiteY1102" fmla="*/ 592943 h 3769466"/>
              <a:gd name="connsiteX1103" fmla="*/ 215603 w 2385355"/>
              <a:gd name="connsiteY1103" fmla="*/ 587817 h 3769466"/>
              <a:gd name="connsiteX1104" fmla="*/ 194939 w 2385355"/>
              <a:gd name="connsiteY1104" fmla="*/ 618573 h 3769466"/>
              <a:gd name="connsiteX1105" fmla="*/ 246600 w 2385355"/>
              <a:gd name="connsiteY1105" fmla="*/ 659581 h 3769466"/>
              <a:gd name="connsiteX1106" fmla="*/ 267265 w 2385355"/>
              <a:gd name="connsiteY1106" fmla="*/ 674959 h 3769466"/>
              <a:gd name="connsiteX1107" fmla="*/ 267265 w 2385355"/>
              <a:gd name="connsiteY1107" fmla="*/ 741596 h 3769466"/>
              <a:gd name="connsiteX1108" fmla="*/ 246600 w 2385355"/>
              <a:gd name="connsiteY1108" fmla="*/ 756974 h 3769466"/>
              <a:gd name="connsiteX1109" fmla="*/ 200105 w 2385355"/>
              <a:gd name="connsiteY1109" fmla="*/ 705714 h 3769466"/>
              <a:gd name="connsiteX1110" fmla="*/ 169108 w 2385355"/>
              <a:gd name="connsiteY1110" fmla="*/ 623699 h 3769466"/>
              <a:gd name="connsiteX1111" fmla="*/ 233039 w 2385355"/>
              <a:gd name="connsiteY1111" fmla="*/ 566753 h 3769466"/>
              <a:gd name="connsiteX1112" fmla="*/ 119061 w 2385355"/>
              <a:gd name="connsiteY1112" fmla="*/ 441602 h 3769466"/>
              <a:gd name="connsiteX1113" fmla="*/ 132773 w 2385355"/>
              <a:gd name="connsiteY1113" fmla="*/ 447403 h 3769466"/>
              <a:gd name="connsiteX1114" fmla="*/ 143220 w 2385355"/>
              <a:gd name="connsiteY1114" fmla="*/ 457714 h 3769466"/>
              <a:gd name="connsiteX1115" fmla="*/ 185008 w 2385355"/>
              <a:gd name="connsiteY1115" fmla="*/ 504116 h 3769466"/>
              <a:gd name="connsiteX1116" fmla="*/ 200679 w 2385355"/>
              <a:gd name="connsiteY1116" fmla="*/ 504116 h 3769466"/>
              <a:gd name="connsiteX1117" fmla="*/ 237244 w 2385355"/>
              <a:gd name="connsiteY1117" fmla="*/ 504116 h 3769466"/>
              <a:gd name="connsiteX1118" fmla="*/ 247691 w 2385355"/>
              <a:gd name="connsiteY1118" fmla="*/ 493804 h 3769466"/>
              <a:gd name="connsiteX1119" fmla="*/ 268585 w 2385355"/>
              <a:gd name="connsiteY1119" fmla="*/ 509271 h 3769466"/>
              <a:gd name="connsiteX1120" fmla="*/ 273809 w 2385355"/>
              <a:gd name="connsiteY1120" fmla="*/ 524738 h 3769466"/>
              <a:gd name="connsiteX1121" fmla="*/ 268585 w 2385355"/>
              <a:gd name="connsiteY1121" fmla="*/ 529894 h 3769466"/>
              <a:gd name="connsiteX1122" fmla="*/ 247691 w 2385355"/>
              <a:gd name="connsiteY1122" fmla="*/ 540206 h 3769466"/>
              <a:gd name="connsiteX1123" fmla="*/ 237244 w 2385355"/>
              <a:gd name="connsiteY1123" fmla="*/ 535050 h 3769466"/>
              <a:gd name="connsiteX1124" fmla="*/ 200679 w 2385355"/>
              <a:gd name="connsiteY1124" fmla="*/ 529894 h 3769466"/>
              <a:gd name="connsiteX1125" fmla="*/ 185008 w 2385355"/>
              <a:gd name="connsiteY1125" fmla="*/ 535050 h 3769466"/>
              <a:gd name="connsiteX1126" fmla="*/ 143220 w 2385355"/>
              <a:gd name="connsiteY1126" fmla="*/ 576296 h 3769466"/>
              <a:gd name="connsiteX1127" fmla="*/ 132773 w 2385355"/>
              <a:gd name="connsiteY1127" fmla="*/ 591763 h 3769466"/>
              <a:gd name="connsiteX1128" fmla="*/ 80537 w 2385355"/>
              <a:gd name="connsiteY1128" fmla="*/ 565984 h 3769466"/>
              <a:gd name="connsiteX1129" fmla="*/ 75314 w 2385355"/>
              <a:gd name="connsiteY1129" fmla="*/ 524738 h 3769466"/>
              <a:gd name="connsiteX1130" fmla="*/ 101432 w 2385355"/>
              <a:gd name="connsiteY1130" fmla="*/ 447403 h 3769466"/>
              <a:gd name="connsiteX1131" fmla="*/ 119061 w 2385355"/>
              <a:gd name="connsiteY1131" fmla="*/ 441602 h 3769466"/>
              <a:gd name="connsiteX1132" fmla="*/ 2283537 w 2385355"/>
              <a:gd name="connsiteY1132" fmla="*/ 439669 h 3769466"/>
              <a:gd name="connsiteX1133" fmla="*/ 2301021 w 2385355"/>
              <a:gd name="connsiteY1133" fmla="*/ 447402 h 3769466"/>
              <a:gd name="connsiteX1134" fmla="*/ 2321743 w 2385355"/>
              <a:gd name="connsiteY1134" fmla="*/ 565984 h 3769466"/>
              <a:gd name="connsiteX1135" fmla="*/ 2269938 w 2385355"/>
              <a:gd name="connsiteY1135" fmla="*/ 586607 h 3769466"/>
              <a:gd name="connsiteX1136" fmla="*/ 2259577 w 2385355"/>
              <a:gd name="connsiteY1136" fmla="*/ 576295 h 3769466"/>
              <a:gd name="connsiteX1137" fmla="*/ 2202592 w 2385355"/>
              <a:gd name="connsiteY1137" fmla="*/ 535049 h 3769466"/>
              <a:gd name="connsiteX1138" fmla="*/ 2166328 w 2385355"/>
              <a:gd name="connsiteY1138" fmla="*/ 540205 h 3769466"/>
              <a:gd name="connsiteX1139" fmla="*/ 2155967 w 2385355"/>
              <a:gd name="connsiteY1139" fmla="*/ 545361 h 3769466"/>
              <a:gd name="connsiteX1140" fmla="*/ 2135245 w 2385355"/>
              <a:gd name="connsiteY1140" fmla="*/ 535049 h 3769466"/>
              <a:gd name="connsiteX1141" fmla="*/ 2130065 w 2385355"/>
              <a:gd name="connsiteY1141" fmla="*/ 519582 h 3769466"/>
              <a:gd name="connsiteX1142" fmla="*/ 2135245 w 2385355"/>
              <a:gd name="connsiteY1142" fmla="*/ 504115 h 3769466"/>
              <a:gd name="connsiteX1143" fmla="*/ 2155967 w 2385355"/>
              <a:gd name="connsiteY1143" fmla="*/ 493804 h 3769466"/>
              <a:gd name="connsiteX1144" fmla="*/ 2166328 w 2385355"/>
              <a:gd name="connsiteY1144" fmla="*/ 504115 h 3769466"/>
              <a:gd name="connsiteX1145" fmla="*/ 2259577 w 2385355"/>
              <a:gd name="connsiteY1145" fmla="*/ 457714 h 3769466"/>
              <a:gd name="connsiteX1146" fmla="*/ 2269938 w 2385355"/>
              <a:gd name="connsiteY1146" fmla="*/ 447402 h 3769466"/>
              <a:gd name="connsiteX1147" fmla="*/ 2283537 w 2385355"/>
              <a:gd name="connsiteY1147" fmla="*/ 439669 h 3769466"/>
              <a:gd name="connsiteX1148" fmla="*/ 344829 w 2385355"/>
              <a:gd name="connsiteY1148" fmla="*/ 342085 h 3769466"/>
              <a:gd name="connsiteX1149" fmla="*/ 344829 w 2385355"/>
              <a:gd name="connsiteY1149" fmla="*/ 3446431 h 3769466"/>
              <a:gd name="connsiteX1150" fmla="*/ 2060713 w 2385355"/>
              <a:gd name="connsiteY1150" fmla="*/ 3446431 h 3769466"/>
              <a:gd name="connsiteX1151" fmla="*/ 2060713 w 2385355"/>
              <a:gd name="connsiteY1151" fmla="*/ 342085 h 3769466"/>
              <a:gd name="connsiteX1152" fmla="*/ 326050 w 2385355"/>
              <a:gd name="connsiteY1152" fmla="*/ 323306 h 3769466"/>
              <a:gd name="connsiteX1153" fmla="*/ 2079492 w 2385355"/>
              <a:gd name="connsiteY1153" fmla="*/ 323306 h 3769466"/>
              <a:gd name="connsiteX1154" fmla="*/ 2079492 w 2385355"/>
              <a:gd name="connsiteY1154" fmla="*/ 3465210 h 3769466"/>
              <a:gd name="connsiteX1155" fmla="*/ 326050 w 2385355"/>
              <a:gd name="connsiteY1155" fmla="*/ 3465210 h 3769466"/>
              <a:gd name="connsiteX1156" fmla="*/ 2138948 w 2385355"/>
              <a:gd name="connsiteY1156" fmla="*/ 290458 h 3769466"/>
              <a:gd name="connsiteX1157" fmla="*/ 2155092 w 2385355"/>
              <a:gd name="connsiteY1157" fmla="*/ 291750 h 3769466"/>
              <a:gd name="connsiteX1158" fmla="*/ 2227419 w 2385355"/>
              <a:gd name="connsiteY1158" fmla="*/ 415738 h 3769466"/>
              <a:gd name="connsiteX1159" fmla="*/ 2149926 w 2385355"/>
              <a:gd name="connsiteY1159" fmla="*/ 462233 h 3769466"/>
              <a:gd name="connsiteX1160" fmla="*/ 2160258 w 2385355"/>
              <a:gd name="connsiteY1160" fmla="*/ 410571 h 3769466"/>
              <a:gd name="connsiteX1161" fmla="*/ 2175757 w 2385355"/>
              <a:gd name="connsiteY1161" fmla="*/ 426070 h 3769466"/>
              <a:gd name="connsiteX1162" fmla="*/ 2170591 w 2385355"/>
              <a:gd name="connsiteY1162" fmla="*/ 431236 h 3769466"/>
              <a:gd name="connsiteX1163" fmla="*/ 2170591 w 2385355"/>
              <a:gd name="connsiteY1163" fmla="*/ 446735 h 3769466"/>
              <a:gd name="connsiteX1164" fmla="*/ 2186089 w 2385355"/>
              <a:gd name="connsiteY1164" fmla="*/ 451901 h 3769466"/>
              <a:gd name="connsiteX1165" fmla="*/ 2206754 w 2385355"/>
              <a:gd name="connsiteY1165" fmla="*/ 415738 h 3769466"/>
              <a:gd name="connsiteX1166" fmla="*/ 2155092 w 2385355"/>
              <a:gd name="connsiteY1166" fmla="*/ 379574 h 3769466"/>
              <a:gd name="connsiteX1167" fmla="*/ 2134428 w 2385355"/>
              <a:gd name="connsiteY1167" fmla="*/ 358910 h 3769466"/>
              <a:gd name="connsiteX1168" fmla="*/ 2134428 w 2385355"/>
              <a:gd name="connsiteY1168" fmla="*/ 296916 h 3769466"/>
              <a:gd name="connsiteX1169" fmla="*/ 2138948 w 2385355"/>
              <a:gd name="connsiteY1169" fmla="*/ 290458 h 3769466"/>
              <a:gd name="connsiteX1170" fmla="*/ 246761 w 2385355"/>
              <a:gd name="connsiteY1170" fmla="*/ 280858 h 3769466"/>
              <a:gd name="connsiteX1171" fmla="*/ 267264 w 2385355"/>
              <a:gd name="connsiteY1171" fmla="*/ 296400 h 3769466"/>
              <a:gd name="connsiteX1172" fmla="*/ 267264 w 2385355"/>
              <a:gd name="connsiteY1172" fmla="*/ 358566 h 3769466"/>
              <a:gd name="connsiteX1173" fmla="*/ 246761 w 2385355"/>
              <a:gd name="connsiteY1173" fmla="*/ 379288 h 3769466"/>
              <a:gd name="connsiteX1174" fmla="*/ 195501 w 2385355"/>
              <a:gd name="connsiteY1174" fmla="*/ 415551 h 3769466"/>
              <a:gd name="connsiteX1175" fmla="*/ 216005 w 2385355"/>
              <a:gd name="connsiteY1175" fmla="*/ 451815 h 3769466"/>
              <a:gd name="connsiteX1176" fmla="*/ 231383 w 2385355"/>
              <a:gd name="connsiteY1176" fmla="*/ 446634 h 3769466"/>
              <a:gd name="connsiteX1177" fmla="*/ 231383 w 2385355"/>
              <a:gd name="connsiteY1177" fmla="*/ 431093 h 3769466"/>
              <a:gd name="connsiteX1178" fmla="*/ 226257 w 2385355"/>
              <a:gd name="connsiteY1178" fmla="*/ 425912 h 3769466"/>
              <a:gd name="connsiteX1179" fmla="*/ 241635 w 2385355"/>
              <a:gd name="connsiteY1179" fmla="*/ 410371 h 3769466"/>
              <a:gd name="connsiteX1180" fmla="*/ 251887 w 2385355"/>
              <a:gd name="connsiteY1180" fmla="*/ 462176 h 3769466"/>
              <a:gd name="connsiteX1181" fmla="*/ 164745 w 2385355"/>
              <a:gd name="connsiteY1181" fmla="*/ 415551 h 3769466"/>
              <a:gd name="connsiteX1182" fmla="*/ 200627 w 2385355"/>
              <a:gd name="connsiteY1182" fmla="*/ 327483 h 3769466"/>
              <a:gd name="connsiteX1183" fmla="*/ 246761 w 2385355"/>
              <a:gd name="connsiteY1183" fmla="*/ 280858 h 3769466"/>
              <a:gd name="connsiteX1184" fmla="*/ 124822 w 2385355"/>
              <a:gd name="connsiteY1184" fmla="*/ 178822 h 3769466"/>
              <a:gd name="connsiteX1185" fmla="*/ 143966 w 2385355"/>
              <a:gd name="connsiteY1185" fmla="*/ 182726 h 3769466"/>
              <a:gd name="connsiteX1186" fmla="*/ 170370 w 2385355"/>
              <a:gd name="connsiteY1186" fmla="*/ 276421 h 3769466"/>
              <a:gd name="connsiteX1187" fmla="*/ 112280 w 2385355"/>
              <a:gd name="connsiteY1187" fmla="*/ 396143 h 3769466"/>
              <a:gd name="connsiteX1188" fmla="*/ 85875 w 2385355"/>
              <a:gd name="connsiteY1188" fmla="*/ 401348 h 3769466"/>
              <a:gd name="connsiteX1189" fmla="*/ 85875 w 2385355"/>
              <a:gd name="connsiteY1189" fmla="*/ 390938 h 3769466"/>
              <a:gd name="connsiteX1190" fmla="*/ 85875 w 2385355"/>
              <a:gd name="connsiteY1190" fmla="*/ 292037 h 3769466"/>
              <a:gd name="connsiteX1191" fmla="*/ 101718 w 2385355"/>
              <a:gd name="connsiteY1191" fmla="*/ 260805 h 3769466"/>
              <a:gd name="connsiteX1192" fmla="*/ 143966 w 2385355"/>
              <a:gd name="connsiteY1192" fmla="*/ 250395 h 3769466"/>
              <a:gd name="connsiteX1193" fmla="*/ 112280 w 2385355"/>
              <a:gd name="connsiteY1193" fmla="*/ 219163 h 3769466"/>
              <a:gd name="connsiteX1194" fmla="*/ 101718 w 2385355"/>
              <a:gd name="connsiteY1194" fmla="*/ 229574 h 3769466"/>
              <a:gd name="connsiteX1195" fmla="*/ 101718 w 2385355"/>
              <a:gd name="connsiteY1195" fmla="*/ 182726 h 3769466"/>
              <a:gd name="connsiteX1196" fmla="*/ 124822 w 2385355"/>
              <a:gd name="connsiteY1196" fmla="*/ 178822 h 3769466"/>
              <a:gd name="connsiteX1197" fmla="*/ 2282445 w 2385355"/>
              <a:gd name="connsiteY1197" fmla="*/ 174850 h 3769466"/>
              <a:gd name="connsiteX1198" fmla="*/ 2305111 w 2385355"/>
              <a:gd name="connsiteY1198" fmla="*/ 182926 h 3769466"/>
              <a:gd name="connsiteX1199" fmla="*/ 2294859 w 2385355"/>
              <a:gd name="connsiteY1199" fmla="*/ 234613 h 3769466"/>
              <a:gd name="connsiteX1200" fmla="*/ 2284607 w 2385355"/>
              <a:gd name="connsiteY1200" fmla="*/ 213938 h 3769466"/>
              <a:gd name="connsiteX1201" fmla="*/ 2264103 w 2385355"/>
              <a:gd name="connsiteY1201" fmla="*/ 255287 h 3769466"/>
              <a:gd name="connsiteX1202" fmla="*/ 2305111 w 2385355"/>
              <a:gd name="connsiteY1202" fmla="*/ 260456 h 3769466"/>
              <a:gd name="connsiteX1203" fmla="*/ 2320489 w 2385355"/>
              <a:gd name="connsiteY1203" fmla="*/ 296637 h 3769466"/>
              <a:gd name="connsiteX1204" fmla="*/ 2320489 w 2385355"/>
              <a:gd name="connsiteY1204" fmla="*/ 379335 h 3769466"/>
              <a:gd name="connsiteX1205" fmla="*/ 2320489 w 2385355"/>
              <a:gd name="connsiteY1205" fmla="*/ 389672 h 3769466"/>
              <a:gd name="connsiteX1206" fmla="*/ 2294859 w 2385355"/>
              <a:gd name="connsiteY1206" fmla="*/ 394841 h 3769466"/>
              <a:gd name="connsiteX1207" fmla="*/ 2238474 w 2385355"/>
              <a:gd name="connsiteY1207" fmla="*/ 224275 h 3769466"/>
              <a:gd name="connsiteX1208" fmla="*/ 2282445 w 2385355"/>
              <a:gd name="connsiteY1208" fmla="*/ 174850 h 3769466"/>
              <a:gd name="connsiteX1209" fmla="*/ 410765 w 2385355"/>
              <a:gd name="connsiteY1209" fmla="*/ 169312 h 3769466"/>
              <a:gd name="connsiteX1210" fmla="*/ 434132 w 2385355"/>
              <a:gd name="connsiteY1210" fmla="*/ 172639 h 3769466"/>
              <a:gd name="connsiteX1211" fmla="*/ 465397 w 2385355"/>
              <a:gd name="connsiteY1211" fmla="*/ 240154 h 3769466"/>
              <a:gd name="connsiteX1212" fmla="*/ 402867 w 2385355"/>
              <a:gd name="connsiteY1212" fmla="*/ 234961 h 3769466"/>
              <a:gd name="connsiteX1213" fmla="*/ 413289 w 2385355"/>
              <a:gd name="connsiteY1213" fmla="*/ 224574 h 3769466"/>
              <a:gd name="connsiteX1214" fmla="*/ 423710 w 2385355"/>
              <a:gd name="connsiteY1214" fmla="*/ 229767 h 3769466"/>
              <a:gd name="connsiteX1215" fmla="*/ 449764 w 2385355"/>
              <a:gd name="connsiteY1215" fmla="*/ 234961 h 3769466"/>
              <a:gd name="connsiteX1216" fmla="*/ 449764 w 2385355"/>
              <a:gd name="connsiteY1216" fmla="*/ 203800 h 3769466"/>
              <a:gd name="connsiteX1217" fmla="*/ 418499 w 2385355"/>
              <a:gd name="connsiteY1217" fmla="*/ 188220 h 3769466"/>
              <a:gd name="connsiteX1218" fmla="*/ 371602 w 2385355"/>
              <a:gd name="connsiteY1218" fmla="*/ 250541 h 3769466"/>
              <a:gd name="connsiteX1219" fmla="*/ 350759 w 2385355"/>
              <a:gd name="connsiteY1219" fmla="*/ 266122 h 3769466"/>
              <a:gd name="connsiteX1220" fmla="*/ 309072 w 2385355"/>
              <a:gd name="connsiteY1220" fmla="*/ 266122 h 3769466"/>
              <a:gd name="connsiteX1221" fmla="*/ 298651 w 2385355"/>
              <a:gd name="connsiteY1221" fmla="*/ 260928 h 3769466"/>
              <a:gd name="connsiteX1222" fmla="*/ 298651 w 2385355"/>
              <a:gd name="connsiteY1222" fmla="*/ 240154 h 3769466"/>
              <a:gd name="connsiteX1223" fmla="*/ 345548 w 2385355"/>
              <a:gd name="connsiteY1223" fmla="*/ 193413 h 3769466"/>
              <a:gd name="connsiteX1224" fmla="*/ 410765 w 2385355"/>
              <a:gd name="connsiteY1224" fmla="*/ 169312 h 3769466"/>
              <a:gd name="connsiteX1225" fmla="*/ 609252 w 2385355"/>
              <a:gd name="connsiteY1225" fmla="*/ 167446 h 3769466"/>
              <a:gd name="connsiteX1226" fmla="*/ 744136 w 2385355"/>
              <a:gd name="connsiteY1226" fmla="*/ 240154 h 3769466"/>
              <a:gd name="connsiteX1227" fmla="*/ 744136 w 2385355"/>
              <a:gd name="connsiteY1227" fmla="*/ 260928 h 3769466"/>
              <a:gd name="connsiteX1228" fmla="*/ 733761 w 2385355"/>
              <a:gd name="connsiteY1228" fmla="*/ 266122 h 3769466"/>
              <a:gd name="connsiteX1229" fmla="*/ 687070 w 2385355"/>
              <a:gd name="connsiteY1229" fmla="*/ 266122 h 3769466"/>
              <a:gd name="connsiteX1230" fmla="*/ 661130 w 2385355"/>
              <a:gd name="connsiteY1230" fmla="*/ 250541 h 3769466"/>
              <a:gd name="connsiteX1231" fmla="*/ 624815 w 2385355"/>
              <a:gd name="connsiteY1231" fmla="*/ 188220 h 3769466"/>
              <a:gd name="connsiteX1232" fmla="*/ 588500 w 2385355"/>
              <a:gd name="connsiteY1232" fmla="*/ 203800 h 3769466"/>
              <a:gd name="connsiteX1233" fmla="*/ 593688 w 2385355"/>
              <a:gd name="connsiteY1233" fmla="*/ 234961 h 3769466"/>
              <a:gd name="connsiteX1234" fmla="*/ 614440 w 2385355"/>
              <a:gd name="connsiteY1234" fmla="*/ 229767 h 3769466"/>
              <a:gd name="connsiteX1235" fmla="*/ 630003 w 2385355"/>
              <a:gd name="connsiteY1235" fmla="*/ 224574 h 3769466"/>
              <a:gd name="connsiteX1236" fmla="*/ 635191 w 2385355"/>
              <a:gd name="connsiteY1236" fmla="*/ 234961 h 3769466"/>
              <a:gd name="connsiteX1237" fmla="*/ 572937 w 2385355"/>
              <a:gd name="connsiteY1237" fmla="*/ 245348 h 3769466"/>
              <a:gd name="connsiteX1238" fmla="*/ 609252 w 2385355"/>
              <a:gd name="connsiteY1238" fmla="*/ 167446 h 3769466"/>
              <a:gd name="connsiteX1239" fmla="*/ 1084259 w 2385355"/>
              <a:gd name="connsiteY1239" fmla="*/ 167160 h 3769466"/>
              <a:gd name="connsiteX1240" fmla="*/ 1107523 w 2385355"/>
              <a:gd name="connsiteY1240" fmla="*/ 167487 h 3769466"/>
              <a:gd name="connsiteX1241" fmla="*/ 1143839 w 2385355"/>
              <a:gd name="connsiteY1241" fmla="*/ 246013 h 3769466"/>
              <a:gd name="connsiteX1242" fmla="*/ 1117899 w 2385355"/>
              <a:gd name="connsiteY1242" fmla="*/ 261718 h 3769466"/>
              <a:gd name="connsiteX1243" fmla="*/ 1076396 w 2385355"/>
              <a:gd name="connsiteY1243" fmla="*/ 235543 h 3769466"/>
              <a:gd name="connsiteX1244" fmla="*/ 1086772 w 2385355"/>
              <a:gd name="connsiteY1244" fmla="*/ 225073 h 3769466"/>
              <a:gd name="connsiteX1245" fmla="*/ 1102336 w 2385355"/>
              <a:gd name="connsiteY1245" fmla="*/ 230308 h 3769466"/>
              <a:gd name="connsiteX1246" fmla="*/ 1123087 w 2385355"/>
              <a:gd name="connsiteY1246" fmla="*/ 235543 h 3769466"/>
              <a:gd name="connsiteX1247" fmla="*/ 1123087 w 2385355"/>
              <a:gd name="connsiteY1247" fmla="*/ 204133 h 3769466"/>
              <a:gd name="connsiteX1248" fmla="*/ 1091960 w 2385355"/>
              <a:gd name="connsiteY1248" fmla="*/ 188427 h 3769466"/>
              <a:gd name="connsiteX1249" fmla="*/ 1050457 w 2385355"/>
              <a:gd name="connsiteY1249" fmla="*/ 251248 h 3769466"/>
              <a:gd name="connsiteX1250" fmla="*/ 1029706 w 2385355"/>
              <a:gd name="connsiteY1250" fmla="*/ 266953 h 3769466"/>
              <a:gd name="connsiteX1251" fmla="*/ 983015 w 2385355"/>
              <a:gd name="connsiteY1251" fmla="*/ 266953 h 3769466"/>
              <a:gd name="connsiteX1252" fmla="*/ 972639 w 2385355"/>
              <a:gd name="connsiteY1252" fmla="*/ 261718 h 3769466"/>
              <a:gd name="connsiteX1253" fmla="*/ 972639 w 2385355"/>
              <a:gd name="connsiteY1253" fmla="*/ 240778 h 3769466"/>
              <a:gd name="connsiteX1254" fmla="*/ 1019330 w 2385355"/>
              <a:gd name="connsiteY1254" fmla="*/ 193662 h 3769466"/>
              <a:gd name="connsiteX1255" fmla="*/ 1084259 w 2385355"/>
              <a:gd name="connsiteY1255" fmla="*/ 167160 h 3769466"/>
              <a:gd name="connsiteX1256" fmla="*/ 1306527 w 2385355"/>
              <a:gd name="connsiteY1256" fmla="*/ 167121 h 3769466"/>
              <a:gd name="connsiteX1257" fmla="*/ 1371456 w 2385355"/>
              <a:gd name="connsiteY1257" fmla="*/ 193413 h 3769466"/>
              <a:gd name="connsiteX1258" fmla="*/ 1418147 w 2385355"/>
              <a:gd name="connsiteY1258" fmla="*/ 240154 h 3769466"/>
              <a:gd name="connsiteX1259" fmla="*/ 1418147 w 2385355"/>
              <a:gd name="connsiteY1259" fmla="*/ 260928 h 3769466"/>
              <a:gd name="connsiteX1260" fmla="*/ 1407772 w 2385355"/>
              <a:gd name="connsiteY1260" fmla="*/ 266122 h 3769466"/>
              <a:gd name="connsiteX1261" fmla="*/ 1366269 w 2385355"/>
              <a:gd name="connsiteY1261" fmla="*/ 266122 h 3769466"/>
              <a:gd name="connsiteX1262" fmla="*/ 1340329 w 2385355"/>
              <a:gd name="connsiteY1262" fmla="*/ 250541 h 3769466"/>
              <a:gd name="connsiteX1263" fmla="*/ 1298826 w 2385355"/>
              <a:gd name="connsiteY1263" fmla="*/ 188220 h 3769466"/>
              <a:gd name="connsiteX1264" fmla="*/ 1267699 w 2385355"/>
              <a:gd name="connsiteY1264" fmla="*/ 203800 h 3769466"/>
              <a:gd name="connsiteX1265" fmla="*/ 1272887 w 2385355"/>
              <a:gd name="connsiteY1265" fmla="*/ 234961 h 3769466"/>
              <a:gd name="connsiteX1266" fmla="*/ 1293639 w 2385355"/>
              <a:gd name="connsiteY1266" fmla="*/ 229767 h 3769466"/>
              <a:gd name="connsiteX1267" fmla="*/ 1304014 w 2385355"/>
              <a:gd name="connsiteY1267" fmla="*/ 224574 h 3769466"/>
              <a:gd name="connsiteX1268" fmla="*/ 1314390 w 2385355"/>
              <a:gd name="connsiteY1268" fmla="*/ 234961 h 3769466"/>
              <a:gd name="connsiteX1269" fmla="*/ 1252136 w 2385355"/>
              <a:gd name="connsiteY1269" fmla="*/ 245348 h 3769466"/>
              <a:gd name="connsiteX1270" fmla="*/ 1283263 w 2385355"/>
              <a:gd name="connsiteY1270" fmla="*/ 167446 h 3769466"/>
              <a:gd name="connsiteX1271" fmla="*/ 1306527 w 2385355"/>
              <a:gd name="connsiteY1271" fmla="*/ 167121 h 3769466"/>
              <a:gd name="connsiteX1272" fmla="*/ 1764324 w 2385355"/>
              <a:gd name="connsiteY1272" fmla="*/ 162840 h 3769466"/>
              <a:gd name="connsiteX1273" fmla="*/ 1787491 w 2385355"/>
              <a:gd name="connsiteY1273" fmla="*/ 163083 h 3769466"/>
              <a:gd name="connsiteX1274" fmla="*/ 1823654 w 2385355"/>
              <a:gd name="connsiteY1274" fmla="*/ 240985 h 3769466"/>
              <a:gd name="connsiteX1275" fmla="*/ 1761660 w 2385355"/>
              <a:gd name="connsiteY1275" fmla="*/ 230598 h 3769466"/>
              <a:gd name="connsiteX1276" fmla="*/ 1766826 w 2385355"/>
              <a:gd name="connsiteY1276" fmla="*/ 220211 h 3769466"/>
              <a:gd name="connsiteX1277" fmla="*/ 1782325 w 2385355"/>
              <a:gd name="connsiteY1277" fmla="*/ 230598 h 3769466"/>
              <a:gd name="connsiteX1278" fmla="*/ 1802989 w 2385355"/>
              <a:gd name="connsiteY1278" fmla="*/ 230598 h 3769466"/>
              <a:gd name="connsiteX1279" fmla="*/ 1802989 w 2385355"/>
              <a:gd name="connsiteY1279" fmla="*/ 199437 h 3769466"/>
              <a:gd name="connsiteX1280" fmla="*/ 1771992 w 2385355"/>
              <a:gd name="connsiteY1280" fmla="*/ 183857 h 3769466"/>
              <a:gd name="connsiteX1281" fmla="*/ 1730663 w 2385355"/>
              <a:gd name="connsiteY1281" fmla="*/ 246179 h 3769466"/>
              <a:gd name="connsiteX1282" fmla="*/ 1709999 w 2385355"/>
              <a:gd name="connsiteY1282" fmla="*/ 261759 h 3769466"/>
              <a:gd name="connsiteX1283" fmla="*/ 1663503 w 2385355"/>
              <a:gd name="connsiteY1283" fmla="*/ 261759 h 3769466"/>
              <a:gd name="connsiteX1284" fmla="*/ 1653171 w 2385355"/>
              <a:gd name="connsiteY1284" fmla="*/ 256566 h 3769466"/>
              <a:gd name="connsiteX1285" fmla="*/ 1653171 w 2385355"/>
              <a:gd name="connsiteY1285" fmla="*/ 235792 h 3769466"/>
              <a:gd name="connsiteX1286" fmla="*/ 1699666 w 2385355"/>
              <a:gd name="connsiteY1286" fmla="*/ 194244 h 3769466"/>
              <a:gd name="connsiteX1287" fmla="*/ 1764324 w 2385355"/>
              <a:gd name="connsiteY1287" fmla="*/ 162840 h 3769466"/>
              <a:gd name="connsiteX1288" fmla="*/ 1963600 w 2385355"/>
              <a:gd name="connsiteY1288" fmla="*/ 158683 h 3769466"/>
              <a:gd name="connsiteX1289" fmla="*/ 2051424 w 2385355"/>
              <a:gd name="connsiteY1289" fmla="*/ 189617 h 3769466"/>
              <a:gd name="connsiteX1290" fmla="*/ 2103086 w 2385355"/>
              <a:gd name="connsiteY1290" fmla="*/ 236019 h 3769466"/>
              <a:gd name="connsiteX1291" fmla="*/ 2097920 w 2385355"/>
              <a:gd name="connsiteY1291" fmla="*/ 256642 h 3769466"/>
              <a:gd name="connsiteX1292" fmla="*/ 2087587 w 2385355"/>
              <a:gd name="connsiteY1292" fmla="*/ 261797 h 3769466"/>
              <a:gd name="connsiteX1293" fmla="*/ 2046258 w 2385355"/>
              <a:gd name="connsiteY1293" fmla="*/ 261797 h 3769466"/>
              <a:gd name="connsiteX1294" fmla="*/ 2020427 w 2385355"/>
              <a:gd name="connsiteY1294" fmla="*/ 246330 h 3769466"/>
              <a:gd name="connsiteX1295" fmla="*/ 1979098 w 2385355"/>
              <a:gd name="connsiteY1295" fmla="*/ 184461 h 3769466"/>
              <a:gd name="connsiteX1296" fmla="*/ 1948101 w 2385355"/>
              <a:gd name="connsiteY1296" fmla="*/ 199929 h 3769466"/>
              <a:gd name="connsiteX1297" fmla="*/ 1953267 w 2385355"/>
              <a:gd name="connsiteY1297" fmla="*/ 230863 h 3769466"/>
              <a:gd name="connsiteX1298" fmla="*/ 1973932 w 2385355"/>
              <a:gd name="connsiteY1298" fmla="*/ 230863 h 3769466"/>
              <a:gd name="connsiteX1299" fmla="*/ 1989430 w 2385355"/>
              <a:gd name="connsiteY1299" fmla="*/ 220552 h 3769466"/>
              <a:gd name="connsiteX1300" fmla="*/ 1994597 w 2385355"/>
              <a:gd name="connsiteY1300" fmla="*/ 230863 h 3769466"/>
              <a:gd name="connsiteX1301" fmla="*/ 1927437 w 2385355"/>
              <a:gd name="connsiteY1301" fmla="*/ 241174 h 3769466"/>
              <a:gd name="connsiteX1302" fmla="*/ 1963600 w 2385355"/>
              <a:gd name="connsiteY1302" fmla="*/ 158683 h 3769466"/>
              <a:gd name="connsiteX1303" fmla="*/ 691019 w 2385355"/>
              <a:gd name="connsiteY1303" fmla="*/ 79708 h 3769466"/>
              <a:gd name="connsiteX1304" fmla="*/ 708454 w 2385355"/>
              <a:gd name="connsiteY1304" fmla="*/ 95776 h 3769466"/>
              <a:gd name="connsiteX1305" fmla="*/ 749784 w 2385355"/>
              <a:gd name="connsiteY1305" fmla="*/ 158097 h 3769466"/>
              <a:gd name="connsiteX1306" fmla="*/ 780781 w 2385355"/>
              <a:gd name="connsiteY1306" fmla="*/ 137323 h 3769466"/>
              <a:gd name="connsiteX1307" fmla="*/ 775614 w 2385355"/>
              <a:gd name="connsiteY1307" fmla="*/ 106162 h 3769466"/>
              <a:gd name="connsiteX1308" fmla="*/ 754950 w 2385355"/>
              <a:gd name="connsiteY1308" fmla="*/ 111356 h 3769466"/>
              <a:gd name="connsiteX1309" fmla="*/ 744617 w 2385355"/>
              <a:gd name="connsiteY1309" fmla="*/ 121743 h 3769466"/>
              <a:gd name="connsiteX1310" fmla="*/ 734285 w 2385355"/>
              <a:gd name="connsiteY1310" fmla="*/ 111356 h 3769466"/>
              <a:gd name="connsiteX1311" fmla="*/ 775614 w 2385355"/>
              <a:gd name="connsiteY1311" fmla="*/ 80195 h 3769466"/>
              <a:gd name="connsiteX1312" fmla="*/ 796279 w 2385355"/>
              <a:gd name="connsiteY1312" fmla="*/ 100969 h 3769466"/>
              <a:gd name="connsiteX1313" fmla="*/ 765282 w 2385355"/>
              <a:gd name="connsiteY1313" fmla="*/ 173678 h 3769466"/>
              <a:gd name="connsiteX1314" fmla="*/ 677457 w 2385355"/>
              <a:gd name="connsiteY1314" fmla="*/ 152904 h 3769466"/>
              <a:gd name="connsiteX1315" fmla="*/ 625796 w 2385355"/>
              <a:gd name="connsiteY1315" fmla="*/ 100969 h 3769466"/>
              <a:gd name="connsiteX1316" fmla="*/ 625796 w 2385355"/>
              <a:gd name="connsiteY1316" fmla="*/ 80195 h 3769466"/>
              <a:gd name="connsiteX1317" fmla="*/ 636128 w 2385355"/>
              <a:gd name="connsiteY1317" fmla="*/ 80195 h 3769466"/>
              <a:gd name="connsiteX1318" fmla="*/ 687790 w 2385355"/>
              <a:gd name="connsiteY1318" fmla="*/ 80195 h 3769466"/>
              <a:gd name="connsiteX1319" fmla="*/ 691019 w 2385355"/>
              <a:gd name="connsiteY1319" fmla="*/ 79708 h 3769466"/>
              <a:gd name="connsiteX1320" fmla="*/ 837699 w 2385355"/>
              <a:gd name="connsiteY1320" fmla="*/ 79364 h 3769466"/>
              <a:gd name="connsiteX1321" fmla="*/ 869029 w 2385355"/>
              <a:gd name="connsiteY1321" fmla="*/ 79364 h 3769466"/>
              <a:gd name="connsiteX1322" fmla="*/ 869029 w 2385355"/>
              <a:gd name="connsiteY1322" fmla="*/ 100029 h 3769466"/>
              <a:gd name="connsiteX1323" fmla="*/ 863808 w 2385355"/>
              <a:gd name="connsiteY1323" fmla="*/ 131026 h 3769466"/>
              <a:gd name="connsiteX1324" fmla="*/ 900360 w 2385355"/>
              <a:gd name="connsiteY1324" fmla="*/ 198186 h 3769466"/>
              <a:gd name="connsiteX1325" fmla="*/ 936913 w 2385355"/>
              <a:gd name="connsiteY1325" fmla="*/ 218850 h 3769466"/>
              <a:gd name="connsiteX1326" fmla="*/ 905582 w 2385355"/>
              <a:gd name="connsiteY1326" fmla="*/ 239515 h 3769466"/>
              <a:gd name="connsiteX1327" fmla="*/ 879473 w 2385355"/>
              <a:gd name="connsiteY1327" fmla="*/ 249847 h 3769466"/>
              <a:gd name="connsiteX1328" fmla="*/ 816811 w 2385355"/>
              <a:gd name="connsiteY1328" fmla="*/ 249847 h 3769466"/>
              <a:gd name="connsiteX1329" fmla="*/ 795924 w 2385355"/>
              <a:gd name="connsiteY1329" fmla="*/ 239515 h 3769466"/>
              <a:gd name="connsiteX1330" fmla="*/ 764593 w 2385355"/>
              <a:gd name="connsiteY1330" fmla="*/ 218850 h 3769466"/>
              <a:gd name="connsiteX1331" fmla="*/ 801146 w 2385355"/>
              <a:gd name="connsiteY1331" fmla="*/ 198186 h 3769466"/>
              <a:gd name="connsiteX1332" fmla="*/ 827255 w 2385355"/>
              <a:gd name="connsiteY1332" fmla="*/ 167189 h 3769466"/>
              <a:gd name="connsiteX1333" fmla="*/ 837699 w 2385355"/>
              <a:gd name="connsiteY1333" fmla="*/ 131026 h 3769466"/>
              <a:gd name="connsiteX1334" fmla="*/ 837699 w 2385355"/>
              <a:gd name="connsiteY1334" fmla="*/ 100029 h 3769466"/>
              <a:gd name="connsiteX1335" fmla="*/ 837699 w 2385355"/>
              <a:gd name="connsiteY1335" fmla="*/ 79364 h 3769466"/>
              <a:gd name="connsiteX1336" fmla="*/ 946330 w 2385355"/>
              <a:gd name="connsiteY1336" fmla="*/ 79178 h 3769466"/>
              <a:gd name="connsiteX1337" fmla="*/ 962584 w 2385355"/>
              <a:gd name="connsiteY1337" fmla="*/ 86106 h 3769466"/>
              <a:gd name="connsiteX1338" fmla="*/ 972987 w 2385355"/>
              <a:gd name="connsiteY1338" fmla="*/ 111885 h 3769466"/>
              <a:gd name="connsiteX1339" fmla="*/ 962584 w 2385355"/>
              <a:gd name="connsiteY1339" fmla="*/ 122196 h 3769466"/>
              <a:gd name="connsiteX1340" fmla="*/ 952181 w 2385355"/>
              <a:gd name="connsiteY1340" fmla="*/ 111885 h 3769466"/>
              <a:gd name="connsiteX1341" fmla="*/ 926174 w 2385355"/>
              <a:gd name="connsiteY1341" fmla="*/ 106729 h 3769466"/>
              <a:gd name="connsiteX1342" fmla="*/ 926174 w 2385355"/>
              <a:gd name="connsiteY1342" fmla="*/ 137664 h 3769466"/>
              <a:gd name="connsiteX1343" fmla="*/ 957383 w 2385355"/>
              <a:gd name="connsiteY1343" fmla="*/ 158286 h 3769466"/>
              <a:gd name="connsiteX1344" fmla="*/ 998995 w 2385355"/>
              <a:gd name="connsiteY1344" fmla="*/ 96418 h 3769466"/>
              <a:gd name="connsiteX1345" fmla="*/ 1019801 w 2385355"/>
              <a:gd name="connsiteY1345" fmla="*/ 80951 h 3769466"/>
              <a:gd name="connsiteX1346" fmla="*/ 1066614 w 2385355"/>
              <a:gd name="connsiteY1346" fmla="*/ 80951 h 3769466"/>
              <a:gd name="connsiteX1347" fmla="*/ 1077017 w 2385355"/>
              <a:gd name="connsiteY1347" fmla="*/ 80951 h 3769466"/>
              <a:gd name="connsiteX1348" fmla="*/ 1082219 w 2385355"/>
              <a:gd name="connsiteY1348" fmla="*/ 101573 h 3769466"/>
              <a:gd name="connsiteX1349" fmla="*/ 1030204 w 2385355"/>
              <a:gd name="connsiteY1349" fmla="*/ 153131 h 3769466"/>
              <a:gd name="connsiteX1350" fmla="*/ 941778 w 2385355"/>
              <a:gd name="connsiteY1350" fmla="*/ 178909 h 3769466"/>
              <a:gd name="connsiteX1351" fmla="*/ 905368 w 2385355"/>
              <a:gd name="connsiteY1351" fmla="*/ 106729 h 3769466"/>
              <a:gd name="connsiteX1352" fmla="*/ 946330 w 2385355"/>
              <a:gd name="connsiteY1352" fmla="*/ 79178 h 3769466"/>
              <a:gd name="connsiteX1353" fmla="*/ 1193212 w 2385355"/>
              <a:gd name="connsiteY1353" fmla="*/ 77097 h 3769466"/>
              <a:gd name="connsiteX1354" fmla="*/ 1221932 w 2385355"/>
              <a:gd name="connsiteY1354" fmla="*/ 96470 h 3769466"/>
              <a:gd name="connsiteX1355" fmla="*/ 1248041 w 2385355"/>
              <a:gd name="connsiteY1355" fmla="*/ 106802 h 3769466"/>
              <a:gd name="connsiteX1356" fmla="*/ 1279372 w 2385355"/>
              <a:gd name="connsiteY1356" fmla="*/ 127467 h 3769466"/>
              <a:gd name="connsiteX1357" fmla="*/ 1242819 w 2385355"/>
              <a:gd name="connsiteY1357" fmla="*/ 148131 h 3769466"/>
              <a:gd name="connsiteX1358" fmla="*/ 1206267 w 2385355"/>
              <a:gd name="connsiteY1358" fmla="*/ 215292 h 3769466"/>
              <a:gd name="connsiteX1359" fmla="*/ 1211488 w 2385355"/>
              <a:gd name="connsiteY1359" fmla="*/ 241122 h 3769466"/>
              <a:gd name="connsiteX1360" fmla="*/ 1206267 w 2385355"/>
              <a:gd name="connsiteY1360" fmla="*/ 266953 h 3769466"/>
              <a:gd name="connsiteX1361" fmla="*/ 1180158 w 2385355"/>
              <a:gd name="connsiteY1361" fmla="*/ 266953 h 3769466"/>
              <a:gd name="connsiteX1362" fmla="*/ 1180158 w 2385355"/>
              <a:gd name="connsiteY1362" fmla="*/ 241122 h 3769466"/>
              <a:gd name="connsiteX1363" fmla="*/ 1185379 w 2385355"/>
              <a:gd name="connsiteY1363" fmla="*/ 215292 h 3769466"/>
              <a:gd name="connsiteX1364" fmla="*/ 1169714 w 2385355"/>
              <a:gd name="connsiteY1364" fmla="*/ 173962 h 3769466"/>
              <a:gd name="connsiteX1365" fmla="*/ 1143605 w 2385355"/>
              <a:gd name="connsiteY1365" fmla="*/ 148131 h 3769466"/>
              <a:gd name="connsiteX1366" fmla="*/ 1107052 w 2385355"/>
              <a:gd name="connsiteY1366" fmla="*/ 122301 h 3769466"/>
              <a:gd name="connsiteX1367" fmla="*/ 1143605 w 2385355"/>
              <a:gd name="connsiteY1367" fmla="*/ 106802 h 3769466"/>
              <a:gd name="connsiteX1368" fmla="*/ 1164492 w 2385355"/>
              <a:gd name="connsiteY1368" fmla="*/ 96470 h 3769466"/>
              <a:gd name="connsiteX1369" fmla="*/ 1193212 w 2385355"/>
              <a:gd name="connsiteY1369" fmla="*/ 77097 h 3769466"/>
              <a:gd name="connsiteX1370" fmla="*/ 515929 w 2385355"/>
              <a:gd name="connsiteY1370" fmla="*/ 77097 h 3769466"/>
              <a:gd name="connsiteX1371" fmla="*/ 547012 w 2385355"/>
              <a:gd name="connsiteY1371" fmla="*/ 96470 h 3769466"/>
              <a:gd name="connsiteX1372" fmla="*/ 567734 w 2385355"/>
              <a:gd name="connsiteY1372" fmla="*/ 106802 h 3769466"/>
              <a:gd name="connsiteX1373" fmla="*/ 598817 w 2385355"/>
              <a:gd name="connsiteY1373" fmla="*/ 127467 h 3769466"/>
              <a:gd name="connsiteX1374" fmla="*/ 562554 w 2385355"/>
              <a:gd name="connsiteY1374" fmla="*/ 148131 h 3769466"/>
              <a:gd name="connsiteX1375" fmla="*/ 536651 w 2385355"/>
              <a:gd name="connsiteY1375" fmla="*/ 173962 h 3769466"/>
              <a:gd name="connsiteX1376" fmla="*/ 526290 w 2385355"/>
              <a:gd name="connsiteY1376" fmla="*/ 215292 h 3769466"/>
              <a:gd name="connsiteX1377" fmla="*/ 531471 w 2385355"/>
              <a:gd name="connsiteY1377" fmla="*/ 241122 h 3769466"/>
              <a:gd name="connsiteX1378" fmla="*/ 531471 w 2385355"/>
              <a:gd name="connsiteY1378" fmla="*/ 266953 h 3769466"/>
              <a:gd name="connsiteX1379" fmla="*/ 505568 w 2385355"/>
              <a:gd name="connsiteY1379" fmla="*/ 266953 h 3769466"/>
              <a:gd name="connsiteX1380" fmla="*/ 505568 w 2385355"/>
              <a:gd name="connsiteY1380" fmla="*/ 241122 h 3769466"/>
              <a:gd name="connsiteX1381" fmla="*/ 510749 w 2385355"/>
              <a:gd name="connsiteY1381" fmla="*/ 215292 h 3769466"/>
              <a:gd name="connsiteX1382" fmla="*/ 469305 w 2385355"/>
              <a:gd name="connsiteY1382" fmla="*/ 148131 h 3769466"/>
              <a:gd name="connsiteX1383" fmla="*/ 433041 w 2385355"/>
              <a:gd name="connsiteY1383" fmla="*/ 122301 h 3769466"/>
              <a:gd name="connsiteX1384" fmla="*/ 464124 w 2385355"/>
              <a:gd name="connsiteY1384" fmla="*/ 106802 h 3769466"/>
              <a:gd name="connsiteX1385" fmla="*/ 484846 w 2385355"/>
              <a:gd name="connsiteY1385" fmla="*/ 96470 h 3769466"/>
              <a:gd name="connsiteX1386" fmla="*/ 515929 w 2385355"/>
              <a:gd name="connsiteY1386" fmla="*/ 77097 h 3769466"/>
              <a:gd name="connsiteX1387" fmla="*/ 149005 w 2385355"/>
              <a:gd name="connsiteY1387" fmla="*/ 75001 h 3769466"/>
              <a:gd name="connsiteX1388" fmla="*/ 164568 w 2385355"/>
              <a:gd name="connsiteY1388" fmla="*/ 100940 h 3769466"/>
              <a:gd name="connsiteX1389" fmla="*/ 164568 w 2385355"/>
              <a:gd name="connsiteY1389" fmla="*/ 111316 h 3769466"/>
              <a:gd name="connsiteX1390" fmla="*/ 200883 w 2385355"/>
              <a:gd name="connsiteY1390" fmla="*/ 168383 h 3769466"/>
              <a:gd name="connsiteX1391" fmla="*/ 273513 w 2385355"/>
              <a:gd name="connsiteY1391" fmla="*/ 189134 h 3769466"/>
              <a:gd name="connsiteX1392" fmla="*/ 273513 w 2385355"/>
              <a:gd name="connsiteY1392" fmla="*/ 209886 h 3769466"/>
              <a:gd name="connsiteX1393" fmla="*/ 257950 w 2385355"/>
              <a:gd name="connsiteY1393" fmla="*/ 225449 h 3769466"/>
              <a:gd name="connsiteX1394" fmla="*/ 232010 w 2385355"/>
              <a:gd name="connsiteY1394" fmla="*/ 251389 h 3769466"/>
              <a:gd name="connsiteX1395" fmla="*/ 200883 w 2385355"/>
              <a:gd name="connsiteY1395" fmla="*/ 261764 h 3769466"/>
              <a:gd name="connsiteX1396" fmla="*/ 195695 w 2385355"/>
              <a:gd name="connsiteY1396" fmla="*/ 235825 h 3769466"/>
              <a:gd name="connsiteX1397" fmla="*/ 174944 w 2385355"/>
              <a:gd name="connsiteY1397" fmla="*/ 178758 h 3769466"/>
              <a:gd name="connsiteX1398" fmla="*/ 128253 w 2385355"/>
              <a:gd name="connsiteY1398" fmla="*/ 142443 h 3769466"/>
              <a:gd name="connsiteX1399" fmla="*/ 102314 w 2385355"/>
              <a:gd name="connsiteY1399" fmla="*/ 142443 h 3769466"/>
              <a:gd name="connsiteX1400" fmla="*/ 107502 w 2385355"/>
              <a:gd name="connsiteY1400" fmla="*/ 106128 h 3769466"/>
              <a:gd name="connsiteX1401" fmla="*/ 149005 w 2385355"/>
              <a:gd name="connsiteY1401" fmla="*/ 75001 h 3769466"/>
              <a:gd name="connsiteX1402" fmla="*/ 1439132 w 2385355"/>
              <a:gd name="connsiteY1402" fmla="*/ 72616 h 3769466"/>
              <a:gd name="connsiteX1403" fmla="*/ 1475456 w 2385355"/>
              <a:gd name="connsiteY1403" fmla="*/ 95256 h 3769466"/>
              <a:gd name="connsiteX1404" fmla="*/ 1439293 w 2385355"/>
              <a:gd name="connsiteY1404" fmla="*/ 167965 h 3769466"/>
              <a:gd name="connsiteX1405" fmla="*/ 1346302 w 2385355"/>
              <a:gd name="connsiteY1405" fmla="*/ 141998 h 3769466"/>
              <a:gd name="connsiteX1406" fmla="*/ 1299807 w 2385355"/>
              <a:gd name="connsiteY1406" fmla="*/ 95256 h 3769466"/>
              <a:gd name="connsiteX1407" fmla="*/ 1304973 w 2385355"/>
              <a:gd name="connsiteY1407" fmla="*/ 74483 h 3769466"/>
              <a:gd name="connsiteX1408" fmla="*/ 1315305 w 2385355"/>
              <a:gd name="connsiteY1408" fmla="*/ 74483 h 3769466"/>
              <a:gd name="connsiteX1409" fmla="*/ 1361801 w 2385355"/>
              <a:gd name="connsiteY1409" fmla="*/ 74483 h 3769466"/>
              <a:gd name="connsiteX1410" fmla="*/ 1382465 w 2385355"/>
              <a:gd name="connsiteY1410" fmla="*/ 84870 h 3769466"/>
              <a:gd name="connsiteX1411" fmla="*/ 1423795 w 2385355"/>
              <a:gd name="connsiteY1411" fmla="*/ 147191 h 3769466"/>
              <a:gd name="connsiteX1412" fmla="*/ 1454792 w 2385355"/>
              <a:gd name="connsiteY1412" fmla="*/ 131611 h 3769466"/>
              <a:gd name="connsiteX1413" fmla="*/ 1454792 w 2385355"/>
              <a:gd name="connsiteY1413" fmla="*/ 100450 h 3769466"/>
              <a:gd name="connsiteX1414" fmla="*/ 1434127 w 2385355"/>
              <a:gd name="connsiteY1414" fmla="*/ 105643 h 3769466"/>
              <a:gd name="connsiteX1415" fmla="*/ 1418628 w 2385355"/>
              <a:gd name="connsiteY1415" fmla="*/ 116030 h 3769466"/>
              <a:gd name="connsiteX1416" fmla="*/ 1408296 w 2385355"/>
              <a:gd name="connsiteY1416" fmla="*/ 100450 h 3769466"/>
              <a:gd name="connsiteX1417" fmla="*/ 1423795 w 2385355"/>
              <a:gd name="connsiteY1417" fmla="*/ 79676 h 3769466"/>
              <a:gd name="connsiteX1418" fmla="*/ 1439132 w 2385355"/>
              <a:gd name="connsiteY1418" fmla="*/ 72616 h 3769466"/>
              <a:gd name="connsiteX1419" fmla="*/ 1616854 w 2385355"/>
              <a:gd name="connsiteY1419" fmla="*/ 72473 h 3769466"/>
              <a:gd name="connsiteX1420" fmla="*/ 1646642 w 2385355"/>
              <a:gd name="connsiteY1420" fmla="*/ 100185 h 3769466"/>
              <a:gd name="connsiteX1421" fmla="*/ 1636281 w 2385355"/>
              <a:gd name="connsiteY1421" fmla="*/ 115652 h 3769466"/>
              <a:gd name="connsiteX1422" fmla="*/ 1625920 w 2385355"/>
              <a:gd name="connsiteY1422" fmla="*/ 105341 h 3769466"/>
              <a:gd name="connsiteX1423" fmla="*/ 1605198 w 2385355"/>
              <a:gd name="connsiteY1423" fmla="*/ 100185 h 3769466"/>
              <a:gd name="connsiteX1424" fmla="*/ 1600017 w 2385355"/>
              <a:gd name="connsiteY1424" fmla="*/ 136275 h 3769466"/>
              <a:gd name="connsiteX1425" fmla="*/ 1631100 w 2385355"/>
              <a:gd name="connsiteY1425" fmla="*/ 151742 h 3769466"/>
              <a:gd name="connsiteX1426" fmla="*/ 1672544 w 2385355"/>
              <a:gd name="connsiteY1426" fmla="*/ 84718 h 3769466"/>
              <a:gd name="connsiteX1427" fmla="*/ 1698447 w 2385355"/>
              <a:gd name="connsiteY1427" fmla="*/ 74407 h 3769466"/>
              <a:gd name="connsiteX1428" fmla="*/ 1745071 w 2385355"/>
              <a:gd name="connsiteY1428" fmla="*/ 74407 h 3769466"/>
              <a:gd name="connsiteX1429" fmla="*/ 1755432 w 2385355"/>
              <a:gd name="connsiteY1429" fmla="*/ 74407 h 3769466"/>
              <a:gd name="connsiteX1430" fmla="*/ 1760613 w 2385355"/>
              <a:gd name="connsiteY1430" fmla="*/ 95029 h 3769466"/>
              <a:gd name="connsiteX1431" fmla="*/ 1708808 w 2385355"/>
              <a:gd name="connsiteY1431" fmla="*/ 141431 h 3769466"/>
              <a:gd name="connsiteX1432" fmla="*/ 1615559 w 2385355"/>
              <a:gd name="connsiteY1432" fmla="*/ 172365 h 3769466"/>
              <a:gd name="connsiteX1433" fmla="*/ 1579295 w 2385355"/>
              <a:gd name="connsiteY1433" fmla="*/ 95029 h 3769466"/>
              <a:gd name="connsiteX1434" fmla="*/ 1616854 w 2385355"/>
              <a:gd name="connsiteY1434" fmla="*/ 72473 h 3769466"/>
              <a:gd name="connsiteX1435" fmla="*/ 2243792 w 2385355"/>
              <a:gd name="connsiteY1435" fmla="*/ 71926 h 3769466"/>
              <a:gd name="connsiteX1436" fmla="*/ 2263811 w 2385355"/>
              <a:gd name="connsiteY1436" fmla="*/ 75785 h 3769466"/>
              <a:gd name="connsiteX1437" fmla="*/ 2310306 w 2385355"/>
              <a:gd name="connsiteY1437" fmla="*/ 127240 h 3769466"/>
              <a:gd name="connsiteX1438" fmla="*/ 2284475 w 2385355"/>
              <a:gd name="connsiteY1438" fmla="*/ 142677 h 3769466"/>
              <a:gd name="connsiteX1439" fmla="*/ 2268977 w 2385355"/>
              <a:gd name="connsiteY1439" fmla="*/ 137531 h 3769466"/>
              <a:gd name="connsiteX1440" fmla="*/ 2217315 w 2385355"/>
              <a:gd name="connsiteY1440" fmla="*/ 178695 h 3769466"/>
              <a:gd name="connsiteX1441" fmla="*/ 2206983 w 2385355"/>
              <a:gd name="connsiteY1441" fmla="*/ 255879 h 3769466"/>
              <a:gd name="connsiteX1442" fmla="*/ 2186318 w 2385355"/>
              <a:gd name="connsiteY1442" fmla="*/ 261024 h 3769466"/>
              <a:gd name="connsiteX1443" fmla="*/ 2165654 w 2385355"/>
              <a:gd name="connsiteY1443" fmla="*/ 245587 h 3769466"/>
              <a:gd name="connsiteX1444" fmla="*/ 2139823 w 2385355"/>
              <a:gd name="connsiteY1444" fmla="*/ 225005 h 3769466"/>
              <a:gd name="connsiteX1445" fmla="*/ 2129490 w 2385355"/>
              <a:gd name="connsiteY1445" fmla="*/ 214714 h 3769466"/>
              <a:gd name="connsiteX1446" fmla="*/ 2119158 w 2385355"/>
              <a:gd name="connsiteY1446" fmla="*/ 194132 h 3769466"/>
              <a:gd name="connsiteX1447" fmla="*/ 2144989 w 2385355"/>
              <a:gd name="connsiteY1447" fmla="*/ 183841 h 3769466"/>
              <a:gd name="connsiteX1448" fmla="*/ 2206983 w 2385355"/>
              <a:gd name="connsiteY1448" fmla="*/ 163259 h 3769466"/>
              <a:gd name="connsiteX1449" fmla="*/ 2237980 w 2385355"/>
              <a:gd name="connsiteY1449" fmla="*/ 106658 h 3769466"/>
              <a:gd name="connsiteX1450" fmla="*/ 2227648 w 2385355"/>
              <a:gd name="connsiteY1450" fmla="*/ 75785 h 3769466"/>
              <a:gd name="connsiteX1451" fmla="*/ 2243792 w 2385355"/>
              <a:gd name="connsiteY1451" fmla="*/ 71926 h 3769466"/>
              <a:gd name="connsiteX1452" fmla="*/ 1512172 w 2385355"/>
              <a:gd name="connsiteY1452" fmla="*/ 70640 h 3769466"/>
              <a:gd name="connsiteX1453" fmla="*/ 1543106 w 2385355"/>
              <a:gd name="connsiteY1453" fmla="*/ 70640 h 3769466"/>
              <a:gd name="connsiteX1454" fmla="*/ 1543106 w 2385355"/>
              <a:gd name="connsiteY1454" fmla="*/ 96367 h 3769466"/>
              <a:gd name="connsiteX1455" fmla="*/ 1537951 w 2385355"/>
              <a:gd name="connsiteY1455" fmla="*/ 122095 h 3769466"/>
              <a:gd name="connsiteX1456" fmla="*/ 1579197 w 2385355"/>
              <a:gd name="connsiteY1456" fmla="*/ 188987 h 3769466"/>
              <a:gd name="connsiteX1457" fmla="*/ 1610131 w 2385355"/>
              <a:gd name="connsiteY1457" fmla="*/ 214715 h 3769466"/>
              <a:gd name="connsiteX1458" fmla="*/ 1584352 w 2385355"/>
              <a:gd name="connsiteY1458" fmla="*/ 235297 h 3769466"/>
              <a:gd name="connsiteX1459" fmla="*/ 1553418 w 2385355"/>
              <a:gd name="connsiteY1459" fmla="*/ 245588 h 3769466"/>
              <a:gd name="connsiteX1460" fmla="*/ 1496705 w 2385355"/>
              <a:gd name="connsiteY1460" fmla="*/ 245588 h 3769466"/>
              <a:gd name="connsiteX1461" fmla="*/ 1476082 w 2385355"/>
              <a:gd name="connsiteY1461" fmla="*/ 235297 h 3769466"/>
              <a:gd name="connsiteX1462" fmla="*/ 1445148 w 2385355"/>
              <a:gd name="connsiteY1462" fmla="*/ 214715 h 3769466"/>
              <a:gd name="connsiteX1463" fmla="*/ 1476082 w 2385355"/>
              <a:gd name="connsiteY1463" fmla="*/ 188987 h 3769466"/>
              <a:gd name="connsiteX1464" fmla="*/ 1517328 w 2385355"/>
              <a:gd name="connsiteY1464" fmla="*/ 122095 h 3769466"/>
              <a:gd name="connsiteX1465" fmla="*/ 1512172 w 2385355"/>
              <a:gd name="connsiteY1465" fmla="*/ 96367 h 3769466"/>
              <a:gd name="connsiteX1466" fmla="*/ 1512172 w 2385355"/>
              <a:gd name="connsiteY1466" fmla="*/ 70640 h 3769466"/>
              <a:gd name="connsiteX1467" fmla="*/ 1876394 w 2385355"/>
              <a:gd name="connsiteY1467" fmla="*/ 70553 h 3769466"/>
              <a:gd name="connsiteX1468" fmla="*/ 1905395 w 2385355"/>
              <a:gd name="connsiteY1468" fmla="*/ 89926 h 3769466"/>
              <a:gd name="connsiteX1469" fmla="*/ 1926018 w 2385355"/>
              <a:gd name="connsiteY1469" fmla="*/ 100259 h 3769466"/>
              <a:gd name="connsiteX1470" fmla="*/ 1962108 w 2385355"/>
              <a:gd name="connsiteY1470" fmla="*/ 120923 h 3769466"/>
              <a:gd name="connsiteX1471" fmla="*/ 1926018 w 2385355"/>
              <a:gd name="connsiteY1471" fmla="*/ 141588 h 3769466"/>
              <a:gd name="connsiteX1472" fmla="*/ 1889927 w 2385355"/>
              <a:gd name="connsiteY1472" fmla="*/ 208748 h 3769466"/>
              <a:gd name="connsiteX1473" fmla="*/ 1889927 w 2385355"/>
              <a:gd name="connsiteY1473" fmla="*/ 234579 h 3769466"/>
              <a:gd name="connsiteX1474" fmla="*/ 1889927 w 2385355"/>
              <a:gd name="connsiteY1474" fmla="*/ 260410 h 3769466"/>
              <a:gd name="connsiteX1475" fmla="*/ 1858993 w 2385355"/>
              <a:gd name="connsiteY1475" fmla="*/ 260410 h 3769466"/>
              <a:gd name="connsiteX1476" fmla="*/ 1858993 w 2385355"/>
              <a:gd name="connsiteY1476" fmla="*/ 234579 h 3769466"/>
              <a:gd name="connsiteX1477" fmla="*/ 1864149 w 2385355"/>
              <a:gd name="connsiteY1477" fmla="*/ 208748 h 3769466"/>
              <a:gd name="connsiteX1478" fmla="*/ 1853837 w 2385355"/>
              <a:gd name="connsiteY1478" fmla="*/ 167419 h 3769466"/>
              <a:gd name="connsiteX1479" fmla="*/ 1828059 w 2385355"/>
              <a:gd name="connsiteY1479" fmla="*/ 141588 h 3769466"/>
              <a:gd name="connsiteX1480" fmla="*/ 1791969 w 2385355"/>
              <a:gd name="connsiteY1480" fmla="*/ 115757 h 3769466"/>
              <a:gd name="connsiteX1481" fmla="*/ 1822903 w 2385355"/>
              <a:gd name="connsiteY1481" fmla="*/ 100259 h 3769466"/>
              <a:gd name="connsiteX1482" fmla="*/ 1843526 w 2385355"/>
              <a:gd name="connsiteY1482" fmla="*/ 89926 h 3769466"/>
              <a:gd name="connsiteX1483" fmla="*/ 1876394 w 2385355"/>
              <a:gd name="connsiteY1483" fmla="*/ 70553 h 3769466"/>
              <a:gd name="connsiteX1484" fmla="*/ 308557 w 2385355"/>
              <a:gd name="connsiteY1484" fmla="*/ 69261 h 3769466"/>
              <a:gd name="connsiteX1485" fmla="*/ 391343 w 2385355"/>
              <a:gd name="connsiteY1485" fmla="*/ 69261 h 3769466"/>
              <a:gd name="connsiteX1486" fmla="*/ 401692 w 2385355"/>
              <a:gd name="connsiteY1486" fmla="*/ 74427 h 3769466"/>
              <a:gd name="connsiteX1487" fmla="*/ 401692 w 2385355"/>
              <a:gd name="connsiteY1487" fmla="*/ 100258 h 3769466"/>
              <a:gd name="connsiteX1488" fmla="*/ 241293 w 2385355"/>
              <a:gd name="connsiteY1488" fmla="*/ 157086 h 3769466"/>
              <a:gd name="connsiteX1489" fmla="*/ 199899 w 2385355"/>
              <a:gd name="connsiteY1489" fmla="*/ 89926 h 3769466"/>
              <a:gd name="connsiteX1490" fmla="*/ 246467 w 2385355"/>
              <a:gd name="connsiteY1490" fmla="*/ 95092 h 3769466"/>
              <a:gd name="connsiteX1491" fmla="*/ 230944 w 2385355"/>
              <a:gd name="connsiteY1491" fmla="*/ 105424 h 3769466"/>
              <a:gd name="connsiteX1492" fmla="*/ 267163 w 2385355"/>
              <a:gd name="connsiteY1492" fmla="*/ 131255 h 3769466"/>
              <a:gd name="connsiteX1493" fmla="*/ 272338 w 2385355"/>
              <a:gd name="connsiteY1493" fmla="*/ 84760 h 3769466"/>
              <a:gd name="connsiteX1494" fmla="*/ 308557 w 2385355"/>
              <a:gd name="connsiteY1494" fmla="*/ 69261 h 3769466"/>
              <a:gd name="connsiteX1495" fmla="*/ 2162585 w 2385355"/>
              <a:gd name="connsiteY1495" fmla="*/ 68703 h 3769466"/>
              <a:gd name="connsiteX1496" fmla="*/ 2196097 w 2385355"/>
              <a:gd name="connsiteY1496" fmla="*/ 85362 h 3769466"/>
              <a:gd name="connsiteX1497" fmla="*/ 2196097 w 2385355"/>
              <a:gd name="connsiteY1497" fmla="*/ 126369 h 3769466"/>
              <a:gd name="connsiteX1498" fmla="*/ 2108450 w 2385355"/>
              <a:gd name="connsiteY1498" fmla="*/ 157125 h 3769466"/>
              <a:gd name="connsiteX1499" fmla="*/ 1989869 w 2385355"/>
              <a:gd name="connsiteY1499" fmla="*/ 95614 h 3769466"/>
              <a:gd name="connsiteX1500" fmla="*/ 1984713 w 2385355"/>
              <a:gd name="connsiteY1500" fmla="*/ 69984 h 3769466"/>
              <a:gd name="connsiteX1501" fmla="*/ 2000180 w 2385355"/>
              <a:gd name="connsiteY1501" fmla="*/ 69984 h 3769466"/>
              <a:gd name="connsiteX1502" fmla="*/ 2077516 w 2385355"/>
              <a:gd name="connsiteY1502" fmla="*/ 69984 h 3769466"/>
              <a:gd name="connsiteX1503" fmla="*/ 2113605 w 2385355"/>
              <a:gd name="connsiteY1503" fmla="*/ 85362 h 3769466"/>
              <a:gd name="connsiteX1504" fmla="*/ 2123917 w 2385355"/>
              <a:gd name="connsiteY1504" fmla="*/ 131495 h 3769466"/>
              <a:gd name="connsiteX1505" fmla="*/ 2165162 w 2385355"/>
              <a:gd name="connsiteY1505" fmla="*/ 100740 h 3769466"/>
              <a:gd name="connsiteX1506" fmla="*/ 2144540 w 2385355"/>
              <a:gd name="connsiteY1506" fmla="*/ 90488 h 3769466"/>
              <a:gd name="connsiteX1507" fmla="*/ 2162585 w 2385355"/>
              <a:gd name="connsiteY1507" fmla="*/ 68703 h 3769466"/>
              <a:gd name="connsiteX1508" fmla="*/ 15529 w 2385355"/>
              <a:gd name="connsiteY1508" fmla="*/ 15529 h 3769466"/>
              <a:gd name="connsiteX1509" fmla="*/ 15529 w 2385355"/>
              <a:gd name="connsiteY1509" fmla="*/ 3753937 h 3769466"/>
              <a:gd name="connsiteX1510" fmla="*/ 2369826 w 2385355"/>
              <a:gd name="connsiteY1510" fmla="*/ 3753937 h 3769466"/>
              <a:gd name="connsiteX1511" fmla="*/ 2369826 w 2385355"/>
              <a:gd name="connsiteY1511" fmla="*/ 15529 h 3769466"/>
              <a:gd name="connsiteX1512" fmla="*/ 0 w 2385355"/>
              <a:gd name="connsiteY1512" fmla="*/ 0 h 3769466"/>
              <a:gd name="connsiteX1513" fmla="*/ 2385355 w 2385355"/>
              <a:gd name="connsiteY1513" fmla="*/ 0 h 3769466"/>
              <a:gd name="connsiteX1514" fmla="*/ 2385355 w 2385355"/>
              <a:gd name="connsiteY1514" fmla="*/ 3769466 h 3769466"/>
              <a:gd name="connsiteX1515" fmla="*/ 0 w 2385355"/>
              <a:gd name="connsiteY1515" fmla="*/ 3769466 h 37694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</a:cxnLst>
            <a:rect l="l" t="t" r="r" b="b"/>
            <a:pathLst>
              <a:path w="2385355" h="3769466">
                <a:moveTo>
                  <a:pt x="2161782" y="3632839"/>
                </a:moveTo>
                <a:cubicBezTo>
                  <a:pt x="2176657" y="3636096"/>
                  <a:pt x="2188299" y="3643912"/>
                  <a:pt x="2196060" y="3659544"/>
                </a:cubicBezTo>
                <a:cubicBezTo>
                  <a:pt x="2206409" y="3669966"/>
                  <a:pt x="2206409" y="3685598"/>
                  <a:pt x="2196060" y="3696020"/>
                </a:cubicBezTo>
                <a:cubicBezTo>
                  <a:pt x="2175364" y="3722074"/>
                  <a:pt x="2144319" y="3716863"/>
                  <a:pt x="2144319" y="3690809"/>
                </a:cubicBezTo>
                <a:cubicBezTo>
                  <a:pt x="2144319" y="3685598"/>
                  <a:pt x="2149493" y="3680388"/>
                  <a:pt x="2165015" y="3685598"/>
                </a:cubicBezTo>
                <a:cubicBezTo>
                  <a:pt x="2185712" y="3696020"/>
                  <a:pt x="2185712" y="3659544"/>
                  <a:pt x="2165015" y="3654334"/>
                </a:cubicBezTo>
                <a:cubicBezTo>
                  <a:pt x="2144319" y="3643912"/>
                  <a:pt x="2118448" y="3649123"/>
                  <a:pt x="2113274" y="3669966"/>
                </a:cubicBezTo>
                <a:cubicBezTo>
                  <a:pt x="2113274" y="3680388"/>
                  <a:pt x="2113274" y="3690809"/>
                  <a:pt x="2113274" y="3696020"/>
                </a:cubicBezTo>
                <a:cubicBezTo>
                  <a:pt x="2118448" y="3716863"/>
                  <a:pt x="2092577" y="3716863"/>
                  <a:pt x="2082229" y="3716863"/>
                </a:cubicBezTo>
                <a:cubicBezTo>
                  <a:pt x="2082229" y="3716863"/>
                  <a:pt x="2082229" y="3716863"/>
                  <a:pt x="2004616" y="3716863"/>
                </a:cubicBezTo>
                <a:cubicBezTo>
                  <a:pt x="2004616" y="3716863"/>
                  <a:pt x="1994268" y="3716863"/>
                  <a:pt x="1989094" y="3711652"/>
                </a:cubicBezTo>
                <a:cubicBezTo>
                  <a:pt x="1983920" y="3711652"/>
                  <a:pt x="1989094" y="3701231"/>
                  <a:pt x="1994268" y="3685598"/>
                </a:cubicBezTo>
                <a:cubicBezTo>
                  <a:pt x="2014965" y="3654334"/>
                  <a:pt x="2061532" y="3638701"/>
                  <a:pt x="2108100" y="3633491"/>
                </a:cubicBezTo>
                <a:cubicBezTo>
                  <a:pt x="2128796" y="3630885"/>
                  <a:pt x="2146906" y="3629582"/>
                  <a:pt x="2161782" y="3632839"/>
                </a:cubicBezTo>
                <a:close/>
                <a:moveTo>
                  <a:pt x="283765" y="3628526"/>
                </a:moveTo>
                <a:cubicBezTo>
                  <a:pt x="334028" y="3633331"/>
                  <a:pt x="388684" y="3655437"/>
                  <a:pt x="408204" y="3686193"/>
                </a:cubicBezTo>
                <a:cubicBezTo>
                  <a:pt x="413409" y="3696444"/>
                  <a:pt x="413409" y="3706696"/>
                  <a:pt x="408204" y="3711822"/>
                </a:cubicBezTo>
                <a:cubicBezTo>
                  <a:pt x="402998" y="3711822"/>
                  <a:pt x="392588" y="3711822"/>
                  <a:pt x="392588" y="3711822"/>
                </a:cubicBezTo>
                <a:cubicBezTo>
                  <a:pt x="309303" y="3716948"/>
                  <a:pt x="309303" y="3716948"/>
                  <a:pt x="309303" y="3716948"/>
                </a:cubicBezTo>
                <a:cubicBezTo>
                  <a:pt x="309303" y="3716948"/>
                  <a:pt x="278071" y="3716948"/>
                  <a:pt x="278071" y="3701570"/>
                </a:cubicBezTo>
                <a:cubicBezTo>
                  <a:pt x="278071" y="3691319"/>
                  <a:pt x="293687" y="3670815"/>
                  <a:pt x="272866" y="3655437"/>
                </a:cubicBezTo>
                <a:cubicBezTo>
                  <a:pt x="210402" y="3624681"/>
                  <a:pt x="199992" y="3691319"/>
                  <a:pt x="231224" y="3675941"/>
                </a:cubicBezTo>
                <a:cubicBezTo>
                  <a:pt x="246839" y="3670815"/>
                  <a:pt x="252045" y="3681067"/>
                  <a:pt x="252045" y="3691319"/>
                </a:cubicBezTo>
                <a:cubicBezTo>
                  <a:pt x="252045" y="3716948"/>
                  <a:pt x="220813" y="3722074"/>
                  <a:pt x="205197" y="3696444"/>
                </a:cubicBezTo>
                <a:cubicBezTo>
                  <a:pt x="184376" y="3670815"/>
                  <a:pt x="194786" y="3634933"/>
                  <a:pt x="236429" y="3629807"/>
                </a:cubicBezTo>
                <a:cubicBezTo>
                  <a:pt x="250743" y="3627244"/>
                  <a:pt x="267010" y="3626924"/>
                  <a:pt x="283765" y="3628526"/>
                </a:cubicBezTo>
                <a:close/>
                <a:moveTo>
                  <a:pt x="1439293" y="3618246"/>
                </a:moveTo>
                <a:cubicBezTo>
                  <a:pt x="1470290" y="3628716"/>
                  <a:pt x="1490955" y="3665361"/>
                  <a:pt x="1475456" y="3696772"/>
                </a:cubicBezTo>
                <a:cubicBezTo>
                  <a:pt x="1470290" y="3707242"/>
                  <a:pt x="1465124" y="3717712"/>
                  <a:pt x="1449625" y="3717712"/>
                </a:cubicBezTo>
                <a:cubicBezTo>
                  <a:pt x="1423795" y="3717712"/>
                  <a:pt x="1413462" y="3702007"/>
                  <a:pt x="1408296" y="3686301"/>
                </a:cubicBezTo>
                <a:cubicBezTo>
                  <a:pt x="1413462" y="3681066"/>
                  <a:pt x="1413462" y="3675831"/>
                  <a:pt x="1418628" y="3675831"/>
                </a:cubicBezTo>
                <a:cubicBezTo>
                  <a:pt x="1428961" y="3670596"/>
                  <a:pt x="1428961" y="3675831"/>
                  <a:pt x="1434127" y="3686301"/>
                </a:cubicBezTo>
                <a:cubicBezTo>
                  <a:pt x="1434127" y="3691536"/>
                  <a:pt x="1444459" y="3691536"/>
                  <a:pt x="1454792" y="3686301"/>
                </a:cubicBezTo>
                <a:cubicBezTo>
                  <a:pt x="1459958" y="3681066"/>
                  <a:pt x="1459958" y="3665361"/>
                  <a:pt x="1454792" y="3654891"/>
                </a:cubicBezTo>
                <a:cubicBezTo>
                  <a:pt x="1449625" y="3639186"/>
                  <a:pt x="1423795" y="3639186"/>
                  <a:pt x="1423795" y="3639186"/>
                </a:cubicBezTo>
                <a:cubicBezTo>
                  <a:pt x="1377299" y="3644421"/>
                  <a:pt x="1382465" y="3686301"/>
                  <a:pt x="1382465" y="3702007"/>
                </a:cubicBezTo>
                <a:cubicBezTo>
                  <a:pt x="1382465" y="3717712"/>
                  <a:pt x="1361801" y="3717712"/>
                  <a:pt x="1361801" y="3717712"/>
                </a:cubicBezTo>
                <a:cubicBezTo>
                  <a:pt x="1361801" y="3717712"/>
                  <a:pt x="1361801" y="3717712"/>
                  <a:pt x="1310139" y="3717712"/>
                </a:cubicBezTo>
                <a:cubicBezTo>
                  <a:pt x="1310139" y="3717712"/>
                  <a:pt x="1304973" y="3717712"/>
                  <a:pt x="1299807" y="3712477"/>
                </a:cubicBezTo>
                <a:cubicBezTo>
                  <a:pt x="1294641" y="3712477"/>
                  <a:pt x="1294641" y="3707242"/>
                  <a:pt x="1299807" y="3691536"/>
                </a:cubicBezTo>
                <a:cubicBezTo>
                  <a:pt x="1304973" y="3675831"/>
                  <a:pt x="1325638" y="3660126"/>
                  <a:pt x="1346302" y="3644421"/>
                </a:cubicBezTo>
                <a:cubicBezTo>
                  <a:pt x="1372133" y="3628716"/>
                  <a:pt x="1408296" y="3613011"/>
                  <a:pt x="1439293" y="3618246"/>
                </a:cubicBezTo>
                <a:close/>
                <a:moveTo>
                  <a:pt x="1615975" y="3618204"/>
                </a:moveTo>
                <a:cubicBezTo>
                  <a:pt x="1646972" y="3613011"/>
                  <a:pt x="1683135" y="3628591"/>
                  <a:pt x="1708966" y="3644172"/>
                </a:cubicBezTo>
                <a:cubicBezTo>
                  <a:pt x="1729631" y="3659752"/>
                  <a:pt x="1750295" y="3675332"/>
                  <a:pt x="1760627" y="3690913"/>
                </a:cubicBezTo>
                <a:cubicBezTo>
                  <a:pt x="1765794" y="3706493"/>
                  <a:pt x="1760627" y="3711687"/>
                  <a:pt x="1755461" y="3711687"/>
                </a:cubicBezTo>
                <a:cubicBezTo>
                  <a:pt x="1750295" y="3716880"/>
                  <a:pt x="1745129" y="3716880"/>
                  <a:pt x="1745129" y="3716880"/>
                </a:cubicBezTo>
                <a:cubicBezTo>
                  <a:pt x="1698634" y="3716880"/>
                  <a:pt x="1698634" y="3716880"/>
                  <a:pt x="1698634" y="3716880"/>
                </a:cubicBezTo>
                <a:cubicBezTo>
                  <a:pt x="1698634" y="3716880"/>
                  <a:pt x="1672803" y="3716880"/>
                  <a:pt x="1672803" y="3701300"/>
                </a:cubicBezTo>
                <a:cubicBezTo>
                  <a:pt x="1672803" y="3685719"/>
                  <a:pt x="1677969" y="3644172"/>
                  <a:pt x="1631474" y="3638978"/>
                </a:cubicBezTo>
                <a:cubicBezTo>
                  <a:pt x="1631474" y="3638978"/>
                  <a:pt x="1610809" y="3638978"/>
                  <a:pt x="1600477" y="3654559"/>
                </a:cubicBezTo>
                <a:cubicBezTo>
                  <a:pt x="1595310" y="3664946"/>
                  <a:pt x="1595310" y="3680526"/>
                  <a:pt x="1605643" y="3685719"/>
                </a:cubicBezTo>
                <a:cubicBezTo>
                  <a:pt x="1610809" y="3690913"/>
                  <a:pt x="1621141" y="3690913"/>
                  <a:pt x="1626307" y="3685719"/>
                </a:cubicBezTo>
                <a:cubicBezTo>
                  <a:pt x="1626307" y="3675332"/>
                  <a:pt x="1626307" y="3670139"/>
                  <a:pt x="1636640" y="3675332"/>
                </a:cubicBezTo>
                <a:cubicBezTo>
                  <a:pt x="1641806" y="3675332"/>
                  <a:pt x="1646972" y="3680526"/>
                  <a:pt x="1646972" y="3685719"/>
                </a:cubicBezTo>
                <a:cubicBezTo>
                  <a:pt x="1646972" y="3696106"/>
                  <a:pt x="1641806" y="3701300"/>
                  <a:pt x="1636640" y="3706493"/>
                </a:cubicBezTo>
                <a:cubicBezTo>
                  <a:pt x="1621141" y="3722074"/>
                  <a:pt x="1595310" y="3716880"/>
                  <a:pt x="1584978" y="3690913"/>
                </a:cubicBezTo>
                <a:cubicBezTo>
                  <a:pt x="1569480" y="3659752"/>
                  <a:pt x="1579812" y="3623398"/>
                  <a:pt x="1615975" y="3618204"/>
                </a:cubicBezTo>
                <a:close/>
                <a:moveTo>
                  <a:pt x="942160" y="3614597"/>
                </a:moveTo>
                <a:cubicBezTo>
                  <a:pt x="973288" y="3604286"/>
                  <a:pt x="1009603" y="3624909"/>
                  <a:pt x="1035542" y="3640376"/>
                </a:cubicBezTo>
                <a:cubicBezTo>
                  <a:pt x="1056293" y="3655843"/>
                  <a:pt x="1077045" y="3671310"/>
                  <a:pt x="1082233" y="3686777"/>
                </a:cubicBezTo>
                <a:cubicBezTo>
                  <a:pt x="1087421" y="3697089"/>
                  <a:pt x="1087421" y="3702245"/>
                  <a:pt x="1082233" y="3707400"/>
                </a:cubicBezTo>
                <a:cubicBezTo>
                  <a:pt x="1077045" y="3712556"/>
                  <a:pt x="1071857" y="3707400"/>
                  <a:pt x="1071857" y="3707400"/>
                </a:cubicBezTo>
                <a:cubicBezTo>
                  <a:pt x="1019978" y="3707400"/>
                  <a:pt x="1019978" y="3707400"/>
                  <a:pt x="1019978" y="3707400"/>
                </a:cubicBezTo>
                <a:cubicBezTo>
                  <a:pt x="1019978" y="3707400"/>
                  <a:pt x="999227" y="3712556"/>
                  <a:pt x="999227" y="3697089"/>
                </a:cubicBezTo>
                <a:cubicBezTo>
                  <a:pt x="999227" y="3681622"/>
                  <a:pt x="1004415" y="3635220"/>
                  <a:pt x="957724" y="3635220"/>
                </a:cubicBezTo>
                <a:cubicBezTo>
                  <a:pt x="957724" y="3635220"/>
                  <a:pt x="931785" y="3635220"/>
                  <a:pt x="926597" y="3650687"/>
                </a:cubicBezTo>
                <a:cubicBezTo>
                  <a:pt x="921409" y="3660999"/>
                  <a:pt x="921409" y="3676466"/>
                  <a:pt x="926597" y="3681622"/>
                </a:cubicBezTo>
                <a:cubicBezTo>
                  <a:pt x="936973" y="3686777"/>
                  <a:pt x="947348" y="3686777"/>
                  <a:pt x="952536" y="3676466"/>
                </a:cubicBezTo>
                <a:cubicBezTo>
                  <a:pt x="952536" y="3671310"/>
                  <a:pt x="952536" y="3666154"/>
                  <a:pt x="962912" y="3671310"/>
                </a:cubicBezTo>
                <a:cubicBezTo>
                  <a:pt x="968100" y="3671310"/>
                  <a:pt x="973288" y="3676466"/>
                  <a:pt x="973288" y="3681622"/>
                </a:cubicBezTo>
                <a:cubicBezTo>
                  <a:pt x="973288" y="3686777"/>
                  <a:pt x="968100" y="3697089"/>
                  <a:pt x="962912" y="3702245"/>
                </a:cubicBezTo>
                <a:cubicBezTo>
                  <a:pt x="942160" y="3717712"/>
                  <a:pt x="921409" y="3707400"/>
                  <a:pt x="911033" y="3686777"/>
                </a:cubicBezTo>
                <a:cubicBezTo>
                  <a:pt x="895470" y="3655843"/>
                  <a:pt x="911033" y="3624909"/>
                  <a:pt x="942160" y="3614597"/>
                </a:cubicBezTo>
                <a:close/>
                <a:moveTo>
                  <a:pt x="760115" y="3609376"/>
                </a:moveTo>
                <a:cubicBezTo>
                  <a:pt x="796278" y="3619555"/>
                  <a:pt x="816943" y="3655182"/>
                  <a:pt x="801445" y="3685720"/>
                </a:cubicBezTo>
                <a:cubicBezTo>
                  <a:pt x="796278" y="3700989"/>
                  <a:pt x="791112" y="3706079"/>
                  <a:pt x="775614" y="3706079"/>
                </a:cubicBezTo>
                <a:cubicBezTo>
                  <a:pt x="749783" y="3706079"/>
                  <a:pt x="734285" y="3695899"/>
                  <a:pt x="734285" y="3680631"/>
                </a:cubicBezTo>
                <a:cubicBezTo>
                  <a:pt x="734285" y="3675541"/>
                  <a:pt x="739451" y="3670451"/>
                  <a:pt x="744617" y="3670451"/>
                </a:cubicBezTo>
                <a:cubicBezTo>
                  <a:pt x="754949" y="3665362"/>
                  <a:pt x="754949" y="3670451"/>
                  <a:pt x="754949" y="3675541"/>
                </a:cubicBezTo>
                <a:cubicBezTo>
                  <a:pt x="760115" y="3685720"/>
                  <a:pt x="770448" y="3685720"/>
                  <a:pt x="775614" y="3680631"/>
                </a:cubicBezTo>
                <a:cubicBezTo>
                  <a:pt x="785946" y="3675541"/>
                  <a:pt x="785946" y="3660272"/>
                  <a:pt x="780780" y="3650093"/>
                </a:cubicBezTo>
                <a:cubicBezTo>
                  <a:pt x="775614" y="3634824"/>
                  <a:pt x="749783" y="3634824"/>
                  <a:pt x="749783" y="3634824"/>
                </a:cubicBezTo>
                <a:cubicBezTo>
                  <a:pt x="703288" y="3634824"/>
                  <a:pt x="708454" y="3680631"/>
                  <a:pt x="708454" y="3695899"/>
                </a:cubicBezTo>
                <a:cubicBezTo>
                  <a:pt x="708454" y="3711168"/>
                  <a:pt x="687789" y="3706079"/>
                  <a:pt x="687789" y="3706079"/>
                </a:cubicBezTo>
                <a:cubicBezTo>
                  <a:pt x="687789" y="3706079"/>
                  <a:pt x="687789" y="3706079"/>
                  <a:pt x="641294" y="3706079"/>
                </a:cubicBezTo>
                <a:cubicBezTo>
                  <a:pt x="641294" y="3706079"/>
                  <a:pt x="630961" y="3711168"/>
                  <a:pt x="630961" y="3706079"/>
                </a:cubicBezTo>
                <a:cubicBezTo>
                  <a:pt x="625795" y="3700989"/>
                  <a:pt x="620629" y="3695899"/>
                  <a:pt x="625795" y="3685720"/>
                </a:cubicBezTo>
                <a:cubicBezTo>
                  <a:pt x="636128" y="3670451"/>
                  <a:pt x="656792" y="3655182"/>
                  <a:pt x="677457" y="3639914"/>
                </a:cubicBezTo>
                <a:cubicBezTo>
                  <a:pt x="703288" y="3624645"/>
                  <a:pt x="729118" y="3604286"/>
                  <a:pt x="760115" y="3609376"/>
                </a:cubicBezTo>
                <a:close/>
                <a:moveTo>
                  <a:pt x="1716371" y="3530305"/>
                </a:moveTo>
                <a:cubicBezTo>
                  <a:pt x="1722829" y="3530954"/>
                  <a:pt x="1729286" y="3533551"/>
                  <a:pt x="1729286" y="3541341"/>
                </a:cubicBezTo>
                <a:cubicBezTo>
                  <a:pt x="1729286" y="3556922"/>
                  <a:pt x="1724120" y="3603663"/>
                  <a:pt x="1770616" y="3603663"/>
                </a:cubicBezTo>
                <a:cubicBezTo>
                  <a:pt x="1770616" y="3603663"/>
                  <a:pt x="1796446" y="3608856"/>
                  <a:pt x="1801613" y="3588082"/>
                </a:cubicBezTo>
                <a:cubicBezTo>
                  <a:pt x="1806779" y="3577696"/>
                  <a:pt x="1806779" y="3562115"/>
                  <a:pt x="1801613" y="3556922"/>
                </a:cubicBezTo>
                <a:cubicBezTo>
                  <a:pt x="1791280" y="3551728"/>
                  <a:pt x="1786114" y="3556922"/>
                  <a:pt x="1780948" y="3562115"/>
                </a:cubicBezTo>
                <a:cubicBezTo>
                  <a:pt x="1775782" y="3567309"/>
                  <a:pt x="1775782" y="3572502"/>
                  <a:pt x="1765449" y="3572502"/>
                </a:cubicBezTo>
                <a:cubicBezTo>
                  <a:pt x="1760283" y="3567309"/>
                  <a:pt x="1760283" y="3567309"/>
                  <a:pt x="1760283" y="3556922"/>
                </a:cubicBezTo>
                <a:cubicBezTo>
                  <a:pt x="1760283" y="3551728"/>
                  <a:pt x="1760283" y="3546535"/>
                  <a:pt x="1760283" y="3546535"/>
                </a:cubicBezTo>
                <a:cubicBezTo>
                  <a:pt x="1775782" y="3525761"/>
                  <a:pt x="1806779" y="3525761"/>
                  <a:pt x="1817111" y="3551728"/>
                </a:cubicBezTo>
                <a:cubicBezTo>
                  <a:pt x="1837776" y="3582889"/>
                  <a:pt x="1822277" y="3619243"/>
                  <a:pt x="1786114" y="3629630"/>
                </a:cubicBezTo>
                <a:cubicBezTo>
                  <a:pt x="1755117" y="3634824"/>
                  <a:pt x="1724120" y="3619243"/>
                  <a:pt x="1698289" y="3598469"/>
                </a:cubicBezTo>
                <a:cubicBezTo>
                  <a:pt x="1672459" y="3588082"/>
                  <a:pt x="1651794" y="3567309"/>
                  <a:pt x="1646628" y="3551728"/>
                </a:cubicBezTo>
                <a:cubicBezTo>
                  <a:pt x="1641462" y="3541341"/>
                  <a:pt x="1646628" y="3536148"/>
                  <a:pt x="1651794" y="3530954"/>
                </a:cubicBezTo>
                <a:cubicBezTo>
                  <a:pt x="1651794" y="3530954"/>
                  <a:pt x="1662126" y="3530954"/>
                  <a:pt x="1662126" y="3530954"/>
                </a:cubicBezTo>
                <a:cubicBezTo>
                  <a:pt x="1703456" y="3530954"/>
                  <a:pt x="1703456" y="3530954"/>
                  <a:pt x="1703456" y="3530954"/>
                </a:cubicBezTo>
                <a:cubicBezTo>
                  <a:pt x="1703456" y="3530954"/>
                  <a:pt x="1709913" y="3529656"/>
                  <a:pt x="1716371" y="3530305"/>
                </a:cubicBezTo>
                <a:close/>
                <a:moveTo>
                  <a:pt x="2038216" y="3530271"/>
                </a:moveTo>
                <a:cubicBezTo>
                  <a:pt x="2044700" y="3529626"/>
                  <a:pt x="2051185" y="3530915"/>
                  <a:pt x="2051185" y="3530915"/>
                </a:cubicBezTo>
                <a:cubicBezTo>
                  <a:pt x="2051185" y="3530915"/>
                  <a:pt x="2051185" y="3530915"/>
                  <a:pt x="2087500" y="3530915"/>
                </a:cubicBezTo>
                <a:cubicBezTo>
                  <a:pt x="2087500" y="3530915"/>
                  <a:pt x="2097876" y="3530915"/>
                  <a:pt x="2097876" y="3530915"/>
                </a:cubicBezTo>
                <a:cubicBezTo>
                  <a:pt x="2103064" y="3536071"/>
                  <a:pt x="2108252" y="3541227"/>
                  <a:pt x="2103064" y="3551538"/>
                </a:cubicBezTo>
                <a:cubicBezTo>
                  <a:pt x="2092688" y="3567006"/>
                  <a:pt x="2077124" y="3587628"/>
                  <a:pt x="2051185" y="3597940"/>
                </a:cubicBezTo>
                <a:cubicBezTo>
                  <a:pt x="2025246" y="3618563"/>
                  <a:pt x="1994119" y="3639186"/>
                  <a:pt x="1962991" y="3628874"/>
                </a:cubicBezTo>
                <a:cubicBezTo>
                  <a:pt x="1931864" y="3618563"/>
                  <a:pt x="1916301" y="3587628"/>
                  <a:pt x="1926676" y="3556694"/>
                </a:cubicBezTo>
                <a:cubicBezTo>
                  <a:pt x="1931864" y="3541227"/>
                  <a:pt x="1942240" y="3530915"/>
                  <a:pt x="1957804" y="3530915"/>
                </a:cubicBezTo>
                <a:cubicBezTo>
                  <a:pt x="1978555" y="3530915"/>
                  <a:pt x="1994119" y="3541227"/>
                  <a:pt x="1994119" y="3556694"/>
                </a:cubicBezTo>
                <a:cubicBezTo>
                  <a:pt x="1994119" y="3567006"/>
                  <a:pt x="1988931" y="3567006"/>
                  <a:pt x="1988931" y="3572161"/>
                </a:cubicBezTo>
                <a:cubicBezTo>
                  <a:pt x="1978555" y="3572161"/>
                  <a:pt x="1978555" y="3567006"/>
                  <a:pt x="1973367" y="3561850"/>
                </a:cubicBezTo>
                <a:cubicBezTo>
                  <a:pt x="1968179" y="3556694"/>
                  <a:pt x="1957804" y="3551538"/>
                  <a:pt x="1952616" y="3556694"/>
                </a:cubicBezTo>
                <a:cubicBezTo>
                  <a:pt x="1942240" y="3561850"/>
                  <a:pt x="1942240" y="3582473"/>
                  <a:pt x="1947428" y="3592784"/>
                </a:cubicBezTo>
                <a:cubicBezTo>
                  <a:pt x="1957804" y="3608251"/>
                  <a:pt x="1978555" y="3608251"/>
                  <a:pt x="1978555" y="3608251"/>
                </a:cubicBezTo>
                <a:cubicBezTo>
                  <a:pt x="2025246" y="3603096"/>
                  <a:pt x="2025246" y="3556694"/>
                  <a:pt x="2025246" y="3541227"/>
                </a:cubicBezTo>
                <a:cubicBezTo>
                  <a:pt x="2025246" y="3533493"/>
                  <a:pt x="2031731" y="3530915"/>
                  <a:pt x="2038216" y="3530271"/>
                </a:cubicBezTo>
                <a:close/>
                <a:moveTo>
                  <a:pt x="1518002" y="3526564"/>
                </a:moveTo>
                <a:cubicBezTo>
                  <a:pt x="1533489" y="3521398"/>
                  <a:pt x="1548976" y="3526564"/>
                  <a:pt x="1559301" y="3547229"/>
                </a:cubicBezTo>
                <a:cubicBezTo>
                  <a:pt x="1559301" y="3547229"/>
                  <a:pt x="1564463" y="3557561"/>
                  <a:pt x="1579950" y="3557561"/>
                </a:cubicBezTo>
                <a:cubicBezTo>
                  <a:pt x="1590275" y="3557561"/>
                  <a:pt x="1610924" y="3562728"/>
                  <a:pt x="1610924" y="3578226"/>
                </a:cubicBezTo>
                <a:cubicBezTo>
                  <a:pt x="1610924" y="3588558"/>
                  <a:pt x="1590275" y="3588558"/>
                  <a:pt x="1574788" y="3598891"/>
                </a:cubicBezTo>
                <a:cubicBezTo>
                  <a:pt x="1569625" y="3598891"/>
                  <a:pt x="1559301" y="3609223"/>
                  <a:pt x="1548976" y="3624721"/>
                </a:cubicBezTo>
                <a:cubicBezTo>
                  <a:pt x="1543814" y="3635054"/>
                  <a:pt x="1543814" y="3650552"/>
                  <a:pt x="1538651" y="3666051"/>
                </a:cubicBezTo>
                <a:cubicBezTo>
                  <a:pt x="1538651" y="3666051"/>
                  <a:pt x="1538651" y="3681549"/>
                  <a:pt x="1543814" y="3691881"/>
                </a:cubicBezTo>
                <a:cubicBezTo>
                  <a:pt x="1548976" y="3702214"/>
                  <a:pt x="1548976" y="3717712"/>
                  <a:pt x="1543814" y="3717712"/>
                </a:cubicBezTo>
                <a:cubicBezTo>
                  <a:pt x="1533489" y="3717712"/>
                  <a:pt x="1523164" y="3717712"/>
                  <a:pt x="1512840" y="3717712"/>
                </a:cubicBezTo>
                <a:cubicBezTo>
                  <a:pt x="1502515" y="3717712"/>
                  <a:pt x="1507677" y="3702214"/>
                  <a:pt x="1512840" y="3691881"/>
                </a:cubicBezTo>
                <a:cubicBezTo>
                  <a:pt x="1518002" y="3681549"/>
                  <a:pt x="1518002" y="3666051"/>
                  <a:pt x="1518002" y="3666051"/>
                </a:cubicBezTo>
                <a:cubicBezTo>
                  <a:pt x="1512840" y="3650552"/>
                  <a:pt x="1507677" y="3635054"/>
                  <a:pt x="1502515" y="3624721"/>
                </a:cubicBezTo>
                <a:cubicBezTo>
                  <a:pt x="1492190" y="3614389"/>
                  <a:pt x="1492190" y="3604057"/>
                  <a:pt x="1487028" y="3598891"/>
                </a:cubicBezTo>
                <a:cubicBezTo>
                  <a:pt x="1476703" y="3593724"/>
                  <a:pt x="1456054" y="3588558"/>
                  <a:pt x="1456054" y="3578226"/>
                </a:cubicBezTo>
                <a:cubicBezTo>
                  <a:pt x="1456054" y="3562728"/>
                  <a:pt x="1471541" y="3557561"/>
                  <a:pt x="1487028" y="3557561"/>
                </a:cubicBezTo>
                <a:cubicBezTo>
                  <a:pt x="1497353" y="3557561"/>
                  <a:pt x="1502515" y="3536897"/>
                  <a:pt x="1518002" y="3526564"/>
                </a:cubicBezTo>
                <a:close/>
                <a:moveTo>
                  <a:pt x="1035414" y="3525884"/>
                </a:moveTo>
                <a:cubicBezTo>
                  <a:pt x="1040580" y="3526525"/>
                  <a:pt x="1045746" y="3529088"/>
                  <a:pt x="1045746" y="3536777"/>
                </a:cubicBezTo>
                <a:cubicBezTo>
                  <a:pt x="1045746" y="3552154"/>
                  <a:pt x="1045746" y="3598288"/>
                  <a:pt x="1092242" y="3598288"/>
                </a:cubicBezTo>
                <a:cubicBezTo>
                  <a:pt x="1092242" y="3598288"/>
                  <a:pt x="1118072" y="3603414"/>
                  <a:pt x="1123239" y="3582910"/>
                </a:cubicBezTo>
                <a:cubicBezTo>
                  <a:pt x="1128405" y="3572658"/>
                  <a:pt x="1128405" y="3557280"/>
                  <a:pt x="1123239" y="3552154"/>
                </a:cubicBezTo>
                <a:cubicBezTo>
                  <a:pt x="1112906" y="3547028"/>
                  <a:pt x="1102574" y="3552154"/>
                  <a:pt x="1102574" y="3557280"/>
                </a:cubicBezTo>
                <a:cubicBezTo>
                  <a:pt x="1097408" y="3562406"/>
                  <a:pt x="1097408" y="3567532"/>
                  <a:pt x="1087075" y="3567532"/>
                </a:cubicBezTo>
                <a:cubicBezTo>
                  <a:pt x="1081909" y="3562406"/>
                  <a:pt x="1081909" y="3562406"/>
                  <a:pt x="1076743" y="3552154"/>
                </a:cubicBezTo>
                <a:cubicBezTo>
                  <a:pt x="1081909" y="3547028"/>
                  <a:pt x="1081909" y="3536777"/>
                  <a:pt x="1092242" y="3531651"/>
                </a:cubicBezTo>
                <a:cubicBezTo>
                  <a:pt x="1107740" y="3521399"/>
                  <a:pt x="1128405" y="3526525"/>
                  <a:pt x="1138737" y="3547028"/>
                </a:cubicBezTo>
                <a:cubicBezTo>
                  <a:pt x="1159402" y="3577784"/>
                  <a:pt x="1143903" y="3613666"/>
                  <a:pt x="1107740" y="3618792"/>
                </a:cubicBezTo>
                <a:cubicBezTo>
                  <a:pt x="1076743" y="3623918"/>
                  <a:pt x="1045746" y="3608540"/>
                  <a:pt x="1019915" y="3593162"/>
                </a:cubicBezTo>
                <a:cubicBezTo>
                  <a:pt x="999251" y="3577784"/>
                  <a:pt x="978586" y="3562406"/>
                  <a:pt x="968254" y="3547028"/>
                </a:cubicBezTo>
                <a:cubicBezTo>
                  <a:pt x="963088" y="3536777"/>
                  <a:pt x="968254" y="3531651"/>
                  <a:pt x="973420" y="3526525"/>
                </a:cubicBezTo>
                <a:cubicBezTo>
                  <a:pt x="978586" y="3526525"/>
                  <a:pt x="983752" y="3526525"/>
                  <a:pt x="983752" y="3526525"/>
                </a:cubicBezTo>
                <a:cubicBezTo>
                  <a:pt x="1025082" y="3526525"/>
                  <a:pt x="1025082" y="3526525"/>
                  <a:pt x="1025082" y="3526525"/>
                </a:cubicBezTo>
                <a:cubicBezTo>
                  <a:pt x="1025082" y="3526525"/>
                  <a:pt x="1030248" y="3525243"/>
                  <a:pt x="1035414" y="3525884"/>
                </a:cubicBezTo>
                <a:close/>
                <a:moveTo>
                  <a:pt x="674415" y="3525852"/>
                </a:moveTo>
                <a:cubicBezTo>
                  <a:pt x="680872" y="3525215"/>
                  <a:pt x="687330" y="3526488"/>
                  <a:pt x="687330" y="3526488"/>
                </a:cubicBezTo>
                <a:cubicBezTo>
                  <a:pt x="687330" y="3526488"/>
                  <a:pt x="687330" y="3526488"/>
                  <a:pt x="733826" y="3526488"/>
                </a:cubicBezTo>
                <a:cubicBezTo>
                  <a:pt x="733826" y="3526488"/>
                  <a:pt x="738992" y="3526488"/>
                  <a:pt x="744158" y="3526488"/>
                </a:cubicBezTo>
                <a:cubicBezTo>
                  <a:pt x="749324" y="3531577"/>
                  <a:pt x="749324" y="3536667"/>
                  <a:pt x="744158" y="3546846"/>
                </a:cubicBezTo>
                <a:cubicBezTo>
                  <a:pt x="738992" y="3562115"/>
                  <a:pt x="718327" y="3577384"/>
                  <a:pt x="697663" y="3587563"/>
                </a:cubicBezTo>
                <a:cubicBezTo>
                  <a:pt x="671832" y="3607922"/>
                  <a:pt x="635669" y="3628280"/>
                  <a:pt x="604672" y="3618101"/>
                </a:cubicBezTo>
                <a:cubicBezTo>
                  <a:pt x="568509" y="3613011"/>
                  <a:pt x="553010" y="3577384"/>
                  <a:pt x="568509" y="3546846"/>
                </a:cubicBezTo>
                <a:cubicBezTo>
                  <a:pt x="573675" y="3531577"/>
                  <a:pt x="584007" y="3526488"/>
                  <a:pt x="599506" y="3526488"/>
                </a:cubicBezTo>
                <a:cubicBezTo>
                  <a:pt x="620170" y="3526488"/>
                  <a:pt x="635669" y="3536667"/>
                  <a:pt x="635669" y="3551936"/>
                </a:cubicBezTo>
                <a:cubicBezTo>
                  <a:pt x="635669" y="3562115"/>
                  <a:pt x="630502" y="3562115"/>
                  <a:pt x="630502" y="3567205"/>
                </a:cubicBezTo>
                <a:cubicBezTo>
                  <a:pt x="620170" y="3567205"/>
                  <a:pt x="620170" y="3562115"/>
                  <a:pt x="615004" y="3557026"/>
                </a:cubicBezTo>
                <a:cubicBezTo>
                  <a:pt x="609838" y="3551936"/>
                  <a:pt x="599506" y="3546846"/>
                  <a:pt x="594339" y="3551936"/>
                </a:cubicBezTo>
                <a:cubicBezTo>
                  <a:pt x="584007" y="3557026"/>
                  <a:pt x="589173" y="3572294"/>
                  <a:pt x="589173" y="3582474"/>
                </a:cubicBezTo>
                <a:cubicBezTo>
                  <a:pt x="599506" y="3602832"/>
                  <a:pt x="625336" y="3597743"/>
                  <a:pt x="625336" y="3597743"/>
                </a:cubicBezTo>
                <a:cubicBezTo>
                  <a:pt x="666666" y="3597743"/>
                  <a:pt x="661499" y="3551936"/>
                  <a:pt x="661499" y="3536667"/>
                </a:cubicBezTo>
                <a:cubicBezTo>
                  <a:pt x="661499" y="3529033"/>
                  <a:pt x="667957" y="3526488"/>
                  <a:pt x="674415" y="3525852"/>
                </a:cubicBezTo>
                <a:close/>
                <a:moveTo>
                  <a:pt x="366895" y="3525851"/>
                </a:moveTo>
                <a:cubicBezTo>
                  <a:pt x="372083" y="3526487"/>
                  <a:pt x="377271" y="3529032"/>
                  <a:pt x="377271" y="3536667"/>
                </a:cubicBezTo>
                <a:cubicBezTo>
                  <a:pt x="377271" y="3551935"/>
                  <a:pt x="372083" y="3597742"/>
                  <a:pt x="418774" y="3597742"/>
                </a:cubicBezTo>
                <a:cubicBezTo>
                  <a:pt x="418774" y="3597742"/>
                  <a:pt x="444714" y="3602832"/>
                  <a:pt x="449901" y="3582473"/>
                </a:cubicBezTo>
                <a:cubicBezTo>
                  <a:pt x="455089" y="3572294"/>
                  <a:pt x="455089" y="3557025"/>
                  <a:pt x="449901" y="3551935"/>
                </a:cubicBezTo>
                <a:cubicBezTo>
                  <a:pt x="439526" y="3546846"/>
                  <a:pt x="429150" y="3551935"/>
                  <a:pt x="423962" y="3557025"/>
                </a:cubicBezTo>
                <a:cubicBezTo>
                  <a:pt x="423962" y="3562115"/>
                  <a:pt x="423962" y="3567204"/>
                  <a:pt x="413586" y="3567204"/>
                </a:cubicBezTo>
                <a:cubicBezTo>
                  <a:pt x="408399" y="3562115"/>
                  <a:pt x="408399" y="3562115"/>
                  <a:pt x="403210" y="3551935"/>
                </a:cubicBezTo>
                <a:cubicBezTo>
                  <a:pt x="408399" y="3536667"/>
                  <a:pt x="418774" y="3526487"/>
                  <a:pt x="444714" y="3526487"/>
                </a:cubicBezTo>
                <a:cubicBezTo>
                  <a:pt x="470653" y="3531577"/>
                  <a:pt x="481029" y="3562115"/>
                  <a:pt x="470653" y="3582473"/>
                </a:cubicBezTo>
                <a:cubicBezTo>
                  <a:pt x="465465" y="3597742"/>
                  <a:pt x="455089" y="3613011"/>
                  <a:pt x="434338" y="3618101"/>
                </a:cubicBezTo>
                <a:cubicBezTo>
                  <a:pt x="408399" y="3628280"/>
                  <a:pt x="372083" y="3613011"/>
                  <a:pt x="346144" y="3597742"/>
                </a:cubicBezTo>
                <a:cubicBezTo>
                  <a:pt x="320205" y="3582473"/>
                  <a:pt x="299453" y="3562115"/>
                  <a:pt x="294265" y="3546846"/>
                </a:cubicBezTo>
                <a:cubicBezTo>
                  <a:pt x="289077" y="3536667"/>
                  <a:pt x="294265" y="3531577"/>
                  <a:pt x="294265" y="3526487"/>
                </a:cubicBezTo>
                <a:cubicBezTo>
                  <a:pt x="299453" y="3526487"/>
                  <a:pt x="304641" y="3526487"/>
                  <a:pt x="304641" y="3526487"/>
                </a:cubicBezTo>
                <a:cubicBezTo>
                  <a:pt x="356520" y="3526487"/>
                  <a:pt x="356520" y="3526487"/>
                  <a:pt x="356520" y="3526487"/>
                </a:cubicBezTo>
                <a:cubicBezTo>
                  <a:pt x="356520" y="3526487"/>
                  <a:pt x="361708" y="3525215"/>
                  <a:pt x="366895" y="3525851"/>
                </a:cubicBezTo>
                <a:close/>
                <a:moveTo>
                  <a:pt x="1858993" y="3525761"/>
                </a:moveTo>
                <a:cubicBezTo>
                  <a:pt x="1869305" y="3525761"/>
                  <a:pt x="1879616" y="3525761"/>
                  <a:pt x="1889927" y="3525761"/>
                </a:cubicBezTo>
                <a:cubicBezTo>
                  <a:pt x="1895083" y="3530906"/>
                  <a:pt x="1895083" y="3541197"/>
                  <a:pt x="1889927" y="3551488"/>
                </a:cubicBezTo>
                <a:cubicBezTo>
                  <a:pt x="1884772" y="3561780"/>
                  <a:pt x="1884772" y="3577216"/>
                  <a:pt x="1884772" y="3577216"/>
                </a:cubicBezTo>
                <a:cubicBezTo>
                  <a:pt x="1884772" y="3592653"/>
                  <a:pt x="1889927" y="3608089"/>
                  <a:pt x="1900239" y="3618380"/>
                </a:cubicBezTo>
                <a:cubicBezTo>
                  <a:pt x="1905395" y="3633817"/>
                  <a:pt x="1915706" y="3644108"/>
                  <a:pt x="1926018" y="3644108"/>
                </a:cubicBezTo>
                <a:cubicBezTo>
                  <a:pt x="1936329" y="3654399"/>
                  <a:pt x="1956952" y="3654399"/>
                  <a:pt x="1956952" y="3669836"/>
                </a:cubicBezTo>
                <a:cubicBezTo>
                  <a:pt x="1962108" y="3680127"/>
                  <a:pt x="1941485" y="3690418"/>
                  <a:pt x="1926018" y="3690418"/>
                </a:cubicBezTo>
                <a:cubicBezTo>
                  <a:pt x="1910550" y="3690418"/>
                  <a:pt x="1910550" y="3700709"/>
                  <a:pt x="1910550" y="3700709"/>
                </a:cubicBezTo>
                <a:cubicBezTo>
                  <a:pt x="1889927" y="3726437"/>
                  <a:pt x="1864149" y="3726437"/>
                  <a:pt x="1848682" y="3700709"/>
                </a:cubicBezTo>
                <a:cubicBezTo>
                  <a:pt x="1848682" y="3700709"/>
                  <a:pt x="1838370" y="3690418"/>
                  <a:pt x="1822903" y="3690418"/>
                </a:cubicBezTo>
                <a:cubicBezTo>
                  <a:pt x="1812592" y="3690418"/>
                  <a:pt x="1791969" y="3685272"/>
                  <a:pt x="1791969" y="3669836"/>
                </a:cubicBezTo>
                <a:cubicBezTo>
                  <a:pt x="1791969" y="3659545"/>
                  <a:pt x="1817747" y="3654399"/>
                  <a:pt x="1828059" y="3644108"/>
                </a:cubicBezTo>
                <a:cubicBezTo>
                  <a:pt x="1843526" y="3638963"/>
                  <a:pt x="1858993" y="3597798"/>
                  <a:pt x="1864149" y="3577216"/>
                </a:cubicBezTo>
                <a:cubicBezTo>
                  <a:pt x="1864149" y="3577216"/>
                  <a:pt x="1864149" y="3561780"/>
                  <a:pt x="1858993" y="3551488"/>
                </a:cubicBezTo>
                <a:cubicBezTo>
                  <a:pt x="1853837" y="3541197"/>
                  <a:pt x="1853837" y="3530906"/>
                  <a:pt x="1858993" y="3525761"/>
                </a:cubicBezTo>
                <a:close/>
                <a:moveTo>
                  <a:pt x="1274857" y="3523232"/>
                </a:moveTo>
                <a:cubicBezTo>
                  <a:pt x="1285279" y="3521298"/>
                  <a:pt x="1297003" y="3525165"/>
                  <a:pt x="1304819" y="3535477"/>
                </a:cubicBezTo>
                <a:cubicBezTo>
                  <a:pt x="1310030" y="3540632"/>
                  <a:pt x="1315241" y="3545788"/>
                  <a:pt x="1315241" y="3550944"/>
                </a:cubicBezTo>
                <a:cubicBezTo>
                  <a:pt x="1315241" y="3561255"/>
                  <a:pt x="1310030" y="3561255"/>
                  <a:pt x="1304819" y="3566411"/>
                </a:cubicBezTo>
                <a:cubicBezTo>
                  <a:pt x="1294398" y="3566411"/>
                  <a:pt x="1294398" y="3561255"/>
                  <a:pt x="1294398" y="3556100"/>
                </a:cubicBezTo>
                <a:cubicBezTo>
                  <a:pt x="1289187" y="3550944"/>
                  <a:pt x="1278765" y="3545788"/>
                  <a:pt x="1273554" y="3550944"/>
                </a:cubicBezTo>
                <a:cubicBezTo>
                  <a:pt x="1263133" y="3556100"/>
                  <a:pt x="1263133" y="3576722"/>
                  <a:pt x="1268344" y="3587034"/>
                </a:cubicBezTo>
                <a:cubicBezTo>
                  <a:pt x="1278765" y="3602501"/>
                  <a:pt x="1299608" y="3602501"/>
                  <a:pt x="1299608" y="3602501"/>
                </a:cubicBezTo>
                <a:cubicBezTo>
                  <a:pt x="1346506" y="3597345"/>
                  <a:pt x="1351717" y="3550944"/>
                  <a:pt x="1351717" y="3535477"/>
                </a:cubicBezTo>
                <a:cubicBezTo>
                  <a:pt x="1351717" y="3520009"/>
                  <a:pt x="1372560" y="3525165"/>
                  <a:pt x="1372560" y="3525165"/>
                </a:cubicBezTo>
                <a:cubicBezTo>
                  <a:pt x="1372560" y="3525165"/>
                  <a:pt x="1372560" y="3525165"/>
                  <a:pt x="1409035" y="3525165"/>
                </a:cubicBezTo>
                <a:cubicBezTo>
                  <a:pt x="1409035" y="3525165"/>
                  <a:pt x="1419457" y="3525165"/>
                  <a:pt x="1419457" y="3525165"/>
                </a:cubicBezTo>
                <a:cubicBezTo>
                  <a:pt x="1424668" y="3530321"/>
                  <a:pt x="1429879" y="3535477"/>
                  <a:pt x="1424668" y="3545788"/>
                </a:cubicBezTo>
                <a:cubicBezTo>
                  <a:pt x="1414246" y="3561255"/>
                  <a:pt x="1398614" y="3581878"/>
                  <a:pt x="1377771" y="3597345"/>
                </a:cubicBezTo>
                <a:cubicBezTo>
                  <a:pt x="1351717" y="3612813"/>
                  <a:pt x="1315241" y="3628280"/>
                  <a:pt x="1283976" y="3617968"/>
                </a:cubicBezTo>
                <a:cubicBezTo>
                  <a:pt x="1247500" y="3612813"/>
                  <a:pt x="1242290" y="3576722"/>
                  <a:pt x="1252711" y="3545788"/>
                </a:cubicBezTo>
                <a:cubicBezTo>
                  <a:pt x="1255317" y="3532899"/>
                  <a:pt x="1264436" y="3525165"/>
                  <a:pt x="1274857" y="3523232"/>
                </a:cubicBezTo>
                <a:close/>
                <a:moveTo>
                  <a:pt x="1180157" y="3521398"/>
                </a:moveTo>
                <a:cubicBezTo>
                  <a:pt x="1190600" y="3521398"/>
                  <a:pt x="1201044" y="3521398"/>
                  <a:pt x="1211487" y="3521398"/>
                </a:cubicBezTo>
                <a:cubicBezTo>
                  <a:pt x="1216709" y="3526544"/>
                  <a:pt x="1216709" y="3536835"/>
                  <a:pt x="1211487" y="3547126"/>
                </a:cubicBezTo>
                <a:cubicBezTo>
                  <a:pt x="1206266" y="3557417"/>
                  <a:pt x="1206266" y="3572854"/>
                  <a:pt x="1206266" y="3572854"/>
                </a:cubicBezTo>
                <a:cubicBezTo>
                  <a:pt x="1211487" y="3593436"/>
                  <a:pt x="1221931" y="3634600"/>
                  <a:pt x="1242818" y="3644891"/>
                </a:cubicBezTo>
                <a:cubicBezTo>
                  <a:pt x="1253262" y="3650037"/>
                  <a:pt x="1274149" y="3655182"/>
                  <a:pt x="1274149" y="3665473"/>
                </a:cubicBezTo>
                <a:cubicBezTo>
                  <a:pt x="1279371" y="3675764"/>
                  <a:pt x="1258484" y="3686055"/>
                  <a:pt x="1242818" y="3686055"/>
                </a:cubicBezTo>
                <a:cubicBezTo>
                  <a:pt x="1227153" y="3686055"/>
                  <a:pt x="1216709" y="3696347"/>
                  <a:pt x="1216709" y="3696347"/>
                </a:cubicBezTo>
                <a:cubicBezTo>
                  <a:pt x="1201044" y="3722074"/>
                  <a:pt x="1180157" y="3722074"/>
                  <a:pt x="1164491" y="3696347"/>
                </a:cubicBezTo>
                <a:cubicBezTo>
                  <a:pt x="1164491" y="3696347"/>
                  <a:pt x="1154047" y="3686055"/>
                  <a:pt x="1143604" y="3686055"/>
                </a:cubicBezTo>
                <a:cubicBezTo>
                  <a:pt x="1127938" y="3686055"/>
                  <a:pt x="1107051" y="3680910"/>
                  <a:pt x="1107051" y="3665473"/>
                </a:cubicBezTo>
                <a:cubicBezTo>
                  <a:pt x="1112273" y="3655182"/>
                  <a:pt x="1133160" y="3650037"/>
                  <a:pt x="1143604" y="3639746"/>
                </a:cubicBezTo>
                <a:cubicBezTo>
                  <a:pt x="1148826" y="3639746"/>
                  <a:pt x="1159269" y="3629455"/>
                  <a:pt x="1169713" y="3614018"/>
                </a:cubicBezTo>
                <a:cubicBezTo>
                  <a:pt x="1174935" y="3603727"/>
                  <a:pt x="1180157" y="3588290"/>
                  <a:pt x="1185378" y="3572854"/>
                </a:cubicBezTo>
                <a:cubicBezTo>
                  <a:pt x="1185378" y="3572854"/>
                  <a:pt x="1185378" y="3557417"/>
                  <a:pt x="1180157" y="3547126"/>
                </a:cubicBezTo>
                <a:cubicBezTo>
                  <a:pt x="1174935" y="3536835"/>
                  <a:pt x="1169713" y="3526544"/>
                  <a:pt x="1180157" y="3521398"/>
                </a:cubicBezTo>
                <a:close/>
                <a:moveTo>
                  <a:pt x="506147" y="3521398"/>
                </a:moveTo>
                <a:cubicBezTo>
                  <a:pt x="511368" y="3521398"/>
                  <a:pt x="527034" y="3521398"/>
                  <a:pt x="532256" y="3521398"/>
                </a:cubicBezTo>
                <a:cubicBezTo>
                  <a:pt x="542699" y="3526544"/>
                  <a:pt x="542699" y="3536835"/>
                  <a:pt x="537477" y="3547126"/>
                </a:cubicBezTo>
                <a:cubicBezTo>
                  <a:pt x="532256" y="3557417"/>
                  <a:pt x="532256" y="3572854"/>
                  <a:pt x="532256" y="3572854"/>
                </a:cubicBezTo>
                <a:cubicBezTo>
                  <a:pt x="532256" y="3588290"/>
                  <a:pt x="537477" y="3603727"/>
                  <a:pt x="542699" y="3614018"/>
                </a:cubicBezTo>
                <a:cubicBezTo>
                  <a:pt x="553143" y="3629455"/>
                  <a:pt x="563587" y="3639746"/>
                  <a:pt x="568808" y="3639746"/>
                </a:cubicBezTo>
                <a:cubicBezTo>
                  <a:pt x="579252" y="3650037"/>
                  <a:pt x="605361" y="3650037"/>
                  <a:pt x="605361" y="3665473"/>
                </a:cubicBezTo>
                <a:cubicBezTo>
                  <a:pt x="605361" y="3675764"/>
                  <a:pt x="584474" y="3686055"/>
                  <a:pt x="574030" y="3686055"/>
                </a:cubicBezTo>
                <a:cubicBezTo>
                  <a:pt x="558365" y="3686055"/>
                  <a:pt x="547921" y="3696347"/>
                  <a:pt x="547921" y="3696347"/>
                </a:cubicBezTo>
                <a:cubicBezTo>
                  <a:pt x="532256" y="3722074"/>
                  <a:pt x="506147" y="3722074"/>
                  <a:pt x="490481" y="3696347"/>
                </a:cubicBezTo>
                <a:cubicBezTo>
                  <a:pt x="490481" y="3696347"/>
                  <a:pt x="480037" y="3686055"/>
                  <a:pt x="464372" y="3686055"/>
                </a:cubicBezTo>
                <a:cubicBezTo>
                  <a:pt x="453928" y="3686055"/>
                  <a:pt x="433041" y="3680910"/>
                  <a:pt x="433041" y="3665473"/>
                </a:cubicBezTo>
                <a:cubicBezTo>
                  <a:pt x="433041" y="3655182"/>
                  <a:pt x="459150" y="3650037"/>
                  <a:pt x="469594" y="3639746"/>
                </a:cubicBezTo>
                <a:cubicBezTo>
                  <a:pt x="474816" y="3639746"/>
                  <a:pt x="485259" y="3629455"/>
                  <a:pt x="490481" y="3614018"/>
                </a:cubicBezTo>
                <a:cubicBezTo>
                  <a:pt x="500925" y="3603727"/>
                  <a:pt x="506147" y="3588290"/>
                  <a:pt x="506147" y="3572854"/>
                </a:cubicBezTo>
                <a:cubicBezTo>
                  <a:pt x="506147" y="3572854"/>
                  <a:pt x="506147" y="3557417"/>
                  <a:pt x="506147" y="3547126"/>
                </a:cubicBezTo>
                <a:cubicBezTo>
                  <a:pt x="500925" y="3536835"/>
                  <a:pt x="495703" y="3526544"/>
                  <a:pt x="506147" y="3521398"/>
                </a:cubicBezTo>
                <a:close/>
                <a:moveTo>
                  <a:pt x="201253" y="3520020"/>
                </a:moveTo>
                <a:cubicBezTo>
                  <a:pt x="211586" y="3514854"/>
                  <a:pt x="221918" y="3525187"/>
                  <a:pt x="221918" y="3530353"/>
                </a:cubicBezTo>
                <a:cubicBezTo>
                  <a:pt x="227084" y="3535519"/>
                  <a:pt x="237416" y="3540685"/>
                  <a:pt x="237416" y="3540685"/>
                </a:cubicBezTo>
                <a:cubicBezTo>
                  <a:pt x="252915" y="3545851"/>
                  <a:pt x="247749" y="3540685"/>
                  <a:pt x="252915" y="3556184"/>
                </a:cubicBezTo>
                <a:cubicBezTo>
                  <a:pt x="258081" y="3566516"/>
                  <a:pt x="263247" y="3566516"/>
                  <a:pt x="273579" y="3571682"/>
                </a:cubicBezTo>
                <a:cubicBezTo>
                  <a:pt x="278746" y="3576848"/>
                  <a:pt x="289078" y="3592347"/>
                  <a:pt x="273579" y="3592347"/>
                </a:cubicBezTo>
                <a:cubicBezTo>
                  <a:pt x="263247" y="3597513"/>
                  <a:pt x="227084" y="3597513"/>
                  <a:pt x="201253" y="3613011"/>
                </a:cubicBezTo>
                <a:cubicBezTo>
                  <a:pt x="185755" y="3623344"/>
                  <a:pt x="165090" y="3649174"/>
                  <a:pt x="159924" y="3669839"/>
                </a:cubicBezTo>
                <a:cubicBezTo>
                  <a:pt x="159924" y="3675005"/>
                  <a:pt x="165090" y="3680171"/>
                  <a:pt x="165090" y="3685337"/>
                </a:cubicBezTo>
                <a:cubicBezTo>
                  <a:pt x="175422" y="3711168"/>
                  <a:pt x="165090" y="3711168"/>
                  <a:pt x="154758" y="3711168"/>
                </a:cubicBezTo>
                <a:cubicBezTo>
                  <a:pt x="134093" y="3706002"/>
                  <a:pt x="113428" y="3695670"/>
                  <a:pt x="103096" y="3675005"/>
                </a:cubicBezTo>
                <a:cubicBezTo>
                  <a:pt x="97930" y="3659507"/>
                  <a:pt x="92764" y="3644008"/>
                  <a:pt x="97930" y="3638842"/>
                </a:cubicBezTo>
                <a:cubicBezTo>
                  <a:pt x="108262" y="3633676"/>
                  <a:pt x="118595" y="3644008"/>
                  <a:pt x="128927" y="3644008"/>
                </a:cubicBezTo>
                <a:cubicBezTo>
                  <a:pt x="154758" y="3638842"/>
                  <a:pt x="159924" y="3623344"/>
                  <a:pt x="175422" y="3607845"/>
                </a:cubicBezTo>
                <a:cubicBezTo>
                  <a:pt x="196087" y="3587180"/>
                  <a:pt x="201253" y="3566516"/>
                  <a:pt x="196087" y="3551017"/>
                </a:cubicBezTo>
                <a:cubicBezTo>
                  <a:pt x="196087" y="3530353"/>
                  <a:pt x="190921" y="3520020"/>
                  <a:pt x="201253" y="3520020"/>
                </a:cubicBezTo>
                <a:close/>
                <a:moveTo>
                  <a:pt x="848142" y="3516924"/>
                </a:moveTo>
                <a:cubicBezTo>
                  <a:pt x="857280" y="3516924"/>
                  <a:pt x="866419" y="3523356"/>
                  <a:pt x="874251" y="3536220"/>
                </a:cubicBezTo>
                <a:cubicBezTo>
                  <a:pt x="874251" y="3536220"/>
                  <a:pt x="884695" y="3546511"/>
                  <a:pt x="900360" y="3546511"/>
                </a:cubicBezTo>
                <a:cubicBezTo>
                  <a:pt x="916026" y="3546511"/>
                  <a:pt x="936913" y="3556802"/>
                  <a:pt x="931691" y="3567093"/>
                </a:cubicBezTo>
                <a:cubicBezTo>
                  <a:pt x="931691" y="3582530"/>
                  <a:pt x="910804" y="3582530"/>
                  <a:pt x="900360" y="3592821"/>
                </a:cubicBezTo>
                <a:cubicBezTo>
                  <a:pt x="889917" y="3592821"/>
                  <a:pt x="884695" y="3603112"/>
                  <a:pt x="874251" y="3618549"/>
                </a:cubicBezTo>
                <a:cubicBezTo>
                  <a:pt x="869029" y="3628840"/>
                  <a:pt x="863808" y="3644276"/>
                  <a:pt x="863808" y="3659713"/>
                </a:cubicBezTo>
                <a:cubicBezTo>
                  <a:pt x="863808" y="3659713"/>
                  <a:pt x="863808" y="3675149"/>
                  <a:pt x="869029" y="3685441"/>
                </a:cubicBezTo>
                <a:cubicBezTo>
                  <a:pt x="874251" y="3695732"/>
                  <a:pt x="874251" y="3711168"/>
                  <a:pt x="869029" y="3711168"/>
                </a:cubicBezTo>
                <a:cubicBezTo>
                  <a:pt x="858586" y="3711168"/>
                  <a:pt x="853364" y="3711168"/>
                  <a:pt x="842920" y="3711168"/>
                </a:cubicBezTo>
                <a:cubicBezTo>
                  <a:pt x="832477" y="3711168"/>
                  <a:pt x="837699" y="3695732"/>
                  <a:pt x="842920" y="3685441"/>
                </a:cubicBezTo>
                <a:cubicBezTo>
                  <a:pt x="848142" y="3675149"/>
                  <a:pt x="842920" y="3659713"/>
                  <a:pt x="842920" y="3659713"/>
                </a:cubicBezTo>
                <a:cubicBezTo>
                  <a:pt x="842920" y="3644276"/>
                  <a:pt x="837699" y="3628840"/>
                  <a:pt x="827255" y="3618549"/>
                </a:cubicBezTo>
                <a:cubicBezTo>
                  <a:pt x="822033" y="3603112"/>
                  <a:pt x="806368" y="3592821"/>
                  <a:pt x="801146" y="3592821"/>
                </a:cubicBezTo>
                <a:cubicBezTo>
                  <a:pt x="790702" y="3582530"/>
                  <a:pt x="764593" y="3577384"/>
                  <a:pt x="764593" y="3567093"/>
                </a:cubicBezTo>
                <a:cubicBezTo>
                  <a:pt x="764593" y="3556802"/>
                  <a:pt x="785480" y="3546511"/>
                  <a:pt x="801146" y="3546511"/>
                </a:cubicBezTo>
                <a:cubicBezTo>
                  <a:pt x="811589" y="3546511"/>
                  <a:pt x="822033" y="3536220"/>
                  <a:pt x="822033" y="3536220"/>
                </a:cubicBezTo>
                <a:cubicBezTo>
                  <a:pt x="829866" y="3523356"/>
                  <a:pt x="839004" y="3516924"/>
                  <a:pt x="848142" y="3516924"/>
                </a:cubicBezTo>
                <a:close/>
                <a:moveTo>
                  <a:pt x="2199081" y="3515672"/>
                </a:moveTo>
                <a:cubicBezTo>
                  <a:pt x="2203614" y="3515672"/>
                  <a:pt x="2207499" y="3518262"/>
                  <a:pt x="2207499" y="3526033"/>
                </a:cubicBezTo>
                <a:cubicBezTo>
                  <a:pt x="2207499" y="3536394"/>
                  <a:pt x="2207499" y="3572657"/>
                  <a:pt x="2217860" y="3603740"/>
                </a:cubicBezTo>
                <a:cubicBezTo>
                  <a:pt x="2223041" y="3614101"/>
                  <a:pt x="2233402" y="3624462"/>
                  <a:pt x="2248943" y="3634823"/>
                </a:cubicBezTo>
                <a:cubicBezTo>
                  <a:pt x="2254124" y="3640004"/>
                  <a:pt x="2274846" y="3650365"/>
                  <a:pt x="2285207" y="3650365"/>
                </a:cubicBezTo>
                <a:cubicBezTo>
                  <a:pt x="2311109" y="3640004"/>
                  <a:pt x="2311109" y="3650365"/>
                  <a:pt x="2305929" y="3660726"/>
                </a:cubicBezTo>
                <a:cubicBezTo>
                  <a:pt x="2300748" y="3686628"/>
                  <a:pt x="2290387" y="3696989"/>
                  <a:pt x="2264485" y="3707350"/>
                </a:cubicBezTo>
                <a:cubicBezTo>
                  <a:pt x="2254124" y="3712531"/>
                  <a:pt x="2233402" y="3717711"/>
                  <a:pt x="2228221" y="3707350"/>
                </a:cubicBezTo>
                <a:cubicBezTo>
                  <a:pt x="2228221" y="3702170"/>
                  <a:pt x="2238582" y="3691809"/>
                  <a:pt x="2238582" y="3676267"/>
                </a:cubicBezTo>
                <a:cubicBezTo>
                  <a:pt x="2238582" y="3650365"/>
                  <a:pt x="2223041" y="3645184"/>
                  <a:pt x="2207499" y="3624462"/>
                </a:cubicBezTo>
                <a:cubicBezTo>
                  <a:pt x="2191958" y="3603740"/>
                  <a:pt x="2160875" y="3603740"/>
                  <a:pt x="2145333" y="3603740"/>
                </a:cubicBezTo>
                <a:cubicBezTo>
                  <a:pt x="2119431" y="3603740"/>
                  <a:pt x="2103889" y="3583018"/>
                  <a:pt x="2129792" y="3572657"/>
                </a:cubicBezTo>
                <a:cubicBezTo>
                  <a:pt x="2134972" y="3572657"/>
                  <a:pt x="2140153" y="3562296"/>
                  <a:pt x="2140153" y="3562296"/>
                </a:cubicBezTo>
                <a:cubicBezTo>
                  <a:pt x="2145333" y="3546755"/>
                  <a:pt x="2150514" y="3541574"/>
                  <a:pt x="2166055" y="3536394"/>
                </a:cubicBezTo>
                <a:cubicBezTo>
                  <a:pt x="2181597" y="3536394"/>
                  <a:pt x="2181597" y="3531213"/>
                  <a:pt x="2186777" y="3520852"/>
                </a:cubicBezTo>
                <a:cubicBezTo>
                  <a:pt x="2189367" y="3518262"/>
                  <a:pt x="2194548" y="3515672"/>
                  <a:pt x="2199081" y="3515672"/>
                </a:cubicBezTo>
                <a:close/>
                <a:moveTo>
                  <a:pt x="2309596" y="3383735"/>
                </a:moveTo>
                <a:cubicBezTo>
                  <a:pt x="2314081" y="3384381"/>
                  <a:pt x="2317926" y="3386966"/>
                  <a:pt x="2320489" y="3392134"/>
                </a:cubicBezTo>
                <a:cubicBezTo>
                  <a:pt x="2320489" y="3397303"/>
                  <a:pt x="2320489" y="3402471"/>
                  <a:pt x="2320489" y="3402471"/>
                </a:cubicBezTo>
                <a:cubicBezTo>
                  <a:pt x="2320489" y="3485170"/>
                  <a:pt x="2320489" y="3485170"/>
                  <a:pt x="2320489" y="3485170"/>
                </a:cubicBezTo>
                <a:cubicBezTo>
                  <a:pt x="2320489" y="3485170"/>
                  <a:pt x="2320489" y="3516182"/>
                  <a:pt x="2305111" y="3521350"/>
                </a:cubicBezTo>
                <a:cubicBezTo>
                  <a:pt x="2294859" y="3521350"/>
                  <a:pt x="2269229" y="3505844"/>
                  <a:pt x="2258977" y="3531688"/>
                </a:cubicBezTo>
                <a:cubicBezTo>
                  <a:pt x="2243600" y="3562700"/>
                  <a:pt x="2253851" y="3583374"/>
                  <a:pt x="2269229" y="3588543"/>
                </a:cubicBezTo>
                <a:cubicBezTo>
                  <a:pt x="2284607" y="3593711"/>
                  <a:pt x="2294859" y="3588543"/>
                  <a:pt x="2289733" y="3573037"/>
                </a:cubicBezTo>
                <a:cubicBezTo>
                  <a:pt x="2284607" y="3557531"/>
                  <a:pt x="2289733" y="3547194"/>
                  <a:pt x="2294859" y="3547194"/>
                </a:cubicBezTo>
                <a:cubicBezTo>
                  <a:pt x="2320489" y="3552362"/>
                  <a:pt x="2330741" y="3593711"/>
                  <a:pt x="2299985" y="3609217"/>
                </a:cubicBezTo>
                <a:cubicBezTo>
                  <a:pt x="2269229" y="3619555"/>
                  <a:pt x="2238474" y="3598880"/>
                  <a:pt x="2233348" y="3562700"/>
                </a:cubicBezTo>
                <a:cubicBezTo>
                  <a:pt x="2228222" y="3505844"/>
                  <a:pt x="2253851" y="3412809"/>
                  <a:pt x="2294859" y="3386965"/>
                </a:cubicBezTo>
                <a:cubicBezTo>
                  <a:pt x="2299985" y="3384381"/>
                  <a:pt x="2305111" y="3383089"/>
                  <a:pt x="2309596" y="3383735"/>
                </a:cubicBezTo>
                <a:close/>
                <a:moveTo>
                  <a:pt x="96830" y="3379144"/>
                </a:moveTo>
                <a:cubicBezTo>
                  <a:pt x="101394" y="3380440"/>
                  <a:pt x="106610" y="3383034"/>
                  <a:pt x="111826" y="3385627"/>
                </a:cubicBezTo>
                <a:cubicBezTo>
                  <a:pt x="153555" y="3411560"/>
                  <a:pt x="195283" y="3567156"/>
                  <a:pt x="143123" y="3598276"/>
                </a:cubicBezTo>
                <a:cubicBezTo>
                  <a:pt x="132690" y="3603462"/>
                  <a:pt x="117042" y="3608649"/>
                  <a:pt x="101394" y="3598276"/>
                </a:cubicBezTo>
                <a:cubicBezTo>
                  <a:pt x="75313" y="3582716"/>
                  <a:pt x="85746" y="3546410"/>
                  <a:pt x="111826" y="3541224"/>
                </a:cubicBezTo>
                <a:cubicBezTo>
                  <a:pt x="117042" y="3541224"/>
                  <a:pt x="122258" y="3556783"/>
                  <a:pt x="117042" y="3567156"/>
                </a:cubicBezTo>
                <a:cubicBezTo>
                  <a:pt x="106610" y="3593089"/>
                  <a:pt x="169203" y="3593089"/>
                  <a:pt x="143123" y="3530850"/>
                </a:cubicBezTo>
                <a:cubicBezTo>
                  <a:pt x="137906" y="3515291"/>
                  <a:pt x="111826" y="3515291"/>
                  <a:pt x="101394" y="3515291"/>
                </a:cubicBezTo>
                <a:cubicBezTo>
                  <a:pt x="85746" y="3520477"/>
                  <a:pt x="85746" y="3494545"/>
                  <a:pt x="85746" y="3484171"/>
                </a:cubicBezTo>
                <a:cubicBezTo>
                  <a:pt x="85746" y="3484171"/>
                  <a:pt x="85746" y="3484171"/>
                  <a:pt x="85746" y="3396000"/>
                </a:cubicBezTo>
                <a:cubicBezTo>
                  <a:pt x="85746" y="3396000"/>
                  <a:pt x="85746" y="3385627"/>
                  <a:pt x="85746" y="3380440"/>
                </a:cubicBezTo>
                <a:cubicBezTo>
                  <a:pt x="88354" y="3377847"/>
                  <a:pt x="92266" y="3377847"/>
                  <a:pt x="96830" y="3379144"/>
                </a:cubicBezTo>
                <a:close/>
                <a:moveTo>
                  <a:pt x="2172932" y="3318281"/>
                </a:moveTo>
                <a:cubicBezTo>
                  <a:pt x="2195453" y="3314136"/>
                  <a:pt x="2227419" y="3329740"/>
                  <a:pt x="2227419" y="3380455"/>
                </a:cubicBezTo>
                <a:cubicBezTo>
                  <a:pt x="2232585" y="3422066"/>
                  <a:pt x="2191255" y="3484484"/>
                  <a:pt x="2155092" y="3505290"/>
                </a:cubicBezTo>
                <a:cubicBezTo>
                  <a:pt x="2139594" y="3510492"/>
                  <a:pt x="2134428" y="3500089"/>
                  <a:pt x="2134428" y="3489686"/>
                </a:cubicBezTo>
                <a:cubicBezTo>
                  <a:pt x="2134428" y="3484484"/>
                  <a:pt x="2134428" y="3437671"/>
                  <a:pt x="2134428" y="3427268"/>
                </a:cubicBezTo>
                <a:cubicBezTo>
                  <a:pt x="2134428" y="3422066"/>
                  <a:pt x="2139594" y="3411663"/>
                  <a:pt x="2155092" y="3411663"/>
                </a:cubicBezTo>
                <a:cubicBezTo>
                  <a:pt x="2170591" y="3411663"/>
                  <a:pt x="2206754" y="3411663"/>
                  <a:pt x="2206754" y="3370052"/>
                </a:cubicBezTo>
                <a:cubicBezTo>
                  <a:pt x="2211920" y="3344044"/>
                  <a:pt x="2201588" y="3338843"/>
                  <a:pt x="2186089" y="3333641"/>
                </a:cubicBezTo>
                <a:cubicBezTo>
                  <a:pt x="2180923" y="3333641"/>
                  <a:pt x="2175757" y="3333641"/>
                  <a:pt x="2170591" y="3338843"/>
                </a:cubicBezTo>
                <a:cubicBezTo>
                  <a:pt x="2165425" y="3344044"/>
                  <a:pt x="2170591" y="3349246"/>
                  <a:pt x="2170591" y="3354447"/>
                </a:cubicBezTo>
                <a:cubicBezTo>
                  <a:pt x="2170591" y="3354447"/>
                  <a:pt x="2175757" y="3354447"/>
                  <a:pt x="2175757" y="3359649"/>
                </a:cubicBezTo>
                <a:cubicBezTo>
                  <a:pt x="2175757" y="3359649"/>
                  <a:pt x="2170591" y="3380455"/>
                  <a:pt x="2160258" y="3375253"/>
                </a:cubicBezTo>
                <a:cubicBezTo>
                  <a:pt x="2144760" y="3364850"/>
                  <a:pt x="2139594" y="3349246"/>
                  <a:pt x="2155092" y="3328440"/>
                </a:cubicBezTo>
                <a:cubicBezTo>
                  <a:pt x="2158967" y="3323238"/>
                  <a:pt x="2165425" y="3319662"/>
                  <a:pt x="2172932" y="3318281"/>
                </a:cubicBezTo>
                <a:close/>
                <a:moveTo>
                  <a:pt x="228680" y="3317428"/>
                </a:moveTo>
                <a:cubicBezTo>
                  <a:pt x="236267" y="3319290"/>
                  <a:pt x="242725" y="3323175"/>
                  <a:pt x="246600" y="3328356"/>
                </a:cubicBezTo>
                <a:cubicBezTo>
                  <a:pt x="267264" y="3349078"/>
                  <a:pt x="262098" y="3369800"/>
                  <a:pt x="241434" y="3380161"/>
                </a:cubicBezTo>
                <a:cubicBezTo>
                  <a:pt x="225935" y="3385341"/>
                  <a:pt x="220769" y="3364619"/>
                  <a:pt x="225935" y="3359439"/>
                </a:cubicBezTo>
                <a:cubicBezTo>
                  <a:pt x="225935" y="3359439"/>
                  <a:pt x="231101" y="3354258"/>
                  <a:pt x="231101" y="3354258"/>
                </a:cubicBezTo>
                <a:cubicBezTo>
                  <a:pt x="231101" y="3349078"/>
                  <a:pt x="236267" y="3343897"/>
                  <a:pt x="231101" y="3338717"/>
                </a:cubicBezTo>
                <a:cubicBezTo>
                  <a:pt x="225935" y="3333536"/>
                  <a:pt x="220769" y="3333536"/>
                  <a:pt x="215603" y="3333536"/>
                </a:cubicBezTo>
                <a:cubicBezTo>
                  <a:pt x="200104" y="3338717"/>
                  <a:pt x="189772" y="3343897"/>
                  <a:pt x="194938" y="3369800"/>
                </a:cubicBezTo>
                <a:cubicBezTo>
                  <a:pt x="194938" y="3411244"/>
                  <a:pt x="231101" y="3411244"/>
                  <a:pt x="246600" y="3406063"/>
                </a:cubicBezTo>
                <a:cubicBezTo>
                  <a:pt x="262098" y="3406063"/>
                  <a:pt x="267264" y="3416424"/>
                  <a:pt x="267264" y="3426785"/>
                </a:cubicBezTo>
                <a:cubicBezTo>
                  <a:pt x="267264" y="3437146"/>
                  <a:pt x="267264" y="3483771"/>
                  <a:pt x="267264" y="3494132"/>
                </a:cubicBezTo>
                <a:cubicBezTo>
                  <a:pt x="267264" y="3499312"/>
                  <a:pt x="262098" y="3514854"/>
                  <a:pt x="246600" y="3504493"/>
                </a:cubicBezTo>
                <a:cubicBezTo>
                  <a:pt x="236267" y="3499312"/>
                  <a:pt x="220769" y="3488951"/>
                  <a:pt x="200104" y="3457868"/>
                </a:cubicBezTo>
                <a:cubicBezTo>
                  <a:pt x="179440" y="3431966"/>
                  <a:pt x="169107" y="3411244"/>
                  <a:pt x="169107" y="3374980"/>
                </a:cubicBezTo>
                <a:cubicBezTo>
                  <a:pt x="172982" y="3324470"/>
                  <a:pt x="205916" y="3311843"/>
                  <a:pt x="228680" y="3317428"/>
                </a:cubicBezTo>
                <a:close/>
                <a:moveTo>
                  <a:pt x="119061" y="3194356"/>
                </a:moveTo>
                <a:cubicBezTo>
                  <a:pt x="124938" y="3193712"/>
                  <a:pt x="130161" y="3195001"/>
                  <a:pt x="132773" y="3200157"/>
                </a:cubicBezTo>
                <a:cubicBezTo>
                  <a:pt x="137996" y="3200157"/>
                  <a:pt x="137996" y="3205312"/>
                  <a:pt x="143220" y="3210468"/>
                </a:cubicBezTo>
                <a:cubicBezTo>
                  <a:pt x="148444" y="3231091"/>
                  <a:pt x="169338" y="3241403"/>
                  <a:pt x="185008" y="3251714"/>
                </a:cubicBezTo>
                <a:cubicBezTo>
                  <a:pt x="190232" y="3251714"/>
                  <a:pt x="195456" y="3251714"/>
                  <a:pt x="200679" y="3256870"/>
                </a:cubicBezTo>
                <a:cubicBezTo>
                  <a:pt x="211126" y="3256870"/>
                  <a:pt x="226797" y="3256870"/>
                  <a:pt x="237244" y="3251714"/>
                </a:cubicBezTo>
                <a:cubicBezTo>
                  <a:pt x="242468" y="3251714"/>
                  <a:pt x="242468" y="3251714"/>
                  <a:pt x="247691" y="3246558"/>
                </a:cubicBezTo>
                <a:cubicBezTo>
                  <a:pt x="252915" y="3241403"/>
                  <a:pt x="268585" y="3246558"/>
                  <a:pt x="268585" y="3256870"/>
                </a:cubicBezTo>
                <a:cubicBezTo>
                  <a:pt x="268585" y="3262025"/>
                  <a:pt x="273809" y="3262025"/>
                  <a:pt x="273809" y="3267181"/>
                </a:cubicBezTo>
                <a:cubicBezTo>
                  <a:pt x="273809" y="3272337"/>
                  <a:pt x="268585" y="3277493"/>
                  <a:pt x="268585" y="3282648"/>
                </a:cubicBezTo>
                <a:cubicBezTo>
                  <a:pt x="268585" y="3292960"/>
                  <a:pt x="252915" y="3298116"/>
                  <a:pt x="247691" y="3292960"/>
                </a:cubicBezTo>
                <a:cubicBezTo>
                  <a:pt x="242468" y="3287804"/>
                  <a:pt x="242468" y="3287804"/>
                  <a:pt x="237244" y="3287804"/>
                </a:cubicBezTo>
                <a:cubicBezTo>
                  <a:pt x="226797" y="3282648"/>
                  <a:pt x="211126" y="3282648"/>
                  <a:pt x="200679" y="3282648"/>
                </a:cubicBezTo>
                <a:cubicBezTo>
                  <a:pt x="195456" y="3287804"/>
                  <a:pt x="190232" y="3287804"/>
                  <a:pt x="185008" y="3287804"/>
                </a:cubicBezTo>
                <a:cubicBezTo>
                  <a:pt x="169338" y="3298116"/>
                  <a:pt x="148444" y="3308427"/>
                  <a:pt x="143220" y="3329050"/>
                </a:cubicBezTo>
                <a:cubicBezTo>
                  <a:pt x="137996" y="3334206"/>
                  <a:pt x="137996" y="3339361"/>
                  <a:pt x="132773" y="3339361"/>
                </a:cubicBezTo>
                <a:cubicBezTo>
                  <a:pt x="117102" y="3359984"/>
                  <a:pt x="90985" y="3329050"/>
                  <a:pt x="80537" y="3313583"/>
                </a:cubicBezTo>
                <a:cubicBezTo>
                  <a:pt x="80537" y="3303271"/>
                  <a:pt x="75314" y="3292960"/>
                  <a:pt x="75314" y="3277493"/>
                </a:cubicBezTo>
                <a:cubicBezTo>
                  <a:pt x="75314" y="3241403"/>
                  <a:pt x="75314" y="3220780"/>
                  <a:pt x="101432" y="3200157"/>
                </a:cubicBezTo>
                <a:cubicBezTo>
                  <a:pt x="106655" y="3197579"/>
                  <a:pt x="113185" y="3195001"/>
                  <a:pt x="119061" y="3194356"/>
                </a:cubicBezTo>
                <a:close/>
                <a:moveTo>
                  <a:pt x="2285049" y="3188499"/>
                </a:moveTo>
                <a:cubicBezTo>
                  <a:pt x="2290215" y="3189798"/>
                  <a:pt x="2295381" y="3193695"/>
                  <a:pt x="2300547" y="3198892"/>
                </a:cubicBezTo>
                <a:cubicBezTo>
                  <a:pt x="2326378" y="3219678"/>
                  <a:pt x="2326378" y="3240464"/>
                  <a:pt x="2326378" y="3276840"/>
                </a:cubicBezTo>
                <a:cubicBezTo>
                  <a:pt x="2326378" y="3292429"/>
                  <a:pt x="2321212" y="3308019"/>
                  <a:pt x="2321212" y="3318412"/>
                </a:cubicBezTo>
                <a:cubicBezTo>
                  <a:pt x="2310880" y="3334002"/>
                  <a:pt x="2285049" y="3359984"/>
                  <a:pt x="2269551" y="3344395"/>
                </a:cubicBezTo>
                <a:cubicBezTo>
                  <a:pt x="2264384" y="3339198"/>
                  <a:pt x="2264384" y="3339198"/>
                  <a:pt x="2259218" y="3328805"/>
                </a:cubicBezTo>
                <a:cubicBezTo>
                  <a:pt x="2254052" y="3313215"/>
                  <a:pt x="2233387" y="3297626"/>
                  <a:pt x="2217889" y="3292429"/>
                </a:cubicBezTo>
                <a:cubicBezTo>
                  <a:pt x="2212723" y="3287233"/>
                  <a:pt x="2207557" y="3287233"/>
                  <a:pt x="2202390" y="3287233"/>
                </a:cubicBezTo>
                <a:cubicBezTo>
                  <a:pt x="2192058" y="3282036"/>
                  <a:pt x="2176560" y="3287233"/>
                  <a:pt x="2166227" y="3287233"/>
                </a:cubicBezTo>
                <a:cubicBezTo>
                  <a:pt x="2161061" y="3287233"/>
                  <a:pt x="2161061" y="3292429"/>
                  <a:pt x="2155895" y="3292429"/>
                </a:cubicBezTo>
                <a:cubicBezTo>
                  <a:pt x="2150729" y="3297626"/>
                  <a:pt x="2135230" y="3292429"/>
                  <a:pt x="2135230" y="3282036"/>
                </a:cubicBezTo>
                <a:cubicBezTo>
                  <a:pt x="2135230" y="3276840"/>
                  <a:pt x="2130064" y="3271643"/>
                  <a:pt x="2130064" y="3266447"/>
                </a:cubicBezTo>
                <a:cubicBezTo>
                  <a:pt x="2130064" y="3261250"/>
                  <a:pt x="2135230" y="3261250"/>
                  <a:pt x="2135230" y="3256054"/>
                </a:cubicBezTo>
                <a:cubicBezTo>
                  <a:pt x="2135230" y="3240464"/>
                  <a:pt x="2150729" y="3240464"/>
                  <a:pt x="2155895" y="3245661"/>
                </a:cubicBezTo>
                <a:cubicBezTo>
                  <a:pt x="2161061" y="3245661"/>
                  <a:pt x="2161061" y="3245661"/>
                  <a:pt x="2166227" y="3245661"/>
                </a:cubicBezTo>
                <a:cubicBezTo>
                  <a:pt x="2176560" y="3250857"/>
                  <a:pt x="2192058" y="3250857"/>
                  <a:pt x="2202390" y="3250857"/>
                </a:cubicBezTo>
                <a:cubicBezTo>
                  <a:pt x="2207557" y="3250857"/>
                  <a:pt x="2212723" y="3245661"/>
                  <a:pt x="2217889" y="3245661"/>
                </a:cubicBezTo>
                <a:cubicBezTo>
                  <a:pt x="2233387" y="3235268"/>
                  <a:pt x="2254052" y="3224874"/>
                  <a:pt x="2259218" y="3209285"/>
                </a:cubicBezTo>
                <a:cubicBezTo>
                  <a:pt x="2264384" y="3198892"/>
                  <a:pt x="2264384" y="3198892"/>
                  <a:pt x="2269551" y="3193695"/>
                </a:cubicBezTo>
                <a:cubicBezTo>
                  <a:pt x="2274717" y="3188499"/>
                  <a:pt x="2279883" y="3187200"/>
                  <a:pt x="2285049" y="3188499"/>
                </a:cubicBezTo>
                <a:close/>
                <a:moveTo>
                  <a:pt x="2138948" y="3038185"/>
                </a:moveTo>
                <a:cubicBezTo>
                  <a:pt x="2142177" y="3034934"/>
                  <a:pt x="2147343" y="3033633"/>
                  <a:pt x="2155092" y="3038835"/>
                </a:cubicBezTo>
                <a:cubicBezTo>
                  <a:pt x="2191255" y="3054439"/>
                  <a:pt x="2232585" y="3116857"/>
                  <a:pt x="2232585" y="3163670"/>
                </a:cubicBezTo>
                <a:cubicBezTo>
                  <a:pt x="2227419" y="3231290"/>
                  <a:pt x="2170591" y="3226088"/>
                  <a:pt x="2149926" y="3210484"/>
                </a:cubicBezTo>
                <a:cubicBezTo>
                  <a:pt x="2134428" y="3189678"/>
                  <a:pt x="2139594" y="3168872"/>
                  <a:pt x="2155092" y="3163670"/>
                </a:cubicBezTo>
                <a:cubicBezTo>
                  <a:pt x="2170591" y="3153267"/>
                  <a:pt x="2175757" y="3174073"/>
                  <a:pt x="2175757" y="3179275"/>
                </a:cubicBezTo>
                <a:cubicBezTo>
                  <a:pt x="2170591" y="3179275"/>
                  <a:pt x="2170591" y="3179275"/>
                  <a:pt x="2170591" y="3184476"/>
                </a:cubicBezTo>
                <a:cubicBezTo>
                  <a:pt x="2170591" y="3189678"/>
                  <a:pt x="2165425" y="3189678"/>
                  <a:pt x="2170591" y="3194879"/>
                </a:cubicBezTo>
                <a:cubicBezTo>
                  <a:pt x="2175757" y="3200081"/>
                  <a:pt x="2180923" y="3200081"/>
                  <a:pt x="2186089" y="3200081"/>
                </a:cubicBezTo>
                <a:cubicBezTo>
                  <a:pt x="2201588" y="3200081"/>
                  <a:pt x="2211920" y="3189678"/>
                  <a:pt x="2211920" y="3163670"/>
                </a:cubicBezTo>
                <a:cubicBezTo>
                  <a:pt x="2211920" y="3127260"/>
                  <a:pt x="2170591" y="3122059"/>
                  <a:pt x="2155092" y="3122059"/>
                </a:cubicBezTo>
                <a:cubicBezTo>
                  <a:pt x="2139594" y="3127260"/>
                  <a:pt x="2134428" y="3111656"/>
                  <a:pt x="2134428" y="3106454"/>
                </a:cubicBezTo>
                <a:cubicBezTo>
                  <a:pt x="2134428" y="3096051"/>
                  <a:pt x="2134428" y="3054439"/>
                  <a:pt x="2134428" y="3049238"/>
                </a:cubicBezTo>
                <a:cubicBezTo>
                  <a:pt x="2134428" y="3046637"/>
                  <a:pt x="2135719" y="3041436"/>
                  <a:pt x="2138948" y="3038185"/>
                </a:cubicBezTo>
                <a:close/>
                <a:moveTo>
                  <a:pt x="246600" y="3029250"/>
                </a:moveTo>
                <a:cubicBezTo>
                  <a:pt x="262098" y="3024070"/>
                  <a:pt x="267264" y="3034431"/>
                  <a:pt x="267264" y="3044792"/>
                </a:cubicBezTo>
                <a:cubicBezTo>
                  <a:pt x="267264" y="3049972"/>
                  <a:pt x="267264" y="3101777"/>
                  <a:pt x="267264" y="3106958"/>
                </a:cubicBezTo>
                <a:cubicBezTo>
                  <a:pt x="267264" y="3117319"/>
                  <a:pt x="262098" y="3127680"/>
                  <a:pt x="246600" y="3127680"/>
                </a:cubicBezTo>
                <a:cubicBezTo>
                  <a:pt x="231101" y="3127680"/>
                  <a:pt x="194938" y="3127680"/>
                  <a:pt x="194938" y="3163943"/>
                </a:cubicBezTo>
                <a:cubicBezTo>
                  <a:pt x="189772" y="3189846"/>
                  <a:pt x="200104" y="3200207"/>
                  <a:pt x="215603" y="3200207"/>
                </a:cubicBezTo>
                <a:cubicBezTo>
                  <a:pt x="220769" y="3200207"/>
                  <a:pt x="225935" y="3200207"/>
                  <a:pt x="231101" y="3195026"/>
                </a:cubicBezTo>
                <a:cubicBezTo>
                  <a:pt x="236267" y="3189846"/>
                  <a:pt x="231101" y="3189846"/>
                  <a:pt x="231101" y="3184665"/>
                </a:cubicBezTo>
                <a:cubicBezTo>
                  <a:pt x="231101" y="3179485"/>
                  <a:pt x="225935" y="3174304"/>
                  <a:pt x="225935" y="3174304"/>
                </a:cubicBezTo>
                <a:cubicBezTo>
                  <a:pt x="220769" y="3169124"/>
                  <a:pt x="225935" y="3153582"/>
                  <a:pt x="241434" y="3158763"/>
                </a:cubicBezTo>
                <a:cubicBezTo>
                  <a:pt x="262098" y="3163943"/>
                  <a:pt x="267264" y="3189846"/>
                  <a:pt x="251766" y="3210568"/>
                </a:cubicBezTo>
                <a:cubicBezTo>
                  <a:pt x="231101" y="3226109"/>
                  <a:pt x="174274" y="3231290"/>
                  <a:pt x="169107" y="3163943"/>
                </a:cubicBezTo>
                <a:cubicBezTo>
                  <a:pt x="169107" y="3132860"/>
                  <a:pt x="184606" y="3106958"/>
                  <a:pt x="205270" y="3081055"/>
                </a:cubicBezTo>
                <a:cubicBezTo>
                  <a:pt x="225935" y="3049972"/>
                  <a:pt x="236267" y="3034431"/>
                  <a:pt x="246600" y="3029250"/>
                </a:cubicBezTo>
                <a:close/>
                <a:moveTo>
                  <a:pt x="137874" y="2977068"/>
                </a:moveTo>
                <a:cubicBezTo>
                  <a:pt x="156112" y="2981619"/>
                  <a:pt x="173047" y="2997224"/>
                  <a:pt x="175652" y="3033634"/>
                </a:cubicBezTo>
                <a:cubicBezTo>
                  <a:pt x="175652" y="3064843"/>
                  <a:pt x="160020" y="3085649"/>
                  <a:pt x="144387" y="3111656"/>
                </a:cubicBezTo>
                <a:cubicBezTo>
                  <a:pt x="123544" y="3137664"/>
                  <a:pt x="113123" y="3153268"/>
                  <a:pt x="102701" y="3158470"/>
                </a:cubicBezTo>
                <a:cubicBezTo>
                  <a:pt x="87069" y="3163671"/>
                  <a:pt x="81858" y="3153268"/>
                  <a:pt x="81858" y="3142865"/>
                </a:cubicBezTo>
                <a:cubicBezTo>
                  <a:pt x="81858" y="3137664"/>
                  <a:pt x="81858" y="3096052"/>
                  <a:pt x="81858" y="3090850"/>
                </a:cubicBezTo>
                <a:cubicBezTo>
                  <a:pt x="81858" y="3080447"/>
                  <a:pt x="87069" y="3070044"/>
                  <a:pt x="102701" y="3070044"/>
                </a:cubicBezTo>
                <a:cubicBezTo>
                  <a:pt x="118333" y="3070044"/>
                  <a:pt x="154809" y="3059642"/>
                  <a:pt x="154809" y="3028433"/>
                </a:cubicBezTo>
                <a:cubicBezTo>
                  <a:pt x="154809" y="3012828"/>
                  <a:pt x="139176" y="3002425"/>
                  <a:pt x="128755" y="3002425"/>
                </a:cubicBezTo>
                <a:cubicBezTo>
                  <a:pt x="123544" y="2997224"/>
                  <a:pt x="118333" y="3002425"/>
                  <a:pt x="113123" y="3007627"/>
                </a:cubicBezTo>
                <a:cubicBezTo>
                  <a:pt x="113123" y="3012828"/>
                  <a:pt x="113123" y="3012828"/>
                  <a:pt x="113123" y="3018030"/>
                </a:cubicBezTo>
                <a:cubicBezTo>
                  <a:pt x="118333" y="3023231"/>
                  <a:pt x="128755" y="3033634"/>
                  <a:pt x="118333" y="3038836"/>
                </a:cubicBezTo>
                <a:cubicBezTo>
                  <a:pt x="118333" y="3044037"/>
                  <a:pt x="113123" y="3044037"/>
                  <a:pt x="102701" y="3038836"/>
                </a:cubicBezTo>
                <a:cubicBezTo>
                  <a:pt x="81858" y="3033634"/>
                  <a:pt x="81858" y="3007627"/>
                  <a:pt x="92279" y="2986821"/>
                </a:cubicBezTo>
                <a:cubicBezTo>
                  <a:pt x="100096" y="2979018"/>
                  <a:pt x="119636" y="2972517"/>
                  <a:pt x="137874" y="2977068"/>
                </a:cubicBezTo>
                <a:close/>
                <a:moveTo>
                  <a:pt x="2284207" y="2976907"/>
                </a:moveTo>
                <a:cubicBezTo>
                  <a:pt x="2299476" y="2982095"/>
                  <a:pt x="2314745" y="2992471"/>
                  <a:pt x="2314745" y="3013222"/>
                </a:cubicBezTo>
                <a:cubicBezTo>
                  <a:pt x="2314745" y="3023598"/>
                  <a:pt x="2314745" y="3039161"/>
                  <a:pt x="2304565" y="3044349"/>
                </a:cubicBezTo>
                <a:cubicBezTo>
                  <a:pt x="2294386" y="3044349"/>
                  <a:pt x="2289297" y="3039161"/>
                  <a:pt x="2284207" y="3039161"/>
                </a:cubicBezTo>
                <a:cubicBezTo>
                  <a:pt x="2279117" y="3028786"/>
                  <a:pt x="2284207" y="3023598"/>
                  <a:pt x="2289297" y="3018410"/>
                </a:cubicBezTo>
                <a:cubicBezTo>
                  <a:pt x="2289297" y="3013222"/>
                  <a:pt x="2289297" y="3013222"/>
                  <a:pt x="2289297" y="3008034"/>
                </a:cubicBezTo>
                <a:cubicBezTo>
                  <a:pt x="2284207" y="3002846"/>
                  <a:pt x="2279117" y="2997659"/>
                  <a:pt x="2274028" y="2997659"/>
                </a:cubicBezTo>
                <a:cubicBezTo>
                  <a:pt x="2263849" y="2997659"/>
                  <a:pt x="2248580" y="3013222"/>
                  <a:pt x="2248580" y="3028786"/>
                </a:cubicBezTo>
                <a:cubicBezTo>
                  <a:pt x="2248580" y="3059913"/>
                  <a:pt x="2284207" y="3080664"/>
                  <a:pt x="2299476" y="3075477"/>
                </a:cubicBezTo>
                <a:cubicBezTo>
                  <a:pt x="2314745" y="3075477"/>
                  <a:pt x="2319834" y="3085852"/>
                  <a:pt x="2319834" y="3096228"/>
                </a:cubicBezTo>
                <a:cubicBezTo>
                  <a:pt x="2319834" y="3106604"/>
                  <a:pt x="2319834" y="3137731"/>
                  <a:pt x="2319834" y="3142919"/>
                </a:cubicBezTo>
                <a:cubicBezTo>
                  <a:pt x="2319834" y="3153295"/>
                  <a:pt x="2314745" y="3163670"/>
                  <a:pt x="2299476" y="3158482"/>
                </a:cubicBezTo>
                <a:cubicBezTo>
                  <a:pt x="2289297" y="3153295"/>
                  <a:pt x="2274028" y="3142919"/>
                  <a:pt x="2253669" y="3111792"/>
                </a:cubicBezTo>
                <a:cubicBezTo>
                  <a:pt x="2233311" y="3085852"/>
                  <a:pt x="2228221" y="3065101"/>
                  <a:pt x="2228221" y="3033974"/>
                </a:cubicBezTo>
                <a:cubicBezTo>
                  <a:pt x="2233311" y="2997659"/>
                  <a:pt x="2248580" y="2971719"/>
                  <a:pt x="2284207" y="2976907"/>
                </a:cubicBezTo>
                <a:close/>
                <a:moveTo>
                  <a:pt x="2186892" y="2832119"/>
                </a:moveTo>
                <a:cubicBezTo>
                  <a:pt x="2186892" y="2832119"/>
                  <a:pt x="2192058" y="2837316"/>
                  <a:pt x="2192058" y="2842512"/>
                </a:cubicBezTo>
                <a:cubicBezTo>
                  <a:pt x="2197224" y="2852905"/>
                  <a:pt x="2207557" y="2873691"/>
                  <a:pt x="2207557" y="2873691"/>
                </a:cubicBezTo>
                <a:cubicBezTo>
                  <a:pt x="2228221" y="2904871"/>
                  <a:pt x="2264384" y="2904871"/>
                  <a:pt x="2279883" y="2899674"/>
                </a:cubicBezTo>
                <a:cubicBezTo>
                  <a:pt x="2285049" y="2899674"/>
                  <a:pt x="2290215" y="2899674"/>
                  <a:pt x="2295381" y="2899674"/>
                </a:cubicBezTo>
                <a:cubicBezTo>
                  <a:pt x="2300547" y="2894478"/>
                  <a:pt x="2310880" y="2889281"/>
                  <a:pt x="2321212" y="2899674"/>
                </a:cubicBezTo>
                <a:cubicBezTo>
                  <a:pt x="2326378" y="2904871"/>
                  <a:pt x="2326378" y="2930853"/>
                  <a:pt x="2321212" y="2936050"/>
                </a:cubicBezTo>
                <a:cubicBezTo>
                  <a:pt x="2310880" y="2946443"/>
                  <a:pt x="2300547" y="2941246"/>
                  <a:pt x="2295381" y="2936050"/>
                </a:cubicBezTo>
                <a:cubicBezTo>
                  <a:pt x="2290215" y="2936050"/>
                  <a:pt x="2285049" y="2936050"/>
                  <a:pt x="2279883" y="2936050"/>
                </a:cubicBezTo>
                <a:cubicBezTo>
                  <a:pt x="2264384" y="2930853"/>
                  <a:pt x="2228221" y="2936050"/>
                  <a:pt x="2207557" y="2967229"/>
                </a:cubicBezTo>
                <a:cubicBezTo>
                  <a:pt x="2207557" y="2967229"/>
                  <a:pt x="2197224" y="2988015"/>
                  <a:pt x="2192058" y="2998408"/>
                </a:cubicBezTo>
                <a:cubicBezTo>
                  <a:pt x="2192058" y="3003605"/>
                  <a:pt x="2192058" y="3008801"/>
                  <a:pt x="2186892" y="3008801"/>
                </a:cubicBezTo>
                <a:cubicBezTo>
                  <a:pt x="2166227" y="3008801"/>
                  <a:pt x="2140396" y="2956836"/>
                  <a:pt x="2135230" y="2941246"/>
                </a:cubicBezTo>
                <a:cubicBezTo>
                  <a:pt x="2130064" y="2925657"/>
                  <a:pt x="2130064" y="2910067"/>
                  <a:pt x="2135230" y="2894478"/>
                </a:cubicBezTo>
                <a:cubicBezTo>
                  <a:pt x="2140396" y="2878888"/>
                  <a:pt x="2166227" y="2832119"/>
                  <a:pt x="2186892" y="2832119"/>
                </a:cubicBezTo>
                <a:close/>
                <a:moveTo>
                  <a:pt x="216349" y="2832119"/>
                </a:moveTo>
                <a:cubicBezTo>
                  <a:pt x="221573" y="2832119"/>
                  <a:pt x="226796" y="2837315"/>
                  <a:pt x="237244" y="2847708"/>
                </a:cubicBezTo>
                <a:cubicBezTo>
                  <a:pt x="252914" y="2863298"/>
                  <a:pt x="263361" y="2873691"/>
                  <a:pt x="268585" y="2894477"/>
                </a:cubicBezTo>
                <a:cubicBezTo>
                  <a:pt x="273808" y="2910067"/>
                  <a:pt x="273808" y="2925656"/>
                  <a:pt x="268585" y="2941246"/>
                </a:cubicBezTo>
                <a:cubicBezTo>
                  <a:pt x="263361" y="2962032"/>
                  <a:pt x="252914" y="2977622"/>
                  <a:pt x="237244" y="2993211"/>
                </a:cubicBezTo>
                <a:cubicBezTo>
                  <a:pt x="232020" y="2998408"/>
                  <a:pt x="226796" y="3003604"/>
                  <a:pt x="221573" y="3003604"/>
                </a:cubicBezTo>
                <a:cubicBezTo>
                  <a:pt x="216349" y="3008801"/>
                  <a:pt x="211126" y="3003604"/>
                  <a:pt x="211126" y="2998408"/>
                </a:cubicBezTo>
                <a:cubicBezTo>
                  <a:pt x="195455" y="2967229"/>
                  <a:pt x="153667" y="2930853"/>
                  <a:pt x="122325" y="2936049"/>
                </a:cubicBezTo>
                <a:cubicBezTo>
                  <a:pt x="117102" y="2936049"/>
                  <a:pt x="111878" y="2936049"/>
                  <a:pt x="106655" y="2936049"/>
                </a:cubicBezTo>
                <a:cubicBezTo>
                  <a:pt x="101431" y="2941246"/>
                  <a:pt x="90984" y="2946442"/>
                  <a:pt x="80537" y="2936049"/>
                </a:cubicBezTo>
                <a:cubicBezTo>
                  <a:pt x="75313" y="2930853"/>
                  <a:pt x="75313" y="2910067"/>
                  <a:pt x="80537" y="2899674"/>
                </a:cubicBezTo>
                <a:cubicBezTo>
                  <a:pt x="90984" y="2894477"/>
                  <a:pt x="101431" y="2899674"/>
                  <a:pt x="106655" y="2904870"/>
                </a:cubicBezTo>
                <a:cubicBezTo>
                  <a:pt x="111878" y="2904870"/>
                  <a:pt x="117102" y="2904870"/>
                  <a:pt x="122325" y="2904870"/>
                </a:cubicBezTo>
                <a:cubicBezTo>
                  <a:pt x="137996" y="2910067"/>
                  <a:pt x="169337" y="2904870"/>
                  <a:pt x="195455" y="2873691"/>
                </a:cubicBezTo>
                <a:cubicBezTo>
                  <a:pt x="195455" y="2873691"/>
                  <a:pt x="200679" y="2852905"/>
                  <a:pt x="205902" y="2842512"/>
                </a:cubicBezTo>
                <a:cubicBezTo>
                  <a:pt x="211126" y="2837315"/>
                  <a:pt x="211126" y="2832119"/>
                  <a:pt x="216349" y="2832119"/>
                </a:cubicBezTo>
                <a:close/>
                <a:moveTo>
                  <a:pt x="85215" y="2686897"/>
                </a:moveTo>
                <a:cubicBezTo>
                  <a:pt x="88515" y="2683681"/>
                  <a:pt x="93796" y="2682395"/>
                  <a:pt x="101718" y="2687540"/>
                </a:cubicBezTo>
                <a:cubicBezTo>
                  <a:pt x="112280" y="2687540"/>
                  <a:pt x="122841" y="2702977"/>
                  <a:pt x="143965" y="2728705"/>
                </a:cubicBezTo>
                <a:cubicBezTo>
                  <a:pt x="159808" y="2754432"/>
                  <a:pt x="175651" y="2785306"/>
                  <a:pt x="175651" y="2816179"/>
                </a:cubicBezTo>
                <a:cubicBezTo>
                  <a:pt x="175651" y="2872780"/>
                  <a:pt x="106999" y="2877925"/>
                  <a:pt x="91156" y="2852198"/>
                </a:cubicBezTo>
                <a:cubicBezTo>
                  <a:pt x="75313" y="2831615"/>
                  <a:pt x="80594" y="2805888"/>
                  <a:pt x="96437" y="2800742"/>
                </a:cubicBezTo>
                <a:cubicBezTo>
                  <a:pt x="106999" y="2795597"/>
                  <a:pt x="117560" y="2795597"/>
                  <a:pt x="117560" y="2800742"/>
                </a:cubicBezTo>
                <a:cubicBezTo>
                  <a:pt x="128122" y="2805888"/>
                  <a:pt x="117560" y="2816179"/>
                  <a:pt x="112280" y="2821324"/>
                </a:cubicBezTo>
                <a:cubicBezTo>
                  <a:pt x="112280" y="2826470"/>
                  <a:pt x="112280" y="2826470"/>
                  <a:pt x="112280" y="2831615"/>
                </a:cubicBezTo>
                <a:cubicBezTo>
                  <a:pt x="117560" y="2836761"/>
                  <a:pt x="122841" y="2841906"/>
                  <a:pt x="128122" y="2836761"/>
                </a:cubicBezTo>
                <a:cubicBezTo>
                  <a:pt x="138684" y="2836761"/>
                  <a:pt x="154527" y="2826470"/>
                  <a:pt x="154527" y="2811033"/>
                </a:cubicBezTo>
                <a:cubicBezTo>
                  <a:pt x="154527" y="2780160"/>
                  <a:pt x="117560" y="2769869"/>
                  <a:pt x="101718" y="2769869"/>
                </a:cubicBezTo>
                <a:cubicBezTo>
                  <a:pt x="85875" y="2769869"/>
                  <a:pt x="80594" y="2759578"/>
                  <a:pt x="80594" y="2749287"/>
                </a:cubicBezTo>
                <a:cubicBezTo>
                  <a:pt x="80594" y="2744141"/>
                  <a:pt x="80594" y="2708122"/>
                  <a:pt x="80594" y="2697831"/>
                </a:cubicBezTo>
                <a:cubicBezTo>
                  <a:pt x="80594" y="2695259"/>
                  <a:pt x="81914" y="2690113"/>
                  <a:pt x="85215" y="2686897"/>
                </a:cubicBezTo>
                <a:close/>
                <a:moveTo>
                  <a:pt x="2299170" y="2686778"/>
                </a:moveTo>
                <a:cubicBezTo>
                  <a:pt x="2314669" y="2681612"/>
                  <a:pt x="2319835" y="2691944"/>
                  <a:pt x="2319835" y="2702276"/>
                </a:cubicBezTo>
                <a:cubicBezTo>
                  <a:pt x="2319835" y="2707443"/>
                  <a:pt x="2319835" y="2738439"/>
                  <a:pt x="2319835" y="2748772"/>
                </a:cubicBezTo>
                <a:cubicBezTo>
                  <a:pt x="2319835" y="2753938"/>
                  <a:pt x="2314669" y="2769436"/>
                  <a:pt x="2299170" y="2764270"/>
                </a:cubicBezTo>
                <a:cubicBezTo>
                  <a:pt x="2283672" y="2764270"/>
                  <a:pt x="2242342" y="2779769"/>
                  <a:pt x="2247509" y="2810766"/>
                </a:cubicBezTo>
                <a:cubicBezTo>
                  <a:pt x="2247509" y="2826264"/>
                  <a:pt x="2263007" y="2836596"/>
                  <a:pt x="2273339" y="2836596"/>
                </a:cubicBezTo>
                <a:cubicBezTo>
                  <a:pt x="2278505" y="2841763"/>
                  <a:pt x="2283672" y="2836596"/>
                  <a:pt x="2288838" y="2831430"/>
                </a:cubicBezTo>
                <a:cubicBezTo>
                  <a:pt x="2288838" y="2826264"/>
                  <a:pt x="2288838" y="2826264"/>
                  <a:pt x="2288838" y="2821098"/>
                </a:cubicBezTo>
                <a:cubicBezTo>
                  <a:pt x="2283672" y="2815932"/>
                  <a:pt x="2273339" y="2805600"/>
                  <a:pt x="2283672" y="2800433"/>
                </a:cubicBezTo>
                <a:cubicBezTo>
                  <a:pt x="2283672" y="2795267"/>
                  <a:pt x="2294004" y="2795267"/>
                  <a:pt x="2304336" y="2800433"/>
                </a:cubicBezTo>
                <a:cubicBezTo>
                  <a:pt x="2319835" y="2805600"/>
                  <a:pt x="2319835" y="2831430"/>
                  <a:pt x="2304336" y="2852095"/>
                </a:cubicBezTo>
                <a:cubicBezTo>
                  <a:pt x="2294004" y="2867593"/>
                  <a:pt x="2232010" y="2877926"/>
                  <a:pt x="2226844" y="2810766"/>
                </a:cubicBezTo>
                <a:cubicBezTo>
                  <a:pt x="2221678" y="2779769"/>
                  <a:pt x="2232010" y="2759104"/>
                  <a:pt x="2252675" y="2733273"/>
                </a:cubicBezTo>
                <a:cubicBezTo>
                  <a:pt x="2273339" y="2702276"/>
                  <a:pt x="2288838" y="2691944"/>
                  <a:pt x="2299170" y="2686778"/>
                </a:cubicBezTo>
                <a:close/>
                <a:moveTo>
                  <a:pt x="2171270" y="2626706"/>
                </a:moveTo>
                <a:cubicBezTo>
                  <a:pt x="2197221" y="2622606"/>
                  <a:pt x="2231821" y="2638042"/>
                  <a:pt x="2231821" y="2688211"/>
                </a:cubicBezTo>
                <a:cubicBezTo>
                  <a:pt x="2236947" y="2729376"/>
                  <a:pt x="2195939" y="2791122"/>
                  <a:pt x="2154931" y="2811704"/>
                </a:cubicBezTo>
                <a:cubicBezTo>
                  <a:pt x="2139554" y="2816850"/>
                  <a:pt x="2134428" y="2806559"/>
                  <a:pt x="2134428" y="2796268"/>
                </a:cubicBezTo>
                <a:cubicBezTo>
                  <a:pt x="2134428" y="2791122"/>
                  <a:pt x="2134428" y="2749958"/>
                  <a:pt x="2134428" y="2739667"/>
                </a:cubicBezTo>
                <a:cubicBezTo>
                  <a:pt x="2134428" y="2734521"/>
                  <a:pt x="2139554" y="2719085"/>
                  <a:pt x="2154931" y="2724230"/>
                </a:cubicBezTo>
                <a:cubicBezTo>
                  <a:pt x="2170309" y="2724230"/>
                  <a:pt x="2211317" y="2724230"/>
                  <a:pt x="2211317" y="2683066"/>
                </a:cubicBezTo>
                <a:cubicBezTo>
                  <a:pt x="2211317" y="2662484"/>
                  <a:pt x="2201065" y="2647047"/>
                  <a:pt x="2185687" y="2647047"/>
                </a:cubicBezTo>
                <a:cubicBezTo>
                  <a:pt x="2180561" y="2647047"/>
                  <a:pt x="2175435" y="2647047"/>
                  <a:pt x="2170309" y="2652193"/>
                </a:cubicBezTo>
                <a:cubicBezTo>
                  <a:pt x="2165183" y="2657338"/>
                  <a:pt x="2170309" y="2657338"/>
                  <a:pt x="2170309" y="2662484"/>
                </a:cubicBezTo>
                <a:cubicBezTo>
                  <a:pt x="2170309" y="2667629"/>
                  <a:pt x="2175435" y="2667629"/>
                  <a:pt x="2175435" y="2672775"/>
                </a:cubicBezTo>
                <a:cubicBezTo>
                  <a:pt x="2180561" y="2677920"/>
                  <a:pt x="2175435" y="2693357"/>
                  <a:pt x="2160057" y="2688211"/>
                </a:cubicBezTo>
                <a:cubicBezTo>
                  <a:pt x="2139554" y="2683066"/>
                  <a:pt x="2134428" y="2657338"/>
                  <a:pt x="2149805" y="2636756"/>
                </a:cubicBezTo>
                <a:cubicBezTo>
                  <a:pt x="2154931" y="2631610"/>
                  <a:pt x="2162620" y="2628073"/>
                  <a:pt x="2171270" y="2626706"/>
                </a:cubicBezTo>
                <a:close/>
                <a:moveTo>
                  <a:pt x="233039" y="2625865"/>
                </a:moveTo>
                <a:cubicBezTo>
                  <a:pt x="241111" y="2627707"/>
                  <a:pt x="247892" y="2631551"/>
                  <a:pt x="251766" y="2636677"/>
                </a:cubicBezTo>
                <a:cubicBezTo>
                  <a:pt x="267265" y="2657181"/>
                  <a:pt x="262099" y="2682811"/>
                  <a:pt x="241434" y="2687937"/>
                </a:cubicBezTo>
                <a:cubicBezTo>
                  <a:pt x="225936" y="2693063"/>
                  <a:pt x="220769" y="2677685"/>
                  <a:pt x="225936" y="2672559"/>
                </a:cubicBezTo>
                <a:cubicBezTo>
                  <a:pt x="225936" y="2667433"/>
                  <a:pt x="231102" y="2667433"/>
                  <a:pt x="231102" y="2662307"/>
                </a:cubicBezTo>
                <a:cubicBezTo>
                  <a:pt x="231102" y="2657181"/>
                  <a:pt x="236268" y="2657181"/>
                  <a:pt x="231102" y="2652055"/>
                </a:cubicBezTo>
                <a:cubicBezTo>
                  <a:pt x="225936" y="2646929"/>
                  <a:pt x="220769" y="2646929"/>
                  <a:pt x="215603" y="2646929"/>
                </a:cubicBezTo>
                <a:cubicBezTo>
                  <a:pt x="200105" y="2646929"/>
                  <a:pt x="189773" y="2657181"/>
                  <a:pt x="194939" y="2677685"/>
                </a:cubicBezTo>
                <a:cubicBezTo>
                  <a:pt x="194939" y="2718693"/>
                  <a:pt x="231102" y="2718693"/>
                  <a:pt x="246600" y="2718693"/>
                </a:cubicBezTo>
                <a:cubicBezTo>
                  <a:pt x="262099" y="2718693"/>
                  <a:pt x="267265" y="2728945"/>
                  <a:pt x="267265" y="2739197"/>
                </a:cubicBezTo>
                <a:cubicBezTo>
                  <a:pt x="267265" y="2744323"/>
                  <a:pt x="267265" y="2790456"/>
                  <a:pt x="267265" y="2800708"/>
                </a:cubicBezTo>
                <a:cubicBezTo>
                  <a:pt x="267265" y="2805834"/>
                  <a:pt x="262099" y="2821212"/>
                  <a:pt x="246600" y="2810960"/>
                </a:cubicBezTo>
                <a:cubicBezTo>
                  <a:pt x="236268" y="2805834"/>
                  <a:pt x="225936" y="2795582"/>
                  <a:pt x="205271" y="2764827"/>
                </a:cubicBezTo>
                <a:cubicBezTo>
                  <a:pt x="189773" y="2739197"/>
                  <a:pt x="169108" y="2718693"/>
                  <a:pt x="169108" y="2682811"/>
                </a:cubicBezTo>
                <a:cubicBezTo>
                  <a:pt x="172983" y="2632833"/>
                  <a:pt x="208823" y="2620338"/>
                  <a:pt x="233039" y="2625865"/>
                </a:cubicBezTo>
                <a:close/>
                <a:moveTo>
                  <a:pt x="117102" y="2500715"/>
                </a:moveTo>
                <a:cubicBezTo>
                  <a:pt x="122326" y="2500071"/>
                  <a:pt x="127549" y="2501360"/>
                  <a:pt x="132773" y="2506516"/>
                </a:cubicBezTo>
                <a:cubicBezTo>
                  <a:pt x="132773" y="2506516"/>
                  <a:pt x="137996" y="2511671"/>
                  <a:pt x="137996" y="2516827"/>
                </a:cubicBezTo>
                <a:cubicBezTo>
                  <a:pt x="148444" y="2537450"/>
                  <a:pt x="169338" y="2547762"/>
                  <a:pt x="185008" y="2558073"/>
                </a:cubicBezTo>
                <a:cubicBezTo>
                  <a:pt x="190232" y="2558073"/>
                  <a:pt x="195456" y="2563229"/>
                  <a:pt x="200679" y="2563229"/>
                </a:cubicBezTo>
                <a:cubicBezTo>
                  <a:pt x="211126" y="2563229"/>
                  <a:pt x="226797" y="2563229"/>
                  <a:pt x="237244" y="2558073"/>
                </a:cubicBezTo>
                <a:cubicBezTo>
                  <a:pt x="242468" y="2558073"/>
                  <a:pt x="242468" y="2552917"/>
                  <a:pt x="247691" y="2552917"/>
                </a:cubicBezTo>
                <a:cubicBezTo>
                  <a:pt x="252915" y="2547762"/>
                  <a:pt x="268585" y="2552917"/>
                  <a:pt x="268585" y="2563229"/>
                </a:cubicBezTo>
                <a:cubicBezTo>
                  <a:pt x="268585" y="2568384"/>
                  <a:pt x="273809" y="2573540"/>
                  <a:pt x="273809" y="2578696"/>
                </a:cubicBezTo>
                <a:cubicBezTo>
                  <a:pt x="273809" y="2583852"/>
                  <a:pt x="268585" y="2583852"/>
                  <a:pt x="268585" y="2589007"/>
                </a:cubicBezTo>
                <a:cubicBezTo>
                  <a:pt x="268585" y="2604475"/>
                  <a:pt x="252915" y="2604475"/>
                  <a:pt x="247691" y="2599319"/>
                </a:cubicBezTo>
                <a:cubicBezTo>
                  <a:pt x="242468" y="2599319"/>
                  <a:pt x="242468" y="2594163"/>
                  <a:pt x="237244" y="2594163"/>
                </a:cubicBezTo>
                <a:cubicBezTo>
                  <a:pt x="226797" y="2589007"/>
                  <a:pt x="211126" y="2589007"/>
                  <a:pt x="200679" y="2594163"/>
                </a:cubicBezTo>
                <a:cubicBezTo>
                  <a:pt x="195456" y="2594163"/>
                  <a:pt x="190232" y="2594163"/>
                  <a:pt x="185008" y="2599319"/>
                </a:cubicBezTo>
                <a:cubicBezTo>
                  <a:pt x="169338" y="2604475"/>
                  <a:pt x="148444" y="2619942"/>
                  <a:pt x="143220" y="2635409"/>
                </a:cubicBezTo>
                <a:cubicBezTo>
                  <a:pt x="137996" y="2640565"/>
                  <a:pt x="137996" y="2645720"/>
                  <a:pt x="132773" y="2650876"/>
                </a:cubicBezTo>
                <a:cubicBezTo>
                  <a:pt x="117102" y="2666343"/>
                  <a:pt x="90985" y="2635409"/>
                  <a:pt x="80537" y="2625097"/>
                </a:cubicBezTo>
                <a:cubicBezTo>
                  <a:pt x="80537" y="2614786"/>
                  <a:pt x="75314" y="2599319"/>
                  <a:pt x="75314" y="2583852"/>
                </a:cubicBezTo>
                <a:cubicBezTo>
                  <a:pt x="75314" y="2552917"/>
                  <a:pt x="75314" y="2527139"/>
                  <a:pt x="101432" y="2506516"/>
                </a:cubicBezTo>
                <a:cubicBezTo>
                  <a:pt x="106655" y="2503938"/>
                  <a:pt x="111879" y="2501360"/>
                  <a:pt x="117102" y="2500715"/>
                </a:cubicBezTo>
                <a:close/>
                <a:moveTo>
                  <a:pt x="2283112" y="2496974"/>
                </a:moveTo>
                <a:cubicBezTo>
                  <a:pt x="2288924" y="2498257"/>
                  <a:pt x="2295382" y="2502106"/>
                  <a:pt x="2300548" y="2507239"/>
                </a:cubicBezTo>
                <a:cubicBezTo>
                  <a:pt x="2326379" y="2527768"/>
                  <a:pt x="2326379" y="2553430"/>
                  <a:pt x="2326379" y="2584225"/>
                </a:cubicBezTo>
                <a:cubicBezTo>
                  <a:pt x="2326379" y="2599622"/>
                  <a:pt x="2321213" y="2615019"/>
                  <a:pt x="2321213" y="2625284"/>
                </a:cubicBezTo>
                <a:cubicBezTo>
                  <a:pt x="2310880" y="2640681"/>
                  <a:pt x="2285049" y="2666343"/>
                  <a:pt x="2269551" y="2650946"/>
                </a:cubicBezTo>
                <a:cubicBezTo>
                  <a:pt x="2264385" y="2650946"/>
                  <a:pt x="2264385" y="2645813"/>
                  <a:pt x="2259219" y="2640681"/>
                </a:cubicBezTo>
                <a:cubicBezTo>
                  <a:pt x="2254053" y="2620151"/>
                  <a:pt x="2233388" y="2604754"/>
                  <a:pt x="2217889" y="2599622"/>
                </a:cubicBezTo>
                <a:cubicBezTo>
                  <a:pt x="2212723" y="2594489"/>
                  <a:pt x="2207557" y="2594489"/>
                  <a:pt x="2202391" y="2594489"/>
                </a:cubicBezTo>
                <a:cubicBezTo>
                  <a:pt x="2192059" y="2589357"/>
                  <a:pt x="2176560" y="2589357"/>
                  <a:pt x="2166228" y="2594489"/>
                </a:cubicBezTo>
                <a:cubicBezTo>
                  <a:pt x="2161062" y="2594489"/>
                  <a:pt x="2161062" y="2599622"/>
                  <a:pt x="2155895" y="2599622"/>
                </a:cubicBezTo>
                <a:cubicBezTo>
                  <a:pt x="2150729" y="2604754"/>
                  <a:pt x="2135231" y="2599622"/>
                  <a:pt x="2135231" y="2589357"/>
                </a:cubicBezTo>
                <a:cubicBezTo>
                  <a:pt x="2135231" y="2584225"/>
                  <a:pt x="2130065" y="2584225"/>
                  <a:pt x="2130065" y="2579092"/>
                </a:cubicBezTo>
                <a:cubicBezTo>
                  <a:pt x="2130065" y="2573960"/>
                  <a:pt x="2135231" y="2573960"/>
                  <a:pt x="2135231" y="2568827"/>
                </a:cubicBezTo>
                <a:cubicBezTo>
                  <a:pt x="2135231" y="2553430"/>
                  <a:pt x="2150729" y="2553430"/>
                  <a:pt x="2155895" y="2558563"/>
                </a:cubicBezTo>
                <a:cubicBezTo>
                  <a:pt x="2161062" y="2558563"/>
                  <a:pt x="2161062" y="2558563"/>
                  <a:pt x="2166228" y="2558563"/>
                </a:cubicBezTo>
                <a:cubicBezTo>
                  <a:pt x="2176560" y="2563695"/>
                  <a:pt x="2192059" y="2563695"/>
                  <a:pt x="2202391" y="2563695"/>
                </a:cubicBezTo>
                <a:cubicBezTo>
                  <a:pt x="2207557" y="2563695"/>
                  <a:pt x="2212723" y="2558563"/>
                  <a:pt x="2217889" y="2558563"/>
                </a:cubicBezTo>
                <a:cubicBezTo>
                  <a:pt x="2233388" y="2548298"/>
                  <a:pt x="2254053" y="2532901"/>
                  <a:pt x="2259219" y="2517504"/>
                </a:cubicBezTo>
                <a:cubicBezTo>
                  <a:pt x="2264385" y="2512371"/>
                  <a:pt x="2264385" y="2507239"/>
                  <a:pt x="2269551" y="2502107"/>
                </a:cubicBezTo>
                <a:cubicBezTo>
                  <a:pt x="2272134" y="2496974"/>
                  <a:pt x="2277300" y="2495691"/>
                  <a:pt x="2283112" y="2496974"/>
                </a:cubicBezTo>
                <a:close/>
                <a:moveTo>
                  <a:pt x="2138987" y="2340142"/>
                </a:moveTo>
                <a:cubicBezTo>
                  <a:pt x="2142243" y="2336904"/>
                  <a:pt x="2147454" y="2335609"/>
                  <a:pt x="2155270" y="2340789"/>
                </a:cubicBezTo>
                <a:cubicBezTo>
                  <a:pt x="2165692" y="2340789"/>
                  <a:pt x="2176113" y="2356331"/>
                  <a:pt x="2196957" y="2387414"/>
                </a:cubicBezTo>
                <a:cubicBezTo>
                  <a:pt x="2217800" y="2413316"/>
                  <a:pt x="2228221" y="2439219"/>
                  <a:pt x="2228221" y="2470302"/>
                </a:cubicBezTo>
                <a:cubicBezTo>
                  <a:pt x="2223010" y="2537648"/>
                  <a:pt x="2170903" y="2537648"/>
                  <a:pt x="2155270" y="2516926"/>
                </a:cubicBezTo>
                <a:cubicBezTo>
                  <a:pt x="2134427" y="2496204"/>
                  <a:pt x="2144849" y="2475482"/>
                  <a:pt x="2160481" y="2470302"/>
                </a:cubicBezTo>
                <a:cubicBezTo>
                  <a:pt x="2181324" y="2459941"/>
                  <a:pt x="2181324" y="2480663"/>
                  <a:pt x="2176113" y="2480663"/>
                </a:cubicBezTo>
                <a:cubicBezTo>
                  <a:pt x="2176113" y="2485843"/>
                  <a:pt x="2170903" y="2485843"/>
                  <a:pt x="2170903" y="2491024"/>
                </a:cubicBezTo>
                <a:cubicBezTo>
                  <a:pt x="2170903" y="2496204"/>
                  <a:pt x="2165692" y="2501385"/>
                  <a:pt x="2170903" y="2501385"/>
                </a:cubicBezTo>
                <a:cubicBezTo>
                  <a:pt x="2176113" y="2506565"/>
                  <a:pt x="2181324" y="2511746"/>
                  <a:pt x="2186535" y="2506565"/>
                </a:cubicBezTo>
                <a:cubicBezTo>
                  <a:pt x="2202167" y="2506565"/>
                  <a:pt x="2212589" y="2496204"/>
                  <a:pt x="2207378" y="2475482"/>
                </a:cubicBezTo>
                <a:cubicBezTo>
                  <a:pt x="2207378" y="2434038"/>
                  <a:pt x="2170903" y="2434038"/>
                  <a:pt x="2155270" y="2434038"/>
                </a:cubicBezTo>
                <a:cubicBezTo>
                  <a:pt x="2139638" y="2439219"/>
                  <a:pt x="2134427" y="2423677"/>
                  <a:pt x="2134427" y="2418497"/>
                </a:cubicBezTo>
                <a:cubicBezTo>
                  <a:pt x="2134427" y="2408136"/>
                  <a:pt x="2134427" y="2356331"/>
                  <a:pt x="2134427" y="2351150"/>
                </a:cubicBezTo>
                <a:cubicBezTo>
                  <a:pt x="2134427" y="2348560"/>
                  <a:pt x="2135730" y="2343379"/>
                  <a:pt x="2138987" y="2340142"/>
                </a:cubicBezTo>
                <a:close/>
                <a:moveTo>
                  <a:pt x="262744" y="2340141"/>
                </a:moveTo>
                <a:cubicBezTo>
                  <a:pt x="265973" y="2343379"/>
                  <a:pt x="267264" y="2348559"/>
                  <a:pt x="267264" y="2351150"/>
                </a:cubicBezTo>
                <a:cubicBezTo>
                  <a:pt x="267264" y="2356330"/>
                  <a:pt x="267264" y="2408135"/>
                  <a:pt x="267264" y="2413316"/>
                </a:cubicBezTo>
                <a:cubicBezTo>
                  <a:pt x="267264" y="2423677"/>
                  <a:pt x="262098" y="2434038"/>
                  <a:pt x="246600" y="2434038"/>
                </a:cubicBezTo>
                <a:cubicBezTo>
                  <a:pt x="231101" y="2434038"/>
                  <a:pt x="194938" y="2434038"/>
                  <a:pt x="194938" y="2475482"/>
                </a:cubicBezTo>
                <a:cubicBezTo>
                  <a:pt x="189772" y="2496204"/>
                  <a:pt x="200104" y="2506565"/>
                  <a:pt x="215603" y="2506565"/>
                </a:cubicBezTo>
                <a:cubicBezTo>
                  <a:pt x="220769" y="2511745"/>
                  <a:pt x="225935" y="2506565"/>
                  <a:pt x="231101" y="2501384"/>
                </a:cubicBezTo>
                <a:cubicBezTo>
                  <a:pt x="236267" y="2501384"/>
                  <a:pt x="231101" y="2496204"/>
                  <a:pt x="231101" y="2491023"/>
                </a:cubicBezTo>
                <a:cubicBezTo>
                  <a:pt x="231101" y="2485843"/>
                  <a:pt x="225935" y="2485843"/>
                  <a:pt x="225935" y="2480662"/>
                </a:cubicBezTo>
                <a:cubicBezTo>
                  <a:pt x="220769" y="2480662"/>
                  <a:pt x="225935" y="2459940"/>
                  <a:pt x="241434" y="2465121"/>
                </a:cubicBezTo>
                <a:cubicBezTo>
                  <a:pt x="262098" y="2475482"/>
                  <a:pt x="267264" y="2496204"/>
                  <a:pt x="246600" y="2516926"/>
                </a:cubicBezTo>
                <a:cubicBezTo>
                  <a:pt x="231101" y="2537648"/>
                  <a:pt x="169107" y="2537648"/>
                  <a:pt x="169107" y="2470301"/>
                </a:cubicBezTo>
                <a:cubicBezTo>
                  <a:pt x="174274" y="2434038"/>
                  <a:pt x="184606" y="2413316"/>
                  <a:pt x="200104" y="2387413"/>
                </a:cubicBezTo>
                <a:cubicBezTo>
                  <a:pt x="220769" y="2361511"/>
                  <a:pt x="236267" y="2340789"/>
                  <a:pt x="246600" y="2340789"/>
                </a:cubicBezTo>
                <a:cubicBezTo>
                  <a:pt x="254349" y="2335608"/>
                  <a:pt x="259515" y="2336903"/>
                  <a:pt x="262744" y="2340141"/>
                </a:cubicBezTo>
                <a:close/>
                <a:moveTo>
                  <a:pt x="138039" y="2296162"/>
                </a:moveTo>
                <a:cubicBezTo>
                  <a:pt x="155475" y="2300008"/>
                  <a:pt x="172265" y="2312831"/>
                  <a:pt x="174848" y="2341040"/>
                </a:cubicBezTo>
                <a:cubicBezTo>
                  <a:pt x="180014" y="2371813"/>
                  <a:pt x="159350" y="2397458"/>
                  <a:pt x="143851" y="2423103"/>
                </a:cubicBezTo>
                <a:cubicBezTo>
                  <a:pt x="123187" y="2453876"/>
                  <a:pt x="112854" y="2464134"/>
                  <a:pt x="102522" y="2469263"/>
                </a:cubicBezTo>
                <a:cubicBezTo>
                  <a:pt x="87024" y="2474392"/>
                  <a:pt x="81857" y="2464134"/>
                  <a:pt x="81857" y="2453876"/>
                </a:cubicBezTo>
                <a:cubicBezTo>
                  <a:pt x="81857" y="2448747"/>
                  <a:pt x="81857" y="2407716"/>
                  <a:pt x="81857" y="2402587"/>
                </a:cubicBezTo>
                <a:cubicBezTo>
                  <a:pt x="81857" y="2392329"/>
                  <a:pt x="87024" y="2382071"/>
                  <a:pt x="102522" y="2382071"/>
                </a:cubicBezTo>
                <a:cubicBezTo>
                  <a:pt x="118020" y="2387200"/>
                  <a:pt x="154184" y="2371813"/>
                  <a:pt x="154184" y="2341040"/>
                </a:cubicBezTo>
                <a:cubicBezTo>
                  <a:pt x="154184" y="2325653"/>
                  <a:pt x="138685" y="2315395"/>
                  <a:pt x="128353" y="2315395"/>
                </a:cubicBezTo>
                <a:cubicBezTo>
                  <a:pt x="123187" y="2310266"/>
                  <a:pt x="118020" y="2315395"/>
                  <a:pt x="112854" y="2320524"/>
                </a:cubicBezTo>
                <a:cubicBezTo>
                  <a:pt x="112854" y="2325653"/>
                  <a:pt x="112854" y="2325653"/>
                  <a:pt x="112854" y="2330782"/>
                </a:cubicBezTo>
                <a:cubicBezTo>
                  <a:pt x="118020" y="2335911"/>
                  <a:pt x="123187" y="2341040"/>
                  <a:pt x="118020" y="2351298"/>
                </a:cubicBezTo>
                <a:cubicBezTo>
                  <a:pt x="112854" y="2351298"/>
                  <a:pt x="112854" y="2351298"/>
                  <a:pt x="102522" y="2346169"/>
                </a:cubicBezTo>
                <a:cubicBezTo>
                  <a:pt x="87024" y="2341040"/>
                  <a:pt x="81857" y="2320524"/>
                  <a:pt x="97356" y="2305137"/>
                </a:cubicBezTo>
                <a:cubicBezTo>
                  <a:pt x="102522" y="2297444"/>
                  <a:pt x="120604" y="2292315"/>
                  <a:pt x="138039" y="2296162"/>
                </a:cubicBezTo>
                <a:close/>
                <a:moveTo>
                  <a:pt x="2291697" y="2288571"/>
                </a:moveTo>
                <a:cubicBezTo>
                  <a:pt x="2299876" y="2290024"/>
                  <a:pt x="2306747" y="2293576"/>
                  <a:pt x="2310674" y="2298742"/>
                </a:cubicBezTo>
                <a:cubicBezTo>
                  <a:pt x="2326379" y="2314241"/>
                  <a:pt x="2326379" y="2329739"/>
                  <a:pt x="2305439" y="2345238"/>
                </a:cubicBezTo>
                <a:cubicBezTo>
                  <a:pt x="2289733" y="2355570"/>
                  <a:pt x="2274028" y="2345238"/>
                  <a:pt x="2289733" y="2329739"/>
                </a:cubicBezTo>
                <a:cubicBezTo>
                  <a:pt x="2289733" y="2324573"/>
                  <a:pt x="2289733" y="2324573"/>
                  <a:pt x="2289733" y="2319407"/>
                </a:cubicBezTo>
                <a:cubicBezTo>
                  <a:pt x="2284498" y="2314241"/>
                  <a:pt x="2279263" y="2309075"/>
                  <a:pt x="2274028" y="2314241"/>
                </a:cubicBezTo>
                <a:cubicBezTo>
                  <a:pt x="2263558" y="2314241"/>
                  <a:pt x="2247853" y="2324573"/>
                  <a:pt x="2247853" y="2340072"/>
                </a:cubicBezTo>
                <a:cubicBezTo>
                  <a:pt x="2247853" y="2371069"/>
                  <a:pt x="2284498" y="2386567"/>
                  <a:pt x="2300203" y="2386567"/>
                </a:cubicBezTo>
                <a:cubicBezTo>
                  <a:pt x="2315909" y="2386567"/>
                  <a:pt x="2321144" y="2396899"/>
                  <a:pt x="2321144" y="2402066"/>
                </a:cubicBezTo>
                <a:cubicBezTo>
                  <a:pt x="2321144" y="2412398"/>
                  <a:pt x="2321144" y="2448561"/>
                  <a:pt x="2321144" y="2453727"/>
                </a:cubicBezTo>
                <a:cubicBezTo>
                  <a:pt x="2321144" y="2464059"/>
                  <a:pt x="2315909" y="2474392"/>
                  <a:pt x="2300203" y="2469226"/>
                </a:cubicBezTo>
                <a:cubicBezTo>
                  <a:pt x="2289733" y="2464059"/>
                  <a:pt x="2279263" y="2453727"/>
                  <a:pt x="2258323" y="2422730"/>
                </a:cubicBezTo>
                <a:cubicBezTo>
                  <a:pt x="2242618" y="2396899"/>
                  <a:pt x="2221678" y="2381401"/>
                  <a:pt x="2226913" y="2345238"/>
                </a:cubicBezTo>
                <a:cubicBezTo>
                  <a:pt x="2230839" y="2298742"/>
                  <a:pt x="2267157" y="2284213"/>
                  <a:pt x="2291697" y="2288571"/>
                </a:cubicBezTo>
                <a:close/>
                <a:moveTo>
                  <a:pt x="2192058" y="2153268"/>
                </a:moveTo>
                <a:cubicBezTo>
                  <a:pt x="2193350" y="2154564"/>
                  <a:pt x="2194641" y="2157154"/>
                  <a:pt x="2197224" y="2159744"/>
                </a:cubicBezTo>
                <a:cubicBezTo>
                  <a:pt x="2197224" y="2170105"/>
                  <a:pt x="2207557" y="2185647"/>
                  <a:pt x="2207557" y="2185647"/>
                </a:cubicBezTo>
                <a:cubicBezTo>
                  <a:pt x="2228221" y="2216730"/>
                  <a:pt x="2264384" y="2216730"/>
                  <a:pt x="2279883" y="2211549"/>
                </a:cubicBezTo>
                <a:cubicBezTo>
                  <a:pt x="2285049" y="2211549"/>
                  <a:pt x="2290215" y="2211549"/>
                  <a:pt x="2295381" y="2211549"/>
                </a:cubicBezTo>
                <a:cubicBezTo>
                  <a:pt x="2300547" y="2206369"/>
                  <a:pt x="2310880" y="2201188"/>
                  <a:pt x="2321212" y="2211549"/>
                </a:cubicBezTo>
                <a:cubicBezTo>
                  <a:pt x="2326378" y="2221910"/>
                  <a:pt x="2326378" y="2237452"/>
                  <a:pt x="2321212" y="2247813"/>
                </a:cubicBezTo>
                <a:cubicBezTo>
                  <a:pt x="2310880" y="2258174"/>
                  <a:pt x="2300547" y="2252993"/>
                  <a:pt x="2295381" y="2247813"/>
                </a:cubicBezTo>
                <a:cubicBezTo>
                  <a:pt x="2290215" y="2247813"/>
                  <a:pt x="2285049" y="2247813"/>
                  <a:pt x="2279883" y="2247813"/>
                </a:cubicBezTo>
                <a:cubicBezTo>
                  <a:pt x="2264384" y="2247813"/>
                  <a:pt x="2228221" y="2242632"/>
                  <a:pt x="2207557" y="2273715"/>
                </a:cubicBezTo>
                <a:cubicBezTo>
                  <a:pt x="2207557" y="2273715"/>
                  <a:pt x="2197224" y="2294437"/>
                  <a:pt x="2197224" y="2304798"/>
                </a:cubicBezTo>
                <a:cubicBezTo>
                  <a:pt x="2192058" y="2309979"/>
                  <a:pt x="2192058" y="2315159"/>
                  <a:pt x="2186892" y="2309979"/>
                </a:cubicBezTo>
                <a:cubicBezTo>
                  <a:pt x="2176560" y="2309979"/>
                  <a:pt x="2161061" y="2299618"/>
                  <a:pt x="2150729" y="2284076"/>
                </a:cubicBezTo>
                <a:cubicBezTo>
                  <a:pt x="2130064" y="2263354"/>
                  <a:pt x="2130064" y="2237452"/>
                  <a:pt x="2140396" y="2206369"/>
                </a:cubicBezTo>
                <a:cubicBezTo>
                  <a:pt x="2145563" y="2190827"/>
                  <a:pt x="2171393" y="2154564"/>
                  <a:pt x="2186892" y="2154564"/>
                </a:cubicBezTo>
                <a:cubicBezTo>
                  <a:pt x="2189475" y="2151973"/>
                  <a:pt x="2190767" y="2151973"/>
                  <a:pt x="2192058" y="2153268"/>
                </a:cubicBezTo>
                <a:close/>
                <a:moveTo>
                  <a:pt x="221573" y="2149383"/>
                </a:moveTo>
                <a:cubicBezTo>
                  <a:pt x="226796" y="2149383"/>
                  <a:pt x="232020" y="2154590"/>
                  <a:pt x="242467" y="2165003"/>
                </a:cubicBezTo>
                <a:cubicBezTo>
                  <a:pt x="258138" y="2180624"/>
                  <a:pt x="263361" y="2191038"/>
                  <a:pt x="268585" y="2211866"/>
                </a:cubicBezTo>
                <a:cubicBezTo>
                  <a:pt x="273808" y="2222279"/>
                  <a:pt x="273808" y="2232693"/>
                  <a:pt x="268585" y="2248314"/>
                </a:cubicBezTo>
                <a:cubicBezTo>
                  <a:pt x="263361" y="2269142"/>
                  <a:pt x="247691" y="2284762"/>
                  <a:pt x="232020" y="2300383"/>
                </a:cubicBezTo>
                <a:cubicBezTo>
                  <a:pt x="226796" y="2305590"/>
                  <a:pt x="221573" y="2310797"/>
                  <a:pt x="216349" y="2310797"/>
                </a:cubicBezTo>
                <a:cubicBezTo>
                  <a:pt x="211126" y="2310797"/>
                  <a:pt x="205902" y="2310797"/>
                  <a:pt x="205902" y="2305590"/>
                </a:cubicBezTo>
                <a:cubicBezTo>
                  <a:pt x="200679" y="2295176"/>
                  <a:pt x="190232" y="2274348"/>
                  <a:pt x="190232" y="2274348"/>
                </a:cubicBezTo>
                <a:cubicBezTo>
                  <a:pt x="169337" y="2243107"/>
                  <a:pt x="137996" y="2243107"/>
                  <a:pt x="122325" y="2243107"/>
                </a:cubicBezTo>
                <a:cubicBezTo>
                  <a:pt x="117102" y="2248314"/>
                  <a:pt x="111878" y="2248314"/>
                  <a:pt x="106655" y="2248314"/>
                </a:cubicBezTo>
                <a:cubicBezTo>
                  <a:pt x="101431" y="2248314"/>
                  <a:pt x="90984" y="2253521"/>
                  <a:pt x="80537" y="2243107"/>
                </a:cubicBezTo>
                <a:cubicBezTo>
                  <a:pt x="75313" y="2237900"/>
                  <a:pt x="75313" y="2222279"/>
                  <a:pt x="80537" y="2211866"/>
                </a:cubicBezTo>
                <a:cubicBezTo>
                  <a:pt x="90984" y="2201452"/>
                  <a:pt x="101431" y="2206659"/>
                  <a:pt x="106655" y="2211866"/>
                </a:cubicBezTo>
                <a:cubicBezTo>
                  <a:pt x="111878" y="2211866"/>
                  <a:pt x="117102" y="2211866"/>
                  <a:pt x="122325" y="2211866"/>
                </a:cubicBezTo>
                <a:cubicBezTo>
                  <a:pt x="127549" y="2211866"/>
                  <a:pt x="143220" y="2211866"/>
                  <a:pt x="153667" y="2211866"/>
                </a:cubicBezTo>
                <a:cubicBezTo>
                  <a:pt x="179784" y="2206659"/>
                  <a:pt x="200679" y="2180624"/>
                  <a:pt x="211126" y="2159796"/>
                </a:cubicBezTo>
                <a:cubicBezTo>
                  <a:pt x="216349" y="2154590"/>
                  <a:pt x="216349" y="2149383"/>
                  <a:pt x="221573" y="2149383"/>
                </a:cubicBezTo>
                <a:close/>
                <a:moveTo>
                  <a:pt x="102522" y="1999701"/>
                </a:moveTo>
                <a:cubicBezTo>
                  <a:pt x="112854" y="2004889"/>
                  <a:pt x="128352" y="2010077"/>
                  <a:pt x="149017" y="2041204"/>
                </a:cubicBezTo>
                <a:cubicBezTo>
                  <a:pt x="169682" y="2067143"/>
                  <a:pt x="180014" y="2093083"/>
                  <a:pt x="180014" y="2124210"/>
                </a:cubicBezTo>
                <a:cubicBezTo>
                  <a:pt x="174848" y="2186464"/>
                  <a:pt x="107688" y="2181276"/>
                  <a:pt x="97355" y="2160525"/>
                </a:cubicBezTo>
                <a:cubicBezTo>
                  <a:pt x="81857" y="2139773"/>
                  <a:pt x="81857" y="2119022"/>
                  <a:pt x="97355" y="2113834"/>
                </a:cubicBezTo>
                <a:cubicBezTo>
                  <a:pt x="107688" y="2108646"/>
                  <a:pt x="118020" y="2113834"/>
                  <a:pt x="118020" y="2113834"/>
                </a:cubicBezTo>
                <a:cubicBezTo>
                  <a:pt x="128352" y="2124210"/>
                  <a:pt x="118020" y="2129398"/>
                  <a:pt x="112854" y="2134585"/>
                </a:cubicBezTo>
                <a:cubicBezTo>
                  <a:pt x="112854" y="2139773"/>
                  <a:pt x="112854" y="2139773"/>
                  <a:pt x="112854" y="2144961"/>
                </a:cubicBezTo>
                <a:cubicBezTo>
                  <a:pt x="118020" y="2150149"/>
                  <a:pt x="123186" y="2155337"/>
                  <a:pt x="128352" y="2155337"/>
                </a:cubicBezTo>
                <a:cubicBezTo>
                  <a:pt x="149017" y="2150149"/>
                  <a:pt x="154183" y="2139773"/>
                  <a:pt x="154183" y="2124210"/>
                </a:cubicBezTo>
                <a:cubicBezTo>
                  <a:pt x="154183" y="2093083"/>
                  <a:pt x="118020" y="2082707"/>
                  <a:pt x="102522" y="2082707"/>
                </a:cubicBezTo>
                <a:cubicBezTo>
                  <a:pt x="87023" y="2082707"/>
                  <a:pt x="81857" y="2072331"/>
                  <a:pt x="81857" y="2061955"/>
                </a:cubicBezTo>
                <a:cubicBezTo>
                  <a:pt x="81857" y="2056768"/>
                  <a:pt x="81857" y="2020452"/>
                  <a:pt x="81857" y="2015265"/>
                </a:cubicBezTo>
                <a:cubicBezTo>
                  <a:pt x="81857" y="2010077"/>
                  <a:pt x="87023" y="1994513"/>
                  <a:pt x="102522" y="1999701"/>
                </a:cubicBezTo>
                <a:close/>
                <a:moveTo>
                  <a:pt x="2299476" y="1999663"/>
                </a:moveTo>
                <a:cubicBezTo>
                  <a:pt x="2314745" y="1994513"/>
                  <a:pt x="2319834" y="2004814"/>
                  <a:pt x="2319834" y="2015114"/>
                </a:cubicBezTo>
                <a:cubicBezTo>
                  <a:pt x="2319834" y="2020264"/>
                  <a:pt x="2319834" y="2056315"/>
                  <a:pt x="2319834" y="2061466"/>
                </a:cubicBezTo>
                <a:cubicBezTo>
                  <a:pt x="2319834" y="2071766"/>
                  <a:pt x="2314745" y="2082066"/>
                  <a:pt x="2299476" y="2082066"/>
                </a:cubicBezTo>
                <a:cubicBezTo>
                  <a:pt x="2284207" y="2082066"/>
                  <a:pt x="2248580" y="2092367"/>
                  <a:pt x="2248580" y="2123268"/>
                </a:cubicBezTo>
                <a:cubicBezTo>
                  <a:pt x="2248580" y="2138719"/>
                  <a:pt x="2263849" y="2149019"/>
                  <a:pt x="2274028" y="2154169"/>
                </a:cubicBezTo>
                <a:cubicBezTo>
                  <a:pt x="2279117" y="2154169"/>
                  <a:pt x="2284207" y="2154169"/>
                  <a:pt x="2289297" y="2149019"/>
                </a:cubicBezTo>
                <a:cubicBezTo>
                  <a:pt x="2289297" y="2143869"/>
                  <a:pt x="2289297" y="2138719"/>
                  <a:pt x="2289297" y="2133568"/>
                </a:cubicBezTo>
                <a:cubicBezTo>
                  <a:pt x="2284207" y="2128418"/>
                  <a:pt x="2274028" y="2118118"/>
                  <a:pt x="2284207" y="2112968"/>
                </a:cubicBezTo>
                <a:cubicBezTo>
                  <a:pt x="2284207" y="2107817"/>
                  <a:pt x="2294386" y="2107817"/>
                  <a:pt x="2304565" y="2107817"/>
                </a:cubicBezTo>
                <a:cubicBezTo>
                  <a:pt x="2319834" y="2118118"/>
                  <a:pt x="2319834" y="2143869"/>
                  <a:pt x="2304565" y="2164470"/>
                </a:cubicBezTo>
                <a:cubicBezTo>
                  <a:pt x="2289297" y="2179920"/>
                  <a:pt x="2228221" y="2179920"/>
                  <a:pt x="2233311" y="2123268"/>
                </a:cubicBezTo>
                <a:cubicBezTo>
                  <a:pt x="2233311" y="2087217"/>
                  <a:pt x="2243490" y="2071766"/>
                  <a:pt x="2263849" y="2046015"/>
                </a:cubicBezTo>
                <a:cubicBezTo>
                  <a:pt x="2284207" y="2015114"/>
                  <a:pt x="2289297" y="2004814"/>
                  <a:pt x="2299476" y="1999663"/>
                </a:cubicBezTo>
                <a:close/>
                <a:moveTo>
                  <a:pt x="2170833" y="1947568"/>
                </a:moveTo>
                <a:cubicBezTo>
                  <a:pt x="2195776" y="1941998"/>
                  <a:pt x="2228710" y="1954591"/>
                  <a:pt x="2232585" y="2004961"/>
                </a:cubicBezTo>
                <a:cubicBezTo>
                  <a:pt x="2232585" y="2041124"/>
                  <a:pt x="2217086" y="2061788"/>
                  <a:pt x="2196422" y="2087619"/>
                </a:cubicBezTo>
                <a:cubicBezTo>
                  <a:pt x="2175757" y="2118616"/>
                  <a:pt x="2165425" y="2123782"/>
                  <a:pt x="2155092" y="2128948"/>
                </a:cubicBezTo>
                <a:cubicBezTo>
                  <a:pt x="2139594" y="2134115"/>
                  <a:pt x="2134428" y="2123782"/>
                  <a:pt x="2134428" y="2113450"/>
                </a:cubicBezTo>
                <a:cubicBezTo>
                  <a:pt x="2134428" y="2108284"/>
                  <a:pt x="2134428" y="2066955"/>
                  <a:pt x="2134428" y="2061788"/>
                </a:cubicBezTo>
                <a:cubicBezTo>
                  <a:pt x="2134428" y="2051456"/>
                  <a:pt x="2139594" y="2041124"/>
                  <a:pt x="2155092" y="2041124"/>
                </a:cubicBezTo>
                <a:cubicBezTo>
                  <a:pt x="2170591" y="2046290"/>
                  <a:pt x="2211920" y="2041124"/>
                  <a:pt x="2211920" y="2004961"/>
                </a:cubicBezTo>
                <a:cubicBezTo>
                  <a:pt x="2211920" y="1979130"/>
                  <a:pt x="2201588" y="1968798"/>
                  <a:pt x="2186089" y="1968798"/>
                </a:cubicBezTo>
                <a:cubicBezTo>
                  <a:pt x="2180923" y="1968798"/>
                  <a:pt x="2175757" y="1968798"/>
                  <a:pt x="2170591" y="1973964"/>
                </a:cubicBezTo>
                <a:cubicBezTo>
                  <a:pt x="2165425" y="1979130"/>
                  <a:pt x="2170591" y="1979130"/>
                  <a:pt x="2170591" y="1984296"/>
                </a:cubicBezTo>
                <a:cubicBezTo>
                  <a:pt x="2170591" y="1989462"/>
                  <a:pt x="2175757" y="1989462"/>
                  <a:pt x="2175757" y="1994628"/>
                </a:cubicBezTo>
                <a:cubicBezTo>
                  <a:pt x="2180923" y="1999795"/>
                  <a:pt x="2175757" y="2015293"/>
                  <a:pt x="2160258" y="2010127"/>
                </a:cubicBezTo>
                <a:cubicBezTo>
                  <a:pt x="2139594" y="2004961"/>
                  <a:pt x="2134428" y="1979130"/>
                  <a:pt x="2149926" y="1958465"/>
                </a:cubicBezTo>
                <a:cubicBezTo>
                  <a:pt x="2155092" y="1953299"/>
                  <a:pt x="2162519" y="1949425"/>
                  <a:pt x="2170833" y="1947568"/>
                </a:cubicBezTo>
                <a:close/>
                <a:moveTo>
                  <a:pt x="233039" y="1947529"/>
                </a:moveTo>
                <a:cubicBezTo>
                  <a:pt x="241111" y="1949378"/>
                  <a:pt x="247891" y="1953237"/>
                  <a:pt x="251766" y="1958383"/>
                </a:cubicBezTo>
                <a:cubicBezTo>
                  <a:pt x="267264" y="1978965"/>
                  <a:pt x="262098" y="2004693"/>
                  <a:pt x="241434" y="2009838"/>
                </a:cubicBezTo>
                <a:cubicBezTo>
                  <a:pt x="225935" y="2014984"/>
                  <a:pt x="220769" y="1999547"/>
                  <a:pt x="225935" y="1994402"/>
                </a:cubicBezTo>
                <a:cubicBezTo>
                  <a:pt x="225935" y="1989256"/>
                  <a:pt x="231101" y="1989256"/>
                  <a:pt x="231101" y="1984110"/>
                </a:cubicBezTo>
                <a:cubicBezTo>
                  <a:pt x="231101" y="1978965"/>
                  <a:pt x="236267" y="1978965"/>
                  <a:pt x="231101" y="1973819"/>
                </a:cubicBezTo>
                <a:cubicBezTo>
                  <a:pt x="225935" y="1968674"/>
                  <a:pt x="220769" y="1968674"/>
                  <a:pt x="215603" y="1968674"/>
                </a:cubicBezTo>
                <a:cubicBezTo>
                  <a:pt x="200104" y="1968674"/>
                  <a:pt x="189772" y="1978965"/>
                  <a:pt x="194938" y="1999547"/>
                </a:cubicBezTo>
                <a:cubicBezTo>
                  <a:pt x="194938" y="2040711"/>
                  <a:pt x="231101" y="2040711"/>
                  <a:pt x="246600" y="2040711"/>
                </a:cubicBezTo>
                <a:cubicBezTo>
                  <a:pt x="262098" y="2040711"/>
                  <a:pt x="267264" y="2051002"/>
                  <a:pt x="267264" y="2056148"/>
                </a:cubicBezTo>
                <a:cubicBezTo>
                  <a:pt x="267264" y="2066439"/>
                  <a:pt x="267264" y="2112749"/>
                  <a:pt x="267264" y="2123040"/>
                </a:cubicBezTo>
                <a:cubicBezTo>
                  <a:pt x="267264" y="2128186"/>
                  <a:pt x="262098" y="2138477"/>
                  <a:pt x="246600" y="2133331"/>
                </a:cubicBezTo>
                <a:cubicBezTo>
                  <a:pt x="236267" y="2128186"/>
                  <a:pt x="225935" y="2112749"/>
                  <a:pt x="205270" y="2087021"/>
                </a:cubicBezTo>
                <a:cubicBezTo>
                  <a:pt x="184606" y="2061294"/>
                  <a:pt x="169107" y="2035566"/>
                  <a:pt x="169107" y="2004693"/>
                </a:cubicBezTo>
                <a:cubicBezTo>
                  <a:pt x="172982" y="1954524"/>
                  <a:pt x="208822" y="1941981"/>
                  <a:pt x="233039" y="1947529"/>
                </a:cubicBezTo>
                <a:close/>
                <a:moveTo>
                  <a:pt x="119061" y="1823052"/>
                </a:moveTo>
                <a:cubicBezTo>
                  <a:pt x="124937" y="1821747"/>
                  <a:pt x="130161" y="1823053"/>
                  <a:pt x="132772" y="1828274"/>
                </a:cubicBezTo>
                <a:cubicBezTo>
                  <a:pt x="137996" y="1833496"/>
                  <a:pt x="137996" y="1833496"/>
                  <a:pt x="143220" y="1843940"/>
                </a:cubicBezTo>
                <a:cubicBezTo>
                  <a:pt x="148443" y="1859605"/>
                  <a:pt x="169337" y="1875271"/>
                  <a:pt x="185008" y="1880492"/>
                </a:cubicBezTo>
                <a:cubicBezTo>
                  <a:pt x="190232" y="1880492"/>
                  <a:pt x="195455" y="1885714"/>
                  <a:pt x="200679" y="1885714"/>
                </a:cubicBezTo>
                <a:cubicBezTo>
                  <a:pt x="211126" y="1885714"/>
                  <a:pt x="226796" y="1885714"/>
                  <a:pt x="237244" y="1885714"/>
                </a:cubicBezTo>
                <a:cubicBezTo>
                  <a:pt x="242467" y="1880492"/>
                  <a:pt x="242467" y="1875271"/>
                  <a:pt x="247691" y="1875271"/>
                </a:cubicBezTo>
                <a:cubicBezTo>
                  <a:pt x="252914" y="1870049"/>
                  <a:pt x="268585" y="1875271"/>
                  <a:pt x="268585" y="1885714"/>
                </a:cubicBezTo>
                <a:cubicBezTo>
                  <a:pt x="268585" y="1890936"/>
                  <a:pt x="273808" y="1896158"/>
                  <a:pt x="273808" y="1901380"/>
                </a:cubicBezTo>
                <a:cubicBezTo>
                  <a:pt x="273808" y="1906602"/>
                  <a:pt x="268585" y="1906602"/>
                  <a:pt x="268585" y="1911823"/>
                </a:cubicBezTo>
                <a:cubicBezTo>
                  <a:pt x="268585" y="1922267"/>
                  <a:pt x="252914" y="1927489"/>
                  <a:pt x="247691" y="1922267"/>
                </a:cubicBezTo>
                <a:cubicBezTo>
                  <a:pt x="242467" y="1917045"/>
                  <a:pt x="242467" y="1917045"/>
                  <a:pt x="237244" y="1917045"/>
                </a:cubicBezTo>
                <a:cubicBezTo>
                  <a:pt x="226796" y="1911823"/>
                  <a:pt x="211126" y="1911823"/>
                  <a:pt x="200679" y="1917045"/>
                </a:cubicBezTo>
                <a:cubicBezTo>
                  <a:pt x="195455" y="1917045"/>
                  <a:pt x="190232" y="1917045"/>
                  <a:pt x="185008" y="1922267"/>
                </a:cubicBezTo>
                <a:cubicBezTo>
                  <a:pt x="169337" y="1927489"/>
                  <a:pt x="148443" y="1937932"/>
                  <a:pt x="143220" y="1953598"/>
                </a:cubicBezTo>
                <a:cubicBezTo>
                  <a:pt x="127549" y="1990151"/>
                  <a:pt x="85761" y="1969263"/>
                  <a:pt x="80537" y="1943154"/>
                </a:cubicBezTo>
                <a:cubicBezTo>
                  <a:pt x="75313" y="1932711"/>
                  <a:pt x="75313" y="1922267"/>
                  <a:pt x="75313" y="1906602"/>
                </a:cubicBezTo>
                <a:cubicBezTo>
                  <a:pt x="75313" y="1875271"/>
                  <a:pt x="75313" y="1854383"/>
                  <a:pt x="101431" y="1833496"/>
                </a:cubicBezTo>
                <a:cubicBezTo>
                  <a:pt x="106655" y="1828274"/>
                  <a:pt x="113184" y="1824358"/>
                  <a:pt x="119061" y="1823052"/>
                </a:cubicBezTo>
                <a:close/>
                <a:moveTo>
                  <a:pt x="2285049" y="1822400"/>
                </a:moveTo>
                <a:cubicBezTo>
                  <a:pt x="2290215" y="1823053"/>
                  <a:pt x="2295381" y="1825664"/>
                  <a:pt x="2300547" y="1828275"/>
                </a:cubicBezTo>
                <a:cubicBezTo>
                  <a:pt x="2326378" y="1849162"/>
                  <a:pt x="2326378" y="1875271"/>
                  <a:pt x="2326378" y="1906602"/>
                </a:cubicBezTo>
                <a:cubicBezTo>
                  <a:pt x="2326378" y="1922267"/>
                  <a:pt x="2321212" y="1932711"/>
                  <a:pt x="2321212" y="1943155"/>
                </a:cubicBezTo>
                <a:cubicBezTo>
                  <a:pt x="2310880" y="1958820"/>
                  <a:pt x="2285049" y="1990151"/>
                  <a:pt x="2269551" y="1969264"/>
                </a:cubicBezTo>
                <a:cubicBezTo>
                  <a:pt x="2264384" y="1969264"/>
                  <a:pt x="2264384" y="1964042"/>
                  <a:pt x="2259218" y="1958820"/>
                </a:cubicBezTo>
                <a:cubicBezTo>
                  <a:pt x="2254052" y="1937933"/>
                  <a:pt x="2233387" y="1927489"/>
                  <a:pt x="2217889" y="1922267"/>
                </a:cubicBezTo>
                <a:cubicBezTo>
                  <a:pt x="2212723" y="1917046"/>
                  <a:pt x="2207557" y="1917046"/>
                  <a:pt x="2202390" y="1917046"/>
                </a:cubicBezTo>
                <a:cubicBezTo>
                  <a:pt x="2192058" y="1911824"/>
                  <a:pt x="2176560" y="1911824"/>
                  <a:pt x="2166227" y="1917046"/>
                </a:cubicBezTo>
                <a:cubicBezTo>
                  <a:pt x="2161061" y="1917046"/>
                  <a:pt x="2161061" y="1917046"/>
                  <a:pt x="2155895" y="1922267"/>
                </a:cubicBezTo>
                <a:cubicBezTo>
                  <a:pt x="2150729" y="1927489"/>
                  <a:pt x="2135230" y="1927489"/>
                  <a:pt x="2135230" y="1911824"/>
                </a:cubicBezTo>
                <a:cubicBezTo>
                  <a:pt x="2135230" y="1906602"/>
                  <a:pt x="2130064" y="1906602"/>
                  <a:pt x="2130064" y="1901380"/>
                </a:cubicBezTo>
                <a:cubicBezTo>
                  <a:pt x="2130064" y="1896158"/>
                  <a:pt x="2135230" y="1890937"/>
                  <a:pt x="2135230" y="1885715"/>
                </a:cubicBezTo>
                <a:cubicBezTo>
                  <a:pt x="2135230" y="1875271"/>
                  <a:pt x="2150729" y="1870049"/>
                  <a:pt x="2155895" y="1875271"/>
                </a:cubicBezTo>
                <a:cubicBezTo>
                  <a:pt x="2161061" y="1880493"/>
                  <a:pt x="2161061" y="1880493"/>
                  <a:pt x="2166227" y="1880493"/>
                </a:cubicBezTo>
                <a:cubicBezTo>
                  <a:pt x="2176560" y="1885715"/>
                  <a:pt x="2192058" y="1885715"/>
                  <a:pt x="2202390" y="1885715"/>
                </a:cubicBezTo>
                <a:cubicBezTo>
                  <a:pt x="2207557" y="1880493"/>
                  <a:pt x="2212723" y="1880493"/>
                  <a:pt x="2217889" y="1880493"/>
                </a:cubicBezTo>
                <a:cubicBezTo>
                  <a:pt x="2233387" y="1870049"/>
                  <a:pt x="2254052" y="1854384"/>
                  <a:pt x="2259218" y="1838718"/>
                </a:cubicBezTo>
                <a:cubicBezTo>
                  <a:pt x="2264384" y="1833497"/>
                  <a:pt x="2264384" y="1828275"/>
                  <a:pt x="2269551" y="1828275"/>
                </a:cubicBezTo>
                <a:cubicBezTo>
                  <a:pt x="2274717" y="1823053"/>
                  <a:pt x="2279883" y="1821748"/>
                  <a:pt x="2285049" y="1822400"/>
                </a:cubicBezTo>
                <a:close/>
                <a:moveTo>
                  <a:pt x="2155091" y="1663779"/>
                </a:moveTo>
                <a:cubicBezTo>
                  <a:pt x="2165424" y="1668960"/>
                  <a:pt x="2180922" y="1684501"/>
                  <a:pt x="2201587" y="1715584"/>
                </a:cubicBezTo>
                <a:cubicBezTo>
                  <a:pt x="2222251" y="1741487"/>
                  <a:pt x="2232584" y="1762209"/>
                  <a:pt x="2227418" y="1798472"/>
                </a:cubicBezTo>
                <a:cubicBezTo>
                  <a:pt x="2227418" y="1865819"/>
                  <a:pt x="2165424" y="1860638"/>
                  <a:pt x="2149925" y="1839916"/>
                </a:cubicBezTo>
                <a:cubicBezTo>
                  <a:pt x="2134427" y="1819194"/>
                  <a:pt x="2139593" y="1798472"/>
                  <a:pt x="2160257" y="1788111"/>
                </a:cubicBezTo>
                <a:cubicBezTo>
                  <a:pt x="2175756" y="1782931"/>
                  <a:pt x="2180922" y="1803653"/>
                  <a:pt x="2175756" y="1803653"/>
                </a:cubicBezTo>
                <a:cubicBezTo>
                  <a:pt x="2175756" y="1808833"/>
                  <a:pt x="2170590" y="1808833"/>
                  <a:pt x="2170590" y="1814014"/>
                </a:cubicBezTo>
                <a:cubicBezTo>
                  <a:pt x="2170590" y="1819194"/>
                  <a:pt x="2165424" y="1824375"/>
                  <a:pt x="2170590" y="1824375"/>
                </a:cubicBezTo>
                <a:cubicBezTo>
                  <a:pt x="2175756" y="1829555"/>
                  <a:pt x="2180922" y="1834736"/>
                  <a:pt x="2186088" y="1829555"/>
                </a:cubicBezTo>
                <a:cubicBezTo>
                  <a:pt x="2201587" y="1829555"/>
                  <a:pt x="2211919" y="1819194"/>
                  <a:pt x="2206753" y="1798472"/>
                </a:cubicBezTo>
                <a:cubicBezTo>
                  <a:pt x="2206753" y="1757028"/>
                  <a:pt x="2170590" y="1751848"/>
                  <a:pt x="2155091" y="1757028"/>
                </a:cubicBezTo>
                <a:cubicBezTo>
                  <a:pt x="2139593" y="1757028"/>
                  <a:pt x="2134427" y="1746667"/>
                  <a:pt x="2134427" y="1736306"/>
                </a:cubicBezTo>
                <a:cubicBezTo>
                  <a:pt x="2134427" y="1731126"/>
                  <a:pt x="2134427" y="1684501"/>
                  <a:pt x="2134427" y="1679321"/>
                </a:cubicBezTo>
                <a:cubicBezTo>
                  <a:pt x="2134427" y="1674140"/>
                  <a:pt x="2139593" y="1658599"/>
                  <a:pt x="2155091" y="1663779"/>
                </a:cubicBezTo>
                <a:close/>
                <a:moveTo>
                  <a:pt x="262811" y="1661768"/>
                </a:moveTo>
                <a:cubicBezTo>
                  <a:pt x="265992" y="1665006"/>
                  <a:pt x="267264" y="1670186"/>
                  <a:pt x="267264" y="1672777"/>
                </a:cubicBezTo>
                <a:cubicBezTo>
                  <a:pt x="267264" y="1677957"/>
                  <a:pt x="267264" y="1729762"/>
                  <a:pt x="267264" y="1740123"/>
                </a:cubicBezTo>
                <a:cubicBezTo>
                  <a:pt x="267264" y="1745304"/>
                  <a:pt x="262175" y="1760845"/>
                  <a:pt x="246906" y="1755665"/>
                </a:cubicBezTo>
                <a:cubicBezTo>
                  <a:pt x="231637" y="1755665"/>
                  <a:pt x="196010" y="1755665"/>
                  <a:pt x="196010" y="1797109"/>
                </a:cubicBezTo>
                <a:cubicBezTo>
                  <a:pt x="190920" y="1817831"/>
                  <a:pt x="201099" y="1828192"/>
                  <a:pt x="216368" y="1828192"/>
                </a:cubicBezTo>
                <a:cubicBezTo>
                  <a:pt x="221458" y="1833372"/>
                  <a:pt x="226547" y="1828192"/>
                  <a:pt x="231637" y="1823011"/>
                </a:cubicBezTo>
                <a:cubicBezTo>
                  <a:pt x="236727" y="1823011"/>
                  <a:pt x="231637" y="1817831"/>
                  <a:pt x="231637" y="1812650"/>
                </a:cubicBezTo>
                <a:cubicBezTo>
                  <a:pt x="231637" y="1807470"/>
                  <a:pt x="226547" y="1807470"/>
                  <a:pt x="226547" y="1802289"/>
                </a:cubicBezTo>
                <a:cubicBezTo>
                  <a:pt x="221458" y="1802289"/>
                  <a:pt x="226547" y="1781567"/>
                  <a:pt x="241816" y="1786748"/>
                </a:cubicBezTo>
                <a:cubicBezTo>
                  <a:pt x="262175" y="1797109"/>
                  <a:pt x="267264" y="1823011"/>
                  <a:pt x="251996" y="1838553"/>
                </a:cubicBezTo>
                <a:cubicBezTo>
                  <a:pt x="231637" y="1859275"/>
                  <a:pt x="175651" y="1859275"/>
                  <a:pt x="175651" y="1791928"/>
                </a:cubicBezTo>
                <a:cubicBezTo>
                  <a:pt x="175651" y="1750484"/>
                  <a:pt x="211279" y="1677957"/>
                  <a:pt x="246906" y="1662416"/>
                </a:cubicBezTo>
                <a:cubicBezTo>
                  <a:pt x="254540" y="1657235"/>
                  <a:pt x="259630" y="1658530"/>
                  <a:pt x="262811" y="1661768"/>
                </a:cubicBezTo>
                <a:close/>
                <a:moveTo>
                  <a:pt x="123348" y="1618069"/>
                </a:moveTo>
                <a:cubicBezTo>
                  <a:pt x="148048" y="1614178"/>
                  <a:pt x="180014" y="1624878"/>
                  <a:pt x="180014" y="1667678"/>
                </a:cubicBezTo>
                <a:cubicBezTo>
                  <a:pt x="180014" y="1698805"/>
                  <a:pt x="169682" y="1724744"/>
                  <a:pt x="149017" y="1750683"/>
                </a:cubicBezTo>
                <a:cubicBezTo>
                  <a:pt x="128352" y="1776623"/>
                  <a:pt x="112854" y="1792186"/>
                  <a:pt x="102522" y="1792186"/>
                </a:cubicBezTo>
                <a:cubicBezTo>
                  <a:pt x="87023" y="1802562"/>
                  <a:pt x="81857" y="1786999"/>
                  <a:pt x="81857" y="1781811"/>
                </a:cubicBezTo>
                <a:cubicBezTo>
                  <a:pt x="81857" y="1776623"/>
                  <a:pt x="81857" y="1740308"/>
                  <a:pt x="81857" y="1735120"/>
                </a:cubicBezTo>
                <a:cubicBezTo>
                  <a:pt x="81857" y="1724744"/>
                  <a:pt x="87023" y="1709181"/>
                  <a:pt x="102522" y="1714368"/>
                </a:cubicBezTo>
                <a:cubicBezTo>
                  <a:pt x="118020" y="1719556"/>
                  <a:pt x="159349" y="1698805"/>
                  <a:pt x="154183" y="1667678"/>
                </a:cubicBezTo>
                <a:cubicBezTo>
                  <a:pt x="154183" y="1652114"/>
                  <a:pt x="138685" y="1641738"/>
                  <a:pt x="128352" y="1636550"/>
                </a:cubicBezTo>
                <a:cubicBezTo>
                  <a:pt x="123186" y="1636550"/>
                  <a:pt x="118020" y="1641738"/>
                  <a:pt x="112854" y="1646926"/>
                </a:cubicBezTo>
                <a:cubicBezTo>
                  <a:pt x="112854" y="1646926"/>
                  <a:pt x="112854" y="1652114"/>
                  <a:pt x="112854" y="1657302"/>
                </a:cubicBezTo>
                <a:cubicBezTo>
                  <a:pt x="118020" y="1662490"/>
                  <a:pt x="128352" y="1667678"/>
                  <a:pt x="118020" y="1678053"/>
                </a:cubicBezTo>
                <a:cubicBezTo>
                  <a:pt x="118020" y="1683241"/>
                  <a:pt x="107688" y="1683241"/>
                  <a:pt x="97355" y="1678053"/>
                </a:cubicBezTo>
                <a:cubicBezTo>
                  <a:pt x="81857" y="1667678"/>
                  <a:pt x="87023" y="1646926"/>
                  <a:pt x="102522" y="1626175"/>
                </a:cubicBezTo>
                <a:cubicBezTo>
                  <a:pt x="107688" y="1622284"/>
                  <a:pt x="115114" y="1619366"/>
                  <a:pt x="123348" y="1618069"/>
                </a:cubicBezTo>
                <a:close/>
                <a:moveTo>
                  <a:pt x="2290775" y="1615935"/>
                </a:moveTo>
                <a:cubicBezTo>
                  <a:pt x="2298847" y="1617873"/>
                  <a:pt x="2305628" y="1621747"/>
                  <a:pt x="2309502" y="1626913"/>
                </a:cubicBezTo>
                <a:cubicBezTo>
                  <a:pt x="2319835" y="1647578"/>
                  <a:pt x="2319835" y="1663076"/>
                  <a:pt x="2304336" y="1673409"/>
                </a:cubicBezTo>
                <a:cubicBezTo>
                  <a:pt x="2294004" y="1678575"/>
                  <a:pt x="2288838" y="1678575"/>
                  <a:pt x="2283672" y="1673409"/>
                </a:cubicBezTo>
                <a:cubicBezTo>
                  <a:pt x="2278505" y="1668243"/>
                  <a:pt x="2283672" y="1663076"/>
                  <a:pt x="2288838" y="1657910"/>
                </a:cubicBezTo>
                <a:cubicBezTo>
                  <a:pt x="2288838" y="1652744"/>
                  <a:pt x="2288838" y="1647578"/>
                  <a:pt x="2288838" y="1647578"/>
                </a:cubicBezTo>
                <a:cubicBezTo>
                  <a:pt x="2283672" y="1642412"/>
                  <a:pt x="2278505" y="1637246"/>
                  <a:pt x="2273339" y="1637246"/>
                </a:cubicBezTo>
                <a:cubicBezTo>
                  <a:pt x="2263007" y="1642412"/>
                  <a:pt x="2247509" y="1652744"/>
                  <a:pt x="2247509" y="1668243"/>
                </a:cubicBezTo>
                <a:cubicBezTo>
                  <a:pt x="2247509" y="1694073"/>
                  <a:pt x="2283672" y="1714738"/>
                  <a:pt x="2299170" y="1714738"/>
                </a:cubicBezTo>
                <a:cubicBezTo>
                  <a:pt x="2314669" y="1709572"/>
                  <a:pt x="2319835" y="1725070"/>
                  <a:pt x="2319835" y="1730236"/>
                </a:cubicBezTo>
                <a:cubicBezTo>
                  <a:pt x="2319835" y="1740569"/>
                  <a:pt x="2319835" y="1776732"/>
                  <a:pt x="2319835" y="1781898"/>
                </a:cubicBezTo>
                <a:cubicBezTo>
                  <a:pt x="2319835" y="1787064"/>
                  <a:pt x="2314669" y="1802563"/>
                  <a:pt x="2299170" y="1792230"/>
                </a:cubicBezTo>
                <a:cubicBezTo>
                  <a:pt x="2288838" y="1792230"/>
                  <a:pt x="2273339" y="1771566"/>
                  <a:pt x="2252675" y="1745735"/>
                </a:cubicBezTo>
                <a:cubicBezTo>
                  <a:pt x="2237176" y="1714738"/>
                  <a:pt x="2221678" y="1699239"/>
                  <a:pt x="2226844" y="1668243"/>
                </a:cubicBezTo>
                <a:cubicBezTo>
                  <a:pt x="2230719" y="1621747"/>
                  <a:pt x="2266559" y="1610123"/>
                  <a:pt x="2290775" y="1615935"/>
                </a:cubicBezTo>
                <a:close/>
                <a:moveTo>
                  <a:pt x="221573" y="1471010"/>
                </a:moveTo>
                <a:cubicBezTo>
                  <a:pt x="226796" y="1471010"/>
                  <a:pt x="232020" y="1476190"/>
                  <a:pt x="237244" y="1481371"/>
                </a:cubicBezTo>
                <a:cubicBezTo>
                  <a:pt x="252914" y="1496912"/>
                  <a:pt x="263361" y="1512454"/>
                  <a:pt x="268585" y="1533176"/>
                </a:cubicBezTo>
                <a:cubicBezTo>
                  <a:pt x="273808" y="1548717"/>
                  <a:pt x="273808" y="1564259"/>
                  <a:pt x="268585" y="1574620"/>
                </a:cubicBezTo>
                <a:cubicBezTo>
                  <a:pt x="268585" y="1590161"/>
                  <a:pt x="237244" y="1631605"/>
                  <a:pt x="221573" y="1636786"/>
                </a:cubicBezTo>
                <a:cubicBezTo>
                  <a:pt x="216349" y="1636786"/>
                  <a:pt x="211126" y="1631605"/>
                  <a:pt x="211126" y="1626425"/>
                </a:cubicBezTo>
                <a:cubicBezTo>
                  <a:pt x="205902" y="1616064"/>
                  <a:pt x="190232" y="1600522"/>
                  <a:pt x="190232" y="1600522"/>
                </a:cubicBezTo>
                <a:cubicBezTo>
                  <a:pt x="169337" y="1569439"/>
                  <a:pt x="137996" y="1569439"/>
                  <a:pt x="122325" y="1574620"/>
                </a:cubicBezTo>
                <a:cubicBezTo>
                  <a:pt x="117102" y="1574620"/>
                  <a:pt x="111878" y="1574620"/>
                  <a:pt x="106655" y="1574620"/>
                </a:cubicBezTo>
                <a:cubicBezTo>
                  <a:pt x="101431" y="1574620"/>
                  <a:pt x="90984" y="1579800"/>
                  <a:pt x="80537" y="1574620"/>
                </a:cubicBezTo>
                <a:cubicBezTo>
                  <a:pt x="75313" y="1564259"/>
                  <a:pt x="75313" y="1543537"/>
                  <a:pt x="80537" y="1538356"/>
                </a:cubicBezTo>
                <a:cubicBezTo>
                  <a:pt x="90984" y="1527995"/>
                  <a:pt x="101431" y="1533176"/>
                  <a:pt x="106655" y="1533176"/>
                </a:cubicBezTo>
                <a:cubicBezTo>
                  <a:pt x="111878" y="1538356"/>
                  <a:pt x="117102" y="1538356"/>
                  <a:pt x="122325" y="1538356"/>
                </a:cubicBezTo>
                <a:cubicBezTo>
                  <a:pt x="137996" y="1538356"/>
                  <a:pt x="174561" y="1538356"/>
                  <a:pt x="195455" y="1507273"/>
                </a:cubicBezTo>
                <a:cubicBezTo>
                  <a:pt x="195455" y="1507273"/>
                  <a:pt x="205902" y="1486551"/>
                  <a:pt x="211126" y="1476190"/>
                </a:cubicBezTo>
                <a:cubicBezTo>
                  <a:pt x="211126" y="1471010"/>
                  <a:pt x="216349" y="1471010"/>
                  <a:pt x="221573" y="1471010"/>
                </a:cubicBezTo>
                <a:close/>
                <a:moveTo>
                  <a:pt x="2186892" y="1466648"/>
                </a:moveTo>
                <a:cubicBezTo>
                  <a:pt x="2192059" y="1466648"/>
                  <a:pt x="2197225" y="1471835"/>
                  <a:pt x="2197225" y="1477023"/>
                </a:cubicBezTo>
                <a:cubicBezTo>
                  <a:pt x="2202391" y="1487399"/>
                  <a:pt x="2212723" y="1508151"/>
                  <a:pt x="2212723" y="1508151"/>
                </a:cubicBezTo>
                <a:cubicBezTo>
                  <a:pt x="2233388" y="1539278"/>
                  <a:pt x="2264385" y="1544466"/>
                  <a:pt x="2279883" y="1539278"/>
                </a:cubicBezTo>
                <a:cubicBezTo>
                  <a:pt x="2285049" y="1539278"/>
                  <a:pt x="2290216" y="1539278"/>
                  <a:pt x="2295382" y="1539278"/>
                </a:cubicBezTo>
                <a:cubicBezTo>
                  <a:pt x="2300548" y="1534090"/>
                  <a:pt x="2310880" y="1528902"/>
                  <a:pt x="2321213" y="1534090"/>
                </a:cubicBezTo>
                <a:cubicBezTo>
                  <a:pt x="2326379" y="1544466"/>
                  <a:pt x="2326379" y="1565217"/>
                  <a:pt x="2321213" y="1575593"/>
                </a:cubicBezTo>
                <a:cubicBezTo>
                  <a:pt x="2310880" y="1580781"/>
                  <a:pt x="2300548" y="1575593"/>
                  <a:pt x="2295382" y="1575593"/>
                </a:cubicBezTo>
                <a:cubicBezTo>
                  <a:pt x="2290216" y="1575593"/>
                  <a:pt x="2285049" y="1575593"/>
                  <a:pt x="2279883" y="1575593"/>
                </a:cubicBezTo>
                <a:cubicBezTo>
                  <a:pt x="2264385" y="1570405"/>
                  <a:pt x="2228222" y="1575593"/>
                  <a:pt x="2207557" y="1606720"/>
                </a:cubicBezTo>
                <a:cubicBezTo>
                  <a:pt x="2197225" y="1632659"/>
                  <a:pt x="2192059" y="1658599"/>
                  <a:pt x="2166228" y="1627471"/>
                </a:cubicBezTo>
                <a:cubicBezTo>
                  <a:pt x="2150729" y="1611908"/>
                  <a:pt x="2140397" y="1596344"/>
                  <a:pt x="2135231" y="1575593"/>
                </a:cubicBezTo>
                <a:cubicBezTo>
                  <a:pt x="2130065" y="1565217"/>
                  <a:pt x="2130065" y="1549653"/>
                  <a:pt x="2135231" y="1534090"/>
                </a:cubicBezTo>
                <a:cubicBezTo>
                  <a:pt x="2140397" y="1513338"/>
                  <a:pt x="2155895" y="1497775"/>
                  <a:pt x="2171394" y="1482211"/>
                </a:cubicBezTo>
                <a:cubicBezTo>
                  <a:pt x="2176560" y="1477023"/>
                  <a:pt x="2181726" y="1471835"/>
                  <a:pt x="2186892" y="1466648"/>
                </a:cubicBezTo>
                <a:close/>
                <a:moveTo>
                  <a:pt x="101718" y="1321328"/>
                </a:moveTo>
                <a:cubicBezTo>
                  <a:pt x="112280" y="1326516"/>
                  <a:pt x="122842" y="1336892"/>
                  <a:pt x="143966" y="1368019"/>
                </a:cubicBezTo>
                <a:cubicBezTo>
                  <a:pt x="165089" y="1393959"/>
                  <a:pt x="175651" y="1414710"/>
                  <a:pt x="175651" y="1451025"/>
                </a:cubicBezTo>
                <a:cubicBezTo>
                  <a:pt x="170370" y="1508092"/>
                  <a:pt x="106999" y="1508092"/>
                  <a:pt x="91156" y="1487340"/>
                </a:cubicBezTo>
                <a:cubicBezTo>
                  <a:pt x="75313" y="1466589"/>
                  <a:pt x="80594" y="1445837"/>
                  <a:pt x="96437" y="1435462"/>
                </a:cubicBezTo>
                <a:cubicBezTo>
                  <a:pt x="106999" y="1430274"/>
                  <a:pt x="117561" y="1435462"/>
                  <a:pt x="117561" y="1435462"/>
                </a:cubicBezTo>
                <a:cubicBezTo>
                  <a:pt x="128123" y="1445837"/>
                  <a:pt x="117561" y="1451025"/>
                  <a:pt x="112280" y="1461401"/>
                </a:cubicBezTo>
                <a:cubicBezTo>
                  <a:pt x="106999" y="1461401"/>
                  <a:pt x="106999" y="1466589"/>
                  <a:pt x="106999" y="1471777"/>
                </a:cubicBezTo>
                <a:cubicBezTo>
                  <a:pt x="112280" y="1476964"/>
                  <a:pt x="122842" y="1476964"/>
                  <a:pt x="128123" y="1476964"/>
                </a:cubicBezTo>
                <a:cubicBezTo>
                  <a:pt x="138685" y="1476964"/>
                  <a:pt x="154528" y="1466589"/>
                  <a:pt x="154528" y="1451025"/>
                </a:cubicBezTo>
                <a:cubicBezTo>
                  <a:pt x="154528" y="1419898"/>
                  <a:pt x="117561" y="1404334"/>
                  <a:pt x="101718" y="1404334"/>
                </a:cubicBezTo>
                <a:cubicBezTo>
                  <a:pt x="85875" y="1409522"/>
                  <a:pt x="80594" y="1393959"/>
                  <a:pt x="80594" y="1388771"/>
                </a:cubicBezTo>
                <a:cubicBezTo>
                  <a:pt x="80594" y="1378395"/>
                  <a:pt x="80594" y="1342080"/>
                  <a:pt x="80594" y="1331704"/>
                </a:cubicBezTo>
                <a:cubicBezTo>
                  <a:pt x="80594" y="1326516"/>
                  <a:pt x="85875" y="1316141"/>
                  <a:pt x="101718" y="1321328"/>
                </a:cubicBezTo>
                <a:close/>
                <a:moveTo>
                  <a:pt x="2300548" y="1321307"/>
                </a:moveTo>
                <a:cubicBezTo>
                  <a:pt x="2316046" y="1316141"/>
                  <a:pt x="2321213" y="1326473"/>
                  <a:pt x="2321213" y="1331639"/>
                </a:cubicBezTo>
                <a:cubicBezTo>
                  <a:pt x="2321213" y="1341971"/>
                  <a:pt x="2321213" y="1372968"/>
                  <a:pt x="2321213" y="1383301"/>
                </a:cubicBezTo>
                <a:cubicBezTo>
                  <a:pt x="2321213" y="1388467"/>
                  <a:pt x="2316046" y="1403965"/>
                  <a:pt x="2300548" y="1398799"/>
                </a:cubicBezTo>
                <a:cubicBezTo>
                  <a:pt x="2285049" y="1398799"/>
                  <a:pt x="2248886" y="1419464"/>
                  <a:pt x="2248886" y="1450461"/>
                </a:cubicBezTo>
                <a:cubicBezTo>
                  <a:pt x="2248886" y="1465959"/>
                  <a:pt x="2264385" y="1476292"/>
                  <a:pt x="2274717" y="1476292"/>
                </a:cubicBezTo>
                <a:cubicBezTo>
                  <a:pt x="2279883" y="1476292"/>
                  <a:pt x="2285049" y="1476292"/>
                  <a:pt x="2290216" y="1471125"/>
                </a:cubicBezTo>
                <a:cubicBezTo>
                  <a:pt x="2290216" y="1465959"/>
                  <a:pt x="2290216" y="1460793"/>
                  <a:pt x="2290216" y="1460793"/>
                </a:cubicBezTo>
                <a:cubicBezTo>
                  <a:pt x="2285049" y="1450461"/>
                  <a:pt x="2274717" y="1445295"/>
                  <a:pt x="2285049" y="1434962"/>
                </a:cubicBezTo>
                <a:cubicBezTo>
                  <a:pt x="2285049" y="1434962"/>
                  <a:pt x="2295382" y="1429796"/>
                  <a:pt x="2305714" y="1434962"/>
                </a:cubicBezTo>
                <a:cubicBezTo>
                  <a:pt x="2321213" y="1445295"/>
                  <a:pt x="2326379" y="1476292"/>
                  <a:pt x="2305714" y="1491790"/>
                </a:cubicBezTo>
                <a:cubicBezTo>
                  <a:pt x="2290216" y="1507288"/>
                  <a:pt x="2233388" y="1512455"/>
                  <a:pt x="2228222" y="1445295"/>
                </a:cubicBezTo>
                <a:cubicBezTo>
                  <a:pt x="2228222" y="1414298"/>
                  <a:pt x="2233388" y="1393633"/>
                  <a:pt x="2254053" y="1367802"/>
                </a:cubicBezTo>
                <a:cubicBezTo>
                  <a:pt x="2274717" y="1341971"/>
                  <a:pt x="2290216" y="1326473"/>
                  <a:pt x="2300548" y="1321307"/>
                </a:cubicBezTo>
                <a:close/>
                <a:moveTo>
                  <a:pt x="233040" y="1258355"/>
                </a:moveTo>
                <a:cubicBezTo>
                  <a:pt x="241112" y="1260224"/>
                  <a:pt x="247892" y="1264125"/>
                  <a:pt x="251767" y="1269327"/>
                </a:cubicBezTo>
                <a:cubicBezTo>
                  <a:pt x="267265" y="1290133"/>
                  <a:pt x="262099" y="1310938"/>
                  <a:pt x="241435" y="1316140"/>
                </a:cubicBezTo>
                <a:cubicBezTo>
                  <a:pt x="225936" y="1326543"/>
                  <a:pt x="220770" y="1305737"/>
                  <a:pt x="225936" y="1300535"/>
                </a:cubicBezTo>
                <a:cubicBezTo>
                  <a:pt x="225936" y="1300535"/>
                  <a:pt x="231102" y="1295334"/>
                  <a:pt x="231102" y="1295334"/>
                </a:cubicBezTo>
                <a:cubicBezTo>
                  <a:pt x="231102" y="1290133"/>
                  <a:pt x="236268" y="1284931"/>
                  <a:pt x="231102" y="1279730"/>
                </a:cubicBezTo>
                <a:cubicBezTo>
                  <a:pt x="225936" y="1274528"/>
                  <a:pt x="220770" y="1274528"/>
                  <a:pt x="215604" y="1274528"/>
                </a:cubicBezTo>
                <a:cubicBezTo>
                  <a:pt x="200105" y="1279730"/>
                  <a:pt x="189773" y="1284931"/>
                  <a:pt x="194939" y="1310938"/>
                </a:cubicBezTo>
                <a:cubicBezTo>
                  <a:pt x="194939" y="1347349"/>
                  <a:pt x="231102" y="1347349"/>
                  <a:pt x="246601" y="1347349"/>
                </a:cubicBezTo>
                <a:cubicBezTo>
                  <a:pt x="262099" y="1347349"/>
                  <a:pt x="267265" y="1357752"/>
                  <a:pt x="267265" y="1368155"/>
                </a:cubicBezTo>
                <a:cubicBezTo>
                  <a:pt x="267265" y="1373356"/>
                  <a:pt x="267265" y="1425371"/>
                  <a:pt x="267265" y="1430573"/>
                </a:cubicBezTo>
                <a:cubicBezTo>
                  <a:pt x="267265" y="1440976"/>
                  <a:pt x="262099" y="1451379"/>
                  <a:pt x="246601" y="1446177"/>
                </a:cubicBezTo>
                <a:cubicBezTo>
                  <a:pt x="236268" y="1440976"/>
                  <a:pt x="220770" y="1425371"/>
                  <a:pt x="200105" y="1399364"/>
                </a:cubicBezTo>
                <a:cubicBezTo>
                  <a:pt x="179441" y="1373356"/>
                  <a:pt x="169108" y="1352550"/>
                  <a:pt x="169108" y="1316140"/>
                </a:cubicBezTo>
                <a:cubicBezTo>
                  <a:pt x="172983" y="1265425"/>
                  <a:pt x="208823" y="1252747"/>
                  <a:pt x="233040" y="1258355"/>
                </a:cubicBezTo>
                <a:close/>
                <a:moveTo>
                  <a:pt x="2197066" y="1257757"/>
                </a:moveTo>
                <a:cubicBezTo>
                  <a:pt x="2214502" y="1262290"/>
                  <a:pt x="2230001" y="1277832"/>
                  <a:pt x="2232584" y="1311505"/>
                </a:cubicBezTo>
                <a:cubicBezTo>
                  <a:pt x="2232584" y="1347769"/>
                  <a:pt x="2222251" y="1368491"/>
                  <a:pt x="2201587" y="1394393"/>
                </a:cubicBezTo>
                <a:cubicBezTo>
                  <a:pt x="2180922" y="1425476"/>
                  <a:pt x="2165424" y="1441018"/>
                  <a:pt x="2155091" y="1446198"/>
                </a:cubicBezTo>
                <a:cubicBezTo>
                  <a:pt x="2139593" y="1451379"/>
                  <a:pt x="2134427" y="1441018"/>
                  <a:pt x="2134427" y="1430657"/>
                </a:cubicBezTo>
                <a:cubicBezTo>
                  <a:pt x="2134427" y="1425476"/>
                  <a:pt x="2134427" y="1373671"/>
                  <a:pt x="2134427" y="1368491"/>
                </a:cubicBezTo>
                <a:cubicBezTo>
                  <a:pt x="2134427" y="1358130"/>
                  <a:pt x="2139593" y="1347769"/>
                  <a:pt x="2155091" y="1347769"/>
                </a:cubicBezTo>
                <a:cubicBezTo>
                  <a:pt x="2170590" y="1347769"/>
                  <a:pt x="2206753" y="1347769"/>
                  <a:pt x="2206753" y="1311505"/>
                </a:cubicBezTo>
                <a:cubicBezTo>
                  <a:pt x="2211919" y="1285603"/>
                  <a:pt x="2201587" y="1280422"/>
                  <a:pt x="2186088" y="1275242"/>
                </a:cubicBezTo>
                <a:cubicBezTo>
                  <a:pt x="2180922" y="1275242"/>
                  <a:pt x="2175756" y="1275242"/>
                  <a:pt x="2170590" y="1280422"/>
                </a:cubicBezTo>
                <a:cubicBezTo>
                  <a:pt x="2165424" y="1285603"/>
                  <a:pt x="2170590" y="1290783"/>
                  <a:pt x="2170590" y="1295964"/>
                </a:cubicBezTo>
                <a:cubicBezTo>
                  <a:pt x="2170590" y="1295964"/>
                  <a:pt x="2175756" y="1301144"/>
                  <a:pt x="2175756" y="1301144"/>
                </a:cubicBezTo>
                <a:cubicBezTo>
                  <a:pt x="2180922" y="1306325"/>
                  <a:pt x="2175756" y="1327047"/>
                  <a:pt x="2160257" y="1316686"/>
                </a:cubicBezTo>
                <a:cubicBezTo>
                  <a:pt x="2139593" y="1311505"/>
                  <a:pt x="2134427" y="1290783"/>
                  <a:pt x="2149925" y="1270061"/>
                </a:cubicBezTo>
                <a:cubicBezTo>
                  <a:pt x="2160257" y="1259700"/>
                  <a:pt x="2179631" y="1253225"/>
                  <a:pt x="2197066" y="1257757"/>
                </a:cubicBezTo>
                <a:close/>
                <a:moveTo>
                  <a:pt x="2283112" y="1129386"/>
                </a:moveTo>
                <a:cubicBezTo>
                  <a:pt x="2288924" y="1130685"/>
                  <a:pt x="2295381" y="1134582"/>
                  <a:pt x="2300547" y="1139779"/>
                </a:cubicBezTo>
                <a:cubicBezTo>
                  <a:pt x="2326378" y="1160565"/>
                  <a:pt x="2326378" y="1181351"/>
                  <a:pt x="2326378" y="1212530"/>
                </a:cubicBezTo>
                <a:cubicBezTo>
                  <a:pt x="2326378" y="1233316"/>
                  <a:pt x="2321212" y="1248906"/>
                  <a:pt x="2321212" y="1259299"/>
                </a:cubicBezTo>
                <a:cubicBezTo>
                  <a:pt x="2310880" y="1274888"/>
                  <a:pt x="2285049" y="1300871"/>
                  <a:pt x="2269551" y="1285282"/>
                </a:cubicBezTo>
                <a:cubicBezTo>
                  <a:pt x="2264384" y="1280085"/>
                  <a:pt x="2264384" y="1274888"/>
                  <a:pt x="2259218" y="1269692"/>
                </a:cubicBezTo>
                <a:cubicBezTo>
                  <a:pt x="2254052" y="1254102"/>
                  <a:pt x="2233387" y="1238513"/>
                  <a:pt x="2217889" y="1228120"/>
                </a:cubicBezTo>
                <a:cubicBezTo>
                  <a:pt x="2212723" y="1228120"/>
                  <a:pt x="2207557" y="1222923"/>
                  <a:pt x="2202390" y="1222923"/>
                </a:cubicBezTo>
                <a:cubicBezTo>
                  <a:pt x="2192058" y="1222923"/>
                  <a:pt x="2176560" y="1222923"/>
                  <a:pt x="2166227" y="1228120"/>
                </a:cubicBezTo>
                <a:cubicBezTo>
                  <a:pt x="2161061" y="1228120"/>
                  <a:pt x="2161061" y="1228120"/>
                  <a:pt x="2155895" y="1228120"/>
                </a:cubicBezTo>
                <a:cubicBezTo>
                  <a:pt x="2150729" y="1233316"/>
                  <a:pt x="2135230" y="1233316"/>
                  <a:pt x="2135230" y="1222923"/>
                </a:cubicBezTo>
                <a:cubicBezTo>
                  <a:pt x="2135230" y="1217727"/>
                  <a:pt x="2130064" y="1212530"/>
                  <a:pt x="2130064" y="1207334"/>
                </a:cubicBezTo>
                <a:cubicBezTo>
                  <a:pt x="2130064" y="1202137"/>
                  <a:pt x="2135230" y="1196941"/>
                  <a:pt x="2135230" y="1191744"/>
                </a:cubicBezTo>
                <a:cubicBezTo>
                  <a:pt x="2135230" y="1181351"/>
                  <a:pt x="2150729" y="1181351"/>
                  <a:pt x="2155895" y="1186547"/>
                </a:cubicBezTo>
                <a:cubicBezTo>
                  <a:pt x="2161061" y="1191744"/>
                  <a:pt x="2161061" y="1191744"/>
                  <a:pt x="2166227" y="1191744"/>
                </a:cubicBezTo>
                <a:cubicBezTo>
                  <a:pt x="2176560" y="1196941"/>
                  <a:pt x="2192058" y="1196941"/>
                  <a:pt x="2202390" y="1191744"/>
                </a:cubicBezTo>
                <a:cubicBezTo>
                  <a:pt x="2207557" y="1191744"/>
                  <a:pt x="2212723" y="1191744"/>
                  <a:pt x="2217889" y="1186547"/>
                </a:cubicBezTo>
                <a:cubicBezTo>
                  <a:pt x="2233387" y="1181351"/>
                  <a:pt x="2254052" y="1165761"/>
                  <a:pt x="2259218" y="1150172"/>
                </a:cubicBezTo>
                <a:cubicBezTo>
                  <a:pt x="2264384" y="1139779"/>
                  <a:pt x="2264384" y="1139779"/>
                  <a:pt x="2269551" y="1134582"/>
                </a:cubicBezTo>
                <a:cubicBezTo>
                  <a:pt x="2272134" y="1129386"/>
                  <a:pt x="2277300" y="1128087"/>
                  <a:pt x="2283112" y="1129386"/>
                </a:cubicBezTo>
                <a:close/>
                <a:moveTo>
                  <a:pt x="119061" y="1129386"/>
                </a:moveTo>
                <a:cubicBezTo>
                  <a:pt x="124937" y="1128087"/>
                  <a:pt x="130161" y="1129386"/>
                  <a:pt x="132772" y="1134583"/>
                </a:cubicBezTo>
                <a:cubicBezTo>
                  <a:pt x="137996" y="1139779"/>
                  <a:pt x="137996" y="1139779"/>
                  <a:pt x="143220" y="1144976"/>
                </a:cubicBezTo>
                <a:cubicBezTo>
                  <a:pt x="148443" y="1165762"/>
                  <a:pt x="169337" y="1181351"/>
                  <a:pt x="185008" y="1191745"/>
                </a:cubicBezTo>
                <a:cubicBezTo>
                  <a:pt x="190232" y="1191745"/>
                  <a:pt x="195455" y="1191745"/>
                  <a:pt x="200679" y="1196941"/>
                </a:cubicBezTo>
                <a:cubicBezTo>
                  <a:pt x="211126" y="1196941"/>
                  <a:pt x="226796" y="1196941"/>
                  <a:pt x="237244" y="1191745"/>
                </a:cubicBezTo>
                <a:cubicBezTo>
                  <a:pt x="242467" y="1191745"/>
                  <a:pt x="242467" y="1186548"/>
                  <a:pt x="247691" y="1186548"/>
                </a:cubicBezTo>
                <a:cubicBezTo>
                  <a:pt x="252914" y="1181351"/>
                  <a:pt x="268585" y="1181351"/>
                  <a:pt x="268585" y="1196941"/>
                </a:cubicBezTo>
                <a:cubicBezTo>
                  <a:pt x="268585" y="1202138"/>
                  <a:pt x="273808" y="1202138"/>
                  <a:pt x="273808" y="1207334"/>
                </a:cubicBezTo>
                <a:cubicBezTo>
                  <a:pt x="273808" y="1212531"/>
                  <a:pt x="268585" y="1217727"/>
                  <a:pt x="268585" y="1222924"/>
                </a:cubicBezTo>
                <a:cubicBezTo>
                  <a:pt x="268585" y="1233317"/>
                  <a:pt x="252914" y="1238513"/>
                  <a:pt x="247691" y="1233317"/>
                </a:cubicBezTo>
                <a:cubicBezTo>
                  <a:pt x="242467" y="1228120"/>
                  <a:pt x="242467" y="1228120"/>
                  <a:pt x="237244" y="1222924"/>
                </a:cubicBezTo>
                <a:cubicBezTo>
                  <a:pt x="226796" y="1222924"/>
                  <a:pt x="211126" y="1222924"/>
                  <a:pt x="200679" y="1222924"/>
                </a:cubicBezTo>
                <a:cubicBezTo>
                  <a:pt x="195455" y="1222924"/>
                  <a:pt x="190232" y="1228120"/>
                  <a:pt x="185008" y="1228120"/>
                </a:cubicBezTo>
                <a:cubicBezTo>
                  <a:pt x="169337" y="1238513"/>
                  <a:pt x="148443" y="1254103"/>
                  <a:pt x="143220" y="1269692"/>
                </a:cubicBezTo>
                <a:cubicBezTo>
                  <a:pt x="137996" y="1274889"/>
                  <a:pt x="137996" y="1280086"/>
                  <a:pt x="132772" y="1280086"/>
                </a:cubicBezTo>
                <a:cubicBezTo>
                  <a:pt x="117102" y="1300872"/>
                  <a:pt x="90984" y="1269692"/>
                  <a:pt x="80537" y="1254103"/>
                </a:cubicBezTo>
                <a:cubicBezTo>
                  <a:pt x="80537" y="1248906"/>
                  <a:pt x="75313" y="1233317"/>
                  <a:pt x="75313" y="1212531"/>
                </a:cubicBezTo>
                <a:cubicBezTo>
                  <a:pt x="75313" y="1181351"/>
                  <a:pt x="75313" y="1155369"/>
                  <a:pt x="101431" y="1139779"/>
                </a:cubicBezTo>
                <a:cubicBezTo>
                  <a:pt x="106655" y="1134583"/>
                  <a:pt x="113184" y="1130685"/>
                  <a:pt x="119061" y="1129386"/>
                </a:cubicBezTo>
                <a:close/>
                <a:moveTo>
                  <a:pt x="2155270" y="974521"/>
                </a:moveTo>
                <a:cubicBezTo>
                  <a:pt x="2165692" y="979722"/>
                  <a:pt x="2176113" y="990125"/>
                  <a:pt x="2196957" y="1021334"/>
                </a:cubicBezTo>
                <a:cubicBezTo>
                  <a:pt x="2217800" y="1047341"/>
                  <a:pt x="2228221" y="1068147"/>
                  <a:pt x="2228221" y="1104558"/>
                </a:cubicBezTo>
                <a:cubicBezTo>
                  <a:pt x="2228221" y="1172177"/>
                  <a:pt x="2165692" y="1172177"/>
                  <a:pt x="2150059" y="1151371"/>
                </a:cubicBezTo>
                <a:cubicBezTo>
                  <a:pt x="2134427" y="1130565"/>
                  <a:pt x="2139638" y="1104558"/>
                  <a:pt x="2160481" y="1099356"/>
                </a:cubicBezTo>
                <a:cubicBezTo>
                  <a:pt x="2176113" y="1094155"/>
                  <a:pt x="2181324" y="1109759"/>
                  <a:pt x="2176113" y="1114961"/>
                </a:cubicBezTo>
                <a:cubicBezTo>
                  <a:pt x="2176113" y="1114961"/>
                  <a:pt x="2170903" y="1120162"/>
                  <a:pt x="2170903" y="1125364"/>
                </a:cubicBezTo>
                <a:cubicBezTo>
                  <a:pt x="2170903" y="1130565"/>
                  <a:pt x="2165692" y="1130565"/>
                  <a:pt x="2170903" y="1135767"/>
                </a:cubicBezTo>
                <a:cubicBezTo>
                  <a:pt x="2176113" y="1140968"/>
                  <a:pt x="2181324" y="1140968"/>
                  <a:pt x="2186535" y="1140968"/>
                </a:cubicBezTo>
                <a:cubicBezTo>
                  <a:pt x="2202167" y="1140968"/>
                  <a:pt x="2212589" y="1130565"/>
                  <a:pt x="2212589" y="1104558"/>
                </a:cubicBezTo>
                <a:cubicBezTo>
                  <a:pt x="2212589" y="1068147"/>
                  <a:pt x="2170903" y="1062946"/>
                  <a:pt x="2155270" y="1068147"/>
                </a:cubicBezTo>
                <a:cubicBezTo>
                  <a:pt x="2139638" y="1068147"/>
                  <a:pt x="2134427" y="1057744"/>
                  <a:pt x="2134427" y="1047341"/>
                </a:cubicBezTo>
                <a:cubicBezTo>
                  <a:pt x="2134427" y="1036938"/>
                  <a:pt x="2134427" y="995327"/>
                  <a:pt x="2134427" y="984924"/>
                </a:cubicBezTo>
                <a:cubicBezTo>
                  <a:pt x="2134427" y="979722"/>
                  <a:pt x="2139638" y="969319"/>
                  <a:pt x="2155270" y="974521"/>
                </a:cubicBezTo>
                <a:close/>
                <a:moveTo>
                  <a:pt x="246600" y="970137"/>
                </a:moveTo>
                <a:cubicBezTo>
                  <a:pt x="262098" y="964957"/>
                  <a:pt x="267264" y="975318"/>
                  <a:pt x="267264" y="985679"/>
                </a:cubicBezTo>
                <a:cubicBezTo>
                  <a:pt x="267264" y="990859"/>
                  <a:pt x="267264" y="1042664"/>
                  <a:pt x="267264" y="1047845"/>
                </a:cubicBezTo>
                <a:cubicBezTo>
                  <a:pt x="267264" y="1058206"/>
                  <a:pt x="262098" y="1068567"/>
                  <a:pt x="246600" y="1068567"/>
                </a:cubicBezTo>
                <a:cubicBezTo>
                  <a:pt x="231101" y="1063386"/>
                  <a:pt x="194938" y="1068567"/>
                  <a:pt x="194938" y="1104830"/>
                </a:cubicBezTo>
                <a:cubicBezTo>
                  <a:pt x="189772" y="1130733"/>
                  <a:pt x="200104" y="1141094"/>
                  <a:pt x="215603" y="1141094"/>
                </a:cubicBezTo>
                <a:cubicBezTo>
                  <a:pt x="220769" y="1141094"/>
                  <a:pt x="225935" y="1141094"/>
                  <a:pt x="231101" y="1135913"/>
                </a:cubicBezTo>
                <a:cubicBezTo>
                  <a:pt x="236267" y="1130733"/>
                  <a:pt x="231101" y="1130733"/>
                  <a:pt x="231101" y="1125552"/>
                </a:cubicBezTo>
                <a:cubicBezTo>
                  <a:pt x="231101" y="1120372"/>
                  <a:pt x="225935" y="1115191"/>
                  <a:pt x="225935" y="1115191"/>
                </a:cubicBezTo>
                <a:cubicBezTo>
                  <a:pt x="220769" y="1110011"/>
                  <a:pt x="225935" y="1094469"/>
                  <a:pt x="241434" y="1099650"/>
                </a:cubicBezTo>
                <a:cubicBezTo>
                  <a:pt x="262098" y="1104830"/>
                  <a:pt x="267264" y="1130733"/>
                  <a:pt x="251766" y="1151455"/>
                </a:cubicBezTo>
                <a:cubicBezTo>
                  <a:pt x="236267" y="1172177"/>
                  <a:pt x="174274" y="1172177"/>
                  <a:pt x="174274" y="1104830"/>
                </a:cubicBezTo>
                <a:cubicBezTo>
                  <a:pt x="169107" y="1068567"/>
                  <a:pt x="215603" y="990859"/>
                  <a:pt x="246600" y="970137"/>
                </a:cubicBezTo>
                <a:close/>
                <a:moveTo>
                  <a:pt x="136825" y="926168"/>
                </a:moveTo>
                <a:cubicBezTo>
                  <a:pt x="155148" y="930688"/>
                  <a:pt x="172162" y="946187"/>
                  <a:pt x="174779" y="979767"/>
                </a:cubicBezTo>
                <a:cubicBezTo>
                  <a:pt x="180014" y="1010764"/>
                  <a:pt x="169544" y="1026262"/>
                  <a:pt x="148604" y="1052093"/>
                </a:cubicBezTo>
                <a:cubicBezTo>
                  <a:pt x="127664" y="1083090"/>
                  <a:pt x="111959" y="1093422"/>
                  <a:pt x="101489" y="1098588"/>
                </a:cubicBezTo>
                <a:cubicBezTo>
                  <a:pt x="85784" y="1108921"/>
                  <a:pt x="80548" y="1093422"/>
                  <a:pt x="80548" y="1088256"/>
                </a:cubicBezTo>
                <a:cubicBezTo>
                  <a:pt x="80548" y="1077924"/>
                  <a:pt x="80548" y="1046927"/>
                  <a:pt x="80548" y="1036594"/>
                </a:cubicBezTo>
                <a:cubicBezTo>
                  <a:pt x="80548" y="1031428"/>
                  <a:pt x="85784" y="1015930"/>
                  <a:pt x="101489" y="1021096"/>
                </a:cubicBezTo>
                <a:cubicBezTo>
                  <a:pt x="122429" y="1021096"/>
                  <a:pt x="153839" y="1005597"/>
                  <a:pt x="153839" y="974601"/>
                </a:cubicBezTo>
                <a:cubicBezTo>
                  <a:pt x="153839" y="959102"/>
                  <a:pt x="138134" y="948770"/>
                  <a:pt x="127664" y="948770"/>
                </a:cubicBezTo>
                <a:cubicBezTo>
                  <a:pt x="122429" y="948770"/>
                  <a:pt x="117194" y="948770"/>
                  <a:pt x="111959" y="953936"/>
                </a:cubicBezTo>
                <a:cubicBezTo>
                  <a:pt x="111959" y="959102"/>
                  <a:pt x="111959" y="964268"/>
                  <a:pt x="111959" y="964268"/>
                </a:cubicBezTo>
                <a:cubicBezTo>
                  <a:pt x="117194" y="974601"/>
                  <a:pt x="122429" y="974601"/>
                  <a:pt x="117194" y="984933"/>
                </a:cubicBezTo>
                <a:cubicBezTo>
                  <a:pt x="111959" y="990099"/>
                  <a:pt x="106724" y="990099"/>
                  <a:pt x="96254" y="984933"/>
                </a:cubicBezTo>
                <a:cubicBezTo>
                  <a:pt x="75313" y="974601"/>
                  <a:pt x="75313" y="959102"/>
                  <a:pt x="91019" y="938437"/>
                </a:cubicBezTo>
                <a:cubicBezTo>
                  <a:pt x="98871" y="928105"/>
                  <a:pt x="118503" y="921647"/>
                  <a:pt x="136825" y="926168"/>
                </a:cubicBezTo>
                <a:close/>
                <a:moveTo>
                  <a:pt x="2286543" y="924473"/>
                </a:moveTo>
                <a:cubicBezTo>
                  <a:pt x="2294641" y="926168"/>
                  <a:pt x="2301512" y="929397"/>
                  <a:pt x="2305439" y="933271"/>
                </a:cubicBezTo>
                <a:cubicBezTo>
                  <a:pt x="2326379" y="943604"/>
                  <a:pt x="2326379" y="979767"/>
                  <a:pt x="2305439" y="990099"/>
                </a:cubicBezTo>
                <a:cubicBezTo>
                  <a:pt x="2284498" y="995265"/>
                  <a:pt x="2279263" y="979767"/>
                  <a:pt x="2289733" y="964268"/>
                </a:cubicBezTo>
                <a:cubicBezTo>
                  <a:pt x="2289733" y="964268"/>
                  <a:pt x="2289733" y="959102"/>
                  <a:pt x="2289733" y="953936"/>
                </a:cubicBezTo>
                <a:cubicBezTo>
                  <a:pt x="2284498" y="948770"/>
                  <a:pt x="2279263" y="948770"/>
                  <a:pt x="2274028" y="948770"/>
                </a:cubicBezTo>
                <a:cubicBezTo>
                  <a:pt x="2263558" y="948770"/>
                  <a:pt x="2247853" y="959102"/>
                  <a:pt x="2247853" y="974601"/>
                </a:cubicBezTo>
                <a:cubicBezTo>
                  <a:pt x="2247853" y="1005597"/>
                  <a:pt x="2284498" y="1021096"/>
                  <a:pt x="2300203" y="1021096"/>
                </a:cubicBezTo>
                <a:cubicBezTo>
                  <a:pt x="2315909" y="1021096"/>
                  <a:pt x="2321144" y="1031428"/>
                  <a:pt x="2321144" y="1041761"/>
                </a:cubicBezTo>
                <a:cubicBezTo>
                  <a:pt x="2321144" y="1046927"/>
                  <a:pt x="2321144" y="1083090"/>
                  <a:pt x="2321144" y="1093422"/>
                </a:cubicBezTo>
                <a:cubicBezTo>
                  <a:pt x="2321144" y="1098588"/>
                  <a:pt x="2315909" y="1108921"/>
                  <a:pt x="2300203" y="1103754"/>
                </a:cubicBezTo>
                <a:cubicBezTo>
                  <a:pt x="2289733" y="1098588"/>
                  <a:pt x="2279263" y="1088256"/>
                  <a:pt x="2258323" y="1062425"/>
                </a:cubicBezTo>
                <a:cubicBezTo>
                  <a:pt x="2237383" y="1036594"/>
                  <a:pt x="2221678" y="1010764"/>
                  <a:pt x="2226913" y="974601"/>
                </a:cubicBezTo>
                <a:cubicBezTo>
                  <a:pt x="2226913" y="928105"/>
                  <a:pt x="2262249" y="919387"/>
                  <a:pt x="2286543" y="924473"/>
                </a:cubicBezTo>
                <a:close/>
                <a:moveTo>
                  <a:pt x="216349" y="777369"/>
                </a:moveTo>
                <a:cubicBezTo>
                  <a:pt x="221573" y="782565"/>
                  <a:pt x="232020" y="787762"/>
                  <a:pt x="237244" y="792958"/>
                </a:cubicBezTo>
                <a:cubicBezTo>
                  <a:pt x="252914" y="808548"/>
                  <a:pt x="263361" y="824137"/>
                  <a:pt x="268585" y="844924"/>
                </a:cubicBezTo>
                <a:cubicBezTo>
                  <a:pt x="273808" y="855317"/>
                  <a:pt x="273808" y="870906"/>
                  <a:pt x="268585" y="881299"/>
                </a:cubicBezTo>
                <a:cubicBezTo>
                  <a:pt x="263361" y="902085"/>
                  <a:pt x="247691" y="922871"/>
                  <a:pt x="232020" y="938461"/>
                </a:cubicBezTo>
                <a:cubicBezTo>
                  <a:pt x="226796" y="948854"/>
                  <a:pt x="221573" y="954051"/>
                  <a:pt x="216349" y="954051"/>
                </a:cubicBezTo>
                <a:cubicBezTo>
                  <a:pt x="211126" y="954051"/>
                  <a:pt x="205902" y="948854"/>
                  <a:pt x="205902" y="943658"/>
                </a:cubicBezTo>
                <a:cubicBezTo>
                  <a:pt x="200679" y="933265"/>
                  <a:pt x="195455" y="912478"/>
                  <a:pt x="195455" y="912478"/>
                </a:cubicBezTo>
                <a:cubicBezTo>
                  <a:pt x="169337" y="881299"/>
                  <a:pt x="137996" y="881299"/>
                  <a:pt x="122325" y="881299"/>
                </a:cubicBezTo>
                <a:cubicBezTo>
                  <a:pt x="117102" y="886496"/>
                  <a:pt x="111878" y="886496"/>
                  <a:pt x="106655" y="886496"/>
                </a:cubicBezTo>
                <a:cubicBezTo>
                  <a:pt x="101431" y="886496"/>
                  <a:pt x="90984" y="891692"/>
                  <a:pt x="80537" y="881299"/>
                </a:cubicBezTo>
                <a:cubicBezTo>
                  <a:pt x="75313" y="876103"/>
                  <a:pt x="75313" y="855317"/>
                  <a:pt x="80537" y="850120"/>
                </a:cubicBezTo>
                <a:cubicBezTo>
                  <a:pt x="90984" y="839727"/>
                  <a:pt x="101431" y="844924"/>
                  <a:pt x="106655" y="844924"/>
                </a:cubicBezTo>
                <a:cubicBezTo>
                  <a:pt x="111878" y="844924"/>
                  <a:pt x="117102" y="844924"/>
                  <a:pt x="122325" y="850120"/>
                </a:cubicBezTo>
                <a:cubicBezTo>
                  <a:pt x="137996" y="850120"/>
                  <a:pt x="174561" y="850120"/>
                  <a:pt x="195455" y="818941"/>
                </a:cubicBezTo>
                <a:cubicBezTo>
                  <a:pt x="195455" y="813744"/>
                  <a:pt x="205902" y="798155"/>
                  <a:pt x="211126" y="787762"/>
                </a:cubicBezTo>
                <a:cubicBezTo>
                  <a:pt x="211126" y="782565"/>
                  <a:pt x="216349" y="777369"/>
                  <a:pt x="216349" y="777369"/>
                </a:cubicBezTo>
                <a:close/>
                <a:moveTo>
                  <a:pt x="2185938" y="777368"/>
                </a:moveTo>
                <a:cubicBezTo>
                  <a:pt x="2191139" y="777368"/>
                  <a:pt x="2196341" y="782603"/>
                  <a:pt x="2196341" y="787838"/>
                </a:cubicBezTo>
                <a:cubicBezTo>
                  <a:pt x="2201543" y="798308"/>
                  <a:pt x="2211946" y="819248"/>
                  <a:pt x="2211946" y="819248"/>
                </a:cubicBezTo>
                <a:cubicBezTo>
                  <a:pt x="2232751" y="850659"/>
                  <a:pt x="2263960" y="850659"/>
                  <a:pt x="2279565" y="850659"/>
                </a:cubicBezTo>
                <a:cubicBezTo>
                  <a:pt x="2284766" y="850659"/>
                  <a:pt x="2289968" y="850659"/>
                  <a:pt x="2295169" y="850659"/>
                </a:cubicBezTo>
                <a:cubicBezTo>
                  <a:pt x="2300371" y="845424"/>
                  <a:pt x="2310774" y="840188"/>
                  <a:pt x="2321177" y="850659"/>
                </a:cubicBezTo>
                <a:cubicBezTo>
                  <a:pt x="2326378" y="861129"/>
                  <a:pt x="2326378" y="871599"/>
                  <a:pt x="2321177" y="882069"/>
                </a:cubicBezTo>
                <a:cubicBezTo>
                  <a:pt x="2310774" y="892539"/>
                  <a:pt x="2300371" y="887304"/>
                  <a:pt x="2295169" y="882069"/>
                </a:cubicBezTo>
                <a:cubicBezTo>
                  <a:pt x="2289968" y="882069"/>
                  <a:pt x="2284766" y="882069"/>
                  <a:pt x="2279565" y="882069"/>
                </a:cubicBezTo>
                <a:cubicBezTo>
                  <a:pt x="2263960" y="882069"/>
                  <a:pt x="2232751" y="882069"/>
                  <a:pt x="2211946" y="913479"/>
                </a:cubicBezTo>
                <a:cubicBezTo>
                  <a:pt x="2211946" y="913479"/>
                  <a:pt x="2201543" y="934419"/>
                  <a:pt x="2196341" y="944889"/>
                </a:cubicBezTo>
                <a:cubicBezTo>
                  <a:pt x="2196341" y="950124"/>
                  <a:pt x="2191139" y="960594"/>
                  <a:pt x="2185938" y="955359"/>
                </a:cubicBezTo>
                <a:cubicBezTo>
                  <a:pt x="2149528" y="950124"/>
                  <a:pt x="2123520" y="882069"/>
                  <a:pt x="2133923" y="845424"/>
                </a:cubicBezTo>
                <a:cubicBezTo>
                  <a:pt x="2139125" y="824483"/>
                  <a:pt x="2154729" y="808778"/>
                  <a:pt x="2170334" y="793073"/>
                </a:cubicBezTo>
                <a:cubicBezTo>
                  <a:pt x="2175535" y="782603"/>
                  <a:pt x="2180736" y="777368"/>
                  <a:pt x="2185938" y="777368"/>
                </a:cubicBezTo>
                <a:close/>
                <a:moveTo>
                  <a:pt x="85216" y="632251"/>
                </a:moveTo>
                <a:cubicBezTo>
                  <a:pt x="88516" y="629000"/>
                  <a:pt x="93797" y="627700"/>
                  <a:pt x="101719" y="632901"/>
                </a:cubicBezTo>
                <a:cubicBezTo>
                  <a:pt x="143966" y="653707"/>
                  <a:pt x="175652" y="716125"/>
                  <a:pt x="175652" y="762938"/>
                </a:cubicBezTo>
                <a:cubicBezTo>
                  <a:pt x="170371" y="825356"/>
                  <a:pt x="112281" y="820155"/>
                  <a:pt x="96438" y="799349"/>
                </a:cubicBezTo>
                <a:cubicBezTo>
                  <a:pt x="80595" y="778543"/>
                  <a:pt x="75314" y="762938"/>
                  <a:pt x="96438" y="747334"/>
                </a:cubicBezTo>
                <a:cubicBezTo>
                  <a:pt x="107000" y="742132"/>
                  <a:pt x="112281" y="747334"/>
                  <a:pt x="117561" y="752535"/>
                </a:cubicBezTo>
                <a:cubicBezTo>
                  <a:pt x="122842" y="757737"/>
                  <a:pt x="117561" y="768140"/>
                  <a:pt x="112281" y="773341"/>
                </a:cubicBezTo>
                <a:cubicBezTo>
                  <a:pt x="107000" y="778543"/>
                  <a:pt x="112281" y="778543"/>
                  <a:pt x="112281" y="778543"/>
                </a:cubicBezTo>
                <a:cubicBezTo>
                  <a:pt x="117561" y="783744"/>
                  <a:pt x="122842" y="794147"/>
                  <a:pt x="128123" y="788946"/>
                </a:cubicBezTo>
                <a:cubicBezTo>
                  <a:pt x="138685" y="788946"/>
                  <a:pt x="154528" y="778543"/>
                  <a:pt x="154528" y="762938"/>
                </a:cubicBezTo>
                <a:cubicBezTo>
                  <a:pt x="154528" y="731729"/>
                  <a:pt x="117561" y="710923"/>
                  <a:pt x="101719" y="716125"/>
                </a:cubicBezTo>
                <a:cubicBezTo>
                  <a:pt x="85876" y="716125"/>
                  <a:pt x="80595" y="705722"/>
                  <a:pt x="80595" y="695319"/>
                </a:cubicBezTo>
                <a:cubicBezTo>
                  <a:pt x="80595" y="690117"/>
                  <a:pt x="80595" y="653707"/>
                  <a:pt x="80595" y="643304"/>
                </a:cubicBezTo>
                <a:cubicBezTo>
                  <a:pt x="80595" y="640703"/>
                  <a:pt x="81915" y="635502"/>
                  <a:pt x="85216" y="632251"/>
                </a:cubicBezTo>
                <a:close/>
                <a:moveTo>
                  <a:pt x="2316692" y="632226"/>
                </a:moveTo>
                <a:cubicBezTo>
                  <a:pt x="2319921" y="635469"/>
                  <a:pt x="2321212" y="640657"/>
                  <a:pt x="2321212" y="643251"/>
                </a:cubicBezTo>
                <a:cubicBezTo>
                  <a:pt x="2321212" y="648438"/>
                  <a:pt x="2321212" y="684754"/>
                  <a:pt x="2321212" y="689941"/>
                </a:cubicBezTo>
                <a:cubicBezTo>
                  <a:pt x="2321212" y="700317"/>
                  <a:pt x="2316046" y="710693"/>
                  <a:pt x="2300547" y="710693"/>
                </a:cubicBezTo>
                <a:cubicBezTo>
                  <a:pt x="2285049" y="710693"/>
                  <a:pt x="2248886" y="731444"/>
                  <a:pt x="2248886" y="757384"/>
                </a:cubicBezTo>
                <a:cubicBezTo>
                  <a:pt x="2248886" y="772947"/>
                  <a:pt x="2264384" y="783323"/>
                  <a:pt x="2274717" y="788511"/>
                </a:cubicBezTo>
                <a:cubicBezTo>
                  <a:pt x="2279883" y="788511"/>
                  <a:pt x="2290215" y="783323"/>
                  <a:pt x="2290215" y="778135"/>
                </a:cubicBezTo>
                <a:cubicBezTo>
                  <a:pt x="2295381" y="778135"/>
                  <a:pt x="2295381" y="772947"/>
                  <a:pt x="2290215" y="767759"/>
                </a:cubicBezTo>
                <a:cubicBezTo>
                  <a:pt x="2285049" y="762571"/>
                  <a:pt x="2279883" y="757384"/>
                  <a:pt x="2290215" y="752196"/>
                </a:cubicBezTo>
                <a:cubicBezTo>
                  <a:pt x="2290215" y="747008"/>
                  <a:pt x="2300547" y="741820"/>
                  <a:pt x="2305714" y="747008"/>
                </a:cubicBezTo>
                <a:cubicBezTo>
                  <a:pt x="2326378" y="762571"/>
                  <a:pt x="2326378" y="788511"/>
                  <a:pt x="2305714" y="804074"/>
                </a:cubicBezTo>
                <a:cubicBezTo>
                  <a:pt x="2290215" y="814450"/>
                  <a:pt x="2233387" y="814450"/>
                  <a:pt x="2228221" y="757384"/>
                </a:cubicBezTo>
                <a:cubicBezTo>
                  <a:pt x="2228221" y="726256"/>
                  <a:pt x="2233387" y="700317"/>
                  <a:pt x="2254052" y="674378"/>
                </a:cubicBezTo>
                <a:cubicBezTo>
                  <a:pt x="2274717" y="648438"/>
                  <a:pt x="2290215" y="632875"/>
                  <a:pt x="2300547" y="632875"/>
                </a:cubicBezTo>
                <a:cubicBezTo>
                  <a:pt x="2308297" y="627687"/>
                  <a:pt x="2313463" y="628984"/>
                  <a:pt x="2316692" y="632226"/>
                </a:cubicBezTo>
                <a:close/>
                <a:moveTo>
                  <a:pt x="2197067" y="570517"/>
                </a:moveTo>
                <a:cubicBezTo>
                  <a:pt x="2214503" y="575002"/>
                  <a:pt x="2230001" y="590380"/>
                  <a:pt x="2232584" y="623699"/>
                </a:cubicBezTo>
                <a:cubicBezTo>
                  <a:pt x="2232584" y="659581"/>
                  <a:pt x="2217086" y="680085"/>
                  <a:pt x="2196421" y="705714"/>
                </a:cubicBezTo>
                <a:cubicBezTo>
                  <a:pt x="2175756" y="736470"/>
                  <a:pt x="2165424" y="751848"/>
                  <a:pt x="2155092" y="756974"/>
                </a:cubicBezTo>
                <a:cubicBezTo>
                  <a:pt x="2139593" y="762100"/>
                  <a:pt x="2134427" y="746722"/>
                  <a:pt x="2134427" y="741596"/>
                </a:cubicBezTo>
                <a:cubicBezTo>
                  <a:pt x="2134427" y="736470"/>
                  <a:pt x="2134427" y="690336"/>
                  <a:pt x="2134427" y="680085"/>
                </a:cubicBezTo>
                <a:cubicBezTo>
                  <a:pt x="2134427" y="674959"/>
                  <a:pt x="2139593" y="664707"/>
                  <a:pt x="2155092" y="664707"/>
                </a:cubicBezTo>
                <a:cubicBezTo>
                  <a:pt x="2170590" y="664707"/>
                  <a:pt x="2206753" y="659581"/>
                  <a:pt x="2206753" y="618573"/>
                </a:cubicBezTo>
                <a:cubicBezTo>
                  <a:pt x="2211920" y="598069"/>
                  <a:pt x="2201587" y="587817"/>
                  <a:pt x="2186089" y="587817"/>
                </a:cubicBezTo>
                <a:cubicBezTo>
                  <a:pt x="2180923" y="587817"/>
                  <a:pt x="2175756" y="587817"/>
                  <a:pt x="2170590" y="592943"/>
                </a:cubicBezTo>
                <a:cubicBezTo>
                  <a:pt x="2165424" y="598069"/>
                  <a:pt x="2170590" y="598069"/>
                  <a:pt x="2170590" y="603195"/>
                </a:cubicBezTo>
                <a:cubicBezTo>
                  <a:pt x="2170590" y="608321"/>
                  <a:pt x="2175756" y="608321"/>
                  <a:pt x="2175756" y="613447"/>
                </a:cubicBezTo>
                <a:cubicBezTo>
                  <a:pt x="2180923" y="618573"/>
                  <a:pt x="2175756" y="633951"/>
                  <a:pt x="2160258" y="628825"/>
                </a:cubicBezTo>
                <a:cubicBezTo>
                  <a:pt x="2139593" y="623699"/>
                  <a:pt x="2134427" y="603195"/>
                  <a:pt x="2149926" y="582691"/>
                </a:cubicBezTo>
                <a:cubicBezTo>
                  <a:pt x="2160258" y="572439"/>
                  <a:pt x="2179631" y="566032"/>
                  <a:pt x="2197067" y="570517"/>
                </a:cubicBezTo>
                <a:close/>
                <a:moveTo>
                  <a:pt x="233039" y="566753"/>
                </a:moveTo>
                <a:cubicBezTo>
                  <a:pt x="241111" y="568595"/>
                  <a:pt x="247892" y="572439"/>
                  <a:pt x="251766" y="577565"/>
                </a:cubicBezTo>
                <a:cubicBezTo>
                  <a:pt x="267265" y="598069"/>
                  <a:pt x="262099" y="618573"/>
                  <a:pt x="241434" y="623699"/>
                </a:cubicBezTo>
                <a:cubicBezTo>
                  <a:pt x="225936" y="633951"/>
                  <a:pt x="220769" y="613447"/>
                  <a:pt x="225936" y="608321"/>
                </a:cubicBezTo>
                <a:cubicBezTo>
                  <a:pt x="225936" y="608321"/>
                  <a:pt x="231102" y="608321"/>
                  <a:pt x="231102" y="603195"/>
                </a:cubicBezTo>
                <a:cubicBezTo>
                  <a:pt x="231102" y="598069"/>
                  <a:pt x="236268" y="598069"/>
                  <a:pt x="231102" y="592943"/>
                </a:cubicBezTo>
                <a:cubicBezTo>
                  <a:pt x="225936" y="587817"/>
                  <a:pt x="220769" y="587817"/>
                  <a:pt x="215603" y="587817"/>
                </a:cubicBezTo>
                <a:cubicBezTo>
                  <a:pt x="200105" y="587817"/>
                  <a:pt x="189773" y="598069"/>
                  <a:pt x="194939" y="618573"/>
                </a:cubicBezTo>
                <a:cubicBezTo>
                  <a:pt x="194939" y="659581"/>
                  <a:pt x="231102" y="659581"/>
                  <a:pt x="246600" y="659581"/>
                </a:cubicBezTo>
                <a:cubicBezTo>
                  <a:pt x="262099" y="659581"/>
                  <a:pt x="267265" y="669833"/>
                  <a:pt x="267265" y="674959"/>
                </a:cubicBezTo>
                <a:cubicBezTo>
                  <a:pt x="267265" y="685211"/>
                  <a:pt x="267265" y="736470"/>
                  <a:pt x="267265" y="741596"/>
                </a:cubicBezTo>
                <a:cubicBezTo>
                  <a:pt x="267265" y="746722"/>
                  <a:pt x="262099" y="762100"/>
                  <a:pt x="246600" y="756974"/>
                </a:cubicBezTo>
                <a:cubicBezTo>
                  <a:pt x="236268" y="751848"/>
                  <a:pt x="220769" y="736470"/>
                  <a:pt x="200105" y="705714"/>
                </a:cubicBezTo>
                <a:cubicBezTo>
                  <a:pt x="184606" y="680085"/>
                  <a:pt x="169108" y="659581"/>
                  <a:pt x="169108" y="623699"/>
                </a:cubicBezTo>
                <a:cubicBezTo>
                  <a:pt x="172983" y="573721"/>
                  <a:pt x="208823" y="561226"/>
                  <a:pt x="233039" y="566753"/>
                </a:cubicBezTo>
                <a:close/>
                <a:moveTo>
                  <a:pt x="119061" y="441602"/>
                </a:moveTo>
                <a:cubicBezTo>
                  <a:pt x="124938" y="440958"/>
                  <a:pt x="130161" y="442247"/>
                  <a:pt x="132773" y="447403"/>
                </a:cubicBezTo>
                <a:cubicBezTo>
                  <a:pt x="137996" y="447403"/>
                  <a:pt x="137996" y="452558"/>
                  <a:pt x="143220" y="457714"/>
                </a:cubicBezTo>
                <a:cubicBezTo>
                  <a:pt x="148444" y="478337"/>
                  <a:pt x="169338" y="493804"/>
                  <a:pt x="185008" y="504116"/>
                </a:cubicBezTo>
                <a:cubicBezTo>
                  <a:pt x="190232" y="504116"/>
                  <a:pt x="195456" y="504116"/>
                  <a:pt x="200679" y="504116"/>
                </a:cubicBezTo>
                <a:cubicBezTo>
                  <a:pt x="211126" y="509271"/>
                  <a:pt x="226797" y="509271"/>
                  <a:pt x="237244" y="504116"/>
                </a:cubicBezTo>
                <a:cubicBezTo>
                  <a:pt x="242468" y="504116"/>
                  <a:pt x="242468" y="498960"/>
                  <a:pt x="247691" y="493804"/>
                </a:cubicBezTo>
                <a:cubicBezTo>
                  <a:pt x="252915" y="493804"/>
                  <a:pt x="268585" y="493804"/>
                  <a:pt x="268585" y="509271"/>
                </a:cubicBezTo>
                <a:cubicBezTo>
                  <a:pt x="268585" y="514427"/>
                  <a:pt x="273809" y="514427"/>
                  <a:pt x="273809" y="524738"/>
                </a:cubicBezTo>
                <a:cubicBezTo>
                  <a:pt x="273809" y="529894"/>
                  <a:pt x="268585" y="524738"/>
                  <a:pt x="268585" y="529894"/>
                </a:cubicBezTo>
                <a:cubicBezTo>
                  <a:pt x="268585" y="545361"/>
                  <a:pt x="252915" y="545361"/>
                  <a:pt x="247691" y="540206"/>
                </a:cubicBezTo>
                <a:cubicBezTo>
                  <a:pt x="242468" y="540206"/>
                  <a:pt x="242468" y="535050"/>
                  <a:pt x="237244" y="535050"/>
                </a:cubicBezTo>
                <a:cubicBezTo>
                  <a:pt x="226797" y="529894"/>
                  <a:pt x="211126" y="529894"/>
                  <a:pt x="200679" y="529894"/>
                </a:cubicBezTo>
                <a:cubicBezTo>
                  <a:pt x="195456" y="535050"/>
                  <a:pt x="190232" y="535050"/>
                  <a:pt x="185008" y="535050"/>
                </a:cubicBezTo>
                <a:cubicBezTo>
                  <a:pt x="169338" y="545361"/>
                  <a:pt x="148444" y="560829"/>
                  <a:pt x="143220" y="576296"/>
                </a:cubicBezTo>
                <a:cubicBezTo>
                  <a:pt x="137996" y="586607"/>
                  <a:pt x="137996" y="586607"/>
                  <a:pt x="132773" y="591763"/>
                </a:cubicBezTo>
                <a:cubicBezTo>
                  <a:pt x="117102" y="607230"/>
                  <a:pt x="90985" y="581451"/>
                  <a:pt x="80537" y="565984"/>
                </a:cubicBezTo>
                <a:cubicBezTo>
                  <a:pt x="80537" y="555673"/>
                  <a:pt x="75314" y="545361"/>
                  <a:pt x="75314" y="524738"/>
                </a:cubicBezTo>
                <a:cubicBezTo>
                  <a:pt x="75314" y="493804"/>
                  <a:pt x="80537" y="468025"/>
                  <a:pt x="101432" y="447403"/>
                </a:cubicBezTo>
                <a:cubicBezTo>
                  <a:pt x="106655" y="444825"/>
                  <a:pt x="113185" y="442247"/>
                  <a:pt x="119061" y="441602"/>
                </a:cubicBezTo>
                <a:close/>
                <a:moveTo>
                  <a:pt x="2283537" y="439669"/>
                </a:moveTo>
                <a:cubicBezTo>
                  <a:pt x="2289365" y="439669"/>
                  <a:pt x="2295841" y="442246"/>
                  <a:pt x="2301021" y="447402"/>
                </a:cubicBezTo>
                <a:cubicBezTo>
                  <a:pt x="2332104" y="468025"/>
                  <a:pt x="2337285" y="514427"/>
                  <a:pt x="2321743" y="565984"/>
                </a:cubicBezTo>
                <a:cubicBezTo>
                  <a:pt x="2311382" y="576295"/>
                  <a:pt x="2285480" y="607230"/>
                  <a:pt x="2269938" y="586607"/>
                </a:cubicBezTo>
                <a:cubicBezTo>
                  <a:pt x="2264758" y="586607"/>
                  <a:pt x="2264758" y="581451"/>
                  <a:pt x="2259577" y="576295"/>
                </a:cubicBezTo>
                <a:cubicBezTo>
                  <a:pt x="2254397" y="565984"/>
                  <a:pt x="2223314" y="540205"/>
                  <a:pt x="2202592" y="535049"/>
                </a:cubicBezTo>
                <a:cubicBezTo>
                  <a:pt x="2192231" y="529894"/>
                  <a:pt x="2176689" y="535049"/>
                  <a:pt x="2166328" y="540205"/>
                </a:cubicBezTo>
                <a:cubicBezTo>
                  <a:pt x="2161148" y="540205"/>
                  <a:pt x="2161148" y="540205"/>
                  <a:pt x="2155967" y="545361"/>
                </a:cubicBezTo>
                <a:cubicBezTo>
                  <a:pt x="2150787" y="550517"/>
                  <a:pt x="2135245" y="545361"/>
                  <a:pt x="2135245" y="535049"/>
                </a:cubicBezTo>
                <a:cubicBezTo>
                  <a:pt x="2135245" y="524738"/>
                  <a:pt x="2130065" y="524738"/>
                  <a:pt x="2130065" y="519582"/>
                </a:cubicBezTo>
                <a:cubicBezTo>
                  <a:pt x="2130065" y="509271"/>
                  <a:pt x="2135245" y="509271"/>
                  <a:pt x="2135245" y="504115"/>
                </a:cubicBezTo>
                <a:cubicBezTo>
                  <a:pt x="2135245" y="493804"/>
                  <a:pt x="2150787" y="488648"/>
                  <a:pt x="2155967" y="493804"/>
                </a:cubicBezTo>
                <a:cubicBezTo>
                  <a:pt x="2161148" y="493804"/>
                  <a:pt x="2161148" y="498959"/>
                  <a:pt x="2166328" y="504115"/>
                </a:cubicBezTo>
                <a:cubicBezTo>
                  <a:pt x="2207772" y="509271"/>
                  <a:pt x="2244036" y="504115"/>
                  <a:pt x="2259577" y="457714"/>
                </a:cubicBezTo>
                <a:cubicBezTo>
                  <a:pt x="2264758" y="452558"/>
                  <a:pt x="2264758" y="447402"/>
                  <a:pt x="2269938" y="447402"/>
                </a:cubicBezTo>
                <a:cubicBezTo>
                  <a:pt x="2272528" y="442246"/>
                  <a:pt x="2277709" y="439669"/>
                  <a:pt x="2283537" y="439669"/>
                </a:cubicBezTo>
                <a:close/>
                <a:moveTo>
                  <a:pt x="344829" y="342085"/>
                </a:moveTo>
                <a:lnTo>
                  <a:pt x="344829" y="3446431"/>
                </a:lnTo>
                <a:lnTo>
                  <a:pt x="2060713" y="3446431"/>
                </a:lnTo>
                <a:lnTo>
                  <a:pt x="2060713" y="342085"/>
                </a:lnTo>
                <a:close/>
                <a:moveTo>
                  <a:pt x="326050" y="323306"/>
                </a:moveTo>
                <a:lnTo>
                  <a:pt x="2079492" y="323306"/>
                </a:lnTo>
                <a:lnTo>
                  <a:pt x="2079492" y="3465210"/>
                </a:lnTo>
                <a:lnTo>
                  <a:pt x="326050" y="3465210"/>
                </a:lnTo>
                <a:close/>
                <a:moveTo>
                  <a:pt x="2138948" y="290458"/>
                </a:moveTo>
                <a:cubicBezTo>
                  <a:pt x="2142177" y="289167"/>
                  <a:pt x="2147343" y="289167"/>
                  <a:pt x="2155092" y="291750"/>
                </a:cubicBezTo>
                <a:cubicBezTo>
                  <a:pt x="2191255" y="307248"/>
                  <a:pt x="2232585" y="369242"/>
                  <a:pt x="2227419" y="415738"/>
                </a:cubicBezTo>
                <a:cubicBezTo>
                  <a:pt x="2227419" y="482898"/>
                  <a:pt x="2165425" y="482898"/>
                  <a:pt x="2149926" y="462233"/>
                </a:cubicBezTo>
                <a:cubicBezTo>
                  <a:pt x="2134428" y="441568"/>
                  <a:pt x="2139594" y="415738"/>
                  <a:pt x="2160258" y="410571"/>
                </a:cubicBezTo>
                <a:cubicBezTo>
                  <a:pt x="2175757" y="400239"/>
                  <a:pt x="2180923" y="420904"/>
                  <a:pt x="2175757" y="426070"/>
                </a:cubicBezTo>
                <a:cubicBezTo>
                  <a:pt x="2175757" y="426070"/>
                  <a:pt x="2170591" y="431236"/>
                  <a:pt x="2170591" y="431236"/>
                </a:cubicBezTo>
                <a:cubicBezTo>
                  <a:pt x="2170591" y="436402"/>
                  <a:pt x="2165425" y="441568"/>
                  <a:pt x="2170591" y="446735"/>
                </a:cubicBezTo>
                <a:cubicBezTo>
                  <a:pt x="2175757" y="451901"/>
                  <a:pt x="2180923" y="451901"/>
                  <a:pt x="2186089" y="451901"/>
                </a:cubicBezTo>
                <a:cubicBezTo>
                  <a:pt x="2201588" y="446735"/>
                  <a:pt x="2211920" y="441568"/>
                  <a:pt x="2206754" y="415738"/>
                </a:cubicBezTo>
                <a:cubicBezTo>
                  <a:pt x="2206754" y="379574"/>
                  <a:pt x="2170591" y="374408"/>
                  <a:pt x="2155092" y="379574"/>
                </a:cubicBezTo>
                <a:cubicBezTo>
                  <a:pt x="2139594" y="379574"/>
                  <a:pt x="2134428" y="369242"/>
                  <a:pt x="2134428" y="358910"/>
                </a:cubicBezTo>
                <a:cubicBezTo>
                  <a:pt x="2134428" y="353744"/>
                  <a:pt x="2134428" y="307248"/>
                  <a:pt x="2134428" y="296916"/>
                </a:cubicBezTo>
                <a:cubicBezTo>
                  <a:pt x="2134428" y="294333"/>
                  <a:pt x="2135719" y="291750"/>
                  <a:pt x="2138948" y="290458"/>
                </a:cubicBezTo>
                <a:close/>
                <a:moveTo>
                  <a:pt x="246761" y="280858"/>
                </a:moveTo>
                <a:cubicBezTo>
                  <a:pt x="262138" y="275678"/>
                  <a:pt x="267264" y="286039"/>
                  <a:pt x="267264" y="296400"/>
                </a:cubicBezTo>
                <a:cubicBezTo>
                  <a:pt x="267264" y="301580"/>
                  <a:pt x="267264" y="353385"/>
                  <a:pt x="267264" y="358566"/>
                </a:cubicBezTo>
                <a:cubicBezTo>
                  <a:pt x="267264" y="368927"/>
                  <a:pt x="262138" y="379288"/>
                  <a:pt x="246761" y="379288"/>
                </a:cubicBezTo>
                <a:cubicBezTo>
                  <a:pt x="231383" y="374107"/>
                  <a:pt x="195501" y="379288"/>
                  <a:pt x="195501" y="415551"/>
                </a:cubicBezTo>
                <a:cubicBezTo>
                  <a:pt x="190375" y="441454"/>
                  <a:pt x="200627" y="446634"/>
                  <a:pt x="216005" y="451815"/>
                </a:cubicBezTo>
                <a:cubicBezTo>
                  <a:pt x="221131" y="451815"/>
                  <a:pt x="226257" y="451815"/>
                  <a:pt x="231383" y="446634"/>
                </a:cubicBezTo>
                <a:cubicBezTo>
                  <a:pt x="236509" y="441454"/>
                  <a:pt x="231383" y="436273"/>
                  <a:pt x="231383" y="431093"/>
                </a:cubicBezTo>
                <a:cubicBezTo>
                  <a:pt x="231383" y="431093"/>
                  <a:pt x="226257" y="425912"/>
                  <a:pt x="226257" y="425912"/>
                </a:cubicBezTo>
                <a:cubicBezTo>
                  <a:pt x="221131" y="420732"/>
                  <a:pt x="226257" y="400010"/>
                  <a:pt x="241635" y="410371"/>
                </a:cubicBezTo>
                <a:cubicBezTo>
                  <a:pt x="262138" y="415551"/>
                  <a:pt x="267264" y="441454"/>
                  <a:pt x="251887" y="462176"/>
                </a:cubicBezTo>
                <a:cubicBezTo>
                  <a:pt x="236509" y="482898"/>
                  <a:pt x="169871" y="482898"/>
                  <a:pt x="164745" y="415551"/>
                </a:cubicBezTo>
                <a:cubicBezTo>
                  <a:pt x="164745" y="379288"/>
                  <a:pt x="180123" y="353385"/>
                  <a:pt x="200627" y="327483"/>
                </a:cubicBezTo>
                <a:cubicBezTo>
                  <a:pt x="221131" y="301580"/>
                  <a:pt x="236509" y="286039"/>
                  <a:pt x="246761" y="280858"/>
                </a:cubicBezTo>
                <a:close/>
                <a:moveTo>
                  <a:pt x="124822" y="178822"/>
                </a:moveTo>
                <a:cubicBezTo>
                  <a:pt x="132084" y="178822"/>
                  <a:pt x="138685" y="180123"/>
                  <a:pt x="143966" y="182726"/>
                </a:cubicBezTo>
                <a:cubicBezTo>
                  <a:pt x="170370" y="203547"/>
                  <a:pt x="175651" y="239984"/>
                  <a:pt x="170370" y="276421"/>
                </a:cubicBezTo>
                <a:cubicBezTo>
                  <a:pt x="165089" y="328474"/>
                  <a:pt x="143966" y="380527"/>
                  <a:pt x="112280" y="396143"/>
                </a:cubicBezTo>
                <a:cubicBezTo>
                  <a:pt x="101718" y="406554"/>
                  <a:pt x="91156" y="406554"/>
                  <a:pt x="85875" y="401348"/>
                </a:cubicBezTo>
                <a:cubicBezTo>
                  <a:pt x="85875" y="396143"/>
                  <a:pt x="85875" y="390938"/>
                  <a:pt x="85875" y="390938"/>
                </a:cubicBezTo>
                <a:cubicBezTo>
                  <a:pt x="85875" y="292037"/>
                  <a:pt x="85875" y="292037"/>
                  <a:pt x="85875" y="292037"/>
                </a:cubicBezTo>
                <a:cubicBezTo>
                  <a:pt x="85875" y="286832"/>
                  <a:pt x="85875" y="260805"/>
                  <a:pt x="101718" y="260805"/>
                </a:cubicBezTo>
                <a:cubicBezTo>
                  <a:pt x="112280" y="266011"/>
                  <a:pt x="138685" y="266011"/>
                  <a:pt x="143966" y="250395"/>
                </a:cubicBezTo>
                <a:cubicBezTo>
                  <a:pt x="170370" y="193137"/>
                  <a:pt x="101718" y="187931"/>
                  <a:pt x="112280" y="219163"/>
                </a:cubicBezTo>
                <a:cubicBezTo>
                  <a:pt x="117561" y="229574"/>
                  <a:pt x="112280" y="229574"/>
                  <a:pt x="101718" y="229574"/>
                </a:cubicBezTo>
                <a:cubicBezTo>
                  <a:pt x="80594" y="229574"/>
                  <a:pt x="75313" y="198342"/>
                  <a:pt x="101718" y="182726"/>
                </a:cubicBezTo>
                <a:cubicBezTo>
                  <a:pt x="109640" y="180123"/>
                  <a:pt x="117561" y="178822"/>
                  <a:pt x="124822" y="178822"/>
                </a:cubicBezTo>
                <a:close/>
                <a:moveTo>
                  <a:pt x="2282445" y="174850"/>
                </a:moveTo>
                <a:cubicBezTo>
                  <a:pt x="2289733" y="175173"/>
                  <a:pt x="2297422" y="177758"/>
                  <a:pt x="2305111" y="182926"/>
                </a:cubicBezTo>
                <a:cubicBezTo>
                  <a:pt x="2330741" y="198432"/>
                  <a:pt x="2320489" y="234613"/>
                  <a:pt x="2294859" y="234613"/>
                </a:cubicBezTo>
                <a:cubicBezTo>
                  <a:pt x="2289733" y="234613"/>
                  <a:pt x="2274355" y="229444"/>
                  <a:pt x="2284607" y="213938"/>
                </a:cubicBezTo>
                <a:cubicBezTo>
                  <a:pt x="2294859" y="182926"/>
                  <a:pt x="2233348" y="198432"/>
                  <a:pt x="2264103" y="255287"/>
                </a:cubicBezTo>
                <a:cubicBezTo>
                  <a:pt x="2274355" y="281131"/>
                  <a:pt x="2294859" y="260456"/>
                  <a:pt x="2305111" y="260456"/>
                </a:cubicBezTo>
                <a:cubicBezTo>
                  <a:pt x="2320489" y="265625"/>
                  <a:pt x="2320489" y="296637"/>
                  <a:pt x="2320489" y="296637"/>
                </a:cubicBezTo>
                <a:cubicBezTo>
                  <a:pt x="2320489" y="296637"/>
                  <a:pt x="2320489" y="296637"/>
                  <a:pt x="2320489" y="379335"/>
                </a:cubicBezTo>
                <a:cubicBezTo>
                  <a:pt x="2320489" y="379335"/>
                  <a:pt x="2320489" y="384504"/>
                  <a:pt x="2320489" y="389672"/>
                </a:cubicBezTo>
                <a:cubicBezTo>
                  <a:pt x="2315363" y="394841"/>
                  <a:pt x="2305111" y="400010"/>
                  <a:pt x="2294859" y="394841"/>
                </a:cubicBezTo>
                <a:cubicBezTo>
                  <a:pt x="2253851" y="368998"/>
                  <a:pt x="2228222" y="281131"/>
                  <a:pt x="2238474" y="224275"/>
                </a:cubicBezTo>
                <a:cubicBezTo>
                  <a:pt x="2242318" y="193263"/>
                  <a:pt x="2260579" y="173881"/>
                  <a:pt x="2282445" y="174850"/>
                </a:cubicBezTo>
                <a:close/>
                <a:moveTo>
                  <a:pt x="410765" y="169312"/>
                </a:moveTo>
                <a:cubicBezTo>
                  <a:pt x="418500" y="169069"/>
                  <a:pt x="426316" y="170042"/>
                  <a:pt x="434132" y="172639"/>
                </a:cubicBezTo>
                <a:cubicBezTo>
                  <a:pt x="470608" y="177833"/>
                  <a:pt x="481029" y="208993"/>
                  <a:pt x="465397" y="240154"/>
                </a:cubicBezTo>
                <a:cubicBezTo>
                  <a:pt x="449764" y="271315"/>
                  <a:pt x="402867" y="266122"/>
                  <a:pt x="402867" y="234961"/>
                </a:cubicBezTo>
                <a:cubicBezTo>
                  <a:pt x="408078" y="229767"/>
                  <a:pt x="408078" y="224574"/>
                  <a:pt x="413289" y="224574"/>
                </a:cubicBezTo>
                <a:cubicBezTo>
                  <a:pt x="423710" y="219380"/>
                  <a:pt x="423710" y="224574"/>
                  <a:pt x="423710" y="229767"/>
                </a:cubicBezTo>
                <a:cubicBezTo>
                  <a:pt x="428921" y="240154"/>
                  <a:pt x="439343" y="240154"/>
                  <a:pt x="449764" y="234961"/>
                </a:cubicBezTo>
                <a:cubicBezTo>
                  <a:pt x="454975" y="229767"/>
                  <a:pt x="454975" y="214187"/>
                  <a:pt x="449764" y="203800"/>
                </a:cubicBezTo>
                <a:cubicBezTo>
                  <a:pt x="444553" y="188220"/>
                  <a:pt x="418499" y="188220"/>
                  <a:pt x="418499" y="188220"/>
                </a:cubicBezTo>
                <a:cubicBezTo>
                  <a:pt x="371602" y="193413"/>
                  <a:pt x="371602" y="234961"/>
                  <a:pt x="371602" y="250541"/>
                </a:cubicBezTo>
                <a:cubicBezTo>
                  <a:pt x="371602" y="266122"/>
                  <a:pt x="350759" y="266122"/>
                  <a:pt x="350759" y="266122"/>
                </a:cubicBezTo>
                <a:cubicBezTo>
                  <a:pt x="350759" y="266122"/>
                  <a:pt x="350759" y="266122"/>
                  <a:pt x="309072" y="266122"/>
                </a:cubicBezTo>
                <a:cubicBezTo>
                  <a:pt x="309072" y="266122"/>
                  <a:pt x="303861" y="266122"/>
                  <a:pt x="298651" y="260928"/>
                </a:cubicBezTo>
                <a:cubicBezTo>
                  <a:pt x="293440" y="260928"/>
                  <a:pt x="293440" y="255735"/>
                  <a:pt x="298651" y="240154"/>
                </a:cubicBezTo>
                <a:cubicBezTo>
                  <a:pt x="303861" y="224574"/>
                  <a:pt x="319494" y="208993"/>
                  <a:pt x="345548" y="193413"/>
                </a:cubicBezTo>
                <a:cubicBezTo>
                  <a:pt x="365088" y="181728"/>
                  <a:pt x="387560" y="170042"/>
                  <a:pt x="410765" y="169312"/>
                </a:cubicBezTo>
                <a:close/>
                <a:moveTo>
                  <a:pt x="609252" y="167446"/>
                </a:moveTo>
                <a:cubicBezTo>
                  <a:pt x="640379" y="162252"/>
                  <a:pt x="733761" y="208993"/>
                  <a:pt x="744136" y="240154"/>
                </a:cubicBezTo>
                <a:cubicBezTo>
                  <a:pt x="749324" y="255735"/>
                  <a:pt x="749324" y="260928"/>
                  <a:pt x="744136" y="260928"/>
                </a:cubicBezTo>
                <a:cubicBezTo>
                  <a:pt x="738948" y="266122"/>
                  <a:pt x="733761" y="266122"/>
                  <a:pt x="733761" y="266122"/>
                </a:cubicBezTo>
                <a:cubicBezTo>
                  <a:pt x="687070" y="266122"/>
                  <a:pt x="687070" y="266122"/>
                  <a:pt x="687070" y="266122"/>
                </a:cubicBezTo>
                <a:cubicBezTo>
                  <a:pt x="687070" y="266122"/>
                  <a:pt x="661130" y="266122"/>
                  <a:pt x="661130" y="250541"/>
                </a:cubicBezTo>
                <a:cubicBezTo>
                  <a:pt x="661130" y="234961"/>
                  <a:pt x="666318" y="193413"/>
                  <a:pt x="624815" y="188220"/>
                </a:cubicBezTo>
                <a:cubicBezTo>
                  <a:pt x="624815" y="188220"/>
                  <a:pt x="598876" y="188220"/>
                  <a:pt x="588500" y="203800"/>
                </a:cubicBezTo>
                <a:cubicBezTo>
                  <a:pt x="588500" y="214187"/>
                  <a:pt x="583312" y="229767"/>
                  <a:pt x="593688" y="234961"/>
                </a:cubicBezTo>
                <a:cubicBezTo>
                  <a:pt x="598876" y="240154"/>
                  <a:pt x="609252" y="240154"/>
                  <a:pt x="614440" y="229767"/>
                </a:cubicBezTo>
                <a:cubicBezTo>
                  <a:pt x="619628" y="224574"/>
                  <a:pt x="619628" y="219380"/>
                  <a:pt x="630003" y="224574"/>
                </a:cubicBezTo>
                <a:cubicBezTo>
                  <a:pt x="630003" y="224574"/>
                  <a:pt x="635191" y="229767"/>
                  <a:pt x="635191" y="234961"/>
                </a:cubicBezTo>
                <a:cubicBezTo>
                  <a:pt x="635191" y="266122"/>
                  <a:pt x="583312" y="271315"/>
                  <a:pt x="572937" y="245348"/>
                </a:cubicBezTo>
                <a:cubicBezTo>
                  <a:pt x="557373" y="214187"/>
                  <a:pt x="572937" y="172639"/>
                  <a:pt x="609252" y="167446"/>
                </a:cubicBezTo>
                <a:close/>
                <a:moveTo>
                  <a:pt x="1084259" y="167160"/>
                </a:moveTo>
                <a:cubicBezTo>
                  <a:pt x="1091960" y="166178"/>
                  <a:pt x="1099742" y="166178"/>
                  <a:pt x="1107523" y="167487"/>
                </a:cubicBezTo>
                <a:cubicBezTo>
                  <a:pt x="1143839" y="177957"/>
                  <a:pt x="1159402" y="209368"/>
                  <a:pt x="1143839" y="246013"/>
                </a:cubicBezTo>
                <a:cubicBezTo>
                  <a:pt x="1138651" y="256483"/>
                  <a:pt x="1133463" y="261718"/>
                  <a:pt x="1117899" y="261718"/>
                </a:cubicBezTo>
                <a:cubicBezTo>
                  <a:pt x="1091960" y="266953"/>
                  <a:pt x="1081584" y="251248"/>
                  <a:pt x="1076396" y="235543"/>
                </a:cubicBezTo>
                <a:cubicBezTo>
                  <a:pt x="1081584" y="230308"/>
                  <a:pt x="1081584" y="225073"/>
                  <a:pt x="1086772" y="225073"/>
                </a:cubicBezTo>
                <a:cubicBezTo>
                  <a:pt x="1097148" y="219838"/>
                  <a:pt x="1097148" y="225073"/>
                  <a:pt x="1102336" y="230308"/>
                </a:cubicBezTo>
                <a:cubicBezTo>
                  <a:pt x="1102336" y="240778"/>
                  <a:pt x="1112711" y="240778"/>
                  <a:pt x="1123087" y="235543"/>
                </a:cubicBezTo>
                <a:cubicBezTo>
                  <a:pt x="1128275" y="230308"/>
                  <a:pt x="1128275" y="214603"/>
                  <a:pt x="1123087" y="204133"/>
                </a:cubicBezTo>
                <a:cubicBezTo>
                  <a:pt x="1117899" y="188427"/>
                  <a:pt x="1091960" y="188427"/>
                  <a:pt x="1091960" y="188427"/>
                </a:cubicBezTo>
                <a:cubicBezTo>
                  <a:pt x="1045269" y="193662"/>
                  <a:pt x="1050457" y="235543"/>
                  <a:pt x="1050457" y="251248"/>
                </a:cubicBezTo>
                <a:cubicBezTo>
                  <a:pt x="1050457" y="266953"/>
                  <a:pt x="1029706" y="266953"/>
                  <a:pt x="1029706" y="266953"/>
                </a:cubicBezTo>
                <a:cubicBezTo>
                  <a:pt x="1029706" y="266953"/>
                  <a:pt x="1029706" y="266953"/>
                  <a:pt x="983015" y="266953"/>
                </a:cubicBezTo>
                <a:cubicBezTo>
                  <a:pt x="983015" y="266953"/>
                  <a:pt x="977827" y="266953"/>
                  <a:pt x="972639" y="261718"/>
                </a:cubicBezTo>
                <a:cubicBezTo>
                  <a:pt x="967451" y="261718"/>
                  <a:pt x="967451" y="256483"/>
                  <a:pt x="972639" y="240778"/>
                </a:cubicBezTo>
                <a:cubicBezTo>
                  <a:pt x="977827" y="225073"/>
                  <a:pt x="998578" y="209368"/>
                  <a:pt x="1019330" y="193662"/>
                </a:cubicBezTo>
                <a:cubicBezTo>
                  <a:pt x="1038784" y="181884"/>
                  <a:pt x="1061157" y="170105"/>
                  <a:pt x="1084259" y="167160"/>
                </a:cubicBezTo>
                <a:close/>
                <a:moveTo>
                  <a:pt x="1306527" y="167121"/>
                </a:moveTo>
                <a:cubicBezTo>
                  <a:pt x="1329629" y="170042"/>
                  <a:pt x="1352002" y="181728"/>
                  <a:pt x="1371456" y="193413"/>
                </a:cubicBezTo>
                <a:cubicBezTo>
                  <a:pt x="1392208" y="208993"/>
                  <a:pt x="1412959" y="224574"/>
                  <a:pt x="1418147" y="240154"/>
                </a:cubicBezTo>
                <a:cubicBezTo>
                  <a:pt x="1423335" y="255735"/>
                  <a:pt x="1423335" y="260928"/>
                  <a:pt x="1418147" y="260928"/>
                </a:cubicBezTo>
                <a:cubicBezTo>
                  <a:pt x="1412959" y="266122"/>
                  <a:pt x="1407772" y="266122"/>
                  <a:pt x="1407772" y="266122"/>
                </a:cubicBezTo>
                <a:cubicBezTo>
                  <a:pt x="1366269" y="266122"/>
                  <a:pt x="1366269" y="266122"/>
                  <a:pt x="1366269" y="266122"/>
                </a:cubicBezTo>
                <a:cubicBezTo>
                  <a:pt x="1366269" y="266122"/>
                  <a:pt x="1340329" y="266122"/>
                  <a:pt x="1340329" y="250541"/>
                </a:cubicBezTo>
                <a:cubicBezTo>
                  <a:pt x="1340329" y="234961"/>
                  <a:pt x="1345517" y="193413"/>
                  <a:pt x="1298826" y="188220"/>
                </a:cubicBezTo>
                <a:cubicBezTo>
                  <a:pt x="1298826" y="188220"/>
                  <a:pt x="1278075" y="188220"/>
                  <a:pt x="1267699" y="203800"/>
                </a:cubicBezTo>
                <a:cubicBezTo>
                  <a:pt x="1262511" y="214187"/>
                  <a:pt x="1262511" y="229767"/>
                  <a:pt x="1272887" y="234961"/>
                </a:cubicBezTo>
                <a:cubicBezTo>
                  <a:pt x="1278075" y="240154"/>
                  <a:pt x="1288451" y="240154"/>
                  <a:pt x="1293639" y="229767"/>
                </a:cubicBezTo>
                <a:cubicBezTo>
                  <a:pt x="1293639" y="224574"/>
                  <a:pt x="1293639" y="219380"/>
                  <a:pt x="1304014" y="224574"/>
                </a:cubicBezTo>
                <a:cubicBezTo>
                  <a:pt x="1309202" y="224574"/>
                  <a:pt x="1314390" y="229767"/>
                  <a:pt x="1314390" y="234961"/>
                </a:cubicBezTo>
                <a:cubicBezTo>
                  <a:pt x="1309202" y="271315"/>
                  <a:pt x="1267699" y="271315"/>
                  <a:pt x="1252136" y="245348"/>
                </a:cubicBezTo>
                <a:cubicBezTo>
                  <a:pt x="1231384" y="208993"/>
                  <a:pt x="1246948" y="172639"/>
                  <a:pt x="1283263" y="167446"/>
                </a:cubicBezTo>
                <a:cubicBezTo>
                  <a:pt x="1291045" y="166147"/>
                  <a:pt x="1298826" y="166147"/>
                  <a:pt x="1306527" y="167121"/>
                </a:cubicBezTo>
                <a:close/>
                <a:moveTo>
                  <a:pt x="1764324" y="162840"/>
                </a:moveTo>
                <a:cubicBezTo>
                  <a:pt x="1771992" y="161785"/>
                  <a:pt x="1779742" y="161785"/>
                  <a:pt x="1787491" y="163083"/>
                </a:cubicBezTo>
                <a:cubicBezTo>
                  <a:pt x="1823654" y="168277"/>
                  <a:pt x="1844319" y="204631"/>
                  <a:pt x="1823654" y="240985"/>
                </a:cubicBezTo>
                <a:cubicBezTo>
                  <a:pt x="1808156" y="266953"/>
                  <a:pt x="1761660" y="261759"/>
                  <a:pt x="1761660" y="230598"/>
                </a:cubicBezTo>
                <a:cubicBezTo>
                  <a:pt x="1761660" y="225405"/>
                  <a:pt x="1761660" y="220211"/>
                  <a:pt x="1766826" y="220211"/>
                </a:cubicBezTo>
                <a:cubicBezTo>
                  <a:pt x="1777159" y="215018"/>
                  <a:pt x="1777159" y="220211"/>
                  <a:pt x="1782325" y="230598"/>
                </a:cubicBezTo>
                <a:cubicBezTo>
                  <a:pt x="1787491" y="235792"/>
                  <a:pt x="1792657" y="235792"/>
                  <a:pt x="1802989" y="230598"/>
                </a:cubicBezTo>
                <a:cubicBezTo>
                  <a:pt x="1808156" y="225405"/>
                  <a:pt x="1808156" y="209824"/>
                  <a:pt x="1802989" y="199437"/>
                </a:cubicBezTo>
                <a:cubicBezTo>
                  <a:pt x="1797823" y="183857"/>
                  <a:pt x="1771992" y="183857"/>
                  <a:pt x="1771992" y="183857"/>
                </a:cubicBezTo>
                <a:cubicBezTo>
                  <a:pt x="1725497" y="189050"/>
                  <a:pt x="1730663" y="230598"/>
                  <a:pt x="1730663" y="246179"/>
                </a:cubicBezTo>
                <a:cubicBezTo>
                  <a:pt x="1730663" y="261759"/>
                  <a:pt x="1709999" y="261759"/>
                  <a:pt x="1709999" y="261759"/>
                </a:cubicBezTo>
                <a:cubicBezTo>
                  <a:pt x="1709999" y="261759"/>
                  <a:pt x="1709999" y="261759"/>
                  <a:pt x="1663503" y="261759"/>
                </a:cubicBezTo>
                <a:cubicBezTo>
                  <a:pt x="1663503" y="261759"/>
                  <a:pt x="1658337" y="261759"/>
                  <a:pt x="1653171" y="256566"/>
                </a:cubicBezTo>
                <a:cubicBezTo>
                  <a:pt x="1653171" y="256566"/>
                  <a:pt x="1648005" y="251372"/>
                  <a:pt x="1653171" y="235792"/>
                </a:cubicBezTo>
                <a:cubicBezTo>
                  <a:pt x="1658337" y="220211"/>
                  <a:pt x="1673835" y="204631"/>
                  <a:pt x="1699666" y="194244"/>
                </a:cubicBezTo>
                <a:cubicBezTo>
                  <a:pt x="1719039" y="178664"/>
                  <a:pt x="1741318" y="166004"/>
                  <a:pt x="1764324" y="162840"/>
                </a:cubicBezTo>
                <a:close/>
                <a:moveTo>
                  <a:pt x="1963600" y="158683"/>
                </a:moveTo>
                <a:cubicBezTo>
                  <a:pt x="1994597" y="153527"/>
                  <a:pt x="2025594" y="174150"/>
                  <a:pt x="2051424" y="189617"/>
                </a:cubicBezTo>
                <a:cubicBezTo>
                  <a:pt x="2077255" y="205084"/>
                  <a:pt x="2092754" y="220552"/>
                  <a:pt x="2103086" y="236019"/>
                </a:cubicBezTo>
                <a:cubicBezTo>
                  <a:pt x="2108252" y="251486"/>
                  <a:pt x="2103086" y="256642"/>
                  <a:pt x="2097920" y="256642"/>
                </a:cubicBezTo>
                <a:cubicBezTo>
                  <a:pt x="2097920" y="261797"/>
                  <a:pt x="2087587" y="261797"/>
                  <a:pt x="2087587" y="261797"/>
                </a:cubicBezTo>
                <a:cubicBezTo>
                  <a:pt x="2046258" y="261797"/>
                  <a:pt x="2046258" y="261797"/>
                  <a:pt x="2046258" y="261797"/>
                </a:cubicBezTo>
                <a:cubicBezTo>
                  <a:pt x="2046258" y="261797"/>
                  <a:pt x="2020427" y="261797"/>
                  <a:pt x="2020427" y="246330"/>
                </a:cubicBezTo>
                <a:cubicBezTo>
                  <a:pt x="2020427" y="230863"/>
                  <a:pt x="2025594" y="189617"/>
                  <a:pt x="1979098" y="184461"/>
                </a:cubicBezTo>
                <a:cubicBezTo>
                  <a:pt x="1979098" y="184461"/>
                  <a:pt x="1958434" y="184461"/>
                  <a:pt x="1948101" y="199929"/>
                </a:cubicBezTo>
                <a:cubicBezTo>
                  <a:pt x="1942935" y="210240"/>
                  <a:pt x="1942935" y="225707"/>
                  <a:pt x="1953267" y="230863"/>
                </a:cubicBezTo>
                <a:cubicBezTo>
                  <a:pt x="1958434" y="236019"/>
                  <a:pt x="1968766" y="236019"/>
                  <a:pt x="1973932" y="230863"/>
                </a:cubicBezTo>
                <a:cubicBezTo>
                  <a:pt x="1979098" y="220552"/>
                  <a:pt x="1979098" y="215396"/>
                  <a:pt x="1989430" y="220552"/>
                </a:cubicBezTo>
                <a:cubicBezTo>
                  <a:pt x="1989430" y="220552"/>
                  <a:pt x="1994597" y="225707"/>
                  <a:pt x="1994597" y="230863"/>
                </a:cubicBezTo>
                <a:cubicBezTo>
                  <a:pt x="1989430" y="266953"/>
                  <a:pt x="1942935" y="266953"/>
                  <a:pt x="1927437" y="241174"/>
                </a:cubicBezTo>
                <a:cubicBezTo>
                  <a:pt x="1911938" y="205084"/>
                  <a:pt x="1927437" y="168994"/>
                  <a:pt x="1963600" y="158683"/>
                </a:cubicBezTo>
                <a:close/>
                <a:moveTo>
                  <a:pt x="691019" y="79708"/>
                </a:moveTo>
                <a:cubicBezTo>
                  <a:pt x="696830" y="79221"/>
                  <a:pt x="708454" y="80195"/>
                  <a:pt x="708454" y="95776"/>
                </a:cubicBezTo>
                <a:cubicBezTo>
                  <a:pt x="708454" y="111356"/>
                  <a:pt x="703288" y="152904"/>
                  <a:pt x="749784" y="158097"/>
                </a:cubicBezTo>
                <a:cubicBezTo>
                  <a:pt x="749784" y="158097"/>
                  <a:pt x="775614" y="158097"/>
                  <a:pt x="780781" y="137323"/>
                </a:cubicBezTo>
                <a:cubicBezTo>
                  <a:pt x="785947" y="132130"/>
                  <a:pt x="785947" y="116549"/>
                  <a:pt x="775614" y="106162"/>
                </a:cubicBezTo>
                <a:cubicBezTo>
                  <a:pt x="770448" y="100969"/>
                  <a:pt x="760116" y="106162"/>
                  <a:pt x="754950" y="111356"/>
                </a:cubicBezTo>
                <a:cubicBezTo>
                  <a:pt x="754950" y="116549"/>
                  <a:pt x="754950" y="126936"/>
                  <a:pt x="744617" y="121743"/>
                </a:cubicBezTo>
                <a:cubicBezTo>
                  <a:pt x="739451" y="121743"/>
                  <a:pt x="734285" y="116549"/>
                  <a:pt x="734285" y="111356"/>
                </a:cubicBezTo>
                <a:cubicBezTo>
                  <a:pt x="734285" y="90582"/>
                  <a:pt x="749784" y="80195"/>
                  <a:pt x="775614" y="80195"/>
                </a:cubicBezTo>
                <a:cubicBezTo>
                  <a:pt x="791113" y="80195"/>
                  <a:pt x="791113" y="90582"/>
                  <a:pt x="796279" y="100969"/>
                </a:cubicBezTo>
                <a:cubicBezTo>
                  <a:pt x="816944" y="137323"/>
                  <a:pt x="801445" y="168484"/>
                  <a:pt x="765282" y="173678"/>
                </a:cubicBezTo>
                <a:cubicBezTo>
                  <a:pt x="734285" y="184065"/>
                  <a:pt x="703288" y="168484"/>
                  <a:pt x="677457" y="152904"/>
                </a:cubicBezTo>
                <a:cubicBezTo>
                  <a:pt x="651627" y="137323"/>
                  <a:pt x="630962" y="121743"/>
                  <a:pt x="625796" y="100969"/>
                </a:cubicBezTo>
                <a:cubicBezTo>
                  <a:pt x="620630" y="90582"/>
                  <a:pt x="625796" y="85389"/>
                  <a:pt x="625796" y="80195"/>
                </a:cubicBezTo>
                <a:cubicBezTo>
                  <a:pt x="630962" y="80195"/>
                  <a:pt x="636128" y="80195"/>
                  <a:pt x="636128" y="80195"/>
                </a:cubicBezTo>
                <a:cubicBezTo>
                  <a:pt x="687790" y="80195"/>
                  <a:pt x="687790" y="80195"/>
                  <a:pt x="687790" y="80195"/>
                </a:cubicBezTo>
                <a:cubicBezTo>
                  <a:pt x="687790" y="80195"/>
                  <a:pt x="689081" y="79871"/>
                  <a:pt x="691019" y="79708"/>
                </a:cubicBezTo>
                <a:close/>
                <a:moveTo>
                  <a:pt x="837699" y="79364"/>
                </a:moveTo>
                <a:cubicBezTo>
                  <a:pt x="848142" y="79364"/>
                  <a:pt x="858586" y="79364"/>
                  <a:pt x="869029" y="79364"/>
                </a:cubicBezTo>
                <a:cubicBezTo>
                  <a:pt x="874251" y="79364"/>
                  <a:pt x="874251" y="94863"/>
                  <a:pt x="869029" y="100029"/>
                </a:cubicBezTo>
                <a:cubicBezTo>
                  <a:pt x="863808" y="110361"/>
                  <a:pt x="863808" y="131026"/>
                  <a:pt x="863808" y="131026"/>
                </a:cubicBezTo>
                <a:cubicBezTo>
                  <a:pt x="863808" y="151690"/>
                  <a:pt x="879473" y="182687"/>
                  <a:pt x="900360" y="198186"/>
                </a:cubicBezTo>
                <a:cubicBezTo>
                  <a:pt x="916026" y="203352"/>
                  <a:pt x="936913" y="208518"/>
                  <a:pt x="936913" y="218850"/>
                </a:cubicBezTo>
                <a:cubicBezTo>
                  <a:pt x="936913" y="229183"/>
                  <a:pt x="916026" y="239515"/>
                  <a:pt x="905582" y="239515"/>
                </a:cubicBezTo>
                <a:cubicBezTo>
                  <a:pt x="889917" y="239515"/>
                  <a:pt x="879473" y="249847"/>
                  <a:pt x="879473" y="249847"/>
                </a:cubicBezTo>
                <a:cubicBezTo>
                  <a:pt x="863808" y="275678"/>
                  <a:pt x="837699" y="275678"/>
                  <a:pt x="816811" y="249847"/>
                </a:cubicBezTo>
                <a:cubicBezTo>
                  <a:pt x="816811" y="249847"/>
                  <a:pt x="811589" y="239515"/>
                  <a:pt x="795924" y="239515"/>
                </a:cubicBezTo>
                <a:cubicBezTo>
                  <a:pt x="785480" y="239515"/>
                  <a:pt x="764593" y="234349"/>
                  <a:pt x="764593" y="218850"/>
                </a:cubicBezTo>
                <a:cubicBezTo>
                  <a:pt x="764593" y="208518"/>
                  <a:pt x="785480" y="203352"/>
                  <a:pt x="801146" y="198186"/>
                </a:cubicBezTo>
                <a:cubicBezTo>
                  <a:pt x="806368" y="193020"/>
                  <a:pt x="816811" y="182687"/>
                  <a:pt x="827255" y="167189"/>
                </a:cubicBezTo>
                <a:cubicBezTo>
                  <a:pt x="832477" y="156856"/>
                  <a:pt x="837699" y="146524"/>
                  <a:pt x="837699" y="131026"/>
                </a:cubicBezTo>
                <a:cubicBezTo>
                  <a:pt x="837699" y="131026"/>
                  <a:pt x="842920" y="110361"/>
                  <a:pt x="837699" y="100029"/>
                </a:cubicBezTo>
                <a:cubicBezTo>
                  <a:pt x="832477" y="94863"/>
                  <a:pt x="827255" y="79364"/>
                  <a:pt x="837699" y="79364"/>
                </a:cubicBezTo>
                <a:close/>
                <a:moveTo>
                  <a:pt x="946330" y="79178"/>
                </a:moveTo>
                <a:cubicBezTo>
                  <a:pt x="951856" y="79984"/>
                  <a:pt x="957383" y="82240"/>
                  <a:pt x="962584" y="86106"/>
                </a:cubicBezTo>
                <a:cubicBezTo>
                  <a:pt x="967786" y="91262"/>
                  <a:pt x="972987" y="101573"/>
                  <a:pt x="972987" y="111885"/>
                </a:cubicBezTo>
                <a:cubicBezTo>
                  <a:pt x="972987" y="117041"/>
                  <a:pt x="967786" y="122196"/>
                  <a:pt x="962584" y="122196"/>
                </a:cubicBezTo>
                <a:cubicBezTo>
                  <a:pt x="952181" y="127352"/>
                  <a:pt x="952181" y="117041"/>
                  <a:pt x="952181" y="111885"/>
                </a:cubicBezTo>
                <a:cubicBezTo>
                  <a:pt x="946980" y="106729"/>
                  <a:pt x="936577" y="101573"/>
                  <a:pt x="926174" y="106729"/>
                </a:cubicBezTo>
                <a:cubicBezTo>
                  <a:pt x="920973" y="117041"/>
                  <a:pt x="920973" y="132508"/>
                  <a:pt x="926174" y="137664"/>
                </a:cubicBezTo>
                <a:cubicBezTo>
                  <a:pt x="931376" y="158286"/>
                  <a:pt x="957383" y="158286"/>
                  <a:pt x="957383" y="158286"/>
                </a:cubicBezTo>
                <a:cubicBezTo>
                  <a:pt x="1004196" y="153131"/>
                  <a:pt x="998995" y="111885"/>
                  <a:pt x="998995" y="96418"/>
                </a:cubicBezTo>
                <a:cubicBezTo>
                  <a:pt x="998995" y="75795"/>
                  <a:pt x="1019801" y="80951"/>
                  <a:pt x="1019801" y="80951"/>
                </a:cubicBezTo>
                <a:cubicBezTo>
                  <a:pt x="1019801" y="80951"/>
                  <a:pt x="1019801" y="80951"/>
                  <a:pt x="1066614" y="80951"/>
                </a:cubicBezTo>
                <a:cubicBezTo>
                  <a:pt x="1066614" y="80951"/>
                  <a:pt x="1077017" y="80951"/>
                  <a:pt x="1077017" y="80951"/>
                </a:cubicBezTo>
                <a:cubicBezTo>
                  <a:pt x="1082219" y="86106"/>
                  <a:pt x="1087420" y="91262"/>
                  <a:pt x="1082219" y="101573"/>
                </a:cubicBezTo>
                <a:cubicBezTo>
                  <a:pt x="1071816" y="122196"/>
                  <a:pt x="1051010" y="137664"/>
                  <a:pt x="1030204" y="153131"/>
                </a:cubicBezTo>
                <a:cubicBezTo>
                  <a:pt x="1004196" y="168598"/>
                  <a:pt x="972987" y="184065"/>
                  <a:pt x="941778" y="178909"/>
                </a:cubicBezTo>
                <a:cubicBezTo>
                  <a:pt x="905368" y="168598"/>
                  <a:pt x="884562" y="137664"/>
                  <a:pt x="905368" y="106729"/>
                </a:cubicBezTo>
                <a:cubicBezTo>
                  <a:pt x="913170" y="87395"/>
                  <a:pt x="929750" y="76762"/>
                  <a:pt x="946330" y="79178"/>
                </a:cubicBezTo>
                <a:close/>
                <a:moveTo>
                  <a:pt x="1193212" y="77097"/>
                </a:moveTo>
                <a:cubicBezTo>
                  <a:pt x="1203656" y="77097"/>
                  <a:pt x="1214099" y="83555"/>
                  <a:pt x="1221932" y="96470"/>
                </a:cubicBezTo>
                <a:cubicBezTo>
                  <a:pt x="1221932" y="96470"/>
                  <a:pt x="1232376" y="101636"/>
                  <a:pt x="1248041" y="106802"/>
                </a:cubicBezTo>
                <a:cubicBezTo>
                  <a:pt x="1258485" y="106802"/>
                  <a:pt x="1279372" y="111968"/>
                  <a:pt x="1279372" y="127467"/>
                </a:cubicBezTo>
                <a:cubicBezTo>
                  <a:pt x="1279372" y="137799"/>
                  <a:pt x="1253263" y="142965"/>
                  <a:pt x="1242819" y="148131"/>
                </a:cubicBezTo>
                <a:cubicBezTo>
                  <a:pt x="1221932" y="158464"/>
                  <a:pt x="1206267" y="194627"/>
                  <a:pt x="1206267" y="215292"/>
                </a:cubicBezTo>
                <a:cubicBezTo>
                  <a:pt x="1206267" y="215292"/>
                  <a:pt x="1206267" y="230790"/>
                  <a:pt x="1211488" y="241122"/>
                </a:cubicBezTo>
                <a:cubicBezTo>
                  <a:pt x="1216710" y="251455"/>
                  <a:pt x="1216710" y="266953"/>
                  <a:pt x="1206267" y="266953"/>
                </a:cubicBezTo>
                <a:cubicBezTo>
                  <a:pt x="1201045" y="266953"/>
                  <a:pt x="1190601" y="266953"/>
                  <a:pt x="1180158" y="266953"/>
                </a:cubicBezTo>
                <a:cubicBezTo>
                  <a:pt x="1169714" y="266953"/>
                  <a:pt x="1174936" y="251455"/>
                  <a:pt x="1180158" y="241122"/>
                </a:cubicBezTo>
                <a:cubicBezTo>
                  <a:pt x="1185379" y="230790"/>
                  <a:pt x="1185379" y="215292"/>
                  <a:pt x="1185379" y="215292"/>
                </a:cubicBezTo>
                <a:cubicBezTo>
                  <a:pt x="1180158" y="199793"/>
                  <a:pt x="1174936" y="184295"/>
                  <a:pt x="1169714" y="173962"/>
                </a:cubicBezTo>
                <a:cubicBezTo>
                  <a:pt x="1159270" y="163630"/>
                  <a:pt x="1148827" y="153298"/>
                  <a:pt x="1143605" y="148131"/>
                </a:cubicBezTo>
                <a:cubicBezTo>
                  <a:pt x="1133161" y="142965"/>
                  <a:pt x="1112274" y="137799"/>
                  <a:pt x="1107052" y="122301"/>
                </a:cubicBezTo>
                <a:cubicBezTo>
                  <a:pt x="1107052" y="111968"/>
                  <a:pt x="1127939" y="106802"/>
                  <a:pt x="1143605" y="106802"/>
                </a:cubicBezTo>
                <a:cubicBezTo>
                  <a:pt x="1154048" y="101636"/>
                  <a:pt x="1164492" y="96470"/>
                  <a:pt x="1164492" y="96470"/>
                </a:cubicBezTo>
                <a:cubicBezTo>
                  <a:pt x="1172325" y="83555"/>
                  <a:pt x="1182769" y="77097"/>
                  <a:pt x="1193212" y="77097"/>
                </a:cubicBezTo>
                <a:close/>
                <a:moveTo>
                  <a:pt x="515929" y="77097"/>
                </a:moveTo>
                <a:cubicBezTo>
                  <a:pt x="526290" y="77097"/>
                  <a:pt x="536651" y="83555"/>
                  <a:pt x="547012" y="96470"/>
                </a:cubicBezTo>
                <a:cubicBezTo>
                  <a:pt x="547012" y="96470"/>
                  <a:pt x="552193" y="106802"/>
                  <a:pt x="567734" y="106802"/>
                </a:cubicBezTo>
                <a:cubicBezTo>
                  <a:pt x="578095" y="106802"/>
                  <a:pt x="598817" y="111968"/>
                  <a:pt x="598817" y="127467"/>
                </a:cubicBezTo>
                <a:cubicBezTo>
                  <a:pt x="598817" y="137799"/>
                  <a:pt x="572915" y="142965"/>
                  <a:pt x="562554" y="148131"/>
                </a:cubicBezTo>
                <a:cubicBezTo>
                  <a:pt x="557373" y="153298"/>
                  <a:pt x="541832" y="158464"/>
                  <a:pt x="536651" y="173962"/>
                </a:cubicBezTo>
                <a:cubicBezTo>
                  <a:pt x="526290" y="184295"/>
                  <a:pt x="531471" y="199793"/>
                  <a:pt x="526290" y="215292"/>
                </a:cubicBezTo>
                <a:cubicBezTo>
                  <a:pt x="526290" y="215292"/>
                  <a:pt x="526290" y="230790"/>
                  <a:pt x="531471" y="241122"/>
                </a:cubicBezTo>
                <a:cubicBezTo>
                  <a:pt x="536651" y="251455"/>
                  <a:pt x="541832" y="266953"/>
                  <a:pt x="531471" y="266953"/>
                </a:cubicBezTo>
                <a:cubicBezTo>
                  <a:pt x="526290" y="266953"/>
                  <a:pt x="510749" y="266953"/>
                  <a:pt x="505568" y="266953"/>
                </a:cubicBezTo>
                <a:cubicBezTo>
                  <a:pt x="495207" y="266953"/>
                  <a:pt x="500388" y="251455"/>
                  <a:pt x="505568" y="241122"/>
                </a:cubicBezTo>
                <a:cubicBezTo>
                  <a:pt x="510749" y="230790"/>
                  <a:pt x="510749" y="215292"/>
                  <a:pt x="510749" y="215292"/>
                </a:cubicBezTo>
                <a:cubicBezTo>
                  <a:pt x="505568" y="194627"/>
                  <a:pt x="484846" y="158464"/>
                  <a:pt x="469305" y="148131"/>
                </a:cubicBezTo>
                <a:cubicBezTo>
                  <a:pt x="453763" y="142965"/>
                  <a:pt x="433041" y="137799"/>
                  <a:pt x="433041" y="122301"/>
                </a:cubicBezTo>
                <a:cubicBezTo>
                  <a:pt x="433041" y="111968"/>
                  <a:pt x="453763" y="106802"/>
                  <a:pt x="464124" y="106802"/>
                </a:cubicBezTo>
                <a:cubicBezTo>
                  <a:pt x="479666" y="101636"/>
                  <a:pt x="484846" y="96470"/>
                  <a:pt x="484846" y="96470"/>
                </a:cubicBezTo>
                <a:cubicBezTo>
                  <a:pt x="495207" y="83555"/>
                  <a:pt x="505568" y="77097"/>
                  <a:pt x="515929" y="77097"/>
                </a:cubicBezTo>
                <a:close/>
                <a:moveTo>
                  <a:pt x="149005" y="75001"/>
                </a:moveTo>
                <a:cubicBezTo>
                  <a:pt x="164568" y="75001"/>
                  <a:pt x="174944" y="75001"/>
                  <a:pt x="164568" y="100940"/>
                </a:cubicBezTo>
                <a:cubicBezTo>
                  <a:pt x="159380" y="106128"/>
                  <a:pt x="164568" y="106128"/>
                  <a:pt x="164568" y="111316"/>
                </a:cubicBezTo>
                <a:cubicBezTo>
                  <a:pt x="164568" y="132068"/>
                  <a:pt x="185320" y="158007"/>
                  <a:pt x="200883" y="168383"/>
                </a:cubicBezTo>
                <a:cubicBezTo>
                  <a:pt x="226822" y="189134"/>
                  <a:pt x="263138" y="183946"/>
                  <a:pt x="273513" y="189134"/>
                </a:cubicBezTo>
                <a:cubicBezTo>
                  <a:pt x="289077" y="194322"/>
                  <a:pt x="278701" y="204698"/>
                  <a:pt x="273513" y="209886"/>
                </a:cubicBezTo>
                <a:cubicBezTo>
                  <a:pt x="263138" y="215073"/>
                  <a:pt x="263138" y="215073"/>
                  <a:pt x="257950" y="225449"/>
                </a:cubicBezTo>
                <a:cubicBezTo>
                  <a:pt x="252762" y="241013"/>
                  <a:pt x="247574" y="246201"/>
                  <a:pt x="232010" y="251389"/>
                </a:cubicBezTo>
                <a:cubicBezTo>
                  <a:pt x="216447" y="251389"/>
                  <a:pt x="216447" y="266952"/>
                  <a:pt x="200883" y="261764"/>
                </a:cubicBezTo>
                <a:cubicBezTo>
                  <a:pt x="195695" y="261764"/>
                  <a:pt x="190507" y="251389"/>
                  <a:pt x="195695" y="235825"/>
                </a:cubicBezTo>
                <a:cubicBezTo>
                  <a:pt x="195695" y="215073"/>
                  <a:pt x="195695" y="199510"/>
                  <a:pt x="174944" y="178758"/>
                </a:cubicBezTo>
                <a:cubicBezTo>
                  <a:pt x="159380" y="158007"/>
                  <a:pt x="154192" y="147631"/>
                  <a:pt x="128253" y="142443"/>
                </a:cubicBezTo>
                <a:cubicBezTo>
                  <a:pt x="117877" y="137256"/>
                  <a:pt x="107502" y="142443"/>
                  <a:pt x="102314" y="142443"/>
                </a:cubicBezTo>
                <a:cubicBezTo>
                  <a:pt x="97126" y="137256"/>
                  <a:pt x="102314" y="121692"/>
                  <a:pt x="107502" y="106128"/>
                </a:cubicBezTo>
                <a:cubicBezTo>
                  <a:pt x="117877" y="85377"/>
                  <a:pt x="128253" y="80189"/>
                  <a:pt x="149005" y="75001"/>
                </a:cubicBezTo>
                <a:close/>
                <a:moveTo>
                  <a:pt x="1439132" y="72616"/>
                </a:moveTo>
                <a:cubicBezTo>
                  <a:pt x="1454146" y="69938"/>
                  <a:pt x="1467707" y="79676"/>
                  <a:pt x="1475456" y="95256"/>
                </a:cubicBezTo>
                <a:cubicBezTo>
                  <a:pt x="1490955" y="126417"/>
                  <a:pt x="1475456" y="162772"/>
                  <a:pt x="1439293" y="167965"/>
                </a:cubicBezTo>
                <a:cubicBezTo>
                  <a:pt x="1408296" y="173159"/>
                  <a:pt x="1372133" y="157578"/>
                  <a:pt x="1346302" y="141998"/>
                </a:cubicBezTo>
                <a:cubicBezTo>
                  <a:pt x="1325638" y="126417"/>
                  <a:pt x="1310139" y="110837"/>
                  <a:pt x="1299807" y="95256"/>
                </a:cubicBezTo>
                <a:cubicBezTo>
                  <a:pt x="1294641" y="84870"/>
                  <a:pt x="1299807" y="79676"/>
                  <a:pt x="1304973" y="74483"/>
                </a:cubicBezTo>
                <a:cubicBezTo>
                  <a:pt x="1304973" y="74483"/>
                  <a:pt x="1315305" y="74483"/>
                  <a:pt x="1315305" y="74483"/>
                </a:cubicBezTo>
                <a:cubicBezTo>
                  <a:pt x="1361801" y="74483"/>
                  <a:pt x="1361801" y="74483"/>
                  <a:pt x="1361801" y="74483"/>
                </a:cubicBezTo>
                <a:cubicBezTo>
                  <a:pt x="1361801" y="74483"/>
                  <a:pt x="1382465" y="69289"/>
                  <a:pt x="1382465" y="84870"/>
                </a:cubicBezTo>
                <a:cubicBezTo>
                  <a:pt x="1382465" y="100450"/>
                  <a:pt x="1377299" y="147191"/>
                  <a:pt x="1423795" y="147191"/>
                </a:cubicBezTo>
                <a:cubicBezTo>
                  <a:pt x="1423795" y="147191"/>
                  <a:pt x="1449625" y="152385"/>
                  <a:pt x="1454792" y="131611"/>
                </a:cubicBezTo>
                <a:cubicBezTo>
                  <a:pt x="1459958" y="121224"/>
                  <a:pt x="1459958" y="105643"/>
                  <a:pt x="1454792" y="100450"/>
                </a:cubicBezTo>
                <a:cubicBezTo>
                  <a:pt x="1444459" y="95256"/>
                  <a:pt x="1434127" y="100450"/>
                  <a:pt x="1434127" y="105643"/>
                </a:cubicBezTo>
                <a:cubicBezTo>
                  <a:pt x="1428961" y="110837"/>
                  <a:pt x="1428961" y="116030"/>
                  <a:pt x="1418628" y="116030"/>
                </a:cubicBezTo>
                <a:cubicBezTo>
                  <a:pt x="1413462" y="110837"/>
                  <a:pt x="1413462" y="110837"/>
                  <a:pt x="1408296" y="100450"/>
                </a:cubicBezTo>
                <a:cubicBezTo>
                  <a:pt x="1413462" y="95256"/>
                  <a:pt x="1413462" y="84870"/>
                  <a:pt x="1423795" y="79676"/>
                </a:cubicBezTo>
                <a:cubicBezTo>
                  <a:pt x="1428961" y="75781"/>
                  <a:pt x="1434127" y="73509"/>
                  <a:pt x="1439132" y="72616"/>
                </a:cubicBezTo>
                <a:close/>
                <a:moveTo>
                  <a:pt x="1616854" y="72473"/>
                </a:moveTo>
                <a:cubicBezTo>
                  <a:pt x="1631100" y="73118"/>
                  <a:pt x="1644051" y="82140"/>
                  <a:pt x="1646642" y="100185"/>
                </a:cubicBezTo>
                <a:cubicBezTo>
                  <a:pt x="1646642" y="110497"/>
                  <a:pt x="1641461" y="110497"/>
                  <a:pt x="1636281" y="115652"/>
                </a:cubicBezTo>
                <a:cubicBezTo>
                  <a:pt x="1625920" y="115652"/>
                  <a:pt x="1625920" y="110497"/>
                  <a:pt x="1625920" y="105341"/>
                </a:cubicBezTo>
                <a:cubicBezTo>
                  <a:pt x="1620739" y="100185"/>
                  <a:pt x="1610378" y="95029"/>
                  <a:pt x="1605198" y="100185"/>
                </a:cubicBezTo>
                <a:cubicBezTo>
                  <a:pt x="1594837" y="105341"/>
                  <a:pt x="1594837" y="125964"/>
                  <a:pt x="1600017" y="136275"/>
                </a:cubicBezTo>
                <a:cubicBezTo>
                  <a:pt x="1605198" y="151742"/>
                  <a:pt x="1631100" y="151742"/>
                  <a:pt x="1631100" y="151742"/>
                </a:cubicBezTo>
                <a:cubicBezTo>
                  <a:pt x="1677725" y="146587"/>
                  <a:pt x="1677725" y="100185"/>
                  <a:pt x="1672544" y="84718"/>
                </a:cubicBezTo>
                <a:cubicBezTo>
                  <a:pt x="1672544" y="69251"/>
                  <a:pt x="1698447" y="74407"/>
                  <a:pt x="1698447" y="74407"/>
                </a:cubicBezTo>
                <a:cubicBezTo>
                  <a:pt x="1698447" y="74407"/>
                  <a:pt x="1698447" y="74407"/>
                  <a:pt x="1745071" y="74407"/>
                </a:cubicBezTo>
                <a:cubicBezTo>
                  <a:pt x="1745071" y="74407"/>
                  <a:pt x="1750252" y="74407"/>
                  <a:pt x="1755432" y="74407"/>
                </a:cubicBezTo>
                <a:cubicBezTo>
                  <a:pt x="1760613" y="79562"/>
                  <a:pt x="1765793" y="84718"/>
                  <a:pt x="1760613" y="95029"/>
                </a:cubicBezTo>
                <a:cubicBezTo>
                  <a:pt x="1750252" y="110497"/>
                  <a:pt x="1729530" y="131120"/>
                  <a:pt x="1708808" y="141431"/>
                </a:cubicBezTo>
                <a:cubicBezTo>
                  <a:pt x="1682905" y="162054"/>
                  <a:pt x="1646642" y="177521"/>
                  <a:pt x="1615559" y="172365"/>
                </a:cubicBezTo>
                <a:cubicBezTo>
                  <a:pt x="1579295" y="167210"/>
                  <a:pt x="1558573" y="125964"/>
                  <a:pt x="1579295" y="95029"/>
                </a:cubicBezTo>
                <a:cubicBezTo>
                  <a:pt x="1587066" y="79562"/>
                  <a:pt x="1602607" y="71829"/>
                  <a:pt x="1616854" y="72473"/>
                </a:cubicBezTo>
                <a:close/>
                <a:moveTo>
                  <a:pt x="2243792" y="71926"/>
                </a:moveTo>
                <a:cubicBezTo>
                  <a:pt x="2250895" y="71926"/>
                  <a:pt x="2258644" y="73212"/>
                  <a:pt x="2263811" y="75785"/>
                </a:cubicBezTo>
                <a:cubicBezTo>
                  <a:pt x="2289641" y="86076"/>
                  <a:pt x="2305140" y="106658"/>
                  <a:pt x="2310306" y="127240"/>
                </a:cubicBezTo>
                <a:cubicBezTo>
                  <a:pt x="2315472" y="137531"/>
                  <a:pt x="2310306" y="147822"/>
                  <a:pt x="2284475" y="142677"/>
                </a:cubicBezTo>
                <a:cubicBezTo>
                  <a:pt x="2279309" y="137531"/>
                  <a:pt x="2274143" y="137531"/>
                  <a:pt x="2268977" y="137531"/>
                </a:cubicBezTo>
                <a:cubicBezTo>
                  <a:pt x="2248312" y="142677"/>
                  <a:pt x="2227648" y="163259"/>
                  <a:pt x="2217315" y="178695"/>
                </a:cubicBezTo>
                <a:cubicBezTo>
                  <a:pt x="2206983" y="209569"/>
                  <a:pt x="2206983" y="245587"/>
                  <a:pt x="2206983" y="255879"/>
                </a:cubicBezTo>
                <a:cubicBezTo>
                  <a:pt x="2206983" y="271315"/>
                  <a:pt x="2191484" y="266170"/>
                  <a:pt x="2186318" y="261024"/>
                </a:cubicBezTo>
                <a:cubicBezTo>
                  <a:pt x="2181152" y="255879"/>
                  <a:pt x="2181152" y="250733"/>
                  <a:pt x="2165654" y="245587"/>
                </a:cubicBezTo>
                <a:cubicBezTo>
                  <a:pt x="2150155" y="245587"/>
                  <a:pt x="2144989" y="240442"/>
                  <a:pt x="2139823" y="225005"/>
                </a:cubicBezTo>
                <a:cubicBezTo>
                  <a:pt x="2139823" y="225005"/>
                  <a:pt x="2134657" y="214714"/>
                  <a:pt x="2129490" y="214714"/>
                </a:cubicBezTo>
                <a:cubicBezTo>
                  <a:pt x="2124324" y="209569"/>
                  <a:pt x="2119158" y="204423"/>
                  <a:pt x="2119158" y="194132"/>
                </a:cubicBezTo>
                <a:cubicBezTo>
                  <a:pt x="2119158" y="183841"/>
                  <a:pt x="2129490" y="183841"/>
                  <a:pt x="2144989" y="183841"/>
                </a:cubicBezTo>
                <a:cubicBezTo>
                  <a:pt x="2160487" y="183841"/>
                  <a:pt x="2191484" y="178695"/>
                  <a:pt x="2206983" y="163259"/>
                </a:cubicBezTo>
                <a:cubicBezTo>
                  <a:pt x="2222481" y="142677"/>
                  <a:pt x="2237980" y="132386"/>
                  <a:pt x="2237980" y="106658"/>
                </a:cubicBezTo>
                <a:cubicBezTo>
                  <a:pt x="2237980" y="96367"/>
                  <a:pt x="2227648" y="86076"/>
                  <a:pt x="2227648" y="75785"/>
                </a:cubicBezTo>
                <a:cubicBezTo>
                  <a:pt x="2230231" y="73212"/>
                  <a:pt x="2236688" y="71926"/>
                  <a:pt x="2243792" y="71926"/>
                </a:cubicBezTo>
                <a:close/>
                <a:moveTo>
                  <a:pt x="1512172" y="70640"/>
                </a:moveTo>
                <a:cubicBezTo>
                  <a:pt x="1522484" y="70640"/>
                  <a:pt x="1532795" y="70640"/>
                  <a:pt x="1543106" y="70640"/>
                </a:cubicBezTo>
                <a:cubicBezTo>
                  <a:pt x="1548262" y="75785"/>
                  <a:pt x="1548262" y="86076"/>
                  <a:pt x="1543106" y="96367"/>
                </a:cubicBezTo>
                <a:cubicBezTo>
                  <a:pt x="1537951" y="106658"/>
                  <a:pt x="1537951" y="122095"/>
                  <a:pt x="1537951" y="122095"/>
                </a:cubicBezTo>
                <a:cubicBezTo>
                  <a:pt x="1537951" y="147823"/>
                  <a:pt x="1558574" y="178696"/>
                  <a:pt x="1579197" y="188987"/>
                </a:cubicBezTo>
                <a:cubicBezTo>
                  <a:pt x="1589508" y="199278"/>
                  <a:pt x="1610131" y="199278"/>
                  <a:pt x="1610131" y="214715"/>
                </a:cubicBezTo>
                <a:cubicBezTo>
                  <a:pt x="1615287" y="225006"/>
                  <a:pt x="1599819" y="235297"/>
                  <a:pt x="1584352" y="235297"/>
                </a:cubicBezTo>
                <a:cubicBezTo>
                  <a:pt x="1568885" y="235297"/>
                  <a:pt x="1553418" y="245588"/>
                  <a:pt x="1553418" y="245588"/>
                </a:cubicBezTo>
                <a:cubicBezTo>
                  <a:pt x="1537951" y="271316"/>
                  <a:pt x="1517328" y="271316"/>
                  <a:pt x="1496705" y="245588"/>
                </a:cubicBezTo>
                <a:cubicBezTo>
                  <a:pt x="1496705" y="245588"/>
                  <a:pt x="1491549" y="235297"/>
                  <a:pt x="1476082" y="235297"/>
                </a:cubicBezTo>
                <a:cubicBezTo>
                  <a:pt x="1465771" y="235297"/>
                  <a:pt x="1445148" y="225006"/>
                  <a:pt x="1445148" y="214715"/>
                </a:cubicBezTo>
                <a:cubicBezTo>
                  <a:pt x="1445148" y="204424"/>
                  <a:pt x="1465771" y="199278"/>
                  <a:pt x="1476082" y="188987"/>
                </a:cubicBezTo>
                <a:cubicBezTo>
                  <a:pt x="1496705" y="183841"/>
                  <a:pt x="1512172" y="142677"/>
                  <a:pt x="1517328" y="122095"/>
                </a:cubicBezTo>
                <a:cubicBezTo>
                  <a:pt x="1517328" y="122095"/>
                  <a:pt x="1517328" y="106658"/>
                  <a:pt x="1512172" y="96367"/>
                </a:cubicBezTo>
                <a:cubicBezTo>
                  <a:pt x="1507016" y="86076"/>
                  <a:pt x="1501861" y="75785"/>
                  <a:pt x="1512172" y="70640"/>
                </a:cubicBezTo>
                <a:close/>
                <a:moveTo>
                  <a:pt x="1876394" y="70553"/>
                </a:moveTo>
                <a:cubicBezTo>
                  <a:pt x="1887350" y="70553"/>
                  <a:pt x="1897661" y="77011"/>
                  <a:pt x="1905395" y="89926"/>
                </a:cubicBezTo>
                <a:cubicBezTo>
                  <a:pt x="1905395" y="89926"/>
                  <a:pt x="1915706" y="95093"/>
                  <a:pt x="1926018" y="100259"/>
                </a:cubicBezTo>
                <a:cubicBezTo>
                  <a:pt x="1941485" y="100259"/>
                  <a:pt x="1962108" y="105425"/>
                  <a:pt x="1962108" y="120923"/>
                </a:cubicBezTo>
                <a:cubicBezTo>
                  <a:pt x="1962108" y="131256"/>
                  <a:pt x="1936329" y="136422"/>
                  <a:pt x="1926018" y="141588"/>
                </a:cubicBezTo>
                <a:cubicBezTo>
                  <a:pt x="1905395" y="157086"/>
                  <a:pt x="1889927" y="182917"/>
                  <a:pt x="1889927" y="208748"/>
                </a:cubicBezTo>
                <a:cubicBezTo>
                  <a:pt x="1889927" y="208748"/>
                  <a:pt x="1884772" y="224247"/>
                  <a:pt x="1889927" y="234579"/>
                </a:cubicBezTo>
                <a:cubicBezTo>
                  <a:pt x="1895083" y="244911"/>
                  <a:pt x="1900239" y="260410"/>
                  <a:pt x="1889927" y="260410"/>
                </a:cubicBezTo>
                <a:cubicBezTo>
                  <a:pt x="1879616" y="260410"/>
                  <a:pt x="1869305" y="260410"/>
                  <a:pt x="1858993" y="260410"/>
                </a:cubicBezTo>
                <a:cubicBezTo>
                  <a:pt x="1853837" y="260410"/>
                  <a:pt x="1853837" y="244911"/>
                  <a:pt x="1858993" y="234579"/>
                </a:cubicBezTo>
                <a:cubicBezTo>
                  <a:pt x="1864149" y="224247"/>
                  <a:pt x="1864149" y="208748"/>
                  <a:pt x="1864149" y="208748"/>
                </a:cubicBezTo>
                <a:cubicBezTo>
                  <a:pt x="1858993" y="193250"/>
                  <a:pt x="1858993" y="177751"/>
                  <a:pt x="1853837" y="167419"/>
                </a:cubicBezTo>
                <a:cubicBezTo>
                  <a:pt x="1843526" y="157086"/>
                  <a:pt x="1833214" y="146754"/>
                  <a:pt x="1828059" y="141588"/>
                </a:cubicBezTo>
                <a:cubicBezTo>
                  <a:pt x="1812592" y="136422"/>
                  <a:pt x="1791969" y="131256"/>
                  <a:pt x="1791969" y="115757"/>
                </a:cubicBezTo>
                <a:cubicBezTo>
                  <a:pt x="1791969" y="105425"/>
                  <a:pt x="1812592" y="100259"/>
                  <a:pt x="1822903" y="100259"/>
                </a:cubicBezTo>
                <a:cubicBezTo>
                  <a:pt x="1838370" y="95093"/>
                  <a:pt x="1843526" y="89926"/>
                  <a:pt x="1843526" y="89926"/>
                </a:cubicBezTo>
                <a:cubicBezTo>
                  <a:pt x="1853837" y="77011"/>
                  <a:pt x="1865438" y="70553"/>
                  <a:pt x="1876394" y="70553"/>
                </a:cubicBezTo>
                <a:close/>
                <a:moveTo>
                  <a:pt x="308557" y="69261"/>
                </a:moveTo>
                <a:cubicBezTo>
                  <a:pt x="308557" y="69261"/>
                  <a:pt x="308557" y="69261"/>
                  <a:pt x="391343" y="69261"/>
                </a:cubicBezTo>
                <a:cubicBezTo>
                  <a:pt x="391343" y="69261"/>
                  <a:pt x="396518" y="69261"/>
                  <a:pt x="401692" y="74427"/>
                </a:cubicBezTo>
                <a:cubicBezTo>
                  <a:pt x="406866" y="74427"/>
                  <a:pt x="406866" y="89926"/>
                  <a:pt x="401692" y="100258"/>
                </a:cubicBezTo>
                <a:cubicBezTo>
                  <a:pt x="375821" y="136421"/>
                  <a:pt x="298208" y="162252"/>
                  <a:pt x="241293" y="157086"/>
                </a:cubicBezTo>
                <a:cubicBezTo>
                  <a:pt x="199899" y="146754"/>
                  <a:pt x="184377" y="115757"/>
                  <a:pt x="199899" y="89926"/>
                </a:cubicBezTo>
                <a:cubicBezTo>
                  <a:pt x="215422" y="64095"/>
                  <a:pt x="246467" y="69261"/>
                  <a:pt x="246467" y="95092"/>
                </a:cubicBezTo>
                <a:cubicBezTo>
                  <a:pt x="246467" y="100258"/>
                  <a:pt x="241293" y="110591"/>
                  <a:pt x="230944" y="105424"/>
                </a:cubicBezTo>
                <a:cubicBezTo>
                  <a:pt x="199899" y="89926"/>
                  <a:pt x="210248" y="157086"/>
                  <a:pt x="267163" y="131255"/>
                </a:cubicBezTo>
                <a:cubicBezTo>
                  <a:pt x="293034" y="115757"/>
                  <a:pt x="272338" y="95092"/>
                  <a:pt x="272338" y="84760"/>
                </a:cubicBezTo>
                <a:cubicBezTo>
                  <a:pt x="277512" y="69261"/>
                  <a:pt x="308557" y="69261"/>
                  <a:pt x="308557" y="69261"/>
                </a:cubicBezTo>
                <a:close/>
                <a:moveTo>
                  <a:pt x="2162585" y="68703"/>
                </a:moveTo>
                <a:cubicBezTo>
                  <a:pt x="2172896" y="67421"/>
                  <a:pt x="2185785" y="72547"/>
                  <a:pt x="2196097" y="85362"/>
                </a:cubicBezTo>
                <a:cubicBezTo>
                  <a:pt x="2201253" y="100740"/>
                  <a:pt x="2206408" y="110992"/>
                  <a:pt x="2196097" y="126369"/>
                </a:cubicBezTo>
                <a:cubicBezTo>
                  <a:pt x="2180630" y="151999"/>
                  <a:pt x="2149695" y="162251"/>
                  <a:pt x="2108450" y="157125"/>
                </a:cubicBezTo>
                <a:cubicBezTo>
                  <a:pt x="2062048" y="151999"/>
                  <a:pt x="2010491" y="126369"/>
                  <a:pt x="1989869" y="95614"/>
                </a:cubicBezTo>
                <a:cubicBezTo>
                  <a:pt x="1984713" y="85362"/>
                  <a:pt x="1979557" y="75110"/>
                  <a:pt x="1984713" y="69984"/>
                </a:cubicBezTo>
                <a:cubicBezTo>
                  <a:pt x="1989869" y="69984"/>
                  <a:pt x="2000180" y="69984"/>
                  <a:pt x="2000180" y="69984"/>
                </a:cubicBezTo>
                <a:cubicBezTo>
                  <a:pt x="2077516" y="69984"/>
                  <a:pt x="2077516" y="69984"/>
                  <a:pt x="2077516" y="69984"/>
                </a:cubicBezTo>
                <a:cubicBezTo>
                  <a:pt x="2087827" y="69984"/>
                  <a:pt x="2113605" y="69984"/>
                  <a:pt x="2113605" y="85362"/>
                </a:cubicBezTo>
                <a:cubicBezTo>
                  <a:pt x="2108450" y="95614"/>
                  <a:pt x="2108450" y="121244"/>
                  <a:pt x="2123917" y="131495"/>
                </a:cubicBezTo>
                <a:cubicBezTo>
                  <a:pt x="2185785" y="157125"/>
                  <a:pt x="2201253" y="90488"/>
                  <a:pt x="2165162" y="100740"/>
                </a:cubicBezTo>
                <a:cubicBezTo>
                  <a:pt x="2154851" y="105866"/>
                  <a:pt x="2144540" y="100740"/>
                  <a:pt x="2144540" y="90488"/>
                </a:cubicBezTo>
                <a:cubicBezTo>
                  <a:pt x="2144540" y="77673"/>
                  <a:pt x="2152273" y="69984"/>
                  <a:pt x="2162585" y="68703"/>
                </a:cubicBezTo>
                <a:close/>
                <a:moveTo>
                  <a:pt x="15529" y="15529"/>
                </a:moveTo>
                <a:lnTo>
                  <a:pt x="15529" y="3753937"/>
                </a:lnTo>
                <a:lnTo>
                  <a:pt x="2369826" y="3753937"/>
                </a:lnTo>
                <a:lnTo>
                  <a:pt x="2369826" y="15529"/>
                </a:lnTo>
                <a:close/>
                <a:moveTo>
                  <a:pt x="0" y="0"/>
                </a:moveTo>
                <a:lnTo>
                  <a:pt x="2385355" y="0"/>
                </a:lnTo>
                <a:lnTo>
                  <a:pt x="2385355" y="3769466"/>
                </a:lnTo>
                <a:lnTo>
                  <a:pt x="0" y="3769466"/>
                </a:lnTo>
                <a:close/>
              </a:path>
            </a:pathLst>
          </a:custGeom>
          <a:solidFill>
            <a:srgbClr val="004DA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>
              <a:solidFill>
                <a:schemeClr val="tx1"/>
              </a:solidFill>
              <a:cs typeface="+mn-ea"/>
              <a:sym typeface="+mn-lt"/>
            </a:endParaRPr>
          </a:p>
        </p:txBody>
      </p:sp>
      <p:sp>
        <p:nvSpPr>
          <p:cNvPr id="116" name="Freeform 682"/>
          <p:cNvSpPr>
            <a:spLocks noEditPoints="1"/>
          </p:cNvSpPr>
          <p:nvPr/>
        </p:nvSpPr>
        <p:spPr bwMode="auto">
          <a:xfrm rot="806556">
            <a:off x="3302611" y="3161773"/>
            <a:ext cx="521250" cy="242940"/>
          </a:xfrm>
          <a:custGeom>
            <a:avLst/>
            <a:gdLst>
              <a:gd name="T0" fmla="*/ 178 w 234"/>
              <a:gd name="T1" fmla="*/ 70 h 107"/>
              <a:gd name="T2" fmla="*/ 185 w 234"/>
              <a:gd name="T3" fmla="*/ 57 h 107"/>
              <a:gd name="T4" fmla="*/ 178 w 234"/>
              <a:gd name="T5" fmla="*/ 47 h 107"/>
              <a:gd name="T6" fmla="*/ 178 w 234"/>
              <a:gd name="T7" fmla="*/ 55 h 107"/>
              <a:gd name="T8" fmla="*/ 168 w 234"/>
              <a:gd name="T9" fmla="*/ 48 h 107"/>
              <a:gd name="T10" fmla="*/ 189 w 234"/>
              <a:gd name="T11" fmla="*/ 50 h 107"/>
              <a:gd name="T12" fmla="*/ 178 w 234"/>
              <a:gd name="T13" fmla="*/ 70 h 107"/>
              <a:gd name="T14" fmla="*/ 178 w 234"/>
              <a:gd name="T15" fmla="*/ 70 h 107"/>
              <a:gd name="T16" fmla="*/ 227 w 234"/>
              <a:gd name="T17" fmla="*/ 33 h 107"/>
              <a:gd name="T18" fmla="*/ 214 w 234"/>
              <a:gd name="T19" fmla="*/ 22 h 107"/>
              <a:gd name="T20" fmla="*/ 192 w 234"/>
              <a:gd name="T21" fmla="*/ 31 h 107"/>
              <a:gd name="T22" fmla="*/ 168 w 234"/>
              <a:gd name="T23" fmla="*/ 32 h 107"/>
              <a:gd name="T24" fmla="*/ 176 w 234"/>
              <a:gd name="T25" fmla="*/ 14 h 107"/>
              <a:gd name="T26" fmla="*/ 180 w 234"/>
              <a:gd name="T27" fmla="*/ 28 h 107"/>
              <a:gd name="T28" fmla="*/ 174 w 234"/>
              <a:gd name="T29" fmla="*/ 25 h 107"/>
              <a:gd name="T30" fmla="*/ 178 w 234"/>
              <a:gd name="T31" fmla="*/ 23 h 107"/>
              <a:gd name="T32" fmla="*/ 171 w 234"/>
              <a:gd name="T33" fmla="*/ 23 h 107"/>
              <a:gd name="T34" fmla="*/ 175 w 234"/>
              <a:gd name="T35" fmla="*/ 32 h 107"/>
              <a:gd name="T36" fmla="*/ 192 w 234"/>
              <a:gd name="T37" fmla="*/ 20 h 107"/>
              <a:gd name="T38" fmla="*/ 178 w 234"/>
              <a:gd name="T39" fmla="*/ 7 h 107"/>
              <a:gd name="T40" fmla="*/ 168 w 234"/>
              <a:gd name="T41" fmla="*/ 1 h 107"/>
              <a:gd name="T42" fmla="*/ 153 w 234"/>
              <a:gd name="T43" fmla="*/ 16 h 107"/>
              <a:gd name="T44" fmla="*/ 138 w 234"/>
              <a:gd name="T45" fmla="*/ 28 h 107"/>
              <a:gd name="T46" fmla="*/ 156 w 234"/>
              <a:gd name="T47" fmla="*/ 33 h 107"/>
              <a:gd name="T48" fmla="*/ 165 w 234"/>
              <a:gd name="T49" fmla="*/ 38 h 107"/>
              <a:gd name="T50" fmla="*/ 158 w 234"/>
              <a:gd name="T51" fmla="*/ 44 h 107"/>
              <a:gd name="T52" fmla="*/ 138 w 234"/>
              <a:gd name="T53" fmla="*/ 40 h 107"/>
              <a:gd name="T54" fmla="*/ 134 w 234"/>
              <a:gd name="T55" fmla="*/ 30 h 107"/>
              <a:gd name="T56" fmla="*/ 111 w 234"/>
              <a:gd name="T57" fmla="*/ 28 h 107"/>
              <a:gd name="T58" fmla="*/ 118 w 234"/>
              <a:gd name="T59" fmla="*/ 43 h 107"/>
              <a:gd name="T60" fmla="*/ 127 w 234"/>
              <a:gd name="T61" fmla="*/ 33 h 107"/>
              <a:gd name="T62" fmla="*/ 128 w 234"/>
              <a:gd name="T63" fmla="*/ 46 h 107"/>
              <a:gd name="T64" fmla="*/ 96 w 234"/>
              <a:gd name="T65" fmla="*/ 50 h 107"/>
              <a:gd name="T66" fmla="*/ 66 w 234"/>
              <a:gd name="T67" fmla="*/ 51 h 107"/>
              <a:gd name="T68" fmla="*/ 100 w 234"/>
              <a:gd name="T69" fmla="*/ 55 h 107"/>
              <a:gd name="T70" fmla="*/ 125 w 234"/>
              <a:gd name="T71" fmla="*/ 58 h 107"/>
              <a:gd name="T72" fmla="*/ 145 w 234"/>
              <a:gd name="T73" fmla="*/ 72 h 107"/>
              <a:gd name="T74" fmla="*/ 150 w 234"/>
              <a:gd name="T75" fmla="*/ 55 h 107"/>
              <a:gd name="T76" fmla="*/ 146 w 234"/>
              <a:gd name="T77" fmla="*/ 62 h 107"/>
              <a:gd name="T78" fmla="*/ 140 w 234"/>
              <a:gd name="T79" fmla="*/ 51 h 107"/>
              <a:gd name="T80" fmla="*/ 154 w 234"/>
              <a:gd name="T81" fmla="*/ 50 h 107"/>
              <a:gd name="T82" fmla="*/ 160 w 234"/>
              <a:gd name="T83" fmla="*/ 74 h 107"/>
              <a:gd name="T84" fmla="*/ 124 w 234"/>
              <a:gd name="T85" fmla="*/ 75 h 107"/>
              <a:gd name="T86" fmla="*/ 49 w 234"/>
              <a:gd name="T87" fmla="*/ 59 h 107"/>
              <a:gd name="T88" fmla="*/ 1 w 234"/>
              <a:gd name="T89" fmla="*/ 106 h 107"/>
              <a:gd name="T90" fmla="*/ 45 w 234"/>
              <a:gd name="T91" fmla="*/ 65 h 107"/>
              <a:gd name="T92" fmla="*/ 111 w 234"/>
              <a:gd name="T93" fmla="*/ 80 h 107"/>
              <a:gd name="T94" fmla="*/ 155 w 234"/>
              <a:gd name="T95" fmla="*/ 97 h 107"/>
              <a:gd name="T96" fmla="*/ 195 w 234"/>
              <a:gd name="T97" fmla="*/ 66 h 107"/>
              <a:gd name="T98" fmla="*/ 204 w 234"/>
              <a:gd name="T99" fmla="*/ 39 h 107"/>
              <a:gd name="T100" fmla="*/ 222 w 234"/>
              <a:gd name="T101" fmla="*/ 39 h 107"/>
              <a:gd name="T102" fmla="*/ 214 w 234"/>
              <a:gd name="T103" fmla="*/ 46 h 107"/>
              <a:gd name="T104" fmla="*/ 216 w 234"/>
              <a:gd name="T105" fmla="*/ 40 h 107"/>
              <a:gd name="T106" fmla="*/ 208 w 234"/>
              <a:gd name="T107" fmla="*/ 43 h 107"/>
              <a:gd name="T108" fmla="*/ 222 w 234"/>
              <a:gd name="T109" fmla="*/ 55 h 107"/>
              <a:gd name="T110" fmla="*/ 227 w 234"/>
              <a:gd name="T111" fmla="*/ 35 h 107"/>
              <a:gd name="T112" fmla="*/ 227 w 234"/>
              <a:gd name="T113" fmla="*/ 33 h 107"/>
              <a:gd name="T114" fmla="*/ 227 w 234"/>
              <a:gd name="T115" fmla="*/ 35 h 107"/>
              <a:gd name="T116" fmla="*/ 227 w 234"/>
              <a:gd name="T117" fmla="*/ 33 h 107"/>
              <a:gd name="T118" fmla="*/ 227 w 234"/>
              <a:gd name="T119" fmla="*/ 35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34" h="107">
                <a:moveTo>
                  <a:pt x="178" y="70"/>
                </a:moveTo>
                <a:cubicBezTo>
                  <a:pt x="177" y="71"/>
                  <a:pt x="183" y="67"/>
                  <a:pt x="185" y="57"/>
                </a:cubicBezTo>
                <a:cubicBezTo>
                  <a:pt x="186" y="50"/>
                  <a:pt x="178" y="47"/>
                  <a:pt x="178" y="47"/>
                </a:cubicBezTo>
                <a:cubicBezTo>
                  <a:pt x="179" y="47"/>
                  <a:pt x="179" y="52"/>
                  <a:pt x="178" y="55"/>
                </a:cubicBezTo>
                <a:cubicBezTo>
                  <a:pt x="176" y="58"/>
                  <a:pt x="167" y="57"/>
                  <a:pt x="168" y="48"/>
                </a:cubicBezTo>
                <a:cubicBezTo>
                  <a:pt x="170" y="39"/>
                  <a:pt x="187" y="38"/>
                  <a:pt x="189" y="50"/>
                </a:cubicBezTo>
                <a:cubicBezTo>
                  <a:pt x="192" y="62"/>
                  <a:pt x="179" y="70"/>
                  <a:pt x="178" y="70"/>
                </a:cubicBezTo>
                <a:cubicBezTo>
                  <a:pt x="178" y="70"/>
                  <a:pt x="178" y="70"/>
                  <a:pt x="178" y="70"/>
                </a:cubicBezTo>
                <a:close/>
                <a:moveTo>
                  <a:pt x="227" y="33"/>
                </a:moveTo>
                <a:cubicBezTo>
                  <a:pt x="229" y="18"/>
                  <a:pt x="214" y="22"/>
                  <a:pt x="214" y="22"/>
                </a:cubicBezTo>
                <a:cubicBezTo>
                  <a:pt x="204" y="11"/>
                  <a:pt x="195" y="27"/>
                  <a:pt x="192" y="31"/>
                </a:cubicBezTo>
                <a:cubicBezTo>
                  <a:pt x="189" y="36"/>
                  <a:pt x="173" y="42"/>
                  <a:pt x="168" y="32"/>
                </a:cubicBezTo>
                <a:cubicBezTo>
                  <a:pt x="162" y="22"/>
                  <a:pt x="169" y="12"/>
                  <a:pt x="176" y="14"/>
                </a:cubicBezTo>
                <a:cubicBezTo>
                  <a:pt x="184" y="15"/>
                  <a:pt x="187" y="24"/>
                  <a:pt x="180" y="28"/>
                </a:cubicBezTo>
                <a:cubicBezTo>
                  <a:pt x="174" y="32"/>
                  <a:pt x="174" y="25"/>
                  <a:pt x="174" y="25"/>
                </a:cubicBezTo>
                <a:cubicBezTo>
                  <a:pt x="177" y="27"/>
                  <a:pt x="178" y="25"/>
                  <a:pt x="178" y="23"/>
                </a:cubicBezTo>
                <a:cubicBezTo>
                  <a:pt x="178" y="21"/>
                  <a:pt x="173" y="19"/>
                  <a:pt x="171" y="23"/>
                </a:cubicBezTo>
                <a:cubicBezTo>
                  <a:pt x="171" y="29"/>
                  <a:pt x="175" y="32"/>
                  <a:pt x="175" y="32"/>
                </a:cubicBezTo>
                <a:cubicBezTo>
                  <a:pt x="175" y="32"/>
                  <a:pt x="192" y="35"/>
                  <a:pt x="192" y="20"/>
                </a:cubicBezTo>
                <a:cubicBezTo>
                  <a:pt x="191" y="2"/>
                  <a:pt x="178" y="7"/>
                  <a:pt x="178" y="7"/>
                </a:cubicBezTo>
                <a:cubicBezTo>
                  <a:pt x="178" y="7"/>
                  <a:pt x="176" y="2"/>
                  <a:pt x="168" y="1"/>
                </a:cubicBezTo>
                <a:cubicBezTo>
                  <a:pt x="153" y="0"/>
                  <a:pt x="152" y="15"/>
                  <a:pt x="153" y="16"/>
                </a:cubicBezTo>
                <a:cubicBezTo>
                  <a:pt x="149" y="15"/>
                  <a:pt x="136" y="17"/>
                  <a:pt x="138" y="28"/>
                </a:cubicBezTo>
                <a:cubicBezTo>
                  <a:pt x="140" y="39"/>
                  <a:pt x="153" y="34"/>
                  <a:pt x="156" y="33"/>
                </a:cubicBezTo>
                <a:cubicBezTo>
                  <a:pt x="159" y="33"/>
                  <a:pt x="164" y="32"/>
                  <a:pt x="165" y="38"/>
                </a:cubicBezTo>
                <a:cubicBezTo>
                  <a:pt x="166" y="44"/>
                  <a:pt x="158" y="44"/>
                  <a:pt x="158" y="44"/>
                </a:cubicBezTo>
                <a:cubicBezTo>
                  <a:pt x="152" y="38"/>
                  <a:pt x="138" y="40"/>
                  <a:pt x="138" y="40"/>
                </a:cubicBezTo>
                <a:cubicBezTo>
                  <a:pt x="137" y="36"/>
                  <a:pt x="134" y="30"/>
                  <a:pt x="134" y="30"/>
                </a:cubicBezTo>
                <a:cubicBezTo>
                  <a:pt x="128" y="19"/>
                  <a:pt x="114" y="24"/>
                  <a:pt x="111" y="28"/>
                </a:cubicBezTo>
                <a:cubicBezTo>
                  <a:pt x="108" y="32"/>
                  <a:pt x="109" y="41"/>
                  <a:pt x="118" y="43"/>
                </a:cubicBezTo>
                <a:cubicBezTo>
                  <a:pt x="126" y="45"/>
                  <a:pt x="127" y="33"/>
                  <a:pt x="127" y="33"/>
                </a:cubicBezTo>
                <a:cubicBezTo>
                  <a:pt x="127" y="33"/>
                  <a:pt x="131" y="41"/>
                  <a:pt x="128" y="46"/>
                </a:cubicBezTo>
                <a:cubicBezTo>
                  <a:pt x="122" y="55"/>
                  <a:pt x="112" y="54"/>
                  <a:pt x="96" y="50"/>
                </a:cubicBezTo>
                <a:cubicBezTo>
                  <a:pt x="80" y="46"/>
                  <a:pt x="66" y="51"/>
                  <a:pt x="66" y="51"/>
                </a:cubicBezTo>
                <a:cubicBezTo>
                  <a:pt x="66" y="51"/>
                  <a:pt x="83" y="47"/>
                  <a:pt x="100" y="55"/>
                </a:cubicBezTo>
                <a:cubicBezTo>
                  <a:pt x="110" y="62"/>
                  <a:pt x="125" y="58"/>
                  <a:pt x="125" y="58"/>
                </a:cubicBezTo>
                <a:cubicBezTo>
                  <a:pt x="126" y="66"/>
                  <a:pt x="134" y="76"/>
                  <a:pt x="145" y="72"/>
                </a:cubicBezTo>
                <a:cubicBezTo>
                  <a:pt x="156" y="68"/>
                  <a:pt x="150" y="55"/>
                  <a:pt x="150" y="55"/>
                </a:cubicBezTo>
                <a:cubicBezTo>
                  <a:pt x="150" y="55"/>
                  <a:pt x="150" y="60"/>
                  <a:pt x="146" y="62"/>
                </a:cubicBezTo>
                <a:cubicBezTo>
                  <a:pt x="141" y="63"/>
                  <a:pt x="136" y="57"/>
                  <a:pt x="140" y="51"/>
                </a:cubicBezTo>
                <a:cubicBezTo>
                  <a:pt x="145" y="47"/>
                  <a:pt x="154" y="50"/>
                  <a:pt x="154" y="50"/>
                </a:cubicBezTo>
                <a:cubicBezTo>
                  <a:pt x="154" y="50"/>
                  <a:pt x="167" y="57"/>
                  <a:pt x="160" y="74"/>
                </a:cubicBezTo>
                <a:cubicBezTo>
                  <a:pt x="149" y="91"/>
                  <a:pt x="124" y="75"/>
                  <a:pt x="124" y="75"/>
                </a:cubicBezTo>
                <a:cubicBezTo>
                  <a:pt x="124" y="75"/>
                  <a:pt x="81" y="50"/>
                  <a:pt x="49" y="59"/>
                </a:cubicBezTo>
                <a:cubicBezTo>
                  <a:pt x="27" y="64"/>
                  <a:pt x="0" y="107"/>
                  <a:pt x="1" y="106"/>
                </a:cubicBezTo>
                <a:cubicBezTo>
                  <a:pt x="17" y="86"/>
                  <a:pt x="29" y="73"/>
                  <a:pt x="45" y="65"/>
                </a:cubicBezTo>
                <a:cubicBezTo>
                  <a:pt x="80" y="53"/>
                  <a:pt x="111" y="80"/>
                  <a:pt x="111" y="80"/>
                </a:cubicBezTo>
                <a:cubicBezTo>
                  <a:pt x="136" y="98"/>
                  <a:pt x="155" y="97"/>
                  <a:pt x="155" y="97"/>
                </a:cubicBezTo>
                <a:cubicBezTo>
                  <a:pt x="185" y="99"/>
                  <a:pt x="195" y="66"/>
                  <a:pt x="195" y="66"/>
                </a:cubicBezTo>
                <a:cubicBezTo>
                  <a:pt x="195" y="66"/>
                  <a:pt x="200" y="46"/>
                  <a:pt x="204" y="39"/>
                </a:cubicBezTo>
                <a:cubicBezTo>
                  <a:pt x="207" y="35"/>
                  <a:pt x="219" y="31"/>
                  <a:pt x="222" y="39"/>
                </a:cubicBezTo>
                <a:cubicBezTo>
                  <a:pt x="225" y="48"/>
                  <a:pt x="216" y="52"/>
                  <a:pt x="214" y="46"/>
                </a:cubicBezTo>
                <a:cubicBezTo>
                  <a:pt x="212" y="41"/>
                  <a:pt x="216" y="40"/>
                  <a:pt x="216" y="40"/>
                </a:cubicBezTo>
                <a:cubicBezTo>
                  <a:pt x="216" y="40"/>
                  <a:pt x="209" y="38"/>
                  <a:pt x="208" y="43"/>
                </a:cubicBezTo>
                <a:cubicBezTo>
                  <a:pt x="209" y="48"/>
                  <a:pt x="211" y="58"/>
                  <a:pt x="222" y="55"/>
                </a:cubicBezTo>
                <a:cubicBezTo>
                  <a:pt x="234" y="51"/>
                  <a:pt x="227" y="35"/>
                  <a:pt x="227" y="35"/>
                </a:cubicBezTo>
                <a:cubicBezTo>
                  <a:pt x="227" y="33"/>
                  <a:pt x="227" y="33"/>
                  <a:pt x="227" y="33"/>
                </a:cubicBezTo>
                <a:close/>
                <a:moveTo>
                  <a:pt x="227" y="35"/>
                </a:moveTo>
                <a:cubicBezTo>
                  <a:pt x="227" y="33"/>
                  <a:pt x="227" y="33"/>
                  <a:pt x="227" y="33"/>
                </a:cubicBezTo>
                <a:lnTo>
                  <a:pt x="227" y="35"/>
                </a:lnTo>
                <a:close/>
              </a:path>
            </a:pathLst>
          </a:custGeom>
          <a:solidFill>
            <a:srgbClr val="004DA1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17" name="任意多边形 116"/>
          <p:cNvSpPr/>
          <p:nvPr/>
        </p:nvSpPr>
        <p:spPr bwMode="auto">
          <a:xfrm>
            <a:off x="5098584" y="2015747"/>
            <a:ext cx="1120830" cy="1120830"/>
          </a:xfrm>
          <a:custGeom>
            <a:avLst/>
            <a:gdLst>
              <a:gd name="connsiteX0" fmla="*/ 1141709 w 2279650"/>
              <a:gd name="connsiteY0" fmla="*/ 173038 h 2274888"/>
              <a:gd name="connsiteX1" fmla="*/ 813858 w 2279650"/>
              <a:gd name="connsiteY1" fmla="*/ 391536 h 2274888"/>
              <a:gd name="connsiteX2" fmla="*/ 648049 w 2279650"/>
              <a:gd name="connsiteY2" fmla="*/ 670310 h 2274888"/>
              <a:gd name="connsiteX3" fmla="*/ 354113 w 2279650"/>
              <a:gd name="connsiteY3" fmla="*/ 851136 h 2274888"/>
              <a:gd name="connsiteX4" fmla="*/ 161925 w 2279650"/>
              <a:gd name="connsiteY4" fmla="*/ 1137445 h 2274888"/>
              <a:gd name="connsiteX5" fmla="*/ 354113 w 2279650"/>
              <a:gd name="connsiteY5" fmla="*/ 1423753 h 2274888"/>
              <a:gd name="connsiteX6" fmla="*/ 648049 w 2279650"/>
              <a:gd name="connsiteY6" fmla="*/ 1608346 h 2274888"/>
              <a:gd name="connsiteX7" fmla="*/ 813858 w 2279650"/>
              <a:gd name="connsiteY7" fmla="*/ 1883353 h 2274888"/>
              <a:gd name="connsiteX8" fmla="*/ 1141709 w 2279650"/>
              <a:gd name="connsiteY8" fmla="*/ 2101851 h 2274888"/>
              <a:gd name="connsiteX9" fmla="*/ 1469560 w 2279650"/>
              <a:gd name="connsiteY9" fmla="*/ 1883353 h 2274888"/>
              <a:gd name="connsiteX10" fmla="*/ 1635370 w 2279650"/>
              <a:gd name="connsiteY10" fmla="*/ 1608346 h 2274888"/>
              <a:gd name="connsiteX11" fmla="*/ 1925537 w 2279650"/>
              <a:gd name="connsiteY11" fmla="*/ 1423753 h 2274888"/>
              <a:gd name="connsiteX12" fmla="*/ 2117725 w 2279650"/>
              <a:gd name="connsiteY12" fmla="*/ 1137445 h 2274888"/>
              <a:gd name="connsiteX13" fmla="*/ 1925537 w 2279650"/>
              <a:gd name="connsiteY13" fmla="*/ 851136 h 2274888"/>
              <a:gd name="connsiteX14" fmla="*/ 1635370 w 2279650"/>
              <a:gd name="connsiteY14" fmla="*/ 670310 h 2274888"/>
              <a:gd name="connsiteX15" fmla="*/ 1469560 w 2279650"/>
              <a:gd name="connsiteY15" fmla="*/ 391536 h 2274888"/>
              <a:gd name="connsiteX16" fmla="*/ 1141709 w 2279650"/>
              <a:gd name="connsiteY16" fmla="*/ 173038 h 2274888"/>
              <a:gd name="connsiteX17" fmla="*/ 1141709 w 2279650"/>
              <a:gd name="connsiteY17" fmla="*/ 0 h 2274888"/>
              <a:gd name="connsiteX18" fmla="*/ 1578799 w 2279650"/>
              <a:gd name="connsiteY18" fmla="*/ 350273 h 2274888"/>
              <a:gd name="connsiteX19" fmla="*/ 1721984 w 2279650"/>
              <a:gd name="connsiteY19" fmla="*/ 591320 h 2274888"/>
              <a:gd name="connsiteX20" fmla="*/ 2087481 w 2279650"/>
              <a:gd name="connsiteY20" fmla="*/ 896396 h 2274888"/>
              <a:gd name="connsiteX21" fmla="*/ 2279650 w 2279650"/>
              <a:gd name="connsiteY21" fmla="*/ 1137444 h 2274888"/>
              <a:gd name="connsiteX22" fmla="*/ 2087481 w 2279650"/>
              <a:gd name="connsiteY22" fmla="*/ 1378492 h 2274888"/>
              <a:gd name="connsiteX23" fmla="*/ 1721984 w 2279650"/>
              <a:gd name="connsiteY23" fmla="*/ 1683568 h 2274888"/>
              <a:gd name="connsiteX24" fmla="*/ 1578799 w 2279650"/>
              <a:gd name="connsiteY24" fmla="*/ 1928382 h 2274888"/>
              <a:gd name="connsiteX25" fmla="*/ 1141709 w 2279650"/>
              <a:gd name="connsiteY25" fmla="*/ 2274888 h 2274888"/>
              <a:gd name="connsiteX26" fmla="*/ 700851 w 2279650"/>
              <a:gd name="connsiteY26" fmla="*/ 1928382 h 2274888"/>
              <a:gd name="connsiteX27" fmla="*/ 557667 w 2279650"/>
              <a:gd name="connsiteY27" fmla="*/ 1683568 h 2274888"/>
              <a:gd name="connsiteX28" fmla="*/ 195937 w 2279650"/>
              <a:gd name="connsiteY28" fmla="*/ 1378492 h 2274888"/>
              <a:gd name="connsiteX29" fmla="*/ 0 w 2279650"/>
              <a:gd name="connsiteY29" fmla="*/ 1137444 h 2274888"/>
              <a:gd name="connsiteX30" fmla="*/ 195937 w 2279650"/>
              <a:gd name="connsiteY30" fmla="*/ 896396 h 2274888"/>
              <a:gd name="connsiteX31" fmla="*/ 557667 w 2279650"/>
              <a:gd name="connsiteY31" fmla="*/ 591320 h 2274888"/>
              <a:gd name="connsiteX32" fmla="*/ 700851 w 2279650"/>
              <a:gd name="connsiteY32" fmla="*/ 350273 h 2274888"/>
              <a:gd name="connsiteX33" fmla="*/ 1141709 w 2279650"/>
              <a:gd name="connsiteY33" fmla="*/ 0 h 22748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2279650" h="2274888">
                <a:moveTo>
                  <a:pt x="1141709" y="173038"/>
                </a:moveTo>
                <a:cubicBezTo>
                  <a:pt x="1039962" y="289822"/>
                  <a:pt x="957058" y="289822"/>
                  <a:pt x="813858" y="391536"/>
                </a:cubicBezTo>
                <a:cubicBezTo>
                  <a:pt x="670659" y="493251"/>
                  <a:pt x="648049" y="670310"/>
                  <a:pt x="648049" y="670310"/>
                </a:cubicBezTo>
                <a:cubicBezTo>
                  <a:pt x="648049" y="670310"/>
                  <a:pt x="455860" y="696681"/>
                  <a:pt x="354113" y="851136"/>
                </a:cubicBezTo>
                <a:cubicBezTo>
                  <a:pt x="256135" y="1001825"/>
                  <a:pt x="237293" y="1103540"/>
                  <a:pt x="161925" y="1137445"/>
                </a:cubicBezTo>
                <a:cubicBezTo>
                  <a:pt x="237293" y="1171350"/>
                  <a:pt x="256135" y="1273064"/>
                  <a:pt x="354113" y="1423753"/>
                </a:cubicBezTo>
                <a:cubicBezTo>
                  <a:pt x="455860" y="1578209"/>
                  <a:pt x="648049" y="1608346"/>
                  <a:pt x="648049" y="1608346"/>
                </a:cubicBezTo>
                <a:cubicBezTo>
                  <a:pt x="648049" y="1608346"/>
                  <a:pt x="670659" y="1781638"/>
                  <a:pt x="813858" y="1883353"/>
                </a:cubicBezTo>
                <a:cubicBezTo>
                  <a:pt x="957058" y="1988835"/>
                  <a:pt x="1039962" y="1988835"/>
                  <a:pt x="1141709" y="2101851"/>
                </a:cubicBezTo>
                <a:cubicBezTo>
                  <a:pt x="1243456" y="1988835"/>
                  <a:pt x="1326361" y="1988835"/>
                  <a:pt x="1469560" y="1883353"/>
                </a:cubicBezTo>
                <a:cubicBezTo>
                  <a:pt x="1612759" y="1781638"/>
                  <a:pt x="1635370" y="1608346"/>
                  <a:pt x="1635370" y="1608346"/>
                </a:cubicBezTo>
                <a:cubicBezTo>
                  <a:pt x="1635370" y="1608346"/>
                  <a:pt x="1823790" y="1578209"/>
                  <a:pt x="1925537" y="1423753"/>
                </a:cubicBezTo>
                <a:cubicBezTo>
                  <a:pt x="2027283" y="1273064"/>
                  <a:pt x="2046125" y="1171350"/>
                  <a:pt x="2117725" y="1137445"/>
                </a:cubicBezTo>
                <a:cubicBezTo>
                  <a:pt x="2046125" y="1103540"/>
                  <a:pt x="2027283" y="1001825"/>
                  <a:pt x="1925537" y="851136"/>
                </a:cubicBezTo>
                <a:cubicBezTo>
                  <a:pt x="1823790" y="696681"/>
                  <a:pt x="1635370" y="670310"/>
                  <a:pt x="1635370" y="670310"/>
                </a:cubicBezTo>
                <a:cubicBezTo>
                  <a:pt x="1635370" y="670310"/>
                  <a:pt x="1612759" y="493251"/>
                  <a:pt x="1469560" y="391536"/>
                </a:cubicBezTo>
                <a:cubicBezTo>
                  <a:pt x="1326361" y="289822"/>
                  <a:pt x="1243456" y="289822"/>
                  <a:pt x="1141709" y="173038"/>
                </a:cubicBezTo>
                <a:close/>
                <a:moveTo>
                  <a:pt x="1141709" y="0"/>
                </a:moveTo>
                <a:cubicBezTo>
                  <a:pt x="1228373" y="180786"/>
                  <a:pt x="1439382" y="252347"/>
                  <a:pt x="1578799" y="350273"/>
                </a:cubicBezTo>
                <a:cubicBezTo>
                  <a:pt x="1718216" y="444432"/>
                  <a:pt x="1721984" y="591320"/>
                  <a:pt x="1721984" y="591320"/>
                </a:cubicBezTo>
                <a:cubicBezTo>
                  <a:pt x="1721984" y="591320"/>
                  <a:pt x="1929225" y="651582"/>
                  <a:pt x="2087481" y="896396"/>
                </a:cubicBezTo>
                <a:cubicBezTo>
                  <a:pt x="2241970" y="1141211"/>
                  <a:pt x="2189218" y="1114846"/>
                  <a:pt x="2279650" y="1137444"/>
                </a:cubicBezTo>
                <a:cubicBezTo>
                  <a:pt x="2189218" y="1160042"/>
                  <a:pt x="2241970" y="1133678"/>
                  <a:pt x="2087481" y="1378492"/>
                </a:cubicBezTo>
                <a:cubicBezTo>
                  <a:pt x="1929225" y="1623306"/>
                  <a:pt x="1721984" y="1683568"/>
                  <a:pt x="1721984" y="1683568"/>
                </a:cubicBezTo>
                <a:cubicBezTo>
                  <a:pt x="1721984" y="1683568"/>
                  <a:pt x="1718216" y="1830456"/>
                  <a:pt x="1578799" y="1928382"/>
                </a:cubicBezTo>
                <a:cubicBezTo>
                  <a:pt x="1439382" y="2022541"/>
                  <a:pt x="1228373" y="2094102"/>
                  <a:pt x="1141709" y="2274888"/>
                </a:cubicBezTo>
                <a:cubicBezTo>
                  <a:pt x="1051277" y="2094102"/>
                  <a:pt x="840268" y="2022541"/>
                  <a:pt x="700851" y="1928382"/>
                </a:cubicBezTo>
                <a:cubicBezTo>
                  <a:pt x="565203" y="1830456"/>
                  <a:pt x="557667" y="1683568"/>
                  <a:pt x="557667" y="1683568"/>
                </a:cubicBezTo>
                <a:cubicBezTo>
                  <a:pt x="557667" y="1683568"/>
                  <a:pt x="350426" y="1623306"/>
                  <a:pt x="195937" y="1378492"/>
                </a:cubicBezTo>
                <a:cubicBezTo>
                  <a:pt x="37680" y="1133678"/>
                  <a:pt x="94200" y="1160042"/>
                  <a:pt x="0" y="1137444"/>
                </a:cubicBezTo>
                <a:cubicBezTo>
                  <a:pt x="94200" y="1114846"/>
                  <a:pt x="37680" y="1141211"/>
                  <a:pt x="195937" y="896396"/>
                </a:cubicBezTo>
                <a:cubicBezTo>
                  <a:pt x="350426" y="651582"/>
                  <a:pt x="557667" y="591320"/>
                  <a:pt x="557667" y="591320"/>
                </a:cubicBezTo>
                <a:cubicBezTo>
                  <a:pt x="557667" y="591320"/>
                  <a:pt x="565203" y="444432"/>
                  <a:pt x="700851" y="350273"/>
                </a:cubicBezTo>
                <a:cubicBezTo>
                  <a:pt x="840268" y="252347"/>
                  <a:pt x="1051277" y="180786"/>
                  <a:pt x="1141709" y="0"/>
                </a:cubicBezTo>
                <a:close/>
              </a:path>
            </a:pathLst>
          </a:custGeom>
          <a:solidFill>
            <a:srgbClr val="004DA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noAutofit/>
          </a:bodyPr>
          <a:lstStyle/>
          <a:p>
            <a:pPr algn="ctr"/>
            <a:r>
              <a:rPr lang="zh-CN" altLang="en-US" sz="4000" dirty="0">
                <a:solidFill>
                  <a:srgbClr val="004DA1"/>
                </a:solidFill>
                <a:cs typeface="+mn-ea"/>
                <a:sym typeface="+mn-lt"/>
              </a:rPr>
              <a:t>壹</a:t>
            </a:r>
            <a:endParaRPr lang="zh-CN" altLang="en-US" sz="4000" dirty="0">
              <a:solidFill>
                <a:srgbClr val="004DA1"/>
              </a:solidFill>
              <a:cs typeface="+mn-ea"/>
              <a:sym typeface="+mn-lt"/>
            </a:endParaRPr>
          </a:p>
        </p:txBody>
      </p:sp>
      <p:sp>
        <p:nvSpPr>
          <p:cNvPr id="118" name="矩形 117"/>
          <p:cNvSpPr/>
          <p:nvPr/>
        </p:nvSpPr>
        <p:spPr>
          <a:xfrm>
            <a:off x="6219414" y="2160664"/>
            <a:ext cx="3966916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1600" dirty="0">
                <a:cs typeface="+mn-ea"/>
                <a:sym typeface="+mn-lt"/>
              </a:rPr>
              <a:t>自己能够做到的事情要独立完成，今日事今日毕，不可马虎了事，不可依赖父母，不可无故拖延</a:t>
            </a:r>
            <a:endParaRPr lang="zh-CN" altLang="en-US" sz="1600" dirty="0">
              <a:solidFill>
                <a:schemeClr val="bg2">
                  <a:lumMod val="25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122" name="任意多边形 121"/>
          <p:cNvSpPr/>
          <p:nvPr/>
        </p:nvSpPr>
        <p:spPr bwMode="auto">
          <a:xfrm>
            <a:off x="5098584" y="3377516"/>
            <a:ext cx="1120830" cy="1120830"/>
          </a:xfrm>
          <a:custGeom>
            <a:avLst/>
            <a:gdLst>
              <a:gd name="connsiteX0" fmla="*/ 1141709 w 2279650"/>
              <a:gd name="connsiteY0" fmla="*/ 173038 h 2274888"/>
              <a:gd name="connsiteX1" fmla="*/ 813858 w 2279650"/>
              <a:gd name="connsiteY1" fmla="*/ 391536 h 2274888"/>
              <a:gd name="connsiteX2" fmla="*/ 648049 w 2279650"/>
              <a:gd name="connsiteY2" fmla="*/ 670310 h 2274888"/>
              <a:gd name="connsiteX3" fmla="*/ 354113 w 2279650"/>
              <a:gd name="connsiteY3" fmla="*/ 851136 h 2274888"/>
              <a:gd name="connsiteX4" fmla="*/ 161925 w 2279650"/>
              <a:gd name="connsiteY4" fmla="*/ 1137445 h 2274888"/>
              <a:gd name="connsiteX5" fmla="*/ 354113 w 2279650"/>
              <a:gd name="connsiteY5" fmla="*/ 1423753 h 2274888"/>
              <a:gd name="connsiteX6" fmla="*/ 648049 w 2279650"/>
              <a:gd name="connsiteY6" fmla="*/ 1608346 h 2274888"/>
              <a:gd name="connsiteX7" fmla="*/ 813858 w 2279650"/>
              <a:gd name="connsiteY7" fmla="*/ 1883353 h 2274888"/>
              <a:gd name="connsiteX8" fmla="*/ 1141709 w 2279650"/>
              <a:gd name="connsiteY8" fmla="*/ 2101851 h 2274888"/>
              <a:gd name="connsiteX9" fmla="*/ 1469560 w 2279650"/>
              <a:gd name="connsiteY9" fmla="*/ 1883353 h 2274888"/>
              <a:gd name="connsiteX10" fmla="*/ 1635370 w 2279650"/>
              <a:gd name="connsiteY10" fmla="*/ 1608346 h 2274888"/>
              <a:gd name="connsiteX11" fmla="*/ 1925537 w 2279650"/>
              <a:gd name="connsiteY11" fmla="*/ 1423753 h 2274888"/>
              <a:gd name="connsiteX12" fmla="*/ 2117725 w 2279650"/>
              <a:gd name="connsiteY12" fmla="*/ 1137445 h 2274888"/>
              <a:gd name="connsiteX13" fmla="*/ 1925537 w 2279650"/>
              <a:gd name="connsiteY13" fmla="*/ 851136 h 2274888"/>
              <a:gd name="connsiteX14" fmla="*/ 1635370 w 2279650"/>
              <a:gd name="connsiteY14" fmla="*/ 670310 h 2274888"/>
              <a:gd name="connsiteX15" fmla="*/ 1469560 w 2279650"/>
              <a:gd name="connsiteY15" fmla="*/ 391536 h 2274888"/>
              <a:gd name="connsiteX16" fmla="*/ 1141709 w 2279650"/>
              <a:gd name="connsiteY16" fmla="*/ 173038 h 2274888"/>
              <a:gd name="connsiteX17" fmla="*/ 1141709 w 2279650"/>
              <a:gd name="connsiteY17" fmla="*/ 0 h 2274888"/>
              <a:gd name="connsiteX18" fmla="*/ 1578799 w 2279650"/>
              <a:gd name="connsiteY18" fmla="*/ 350273 h 2274888"/>
              <a:gd name="connsiteX19" fmla="*/ 1721984 w 2279650"/>
              <a:gd name="connsiteY19" fmla="*/ 591320 h 2274888"/>
              <a:gd name="connsiteX20" fmla="*/ 2087481 w 2279650"/>
              <a:gd name="connsiteY20" fmla="*/ 896396 h 2274888"/>
              <a:gd name="connsiteX21" fmla="*/ 2279650 w 2279650"/>
              <a:gd name="connsiteY21" fmla="*/ 1137444 h 2274888"/>
              <a:gd name="connsiteX22" fmla="*/ 2087481 w 2279650"/>
              <a:gd name="connsiteY22" fmla="*/ 1378492 h 2274888"/>
              <a:gd name="connsiteX23" fmla="*/ 1721984 w 2279650"/>
              <a:gd name="connsiteY23" fmla="*/ 1683568 h 2274888"/>
              <a:gd name="connsiteX24" fmla="*/ 1578799 w 2279650"/>
              <a:gd name="connsiteY24" fmla="*/ 1928382 h 2274888"/>
              <a:gd name="connsiteX25" fmla="*/ 1141709 w 2279650"/>
              <a:gd name="connsiteY25" fmla="*/ 2274888 h 2274888"/>
              <a:gd name="connsiteX26" fmla="*/ 700851 w 2279650"/>
              <a:gd name="connsiteY26" fmla="*/ 1928382 h 2274888"/>
              <a:gd name="connsiteX27" fmla="*/ 557667 w 2279650"/>
              <a:gd name="connsiteY27" fmla="*/ 1683568 h 2274888"/>
              <a:gd name="connsiteX28" fmla="*/ 195937 w 2279650"/>
              <a:gd name="connsiteY28" fmla="*/ 1378492 h 2274888"/>
              <a:gd name="connsiteX29" fmla="*/ 0 w 2279650"/>
              <a:gd name="connsiteY29" fmla="*/ 1137444 h 2274888"/>
              <a:gd name="connsiteX30" fmla="*/ 195937 w 2279650"/>
              <a:gd name="connsiteY30" fmla="*/ 896396 h 2274888"/>
              <a:gd name="connsiteX31" fmla="*/ 557667 w 2279650"/>
              <a:gd name="connsiteY31" fmla="*/ 591320 h 2274888"/>
              <a:gd name="connsiteX32" fmla="*/ 700851 w 2279650"/>
              <a:gd name="connsiteY32" fmla="*/ 350273 h 2274888"/>
              <a:gd name="connsiteX33" fmla="*/ 1141709 w 2279650"/>
              <a:gd name="connsiteY33" fmla="*/ 0 h 22748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2279650" h="2274888">
                <a:moveTo>
                  <a:pt x="1141709" y="173038"/>
                </a:moveTo>
                <a:cubicBezTo>
                  <a:pt x="1039962" y="289822"/>
                  <a:pt x="957058" y="289822"/>
                  <a:pt x="813858" y="391536"/>
                </a:cubicBezTo>
                <a:cubicBezTo>
                  <a:pt x="670659" y="493251"/>
                  <a:pt x="648049" y="670310"/>
                  <a:pt x="648049" y="670310"/>
                </a:cubicBezTo>
                <a:cubicBezTo>
                  <a:pt x="648049" y="670310"/>
                  <a:pt x="455860" y="696681"/>
                  <a:pt x="354113" y="851136"/>
                </a:cubicBezTo>
                <a:cubicBezTo>
                  <a:pt x="256135" y="1001825"/>
                  <a:pt x="237293" y="1103540"/>
                  <a:pt x="161925" y="1137445"/>
                </a:cubicBezTo>
                <a:cubicBezTo>
                  <a:pt x="237293" y="1171350"/>
                  <a:pt x="256135" y="1273064"/>
                  <a:pt x="354113" y="1423753"/>
                </a:cubicBezTo>
                <a:cubicBezTo>
                  <a:pt x="455860" y="1578209"/>
                  <a:pt x="648049" y="1608346"/>
                  <a:pt x="648049" y="1608346"/>
                </a:cubicBezTo>
                <a:cubicBezTo>
                  <a:pt x="648049" y="1608346"/>
                  <a:pt x="670659" y="1781638"/>
                  <a:pt x="813858" y="1883353"/>
                </a:cubicBezTo>
                <a:cubicBezTo>
                  <a:pt x="957058" y="1988835"/>
                  <a:pt x="1039962" y="1988835"/>
                  <a:pt x="1141709" y="2101851"/>
                </a:cubicBezTo>
                <a:cubicBezTo>
                  <a:pt x="1243456" y="1988835"/>
                  <a:pt x="1326361" y="1988835"/>
                  <a:pt x="1469560" y="1883353"/>
                </a:cubicBezTo>
                <a:cubicBezTo>
                  <a:pt x="1612759" y="1781638"/>
                  <a:pt x="1635370" y="1608346"/>
                  <a:pt x="1635370" y="1608346"/>
                </a:cubicBezTo>
                <a:cubicBezTo>
                  <a:pt x="1635370" y="1608346"/>
                  <a:pt x="1823790" y="1578209"/>
                  <a:pt x="1925537" y="1423753"/>
                </a:cubicBezTo>
                <a:cubicBezTo>
                  <a:pt x="2027283" y="1273064"/>
                  <a:pt x="2046125" y="1171350"/>
                  <a:pt x="2117725" y="1137445"/>
                </a:cubicBezTo>
                <a:cubicBezTo>
                  <a:pt x="2046125" y="1103540"/>
                  <a:pt x="2027283" y="1001825"/>
                  <a:pt x="1925537" y="851136"/>
                </a:cubicBezTo>
                <a:cubicBezTo>
                  <a:pt x="1823790" y="696681"/>
                  <a:pt x="1635370" y="670310"/>
                  <a:pt x="1635370" y="670310"/>
                </a:cubicBezTo>
                <a:cubicBezTo>
                  <a:pt x="1635370" y="670310"/>
                  <a:pt x="1612759" y="493251"/>
                  <a:pt x="1469560" y="391536"/>
                </a:cubicBezTo>
                <a:cubicBezTo>
                  <a:pt x="1326361" y="289822"/>
                  <a:pt x="1243456" y="289822"/>
                  <a:pt x="1141709" y="173038"/>
                </a:cubicBezTo>
                <a:close/>
                <a:moveTo>
                  <a:pt x="1141709" y="0"/>
                </a:moveTo>
                <a:cubicBezTo>
                  <a:pt x="1228373" y="180786"/>
                  <a:pt x="1439382" y="252347"/>
                  <a:pt x="1578799" y="350273"/>
                </a:cubicBezTo>
                <a:cubicBezTo>
                  <a:pt x="1718216" y="444432"/>
                  <a:pt x="1721984" y="591320"/>
                  <a:pt x="1721984" y="591320"/>
                </a:cubicBezTo>
                <a:cubicBezTo>
                  <a:pt x="1721984" y="591320"/>
                  <a:pt x="1929225" y="651582"/>
                  <a:pt x="2087481" y="896396"/>
                </a:cubicBezTo>
                <a:cubicBezTo>
                  <a:pt x="2241970" y="1141211"/>
                  <a:pt x="2189218" y="1114846"/>
                  <a:pt x="2279650" y="1137444"/>
                </a:cubicBezTo>
                <a:cubicBezTo>
                  <a:pt x="2189218" y="1160042"/>
                  <a:pt x="2241970" y="1133678"/>
                  <a:pt x="2087481" y="1378492"/>
                </a:cubicBezTo>
                <a:cubicBezTo>
                  <a:pt x="1929225" y="1623306"/>
                  <a:pt x="1721984" y="1683568"/>
                  <a:pt x="1721984" y="1683568"/>
                </a:cubicBezTo>
                <a:cubicBezTo>
                  <a:pt x="1721984" y="1683568"/>
                  <a:pt x="1718216" y="1830456"/>
                  <a:pt x="1578799" y="1928382"/>
                </a:cubicBezTo>
                <a:cubicBezTo>
                  <a:pt x="1439382" y="2022541"/>
                  <a:pt x="1228373" y="2094102"/>
                  <a:pt x="1141709" y="2274888"/>
                </a:cubicBezTo>
                <a:cubicBezTo>
                  <a:pt x="1051277" y="2094102"/>
                  <a:pt x="840268" y="2022541"/>
                  <a:pt x="700851" y="1928382"/>
                </a:cubicBezTo>
                <a:cubicBezTo>
                  <a:pt x="565203" y="1830456"/>
                  <a:pt x="557667" y="1683568"/>
                  <a:pt x="557667" y="1683568"/>
                </a:cubicBezTo>
                <a:cubicBezTo>
                  <a:pt x="557667" y="1683568"/>
                  <a:pt x="350426" y="1623306"/>
                  <a:pt x="195937" y="1378492"/>
                </a:cubicBezTo>
                <a:cubicBezTo>
                  <a:pt x="37680" y="1133678"/>
                  <a:pt x="94200" y="1160042"/>
                  <a:pt x="0" y="1137444"/>
                </a:cubicBezTo>
                <a:cubicBezTo>
                  <a:pt x="94200" y="1114846"/>
                  <a:pt x="37680" y="1141211"/>
                  <a:pt x="195937" y="896396"/>
                </a:cubicBezTo>
                <a:cubicBezTo>
                  <a:pt x="350426" y="651582"/>
                  <a:pt x="557667" y="591320"/>
                  <a:pt x="557667" y="591320"/>
                </a:cubicBezTo>
                <a:cubicBezTo>
                  <a:pt x="557667" y="591320"/>
                  <a:pt x="565203" y="444432"/>
                  <a:pt x="700851" y="350273"/>
                </a:cubicBezTo>
                <a:cubicBezTo>
                  <a:pt x="840268" y="252347"/>
                  <a:pt x="1051277" y="180786"/>
                  <a:pt x="1141709" y="0"/>
                </a:cubicBezTo>
                <a:close/>
              </a:path>
            </a:pathLst>
          </a:custGeom>
          <a:solidFill>
            <a:srgbClr val="004DA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noAutofit/>
          </a:bodyPr>
          <a:lstStyle/>
          <a:p>
            <a:pPr algn="ctr"/>
            <a:r>
              <a:rPr lang="zh-CN" altLang="en-US" sz="4000" dirty="0">
                <a:solidFill>
                  <a:srgbClr val="004DA1"/>
                </a:solidFill>
                <a:cs typeface="+mn-ea"/>
                <a:sym typeface="+mn-lt"/>
              </a:rPr>
              <a:t>贰</a:t>
            </a:r>
            <a:endParaRPr lang="zh-CN" altLang="en-US" sz="4000" dirty="0">
              <a:solidFill>
                <a:srgbClr val="004DA1"/>
              </a:solidFill>
              <a:cs typeface="+mn-ea"/>
              <a:sym typeface="+mn-lt"/>
            </a:endParaRPr>
          </a:p>
        </p:txBody>
      </p:sp>
      <p:sp>
        <p:nvSpPr>
          <p:cNvPr id="123" name="矩形 122"/>
          <p:cNvSpPr/>
          <p:nvPr/>
        </p:nvSpPr>
        <p:spPr>
          <a:xfrm>
            <a:off x="6219414" y="3522433"/>
            <a:ext cx="3966916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1600" dirty="0">
                <a:cs typeface="+mn-ea"/>
                <a:sym typeface="+mn-lt"/>
              </a:rPr>
              <a:t>每天坚持看书2小时。要坚持课前认真预习，课堂认真听讲，做好详细笔记，课后认真温习，完成各科学习任务</a:t>
            </a:r>
            <a:endParaRPr lang="zh-CN" altLang="en-US" sz="1600" dirty="0">
              <a:solidFill>
                <a:schemeClr val="bg2">
                  <a:lumMod val="25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125" name="任意多边形 124"/>
          <p:cNvSpPr/>
          <p:nvPr/>
        </p:nvSpPr>
        <p:spPr bwMode="auto">
          <a:xfrm>
            <a:off x="5098584" y="4739284"/>
            <a:ext cx="1120830" cy="1120830"/>
          </a:xfrm>
          <a:custGeom>
            <a:avLst/>
            <a:gdLst>
              <a:gd name="connsiteX0" fmla="*/ 1141709 w 2279650"/>
              <a:gd name="connsiteY0" fmla="*/ 173038 h 2274888"/>
              <a:gd name="connsiteX1" fmla="*/ 813858 w 2279650"/>
              <a:gd name="connsiteY1" fmla="*/ 391536 h 2274888"/>
              <a:gd name="connsiteX2" fmla="*/ 648049 w 2279650"/>
              <a:gd name="connsiteY2" fmla="*/ 670310 h 2274888"/>
              <a:gd name="connsiteX3" fmla="*/ 354113 w 2279650"/>
              <a:gd name="connsiteY3" fmla="*/ 851136 h 2274888"/>
              <a:gd name="connsiteX4" fmla="*/ 161925 w 2279650"/>
              <a:gd name="connsiteY4" fmla="*/ 1137445 h 2274888"/>
              <a:gd name="connsiteX5" fmla="*/ 354113 w 2279650"/>
              <a:gd name="connsiteY5" fmla="*/ 1423753 h 2274888"/>
              <a:gd name="connsiteX6" fmla="*/ 648049 w 2279650"/>
              <a:gd name="connsiteY6" fmla="*/ 1608346 h 2274888"/>
              <a:gd name="connsiteX7" fmla="*/ 813858 w 2279650"/>
              <a:gd name="connsiteY7" fmla="*/ 1883353 h 2274888"/>
              <a:gd name="connsiteX8" fmla="*/ 1141709 w 2279650"/>
              <a:gd name="connsiteY8" fmla="*/ 2101851 h 2274888"/>
              <a:gd name="connsiteX9" fmla="*/ 1469560 w 2279650"/>
              <a:gd name="connsiteY9" fmla="*/ 1883353 h 2274888"/>
              <a:gd name="connsiteX10" fmla="*/ 1635370 w 2279650"/>
              <a:gd name="connsiteY10" fmla="*/ 1608346 h 2274888"/>
              <a:gd name="connsiteX11" fmla="*/ 1925537 w 2279650"/>
              <a:gd name="connsiteY11" fmla="*/ 1423753 h 2274888"/>
              <a:gd name="connsiteX12" fmla="*/ 2117725 w 2279650"/>
              <a:gd name="connsiteY12" fmla="*/ 1137445 h 2274888"/>
              <a:gd name="connsiteX13" fmla="*/ 1925537 w 2279650"/>
              <a:gd name="connsiteY13" fmla="*/ 851136 h 2274888"/>
              <a:gd name="connsiteX14" fmla="*/ 1635370 w 2279650"/>
              <a:gd name="connsiteY14" fmla="*/ 670310 h 2274888"/>
              <a:gd name="connsiteX15" fmla="*/ 1469560 w 2279650"/>
              <a:gd name="connsiteY15" fmla="*/ 391536 h 2274888"/>
              <a:gd name="connsiteX16" fmla="*/ 1141709 w 2279650"/>
              <a:gd name="connsiteY16" fmla="*/ 173038 h 2274888"/>
              <a:gd name="connsiteX17" fmla="*/ 1141709 w 2279650"/>
              <a:gd name="connsiteY17" fmla="*/ 0 h 2274888"/>
              <a:gd name="connsiteX18" fmla="*/ 1578799 w 2279650"/>
              <a:gd name="connsiteY18" fmla="*/ 350273 h 2274888"/>
              <a:gd name="connsiteX19" fmla="*/ 1721984 w 2279650"/>
              <a:gd name="connsiteY19" fmla="*/ 591320 h 2274888"/>
              <a:gd name="connsiteX20" fmla="*/ 2087481 w 2279650"/>
              <a:gd name="connsiteY20" fmla="*/ 896396 h 2274888"/>
              <a:gd name="connsiteX21" fmla="*/ 2279650 w 2279650"/>
              <a:gd name="connsiteY21" fmla="*/ 1137444 h 2274888"/>
              <a:gd name="connsiteX22" fmla="*/ 2087481 w 2279650"/>
              <a:gd name="connsiteY22" fmla="*/ 1378492 h 2274888"/>
              <a:gd name="connsiteX23" fmla="*/ 1721984 w 2279650"/>
              <a:gd name="connsiteY23" fmla="*/ 1683568 h 2274888"/>
              <a:gd name="connsiteX24" fmla="*/ 1578799 w 2279650"/>
              <a:gd name="connsiteY24" fmla="*/ 1928382 h 2274888"/>
              <a:gd name="connsiteX25" fmla="*/ 1141709 w 2279650"/>
              <a:gd name="connsiteY25" fmla="*/ 2274888 h 2274888"/>
              <a:gd name="connsiteX26" fmla="*/ 700851 w 2279650"/>
              <a:gd name="connsiteY26" fmla="*/ 1928382 h 2274888"/>
              <a:gd name="connsiteX27" fmla="*/ 557667 w 2279650"/>
              <a:gd name="connsiteY27" fmla="*/ 1683568 h 2274888"/>
              <a:gd name="connsiteX28" fmla="*/ 195937 w 2279650"/>
              <a:gd name="connsiteY28" fmla="*/ 1378492 h 2274888"/>
              <a:gd name="connsiteX29" fmla="*/ 0 w 2279650"/>
              <a:gd name="connsiteY29" fmla="*/ 1137444 h 2274888"/>
              <a:gd name="connsiteX30" fmla="*/ 195937 w 2279650"/>
              <a:gd name="connsiteY30" fmla="*/ 896396 h 2274888"/>
              <a:gd name="connsiteX31" fmla="*/ 557667 w 2279650"/>
              <a:gd name="connsiteY31" fmla="*/ 591320 h 2274888"/>
              <a:gd name="connsiteX32" fmla="*/ 700851 w 2279650"/>
              <a:gd name="connsiteY32" fmla="*/ 350273 h 2274888"/>
              <a:gd name="connsiteX33" fmla="*/ 1141709 w 2279650"/>
              <a:gd name="connsiteY33" fmla="*/ 0 h 22748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2279650" h="2274888">
                <a:moveTo>
                  <a:pt x="1141709" y="173038"/>
                </a:moveTo>
                <a:cubicBezTo>
                  <a:pt x="1039962" y="289822"/>
                  <a:pt x="957058" y="289822"/>
                  <a:pt x="813858" y="391536"/>
                </a:cubicBezTo>
                <a:cubicBezTo>
                  <a:pt x="670659" y="493251"/>
                  <a:pt x="648049" y="670310"/>
                  <a:pt x="648049" y="670310"/>
                </a:cubicBezTo>
                <a:cubicBezTo>
                  <a:pt x="648049" y="670310"/>
                  <a:pt x="455860" y="696681"/>
                  <a:pt x="354113" y="851136"/>
                </a:cubicBezTo>
                <a:cubicBezTo>
                  <a:pt x="256135" y="1001825"/>
                  <a:pt x="237293" y="1103540"/>
                  <a:pt x="161925" y="1137445"/>
                </a:cubicBezTo>
                <a:cubicBezTo>
                  <a:pt x="237293" y="1171350"/>
                  <a:pt x="256135" y="1273064"/>
                  <a:pt x="354113" y="1423753"/>
                </a:cubicBezTo>
                <a:cubicBezTo>
                  <a:pt x="455860" y="1578209"/>
                  <a:pt x="648049" y="1608346"/>
                  <a:pt x="648049" y="1608346"/>
                </a:cubicBezTo>
                <a:cubicBezTo>
                  <a:pt x="648049" y="1608346"/>
                  <a:pt x="670659" y="1781638"/>
                  <a:pt x="813858" y="1883353"/>
                </a:cubicBezTo>
                <a:cubicBezTo>
                  <a:pt x="957058" y="1988835"/>
                  <a:pt x="1039962" y="1988835"/>
                  <a:pt x="1141709" y="2101851"/>
                </a:cubicBezTo>
                <a:cubicBezTo>
                  <a:pt x="1243456" y="1988835"/>
                  <a:pt x="1326361" y="1988835"/>
                  <a:pt x="1469560" y="1883353"/>
                </a:cubicBezTo>
                <a:cubicBezTo>
                  <a:pt x="1612759" y="1781638"/>
                  <a:pt x="1635370" y="1608346"/>
                  <a:pt x="1635370" y="1608346"/>
                </a:cubicBezTo>
                <a:cubicBezTo>
                  <a:pt x="1635370" y="1608346"/>
                  <a:pt x="1823790" y="1578209"/>
                  <a:pt x="1925537" y="1423753"/>
                </a:cubicBezTo>
                <a:cubicBezTo>
                  <a:pt x="2027283" y="1273064"/>
                  <a:pt x="2046125" y="1171350"/>
                  <a:pt x="2117725" y="1137445"/>
                </a:cubicBezTo>
                <a:cubicBezTo>
                  <a:pt x="2046125" y="1103540"/>
                  <a:pt x="2027283" y="1001825"/>
                  <a:pt x="1925537" y="851136"/>
                </a:cubicBezTo>
                <a:cubicBezTo>
                  <a:pt x="1823790" y="696681"/>
                  <a:pt x="1635370" y="670310"/>
                  <a:pt x="1635370" y="670310"/>
                </a:cubicBezTo>
                <a:cubicBezTo>
                  <a:pt x="1635370" y="670310"/>
                  <a:pt x="1612759" y="493251"/>
                  <a:pt x="1469560" y="391536"/>
                </a:cubicBezTo>
                <a:cubicBezTo>
                  <a:pt x="1326361" y="289822"/>
                  <a:pt x="1243456" y="289822"/>
                  <a:pt x="1141709" y="173038"/>
                </a:cubicBezTo>
                <a:close/>
                <a:moveTo>
                  <a:pt x="1141709" y="0"/>
                </a:moveTo>
                <a:cubicBezTo>
                  <a:pt x="1228373" y="180786"/>
                  <a:pt x="1439382" y="252347"/>
                  <a:pt x="1578799" y="350273"/>
                </a:cubicBezTo>
                <a:cubicBezTo>
                  <a:pt x="1718216" y="444432"/>
                  <a:pt x="1721984" y="591320"/>
                  <a:pt x="1721984" y="591320"/>
                </a:cubicBezTo>
                <a:cubicBezTo>
                  <a:pt x="1721984" y="591320"/>
                  <a:pt x="1929225" y="651582"/>
                  <a:pt x="2087481" y="896396"/>
                </a:cubicBezTo>
                <a:cubicBezTo>
                  <a:pt x="2241970" y="1141211"/>
                  <a:pt x="2189218" y="1114846"/>
                  <a:pt x="2279650" y="1137444"/>
                </a:cubicBezTo>
                <a:cubicBezTo>
                  <a:pt x="2189218" y="1160042"/>
                  <a:pt x="2241970" y="1133678"/>
                  <a:pt x="2087481" y="1378492"/>
                </a:cubicBezTo>
                <a:cubicBezTo>
                  <a:pt x="1929225" y="1623306"/>
                  <a:pt x="1721984" y="1683568"/>
                  <a:pt x="1721984" y="1683568"/>
                </a:cubicBezTo>
                <a:cubicBezTo>
                  <a:pt x="1721984" y="1683568"/>
                  <a:pt x="1718216" y="1830456"/>
                  <a:pt x="1578799" y="1928382"/>
                </a:cubicBezTo>
                <a:cubicBezTo>
                  <a:pt x="1439382" y="2022541"/>
                  <a:pt x="1228373" y="2094102"/>
                  <a:pt x="1141709" y="2274888"/>
                </a:cubicBezTo>
                <a:cubicBezTo>
                  <a:pt x="1051277" y="2094102"/>
                  <a:pt x="840268" y="2022541"/>
                  <a:pt x="700851" y="1928382"/>
                </a:cubicBezTo>
                <a:cubicBezTo>
                  <a:pt x="565203" y="1830456"/>
                  <a:pt x="557667" y="1683568"/>
                  <a:pt x="557667" y="1683568"/>
                </a:cubicBezTo>
                <a:cubicBezTo>
                  <a:pt x="557667" y="1683568"/>
                  <a:pt x="350426" y="1623306"/>
                  <a:pt x="195937" y="1378492"/>
                </a:cubicBezTo>
                <a:cubicBezTo>
                  <a:pt x="37680" y="1133678"/>
                  <a:pt x="94200" y="1160042"/>
                  <a:pt x="0" y="1137444"/>
                </a:cubicBezTo>
                <a:cubicBezTo>
                  <a:pt x="94200" y="1114846"/>
                  <a:pt x="37680" y="1141211"/>
                  <a:pt x="195937" y="896396"/>
                </a:cubicBezTo>
                <a:cubicBezTo>
                  <a:pt x="350426" y="651582"/>
                  <a:pt x="557667" y="591320"/>
                  <a:pt x="557667" y="591320"/>
                </a:cubicBezTo>
                <a:cubicBezTo>
                  <a:pt x="557667" y="591320"/>
                  <a:pt x="565203" y="444432"/>
                  <a:pt x="700851" y="350273"/>
                </a:cubicBezTo>
                <a:cubicBezTo>
                  <a:pt x="840268" y="252347"/>
                  <a:pt x="1051277" y="180786"/>
                  <a:pt x="1141709" y="0"/>
                </a:cubicBezTo>
                <a:close/>
              </a:path>
            </a:pathLst>
          </a:custGeom>
          <a:solidFill>
            <a:srgbClr val="004DA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noAutofit/>
          </a:bodyPr>
          <a:lstStyle/>
          <a:p>
            <a:pPr algn="ctr"/>
            <a:r>
              <a:rPr lang="zh-CN" altLang="en-US" sz="4000" dirty="0">
                <a:solidFill>
                  <a:srgbClr val="004DA1"/>
                </a:solidFill>
                <a:cs typeface="+mn-ea"/>
                <a:sym typeface="+mn-lt"/>
              </a:rPr>
              <a:t>叁</a:t>
            </a:r>
            <a:endParaRPr lang="zh-CN" altLang="en-US" sz="4000" dirty="0">
              <a:solidFill>
                <a:srgbClr val="004DA1"/>
              </a:solidFill>
              <a:cs typeface="+mn-ea"/>
              <a:sym typeface="+mn-lt"/>
            </a:endParaRPr>
          </a:p>
        </p:txBody>
      </p:sp>
      <p:sp>
        <p:nvSpPr>
          <p:cNvPr id="126" name="矩形 125"/>
          <p:cNvSpPr/>
          <p:nvPr/>
        </p:nvSpPr>
        <p:spPr>
          <a:xfrm>
            <a:off x="6219414" y="4884201"/>
            <a:ext cx="3966916" cy="79348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zh-CN" altLang="en-US" sz="1600" dirty="0">
                <a:cs typeface="+mn-ea"/>
                <a:sym typeface="+mn-lt"/>
              </a:rPr>
              <a:t>要吃饱吃好，保证全面营养，不可挑食厌食少食</a:t>
            </a:r>
            <a:endParaRPr lang="zh-CN" altLang="en-US" sz="1600" dirty="0">
              <a:solidFill>
                <a:schemeClr val="tx1">
                  <a:lumMod val="85000"/>
                  <a:lumOff val="15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2" name="文本框 1"/>
          <p:cNvSpPr txBox="1"/>
          <p:nvPr/>
        </p:nvSpPr>
        <p:spPr>
          <a:xfrm>
            <a:off x="2448346" y="2991661"/>
            <a:ext cx="1031051" cy="110799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6600" dirty="0" smtClean="0">
                <a:solidFill>
                  <a:srgbClr val="C00000"/>
                </a:solidFill>
                <a:latin typeface="禹卫书法行书简体" panose="02000603000000000000" pitchFamily="2" charset="-122"/>
                <a:ea typeface="禹卫书法行书简体" panose="02000603000000000000" pitchFamily="2" charset="-122"/>
                <a:cs typeface="+mn-ea"/>
                <a:sym typeface="+mn-lt"/>
              </a:rPr>
              <a:t>家</a:t>
            </a:r>
            <a:endParaRPr lang="zh-CN" altLang="en-US" sz="6600" dirty="0">
              <a:solidFill>
                <a:srgbClr val="C00000"/>
              </a:solidFill>
              <a:latin typeface="禹卫书法行书简体" panose="02000603000000000000" pitchFamily="2" charset="-122"/>
              <a:ea typeface="禹卫书法行书简体" panose="02000603000000000000" pitchFamily="2" charset="-122"/>
              <a:cs typeface="+mn-ea"/>
              <a:sym typeface="+mn-lt"/>
            </a:endParaRPr>
          </a:p>
        </p:txBody>
      </p:sp>
      <p:sp>
        <p:nvSpPr>
          <p:cNvPr id="20" name="文本框 19"/>
          <p:cNvSpPr txBox="1"/>
          <p:nvPr/>
        </p:nvSpPr>
        <p:spPr>
          <a:xfrm>
            <a:off x="3058047" y="3884038"/>
            <a:ext cx="877163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5400" dirty="0" smtClean="0">
                <a:latin typeface="禹卫书法行书简体" panose="02000603000000000000" pitchFamily="2" charset="-122"/>
                <a:ea typeface="禹卫书法行书简体" panose="02000603000000000000" pitchFamily="2" charset="-122"/>
                <a:cs typeface="+mn-ea"/>
                <a:sym typeface="+mn-lt"/>
              </a:rPr>
              <a:t>规</a:t>
            </a:r>
            <a:endParaRPr lang="zh-CN" altLang="en-US" sz="5400" dirty="0">
              <a:latin typeface="禹卫书法行书简体" panose="02000603000000000000" pitchFamily="2" charset="-122"/>
              <a:ea typeface="禹卫书法行书简体" panose="02000603000000000000" pitchFamily="2" charset="-122"/>
              <a:cs typeface="+mn-ea"/>
              <a:sym typeface="+mn-lt"/>
            </a:endParaRPr>
          </a:p>
        </p:txBody>
      </p:sp>
      <p:sp>
        <p:nvSpPr>
          <p:cNvPr id="19" name="文本占位符 214"/>
          <p:cNvSpPr txBox="1">
            <a:spLocks noGrp="1"/>
          </p:cNvSpPr>
          <p:nvPr>
            <p:ph type="body" sz="quarter" idx="10"/>
          </p:nvPr>
        </p:nvSpPr>
        <p:spPr>
          <a:xfrm>
            <a:off x="4350011" y="612477"/>
            <a:ext cx="3418953" cy="594250"/>
          </a:xfrm>
          <a:prstGeom prst="rect">
            <a:avLst/>
          </a:prstGeom>
        </p:spPr>
        <p:txBody>
          <a:bodyPr anchor="ctr"/>
          <a:lstStyle>
            <a:lvl1pPr marL="0" indent="0" algn="ctr" defTabSz="914400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3600" kern="1200">
                <a:solidFill>
                  <a:srgbClr val="004DA1"/>
                </a:solidFill>
                <a:latin typeface="+mj-ea"/>
                <a:ea typeface="+mj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dist"/>
            <a:r>
              <a:rPr lang="zh-CN" altLang="en-US" dirty="0">
                <a:latin typeface="+mn-lt"/>
                <a:ea typeface="+mn-ea"/>
                <a:cs typeface="+mn-ea"/>
                <a:sym typeface="+mn-lt"/>
              </a:rPr>
              <a:t>家规介绍</a:t>
            </a:r>
            <a:endParaRPr lang="zh-CN" altLang="en-US" dirty="0">
              <a:latin typeface="+mn-lt"/>
              <a:ea typeface="+mn-ea"/>
              <a:cs typeface="+mn-ea"/>
              <a:sym typeface="+mn-lt"/>
            </a:endParaRPr>
          </a:p>
        </p:txBody>
      </p:sp>
    </p:spTree>
  </p:cSld>
  <p:clrMapOvr>
    <a:masterClrMapping/>
  </p:clrMapOvr>
  <p:transition spd="slow" advClick="0" advTm="300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" dur="2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2000"/>
                            </p:stCondLst>
                            <p:childTnLst>
                              <p:par>
                                <p:cTn id="9" presetID="1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12" dur="1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75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75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75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40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75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000"/>
                            </p:stCondLst>
                            <p:childTnLst>
                              <p:par>
                                <p:cTn id="24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75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75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75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6000"/>
                            </p:stCondLst>
                            <p:childTnLst>
                              <p:par>
                                <p:cTn id="3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75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7000"/>
                            </p:stCondLst>
                            <p:childTnLst>
                              <p:par>
                                <p:cTn id="34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75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75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75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8000"/>
                            </p:stCondLst>
                            <p:childTnLst>
                              <p:par>
                                <p:cTn id="4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75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animBg="1"/>
      <p:bldP spid="116" grpId="0" animBg="1"/>
      <p:bldP spid="117" grpId="0" animBg="1"/>
      <p:bldP spid="118" grpId="0"/>
      <p:bldP spid="122" grpId="0" animBg="1"/>
      <p:bldP spid="123" grpId="0"/>
      <p:bldP spid="125" grpId="0" animBg="1"/>
      <p:bldP spid="126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组合 4"/>
          <p:cNvGrpSpPr/>
          <p:nvPr/>
        </p:nvGrpSpPr>
        <p:grpSpPr>
          <a:xfrm>
            <a:off x="5286000" y="3031462"/>
            <a:ext cx="1620000" cy="1620000"/>
            <a:chOff x="5217903" y="3031462"/>
            <a:chExt cx="1620000" cy="1620000"/>
          </a:xfrm>
        </p:grpSpPr>
        <p:sp>
          <p:nvSpPr>
            <p:cNvPr id="3" name="任意多边形 2"/>
            <p:cNvSpPr/>
            <p:nvPr/>
          </p:nvSpPr>
          <p:spPr bwMode="auto">
            <a:xfrm rot="5400000">
              <a:off x="5217903" y="3031462"/>
              <a:ext cx="1620000" cy="1620000"/>
            </a:xfrm>
            <a:custGeom>
              <a:avLst/>
              <a:gdLst>
                <a:gd name="connsiteX0" fmla="*/ 1141709 w 2279650"/>
                <a:gd name="connsiteY0" fmla="*/ 173038 h 2274888"/>
                <a:gd name="connsiteX1" fmla="*/ 813858 w 2279650"/>
                <a:gd name="connsiteY1" fmla="*/ 391536 h 2274888"/>
                <a:gd name="connsiteX2" fmla="*/ 648049 w 2279650"/>
                <a:gd name="connsiteY2" fmla="*/ 670310 h 2274888"/>
                <a:gd name="connsiteX3" fmla="*/ 354113 w 2279650"/>
                <a:gd name="connsiteY3" fmla="*/ 851136 h 2274888"/>
                <a:gd name="connsiteX4" fmla="*/ 161925 w 2279650"/>
                <a:gd name="connsiteY4" fmla="*/ 1137445 h 2274888"/>
                <a:gd name="connsiteX5" fmla="*/ 354113 w 2279650"/>
                <a:gd name="connsiteY5" fmla="*/ 1423753 h 2274888"/>
                <a:gd name="connsiteX6" fmla="*/ 648049 w 2279650"/>
                <a:gd name="connsiteY6" fmla="*/ 1608346 h 2274888"/>
                <a:gd name="connsiteX7" fmla="*/ 813858 w 2279650"/>
                <a:gd name="connsiteY7" fmla="*/ 1883353 h 2274888"/>
                <a:gd name="connsiteX8" fmla="*/ 1141709 w 2279650"/>
                <a:gd name="connsiteY8" fmla="*/ 2101851 h 2274888"/>
                <a:gd name="connsiteX9" fmla="*/ 1469560 w 2279650"/>
                <a:gd name="connsiteY9" fmla="*/ 1883353 h 2274888"/>
                <a:gd name="connsiteX10" fmla="*/ 1635370 w 2279650"/>
                <a:gd name="connsiteY10" fmla="*/ 1608346 h 2274888"/>
                <a:gd name="connsiteX11" fmla="*/ 1925537 w 2279650"/>
                <a:gd name="connsiteY11" fmla="*/ 1423753 h 2274888"/>
                <a:gd name="connsiteX12" fmla="*/ 2117725 w 2279650"/>
                <a:gd name="connsiteY12" fmla="*/ 1137445 h 2274888"/>
                <a:gd name="connsiteX13" fmla="*/ 1925537 w 2279650"/>
                <a:gd name="connsiteY13" fmla="*/ 851136 h 2274888"/>
                <a:gd name="connsiteX14" fmla="*/ 1635370 w 2279650"/>
                <a:gd name="connsiteY14" fmla="*/ 670310 h 2274888"/>
                <a:gd name="connsiteX15" fmla="*/ 1469560 w 2279650"/>
                <a:gd name="connsiteY15" fmla="*/ 391536 h 2274888"/>
                <a:gd name="connsiteX16" fmla="*/ 1141709 w 2279650"/>
                <a:gd name="connsiteY16" fmla="*/ 173038 h 2274888"/>
                <a:gd name="connsiteX17" fmla="*/ 1141709 w 2279650"/>
                <a:gd name="connsiteY17" fmla="*/ 0 h 2274888"/>
                <a:gd name="connsiteX18" fmla="*/ 1578799 w 2279650"/>
                <a:gd name="connsiteY18" fmla="*/ 350273 h 2274888"/>
                <a:gd name="connsiteX19" fmla="*/ 1721984 w 2279650"/>
                <a:gd name="connsiteY19" fmla="*/ 591320 h 2274888"/>
                <a:gd name="connsiteX20" fmla="*/ 2087481 w 2279650"/>
                <a:gd name="connsiteY20" fmla="*/ 896396 h 2274888"/>
                <a:gd name="connsiteX21" fmla="*/ 2279650 w 2279650"/>
                <a:gd name="connsiteY21" fmla="*/ 1137444 h 2274888"/>
                <a:gd name="connsiteX22" fmla="*/ 2087481 w 2279650"/>
                <a:gd name="connsiteY22" fmla="*/ 1378492 h 2274888"/>
                <a:gd name="connsiteX23" fmla="*/ 1721984 w 2279650"/>
                <a:gd name="connsiteY23" fmla="*/ 1683568 h 2274888"/>
                <a:gd name="connsiteX24" fmla="*/ 1578799 w 2279650"/>
                <a:gd name="connsiteY24" fmla="*/ 1928382 h 2274888"/>
                <a:gd name="connsiteX25" fmla="*/ 1141709 w 2279650"/>
                <a:gd name="connsiteY25" fmla="*/ 2274888 h 2274888"/>
                <a:gd name="connsiteX26" fmla="*/ 700851 w 2279650"/>
                <a:gd name="connsiteY26" fmla="*/ 1928382 h 2274888"/>
                <a:gd name="connsiteX27" fmla="*/ 557667 w 2279650"/>
                <a:gd name="connsiteY27" fmla="*/ 1683568 h 2274888"/>
                <a:gd name="connsiteX28" fmla="*/ 195937 w 2279650"/>
                <a:gd name="connsiteY28" fmla="*/ 1378492 h 2274888"/>
                <a:gd name="connsiteX29" fmla="*/ 0 w 2279650"/>
                <a:gd name="connsiteY29" fmla="*/ 1137444 h 2274888"/>
                <a:gd name="connsiteX30" fmla="*/ 195937 w 2279650"/>
                <a:gd name="connsiteY30" fmla="*/ 896396 h 2274888"/>
                <a:gd name="connsiteX31" fmla="*/ 557667 w 2279650"/>
                <a:gd name="connsiteY31" fmla="*/ 591320 h 2274888"/>
                <a:gd name="connsiteX32" fmla="*/ 700851 w 2279650"/>
                <a:gd name="connsiteY32" fmla="*/ 350273 h 2274888"/>
                <a:gd name="connsiteX33" fmla="*/ 1141709 w 2279650"/>
                <a:gd name="connsiteY33" fmla="*/ 0 h 227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279650" h="2274888">
                  <a:moveTo>
                    <a:pt x="1141709" y="173038"/>
                  </a:moveTo>
                  <a:cubicBezTo>
                    <a:pt x="1039962" y="289822"/>
                    <a:pt x="957058" y="289822"/>
                    <a:pt x="813858" y="391536"/>
                  </a:cubicBezTo>
                  <a:cubicBezTo>
                    <a:pt x="670659" y="493251"/>
                    <a:pt x="648049" y="670310"/>
                    <a:pt x="648049" y="670310"/>
                  </a:cubicBezTo>
                  <a:cubicBezTo>
                    <a:pt x="648049" y="670310"/>
                    <a:pt x="455860" y="696681"/>
                    <a:pt x="354113" y="851136"/>
                  </a:cubicBezTo>
                  <a:cubicBezTo>
                    <a:pt x="256135" y="1001825"/>
                    <a:pt x="237293" y="1103540"/>
                    <a:pt x="161925" y="1137445"/>
                  </a:cubicBezTo>
                  <a:cubicBezTo>
                    <a:pt x="237293" y="1171350"/>
                    <a:pt x="256135" y="1273064"/>
                    <a:pt x="354113" y="1423753"/>
                  </a:cubicBezTo>
                  <a:cubicBezTo>
                    <a:pt x="455860" y="1578209"/>
                    <a:pt x="648049" y="1608346"/>
                    <a:pt x="648049" y="1608346"/>
                  </a:cubicBezTo>
                  <a:cubicBezTo>
                    <a:pt x="648049" y="1608346"/>
                    <a:pt x="670659" y="1781638"/>
                    <a:pt x="813858" y="1883353"/>
                  </a:cubicBezTo>
                  <a:cubicBezTo>
                    <a:pt x="957058" y="1988835"/>
                    <a:pt x="1039962" y="1988835"/>
                    <a:pt x="1141709" y="2101851"/>
                  </a:cubicBezTo>
                  <a:cubicBezTo>
                    <a:pt x="1243456" y="1988835"/>
                    <a:pt x="1326361" y="1988835"/>
                    <a:pt x="1469560" y="1883353"/>
                  </a:cubicBezTo>
                  <a:cubicBezTo>
                    <a:pt x="1612759" y="1781638"/>
                    <a:pt x="1635370" y="1608346"/>
                    <a:pt x="1635370" y="1608346"/>
                  </a:cubicBezTo>
                  <a:cubicBezTo>
                    <a:pt x="1635370" y="1608346"/>
                    <a:pt x="1823790" y="1578209"/>
                    <a:pt x="1925537" y="1423753"/>
                  </a:cubicBezTo>
                  <a:cubicBezTo>
                    <a:pt x="2027283" y="1273064"/>
                    <a:pt x="2046125" y="1171350"/>
                    <a:pt x="2117725" y="1137445"/>
                  </a:cubicBezTo>
                  <a:cubicBezTo>
                    <a:pt x="2046125" y="1103540"/>
                    <a:pt x="2027283" y="1001825"/>
                    <a:pt x="1925537" y="851136"/>
                  </a:cubicBezTo>
                  <a:cubicBezTo>
                    <a:pt x="1823790" y="696681"/>
                    <a:pt x="1635370" y="670310"/>
                    <a:pt x="1635370" y="670310"/>
                  </a:cubicBezTo>
                  <a:cubicBezTo>
                    <a:pt x="1635370" y="670310"/>
                    <a:pt x="1612759" y="493251"/>
                    <a:pt x="1469560" y="391536"/>
                  </a:cubicBezTo>
                  <a:cubicBezTo>
                    <a:pt x="1326361" y="289822"/>
                    <a:pt x="1243456" y="289822"/>
                    <a:pt x="1141709" y="173038"/>
                  </a:cubicBezTo>
                  <a:close/>
                  <a:moveTo>
                    <a:pt x="1141709" y="0"/>
                  </a:moveTo>
                  <a:cubicBezTo>
                    <a:pt x="1228373" y="180786"/>
                    <a:pt x="1439382" y="252347"/>
                    <a:pt x="1578799" y="350273"/>
                  </a:cubicBezTo>
                  <a:cubicBezTo>
                    <a:pt x="1718216" y="444432"/>
                    <a:pt x="1721984" y="591320"/>
                    <a:pt x="1721984" y="591320"/>
                  </a:cubicBezTo>
                  <a:cubicBezTo>
                    <a:pt x="1721984" y="591320"/>
                    <a:pt x="1929225" y="651582"/>
                    <a:pt x="2087481" y="896396"/>
                  </a:cubicBezTo>
                  <a:cubicBezTo>
                    <a:pt x="2241970" y="1141211"/>
                    <a:pt x="2189218" y="1114846"/>
                    <a:pt x="2279650" y="1137444"/>
                  </a:cubicBezTo>
                  <a:cubicBezTo>
                    <a:pt x="2189218" y="1160042"/>
                    <a:pt x="2241970" y="1133678"/>
                    <a:pt x="2087481" y="1378492"/>
                  </a:cubicBezTo>
                  <a:cubicBezTo>
                    <a:pt x="1929225" y="1623306"/>
                    <a:pt x="1721984" y="1683568"/>
                    <a:pt x="1721984" y="1683568"/>
                  </a:cubicBezTo>
                  <a:cubicBezTo>
                    <a:pt x="1721984" y="1683568"/>
                    <a:pt x="1718216" y="1830456"/>
                    <a:pt x="1578799" y="1928382"/>
                  </a:cubicBezTo>
                  <a:cubicBezTo>
                    <a:pt x="1439382" y="2022541"/>
                    <a:pt x="1228373" y="2094102"/>
                    <a:pt x="1141709" y="2274888"/>
                  </a:cubicBezTo>
                  <a:cubicBezTo>
                    <a:pt x="1051277" y="2094102"/>
                    <a:pt x="840268" y="2022541"/>
                    <a:pt x="700851" y="1928382"/>
                  </a:cubicBezTo>
                  <a:cubicBezTo>
                    <a:pt x="565203" y="1830456"/>
                    <a:pt x="557667" y="1683568"/>
                    <a:pt x="557667" y="1683568"/>
                  </a:cubicBezTo>
                  <a:cubicBezTo>
                    <a:pt x="557667" y="1683568"/>
                    <a:pt x="350426" y="1623306"/>
                    <a:pt x="195937" y="1378492"/>
                  </a:cubicBezTo>
                  <a:cubicBezTo>
                    <a:pt x="37680" y="1133678"/>
                    <a:pt x="94200" y="1160042"/>
                    <a:pt x="0" y="1137444"/>
                  </a:cubicBezTo>
                  <a:cubicBezTo>
                    <a:pt x="94200" y="1114846"/>
                    <a:pt x="37680" y="1141211"/>
                    <a:pt x="195937" y="896396"/>
                  </a:cubicBezTo>
                  <a:cubicBezTo>
                    <a:pt x="350426" y="651582"/>
                    <a:pt x="557667" y="591320"/>
                    <a:pt x="557667" y="591320"/>
                  </a:cubicBezTo>
                  <a:cubicBezTo>
                    <a:pt x="557667" y="591320"/>
                    <a:pt x="565203" y="444432"/>
                    <a:pt x="700851" y="350273"/>
                  </a:cubicBezTo>
                  <a:cubicBezTo>
                    <a:pt x="840268" y="252347"/>
                    <a:pt x="1051277" y="180786"/>
                    <a:pt x="1141709" y="0"/>
                  </a:cubicBezTo>
                  <a:close/>
                </a:path>
              </a:pathLst>
            </a:custGeom>
            <a:solidFill>
              <a:srgbClr val="004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" name="任意多边形 3"/>
            <p:cNvSpPr/>
            <p:nvPr/>
          </p:nvSpPr>
          <p:spPr bwMode="auto">
            <a:xfrm rot="5400000">
              <a:off x="5378091" y="3198774"/>
              <a:ext cx="1292841" cy="1285374"/>
            </a:xfrm>
            <a:custGeom>
              <a:avLst/>
              <a:gdLst>
                <a:gd name="connsiteX0" fmla="*/ 696806 w 1819275"/>
                <a:gd name="connsiteY0" fmla="*/ 1179512 h 1804988"/>
                <a:gd name="connsiteX1" fmla="*/ 794746 w 1819275"/>
                <a:gd name="connsiteY1" fmla="*/ 1277492 h 1804988"/>
                <a:gd name="connsiteX2" fmla="*/ 911522 w 1819275"/>
                <a:gd name="connsiteY2" fmla="*/ 1367935 h 1804988"/>
                <a:gd name="connsiteX3" fmla="*/ 1024530 w 1819275"/>
                <a:gd name="connsiteY3" fmla="*/ 1277492 h 1804988"/>
                <a:gd name="connsiteX4" fmla="*/ 1122471 w 1819275"/>
                <a:gd name="connsiteY4" fmla="*/ 1179512 h 1804988"/>
                <a:gd name="connsiteX5" fmla="*/ 1243013 w 1819275"/>
                <a:gd name="connsiteY5" fmla="*/ 1288798 h 1804988"/>
                <a:gd name="connsiteX6" fmla="*/ 1175208 w 1819275"/>
                <a:gd name="connsiteY6" fmla="*/ 1431999 h 1804988"/>
                <a:gd name="connsiteX7" fmla="*/ 1039598 w 1819275"/>
                <a:gd name="connsiteY7" fmla="*/ 1435767 h 1804988"/>
                <a:gd name="connsiteX8" fmla="*/ 1084801 w 1819275"/>
                <a:gd name="connsiteY8" fmla="*/ 1416925 h 1804988"/>
                <a:gd name="connsiteX9" fmla="*/ 1032064 w 1819275"/>
                <a:gd name="connsiteY9" fmla="*/ 1409388 h 1804988"/>
                <a:gd name="connsiteX10" fmla="*/ 1050899 w 1819275"/>
                <a:gd name="connsiteY10" fmla="*/ 1480989 h 1804988"/>
                <a:gd name="connsiteX11" fmla="*/ 911522 w 1819275"/>
                <a:gd name="connsiteY11" fmla="*/ 1582737 h 1804988"/>
                <a:gd name="connsiteX12" fmla="*/ 768378 w 1819275"/>
                <a:gd name="connsiteY12" fmla="*/ 1480989 h 1804988"/>
                <a:gd name="connsiteX13" fmla="*/ 787213 w 1819275"/>
                <a:gd name="connsiteY13" fmla="*/ 1409388 h 1804988"/>
                <a:gd name="connsiteX14" fmla="*/ 734475 w 1819275"/>
                <a:gd name="connsiteY14" fmla="*/ 1416925 h 1804988"/>
                <a:gd name="connsiteX15" fmla="*/ 779679 w 1819275"/>
                <a:gd name="connsiteY15" fmla="*/ 1435767 h 1804988"/>
                <a:gd name="connsiteX16" fmla="*/ 644068 w 1819275"/>
                <a:gd name="connsiteY16" fmla="*/ 1431999 h 1804988"/>
                <a:gd name="connsiteX17" fmla="*/ 576263 w 1819275"/>
                <a:gd name="connsiteY17" fmla="*/ 1288798 h 1804988"/>
                <a:gd name="connsiteX18" fmla="*/ 696806 w 1819275"/>
                <a:gd name="connsiteY18" fmla="*/ 1179512 h 1804988"/>
                <a:gd name="connsiteX19" fmla="*/ 765493 w 1819275"/>
                <a:gd name="connsiteY19" fmla="*/ 1081087 h 1804988"/>
                <a:gd name="connsiteX20" fmla="*/ 912314 w 1819275"/>
                <a:gd name="connsiteY20" fmla="*/ 1118757 h 1804988"/>
                <a:gd name="connsiteX21" fmla="*/ 1055371 w 1819275"/>
                <a:gd name="connsiteY21" fmla="*/ 1081087 h 1804988"/>
                <a:gd name="connsiteX22" fmla="*/ 991372 w 1819275"/>
                <a:gd name="connsiteY22" fmla="*/ 1246833 h 1804988"/>
                <a:gd name="connsiteX23" fmla="*/ 912314 w 1819275"/>
                <a:gd name="connsiteY23" fmla="*/ 1303337 h 1804988"/>
                <a:gd name="connsiteX24" fmla="*/ 833257 w 1819275"/>
                <a:gd name="connsiteY24" fmla="*/ 1246833 h 1804988"/>
                <a:gd name="connsiteX25" fmla="*/ 765493 w 1819275"/>
                <a:gd name="connsiteY25" fmla="*/ 1081087 h 1804988"/>
                <a:gd name="connsiteX26" fmla="*/ 1122363 w 1819275"/>
                <a:gd name="connsiteY26" fmla="*/ 1069975 h 1804988"/>
                <a:gd name="connsiteX27" fmla="*/ 1220391 w 1819275"/>
                <a:gd name="connsiteY27" fmla="*/ 1085031 h 1804988"/>
                <a:gd name="connsiteX28" fmla="*/ 1325960 w 1819275"/>
                <a:gd name="connsiteY28" fmla="*/ 1303338 h 1804988"/>
                <a:gd name="connsiteX29" fmla="*/ 1126133 w 1819275"/>
                <a:gd name="connsiteY29" fmla="*/ 1164073 h 1804988"/>
                <a:gd name="connsiteX30" fmla="*/ 1122363 w 1819275"/>
                <a:gd name="connsiteY30" fmla="*/ 1069975 h 1804988"/>
                <a:gd name="connsiteX31" fmla="*/ 696914 w 1819275"/>
                <a:gd name="connsiteY31" fmla="*/ 1069975 h 1804988"/>
                <a:gd name="connsiteX32" fmla="*/ 693144 w 1819275"/>
                <a:gd name="connsiteY32" fmla="*/ 1164073 h 1804988"/>
                <a:gd name="connsiteX33" fmla="*/ 493317 w 1819275"/>
                <a:gd name="connsiteY33" fmla="*/ 1303338 h 1804988"/>
                <a:gd name="connsiteX34" fmla="*/ 598886 w 1819275"/>
                <a:gd name="connsiteY34" fmla="*/ 1085031 h 1804988"/>
                <a:gd name="connsiteX35" fmla="*/ 696914 w 1819275"/>
                <a:gd name="connsiteY35" fmla="*/ 1069975 h 1804988"/>
                <a:gd name="connsiteX36" fmla="*/ 1164680 w 1819275"/>
                <a:gd name="connsiteY36" fmla="*/ 754062 h 1804988"/>
                <a:gd name="connsiteX37" fmla="*/ 1255245 w 1819275"/>
                <a:gd name="connsiteY37" fmla="*/ 825610 h 1804988"/>
                <a:gd name="connsiteX38" fmla="*/ 1338264 w 1819275"/>
                <a:gd name="connsiteY38" fmla="*/ 897159 h 1804988"/>
                <a:gd name="connsiteX39" fmla="*/ 1255245 w 1819275"/>
                <a:gd name="connsiteY39" fmla="*/ 964941 h 1804988"/>
                <a:gd name="connsiteX40" fmla="*/ 1108076 w 1819275"/>
                <a:gd name="connsiteY40" fmla="*/ 1025192 h 1804988"/>
                <a:gd name="connsiteX41" fmla="*/ 1157132 w 1819275"/>
                <a:gd name="connsiteY41" fmla="*/ 897159 h 1804988"/>
                <a:gd name="connsiteX42" fmla="*/ 1108076 w 1819275"/>
                <a:gd name="connsiteY42" fmla="*/ 765359 h 1804988"/>
                <a:gd name="connsiteX43" fmla="*/ 1164680 w 1819275"/>
                <a:gd name="connsiteY43" fmla="*/ 754062 h 1804988"/>
                <a:gd name="connsiteX44" fmla="*/ 655945 w 1819275"/>
                <a:gd name="connsiteY44" fmla="*/ 754062 h 1804988"/>
                <a:gd name="connsiteX45" fmla="*/ 712788 w 1819275"/>
                <a:gd name="connsiteY45" fmla="*/ 765359 h 1804988"/>
                <a:gd name="connsiteX46" fmla="*/ 667314 w 1819275"/>
                <a:gd name="connsiteY46" fmla="*/ 897159 h 1804988"/>
                <a:gd name="connsiteX47" fmla="*/ 712788 w 1819275"/>
                <a:gd name="connsiteY47" fmla="*/ 1025192 h 1804988"/>
                <a:gd name="connsiteX48" fmla="*/ 564997 w 1819275"/>
                <a:gd name="connsiteY48" fmla="*/ 964941 h 1804988"/>
                <a:gd name="connsiteX49" fmla="*/ 477838 w 1819275"/>
                <a:gd name="connsiteY49" fmla="*/ 897159 h 1804988"/>
                <a:gd name="connsiteX50" fmla="*/ 564997 w 1819275"/>
                <a:gd name="connsiteY50" fmla="*/ 825610 h 1804988"/>
                <a:gd name="connsiteX51" fmla="*/ 655945 w 1819275"/>
                <a:gd name="connsiteY51" fmla="*/ 754062 h 1804988"/>
                <a:gd name="connsiteX52" fmla="*/ 908051 w 1819275"/>
                <a:gd name="connsiteY52" fmla="*/ 715962 h 1804988"/>
                <a:gd name="connsiteX53" fmla="*/ 1089026 w 1819275"/>
                <a:gd name="connsiteY53" fmla="*/ 896937 h 1804988"/>
                <a:gd name="connsiteX54" fmla="*/ 908051 w 1819275"/>
                <a:gd name="connsiteY54" fmla="*/ 1077912 h 1804988"/>
                <a:gd name="connsiteX55" fmla="*/ 727076 w 1819275"/>
                <a:gd name="connsiteY55" fmla="*/ 896937 h 1804988"/>
                <a:gd name="connsiteX56" fmla="*/ 908051 w 1819275"/>
                <a:gd name="connsiteY56" fmla="*/ 715962 h 1804988"/>
                <a:gd name="connsiteX57" fmla="*/ 1329427 w 1819275"/>
                <a:gd name="connsiteY57" fmla="*/ 588962 h 1804988"/>
                <a:gd name="connsiteX58" fmla="*/ 1480390 w 1819275"/>
                <a:gd name="connsiteY58" fmla="*/ 664129 h 1804988"/>
                <a:gd name="connsiteX59" fmla="*/ 1469068 w 1819275"/>
                <a:gd name="connsiteY59" fmla="*/ 765605 h 1804988"/>
                <a:gd name="connsiteX60" fmla="*/ 1472842 w 1819275"/>
                <a:gd name="connsiteY60" fmla="*/ 720505 h 1804988"/>
                <a:gd name="connsiteX61" fmla="*/ 1435101 w 1819275"/>
                <a:gd name="connsiteY61" fmla="*/ 743055 h 1804988"/>
                <a:gd name="connsiteX62" fmla="*/ 1518130 w 1819275"/>
                <a:gd name="connsiteY62" fmla="*/ 761847 h 1804988"/>
                <a:gd name="connsiteX63" fmla="*/ 1635126 w 1819275"/>
                <a:gd name="connsiteY63" fmla="*/ 897148 h 1804988"/>
                <a:gd name="connsiteX64" fmla="*/ 1518130 w 1819275"/>
                <a:gd name="connsiteY64" fmla="*/ 1032449 h 1804988"/>
                <a:gd name="connsiteX65" fmla="*/ 1435101 w 1819275"/>
                <a:gd name="connsiteY65" fmla="*/ 1047482 h 1804988"/>
                <a:gd name="connsiteX66" fmla="*/ 1472842 w 1819275"/>
                <a:gd name="connsiteY66" fmla="*/ 1073791 h 1804988"/>
                <a:gd name="connsiteX67" fmla="*/ 1469068 w 1819275"/>
                <a:gd name="connsiteY67" fmla="*/ 1024932 h 1804988"/>
                <a:gd name="connsiteX68" fmla="*/ 1480390 w 1819275"/>
                <a:gd name="connsiteY68" fmla="*/ 1126408 h 1804988"/>
                <a:gd name="connsiteX69" fmla="*/ 1325653 w 1819275"/>
                <a:gd name="connsiteY69" fmla="*/ 1201575 h 1804988"/>
                <a:gd name="connsiteX70" fmla="*/ 1235076 w 1819275"/>
                <a:gd name="connsiteY70" fmla="*/ 1081307 h 1804988"/>
                <a:gd name="connsiteX71" fmla="*/ 1303009 w 1819275"/>
                <a:gd name="connsiteY71" fmla="*/ 1006140 h 1804988"/>
                <a:gd name="connsiteX72" fmla="*/ 1408683 w 1819275"/>
                <a:gd name="connsiteY72" fmla="*/ 897148 h 1804988"/>
                <a:gd name="connsiteX73" fmla="*/ 1303009 w 1819275"/>
                <a:gd name="connsiteY73" fmla="*/ 788155 h 1804988"/>
                <a:gd name="connsiteX74" fmla="*/ 1235076 w 1819275"/>
                <a:gd name="connsiteY74" fmla="*/ 712988 h 1804988"/>
                <a:gd name="connsiteX75" fmla="*/ 1325653 w 1819275"/>
                <a:gd name="connsiteY75" fmla="*/ 592720 h 1804988"/>
                <a:gd name="connsiteX76" fmla="*/ 1329427 w 1819275"/>
                <a:gd name="connsiteY76" fmla="*/ 588962 h 1804988"/>
                <a:gd name="connsiteX77" fmla="*/ 490312 w 1819275"/>
                <a:gd name="connsiteY77" fmla="*/ 588962 h 1804988"/>
                <a:gd name="connsiteX78" fmla="*/ 494092 w 1819275"/>
                <a:gd name="connsiteY78" fmla="*/ 592720 h 1804988"/>
                <a:gd name="connsiteX79" fmla="*/ 581026 w 1819275"/>
                <a:gd name="connsiteY79" fmla="*/ 712988 h 1804988"/>
                <a:gd name="connsiteX80" fmla="*/ 516770 w 1819275"/>
                <a:gd name="connsiteY80" fmla="*/ 788155 h 1804988"/>
                <a:gd name="connsiteX81" fmla="*/ 410937 w 1819275"/>
                <a:gd name="connsiteY81" fmla="*/ 897148 h 1804988"/>
                <a:gd name="connsiteX82" fmla="*/ 516770 w 1819275"/>
                <a:gd name="connsiteY82" fmla="*/ 1006140 h 1804988"/>
                <a:gd name="connsiteX83" fmla="*/ 581026 w 1819275"/>
                <a:gd name="connsiteY83" fmla="*/ 1081307 h 1804988"/>
                <a:gd name="connsiteX84" fmla="*/ 494092 w 1819275"/>
                <a:gd name="connsiteY84" fmla="*/ 1201575 h 1804988"/>
                <a:gd name="connsiteX85" fmla="*/ 339121 w 1819275"/>
                <a:gd name="connsiteY85" fmla="*/ 1126408 h 1804988"/>
                <a:gd name="connsiteX86" fmla="*/ 350461 w 1819275"/>
                <a:gd name="connsiteY86" fmla="*/ 1024932 h 1804988"/>
                <a:gd name="connsiteX87" fmla="*/ 346681 w 1819275"/>
                <a:gd name="connsiteY87" fmla="*/ 1073791 h 1804988"/>
                <a:gd name="connsiteX88" fmla="*/ 384478 w 1819275"/>
                <a:gd name="connsiteY88" fmla="*/ 1047482 h 1804988"/>
                <a:gd name="connsiteX89" fmla="*/ 301324 w 1819275"/>
                <a:gd name="connsiteY89" fmla="*/ 1032449 h 1804988"/>
                <a:gd name="connsiteX90" fmla="*/ 184151 w 1819275"/>
                <a:gd name="connsiteY90" fmla="*/ 897148 h 1804988"/>
                <a:gd name="connsiteX91" fmla="*/ 301324 w 1819275"/>
                <a:gd name="connsiteY91" fmla="*/ 761847 h 1804988"/>
                <a:gd name="connsiteX92" fmla="*/ 384478 w 1819275"/>
                <a:gd name="connsiteY92" fmla="*/ 743055 h 1804988"/>
                <a:gd name="connsiteX93" fmla="*/ 346681 w 1819275"/>
                <a:gd name="connsiteY93" fmla="*/ 720505 h 1804988"/>
                <a:gd name="connsiteX94" fmla="*/ 350461 w 1819275"/>
                <a:gd name="connsiteY94" fmla="*/ 765605 h 1804988"/>
                <a:gd name="connsiteX95" fmla="*/ 339121 w 1819275"/>
                <a:gd name="connsiteY95" fmla="*/ 664129 h 1804988"/>
                <a:gd name="connsiteX96" fmla="*/ 490312 w 1819275"/>
                <a:gd name="connsiteY96" fmla="*/ 588962 h 1804988"/>
                <a:gd name="connsiteX97" fmla="*/ 1325960 w 1819275"/>
                <a:gd name="connsiteY97" fmla="*/ 498475 h 1804988"/>
                <a:gd name="connsiteX98" fmla="*/ 1220391 w 1819275"/>
                <a:gd name="connsiteY98" fmla="*/ 716782 h 1804988"/>
                <a:gd name="connsiteX99" fmla="*/ 1122363 w 1819275"/>
                <a:gd name="connsiteY99" fmla="*/ 731838 h 1804988"/>
                <a:gd name="connsiteX100" fmla="*/ 1126133 w 1819275"/>
                <a:gd name="connsiteY100" fmla="*/ 637740 h 1804988"/>
                <a:gd name="connsiteX101" fmla="*/ 1325960 w 1819275"/>
                <a:gd name="connsiteY101" fmla="*/ 498475 h 1804988"/>
                <a:gd name="connsiteX102" fmla="*/ 912314 w 1819275"/>
                <a:gd name="connsiteY102" fmla="*/ 498475 h 1804988"/>
                <a:gd name="connsiteX103" fmla="*/ 991372 w 1819275"/>
                <a:gd name="connsiteY103" fmla="*/ 554979 h 1804988"/>
                <a:gd name="connsiteX104" fmla="*/ 1055371 w 1819275"/>
                <a:gd name="connsiteY104" fmla="*/ 720725 h 1804988"/>
                <a:gd name="connsiteX105" fmla="*/ 912314 w 1819275"/>
                <a:gd name="connsiteY105" fmla="*/ 683056 h 1804988"/>
                <a:gd name="connsiteX106" fmla="*/ 765493 w 1819275"/>
                <a:gd name="connsiteY106" fmla="*/ 720725 h 1804988"/>
                <a:gd name="connsiteX107" fmla="*/ 833257 w 1819275"/>
                <a:gd name="connsiteY107" fmla="*/ 554979 h 1804988"/>
                <a:gd name="connsiteX108" fmla="*/ 912314 w 1819275"/>
                <a:gd name="connsiteY108" fmla="*/ 498475 h 1804988"/>
                <a:gd name="connsiteX109" fmla="*/ 493317 w 1819275"/>
                <a:gd name="connsiteY109" fmla="*/ 498475 h 1804988"/>
                <a:gd name="connsiteX110" fmla="*/ 693144 w 1819275"/>
                <a:gd name="connsiteY110" fmla="*/ 637740 h 1804988"/>
                <a:gd name="connsiteX111" fmla="*/ 696914 w 1819275"/>
                <a:gd name="connsiteY111" fmla="*/ 731838 h 1804988"/>
                <a:gd name="connsiteX112" fmla="*/ 598886 w 1819275"/>
                <a:gd name="connsiteY112" fmla="*/ 716782 h 1804988"/>
                <a:gd name="connsiteX113" fmla="*/ 493317 w 1819275"/>
                <a:gd name="connsiteY113" fmla="*/ 498475 h 1804988"/>
                <a:gd name="connsiteX114" fmla="*/ 911522 w 1819275"/>
                <a:gd name="connsiteY114" fmla="*/ 222250 h 1804988"/>
                <a:gd name="connsiteX115" fmla="*/ 1050899 w 1819275"/>
                <a:gd name="connsiteY115" fmla="*/ 320230 h 1804988"/>
                <a:gd name="connsiteX116" fmla="*/ 1032064 w 1819275"/>
                <a:gd name="connsiteY116" fmla="*/ 391831 h 1804988"/>
                <a:gd name="connsiteX117" fmla="*/ 1084801 w 1819275"/>
                <a:gd name="connsiteY117" fmla="*/ 384294 h 1804988"/>
                <a:gd name="connsiteX118" fmla="*/ 1039598 w 1819275"/>
                <a:gd name="connsiteY118" fmla="*/ 365452 h 1804988"/>
                <a:gd name="connsiteX119" fmla="*/ 1175208 w 1819275"/>
                <a:gd name="connsiteY119" fmla="*/ 369220 h 1804988"/>
                <a:gd name="connsiteX120" fmla="*/ 1243013 w 1819275"/>
                <a:gd name="connsiteY120" fmla="*/ 512421 h 1804988"/>
                <a:gd name="connsiteX121" fmla="*/ 1122471 w 1819275"/>
                <a:gd name="connsiteY121" fmla="*/ 625475 h 1804988"/>
                <a:gd name="connsiteX122" fmla="*/ 1024530 w 1819275"/>
                <a:gd name="connsiteY122" fmla="*/ 523727 h 1804988"/>
                <a:gd name="connsiteX123" fmla="*/ 911522 w 1819275"/>
                <a:gd name="connsiteY123" fmla="*/ 433284 h 1804988"/>
                <a:gd name="connsiteX124" fmla="*/ 794746 w 1819275"/>
                <a:gd name="connsiteY124" fmla="*/ 523727 h 1804988"/>
                <a:gd name="connsiteX125" fmla="*/ 696806 w 1819275"/>
                <a:gd name="connsiteY125" fmla="*/ 625475 h 1804988"/>
                <a:gd name="connsiteX126" fmla="*/ 576263 w 1819275"/>
                <a:gd name="connsiteY126" fmla="*/ 512421 h 1804988"/>
                <a:gd name="connsiteX127" fmla="*/ 644068 w 1819275"/>
                <a:gd name="connsiteY127" fmla="*/ 369220 h 1804988"/>
                <a:gd name="connsiteX128" fmla="*/ 779679 w 1819275"/>
                <a:gd name="connsiteY128" fmla="*/ 365452 h 1804988"/>
                <a:gd name="connsiteX129" fmla="*/ 734475 w 1819275"/>
                <a:gd name="connsiteY129" fmla="*/ 384294 h 1804988"/>
                <a:gd name="connsiteX130" fmla="*/ 787213 w 1819275"/>
                <a:gd name="connsiteY130" fmla="*/ 391831 h 1804988"/>
                <a:gd name="connsiteX131" fmla="*/ 768378 w 1819275"/>
                <a:gd name="connsiteY131" fmla="*/ 320230 h 1804988"/>
                <a:gd name="connsiteX132" fmla="*/ 911522 w 1819275"/>
                <a:gd name="connsiteY132" fmla="*/ 222250 h 1804988"/>
                <a:gd name="connsiteX133" fmla="*/ 907753 w 1819275"/>
                <a:gd name="connsiteY133" fmla="*/ 185737 h 1804988"/>
                <a:gd name="connsiteX134" fmla="*/ 741881 w 1819275"/>
                <a:gd name="connsiteY134" fmla="*/ 294895 h 1804988"/>
                <a:gd name="connsiteX135" fmla="*/ 523231 w 1819275"/>
                <a:gd name="connsiteY135" fmla="*/ 490625 h 1804988"/>
                <a:gd name="connsiteX136" fmla="*/ 474223 w 1819275"/>
                <a:gd name="connsiteY136" fmla="*/ 498153 h 1804988"/>
                <a:gd name="connsiteX137" fmla="*/ 470453 w 1819275"/>
                <a:gd name="connsiteY137" fmla="*/ 539558 h 1804988"/>
                <a:gd name="connsiteX138" fmla="*/ 259342 w 1819275"/>
                <a:gd name="connsiteY138" fmla="*/ 742816 h 1804988"/>
                <a:gd name="connsiteX139" fmla="*/ 134938 w 1819275"/>
                <a:gd name="connsiteY139" fmla="*/ 900906 h 1804988"/>
                <a:gd name="connsiteX140" fmla="*/ 259342 w 1819275"/>
                <a:gd name="connsiteY140" fmla="*/ 1058996 h 1804988"/>
                <a:gd name="connsiteX141" fmla="*/ 470453 w 1819275"/>
                <a:gd name="connsiteY141" fmla="*/ 1262255 h 1804988"/>
                <a:gd name="connsiteX142" fmla="*/ 474223 w 1819275"/>
                <a:gd name="connsiteY142" fmla="*/ 1303659 h 1804988"/>
                <a:gd name="connsiteX143" fmla="*/ 523231 w 1819275"/>
                <a:gd name="connsiteY143" fmla="*/ 1311187 h 1804988"/>
                <a:gd name="connsiteX144" fmla="*/ 741881 w 1819275"/>
                <a:gd name="connsiteY144" fmla="*/ 1510682 h 1804988"/>
                <a:gd name="connsiteX145" fmla="*/ 907753 w 1819275"/>
                <a:gd name="connsiteY145" fmla="*/ 1616075 h 1804988"/>
                <a:gd name="connsiteX146" fmla="*/ 1077396 w 1819275"/>
                <a:gd name="connsiteY146" fmla="*/ 1510682 h 1804988"/>
                <a:gd name="connsiteX147" fmla="*/ 1296046 w 1819275"/>
                <a:gd name="connsiteY147" fmla="*/ 1311187 h 1804988"/>
                <a:gd name="connsiteX148" fmla="*/ 1345053 w 1819275"/>
                <a:gd name="connsiteY148" fmla="*/ 1303659 h 1804988"/>
                <a:gd name="connsiteX149" fmla="*/ 1348823 w 1819275"/>
                <a:gd name="connsiteY149" fmla="*/ 1262255 h 1804988"/>
                <a:gd name="connsiteX150" fmla="*/ 1559934 w 1819275"/>
                <a:gd name="connsiteY150" fmla="*/ 1058996 h 1804988"/>
                <a:gd name="connsiteX151" fmla="*/ 1684338 w 1819275"/>
                <a:gd name="connsiteY151" fmla="*/ 900906 h 1804988"/>
                <a:gd name="connsiteX152" fmla="*/ 1559934 w 1819275"/>
                <a:gd name="connsiteY152" fmla="*/ 742816 h 1804988"/>
                <a:gd name="connsiteX153" fmla="*/ 1348823 w 1819275"/>
                <a:gd name="connsiteY153" fmla="*/ 539558 h 1804988"/>
                <a:gd name="connsiteX154" fmla="*/ 1345053 w 1819275"/>
                <a:gd name="connsiteY154" fmla="*/ 498153 h 1804988"/>
                <a:gd name="connsiteX155" fmla="*/ 1296046 w 1819275"/>
                <a:gd name="connsiteY155" fmla="*/ 490625 h 1804988"/>
                <a:gd name="connsiteX156" fmla="*/ 1077396 w 1819275"/>
                <a:gd name="connsiteY156" fmla="*/ 294895 h 1804988"/>
                <a:gd name="connsiteX157" fmla="*/ 907753 w 1819275"/>
                <a:gd name="connsiteY157" fmla="*/ 185737 h 1804988"/>
                <a:gd name="connsiteX158" fmla="*/ 907754 w 1819275"/>
                <a:gd name="connsiteY158" fmla="*/ 0 h 1804988"/>
                <a:gd name="connsiteX159" fmla="*/ 1073485 w 1819275"/>
                <a:gd name="connsiteY159" fmla="*/ 120584 h 1804988"/>
                <a:gd name="connsiteX160" fmla="*/ 1303249 w 1819275"/>
                <a:gd name="connsiteY160" fmla="*/ 290155 h 1804988"/>
                <a:gd name="connsiteX161" fmla="*/ 1352215 w 1819275"/>
                <a:gd name="connsiteY161" fmla="*/ 478567 h 1804988"/>
                <a:gd name="connsiteX162" fmla="*/ 1646011 w 1819275"/>
                <a:gd name="connsiteY162" fmla="*/ 636833 h 1804988"/>
                <a:gd name="connsiteX163" fmla="*/ 1819275 w 1819275"/>
                <a:gd name="connsiteY163" fmla="*/ 900610 h 1804988"/>
                <a:gd name="connsiteX164" fmla="*/ 1646011 w 1819275"/>
                <a:gd name="connsiteY164" fmla="*/ 1164387 h 1804988"/>
                <a:gd name="connsiteX165" fmla="*/ 1352215 w 1819275"/>
                <a:gd name="connsiteY165" fmla="*/ 1322653 h 1804988"/>
                <a:gd name="connsiteX166" fmla="*/ 1303249 w 1819275"/>
                <a:gd name="connsiteY166" fmla="*/ 1511065 h 1804988"/>
                <a:gd name="connsiteX167" fmla="*/ 1073485 w 1819275"/>
                <a:gd name="connsiteY167" fmla="*/ 1680636 h 1804988"/>
                <a:gd name="connsiteX168" fmla="*/ 907754 w 1819275"/>
                <a:gd name="connsiteY168" fmla="*/ 1804988 h 1804988"/>
                <a:gd name="connsiteX169" fmla="*/ 745790 w 1819275"/>
                <a:gd name="connsiteY169" fmla="*/ 1680636 h 1804988"/>
                <a:gd name="connsiteX170" fmla="*/ 512260 w 1819275"/>
                <a:gd name="connsiteY170" fmla="*/ 1511065 h 1804988"/>
                <a:gd name="connsiteX171" fmla="*/ 467060 w 1819275"/>
                <a:gd name="connsiteY171" fmla="*/ 1322653 h 1804988"/>
                <a:gd name="connsiteX172" fmla="*/ 169498 w 1819275"/>
                <a:gd name="connsiteY172" fmla="*/ 1164387 h 1804988"/>
                <a:gd name="connsiteX173" fmla="*/ 0 w 1819275"/>
                <a:gd name="connsiteY173" fmla="*/ 900610 h 1804988"/>
                <a:gd name="connsiteX174" fmla="*/ 169498 w 1819275"/>
                <a:gd name="connsiteY174" fmla="*/ 636833 h 1804988"/>
                <a:gd name="connsiteX175" fmla="*/ 467060 w 1819275"/>
                <a:gd name="connsiteY175" fmla="*/ 478567 h 1804988"/>
                <a:gd name="connsiteX176" fmla="*/ 512260 w 1819275"/>
                <a:gd name="connsiteY176" fmla="*/ 290155 h 1804988"/>
                <a:gd name="connsiteX177" fmla="*/ 745790 w 1819275"/>
                <a:gd name="connsiteY177" fmla="*/ 120584 h 1804988"/>
                <a:gd name="connsiteX178" fmla="*/ 907754 w 1819275"/>
                <a:gd name="connsiteY178" fmla="*/ 0 h 1804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</a:cxnLst>
              <a:rect l="l" t="t" r="r" b="b"/>
              <a:pathLst>
                <a:path w="1819275" h="1804988">
                  <a:moveTo>
                    <a:pt x="696806" y="1179512"/>
                  </a:moveTo>
                  <a:cubicBezTo>
                    <a:pt x="696806" y="1179512"/>
                    <a:pt x="715640" y="1251113"/>
                    <a:pt x="794746" y="1277492"/>
                  </a:cubicBezTo>
                  <a:cubicBezTo>
                    <a:pt x="794746" y="1277492"/>
                    <a:pt x="843717" y="1367935"/>
                    <a:pt x="911522" y="1367935"/>
                  </a:cubicBezTo>
                  <a:cubicBezTo>
                    <a:pt x="975560" y="1367935"/>
                    <a:pt x="1024530" y="1277492"/>
                    <a:pt x="1024530" y="1277492"/>
                  </a:cubicBezTo>
                  <a:cubicBezTo>
                    <a:pt x="1107403" y="1251113"/>
                    <a:pt x="1122471" y="1179512"/>
                    <a:pt x="1122471" y="1179512"/>
                  </a:cubicBezTo>
                  <a:cubicBezTo>
                    <a:pt x="1122471" y="1179512"/>
                    <a:pt x="1201577" y="1258650"/>
                    <a:pt x="1243013" y="1288798"/>
                  </a:cubicBezTo>
                  <a:cubicBezTo>
                    <a:pt x="1243013" y="1288798"/>
                    <a:pt x="1239246" y="1375472"/>
                    <a:pt x="1175208" y="1431999"/>
                  </a:cubicBezTo>
                  <a:cubicBezTo>
                    <a:pt x="1111170" y="1488526"/>
                    <a:pt x="1043365" y="1477220"/>
                    <a:pt x="1039598" y="1435767"/>
                  </a:cubicBezTo>
                  <a:cubicBezTo>
                    <a:pt x="1039598" y="1394314"/>
                    <a:pt x="1084801" y="1416925"/>
                    <a:pt x="1084801" y="1416925"/>
                  </a:cubicBezTo>
                  <a:cubicBezTo>
                    <a:pt x="1084801" y="1416925"/>
                    <a:pt x="1047132" y="1379241"/>
                    <a:pt x="1032064" y="1409388"/>
                  </a:cubicBezTo>
                  <a:cubicBezTo>
                    <a:pt x="1016996" y="1443304"/>
                    <a:pt x="1039598" y="1469683"/>
                    <a:pt x="1050899" y="1480989"/>
                  </a:cubicBezTo>
                  <a:cubicBezTo>
                    <a:pt x="1050899" y="1480989"/>
                    <a:pt x="1005695" y="1582737"/>
                    <a:pt x="911522" y="1582737"/>
                  </a:cubicBezTo>
                  <a:cubicBezTo>
                    <a:pt x="813581" y="1582737"/>
                    <a:pt x="768378" y="1480989"/>
                    <a:pt x="768378" y="1480989"/>
                  </a:cubicBezTo>
                  <a:cubicBezTo>
                    <a:pt x="779679" y="1469683"/>
                    <a:pt x="802280" y="1443304"/>
                    <a:pt x="787213" y="1409388"/>
                  </a:cubicBezTo>
                  <a:cubicBezTo>
                    <a:pt x="772145" y="1379241"/>
                    <a:pt x="734475" y="1416925"/>
                    <a:pt x="734475" y="1416925"/>
                  </a:cubicBezTo>
                  <a:cubicBezTo>
                    <a:pt x="734475" y="1416925"/>
                    <a:pt x="779679" y="1394314"/>
                    <a:pt x="779679" y="1435767"/>
                  </a:cubicBezTo>
                  <a:cubicBezTo>
                    <a:pt x="775912" y="1477220"/>
                    <a:pt x="708107" y="1488526"/>
                    <a:pt x="644068" y="1431999"/>
                  </a:cubicBezTo>
                  <a:cubicBezTo>
                    <a:pt x="580030" y="1375472"/>
                    <a:pt x="576263" y="1288798"/>
                    <a:pt x="576263" y="1288798"/>
                  </a:cubicBezTo>
                  <a:cubicBezTo>
                    <a:pt x="617700" y="1258650"/>
                    <a:pt x="696806" y="1179512"/>
                    <a:pt x="696806" y="1179512"/>
                  </a:cubicBezTo>
                  <a:close/>
                  <a:moveTo>
                    <a:pt x="765493" y="1081087"/>
                  </a:moveTo>
                  <a:cubicBezTo>
                    <a:pt x="765493" y="1081087"/>
                    <a:pt x="833257" y="1118757"/>
                    <a:pt x="912314" y="1118757"/>
                  </a:cubicBezTo>
                  <a:cubicBezTo>
                    <a:pt x="987607" y="1118757"/>
                    <a:pt x="1055371" y="1081087"/>
                    <a:pt x="1055371" y="1081087"/>
                  </a:cubicBezTo>
                  <a:cubicBezTo>
                    <a:pt x="1108076" y="1209163"/>
                    <a:pt x="991372" y="1246833"/>
                    <a:pt x="991372" y="1246833"/>
                  </a:cubicBezTo>
                  <a:cubicBezTo>
                    <a:pt x="991372" y="1246833"/>
                    <a:pt x="968784" y="1303337"/>
                    <a:pt x="912314" y="1303337"/>
                  </a:cubicBezTo>
                  <a:cubicBezTo>
                    <a:pt x="852080" y="1303337"/>
                    <a:pt x="833257" y="1246833"/>
                    <a:pt x="833257" y="1246833"/>
                  </a:cubicBezTo>
                  <a:cubicBezTo>
                    <a:pt x="833257" y="1246833"/>
                    <a:pt x="712788" y="1209163"/>
                    <a:pt x="765493" y="1081087"/>
                  </a:cubicBezTo>
                  <a:close/>
                  <a:moveTo>
                    <a:pt x="1122363" y="1069975"/>
                  </a:moveTo>
                  <a:cubicBezTo>
                    <a:pt x="1156296" y="1081267"/>
                    <a:pt x="1220391" y="1085031"/>
                    <a:pt x="1220391" y="1085031"/>
                  </a:cubicBezTo>
                  <a:cubicBezTo>
                    <a:pt x="1333501" y="1216768"/>
                    <a:pt x="1325960" y="1303338"/>
                    <a:pt x="1325960" y="1303338"/>
                  </a:cubicBezTo>
                  <a:cubicBezTo>
                    <a:pt x="1243013" y="1288283"/>
                    <a:pt x="1126133" y="1164073"/>
                    <a:pt x="1126133" y="1164073"/>
                  </a:cubicBezTo>
                  <a:cubicBezTo>
                    <a:pt x="1126133" y="1118906"/>
                    <a:pt x="1122363" y="1069975"/>
                    <a:pt x="1122363" y="1069975"/>
                  </a:cubicBezTo>
                  <a:close/>
                  <a:moveTo>
                    <a:pt x="696914" y="1069975"/>
                  </a:moveTo>
                  <a:cubicBezTo>
                    <a:pt x="696914" y="1069975"/>
                    <a:pt x="693144" y="1118906"/>
                    <a:pt x="693144" y="1164073"/>
                  </a:cubicBezTo>
                  <a:cubicBezTo>
                    <a:pt x="693144" y="1164073"/>
                    <a:pt x="576264" y="1288283"/>
                    <a:pt x="493317" y="1303338"/>
                  </a:cubicBezTo>
                  <a:cubicBezTo>
                    <a:pt x="493317" y="1303338"/>
                    <a:pt x="485776" y="1216768"/>
                    <a:pt x="598886" y="1085031"/>
                  </a:cubicBezTo>
                  <a:cubicBezTo>
                    <a:pt x="598886" y="1085031"/>
                    <a:pt x="662981" y="1081267"/>
                    <a:pt x="696914" y="1069975"/>
                  </a:cubicBezTo>
                  <a:close/>
                  <a:moveTo>
                    <a:pt x="1164680" y="754062"/>
                  </a:moveTo>
                  <a:cubicBezTo>
                    <a:pt x="1194868" y="757828"/>
                    <a:pt x="1232604" y="772891"/>
                    <a:pt x="1255245" y="825610"/>
                  </a:cubicBezTo>
                  <a:cubicBezTo>
                    <a:pt x="1255245" y="825610"/>
                    <a:pt x="1338264" y="844439"/>
                    <a:pt x="1338264" y="897159"/>
                  </a:cubicBezTo>
                  <a:cubicBezTo>
                    <a:pt x="1338264" y="946113"/>
                    <a:pt x="1255245" y="964941"/>
                    <a:pt x="1255245" y="964941"/>
                  </a:cubicBezTo>
                  <a:cubicBezTo>
                    <a:pt x="1206189" y="1077912"/>
                    <a:pt x="1108076" y="1025192"/>
                    <a:pt x="1108076" y="1025192"/>
                  </a:cubicBezTo>
                  <a:cubicBezTo>
                    <a:pt x="1108076" y="1025192"/>
                    <a:pt x="1157132" y="972473"/>
                    <a:pt x="1157132" y="897159"/>
                  </a:cubicBezTo>
                  <a:cubicBezTo>
                    <a:pt x="1157132" y="821845"/>
                    <a:pt x="1108076" y="765359"/>
                    <a:pt x="1108076" y="765359"/>
                  </a:cubicBezTo>
                  <a:cubicBezTo>
                    <a:pt x="1108076" y="765359"/>
                    <a:pt x="1134491" y="754062"/>
                    <a:pt x="1164680" y="754062"/>
                  </a:cubicBezTo>
                  <a:close/>
                  <a:moveTo>
                    <a:pt x="655945" y="754062"/>
                  </a:moveTo>
                  <a:cubicBezTo>
                    <a:pt x="686262" y="754062"/>
                    <a:pt x="712788" y="765359"/>
                    <a:pt x="712788" y="765359"/>
                  </a:cubicBezTo>
                  <a:cubicBezTo>
                    <a:pt x="712788" y="765359"/>
                    <a:pt x="667314" y="821845"/>
                    <a:pt x="667314" y="897159"/>
                  </a:cubicBezTo>
                  <a:cubicBezTo>
                    <a:pt x="667314" y="972473"/>
                    <a:pt x="712788" y="1025192"/>
                    <a:pt x="712788" y="1025192"/>
                  </a:cubicBezTo>
                  <a:cubicBezTo>
                    <a:pt x="712788" y="1025192"/>
                    <a:pt x="614261" y="1077912"/>
                    <a:pt x="564997" y="964941"/>
                  </a:cubicBezTo>
                  <a:cubicBezTo>
                    <a:pt x="564997" y="964941"/>
                    <a:pt x="477838" y="946113"/>
                    <a:pt x="477838" y="897159"/>
                  </a:cubicBezTo>
                  <a:cubicBezTo>
                    <a:pt x="477838" y="844439"/>
                    <a:pt x="564997" y="825610"/>
                    <a:pt x="564997" y="825610"/>
                  </a:cubicBezTo>
                  <a:cubicBezTo>
                    <a:pt x="587734" y="772891"/>
                    <a:pt x="625629" y="757828"/>
                    <a:pt x="655945" y="754062"/>
                  </a:cubicBezTo>
                  <a:close/>
                  <a:moveTo>
                    <a:pt x="908051" y="715962"/>
                  </a:moveTo>
                  <a:cubicBezTo>
                    <a:pt x="1008001" y="715962"/>
                    <a:pt x="1089026" y="796987"/>
                    <a:pt x="1089026" y="896937"/>
                  </a:cubicBezTo>
                  <a:cubicBezTo>
                    <a:pt x="1089026" y="996887"/>
                    <a:pt x="1008001" y="1077912"/>
                    <a:pt x="908051" y="1077912"/>
                  </a:cubicBezTo>
                  <a:cubicBezTo>
                    <a:pt x="808101" y="1077912"/>
                    <a:pt x="727076" y="996887"/>
                    <a:pt x="727076" y="896937"/>
                  </a:cubicBezTo>
                  <a:cubicBezTo>
                    <a:pt x="727076" y="796987"/>
                    <a:pt x="808101" y="715962"/>
                    <a:pt x="908051" y="715962"/>
                  </a:cubicBezTo>
                  <a:close/>
                  <a:moveTo>
                    <a:pt x="1329427" y="588962"/>
                  </a:moveTo>
                  <a:cubicBezTo>
                    <a:pt x="1352072" y="588962"/>
                    <a:pt x="1442649" y="592720"/>
                    <a:pt x="1480390" y="664129"/>
                  </a:cubicBezTo>
                  <a:cubicBezTo>
                    <a:pt x="1525678" y="746813"/>
                    <a:pt x="1491712" y="773122"/>
                    <a:pt x="1469068" y="765605"/>
                  </a:cubicBezTo>
                  <a:cubicBezTo>
                    <a:pt x="1442649" y="761847"/>
                    <a:pt x="1450197" y="724263"/>
                    <a:pt x="1472842" y="720505"/>
                  </a:cubicBezTo>
                  <a:cubicBezTo>
                    <a:pt x="1472842" y="720505"/>
                    <a:pt x="1438875" y="694196"/>
                    <a:pt x="1435101" y="743055"/>
                  </a:cubicBezTo>
                  <a:cubicBezTo>
                    <a:pt x="1431327" y="795672"/>
                    <a:pt x="1476616" y="791914"/>
                    <a:pt x="1518130" y="761847"/>
                  </a:cubicBezTo>
                  <a:cubicBezTo>
                    <a:pt x="1518130" y="761847"/>
                    <a:pt x="1616256" y="806947"/>
                    <a:pt x="1635126" y="897148"/>
                  </a:cubicBezTo>
                  <a:cubicBezTo>
                    <a:pt x="1616256" y="983590"/>
                    <a:pt x="1518130" y="1032449"/>
                    <a:pt x="1518130" y="1032449"/>
                  </a:cubicBezTo>
                  <a:cubicBezTo>
                    <a:pt x="1476616" y="1002382"/>
                    <a:pt x="1431327" y="998624"/>
                    <a:pt x="1435101" y="1047482"/>
                  </a:cubicBezTo>
                  <a:cubicBezTo>
                    <a:pt x="1438875" y="1100099"/>
                    <a:pt x="1472842" y="1073791"/>
                    <a:pt x="1472842" y="1073791"/>
                  </a:cubicBezTo>
                  <a:cubicBezTo>
                    <a:pt x="1450197" y="1066274"/>
                    <a:pt x="1442649" y="1032449"/>
                    <a:pt x="1469068" y="1024932"/>
                  </a:cubicBezTo>
                  <a:cubicBezTo>
                    <a:pt x="1491712" y="1021174"/>
                    <a:pt x="1525678" y="1043724"/>
                    <a:pt x="1480390" y="1126408"/>
                  </a:cubicBezTo>
                  <a:cubicBezTo>
                    <a:pt x="1435101" y="1212850"/>
                    <a:pt x="1325653" y="1201575"/>
                    <a:pt x="1325653" y="1201575"/>
                  </a:cubicBezTo>
                  <a:cubicBezTo>
                    <a:pt x="1303009" y="1141441"/>
                    <a:pt x="1235076" y="1081307"/>
                    <a:pt x="1235076" y="1081307"/>
                  </a:cubicBezTo>
                  <a:cubicBezTo>
                    <a:pt x="1235076" y="1081307"/>
                    <a:pt x="1280365" y="1054999"/>
                    <a:pt x="1303009" y="1006140"/>
                  </a:cubicBezTo>
                  <a:cubicBezTo>
                    <a:pt x="1303009" y="1006140"/>
                    <a:pt x="1408683" y="949765"/>
                    <a:pt x="1408683" y="897148"/>
                  </a:cubicBezTo>
                  <a:cubicBezTo>
                    <a:pt x="1408683" y="844531"/>
                    <a:pt x="1303009" y="788155"/>
                    <a:pt x="1303009" y="788155"/>
                  </a:cubicBezTo>
                  <a:cubicBezTo>
                    <a:pt x="1280365" y="739297"/>
                    <a:pt x="1235076" y="712988"/>
                    <a:pt x="1235076" y="712988"/>
                  </a:cubicBezTo>
                  <a:cubicBezTo>
                    <a:pt x="1235076" y="712988"/>
                    <a:pt x="1303009" y="652854"/>
                    <a:pt x="1325653" y="592720"/>
                  </a:cubicBezTo>
                  <a:cubicBezTo>
                    <a:pt x="1325653" y="592720"/>
                    <a:pt x="1325653" y="588962"/>
                    <a:pt x="1329427" y="588962"/>
                  </a:cubicBezTo>
                  <a:close/>
                  <a:moveTo>
                    <a:pt x="490312" y="588962"/>
                  </a:moveTo>
                  <a:cubicBezTo>
                    <a:pt x="494092" y="588962"/>
                    <a:pt x="494092" y="592720"/>
                    <a:pt x="494092" y="592720"/>
                  </a:cubicBezTo>
                  <a:cubicBezTo>
                    <a:pt x="516770" y="652854"/>
                    <a:pt x="581026" y="712988"/>
                    <a:pt x="581026" y="712988"/>
                  </a:cubicBezTo>
                  <a:cubicBezTo>
                    <a:pt x="581026" y="712988"/>
                    <a:pt x="539449" y="739297"/>
                    <a:pt x="516770" y="788155"/>
                  </a:cubicBezTo>
                  <a:cubicBezTo>
                    <a:pt x="516770" y="788155"/>
                    <a:pt x="410937" y="844531"/>
                    <a:pt x="410937" y="897148"/>
                  </a:cubicBezTo>
                  <a:cubicBezTo>
                    <a:pt x="410937" y="949765"/>
                    <a:pt x="516770" y="1006140"/>
                    <a:pt x="516770" y="1006140"/>
                  </a:cubicBezTo>
                  <a:cubicBezTo>
                    <a:pt x="539449" y="1054999"/>
                    <a:pt x="581026" y="1081307"/>
                    <a:pt x="581026" y="1081307"/>
                  </a:cubicBezTo>
                  <a:cubicBezTo>
                    <a:pt x="581026" y="1081307"/>
                    <a:pt x="516770" y="1141441"/>
                    <a:pt x="494092" y="1201575"/>
                  </a:cubicBezTo>
                  <a:cubicBezTo>
                    <a:pt x="494092" y="1201575"/>
                    <a:pt x="384478" y="1212850"/>
                    <a:pt x="339121" y="1126408"/>
                  </a:cubicBezTo>
                  <a:cubicBezTo>
                    <a:pt x="289984" y="1043724"/>
                    <a:pt x="327782" y="1021174"/>
                    <a:pt x="350461" y="1024932"/>
                  </a:cubicBezTo>
                  <a:cubicBezTo>
                    <a:pt x="373139" y="1032449"/>
                    <a:pt x="369359" y="1066274"/>
                    <a:pt x="346681" y="1073791"/>
                  </a:cubicBezTo>
                  <a:cubicBezTo>
                    <a:pt x="346681" y="1073791"/>
                    <a:pt x="380699" y="1100099"/>
                    <a:pt x="384478" y="1047482"/>
                  </a:cubicBezTo>
                  <a:cubicBezTo>
                    <a:pt x="388258" y="998624"/>
                    <a:pt x="342901" y="1002382"/>
                    <a:pt x="301324" y="1032449"/>
                  </a:cubicBezTo>
                  <a:cubicBezTo>
                    <a:pt x="301324" y="1032449"/>
                    <a:pt x="203050" y="983590"/>
                    <a:pt x="184151" y="897148"/>
                  </a:cubicBezTo>
                  <a:cubicBezTo>
                    <a:pt x="203050" y="806947"/>
                    <a:pt x="301324" y="761847"/>
                    <a:pt x="301324" y="761847"/>
                  </a:cubicBezTo>
                  <a:cubicBezTo>
                    <a:pt x="342901" y="791914"/>
                    <a:pt x="388258" y="795672"/>
                    <a:pt x="384478" y="743055"/>
                  </a:cubicBezTo>
                  <a:cubicBezTo>
                    <a:pt x="380699" y="694196"/>
                    <a:pt x="346681" y="720505"/>
                    <a:pt x="346681" y="720505"/>
                  </a:cubicBezTo>
                  <a:cubicBezTo>
                    <a:pt x="369359" y="724263"/>
                    <a:pt x="373139" y="761847"/>
                    <a:pt x="350461" y="765605"/>
                  </a:cubicBezTo>
                  <a:cubicBezTo>
                    <a:pt x="327782" y="773122"/>
                    <a:pt x="289984" y="746813"/>
                    <a:pt x="339121" y="664129"/>
                  </a:cubicBezTo>
                  <a:cubicBezTo>
                    <a:pt x="376919" y="592720"/>
                    <a:pt x="467633" y="588962"/>
                    <a:pt x="490312" y="588962"/>
                  </a:cubicBezTo>
                  <a:close/>
                  <a:moveTo>
                    <a:pt x="1325960" y="498475"/>
                  </a:moveTo>
                  <a:cubicBezTo>
                    <a:pt x="1325960" y="498475"/>
                    <a:pt x="1333501" y="585045"/>
                    <a:pt x="1220391" y="716782"/>
                  </a:cubicBezTo>
                  <a:cubicBezTo>
                    <a:pt x="1220391" y="716782"/>
                    <a:pt x="1156296" y="720546"/>
                    <a:pt x="1122363" y="731838"/>
                  </a:cubicBezTo>
                  <a:cubicBezTo>
                    <a:pt x="1122363" y="731838"/>
                    <a:pt x="1126133" y="682907"/>
                    <a:pt x="1126133" y="637740"/>
                  </a:cubicBezTo>
                  <a:cubicBezTo>
                    <a:pt x="1126133" y="637740"/>
                    <a:pt x="1243013" y="513531"/>
                    <a:pt x="1325960" y="498475"/>
                  </a:cubicBezTo>
                  <a:close/>
                  <a:moveTo>
                    <a:pt x="912314" y="498475"/>
                  </a:moveTo>
                  <a:cubicBezTo>
                    <a:pt x="968784" y="498475"/>
                    <a:pt x="991372" y="554979"/>
                    <a:pt x="991372" y="554979"/>
                  </a:cubicBezTo>
                  <a:cubicBezTo>
                    <a:pt x="991372" y="554979"/>
                    <a:pt x="1108076" y="592649"/>
                    <a:pt x="1055371" y="720725"/>
                  </a:cubicBezTo>
                  <a:cubicBezTo>
                    <a:pt x="1055371" y="720725"/>
                    <a:pt x="987607" y="683056"/>
                    <a:pt x="912314" y="683056"/>
                  </a:cubicBezTo>
                  <a:cubicBezTo>
                    <a:pt x="833257" y="683056"/>
                    <a:pt x="765493" y="720725"/>
                    <a:pt x="765493" y="720725"/>
                  </a:cubicBezTo>
                  <a:cubicBezTo>
                    <a:pt x="712788" y="592649"/>
                    <a:pt x="833257" y="554979"/>
                    <a:pt x="833257" y="554979"/>
                  </a:cubicBezTo>
                  <a:cubicBezTo>
                    <a:pt x="833257" y="554979"/>
                    <a:pt x="852080" y="498475"/>
                    <a:pt x="912314" y="498475"/>
                  </a:cubicBezTo>
                  <a:close/>
                  <a:moveTo>
                    <a:pt x="493317" y="498475"/>
                  </a:moveTo>
                  <a:cubicBezTo>
                    <a:pt x="576264" y="513531"/>
                    <a:pt x="693144" y="637740"/>
                    <a:pt x="693144" y="637740"/>
                  </a:cubicBezTo>
                  <a:cubicBezTo>
                    <a:pt x="693144" y="682907"/>
                    <a:pt x="696914" y="731838"/>
                    <a:pt x="696914" y="731838"/>
                  </a:cubicBezTo>
                  <a:cubicBezTo>
                    <a:pt x="662981" y="720546"/>
                    <a:pt x="598886" y="716782"/>
                    <a:pt x="598886" y="716782"/>
                  </a:cubicBezTo>
                  <a:cubicBezTo>
                    <a:pt x="485776" y="585045"/>
                    <a:pt x="493317" y="498475"/>
                    <a:pt x="493317" y="498475"/>
                  </a:cubicBezTo>
                  <a:close/>
                  <a:moveTo>
                    <a:pt x="911522" y="222250"/>
                  </a:moveTo>
                  <a:cubicBezTo>
                    <a:pt x="1005695" y="222250"/>
                    <a:pt x="1050899" y="320230"/>
                    <a:pt x="1050899" y="320230"/>
                  </a:cubicBezTo>
                  <a:cubicBezTo>
                    <a:pt x="1039598" y="331535"/>
                    <a:pt x="1016996" y="361683"/>
                    <a:pt x="1032064" y="391831"/>
                  </a:cubicBezTo>
                  <a:cubicBezTo>
                    <a:pt x="1047132" y="421978"/>
                    <a:pt x="1084801" y="384294"/>
                    <a:pt x="1084801" y="384294"/>
                  </a:cubicBezTo>
                  <a:cubicBezTo>
                    <a:pt x="1084801" y="384294"/>
                    <a:pt x="1039598" y="406905"/>
                    <a:pt x="1039598" y="365452"/>
                  </a:cubicBezTo>
                  <a:cubicBezTo>
                    <a:pt x="1043365" y="323998"/>
                    <a:pt x="1111170" y="312693"/>
                    <a:pt x="1175208" y="369220"/>
                  </a:cubicBezTo>
                  <a:cubicBezTo>
                    <a:pt x="1239246" y="425747"/>
                    <a:pt x="1243013" y="512421"/>
                    <a:pt x="1243013" y="512421"/>
                  </a:cubicBezTo>
                  <a:cubicBezTo>
                    <a:pt x="1201577" y="542569"/>
                    <a:pt x="1122471" y="625475"/>
                    <a:pt x="1122471" y="625475"/>
                  </a:cubicBezTo>
                  <a:cubicBezTo>
                    <a:pt x="1122471" y="625475"/>
                    <a:pt x="1107403" y="553874"/>
                    <a:pt x="1024530" y="523727"/>
                  </a:cubicBezTo>
                  <a:cubicBezTo>
                    <a:pt x="1024530" y="523727"/>
                    <a:pt x="975560" y="433284"/>
                    <a:pt x="911522" y="433284"/>
                  </a:cubicBezTo>
                  <a:cubicBezTo>
                    <a:pt x="843717" y="433284"/>
                    <a:pt x="794746" y="523727"/>
                    <a:pt x="794746" y="523727"/>
                  </a:cubicBezTo>
                  <a:cubicBezTo>
                    <a:pt x="715641" y="553874"/>
                    <a:pt x="696806" y="625475"/>
                    <a:pt x="696806" y="625475"/>
                  </a:cubicBezTo>
                  <a:cubicBezTo>
                    <a:pt x="696806" y="625475"/>
                    <a:pt x="617700" y="542569"/>
                    <a:pt x="576263" y="512421"/>
                  </a:cubicBezTo>
                  <a:cubicBezTo>
                    <a:pt x="576263" y="512421"/>
                    <a:pt x="580030" y="425747"/>
                    <a:pt x="644068" y="369220"/>
                  </a:cubicBezTo>
                  <a:cubicBezTo>
                    <a:pt x="708107" y="312693"/>
                    <a:pt x="775912" y="323998"/>
                    <a:pt x="779679" y="365452"/>
                  </a:cubicBezTo>
                  <a:cubicBezTo>
                    <a:pt x="779679" y="406905"/>
                    <a:pt x="734475" y="384294"/>
                    <a:pt x="734475" y="384294"/>
                  </a:cubicBezTo>
                  <a:cubicBezTo>
                    <a:pt x="734475" y="384294"/>
                    <a:pt x="772145" y="421978"/>
                    <a:pt x="787213" y="391831"/>
                  </a:cubicBezTo>
                  <a:cubicBezTo>
                    <a:pt x="802280" y="361683"/>
                    <a:pt x="779679" y="331535"/>
                    <a:pt x="768378" y="320230"/>
                  </a:cubicBezTo>
                  <a:cubicBezTo>
                    <a:pt x="768378" y="320230"/>
                    <a:pt x="813581" y="222250"/>
                    <a:pt x="911522" y="222250"/>
                  </a:cubicBezTo>
                  <a:close/>
                  <a:moveTo>
                    <a:pt x="907753" y="185737"/>
                  </a:moveTo>
                  <a:cubicBezTo>
                    <a:pt x="809738" y="204557"/>
                    <a:pt x="741881" y="294895"/>
                    <a:pt x="741881" y="294895"/>
                  </a:cubicBezTo>
                  <a:cubicBezTo>
                    <a:pt x="568468" y="328771"/>
                    <a:pt x="523231" y="490625"/>
                    <a:pt x="523231" y="490625"/>
                  </a:cubicBezTo>
                  <a:cubicBezTo>
                    <a:pt x="485532" y="483097"/>
                    <a:pt x="474223" y="498153"/>
                    <a:pt x="474223" y="498153"/>
                  </a:cubicBezTo>
                  <a:cubicBezTo>
                    <a:pt x="474223" y="498153"/>
                    <a:pt x="474223" y="505681"/>
                    <a:pt x="470453" y="539558"/>
                  </a:cubicBezTo>
                  <a:cubicBezTo>
                    <a:pt x="470453" y="539558"/>
                    <a:pt x="312120" y="558378"/>
                    <a:pt x="259342" y="742816"/>
                  </a:cubicBezTo>
                  <a:cubicBezTo>
                    <a:pt x="259342" y="742816"/>
                    <a:pt x="176406" y="787985"/>
                    <a:pt x="134938" y="900906"/>
                  </a:cubicBezTo>
                  <a:cubicBezTo>
                    <a:pt x="176406" y="1013828"/>
                    <a:pt x="259342" y="1058996"/>
                    <a:pt x="259342" y="1058996"/>
                  </a:cubicBezTo>
                  <a:cubicBezTo>
                    <a:pt x="312120" y="1243434"/>
                    <a:pt x="470453" y="1262255"/>
                    <a:pt x="470453" y="1262255"/>
                  </a:cubicBezTo>
                  <a:cubicBezTo>
                    <a:pt x="474223" y="1296131"/>
                    <a:pt x="474223" y="1303659"/>
                    <a:pt x="474223" y="1303659"/>
                  </a:cubicBezTo>
                  <a:cubicBezTo>
                    <a:pt x="474223" y="1303659"/>
                    <a:pt x="485532" y="1318715"/>
                    <a:pt x="523231" y="1311187"/>
                  </a:cubicBezTo>
                  <a:cubicBezTo>
                    <a:pt x="523231" y="1311187"/>
                    <a:pt x="568468" y="1473041"/>
                    <a:pt x="741881" y="1510682"/>
                  </a:cubicBezTo>
                  <a:cubicBezTo>
                    <a:pt x="741881" y="1510682"/>
                    <a:pt x="809738" y="1597255"/>
                    <a:pt x="907753" y="1616075"/>
                  </a:cubicBezTo>
                  <a:cubicBezTo>
                    <a:pt x="1009539" y="1597255"/>
                    <a:pt x="1077396" y="1510682"/>
                    <a:pt x="1077396" y="1510682"/>
                  </a:cubicBezTo>
                  <a:cubicBezTo>
                    <a:pt x="1250808" y="1473041"/>
                    <a:pt x="1296046" y="1311187"/>
                    <a:pt x="1296046" y="1311187"/>
                  </a:cubicBezTo>
                  <a:cubicBezTo>
                    <a:pt x="1333744" y="1318715"/>
                    <a:pt x="1345053" y="1303659"/>
                    <a:pt x="1345053" y="1303659"/>
                  </a:cubicBezTo>
                  <a:cubicBezTo>
                    <a:pt x="1345053" y="1303659"/>
                    <a:pt x="1345053" y="1296131"/>
                    <a:pt x="1348823" y="1262255"/>
                  </a:cubicBezTo>
                  <a:cubicBezTo>
                    <a:pt x="1348823" y="1262255"/>
                    <a:pt x="1503386" y="1243434"/>
                    <a:pt x="1559934" y="1058996"/>
                  </a:cubicBezTo>
                  <a:cubicBezTo>
                    <a:pt x="1559934" y="1058996"/>
                    <a:pt x="1642870" y="1013828"/>
                    <a:pt x="1684338" y="900906"/>
                  </a:cubicBezTo>
                  <a:cubicBezTo>
                    <a:pt x="1642870" y="787985"/>
                    <a:pt x="1559934" y="742816"/>
                    <a:pt x="1559934" y="742816"/>
                  </a:cubicBezTo>
                  <a:cubicBezTo>
                    <a:pt x="1503386" y="558378"/>
                    <a:pt x="1348823" y="539558"/>
                    <a:pt x="1348823" y="539558"/>
                  </a:cubicBezTo>
                  <a:cubicBezTo>
                    <a:pt x="1345053" y="505681"/>
                    <a:pt x="1345053" y="498153"/>
                    <a:pt x="1345053" y="498153"/>
                  </a:cubicBezTo>
                  <a:cubicBezTo>
                    <a:pt x="1345053" y="498153"/>
                    <a:pt x="1333744" y="483097"/>
                    <a:pt x="1296046" y="490625"/>
                  </a:cubicBezTo>
                  <a:cubicBezTo>
                    <a:pt x="1296046" y="490625"/>
                    <a:pt x="1250808" y="328771"/>
                    <a:pt x="1077396" y="294895"/>
                  </a:cubicBezTo>
                  <a:cubicBezTo>
                    <a:pt x="1077396" y="294895"/>
                    <a:pt x="1009539" y="204557"/>
                    <a:pt x="907753" y="185737"/>
                  </a:cubicBezTo>
                  <a:close/>
                  <a:moveTo>
                    <a:pt x="907754" y="0"/>
                  </a:moveTo>
                  <a:cubicBezTo>
                    <a:pt x="941654" y="33914"/>
                    <a:pt x="1024519" y="97974"/>
                    <a:pt x="1073485" y="120584"/>
                  </a:cubicBezTo>
                  <a:cubicBezTo>
                    <a:pt x="1122451" y="146962"/>
                    <a:pt x="1242983" y="207253"/>
                    <a:pt x="1303249" y="290155"/>
                  </a:cubicBezTo>
                  <a:cubicBezTo>
                    <a:pt x="1367281" y="373056"/>
                    <a:pt x="1352215" y="478567"/>
                    <a:pt x="1352215" y="478567"/>
                  </a:cubicBezTo>
                  <a:cubicBezTo>
                    <a:pt x="1352215" y="478567"/>
                    <a:pt x="1551845" y="489872"/>
                    <a:pt x="1646011" y="636833"/>
                  </a:cubicBezTo>
                  <a:cubicBezTo>
                    <a:pt x="1743943" y="780026"/>
                    <a:pt x="1762776" y="855391"/>
                    <a:pt x="1819275" y="900610"/>
                  </a:cubicBezTo>
                  <a:cubicBezTo>
                    <a:pt x="1762776" y="945829"/>
                    <a:pt x="1743943" y="1021194"/>
                    <a:pt x="1646011" y="1164387"/>
                  </a:cubicBezTo>
                  <a:cubicBezTo>
                    <a:pt x="1551845" y="1311348"/>
                    <a:pt x="1352215" y="1322653"/>
                    <a:pt x="1352215" y="1322653"/>
                  </a:cubicBezTo>
                  <a:cubicBezTo>
                    <a:pt x="1352215" y="1322653"/>
                    <a:pt x="1367281" y="1428164"/>
                    <a:pt x="1303249" y="1511065"/>
                  </a:cubicBezTo>
                  <a:cubicBezTo>
                    <a:pt x="1242983" y="1597735"/>
                    <a:pt x="1122451" y="1654259"/>
                    <a:pt x="1073485" y="1680636"/>
                  </a:cubicBezTo>
                  <a:cubicBezTo>
                    <a:pt x="1024519" y="1703246"/>
                    <a:pt x="941654" y="1767306"/>
                    <a:pt x="907754" y="1804988"/>
                  </a:cubicBezTo>
                  <a:cubicBezTo>
                    <a:pt x="877621" y="1767306"/>
                    <a:pt x="794756" y="1703246"/>
                    <a:pt x="745790" y="1680636"/>
                  </a:cubicBezTo>
                  <a:cubicBezTo>
                    <a:pt x="696824" y="1654259"/>
                    <a:pt x="576292" y="1597735"/>
                    <a:pt x="512260" y="1511065"/>
                  </a:cubicBezTo>
                  <a:cubicBezTo>
                    <a:pt x="451994" y="1428164"/>
                    <a:pt x="467060" y="1322653"/>
                    <a:pt x="467060" y="1322653"/>
                  </a:cubicBezTo>
                  <a:cubicBezTo>
                    <a:pt x="467060" y="1322653"/>
                    <a:pt x="267430" y="1311348"/>
                    <a:pt x="169498" y="1164387"/>
                  </a:cubicBezTo>
                  <a:cubicBezTo>
                    <a:pt x="75332" y="1021194"/>
                    <a:pt x="56499" y="945829"/>
                    <a:pt x="0" y="900610"/>
                  </a:cubicBezTo>
                  <a:cubicBezTo>
                    <a:pt x="56499" y="855391"/>
                    <a:pt x="75332" y="780026"/>
                    <a:pt x="169498" y="636833"/>
                  </a:cubicBezTo>
                  <a:cubicBezTo>
                    <a:pt x="267430" y="489872"/>
                    <a:pt x="467060" y="478567"/>
                    <a:pt x="467060" y="478567"/>
                  </a:cubicBezTo>
                  <a:cubicBezTo>
                    <a:pt x="467060" y="478567"/>
                    <a:pt x="451994" y="373056"/>
                    <a:pt x="512260" y="290155"/>
                  </a:cubicBezTo>
                  <a:cubicBezTo>
                    <a:pt x="576292" y="207253"/>
                    <a:pt x="696824" y="146962"/>
                    <a:pt x="745790" y="120584"/>
                  </a:cubicBezTo>
                  <a:cubicBezTo>
                    <a:pt x="794756" y="97974"/>
                    <a:pt x="877621" y="33914"/>
                    <a:pt x="907754" y="0"/>
                  </a:cubicBezTo>
                  <a:close/>
                </a:path>
              </a:pathLst>
            </a:custGeom>
            <a:noFill/>
            <a:ln>
              <a:solidFill>
                <a:srgbClr val="004DA1"/>
              </a:solidFill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</p:grpSp>
      <p:sp>
        <p:nvSpPr>
          <p:cNvPr id="12" name="矩形 11"/>
          <p:cNvSpPr/>
          <p:nvPr/>
        </p:nvSpPr>
        <p:spPr>
          <a:xfrm>
            <a:off x="1117953" y="2513702"/>
            <a:ext cx="3966916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1600" dirty="0">
                <a:solidFill>
                  <a:schemeClr val="tx1">
                    <a:lumMod val="50000"/>
                  </a:schemeClr>
                </a:solidFill>
                <a:cs typeface="+mn-ea"/>
                <a:sym typeface="+mn-lt"/>
              </a:rPr>
              <a:t>家庭就餐应遵从家规，吃有吃相，坐有坐相，礼貌待客，不可无视父母、长辈和客人，不可边吃边玩，不可浪费粮食。</a:t>
            </a:r>
            <a:endParaRPr lang="zh-CN" altLang="en-US" sz="1600" dirty="0">
              <a:solidFill>
                <a:schemeClr val="tx1">
                  <a:lumMod val="50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13" name="矩形 12"/>
          <p:cNvSpPr/>
          <p:nvPr/>
        </p:nvSpPr>
        <p:spPr>
          <a:xfrm>
            <a:off x="1117953" y="2052037"/>
            <a:ext cx="2170480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2400" dirty="0" smtClean="0">
                <a:solidFill>
                  <a:srgbClr val="004DA1"/>
                </a:solidFill>
                <a:cs typeface="+mn-ea"/>
                <a:sym typeface="+mn-lt"/>
              </a:rPr>
              <a:t>添加标题</a:t>
            </a:r>
            <a:endParaRPr lang="zh-CN" altLang="en-US" sz="2400" dirty="0">
              <a:solidFill>
                <a:srgbClr val="004DA1"/>
              </a:solidFill>
              <a:cs typeface="+mn-ea"/>
              <a:sym typeface="+mn-lt"/>
            </a:endParaRPr>
          </a:p>
        </p:txBody>
      </p:sp>
      <p:sp>
        <p:nvSpPr>
          <p:cNvPr id="11" name="任意多边形 10"/>
          <p:cNvSpPr/>
          <p:nvPr/>
        </p:nvSpPr>
        <p:spPr bwMode="auto">
          <a:xfrm rot="5400000">
            <a:off x="5788310" y="2362212"/>
            <a:ext cx="618772" cy="310680"/>
          </a:xfrm>
          <a:custGeom>
            <a:avLst/>
            <a:gdLst>
              <a:gd name="connsiteX0" fmla="*/ 1041267 w 1620000"/>
              <a:gd name="connsiteY0" fmla="*/ 678440 h 813392"/>
              <a:gd name="connsiteX1" fmla="*/ 1105634 w 1620000"/>
              <a:gd name="connsiteY1" fmla="*/ 592794 h 813392"/>
              <a:gd name="connsiteX2" fmla="*/ 1108316 w 1620000"/>
              <a:gd name="connsiteY2" fmla="*/ 590118 h 813392"/>
              <a:gd name="connsiteX3" fmla="*/ 1215596 w 1620000"/>
              <a:gd name="connsiteY3" fmla="*/ 643646 h 813392"/>
              <a:gd name="connsiteX4" fmla="*/ 1207550 w 1620000"/>
              <a:gd name="connsiteY4" fmla="*/ 715910 h 813392"/>
              <a:gd name="connsiteX5" fmla="*/ 1210232 w 1620000"/>
              <a:gd name="connsiteY5" fmla="*/ 683793 h 813392"/>
              <a:gd name="connsiteX6" fmla="*/ 1183412 w 1620000"/>
              <a:gd name="connsiteY6" fmla="*/ 699851 h 813392"/>
              <a:gd name="connsiteX7" fmla="*/ 1242415 w 1620000"/>
              <a:gd name="connsiteY7" fmla="*/ 713234 h 813392"/>
              <a:gd name="connsiteX8" fmla="*/ 1325557 w 1620000"/>
              <a:gd name="connsiteY8" fmla="*/ 809585 h 813392"/>
              <a:gd name="connsiteX9" fmla="*/ 1323827 w 1620000"/>
              <a:gd name="connsiteY9" fmla="*/ 813392 h 813392"/>
              <a:gd name="connsiteX10" fmla="*/ 1163039 w 1620000"/>
              <a:gd name="connsiteY10" fmla="*/ 813392 h 813392"/>
              <a:gd name="connsiteX11" fmla="*/ 1164638 w 1620000"/>
              <a:gd name="connsiteY11" fmla="*/ 809585 h 813392"/>
              <a:gd name="connsiteX12" fmla="*/ 1089543 w 1620000"/>
              <a:gd name="connsiteY12" fmla="*/ 731968 h 813392"/>
              <a:gd name="connsiteX13" fmla="*/ 1041267 w 1620000"/>
              <a:gd name="connsiteY13" fmla="*/ 678440 h 813392"/>
              <a:gd name="connsiteX14" fmla="*/ 961169 w 1620000"/>
              <a:gd name="connsiteY14" fmla="*/ 691864 h 813392"/>
              <a:gd name="connsiteX15" fmla="*/ 963848 w 1620000"/>
              <a:gd name="connsiteY15" fmla="*/ 624854 h 813392"/>
              <a:gd name="connsiteX16" fmla="*/ 1105853 w 1620000"/>
              <a:gd name="connsiteY16" fmla="*/ 525680 h 813392"/>
              <a:gd name="connsiteX17" fmla="*/ 1030832 w 1620000"/>
              <a:gd name="connsiteY17" fmla="*/ 681142 h 813392"/>
              <a:gd name="connsiteX18" fmla="*/ 961169 w 1620000"/>
              <a:gd name="connsiteY18" fmla="*/ 691864 h 813392"/>
              <a:gd name="connsiteX19" fmla="*/ 951017 w 1620000"/>
              <a:gd name="connsiteY19" fmla="*/ 715735 h 813392"/>
              <a:gd name="connsiteX20" fmla="*/ 991241 w 1620000"/>
              <a:gd name="connsiteY20" fmla="*/ 707690 h 813392"/>
              <a:gd name="connsiteX21" fmla="*/ 1055600 w 1620000"/>
              <a:gd name="connsiteY21" fmla="*/ 758641 h 813392"/>
              <a:gd name="connsiteX22" fmla="*/ 1114596 w 1620000"/>
              <a:gd name="connsiteY22" fmla="*/ 809593 h 813392"/>
              <a:gd name="connsiteX23" fmla="*/ 1113022 w 1620000"/>
              <a:gd name="connsiteY23" fmla="*/ 813392 h 813392"/>
              <a:gd name="connsiteX24" fmla="*/ 985316 w 1620000"/>
              <a:gd name="connsiteY24" fmla="*/ 813392 h 813392"/>
              <a:gd name="connsiteX25" fmla="*/ 985877 w 1620000"/>
              <a:gd name="connsiteY25" fmla="*/ 809593 h 813392"/>
              <a:gd name="connsiteX26" fmla="*/ 951017 w 1620000"/>
              <a:gd name="connsiteY26" fmla="*/ 715735 h 813392"/>
              <a:gd name="connsiteX27" fmla="*/ 698881 w 1620000"/>
              <a:gd name="connsiteY27" fmla="*/ 652692 h 813392"/>
              <a:gd name="connsiteX28" fmla="*/ 755720 w 1620000"/>
              <a:gd name="connsiteY28" fmla="*/ 565918 h 813392"/>
              <a:gd name="connsiteX29" fmla="*/ 811901 w 1620000"/>
              <a:gd name="connsiteY29" fmla="*/ 525680 h 813392"/>
              <a:gd name="connsiteX30" fmla="*/ 868083 w 1620000"/>
              <a:gd name="connsiteY30" fmla="*/ 565918 h 813392"/>
              <a:gd name="connsiteX31" fmla="*/ 913563 w 1620000"/>
              <a:gd name="connsiteY31" fmla="*/ 683950 h 813392"/>
              <a:gd name="connsiteX32" fmla="*/ 811901 w 1620000"/>
              <a:gd name="connsiteY32" fmla="*/ 657125 h 813392"/>
              <a:gd name="connsiteX33" fmla="*/ 707565 w 1620000"/>
              <a:gd name="connsiteY33" fmla="*/ 683950 h 813392"/>
              <a:gd name="connsiteX34" fmla="*/ 698881 w 1620000"/>
              <a:gd name="connsiteY34" fmla="*/ 652692 h 813392"/>
              <a:gd name="connsiteX35" fmla="*/ 680264 w 1620000"/>
              <a:gd name="connsiteY35" fmla="*/ 809434 h 813392"/>
              <a:gd name="connsiteX36" fmla="*/ 808872 w 1620000"/>
              <a:gd name="connsiteY36" fmla="*/ 680558 h 813392"/>
              <a:gd name="connsiteX37" fmla="*/ 937479 w 1620000"/>
              <a:gd name="connsiteY37" fmla="*/ 809434 h 813392"/>
              <a:gd name="connsiteX38" fmla="*/ 936682 w 1620000"/>
              <a:gd name="connsiteY38" fmla="*/ 813392 h 813392"/>
              <a:gd name="connsiteX39" fmla="*/ 681062 w 1620000"/>
              <a:gd name="connsiteY39" fmla="*/ 813392 h 813392"/>
              <a:gd name="connsiteX40" fmla="*/ 573091 w 1620000"/>
              <a:gd name="connsiteY40" fmla="*/ 535612 h 813392"/>
              <a:gd name="connsiteX41" fmla="*/ 621276 w 1620000"/>
              <a:gd name="connsiteY41" fmla="*/ 433635 h 813392"/>
              <a:gd name="connsiteX42" fmla="*/ 717646 w 1620000"/>
              <a:gd name="connsiteY42" fmla="*/ 430952 h 813392"/>
              <a:gd name="connsiteX43" fmla="*/ 685522 w 1620000"/>
              <a:gd name="connsiteY43" fmla="*/ 444369 h 813392"/>
              <a:gd name="connsiteX44" fmla="*/ 723000 w 1620000"/>
              <a:gd name="connsiteY44" fmla="*/ 449737 h 813392"/>
              <a:gd name="connsiteX45" fmla="*/ 709615 w 1620000"/>
              <a:gd name="connsiteY45" fmla="*/ 398748 h 813392"/>
              <a:gd name="connsiteX46" fmla="*/ 811338 w 1620000"/>
              <a:gd name="connsiteY46" fmla="*/ 328974 h 813392"/>
              <a:gd name="connsiteX47" fmla="*/ 910385 w 1620000"/>
              <a:gd name="connsiteY47" fmla="*/ 398748 h 813392"/>
              <a:gd name="connsiteX48" fmla="*/ 897000 w 1620000"/>
              <a:gd name="connsiteY48" fmla="*/ 449737 h 813392"/>
              <a:gd name="connsiteX49" fmla="*/ 934477 w 1620000"/>
              <a:gd name="connsiteY49" fmla="*/ 444369 h 813392"/>
              <a:gd name="connsiteX50" fmla="*/ 902354 w 1620000"/>
              <a:gd name="connsiteY50" fmla="*/ 430952 h 813392"/>
              <a:gd name="connsiteX51" fmla="*/ 998723 w 1620000"/>
              <a:gd name="connsiteY51" fmla="*/ 433635 h 813392"/>
              <a:gd name="connsiteX52" fmla="*/ 1046908 w 1620000"/>
              <a:gd name="connsiteY52" fmla="*/ 535612 h 813392"/>
              <a:gd name="connsiteX53" fmla="*/ 961246 w 1620000"/>
              <a:gd name="connsiteY53" fmla="*/ 616120 h 813392"/>
              <a:gd name="connsiteX54" fmla="*/ 891646 w 1620000"/>
              <a:gd name="connsiteY54" fmla="*/ 543663 h 813392"/>
              <a:gd name="connsiteX55" fmla="*/ 811338 w 1620000"/>
              <a:gd name="connsiteY55" fmla="*/ 479256 h 813392"/>
              <a:gd name="connsiteX56" fmla="*/ 728353 w 1620000"/>
              <a:gd name="connsiteY56" fmla="*/ 543663 h 813392"/>
              <a:gd name="connsiteX57" fmla="*/ 658754 w 1620000"/>
              <a:gd name="connsiteY57" fmla="*/ 616120 h 813392"/>
              <a:gd name="connsiteX58" fmla="*/ 573091 w 1620000"/>
              <a:gd name="connsiteY58" fmla="*/ 535612 h 813392"/>
              <a:gd name="connsiteX59" fmla="*/ 514147 w 1620000"/>
              <a:gd name="connsiteY59" fmla="*/ 525680 h 813392"/>
              <a:gd name="connsiteX60" fmla="*/ 656151 w 1620000"/>
              <a:gd name="connsiteY60" fmla="*/ 624854 h 813392"/>
              <a:gd name="connsiteX61" fmla="*/ 658830 w 1620000"/>
              <a:gd name="connsiteY61" fmla="*/ 691864 h 813392"/>
              <a:gd name="connsiteX62" fmla="*/ 589168 w 1620000"/>
              <a:gd name="connsiteY62" fmla="*/ 681142 h 813392"/>
              <a:gd name="connsiteX63" fmla="*/ 514147 w 1620000"/>
              <a:gd name="connsiteY63" fmla="*/ 525680 h 813392"/>
              <a:gd name="connsiteX64" fmla="*/ 503147 w 1620000"/>
              <a:gd name="connsiteY64" fmla="*/ 809593 h 813392"/>
              <a:gd name="connsiteX65" fmla="*/ 565085 w 1620000"/>
              <a:gd name="connsiteY65" fmla="*/ 758641 h 813392"/>
              <a:gd name="connsiteX66" fmla="*/ 629716 w 1620000"/>
              <a:gd name="connsiteY66" fmla="*/ 707690 h 813392"/>
              <a:gd name="connsiteX67" fmla="*/ 670111 w 1620000"/>
              <a:gd name="connsiteY67" fmla="*/ 715735 h 813392"/>
              <a:gd name="connsiteX68" fmla="*/ 637795 w 1620000"/>
              <a:gd name="connsiteY68" fmla="*/ 809593 h 813392"/>
              <a:gd name="connsiteX69" fmla="*/ 638315 w 1620000"/>
              <a:gd name="connsiteY69" fmla="*/ 813392 h 813392"/>
              <a:gd name="connsiteX70" fmla="*/ 504800 w 1620000"/>
              <a:gd name="connsiteY70" fmla="*/ 813392 h 813392"/>
              <a:gd name="connsiteX71" fmla="*/ 294443 w 1620000"/>
              <a:gd name="connsiteY71" fmla="*/ 809585 h 813392"/>
              <a:gd name="connsiteX72" fmla="*/ 377710 w 1620000"/>
              <a:gd name="connsiteY72" fmla="*/ 713234 h 813392"/>
              <a:gd name="connsiteX73" fmla="*/ 436802 w 1620000"/>
              <a:gd name="connsiteY73" fmla="*/ 699851 h 813392"/>
              <a:gd name="connsiteX74" fmla="*/ 409942 w 1620000"/>
              <a:gd name="connsiteY74" fmla="*/ 683793 h 813392"/>
              <a:gd name="connsiteX75" fmla="*/ 412629 w 1620000"/>
              <a:gd name="connsiteY75" fmla="*/ 715910 h 813392"/>
              <a:gd name="connsiteX76" fmla="*/ 404570 w 1620000"/>
              <a:gd name="connsiteY76" fmla="*/ 643646 h 813392"/>
              <a:gd name="connsiteX77" fmla="*/ 512012 w 1620000"/>
              <a:gd name="connsiteY77" fmla="*/ 590118 h 813392"/>
              <a:gd name="connsiteX78" fmla="*/ 514698 w 1620000"/>
              <a:gd name="connsiteY78" fmla="*/ 592794 h 813392"/>
              <a:gd name="connsiteX79" fmla="*/ 576476 w 1620000"/>
              <a:gd name="connsiteY79" fmla="*/ 678440 h 813392"/>
              <a:gd name="connsiteX80" fmla="*/ 530814 w 1620000"/>
              <a:gd name="connsiteY80" fmla="*/ 731968 h 813392"/>
              <a:gd name="connsiteX81" fmla="*/ 455605 w 1620000"/>
              <a:gd name="connsiteY81" fmla="*/ 809585 h 813392"/>
              <a:gd name="connsiteX82" fmla="*/ 457207 w 1620000"/>
              <a:gd name="connsiteY82" fmla="*/ 813392 h 813392"/>
              <a:gd name="connsiteX83" fmla="*/ 296176 w 1620000"/>
              <a:gd name="connsiteY83" fmla="*/ 813392 h 813392"/>
              <a:gd name="connsiteX84" fmla="*/ 163579 w 1620000"/>
              <a:gd name="connsiteY84" fmla="*/ 812050 h 813392"/>
              <a:gd name="connsiteX85" fmla="*/ 284030 w 1620000"/>
              <a:gd name="connsiteY85" fmla="*/ 624208 h 813392"/>
              <a:gd name="connsiteX86" fmla="*/ 495488 w 1620000"/>
              <a:gd name="connsiteY86" fmla="*/ 511503 h 813392"/>
              <a:gd name="connsiteX87" fmla="*/ 527609 w 1620000"/>
              <a:gd name="connsiteY87" fmla="*/ 377331 h 813392"/>
              <a:gd name="connsiteX88" fmla="*/ 693563 w 1620000"/>
              <a:gd name="connsiteY88" fmla="*/ 256575 h 813392"/>
              <a:gd name="connsiteX89" fmla="*/ 808661 w 1620000"/>
              <a:gd name="connsiteY89" fmla="*/ 170705 h 813392"/>
              <a:gd name="connsiteX90" fmla="*/ 926435 w 1620000"/>
              <a:gd name="connsiteY90" fmla="*/ 256575 h 813392"/>
              <a:gd name="connsiteX91" fmla="*/ 1089713 w 1620000"/>
              <a:gd name="connsiteY91" fmla="*/ 377331 h 813392"/>
              <a:gd name="connsiteX92" fmla="*/ 1124510 w 1620000"/>
              <a:gd name="connsiteY92" fmla="*/ 511503 h 813392"/>
              <a:gd name="connsiteX93" fmla="*/ 1333292 w 1620000"/>
              <a:gd name="connsiteY93" fmla="*/ 624208 h 813392"/>
              <a:gd name="connsiteX94" fmla="*/ 1456420 w 1620000"/>
              <a:gd name="connsiteY94" fmla="*/ 812050 h 813392"/>
              <a:gd name="connsiteX95" fmla="*/ 1455182 w 1620000"/>
              <a:gd name="connsiteY95" fmla="*/ 813392 h 813392"/>
              <a:gd name="connsiteX96" fmla="*/ 1359953 w 1620000"/>
              <a:gd name="connsiteY96" fmla="*/ 813392 h 813392"/>
              <a:gd name="connsiteX97" fmla="*/ 1360529 w 1620000"/>
              <a:gd name="connsiteY97" fmla="*/ 812261 h 813392"/>
              <a:gd name="connsiteX98" fmla="*/ 1272123 w 1620000"/>
              <a:gd name="connsiteY98" fmla="*/ 699681 h 813392"/>
              <a:gd name="connsiteX99" fmla="*/ 1122100 w 1620000"/>
              <a:gd name="connsiteY99" fmla="*/ 554937 h 813392"/>
              <a:gd name="connsiteX100" fmla="*/ 1119421 w 1620000"/>
              <a:gd name="connsiteY100" fmla="*/ 525451 h 813392"/>
              <a:gd name="connsiteX101" fmla="*/ 1084595 w 1620000"/>
              <a:gd name="connsiteY101" fmla="*/ 520090 h 813392"/>
              <a:gd name="connsiteX102" fmla="*/ 929214 w 1620000"/>
              <a:gd name="connsiteY102" fmla="*/ 380706 h 813392"/>
              <a:gd name="connsiteX103" fmla="*/ 808660 w 1620000"/>
              <a:gd name="connsiteY103" fmla="*/ 302972 h 813392"/>
              <a:gd name="connsiteX104" fmla="*/ 690785 w 1620000"/>
              <a:gd name="connsiteY104" fmla="*/ 380706 h 813392"/>
              <a:gd name="connsiteX105" fmla="*/ 535405 w 1620000"/>
              <a:gd name="connsiteY105" fmla="*/ 520090 h 813392"/>
              <a:gd name="connsiteX106" fmla="*/ 500578 w 1620000"/>
              <a:gd name="connsiteY106" fmla="*/ 525451 h 813392"/>
              <a:gd name="connsiteX107" fmla="*/ 497899 w 1620000"/>
              <a:gd name="connsiteY107" fmla="*/ 554937 h 813392"/>
              <a:gd name="connsiteX108" fmla="*/ 347876 w 1620000"/>
              <a:gd name="connsiteY108" fmla="*/ 699681 h 813392"/>
              <a:gd name="connsiteX109" fmla="*/ 259470 w 1620000"/>
              <a:gd name="connsiteY109" fmla="*/ 812261 h 813392"/>
              <a:gd name="connsiteX110" fmla="*/ 260046 w 1620000"/>
              <a:gd name="connsiteY110" fmla="*/ 813392 h 813392"/>
              <a:gd name="connsiteX111" fmla="*/ 164816 w 1620000"/>
              <a:gd name="connsiteY111" fmla="*/ 813392 h 813392"/>
              <a:gd name="connsiteX112" fmla="*/ 0 w 1620000"/>
              <a:gd name="connsiteY112" fmla="*/ 810000 h 813392"/>
              <a:gd name="connsiteX113" fmla="*/ 139240 w 1620000"/>
              <a:gd name="connsiteY113" fmla="*/ 638344 h 813392"/>
              <a:gd name="connsiteX114" fmla="*/ 396298 w 1620000"/>
              <a:gd name="connsiteY114" fmla="*/ 421093 h 813392"/>
              <a:gd name="connsiteX115" fmla="*/ 498050 w 1620000"/>
              <a:gd name="connsiteY115" fmla="*/ 249438 h 813392"/>
              <a:gd name="connsiteX116" fmla="*/ 811339 w 1620000"/>
              <a:gd name="connsiteY116" fmla="*/ 0 h 813392"/>
              <a:gd name="connsiteX117" fmla="*/ 1121951 w 1620000"/>
              <a:gd name="connsiteY117" fmla="*/ 249438 h 813392"/>
              <a:gd name="connsiteX118" fmla="*/ 1223703 w 1620000"/>
              <a:gd name="connsiteY118" fmla="*/ 421093 h 813392"/>
              <a:gd name="connsiteX119" fmla="*/ 1483438 w 1620000"/>
              <a:gd name="connsiteY119" fmla="*/ 638344 h 813392"/>
              <a:gd name="connsiteX120" fmla="*/ 1620000 w 1620000"/>
              <a:gd name="connsiteY120" fmla="*/ 810000 h 813392"/>
              <a:gd name="connsiteX121" fmla="*/ 1606129 w 1620000"/>
              <a:gd name="connsiteY121" fmla="*/ 813392 h 813392"/>
              <a:gd name="connsiteX122" fmla="*/ 1500825 w 1620000"/>
              <a:gd name="connsiteY122" fmla="*/ 813392 h 813392"/>
              <a:gd name="connsiteX123" fmla="*/ 1504931 w 1620000"/>
              <a:gd name="connsiteY123" fmla="*/ 810001 h 813392"/>
              <a:gd name="connsiteX124" fmla="*/ 1368355 w 1620000"/>
              <a:gd name="connsiteY124" fmla="*/ 606114 h 813392"/>
              <a:gd name="connsiteX125" fmla="*/ 1162152 w 1620000"/>
              <a:gd name="connsiteY125" fmla="*/ 477343 h 813392"/>
              <a:gd name="connsiteX126" fmla="*/ 1044322 w 1620000"/>
              <a:gd name="connsiteY126" fmla="*/ 278822 h 813392"/>
              <a:gd name="connsiteX127" fmla="*/ 811339 w 1620000"/>
              <a:gd name="connsiteY127" fmla="*/ 123225 h 813392"/>
              <a:gd name="connsiteX128" fmla="*/ 578356 w 1620000"/>
              <a:gd name="connsiteY128" fmla="*/ 278822 h 813392"/>
              <a:gd name="connsiteX129" fmla="*/ 460527 w 1620000"/>
              <a:gd name="connsiteY129" fmla="*/ 477343 h 813392"/>
              <a:gd name="connsiteX130" fmla="*/ 251645 w 1620000"/>
              <a:gd name="connsiteY130" fmla="*/ 606114 h 813392"/>
              <a:gd name="connsiteX131" fmla="*/ 115070 w 1620000"/>
              <a:gd name="connsiteY131" fmla="*/ 810001 h 813392"/>
              <a:gd name="connsiteX132" fmla="*/ 119366 w 1620000"/>
              <a:gd name="connsiteY132" fmla="*/ 813392 h 813392"/>
              <a:gd name="connsiteX133" fmla="*/ 14413 w 1620000"/>
              <a:gd name="connsiteY133" fmla="*/ 813392 h 813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</a:cxnLst>
            <a:rect l="l" t="t" r="r" b="b"/>
            <a:pathLst>
              <a:path w="1620000" h="813392">
                <a:moveTo>
                  <a:pt x="1041267" y="678440"/>
                </a:moveTo>
                <a:cubicBezTo>
                  <a:pt x="1041267" y="678440"/>
                  <a:pt x="1089543" y="635617"/>
                  <a:pt x="1105634" y="592794"/>
                </a:cubicBezTo>
                <a:cubicBezTo>
                  <a:pt x="1105634" y="592794"/>
                  <a:pt x="1105634" y="590118"/>
                  <a:pt x="1108316" y="590118"/>
                </a:cubicBezTo>
                <a:cubicBezTo>
                  <a:pt x="1124409" y="590118"/>
                  <a:pt x="1188776" y="592794"/>
                  <a:pt x="1215596" y="643646"/>
                </a:cubicBezTo>
                <a:cubicBezTo>
                  <a:pt x="1247779" y="702528"/>
                  <a:pt x="1223642" y="721263"/>
                  <a:pt x="1207550" y="715910"/>
                </a:cubicBezTo>
                <a:cubicBezTo>
                  <a:pt x="1188776" y="713234"/>
                  <a:pt x="1194140" y="686469"/>
                  <a:pt x="1210232" y="683793"/>
                </a:cubicBezTo>
                <a:cubicBezTo>
                  <a:pt x="1210232" y="683793"/>
                  <a:pt x="1186094" y="665058"/>
                  <a:pt x="1183412" y="699851"/>
                </a:cubicBezTo>
                <a:cubicBezTo>
                  <a:pt x="1180730" y="737321"/>
                  <a:pt x="1212914" y="734645"/>
                  <a:pt x="1242415" y="713234"/>
                </a:cubicBezTo>
                <a:cubicBezTo>
                  <a:pt x="1242415" y="713234"/>
                  <a:pt x="1312147" y="745350"/>
                  <a:pt x="1325557" y="809585"/>
                </a:cubicBezTo>
                <a:lnTo>
                  <a:pt x="1323827" y="813392"/>
                </a:lnTo>
                <a:lnTo>
                  <a:pt x="1163039" y="813392"/>
                </a:lnTo>
                <a:lnTo>
                  <a:pt x="1164638" y="809585"/>
                </a:lnTo>
                <a:cubicBezTo>
                  <a:pt x="1164638" y="772115"/>
                  <a:pt x="1089543" y="731968"/>
                  <a:pt x="1089543" y="731968"/>
                </a:cubicBezTo>
                <a:cubicBezTo>
                  <a:pt x="1073451" y="697175"/>
                  <a:pt x="1041267" y="678440"/>
                  <a:pt x="1041267" y="678440"/>
                </a:cubicBezTo>
                <a:close/>
                <a:moveTo>
                  <a:pt x="961169" y="691864"/>
                </a:moveTo>
                <a:cubicBezTo>
                  <a:pt x="961169" y="691864"/>
                  <a:pt x="963848" y="657019"/>
                  <a:pt x="963848" y="624854"/>
                </a:cubicBezTo>
                <a:cubicBezTo>
                  <a:pt x="963848" y="624854"/>
                  <a:pt x="1046908" y="536402"/>
                  <a:pt x="1105853" y="525680"/>
                </a:cubicBezTo>
                <a:cubicBezTo>
                  <a:pt x="1105853" y="525680"/>
                  <a:pt x="1111212" y="587329"/>
                  <a:pt x="1030832" y="681142"/>
                </a:cubicBezTo>
                <a:cubicBezTo>
                  <a:pt x="1030832" y="681142"/>
                  <a:pt x="985283" y="683822"/>
                  <a:pt x="961169" y="691864"/>
                </a:cubicBezTo>
                <a:close/>
                <a:moveTo>
                  <a:pt x="951017" y="715735"/>
                </a:moveTo>
                <a:cubicBezTo>
                  <a:pt x="951017" y="715735"/>
                  <a:pt x="969788" y="707690"/>
                  <a:pt x="991241" y="707690"/>
                </a:cubicBezTo>
                <a:cubicBezTo>
                  <a:pt x="1012694" y="710372"/>
                  <a:pt x="1039511" y="721098"/>
                  <a:pt x="1055600" y="758641"/>
                </a:cubicBezTo>
                <a:cubicBezTo>
                  <a:pt x="1055600" y="758641"/>
                  <a:pt x="1114596" y="772049"/>
                  <a:pt x="1114596" y="809593"/>
                </a:cubicBezTo>
                <a:lnTo>
                  <a:pt x="1113022" y="813392"/>
                </a:lnTo>
                <a:lnTo>
                  <a:pt x="985316" y="813392"/>
                </a:lnTo>
                <a:lnTo>
                  <a:pt x="985877" y="809593"/>
                </a:lnTo>
                <a:cubicBezTo>
                  <a:pt x="985877" y="755960"/>
                  <a:pt x="951017" y="715735"/>
                  <a:pt x="951017" y="715735"/>
                </a:cubicBezTo>
                <a:close/>
                <a:moveTo>
                  <a:pt x="698881" y="652692"/>
                </a:moveTo>
                <a:cubicBezTo>
                  <a:pt x="690176" y="586457"/>
                  <a:pt x="755720" y="565918"/>
                  <a:pt x="755720" y="565918"/>
                </a:cubicBezTo>
                <a:cubicBezTo>
                  <a:pt x="755720" y="565918"/>
                  <a:pt x="769097" y="525680"/>
                  <a:pt x="811901" y="525680"/>
                </a:cubicBezTo>
                <a:cubicBezTo>
                  <a:pt x="852031" y="525680"/>
                  <a:pt x="868083" y="565918"/>
                  <a:pt x="868083" y="565918"/>
                </a:cubicBezTo>
                <a:cubicBezTo>
                  <a:pt x="868083" y="565918"/>
                  <a:pt x="951017" y="592744"/>
                  <a:pt x="913563" y="683950"/>
                </a:cubicBezTo>
                <a:cubicBezTo>
                  <a:pt x="913563" y="683950"/>
                  <a:pt x="865407" y="657125"/>
                  <a:pt x="811901" y="657125"/>
                </a:cubicBezTo>
                <a:cubicBezTo>
                  <a:pt x="755720" y="657125"/>
                  <a:pt x="707565" y="683950"/>
                  <a:pt x="707565" y="683950"/>
                </a:cubicBezTo>
                <a:cubicBezTo>
                  <a:pt x="702883" y="672549"/>
                  <a:pt x="700124" y="662154"/>
                  <a:pt x="698881" y="652692"/>
                </a:cubicBezTo>
                <a:close/>
                <a:moveTo>
                  <a:pt x="680264" y="809434"/>
                </a:moveTo>
                <a:cubicBezTo>
                  <a:pt x="680264" y="738258"/>
                  <a:pt x="737844" y="680558"/>
                  <a:pt x="808872" y="680558"/>
                </a:cubicBezTo>
                <a:cubicBezTo>
                  <a:pt x="879900" y="680558"/>
                  <a:pt x="937479" y="738258"/>
                  <a:pt x="937479" y="809434"/>
                </a:cubicBezTo>
                <a:lnTo>
                  <a:pt x="936682" y="813392"/>
                </a:lnTo>
                <a:lnTo>
                  <a:pt x="681062" y="813392"/>
                </a:lnTo>
                <a:close/>
                <a:moveTo>
                  <a:pt x="573091" y="535612"/>
                </a:moveTo>
                <a:cubicBezTo>
                  <a:pt x="573091" y="535612"/>
                  <a:pt x="575768" y="473889"/>
                  <a:pt x="621276" y="433635"/>
                </a:cubicBezTo>
                <a:cubicBezTo>
                  <a:pt x="666784" y="393381"/>
                  <a:pt x="714969" y="401431"/>
                  <a:pt x="717646" y="430952"/>
                </a:cubicBezTo>
                <a:cubicBezTo>
                  <a:pt x="717646" y="460471"/>
                  <a:pt x="685522" y="444369"/>
                  <a:pt x="685522" y="444369"/>
                </a:cubicBezTo>
                <a:cubicBezTo>
                  <a:pt x="685522" y="444369"/>
                  <a:pt x="712292" y="471205"/>
                  <a:pt x="723000" y="449737"/>
                </a:cubicBezTo>
                <a:cubicBezTo>
                  <a:pt x="733707" y="428268"/>
                  <a:pt x="717646" y="406799"/>
                  <a:pt x="709615" y="398748"/>
                </a:cubicBezTo>
                <a:cubicBezTo>
                  <a:pt x="709615" y="398748"/>
                  <a:pt x="741738" y="328974"/>
                  <a:pt x="811338" y="328974"/>
                </a:cubicBezTo>
                <a:cubicBezTo>
                  <a:pt x="878261" y="328974"/>
                  <a:pt x="910385" y="398748"/>
                  <a:pt x="910385" y="398748"/>
                </a:cubicBezTo>
                <a:cubicBezTo>
                  <a:pt x="902354" y="406799"/>
                  <a:pt x="886292" y="428268"/>
                  <a:pt x="897000" y="449737"/>
                </a:cubicBezTo>
                <a:cubicBezTo>
                  <a:pt x="907708" y="471205"/>
                  <a:pt x="934477" y="444369"/>
                  <a:pt x="934477" y="444369"/>
                </a:cubicBezTo>
                <a:cubicBezTo>
                  <a:pt x="934477" y="444369"/>
                  <a:pt x="902354" y="460471"/>
                  <a:pt x="902354" y="430952"/>
                </a:cubicBezTo>
                <a:cubicBezTo>
                  <a:pt x="905031" y="401431"/>
                  <a:pt x="953215" y="393381"/>
                  <a:pt x="998723" y="433635"/>
                </a:cubicBezTo>
                <a:cubicBezTo>
                  <a:pt x="1044231" y="473889"/>
                  <a:pt x="1046908" y="535612"/>
                  <a:pt x="1046908" y="535612"/>
                </a:cubicBezTo>
                <a:cubicBezTo>
                  <a:pt x="1017462" y="557081"/>
                  <a:pt x="961246" y="616120"/>
                  <a:pt x="961246" y="616120"/>
                </a:cubicBezTo>
                <a:cubicBezTo>
                  <a:pt x="961246" y="616120"/>
                  <a:pt x="950538" y="565131"/>
                  <a:pt x="891646" y="543663"/>
                </a:cubicBezTo>
                <a:cubicBezTo>
                  <a:pt x="891646" y="543663"/>
                  <a:pt x="856846" y="479256"/>
                  <a:pt x="811338" y="479256"/>
                </a:cubicBezTo>
                <a:cubicBezTo>
                  <a:pt x="763154" y="479256"/>
                  <a:pt x="728353" y="543663"/>
                  <a:pt x="728353" y="543663"/>
                </a:cubicBezTo>
                <a:cubicBezTo>
                  <a:pt x="672138" y="565131"/>
                  <a:pt x="658754" y="616120"/>
                  <a:pt x="658754" y="616120"/>
                </a:cubicBezTo>
                <a:cubicBezTo>
                  <a:pt x="658754" y="616120"/>
                  <a:pt x="602538" y="557081"/>
                  <a:pt x="573091" y="535612"/>
                </a:cubicBezTo>
                <a:close/>
                <a:moveTo>
                  <a:pt x="514147" y="525680"/>
                </a:moveTo>
                <a:cubicBezTo>
                  <a:pt x="573092" y="536402"/>
                  <a:pt x="656151" y="624854"/>
                  <a:pt x="656151" y="624854"/>
                </a:cubicBezTo>
                <a:cubicBezTo>
                  <a:pt x="656151" y="657019"/>
                  <a:pt x="658830" y="691864"/>
                  <a:pt x="658830" y="691864"/>
                </a:cubicBezTo>
                <a:cubicBezTo>
                  <a:pt x="634716" y="683822"/>
                  <a:pt x="589168" y="681142"/>
                  <a:pt x="589168" y="681142"/>
                </a:cubicBezTo>
                <a:cubicBezTo>
                  <a:pt x="508788" y="587329"/>
                  <a:pt x="514147" y="525680"/>
                  <a:pt x="514147" y="525680"/>
                </a:cubicBezTo>
                <a:close/>
                <a:moveTo>
                  <a:pt x="503147" y="809593"/>
                </a:moveTo>
                <a:cubicBezTo>
                  <a:pt x="503147" y="772049"/>
                  <a:pt x="565085" y="758641"/>
                  <a:pt x="565085" y="758641"/>
                </a:cubicBezTo>
                <a:cubicBezTo>
                  <a:pt x="581243" y="721098"/>
                  <a:pt x="608173" y="710372"/>
                  <a:pt x="629716" y="707690"/>
                </a:cubicBezTo>
                <a:cubicBezTo>
                  <a:pt x="651261" y="707690"/>
                  <a:pt x="670111" y="715735"/>
                  <a:pt x="670111" y="715735"/>
                </a:cubicBezTo>
                <a:cubicBezTo>
                  <a:pt x="670111" y="715735"/>
                  <a:pt x="637795" y="755960"/>
                  <a:pt x="637795" y="809593"/>
                </a:cubicBezTo>
                <a:lnTo>
                  <a:pt x="638315" y="813392"/>
                </a:lnTo>
                <a:lnTo>
                  <a:pt x="504800" y="813392"/>
                </a:lnTo>
                <a:close/>
                <a:moveTo>
                  <a:pt x="294443" y="809585"/>
                </a:moveTo>
                <a:cubicBezTo>
                  <a:pt x="307873" y="745350"/>
                  <a:pt x="377710" y="713234"/>
                  <a:pt x="377710" y="713234"/>
                </a:cubicBezTo>
                <a:cubicBezTo>
                  <a:pt x="407256" y="734645"/>
                  <a:pt x="439488" y="737321"/>
                  <a:pt x="436802" y="699851"/>
                </a:cubicBezTo>
                <a:cubicBezTo>
                  <a:pt x="434117" y="665058"/>
                  <a:pt x="409942" y="683793"/>
                  <a:pt x="409942" y="683793"/>
                </a:cubicBezTo>
                <a:cubicBezTo>
                  <a:pt x="426058" y="686469"/>
                  <a:pt x="428744" y="713234"/>
                  <a:pt x="412629" y="715910"/>
                </a:cubicBezTo>
                <a:cubicBezTo>
                  <a:pt x="396512" y="721263"/>
                  <a:pt x="369651" y="702528"/>
                  <a:pt x="404570" y="643646"/>
                </a:cubicBezTo>
                <a:cubicBezTo>
                  <a:pt x="431431" y="592794"/>
                  <a:pt x="495895" y="590118"/>
                  <a:pt x="512012" y="590118"/>
                </a:cubicBezTo>
                <a:cubicBezTo>
                  <a:pt x="514698" y="590118"/>
                  <a:pt x="514698" y="592794"/>
                  <a:pt x="514698" y="592794"/>
                </a:cubicBezTo>
                <a:cubicBezTo>
                  <a:pt x="530814" y="635617"/>
                  <a:pt x="576476" y="678440"/>
                  <a:pt x="576476" y="678440"/>
                </a:cubicBezTo>
                <a:cubicBezTo>
                  <a:pt x="576476" y="678440"/>
                  <a:pt x="546930" y="697175"/>
                  <a:pt x="530814" y="731968"/>
                </a:cubicBezTo>
                <a:cubicBezTo>
                  <a:pt x="530814" y="731968"/>
                  <a:pt x="455605" y="772115"/>
                  <a:pt x="455605" y="809585"/>
                </a:cubicBezTo>
                <a:lnTo>
                  <a:pt x="457207" y="813392"/>
                </a:lnTo>
                <a:lnTo>
                  <a:pt x="296176" y="813392"/>
                </a:lnTo>
                <a:close/>
                <a:moveTo>
                  <a:pt x="163579" y="812050"/>
                </a:moveTo>
                <a:cubicBezTo>
                  <a:pt x="203729" y="779849"/>
                  <a:pt x="217112" y="726179"/>
                  <a:pt x="284030" y="624208"/>
                </a:cubicBezTo>
                <a:cubicBezTo>
                  <a:pt x="353624" y="519554"/>
                  <a:pt x="495488" y="511503"/>
                  <a:pt x="495488" y="511503"/>
                </a:cubicBezTo>
                <a:cubicBezTo>
                  <a:pt x="495488" y="511503"/>
                  <a:pt x="484781" y="436367"/>
                  <a:pt x="527609" y="377331"/>
                </a:cubicBezTo>
                <a:cubicBezTo>
                  <a:pt x="573112" y="318294"/>
                  <a:pt x="658766" y="275360"/>
                  <a:pt x="693563" y="256575"/>
                </a:cubicBezTo>
                <a:cubicBezTo>
                  <a:pt x="728360" y="240474"/>
                  <a:pt x="787247" y="194856"/>
                  <a:pt x="808661" y="170705"/>
                </a:cubicBezTo>
                <a:cubicBezTo>
                  <a:pt x="832751" y="194856"/>
                  <a:pt x="891638" y="240474"/>
                  <a:pt x="926435" y="256575"/>
                </a:cubicBezTo>
                <a:cubicBezTo>
                  <a:pt x="961232" y="275360"/>
                  <a:pt x="1046886" y="318294"/>
                  <a:pt x="1089713" y="377331"/>
                </a:cubicBezTo>
                <a:cubicBezTo>
                  <a:pt x="1135217" y="436367"/>
                  <a:pt x="1124510" y="511503"/>
                  <a:pt x="1124510" y="511503"/>
                </a:cubicBezTo>
                <a:cubicBezTo>
                  <a:pt x="1124510" y="511503"/>
                  <a:pt x="1266374" y="519554"/>
                  <a:pt x="1333292" y="624208"/>
                </a:cubicBezTo>
                <a:cubicBezTo>
                  <a:pt x="1402886" y="726179"/>
                  <a:pt x="1416270" y="779849"/>
                  <a:pt x="1456420" y="812050"/>
                </a:cubicBezTo>
                <a:lnTo>
                  <a:pt x="1455182" y="813392"/>
                </a:lnTo>
                <a:lnTo>
                  <a:pt x="1359953" y="813392"/>
                </a:lnTo>
                <a:lnTo>
                  <a:pt x="1360529" y="812261"/>
                </a:lnTo>
                <a:cubicBezTo>
                  <a:pt x="1331060" y="731847"/>
                  <a:pt x="1272123" y="699681"/>
                  <a:pt x="1272123" y="699681"/>
                </a:cubicBezTo>
                <a:cubicBezTo>
                  <a:pt x="1231938" y="568339"/>
                  <a:pt x="1122100" y="554937"/>
                  <a:pt x="1122100" y="554937"/>
                </a:cubicBezTo>
                <a:cubicBezTo>
                  <a:pt x="1119421" y="530812"/>
                  <a:pt x="1119421" y="525451"/>
                  <a:pt x="1119421" y="525451"/>
                </a:cubicBezTo>
                <a:cubicBezTo>
                  <a:pt x="1119421" y="525451"/>
                  <a:pt x="1111384" y="514729"/>
                  <a:pt x="1084595" y="520090"/>
                </a:cubicBezTo>
                <a:cubicBezTo>
                  <a:pt x="1084595" y="520090"/>
                  <a:pt x="1052447" y="404830"/>
                  <a:pt x="929214" y="380706"/>
                </a:cubicBezTo>
                <a:cubicBezTo>
                  <a:pt x="929214" y="380706"/>
                  <a:pt x="880993" y="316375"/>
                  <a:pt x="808660" y="302972"/>
                </a:cubicBezTo>
                <a:cubicBezTo>
                  <a:pt x="739007" y="316375"/>
                  <a:pt x="690785" y="380706"/>
                  <a:pt x="690785" y="380706"/>
                </a:cubicBezTo>
                <a:cubicBezTo>
                  <a:pt x="567552" y="404830"/>
                  <a:pt x="535405" y="520090"/>
                  <a:pt x="535405" y="520090"/>
                </a:cubicBezTo>
                <a:cubicBezTo>
                  <a:pt x="508615" y="514729"/>
                  <a:pt x="500578" y="525451"/>
                  <a:pt x="500578" y="525451"/>
                </a:cubicBezTo>
                <a:cubicBezTo>
                  <a:pt x="500578" y="525451"/>
                  <a:pt x="500578" y="530812"/>
                  <a:pt x="497899" y="554937"/>
                </a:cubicBezTo>
                <a:cubicBezTo>
                  <a:pt x="497899" y="554937"/>
                  <a:pt x="385382" y="568339"/>
                  <a:pt x="347876" y="699681"/>
                </a:cubicBezTo>
                <a:cubicBezTo>
                  <a:pt x="347876" y="699681"/>
                  <a:pt x="288939" y="731847"/>
                  <a:pt x="259470" y="812261"/>
                </a:cubicBezTo>
                <a:lnTo>
                  <a:pt x="260046" y="813392"/>
                </a:lnTo>
                <a:lnTo>
                  <a:pt x="164816" y="813392"/>
                </a:lnTo>
                <a:close/>
                <a:moveTo>
                  <a:pt x="0" y="810000"/>
                </a:moveTo>
                <a:cubicBezTo>
                  <a:pt x="66942" y="793908"/>
                  <a:pt x="26777" y="812683"/>
                  <a:pt x="139240" y="638344"/>
                </a:cubicBezTo>
                <a:cubicBezTo>
                  <a:pt x="249025" y="464007"/>
                  <a:pt x="396298" y="421093"/>
                  <a:pt x="396298" y="421093"/>
                </a:cubicBezTo>
                <a:cubicBezTo>
                  <a:pt x="396298" y="421093"/>
                  <a:pt x="401653" y="316490"/>
                  <a:pt x="498050" y="249438"/>
                </a:cubicBezTo>
                <a:cubicBezTo>
                  <a:pt x="597124" y="179702"/>
                  <a:pt x="747075" y="128742"/>
                  <a:pt x="811339" y="0"/>
                </a:cubicBezTo>
                <a:cubicBezTo>
                  <a:pt x="872926" y="128742"/>
                  <a:pt x="1022876" y="179702"/>
                  <a:pt x="1121951" y="249438"/>
                </a:cubicBezTo>
                <a:cubicBezTo>
                  <a:pt x="1221025" y="316490"/>
                  <a:pt x="1223703" y="421093"/>
                  <a:pt x="1223703" y="421093"/>
                </a:cubicBezTo>
                <a:cubicBezTo>
                  <a:pt x="1223703" y="421093"/>
                  <a:pt x="1370976" y="464007"/>
                  <a:pt x="1483438" y="638344"/>
                </a:cubicBezTo>
                <a:cubicBezTo>
                  <a:pt x="1593223" y="812683"/>
                  <a:pt x="1555736" y="793908"/>
                  <a:pt x="1620000" y="810000"/>
                </a:cubicBezTo>
                <a:lnTo>
                  <a:pt x="1606129" y="813392"/>
                </a:lnTo>
                <a:lnTo>
                  <a:pt x="1500825" y="813392"/>
                </a:lnTo>
                <a:lnTo>
                  <a:pt x="1504931" y="810001"/>
                </a:lnTo>
                <a:cubicBezTo>
                  <a:pt x="1454049" y="785856"/>
                  <a:pt x="1440659" y="713423"/>
                  <a:pt x="1368355" y="606114"/>
                </a:cubicBezTo>
                <a:cubicBezTo>
                  <a:pt x="1296050" y="496123"/>
                  <a:pt x="1162152" y="477343"/>
                  <a:pt x="1162152" y="477343"/>
                </a:cubicBezTo>
                <a:cubicBezTo>
                  <a:pt x="1162152" y="477343"/>
                  <a:pt x="1146084" y="351256"/>
                  <a:pt x="1044322" y="278822"/>
                </a:cubicBezTo>
                <a:cubicBezTo>
                  <a:pt x="942559" y="206389"/>
                  <a:pt x="883644" y="206389"/>
                  <a:pt x="811339" y="123225"/>
                </a:cubicBezTo>
                <a:cubicBezTo>
                  <a:pt x="739034" y="206389"/>
                  <a:pt x="680119" y="206389"/>
                  <a:pt x="578356" y="278822"/>
                </a:cubicBezTo>
                <a:cubicBezTo>
                  <a:pt x="476594" y="351256"/>
                  <a:pt x="460527" y="477343"/>
                  <a:pt x="460527" y="477343"/>
                </a:cubicBezTo>
                <a:cubicBezTo>
                  <a:pt x="460527" y="477343"/>
                  <a:pt x="323950" y="496123"/>
                  <a:pt x="251645" y="606114"/>
                </a:cubicBezTo>
                <a:cubicBezTo>
                  <a:pt x="182019" y="713423"/>
                  <a:pt x="168629" y="785856"/>
                  <a:pt x="115070" y="810001"/>
                </a:cubicBezTo>
                <a:lnTo>
                  <a:pt x="119366" y="813392"/>
                </a:lnTo>
                <a:lnTo>
                  <a:pt x="14413" y="813392"/>
                </a:lnTo>
                <a:close/>
              </a:path>
            </a:pathLst>
          </a:custGeom>
          <a:solidFill>
            <a:srgbClr val="004DA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4" name="任意多边形 13"/>
          <p:cNvSpPr/>
          <p:nvPr/>
        </p:nvSpPr>
        <p:spPr bwMode="auto">
          <a:xfrm rot="16200000" flipH="1">
            <a:off x="5784918" y="5010032"/>
            <a:ext cx="618772" cy="310680"/>
          </a:xfrm>
          <a:custGeom>
            <a:avLst/>
            <a:gdLst>
              <a:gd name="connsiteX0" fmla="*/ 1041267 w 1620000"/>
              <a:gd name="connsiteY0" fmla="*/ 678440 h 813392"/>
              <a:gd name="connsiteX1" fmla="*/ 1105634 w 1620000"/>
              <a:gd name="connsiteY1" fmla="*/ 592794 h 813392"/>
              <a:gd name="connsiteX2" fmla="*/ 1108316 w 1620000"/>
              <a:gd name="connsiteY2" fmla="*/ 590118 h 813392"/>
              <a:gd name="connsiteX3" fmla="*/ 1215596 w 1620000"/>
              <a:gd name="connsiteY3" fmla="*/ 643646 h 813392"/>
              <a:gd name="connsiteX4" fmla="*/ 1207550 w 1620000"/>
              <a:gd name="connsiteY4" fmla="*/ 715910 h 813392"/>
              <a:gd name="connsiteX5" fmla="*/ 1210232 w 1620000"/>
              <a:gd name="connsiteY5" fmla="*/ 683793 h 813392"/>
              <a:gd name="connsiteX6" fmla="*/ 1183412 w 1620000"/>
              <a:gd name="connsiteY6" fmla="*/ 699851 h 813392"/>
              <a:gd name="connsiteX7" fmla="*/ 1242415 w 1620000"/>
              <a:gd name="connsiteY7" fmla="*/ 713234 h 813392"/>
              <a:gd name="connsiteX8" fmla="*/ 1325557 w 1620000"/>
              <a:gd name="connsiteY8" fmla="*/ 809585 h 813392"/>
              <a:gd name="connsiteX9" fmla="*/ 1323827 w 1620000"/>
              <a:gd name="connsiteY9" fmla="*/ 813392 h 813392"/>
              <a:gd name="connsiteX10" fmla="*/ 1163039 w 1620000"/>
              <a:gd name="connsiteY10" fmla="*/ 813392 h 813392"/>
              <a:gd name="connsiteX11" fmla="*/ 1164638 w 1620000"/>
              <a:gd name="connsiteY11" fmla="*/ 809585 h 813392"/>
              <a:gd name="connsiteX12" fmla="*/ 1089543 w 1620000"/>
              <a:gd name="connsiteY12" fmla="*/ 731968 h 813392"/>
              <a:gd name="connsiteX13" fmla="*/ 1041267 w 1620000"/>
              <a:gd name="connsiteY13" fmla="*/ 678440 h 813392"/>
              <a:gd name="connsiteX14" fmla="*/ 961169 w 1620000"/>
              <a:gd name="connsiteY14" fmla="*/ 691864 h 813392"/>
              <a:gd name="connsiteX15" fmla="*/ 963848 w 1620000"/>
              <a:gd name="connsiteY15" fmla="*/ 624854 h 813392"/>
              <a:gd name="connsiteX16" fmla="*/ 1105853 w 1620000"/>
              <a:gd name="connsiteY16" fmla="*/ 525680 h 813392"/>
              <a:gd name="connsiteX17" fmla="*/ 1030832 w 1620000"/>
              <a:gd name="connsiteY17" fmla="*/ 681142 h 813392"/>
              <a:gd name="connsiteX18" fmla="*/ 961169 w 1620000"/>
              <a:gd name="connsiteY18" fmla="*/ 691864 h 813392"/>
              <a:gd name="connsiteX19" fmla="*/ 951017 w 1620000"/>
              <a:gd name="connsiteY19" fmla="*/ 715735 h 813392"/>
              <a:gd name="connsiteX20" fmla="*/ 991241 w 1620000"/>
              <a:gd name="connsiteY20" fmla="*/ 707690 h 813392"/>
              <a:gd name="connsiteX21" fmla="*/ 1055600 w 1620000"/>
              <a:gd name="connsiteY21" fmla="*/ 758641 h 813392"/>
              <a:gd name="connsiteX22" fmla="*/ 1114596 w 1620000"/>
              <a:gd name="connsiteY22" fmla="*/ 809593 h 813392"/>
              <a:gd name="connsiteX23" fmla="*/ 1113022 w 1620000"/>
              <a:gd name="connsiteY23" fmla="*/ 813392 h 813392"/>
              <a:gd name="connsiteX24" fmla="*/ 985316 w 1620000"/>
              <a:gd name="connsiteY24" fmla="*/ 813392 h 813392"/>
              <a:gd name="connsiteX25" fmla="*/ 985877 w 1620000"/>
              <a:gd name="connsiteY25" fmla="*/ 809593 h 813392"/>
              <a:gd name="connsiteX26" fmla="*/ 951017 w 1620000"/>
              <a:gd name="connsiteY26" fmla="*/ 715735 h 813392"/>
              <a:gd name="connsiteX27" fmla="*/ 698881 w 1620000"/>
              <a:gd name="connsiteY27" fmla="*/ 652692 h 813392"/>
              <a:gd name="connsiteX28" fmla="*/ 755720 w 1620000"/>
              <a:gd name="connsiteY28" fmla="*/ 565918 h 813392"/>
              <a:gd name="connsiteX29" fmla="*/ 811901 w 1620000"/>
              <a:gd name="connsiteY29" fmla="*/ 525680 h 813392"/>
              <a:gd name="connsiteX30" fmla="*/ 868083 w 1620000"/>
              <a:gd name="connsiteY30" fmla="*/ 565918 h 813392"/>
              <a:gd name="connsiteX31" fmla="*/ 913563 w 1620000"/>
              <a:gd name="connsiteY31" fmla="*/ 683950 h 813392"/>
              <a:gd name="connsiteX32" fmla="*/ 811901 w 1620000"/>
              <a:gd name="connsiteY32" fmla="*/ 657125 h 813392"/>
              <a:gd name="connsiteX33" fmla="*/ 707565 w 1620000"/>
              <a:gd name="connsiteY33" fmla="*/ 683950 h 813392"/>
              <a:gd name="connsiteX34" fmla="*/ 698881 w 1620000"/>
              <a:gd name="connsiteY34" fmla="*/ 652692 h 813392"/>
              <a:gd name="connsiteX35" fmla="*/ 680264 w 1620000"/>
              <a:gd name="connsiteY35" fmla="*/ 809434 h 813392"/>
              <a:gd name="connsiteX36" fmla="*/ 808872 w 1620000"/>
              <a:gd name="connsiteY36" fmla="*/ 680558 h 813392"/>
              <a:gd name="connsiteX37" fmla="*/ 937479 w 1620000"/>
              <a:gd name="connsiteY37" fmla="*/ 809434 h 813392"/>
              <a:gd name="connsiteX38" fmla="*/ 936682 w 1620000"/>
              <a:gd name="connsiteY38" fmla="*/ 813392 h 813392"/>
              <a:gd name="connsiteX39" fmla="*/ 681062 w 1620000"/>
              <a:gd name="connsiteY39" fmla="*/ 813392 h 813392"/>
              <a:gd name="connsiteX40" fmla="*/ 573091 w 1620000"/>
              <a:gd name="connsiteY40" fmla="*/ 535612 h 813392"/>
              <a:gd name="connsiteX41" fmla="*/ 621276 w 1620000"/>
              <a:gd name="connsiteY41" fmla="*/ 433635 h 813392"/>
              <a:gd name="connsiteX42" fmla="*/ 717646 w 1620000"/>
              <a:gd name="connsiteY42" fmla="*/ 430952 h 813392"/>
              <a:gd name="connsiteX43" fmla="*/ 685522 w 1620000"/>
              <a:gd name="connsiteY43" fmla="*/ 444369 h 813392"/>
              <a:gd name="connsiteX44" fmla="*/ 723000 w 1620000"/>
              <a:gd name="connsiteY44" fmla="*/ 449737 h 813392"/>
              <a:gd name="connsiteX45" fmla="*/ 709615 w 1620000"/>
              <a:gd name="connsiteY45" fmla="*/ 398748 h 813392"/>
              <a:gd name="connsiteX46" fmla="*/ 811338 w 1620000"/>
              <a:gd name="connsiteY46" fmla="*/ 328974 h 813392"/>
              <a:gd name="connsiteX47" fmla="*/ 910385 w 1620000"/>
              <a:gd name="connsiteY47" fmla="*/ 398748 h 813392"/>
              <a:gd name="connsiteX48" fmla="*/ 897000 w 1620000"/>
              <a:gd name="connsiteY48" fmla="*/ 449737 h 813392"/>
              <a:gd name="connsiteX49" fmla="*/ 934477 w 1620000"/>
              <a:gd name="connsiteY49" fmla="*/ 444369 h 813392"/>
              <a:gd name="connsiteX50" fmla="*/ 902354 w 1620000"/>
              <a:gd name="connsiteY50" fmla="*/ 430952 h 813392"/>
              <a:gd name="connsiteX51" fmla="*/ 998723 w 1620000"/>
              <a:gd name="connsiteY51" fmla="*/ 433635 h 813392"/>
              <a:gd name="connsiteX52" fmla="*/ 1046908 w 1620000"/>
              <a:gd name="connsiteY52" fmla="*/ 535612 h 813392"/>
              <a:gd name="connsiteX53" fmla="*/ 961246 w 1620000"/>
              <a:gd name="connsiteY53" fmla="*/ 616120 h 813392"/>
              <a:gd name="connsiteX54" fmla="*/ 891646 w 1620000"/>
              <a:gd name="connsiteY54" fmla="*/ 543663 h 813392"/>
              <a:gd name="connsiteX55" fmla="*/ 811338 w 1620000"/>
              <a:gd name="connsiteY55" fmla="*/ 479256 h 813392"/>
              <a:gd name="connsiteX56" fmla="*/ 728353 w 1620000"/>
              <a:gd name="connsiteY56" fmla="*/ 543663 h 813392"/>
              <a:gd name="connsiteX57" fmla="*/ 658754 w 1620000"/>
              <a:gd name="connsiteY57" fmla="*/ 616120 h 813392"/>
              <a:gd name="connsiteX58" fmla="*/ 573091 w 1620000"/>
              <a:gd name="connsiteY58" fmla="*/ 535612 h 813392"/>
              <a:gd name="connsiteX59" fmla="*/ 514147 w 1620000"/>
              <a:gd name="connsiteY59" fmla="*/ 525680 h 813392"/>
              <a:gd name="connsiteX60" fmla="*/ 656151 w 1620000"/>
              <a:gd name="connsiteY60" fmla="*/ 624854 h 813392"/>
              <a:gd name="connsiteX61" fmla="*/ 658830 w 1620000"/>
              <a:gd name="connsiteY61" fmla="*/ 691864 h 813392"/>
              <a:gd name="connsiteX62" fmla="*/ 589168 w 1620000"/>
              <a:gd name="connsiteY62" fmla="*/ 681142 h 813392"/>
              <a:gd name="connsiteX63" fmla="*/ 514147 w 1620000"/>
              <a:gd name="connsiteY63" fmla="*/ 525680 h 813392"/>
              <a:gd name="connsiteX64" fmla="*/ 503147 w 1620000"/>
              <a:gd name="connsiteY64" fmla="*/ 809593 h 813392"/>
              <a:gd name="connsiteX65" fmla="*/ 565085 w 1620000"/>
              <a:gd name="connsiteY65" fmla="*/ 758641 h 813392"/>
              <a:gd name="connsiteX66" fmla="*/ 629716 w 1620000"/>
              <a:gd name="connsiteY66" fmla="*/ 707690 h 813392"/>
              <a:gd name="connsiteX67" fmla="*/ 670111 w 1620000"/>
              <a:gd name="connsiteY67" fmla="*/ 715735 h 813392"/>
              <a:gd name="connsiteX68" fmla="*/ 637795 w 1620000"/>
              <a:gd name="connsiteY68" fmla="*/ 809593 h 813392"/>
              <a:gd name="connsiteX69" fmla="*/ 638315 w 1620000"/>
              <a:gd name="connsiteY69" fmla="*/ 813392 h 813392"/>
              <a:gd name="connsiteX70" fmla="*/ 504800 w 1620000"/>
              <a:gd name="connsiteY70" fmla="*/ 813392 h 813392"/>
              <a:gd name="connsiteX71" fmla="*/ 294443 w 1620000"/>
              <a:gd name="connsiteY71" fmla="*/ 809585 h 813392"/>
              <a:gd name="connsiteX72" fmla="*/ 377710 w 1620000"/>
              <a:gd name="connsiteY72" fmla="*/ 713234 h 813392"/>
              <a:gd name="connsiteX73" fmla="*/ 436802 w 1620000"/>
              <a:gd name="connsiteY73" fmla="*/ 699851 h 813392"/>
              <a:gd name="connsiteX74" fmla="*/ 409942 w 1620000"/>
              <a:gd name="connsiteY74" fmla="*/ 683793 h 813392"/>
              <a:gd name="connsiteX75" fmla="*/ 412629 w 1620000"/>
              <a:gd name="connsiteY75" fmla="*/ 715910 h 813392"/>
              <a:gd name="connsiteX76" fmla="*/ 404570 w 1620000"/>
              <a:gd name="connsiteY76" fmla="*/ 643646 h 813392"/>
              <a:gd name="connsiteX77" fmla="*/ 512012 w 1620000"/>
              <a:gd name="connsiteY77" fmla="*/ 590118 h 813392"/>
              <a:gd name="connsiteX78" fmla="*/ 514698 w 1620000"/>
              <a:gd name="connsiteY78" fmla="*/ 592794 h 813392"/>
              <a:gd name="connsiteX79" fmla="*/ 576476 w 1620000"/>
              <a:gd name="connsiteY79" fmla="*/ 678440 h 813392"/>
              <a:gd name="connsiteX80" fmla="*/ 530814 w 1620000"/>
              <a:gd name="connsiteY80" fmla="*/ 731968 h 813392"/>
              <a:gd name="connsiteX81" fmla="*/ 455605 w 1620000"/>
              <a:gd name="connsiteY81" fmla="*/ 809585 h 813392"/>
              <a:gd name="connsiteX82" fmla="*/ 457207 w 1620000"/>
              <a:gd name="connsiteY82" fmla="*/ 813392 h 813392"/>
              <a:gd name="connsiteX83" fmla="*/ 296176 w 1620000"/>
              <a:gd name="connsiteY83" fmla="*/ 813392 h 813392"/>
              <a:gd name="connsiteX84" fmla="*/ 163579 w 1620000"/>
              <a:gd name="connsiteY84" fmla="*/ 812050 h 813392"/>
              <a:gd name="connsiteX85" fmla="*/ 284030 w 1620000"/>
              <a:gd name="connsiteY85" fmla="*/ 624208 h 813392"/>
              <a:gd name="connsiteX86" fmla="*/ 495488 w 1620000"/>
              <a:gd name="connsiteY86" fmla="*/ 511503 h 813392"/>
              <a:gd name="connsiteX87" fmla="*/ 527609 w 1620000"/>
              <a:gd name="connsiteY87" fmla="*/ 377331 h 813392"/>
              <a:gd name="connsiteX88" fmla="*/ 693563 w 1620000"/>
              <a:gd name="connsiteY88" fmla="*/ 256575 h 813392"/>
              <a:gd name="connsiteX89" fmla="*/ 808661 w 1620000"/>
              <a:gd name="connsiteY89" fmla="*/ 170705 h 813392"/>
              <a:gd name="connsiteX90" fmla="*/ 926435 w 1620000"/>
              <a:gd name="connsiteY90" fmla="*/ 256575 h 813392"/>
              <a:gd name="connsiteX91" fmla="*/ 1089713 w 1620000"/>
              <a:gd name="connsiteY91" fmla="*/ 377331 h 813392"/>
              <a:gd name="connsiteX92" fmla="*/ 1124510 w 1620000"/>
              <a:gd name="connsiteY92" fmla="*/ 511503 h 813392"/>
              <a:gd name="connsiteX93" fmla="*/ 1333292 w 1620000"/>
              <a:gd name="connsiteY93" fmla="*/ 624208 h 813392"/>
              <a:gd name="connsiteX94" fmla="*/ 1456420 w 1620000"/>
              <a:gd name="connsiteY94" fmla="*/ 812050 h 813392"/>
              <a:gd name="connsiteX95" fmla="*/ 1455182 w 1620000"/>
              <a:gd name="connsiteY95" fmla="*/ 813392 h 813392"/>
              <a:gd name="connsiteX96" fmla="*/ 1359953 w 1620000"/>
              <a:gd name="connsiteY96" fmla="*/ 813392 h 813392"/>
              <a:gd name="connsiteX97" fmla="*/ 1360529 w 1620000"/>
              <a:gd name="connsiteY97" fmla="*/ 812261 h 813392"/>
              <a:gd name="connsiteX98" fmla="*/ 1272123 w 1620000"/>
              <a:gd name="connsiteY98" fmla="*/ 699681 h 813392"/>
              <a:gd name="connsiteX99" fmla="*/ 1122100 w 1620000"/>
              <a:gd name="connsiteY99" fmla="*/ 554937 h 813392"/>
              <a:gd name="connsiteX100" fmla="*/ 1119421 w 1620000"/>
              <a:gd name="connsiteY100" fmla="*/ 525451 h 813392"/>
              <a:gd name="connsiteX101" fmla="*/ 1084595 w 1620000"/>
              <a:gd name="connsiteY101" fmla="*/ 520090 h 813392"/>
              <a:gd name="connsiteX102" fmla="*/ 929214 w 1620000"/>
              <a:gd name="connsiteY102" fmla="*/ 380706 h 813392"/>
              <a:gd name="connsiteX103" fmla="*/ 808660 w 1620000"/>
              <a:gd name="connsiteY103" fmla="*/ 302972 h 813392"/>
              <a:gd name="connsiteX104" fmla="*/ 690785 w 1620000"/>
              <a:gd name="connsiteY104" fmla="*/ 380706 h 813392"/>
              <a:gd name="connsiteX105" fmla="*/ 535405 w 1620000"/>
              <a:gd name="connsiteY105" fmla="*/ 520090 h 813392"/>
              <a:gd name="connsiteX106" fmla="*/ 500578 w 1620000"/>
              <a:gd name="connsiteY106" fmla="*/ 525451 h 813392"/>
              <a:gd name="connsiteX107" fmla="*/ 497899 w 1620000"/>
              <a:gd name="connsiteY107" fmla="*/ 554937 h 813392"/>
              <a:gd name="connsiteX108" fmla="*/ 347876 w 1620000"/>
              <a:gd name="connsiteY108" fmla="*/ 699681 h 813392"/>
              <a:gd name="connsiteX109" fmla="*/ 259470 w 1620000"/>
              <a:gd name="connsiteY109" fmla="*/ 812261 h 813392"/>
              <a:gd name="connsiteX110" fmla="*/ 260046 w 1620000"/>
              <a:gd name="connsiteY110" fmla="*/ 813392 h 813392"/>
              <a:gd name="connsiteX111" fmla="*/ 164816 w 1620000"/>
              <a:gd name="connsiteY111" fmla="*/ 813392 h 813392"/>
              <a:gd name="connsiteX112" fmla="*/ 0 w 1620000"/>
              <a:gd name="connsiteY112" fmla="*/ 810000 h 813392"/>
              <a:gd name="connsiteX113" fmla="*/ 139240 w 1620000"/>
              <a:gd name="connsiteY113" fmla="*/ 638344 h 813392"/>
              <a:gd name="connsiteX114" fmla="*/ 396298 w 1620000"/>
              <a:gd name="connsiteY114" fmla="*/ 421093 h 813392"/>
              <a:gd name="connsiteX115" fmla="*/ 498050 w 1620000"/>
              <a:gd name="connsiteY115" fmla="*/ 249438 h 813392"/>
              <a:gd name="connsiteX116" fmla="*/ 811339 w 1620000"/>
              <a:gd name="connsiteY116" fmla="*/ 0 h 813392"/>
              <a:gd name="connsiteX117" fmla="*/ 1121951 w 1620000"/>
              <a:gd name="connsiteY117" fmla="*/ 249438 h 813392"/>
              <a:gd name="connsiteX118" fmla="*/ 1223703 w 1620000"/>
              <a:gd name="connsiteY118" fmla="*/ 421093 h 813392"/>
              <a:gd name="connsiteX119" fmla="*/ 1483438 w 1620000"/>
              <a:gd name="connsiteY119" fmla="*/ 638344 h 813392"/>
              <a:gd name="connsiteX120" fmla="*/ 1620000 w 1620000"/>
              <a:gd name="connsiteY120" fmla="*/ 810000 h 813392"/>
              <a:gd name="connsiteX121" fmla="*/ 1606129 w 1620000"/>
              <a:gd name="connsiteY121" fmla="*/ 813392 h 813392"/>
              <a:gd name="connsiteX122" fmla="*/ 1500825 w 1620000"/>
              <a:gd name="connsiteY122" fmla="*/ 813392 h 813392"/>
              <a:gd name="connsiteX123" fmla="*/ 1504931 w 1620000"/>
              <a:gd name="connsiteY123" fmla="*/ 810001 h 813392"/>
              <a:gd name="connsiteX124" fmla="*/ 1368355 w 1620000"/>
              <a:gd name="connsiteY124" fmla="*/ 606114 h 813392"/>
              <a:gd name="connsiteX125" fmla="*/ 1162152 w 1620000"/>
              <a:gd name="connsiteY125" fmla="*/ 477343 h 813392"/>
              <a:gd name="connsiteX126" fmla="*/ 1044322 w 1620000"/>
              <a:gd name="connsiteY126" fmla="*/ 278822 h 813392"/>
              <a:gd name="connsiteX127" fmla="*/ 811339 w 1620000"/>
              <a:gd name="connsiteY127" fmla="*/ 123225 h 813392"/>
              <a:gd name="connsiteX128" fmla="*/ 578356 w 1620000"/>
              <a:gd name="connsiteY128" fmla="*/ 278822 h 813392"/>
              <a:gd name="connsiteX129" fmla="*/ 460527 w 1620000"/>
              <a:gd name="connsiteY129" fmla="*/ 477343 h 813392"/>
              <a:gd name="connsiteX130" fmla="*/ 251645 w 1620000"/>
              <a:gd name="connsiteY130" fmla="*/ 606114 h 813392"/>
              <a:gd name="connsiteX131" fmla="*/ 115070 w 1620000"/>
              <a:gd name="connsiteY131" fmla="*/ 810001 h 813392"/>
              <a:gd name="connsiteX132" fmla="*/ 119366 w 1620000"/>
              <a:gd name="connsiteY132" fmla="*/ 813392 h 813392"/>
              <a:gd name="connsiteX133" fmla="*/ 14413 w 1620000"/>
              <a:gd name="connsiteY133" fmla="*/ 813392 h 813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</a:cxnLst>
            <a:rect l="l" t="t" r="r" b="b"/>
            <a:pathLst>
              <a:path w="1620000" h="813392">
                <a:moveTo>
                  <a:pt x="1041267" y="678440"/>
                </a:moveTo>
                <a:cubicBezTo>
                  <a:pt x="1041267" y="678440"/>
                  <a:pt x="1089543" y="635617"/>
                  <a:pt x="1105634" y="592794"/>
                </a:cubicBezTo>
                <a:cubicBezTo>
                  <a:pt x="1105634" y="592794"/>
                  <a:pt x="1105634" y="590118"/>
                  <a:pt x="1108316" y="590118"/>
                </a:cubicBezTo>
                <a:cubicBezTo>
                  <a:pt x="1124409" y="590118"/>
                  <a:pt x="1188776" y="592794"/>
                  <a:pt x="1215596" y="643646"/>
                </a:cubicBezTo>
                <a:cubicBezTo>
                  <a:pt x="1247779" y="702528"/>
                  <a:pt x="1223642" y="721263"/>
                  <a:pt x="1207550" y="715910"/>
                </a:cubicBezTo>
                <a:cubicBezTo>
                  <a:pt x="1188776" y="713234"/>
                  <a:pt x="1194140" y="686469"/>
                  <a:pt x="1210232" y="683793"/>
                </a:cubicBezTo>
                <a:cubicBezTo>
                  <a:pt x="1210232" y="683793"/>
                  <a:pt x="1186094" y="665058"/>
                  <a:pt x="1183412" y="699851"/>
                </a:cubicBezTo>
                <a:cubicBezTo>
                  <a:pt x="1180730" y="737321"/>
                  <a:pt x="1212914" y="734645"/>
                  <a:pt x="1242415" y="713234"/>
                </a:cubicBezTo>
                <a:cubicBezTo>
                  <a:pt x="1242415" y="713234"/>
                  <a:pt x="1312147" y="745350"/>
                  <a:pt x="1325557" y="809585"/>
                </a:cubicBezTo>
                <a:lnTo>
                  <a:pt x="1323827" y="813392"/>
                </a:lnTo>
                <a:lnTo>
                  <a:pt x="1163039" y="813392"/>
                </a:lnTo>
                <a:lnTo>
                  <a:pt x="1164638" y="809585"/>
                </a:lnTo>
                <a:cubicBezTo>
                  <a:pt x="1164638" y="772115"/>
                  <a:pt x="1089543" y="731968"/>
                  <a:pt x="1089543" y="731968"/>
                </a:cubicBezTo>
                <a:cubicBezTo>
                  <a:pt x="1073451" y="697175"/>
                  <a:pt x="1041267" y="678440"/>
                  <a:pt x="1041267" y="678440"/>
                </a:cubicBezTo>
                <a:close/>
                <a:moveTo>
                  <a:pt x="961169" y="691864"/>
                </a:moveTo>
                <a:cubicBezTo>
                  <a:pt x="961169" y="691864"/>
                  <a:pt x="963848" y="657019"/>
                  <a:pt x="963848" y="624854"/>
                </a:cubicBezTo>
                <a:cubicBezTo>
                  <a:pt x="963848" y="624854"/>
                  <a:pt x="1046908" y="536402"/>
                  <a:pt x="1105853" y="525680"/>
                </a:cubicBezTo>
                <a:cubicBezTo>
                  <a:pt x="1105853" y="525680"/>
                  <a:pt x="1111212" y="587329"/>
                  <a:pt x="1030832" y="681142"/>
                </a:cubicBezTo>
                <a:cubicBezTo>
                  <a:pt x="1030832" y="681142"/>
                  <a:pt x="985283" y="683822"/>
                  <a:pt x="961169" y="691864"/>
                </a:cubicBezTo>
                <a:close/>
                <a:moveTo>
                  <a:pt x="951017" y="715735"/>
                </a:moveTo>
                <a:cubicBezTo>
                  <a:pt x="951017" y="715735"/>
                  <a:pt x="969788" y="707690"/>
                  <a:pt x="991241" y="707690"/>
                </a:cubicBezTo>
                <a:cubicBezTo>
                  <a:pt x="1012694" y="710372"/>
                  <a:pt x="1039511" y="721098"/>
                  <a:pt x="1055600" y="758641"/>
                </a:cubicBezTo>
                <a:cubicBezTo>
                  <a:pt x="1055600" y="758641"/>
                  <a:pt x="1114596" y="772049"/>
                  <a:pt x="1114596" y="809593"/>
                </a:cubicBezTo>
                <a:lnTo>
                  <a:pt x="1113022" y="813392"/>
                </a:lnTo>
                <a:lnTo>
                  <a:pt x="985316" y="813392"/>
                </a:lnTo>
                <a:lnTo>
                  <a:pt x="985877" y="809593"/>
                </a:lnTo>
                <a:cubicBezTo>
                  <a:pt x="985877" y="755960"/>
                  <a:pt x="951017" y="715735"/>
                  <a:pt x="951017" y="715735"/>
                </a:cubicBezTo>
                <a:close/>
                <a:moveTo>
                  <a:pt x="698881" y="652692"/>
                </a:moveTo>
                <a:cubicBezTo>
                  <a:pt x="690176" y="586457"/>
                  <a:pt x="755720" y="565918"/>
                  <a:pt x="755720" y="565918"/>
                </a:cubicBezTo>
                <a:cubicBezTo>
                  <a:pt x="755720" y="565918"/>
                  <a:pt x="769097" y="525680"/>
                  <a:pt x="811901" y="525680"/>
                </a:cubicBezTo>
                <a:cubicBezTo>
                  <a:pt x="852031" y="525680"/>
                  <a:pt x="868083" y="565918"/>
                  <a:pt x="868083" y="565918"/>
                </a:cubicBezTo>
                <a:cubicBezTo>
                  <a:pt x="868083" y="565918"/>
                  <a:pt x="951017" y="592744"/>
                  <a:pt x="913563" y="683950"/>
                </a:cubicBezTo>
                <a:cubicBezTo>
                  <a:pt x="913563" y="683950"/>
                  <a:pt x="865407" y="657125"/>
                  <a:pt x="811901" y="657125"/>
                </a:cubicBezTo>
                <a:cubicBezTo>
                  <a:pt x="755720" y="657125"/>
                  <a:pt x="707565" y="683950"/>
                  <a:pt x="707565" y="683950"/>
                </a:cubicBezTo>
                <a:cubicBezTo>
                  <a:pt x="702883" y="672549"/>
                  <a:pt x="700124" y="662154"/>
                  <a:pt x="698881" y="652692"/>
                </a:cubicBezTo>
                <a:close/>
                <a:moveTo>
                  <a:pt x="680264" y="809434"/>
                </a:moveTo>
                <a:cubicBezTo>
                  <a:pt x="680264" y="738258"/>
                  <a:pt x="737844" y="680558"/>
                  <a:pt x="808872" y="680558"/>
                </a:cubicBezTo>
                <a:cubicBezTo>
                  <a:pt x="879900" y="680558"/>
                  <a:pt x="937479" y="738258"/>
                  <a:pt x="937479" y="809434"/>
                </a:cubicBezTo>
                <a:lnTo>
                  <a:pt x="936682" y="813392"/>
                </a:lnTo>
                <a:lnTo>
                  <a:pt x="681062" y="813392"/>
                </a:lnTo>
                <a:close/>
                <a:moveTo>
                  <a:pt x="573091" y="535612"/>
                </a:moveTo>
                <a:cubicBezTo>
                  <a:pt x="573091" y="535612"/>
                  <a:pt x="575768" y="473889"/>
                  <a:pt x="621276" y="433635"/>
                </a:cubicBezTo>
                <a:cubicBezTo>
                  <a:pt x="666784" y="393381"/>
                  <a:pt x="714969" y="401431"/>
                  <a:pt x="717646" y="430952"/>
                </a:cubicBezTo>
                <a:cubicBezTo>
                  <a:pt x="717646" y="460471"/>
                  <a:pt x="685522" y="444369"/>
                  <a:pt x="685522" y="444369"/>
                </a:cubicBezTo>
                <a:cubicBezTo>
                  <a:pt x="685522" y="444369"/>
                  <a:pt x="712292" y="471205"/>
                  <a:pt x="723000" y="449737"/>
                </a:cubicBezTo>
                <a:cubicBezTo>
                  <a:pt x="733707" y="428268"/>
                  <a:pt x="717646" y="406799"/>
                  <a:pt x="709615" y="398748"/>
                </a:cubicBezTo>
                <a:cubicBezTo>
                  <a:pt x="709615" y="398748"/>
                  <a:pt x="741738" y="328974"/>
                  <a:pt x="811338" y="328974"/>
                </a:cubicBezTo>
                <a:cubicBezTo>
                  <a:pt x="878261" y="328974"/>
                  <a:pt x="910385" y="398748"/>
                  <a:pt x="910385" y="398748"/>
                </a:cubicBezTo>
                <a:cubicBezTo>
                  <a:pt x="902354" y="406799"/>
                  <a:pt x="886292" y="428268"/>
                  <a:pt x="897000" y="449737"/>
                </a:cubicBezTo>
                <a:cubicBezTo>
                  <a:pt x="907708" y="471205"/>
                  <a:pt x="934477" y="444369"/>
                  <a:pt x="934477" y="444369"/>
                </a:cubicBezTo>
                <a:cubicBezTo>
                  <a:pt x="934477" y="444369"/>
                  <a:pt x="902354" y="460471"/>
                  <a:pt x="902354" y="430952"/>
                </a:cubicBezTo>
                <a:cubicBezTo>
                  <a:pt x="905031" y="401431"/>
                  <a:pt x="953215" y="393381"/>
                  <a:pt x="998723" y="433635"/>
                </a:cubicBezTo>
                <a:cubicBezTo>
                  <a:pt x="1044231" y="473889"/>
                  <a:pt x="1046908" y="535612"/>
                  <a:pt x="1046908" y="535612"/>
                </a:cubicBezTo>
                <a:cubicBezTo>
                  <a:pt x="1017462" y="557081"/>
                  <a:pt x="961246" y="616120"/>
                  <a:pt x="961246" y="616120"/>
                </a:cubicBezTo>
                <a:cubicBezTo>
                  <a:pt x="961246" y="616120"/>
                  <a:pt x="950538" y="565131"/>
                  <a:pt x="891646" y="543663"/>
                </a:cubicBezTo>
                <a:cubicBezTo>
                  <a:pt x="891646" y="543663"/>
                  <a:pt x="856846" y="479256"/>
                  <a:pt x="811338" y="479256"/>
                </a:cubicBezTo>
                <a:cubicBezTo>
                  <a:pt x="763154" y="479256"/>
                  <a:pt x="728353" y="543663"/>
                  <a:pt x="728353" y="543663"/>
                </a:cubicBezTo>
                <a:cubicBezTo>
                  <a:pt x="672138" y="565131"/>
                  <a:pt x="658754" y="616120"/>
                  <a:pt x="658754" y="616120"/>
                </a:cubicBezTo>
                <a:cubicBezTo>
                  <a:pt x="658754" y="616120"/>
                  <a:pt x="602538" y="557081"/>
                  <a:pt x="573091" y="535612"/>
                </a:cubicBezTo>
                <a:close/>
                <a:moveTo>
                  <a:pt x="514147" y="525680"/>
                </a:moveTo>
                <a:cubicBezTo>
                  <a:pt x="573092" y="536402"/>
                  <a:pt x="656151" y="624854"/>
                  <a:pt x="656151" y="624854"/>
                </a:cubicBezTo>
                <a:cubicBezTo>
                  <a:pt x="656151" y="657019"/>
                  <a:pt x="658830" y="691864"/>
                  <a:pt x="658830" y="691864"/>
                </a:cubicBezTo>
                <a:cubicBezTo>
                  <a:pt x="634716" y="683822"/>
                  <a:pt x="589168" y="681142"/>
                  <a:pt x="589168" y="681142"/>
                </a:cubicBezTo>
                <a:cubicBezTo>
                  <a:pt x="508788" y="587329"/>
                  <a:pt x="514147" y="525680"/>
                  <a:pt x="514147" y="525680"/>
                </a:cubicBezTo>
                <a:close/>
                <a:moveTo>
                  <a:pt x="503147" y="809593"/>
                </a:moveTo>
                <a:cubicBezTo>
                  <a:pt x="503147" y="772049"/>
                  <a:pt x="565085" y="758641"/>
                  <a:pt x="565085" y="758641"/>
                </a:cubicBezTo>
                <a:cubicBezTo>
                  <a:pt x="581243" y="721098"/>
                  <a:pt x="608173" y="710372"/>
                  <a:pt x="629716" y="707690"/>
                </a:cubicBezTo>
                <a:cubicBezTo>
                  <a:pt x="651261" y="707690"/>
                  <a:pt x="670111" y="715735"/>
                  <a:pt x="670111" y="715735"/>
                </a:cubicBezTo>
                <a:cubicBezTo>
                  <a:pt x="670111" y="715735"/>
                  <a:pt x="637795" y="755960"/>
                  <a:pt x="637795" y="809593"/>
                </a:cubicBezTo>
                <a:lnTo>
                  <a:pt x="638315" y="813392"/>
                </a:lnTo>
                <a:lnTo>
                  <a:pt x="504800" y="813392"/>
                </a:lnTo>
                <a:close/>
                <a:moveTo>
                  <a:pt x="294443" y="809585"/>
                </a:moveTo>
                <a:cubicBezTo>
                  <a:pt x="307873" y="745350"/>
                  <a:pt x="377710" y="713234"/>
                  <a:pt x="377710" y="713234"/>
                </a:cubicBezTo>
                <a:cubicBezTo>
                  <a:pt x="407256" y="734645"/>
                  <a:pt x="439488" y="737321"/>
                  <a:pt x="436802" y="699851"/>
                </a:cubicBezTo>
                <a:cubicBezTo>
                  <a:pt x="434117" y="665058"/>
                  <a:pt x="409942" y="683793"/>
                  <a:pt x="409942" y="683793"/>
                </a:cubicBezTo>
                <a:cubicBezTo>
                  <a:pt x="426058" y="686469"/>
                  <a:pt x="428744" y="713234"/>
                  <a:pt x="412629" y="715910"/>
                </a:cubicBezTo>
                <a:cubicBezTo>
                  <a:pt x="396512" y="721263"/>
                  <a:pt x="369651" y="702528"/>
                  <a:pt x="404570" y="643646"/>
                </a:cubicBezTo>
                <a:cubicBezTo>
                  <a:pt x="431431" y="592794"/>
                  <a:pt x="495895" y="590118"/>
                  <a:pt x="512012" y="590118"/>
                </a:cubicBezTo>
                <a:cubicBezTo>
                  <a:pt x="514698" y="590118"/>
                  <a:pt x="514698" y="592794"/>
                  <a:pt x="514698" y="592794"/>
                </a:cubicBezTo>
                <a:cubicBezTo>
                  <a:pt x="530814" y="635617"/>
                  <a:pt x="576476" y="678440"/>
                  <a:pt x="576476" y="678440"/>
                </a:cubicBezTo>
                <a:cubicBezTo>
                  <a:pt x="576476" y="678440"/>
                  <a:pt x="546930" y="697175"/>
                  <a:pt x="530814" y="731968"/>
                </a:cubicBezTo>
                <a:cubicBezTo>
                  <a:pt x="530814" y="731968"/>
                  <a:pt x="455605" y="772115"/>
                  <a:pt x="455605" y="809585"/>
                </a:cubicBezTo>
                <a:lnTo>
                  <a:pt x="457207" y="813392"/>
                </a:lnTo>
                <a:lnTo>
                  <a:pt x="296176" y="813392"/>
                </a:lnTo>
                <a:close/>
                <a:moveTo>
                  <a:pt x="163579" y="812050"/>
                </a:moveTo>
                <a:cubicBezTo>
                  <a:pt x="203729" y="779849"/>
                  <a:pt x="217112" y="726179"/>
                  <a:pt x="284030" y="624208"/>
                </a:cubicBezTo>
                <a:cubicBezTo>
                  <a:pt x="353624" y="519554"/>
                  <a:pt x="495488" y="511503"/>
                  <a:pt x="495488" y="511503"/>
                </a:cubicBezTo>
                <a:cubicBezTo>
                  <a:pt x="495488" y="511503"/>
                  <a:pt x="484781" y="436367"/>
                  <a:pt x="527609" y="377331"/>
                </a:cubicBezTo>
                <a:cubicBezTo>
                  <a:pt x="573112" y="318294"/>
                  <a:pt x="658766" y="275360"/>
                  <a:pt x="693563" y="256575"/>
                </a:cubicBezTo>
                <a:cubicBezTo>
                  <a:pt x="728360" y="240474"/>
                  <a:pt x="787247" y="194856"/>
                  <a:pt x="808661" y="170705"/>
                </a:cubicBezTo>
                <a:cubicBezTo>
                  <a:pt x="832751" y="194856"/>
                  <a:pt x="891638" y="240474"/>
                  <a:pt x="926435" y="256575"/>
                </a:cubicBezTo>
                <a:cubicBezTo>
                  <a:pt x="961232" y="275360"/>
                  <a:pt x="1046886" y="318294"/>
                  <a:pt x="1089713" y="377331"/>
                </a:cubicBezTo>
                <a:cubicBezTo>
                  <a:pt x="1135217" y="436367"/>
                  <a:pt x="1124510" y="511503"/>
                  <a:pt x="1124510" y="511503"/>
                </a:cubicBezTo>
                <a:cubicBezTo>
                  <a:pt x="1124510" y="511503"/>
                  <a:pt x="1266374" y="519554"/>
                  <a:pt x="1333292" y="624208"/>
                </a:cubicBezTo>
                <a:cubicBezTo>
                  <a:pt x="1402886" y="726179"/>
                  <a:pt x="1416270" y="779849"/>
                  <a:pt x="1456420" y="812050"/>
                </a:cubicBezTo>
                <a:lnTo>
                  <a:pt x="1455182" y="813392"/>
                </a:lnTo>
                <a:lnTo>
                  <a:pt x="1359953" y="813392"/>
                </a:lnTo>
                <a:lnTo>
                  <a:pt x="1360529" y="812261"/>
                </a:lnTo>
                <a:cubicBezTo>
                  <a:pt x="1331060" y="731847"/>
                  <a:pt x="1272123" y="699681"/>
                  <a:pt x="1272123" y="699681"/>
                </a:cubicBezTo>
                <a:cubicBezTo>
                  <a:pt x="1231938" y="568339"/>
                  <a:pt x="1122100" y="554937"/>
                  <a:pt x="1122100" y="554937"/>
                </a:cubicBezTo>
                <a:cubicBezTo>
                  <a:pt x="1119421" y="530812"/>
                  <a:pt x="1119421" y="525451"/>
                  <a:pt x="1119421" y="525451"/>
                </a:cubicBezTo>
                <a:cubicBezTo>
                  <a:pt x="1119421" y="525451"/>
                  <a:pt x="1111384" y="514729"/>
                  <a:pt x="1084595" y="520090"/>
                </a:cubicBezTo>
                <a:cubicBezTo>
                  <a:pt x="1084595" y="520090"/>
                  <a:pt x="1052447" y="404830"/>
                  <a:pt x="929214" y="380706"/>
                </a:cubicBezTo>
                <a:cubicBezTo>
                  <a:pt x="929214" y="380706"/>
                  <a:pt x="880993" y="316375"/>
                  <a:pt x="808660" y="302972"/>
                </a:cubicBezTo>
                <a:cubicBezTo>
                  <a:pt x="739007" y="316375"/>
                  <a:pt x="690785" y="380706"/>
                  <a:pt x="690785" y="380706"/>
                </a:cubicBezTo>
                <a:cubicBezTo>
                  <a:pt x="567552" y="404830"/>
                  <a:pt x="535405" y="520090"/>
                  <a:pt x="535405" y="520090"/>
                </a:cubicBezTo>
                <a:cubicBezTo>
                  <a:pt x="508615" y="514729"/>
                  <a:pt x="500578" y="525451"/>
                  <a:pt x="500578" y="525451"/>
                </a:cubicBezTo>
                <a:cubicBezTo>
                  <a:pt x="500578" y="525451"/>
                  <a:pt x="500578" y="530812"/>
                  <a:pt x="497899" y="554937"/>
                </a:cubicBezTo>
                <a:cubicBezTo>
                  <a:pt x="497899" y="554937"/>
                  <a:pt x="385382" y="568339"/>
                  <a:pt x="347876" y="699681"/>
                </a:cubicBezTo>
                <a:cubicBezTo>
                  <a:pt x="347876" y="699681"/>
                  <a:pt x="288939" y="731847"/>
                  <a:pt x="259470" y="812261"/>
                </a:cubicBezTo>
                <a:lnTo>
                  <a:pt x="260046" y="813392"/>
                </a:lnTo>
                <a:lnTo>
                  <a:pt x="164816" y="813392"/>
                </a:lnTo>
                <a:close/>
                <a:moveTo>
                  <a:pt x="0" y="810000"/>
                </a:moveTo>
                <a:cubicBezTo>
                  <a:pt x="66942" y="793908"/>
                  <a:pt x="26777" y="812683"/>
                  <a:pt x="139240" y="638344"/>
                </a:cubicBezTo>
                <a:cubicBezTo>
                  <a:pt x="249025" y="464007"/>
                  <a:pt x="396298" y="421093"/>
                  <a:pt x="396298" y="421093"/>
                </a:cubicBezTo>
                <a:cubicBezTo>
                  <a:pt x="396298" y="421093"/>
                  <a:pt x="401653" y="316490"/>
                  <a:pt x="498050" y="249438"/>
                </a:cubicBezTo>
                <a:cubicBezTo>
                  <a:pt x="597124" y="179702"/>
                  <a:pt x="747075" y="128742"/>
                  <a:pt x="811339" y="0"/>
                </a:cubicBezTo>
                <a:cubicBezTo>
                  <a:pt x="872926" y="128742"/>
                  <a:pt x="1022876" y="179702"/>
                  <a:pt x="1121951" y="249438"/>
                </a:cubicBezTo>
                <a:cubicBezTo>
                  <a:pt x="1221025" y="316490"/>
                  <a:pt x="1223703" y="421093"/>
                  <a:pt x="1223703" y="421093"/>
                </a:cubicBezTo>
                <a:cubicBezTo>
                  <a:pt x="1223703" y="421093"/>
                  <a:pt x="1370976" y="464007"/>
                  <a:pt x="1483438" y="638344"/>
                </a:cubicBezTo>
                <a:cubicBezTo>
                  <a:pt x="1593223" y="812683"/>
                  <a:pt x="1555736" y="793908"/>
                  <a:pt x="1620000" y="810000"/>
                </a:cubicBezTo>
                <a:lnTo>
                  <a:pt x="1606129" y="813392"/>
                </a:lnTo>
                <a:lnTo>
                  <a:pt x="1500825" y="813392"/>
                </a:lnTo>
                <a:lnTo>
                  <a:pt x="1504931" y="810001"/>
                </a:lnTo>
                <a:cubicBezTo>
                  <a:pt x="1454049" y="785856"/>
                  <a:pt x="1440659" y="713423"/>
                  <a:pt x="1368355" y="606114"/>
                </a:cubicBezTo>
                <a:cubicBezTo>
                  <a:pt x="1296050" y="496123"/>
                  <a:pt x="1162152" y="477343"/>
                  <a:pt x="1162152" y="477343"/>
                </a:cubicBezTo>
                <a:cubicBezTo>
                  <a:pt x="1162152" y="477343"/>
                  <a:pt x="1146084" y="351256"/>
                  <a:pt x="1044322" y="278822"/>
                </a:cubicBezTo>
                <a:cubicBezTo>
                  <a:pt x="942559" y="206389"/>
                  <a:pt x="883644" y="206389"/>
                  <a:pt x="811339" y="123225"/>
                </a:cubicBezTo>
                <a:cubicBezTo>
                  <a:pt x="739034" y="206389"/>
                  <a:pt x="680119" y="206389"/>
                  <a:pt x="578356" y="278822"/>
                </a:cubicBezTo>
                <a:cubicBezTo>
                  <a:pt x="476594" y="351256"/>
                  <a:pt x="460527" y="477343"/>
                  <a:pt x="460527" y="477343"/>
                </a:cubicBezTo>
                <a:cubicBezTo>
                  <a:pt x="460527" y="477343"/>
                  <a:pt x="323950" y="496123"/>
                  <a:pt x="251645" y="606114"/>
                </a:cubicBezTo>
                <a:cubicBezTo>
                  <a:pt x="182019" y="713423"/>
                  <a:pt x="168629" y="785856"/>
                  <a:pt x="115070" y="810001"/>
                </a:cubicBezTo>
                <a:lnTo>
                  <a:pt x="119366" y="813392"/>
                </a:lnTo>
                <a:lnTo>
                  <a:pt x="14413" y="813392"/>
                </a:lnTo>
                <a:close/>
              </a:path>
            </a:pathLst>
          </a:custGeom>
          <a:solidFill>
            <a:srgbClr val="004DA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7" name="任意多边形 16"/>
          <p:cNvSpPr/>
          <p:nvPr/>
        </p:nvSpPr>
        <p:spPr bwMode="auto">
          <a:xfrm rot="10800000">
            <a:off x="7110524" y="3687818"/>
            <a:ext cx="618772" cy="310680"/>
          </a:xfrm>
          <a:custGeom>
            <a:avLst/>
            <a:gdLst>
              <a:gd name="connsiteX0" fmla="*/ 1041267 w 1620000"/>
              <a:gd name="connsiteY0" fmla="*/ 678440 h 813392"/>
              <a:gd name="connsiteX1" fmla="*/ 1105634 w 1620000"/>
              <a:gd name="connsiteY1" fmla="*/ 592794 h 813392"/>
              <a:gd name="connsiteX2" fmla="*/ 1108316 w 1620000"/>
              <a:gd name="connsiteY2" fmla="*/ 590118 h 813392"/>
              <a:gd name="connsiteX3" fmla="*/ 1215596 w 1620000"/>
              <a:gd name="connsiteY3" fmla="*/ 643646 h 813392"/>
              <a:gd name="connsiteX4" fmla="*/ 1207550 w 1620000"/>
              <a:gd name="connsiteY4" fmla="*/ 715910 h 813392"/>
              <a:gd name="connsiteX5" fmla="*/ 1210232 w 1620000"/>
              <a:gd name="connsiteY5" fmla="*/ 683793 h 813392"/>
              <a:gd name="connsiteX6" fmla="*/ 1183412 w 1620000"/>
              <a:gd name="connsiteY6" fmla="*/ 699851 h 813392"/>
              <a:gd name="connsiteX7" fmla="*/ 1242415 w 1620000"/>
              <a:gd name="connsiteY7" fmla="*/ 713234 h 813392"/>
              <a:gd name="connsiteX8" fmla="*/ 1325557 w 1620000"/>
              <a:gd name="connsiteY8" fmla="*/ 809585 h 813392"/>
              <a:gd name="connsiteX9" fmla="*/ 1323827 w 1620000"/>
              <a:gd name="connsiteY9" fmla="*/ 813392 h 813392"/>
              <a:gd name="connsiteX10" fmla="*/ 1163039 w 1620000"/>
              <a:gd name="connsiteY10" fmla="*/ 813392 h 813392"/>
              <a:gd name="connsiteX11" fmla="*/ 1164638 w 1620000"/>
              <a:gd name="connsiteY11" fmla="*/ 809585 h 813392"/>
              <a:gd name="connsiteX12" fmla="*/ 1089543 w 1620000"/>
              <a:gd name="connsiteY12" fmla="*/ 731968 h 813392"/>
              <a:gd name="connsiteX13" fmla="*/ 1041267 w 1620000"/>
              <a:gd name="connsiteY13" fmla="*/ 678440 h 813392"/>
              <a:gd name="connsiteX14" fmla="*/ 961169 w 1620000"/>
              <a:gd name="connsiteY14" fmla="*/ 691864 h 813392"/>
              <a:gd name="connsiteX15" fmla="*/ 963848 w 1620000"/>
              <a:gd name="connsiteY15" fmla="*/ 624854 h 813392"/>
              <a:gd name="connsiteX16" fmla="*/ 1105853 w 1620000"/>
              <a:gd name="connsiteY16" fmla="*/ 525680 h 813392"/>
              <a:gd name="connsiteX17" fmla="*/ 1030832 w 1620000"/>
              <a:gd name="connsiteY17" fmla="*/ 681142 h 813392"/>
              <a:gd name="connsiteX18" fmla="*/ 961169 w 1620000"/>
              <a:gd name="connsiteY18" fmla="*/ 691864 h 813392"/>
              <a:gd name="connsiteX19" fmla="*/ 951017 w 1620000"/>
              <a:gd name="connsiteY19" fmla="*/ 715735 h 813392"/>
              <a:gd name="connsiteX20" fmla="*/ 991241 w 1620000"/>
              <a:gd name="connsiteY20" fmla="*/ 707690 h 813392"/>
              <a:gd name="connsiteX21" fmla="*/ 1055600 w 1620000"/>
              <a:gd name="connsiteY21" fmla="*/ 758641 h 813392"/>
              <a:gd name="connsiteX22" fmla="*/ 1114596 w 1620000"/>
              <a:gd name="connsiteY22" fmla="*/ 809593 h 813392"/>
              <a:gd name="connsiteX23" fmla="*/ 1113022 w 1620000"/>
              <a:gd name="connsiteY23" fmla="*/ 813392 h 813392"/>
              <a:gd name="connsiteX24" fmla="*/ 985316 w 1620000"/>
              <a:gd name="connsiteY24" fmla="*/ 813392 h 813392"/>
              <a:gd name="connsiteX25" fmla="*/ 985877 w 1620000"/>
              <a:gd name="connsiteY25" fmla="*/ 809593 h 813392"/>
              <a:gd name="connsiteX26" fmla="*/ 951017 w 1620000"/>
              <a:gd name="connsiteY26" fmla="*/ 715735 h 813392"/>
              <a:gd name="connsiteX27" fmla="*/ 698881 w 1620000"/>
              <a:gd name="connsiteY27" fmla="*/ 652692 h 813392"/>
              <a:gd name="connsiteX28" fmla="*/ 755720 w 1620000"/>
              <a:gd name="connsiteY28" fmla="*/ 565918 h 813392"/>
              <a:gd name="connsiteX29" fmla="*/ 811901 w 1620000"/>
              <a:gd name="connsiteY29" fmla="*/ 525680 h 813392"/>
              <a:gd name="connsiteX30" fmla="*/ 868083 w 1620000"/>
              <a:gd name="connsiteY30" fmla="*/ 565918 h 813392"/>
              <a:gd name="connsiteX31" fmla="*/ 913563 w 1620000"/>
              <a:gd name="connsiteY31" fmla="*/ 683950 h 813392"/>
              <a:gd name="connsiteX32" fmla="*/ 811901 w 1620000"/>
              <a:gd name="connsiteY32" fmla="*/ 657125 h 813392"/>
              <a:gd name="connsiteX33" fmla="*/ 707565 w 1620000"/>
              <a:gd name="connsiteY33" fmla="*/ 683950 h 813392"/>
              <a:gd name="connsiteX34" fmla="*/ 698881 w 1620000"/>
              <a:gd name="connsiteY34" fmla="*/ 652692 h 813392"/>
              <a:gd name="connsiteX35" fmla="*/ 680264 w 1620000"/>
              <a:gd name="connsiteY35" fmla="*/ 809434 h 813392"/>
              <a:gd name="connsiteX36" fmla="*/ 808872 w 1620000"/>
              <a:gd name="connsiteY36" fmla="*/ 680558 h 813392"/>
              <a:gd name="connsiteX37" fmla="*/ 937479 w 1620000"/>
              <a:gd name="connsiteY37" fmla="*/ 809434 h 813392"/>
              <a:gd name="connsiteX38" fmla="*/ 936682 w 1620000"/>
              <a:gd name="connsiteY38" fmla="*/ 813392 h 813392"/>
              <a:gd name="connsiteX39" fmla="*/ 681062 w 1620000"/>
              <a:gd name="connsiteY39" fmla="*/ 813392 h 813392"/>
              <a:gd name="connsiteX40" fmla="*/ 573091 w 1620000"/>
              <a:gd name="connsiteY40" fmla="*/ 535612 h 813392"/>
              <a:gd name="connsiteX41" fmla="*/ 621276 w 1620000"/>
              <a:gd name="connsiteY41" fmla="*/ 433635 h 813392"/>
              <a:gd name="connsiteX42" fmla="*/ 717646 w 1620000"/>
              <a:gd name="connsiteY42" fmla="*/ 430952 h 813392"/>
              <a:gd name="connsiteX43" fmla="*/ 685522 w 1620000"/>
              <a:gd name="connsiteY43" fmla="*/ 444369 h 813392"/>
              <a:gd name="connsiteX44" fmla="*/ 723000 w 1620000"/>
              <a:gd name="connsiteY44" fmla="*/ 449737 h 813392"/>
              <a:gd name="connsiteX45" fmla="*/ 709615 w 1620000"/>
              <a:gd name="connsiteY45" fmla="*/ 398748 h 813392"/>
              <a:gd name="connsiteX46" fmla="*/ 811338 w 1620000"/>
              <a:gd name="connsiteY46" fmla="*/ 328974 h 813392"/>
              <a:gd name="connsiteX47" fmla="*/ 910385 w 1620000"/>
              <a:gd name="connsiteY47" fmla="*/ 398748 h 813392"/>
              <a:gd name="connsiteX48" fmla="*/ 897000 w 1620000"/>
              <a:gd name="connsiteY48" fmla="*/ 449737 h 813392"/>
              <a:gd name="connsiteX49" fmla="*/ 934477 w 1620000"/>
              <a:gd name="connsiteY49" fmla="*/ 444369 h 813392"/>
              <a:gd name="connsiteX50" fmla="*/ 902354 w 1620000"/>
              <a:gd name="connsiteY50" fmla="*/ 430952 h 813392"/>
              <a:gd name="connsiteX51" fmla="*/ 998723 w 1620000"/>
              <a:gd name="connsiteY51" fmla="*/ 433635 h 813392"/>
              <a:gd name="connsiteX52" fmla="*/ 1046908 w 1620000"/>
              <a:gd name="connsiteY52" fmla="*/ 535612 h 813392"/>
              <a:gd name="connsiteX53" fmla="*/ 961246 w 1620000"/>
              <a:gd name="connsiteY53" fmla="*/ 616120 h 813392"/>
              <a:gd name="connsiteX54" fmla="*/ 891646 w 1620000"/>
              <a:gd name="connsiteY54" fmla="*/ 543663 h 813392"/>
              <a:gd name="connsiteX55" fmla="*/ 811338 w 1620000"/>
              <a:gd name="connsiteY55" fmla="*/ 479256 h 813392"/>
              <a:gd name="connsiteX56" fmla="*/ 728353 w 1620000"/>
              <a:gd name="connsiteY56" fmla="*/ 543663 h 813392"/>
              <a:gd name="connsiteX57" fmla="*/ 658754 w 1620000"/>
              <a:gd name="connsiteY57" fmla="*/ 616120 h 813392"/>
              <a:gd name="connsiteX58" fmla="*/ 573091 w 1620000"/>
              <a:gd name="connsiteY58" fmla="*/ 535612 h 813392"/>
              <a:gd name="connsiteX59" fmla="*/ 514147 w 1620000"/>
              <a:gd name="connsiteY59" fmla="*/ 525680 h 813392"/>
              <a:gd name="connsiteX60" fmla="*/ 656151 w 1620000"/>
              <a:gd name="connsiteY60" fmla="*/ 624854 h 813392"/>
              <a:gd name="connsiteX61" fmla="*/ 658830 w 1620000"/>
              <a:gd name="connsiteY61" fmla="*/ 691864 h 813392"/>
              <a:gd name="connsiteX62" fmla="*/ 589168 w 1620000"/>
              <a:gd name="connsiteY62" fmla="*/ 681142 h 813392"/>
              <a:gd name="connsiteX63" fmla="*/ 514147 w 1620000"/>
              <a:gd name="connsiteY63" fmla="*/ 525680 h 813392"/>
              <a:gd name="connsiteX64" fmla="*/ 503147 w 1620000"/>
              <a:gd name="connsiteY64" fmla="*/ 809593 h 813392"/>
              <a:gd name="connsiteX65" fmla="*/ 565085 w 1620000"/>
              <a:gd name="connsiteY65" fmla="*/ 758641 h 813392"/>
              <a:gd name="connsiteX66" fmla="*/ 629716 w 1620000"/>
              <a:gd name="connsiteY66" fmla="*/ 707690 h 813392"/>
              <a:gd name="connsiteX67" fmla="*/ 670111 w 1620000"/>
              <a:gd name="connsiteY67" fmla="*/ 715735 h 813392"/>
              <a:gd name="connsiteX68" fmla="*/ 637795 w 1620000"/>
              <a:gd name="connsiteY68" fmla="*/ 809593 h 813392"/>
              <a:gd name="connsiteX69" fmla="*/ 638315 w 1620000"/>
              <a:gd name="connsiteY69" fmla="*/ 813392 h 813392"/>
              <a:gd name="connsiteX70" fmla="*/ 504800 w 1620000"/>
              <a:gd name="connsiteY70" fmla="*/ 813392 h 813392"/>
              <a:gd name="connsiteX71" fmla="*/ 294443 w 1620000"/>
              <a:gd name="connsiteY71" fmla="*/ 809585 h 813392"/>
              <a:gd name="connsiteX72" fmla="*/ 377710 w 1620000"/>
              <a:gd name="connsiteY72" fmla="*/ 713234 h 813392"/>
              <a:gd name="connsiteX73" fmla="*/ 436802 w 1620000"/>
              <a:gd name="connsiteY73" fmla="*/ 699851 h 813392"/>
              <a:gd name="connsiteX74" fmla="*/ 409942 w 1620000"/>
              <a:gd name="connsiteY74" fmla="*/ 683793 h 813392"/>
              <a:gd name="connsiteX75" fmla="*/ 412629 w 1620000"/>
              <a:gd name="connsiteY75" fmla="*/ 715910 h 813392"/>
              <a:gd name="connsiteX76" fmla="*/ 404570 w 1620000"/>
              <a:gd name="connsiteY76" fmla="*/ 643646 h 813392"/>
              <a:gd name="connsiteX77" fmla="*/ 512012 w 1620000"/>
              <a:gd name="connsiteY77" fmla="*/ 590118 h 813392"/>
              <a:gd name="connsiteX78" fmla="*/ 514698 w 1620000"/>
              <a:gd name="connsiteY78" fmla="*/ 592794 h 813392"/>
              <a:gd name="connsiteX79" fmla="*/ 576476 w 1620000"/>
              <a:gd name="connsiteY79" fmla="*/ 678440 h 813392"/>
              <a:gd name="connsiteX80" fmla="*/ 530814 w 1620000"/>
              <a:gd name="connsiteY80" fmla="*/ 731968 h 813392"/>
              <a:gd name="connsiteX81" fmla="*/ 455605 w 1620000"/>
              <a:gd name="connsiteY81" fmla="*/ 809585 h 813392"/>
              <a:gd name="connsiteX82" fmla="*/ 457207 w 1620000"/>
              <a:gd name="connsiteY82" fmla="*/ 813392 h 813392"/>
              <a:gd name="connsiteX83" fmla="*/ 296176 w 1620000"/>
              <a:gd name="connsiteY83" fmla="*/ 813392 h 813392"/>
              <a:gd name="connsiteX84" fmla="*/ 163579 w 1620000"/>
              <a:gd name="connsiteY84" fmla="*/ 812050 h 813392"/>
              <a:gd name="connsiteX85" fmla="*/ 284030 w 1620000"/>
              <a:gd name="connsiteY85" fmla="*/ 624208 h 813392"/>
              <a:gd name="connsiteX86" fmla="*/ 495488 w 1620000"/>
              <a:gd name="connsiteY86" fmla="*/ 511503 h 813392"/>
              <a:gd name="connsiteX87" fmla="*/ 527609 w 1620000"/>
              <a:gd name="connsiteY87" fmla="*/ 377331 h 813392"/>
              <a:gd name="connsiteX88" fmla="*/ 693563 w 1620000"/>
              <a:gd name="connsiteY88" fmla="*/ 256575 h 813392"/>
              <a:gd name="connsiteX89" fmla="*/ 808661 w 1620000"/>
              <a:gd name="connsiteY89" fmla="*/ 170705 h 813392"/>
              <a:gd name="connsiteX90" fmla="*/ 926435 w 1620000"/>
              <a:gd name="connsiteY90" fmla="*/ 256575 h 813392"/>
              <a:gd name="connsiteX91" fmla="*/ 1089713 w 1620000"/>
              <a:gd name="connsiteY91" fmla="*/ 377331 h 813392"/>
              <a:gd name="connsiteX92" fmla="*/ 1124510 w 1620000"/>
              <a:gd name="connsiteY92" fmla="*/ 511503 h 813392"/>
              <a:gd name="connsiteX93" fmla="*/ 1333292 w 1620000"/>
              <a:gd name="connsiteY93" fmla="*/ 624208 h 813392"/>
              <a:gd name="connsiteX94" fmla="*/ 1456420 w 1620000"/>
              <a:gd name="connsiteY94" fmla="*/ 812050 h 813392"/>
              <a:gd name="connsiteX95" fmla="*/ 1455182 w 1620000"/>
              <a:gd name="connsiteY95" fmla="*/ 813392 h 813392"/>
              <a:gd name="connsiteX96" fmla="*/ 1359953 w 1620000"/>
              <a:gd name="connsiteY96" fmla="*/ 813392 h 813392"/>
              <a:gd name="connsiteX97" fmla="*/ 1360529 w 1620000"/>
              <a:gd name="connsiteY97" fmla="*/ 812261 h 813392"/>
              <a:gd name="connsiteX98" fmla="*/ 1272123 w 1620000"/>
              <a:gd name="connsiteY98" fmla="*/ 699681 h 813392"/>
              <a:gd name="connsiteX99" fmla="*/ 1122100 w 1620000"/>
              <a:gd name="connsiteY99" fmla="*/ 554937 h 813392"/>
              <a:gd name="connsiteX100" fmla="*/ 1119421 w 1620000"/>
              <a:gd name="connsiteY100" fmla="*/ 525451 h 813392"/>
              <a:gd name="connsiteX101" fmla="*/ 1084595 w 1620000"/>
              <a:gd name="connsiteY101" fmla="*/ 520090 h 813392"/>
              <a:gd name="connsiteX102" fmla="*/ 929214 w 1620000"/>
              <a:gd name="connsiteY102" fmla="*/ 380706 h 813392"/>
              <a:gd name="connsiteX103" fmla="*/ 808660 w 1620000"/>
              <a:gd name="connsiteY103" fmla="*/ 302972 h 813392"/>
              <a:gd name="connsiteX104" fmla="*/ 690785 w 1620000"/>
              <a:gd name="connsiteY104" fmla="*/ 380706 h 813392"/>
              <a:gd name="connsiteX105" fmla="*/ 535405 w 1620000"/>
              <a:gd name="connsiteY105" fmla="*/ 520090 h 813392"/>
              <a:gd name="connsiteX106" fmla="*/ 500578 w 1620000"/>
              <a:gd name="connsiteY106" fmla="*/ 525451 h 813392"/>
              <a:gd name="connsiteX107" fmla="*/ 497899 w 1620000"/>
              <a:gd name="connsiteY107" fmla="*/ 554937 h 813392"/>
              <a:gd name="connsiteX108" fmla="*/ 347876 w 1620000"/>
              <a:gd name="connsiteY108" fmla="*/ 699681 h 813392"/>
              <a:gd name="connsiteX109" fmla="*/ 259470 w 1620000"/>
              <a:gd name="connsiteY109" fmla="*/ 812261 h 813392"/>
              <a:gd name="connsiteX110" fmla="*/ 260046 w 1620000"/>
              <a:gd name="connsiteY110" fmla="*/ 813392 h 813392"/>
              <a:gd name="connsiteX111" fmla="*/ 164816 w 1620000"/>
              <a:gd name="connsiteY111" fmla="*/ 813392 h 813392"/>
              <a:gd name="connsiteX112" fmla="*/ 0 w 1620000"/>
              <a:gd name="connsiteY112" fmla="*/ 810000 h 813392"/>
              <a:gd name="connsiteX113" fmla="*/ 139240 w 1620000"/>
              <a:gd name="connsiteY113" fmla="*/ 638344 h 813392"/>
              <a:gd name="connsiteX114" fmla="*/ 396298 w 1620000"/>
              <a:gd name="connsiteY114" fmla="*/ 421093 h 813392"/>
              <a:gd name="connsiteX115" fmla="*/ 498050 w 1620000"/>
              <a:gd name="connsiteY115" fmla="*/ 249438 h 813392"/>
              <a:gd name="connsiteX116" fmla="*/ 811339 w 1620000"/>
              <a:gd name="connsiteY116" fmla="*/ 0 h 813392"/>
              <a:gd name="connsiteX117" fmla="*/ 1121951 w 1620000"/>
              <a:gd name="connsiteY117" fmla="*/ 249438 h 813392"/>
              <a:gd name="connsiteX118" fmla="*/ 1223703 w 1620000"/>
              <a:gd name="connsiteY118" fmla="*/ 421093 h 813392"/>
              <a:gd name="connsiteX119" fmla="*/ 1483438 w 1620000"/>
              <a:gd name="connsiteY119" fmla="*/ 638344 h 813392"/>
              <a:gd name="connsiteX120" fmla="*/ 1620000 w 1620000"/>
              <a:gd name="connsiteY120" fmla="*/ 810000 h 813392"/>
              <a:gd name="connsiteX121" fmla="*/ 1606129 w 1620000"/>
              <a:gd name="connsiteY121" fmla="*/ 813392 h 813392"/>
              <a:gd name="connsiteX122" fmla="*/ 1500825 w 1620000"/>
              <a:gd name="connsiteY122" fmla="*/ 813392 h 813392"/>
              <a:gd name="connsiteX123" fmla="*/ 1504931 w 1620000"/>
              <a:gd name="connsiteY123" fmla="*/ 810001 h 813392"/>
              <a:gd name="connsiteX124" fmla="*/ 1368355 w 1620000"/>
              <a:gd name="connsiteY124" fmla="*/ 606114 h 813392"/>
              <a:gd name="connsiteX125" fmla="*/ 1162152 w 1620000"/>
              <a:gd name="connsiteY125" fmla="*/ 477343 h 813392"/>
              <a:gd name="connsiteX126" fmla="*/ 1044322 w 1620000"/>
              <a:gd name="connsiteY126" fmla="*/ 278822 h 813392"/>
              <a:gd name="connsiteX127" fmla="*/ 811339 w 1620000"/>
              <a:gd name="connsiteY127" fmla="*/ 123225 h 813392"/>
              <a:gd name="connsiteX128" fmla="*/ 578356 w 1620000"/>
              <a:gd name="connsiteY128" fmla="*/ 278822 h 813392"/>
              <a:gd name="connsiteX129" fmla="*/ 460527 w 1620000"/>
              <a:gd name="connsiteY129" fmla="*/ 477343 h 813392"/>
              <a:gd name="connsiteX130" fmla="*/ 251645 w 1620000"/>
              <a:gd name="connsiteY130" fmla="*/ 606114 h 813392"/>
              <a:gd name="connsiteX131" fmla="*/ 115070 w 1620000"/>
              <a:gd name="connsiteY131" fmla="*/ 810001 h 813392"/>
              <a:gd name="connsiteX132" fmla="*/ 119366 w 1620000"/>
              <a:gd name="connsiteY132" fmla="*/ 813392 h 813392"/>
              <a:gd name="connsiteX133" fmla="*/ 14413 w 1620000"/>
              <a:gd name="connsiteY133" fmla="*/ 813392 h 813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</a:cxnLst>
            <a:rect l="l" t="t" r="r" b="b"/>
            <a:pathLst>
              <a:path w="1620000" h="813392">
                <a:moveTo>
                  <a:pt x="1041267" y="678440"/>
                </a:moveTo>
                <a:cubicBezTo>
                  <a:pt x="1041267" y="678440"/>
                  <a:pt x="1089543" y="635617"/>
                  <a:pt x="1105634" y="592794"/>
                </a:cubicBezTo>
                <a:cubicBezTo>
                  <a:pt x="1105634" y="592794"/>
                  <a:pt x="1105634" y="590118"/>
                  <a:pt x="1108316" y="590118"/>
                </a:cubicBezTo>
                <a:cubicBezTo>
                  <a:pt x="1124409" y="590118"/>
                  <a:pt x="1188776" y="592794"/>
                  <a:pt x="1215596" y="643646"/>
                </a:cubicBezTo>
                <a:cubicBezTo>
                  <a:pt x="1247779" y="702528"/>
                  <a:pt x="1223642" y="721263"/>
                  <a:pt x="1207550" y="715910"/>
                </a:cubicBezTo>
                <a:cubicBezTo>
                  <a:pt x="1188776" y="713234"/>
                  <a:pt x="1194140" y="686469"/>
                  <a:pt x="1210232" y="683793"/>
                </a:cubicBezTo>
                <a:cubicBezTo>
                  <a:pt x="1210232" y="683793"/>
                  <a:pt x="1186094" y="665058"/>
                  <a:pt x="1183412" y="699851"/>
                </a:cubicBezTo>
                <a:cubicBezTo>
                  <a:pt x="1180730" y="737321"/>
                  <a:pt x="1212914" y="734645"/>
                  <a:pt x="1242415" y="713234"/>
                </a:cubicBezTo>
                <a:cubicBezTo>
                  <a:pt x="1242415" y="713234"/>
                  <a:pt x="1312147" y="745350"/>
                  <a:pt x="1325557" y="809585"/>
                </a:cubicBezTo>
                <a:lnTo>
                  <a:pt x="1323827" y="813392"/>
                </a:lnTo>
                <a:lnTo>
                  <a:pt x="1163039" y="813392"/>
                </a:lnTo>
                <a:lnTo>
                  <a:pt x="1164638" y="809585"/>
                </a:lnTo>
                <a:cubicBezTo>
                  <a:pt x="1164638" y="772115"/>
                  <a:pt x="1089543" y="731968"/>
                  <a:pt x="1089543" y="731968"/>
                </a:cubicBezTo>
                <a:cubicBezTo>
                  <a:pt x="1073451" y="697175"/>
                  <a:pt x="1041267" y="678440"/>
                  <a:pt x="1041267" y="678440"/>
                </a:cubicBezTo>
                <a:close/>
                <a:moveTo>
                  <a:pt x="961169" y="691864"/>
                </a:moveTo>
                <a:cubicBezTo>
                  <a:pt x="961169" y="691864"/>
                  <a:pt x="963848" y="657019"/>
                  <a:pt x="963848" y="624854"/>
                </a:cubicBezTo>
                <a:cubicBezTo>
                  <a:pt x="963848" y="624854"/>
                  <a:pt x="1046908" y="536402"/>
                  <a:pt x="1105853" y="525680"/>
                </a:cubicBezTo>
                <a:cubicBezTo>
                  <a:pt x="1105853" y="525680"/>
                  <a:pt x="1111212" y="587329"/>
                  <a:pt x="1030832" y="681142"/>
                </a:cubicBezTo>
                <a:cubicBezTo>
                  <a:pt x="1030832" y="681142"/>
                  <a:pt x="985283" y="683822"/>
                  <a:pt x="961169" y="691864"/>
                </a:cubicBezTo>
                <a:close/>
                <a:moveTo>
                  <a:pt x="951017" y="715735"/>
                </a:moveTo>
                <a:cubicBezTo>
                  <a:pt x="951017" y="715735"/>
                  <a:pt x="969788" y="707690"/>
                  <a:pt x="991241" y="707690"/>
                </a:cubicBezTo>
                <a:cubicBezTo>
                  <a:pt x="1012694" y="710372"/>
                  <a:pt x="1039511" y="721098"/>
                  <a:pt x="1055600" y="758641"/>
                </a:cubicBezTo>
                <a:cubicBezTo>
                  <a:pt x="1055600" y="758641"/>
                  <a:pt x="1114596" y="772049"/>
                  <a:pt x="1114596" y="809593"/>
                </a:cubicBezTo>
                <a:lnTo>
                  <a:pt x="1113022" y="813392"/>
                </a:lnTo>
                <a:lnTo>
                  <a:pt x="985316" y="813392"/>
                </a:lnTo>
                <a:lnTo>
                  <a:pt x="985877" y="809593"/>
                </a:lnTo>
                <a:cubicBezTo>
                  <a:pt x="985877" y="755960"/>
                  <a:pt x="951017" y="715735"/>
                  <a:pt x="951017" y="715735"/>
                </a:cubicBezTo>
                <a:close/>
                <a:moveTo>
                  <a:pt x="698881" y="652692"/>
                </a:moveTo>
                <a:cubicBezTo>
                  <a:pt x="690176" y="586457"/>
                  <a:pt x="755720" y="565918"/>
                  <a:pt x="755720" y="565918"/>
                </a:cubicBezTo>
                <a:cubicBezTo>
                  <a:pt x="755720" y="565918"/>
                  <a:pt x="769097" y="525680"/>
                  <a:pt x="811901" y="525680"/>
                </a:cubicBezTo>
                <a:cubicBezTo>
                  <a:pt x="852031" y="525680"/>
                  <a:pt x="868083" y="565918"/>
                  <a:pt x="868083" y="565918"/>
                </a:cubicBezTo>
                <a:cubicBezTo>
                  <a:pt x="868083" y="565918"/>
                  <a:pt x="951017" y="592744"/>
                  <a:pt x="913563" y="683950"/>
                </a:cubicBezTo>
                <a:cubicBezTo>
                  <a:pt x="913563" y="683950"/>
                  <a:pt x="865407" y="657125"/>
                  <a:pt x="811901" y="657125"/>
                </a:cubicBezTo>
                <a:cubicBezTo>
                  <a:pt x="755720" y="657125"/>
                  <a:pt x="707565" y="683950"/>
                  <a:pt x="707565" y="683950"/>
                </a:cubicBezTo>
                <a:cubicBezTo>
                  <a:pt x="702883" y="672549"/>
                  <a:pt x="700124" y="662154"/>
                  <a:pt x="698881" y="652692"/>
                </a:cubicBezTo>
                <a:close/>
                <a:moveTo>
                  <a:pt x="680264" y="809434"/>
                </a:moveTo>
                <a:cubicBezTo>
                  <a:pt x="680264" y="738258"/>
                  <a:pt x="737844" y="680558"/>
                  <a:pt x="808872" y="680558"/>
                </a:cubicBezTo>
                <a:cubicBezTo>
                  <a:pt x="879900" y="680558"/>
                  <a:pt x="937479" y="738258"/>
                  <a:pt x="937479" y="809434"/>
                </a:cubicBezTo>
                <a:lnTo>
                  <a:pt x="936682" y="813392"/>
                </a:lnTo>
                <a:lnTo>
                  <a:pt x="681062" y="813392"/>
                </a:lnTo>
                <a:close/>
                <a:moveTo>
                  <a:pt x="573091" y="535612"/>
                </a:moveTo>
                <a:cubicBezTo>
                  <a:pt x="573091" y="535612"/>
                  <a:pt x="575768" y="473889"/>
                  <a:pt x="621276" y="433635"/>
                </a:cubicBezTo>
                <a:cubicBezTo>
                  <a:pt x="666784" y="393381"/>
                  <a:pt x="714969" y="401431"/>
                  <a:pt x="717646" y="430952"/>
                </a:cubicBezTo>
                <a:cubicBezTo>
                  <a:pt x="717646" y="460471"/>
                  <a:pt x="685522" y="444369"/>
                  <a:pt x="685522" y="444369"/>
                </a:cubicBezTo>
                <a:cubicBezTo>
                  <a:pt x="685522" y="444369"/>
                  <a:pt x="712292" y="471205"/>
                  <a:pt x="723000" y="449737"/>
                </a:cubicBezTo>
                <a:cubicBezTo>
                  <a:pt x="733707" y="428268"/>
                  <a:pt x="717646" y="406799"/>
                  <a:pt x="709615" y="398748"/>
                </a:cubicBezTo>
                <a:cubicBezTo>
                  <a:pt x="709615" y="398748"/>
                  <a:pt x="741738" y="328974"/>
                  <a:pt x="811338" y="328974"/>
                </a:cubicBezTo>
                <a:cubicBezTo>
                  <a:pt x="878261" y="328974"/>
                  <a:pt x="910385" y="398748"/>
                  <a:pt x="910385" y="398748"/>
                </a:cubicBezTo>
                <a:cubicBezTo>
                  <a:pt x="902354" y="406799"/>
                  <a:pt x="886292" y="428268"/>
                  <a:pt x="897000" y="449737"/>
                </a:cubicBezTo>
                <a:cubicBezTo>
                  <a:pt x="907708" y="471205"/>
                  <a:pt x="934477" y="444369"/>
                  <a:pt x="934477" y="444369"/>
                </a:cubicBezTo>
                <a:cubicBezTo>
                  <a:pt x="934477" y="444369"/>
                  <a:pt x="902354" y="460471"/>
                  <a:pt x="902354" y="430952"/>
                </a:cubicBezTo>
                <a:cubicBezTo>
                  <a:pt x="905031" y="401431"/>
                  <a:pt x="953215" y="393381"/>
                  <a:pt x="998723" y="433635"/>
                </a:cubicBezTo>
                <a:cubicBezTo>
                  <a:pt x="1044231" y="473889"/>
                  <a:pt x="1046908" y="535612"/>
                  <a:pt x="1046908" y="535612"/>
                </a:cubicBezTo>
                <a:cubicBezTo>
                  <a:pt x="1017462" y="557081"/>
                  <a:pt x="961246" y="616120"/>
                  <a:pt x="961246" y="616120"/>
                </a:cubicBezTo>
                <a:cubicBezTo>
                  <a:pt x="961246" y="616120"/>
                  <a:pt x="950538" y="565131"/>
                  <a:pt x="891646" y="543663"/>
                </a:cubicBezTo>
                <a:cubicBezTo>
                  <a:pt x="891646" y="543663"/>
                  <a:pt x="856846" y="479256"/>
                  <a:pt x="811338" y="479256"/>
                </a:cubicBezTo>
                <a:cubicBezTo>
                  <a:pt x="763154" y="479256"/>
                  <a:pt x="728353" y="543663"/>
                  <a:pt x="728353" y="543663"/>
                </a:cubicBezTo>
                <a:cubicBezTo>
                  <a:pt x="672138" y="565131"/>
                  <a:pt x="658754" y="616120"/>
                  <a:pt x="658754" y="616120"/>
                </a:cubicBezTo>
                <a:cubicBezTo>
                  <a:pt x="658754" y="616120"/>
                  <a:pt x="602538" y="557081"/>
                  <a:pt x="573091" y="535612"/>
                </a:cubicBezTo>
                <a:close/>
                <a:moveTo>
                  <a:pt x="514147" y="525680"/>
                </a:moveTo>
                <a:cubicBezTo>
                  <a:pt x="573092" y="536402"/>
                  <a:pt x="656151" y="624854"/>
                  <a:pt x="656151" y="624854"/>
                </a:cubicBezTo>
                <a:cubicBezTo>
                  <a:pt x="656151" y="657019"/>
                  <a:pt x="658830" y="691864"/>
                  <a:pt x="658830" y="691864"/>
                </a:cubicBezTo>
                <a:cubicBezTo>
                  <a:pt x="634716" y="683822"/>
                  <a:pt x="589168" y="681142"/>
                  <a:pt x="589168" y="681142"/>
                </a:cubicBezTo>
                <a:cubicBezTo>
                  <a:pt x="508788" y="587329"/>
                  <a:pt x="514147" y="525680"/>
                  <a:pt x="514147" y="525680"/>
                </a:cubicBezTo>
                <a:close/>
                <a:moveTo>
                  <a:pt x="503147" y="809593"/>
                </a:moveTo>
                <a:cubicBezTo>
                  <a:pt x="503147" y="772049"/>
                  <a:pt x="565085" y="758641"/>
                  <a:pt x="565085" y="758641"/>
                </a:cubicBezTo>
                <a:cubicBezTo>
                  <a:pt x="581243" y="721098"/>
                  <a:pt x="608173" y="710372"/>
                  <a:pt x="629716" y="707690"/>
                </a:cubicBezTo>
                <a:cubicBezTo>
                  <a:pt x="651261" y="707690"/>
                  <a:pt x="670111" y="715735"/>
                  <a:pt x="670111" y="715735"/>
                </a:cubicBezTo>
                <a:cubicBezTo>
                  <a:pt x="670111" y="715735"/>
                  <a:pt x="637795" y="755960"/>
                  <a:pt x="637795" y="809593"/>
                </a:cubicBezTo>
                <a:lnTo>
                  <a:pt x="638315" y="813392"/>
                </a:lnTo>
                <a:lnTo>
                  <a:pt x="504800" y="813392"/>
                </a:lnTo>
                <a:close/>
                <a:moveTo>
                  <a:pt x="294443" y="809585"/>
                </a:moveTo>
                <a:cubicBezTo>
                  <a:pt x="307873" y="745350"/>
                  <a:pt x="377710" y="713234"/>
                  <a:pt x="377710" y="713234"/>
                </a:cubicBezTo>
                <a:cubicBezTo>
                  <a:pt x="407256" y="734645"/>
                  <a:pt x="439488" y="737321"/>
                  <a:pt x="436802" y="699851"/>
                </a:cubicBezTo>
                <a:cubicBezTo>
                  <a:pt x="434117" y="665058"/>
                  <a:pt x="409942" y="683793"/>
                  <a:pt x="409942" y="683793"/>
                </a:cubicBezTo>
                <a:cubicBezTo>
                  <a:pt x="426058" y="686469"/>
                  <a:pt x="428744" y="713234"/>
                  <a:pt x="412629" y="715910"/>
                </a:cubicBezTo>
                <a:cubicBezTo>
                  <a:pt x="396512" y="721263"/>
                  <a:pt x="369651" y="702528"/>
                  <a:pt x="404570" y="643646"/>
                </a:cubicBezTo>
                <a:cubicBezTo>
                  <a:pt x="431431" y="592794"/>
                  <a:pt x="495895" y="590118"/>
                  <a:pt x="512012" y="590118"/>
                </a:cubicBezTo>
                <a:cubicBezTo>
                  <a:pt x="514698" y="590118"/>
                  <a:pt x="514698" y="592794"/>
                  <a:pt x="514698" y="592794"/>
                </a:cubicBezTo>
                <a:cubicBezTo>
                  <a:pt x="530814" y="635617"/>
                  <a:pt x="576476" y="678440"/>
                  <a:pt x="576476" y="678440"/>
                </a:cubicBezTo>
                <a:cubicBezTo>
                  <a:pt x="576476" y="678440"/>
                  <a:pt x="546930" y="697175"/>
                  <a:pt x="530814" y="731968"/>
                </a:cubicBezTo>
                <a:cubicBezTo>
                  <a:pt x="530814" y="731968"/>
                  <a:pt x="455605" y="772115"/>
                  <a:pt x="455605" y="809585"/>
                </a:cubicBezTo>
                <a:lnTo>
                  <a:pt x="457207" y="813392"/>
                </a:lnTo>
                <a:lnTo>
                  <a:pt x="296176" y="813392"/>
                </a:lnTo>
                <a:close/>
                <a:moveTo>
                  <a:pt x="163579" y="812050"/>
                </a:moveTo>
                <a:cubicBezTo>
                  <a:pt x="203729" y="779849"/>
                  <a:pt x="217112" y="726179"/>
                  <a:pt x="284030" y="624208"/>
                </a:cubicBezTo>
                <a:cubicBezTo>
                  <a:pt x="353624" y="519554"/>
                  <a:pt x="495488" y="511503"/>
                  <a:pt x="495488" y="511503"/>
                </a:cubicBezTo>
                <a:cubicBezTo>
                  <a:pt x="495488" y="511503"/>
                  <a:pt x="484781" y="436367"/>
                  <a:pt x="527609" y="377331"/>
                </a:cubicBezTo>
                <a:cubicBezTo>
                  <a:pt x="573112" y="318294"/>
                  <a:pt x="658766" y="275360"/>
                  <a:pt x="693563" y="256575"/>
                </a:cubicBezTo>
                <a:cubicBezTo>
                  <a:pt x="728360" y="240474"/>
                  <a:pt x="787247" y="194856"/>
                  <a:pt x="808661" y="170705"/>
                </a:cubicBezTo>
                <a:cubicBezTo>
                  <a:pt x="832751" y="194856"/>
                  <a:pt x="891638" y="240474"/>
                  <a:pt x="926435" y="256575"/>
                </a:cubicBezTo>
                <a:cubicBezTo>
                  <a:pt x="961232" y="275360"/>
                  <a:pt x="1046886" y="318294"/>
                  <a:pt x="1089713" y="377331"/>
                </a:cubicBezTo>
                <a:cubicBezTo>
                  <a:pt x="1135217" y="436367"/>
                  <a:pt x="1124510" y="511503"/>
                  <a:pt x="1124510" y="511503"/>
                </a:cubicBezTo>
                <a:cubicBezTo>
                  <a:pt x="1124510" y="511503"/>
                  <a:pt x="1266374" y="519554"/>
                  <a:pt x="1333292" y="624208"/>
                </a:cubicBezTo>
                <a:cubicBezTo>
                  <a:pt x="1402886" y="726179"/>
                  <a:pt x="1416270" y="779849"/>
                  <a:pt x="1456420" y="812050"/>
                </a:cubicBezTo>
                <a:lnTo>
                  <a:pt x="1455182" y="813392"/>
                </a:lnTo>
                <a:lnTo>
                  <a:pt x="1359953" y="813392"/>
                </a:lnTo>
                <a:lnTo>
                  <a:pt x="1360529" y="812261"/>
                </a:lnTo>
                <a:cubicBezTo>
                  <a:pt x="1331060" y="731847"/>
                  <a:pt x="1272123" y="699681"/>
                  <a:pt x="1272123" y="699681"/>
                </a:cubicBezTo>
                <a:cubicBezTo>
                  <a:pt x="1231938" y="568339"/>
                  <a:pt x="1122100" y="554937"/>
                  <a:pt x="1122100" y="554937"/>
                </a:cubicBezTo>
                <a:cubicBezTo>
                  <a:pt x="1119421" y="530812"/>
                  <a:pt x="1119421" y="525451"/>
                  <a:pt x="1119421" y="525451"/>
                </a:cubicBezTo>
                <a:cubicBezTo>
                  <a:pt x="1119421" y="525451"/>
                  <a:pt x="1111384" y="514729"/>
                  <a:pt x="1084595" y="520090"/>
                </a:cubicBezTo>
                <a:cubicBezTo>
                  <a:pt x="1084595" y="520090"/>
                  <a:pt x="1052447" y="404830"/>
                  <a:pt x="929214" y="380706"/>
                </a:cubicBezTo>
                <a:cubicBezTo>
                  <a:pt x="929214" y="380706"/>
                  <a:pt x="880993" y="316375"/>
                  <a:pt x="808660" y="302972"/>
                </a:cubicBezTo>
                <a:cubicBezTo>
                  <a:pt x="739007" y="316375"/>
                  <a:pt x="690785" y="380706"/>
                  <a:pt x="690785" y="380706"/>
                </a:cubicBezTo>
                <a:cubicBezTo>
                  <a:pt x="567552" y="404830"/>
                  <a:pt x="535405" y="520090"/>
                  <a:pt x="535405" y="520090"/>
                </a:cubicBezTo>
                <a:cubicBezTo>
                  <a:pt x="508615" y="514729"/>
                  <a:pt x="500578" y="525451"/>
                  <a:pt x="500578" y="525451"/>
                </a:cubicBezTo>
                <a:cubicBezTo>
                  <a:pt x="500578" y="525451"/>
                  <a:pt x="500578" y="530812"/>
                  <a:pt x="497899" y="554937"/>
                </a:cubicBezTo>
                <a:cubicBezTo>
                  <a:pt x="497899" y="554937"/>
                  <a:pt x="385382" y="568339"/>
                  <a:pt x="347876" y="699681"/>
                </a:cubicBezTo>
                <a:cubicBezTo>
                  <a:pt x="347876" y="699681"/>
                  <a:pt x="288939" y="731847"/>
                  <a:pt x="259470" y="812261"/>
                </a:cubicBezTo>
                <a:lnTo>
                  <a:pt x="260046" y="813392"/>
                </a:lnTo>
                <a:lnTo>
                  <a:pt x="164816" y="813392"/>
                </a:lnTo>
                <a:close/>
                <a:moveTo>
                  <a:pt x="0" y="810000"/>
                </a:moveTo>
                <a:cubicBezTo>
                  <a:pt x="66942" y="793908"/>
                  <a:pt x="26777" y="812683"/>
                  <a:pt x="139240" y="638344"/>
                </a:cubicBezTo>
                <a:cubicBezTo>
                  <a:pt x="249025" y="464007"/>
                  <a:pt x="396298" y="421093"/>
                  <a:pt x="396298" y="421093"/>
                </a:cubicBezTo>
                <a:cubicBezTo>
                  <a:pt x="396298" y="421093"/>
                  <a:pt x="401653" y="316490"/>
                  <a:pt x="498050" y="249438"/>
                </a:cubicBezTo>
                <a:cubicBezTo>
                  <a:pt x="597124" y="179702"/>
                  <a:pt x="747075" y="128742"/>
                  <a:pt x="811339" y="0"/>
                </a:cubicBezTo>
                <a:cubicBezTo>
                  <a:pt x="872926" y="128742"/>
                  <a:pt x="1022876" y="179702"/>
                  <a:pt x="1121951" y="249438"/>
                </a:cubicBezTo>
                <a:cubicBezTo>
                  <a:pt x="1221025" y="316490"/>
                  <a:pt x="1223703" y="421093"/>
                  <a:pt x="1223703" y="421093"/>
                </a:cubicBezTo>
                <a:cubicBezTo>
                  <a:pt x="1223703" y="421093"/>
                  <a:pt x="1370976" y="464007"/>
                  <a:pt x="1483438" y="638344"/>
                </a:cubicBezTo>
                <a:cubicBezTo>
                  <a:pt x="1593223" y="812683"/>
                  <a:pt x="1555736" y="793908"/>
                  <a:pt x="1620000" y="810000"/>
                </a:cubicBezTo>
                <a:lnTo>
                  <a:pt x="1606129" y="813392"/>
                </a:lnTo>
                <a:lnTo>
                  <a:pt x="1500825" y="813392"/>
                </a:lnTo>
                <a:lnTo>
                  <a:pt x="1504931" y="810001"/>
                </a:lnTo>
                <a:cubicBezTo>
                  <a:pt x="1454049" y="785856"/>
                  <a:pt x="1440659" y="713423"/>
                  <a:pt x="1368355" y="606114"/>
                </a:cubicBezTo>
                <a:cubicBezTo>
                  <a:pt x="1296050" y="496123"/>
                  <a:pt x="1162152" y="477343"/>
                  <a:pt x="1162152" y="477343"/>
                </a:cubicBezTo>
                <a:cubicBezTo>
                  <a:pt x="1162152" y="477343"/>
                  <a:pt x="1146084" y="351256"/>
                  <a:pt x="1044322" y="278822"/>
                </a:cubicBezTo>
                <a:cubicBezTo>
                  <a:pt x="942559" y="206389"/>
                  <a:pt x="883644" y="206389"/>
                  <a:pt x="811339" y="123225"/>
                </a:cubicBezTo>
                <a:cubicBezTo>
                  <a:pt x="739034" y="206389"/>
                  <a:pt x="680119" y="206389"/>
                  <a:pt x="578356" y="278822"/>
                </a:cubicBezTo>
                <a:cubicBezTo>
                  <a:pt x="476594" y="351256"/>
                  <a:pt x="460527" y="477343"/>
                  <a:pt x="460527" y="477343"/>
                </a:cubicBezTo>
                <a:cubicBezTo>
                  <a:pt x="460527" y="477343"/>
                  <a:pt x="323950" y="496123"/>
                  <a:pt x="251645" y="606114"/>
                </a:cubicBezTo>
                <a:cubicBezTo>
                  <a:pt x="182019" y="713423"/>
                  <a:pt x="168629" y="785856"/>
                  <a:pt x="115070" y="810001"/>
                </a:cubicBezTo>
                <a:lnTo>
                  <a:pt x="119366" y="813392"/>
                </a:lnTo>
                <a:lnTo>
                  <a:pt x="14413" y="813392"/>
                </a:lnTo>
                <a:close/>
              </a:path>
            </a:pathLst>
          </a:custGeom>
          <a:solidFill>
            <a:srgbClr val="004DA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8" name="任意多边形 17"/>
          <p:cNvSpPr/>
          <p:nvPr/>
        </p:nvSpPr>
        <p:spPr bwMode="auto">
          <a:xfrm flipH="1">
            <a:off x="4462704" y="3684426"/>
            <a:ext cx="618772" cy="310680"/>
          </a:xfrm>
          <a:custGeom>
            <a:avLst/>
            <a:gdLst>
              <a:gd name="connsiteX0" fmla="*/ 1041267 w 1620000"/>
              <a:gd name="connsiteY0" fmla="*/ 678440 h 813392"/>
              <a:gd name="connsiteX1" fmla="*/ 1105634 w 1620000"/>
              <a:gd name="connsiteY1" fmla="*/ 592794 h 813392"/>
              <a:gd name="connsiteX2" fmla="*/ 1108316 w 1620000"/>
              <a:gd name="connsiteY2" fmla="*/ 590118 h 813392"/>
              <a:gd name="connsiteX3" fmla="*/ 1215596 w 1620000"/>
              <a:gd name="connsiteY3" fmla="*/ 643646 h 813392"/>
              <a:gd name="connsiteX4" fmla="*/ 1207550 w 1620000"/>
              <a:gd name="connsiteY4" fmla="*/ 715910 h 813392"/>
              <a:gd name="connsiteX5" fmla="*/ 1210232 w 1620000"/>
              <a:gd name="connsiteY5" fmla="*/ 683793 h 813392"/>
              <a:gd name="connsiteX6" fmla="*/ 1183412 w 1620000"/>
              <a:gd name="connsiteY6" fmla="*/ 699851 h 813392"/>
              <a:gd name="connsiteX7" fmla="*/ 1242415 w 1620000"/>
              <a:gd name="connsiteY7" fmla="*/ 713234 h 813392"/>
              <a:gd name="connsiteX8" fmla="*/ 1325557 w 1620000"/>
              <a:gd name="connsiteY8" fmla="*/ 809585 h 813392"/>
              <a:gd name="connsiteX9" fmla="*/ 1323827 w 1620000"/>
              <a:gd name="connsiteY9" fmla="*/ 813392 h 813392"/>
              <a:gd name="connsiteX10" fmla="*/ 1163039 w 1620000"/>
              <a:gd name="connsiteY10" fmla="*/ 813392 h 813392"/>
              <a:gd name="connsiteX11" fmla="*/ 1164638 w 1620000"/>
              <a:gd name="connsiteY11" fmla="*/ 809585 h 813392"/>
              <a:gd name="connsiteX12" fmla="*/ 1089543 w 1620000"/>
              <a:gd name="connsiteY12" fmla="*/ 731968 h 813392"/>
              <a:gd name="connsiteX13" fmla="*/ 1041267 w 1620000"/>
              <a:gd name="connsiteY13" fmla="*/ 678440 h 813392"/>
              <a:gd name="connsiteX14" fmla="*/ 961169 w 1620000"/>
              <a:gd name="connsiteY14" fmla="*/ 691864 h 813392"/>
              <a:gd name="connsiteX15" fmla="*/ 963848 w 1620000"/>
              <a:gd name="connsiteY15" fmla="*/ 624854 h 813392"/>
              <a:gd name="connsiteX16" fmla="*/ 1105853 w 1620000"/>
              <a:gd name="connsiteY16" fmla="*/ 525680 h 813392"/>
              <a:gd name="connsiteX17" fmla="*/ 1030832 w 1620000"/>
              <a:gd name="connsiteY17" fmla="*/ 681142 h 813392"/>
              <a:gd name="connsiteX18" fmla="*/ 961169 w 1620000"/>
              <a:gd name="connsiteY18" fmla="*/ 691864 h 813392"/>
              <a:gd name="connsiteX19" fmla="*/ 951017 w 1620000"/>
              <a:gd name="connsiteY19" fmla="*/ 715735 h 813392"/>
              <a:gd name="connsiteX20" fmla="*/ 991241 w 1620000"/>
              <a:gd name="connsiteY20" fmla="*/ 707690 h 813392"/>
              <a:gd name="connsiteX21" fmla="*/ 1055600 w 1620000"/>
              <a:gd name="connsiteY21" fmla="*/ 758641 h 813392"/>
              <a:gd name="connsiteX22" fmla="*/ 1114596 w 1620000"/>
              <a:gd name="connsiteY22" fmla="*/ 809593 h 813392"/>
              <a:gd name="connsiteX23" fmla="*/ 1113022 w 1620000"/>
              <a:gd name="connsiteY23" fmla="*/ 813392 h 813392"/>
              <a:gd name="connsiteX24" fmla="*/ 985316 w 1620000"/>
              <a:gd name="connsiteY24" fmla="*/ 813392 h 813392"/>
              <a:gd name="connsiteX25" fmla="*/ 985877 w 1620000"/>
              <a:gd name="connsiteY25" fmla="*/ 809593 h 813392"/>
              <a:gd name="connsiteX26" fmla="*/ 951017 w 1620000"/>
              <a:gd name="connsiteY26" fmla="*/ 715735 h 813392"/>
              <a:gd name="connsiteX27" fmla="*/ 698881 w 1620000"/>
              <a:gd name="connsiteY27" fmla="*/ 652692 h 813392"/>
              <a:gd name="connsiteX28" fmla="*/ 755720 w 1620000"/>
              <a:gd name="connsiteY28" fmla="*/ 565918 h 813392"/>
              <a:gd name="connsiteX29" fmla="*/ 811901 w 1620000"/>
              <a:gd name="connsiteY29" fmla="*/ 525680 h 813392"/>
              <a:gd name="connsiteX30" fmla="*/ 868083 w 1620000"/>
              <a:gd name="connsiteY30" fmla="*/ 565918 h 813392"/>
              <a:gd name="connsiteX31" fmla="*/ 913563 w 1620000"/>
              <a:gd name="connsiteY31" fmla="*/ 683950 h 813392"/>
              <a:gd name="connsiteX32" fmla="*/ 811901 w 1620000"/>
              <a:gd name="connsiteY32" fmla="*/ 657125 h 813392"/>
              <a:gd name="connsiteX33" fmla="*/ 707565 w 1620000"/>
              <a:gd name="connsiteY33" fmla="*/ 683950 h 813392"/>
              <a:gd name="connsiteX34" fmla="*/ 698881 w 1620000"/>
              <a:gd name="connsiteY34" fmla="*/ 652692 h 813392"/>
              <a:gd name="connsiteX35" fmla="*/ 680264 w 1620000"/>
              <a:gd name="connsiteY35" fmla="*/ 809434 h 813392"/>
              <a:gd name="connsiteX36" fmla="*/ 808872 w 1620000"/>
              <a:gd name="connsiteY36" fmla="*/ 680558 h 813392"/>
              <a:gd name="connsiteX37" fmla="*/ 937479 w 1620000"/>
              <a:gd name="connsiteY37" fmla="*/ 809434 h 813392"/>
              <a:gd name="connsiteX38" fmla="*/ 936682 w 1620000"/>
              <a:gd name="connsiteY38" fmla="*/ 813392 h 813392"/>
              <a:gd name="connsiteX39" fmla="*/ 681062 w 1620000"/>
              <a:gd name="connsiteY39" fmla="*/ 813392 h 813392"/>
              <a:gd name="connsiteX40" fmla="*/ 573091 w 1620000"/>
              <a:gd name="connsiteY40" fmla="*/ 535612 h 813392"/>
              <a:gd name="connsiteX41" fmla="*/ 621276 w 1620000"/>
              <a:gd name="connsiteY41" fmla="*/ 433635 h 813392"/>
              <a:gd name="connsiteX42" fmla="*/ 717646 w 1620000"/>
              <a:gd name="connsiteY42" fmla="*/ 430952 h 813392"/>
              <a:gd name="connsiteX43" fmla="*/ 685522 w 1620000"/>
              <a:gd name="connsiteY43" fmla="*/ 444369 h 813392"/>
              <a:gd name="connsiteX44" fmla="*/ 723000 w 1620000"/>
              <a:gd name="connsiteY44" fmla="*/ 449737 h 813392"/>
              <a:gd name="connsiteX45" fmla="*/ 709615 w 1620000"/>
              <a:gd name="connsiteY45" fmla="*/ 398748 h 813392"/>
              <a:gd name="connsiteX46" fmla="*/ 811338 w 1620000"/>
              <a:gd name="connsiteY46" fmla="*/ 328974 h 813392"/>
              <a:gd name="connsiteX47" fmla="*/ 910385 w 1620000"/>
              <a:gd name="connsiteY47" fmla="*/ 398748 h 813392"/>
              <a:gd name="connsiteX48" fmla="*/ 897000 w 1620000"/>
              <a:gd name="connsiteY48" fmla="*/ 449737 h 813392"/>
              <a:gd name="connsiteX49" fmla="*/ 934477 w 1620000"/>
              <a:gd name="connsiteY49" fmla="*/ 444369 h 813392"/>
              <a:gd name="connsiteX50" fmla="*/ 902354 w 1620000"/>
              <a:gd name="connsiteY50" fmla="*/ 430952 h 813392"/>
              <a:gd name="connsiteX51" fmla="*/ 998723 w 1620000"/>
              <a:gd name="connsiteY51" fmla="*/ 433635 h 813392"/>
              <a:gd name="connsiteX52" fmla="*/ 1046908 w 1620000"/>
              <a:gd name="connsiteY52" fmla="*/ 535612 h 813392"/>
              <a:gd name="connsiteX53" fmla="*/ 961246 w 1620000"/>
              <a:gd name="connsiteY53" fmla="*/ 616120 h 813392"/>
              <a:gd name="connsiteX54" fmla="*/ 891646 w 1620000"/>
              <a:gd name="connsiteY54" fmla="*/ 543663 h 813392"/>
              <a:gd name="connsiteX55" fmla="*/ 811338 w 1620000"/>
              <a:gd name="connsiteY55" fmla="*/ 479256 h 813392"/>
              <a:gd name="connsiteX56" fmla="*/ 728353 w 1620000"/>
              <a:gd name="connsiteY56" fmla="*/ 543663 h 813392"/>
              <a:gd name="connsiteX57" fmla="*/ 658754 w 1620000"/>
              <a:gd name="connsiteY57" fmla="*/ 616120 h 813392"/>
              <a:gd name="connsiteX58" fmla="*/ 573091 w 1620000"/>
              <a:gd name="connsiteY58" fmla="*/ 535612 h 813392"/>
              <a:gd name="connsiteX59" fmla="*/ 514147 w 1620000"/>
              <a:gd name="connsiteY59" fmla="*/ 525680 h 813392"/>
              <a:gd name="connsiteX60" fmla="*/ 656151 w 1620000"/>
              <a:gd name="connsiteY60" fmla="*/ 624854 h 813392"/>
              <a:gd name="connsiteX61" fmla="*/ 658830 w 1620000"/>
              <a:gd name="connsiteY61" fmla="*/ 691864 h 813392"/>
              <a:gd name="connsiteX62" fmla="*/ 589168 w 1620000"/>
              <a:gd name="connsiteY62" fmla="*/ 681142 h 813392"/>
              <a:gd name="connsiteX63" fmla="*/ 514147 w 1620000"/>
              <a:gd name="connsiteY63" fmla="*/ 525680 h 813392"/>
              <a:gd name="connsiteX64" fmla="*/ 503147 w 1620000"/>
              <a:gd name="connsiteY64" fmla="*/ 809593 h 813392"/>
              <a:gd name="connsiteX65" fmla="*/ 565085 w 1620000"/>
              <a:gd name="connsiteY65" fmla="*/ 758641 h 813392"/>
              <a:gd name="connsiteX66" fmla="*/ 629716 w 1620000"/>
              <a:gd name="connsiteY66" fmla="*/ 707690 h 813392"/>
              <a:gd name="connsiteX67" fmla="*/ 670111 w 1620000"/>
              <a:gd name="connsiteY67" fmla="*/ 715735 h 813392"/>
              <a:gd name="connsiteX68" fmla="*/ 637795 w 1620000"/>
              <a:gd name="connsiteY68" fmla="*/ 809593 h 813392"/>
              <a:gd name="connsiteX69" fmla="*/ 638315 w 1620000"/>
              <a:gd name="connsiteY69" fmla="*/ 813392 h 813392"/>
              <a:gd name="connsiteX70" fmla="*/ 504800 w 1620000"/>
              <a:gd name="connsiteY70" fmla="*/ 813392 h 813392"/>
              <a:gd name="connsiteX71" fmla="*/ 294443 w 1620000"/>
              <a:gd name="connsiteY71" fmla="*/ 809585 h 813392"/>
              <a:gd name="connsiteX72" fmla="*/ 377710 w 1620000"/>
              <a:gd name="connsiteY72" fmla="*/ 713234 h 813392"/>
              <a:gd name="connsiteX73" fmla="*/ 436802 w 1620000"/>
              <a:gd name="connsiteY73" fmla="*/ 699851 h 813392"/>
              <a:gd name="connsiteX74" fmla="*/ 409942 w 1620000"/>
              <a:gd name="connsiteY74" fmla="*/ 683793 h 813392"/>
              <a:gd name="connsiteX75" fmla="*/ 412629 w 1620000"/>
              <a:gd name="connsiteY75" fmla="*/ 715910 h 813392"/>
              <a:gd name="connsiteX76" fmla="*/ 404570 w 1620000"/>
              <a:gd name="connsiteY76" fmla="*/ 643646 h 813392"/>
              <a:gd name="connsiteX77" fmla="*/ 512012 w 1620000"/>
              <a:gd name="connsiteY77" fmla="*/ 590118 h 813392"/>
              <a:gd name="connsiteX78" fmla="*/ 514698 w 1620000"/>
              <a:gd name="connsiteY78" fmla="*/ 592794 h 813392"/>
              <a:gd name="connsiteX79" fmla="*/ 576476 w 1620000"/>
              <a:gd name="connsiteY79" fmla="*/ 678440 h 813392"/>
              <a:gd name="connsiteX80" fmla="*/ 530814 w 1620000"/>
              <a:gd name="connsiteY80" fmla="*/ 731968 h 813392"/>
              <a:gd name="connsiteX81" fmla="*/ 455605 w 1620000"/>
              <a:gd name="connsiteY81" fmla="*/ 809585 h 813392"/>
              <a:gd name="connsiteX82" fmla="*/ 457207 w 1620000"/>
              <a:gd name="connsiteY82" fmla="*/ 813392 h 813392"/>
              <a:gd name="connsiteX83" fmla="*/ 296176 w 1620000"/>
              <a:gd name="connsiteY83" fmla="*/ 813392 h 813392"/>
              <a:gd name="connsiteX84" fmla="*/ 163579 w 1620000"/>
              <a:gd name="connsiteY84" fmla="*/ 812050 h 813392"/>
              <a:gd name="connsiteX85" fmla="*/ 284030 w 1620000"/>
              <a:gd name="connsiteY85" fmla="*/ 624208 h 813392"/>
              <a:gd name="connsiteX86" fmla="*/ 495488 w 1620000"/>
              <a:gd name="connsiteY86" fmla="*/ 511503 h 813392"/>
              <a:gd name="connsiteX87" fmla="*/ 527609 w 1620000"/>
              <a:gd name="connsiteY87" fmla="*/ 377331 h 813392"/>
              <a:gd name="connsiteX88" fmla="*/ 693563 w 1620000"/>
              <a:gd name="connsiteY88" fmla="*/ 256575 h 813392"/>
              <a:gd name="connsiteX89" fmla="*/ 808661 w 1620000"/>
              <a:gd name="connsiteY89" fmla="*/ 170705 h 813392"/>
              <a:gd name="connsiteX90" fmla="*/ 926435 w 1620000"/>
              <a:gd name="connsiteY90" fmla="*/ 256575 h 813392"/>
              <a:gd name="connsiteX91" fmla="*/ 1089713 w 1620000"/>
              <a:gd name="connsiteY91" fmla="*/ 377331 h 813392"/>
              <a:gd name="connsiteX92" fmla="*/ 1124510 w 1620000"/>
              <a:gd name="connsiteY92" fmla="*/ 511503 h 813392"/>
              <a:gd name="connsiteX93" fmla="*/ 1333292 w 1620000"/>
              <a:gd name="connsiteY93" fmla="*/ 624208 h 813392"/>
              <a:gd name="connsiteX94" fmla="*/ 1456420 w 1620000"/>
              <a:gd name="connsiteY94" fmla="*/ 812050 h 813392"/>
              <a:gd name="connsiteX95" fmla="*/ 1455182 w 1620000"/>
              <a:gd name="connsiteY95" fmla="*/ 813392 h 813392"/>
              <a:gd name="connsiteX96" fmla="*/ 1359953 w 1620000"/>
              <a:gd name="connsiteY96" fmla="*/ 813392 h 813392"/>
              <a:gd name="connsiteX97" fmla="*/ 1360529 w 1620000"/>
              <a:gd name="connsiteY97" fmla="*/ 812261 h 813392"/>
              <a:gd name="connsiteX98" fmla="*/ 1272123 w 1620000"/>
              <a:gd name="connsiteY98" fmla="*/ 699681 h 813392"/>
              <a:gd name="connsiteX99" fmla="*/ 1122100 w 1620000"/>
              <a:gd name="connsiteY99" fmla="*/ 554937 h 813392"/>
              <a:gd name="connsiteX100" fmla="*/ 1119421 w 1620000"/>
              <a:gd name="connsiteY100" fmla="*/ 525451 h 813392"/>
              <a:gd name="connsiteX101" fmla="*/ 1084595 w 1620000"/>
              <a:gd name="connsiteY101" fmla="*/ 520090 h 813392"/>
              <a:gd name="connsiteX102" fmla="*/ 929214 w 1620000"/>
              <a:gd name="connsiteY102" fmla="*/ 380706 h 813392"/>
              <a:gd name="connsiteX103" fmla="*/ 808660 w 1620000"/>
              <a:gd name="connsiteY103" fmla="*/ 302972 h 813392"/>
              <a:gd name="connsiteX104" fmla="*/ 690785 w 1620000"/>
              <a:gd name="connsiteY104" fmla="*/ 380706 h 813392"/>
              <a:gd name="connsiteX105" fmla="*/ 535405 w 1620000"/>
              <a:gd name="connsiteY105" fmla="*/ 520090 h 813392"/>
              <a:gd name="connsiteX106" fmla="*/ 500578 w 1620000"/>
              <a:gd name="connsiteY106" fmla="*/ 525451 h 813392"/>
              <a:gd name="connsiteX107" fmla="*/ 497899 w 1620000"/>
              <a:gd name="connsiteY107" fmla="*/ 554937 h 813392"/>
              <a:gd name="connsiteX108" fmla="*/ 347876 w 1620000"/>
              <a:gd name="connsiteY108" fmla="*/ 699681 h 813392"/>
              <a:gd name="connsiteX109" fmla="*/ 259470 w 1620000"/>
              <a:gd name="connsiteY109" fmla="*/ 812261 h 813392"/>
              <a:gd name="connsiteX110" fmla="*/ 260046 w 1620000"/>
              <a:gd name="connsiteY110" fmla="*/ 813392 h 813392"/>
              <a:gd name="connsiteX111" fmla="*/ 164816 w 1620000"/>
              <a:gd name="connsiteY111" fmla="*/ 813392 h 813392"/>
              <a:gd name="connsiteX112" fmla="*/ 0 w 1620000"/>
              <a:gd name="connsiteY112" fmla="*/ 810000 h 813392"/>
              <a:gd name="connsiteX113" fmla="*/ 139240 w 1620000"/>
              <a:gd name="connsiteY113" fmla="*/ 638344 h 813392"/>
              <a:gd name="connsiteX114" fmla="*/ 396298 w 1620000"/>
              <a:gd name="connsiteY114" fmla="*/ 421093 h 813392"/>
              <a:gd name="connsiteX115" fmla="*/ 498050 w 1620000"/>
              <a:gd name="connsiteY115" fmla="*/ 249438 h 813392"/>
              <a:gd name="connsiteX116" fmla="*/ 811339 w 1620000"/>
              <a:gd name="connsiteY116" fmla="*/ 0 h 813392"/>
              <a:gd name="connsiteX117" fmla="*/ 1121951 w 1620000"/>
              <a:gd name="connsiteY117" fmla="*/ 249438 h 813392"/>
              <a:gd name="connsiteX118" fmla="*/ 1223703 w 1620000"/>
              <a:gd name="connsiteY118" fmla="*/ 421093 h 813392"/>
              <a:gd name="connsiteX119" fmla="*/ 1483438 w 1620000"/>
              <a:gd name="connsiteY119" fmla="*/ 638344 h 813392"/>
              <a:gd name="connsiteX120" fmla="*/ 1620000 w 1620000"/>
              <a:gd name="connsiteY120" fmla="*/ 810000 h 813392"/>
              <a:gd name="connsiteX121" fmla="*/ 1606129 w 1620000"/>
              <a:gd name="connsiteY121" fmla="*/ 813392 h 813392"/>
              <a:gd name="connsiteX122" fmla="*/ 1500825 w 1620000"/>
              <a:gd name="connsiteY122" fmla="*/ 813392 h 813392"/>
              <a:gd name="connsiteX123" fmla="*/ 1504931 w 1620000"/>
              <a:gd name="connsiteY123" fmla="*/ 810001 h 813392"/>
              <a:gd name="connsiteX124" fmla="*/ 1368355 w 1620000"/>
              <a:gd name="connsiteY124" fmla="*/ 606114 h 813392"/>
              <a:gd name="connsiteX125" fmla="*/ 1162152 w 1620000"/>
              <a:gd name="connsiteY125" fmla="*/ 477343 h 813392"/>
              <a:gd name="connsiteX126" fmla="*/ 1044322 w 1620000"/>
              <a:gd name="connsiteY126" fmla="*/ 278822 h 813392"/>
              <a:gd name="connsiteX127" fmla="*/ 811339 w 1620000"/>
              <a:gd name="connsiteY127" fmla="*/ 123225 h 813392"/>
              <a:gd name="connsiteX128" fmla="*/ 578356 w 1620000"/>
              <a:gd name="connsiteY128" fmla="*/ 278822 h 813392"/>
              <a:gd name="connsiteX129" fmla="*/ 460527 w 1620000"/>
              <a:gd name="connsiteY129" fmla="*/ 477343 h 813392"/>
              <a:gd name="connsiteX130" fmla="*/ 251645 w 1620000"/>
              <a:gd name="connsiteY130" fmla="*/ 606114 h 813392"/>
              <a:gd name="connsiteX131" fmla="*/ 115070 w 1620000"/>
              <a:gd name="connsiteY131" fmla="*/ 810001 h 813392"/>
              <a:gd name="connsiteX132" fmla="*/ 119366 w 1620000"/>
              <a:gd name="connsiteY132" fmla="*/ 813392 h 813392"/>
              <a:gd name="connsiteX133" fmla="*/ 14413 w 1620000"/>
              <a:gd name="connsiteY133" fmla="*/ 813392 h 813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</a:cxnLst>
            <a:rect l="l" t="t" r="r" b="b"/>
            <a:pathLst>
              <a:path w="1620000" h="813392">
                <a:moveTo>
                  <a:pt x="1041267" y="678440"/>
                </a:moveTo>
                <a:cubicBezTo>
                  <a:pt x="1041267" y="678440"/>
                  <a:pt x="1089543" y="635617"/>
                  <a:pt x="1105634" y="592794"/>
                </a:cubicBezTo>
                <a:cubicBezTo>
                  <a:pt x="1105634" y="592794"/>
                  <a:pt x="1105634" y="590118"/>
                  <a:pt x="1108316" y="590118"/>
                </a:cubicBezTo>
                <a:cubicBezTo>
                  <a:pt x="1124409" y="590118"/>
                  <a:pt x="1188776" y="592794"/>
                  <a:pt x="1215596" y="643646"/>
                </a:cubicBezTo>
                <a:cubicBezTo>
                  <a:pt x="1247779" y="702528"/>
                  <a:pt x="1223642" y="721263"/>
                  <a:pt x="1207550" y="715910"/>
                </a:cubicBezTo>
                <a:cubicBezTo>
                  <a:pt x="1188776" y="713234"/>
                  <a:pt x="1194140" y="686469"/>
                  <a:pt x="1210232" y="683793"/>
                </a:cubicBezTo>
                <a:cubicBezTo>
                  <a:pt x="1210232" y="683793"/>
                  <a:pt x="1186094" y="665058"/>
                  <a:pt x="1183412" y="699851"/>
                </a:cubicBezTo>
                <a:cubicBezTo>
                  <a:pt x="1180730" y="737321"/>
                  <a:pt x="1212914" y="734645"/>
                  <a:pt x="1242415" y="713234"/>
                </a:cubicBezTo>
                <a:cubicBezTo>
                  <a:pt x="1242415" y="713234"/>
                  <a:pt x="1312147" y="745350"/>
                  <a:pt x="1325557" y="809585"/>
                </a:cubicBezTo>
                <a:lnTo>
                  <a:pt x="1323827" y="813392"/>
                </a:lnTo>
                <a:lnTo>
                  <a:pt x="1163039" y="813392"/>
                </a:lnTo>
                <a:lnTo>
                  <a:pt x="1164638" y="809585"/>
                </a:lnTo>
                <a:cubicBezTo>
                  <a:pt x="1164638" y="772115"/>
                  <a:pt x="1089543" y="731968"/>
                  <a:pt x="1089543" y="731968"/>
                </a:cubicBezTo>
                <a:cubicBezTo>
                  <a:pt x="1073451" y="697175"/>
                  <a:pt x="1041267" y="678440"/>
                  <a:pt x="1041267" y="678440"/>
                </a:cubicBezTo>
                <a:close/>
                <a:moveTo>
                  <a:pt x="961169" y="691864"/>
                </a:moveTo>
                <a:cubicBezTo>
                  <a:pt x="961169" y="691864"/>
                  <a:pt x="963848" y="657019"/>
                  <a:pt x="963848" y="624854"/>
                </a:cubicBezTo>
                <a:cubicBezTo>
                  <a:pt x="963848" y="624854"/>
                  <a:pt x="1046908" y="536402"/>
                  <a:pt x="1105853" y="525680"/>
                </a:cubicBezTo>
                <a:cubicBezTo>
                  <a:pt x="1105853" y="525680"/>
                  <a:pt x="1111212" y="587329"/>
                  <a:pt x="1030832" y="681142"/>
                </a:cubicBezTo>
                <a:cubicBezTo>
                  <a:pt x="1030832" y="681142"/>
                  <a:pt x="985283" y="683822"/>
                  <a:pt x="961169" y="691864"/>
                </a:cubicBezTo>
                <a:close/>
                <a:moveTo>
                  <a:pt x="951017" y="715735"/>
                </a:moveTo>
                <a:cubicBezTo>
                  <a:pt x="951017" y="715735"/>
                  <a:pt x="969788" y="707690"/>
                  <a:pt x="991241" y="707690"/>
                </a:cubicBezTo>
                <a:cubicBezTo>
                  <a:pt x="1012694" y="710372"/>
                  <a:pt x="1039511" y="721098"/>
                  <a:pt x="1055600" y="758641"/>
                </a:cubicBezTo>
                <a:cubicBezTo>
                  <a:pt x="1055600" y="758641"/>
                  <a:pt x="1114596" y="772049"/>
                  <a:pt x="1114596" y="809593"/>
                </a:cubicBezTo>
                <a:lnTo>
                  <a:pt x="1113022" y="813392"/>
                </a:lnTo>
                <a:lnTo>
                  <a:pt x="985316" y="813392"/>
                </a:lnTo>
                <a:lnTo>
                  <a:pt x="985877" y="809593"/>
                </a:lnTo>
                <a:cubicBezTo>
                  <a:pt x="985877" y="755960"/>
                  <a:pt x="951017" y="715735"/>
                  <a:pt x="951017" y="715735"/>
                </a:cubicBezTo>
                <a:close/>
                <a:moveTo>
                  <a:pt x="698881" y="652692"/>
                </a:moveTo>
                <a:cubicBezTo>
                  <a:pt x="690176" y="586457"/>
                  <a:pt x="755720" y="565918"/>
                  <a:pt x="755720" y="565918"/>
                </a:cubicBezTo>
                <a:cubicBezTo>
                  <a:pt x="755720" y="565918"/>
                  <a:pt x="769097" y="525680"/>
                  <a:pt x="811901" y="525680"/>
                </a:cubicBezTo>
                <a:cubicBezTo>
                  <a:pt x="852031" y="525680"/>
                  <a:pt x="868083" y="565918"/>
                  <a:pt x="868083" y="565918"/>
                </a:cubicBezTo>
                <a:cubicBezTo>
                  <a:pt x="868083" y="565918"/>
                  <a:pt x="951017" y="592744"/>
                  <a:pt x="913563" y="683950"/>
                </a:cubicBezTo>
                <a:cubicBezTo>
                  <a:pt x="913563" y="683950"/>
                  <a:pt x="865407" y="657125"/>
                  <a:pt x="811901" y="657125"/>
                </a:cubicBezTo>
                <a:cubicBezTo>
                  <a:pt x="755720" y="657125"/>
                  <a:pt x="707565" y="683950"/>
                  <a:pt x="707565" y="683950"/>
                </a:cubicBezTo>
                <a:cubicBezTo>
                  <a:pt x="702883" y="672549"/>
                  <a:pt x="700124" y="662154"/>
                  <a:pt x="698881" y="652692"/>
                </a:cubicBezTo>
                <a:close/>
                <a:moveTo>
                  <a:pt x="680264" y="809434"/>
                </a:moveTo>
                <a:cubicBezTo>
                  <a:pt x="680264" y="738258"/>
                  <a:pt x="737844" y="680558"/>
                  <a:pt x="808872" y="680558"/>
                </a:cubicBezTo>
                <a:cubicBezTo>
                  <a:pt x="879900" y="680558"/>
                  <a:pt x="937479" y="738258"/>
                  <a:pt x="937479" y="809434"/>
                </a:cubicBezTo>
                <a:lnTo>
                  <a:pt x="936682" y="813392"/>
                </a:lnTo>
                <a:lnTo>
                  <a:pt x="681062" y="813392"/>
                </a:lnTo>
                <a:close/>
                <a:moveTo>
                  <a:pt x="573091" y="535612"/>
                </a:moveTo>
                <a:cubicBezTo>
                  <a:pt x="573091" y="535612"/>
                  <a:pt x="575768" y="473889"/>
                  <a:pt x="621276" y="433635"/>
                </a:cubicBezTo>
                <a:cubicBezTo>
                  <a:pt x="666784" y="393381"/>
                  <a:pt x="714969" y="401431"/>
                  <a:pt x="717646" y="430952"/>
                </a:cubicBezTo>
                <a:cubicBezTo>
                  <a:pt x="717646" y="460471"/>
                  <a:pt x="685522" y="444369"/>
                  <a:pt x="685522" y="444369"/>
                </a:cubicBezTo>
                <a:cubicBezTo>
                  <a:pt x="685522" y="444369"/>
                  <a:pt x="712292" y="471205"/>
                  <a:pt x="723000" y="449737"/>
                </a:cubicBezTo>
                <a:cubicBezTo>
                  <a:pt x="733707" y="428268"/>
                  <a:pt x="717646" y="406799"/>
                  <a:pt x="709615" y="398748"/>
                </a:cubicBezTo>
                <a:cubicBezTo>
                  <a:pt x="709615" y="398748"/>
                  <a:pt x="741738" y="328974"/>
                  <a:pt x="811338" y="328974"/>
                </a:cubicBezTo>
                <a:cubicBezTo>
                  <a:pt x="878261" y="328974"/>
                  <a:pt x="910385" y="398748"/>
                  <a:pt x="910385" y="398748"/>
                </a:cubicBezTo>
                <a:cubicBezTo>
                  <a:pt x="902354" y="406799"/>
                  <a:pt x="886292" y="428268"/>
                  <a:pt x="897000" y="449737"/>
                </a:cubicBezTo>
                <a:cubicBezTo>
                  <a:pt x="907708" y="471205"/>
                  <a:pt x="934477" y="444369"/>
                  <a:pt x="934477" y="444369"/>
                </a:cubicBezTo>
                <a:cubicBezTo>
                  <a:pt x="934477" y="444369"/>
                  <a:pt x="902354" y="460471"/>
                  <a:pt x="902354" y="430952"/>
                </a:cubicBezTo>
                <a:cubicBezTo>
                  <a:pt x="905031" y="401431"/>
                  <a:pt x="953215" y="393381"/>
                  <a:pt x="998723" y="433635"/>
                </a:cubicBezTo>
                <a:cubicBezTo>
                  <a:pt x="1044231" y="473889"/>
                  <a:pt x="1046908" y="535612"/>
                  <a:pt x="1046908" y="535612"/>
                </a:cubicBezTo>
                <a:cubicBezTo>
                  <a:pt x="1017462" y="557081"/>
                  <a:pt x="961246" y="616120"/>
                  <a:pt x="961246" y="616120"/>
                </a:cubicBezTo>
                <a:cubicBezTo>
                  <a:pt x="961246" y="616120"/>
                  <a:pt x="950538" y="565131"/>
                  <a:pt x="891646" y="543663"/>
                </a:cubicBezTo>
                <a:cubicBezTo>
                  <a:pt x="891646" y="543663"/>
                  <a:pt x="856846" y="479256"/>
                  <a:pt x="811338" y="479256"/>
                </a:cubicBezTo>
                <a:cubicBezTo>
                  <a:pt x="763154" y="479256"/>
                  <a:pt x="728353" y="543663"/>
                  <a:pt x="728353" y="543663"/>
                </a:cubicBezTo>
                <a:cubicBezTo>
                  <a:pt x="672138" y="565131"/>
                  <a:pt x="658754" y="616120"/>
                  <a:pt x="658754" y="616120"/>
                </a:cubicBezTo>
                <a:cubicBezTo>
                  <a:pt x="658754" y="616120"/>
                  <a:pt x="602538" y="557081"/>
                  <a:pt x="573091" y="535612"/>
                </a:cubicBezTo>
                <a:close/>
                <a:moveTo>
                  <a:pt x="514147" y="525680"/>
                </a:moveTo>
                <a:cubicBezTo>
                  <a:pt x="573092" y="536402"/>
                  <a:pt x="656151" y="624854"/>
                  <a:pt x="656151" y="624854"/>
                </a:cubicBezTo>
                <a:cubicBezTo>
                  <a:pt x="656151" y="657019"/>
                  <a:pt x="658830" y="691864"/>
                  <a:pt x="658830" y="691864"/>
                </a:cubicBezTo>
                <a:cubicBezTo>
                  <a:pt x="634716" y="683822"/>
                  <a:pt x="589168" y="681142"/>
                  <a:pt x="589168" y="681142"/>
                </a:cubicBezTo>
                <a:cubicBezTo>
                  <a:pt x="508788" y="587329"/>
                  <a:pt x="514147" y="525680"/>
                  <a:pt x="514147" y="525680"/>
                </a:cubicBezTo>
                <a:close/>
                <a:moveTo>
                  <a:pt x="503147" y="809593"/>
                </a:moveTo>
                <a:cubicBezTo>
                  <a:pt x="503147" y="772049"/>
                  <a:pt x="565085" y="758641"/>
                  <a:pt x="565085" y="758641"/>
                </a:cubicBezTo>
                <a:cubicBezTo>
                  <a:pt x="581243" y="721098"/>
                  <a:pt x="608173" y="710372"/>
                  <a:pt x="629716" y="707690"/>
                </a:cubicBezTo>
                <a:cubicBezTo>
                  <a:pt x="651261" y="707690"/>
                  <a:pt x="670111" y="715735"/>
                  <a:pt x="670111" y="715735"/>
                </a:cubicBezTo>
                <a:cubicBezTo>
                  <a:pt x="670111" y="715735"/>
                  <a:pt x="637795" y="755960"/>
                  <a:pt x="637795" y="809593"/>
                </a:cubicBezTo>
                <a:lnTo>
                  <a:pt x="638315" y="813392"/>
                </a:lnTo>
                <a:lnTo>
                  <a:pt x="504800" y="813392"/>
                </a:lnTo>
                <a:close/>
                <a:moveTo>
                  <a:pt x="294443" y="809585"/>
                </a:moveTo>
                <a:cubicBezTo>
                  <a:pt x="307873" y="745350"/>
                  <a:pt x="377710" y="713234"/>
                  <a:pt x="377710" y="713234"/>
                </a:cubicBezTo>
                <a:cubicBezTo>
                  <a:pt x="407256" y="734645"/>
                  <a:pt x="439488" y="737321"/>
                  <a:pt x="436802" y="699851"/>
                </a:cubicBezTo>
                <a:cubicBezTo>
                  <a:pt x="434117" y="665058"/>
                  <a:pt x="409942" y="683793"/>
                  <a:pt x="409942" y="683793"/>
                </a:cubicBezTo>
                <a:cubicBezTo>
                  <a:pt x="426058" y="686469"/>
                  <a:pt x="428744" y="713234"/>
                  <a:pt x="412629" y="715910"/>
                </a:cubicBezTo>
                <a:cubicBezTo>
                  <a:pt x="396512" y="721263"/>
                  <a:pt x="369651" y="702528"/>
                  <a:pt x="404570" y="643646"/>
                </a:cubicBezTo>
                <a:cubicBezTo>
                  <a:pt x="431431" y="592794"/>
                  <a:pt x="495895" y="590118"/>
                  <a:pt x="512012" y="590118"/>
                </a:cubicBezTo>
                <a:cubicBezTo>
                  <a:pt x="514698" y="590118"/>
                  <a:pt x="514698" y="592794"/>
                  <a:pt x="514698" y="592794"/>
                </a:cubicBezTo>
                <a:cubicBezTo>
                  <a:pt x="530814" y="635617"/>
                  <a:pt x="576476" y="678440"/>
                  <a:pt x="576476" y="678440"/>
                </a:cubicBezTo>
                <a:cubicBezTo>
                  <a:pt x="576476" y="678440"/>
                  <a:pt x="546930" y="697175"/>
                  <a:pt x="530814" y="731968"/>
                </a:cubicBezTo>
                <a:cubicBezTo>
                  <a:pt x="530814" y="731968"/>
                  <a:pt x="455605" y="772115"/>
                  <a:pt x="455605" y="809585"/>
                </a:cubicBezTo>
                <a:lnTo>
                  <a:pt x="457207" y="813392"/>
                </a:lnTo>
                <a:lnTo>
                  <a:pt x="296176" y="813392"/>
                </a:lnTo>
                <a:close/>
                <a:moveTo>
                  <a:pt x="163579" y="812050"/>
                </a:moveTo>
                <a:cubicBezTo>
                  <a:pt x="203729" y="779849"/>
                  <a:pt x="217112" y="726179"/>
                  <a:pt x="284030" y="624208"/>
                </a:cubicBezTo>
                <a:cubicBezTo>
                  <a:pt x="353624" y="519554"/>
                  <a:pt x="495488" y="511503"/>
                  <a:pt x="495488" y="511503"/>
                </a:cubicBezTo>
                <a:cubicBezTo>
                  <a:pt x="495488" y="511503"/>
                  <a:pt x="484781" y="436367"/>
                  <a:pt x="527609" y="377331"/>
                </a:cubicBezTo>
                <a:cubicBezTo>
                  <a:pt x="573112" y="318294"/>
                  <a:pt x="658766" y="275360"/>
                  <a:pt x="693563" y="256575"/>
                </a:cubicBezTo>
                <a:cubicBezTo>
                  <a:pt x="728360" y="240474"/>
                  <a:pt x="787247" y="194856"/>
                  <a:pt x="808661" y="170705"/>
                </a:cubicBezTo>
                <a:cubicBezTo>
                  <a:pt x="832751" y="194856"/>
                  <a:pt x="891638" y="240474"/>
                  <a:pt x="926435" y="256575"/>
                </a:cubicBezTo>
                <a:cubicBezTo>
                  <a:pt x="961232" y="275360"/>
                  <a:pt x="1046886" y="318294"/>
                  <a:pt x="1089713" y="377331"/>
                </a:cubicBezTo>
                <a:cubicBezTo>
                  <a:pt x="1135217" y="436367"/>
                  <a:pt x="1124510" y="511503"/>
                  <a:pt x="1124510" y="511503"/>
                </a:cubicBezTo>
                <a:cubicBezTo>
                  <a:pt x="1124510" y="511503"/>
                  <a:pt x="1266374" y="519554"/>
                  <a:pt x="1333292" y="624208"/>
                </a:cubicBezTo>
                <a:cubicBezTo>
                  <a:pt x="1402886" y="726179"/>
                  <a:pt x="1416270" y="779849"/>
                  <a:pt x="1456420" y="812050"/>
                </a:cubicBezTo>
                <a:lnTo>
                  <a:pt x="1455182" y="813392"/>
                </a:lnTo>
                <a:lnTo>
                  <a:pt x="1359953" y="813392"/>
                </a:lnTo>
                <a:lnTo>
                  <a:pt x="1360529" y="812261"/>
                </a:lnTo>
                <a:cubicBezTo>
                  <a:pt x="1331060" y="731847"/>
                  <a:pt x="1272123" y="699681"/>
                  <a:pt x="1272123" y="699681"/>
                </a:cubicBezTo>
                <a:cubicBezTo>
                  <a:pt x="1231938" y="568339"/>
                  <a:pt x="1122100" y="554937"/>
                  <a:pt x="1122100" y="554937"/>
                </a:cubicBezTo>
                <a:cubicBezTo>
                  <a:pt x="1119421" y="530812"/>
                  <a:pt x="1119421" y="525451"/>
                  <a:pt x="1119421" y="525451"/>
                </a:cubicBezTo>
                <a:cubicBezTo>
                  <a:pt x="1119421" y="525451"/>
                  <a:pt x="1111384" y="514729"/>
                  <a:pt x="1084595" y="520090"/>
                </a:cubicBezTo>
                <a:cubicBezTo>
                  <a:pt x="1084595" y="520090"/>
                  <a:pt x="1052447" y="404830"/>
                  <a:pt x="929214" y="380706"/>
                </a:cubicBezTo>
                <a:cubicBezTo>
                  <a:pt x="929214" y="380706"/>
                  <a:pt x="880993" y="316375"/>
                  <a:pt x="808660" y="302972"/>
                </a:cubicBezTo>
                <a:cubicBezTo>
                  <a:pt x="739007" y="316375"/>
                  <a:pt x="690785" y="380706"/>
                  <a:pt x="690785" y="380706"/>
                </a:cubicBezTo>
                <a:cubicBezTo>
                  <a:pt x="567552" y="404830"/>
                  <a:pt x="535405" y="520090"/>
                  <a:pt x="535405" y="520090"/>
                </a:cubicBezTo>
                <a:cubicBezTo>
                  <a:pt x="508615" y="514729"/>
                  <a:pt x="500578" y="525451"/>
                  <a:pt x="500578" y="525451"/>
                </a:cubicBezTo>
                <a:cubicBezTo>
                  <a:pt x="500578" y="525451"/>
                  <a:pt x="500578" y="530812"/>
                  <a:pt x="497899" y="554937"/>
                </a:cubicBezTo>
                <a:cubicBezTo>
                  <a:pt x="497899" y="554937"/>
                  <a:pt x="385382" y="568339"/>
                  <a:pt x="347876" y="699681"/>
                </a:cubicBezTo>
                <a:cubicBezTo>
                  <a:pt x="347876" y="699681"/>
                  <a:pt x="288939" y="731847"/>
                  <a:pt x="259470" y="812261"/>
                </a:cubicBezTo>
                <a:lnTo>
                  <a:pt x="260046" y="813392"/>
                </a:lnTo>
                <a:lnTo>
                  <a:pt x="164816" y="813392"/>
                </a:lnTo>
                <a:close/>
                <a:moveTo>
                  <a:pt x="0" y="810000"/>
                </a:moveTo>
                <a:cubicBezTo>
                  <a:pt x="66942" y="793908"/>
                  <a:pt x="26777" y="812683"/>
                  <a:pt x="139240" y="638344"/>
                </a:cubicBezTo>
                <a:cubicBezTo>
                  <a:pt x="249025" y="464007"/>
                  <a:pt x="396298" y="421093"/>
                  <a:pt x="396298" y="421093"/>
                </a:cubicBezTo>
                <a:cubicBezTo>
                  <a:pt x="396298" y="421093"/>
                  <a:pt x="401653" y="316490"/>
                  <a:pt x="498050" y="249438"/>
                </a:cubicBezTo>
                <a:cubicBezTo>
                  <a:pt x="597124" y="179702"/>
                  <a:pt x="747075" y="128742"/>
                  <a:pt x="811339" y="0"/>
                </a:cubicBezTo>
                <a:cubicBezTo>
                  <a:pt x="872926" y="128742"/>
                  <a:pt x="1022876" y="179702"/>
                  <a:pt x="1121951" y="249438"/>
                </a:cubicBezTo>
                <a:cubicBezTo>
                  <a:pt x="1221025" y="316490"/>
                  <a:pt x="1223703" y="421093"/>
                  <a:pt x="1223703" y="421093"/>
                </a:cubicBezTo>
                <a:cubicBezTo>
                  <a:pt x="1223703" y="421093"/>
                  <a:pt x="1370976" y="464007"/>
                  <a:pt x="1483438" y="638344"/>
                </a:cubicBezTo>
                <a:cubicBezTo>
                  <a:pt x="1593223" y="812683"/>
                  <a:pt x="1555736" y="793908"/>
                  <a:pt x="1620000" y="810000"/>
                </a:cubicBezTo>
                <a:lnTo>
                  <a:pt x="1606129" y="813392"/>
                </a:lnTo>
                <a:lnTo>
                  <a:pt x="1500825" y="813392"/>
                </a:lnTo>
                <a:lnTo>
                  <a:pt x="1504931" y="810001"/>
                </a:lnTo>
                <a:cubicBezTo>
                  <a:pt x="1454049" y="785856"/>
                  <a:pt x="1440659" y="713423"/>
                  <a:pt x="1368355" y="606114"/>
                </a:cubicBezTo>
                <a:cubicBezTo>
                  <a:pt x="1296050" y="496123"/>
                  <a:pt x="1162152" y="477343"/>
                  <a:pt x="1162152" y="477343"/>
                </a:cubicBezTo>
                <a:cubicBezTo>
                  <a:pt x="1162152" y="477343"/>
                  <a:pt x="1146084" y="351256"/>
                  <a:pt x="1044322" y="278822"/>
                </a:cubicBezTo>
                <a:cubicBezTo>
                  <a:pt x="942559" y="206389"/>
                  <a:pt x="883644" y="206389"/>
                  <a:pt x="811339" y="123225"/>
                </a:cubicBezTo>
                <a:cubicBezTo>
                  <a:pt x="739034" y="206389"/>
                  <a:pt x="680119" y="206389"/>
                  <a:pt x="578356" y="278822"/>
                </a:cubicBezTo>
                <a:cubicBezTo>
                  <a:pt x="476594" y="351256"/>
                  <a:pt x="460527" y="477343"/>
                  <a:pt x="460527" y="477343"/>
                </a:cubicBezTo>
                <a:cubicBezTo>
                  <a:pt x="460527" y="477343"/>
                  <a:pt x="323950" y="496123"/>
                  <a:pt x="251645" y="606114"/>
                </a:cubicBezTo>
                <a:cubicBezTo>
                  <a:pt x="182019" y="713423"/>
                  <a:pt x="168629" y="785856"/>
                  <a:pt x="115070" y="810001"/>
                </a:cubicBezTo>
                <a:lnTo>
                  <a:pt x="119366" y="813392"/>
                </a:lnTo>
                <a:lnTo>
                  <a:pt x="14413" y="813392"/>
                </a:lnTo>
                <a:close/>
              </a:path>
            </a:pathLst>
          </a:custGeom>
          <a:solidFill>
            <a:srgbClr val="004DA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9" name="矩形 18"/>
          <p:cNvSpPr/>
          <p:nvPr/>
        </p:nvSpPr>
        <p:spPr>
          <a:xfrm>
            <a:off x="7110523" y="2513702"/>
            <a:ext cx="3966916" cy="10772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1600" dirty="0">
                <a:solidFill>
                  <a:schemeClr val="tx1">
                    <a:lumMod val="50000"/>
                  </a:schemeClr>
                </a:solidFill>
                <a:cs typeface="+mn-ea"/>
                <a:sym typeface="+mn-lt"/>
              </a:rPr>
              <a:t>要孝顺父母，懂得感恩，珍惜幸福生活，遵从父母教导，出门进门要和父母打招呼，不可忘恩，不可与父母顶撞、狡辩或者无理取闹。</a:t>
            </a:r>
            <a:endParaRPr lang="zh-CN" altLang="en-US" sz="1600" dirty="0">
              <a:solidFill>
                <a:schemeClr val="tx1">
                  <a:lumMod val="50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20" name="矩形 19"/>
          <p:cNvSpPr/>
          <p:nvPr/>
        </p:nvSpPr>
        <p:spPr>
          <a:xfrm>
            <a:off x="7110523" y="2052037"/>
            <a:ext cx="2170480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2400" dirty="0">
                <a:solidFill>
                  <a:srgbClr val="004DA1"/>
                </a:solidFill>
                <a:cs typeface="+mn-ea"/>
                <a:sym typeface="+mn-lt"/>
              </a:rPr>
              <a:t>添加标题</a:t>
            </a:r>
            <a:endParaRPr lang="zh-CN" altLang="en-US" sz="2400" dirty="0">
              <a:solidFill>
                <a:srgbClr val="004DA1"/>
              </a:solidFill>
              <a:cs typeface="+mn-ea"/>
              <a:sym typeface="+mn-lt"/>
            </a:endParaRPr>
          </a:p>
        </p:txBody>
      </p:sp>
      <p:sp>
        <p:nvSpPr>
          <p:cNvPr id="21" name="矩形 20"/>
          <p:cNvSpPr/>
          <p:nvPr/>
        </p:nvSpPr>
        <p:spPr>
          <a:xfrm>
            <a:off x="1117953" y="4803282"/>
            <a:ext cx="3966916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1600" dirty="0">
                <a:solidFill>
                  <a:schemeClr val="tx1">
                    <a:lumMod val="50000"/>
                  </a:schemeClr>
                </a:solidFill>
                <a:cs typeface="+mn-ea"/>
                <a:sym typeface="+mn-lt"/>
              </a:rPr>
              <a:t>要尽可能分担父母的忧愁，不可无视父母的感受，要积极为父母做一些力所能及的事情，不可推辞，不可讲条件。</a:t>
            </a:r>
            <a:endParaRPr lang="zh-CN" altLang="en-US" sz="1600" dirty="0">
              <a:solidFill>
                <a:schemeClr val="tx1">
                  <a:lumMod val="50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22" name="矩形 21"/>
          <p:cNvSpPr/>
          <p:nvPr/>
        </p:nvSpPr>
        <p:spPr>
          <a:xfrm>
            <a:off x="1117953" y="4341617"/>
            <a:ext cx="2170480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2400" dirty="0">
                <a:solidFill>
                  <a:srgbClr val="004DA1"/>
                </a:solidFill>
                <a:cs typeface="+mn-ea"/>
                <a:sym typeface="+mn-lt"/>
              </a:rPr>
              <a:t>添加标题</a:t>
            </a:r>
            <a:endParaRPr lang="zh-CN" altLang="en-US" sz="2400" dirty="0">
              <a:solidFill>
                <a:srgbClr val="004DA1"/>
              </a:solidFill>
              <a:cs typeface="+mn-ea"/>
              <a:sym typeface="+mn-lt"/>
            </a:endParaRPr>
          </a:p>
        </p:txBody>
      </p:sp>
      <p:sp>
        <p:nvSpPr>
          <p:cNvPr id="23" name="矩形 22"/>
          <p:cNvSpPr/>
          <p:nvPr/>
        </p:nvSpPr>
        <p:spPr>
          <a:xfrm>
            <a:off x="7110523" y="4803282"/>
            <a:ext cx="3966916" cy="10772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1600" dirty="0">
                <a:solidFill>
                  <a:schemeClr val="tx1">
                    <a:lumMod val="50000"/>
                  </a:schemeClr>
                </a:solidFill>
                <a:cs typeface="+mn-ea"/>
                <a:sym typeface="+mn-lt"/>
              </a:rPr>
              <a:t>要加强体育锻炼，增强体质，每天运动量不得少于一小时（寒暑假可适当增加运动量），不可偷懒，不可随意，不可只做自己喜欢的运动。</a:t>
            </a:r>
            <a:endParaRPr lang="zh-CN" altLang="en-US" sz="1600" dirty="0">
              <a:solidFill>
                <a:schemeClr val="tx1">
                  <a:lumMod val="50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24" name="矩形 23"/>
          <p:cNvSpPr/>
          <p:nvPr/>
        </p:nvSpPr>
        <p:spPr>
          <a:xfrm>
            <a:off x="7110523" y="4341617"/>
            <a:ext cx="2170480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2400" dirty="0">
                <a:solidFill>
                  <a:srgbClr val="004DA1"/>
                </a:solidFill>
                <a:cs typeface="+mn-ea"/>
                <a:sym typeface="+mn-lt"/>
              </a:rPr>
              <a:t>添加标题</a:t>
            </a:r>
            <a:endParaRPr lang="zh-CN" altLang="en-US" sz="2400" dirty="0">
              <a:solidFill>
                <a:srgbClr val="004DA1"/>
              </a:solidFill>
              <a:cs typeface="+mn-ea"/>
              <a:sym typeface="+mn-lt"/>
            </a:endParaRPr>
          </a:p>
        </p:txBody>
      </p:sp>
      <p:sp>
        <p:nvSpPr>
          <p:cNvPr id="25" name="文本占位符 214"/>
          <p:cNvSpPr txBox="1"/>
          <p:nvPr/>
        </p:nvSpPr>
        <p:spPr>
          <a:xfrm>
            <a:off x="4399438" y="661674"/>
            <a:ext cx="3320099" cy="594250"/>
          </a:xfrm>
          <a:prstGeom prst="rect">
            <a:avLst/>
          </a:prstGeom>
        </p:spPr>
        <p:txBody>
          <a:bodyPr anchor="ctr"/>
          <a:lstStyle>
            <a:lvl1pPr marL="0" indent="0" algn="ctr" defTabSz="914400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3600" kern="1200">
                <a:solidFill>
                  <a:srgbClr val="004DA1"/>
                </a:solidFill>
                <a:latin typeface="+mj-ea"/>
                <a:ea typeface="+mj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dist"/>
            <a:r>
              <a:rPr lang="zh-CN" altLang="en-US" dirty="0">
                <a:latin typeface="+mn-lt"/>
                <a:ea typeface="+mn-ea"/>
                <a:cs typeface="+mn-ea"/>
                <a:sym typeface="+mn-lt"/>
              </a:rPr>
              <a:t>家规介绍</a:t>
            </a:r>
            <a:endParaRPr lang="zh-CN" altLang="en-US" dirty="0">
              <a:latin typeface="+mn-lt"/>
              <a:ea typeface="+mn-ea"/>
              <a:cs typeface="+mn-ea"/>
              <a:sym typeface="+mn-lt"/>
            </a:endParaRPr>
          </a:p>
        </p:txBody>
      </p:sp>
    </p:spTree>
  </p:cSld>
  <p:clrMapOvr>
    <a:masterClrMapping/>
  </p:clrMapOvr>
  <p:transition spd="slow" advClick="0" advTm="300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75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16" dur="7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75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20" dur="7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"/>
                            </p:stCondLst>
                            <p:childTnLst>
                              <p:par>
                                <p:cTn id="27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75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30" dur="75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75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34" dur="75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500"/>
                            </p:stCondLst>
                            <p:childTnLst>
                              <p:par>
                                <p:cTn id="41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75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44" dur="75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75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48" dur="75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00"/>
                            </p:stCondLst>
                            <p:childTnLst>
                              <p:par>
                                <p:cTn id="55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75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58" dur="75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75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62" dur="75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1500"/>
                            </p:stCondLst>
                            <p:childTnLst>
                              <p:par>
                                <p:cTn id="6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  <p:bldP spid="13" grpId="0"/>
      <p:bldP spid="11" grpId="0" animBg="1"/>
      <p:bldP spid="14" grpId="0" animBg="1"/>
      <p:bldP spid="17" grpId="0" animBg="1"/>
      <p:bldP spid="18" grpId="0" animBg="1"/>
      <p:bldP spid="19" grpId="0"/>
      <p:bldP spid="20" grpId="0"/>
      <p:bldP spid="21" grpId="0"/>
      <p:bldP spid="22" grpId="0"/>
      <p:bldP spid="23" grpId="0"/>
      <p:bldP spid="24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2"/>
          <p:cNvGrpSpPr/>
          <p:nvPr/>
        </p:nvGrpSpPr>
        <p:grpSpPr>
          <a:xfrm>
            <a:off x="2407891" y="1930654"/>
            <a:ext cx="275362" cy="639260"/>
            <a:chOff x="2059513" y="2071843"/>
            <a:chExt cx="275362" cy="639260"/>
          </a:xfrm>
        </p:grpSpPr>
        <p:sp>
          <p:nvSpPr>
            <p:cNvPr id="4" name="Freeform 5"/>
            <p:cNvSpPr/>
            <p:nvPr/>
          </p:nvSpPr>
          <p:spPr bwMode="auto">
            <a:xfrm>
              <a:off x="2073731" y="2258466"/>
              <a:ext cx="246206" cy="39234"/>
            </a:xfrm>
            <a:custGeom>
              <a:avLst/>
              <a:gdLst>
                <a:gd name="T0" fmla="*/ 309 w 577"/>
                <a:gd name="T1" fmla="*/ 0 h 92"/>
                <a:gd name="T2" fmla="*/ 3 w 577"/>
                <a:gd name="T3" fmla="*/ 17 h 92"/>
                <a:gd name="T4" fmla="*/ 0 w 577"/>
                <a:gd name="T5" fmla="*/ 17 h 92"/>
                <a:gd name="T6" fmla="*/ 42 w 577"/>
                <a:gd name="T7" fmla="*/ 44 h 92"/>
                <a:gd name="T8" fmla="*/ 54 w 577"/>
                <a:gd name="T9" fmla="*/ 69 h 92"/>
                <a:gd name="T10" fmla="*/ 44 w 577"/>
                <a:gd name="T11" fmla="*/ 92 h 92"/>
                <a:gd name="T12" fmla="*/ 288 w 577"/>
                <a:gd name="T13" fmla="*/ 75 h 92"/>
                <a:gd name="T14" fmla="*/ 289 w 577"/>
                <a:gd name="T15" fmla="*/ 75 h 92"/>
                <a:gd name="T16" fmla="*/ 289 w 577"/>
                <a:gd name="T17" fmla="*/ 75 h 92"/>
                <a:gd name="T18" fmla="*/ 532 w 577"/>
                <a:gd name="T19" fmla="*/ 92 h 92"/>
                <a:gd name="T20" fmla="*/ 522 w 577"/>
                <a:gd name="T21" fmla="*/ 70 h 92"/>
                <a:gd name="T22" fmla="*/ 531 w 577"/>
                <a:gd name="T23" fmla="*/ 49 h 92"/>
                <a:gd name="T24" fmla="*/ 551 w 577"/>
                <a:gd name="T25" fmla="*/ 32 h 92"/>
                <a:gd name="T26" fmla="*/ 577 w 577"/>
                <a:gd name="T27" fmla="*/ 17 h 92"/>
                <a:gd name="T28" fmla="*/ 309 w 577"/>
                <a:gd name="T29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77" h="92">
                  <a:moveTo>
                    <a:pt x="309" y="0"/>
                  </a:moveTo>
                  <a:cubicBezTo>
                    <a:pt x="158" y="0"/>
                    <a:pt x="32" y="13"/>
                    <a:pt x="3" y="17"/>
                  </a:cubicBezTo>
                  <a:cubicBezTo>
                    <a:pt x="2" y="17"/>
                    <a:pt x="1" y="17"/>
                    <a:pt x="0" y="17"/>
                  </a:cubicBezTo>
                  <a:cubicBezTo>
                    <a:pt x="21" y="26"/>
                    <a:pt x="34" y="35"/>
                    <a:pt x="42" y="44"/>
                  </a:cubicBezTo>
                  <a:cubicBezTo>
                    <a:pt x="51" y="53"/>
                    <a:pt x="54" y="62"/>
                    <a:pt x="54" y="69"/>
                  </a:cubicBezTo>
                  <a:cubicBezTo>
                    <a:pt x="54" y="80"/>
                    <a:pt x="48" y="88"/>
                    <a:pt x="44" y="92"/>
                  </a:cubicBezTo>
                  <a:cubicBezTo>
                    <a:pt x="62" y="89"/>
                    <a:pt x="156" y="75"/>
                    <a:pt x="288" y="75"/>
                  </a:cubicBezTo>
                  <a:cubicBezTo>
                    <a:pt x="288" y="75"/>
                    <a:pt x="288" y="75"/>
                    <a:pt x="289" y="75"/>
                  </a:cubicBezTo>
                  <a:cubicBezTo>
                    <a:pt x="289" y="75"/>
                    <a:pt x="289" y="75"/>
                    <a:pt x="289" y="75"/>
                  </a:cubicBezTo>
                  <a:cubicBezTo>
                    <a:pt x="420" y="75"/>
                    <a:pt x="514" y="89"/>
                    <a:pt x="532" y="92"/>
                  </a:cubicBezTo>
                  <a:cubicBezTo>
                    <a:pt x="525" y="85"/>
                    <a:pt x="522" y="77"/>
                    <a:pt x="522" y="70"/>
                  </a:cubicBezTo>
                  <a:cubicBezTo>
                    <a:pt x="522" y="63"/>
                    <a:pt x="526" y="56"/>
                    <a:pt x="531" y="49"/>
                  </a:cubicBezTo>
                  <a:cubicBezTo>
                    <a:pt x="537" y="42"/>
                    <a:pt x="544" y="36"/>
                    <a:pt x="551" y="32"/>
                  </a:cubicBezTo>
                  <a:cubicBezTo>
                    <a:pt x="562" y="24"/>
                    <a:pt x="572" y="19"/>
                    <a:pt x="577" y="17"/>
                  </a:cubicBezTo>
                  <a:cubicBezTo>
                    <a:pt x="488" y="4"/>
                    <a:pt x="395" y="0"/>
                    <a:pt x="309" y="0"/>
                  </a:cubicBezTo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" name="Freeform 6"/>
            <p:cNvSpPr>
              <a:spLocks noEditPoints="1"/>
            </p:cNvSpPr>
            <p:nvPr/>
          </p:nvSpPr>
          <p:spPr bwMode="auto">
            <a:xfrm>
              <a:off x="2070672" y="2257745"/>
              <a:ext cx="252325" cy="41214"/>
            </a:xfrm>
            <a:custGeom>
              <a:avLst/>
              <a:gdLst>
                <a:gd name="T0" fmla="*/ 49 w 591"/>
                <a:gd name="T1" fmla="*/ 95 h 97"/>
                <a:gd name="T2" fmla="*/ 48 w 591"/>
                <a:gd name="T3" fmla="*/ 96 h 97"/>
                <a:gd name="T4" fmla="*/ 47 w 591"/>
                <a:gd name="T5" fmla="*/ 96 h 97"/>
                <a:gd name="T6" fmla="*/ 45 w 591"/>
                <a:gd name="T7" fmla="*/ 97 h 97"/>
                <a:gd name="T8" fmla="*/ 48 w 591"/>
                <a:gd name="T9" fmla="*/ 96 h 97"/>
                <a:gd name="T10" fmla="*/ 48 w 591"/>
                <a:gd name="T11" fmla="*/ 96 h 97"/>
                <a:gd name="T12" fmla="*/ 49 w 591"/>
                <a:gd name="T13" fmla="*/ 95 h 97"/>
                <a:gd name="T14" fmla="*/ 544 w 591"/>
                <a:gd name="T15" fmla="*/ 95 h 97"/>
                <a:gd name="T16" fmla="*/ 543 w 591"/>
                <a:gd name="T17" fmla="*/ 96 h 97"/>
                <a:gd name="T18" fmla="*/ 543 w 591"/>
                <a:gd name="T19" fmla="*/ 96 h 97"/>
                <a:gd name="T20" fmla="*/ 546 w 591"/>
                <a:gd name="T21" fmla="*/ 97 h 97"/>
                <a:gd name="T22" fmla="*/ 544 w 591"/>
                <a:gd name="T23" fmla="*/ 95 h 97"/>
                <a:gd name="T24" fmla="*/ 316 w 591"/>
                <a:gd name="T25" fmla="*/ 0 h 97"/>
                <a:gd name="T26" fmla="*/ 3 w 591"/>
                <a:gd name="T27" fmla="*/ 17 h 97"/>
                <a:gd name="T28" fmla="*/ 0 w 591"/>
                <a:gd name="T29" fmla="*/ 18 h 97"/>
                <a:gd name="T30" fmla="*/ 3 w 591"/>
                <a:gd name="T31" fmla="*/ 19 h 97"/>
                <a:gd name="T32" fmla="*/ 4 w 591"/>
                <a:gd name="T33" fmla="*/ 18 h 97"/>
                <a:gd name="T34" fmla="*/ 3 w 591"/>
                <a:gd name="T35" fmla="*/ 19 h 97"/>
                <a:gd name="T36" fmla="*/ 48 w 591"/>
                <a:gd name="T37" fmla="*/ 47 h 97"/>
                <a:gd name="T38" fmla="*/ 59 w 591"/>
                <a:gd name="T39" fmla="*/ 71 h 97"/>
                <a:gd name="T40" fmla="*/ 53 w 591"/>
                <a:gd name="T41" fmla="*/ 88 h 97"/>
                <a:gd name="T42" fmla="*/ 50 w 591"/>
                <a:gd name="T43" fmla="*/ 93 h 97"/>
                <a:gd name="T44" fmla="*/ 48 w 591"/>
                <a:gd name="T45" fmla="*/ 94 h 97"/>
                <a:gd name="T46" fmla="*/ 48 w 591"/>
                <a:gd name="T47" fmla="*/ 94 h 97"/>
                <a:gd name="T48" fmla="*/ 48 w 591"/>
                <a:gd name="T49" fmla="*/ 94 h 97"/>
                <a:gd name="T50" fmla="*/ 51 w 591"/>
                <a:gd name="T51" fmla="*/ 94 h 97"/>
                <a:gd name="T52" fmla="*/ 61 w 591"/>
                <a:gd name="T53" fmla="*/ 71 h 97"/>
                <a:gd name="T54" fmla="*/ 49 w 591"/>
                <a:gd name="T55" fmla="*/ 46 h 97"/>
                <a:gd name="T56" fmla="*/ 7 w 591"/>
                <a:gd name="T57" fmla="*/ 19 h 97"/>
                <a:gd name="T58" fmla="*/ 10 w 591"/>
                <a:gd name="T59" fmla="*/ 19 h 97"/>
                <a:gd name="T60" fmla="*/ 316 w 591"/>
                <a:gd name="T61" fmla="*/ 2 h 97"/>
                <a:gd name="T62" fmla="*/ 584 w 591"/>
                <a:gd name="T63" fmla="*/ 19 h 97"/>
                <a:gd name="T64" fmla="*/ 558 w 591"/>
                <a:gd name="T65" fmla="*/ 34 h 97"/>
                <a:gd name="T66" fmla="*/ 538 w 591"/>
                <a:gd name="T67" fmla="*/ 51 h 97"/>
                <a:gd name="T68" fmla="*/ 529 w 591"/>
                <a:gd name="T69" fmla="*/ 72 h 97"/>
                <a:gd name="T70" fmla="*/ 539 w 591"/>
                <a:gd name="T71" fmla="*/ 94 h 97"/>
                <a:gd name="T72" fmla="*/ 296 w 591"/>
                <a:gd name="T73" fmla="*/ 77 h 97"/>
                <a:gd name="T74" fmla="*/ 296 w 591"/>
                <a:gd name="T75" fmla="*/ 77 h 97"/>
                <a:gd name="T76" fmla="*/ 543 w 591"/>
                <a:gd name="T77" fmla="*/ 94 h 97"/>
                <a:gd name="T78" fmla="*/ 543 w 591"/>
                <a:gd name="T79" fmla="*/ 94 h 97"/>
                <a:gd name="T80" fmla="*/ 531 w 591"/>
                <a:gd name="T81" fmla="*/ 72 h 97"/>
                <a:gd name="T82" fmla="*/ 540 w 591"/>
                <a:gd name="T83" fmla="*/ 52 h 97"/>
                <a:gd name="T84" fmla="*/ 570 w 591"/>
                <a:gd name="T85" fmla="*/ 29 h 97"/>
                <a:gd name="T86" fmla="*/ 583 w 591"/>
                <a:gd name="T87" fmla="*/ 22 h 97"/>
                <a:gd name="T88" fmla="*/ 588 w 591"/>
                <a:gd name="T89" fmla="*/ 19 h 97"/>
                <a:gd name="T90" fmla="*/ 591 w 591"/>
                <a:gd name="T91" fmla="*/ 18 h 97"/>
                <a:gd name="T92" fmla="*/ 588 w 591"/>
                <a:gd name="T93" fmla="*/ 17 h 97"/>
                <a:gd name="T94" fmla="*/ 316 w 591"/>
                <a:gd name="T95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91" h="97">
                  <a:moveTo>
                    <a:pt x="49" y="95"/>
                  </a:moveTo>
                  <a:cubicBezTo>
                    <a:pt x="48" y="96"/>
                    <a:pt x="48" y="96"/>
                    <a:pt x="48" y="96"/>
                  </a:cubicBezTo>
                  <a:cubicBezTo>
                    <a:pt x="47" y="96"/>
                    <a:pt x="47" y="96"/>
                    <a:pt x="47" y="96"/>
                  </a:cubicBezTo>
                  <a:cubicBezTo>
                    <a:pt x="45" y="97"/>
                    <a:pt x="45" y="97"/>
                    <a:pt x="45" y="97"/>
                  </a:cubicBezTo>
                  <a:cubicBezTo>
                    <a:pt x="48" y="96"/>
                    <a:pt x="48" y="96"/>
                    <a:pt x="48" y="96"/>
                  </a:cubicBezTo>
                  <a:cubicBezTo>
                    <a:pt x="48" y="96"/>
                    <a:pt x="48" y="96"/>
                    <a:pt x="48" y="96"/>
                  </a:cubicBezTo>
                  <a:cubicBezTo>
                    <a:pt x="49" y="95"/>
                    <a:pt x="49" y="95"/>
                    <a:pt x="49" y="95"/>
                  </a:cubicBezTo>
                  <a:moveTo>
                    <a:pt x="544" y="95"/>
                  </a:moveTo>
                  <a:cubicBezTo>
                    <a:pt x="543" y="96"/>
                    <a:pt x="543" y="96"/>
                    <a:pt x="543" y="96"/>
                  </a:cubicBezTo>
                  <a:cubicBezTo>
                    <a:pt x="543" y="96"/>
                    <a:pt x="543" y="96"/>
                    <a:pt x="543" y="96"/>
                  </a:cubicBezTo>
                  <a:cubicBezTo>
                    <a:pt x="546" y="97"/>
                    <a:pt x="546" y="97"/>
                    <a:pt x="546" y="97"/>
                  </a:cubicBezTo>
                  <a:cubicBezTo>
                    <a:pt x="544" y="95"/>
                    <a:pt x="544" y="95"/>
                    <a:pt x="544" y="95"/>
                  </a:cubicBezTo>
                  <a:moveTo>
                    <a:pt x="316" y="0"/>
                  </a:moveTo>
                  <a:cubicBezTo>
                    <a:pt x="143" y="0"/>
                    <a:pt x="3" y="17"/>
                    <a:pt x="3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26" y="29"/>
                    <a:pt x="39" y="38"/>
                    <a:pt x="48" y="47"/>
                  </a:cubicBezTo>
                  <a:cubicBezTo>
                    <a:pt x="56" y="56"/>
                    <a:pt x="59" y="64"/>
                    <a:pt x="59" y="71"/>
                  </a:cubicBezTo>
                  <a:cubicBezTo>
                    <a:pt x="59" y="78"/>
                    <a:pt x="56" y="84"/>
                    <a:pt x="53" y="88"/>
                  </a:cubicBezTo>
                  <a:cubicBezTo>
                    <a:pt x="52" y="90"/>
                    <a:pt x="51" y="92"/>
                    <a:pt x="50" y="93"/>
                  </a:cubicBezTo>
                  <a:cubicBezTo>
                    <a:pt x="49" y="93"/>
                    <a:pt x="49" y="94"/>
                    <a:pt x="48" y="94"/>
                  </a:cubicBezTo>
                  <a:cubicBezTo>
                    <a:pt x="48" y="94"/>
                    <a:pt x="48" y="94"/>
                    <a:pt x="48" y="94"/>
                  </a:cubicBezTo>
                  <a:cubicBezTo>
                    <a:pt x="48" y="94"/>
                    <a:pt x="48" y="94"/>
                    <a:pt x="48" y="94"/>
                  </a:cubicBezTo>
                  <a:cubicBezTo>
                    <a:pt x="48" y="94"/>
                    <a:pt x="49" y="94"/>
                    <a:pt x="51" y="94"/>
                  </a:cubicBezTo>
                  <a:cubicBezTo>
                    <a:pt x="55" y="90"/>
                    <a:pt x="61" y="82"/>
                    <a:pt x="61" y="71"/>
                  </a:cubicBezTo>
                  <a:cubicBezTo>
                    <a:pt x="61" y="64"/>
                    <a:pt x="58" y="55"/>
                    <a:pt x="49" y="46"/>
                  </a:cubicBezTo>
                  <a:cubicBezTo>
                    <a:pt x="41" y="37"/>
                    <a:pt x="28" y="28"/>
                    <a:pt x="7" y="19"/>
                  </a:cubicBezTo>
                  <a:cubicBezTo>
                    <a:pt x="8" y="19"/>
                    <a:pt x="9" y="19"/>
                    <a:pt x="10" y="19"/>
                  </a:cubicBezTo>
                  <a:cubicBezTo>
                    <a:pt x="39" y="15"/>
                    <a:pt x="165" y="2"/>
                    <a:pt x="316" y="2"/>
                  </a:cubicBezTo>
                  <a:cubicBezTo>
                    <a:pt x="402" y="2"/>
                    <a:pt x="495" y="6"/>
                    <a:pt x="584" y="19"/>
                  </a:cubicBezTo>
                  <a:cubicBezTo>
                    <a:pt x="579" y="21"/>
                    <a:pt x="569" y="26"/>
                    <a:pt x="558" y="34"/>
                  </a:cubicBezTo>
                  <a:cubicBezTo>
                    <a:pt x="551" y="38"/>
                    <a:pt x="544" y="44"/>
                    <a:pt x="538" y="51"/>
                  </a:cubicBezTo>
                  <a:cubicBezTo>
                    <a:pt x="533" y="58"/>
                    <a:pt x="529" y="65"/>
                    <a:pt x="529" y="72"/>
                  </a:cubicBezTo>
                  <a:cubicBezTo>
                    <a:pt x="529" y="79"/>
                    <a:pt x="532" y="87"/>
                    <a:pt x="539" y="94"/>
                  </a:cubicBezTo>
                  <a:cubicBezTo>
                    <a:pt x="521" y="91"/>
                    <a:pt x="427" y="77"/>
                    <a:pt x="296" y="77"/>
                  </a:cubicBezTo>
                  <a:cubicBezTo>
                    <a:pt x="296" y="77"/>
                    <a:pt x="296" y="77"/>
                    <a:pt x="296" y="77"/>
                  </a:cubicBezTo>
                  <a:cubicBezTo>
                    <a:pt x="369" y="77"/>
                    <a:pt x="453" y="81"/>
                    <a:pt x="543" y="94"/>
                  </a:cubicBezTo>
                  <a:cubicBezTo>
                    <a:pt x="543" y="94"/>
                    <a:pt x="543" y="94"/>
                    <a:pt x="543" y="94"/>
                  </a:cubicBezTo>
                  <a:cubicBezTo>
                    <a:pt x="534" y="87"/>
                    <a:pt x="531" y="79"/>
                    <a:pt x="531" y="72"/>
                  </a:cubicBezTo>
                  <a:cubicBezTo>
                    <a:pt x="531" y="65"/>
                    <a:pt x="535" y="59"/>
                    <a:pt x="540" y="52"/>
                  </a:cubicBezTo>
                  <a:cubicBezTo>
                    <a:pt x="548" y="43"/>
                    <a:pt x="560" y="34"/>
                    <a:pt x="570" y="29"/>
                  </a:cubicBezTo>
                  <a:cubicBezTo>
                    <a:pt x="575" y="26"/>
                    <a:pt x="579" y="23"/>
                    <a:pt x="583" y="22"/>
                  </a:cubicBezTo>
                  <a:cubicBezTo>
                    <a:pt x="586" y="20"/>
                    <a:pt x="588" y="19"/>
                    <a:pt x="588" y="19"/>
                  </a:cubicBezTo>
                  <a:cubicBezTo>
                    <a:pt x="591" y="18"/>
                    <a:pt x="591" y="18"/>
                    <a:pt x="591" y="18"/>
                  </a:cubicBezTo>
                  <a:cubicBezTo>
                    <a:pt x="588" y="17"/>
                    <a:pt x="588" y="17"/>
                    <a:pt x="588" y="17"/>
                  </a:cubicBezTo>
                  <a:cubicBezTo>
                    <a:pt x="498" y="5"/>
                    <a:pt x="403" y="0"/>
                    <a:pt x="316" y="0"/>
                  </a:cubicBezTo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" name="Freeform 7"/>
            <p:cNvSpPr/>
            <p:nvPr/>
          </p:nvSpPr>
          <p:spPr bwMode="auto">
            <a:xfrm>
              <a:off x="2059513" y="2246947"/>
              <a:ext cx="273742" cy="22677"/>
            </a:xfrm>
            <a:custGeom>
              <a:avLst/>
              <a:gdLst>
                <a:gd name="T0" fmla="*/ 614 w 641"/>
                <a:gd name="T1" fmla="*/ 52 h 53"/>
                <a:gd name="T2" fmla="*/ 641 w 641"/>
                <a:gd name="T3" fmla="*/ 39 h 53"/>
                <a:gd name="T4" fmla="*/ 0 w 641"/>
                <a:gd name="T5" fmla="*/ 39 h 53"/>
                <a:gd name="T6" fmla="*/ 30 w 641"/>
                <a:gd name="T7" fmla="*/ 53 h 53"/>
                <a:gd name="T8" fmla="*/ 614 w 641"/>
                <a:gd name="T9" fmla="*/ 5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1" h="53">
                  <a:moveTo>
                    <a:pt x="614" y="52"/>
                  </a:moveTo>
                  <a:cubicBezTo>
                    <a:pt x="628" y="44"/>
                    <a:pt x="641" y="39"/>
                    <a:pt x="641" y="39"/>
                  </a:cubicBezTo>
                  <a:cubicBezTo>
                    <a:pt x="351" y="0"/>
                    <a:pt x="0" y="39"/>
                    <a:pt x="0" y="39"/>
                  </a:cubicBezTo>
                  <a:cubicBezTo>
                    <a:pt x="12" y="43"/>
                    <a:pt x="22" y="48"/>
                    <a:pt x="30" y="53"/>
                  </a:cubicBezTo>
                  <a:cubicBezTo>
                    <a:pt x="115" y="45"/>
                    <a:pt x="381" y="26"/>
                    <a:pt x="614" y="52"/>
                  </a:cubicBezTo>
                  <a:close/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" name="Freeform 8"/>
            <p:cNvSpPr/>
            <p:nvPr/>
          </p:nvSpPr>
          <p:spPr bwMode="auto">
            <a:xfrm>
              <a:off x="2059513" y="2255946"/>
              <a:ext cx="275362" cy="14038"/>
            </a:xfrm>
            <a:custGeom>
              <a:avLst/>
              <a:gdLst>
                <a:gd name="T0" fmla="*/ 614 w 645"/>
                <a:gd name="T1" fmla="*/ 31 h 33"/>
                <a:gd name="T2" fmla="*/ 614 w 645"/>
                <a:gd name="T3" fmla="*/ 32 h 33"/>
                <a:gd name="T4" fmla="*/ 633 w 645"/>
                <a:gd name="T5" fmla="*/ 22 h 33"/>
                <a:gd name="T6" fmla="*/ 639 w 645"/>
                <a:gd name="T7" fmla="*/ 20 h 33"/>
                <a:gd name="T8" fmla="*/ 641 w 645"/>
                <a:gd name="T9" fmla="*/ 19 h 33"/>
                <a:gd name="T10" fmla="*/ 645 w 645"/>
                <a:gd name="T11" fmla="*/ 17 h 33"/>
                <a:gd name="T12" fmla="*/ 641 w 645"/>
                <a:gd name="T13" fmla="*/ 17 h 33"/>
                <a:gd name="T14" fmla="*/ 346 w 645"/>
                <a:gd name="T15" fmla="*/ 0 h 33"/>
                <a:gd name="T16" fmla="*/ 0 w 645"/>
                <a:gd name="T17" fmla="*/ 17 h 33"/>
                <a:gd name="T18" fmla="*/ 0 w 645"/>
                <a:gd name="T19" fmla="*/ 19 h 33"/>
                <a:gd name="T20" fmla="*/ 29 w 645"/>
                <a:gd name="T21" fmla="*/ 33 h 33"/>
                <a:gd name="T22" fmla="*/ 29 w 645"/>
                <a:gd name="T23" fmla="*/ 33 h 33"/>
                <a:gd name="T24" fmla="*/ 30 w 645"/>
                <a:gd name="T25" fmla="*/ 33 h 33"/>
                <a:gd name="T26" fmla="*/ 345 w 645"/>
                <a:gd name="T27" fmla="*/ 19 h 33"/>
                <a:gd name="T28" fmla="*/ 613 w 645"/>
                <a:gd name="T29" fmla="*/ 32 h 33"/>
                <a:gd name="T30" fmla="*/ 614 w 645"/>
                <a:gd name="T31" fmla="*/ 32 h 33"/>
                <a:gd name="T32" fmla="*/ 614 w 645"/>
                <a:gd name="T33" fmla="*/ 32 h 33"/>
                <a:gd name="T34" fmla="*/ 614 w 645"/>
                <a:gd name="T35" fmla="*/ 31 h 33"/>
                <a:gd name="T36" fmla="*/ 614 w 645"/>
                <a:gd name="T37" fmla="*/ 30 h 33"/>
                <a:gd name="T38" fmla="*/ 345 w 645"/>
                <a:gd name="T39" fmla="*/ 17 h 33"/>
                <a:gd name="T40" fmla="*/ 29 w 645"/>
                <a:gd name="T41" fmla="*/ 31 h 33"/>
                <a:gd name="T42" fmla="*/ 30 w 645"/>
                <a:gd name="T43" fmla="*/ 32 h 33"/>
                <a:gd name="T44" fmla="*/ 30 w 645"/>
                <a:gd name="T45" fmla="*/ 31 h 33"/>
                <a:gd name="T46" fmla="*/ 0 w 645"/>
                <a:gd name="T47" fmla="*/ 17 h 33"/>
                <a:gd name="T48" fmla="*/ 0 w 645"/>
                <a:gd name="T49" fmla="*/ 18 h 33"/>
                <a:gd name="T50" fmla="*/ 0 w 645"/>
                <a:gd name="T51" fmla="*/ 19 h 33"/>
                <a:gd name="T52" fmla="*/ 7 w 645"/>
                <a:gd name="T53" fmla="*/ 18 h 33"/>
                <a:gd name="T54" fmla="*/ 346 w 645"/>
                <a:gd name="T55" fmla="*/ 2 h 33"/>
                <a:gd name="T56" fmla="*/ 641 w 645"/>
                <a:gd name="T57" fmla="*/ 19 h 33"/>
                <a:gd name="T58" fmla="*/ 641 w 645"/>
                <a:gd name="T59" fmla="*/ 18 h 33"/>
                <a:gd name="T60" fmla="*/ 640 w 645"/>
                <a:gd name="T61" fmla="*/ 17 h 33"/>
                <a:gd name="T62" fmla="*/ 613 w 645"/>
                <a:gd name="T63" fmla="*/ 31 h 33"/>
                <a:gd name="T64" fmla="*/ 614 w 645"/>
                <a:gd name="T65" fmla="*/ 31 h 33"/>
                <a:gd name="T66" fmla="*/ 614 w 645"/>
                <a:gd name="T67" fmla="*/ 30 h 33"/>
                <a:gd name="T68" fmla="*/ 614 w 645"/>
                <a:gd name="T69" fmla="*/ 31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45" h="33">
                  <a:moveTo>
                    <a:pt x="614" y="31"/>
                  </a:moveTo>
                  <a:cubicBezTo>
                    <a:pt x="614" y="32"/>
                    <a:pt x="614" y="32"/>
                    <a:pt x="614" y="32"/>
                  </a:cubicBezTo>
                  <a:cubicBezTo>
                    <a:pt x="621" y="28"/>
                    <a:pt x="628" y="25"/>
                    <a:pt x="633" y="22"/>
                  </a:cubicBezTo>
                  <a:cubicBezTo>
                    <a:pt x="635" y="21"/>
                    <a:pt x="637" y="20"/>
                    <a:pt x="639" y="20"/>
                  </a:cubicBezTo>
                  <a:cubicBezTo>
                    <a:pt x="640" y="19"/>
                    <a:pt x="641" y="19"/>
                    <a:pt x="641" y="19"/>
                  </a:cubicBezTo>
                  <a:cubicBezTo>
                    <a:pt x="645" y="17"/>
                    <a:pt x="645" y="17"/>
                    <a:pt x="645" y="17"/>
                  </a:cubicBezTo>
                  <a:cubicBezTo>
                    <a:pt x="641" y="17"/>
                    <a:pt x="641" y="17"/>
                    <a:pt x="641" y="17"/>
                  </a:cubicBezTo>
                  <a:cubicBezTo>
                    <a:pt x="544" y="4"/>
                    <a:pt x="441" y="0"/>
                    <a:pt x="346" y="0"/>
                  </a:cubicBezTo>
                  <a:cubicBezTo>
                    <a:pt x="156" y="0"/>
                    <a:pt x="0" y="17"/>
                    <a:pt x="0" y="17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12" y="23"/>
                    <a:pt x="21" y="28"/>
                    <a:pt x="29" y="3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82" y="28"/>
                    <a:pt x="204" y="19"/>
                    <a:pt x="345" y="19"/>
                  </a:cubicBezTo>
                  <a:cubicBezTo>
                    <a:pt x="431" y="19"/>
                    <a:pt x="525" y="22"/>
                    <a:pt x="613" y="32"/>
                  </a:cubicBezTo>
                  <a:cubicBezTo>
                    <a:pt x="614" y="32"/>
                    <a:pt x="614" y="32"/>
                    <a:pt x="614" y="32"/>
                  </a:cubicBezTo>
                  <a:cubicBezTo>
                    <a:pt x="614" y="32"/>
                    <a:pt x="614" y="32"/>
                    <a:pt x="614" y="32"/>
                  </a:cubicBezTo>
                  <a:cubicBezTo>
                    <a:pt x="614" y="31"/>
                    <a:pt x="614" y="31"/>
                    <a:pt x="614" y="31"/>
                  </a:cubicBezTo>
                  <a:cubicBezTo>
                    <a:pt x="614" y="30"/>
                    <a:pt x="614" y="30"/>
                    <a:pt x="614" y="30"/>
                  </a:cubicBezTo>
                  <a:cubicBezTo>
                    <a:pt x="525" y="20"/>
                    <a:pt x="432" y="17"/>
                    <a:pt x="345" y="17"/>
                  </a:cubicBezTo>
                  <a:cubicBezTo>
                    <a:pt x="204" y="17"/>
                    <a:pt x="82" y="26"/>
                    <a:pt x="29" y="31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22" y="26"/>
                    <a:pt x="12" y="21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3" y="18"/>
                    <a:pt x="7" y="18"/>
                  </a:cubicBezTo>
                  <a:cubicBezTo>
                    <a:pt x="40" y="15"/>
                    <a:pt x="180" y="2"/>
                    <a:pt x="346" y="2"/>
                  </a:cubicBezTo>
                  <a:cubicBezTo>
                    <a:pt x="441" y="2"/>
                    <a:pt x="544" y="6"/>
                    <a:pt x="641" y="19"/>
                  </a:cubicBezTo>
                  <a:cubicBezTo>
                    <a:pt x="641" y="18"/>
                    <a:pt x="641" y="18"/>
                    <a:pt x="641" y="18"/>
                  </a:cubicBezTo>
                  <a:cubicBezTo>
                    <a:pt x="640" y="17"/>
                    <a:pt x="640" y="17"/>
                    <a:pt x="640" y="17"/>
                  </a:cubicBezTo>
                  <a:cubicBezTo>
                    <a:pt x="640" y="17"/>
                    <a:pt x="627" y="22"/>
                    <a:pt x="613" y="31"/>
                  </a:cubicBezTo>
                  <a:cubicBezTo>
                    <a:pt x="614" y="31"/>
                    <a:pt x="614" y="31"/>
                    <a:pt x="614" y="31"/>
                  </a:cubicBezTo>
                  <a:cubicBezTo>
                    <a:pt x="614" y="30"/>
                    <a:pt x="614" y="30"/>
                    <a:pt x="614" y="30"/>
                  </a:cubicBezTo>
                  <a:lnTo>
                    <a:pt x="614" y="31"/>
                  </a:lnTo>
                  <a:close/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" name="Freeform 9"/>
            <p:cNvSpPr/>
            <p:nvPr/>
          </p:nvSpPr>
          <p:spPr bwMode="auto">
            <a:xfrm>
              <a:off x="2092809" y="2291221"/>
              <a:ext cx="208411" cy="39234"/>
            </a:xfrm>
            <a:custGeom>
              <a:avLst/>
              <a:gdLst>
                <a:gd name="T0" fmla="*/ 244 w 488"/>
                <a:gd name="T1" fmla="*/ 0 h 92"/>
                <a:gd name="T2" fmla="*/ 0 w 488"/>
                <a:gd name="T3" fmla="*/ 17 h 92"/>
                <a:gd name="T4" fmla="*/ 28 w 488"/>
                <a:gd name="T5" fmla="*/ 35 h 92"/>
                <a:gd name="T6" fmla="*/ 37 w 488"/>
                <a:gd name="T7" fmla="*/ 53 h 92"/>
                <a:gd name="T8" fmla="*/ 31 w 488"/>
                <a:gd name="T9" fmla="*/ 70 h 92"/>
                <a:gd name="T10" fmla="*/ 17 w 488"/>
                <a:gd name="T11" fmla="*/ 83 h 92"/>
                <a:gd name="T12" fmla="*/ 3 w 488"/>
                <a:gd name="T13" fmla="*/ 91 h 92"/>
                <a:gd name="T14" fmla="*/ 243 w 488"/>
                <a:gd name="T15" fmla="*/ 75 h 92"/>
                <a:gd name="T16" fmla="*/ 244 w 488"/>
                <a:gd name="T17" fmla="*/ 75 h 92"/>
                <a:gd name="T18" fmla="*/ 244 w 488"/>
                <a:gd name="T19" fmla="*/ 75 h 92"/>
                <a:gd name="T20" fmla="*/ 487 w 488"/>
                <a:gd name="T21" fmla="*/ 92 h 92"/>
                <a:gd name="T22" fmla="*/ 470 w 488"/>
                <a:gd name="T23" fmla="*/ 56 h 92"/>
                <a:gd name="T24" fmla="*/ 488 w 488"/>
                <a:gd name="T25" fmla="*/ 17 h 92"/>
                <a:gd name="T26" fmla="*/ 244 w 488"/>
                <a:gd name="T27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88" h="92">
                  <a:moveTo>
                    <a:pt x="244" y="0"/>
                  </a:moveTo>
                  <a:cubicBezTo>
                    <a:pt x="172" y="0"/>
                    <a:pt x="88" y="4"/>
                    <a:pt x="0" y="17"/>
                  </a:cubicBezTo>
                  <a:cubicBezTo>
                    <a:pt x="13" y="23"/>
                    <a:pt x="23" y="29"/>
                    <a:pt x="28" y="35"/>
                  </a:cubicBezTo>
                  <a:cubicBezTo>
                    <a:pt x="35" y="41"/>
                    <a:pt x="37" y="47"/>
                    <a:pt x="37" y="53"/>
                  </a:cubicBezTo>
                  <a:cubicBezTo>
                    <a:pt x="37" y="59"/>
                    <a:pt x="35" y="65"/>
                    <a:pt x="31" y="70"/>
                  </a:cubicBezTo>
                  <a:cubicBezTo>
                    <a:pt x="27" y="75"/>
                    <a:pt x="22" y="79"/>
                    <a:pt x="17" y="83"/>
                  </a:cubicBezTo>
                  <a:cubicBezTo>
                    <a:pt x="12" y="86"/>
                    <a:pt x="7" y="89"/>
                    <a:pt x="3" y="91"/>
                  </a:cubicBezTo>
                  <a:cubicBezTo>
                    <a:pt x="28" y="87"/>
                    <a:pt x="118" y="75"/>
                    <a:pt x="243" y="75"/>
                  </a:cubicBezTo>
                  <a:cubicBezTo>
                    <a:pt x="243" y="75"/>
                    <a:pt x="243" y="75"/>
                    <a:pt x="244" y="75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375" y="75"/>
                    <a:pt x="469" y="89"/>
                    <a:pt x="487" y="92"/>
                  </a:cubicBezTo>
                  <a:cubicBezTo>
                    <a:pt x="474" y="79"/>
                    <a:pt x="470" y="67"/>
                    <a:pt x="470" y="56"/>
                  </a:cubicBezTo>
                  <a:cubicBezTo>
                    <a:pt x="470" y="37"/>
                    <a:pt x="484" y="22"/>
                    <a:pt x="488" y="17"/>
                  </a:cubicBezTo>
                  <a:cubicBezTo>
                    <a:pt x="400" y="4"/>
                    <a:pt x="316" y="0"/>
                    <a:pt x="244" y="0"/>
                  </a:cubicBezTo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" name="Freeform 10"/>
            <p:cNvSpPr/>
            <p:nvPr/>
          </p:nvSpPr>
          <p:spPr bwMode="auto">
            <a:xfrm>
              <a:off x="2092809" y="2291221"/>
              <a:ext cx="104206" cy="7379"/>
            </a:xfrm>
            <a:custGeom>
              <a:avLst/>
              <a:gdLst>
                <a:gd name="T0" fmla="*/ 243 w 244"/>
                <a:gd name="T1" fmla="*/ 0 h 17"/>
                <a:gd name="T2" fmla="*/ 1 w 244"/>
                <a:gd name="T3" fmla="*/ 17 h 17"/>
                <a:gd name="T4" fmla="*/ 0 w 244"/>
                <a:gd name="T5" fmla="*/ 17 h 17"/>
                <a:gd name="T6" fmla="*/ 0 w 244"/>
                <a:gd name="T7" fmla="*/ 17 h 17"/>
                <a:gd name="T8" fmla="*/ 244 w 244"/>
                <a:gd name="T9" fmla="*/ 0 h 17"/>
                <a:gd name="T10" fmla="*/ 243 w 244"/>
                <a:gd name="T11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4" h="17">
                  <a:moveTo>
                    <a:pt x="243" y="0"/>
                  </a:moveTo>
                  <a:cubicBezTo>
                    <a:pt x="115" y="0"/>
                    <a:pt x="22" y="13"/>
                    <a:pt x="1" y="17"/>
                  </a:cubicBezTo>
                  <a:cubicBezTo>
                    <a:pt x="1" y="17"/>
                    <a:pt x="0" y="17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88" y="4"/>
                    <a:pt x="172" y="0"/>
                    <a:pt x="244" y="0"/>
                  </a:cubicBezTo>
                  <a:cubicBezTo>
                    <a:pt x="243" y="0"/>
                    <a:pt x="243" y="0"/>
                    <a:pt x="243" y="0"/>
                  </a:cubicBezTo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" name="Freeform 11"/>
            <p:cNvSpPr>
              <a:spLocks noEditPoints="1"/>
            </p:cNvSpPr>
            <p:nvPr/>
          </p:nvSpPr>
          <p:spPr bwMode="auto">
            <a:xfrm>
              <a:off x="2089929" y="2297700"/>
              <a:ext cx="213450" cy="900"/>
            </a:xfrm>
            <a:custGeom>
              <a:avLst/>
              <a:gdLst>
                <a:gd name="T0" fmla="*/ 3 w 500"/>
                <a:gd name="T1" fmla="*/ 0 h 2"/>
                <a:gd name="T2" fmla="*/ 0 w 500"/>
                <a:gd name="T3" fmla="*/ 1 h 2"/>
                <a:gd name="T4" fmla="*/ 2 w 500"/>
                <a:gd name="T5" fmla="*/ 2 h 2"/>
                <a:gd name="T6" fmla="*/ 3 w 500"/>
                <a:gd name="T7" fmla="*/ 0 h 2"/>
                <a:gd name="T8" fmla="*/ 3 w 500"/>
                <a:gd name="T9" fmla="*/ 0 h 2"/>
                <a:gd name="T10" fmla="*/ 498 w 500"/>
                <a:gd name="T11" fmla="*/ 0 h 2"/>
                <a:gd name="T12" fmla="*/ 498 w 500"/>
                <a:gd name="T13" fmla="*/ 0 h 2"/>
                <a:gd name="T14" fmla="*/ 499 w 500"/>
                <a:gd name="T15" fmla="*/ 1 h 2"/>
                <a:gd name="T16" fmla="*/ 500 w 500"/>
                <a:gd name="T17" fmla="*/ 1 h 2"/>
                <a:gd name="T18" fmla="*/ 498 w 500"/>
                <a:gd name="T1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00" h="2">
                  <a:moveTo>
                    <a:pt x="3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moveTo>
                    <a:pt x="498" y="0"/>
                  </a:moveTo>
                  <a:cubicBezTo>
                    <a:pt x="498" y="0"/>
                    <a:pt x="498" y="0"/>
                    <a:pt x="498" y="0"/>
                  </a:cubicBezTo>
                  <a:cubicBezTo>
                    <a:pt x="499" y="1"/>
                    <a:pt x="499" y="1"/>
                    <a:pt x="499" y="1"/>
                  </a:cubicBezTo>
                  <a:cubicBezTo>
                    <a:pt x="500" y="1"/>
                    <a:pt x="500" y="1"/>
                    <a:pt x="500" y="1"/>
                  </a:cubicBezTo>
                  <a:cubicBezTo>
                    <a:pt x="498" y="0"/>
                    <a:pt x="498" y="0"/>
                    <a:pt x="498" y="0"/>
                  </a:cubicBezTo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" name="Freeform 12"/>
            <p:cNvSpPr/>
            <p:nvPr/>
          </p:nvSpPr>
          <p:spPr bwMode="auto">
            <a:xfrm>
              <a:off x="2092449" y="2290501"/>
              <a:ext cx="104566" cy="7199"/>
            </a:xfrm>
            <a:custGeom>
              <a:avLst/>
              <a:gdLst>
                <a:gd name="T0" fmla="*/ 244 w 245"/>
                <a:gd name="T1" fmla="*/ 0 h 17"/>
                <a:gd name="T2" fmla="*/ 0 w 245"/>
                <a:gd name="T3" fmla="*/ 17 h 17"/>
                <a:gd name="T4" fmla="*/ 0 w 245"/>
                <a:gd name="T5" fmla="*/ 17 h 17"/>
                <a:gd name="T6" fmla="*/ 245 w 245"/>
                <a:gd name="T7" fmla="*/ 0 h 17"/>
                <a:gd name="T8" fmla="*/ 244 w 245"/>
                <a:gd name="T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5" h="17">
                  <a:moveTo>
                    <a:pt x="244" y="0"/>
                  </a:moveTo>
                  <a:cubicBezTo>
                    <a:pt x="112" y="0"/>
                    <a:pt x="18" y="14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89" y="4"/>
                    <a:pt x="172" y="0"/>
                    <a:pt x="245" y="0"/>
                  </a:cubicBezTo>
                  <a:cubicBezTo>
                    <a:pt x="244" y="0"/>
                    <a:pt x="244" y="0"/>
                    <a:pt x="244" y="0"/>
                  </a:cubicBezTo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" name="Freeform 13"/>
            <p:cNvSpPr/>
            <p:nvPr/>
          </p:nvSpPr>
          <p:spPr bwMode="auto">
            <a:xfrm>
              <a:off x="2090829" y="2290501"/>
              <a:ext cx="212011" cy="8099"/>
            </a:xfrm>
            <a:custGeom>
              <a:avLst/>
              <a:gdLst>
                <a:gd name="T0" fmla="*/ 249 w 497"/>
                <a:gd name="T1" fmla="*/ 0 h 19"/>
                <a:gd name="T2" fmla="*/ 4 w 497"/>
                <a:gd name="T3" fmla="*/ 17 h 19"/>
                <a:gd name="T4" fmla="*/ 4 w 497"/>
                <a:gd name="T5" fmla="*/ 17 h 19"/>
                <a:gd name="T6" fmla="*/ 1 w 497"/>
                <a:gd name="T7" fmla="*/ 17 h 19"/>
                <a:gd name="T8" fmla="*/ 1 w 497"/>
                <a:gd name="T9" fmla="*/ 17 h 19"/>
                <a:gd name="T10" fmla="*/ 1 w 497"/>
                <a:gd name="T11" fmla="*/ 17 h 19"/>
                <a:gd name="T12" fmla="*/ 0 w 497"/>
                <a:gd name="T13" fmla="*/ 19 h 19"/>
                <a:gd name="T14" fmla="*/ 1 w 497"/>
                <a:gd name="T15" fmla="*/ 19 h 19"/>
                <a:gd name="T16" fmla="*/ 2 w 497"/>
                <a:gd name="T17" fmla="*/ 18 h 19"/>
                <a:gd name="T18" fmla="*/ 1 w 497"/>
                <a:gd name="T19" fmla="*/ 19 h 19"/>
                <a:gd name="T20" fmla="*/ 1 w 497"/>
                <a:gd name="T21" fmla="*/ 19 h 19"/>
                <a:gd name="T22" fmla="*/ 2 w 497"/>
                <a:gd name="T23" fmla="*/ 19 h 19"/>
                <a:gd name="T24" fmla="*/ 5 w 497"/>
                <a:gd name="T25" fmla="*/ 19 h 19"/>
                <a:gd name="T26" fmla="*/ 5 w 497"/>
                <a:gd name="T27" fmla="*/ 19 h 19"/>
                <a:gd name="T28" fmla="*/ 6 w 497"/>
                <a:gd name="T29" fmla="*/ 19 h 19"/>
                <a:gd name="T30" fmla="*/ 248 w 497"/>
                <a:gd name="T31" fmla="*/ 2 h 19"/>
                <a:gd name="T32" fmla="*/ 249 w 497"/>
                <a:gd name="T33" fmla="*/ 2 h 19"/>
                <a:gd name="T34" fmla="*/ 249 w 497"/>
                <a:gd name="T35" fmla="*/ 2 h 19"/>
                <a:gd name="T36" fmla="*/ 427 w 497"/>
                <a:gd name="T37" fmla="*/ 11 h 19"/>
                <a:gd name="T38" fmla="*/ 478 w 497"/>
                <a:gd name="T39" fmla="*/ 17 h 19"/>
                <a:gd name="T40" fmla="*/ 491 w 497"/>
                <a:gd name="T41" fmla="*/ 19 h 19"/>
                <a:gd name="T42" fmla="*/ 495 w 497"/>
                <a:gd name="T43" fmla="*/ 19 h 19"/>
                <a:gd name="T44" fmla="*/ 496 w 497"/>
                <a:gd name="T45" fmla="*/ 19 h 19"/>
                <a:gd name="T46" fmla="*/ 496 w 497"/>
                <a:gd name="T47" fmla="*/ 19 h 19"/>
                <a:gd name="T48" fmla="*/ 497 w 497"/>
                <a:gd name="T49" fmla="*/ 18 h 19"/>
                <a:gd name="T50" fmla="*/ 496 w 497"/>
                <a:gd name="T51" fmla="*/ 17 h 19"/>
                <a:gd name="T52" fmla="*/ 496 w 497"/>
                <a:gd name="T53" fmla="*/ 17 h 19"/>
                <a:gd name="T54" fmla="*/ 496 w 497"/>
                <a:gd name="T55" fmla="*/ 17 h 19"/>
                <a:gd name="T56" fmla="*/ 249 w 497"/>
                <a:gd name="T5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97" h="19">
                  <a:moveTo>
                    <a:pt x="249" y="0"/>
                  </a:moveTo>
                  <a:cubicBezTo>
                    <a:pt x="176" y="0"/>
                    <a:pt x="93" y="4"/>
                    <a:pt x="4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2" y="17"/>
                    <a:pt x="1" y="17"/>
                    <a:pt x="1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3" y="19"/>
                    <a:pt x="4" y="19"/>
                    <a:pt x="5" y="19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19"/>
                    <a:pt x="6" y="19"/>
                    <a:pt x="6" y="19"/>
                  </a:cubicBezTo>
                  <a:cubicBezTo>
                    <a:pt x="27" y="15"/>
                    <a:pt x="120" y="2"/>
                    <a:pt x="248" y="2"/>
                  </a:cubicBezTo>
                  <a:cubicBezTo>
                    <a:pt x="248" y="2"/>
                    <a:pt x="248" y="2"/>
                    <a:pt x="249" y="2"/>
                  </a:cubicBezTo>
                  <a:cubicBezTo>
                    <a:pt x="249" y="2"/>
                    <a:pt x="249" y="2"/>
                    <a:pt x="249" y="2"/>
                  </a:cubicBezTo>
                  <a:cubicBezTo>
                    <a:pt x="323" y="2"/>
                    <a:pt x="384" y="6"/>
                    <a:pt x="427" y="11"/>
                  </a:cubicBezTo>
                  <a:cubicBezTo>
                    <a:pt x="449" y="13"/>
                    <a:pt x="466" y="15"/>
                    <a:pt x="478" y="17"/>
                  </a:cubicBezTo>
                  <a:cubicBezTo>
                    <a:pt x="483" y="17"/>
                    <a:pt x="488" y="18"/>
                    <a:pt x="491" y="19"/>
                  </a:cubicBezTo>
                  <a:cubicBezTo>
                    <a:pt x="494" y="19"/>
                    <a:pt x="495" y="19"/>
                    <a:pt x="495" y="19"/>
                  </a:cubicBezTo>
                  <a:cubicBezTo>
                    <a:pt x="496" y="19"/>
                    <a:pt x="496" y="19"/>
                    <a:pt x="496" y="19"/>
                  </a:cubicBezTo>
                  <a:cubicBezTo>
                    <a:pt x="496" y="19"/>
                    <a:pt x="496" y="19"/>
                    <a:pt x="496" y="19"/>
                  </a:cubicBezTo>
                  <a:cubicBezTo>
                    <a:pt x="497" y="18"/>
                    <a:pt x="497" y="18"/>
                    <a:pt x="497" y="18"/>
                  </a:cubicBezTo>
                  <a:cubicBezTo>
                    <a:pt x="496" y="17"/>
                    <a:pt x="496" y="17"/>
                    <a:pt x="496" y="17"/>
                  </a:cubicBezTo>
                  <a:cubicBezTo>
                    <a:pt x="496" y="17"/>
                    <a:pt x="496" y="17"/>
                    <a:pt x="496" y="17"/>
                  </a:cubicBezTo>
                  <a:cubicBezTo>
                    <a:pt x="496" y="17"/>
                    <a:pt x="496" y="17"/>
                    <a:pt x="496" y="17"/>
                  </a:cubicBezTo>
                  <a:cubicBezTo>
                    <a:pt x="406" y="4"/>
                    <a:pt x="322" y="0"/>
                    <a:pt x="249" y="0"/>
                  </a:cubicBezTo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" name="Freeform 14"/>
            <p:cNvSpPr>
              <a:spLocks noEditPoints="1"/>
            </p:cNvSpPr>
            <p:nvPr/>
          </p:nvSpPr>
          <p:spPr bwMode="auto">
            <a:xfrm>
              <a:off x="2091189" y="2291221"/>
              <a:ext cx="212551" cy="40494"/>
            </a:xfrm>
            <a:custGeom>
              <a:avLst/>
              <a:gdLst>
                <a:gd name="T0" fmla="*/ 496 w 498"/>
                <a:gd name="T1" fmla="*/ 93 h 95"/>
                <a:gd name="T2" fmla="*/ 495 w 498"/>
                <a:gd name="T3" fmla="*/ 94 h 95"/>
                <a:gd name="T4" fmla="*/ 495 w 498"/>
                <a:gd name="T5" fmla="*/ 94 h 95"/>
                <a:gd name="T6" fmla="*/ 498 w 498"/>
                <a:gd name="T7" fmla="*/ 95 h 95"/>
                <a:gd name="T8" fmla="*/ 496 w 498"/>
                <a:gd name="T9" fmla="*/ 93 h 95"/>
                <a:gd name="T10" fmla="*/ 4 w 498"/>
                <a:gd name="T11" fmla="*/ 17 h 95"/>
                <a:gd name="T12" fmla="*/ 1 w 498"/>
                <a:gd name="T13" fmla="*/ 17 h 95"/>
                <a:gd name="T14" fmla="*/ 0 w 498"/>
                <a:gd name="T15" fmla="*/ 17 h 95"/>
                <a:gd name="T16" fmla="*/ 31 w 498"/>
                <a:gd name="T17" fmla="*/ 36 h 95"/>
                <a:gd name="T18" fmla="*/ 39 w 498"/>
                <a:gd name="T19" fmla="*/ 53 h 95"/>
                <a:gd name="T20" fmla="*/ 33 w 498"/>
                <a:gd name="T21" fmla="*/ 68 h 95"/>
                <a:gd name="T22" fmla="*/ 13 w 498"/>
                <a:gd name="T23" fmla="*/ 86 h 95"/>
                <a:gd name="T24" fmla="*/ 4 w 498"/>
                <a:gd name="T25" fmla="*/ 91 h 95"/>
                <a:gd name="T26" fmla="*/ 0 w 498"/>
                <a:gd name="T27" fmla="*/ 92 h 95"/>
                <a:gd name="T28" fmla="*/ 0 w 498"/>
                <a:gd name="T29" fmla="*/ 92 h 95"/>
                <a:gd name="T30" fmla="*/ 7 w 498"/>
                <a:gd name="T31" fmla="*/ 91 h 95"/>
                <a:gd name="T32" fmla="*/ 21 w 498"/>
                <a:gd name="T33" fmla="*/ 83 h 95"/>
                <a:gd name="T34" fmla="*/ 35 w 498"/>
                <a:gd name="T35" fmla="*/ 70 h 95"/>
                <a:gd name="T36" fmla="*/ 41 w 498"/>
                <a:gd name="T37" fmla="*/ 53 h 95"/>
                <a:gd name="T38" fmla="*/ 32 w 498"/>
                <a:gd name="T39" fmla="*/ 35 h 95"/>
                <a:gd name="T40" fmla="*/ 4 w 498"/>
                <a:gd name="T41" fmla="*/ 17 h 95"/>
                <a:gd name="T42" fmla="*/ 248 w 498"/>
                <a:gd name="T43" fmla="*/ 0 h 95"/>
                <a:gd name="T44" fmla="*/ 248 w 498"/>
                <a:gd name="T45" fmla="*/ 0 h 95"/>
                <a:gd name="T46" fmla="*/ 492 w 498"/>
                <a:gd name="T47" fmla="*/ 17 h 95"/>
                <a:gd name="T48" fmla="*/ 474 w 498"/>
                <a:gd name="T49" fmla="*/ 56 h 95"/>
                <a:gd name="T50" fmla="*/ 491 w 498"/>
                <a:gd name="T51" fmla="*/ 92 h 95"/>
                <a:gd name="T52" fmla="*/ 248 w 498"/>
                <a:gd name="T53" fmla="*/ 75 h 95"/>
                <a:gd name="T54" fmla="*/ 248 w 498"/>
                <a:gd name="T55" fmla="*/ 75 h 95"/>
                <a:gd name="T56" fmla="*/ 495 w 498"/>
                <a:gd name="T57" fmla="*/ 92 h 95"/>
                <a:gd name="T58" fmla="*/ 495 w 498"/>
                <a:gd name="T59" fmla="*/ 92 h 95"/>
                <a:gd name="T60" fmla="*/ 476 w 498"/>
                <a:gd name="T61" fmla="*/ 56 h 95"/>
                <a:gd name="T62" fmla="*/ 485 w 498"/>
                <a:gd name="T63" fmla="*/ 28 h 95"/>
                <a:gd name="T64" fmla="*/ 492 w 498"/>
                <a:gd name="T65" fmla="*/ 20 h 95"/>
                <a:gd name="T66" fmla="*/ 494 w 498"/>
                <a:gd name="T67" fmla="*/ 18 h 95"/>
                <a:gd name="T68" fmla="*/ 495 w 498"/>
                <a:gd name="T69" fmla="*/ 17 h 95"/>
                <a:gd name="T70" fmla="*/ 494 w 498"/>
                <a:gd name="T71" fmla="*/ 17 h 95"/>
                <a:gd name="T72" fmla="*/ 490 w 498"/>
                <a:gd name="T73" fmla="*/ 17 h 95"/>
                <a:gd name="T74" fmla="*/ 477 w 498"/>
                <a:gd name="T75" fmla="*/ 15 h 95"/>
                <a:gd name="T76" fmla="*/ 426 w 498"/>
                <a:gd name="T77" fmla="*/ 9 h 95"/>
                <a:gd name="T78" fmla="*/ 248 w 498"/>
                <a:gd name="T79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98" h="95">
                  <a:moveTo>
                    <a:pt x="496" y="93"/>
                  </a:moveTo>
                  <a:cubicBezTo>
                    <a:pt x="495" y="94"/>
                    <a:pt x="495" y="94"/>
                    <a:pt x="495" y="94"/>
                  </a:cubicBezTo>
                  <a:cubicBezTo>
                    <a:pt x="495" y="94"/>
                    <a:pt x="495" y="94"/>
                    <a:pt x="495" y="94"/>
                  </a:cubicBezTo>
                  <a:cubicBezTo>
                    <a:pt x="498" y="95"/>
                    <a:pt x="498" y="95"/>
                    <a:pt x="498" y="95"/>
                  </a:cubicBezTo>
                  <a:cubicBezTo>
                    <a:pt x="496" y="93"/>
                    <a:pt x="496" y="93"/>
                    <a:pt x="496" y="93"/>
                  </a:cubicBezTo>
                  <a:moveTo>
                    <a:pt x="4" y="17"/>
                  </a:moveTo>
                  <a:cubicBezTo>
                    <a:pt x="3" y="17"/>
                    <a:pt x="2" y="17"/>
                    <a:pt x="1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15" y="24"/>
                    <a:pt x="25" y="30"/>
                    <a:pt x="31" y="36"/>
                  </a:cubicBezTo>
                  <a:cubicBezTo>
                    <a:pt x="37" y="42"/>
                    <a:pt x="39" y="48"/>
                    <a:pt x="39" y="53"/>
                  </a:cubicBezTo>
                  <a:cubicBezTo>
                    <a:pt x="39" y="59"/>
                    <a:pt x="37" y="64"/>
                    <a:pt x="33" y="68"/>
                  </a:cubicBezTo>
                  <a:cubicBezTo>
                    <a:pt x="28" y="76"/>
                    <a:pt x="20" y="81"/>
                    <a:pt x="13" y="86"/>
                  </a:cubicBezTo>
                  <a:cubicBezTo>
                    <a:pt x="9" y="88"/>
                    <a:pt x="6" y="89"/>
                    <a:pt x="4" y="91"/>
                  </a:cubicBezTo>
                  <a:cubicBezTo>
                    <a:pt x="2" y="91"/>
                    <a:pt x="1" y="92"/>
                    <a:pt x="0" y="92"/>
                  </a:cubicBezTo>
                  <a:cubicBezTo>
                    <a:pt x="0" y="92"/>
                    <a:pt x="0" y="92"/>
                    <a:pt x="0" y="92"/>
                  </a:cubicBezTo>
                  <a:cubicBezTo>
                    <a:pt x="0" y="92"/>
                    <a:pt x="3" y="92"/>
                    <a:pt x="7" y="91"/>
                  </a:cubicBezTo>
                  <a:cubicBezTo>
                    <a:pt x="11" y="89"/>
                    <a:pt x="16" y="86"/>
                    <a:pt x="21" y="83"/>
                  </a:cubicBezTo>
                  <a:cubicBezTo>
                    <a:pt x="26" y="79"/>
                    <a:pt x="31" y="75"/>
                    <a:pt x="35" y="70"/>
                  </a:cubicBezTo>
                  <a:cubicBezTo>
                    <a:pt x="39" y="65"/>
                    <a:pt x="41" y="59"/>
                    <a:pt x="41" y="53"/>
                  </a:cubicBezTo>
                  <a:cubicBezTo>
                    <a:pt x="41" y="47"/>
                    <a:pt x="39" y="41"/>
                    <a:pt x="32" y="35"/>
                  </a:cubicBezTo>
                  <a:cubicBezTo>
                    <a:pt x="27" y="29"/>
                    <a:pt x="17" y="23"/>
                    <a:pt x="4" y="17"/>
                  </a:cubicBezTo>
                  <a:moveTo>
                    <a:pt x="248" y="0"/>
                  </a:moveTo>
                  <a:cubicBezTo>
                    <a:pt x="248" y="0"/>
                    <a:pt x="248" y="0"/>
                    <a:pt x="248" y="0"/>
                  </a:cubicBezTo>
                  <a:cubicBezTo>
                    <a:pt x="320" y="0"/>
                    <a:pt x="404" y="4"/>
                    <a:pt x="492" y="17"/>
                  </a:cubicBezTo>
                  <a:cubicBezTo>
                    <a:pt x="488" y="22"/>
                    <a:pt x="474" y="37"/>
                    <a:pt x="474" y="56"/>
                  </a:cubicBezTo>
                  <a:cubicBezTo>
                    <a:pt x="474" y="67"/>
                    <a:pt x="478" y="79"/>
                    <a:pt x="491" y="92"/>
                  </a:cubicBezTo>
                  <a:cubicBezTo>
                    <a:pt x="473" y="89"/>
                    <a:pt x="379" y="75"/>
                    <a:pt x="248" y="75"/>
                  </a:cubicBezTo>
                  <a:cubicBezTo>
                    <a:pt x="248" y="75"/>
                    <a:pt x="248" y="75"/>
                    <a:pt x="248" y="75"/>
                  </a:cubicBezTo>
                  <a:cubicBezTo>
                    <a:pt x="321" y="75"/>
                    <a:pt x="405" y="79"/>
                    <a:pt x="495" y="92"/>
                  </a:cubicBezTo>
                  <a:cubicBezTo>
                    <a:pt x="495" y="92"/>
                    <a:pt x="495" y="92"/>
                    <a:pt x="495" y="92"/>
                  </a:cubicBezTo>
                  <a:cubicBezTo>
                    <a:pt x="480" y="80"/>
                    <a:pt x="476" y="67"/>
                    <a:pt x="476" y="56"/>
                  </a:cubicBezTo>
                  <a:cubicBezTo>
                    <a:pt x="476" y="45"/>
                    <a:pt x="481" y="35"/>
                    <a:pt x="485" y="28"/>
                  </a:cubicBezTo>
                  <a:cubicBezTo>
                    <a:pt x="488" y="25"/>
                    <a:pt x="490" y="22"/>
                    <a:pt x="492" y="20"/>
                  </a:cubicBezTo>
                  <a:cubicBezTo>
                    <a:pt x="493" y="19"/>
                    <a:pt x="494" y="18"/>
                    <a:pt x="494" y="18"/>
                  </a:cubicBezTo>
                  <a:cubicBezTo>
                    <a:pt x="495" y="18"/>
                    <a:pt x="495" y="17"/>
                    <a:pt x="495" y="17"/>
                  </a:cubicBezTo>
                  <a:cubicBezTo>
                    <a:pt x="494" y="17"/>
                    <a:pt x="494" y="17"/>
                    <a:pt x="494" y="17"/>
                  </a:cubicBezTo>
                  <a:cubicBezTo>
                    <a:pt x="494" y="17"/>
                    <a:pt x="493" y="17"/>
                    <a:pt x="490" y="17"/>
                  </a:cubicBezTo>
                  <a:cubicBezTo>
                    <a:pt x="487" y="16"/>
                    <a:pt x="482" y="15"/>
                    <a:pt x="477" y="15"/>
                  </a:cubicBezTo>
                  <a:cubicBezTo>
                    <a:pt x="465" y="13"/>
                    <a:pt x="448" y="11"/>
                    <a:pt x="426" y="9"/>
                  </a:cubicBezTo>
                  <a:cubicBezTo>
                    <a:pt x="383" y="4"/>
                    <a:pt x="322" y="0"/>
                    <a:pt x="248" y="0"/>
                  </a:cubicBezTo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" name="Freeform 15"/>
            <p:cNvSpPr/>
            <p:nvPr/>
          </p:nvSpPr>
          <p:spPr bwMode="auto">
            <a:xfrm>
              <a:off x="2092809" y="2324156"/>
              <a:ext cx="208411" cy="38695"/>
            </a:xfrm>
            <a:custGeom>
              <a:avLst/>
              <a:gdLst>
                <a:gd name="T0" fmla="*/ 244 w 488"/>
                <a:gd name="T1" fmla="*/ 0 h 91"/>
                <a:gd name="T2" fmla="*/ 0 w 488"/>
                <a:gd name="T3" fmla="*/ 17 h 91"/>
                <a:gd name="T4" fmla="*/ 28 w 488"/>
                <a:gd name="T5" fmla="*/ 34 h 91"/>
                <a:gd name="T6" fmla="*/ 37 w 488"/>
                <a:gd name="T7" fmla="*/ 53 h 91"/>
                <a:gd name="T8" fmla="*/ 31 w 488"/>
                <a:gd name="T9" fmla="*/ 70 h 91"/>
                <a:gd name="T10" fmla="*/ 17 w 488"/>
                <a:gd name="T11" fmla="*/ 82 h 91"/>
                <a:gd name="T12" fmla="*/ 3 w 488"/>
                <a:gd name="T13" fmla="*/ 91 h 91"/>
                <a:gd name="T14" fmla="*/ 244 w 488"/>
                <a:gd name="T15" fmla="*/ 75 h 91"/>
                <a:gd name="T16" fmla="*/ 487 w 488"/>
                <a:gd name="T17" fmla="*/ 91 h 91"/>
                <a:gd name="T18" fmla="*/ 470 w 488"/>
                <a:gd name="T19" fmla="*/ 56 h 91"/>
                <a:gd name="T20" fmla="*/ 488 w 488"/>
                <a:gd name="T21" fmla="*/ 17 h 91"/>
                <a:gd name="T22" fmla="*/ 244 w 488"/>
                <a:gd name="T23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88" h="91">
                  <a:moveTo>
                    <a:pt x="244" y="0"/>
                  </a:moveTo>
                  <a:cubicBezTo>
                    <a:pt x="172" y="0"/>
                    <a:pt x="88" y="4"/>
                    <a:pt x="0" y="17"/>
                  </a:cubicBezTo>
                  <a:cubicBezTo>
                    <a:pt x="13" y="23"/>
                    <a:pt x="23" y="29"/>
                    <a:pt x="28" y="34"/>
                  </a:cubicBezTo>
                  <a:cubicBezTo>
                    <a:pt x="35" y="41"/>
                    <a:pt x="37" y="47"/>
                    <a:pt x="37" y="53"/>
                  </a:cubicBezTo>
                  <a:cubicBezTo>
                    <a:pt x="37" y="59"/>
                    <a:pt x="35" y="65"/>
                    <a:pt x="31" y="70"/>
                  </a:cubicBezTo>
                  <a:cubicBezTo>
                    <a:pt x="27" y="75"/>
                    <a:pt x="22" y="79"/>
                    <a:pt x="17" y="82"/>
                  </a:cubicBezTo>
                  <a:cubicBezTo>
                    <a:pt x="12" y="86"/>
                    <a:pt x="7" y="89"/>
                    <a:pt x="3" y="91"/>
                  </a:cubicBezTo>
                  <a:cubicBezTo>
                    <a:pt x="90" y="79"/>
                    <a:pt x="173" y="75"/>
                    <a:pt x="244" y="75"/>
                  </a:cubicBezTo>
                  <a:cubicBezTo>
                    <a:pt x="375" y="75"/>
                    <a:pt x="469" y="89"/>
                    <a:pt x="487" y="91"/>
                  </a:cubicBezTo>
                  <a:cubicBezTo>
                    <a:pt x="474" y="79"/>
                    <a:pt x="470" y="67"/>
                    <a:pt x="470" y="56"/>
                  </a:cubicBezTo>
                  <a:cubicBezTo>
                    <a:pt x="470" y="37"/>
                    <a:pt x="484" y="21"/>
                    <a:pt x="488" y="17"/>
                  </a:cubicBezTo>
                  <a:cubicBezTo>
                    <a:pt x="400" y="4"/>
                    <a:pt x="316" y="0"/>
                    <a:pt x="244" y="0"/>
                  </a:cubicBezTo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" name="Freeform 16"/>
            <p:cNvSpPr/>
            <p:nvPr/>
          </p:nvSpPr>
          <p:spPr bwMode="auto">
            <a:xfrm>
              <a:off x="2092809" y="2324156"/>
              <a:ext cx="104206" cy="7199"/>
            </a:xfrm>
            <a:custGeom>
              <a:avLst/>
              <a:gdLst>
                <a:gd name="T0" fmla="*/ 243 w 244"/>
                <a:gd name="T1" fmla="*/ 0 h 17"/>
                <a:gd name="T2" fmla="*/ 1 w 244"/>
                <a:gd name="T3" fmla="*/ 16 h 17"/>
                <a:gd name="T4" fmla="*/ 0 w 244"/>
                <a:gd name="T5" fmla="*/ 17 h 17"/>
                <a:gd name="T6" fmla="*/ 0 w 244"/>
                <a:gd name="T7" fmla="*/ 17 h 17"/>
                <a:gd name="T8" fmla="*/ 244 w 244"/>
                <a:gd name="T9" fmla="*/ 0 h 17"/>
                <a:gd name="T10" fmla="*/ 243 w 244"/>
                <a:gd name="T11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4" h="17">
                  <a:moveTo>
                    <a:pt x="243" y="0"/>
                  </a:moveTo>
                  <a:cubicBezTo>
                    <a:pt x="115" y="0"/>
                    <a:pt x="22" y="13"/>
                    <a:pt x="1" y="16"/>
                  </a:cubicBezTo>
                  <a:cubicBezTo>
                    <a:pt x="1" y="16"/>
                    <a:pt x="0" y="17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88" y="4"/>
                    <a:pt x="172" y="0"/>
                    <a:pt x="244" y="0"/>
                  </a:cubicBezTo>
                  <a:cubicBezTo>
                    <a:pt x="243" y="0"/>
                    <a:pt x="243" y="0"/>
                    <a:pt x="243" y="0"/>
                  </a:cubicBezTo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" name="Freeform 17"/>
            <p:cNvSpPr>
              <a:spLocks noEditPoints="1"/>
            </p:cNvSpPr>
            <p:nvPr/>
          </p:nvSpPr>
          <p:spPr bwMode="auto">
            <a:xfrm>
              <a:off x="2089929" y="2324156"/>
              <a:ext cx="213810" cy="40315"/>
            </a:xfrm>
            <a:custGeom>
              <a:avLst/>
              <a:gdLst>
                <a:gd name="T0" fmla="*/ 498 w 501"/>
                <a:gd name="T1" fmla="*/ 15 h 95"/>
                <a:gd name="T2" fmla="*/ 498 w 501"/>
                <a:gd name="T3" fmla="*/ 15 h 95"/>
                <a:gd name="T4" fmla="*/ 499 w 501"/>
                <a:gd name="T5" fmla="*/ 16 h 95"/>
                <a:gd name="T6" fmla="*/ 500 w 501"/>
                <a:gd name="T7" fmla="*/ 15 h 95"/>
                <a:gd name="T8" fmla="*/ 498 w 501"/>
                <a:gd name="T9" fmla="*/ 15 h 95"/>
                <a:gd name="T10" fmla="*/ 3 w 501"/>
                <a:gd name="T11" fmla="*/ 15 h 95"/>
                <a:gd name="T12" fmla="*/ 0 w 501"/>
                <a:gd name="T13" fmla="*/ 16 h 95"/>
                <a:gd name="T14" fmla="*/ 3 w 501"/>
                <a:gd name="T15" fmla="*/ 17 h 95"/>
                <a:gd name="T16" fmla="*/ 3 w 501"/>
                <a:gd name="T17" fmla="*/ 16 h 95"/>
                <a:gd name="T18" fmla="*/ 3 w 501"/>
                <a:gd name="T19" fmla="*/ 15 h 95"/>
                <a:gd name="T20" fmla="*/ 3 w 501"/>
                <a:gd name="T21" fmla="*/ 15 h 95"/>
                <a:gd name="T22" fmla="*/ 251 w 501"/>
                <a:gd name="T23" fmla="*/ 0 h 95"/>
                <a:gd name="T24" fmla="*/ 251 w 501"/>
                <a:gd name="T25" fmla="*/ 0 h 95"/>
                <a:gd name="T26" fmla="*/ 495 w 501"/>
                <a:gd name="T27" fmla="*/ 17 h 95"/>
                <a:gd name="T28" fmla="*/ 477 w 501"/>
                <a:gd name="T29" fmla="*/ 56 h 95"/>
                <a:gd name="T30" fmla="*/ 494 w 501"/>
                <a:gd name="T31" fmla="*/ 91 h 95"/>
                <a:gd name="T32" fmla="*/ 251 w 501"/>
                <a:gd name="T33" fmla="*/ 75 h 95"/>
                <a:gd name="T34" fmla="*/ 10 w 501"/>
                <a:gd name="T35" fmla="*/ 91 h 95"/>
                <a:gd name="T36" fmla="*/ 24 w 501"/>
                <a:gd name="T37" fmla="*/ 82 h 95"/>
                <a:gd name="T38" fmla="*/ 38 w 501"/>
                <a:gd name="T39" fmla="*/ 70 h 95"/>
                <a:gd name="T40" fmla="*/ 44 w 501"/>
                <a:gd name="T41" fmla="*/ 53 h 95"/>
                <a:gd name="T42" fmla="*/ 35 w 501"/>
                <a:gd name="T43" fmla="*/ 34 h 95"/>
                <a:gd name="T44" fmla="*/ 7 w 501"/>
                <a:gd name="T45" fmla="*/ 17 h 95"/>
                <a:gd name="T46" fmla="*/ 4 w 501"/>
                <a:gd name="T47" fmla="*/ 17 h 95"/>
                <a:gd name="T48" fmla="*/ 3 w 501"/>
                <a:gd name="T49" fmla="*/ 16 h 95"/>
                <a:gd name="T50" fmla="*/ 3 w 501"/>
                <a:gd name="T51" fmla="*/ 17 h 95"/>
                <a:gd name="T52" fmla="*/ 34 w 501"/>
                <a:gd name="T53" fmla="*/ 36 h 95"/>
                <a:gd name="T54" fmla="*/ 42 w 501"/>
                <a:gd name="T55" fmla="*/ 53 h 95"/>
                <a:gd name="T56" fmla="*/ 36 w 501"/>
                <a:gd name="T57" fmla="*/ 68 h 95"/>
                <a:gd name="T58" fmla="*/ 16 w 501"/>
                <a:gd name="T59" fmla="*/ 86 h 95"/>
                <a:gd name="T60" fmla="*/ 7 w 501"/>
                <a:gd name="T61" fmla="*/ 90 h 95"/>
                <a:gd name="T62" fmla="*/ 3 w 501"/>
                <a:gd name="T63" fmla="*/ 92 h 95"/>
                <a:gd name="T64" fmla="*/ 4 w 501"/>
                <a:gd name="T65" fmla="*/ 94 h 95"/>
                <a:gd name="T66" fmla="*/ 251 w 501"/>
                <a:gd name="T67" fmla="*/ 77 h 95"/>
                <a:gd name="T68" fmla="*/ 429 w 501"/>
                <a:gd name="T69" fmla="*/ 85 h 95"/>
                <a:gd name="T70" fmla="*/ 480 w 501"/>
                <a:gd name="T71" fmla="*/ 91 h 95"/>
                <a:gd name="T72" fmla="*/ 493 w 501"/>
                <a:gd name="T73" fmla="*/ 93 h 95"/>
                <a:gd name="T74" fmla="*/ 497 w 501"/>
                <a:gd name="T75" fmla="*/ 94 h 95"/>
                <a:gd name="T76" fmla="*/ 501 w 501"/>
                <a:gd name="T77" fmla="*/ 95 h 95"/>
                <a:gd name="T78" fmla="*/ 498 w 501"/>
                <a:gd name="T79" fmla="*/ 92 h 95"/>
                <a:gd name="T80" fmla="*/ 479 w 501"/>
                <a:gd name="T81" fmla="*/ 56 h 95"/>
                <a:gd name="T82" fmla="*/ 488 w 501"/>
                <a:gd name="T83" fmla="*/ 28 h 95"/>
                <a:gd name="T84" fmla="*/ 495 w 501"/>
                <a:gd name="T85" fmla="*/ 20 h 95"/>
                <a:gd name="T86" fmla="*/ 497 w 501"/>
                <a:gd name="T87" fmla="*/ 18 h 95"/>
                <a:gd name="T88" fmla="*/ 498 w 501"/>
                <a:gd name="T89" fmla="*/ 17 h 95"/>
                <a:gd name="T90" fmla="*/ 497 w 501"/>
                <a:gd name="T91" fmla="*/ 17 h 95"/>
                <a:gd name="T92" fmla="*/ 493 w 501"/>
                <a:gd name="T93" fmla="*/ 16 h 95"/>
                <a:gd name="T94" fmla="*/ 480 w 501"/>
                <a:gd name="T95" fmla="*/ 14 h 95"/>
                <a:gd name="T96" fmla="*/ 429 w 501"/>
                <a:gd name="T97" fmla="*/ 9 h 95"/>
                <a:gd name="T98" fmla="*/ 251 w 501"/>
                <a:gd name="T99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01" h="95">
                  <a:moveTo>
                    <a:pt x="498" y="15"/>
                  </a:moveTo>
                  <a:cubicBezTo>
                    <a:pt x="498" y="15"/>
                    <a:pt x="498" y="15"/>
                    <a:pt x="498" y="15"/>
                  </a:cubicBezTo>
                  <a:cubicBezTo>
                    <a:pt x="499" y="16"/>
                    <a:pt x="499" y="16"/>
                    <a:pt x="499" y="16"/>
                  </a:cubicBezTo>
                  <a:cubicBezTo>
                    <a:pt x="500" y="15"/>
                    <a:pt x="500" y="15"/>
                    <a:pt x="500" y="15"/>
                  </a:cubicBezTo>
                  <a:cubicBezTo>
                    <a:pt x="498" y="15"/>
                    <a:pt x="498" y="15"/>
                    <a:pt x="498" y="15"/>
                  </a:cubicBezTo>
                  <a:moveTo>
                    <a:pt x="3" y="15"/>
                  </a:moveTo>
                  <a:cubicBezTo>
                    <a:pt x="0" y="16"/>
                    <a:pt x="0" y="16"/>
                    <a:pt x="0" y="16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3" y="15"/>
                    <a:pt x="3" y="15"/>
                    <a:pt x="3" y="15"/>
                  </a:cubicBezTo>
                  <a:moveTo>
                    <a:pt x="251" y="0"/>
                  </a:moveTo>
                  <a:cubicBezTo>
                    <a:pt x="251" y="0"/>
                    <a:pt x="251" y="0"/>
                    <a:pt x="251" y="0"/>
                  </a:cubicBezTo>
                  <a:cubicBezTo>
                    <a:pt x="323" y="0"/>
                    <a:pt x="407" y="4"/>
                    <a:pt x="495" y="17"/>
                  </a:cubicBezTo>
                  <a:cubicBezTo>
                    <a:pt x="491" y="21"/>
                    <a:pt x="477" y="37"/>
                    <a:pt x="477" y="56"/>
                  </a:cubicBezTo>
                  <a:cubicBezTo>
                    <a:pt x="477" y="67"/>
                    <a:pt x="481" y="79"/>
                    <a:pt x="494" y="91"/>
                  </a:cubicBezTo>
                  <a:cubicBezTo>
                    <a:pt x="476" y="89"/>
                    <a:pt x="382" y="75"/>
                    <a:pt x="251" y="75"/>
                  </a:cubicBezTo>
                  <a:cubicBezTo>
                    <a:pt x="180" y="75"/>
                    <a:pt x="97" y="79"/>
                    <a:pt x="10" y="91"/>
                  </a:cubicBezTo>
                  <a:cubicBezTo>
                    <a:pt x="14" y="89"/>
                    <a:pt x="19" y="86"/>
                    <a:pt x="24" y="82"/>
                  </a:cubicBezTo>
                  <a:cubicBezTo>
                    <a:pt x="29" y="79"/>
                    <a:pt x="34" y="75"/>
                    <a:pt x="38" y="70"/>
                  </a:cubicBezTo>
                  <a:cubicBezTo>
                    <a:pt x="42" y="65"/>
                    <a:pt x="44" y="59"/>
                    <a:pt x="44" y="53"/>
                  </a:cubicBezTo>
                  <a:cubicBezTo>
                    <a:pt x="44" y="47"/>
                    <a:pt x="42" y="41"/>
                    <a:pt x="35" y="34"/>
                  </a:cubicBezTo>
                  <a:cubicBezTo>
                    <a:pt x="30" y="29"/>
                    <a:pt x="20" y="23"/>
                    <a:pt x="7" y="17"/>
                  </a:cubicBezTo>
                  <a:cubicBezTo>
                    <a:pt x="6" y="17"/>
                    <a:pt x="5" y="17"/>
                    <a:pt x="4" y="17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18" y="23"/>
                    <a:pt x="28" y="30"/>
                    <a:pt x="34" y="36"/>
                  </a:cubicBezTo>
                  <a:cubicBezTo>
                    <a:pt x="40" y="42"/>
                    <a:pt x="42" y="48"/>
                    <a:pt x="42" y="53"/>
                  </a:cubicBezTo>
                  <a:cubicBezTo>
                    <a:pt x="42" y="59"/>
                    <a:pt x="40" y="64"/>
                    <a:pt x="36" y="68"/>
                  </a:cubicBezTo>
                  <a:cubicBezTo>
                    <a:pt x="31" y="75"/>
                    <a:pt x="23" y="81"/>
                    <a:pt x="16" y="86"/>
                  </a:cubicBezTo>
                  <a:cubicBezTo>
                    <a:pt x="12" y="88"/>
                    <a:pt x="9" y="89"/>
                    <a:pt x="7" y="90"/>
                  </a:cubicBezTo>
                  <a:cubicBezTo>
                    <a:pt x="4" y="91"/>
                    <a:pt x="3" y="92"/>
                    <a:pt x="3" y="92"/>
                  </a:cubicBezTo>
                  <a:cubicBezTo>
                    <a:pt x="4" y="94"/>
                    <a:pt x="4" y="94"/>
                    <a:pt x="4" y="94"/>
                  </a:cubicBezTo>
                  <a:cubicBezTo>
                    <a:pt x="93" y="81"/>
                    <a:pt x="178" y="77"/>
                    <a:pt x="251" y="77"/>
                  </a:cubicBezTo>
                  <a:cubicBezTo>
                    <a:pt x="325" y="77"/>
                    <a:pt x="386" y="81"/>
                    <a:pt x="429" y="85"/>
                  </a:cubicBezTo>
                  <a:cubicBezTo>
                    <a:pt x="451" y="88"/>
                    <a:pt x="468" y="90"/>
                    <a:pt x="480" y="91"/>
                  </a:cubicBezTo>
                  <a:cubicBezTo>
                    <a:pt x="485" y="92"/>
                    <a:pt x="490" y="93"/>
                    <a:pt x="493" y="93"/>
                  </a:cubicBezTo>
                  <a:cubicBezTo>
                    <a:pt x="496" y="94"/>
                    <a:pt x="497" y="94"/>
                    <a:pt x="497" y="94"/>
                  </a:cubicBezTo>
                  <a:cubicBezTo>
                    <a:pt x="501" y="95"/>
                    <a:pt x="501" y="95"/>
                    <a:pt x="501" y="95"/>
                  </a:cubicBezTo>
                  <a:cubicBezTo>
                    <a:pt x="498" y="92"/>
                    <a:pt x="498" y="92"/>
                    <a:pt x="498" y="92"/>
                  </a:cubicBezTo>
                  <a:cubicBezTo>
                    <a:pt x="483" y="80"/>
                    <a:pt x="479" y="67"/>
                    <a:pt x="479" y="56"/>
                  </a:cubicBezTo>
                  <a:cubicBezTo>
                    <a:pt x="479" y="45"/>
                    <a:pt x="484" y="35"/>
                    <a:pt x="488" y="28"/>
                  </a:cubicBezTo>
                  <a:cubicBezTo>
                    <a:pt x="491" y="25"/>
                    <a:pt x="493" y="22"/>
                    <a:pt x="495" y="20"/>
                  </a:cubicBezTo>
                  <a:cubicBezTo>
                    <a:pt x="496" y="19"/>
                    <a:pt x="497" y="18"/>
                    <a:pt x="497" y="18"/>
                  </a:cubicBezTo>
                  <a:cubicBezTo>
                    <a:pt x="498" y="17"/>
                    <a:pt x="498" y="17"/>
                    <a:pt x="498" y="17"/>
                  </a:cubicBezTo>
                  <a:cubicBezTo>
                    <a:pt x="497" y="17"/>
                    <a:pt x="497" y="17"/>
                    <a:pt x="497" y="17"/>
                  </a:cubicBezTo>
                  <a:cubicBezTo>
                    <a:pt x="497" y="17"/>
                    <a:pt x="496" y="17"/>
                    <a:pt x="493" y="16"/>
                  </a:cubicBezTo>
                  <a:cubicBezTo>
                    <a:pt x="490" y="16"/>
                    <a:pt x="485" y="15"/>
                    <a:pt x="480" y="14"/>
                  </a:cubicBezTo>
                  <a:cubicBezTo>
                    <a:pt x="468" y="13"/>
                    <a:pt x="451" y="11"/>
                    <a:pt x="429" y="9"/>
                  </a:cubicBezTo>
                  <a:cubicBezTo>
                    <a:pt x="386" y="4"/>
                    <a:pt x="325" y="0"/>
                    <a:pt x="251" y="0"/>
                  </a:cubicBezTo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" name="Freeform 18"/>
            <p:cNvSpPr/>
            <p:nvPr/>
          </p:nvSpPr>
          <p:spPr bwMode="auto">
            <a:xfrm>
              <a:off x="2094248" y="2323256"/>
              <a:ext cx="102766" cy="6839"/>
            </a:xfrm>
            <a:custGeom>
              <a:avLst/>
              <a:gdLst>
                <a:gd name="T0" fmla="*/ 240 w 241"/>
                <a:gd name="T1" fmla="*/ 0 h 16"/>
                <a:gd name="T2" fmla="*/ 0 w 241"/>
                <a:gd name="T3" fmla="*/ 16 h 16"/>
                <a:gd name="T4" fmla="*/ 0 w 241"/>
                <a:gd name="T5" fmla="*/ 16 h 16"/>
                <a:gd name="T6" fmla="*/ 241 w 241"/>
                <a:gd name="T7" fmla="*/ 0 h 16"/>
                <a:gd name="T8" fmla="*/ 240 w 241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1" h="16">
                  <a:moveTo>
                    <a:pt x="240" y="0"/>
                  </a:moveTo>
                  <a:cubicBezTo>
                    <a:pt x="115" y="0"/>
                    <a:pt x="25" y="12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87" y="4"/>
                    <a:pt x="169" y="0"/>
                    <a:pt x="241" y="0"/>
                  </a:cubicBezTo>
                  <a:cubicBezTo>
                    <a:pt x="240" y="0"/>
                    <a:pt x="240" y="0"/>
                    <a:pt x="240" y="0"/>
                  </a:cubicBezTo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" name="Freeform 19"/>
            <p:cNvSpPr/>
            <p:nvPr/>
          </p:nvSpPr>
          <p:spPr bwMode="auto">
            <a:xfrm>
              <a:off x="2091189" y="2323256"/>
              <a:ext cx="211651" cy="8099"/>
            </a:xfrm>
            <a:custGeom>
              <a:avLst/>
              <a:gdLst>
                <a:gd name="T0" fmla="*/ 248 w 496"/>
                <a:gd name="T1" fmla="*/ 0 h 19"/>
                <a:gd name="T2" fmla="*/ 7 w 496"/>
                <a:gd name="T3" fmla="*/ 16 h 19"/>
                <a:gd name="T4" fmla="*/ 7 w 496"/>
                <a:gd name="T5" fmla="*/ 16 h 19"/>
                <a:gd name="T6" fmla="*/ 0 w 496"/>
                <a:gd name="T7" fmla="*/ 17 h 19"/>
                <a:gd name="T8" fmla="*/ 0 w 496"/>
                <a:gd name="T9" fmla="*/ 17 h 19"/>
                <a:gd name="T10" fmla="*/ 0 w 496"/>
                <a:gd name="T11" fmla="*/ 17 h 19"/>
                <a:gd name="T12" fmla="*/ 0 w 496"/>
                <a:gd name="T13" fmla="*/ 18 h 19"/>
                <a:gd name="T14" fmla="*/ 1 w 496"/>
                <a:gd name="T15" fmla="*/ 18 h 19"/>
                <a:gd name="T16" fmla="*/ 0 w 496"/>
                <a:gd name="T17" fmla="*/ 18 h 19"/>
                <a:gd name="T18" fmla="*/ 1 w 496"/>
                <a:gd name="T19" fmla="*/ 19 h 19"/>
                <a:gd name="T20" fmla="*/ 4 w 496"/>
                <a:gd name="T21" fmla="*/ 19 h 19"/>
                <a:gd name="T22" fmla="*/ 4 w 496"/>
                <a:gd name="T23" fmla="*/ 19 h 19"/>
                <a:gd name="T24" fmla="*/ 5 w 496"/>
                <a:gd name="T25" fmla="*/ 18 h 19"/>
                <a:gd name="T26" fmla="*/ 247 w 496"/>
                <a:gd name="T27" fmla="*/ 2 h 19"/>
                <a:gd name="T28" fmla="*/ 248 w 496"/>
                <a:gd name="T29" fmla="*/ 2 h 19"/>
                <a:gd name="T30" fmla="*/ 248 w 496"/>
                <a:gd name="T31" fmla="*/ 2 h 19"/>
                <a:gd name="T32" fmla="*/ 426 w 496"/>
                <a:gd name="T33" fmla="*/ 11 h 19"/>
                <a:gd name="T34" fmla="*/ 477 w 496"/>
                <a:gd name="T35" fmla="*/ 16 h 19"/>
                <a:gd name="T36" fmla="*/ 490 w 496"/>
                <a:gd name="T37" fmla="*/ 18 h 19"/>
                <a:gd name="T38" fmla="*/ 494 w 496"/>
                <a:gd name="T39" fmla="*/ 19 h 19"/>
                <a:gd name="T40" fmla="*/ 495 w 496"/>
                <a:gd name="T41" fmla="*/ 19 h 19"/>
                <a:gd name="T42" fmla="*/ 495 w 496"/>
                <a:gd name="T43" fmla="*/ 19 h 19"/>
                <a:gd name="T44" fmla="*/ 496 w 496"/>
                <a:gd name="T45" fmla="*/ 18 h 19"/>
                <a:gd name="T46" fmla="*/ 495 w 496"/>
                <a:gd name="T47" fmla="*/ 17 h 19"/>
                <a:gd name="T48" fmla="*/ 495 w 496"/>
                <a:gd name="T49" fmla="*/ 17 h 19"/>
                <a:gd name="T50" fmla="*/ 495 w 496"/>
                <a:gd name="T51" fmla="*/ 17 h 19"/>
                <a:gd name="T52" fmla="*/ 248 w 496"/>
                <a:gd name="T5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96" h="19">
                  <a:moveTo>
                    <a:pt x="248" y="0"/>
                  </a:moveTo>
                  <a:cubicBezTo>
                    <a:pt x="176" y="0"/>
                    <a:pt x="94" y="4"/>
                    <a:pt x="7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3" y="17"/>
                    <a:pt x="0" y="17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2" y="19"/>
                    <a:pt x="3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5" y="18"/>
                    <a:pt x="5" y="18"/>
                  </a:cubicBezTo>
                  <a:cubicBezTo>
                    <a:pt x="26" y="15"/>
                    <a:pt x="119" y="2"/>
                    <a:pt x="247" y="2"/>
                  </a:cubicBezTo>
                  <a:cubicBezTo>
                    <a:pt x="247" y="2"/>
                    <a:pt x="247" y="2"/>
                    <a:pt x="248" y="2"/>
                  </a:cubicBezTo>
                  <a:cubicBezTo>
                    <a:pt x="248" y="2"/>
                    <a:pt x="248" y="2"/>
                    <a:pt x="248" y="2"/>
                  </a:cubicBezTo>
                  <a:cubicBezTo>
                    <a:pt x="322" y="2"/>
                    <a:pt x="383" y="6"/>
                    <a:pt x="426" y="11"/>
                  </a:cubicBezTo>
                  <a:cubicBezTo>
                    <a:pt x="448" y="13"/>
                    <a:pt x="465" y="15"/>
                    <a:pt x="477" y="16"/>
                  </a:cubicBezTo>
                  <a:cubicBezTo>
                    <a:pt x="482" y="17"/>
                    <a:pt x="487" y="18"/>
                    <a:pt x="490" y="18"/>
                  </a:cubicBezTo>
                  <a:cubicBezTo>
                    <a:pt x="493" y="19"/>
                    <a:pt x="494" y="19"/>
                    <a:pt x="494" y="19"/>
                  </a:cubicBezTo>
                  <a:cubicBezTo>
                    <a:pt x="495" y="19"/>
                    <a:pt x="495" y="19"/>
                    <a:pt x="495" y="19"/>
                  </a:cubicBezTo>
                  <a:cubicBezTo>
                    <a:pt x="495" y="19"/>
                    <a:pt x="495" y="19"/>
                    <a:pt x="495" y="19"/>
                  </a:cubicBezTo>
                  <a:cubicBezTo>
                    <a:pt x="496" y="18"/>
                    <a:pt x="496" y="18"/>
                    <a:pt x="496" y="18"/>
                  </a:cubicBezTo>
                  <a:cubicBezTo>
                    <a:pt x="495" y="17"/>
                    <a:pt x="495" y="17"/>
                    <a:pt x="495" y="17"/>
                  </a:cubicBezTo>
                  <a:cubicBezTo>
                    <a:pt x="495" y="17"/>
                    <a:pt x="495" y="17"/>
                    <a:pt x="495" y="17"/>
                  </a:cubicBezTo>
                  <a:cubicBezTo>
                    <a:pt x="495" y="17"/>
                    <a:pt x="495" y="17"/>
                    <a:pt x="495" y="17"/>
                  </a:cubicBezTo>
                  <a:cubicBezTo>
                    <a:pt x="405" y="4"/>
                    <a:pt x="321" y="0"/>
                    <a:pt x="248" y="0"/>
                  </a:cubicBezTo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" name="Freeform 20"/>
            <p:cNvSpPr/>
            <p:nvPr/>
          </p:nvSpPr>
          <p:spPr bwMode="auto">
            <a:xfrm>
              <a:off x="2091548" y="2347553"/>
              <a:ext cx="210931" cy="48953"/>
            </a:xfrm>
            <a:custGeom>
              <a:avLst/>
              <a:gdLst>
                <a:gd name="T0" fmla="*/ 0 w 494"/>
                <a:gd name="T1" fmla="*/ 38 h 115"/>
                <a:gd name="T2" fmla="*/ 494 w 494"/>
                <a:gd name="T3" fmla="*/ 38 h 115"/>
                <a:gd name="T4" fmla="*/ 494 w 494"/>
                <a:gd name="T5" fmla="*/ 115 h 115"/>
                <a:gd name="T6" fmla="*/ 0 w 494"/>
                <a:gd name="T7" fmla="*/ 115 h 115"/>
                <a:gd name="T8" fmla="*/ 0 w 494"/>
                <a:gd name="T9" fmla="*/ 38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4" h="115">
                  <a:moveTo>
                    <a:pt x="0" y="38"/>
                  </a:moveTo>
                  <a:cubicBezTo>
                    <a:pt x="0" y="38"/>
                    <a:pt x="224" y="0"/>
                    <a:pt x="494" y="38"/>
                  </a:cubicBezTo>
                  <a:cubicBezTo>
                    <a:pt x="494" y="38"/>
                    <a:pt x="449" y="76"/>
                    <a:pt x="494" y="115"/>
                  </a:cubicBezTo>
                  <a:cubicBezTo>
                    <a:pt x="494" y="115"/>
                    <a:pt x="269" y="76"/>
                    <a:pt x="0" y="115"/>
                  </a:cubicBezTo>
                  <a:cubicBezTo>
                    <a:pt x="0" y="115"/>
                    <a:pt x="89" y="76"/>
                    <a:pt x="0" y="38"/>
                  </a:cubicBezTo>
                  <a:close/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" name="Freeform 21"/>
            <p:cNvSpPr/>
            <p:nvPr/>
          </p:nvSpPr>
          <p:spPr bwMode="auto">
            <a:xfrm>
              <a:off x="2089929" y="2356012"/>
              <a:ext cx="213810" cy="40854"/>
            </a:xfrm>
            <a:custGeom>
              <a:avLst/>
              <a:gdLst>
                <a:gd name="T0" fmla="*/ 4 w 501"/>
                <a:gd name="T1" fmla="*/ 18 h 96"/>
                <a:gd name="T2" fmla="*/ 4 w 501"/>
                <a:gd name="T3" fmla="*/ 19 h 96"/>
                <a:gd name="T4" fmla="*/ 8 w 501"/>
                <a:gd name="T5" fmla="*/ 18 h 96"/>
                <a:gd name="T6" fmla="*/ 250 w 501"/>
                <a:gd name="T7" fmla="*/ 2 h 96"/>
                <a:gd name="T8" fmla="*/ 497 w 501"/>
                <a:gd name="T9" fmla="*/ 19 h 96"/>
                <a:gd name="T10" fmla="*/ 498 w 501"/>
                <a:gd name="T11" fmla="*/ 18 h 96"/>
                <a:gd name="T12" fmla="*/ 497 w 501"/>
                <a:gd name="T13" fmla="*/ 17 h 96"/>
                <a:gd name="T14" fmla="*/ 477 w 501"/>
                <a:gd name="T15" fmla="*/ 58 h 96"/>
                <a:gd name="T16" fmla="*/ 497 w 501"/>
                <a:gd name="T17" fmla="*/ 96 h 96"/>
                <a:gd name="T18" fmla="*/ 498 w 501"/>
                <a:gd name="T19" fmla="*/ 95 h 96"/>
                <a:gd name="T20" fmla="*/ 498 w 501"/>
                <a:gd name="T21" fmla="*/ 94 h 96"/>
                <a:gd name="T22" fmla="*/ 251 w 501"/>
                <a:gd name="T23" fmla="*/ 77 h 96"/>
                <a:gd name="T24" fmla="*/ 3 w 501"/>
                <a:gd name="T25" fmla="*/ 94 h 96"/>
                <a:gd name="T26" fmla="*/ 4 w 501"/>
                <a:gd name="T27" fmla="*/ 95 h 96"/>
                <a:gd name="T28" fmla="*/ 4 w 501"/>
                <a:gd name="T29" fmla="*/ 96 h 96"/>
                <a:gd name="T30" fmla="*/ 24 w 501"/>
                <a:gd name="T31" fmla="*/ 84 h 96"/>
                <a:gd name="T32" fmla="*/ 38 w 501"/>
                <a:gd name="T33" fmla="*/ 71 h 96"/>
                <a:gd name="T34" fmla="*/ 44 w 501"/>
                <a:gd name="T35" fmla="*/ 55 h 96"/>
                <a:gd name="T36" fmla="*/ 35 w 501"/>
                <a:gd name="T37" fmla="*/ 36 h 96"/>
                <a:gd name="T38" fmla="*/ 4 w 501"/>
                <a:gd name="T39" fmla="*/ 17 h 96"/>
                <a:gd name="T40" fmla="*/ 4 w 501"/>
                <a:gd name="T41" fmla="*/ 18 h 96"/>
                <a:gd name="T42" fmla="*/ 4 w 501"/>
                <a:gd name="T43" fmla="*/ 19 h 96"/>
                <a:gd name="T44" fmla="*/ 4 w 501"/>
                <a:gd name="T45" fmla="*/ 18 h 96"/>
                <a:gd name="T46" fmla="*/ 3 w 501"/>
                <a:gd name="T47" fmla="*/ 19 h 96"/>
                <a:gd name="T48" fmla="*/ 34 w 501"/>
                <a:gd name="T49" fmla="*/ 38 h 96"/>
                <a:gd name="T50" fmla="*/ 42 w 501"/>
                <a:gd name="T51" fmla="*/ 55 h 96"/>
                <a:gd name="T52" fmla="*/ 36 w 501"/>
                <a:gd name="T53" fmla="*/ 70 h 96"/>
                <a:gd name="T54" fmla="*/ 16 w 501"/>
                <a:gd name="T55" fmla="*/ 87 h 96"/>
                <a:gd name="T56" fmla="*/ 7 w 501"/>
                <a:gd name="T57" fmla="*/ 92 h 96"/>
                <a:gd name="T58" fmla="*/ 3 w 501"/>
                <a:gd name="T59" fmla="*/ 94 h 96"/>
                <a:gd name="T60" fmla="*/ 4 w 501"/>
                <a:gd name="T61" fmla="*/ 96 h 96"/>
                <a:gd name="T62" fmla="*/ 251 w 501"/>
                <a:gd name="T63" fmla="*/ 79 h 96"/>
                <a:gd name="T64" fmla="*/ 429 w 501"/>
                <a:gd name="T65" fmla="*/ 87 h 96"/>
                <a:gd name="T66" fmla="*/ 480 w 501"/>
                <a:gd name="T67" fmla="*/ 93 h 96"/>
                <a:gd name="T68" fmla="*/ 493 w 501"/>
                <a:gd name="T69" fmla="*/ 95 h 96"/>
                <a:gd name="T70" fmla="*/ 497 w 501"/>
                <a:gd name="T71" fmla="*/ 96 h 96"/>
                <a:gd name="T72" fmla="*/ 501 w 501"/>
                <a:gd name="T73" fmla="*/ 96 h 96"/>
                <a:gd name="T74" fmla="*/ 498 w 501"/>
                <a:gd name="T75" fmla="*/ 94 h 96"/>
                <a:gd name="T76" fmla="*/ 479 w 501"/>
                <a:gd name="T77" fmla="*/ 58 h 96"/>
                <a:gd name="T78" fmla="*/ 488 w 501"/>
                <a:gd name="T79" fmla="*/ 30 h 96"/>
                <a:gd name="T80" fmla="*/ 495 w 501"/>
                <a:gd name="T81" fmla="*/ 22 h 96"/>
                <a:gd name="T82" fmla="*/ 497 w 501"/>
                <a:gd name="T83" fmla="*/ 20 h 96"/>
                <a:gd name="T84" fmla="*/ 498 w 501"/>
                <a:gd name="T85" fmla="*/ 19 h 96"/>
                <a:gd name="T86" fmla="*/ 500 w 501"/>
                <a:gd name="T87" fmla="*/ 17 h 96"/>
                <a:gd name="T88" fmla="*/ 498 w 501"/>
                <a:gd name="T89" fmla="*/ 17 h 96"/>
                <a:gd name="T90" fmla="*/ 250 w 501"/>
                <a:gd name="T91" fmla="*/ 0 h 96"/>
                <a:gd name="T92" fmla="*/ 3 w 501"/>
                <a:gd name="T93" fmla="*/ 17 h 96"/>
                <a:gd name="T94" fmla="*/ 0 w 501"/>
                <a:gd name="T95" fmla="*/ 18 h 96"/>
                <a:gd name="T96" fmla="*/ 3 w 501"/>
                <a:gd name="T97" fmla="*/ 19 h 96"/>
                <a:gd name="T98" fmla="*/ 4 w 501"/>
                <a:gd name="T99" fmla="*/ 18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01" h="96">
                  <a:moveTo>
                    <a:pt x="4" y="18"/>
                  </a:move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5" y="19"/>
                    <a:pt x="8" y="18"/>
                  </a:cubicBezTo>
                  <a:cubicBezTo>
                    <a:pt x="29" y="15"/>
                    <a:pt x="122" y="2"/>
                    <a:pt x="250" y="2"/>
                  </a:cubicBezTo>
                  <a:cubicBezTo>
                    <a:pt x="323" y="2"/>
                    <a:pt x="408" y="6"/>
                    <a:pt x="497" y="19"/>
                  </a:cubicBezTo>
                  <a:cubicBezTo>
                    <a:pt x="498" y="18"/>
                    <a:pt x="498" y="18"/>
                    <a:pt x="498" y="18"/>
                  </a:cubicBezTo>
                  <a:cubicBezTo>
                    <a:pt x="497" y="17"/>
                    <a:pt x="497" y="17"/>
                    <a:pt x="497" y="17"/>
                  </a:cubicBezTo>
                  <a:cubicBezTo>
                    <a:pt x="497" y="17"/>
                    <a:pt x="477" y="34"/>
                    <a:pt x="477" y="58"/>
                  </a:cubicBezTo>
                  <a:cubicBezTo>
                    <a:pt x="477" y="70"/>
                    <a:pt x="482" y="83"/>
                    <a:pt x="497" y="96"/>
                  </a:cubicBezTo>
                  <a:cubicBezTo>
                    <a:pt x="498" y="95"/>
                    <a:pt x="498" y="95"/>
                    <a:pt x="498" y="95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98" y="94"/>
                    <a:pt x="398" y="77"/>
                    <a:pt x="251" y="77"/>
                  </a:cubicBezTo>
                  <a:cubicBezTo>
                    <a:pt x="178" y="77"/>
                    <a:pt x="93" y="81"/>
                    <a:pt x="3" y="94"/>
                  </a:cubicBezTo>
                  <a:cubicBezTo>
                    <a:pt x="4" y="95"/>
                    <a:pt x="4" y="95"/>
                    <a:pt x="4" y="95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4" y="96"/>
                    <a:pt x="14" y="92"/>
                    <a:pt x="24" y="84"/>
                  </a:cubicBezTo>
                  <a:cubicBezTo>
                    <a:pt x="29" y="81"/>
                    <a:pt x="34" y="76"/>
                    <a:pt x="38" y="71"/>
                  </a:cubicBezTo>
                  <a:cubicBezTo>
                    <a:pt x="42" y="67"/>
                    <a:pt x="44" y="61"/>
                    <a:pt x="44" y="55"/>
                  </a:cubicBezTo>
                  <a:cubicBezTo>
                    <a:pt x="44" y="49"/>
                    <a:pt x="42" y="43"/>
                    <a:pt x="35" y="36"/>
                  </a:cubicBezTo>
                  <a:cubicBezTo>
                    <a:pt x="29" y="30"/>
                    <a:pt x="19" y="24"/>
                    <a:pt x="4" y="17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18" y="25"/>
                    <a:pt x="28" y="32"/>
                    <a:pt x="34" y="38"/>
                  </a:cubicBezTo>
                  <a:cubicBezTo>
                    <a:pt x="40" y="44"/>
                    <a:pt x="42" y="50"/>
                    <a:pt x="42" y="55"/>
                  </a:cubicBezTo>
                  <a:cubicBezTo>
                    <a:pt x="42" y="60"/>
                    <a:pt x="40" y="66"/>
                    <a:pt x="36" y="70"/>
                  </a:cubicBezTo>
                  <a:cubicBezTo>
                    <a:pt x="31" y="77"/>
                    <a:pt x="23" y="83"/>
                    <a:pt x="16" y="87"/>
                  </a:cubicBezTo>
                  <a:cubicBezTo>
                    <a:pt x="12" y="90"/>
                    <a:pt x="9" y="91"/>
                    <a:pt x="7" y="92"/>
                  </a:cubicBezTo>
                  <a:cubicBezTo>
                    <a:pt x="4" y="93"/>
                    <a:pt x="3" y="94"/>
                    <a:pt x="3" y="94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93" y="83"/>
                    <a:pt x="178" y="79"/>
                    <a:pt x="251" y="79"/>
                  </a:cubicBezTo>
                  <a:cubicBezTo>
                    <a:pt x="325" y="79"/>
                    <a:pt x="386" y="83"/>
                    <a:pt x="429" y="87"/>
                  </a:cubicBezTo>
                  <a:cubicBezTo>
                    <a:pt x="451" y="89"/>
                    <a:pt x="468" y="92"/>
                    <a:pt x="480" y="93"/>
                  </a:cubicBezTo>
                  <a:cubicBezTo>
                    <a:pt x="485" y="94"/>
                    <a:pt x="490" y="95"/>
                    <a:pt x="493" y="95"/>
                  </a:cubicBezTo>
                  <a:cubicBezTo>
                    <a:pt x="496" y="96"/>
                    <a:pt x="497" y="96"/>
                    <a:pt x="497" y="96"/>
                  </a:cubicBezTo>
                  <a:cubicBezTo>
                    <a:pt x="501" y="96"/>
                    <a:pt x="501" y="96"/>
                    <a:pt x="501" y="96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83" y="81"/>
                    <a:pt x="479" y="69"/>
                    <a:pt x="479" y="58"/>
                  </a:cubicBezTo>
                  <a:cubicBezTo>
                    <a:pt x="479" y="47"/>
                    <a:pt x="484" y="37"/>
                    <a:pt x="488" y="30"/>
                  </a:cubicBezTo>
                  <a:cubicBezTo>
                    <a:pt x="491" y="26"/>
                    <a:pt x="493" y="24"/>
                    <a:pt x="495" y="22"/>
                  </a:cubicBezTo>
                  <a:cubicBezTo>
                    <a:pt x="496" y="21"/>
                    <a:pt x="497" y="20"/>
                    <a:pt x="497" y="20"/>
                  </a:cubicBezTo>
                  <a:cubicBezTo>
                    <a:pt x="498" y="19"/>
                    <a:pt x="498" y="19"/>
                    <a:pt x="498" y="19"/>
                  </a:cubicBezTo>
                  <a:cubicBezTo>
                    <a:pt x="500" y="17"/>
                    <a:pt x="500" y="17"/>
                    <a:pt x="500" y="17"/>
                  </a:cubicBezTo>
                  <a:cubicBezTo>
                    <a:pt x="498" y="17"/>
                    <a:pt x="498" y="17"/>
                    <a:pt x="498" y="17"/>
                  </a:cubicBezTo>
                  <a:cubicBezTo>
                    <a:pt x="408" y="4"/>
                    <a:pt x="323" y="0"/>
                    <a:pt x="250" y="0"/>
                  </a:cubicBezTo>
                  <a:cubicBezTo>
                    <a:pt x="103" y="0"/>
                    <a:pt x="3" y="17"/>
                    <a:pt x="3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3" y="19"/>
                    <a:pt x="3" y="19"/>
                    <a:pt x="3" y="19"/>
                  </a:cubicBezTo>
                  <a:lnTo>
                    <a:pt x="4" y="18"/>
                  </a:lnTo>
                  <a:close/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" name="Freeform 22"/>
            <p:cNvSpPr/>
            <p:nvPr/>
          </p:nvSpPr>
          <p:spPr bwMode="auto">
            <a:xfrm>
              <a:off x="2091548" y="2379949"/>
              <a:ext cx="210931" cy="49313"/>
            </a:xfrm>
            <a:custGeom>
              <a:avLst/>
              <a:gdLst>
                <a:gd name="T0" fmla="*/ 0 w 494"/>
                <a:gd name="T1" fmla="*/ 39 h 116"/>
                <a:gd name="T2" fmla="*/ 494 w 494"/>
                <a:gd name="T3" fmla="*/ 39 h 116"/>
                <a:gd name="T4" fmla="*/ 494 w 494"/>
                <a:gd name="T5" fmla="*/ 116 h 116"/>
                <a:gd name="T6" fmla="*/ 0 w 494"/>
                <a:gd name="T7" fmla="*/ 116 h 116"/>
                <a:gd name="T8" fmla="*/ 0 w 494"/>
                <a:gd name="T9" fmla="*/ 39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4" h="116">
                  <a:moveTo>
                    <a:pt x="0" y="39"/>
                  </a:moveTo>
                  <a:cubicBezTo>
                    <a:pt x="0" y="39"/>
                    <a:pt x="224" y="0"/>
                    <a:pt x="494" y="39"/>
                  </a:cubicBezTo>
                  <a:cubicBezTo>
                    <a:pt x="494" y="39"/>
                    <a:pt x="449" y="77"/>
                    <a:pt x="494" y="116"/>
                  </a:cubicBezTo>
                  <a:cubicBezTo>
                    <a:pt x="494" y="116"/>
                    <a:pt x="269" y="77"/>
                    <a:pt x="0" y="116"/>
                  </a:cubicBezTo>
                  <a:cubicBezTo>
                    <a:pt x="0" y="116"/>
                    <a:pt x="89" y="77"/>
                    <a:pt x="0" y="39"/>
                  </a:cubicBezTo>
                  <a:close/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" name="Freeform 23"/>
            <p:cNvSpPr/>
            <p:nvPr/>
          </p:nvSpPr>
          <p:spPr bwMode="auto">
            <a:xfrm>
              <a:off x="2089929" y="2388767"/>
              <a:ext cx="213810" cy="40854"/>
            </a:xfrm>
            <a:custGeom>
              <a:avLst/>
              <a:gdLst>
                <a:gd name="T0" fmla="*/ 4 w 501"/>
                <a:gd name="T1" fmla="*/ 18 h 96"/>
                <a:gd name="T2" fmla="*/ 4 w 501"/>
                <a:gd name="T3" fmla="*/ 19 h 96"/>
                <a:gd name="T4" fmla="*/ 8 w 501"/>
                <a:gd name="T5" fmla="*/ 18 h 96"/>
                <a:gd name="T6" fmla="*/ 250 w 501"/>
                <a:gd name="T7" fmla="*/ 2 h 96"/>
                <a:gd name="T8" fmla="*/ 497 w 501"/>
                <a:gd name="T9" fmla="*/ 19 h 96"/>
                <a:gd name="T10" fmla="*/ 498 w 501"/>
                <a:gd name="T11" fmla="*/ 18 h 96"/>
                <a:gd name="T12" fmla="*/ 497 w 501"/>
                <a:gd name="T13" fmla="*/ 17 h 96"/>
                <a:gd name="T14" fmla="*/ 477 w 501"/>
                <a:gd name="T15" fmla="*/ 58 h 96"/>
                <a:gd name="T16" fmla="*/ 497 w 501"/>
                <a:gd name="T17" fmla="*/ 96 h 96"/>
                <a:gd name="T18" fmla="*/ 498 w 501"/>
                <a:gd name="T19" fmla="*/ 95 h 96"/>
                <a:gd name="T20" fmla="*/ 498 w 501"/>
                <a:gd name="T21" fmla="*/ 94 h 96"/>
                <a:gd name="T22" fmla="*/ 251 w 501"/>
                <a:gd name="T23" fmla="*/ 77 h 96"/>
                <a:gd name="T24" fmla="*/ 3 w 501"/>
                <a:gd name="T25" fmla="*/ 94 h 96"/>
                <a:gd name="T26" fmla="*/ 4 w 501"/>
                <a:gd name="T27" fmla="*/ 95 h 96"/>
                <a:gd name="T28" fmla="*/ 4 w 501"/>
                <a:gd name="T29" fmla="*/ 96 h 96"/>
                <a:gd name="T30" fmla="*/ 24 w 501"/>
                <a:gd name="T31" fmla="*/ 84 h 96"/>
                <a:gd name="T32" fmla="*/ 38 w 501"/>
                <a:gd name="T33" fmla="*/ 71 h 96"/>
                <a:gd name="T34" fmla="*/ 44 w 501"/>
                <a:gd name="T35" fmla="*/ 55 h 96"/>
                <a:gd name="T36" fmla="*/ 35 w 501"/>
                <a:gd name="T37" fmla="*/ 36 h 96"/>
                <a:gd name="T38" fmla="*/ 4 w 501"/>
                <a:gd name="T39" fmla="*/ 17 h 96"/>
                <a:gd name="T40" fmla="*/ 4 w 501"/>
                <a:gd name="T41" fmla="*/ 18 h 96"/>
                <a:gd name="T42" fmla="*/ 4 w 501"/>
                <a:gd name="T43" fmla="*/ 19 h 96"/>
                <a:gd name="T44" fmla="*/ 4 w 501"/>
                <a:gd name="T45" fmla="*/ 18 h 96"/>
                <a:gd name="T46" fmla="*/ 3 w 501"/>
                <a:gd name="T47" fmla="*/ 19 h 96"/>
                <a:gd name="T48" fmla="*/ 34 w 501"/>
                <a:gd name="T49" fmla="*/ 38 h 96"/>
                <a:gd name="T50" fmla="*/ 42 w 501"/>
                <a:gd name="T51" fmla="*/ 55 h 96"/>
                <a:gd name="T52" fmla="*/ 36 w 501"/>
                <a:gd name="T53" fmla="*/ 70 h 96"/>
                <a:gd name="T54" fmla="*/ 16 w 501"/>
                <a:gd name="T55" fmla="*/ 87 h 96"/>
                <a:gd name="T56" fmla="*/ 7 w 501"/>
                <a:gd name="T57" fmla="*/ 92 h 96"/>
                <a:gd name="T58" fmla="*/ 3 w 501"/>
                <a:gd name="T59" fmla="*/ 94 h 96"/>
                <a:gd name="T60" fmla="*/ 4 w 501"/>
                <a:gd name="T61" fmla="*/ 96 h 96"/>
                <a:gd name="T62" fmla="*/ 251 w 501"/>
                <a:gd name="T63" fmla="*/ 79 h 96"/>
                <a:gd name="T64" fmla="*/ 429 w 501"/>
                <a:gd name="T65" fmla="*/ 87 h 96"/>
                <a:gd name="T66" fmla="*/ 480 w 501"/>
                <a:gd name="T67" fmla="*/ 93 h 96"/>
                <a:gd name="T68" fmla="*/ 493 w 501"/>
                <a:gd name="T69" fmla="*/ 95 h 96"/>
                <a:gd name="T70" fmla="*/ 497 w 501"/>
                <a:gd name="T71" fmla="*/ 96 h 96"/>
                <a:gd name="T72" fmla="*/ 501 w 501"/>
                <a:gd name="T73" fmla="*/ 96 h 96"/>
                <a:gd name="T74" fmla="*/ 498 w 501"/>
                <a:gd name="T75" fmla="*/ 94 h 96"/>
                <a:gd name="T76" fmla="*/ 479 w 501"/>
                <a:gd name="T77" fmla="*/ 58 h 96"/>
                <a:gd name="T78" fmla="*/ 488 w 501"/>
                <a:gd name="T79" fmla="*/ 30 h 96"/>
                <a:gd name="T80" fmla="*/ 495 w 501"/>
                <a:gd name="T81" fmla="*/ 22 h 96"/>
                <a:gd name="T82" fmla="*/ 497 w 501"/>
                <a:gd name="T83" fmla="*/ 19 h 96"/>
                <a:gd name="T84" fmla="*/ 498 w 501"/>
                <a:gd name="T85" fmla="*/ 19 h 96"/>
                <a:gd name="T86" fmla="*/ 500 w 501"/>
                <a:gd name="T87" fmla="*/ 17 h 96"/>
                <a:gd name="T88" fmla="*/ 498 w 501"/>
                <a:gd name="T89" fmla="*/ 17 h 96"/>
                <a:gd name="T90" fmla="*/ 250 w 501"/>
                <a:gd name="T91" fmla="*/ 0 h 96"/>
                <a:gd name="T92" fmla="*/ 3 w 501"/>
                <a:gd name="T93" fmla="*/ 17 h 96"/>
                <a:gd name="T94" fmla="*/ 0 w 501"/>
                <a:gd name="T95" fmla="*/ 17 h 96"/>
                <a:gd name="T96" fmla="*/ 3 w 501"/>
                <a:gd name="T97" fmla="*/ 19 h 96"/>
                <a:gd name="T98" fmla="*/ 4 w 501"/>
                <a:gd name="T99" fmla="*/ 18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01" h="96">
                  <a:moveTo>
                    <a:pt x="4" y="18"/>
                  </a:move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5" y="19"/>
                    <a:pt x="8" y="18"/>
                  </a:cubicBezTo>
                  <a:cubicBezTo>
                    <a:pt x="29" y="15"/>
                    <a:pt x="122" y="2"/>
                    <a:pt x="250" y="2"/>
                  </a:cubicBezTo>
                  <a:cubicBezTo>
                    <a:pt x="323" y="2"/>
                    <a:pt x="408" y="6"/>
                    <a:pt x="497" y="19"/>
                  </a:cubicBezTo>
                  <a:cubicBezTo>
                    <a:pt x="498" y="18"/>
                    <a:pt x="498" y="18"/>
                    <a:pt x="498" y="18"/>
                  </a:cubicBezTo>
                  <a:cubicBezTo>
                    <a:pt x="497" y="17"/>
                    <a:pt x="497" y="17"/>
                    <a:pt x="497" y="17"/>
                  </a:cubicBezTo>
                  <a:cubicBezTo>
                    <a:pt x="497" y="17"/>
                    <a:pt x="477" y="34"/>
                    <a:pt x="477" y="58"/>
                  </a:cubicBezTo>
                  <a:cubicBezTo>
                    <a:pt x="477" y="69"/>
                    <a:pt x="482" y="83"/>
                    <a:pt x="497" y="96"/>
                  </a:cubicBezTo>
                  <a:cubicBezTo>
                    <a:pt x="498" y="95"/>
                    <a:pt x="498" y="95"/>
                    <a:pt x="498" y="95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98" y="94"/>
                    <a:pt x="398" y="77"/>
                    <a:pt x="251" y="77"/>
                  </a:cubicBezTo>
                  <a:cubicBezTo>
                    <a:pt x="178" y="77"/>
                    <a:pt x="93" y="81"/>
                    <a:pt x="3" y="94"/>
                  </a:cubicBezTo>
                  <a:cubicBezTo>
                    <a:pt x="4" y="95"/>
                    <a:pt x="4" y="95"/>
                    <a:pt x="4" y="95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4" y="96"/>
                    <a:pt x="14" y="91"/>
                    <a:pt x="24" y="84"/>
                  </a:cubicBezTo>
                  <a:cubicBezTo>
                    <a:pt x="29" y="81"/>
                    <a:pt x="34" y="76"/>
                    <a:pt x="38" y="71"/>
                  </a:cubicBezTo>
                  <a:cubicBezTo>
                    <a:pt x="42" y="66"/>
                    <a:pt x="44" y="61"/>
                    <a:pt x="44" y="55"/>
                  </a:cubicBezTo>
                  <a:cubicBezTo>
                    <a:pt x="44" y="49"/>
                    <a:pt x="42" y="43"/>
                    <a:pt x="35" y="36"/>
                  </a:cubicBezTo>
                  <a:cubicBezTo>
                    <a:pt x="29" y="30"/>
                    <a:pt x="19" y="23"/>
                    <a:pt x="4" y="17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18" y="25"/>
                    <a:pt x="28" y="32"/>
                    <a:pt x="34" y="38"/>
                  </a:cubicBezTo>
                  <a:cubicBezTo>
                    <a:pt x="40" y="44"/>
                    <a:pt x="42" y="50"/>
                    <a:pt x="42" y="55"/>
                  </a:cubicBezTo>
                  <a:cubicBezTo>
                    <a:pt x="42" y="60"/>
                    <a:pt x="40" y="65"/>
                    <a:pt x="36" y="70"/>
                  </a:cubicBezTo>
                  <a:cubicBezTo>
                    <a:pt x="31" y="77"/>
                    <a:pt x="23" y="83"/>
                    <a:pt x="16" y="87"/>
                  </a:cubicBezTo>
                  <a:cubicBezTo>
                    <a:pt x="12" y="89"/>
                    <a:pt x="9" y="91"/>
                    <a:pt x="7" y="92"/>
                  </a:cubicBezTo>
                  <a:cubicBezTo>
                    <a:pt x="4" y="93"/>
                    <a:pt x="3" y="94"/>
                    <a:pt x="3" y="94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93" y="83"/>
                    <a:pt x="178" y="79"/>
                    <a:pt x="251" y="79"/>
                  </a:cubicBezTo>
                  <a:cubicBezTo>
                    <a:pt x="325" y="79"/>
                    <a:pt x="386" y="83"/>
                    <a:pt x="429" y="87"/>
                  </a:cubicBezTo>
                  <a:cubicBezTo>
                    <a:pt x="451" y="89"/>
                    <a:pt x="468" y="91"/>
                    <a:pt x="480" y="93"/>
                  </a:cubicBezTo>
                  <a:cubicBezTo>
                    <a:pt x="485" y="94"/>
                    <a:pt x="490" y="95"/>
                    <a:pt x="493" y="95"/>
                  </a:cubicBezTo>
                  <a:cubicBezTo>
                    <a:pt x="496" y="95"/>
                    <a:pt x="497" y="96"/>
                    <a:pt x="497" y="96"/>
                  </a:cubicBezTo>
                  <a:cubicBezTo>
                    <a:pt x="501" y="96"/>
                    <a:pt x="501" y="96"/>
                    <a:pt x="501" y="96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83" y="81"/>
                    <a:pt x="479" y="69"/>
                    <a:pt x="479" y="58"/>
                  </a:cubicBezTo>
                  <a:cubicBezTo>
                    <a:pt x="479" y="47"/>
                    <a:pt x="484" y="37"/>
                    <a:pt x="488" y="30"/>
                  </a:cubicBezTo>
                  <a:cubicBezTo>
                    <a:pt x="491" y="26"/>
                    <a:pt x="493" y="24"/>
                    <a:pt x="495" y="22"/>
                  </a:cubicBezTo>
                  <a:cubicBezTo>
                    <a:pt x="496" y="21"/>
                    <a:pt x="497" y="20"/>
                    <a:pt x="497" y="19"/>
                  </a:cubicBezTo>
                  <a:cubicBezTo>
                    <a:pt x="498" y="19"/>
                    <a:pt x="498" y="19"/>
                    <a:pt x="498" y="19"/>
                  </a:cubicBezTo>
                  <a:cubicBezTo>
                    <a:pt x="500" y="17"/>
                    <a:pt x="500" y="17"/>
                    <a:pt x="500" y="17"/>
                  </a:cubicBezTo>
                  <a:cubicBezTo>
                    <a:pt x="498" y="17"/>
                    <a:pt x="498" y="17"/>
                    <a:pt x="498" y="17"/>
                  </a:cubicBezTo>
                  <a:cubicBezTo>
                    <a:pt x="408" y="4"/>
                    <a:pt x="323" y="0"/>
                    <a:pt x="250" y="0"/>
                  </a:cubicBezTo>
                  <a:cubicBezTo>
                    <a:pt x="103" y="0"/>
                    <a:pt x="3" y="17"/>
                    <a:pt x="3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3" y="19"/>
                    <a:pt x="3" y="19"/>
                    <a:pt x="3" y="19"/>
                  </a:cubicBezTo>
                  <a:lnTo>
                    <a:pt x="4" y="18"/>
                  </a:lnTo>
                  <a:close/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" name="Freeform 24"/>
            <p:cNvSpPr/>
            <p:nvPr/>
          </p:nvSpPr>
          <p:spPr bwMode="auto">
            <a:xfrm>
              <a:off x="2091548" y="2412704"/>
              <a:ext cx="210931" cy="49313"/>
            </a:xfrm>
            <a:custGeom>
              <a:avLst/>
              <a:gdLst>
                <a:gd name="T0" fmla="*/ 0 w 494"/>
                <a:gd name="T1" fmla="*/ 39 h 116"/>
                <a:gd name="T2" fmla="*/ 494 w 494"/>
                <a:gd name="T3" fmla="*/ 39 h 116"/>
                <a:gd name="T4" fmla="*/ 494 w 494"/>
                <a:gd name="T5" fmla="*/ 116 h 116"/>
                <a:gd name="T6" fmla="*/ 0 w 494"/>
                <a:gd name="T7" fmla="*/ 116 h 116"/>
                <a:gd name="T8" fmla="*/ 0 w 494"/>
                <a:gd name="T9" fmla="*/ 39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4" h="116">
                  <a:moveTo>
                    <a:pt x="0" y="39"/>
                  </a:moveTo>
                  <a:cubicBezTo>
                    <a:pt x="0" y="39"/>
                    <a:pt x="224" y="0"/>
                    <a:pt x="494" y="39"/>
                  </a:cubicBezTo>
                  <a:cubicBezTo>
                    <a:pt x="494" y="39"/>
                    <a:pt x="449" y="77"/>
                    <a:pt x="494" y="116"/>
                  </a:cubicBezTo>
                  <a:cubicBezTo>
                    <a:pt x="494" y="116"/>
                    <a:pt x="269" y="77"/>
                    <a:pt x="0" y="116"/>
                  </a:cubicBezTo>
                  <a:cubicBezTo>
                    <a:pt x="0" y="116"/>
                    <a:pt x="89" y="77"/>
                    <a:pt x="0" y="39"/>
                  </a:cubicBezTo>
                  <a:close/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" name="Freeform 25"/>
            <p:cNvSpPr/>
            <p:nvPr/>
          </p:nvSpPr>
          <p:spPr bwMode="auto">
            <a:xfrm>
              <a:off x="2089929" y="2421523"/>
              <a:ext cx="213810" cy="41034"/>
            </a:xfrm>
            <a:custGeom>
              <a:avLst/>
              <a:gdLst>
                <a:gd name="T0" fmla="*/ 4 w 501"/>
                <a:gd name="T1" fmla="*/ 18 h 96"/>
                <a:gd name="T2" fmla="*/ 4 w 501"/>
                <a:gd name="T3" fmla="*/ 19 h 96"/>
                <a:gd name="T4" fmla="*/ 8 w 501"/>
                <a:gd name="T5" fmla="*/ 18 h 96"/>
                <a:gd name="T6" fmla="*/ 250 w 501"/>
                <a:gd name="T7" fmla="*/ 2 h 96"/>
                <a:gd name="T8" fmla="*/ 497 w 501"/>
                <a:gd name="T9" fmla="*/ 19 h 96"/>
                <a:gd name="T10" fmla="*/ 498 w 501"/>
                <a:gd name="T11" fmla="*/ 18 h 96"/>
                <a:gd name="T12" fmla="*/ 497 w 501"/>
                <a:gd name="T13" fmla="*/ 17 h 96"/>
                <a:gd name="T14" fmla="*/ 477 w 501"/>
                <a:gd name="T15" fmla="*/ 58 h 96"/>
                <a:gd name="T16" fmla="*/ 497 w 501"/>
                <a:gd name="T17" fmla="*/ 95 h 96"/>
                <a:gd name="T18" fmla="*/ 498 w 501"/>
                <a:gd name="T19" fmla="*/ 95 h 96"/>
                <a:gd name="T20" fmla="*/ 498 w 501"/>
                <a:gd name="T21" fmla="*/ 94 h 96"/>
                <a:gd name="T22" fmla="*/ 251 w 501"/>
                <a:gd name="T23" fmla="*/ 77 h 96"/>
                <a:gd name="T24" fmla="*/ 3 w 501"/>
                <a:gd name="T25" fmla="*/ 94 h 96"/>
                <a:gd name="T26" fmla="*/ 4 w 501"/>
                <a:gd name="T27" fmla="*/ 95 h 96"/>
                <a:gd name="T28" fmla="*/ 4 w 501"/>
                <a:gd name="T29" fmla="*/ 96 h 96"/>
                <a:gd name="T30" fmla="*/ 24 w 501"/>
                <a:gd name="T31" fmla="*/ 84 h 96"/>
                <a:gd name="T32" fmla="*/ 38 w 501"/>
                <a:gd name="T33" fmla="*/ 71 h 96"/>
                <a:gd name="T34" fmla="*/ 44 w 501"/>
                <a:gd name="T35" fmla="*/ 55 h 96"/>
                <a:gd name="T36" fmla="*/ 35 w 501"/>
                <a:gd name="T37" fmla="*/ 36 h 96"/>
                <a:gd name="T38" fmla="*/ 4 w 501"/>
                <a:gd name="T39" fmla="*/ 17 h 96"/>
                <a:gd name="T40" fmla="*/ 4 w 501"/>
                <a:gd name="T41" fmla="*/ 18 h 96"/>
                <a:gd name="T42" fmla="*/ 4 w 501"/>
                <a:gd name="T43" fmla="*/ 19 h 96"/>
                <a:gd name="T44" fmla="*/ 4 w 501"/>
                <a:gd name="T45" fmla="*/ 18 h 96"/>
                <a:gd name="T46" fmla="*/ 3 w 501"/>
                <a:gd name="T47" fmla="*/ 19 h 96"/>
                <a:gd name="T48" fmla="*/ 34 w 501"/>
                <a:gd name="T49" fmla="*/ 38 h 96"/>
                <a:gd name="T50" fmla="*/ 42 w 501"/>
                <a:gd name="T51" fmla="*/ 55 h 96"/>
                <a:gd name="T52" fmla="*/ 36 w 501"/>
                <a:gd name="T53" fmla="*/ 70 h 96"/>
                <a:gd name="T54" fmla="*/ 16 w 501"/>
                <a:gd name="T55" fmla="*/ 87 h 96"/>
                <a:gd name="T56" fmla="*/ 7 w 501"/>
                <a:gd name="T57" fmla="*/ 92 h 96"/>
                <a:gd name="T58" fmla="*/ 3 w 501"/>
                <a:gd name="T59" fmla="*/ 94 h 96"/>
                <a:gd name="T60" fmla="*/ 4 w 501"/>
                <a:gd name="T61" fmla="*/ 96 h 96"/>
                <a:gd name="T62" fmla="*/ 251 w 501"/>
                <a:gd name="T63" fmla="*/ 79 h 96"/>
                <a:gd name="T64" fmla="*/ 429 w 501"/>
                <a:gd name="T65" fmla="*/ 87 h 96"/>
                <a:gd name="T66" fmla="*/ 480 w 501"/>
                <a:gd name="T67" fmla="*/ 93 h 96"/>
                <a:gd name="T68" fmla="*/ 493 w 501"/>
                <a:gd name="T69" fmla="*/ 95 h 96"/>
                <a:gd name="T70" fmla="*/ 497 w 501"/>
                <a:gd name="T71" fmla="*/ 96 h 96"/>
                <a:gd name="T72" fmla="*/ 501 w 501"/>
                <a:gd name="T73" fmla="*/ 96 h 96"/>
                <a:gd name="T74" fmla="*/ 498 w 501"/>
                <a:gd name="T75" fmla="*/ 94 h 96"/>
                <a:gd name="T76" fmla="*/ 479 w 501"/>
                <a:gd name="T77" fmla="*/ 58 h 96"/>
                <a:gd name="T78" fmla="*/ 488 w 501"/>
                <a:gd name="T79" fmla="*/ 30 h 96"/>
                <a:gd name="T80" fmla="*/ 495 w 501"/>
                <a:gd name="T81" fmla="*/ 21 h 96"/>
                <a:gd name="T82" fmla="*/ 497 w 501"/>
                <a:gd name="T83" fmla="*/ 19 h 96"/>
                <a:gd name="T84" fmla="*/ 498 w 501"/>
                <a:gd name="T85" fmla="*/ 19 h 96"/>
                <a:gd name="T86" fmla="*/ 500 w 501"/>
                <a:gd name="T87" fmla="*/ 17 h 96"/>
                <a:gd name="T88" fmla="*/ 498 w 501"/>
                <a:gd name="T89" fmla="*/ 17 h 96"/>
                <a:gd name="T90" fmla="*/ 250 w 501"/>
                <a:gd name="T91" fmla="*/ 0 h 96"/>
                <a:gd name="T92" fmla="*/ 3 w 501"/>
                <a:gd name="T93" fmla="*/ 17 h 96"/>
                <a:gd name="T94" fmla="*/ 0 w 501"/>
                <a:gd name="T95" fmla="*/ 17 h 96"/>
                <a:gd name="T96" fmla="*/ 3 w 501"/>
                <a:gd name="T97" fmla="*/ 19 h 96"/>
                <a:gd name="T98" fmla="*/ 4 w 501"/>
                <a:gd name="T99" fmla="*/ 18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01" h="96">
                  <a:moveTo>
                    <a:pt x="4" y="18"/>
                  </a:move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5" y="18"/>
                    <a:pt x="8" y="18"/>
                  </a:cubicBezTo>
                  <a:cubicBezTo>
                    <a:pt x="29" y="15"/>
                    <a:pt x="122" y="2"/>
                    <a:pt x="250" y="2"/>
                  </a:cubicBezTo>
                  <a:cubicBezTo>
                    <a:pt x="323" y="2"/>
                    <a:pt x="408" y="6"/>
                    <a:pt x="497" y="19"/>
                  </a:cubicBezTo>
                  <a:cubicBezTo>
                    <a:pt x="498" y="18"/>
                    <a:pt x="498" y="18"/>
                    <a:pt x="498" y="18"/>
                  </a:cubicBezTo>
                  <a:cubicBezTo>
                    <a:pt x="497" y="17"/>
                    <a:pt x="497" y="17"/>
                    <a:pt x="497" y="17"/>
                  </a:cubicBezTo>
                  <a:cubicBezTo>
                    <a:pt x="497" y="17"/>
                    <a:pt x="477" y="34"/>
                    <a:pt x="477" y="58"/>
                  </a:cubicBezTo>
                  <a:cubicBezTo>
                    <a:pt x="477" y="69"/>
                    <a:pt x="482" y="82"/>
                    <a:pt x="497" y="95"/>
                  </a:cubicBezTo>
                  <a:cubicBezTo>
                    <a:pt x="498" y="95"/>
                    <a:pt x="498" y="95"/>
                    <a:pt x="498" y="95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98" y="94"/>
                    <a:pt x="398" y="77"/>
                    <a:pt x="251" y="77"/>
                  </a:cubicBezTo>
                  <a:cubicBezTo>
                    <a:pt x="178" y="77"/>
                    <a:pt x="93" y="81"/>
                    <a:pt x="3" y="94"/>
                  </a:cubicBezTo>
                  <a:cubicBezTo>
                    <a:pt x="4" y="95"/>
                    <a:pt x="4" y="95"/>
                    <a:pt x="4" y="95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4" y="96"/>
                    <a:pt x="14" y="91"/>
                    <a:pt x="24" y="84"/>
                  </a:cubicBezTo>
                  <a:cubicBezTo>
                    <a:pt x="29" y="80"/>
                    <a:pt x="34" y="76"/>
                    <a:pt x="38" y="71"/>
                  </a:cubicBezTo>
                  <a:cubicBezTo>
                    <a:pt x="42" y="66"/>
                    <a:pt x="44" y="61"/>
                    <a:pt x="44" y="55"/>
                  </a:cubicBezTo>
                  <a:cubicBezTo>
                    <a:pt x="44" y="49"/>
                    <a:pt x="42" y="42"/>
                    <a:pt x="35" y="36"/>
                  </a:cubicBezTo>
                  <a:cubicBezTo>
                    <a:pt x="29" y="30"/>
                    <a:pt x="19" y="23"/>
                    <a:pt x="4" y="17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18" y="25"/>
                    <a:pt x="28" y="31"/>
                    <a:pt x="34" y="38"/>
                  </a:cubicBezTo>
                  <a:cubicBezTo>
                    <a:pt x="40" y="44"/>
                    <a:pt x="42" y="49"/>
                    <a:pt x="42" y="55"/>
                  </a:cubicBezTo>
                  <a:cubicBezTo>
                    <a:pt x="42" y="60"/>
                    <a:pt x="40" y="65"/>
                    <a:pt x="36" y="70"/>
                  </a:cubicBezTo>
                  <a:cubicBezTo>
                    <a:pt x="31" y="77"/>
                    <a:pt x="23" y="83"/>
                    <a:pt x="16" y="87"/>
                  </a:cubicBezTo>
                  <a:cubicBezTo>
                    <a:pt x="12" y="89"/>
                    <a:pt x="9" y="91"/>
                    <a:pt x="7" y="92"/>
                  </a:cubicBezTo>
                  <a:cubicBezTo>
                    <a:pt x="4" y="93"/>
                    <a:pt x="3" y="94"/>
                    <a:pt x="3" y="94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93" y="83"/>
                    <a:pt x="178" y="79"/>
                    <a:pt x="251" y="79"/>
                  </a:cubicBezTo>
                  <a:cubicBezTo>
                    <a:pt x="325" y="79"/>
                    <a:pt x="386" y="83"/>
                    <a:pt x="429" y="87"/>
                  </a:cubicBezTo>
                  <a:cubicBezTo>
                    <a:pt x="451" y="89"/>
                    <a:pt x="468" y="91"/>
                    <a:pt x="480" y="93"/>
                  </a:cubicBezTo>
                  <a:cubicBezTo>
                    <a:pt x="485" y="94"/>
                    <a:pt x="490" y="94"/>
                    <a:pt x="493" y="95"/>
                  </a:cubicBezTo>
                  <a:cubicBezTo>
                    <a:pt x="496" y="95"/>
                    <a:pt x="497" y="96"/>
                    <a:pt x="497" y="96"/>
                  </a:cubicBezTo>
                  <a:cubicBezTo>
                    <a:pt x="501" y="96"/>
                    <a:pt x="501" y="96"/>
                    <a:pt x="501" y="96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83" y="81"/>
                    <a:pt x="479" y="69"/>
                    <a:pt x="479" y="58"/>
                  </a:cubicBezTo>
                  <a:cubicBezTo>
                    <a:pt x="479" y="47"/>
                    <a:pt x="484" y="37"/>
                    <a:pt x="488" y="30"/>
                  </a:cubicBezTo>
                  <a:cubicBezTo>
                    <a:pt x="491" y="26"/>
                    <a:pt x="493" y="23"/>
                    <a:pt x="495" y="21"/>
                  </a:cubicBezTo>
                  <a:cubicBezTo>
                    <a:pt x="496" y="21"/>
                    <a:pt x="497" y="20"/>
                    <a:pt x="497" y="19"/>
                  </a:cubicBezTo>
                  <a:cubicBezTo>
                    <a:pt x="498" y="19"/>
                    <a:pt x="498" y="19"/>
                    <a:pt x="498" y="19"/>
                  </a:cubicBezTo>
                  <a:cubicBezTo>
                    <a:pt x="500" y="17"/>
                    <a:pt x="500" y="17"/>
                    <a:pt x="500" y="17"/>
                  </a:cubicBezTo>
                  <a:cubicBezTo>
                    <a:pt x="498" y="17"/>
                    <a:pt x="498" y="17"/>
                    <a:pt x="498" y="17"/>
                  </a:cubicBezTo>
                  <a:cubicBezTo>
                    <a:pt x="408" y="4"/>
                    <a:pt x="323" y="0"/>
                    <a:pt x="250" y="0"/>
                  </a:cubicBezTo>
                  <a:cubicBezTo>
                    <a:pt x="103" y="0"/>
                    <a:pt x="3" y="17"/>
                    <a:pt x="3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3" y="19"/>
                    <a:pt x="3" y="19"/>
                    <a:pt x="3" y="19"/>
                  </a:cubicBezTo>
                  <a:lnTo>
                    <a:pt x="4" y="18"/>
                  </a:lnTo>
                  <a:close/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" name="Freeform 26"/>
            <p:cNvSpPr/>
            <p:nvPr/>
          </p:nvSpPr>
          <p:spPr bwMode="auto">
            <a:xfrm>
              <a:off x="2091548" y="2445460"/>
              <a:ext cx="210931" cy="49313"/>
            </a:xfrm>
            <a:custGeom>
              <a:avLst/>
              <a:gdLst>
                <a:gd name="T0" fmla="*/ 0 w 494"/>
                <a:gd name="T1" fmla="*/ 39 h 116"/>
                <a:gd name="T2" fmla="*/ 494 w 494"/>
                <a:gd name="T3" fmla="*/ 39 h 116"/>
                <a:gd name="T4" fmla="*/ 494 w 494"/>
                <a:gd name="T5" fmla="*/ 116 h 116"/>
                <a:gd name="T6" fmla="*/ 0 w 494"/>
                <a:gd name="T7" fmla="*/ 116 h 116"/>
                <a:gd name="T8" fmla="*/ 0 w 494"/>
                <a:gd name="T9" fmla="*/ 39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4" h="116">
                  <a:moveTo>
                    <a:pt x="0" y="39"/>
                  </a:moveTo>
                  <a:cubicBezTo>
                    <a:pt x="0" y="39"/>
                    <a:pt x="224" y="0"/>
                    <a:pt x="494" y="39"/>
                  </a:cubicBezTo>
                  <a:cubicBezTo>
                    <a:pt x="494" y="39"/>
                    <a:pt x="449" y="77"/>
                    <a:pt x="494" y="116"/>
                  </a:cubicBezTo>
                  <a:cubicBezTo>
                    <a:pt x="494" y="116"/>
                    <a:pt x="269" y="77"/>
                    <a:pt x="0" y="116"/>
                  </a:cubicBezTo>
                  <a:cubicBezTo>
                    <a:pt x="0" y="116"/>
                    <a:pt x="89" y="77"/>
                    <a:pt x="0" y="39"/>
                  </a:cubicBezTo>
                  <a:close/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" name="Freeform 27"/>
            <p:cNvSpPr/>
            <p:nvPr/>
          </p:nvSpPr>
          <p:spPr bwMode="auto">
            <a:xfrm>
              <a:off x="2089929" y="2454458"/>
              <a:ext cx="213810" cy="40854"/>
            </a:xfrm>
            <a:custGeom>
              <a:avLst/>
              <a:gdLst>
                <a:gd name="T0" fmla="*/ 4 w 501"/>
                <a:gd name="T1" fmla="*/ 18 h 96"/>
                <a:gd name="T2" fmla="*/ 4 w 501"/>
                <a:gd name="T3" fmla="*/ 19 h 96"/>
                <a:gd name="T4" fmla="*/ 8 w 501"/>
                <a:gd name="T5" fmla="*/ 18 h 96"/>
                <a:gd name="T6" fmla="*/ 250 w 501"/>
                <a:gd name="T7" fmla="*/ 2 h 96"/>
                <a:gd name="T8" fmla="*/ 497 w 501"/>
                <a:gd name="T9" fmla="*/ 19 h 96"/>
                <a:gd name="T10" fmla="*/ 498 w 501"/>
                <a:gd name="T11" fmla="*/ 18 h 96"/>
                <a:gd name="T12" fmla="*/ 497 w 501"/>
                <a:gd name="T13" fmla="*/ 17 h 96"/>
                <a:gd name="T14" fmla="*/ 477 w 501"/>
                <a:gd name="T15" fmla="*/ 57 h 96"/>
                <a:gd name="T16" fmla="*/ 497 w 501"/>
                <a:gd name="T17" fmla="*/ 95 h 96"/>
                <a:gd name="T18" fmla="*/ 498 w 501"/>
                <a:gd name="T19" fmla="*/ 95 h 96"/>
                <a:gd name="T20" fmla="*/ 498 w 501"/>
                <a:gd name="T21" fmla="*/ 94 h 96"/>
                <a:gd name="T22" fmla="*/ 251 w 501"/>
                <a:gd name="T23" fmla="*/ 76 h 96"/>
                <a:gd name="T24" fmla="*/ 3 w 501"/>
                <a:gd name="T25" fmla="*/ 94 h 96"/>
                <a:gd name="T26" fmla="*/ 4 w 501"/>
                <a:gd name="T27" fmla="*/ 95 h 96"/>
                <a:gd name="T28" fmla="*/ 4 w 501"/>
                <a:gd name="T29" fmla="*/ 95 h 96"/>
                <a:gd name="T30" fmla="*/ 24 w 501"/>
                <a:gd name="T31" fmla="*/ 84 h 96"/>
                <a:gd name="T32" fmla="*/ 38 w 501"/>
                <a:gd name="T33" fmla="*/ 71 h 96"/>
                <a:gd name="T34" fmla="*/ 44 w 501"/>
                <a:gd name="T35" fmla="*/ 55 h 96"/>
                <a:gd name="T36" fmla="*/ 35 w 501"/>
                <a:gd name="T37" fmla="*/ 36 h 96"/>
                <a:gd name="T38" fmla="*/ 4 w 501"/>
                <a:gd name="T39" fmla="*/ 17 h 96"/>
                <a:gd name="T40" fmla="*/ 4 w 501"/>
                <a:gd name="T41" fmla="*/ 18 h 96"/>
                <a:gd name="T42" fmla="*/ 4 w 501"/>
                <a:gd name="T43" fmla="*/ 19 h 96"/>
                <a:gd name="T44" fmla="*/ 4 w 501"/>
                <a:gd name="T45" fmla="*/ 18 h 96"/>
                <a:gd name="T46" fmla="*/ 3 w 501"/>
                <a:gd name="T47" fmla="*/ 19 h 96"/>
                <a:gd name="T48" fmla="*/ 34 w 501"/>
                <a:gd name="T49" fmla="*/ 37 h 96"/>
                <a:gd name="T50" fmla="*/ 42 w 501"/>
                <a:gd name="T51" fmla="*/ 55 h 96"/>
                <a:gd name="T52" fmla="*/ 36 w 501"/>
                <a:gd name="T53" fmla="*/ 70 h 96"/>
                <a:gd name="T54" fmla="*/ 16 w 501"/>
                <a:gd name="T55" fmla="*/ 87 h 96"/>
                <a:gd name="T56" fmla="*/ 7 w 501"/>
                <a:gd name="T57" fmla="*/ 92 h 96"/>
                <a:gd name="T58" fmla="*/ 3 w 501"/>
                <a:gd name="T59" fmla="*/ 94 h 96"/>
                <a:gd name="T60" fmla="*/ 4 w 501"/>
                <a:gd name="T61" fmla="*/ 96 h 96"/>
                <a:gd name="T62" fmla="*/ 251 w 501"/>
                <a:gd name="T63" fmla="*/ 78 h 96"/>
                <a:gd name="T64" fmla="*/ 429 w 501"/>
                <a:gd name="T65" fmla="*/ 87 h 96"/>
                <a:gd name="T66" fmla="*/ 480 w 501"/>
                <a:gd name="T67" fmla="*/ 93 h 96"/>
                <a:gd name="T68" fmla="*/ 493 w 501"/>
                <a:gd name="T69" fmla="*/ 95 h 96"/>
                <a:gd name="T70" fmla="*/ 497 w 501"/>
                <a:gd name="T71" fmla="*/ 95 h 96"/>
                <a:gd name="T72" fmla="*/ 501 w 501"/>
                <a:gd name="T73" fmla="*/ 96 h 96"/>
                <a:gd name="T74" fmla="*/ 498 w 501"/>
                <a:gd name="T75" fmla="*/ 94 h 96"/>
                <a:gd name="T76" fmla="*/ 479 w 501"/>
                <a:gd name="T77" fmla="*/ 57 h 96"/>
                <a:gd name="T78" fmla="*/ 488 w 501"/>
                <a:gd name="T79" fmla="*/ 30 h 96"/>
                <a:gd name="T80" fmla="*/ 495 w 501"/>
                <a:gd name="T81" fmla="*/ 21 h 96"/>
                <a:gd name="T82" fmla="*/ 497 w 501"/>
                <a:gd name="T83" fmla="*/ 19 h 96"/>
                <a:gd name="T84" fmla="*/ 498 w 501"/>
                <a:gd name="T85" fmla="*/ 18 h 96"/>
                <a:gd name="T86" fmla="*/ 500 w 501"/>
                <a:gd name="T87" fmla="*/ 17 h 96"/>
                <a:gd name="T88" fmla="*/ 498 w 501"/>
                <a:gd name="T89" fmla="*/ 17 h 96"/>
                <a:gd name="T90" fmla="*/ 250 w 501"/>
                <a:gd name="T91" fmla="*/ 0 h 96"/>
                <a:gd name="T92" fmla="*/ 3 w 501"/>
                <a:gd name="T93" fmla="*/ 17 h 96"/>
                <a:gd name="T94" fmla="*/ 0 w 501"/>
                <a:gd name="T95" fmla="*/ 17 h 96"/>
                <a:gd name="T96" fmla="*/ 3 w 501"/>
                <a:gd name="T97" fmla="*/ 19 h 96"/>
                <a:gd name="T98" fmla="*/ 4 w 501"/>
                <a:gd name="T99" fmla="*/ 18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01" h="96">
                  <a:moveTo>
                    <a:pt x="4" y="18"/>
                  </a:move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5" y="18"/>
                    <a:pt x="8" y="18"/>
                  </a:cubicBezTo>
                  <a:cubicBezTo>
                    <a:pt x="29" y="15"/>
                    <a:pt x="122" y="2"/>
                    <a:pt x="250" y="2"/>
                  </a:cubicBezTo>
                  <a:cubicBezTo>
                    <a:pt x="323" y="2"/>
                    <a:pt x="408" y="6"/>
                    <a:pt x="497" y="19"/>
                  </a:cubicBezTo>
                  <a:cubicBezTo>
                    <a:pt x="498" y="18"/>
                    <a:pt x="498" y="18"/>
                    <a:pt x="498" y="18"/>
                  </a:cubicBezTo>
                  <a:cubicBezTo>
                    <a:pt x="497" y="17"/>
                    <a:pt x="497" y="17"/>
                    <a:pt x="497" y="17"/>
                  </a:cubicBezTo>
                  <a:cubicBezTo>
                    <a:pt x="497" y="17"/>
                    <a:pt x="477" y="34"/>
                    <a:pt x="477" y="57"/>
                  </a:cubicBezTo>
                  <a:cubicBezTo>
                    <a:pt x="477" y="69"/>
                    <a:pt x="482" y="82"/>
                    <a:pt x="497" y="95"/>
                  </a:cubicBezTo>
                  <a:cubicBezTo>
                    <a:pt x="498" y="95"/>
                    <a:pt x="498" y="95"/>
                    <a:pt x="498" y="95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98" y="94"/>
                    <a:pt x="398" y="76"/>
                    <a:pt x="251" y="76"/>
                  </a:cubicBezTo>
                  <a:cubicBezTo>
                    <a:pt x="178" y="76"/>
                    <a:pt x="93" y="81"/>
                    <a:pt x="3" y="94"/>
                  </a:cubicBezTo>
                  <a:cubicBezTo>
                    <a:pt x="4" y="95"/>
                    <a:pt x="4" y="95"/>
                    <a:pt x="4" y="95"/>
                  </a:cubicBezTo>
                  <a:cubicBezTo>
                    <a:pt x="4" y="95"/>
                    <a:pt x="4" y="95"/>
                    <a:pt x="4" y="95"/>
                  </a:cubicBezTo>
                  <a:cubicBezTo>
                    <a:pt x="4" y="95"/>
                    <a:pt x="14" y="91"/>
                    <a:pt x="24" y="84"/>
                  </a:cubicBezTo>
                  <a:cubicBezTo>
                    <a:pt x="29" y="80"/>
                    <a:pt x="34" y="76"/>
                    <a:pt x="38" y="71"/>
                  </a:cubicBezTo>
                  <a:cubicBezTo>
                    <a:pt x="42" y="66"/>
                    <a:pt x="44" y="61"/>
                    <a:pt x="44" y="55"/>
                  </a:cubicBezTo>
                  <a:cubicBezTo>
                    <a:pt x="44" y="49"/>
                    <a:pt x="42" y="42"/>
                    <a:pt x="35" y="36"/>
                  </a:cubicBezTo>
                  <a:cubicBezTo>
                    <a:pt x="29" y="30"/>
                    <a:pt x="19" y="23"/>
                    <a:pt x="4" y="17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18" y="25"/>
                    <a:pt x="28" y="31"/>
                    <a:pt x="34" y="37"/>
                  </a:cubicBezTo>
                  <a:cubicBezTo>
                    <a:pt x="40" y="43"/>
                    <a:pt x="42" y="49"/>
                    <a:pt x="42" y="55"/>
                  </a:cubicBezTo>
                  <a:cubicBezTo>
                    <a:pt x="42" y="60"/>
                    <a:pt x="40" y="65"/>
                    <a:pt x="36" y="70"/>
                  </a:cubicBezTo>
                  <a:cubicBezTo>
                    <a:pt x="31" y="77"/>
                    <a:pt x="23" y="83"/>
                    <a:pt x="16" y="87"/>
                  </a:cubicBezTo>
                  <a:cubicBezTo>
                    <a:pt x="12" y="89"/>
                    <a:pt x="9" y="91"/>
                    <a:pt x="7" y="92"/>
                  </a:cubicBezTo>
                  <a:cubicBezTo>
                    <a:pt x="4" y="93"/>
                    <a:pt x="3" y="94"/>
                    <a:pt x="3" y="94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93" y="83"/>
                    <a:pt x="178" y="78"/>
                    <a:pt x="251" y="78"/>
                  </a:cubicBezTo>
                  <a:cubicBezTo>
                    <a:pt x="325" y="78"/>
                    <a:pt x="386" y="83"/>
                    <a:pt x="429" y="87"/>
                  </a:cubicBezTo>
                  <a:cubicBezTo>
                    <a:pt x="451" y="89"/>
                    <a:pt x="468" y="91"/>
                    <a:pt x="480" y="93"/>
                  </a:cubicBezTo>
                  <a:cubicBezTo>
                    <a:pt x="485" y="94"/>
                    <a:pt x="490" y="94"/>
                    <a:pt x="493" y="95"/>
                  </a:cubicBezTo>
                  <a:cubicBezTo>
                    <a:pt x="496" y="95"/>
                    <a:pt x="497" y="95"/>
                    <a:pt x="497" y="95"/>
                  </a:cubicBezTo>
                  <a:cubicBezTo>
                    <a:pt x="501" y="96"/>
                    <a:pt x="501" y="96"/>
                    <a:pt x="501" y="96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83" y="81"/>
                    <a:pt x="479" y="69"/>
                    <a:pt x="479" y="57"/>
                  </a:cubicBezTo>
                  <a:cubicBezTo>
                    <a:pt x="479" y="46"/>
                    <a:pt x="484" y="37"/>
                    <a:pt x="488" y="30"/>
                  </a:cubicBezTo>
                  <a:cubicBezTo>
                    <a:pt x="491" y="26"/>
                    <a:pt x="493" y="23"/>
                    <a:pt x="495" y="21"/>
                  </a:cubicBezTo>
                  <a:cubicBezTo>
                    <a:pt x="496" y="20"/>
                    <a:pt x="497" y="20"/>
                    <a:pt x="497" y="19"/>
                  </a:cubicBezTo>
                  <a:cubicBezTo>
                    <a:pt x="498" y="19"/>
                    <a:pt x="498" y="18"/>
                    <a:pt x="498" y="18"/>
                  </a:cubicBezTo>
                  <a:cubicBezTo>
                    <a:pt x="500" y="17"/>
                    <a:pt x="500" y="17"/>
                    <a:pt x="500" y="17"/>
                  </a:cubicBezTo>
                  <a:cubicBezTo>
                    <a:pt x="498" y="17"/>
                    <a:pt x="498" y="17"/>
                    <a:pt x="498" y="17"/>
                  </a:cubicBezTo>
                  <a:cubicBezTo>
                    <a:pt x="408" y="4"/>
                    <a:pt x="323" y="0"/>
                    <a:pt x="250" y="0"/>
                  </a:cubicBezTo>
                  <a:cubicBezTo>
                    <a:pt x="103" y="0"/>
                    <a:pt x="3" y="17"/>
                    <a:pt x="3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3" y="19"/>
                    <a:pt x="3" y="19"/>
                    <a:pt x="3" y="19"/>
                  </a:cubicBezTo>
                  <a:lnTo>
                    <a:pt x="4" y="18"/>
                  </a:lnTo>
                  <a:close/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" name="Freeform 28"/>
            <p:cNvSpPr/>
            <p:nvPr/>
          </p:nvSpPr>
          <p:spPr bwMode="auto">
            <a:xfrm>
              <a:off x="2091548" y="2478215"/>
              <a:ext cx="230188" cy="65691"/>
            </a:xfrm>
            <a:custGeom>
              <a:avLst/>
              <a:gdLst>
                <a:gd name="T0" fmla="*/ 0 w 539"/>
                <a:gd name="T1" fmla="*/ 39 h 154"/>
                <a:gd name="T2" fmla="*/ 494 w 539"/>
                <a:gd name="T3" fmla="*/ 39 h 154"/>
                <a:gd name="T4" fmla="*/ 539 w 539"/>
                <a:gd name="T5" fmla="*/ 115 h 154"/>
                <a:gd name="T6" fmla="*/ 0 w 539"/>
                <a:gd name="T7" fmla="*/ 115 h 154"/>
                <a:gd name="T8" fmla="*/ 0 w 539"/>
                <a:gd name="T9" fmla="*/ 39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9" h="154">
                  <a:moveTo>
                    <a:pt x="0" y="39"/>
                  </a:moveTo>
                  <a:cubicBezTo>
                    <a:pt x="0" y="39"/>
                    <a:pt x="179" y="0"/>
                    <a:pt x="494" y="39"/>
                  </a:cubicBezTo>
                  <a:cubicBezTo>
                    <a:pt x="494" y="39"/>
                    <a:pt x="449" y="115"/>
                    <a:pt x="539" y="115"/>
                  </a:cubicBezTo>
                  <a:cubicBezTo>
                    <a:pt x="539" y="115"/>
                    <a:pt x="359" y="154"/>
                    <a:pt x="0" y="115"/>
                  </a:cubicBezTo>
                  <a:cubicBezTo>
                    <a:pt x="0" y="115"/>
                    <a:pt x="44" y="77"/>
                    <a:pt x="0" y="39"/>
                  </a:cubicBezTo>
                  <a:close/>
                </a:path>
              </a:pathLst>
            </a:custGeom>
            <a:noFill/>
            <a:ln w="9525">
              <a:solidFill>
                <a:srgbClr val="004DA1">
                  <a:alpha val="20000"/>
                </a:srgbClr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" name="Freeform 29"/>
            <p:cNvSpPr/>
            <p:nvPr/>
          </p:nvSpPr>
          <p:spPr bwMode="auto">
            <a:xfrm>
              <a:off x="2090289" y="2486674"/>
              <a:ext cx="231448" cy="48233"/>
            </a:xfrm>
            <a:custGeom>
              <a:avLst/>
              <a:gdLst>
                <a:gd name="T0" fmla="*/ 3 w 542"/>
                <a:gd name="T1" fmla="*/ 19 h 113"/>
                <a:gd name="T2" fmla="*/ 3 w 542"/>
                <a:gd name="T3" fmla="*/ 19 h 113"/>
                <a:gd name="T4" fmla="*/ 6 w 542"/>
                <a:gd name="T5" fmla="*/ 19 h 113"/>
                <a:gd name="T6" fmla="*/ 229 w 542"/>
                <a:gd name="T7" fmla="*/ 2 h 113"/>
                <a:gd name="T8" fmla="*/ 497 w 542"/>
                <a:gd name="T9" fmla="*/ 20 h 113"/>
                <a:gd name="T10" fmla="*/ 497 w 542"/>
                <a:gd name="T11" fmla="*/ 19 h 113"/>
                <a:gd name="T12" fmla="*/ 496 w 542"/>
                <a:gd name="T13" fmla="*/ 18 h 113"/>
                <a:gd name="T14" fmla="*/ 484 w 542"/>
                <a:gd name="T15" fmla="*/ 57 h 113"/>
                <a:gd name="T16" fmla="*/ 496 w 542"/>
                <a:gd name="T17" fmla="*/ 84 h 113"/>
                <a:gd name="T18" fmla="*/ 542 w 542"/>
                <a:gd name="T19" fmla="*/ 96 h 113"/>
                <a:gd name="T20" fmla="*/ 542 w 542"/>
                <a:gd name="T21" fmla="*/ 95 h 113"/>
                <a:gd name="T22" fmla="*/ 541 w 542"/>
                <a:gd name="T23" fmla="*/ 94 h 113"/>
                <a:gd name="T24" fmla="*/ 538 w 542"/>
                <a:gd name="T25" fmla="*/ 95 h 113"/>
                <a:gd name="T26" fmla="*/ 302 w 542"/>
                <a:gd name="T27" fmla="*/ 111 h 113"/>
                <a:gd name="T28" fmla="*/ 3 w 542"/>
                <a:gd name="T29" fmla="*/ 94 h 113"/>
                <a:gd name="T30" fmla="*/ 3 w 542"/>
                <a:gd name="T31" fmla="*/ 95 h 113"/>
                <a:gd name="T32" fmla="*/ 3 w 542"/>
                <a:gd name="T33" fmla="*/ 96 h 113"/>
                <a:gd name="T34" fmla="*/ 23 w 542"/>
                <a:gd name="T35" fmla="*/ 56 h 113"/>
                <a:gd name="T36" fmla="*/ 3 w 542"/>
                <a:gd name="T37" fmla="*/ 18 h 113"/>
                <a:gd name="T38" fmla="*/ 3 w 542"/>
                <a:gd name="T39" fmla="*/ 19 h 113"/>
                <a:gd name="T40" fmla="*/ 3 w 542"/>
                <a:gd name="T41" fmla="*/ 19 h 113"/>
                <a:gd name="T42" fmla="*/ 3 w 542"/>
                <a:gd name="T43" fmla="*/ 19 h 113"/>
                <a:gd name="T44" fmla="*/ 2 w 542"/>
                <a:gd name="T45" fmla="*/ 19 h 113"/>
                <a:gd name="T46" fmla="*/ 21 w 542"/>
                <a:gd name="T47" fmla="*/ 56 h 113"/>
                <a:gd name="T48" fmla="*/ 12 w 542"/>
                <a:gd name="T49" fmla="*/ 83 h 113"/>
                <a:gd name="T50" fmla="*/ 5 w 542"/>
                <a:gd name="T51" fmla="*/ 92 h 113"/>
                <a:gd name="T52" fmla="*/ 3 w 542"/>
                <a:gd name="T53" fmla="*/ 94 h 113"/>
                <a:gd name="T54" fmla="*/ 2 w 542"/>
                <a:gd name="T55" fmla="*/ 95 h 113"/>
                <a:gd name="T56" fmla="*/ 0 w 542"/>
                <a:gd name="T57" fmla="*/ 96 h 113"/>
                <a:gd name="T58" fmla="*/ 2 w 542"/>
                <a:gd name="T59" fmla="*/ 96 h 113"/>
                <a:gd name="T60" fmla="*/ 302 w 542"/>
                <a:gd name="T61" fmla="*/ 113 h 113"/>
                <a:gd name="T62" fmla="*/ 542 w 542"/>
                <a:gd name="T63" fmla="*/ 96 h 113"/>
                <a:gd name="T64" fmla="*/ 542 w 542"/>
                <a:gd name="T65" fmla="*/ 94 h 113"/>
                <a:gd name="T66" fmla="*/ 497 w 542"/>
                <a:gd name="T67" fmla="*/ 83 h 113"/>
                <a:gd name="T68" fmla="*/ 486 w 542"/>
                <a:gd name="T69" fmla="*/ 57 h 113"/>
                <a:gd name="T70" fmla="*/ 492 w 542"/>
                <a:gd name="T71" fmla="*/ 31 h 113"/>
                <a:gd name="T72" fmla="*/ 496 w 542"/>
                <a:gd name="T73" fmla="*/ 22 h 113"/>
                <a:gd name="T74" fmla="*/ 497 w 542"/>
                <a:gd name="T75" fmla="*/ 20 h 113"/>
                <a:gd name="T76" fmla="*/ 497 w 542"/>
                <a:gd name="T77" fmla="*/ 19 h 113"/>
                <a:gd name="T78" fmla="*/ 498 w 542"/>
                <a:gd name="T79" fmla="*/ 18 h 113"/>
                <a:gd name="T80" fmla="*/ 497 w 542"/>
                <a:gd name="T81" fmla="*/ 18 h 113"/>
                <a:gd name="T82" fmla="*/ 229 w 542"/>
                <a:gd name="T83" fmla="*/ 0 h 113"/>
                <a:gd name="T84" fmla="*/ 2 w 542"/>
                <a:gd name="T85" fmla="*/ 18 h 113"/>
                <a:gd name="T86" fmla="*/ 0 w 542"/>
                <a:gd name="T87" fmla="*/ 18 h 113"/>
                <a:gd name="T88" fmla="*/ 2 w 542"/>
                <a:gd name="T89" fmla="*/ 19 h 113"/>
                <a:gd name="T90" fmla="*/ 3 w 542"/>
                <a:gd name="T91" fmla="*/ 19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42" h="113">
                  <a:moveTo>
                    <a:pt x="3" y="19"/>
                  </a:moveTo>
                  <a:cubicBezTo>
                    <a:pt x="3" y="19"/>
                    <a:pt x="3" y="19"/>
                    <a:pt x="3" y="19"/>
                  </a:cubicBezTo>
                  <a:cubicBezTo>
                    <a:pt x="3" y="19"/>
                    <a:pt x="4" y="19"/>
                    <a:pt x="6" y="19"/>
                  </a:cubicBezTo>
                  <a:cubicBezTo>
                    <a:pt x="24" y="16"/>
                    <a:pt x="101" y="2"/>
                    <a:pt x="229" y="2"/>
                  </a:cubicBezTo>
                  <a:cubicBezTo>
                    <a:pt x="302" y="2"/>
                    <a:pt x="392" y="7"/>
                    <a:pt x="497" y="20"/>
                  </a:cubicBezTo>
                  <a:cubicBezTo>
                    <a:pt x="497" y="19"/>
                    <a:pt x="497" y="19"/>
                    <a:pt x="497" y="19"/>
                  </a:cubicBezTo>
                  <a:cubicBezTo>
                    <a:pt x="496" y="18"/>
                    <a:pt x="496" y="18"/>
                    <a:pt x="496" y="18"/>
                  </a:cubicBezTo>
                  <a:cubicBezTo>
                    <a:pt x="496" y="18"/>
                    <a:pt x="484" y="37"/>
                    <a:pt x="484" y="57"/>
                  </a:cubicBezTo>
                  <a:cubicBezTo>
                    <a:pt x="484" y="67"/>
                    <a:pt x="487" y="77"/>
                    <a:pt x="496" y="84"/>
                  </a:cubicBezTo>
                  <a:cubicBezTo>
                    <a:pt x="505" y="92"/>
                    <a:pt x="519" y="96"/>
                    <a:pt x="542" y="96"/>
                  </a:cubicBezTo>
                  <a:cubicBezTo>
                    <a:pt x="542" y="95"/>
                    <a:pt x="542" y="95"/>
                    <a:pt x="542" y="95"/>
                  </a:cubicBezTo>
                  <a:cubicBezTo>
                    <a:pt x="541" y="94"/>
                    <a:pt x="541" y="94"/>
                    <a:pt x="541" y="94"/>
                  </a:cubicBezTo>
                  <a:cubicBezTo>
                    <a:pt x="541" y="94"/>
                    <a:pt x="540" y="95"/>
                    <a:pt x="538" y="95"/>
                  </a:cubicBezTo>
                  <a:cubicBezTo>
                    <a:pt x="520" y="98"/>
                    <a:pt x="442" y="111"/>
                    <a:pt x="302" y="111"/>
                  </a:cubicBezTo>
                  <a:cubicBezTo>
                    <a:pt x="222" y="111"/>
                    <a:pt x="122" y="107"/>
                    <a:pt x="3" y="94"/>
                  </a:cubicBezTo>
                  <a:cubicBezTo>
                    <a:pt x="3" y="95"/>
                    <a:pt x="3" y="95"/>
                    <a:pt x="3" y="95"/>
                  </a:cubicBezTo>
                  <a:cubicBezTo>
                    <a:pt x="3" y="96"/>
                    <a:pt x="3" y="96"/>
                    <a:pt x="3" y="96"/>
                  </a:cubicBezTo>
                  <a:cubicBezTo>
                    <a:pt x="3" y="96"/>
                    <a:pt x="23" y="79"/>
                    <a:pt x="23" y="56"/>
                  </a:cubicBezTo>
                  <a:cubicBezTo>
                    <a:pt x="23" y="44"/>
                    <a:pt x="18" y="31"/>
                    <a:pt x="3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17" y="32"/>
                    <a:pt x="21" y="44"/>
                    <a:pt x="21" y="56"/>
                  </a:cubicBezTo>
                  <a:cubicBezTo>
                    <a:pt x="21" y="67"/>
                    <a:pt x="17" y="76"/>
                    <a:pt x="12" y="83"/>
                  </a:cubicBezTo>
                  <a:cubicBezTo>
                    <a:pt x="9" y="87"/>
                    <a:pt x="7" y="90"/>
                    <a:pt x="5" y="92"/>
                  </a:cubicBezTo>
                  <a:cubicBezTo>
                    <a:pt x="4" y="93"/>
                    <a:pt x="3" y="93"/>
                    <a:pt x="3" y="94"/>
                  </a:cubicBezTo>
                  <a:cubicBezTo>
                    <a:pt x="2" y="94"/>
                    <a:pt x="2" y="95"/>
                    <a:pt x="2" y="95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2" y="96"/>
                    <a:pt x="2" y="96"/>
                    <a:pt x="2" y="96"/>
                  </a:cubicBezTo>
                  <a:cubicBezTo>
                    <a:pt x="122" y="109"/>
                    <a:pt x="222" y="113"/>
                    <a:pt x="302" y="113"/>
                  </a:cubicBezTo>
                  <a:cubicBezTo>
                    <a:pt x="462" y="113"/>
                    <a:pt x="542" y="96"/>
                    <a:pt x="542" y="96"/>
                  </a:cubicBezTo>
                  <a:cubicBezTo>
                    <a:pt x="542" y="94"/>
                    <a:pt x="542" y="94"/>
                    <a:pt x="542" y="94"/>
                  </a:cubicBezTo>
                  <a:cubicBezTo>
                    <a:pt x="519" y="94"/>
                    <a:pt x="505" y="90"/>
                    <a:pt x="497" y="83"/>
                  </a:cubicBezTo>
                  <a:cubicBezTo>
                    <a:pt x="489" y="76"/>
                    <a:pt x="486" y="66"/>
                    <a:pt x="486" y="57"/>
                  </a:cubicBezTo>
                  <a:cubicBezTo>
                    <a:pt x="486" y="48"/>
                    <a:pt x="489" y="38"/>
                    <a:pt x="492" y="31"/>
                  </a:cubicBezTo>
                  <a:cubicBezTo>
                    <a:pt x="493" y="27"/>
                    <a:pt x="495" y="24"/>
                    <a:pt x="496" y="22"/>
                  </a:cubicBezTo>
                  <a:cubicBezTo>
                    <a:pt x="496" y="21"/>
                    <a:pt x="497" y="20"/>
                    <a:pt x="497" y="20"/>
                  </a:cubicBezTo>
                  <a:cubicBezTo>
                    <a:pt x="497" y="19"/>
                    <a:pt x="497" y="19"/>
                    <a:pt x="497" y="19"/>
                  </a:cubicBezTo>
                  <a:cubicBezTo>
                    <a:pt x="498" y="18"/>
                    <a:pt x="498" y="18"/>
                    <a:pt x="498" y="18"/>
                  </a:cubicBezTo>
                  <a:cubicBezTo>
                    <a:pt x="497" y="18"/>
                    <a:pt x="497" y="18"/>
                    <a:pt x="497" y="18"/>
                  </a:cubicBezTo>
                  <a:cubicBezTo>
                    <a:pt x="392" y="5"/>
                    <a:pt x="302" y="0"/>
                    <a:pt x="229" y="0"/>
                  </a:cubicBezTo>
                  <a:cubicBezTo>
                    <a:pt x="82" y="0"/>
                    <a:pt x="2" y="18"/>
                    <a:pt x="2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2" y="19"/>
                    <a:pt x="2" y="19"/>
                    <a:pt x="2" y="19"/>
                  </a:cubicBezTo>
                  <a:lnTo>
                    <a:pt x="3" y="19"/>
                  </a:lnTo>
                  <a:close/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" name="Freeform 30"/>
            <p:cNvSpPr/>
            <p:nvPr/>
          </p:nvSpPr>
          <p:spPr bwMode="auto">
            <a:xfrm>
              <a:off x="2072471" y="2525009"/>
              <a:ext cx="249266" cy="21417"/>
            </a:xfrm>
            <a:custGeom>
              <a:avLst/>
              <a:gdLst>
                <a:gd name="T0" fmla="*/ 45 w 584"/>
                <a:gd name="T1" fmla="*/ 0 h 50"/>
                <a:gd name="T2" fmla="*/ 0 w 584"/>
                <a:gd name="T3" fmla="*/ 12 h 50"/>
                <a:gd name="T4" fmla="*/ 584 w 584"/>
                <a:gd name="T5" fmla="*/ 7 h 50"/>
                <a:gd name="T6" fmla="*/ 550 w 584"/>
                <a:gd name="T7" fmla="*/ 0 h 50"/>
                <a:gd name="T8" fmla="*/ 45 w 584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4" h="50">
                  <a:moveTo>
                    <a:pt x="45" y="0"/>
                  </a:moveTo>
                  <a:cubicBezTo>
                    <a:pt x="36" y="8"/>
                    <a:pt x="0" y="12"/>
                    <a:pt x="0" y="12"/>
                  </a:cubicBezTo>
                  <a:cubicBezTo>
                    <a:pt x="449" y="50"/>
                    <a:pt x="584" y="7"/>
                    <a:pt x="584" y="7"/>
                  </a:cubicBezTo>
                  <a:cubicBezTo>
                    <a:pt x="569" y="7"/>
                    <a:pt x="558" y="4"/>
                    <a:pt x="550" y="0"/>
                  </a:cubicBezTo>
                  <a:cubicBezTo>
                    <a:pt x="481" y="14"/>
                    <a:pt x="290" y="27"/>
                    <a:pt x="45" y="0"/>
                  </a:cubicBezTo>
                  <a:close/>
                </a:path>
              </a:pathLst>
            </a:custGeom>
            <a:noFill/>
            <a:ln w="3175">
              <a:solidFill>
                <a:srgbClr val="004DA1">
                  <a:alpha val="20000"/>
                </a:srgbClr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" name="Freeform 31"/>
            <p:cNvSpPr/>
            <p:nvPr/>
          </p:nvSpPr>
          <p:spPr bwMode="auto">
            <a:xfrm>
              <a:off x="2071931" y="2524648"/>
              <a:ext cx="249806" cy="12778"/>
            </a:xfrm>
            <a:custGeom>
              <a:avLst/>
              <a:gdLst>
                <a:gd name="T0" fmla="*/ 46 w 585"/>
                <a:gd name="T1" fmla="*/ 1 h 30"/>
                <a:gd name="T2" fmla="*/ 45 w 585"/>
                <a:gd name="T3" fmla="*/ 0 h 30"/>
                <a:gd name="T4" fmla="*/ 35 w 585"/>
                <a:gd name="T5" fmla="*/ 5 h 30"/>
                <a:gd name="T6" fmla="*/ 12 w 585"/>
                <a:gd name="T7" fmla="*/ 10 h 30"/>
                <a:gd name="T8" fmla="*/ 4 w 585"/>
                <a:gd name="T9" fmla="*/ 12 h 30"/>
                <a:gd name="T10" fmla="*/ 0 w 585"/>
                <a:gd name="T11" fmla="*/ 12 h 30"/>
                <a:gd name="T12" fmla="*/ 0 w 585"/>
                <a:gd name="T13" fmla="*/ 14 h 30"/>
                <a:gd name="T14" fmla="*/ 328 w 585"/>
                <a:gd name="T15" fmla="*/ 30 h 30"/>
                <a:gd name="T16" fmla="*/ 585 w 585"/>
                <a:gd name="T17" fmla="*/ 9 h 30"/>
                <a:gd name="T18" fmla="*/ 585 w 585"/>
                <a:gd name="T19" fmla="*/ 7 h 30"/>
                <a:gd name="T20" fmla="*/ 552 w 585"/>
                <a:gd name="T21" fmla="*/ 0 h 30"/>
                <a:gd name="T22" fmla="*/ 552 w 585"/>
                <a:gd name="T23" fmla="*/ 0 h 30"/>
                <a:gd name="T24" fmla="*/ 551 w 585"/>
                <a:gd name="T25" fmla="*/ 0 h 30"/>
                <a:gd name="T26" fmla="*/ 323 w 585"/>
                <a:gd name="T27" fmla="*/ 16 h 30"/>
                <a:gd name="T28" fmla="*/ 46 w 585"/>
                <a:gd name="T29" fmla="*/ 0 h 30"/>
                <a:gd name="T30" fmla="*/ 45 w 585"/>
                <a:gd name="T31" fmla="*/ 0 h 30"/>
                <a:gd name="T32" fmla="*/ 45 w 585"/>
                <a:gd name="T33" fmla="*/ 0 h 30"/>
                <a:gd name="T34" fmla="*/ 46 w 585"/>
                <a:gd name="T35" fmla="*/ 1 h 30"/>
                <a:gd name="T36" fmla="*/ 45 w 585"/>
                <a:gd name="T37" fmla="*/ 2 h 30"/>
                <a:gd name="T38" fmla="*/ 323 w 585"/>
                <a:gd name="T39" fmla="*/ 18 h 30"/>
                <a:gd name="T40" fmla="*/ 552 w 585"/>
                <a:gd name="T41" fmla="*/ 2 h 30"/>
                <a:gd name="T42" fmla="*/ 551 w 585"/>
                <a:gd name="T43" fmla="*/ 1 h 30"/>
                <a:gd name="T44" fmla="*/ 551 w 585"/>
                <a:gd name="T45" fmla="*/ 2 h 30"/>
                <a:gd name="T46" fmla="*/ 585 w 585"/>
                <a:gd name="T47" fmla="*/ 9 h 30"/>
                <a:gd name="T48" fmla="*/ 585 w 585"/>
                <a:gd name="T49" fmla="*/ 8 h 30"/>
                <a:gd name="T50" fmla="*/ 584 w 585"/>
                <a:gd name="T51" fmla="*/ 7 h 30"/>
                <a:gd name="T52" fmla="*/ 581 w 585"/>
                <a:gd name="T53" fmla="*/ 8 h 30"/>
                <a:gd name="T54" fmla="*/ 328 w 585"/>
                <a:gd name="T55" fmla="*/ 28 h 30"/>
                <a:gd name="T56" fmla="*/ 1 w 585"/>
                <a:gd name="T57" fmla="*/ 12 h 30"/>
                <a:gd name="T58" fmla="*/ 1 w 585"/>
                <a:gd name="T59" fmla="*/ 13 h 30"/>
                <a:gd name="T60" fmla="*/ 1 w 585"/>
                <a:gd name="T61" fmla="*/ 14 h 30"/>
                <a:gd name="T62" fmla="*/ 20 w 585"/>
                <a:gd name="T63" fmla="*/ 11 h 30"/>
                <a:gd name="T64" fmla="*/ 35 w 585"/>
                <a:gd name="T65" fmla="*/ 7 h 30"/>
                <a:gd name="T66" fmla="*/ 46 w 585"/>
                <a:gd name="T67" fmla="*/ 2 h 30"/>
                <a:gd name="T68" fmla="*/ 46 w 585"/>
                <a:gd name="T69" fmla="*/ 1 h 30"/>
                <a:gd name="T70" fmla="*/ 45 w 585"/>
                <a:gd name="T71" fmla="*/ 2 h 30"/>
                <a:gd name="T72" fmla="*/ 46 w 585"/>
                <a:gd name="T73" fmla="*/ 1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85" h="30">
                  <a:moveTo>
                    <a:pt x="46" y="1"/>
                  </a:moveTo>
                  <a:cubicBezTo>
                    <a:pt x="45" y="0"/>
                    <a:pt x="45" y="0"/>
                    <a:pt x="45" y="0"/>
                  </a:cubicBezTo>
                  <a:cubicBezTo>
                    <a:pt x="43" y="2"/>
                    <a:pt x="39" y="4"/>
                    <a:pt x="35" y="5"/>
                  </a:cubicBezTo>
                  <a:cubicBezTo>
                    <a:pt x="28" y="7"/>
                    <a:pt x="19" y="9"/>
                    <a:pt x="12" y="10"/>
                  </a:cubicBezTo>
                  <a:cubicBezTo>
                    <a:pt x="9" y="11"/>
                    <a:pt x="6" y="11"/>
                    <a:pt x="4" y="12"/>
                  </a:cubicBezTo>
                  <a:cubicBezTo>
                    <a:pt x="2" y="12"/>
                    <a:pt x="0" y="12"/>
                    <a:pt x="0" y="12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37" y="26"/>
                    <a:pt x="245" y="30"/>
                    <a:pt x="328" y="30"/>
                  </a:cubicBezTo>
                  <a:cubicBezTo>
                    <a:pt x="519" y="30"/>
                    <a:pt x="585" y="9"/>
                    <a:pt x="585" y="9"/>
                  </a:cubicBezTo>
                  <a:cubicBezTo>
                    <a:pt x="585" y="7"/>
                    <a:pt x="585" y="7"/>
                    <a:pt x="585" y="7"/>
                  </a:cubicBezTo>
                  <a:cubicBezTo>
                    <a:pt x="570" y="7"/>
                    <a:pt x="560" y="4"/>
                    <a:pt x="552" y="0"/>
                  </a:cubicBezTo>
                  <a:cubicBezTo>
                    <a:pt x="552" y="0"/>
                    <a:pt x="552" y="0"/>
                    <a:pt x="552" y="0"/>
                  </a:cubicBezTo>
                  <a:cubicBezTo>
                    <a:pt x="551" y="0"/>
                    <a:pt x="551" y="0"/>
                    <a:pt x="551" y="0"/>
                  </a:cubicBezTo>
                  <a:cubicBezTo>
                    <a:pt x="511" y="8"/>
                    <a:pt x="431" y="16"/>
                    <a:pt x="323" y="16"/>
                  </a:cubicBezTo>
                  <a:cubicBezTo>
                    <a:pt x="244" y="16"/>
                    <a:pt x="150" y="12"/>
                    <a:pt x="46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5" y="2"/>
                    <a:pt x="45" y="2"/>
                    <a:pt x="45" y="2"/>
                  </a:cubicBezTo>
                  <a:cubicBezTo>
                    <a:pt x="149" y="14"/>
                    <a:pt x="244" y="18"/>
                    <a:pt x="323" y="18"/>
                  </a:cubicBezTo>
                  <a:cubicBezTo>
                    <a:pt x="431" y="18"/>
                    <a:pt x="511" y="10"/>
                    <a:pt x="552" y="2"/>
                  </a:cubicBezTo>
                  <a:cubicBezTo>
                    <a:pt x="551" y="1"/>
                    <a:pt x="551" y="1"/>
                    <a:pt x="551" y="1"/>
                  </a:cubicBezTo>
                  <a:cubicBezTo>
                    <a:pt x="551" y="2"/>
                    <a:pt x="551" y="2"/>
                    <a:pt x="551" y="2"/>
                  </a:cubicBezTo>
                  <a:cubicBezTo>
                    <a:pt x="559" y="6"/>
                    <a:pt x="570" y="9"/>
                    <a:pt x="585" y="9"/>
                  </a:cubicBezTo>
                  <a:cubicBezTo>
                    <a:pt x="585" y="8"/>
                    <a:pt x="585" y="8"/>
                    <a:pt x="585" y="8"/>
                  </a:cubicBezTo>
                  <a:cubicBezTo>
                    <a:pt x="584" y="7"/>
                    <a:pt x="584" y="7"/>
                    <a:pt x="584" y="7"/>
                  </a:cubicBezTo>
                  <a:cubicBezTo>
                    <a:pt x="584" y="7"/>
                    <a:pt x="583" y="7"/>
                    <a:pt x="581" y="8"/>
                  </a:cubicBezTo>
                  <a:cubicBezTo>
                    <a:pt x="566" y="12"/>
                    <a:pt x="495" y="28"/>
                    <a:pt x="328" y="28"/>
                  </a:cubicBezTo>
                  <a:cubicBezTo>
                    <a:pt x="245" y="28"/>
                    <a:pt x="137" y="24"/>
                    <a:pt x="1" y="12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4"/>
                    <a:pt x="10" y="13"/>
                    <a:pt x="20" y="11"/>
                  </a:cubicBezTo>
                  <a:cubicBezTo>
                    <a:pt x="25" y="10"/>
                    <a:pt x="30" y="9"/>
                    <a:pt x="35" y="7"/>
                  </a:cubicBezTo>
                  <a:cubicBezTo>
                    <a:pt x="40" y="6"/>
                    <a:pt x="44" y="4"/>
                    <a:pt x="46" y="2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5" y="2"/>
                    <a:pt x="45" y="2"/>
                    <a:pt x="45" y="2"/>
                  </a:cubicBezTo>
                  <a:lnTo>
                    <a:pt x="46" y="1"/>
                  </a:lnTo>
                  <a:close/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" name="任意多边形 30"/>
            <p:cNvSpPr>
              <a:spLocks noChangeArrowheads="1"/>
            </p:cNvSpPr>
            <p:nvPr/>
          </p:nvSpPr>
          <p:spPr bwMode="auto">
            <a:xfrm>
              <a:off x="2186395" y="2538327"/>
              <a:ext cx="26096" cy="172776"/>
            </a:xfrm>
            <a:custGeom>
              <a:avLst/>
              <a:gdLst>
                <a:gd name="connsiteX0" fmla="*/ 70545 w 112406"/>
                <a:gd name="connsiteY0" fmla="*/ 722495 h 744201"/>
                <a:gd name="connsiteX1" fmla="*/ 80623 w 112406"/>
                <a:gd name="connsiteY1" fmla="*/ 733348 h 744201"/>
                <a:gd name="connsiteX2" fmla="*/ 70545 w 112406"/>
                <a:gd name="connsiteY2" fmla="*/ 744201 h 744201"/>
                <a:gd name="connsiteX3" fmla="*/ 60467 w 112406"/>
                <a:gd name="connsiteY3" fmla="*/ 733348 h 744201"/>
                <a:gd name="connsiteX4" fmla="*/ 70545 w 112406"/>
                <a:gd name="connsiteY4" fmla="*/ 722495 h 744201"/>
                <a:gd name="connsiteX5" fmla="*/ 39536 w 112406"/>
                <a:gd name="connsiteY5" fmla="*/ 722495 h 744201"/>
                <a:gd name="connsiteX6" fmla="*/ 49614 w 112406"/>
                <a:gd name="connsiteY6" fmla="*/ 733348 h 744201"/>
                <a:gd name="connsiteX7" fmla="*/ 39536 w 112406"/>
                <a:gd name="connsiteY7" fmla="*/ 744201 h 744201"/>
                <a:gd name="connsiteX8" fmla="*/ 29458 w 112406"/>
                <a:gd name="connsiteY8" fmla="*/ 733348 h 744201"/>
                <a:gd name="connsiteX9" fmla="*/ 39536 w 112406"/>
                <a:gd name="connsiteY9" fmla="*/ 722495 h 744201"/>
                <a:gd name="connsiteX10" fmla="*/ 70545 w 112406"/>
                <a:gd name="connsiteY10" fmla="*/ 689161 h 744201"/>
                <a:gd name="connsiteX11" fmla="*/ 80623 w 112406"/>
                <a:gd name="connsiteY11" fmla="*/ 700402 h 744201"/>
                <a:gd name="connsiteX12" fmla="*/ 70545 w 112406"/>
                <a:gd name="connsiteY12" fmla="*/ 711643 h 744201"/>
                <a:gd name="connsiteX13" fmla="*/ 60467 w 112406"/>
                <a:gd name="connsiteY13" fmla="*/ 700402 h 744201"/>
                <a:gd name="connsiteX14" fmla="*/ 70545 w 112406"/>
                <a:gd name="connsiteY14" fmla="*/ 689161 h 744201"/>
                <a:gd name="connsiteX15" fmla="*/ 39536 w 112406"/>
                <a:gd name="connsiteY15" fmla="*/ 689161 h 744201"/>
                <a:gd name="connsiteX16" fmla="*/ 49614 w 112406"/>
                <a:gd name="connsiteY16" fmla="*/ 700402 h 744201"/>
                <a:gd name="connsiteX17" fmla="*/ 39536 w 112406"/>
                <a:gd name="connsiteY17" fmla="*/ 711643 h 744201"/>
                <a:gd name="connsiteX18" fmla="*/ 29458 w 112406"/>
                <a:gd name="connsiteY18" fmla="*/ 700402 h 744201"/>
                <a:gd name="connsiteX19" fmla="*/ 39536 w 112406"/>
                <a:gd name="connsiteY19" fmla="*/ 689161 h 744201"/>
                <a:gd name="connsiteX20" fmla="*/ 70545 w 112406"/>
                <a:gd name="connsiteY20" fmla="*/ 654277 h 744201"/>
                <a:gd name="connsiteX21" fmla="*/ 80623 w 112406"/>
                <a:gd name="connsiteY21" fmla="*/ 665518 h 744201"/>
                <a:gd name="connsiteX22" fmla="*/ 70545 w 112406"/>
                <a:gd name="connsiteY22" fmla="*/ 676759 h 744201"/>
                <a:gd name="connsiteX23" fmla="*/ 60467 w 112406"/>
                <a:gd name="connsiteY23" fmla="*/ 665518 h 744201"/>
                <a:gd name="connsiteX24" fmla="*/ 70545 w 112406"/>
                <a:gd name="connsiteY24" fmla="*/ 654277 h 744201"/>
                <a:gd name="connsiteX25" fmla="*/ 39536 w 112406"/>
                <a:gd name="connsiteY25" fmla="*/ 654277 h 744201"/>
                <a:gd name="connsiteX26" fmla="*/ 49614 w 112406"/>
                <a:gd name="connsiteY26" fmla="*/ 665518 h 744201"/>
                <a:gd name="connsiteX27" fmla="*/ 39536 w 112406"/>
                <a:gd name="connsiteY27" fmla="*/ 676759 h 744201"/>
                <a:gd name="connsiteX28" fmla="*/ 29458 w 112406"/>
                <a:gd name="connsiteY28" fmla="*/ 665518 h 744201"/>
                <a:gd name="connsiteX29" fmla="*/ 39536 w 112406"/>
                <a:gd name="connsiteY29" fmla="*/ 654277 h 744201"/>
                <a:gd name="connsiteX30" fmla="*/ 70545 w 112406"/>
                <a:gd name="connsiteY30" fmla="*/ 621718 h 744201"/>
                <a:gd name="connsiteX31" fmla="*/ 80623 w 112406"/>
                <a:gd name="connsiteY31" fmla="*/ 632571 h 744201"/>
                <a:gd name="connsiteX32" fmla="*/ 70545 w 112406"/>
                <a:gd name="connsiteY32" fmla="*/ 643424 h 744201"/>
                <a:gd name="connsiteX33" fmla="*/ 60467 w 112406"/>
                <a:gd name="connsiteY33" fmla="*/ 632571 h 744201"/>
                <a:gd name="connsiteX34" fmla="*/ 70545 w 112406"/>
                <a:gd name="connsiteY34" fmla="*/ 621718 h 744201"/>
                <a:gd name="connsiteX35" fmla="*/ 39536 w 112406"/>
                <a:gd name="connsiteY35" fmla="*/ 621718 h 744201"/>
                <a:gd name="connsiteX36" fmla="*/ 49614 w 112406"/>
                <a:gd name="connsiteY36" fmla="*/ 632571 h 744201"/>
                <a:gd name="connsiteX37" fmla="*/ 39536 w 112406"/>
                <a:gd name="connsiteY37" fmla="*/ 643424 h 744201"/>
                <a:gd name="connsiteX38" fmla="*/ 29458 w 112406"/>
                <a:gd name="connsiteY38" fmla="*/ 632571 h 744201"/>
                <a:gd name="connsiteX39" fmla="*/ 39536 w 112406"/>
                <a:gd name="connsiteY39" fmla="*/ 621718 h 744201"/>
                <a:gd name="connsiteX40" fmla="*/ 70545 w 112406"/>
                <a:gd name="connsiteY40" fmla="*/ 588384 h 744201"/>
                <a:gd name="connsiteX41" fmla="*/ 80623 w 112406"/>
                <a:gd name="connsiteY41" fmla="*/ 599625 h 744201"/>
                <a:gd name="connsiteX42" fmla="*/ 70545 w 112406"/>
                <a:gd name="connsiteY42" fmla="*/ 610866 h 744201"/>
                <a:gd name="connsiteX43" fmla="*/ 60467 w 112406"/>
                <a:gd name="connsiteY43" fmla="*/ 599625 h 744201"/>
                <a:gd name="connsiteX44" fmla="*/ 70545 w 112406"/>
                <a:gd name="connsiteY44" fmla="*/ 588384 h 744201"/>
                <a:gd name="connsiteX45" fmla="*/ 39536 w 112406"/>
                <a:gd name="connsiteY45" fmla="*/ 588384 h 744201"/>
                <a:gd name="connsiteX46" fmla="*/ 49614 w 112406"/>
                <a:gd name="connsiteY46" fmla="*/ 599625 h 744201"/>
                <a:gd name="connsiteX47" fmla="*/ 39536 w 112406"/>
                <a:gd name="connsiteY47" fmla="*/ 610866 h 744201"/>
                <a:gd name="connsiteX48" fmla="*/ 29458 w 112406"/>
                <a:gd name="connsiteY48" fmla="*/ 599625 h 744201"/>
                <a:gd name="connsiteX49" fmla="*/ 39536 w 112406"/>
                <a:gd name="connsiteY49" fmla="*/ 588384 h 744201"/>
                <a:gd name="connsiteX50" fmla="*/ 102328 w 112406"/>
                <a:gd name="connsiteY50" fmla="*/ 558926 h 744201"/>
                <a:gd name="connsiteX51" fmla="*/ 112406 w 112406"/>
                <a:gd name="connsiteY51" fmla="*/ 570167 h 744201"/>
                <a:gd name="connsiteX52" fmla="*/ 102328 w 112406"/>
                <a:gd name="connsiteY52" fmla="*/ 581408 h 744201"/>
                <a:gd name="connsiteX53" fmla="*/ 92250 w 112406"/>
                <a:gd name="connsiteY53" fmla="*/ 570167 h 744201"/>
                <a:gd name="connsiteX54" fmla="*/ 102328 w 112406"/>
                <a:gd name="connsiteY54" fmla="*/ 558926 h 744201"/>
                <a:gd name="connsiteX55" fmla="*/ 70545 w 112406"/>
                <a:gd name="connsiteY55" fmla="*/ 558926 h 744201"/>
                <a:gd name="connsiteX56" fmla="*/ 80623 w 112406"/>
                <a:gd name="connsiteY56" fmla="*/ 570167 h 744201"/>
                <a:gd name="connsiteX57" fmla="*/ 70545 w 112406"/>
                <a:gd name="connsiteY57" fmla="*/ 581408 h 744201"/>
                <a:gd name="connsiteX58" fmla="*/ 60467 w 112406"/>
                <a:gd name="connsiteY58" fmla="*/ 570167 h 744201"/>
                <a:gd name="connsiteX59" fmla="*/ 70545 w 112406"/>
                <a:gd name="connsiteY59" fmla="*/ 558926 h 744201"/>
                <a:gd name="connsiteX60" fmla="*/ 39536 w 112406"/>
                <a:gd name="connsiteY60" fmla="*/ 558926 h 744201"/>
                <a:gd name="connsiteX61" fmla="*/ 49614 w 112406"/>
                <a:gd name="connsiteY61" fmla="*/ 570167 h 744201"/>
                <a:gd name="connsiteX62" fmla="*/ 39536 w 112406"/>
                <a:gd name="connsiteY62" fmla="*/ 581408 h 744201"/>
                <a:gd name="connsiteX63" fmla="*/ 29458 w 112406"/>
                <a:gd name="connsiteY63" fmla="*/ 570167 h 744201"/>
                <a:gd name="connsiteX64" fmla="*/ 39536 w 112406"/>
                <a:gd name="connsiteY64" fmla="*/ 558926 h 744201"/>
                <a:gd name="connsiteX65" fmla="*/ 10078 w 112406"/>
                <a:gd name="connsiteY65" fmla="*/ 558926 h 744201"/>
                <a:gd name="connsiteX66" fmla="*/ 20156 w 112406"/>
                <a:gd name="connsiteY66" fmla="*/ 570167 h 744201"/>
                <a:gd name="connsiteX67" fmla="*/ 10078 w 112406"/>
                <a:gd name="connsiteY67" fmla="*/ 581408 h 744201"/>
                <a:gd name="connsiteX68" fmla="*/ 0 w 112406"/>
                <a:gd name="connsiteY68" fmla="*/ 570167 h 744201"/>
                <a:gd name="connsiteX69" fmla="*/ 10078 w 112406"/>
                <a:gd name="connsiteY69" fmla="*/ 558926 h 744201"/>
                <a:gd name="connsiteX70" fmla="*/ 102328 w 112406"/>
                <a:gd name="connsiteY70" fmla="*/ 526367 h 744201"/>
                <a:gd name="connsiteX71" fmla="*/ 112406 w 112406"/>
                <a:gd name="connsiteY71" fmla="*/ 537220 h 744201"/>
                <a:gd name="connsiteX72" fmla="*/ 102328 w 112406"/>
                <a:gd name="connsiteY72" fmla="*/ 548073 h 744201"/>
                <a:gd name="connsiteX73" fmla="*/ 92250 w 112406"/>
                <a:gd name="connsiteY73" fmla="*/ 537220 h 744201"/>
                <a:gd name="connsiteX74" fmla="*/ 102328 w 112406"/>
                <a:gd name="connsiteY74" fmla="*/ 526367 h 744201"/>
                <a:gd name="connsiteX75" fmla="*/ 70545 w 112406"/>
                <a:gd name="connsiteY75" fmla="*/ 526367 h 744201"/>
                <a:gd name="connsiteX76" fmla="*/ 80623 w 112406"/>
                <a:gd name="connsiteY76" fmla="*/ 537220 h 744201"/>
                <a:gd name="connsiteX77" fmla="*/ 70545 w 112406"/>
                <a:gd name="connsiteY77" fmla="*/ 548073 h 744201"/>
                <a:gd name="connsiteX78" fmla="*/ 60467 w 112406"/>
                <a:gd name="connsiteY78" fmla="*/ 537220 h 744201"/>
                <a:gd name="connsiteX79" fmla="*/ 70545 w 112406"/>
                <a:gd name="connsiteY79" fmla="*/ 526367 h 744201"/>
                <a:gd name="connsiteX80" fmla="*/ 39536 w 112406"/>
                <a:gd name="connsiteY80" fmla="*/ 526367 h 744201"/>
                <a:gd name="connsiteX81" fmla="*/ 49614 w 112406"/>
                <a:gd name="connsiteY81" fmla="*/ 537220 h 744201"/>
                <a:gd name="connsiteX82" fmla="*/ 39536 w 112406"/>
                <a:gd name="connsiteY82" fmla="*/ 548073 h 744201"/>
                <a:gd name="connsiteX83" fmla="*/ 29458 w 112406"/>
                <a:gd name="connsiteY83" fmla="*/ 537220 h 744201"/>
                <a:gd name="connsiteX84" fmla="*/ 39536 w 112406"/>
                <a:gd name="connsiteY84" fmla="*/ 526367 h 744201"/>
                <a:gd name="connsiteX85" fmla="*/ 10078 w 112406"/>
                <a:gd name="connsiteY85" fmla="*/ 526367 h 744201"/>
                <a:gd name="connsiteX86" fmla="*/ 20156 w 112406"/>
                <a:gd name="connsiteY86" fmla="*/ 537220 h 744201"/>
                <a:gd name="connsiteX87" fmla="*/ 10078 w 112406"/>
                <a:gd name="connsiteY87" fmla="*/ 548073 h 744201"/>
                <a:gd name="connsiteX88" fmla="*/ 0 w 112406"/>
                <a:gd name="connsiteY88" fmla="*/ 537220 h 744201"/>
                <a:gd name="connsiteX89" fmla="*/ 10078 w 112406"/>
                <a:gd name="connsiteY89" fmla="*/ 526367 h 744201"/>
                <a:gd name="connsiteX90" fmla="*/ 102328 w 112406"/>
                <a:gd name="connsiteY90" fmla="*/ 491483 h 744201"/>
                <a:gd name="connsiteX91" fmla="*/ 112406 w 112406"/>
                <a:gd name="connsiteY91" fmla="*/ 503499 h 744201"/>
                <a:gd name="connsiteX92" fmla="*/ 102328 w 112406"/>
                <a:gd name="connsiteY92" fmla="*/ 515515 h 744201"/>
                <a:gd name="connsiteX93" fmla="*/ 92250 w 112406"/>
                <a:gd name="connsiteY93" fmla="*/ 503499 h 744201"/>
                <a:gd name="connsiteX94" fmla="*/ 102328 w 112406"/>
                <a:gd name="connsiteY94" fmla="*/ 491483 h 744201"/>
                <a:gd name="connsiteX95" fmla="*/ 70545 w 112406"/>
                <a:gd name="connsiteY95" fmla="*/ 491483 h 744201"/>
                <a:gd name="connsiteX96" fmla="*/ 80623 w 112406"/>
                <a:gd name="connsiteY96" fmla="*/ 503499 h 744201"/>
                <a:gd name="connsiteX97" fmla="*/ 70545 w 112406"/>
                <a:gd name="connsiteY97" fmla="*/ 515515 h 744201"/>
                <a:gd name="connsiteX98" fmla="*/ 60467 w 112406"/>
                <a:gd name="connsiteY98" fmla="*/ 503499 h 744201"/>
                <a:gd name="connsiteX99" fmla="*/ 70545 w 112406"/>
                <a:gd name="connsiteY99" fmla="*/ 491483 h 744201"/>
                <a:gd name="connsiteX100" fmla="*/ 39536 w 112406"/>
                <a:gd name="connsiteY100" fmla="*/ 491483 h 744201"/>
                <a:gd name="connsiteX101" fmla="*/ 49614 w 112406"/>
                <a:gd name="connsiteY101" fmla="*/ 503499 h 744201"/>
                <a:gd name="connsiteX102" fmla="*/ 39536 w 112406"/>
                <a:gd name="connsiteY102" fmla="*/ 515515 h 744201"/>
                <a:gd name="connsiteX103" fmla="*/ 29458 w 112406"/>
                <a:gd name="connsiteY103" fmla="*/ 503499 h 744201"/>
                <a:gd name="connsiteX104" fmla="*/ 39536 w 112406"/>
                <a:gd name="connsiteY104" fmla="*/ 491483 h 744201"/>
                <a:gd name="connsiteX105" fmla="*/ 10078 w 112406"/>
                <a:gd name="connsiteY105" fmla="*/ 491483 h 744201"/>
                <a:gd name="connsiteX106" fmla="*/ 20156 w 112406"/>
                <a:gd name="connsiteY106" fmla="*/ 503499 h 744201"/>
                <a:gd name="connsiteX107" fmla="*/ 10078 w 112406"/>
                <a:gd name="connsiteY107" fmla="*/ 515515 h 744201"/>
                <a:gd name="connsiteX108" fmla="*/ 0 w 112406"/>
                <a:gd name="connsiteY108" fmla="*/ 503499 h 744201"/>
                <a:gd name="connsiteX109" fmla="*/ 10078 w 112406"/>
                <a:gd name="connsiteY109" fmla="*/ 491483 h 744201"/>
                <a:gd name="connsiteX110" fmla="*/ 102328 w 112406"/>
                <a:gd name="connsiteY110" fmla="*/ 458149 h 744201"/>
                <a:gd name="connsiteX111" fmla="*/ 112406 w 112406"/>
                <a:gd name="connsiteY111" fmla="*/ 469390 h 744201"/>
                <a:gd name="connsiteX112" fmla="*/ 102328 w 112406"/>
                <a:gd name="connsiteY112" fmla="*/ 480631 h 744201"/>
                <a:gd name="connsiteX113" fmla="*/ 92250 w 112406"/>
                <a:gd name="connsiteY113" fmla="*/ 469390 h 744201"/>
                <a:gd name="connsiteX114" fmla="*/ 102328 w 112406"/>
                <a:gd name="connsiteY114" fmla="*/ 458149 h 744201"/>
                <a:gd name="connsiteX115" fmla="*/ 70545 w 112406"/>
                <a:gd name="connsiteY115" fmla="*/ 458149 h 744201"/>
                <a:gd name="connsiteX116" fmla="*/ 80623 w 112406"/>
                <a:gd name="connsiteY116" fmla="*/ 469390 h 744201"/>
                <a:gd name="connsiteX117" fmla="*/ 70545 w 112406"/>
                <a:gd name="connsiteY117" fmla="*/ 480631 h 744201"/>
                <a:gd name="connsiteX118" fmla="*/ 60467 w 112406"/>
                <a:gd name="connsiteY118" fmla="*/ 469390 h 744201"/>
                <a:gd name="connsiteX119" fmla="*/ 70545 w 112406"/>
                <a:gd name="connsiteY119" fmla="*/ 458149 h 744201"/>
                <a:gd name="connsiteX120" fmla="*/ 39536 w 112406"/>
                <a:gd name="connsiteY120" fmla="*/ 458149 h 744201"/>
                <a:gd name="connsiteX121" fmla="*/ 49614 w 112406"/>
                <a:gd name="connsiteY121" fmla="*/ 469390 h 744201"/>
                <a:gd name="connsiteX122" fmla="*/ 39536 w 112406"/>
                <a:gd name="connsiteY122" fmla="*/ 480631 h 744201"/>
                <a:gd name="connsiteX123" fmla="*/ 29458 w 112406"/>
                <a:gd name="connsiteY123" fmla="*/ 469390 h 744201"/>
                <a:gd name="connsiteX124" fmla="*/ 39536 w 112406"/>
                <a:gd name="connsiteY124" fmla="*/ 458149 h 744201"/>
                <a:gd name="connsiteX125" fmla="*/ 10078 w 112406"/>
                <a:gd name="connsiteY125" fmla="*/ 458149 h 744201"/>
                <a:gd name="connsiteX126" fmla="*/ 20156 w 112406"/>
                <a:gd name="connsiteY126" fmla="*/ 469390 h 744201"/>
                <a:gd name="connsiteX127" fmla="*/ 10078 w 112406"/>
                <a:gd name="connsiteY127" fmla="*/ 480631 h 744201"/>
                <a:gd name="connsiteX128" fmla="*/ 0 w 112406"/>
                <a:gd name="connsiteY128" fmla="*/ 469390 h 744201"/>
                <a:gd name="connsiteX129" fmla="*/ 10078 w 112406"/>
                <a:gd name="connsiteY129" fmla="*/ 458149 h 744201"/>
                <a:gd name="connsiteX130" fmla="*/ 102328 w 112406"/>
                <a:gd name="connsiteY130" fmla="*/ 425590 h 744201"/>
                <a:gd name="connsiteX131" fmla="*/ 112406 w 112406"/>
                <a:gd name="connsiteY131" fmla="*/ 436443 h 744201"/>
                <a:gd name="connsiteX132" fmla="*/ 102328 w 112406"/>
                <a:gd name="connsiteY132" fmla="*/ 447296 h 744201"/>
                <a:gd name="connsiteX133" fmla="*/ 92250 w 112406"/>
                <a:gd name="connsiteY133" fmla="*/ 436443 h 744201"/>
                <a:gd name="connsiteX134" fmla="*/ 102328 w 112406"/>
                <a:gd name="connsiteY134" fmla="*/ 425590 h 744201"/>
                <a:gd name="connsiteX135" fmla="*/ 70545 w 112406"/>
                <a:gd name="connsiteY135" fmla="*/ 425590 h 744201"/>
                <a:gd name="connsiteX136" fmla="*/ 80623 w 112406"/>
                <a:gd name="connsiteY136" fmla="*/ 436443 h 744201"/>
                <a:gd name="connsiteX137" fmla="*/ 70545 w 112406"/>
                <a:gd name="connsiteY137" fmla="*/ 447296 h 744201"/>
                <a:gd name="connsiteX138" fmla="*/ 60467 w 112406"/>
                <a:gd name="connsiteY138" fmla="*/ 436443 h 744201"/>
                <a:gd name="connsiteX139" fmla="*/ 70545 w 112406"/>
                <a:gd name="connsiteY139" fmla="*/ 425590 h 744201"/>
                <a:gd name="connsiteX140" fmla="*/ 39536 w 112406"/>
                <a:gd name="connsiteY140" fmla="*/ 425590 h 744201"/>
                <a:gd name="connsiteX141" fmla="*/ 49614 w 112406"/>
                <a:gd name="connsiteY141" fmla="*/ 436443 h 744201"/>
                <a:gd name="connsiteX142" fmla="*/ 39536 w 112406"/>
                <a:gd name="connsiteY142" fmla="*/ 447296 h 744201"/>
                <a:gd name="connsiteX143" fmla="*/ 29458 w 112406"/>
                <a:gd name="connsiteY143" fmla="*/ 436443 h 744201"/>
                <a:gd name="connsiteX144" fmla="*/ 39536 w 112406"/>
                <a:gd name="connsiteY144" fmla="*/ 425590 h 744201"/>
                <a:gd name="connsiteX145" fmla="*/ 10078 w 112406"/>
                <a:gd name="connsiteY145" fmla="*/ 425590 h 744201"/>
                <a:gd name="connsiteX146" fmla="*/ 20156 w 112406"/>
                <a:gd name="connsiteY146" fmla="*/ 436443 h 744201"/>
                <a:gd name="connsiteX147" fmla="*/ 10078 w 112406"/>
                <a:gd name="connsiteY147" fmla="*/ 447296 h 744201"/>
                <a:gd name="connsiteX148" fmla="*/ 0 w 112406"/>
                <a:gd name="connsiteY148" fmla="*/ 436443 h 744201"/>
                <a:gd name="connsiteX149" fmla="*/ 10078 w 112406"/>
                <a:gd name="connsiteY149" fmla="*/ 425590 h 744201"/>
                <a:gd name="connsiteX150" fmla="*/ 102328 w 112406"/>
                <a:gd name="connsiteY150" fmla="*/ 392256 h 744201"/>
                <a:gd name="connsiteX151" fmla="*/ 112406 w 112406"/>
                <a:gd name="connsiteY151" fmla="*/ 403109 h 744201"/>
                <a:gd name="connsiteX152" fmla="*/ 102328 w 112406"/>
                <a:gd name="connsiteY152" fmla="*/ 413962 h 744201"/>
                <a:gd name="connsiteX153" fmla="*/ 92250 w 112406"/>
                <a:gd name="connsiteY153" fmla="*/ 403109 h 744201"/>
                <a:gd name="connsiteX154" fmla="*/ 102328 w 112406"/>
                <a:gd name="connsiteY154" fmla="*/ 392256 h 744201"/>
                <a:gd name="connsiteX155" fmla="*/ 70545 w 112406"/>
                <a:gd name="connsiteY155" fmla="*/ 392256 h 744201"/>
                <a:gd name="connsiteX156" fmla="*/ 80623 w 112406"/>
                <a:gd name="connsiteY156" fmla="*/ 403109 h 744201"/>
                <a:gd name="connsiteX157" fmla="*/ 70545 w 112406"/>
                <a:gd name="connsiteY157" fmla="*/ 413962 h 744201"/>
                <a:gd name="connsiteX158" fmla="*/ 60467 w 112406"/>
                <a:gd name="connsiteY158" fmla="*/ 403109 h 744201"/>
                <a:gd name="connsiteX159" fmla="*/ 70545 w 112406"/>
                <a:gd name="connsiteY159" fmla="*/ 392256 h 744201"/>
                <a:gd name="connsiteX160" fmla="*/ 39536 w 112406"/>
                <a:gd name="connsiteY160" fmla="*/ 392256 h 744201"/>
                <a:gd name="connsiteX161" fmla="*/ 49614 w 112406"/>
                <a:gd name="connsiteY161" fmla="*/ 403109 h 744201"/>
                <a:gd name="connsiteX162" fmla="*/ 39536 w 112406"/>
                <a:gd name="connsiteY162" fmla="*/ 413962 h 744201"/>
                <a:gd name="connsiteX163" fmla="*/ 29458 w 112406"/>
                <a:gd name="connsiteY163" fmla="*/ 403109 h 744201"/>
                <a:gd name="connsiteX164" fmla="*/ 39536 w 112406"/>
                <a:gd name="connsiteY164" fmla="*/ 392256 h 744201"/>
                <a:gd name="connsiteX165" fmla="*/ 10078 w 112406"/>
                <a:gd name="connsiteY165" fmla="*/ 392256 h 744201"/>
                <a:gd name="connsiteX166" fmla="*/ 20156 w 112406"/>
                <a:gd name="connsiteY166" fmla="*/ 403109 h 744201"/>
                <a:gd name="connsiteX167" fmla="*/ 10078 w 112406"/>
                <a:gd name="connsiteY167" fmla="*/ 413962 h 744201"/>
                <a:gd name="connsiteX168" fmla="*/ 0 w 112406"/>
                <a:gd name="connsiteY168" fmla="*/ 403109 h 744201"/>
                <a:gd name="connsiteX169" fmla="*/ 10078 w 112406"/>
                <a:gd name="connsiteY169" fmla="*/ 392256 h 744201"/>
                <a:gd name="connsiteX170" fmla="*/ 102328 w 112406"/>
                <a:gd name="connsiteY170" fmla="*/ 358922 h 744201"/>
                <a:gd name="connsiteX171" fmla="*/ 112406 w 112406"/>
                <a:gd name="connsiteY171" fmla="*/ 370163 h 744201"/>
                <a:gd name="connsiteX172" fmla="*/ 102328 w 112406"/>
                <a:gd name="connsiteY172" fmla="*/ 381404 h 744201"/>
                <a:gd name="connsiteX173" fmla="*/ 92250 w 112406"/>
                <a:gd name="connsiteY173" fmla="*/ 370163 h 744201"/>
                <a:gd name="connsiteX174" fmla="*/ 102328 w 112406"/>
                <a:gd name="connsiteY174" fmla="*/ 358922 h 744201"/>
                <a:gd name="connsiteX175" fmla="*/ 70545 w 112406"/>
                <a:gd name="connsiteY175" fmla="*/ 358922 h 744201"/>
                <a:gd name="connsiteX176" fmla="*/ 80623 w 112406"/>
                <a:gd name="connsiteY176" fmla="*/ 370163 h 744201"/>
                <a:gd name="connsiteX177" fmla="*/ 70545 w 112406"/>
                <a:gd name="connsiteY177" fmla="*/ 381404 h 744201"/>
                <a:gd name="connsiteX178" fmla="*/ 60467 w 112406"/>
                <a:gd name="connsiteY178" fmla="*/ 370163 h 744201"/>
                <a:gd name="connsiteX179" fmla="*/ 70545 w 112406"/>
                <a:gd name="connsiteY179" fmla="*/ 358922 h 744201"/>
                <a:gd name="connsiteX180" fmla="*/ 39536 w 112406"/>
                <a:gd name="connsiteY180" fmla="*/ 358922 h 744201"/>
                <a:gd name="connsiteX181" fmla="*/ 49614 w 112406"/>
                <a:gd name="connsiteY181" fmla="*/ 370163 h 744201"/>
                <a:gd name="connsiteX182" fmla="*/ 39536 w 112406"/>
                <a:gd name="connsiteY182" fmla="*/ 381404 h 744201"/>
                <a:gd name="connsiteX183" fmla="*/ 29458 w 112406"/>
                <a:gd name="connsiteY183" fmla="*/ 370163 h 744201"/>
                <a:gd name="connsiteX184" fmla="*/ 39536 w 112406"/>
                <a:gd name="connsiteY184" fmla="*/ 358922 h 744201"/>
                <a:gd name="connsiteX185" fmla="*/ 10078 w 112406"/>
                <a:gd name="connsiteY185" fmla="*/ 358922 h 744201"/>
                <a:gd name="connsiteX186" fmla="*/ 20156 w 112406"/>
                <a:gd name="connsiteY186" fmla="*/ 370163 h 744201"/>
                <a:gd name="connsiteX187" fmla="*/ 10078 w 112406"/>
                <a:gd name="connsiteY187" fmla="*/ 381404 h 744201"/>
                <a:gd name="connsiteX188" fmla="*/ 0 w 112406"/>
                <a:gd name="connsiteY188" fmla="*/ 370163 h 744201"/>
                <a:gd name="connsiteX189" fmla="*/ 10078 w 112406"/>
                <a:gd name="connsiteY189" fmla="*/ 358922 h 744201"/>
                <a:gd name="connsiteX190" fmla="*/ 102328 w 112406"/>
                <a:gd name="connsiteY190" fmla="*/ 324813 h 744201"/>
                <a:gd name="connsiteX191" fmla="*/ 112406 w 112406"/>
                <a:gd name="connsiteY191" fmla="*/ 335666 h 744201"/>
                <a:gd name="connsiteX192" fmla="*/ 102328 w 112406"/>
                <a:gd name="connsiteY192" fmla="*/ 346519 h 744201"/>
                <a:gd name="connsiteX193" fmla="*/ 92250 w 112406"/>
                <a:gd name="connsiteY193" fmla="*/ 335666 h 744201"/>
                <a:gd name="connsiteX194" fmla="*/ 102328 w 112406"/>
                <a:gd name="connsiteY194" fmla="*/ 324813 h 744201"/>
                <a:gd name="connsiteX195" fmla="*/ 70545 w 112406"/>
                <a:gd name="connsiteY195" fmla="*/ 324813 h 744201"/>
                <a:gd name="connsiteX196" fmla="*/ 80623 w 112406"/>
                <a:gd name="connsiteY196" fmla="*/ 335666 h 744201"/>
                <a:gd name="connsiteX197" fmla="*/ 70545 w 112406"/>
                <a:gd name="connsiteY197" fmla="*/ 346519 h 744201"/>
                <a:gd name="connsiteX198" fmla="*/ 60467 w 112406"/>
                <a:gd name="connsiteY198" fmla="*/ 335666 h 744201"/>
                <a:gd name="connsiteX199" fmla="*/ 70545 w 112406"/>
                <a:gd name="connsiteY199" fmla="*/ 324813 h 744201"/>
                <a:gd name="connsiteX200" fmla="*/ 39536 w 112406"/>
                <a:gd name="connsiteY200" fmla="*/ 324813 h 744201"/>
                <a:gd name="connsiteX201" fmla="*/ 49614 w 112406"/>
                <a:gd name="connsiteY201" fmla="*/ 335666 h 744201"/>
                <a:gd name="connsiteX202" fmla="*/ 39536 w 112406"/>
                <a:gd name="connsiteY202" fmla="*/ 346519 h 744201"/>
                <a:gd name="connsiteX203" fmla="*/ 29458 w 112406"/>
                <a:gd name="connsiteY203" fmla="*/ 335666 h 744201"/>
                <a:gd name="connsiteX204" fmla="*/ 39536 w 112406"/>
                <a:gd name="connsiteY204" fmla="*/ 324813 h 744201"/>
                <a:gd name="connsiteX205" fmla="*/ 10078 w 112406"/>
                <a:gd name="connsiteY205" fmla="*/ 324813 h 744201"/>
                <a:gd name="connsiteX206" fmla="*/ 20156 w 112406"/>
                <a:gd name="connsiteY206" fmla="*/ 335666 h 744201"/>
                <a:gd name="connsiteX207" fmla="*/ 10078 w 112406"/>
                <a:gd name="connsiteY207" fmla="*/ 346519 h 744201"/>
                <a:gd name="connsiteX208" fmla="*/ 0 w 112406"/>
                <a:gd name="connsiteY208" fmla="*/ 335666 h 744201"/>
                <a:gd name="connsiteX209" fmla="*/ 10078 w 112406"/>
                <a:gd name="connsiteY209" fmla="*/ 324813 h 744201"/>
                <a:gd name="connsiteX210" fmla="*/ 102328 w 112406"/>
                <a:gd name="connsiteY210" fmla="*/ 291479 h 744201"/>
                <a:gd name="connsiteX211" fmla="*/ 112406 w 112406"/>
                <a:gd name="connsiteY211" fmla="*/ 302332 h 744201"/>
                <a:gd name="connsiteX212" fmla="*/ 102328 w 112406"/>
                <a:gd name="connsiteY212" fmla="*/ 313185 h 744201"/>
                <a:gd name="connsiteX213" fmla="*/ 92250 w 112406"/>
                <a:gd name="connsiteY213" fmla="*/ 302332 h 744201"/>
                <a:gd name="connsiteX214" fmla="*/ 102328 w 112406"/>
                <a:gd name="connsiteY214" fmla="*/ 291479 h 744201"/>
                <a:gd name="connsiteX215" fmla="*/ 70545 w 112406"/>
                <a:gd name="connsiteY215" fmla="*/ 291479 h 744201"/>
                <a:gd name="connsiteX216" fmla="*/ 80623 w 112406"/>
                <a:gd name="connsiteY216" fmla="*/ 302332 h 744201"/>
                <a:gd name="connsiteX217" fmla="*/ 70545 w 112406"/>
                <a:gd name="connsiteY217" fmla="*/ 313185 h 744201"/>
                <a:gd name="connsiteX218" fmla="*/ 60467 w 112406"/>
                <a:gd name="connsiteY218" fmla="*/ 302332 h 744201"/>
                <a:gd name="connsiteX219" fmla="*/ 70545 w 112406"/>
                <a:gd name="connsiteY219" fmla="*/ 291479 h 744201"/>
                <a:gd name="connsiteX220" fmla="*/ 39536 w 112406"/>
                <a:gd name="connsiteY220" fmla="*/ 291479 h 744201"/>
                <a:gd name="connsiteX221" fmla="*/ 49614 w 112406"/>
                <a:gd name="connsiteY221" fmla="*/ 302332 h 744201"/>
                <a:gd name="connsiteX222" fmla="*/ 39536 w 112406"/>
                <a:gd name="connsiteY222" fmla="*/ 313185 h 744201"/>
                <a:gd name="connsiteX223" fmla="*/ 29458 w 112406"/>
                <a:gd name="connsiteY223" fmla="*/ 302332 h 744201"/>
                <a:gd name="connsiteX224" fmla="*/ 39536 w 112406"/>
                <a:gd name="connsiteY224" fmla="*/ 291479 h 744201"/>
                <a:gd name="connsiteX225" fmla="*/ 10078 w 112406"/>
                <a:gd name="connsiteY225" fmla="*/ 291479 h 744201"/>
                <a:gd name="connsiteX226" fmla="*/ 20156 w 112406"/>
                <a:gd name="connsiteY226" fmla="*/ 302332 h 744201"/>
                <a:gd name="connsiteX227" fmla="*/ 10078 w 112406"/>
                <a:gd name="connsiteY227" fmla="*/ 313185 h 744201"/>
                <a:gd name="connsiteX228" fmla="*/ 0 w 112406"/>
                <a:gd name="connsiteY228" fmla="*/ 302332 h 744201"/>
                <a:gd name="connsiteX229" fmla="*/ 10078 w 112406"/>
                <a:gd name="connsiteY229" fmla="*/ 291479 h 744201"/>
                <a:gd name="connsiteX230" fmla="*/ 102328 w 112406"/>
                <a:gd name="connsiteY230" fmla="*/ 258145 h 744201"/>
                <a:gd name="connsiteX231" fmla="*/ 112406 w 112406"/>
                <a:gd name="connsiteY231" fmla="*/ 269386 h 744201"/>
                <a:gd name="connsiteX232" fmla="*/ 102328 w 112406"/>
                <a:gd name="connsiteY232" fmla="*/ 280627 h 744201"/>
                <a:gd name="connsiteX233" fmla="*/ 92250 w 112406"/>
                <a:gd name="connsiteY233" fmla="*/ 269386 h 744201"/>
                <a:gd name="connsiteX234" fmla="*/ 102328 w 112406"/>
                <a:gd name="connsiteY234" fmla="*/ 258145 h 744201"/>
                <a:gd name="connsiteX235" fmla="*/ 70545 w 112406"/>
                <a:gd name="connsiteY235" fmla="*/ 258145 h 744201"/>
                <a:gd name="connsiteX236" fmla="*/ 80623 w 112406"/>
                <a:gd name="connsiteY236" fmla="*/ 269386 h 744201"/>
                <a:gd name="connsiteX237" fmla="*/ 70545 w 112406"/>
                <a:gd name="connsiteY237" fmla="*/ 280627 h 744201"/>
                <a:gd name="connsiteX238" fmla="*/ 60467 w 112406"/>
                <a:gd name="connsiteY238" fmla="*/ 269386 h 744201"/>
                <a:gd name="connsiteX239" fmla="*/ 70545 w 112406"/>
                <a:gd name="connsiteY239" fmla="*/ 258145 h 744201"/>
                <a:gd name="connsiteX240" fmla="*/ 39536 w 112406"/>
                <a:gd name="connsiteY240" fmla="*/ 258145 h 744201"/>
                <a:gd name="connsiteX241" fmla="*/ 49614 w 112406"/>
                <a:gd name="connsiteY241" fmla="*/ 269386 h 744201"/>
                <a:gd name="connsiteX242" fmla="*/ 39536 w 112406"/>
                <a:gd name="connsiteY242" fmla="*/ 280627 h 744201"/>
                <a:gd name="connsiteX243" fmla="*/ 29458 w 112406"/>
                <a:gd name="connsiteY243" fmla="*/ 269386 h 744201"/>
                <a:gd name="connsiteX244" fmla="*/ 39536 w 112406"/>
                <a:gd name="connsiteY244" fmla="*/ 258145 h 744201"/>
                <a:gd name="connsiteX245" fmla="*/ 10078 w 112406"/>
                <a:gd name="connsiteY245" fmla="*/ 258145 h 744201"/>
                <a:gd name="connsiteX246" fmla="*/ 20156 w 112406"/>
                <a:gd name="connsiteY246" fmla="*/ 269386 h 744201"/>
                <a:gd name="connsiteX247" fmla="*/ 10078 w 112406"/>
                <a:gd name="connsiteY247" fmla="*/ 280627 h 744201"/>
                <a:gd name="connsiteX248" fmla="*/ 0 w 112406"/>
                <a:gd name="connsiteY248" fmla="*/ 269386 h 744201"/>
                <a:gd name="connsiteX249" fmla="*/ 10078 w 112406"/>
                <a:gd name="connsiteY249" fmla="*/ 258145 h 744201"/>
                <a:gd name="connsiteX250" fmla="*/ 102328 w 112406"/>
                <a:gd name="connsiteY250" fmla="*/ 225586 h 744201"/>
                <a:gd name="connsiteX251" fmla="*/ 112406 w 112406"/>
                <a:gd name="connsiteY251" fmla="*/ 236439 h 744201"/>
                <a:gd name="connsiteX252" fmla="*/ 102328 w 112406"/>
                <a:gd name="connsiteY252" fmla="*/ 247292 h 744201"/>
                <a:gd name="connsiteX253" fmla="*/ 92250 w 112406"/>
                <a:gd name="connsiteY253" fmla="*/ 236439 h 744201"/>
                <a:gd name="connsiteX254" fmla="*/ 102328 w 112406"/>
                <a:gd name="connsiteY254" fmla="*/ 225586 h 744201"/>
                <a:gd name="connsiteX255" fmla="*/ 70545 w 112406"/>
                <a:gd name="connsiteY255" fmla="*/ 225586 h 744201"/>
                <a:gd name="connsiteX256" fmla="*/ 80623 w 112406"/>
                <a:gd name="connsiteY256" fmla="*/ 236439 h 744201"/>
                <a:gd name="connsiteX257" fmla="*/ 70545 w 112406"/>
                <a:gd name="connsiteY257" fmla="*/ 247292 h 744201"/>
                <a:gd name="connsiteX258" fmla="*/ 60467 w 112406"/>
                <a:gd name="connsiteY258" fmla="*/ 236439 h 744201"/>
                <a:gd name="connsiteX259" fmla="*/ 70545 w 112406"/>
                <a:gd name="connsiteY259" fmla="*/ 225586 h 744201"/>
                <a:gd name="connsiteX260" fmla="*/ 39536 w 112406"/>
                <a:gd name="connsiteY260" fmla="*/ 225586 h 744201"/>
                <a:gd name="connsiteX261" fmla="*/ 49614 w 112406"/>
                <a:gd name="connsiteY261" fmla="*/ 236439 h 744201"/>
                <a:gd name="connsiteX262" fmla="*/ 39536 w 112406"/>
                <a:gd name="connsiteY262" fmla="*/ 247292 h 744201"/>
                <a:gd name="connsiteX263" fmla="*/ 29458 w 112406"/>
                <a:gd name="connsiteY263" fmla="*/ 236439 h 744201"/>
                <a:gd name="connsiteX264" fmla="*/ 39536 w 112406"/>
                <a:gd name="connsiteY264" fmla="*/ 225586 h 744201"/>
                <a:gd name="connsiteX265" fmla="*/ 10078 w 112406"/>
                <a:gd name="connsiteY265" fmla="*/ 225586 h 744201"/>
                <a:gd name="connsiteX266" fmla="*/ 20156 w 112406"/>
                <a:gd name="connsiteY266" fmla="*/ 236439 h 744201"/>
                <a:gd name="connsiteX267" fmla="*/ 10078 w 112406"/>
                <a:gd name="connsiteY267" fmla="*/ 247292 h 744201"/>
                <a:gd name="connsiteX268" fmla="*/ 0 w 112406"/>
                <a:gd name="connsiteY268" fmla="*/ 236439 h 744201"/>
                <a:gd name="connsiteX269" fmla="*/ 10078 w 112406"/>
                <a:gd name="connsiteY269" fmla="*/ 225586 h 744201"/>
                <a:gd name="connsiteX270" fmla="*/ 102328 w 112406"/>
                <a:gd name="connsiteY270" fmla="*/ 190702 h 744201"/>
                <a:gd name="connsiteX271" fmla="*/ 112406 w 112406"/>
                <a:gd name="connsiteY271" fmla="*/ 202718 h 744201"/>
                <a:gd name="connsiteX272" fmla="*/ 102328 w 112406"/>
                <a:gd name="connsiteY272" fmla="*/ 214734 h 744201"/>
                <a:gd name="connsiteX273" fmla="*/ 92250 w 112406"/>
                <a:gd name="connsiteY273" fmla="*/ 202718 h 744201"/>
                <a:gd name="connsiteX274" fmla="*/ 102328 w 112406"/>
                <a:gd name="connsiteY274" fmla="*/ 190702 h 744201"/>
                <a:gd name="connsiteX275" fmla="*/ 70545 w 112406"/>
                <a:gd name="connsiteY275" fmla="*/ 190702 h 744201"/>
                <a:gd name="connsiteX276" fmla="*/ 80623 w 112406"/>
                <a:gd name="connsiteY276" fmla="*/ 202718 h 744201"/>
                <a:gd name="connsiteX277" fmla="*/ 70545 w 112406"/>
                <a:gd name="connsiteY277" fmla="*/ 214734 h 744201"/>
                <a:gd name="connsiteX278" fmla="*/ 60467 w 112406"/>
                <a:gd name="connsiteY278" fmla="*/ 202718 h 744201"/>
                <a:gd name="connsiteX279" fmla="*/ 70545 w 112406"/>
                <a:gd name="connsiteY279" fmla="*/ 190702 h 744201"/>
                <a:gd name="connsiteX280" fmla="*/ 39536 w 112406"/>
                <a:gd name="connsiteY280" fmla="*/ 190702 h 744201"/>
                <a:gd name="connsiteX281" fmla="*/ 49614 w 112406"/>
                <a:gd name="connsiteY281" fmla="*/ 202718 h 744201"/>
                <a:gd name="connsiteX282" fmla="*/ 39536 w 112406"/>
                <a:gd name="connsiteY282" fmla="*/ 214734 h 744201"/>
                <a:gd name="connsiteX283" fmla="*/ 29458 w 112406"/>
                <a:gd name="connsiteY283" fmla="*/ 202718 h 744201"/>
                <a:gd name="connsiteX284" fmla="*/ 39536 w 112406"/>
                <a:gd name="connsiteY284" fmla="*/ 190702 h 744201"/>
                <a:gd name="connsiteX285" fmla="*/ 10078 w 112406"/>
                <a:gd name="connsiteY285" fmla="*/ 190702 h 744201"/>
                <a:gd name="connsiteX286" fmla="*/ 20156 w 112406"/>
                <a:gd name="connsiteY286" fmla="*/ 202718 h 744201"/>
                <a:gd name="connsiteX287" fmla="*/ 10078 w 112406"/>
                <a:gd name="connsiteY287" fmla="*/ 214734 h 744201"/>
                <a:gd name="connsiteX288" fmla="*/ 0 w 112406"/>
                <a:gd name="connsiteY288" fmla="*/ 202718 h 744201"/>
                <a:gd name="connsiteX289" fmla="*/ 10078 w 112406"/>
                <a:gd name="connsiteY289" fmla="*/ 190702 h 744201"/>
                <a:gd name="connsiteX290" fmla="*/ 102328 w 112406"/>
                <a:gd name="connsiteY290" fmla="*/ 157368 h 744201"/>
                <a:gd name="connsiteX291" fmla="*/ 112406 w 112406"/>
                <a:gd name="connsiteY291" fmla="*/ 168609 h 744201"/>
                <a:gd name="connsiteX292" fmla="*/ 102328 w 112406"/>
                <a:gd name="connsiteY292" fmla="*/ 179850 h 744201"/>
                <a:gd name="connsiteX293" fmla="*/ 92250 w 112406"/>
                <a:gd name="connsiteY293" fmla="*/ 168609 h 744201"/>
                <a:gd name="connsiteX294" fmla="*/ 102328 w 112406"/>
                <a:gd name="connsiteY294" fmla="*/ 157368 h 744201"/>
                <a:gd name="connsiteX295" fmla="*/ 70545 w 112406"/>
                <a:gd name="connsiteY295" fmla="*/ 157368 h 744201"/>
                <a:gd name="connsiteX296" fmla="*/ 80623 w 112406"/>
                <a:gd name="connsiteY296" fmla="*/ 168609 h 744201"/>
                <a:gd name="connsiteX297" fmla="*/ 70545 w 112406"/>
                <a:gd name="connsiteY297" fmla="*/ 179850 h 744201"/>
                <a:gd name="connsiteX298" fmla="*/ 60467 w 112406"/>
                <a:gd name="connsiteY298" fmla="*/ 168609 h 744201"/>
                <a:gd name="connsiteX299" fmla="*/ 70545 w 112406"/>
                <a:gd name="connsiteY299" fmla="*/ 157368 h 744201"/>
                <a:gd name="connsiteX300" fmla="*/ 39536 w 112406"/>
                <a:gd name="connsiteY300" fmla="*/ 157368 h 744201"/>
                <a:gd name="connsiteX301" fmla="*/ 49614 w 112406"/>
                <a:gd name="connsiteY301" fmla="*/ 168609 h 744201"/>
                <a:gd name="connsiteX302" fmla="*/ 39536 w 112406"/>
                <a:gd name="connsiteY302" fmla="*/ 179850 h 744201"/>
                <a:gd name="connsiteX303" fmla="*/ 29458 w 112406"/>
                <a:gd name="connsiteY303" fmla="*/ 168609 h 744201"/>
                <a:gd name="connsiteX304" fmla="*/ 39536 w 112406"/>
                <a:gd name="connsiteY304" fmla="*/ 157368 h 744201"/>
                <a:gd name="connsiteX305" fmla="*/ 10078 w 112406"/>
                <a:gd name="connsiteY305" fmla="*/ 157368 h 744201"/>
                <a:gd name="connsiteX306" fmla="*/ 20156 w 112406"/>
                <a:gd name="connsiteY306" fmla="*/ 168609 h 744201"/>
                <a:gd name="connsiteX307" fmla="*/ 10078 w 112406"/>
                <a:gd name="connsiteY307" fmla="*/ 179850 h 744201"/>
                <a:gd name="connsiteX308" fmla="*/ 0 w 112406"/>
                <a:gd name="connsiteY308" fmla="*/ 168609 h 744201"/>
                <a:gd name="connsiteX309" fmla="*/ 10078 w 112406"/>
                <a:gd name="connsiteY309" fmla="*/ 157368 h 744201"/>
                <a:gd name="connsiteX310" fmla="*/ 102328 w 112406"/>
                <a:gd name="connsiteY310" fmla="*/ 124809 h 744201"/>
                <a:gd name="connsiteX311" fmla="*/ 112406 w 112406"/>
                <a:gd name="connsiteY311" fmla="*/ 135662 h 744201"/>
                <a:gd name="connsiteX312" fmla="*/ 102328 w 112406"/>
                <a:gd name="connsiteY312" fmla="*/ 146515 h 744201"/>
                <a:gd name="connsiteX313" fmla="*/ 92250 w 112406"/>
                <a:gd name="connsiteY313" fmla="*/ 135662 h 744201"/>
                <a:gd name="connsiteX314" fmla="*/ 102328 w 112406"/>
                <a:gd name="connsiteY314" fmla="*/ 124809 h 744201"/>
                <a:gd name="connsiteX315" fmla="*/ 70545 w 112406"/>
                <a:gd name="connsiteY315" fmla="*/ 124809 h 744201"/>
                <a:gd name="connsiteX316" fmla="*/ 80623 w 112406"/>
                <a:gd name="connsiteY316" fmla="*/ 135662 h 744201"/>
                <a:gd name="connsiteX317" fmla="*/ 70545 w 112406"/>
                <a:gd name="connsiteY317" fmla="*/ 146515 h 744201"/>
                <a:gd name="connsiteX318" fmla="*/ 60467 w 112406"/>
                <a:gd name="connsiteY318" fmla="*/ 135662 h 744201"/>
                <a:gd name="connsiteX319" fmla="*/ 70545 w 112406"/>
                <a:gd name="connsiteY319" fmla="*/ 124809 h 744201"/>
                <a:gd name="connsiteX320" fmla="*/ 39536 w 112406"/>
                <a:gd name="connsiteY320" fmla="*/ 124809 h 744201"/>
                <a:gd name="connsiteX321" fmla="*/ 49614 w 112406"/>
                <a:gd name="connsiteY321" fmla="*/ 135662 h 744201"/>
                <a:gd name="connsiteX322" fmla="*/ 39536 w 112406"/>
                <a:gd name="connsiteY322" fmla="*/ 146515 h 744201"/>
                <a:gd name="connsiteX323" fmla="*/ 29458 w 112406"/>
                <a:gd name="connsiteY323" fmla="*/ 135662 h 744201"/>
                <a:gd name="connsiteX324" fmla="*/ 39536 w 112406"/>
                <a:gd name="connsiteY324" fmla="*/ 124809 h 744201"/>
                <a:gd name="connsiteX325" fmla="*/ 10078 w 112406"/>
                <a:gd name="connsiteY325" fmla="*/ 124809 h 744201"/>
                <a:gd name="connsiteX326" fmla="*/ 20156 w 112406"/>
                <a:gd name="connsiteY326" fmla="*/ 135662 h 744201"/>
                <a:gd name="connsiteX327" fmla="*/ 10078 w 112406"/>
                <a:gd name="connsiteY327" fmla="*/ 146515 h 744201"/>
                <a:gd name="connsiteX328" fmla="*/ 0 w 112406"/>
                <a:gd name="connsiteY328" fmla="*/ 135662 h 744201"/>
                <a:gd name="connsiteX329" fmla="*/ 10078 w 112406"/>
                <a:gd name="connsiteY329" fmla="*/ 124809 h 744201"/>
                <a:gd name="connsiteX330" fmla="*/ 0 w 112406"/>
                <a:gd name="connsiteY330" fmla="*/ 0 h 744201"/>
                <a:gd name="connsiteX331" fmla="*/ 112405 w 112406"/>
                <a:gd name="connsiteY331" fmla="*/ 0 h 744201"/>
                <a:gd name="connsiteX332" fmla="*/ 112405 w 112406"/>
                <a:gd name="connsiteY332" fmla="*/ 122483 h 744201"/>
                <a:gd name="connsiteX333" fmla="*/ 0 w 112406"/>
                <a:gd name="connsiteY333" fmla="*/ 122483 h 744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</a:cxnLst>
              <a:rect l="l" t="t" r="r" b="b"/>
              <a:pathLst>
                <a:path w="112406" h="744201">
                  <a:moveTo>
                    <a:pt x="70545" y="722495"/>
                  </a:moveTo>
                  <a:cubicBezTo>
                    <a:pt x="76111" y="722495"/>
                    <a:pt x="80623" y="727354"/>
                    <a:pt x="80623" y="733348"/>
                  </a:cubicBezTo>
                  <a:cubicBezTo>
                    <a:pt x="80623" y="739342"/>
                    <a:pt x="76111" y="744201"/>
                    <a:pt x="70545" y="744201"/>
                  </a:cubicBezTo>
                  <a:cubicBezTo>
                    <a:pt x="64979" y="744201"/>
                    <a:pt x="60467" y="739342"/>
                    <a:pt x="60467" y="733348"/>
                  </a:cubicBezTo>
                  <a:cubicBezTo>
                    <a:pt x="60467" y="727354"/>
                    <a:pt x="64979" y="722495"/>
                    <a:pt x="70545" y="722495"/>
                  </a:cubicBezTo>
                  <a:close/>
                  <a:moveTo>
                    <a:pt x="39536" y="722495"/>
                  </a:moveTo>
                  <a:cubicBezTo>
                    <a:pt x="45102" y="722495"/>
                    <a:pt x="49614" y="727354"/>
                    <a:pt x="49614" y="733348"/>
                  </a:cubicBezTo>
                  <a:cubicBezTo>
                    <a:pt x="49614" y="739342"/>
                    <a:pt x="45102" y="744201"/>
                    <a:pt x="39536" y="744201"/>
                  </a:cubicBezTo>
                  <a:cubicBezTo>
                    <a:pt x="33970" y="744201"/>
                    <a:pt x="29458" y="739342"/>
                    <a:pt x="29458" y="733348"/>
                  </a:cubicBezTo>
                  <a:cubicBezTo>
                    <a:pt x="29458" y="727354"/>
                    <a:pt x="33970" y="722495"/>
                    <a:pt x="39536" y="722495"/>
                  </a:cubicBezTo>
                  <a:close/>
                  <a:moveTo>
                    <a:pt x="70545" y="689161"/>
                  </a:moveTo>
                  <a:cubicBezTo>
                    <a:pt x="76111" y="689161"/>
                    <a:pt x="80623" y="694194"/>
                    <a:pt x="80623" y="700402"/>
                  </a:cubicBezTo>
                  <a:cubicBezTo>
                    <a:pt x="80623" y="706610"/>
                    <a:pt x="76111" y="711643"/>
                    <a:pt x="70545" y="711643"/>
                  </a:cubicBezTo>
                  <a:cubicBezTo>
                    <a:pt x="64979" y="711643"/>
                    <a:pt x="60467" y="706610"/>
                    <a:pt x="60467" y="700402"/>
                  </a:cubicBezTo>
                  <a:cubicBezTo>
                    <a:pt x="60467" y="694194"/>
                    <a:pt x="64979" y="689161"/>
                    <a:pt x="70545" y="689161"/>
                  </a:cubicBezTo>
                  <a:close/>
                  <a:moveTo>
                    <a:pt x="39536" y="689161"/>
                  </a:moveTo>
                  <a:cubicBezTo>
                    <a:pt x="45102" y="689161"/>
                    <a:pt x="49614" y="694194"/>
                    <a:pt x="49614" y="700402"/>
                  </a:cubicBezTo>
                  <a:cubicBezTo>
                    <a:pt x="49614" y="706610"/>
                    <a:pt x="45102" y="711643"/>
                    <a:pt x="39536" y="711643"/>
                  </a:cubicBezTo>
                  <a:cubicBezTo>
                    <a:pt x="33970" y="711643"/>
                    <a:pt x="29458" y="706610"/>
                    <a:pt x="29458" y="700402"/>
                  </a:cubicBezTo>
                  <a:cubicBezTo>
                    <a:pt x="29458" y="694194"/>
                    <a:pt x="33970" y="689161"/>
                    <a:pt x="39536" y="689161"/>
                  </a:cubicBezTo>
                  <a:close/>
                  <a:moveTo>
                    <a:pt x="70545" y="654277"/>
                  </a:moveTo>
                  <a:cubicBezTo>
                    <a:pt x="76111" y="654277"/>
                    <a:pt x="80623" y="659310"/>
                    <a:pt x="80623" y="665518"/>
                  </a:cubicBezTo>
                  <a:cubicBezTo>
                    <a:pt x="80623" y="671726"/>
                    <a:pt x="76111" y="676759"/>
                    <a:pt x="70545" y="676759"/>
                  </a:cubicBezTo>
                  <a:cubicBezTo>
                    <a:pt x="64979" y="676759"/>
                    <a:pt x="60467" y="671726"/>
                    <a:pt x="60467" y="665518"/>
                  </a:cubicBezTo>
                  <a:cubicBezTo>
                    <a:pt x="60467" y="659310"/>
                    <a:pt x="64979" y="654277"/>
                    <a:pt x="70545" y="654277"/>
                  </a:cubicBezTo>
                  <a:close/>
                  <a:moveTo>
                    <a:pt x="39536" y="654277"/>
                  </a:moveTo>
                  <a:cubicBezTo>
                    <a:pt x="45102" y="654277"/>
                    <a:pt x="49614" y="659310"/>
                    <a:pt x="49614" y="665518"/>
                  </a:cubicBezTo>
                  <a:cubicBezTo>
                    <a:pt x="49614" y="671726"/>
                    <a:pt x="45102" y="676759"/>
                    <a:pt x="39536" y="676759"/>
                  </a:cubicBezTo>
                  <a:cubicBezTo>
                    <a:pt x="33970" y="676759"/>
                    <a:pt x="29458" y="671726"/>
                    <a:pt x="29458" y="665518"/>
                  </a:cubicBezTo>
                  <a:cubicBezTo>
                    <a:pt x="29458" y="659310"/>
                    <a:pt x="33970" y="654277"/>
                    <a:pt x="39536" y="654277"/>
                  </a:cubicBezTo>
                  <a:close/>
                  <a:moveTo>
                    <a:pt x="70545" y="621718"/>
                  </a:moveTo>
                  <a:cubicBezTo>
                    <a:pt x="76111" y="621718"/>
                    <a:pt x="80623" y="626577"/>
                    <a:pt x="80623" y="632571"/>
                  </a:cubicBezTo>
                  <a:cubicBezTo>
                    <a:pt x="80623" y="638565"/>
                    <a:pt x="76111" y="643424"/>
                    <a:pt x="70545" y="643424"/>
                  </a:cubicBezTo>
                  <a:cubicBezTo>
                    <a:pt x="64979" y="643424"/>
                    <a:pt x="60467" y="638565"/>
                    <a:pt x="60467" y="632571"/>
                  </a:cubicBezTo>
                  <a:cubicBezTo>
                    <a:pt x="60467" y="626577"/>
                    <a:pt x="64979" y="621718"/>
                    <a:pt x="70545" y="621718"/>
                  </a:cubicBezTo>
                  <a:close/>
                  <a:moveTo>
                    <a:pt x="39536" y="621718"/>
                  </a:moveTo>
                  <a:cubicBezTo>
                    <a:pt x="45102" y="621718"/>
                    <a:pt x="49614" y="626577"/>
                    <a:pt x="49614" y="632571"/>
                  </a:cubicBezTo>
                  <a:cubicBezTo>
                    <a:pt x="49614" y="638565"/>
                    <a:pt x="45102" y="643424"/>
                    <a:pt x="39536" y="643424"/>
                  </a:cubicBezTo>
                  <a:cubicBezTo>
                    <a:pt x="33970" y="643424"/>
                    <a:pt x="29458" y="638565"/>
                    <a:pt x="29458" y="632571"/>
                  </a:cubicBezTo>
                  <a:cubicBezTo>
                    <a:pt x="29458" y="626577"/>
                    <a:pt x="33970" y="621718"/>
                    <a:pt x="39536" y="621718"/>
                  </a:cubicBezTo>
                  <a:close/>
                  <a:moveTo>
                    <a:pt x="70545" y="588384"/>
                  </a:moveTo>
                  <a:cubicBezTo>
                    <a:pt x="76111" y="588384"/>
                    <a:pt x="80623" y="593417"/>
                    <a:pt x="80623" y="599625"/>
                  </a:cubicBezTo>
                  <a:cubicBezTo>
                    <a:pt x="80623" y="605833"/>
                    <a:pt x="76111" y="610866"/>
                    <a:pt x="70545" y="610866"/>
                  </a:cubicBezTo>
                  <a:cubicBezTo>
                    <a:pt x="64979" y="610866"/>
                    <a:pt x="60467" y="605833"/>
                    <a:pt x="60467" y="599625"/>
                  </a:cubicBezTo>
                  <a:cubicBezTo>
                    <a:pt x="60467" y="593417"/>
                    <a:pt x="64979" y="588384"/>
                    <a:pt x="70545" y="588384"/>
                  </a:cubicBezTo>
                  <a:close/>
                  <a:moveTo>
                    <a:pt x="39536" y="588384"/>
                  </a:moveTo>
                  <a:cubicBezTo>
                    <a:pt x="45102" y="588384"/>
                    <a:pt x="49614" y="593417"/>
                    <a:pt x="49614" y="599625"/>
                  </a:cubicBezTo>
                  <a:cubicBezTo>
                    <a:pt x="49614" y="605833"/>
                    <a:pt x="45102" y="610866"/>
                    <a:pt x="39536" y="610866"/>
                  </a:cubicBezTo>
                  <a:cubicBezTo>
                    <a:pt x="33970" y="610866"/>
                    <a:pt x="29458" y="605833"/>
                    <a:pt x="29458" y="599625"/>
                  </a:cubicBezTo>
                  <a:cubicBezTo>
                    <a:pt x="29458" y="593417"/>
                    <a:pt x="33970" y="588384"/>
                    <a:pt x="39536" y="588384"/>
                  </a:cubicBezTo>
                  <a:close/>
                  <a:moveTo>
                    <a:pt x="102328" y="558926"/>
                  </a:moveTo>
                  <a:cubicBezTo>
                    <a:pt x="107894" y="558926"/>
                    <a:pt x="112406" y="563959"/>
                    <a:pt x="112406" y="570167"/>
                  </a:cubicBezTo>
                  <a:cubicBezTo>
                    <a:pt x="112406" y="576375"/>
                    <a:pt x="107894" y="581408"/>
                    <a:pt x="102328" y="581408"/>
                  </a:cubicBezTo>
                  <a:cubicBezTo>
                    <a:pt x="96762" y="581408"/>
                    <a:pt x="92250" y="576375"/>
                    <a:pt x="92250" y="570167"/>
                  </a:cubicBezTo>
                  <a:cubicBezTo>
                    <a:pt x="92250" y="563959"/>
                    <a:pt x="96762" y="558926"/>
                    <a:pt x="102328" y="558926"/>
                  </a:cubicBezTo>
                  <a:close/>
                  <a:moveTo>
                    <a:pt x="70545" y="558926"/>
                  </a:moveTo>
                  <a:cubicBezTo>
                    <a:pt x="76111" y="558926"/>
                    <a:pt x="80623" y="563959"/>
                    <a:pt x="80623" y="570167"/>
                  </a:cubicBezTo>
                  <a:cubicBezTo>
                    <a:pt x="80623" y="576375"/>
                    <a:pt x="76111" y="581408"/>
                    <a:pt x="70545" y="581408"/>
                  </a:cubicBezTo>
                  <a:cubicBezTo>
                    <a:pt x="64979" y="581408"/>
                    <a:pt x="60467" y="576375"/>
                    <a:pt x="60467" y="570167"/>
                  </a:cubicBezTo>
                  <a:cubicBezTo>
                    <a:pt x="60467" y="563959"/>
                    <a:pt x="64979" y="558926"/>
                    <a:pt x="70545" y="558926"/>
                  </a:cubicBezTo>
                  <a:close/>
                  <a:moveTo>
                    <a:pt x="39536" y="558926"/>
                  </a:moveTo>
                  <a:cubicBezTo>
                    <a:pt x="45102" y="558926"/>
                    <a:pt x="49614" y="563959"/>
                    <a:pt x="49614" y="570167"/>
                  </a:cubicBezTo>
                  <a:cubicBezTo>
                    <a:pt x="49614" y="576375"/>
                    <a:pt x="45102" y="581408"/>
                    <a:pt x="39536" y="581408"/>
                  </a:cubicBezTo>
                  <a:cubicBezTo>
                    <a:pt x="33970" y="581408"/>
                    <a:pt x="29458" y="576375"/>
                    <a:pt x="29458" y="570167"/>
                  </a:cubicBezTo>
                  <a:cubicBezTo>
                    <a:pt x="29458" y="563959"/>
                    <a:pt x="33970" y="558926"/>
                    <a:pt x="39536" y="558926"/>
                  </a:cubicBezTo>
                  <a:close/>
                  <a:moveTo>
                    <a:pt x="10078" y="558926"/>
                  </a:moveTo>
                  <a:cubicBezTo>
                    <a:pt x="15644" y="558926"/>
                    <a:pt x="20156" y="563959"/>
                    <a:pt x="20156" y="570167"/>
                  </a:cubicBezTo>
                  <a:cubicBezTo>
                    <a:pt x="20156" y="576375"/>
                    <a:pt x="15644" y="581408"/>
                    <a:pt x="10078" y="581408"/>
                  </a:cubicBezTo>
                  <a:cubicBezTo>
                    <a:pt x="4512" y="581408"/>
                    <a:pt x="0" y="576375"/>
                    <a:pt x="0" y="570167"/>
                  </a:cubicBezTo>
                  <a:cubicBezTo>
                    <a:pt x="0" y="563959"/>
                    <a:pt x="4512" y="558926"/>
                    <a:pt x="10078" y="558926"/>
                  </a:cubicBezTo>
                  <a:close/>
                  <a:moveTo>
                    <a:pt x="102328" y="526367"/>
                  </a:moveTo>
                  <a:cubicBezTo>
                    <a:pt x="107894" y="526367"/>
                    <a:pt x="112406" y="531226"/>
                    <a:pt x="112406" y="537220"/>
                  </a:cubicBezTo>
                  <a:cubicBezTo>
                    <a:pt x="112406" y="543214"/>
                    <a:pt x="107894" y="548073"/>
                    <a:pt x="102328" y="548073"/>
                  </a:cubicBezTo>
                  <a:cubicBezTo>
                    <a:pt x="96762" y="548073"/>
                    <a:pt x="92250" y="543214"/>
                    <a:pt x="92250" y="537220"/>
                  </a:cubicBezTo>
                  <a:cubicBezTo>
                    <a:pt x="92250" y="531226"/>
                    <a:pt x="96762" y="526367"/>
                    <a:pt x="102328" y="526367"/>
                  </a:cubicBezTo>
                  <a:close/>
                  <a:moveTo>
                    <a:pt x="70545" y="526367"/>
                  </a:moveTo>
                  <a:cubicBezTo>
                    <a:pt x="76111" y="526367"/>
                    <a:pt x="80623" y="531226"/>
                    <a:pt x="80623" y="537220"/>
                  </a:cubicBezTo>
                  <a:cubicBezTo>
                    <a:pt x="80623" y="543214"/>
                    <a:pt x="76111" y="548073"/>
                    <a:pt x="70545" y="548073"/>
                  </a:cubicBezTo>
                  <a:cubicBezTo>
                    <a:pt x="64979" y="548073"/>
                    <a:pt x="60467" y="543214"/>
                    <a:pt x="60467" y="537220"/>
                  </a:cubicBezTo>
                  <a:cubicBezTo>
                    <a:pt x="60467" y="531226"/>
                    <a:pt x="64979" y="526367"/>
                    <a:pt x="70545" y="526367"/>
                  </a:cubicBezTo>
                  <a:close/>
                  <a:moveTo>
                    <a:pt x="39536" y="526367"/>
                  </a:moveTo>
                  <a:cubicBezTo>
                    <a:pt x="45102" y="526367"/>
                    <a:pt x="49614" y="531226"/>
                    <a:pt x="49614" y="537220"/>
                  </a:cubicBezTo>
                  <a:cubicBezTo>
                    <a:pt x="49614" y="543214"/>
                    <a:pt x="45102" y="548073"/>
                    <a:pt x="39536" y="548073"/>
                  </a:cubicBezTo>
                  <a:cubicBezTo>
                    <a:pt x="33970" y="548073"/>
                    <a:pt x="29458" y="543214"/>
                    <a:pt x="29458" y="537220"/>
                  </a:cubicBezTo>
                  <a:cubicBezTo>
                    <a:pt x="29458" y="531226"/>
                    <a:pt x="33970" y="526367"/>
                    <a:pt x="39536" y="526367"/>
                  </a:cubicBezTo>
                  <a:close/>
                  <a:moveTo>
                    <a:pt x="10078" y="526367"/>
                  </a:moveTo>
                  <a:cubicBezTo>
                    <a:pt x="15644" y="526367"/>
                    <a:pt x="20156" y="531226"/>
                    <a:pt x="20156" y="537220"/>
                  </a:cubicBezTo>
                  <a:cubicBezTo>
                    <a:pt x="20156" y="543214"/>
                    <a:pt x="15644" y="548073"/>
                    <a:pt x="10078" y="548073"/>
                  </a:cubicBezTo>
                  <a:cubicBezTo>
                    <a:pt x="4512" y="548073"/>
                    <a:pt x="0" y="543214"/>
                    <a:pt x="0" y="537220"/>
                  </a:cubicBezTo>
                  <a:cubicBezTo>
                    <a:pt x="0" y="531226"/>
                    <a:pt x="4512" y="526367"/>
                    <a:pt x="10078" y="526367"/>
                  </a:cubicBezTo>
                  <a:close/>
                  <a:moveTo>
                    <a:pt x="102328" y="491483"/>
                  </a:moveTo>
                  <a:cubicBezTo>
                    <a:pt x="107894" y="491483"/>
                    <a:pt x="112406" y="496863"/>
                    <a:pt x="112406" y="503499"/>
                  </a:cubicBezTo>
                  <a:cubicBezTo>
                    <a:pt x="112406" y="510135"/>
                    <a:pt x="107894" y="515515"/>
                    <a:pt x="102328" y="515515"/>
                  </a:cubicBezTo>
                  <a:cubicBezTo>
                    <a:pt x="96762" y="515515"/>
                    <a:pt x="92250" y="510135"/>
                    <a:pt x="92250" y="503499"/>
                  </a:cubicBezTo>
                  <a:cubicBezTo>
                    <a:pt x="92250" y="496863"/>
                    <a:pt x="96762" y="491483"/>
                    <a:pt x="102328" y="491483"/>
                  </a:cubicBezTo>
                  <a:close/>
                  <a:moveTo>
                    <a:pt x="70545" y="491483"/>
                  </a:moveTo>
                  <a:cubicBezTo>
                    <a:pt x="76111" y="491483"/>
                    <a:pt x="80623" y="496863"/>
                    <a:pt x="80623" y="503499"/>
                  </a:cubicBezTo>
                  <a:cubicBezTo>
                    <a:pt x="80623" y="510135"/>
                    <a:pt x="76111" y="515515"/>
                    <a:pt x="70545" y="515515"/>
                  </a:cubicBezTo>
                  <a:cubicBezTo>
                    <a:pt x="64979" y="515515"/>
                    <a:pt x="60467" y="510135"/>
                    <a:pt x="60467" y="503499"/>
                  </a:cubicBezTo>
                  <a:cubicBezTo>
                    <a:pt x="60467" y="496863"/>
                    <a:pt x="64979" y="491483"/>
                    <a:pt x="70545" y="491483"/>
                  </a:cubicBezTo>
                  <a:close/>
                  <a:moveTo>
                    <a:pt x="39536" y="491483"/>
                  </a:moveTo>
                  <a:cubicBezTo>
                    <a:pt x="45102" y="491483"/>
                    <a:pt x="49614" y="496863"/>
                    <a:pt x="49614" y="503499"/>
                  </a:cubicBezTo>
                  <a:cubicBezTo>
                    <a:pt x="49614" y="510135"/>
                    <a:pt x="45102" y="515515"/>
                    <a:pt x="39536" y="515515"/>
                  </a:cubicBezTo>
                  <a:cubicBezTo>
                    <a:pt x="33970" y="515515"/>
                    <a:pt x="29458" y="510135"/>
                    <a:pt x="29458" y="503499"/>
                  </a:cubicBezTo>
                  <a:cubicBezTo>
                    <a:pt x="29458" y="496863"/>
                    <a:pt x="33970" y="491483"/>
                    <a:pt x="39536" y="491483"/>
                  </a:cubicBezTo>
                  <a:close/>
                  <a:moveTo>
                    <a:pt x="10078" y="491483"/>
                  </a:moveTo>
                  <a:cubicBezTo>
                    <a:pt x="15644" y="491483"/>
                    <a:pt x="20156" y="496863"/>
                    <a:pt x="20156" y="503499"/>
                  </a:cubicBezTo>
                  <a:cubicBezTo>
                    <a:pt x="20156" y="510135"/>
                    <a:pt x="15644" y="515515"/>
                    <a:pt x="10078" y="515515"/>
                  </a:cubicBezTo>
                  <a:cubicBezTo>
                    <a:pt x="4512" y="515515"/>
                    <a:pt x="0" y="510135"/>
                    <a:pt x="0" y="503499"/>
                  </a:cubicBezTo>
                  <a:cubicBezTo>
                    <a:pt x="0" y="496863"/>
                    <a:pt x="4512" y="491483"/>
                    <a:pt x="10078" y="491483"/>
                  </a:cubicBezTo>
                  <a:close/>
                  <a:moveTo>
                    <a:pt x="102328" y="458149"/>
                  </a:moveTo>
                  <a:cubicBezTo>
                    <a:pt x="107894" y="458149"/>
                    <a:pt x="112406" y="463182"/>
                    <a:pt x="112406" y="469390"/>
                  </a:cubicBezTo>
                  <a:cubicBezTo>
                    <a:pt x="112406" y="475598"/>
                    <a:pt x="107894" y="480631"/>
                    <a:pt x="102328" y="480631"/>
                  </a:cubicBezTo>
                  <a:cubicBezTo>
                    <a:pt x="96762" y="480631"/>
                    <a:pt x="92250" y="475598"/>
                    <a:pt x="92250" y="469390"/>
                  </a:cubicBezTo>
                  <a:cubicBezTo>
                    <a:pt x="92250" y="463182"/>
                    <a:pt x="96762" y="458149"/>
                    <a:pt x="102328" y="458149"/>
                  </a:cubicBezTo>
                  <a:close/>
                  <a:moveTo>
                    <a:pt x="70545" y="458149"/>
                  </a:moveTo>
                  <a:cubicBezTo>
                    <a:pt x="76111" y="458149"/>
                    <a:pt x="80623" y="463182"/>
                    <a:pt x="80623" y="469390"/>
                  </a:cubicBezTo>
                  <a:cubicBezTo>
                    <a:pt x="80623" y="475598"/>
                    <a:pt x="76111" y="480631"/>
                    <a:pt x="70545" y="480631"/>
                  </a:cubicBezTo>
                  <a:cubicBezTo>
                    <a:pt x="64979" y="480631"/>
                    <a:pt x="60467" y="475598"/>
                    <a:pt x="60467" y="469390"/>
                  </a:cubicBezTo>
                  <a:cubicBezTo>
                    <a:pt x="60467" y="463182"/>
                    <a:pt x="64979" y="458149"/>
                    <a:pt x="70545" y="458149"/>
                  </a:cubicBezTo>
                  <a:close/>
                  <a:moveTo>
                    <a:pt x="39536" y="458149"/>
                  </a:moveTo>
                  <a:cubicBezTo>
                    <a:pt x="45102" y="458149"/>
                    <a:pt x="49614" y="463182"/>
                    <a:pt x="49614" y="469390"/>
                  </a:cubicBezTo>
                  <a:cubicBezTo>
                    <a:pt x="49614" y="475598"/>
                    <a:pt x="45102" y="480631"/>
                    <a:pt x="39536" y="480631"/>
                  </a:cubicBezTo>
                  <a:cubicBezTo>
                    <a:pt x="33970" y="480631"/>
                    <a:pt x="29458" y="475598"/>
                    <a:pt x="29458" y="469390"/>
                  </a:cubicBezTo>
                  <a:cubicBezTo>
                    <a:pt x="29458" y="463182"/>
                    <a:pt x="33970" y="458149"/>
                    <a:pt x="39536" y="458149"/>
                  </a:cubicBezTo>
                  <a:close/>
                  <a:moveTo>
                    <a:pt x="10078" y="458149"/>
                  </a:moveTo>
                  <a:cubicBezTo>
                    <a:pt x="15644" y="458149"/>
                    <a:pt x="20156" y="463182"/>
                    <a:pt x="20156" y="469390"/>
                  </a:cubicBezTo>
                  <a:cubicBezTo>
                    <a:pt x="20156" y="475598"/>
                    <a:pt x="15644" y="480631"/>
                    <a:pt x="10078" y="480631"/>
                  </a:cubicBezTo>
                  <a:cubicBezTo>
                    <a:pt x="4512" y="480631"/>
                    <a:pt x="0" y="475598"/>
                    <a:pt x="0" y="469390"/>
                  </a:cubicBezTo>
                  <a:cubicBezTo>
                    <a:pt x="0" y="463182"/>
                    <a:pt x="4512" y="458149"/>
                    <a:pt x="10078" y="458149"/>
                  </a:cubicBezTo>
                  <a:close/>
                  <a:moveTo>
                    <a:pt x="102328" y="425590"/>
                  </a:moveTo>
                  <a:cubicBezTo>
                    <a:pt x="107894" y="425590"/>
                    <a:pt x="112406" y="430449"/>
                    <a:pt x="112406" y="436443"/>
                  </a:cubicBezTo>
                  <a:cubicBezTo>
                    <a:pt x="112406" y="442437"/>
                    <a:pt x="107894" y="447296"/>
                    <a:pt x="102328" y="447296"/>
                  </a:cubicBezTo>
                  <a:cubicBezTo>
                    <a:pt x="96762" y="447296"/>
                    <a:pt x="92250" y="442437"/>
                    <a:pt x="92250" y="436443"/>
                  </a:cubicBezTo>
                  <a:cubicBezTo>
                    <a:pt x="92250" y="430449"/>
                    <a:pt x="96762" y="425590"/>
                    <a:pt x="102328" y="425590"/>
                  </a:cubicBezTo>
                  <a:close/>
                  <a:moveTo>
                    <a:pt x="70545" y="425590"/>
                  </a:moveTo>
                  <a:cubicBezTo>
                    <a:pt x="76111" y="425590"/>
                    <a:pt x="80623" y="430449"/>
                    <a:pt x="80623" y="436443"/>
                  </a:cubicBezTo>
                  <a:cubicBezTo>
                    <a:pt x="80623" y="442437"/>
                    <a:pt x="76111" y="447296"/>
                    <a:pt x="70545" y="447296"/>
                  </a:cubicBezTo>
                  <a:cubicBezTo>
                    <a:pt x="64979" y="447296"/>
                    <a:pt x="60467" y="442437"/>
                    <a:pt x="60467" y="436443"/>
                  </a:cubicBezTo>
                  <a:cubicBezTo>
                    <a:pt x="60467" y="430449"/>
                    <a:pt x="64979" y="425590"/>
                    <a:pt x="70545" y="425590"/>
                  </a:cubicBezTo>
                  <a:close/>
                  <a:moveTo>
                    <a:pt x="39536" y="425590"/>
                  </a:moveTo>
                  <a:cubicBezTo>
                    <a:pt x="45102" y="425590"/>
                    <a:pt x="49614" y="430449"/>
                    <a:pt x="49614" y="436443"/>
                  </a:cubicBezTo>
                  <a:cubicBezTo>
                    <a:pt x="49614" y="442437"/>
                    <a:pt x="45102" y="447296"/>
                    <a:pt x="39536" y="447296"/>
                  </a:cubicBezTo>
                  <a:cubicBezTo>
                    <a:pt x="33970" y="447296"/>
                    <a:pt x="29458" y="442437"/>
                    <a:pt x="29458" y="436443"/>
                  </a:cubicBezTo>
                  <a:cubicBezTo>
                    <a:pt x="29458" y="430449"/>
                    <a:pt x="33970" y="425590"/>
                    <a:pt x="39536" y="425590"/>
                  </a:cubicBezTo>
                  <a:close/>
                  <a:moveTo>
                    <a:pt x="10078" y="425590"/>
                  </a:moveTo>
                  <a:cubicBezTo>
                    <a:pt x="15644" y="425590"/>
                    <a:pt x="20156" y="430449"/>
                    <a:pt x="20156" y="436443"/>
                  </a:cubicBezTo>
                  <a:cubicBezTo>
                    <a:pt x="20156" y="442437"/>
                    <a:pt x="15644" y="447296"/>
                    <a:pt x="10078" y="447296"/>
                  </a:cubicBezTo>
                  <a:cubicBezTo>
                    <a:pt x="4512" y="447296"/>
                    <a:pt x="0" y="442437"/>
                    <a:pt x="0" y="436443"/>
                  </a:cubicBezTo>
                  <a:cubicBezTo>
                    <a:pt x="0" y="430449"/>
                    <a:pt x="4512" y="425590"/>
                    <a:pt x="10078" y="425590"/>
                  </a:cubicBezTo>
                  <a:close/>
                  <a:moveTo>
                    <a:pt x="102328" y="392256"/>
                  </a:moveTo>
                  <a:cubicBezTo>
                    <a:pt x="107894" y="392256"/>
                    <a:pt x="112406" y="397115"/>
                    <a:pt x="112406" y="403109"/>
                  </a:cubicBezTo>
                  <a:cubicBezTo>
                    <a:pt x="112406" y="409103"/>
                    <a:pt x="107894" y="413962"/>
                    <a:pt x="102328" y="413962"/>
                  </a:cubicBezTo>
                  <a:cubicBezTo>
                    <a:pt x="96762" y="413962"/>
                    <a:pt x="92250" y="409103"/>
                    <a:pt x="92250" y="403109"/>
                  </a:cubicBezTo>
                  <a:cubicBezTo>
                    <a:pt x="92250" y="397115"/>
                    <a:pt x="96762" y="392256"/>
                    <a:pt x="102328" y="392256"/>
                  </a:cubicBezTo>
                  <a:close/>
                  <a:moveTo>
                    <a:pt x="70545" y="392256"/>
                  </a:moveTo>
                  <a:cubicBezTo>
                    <a:pt x="76111" y="392256"/>
                    <a:pt x="80623" y="397115"/>
                    <a:pt x="80623" y="403109"/>
                  </a:cubicBezTo>
                  <a:cubicBezTo>
                    <a:pt x="80623" y="409103"/>
                    <a:pt x="76111" y="413962"/>
                    <a:pt x="70545" y="413962"/>
                  </a:cubicBezTo>
                  <a:cubicBezTo>
                    <a:pt x="64979" y="413962"/>
                    <a:pt x="60467" y="409103"/>
                    <a:pt x="60467" y="403109"/>
                  </a:cubicBezTo>
                  <a:cubicBezTo>
                    <a:pt x="60467" y="397115"/>
                    <a:pt x="64979" y="392256"/>
                    <a:pt x="70545" y="392256"/>
                  </a:cubicBezTo>
                  <a:close/>
                  <a:moveTo>
                    <a:pt x="39536" y="392256"/>
                  </a:moveTo>
                  <a:cubicBezTo>
                    <a:pt x="45102" y="392256"/>
                    <a:pt x="49614" y="397115"/>
                    <a:pt x="49614" y="403109"/>
                  </a:cubicBezTo>
                  <a:cubicBezTo>
                    <a:pt x="49614" y="409103"/>
                    <a:pt x="45102" y="413962"/>
                    <a:pt x="39536" y="413962"/>
                  </a:cubicBezTo>
                  <a:cubicBezTo>
                    <a:pt x="33970" y="413962"/>
                    <a:pt x="29458" y="409103"/>
                    <a:pt x="29458" y="403109"/>
                  </a:cubicBezTo>
                  <a:cubicBezTo>
                    <a:pt x="29458" y="397115"/>
                    <a:pt x="33970" y="392256"/>
                    <a:pt x="39536" y="392256"/>
                  </a:cubicBezTo>
                  <a:close/>
                  <a:moveTo>
                    <a:pt x="10078" y="392256"/>
                  </a:moveTo>
                  <a:cubicBezTo>
                    <a:pt x="15644" y="392256"/>
                    <a:pt x="20156" y="397115"/>
                    <a:pt x="20156" y="403109"/>
                  </a:cubicBezTo>
                  <a:cubicBezTo>
                    <a:pt x="20156" y="409103"/>
                    <a:pt x="15644" y="413962"/>
                    <a:pt x="10078" y="413962"/>
                  </a:cubicBezTo>
                  <a:cubicBezTo>
                    <a:pt x="4512" y="413962"/>
                    <a:pt x="0" y="409103"/>
                    <a:pt x="0" y="403109"/>
                  </a:cubicBezTo>
                  <a:cubicBezTo>
                    <a:pt x="0" y="397115"/>
                    <a:pt x="4512" y="392256"/>
                    <a:pt x="10078" y="392256"/>
                  </a:cubicBezTo>
                  <a:close/>
                  <a:moveTo>
                    <a:pt x="102328" y="358922"/>
                  </a:moveTo>
                  <a:cubicBezTo>
                    <a:pt x="107894" y="358922"/>
                    <a:pt x="112406" y="363955"/>
                    <a:pt x="112406" y="370163"/>
                  </a:cubicBezTo>
                  <a:cubicBezTo>
                    <a:pt x="112406" y="376371"/>
                    <a:pt x="107894" y="381404"/>
                    <a:pt x="102328" y="381404"/>
                  </a:cubicBezTo>
                  <a:cubicBezTo>
                    <a:pt x="96762" y="381404"/>
                    <a:pt x="92250" y="376371"/>
                    <a:pt x="92250" y="370163"/>
                  </a:cubicBezTo>
                  <a:cubicBezTo>
                    <a:pt x="92250" y="363955"/>
                    <a:pt x="96762" y="358922"/>
                    <a:pt x="102328" y="358922"/>
                  </a:cubicBezTo>
                  <a:close/>
                  <a:moveTo>
                    <a:pt x="70545" y="358922"/>
                  </a:moveTo>
                  <a:cubicBezTo>
                    <a:pt x="76111" y="358922"/>
                    <a:pt x="80623" y="363955"/>
                    <a:pt x="80623" y="370163"/>
                  </a:cubicBezTo>
                  <a:cubicBezTo>
                    <a:pt x="80623" y="376371"/>
                    <a:pt x="76111" y="381404"/>
                    <a:pt x="70545" y="381404"/>
                  </a:cubicBezTo>
                  <a:cubicBezTo>
                    <a:pt x="64979" y="381404"/>
                    <a:pt x="60467" y="376371"/>
                    <a:pt x="60467" y="370163"/>
                  </a:cubicBezTo>
                  <a:cubicBezTo>
                    <a:pt x="60467" y="363955"/>
                    <a:pt x="64979" y="358922"/>
                    <a:pt x="70545" y="358922"/>
                  </a:cubicBezTo>
                  <a:close/>
                  <a:moveTo>
                    <a:pt x="39536" y="358922"/>
                  </a:moveTo>
                  <a:cubicBezTo>
                    <a:pt x="45102" y="358922"/>
                    <a:pt x="49614" y="363955"/>
                    <a:pt x="49614" y="370163"/>
                  </a:cubicBezTo>
                  <a:cubicBezTo>
                    <a:pt x="49614" y="376371"/>
                    <a:pt x="45102" y="381404"/>
                    <a:pt x="39536" y="381404"/>
                  </a:cubicBezTo>
                  <a:cubicBezTo>
                    <a:pt x="33970" y="381404"/>
                    <a:pt x="29458" y="376371"/>
                    <a:pt x="29458" y="370163"/>
                  </a:cubicBezTo>
                  <a:cubicBezTo>
                    <a:pt x="29458" y="363955"/>
                    <a:pt x="33970" y="358922"/>
                    <a:pt x="39536" y="358922"/>
                  </a:cubicBezTo>
                  <a:close/>
                  <a:moveTo>
                    <a:pt x="10078" y="358922"/>
                  </a:moveTo>
                  <a:cubicBezTo>
                    <a:pt x="15644" y="358922"/>
                    <a:pt x="20156" y="363955"/>
                    <a:pt x="20156" y="370163"/>
                  </a:cubicBezTo>
                  <a:cubicBezTo>
                    <a:pt x="20156" y="376371"/>
                    <a:pt x="15644" y="381404"/>
                    <a:pt x="10078" y="381404"/>
                  </a:cubicBezTo>
                  <a:cubicBezTo>
                    <a:pt x="4512" y="381404"/>
                    <a:pt x="0" y="376371"/>
                    <a:pt x="0" y="370163"/>
                  </a:cubicBezTo>
                  <a:cubicBezTo>
                    <a:pt x="0" y="363955"/>
                    <a:pt x="4512" y="358922"/>
                    <a:pt x="10078" y="358922"/>
                  </a:cubicBezTo>
                  <a:close/>
                  <a:moveTo>
                    <a:pt x="102328" y="324813"/>
                  </a:moveTo>
                  <a:cubicBezTo>
                    <a:pt x="107894" y="324813"/>
                    <a:pt x="112406" y="329672"/>
                    <a:pt x="112406" y="335666"/>
                  </a:cubicBezTo>
                  <a:cubicBezTo>
                    <a:pt x="112406" y="341660"/>
                    <a:pt x="107894" y="346519"/>
                    <a:pt x="102328" y="346519"/>
                  </a:cubicBezTo>
                  <a:cubicBezTo>
                    <a:pt x="96762" y="346519"/>
                    <a:pt x="92250" y="341660"/>
                    <a:pt x="92250" y="335666"/>
                  </a:cubicBezTo>
                  <a:cubicBezTo>
                    <a:pt x="92250" y="329672"/>
                    <a:pt x="96762" y="324813"/>
                    <a:pt x="102328" y="324813"/>
                  </a:cubicBezTo>
                  <a:close/>
                  <a:moveTo>
                    <a:pt x="70545" y="324813"/>
                  </a:moveTo>
                  <a:cubicBezTo>
                    <a:pt x="76111" y="324813"/>
                    <a:pt x="80623" y="329672"/>
                    <a:pt x="80623" y="335666"/>
                  </a:cubicBezTo>
                  <a:cubicBezTo>
                    <a:pt x="80623" y="341660"/>
                    <a:pt x="76111" y="346519"/>
                    <a:pt x="70545" y="346519"/>
                  </a:cubicBezTo>
                  <a:cubicBezTo>
                    <a:pt x="64979" y="346519"/>
                    <a:pt x="60467" y="341660"/>
                    <a:pt x="60467" y="335666"/>
                  </a:cubicBezTo>
                  <a:cubicBezTo>
                    <a:pt x="60467" y="329672"/>
                    <a:pt x="64979" y="324813"/>
                    <a:pt x="70545" y="324813"/>
                  </a:cubicBezTo>
                  <a:close/>
                  <a:moveTo>
                    <a:pt x="39536" y="324813"/>
                  </a:moveTo>
                  <a:cubicBezTo>
                    <a:pt x="45102" y="324813"/>
                    <a:pt x="49614" y="329672"/>
                    <a:pt x="49614" y="335666"/>
                  </a:cubicBezTo>
                  <a:cubicBezTo>
                    <a:pt x="49614" y="341660"/>
                    <a:pt x="45102" y="346519"/>
                    <a:pt x="39536" y="346519"/>
                  </a:cubicBezTo>
                  <a:cubicBezTo>
                    <a:pt x="33970" y="346519"/>
                    <a:pt x="29458" y="341660"/>
                    <a:pt x="29458" y="335666"/>
                  </a:cubicBezTo>
                  <a:cubicBezTo>
                    <a:pt x="29458" y="329672"/>
                    <a:pt x="33970" y="324813"/>
                    <a:pt x="39536" y="324813"/>
                  </a:cubicBezTo>
                  <a:close/>
                  <a:moveTo>
                    <a:pt x="10078" y="324813"/>
                  </a:moveTo>
                  <a:cubicBezTo>
                    <a:pt x="15644" y="324813"/>
                    <a:pt x="20156" y="329672"/>
                    <a:pt x="20156" y="335666"/>
                  </a:cubicBezTo>
                  <a:cubicBezTo>
                    <a:pt x="20156" y="341660"/>
                    <a:pt x="15644" y="346519"/>
                    <a:pt x="10078" y="346519"/>
                  </a:cubicBezTo>
                  <a:cubicBezTo>
                    <a:pt x="4512" y="346519"/>
                    <a:pt x="0" y="341660"/>
                    <a:pt x="0" y="335666"/>
                  </a:cubicBezTo>
                  <a:cubicBezTo>
                    <a:pt x="0" y="329672"/>
                    <a:pt x="4512" y="324813"/>
                    <a:pt x="10078" y="324813"/>
                  </a:cubicBezTo>
                  <a:close/>
                  <a:moveTo>
                    <a:pt x="102328" y="291479"/>
                  </a:moveTo>
                  <a:cubicBezTo>
                    <a:pt x="107894" y="291479"/>
                    <a:pt x="112406" y="296338"/>
                    <a:pt x="112406" y="302332"/>
                  </a:cubicBezTo>
                  <a:cubicBezTo>
                    <a:pt x="112406" y="308326"/>
                    <a:pt x="107894" y="313185"/>
                    <a:pt x="102328" y="313185"/>
                  </a:cubicBezTo>
                  <a:cubicBezTo>
                    <a:pt x="96762" y="313185"/>
                    <a:pt x="92250" y="308326"/>
                    <a:pt x="92250" y="302332"/>
                  </a:cubicBezTo>
                  <a:cubicBezTo>
                    <a:pt x="92250" y="296338"/>
                    <a:pt x="96762" y="291479"/>
                    <a:pt x="102328" y="291479"/>
                  </a:cubicBezTo>
                  <a:close/>
                  <a:moveTo>
                    <a:pt x="70545" y="291479"/>
                  </a:moveTo>
                  <a:cubicBezTo>
                    <a:pt x="76111" y="291479"/>
                    <a:pt x="80623" y="296338"/>
                    <a:pt x="80623" y="302332"/>
                  </a:cubicBezTo>
                  <a:cubicBezTo>
                    <a:pt x="80623" y="308326"/>
                    <a:pt x="76111" y="313185"/>
                    <a:pt x="70545" y="313185"/>
                  </a:cubicBezTo>
                  <a:cubicBezTo>
                    <a:pt x="64979" y="313185"/>
                    <a:pt x="60467" y="308326"/>
                    <a:pt x="60467" y="302332"/>
                  </a:cubicBezTo>
                  <a:cubicBezTo>
                    <a:pt x="60467" y="296338"/>
                    <a:pt x="64979" y="291479"/>
                    <a:pt x="70545" y="291479"/>
                  </a:cubicBezTo>
                  <a:close/>
                  <a:moveTo>
                    <a:pt x="39536" y="291479"/>
                  </a:moveTo>
                  <a:cubicBezTo>
                    <a:pt x="45102" y="291479"/>
                    <a:pt x="49614" y="296338"/>
                    <a:pt x="49614" y="302332"/>
                  </a:cubicBezTo>
                  <a:cubicBezTo>
                    <a:pt x="49614" y="308326"/>
                    <a:pt x="45102" y="313185"/>
                    <a:pt x="39536" y="313185"/>
                  </a:cubicBezTo>
                  <a:cubicBezTo>
                    <a:pt x="33970" y="313185"/>
                    <a:pt x="29458" y="308326"/>
                    <a:pt x="29458" y="302332"/>
                  </a:cubicBezTo>
                  <a:cubicBezTo>
                    <a:pt x="29458" y="296338"/>
                    <a:pt x="33970" y="291479"/>
                    <a:pt x="39536" y="291479"/>
                  </a:cubicBezTo>
                  <a:close/>
                  <a:moveTo>
                    <a:pt x="10078" y="291479"/>
                  </a:moveTo>
                  <a:cubicBezTo>
                    <a:pt x="15644" y="291479"/>
                    <a:pt x="20156" y="296338"/>
                    <a:pt x="20156" y="302332"/>
                  </a:cubicBezTo>
                  <a:cubicBezTo>
                    <a:pt x="20156" y="308326"/>
                    <a:pt x="15644" y="313185"/>
                    <a:pt x="10078" y="313185"/>
                  </a:cubicBezTo>
                  <a:cubicBezTo>
                    <a:pt x="4512" y="313185"/>
                    <a:pt x="0" y="308326"/>
                    <a:pt x="0" y="302332"/>
                  </a:cubicBezTo>
                  <a:cubicBezTo>
                    <a:pt x="0" y="296338"/>
                    <a:pt x="4512" y="291479"/>
                    <a:pt x="10078" y="291479"/>
                  </a:cubicBezTo>
                  <a:close/>
                  <a:moveTo>
                    <a:pt x="102328" y="258145"/>
                  </a:moveTo>
                  <a:cubicBezTo>
                    <a:pt x="107894" y="258145"/>
                    <a:pt x="112406" y="263178"/>
                    <a:pt x="112406" y="269386"/>
                  </a:cubicBezTo>
                  <a:cubicBezTo>
                    <a:pt x="112406" y="275594"/>
                    <a:pt x="107894" y="280627"/>
                    <a:pt x="102328" y="280627"/>
                  </a:cubicBezTo>
                  <a:cubicBezTo>
                    <a:pt x="96762" y="280627"/>
                    <a:pt x="92250" y="275594"/>
                    <a:pt x="92250" y="269386"/>
                  </a:cubicBezTo>
                  <a:cubicBezTo>
                    <a:pt x="92250" y="263178"/>
                    <a:pt x="96762" y="258145"/>
                    <a:pt x="102328" y="258145"/>
                  </a:cubicBezTo>
                  <a:close/>
                  <a:moveTo>
                    <a:pt x="70545" y="258145"/>
                  </a:moveTo>
                  <a:cubicBezTo>
                    <a:pt x="76111" y="258145"/>
                    <a:pt x="80623" y="263178"/>
                    <a:pt x="80623" y="269386"/>
                  </a:cubicBezTo>
                  <a:cubicBezTo>
                    <a:pt x="80623" y="275594"/>
                    <a:pt x="76111" y="280627"/>
                    <a:pt x="70545" y="280627"/>
                  </a:cubicBezTo>
                  <a:cubicBezTo>
                    <a:pt x="64979" y="280627"/>
                    <a:pt x="60467" y="275594"/>
                    <a:pt x="60467" y="269386"/>
                  </a:cubicBezTo>
                  <a:cubicBezTo>
                    <a:pt x="60467" y="263178"/>
                    <a:pt x="64979" y="258145"/>
                    <a:pt x="70545" y="258145"/>
                  </a:cubicBezTo>
                  <a:close/>
                  <a:moveTo>
                    <a:pt x="39536" y="258145"/>
                  </a:moveTo>
                  <a:cubicBezTo>
                    <a:pt x="45102" y="258145"/>
                    <a:pt x="49614" y="263178"/>
                    <a:pt x="49614" y="269386"/>
                  </a:cubicBezTo>
                  <a:cubicBezTo>
                    <a:pt x="49614" y="275594"/>
                    <a:pt x="45102" y="280627"/>
                    <a:pt x="39536" y="280627"/>
                  </a:cubicBezTo>
                  <a:cubicBezTo>
                    <a:pt x="33970" y="280627"/>
                    <a:pt x="29458" y="275594"/>
                    <a:pt x="29458" y="269386"/>
                  </a:cubicBezTo>
                  <a:cubicBezTo>
                    <a:pt x="29458" y="263178"/>
                    <a:pt x="33970" y="258145"/>
                    <a:pt x="39536" y="258145"/>
                  </a:cubicBezTo>
                  <a:close/>
                  <a:moveTo>
                    <a:pt x="10078" y="258145"/>
                  </a:moveTo>
                  <a:cubicBezTo>
                    <a:pt x="15644" y="258145"/>
                    <a:pt x="20156" y="263178"/>
                    <a:pt x="20156" y="269386"/>
                  </a:cubicBezTo>
                  <a:cubicBezTo>
                    <a:pt x="20156" y="275594"/>
                    <a:pt x="15644" y="280627"/>
                    <a:pt x="10078" y="280627"/>
                  </a:cubicBezTo>
                  <a:cubicBezTo>
                    <a:pt x="4512" y="280627"/>
                    <a:pt x="0" y="275594"/>
                    <a:pt x="0" y="269386"/>
                  </a:cubicBezTo>
                  <a:cubicBezTo>
                    <a:pt x="0" y="263178"/>
                    <a:pt x="4512" y="258145"/>
                    <a:pt x="10078" y="258145"/>
                  </a:cubicBezTo>
                  <a:close/>
                  <a:moveTo>
                    <a:pt x="102328" y="225586"/>
                  </a:moveTo>
                  <a:cubicBezTo>
                    <a:pt x="107894" y="225586"/>
                    <a:pt x="112406" y="230445"/>
                    <a:pt x="112406" y="236439"/>
                  </a:cubicBezTo>
                  <a:cubicBezTo>
                    <a:pt x="112406" y="242433"/>
                    <a:pt x="107894" y="247292"/>
                    <a:pt x="102328" y="247292"/>
                  </a:cubicBezTo>
                  <a:cubicBezTo>
                    <a:pt x="96762" y="247292"/>
                    <a:pt x="92250" y="242433"/>
                    <a:pt x="92250" y="236439"/>
                  </a:cubicBezTo>
                  <a:cubicBezTo>
                    <a:pt x="92250" y="230445"/>
                    <a:pt x="96762" y="225586"/>
                    <a:pt x="102328" y="225586"/>
                  </a:cubicBezTo>
                  <a:close/>
                  <a:moveTo>
                    <a:pt x="70545" y="225586"/>
                  </a:moveTo>
                  <a:cubicBezTo>
                    <a:pt x="76111" y="225586"/>
                    <a:pt x="80623" y="230445"/>
                    <a:pt x="80623" y="236439"/>
                  </a:cubicBezTo>
                  <a:cubicBezTo>
                    <a:pt x="80623" y="242433"/>
                    <a:pt x="76111" y="247292"/>
                    <a:pt x="70545" y="247292"/>
                  </a:cubicBezTo>
                  <a:cubicBezTo>
                    <a:pt x="64979" y="247292"/>
                    <a:pt x="60467" y="242433"/>
                    <a:pt x="60467" y="236439"/>
                  </a:cubicBezTo>
                  <a:cubicBezTo>
                    <a:pt x="60467" y="230445"/>
                    <a:pt x="64979" y="225586"/>
                    <a:pt x="70545" y="225586"/>
                  </a:cubicBezTo>
                  <a:close/>
                  <a:moveTo>
                    <a:pt x="39536" y="225586"/>
                  </a:moveTo>
                  <a:cubicBezTo>
                    <a:pt x="45102" y="225586"/>
                    <a:pt x="49614" y="230445"/>
                    <a:pt x="49614" y="236439"/>
                  </a:cubicBezTo>
                  <a:cubicBezTo>
                    <a:pt x="49614" y="242433"/>
                    <a:pt x="45102" y="247292"/>
                    <a:pt x="39536" y="247292"/>
                  </a:cubicBezTo>
                  <a:cubicBezTo>
                    <a:pt x="33970" y="247292"/>
                    <a:pt x="29458" y="242433"/>
                    <a:pt x="29458" y="236439"/>
                  </a:cubicBezTo>
                  <a:cubicBezTo>
                    <a:pt x="29458" y="230445"/>
                    <a:pt x="33970" y="225586"/>
                    <a:pt x="39536" y="225586"/>
                  </a:cubicBezTo>
                  <a:close/>
                  <a:moveTo>
                    <a:pt x="10078" y="225586"/>
                  </a:moveTo>
                  <a:cubicBezTo>
                    <a:pt x="15644" y="225586"/>
                    <a:pt x="20156" y="230445"/>
                    <a:pt x="20156" y="236439"/>
                  </a:cubicBezTo>
                  <a:cubicBezTo>
                    <a:pt x="20156" y="242433"/>
                    <a:pt x="15644" y="247292"/>
                    <a:pt x="10078" y="247292"/>
                  </a:cubicBezTo>
                  <a:cubicBezTo>
                    <a:pt x="4512" y="247292"/>
                    <a:pt x="0" y="242433"/>
                    <a:pt x="0" y="236439"/>
                  </a:cubicBezTo>
                  <a:cubicBezTo>
                    <a:pt x="0" y="230445"/>
                    <a:pt x="4512" y="225586"/>
                    <a:pt x="10078" y="225586"/>
                  </a:cubicBezTo>
                  <a:close/>
                  <a:moveTo>
                    <a:pt x="102328" y="190702"/>
                  </a:moveTo>
                  <a:cubicBezTo>
                    <a:pt x="107894" y="190702"/>
                    <a:pt x="112406" y="196082"/>
                    <a:pt x="112406" y="202718"/>
                  </a:cubicBezTo>
                  <a:cubicBezTo>
                    <a:pt x="112406" y="209354"/>
                    <a:pt x="107894" y="214734"/>
                    <a:pt x="102328" y="214734"/>
                  </a:cubicBezTo>
                  <a:cubicBezTo>
                    <a:pt x="96762" y="214734"/>
                    <a:pt x="92250" y="209354"/>
                    <a:pt x="92250" y="202718"/>
                  </a:cubicBezTo>
                  <a:cubicBezTo>
                    <a:pt x="92250" y="196082"/>
                    <a:pt x="96762" y="190702"/>
                    <a:pt x="102328" y="190702"/>
                  </a:cubicBezTo>
                  <a:close/>
                  <a:moveTo>
                    <a:pt x="70545" y="190702"/>
                  </a:moveTo>
                  <a:cubicBezTo>
                    <a:pt x="76111" y="190702"/>
                    <a:pt x="80623" y="196082"/>
                    <a:pt x="80623" y="202718"/>
                  </a:cubicBezTo>
                  <a:cubicBezTo>
                    <a:pt x="80623" y="209354"/>
                    <a:pt x="76111" y="214734"/>
                    <a:pt x="70545" y="214734"/>
                  </a:cubicBezTo>
                  <a:cubicBezTo>
                    <a:pt x="64979" y="214734"/>
                    <a:pt x="60467" y="209354"/>
                    <a:pt x="60467" y="202718"/>
                  </a:cubicBezTo>
                  <a:cubicBezTo>
                    <a:pt x="60467" y="196082"/>
                    <a:pt x="64979" y="190702"/>
                    <a:pt x="70545" y="190702"/>
                  </a:cubicBezTo>
                  <a:close/>
                  <a:moveTo>
                    <a:pt x="39536" y="190702"/>
                  </a:moveTo>
                  <a:cubicBezTo>
                    <a:pt x="45102" y="190702"/>
                    <a:pt x="49614" y="196082"/>
                    <a:pt x="49614" y="202718"/>
                  </a:cubicBezTo>
                  <a:cubicBezTo>
                    <a:pt x="49614" y="209354"/>
                    <a:pt x="45102" y="214734"/>
                    <a:pt x="39536" y="214734"/>
                  </a:cubicBezTo>
                  <a:cubicBezTo>
                    <a:pt x="33970" y="214734"/>
                    <a:pt x="29458" y="209354"/>
                    <a:pt x="29458" y="202718"/>
                  </a:cubicBezTo>
                  <a:cubicBezTo>
                    <a:pt x="29458" y="196082"/>
                    <a:pt x="33970" y="190702"/>
                    <a:pt x="39536" y="190702"/>
                  </a:cubicBezTo>
                  <a:close/>
                  <a:moveTo>
                    <a:pt x="10078" y="190702"/>
                  </a:moveTo>
                  <a:cubicBezTo>
                    <a:pt x="15644" y="190702"/>
                    <a:pt x="20156" y="196082"/>
                    <a:pt x="20156" y="202718"/>
                  </a:cubicBezTo>
                  <a:cubicBezTo>
                    <a:pt x="20156" y="209354"/>
                    <a:pt x="15644" y="214734"/>
                    <a:pt x="10078" y="214734"/>
                  </a:cubicBezTo>
                  <a:cubicBezTo>
                    <a:pt x="4512" y="214734"/>
                    <a:pt x="0" y="209354"/>
                    <a:pt x="0" y="202718"/>
                  </a:cubicBezTo>
                  <a:cubicBezTo>
                    <a:pt x="0" y="196082"/>
                    <a:pt x="4512" y="190702"/>
                    <a:pt x="10078" y="190702"/>
                  </a:cubicBezTo>
                  <a:close/>
                  <a:moveTo>
                    <a:pt x="102328" y="157368"/>
                  </a:moveTo>
                  <a:cubicBezTo>
                    <a:pt x="107894" y="157368"/>
                    <a:pt x="112406" y="162401"/>
                    <a:pt x="112406" y="168609"/>
                  </a:cubicBezTo>
                  <a:cubicBezTo>
                    <a:pt x="112406" y="174817"/>
                    <a:pt x="107894" y="179850"/>
                    <a:pt x="102328" y="179850"/>
                  </a:cubicBezTo>
                  <a:cubicBezTo>
                    <a:pt x="96762" y="179850"/>
                    <a:pt x="92250" y="174817"/>
                    <a:pt x="92250" y="168609"/>
                  </a:cubicBezTo>
                  <a:cubicBezTo>
                    <a:pt x="92250" y="162401"/>
                    <a:pt x="96762" y="157368"/>
                    <a:pt x="102328" y="157368"/>
                  </a:cubicBezTo>
                  <a:close/>
                  <a:moveTo>
                    <a:pt x="70545" y="157368"/>
                  </a:moveTo>
                  <a:cubicBezTo>
                    <a:pt x="76111" y="157368"/>
                    <a:pt x="80623" y="162401"/>
                    <a:pt x="80623" y="168609"/>
                  </a:cubicBezTo>
                  <a:cubicBezTo>
                    <a:pt x="80623" y="174817"/>
                    <a:pt x="76111" y="179850"/>
                    <a:pt x="70545" y="179850"/>
                  </a:cubicBezTo>
                  <a:cubicBezTo>
                    <a:pt x="64979" y="179850"/>
                    <a:pt x="60467" y="174817"/>
                    <a:pt x="60467" y="168609"/>
                  </a:cubicBezTo>
                  <a:cubicBezTo>
                    <a:pt x="60467" y="162401"/>
                    <a:pt x="64979" y="157368"/>
                    <a:pt x="70545" y="157368"/>
                  </a:cubicBezTo>
                  <a:close/>
                  <a:moveTo>
                    <a:pt x="39536" y="157368"/>
                  </a:moveTo>
                  <a:cubicBezTo>
                    <a:pt x="45102" y="157368"/>
                    <a:pt x="49614" y="162401"/>
                    <a:pt x="49614" y="168609"/>
                  </a:cubicBezTo>
                  <a:cubicBezTo>
                    <a:pt x="49614" y="174817"/>
                    <a:pt x="45102" y="179850"/>
                    <a:pt x="39536" y="179850"/>
                  </a:cubicBezTo>
                  <a:cubicBezTo>
                    <a:pt x="33970" y="179850"/>
                    <a:pt x="29458" y="174817"/>
                    <a:pt x="29458" y="168609"/>
                  </a:cubicBezTo>
                  <a:cubicBezTo>
                    <a:pt x="29458" y="162401"/>
                    <a:pt x="33970" y="157368"/>
                    <a:pt x="39536" y="157368"/>
                  </a:cubicBezTo>
                  <a:close/>
                  <a:moveTo>
                    <a:pt x="10078" y="157368"/>
                  </a:moveTo>
                  <a:cubicBezTo>
                    <a:pt x="15644" y="157368"/>
                    <a:pt x="20156" y="162401"/>
                    <a:pt x="20156" y="168609"/>
                  </a:cubicBezTo>
                  <a:cubicBezTo>
                    <a:pt x="20156" y="174817"/>
                    <a:pt x="15644" y="179850"/>
                    <a:pt x="10078" y="179850"/>
                  </a:cubicBezTo>
                  <a:cubicBezTo>
                    <a:pt x="4512" y="179850"/>
                    <a:pt x="0" y="174817"/>
                    <a:pt x="0" y="168609"/>
                  </a:cubicBezTo>
                  <a:cubicBezTo>
                    <a:pt x="0" y="162401"/>
                    <a:pt x="4512" y="157368"/>
                    <a:pt x="10078" y="157368"/>
                  </a:cubicBezTo>
                  <a:close/>
                  <a:moveTo>
                    <a:pt x="102328" y="124809"/>
                  </a:moveTo>
                  <a:cubicBezTo>
                    <a:pt x="107894" y="124809"/>
                    <a:pt x="112406" y="129668"/>
                    <a:pt x="112406" y="135662"/>
                  </a:cubicBezTo>
                  <a:cubicBezTo>
                    <a:pt x="112406" y="141656"/>
                    <a:pt x="107894" y="146515"/>
                    <a:pt x="102328" y="146515"/>
                  </a:cubicBezTo>
                  <a:cubicBezTo>
                    <a:pt x="96762" y="146515"/>
                    <a:pt x="92250" y="141656"/>
                    <a:pt x="92250" y="135662"/>
                  </a:cubicBezTo>
                  <a:cubicBezTo>
                    <a:pt x="92250" y="129668"/>
                    <a:pt x="96762" y="124809"/>
                    <a:pt x="102328" y="124809"/>
                  </a:cubicBezTo>
                  <a:close/>
                  <a:moveTo>
                    <a:pt x="70545" y="124809"/>
                  </a:moveTo>
                  <a:cubicBezTo>
                    <a:pt x="76111" y="124809"/>
                    <a:pt x="80623" y="129668"/>
                    <a:pt x="80623" y="135662"/>
                  </a:cubicBezTo>
                  <a:cubicBezTo>
                    <a:pt x="80623" y="141656"/>
                    <a:pt x="76111" y="146515"/>
                    <a:pt x="70545" y="146515"/>
                  </a:cubicBezTo>
                  <a:cubicBezTo>
                    <a:pt x="64979" y="146515"/>
                    <a:pt x="60467" y="141656"/>
                    <a:pt x="60467" y="135662"/>
                  </a:cubicBezTo>
                  <a:cubicBezTo>
                    <a:pt x="60467" y="129668"/>
                    <a:pt x="64979" y="124809"/>
                    <a:pt x="70545" y="124809"/>
                  </a:cubicBezTo>
                  <a:close/>
                  <a:moveTo>
                    <a:pt x="39536" y="124809"/>
                  </a:moveTo>
                  <a:cubicBezTo>
                    <a:pt x="45102" y="124809"/>
                    <a:pt x="49614" y="129668"/>
                    <a:pt x="49614" y="135662"/>
                  </a:cubicBezTo>
                  <a:cubicBezTo>
                    <a:pt x="49614" y="141656"/>
                    <a:pt x="45102" y="146515"/>
                    <a:pt x="39536" y="146515"/>
                  </a:cubicBezTo>
                  <a:cubicBezTo>
                    <a:pt x="33970" y="146515"/>
                    <a:pt x="29458" y="141656"/>
                    <a:pt x="29458" y="135662"/>
                  </a:cubicBezTo>
                  <a:cubicBezTo>
                    <a:pt x="29458" y="129668"/>
                    <a:pt x="33970" y="124809"/>
                    <a:pt x="39536" y="124809"/>
                  </a:cubicBezTo>
                  <a:close/>
                  <a:moveTo>
                    <a:pt x="10078" y="124809"/>
                  </a:moveTo>
                  <a:cubicBezTo>
                    <a:pt x="15644" y="124809"/>
                    <a:pt x="20156" y="129668"/>
                    <a:pt x="20156" y="135662"/>
                  </a:cubicBezTo>
                  <a:cubicBezTo>
                    <a:pt x="20156" y="141656"/>
                    <a:pt x="15644" y="146515"/>
                    <a:pt x="10078" y="146515"/>
                  </a:cubicBezTo>
                  <a:cubicBezTo>
                    <a:pt x="4512" y="146515"/>
                    <a:pt x="0" y="141656"/>
                    <a:pt x="0" y="135662"/>
                  </a:cubicBezTo>
                  <a:cubicBezTo>
                    <a:pt x="0" y="129668"/>
                    <a:pt x="4512" y="124809"/>
                    <a:pt x="10078" y="124809"/>
                  </a:cubicBezTo>
                  <a:close/>
                  <a:moveTo>
                    <a:pt x="0" y="0"/>
                  </a:moveTo>
                  <a:lnTo>
                    <a:pt x="112405" y="0"/>
                  </a:lnTo>
                  <a:lnTo>
                    <a:pt x="112405" y="122483"/>
                  </a:lnTo>
                  <a:lnTo>
                    <a:pt x="0" y="122483"/>
                  </a:lnTo>
                  <a:close/>
                </a:path>
              </a:pathLst>
            </a:custGeom>
            <a:solidFill>
              <a:srgbClr val="9FBBDA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" name="任意多边形 31"/>
            <p:cNvSpPr/>
            <p:nvPr/>
          </p:nvSpPr>
          <p:spPr bwMode="auto">
            <a:xfrm>
              <a:off x="2183336" y="2071843"/>
              <a:ext cx="26457" cy="187646"/>
            </a:xfrm>
            <a:custGeom>
              <a:avLst/>
              <a:gdLst>
                <a:gd name="connsiteX0" fmla="*/ 24688 w 65984"/>
                <a:gd name="connsiteY0" fmla="*/ 0 h 812900"/>
                <a:gd name="connsiteX1" fmla="*/ 28952 w 65984"/>
                <a:gd name="connsiteY1" fmla="*/ 673 h 812900"/>
                <a:gd name="connsiteX2" fmla="*/ 33217 w 65984"/>
                <a:gd name="connsiteY2" fmla="*/ 0 h 812900"/>
                <a:gd name="connsiteX3" fmla="*/ 65984 w 65984"/>
                <a:gd name="connsiteY3" fmla="*/ 810655 h 812900"/>
                <a:gd name="connsiteX4" fmla="*/ 57456 w 65984"/>
                <a:gd name="connsiteY4" fmla="*/ 811553 h 812900"/>
                <a:gd name="connsiteX5" fmla="*/ 29555 w 65984"/>
                <a:gd name="connsiteY5" fmla="*/ 121691 h 812900"/>
                <a:gd name="connsiteX6" fmla="*/ 8528 w 65984"/>
                <a:gd name="connsiteY6" fmla="*/ 812900 h 812900"/>
                <a:gd name="connsiteX7" fmla="*/ 0 w 65984"/>
                <a:gd name="connsiteY7" fmla="*/ 811554 h 812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984" h="812900">
                  <a:moveTo>
                    <a:pt x="24688" y="0"/>
                  </a:moveTo>
                  <a:lnTo>
                    <a:pt x="28952" y="673"/>
                  </a:lnTo>
                  <a:lnTo>
                    <a:pt x="33217" y="0"/>
                  </a:lnTo>
                  <a:lnTo>
                    <a:pt x="65984" y="810655"/>
                  </a:lnTo>
                  <a:lnTo>
                    <a:pt x="57456" y="811553"/>
                  </a:lnTo>
                  <a:lnTo>
                    <a:pt x="29555" y="121691"/>
                  </a:lnTo>
                  <a:lnTo>
                    <a:pt x="8528" y="812900"/>
                  </a:lnTo>
                  <a:lnTo>
                    <a:pt x="0" y="811554"/>
                  </a:lnTo>
                  <a:close/>
                </a:path>
              </a:pathLst>
            </a:custGeom>
            <a:solidFill>
              <a:srgbClr val="9FBBDA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</p:grpSp>
      <p:sp>
        <p:nvSpPr>
          <p:cNvPr id="33" name="任意多边形 32"/>
          <p:cNvSpPr/>
          <p:nvPr/>
        </p:nvSpPr>
        <p:spPr>
          <a:xfrm>
            <a:off x="972127" y="1254987"/>
            <a:ext cx="10214264" cy="807684"/>
          </a:xfrm>
          <a:custGeom>
            <a:avLst/>
            <a:gdLst>
              <a:gd name="connsiteX0" fmla="*/ 0 w 10214264"/>
              <a:gd name="connsiteY0" fmla="*/ 197427 h 1537855"/>
              <a:gd name="connsiteX1" fmla="*/ 4842164 w 10214264"/>
              <a:gd name="connsiteY1" fmla="*/ 1537855 h 1537855"/>
              <a:gd name="connsiteX2" fmla="*/ 10214264 w 10214264"/>
              <a:gd name="connsiteY2" fmla="*/ 0 h 1537855"/>
              <a:gd name="connsiteX0-1" fmla="*/ 0 w 10214264"/>
              <a:gd name="connsiteY0-2" fmla="*/ 197427 h 1538708"/>
              <a:gd name="connsiteX1-3" fmla="*/ 4842164 w 10214264"/>
              <a:gd name="connsiteY1-4" fmla="*/ 1537855 h 1538708"/>
              <a:gd name="connsiteX2-5" fmla="*/ 10214264 w 10214264"/>
              <a:gd name="connsiteY2-6" fmla="*/ 0 h 1538708"/>
              <a:gd name="connsiteX0-7" fmla="*/ 0 w 10214264"/>
              <a:gd name="connsiteY0-8" fmla="*/ 197427 h 1538708"/>
              <a:gd name="connsiteX1-9" fmla="*/ 4842164 w 10214264"/>
              <a:gd name="connsiteY1-10" fmla="*/ 1537855 h 1538708"/>
              <a:gd name="connsiteX2-11" fmla="*/ 10214264 w 10214264"/>
              <a:gd name="connsiteY2-12" fmla="*/ 0 h 1538708"/>
              <a:gd name="connsiteX0-13" fmla="*/ 0 w 10214264"/>
              <a:gd name="connsiteY0-14" fmla="*/ 197427 h 1538861"/>
              <a:gd name="connsiteX1-15" fmla="*/ 4842164 w 10214264"/>
              <a:gd name="connsiteY1-16" fmla="*/ 1537855 h 1538861"/>
              <a:gd name="connsiteX2-17" fmla="*/ 10214264 w 10214264"/>
              <a:gd name="connsiteY2-18" fmla="*/ 0 h 1538861"/>
              <a:gd name="connsiteX0-19" fmla="*/ 0 w 10214264"/>
              <a:gd name="connsiteY0-20" fmla="*/ 197427 h 1538861"/>
              <a:gd name="connsiteX1-21" fmla="*/ 4842164 w 10214264"/>
              <a:gd name="connsiteY1-22" fmla="*/ 1537855 h 1538861"/>
              <a:gd name="connsiteX2-23" fmla="*/ 10214264 w 10214264"/>
              <a:gd name="connsiteY2-24" fmla="*/ 0 h 1538861"/>
              <a:gd name="connsiteX0-25" fmla="*/ 0 w 10239664"/>
              <a:gd name="connsiteY0-26" fmla="*/ 922378 h 1590441"/>
              <a:gd name="connsiteX1-27" fmla="*/ 4867564 w 10239664"/>
              <a:gd name="connsiteY1-28" fmla="*/ 1537855 h 1590441"/>
              <a:gd name="connsiteX2-29" fmla="*/ 10239664 w 10239664"/>
              <a:gd name="connsiteY2-30" fmla="*/ 0 h 1590441"/>
              <a:gd name="connsiteX0-31" fmla="*/ 0 w 10214264"/>
              <a:gd name="connsiteY0-32" fmla="*/ 895528 h 1561775"/>
              <a:gd name="connsiteX1-33" fmla="*/ 4867564 w 10214264"/>
              <a:gd name="connsiteY1-34" fmla="*/ 1511005 h 1561775"/>
              <a:gd name="connsiteX2-35" fmla="*/ 10214264 w 10214264"/>
              <a:gd name="connsiteY2-36" fmla="*/ 0 h 1561775"/>
              <a:gd name="connsiteX0-37" fmla="*/ 0 w 10214264"/>
              <a:gd name="connsiteY0-38" fmla="*/ 895528 h 1707585"/>
              <a:gd name="connsiteX1-39" fmla="*/ 4867564 w 10214264"/>
              <a:gd name="connsiteY1-40" fmla="*/ 1672105 h 1707585"/>
              <a:gd name="connsiteX2-41" fmla="*/ 10214264 w 10214264"/>
              <a:gd name="connsiteY2-42" fmla="*/ 0 h 1707585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</a:cxnLst>
            <a:rect l="l" t="t" r="r" b="b"/>
            <a:pathLst>
              <a:path w="10214264" h="1707585">
                <a:moveTo>
                  <a:pt x="0" y="895528"/>
                </a:moveTo>
                <a:cubicBezTo>
                  <a:pt x="1458191" y="1487809"/>
                  <a:pt x="3165187" y="1821360"/>
                  <a:pt x="4867564" y="1672105"/>
                </a:cubicBezTo>
                <a:cubicBezTo>
                  <a:pt x="6569941" y="1522850"/>
                  <a:pt x="8672945" y="637309"/>
                  <a:pt x="10214264" y="0"/>
                </a:cubicBezTo>
              </a:path>
            </a:pathLst>
          </a:custGeom>
          <a:noFill/>
          <a:ln>
            <a:solidFill>
              <a:srgbClr val="9FBBD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grpSp>
        <p:nvGrpSpPr>
          <p:cNvPr id="34" name="组合 33"/>
          <p:cNvGrpSpPr/>
          <p:nvPr/>
        </p:nvGrpSpPr>
        <p:grpSpPr>
          <a:xfrm>
            <a:off x="1552538" y="1809879"/>
            <a:ext cx="177871" cy="412932"/>
            <a:chOff x="2059513" y="2071843"/>
            <a:chExt cx="275362" cy="639260"/>
          </a:xfrm>
        </p:grpSpPr>
        <p:sp>
          <p:nvSpPr>
            <p:cNvPr id="35" name="Freeform 5"/>
            <p:cNvSpPr/>
            <p:nvPr/>
          </p:nvSpPr>
          <p:spPr bwMode="auto">
            <a:xfrm>
              <a:off x="2073731" y="2258466"/>
              <a:ext cx="246206" cy="39234"/>
            </a:xfrm>
            <a:custGeom>
              <a:avLst/>
              <a:gdLst>
                <a:gd name="T0" fmla="*/ 309 w 577"/>
                <a:gd name="T1" fmla="*/ 0 h 92"/>
                <a:gd name="T2" fmla="*/ 3 w 577"/>
                <a:gd name="T3" fmla="*/ 17 h 92"/>
                <a:gd name="T4" fmla="*/ 0 w 577"/>
                <a:gd name="T5" fmla="*/ 17 h 92"/>
                <a:gd name="T6" fmla="*/ 42 w 577"/>
                <a:gd name="T7" fmla="*/ 44 h 92"/>
                <a:gd name="T8" fmla="*/ 54 w 577"/>
                <a:gd name="T9" fmla="*/ 69 h 92"/>
                <a:gd name="T10" fmla="*/ 44 w 577"/>
                <a:gd name="T11" fmla="*/ 92 h 92"/>
                <a:gd name="T12" fmla="*/ 288 w 577"/>
                <a:gd name="T13" fmla="*/ 75 h 92"/>
                <a:gd name="T14" fmla="*/ 289 w 577"/>
                <a:gd name="T15" fmla="*/ 75 h 92"/>
                <a:gd name="T16" fmla="*/ 289 w 577"/>
                <a:gd name="T17" fmla="*/ 75 h 92"/>
                <a:gd name="T18" fmla="*/ 532 w 577"/>
                <a:gd name="T19" fmla="*/ 92 h 92"/>
                <a:gd name="T20" fmla="*/ 522 w 577"/>
                <a:gd name="T21" fmla="*/ 70 h 92"/>
                <a:gd name="T22" fmla="*/ 531 w 577"/>
                <a:gd name="T23" fmla="*/ 49 h 92"/>
                <a:gd name="T24" fmla="*/ 551 w 577"/>
                <a:gd name="T25" fmla="*/ 32 h 92"/>
                <a:gd name="T26" fmla="*/ 577 w 577"/>
                <a:gd name="T27" fmla="*/ 17 h 92"/>
                <a:gd name="T28" fmla="*/ 309 w 577"/>
                <a:gd name="T29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77" h="92">
                  <a:moveTo>
                    <a:pt x="309" y="0"/>
                  </a:moveTo>
                  <a:cubicBezTo>
                    <a:pt x="158" y="0"/>
                    <a:pt x="32" y="13"/>
                    <a:pt x="3" y="17"/>
                  </a:cubicBezTo>
                  <a:cubicBezTo>
                    <a:pt x="2" y="17"/>
                    <a:pt x="1" y="17"/>
                    <a:pt x="0" y="17"/>
                  </a:cubicBezTo>
                  <a:cubicBezTo>
                    <a:pt x="21" y="26"/>
                    <a:pt x="34" y="35"/>
                    <a:pt x="42" y="44"/>
                  </a:cubicBezTo>
                  <a:cubicBezTo>
                    <a:pt x="51" y="53"/>
                    <a:pt x="54" y="62"/>
                    <a:pt x="54" y="69"/>
                  </a:cubicBezTo>
                  <a:cubicBezTo>
                    <a:pt x="54" y="80"/>
                    <a:pt x="48" y="88"/>
                    <a:pt x="44" y="92"/>
                  </a:cubicBezTo>
                  <a:cubicBezTo>
                    <a:pt x="62" y="89"/>
                    <a:pt x="156" y="75"/>
                    <a:pt x="288" y="75"/>
                  </a:cubicBezTo>
                  <a:cubicBezTo>
                    <a:pt x="288" y="75"/>
                    <a:pt x="288" y="75"/>
                    <a:pt x="289" y="75"/>
                  </a:cubicBezTo>
                  <a:cubicBezTo>
                    <a:pt x="289" y="75"/>
                    <a:pt x="289" y="75"/>
                    <a:pt x="289" y="75"/>
                  </a:cubicBezTo>
                  <a:cubicBezTo>
                    <a:pt x="420" y="75"/>
                    <a:pt x="514" y="89"/>
                    <a:pt x="532" y="92"/>
                  </a:cubicBezTo>
                  <a:cubicBezTo>
                    <a:pt x="525" y="85"/>
                    <a:pt x="522" y="77"/>
                    <a:pt x="522" y="70"/>
                  </a:cubicBezTo>
                  <a:cubicBezTo>
                    <a:pt x="522" y="63"/>
                    <a:pt x="526" y="56"/>
                    <a:pt x="531" y="49"/>
                  </a:cubicBezTo>
                  <a:cubicBezTo>
                    <a:pt x="537" y="42"/>
                    <a:pt x="544" y="36"/>
                    <a:pt x="551" y="32"/>
                  </a:cubicBezTo>
                  <a:cubicBezTo>
                    <a:pt x="562" y="24"/>
                    <a:pt x="572" y="19"/>
                    <a:pt x="577" y="17"/>
                  </a:cubicBezTo>
                  <a:cubicBezTo>
                    <a:pt x="488" y="4"/>
                    <a:pt x="395" y="0"/>
                    <a:pt x="309" y="0"/>
                  </a:cubicBezTo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6" name="Freeform 6"/>
            <p:cNvSpPr>
              <a:spLocks noEditPoints="1"/>
            </p:cNvSpPr>
            <p:nvPr/>
          </p:nvSpPr>
          <p:spPr bwMode="auto">
            <a:xfrm>
              <a:off x="2070672" y="2257745"/>
              <a:ext cx="252325" cy="41214"/>
            </a:xfrm>
            <a:custGeom>
              <a:avLst/>
              <a:gdLst>
                <a:gd name="T0" fmla="*/ 49 w 591"/>
                <a:gd name="T1" fmla="*/ 95 h 97"/>
                <a:gd name="T2" fmla="*/ 48 w 591"/>
                <a:gd name="T3" fmla="*/ 96 h 97"/>
                <a:gd name="T4" fmla="*/ 47 w 591"/>
                <a:gd name="T5" fmla="*/ 96 h 97"/>
                <a:gd name="T6" fmla="*/ 45 w 591"/>
                <a:gd name="T7" fmla="*/ 97 h 97"/>
                <a:gd name="T8" fmla="*/ 48 w 591"/>
                <a:gd name="T9" fmla="*/ 96 h 97"/>
                <a:gd name="T10" fmla="*/ 48 w 591"/>
                <a:gd name="T11" fmla="*/ 96 h 97"/>
                <a:gd name="T12" fmla="*/ 49 w 591"/>
                <a:gd name="T13" fmla="*/ 95 h 97"/>
                <a:gd name="T14" fmla="*/ 544 w 591"/>
                <a:gd name="T15" fmla="*/ 95 h 97"/>
                <a:gd name="T16" fmla="*/ 543 w 591"/>
                <a:gd name="T17" fmla="*/ 96 h 97"/>
                <a:gd name="T18" fmla="*/ 543 w 591"/>
                <a:gd name="T19" fmla="*/ 96 h 97"/>
                <a:gd name="T20" fmla="*/ 546 w 591"/>
                <a:gd name="T21" fmla="*/ 97 h 97"/>
                <a:gd name="T22" fmla="*/ 544 w 591"/>
                <a:gd name="T23" fmla="*/ 95 h 97"/>
                <a:gd name="T24" fmla="*/ 316 w 591"/>
                <a:gd name="T25" fmla="*/ 0 h 97"/>
                <a:gd name="T26" fmla="*/ 3 w 591"/>
                <a:gd name="T27" fmla="*/ 17 h 97"/>
                <a:gd name="T28" fmla="*/ 0 w 591"/>
                <a:gd name="T29" fmla="*/ 18 h 97"/>
                <a:gd name="T30" fmla="*/ 3 w 591"/>
                <a:gd name="T31" fmla="*/ 19 h 97"/>
                <a:gd name="T32" fmla="*/ 4 w 591"/>
                <a:gd name="T33" fmla="*/ 18 h 97"/>
                <a:gd name="T34" fmla="*/ 3 w 591"/>
                <a:gd name="T35" fmla="*/ 19 h 97"/>
                <a:gd name="T36" fmla="*/ 48 w 591"/>
                <a:gd name="T37" fmla="*/ 47 h 97"/>
                <a:gd name="T38" fmla="*/ 59 w 591"/>
                <a:gd name="T39" fmla="*/ 71 h 97"/>
                <a:gd name="T40" fmla="*/ 53 w 591"/>
                <a:gd name="T41" fmla="*/ 88 h 97"/>
                <a:gd name="T42" fmla="*/ 50 w 591"/>
                <a:gd name="T43" fmla="*/ 93 h 97"/>
                <a:gd name="T44" fmla="*/ 48 w 591"/>
                <a:gd name="T45" fmla="*/ 94 h 97"/>
                <a:gd name="T46" fmla="*/ 48 w 591"/>
                <a:gd name="T47" fmla="*/ 94 h 97"/>
                <a:gd name="T48" fmla="*/ 48 w 591"/>
                <a:gd name="T49" fmla="*/ 94 h 97"/>
                <a:gd name="T50" fmla="*/ 51 w 591"/>
                <a:gd name="T51" fmla="*/ 94 h 97"/>
                <a:gd name="T52" fmla="*/ 61 w 591"/>
                <a:gd name="T53" fmla="*/ 71 h 97"/>
                <a:gd name="T54" fmla="*/ 49 w 591"/>
                <a:gd name="T55" fmla="*/ 46 h 97"/>
                <a:gd name="T56" fmla="*/ 7 w 591"/>
                <a:gd name="T57" fmla="*/ 19 h 97"/>
                <a:gd name="T58" fmla="*/ 10 w 591"/>
                <a:gd name="T59" fmla="*/ 19 h 97"/>
                <a:gd name="T60" fmla="*/ 316 w 591"/>
                <a:gd name="T61" fmla="*/ 2 h 97"/>
                <a:gd name="T62" fmla="*/ 584 w 591"/>
                <a:gd name="T63" fmla="*/ 19 h 97"/>
                <a:gd name="T64" fmla="*/ 558 w 591"/>
                <a:gd name="T65" fmla="*/ 34 h 97"/>
                <a:gd name="T66" fmla="*/ 538 w 591"/>
                <a:gd name="T67" fmla="*/ 51 h 97"/>
                <a:gd name="T68" fmla="*/ 529 w 591"/>
                <a:gd name="T69" fmla="*/ 72 h 97"/>
                <a:gd name="T70" fmla="*/ 539 w 591"/>
                <a:gd name="T71" fmla="*/ 94 h 97"/>
                <a:gd name="T72" fmla="*/ 296 w 591"/>
                <a:gd name="T73" fmla="*/ 77 h 97"/>
                <a:gd name="T74" fmla="*/ 296 w 591"/>
                <a:gd name="T75" fmla="*/ 77 h 97"/>
                <a:gd name="T76" fmla="*/ 543 w 591"/>
                <a:gd name="T77" fmla="*/ 94 h 97"/>
                <a:gd name="T78" fmla="*/ 543 w 591"/>
                <a:gd name="T79" fmla="*/ 94 h 97"/>
                <a:gd name="T80" fmla="*/ 531 w 591"/>
                <a:gd name="T81" fmla="*/ 72 h 97"/>
                <a:gd name="T82" fmla="*/ 540 w 591"/>
                <a:gd name="T83" fmla="*/ 52 h 97"/>
                <a:gd name="T84" fmla="*/ 570 w 591"/>
                <a:gd name="T85" fmla="*/ 29 h 97"/>
                <a:gd name="T86" fmla="*/ 583 w 591"/>
                <a:gd name="T87" fmla="*/ 22 h 97"/>
                <a:gd name="T88" fmla="*/ 588 w 591"/>
                <a:gd name="T89" fmla="*/ 19 h 97"/>
                <a:gd name="T90" fmla="*/ 591 w 591"/>
                <a:gd name="T91" fmla="*/ 18 h 97"/>
                <a:gd name="T92" fmla="*/ 588 w 591"/>
                <a:gd name="T93" fmla="*/ 17 h 97"/>
                <a:gd name="T94" fmla="*/ 316 w 591"/>
                <a:gd name="T95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91" h="97">
                  <a:moveTo>
                    <a:pt x="49" y="95"/>
                  </a:moveTo>
                  <a:cubicBezTo>
                    <a:pt x="48" y="96"/>
                    <a:pt x="48" y="96"/>
                    <a:pt x="48" y="96"/>
                  </a:cubicBezTo>
                  <a:cubicBezTo>
                    <a:pt x="47" y="96"/>
                    <a:pt x="47" y="96"/>
                    <a:pt x="47" y="96"/>
                  </a:cubicBezTo>
                  <a:cubicBezTo>
                    <a:pt x="45" y="97"/>
                    <a:pt x="45" y="97"/>
                    <a:pt x="45" y="97"/>
                  </a:cubicBezTo>
                  <a:cubicBezTo>
                    <a:pt x="48" y="96"/>
                    <a:pt x="48" y="96"/>
                    <a:pt x="48" y="96"/>
                  </a:cubicBezTo>
                  <a:cubicBezTo>
                    <a:pt x="48" y="96"/>
                    <a:pt x="48" y="96"/>
                    <a:pt x="48" y="96"/>
                  </a:cubicBezTo>
                  <a:cubicBezTo>
                    <a:pt x="49" y="95"/>
                    <a:pt x="49" y="95"/>
                    <a:pt x="49" y="95"/>
                  </a:cubicBezTo>
                  <a:moveTo>
                    <a:pt x="544" y="95"/>
                  </a:moveTo>
                  <a:cubicBezTo>
                    <a:pt x="543" y="96"/>
                    <a:pt x="543" y="96"/>
                    <a:pt x="543" y="96"/>
                  </a:cubicBezTo>
                  <a:cubicBezTo>
                    <a:pt x="543" y="96"/>
                    <a:pt x="543" y="96"/>
                    <a:pt x="543" y="96"/>
                  </a:cubicBezTo>
                  <a:cubicBezTo>
                    <a:pt x="546" y="97"/>
                    <a:pt x="546" y="97"/>
                    <a:pt x="546" y="97"/>
                  </a:cubicBezTo>
                  <a:cubicBezTo>
                    <a:pt x="544" y="95"/>
                    <a:pt x="544" y="95"/>
                    <a:pt x="544" y="95"/>
                  </a:cubicBezTo>
                  <a:moveTo>
                    <a:pt x="316" y="0"/>
                  </a:moveTo>
                  <a:cubicBezTo>
                    <a:pt x="143" y="0"/>
                    <a:pt x="3" y="17"/>
                    <a:pt x="3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26" y="29"/>
                    <a:pt x="39" y="38"/>
                    <a:pt x="48" y="47"/>
                  </a:cubicBezTo>
                  <a:cubicBezTo>
                    <a:pt x="56" y="56"/>
                    <a:pt x="59" y="64"/>
                    <a:pt x="59" y="71"/>
                  </a:cubicBezTo>
                  <a:cubicBezTo>
                    <a:pt x="59" y="78"/>
                    <a:pt x="56" y="84"/>
                    <a:pt x="53" y="88"/>
                  </a:cubicBezTo>
                  <a:cubicBezTo>
                    <a:pt x="52" y="90"/>
                    <a:pt x="51" y="92"/>
                    <a:pt x="50" y="93"/>
                  </a:cubicBezTo>
                  <a:cubicBezTo>
                    <a:pt x="49" y="93"/>
                    <a:pt x="49" y="94"/>
                    <a:pt x="48" y="94"/>
                  </a:cubicBezTo>
                  <a:cubicBezTo>
                    <a:pt x="48" y="94"/>
                    <a:pt x="48" y="94"/>
                    <a:pt x="48" y="94"/>
                  </a:cubicBezTo>
                  <a:cubicBezTo>
                    <a:pt x="48" y="94"/>
                    <a:pt x="48" y="94"/>
                    <a:pt x="48" y="94"/>
                  </a:cubicBezTo>
                  <a:cubicBezTo>
                    <a:pt x="48" y="94"/>
                    <a:pt x="49" y="94"/>
                    <a:pt x="51" y="94"/>
                  </a:cubicBezTo>
                  <a:cubicBezTo>
                    <a:pt x="55" y="90"/>
                    <a:pt x="61" y="82"/>
                    <a:pt x="61" y="71"/>
                  </a:cubicBezTo>
                  <a:cubicBezTo>
                    <a:pt x="61" y="64"/>
                    <a:pt x="58" y="55"/>
                    <a:pt x="49" y="46"/>
                  </a:cubicBezTo>
                  <a:cubicBezTo>
                    <a:pt x="41" y="37"/>
                    <a:pt x="28" y="28"/>
                    <a:pt x="7" y="19"/>
                  </a:cubicBezTo>
                  <a:cubicBezTo>
                    <a:pt x="8" y="19"/>
                    <a:pt x="9" y="19"/>
                    <a:pt x="10" y="19"/>
                  </a:cubicBezTo>
                  <a:cubicBezTo>
                    <a:pt x="39" y="15"/>
                    <a:pt x="165" y="2"/>
                    <a:pt x="316" y="2"/>
                  </a:cubicBezTo>
                  <a:cubicBezTo>
                    <a:pt x="402" y="2"/>
                    <a:pt x="495" y="6"/>
                    <a:pt x="584" y="19"/>
                  </a:cubicBezTo>
                  <a:cubicBezTo>
                    <a:pt x="579" y="21"/>
                    <a:pt x="569" y="26"/>
                    <a:pt x="558" y="34"/>
                  </a:cubicBezTo>
                  <a:cubicBezTo>
                    <a:pt x="551" y="38"/>
                    <a:pt x="544" y="44"/>
                    <a:pt x="538" y="51"/>
                  </a:cubicBezTo>
                  <a:cubicBezTo>
                    <a:pt x="533" y="58"/>
                    <a:pt x="529" y="65"/>
                    <a:pt x="529" y="72"/>
                  </a:cubicBezTo>
                  <a:cubicBezTo>
                    <a:pt x="529" y="79"/>
                    <a:pt x="532" y="87"/>
                    <a:pt x="539" y="94"/>
                  </a:cubicBezTo>
                  <a:cubicBezTo>
                    <a:pt x="521" y="91"/>
                    <a:pt x="427" y="77"/>
                    <a:pt x="296" y="77"/>
                  </a:cubicBezTo>
                  <a:cubicBezTo>
                    <a:pt x="296" y="77"/>
                    <a:pt x="296" y="77"/>
                    <a:pt x="296" y="77"/>
                  </a:cubicBezTo>
                  <a:cubicBezTo>
                    <a:pt x="369" y="77"/>
                    <a:pt x="453" y="81"/>
                    <a:pt x="543" y="94"/>
                  </a:cubicBezTo>
                  <a:cubicBezTo>
                    <a:pt x="543" y="94"/>
                    <a:pt x="543" y="94"/>
                    <a:pt x="543" y="94"/>
                  </a:cubicBezTo>
                  <a:cubicBezTo>
                    <a:pt x="534" y="87"/>
                    <a:pt x="531" y="79"/>
                    <a:pt x="531" y="72"/>
                  </a:cubicBezTo>
                  <a:cubicBezTo>
                    <a:pt x="531" y="65"/>
                    <a:pt x="535" y="59"/>
                    <a:pt x="540" y="52"/>
                  </a:cubicBezTo>
                  <a:cubicBezTo>
                    <a:pt x="548" y="43"/>
                    <a:pt x="560" y="34"/>
                    <a:pt x="570" y="29"/>
                  </a:cubicBezTo>
                  <a:cubicBezTo>
                    <a:pt x="575" y="26"/>
                    <a:pt x="579" y="23"/>
                    <a:pt x="583" y="22"/>
                  </a:cubicBezTo>
                  <a:cubicBezTo>
                    <a:pt x="586" y="20"/>
                    <a:pt x="588" y="19"/>
                    <a:pt x="588" y="19"/>
                  </a:cubicBezTo>
                  <a:cubicBezTo>
                    <a:pt x="591" y="18"/>
                    <a:pt x="591" y="18"/>
                    <a:pt x="591" y="18"/>
                  </a:cubicBezTo>
                  <a:cubicBezTo>
                    <a:pt x="588" y="17"/>
                    <a:pt x="588" y="17"/>
                    <a:pt x="588" y="17"/>
                  </a:cubicBezTo>
                  <a:cubicBezTo>
                    <a:pt x="498" y="5"/>
                    <a:pt x="403" y="0"/>
                    <a:pt x="316" y="0"/>
                  </a:cubicBezTo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7" name="Freeform 7"/>
            <p:cNvSpPr/>
            <p:nvPr/>
          </p:nvSpPr>
          <p:spPr bwMode="auto">
            <a:xfrm>
              <a:off x="2059513" y="2246947"/>
              <a:ext cx="273742" cy="22677"/>
            </a:xfrm>
            <a:custGeom>
              <a:avLst/>
              <a:gdLst>
                <a:gd name="T0" fmla="*/ 614 w 641"/>
                <a:gd name="T1" fmla="*/ 52 h 53"/>
                <a:gd name="T2" fmla="*/ 641 w 641"/>
                <a:gd name="T3" fmla="*/ 39 h 53"/>
                <a:gd name="T4" fmla="*/ 0 w 641"/>
                <a:gd name="T5" fmla="*/ 39 h 53"/>
                <a:gd name="T6" fmla="*/ 30 w 641"/>
                <a:gd name="T7" fmla="*/ 53 h 53"/>
                <a:gd name="T8" fmla="*/ 614 w 641"/>
                <a:gd name="T9" fmla="*/ 5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1" h="53">
                  <a:moveTo>
                    <a:pt x="614" y="52"/>
                  </a:moveTo>
                  <a:cubicBezTo>
                    <a:pt x="628" y="44"/>
                    <a:pt x="641" y="39"/>
                    <a:pt x="641" y="39"/>
                  </a:cubicBezTo>
                  <a:cubicBezTo>
                    <a:pt x="351" y="0"/>
                    <a:pt x="0" y="39"/>
                    <a:pt x="0" y="39"/>
                  </a:cubicBezTo>
                  <a:cubicBezTo>
                    <a:pt x="12" y="43"/>
                    <a:pt x="22" y="48"/>
                    <a:pt x="30" y="53"/>
                  </a:cubicBezTo>
                  <a:cubicBezTo>
                    <a:pt x="115" y="45"/>
                    <a:pt x="381" y="26"/>
                    <a:pt x="614" y="52"/>
                  </a:cubicBezTo>
                  <a:close/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" name="Freeform 8"/>
            <p:cNvSpPr/>
            <p:nvPr/>
          </p:nvSpPr>
          <p:spPr bwMode="auto">
            <a:xfrm>
              <a:off x="2059513" y="2255946"/>
              <a:ext cx="275362" cy="14038"/>
            </a:xfrm>
            <a:custGeom>
              <a:avLst/>
              <a:gdLst>
                <a:gd name="T0" fmla="*/ 614 w 645"/>
                <a:gd name="T1" fmla="*/ 31 h 33"/>
                <a:gd name="T2" fmla="*/ 614 w 645"/>
                <a:gd name="T3" fmla="*/ 32 h 33"/>
                <a:gd name="T4" fmla="*/ 633 w 645"/>
                <a:gd name="T5" fmla="*/ 22 h 33"/>
                <a:gd name="T6" fmla="*/ 639 w 645"/>
                <a:gd name="T7" fmla="*/ 20 h 33"/>
                <a:gd name="T8" fmla="*/ 641 w 645"/>
                <a:gd name="T9" fmla="*/ 19 h 33"/>
                <a:gd name="T10" fmla="*/ 645 w 645"/>
                <a:gd name="T11" fmla="*/ 17 h 33"/>
                <a:gd name="T12" fmla="*/ 641 w 645"/>
                <a:gd name="T13" fmla="*/ 17 h 33"/>
                <a:gd name="T14" fmla="*/ 346 w 645"/>
                <a:gd name="T15" fmla="*/ 0 h 33"/>
                <a:gd name="T16" fmla="*/ 0 w 645"/>
                <a:gd name="T17" fmla="*/ 17 h 33"/>
                <a:gd name="T18" fmla="*/ 0 w 645"/>
                <a:gd name="T19" fmla="*/ 19 h 33"/>
                <a:gd name="T20" fmla="*/ 29 w 645"/>
                <a:gd name="T21" fmla="*/ 33 h 33"/>
                <a:gd name="T22" fmla="*/ 29 w 645"/>
                <a:gd name="T23" fmla="*/ 33 h 33"/>
                <a:gd name="T24" fmla="*/ 30 w 645"/>
                <a:gd name="T25" fmla="*/ 33 h 33"/>
                <a:gd name="T26" fmla="*/ 345 w 645"/>
                <a:gd name="T27" fmla="*/ 19 h 33"/>
                <a:gd name="T28" fmla="*/ 613 w 645"/>
                <a:gd name="T29" fmla="*/ 32 h 33"/>
                <a:gd name="T30" fmla="*/ 614 w 645"/>
                <a:gd name="T31" fmla="*/ 32 h 33"/>
                <a:gd name="T32" fmla="*/ 614 w 645"/>
                <a:gd name="T33" fmla="*/ 32 h 33"/>
                <a:gd name="T34" fmla="*/ 614 w 645"/>
                <a:gd name="T35" fmla="*/ 31 h 33"/>
                <a:gd name="T36" fmla="*/ 614 w 645"/>
                <a:gd name="T37" fmla="*/ 30 h 33"/>
                <a:gd name="T38" fmla="*/ 345 w 645"/>
                <a:gd name="T39" fmla="*/ 17 h 33"/>
                <a:gd name="T40" fmla="*/ 29 w 645"/>
                <a:gd name="T41" fmla="*/ 31 h 33"/>
                <a:gd name="T42" fmla="*/ 30 w 645"/>
                <a:gd name="T43" fmla="*/ 32 h 33"/>
                <a:gd name="T44" fmla="*/ 30 w 645"/>
                <a:gd name="T45" fmla="*/ 31 h 33"/>
                <a:gd name="T46" fmla="*/ 0 w 645"/>
                <a:gd name="T47" fmla="*/ 17 h 33"/>
                <a:gd name="T48" fmla="*/ 0 w 645"/>
                <a:gd name="T49" fmla="*/ 18 h 33"/>
                <a:gd name="T50" fmla="*/ 0 w 645"/>
                <a:gd name="T51" fmla="*/ 19 h 33"/>
                <a:gd name="T52" fmla="*/ 7 w 645"/>
                <a:gd name="T53" fmla="*/ 18 h 33"/>
                <a:gd name="T54" fmla="*/ 346 w 645"/>
                <a:gd name="T55" fmla="*/ 2 h 33"/>
                <a:gd name="T56" fmla="*/ 641 w 645"/>
                <a:gd name="T57" fmla="*/ 19 h 33"/>
                <a:gd name="T58" fmla="*/ 641 w 645"/>
                <a:gd name="T59" fmla="*/ 18 h 33"/>
                <a:gd name="T60" fmla="*/ 640 w 645"/>
                <a:gd name="T61" fmla="*/ 17 h 33"/>
                <a:gd name="T62" fmla="*/ 613 w 645"/>
                <a:gd name="T63" fmla="*/ 31 h 33"/>
                <a:gd name="T64" fmla="*/ 614 w 645"/>
                <a:gd name="T65" fmla="*/ 31 h 33"/>
                <a:gd name="T66" fmla="*/ 614 w 645"/>
                <a:gd name="T67" fmla="*/ 30 h 33"/>
                <a:gd name="T68" fmla="*/ 614 w 645"/>
                <a:gd name="T69" fmla="*/ 31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45" h="33">
                  <a:moveTo>
                    <a:pt x="614" y="31"/>
                  </a:moveTo>
                  <a:cubicBezTo>
                    <a:pt x="614" y="32"/>
                    <a:pt x="614" y="32"/>
                    <a:pt x="614" y="32"/>
                  </a:cubicBezTo>
                  <a:cubicBezTo>
                    <a:pt x="621" y="28"/>
                    <a:pt x="628" y="25"/>
                    <a:pt x="633" y="22"/>
                  </a:cubicBezTo>
                  <a:cubicBezTo>
                    <a:pt x="635" y="21"/>
                    <a:pt x="637" y="20"/>
                    <a:pt x="639" y="20"/>
                  </a:cubicBezTo>
                  <a:cubicBezTo>
                    <a:pt x="640" y="19"/>
                    <a:pt x="641" y="19"/>
                    <a:pt x="641" y="19"/>
                  </a:cubicBezTo>
                  <a:cubicBezTo>
                    <a:pt x="645" y="17"/>
                    <a:pt x="645" y="17"/>
                    <a:pt x="645" y="17"/>
                  </a:cubicBezTo>
                  <a:cubicBezTo>
                    <a:pt x="641" y="17"/>
                    <a:pt x="641" y="17"/>
                    <a:pt x="641" y="17"/>
                  </a:cubicBezTo>
                  <a:cubicBezTo>
                    <a:pt x="544" y="4"/>
                    <a:pt x="441" y="0"/>
                    <a:pt x="346" y="0"/>
                  </a:cubicBezTo>
                  <a:cubicBezTo>
                    <a:pt x="156" y="0"/>
                    <a:pt x="0" y="17"/>
                    <a:pt x="0" y="17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12" y="23"/>
                    <a:pt x="21" y="28"/>
                    <a:pt x="29" y="3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82" y="28"/>
                    <a:pt x="204" y="19"/>
                    <a:pt x="345" y="19"/>
                  </a:cubicBezTo>
                  <a:cubicBezTo>
                    <a:pt x="431" y="19"/>
                    <a:pt x="525" y="22"/>
                    <a:pt x="613" y="32"/>
                  </a:cubicBezTo>
                  <a:cubicBezTo>
                    <a:pt x="614" y="32"/>
                    <a:pt x="614" y="32"/>
                    <a:pt x="614" y="32"/>
                  </a:cubicBezTo>
                  <a:cubicBezTo>
                    <a:pt x="614" y="32"/>
                    <a:pt x="614" y="32"/>
                    <a:pt x="614" y="32"/>
                  </a:cubicBezTo>
                  <a:cubicBezTo>
                    <a:pt x="614" y="31"/>
                    <a:pt x="614" y="31"/>
                    <a:pt x="614" y="31"/>
                  </a:cubicBezTo>
                  <a:cubicBezTo>
                    <a:pt x="614" y="30"/>
                    <a:pt x="614" y="30"/>
                    <a:pt x="614" y="30"/>
                  </a:cubicBezTo>
                  <a:cubicBezTo>
                    <a:pt x="525" y="20"/>
                    <a:pt x="432" y="17"/>
                    <a:pt x="345" y="17"/>
                  </a:cubicBezTo>
                  <a:cubicBezTo>
                    <a:pt x="204" y="17"/>
                    <a:pt x="82" y="26"/>
                    <a:pt x="29" y="31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22" y="26"/>
                    <a:pt x="12" y="21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3" y="18"/>
                    <a:pt x="7" y="18"/>
                  </a:cubicBezTo>
                  <a:cubicBezTo>
                    <a:pt x="40" y="15"/>
                    <a:pt x="180" y="2"/>
                    <a:pt x="346" y="2"/>
                  </a:cubicBezTo>
                  <a:cubicBezTo>
                    <a:pt x="441" y="2"/>
                    <a:pt x="544" y="6"/>
                    <a:pt x="641" y="19"/>
                  </a:cubicBezTo>
                  <a:cubicBezTo>
                    <a:pt x="641" y="18"/>
                    <a:pt x="641" y="18"/>
                    <a:pt x="641" y="18"/>
                  </a:cubicBezTo>
                  <a:cubicBezTo>
                    <a:pt x="640" y="17"/>
                    <a:pt x="640" y="17"/>
                    <a:pt x="640" y="17"/>
                  </a:cubicBezTo>
                  <a:cubicBezTo>
                    <a:pt x="640" y="17"/>
                    <a:pt x="627" y="22"/>
                    <a:pt x="613" y="31"/>
                  </a:cubicBezTo>
                  <a:cubicBezTo>
                    <a:pt x="614" y="31"/>
                    <a:pt x="614" y="31"/>
                    <a:pt x="614" y="31"/>
                  </a:cubicBezTo>
                  <a:cubicBezTo>
                    <a:pt x="614" y="30"/>
                    <a:pt x="614" y="30"/>
                    <a:pt x="614" y="30"/>
                  </a:cubicBezTo>
                  <a:lnTo>
                    <a:pt x="614" y="31"/>
                  </a:lnTo>
                  <a:close/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9" name="Freeform 9"/>
            <p:cNvSpPr/>
            <p:nvPr/>
          </p:nvSpPr>
          <p:spPr bwMode="auto">
            <a:xfrm>
              <a:off x="2092809" y="2291221"/>
              <a:ext cx="208411" cy="39234"/>
            </a:xfrm>
            <a:custGeom>
              <a:avLst/>
              <a:gdLst>
                <a:gd name="T0" fmla="*/ 244 w 488"/>
                <a:gd name="T1" fmla="*/ 0 h 92"/>
                <a:gd name="T2" fmla="*/ 0 w 488"/>
                <a:gd name="T3" fmla="*/ 17 h 92"/>
                <a:gd name="T4" fmla="*/ 28 w 488"/>
                <a:gd name="T5" fmla="*/ 35 h 92"/>
                <a:gd name="T6" fmla="*/ 37 w 488"/>
                <a:gd name="T7" fmla="*/ 53 h 92"/>
                <a:gd name="T8" fmla="*/ 31 w 488"/>
                <a:gd name="T9" fmla="*/ 70 h 92"/>
                <a:gd name="T10" fmla="*/ 17 w 488"/>
                <a:gd name="T11" fmla="*/ 83 h 92"/>
                <a:gd name="T12" fmla="*/ 3 w 488"/>
                <a:gd name="T13" fmla="*/ 91 h 92"/>
                <a:gd name="T14" fmla="*/ 243 w 488"/>
                <a:gd name="T15" fmla="*/ 75 h 92"/>
                <a:gd name="T16" fmla="*/ 244 w 488"/>
                <a:gd name="T17" fmla="*/ 75 h 92"/>
                <a:gd name="T18" fmla="*/ 244 w 488"/>
                <a:gd name="T19" fmla="*/ 75 h 92"/>
                <a:gd name="T20" fmla="*/ 487 w 488"/>
                <a:gd name="T21" fmla="*/ 92 h 92"/>
                <a:gd name="T22" fmla="*/ 470 w 488"/>
                <a:gd name="T23" fmla="*/ 56 h 92"/>
                <a:gd name="T24" fmla="*/ 488 w 488"/>
                <a:gd name="T25" fmla="*/ 17 h 92"/>
                <a:gd name="T26" fmla="*/ 244 w 488"/>
                <a:gd name="T27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88" h="92">
                  <a:moveTo>
                    <a:pt x="244" y="0"/>
                  </a:moveTo>
                  <a:cubicBezTo>
                    <a:pt x="172" y="0"/>
                    <a:pt x="88" y="4"/>
                    <a:pt x="0" y="17"/>
                  </a:cubicBezTo>
                  <a:cubicBezTo>
                    <a:pt x="13" y="23"/>
                    <a:pt x="23" y="29"/>
                    <a:pt x="28" y="35"/>
                  </a:cubicBezTo>
                  <a:cubicBezTo>
                    <a:pt x="35" y="41"/>
                    <a:pt x="37" y="47"/>
                    <a:pt x="37" y="53"/>
                  </a:cubicBezTo>
                  <a:cubicBezTo>
                    <a:pt x="37" y="59"/>
                    <a:pt x="35" y="65"/>
                    <a:pt x="31" y="70"/>
                  </a:cubicBezTo>
                  <a:cubicBezTo>
                    <a:pt x="27" y="75"/>
                    <a:pt x="22" y="79"/>
                    <a:pt x="17" y="83"/>
                  </a:cubicBezTo>
                  <a:cubicBezTo>
                    <a:pt x="12" y="86"/>
                    <a:pt x="7" y="89"/>
                    <a:pt x="3" y="91"/>
                  </a:cubicBezTo>
                  <a:cubicBezTo>
                    <a:pt x="28" y="87"/>
                    <a:pt x="118" y="75"/>
                    <a:pt x="243" y="75"/>
                  </a:cubicBezTo>
                  <a:cubicBezTo>
                    <a:pt x="243" y="75"/>
                    <a:pt x="243" y="75"/>
                    <a:pt x="244" y="75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375" y="75"/>
                    <a:pt x="469" y="89"/>
                    <a:pt x="487" y="92"/>
                  </a:cubicBezTo>
                  <a:cubicBezTo>
                    <a:pt x="474" y="79"/>
                    <a:pt x="470" y="67"/>
                    <a:pt x="470" y="56"/>
                  </a:cubicBezTo>
                  <a:cubicBezTo>
                    <a:pt x="470" y="37"/>
                    <a:pt x="484" y="22"/>
                    <a:pt x="488" y="17"/>
                  </a:cubicBezTo>
                  <a:cubicBezTo>
                    <a:pt x="400" y="4"/>
                    <a:pt x="316" y="0"/>
                    <a:pt x="244" y="0"/>
                  </a:cubicBezTo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0" name="Freeform 10"/>
            <p:cNvSpPr/>
            <p:nvPr/>
          </p:nvSpPr>
          <p:spPr bwMode="auto">
            <a:xfrm>
              <a:off x="2092809" y="2291221"/>
              <a:ext cx="104206" cy="7379"/>
            </a:xfrm>
            <a:custGeom>
              <a:avLst/>
              <a:gdLst>
                <a:gd name="T0" fmla="*/ 243 w 244"/>
                <a:gd name="T1" fmla="*/ 0 h 17"/>
                <a:gd name="T2" fmla="*/ 1 w 244"/>
                <a:gd name="T3" fmla="*/ 17 h 17"/>
                <a:gd name="T4" fmla="*/ 0 w 244"/>
                <a:gd name="T5" fmla="*/ 17 h 17"/>
                <a:gd name="T6" fmla="*/ 0 w 244"/>
                <a:gd name="T7" fmla="*/ 17 h 17"/>
                <a:gd name="T8" fmla="*/ 244 w 244"/>
                <a:gd name="T9" fmla="*/ 0 h 17"/>
                <a:gd name="T10" fmla="*/ 243 w 244"/>
                <a:gd name="T11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4" h="17">
                  <a:moveTo>
                    <a:pt x="243" y="0"/>
                  </a:moveTo>
                  <a:cubicBezTo>
                    <a:pt x="115" y="0"/>
                    <a:pt x="22" y="13"/>
                    <a:pt x="1" y="17"/>
                  </a:cubicBezTo>
                  <a:cubicBezTo>
                    <a:pt x="1" y="17"/>
                    <a:pt x="0" y="17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88" y="4"/>
                    <a:pt x="172" y="0"/>
                    <a:pt x="244" y="0"/>
                  </a:cubicBezTo>
                  <a:cubicBezTo>
                    <a:pt x="243" y="0"/>
                    <a:pt x="243" y="0"/>
                    <a:pt x="243" y="0"/>
                  </a:cubicBezTo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1" name="Freeform 11"/>
            <p:cNvSpPr>
              <a:spLocks noEditPoints="1"/>
            </p:cNvSpPr>
            <p:nvPr/>
          </p:nvSpPr>
          <p:spPr bwMode="auto">
            <a:xfrm>
              <a:off x="2089929" y="2297700"/>
              <a:ext cx="213450" cy="900"/>
            </a:xfrm>
            <a:custGeom>
              <a:avLst/>
              <a:gdLst>
                <a:gd name="T0" fmla="*/ 3 w 500"/>
                <a:gd name="T1" fmla="*/ 0 h 2"/>
                <a:gd name="T2" fmla="*/ 0 w 500"/>
                <a:gd name="T3" fmla="*/ 1 h 2"/>
                <a:gd name="T4" fmla="*/ 2 w 500"/>
                <a:gd name="T5" fmla="*/ 2 h 2"/>
                <a:gd name="T6" fmla="*/ 3 w 500"/>
                <a:gd name="T7" fmla="*/ 0 h 2"/>
                <a:gd name="T8" fmla="*/ 3 w 500"/>
                <a:gd name="T9" fmla="*/ 0 h 2"/>
                <a:gd name="T10" fmla="*/ 498 w 500"/>
                <a:gd name="T11" fmla="*/ 0 h 2"/>
                <a:gd name="T12" fmla="*/ 498 w 500"/>
                <a:gd name="T13" fmla="*/ 0 h 2"/>
                <a:gd name="T14" fmla="*/ 499 w 500"/>
                <a:gd name="T15" fmla="*/ 1 h 2"/>
                <a:gd name="T16" fmla="*/ 500 w 500"/>
                <a:gd name="T17" fmla="*/ 1 h 2"/>
                <a:gd name="T18" fmla="*/ 498 w 500"/>
                <a:gd name="T1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00" h="2">
                  <a:moveTo>
                    <a:pt x="3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moveTo>
                    <a:pt x="498" y="0"/>
                  </a:moveTo>
                  <a:cubicBezTo>
                    <a:pt x="498" y="0"/>
                    <a:pt x="498" y="0"/>
                    <a:pt x="498" y="0"/>
                  </a:cubicBezTo>
                  <a:cubicBezTo>
                    <a:pt x="499" y="1"/>
                    <a:pt x="499" y="1"/>
                    <a:pt x="499" y="1"/>
                  </a:cubicBezTo>
                  <a:cubicBezTo>
                    <a:pt x="500" y="1"/>
                    <a:pt x="500" y="1"/>
                    <a:pt x="500" y="1"/>
                  </a:cubicBezTo>
                  <a:cubicBezTo>
                    <a:pt x="498" y="0"/>
                    <a:pt x="498" y="0"/>
                    <a:pt x="498" y="0"/>
                  </a:cubicBezTo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2" name="Freeform 12"/>
            <p:cNvSpPr/>
            <p:nvPr/>
          </p:nvSpPr>
          <p:spPr bwMode="auto">
            <a:xfrm>
              <a:off x="2092449" y="2290501"/>
              <a:ext cx="104566" cy="7199"/>
            </a:xfrm>
            <a:custGeom>
              <a:avLst/>
              <a:gdLst>
                <a:gd name="T0" fmla="*/ 244 w 245"/>
                <a:gd name="T1" fmla="*/ 0 h 17"/>
                <a:gd name="T2" fmla="*/ 0 w 245"/>
                <a:gd name="T3" fmla="*/ 17 h 17"/>
                <a:gd name="T4" fmla="*/ 0 w 245"/>
                <a:gd name="T5" fmla="*/ 17 h 17"/>
                <a:gd name="T6" fmla="*/ 245 w 245"/>
                <a:gd name="T7" fmla="*/ 0 h 17"/>
                <a:gd name="T8" fmla="*/ 244 w 245"/>
                <a:gd name="T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5" h="17">
                  <a:moveTo>
                    <a:pt x="244" y="0"/>
                  </a:moveTo>
                  <a:cubicBezTo>
                    <a:pt x="112" y="0"/>
                    <a:pt x="18" y="14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89" y="4"/>
                    <a:pt x="172" y="0"/>
                    <a:pt x="245" y="0"/>
                  </a:cubicBezTo>
                  <a:cubicBezTo>
                    <a:pt x="244" y="0"/>
                    <a:pt x="244" y="0"/>
                    <a:pt x="244" y="0"/>
                  </a:cubicBezTo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3" name="Freeform 13"/>
            <p:cNvSpPr/>
            <p:nvPr/>
          </p:nvSpPr>
          <p:spPr bwMode="auto">
            <a:xfrm>
              <a:off x="2090829" y="2290501"/>
              <a:ext cx="212011" cy="8099"/>
            </a:xfrm>
            <a:custGeom>
              <a:avLst/>
              <a:gdLst>
                <a:gd name="T0" fmla="*/ 249 w 497"/>
                <a:gd name="T1" fmla="*/ 0 h 19"/>
                <a:gd name="T2" fmla="*/ 4 w 497"/>
                <a:gd name="T3" fmla="*/ 17 h 19"/>
                <a:gd name="T4" fmla="*/ 4 w 497"/>
                <a:gd name="T5" fmla="*/ 17 h 19"/>
                <a:gd name="T6" fmla="*/ 1 w 497"/>
                <a:gd name="T7" fmla="*/ 17 h 19"/>
                <a:gd name="T8" fmla="*/ 1 w 497"/>
                <a:gd name="T9" fmla="*/ 17 h 19"/>
                <a:gd name="T10" fmla="*/ 1 w 497"/>
                <a:gd name="T11" fmla="*/ 17 h 19"/>
                <a:gd name="T12" fmla="*/ 0 w 497"/>
                <a:gd name="T13" fmla="*/ 19 h 19"/>
                <a:gd name="T14" fmla="*/ 1 w 497"/>
                <a:gd name="T15" fmla="*/ 19 h 19"/>
                <a:gd name="T16" fmla="*/ 2 w 497"/>
                <a:gd name="T17" fmla="*/ 18 h 19"/>
                <a:gd name="T18" fmla="*/ 1 w 497"/>
                <a:gd name="T19" fmla="*/ 19 h 19"/>
                <a:gd name="T20" fmla="*/ 1 w 497"/>
                <a:gd name="T21" fmla="*/ 19 h 19"/>
                <a:gd name="T22" fmla="*/ 2 w 497"/>
                <a:gd name="T23" fmla="*/ 19 h 19"/>
                <a:gd name="T24" fmla="*/ 5 w 497"/>
                <a:gd name="T25" fmla="*/ 19 h 19"/>
                <a:gd name="T26" fmla="*/ 5 w 497"/>
                <a:gd name="T27" fmla="*/ 19 h 19"/>
                <a:gd name="T28" fmla="*/ 6 w 497"/>
                <a:gd name="T29" fmla="*/ 19 h 19"/>
                <a:gd name="T30" fmla="*/ 248 w 497"/>
                <a:gd name="T31" fmla="*/ 2 h 19"/>
                <a:gd name="T32" fmla="*/ 249 w 497"/>
                <a:gd name="T33" fmla="*/ 2 h 19"/>
                <a:gd name="T34" fmla="*/ 249 w 497"/>
                <a:gd name="T35" fmla="*/ 2 h 19"/>
                <a:gd name="T36" fmla="*/ 427 w 497"/>
                <a:gd name="T37" fmla="*/ 11 h 19"/>
                <a:gd name="T38" fmla="*/ 478 w 497"/>
                <a:gd name="T39" fmla="*/ 17 h 19"/>
                <a:gd name="T40" fmla="*/ 491 w 497"/>
                <a:gd name="T41" fmla="*/ 19 h 19"/>
                <a:gd name="T42" fmla="*/ 495 w 497"/>
                <a:gd name="T43" fmla="*/ 19 h 19"/>
                <a:gd name="T44" fmla="*/ 496 w 497"/>
                <a:gd name="T45" fmla="*/ 19 h 19"/>
                <a:gd name="T46" fmla="*/ 496 w 497"/>
                <a:gd name="T47" fmla="*/ 19 h 19"/>
                <a:gd name="T48" fmla="*/ 497 w 497"/>
                <a:gd name="T49" fmla="*/ 18 h 19"/>
                <a:gd name="T50" fmla="*/ 496 w 497"/>
                <a:gd name="T51" fmla="*/ 17 h 19"/>
                <a:gd name="T52" fmla="*/ 496 w 497"/>
                <a:gd name="T53" fmla="*/ 17 h 19"/>
                <a:gd name="T54" fmla="*/ 496 w 497"/>
                <a:gd name="T55" fmla="*/ 17 h 19"/>
                <a:gd name="T56" fmla="*/ 249 w 497"/>
                <a:gd name="T5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97" h="19">
                  <a:moveTo>
                    <a:pt x="249" y="0"/>
                  </a:moveTo>
                  <a:cubicBezTo>
                    <a:pt x="176" y="0"/>
                    <a:pt x="93" y="4"/>
                    <a:pt x="4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2" y="17"/>
                    <a:pt x="1" y="17"/>
                    <a:pt x="1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3" y="19"/>
                    <a:pt x="4" y="19"/>
                    <a:pt x="5" y="19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19"/>
                    <a:pt x="6" y="19"/>
                    <a:pt x="6" y="19"/>
                  </a:cubicBezTo>
                  <a:cubicBezTo>
                    <a:pt x="27" y="15"/>
                    <a:pt x="120" y="2"/>
                    <a:pt x="248" y="2"/>
                  </a:cubicBezTo>
                  <a:cubicBezTo>
                    <a:pt x="248" y="2"/>
                    <a:pt x="248" y="2"/>
                    <a:pt x="249" y="2"/>
                  </a:cubicBezTo>
                  <a:cubicBezTo>
                    <a:pt x="249" y="2"/>
                    <a:pt x="249" y="2"/>
                    <a:pt x="249" y="2"/>
                  </a:cubicBezTo>
                  <a:cubicBezTo>
                    <a:pt x="323" y="2"/>
                    <a:pt x="384" y="6"/>
                    <a:pt x="427" y="11"/>
                  </a:cubicBezTo>
                  <a:cubicBezTo>
                    <a:pt x="449" y="13"/>
                    <a:pt x="466" y="15"/>
                    <a:pt x="478" y="17"/>
                  </a:cubicBezTo>
                  <a:cubicBezTo>
                    <a:pt x="483" y="17"/>
                    <a:pt x="488" y="18"/>
                    <a:pt x="491" y="19"/>
                  </a:cubicBezTo>
                  <a:cubicBezTo>
                    <a:pt x="494" y="19"/>
                    <a:pt x="495" y="19"/>
                    <a:pt x="495" y="19"/>
                  </a:cubicBezTo>
                  <a:cubicBezTo>
                    <a:pt x="496" y="19"/>
                    <a:pt x="496" y="19"/>
                    <a:pt x="496" y="19"/>
                  </a:cubicBezTo>
                  <a:cubicBezTo>
                    <a:pt x="496" y="19"/>
                    <a:pt x="496" y="19"/>
                    <a:pt x="496" y="19"/>
                  </a:cubicBezTo>
                  <a:cubicBezTo>
                    <a:pt x="497" y="18"/>
                    <a:pt x="497" y="18"/>
                    <a:pt x="497" y="18"/>
                  </a:cubicBezTo>
                  <a:cubicBezTo>
                    <a:pt x="496" y="17"/>
                    <a:pt x="496" y="17"/>
                    <a:pt x="496" y="17"/>
                  </a:cubicBezTo>
                  <a:cubicBezTo>
                    <a:pt x="496" y="17"/>
                    <a:pt x="496" y="17"/>
                    <a:pt x="496" y="17"/>
                  </a:cubicBezTo>
                  <a:cubicBezTo>
                    <a:pt x="496" y="17"/>
                    <a:pt x="496" y="17"/>
                    <a:pt x="496" y="17"/>
                  </a:cubicBezTo>
                  <a:cubicBezTo>
                    <a:pt x="406" y="4"/>
                    <a:pt x="322" y="0"/>
                    <a:pt x="249" y="0"/>
                  </a:cubicBezTo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4" name="Freeform 14"/>
            <p:cNvSpPr>
              <a:spLocks noEditPoints="1"/>
            </p:cNvSpPr>
            <p:nvPr/>
          </p:nvSpPr>
          <p:spPr bwMode="auto">
            <a:xfrm>
              <a:off x="2091189" y="2291221"/>
              <a:ext cx="212551" cy="40494"/>
            </a:xfrm>
            <a:custGeom>
              <a:avLst/>
              <a:gdLst>
                <a:gd name="T0" fmla="*/ 496 w 498"/>
                <a:gd name="T1" fmla="*/ 93 h 95"/>
                <a:gd name="T2" fmla="*/ 495 w 498"/>
                <a:gd name="T3" fmla="*/ 94 h 95"/>
                <a:gd name="T4" fmla="*/ 495 w 498"/>
                <a:gd name="T5" fmla="*/ 94 h 95"/>
                <a:gd name="T6" fmla="*/ 498 w 498"/>
                <a:gd name="T7" fmla="*/ 95 h 95"/>
                <a:gd name="T8" fmla="*/ 496 w 498"/>
                <a:gd name="T9" fmla="*/ 93 h 95"/>
                <a:gd name="T10" fmla="*/ 4 w 498"/>
                <a:gd name="T11" fmla="*/ 17 h 95"/>
                <a:gd name="T12" fmla="*/ 1 w 498"/>
                <a:gd name="T13" fmla="*/ 17 h 95"/>
                <a:gd name="T14" fmla="*/ 0 w 498"/>
                <a:gd name="T15" fmla="*/ 17 h 95"/>
                <a:gd name="T16" fmla="*/ 31 w 498"/>
                <a:gd name="T17" fmla="*/ 36 h 95"/>
                <a:gd name="T18" fmla="*/ 39 w 498"/>
                <a:gd name="T19" fmla="*/ 53 h 95"/>
                <a:gd name="T20" fmla="*/ 33 w 498"/>
                <a:gd name="T21" fmla="*/ 68 h 95"/>
                <a:gd name="T22" fmla="*/ 13 w 498"/>
                <a:gd name="T23" fmla="*/ 86 h 95"/>
                <a:gd name="T24" fmla="*/ 4 w 498"/>
                <a:gd name="T25" fmla="*/ 91 h 95"/>
                <a:gd name="T26" fmla="*/ 0 w 498"/>
                <a:gd name="T27" fmla="*/ 92 h 95"/>
                <a:gd name="T28" fmla="*/ 0 w 498"/>
                <a:gd name="T29" fmla="*/ 92 h 95"/>
                <a:gd name="T30" fmla="*/ 7 w 498"/>
                <a:gd name="T31" fmla="*/ 91 h 95"/>
                <a:gd name="T32" fmla="*/ 21 w 498"/>
                <a:gd name="T33" fmla="*/ 83 h 95"/>
                <a:gd name="T34" fmla="*/ 35 w 498"/>
                <a:gd name="T35" fmla="*/ 70 h 95"/>
                <a:gd name="T36" fmla="*/ 41 w 498"/>
                <a:gd name="T37" fmla="*/ 53 h 95"/>
                <a:gd name="T38" fmla="*/ 32 w 498"/>
                <a:gd name="T39" fmla="*/ 35 h 95"/>
                <a:gd name="T40" fmla="*/ 4 w 498"/>
                <a:gd name="T41" fmla="*/ 17 h 95"/>
                <a:gd name="T42" fmla="*/ 248 w 498"/>
                <a:gd name="T43" fmla="*/ 0 h 95"/>
                <a:gd name="T44" fmla="*/ 248 w 498"/>
                <a:gd name="T45" fmla="*/ 0 h 95"/>
                <a:gd name="T46" fmla="*/ 492 w 498"/>
                <a:gd name="T47" fmla="*/ 17 h 95"/>
                <a:gd name="T48" fmla="*/ 474 w 498"/>
                <a:gd name="T49" fmla="*/ 56 h 95"/>
                <a:gd name="T50" fmla="*/ 491 w 498"/>
                <a:gd name="T51" fmla="*/ 92 h 95"/>
                <a:gd name="T52" fmla="*/ 248 w 498"/>
                <a:gd name="T53" fmla="*/ 75 h 95"/>
                <a:gd name="T54" fmla="*/ 248 w 498"/>
                <a:gd name="T55" fmla="*/ 75 h 95"/>
                <a:gd name="T56" fmla="*/ 495 w 498"/>
                <a:gd name="T57" fmla="*/ 92 h 95"/>
                <a:gd name="T58" fmla="*/ 495 w 498"/>
                <a:gd name="T59" fmla="*/ 92 h 95"/>
                <a:gd name="T60" fmla="*/ 476 w 498"/>
                <a:gd name="T61" fmla="*/ 56 h 95"/>
                <a:gd name="T62" fmla="*/ 485 w 498"/>
                <a:gd name="T63" fmla="*/ 28 h 95"/>
                <a:gd name="T64" fmla="*/ 492 w 498"/>
                <a:gd name="T65" fmla="*/ 20 h 95"/>
                <a:gd name="T66" fmla="*/ 494 w 498"/>
                <a:gd name="T67" fmla="*/ 18 h 95"/>
                <a:gd name="T68" fmla="*/ 495 w 498"/>
                <a:gd name="T69" fmla="*/ 17 h 95"/>
                <a:gd name="T70" fmla="*/ 494 w 498"/>
                <a:gd name="T71" fmla="*/ 17 h 95"/>
                <a:gd name="T72" fmla="*/ 490 w 498"/>
                <a:gd name="T73" fmla="*/ 17 h 95"/>
                <a:gd name="T74" fmla="*/ 477 w 498"/>
                <a:gd name="T75" fmla="*/ 15 h 95"/>
                <a:gd name="T76" fmla="*/ 426 w 498"/>
                <a:gd name="T77" fmla="*/ 9 h 95"/>
                <a:gd name="T78" fmla="*/ 248 w 498"/>
                <a:gd name="T79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98" h="95">
                  <a:moveTo>
                    <a:pt x="496" y="93"/>
                  </a:moveTo>
                  <a:cubicBezTo>
                    <a:pt x="495" y="94"/>
                    <a:pt x="495" y="94"/>
                    <a:pt x="495" y="94"/>
                  </a:cubicBezTo>
                  <a:cubicBezTo>
                    <a:pt x="495" y="94"/>
                    <a:pt x="495" y="94"/>
                    <a:pt x="495" y="94"/>
                  </a:cubicBezTo>
                  <a:cubicBezTo>
                    <a:pt x="498" y="95"/>
                    <a:pt x="498" y="95"/>
                    <a:pt x="498" y="95"/>
                  </a:cubicBezTo>
                  <a:cubicBezTo>
                    <a:pt x="496" y="93"/>
                    <a:pt x="496" y="93"/>
                    <a:pt x="496" y="93"/>
                  </a:cubicBezTo>
                  <a:moveTo>
                    <a:pt x="4" y="17"/>
                  </a:moveTo>
                  <a:cubicBezTo>
                    <a:pt x="3" y="17"/>
                    <a:pt x="2" y="17"/>
                    <a:pt x="1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15" y="24"/>
                    <a:pt x="25" y="30"/>
                    <a:pt x="31" y="36"/>
                  </a:cubicBezTo>
                  <a:cubicBezTo>
                    <a:pt x="37" y="42"/>
                    <a:pt x="39" y="48"/>
                    <a:pt x="39" y="53"/>
                  </a:cubicBezTo>
                  <a:cubicBezTo>
                    <a:pt x="39" y="59"/>
                    <a:pt x="37" y="64"/>
                    <a:pt x="33" y="68"/>
                  </a:cubicBezTo>
                  <a:cubicBezTo>
                    <a:pt x="28" y="76"/>
                    <a:pt x="20" y="81"/>
                    <a:pt x="13" y="86"/>
                  </a:cubicBezTo>
                  <a:cubicBezTo>
                    <a:pt x="9" y="88"/>
                    <a:pt x="6" y="89"/>
                    <a:pt x="4" y="91"/>
                  </a:cubicBezTo>
                  <a:cubicBezTo>
                    <a:pt x="2" y="91"/>
                    <a:pt x="1" y="92"/>
                    <a:pt x="0" y="92"/>
                  </a:cubicBezTo>
                  <a:cubicBezTo>
                    <a:pt x="0" y="92"/>
                    <a:pt x="0" y="92"/>
                    <a:pt x="0" y="92"/>
                  </a:cubicBezTo>
                  <a:cubicBezTo>
                    <a:pt x="0" y="92"/>
                    <a:pt x="3" y="92"/>
                    <a:pt x="7" y="91"/>
                  </a:cubicBezTo>
                  <a:cubicBezTo>
                    <a:pt x="11" y="89"/>
                    <a:pt x="16" y="86"/>
                    <a:pt x="21" y="83"/>
                  </a:cubicBezTo>
                  <a:cubicBezTo>
                    <a:pt x="26" y="79"/>
                    <a:pt x="31" y="75"/>
                    <a:pt x="35" y="70"/>
                  </a:cubicBezTo>
                  <a:cubicBezTo>
                    <a:pt x="39" y="65"/>
                    <a:pt x="41" y="59"/>
                    <a:pt x="41" y="53"/>
                  </a:cubicBezTo>
                  <a:cubicBezTo>
                    <a:pt x="41" y="47"/>
                    <a:pt x="39" y="41"/>
                    <a:pt x="32" y="35"/>
                  </a:cubicBezTo>
                  <a:cubicBezTo>
                    <a:pt x="27" y="29"/>
                    <a:pt x="17" y="23"/>
                    <a:pt x="4" y="17"/>
                  </a:cubicBezTo>
                  <a:moveTo>
                    <a:pt x="248" y="0"/>
                  </a:moveTo>
                  <a:cubicBezTo>
                    <a:pt x="248" y="0"/>
                    <a:pt x="248" y="0"/>
                    <a:pt x="248" y="0"/>
                  </a:cubicBezTo>
                  <a:cubicBezTo>
                    <a:pt x="320" y="0"/>
                    <a:pt x="404" y="4"/>
                    <a:pt x="492" y="17"/>
                  </a:cubicBezTo>
                  <a:cubicBezTo>
                    <a:pt x="488" y="22"/>
                    <a:pt x="474" y="37"/>
                    <a:pt x="474" y="56"/>
                  </a:cubicBezTo>
                  <a:cubicBezTo>
                    <a:pt x="474" y="67"/>
                    <a:pt x="478" y="79"/>
                    <a:pt x="491" y="92"/>
                  </a:cubicBezTo>
                  <a:cubicBezTo>
                    <a:pt x="473" y="89"/>
                    <a:pt x="379" y="75"/>
                    <a:pt x="248" y="75"/>
                  </a:cubicBezTo>
                  <a:cubicBezTo>
                    <a:pt x="248" y="75"/>
                    <a:pt x="248" y="75"/>
                    <a:pt x="248" y="75"/>
                  </a:cubicBezTo>
                  <a:cubicBezTo>
                    <a:pt x="321" y="75"/>
                    <a:pt x="405" y="79"/>
                    <a:pt x="495" y="92"/>
                  </a:cubicBezTo>
                  <a:cubicBezTo>
                    <a:pt x="495" y="92"/>
                    <a:pt x="495" y="92"/>
                    <a:pt x="495" y="92"/>
                  </a:cubicBezTo>
                  <a:cubicBezTo>
                    <a:pt x="480" y="80"/>
                    <a:pt x="476" y="67"/>
                    <a:pt x="476" y="56"/>
                  </a:cubicBezTo>
                  <a:cubicBezTo>
                    <a:pt x="476" y="45"/>
                    <a:pt x="481" y="35"/>
                    <a:pt x="485" y="28"/>
                  </a:cubicBezTo>
                  <a:cubicBezTo>
                    <a:pt x="488" y="25"/>
                    <a:pt x="490" y="22"/>
                    <a:pt x="492" y="20"/>
                  </a:cubicBezTo>
                  <a:cubicBezTo>
                    <a:pt x="493" y="19"/>
                    <a:pt x="494" y="18"/>
                    <a:pt x="494" y="18"/>
                  </a:cubicBezTo>
                  <a:cubicBezTo>
                    <a:pt x="495" y="18"/>
                    <a:pt x="495" y="17"/>
                    <a:pt x="495" y="17"/>
                  </a:cubicBezTo>
                  <a:cubicBezTo>
                    <a:pt x="494" y="17"/>
                    <a:pt x="494" y="17"/>
                    <a:pt x="494" y="17"/>
                  </a:cubicBezTo>
                  <a:cubicBezTo>
                    <a:pt x="494" y="17"/>
                    <a:pt x="493" y="17"/>
                    <a:pt x="490" y="17"/>
                  </a:cubicBezTo>
                  <a:cubicBezTo>
                    <a:pt x="487" y="16"/>
                    <a:pt x="482" y="15"/>
                    <a:pt x="477" y="15"/>
                  </a:cubicBezTo>
                  <a:cubicBezTo>
                    <a:pt x="465" y="13"/>
                    <a:pt x="448" y="11"/>
                    <a:pt x="426" y="9"/>
                  </a:cubicBezTo>
                  <a:cubicBezTo>
                    <a:pt x="383" y="4"/>
                    <a:pt x="322" y="0"/>
                    <a:pt x="248" y="0"/>
                  </a:cubicBezTo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5" name="Freeform 15"/>
            <p:cNvSpPr/>
            <p:nvPr/>
          </p:nvSpPr>
          <p:spPr bwMode="auto">
            <a:xfrm>
              <a:off x="2092809" y="2324156"/>
              <a:ext cx="208411" cy="38695"/>
            </a:xfrm>
            <a:custGeom>
              <a:avLst/>
              <a:gdLst>
                <a:gd name="T0" fmla="*/ 244 w 488"/>
                <a:gd name="T1" fmla="*/ 0 h 91"/>
                <a:gd name="T2" fmla="*/ 0 w 488"/>
                <a:gd name="T3" fmla="*/ 17 h 91"/>
                <a:gd name="T4" fmla="*/ 28 w 488"/>
                <a:gd name="T5" fmla="*/ 34 h 91"/>
                <a:gd name="T6" fmla="*/ 37 w 488"/>
                <a:gd name="T7" fmla="*/ 53 h 91"/>
                <a:gd name="T8" fmla="*/ 31 w 488"/>
                <a:gd name="T9" fmla="*/ 70 h 91"/>
                <a:gd name="T10" fmla="*/ 17 w 488"/>
                <a:gd name="T11" fmla="*/ 82 h 91"/>
                <a:gd name="T12" fmla="*/ 3 w 488"/>
                <a:gd name="T13" fmla="*/ 91 h 91"/>
                <a:gd name="T14" fmla="*/ 244 w 488"/>
                <a:gd name="T15" fmla="*/ 75 h 91"/>
                <a:gd name="T16" fmla="*/ 487 w 488"/>
                <a:gd name="T17" fmla="*/ 91 h 91"/>
                <a:gd name="T18" fmla="*/ 470 w 488"/>
                <a:gd name="T19" fmla="*/ 56 h 91"/>
                <a:gd name="T20" fmla="*/ 488 w 488"/>
                <a:gd name="T21" fmla="*/ 17 h 91"/>
                <a:gd name="T22" fmla="*/ 244 w 488"/>
                <a:gd name="T23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88" h="91">
                  <a:moveTo>
                    <a:pt x="244" y="0"/>
                  </a:moveTo>
                  <a:cubicBezTo>
                    <a:pt x="172" y="0"/>
                    <a:pt x="88" y="4"/>
                    <a:pt x="0" y="17"/>
                  </a:cubicBezTo>
                  <a:cubicBezTo>
                    <a:pt x="13" y="23"/>
                    <a:pt x="23" y="29"/>
                    <a:pt x="28" y="34"/>
                  </a:cubicBezTo>
                  <a:cubicBezTo>
                    <a:pt x="35" y="41"/>
                    <a:pt x="37" y="47"/>
                    <a:pt x="37" y="53"/>
                  </a:cubicBezTo>
                  <a:cubicBezTo>
                    <a:pt x="37" y="59"/>
                    <a:pt x="35" y="65"/>
                    <a:pt x="31" y="70"/>
                  </a:cubicBezTo>
                  <a:cubicBezTo>
                    <a:pt x="27" y="75"/>
                    <a:pt x="22" y="79"/>
                    <a:pt x="17" y="82"/>
                  </a:cubicBezTo>
                  <a:cubicBezTo>
                    <a:pt x="12" y="86"/>
                    <a:pt x="7" y="89"/>
                    <a:pt x="3" y="91"/>
                  </a:cubicBezTo>
                  <a:cubicBezTo>
                    <a:pt x="90" y="79"/>
                    <a:pt x="173" y="75"/>
                    <a:pt x="244" y="75"/>
                  </a:cubicBezTo>
                  <a:cubicBezTo>
                    <a:pt x="375" y="75"/>
                    <a:pt x="469" y="89"/>
                    <a:pt x="487" y="91"/>
                  </a:cubicBezTo>
                  <a:cubicBezTo>
                    <a:pt x="474" y="79"/>
                    <a:pt x="470" y="67"/>
                    <a:pt x="470" y="56"/>
                  </a:cubicBezTo>
                  <a:cubicBezTo>
                    <a:pt x="470" y="37"/>
                    <a:pt x="484" y="21"/>
                    <a:pt x="488" y="17"/>
                  </a:cubicBezTo>
                  <a:cubicBezTo>
                    <a:pt x="400" y="4"/>
                    <a:pt x="316" y="0"/>
                    <a:pt x="244" y="0"/>
                  </a:cubicBezTo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6" name="Freeform 16"/>
            <p:cNvSpPr/>
            <p:nvPr/>
          </p:nvSpPr>
          <p:spPr bwMode="auto">
            <a:xfrm>
              <a:off x="2092809" y="2324156"/>
              <a:ext cx="104206" cy="7199"/>
            </a:xfrm>
            <a:custGeom>
              <a:avLst/>
              <a:gdLst>
                <a:gd name="T0" fmla="*/ 243 w 244"/>
                <a:gd name="T1" fmla="*/ 0 h 17"/>
                <a:gd name="T2" fmla="*/ 1 w 244"/>
                <a:gd name="T3" fmla="*/ 16 h 17"/>
                <a:gd name="T4" fmla="*/ 0 w 244"/>
                <a:gd name="T5" fmla="*/ 17 h 17"/>
                <a:gd name="T6" fmla="*/ 0 w 244"/>
                <a:gd name="T7" fmla="*/ 17 h 17"/>
                <a:gd name="T8" fmla="*/ 244 w 244"/>
                <a:gd name="T9" fmla="*/ 0 h 17"/>
                <a:gd name="T10" fmla="*/ 243 w 244"/>
                <a:gd name="T11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4" h="17">
                  <a:moveTo>
                    <a:pt x="243" y="0"/>
                  </a:moveTo>
                  <a:cubicBezTo>
                    <a:pt x="115" y="0"/>
                    <a:pt x="22" y="13"/>
                    <a:pt x="1" y="16"/>
                  </a:cubicBezTo>
                  <a:cubicBezTo>
                    <a:pt x="1" y="16"/>
                    <a:pt x="0" y="17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88" y="4"/>
                    <a:pt x="172" y="0"/>
                    <a:pt x="244" y="0"/>
                  </a:cubicBezTo>
                  <a:cubicBezTo>
                    <a:pt x="243" y="0"/>
                    <a:pt x="243" y="0"/>
                    <a:pt x="243" y="0"/>
                  </a:cubicBezTo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7" name="Freeform 17"/>
            <p:cNvSpPr>
              <a:spLocks noEditPoints="1"/>
            </p:cNvSpPr>
            <p:nvPr/>
          </p:nvSpPr>
          <p:spPr bwMode="auto">
            <a:xfrm>
              <a:off x="2089929" y="2324156"/>
              <a:ext cx="213810" cy="40315"/>
            </a:xfrm>
            <a:custGeom>
              <a:avLst/>
              <a:gdLst>
                <a:gd name="T0" fmla="*/ 498 w 501"/>
                <a:gd name="T1" fmla="*/ 15 h 95"/>
                <a:gd name="T2" fmla="*/ 498 w 501"/>
                <a:gd name="T3" fmla="*/ 15 h 95"/>
                <a:gd name="T4" fmla="*/ 499 w 501"/>
                <a:gd name="T5" fmla="*/ 16 h 95"/>
                <a:gd name="T6" fmla="*/ 500 w 501"/>
                <a:gd name="T7" fmla="*/ 15 h 95"/>
                <a:gd name="T8" fmla="*/ 498 w 501"/>
                <a:gd name="T9" fmla="*/ 15 h 95"/>
                <a:gd name="T10" fmla="*/ 3 w 501"/>
                <a:gd name="T11" fmla="*/ 15 h 95"/>
                <a:gd name="T12" fmla="*/ 0 w 501"/>
                <a:gd name="T13" fmla="*/ 16 h 95"/>
                <a:gd name="T14" fmla="*/ 3 w 501"/>
                <a:gd name="T15" fmla="*/ 17 h 95"/>
                <a:gd name="T16" fmla="*/ 3 w 501"/>
                <a:gd name="T17" fmla="*/ 16 h 95"/>
                <a:gd name="T18" fmla="*/ 3 w 501"/>
                <a:gd name="T19" fmla="*/ 15 h 95"/>
                <a:gd name="T20" fmla="*/ 3 w 501"/>
                <a:gd name="T21" fmla="*/ 15 h 95"/>
                <a:gd name="T22" fmla="*/ 251 w 501"/>
                <a:gd name="T23" fmla="*/ 0 h 95"/>
                <a:gd name="T24" fmla="*/ 251 w 501"/>
                <a:gd name="T25" fmla="*/ 0 h 95"/>
                <a:gd name="T26" fmla="*/ 495 w 501"/>
                <a:gd name="T27" fmla="*/ 17 h 95"/>
                <a:gd name="T28" fmla="*/ 477 w 501"/>
                <a:gd name="T29" fmla="*/ 56 h 95"/>
                <a:gd name="T30" fmla="*/ 494 w 501"/>
                <a:gd name="T31" fmla="*/ 91 h 95"/>
                <a:gd name="T32" fmla="*/ 251 w 501"/>
                <a:gd name="T33" fmla="*/ 75 h 95"/>
                <a:gd name="T34" fmla="*/ 10 w 501"/>
                <a:gd name="T35" fmla="*/ 91 h 95"/>
                <a:gd name="T36" fmla="*/ 24 w 501"/>
                <a:gd name="T37" fmla="*/ 82 h 95"/>
                <a:gd name="T38" fmla="*/ 38 w 501"/>
                <a:gd name="T39" fmla="*/ 70 h 95"/>
                <a:gd name="T40" fmla="*/ 44 w 501"/>
                <a:gd name="T41" fmla="*/ 53 h 95"/>
                <a:gd name="T42" fmla="*/ 35 w 501"/>
                <a:gd name="T43" fmla="*/ 34 h 95"/>
                <a:gd name="T44" fmla="*/ 7 w 501"/>
                <a:gd name="T45" fmla="*/ 17 h 95"/>
                <a:gd name="T46" fmla="*/ 4 w 501"/>
                <a:gd name="T47" fmla="*/ 17 h 95"/>
                <a:gd name="T48" fmla="*/ 3 w 501"/>
                <a:gd name="T49" fmla="*/ 16 h 95"/>
                <a:gd name="T50" fmla="*/ 3 w 501"/>
                <a:gd name="T51" fmla="*/ 17 h 95"/>
                <a:gd name="T52" fmla="*/ 34 w 501"/>
                <a:gd name="T53" fmla="*/ 36 h 95"/>
                <a:gd name="T54" fmla="*/ 42 w 501"/>
                <a:gd name="T55" fmla="*/ 53 h 95"/>
                <a:gd name="T56" fmla="*/ 36 w 501"/>
                <a:gd name="T57" fmla="*/ 68 h 95"/>
                <a:gd name="T58" fmla="*/ 16 w 501"/>
                <a:gd name="T59" fmla="*/ 86 h 95"/>
                <a:gd name="T60" fmla="*/ 7 w 501"/>
                <a:gd name="T61" fmla="*/ 90 h 95"/>
                <a:gd name="T62" fmla="*/ 3 w 501"/>
                <a:gd name="T63" fmla="*/ 92 h 95"/>
                <a:gd name="T64" fmla="*/ 4 w 501"/>
                <a:gd name="T65" fmla="*/ 94 h 95"/>
                <a:gd name="T66" fmla="*/ 251 w 501"/>
                <a:gd name="T67" fmla="*/ 77 h 95"/>
                <a:gd name="T68" fmla="*/ 429 w 501"/>
                <a:gd name="T69" fmla="*/ 85 h 95"/>
                <a:gd name="T70" fmla="*/ 480 w 501"/>
                <a:gd name="T71" fmla="*/ 91 h 95"/>
                <a:gd name="T72" fmla="*/ 493 w 501"/>
                <a:gd name="T73" fmla="*/ 93 h 95"/>
                <a:gd name="T74" fmla="*/ 497 w 501"/>
                <a:gd name="T75" fmla="*/ 94 h 95"/>
                <a:gd name="T76" fmla="*/ 501 w 501"/>
                <a:gd name="T77" fmla="*/ 95 h 95"/>
                <a:gd name="T78" fmla="*/ 498 w 501"/>
                <a:gd name="T79" fmla="*/ 92 h 95"/>
                <a:gd name="T80" fmla="*/ 479 w 501"/>
                <a:gd name="T81" fmla="*/ 56 h 95"/>
                <a:gd name="T82" fmla="*/ 488 w 501"/>
                <a:gd name="T83" fmla="*/ 28 h 95"/>
                <a:gd name="T84" fmla="*/ 495 w 501"/>
                <a:gd name="T85" fmla="*/ 20 h 95"/>
                <a:gd name="T86" fmla="*/ 497 w 501"/>
                <a:gd name="T87" fmla="*/ 18 h 95"/>
                <a:gd name="T88" fmla="*/ 498 w 501"/>
                <a:gd name="T89" fmla="*/ 17 h 95"/>
                <a:gd name="T90" fmla="*/ 497 w 501"/>
                <a:gd name="T91" fmla="*/ 17 h 95"/>
                <a:gd name="T92" fmla="*/ 493 w 501"/>
                <a:gd name="T93" fmla="*/ 16 h 95"/>
                <a:gd name="T94" fmla="*/ 480 w 501"/>
                <a:gd name="T95" fmla="*/ 14 h 95"/>
                <a:gd name="T96" fmla="*/ 429 w 501"/>
                <a:gd name="T97" fmla="*/ 9 h 95"/>
                <a:gd name="T98" fmla="*/ 251 w 501"/>
                <a:gd name="T99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01" h="95">
                  <a:moveTo>
                    <a:pt x="498" y="15"/>
                  </a:moveTo>
                  <a:cubicBezTo>
                    <a:pt x="498" y="15"/>
                    <a:pt x="498" y="15"/>
                    <a:pt x="498" y="15"/>
                  </a:cubicBezTo>
                  <a:cubicBezTo>
                    <a:pt x="499" y="16"/>
                    <a:pt x="499" y="16"/>
                    <a:pt x="499" y="16"/>
                  </a:cubicBezTo>
                  <a:cubicBezTo>
                    <a:pt x="500" y="15"/>
                    <a:pt x="500" y="15"/>
                    <a:pt x="500" y="15"/>
                  </a:cubicBezTo>
                  <a:cubicBezTo>
                    <a:pt x="498" y="15"/>
                    <a:pt x="498" y="15"/>
                    <a:pt x="498" y="15"/>
                  </a:cubicBezTo>
                  <a:moveTo>
                    <a:pt x="3" y="15"/>
                  </a:moveTo>
                  <a:cubicBezTo>
                    <a:pt x="0" y="16"/>
                    <a:pt x="0" y="16"/>
                    <a:pt x="0" y="16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3" y="15"/>
                    <a:pt x="3" y="15"/>
                    <a:pt x="3" y="15"/>
                  </a:cubicBezTo>
                  <a:moveTo>
                    <a:pt x="251" y="0"/>
                  </a:moveTo>
                  <a:cubicBezTo>
                    <a:pt x="251" y="0"/>
                    <a:pt x="251" y="0"/>
                    <a:pt x="251" y="0"/>
                  </a:cubicBezTo>
                  <a:cubicBezTo>
                    <a:pt x="323" y="0"/>
                    <a:pt x="407" y="4"/>
                    <a:pt x="495" y="17"/>
                  </a:cubicBezTo>
                  <a:cubicBezTo>
                    <a:pt x="491" y="21"/>
                    <a:pt x="477" y="37"/>
                    <a:pt x="477" y="56"/>
                  </a:cubicBezTo>
                  <a:cubicBezTo>
                    <a:pt x="477" y="67"/>
                    <a:pt x="481" y="79"/>
                    <a:pt x="494" y="91"/>
                  </a:cubicBezTo>
                  <a:cubicBezTo>
                    <a:pt x="476" y="89"/>
                    <a:pt x="382" y="75"/>
                    <a:pt x="251" y="75"/>
                  </a:cubicBezTo>
                  <a:cubicBezTo>
                    <a:pt x="180" y="75"/>
                    <a:pt x="97" y="79"/>
                    <a:pt x="10" y="91"/>
                  </a:cubicBezTo>
                  <a:cubicBezTo>
                    <a:pt x="14" y="89"/>
                    <a:pt x="19" y="86"/>
                    <a:pt x="24" y="82"/>
                  </a:cubicBezTo>
                  <a:cubicBezTo>
                    <a:pt x="29" y="79"/>
                    <a:pt x="34" y="75"/>
                    <a:pt x="38" y="70"/>
                  </a:cubicBezTo>
                  <a:cubicBezTo>
                    <a:pt x="42" y="65"/>
                    <a:pt x="44" y="59"/>
                    <a:pt x="44" y="53"/>
                  </a:cubicBezTo>
                  <a:cubicBezTo>
                    <a:pt x="44" y="47"/>
                    <a:pt x="42" y="41"/>
                    <a:pt x="35" y="34"/>
                  </a:cubicBezTo>
                  <a:cubicBezTo>
                    <a:pt x="30" y="29"/>
                    <a:pt x="20" y="23"/>
                    <a:pt x="7" y="17"/>
                  </a:cubicBezTo>
                  <a:cubicBezTo>
                    <a:pt x="6" y="17"/>
                    <a:pt x="5" y="17"/>
                    <a:pt x="4" y="17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18" y="23"/>
                    <a:pt x="28" y="30"/>
                    <a:pt x="34" y="36"/>
                  </a:cubicBezTo>
                  <a:cubicBezTo>
                    <a:pt x="40" y="42"/>
                    <a:pt x="42" y="48"/>
                    <a:pt x="42" y="53"/>
                  </a:cubicBezTo>
                  <a:cubicBezTo>
                    <a:pt x="42" y="59"/>
                    <a:pt x="40" y="64"/>
                    <a:pt x="36" y="68"/>
                  </a:cubicBezTo>
                  <a:cubicBezTo>
                    <a:pt x="31" y="75"/>
                    <a:pt x="23" y="81"/>
                    <a:pt x="16" y="86"/>
                  </a:cubicBezTo>
                  <a:cubicBezTo>
                    <a:pt x="12" y="88"/>
                    <a:pt x="9" y="89"/>
                    <a:pt x="7" y="90"/>
                  </a:cubicBezTo>
                  <a:cubicBezTo>
                    <a:pt x="4" y="91"/>
                    <a:pt x="3" y="92"/>
                    <a:pt x="3" y="92"/>
                  </a:cubicBezTo>
                  <a:cubicBezTo>
                    <a:pt x="4" y="94"/>
                    <a:pt x="4" y="94"/>
                    <a:pt x="4" y="94"/>
                  </a:cubicBezTo>
                  <a:cubicBezTo>
                    <a:pt x="93" y="81"/>
                    <a:pt x="178" y="77"/>
                    <a:pt x="251" y="77"/>
                  </a:cubicBezTo>
                  <a:cubicBezTo>
                    <a:pt x="325" y="77"/>
                    <a:pt x="386" y="81"/>
                    <a:pt x="429" y="85"/>
                  </a:cubicBezTo>
                  <a:cubicBezTo>
                    <a:pt x="451" y="88"/>
                    <a:pt x="468" y="90"/>
                    <a:pt x="480" y="91"/>
                  </a:cubicBezTo>
                  <a:cubicBezTo>
                    <a:pt x="485" y="92"/>
                    <a:pt x="490" y="93"/>
                    <a:pt x="493" y="93"/>
                  </a:cubicBezTo>
                  <a:cubicBezTo>
                    <a:pt x="496" y="94"/>
                    <a:pt x="497" y="94"/>
                    <a:pt x="497" y="94"/>
                  </a:cubicBezTo>
                  <a:cubicBezTo>
                    <a:pt x="501" y="95"/>
                    <a:pt x="501" y="95"/>
                    <a:pt x="501" y="95"/>
                  </a:cubicBezTo>
                  <a:cubicBezTo>
                    <a:pt x="498" y="92"/>
                    <a:pt x="498" y="92"/>
                    <a:pt x="498" y="92"/>
                  </a:cubicBezTo>
                  <a:cubicBezTo>
                    <a:pt x="483" y="80"/>
                    <a:pt x="479" y="67"/>
                    <a:pt x="479" y="56"/>
                  </a:cubicBezTo>
                  <a:cubicBezTo>
                    <a:pt x="479" y="45"/>
                    <a:pt x="484" y="35"/>
                    <a:pt x="488" y="28"/>
                  </a:cubicBezTo>
                  <a:cubicBezTo>
                    <a:pt x="491" y="25"/>
                    <a:pt x="493" y="22"/>
                    <a:pt x="495" y="20"/>
                  </a:cubicBezTo>
                  <a:cubicBezTo>
                    <a:pt x="496" y="19"/>
                    <a:pt x="497" y="18"/>
                    <a:pt x="497" y="18"/>
                  </a:cubicBezTo>
                  <a:cubicBezTo>
                    <a:pt x="498" y="17"/>
                    <a:pt x="498" y="17"/>
                    <a:pt x="498" y="17"/>
                  </a:cubicBezTo>
                  <a:cubicBezTo>
                    <a:pt x="497" y="17"/>
                    <a:pt x="497" y="17"/>
                    <a:pt x="497" y="17"/>
                  </a:cubicBezTo>
                  <a:cubicBezTo>
                    <a:pt x="497" y="17"/>
                    <a:pt x="496" y="17"/>
                    <a:pt x="493" y="16"/>
                  </a:cubicBezTo>
                  <a:cubicBezTo>
                    <a:pt x="490" y="16"/>
                    <a:pt x="485" y="15"/>
                    <a:pt x="480" y="14"/>
                  </a:cubicBezTo>
                  <a:cubicBezTo>
                    <a:pt x="468" y="13"/>
                    <a:pt x="451" y="11"/>
                    <a:pt x="429" y="9"/>
                  </a:cubicBezTo>
                  <a:cubicBezTo>
                    <a:pt x="386" y="4"/>
                    <a:pt x="325" y="0"/>
                    <a:pt x="251" y="0"/>
                  </a:cubicBezTo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8" name="Freeform 18"/>
            <p:cNvSpPr/>
            <p:nvPr/>
          </p:nvSpPr>
          <p:spPr bwMode="auto">
            <a:xfrm>
              <a:off x="2094248" y="2323256"/>
              <a:ext cx="102766" cy="6839"/>
            </a:xfrm>
            <a:custGeom>
              <a:avLst/>
              <a:gdLst>
                <a:gd name="T0" fmla="*/ 240 w 241"/>
                <a:gd name="T1" fmla="*/ 0 h 16"/>
                <a:gd name="T2" fmla="*/ 0 w 241"/>
                <a:gd name="T3" fmla="*/ 16 h 16"/>
                <a:gd name="T4" fmla="*/ 0 w 241"/>
                <a:gd name="T5" fmla="*/ 16 h 16"/>
                <a:gd name="T6" fmla="*/ 241 w 241"/>
                <a:gd name="T7" fmla="*/ 0 h 16"/>
                <a:gd name="T8" fmla="*/ 240 w 241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1" h="16">
                  <a:moveTo>
                    <a:pt x="240" y="0"/>
                  </a:moveTo>
                  <a:cubicBezTo>
                    <a:pt x="115" y="0"/>
                    <a:pt x="25" y="12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87" y="4"/>
                    <a:pt x="169" y="0"/>
                    <a:pt x="241" y="0"/>
                  </a:cubicBezTo>
                  <a:cubicBezTo>
                    <a:pt x="240" y="0"/>
                    <a:pt x="240" y="0"/>
                    <a:pt x="240" y="0"/>
                  </a:cubicBezTo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9" name="Freeform 19"/>
            <p:cNvSpPr/>
            <p:nvPr/>
          </p:nvSpPr>
          <p:spPr bwMode="auto">
            <a:xfrm>
              <a:off x="2091189" y="2323256"/>
              <a:ext cx="211651" cy="8099"/>
            </a:xfrm>
            <a:custGeom>
              <a:avLst/>
              <a:gdLst>
                <a:gd name="T0" fmla="*/ 248 w 496"/>
                <a:gd name="T1" fmla="*/ 0 h 19"/>
                <a:gd name="T2" fmla="*/ 7 w 496"/>
                <a:gd name="T3" fmla="*/ 16 h 19"/>
                <a:gd name="T4" fmla="*/ 7 w 496"/>
                <a:gd name="T5" fmla="*/ 16 h 19"/>
                <a:gd name="T6" fmla="*/ 0 w 496"/>
                <a:gd name="T7" fmla="*/ 17 h 19"/>
                <a:gd name="T8" fmla="*/ 0 w 496"/>
                <a:gd name="T9" fmla="*/ 17 h 19"/>
                <a:gd name="T10" fmla="*/ 0 w 496"/>
                <a:gd name="T11" fmla="*/ 17 h 19"/>
                <a:gd name="T12" fmla="*/ 0 w 496"/>
                <a:gd name="T13" fmla="*/ 18 h 19"/>
                <a:gd name="T14" fmla="*/ 1 w 496"/>
                <a:gd name="T15" fmla="*/ 18 h 19"/>
                <a:gd name="T16" fmla="*/ 0 w 496"/>
                <a:gd name="T17" fmla="*/ 18 h 19"/>
                <a:gd name="T18" fmla="*/ 1 w 496"/>
                <a:gd name="T19" fmla="*/ 19 h 19"/>
                <a:gd name="T20" fmla="*/ 4 w 496"/>
                <a:gd name="T21" fmla="*/ 19 h 19"/>
                <a:gd name="T22" fmla="*/ 4 w 496"/>
                <a:gd name="T23" fmla="*/ 19 h 19"/>
                <a:gd name="T24" fmla="*/ 5 w 496"/>
                <a:gd name="T25" fmla="*/ 18 h 19"/>
                <a:gd name="T26" fmla="*/ 247 w 496"/>
                <a:gd name="T27" fmla="*/ 2 h 19"/>
                <a:gd name="T28" fmla="*/ 248 w 496"/>
                <a:gd name="T29" fmla="*/ 2 h 19"/>
                <a:gd name="T30" fmla="*/ 248 w 496"/>
                <a:gd name="T31" fmla="*/ 2 h 19"/>
                <a:gd name="T32" fmla="*/ 426 w 496"/>
                <a:gd name="T33" fmla="*/ 11 h 19"/>
                <a:gd name="T34" fmla="*/ 477 w 496"/>
                <a:gd name="T35" fmla="*/ 16 h 19"/>
                <a:gd name="T36" fmla="*/ 490 w 496"/>
                <a:gd name="T37" fmla="*/ 18 h 19"/>
                <a:gd name="T38" fmla="*/ 494 w 496"/>
                <a:gd name="T39" fmla="*/ 19 h 19"/>
                <a:gd name="T40" fmla="*/ 495 w 496"/>
                <a:gd name="T41" fmla="*/ 19 h 19"/>
                <a:gd name="T42" fmla="*/ 495 w 496"/>
                <a:gd name="T43" fmla="*/ 19 h 19"/>
                <a:gd name="T44" fmla="*/ 496 w 496"/>
                <a:gd name="T45" fmla="*/ 18 h 19"/>
                <a:gd name="T46" fmla="*/ 495 w 496"/>
                <a:gd name="T47" fmla="*/ 17 h 19"/>
                <a:gd name="T48" fmla="*/ 495 w 496"/>
                <a:gd name="T49" fmla="*/ 17 h 19"/>
                <a:gd name="T50" fmla="*/ 495 w 496"/>
                <a:gd name="T51" fmla="*/ 17 h 19"/>
                <a:gd name="T52" fmla="*/ 248 w 496"/>
                <a:gd name="T5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96" h="19">
                  <a:moveTo>
                    <a:pt x="248" y="0"/>
                  </a:moveTo>
                  <a:cubicBezTo>
                    <a:pt x="176" y="0"/>
                    <a:pt x="94" y="4"/>
                    <a:pt x="7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3" y="17"/>
                    <a:pt x="0" y="17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2" y="19"/>
                    <a:pt x="3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5" y="18"/>
                    <a:pt x="5" y="18"/>
                  </a:cubicBezTo>
                  <a:cubicBezTo>
                    <a:pt x="26" y="15"/>
                    <a:pt x="119" y="2"/>
                    <a:pt x="247" y="2"/>
                  </a:cubicBezTo>
                  <a:cubicBezTo>
                    <a:pt x="247" y="2"/>
                    <a:pt x="247" y="2"/>
                    <a:pt x="248" y="2"/>
                  </a:cubicBezTo>
                  <a:cubicBezTo>
                    <a:pt x="248" y="2"/>
                    <a:pt x="248" y="2"/>
                    <a:pt x="248" y="2"/>
                  </a:cubicBezTo>
                  <a:cubicBezTo>
                    <a:pt x="322" y="2"/>
                    <a:pt x="383" y="6"/>
                    <a:pt x="426" y="11"/>
                  </a:cubicBezTo>
                  <a:cubicBezTo>
                    <a:pt x="448" y="13"/>
                    <a:pt x="465" y="15"/>
                    <a:pt x="477" y="16"/>
                  </a:cubicBezTo>
                  <a:cubicBezTo>
                    <a:pt x="482" y="17"/>
                    <a:pt x="487" y="18"/>
                    <a:pt x="490" y="18"/>
                  </a:cubicBezTo>
                  <a:cubicBezTo>
                    <a:pt x="493" y="19"/>
                    <a:pt x="494" y="19"/>
                    <a:pt x="494" y="19"/>
                  </a:cubicBezTo>
                  <a:cubicBezTo>
                    <a:pt x="495" y="19"/>
                    <a:pt x="495" y="19"/>
                    <a:pt x="495" y="19"/>
                  </a:cubicBezTo>
                  <a:cubicBezTo>
                    <a:pt x="495" y="19"/>
                    <a:pt x="495" y="19"/>
                    <a:pt x="495" y="19"/>
                  </a:cubicBezTo>
                  <a:cubicBezTo>
                    <a:pt x="496" y="18"/>
                    <a:pt x="496" y="18"/>
                    <a:pt x="496" y="18"/>
                  </a:cubicBezTo>
                  <a:cubicBezTo>
                    <a:pt x="495" y="17"/>
                    <a:pt x="495" y="17"/>
                    <a:pt x="495" y="17"/>
                  </a:cubicBezTo>
                  <a:cubicBezTo>
                    <a:pt x="495" y="17"/>
                    <a:pt x="495" y="17"/>
                    <a:pt x="495" y="17"/>
                  </a:cubicBezTo>
                  <a:cubicBezTo>
                    <a:pt x="495" y="17"/>
                    <a:pt x="495" y="17"/>
                    <a:pt x="495" y="17"/>
                  </a:cubicBezTo>
                  <a:cubicBezTo>
                    <a:pt x="405" y="4"/>
                    <a:pt x="321" y="0"/>
                    <a:pt x="248" y="0"/>
                  </a:cubicBezTo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0" name="Freeform 20"/>
            <p:cNvSpPr/>
            <p:nvPr/>
          </p:nvSpPr>
          <p:spPr bwMode="auto">
            <a:xfrm>
              <a:off x="2091548" y="2347553"/>
              <a:ext cx="210931" cy="48953"/>
            </a:xfrm>
            <a:custGeom>
              <a:avLst/>
              <a:gdLst>
                <a:gd name="T0" fmla="*/ 0 w 494"/>
                <a:gd name="T1" fmla="*/ 38 h 115"/>
                <a:gd name="T2" fmla="*/ 494 w 494"/>
                <a:gd name="T3" fmla="*/ 38 h 115"/>
                <a:gd name="T4" fmla="*/ 494 w 494"/>
                <a:gd name="T5" fmla="*/ 115 h 115"/>
                <a:gd name="T6" fmla="*/ 0 w 494"/>
                <a:gd name="T7" fmla="*/ 115 h 115"/>
                <a:gd name="T8" fmla="*/ 0 w 494"/>
                <a:gd name="T9" fmla="*/ 38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4" h="115">
                  <a:moveTo>
                    <a:pt x="0" y="38"/>
                  </a:moveTo>
                  <a:cubicBezTo>
                    <a:pt x="0" y="38"/>
                    <a:pt x="224" y="0"/>
                    <a:pt x="494" y="38"/>
                  </a:cubicBezTo>
                  <a:cubicBezTo>
                    <a:pt x="494" y="38"/>
                    <a:pt x="449" y="76"/>
                    <a:pt x="494" y="115"/>
                  </a:cubicBezTo>
                  <a:cubicBezTo>
                    <a:pt x="494" y="115"/>
                    <a:pt x="269" y="76"/>
                    <a:pt x="0" y="115"/>
                  </a:cubicBezTo>
                  <a:cubicBezTo>
                    <a:pt x="0" y="115"/>
                    <a:pt x="89" y="76"/>
                    <a:pt x="0" y="38"/>
                  </a:cubicBezTo>
                  <a:close/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1" name="Freeform 21"/>
            <p:cNvSpPr/>
            <p:nvPr/>
          </p:nvSpPr>
          <p:spPr bwMode="auto">
            <a:xfrm>
              <a:off x="2089929" y="2356012"/>
              <a:ext cx="213810" cy="40854"/>
            </a:xfrm>
            <a:custGeom>
              <a:avLst/>
              <a:gdLst>
                <a:gd name="T0" fmla="*/ 4 w 501"/>
                <a:gd name="T1" fmla="*/ 18 h 96"/>
                <a:gd name="T2" fmla="*/ 4 w 501"/>
                <a:gd name="T3" fmla="*/ 19 h 96"/>
                <a:gd name="T4" fmla="*/ 8 w 501"/>
                <a:gd name="T5" fmla="*/ 18 h 96"/>
                <a:gd name="T6" fmla="*/ 250 w 501"/>
                <a:gd name="T7" fmla="*/ 2 h 96"/>
                <a:gd name="T8" fmla="*/ 497 w 501"/>
                <a:gd name="T9" fmla="*/ 19 h 96"/>
                <a:gd name="T10" fmla="*/ 498 w 501"/>
                <a:gd name="T11" fmla="*/ 18 h 96"/>
                <a:gd name="T12" fmla="*/ 497 w 501"/>
                <a:gd name="T13" fmla="*/ 17 h 96"/>
                <a:gd name="T14" fmla="*/ 477 w 501"/>
                <a:gd name="T15" fmla="*/ 58 h 96"/>
                <a:gd name="T16" fmla="*/ 497 w 501"/>
                <a:gd name="T17" fmla="*/ 96 h 96"/>
                <a:gd name="T18" fmla="*/ 498 w 501"/>
                <a:gd name="T19" fmla="*/ 95 h 96"/>
                <a:gd name="T20" fmla="*/ 498 w 501"/>
                <a:gd name="T21" fmla="*/ 94 h 96"/>
                <a:gd name="T22" fmla="*/ 251 w 501"/>
                <a:gd name="T23" fmla="*/ 77 h 96"/>
                <a:gd name="T24" fmla="*/ 3 w 501"/>
                <a:gd name="T25" fmla="*/ 94 h 96"/>
                <a:gd name="T26" fmla="*/ 4 w 501"/>
                <a:gd name="T27" fmla="*/ 95 h 96"/>
                <a:gd name="T28" fmla="*/ 4 w 501"/>
                <a:gd name="T29" fmla="*/ 96 h 96"/>
                <a:gd name="T30" fmla="*/ 24 w 501"/>
                <a:gd name="T31" fmla="*/ 84 h 96"/>
                <a:gd name="T32" fmla="*/ 38 w 501"/>
                <a:gd name="T33" fmla="*/ 71 h 96"/>
                <a:gd name="T34" fmla="*/ 44 w 501"/>
                <a:gd name="T35" fmla="*/ 55 h 96"/>
                <a:gd name="T36" fmla="*/ 35 w 501"/>
                <a:gd name="T37" fmla="*/ 36 h 96"/>
                <a:gd name="T38" fmla="*/ 4 w 501"/>
                <a:gd name="T39" fmla="*/ 17 h 96"/>
                <a:gd name="T40" fmla="*/ 4 w 501"/>
                <a:gd name="T41" fmla="*/ 18 h 96"/>
                <a:gd name="T42" fmla="*/ 4 w 501"/>
                <a:gd name="T43" fmla="*/ 19 h 96"/>
                <a:gd name="T44" fmla="*/ 4 w 501"/>
                <a:gd name="T45" fmla="*/ 18 h 96"/>
                <a:gd name="T46" fmla="*/ 3 w 501"/>
                <a:gd name="T47" fmla="*/ 19 h 96"/>
                <a:gd name="T48" fmla="*/ 34 w 501"/>
                <a:gd name="T49" fmla="*/ 38 h 96"/>
                <a:gd name="T50" fmla="*/ 42 w 501"/>
                <a:gd name="T51" fmla="*/ 55 h 96"/>
                <a:gd name="T52" fmla="*/ 36 w 501"/>
                <a:gd name="T53" fmla="*/ 70 h 96"/>
                <a:gd name="T54" fmla="*/ 16 w 501"/>
                <a:gd name="T55" fmla="*/ 87 h 96"/>
                <a:gd name="T56" fmla="*/ 7 w 501"/>
                <a:gd name="T57" fmla="*/ 92 h 96"/>
                <a:gd name="T58" fmla="*/ 3 w 501"/>
                <a:gd name="T59" fmla="*/ 94 h 96"/>
                <a:gd name="T60" fmla="*/ 4 w 501"/>
                <a:gd name="T61" fmla="*/ 96 h 96"/>
                <a:gd name="T62" fmla="*/ 251 w 501"/>
                <a:gd name="T63" fmla="*/ 79 h 96"/>
                <a:gd name="T64" fmla="*/ 429 w 501"/>
                <a:gd name="T65" fmla="*/ 87 h 96"/>
                <a:gd name="T66" fmla="*/ 480 w 501"/>
                <a:gd name="T67" fmla="*/ 93 h 96"/>
                <a:gd name="T68" fmla="*/ 493 w 501"/>
                <a:gd name="T69" fmla="*/ 95 h 96"/>
                <a:gd name="T70" fmla="*/ 497 w 501"/>
                <a:gd name="T71" fmla="*/ 96 h 96"/>
                <a:gd name="T72" fmla="*/ 501 w 501"/>
                <a:gd name="T73" fmla="*/ 96 h 96"/>
                <a:gd name="T74" fmla="*/ 498 w 501"/>
                <a:gd name="T75" fmla="*/ 94 h 96"/>
                <a:gd name="T76" fmla="*/ 479 w 501"/>
                <a:gd name="T77" fmla="*/ 58 h 96"/>
                <a:gd name="T78" fmla="*/ 488 w 501"/>
                <a:gd name="T79" fmla="*/ 30 h 96"/>
                <a:gd name="T80" fmla="*/ 495 w 501"/>
                <a:gd name="T81" fmla="*/ 22 h 96"/>
                <a:gd name="T82" fmla="*/ 497 w 501"/>
                <a:gd name="T83" fmla="*/ 20 h 96"/>
                <a:gd name="T84" fmla="*/ 498 w 501"/>
                <a:gd name="T85" fmla="*/ 19 h 96"/>
                <a:gd name="T86" fmla="*/ 500 w 501"/>
                <a:gd name="T87" fmla="*/ 17 h 96"/>
                <a:gd name="T88" fmla="*/ 498 w 501"/>
                <a:gd name="T89" fmla="*/ 17 h 96"/>
                <a:gd name="T90" fmla="*/ 250 w 501"/>
                <a:gd name="T91" fmla="*/ 0 h 96"/>
                <a:gd name="T92" fmla="*/ 3 w 501"/>
                <a:gd name="T93" fmla="*/ 17 h 96"/>
                <a:gd name="T94" fmla="*/ 0 w 501"/>
                <a:gd name="T95" fmla="*/ 18 h 96"/>
                <a:gd name="T96" fmla="*/ 3 w 501"/>
                <a:gd name="T97" fmla="*/ 19 h 96"/>
                <a:gd name="T98" fmla="*/ 4 w 501"/>
                <a:gd name="T99" fmla="*/ 18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01" h="96">
                  <a:moveTo>
                    <a:pt x="4" y="18"/>
                  </a:move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5" y="19"/>
                    <a:pt x="8" y="18"/>
                  </a:cubicBezTo>
                  <a:cubicBezTo>
                    <a:pt x="29" y="15"/>
                    <a:pt x="122" y="2"/>
                    <a:pt x="250" y="2"/>
                  </a:cubicBezTo>
                  <a:cubicBezTo>
                    <a:pt x="323" y="2"/>
                    <a:pt x="408" y="6"/>
                    <a:pt x="497" y="19"/>
                  </a:cubicBezTo>
                  <a:cubicBezTo>
                    <a:pt x="498" y="18"/>
                    <a:pt x="498" y="18"/>
                    <a:pt x="498" y="18"/>
                  </a:cubicBezTo>
                  <a:cubicBezTo>
                    <a:pt x="497" y="17"/>
                    <a:pt x="497" y="17"/>
                    <a:pt x="497" y="17"/>
                  </a:cubicBezTo>
                  <a:cubicBezTo>
                    <a:pt x="497" y="17"/>
                    <a:pt x="477" y="34"/>
                    <a:pt x="477" y="58"/>
                  </a:cubicBezTo>
                  <a:cubicBezTo>
                    <a:pt x="477" y="70"/>
                    <a:pt x="482" y="83"/>
                    <a:pt x="497" y="96"/>
                  </a:cubicBezTo>
                  <a:cubicBezTo>
                    <a:pt x="498" y="95"/>
                    <a:pt x="498" y="95"/>
                    <a:pt x="498" y="95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98" y="94"/>
                    <a:pt x="398" y="77"/>
                    <a:pt x="251" y="77"/>
                  </a:cubicBezTo>
                  <a:cubicBezTo>
                    <a:pt x="178" y="77"/>
                    <a:pt x="93" y="81"/>
                    <a:pt x="3" y="94"/>
                  </a:cubicBezTo>
                  <a:cubicBezTo>
                    <a:pt x="4" y="95"/>
                    <a:pt x="4" y="95"/>
                    <a:pt x="4" y="95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4" y="96"/>
                    <a:pt x="14" y="92"/>
                    <a:pt x="24" y="84"/>
                  </a:cubicBezTo>
                  <a:cubicBezTo>
                    <a:pt x="29" y="81"/>
                    <a:pt x="34" y="76"/>
                    <a:pt x="38" y="71"/>
                  </a:cubicBezTo>
                  <a:cubicBezTo>
                    <a:pt x="42" y="67"/>
                    <a:pt x="44" y="61"/>
                    <a:pt x="44" y="55"/>
                  </a:cubicBezTo>
                  <a:cubicBezTo>
                    <a:pt x="44" y="49"/>
                    <a:pt x="42" y="43"/>
                    <a:pt x="35" y="36"/>
                  </a:cubicBezTo>
                  <a:cubicBezTo>
                    <a:pt x="29" y="30"/>
                    <a:pt x="19" y="24"/>
                    <a:pt x="4" y="17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18" y="25"/>
                    <a:pt x="28" y="32"/>
                    <a:pt x="34" y="38"/>
                  </a:cubicBezTo>
                  <a:cubicBezTo>
                    <a:pt x="40" y="44"/>
                    <a:pt x="42" y="50"/>
                    <a:pt x="42" y="55"/>
                  </a:cubicBezTo>
                  <a:cubicBezTo>
                    <a:pt x="42" y="60"/>
                    <a:pt x="40" y="66"/>
                    <a:pt x="36" y="70"/>
                  </a:cubicBezTo>
                  <a:cubicBezTo>
                    <a:pt x="31" y="77"/>
                    <a:pt x="23" y="83"/>
                    <a:pt x="16" y="87"/>
                  </a:cubicBezTo>
                  <a:cubicBezTo>
                    <a:pt x="12" y="90"/>
                    <a:pt x="9" y="91"/>
                    <a:pt x="7" y="92"/>
                  </a:cubicBezTo>
                  <a:cubicBezTo>
                    <a:pt x="4" y="93"/>
                    <a:pt x="3" y="94"/>
                    <a:pt x="3" y="94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93" y="83"/>
                    <a:pt x="178" y="79"/>
                    <a:pt x="251" y="79"/>
                  </a:cubicBezTo>
                  <a:cubicBezTo>
                    <a:pt x="325" y="79"/>
                    <a:pt x="386" y="83"/>
                    <a:pt x="429" y="87"/>
                  </a:cubicBezTo>
                  <a:cubicBezTo>
                    <a:pt x="451" y="89"/>
                    <a:pt x="468" y="92"/>
                    <a:pt x="480" y="93"/>
                  </a:cubicBezTo>
                  <a:cubicBezTo>
                    <a:pt x="485" y="94"/>
                    <a:pt x="490" y="95"/>
                    <a:pt x="493" y="95"/>
                  </a:cubicBezTo>
                  <a:cubicBezTo>
                    <a:pt x="496" y="96"/>
                    <a:pt x="497" y="96"/>
                    <a:pt x="497" y="96"/>
                  </a:cubicBezTo>
                  <a:cubicBezTo>
                    <a:pt x="501" y="96"/>
                    <a:pt x="501" y="96"/>
                    <a:pt x="501" y="96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83" y="81"/>
                    <a:pt x="479" y="69"/>
                    <a:pt x="479" y="58"/>
                  </a:cubicBezTo>
                  <a:cubicBezTo>
                    <a:pt x="479" y="47"/>
                    <a:pt x="484" y="37"/>
                    <a:pt x="488" y="30"/>
                  </a:cubicBezTo>
                  <a:cubicBezTo>
                    <a:pt x="491" y="26"/>
                    <a:pt x="493" y="24"/>
                    <a:pt x="495" y="22"/>
                  </a:cubicBezTo>
                  <a:cubicBezTo>
                    <a:pt x="496" y="21"/>
                    <a:pt x="497" y="20"/>
                    <a:pt x="497" y="20"/>
                  </a:cubicBezTo>
                  <a:cubicBezTo>
                    <a:pt x="498" y="19"/>
                    <a:pt x="498" y="19"/>
                    <a:pt x="498" y="19"/>
                  </a:cubicBezTo>
                  <a:cubicBezTo>
                    <a:pt x="500" y="17"/>
                    <a:pt x="500" y="17"/>
                    <a:pt x="500" y="17"/>
                  </a:cubicBezTo>
                  <a:cubicBezTo>
                    <a:pt x="498" y="17"/>
                    <a:pt x="498" y="17"/>
                    <a:pt x="498" y="17"/>
                  </a:cubicBezTo>
                  <a:cubicBezTo>
                    <a:pt x="408" y="4"/>
                    <a:pt x="323" y="0"/>
                    <a:pt x="250" y="0"/>
                  </a:cubicBezTo>
                  <a:cubicBezTo>
                    <a:pt x="103" y="0"/>
                    <a:pt x="3" y="17"/>
                    <a:pt x="3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3" y="19"/>
                    <a:pt x="3" y="19"/>
                    <a:pt x="3" y="19"/>
                  </a:cubicBezTo>
                  <a:lnTo>
                    <a:pt x="4" y="18"/>
                  </a:lnTo>
                  <a:close/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2" name="Freeform 22"/>
            <p:cNvSpPr/>
            <p:nvPr/>
          </p:nvSpPr>
          <p:spPr bwMode="auto">
            <a:xfrm>
              <a:off x="2091548" y="2379949"/>
              <a:ext cx="210931" cy="49313"/>
            </a:xfrm>
            <a:custGeom>
              <a:avLst/>
              <a:gdLst>
                <a:gd name="T0" fmla="*/ 0 w 494"/>
                <a:gd name="T1" fmla="*/ 39 h 116"/>
                <a:gd name="T2" fmla="*/ 494 w 494"/>
                <a:gd name="T3" fmla="*/ 39 h 116"/>
                <a:gd name="T4" fmla="*/ 494 w 494"/>
                <a:gd name="T5" fmla="*/ 116 h 116"/>
                <a:gd name="T6" fmla="*/ 0 w 494"/>
                <a:gd name="T7" fmla="*/ 116 h 116"/>
                <a:gd name="T8" fmla="*/ 0 w 494"/>
                <a:gd name="T9" fmla="*/ 39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4" h="116">
                  <a:moveTo>
                    <a:pt x="0" y="39"/>
                  </a:moveTo>
                  <a:cubicBezTo>
                    <a:pt x="0" y="39"/>
                    <a:pt x="224" y="0"/>
                    <a:pt x="494" y="39"/>
                  </a:cubicBezTo>
                  <a:cubicBezTo>
                    <a:pt x="494" y="39"/>
                    <a:pt x="449" y="77"/>
                    <a:pt x="494" y="116"/>
                  </a:cubicBezTo>
                  <a:cubicBezTo>
                    <a:pt x="494" y="116"/>
                    <a:pt x="269" y="77"/>
                    <a:pt x="0" y="116"/>
                  </a:cubicBezTo>
                  <a:cubicBezTo>
                    <a:pt x="0" y="116"/>
                    <a:pt x="89" y="77"/>
                    <a:pt x="0" y="39"/>
                  </a:cubicBezTo>
                  <a:close/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3" name="Freeform 23"/>
            <p:cNvSpPr/>
            <p:nvPr/>
          </p:nvSpPr>
          <p:spPr bwMode="auto">
            <a:xfrm>
              <a:off x="2089929" y="2388767"/>
              <a:ext cx="213810" cy="40854"/>
            </a:xfrm>
            <a:custGeom>
              <a:avLst/>
              <a:gdLst>
                <a:gd name="T0" fmla="*/ 4 w 501"/>
                <a:gd name="T1" fmla="*/ 18 h 96"/>
                <a:gd name="T2" fmla="*/ 4 w 501"/>
                <a:gd name="T3" fmla="*/ 19 h 96"/>
                <a:gd name="T4" fmla="*/ 8 w 501"/>
                <a:gd name="T5" fmla="*/ 18 h 96"/>
                <a:gd name="T6" fmla="*/ 250 w 501"/>
                <a:gd name="T7" fmla="*/ 2 h 96"/>
                <a:gd name="T8" fmla="*/ 497 w 501"/>
                <a:gd name="T9" fmla="*/ 19 h 96"/>
                <a:gd name="T10" fmla="*/ 498 w 501"/>
                <a:gd name="T11" fmla="*/ 18 h 96"/>
                <a:gd name="T12" fmla="*/ 497 w 501"/>
                <a:gd name="T13" fmla="*/ 17 h 96"/>
                <a:gd name="T14" fmla="*/ 477 w 501"/>
                <a:gd name="T15" fmla="*/ 58 h 96"/>
                <a:gd name="T16" fmla="*/ 497 w 501"/>
                <a:gd name="T17" fmla="*/ 96 h 96"/>
                <a:gd name="T18" fmla="*/ 498 w 501"/>
                <a:gd name="T19" fmla="*/ 95 h 96"/>
                <a:gd name="T20" fmla="*/ 498 w 501"/>
                <a:gd name="T21" fmla="*/ 94 h 96"/>
                <a:gd name="T22" fmla="*/ 251 w 501"/>
                <a:gd name="T23" fmla="*/ 77 h 96"/>
                <a:gd name="T24" fmla="*/ 3 w 501"/>
                <a:gd name="T25" fmla="*/ 94 h 96"/>
                <a:gd name="T26" fmla="*/ 4 w 501"/>
                <a:gd name="T27" fmla="*/ 95 h 96"/>
                <a:gd name="T28" fmla="*/ 4 w 501"/>
                <a:gd name="T29" fmla="*/ 96 h 96"/>
                <a:gd name="T30" fmla="*/ 24 w 501"/>
                <a:gd name="T31" fmla="*/ 84 h 96"/>
                <a:gd name="T32" fmla="*/ 38 w 501"/>
                <a:gd name="T33" fmla="*/ 71 h 96"/>
                <a:gd name="T34" fmla="*/ 44 w 501"/>
                <a:gd name="T35" fmla="*/ 55 h 96"/>
                <a:gd name="T36" fmla="*/ 35 w 501"/>
                <a:gd name="T37" fmla="*/ 36 h 96"/>
                <a:gd name="T38" fmla="*/ 4 w 501"/>
                <a:gd name="T39" fmla="*/ 17 h 96"/>
                <a:gd name="T40" fmla="*/ 4 w 501"/>
                <a:gd name="T41" fmla="*/ 18 h 96"/>
                <a:gd name="T42" fmla="*/ 4 w 501"/>
                <a:gd name="T43" fmla="*/ 19 h 96"/>
                <a:gd name="T44" fmla="*/ 4 w 501"/>
                <a:gd name="T45" fmla="*/ 18 h 96"/>
                <a:gd name="T46" fmla="*/ 3 w 501"/>
                <a:gd name="T47" fmla="*/ 19 h 96"/>
                <a:gd name="T48" fmla="*/ 34 w 501"/>
                <a:gd name="T49" fmla="*/ 38 h 96"/>
                <a:gd name="T50" fmla="*/ 42 w 501"/>
                <a:gd name="T51" fmla="*/ 55 h 96"/>
                <a:gd name="T52" fmla="*/ 36 w 501"/>
                <a:gd name="T53" fmla="*/ 70 h 96"/>
                <a:gd name="T54" fmla="*/ 16 w 501"/>
                <a:gd name="T55" fmla="*/ 87 h 96"/>
                <a:gd name="T56" fmla="*/ 7 w 501"/>
                <a:gd name="T57" fmla="*/ 92 h 96"/>
                <a:gd name="T58" fmla="*/ 3 w 501"/>
                <a:gd name="T59" fmla="*/ 94 h 96"/>
                <a:gd name="T60" fmla="*/ 4 w 501"/>
                <a:gd name="T61" fmla="*/ 96 h 96"/>
                <a:gd name="T62" fmla="*/ 251 w 501"/>
                <a:gd name="T63" fmla="*/ 79 h 96"/>
                <a:gd name="T64" fmla="*/ 429 w 501"/>
                <a:gd name="T65" fmla="*/ 87 h 96"/>
                <a:gd name="T66" fmla="*/ 480 w 501"/>
                <a:gd name="T67" fmla="*/ 93 h 96"/>
                <a:gd name="T68" fmla="*/ 493 w 501"/>
                <a:gd name="T69" fmla="*/ 95 h 96"/>
                <a:gd name="T70" fmla="*/ 497 w 501"/>
                <a:gd name="T71" fmla="*/ 96 h 96"/>
                <a:gd name="T72" fmla="*/ 501 w 501"/>
                <a:gd name="T73" fmla="*/ 96 h 96"/>
                <a:gd name="T74" fmla="*/ 498 w 501"/>
                <a:gd name="T75" fmla="*/ 94 h 96"/>
                <a:gd name="T76" fmla="*/ 479 w 501"/>
                <a:gd name="T77" fmla="*/ 58 h 96"/>
                <a:gd name="T78" fmla="*/ 488 w 501"/>
                <a:gd name="T79" fmla="*/ 30 h 96"/>
                <a:gd name="T80" fmla="*/ 495 w 501"/>
                <a:gd name="T81" fmla="*/ 22 h 96"/>
                <a:gd name="T82" fmla="*/ 497 w 501"/>
                <a:gd name="T83" fmla="*/ 19 h 96"/>
                <a:gd name="T84" fmla="*/ 498 w 501"/>
                <a:gd name="T85" fmla="*/ 19 h 96"/>
                <a:gd name="T86" fmla="*/ 500 w 501"/>
                <a:gd name="T87" fmla="*/ 17 h 96"/>
                <a:gd name="T88" fmla="*/ 498 w 501"/>
                <a:gd name="T89" fmla="*/ 17 h 96"/>
                <a:gd name="T90" fmla="*/ 250 w 501"/>
                <a:gd name="T91" fmla="*/ 0 h 96"/>
                <a:gd name="T92" fmla="*/ 3 w 501"/>
                <a:gd name="T93" fmla="*/ 17 h 96"/>
                <a:gd name="T94" fmla="*/ 0 w 501"/>
                <a:gd name="T95" fmla="*/ 17 h 96"/>
                <a:gd name="T96" fmla="*/ 3 w 501"/>
                <a:gd name="T97" fmla="*/ 19 h 96"/>
                <a:gd name="T98" fmla="*/ 4 w 501"/>
                <a:gd name="T99" fmla="*/ 18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01" h="96">
                  <a:moveTo>
                    <a:pt x="4" y="18"/>
                  </a:move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5" y="19"/>
                    <a:pt x="8" y="18"/>
                  </a:cubicBezTo>
                  <a:cubicBezTo>
                    <a:pt x="29" y="15"/>
                    <a:pt x="122" y="2"/>
                    <a:pt x="250" y="2"/>
                  </a:cubicBezTo>
                  <a:cubicBezTo>
                    <a:pt x="323" y="2"/>
                    <a:pt x="408" y="6"/>
                    <a:pt x="497" y="19"/>
                  </a:cubicBezTo>
                  <a:cubicBezTo>
                    <a:pt x="498" y="18"/>
                    <a:pt x="498" y="18"/>
                    <a:pt x="498" y="18"/>
                  </a:cubicBezTo>
                  <a:cubicBezTo>
                    <a:pt x="497" y="17"/>
                    <a:pt x="497" y="17"/>
                    <a:pt x="497" y="17"/>
                  </a:cubicBezTo>
                  <a:cubicBezTo>
                    <a:pt x="497" y="17"/>
                    <a:pt x="477" y="34"/>
                    <a:pt x="477" y="58"/>
                  </a:cubicBezTo>
                  <a:cubicBezTo>
                    <a:pt x="477" y="69"/>
                    <a:pt x="482" y="83"/>
                    <a:pt x="497" y="96"/>
                  </a:cubicBezTo>
                  <a:cubicBezTo>
                    <a:pt x="498" y="95"/>
                    <a:pt x="498" y="95"/>
                    <a:pt x="498" y="95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98" y="94"/>
                    <a:pt x="398" y="77"/>
                    <a:pt x="251" y="77"/>
                  </a:cubicBezTo>
                  <a:cubicBezTo>
                    <a:pt x="178" y="77"/>
                    <a:pt x="93" y="81"/>
                    <a:pt x="3" y="94"/>
                  </a:cubicBezTo>
                  <a:cubicBezTo>
                    <a:pt x="4" y="95"/>
                    <a:pt x="4" y="95"/>
                    <a:pt x="4" y="95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4" y="96"/>
                    <a:pt x="14" y="91"/>
                    <a:pt x="24" y="84"/>
                  </a:cubicBezTo>
                  <a:cubicBezTo>
                    <a:pt x="29" y="81"/>
                    <a:pt x="34" y="76"/>
                    <a:pt x="38" y="71"/>
                  </a:cubicBezTo>
                  <a:cubicBezTo>
                    <a:pt x="42" y="66"/>
                    <a:pt x="44" y="61"/>
                    <a:pt x="44" y="55"/>
                  </a:cubicBezTo>
                  <a:cubicBezTo>
                    <a:pt x="44" y="49"/>
                    <a:pt x="42" y="43"/>
                    <a:pt x="35" y="36"/>
                  </a:cubicBezTo>
                  <a:cubicBezTo>
                    <a:pt x="29" y="30"/>
                    <a:pt x="19" y="23"/>
                    <a:pt x="4" y="17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18" y="25"/>
                    <a:pt x="28" y="32"/>
                    <a:pt x="34" y="38"/>
                  </a:cubicBezTo>
                  <a:cubicBezTo>
                    <a:pt x="40" y="44"/>
                    <a:pt x="42" y="50"/>
                    <a:pt x="42" y="55"/>
                  </a:cubicBezTo>
                  <a:cubicBezTo>
                    <a:pt x="42" y="60"/>
                    <a:pt x="40" y="65"/>
                    <a:pt x="36" y="70"/>
                  </a:cubicBezTo>
                  <a:cubicBezTo>
                    <a:pt x="31" y="77"/>
                    <a:pt x="23" y="83"/>
                    <a:pt x="16" y="87"/>
                  </a:cubicBezTo>
                  <a:cubicBezTo>
                    <a:pt x="12" y="89"/>
                    <a:pt x="9" y="91"/>
                    <a:pt x="7" y="92"/>
                  </a:cubicBezTo>
                  <a:cubicBezTo>
                    <a:pt x="4" y="93"/>
                    <a:pt x="3" y="94"/>
                    <a:pt x="3" y="94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93" y="83"/>
                    <a:pt x="178" y="79"/>
                    <a:pt x="251" y="79"/>
                  </a:cubicBezTo>
                  <a:cubicBezTo>
                    <a:pt x="325" y="79"/>
                    <a:pt x="386" y="83"/>
                    <a:pt x="429" y="87"/>
                  </a:cubicBezTo>
                  <a:cubicBezTo>
                    <a:pt x="451" y="89"/>
                    <a:pt x="468" y="91"/>
                    <a:pt x="480" y="93"/>
                  </a:cubicBezTo>
                  <a:cubicBezTo>
                    <a:pt x="485" y="94"/>
                    <a:pt x="490" y="95"/>
                    <a:pt x="493" y="95"/>
                  </a:cubicBezTo>
                  <a:cubicBezTo>
                    <a:pt x="496" y="95"/>
                    <a:pt x="497" y="96"/>
                    <a:pt x="497" y="96"/>
                  </a:cubicBezTo>
                  <a:cubicBezTo>
                    <a:pt x="501" y="96"/>
                    <a:pt x="501" y="96"/>
                    <a:pt x="501" y="96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83" y="81"/>
                    <a:pt x="479" y="69"/>
                    <a:pt x="479" y="58"/>
                  </a:cubicBezTo>
                  <a:cubicBezTo>
                    <a:pt x="479" y="47"/>
                    <a:pt x="484" y="37"/>
                    <a:pt x="488" y="30"/>
                  </a:cubicBezTo>
                  <a:cubicBezTo>
                    <a:pt x="491" y="26"/>
                    <a:pt x="493" y="24"/>
                    <a:pt x="495" y="22"/>
                  </a:cubicBezTo>
                  <a:cubicBezTo>
                    <a:pt x="496" y="21"/>
                    <a:pt x="497" y="20"/>
                    <a:pt x="497" y="19"/>
                  </a:cubicBezTo>
                  <a:cubicBezTo>
                    <a:pt x="498" y="19"/>
                    <a:pt x="498" y="19"/>
                    <a:pt x="498" y="19"/>
                  </a:cubicBezTo>
                  <a:cubicBezTo>
                    <a:pt x="500" y="17"/>
                    <a:pt x="500" y="17"/>
                    <a:pt x="500" y="17"/>
                  </a:cubicBezTo>
                  <a:cubicBezTo>
                    <a:pt x="498" y="17"/>
                    <a:pt x="498" y="17"/>
                    <a:pt x="498" y="17"/>
                  </a:cubicBezTo>
                  <a:cubicBezTo>
                    <a:pt x="408" y="4"/>
                    <a:pt x="323" y="0"/>
                    <a:pt x="250" y="0"/>
                  </a:cubicBezTo>
                  <a:cubicBezTo>
                    <a:pt x="103" y="0"/>
                    <a:pt x="3" y="17"/>
                    <a:pt x="3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3" y="19"/>
                    <a:pt x="3" y="19"/>
                    <a:pt x="3" y="19"/>
                  </a:cubicBezTo>
                  <a:lnTo>
                    <a:pt x="4" y="18"/>
                  </a:lnTo>
                  <a:close/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4" name="Freeform 24"/>
            <p:cNvSpPr/>
            <p:nvPr/>
          </p:nvSpPr>
          <p:spPr bwMode="auto">
            <a:xfrm>
              <a:off x="2091548" y="2412704"/>
              <a:ext cx="210931" cy="49313"/>
            </a:xfrm>
            <a:custGeom>
              <a:avLst/>
              <a:gdLst>
                <a:gd name="T0" fmla="*/ 0 w 494"/>
                <a:gd name="T1" fmla="*/ 39 h 116"/>
                <a:gd name="T2" fmla="*/ 494 w 494"/>
                <a:gd name="T3" fmla="*/ 39 h 116"/>
                <a:gd name="T4" fmla="*/ 494 w 494"/>
                <a:gd name="T5" fmla="*/ 116 h 116"/>
                <a:gd name="T6" fmla="*/ 0 w 494"/>
                <a:gd name="T7" fmla="*/ 116 h 116"/>
                <a:gd name="T8" fmla="*/ 0 w 494"/>
                <a:gd name="T9" fmla="*/ 39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4" h="116">
                  <a:moveTo>
                    <a:pt x="0" y="39"/>
                  </a:moveTo>
                  <a:cubicBezTo>
                    <a:pt x="0" y="39"/>
                    <a:pt x="224" y="0"/>
                    <a:pt x="494" y="39"/>
                  </a:cubicBezTo>
                  <a:cubicBezTo>
                    <a:pt x="494" y="39"/>
                    <a:pt x="449" y="77"/>
                    <a:pt x="494" y="116"/>
                  </a:cubicBezTo>
                  <a:cubicBezTo>
                    <a:pt x="494" y="116"/>
                    <a:pt x="269" y="77"/>
                    <a:pt x="0" y="116"/>
                  </a:cubicBezTo>
                  <a:cubicBezTo>
                    <a:pt x="0" y="116"/>
                    <a:pt x="89" y="77"/>
                    <a:pt x="0" y="39"/>
                  </a:cubicBezTo>
                  <a:close/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5" name="Freeform 25"/>
            <p:cNvSpPr/>
            <p:nvPr/>
          </p:nvSpPr>
          <p:spPr bwMode="auto">
            <a:xfrm>
              <a:off x="2089929" y="2421523"/>
              <a:ext cx="213810" cy="41034"/>
            </a:xfrm>
            <a:custGeom>
              <a:avLst/>
              <a:gdLst>
                <a:gd name="T0" fmla="*/ 4 w 501"/>
                <a:gd name="T1" fmla="*/ 18 h 96"/>
                <a:gd name="T2" fmla="*/ 4 w 501"/>
                <a:gd name="T3" fmla="*/ 19 h 96"/>
                <a:gd name="T4" fmla="*/ 8 w 501"/>
                <a:gd name="T5" fmla="*/ 18 h 96"/>
                <a:gd name="T6" fmla="*/ 250 w 501"/>
                <a:gd name="T7" fmla="*/ 2 h 96"/>
                <a:gd name="T8" fmla="*/ 497 w 501"/>
                <a:gd name="T9" fmla="*/ 19 h 96"/>
                <a:gd name="T10" fmla="*/ 498 w 501"/>
                <a:gd name="T11" fmla="*/ 18 h 96"/>
                <a:gd name="T12" fmla="*/ 497 w 501"/>
                <a:gd name="T13" fmla="*/ 17 h 96"/>
                <a:gd name="T14" fmla="*/ 477 w 501"/>
                <a:gd name="T15" fmla="*/ 58 h 96"/>
                <a:gd name="T16" fmla="*/ 497 w 501"/>
                <a:gd name="T17" fmla="*/ 95 h 96"/>
                <a:gd name="T18" fmla="*/ 498 w 501"/>
                <a:gd name="T19" fmla="*/ 95 h 96"/>
                <a:gd name="T20" fmla="*/ 498 w 501"/>
                <a:gd name="T21" fmla="*/ 94 h 96"/>
                <a:gd name="T22" fmla="*/ 251 w 501"/>
                <a:gd name="T23" fmla="*/ 77 h 96"/>
                <a:gd name="T24" fmla="*/ 3 w 501"/>
                <a:gd name="T25" fmla="*/ 94 h 96"/>
                <a:gd name="T26" fmla="*/ 4 w 501"/>
                <a:gd name="T27" fmla="*/ 95 h 96"/>
                <a:gd name="T28" fmla="*/ 4 w 501"/>
                <a:gd name="T29" fmla="*/ 96 h 96"/>
                <a:gd name="T30" fmla="*/ 24 w 501"/>
                <a:gd name="T31" fmla="*/ 84 h 96"/>
                <a:gd name="T32" fmla="*/ 38 w 501"/>
                <a:gd name="T33" fmla="*/ 71 h 96"/>
                <a:gd name="T34" fmla="*/ 44 w 501"/>
                <a:gd name="T35" fmla="*/ 55 h 96"/>
                <a:gd name="T36" fmla="*/ 35 w 501"/>
                <a:gd name="T37" fmla="*/ 36 h 96"/>
                <a:gd name="T38" fmla="*/ 4 w 501"/>
                <a:gd name="T39" fmla="*/ 17 h 96"/>
                <a:gd name="T40" fmla="*/ 4 w 501"/>
                <a:gd name="T41" fmla="*/ 18 h 96"/>
                <a:gd name="T42" fmla="*/ 4 w 501"/>
                <a:gd name="T43" fmla="*/ 19 h 96"/>
                <a:gd name="T44" fmla="*/ 4 w 501"/>
                <a:gd name="T45" fmla="*/ 18 h 96"/>
                <a:gd name="T46" fmla="*/ 3 w 501"/>
                <a:gd name="T47" fmla="*/ 19 h 96"/>
                <a:gd name="T48" fmla="*/ 34 w 501"/>
                <a:gd name="T49" fmla="*/ 38 h 96"/>
                <a:gd name="T50" fmla="*/ 42 w 501"/>
                <a:gd name="T51" fmla="*/ 55 h 96"/>
                <a:gd name="T52" fmla="*/ 36 w 501"/>
                <a:gd name="T53" fmla="*/ 70 h 96"/>
                <a:gd name="T54" fmla="*/ 16 w 501"/>
                <a:gd name="T55" fmla="*/ 87 h 96"/>
                <a:gd name="T56" fmla="*/ 7 w 501"/>
                <a:gd name="T57" fmla="*/ 92 h 96"/>
                <a:gd name="T58" fmla="*/ 3 w 501"/>
                <a:gd name="T59" fmla="*/ 94 h 96"/>
                <a:gd name="T60" fmla="*/ 4 w 501"/>
                <a:gd name="T61" fmla="*/ 96 h 96"/>
                <a:gd name="T62" fmla="*/ 251 w 501"/>
                <a:gd name="T63" fmla="*/ 79 h 96"/>
                <a:gd name="T64" fmla="*/ 429 w 501"/>
                <a:gd name="T65" fmla="*/ 87 h 96"/>
                <a:gd name="T66" fmla="*/ 480 w 501"/>
                <a:gd name="T67" fmla="*/ 93 h 96"/>
                <a:gd name="T68" fmla="*/ 493 w 501"/>
                <a:gd name="T69" fmla="*/ 95 h 96"/>
                <a:gd name="T70" fmla="*/ 497 w 501"/>
                <a:gd name="T71" fmla="*/ 96 h 96"/>
                <a:gd name="T72" fmla="*/ 501 w 501"/>
                <a:gd name="T73" fmla="*/ 96 h 96"/>
                <a:gd name="T74" fmla="*/ 498 w 501"/>
                <a:gd name="T75" fmla="*/ 94 h 96"/>
                <a:gd name="T76" fmla="*/ 479 w 501"/>
                <a:gd name="T77" fmla="*/ 58 h 96"/>
                <a:gd name="T78" fmla="*/ 488 w 501"/>
                <a:gd name="T79" fmla="*/ 30 h 96"/>
                <a:gd name="T80" fmla="*/ 495 w 501"/>
                <a:gd name="T81" fmla="*/ 21 h 96"/>
                <a:gd name="T82" fmla="*/ 497 w 501"/>
                <a:gd name="T83" fmla="*/ 19 h 96"/>
                <a:gd name="T84" fmla="*/ 498 w 501"/>
                <a:gd name="T85" fmla="*/ 19 h 96"/>
                <a:gd name="T86" fmla="*/ 500 w 501"/>
                <a:gd name="T87" fmla="*/ 17 h 96"/>
                <a:gd name="T88" fmla="*/ 498 w 501"/>
                <a:gd name="T89" fmla="*/ 17 h 96"/>
                <a:gd name="T90" fmla="*/ 250 w 501"/>
                <a:gd name="T91" fmla="*/ 0 h 96"/>
                <a:gd name="T92" fmla="*/ 3 w 501"/>
                <a:gd name="T93" fmla="*/ 17 h 96"/>
                <a:gd name="T94" fmla="*/ 0 w 501"/>
                <a:gd name="T95" fmla="*/ 17 h 96"/>
                <a:gd name="T96" fmla="*/ 3 w 501"/>
                <a:gd name="T97" fmla="*/ 19 h 96"/>
                <a:gd name="T98" fmla="*/ 4 w 501"/>
                <a:gd name="T99" fmla="*/ 18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01" h="96">
                  <a:moveTo>
                    <a:pt x="4" y="18"/>
                  </a:move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5" y="18"/>
                    <a:pt x="8" y="18"/>
                  </a:cubicBezTo>
                  <a:cubicBezTo>
                    <a:pt x="29" y="15"/>
                    <a:pt x="122" y="2"/>
                    <a:pt x="250" y="2"/>
                  </a:cubicBezTo>
                  <a:cubicBezTo>
                    <a:pt x="323" y="2"/>
                    <a:pt x="408" y="6"/>
                    <a:pt x="497" y="19"/>
                  </a:cubicBezTo>
                  <a:cubicBezTo>
                    <a:pt x="498" y="18"/>
                    <a:pt x="498" y="18"/>
                    <a:pt x="498" y="18"/>
                  </a:cubicBezTo>
                  <a:cubicBezTo>
                    <a:pt x="497" y="17"/>
                    <a:pt x="497" y="17"/>
                    <a:pt x="497" y="17"/>
                  </a:cubicBezTo>
                  <a:cubicBezTo>
                    <a:pt x="497" y="17"/>
                    <a:pt x="477" y="34"/>
                    <a:pt x="477" y="58"/>
                  </a:cubicBezTo>
                  <a:cubicBezTo>
                    <a:pt x="477" y="69"/>
                    <a:pt x="482" y="82"/>
                    <a:pt x="497" y="95"/>
                  </a:cubicBezTo>
                  <a:cubicBezTo>
                    <a:pt x="498" y="95"/>
                    <a:pt x="498" y="95"/>
                    <a:pt x="498" y="95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98" y="94"/>
                    <a:pt x="398" y="77"/>
                    <a:pt x="251" y="77"/>
                  </a:cubicBezTo>
                  <a:cubicBezTo>
                    <a:pt x="178" y="77"/>
                    <a:pt x="93" y="81"/>
                    <a:pt x="3" y="94"/>
                  </a:cubicBezTo>
                  <a:cubicBezTo>
                    <a:pt x="4" y="95"/>
                    <a:pt x="4" y="95"/>
                    <a:pt x="4" y="95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4" y="96"/>
                    <a:pt x="14" y="91"/>
                    <a:pt x="24" y="84"/>
                  </a:cubicBezTo>
                  <a:cubicBezTo>
                    <a:pt x="29" y="80"/>
                    <a:pt x="34" y="76"/>
                    <a:pt x="38" y="71"/>
                  </a:cubicBezTo>
                  <a:cubicBezTo>
                    <a:pt x="42" y="66"/>
                    <a:pt x="44" y="61"/>
                    <a:pt x="44" y="55"/>
                  </a:cubicBezTo>
                  <a:cubicBezTo>
                    <a:pt x="44" y="49"/>
                    <a:pt x="42" y="42"/>
                    <a:pt x="35" y="36"/>
                  </a:cubicBezTo>
                  <a:cubicBezTo>
                    <a:pt x="29" y="30"/>
                    <a:pt x="19" y="23"/>
                    <a:pt x="4" y="17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18" y="25"/>
                    <a:pt x="28" y="31"/>
                    <a:pt x="34" y="38"/>
                  </a:cubicBezTo>
                  <a:cubicBezTo>
                    <a:pt x="40" y="44"/>
                    <a:pt x="42" y="49"/>
                    <a:pt x="42" y="55"/>
                  </a:cubicBezTo>
                  <a:cubicBezTo>
                    <a:pt x="42" y="60"/>
                    <a:pt x="40" y="65"/>
                    <a:pt x="36" y="70"/>
                  </a:cubicBezTo>
                  <a:cubicBezTo>
                    <a:pt x="31" y="77"/>
                    <a:pt x="23" y="83"/>
                    <a:pt x="16" y="87"/>
                  </a:cubicBezTo>
                  <a:cubicBezTo>
                    <a:pt x="12" y="89"/>
                    <a:pt x="9" y="91"/>
                    <a:pt x="7" y="92"/>
                  </a:cubicBezTo>
                  <a:cubicBezTo>
                    <a:pt x="4" y="93"/>
                    <a:pt x="3" y="94"/>
                    <a:pt x="3" y="94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93" y="83"/>
                    <a:pt x="178" y="79"/>
                    <a:pt x="251" y="79"/>
                  </a:cubicBezTo>
                  <a:cubicBezTo>
                    <a:pt x="325" y="79"/>
                    <a:pt x="386" y="83"/>
                    <a:pt x="429" y="87"/>
                  </a:cubicBezTo>
                  <a:cubicBezTo>
                    <a:pt x="451" y="89"/>
                    <a:pt x="468" y="91"/>
                    <a:pt x="480" y="93"/>
                  </a:cubicBezTo>
                  <a:cubicBezTo>
                    <a:pt x="485" y="94"/>
                    <a:pt x="490" y="94"/>
                    <a:pt x="493" y="95"/>
                  </a:cubicBezTo>
                  <a:cubicBezTo>
                    <a:pt x="496" y="95"/>
                    <a:pt x="497" y="96"/>
                    <a:pt x="497" y="96"/>
                  </a:cubicBezTo>
                  <a:cubicBezTo>
                    <a:pt x="501" y="96"/>
                    <a:pt x="501" y="96"/>
                    <a:pt x="501" y="96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83" y="81"/>
                    <a:pt x="479" y="69"/>
                    <a:pt x="479" y="58"/>
                  </a:cubicBezTo>
                  <a:cubicBezTo>
                    <a:pt x="479" y="47"/>
                    <a:pt x="484" y="37"/>
                    <a:pt x="488" y="30"/>
                  </a:cubicBezTo>
                  <a:cubicBezTo>
                    <a:pt x="491" y="26"/>
                    <a:pt x="493" y="23"/>
                    <a:pt x="495" y="21"/>
                  </a:cubicBezTo>
                  <a:cubicBezTo>
                    <a:pt x="496" y="21"/>
                    <a:pt x="497" y="20"/>
                    <a:pt x="497" y="19"/>
                  </a:cubicBezTo>
                  <a:cubicBezTo>
                    <a:pt x="498" y="19"/>
                    <a:pt x="498" y="19"/>
                    <a:pt x="498" y="19"/>
                  </a:cubicBezTo>
                  <a:cubicBezTo>
                    <a:pt x="500" y="17"/>
                    <a:pt x="500" y="17"/>
                    <a:pt x="500" y="17"/>
                  </a:cubicBezTo>
                  <a:cubicBezTo>
                    <a:pt x="498" y="17"/>
                    <a:pt x="498" y="17"/>
                    <a:pt x="498" y="17"/>
                  </a:cubicBezTo>
                  <a:cubicBezTo>
                    <a:pt x="408" y="4"/>
                    <a:pt x="323" y="0"/>
                    <a:pt x="250" y="0"/>
                  </a:cubicBezTo>
                  <a:cubicBezTo>
                    <a:pt x="103" y="0"/>
                    <a:pt x="3" y="17"/>
                    <a:pt x="3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3" y="19"/>
                    <a:pt x="3" y="19"/>
                    <a:pt x="3" y="19"/>
                  </a:cubicBezTo>
                  <a:lnTo>
                    <a:pt x="4" y="18"/>
                  </a:lnTo>
                  <a:close/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6" name="Freeform 26"/>
            <p:cNvSpPr/>
            <p:nvPr/>
          </p:nvSpPr>
          <p:spPr bwMode="auto">
            <a:xfrm>
              <a:off x="2091548" y="2445460"/>
              <a:ext cx="210931" cy="49313"/>
            </a:xfrm>
            <a:custGeom>
              <a:avLst/>
              <a:gdLst>
                <a:gd name="T0" fmla="*/ 0 w 494"/>
                <a:gd name="T1" fmla="*/ 39 h 116"/>
                <a:gd name="T2" fmla="*/ 494 w 494"/>
                <a:gd name="T3" fmla="*/ 39 h 116"/>
                <a:gd name="T4" fmla="*/ 494 w 494"/>
                <a:gd name="T5" fmla="*/ 116 h 116"/>
                <a:gd name="T6" fmla="*/ 0 w 494"/>
                <a:gd name="T7" fmla="*/ 116 h 116"/>
                <a:gd name="T8" fmla="*/ 0 w 494"/>
                <a:gd name="T9" fmla="*/ 39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4" h="116">
                  <a:moveTo>
                    <a:pt x="0" y="39"/>
                  </a:moveTo>
                  <a:cubicBezTo>
                    <a:pt x="0" y="39"/>
                    <a:pt x="224" y="0"/>
                    <a:pt x="494" y="39"/>
                  </a:cubicBezTo>
                  <a:cubicBezTo>
                    <a:pt x="494" y="39"/>
                    <a:pt x="449" y="77"/>
                    <a:pt x="494" y="116"/>
                  </a:cubicBezTo>
                  <a:cubicBezTo>
                    <a:pt x="494" y="116"/>
                    <a:pt x="269" y="77"/>
                    <a:pt x="0" y="116"/>
                  </a:cubicBezTo>
                  <a:cubicBezTo>
                    <a:pt x="0" y="116"/>
                    <a:pt x="89" y="77"/>
                    <a:pt x="0" y="39"/>
                  </a:cubicBezTo>
                  <a:close/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7" name="Freeform 27"/>
            <p:cNvSpPr/>
            <p:nvPr/>
          </p:nvSpPr>
          <p:spPr bwMode="auto">
            <a:xfrm>
              <a:off x="2089929" y="2454458"/>
              <a:ext cx="213810" cy="40854"/>
            </a:xfrm>
            <a:custGeom>
              <a:avLst/>
              <a:gdLst>
                <a:gd name="T0" fmla="*/ 4 w 501"/>
                <a:gd name="T1" fmla="*/ 18 h 96"/>
                <a:gd name="T2" fmla="*/ 4 w 501"/>
                <a:gd name="T3" fmla="*/ 19 h 96"/>
                <a:gd name="T4" fmla="*/ 8 w 501"/>
                <a:gd name="T5" fmla="*/ 18 h 96"/>
                <a:gd name="T6" fmla="*/ 250 w 501"/>
                <a:gd name="T7" fmla="*/ 2 h 96"/>
                <a:gd name="T8" fmla="*/ 497 w 501"/>
                <a:gd name="T9" fmla="*/ 19 h 96"/>
                <a:gd name="T10" fmla="*/ 498 w 501"/>
                <a:gd name="T11" fmla="*/ 18 h 96"/>
                <a:gd name="T12" fmla="*/ 497 w 501"/>
                <a:gd name="T13" fmla="*/ 17 h 96"/>
                <a:gd name="T14" fmla="*/ 477 w 501"/>
                <a:gd name="T15" fmla="*/ 57 h 96"/>
                <a:gd name="T16" fmla="*/ 497 w 501"/>
                <a:gd name="T17" fmla="*/ 95 h 96"/>
                <a:gd name="T18" fmla="*/ 498 w 501"/>
                <a:gd name="T19" fmla="*/ 95 h 96"/>
                <a:gd name="T20" fmla="*/ 498 w 501"/>
                <a:gd name="T21" fmla="*/ 94 h 96"/>
                <a:gd name="T22" fmla="*/ 251 w 501"/>
                <a:gd name="T23" fmla="*/ 76 h 96"/>
                <a:gd name="T24" fmla="*/ 3 w 501"/>
                <a:gd name="T25" fmla="*/ 94 h 96"/>
                <a:gd name="T26" fmla="*/ 4 w 501"/>
                <a:gd name="T27" fmla="*/ 95 h 96"/>
                <a:gd name="T28" fmla="*/ 4 w 501"/>
                <a:gd name="T29" fmla="*/ 95 h 96"/>
                <a:gd name="T30" fmla="*/ 24 w 501"/>
                <a:gd name="T31" fmla="*/ 84 h 96"/>
                <a:gd name="T32" fmla="*/ 38 w 501"/>
                <a:gd name="T33" fmla="*/ 71 h 96"/>
                <a:gd name="T34" fmla="*/ 44 w 501"/>
                <a:gd name="T35" fmla="*/ 55 h 96"/>
                <a:gd name="T36" fmla="*/ 35 w 501"/>
                <a:gd name="T37" fmla="*/ 36 h 96"/>
                <a:gd name="T38" fmla="*/ 4 w 501"/>
                <a:gd name="T39" fmla="*/ 17 h 96"/>
                <a:gd name="T40" fmla="*/ 4 w 501"/>
                <a:gd name="T41" fmla="*/ 18 h 96"/>
                <a:gd name="T42" fmla="*/ 4 w 501"/>
                <a:gd name="T43" fmla="*/ 19 h 96"/>
                <a:gd name="T44" fmla="*/ 4 w 501"/>
                <a:gd name="T45" fmla="*/ 18 h 96"/>
                <a:gd name="T46" fmla="*/ 3 w 501"/>
                <a:gd name="T47" fmla="*/ 19 h 96"/>
                <a:gd name="T48" fmla="*/ 34 w 501"/>
                <a:gd name="T49" fmla="*/ 37 h 96"/>
                <a:gd name="T50" fmla="*/ 42 w 501"/>
                <a:gd name="T51" fmla="*/ 55 h 96"/>
                <a:gd name="T52" fmla="*/ 36 w 501"/>
                <a:gd name="T53" fmla="*/ 70 h 96"/>
                <a:gd name="T54" fmla="*/ 16 w 501"/>
                <a:gd name="T55" fmla="*/ 87 h 96"/>
                <a:gd name="T56" fmla="*/ 7 w 501"/>
                <a:gd name="T57" fmla="*/ 92 h 96"/>
                <a:gd name="T58" fmla="*/ 3 w 501"/>
                <a:gd name="T59" fmla="*/ 94 h 96"/>
                <a:gd name="T60" fmla="*/ 4 w 501"/>
                <a:gd name="T61" fmla="*/ 96 h 96"/>
                <a:gd name="T62" fmla="*/ 251 w 501"/>
                <a:gd name="T63" fmla="*/ 78 h 96"/>
                <a:gd name="T64" fmla="*/ 429 w 501"/>
                <a:gd name="T65" fmla="*/ 87 h 96"/>
                <a:gd name="T66" fmla="*/ 480 w 501"/>
                <a:gd name="T67" fmla="*/ 93 h 96"/>
                <a:gd name="T68" fmla="*/ 493 w 501"/>
                <a:gd name="T69" fmla="*/ 95 h 96"/>
                <a:gd name="T70" fmla="*/ 497 w 501"/>
                <a:gd name="T71" fmla="*/ 95 h 96"/>
                <a:gd name="T72" fmla="*/ 501 w 501"/>
                <a:gd name="T73" fmla="*/ 96 h 96"/>
                <a:gd name="T74" fmla="*/ 498 w 501"/>
                <a:gd name="T75" fmla="*/ 94 h 96"/>
                <a:gd name="T76" fmla="*/ 479 w 501"/>
                <a:gd name="T77" fmla="*/ 57 h 96"/>
                <a:gd name="T78" fmla="*/ 488 w 501"/>
                <a:gd name="T79" fmla="*/ 30 h 96"/>
                <a:gd name="T80" fmla="*/ 495 w 501"/>
                <a:gd name="T81" fmla="*/ 21 h 96"/>
                <a:gd name="T82" fmla="*/ 497 w 501"/>
                <a:gd name="T83" fmla="*/ 19 h 96"/>
                <a:gd name="T84" fmla="*/ 498 w 501"/>
                <a:gd name="T85" fmla="*/ 18 h 96"/>
                <a:gd name="T86" fmla="*/ 500 w 501"/>
                <a:gd name="T87" fmla="*/ 17 h 96"/>
                <a:gd name="T88" fmla="*/ 498 w 501"/>
                <a:gd name="T89" fmla="*/ 17 h 96"/>
                <a:gd name="T90" fmla="*/ 250 w 501"/>
                <a:gd name="T91" fmla="*/ 0 h 96"/>
                <a:gd name="T92" fmla="*/ 3 w 501"/>
                <a:gd name="T93" fmla="*/ 17 h 96"/>
                <a:gd name="T94" fmla="*/ 0 w 501"/>
                <a:gd name="T95" fmla="*/ 17 h 96"/>
                <a:gd name="T96" fmla="*/ 3 w 501"/>
                <a:gd name="T97" fmla="*/ 19 h 96"/>
                <a:gd name="T98" fmla="*/ 4 w 501"/>
                <a:gd name="T99" fmla="*/ 18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01" h="96">
                  <a:moveTo>
                    <a:pt x="4" y="18"/>
                  </a:move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5" y="18"/>
                    <a:pt x="8" y="18"/>
                  </a:cubicBezTo>
                  <a:cubicBezTo>
                    <a:pt x="29" y="15"/>
                    <a:pt x="122" y="2"/>
                    <a:pt x="250" y="2"/>
                  </a:cubicBezTo>
                  <a:cubicBezTo>
                    <a:pt x="323" y="2"/>
                    <a:pt x="408" y="6"/>
                    <a:pt x="497" y="19"/>
                  </a:cubicBezTo>
                  <a:cubicBezTo>
                    <a:pt x="498" y="18"/>
                    <a:pt x="498" y="18"/>
                    <a:pt x="498" y="18"/>
                  </a:cubicBezTo>
                  <a:cubicBezTo>
                    <a:pt x="497" y="17"/>
                    <a:pt x="497" y="17"/>
                    <a:pt x="497" y="17"/>
                  </a:cubicBezTo>
                  <a:cubicBezTo>
                    <a:pt x="497" y="17"/>
                    <a:pt x="477" y="34"/>
                    <a:pt x="477" y="57"/>
                  </a:cubicBezTo>
                  <a:cubicBezTo>
                    <a:pt x="477" y="69"/>
                    <a:pt x="482" y="82"/>
                    <a:pt x="497" y="95"/>
                  </a:cubicBezTo>
                  <a:cubicBezTo>
                    <a:pt x="498" y="95"/>
                    <a:pt x="498" y="95"/>
                    <a:pt x="498" y="95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98" y="94"/>
                    <a:pt x="398" y="76"/>
                    <a:pt x="251" y="76"/>
                  </a:cubicBezTo>
                  <a:cubicBezTo>
                    <a:pt x="178" y="76"/>
                    <a:pt x="93" y="81"/>
                    <a:pt x="3" y="94"/>
                  </a:cubicBezTo>
                  <a:cubicBezTo>
                    <a:pt x="4" y="95"/>
                    <a:pt x="4" y="95"/>
                    <a:pt x="4" y="95"/>
                  </a:cubicBezTo>
                  <a:cubicBezTo>
                    <a:pt x="4" y="95"/>
                    <a:pt x="4" y="95"/>
                    <a:pt x="4" y="95"/>
                  </a:cubicBezTo>
                  <a:cubicBezTo>
                    <a:pt x="4" y="95"/>
                    <a:pt x="14" y="91"/>
                    <a:pt x="24" y="84"/>
                  </a:cubicBezTo>
                  <a:cubicBezTo>
                    <a:pt x="29" y="80"/>
                    <a:pt x="34" y="76"/>
                    <a:pt x="38" y="71"/>
                  </a:cubicBezTo>
                  <a:cubicBezTo>
                    <a:pt x="42" y="66"/>
                    <a:pt x="44" y="61"/>
                    <a:pt x="44" y="55"/>
                  </a:cubicBezTo>
                  <a:cubicBezTo>
                    <a:pt x="44" y="49"/>
                    <a:pt x="42" y="42"/>
                    <a:pt x="35" y="36"/>
                  </a:cubicBezTo>
                  <a:cubicBezTo>
                    <a:pt x="29" y="30"/>
                    <a:pt x="19" y="23"/>
                    <a:pt x="4" y="17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18" y="25"/>
                    <a:pt x="28" y="31"/>
                    <a:pt x="34" y="37"/>
                  </a:cubicBezTo>
                  <a:cubicBezTo>
                    <a:pt x="40" y="43"/>
                    <a:pt x="42" y="49"/>
                    <a:pt x="42" y="55"/>
                  </a:cubicBezTo>
                  <a:cubicBezTo>
                    <a:pt x="42" y="60"/>
                    <a:pt x="40" y="65"/>
                    <a:pt x="36" y="70"/>
                  </a:cubicBezTo>
                  <a:cubicBezTo>
                    <a:pt x="31" y="77"/>
                    <a:pt x="23" y="83"/>
                    <a:pt x="16" y="87"/>
                  </a:cubicBezTo>
                  <a:cubicBezTo>
                    <a:pt x="12" y="89"/>
                    <a:pt x="9" y="91"/>
                    <a:pt x="7" y="92"/>
                  </a:cubicBezTo>
                  <a:cubicBezTo>
                    <a:pt x="4" y="93"/>
                    <a:pt x="3" y="94"/>
                    <a:pt x="3" y="94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93" y="83"/>
                    <a:pt x="178" y="78"/>
                    <a:pt x="251" y="78"/>
                  </a:cubicBezTo>
                  <a:cubicBezTo>
                    <a:pt x="325" y="78"/>
                    <a:pt x="386" y="83"/>
                    <a:pt x="429" y="87"/>
                  </a:cubicBezTo>
                  <a:cubicBezTo>
                    <a:pt x="451" y="89"/>
                    <a:pt x="468" y="91"/>
                    <a:pt x="480" y="93"/>
                  </a:cubicBezTo>
                  <a:cubicBezTo>
                    <a:pt x="485" y="94"/>
                    <a:pt x="490" y="94"/>
                    <a:pt x="493" y="95"/>
                  </a:cubicBezTo>
                  <a:cubicBezTo>
                    <a:pt x="496" y="95"/>
                    <a:pt x="497" y="95"/>
                    <a:pt x="497" y="95"/>
                  </a:cubicBezTo>
                  <a:cubicBezTo>
                    <a:pt x="501" y="96"/>
                    <a:pt x="501" y="96"/>
                    <a:pt x="501" y="96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83" y="81"/>
                    <a:pt x="479" y="69"/>
                    <a:pt x="479" y="57"/>
                  </a:cubicBezTo>
                  <a:cubicBezTo>
                    <a:pt x="479" y="46"/>
                    <a:pt x="484" y="37"/>
                    <a:pt x="488" y="30"/>
                  </a:cubicBezTo>
                  <a:cubicBezTo>
                    <a:pt x="491" y="26"/>
                    <a:pt x="493" y="23"/>
                    <a:pt x="495" y="21"/>
                  </a:cubicBezTo>
                  <a:cubicBezTo>
                    <a:pt x="496" y="20"/>
                    <a:pt x="497" y="20"/>
                    <a:pt x="497" y="19"/>
                  </a:cubicBezTo>
                  <a:cubicBezTo>
                    <a:pt x="498" y="19"/>
                    <a:pt x="498" y="18"/>
                    <a:pt x="498" y="18"/>
                  </a:cubicBezTo>
                  <a:cubicBezTo>
                    <a:pt x="500" y="17"/>
                    <a:pt x="500" y="17"/>
                    <a:pt x="500" y="17"/>
                  </a:cubicBezTo>
                  <a:cubicBezTo>
                    <a:pt x="498" y="17"/>
                    <a:pt x="498" y="17"/>
                    <a:pt x="498" y="17"/>
                  </a:cubicBezTo>
                  <a:cubicBezTo>
                    <a:pt x="408" y="4"/>
                    <a:pt x="323" y="0"/>
                    <a:pt x="250" y="0"/>
                  </a:cubicBezTo>
                  <a:cubicBezTo>
                    <a:pt x="103" y="0"/>
                    <a:pt x="3" y="17"/>
                    <a:pt x="3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3" y="19"/>
                    <a:pt x="3" y="19"/>
                    <a:pt x="3" y="19"/>
                  </a:cubicBezTo>
                  <a:lnTo>
                    <a:pt x="4" y="18"/>
                  </a:lnTo>
                  <a:close/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8" name="Freeform 28"/>
            <p:cNvSpPr/>
            <p:nvPr/>
          </p:nvSpPr>
          <p:spPr bwMode="auto">
            <a:xfrm>
              <a:off x="2091548" y="2478215"/>
              <a:ext cx="230188" cy="65691"/>
            </a:xfrm>
            <a:custGeom>
              <a:avLst/>
              <a:gdLst>
                <a:gd name="T0" fmla="*/ 0 w 539"/>
                <a:gd name="T1" fmla="*/ 39 h 154"/>
                <a:gd name="T2" fmla="*/ 494 w 539"/>
                <a:gd name="T3" fmla="*/ 39 h 154"/>
                <a:gd name="T4" fmla="*/ 539 w 539"/>
                <a:gd name="T5" fmla="*/ 115 h 154"/>
                <a:gd name="T6" fmla="*/ 0 w 539"/>
                <a:gd name="T7" fmla="*/ 115 h 154"/>
                <a:gd name="T8" fmla="*/ 0 w 539"/>
                <a:gd name="T9" fmla="*/ 39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9" h="154">
                  <a:moveTo>
                    <a:pt x="0" y="39"/>
                  </a:moveTo>
                  <a:cubicBezTo>
                    <a:pt x="0" y="39"/>
                    <a:pt x="179" y="0"/>
                    <a:pt x="494" y="39"/>
                  </a:cubicBezTo>
                  <a:cubicBezTo>
                    <a:pt x="494" y="39"/>
                    <a:pt x="449" y="115"/>
                    <a:pt x="539" y="115"/>
                  </a:cubicBezTo>
                  <a:cubicBezTo>
                    <a:pt x="539" y="115"/>
                    <a:pt x="359" y="154"/>
                    <a:pt x="0" y="115"/>
                  </a:cubicBezTo>
                  <a:cubicBezTo>
                    <a:pt x="0" y="115"/>
                    <a:pt x="44" y="77"/>
                    <a:pt x="0" y="39"/>
                  </a:cubicBezTo>
                  <a:close/>
                </a:path>
              </a:pathLst>
            </a:custGeom>
            <a:noFill/>
            <a:ln w="9525">
              <a:solidFill>
                <a:srgbClr val="004DA1">
                  <a:alpha val="20000"/>
                </a:srgbClr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59" name="Freeform 29"/>
            <p:cNvSpPr/>
            <p:nvPr/>
          </p:nvSpPr>
          <p:spPr bwMode="auto">
            <a:xfrm>
              <a:off x="2090289" y="2486674"/>
              <a:ext cx="231448" cy="48233"/>
            </a:xfrm>
            <a:custGeom>
              <a:avLst/>
              <a:gdLst>
                <a:gd name="T0" fmla="*/ 3 w 542"/>
                <a:gd name="T1" fmla="*/ 19 h 113"/>
                <a:gd name="T2" fmla="*/ 3 w 542"/>
                <a:gd name="T3" fmla="*/ 19 h 113"/>
                <a:gd name="T4" fmla="*/ 6 w 542"/>
                <a:gd name="T5" fmla="*/ 19 h 113"/>
                <a:gd name="T6" fmla="*/ 229 w 542"/>
                <a:gd name="T7" fmla="*/ 2 h 113"/>
                <a:gd name="T8" fmla="*/ 497 w 542"/>
                <a:gd name="T9" fmla="*/ 20 h 113"/>
                <a:gd name="T10" fmla="*/ 497 w 542"/>
                <a:gd name="T11" fmla="*/ 19 h 113"/>
                <a:gd name="T12" fmla="*/ 496 w 542"/>
                <a:gd name="T13" fmla="*/ 18 h 113"/>
                <a:gd name="T14" fmla="*/ 484 w 542"/>
                <a:gd name="T15" fmla="*/ 57 h 113"/>
                <a:gd name="T16" fmla="*/ 496 w 542"/>
                <a:gd name="T17" fmla="*/ 84 h 113"/>
                <a:gd name="T18" fmla="*/ 542 w 542"/>
                <a:gd name="T19" fmla="*/ 96 h 113"/>
                <a:gd name="T20" fmla="*/ 542 w 542"/>
                <a:gd name="T21" fmla="*/ 95 h 113"/>
                <a:gd name="T22" fmla="*/ 541 w 542"/>
                <a:gd name="T23" fmla="*/ 94 h 113"/>
                <a:gd name="T24" fmla="*/ 538 w 542"/>
                <a:gd name="T25" fmla="*/ 95 h 113"/>
                <a:gd name="T26" fmla="*/ 302 w 542"/>
                <a:gd name="T27" fmla="*/ 111 h 113"/>
                <a:gd name="T28" fmla="*/ 3 w 542"/>
                <a:gd name="T29" fmla="*/ 94 h 113"/>
                <a:gd name="T30" fmla="*/ 3 w 542"/>
                <a:gd name="T31" fmla="*/ 95 h 113"/>
                <a:gd name="T32" fmla="*/ 3 w 542"/>
                <a:gd name="T33" fmla="*/ 96 h 113"/>
                <a:gd name="T34" fmla="*/ 23 w 542"/>
                <a:gd name="T35" fmla="*/ 56 h 113"/>
                <a:gd name="T36" fmla="*/ 3 w 542"/>
                <a:gd name="T37" fmla="*/ 18 h 113"/>
                <a:gd name="T38" fmla="*/ 3 w 542"/>
                <a:gd name="T39" fmla="*/ 19 h 113"/>
                <a:gd name="T40" fmla="*/ 3 w 542"/>
                <a:gd name="T41" fmla="*/ 19 h 113"/>
                <a:gd name="T42" fmla="*/ 3 w 542"/>
                <a:gd name="T43" fmla="*/ 19 h 113"/>
                <a:gd name="T44" fmla="*/ 2 w 542"/>
                <a:gd name="T45" fmla="*/ 19 h 113"/>
                <a:gd name="T46" fmla="*/ 21 w 542"/>
                <a:gd name="T47" fmla="*/ 56 h 113"/>
                <a:gd name="T48" fmla="*/ 12 w 542"/>
                <a:gd name="T49" fmla="*/ 83 h 113"/>
                <a:gd name="T50" fmla="*/ 5 w 542"/>
                <a:gd name="T51" fmla="*/ 92 h 113"/>
                <a:gd name="T52" fmla="*/ 3 w 542"/>
                <a:gd name="T53" fmla="*/ 94 h 113"/>
                <a:gd name="T54" fmla="*/ 2 w 542"/>
                <a:gd name="T55" fmla="*/ 95 h 113"/>
                <a:gd name="T56" fmla="*/ 0 w 542"/>
                <a:gd name="T57" fmla="*/ 96 h 113"/>
                <a:gd name="T58" fmla="*/ 2 w 542"/>
                <a:gd name="T59" fmla="*/ 96 h 113"/>
                <a:gd name="T60" fmla="*/ 302 w 542"/>
                <a:gd name="T61" fmla="*/ 113 h 113"/>
                <a:gd name="T62" fmla="*/ 542 w 542"/>
                <a:gd name="T63" fmla="*/ 96 h 113"/>
                <a:gd name="T64" fmla="*/ 542 w 542"/>
                <a:gd name="T65" fmla="*/ 94 h 113"/>
                <a:gd name="T66" fmla="*/ 497 w 542"/>
                <a:gd name="T67" fmla="*/ 83 h 113"/>
                <a:gd name="T68" fmla="*/ 486 w 542"/>
                <a:gd name="T69" fmla="*/ 57 h 113"/>
                <a:gd name="T70" fmla="*/ 492 w 542"/>
                <a:gd name="T71" fmla="*/ 31 h 113"/>
                <a:gd name="T72" fmla="*/ 496 w 542"/>
                <a:gd name="T73" fmla="*/ 22 h 113"/>
                <a:gd name="T74" fmla="*/ 497 w 542"/>
                <a:gd name="T75" fmla="*/ 20 h 113"/>
                <a:gd name="T76" fmla="*/ 497 w 542"/>
                <a:gd name="T77" fmla="*/ 19 h 113"/>
                <a:gd name="T78" fmla="*/ 498 w 542"/>
                <a:gd name="T79" fmla="*/ 18 h 113"/>
                <a:gd name="T80" fmla="*/ 497 w 542"/>
                <a:gd name="T81" fmla="*/ 18 h 113"/>
                <a:gd name="T82" fmla="*/ 229 w 542"/>
                <a:gd name="T83" fmla="*/ 0 h 113"/>
                <a:gd name="T84" fmla="*/ 2 w 542"/>
                <a:gd name="T85" fmla="*/ 18 h 113"/>
                <a:gd name="T86" fmla="*/ 0 w 542"/>
                <a:gd name="T87" fmla="*/ 18 h 113"/>
                <a:gd name="T88" fmla="*/ 2 w 542"/>
                <a:gd name="T89" fmla="*/ 19 h 113"/>
                <a:gd name="T90" fmla="*/ 3 w 542"/>
                <a:gd name="T91" fmla="*/ 19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42" h="113">
                  <a:moveTo>
                    <a:pt x="3" y="19"/>
                  </a:moveTo>
                  <a:cubicBezTo>
                    <a:pt x="3" y="19"/>
                    <a:pt x="3" y="19"/>
                    <a:pt x="3" y="19"/>
                  </a:cubicBezTo>
                  <a:cubicBezTo>
                    <a:pt x="3" y="19"/>
                    <a:pt x="4" y="19"/>
                    <a:pt x="6" y="19"/>
                  </a:cubicBezTo>
                  <a:cubicBezTo>
                    <a:pt x="24" y="16"/>
                    <a:pt x="101" y="2"/>
                    <a:pt x="229" y="2"/>
                  </a:cubicBezTo>
                  <a:cubicBezTo>
                    <a:pt x="302" y="2"/>
                    <a:pt x="392" y="7"/>
                    <a:pt x="497" y="20"/>
                  </a:cubicBezTo>
                  <a:cubicBezTo>
                    <a:pt x="497" y="19"/>
                    <a:pt x="497" y="19"/>
                    <a:pt x="497" y="19"/>
                  </a:cubicBezTo>
                  <a:cubicBezTo>
                    <a:pt x="496" y="18"/>
                    <a:pt x="496" y="18"/>
                    <a:pt x="496" y="18"/>
                  </a:cubicBezTo>
                  <a:cubicBezTo>
                    <a:pt x="496" y="18"/>
                    <a:pt x="484" y="37"/>
                    <a:pt x="484" y="57"/>
                  </a:cubicBezTo>
                  <a:cubicBezTo>
                    <a:pt x="484" y="67"/>
                    <a:pt x="487" y="77"/>
                    <a:pt x="496" y="84"/>
                  </a:cubicBezTo>
                  <a:cubicBezTo>
                    <a:pt x="505" y="92"/>
                    <a:pt x="519" y="96"/>
                    <a:pt x="542" y="96"/>
                  </a:cubicBezTo>
                  <a:cubicBezTo>
                    <a:pt x="542" y="95"/>
                    <a:pt x="542" y="95"/>
                    <a:pt x="542" y="95"/>
                  </a:cubicBezTo>
                  <a:cubicBezTo>
                    <a:pt x="541" y="94"/>
                    <a:pt x="541" y="94"/>
                    <a:pt x="541" y="94"/>
                  </a:cubicBezTo>
                  <a:cubicBezTo>
                    <a:pt x="541" y="94"/>
                    <a:pt x="540" y="95"/>
                    <a:pt x="538" y="95"/>
                  </a:cubicBezTo>
                  <a:cubicBezTo>
                    <a:pt x="520" y="98"/>
                    <a:pt x="442" y="111"/>
                    <a:pt x="302" y="111"/>
                  </a:cubicBezTo>
                  <a:cubicBezTo>
                    <a:pt x="222" y="111"/>
                    <a:pt x="122" y="107"/>
                    <a:pt x="3" y="94"/>
                  </a:cubicBezTo>
                  <a:cubicBezTo>
                    <a:pt x="3" y="95"/>
                    <a:pt x="3" y="95"/>
                    <a:pt x="3" y="95"/>
                  </a:cubicBezTo>
                  <a:cubicBezTo>
                    <a:pt x="3" y="96"/>
                    <a:pt x="3" y="96"/>
                    <a:pt x="3" y="96"/>
                  </a:cubicBezTo>
                  <a:cubicBezTo>
                    <a:pt x="3" y="96"/>
                    <a:pt x="23" y="79"/>
                    <a:pt x="23" y="56"/>
                  </a:cubicBezTo>
                  <a:cubicBezTo>
                    <a:pt x="23" y="44"/>
                    <a:pt x="18" y="31"/>
                    <a:pt x="3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17" y="32"/>
                    <a:pt x="21" y="44"/>
                    <a:pt x="21" y="56"/>
                  </a:cubicBezTo>
                  <a:cubicBezTo>
                    <a:pt x="21" y="67"/>
                    <a:pt x="17" y="76"/>
                    <a:pt x="12" y="83"/>
                  </a:cubicBezTo>
                  <a:cubicBezTo>
                    <a:pt x="9" y="87"/>
                    <a:pt x="7" y="90"/>
                    <a:pt x="5" y="92"/>
                  </a:cubicBezTo>
                  <a:cubicBezTo>
                    <a:pt x="4" y="93"/>
                    <a:pt x="3" y="93"/>
                    <a:pt x="3" y="94"/>
                  </a:cubicBezTo>
                  <a:cubicBezTo>
                    <a:pt x="2" y="94"/>
                    <a:pt x="2" y="95"/>
                    <a:pt x="2" y="95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2" y="96"/>
                    <a:pt x="2" y="96"/>
                    <a:pt x="2" y="96"/>
                  </a:cubicBezTo>
                  <a:cubicBezTo>
                    <a:pt x="122" y="109"/>
                    <a:pt x="222" y="113"/>
                    <a:pt x="302" y="113"/>
                  </a:cubicBezTo>
                  <a:cubicBezTo>
                    <a:pt x="462" y="113"/>
                    <a:pt x="542" y="96"/>
                    <a:pt x="542" y="96"/>
                  </a:cubicBezTo>
                  <a:cubicBezTo>
                    <a:pt x="542" y="94"/>
                    <a:pt x="542" y="94"/>
                    <a:pt x="542" y="94"/>
                  </a:cubicBezTo>
                  <a:cubicBezTo>
                    <a:pt x="519" y="94"/>
                    <a:pt x="505" y="90"/>
                    <a:pt x="497" y="83"/>
                  </a:cubicBezTo>
                  <a:cubicBezTo>
                    <a:pt x="489" y="76"/>
                    <a:pt x="486" y="66"/>
                    <a:pt x="486" y="57"/>
                  </a:cubicBezTo>
                  <a:cubicBezTo>
                    <a:pt x="486" y="48"/>
                    <a:pt x="489" y="38"/>
                    <a:pt x="492" y="31"/>
                  </a:cubicBezTo>
                  <a:cubicBezTo>
                    <a:pt x="493" y="27"/>
                    <a:pt x="495" y="24"/>
                    <a:pt x="496" y="22"/>
                  </a:cubicBezTo>
                  <a:cubicBezTo>
                    <a:pt x="496" y="21"/>
                    <a:pt x="497" y="20"/>
                    <a:pt x="497" y="20"/>
                  </a:cubicBezTo>
                  <a:cubicBezTo>
                    <a:pt x="497" y="19"/>
                    <a:pt x="497" y="19"/>
                    <a:pt x="497" y="19"/>
                  </a:cubicBezTo>
                  <a:cubicBezTo>
                    <a:pt x="498" y="18"/>
                    <a:pt x="498" y="18"/>
                    <a:pt x="498" y="18"/>
                  </a:cubicBezTo>
                  <a:cubicBezTo>
                    <a:pt x="497" y="18"/>
                    <a:pt x="497" y="18"/>
                    <a:pt x="497" y="18"/>
                  </a:cubicBezTo>
                  <a:cubicBezTo>
                    <a:pt x="392" y="5"/>
                    <a:pt x="302" y="0"/>
                    <a:pt x="229" y="0"/>
                  </a:cubicBezTo>
                  <a:cubicBezTo>
                    <a:pt x="82" y="0"/>
                    <a:pt x="2" y="18"/>
                    <a:pt x="2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2" y="19"/>
                    <a:pt x="2" y="19"/>
                    <a:pt x="2" y="19"/>
                  </a:cubicBezTo>
                  <a:lnTo>
                    <a:pt x="3" y="19"/>
                  </a:lnTo>
                  <a:close/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0" name="Freeform 30"/>
            <p:cNvSpPr/>
            <p:nvPr/>
          </p:nvSpPr>
          <p:spPr bwMode="auto">
            <a:xfrm>
              <a:off x="2072471" y="2525009"/>
              <a:ext cx="249266" cy="21417"/>
            </a:xfrm>
            <a:custGeom>
              <a:avLst/>
              <a:gdLst>
                <a:gd name="T0" fmla="*/ 45 w 584"/>
                <a:gd name="T1" fmla="*/ 0 h 50"/>
                <a:gd name="T2" fmla="*/ 0 w 584"/>
                <a:gd name="T3" fmla="*/ 12 h 50"/>
                <a:gd name="T4" fmla="*/ 584 w 584"/>
                <a:gd name="T5" fmla="*/ 7 h 50"/>
                <a:gd name="T6" fmla="*/ 550 w 584"/>
                <a:gd name="T7" fmla="*/ 0 h 50"/>
                <a:gd name="T8" fmla="*/ 45 w 584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4" h="50">
                  <a:moveTo>
                    <a:pt x="45" y="0"/>
                  </a:moveTo>
                  <a:cubicBezTo>
                    <a:pt x="36" y="8"/>
                    <a:pt x="0" y="12"/>
                    <a:pt x="0" y="12"/>
                  </a:cubicBezTo>
                  <a:cubicBezTo>
                    <a:pt x="449" y="50"/>
                    <a:pt x="584" y="7"/>
                    <a:pt x="584" y="7"/>
                  </a:cubicBezTo>
                  <a:cubicBezTo>
                    <a:pt x="569" y="7"/>
                    <a:pt x="558" y="4"/>
                    <a:pt x="550" y="0"/>
                  </a:cubicBezTo>
                  <a:cubicBezTo>
                    <a:pt x="481" y="14"/>
                    <a:pt x="290" y="27"/>
                    <a:pt x="45" y="0"/>
                  </a:cubicBezTo>
                  <a:close/>
                </a:path>
              </a:pathLst>
            </a:custGeom>
            <a:noFill/>
            <a:ln w="3175">
              <a:solidFill>
                <a:srgbClr val="004DA1">
                  <a:alpha val="20000"/>
                </a:srgbClr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1" name="Freeform 31"/>
            <p:cNvSpPr/>
            <p:nvPr/>
          </p:nvSpPr>
          <p:spPr bwMode="auto">
            <a:xfrm>
              <a:off x="2071931" y="2524648"/>
              <a:ext cx="249806" cy="12778"/>
            </a:xfrm>
            <a:custGeom>
              <a:avLst/>
              <a:gdLst>
                <a:gd name="T0" fmla="*/ 46 w 585"/>
                <a:gd name="T1" fmla="*/ 1 h 30"/>
                <a:gd name="T2" fmla="*/ 45 w 585"/>
                <a:gd name="T3" fmla="*/ 0 h 30"/>
                <a:gd name="T4" fmla="*/ 35 w 585"/>
                <a:gd name="T5" fmla="*/ 5 h 30"/>
                <a:gd name="T6" fmla="*/ 12 w 585"/>
                <a:gd name="T7" fmla="*/ 10 h 30"/>
                <a:gd name="T8" fmla="*/ 4 w 585"/>
                <a:gd name="T9" fmla="*/ 12 h 30"/>
                <a:gd name="T10" fmla="*/ 0 w 585"/>
                <a:gd name="T11" fmla="*/ 12 h 30"/>
                <a:gd name="T12" fmla="*/ 0 w 585"/>
                <a:gd name="T13" fmla="*/ 14 h 30"/>
                <a:gd name="T14" fmla="*/ 328 w 585"/>
                <a:gd name="T15" fmla="*/ 30 h 30"/>
                <a:gd name="T16" fmla="*/ 585 w 585"/>
                <a:gd name="T17" fmla="*/ 9 h 30"/>
                <a:gd name="T18" fmla="*/ 585 w 585"/>
                <a:gd name="T19" fmla="*/ 7 h 30"/>
                <a:gd name="T20" fmla="*/ 552 w 585"/>
                <a:gd name="T21" fmla="*/ 0 h 30"/>
                <a:gd name="T22" fmla="*/ 552 w 585"/>
                <a:gd name="T23" fmla="*/ 0 h 30"/>
                <a:gd name="T24" fmla="*/ 551 w 585"/>
                <a:gd name="T25" fmla="*/ 0 h 30"/>
                <a:gd name="T26" fmla="*/ 323 w 585"/>
                <a:gd name="T27" fmla="*/ 16 h 30"/>
                <a:gd name="T28" fmla="*/ 46 w 585"/>
                <a:gd name="T29" fmla="*/ 0 h 30"/>
                <a:gd name="T30" fmla="*/ 45 w 585"/>
                <a:gd name="T31" fmla="*/ 0 h 30"/>
                <a:gd name="T32" fmla="*/ 45 w 585"/>
                <a:gd name="T33" fmla="*/ 0 h 30"/>
                <a:gd name="T34" fmla="*/ 46 w 585"/>
                <a:gd name="T35" fmla="*/ 1 h 30"/>
                <a:gd name="T36" fmla="*/ 45 w 585"/>
                <a:gd name="T37" fmla="*/ 2 h 30"/>
                <a:gd name="T38" fmla="*/ 323 w 585"/>
                <a:gd name="T39" fmla="*/ 18 h 30"/>
                <a:gd name="T40" fmla="*/ 552 w 585"/>
                <a:gd name="T41" fmla="*/ 2 h 30"/>
                <a:gd name="T42" fmla="*/ 551 w 585"/>
                <a:gd name="T43" fmla="*/ 1 h 30"/>
                <a:gd name="T44" fmla="*/ 551 w 585"/>
                <a:gd name="T45" fmla="*/ 2 h 30"/>
                <a:gd name="T46" fmla="*/ 585 w 585"/>
                <a:gd name="T47" fmla="*/ 9 h 30"/>
                <a:gd name="T48" fmla="*/ 585 w 585"/>
                <a:gd name="T49" fmla="*/ 8 h 30"/>
                <a:gd name="T50" fmla="*/ 584 w 585"/>
                <a:gd name="T51" fmla="*/ 7 h 30"/>
                <a:gd name="T52" fmla="*/ 581 w 585"/>
                <a:gd name="T53" fmla="*/ 8 h 30"/>
                <a:gd name="T54" fmla="*/ 328 w 585"/>
                <a:gd name="T55" fmla="*/ 28 h 30"/>
                <a:gd name="T56" fmla="*/ 1 w 585"/>
                <a:gd name="T57" fmla="*/ 12 h 30"/>
                <a:gd name="T58" fmla="*/ 1 w 585"/>
                <a:gd name="T59" fmla="*/ 13 h 30"/>
                <a:gd name="T60" fmla="*/ 1 w 585"/>
                <a:gd name="T61" fmla="*/ 14 h 30"/>
                <a:gd name="T62" fmla="*/ 20 w 585"/>
                <a:gd name="T63" fmla="*/ 11 h 30"/>
                <a:gd name="T64" fmla="*/ 35 w 585"/>
                <a:gd name="T65" fmla="*/ 7 h 30"/>
                <a:gd name="T66" fmla="*/ 46 w 585"/>
                <a:gd name="T67" fmla="*/ 2 h 30"/>
                <a:gd name="T68" fmla="*/ 46 w 585"/>
                <a:gd name="T69" fmla="*/ 1 h 30"/>
                <a:gd name="T70" fmla="*/ 45 w 585"/>
                <a:gd name="T71" fmla="*/ 2 h 30"/>
                <a:gd name="T72" fmla="*/ 46 w 585"/>
                <a:gd name="T73" fmla="*/ 1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85" h="30">
                  <a:moveTo>
                    <a:pt x="46" y="1"/>
                  </a:moveTo>
                  <a:cubicBezTo>
                    <a:pt x="45" y="0"/>
                    <a:pt x="45" y="0"/>
                    <a:pt x="45" y="0"/>
                  </a:cubicBezTo>
                  <a:cubicBezTo>
                    <a:pt x="43" y="2"/>
                    <a:pt x="39" y="4"/>
                    <a:pt x="35" y="5"/>
                  </a:cubicBezTo>
                  <a:cubicBezTo>
                    <a:pt x="28" y="7"/>
                    <a:pt x="19" y="9"/>
                    <a:pt x="12" y="10"/>
                  </a:cubicBezTo>
                  <a:cubicBezTo>
                    <a:pt x="9" y="11"/>
                    <a:pt x="6" y="11"/>
                    <a:pt x="4" y="12"/>
                  </a:cubicBezTo>
                  <a:cubicBezTo>
                    <a:pt x="2" y="12"/>
                    <a:pt x="0" y="12"/>
                    <a:pt x="0" y="12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37" y="26"/>
                    <a:pt x="245" y="30"/>
                    <a:pt x="328" y="30"/>
                  </a:cubicBezTo>
                  <a:cubicBezTo>
                    <a:pt x="519" y="30"/>
                    <a:pt x="585" y="9"/>
                    <a:pt x="585" y="9"/>
                  </a:cubicBezTo>
                  <a:cubicBezTo>
                    <a:pt x="585" y="7"/>
                    <a:pt x="585" y="7"/>
                    <a:pt x="585" y="7"/>
                  </a:cubicBezTo>
                  <a:cubicBezTo>
                    <a:pt x="570" y="7"/>
                    <a:pt x="560" y="4"/>
                    <a:pt x="552" y="0"/>
                  </a:cubicBezTo>
                  <a:cubicBezTo>
                    <a:pt x="552" y="0"/>
                    <a:pt x="552" y="0"/>
                    <a:pt x="552" y="0"/>
                  </a:cubicBezTo>
                  <a:cubicBezTo>
                    <a:pt x="551" y="0"/>
                    <a:pt x="551" y="0"/>
                    <a:pt x="551" y="0"/>
                  </a:cubicBezTo>
                  <a:cubicBezTo>
                    <a:pt x="511" y="8"/>
                    <a:pt x="431" y="16"/>
                    <a:pt x="323" y="16"/>
                  </a:cubicBezTo>
                  <a:cubicBezTo>
                    <a:pt x="244" y="16"/>
                    <a:pt x="150" y="12"/>
                    <a:pt x="46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5" y="2"/>
                    <a:pt x="45" y="2"/>
                    <a:pt x="45" y="2"/>
                  </a:cubicBezTo>
                  <a:cubicBezTo>
                    <a:pt x="149" y="14"/>
                    <a:pt x="244" y="18"/>
                    <a:pt x="323" y="18"/>
                  </a:cubicBezTo>
                  <a:cubicBezTo>
                    <a:pt x="431" y="18"/>
                    <a:pt x="511" y="10"/>
                    <a:pt x="552" y="2"/>
                  </a:cubicBezTo>
                  <a:cubicBezTo>
                    <a:pt x="551" y="1"/>
                    <a:pt x="551" y="1"/>
                    <a:pt x="551" y="1"/>
                  </a:cubicBezTo>
                  <a:cubicBezTo>
                    <a:pt x="551" y="2"/>
                    <a:pt x="551" y="2"/>
                    <a:pt x="551" y="2"/>
                  </a:cubicBezTo>
                  <a:cubicBezTo>
                    <a:pt x="559" y="6"/>
                    <a:pt x="570" y="9"/>
                    <a:pt x="585" y="9"/>
                  </a:cubicBezTo>
                  <a:cubicBezTo>
                    <a:pt x="585" y="8"/>
                    <a:pt x="585" y="8"/>
                    <a:pt x="585" y="8"/>
                  </a:cubicBezTo>
                  <a:cubicBezTo>
                    <a:pt x="584" y="7"/>
                    <a:pt x="584" y="7"/>
                    <a:pt x="584" y="7"/>
                  </a:cubicBezTo>
                  <a:cubicBezTo>
                    <a:pt x="584" y="7"/>
                    <a:pt x="583" y="7"/>
                    <a:pt x="581" y="8"/>
                  </a:cubicBezTo>
                  <a:cubicBezTo>
                    <a:pt x="566" y="12"/>
                    <a:pt x="495" y="28"/>
                    <a:pt x="328" y="28"/>
                  </a:cubicBezTo>
                  <a:cubicBezTo>
                    <a:pt x="245" y="28"/>
                    <a:pt x="137" y="24"/>
                    <a:pt x="1" y="12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4"/>
                    <a:pt x="10" y="13"/>
                    <a:pt x="20" y="11"/>
                  </a:cubicBezTo>
                  <a:cubicBezTo>
                    <a:pt x="25" y="10"/>
                    <a:pt x="30" y="9"/>
                    <a:pt x="35" y="7"/>
                  </a:cubicBezTo>
                  <a:cubicBezTo>
                    <a:pt x="40" y="6"/>
                    <a:pt x="44" y="4"/>
                    <a:pt x="46" y="2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5" y="2"/>
                    <a:pt x="45" y="2"/>
                    <a:pt x="45" y="2"/>
                  </a:cubicBezTo>
                  <a:lnTo>
                    <a:pt x="46" y="1"/>
                  </a:lnTo>
                  <a:close/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2" name="任意多边形 61"/>
            <p:cNvSpPr>
              <a:spLocks noChangeArrowheads="1"/>
            </p:cNvSpPr>
            <p:nvPr/>
          </p:nvSpPr>
          <p:spPr bwMode="auto">
            <a:xfrm>
              <a:off x="2186395" y="2538327"/>
              <a:ext cx="26096" cy="172776"/>
            </a:xfrm>
            <a:custGeom>
              <a:avLst/>
              <a:gdLst>
                <a:gd name="connsiteX0" fmla="*/ 70545 w 112406"/>
                <a:gd name="connsiteY0" fmla="*/ 722495 h 744201"/>
                <a:gd name="connsiteX1" fmla="*/ 80623 w 112406"/>
                <a:gd name="connsiteY1" fmla="*/ 733348 h 744201"/>
                <a:gd name="connsiteX2" fmla="*/ 70545 w 112406"/>
                <a:gd name="connsiteY2" fmla="*/ 744201 h 744201"/>
                <a:gd name="connsiteX3" fmla="*/ 60467 w 112406"/>
                <a:gd name="connsiteY3" fmla="*/ 733348 h 744201"/>
                <a:gd name="connsiteX4" fmla="*/ 70545 w 112406"/>
                <a:gd name="connsiteY4" fmla="*/ 722495 h 744201"/>
                <a:gd name="connsiteX5" fmla="*/ 39536 w 112406"/>
                <a:gd name="connsiteY5" fmla="*/ 722495 h 744201"/>
                <a:gd name="connsiteX6" fmla="*/ 49614 w 112406"/>
                <a:gd name="connsiteY6" fmla="*/ 733348 h 744201"/>
                <a:gd name="connsiteX7" fmla="*/ 39536 w 112406"/>
                <a:gd name="connsiteY7" fmla="*/ 744201 h 744201"/>
                <a:gd name="connsiteX8" fmla="*/ 29458 w 112406"/>
                <a:gd name="connsiteY8" fmla="*/ 733348 h 744201"/>
                <a:gd name="connsiteX9" fmla="*/ 39536 w 112406"/>
                <a:gd name="connsiteY9" fmla="*/ 722495 h 744201"/>
                <a:gd name="connsiteX10" fmla="*/ 70545 w 112406"/>
                <a:gd name="connsiteY10" fmla="*/ 689161 h 744201"/>
                <a:gd name="connsiteX11" fmla="*/ 80623 w 112406"/>
                <a:gd name="connsiteY11" fmla="*/ 700402 h 744201"/>
                <a:gd name="connsiteX12" fmla="*/ 70545 w 112406"/>
                <a:gd name="connsiteY12" fmla="*/ 711643 h 744201"/>
                <a:gd name="connsiteX13" fmla="*/ 60467 w 112406"/>
                <a:gd name="connsiteY13" fmla="*/ 700402 h 744201"/>
                <a:gd name="connsiteX14" fmla="*/ 70545 w 112406"/>
                <a:gd name="connsiteY14" fmla="*/ 689161 h 744201"/>
                <a:gd name="connsiteX15" fmla="*/ 39536 w 112406"/>
                <a:gd name="connsiteY15" fmla="*/ 689161 h 744201"/>
                <a:gd name="connsiteX16" fmla="*/ 49614 w 112406"/>
                <a:gd name="connsiteY16" fmla="*/ 700402 h 744201"/>
                <a:gd name="connsiteX17" fmla="*/ 39536 w 112406"/>
                <a:gd name="connsiteY17" fmla="*/ 711643 h 744201"/>
                <a:gd name="connsiteX18" fmla="*/ 29458 w 112406"/>
                <a:gd name="connsiteY18" fmla="*/ 700402 h 744201"/>
                <a:gd name="connsiteX19" fmla="*/ 39536 w 112406"/>
                <a:gd name="connsiteY19" fmla="*/ 689161 h 744201"/>
                <a:gd name="connsiteX20" fmla="*/ 70545 w 112406"/>
                <a:gd name="connsiteY20" fmla="*/ 654277 h 744201"/>
                <a:gd name="connsiteX21" fmla="*/ 80623 w 112406"/>
                <a:gd name="connsiteY21" fmla="*/ 665518 h 744201"/>
                <a:gd name="connsiteX22" fmla="*/ 70545 w 112406"/>
                <a:gd name="connsiteY22" fmla="*/ 676759 h 744201"/>
                <a:gd name="connsiteX23" fmla="*/ 60467 w 112406"/>
                <a:gd name="connsiteY23" fmla="*/ 665518 h 744201"/>
                <a:gd name="connsiteX24" fmla="*/ 70545 w 112406"/>
                <a:gd name="connsiteY24" fmla="*/ 654277 h 744201"/>
                <a:gd name="connsiteX25" fmla="*/ 39536 w 112406"/>
                <a:gd name="connsiteY25" fmla="*/ 654277 h 744201"/>
                <a:gd name="connsiteX26" fmla="*/ 49614 w 112406"/>
                <a:gd name="connsiteY26" fmla="*/ 665518 h 744201"/>
                <a:gd name="connsiteX27" fmla="*/ 39536 w 112406"/>
                <a:gd name="connsiteY27" fmla="*/ 676759 h 744201"/>
                <a:gd name="connsiteX28" fmla="*/ 29458 w 112406"/>
                <a:gd name="connsiteY28" fmla="*/ 665518 h 744201"/>
                <a:gd name="connsiteX29" fmla="*/ 39536 w 112406"/>
                <a:gd name="connsiteY29" fmla="*/ 654277 h 744201"/>
                <a:gd name="connsiteX30" fmla="*/ 70545 w 112406"/>
                <a:gd name="connsiteY30" fmla="*/ 621718 h 744201"/>
                <a:gd name="connsiteX31" fmla="*/ 80623 w 112406"/>
                <a:gd name="connsiteY31" fmla="*/ 632571 h 744201"/>
                <a:gd name="connsiteX32" fmla="*/ 70545 w 112406"/>
                <a:gd name="connsiteY32" fmla="*/ 643424 h 744201"/>
                <a:gd name="connsiteX33" fmla="*/ 60467 w 112406"/>
                <a:gd name="connsiteY33" fmla="*/ 632571 h 744201"/>
                <a:gd name="connsiteX34" fmla="*/ 70545 w 112406"/>
                <a:gd name="connsiteY34" fmla="*/ 621718 h 744201"/>
                <a:gd name="connsiteX35" fmla="*/ 39536 w 112406"/>
                <a:gd name="connsiteY35" fmla="*/ 621718 h 744201"/>
                <a:gd name="connsiteX36" fmla="*/ 49614 w 112406"/>
                <a:gd name="connsiteY36" fmla="*/ 632571 h 744201"/>
                <a:gd name="connsiteX37" fmla="*/ 39536 w 112406"/>
                <a:gd name="connsiteY37" fmla="*/ 643424 h 744201"/>
                <a:gd name="connsiteX38" fmla="*/ 29458 w 112406"/>
                <a:gd name="connsiteY38" fmla="*/ 632571 h 744201"/>
                <a:gd name="connsiteX39" fmla="*/ 39536 w 112406"/>
                <a:gd name="connsiteY39" fmla="*/ 621718 h 744201"/>
                <a:gd name="connsiteX40" fmla="*/ 70545 w 112406"/>
                <a:gd name="connsiteY40" fmla="*/ 588384 h 744201"/>
                <a:gd name="connsiteX41" fmla="*/ 80623 w 112406"/>
                <a:gd name="connsiteY41" fmla="*/ 599625 h 744201"/>
                <a:gd name="connsiteX42" fmla="*/ 70545 w 112406"/>
                <a:gd name="connsiteY42" fmla="*/ 610866 h 744201"/>
                <a:gd name="connsiteX43" fmla="*/ 60467 w 112406"/>
                <a:gd name="connsiteY43" fmla="*/ 599625 h 744201"/>
                <a:gd name="connsiteX44" fmla="*/ 70545 w 112406"/>
                <a:gd name="connsiteY44" fmla="*/ 588384 h 744201"/>
                <a:gd name="connsiteX45" fmla="*/ 39536 w 112406"/>
                <a:gd name="connsiteY45" fmla="*/ 588384 h 744201"/>
                <a:gd name="connsiteX46" fmla="*/ 49614 w 112406"/>
                <a:gd name="connsiteY46" fmla="*/ 599625 h 744201"/>
                <a:gd name="connsiteX47" fmla="*/ 39536 w 112406"/>
                <a:gd name="connsiteY47" fmla="*/ 610866 h 744201"/>
                <a:gd name="connsiteX48" fmla="*/ 29458 w 112406"/>
                <a:gd name="connsiteY48" fmla="*/ 599625 h 744201"/>
                <a:gd name="connsiteX49" fmla="*/ 39536 w 112406"/>
                <a:gd name="connsiteY49" fmla="*/ 588384 h 744201"/>
                <a:gd name="connsiteX50" fmla="*/ 102328 w 112406"/>
                <a:gd name="connsiteY50" fmla="*/ 558926 h 744201"/>
                <a:gd name="connsiteX51" fmla="*/ 112406 w 112406"/>
                <a:gd name="connsiteY51" fmla="*/ 570167 h 744201"/>
                <a:gd name="connsiteX52" fmla="*/ 102328 w 112406"/>
                <a:gd name="connsiteY52" fmla="*/ 581408 h 744201"/>
                <a:gd name="connsiteX53" fmla="*/ 92250 w 112406"/>
                <a:gd name="connsiteY53" fmla="*/ 570167 h 744201"/>
                <a:gd name="connsiteX54" fmla="*/ 102328 w 112406"/>
                <a:gd name="connsiteY54" fmla="*/ 558926 h 744201"/>
                <a:gd name="connsiteX55" fmla="*/ 70545 w 112406"/>
                <a:gd name="connsiteY55" fmla="*/ 558926 h 744201"/>
                <a:gd name="connsiteX56" fmla="*/ 80623 w 112406"/>
                <a:gd name="connsiteY56" fmla="*/ 570167 h 744201"/>
                <a:gd name="connsiteX57" fmla="*/ 70545 w 112406"/>
                <a:gd name="connsiteY57" fmla="*/ 581408 h 744201"/>
                <a:gd name="connsiteX58" fmla="*/ 60467 w 112406"/>
                <a:gd name="connsiteY58" fmla="*/ 570167 h 744201"/>
                <a:gd name="connsiteX59" fmla="*/ 70545 w 112406"/>
                <a:gd name="connsiteY59" fmla="*/ 558926 h 744201"/>
                <a:gd name="connsiteX60" fmla="*/ 39536 w 112406"/>
                <a:gd name="connsiteY60" fmla="*/ 558926 h 744201"/>
                <a:gd name="connsiteX61" fmla="*/ 49614 w 112406"/>
                <a:gd name="connsiteY61" fmla="*/ 570167 h 744201"/>
                <a:gd name="connsiteX62" fmla="*/ 39536 w 112406"/>
                <a:gd name="connsiteY62" fmla="*/ 581408 h 744201"/>
                <a:gd name="connsiteX63" fmla="*/ 29458 w 112406"/>
                <a:gd name="connsiteY63" fmla="*/ 570167 h 744201"/>
                <a:gd name="connsiteX64" fmla="*/ 39536 w 112406"/>
                <a:gd name="connsiteY64" fmla="*/ 558926 h 744201"/>
                <a:gd name="connsiteX65" fmla="*/ 10078 w 112406"/>
                <a:gd name="connsiteY65" fmla="*/ 558926 h 744201"/>
                <a:gd name="connsiteX66" fmla="*/ 20156 w 112406"/>
                <a:gd name="connsiteY66" fmla="*/ 570167 h 744201"/>
                <a:gd name="connsiteX67" fmla="*/ 10078 w 112406"/>
                <a:gd name="connsiteY67" fmla="*/ 581408 h 744201"/>
                <a:gd name="connsiteX68" fmla="*/ 0 w 112406"/>
                <a:gd name="connsiteY68" fmla="*/ 570167 h 744201"/>
                <a:gd name="connsiteX69" fmla="*/ 10078 w 112406"/>
                <a:gd name="connsiteY69" fmla="*/ 558926 h 744201"/>
                <a:gd name="connsiteX70" fmla="*/ 102328 w 112406"/>
                <a:gd name="connsiteY70" fmla="*/ 526367 h 744201"/>
                <a:gd name="connsiteX71" fmla="*/ 112406 w 112406"/>
                <a:gd name="connsiteY71" fmla="*/ 537220 h 744201"/>
                <a:gd name="connsiteX72" fmla="*/ 102328 w 112406"/>
                <a:gd name="connsiteY72" fmla="*/ 548073 h 744201"/>
                <a:gd name="connsiteX73" fmla="*/ 92250 w 112406"/>
                <a:gd name="connsiteY73" fmla="*/ 537220 h 744201"/>
                <a:gd name="connsiteX74" fmla="*/ 102328 w 112406"/>
                <a:gd name="connsiteY74" fmla="*/ 526367 h 744201"/>
                <a:gd name="connsiteX75" fmla="*/ 70545 w 112406"/>
                <a:gd name="connsiteY75" fmla="*/ 526367 h 744201"/>
                <a:gd name="connsiteX76" fmla="*/ 80623 w 112406"/>
                <a:gd name="connsiteY76" fmla="*/ 537220 h 744201"/>
                <a:gd name="connsiteX77" fmla="*/ 70545 w 112406"/>
                <a:gd name="connsiteY77" fmla="*/ 548073 h 744201"/>
                <a:gd name="connsiteX78" fmla="*/ 60467 w 112406"/>
                <a:gd name="connsiteY78" fmla="*/ 537220 h 744201"/>
                <a:gd name="connsiteX79" fmla="*/ 70545 w 112406"/>
                <a:gd name="connsiteY79" fmla="*/ 526367 h 744201"/>
                <a:gd name="connsiteX80" fmla="*/ 39536 w 112406"/>
                <a:gd name="connsiteY80" fmla="*/ 526367 h 744201"/>
                <a:gd name="connsiteX81" fmla="*/ 49614 w 112406"/>
                <a:gd name="connsiteY81" fmla="*/ 537220 h 744201"/>
                <a:gd name="connsiteX82" fmla="*/ 39536 w 112406"/>
                <a:gd name="connsiteY82" fmla="*/ 548073 h 744201"/>
                <a:gd name="connsiteX83" fmla="*/ 29458 w 112406"/>
                <a:gd name="connsiteY83" fmla="*/ 537220 h 744201"/>
                <a:gd name="connsiteX84" fmla="*/ 39536 w 112406"/>
                <a:gd name="connsiteY84" fmla="*/ 526367 h 744201"/>
                <a:gd name="connsiteX85" fmla="*/ 10078 w 112406"/>
                <a:gd name="connsiteY85" fmla="*/ 526367 h 744201"/>
                <a:gd name="connsiteX86" fmla="*/ 20156 w 112406"/>
                <a:gd name="connsiteY86" fmla="*/ 537220 h 744201"/>
                <a:gd name="connsiteX87" fmla="*/ 10078 w 112406"/>
                <a:gd name="connsiteY87" fmla="*/ 548073 h 744201"/>
                <a:gd name="connsiteX88" fmla="*/ 0 w 112406"/>
                <a:gd name="connsiteY88" fmla="*/ 537220 h 744201"/>
                <a:gd name="connsiteX89" fmla="*/ 10078 w 112406"/>
                <a:gd name="connsiteY89" fmla="*/ 526367 h 744201"/>
                <a:gd name="connsiteX90" fmla="*/ 102328 w 112406"/>
                <a:gd name="connsiteY90" fmla="*/ 491483 h 744201"/>
                <a:gd name="connsiteX91" fmla="*/ 112406 w 112406"/>
                <a:gd name="connsiteY91" fmla="*/ 503499 h 744201"/>
                <a:gd name="connsiteX92" fmla="*/ 102328 w 112406"/>
                <a:gd name="connsiteY92" fmla="*/ 515515 h 744201"/>
                <a:gd name="connsiteX93" fmla="*/ 92250 w 112406"/>
                <a:gd name="connsiteY93" fmla="*/ 503499 h 744201"/>
                <a:gd name="connsiteX94" fmla="*/ 102328 w 112406"/>
                <a:gd name="connsiteY94" fmla="*/ 491483 h 744201"/>
                <a:gd name="connsiteX95" fmla="*/ 70545 w 112406"/>
                <a:gd name="connsiteY95" fmla="*/ 491483 h 744201"/>
                <a:gd name="connsiteX96" fmla="*/ 80623 w 112406"/>
                <a:gd name="connsiteY96" fmla="*/ 503499 h 744201"/>
                <a:gd name="connsiteX97" fmla="*/ 70545 w 112406"/>
                <a:gd name="connsiteY97" fmla="*/ 515515 h 744201"/>
                <a:gd name="connsiteX98" fmla="*/ 60467 w 112406"/>
                <a:gd name="connsiteY98" fmla="*/ 503499 h 744201"/>
                <a:gd name="connsiteX99" fmla="*/ 70545 w 112406"/>
                <a:gd name="connsiteY99" fmla="*/ 491483 h 744201"/>
                <a:gd name="connsiteX100" fmla="*/ 39536 w 112406"/>
                <a:gd name="connsiteY100" fmla="*/ 491483 h 744201"/>
                <a:gd name="connsiteX101" fmla="*/ 49614 w 112406"/>
                <a:gd name="connsiteY101" fmla="*/ 503499 h 744201"/>
                <a:gd name="connsiteX102" fmla="*/ 39536 w 112406"/>
                <a:gd name="connsiteY102" fmla="*/ 515515 h 744201"/>
                <a:gd name="connsiteX103" fmla="*/ 29458 w 112406"/>
                <a:gd name="connsiteY103" fmla="*/ 503499 h 744201"/>
                <a:gd name="connsiteX104" fmla="*/ 39536 w 112406"/>
                <a:gd name="connsiteY104" fmla="*/ 491483 h 744201"/>
                <a:gd name="connsiteX105" fmla="*/ 10078 w 112406"/>
                <a:gd name="connsiteY105" fmla="*/ 491483 h 744201"/>
                <a:gd name="connsiteX106" fmla="*/ 20156 w 112406"/>
                <a:gd name="connsiteY106" fmla="*/ 503499 h 744201"/>
                <a:gd name="connsiteX107" fmla="*/ 10078 w 112406"/>
                <a:gd name="connsiteY107" fmla="*/ 515515 h 744201"/>
                <a:gd name="connsiteX108" fmla="*/ 0 w 112406"/>
                <a:gd name="connsiteY108" fmla="*/ 503499 h 744201"/>
                <a:gd name="connsiteX109" fmla="*/ 10078 w 112406"/>
                <a:gd name="connsiteY109" fmla="*/ 491483 h 744201"/>
                <a:gd name="connsiteX110" fmla="*/ 102328 w 112406"/>
                <a:gd name="connsiteY110" fmla="*/ 458149 h 744201"/>
                <a:gd name="connsiteX111" fmla="*/ 112406 w 112406"/>
                <a:gd name="connsiteY111" fmla="*/ 469390 h 744201"/>
                <a:gd name="connsiteX112" fmla="*/ 102328 w 112406"/>
                <a:gd name="connsiteY112" fmla="*/ 480631 h 744201"/>
                <a:gd name="connsiteX113" fmla="*/ 92250 w 112406"/>
                <a:gd name="connsiteY113" fmla="*/ 469390 h 744201"/>
                <a:gd name="connsiteX114" fmla="*/ 102328 w 112406"/>
                <a:gd name="connsiteY114" fmla="*/ 458149 h 744201"/>
                <a:gd name="connsiteX115" fmla="*/ 70545 w 112406"/>
                <a:gd name="connsiteY115" fmla="*/ 458149 h 744201"/>
                <a:gd name="connsiteX116" fmla="*/ 80623 w 112406"/>
                <a:gd name="connsiteY116" fmla="*/ 469390 h 744201"/>
                <a:gd name="connsiteX117" fmla="*/ 70545 w 112406"/>
                <a:gd name="connsiteY117" fmla="*/ 480631 h 744201"/>
                <a:gd name="connsiteX118" fmla="*/ 60467 w 112406"/>
                <a:gd name="connsiteY118" fmla="*/ 469390 h 744201"/>
                <a:gd name="connsiteX119" fmla="*/ 70545 w 112406"/>
                <a:gd name="connsiteY119" fmla="*/ 458149 h 744201"/>
                <a:gd name="connsiteX120" fmla="*/ 39536 w 112406"/>
                <a:gd name="connsiteY120" fmla="*/ 458149 h 744201"/>
                <a:gd name="connsiteX121" fmla="*/ 49614 w 112406"/>
                <a:gd name="connsiteY121" fmla="*/ 469390 h 744201"/>
                <a:gd name="connsiteX122" fmla="*/ 39536 w 112406"/>
                <a:gd name="connsiteY122" fmla="*/ 480631 h 744201"/>
                <a:gd name="connsiteX123" fmla="*/ 29458 w 112406"/>
                <a:gd name="connsiteY123" fmla="*/ 469390 h 744201"/>
                <a:gd name="connsiteX124" fmla="*/ 39536 w 112406"/>
                <a:gd name="connsiteY124" fmla="*/ 458149 h 744201"/>
                <a:gd name="connsiteX125" fmla="*/ 10078 w 112406"/>
                <a:gd name="connsiteY125" fmla="*/ 458149 h 744201"/>
                <a:gd name="connsiteX126" fmla="*/ 20156 w 112406"/>
                <a:gd name="connsiteY126" fmla="*/ 469390 h 744201"/>
                <a:gd name="connsiteX127" fmla="*/ 10078 w 112406"/>
                <a:gd name="connsiteY127" fmla="*/ 480631 h 744201"/>
                <a:gd name="connsiteX128" fmla="*/ 0 w 112406"/>
                <a:gd name="connsiteY128" fmla="*/ 469390 h 744201"/>
                <a:gd name="connsiteX129" fmla="*/ 10078 w 112406"/>
                <a:gd name="connsiteY129" fmla="*/ 458149 h 744201"/>
                <a:gd name="connsiteX130" fmla="*/ 102328 w 112406"/>
                <a:gd name="connsiteY130" fmla="*/ 425590 h 744201"/>
                <a:gd name="connsiteX131" fmla="*/ 112406 w 112406"/>
                <a:gd name="connsiteY131" fmla="*/ 436443 h 744201"/>
                <a:gd name="connsiteX132" fmla="*/ 102328 w 112406"/>
                <a:gd name="connsiteY132" fmla="*/ 447296 h 744201"/>
                <a:gd name="connsiteX133" fmla="*/ 92250 w 112406"/>
                <a:gd name="connsiteY133" fmla="*/ 436443 h 744201"/>
                <a:gd name="connsiteX134" fmla="*/ 102328 w 112406"/>
                <a:gd name="connsiteY134" fmla="*/ 425590 h 744201"/>
                <a:gd name="connsiteX135" fmla="*/ 70545 w 112406"/>
                <a:gd name="connsiteY135" fmla="*/ 425590 h 744201"/>
                <a:gd name="connsiteX136" fmla="*/ 80623 w 112406"/>
                <a:gd name="connsiteY136" fmla="*/ 436443 h 744201"/>
                <a:gd name="connsiteX137" fmla="*/ 70545 w 112406"/>
                <a:gd name="connsiteY137" fmla="*/ 447296 h 744201"/>
                <a:gd name="connsiteX138" fmla="*/ 60467 w 112406"/>
                <a:gd name="connsiteY138" fmla="*/ 436443 h 744201"/>
                <a:gd name="connsiteX139" fmla="*/ 70545 w 112406"/>
                <a:gd name="connsiteY139" fmla="*/ 425590 h 744201"/>
                <a:gd name="connsiteX140" fmla="*/ 39536 w 112406"/>
                <a:gd name="connsiteY140" fmla="*/ 425590 h 744201"/>
                <a:gd name="connsiteX141" fmla="*/ 49614 w 112406"/>
                <a:gd name="connsiteY141" fmla="*/ 436443 h 744201"/>
                <a:gd name="connsiteX142" fmla="*/ 39536 w 112406"/>
                <a:gd name="connsiteY142" fmla="*/ 447296 h 744201"/>
                <a:gd name="connsiteX143" fmla="*/ 29458 w 112406"/>
                <a:gd name="connsiteY143" fmla="*/ 436443 h 744201"/>
                <a:gd name="connsiteX144" fmla="*/ 39536 w 112406"/>
                <a:gd name="connsiteY144" fmla="*/ 425590 h 744201"/>
                <a:gd name="connsiteX145" fmla="*/ 10078 w 112406"/>
                <a:gd name="connsiteY145" fmla="*/ 425590 h 744201"/>
                <a:gd name="connsiteX146" fmla="*/ 20156 w 112406"/>
                <a:gd name="connsiteY146" fmla="*/ 436443 h 744201"/>
                <a:gd name="connsiteX147" fmla="*/ 10078 w 112406"/>
                <a:gd name="connsiteY147" fmla="*/ 447296 h 744201"/>
                <a:gd name="connsiteX148" fmla="*/ 0 w 112406"/>
                <a:gd name="connsiteY148" fmla="*/ 436443 h 744201"/>
                <a:gd name="connsiteX149" fmla="*/ 10078 w 112406"/>
                <a:gd name="connsiteY149" fmla="*/ 425590 h 744201"/>
                <a:gd name="connsiteX150" fmla="*/ 102328 w 112406"/>
                <a:gd name="connsiteY150" fmla="*/ 392256 h 744201"/>
                <a:gd name="connsiteX151" fmla="*/ 112406 w 112406"/>
                <a:gd name="connsiteY151" fmla="*/ 403109 h 744201"/>
                <a:gd name="connsiteX152" fmla="*/ 102328 w 112406"/>
                <a:gd name="connsiteY152" fmla="*/ 413962 h 744201"/>
                <a:gd name="connsiteX153" fmla="*/ 92250 w 112406"/>
                <a:gd name="connsiteY153" fmla="*/ 403109 h 744201"/>
                <a:gd name="connsiteX154" fmla="*/ 102328 w 112406"/>
                <a:gd name="connsiteY154" fmla="*/ 392256 h 744201"/>
                <a:gd name="connsiteX155" fmla="*/ 70545 w 112406"/>
                <a:gd name="connsiteY155" fmla="*/ 392256 h 744201"/>
                <a:gd name="connsiteX156" fmla="*/ 80623 w 112406"/>
                <a:gd name="connsiteY156" fmla="*/ 403109 h 744201"/>
                <a:gd name="connsiteX157" fmla="*/ 70545 w 112406"/>
                <a:gd name="connsiteY157" fmla="*/ 413962 h 744201"/>
                <a:gd name="connsiteX158" fmla="*/ 60467 w 112406"/>
                <a:gd name="connsiteY158" fmla="*/ 403109 h 744201"/>
                <a:gd name="connsiteX159" fmla="*/ 70545 w 112406"/>
                <a:gd name="connsiteY159" fmla="*/ 392256 h 744201"/>
                <a:gd name="connsiteX160" fmla="*/ 39536 w 112406"/>
                <a:gd name="connsiteY160" fmla="*/ 392256 h 744201"/>
                <a:gd name="connsiteX161" fmla="*/ 49614 w 112406"/>
                <a:gd name="connsiteY161" fmla="*/ 403109 h 744201"/>
                <a:gd name="connsiteX162" fmla="*/ 39536 w 112406"/>
                <a:gd name="connsiteY162" fmla="*/ 413962 h 744201"/>
                <a:gd name="connsiteX163" fmla="*/ 29458 w 112406"/>
                <a:gd name="connsiteY163" fmla="*/ 403109 h 744201"/>
                <a:gd name="connsiteX164" fmla="*/ 39536 w 112406"/>
                <a:gd name="connsiteY164" fmla="*/ 392256 h 744201"/>
                <a:gd name="connsiteX165" fmla="*/ 10078 w 112406"/>
                <a:gd name="connsiteY165" fmla="*/ 392256 h 744201"/>
                <a:gd name="connsiteX166" fmla="*/ 20156 w 112406"/>
                <a:gd name="connsiteY166" fmla="*/ 403109 h 744201"/>
                <a:gd name="connsiteX167" fmla="*/ 10078 w 112406"/>
                <a:gd name="connsiteY167" fmla="*/ 413962 h 744201"/>
                <a:gd name="connsiteX168" fmla="*/ 0 w 112406"/>
                <a:gd name="connsiteY168" fmla="*/ 403109 h 744201"/>
                <a:gd name="connsiteX169" fmla="*/ 10078 w 112406"/>
                <a:gd name="connsiteY169" fmla="*/ 392256 h 744201"/>
                <a:gd name="connsiteX170" fmla="*/ 102328 w 112406"/>
                <a:gd name="connsiteY170" fmla="*/ 358922 h 744201"/>
                <a:gd name="connsiteX171" fmla="*/ 112406 w 112406"/>
                <a:gd name="connsiteY171" fmla="*/ 370163 h 744201"/>
                <a:gd name="connsiteX172" fmla="*/ 102328 w 112406"/>
                <a:gd name="connsiteY172" fmla="*/ 381404 h 744201"/>
                <a:gd name="connsiteX173" fmla="*/ 92250 w 112406"/>
                <a:gd name="connsiteY173" fmla="*/ 370163 h 744201"/>
                <a:gd name="connsiteX174" fmla="*/ 102328 w 112406"/>
                <a:gd name="connsiteY174" fmla="*/ 358922 h 744201"/>
                <a:gd name="connsiteX175" fmla="*/ 70545 w 112406"/>
                <a:gd name="connsiteY175" fmla="*/ 358922 h 744201"/>
                <a:gd name="connsiteX176" fmla="*/ 80623 w 112406"/>
                <a:gd name="connsiteY176" fmla="*/ 370163 h 744201"/>
                <a:gd name="connsiteX177" fmla="*/ 70545 w 112406"/>
                <a:gd name="connsiteY177" fmla="*/ 381404 h 744201"/>
                <a:gd name="connsiteX178" fmla="*/ 60467 w 112406"/>
                <a:gd name="connsiteY178" fmla="*/ 370163 h 744201"/>
                <a:gd name="connsiteX179" fmla="*/ 70545 w 112406"/>
                <a:gd name="connsiteY179" fmla="*/ 358922 h 744201"/>
                <a:gd name="connsiteX180" fmla="*/ 39536 w 112406"/>
                <a:gd name="connsiteY180" fmla="*/ 358922 h 744201"/>
                <a:gd name="connsiteX181" fmla="*/ 49614 w 112406"/>
                <a:gd name="connsiteY181" fmla="*/ 370163 h 744201"/>
                <a:gd name="connsiteX182" fmla="*/ 39536 w 112406"/>
                <a:gd name="connsiteY182" fmla="*/ 381404 h 744201"/>
                <a:gd name="connsiteX183" fmla="*/ 29458 w 112406"/>
                <a:gd name="connsiteY183" fmla="*/ 370163 h 744201"/>
                <a:gd name="connsiteX184" fmla="*/ 39536 w 112406"/>
                <a:gd name="connsiteY184" fmla="*/ 358922 h 744201"/>
                <a:gd name="connsiteX185" fmla="*/ 10078 w 112406"/>
                <a:gd name="connsiteY185" fmla="*/ 358922 h 744201"/>
                <a:gd name="connsiteX186" fmla="*/ 20156 w 112406"/>
                <a:gd name="connsiteY186" fmla="*/ 370163 h 744201"/>
                <a:gd name="connsiteX187" fmla="*/ 10078 w 112406"/>
                <a:gd name="connsiteY187" fmla="*/ 381404 h 744201"/>
                <a:gd name="connsiteX188" fmla="*/ 0 w 112406"/>
                <a:gd name="connsiteY188" fmla="*/ 370163 h 744201"/>
                <a:gd name="connsiteX189" fmla="*/ 10078 w 112406"/>
                <a:gd name="connsiteY189" fmla="*/ 358922 h 744201"/>
                <a:gd name="connsiteX190" fmla="*/ 102328 w 112406"/>
                <a:gd name="connsiteY190" fmla="*/ 324813 h 744201"/>
                <a:gd name="connsiteX191" fmla="*/ 112406 w 112406"/>
                <a:gd name="connsiteY191" fmla="*/ 335666 h 744201"/>
                <a:gd name="connsiteX192" fmla="*/ 102328 w 112406"/>
                <a:gd name="connsiteY192" fmla="*/ 346519 h 744201"/>
                <a:gd name="connsiteX193" fmla="*/ 92250 w 112406"/>
                <a:gd name="connsiteY193" fmla="*/ 335666 h 744201"/>
                <a:gd name="connsiteX194" fmla="*/ 102328 w 112406"/>
                <a:gd name="connsiteY194" fmla="*/ 324813 h 744201"/>
                <a:gd name="connsiteX195" fmla="*/ 70545 w 112406"/>
                <a:gd name="connsiteY195" fmla="*/ 324813 h 744201"/>
                <a:gd name="connsiteX196" fmla="*/ 80623 w 112406"/>
                <a:gd name="connsiteY196" fmla="*/ 335666 h 744201"/>
                <a:gd name="connsiteX197" fmla="*/ 70545 w 112406"/>
                <a:gd name="connsiteY197" fmla="*/ 346519 h 744201"/>
                <a:gd name="connsiteX198" fmla="*/ 60467 w 112406"/>
                <a:gd name="connsiteY198" fmla="*/ 335666 h 744201"/>
                <a:gd name="connsiteX199" fmla="*/ 70545 w 112406"/>
                <a:gd name="connsiteY199" fmla="*/ 324813 h 744201"/>
                <a:gd name="connsiteX200" fmla="*/ 39536 w 112406"/>
                <a:gd name="connsiteY200" fmla="*/ 324813 h 744201"/>
                <a:gd name="connsiteX201" fmla="*/ 49614 w 112406"/>
                <a:gd name="connsiteY201" fmla="*/ 335666 h 744201"/>
                <a:gd name="connsiteX202" fmla="*/ 39536 w 112406"/>
                <a:gd name="connsiteY202" fmla="*/ 346519 h 744201"/>
                <a:gd name="connsiteX203" fmla="*/ 29458 w 112406"/>
                <a:gd name="connsiteY203" fmla="*/ 335666 h 744201"/>
                <a:gd name="connsiteX204" fmla="*/ 39536 w 112406"/>
                <a:gd name="connsiteY204" fmla="*/ 324813 h 744201"/>
                <a:gd name="connsiteX205" fmla="*/ 10078 w 112406"/>
                <a:gd name="connsiteY205" fmla="*/ 324813 h 744201"/>
                <a:gd name="connsiteX206" fmla="*/ 20156 w 112406"/>
                <a:gd name="connsiteY206" fmla="*/ 335666 h 744201"/>
                <a:gd name="connsiteX207" fmla="*/ 10078 w 112406"/>
                <a:gd name="connsiteY207" fmla="*/ 346519 h 744201"/>
                <a:gd name="connsiteX208" fmla="*/ 0 w 112406"/>
                <a:gd name="connsiteY208" fmla="*/ 335666 h 744201"/>
                <a:gd name="connsiteX209" fmla="*/ 10078 w 112406"/>
                <a:gd name="connsiteY209" fmla="*/ 324813 h 744201"/>
                <a:gd name="connsiteX210" fmla="*/ 102328 w 112406"/>
                <a:gd name="connsiteY210" fmla="*/ 291479 h 744201"/>
                <a:gd name="connsiteX211" fmla="*/ 112406 w 112406"/>
                <a:gd name="connsiteY211" fmla="*/ 302332 h 744201"/>
                <a:gd name="connsiteX212" fmla="*/ 102328 w 112406"/>
                <a:gd name="connsiteY212" fmla="*/ 313185 h 744201"/>
                <a:gd name="connsiteX213" fmla="*/ 92250 w 112406"/>
                <a:gd name="connsiteY213" fmla="*/ 302332 h 744201"/>
                <a:gd name="connsiteX214" fmla="*/ 102328 w 112406"/>
                <a:gd name="connsiteY214" fmla="*/ 291479 h 744201"/>
                <a:gd name="connsiteX215" fmla="*/ 70545 w 112406"/>
                <a:gd name="connsiteY215" fmla="*/ 291479 h 744201"/>
                <a:gd name="connsiteX216" fmla="*/ 80623 w 112406"/>
                <a:gd name="connsiteY216" fmla="*/ 302332 h 744201"/>
                <a:gd name="connsiteX217" fmla="*/ 70545 w 112406"/>
                <a:gd name="connsiteY217" fmla="*/ 313185 h 744201"/>
                <a:gd name="connsiteX218" fmla="*/ 60467 w 112406"/>
                <a:gd name="connsiteY218" fmla="*/ 302332 h 744201"/>
                <a:gd name="connsiteX219" fmla="*/ 70545 w 112406"/>
                <a:gd name="connsiteY219" fmla="*/ 291479 h 744201"/>
                <a:gd name="connsiteX220" fmla="*/ 39536 w 112406"/>
                <a:gd name="connsiteY220" fmla="*/ 291479 h 744201"/>
                <a:gd name="connsiteX221" fmla="*/ 49614 w 112406"/>
                <a:gd name="connsiteY221" fmla="*/ 302332 h 744201"/>
                <a:gd name="connsiteX222" fmla="*/ 39536 w 112406"/>
                <a:gd name="connsiteY222" fmla="*/ 313185 h 744201"/>
                <a:gd name="connsiteX223" fmla="*/ 29458 w 112406"/>
                <a:gd name="connsiteY223" fmla="*/ 302332 h 744201"/>
                <a:gd name="connsiteX224" fmla="*/ 39536 w 112406"/>
                <a:gd name="connsiteY224" fmla="*/ 291479 h 744201"/>
                <a:gd name="connsiteX225" fmla="*/ 10078 w 112406"/>
                <a:gd name="connsiteY225" fmla="*/ 291479 h 744201"/>
                <a:gd name="connsiteX226" fmla="*/ 20156 w 112406"/>
                <a:gd name="connsiteY226" fmla="*/ 302332 h 744201"/>
                <a:gd name="connsiteX227" fmla="*/ 10078 w 112406"/>
                <a:gd name="connsiteY227" fmla="*/ 313185 h 744201"/>
                <a:gd name="connsiteX228" fmla="*/ 0 w 112406"/>
                <a:gd name="connsiteY228" fmla="*/ 302332 h 744201"/>
                <a:gd name="connsiteX229" fmla="*/ 10078 w 112406"/>
                <a:gd name="connsiteY229" fmla="*/ 291479 h 744201"/>
                <a:gd name="connsiteX230" fmla="*/ 102328 w 112406"/>
                <a:gd name="connsiteY230" fmla="*/ 258145 h 744201"/>
                <a:gd name="connsiteX231" fmla="*/ 112406 w 112406"/>
                <a:gd name="connsiteY231" fmla="*/ 269386 h 744201"/>
                <a:gd name="connsiteX232" fmla="*/ 102328 w 112406"/>
                <a:gd name="connsiteY232" fmla="*/ 280627 h 744201"/>
                <a:gd name="connsiteX233" fmla="*/ 92250 w 112406"/>
                <a:gd name="connsiteY233" fmla="*/ 269386 h 744201"/>
                <a:gd name="connsiteX234" fmla="*/ 102328 w 112406"/>
                <a:gd name="connsiteY234" fmla="*/ 258145 h 744201"/>
                <a:gd name="connsiteX235" fmla="*/ 70545 w 112406"/>
                <a:gd name="connsiteY235" fmla="*/ 258145 h 744201"/>
                <a:gd name="connsiteX236" fmla="*/ 80623 w 112406"/>
                <a:gd name="connsiteY236" fmla="*/ 269386 h 744201"/>
                <a:gd name="connsiteX237" fmla="*/ 70545 w 112406"/>
                <a:gd name="connsiteY237" fmla="*/ 280627 h 744201"/>
                <a:gd name="connsiteX238" fmla="*/ 60467 w 112406"/>
                <a:gd name="connsiteY238" fmla="*/ 269386 h 744201"/>
                <a:gd name="connsiteX239" fmla="*/ 70545 w 112406"/>
                <a:gd name="connsiteY239" fmla="*/ 258145 h 744201"/>
                <a:gd name="connsiteX240" fmla="*/ 39536 w 112406"/>
                <a:gd name="connsiteY240" fmla="*/ 258145 h 744201"/>
                <a:gd name="connsiteX241" fmla="*/ 49614 w 112406"/>
                <a:gd name="connsiteY241" fmla="*/ 269386 h 744201"/>
                <a:gd name="connsiteX242" fmla="*/ 39536 w 112406"/>
                <a:gd name="connsiteY242" fmla="*/ 280627 h 744201"/>
                <a:gd name="connsiteX243" fmla="*/ 29458 w 112406"/>
                <a:gd name="connsiteY243" fmla="*/ 269386 h 744201"/>
                <a:gd name="connsiteX244" fmla="*/ 39536 w 112406"/>
                <a:gd name="connsiteY244" fmla="*/ 258145 h 744201"/>
                <a:gd name="connsiteX245" fmla="*/ 10078 w 112406"/>
                <a:gd name="connsiteY245" fmla="*/ 258145 h 744201"/>
                <a:gd name="connsiteX246" fmla="*/ 20156 w 112406"/>
                <a:gd name="connsiteY246" fmla="*/ 269386 h 744201"/>
                <a:gd name="connsiteX247" fmla="*/ 10078 w 112406"/>
                <a:gd name="connsiteY247" fmla="*/ 280627 h 744201"/>
                <a:gd name="connsiteX248" fmla="*/ 0 w 112406"/>
                <a:gd name="connsiteY248" fmla="*/ 269386 h 744201"/>
                <a:gd name="connsiteX249" fmla="*/ 10078 w 112406"/>
                <a:gd name="connsiteY249" fmla="*/ 258145 h 744201"/>
                <a:gd name="connsiteX250" fmla="*/ 102328 w 112406"/>
                <a:gd name="connsiteY250" fmla="*/ 225586 h 744201"/>
                <a:gd name="connsiteX251" fmla="*/ 112406 w 112406"/>
                <a:gd name="connsiteY251" fmla="*/ 236439 h 744201"/>
                <a:gd name="connsiteX252" fmla="*/ 102328 w 112406"/>
                <a:gd name="connsiteY252" fmla="*/ 247292 h 744201"/>
                <a:gd name="connsiteX253" fmla="*/ 92250 w 112406"/>
                <a:gd name="connsiteY253" fmla="*/ 236439 h 744201"/>
                <a:gd name="connsiteX254" fmla="*/ 102328 w 112406"/>
                <a:gd name="connsiteY254" fmla="*/ 225586 h 744201"/>
                <a:gd name="connsiteX255" fmla="*/ 70545 w 112406"/>
                <a:gd name="connsiteY255" fmla="*/ 225586 h 744201"/>
                <a:gd name="connsiteX256" fmla="*/ 80623 w 112406"/>
                <a:gd name="connsiteY256" fmla="*/ 236439 h 744201"/>
                <a:gd name="connsiteX257" fmla="*/ 70545 w 112406"/>
                <a:gd name="connsiteY257" fmla="*/ 247292 h 744201"/>
                <a:gd name="connsiteX258" fmla="*/ 60467 w 112406"/>
                <a:gd name="connsiteY258" fmla="*/ 236439 h 744201"/>
                <a:gd name="connsiteX259" fmla="*/ 70545 w 112406"/>
                <a:gd name="connsiteY259" fmla="*/ 225586 h 744201"/>
                <a:gd name="connsiteX260" fmla="*/ 39536 w 112406"/>
                <a:gd name="connsiteY260" fmla="*/ 225586 h 744201"/>
                <a:gd name="connsiteX261" fmla="*/ 49614 w 112406"/>
                <a:gd name="connsiteY261" fmla="*/ 236439 h 744201"/>
                <a:gd name="connsiteX262" fmla="*/ 39536 w 112406"/>
                <a:gd name="connsiteY262" fmla="*/ 247292 h 744201"/>
                <a:gd name="connsiteX263" fmla="*/ 29458 w 112406"/>
                <a:gd name="connsiteY263" fmla="*/ 236439 h 744201"/>
                <a:gd name="connsiteX264" fmla="*/ 39536 w 112406"/>
                <a:gd name="connsiteY264" fmla="*/ 225586 h 744201"/>
                <a:gd name="connsiteX265" fmla="*/ 10078 w 112406"/>
                <a:gd name="connsiteY265" fmla="*/ 225586 h 744201"/>
                <a:gd name="connsiteX266" fmla="*/ 20156 w 112406"/>
                <a:gd name="connsiteY266" fmla="*/ 236439 h 744201"/>
                <a:gd name="connsiteX267" fmla="*/ 10078 w 112406"/>
                <a:gd name="connsiteY267" fmla="*/ 247292 h 744201"/>
                <a:gd name="connsiteX268" fmla="*/ 0 w 112406"/>
                <a:gd name="connsiteY268" fmla="*/ 236439 h 744201"/>
                <a:gd name="connsiteX269" fmla="*/ 10078 w 112406"/>
                <a:gd name="connsiteY269" fmla="*/ 225586 h 744201"/>
                <a:gd name="connsiteX270" fmla="*/ 102328 w 112406"/>
                <a:gd name="connsiteY270" fmla="*/ 190702 h 744201"/>
                <a:gd name="connsiteX271" fmla="*/ 112406 w 112406"/>
                <a:gd name="connsiteY271" fmla="*/ 202718 h 744201"/>
                <a:gd name="connsiteX272" fmla="*/ 102328 w 112406"/>
                <a:gd name="connsiteY272" fmla="*/ 214734 h 744201"/>
                <a:gd name="connsiteX273" fmla="*/ 92250 w 112406"/>
                <a:gd name="connsiteY273" fmla="*/ 202718 h 744201"/>
                <a:gd name="connsiteX274" fmla="*/ 102328 w 112406"/>
                <a:gd name="connsiteY274" fmla="*/ 190702 h 744201"/>
                <a:gd name="connsiteX275" fmla="*/ 70545 w 112406"/>
                <a:gd name="connsiteY275" fmla="*/ 190702 h 744201"/>
                <a:gd name="connsiteX276" fmla="*/ 80623 w 112406"/>
                <a:gd name="connsiteY276" fmla="*/ 202718 h 744201"/>
                <a:gd name="connsiteX277" fmla="*/ 70545 w 112406"/>
                <a:gd name="connsiteY277" fmla="*/ 214734 h 744201"/>
                <a:gd name="connsiteX278" fmla="*/ 60467 w 112406"/>
                <a:gd name="connsiteY278" fmla="*/ 202718 h 744201"/>
                <a:gd name="connsiteX279" fmla="*/ 70545 w 112406"/>
                <a:gd name="connsiteY279" fmla="*/ 190702 h 744201"/>
                <a:gd name="connsiteX280" fmla="*/ 39536 w 112406"/>
                <a:gd name="connsiteY280" fmla="*/ 190702 h 744201"/>
                <a:gd name="connsiteX281" fmla="*/ 49614 w 112406"/>
                <a:gd name="connsiteY281" fmla="*/ 202718 h 744201"/>
                <a:gd name="connsiteX282" fmla="*/ 39536 w 112406"/>
                <a:gd name="connsiteY282" fmla="*/ 214734 h 744201"/>
                <a:gd name="connsiteX283" fmla="*/ 29458 w 112406"/>
                <a:gd name="connsiteY283" fmla="*/ 202718 h 744201"/>
                <a:gd name="connsiteX284" fmla="*/ 39536 w 112406"/>
                <a:gd name="connsiteY284" fmla="*/ 190702 h 744201"/>
                <a:gd name="connsiteX285" fmla="*/ 10078 w 112406"/>
                <a:gd name="connsiteY285" fmla="*/ 190702 h 744201"/>
                <a:gd name="connsiteX286" fmla="*/ 20156 w 112406"/>
                <a:gd name="connsiteY286" fmla="*/ 202718 h 744201"/>
                <a:gd name="connsiteX287" fmla="*/ 10078 w 112406"/>
                <a:gd name="connsiteY287" fmla="*/ 214734 h 744201"/>
                <a:gd name="connsiteX288" fmla="*/ 0 w 112406"/>
                <a:gd name="connsiteY288" fmla="*/ 202718 h 744201"/>
                <a:gd name="connsiteX289" fmla="*/ 10078 w 112406"/>
                <a:gd name="connsiteY289" fmla="*/ 190702 h 744201"/>
                <a:gd name="connsiteX290" fmla="*/ 102328 w 112406"/>
                <a:gd name="connsiteY290" fmla="*/ 157368 h 744201"/>
                <a:gd name="connsiteX291" fmla="*/ 112406 w 112406"/>
                <a:gd name="connsiteY291" fmla="*/ 168609 h 744201"/>
                <a:gd name="connsiteX292" fmla="*/ 102328 w 112406"/>
                <a:gd name="connsiteY292" fmla="*/ 179850 h 744201"/>
                <a:gd name="connsiteX293" fmla="*/ 92250 w 112406"/>
                <a:gd name="connsiteY293" fmla="*/ 168609 h 744201"/>
                <a:gd name="connsiteX294" fmla="*/ 102328 w 112406"/>
                <a:gd name="connsiteY294" fmla="*/ 157368 h 744201"/>
                <a:gd name="connsiteX295" fmla="*/ 70545 w 112406"/>
                <a:gd name="connsiteY295" fmla="*/ 157368 h 744201"/>
                <a:gd name="connsiteX296" fmla="*/ 80623 w 112406"/>
                <a:gd name="connsiteY296" fmla="*/ 168609 h 744201"/>
                <a:gd name="connsiteX297" fmla="*/ 70545 w 112406"/>
                <a:gd name="connsiteY297" fmla="*/ 179850 h 744201"/>
                <a:gd name="connsiteX298" fmla="*/ 60467 w 112406"/>
                <a:gd name="connsiteY298" fmla="*/ 168609 h 744201"/>
                <a:gd name="connsiteX299" fmla="*/ 70545 w 112406"/>
                <a:gd name="connsiteY299" fmla="*/ 157368 h 744201"/>
                <a:gd name="connsiteX300" fmla="*/ 39536 w 112406"/>
                <a:gd name="connsiteY300" fmla="*/ 157368 h 744201"/>
                <a:gd name="connsiteX301" fmla="*/ 49614 w 112406"/>
                <a:gd name="connsiteY301" fmla="*/ 168609 h 744201"/>
                <a:gd name="connsiteX302" fmla="*/ 39536 w 112406"/>
                <a:gd name="connsiteY302" fmla="*/ 179850 h 744201"/>
                <a:gd name="connsiteX303" fmla="*/ 29458 w 112406"/>
                <a:gd name="connsiteY303" fmla="*/ 168609 h 744201"/>
                <a:gd name="connsiteX304" fmla="*/ 39536 w 112406"/>
                <a:gd name="connsiteY304" fmla="*/ 157368 h 744201"/>
                <a:gd name="connsiteX305" fmla="*/ 10078 w 112406"/>
                <a:gd name="connsiteY305" fmla="*/ 157368 h 744201"/>
                <a:gd name="connsiteX306" fmla="*/ 20156 w 112406"/>
                <a:gd name="connsiteY306" fmla="*/ 168609 h 744201"/>
                <a:gd name="connsiteX307" fmla="*/ 10078 w 112406"/>
                <a:gd name="connsiteY307" fmla="*/ 179850 h 744201"/>
                <a:gd name="connsiteX308" fmla="*/ 0 w 112406"/>
                <a:gd name="connsiteY308" fmla="*/ 168609 h 744201"/>
                <a:gd name="connsiteX309" fmla="*/ 10078 w 112406"/>
                <a:gd name="connsiteY309" fmla="*/ 157368 h 744201"/>
                <a:gd name="connsiteX310" fmla="*/ 102328 w 112406"/>
                <a:gd name="connsiteY310" fmla="*/ 124809 h 744201"/>
                <a:gd name="connsiteX311" fmla="*/ 112406 w 112406"/>
                <a:gd name="connsiteY311" fmla="*/ 135662 h 744201"/>
                <a:gd name="connsiteX312" fmla="*/ 102328 w 112406"/>
                <a:gd name="connsiteY312" fmla="*/ 146515 h 744201"/>
                <a:gd name="connsiteX313" fmla="*/ 92250 w 112406"/>
                <a:gd name="connsiteY313" fmla="*/ 135662 h 744201"/>
                <a:gd name="connsiteX314" fmla="*/ 102328 w 112406"/>
                <a:gd name="connsiteY314" fmla="*/ 124809 h 744201"/>
                <a:gd name="connsiteX315" fmla="*/ 70545 w 112406"/>
                <a:gd name="connsiteY315" fmla="*/ 124809 h 744201"/>
                <a:gd name="connsiteX316" fmla="*/ 80623 w 112406"/>
                <a:gd name="connsiteY316" fmla="*/ 135662 h 744201"/>
                <a:gd name="connsiteX317" fmla="*/ 70545 w 112406"/>
                <a:gd name="connsiteY317" fmla="*/ 146515 h 744201"/>
                <a:gd name="connsiteX318" fmla="*/ 60467 w 112406"/>
                <a:gd name="connsiteY318" fmla="*/ 135662 h 744201"/>
                <a:gd name="connsiteX319" fmla="*/ 70545 w 112406"/>
                <a:gd name="connsiteY319" fmla="*/ 124809 h 744201"/>
                <a:gd name="connsiteX320" fmla="*/ 39536 w 112406"/>
                <a:gd name="connsiteY320" fmla="*/ 124809 h 744201"/>
                <a:gd name="connsiteX321" fmla="*/ 49614 w 112406"/>
                <a:gd name="connsiteY321" fmla="*/ 135662 h 744201"/>
                <a:gd name="connsiteX322" fmla="*/ 39536 w 112406"/>
                <a:gd name="connsiteY322" fmla="*/ 146515 h 744201"/>
                <a:gd name="connsiteX323" fmla="*/ 29458 w 112406"/>
                <a:gd name="connsiteY323" fmla="*/ 135662 h 744201"/>
                <a:gd name="connsiteX324" fmla="*/ 39536 w 112406"/>
                <a:gd name="connsiteY324" fmla="*/ 124809 h 744201"/>
                <a:gd name="connsiteX325" fmla="*/ 10078 w 112406"/>
                <a:gd name="connsiteY325" fmla="*/ 124809 h 744201"/>
                <a:gd name="connsiteX326" fmla="*/ 20156 w 112406"/>
                <a:gd name="connsiteY326" fmla="*/ 135662 h 744201"/>
                <a:gd name="connsiteX327" fmla="*/ 10078 w 112406"/>
                <a:gd name="connsiteY327" fmla="*/ 146515 h 744201"/>
                <a:gd name="connsiteX328" fmla="*/ 0 w 112406"/>
                <a:gd name="connsiteY328" fmla="*/ 135662 h 744201"/>
                <a:gd name="connsiteX329" fmla="*/ 10078 w 112406"/>
                <a:gd name="connsiteY329" fmla="*/ 124809 h 744201"/>
                <a:gd name="connsiteX330" fmla="*/ 0 w 112406"/>
                <a:gd name="connsiteY330" fmla="*/ 0 h 744201"/>
                <a:gd name="connsiteX331" fmla="*/ 112405 w 112406"/>
                <a:gd name="connsiteY331" fmla="*/ 0 h 744201"/>
                <a:gd name="connsiteX332" fmla="*/ 112405 w 112406"/>
                <a:gd name="connsiteY332" fmla="*/ 122483 h 744201"/>
                <a:gd name="connsiteX333" fmla="*/ 0 w 112406"/>
                <a:gd name="connsiteY333" fmla="*/ 122483 h 744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</a:cxnLst>
              <a:rect l="l" t="t" r="r" b="b"/>
              <a:pathLst>
                <a:path w="112406" h="744201">
                  <a:moveTo>
                    <a:pt x="70545" y="722495"/>
                  </a:moveTo>
                  <a:cubicBezTo>
                    <a:pt x="76111" y="722495"/>
                    <a:pt x="80623" y="727354"/>
                    <a:pt x="80623" y="733348"/>
                  </a:cubicBezTo>
                  <a:cubicBezTo>
                    <a:pt x="80623" y="739342"/>
                    <a:pt x="76111" y="744201"/>
                    <a:pt x="70545" y="744201"/>
                  </a:cubicBezTo>
                  <a:cubicBezTo>
                    <a:pt x="64979" y="744201"/>
                    <a:pt x="60467" y="739342"/>
                    <a:pt x="60467" y="733348"/>
                  </a:cubicBezTo>
                  <a:cubicBezTo>
                    <a:pt x="60467" y="727354"/>
                    <a:pt x="64979" y="722495"/>
                    <a:pt x="70545" y="722495"/>
                  </a:cubicBezTo>
                  <a:close/>
                  <a:moveTo>
                    <a:pt x="39536" y="722495"/>
                  </a:moveTo>
                  <a:cubicBezTo>
                    <a:pt x="45102" y="722495"/>
                    <a:pt x="49614" y="727354"/>
                    <a:pt x="49614" y="733348"/>
                  </a:cubicBezTo>
                  <a:cubicBezTo>
                    <a:pt x="49614" y="739342"/>
                    <a:pt x="45102" y="744201"/>
                    <a:pt x="39536" y="744201"/>
                  </a:cubicBezTo>
                  <a:cubicBezTo>
                    <a:pt x="33970" y="744201"/>
                    <a:pt x="29458" y="739342"/>
                    <a:pt x="29458" y="733348"/>
                  </a:cubicBezTo>
                  <a:cubicBezTo>
                    <a:pt x="29458" y="727354"/>
                    <a:pt x="33970" y="722495"/>
                    <a:pt x="39536" y="722495"/>
                  </a:cubicBezTo>
                  <a:close/>
                  <a:moveTo>
                    <a:pt x="70545" y="689161"/>
                  </a:moveTo>
                  <a:cubicBezTo>
                    <a:pt x="76111" y="689161"/>
                    <a:pt x="80623" y="694194"/>
                    <a:pt x="80623" y="700402"/>
                  </a:cubicBezTo>
                  <a:cubicBezTo>
                    <a:pt x="80623" y="706610"/>
                    <a:pt x="76111" y="711643"/>
                    <a:pt x="70545" y="711643"/>
                  </a:cubicBezTo>
                  <a:cubicBezTo>
                    <a:pt x="64979" y="711643"/>
                    <a:pt x="60467" y="706610"/>
                    <a:pt x="60467" y="700402"/>
                  </a:cubicBezTo>
                  <a:cubicBezTo>
                    <a:pt x="60467" y="694194"/>
                    <a:pt x="64979" y="689161"/>
                    <a:pt x="70545" y="689161"/>
                  </a:cubicBezTo>
                  <a:close/>
                  <a:moveTo>
                    <a:pt x="39536" y="689161"/>
                  </a:moveTo>
                  <a:cubicBezTo>
                    <a:pt x="45102" y="689161"/>
                    <a:pt x="49614" y="694194"/>
                    <a:pt x="49614" y="700402"/>
                  </a:cubicBezTo>
                  <a:cubicBezTo>
                    <a:pt x="49614" y="706610"/>
                    <a:pt x="45102" y="711643"/>
                    <a:pt x="39536" y="711643"/>
                  </a:cubicBezTo>
                  <a:cubicBezTo>
                    <a:pt x="33970" y="711643"/>
                    <a:pt x="29458" y="706610"/>
                    <a:pt x="29458" y="700402"/>
                  </a:cubicBezTo>
                  <a:cubicBezTo>
                    <a:pt x="29458" y="694194"/>
                    <a:pt x="33970" y="689161"/>
                    <a:pt x="39536" y="689161"/>
                  </a:cubicBezTo>
                  <a:close/>
                  <a:moveTo>
                    <a:pt x="70545" y="654277"/>
                  </a:moveTo>
                  <a:cubicBezTo>
                    <a:pt x="76111" y="654277"/>
                    <a:pt x="80623" y="659310"/>
                    <a:pt x="80623" y="665518"/>
                  </a:cubicBezTo>
                  <a:cubicBezTo>
                    <a:pt x="80623" y="671726"/>
                    <a:pt x="76111" y="676759"/>
                    <a:pt x="70545" y="676759"/>
                  </a:cubicBezTo>
                  <a:cubicBezTo>
                    <a:pt x="64979" y="676759"/>
                    <a:pt x="60467" y="671726"/>
                    <a:pt x="60467" y="665518"/>
                  </a:cubicBezTo>
                  <a:cubicBezTo>
                    <a:pt x="60467" y="659310"/>
                    <a:pt x="64979" y="654277"/>
                    <a:pt x="70545" y="654277"/>
                  </a:cubicBezTo>
                  <a:close/>
                  <a:moveTo>
                    <a:pt x="39536" y="654277"/>
                  </a:moveTo>
                  <a:cubicBezTo>
                    <a:pt x="45102" y="654277"/>
                    <a:pt x="49614" y="659310"/>
                    <a:pt x="49614" y="665518"/>
                  </a:cubicBezTo>
                  <a:cubicBezTo>
                    <a:pt x="49614" y="671726"/>
                    <a:pt x="45102" y="676759"/>
                    <a:pt x="39536" y="676759"/>
                  </a:cubicBezTo>
                  <a:cubicBezTo>
                    <a:pt x="33970" y="676759"/>
                    <a:pt x="29458" y="671726"/>
                    <a:pt x="29458" y="665518"/>
                  </a:cubicBezTo>
                  <a:cubicBezTo>
                    <a:pt x="29458" y="659310"/>
                    <a:pt x="33970" y="654277"/>
                    <a:pt x="39536" y="654277"/>
                  </a:cubicBezTo>
                  <a:close/>
                  <a:moveTo>
                    <a:pt x="70545" y="621718"/>
                  </a:moveTo>
                  <a:cubicBezTo>
                    <a:pt x="76111" y="621718"/>
                    <a:pt x="80623" y="626577"/>
                    <a:pt x="80623" y="632571"/>
                  </a:cubicBezTo>
                  <a:cubicBezTo>
                    <a:pt x="80623" y="638565"/>
                    <a:pt x="76111" y="643424"/>
                    <a:pt x="70545" y="643424"/>
                  </a:cubicBezTo>
                  <a:cubicBezTo>
                    <a:pt x="64979" y="643424"/>
                    <a:pt x="60467" y="638565"/>
                    <a:pt x="60467" y="632571"/>
                  </a:cubicBezTo>
                  <a:cubicBezTo>
                    <a:pt x="60467" y="626577"/>
                    <a:pt x="64979" y="621718"/>
                    <a:pt x="70545" y="621718"/>
                  </a:cubicBezTo>
                  <a:close/>
                  <a:moveTo>
                    <a:pt x="39536" y="621718"/>
                  </a:moveTo>
                  <a:cubicBezTo>
                    <a:pt x="45102" y="621718"/>
                    <a:pt x="49614" y="626577"/>
                    <a:pt x="49614" y="632571"/>
                  </a:cubicBezTo>
                  <a:cubicBezTo>
                    <a:pt x="49614" y="638565"/>
                    <a:pt x="45102" y="643424"/>
                    <a:pt x="39536" y="643424"/>
                  </a:cubicBezTo>
                  <a:cubicBezTo>
                    <a:pt x="33970" y="643424"/>
                    <a:pt x="29458" y="638565"/>
                    <a:pt x="29458" y="632571"/>
                  </a:cubicBezTo>
                  <a:cubicBezTo>
                    <a:pt x="29458" y="626577"/>
                    <a:pt x="33970" y="621718"/>
                    <a:pt x="39536" y="621718"/>
                  </a:cubicBezTo>
                  <a:close/>
                  <a:moveTo>
                    <a:pt x="70545" y="588384"/>
                  </a:moveTo>
                  <a:cubicBezTo>
                    <a:pt x="76111" y="588384"/>
                    <a:pt x="80623" y="593417"/>
                    <a:pt x="80623" y="599625"/>
                  </a:cubicBezTo>
                  <a:cubicBezTo>
                    <a:pt x="80623" y="605833"/>
                    <a:pt x="76111" y="610866"/>
                    <a:pt x="70545" y="610866"/>
                  </a:cubicBezTo>
                  <a:cubicBezTo>
                    <a:pt x="64979" y="610866"/>
                    <a:pt x="60467" y="605833"/>
                    <a:pt x="60467" y="599625"/>
                  </a:cubicBezTo>
                  <a:cubicBezTo>
                    <a:pt x="60467" y="593417"/>
                    <a:pt x="64979" y="588384"/>
                    <a:pt x="70545" y="588384"/>
                  </a:cubicBezTo>
                  <a:close/>
                  <a:moveTo>
                    <a:pt x="39536" y="588384"/>
                  </a:moveTo>
                  <a:cubicBezTo>
                    <a:pt x="45102" y="588384"/>
                    <a:pt x="49614" y="593417"/>
                    <a:pt x="49614" y="599625"/>
                  </a:cubicBezTo>
                  <a:cubicBezTo>
                    <a:pt x="49614" y="605833"/>
                    <a:pt x="45102" y="610866"/>
                    <a:pt x="39536" y="610866"/>
                  </a:cubicBezTo>
                  <a:cubicBezTo>
                    <a:pt x="33970" y="610866"/>
                    <a:pt x="29458" y="605833"/>
                    <a:pt x="29458" y="599625"/>
                  </a:cubicBezTo>
                  <a:cubicBezTo>
                    <a:pt x="29458" y="593417"/>
                    <a:pt x="33970" y="588384"/>
                    <a:pt x="39536" y="588384"/>
                  </a:cubicBezTo>
                  <a:close/>
                  <a:moveTo>
                    <a:pt x="102328" y="558926"/>
                  </a:moveTo>
                  <a:cubicBezTo>
                    <a:pt x="107894" y="558926"/>
                    <a:pt x="112406" y="563959"/>
                    <a:pt x="112406" y="570167"/>
                  </a:cubicBezTo>
                  <a:cubicBezTo>
                    <a:pt x="112406" y="576375"/>
                    <a:pt x="107894" y="581408"/>
                    <a:pt x="102328" y="581408"/>
                  </a:cubicBezTo>
                  <a:cubicBezTo>
                    <a:pt x="96762" y="581408"/>
                    <a:pt x="92250" y="576375"/>
                    <a:pt x="92250" y="570167"/>
                  </a:cubicBezTo>
                  <a:cubicBezTo>
                    <a:pt x="92250" y="563959"/>
                    <a:pt x="96762" y="558926"/>
                    <a:pt x="102328" y="558926"/>
                  </a:cubicBezTo>
                  <a:close/>
                  <a:moveTo>
                    <a:pt x="70545" y="558926"/>
                  </a:moveTo>
                  <a:cubicBezTo>
                    <a:pt x="76111" y="558926"/>
                    <a:pt x="80623" y="563959"/>
                    <a:pt x="80623" y="570167"/>
                  </a:cubicBezTo>
                  <a:cubicBezTo>
                    <a:pt x="80623" y="576375"/>
                    <a:pt x="76111" y="581408"/>
                    <a:pt x="70545" y="581408"/>
                  </a:cubicBezTo>
                  <a:cubicBezTo>
                    <a:pt x="64979" y="581408"/>
                    <a:pt x="60467" y="576375"/>
                    <a:pt x="60467" y="570167"/>
                  </a:cubicBezTo>
                  <a:cubicBezTo>
                    <a:pt x="60467" y="563959"/>
                    <a:pt x="64979" y="558926"/>
                    <a:pt x="70545" y="558926"/>
                  </a:cubicBezTo>
                  <a:close/>
                  <a:moveTo>
                    <a:pt x="39536" y="558926"/>
                  </a:moveTo>
                  <a:cubicBezTo>
                    <a:pt x="45102" y="558926"/>
                    <a:pt x="49614" y="563959"/>
                    <a:pt x="49614" y="570167"/>
                  </a:cubicBezTo>
                  <a:cubicBezTo>
                    <a:pt x="49614" y="576375"/>
                    <a:pt x="45102" y="581408"/>
                    <a:pt x="39536" y="581408"/>
                  </a:cubicBezTo>
                  <a:cubicBezTo>
                    <a:pt x="33970" y="581408"/>
                    <a:pt x="29458" y="576375"/>
                    <a:pt x="29458" y="570167"/>
                  </a:cubicBezTo>
                  <a:cubicBezTo>
                    <a:pt x="29458" y="563959"/>
                    <a:pt x="33970" y="558926"/>
                    <a:pt x="39536" y="558926"/>
                  </a:cubicBezTo>
                  <a:close/>
                  <a:moveTo>
                    <a:pt x="10078" y="558926"/>
                  </a:moveTo>
                  <a:cubicBezTo>
                    <a:pt x="15644" y="558926"/>
                    <a:pt x="20156" y="563959"/>
                    <a:pt x="20156" y="570167"/>
                  </a:cubicBezTo>
                  <a:cubicBezTo>
                    <a:pt x="20156" y="576375"/>
                    <a:pt x="15644" y="581408"/>
                    <a:pt x="10078" y="581408"/>
                  </a:cubicBezTo>
                  <a:cubicBezTo>
                    <a:pt x="4512" y="581408"/>
                    <a:pt x="0" y="576375"/>
                    <a:pt x="0" y="570167"/>
                  </a:cubicBezTo>
                  <a:cubicBezTo>
                    <a:pt x="0" y="563959"/>
                    <a:pt x="4512" y="558926"/>
                    <a:pt x="10078" y="558926"/>
                  </a:cubicBezTo>
                  <a:close/>
                  <a:moveTo>
                    <a:pt x="102328" y="526367"/>
                  </a:moveTo>
                  <a:cubicBezTo>
                    <a:pt x="107894" y="526367"/>
                    <a:pt x="112406" y="531226"/>
                    <a:pt x="112406" y="537220"/>
                  </a:cubicBezTo>
                  <a:cubicBezTo>
                    <a:pt x="112406" y="543214"/>
                    <a:pt x="107894" y="548073"/>
                    <a:pt x="102328" y="548073"/>
                  </a:cubicBezTo>
                  <a:cubicBezTo>
                    <a:pt x="96762" y="548073"/>
                    <a:pt x="92250" y="543214"/>
                    <a:pt x="92250" y="537220"/>
                  </a:cubicBezTo>
                  <a:cubicBezTo>
                    <a:pt x="92250" y="531226"/>
                    <a:pt x="96762" y="526367"/>
                    <a:pt x="102328" y="526367"/>
                  </a:cubicBezTo>
                  <a:close/>
                  <a:moveTo>
                    <a:pt x="70545" y="526367"/>
                  </a:moveTo>
                  <a:cubicBezTo>
                    <a:pt x="76111" y="526367"/>
                    <a:pt x="80623" y="531226"/>
                    <a:pt x="80623" y="537220"/>
                  </a:cubicBezTo>
                  <a:cubicBezTo>
                    <a:pt x="80623" y="543214"/>
                    <a:pt x="76111" y="548073"/>
                    <a:pt x="70545" y="548073"/>
                  </a:cubicBezTo>
                  <a:cubicBezTo>
                    <a:pt x="64979" y="548073"/>
                    <a:pt x="60467" y="543214"/>
                    <a:pt x="60467" y="537220"/>
                  </a:cubicBezTo>
                  <a:cubicBezTo>
                    <a:pt x="60467" y="531226"/>
                    <a:pt x="64979" y="526367"/>
                    <a:pt x="70545" y="526367"/>
                  </a:cubicBezTo>
                  <a:close/>
                  <a:moveTo>
                    <a:pt x="39536" y="526367"/>
                  </a:moveTo>
                  <a:cubicBezTo>
                    <a:pt x="45102" y="526367"/>
                    <a:pt x="49614" y="531226"/>
                    <a:pt x="49614" y="537220"/>
                  </a:cubicBezTo>
                  <a:cubicBezTo>
                    <a:pt x="49614" y="543214"/>
                    <a:pt x="45102" y="548073"/>
                    <a:pt x="39536" y="548073"/>
                  </a:cubicBezTo>
                  <a:cubicBezTo>
                    <a:pt x="33970" y="548073"/>
                    <a:pt x="29458" y="543214"/>
                    <a:pt x="29458" y="537220"/>
                  </a:cubicBezTo>
                  <a:cubicBezTo>
                    <a:pt x="29458" y="531226"/>
                    <a:pt x="33970" y="526367"/>
                    <a:pt x="39536" y="526367"/>
                  </a:cubicBezTo>
                  <a:close/>
                  <a:moveTo>
                    <a:pt x="10078" y="526367"/>
                  </a:moveTo>
                  <a:cubicBezTo>
                    <a:pt x="15644" y="526367"/>
                    <a:pt x="20156" y="531226"/>
                    <a:pt x="20156" y="537220"/>
                  </a:cubicBezTo>
                  <a:cubicBezTo>
                    <a:pt x="20156" y="543214"/>
                    <a:pt x="15644" y="548073"/>
                    <a:pt x="10078" y="548073"/>
                  </a:cubicBezTo>
                  <a:cubicBezTo>
                    <a:pt x="4512" y="548073"/>
                    <a:pt x="0" y="543214"/>
                    <a:pt x="0" y="537220"/>
                  </a:cubicBezTo>
                  <a:cubicBezTo>
                    <a:pt x="0" y="531226"/>
                    <a:pt x="4512" y="526367"/>
                    <a:pt x="10078" y="526367"/>
                  </a:cubicBezTo>
                  <a:close/>
                  <a:moveTo>
                    <a:pt x="102328" y="491483"/>
                  </a:moveTo>
                  <a:cubicBezTo>
                    <a:pt x="107894" y="491483"/>
                    <a:pt x="112406" y="496863"/>
                    <a:pt x="112406" y="503499"/>
                  </a:cubicBezTo>
                  <a:cubicBezTo>
                    <a:pt x="112406" y="510135"/>
                    <a:pt x="107894" y="515515"/>
                    <a:pt x="102328" y="515515"/>
                  </a:cubicBezTo>
                  <a:cubicBezTo>
                    <a:pt x="96762" y="515515"/>
                    <a:pt x="92250" y="510135"/>
                    <a:pt x="92250" y="503499"/>
                  </a:cubicBezTo>
                  <a:cubicBezTo>
                    <a:pt x="92250" y="496863"/>
                    <a:pt x="96762" y="491483"/>
                    <a:pt x="102328" y="491483"/>
                  </a:cubicBezTo>
                  <a:close/>
                  <a:moveTo>
                    <a:pt x="70545" y="491483"/>
                  </a:moveTo>
                  <a:cubicBezTo>
                    <a:pt x="76111" y="491483"/>
                    <a:pt x="80623" y="496863"/>
                    <a:pt x="80623" y="503499"/>
                  </a:cubicBezTo>
                  <a:cubicBezTo>
                    <a:pt x="80623" y="510135"/>
                    <a:pt x="76111" y="515515"/>
                    <a:pt x="70545" y="515515"/>
                  </a:cubicBezTo>
                  <a:cubicBezTo>
                    <a:pt x="64979" y="515515"/>
                    <a:pt x="60467" y="510135"/>
                    <a:pt x="60467" y="503499"/>
                  </a:cubicBezTo>
                  <a:cubicBezTo>
                    <a:pt x="60467" y="496863"/>
                    <a:pt x="64979" y="491483"/>
                    <a:pt x="70545" y="491483"/>
                  </a:cubicBezTo>
                  <a:close/>
                  <a:moveTo>
                    <a:pt x="39536" y="491483"/>
                  </a:moveTo>
                  <a:cubicBezTo>
                    <a:pt x="45102" y="491483"/>
                    <a:pt x="49614" y="496863"/>
                    <a:pt x="49614" y="503499"/>
                  </a:cubicBezTo>
                  <a:cubicBezTo>
                    <a:pt x="49614" y="510135"/>
                    <a:pt x="45102" y="515515"/>
                    <a:pt x="39536" y="515515"/>
                  </a:cubicBezTo>
                  <a:cubicBezTo>
                    <a:pt x="33970" y="515515"/>
                    <a:pt x="29458" y="510135"/>
                    <a:pt x="29458" y="503499"/>
                  </a:cubicBezTo>
                  <a:cubicBezTo>
                    <a:pt x="29458" y="496863"/>
                    <a:pt x="33970" y="491483"/>
                    <a:pt x="39536" y="491483"/>
                  </a:cubicBezTo>
                  <a:close/>
                  <a:moveTo>
                    <a:pt x="10078" y="491483"/>
                  </a:moveTo>
                  <a:cubicBezTo>
                    <a:pt x="15644" y="491483"/>
                    <a:pt x="20156" y="496863"/>
                    <a:pt x="20156" y="503499"/>
                  </a:cubicBezTo>
                  <a:cubicBezTo>
                    <a:pt x="20156" y="510135"/>
                    <a:pt x="15644" y="515515"/>
                    <a:pt x="10078" y="515515"/>
                  </a:cubicBezTo>
                  <a:cubicBezTo>
                    <a:pt x="4512" y="515515"/>
                    <a:pt x="0" y="510135"/>
                    <a:pt x="0" y="503499"/>
                  </a:cubicBezTo>
                  <a:cubicBezTo>
                    <a:pt x="0" y="496863"/>
                    <a:pt x="4512" y="491483"/>
                    <a:pt x="10078" y="491483"/>
                  </a:cubicBezTo>
                  <a:close/>
                  <a:moveTo>
                    <a:pt x="102328" y="458149"/>
                  </a:moveTo>
                  <a:cubicBezTo>
                    <a:pt x="107894" y="458149"/>
                    <a:pt x="112406" y="463182"/>
                    <a:pt x="112406" y="469390"/>
                  </a:cubicBezTo>
                  <a:cubicBezTo>
                    <a:pt x="112406" y="475598"/>
                    <a:pt x="107894" y="480631"/>
                    <a:pt x="102328" y="480631"/>
                  </a:cubicBezTo>
                  <a:cubicBezTo>
                    <a:pt x="96762" y="480631"/>
                    <a:pt x="92250" y="475598"/>
                    <a:pt x="92250" y="469390"/>
                  </a:cubicBezTo>
                  <a:cubicBezTo>
                    <a:pt x="92250" y="463182"/>
                    <a:pt x="96762" y="458149"/>
                    <a:pt x="102328" y="458149"/>
                  </a:cubicBezTo>
                  <a:close/>
                  <a:moveTo>
                    <a:pt x="70545" y="458149"/>
                  </a:moveTo>
                  <a:cubicBezTo>
                    <a:pt x="76111" y="458149"/>
                    <a:pt x="80623" y="463182"/>
                    <a:pt x="80623" y="469390"/>
                  </a:cubicBezTo>
                  <a:cubicBezTo>
                    <a:pt x="80623" y="475598"/>
                    <a:pt x="76111" y="480631"/>
                    <a:pt x="70545" y="480631"/>
                  </a:cubicBezTo>
                  <a:cubicBezTo>
                    <a:pt x="64979" y="480631"/>
                    <a:pt x="60467" y="475598"/>
                    <a:pt x="60467" y="469390"/>
                  </a:cubicBezTo>
                  <a:cubicBezTo>
                    <a:pt x="60467" y="463182"/>
                    <a:pt x="64979" y="458149"/>
                    <a:pt x="70545" y="458149"/>
                  </a:cubicBezTo>
                  <a:close/>
                  <a:moveTo>
                    <a:pt x="39536" y="458149"/>
                  </a:moveTo>
                  <a:cubicBezTo>
                    <a:pt x="45102" y="458149"/>
                    <a:pt x="49614" y="463182"/>
                    <a:pt x="49614" y="469390"/>
                  </a:cubicBezTo>
                  <a:cubicBezTo>
                    <a:pt x="49614" y="475598"/>
                    <a:pt x="45102" y="480631"/>
                    <a:pt x="39536" y="480631"/>
                  </a:cubicBezTo>
                  <a:cubicBezTo>
                    <a:pt x="33970" y="480631"/>
                    <a:pt x="29458" y="475598"/>
                    <a:pt x="29458" y="469390"/>
                  </a:cubicBezTo>
                  <a:cubicBezTo>
                    <a:pt x="29458" y="463182"/>
                    <a:pt x="33970" y="458149"/>
                    <a:pt x="39536" y="458149"/>
                  </a:cubicBezTo>
                  <a:close/>
                  <a:moveTo>
                    <a:pt x="10078" y="458149"/>
                  </a:moveTo>
                  <a:cubicBezTo>
                    <a:pt x="15644" y="458149"/>
                    <a:pt x="20156" y="463182"/>
                    <a:pt x="20156" y="469390"/>
                  </a:cubicBezTo>
                  <a:cubicBezTo>
                    <a:pt x="20156" y="475598"/>
                    <a:pt x="15644" y="480631"/>
                    <a:pt x="10078" y="480631"/>
                  </a:cubicBezTo>
                  <a:cubicBezTo>
                    <a:pt x="4512" y="480631"/>
                    <a:pt x="0" y="475598"/>
                    <a:pt x="0" y="469390"/>
                  </a:cubicBezTo>
                  <a:cubicBezTo>
                    <a:pt x="0" y="463182"/>
                    <a:pt x="4512" y="458149"/>
                    <a:pt x="10078" y="458149"/>
                  </a:cubicBezTo>
                  <a:close/>
                  <a:moveTo>
                    <a:pt x="102328" y="425590"/>
                  </a:moveTo>
                  <a:cubicBezTo>
                    <a:pt x="107894" y="425590"/>
                    <a:pt x="112406" y="430449"/>
                    <a:pt x="112406" y="436443"/>
                  </a:cubicBezTo>
                  <a:cubicBezTo>
                    <a:pt x="112406" y="442437"/>
                    <a:pt x="107894" y="447296"/>
                    <a:pt x="102328" y="447296"/>
                  </a:cubicBezTo>
                  <a:cubicBezTo>
                    <a:pt x="96762" y="447296"/>
                    <a:pt x="92250" y="442437"/>
                    <a:pt x="92250" y="436443"/>
                  </a:cubicBezTo>
                  <a:cubicBezTo>
                    <a:pt x="92250" y="430449"/>
                    <a:pt x="96762" y="425590"/>
                    <a:pt x="102328" y="425590"/>
                  </a:cubicBezTo>
                  <a:close/>
                  <a:moveTo>
                    <a:pt x="70545" y="425590"/>
                  </a:moveTo>
                  <a:cubicBezTo>
                    <a:pt x="76111" y="425590"/>
                    <a:pt x="80623" y="430449"/>
                    <a:pt x="80623" y="436443"/>
                  </a:cubicBezTo>
                  <a:cubicBezTo>
                    <a:pt x="80623" y="442437"/>
                    <a:pt x="76111" y="447296"/>
                    <a:pt x="70545" y="447296"/>
                  </a:cubicBezTo>
                  <a:cubicBezTo>
                    <a:pt x="64979" y="447296"/>
                    <a:pt x="60467" y="442437"/>
                    <a:pt x="60467" y="436443"/>
                  </a:cubicBezTo>
                  <a:cubicBezTo>
                    <a:pt x="60467" y="430449"/>
                    <a:pt x="64979" y="425590"/>
                    <a:pt x="70545" y="425590"/>
                  </a:cubicBezTo>
                  <a:close/>
                  <a:moveTo>
                    <a:pt x="39536" y="425590"/>
                  </a:moveTo>
                  <a:cubicBezTo>
                    <a:pt x="45102" y="425590"/>
                    <a:pt x="49614" y="430449"/>
                    <a:pt x="49614" y="436443"/>
                  </a:cubicBezTo>
                  <a:cubicBezTo>
                    <a:pt x="49614" y="442437"/>
                    <a:pt x="45102" y="447296"/>
                    <a:pt x="39536" y="447296"/>
                  </a:cubicBezTo>
                  <a:cubicBezTo>
                    <a:pt x="33970" y="447296"/>
                    <a:pt x="29458" y="442437"/>
                    <a:pt x="29458" y="436443"/>
                  </a:cubicBezTo>
                  <a:cubicBezTo>
                    <a:pt x="29458" y="430449"/>
                    <a:pt x="33970" y="425590"/>
                    <a:pt x="39536" y="425590"/>
                  </a:cubicBezTo>
                  <a:close/>
                  <a:moveTo>
                    <a:pt x="10078" y="425590"/>
                  </a:moveTo>
                  <a:cubicBezTo>
                    <a:pt x="15644" y="425590"/>
                    <a:pt x="20156" y="430449"/>
                    <a:pt x="20156" y="436443"/>
                  </a:cubicBezTo>
                  <a:cubicBezTo>
                    <a:pt x="20156" y="442437"/>
                    <a:pt x="15644" y="447296"/>
                    <a:pt x="10078" y="447296"/>
                  </a:cubicBezTo>
                  <a:cubicBezTo>
                    <a:pt x="4512" y="447296"/>
                    <a:pt x="0" y="442437"/>
                    <a:pt x="0" y="436443"/>
                  </a:cubicBezTo>
                  <a:cubicBezTo>
                    <a:pt x="0" y="430449"/>
                    <a:pt x="4512" y="425590"/>
                    <a:pt x="10078" y="425590"/>
                  </a:cubicBezTo>
                  <a:close/>
                  <a:moveTo>
                    <a:pt x="102328" y="392256"/>
                  </a:moveTo>
                  <a:cubicBezTo>
                    <a:pt x="107894" y="392256"/>
                    <a:pt x="112406" y="397115"/>
                    <a:pt x="112406" y="403109"/>
                  </a:cubicBezTo>
                  <a:cubicBezTo>
                    <a:pt x="112406" y="409103"/>
                    <a:pt x="107894" y="413962"/>
                    <a:pt x="102328" y="413962"/>
                  </a:cubicBezTo>
                  <a:cubicBezTo>
                    <a:pt x="96762" y="413962"/>
                    <a:pt x="92250" y="409103"/>
                    <a:pt x="92250" y="403109"/>
                  </a:cubicBezTo>
                  <a:cubicBezTo>
                    <a:pt x="92250" y="397115"/>
                    <a:pt x="96762" y="392256"/>
                    <a:pt x="102328" y="392256"/>
                  </a:cubicBezTo>
                  <a:close/>
                  <a:moveTo>
                    <a:pt x="70545" y="392256"/>
                  </a:moveTo>
                  <a:cubicBezTo>
                    <a:pt x="76111" y="392256"/>
                    <a:pt x="80623" y="397115"/>
                    <a:pt x="80623" y="403109"/>
                  </a:cubicBezTo>
                  <a:cubicBezTo>
                    <a:pt x="80623" y="409103"/>
                    <a:pt x="76111" y="413962"/>
                    <a:pt x="70545" y="413962"/>
                  </a:cubicBezTo>
                  <a:cubicBezTo>
                    <a:pt x="64979" y="413962"/>
                    <a:pt x="60467" y="409103"/>
                    <a:pt x="60467" y="403109"/>
                  </a:cubicBezTo>
                  <a:cubicBezTo>
                    <a:pt x="60467" y="397115"/>
                    <a:pt x="64979" y="392256"/>
                    <a:pt x="70545" y="392256"/>
                  </a:cubicBezTo>
                  <a:close/>
                  <a:moveTo>
                    <a:pt x="39536" y="392256"/>
                  </a:moveTo>
                  <a:cubicBezTo>
                    <a:pt x="45102" y="392256"/>
                    <a:pt x="49614" y="397115"/>
                    <a:pt x="49614" y="403109"/>
                  </a:cubicBezTo>
                  <a:cubicBezTo>
                    <a:pt x="49614" y="409103"/>
                    <a:pt x="45102" y="413962"/>
                    <a:pt x="39536" y="413962"/>
                  </a:cubicBezTo>
                  <a:cubicBezTo>
                    <a:pt x="33970" y="413962"/>
                    <a:pt x="29458" y="409103"/>
                    <a:pt x="29458" y="403109"/>
                  </a:cubicBezTo>
                  <a:cubicBezTo>
                    <a:pt x="29458" y="397115"/>
                    <a:pt x="33970" y="392256"/>
                    <a:pt x="39536" y="392256"/>
                  </a:cubicBezTo>
                  <a:close/>
                  <a:moveTo>
                    <a:pt x="10078" y="392256"/>
                  </a:moveTo>
                  <a:cubicBezTo>
                    <a:pt x="15644" y="392256"/>
                    <a:pt x="20156" y="397115"/>
                    <a:pt x="20156" y="403109"/>
                  </a:cubicBezTo>
                  <a:cubicBezTo>
                    <a:pt x="20156" y="409103"/>
                    <a:pt x="15644" y="413962"/>
                    <a:pt x="10078" y="413962"/>
                  </a:cubicBezTo>
                  <a:cubicBezTo>
                    <a:pt x="4512" y="413962"/>
                    <a:pt x="0" y="409103"/>
                    <a:pt x="0" y="403109"/>
                  </a:cubicBezTo>
                  <a:cubicBezTo>
                    <a:pt x="0" y="397115"/>
                    <a:pt x="4512" y="392256"/>
                    <a:pt x="10078" y="392256"/>
                  </a:cubicBezTo>
                  <a:close/>
                  <a:moveTo>
                    <a:pt x="102328" y="358922"/>
                  </a:moveTo>
                  <a:cubicBezTo>
                    <a:pt x="107894" y="358922"/>
                    <a:pt x="112406" y="363955"/>
                    <a:pt x="112406" y="370163"/>
                  </a:cubicBezTo>
                  <a:cubicBezTo>
                    <a:pt x="112406" y="376371"/>
                    <a:pt x="107894" y="381404"/>
                    <a:pt x="102328" y="381404"/>
                  </a:cubicBezTo>
                  <a:cubicBezTo>
                    <a:pt x="96762" y="381404"/>
                    <a:pt x="92250" y="376371"/>
                    <a:pt x="92250" y="370163"/>
                  </a:cubicBezTo>
                  <a:cubicBezTo>
                    <a:pt x="92250" y="363955"/>
                    <a:pt x="96762" y="358922"/>
                    <a:pt x="102328" y="358922"/>
                  </a:cubicBezTo>
                  <a:close/>
                  <a:moveTo>
                    <a:pt x="70545" y="358922"/>
                  </a:moveTo>
                  <a:cubicBezTo>
                    <a:pt x="76111" y="358922"/>
                    <a:pt x="80623" y="363955"/>
                    <a:pt x="80623" y="370163"/>
                  </a:cubicBezTo>
                  <a:cubicBezTo>
                    <a:pt x="80623" y="376371"/>
                    <a:pt x="76111" y="381404"/>
                    <a:pt x="70545" y="381404"/>
                  </a:cubicBezTo>
                  <a:cubicBezTo>
                    <a:pt x="64979" y="381404"/>
                    <a:pt x="60467" y="376371"/>
                    <a:pt x="60467" y="370163"/>
                  </a:cubicBezTo>
                  <a:cubicBezTo>
                    <a:pt x="60467" y="363955"/>
                    <a:pt x="64979" y="358922"/>
                    <a:pt x="70545" y="358922"/>
                  </a:cubicBezTo>
                  <a:close/>
                  <a:moveTo>
                    <a:pt x="39536" y="358922"/>
                  </a:moveTo>
                  <a:cubicBezTo>
                    <a:pt x="45102" y="358922"/>
                    <a:pt x="49614" y="363955"/>
                    <a:pt x="49614" y="370163"/>
                  </a:cubicBezTo>
                  <a:cubicBezTo>
                    <a:pt x="49614" y="376371"/>
                    <a:pt x="45102" y="381404"/>
                    <a:pt x="39536" y="381404"/>
                  </a:cubicBezTo>
                  <a:cubicBezTo>
                    <a:pt x="33970" y="381404"/>
                    <a:pt x="29458" y="376371"/>
                    <a:pt x="29458" y="370163"/>
                  </a:cubicBezTo>
                  <a:cubicBezTo>
                    <a:pt x="29458" y="363955"/>
                    <a:pt x="33970" y="358922"/>
                    <a:pt x="39536" y="358922"/>
                  </a:cubicBezTo>
                  <a:close/>
                  <a:moveTo>
                    <a:pt x="10078" y="358922"/>
                  </a:moveTo>
                  <a:cubicBezTo>
                    <a:pt x="15644" y="358922"/>
                    <a:pt x="20156" y="363955"/>
                    <a:pt x="20156" y="370163"/>
                  </a:cubicBezTo>
                  <a:cubicBezTo>
                    <a:pt x="20156" y="376371"/>
                    <a:pt x="15644" y="381404"/>
                    <a:pt x="10078" y="381404"/>
                  </a:cubicBezTo>
                  <a:cubicBezTo>
                    <a:pt x="4512" y="381404"/>
                    <a:pt x="0" y="376371"/>
                    <a:pt x="0" y="370163"/>
                  </a:cubicBezTo>
                  <a:cubicBezTo>
                    <a:pt x="0" y="363955"/>
                    <a:pt x="4512" y="358922"/>
                    <a:pt x="10078" y="358922"/>
                  </a:cubicBezTo>
                  <a:close/>
                  <a:moveTo>
                    <a:pt x="102328" y="324813"/>
                  </a:moveTo>
                  <a:cubicBezTo>
                    <a:pt x="107894" y="324813"/>
                    <a:pt x="112406" y="329672"/>
                    <a:pt x="112406" y="335666"/>
                  </a:cubicBezTo>
                  <a:cubicBezTo>
                    <a:pt x="112406" y="341660"/>
                    <a:pt x="107894" y="346519"/>
                    <a:pt x="102328" y="346519"/>
                  </a:cubicBezTo>
                  <a:cubicBezTo>
                    <a:pt x="96762" y="346519"/>
                    <a:pt x="92250" y="341660"/>
                    <a:pt x="92250" y="335666"/>
                  </a:cubicBezTo>
                  <a:cubicBezTo>
                    <a:pt x="92250" y="329672"/>
                    <a:pt x="96762" y="324813"/>
                    <a:pt x="102328" y="324813"/>
                  </a:cubicBezTo>
                  <a:close/>
                  <a:moveTo>
                    <a:pt x="70545" y="324813"/>
                  </a:moveTo>
                  <a:cubicBezTo>
                    <a:pt x="76111" y="324813"/>
                    <a:pt x="80623" y="329672"/>
                    <a:pt x="80623" y="335666"/>
                  </a:cubicBezTo>
                  <a:cubicBezTo>
                    <a:pt x="80623" y="341660"/>
                    <a:pt x="76111" y="346519"/>
                    <a:pt x="70545" y="346519"/>
                  </a:cubicBezTo>
                  <a:cubicBezTo>
                    <a:pt x="64979" y="346519"/>
                    <a:pt x="60467" y="341660"/>
                    <a:pt x="60467" y="335666"/>
                  </a:cubicBezTo>
                  <a:cubicBezTo>
                    <a:pt x="60467" y="329672"/>
                    <a:pt x="64979" y="324813"/>
                    <a:pt x="70545" y="324813"/>
                  </a:cubicBezTo>
                  <a:close/>
                  <a:moveTo>
                    <a:pt x="39536" y="324813"/>
                  </a:moveTo>
                  <a:cubicBezTo>
                    <a:pt x="45102" y="324813"/>
                    <a:pt x="49614" y="329672"/>
                    <a:pt x="49614" y="335666"/>
                  </a:cubicBezTo>
                  <a:cubicBezTo>
                    <a:pt x="49614" y="341660"/>
                    <a:pt x="45102" y="346519"/>
                    <a:pt x="39536" y="346519"/>
                  </a:cubicBezTo>
                  <a:cubicBezTo>
                    <a:pt x="33970" y="346519"/>
                    <a:pt x="29458" y="341660"/>
                    <a:pt x="29458" y="335666"/>
                  </a:cubicBezTo>
                  <a:cubicBezTo>
                    <a:pt x="29458" y="329672"/>
                    <a:pt x="33970" y="324813"/>
                    <a:pt x="39536" y="324813"/>
                  </a:cubicBezTo>
                  <a:close/>
                  <a:moveTo>
                    <a:pt x="10078" y="324813"/>
                  </a:moveTo>
                  <a:cubicBezTo>
                    <a:pt x="15644" y="324813"/>
                    <a:pt x="20156" y="329672"/>
                    <a:pt x="20156" y="335666"/>
                  </a:cubicBezTo>
                  <a:cubicBezTo>
                    <a:pt x="20156" y="341660"/>
                    <a:pt x="15644" y="346519"/>
                    <a:pt x="10078" y="346519"/>
                  </a:cubicBezTo>
                  <a:cubicBezTo>
                    <a:pt x="4512" y="346519"/>
                    <a:pt x="0" y="341660"/>
                    <a:pt x="0" y="335666"/>
                  </a:cubicBezTo>
                  <a:cubicBezTo>
                    <a:pt x="0" y="329672"/>
                    <a:pt x="4512" y="324813"/>
                    <a:pt x="10078" y="324813"/>
                  </a:cubicBezTo>
                  <a:close/>
                  <a:moveTo>
                    <a:pt x="102328" y="291479"/>
                  </a:moveTo>
                  <a:cubicBezTo>
                    <a:pt x="107894" y="291479"/>
                    <a:pt x="112406" y="296338"/>
                    <a:pt x="112406" y="302332"/>
                  </a:cubicBezTo>
                  <a:cubicBezTo>
                    <a:pt x="112406" y="308326"/>
                    <a:pt x="107894" y="313185"/>
                    <a:pt x="102328" y="313185"/>
                  </a:cubicBezTo>
                  <a:cubicBezTo>
                    <a:pt x="96762" y="313185"/>
                    <a:pt x="92250" y="308326"/>
                    <a:pt x="92250" y="302332"/>
                  </a:cubicBezTo>
                  <a:cubicBezTo>
                    <a:pt x="92250" y="296338"/>
                    <a:pt x="96762" y="291479"/>
                    <a:pt x="102328" y="291479"/>
                  </a:cubicBezTo>
                  <a:close/>
                  <a:moveTo>
                    <a:pt x="70545" y="291479"/>
                  </a:moveTo>
                  <a:cubicBezTo>
                    <a:pt x="76111" y="291479"/>
                    <a:pt x="80623" y="296338"/>
                    <a:pt x="80623" y="302332"/>
                  </a:cubicBezTo>
                  <a:cubicBezTo>
                    <a:pt x="80623" y="308326"/>
                    <a:pt x="76111" y="313185"/>
                    <a:pt x="70545" y="313185"/>
                  </a:cubicBezTo>
                  <a:cubicBezTo>
                    <a:pt x="64979" y="313185"/>
                    <a:pt x="60467" y="308326"/>
                    <a:pt x="60467" y="302332"/>
                  </a:cubicBezTo>
                  <a:cubicBezTo>
                    <a:pt x="60467" y="296338"/>
                    <a:pt x="64979" y="291479"/>
                    <a:pt x="70545" y="291479"/>
                  </a:cubicBezTo>
                  <a:close/>
                  <a:moveTo>
                    <a:pt x="39536" y="291479"/>
                  </a:moveTo>
                  <a:cubicBezTo>
                    <a:pt x="45102" y="291479"/>
                    <a:pt x="49614" y="296338"/>
                    <a:pt x="49614" y="302332"/>
                  </a:cubicBezTo>
                  <a:cubicBezTo>
                    <a:pt x="49614" y="308326"/>
                    <a:pt x="45102" y="313185"/>
                    <a:pt x="39536" y="313185"/>
                  </a:cubicBezTo>
                  <a:cubicBezTo>
                    <a:pt x="33970" y="313185"/>
                    <a:pt x="29458" y="308326"/>
                    <a:pt x="29458" y="302332"/>
                  </a:cubicBezTo>
                  <a:cubicBezTo>
                    <a:pt x="29458" y="296338"/>
                    <a:pt x="33970" y="291479"/>
                    <a:pt x="39536" y="291479"/>
                  </a:cubicBezTo>
                  <a:close/>
                  <a:moveTo>
                    <a:pt x="10078" y="291479"/>
                  </a:moveTo>
                  <a:cubicBezTo>
                    <a:pt x="15644" y="291479"/>
                    <a:pt x="20156" y="296338"/>
                    <a:pt x="20156" y="302332"/>
                  </a:cubicBezTo>
                  <a:cubicBezTo>
                    <a:pt x="20156" y="308326"/>
                    <a:pt x="15644" y="313185"/>
                    <a:pt x="10078" y="313185"/>
                  </a:cubicBezTo>
                  <a:cubicBezTo>
                    <a:pt x="4512" y="313185"/>
                    <a:pt x="0" y="308326"/>
                    <a:pt x="0" y="302332"/>
                  </a:cubicBezTo>
                  <a:cubicBezTo>
                    <a:pt x="0" y="296338"/>
                    <a:pt x="4512" y="291479"/>
                    <a:pt x="10078" y="291479"/>
                  </a:cubicBezTo>
                  <a:close/>
                  <a:moveTo>
                    <a:pt x="102328" y="258145"/>
                  </a:moveTo>
                  <a:cubicBezTo>
                    <a:pt x="107894" y="258145"/>
                    <a:pt x="112406" y="263178"/>
                    <a:pt x="112406" y="269386"/>
                  </a:cubicBezTo>
                  <a:cubicBezTo>
                    <a:pt x="112406" y="275594"/>
                    <a:pt x="107894" y="280627"/>
                    <a:pt x="102328" y="280627"/>
                  </a:cubicBezTo>
                  <a:cubicBezTo>
                    <a:pt x="96762" y="280627"/>
                    <a:pt x="92250" y="275594"/>
                    <a:pt x="92250" y="269386"/>
                  </a:cubicBezTo>
                  <a:cubicBezTo>
                    <a:pt x="92250" y="263178"/>
                    <a:pt x="96762" y="258145"/>
                    <a:pt x="102328" y="258145"/>
                  </a:cubicBezTo>
                  <a:close/>
                  <a:moveTo>
                    <a:pt x="70545" y="258145"/>
                  </a:moveTo>
                  <a:cubicBezTo>
                    <a:pt x="76111" y="258145"/>
                    <a:pt x="80623" y="263178"/>
                    <a:pt x="80623" y="269386"/>
                  </a:cubicBezTo>
                  <a:cubicBezTo>
                    <a:pt x="80623" y="275594"/>
                    <a:pt x="76111" y="280627"/>
                    <a:pt x="70545" y="280627"/>
                  </a:cubicBezTo>
                  <a:cubicBezTo>
                    <a:pt x="64979" y="280627"/>
                    <a:pt x="60467" y="275594"/>
                    <a:pt x="60467" y="269386"/>
                  </a:cubicBezTo>
                  <a:cubicBezTo>
                    <a:pt x="60467" y="263178"/>
                    <a:pt x="64979" y="258145"/>
                    <a:pt x="70545" y="258145"/>
                  </a:cubicBezTo>
                  <a:close/>
                  <a:moveTo>
                    <a:pt x="39536" y="258145"/>
                  </a:moveTo>
                  <a:cubicBezTo>
                    <a:pt x="45102" y="258145"/>
                    <a:pt x="49614" y="263178"/>
                    <a:pt x="49614" y="269386"/>
                  </a:cubicBezTo>
                  <a:cubicBezTo>
                    <a:pt x="49614" y="275594"/>
                    <a:pt x="45102" y="280627"/>
                    <a:pt x="39536" y="280627"/>
                  </a:cubicBezTo>
                  <a:cubicBezTo>
                    <a:pt x="33970" y="280627"/>
                    <a:pt x="29458" y="275594"/>
                    <a:pt x="29458" y="269386"/>
                  </a:cubicBezTo>
                  <a:cubicBezTo>
                    <a:pt x="29458" y="263178"/>
                    <a:pt x="33970" y="258145"/>
                    <a:pt x="39536" y="258145"/>
                  </a:cubicBezTo>
                  <a:close/>
                  <a:moveTo>
                    <a:pt x="10078" y="258145"/>
                  </a:moveTo>
                  <a:cubicBezTo>
                    <a:pt x="15644" y="258145"/>
                    <a:pt x="20156" y="263178"/>
                    <a:pt x="20156" y="269386"/>
                  </a:cubicBezTo>
                  <a:cubicBezTo>
                    <a:pt x="20156" y="275594"/>
                    <a:pt x="15644" y="280627"/>
                    <a:pt x="10078" y="280627"/>
                  </a:cubicBezTo>
                  <a:cubicBezTo>
                    <a:pt x="4512" y="280627"/>
                    <a:pt x="0" y="275594"/>
                    <a:pt x="0" y="269386"/>
                  </a:cubicBezTo>
                  <a:cubicBezTo>
                    <a:pt x="0" y="263178"/>
                    <a:pt x="4512" y="258145"/>
                    <a:pt x="10078" y="258145"/>
                  </a:cubicBezTo>
                  <a:close/>
                  <a:moveTo>
                    <a:pt x="102328" y="225586"/>
                  </a:moveTo>
                  <a:cubicBezTo>
                    <a:pt x="107894" y="225586"/>
                    <a:pt x="112406" y="230445"/>
                    <a:pt x="112406" y="236439"/>
                  </a:cubicBezTo>
                  <a:cubicBezTo>
                    <a:pt x="112406" y="242433"/>
                    <a:pt x="107894" y="247292"/>
                    <a:pt x="102328" y="247292"/>
                  </a:cubicBezTo>
                  <a:cubicBezTo>
                    <a:pt x="96762" y="247292"/>
                    <a:pt x="92250" y="242433"/>
                    <a:pt x="92250" y="236439"/>
                  </a:cubicBezTo>
                  <a:cubicBezTo>
                    <a:pt x="92250" y="230445"/>
                    <a:pt x="96762" y="225586"/>
                    <a:pt x="102328" y="225586"/>
                  </a:cubicBezTo>
                  <a:close/>
                  <a:moveTo>
                    <a:pt x="70545" y="225586"/>
                  </a:moveTo>
                  <a:cubicBezTo>
                    <a:pt x="76111" y="225586"/>
                    <a:pt x="80623" y="230445"/>
                    <a:pt x="80623" y="236439"/>
                  </a:cubicBezTo>
                  <a:cubicBezTo>
                    <a:pt x="80623" y="242433"/>
                    <a:pt x="76111" y="247292"/>
                    <a:pt x="70545" y="247292"/>
                  </a:cubicBezTo>
                  <a:cubicBezTo>
                    <a:pt x="64979" y="247292"/>
                    <a:pt x="60467" y="242433"/>
                    <a:pt x="60467" y="236439"/>
                  </a:cubicBezTo>
                  <a:cubicBezTo>
                    <a:pt x="60467" y="230445"/>
                    <a:pt x="64979" y="225586"/>
                    <a:pt x="70545" y="225586"/>
                  </a:cubicBezTo>
                  <a:close/>
                  <a:moveTo>
                    <a:pt x="39536" y="225586"/>
                  </a:moveTo>
                  <a:cubicBezTo>
                    <a:pt x="45102" y="225586"/>
                    <a:pt x="49614" y="230445"/>
                    <a:pt x="49614" y="236439"/>
                  </a:cubicBezTo>
                  <a:cubicBezTo>
                    <a:pt x="49614" y="242433"/>
                    <a:pt x="45102" y="247292"/>
                    <a:pt x="39536" y="247292"/>
                  </a:cubicBezTo>
                  <a:cubicBezTo>
                    <a:pt x="33970" y="247292"/>
                    <a:pt x="29458" y="242433"/>
                    <a:pt x="29458" y="236439"/>
                  </a:cubicBezTo>
                  <a:cubicBezTo>
                    <a:pt x="29458" y="230445"/>
                    <a:pt x="33970" y="225586"/>
                    <a:pt x="39536" y="225586"/>
                  </a:cubicBezTo>
                  <a:close/>
                  <a:moveTo>
                    <a:pt x="10078" y="225586"/>
                  </a:moveTo>
                  <a:cubicBezTo>
                    <a:pt x="15644" y="225586"/>
                    <a:pt x="20156" y="230445"/>
                    <a:pt x="20156" y="236439"/>
                  </a:cubicBezTo>
                  <a:cubicBezTo>
                    <a:pt x="20156" y="242433"/>
                    <a:pt x="15644" y="247292"/>
                    <a:pt x="10078" y="247292"/>
                  </a:cubicBezTo>
                  <a:cubicBezTo>
                    <a:pt x="4512" y="247292"/>
                    <a:pt x="0" y="242433"/>
                    <a:pt x="0" y="236439"/>
                  </a:cubicBezTo>
                  <a:cubicBezTo>
                    <a:pt x="0" y="230445"/>
                    <a:pt x="4512" y="225586"/>
                    <a:pt x="10078" y="225586"/>
                  </a:cubicBezTo>
                  <a:close/>
                  <a:moveTo>
                    <a:pt x="102328" y="190702"/>
                  </a:moveTo>
                  <a:cubicBezTo>
                    <a:pt x="107894" y="190702"/>
                    <a:pt x="112406" y="196082"/>
                    <a:pt x="112406" y="202718"/>
                  </a:cubicBezTo>
                  <a:cubicBezTo>
                    <a:pt x="112406" y="209354"/>
                    <a:pt x="107894" y="214734"/>
                    <a:pt x="102328" y="214734"/>
                  </a:cubicBezTo>
                  <a:cubicBezTo>
                    <a:pt x="96762" y="214734"/>
                    <a:pt x="92250" y="209354"/>
                    <a:pt x="92250" y="202718"/>
                  </a:cubicBezTo>
                  <a:cubicBezTo>
                    <a:pt x="92250" y="196082"/>
                    <a:pt x="96762" y="190702"/>
                    <a:pt x="102328" y="190702"/>
                  </a:cubicBezTo>
                  <a:close/>
                  <a:moveTo>
                    <a:pt x="70545" y="190702"/>
                  </a:moveTo>
                  <a:cubicBezTo>
                    <a:pt x="76111" y="190702"/>
                    <a:pt x="80623" y="196082"/>
                    <a:pt x="80623" y="202718"/>
                  </a:cubicBezTo>
                  <a:cubicBezTo>
                    <a:pt x="80623" y="209354"/>
                    <a:pt x="76111" y="214734"/>
                    <a:pt x="70545" y="214734"/>
                  </a:cubicBezTo>
                  <a:cubicBezTo>
                    <a:pt x="64979" y="214734"/>
                    <a:pt x="60467" y="209354"/>
                    <a:pt x="60467" y="202718"/>
                  </a:cubicBezTo>
                  <a:cubicBezTo>
                    <a:pt x="60467" y="196082"/>
                    <a:pt x="64979" y="190702"/>
                    <a:pt x="70545" y="190702"/>
                  </a:cubicBezTo>
                  <a:close/>
                  <a:moveTo>
                    <a:pt x="39536" y="190702"/>
                  </a:moveTo>
                  <a:cubicBezTo>
                    <a:pt x="45102" y="190702"/>
                    <a:pt x="49614" y="196082"/>
                    <a:pt x="49614" y="202718"/>
                  </a:cubicBezTo>
                  <a:cubicBezTo>
                    <a:pt x="49614" y="209354"/>
                    <a:pt x="45102" y="214734"/>
                    <a:pt x="39536" y="214734"/>
                  </a:cubicBezTo>
                  <a:cubicBezTo>
                    <a:pt x="33970" y="214734"/>
                    <a:pt x="29458" y="209354"/>
                    <a:pt x="29458" y="202718"/>
                  </a:cubicBezTo>
                  <a:cubicBezTo>
                    <a:pt x="29458" y="196082"/>
                    <a:pt x="33970" y="190702"/>
                    <a:pt x="39536" y="190702"/>
                  </a:cubicBezTo>
                  <a:close/>
                  <a:moveTo>
                    <a:pt x="10078" y="190702"/>
                  </a:moveTo>
                  <a:cubicBezTo>
                    <a:pt x="15644" y="190702"/>
                    <a:pt x="20156" y="196082"/>
                    <a:pt x="20156" y="202718"/>
                  </a:cubicBezTo>
                  <a:cubicBezTo>
                    <a:pt x="20156" y="209354"/>
                    <a:pt x="15644" y="214734"/>
                    <a:pt x="10078" y="214734"/>
                  </a:cubicBezTo>
                  <a:cubicBezTo>
                    <a:pt x="4512" y="214734"/>
                    <a:pt x="0" y="209354"/>
                    <a:pt x="0" y="202718"/>
                  </a:cubicBezTo>
                  <a:cubicBezTo>
                    <a:pt x="0" y="196082"/>
                    <a:pt x="4512" y="190702"/>
                    <a:pt x="10078" y="190702"/>
                  </a:cubicBezTo>
                  <a:close/>
                  <a:moveTo>
                    <a:pt x="102328" y="157368"/>
                  </a:moveTo>
                  <a:cubicBezTo>
                    <a:pt x="107894" y="157368"/>
                    <a:pt x="112406" y="162401"/>
                    <a:pt x="112406" y="168609"/>
                  </a:cubicBezTo>
                  <a:cubicBezTo>
                    <a:pt x="112406" y="174817"/>
                    <a:pt x="107894" y="179850"/>
                    <a:pt x="102328" y="179850"/>
                  </a:cubicBezTo>
                  <a:cubicBezTo>
                    <a:pt x="96762" y="179850"/>
                    <a:pt x="92250" y="174817"/>
                    <a:pt x="92250" y="168609"/>
                  </a:cubicBezTo>
                  <a:cubicBezTo>
                    <a:pt x="92250" y="162401"/>
                    <a:pt x="96762" y="157368"/>
                    <a:pt x="102328" y="157368"/>
                  </a:cubicBezTo>
                  <a:close/>
                  <a:moveTo>
                    <a:pt x="70545" y="157368"/>
                  </a:moveTo>
                  <a:cubicBezTo>
                    <a:pt x="76111" y="157368"/>
                    <a:pt x="80623" y="162401"/>
                    <a:pt x="80623" y="168609"/>
                  </a:cubicBezTo>
                  <a:cubicBezTo>
                    <a:pt x="80623" y="174817"/>
                    <a:pt x="76111" y="179850"/>
                    <a:pt x="70545" y="179850"/>
                  </a:cubicBezTo>
                  <a:cubicBezTo>
                    <a:pt x="64979" y="179850"/>
                    <a:pt x="60467" y="174817"/>
                    <a:pt x="60467" y="168609"/>
                  </a:cubicBezTo>
                  <a:cubicBezTo>
                    <a:pt x="60467" y="162401"/>
                    <a:pt x="64979" y="157368"/>
                    <a:pt x="70545" y="157368"/>
                  </a:cubicBezTo>
                  <a:close/>
                  <a:moveTo>
                    <a:pt x="39536" y="157368"/>
                  </a:moveTo>
                  <a:cubicBezTo>
                    <a:pt x="45102" y="157368"/>
                    <a:pt x="49614" y="162401"/>
                    <a:pt x="49614" y="168609"/>
                  </a:cubicBezTo>
                  <a:cubicBezTo>
                    <a:pt x="49614" y="174817"/>
                    <a:pt x="45102" y="179850"/>
                    <a:pt x="39536" y="179850"/>
                  </a:cubicBezTo>
                  <a:cubicBezTo>
                    <a:pt x="33970" y="179850"/>
                    <a:pt x="29458" y="174817"/>
                    <a:pt x="29458" y="168609"/>
                  </a:cubicBezTo>
                  <a:cubicBezTo>
                    <a:pt x="29458" y="162401"/>
                    <a:pt x="33970" y="157368"/>
                    <a:pt x="39536" y="157368"/>
                  </a:cubicBezTo>
                  <a:close/>
                  <a:moveTo>
                    <a:pt x="10078" y="157368"/>
                  </a:moveTo>
                  <a:cubicBezTo>
                    <a:pt x="15644" y="157368"/>
                    <a:pt x="20156" y="162401"/>
                    <a:pt x="20156" y="168609"/>
                  </a:cubicBezTo>
                  <a:cubicBezTo>
                    <a:pt x="20156" y="174817"/>
                    <a:pt x="15644" y="179850"/>
                    <a:pt x="10078" y="179850"/>
                  </a:cubicBezTo>
                  <a:cubicBezTo>
                    <a:pt x="4512" y="179850"/>
                    <a:pt x="0" y="174817"/>
                    <a:pt x="0" y="168609"/>
                  </a:cubicBezTo>
                  <a:cubicBezTo>
                    <a:pt x="0" y="162401"/>
                    <a:pt x="4512" y="157368"/>
                    <a:pt x="10078" y="157368"/>
                  </a:cubicBezTo>
                  <a:close/>
                  <a:moveTo>
                    <a:pt x="102328" y="124809"/>
                  </a:moveTo>
                  <a:cubicBezTo>
                    <a:pt x="107894" y="124809"/>
                    <a:pt x="112406" y="129668"/>
                    <a:pt x="112406" y="135662"/>
                  </a:cubicBezTo>
                  <a:cubicBezTo>
                    <a:pt x="112406" y="141656"/>
                    <a:pt x="107894" y="146515"/>
                    <a:pt x="102328" y="146515"/>
                  </a:cubicBezTo>
                  <a:cubicBezTo>
                    <a:pt x="96762" y="146515"/>
                    <a:pt x="92250" y="141656"/>
                    <a:pt x="92250" y="135662"/>
                  </a:cubicBezTo>
                  <a:cubicBezTo>
                    <a:pt x="92250" y="129668"/>
                    <a:pt x="96762" y="124809"/>
                    <a:pt x="102328" y="124809"/>
                  </a:cubicBezTo>
                  <a:close/>
                  <a:moveTo>
                    <a:pt x="70545" y="124809"/>
                  </a:moveTo>
                  <a:cubicBezTo>
                    <a:pt x="76111" y="124809"/>
                    <a:pt x="80623" y="129668"/>
                    <a:pt x="80623" y="135662"/>
                  </a:cubicBezTo>
                  <a:cubicBezTo>
                    <a:pt x="80623" y="141656"/>
                    <a:pt x="76111" y="146515"/>
                    <a:pt x="70545" y="146515"/>
                  </a:cubicBezTo>
                  <a:cubicBezTo>
                    <a:pt x="64979" y="146515"/>
                    <a:pt x="60467" y="141656"/>
                    <a:pt x="60467" y="135662"/>
                  </a:cubicBezTo>
                  <a:cubicBezTo>
                    <a:pt x="60467" y="129668"/>
                    <a:pt x="64979" y="124809"/>
                    <a:pt x="70545" y="124809"/>
                  </a:cubicBezTo>
                  <a:close/>
                  <a:moveTo>
                    <a:pt x="39536" y="124809"/>
                  </a:moveTo>
                  <a:cubicBezTo>
                    <a:pt x="45102" y="124809"/>
                    <a:pt x="49614" y="129668"/>
                    <a:pt x="49614" y="135662"/>
                  </a:cubicBezTo>
                  <a:cubicBezTo>
                    <a:pt x="49614" y="141656"/>
                    <a:pt x="45102" y="146515"/>
                    <a:pt x="39536" y="146515"/>
                  </a:cubicBezTo>
                  <a:cubicBezTo>
                    <a:pt x="33970" y="146515"/>
                    <a:pt x="29458" y="141656"/>
                    <a:pt x="29458" y="135662"/>
                  </a:cubicBezTo>
                  <a:cubicBezTo>
                    <a:pt x="29458" y="129668"/>
                    <a:pt x="33970" y="124809"/>
                    <a:pt x="39536" y="124809"/>
                  </a:cubicBezTo>
                  <a:close/>
                  <a:moveTo>
                    <a:pt x="10078" y="124809"/>
                  </a:moveTo>
                  <a:cubicBezTo>
                    <a:pt x="15644" y="124809"/>
                    <a:pt x="20156" y="129668"/>
                    <a:pt x="20156" y="135662"/>
                  </a:cubicBezTo>
                  <a:cubicBezTo>
                    <a:pt x="20156" y="141656"/>
                    <a:pt x="15644" y="146515"/>
                    <a:pt x="10078" y="146515"/>
                  </a:cubicBezTo>
                  <a:cubicBezTo>
                    <a:pt x="4512" y="146515"/>
                    <a:pt x="0" y="141656"/>
                    <a:pt x="0" y="135662"/>
                  </a:cubicBezTo>
                  <a:cubicBezTo>
                    <a:pt x="0" y="129668"/>
                    <a:pt x="4512" y="124809"/>
                    <a:pt x="10078" y="124809"/>
                  </a:cubicBezTo>
                  <a:close/>
                  <a:moveTo>
                    <a:pt x="0" y="0"/>
                  </a:moveTo>
                  <a:lnTo>
                    <a:pt x="112405" y="0"/>
                  </a:lnTo>
                  <a:lnTo>
                    <a:pt x="112405" y="122483"/>
                  </a:lnTo>
                  <a:lnTo>
                    <a:pt x="0" y="122483"/>
                  </a:lnTo>
                  <a:close/>
                </a:path>
              </a:pathLst>
            </a:custGeom>
            <a:solidFill>
              <a:srgbClr val="9FBBDA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3" name="任意多边形 62"/>
            <p:cNvSpPr/>
            <p:nvPr/>
          </p:nvSpPr>
          <p:spPr bwMode="auto">
            <a:xfrm>
              <a:off x="2183336" y="2071843"/>
              <a:ext cx="26457" cy="187646"/>
            </a:xfrm>
            <a:custGeom>
              <a:avLst/>
              <a:gdLst>
                <a:gd name="connsiteX0" fmla="*/ 24688 w 65984"/>
                <a:gd name="connsiteY0" fmla="*/ 0 h 812900"/>
                <a:gd name="connsiteX1" fmla="*/ 28952 w 65984"/>
                <a:gd name="connsiteY1" fmla="*/ 673 h 812900"/>
                <a:gd name="connsiteX2" fmla="*/ 33217 w 65984"/>
                <a:gd name="connsiteY2" fmla="*/ 0 h 812900"/>
                <a:gd name="connsiteX3" fmla="*/ 65984 w 65984"/>
                <a:gd name="connsiteY3" fmla="*/ 810655 h 812900"/>
                <a:gd name="connsiteX4" fmla="*/ 57456 w 65984"/>
                <a:gd name="connsiteY4" fmla="*/ 811553 h 812900"/>
                <a:gd name="connsiteX5" fmla="*/ 29555 w 65984"/>
                <a:gd name="connsiteY5" fmla="*/ 121691 h 812900"/>
                <a:gd name="connsiteX6" fmla="*/ 8528 w 65984"/>
                <a:gd name="connsiteY6" fmla="*/ 812900 h 812900"/>
                <a:gd name="connsiteX7" fmla="*/ 0 w 65984"/>
                <a:gd name="connsiteY7" fmla="*/ 811554 h 812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984" h="812900">
                  <a:moveTo>
                    <a:pt x="24688" y="0"/>
                  </a:moveTo>
                  <a:lnTo>
                    <a:pt x="28952" y="673"/>
                  </a:lnTo>
                  <a:lnTo>
                    <a:pt x="33217" y="0"/>
                  </a:lnTo>
                  <a:lnTo>
                    <a:pt x="65984" y="810655"/>
                  </a:lnTo>
                  <a:lnTo>
                    <a:pt x="57456" y="811553"/>
                  </a:lnTo>
                  <a:lnTo>
                    <a:pt x="29555" y="121691"/>
                  </a:lnTo>
                  <a:lnTo>
                    <a:pt x="8528" y="812900"/>
                  </a:lnTo>
                  <a:lnTo>
                    <a:pt x="0" y="811554"/>
                  </a:lnTo>
                  <a:close/>
                </a:path>
              </a:pathLst>
            </a:custGeom>
            <a:solidFill>
              <a:srgbClr val="9FBBDA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</p:grpSp>
      <p:grpSp>
        <p:nvGrpSpPr>
          <p:cNvPr id="64" name="组合 63"/>
          <p:cNvGrpSpPr/>
          <p:nvPr/>
        </p:nvGrpSpPr>
        <p:grpSpPr>
          <a:xfrm>
            <a:off x="4424220" y="2075047"/>
            <a:ext cx="226200" cy="525129"/>
            <a:chOff x="2059513" y="2071843"/>
            <a:chExt cx="275362" cy="639260"/>
          </a:xfrm>
        </p:grpSpPr>
        <p:sp>
          <p:nvSpPr>
            <p:cNvPr id="65" name="Freeform 5"/>
            <p:cNvSpPr/>
            <p:nvPr/>
          </p:nvSpPr>
          <p:spPr bwMode="auto">
            <a:xfrm>
              <a:off x="2073731" y="2258466"/>
              <a:ext cx="246206" cy="39234"/>
            </a:xfrm>
            <a:custGeom>
              <a:avLst/>
              <a:gdLst>
                <a:gd name="T0" fmla="*/ 309 w 577"/>
                <a:gd name="T1" fmla="*/ 0 h 92"/>
                <a:gd name="T2" fmla="*/ 3 w 577"/>
                <a:gd name="T3" fmla="*/ 17 h 92"/>
                <a:gd name="T4" fmla="*/ 0 w 577"/>
                <a:gd name="T5" fmla="*/ 17 h 92"/>
                <a:gd name="T6" fmla="*/ 42 w 577"/>
                <a:gd name="T7" fmla="*/ 44 h 92"/>
                <a:gd name="T8" fmla="*/ 54 w 577"/>
                <a:gd name="T9" fmla="*/ 69 h 92"/>
                <a:gd name="T10" fmla="*/ 44 w 577"/>
                <a:gd name="T11" fmla="*/ 92 h 92"/>
                <a:gd name="T12" fmla="*/ 288 w 577"/>
                <a:gd name="T13" fmla="*/ 75 h 92"/>
                <a:gd name="T14" fmla="*/ 289 w 577"/>
                <a:gd name="T15" fmla="*/ 75 h 92"/>
                <a:gd name="T16" fmla="*/ 289 w 577"/>
                <a:gd name="T17" fmla="*/ 75 h 92"/>
                <a:gd name="T18" fmla="*/ 532 w 577"/>
                <a:gd name="T19" fmla="*/ 92 h 92"/>
                <a:gd name="T20" fmla="*/ 522 w 577"/>
                <a:gd name="T21" fmla="*/ 70 h 92"/>
                <a:gd name="T22" fmla="*/ 531 w 577"/>
                <a:gd name="T23" fmla="*/ 49 h 92"/>
                <a:gd name="T24" fmla="*/ 551 w 577"/>
                <a:gd name="T25" fmla="*/ 32 h 92"/>
                <a:gd name="T26" fmla="*/ 577 w 577"/>
                <a:gd name="T27" fmla="*/ 17 h 92"/>
                <a:gd name="T28" fmla="*/ 309 w 577"/>
                <a:gd name="T29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77" h="92">
                  <a:moveTo>
                    <a:pt x="309" y="0"/>
                  </a:moveTo>
                  <a:cubicBezTo>
                    <a:pt x="158" y="0"/>
                    <a:pt x="32" y="13"/>
                    <a:pt x="3" y="17"/>
                  </a:cubicBezTo>
                  <a:cubicBezTo>
                    <a:pt x="2" y="17"/>
                    <a:pt x="1" y="17"/>
                    <a:pt x="0" y="17"/>
                  </a:cubicBezTo>
                  <a:cubicBezTo>
                    <a:pt x="21" y="26"/>
                    <a:pt x="34" y="35"/>
                    <a:pt x="42" y="44"/>
                  </a:cubicBezTo>
                  <a:cubicBezTo>
                    <a:pt x="51" y="53"/>
                    <a:pt x="54" y="62"/>
                    <a:pt x="54" y="69"/>
                  </a:cubicBezTo>
                  <a:cubicBezTo>
                    <a:pt x="54" y="80"/>
                    <a:pt x="48" y="88"/>
                    <a:pt x="44" y="92"/>
                  </a:cubicBezTo>
                  <a:cubicBezTo>
                    <a:pt x="62" y="89"/>
                    <a:pt x="156" y="75"/>
                    <a:pt x="288" y="75"/>
                  </a:cubicBezTo>
                  <a:cubicBezTo>
                    <a:pt x="288" y="75"/>
                    <a:pt x="288" y="75"/>
                    <a:pt x="289" y="75"/>
                  </a:cubicBezTo>
                  <a:cubicBezTo>
                    <a:pt x="289" y="75"/>
                    <a:pt x="289" y="75"/>
                    <a:pt x="289" y="75"/>
                  </a:cubicBezTo>
                  <a:cubicBezTo>
                    <a:pt x="420" y="75"/>
                    <a:pt x="514" y="89"/>
                    <a:pt x="532" y="92"/>
                  </a:cubicBezTo>
                  <a:cubicBezTo>
                    <a:pt x="525" y="85"/>
                    <a:pt x="522" y="77"/>
                    <a:pt x="522" y="70"/>
                  </a:cubicBezTo>
                  <a:cubicBezTo>
                    <a:pt x="522" y="63"/>
                    <a:pt x="526" y="56"/>
                    <a:pt x="531" y="49"/>
                  </a:cubicBezTo>
                  <a:cubicBezTo>
                    <a:pt x="537" y="42"/>
                    <a:pt x="544" y="36"/>
                    <a:pt x="551" y="32"/>
                  </a:cubicBezTo>
                  <a:cubicBezTo>
                    <a:pt x="562" y="24"/>
                    <a:pt x="572" y="19"/>
                    <a:pt x="577" y="17"/>
                  </a:cubicBezTo>
                  <a:cubicBezTo>
                    <a:pt x="488" y="4"/>
                    <a:pt x="395" y="0"/>
                    <a:pt x="309" y="0"/>
                  </a:cubicBezTo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6" name="Freeform 6"/>
            <p:cNvSpPr>
              <a:spLocks noEditPoints="1"/>
            </p:cNvSpPr>
            <p:nvPr/>
          </p:nvSpPr>
          <p:spPr bwMode="auto">
            <a:xfrm>
              <a:off x="2070672" y="2257745"/>
              <a:ext cx="252325" cy="41214"/>
            </a:xfrm>
            <a:custGeom>
              <a:avLst/>
              <a:gdLst>
                <a:gd name="T0" fmla="*/ 49 w 591"/>
                <a:gd name="T1" fmla="*/ 95 h 97"/>
                <a:gd name="T2" fmla="*/ 48 w 591"/>
                <a:gd name="T3" fmla="*/ 96 h 97"/>
                <a:gd name="T4" fmla="*/ 47 w 591"/>
                <a:gd name="T5" fmla="*/ 96 h 97"/>
                <a:gd name="T6" fmla="*/ 45 w 591"/>
                <a:gd name="T7" fmla="*/ 97 h 97"/>
                <a:gd name="T8" fmla="*/ 48 w 591"/>
                <a:gd name="T9" fmla="*/ 96 h 97"/>
                <a:gd name="T10" fmla="*/ 48 w 591"/>
                <a:gd name="T11" fmla="*/ 96 h 97"/>
                <a:gd name="T12" fmla="*/ 49 w 591"/>
                <a:gd name="T13" fmla="*/ 95 h 97"/>
                <a:gd name="T14" fmla="*/ 544 w 591"/>
                <a:gd name="T15" fmla="*/ 95 h 97"/>
                <a:gd name="T16" fmla="*/ 543 w 591"/>
                <a:gd name="T17" fmla="*/ 96 h 97"/>
                <a:gd name="T18" fmla="*/ 543 w 591"/>
                <a:gd name="T19" fmla="*/ 96 h 97"/>
                <a:gd name="T20" fmla="*/ 546 w 591"/>
                <a:gd name="T21" fmla="*/ 97 h 97"/>
                <a:gd name="T22" fmla="*/ 544 w 591"/>
                <a:gd name="T23" fmla="*/ 95 h 97"/>
                <a:gd name="T24" fmla="*/ 316 w 591"/>
                <a:gd name="T25" fmla="*/ 0 h 97"/>
                <a:gd name="T26" fmla="*/ 3 w 591"/>
                <a:gd name="T27" fmla="*/ 17 h 97"/>
                <a:gd name="T28" fmla="*/ 0 w 591"/>
                <a:gd name="T29" fmla="*/ 18 h 97"/>
                <a:gd name="T30" fmla="*/ 3 w 591"/>
                <a:gd name="T31" fmla="*/ 19 h 97"/>
                <a:gd name="T32" fmla="*/ 4 w 591"/>
                <a:gd name="T33" fmla="*/ 18 h 97"/>
                <a:gd name="T34" fmla="*/ 3 w 591"/>
                <a:gd name="T35" fmla="*/ 19 h 97"/>
                <a:gd name="T36" fmla="*/ 48 w 591"/>
                <a:gd name="T37" fmla="*/ 47 h 97"/>
                <a:gd name="T38" fmla="*/ 59 w 591"/>
                <a:gd name="T39" fmla="*/ 71 h 97"/>
                <a:gd name="T40" fmla="*/ 53 w 591"/>
                <a:gd name="T41" fmla="*/ 88 h 97"/>
                <a:gd name="T42" fmla="*/ 50 w 591"/>
                <a:gd name="T43" fmla="*/ 93 h 97"/>
                <a:gd name="T44" fmla="*/ 48 w 591"/>
                <a:gd name="T45" fmla="*/ 94 h 97"/>
                <a:gd name="T46" fmla="*/ 48 w 591"/>
                <a:gd name="T47" fmla="*/ 94 h 97"/>
                <a:gd name="T48" fmla="*/ 48 w 591"/>
                <a:gd name="T49" fmla="*/ 94 h 97"/>
                <a:gd name="T50" fmla="*/ 51 w 591"/>
                <a:gd name="T51" fmla="*/ 94 h 97"/>
                <a:gd name="T52" fmla="*/ 61 w 591"/>
                <a:gd name="T53" fmla="*/ 71 h 97"/>
                <a:gd name="T54" fmla="*/ 49 w 591"/>
                <a:gd name="T55" fmla="*/ 46 h 97"/>
                <a:gd name="T56" fmla="*/ 7 w 591"/>
                <a:gd name="T57" fmla="*/ 19 h 97"/>
                <a:gd name="T58" fmla="*/ 10 w 591"/>
                <a:gd name="T59" fmla="*/ 19 h 97"/>
                <a:gd name="T60" fmla="*/ 316 w 591"/>
                <a:gd name="T61" fmla="*/ 2 h 97"/>
                <a:gd name="T62" fmla="*/ 584 w 591"/>
                <a:gd name="T63" fmla="*/ 19 h 97"/>
                <a:gd name="T64" fmla="*/ 558 w 591"/>
                <a:gd name="T65" fmla="*/ 34 h 97"/>
                <a:gd name="T66" fmla="*/ 538 w 591"/>
                <a:gd name="T67" fmla="*/ 51 h 97"/>
                <a:gd name="T68" fmla="*/ 529 w 591"/>
                <a:gd name="T69" fmla="*/ 72 h 97"/>
                <a:gd name="T70" fmla="*/ 539 w 591"/>
                <a:gd name="T71" fmla="*/ 94 h 97"/>
                <a:gd name="T72" fmla="*/ 296 w 591"/>
                <a:gd name="T73" fmla="*/ 77 h 97"/>
                <a:gd name="T74" fmla="*/ 296 w 591"/>
                <a:gd name="T75" fmla="*/ 77 h 97"/>
                <a:gd name="T76" fmla="*/ 543 w 591"/>
                <a:gd name="T77" fmla="*/ 94 h 97"/>
                <a:gd name="T78" fmla="*/ 543 w 591"/>
                <a:gd name="T79" fmla="*/ 94 h 97"/>
                <a:gd name="T80" fmla="*/ 531 w 591"/>
                <a:gd name="T81" fmla="*/ 72 h 97"/>
                <a:gd name="T82" fmla="*/ 540 w 591"/>
                <a:gd name="T83" fmla="*/ 52 h 97"/>
                <a:gd name="T84" fmla="*/ 570 w 591"/>
                <a:gd name="T85" fmla="*/ 29 h 97"/>
                <a:gd name="T86" fmla="*/ 583 w 591"/>
                <a:gd name="T87" fmla="*/ 22 h 97"/>
                <a:gd name="T88" fmla="*/ 588 w 591"/>
                <a:gd name="T89" fmla="*/ 19 h 97"/>
                <a:gd name="T90" fmla="*/ 591 w 591"/>
                <a:gd name="T91" fmla="*/ 18 h 97"/>
                <a:gd name="T92" fmla="*/ 588 w 591"/>
                <a:gd name="T93" fmla="*/ 17 h 97"/>
                <a:gd name="T94" fmla="*/ 316 w 591"/>
                <a:gd name="T95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91" h="97">
                  <a:moveTo>
                    <a:pt x="49" y="95"/>
                  </a:moveTo>
                  <a:cubicBezTo>
                    <a:pt x="48" y="96"/>
                    <a:pt x="48" y="96"/>
                    <a:pt x="48" y="96"/>
                  </a:cubicBezTo>
                  <a:cubicBezTo>
                    <a:pt x="47" y="96"/>
                    <a:pt x="47" y="96"/>
                    <a:pt x="47" y="96"/>
                  </a:cubicBezTo>
                  <a:cubicBezTo>
                    <a:pt x="45" y="97"/>
                    <a:pt x="45" y="97"/>
                    <a:pt x="45" y="97"/>
                  </a:cubicBezTo>
                  <a:cubicBezTo>
                    <a:pt x="48" y="96"/>
                    <a:pt x="48" y="96"/>
                    <a:pt x="48" y="96"/>
                  </a:cubicBezTo>
                  <a:cubicBezTo>
                    <a:pt x="48" y="96"/>
                    <a:pt x="48" y="96"/>
                    <a:pt x="48" y="96"/>
                  </a:cubicBezTo>
                  <a:cubicBezTo>
                    <a:pt x="49" y="95"/>
                    <a:pt x="49" y="95"/>
                    <a:pt x="49" y="95"/>
                  </a:cubicBezTo>
                  <a:moveTo>
                    <a:pt x="544" y="95"/>
                  </a:moveTo>
                  <a:cubicBezTo>
                    <a:pt x="543" y="96"/>
                    <a:pt x="543" y="96"/>
                    <a:pt x="543" y="96"/>
                  </a:cubicBezTo>
                  <a:cubicBezTo>
                    <a:pt x="543" y="96"/>
                    <a:pt x="543" y="96"/>
                    <a:pt x="543" y="96"/>
                  </a:cubicBezTo>
                  <a:cubicBezTo>
                    <a:pt x="546" y="97"/>
                    <a:pt x="546" y="97"/>
                    <a:pt x="546" y="97"/>
                  </a:cubicBezTo>
                  <a:cubicBezTo>
                    <a:pt x="544" y="95"/>
                    <a:pt x="544" y="95"/>
                    <a:pt x="544" y="95"/>
                  </a:cubicBezTo>
                  <a:moveTo>
                    <a:pt x="316" y="0"/>
                  </a:moveTo>
                  <a:cubicBezTo>
                    <a:pt x="143" y="0"/>
                    <a:pt x="3" y="17"/>
                    <a:pt x="3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26" y="29"/>
                    <a:pt x="39" y="38"/>
                    <a:pt x="48" y="47"/>
                  </a:cubicBezTo>
                  <a:cubicBezTo>
                    <a:pt x="56" y="56"/>
                    <a:pt x="59" y="64"/>
                    <a:pt x="59" y="71"/>
                  </a:cubicBezTo>
                  <a:cubicBezTo>
                    <a:pt x="59" y="78"/>
                    <a:pt x="56" y="84"/>
                    <a:pt x="53" y="88"/>
                  </a:cubicBezTo>
                  <a:cubicBezTo>
                    <a:pt x="52" y="90"/>
                    <a:pt x="51" y="92"/>
                    <a:pt x="50" y="93"/>
                  </a:cubicBezTo>
                  <a:cubicBezTo>
                    <a:pt x="49" y="93"/>
                    <a:pt x="49" y="94"/>
                    <a:pt x="48" y="94"/>
                  </a:cubicBezTo>
                  <a:cubicBezTo>
                    <a:pt x="48" y="94"/>
                    <a:pt x="48" y="94"/>
                    <a:pt x="48" y="94"/>
                  </a:cubicBezTo>
                  <a:cubicBezTo>
                    <a:pt x="48" y="94"/>
                    <a:pt x="48" y="94"/>
                    <a:pt x="48" y="94"/>
                  </a:cubicBezTo>
                  <a:cubicBezTo>
                    <a:pt x="48" y="94"/>
                    <a:pt x="49" y="94"/>
                    <a:pt x="51" y="94"/>
                  </a:cubicBezTo>
                  <a:cubicBezTo>
                    <a:pt x="55" y="90"/>
                    <a:pt x="61" y="82"/>
                    <a:pt x="61" y="71"/>
                  </a:cubicBezTo>
                  <a:cubicBezTo>
                    <a:pt x="61" y="64"/>
                    <a:pt x="58" y="55"/>
                    <a:pt x="49" y="46"/>
                  </a:cubicBezTo>
                  <a:cubicBezTo>
                    <a:pt x="41" y="37"/>
                    <a:pt x="28" y="28"/>
                    <a:pt x="7" y="19"/>
                  </a:cubicBezTo>
                  <a:cubicBezTo>
                    <a:pt x="8" y="19"/>
                    <a:pt x="9" y="19"/>
                    <a:pt x="10" y="19"/>
                  </a:cubicBezTo>
                  <a:cubicBezTo>
                    <a:pt x="39" y="15"/>
                    <a:pt x="165" y="2"/>
                    <a:pt x="316" y="2"/>
                  </a:cubicBezTo>
                  <a:cubicBezTo>
                    <a:pt x="402" y="2"/>
                    <a:pt x="495" y="6"/>
                    <a:pt x="584" y="19"/>
                  </a:cubicBezTo>
                  <a:cubicBezTo>
                    <a:pt x="579" y="21"/>
                    <a:pt x="569" y="26"/>
                    <a:pt x="558" y="34"/>
                  </a:cubicBezTo>
                  <a:cubicBezTo>
                    <a:pt x="551" y="38"/>
                    <a:pt x="544" y="44"/>
                    <a:pt x="538" y="51"/>
                  </a:cubicBezTo>
                  <a:cubicBezTo>
                    <a:pt x="533" y="58"/>
                    <a:pt x="529" y="65"/>
                    <a:pt x="529" y="72"/>
                  </a:cubicBezTo>
                  <a:cubicBezTo>
                    <a:pt x="529" y="79"/>
                    <a:pt x="532" y="87"/>
                    <a:pt x="539" y="94"/>
                  </a:cubicBezTo>
                  <a:cubicBezTo>
                    <a:pt x="521" y="91"/>
                    <a:pt x="427" y="77"/>
                    <a:pt x="296" y="77"/>
                  </a:cubicBezTo>
                  <a:cubicBezTo>
                    <a:pt x="296" y="77"/>
                    <a:pt x="296" y="77"/>
                    <a:pt x="296" y="77"/>
                  </a:cubicBezTo>
                  <a:cubicBezTo>
                    <a:pt x="369" y="77"/>
                    <a:pt x="453" y="81"/>
                    <a:pt x="543" y="94"/>
                  </a:cubicBezTo>
                  <a:cubicBezTo>
                    <a:pt x="543" y="94"/>
                    <a:pt x="543" y="94"/>
                    <a:pt x="543" y="94"/>
                  </a:cubicBezTo>
                  <a:cubicBezTo>
                    <a:pt x="534" y="87"/>
                    <a:pt x="531" y="79"/>
                    <a:pt x="531" y="72"/>
                  </a:cubicBezTo>
                  <a:cubicBezTo>
                    <a:pt x="531" y="65"/>
                    <a:pt x="535" y="59"/>
                    <a:pt x="540" y="52"/>
                  </a:cubicBezTo>
                  <a:cubicBezTo>
                    <a:pt x="548" y="43"/>
                    <a:pt x="560" y="34"/>
                    <a:pt x="570" y="29"/>
                  </a:cubicBezTo>
                  <a:cubicBezTo>
                    <a:pt x="575" y="26"/>
                    <a:pt x="579" y="23"/>
                    <a:pt x="583" y="22"/>
                  </a:cubicBezTo>
                  <a:cubicBezTo>
                    <a:pt x="586" y="20"/>
                    <a:pt x="588" y="19"/>
                    <a:pt x="588" y="19"/>
                  </a:cubicBezTo>
                  <a:cubicBezTo>
                    <a:pt x="591" y="18"/>
                    <a:pt x="591" y="18"/>
                    <a:pt x="591" y="18"/>
                  </a:cubicBezTo>
                  <a:cubicBezTo>
                    <a:pt x="588" y="17"/>
                    <a:pt x="588" y="17"/>
                    <a:pt x="588" y="17"/>
                  </a:cubicBezTo>
                  <a:cubicBezTo>
                    <a:pt x="498" y="5"/>
                    <a:pt x="403" y="0"/>
                    <a:pt x="316" y="0"/>
                  </a:cubicBezTo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7" name="Freeform 7"/>
            <p:cNvSpPr/>
            <p:nvPr/>
          </p:nvSpPr>
          <p:spPr bwMode="auto">
            <a:xfrm>
              <a:off x="2059513" y="2246947"/>
              <a:ext cx="273742" cy="22677"/>
            </a:xfrm>
            <a:custGeom>
              <a:avLst/>
              <a:gdLst>
                <a:gd name="T0" fmla="*/ 614 w 641"/>
                <a:gd name="T1" fmla="*/ 52 h 53"/>
                <a:gd name="T2" fmla="*/ 641 w 641"/>
                <a:gd name="T3" fmla="*/ 39 h 53"/>
                <a:gd name="T4" fmla="*/ 0 w 641"/>
                <a:gd name="T5" fmla="*/ 39 h 53"/>
                <a:gd name="T6" fmla="*/ 30 w 641"/>
                <a:gd name="T7" fmla="*/ 53 h 53"/>
                <a:gd name="T8" fmla="*/ 614 w 641"/>
                <a:gd name="T9" fmla="*/ 5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1" h="53">
                  <a:moveTo>
                    <a:pt x="614" y="52"/>
                  </a:moveTo>
                  <a:cubicBezTo>
                    <a:pt x="628" y="44"/>
                    <a:pt x="641" y="39"/>
                    <a:pt x="641" y="39"/>
                  </a:cubicBezTo>
                  <a:cubicBezTo>
                    <a:pt x="351" y="0"/>
                    <a:pt x="0" y="39"/>
                    <a:pt x="0" y="39"/>
                  </a:cubicBezTo>
                  <a:cubicBezTo>
                    <a:pt x="12" y="43"/>
                    <a:pt x="22" y="48"/>
                    <a:pt x="30" y="53"/>
                  </a:cubicBezTo>
                  <a:cubicBezTo>
                    <a:pt x="115" y="45"/>
                    <a:pt x="381" y="26"/>
                    <a:pt x="614" y="52"/>
                  </a:cubicBezTo>
                  <a:close/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8" name="Freeform 8"/>
            <p:cNvSpPr/>
            <p:nvPr/>
          </p:nvSpPr>
          <p:spPr bwMode="auto">
            <a:xfrm>
              <a:off x="2059513" y="2255946"/>
              <a:ext cx="275362" cy="14038"/>
            </a:xfrm>
            <a:custGeom>
              <a:avLst/>
              <a:gdLst>
                <a:gd name="T0" fmla="*/ 614 w 645"/>
                <a:gd name="T1" fmla="*/ 31 h 33"/>
                <a:gd name="T2" fmla="*/ 614 w 645"/>
                <a:gd name="T3" fmla="*/ 32 h 33"/>
                <a:gd name="T4" fmla="*/ 633 w 645"/>
                <a:gd name="T5" fmla="*/ 22 h 33"/>
                <a:gd name="T6" fmla="*/ 639 w 645"/>
                <a:gd name="T7" fmla="*/ 20 h 33"/>
                <a:gd name="T8" fmla="*/ 641 w 645"/>
                <a:gd name="T9" fmla="*/ 19 h 33"/>
                <a:gd name="T10" fmla="*/ 645 w 645"/>
                <a:gd name="T11" fmla="*/ 17 h 33"/>
                <a:gd name="T12" fmla="*/ 641 w 645"/>
                <a:gd name="T13" fmla="*/ 17 h 33"/>
                <a:gd name="T14" fmla="*/ 346 w 645"/>
                <a:gd name="T15" fmla="*/ 0 h 33"/>
                <a:gd name="T16" fmla="*/ 0 w 645"/>
                <a:gd name="T17" fmla="*/ 17 h 33"/>
                <a:gd name="T18" fmla="*/ 0 w 645"/>
                <a:gd name="T19" fmla="*/ 19 h 33"/>
                <a:gd name="T20" fmla="*/ 29 w 645"/>
                <a:gd name="T21" fmla="*/ 33 h 33"/>
                <a:gd name="T22" fmla="*/ 29 w 645"/>
                <a:gd name="T23" fmla="*/ 33 h 33"/>
                <a:gd name="T24" fmla="*/ 30 w 645"/>
                <a:gd name="T25" fmla="*/ 33 h 33"/>
                <a:gd name="T26" fmla="*/ 345 w 645"/>
                <a:gd name="T27" fmla="*/ 19 h 33"/>
                <a:gd name="T28" fmla="*/ 613 w 645"/>
                <a:gd name="T29" fmla="*/ 32 h 33"/>
                <a:gd name="T30" fmla="*/ 614 w 645"/>
                <a:gd name="T31" fmla="*/ 32 h 33"/>
                <a:gd name="T32" fmla="*/ 614 w 645"/>
                <a:gd name="T33" fmla="*/ 32 h 33"/>
                <a:gd name="T34" fmla="*/ 614 w 645"/>
                <a:gd name="T35" fmla="*/ 31 h 33"/>
                <a:gd name="T36" fmla="*/ 614 w 645"/>
                <a:gd name="T37" fmla="*/ 30 h 33"/>
                <a:gd name="T38" fmla="*/ 345 w 645"/>
                <a:gd name="T39" fmla="*/ 17 h 33"/>
                <a:gd name="T40" fmla="*/ 29 w 645"/>
                <a:gd name="T41" fmla="*/ 31 h 33"/>
                <a:gd name="T42" fmla="*/ 30 w 645"/>
                <a:gd name="T43" fmla="*/ 32 h 33"/>
                <a:gd name="T44" fmla="*/ 30 w 645"/>
                <a:gd name="T45" fmla="*/ 31 h 33"/>
                <a:gd name="T46" fmla="*/ 0 w 645"/>
                <a:gd name="T47" fmla="*/ 17 h 33"/>
                <a:gd name="T48" fmla="*/ 0 w 645"/>
                <a:gd name="T49" fmla="*/ 18 h 33"/>
                <a:gd name="T50" fmla="*/ 0 w 645"/>
                <a:gd name="T51" fmla="*/ 19 h 33"/>
                <a:gd name="T52" fmla="*/ 7 w 645"/>
                <a:gd name="T53" fmla="*/ 18 h 33"/>
                <a:gd name="T54" fmla="*/ 346 w 645"/>
                <a:gd name="T55" fmla="*/ 2 h 33"/>
                <a:gd name="T56" fmla="*/ 641 w 645"/>
                <a:gd name="T57" fmla="*/ 19 h 33"/>
                <a:gd name="T58" fmla="*/ 641 w 645"/>
                <a:gd name="T59" fmla="*/ 18 h 33"/>
                <a:gd name="T60" fmla="*/ 640 w 645"/>
                <a:gd name="T61" fmla="*/ 17 h 33"/>
                <a:gd name="T62" fmla="*/ 613 w 645"/>
                <a:gd name="T63" fmla="*/ 31 h 33"/>
                <a:gd name="T64" fmla="*/ 614 w 645"/>
                <a:gd name="T65" fmla="*/ 31 h 33"/>
                <a:gd name="T66" fmla="*/ 614 w 645"/>
                <a:gd name="T67" fmla="*/ 30 h 33"/>
                <a:gd name="T68" fmla="*/ 614 w 645"/>
                <a:gd name="T69" fmla="*/ 31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45" h="33">
                  <a:moveTo>
                    <a:pt x="614" y="31"/>
                  </a:moveTo>
                  <a:cubicBezTo>
                    <a:pt x="614" y="32"/>
                    <a:pt x="614" y="32"/>
                    <a:pt x="614" y="32"/>
                  </a:cubicBezTo>
                  <a:cubicBezTo>
                    <a:pt x="621" y="28"/>
                    <a:pt x="628" y="25"/>
                    <a:pt x="633" y="22"/>
                  </a:cubicBezTo>
                  <a:cubicBezTo>
                    <a:pt x="635" y="21"/>
                    <a:pt x="637" y="20"/>
                    <a:pt x="639" y="20"/>
                  </a:cubicBezTo>
                  <a:cubicBezTo>
                    <a:pt x="640" y="19"/>
                    <a:pt x="641" y="19"/>
                    <a:pt x="641" y="19"/>
                  </a:cubicBezTo>
                  <a:cubicBezTo>
                    <a:pt x="645" y="17"/>
                    <a:pt x="645" y="17"/>
                    <a:pt x="645" y="17"/>
                  </a:cubicBezTo>
                  <a:cubicBezTo>
                    <a:pt x="641" y="17"/>
                    <a:pt x="641" y="17"/>
                    <a:pt x="641" y="17"/>
                  </a:cubicBezTo>
                  <a:cubicBezTo>
                    <a:pt x="544" y="4"/>
                    <a:pt x="441" y="0"/>
                    <a:pt x="346" y="0"/>
                  </a:cubicBezTo>
                  <a:cubicBezTo>
                    <a:pt x="156" y="0"/>
                    <a:pt x="0" y="17"/>
                    <a:pt x="0" y="17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12" y="23"/>
                    <a:pt x="21" y="28"/>
                    <a:pt x="29" y="3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82" y="28"/>
                    <a:pt x="204" y="19"/>
                    <a:pt x="345" y="19"/>
                  </a:cubicBezTo>
                  <a:cubicBezTo>
                    <a:pt x="431" y="19"/>
                    <a:pt x="525" y="22"/>
                    <a:pt x="613" y="32"/>
                  </a:cubicBezTo>
                  <a:cubicBezTo>
                    <a:pt x="614" y="32"/>
                    <a:pt x="614" y="32"/>
                    <a:pt x="614" y="32"/>
                  </a:cubicBezTo>
                  <a:cubicBezTo>
                    <a:pt x="614" y="32"/>
                    <a:pt x="614" y="32"/>
                    <a:pt x="614" y="32"/>
                  </a:cubicBezTo>
                  <a:cubicBezTo>
                    <a:pt x="614" y="31"/>
                    <a:pt x="614" y="31"/>
                    <a:pt x="614" y="31"/>
                  </a:cubicBezTo>
                  <a:cubicBezTo>
                    <a:pt x="614" y="30"/>
                    <a:pt x="614" y="30"/>
                    <a:pt x="614" y="30"/>
                  </a:cubicBezTo>
                  <a:cubicBezTo>
                    <a:pt x="525" y="20"/>
                    <a:pt x="432" y="17"/>
                    <a:pt x="345" y="17"/>
                  </a:cubicBezTo>
                  <a:cubicBezTo>
                    <a:pt x="204" y="17"/>
                    <a:pt x="82" y="26"/>
                    <a:pt x="29" y="31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22" y="26"/>
                    <a:pt x="12" y="21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3" y="18"/>
                    <a:pt x="7" y="18"/>
                  </a:cubicBezTo>
                  <a:cubicBezTo>
                    <a:pt x="40" y="15"/>
                    <a:pt x="180" y="2"/>
                    <a:pt x="346" y="2"/>
                  </a:cubicBezTo>
                  <a:cubicBezTo>
                    <a:pt x="441" y="2"/>
                    <a:pt x="544" y="6"/>
                    <a:pt x="641" y="19"/>
                  </a:cubicBezTo>
                  <a:cubicBezTo>
                    <a:pt x="641" y="18"/>
                    <a:pt x="641" y="18"/>
                    <a:pt x="641" y="18"/>
                  </a:cubicBezTo>
                  <a:cubicBezTo>
                    <a:pt x="640" y="17"/>
                    <a:pt x="640" y="17"/>
                    <a:pt x="640" y="17"/>
                  </a:cubicBezTo>
                  <a:cubicBezTo>
                    <a:pt x="640" y="17"/>
                    <a:pt x="627" y="22"/>
                    <a:pt x="613" y="31"/>
                  </a:cubicBezTo>
                  <a:cubicBezTo>
                    <a:pt x="614" y="31"/>
                    <a:pt x="614" y="31"/>
                    <a:pt x="614" y="31"/>
                  </a:cubicBezTo>
                  <a:cubicBezTo>
                    <a:pt x="614" y="30"/>
                    <a:pt x="614" y="30"/>
                    <a:pt x="614" y="30"/>
                  </a:cubicBezTo>
                  <a:lnTo>
                    <a:pt x="614" y="31"/>
                  </a:lnTo>
                  <a:close/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69" name="Freeform 9"/>
            <p:cNvSpPr/>
            <p:nvPr/>
          </p:nvSpPr>
          <p:spPr bwMode="auto">
            <a:xfrm>
              <a:off x="2092809" y="2291221"/>
              <a:ext cx="208411" cy="39234"/>
            </a:xfrm>
            <a:custGeom>
              <a:avLst/>
              <a:gdLst>
                <a:gd name="T0" fmla="*/ 244 w 488"/>
                <a:gd name="T1" fmla="*/ 0 h 92"/>
                <a:gd name="T2" fmla="*/ 0 w 488"/>
                <a:gd name="T3" fmla="*/ 17 h 92"/>
                <a:gd name="T4" fmla="*/ 28 w 488"/>
                <a:gd name="T5" fmla="*/ 35 h 92"/>
                <a:gd name="T6" fmla="*/ 37 w 488"/>
                <a:gd name="T7" fmla="*/ 53 h 92"/>
                <a:gd name="T8" fmla="*/ 31 w 488"/>
                <a:gd name="T9" fmla="*/ 70 h 92"/>
                <a:gd name="T10" fmla="*/ 17 w 488"/>
                <a:gd name="T11" fmla="*/ 83 h 92"/>
                <a:gd name="T12" fmla="*/ 3 w 488"/>
                <a:gd name="T13" fmla="*/ 91 h 92"/>
                <a:gd name="T14" fmla="*/ 243 w 488"/>
                <a:gd name="T15" fmla="*/ 75 h 92"/>
                <a:gd name="T16" fmla="*/ 244 w 488"/>
                <a:gd name="T17" fmla="*/ 75 h 92"/>
                <a:gd name="T18" fmla="*/ 244 w 488"/>
                <a:gd name="T19" fmla="*/ 75 h 92"/>
                <a:gd name="T20" fmla="*/ 487 w 488"/>
                <a:gd name="T21" fmla="*/ 92 h 92"/>
                <a:gd name="T22" fmla="*/ 470 w 488"/>
                <a:gd name="T23" fmla="*/ 56 h 92"/>
                <a:gd name="T24" fmla="*/ 488 w 488"/>
                <a:gd name="T25" fmla="*/ 17 h 92"/>
                <a:gd name="T26" fmla="*/ 244 w 488"/>
                <a:gd name="T27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88" h="92">
                  <a:moveTo>
                    <a:pt x="244" y="0"/>
                  </a:moveTo>
                  <a:cubicBezTo>
                    <a:pt x="172" y="0"/>
                    <a:pt x="88" y="4"/>
                    <a:pt x="0" y="17"/>
                  </a:cubicBezTo>
                  <a:cubicBezTo>
                    <a:pt x="13" y="23"/>
                    <a:pt x="23" y="29"/>
                    <a:pt x="28" y="35"/>
                  </a:cubicBezTo>
                  <a:cubicBezTo>
                    <a:pt x="35" y="41"/>
                    <a:pt x="37" y="47"/>
                    <a:pt x="37" y="53"/>
                  </a:cubicBezTo>
                  <a:cubicBezTo>
                    <a:pt x="37" y="59"/>
                    <a:pt x="35" y="65"/>
                    <a:pt x="31" y="70"/>
                  </a:cubicBezTo>
                  <a:cubicBezTo>
                    <a:pt x="27" y="75"/>
                    <a:pt x="22" y="79"/>
                    <a:pt x="17" y="83"/>
                  </a:cubicBezTo>
                  <a:cubicBezTo>
                    <a:pt x="12" y="86"/>
                    <a:pt x="7" y="89"/>
                    <a:pt x="3" y="91"/>
                  </a:cubicBezTo>
                  <a:cubicBezTo>
                    <a:pt x="28" y="87"/>
                    <a:pt x="118" y="75"/>
                    <a:pt x="243" y="75"/>
                  </a:cubicBezTo>
                  <a:cubicBezTo>
                    <a:pt x="243" y="75"/>
                    <a:pt x="243" y="75"/>
                    <a:pt x="244" y="75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375" y="75"/>
                    <a:pt x="469" y="89"/>
                    <a:pt x="487" y="92"/>
                  </a:cubicBezTo>
                  <a:cubicBezTo>
                    <a:pt x="474" y="79"/>
                    <a:pt x="470" y="67"/>
                    <a:pt x="470" y="56"/>
                  </a:cubicBezTo>
                  <a:cubicBezTo>
                    <a:pt x="470" y="37"/>
                    <a:pt x="484" y="22"/>
                    <a:pt x="488" y="17"/>
                  </a:cubicBezTo>
                  <a:cubicBezTo>
                    <a:pt x="400" y="4"/>
                    <a:pt x="316" y="0"/>
                    <a:pt x="244" y="0"/>
                  </a:cubicBezTo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0" name="Freeform 10"/>
            <p:cNvSpPr/>
            <p:nvPr/>
          </p:nvSpPr>
          <p:spPr bwMode="auto">
            <a:xfrm>
              <a:off x="2092809" y="2291221"/>
              <a:ext cx="104206" cy="7379"/>
            </a:xfrm>
            <a:custGeom>
              <a:avLst/>
              <a:gdLst>
                <a:gd name="T0" fmla="*/ 243 w 244"/>
                <a:gd name="T1" fmla="*/ 0 h 17"/>
                <a:gd name="T2" fmla="*/ 1 w 244"/>
                <a:gd name="T3" fmla="*/ 17 h 17"/>
                <a:gd name="T4" fmla="*/ 0 w 244"/>
                <a:gd name="T5" fmla="*/ 17 h 17"/>
                <a:gd name="T6" fmla="*/ 0 w 244"/>
                <a:gd name="T7" fmla="*/ 17 h 17"/>
                <a:gd name="T8" fmla="*/ 244 w 244"/>
                <a:gd name="T9" fmla="*/ 0 h 17"/>
                <a:gd name="T10" fmla="*/ 243 w 244"/>
                <a:gd name="T11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4" h="17">
                  <a:moveTo>
                    <a:pt x="243" y="0"/>
                  </a:moveTo>
                  <a:cubicBezTo>
                    <a:pt x="115" y="0"/>
                    <a:pt x="22" y="13"/>
                    <a:pt x="1" y="17"/>
                  </a:cubicBezTo>
                  <a:cubicBezTo>
                    <a:pt x="1" y="17"/>
                    <a:pt x="0" y="17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88" y="4"/>
                    <a:pt x="172" y="0"/>
                    <a:pt x="244" y="0"/>
                  </a:cubicBezTo>
                  <a:cubicBezTo>
                    <a:pt x="243" y="0"/>
                    <a:pt x="243" y="0"/>
                    <a:pt x="243" y="0"/>
                  </a:cubicBezTo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1" name="Freeform 11"/>
            <p:cNvSpPr>
              <a:spLocks noEditPoints="1"/>
            </p:cNvSpPr>
            <p:nvPr/>
          </p:nvSpPr>
          <p:spPr bwMode="auto">
            <a:xfrm>
              <a:off x="2089929" y="2297700"/>
              <a:ext cx="213450" cy="900"/>
            </a:xfrm>
            <a:custGeom>
              <a:avLst/>
              <a:gdLst>
                <a:gd name="T0" fmla="*/ 3 w 500"/>
                <a:gd name="T1" fmla="*/ 0 h 2"/>
                <a:gd name="T2" fmla="*/ 0 w 500"/>
                <a:gd name="T3" fmla="*/ 1 h 2"/>
                <a:gd name="T4" fmla="*/ 2 w 500"/>
                <a:gd name="T5" fmla="*/ 2 h 2"/>
                <a:gd name="T6" fmla="*/ 3 w 500"/>
                <a:gd name="T7" fmla="*/ 0 h 2"/>
                <a:gd name="T8" fmla="*/ 3 w 500"/>
                <a:gd name="T9" fmla="*/ 0 h 2"/>
                <a:gd name="T10" fmla="*/ 498 w 500"/>
                <a:gd name="T11" fmla="*/ 0 h 2"/>
                <a:gd name="T12" fmla="*/ 498 w 500"/>
                <a:gd name="T13" fmla="*/ 0 h 2"/>
                <a:gd name="T14" fmla="*/ 499 w 500"/>
                <a:gd name="T15" fmla="*/ 1 h 2"/>
                <a:gd name="T16" fmla="*/ 500 w 500"/>
                <a:gd name="T17" fmla="*/ 1 h 2"/>
                <a:gd name="T18" fmla="*/ 498 w 500"/>
                <a:gd name="T1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00" h="2">
                  <a:moveTo>
                    <a:pt x="3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moveTo>
                    <a:pt x="498" y="0"/>
                  </a:moveTo>
                  <a:cubicBezTo>
                    <a:pt x="498" y="0"/>
                    <a:pt x="498" y="0"/>
                    <a:pt x="498" y="0"/>
                  </a:cubicBezTo>
                  <a:cubicBezTo>
                    <a:pt x="499" y="1"/>
                    <a:pt x="499" y="1"/>
                    <a:pt x="499" y="1"/>
                  </a:cubicBezTo>
                  <a:cubicBezTo>
                    <a:pt x="500" y="1"/>
                    <a:pt x="500" y="1"/>
                    <a:pt x="500" y="1"/>
                  </a:cubicBezTo>
                  <a:cubicBezTo>
                    <a:pt x="498" y="0"/>
                    <a:pt x="498" y="0"/>
                    <a:pt x="498" y="0"/>
                  </a:cubicBezTo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2" name="Freeform 12"/>
            <p:cNvSpPr/>
            <p:nvPr/>
          </p:nvSpPr>
          <p:spPr bwMode="auto">
            <a:xfrm>
              <a:off x="2092449" y="2290501"/>
              <a:ext cx="104566" cy="7199"/>
            </a:xfrm>
            <a:custGeom>
              <a:avLst/>
              <a:gdLst>
                <a:gd name="T0" fmla="*/ 244 w 245"/>
                <a:gd name="T1" fmla="*/ 0 h 17"/>
                <a:gd name="T2" fmla="*/ 0 w 245"/>
                <a:gd name="T3" fmla="*/ 17 h 17"/>
                <a:gd name="T4" fmla="*/ 0 w 245"/>
                <a:gd name="T5" fmla="*/ 17 h 17"/>
                <a:gd name="T6" fmla="*/ 245 w 245"/>
                <a:gd name="T7" fmla="*/ 0 h 17"/>
                <a:gd name="T8" fmla="*/ 244 w 245"/>
                <a:gd name="T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5" h="17">
                  <a:moveTo>
                    <a:pt x="244" y="0"/>
                  </a:moveTo>
                  <a:cubicBezTo>
                    <a:pt x="112" y="0"/>
                    <a:pt x="18" y="14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89" y="4"/>
                    <a:pt x="172" y="0"/>
                    <a:pt x="245" y="0"/>
                  </a:cubicBezTo>
                  <a:cubicBezTo>
                    <a:pt x="244" y="0"/>
                    <a:pt x="244" y="0"/>
                    <a:pt x="244" y="0"/>
                  </a:cubicBezTo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3" name="Freeform 13"/>
            <p:cNvSpPr/>
            <p:nvPr/>
          </p:nvSpPr>
          <p:spPr bwMode="auto">
            <a:xfrm>
              <a:off x="2090829" y="2290501"/>
              <a:ext cx="212011" cy="8099"/>
            </a:xfrm>
            <a:custGeom>
              <a:avLst/>
              <a:gdLst>
                <a:gd name="T0" fmla="*/ 249 w 497"/>
                <a:gd name="T1" fmla="*/ 0 h 19"/>
                <a:gd name="T2" fmla="*/ 4 w 497"/>
                <a:gd name="T3" fmla="*/ 17 h 19"/>
                <a:gd name="T4" fmla="*/ 4 w 497"/>
                <a:gd name="T5" fmla="*/ 17 h 19"/>
                <a:gd name="T6" fmla="*/ 1 w 497"/>
                <a:gd name="T7" fmla="*/ 17 h 19"/>
                <a:gd name="T8" fmla="*/ 1 w 497"/>
                <a:gd name="T9" fmla="*/ 17 h 19"/>
                <a:gd name="T10" fmla="*/ 1 w 497"/>
                <a:gd name="T11" fmla="*/ 17 h 19"/>
                <a:gd name="T12" fmla="*/ 0 w 497"/>
                <a:gd name="T13" fmla="*/ 19 h 19"/>
                <a:gd name="T14" fmla="*/ 1 w 497"/>
                <a:gd name="T15" fmla="*/ 19 h 19"/>
                <a:gd name="T16" fmla="*/ 2 w 497"/>
                <a:gd name="T17" fmla="*/ 18 h 19"/>
                <a:gd name="T18" fmla="*/ 1 w 497"/>
                <a:gd name="T19" fmla="*/ 19 h 19"/>
                <a:gd name="T20" fmla="*/ 1 w 497"/>
                <a:gd name="T21" fmla="*/ 19 h 19"/>
                <a:gd name="T22" fmla="*/ 2 w 497"/>
                <a:gd name="T23" fmla="*/ 19 h 19"/>
                <a:gd name="T24" fmla="*/ 5 w 497"/>
                <a:gd name="T25" fmla="*/ 19 h 19"/>
                <a:gd name="T26" fmla="*/ 5 w 497"/>
                <a:gd name="T27" fmla="*/ 19 h 19"/>
                <a:gd name="T28" fmla="*/ 6 w 497"/>
                <a:gd name="T29" fmla="*/ 19 h 19"/>
                <a:gd name="T30" fmla="*/ 248 w 497"/>
                <a:gd name="T31" fmla="*/ 2 h 19"/>
                <a:gd name="T32" fmla="*/ 249 w 497"/>
                <a:gd name="T33" fmla="*/ 2 h 19"/>
                <a:gd name="T34" fmla="*/ 249 w 497"/>
                <a:gd name="T35" fmla="*/ 2 h 19"/>
                <a:gd name="T36" fmla="*/ 427 w 497"/>
                <a:gd name="T37" fmla="*/ 11 h 19"/>
                <a:gd name="T38" fmla="*/ 478 w 497"/>
                <a:gd name="T39" fmla="*/ 17 h 19"/>
                <a:gd name="T40" fmla="*/ 491 w 497"/>
                <a:gd name="T41" fmla="*/ 19 h 19"/>
                <a:gd name="T42" fmla="*/ 495 w 497"/>
                <a:gd name="T43" fmla="*/ 19 h 19"/>
                <a:gd name="T44" fmla="*/ 496 w 497"/>
                <a:gd name="T45" fmla="*/ 19 h 19"/>
                <a:gd name="T46" fmla="*/ 496 w 497"/>
                <a:gd name="T47" fmla="*/ 19 h 19"/>
                <a:gd name="T48" fmla="*/ 497 w 497"/>
                <a:gd name="T49" fmla="*/ 18 h 19"/>
                <a:gd name="T50" fmla="*/ 496 w 497"/>
                <a:gd name="T51" fmla="*/ 17 h 19"/>
                <a:gd name="T52" fmla="*/ 496 w 497"/>
                <a:gd name="T53" fmla="*/ 17 h 19"/>
                <a:gd name="T54" fmla="*/ 496 w 497"/>
                <a:gd name="T55" fmla="*/ 17 h 19"/>
                <a:gd name="T56" fmla="*/ 249 w 497"/>
                <a:gd name="T5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97" h="19">
                  <a:moveTo>
                    <a:pt x="249" y="0"/>
                  </a:moveTo>
                  <a:cubicBezTo>
                    <a:pt x="176" y="0"/>
                    <a:pt x="93" y="4"/>
                    <a:pt x="4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2" y="17"/>
                    <a:pt x="1" y="17"/>
                    <a:pt x="1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3" y="19"/>
                    <a:pt x="4" y="19"/>
                    <a:pt x="5" y="19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19"/>
                    <a:pt x="6" y="19"/>
                    <a:pt x="6" y="19"/>
                  </a:cubicBezTo>
                  <a:cubicBezTo>
                    <a:pt x="27" y="15"/>
                    <a:pt x="120" y="2"/>
                    <a:pt x="248" y="2"/>
                  </a:cubicBezTo>
                  <a:cubicBezTo>
                    <a:pt x="248" y="2"/>
                    <a:pt x="248" y="2"/>
                    <a:pt x="249" y="2"/>
                  </a:cubicBezTo>
                  <a:cubicBezTo>
                    <a:pt x="249" y="2"/>
                    <a:pt x="249" y="2"/>
                    <a:pt x="249" y="2"/>
                  </a:cubicBezTo>
                  <a:cubicBezTo>
                    <a:pt x="323" y="2"/>
                    <a:pt x="384" y="6"/>
                    <a:pt x="427" y="11"/>
                  </a:cubicBezTo>
                  <a:cubicBezTo>
                    <a:pt x="449" y="13"/>
                    <a:pt x="466" y="15"/>
                    <a:pt x="478" y="17"/>
                  </a:cubicBezTo>
                  <a:cubicBezTo>
                    <a:pt x="483" y="17"/>
                    <a:pt x="488" y="18"/>
                    <a:pt x="491" y="19"/>
                  </a:cubicBezTo>
                  <a:cubicBezTo>
                    <a:pt x="494" y="19"/>
                    <a:pt x="495" y="19"/>
                    <a:pt x="495" y="19"/>
                  </a:cubicBezTo>
                  <a:cubicBezTo>
                    <a:pt x="496" y="19"/>
                    <a:pt x="496" y="19"/>
                    <a:pt x="496" y="19"/>
                  </a:cubicBezTo>
                  <a:cubicBezTo>
                    <a:pt x="496" y="19"/>
                    <a:pt x="496" y="19"/>
                    <a:pt x="496" y="19"/>
                  </a:cubicBezTo>
                  <a:cubicBezTo>
                    <a:pt x="497" y="18"/>
                    <a:pt x="497" y="18"/>
                    <a:pt x="497" y="18"/>
                  </a:cubicBezTo>
                  <a:cubicBezTo>
                    <a:pt x="496" y="17"/>
                    <a:pt x="496" y="17"/>
                    <a:pt x="496" y="17"/>
                  </a:cubicBezTo>
                  <a:cubicBezTo>
                    <a:pt x="496" y="17"/>
                    <a:pt x="496" y="17"/>
                    <a:pt x="496" y="17"/>
                  </a:cubicBezTo>
                  <a:cubicBezTo>
                    <a:pt x="496" y="17"/>
                    <a:pt x="496" y="17"/>
                    <a:pt x="496" y="17"/>
                  </a:cubicBezTo>
                  <a:cubicBezTo>
                    <a:pt x="406" y="4"/>
                    <a:pt x="322" y="0"/>
                    <a:pt x="249" y="0"/>
                  </a:cubicBezTo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4" name="Freeform 14"/>
            <p:cNvSpPr>
              <a:spLocks noEditPoints="1"/>
            </p:cNvSpPr>
            <p:nvPr/>
          </p:nvSpPr>
          <p:spPr bwMode="auto">
            <a:xfrm>
              <a:off x="2091189" y="2291221"/>
              <a:ext cx="212551" cy="40494"/>
            </a:xfrm>
            <a:custGeom>
              <a:avLst/>
              <a:gdLst>
                <a:gd name="T0" fmla="*/ 496 w 498"/>
                <a:gd name="T1" fmla="*/ 93 h 95"/>
                <a:gd name="T2" fmla="*/ 495 w 498"/>
                <a:gd name="T3" fmla="*/ 94 h 95"/>
                <a:gd name="T4" fmla="*/ 495 w 498"/>
                <a:gd name="T5" fmla="*/ 94 h 95"/>
                <a:gd name="T6" fmla="*/ 498 w 498"/>
                <a:gd name="T7" fmla="*/ 95 h 95"/>
                <a:gd name="T8" fmla="*/ 496 w 498"/>
                <a:gd name="T9" fmla="*/ 93 h 95"/>
                <a:gd name="T10" fmla="*/ 4 w 498"/>
                <a:gd name="T11" fmla="*/ 17 h 95"/>
                <a:gd name="T12" fmla="*/ 1 w 498"/>
                <a:gd name="T13" fmla="*/ 17 h 95"/>
                <a:gd name="T14" fmla="*/ 0 w 498"/>
                <a:gd name="T15" fmla="*/ 17 h 95"/>
                <a:gd name="T16" fmla="*/ 31 w 498"/>
                <a:gd name="T17" fmla="*/ 36 h 95"/>
                <a:gd name="T18" fmla="*/ 39 w 498"/>
                <a:gd name="T19" fmla="*/ 53 h 95"/>
                <a:gd name="T20" fmla="*/ 33 w 498"/>
                <a:gd name="T21" fmla="*/ 68 h 95"/>
                <a:gd name="T22" fmla="*/ 13 w 498"/>
                <a:gd name="T23" fmla="*/ 86 h 95"/>
                <a:gd name="T24" fmla="*/ 4 w 498"/>
                <a:gd name="T25" fmla="*/ 91 h 95"/>
                <a:gd name="T26" fmla="*/ 0 w 498"/>
                <a:gd name="T27" fmla="*/ 92 h 95"/>
                <a:gd name="T28" fmla="*/ 0 w 498"/>
                <a:gd name="T29" fmla="*/ 92 h 95"/>
                <a:gd name="T30" fmla="*/ 7 w 498"/>
                <a:gd name="T31" fmla="*/ 91 h 95"/>
                <a:gd name="T32" fmla="*/ 21 w 498"/>
                <a:gd name="T33" fmla="*/ 83 h 95"/>
                <a:gd name="T34" fmla="*/ 35 w 498"/>
                <a:gd name="T35" fmla="*/ 70 h 95"/>
                <a:gd name="T36" fmla="*/ 41 w 498"/>
                <a:gd name="T37" fmla="*/ 53 h 95"/>
                <a:gd name="T38" fmla="*/ 32 w 498"/>
                <a:gd name="T39" fmla="*/ 35 h 95"/>
                <a:gd name="T40" fmla="*/ 4 w 498"/>
                <a:gd name="T41" fmla="*/ 17 h 95"/>
                <a:gd name="T42" fmla="*/ 248 w 498"/>
                <a:gd name="T43" fmla="*/ 0 h 95"/>
                <a:gd name="T44" fmla="*/ 248 w 498"/>
                <a:gd name="T45" fmla="*/ 0 h 95"/>
                <a:gd name="T46" fmla="*/ 492 w 498"/>
                <a:gd name="T47" fmla="*/ 17 h 95"/>
                <a:gd name="T48" fmla="*/ 474 w 498"/>
                <a:gd name="T49" fmla="*/ 56 h 95"/>
                <a:gd name="T50" fmla="*/ 491 w 498"/>
                <a:gd name="T51" fmla="*/ 92 h 95"/>
                <a:gd name="T52" fmla="*/ 248 w 498"/>
                <a:gd name="T53" fmla="*/ 75 h 95"/>
                <a:gd name="T54" fmla="*/ 248 w 498"/>
                <a:gd name="T55" fmla="*/ 75 h 95"/>
                <a:gd name="T56" fmla="*/ 495 w 498"/>
                <a:gd name="T57" fmla="*/ 92 h 95"/>
                <a:gd name="T58" fmla="*/ 495 w 498"/>
                <a:gd name="T59" fmla="*/ 92 h 95"/>
                <a:gd name="T60" fmla="*/ 476 w 498"/>
                <a:gd name="T61" fmla="*/ 56 h 95"/>
                <a:gd name="T62" fmla="*/ 485 w 498"/>
                <a:gd name="T63" fmla="*/ 28 h 95"/>
                <a:gd name="T64" fmla="*/ 492 w 498"/>
                <a:gd name="T65" fmla="*/ 20 h 95"/>
                <a:gd name="T66" fmla="*/ 494 w 498"/>
                <a:gd name="T67" fmla="*/ 18 h 95"/>
                <a:gd name="T68" fmla="*/ 495 w 498"/>
                <a:gd name="T69" fmla="*/ 17 h 95"/>
                <a:gd name="T70" fmla="*/ 494 w 498"/>
                <a:gd name="T71" fmla="*/ 17 h 95"/>
                <a:gd name="T72" fmla="*/ 490 w 498"/>
                <a:gd name="T73" fmla="*/ 17 h 95"/>
                <a:gd name="T74" fmla="*/ 477 w 498"/>
                <a:gd name="T75" fmla="*/ 15 h 95"/>
                <a:gd name="T76" fmla="*/ 426 w 498"/>
                <a:gd name="T77" fmla="*/ 9 h 95"/>
                <a:gd name="T78" fmla="*/ 248 w 498"/>
                <a:gd name="T79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98" h="95">
                  <a:moveTo>
                    <a:pt x="496" y="93"/>
                  </a:moveTo>
                  <a:cubicBezTo>
                    <a:pt x="495" y="94"/>
                    <a:pt x="495" y="94"/>
                    <a:pt x="495" y="94"/>
                  </a:cubicBezTo>
                  <a:cubicBezTo>
                    <a:pt x="495" y="94"/>
                    <a:pt x="495" y="94"/>
                    <a:pt x="495" y="94"/>
                  </a:cubicBezTo>
                  <a:cubicBezTo>
                    <a:pt x="498" y="95"/>
                    <a:pt x="498" y="95"/>
                    <a:pt x="498" y="95"/>
                  </a:cubicBezTo>
                  <a:cubicBezTo>
                    <a:pt x="496" y="93"/>
                    <a:pt x="496" y="93"/>
                    <a:pt x="496" y="93"/>
                  </a:cubicBezTo>
                  <a:moveTo>
                    <a:pt x="4" y="17"/>
                  </a:moveTo>
                  <a:cubicBezTo>
                    <a:pt x="3" y="17"/>
                    <a:pt x="2" y="17"/>
                    <a:pt x="1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15" y="24"/>
                    <a:pt x="25" y="30"/>
                    <a:pt x="31" y="36"/>
                  </a:cubicBezTo>
                  <a:cubicBezTo>
                    <a:pt x="37" y="42"/>
                    <a:pt x="39" y="48"/>
                    <a:pt x="39" y="53"/>
                  </a:cubicBezTo>
                  <a:cubicBezTo>
                    <a:pt x="39" y="59"/>
                    <a:pt x="37" y="64"/>
                    <a:pt x="33" y="68"/>
                  </a:cubicBezTo>
                  <a:cubicBezTo>
                    <a:pt x="28" y="76"/>
                    <a:pt x="20" y="81"/>
                    <a:pt x="13" y="86"/>
                  </a:cubicBezTo>
                  <a:cubicBezTo>
                    <a:pt x="9" y="88"/>
                    <a:pt x="6" y="89"/>
                    <a:pt x="4" y="91"/>
                  </a:cubicBezTo>
                  <a:cubicBezTo>
                    <a:pt x="2" y="91"/>
                    <a:pt x="1" y="92"/>
                    <a:pt x="0" y="92"/>
                  </a:cubicBezTo>
                  <a:cubicBezTo>
                    <a:pt x="0" y="92"/>
                    <a:pt x="0" y="92"/>
                    <a:pt x="0" y="92"/>
                  </a:cubicBezTo>
                  <a:cubicBezTo>
                    <a:pt x="0" y="92"/>
                    <a:pt x="3" y="92"/>
                    <a:pt x="7" y="91"/>
                  </a:cubicBezTo>
                  <a:cubicBezTo>
                    <a:pt x="11" y="89"/>
                    <a:pt x="16" y="86"/>
                    <a:pt x="21" y="83"/>
                  </a:cubicBezTo>
                  <a:cubicBezTo>
                    <a:pt x="26" y="79"/>
                    <a:pt x="31" y="75"/>
                    <a:pt x="35" y="70"/>
                  </a:cubicBezTo>
                  <a:cubicBezTo>
                    <a:pt x="39" y="65"/>
                    <a:pt x="41" y="59"/>
                    <a:pt x="41" y="53"/>
                  </a:cubicBezTo>
                  <a:cubicBezTo>
                    <a:pt x="41" y="47"/>
                    <a:pt x="39" y="41"/>
                    <a:pt x="32" y="35"/>
                  </a:cubicBezTo>
                  <a:cubicBezTo>
                    <a:pt x="27" y="29"/>
                    <a:pt x="17" y="23"/>
                    <a:pt x="4" y="17"/>
                  </a:cubicBezTo>
                  <a:moveTo>
                    <a:pt x="248" y="0"/>
                  </a:moveTo>
                  <a:cubicBezTo>
                    <a:pt x="248" y="0"/>
                    <a:pt x="248" y="0"/>
                    <a:pt x="248" y="0"/>
                  </a:cubicBezTo>
                  <a:cubicBezTo>
                    <a:pt x="320" y="0"/>
                    <a:pt x="404" y="4"/>
                    <a:pt x="492" y="17"/>
                  </a:cubicBezTo>
                  <a:cubicBezTo>
                    <a:pt x="488" y="22"/>
                    <a:pt x="474" y="37"/>
                    <a:pt x="474" y="56"/>
                  </a:cubicBezTo>
                  <a:cubicBezTo>
                    <a:pt x="474" y="67"/>
                    <a:pt x="478" y="79"/>
                    <a:pt x="491" y="92"/>
                  </a:cubicBezTo>
                  <a:cubicBezTo>
                    <a:pt x="473" y="89"/>
                    <a:pt x="379" y="75"/>
                    <a:pt x="248" y="75"/>
                  </a:cubicBezTo>
                  <a:cubicBezTo>
                    <a:pt x="248" y="75"/>
                    <a:pt x="248" y="75"/>
                    <a:pt x="248" y="75"/>
                  </a:cubicBezTo>
                  <a:cubicBezTo>
                    <a:pt x="321" y="75"/>
                    <a:pt x="405" y="79"/>
                    <a:pt x="495" y="92"/>
                  </a:cubicBezTo>
                  <a:cubicBezTo>
                    <a:pt x="495" y="92"/>
                    <a:pt x="495" y="92"/>
                    <a:pt x="495" y="92"/>
                  </a:cubicBezTo>
                  <a:cubicBezTo>
                    <a:pt x="480" y="80"/>
                    <a:pt x="476" y="67"/>
                    <a:pt x="476" y="56"/>
                  </a:cubicBezTo>
                  <a:cubicBezTo>
                    <a:pt x="476" y="45"/>
                    <a:pt x="481" y="35"/>
                    <a:pt x="485" y="28"/>
                  </a:cubicBezTo>
                  <a:cubicBezTo>
                    <a:pt x="488" y="25"/>
                    <a:pt x="490" y="22"/>
                    <a:pt x="492" y="20"/>
                  </a:cubicBezTo>
                  <a:cubicBezTo>
                    <a:pt x="493" y="19"/>
                    <a:pt x="494" y="18"/>
                    <a:pt x="494" y="18"/>
                  </a:cubicBezTo>
                  <a:cubicBezTo>
                    <a:pt x="495" y="18"/>
                    <a:pt x="495" y="17"/>
                    <a:pt x="495" y="17"/>
                  </a:cubicBezTo>
                  <a:cubicBezTo>
                    <a:pt x="494" y="17"/>
                    <a:pt x="494" y="17"/>
                    <a:pt x="494" y="17"/>
                  </a:cubicBezTo>
                  <a:cubicBezTo>
                    <a:pt x="494" y="17"/>
                    <a:pt x="493" y="17"/>
                    <a:pt x="490" y="17"/>
                  </a:cubicBezTo>
                  <a:cubicBezTo>
                    <a:pt x="487" y="16"/>
                    <a:pt x="482" y="15"/>
                    <a:pt x="477" y="15"/>
                  </a:cubicBezTo>
                  <a:cubicBezTo>
                    <a:pt x="465" y="13"/>
                    <a:pt x="448" y="11"/>
                    <a:pt x="426" y="9"/>
                  </a:cubicBezTo>
                  <a:cubicBezTo>
                    <a:pt x="383" y="4"/>
                    <a:pt x="322" y="0"/>
                    <a:pt x="248" y="0"/>
                  </a:cubicBezTo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5" name="Freeform 15"/>
            <p:cNvSpPr/>
            <p:nvPr/>
          </p:nvSpPr>
          <p:spPr bwMode="auto">
            <a:xfrm>
              <a:off x="2092809" y="2324156"/>
              <a:ext cx="208411" cy="38695"/>
            </a:xfrm>
            <a:custGeom>
              <a:avLst/>
              <a:gdLst>
                <a:gd name="T0" fmla="*/ 244 w 488"/>
                <a:gd name="T1" fmla="*/ 0 h 91"/>
                <a:gd name="T2" fmla="*/ 0 w 488"/>
                <a:gd name="T3" fmla="*/ 17 h 91"/>
                <a:gd name="T4" fmla="*/ 28 w 488"/>
                <a:gd name="T5" fmla="*/ 34 h 91"/>
                <a:gd name="T6" fmla="*/ 37 w 488"/>
                <a:gd name="T7" fmla="*/ 53 h 91"/>
                <a:gd name="T8" fmla="*/ 31 w 488"/>
                <a:gd name="T9" fmla="*/ 70 h 91"/>
                <a:gd name="T10" fmla="*/ 17 w 488"/>
                <a:gd name="T11" fmla="*/ 82 h 91"/>
                <a:gd name="T12" fmla="*/ 3 w 488"/>
                <a:gd name="T13" fmla="*/ 91 h 91"/>
                <a:gd name="T14" fmla="*/ 244 w 488"/>
                <a:gd name="T15" fmla="*/ 75 h 91"/>
                <a:gd name="T16" fmla="*/ 487 w 488"/>
                <a:gd name="T17" fmla="*/ 91 h 91"/>
                <a:gd name="T18" fmla="*/ 470 w 488"/>
                <a:gd name="T19" fmla="*/ 56 h 91"/>
                <a:gd name="T20" fmla="*/ 488 w 488"/>
                <a:gd name="T21" fmla="*/ 17 h 91"/>
                <a:gd name="T22" fmla="*/ 244 w 488"/>
                <a:gd name="T23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88" h="91">
                  <a:moveTo>
                    <a:pt x="244" y="0"/>
                  </a:moveTo>
                  <a:cubicBezTo>
                    <a:pt x="172" y="0"/>
                    <a:pt x="88" y="4"/>
                    <a:pt x="0" y="17"/>
                  </a:cubicBezTo>
                  <a:cubicBezTo>
                    <a:pt x="13" y="23"/>
                    <a:pt x="23" y="29"/>
                    <a:pt x="28" y="34"/>
                  </a:cubicBezTo>
                  <a:cubicBezTo>
                    <a:pt x="35" y="41"/>
                    <a:pt x="37" y="47"/>
                    <a:pt x="37" y="53"/>
                  </a:cubicBezTo>
                  <a:cubicBezTo>
                    <a:pt x="37" y="59"/>
                    <a:pt x="35" y="65"/>
                    <a:pt x="31" y="70"/>
                  </a:cubicBezTo>
                  <a:cubicBezTo>
                    <a:pt x="27" y="75"/>
                    <a:pt x="22" y="79"/>
                    <a:pt x="17" y="82"/>
                  </a:cubicBezTo>
                  <a:cubicBezTo>
                    <a:pt x="12" y="86"/>
                    <a:pt x="7" y="89"/>
                    <a:pt x="3" y="91"/>
                  </a:cubicBezTo>
                  <a:cubicBezTo>
                    <a:pt x="90" y="79"/>
                    <a:pt x="173" y="75"/>
                    <a:pt x="244" y="75"/>
                  </a:cubicBezTo>
                  <a:cubicBezTo>
                    <a:pt x="375" y="75"/>
                    <a:pt x="469" y="89"/>
                    <a:pt x="487" y="91"/>
                  </a:cubicBezTo>
                  <a:cubicBezTo>
                    <a:pt x="474" y="79"/>
                    <a:pt x="470" y="67"/>
                    <a:pt x="470" y="56"/>
                  </a:cubicBezTo>
                  <a:cubicBezTo>
                    <a:pt x="470" y="37"/>
                    <a:pt x="484" y="21"/>
                    <a:pt x="488" y="17"/>
                  </a:cubicBezTo>
                  <a:cubicBezTo>
                    <a:pt x="400" y="4"/>
                    <a:pt x="316" y="0"/>
                    <a:pt x="244" y="0"/>
                  </a:cubicBezTo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6" name="Freeform 16"/>
            <p:cNvSpPr/>
            <p:nvPr/>
          </p:nvSpPr>
          <p:spPr bwMode="auto">
            <a:xfrm>
              <a:off x="2092809" y="2324156"/>
              <a:ext cx="104206" cy="7199"/>
            </a:xfrm>
            <a:custGeom>
              <a:avLst/>
              <a:gdLst>
                <a:gd name="T0" fmla="*/ 243 w 244"/>
                <a:gd name="T1" fmla="*/ 0 h 17"/>
                <a:gd name="T2" fmla="*/ 1 w 244"/>
                <a:gd name="T3" fmla="*/ 16 h 17"/>
                <a:gd name="T4" fmla="*/ 0 w 244"/>
                <a:gd name="T5" fmla="*/ 17 h 17"/>
                <a:gd name="T6" fmla="*/ 0 w 244"/>
                <a:gd name="T7" fmla="*/ 17 h 17"/>
                <a:gd name="T8" fmla="*/ 244 w 244"/>
                <a:gd name="T9" fmla="*/ 0 h 17"/>
                <a:gd name="T10" fmla="*/ 243 w 244"/>
                <a:gd name="T11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4" h="17">
                  <a:moveTo>
                    <a:pt x="243" y="0"/>
                  </a:moveTo>
                  <a:cubicBezTo>
                    <a:pt x="115" y="0"/>
                    <a:pt x="22" y="13"/>
                    <a:pt x="1" y="16"/>
                  </a:cubicBezTo>
                  <a:cubicBezTo>
                    <a:pt x="1" y="16"/>
                    <a:pt x="0" y="17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88" y="4"/>
                    <a:pt x="172" y="0"/>
                    <a:pt x="244" y="0"/>
                  </a:cubicBezTo>
                  <a:cubicBezTo>
                    <a:pt x="243" y="0"/>
                    <a:pt x="243" y="0"/>
                    <a:pt x="243" y="0"/>
                  </a:cubicBezTo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7" name="Freeform 17"/>
            <p:cNvSpPr>
              <a:spLocks noEditPoints="1"/>
            </p:cNvSpPr>
            <p:nvPr/>
          </p:nvSpPr>
          <p:spPr bwMode="auto">
            <a:xfrm>
              <a:off x="2089929" y="2324156"/>
              <a:ext cx="213810" cy="40315"/>
            </a:xfrm>
            <a:custGeom>
              <a:avLst/>
              <a:gdLst>
                <a:gd name="T0" fmla="*/ 498 w 501"/>
                <a:gd name="T1" fmla="*/ 15 h 95"/>
                <a:gd name="T2" fmla="*/ 498 w 501"/>
                <a:gd name="T3" fmla="*/ 15 h 95"/>
                <a:gd name="T4" fmla="*/ 499 w 501"/>
                <a:gd name="T5" fmla="*/ 16 h 95"/>
                <a:gd name="T6" fmla="*/ 500 w 501"/>
                <a:gd name="T7" fmla="*/ 15 h 95"/>
                <a:gd name="T8" fmla="*/ 498 w 501"/>
                <a:gd name="T9" fmla="*/ 15 h 95"/>
                <a:gd name="T10" fmla="*/ 3 w 501"/>
                <a:gd name="T11" fmla="*/ 15 h 95"/>
                <a:gd name="T12" fmla="*/ 0 w 501"/>
                <a:gd name="T13" fmla="*/ 16 h 95"/>
                <a:gd name="T14" fmla="*/ 3 w 501"/>
                <a:gd name="T15" fmla="*/ 17 h 95"/>
                <a:gd name="T16" fmla="*/ 3 w 501"/>
                <a:gd name="T17" fmla="*/ 16 h 95"/>
                <a:gd name="T18" fmla="*/ 3 w 501"/>
                <a:gd name="T19" fmla="*/ 15 h 95"/>
                <a:gd name="T20" fmla="*/ 3 w 501"/>
                <a:gd name="T21" fmla="*/ 15 h 95"/>
                <a:gd name="T22" fmla="*/ 251 w 501"/>
                <a:gd name="T23" fmla="*/ 0 h 95"/>
                <a:gd name="T24" fmla="*/ 251 w 501"/>
                <a:gd name="T25" fmla="*/ 0 h 95"/>
                <a:gd name="T26" fmla="*/ 495 w 501"/>
                <a:gd name="T27" fmla="*/ 17 h 95"/>
                <a:gd name="T28" fmla="*/ 477 w 501"/>
                <a:gd name="T29" fmla="*/ 56 h 95"/>
                <a:gd name="T30" fmla="*/ 494 w 501"/>
                <a:gd name="T31" fmla="*/ 91 h 95"/>
                <a:gd name="T32" fmla="*/ 251 w 501"/>
                <a:gd name="T33" fmla="*/ 75 h 95"/>
                <a:gd name="T34" fmla="*/ 10 w 501"/>
                <a:gd name="T35" fmla="*/ 91 h 95"/>
                <a:gd name="T36" fmla="*/ 24 w 501"/>
                <a:gd name="T37" fmla="*/ 82 h 95"/>
                <a:gd name="T38" fmla="*/ 38 w 501"/>
                <a:gd name="T39" fmla="*/ 70 h 95"/>
                <a:gd name="T40" fmla="*/ 44 w 501"/>
                <a:gd name="T41" fmla="*/ 53 h 95"/>
                <a:gd name="T42" fmla="*/ 35 w 501"/>
                <a:gd name="T43" fmla="*/ 34 h 95"/>
                <a:gd name="T44" fmla="*/ 7 w 501"/>
                <a:gd name="T45" fmla="*/ 17 h 95"/>
                <a:gd name="T46" fmla="*/ 4 w 501"/>
                <a:gd name="T47" fmla="*/ 17 h 95"/>
                <a:gd name="T48" fmla="*/ 3 w 501"/>
                <a:gd name="T49" fmla="*/ 16 h 95"/>
                <a:gd name="T50" fmla="*/ 3 w 501"/>
                <a:gd name="T51" fmla="*/ 17 h 95"/>
                <a:gd name="T52" fmla="*/ 34 w 501"/>
                <a:gd name="T53" fmla="*/ 36 h 95"/>
                <a:gd name="T54" fmla="*/ 42 w 501"/>
                <a:gd name="T55" fmla="*/ 53 h 95"/>
                <a:gd name="T56" fmla="*/ 36 w 501"/>
                <a:gd name="T57" fmla="*/ 68 h 95"/>
                <a:gd name="T58" fmla="*/ 16 w 501"/>
                <a:gd name="T59" fmla="*/ 86 h 95"/>
                <a:gd name="T60" fmla="*/ 7 w 501"/>
                <a:gd name="T61" fmla="*/ 90 h 95"/>
                <a:gd name="T62" fmla="*/ 3 w 501"/>
                <a:gd name="T63" fmla="*/ 92 h 95"/>
                <a:gd name="T64" fmla="*/ 4 w 501"/>
                <a:gd name="T65" fmla="*/ 94 h 95"/>
                <a:gd name="T66" fmla="*/ 251 w 501"/>
                <a:gd name="T67" fmla="*/ 77 h 95"/>
                <a:gd name="T68" fmla="*/ 429 w 501"/>
                <a:gd name="T69" fmla="*/ 85 h 95"/>
                <a:gd name="T70" fmla="*/ 480 w 501"/>
                <a:gd name="T71" fmla="*/ 91 h 95"/>
                <a:gd name="T72" fmla="*/ 493 w 501"/>
                <a:gd name="T73" fmla="*/ 93 h 95"/>
                <a:gd name="T74" fmla="*/ 497 w 501"/>
                <a:gd name="T75" fmla="*/ 94 h 95"/>
                <a:gd name="T76" fmla="*/ 501 w 501"/>
                <a:gd name="T77" fmla="*/ 95 h 95"/>
                <a:gd name="T78" fmla="*/ 498 w 501"/>
                <a:gd name="T79" fmla="*/ 92 h 95"/>
                <a:gd name="T80" fmla="*/ 479 w 501"/>
                <a:gd name="T81" fmla="*/ 56 h 95"/>
                <a:gd name="T82" fmla="*/ 488 w 501"/>
                <a:gd name="T83" fmla="*/ 28 h 95"/>
                <a:gd name="T84" fmla="*/ 495 w 501"/>
                <a:gd name="T85" fmla="*/ 20 h 95"/>
                <a:gd name="T86" fmla="*/ 497 w 501"/>
                <a:gd name="T87" fmla="*/ 18 h 95"/>
                <a:gd name="T88" fmla="*/ 498 w 501"/>
                <a:gd name="T89" fmla="*/ 17 h 95"/>
                <a:gd name="T90" fmla="*/ 497 w 501"/>
                <a:gd name="T91" fmla="*/ 17 h 95"/>
                <a:gd name="T92" fmla="*/ 493 w 501"/>
                <a:gd name="T93" fmla="*/ 16 h 95"/>
                <a:gd name="T94" fmla="*/ 480 w 501"/>
                <a:gd name="T95" fmla="*/ 14 h 95"/>
                <a:gd name="T96" fmla="*/ 429 w 501"/>
                <a:gd name="T97" fmla="*/ 9 h 95"/>
                <a:gd name="T98" fmla="*/ 251 w 501"/>
                <a:gd name="T99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01" h="95">
                  <a:moveTo>
                    <a:pt x="498" y="15"/>
                  </a:moveTo>
                  <a:cubicBezTo>
                    <a:pt x="498" y="15"/>
                    <a:pt x="498" y="15"/>
                    <a:pt x="498" y="15"/>
                  </a:cubicBezTo>
                  <a:cubicBezTo>
                    <a:pt x="499" y="16"/>
                    <a:pt x="499" y="16"/>
                    <a:pt x="499" y="16"/>
                  </a:cubicBezTo>
                  <a:cubicBezTo>
                    <a:pt x="500" y="15"/>
                    <a:pt x="500" y="15"/>
                    <a:pt x="500" y="15"/>
                  </a:cubicBezTo>
                  <a:cubicBezTo>
                    <a:pt x="498" y="15"/>
                    <a:pt x="498" y="15"/>
                    <a:pt x="498" y="15"/>
                  </a:cubicBezTo>
                  <a:moveTo>
                    <a:pt x="3" y="15"/>
                  </a:moveTo>
                  <a:cubicBezTo>
                    <a:pt x="0" y="16"/>
                    <a:pt x="0" y="16"/>
                    <a:pt x="0" y="16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3" y="15"/>
                    <a:pt x="3" y="15"/>
                    <a:pt x="3" y="15"/>
                  </a:cubicBezTo>
                  <a:moveTo>
                    <a:pt x="251" y="0"/>
                  </a:moveTo>
                  <a:cubicBezTo>
                    <a:pt x="251" y="0"/>
                    <a:pt x="251" y="0"/>
                    <a:pt x="251" y="0"/>
                  </a:cubicBezTo>
                  <a:cubicBezTo>
                    <a:pt x="323" y="0"/>
                    <a:pt x="407" y="4"/>
                    <a:pt x="495" y="17"/>
                  </a:cubicBezTo>
                  <a:cubicBezTo>
                    <a:pt x="491" y="21"/>
                    <a:pt x="477" y="37"/>
                    <a:pt x="477" y="56"/>
                  </a:cubicBezTo>
                  <a:cubicBezTo>
                    <a:pt x="477" y="67"/>
                    <a:pt x="481" y="79"/>
                    <a:pt x="494" y="91"/>
                  </a:cubicBezTo>
                  <a:cubicBezTo>
                    <a:pt x="476" y="89"/>
                    <a:pt x="382" y="75"/>
                    <a:pt x="251" y="75"/>
                  </a:cubicBezTo>
                  <a:cubicBezTo>
                    <a:pt x="180" y="75"/>
                    <a:pt x="97" y="79"/>
                    <a:pt x="10" y="91"/>
                  </a:cubicBezTo>
                  <a:cubicBezTo>
                    <a:pt x="14" y="89"/>
                    <a:pt x="19" y="86"/>
                    <a:pt x="24" y="82"/>
                  </a:cubicBezTo>
                  <a:cubicBezTo>
                    <a:pt x="29" y="79"/>
                    <a:pt x="34" y="75"/>
                    <a:pt x="38" y="70"/>
                  </a:cubicBezTo>
                  <a:cubicBezTo>
                    <a:pt x="42" y="65"/>
                    <a:pt x="44" y="59"/>
                    <a:pt x="44" y="53"/>
                  </a:cubicBezTo>
                  <a:cubicBezTo>
                    <a:pt x="44" y="47"/>
                    <a:pt x="42" y="41"/>
                    <a:pt x="35" y="34"/>
                  </a:cubicBezTo>
                  <a:cubicBezTo>
                    <a:pt x="30" y="29"/>
                    <a:pt x="20" y="23"/>
                    <a:pt x="7" y="17"/>
                  </a:cubicBezTo>
                  <a:cubicBezTo>
                    <a:pt x="6" y="17"/>
                    <a:pt x="5" y="17"/>
                    <a:pt x="4" y="17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18" y="23"/>
                    <a:pt x="28" y="30"/>
                    <a:pt x="34" y="36"/>
                  </a:cubicBezTo>
                  <a:cubicBezTo>
                    <a:pt x="40" y="42"/>
                    <a:pt x="42" y="48"/>
                    <a:pt x="42" y="53"/>
                  </a:cubicBezTo>
                  <a:cubicBezTo>
                    <a:pt x="42" y="59"/>
                    <a:pt x="40" y="64"/>
                    <a:pt x="36" y="68"/>
                  </a:cubicBezTo>
                  <a:cubicBezTo>
                    <a:pt x="31" y="75"/>
                    <a:pt x="23" y="81"/>
                    <a:pt x="16" y="86"/>
                  </a:cubicBezTo>
                  <a:cubicBezTo>
                    <a:pt x="12" y="88"/>
                    <a:pt x="9" y="89"/>
                    <a:pt x="7" y="90"/>
                  </a:cubicBezTo>
                  <a:cubicBezTo>
                    <a:pt x="4" y="91"/>
                    <a:pt x="3" y="92"/>
                    <a:pt x="3" y="92"/>
                  </a:cubicBezTo>
                  <a:cubicBezTo>
                    <a:pt x="4" y="94"/>
                    <a:pt x="4" y="94"/>
                    <a:pt x="4" y="94"/>
                  </a:cubicBezTo>
                  <a:cubicBezTo>
                    <a:pt x="93" y="81"/>
                    <a:pt x="178" y="77"/>
                    <a:pt x="251" y="77"/>
                  </a:cubicBezTo>
                  <a:cubicBezTo>
                    <a:pt x="325" y="77"/>
                    <a:pt x="386" y="81"/>
                    <a:pt x="429" y="85"/>
                  </a:cubicBezTo>
                  <a:cubicBezTo>
                    <a:pt x="451" y="88"/>
                    <a:pt x="468" y="90"/>
                    <a:pt x="480" y="91"/>
                  </a:cubicBezTo>
                  <a:cubicBezTo>
                    <a:pt x="485" y="92"/>
                    <a:pt x="490" y="93"/>
                    <a:pt x="493" y="93"/>
                  </a:cubicBezTo>
                  <a:cubicBezTo>
                    <a:pt x="496" y="94"/>
                    <a:pt x="497" y="94"/>
                    <a:pt x="497" y="94"/>
                  </a:cubicBezTo>
                  <a:cubicBezTo>
                    <a:pt x="501" y="95"/>
                    <a:pt x="501" y="95"/>
                    <a:pt x="501" y="95"/>
                  </a:cubicBezTo>
                  <a:cubicBezTo>
                    <a:pt x="498" y="92"/>
                    <a:pt x="498" y="92"/>
                    <a:pt x="498" y="92"/>
                  </a:cubicBezTo>
                  <a:cubicBezTo>
                    <a:pt x="483" y="80"/>
                    <a:pt x="479" y="67"/>
                    <a:pt x="479" y="56"/>
                  </a:cubicBezTo>
                  <a:cubicBezTo>
                    <a:pt x="479" y="45"/>
                    <a:pt x="484" y="35"/>
                    <a:pt x="488" y="28"/>
                  </a:cubicBezTo>
                  <a:cubicBezTo>
                    <a:pt x="491" y="25"/>
                    <a:pt x="493" y="22"/>
                    <a:pt x="495" y="20"/>
                  </a:cubicBezTo>
                  <a:cubicBezTo>
                    <a:pt x="496" y="19"/>
                    <a:pt x="497" y="18"/>
                    <a:pt x="497" y="18"/>
                  </a:cubicBezTo>
                  <a:cubicBezTo>
                    <a:pt x="498" y="17"/>
                    <a:pt x="498" y="17"/>
                    <a:pt x="498" y="17"/>
                  </a:cubicBezTo>
                  <a:cubicBezTo>
                    <a:pt x="497" y="17"/>
                    <a:pt x="497" y="17"/>
                    <a:pt x="497" y="17"/>
                  </a:cubicBezTo>
                  <a:cubicBezTo>
                    <a:pt x="497" y="17"/>
                    <a:pt x="496" y="17"/>
                    <a:pt x="493" y="16"/>
                  </a:cubicBezTo>
                  <a:cubicBezTo>
                    <a:pt x="490" y="16"/>
                    <a:pt x="485" y="15"/>
                    <a:pt x="480" y="14"/>
                  </a:cubicBezTo>
                  <a:cubicBezTo>
                    <a:pt x="468" y="13"/>
                    <a:pt x="451" y="11"/>
                    <a:pt x="429" y="9"/>
                  </a:cubicBezTo>
                  <a:cubicBezTo>
                    <a:pt x="386" y="4"/>
                    <a:pt x="325" y="0"/>
                    <a:pt x="251" y="0"/>
                  </a:cubicBezTo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8" name="Freeform 18"/>
            <p:cNvSpPr/>
            <p:nvPr/>
          </p:nvSpPr>
          <p:spPr bwMode="auto">
            <a:xfrm>
              <a:off x="2094248" y="2323256"/>
              <a:ext cx="102766" cy="6839"/>
            </a:xfrm>
            <a:custGeom>
              <a:avLst/>
              <a:gdLst>
                <a:gd name="T0" fmla="*/ 240 w 241"/>
                <a:gd name="T1" fmla="*/ 0 h 16"/>
                <a:gd name="T2" fmla="*/ 0 w 241"/>
                <a:gd name="T3" fmla="*/ 16 h 16"/>
                <a:gd name="T4" fmla="*/ 0 w 241"/>
                <a:gd name="T5" fmla="*/ 16 h 16"/>
                <a:gd name="T6" fmla="*/ 241 w 241"/>
                <a:gd name="T7" fmla="*/ 0 h 16"/>
                <a:gd name="T8" fmla="*/ 240 w 241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1" h="16">
                  <a:moveTo>
                    <a:pt x="240" y="0"/>
                  </a:moveTo>
                  <a:cubicBezTo>
                    <a:pt x="115" y="0"/>
                    <a:pt x="25" y="12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87" y="4"/>
                    <a:pt x="169" y="0"/>
                    <a:pt x="241" y="0"/>
                  </a:cubicBezTo>
                  <a:cubicBezTo>
                    <a:pt x="240" y="0"/>
                    <a:pt x="240" y="0"/>
                    <a:pt x="240" y="0"/>
                  </a:cubicBezTo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79" name="Freeform 19"/>
            <p:cNvSpPr/>
            <p:nvPr/>
          </p:nvSpPr>
          <p:spPr bwMode="auto">
            <a:xfrm>
              <a:off x="2091189" y="2323256"/>
              <a:ext cx="211651" cy="8099"/>
            </a:xfrm>
            <a:custGeom>
              <a:avLst/>
              <a:gdLst>
                <a:gd name="T0" fmla="*/ 248 w 496"/>
                <a:gd name="T1" fmla="*/ 0 h 19"/>
                <a:gd name="T2" fmla="*/ 7 w 496"/>
                <a:gd name="T3" fmla="*/ 16 h 19"/>
                <a:gd name="T4" fmla="*/ 7 w 496"/>
                <a:gd name="T5" fmla="*/ 16 h 19"/>
                <a:gd name="T6" fmla="*/ 0 w 496"/>
                <a:gd name="T7" fmla="*/ 17 h 19"/>
                <a:gd name="T8" fmla="*/ 0 w 496"/>
                <a:gd name="T9" fmla="*/ 17 h 19"/>
                <a:gd name="T10" fmla="*/ 0 w 496"/>
                <a:gd name="T11" fmla="*/ 17 h 19"/>
                <a:gd name="T12" fmla="*/ 0 w 496"/>
                <a:gd name="T13" fmla="*/ 18 h 19"/>
                <a:gd name="T14" fmla="*/ 1 w 496"/>
                <a:gd name="T15" fmla="*/ 18 h 19"/>
                <a:gd name="T16" fmla="*/ 0 w 496"/>
                <a:gd name="T17" fmla="*/ 18 h 19"/>
                <a:gd name="T18" fmla="*/ 1 w 496"/>
                <a:gd name="T19" fmla="*/ 19 h 19"/>
                <a:gd name="T20" fmla="*/ 4 w 496"/>
                <a:gd name="T21" fmla="*/ 19 h 19"/>
                <a:gd name="T22" fmla="*/ 4 w 496"/>
                <a:gd name="T23" fmla="*/ 19 h 19"/>
                <a:gd name="T24" fmla="*/ 5 w 496"/>
                <a:gd name="T25" fmla="*/ 18 h 19"/>
                <a:gd name="T26" fmla="*/ 247 w 496"/>
                <a:gd name="T27" fmla="*/ 2 h 19"/>
                <a:gd name="T28" fmla="*/ 248 w 496"/>
                <a:gd name="T29" fmla="*/ 2 h 19"/>
                <a:gd name="T30" fmla="*/ 248 w 496"/>
                <a:gd name="T31" fmla="*/ 2 h 19"/>
                <a:gd name="T32" fmla="*/ 426 w 496"/>
                <a:gd name="T33" fmla="*/ 11 h 19"/>
                <a:gd name="T34" fmla="*/ 477 w 496"/>
                <a:gd name="T35" fmla="*/ 16 h 19"/>
                <a:gd name="T36" fmla="*/ 490 w 496"/>
                <a:gd name="T37" fmla="*/ 18 h 19"/>
                <a:gd name="T38" fmla="*/ 494 w 496"/>
                <a:gd name="T39" fmla="*/ 19 h 19"/>
                <a:gd name="T40" fmla="*/ 495 w 496"/>
                <a:gd name="T41" fmla="*/ 19 h 19"/>
                <a:gd name="T42" fmla="*/ 495 w 496"/>
                <a:gd name="T43" fmla="*/ 19 h 19"/>
                <a:gd name="T44" fmla="*/ 496 w 496"/>
                <a:gd name="T45" fmla="*/ 18 h 19"/>
                <a:gd name="T46" fmla="*/ 495 w 496"/>
                <a:gd name="T47" fmla="*/ 17 h 19"/>
                <a:gd name="T48" fmla="*/ 495 w 496"/>
                <a:gd name="T49" fmla="*/ 17 h 19"/>
                <a:gd name="T50" fmla="*/ 495 w 496"/>
                <a:gd name="T51" fmla="*/ 17 h 19"/>
                <a:gd name="T52" fmla="*/ 248 w 496"/>
                <a:gd name="T5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96" h="19">
                  <a:moveTo>
                    <a:pt x="248" y="0"/>
                  </a:moveTo>
                  <a:cubicBezTo>
                    <a:pt x="176" y="0"/>
                    <a:pt x="94" y="4"/>
                    <a:pt x="7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3" y="17"/>
                    <a:pt x="0" y="17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2" y="19"/>
                    <a:pt x="3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5" y="18"/>
                    <a:pt x="5" y="18"/>
                  </a:cubicBezTo>
                  <a:cubicBezTo>
                    <a:pt x="26" y="15"/>
                    <a:pt x="119" y="2"/>
                    <a:pt x="247" y="2"/>
                  </a:cubicBezTo>
                  <a:cubicBezTo>
                    <a:pt x="247" y="2"/>
                    <a:pt x="247" y="2"/>
                    <a:pt x="248" y="2"/>
                  </a:cubicBezTo>
                  <a:cubicBezTo>
                    <a:pt x="248" y="2"/>
                    <a:pt x="248" y="2"/>
                    <a:pt x="248" y="2"/>
                  </a:cubicBezTo>
                  <a:cubicBezTo>
                    <a:pt x="322" y="2"/>
                    <a:pt x="383" y="6"/>
                    <a:pt x="426" y="11"/>
                  </a:cubicBezTo>
                  <a:cubicBezTo>
                    <a:pt x="448" y="13"/>
                    <a:pt x="465" y="15"/>
                    <a:pt x="477" y="16"/>
                  </a:cubicBezTo>
                  <a:cubicBezTo>
                    <a:pt x="482" y="17"/>
                    <a:pt x="487" y="18"/>
                    <a:pt x="490" y="18"/>
                  </a:cubicBezTo>
                  <a:cubicBezTo>
                    <a:pt x="493" y="19"/>
                    <a:pt x="494" y="19"/>
                    <a:pt x="494" y="19"/>
                  </a:cubicBezTo>
                  <a:cubicBezTo>
                    <a:pt x="495" y="19"/>
                    <a:pt x="495" y="19"/>
                    <a:pt x="495" y="19"/>
                  </a:cubicBezTo>
                  <a:cubicBezTo>
                    <a:pt x="495" y="19"/>
                    <a:pt x="495" y="19"/>
                    <a:pt x="495" y="19"/>
                  </a:cubicBezTo>
                  <a:cubicBezTo>
                    <a:pt x="496" y="18"/>
                    <a:pt x="496" y="18"/>
                    <a:pt x="496" y="18"/>
                  </a:cubicBezTo>
                  <a:cubicBezTo>
                    <a:pt x="495" y="17"/>
                    <a:pt x="495" y="17"/>
                    <a:pt x="495" y="17"/>
                  </a:cubicBezTo>
                  <a:cubicBezTo>
                    <a:pt x="495" y="17"/>
                    <a:pt x="495" y="17"/>
                    <a:pt x="495" y="17"/>
                  </a:cubicBezTo>
                  <a:cubicBezTo>
                    <a:pt x="495" y="17"/>
                    <a:pt x="495" y="17"/>
                    <a:pt x="495" y="17"/>
                  </a:cubicBezTo>
                  <a:cubicBezTo>
                    <a:pt x="405" y="4"/>
                    <a:pt x="321" y="0"/>
                    <a:pt x="248" y="0"/>
                  </a:cubicBezTo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0" name="Freeform 20"/>
            <p:cNvSpPr/>
            <p:nvPr/>
          </p:nvSpPr>
          <p:spPr bwMode="auto">
            <a:xfrm>
              <a:off x="2091548" y="2347553"/>
              <a:ext cx="210931" cy="48953"/>
            </a:xfrm>
            <a:custGeom>
              <a:avLst/>
              <a:gdLst>
                <a:gd name="T0" fmla="*/ 0 w 494"/>
                <a:gd name="T1" fmla="*/ 38 h 115"/>
                <a:gd name="T2" fmla="*/ 494 w 494"/>
                <a:gd name="T3" fmla="*/ 38 h 115"/>
                <a:gd name="T4" fmla="*/ 494 w 494"/>
                <a:gd name="T5" fmla="*/ 115 h 115"/>
                <a:gd name="T6" fmla="*/ 0 w 494"/>
                <a:gd name="T7" fmla="*/ 115 h 115"/>
                <a:gd name="T8" fmla="*/ 0 w 494"/>
                <a:gd name="T9" fmla="*/ 38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4" h="115">
                  <a:moveTo>
                    <a:pt x="0" y="38"/>
                  </a:moveTo>
                  <a:cubicBezTo>
                    <a:pt x="0" y="38"/>
                    <a:pt x="224" y="0"/>
                    <a:pt x="494" y="38"/>
                  </a:cubicBezTo>
                  <a:cubicBezTo>
                    <a:pt x="494" y="38"/>
                    <a:pt x="449" y="76"/>
                    <a:pt x="494" y="115"/>
                  </a:cubicBezTo>
                  <a:cubicBezTo>
                    <a:pt x="494" y="115"/>
                    <a:pt x="269" y="76"/>
                    <a:pt x="0" y="115"/>
                  </a:cubicBezTo>
                  <a:cubicBezTo>
                    <a:pt x="0" y="115"/>
                    <a:pt x="89" y="76"/>
                    <a:pt x="0" y="38"/>
                  </a:cubicBezTo>
                  <a:close/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1" name="Freeform 21"/>
            <p:cNvSpPr/>
            <p:nvPr/>
          </p:nvSpPr>
          <p:spPr bwMode="auto">
            <a:xfrm>
              <a:off x="2089929" y="2356012"/>
              <a:ext cx="213810" cy="40854"/>
            </a:xfrm>
            <a:custGeom>
              <a:avLst/>
              <a:gdLst>
                <a:gd name="T0" fmla="*/ 4 w 501"/>
                <a:gd name="T1" fmla="*/ 18 h 96"/>
                <a:gd name="T2" fmla="*/ 4 w 501"/>
                <a:gd name="T3" fmla="*/ 19 h 96"/>
                <a:gd name="T4" fmla="*/ 8 w 501"/>
                <a:gd name="T5" fmla="*/ 18 h 96"/>
                <a:gd name="T6" fmla="*/ 250 w 501"/>
                <a:gd name="T7" fmla="*/ 2 h 96"/>
                <a:gd name="T8" fmla="*/ 497 w 501"/>
                <a:gd name="T9" fmla="*/ 19 h 96"/>
                <a:gd name="T10" fmla="*/ 498 w 501"/>
                <a:gd name="T11" fmla="*/ 18 h 96"/>
                <a:gd name="T12" fmla="*/ 497 w 501"/>
                <a:gd name="T13" fmla="*/ 17 h 96"/>
                <a:gd name="T14" fmla="*/ 477 w 501"/>
                <a:gd name="T15" fmla="*/ 58 h 96"/>
                <a:gd name="T16" fmla="*/ 497 w 501"/>
                <a:gd name="T17" fmla="*/ 96 h 96"/>
                <a:gd name="T18" fmla="*/ 498 w 501"/>
                <a:gd name="T19" fmla="*/ 95 h 96"/>
                <a:gd name="T20" fmla="*/ 498 w 501"/>
                <a:gd name="T21" fmla="*/ 94 h 96"/>
                <a:gd name="T22" fmla="*/ 251 w 501"/>
                <a:gd name="T23" fmla="*/ 77 h 96"/>
                <a:gd name="T24" fmla="*/ 3 w 501"/>
                <a:gd name="T25" fmla="*/ 94 h 96"/>
                <a:gd name="T26" fmla="*/ 4 w 501"/>
                <a:gd name="T27" fmla="*/ 95 h 96"/>
                <a:gd name="T28" fmla="*/ 4 w 501"/>
                <a:gd name="T29" fmla="*/ 96 h 96"/>
                <a:gd name="T30" fmla="*/ 24 w 501"/>
                <a:gd name="T31" fmla="*/ 84 h 96"/>
                <a:gd name="T32" fmla="*/ 38 w 501"/>
                <a:gd name="T33" fmla="*/ 71 h 96"/>
                <a:gd name="T34" fmla="*/ 44 w 501"/>
                <a:gd name="T35" fmla="*/ 55 h 96"/>
                <a:gd name="T36" fmla="*/ 35 w 501"/>
                <a:gd name="T37" fmla="*/ 36 h 96"/>
                <a:gd name="T38" fmla="*/ 4 w 501"/>
                <a:gd name="T39" fmla="*/ 17 h 96"/>
                <a:gd name="T40" fmla="*/ 4 w 501"/>
                <a:gd name="T41" fmla="*/ 18 h 96"/>
                <a:gd name="T42" fmla="*/ 4 w 501"/>
                <a:gd name="T43" fmla="*/ 19 h 96"/>
                <a:gd name="T44" fmla="*/ 4 w 501"/>
                <a:gd name="T45" fmla="*/ 18 h 96"/>
                <a:gd name="T46" fmla="*/ 3 w 501"/>
                <a:gd name="T47" fmla="*/ 19 h 96"/>
                <a:gd name="T48" fmla="*/ 34 w 501"/>
                <a:gd name="T49" fmla="*/ 38 h 96"/>
                <a:gd name="T50" fmla="*/ 42 w 501"/>
                <a:gd name="T51" fmla="*/ 55 h 96"/>
                <a:gd name="T52" fmla="*/ 36 w 501"/>
                <a:gd name="T53" fmla="*/ 70 h 96"/>
                <a:gd name="T54" fmla="*/ 16 w 501"/>
                <a:gd name="T55" fmla="*/ 87 h 96"/>
                <a:gd name="T56" fmla="*/ 7 w 501"/>
                <a:gd name="T57" fmla="*/ 92 h 96"/>
                <a:gd name="T58" fmla="*/ 3 w 501"/>
                <a:gd name="T59" fmla="*/ 94 h 96"/>
                <a:gd name="T60" fmla="*/ 4 w 501"/>
                <a:gd name="T61" fmla="*/ 96 h 96"/>
                <a:gd name="T62" fmla="*/ 251 w 501"/>
                <a:gd name="T63" fmla="*/ 79 h 96"/>
                <a:gd name="T64" fmla="*/ 429 w 501"/>
                <a:gd name="T65" fmla="*/ 87 h 96"/>
                <a:gd name="T66" fmla="*/ 480 w 501"/>
                <a:gd name="T67" fmla="*/ 93 h 96"/>
                <a:gd name="T68" fmla="*/ 493 w 501"/>
                <a:gd name="T69" fmla="*/ 95 h 96"/>
                <a:gd name="T70" fmla="*/ 497 w 501"/>
                <a:gd name="T71" fmla="*/ 96 h 96"/>
                <a:gd name="T72" fmla="*/ 501 w 501"/>
                <a:gd name="T73" fmla="*/ 96 h 96"/>
                <a:gd name="T74" fmla="*/ 498 w 501"/>
                <a:gd name="T75" fmla="*/ 94 h 96"/>
                <a:gd name="T76" fmla="*/ 479 w 501"/>
                <a:gd name="T77" fmla="*/ 58 h 96"/>
                <a:gd name="T78" fmla="*/ 488 w 501"/>
                <a:gd name="T79" fmla="*/ 30 h 96"/>
                <a:gd name="T80" fmla="*/ 495 w 501"/>
                <a:gd name="T81" fmla="*/ 22 h 96"/>
                <a:gd name="T82" fmla="*/ 497 w 501"/>
                <a:gd name="T83" fmla="*/ 20 h 96"/>
                <a:gd name="T84" fmla="*/ 498 w 501"/>
                <a:gd name="T85" fmla="*/ 19 h 96"/>
                <a:gd name="T86" fmla="*/ 500 w 501"/>
                <a:gd name="T87" fmla="*/ 17 h 96"/>
                <a:gd name="T88" fmla="*/ 498 w 501"/>
                <a:gd name="T89" fmla="*/ 17 h 96"/>
                <a:gd name="T90" fmla="*/ 250 w 501"/>
                <a:gd name="T91" fmla="*/ 0 h 96"/>
                <a:gd name="T92" fmla="*/ 3 w 501"/>
                <a:gd name="T93" fmla="*/ 17 h 96"/>
                <a:gd name="T94" fmla="*/ 0 w 501"/>
                <a:gd name="T95" fmla="*/ 18 h 96"/>
                <a:gd name="T96" fmla="*/ 3 w 501"/>
                <a:gd name="T97" fmla="*/ 19 h 96"/>
                <a:gd name="T98" fmla="*/ 4 w 501"/>
                <a:gd name="T99" fmla="*/ 18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01" h="96">
                  <a:moveTo>
                    <a:pt x="4" y="18"/>
                  </a:move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5" y="19"/>
                    <a:pt x="8" y="18"/>
                  </a:cubicBezTo>
                  <a:cubicBezTo>
                    <a:pt x="29" y="15"/>
                    <a:pt x="122" y="2"/>
                    <a:pt x="250" y="2"/>
                  </a:cubicBezTo>
                  <a:cubicBezTo>
                    <a:pt x="323" y="2"/>
                    <a:pt x="408" y="6"/>
                    <a:pt x="497" y="19"/>
                  </a:cubicBezTo>
                  <a:cubicBezTo>
                    <a:pt x="498" y="18"/>
                    <a:pt x="498" y="18"/>
                    <a:pt x="498" y="18"/>
                  </a:cubicBezTo>
                  <a:cubicBezTo>
                    <a:pt x="497" y="17"/>
                    <a:pt x="497" y="17"/>
                    <a:pt x="497" y="17"/>
                  </a:cubicBezTo>
                  <a:cubicBezTo>
                    <a:pt x="497" y="17"/>
                    <a:pt x="477" y="34"/>
                    <a:pt x="477" y="58"/>
                  </a:cubicBezTo>
                  <a:cubicBezTo>
                    <a:pt x="477" y="70"/>
                    <a:pt x="482" y="83"/>
                    <a:pt x="497" y="96"/>
                  </a:cubicBezTo>
                  <a:cubicBezTo>
                    <a:pt x="498" y="95"/>
                    <a:pt x="498" y="95"/>
                    <a:pt x="498" y="95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98" y="94"/>
                    <a:pt x="398" y="77"/>
                    <a:pt x="251" y="77"/>
                  </a:cubicBezTo>
                  <a:cubicBezTo>
                    <a:pt x="178" y="77"/>
                    <a:pt x="93" y="81"/>
                    <a:pt x="3" y="94"/>
                  </a:cubicBezTo>
                  <a:cubicBezTo>
                    <a:pt x="4" y="95"/>
                    <a:pt x="4" y="95"/>
                    <a:pt x="4" y="95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4" y="96"/>
                    <a:pt x="14" y="92"/>
                    <a:pt x="24" y="84"/>
                  </a:cubicBezTo>
                  <a:cubicBezTo>
                    <a:pt x="29" y="81"/>
                    <a:pt x="34" y="76"/>
                    <a:pt x="38" y="71"/>
                  </a:cubicBezTo>
                  <a:cubicBezTo>
                    <a:pt x="42" y="67"/>
                    <a:pt x="44" y="61"/>
                    <a:pt x="44" y="55"/>
                  </a:cubicBezTo>
                  <a:cubicBezTo>
                    <a:pt x="44" y="49"/>
                    <a:pt x="42" y="43"/>
                    <a:pt x="35" y="36"/>
                  </a:cubicBezTo>
                  <a:cubicBezTo>
                    <a:pt x="29" y="30"/>
                    <a:pt x="19" y="24"/>
                    <a:pt x="4" y="17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18" y="25"/>
                    <a:pt x="28" y="32"/>
                    <a:pt x="34" y="38"/>
                  </a:cubicBezTo>
                  <a:cubicBezTo>
                    <a:pt x="40" y="44"/>
                    <a:pt x="42" y="50"/>
                    <a:pt x="42" y="55"/>
                  </a:cubicBezTo>
                  <a:cubicBezTo>
                    <a:pt x="42" y="60"/>
                    <a:pt x="40" y="66"/>
                    <a:pt x="36" y="70"/>
                  </a:cubicBezTo>
                  <a:cubicBezTo>
                    <a:pt x="31" y="77"/>
                    <a:pt x="23" y="83"/>
                    <a:pt x="16" y="87"/>
                  </a:cubicBezTo>
                  <a:cubicBezTo>
                    <a:pt x="12" y="90"/>
                    <a:pt x="9" y="91"/>
                    <a:pt x="7" y="92"/>
                  </a:cubicBezTo>
                  <a:cubicBezTo>
                    <a:pt x="4" y="93"/>
                    <a:pt x="3" y="94"/>
                    <a:pt x="3" y="94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93" y="83"/>
                    <a:pt x="178" y="79"/>
                    <a:pt x="251" y="79"/>
                  </a:cubicBezTo>
                  <a:cubicBezTo>
                    <a:pt x="325" y="79"/>
                    <a:pt x="386" y="83"/>
                    <a:pt x="429" y="87"/>
                  </a:cubicBezTo>
                  <a:cubicBezTo>
                    <a:pt x="451" y="89"/>
                    <a:pt x="468" y="92"/>
                    <a:pt x="480" y="93"/>
                  </a:cubicBezTo>
                  <a:cubicBezTo>
                    <a:pt x="485" y="94"/>
                    <a:pt x="490" y="95"/>
                    <a:pt x="493" y="95"/>
                  </a:cubicBezTo>
                  <a:cubicBezTo>
                    <a:pt x="496" y="96"/>
                    <a:pt x="497" y="96"/>
                    <a:pt x="497" y="96"/>
                  </a:cubicBezTo>
                  <a:cubicBezTo>
                    <a:pt x="501" y="96"/>
                    <a:pt x="501" y="96"/>
                    <a:pt x="501" y="96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83" y="81"/>
                    <a:pt x="479" y="69"/>
                    <a:pt x="479" y="58"/>
                  </a:cubicBezTo>
                  <a:cubicBezTo>
                    <a:pt x="479" y="47"/>
                    <a:pt x="484" y="37"/>
                    <a:pt x="488" y="30"/>
                  </a:cubicBezTo>
                  <a:cubicBezTo>
                    <a:pt x="491" y="26"/>
                    <a:pt x="493" y="24"/>
                    <a:pt x="495" y="22"/>
                  </a:cubicBezTo>
                  <a:cubicBezTo>
                    <a:pt x="496" y="21"/>
                    <a:pt x="497" y="20"/>
                    <a:pt x="497" y="20"/>
                  </a:cubicBezTo>
                  <a:cubicBezTo>
                    <a:pt x="498" y="19"/>
                    <a:pt x="498" y="19"/>
                    <a:pt x="498" y="19"/>
                  </a:cubicBezTo>
                  <a:cubicBezTo>
                    <a:pt x="500" y="17"/>
                    <a:pt x="500" y="17"/>
                    <a:pt x="500" y="17"/>
                  </a:cubicBezTo>
                  <a:cubicBezTo>
                    <a:pt x="498" y="17"/>
                    <a:pt x="498" y="17"/>
                    <a:pt x="498" y="17"/>
                  </a:cubicBezTo>
                  <a:cubicBezTo>
                    <a:pt x="408" y="4"/>
                    <a:pt x="323" y="0"/>
                    <a:pt x="250" y="0"/>
                  </a:cubicBezTo>
                  <a:cubicBezTo>
                    <a:pt x="103" y="0"/>
                    <a:pt x="3" y="17"/>
                    <a:pt x="3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3" y="19"/>
                    <a:pt x="3" y="19"/>
                    <a:pt x="3" y="19"/>
                  </a:cubicBezTo>
                  <a:lnTo>
                    <a:pt x="4" y="18"/>
                  </a:lnTo>
                  <a:close/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2" name="Freeform 22"/>
            <p:cNvSpPr/>
            <p:nvPr/>
          </p:nvSpPr>
          <p:spPr bwMode="auto">
            <a:xfrm>
              <a:off x="2091548" y="2379949"/>
              <a:ext cx="210931" cy="49313"/>
            </a:xfrm>
            <a:custGeom>
              <a:avLst/>
              <a:gdLst>
                <a:gd name="T0" fmla="*/ 0 w 494"/>
                <a:gd name="T1" fmla="*/ 39 h 116"/>
                <a:gd name="T2" fmla="*/ 494 w 494"/>
                <a:gd name="T3" fmla="*/ 39 h 116"/>
                <a:gd name="T4" fmla="*/ 494 w 494"/>
                <a:gd name="T5" fmla="*/ 116 h 116"/>
                <a:gd name="T6" fmla="*/ 0 w 494"/>
                <a:gd name="T7" fmla="*/ 116 h 116"/>
                <a:gd name="T8" fmla="*/ 0 w 494"/>
                <a:gd name="T9" fmla="*/ 39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4" h="116">
                  <a:moveTo>
                    <a:pt x="0" y="39"/>
                  </a:moveTo>
                  <a:cubicBezTo>
                    <a:pt x="0" y="39"/>
                    <a:pt x="224" y="0"/>
                    <a:pt x="494" y="39"/>
                  </a:cubicBezTo>
                  <a:cubicBezTo>
                    <a:pt x="494" y="39"/>
                    <a:pt x="449" y="77"/>
                    <a:pt x="494" y="116"/>
                  </a:cubicBezTo>
                  <a:cubicBezTo>
                    <a:pt x="494" y="116"/>
                    <a:pt x="269" y="77"/>
                    <a:pt x="0" y="116"/>
                  </a:cubicBezTo>
                  <a:cubicBezTo>
                    <a:pt x="0" y="116"/>
                    <a:pt x="89" y="77"/>
                    <a:pt x="0" y="39"/>
                  </a:cubicBezTo>
                  <a:close/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3" name="Freeform 23"/>
            <p:cNvSpPr/>
            <p:nvPr/>
          </p:nvSpPr>
          <p:spPr bwMode="auto">
            <a:xfrm>
              <a:off x="2089929" y="2388767"/>
              <a:ext cx="213810" cy="40854"/>
            </a:xfrm>
            <a:custGeom>
              <a:avLst/>
              <a:gdLst>
                <a:gd name="T0" fmla="*/ 4 w 501"/>
                <a:gd name="T1" fmla="*/ 18 h 96"/>
                <a:gd name="T2" fmla="*/ 4 w 501"/>
                <a:gd name="T3" fmla="*/ 19 h 96"/>
                <a:gd name="T4" fmla="*/ 8 w 501"/>
                <a:gd name="T5" fmla="*/ 18 h 96"/>
                <a:gd name="T6" fmla="*/ 250 w 501"/>
                <a:gd name="T7" fmla="*/ 2 h 96"/>
                <a:gd name="T8" fmla="*/ 497 w 501"/>
                <a:gd name="T9" fmla="*/ 19 h 96"/>
                <a:gd name="T10" fmla="*/ 498 w 501"/>
                <a:gd name="T11" fmla="*/ 18 h 96"/>
                <a:gd name="T12" fmla="*/ 497 w 501"/>
                <a:gd name="T13" fmla="*/ 17 h 96"/>
                <a:gd name="T14" fmla="*/ 477 w 501"/>
                <a:gd name="T15" fmla="*/ 58 h 96"/>
                <a:gd name="T16" fmla="*/ 497 w 501"/>
                <a:gd name="T17" fmla="*/ 96 h 96"/>
                <a:gd name="T18" fmla="*/ 498 w 501"/>
                <a:gd name="T19" fmla="*/ 95 h 96"/>
                <a:gd name="T20" fmla="*/ 498 w 501"/>
                <a:gd name="T21" fmla="*/ 94 h 96"/>
                <a:gd name="T22" fmla="*/ 251 w 501"/>
                <a:gd name="T23" fmla="*/ 77 h 96"/>
                <a:gd name="T24" fmla="*/ 3 w 501"/>
                <a:gd name="T25" fmla="*/ 94 h 96"/>
                <a:gd name="T26" fmla="*/ 4 w 501"/>
                <a:gd name="T27" fmla="*/ 95 h 96"/>
                <a:gd name="T28" fmla="*/ 4 w 501"/>
                <a:gd name="T29" fmla="*/ 96 h 96"/>
                <a:gd name="T30" fmla="*/ 24 w 501"/>
                <a:gd name="T31" fmla="*/ 84 h 96"/>
                <a:gd name="T32" fmla="*/ 38 w 501"/>
                <a:gd name="T33" fmla="*/ 71 h 96"/>
                <a:gd name="T34" fmla="*/ 44 w 501"/>
                <a:gd name="T35" fmla="*/ 55 h 96"/>
                <a:gd name="T36" fmla="*/ 35 w 501"/>
                <a:gd name="T37" fmla="*/ 36 h 96"/>
                <a:gd name="T38" fmla="*/ 4 w 501"/>
                <a:gd name="T39" fmla="*/ 17 h 96"/>
                <a:gd name="T40" fmla="*/ 4 w 501"/>
                <a:gd name="T41" fmla="*/ 18 h 96"/>
                <a:gd name="T42" fmla="*/ 4 w 501"/>
                <a:gd name="T43" fmla="*/ 19 h 96"/>
                <a:gd name="T44" fmla="*/ 4 w 501"/>
                <a:gd name="T45" fmla="*/ 18 h 96"/>
                <a:gd name="T46" fmla="*/ 3 w 501"/>
                <a:gd name="T47" fmla="*/ 19 h 96"/>
                <a:gd name="T48" fmla="*/ 34 w 501"/>
                <a:gd name="T49" fmla="*/ 38 h 96"/>
                <a:gd name="T50" fmla="*/ 42 w 501"/>
                <a:gd name="T51" fmla="*/ 55 h 96"/>
                <a:gd name="T52" fmla="*/ 36 w 501"/>
                <a:gd name="T53" fmla="*/ 70 h 96"/>
                <a:gd name="T54" fmla="*/ 16 w 501"/>
                <a:gd name="T55" fmla="*/ 87 h 96"/>
                <a:gd name="T56" fmla="*/ 7 w 501"/>
                <a:gd name="T57" fmla="*/ 92 h 96"/>
                <a:gd name="T58" fmla="*/ 3 w 501"/>
                <a:gd name="T59" fmla="*/ 94 h 96"/>
                <a:gd name="T60" fmla="*/ 4 w 501"/>
                <a:gd name="T61" fmla="*/ 96 h 96"/>
                <a:gd name="T62" fmla="*/ 251 w 501"/>
                <a:gd name="T63" fmla="*/ 79 h 96"/>
                <a:gd name="T64" fmla="*/ 429 w 501"/>
                <a:gd name="T65" fmla="*/ 87 h 96"/>
                <a:gd name="T66" fmla="*/ 480 w 501"/>
                <a:gd name="T67" fmla="*/ 93 h 96"/>
                <a:gd name="T68" fmla="*/ 493 w 501"/>
                <a:gd name="T69" fmla="*/ 95 h 96"/>
                <a:gd name="T70" fmla="*/ 497 w 501"/>
                <a:gd name="T71" fmla="*/ 96 h 96"/>
                <a:gd name="T72" fmla="*/ 501 w 501"/>
                <a:gd name="T73" fmla="*/ 96 h 96"/>
                <a:gd name="T74" fmla="*/ 498 w 501"/>
                <a:gd name="T75" fmla="*/ 94 h 96"/>
                <a:gd name="T76" fmla="*/ 479 w 501"/>
                <a:gd name="T77" fmla="*/ 58 h 96"/>
                <a:gd name="T78" fmla="*/ 488 w 501"/>
                <a:gd name="T79" fmla="*/ 30 h 96"/>
                <a:gd name="T80" fmla="*/ 495 w 501"/>
                <a:gd name="T81" fmla="*/ 22 h 96"/>
                <a:gd name="T82" fmla="*/ 497 w 501"/>
                <a:gd name="T83" fmla="*/ 19 h 96"/>
                <a:gd name="T84" fmla="*/ 498 w 501"/>
                <a:gd name="T85" fmla="*/ 19 h 96"/>
                <a:gd name="T86" fmla="*/ 500 w 501"/>
                <a:gd name="T87" fmla="*/ 17 h 96"/>
                <a:gd name="T88" fmla="*/ 498 w 501"/>
                <a:gd name="T89" fmla="*/ 17 h 96"/>
                <a:gd name="T90" fmla="*/ 250 w 501"/>
                <a:gd name="T91" fmla="*/ 0 h 96"/>
                <a:gd name="T92" fmla="*/ 3 w 501"/>
                <a:gd name="T93" fmla="*/ 17 h 96"/>
                <a:gd name="T94" fmla="*/ 0 w 501"/>
                <a:gd name="T95" fmla="*/ 17 h 96"/>
                <a:gd name="T96" fmla="*/ 3 w 501"/>
                <a:gd name="T97" fmla="*/ 19 h 96"/>
                <a:gd name="T98" fmla="*/ 4 w 501"/>
                <a:gd name="T99" fmla="*/ 18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01" h="96">
                  <a:moveTo>
                    <a:pt x="4" y="18"/>
                  </a:move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5" y="19"/>
                    <a:pt x="8" y="18"/>
                  </a:cubicBezTo>
                  <a:cubicBezTo>
                    <a:pt x="29" y="15"/>
                    <a:pt x="122" y="2"/>
                    <a:pt x="250" y="2"/>
                  </a:cubicBezTo>
                  <a:cubicBezTo>
                    <a:pt x="323" y="2"/>
                    <a:pt x="408" y="6"/>
                    <a:pt x="497" y="19"/>
                  </a:cubicBezTo>
                  <a:cubicBezTo>
                    <a:pt x="498" y="18"/>
                    <a:pt x="498" y="18"/>
                    <a:pt x="498" y="18"/>
                  </a:cubicBezTo>
                  <a:cubicBezTo>
                    <a:pt x="497" y="17"/>
                    <a:pt x="497" y="17"/>
                    <a:pt x="497" y="17"/>
                  </a:cubicBezTo>
                  <a:cubicBezTo>
                    <a:pt x="497" y="17"/>
                    <a:pt x="477" y="34"/>
                    <a:pt x="477" y="58"/>
                  </a:cubicBezTo>
                  <a:cubicBezTo>
                    <a:pt x="477" y="69"/>
                    <a:pt x="482" y="83"/>
                    <a:pt x="497" y="96"/>
                  </a:cubicBezTo>
                  <a:cubicBezTo>
                    <a:pt x="498" y="95"/>
                    <a:pt x="498" y="95"/>
                    <a:pt x="498" y="95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98" y="94"/>
                    <a:pt x="398" y="77"/>
                    <a:pt x="251" y="77"/>
                  </a:cubicBezTo>
                  <a:cubicBezTo>
                    <a:pt x="178" y="77"/>
                    <a:pt x="93" y="81"/>
                    <a:pt x="3" y="94"/>
                  </a:cubicBezTo>
                  <a:cubicBezTo>
                    <a:pt x="4" y="95"/>
                    <a:pt x="4" y="95"/>
                    <a:pt x="4" y="95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4" y="96"/>
                    <a:pt x="14" y="91"/>
                    <a:pt x="24" y="84"/>
                  </a:cubicBezTo>
                  <a:cubicBezTo>
                    <a:pt x="29" y="81"/>
                    <a:pt x="34" y="76"/>
                    <a:pt x="38" y="71"/>
                  </a:cubicBezTo>
                  <a:cubicBezTo>
                    <a:pt x="42" y="66"/>
                    <a:pt x="44" y="61"/>
                    <a:pt x="44" y="55"/>
                  </a:cubicBezTo>
                  <a:cubicBezTo>
                    <a:pt x="44" y="49"/>
                    <a:pt x="42" y="43"/>
                    <a:pt x="35" y="36"/>
                  </a:cubicBezTo>
                  <a:cubicBezTo>
                    <a:pt x="29" y="30"/>
                    <a:pt x="19" y="23"/>
                    <a:pt x="4" y="17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18" y="25"/>
                    <a:pt x="28" y="32"/>
                    <a:pt x="34" y="38"/>
                  </a:cubicBezTo>
                  <a:cubicBezTo>
                    <a:pt x="40" y="44"/>
                    <a:pt x="42" y="50"/>
                    <a:pt x="42" y="55"/>
                  </a:cubicBezTo>
                  <a:cubicBezTo>
                    <a:pt x="42" y="60"/>
                    <a:pt x="40" y="65"/>
                    <a:pt x="36" y="70"/>
                  </a:cubicBezTo>
                  <a:cubicBezTo>
                    <a:pt x="31" y="77"/>
                    <a:pt x="23" y="83"/>
                    <a:pt x="16" y="87"/>
                  </a:cubicBezTo>
                  <a:cubicBezTo>
                    <a:pt x="12" y="89"/>
                    <a:pt x="9" y="91"/>
                    <a:pt x="7" y="92"/>
                  </a:cubicBezTo>
                  <a:cubicBezTo>
                    <a:pt x="4" y="93"/>
                    <a:pt x="3" y="94"/>
                    <a:pt x="3" y="94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93" y="83"/>
                    <a:pt x="178" y="79"/>
                    <a:pt x="251" y="79"/>
                  </a:cubicBezTo>
                  <a:cubicBezTo>
                    <a:pt x="325" y="79"/>
                    <a:pt x="386" y="83"/>
                    <a:pt x="429" y="87"/>
                  </a:cubicBezTo>
                  <a:cubicBezTo>
                    <a:pt x="451" y="89"/>
                    <a:pt x="468" y="91"/>
                    <a:pt x="480" y="93"/>
                  </a:cubicBezTo>
                  <a:cubicBezTo>
                    <a:pt x="485" y="94"/>
                    <a:pt x="490" y="95"/>
                    <a:pt x="493" y="95"/>
                  </a:cubicBezTo>
                  <a:cubicBezTo>
                    <a:pt x="496" y="95"/>
                    <a:pt x="497" y="96"/>
                    <a:pt x="497" y="96"/>
                  </a:cubicBezTo>
                  <a:cubicBezTo>
                    <a:pt x="501" y="96"/>
                    <a:pt x="501" y="96"/>
                    <a:pt x="501" y="96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83" y="81"/>
                    <a:pt x="479" y="69"/>
                    <a:pt x="479" y="58"/>
                  </a:cubicBezTo>
                  <a:cubicBezTo>
                    <a:pt x="479" y="47"/>
                    <a:pt x="484" y="37"/>
                    <a:pt x="488" y="30"/>
                  </a:cubicBezTo>
                  <a:cubicBezTo>
                    <a:pt x="491" y="26"/>
                    <a:pt x="493" y="24"/>
                    <a:pt x="495" y="22"/>
                  </a:cubicBezTo>
                  <a:cubicBezTo>
                    <a:pt x="496" y="21"/>
                    <a:pt x="497" y="20"/>
                    <a:pt x="497" y="19"/>
                  </a:cubicBezTo>
                  <a:cubicBezTo>
                    <a:pt x="498" y="19"/>
                    <a:pt x="498" y="19"/>
                    <a:pt x="498" y="19"/>
                  </a:cubicBezTo>
                  <a:cubicBezTo>
                    <a:pt x="500" y="17"/>
                    <a:pt x="500" y="17"/>
                    <a:pt x="500" y="17"/>
                  </a:cubicBezTo>
                  <a:cubicBezTo>
                    <a:pt x="498" y="17"/>
                    <a:pt x="498" y="17"/>
                    <a:pt x="498" y="17"/>
                  </a:cubicBezTo>
                  <a:cubicBezTo>
                    <a:pt x="408" y="4"/>
                    <a:pt x="323" y="0"/>
                    <a:pt x="250" y="0"/>
                  </a:cubicBezTo>
                  <a:cubicBezTo>
                    <a:pt x="103" y="0"/>
                    <a:pt x="3" y="17"/>
                    <a:pt x="3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3" y="19"/>
                    <a:pt x="3" y="19"/>
                    <a:pt x="3" y="19"/>
                  </a:cubicBezTo>
                  <a:lnTo>
                    <a:pt x="4" y="18"/>
                  </a:lnTo>
                  <a:close/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4" name="Freeform 24"/>
            <p:cNvSpPr/>
            <p:nvPr/>
          </p:nvSpPr>
          <p:spPr bwMode="auto">
            <a:xfrm>
              <a:off x="2091548" y="2412704"/>
              <a:ext cx="210931" cy="49313"/>
            </a:xfrm>
            <a:custGeom>
              <a:avLst/>
              <a:gdLst>
                <a:gd name="T0" fmla="*/ 0 w 494"/>
                <a:gd name="T1" fmla="*/ 39 h 116"/>
                <a:gd name="T2" fmla="*/ 494 w 494"/>
                <a:gd name="T3" fmla="*/ 39 h 116"/>
                <a:gd name="T4" fmla="*/ 494 w 494"/>
                <a:gd name="T5" fmla="*/ 116 h 116"/>
                <a:gd name="T6" fmla="*/ 0 w 494"/>
                <a:gd name="T7" fmla="*/ 116 h 116"/>
                <a:gd name="T8" fmla="*/ 0 w 494"/>
                <a:gd name="T9" fmla="*/ 39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4" h="116">
                  <a:moveTo>
                    <a:pt x="0" y="39"/>
                  </a:moveTo>
                  <a:cubicBezTo>
                    <a:pt x="0" y="39"/>
                    <a:pt x="224" y="0"/>
                    <a:pt x="494" y="39"/>
                  </a:cubicBezTo>
                  <a:cubicBezTo>
                    <a:pt x="494" y="39"/>
                    <a:pt x="449" y="77"/>
                    <a:pt x="494" y="116"/>
                  </a:cubicBezTo>
                  <a:cubicBezTo>
                    <a:pt x="494" y="116"/>
                    <a:pt x="269" y="77"/>
                    <a:pt x="0" y="116"/>
                  </a:cubicBezTo>
                  <a:cubicBezTo>
                    <a:pt x="0" y="116"/>
                    <a:pt x="89" y="77"/>
                    <a:pt x="0" y="39"/>
                  </a:cubicBezTo>
                  <a:close/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5" name="Freeform 25"/>
            <p:cNvSpPr/>
            <p:nvPr/>
          </p:nvSpPr>
          <p:spPr bwMode="auto">
            <a:xfrm>
              <a:off x="2089929" y="2421523"/>
              <a:ext cx="213810" cy="41034"/>
            </a:xfrm>
            <a:custGeom>
              <a:avLst/>
              <a:gdLst>
                <a:gd name="T0" fmla="*/ 4 w 501"/>
                <a:gd name="T1" fmla="*/ 18 h 96"/>
                <a:gd name="T2" fmla="*/ 4 w 501"/>
                <a:gd name="T3" fmla="*/ 19 h 96"/>
                <a:gd name="T4" fmla="*/ 8 w 501"/>
                <a:gd name="T5" fmla="*/ 18 h 96"/>
                <a:gd name="T6" fmla="*/ 250 w 501"/>
                <a:gd name="T7" fmla="*/ 2 h 96"/>
                <a:gd name="T8" fmla="*/ 497 w 501"/>
                <a:gd name="T9" fmla="*/ 19 h 96"/>
                <a:gd name="T10" fmla="*/ 498 w 501"/>
                <a:gd name="T11" fmla="*/ 18 h 96"/>
                <a:gd name="T12" fmla="*/ 497 w 501"/>
                <a:gd name="T13" fmla="*/ 17 h 96"/>
                <a:gd name="T14" fmla="*/ 477 w 501"/>
                <a:gd name="T15" fmla="*/ 58 h 96"/>
                <a:gd name="T16" fmla="*/ 497 w 501"/>
                <a:gd name="T17" fmla="*/ 95 h 96"/>
                <a:gd name="T18" fmla="*/ 498 w 501"/>
                <a:gd name="T19" fmla="*/ 95 h 96"/>
                <a:gd name="T20" fmla="*/ 498 w 501"/>
                <a:gd name="T21" fmla="*/ 94 h 96"/>
                <a:gd name="T22" fmla="*/ 251 w 501"/>
                <a:gd name="T23" fmla="*/ 77 h 96"/>
                <a:gd name="T24" fmla="*/ 3 w 501"/>
                <a:gd name="T25" fmla="*/ 94 h 96"/>
                <a:gd name="T26" fmla="*/ 4 w 501"/>
                <a:gd name="T27" fmla="*/ 95 h 96"/>
                <a:gd name="T28" fmla="*/ 4 w 501"/>
                <a:gd name="T29" fmla="*/ 96 h 96"/>
                <a:gd name="T30" fmla="*/ 24 w 501"/>
                <a:gd name="T31" fmla="*/ 84 h 96"/>
                <a:gd name="T32" fmla="*/ 38 w 501"/>
                <a:gd name="T33" fmla="*/ 71 h 96"/>
                <a:gd name="T34" fmla="*/ 44 w 501"/>
                <a:gd name="T35" fmla="*/ 55 h 96"/>
                <a:gd name="T36" fmla="*/ 35 w 501"/>
                <a:gd name="T37" fmla="*/ 36 h 96"/>
                <a:gd name="T38" fmla="*/ 4 w 501"/>
                <a:gd name="T39" fmla="*/ 17 h 96"/>
                <a:gd name="T40" fmla="*/ 4 w 501"/>
                <a:gd name="T41" fmla="*/ 18 h 96"/>
                <a:gd name="T42" fmla="*/ 4 w 501"/>
                <a:gd name="T43" fmla="*/ 19 h 96"/>
                <a:gd name="T44" fmla="*/ 4 w 501"/>
                <a:gd name="T45" fmla="*/ 18 h 96"/>
                <a:gd name="T46" fmla="*/ 3 w 501"/>
                <a:gd name="T47" fmla="*/ 19 h 96"/>
                <a:gd name="T48" fmla="*/ 34 w 501"/>
                <a:gd name="T49" fmla="*/ 38 h 96"/>
                <a:gd name="T50" fmla="*/ 42 w 501"/>
                <a:gd name="T51" fmla="*/ 55 h 96"/>
                <a:gd name="T52" fmla="*/ 36 w 501"/>
                <a:gd name="T53" fmla="*/ 70 h 96"/>
                <a:gd name="T54" fmla="*/ 16 w 501"/>
                <a:gd name="T55" fmla="*/ 87 h 96"/>
                <a:gd name="T56" fmla="*/ 7 w 501"/>
                <a:gd name="T57" fmla="*/ 92 h 96"/>
                <a:gd name="T58" fmla="*/ 3 w 501"/>
                <a:gd name="T59" fmla="*/ 94 h 96"/>
                <a:gd name="T60" fmla="*/ 4 w 501"/>
                <a:gd name="T61" fmla="*/ 96 h 96"/>
                <a:gd name="T62" fmla="*/ 251 w 501"/>
                <a:gd name="T63" fmla="*/ 79 h 96"/>
                <a:gd name="T64" fmla="*/ 429 w 501"/>
                <a:gd name="T65" fmla="*/ 87 h 96"/>
                <a:gd name="T66" fmla="*/ 480 w 501"/>
                <a:gd name="T67" fmla="*/ 93 h 96"/>
                <a:gd name="T68" fmla="*/ 493 w 501"/>
                <a:gd name="T69" fmla="*/ 95 h 96"/>
                <a:gd name="T70" fmla="*/ 497 w 501"/>
                <a:gd name="T71" fmla="*/ 96 h 96"/>
                <a:gd name="T72" fmla="*/ 501 w 501"/>
                <a:gd name="T73" fmla="*/ 96 h 96"/>
                <a:gd name="T74" fmla="*/ 498 w 501"/>
                <a:gd name="T75" fmla="*/ 94 h 96"/>
                <a:gd name="T76" fmla="*/ 479 w 501"/>
                <a:gd name="T77" fmla="*/ 58 h 96"/>
                <a:gd name="T78" fmla="*/ 488 w 501"/>
                <a:gd name="T79" fmla="*/ 30 h 96"/>
                <a:gd name="T80" fmla="*/ 495 w 501"/>
                <a:gd name="T81" fmla="*/ 21 h 96"/>
                <a:gd name="T82" fmla="*/ 497 w 501"/>
                <a:gd name="T83" fmla="*/ 19 h 96"/>
                <a:gd name="T84" fmla="*/ 498 w 501"/>
                <a:gd name="T85" fmla="*/ 19 h 96"/>
                <a:gd name="T86" fmla="*/ 500 w 501"/>
                <a:gd name="T87" fmla="*/ 17 h 96"/>
                <a:gd name="T88" fmla="*/ 498 w 501"/>
                <a:gd name="T89" fmla="*/ 17 h 96"/>
                <a:gd name="T90" fmla="*/ 250 w 501"/>
                <a:gd name="T91" fmla="*/ 0 h 96"/>
                <a:gd name="T92" fmla="*/ 3 w 501"/>
                <a:gd name="T93" fmla="*/ 17 h 96"/>
                <a:gd name="T94" fmla="*/ 0 w 501"/>
                <a:gd name="T95" fmla="*/ 17 h 96"/>
                <a:gd name="T96" fmla="*/ 3 w 501"/>
                <a:gd name="T97" fmla="*/ 19 h 96"/>
                <a:gd name="T98" fmla="*/ 4 w 501"/>
                <a:gd name="T99" fmla="*/ 18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01" h="96">
                  <a:moveTo>
                    <a:pt x="4" y="18"/>
                  </a:move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5" y="18"/>
                    <a:pt x="8" y="18"/>
                  </a:cubicBezTo>
                  <a:cubicBezTo>
                    <a:pt x="29" y="15"/>
                    <a:pt x="122" y="2"/>
                    <a:pt x="250" y="2"/>
                  </a:cubicBezTo>
                  <a:cubicBezTo>
                    <a:pt x="323" y="2"/>
                    <a:pt x="408" y="6"/>
                    <a:pt x="497" y="19"/>
                  </a:cubicBezTo>
                  <a:cubicBezTo>
                    <a:pt x="498" y="18"/>
                    <a:pt x="498" y="18"/>
                    <a:pt x="498" y="18"/>
                  </a:cubicBezTo>
                  <a:cubicBezTo>
                    <a:pt x="497" y="17"/>
                    <a:pt x="497" y="17"/>
                    <a:pt x="497" y="17"/>
                  </a:cubicBezTo>
                  <a:cubicBezTo>
                    <a:pt x="497" y="17"/>
                    <a:pt x="477" y="34"/>
                    <a:pt x="477" y="58"/>
                  </a:cubicBezTo>
                  <a:cubicBezTo>
                    <a:pt x="477" y="69"/>
                    <a:pt x="482" y="82"/>
                    <a:pt x="497" y="95"/>
                  </a:cubicBezTo>
                  <a:cubicBezTo>
                    <a:pt x="498" y="95"/>
                    <a:pt x="498" y="95"/>
                    <a:pt x="498" y="95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98" y="94"/>
                    <a:pt x="398" y="77"/>
                    <a:pt x="251" y="77"/>
                  </a:cubicBezTo>
                  <a:cubicBezTo>
                    <a:pt x="178" y="77"/>
                    <a:pt x="93" y="81"/>
                    <a:pt x="3" y="94"/>
                  </a:cubicBezTo>
                  <a:cubicBezTo>
                    <a:pt x="4" y="95"/>
                    <a:pt x="4" y="95"/>
                    <a:pt x="4" y="95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4" y="96"/>
                    <a:pt x="14" y="91"/>
                    <a:pt x="24" y="84"/>
                  </a:cubicBezTo>
                  <a:cubicBezTo>
                    <a:pt x="29" y="80"/>
                    <a:pt x="34" y="76"/>
                    <a:pt x="38" y="71"/>
                  </a:cubicBezTo>
                  <a:cubicBezTo>
                    <a:pt x="42" y="66"/>
                    <a:pt x="44" y="61"/>
                    <a:pt x="44" y="55"/>
                  </a:cubicBezTo>
                  <a:cubicBezTo>
                    <a:pt x="44" y="49"/>
                    <a:pt x="42" y="42"/>
                    <a:pt x="35" y="36"/>
                  </a:cubicBezTo>
                  <a:cubicBezTo>
                    <a:pt x="29" y="30"/>
                    <a:pt x="19" y="23"/>
                    <a:pt x="4" y="17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18" y="25"/>
                    <a:pt x="28" y="31"/>
                    <a:pt x="34" y="38"/>
                  </a:cubicBezTo>
                  <a:cubicBezTo>
                    <a:pt x="40" y="44"/>
                    <a:pt x="42" y="49"/>
                    <a:pt x="42" y="55"/>
                  </a:cubicBezTo>
                  <a:cubicBezTo>
                    <a:pt x="42" y="60"/>
                    <a:pt x="40" y="65"/>
                    <a:pt x="36" y="70"/>
                  </a:cubicBezTo>
                  <a:cubicBezTo>
                    <a:pt x="31" y="77"/>
                    <a:pt x="23" y="83"/>
                    <a:pt x="16" y="87"/>
                  </a:cubicBezTo>
                  <a:cubicBezTo>
                    <a:pt x="12" y="89"/>
                    <a:pt x="9" y="91"/>
                    <a:pt x="7" y="92"/>
                  </a:cubicBezTo>
                  <a:cubicBezTo>
                    <a:pt x="4" y="93"/>
                    <a:pt x="3" y="94"/>
                    <a:pt x="3" y="94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93" y="83"/>
                    <a:pt x="178" y="79"/>
                    <a:pt x="251" y="79"/>
                  </a:cubicBezTo>
                  <a:cubicBezTo>
                    <a:pt x="325" y="79"/>
                    <a:pt x="386" y="83"/>
                    <a:pt x="429" y="87"/>
                  </a:cubicBezTo>
                  <a:cubicBezTo>
                    <a:pt x="451" y="89"/>
                    <a:pt x="468" y="91"/>
                    <a:pt x="480" y="93"/>
                  </a:cubicBezTo>
                  <a:cubicBezTo>
                    <a:pt x="485" y="94"/>
                    <a:pt x="490" y="94"/>
                    <a:pt x="493" y="95"/>
                  </a:cubicBezTo>
                  <a:cubicBezTo>
                    <a:pt x="496" y="95"/>
                    <a:pt x="497" y="96"/>
                    <a:pt x="497" y="96"/>
                  </a:cubicBezTo>
                  <a:cubicBezTo>
                    <a:pt x="501" y="96"/>
                    <a:pt x="501" y="96"/>
                    <a:pt x="501" y="96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83" y="81"/>
                    <a:pt x="479" y="69"/>
                    <a:pt x="479" y="58"/>
                  </a:cubicBezTo>
                  <a:cubicBezTo>
                    <a:pt x="479" y="47"/>
                    <a:pt x="484" y="37"/>
                    <a:pt x="488" y="30"/>
                  </a:cubicBezTo>
                  <a:cubicBezTo>
                    <a:pt x="491" y="26"/>
                    <a:pt x="493" y="23"/>
                    <a:pt x="495" y="21"/>
                  </a:cubicBezTo>
                  <a:cubicBezTo>
                    <a:pt x="496" y="21"/>
                    <a:pt x="497" y="20"/>
                    <a:pt x="497" y="19"/>
                  </a:cubicBezTo>
                  <a:cubicBezTo>
                    <a:pt x="498" y="19"/>
                    <a:pt x="498" y="19"/>
                    <a:pt x="498" y="19"/>
                  </a:cubicBezTo>
                  <a:cubicBezTo>
                    <a:pt x="500" y="17"/>
                    <a:pt x="500" y="17"/>
                    <a:pt x="500" y="17"/>
                  </a:cubicBezTo>
                  <a:cubicBezTo>
                    <a:pt x="498" y="17"/>
                    <a:pt x="498" y="17"/>
                    <a:pt x="498" y="17"/>
                  </a:cubicBezTo>
                  <a:cubicBezTo>
                    <a:pt x="408" y="4"/>
                    <a:pt x="323" y="0"/>
                    <a:pt x="250" y="0"/>
                  </a:cubicBezTo>
                  <a:cubicBezTo>
                    <a:pt x="103" y="0"/>
                    <a:pt x="3" y="17"/>
                    <a:pt x="3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3" y="19"/>
                    <a:pt x="3" y="19"/>
                    <a:pt x="3" y="19"/>
                  </a:cubicBezTo>
                  <a:lnTo>
                    <a:pt x="4" y="18"/>
                  </a:lnTo>
                  <a:close/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6" name="Freeform 26"/>
            <p:cNvSpPr/>
            <p:nvPr/>
          </p:nvSpPr>
          <p:spPr bwMode="auto">
            <a:xfrm>
              <a:off x="2091548" y="2445460"/>
              <a:ext cx="210931" cy="49313"/>
            </a:xfrm>
            <a:custGeom>
              <a:avLst/>
              <a:gdLst>
                <a:gd name="T0" fmla="*/ 0 w 494"/>
                <a:gd name="T1" fmla="*/ 39 h 116"/>
                <a:gd name="T2" fmla="*/ 494 w 494"/>
                <a:gd name="T3" fmla="*/ 39 h 116"/>
                <a:gd name="T4" fmla="*/ 494 w 494"/>
                <a:gd name="T5" fmla="*/ 116 h 116"/>
                <a:gd name="T6" fmla="*/ 0 w 494"/>
                <a:gd name="T7" fmla="*/ 116 h 116"/>
                <a:gd name="T8" fmla="*/ 0 w 494"/>
                <a:gd name="T9" fmla="*/ 39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4" h="116">
                  <a:moveTo>
                    <a:pt x="0" y="39"/>
                  </a:moveTo>
                  <a:cubicBezTo>
                    <a:pt x="0" y="39"/>
                    <a:pt x="224" y="0"/>
                    <a:pt x="494" y="39"/>
                  </a:cubicBezTo>
                  <a:cubicBezTo>
                    <a:pt x="494" y="39"/>
                    <a:pt x="449" y="77"/>
                    <a:pt x="494" y="116"/>
                  </a:cubicBezTo>
                  <a:cubicBezTo>
                    <a:pt x="494" y="116"/>
                    <a:pt x="269" y="77"/>
                    <a:pt x="0" y="116"/>
                  </a:cubicBezTo>
                  <a:cubicBezTo>
                    <a:pt x="0" y="116"/>
                    <a:pt x="89" y="77"/>
                    <a:pt x="0" y="39"/>
                  </a:cubicBezTo>
                  <a:close/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7" name="Freeform 27"/>
            <p:cNvSpPr/>
            <p:nvPr/>
          </p:nvSpPr>
          <p:spPr bwMode="auto">
            <a:xfrm>
              <a:off x="2089929" y="2454458"/>
              <a:ext cx="213810" cy="40854"/>
            </a:xfrm>
            <a:custGeom>
              <a:avLst/>
              <a:gdLst>
                <a:gd name="T0" fmla="*/ 4 w 501"/>
                <a:gd name="T1" fmla="*/ 18 h 96"/>
                <a:gd name="T2" fmla="*/ 4 w 501"/>
                <a:gd name="T3" fmla="*/ 19 h 96"/>
                <a:gd name="T4" fmla="*/ 8 w 501"/>
                <a:gd name="T5" fmla="*/ 18 h 96"/>
                <a:gd name="T6" fmla="*/ 250 w 501"/>
                <a:gd name="T7" fmla="*/ 2 h 96"/>
                <a:gd name="T8" fmla="*/ 497 w 501"/>
                <a:gd name="T9" fmla="*/ 19 h 96"/>
                <a:gd name="T10" fmla="*/ 498 w 501"/>
                <a:gd name="T11" fmla="*/ 18 h 96"/>
                <a:gd name="T12" fmla="*/ 497 w 501"/>
                <a:gd name="T13" fmla="*/ 17 h 96"/>
                <a:gd name="T14" fmla="*/ 477 w 501"/>
                <a:gd name="T15" fmla="*/ 57 h 96"/>
                <a:gd name="T16" fmla="*/ 497 w 501"/>
                <a:gd name="T17" fmla="*/ 95 h 96"/>
                <a:gd name="T18" fmla="*/ 498 w 501"/>
                <a:gd name="T19" fmla="*/ 95 h 96"/>
                <a:gd name="T20" fmla="*/ 498 w 501"/>
                <a:gd name="T21" fmla="*/ 94 h 96"/>
                <a:gd name="T22" fmla="*/ 251 w 501"/>
                <a:gd name="T23" fmla="*/ 76 h 96"/>
                <a:gd name="T24" fmla="*/ 3 w 501"/>
                <a:gd name="T25" fmla="*/ 94 h 96"/>
                <a:gd name="T26" fmla="*/ 4 w 501"/>
                <a:gd name="T27" fmla="*/ 95 h 96"/>
                <a:gd name="T28" fmla="*/ 4 w 501"/>
                <a:gd name="T29" fmla="*/ 95 h 96"/>
                <a:gd name="T30" fmla="*/ 24 w 501"/>
                <a:gd name="T31" fmla="*/ 84 h 96"/>
                <a:gd name="T32" fmla="*/ 38 w 501"/>
                <a:gd name="T33" fmla="*/ 71 h 96"/>
                <a:gd name="T34" fmla="*/ 44 w 501"/>
                <a:gd name="T35" fmla="*/ 55 h 96"/>
                <a:gd name="T36" fmla="*/ 35 w 501"/>
                <a:gd name="T37" fmla="*/ 36 h 96"/>
                <a:gd name="T38" fmla="*/ 4 w 501"/>
                <a:gd name="T39" fmla="*/ 17 h 96"/>
                <a:gd name="T40" fmla="*/ 4 w 501"/>
                <a:gd name="T41" fmla="*/ 18 h 96"/>
                <a:gd name="T42" fmla="*/ 4 w 501"/>
                <a:gd name="T43" fmla="*/ 19 h 96"/>
                <a:gd name="T44" fmla="*/ 4 w 501"/>
                <a:gd name="T45" fmla="*/ 18 h 96"/>
                <a:gd name="T46" fmla="*/ 3 w 501"/>
                <a:gd name="T47" fmla="*/ 19 h 96"/>
                <a:gd name="T48" fmla="*/ 34 w 501"/>
                <a:gd name="T49" fmla="*/ 37 h 96"/>
                <a:gd name="T50" fmla="*/ 42 w 501"/>
                <a:gd name="T51" fmla="*/ 55 h 96"/>
                <a:gd name="T52" fmla="*/ 36 w 501"/>
                <a:gd name="T53" fmla="*/ 70 h 96"/>
                <a:gd name="T54" fmla="*/ 16 w 501"/>
                <a:gd name="T55" fmla="*/ 87 h 96"/>
                <a:gd name="T56" fmla="*/ 7 w 501"/>
                <a:gd name="T57" fmla="*/ 92 h 96"/>
                <a:gd name="T58" fmla="*/ 3 w 501"/>
                <a:gd name="T59" fmla="*/ 94 h 96"/>
                <a:gd name="T60" fmla="*/ 4 w 501"/>
                <a:gd name="T61" fmla="*/ 96 h 96"/>
                <a:gd name="T62" fmla="*/ 251 w 501"/>
                <a:gd name="T63" fmla="*/ 78 h 96"/>
                <a:gd name="T64" fmla="*/ 429 w 501"/>
                <a:gd name="T65" fmla="*/ 87 h 96"/>
                <a:gd name="T66" fmla="*/ 480 w 501"/>
                <a:gd name="T67" fmla="*/ 93 h 96"/>
                <a:gd name="T68" fmla="*/ 493 w 501"/>
                <a:gd name="T69" fmla="*/ 95 h 96"/>
                <a:gd name="T70" fmla="*/ 497 w 501"/>
                <a:gd name="T71" fmla="*/ 95 h 96"/>
                <a:gd name="T72" fmla="*/ 501 w 501"/>
                <a:gd name="T73" fmla="*/ 96 h 96"/>
                <a:gd name="T74" fmla="*/ 498 w 501"/>
                <a:gd name="T75" fmla="*/ 94 h 96"/>
                <a:gd name="T76" fmla="*/ 479 w 501"/>
                <a:gd name="T77" fmla="*/ 57 h 96"/>
                <a:gd name="T78" fmla="*/ 488 w 501"/>
                <a:gd name="T79" fmla="*/ 30 h 96"/>
                <a:gd name="T80" fmla="*/ 495 w 501"/>
                <a:gd name="T81" fmla="*/ 21 h 96"/>
                <a:gd name="T82" fmla="*/ 497 w 501"/>
                <a:gd name="T83" fmla="*/ 19 h 96"/>
                <a:gd name="T84" fmla="*/ 498 w 501"/>
                <a:gd name="T85" fmla="*/ 18 h 96"/>
                <a:gd name="T86" fmla="*/ 500 w 501"/>
                <a:gd name="T87" fmla="*/ 17 h 96"/>
                <a:gd name="T88" fmla="*/ 498 w 501"/>
                <a:gd name="T89" fmla="*/ 17 h 96"/>
                <a:gd name="T90" fmla="*/ 250 w 501"/>
                <a:gd name="T91" fmla="*/ 0 h 96"/>
                <a:gd name="T92" fmla="*/ 3 w 501"/>
                <a:gd name="T93" fmla="*/ 17 h 96"/>
                <a:gd name="T94" fmla="*/ 0 w 501"/>
                <a:gd name="T95" fmla="*/ 17 h 96"/>
                <a:gd name="T96" fmla="*/ 3 w 501"/>
                <a:gd name="T97" fmla="*/ 19 h 96"/>
                <a:gd name="T98" fmla="*/ 4 w 501"/>
                <a:gd name="T99" fmla="*/ 18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01" h="96">
                  <a:moveTo>
                    <a:pt x="4" y="18"/>
                  </a:move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5" y="18"/>
                    <a:pt x="8" y="18"/>
                  </a:cubicBezTo>
                  <a:cubicBezTo>
                    <a:pt x="29" y="15"/>
                    <a:pt x="122" y="2"/>
                    <a:pt x="250" y="2"/>
                  </a:cubicBezTo>
                  <a:cubicBezTo>
                    <a:pt x="323" y="2"/>
                    <a:pt x="408" y="6"/>
                    <a:pt x="497" y="19"/>
                  </a:cubicBezTo>
                  <a:cubicBezTo>
                    <a:pt x="498" y="18"/>
                    <a:pt x="498" y="18"/>
                    <a:pt x="498" y="18"/>
                  </a:cubicBezTo>
                  <a:cubicBezTo>
                    <a:pt x="497" y="17"/>
                    <a:pt x="497" y="17"/>
                    <a:pt x="497" y="17"/>
                  </a:cubicBezTo>
                  <a:cubicBezTo>
                    <a:pt x="497" y="17"/>
                    <a:pt x="477" y="34"/>
                    <a:pt x="477" y="57"/>
                  </a:cubicBezTo>
                  <a:cubicBezTo>
                    <a:pt x="477" y="69"/>
                    <a:pt x="482" y="82"/>
                    <a:pt x="497" y="95"/>
                  </a:cubicBezTo>
                  <a:cubicBezTo>
                    <a:pt x="498" y="95"/>
                    <a:pt x="498" y="95"/>
                    <a:pt x="498" y="95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98" y="94"/>
                    <a:pt x="398" y="76"/>
                    <a:pt x="251" y="76"/>
                  </a:cubicBezTo>
                  <a:cubicBezTo>
                    <a:pt x="178" y="76"/>
                    <a:pt x="93" y="81"/>
                    <a:pt x="3" y="94"/>
                  </a:cubicBezTo>
                  <a:cubicBezTo>
                    <a:pt x="4" y="95"/>
                    <a:pt x="4" y="95"/>
                    <a:pt x="4" y="95"/>
                  </a:cubicBezTo>
                  <a:cubicBezTo>
                    <a:pt x="4" y="95"/>
                    <a:pt x="4" y="95"/>
                    <a:pt x="4" y="95"/>
                  </a:cubicBezTo>
                  <a:cubicBezTo>
                    <a:pt x="4" y="95"/>
                    <a:pt x="14" y="91"/>
                    <a:pt x="24" y="84"/>
                  </a:cubicBezTo>
                  <a:cubicBezTo>
                    <a:pt x="29" y="80"/>
                    <a:pt x="34" y="76"/>
                    <a:pt x="38" y="71"/>
                  </a:cubicBezTo>
                  <a:cubicBezTo>
                    <a:pt x="42" y="66"/>
                    <a:pt x="44" y="61"/>
                    <a:pt x="44" y="55"/>
                  </a:cubicBezTo>
                  <a:cubicBezTo>
                    <a:pt x="44" y="49"/>
                    <a:pt x="42" y="42"/>
                    <a:pt x="35" y="36"/>
                  </a:cubicBezTo>
                  <a:cubicBezTo>
                    <a:pt x="29" y="30"/>
                    <a:pt x="19" y="23"/>
                    <a:pt x="4" y="17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18" y="25"/>
                    <a:pt x="28" y="31"/>
                    <a:pt x="34" y="37"/>
                  </a:cubicBezTo>
                  <a:cubicBezTo>
                    <a:pt x="40" y="43"/>
                    <a:pt x="42" y="49"/>
                    <a:pt x="42" y="55"/>
                  </a:cubicBezTo>
                  <a:cubicBezTo>
                    <a:pt x="42" y="60"/>
                    <a:pt x="40" y="65"/>
                    <a:pt x="36" y="70"/>
                  </a:cubicBezTo>
                  <a:cubicBezTo>
                    <a:pt x="31" y="77"/>
                    <a:pt x="23" y="83"/>
                    <a:pt x="16" y="87"/>
                  </a:cubicBezTo>
                  <a:cubicBezTo>
                    <a:pt x="12" y="89"/>
                    <a:pt x="9" y="91"/>
                    <a:pt x="7" y="92"/>
                  </a:cubicBezTo>
                  <a:cubicBezTo>
                    <a:pt x="4" y="93"/>
                    <a:pt x="3" y="94"/>
                    <a:pt x="3" y="94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93" y="83"/>
                    <a:pt x="178" y="78"/>
                    <a:pt x="251" y="78"/>
                  </a:cubicBezTo>
                  <a:cubicBezTo>
                    <a:pt x="325" y="78"/>
                    <a:pt x="386" y="83"/>
                    <a:pt x="429" y="87"/>
                  </a:cubicBezTo>
                  <a:cubicBezTo>
                    <a:pt x="451" y="89"/>
                    <a:pt x="468" y="91"/>
                    <a:pt x="480" y="93"/>
                  </a:cubicBezTo>
                  <a:cubicBezTo>
                    <a:pt x="485" y="94"/>
                    <a:pt x="490" y="94"/>
                    <a:pt x="493" y="95"/>
                  </a:cubicBezTo>
                  <a:cubicBezTo>
                    <a:pt x="496" y="95"/>
                    <a:pt x="497" y="95"/>
                    <a:pt x="497" y="95"/>
                  </a:cubicBezTo>
                  <a:cubicBezTo>
                    <a:pt x="501" y="96"/>
                    <a:pt x="501" y="96"/>
                    <a:pt x="501" y="96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83" y="81"/>
                    <a:pt x="479" y="69"/>
                    <a:pt x="479" y="57"/>
                  </a:cubicBezTo>
                  <a:cubicBezTo>
                    <a:pt x="479" y="46"/>
                    <a:pt x="484" y="37"/>
                    <a:pt x="488" y="30"/>
                  </a:cubicBezTo>
                  <a:cubicBezTo>
                    <a:pt x="491" y="26"/>
                    <a:pt x="493" y="23"/>
                    <a:pt x="495" y="21"/>
                  </a:cubicBezTo>
                  <a:cubicBezTo>
                    <a:pt x="496" y="20"/>
                    <a:pt x="497" y="20"/>
                    <a:pt x="497" y="19"/>
                  </a:cubicBezTo>
                  <a:cubicBezTo>
                    <a:pt x="498" y="19"/>
                    <a:pt x="498" y="18"/>
                    <a:pt x="498" y="18"/>
                  </a:cubicBezTo>
                  <a:cubicBezTo>
                    <a:pt x="500" y="17"/>
                    <a:pt x="500" y="17"/>
                    <a:pt x="500" y="17"/>
                  </a:cubicBezTo>
                  <a:cubicBezTo>
                    <a:pt x="498" y="17"/>
                    <a:pt x="498" y="17"/>
                    <a:pt x="498" y="17"/>
                  </a:cubicBezTo>
                  <a:cubicBezTo>
                    <a:pt x="408" y="4"/>
                    <a:pt x="323" y="0"/>
                    <a:pt x="250" y="0"/>
                  </a:cubicBezTo>
                  <a:cubicBezTo>
                    <a:pt x="103" y="0"/>
                    <a:pt x="3" y="17"/>
                    <a:pt x="3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3" y="19"/>
                    <a:pt x="3" y="19"/>
                    <a:pt x="3" y="19"/>
                  </a:cubicBezTo>
                  <a:lnTo>
                    <a:pt x="4" y="18"/>
                  </a:lnTo>
                  <a:close/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8" name="Freeform 28"/>
            <p:cNvSpPr/>
            <p:nvPr/>
          </p:nvSpPr>
          <p:spPr bwMode="auto">
            <a:xfrm>
              <a:off x="2091548" y="2478215"/>
              <a:ext cx="230188" cy="65691"/>
            </a:xfrm>
            <a:custGeom>
              <a:avLst/>
              <a:gdLst>
                <a:gd name="T0" fmla="*/ 0 w 539"/>
                <a:gd name="T1" fmla="*/ 39 h 154"/>
                <a:gd name="T2" fmla="*/ 494 w 539"/>
                <a:gd name="T3" fmla="*/ 39 h 154"/>
                <a:gd name="T4" fmla="*/ 539 w 539"/>
                <a:gd name="T5" fmla="*/ 115 h 154"/>
                <a:gd name="T6" fmla="*/ 0 w 539"/>
                <a:gd name="T7" fmla="*/ 115 h 154"/>
                <a:gd name="T8" fmla="*/ 0 w 539"/>
                <a:gd name="T9" fmla="*/ 39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9" h="154">
                  <a:moveTo>
                    <a:pt x="0" y="39"/>
                  </a:moveTo>
                  <a:cubicBezTo>
                    <a:pt x="0" y="39"/>
                    <a:pt x="179" y="0"/>
                    <a:pt x="494" y="39"/>
                  </a:cubicBezTo>
                  <a:cubicBezTo>
                    <a:pt x="494" y="39"/>
                    <a:pt x="449" y="115"/>
                    <a:pt x="539" y="115"/>
                  </a:cubicBezTo>
                  <a:cubicBezTo>
                    <a:pt x="539" y="115"/>
                    <a:pt x="359" y="154"/>
                    <a:pt x="0" y="115"/>
                  </a:cubicBezTo>
                  <a:cubicBezTo>
                    <a:pt x="0" y="115"/>
                    <a:pt x="44" y="77"/>
                    <a:pt x="0" y="39"/>
                  </a:cubicBezTo>
                  <a:close/>
                </a:path>
              </a:pathLst>
            </a:custGeom>
            <a:noFill/>
            <a:ln w="9525">
              <a:solidFill>
                <a:srgbClr val="004DA1">
                  <a:alpha val="20000"/>
                </a:srgbClr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89" name="Freeform 29"/>
            <p:cNvSpPr/>
            <p:nvPr/>
          </p:nvSpPr>
          <p:spPr bwMode="auto">
            <a:xfrm>
              <a:off x="2090289" y="2486674"/>
              <a:ext cx="231448" cy="48233"/>
            </a:xfrm>
            <a:custGeom>
              <a:avLst/>
              <a:gdLst>
                <a:gd name="T0" fmla="*/ 3 w 542"/>
                <a:gd name="T1" fmla="*/ 19 h 113"/>
                <a:gd name="T2" fmla="*/ 3 w 542"/>
                <a:gd name="T3" fmla="*/ 19 h 113"/>
                <a:gd name="T4" fmla="*/ 6 w 542"/>
                <a:gd name="T5" fmla="*/ 19 h 113"/>
                <a:gd name="T6" fmla="*/ 229 w 542"/>
                <a:gd name="T7" fmla="*/ 2 h 113"/>
                <a:gd name="T8" fmla="*/ 497 w 542"/>
                <a:gd name="T9" fmla="*/ 20 h 113"/>
                <a:gd name="T10" fmla="*/ 497 w 542"/>
                <a:gd name="T11" fmla="*/ 19 h 113"/>
                <a:gd name="T12" fmla="*/ 496 w 542"/>
                <a:gd name="T13" fmla="*/ 18 h 113"/>
                <a:gd name="T14" fmla="*/ 484 w 542"/>
                <a:gd name="T15" fmla="*/ 57 h 113"/>
                <a:gd name="T16" fmla="*/ 496 w 542"/>
                <a:gd name="T17" fmla="*/ 84 h 113"/>
                <a:gd name="T18" fmla="*/ 542 w 542"/>
                <a:gd name="T19" fmla="*/ 96 h 113"/>
                <a:gd name="T20" fmla="*/ 542 w 542"/>
                <a:gd name="T21" fmla="*/ 95 h 113"/>
                <a:gd name="T22" fmla="*/ 541 w 542"/>
                <a:gd name="T23" fmla="*/ 94 h 113"/>
                <a:gd name="T24" fmla="*/ 538 w 542"/>
                <a:gd name="T25" fmla="*/ 95 h 113"/>
                <a:gd name="T26" fmla="*/ 302 w 542"/>
                <a:gd name="T27" fmla="*/ 111 h 113"/>
                <a:gd name="T28" fmla="*/ 3 w 542"/>
                <a:gd name="T29" fmla="*/ 94 h 113"/>
                <a:gd name="T30" fmla="*/ 3 w 542"/>
                <a:gd name="T31" fmla="*/ 95 h 113"/>
                <a:gd name="T32" fmla="*/ 3 w 542"/>
                <a:gd name="T33" fmla="*/ 96 h 113"/>
                <a:gd name="T34" fmla="*/ 23 w 542"/>
                <a:gd name="T35" fmla="*/ 56 h 113"/>
                <a:gd name="T36" fmla="*/ 3 w 542"/>
                <a:gd name="T37" fmla="*/ 18 h 113"/>
                <a:gd name="T38" fmla="*/ 3 w 542"/>
                <a:gd name="T39" fmla="*/ 19 h 113"/>
                <a:gd name="T40" fmla="*/ 3 w 542"/>
                <a:gd name="T41" fmla="*/ 19 h 113"/>
                <a:gd name="T42" fmla="*/ 3 w 542"/>
                <a:gd name="T43" fmla="*/ 19 h 113"/>
                <a:gd name="T44" fmla="*/ 2 w 542"/>
                <a:gd name="T45" fmla="*/ 19 h 113"/>
                <a:gd name="T46" fmla="*/ 21 w 542"/>
                <a:gd name="T47" fmla="*/ 56 h 113"/>
                <a:gd name="T48" fmla="*/ 12 w 542"/>
                <a:gd name="T49" fmla="*/ 83 h 113"/>
                <a:gd name="T50" fmla="*/ 5 w 542"/>
                <a:gd name="T51" fmla="*/ 92 h 113"/>
                <a:gd name="T52" fmla="*/ 3 w 542"/>
                <a:gd name="T53" fmla="*/ 94 h 113"/>
                <a:gd name="T54" fmla="*/ 2 w 542"/>
                <a:gd name="T55" fmla="*/ 95 h 113"/>
                <a:gd name="T56" fmla="*/ 0 w 542"/>
                <a:gd name="T57" fmla="*/ 96 h 113"/>
                <a:gd name="T58" fmla="*/ 2 w 542"/>
                <a:gd name="T59" fmla="*/ 96 h 113"/>
                <a:gd name="T60" fmla="*/ 302 w 542"/>
                <a:gd name="T61" fmla="*/ 113 h 113"/>
                <a:gd name="T62" fmla="*/ 542 w 542"/>
                <a:gd name="T63" fmla="*/ 96 h 113"/>
                <a:gd name="T64" fmla="*/ 542 w 542"/>
                <a:gd name="T65" fmla="*/ 94 h 113"/>
                <a:gd name="T66" fmla="*/ 497 w 542"/>
                <a:gd name="T67" fmla="*/ 83 h 113"/>
                <a:gd name="T68" fmla="*/ 486 w 542"/>
                <a:gd name="T69" fmla="*/ 57 h 113"/>
                <a:gd name="T70" fmla="*/ 492 w 542"/>
                <a:gd name="T71" fmla="*/ 31 h 113"/>
                <a:gd name="T72" fmla="*/ 496 w 542"/>
                <a:gd name="T73" fmla="*/ 22 h 113"/>
                <a:gd name="T74" fmla="*/ 497 w 542"/>
                <a:gd name="T75" fmla="*/ 20 h 113"/>
                <a:gd name="T76" fmla="*/ 497 w 542"/>
                <a:gd name="T77" fmla="*/ 19 h 113"/>
                <a:gd name="T78" fmla="*/ 498 w 542"/>
                <a:gd name="T79" fmla="*/ 18 h 113"/>
                <a:gd name="T80" fmla="*/ 497 w 542"/>
                <a:gd name="T81" fmla="*/ 18 h 113"/>
                <a:gd name="T82" fmla="*/ 229 w 542"/>
                <a:gd name="T83" fmla="*/ 0 h 113"/>
                <a:gd name="T84" fmla="*/ 2 w 542"/>
                <a:gd name="T85" fmla="*/ 18 h 113"/>
                <a:gd name="T86" fmla="*/ 0 w 542"/>
                <a:gd name="T87" fmla="*/ 18 h 113"/>
                <a:gd name="T88" fmla="*/ 2 w 542"/>
                <a:gd name="T89" fmla="*/ 19 h 113"/>
                <a:gd name="T90" fmla="*/ 3 w 542"/>
                <a:gd name="T91" fmla="*/ 19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42" h="113">
                  <a:moveTo>
                    <a:pt x="3" y="19"/>
                  </a:moveTo>
                  <a:cubicBezTo>
                    <a:pt x="3" y="19"/>
                    <a:pt x="3" y="19"/>
                    <a:pt x="3" y="19"/>
                  </a:cubicBezTo>
                  <a:cubicBezTo>
                    <a:pt x="3" y="19"/>
                    <a:pt x="4" y="19"/>
                    <a:pt x="6" y="19"/>
                  </a:cubicBezTo>
                  <a:cubicBezTo>
                    <a:pt x="24" y="16"/>
                    <a:pt x="101" y="2"/>
                    <a:pt x="229" y="2"/>
                  </a:cubicBezTo>
                  <a:cubicBezTo>
                    <a:pt x="302" y="2"/>
                    <a:pt x="392" y="7"/>
                    <a:pt x="497" y="20"/>
                  </a:cubicBezTo>
                  <a:cubicBezTo>
                    <a:pt x="497" y="19"/>
                    <a:pt x="497" y="19"/>
                    <a:pt x="497" y="19"/>
                  </a:cubicBezTo>
                  <a:cubicBezTo>
                    <a:pt x="496" y="18"/>
                    <a:pt x="496" y="18"/>
                    <a:pt x="496" y="18"/>
                  </a:cubicBezTo>
                  <a:cubicBezTo>
                    <a:pt x="496" y="18"/>
                    <a:pt x="484" y="37"/>
                    <a:pt x="484" y="57"/>
                  </a:cubicBezTo>
                  <a:cubicBezTo>
                    <a:pt x="484" y="67"/>
                    <a:pt x="487" y="77"/>
                    <a:pt x="496" y="84"/>
                  </a:cubicBezTo>
                  <a:cubicBezTo>
                    <a:pt x="505" y="92"/>
                    <a:pt x="519" y="96"/>
                    <a:pt x="542" y="96"/>
                  </a:cubicBezTo>
                  <a:cubicBezTo>
                    <a:pt x="542" y="95"/>
                    <a:pt x="542" y="95"/>
                    <a:pt x="542" y="95"/>
                  </a:cubicBezTo>
                  <a:cubicBezTo>
                    <a:pt x="541" y="94"/>
                    <a:pt x="541" y="94"/>
                    <a:pt x="541" y="94"/>
                  </a:cubicBezTo>
                  <a:cubicBezTo>
                    <a:pt x="541" y="94"/>
                    <a:pt x="540" y="95"/>
                    <a:pt x="538" y="95"/>
                  </a:cubicBezTo>
                  <a:cubicBezTo>
                    <a:pt x="520" y="98"/>
                    <a:pt x="442" y="111"/>
                    <a:pt x="302" y="111"/>
                  </a:cubicBezTo>
                  <a:cubicBezTo>
                    <a:pt x="222" y="111"/>
                    <a:pt x="122" y="107"/>
                    <a:pt x="3" y="94"/>
                  </a:cubicBezTo>
                  <a:cubicBezTo>
                    <a:pt x="3" y="95"/>
                    <a:pt x="3" y="95"/>
                    <a:pt x="3" y="95"/>
                  </a:cubicBezTo>
                  <a:cubicBezTo>
                    <a:pt x="3" y="96"/>
                    <a:pt x="3" y="96"/>
                    <a:pt x="3" y="96"/>
                  </a:cubicBezTo>
                  <a:cubicBezTo>
                    <a:pt x="3" y="96"/>
                    <a:pt x="23" y="79"/>
                    <a:pt x="23" y="56"/>
                  </a:cubicBezTo>
                  <a:cubicBezTo>
                    <a:pt x="23" y="44"/>
                    <a:pt x="18" y="31"/>
                    <a:pt x="3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17" y="32"/>
                    <a:pt x="21" y="44"/>
                    <a:pt x="21" y="56"/>
                  </a:cubicBezTo>
                  <a:cubicBezTo>
                    <a:pt x="21" y="67"/>
                    <a:pt x="17" y="76"/>
                    <a:pt x="12" y="83"/>
                  </a:cubicBezTo>
                  <a:cubicBezTo>
                    <a:pt x="9" y="87"/>
                    <a:pt x="7" y="90"/>
                    <a:pt x="5" y="92"/>
                  </a:cubicBezTo>
                  <a:cubicBezTo>
                    <a:pt x="4" y="93"/>
                    <a:pt x="3" y="93"/>
                    <a:pt x="3" y="94"/>
                  </a:cubicBezTo>
                  <a:cubicBezTo>
                    <a:pt x="2" y="94"/>
                    <a:pt x="2" y="95"/>
                    <a:pt x="2" y="95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2" y="96"/>
                    <a:pt x="2" y="96"/>
                    <a:pt x="2" y="96"/>
                  </a:cubicBezTo>
                  <a:cubicBezTo>
                    <a:pt x="122" y="109"/>
                    <a:pt x="222" y="113"/>
                    <a:pt x="302" y="113"/>
                  </a:cubicBezTo>
                  <a:cubicBezTo>
                    <a:pt x="462" y="113"/>
                    <a:pt x="542" y="96"/>
                    <a:pt x="542" y="96"/>
                  </a:cubicBezTo>
                  <a:cubicBezTo>
                    <a:pt x="542" y="94"/>
                    <a:pt x="542" y="94"/>
                    <a:pt x="542" y="94"/>
                  </a:cubicBezTo>
                  <a:cubicBezTo>
                    <a:pt x="519" y="94"/>
                    <a:pt x="505" y="90"/>
                    <a:pt x="497" y="83"/>
                  </a:cubicBezTo>
                  <a:cubicBezTo>
                    <a:pt x="489" y="76"/>
                    <a:pt x="486" y="66"/>
                    <a:pt x="486" y="57"/>
                  </a:cubicBezTo>
                  <a:cubicBezTo>
                    <a:pt x="486" y="48"/>
                    <a:pt x="489" y="38"/>
                    <a:pt x="492" y="31"/>
                  </a:cubicBezTo>
                  <a:cubicBezTo>
                    <a:pt x="493" y="27"/>
                    <a:pt x="495" y="24"/>
                    <a:pt x="496" y="22"/>
                  </a:cubicBezTo>
                  <a:cubicBezTo>
                    <a:pt x="496" y="21"/>
                    <a:pt x="497" y="20"/>
                    <a:pt x="497" y="20"/>
                  </a:cubicBezTo>
                  <a:cubicBezTo>
                    <a:pt x="497" y="19"/>
                    <a:pt x="497" y="19"/>
                    <a:pt x="497" y="19"/>
                  </a:cubicBezTo>
                  <a:cubicBezTo>
                    <a:pt x="498" y="18"/>
                    <a:pt x="498" y="18"/>
                    <a:pt x="498" y="18"/>
                  </a:cubicBezTo>
                  <a:cubicBezTo>
                    <a:pt x="497" y="18"/>
                    <a:pt x="497" y="18"/>
                    <a:pt x="497" y="18"/>
                  </a:cubicBezTo>
                  <a:cubicBezTo>
                    <a:pt x="392" y="5"/>
                    <a:pt x="302" y="0"/>
                    <a:pt x="229" y="0"/>
                  </a:cubicBezTo>
                  <a:cubicBezTo>
                    <a:pt x="82" y="0"/>
                    <a:pt x="2" y="18"/>
                    <a:pt x="2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2" y="19"/>
                    <a:pt x="2" y="19"/>
                    <a:pt x="2" y="19"/>
                  </a:cubicBezTo>
                  <a:lnTo>
                    <a:pt x="3" y="19"/>
                  </a:lnTo>
                  <a:close/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0" name="Freeform 30"/>
            <p:cNvSpPr/>
            <p:nvPr/>
          </p:nvSpPr>
          <p:spPr bwMode="auto">
            <a:xfrm>
              <a:off x="2072471" y="2525009"/>
              <a:ext cx="249266" cy="21417"/>
            </a:xfrm>
            <a:custGeom>
              <a:avLst/>
              <a:gdLst>
                <a:gd name="T0" fmla="*/ 45 w 584"/>
                <a:gd name="T1" fmla="*/ 0 h 50"/>
                <a:gd name="T2" fmla="*/ 0 w 584"/>
                <a:gd name="T3" fmla="*/ 12 h 50"/>
                <a:gd name="T4" fmla="*/ 584 w 584"/>
                <a:gd name="T5" fmla="*/ 7 h 50"/>
                <a:gd name="T6" fmla="*/ 550 w 584"/>
                <a:gd name="T7" fmla="*/ 0 h 50"/>
                <a:gd name="T8" fmla="*/ 45 w 584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4" h="50">
                  <a:moveTo>
                    <a:pt x="45" y="0"/>
                  </a:moveTo>
                  <a:cubicBezTo>
                    <a:pt x="36" y="8"/>
                    <a:pt x="0" y="12"/>
                    <a:pt x="0" y="12"/>
                  </a:cubicBezTo>
                  <a:cubicBezTo>
                    <a:pt x="449" y="50"/>
                    <a:pt x="584" y="7"/>
                    <a:pt x="584" y="7"/>
                  </a:cubicBezTo>
                  <a:cubicBezTo>
                    <a:pt x="569" y="7"/>
                    <a:pt x="558" y="4"/>
                    <a:pt x="550" y="0"/>
                  </a:cubicBezTo>
                  <a:cubicBezTo>
                    <a:pt x="481" y="14"/>
                    <a:pt x="290" y="27"/>
                    <a:pt x="45" y="0"/>
                  </a:cubicBezTo>
                  <a:close/>
                </a:path>
              </a:pathLst>
            </a:custGeom>
            <a:noFill/>
            <a:ln w="3175">
              <a:solidFill>
                <a:srgbClr val="004DA1">
                  <a:alpha val="20000"/>
                </a:srgbClr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1" name="Freeform 31"/>
            <p:cNvSpPr/>
            <p:nvPr/>
          </p:nvSpPr>
          <p:spPr bwMode="auto">
            <a:xfrm>
              <a:off x="2071931" y="2524648"/>
              <a:ext cx="249806" cy="12778"/>
            </a:xfrm>
            <a:custGeom>
              <a:avLst/>
              <a:gdLst>
                <a:gd name="T0" fmla="*/ 46 w 585"/>
                <a:gd name="T1" fmla="*/ 1 h 30"/>
                <a:gd name="T2" fmla="*/ 45 w 585"/>
                <a:gd name="T3" fmla="*/ 0 h 30"/>
                <a:gd name="T4" fmla="*/ 35 w 585"/>
                <a:gd name="T5" fmla="*/ 5 h 30"/>
                <a:gd name="T6" fmla="*/ 12 w 585"/>
                <a:gd name="T7" fmla="*/ 10 h 30"/>
                <a:gd name="T8" fmla="*/ 4 w 585"/>
                <a:gd name="T9" fmla="*/ 12 h 30"/>
                <a:gd name="T10" fmla="*/ 0 w 585"/>
                <a:gd name="T11" fmla="*/ 12 h 30"/>
                <a:gd name="T12" fmla="*/ 0 w 585"/>
                <a:gd name="T13" fmla="*/ 14 h 30"/>
                <a:gd name="T14" fmla="*/ 328 w 585"/>
                <a:gd name="T15" fmla="*/ 30 h 30"/>
                <a:gd name="T16" fmla="*/ 585 w 585"/>
                <a:gd name="T17" fmla="*/ 9 h 30"/>
                <a:gd name="T18" fmla="*/ 585 w 585"/>
                <a:gd name="T19" fmla="*/ 7 h 30"/>
                <a:gd name="T20" fmla="*/ 552 w 585"/>
                <a:gd name="T21" fmla="*/ 0 h 30"/>
                <a:gd name="T22" fmla="*/ 552 w 585"/>
                <a:gd name="T23" fmla="*/ 0 h 30"/>
                <a:gd name="T24" fmla="*/ 551 w 585"/>
                <a:gd name="T25" fmla="*/ 0 h 30"/>
                <a:gd name="T26" fmla="*/ 323 w 585"/>
                <a:gd name="T27" fmla="*/ 16 h 30"/>
                <a:gd name="T28" fmla="*/ 46 w 585"/>
                <a:gd name="T29" fmla="*/ 0 h 30"/>
                <a:gd name="T30" fmla="*/ 45 w 585"/>
                <a:gd name="T31" fmla="*/ 0 h 30"/>
                <a:gd name="T32" fmla="*/ 45 w 585"/>
                <a:gd name="T33" fmla="*/ 0 h 30"/>
                <a:gd name="T34" fmla="*/ 46 w 585"/>
                <a:gd name="T35" fmla="*/ 1 h 30"/>
                <a:gd name="T36" fmla="*/ 45 w 585"/>
                <a:gd name="T37" fmla="*/ 2 h 30"/>
                <a:gd name="T38" fmla="*/ 323 w 585"/>
                <a:gd name="T39" fmla="*/ 18 h 30"/>
                <a:gd name="T40" fmla="*/ 552 w 585"/>
                <a:gd name="T41" fmla="*/ 2 h 30"/>
                <a:gd name="T42" fmla="*/ 551 w 585"/>
                <a:gd name="T43" fmla="*/ 1 h 30"/>
                <a:gd name="T44" fmla="*/ 551 w 585"/>
                <a:gd name="T45" fmla="*/ 2 h 30"/>
                <a:gd name="T46" fmla="*/ 585 w 585"/>
                <a:gd name="T47" fmla="*/ 9 h 30"/>
                <a:gd name="T48" fmla="*/ 585 w 585"/>
                <a:gd name="T49" fmla="*/ 8 h 30"/>
                <a:gd name="T50" fmla="*/ 584 w 585"/>
                <a:gd name="T51" fmla="*/ 7 h 30"/>
                <a:gd name="T52" fmla="*/ 581 w 585"/>
                <a:gd name="T53" fmla="*/ 8 h 30"/>
                <a:gd name="T54" fmla="*/ 328 w 585"/>
                <a:gd name="T55" fmla="*/ 28 h 30"/>
                <a:gd name="T56" fmla="*/ 1 w 585"/>
                <a:gd name="T57" fmla="*/ 12 h 30"/>
                <a:gd name="T58" fmla="*/ 1 w 585"/>
                <a:gd name="T59" fmla="*/ 13 h 30"/>
                <a:gd name="T60" fmla="*/ 1 w 585"/>
                <a:gd name="T61" fmla="*/ 14 h 30"/>
                <a:gd name="T62" fmla="*/ 20 w 585"/>
                <a:gd name="T63" fmla="*/ 11 h 30"/>
                <a:gd name="T64" fmla="*/ 35 w 585"/>
                <a:gd name="T65" fmla="*/ 7 h 30"/>
                <a:gd name="T66" fmla="*/ 46 w 585"/>
                <a:gd name="T67" fmla="*/ 2 h 30"/>
                <a:gd name="T68" fmla="*/ 46 w 585"/>
                <a:gd name="T69" fmla="*/ 1 h 30"/>
                <a:gd name="T70" fmla="*/ 45 w 585"/>
                <a:gd name="T71" fmla="*/ 2 h 30"/>
                <a:gd name="T72" fmla="*/ 46 w 585"/>
                <a:gd name="T73" fmla="*/ 1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85" h="30">
                  <a:moveTo>
                    <a:pt x="46" y="1"/>
                  </a:moveTo>
                  <a:cubicBezTo>
                    <a:pt x="45" y="0"/>
                    <a:pt x="45" y="0"/>
                    <a:pt x="45" y="0"/>
                  </a:cubicBezTo>
                  <a:cubicBezTo>
                    <a:pt x="43" y="2"/>
                    <a:pt x="39" y="4"/>
                    <a:pt x="35" y="5"/>
                  </a:cubicBezTo>
                  <a:cubicBezTo>
                    <a:pt x="28" y="7"/>
                    <a:pt x="19" y="9"/>
                    <a:pt x="12" y="10"/>
                  </a:cubicBezTo>
                  <a:cubicBezTo>
                    <a:pt x="9" y="11"/>
                    <a:pt x="6" y="11"/>
                    <a:pt x="4" y="12"/>
                  </a:cubicBezTo>
                  <a:cubicBezTo>
                    <a:pt x="2" y="12"/>
                    <a:pt x="0" y="12"/>
                    <a:pt x="0" y="12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37" y="26"/>
                    <a:pt x="245" y="30"/>
                    <a:pt x="328" y="30"/>
                  </a:cubicBezTo>
                  <a:cubicBezTo>
                    <a:pt x="519" y="30"/>
                    <a:pt x="585" y="9"/>
                    <a:pt x="585" y="9"/>
                  </a:cubicBezTo>
                  <a:cubicBezTo>
                    <a:pt x="585" y="7"/>
                    <a:pt x="585" y="7"/>
                    <a:pt x="585" y="7"/>
                  </a:cubicBezTo>
                  <a:cubicBezTo>
                    <a:pt x="570" y="7"/>
                    <a:pt x="560" y="4"/>
                    <a:pt x="552" y="0"/>
                  </a:cubicBezTo>
                  <a:cubicBezTo>
                    <a:pt x="552" y="0"/>
                    <a:pt x="552" y="0"/>
                    <a:pt x="552" y="0"/>
                  </a:cubicBezTo>
                  <a:cubicBezTo>
                    <a:pt x="551" y="0"/>
                    <a:pt x="551" y="0"/>
                    <a:pt x="551" y="0"/>
                  </a:cubicBezTo>
                  <a:cubicBezTo>
                    <a:pt x="511" y="8"/>
                    <a:pt x="431" y="16"/>
                    <a:pt x="323" y="16"/>
                  </a:cubicBezTo>
                  <a:cubicBezTo>
                    <a:pt x="244" y="16"/>
                    <a:pt x="150" y="12"/>
                    <a:pt x="46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5" y="2"/>
                    <a:pt x="45" y="2"/>
                    <a:pt x="45" y="2"/>
                  </a:cubicBezTo>
                  <a:cubicBezTo>
                    <a:pt x="149" y="14"/>
                    <a:pt x="244" y="18"/>
                    <a:pt x="323" y="18"/>
                  </a:cubicBezTo>
                  <a:cubicBezTo>
                    <a:pt x="431" y="18"/>
                    <a:pt x="511" y="10"/>
                    <a:pt x="552" y="2"/>
                  </a:cubicBezTo>
                  <a:cubicBezTo>
                    <a:pt x="551" y="1"/>
                    <a:pt x="551" y="1"/>
                    <a:pt x="551" y="1"/>
                  </a:cubicBezTo>
                  <a:cubicBezTo>
                    <a:pt x="551" y="2"/>
                    <a:pt x="551" y="2"/>
                    <a:pt x="551" y="2"/>
                  </a:cubicBezTo>
                  <a:cubicBezTo>
                    <a:pt x="559" y="6"/>
                    <a:pt x="570" y="9"/>
                    <a:pt x="585" y="9"/>
                  </a:cubicBezTo>
                  <a:cubicBezTo>
                    <a:pt x="585" y="8"/>
                    <a:pt x="585" y="8"/>
                    <a:pt x="585" y="8"/>
                  </a:cubicBezTo>
                  <a:cubicBezTo>
                    <a:pt x="584" y="7"/>
                    <a:pt x="584" y="7"/>
                    <a:pt x="584" y="7"/>
                  </a:cubicBezTo>
                  <a:cubicBezTo>
                    <a:pt x="584" y="7"/>
                    <a:pt x="583" y="7"/>
                    <a:pt x="581" y="8"/>
                  </a:cubicBezTo>
                  <a:cubicBezTo>
                    <a:pt x="566" y="12"/>
                    <a:pt x="495" y="28"/>
                    <a:pt x="328" y="28"/>
                  </a:cubicBezTo>
                  <a:cubicBezTo>
                    <a:pt x="245" y="28"/>
                    <a:pt x="137" y="24"/>
                    <a:pt x="1" y="12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4"/>
                    <a:pt x="10" y="13"/>
                    <a:pt x="20" y="11"/>
                  </a:cubicBezTo>
                  <a:cubicBezTo>
                    <a:pt x="25" y="10"/>
                    <a:pt x="30" y="9"/>
                    <a:pt x="35" y="7"/>
                  </a:cubicBezTo>
                  <a:cubicBezTo>
                    <a:pt x="40" y="6"/>
                    <a:pt x="44" y="4"/>
                    <a:pt x="46" y="2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5" y="2"/>
                    <a:pt x="45" y="2"/>
                    <a:pt x="45" y="2"/>
                  </a:cubicBezTo>
                  <a:lnTo>
                    <a:pt x="46" y="1"/>
                  </a:lnTo>
                  <a:close/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2" name="任意多边形 91"/>
            <p:cNvSpPr>
              <a:spLocks noChangeArrowheads="1"/>
            </p:cNvSpPr>
            <p:nvPr/>
          </p:nvSpPr>
          <p:spPr bwMode="auto">
            <a:xfrm>
              <a:off x="2186395" y="2538327"/>
              <a:ext cx="26096" cy="172776"/>
            </a:xfrm>
            <a:custGeom>
              <a:avLst/>
              <a:gdLst>
                <a:gd name="connsiteX0" fmla="*/ 70545 w 112406"/>
                <a:gd name="connsiteY0" fmla="*/ 722495 h 744201"/>
                <a:gd name="connsiteX1" fmla="*/ 80623 w 112406"/>
                <a:gd name="connsiteY1" fmla="*/ 733348 h 744201"/>
                <a:gd name="connsiteX2" fmla="*/ 70545 w 112406"/>
                <a:gd name="connsiteY2" fmla="*/ 744201 h 744201"/>
                <a:gd name="connsiteX3" fmla="*/ 60467 w 112406"/>
                <a:gd name="connsiteY3" fmla="*/ 733348 h 744201"/>
                <a:gd name="connsiteX4" fmla="*/ 70545 w 112406"/>
                <a:gd name="connsiteY4" fmla="*/ 722495 h 744201"/>
                <a:gd name="connsiteX5" fmla="*/ 39536 w 112406"/>
                <a:gd name="connsiteY5" fmla="*/ 722495 h 744201"/>
                <a:gd name="connsiteX6" fmla="*/ 49614 w 112406"/>
                <a:gd name="connsiteY6" fmla="*/ 733348 h 744201"/>
                <a:gd name="connsiteX7" fmla="*/ 39536 w 112406"/>
                <a:gd name="connsiteY7" fmla="*/ 744201 h 744201"/>
                <a:gd name="connsiteX8" fmla="*/ 29458 w 112406"/>
                <a:gd name="connsiteY8" fmla="*/ 733348 h 744201"/>
                <a:gd name="connsiteX9" fmla="*/ 39536 w 112406"/>
                <a:gd name="connsiteY9" fmla="*/ 722495 h 744201"/>
                <a:gd name="connsiteX10" fmla="*/ 70545 w 112406"/>
                <a:gd name="connsiteY10" fmla="*/ 689161 h 744201"/>
                <a:gd name="connsiteX11" fmla="*/ 80623 w 112406"/>
                <a:gd name="connsiteY11" fmla="*/ 700402 h 744201"/>
                <a:gd name="connsiteX12" fmla="*/ 70545 w 112406"/>
                <a:gd name="connsiteY12" fmla="*/ 711643 h 744201"/>
                <a:gd name="connsiteX13" fmla="*/ 60467 w 112406"/>
                <a:gd name="connsiteY13" fmla="*/ 700402 h 744201"/>
                <a:gd name="connsiteX14" fmla="*/ 70545 w 112406"/>
                <a:gd name="connsiteY14" fmla="*/ 689161 h 744201"/>
                <a:gd name="connsiteX15" fmla="*/ 39536 w 112406"/>
                <a:gd name="connsiteY15" fmla="*/ 689161 h 744201"/>
                <a:gd name="connsiteX16" fmla="*/ 49614 w 112406"/>
                <a:gd name="connsiteY16" fmla="*/ 700402 h 744201"/>
                <a:gd name="connsiteX17" fmla="*/ 39536 w 112406"/>
                <a:gd name="connsiteY17" fmla="*/ 711643 h 744201"/>
                <a:gd name="connsiteX18" fmla="*/ 29458 w 112406"/>
                <a:gd name="connsiteY18" fmla="*/ 700402 h 744201"/>
                <a:gd name="connsiteX19" fmla="*/ 39536 w 112406"/>
                <a:gd name="connsiteY19" fmla="*/ 689161 h 744201"/>
                <a:gd name="connsiteX20" fmla="*/ 70545 w 112406"/>
                <a:gd name="connsiteY20" fmla="*/ 654277 h 744201"/>
                <a:gd name="connsiteX21" fmla="*/ 80623 w 112406"/>
                <a:gd name="connsiteY21" fmla="*/ 665518 h 744201"/>
                <a:gd name="connsiteX22" fmla="*/ 70545 w 112406"/>
                <a:gd name="connsiteY22" fmla="*/ 676759 h 744201"/>
                <a:gd name="connsiteX23" fmla="*/ 60467 w 112406"/>
                <a:gd name="connsiteY23" fmla="*/ 665518 h 744201"/>
                <a:gd name="connsiteX24" fmla="*/ 70545 w 112406"/>
                <a:gd name="connsiteY24" fmla="*/ 654277 h 744201"/>
                <a:gd name="connsiteX25" fmla="*/ 39536 w 112406"/>
                <a:gd name="connsiteY25" fmla="*/ 654277 h 744201"/>
                <a:gd name="connsiteX26" fmla="*/ 49614 w 112406"/>
                <a:gd name="connsiteY26" fmla="*/ 665518 h 744201"/>
                <a:gd name="connsiteX27" fmla="*/ 39536 w 112406"/>
                <a:gd name="connsiteY27" fmla="*/ 676759 h 744201"/>
                <a:gd name="connsiteX28" fmla="*/ 29458 w 112406"/>
                <a:gd name="connsiteY28" fmla="*/ 665518 h 744201"/>
                <a:gd name="connsiteX29" fmla="*/ 39536 w 112406"/>
                <a:gd name="connsiteY29" fmla="*/ 654277 h 744201"/>
                <a:gd name="connsiteX30" fmla="*/ 70545 w 112406"/>
                <a:gd name="connsiteY30" fmla="*/ 621718 h 744201"/>
                <a:gd name="connsiteX31" fmla="*/ 80623 w 112406"/>
                <a:gd name="connsiteY31" fmla="*/ 632571 h 744201"/>
                <a:gd name="connsiteX32" fmla="*/ 70545 w 112406"/>
                <a:gd name="connsiteY32" fmla="*/ 643424 h 744201"/>
                <a:gd name="connsiteX33" fmla="*/ 60467 w 112406"/>
                <a:gd name="connsiteY33" fmla="*/ 632571 h 744201"/>
                <a:gd name="connsiteX34" fmla="*/ 70545 w 112406"/>
                <a:gd name="connsiteY34" fmla="*/ 621718 h 744201"/>
                <a:gd name="connsiteX35" fmla="*/ 39536 w 112406"/>
                <a:gd name="connsiteY35" fmla="*/ 621718 h 744201"/>
                <a:gd name="connsiteX36" fmla="*/ 49614 w 112406"/>
                <a:gd name="connsiteY36" fmla="*/ 632571 h 744201"/>
                <a:gd name="connsiteX37" fmla="*/ 39536 w 112406"/>
                <a:gd name="connsiteY37" fmla="*/ 643424 h 744201"/>
                <a:gd name="connsiteX38" fmla="*/ 29458 w 112406"/>
                <a:gd name="connsiteY38" fmla="*/ 632571 h 744201"/>
                <a:gd name="connsiteX39" fmla="*/ 39536 w 112406"/>
                <a:gd name="connsiteY39" fmla="*/ 621718 h 744201"/>
                <a:gd name="connsiteX40" fmla="*/ 70545 w 112406"/>
                <a:gd name="connsiteY40" fmla="*/ 588384 h 744201"/>
                <a:gd name="connsiteX41" fmla="*/ 80623 w 112406"/>
                <a:gd name="connsiteY41" fmla="*/ 599625 h 744201"/>
                <a:gd name="connsiteX42" fmla="*/ 70545 w 112406"/>
                <a:gd name="connsiteY42" fmla="*/ 610866 h 744201"/>
                <a:gd name="connsiteX43" fmla="*/ 60467 w 112406"/>
                <a:gd name="connsiteY43" fmla="*/ 599625 h 744201"/>
                <a:gd name="connsiteX44" fmla="*/ 70545 w 112406"/>
                <a:gd name="connsiteY44" fmla="*/ 588384 h 744201"/>
                <a:gd name="connsiteX45" fmla="*/ 39536 w 112406"/>
                <a:gd name="connsiteY45" fmla="*/ 588384 h 744201"/>
                <a:gd name="connsiteX46" fmla="*/ 49614 w 112406"/>
                <a:gd name="connsiteY46" fmla="*/ 599625 h 744201"/>
                <a:gd name="connsiteX47" fmla="*/ 39536 w 112406"/>
                <a:gd name="connsiteY47" fmla="*/ 610866 h 744201"/>
                <a:gd name="connsiteX48" fmla="*/ 29458 w 112406"/>
                <a:gd name="connsiteY48" fmla="*/ 599625 h 744201"/>
                <a:gd name="connsiteX49" fmla="*/ 39536 w 112406"/>
                <a:gd name="connsiteY49" fmla="*/ 588384 h 744201"/>
                <a:gd name="connsiteX50" fmla="*/ 102328 w 112406"/>
                <a:gd name="connsiteY50" fmla="*/ 558926 h 744201"/>
                <a:gd name="connsiteX51" fmla="*/ 112406 w 112406"/>
                <a:gd name="connsiteY51" fmla="*/ 570167 h 744201"/>
                <a:gd name="connsiteX52" fmla="*/ 102328 w 112406"/>
                <a:gd name="connsiteY52" fmla="*/ 581408 h 744201"/>
                <a:gd name="connsiteX53" fmla="*/ 92250 w 112406"/>
                <a:gd name="connsiteY53" fmla="*/ 570167 h 744201"/>
                <a:gd name="connsiteX54" fmla="*/ 102328 w 112406"/>
                <a:gd name="connsiteY54" fmla="*/ 558926 h 744201"/>
                <a:gd name="connsiteX55" fmla="*/ 70545 w 112406"/>
                <a:gd name="connsiteY55" fmla="*/ 558926 h 744201"/>
                <a:gd name="connsiteX56" fmla="*/ 80623 w 112406"/>
                <a:gd name="connsiteY56" fmla="*/ 570167 h 744201"/>
                <a:gd name="connsiteX57" fmla="*/ 70545 w 112406"/>
                <a:gd name="connsiteY57" fmla="*/ 581408 h 744201"/>
                <a:gd name="connsiteX58" fmla="*/ 60467 w 112406"/>
                <a:gd name="connsiteY58" fmla="*/ 570167 h 744201"/>
                <a:gd name="connsiteX59" fmla="*/ 70545 w 112406"/>
                <a:gd name="connsiteY59" fmla="*/ 558926 h 744201"/>
                <a:gd name="connsiteX60" fmla="*/ 39536 w 112406"/>
                <a:gd name="connsiteY60" fmla="*/ 558926 h 744201"/>
                <a:gd name="connsiteX61" fmla="*/ 49614 w 112406"/>
                <a:gd name="connsiteY61" fmla="*/ 570167 h 744201"/>
                <a:gd name="connsiteX62" fmla="*/ 39536 w 112406"/>
                <a:gd name="connsiteY62" fmla="*/ 581408 h 744201"/>
                <a:gd name="connsiteX63" fmla="*/ 29458 w 112406"/>
                <a:gd name="connsiteY63" fmla="*/ 570167 h 744201"/>
                <a:gd name="connsiteX64" fmla="*/ 39536 w 112406"/>
                <a:gd name="connsiteY64" fmla="*/ 558926 h 744201"/>
                <a:gd name="connsiteX65" fmla="*/ 10078 w 112406"/>
                <a:gd name="connsiteY65" fmla="*/ 558926 h 744201"/>
                <a:gd name="connsiteX66" fmla="*/ 20156 w 112406"/>
                <a:gd name="connsiteY66" fmla="*/ 570167 h 744201"/>
                <a:gd name="connsiteX67" fmla="*/ 10078 w 112406"/>
                <a:gd name="connsiteY67" fmla="*/ 581408 h 744201"/>
                <a:gd name="connsiteX68" fmla="*/ 0 w 112406"/>
                <a:gd name="connsiteY68" fmla="*/ 570167 h 744201"/>
                <a:gd name="connsiteX69" fmla="*/ 10078 w 112406"/>
                <a:gd name="connsiteY69" fmla="*/ 558926 h 744201"/>
                <a:gd name="connsiteX70" fmla="*/ 102328 w 112406"/>
                <a:gd name="connsiteY70" fmla="*/ 526367 h 744201"/>
                <a:gd name="connsiteX71" fmla="*/ 112406 w 112406"/>
                <a:gd name="connsiteY71" fmla="*/ 537220 h 744201"/>
                <a:gd name="connsiteX72" fmla="*/ 102328 w 112406"/>
                <a:gd name="connsiteY72" fmla="*/ 548073 h 744201"/>
                <a:gd name="connsiteX73" fmla="*/ 92250 w 112406"/>
                <a:gd name="connsiteY73" fmla="*/ 537220 h 744201"/>
                <a:gd name="connsiteX74" fmla="*/ 102328 w 112406"/>
                <a:gd name="connsiteY74" fmla="*/ 526367 h 744201"/>
                <a:gd name="connsiteX75" fmla="*/ 70545 w 112406"/>
                <a:gd name="connsiteY75" fmla="*/ 526367 h 744201"/>
                <a:gd name="connsiteX76" fmla="*/ 80623 w 112406"/>
                <a:gd name="connsiteY76" fmla="*/ 537220 h 744201"/>
                <a:gd name="connsiteX77" fmla="*/ 70545 w 112406"/>
                <a:gd name="connsiteY77" fmla="*/ 548073 h 744201"/>
                <a:gd name="connsiteX78" fmla="*/ 60467 w 112406"/>
                <a:gd name="connsiteY78" fmla="*/ 537220 h 744201"/>
                <a:gd name="connsiteX79" fmla="*/ 70545 w 112406"/>
                <a:gd name="connsiteY79" fmla="*/ 526367 h 744201"/>
                <a:gd name="connsiteX80" fmla="*/ 39536 w 112406"/>
                <a:gd name="connsiteY80" fmla="*/ 526367 h 744201"/>
                <a:gd name="connsiteX81" fmla="*/ 49614 w 112406"/>
                <a:gd name="connsiteY81" fmla="*/ 537220 h 744201"/>
                <a:gd name="connsiteX82" fmla="*/ 39536 w 112406"/>
                <a:gd name="connsiteY82" fmla="*/ 548073 h 744201"/>
                <a:gd name="connsiteX83" fmla="*/ 29458 w 112406"/>
                <a:gd name="connsiteY83" fmla="*/ 537220 h 744201"/>
                <a:gd name="connsiteX84" fmla="*/ 39536 w 112406"/>
                <a:gd name="connsiteY84" fmla="*/ 526367 h 744201"/>
                <a:gd name="connsiteX85" fmla="*/ 10078 w 112406"/>
                <a:gd name="connsiteY85" fmla="*/ 526367 h 744201"/>
                <a:gd name="connsiteX86" fmla="*/ 20156 w 112406"/>
                <a:gd name="connsiteY86" fmla="*/ 537220 h 744201"/>
                <a:gd name="connsiteX87" fmla="*/ 10078 w 112406"/>
                <a:gd name="connsiteY87" fmla="*/ 548073 h 744201"/>
                <a:gd name="connsiteX88" fmla="*/ 0 w 112406"/>
                <a:gd name="connsiteY88" fmla="*/ 537220 h 744201"/>
                <a:gd name="connsiteX89" fmla="*/ 10078 w 112406"/>
                <a:gd name="connsiteY89" fmla="*/ 526367 h 744201"/>
                <a:gd name="connsiteX90" fmla="*/ 102328 w 112406"/>
                <a:gd name="connsiteY90" fmla="*/ 491483 h 744201"/>
                <a:gd name="connsiteX91" fmla="*/ 112406 w 112406"/>
                <a:gd name="connsiteY91" fmla="*/ 503499 h 744201"/>
                <a:gd name="connsiteX92" fmla="*/ 102328 w 112406"/>
                <a:gd name="connsiteY92" fmla="*/ 515515 h 744201"/>
                <a:gd name="connsiteX93" fmla="*/ 92250 w 112406"/>
                <a:gd name="connsiteY93" fmla="*/ 503499 h 744201"/>
                <a:gd name="connsiteX94" fmla="*/ 102328 w 112406"/>
                <a:gd name="connsiteY94" fmla="*/ 491483 h 744201"/>
                <a:gd name="connsiteX95" fmla="*/ 70545 w 112406"/>
                <a:gd name="connsiteY95" fmla="*/ 491483 h 744201"/>
                <a:gd name="connsiteX96" fmla="*/ 80623 w 112406"/>
                <a:gd name="connsiteY96" fmla="*/ 503499 h 744201"/>
                <a:gd name="connsiteX97" fmla="*/ 70545 w 112406"/>
                <a:gd name="connsiteY97" fmla="*/ 515515 h 744201"/>
                <a:gd name="connsiteX98" fmla="*/ 60467 w 112406"/>
                <a:gd name="connsiteY98" fmla="*/ 503499 h 744201"/>
                <a:gd name="connsiteX99" fmla="*/ 70545 w 112406"/>
                <a:gd name="connsiteY99" fmla="*/ 491483 h 744201"/>
                <a:gd name="connsiteX100" fmla="*/ 39536 w 112406"/>
                <a:gd name="connsiteY100" fmla="*/ 491483 h 744201"/>
                <a:gd name="connsiteX101" fmla="*/ 49614 w 112406"/>
                <a:gd name="connsiteY101" fmla="*/ 503499 h 744201"/>
                <a:gd name="connsiteX102" fmla="*/ 39536 w 112406"/>
                <a:gd name="connsiteY102" fmla="*/ 515515 h 744201"/>
                <a:gd name="connsiteX103" fmla="*/ 29458 w 112406"/>
                <a:gd name="connsiteY103" fmla="*/ 503499 h 744201"/>
                <a:gd name="connsiteX104" fmla="*/ 39536 w 112406"/>
                <a:gd name="connsiteY104" fmla="*/ 491483 h 744201"/>
                <a:gd name="connsiteX105" fmla="*/ 10078 w 112406"/>
                <a:gd name="connsiteY105" fmla="*/ 491483 h 744201"/>
                <a:gd name="connsiteX106" fmla="*/ 20156 w 112406"/>
                <a:gd name="connsiteY106" fmla="*/ 503499 h 744201"/>
                <a:gd name="connsiteX107" fmla="*/ 10078 w 112406"/>
                <a:gd name="connsiteY107" fmla="*/ 515515 h 744201"/>
                <a:gd name="connsiteX108" fmla="*/ 0 w 112406"/>
                <a:gd name="connsiteY108" fmla="*/ 503499 h 744201"/>
                <a:gd name="connsiteX109" fmla="*/ 10078 w 112406"/>
                <a:gd name="connsiteY109" fmla="*/ 491483 h 744201"/>
                <a:gd name="connsiteX110" fmla="*/ 102328 w 112406"/>
                <a:gd name="connsiteY110" fmla="*/ 458149 h 744201"/>
                <a:gd name="connsiteX111" fmla="*/ 112406 w 112406"/>
                <a:gd name="connsiteY111" fmla="*/ 469390 h 744201"/>
                <a:gd name="connsiteX112" fmla="*/ 102328 w 112406"/>
                <a:gd name="connsiteY112" fmla="*/ 480631 h 744201"/>
                <a:gd name="connsiteX113" fmla="*/ 92250 w 112406"/>
                <a:gd name="connsiteY113" fmla="*/ 469390 h 744201"/>
                <a:gd name="connsiteX114" fmla="*/ 102328 w 112406"/>
                <a:gd name="connsiteY114" fmla="*/ 458149 h 744201"/>
                <a:gd name="connsiteX115" fmla="*/ 70545 w 112406"/>
                <a:gd name="connsiteY115" fmla="*/ 458149 h 744201"/>
                <a:gd name="connsiteX116" fmla="*/ 80623 w 112406"/>
                <a:gd name="connsiteY116" fmla="*/ 469390 h 744201"/>
                <a:gd name="connsiteX117" fmla="*/ 70545 w 112406"/>
                <a:gd name="connsiteY117" fmla="*/ 480631 h 744201"/>
                <a:gd name="connsiteX118" fmla="*/ 60467 w 112406"/>
                <a:gd name="connsiteY118" fmla="*/ 469390 h 744201"/>
                <a:gd name="connsiteX119" fmla="*/ 70545 w 112406"/>
                <a:gd name="connsiteY119" fmla="*/ 458149 h 744201"/>
                <a:gd name="connsiteX120" fmla="*/ 39536 w 112406"/>
                <a:gd name="connsiteY120" fmla="*/ 458149 h 744201"/>
                <a:gd name="connsiteX121" fmla="*/ 49614 w 112406"/>
                <a:gd name="connsiteY121" fmla="*/ 469390 h 744201"/>
                <a:gd name="connsiteX122" fmla="*/ 39536 w 112406"/>
                <a:gd name="connsiteY122" fmla="*/ 480631 h 744201"/>
                <a:gd name="connsiteX123" fmla="*/ 29458 w 112406"/>
                <a:gd name="connsiteY123" fmla="*/ 469390 h 744201"/>
                <a:gd name="connsiteX124" fmla="*/ 39536 w 112406"/>
                <a:gd name="connsiteY124" fmla="*/ 458149 h 744201"/>
                <a:gd name="connsiteX125" fmla="*/ 10078 w 112406"/>
                <a:gd name="connsiteY125" fmla="*/ 458149 h 744201"/>
                <a:gd name="connsiteX126" fmla="*/ 20156 w 112406"/>
                <a:gd name="connsiteY126" fmla="*/ 469390 h 744201"/>
                <a:gd name="connsiteX127" fmla="*/ 10078 w 112406"/>
                <a:gd name="connsiteY127" fmla="*/ 480631 h 744201"/>
                <a:gd name="connsiteX128" fmla="*/ 0 w 112406"/>
                <a:gd name="connsiteY128" fmla="*/ 469390 h 744201"/>
                <a:gd name="connsiteX129" fmla="*/ 10078 w 112406"/>
                <a:gd name="connsiteY129" fmla="*/ 458149 h 744201"/>
                <a:gd name="connsiteX130" fmla="*/ 102328 w 112406"/>
                <a:gd name="connsiteY130" fmla="*/ 425590 h 744201"/>
                <a:gd name="connsiteX131" fmla="*/ 112406 w 112406"/>
                <a:gd name="connsiteY131" fmla="*/ 436443 h 744201"/>
                <a:gd name="connsiteX132" fmla="*/ 102328 w 112406"/>
                <a:gd name="connsiteY132" fmla="*/ 447296 h 744201"/>
                <a:gd name="connsiteX133" fmla="*/ 92250 w 112406"/>
                <a:gd name="connsiteY133" fmla="*/ 436443 h 744201"/>
                <a:gd name="connsiteX134" fmla="*/ 102328 w 112406"/>
                <a:gd name="connsiteY134" fmla="*/ 425590 h 744201"/>
                <a:gd name="connsiteX135" fmla="*/ 70545 w 112406"/>
                <a:gd name="connsiteY135" fmla="*/ 425590 h 744201"/>
                <a:gd name="connsiteX136" fmla="*/ 80623 w 112406"/>
                <a:gd name="connsiteY136" fmla="*/ 436443 h 744201"/>
                <a:gd name="connsiteX137" fmla="*/ 70545 w 112406"/>
                <a:gd name="connsiteY137" fmla="*/ 447296 h 744201"/>
                <a:gd name="connsiteX138" fmla="*/ 60467 w 112406"/>
                <a:gd name="connsiteY138" fmla="*/ 436443 h 744201"/>
                <a:gd name="connsiteX139" fmla="*/ 70545 w 112406"/>
                <a:gd name="connsiteY139" fmla="*/ 425590 h 744201"/>
                <a:gd name="connsiteX140" fmla="*/ 39536 w 112406"/>
                <a:gd name="connsiteY140" fmla="*/ 425590 h 744201"/>
                <a:gd name="connsiteX141" fmla="*/ 49614 w 112406"/>
                <a:gd name="connsiteY141" fmla="*/ 436443 h 744201"/>
                <a:gd name="connsiteX142" fmla="*/ 39536 w 112406"/>
                <a:gd name="connsiteY142" fmla="*/ 447296 h 744201"/>
                <a:gd name="connsiteX143" fmla="*/ 29458 w 112406"/>
                <a:gd name="connsiteY143" fmla="*/ 436443 h 744201"/>
                <a:gd name="connsiteX144" fmla="*/ 39536 w 112406"/>
                <a:gd name="connsiteY144" fmla="*/ 425590 h 744201"/>
                <a:gd name="connsiteX145" fmla="*/ 10078 w 112406"/>
                <a:gd name="connsiteY145" fmla="*/ 425590 h 744201"/>
                <a:gd name="connsiteX146" fmla="*/ 20156 w 112406"/>
                <a:gd name="connsiteY146" fmla="*/ 436443 h 744201"/>
                <a:gd name="connsiteX147" fmla="*/ 10078 w 112406"/>
                <a:gd name="connsiteY147" fmla="*/ 447296 h 744201"/>
                <a:gd name="connsiteX148" fmla="*/ 0 w 112406"/>
                <a:gd name="connsiteY148" fmla="*/ 436443 h 744201"/>
                <a:gd name="connsiteX149" fmla="*/ 10078 w 112406"/>
                <a:gd name="connsiteY149" fmla="*/ 425590 h 744201"/>
                <a:gd name="connsiteX150" fmla="*/ 102328 w 112406"/>
                <a:gd name="connsiteY150" fmla="*/ 392256 h 744201"/>
                <a:gd name="connsiteX151" fmla="*/ 112406 w 112406"/>
                <a:gd name="connsiteY151" fmla="*/ 403109 h 744201"/>
                <a:gd name="connsiteX152" fmla="*/ 102328 w 112406"/>
                <a:gd name="connsiteY152" fmla="*/ 413962 h 744201"/>
                <a:gd name="connsiteX153" fmla="*/ 92250 w 112406"/>
                <a:gd name="connsiteY153" fmla="*/ 403109 h 744201"/>
                <a:gd name="connsiteX154" fmla="*/ 102328 w 112406"/>
                <a:gd name="connsiteY154" fmla="*/ 392256 h 744201"/>
                <a:gd name="connsiteX155" fmla="*/ 70545 w 112406"/>
                <a:gd name="connsiteY155" fmla="*/ 392256 h 744201"/>
                <a:gd name="connsiteX156" fmla="*/ 80623 w 112406"/>
                <a:gd name="connsiteY156" fmla="*/ 403109 h 744201"/>
                <a:gd name="connsiteX157" fmla="*/ 70545 w 112406"/>
                <a:gd name="connsiteY157" fmla="*/ 413962 h 744201"/>
                <a:gd name="connsiteX158" fmla="*/ 60467 w 112406"/>
                <a:gd name="connsiteY158" fmla="*/ 403109 h 744201"/>
                <a:gd name="connsiteX159" fmla="*/ 70545 w 112406"/>
                <a:gd name="connsiteY159" fmla="*/ 392256 h 744201"/>
                <a:gd name="connsiteX160" fmla="*/ 39536 w 112406"/>
                <a:gd name="connsiteY160" fmla="*/ 392256 h 744201"/>
                <a:gd name="connsiteX161" fmla="*/ 49614 w 112406"/>
                <a:gd name="connsiteY161" fmla="*/ 403109 h 744201"/>
                <a:gd name="connsiteX162" fmla="*/ 39536 w 112406"/>
                <a:gd name="connsiteY162" fmla="*/ 413962 h 744201"/>
                <a:gd name="connsiteX163" fmla="*/ 29458 w 112406"/>
                <a:gd name="connsiteY163" fmla="*/ 403109 h 744201"/>
                <a:gd name="connsiteX164" fmla="*/ 39536 w 112406"/>
                <a:gd name="connsiteY164" fmla="*/ 392256 h 744201"/>
                <a:gd name="connsiteX165" fmla="*/ 10078 w 112406"/>
                <a:gd name="connsiteY165" fmla="*/ 392256 h 744201"/>
                <a:gd name="connsiteX166" fmla="*/ 20156 w 112406"/>
                <a:gd name="connsiteY166" fmla="*/ 403109 h 744201"/>
                <a:gd name="connsiteX167" fmla="*/ 10078 w 112406"/>
                <a:gd name="connsiteY167" fmla="*/ 413962 h 744201"/>
                <a:gd name="connsiteX168" fmla="*/ 0 w 112406"/>
                <a:gd name="connsiteY168" fmla="*/ 403109 h 744201"/>
                <a:gd name="connsiteX169" fmla="*/ 10078 w 112406"/>
                <a:gd name="connsiteY169" fmla="*/ 392256 h 744201"/>
                <a:gd name="connsiteX170" fmla="*/ 102328 w 112406"/>
                <a:gd name="connsiteY170" fmla="*/ 358922 h 744201"/>
                <a:gd name="connsiteX171" fmla="*/ 112406 w 112406"/>
                <a:gd name="connsiteY171" fmla="*/ 370163 h 744201"/>
                <a:gd name="connsiteX172" fmla="*/ 102328 w 112406"/>
                <a:gd name="connsiteY172" fmla="*/ 381404 h 744201"/>
                <a:gd name="connsiteX173" fmla="*/ 92250 w 112406"/>
                <a:gd name="connsiteY173" fmla="*/ 370163 h 744201"/>
                <a:gd name="connsiteX174" fmla="*/ 102328 w 112406"/>
                <a:gd name="connsiteY174" fmla="*/ 358922 h 744201"/>
                <a:gd name="connsiteX175" fmla="*/ 70545 w 112406"/>
                <a:gd name="connsiteY175" fmla="*/ 358922 h 744201"/>
                <a:gd name="connsiteX176" fmla="*/ 80623 w 112406"/>
                <a:gd name="connsiteY176" fmla="*/ 370163 h 744201"/>
                <a:gd name="connsiteX177" fmla="*/ 70545 w 112406"/>
                <a:gd name="connsiteY177" fmla="*/ 381404 h 744201"/>
                <a:gd name="connsiteX178" fmla="*/ 60467 w 112406"/>
                <a:gd name="connsiteY178" fmla="*/ 370163 h 744201"/>
                <a:gd name="connsiteX179" fmla="*/ 70545 w 112406"/>
                <a:gd name="connsiteY179" fmla="*/ 358922 h 744201"/>
                <a:gd name="connsiteX180" fmla="*/ 39536 w 112406"/>
                <a:gd name="connsiteY180" fmla="*/ 358922 h 744201"/>
                <a:gd name="connsiteX181" fmla="*/ 49614 w 112406"/>
                <a:gd name="connsiteY181" fmla="*/ 370163 h 744201"/>
                <a:gd name="connsiteX182" fmla="*/ 39536 w 112406"/>
                <a:gd name="connsiteY182" fmla="*/ 381404 h 744201"/>
                <a:gd name="connsiteX183" fmla="*/ 29458 w 112406"/>
                <a:gd name="connsiteY183" fmla="*/ 370163 h 744201"/>
                <a:gd name="connsiteX184" fmla="*/ 39536 w 112406"/>
                <a:gd name="connsiteY184" fmla="*/ 358922 h 744201"/>
                <a:gd name="connsiteX185" fmla="*/ 10078 w 112406"/>
                <a:gd name="connsiteY185" fmla="*/ 358922 h 744201"/>
                <a:gd name="connsiteX186" fmla="*/ 20156 w 112406"/>
                <a:gd name="connsiteY186" fmla="*/ 370163 h 744201"/>
                <a:gd name="connsiteX187" fmla="*/ 10078 w 112406"/>
                <a:gd name="connsiteY187" fmla="*/ 381404 h 744201"/>
                <a:gd name="connsiteX188" fmla="*/ 0 w 112406"/>
                <a:gd name="connsiteY188" fmla="*/ 370163 h 744201"/>
                <a:gd name="connsiteX189" fmla="*/ 10078 w 112406"/>
                <a:gd name="connsiteY189" fmla="*/ 358922 h 744201"/>
                <a:gd name="connsiteX190" fmla="*/ 102328 w 112406"/>
                <a:gd name="connsiteY190" fmla="*/ 324813 h 744201"/>
                <a:gd name="connsiteX191" fmla="*/ 112406 w 112406"/>
                <a:gd name="connsiteY191" fmla="*/ 335666 h 744201"/>
                <a:gd name="connsiteX192" fmla="*/ 102328 w 112406"/>
                <a:gd name="connsiteY192" fmla="*/ 346519 h 744201"/>
                <a:gd name="connsiteX193" fmla="*/ 92250 w 112406"/>
                <a:gd name="connsiteY193" fmla="*/ 335666 h 744201"/>
                <a:gd name="connsiteX194" fmla="*/ 102328 w 112406"/>
                <a:gd name="connsiteY194" fmla="*/ 324813 h 744201"/>
                <a:gd name="connsiteX195" fmla="*/ 70545 w 112406"/>
                <a:gd name="connsiteY195" fmla="*/ 324813 h 744201"/>
                <a:gd name="connsiteX196" fmla="*/ 80623 w 112406"/>
                <a:gd name="connsiteY196" fmla="*/ 335666 h 744201"/>
                <a:gd name="connsiteX197" fmla="*/ 70545 w 112406"/>
                <a:gd name="connsiteY197" fmla="*/ 346519 h 744201"/>
                <a:gd name="connsiteX198" fmla="*/ 60467 w 112406"/>
                <a:gd name="connsiteY198" fmla="*/ 335666 h 744201"/>
                <a:gd name="connsiteX199" fmla="*/ 70545 w 112406"/>
                <a:gd name="connsiteY199" fmla="*/ 324813 h 744201"/>
                <a:gd name="connsiteX200" fmla="*/ 39536 w 112406"/>
                <a:gd name="connsiteY200" fmla="*/ 324813 h 744201"/>
                <a:gd name="connsiteX201" fmla="*/ 49614 w 112406"/>
                <a:gd name="connsiteY201" fmla="*/ 335666 h 744201"/>
                <a:gd name="connsiteX202" fmla="*/ 39536 w 112406"/>
                <a:gd name="connsiteY202" fmla="*/ 346519 h 744201"/>
                <a:gd name="connsiteX203" fmla="*/ 29458 w 112406"/>
                <a:gd name="connsiteY203" fmla="*/ 335666 h 744201"/>
                <a:gd name="connsiteX204" fmla="*/ 39536 w 112406"/>
                <a:gd name="connsiteY204" fmla="*/ 324813 h 744201"/>
                <a:gd name="connsiteX205" fmla="*/ 10078 w 112406"/>
                <a:gd name="connsiteY205" fmla="*/ 324813 h 744201"/>
                <a:gd name="connsiteX206" fmla="*/ 20156 w 112406"/>
                <a:gd name="connsiteY206" fmla="*/ 335666 h 744201"/>
                <a:gd name="connsiteX207" fmla="*/ 10078 w 112406"/>
                <a:gd name="connsiteY207" fmla="*/ 346519 h 744201"/>
                <a:gd name="connsiteX208" fmla="*/ 0 w 112406"/>
                <a:gd name="connsiteY208" fmla="*/ 335666 h 744201"/>
                <a:gd name="connsiteX209" fmla="*/ 10078 w 112406"/>
                <a:gd name="connsiteY209" fmla="*/ 324813 h 744201"/>
                <a:gd name="connsiteX210" fmla="*/ 102328 w 112406"/>
                <a:gd name="connsiteY210" fmla="*/ 291479 h 744201"/>
                <a:gd name="connsiteX211" fmla="*/ 112406 w 112406"/>
                <a:gd name="connsiteY211" fmla="*/ 302332 h 744201"/>
                <a:gd name="connsiteX212" fmla="*/ 102328 w 112406"/>
                <a:gd name="connsiteY212" fmla="*/ 313185 h 744201"/>
                <a:gd name="connsiteX213" fmla="*/ 92250 w 112406"/>
                <a:gd name="connsiteY213" fmla="*/ 302332 h 744201"/>
                <a:gd name="connsiteX214" fmla="*/ 102328 w 112406"/>
                <a:gd name="connsiteY214" fmla="*/ 291479 h 744201"/>
                <a:gd name="connsiteX215" fmla="*/ 70545 w 112406"/>
                <a:gd name="connsiteY215" fmla="*/ 291479 h 744201"/>
                <a:gd name="connsiteX216" fmla="*/ 80623 w 112406"/>
                <a:gd name="connsiteY216" fmla="*/ 302332 h 744201"/>
                <a:gd name="connsiteX217" fmla="*/ 70545 w 112406"/>
                <a:gd name="connsiteY217" fmla="*/ 313185 h 744201"/>
                <a:gd name="connsiteX218" fmla="*/ 60467 w 112406"/>
                <a:gd name="connsiteY218" fmla="*/ 302332 h 744201"/>
                <a:gd name="connsiteX219" fmla="*/ 70545 w 112406"/>
                <a:gd name="connsiteY219" fmla="*/ 291479 h 744201"/>
                <a:gd name="connsiteX220" fmla="*/ 39536 w 112406"/>
                <a:gd name="connsiteY220" fmla="*/ 291479 h 744201"/>
                <a:gd name="connsiteX221" fmla="*/ 49614 w 112406"/>
                <a:gd name="connsiteY221" fmla="*/ 302332 h 744201"/>
                <a:gd name="connsiteX222" fmla="*/ 39536 w 112406"/>
                <a:gd name="connsiteY222" fmla="*/ 313185 h 744201"/>
                <a:gd name="connsiteX223" fmla="*/ 29458 w 112406"/>
                <a:gd name="connsiteY223" fmla="*/ 302332 h 744201"/>
                <a:gd name="connsiteX224" fmla="*/ 39536 w 112406"/>
                <a:gd name="connsiteY224" fmla="*/ 291479 h 744201"/>
                <a:gd name="connsiteX225" fmla="*/ 10078 w 112406"/>
                <a:gd name="connsiteY225" fmla="*/ 291479 h 744201"/>
                <a:gd name="connsiteX226" fmla="*/ 20156 w 112406"/>
                <a:gd name="connsiteY226" fmla="*/ 302332 h 744201"/>
                <a:gd name="connsiteX227" fmla="*/ 10078 w 112406"/>
                <a:gd name="connsiteY227" fmla="*/ 313185 h 744201"/>
                <a:gd name="connsiteX228" fmla="*/ 0 w 112406"/>
                <a:gd name="connsiteY228" fmla="*/ 302332 h 744201"/>
                <a:gd name="connsiteX229" fmla="*/ 10078 w 112406"/>
                <a:gd name="connsiteY229" fmla="*/ 291479 h 744201"/>
                <a:gd name="connsiteX230" fmla="*/ 102328 w 112406"/>
                <a:gd name="connsiteY230" fmla="*/ 258145 h 744201"/>
                <a:gd name="connsiteX231" fmla="*/ 112406 w 112406"/>
                <a:gd name="connsiteY231" fmla="*/ 269386 h 744201"/>
                <a:gd name="connsiteX232" fmla="*/ 102328 w 112406"/>
                <a:gd name="connsiteY232" fmla="*/ 280627 h 744201"/>
                <a:gd name="connsiteX233" fmla="*/ 92250 w 112406"/>
                <a:gd name="connsiteY233" fmla="*/ 269386 h 744201"/>
                <a:gd name="connsiteX234" fmla="*/ 102328 w 112406"/>
                <a:gd name="connsiteY234" fmla="*/ 258145 h 744201"/>
                <a:gd name="connsiteX235" fmla="*/ 70545 w 112406"/>
                <a:gd name="connsiteY235" fmla="*/ 258145 h 744201"/>
                <a:gd name="connsiteX236" fmla="*/ 80623 w 112406"/>
                <a:gd name="connsiteY236" fmla="*/ 269386 h 744201"/>
                <a:gd name="connsiteX237" fmla="*/ 70545 w 112406"/>
                <a:gd name="connsiteY237" fmla="*/ 280627 h 744201"/>
                <a:gd name="connsiteX238" fmla="*/ 60467 w 112406"/>
                <a:gd name="connsiteY238" fmla="*/ 269386 h 744201"/>
                <a:gd name="connsiteX239" fmla="*/ 70545 w 112406"/>
                <a:gd name="connsiteY239" fmla="*/ 258145 h 744201"/>
                <a:gd name="connsiteX240" fmla="*/ 39536 w 112406"/>
                <a:gd name="connsiteY240" fmla="*/ 258145 h 744201"/>
                <a:gd name="connsiteX241" fmla="*/ 49614 w 112406"/>
                <a:gd name="connsiteY241" fmla="*/ 269386 h 744201"/>
                <a:gd name="connsiteX242" fmla="*/ 39536 w 112406"/>
                <a:gd name="connsiteY242" fmla="*/ 280627 h 744201"/>
                <a:gd name="connsiteX243" fmla="*/ 29458 w 112406"/>
                <a:gd name="connsiteY243" fmla="*/ 269386 h 744201"/>
                <a:gd name="connsiteX244" fmla="*/ 39536 w 112406"/>
                <a:gd name="connsiteY244" fmla="*/ 258145 h 744201"/>
                <a:gd name="connsiteX245" fmla="*/ 10078 w 112406"/>
                <a:gd name="connsiteY245" fmla="*/ 258145 h 744201"/>
                <a:gd name="connsiteX246" fmla="*/ 20156 w 112406"/>
                <a:gd name="connsiteY246" fmla="*/ 269386 h 744201"/>
                <a:gd name="connsiteX247" fmla="*/ 10078 w 112406"/>
                <a:gd name="connsiteY247" fmla="*/ 280627 h 744201"/>
                <a:gd name="connsiteX248" fmla="*/ 0 w 112406"/>
                <a:gd name="connsiteY248" fmla="*/ 269386 h 744201"/>
                <a:gd name="connsiteX249" fmla="*/ 10078 w 112406"/>
                <a:gd name="connsiteY249" fmla="*/ 258145 h 744201"/>
                <a:gd name="connsiteX250" fmla="*/ 102328 w 112406"/>
                <a:gd name="connsiteY250" fmla="*/ 225586 h 744201"/>
                <a:gd name="connsiteX251" fmla="*/ 112406 w 112406"/>
                <a:gd name="connsiteY251" fmla="*/ 236439 h 744201"/>
                <a:gd name="connsiteX252" fmla="*/ 102328 w 112406"/>
                <a:gd name="connsiteY252" fmla="*/ 247292 h 744201"/>
                <a:gd name="connsiteX253" fmla="*/ 92250 w 112406"/>
                <a:gd name="connsiteY253" fmla="*/ 236439 h 744201"/>
                <a:gd name="connsiteX254" fmla="*/ 102328 w 112406"/>
                <a:gd name="connsiteY254" fmla="*/ 225586 h 744201"/>
                <a:gd name="connsiteX255" fmla="*/ 70545 w 112406"/>
                <a:gd name="connsiteY255" fmla="*/ 225586 h 744201"/>
                <a:gd name="connsiteX256" fmla="*/ 80623 w 112406"/>
                <a:gd name="connsiteY256" fmla="*/ 236439 h 744201"/>
                <a:gd name="connsiteX257" fmla="*/ 70545 w 112406"/>
                <a:gd name="connsiteY257" fmla="*/ 247292 h 744201"/>
                <a:gd name="connsiteX258" fmla="*/ 60467 w 112406"/>
                <a:gd name="connsiteY258" fmla="*/ 236439 h 744201"/>
                <a:gd name="connsiteX259" fmla="*/ 70545 w 112406"/>
                <a:gd name="connsiteY259" fmla="*/ 225586 h 744201"/>
                <a:gd name="connsiteX260" fmla="*/ 39536 w 112406"/>
                <a:gd name="connsiteY260" fmla="*/ 225586 h 744201"/>
                <a:gd name="connsiteX261" fmla="*/ 49614 w 112406"/>
                <a:gd name="connsiteY261" fmla="*/ 236439 h 744201"/>
                <a:gd name="connsiteX262" fmla="*/ 39536 w 112406"/>
                <a:gd name="connsiteY262" fmla="*/ 247292 h 744201"/>
                <a:gd name="connsiteX263" fmla="*/ 29458 w 112406"/>
                <a:gd name="connsiteY263" fmla="*/ 236439 h 744201"/>
                <a:gd name="connsiteX264" fmla="*/ 39536 w 112406"/>
                <a:gd name="connsiteY264" fmla="*/ 225586 h 744201"/>
                <a:gd name="connsiteX265" fmla="*/ 10078 w 112406"/>
                <a:gd name="connsiteY265" fmla="*/ 225586 h 744201"/>
                <a:gd name="connsiteX266" fmla="*/ 20156 w 112406"/>
                <a:gd name="connsiteY266" fmla="*/ 236439 h 744201"/>
                <a:gd name="connsiteX267" fmla="*/ 10078 w 112406"/>
                <a:gd name="connsiteY267" fmla="*/ 247292 h 744201"/>
                <a:gd name="connsiteX268" fmla="*/ 0 w 112406"/>
                <a:gd name="connsiteY268" fmla="*/ 236439 h 744201"/>
                <a:gd name="connsiteX269" fmla="*/ 10078 w 112406"/>
                <a:gd name="connsiteY269" fmla="*/ 225586 h 744201"/>
                <a:gd name="connsiteX270" fmla="*/ 102328 w 112406"/>
                <a:gd name="connsiteY270" fmla="*/ 190702 h 744201"/>
                <a:gd name="connsiteX271" fmla="*/ 112406 w 112406"/>
                <a:gd name="connsiteY271" fmla="*/ 202718 h 744201"/>
                <a:gd name="connsiteX272" fmla="*/ 102328 w 112406"/>
                <a:gd name="connsiteY272" fmla="*/ 214734 h 744201"/>
                <a:gd name="connsiteX273" fmla="*/ 92250 w 112406"/>
                <a:gd name="connsiteY273" fmla="*/ 202718 h 744201"/>
                <a:gd name="connsiteX274" fmla="*/ 102328 w 112406"/>
                <a:gd name="connsiteY274" fmla="*/ 190702 h 744201"/>
                <a:gd name="connsiteX275" fmla="*/ 70545 w 112406"/>
                <a:gd name="connsiteY275" fmla="*/ 190702 h 744201"/>
                <a:gd name="connsiteX276" fmla="*/ 80623 w 112406"/>
                <a:gd name="connsiteY276" fmla="*/ 202718 h 744201"/>
                <a:gd name="connsiteX277" fmla="*/ 70545 w 112406"/>
                <a:gd name="connsiteY277" fmla="*/ 214734 h 744201"/>
                <a:gd name="connsiteX278" fmla="*/ 60467 w 112406"/>
                <a:gd name="connsiteY278" fmla="*/ 202718 h 744201"/>
                <a:gd name="connsiteX279" fmla="*/ 70545 w 112406"/>
                <a:gd name="connsiteY279" fmla="*/ 190702 h 744201"/>
                <a:gd name="connsiteX280" fmla="*/ 39536 w 112406"/>
                <a:gd name="connsiteY280" fmla="*/ 190702 h 744201"/>
                <a:gd name="connsiteX281" fmla="*/ 49614 w 112406"/>
                <a:gd name="connsiteY281" fmla="*/ 202718 h 744201"/>
                <a:gd name="connsiteX282" fmla="*/ 39536 w 112406"/>
                <a:gd name="connsiteY282" fmla="*/ 214734 h 744201"/>
                <a:gd name="connsiteX283" fmla="*/ 29458 w 112406"/>
                <a:gd name="connsiteY283" fmla="*/ 202718 h 744201"/>
                <a:gd name="connsiteX284" fmla="*/ 39536 w 112406"/>
                <a:gd name="connsiteY284" fmla="*/ 190702 h 744201"/>
                <a:gd name="connsiteX285" fmla="*/ 10078 w 112406"/>
                <a:gd name="connsiteY285" fmla="*/ 190702 h 744201"/>
                <a:gd name="connsiteX286" fmla="*/ 20156 w 112406"/>
                <a:gd name="connsiteY286" fmla="*/ 202718 h 744201"/>
                <a:gd name="connsiteX287" fmla="*/ 10078 w 112406"/>
                <a:gd name="connsiteY287" fmla="*/ 214734 h 744201"/>
                <a:gd name="connsiteX288" fmla="*/ 0 w 112406"/>
                <a:gd name="connsiteY288" fmla="*/ 202718 h 744201"/>
                <a:gd name="connsiteX289" fmla="*/ 10078 w 112406"/>
                <a:gd name="connsiteY289" fmla="*/ 190702 h 744201"/>
                <a:gd name="connsiteX290" fmla="*/ 102328 w 112406"/>
                <a:gd name="connsiteY290" fmla="*/ 157368 h 744201"/>
                <a:gd name="connsiteX291" fmla="*/ 112406 w 112406"/>
                <a:gd name="connsiteY291" fmla="*/ 168609 h 744201"/>
                <a:gd name="connsiteX292" fmla="*/ 102328 w 112406"/>
                <a:gd name="connsiteY292" fmla="*/ 179850 h 744201"/>
                <a:gd name="connsiteX293" fmla="*/ 92250 w 112406"/>
                <a:gd name="connsiteY293" fmla="*/ 168609 h 744201"/>
                <a:gd name="connsiteX294" fmla="*/ 102328 w 112406"/>
                <a:gd name="connsiteY294" fmla="*/ 157368 h 744201"/>
                <a:gd name="connsiteX295" fmla="*/ 70545 w 112406"/>
                <a:gd name="connsiteY295" fmla="*/ 157368 h 744201"/>
                <a:gd name="connsiteX296" fmla="*/ 80623 w 112406"/>
                <a:gd name="connsiteY296" fmla="*/ 168609 h 744201"/>
                <a:gd name="connsiteX297" fmla="*/ 70545 w 112406"/>
                <a:gd name="connsiteY297" fmla="*/ 179850 h 744201"/>
                <a:gd name="connsiteX298" fmla="*/ 60467 w 112406"/>
                <a:gd name="connsiteY298" fmla="*/ 168609 h 744201"/>
                <a:gd name="connsiteX299" fmla="*/ 70545 w 112406"/>
                <a:gd name="connsiteY299" fmla="*/ 157368 h 744201"/>
                <a:gd name="connsiteX300" fmla="*/ 39536 w 112406"/>
                <a:gd name="connsiteY300" fmla="*/ 157368 h 744201"/>
                <a:gd name="connsiteX301" fmla="*/ 49614 w 112406"/>
                <a:gd name="connsiteY301" fmla="*/ 168609 h 744201"/>
                <a:gd name="connsiteX302" fmla="*/ 39536 w 112406"/>
                <a:gd name="connsiteY302" fmla="*/ 179850 h 744201"/>
                <a:gd name="connsiteX303" fmla="*/ 29458 w 112406"/>
                <a:gd name="connsiteY303" fmla="*/ 168609 h 744201"/>
                <a:gd name="connsiteX304" fmla="*/ 39536 w 112406"/>
                <a:gd name="connsiteY304" fmla="*/ 157368 h 744201"/>
                <a:gd name="connsiteX305" fmla="*/ 10078 w 112406"/>
                <a:gd name="connsiteY305" fmla="*/ 157368 h 744201"/>
                <a:gd name="connsiteX306" fmla="*/ 20156 w 112406"/>
                <a:gd name="connsiteY306" fmla="*/ 168609 h 744201"/>
                <a:gd name="connsiteX307" fmla="*/ 10078 w 112406"/>
                <a:gd name="connsiteY307" fmla="*/ 179850 h 744201"/>
                <a:gd name="connsiteX308" fmla="*/ 0 w 112406"/>
                <a:gd name="connsiteY308" fmla="*/ 168609 h 744201"/>
                <a:gd name="connsiteX309" fmla="*/ 10078 w 112406"/>
                <a:gd name="connsiteY309" fmla="*/ 157368 h 744201"/>
                <a:gd name="connsiteX310" fmla="*/ 102328 w 112406"/>
                <a:gd name="connsiteY310" fmla="*/ 124809 h 744201"/>
                <a:gd name="connsiteX311" fmla="*/ 112406 w 112406"/>
                <a:gd name="connsiteY311" fmla="*/ 135662 h 744201"/>
                <a:gd name="connsiteX312" fmla="*/ 102328 w 112406"/>
                <a:gd name="connsiteY312" fmla="*/ 146515 h 744201"/>
                <a:gd name="connsiteX313" fmla="*/ 92250 w 112406"/>
                <a:gd name="connsiteY313" fmla="*/ 135662 h 744201"/>
                <a:gd name="connsiteX314" fmla="*/ 102328 w 112406"/>
                <a:gd name="connsiteY314" fmla="*/ 124809 h 744201"/>
                <a:gd name="connsiteX315" fmla="*/ 70545 w 112406"/>
                <a:gd name="connsiteY315" fmla="*/ 124809 h 744201"/>
                <a:gd name="connsiteX316" fmla="*/ 80623 w 112406"/>
                <a:gd name="connsiteY316" fmla="*/ 135662 h 744201"/>
                <a:gd name="connsiteX317" fmla="*/ 70545 w 112406"/>
                <a:gd name="connsiteY317" fmla="*/ 146515 h 744201"/>
                <a:gd name="connsiteX318" fmla="*/ 60467 w 112406"/>
                <a:gd name="connsiteY318" fmla="*/ 135662 h 744201"/>
                <a:gd name="connsiteX319" fmla="*/ 70545 w 112406"/>
                <a:gd name="connsiteY319" fmla="*/ 124809 h 744201"/>
                <a:gd name="connsiteX320" fmla="*/ 39536 w 112406"/>
                <a:gd name="connsiteY320" fmla="*/ 124809 h 744201"/>
                <a:gd name="connsiteX321" fmla="*/ 49614 w 112406"/>
                <a:gd name="connsiteY321" fmla="*/ 135662 h 744201"/>
                <a:gd name="connsiteX322" fmla="*/ 39536 w 112406"/>
                <a:gd name="connsiteY322" fmla="*/ 146515 h 744201"/>
                <a:gd name="connsiteX323" fmla="*/ 29458 w 112406"/>
                <a:gd name="connsiteY323" fmla="*/ 135662 h 744201"/>
                <a:gd name="connsiteX324" fmla="*/ 39536 w 112406"/>
                <a:gd name="connsiteY324" fmla="*/ 124809 h 744201"/>
                <a:gd name="connsiteX325" fmla="*/ 10078 w 112406"/>
                <a:gd name="connsiteY325" fmla="*/ 124809 h 744201"/>
                <a:gd name="connsiteX326" fmla="*/ 20156 w 112406"/>
                <a:gd name="connsiteY326" fmla="*/ 135662 h 744201"/>
                <a:gd name="connsiteX327" fmla="*/ 10078 w 112406"/>
                <a:gd name="connsiteY327" fmla="*/ 146515 h 744201"/>
                <a:gd name="connsiteX328" fmla="*/ 0 w 112406"/>
                <a:gd name="connsiteY328" fmla="*/ 135662 h 744201"/>
                <a:gd name="connsiteX329" fmla="*/ 10078 w 112406"/>
                <a:gd name="connsiteY329" fmla="*/ 124809 h 744201"/>
                <a:gd name="connsiteX330" fmla="*/ 0 w 112406"/>
                <a:gd name="connsiteY330" fmla="*/ 0 h 744201"/>
                <a:gd name="connsiteX331" fmla="*/ 112405 w 112406"/>
                <a:gd name="connsiteY331" fmla="*/ 0 h 744201"/>
                <a:gd name="connsiteX332" fmla="*/ 112405 w 112406"/>
                <a:gd name="connsiteY332" fmla="*/ 122483 h 744201"/>
                <a:gd name="connsiteX333" fmla="*/ 0 w 112406"/>
                <a:gd name="connsiteY333" fmla="*/ 122483 h 744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</a:cxnLst>
              <a:rect l="l" t="t" r="r" b="b"/>
              <a:pathLst>
                <a:path w="112406" h="744201">
                  <a:moveTo>
                    <a:pt x="70545" y="722495"/>
                  </a:moveTo>
                  <a:cubicBezTo>
                    <a:pt x="76111" y="722495"/>
                    <a:pt x="80623" y="727354"/>
                    <a:pt x="80623" y="733348"/>
                  </a:cubicBezTo>
                  <a:cubicBezTo>
                    <a:pt x="80623" y="739342"/>
                    <a:pt x="76111" y="744201"/>
                    <a:pt x="70545" y="744201"/>
                  </a:cubicBezTo>
                  <a:cubicBezTo>
                    <a:pt x="64979" y="744201"/>
                    <a:pt x="60467" y="739342"/>
                    <a:pt x="60467" y="733348"/>
                  </a:cubicBezTo>
                  <a:cubicBezTo>
                    <a:pt x="60467" y="727354"/>
                    <a:pt x="64979" y="722495"/>
                    <a:pt x="70545" y="722495"/>
                  </a:cubicBezTo>
                  <a:close/>
                  <a:moveTo>
                    <a:pt x="39536" y="722495"/>
                  </a:moveTo>
                  <a:cubicBezTo>
                    <a:pt x="45102" y="722495"/>
                    <a:pt x="49614" y="727354"/>
                    <a:pt x="49614" y="733348"/>
                  </a:cubicBezTo>
                  <a:cubicBezTo>
                    <a:pt x="49614" y="739342"/>
                    <a:pt x="45102" y="744201"/>
                    <a:pt x="39536" y="744201"/>
                  </a:cubicBezTo>
                  <a:cubicBezTo>
                    <a:pt x="33970" y="744201"/>
                    <a:pt x="29458" y="739342"/>
                    <a:pt x="29458" y="733348"/>
                  </a:cubicBezTo>
                  <a:cubicBezTo>
                    <a:pt x="29458" y="727354"/>
                    <a:pt x="33970" y="722495"/>
                    <a:pt x="39536" y="722495"/>
                  </a:cubicBezTo>
                  <a:close/>
                  <a:moveTo>
                    <a:pt x="70545" y="689161"/>
                  </a:moveTo>
                  <a:cubicBezTo>
                    <a:pt x="76111" y="689161"/>
                    <a:pt x="80623" y="694194"/>
                    <a:pt x="80623" y="700402"/>
                  </a:cubicBezTo>
                  <a:cubicBezTo>
                    <a:pt x="80623" y="706610"/>
                    <a:pt x="76111" y="711643"/>
                    <a:pt x="70545" y="711643"/>
                  </a:cubicBezTo>
                  <a:cubicBezTo>
                    <a:pt x="64979" y="711643"/>
                    <a:pt x="60467" y="706610"/>
                    <a:pt x="60467" y="700402"/>
                  </a:cubicBezTo>
                  <a:cubicBezTo>
                    <a:pt x="60467" y="694194"/>
                    <a:pt x="64979" y="689161"/>
                    <a:pt x="70545" y="689161"/>
                  </a:cubicBezTo>
                  <a:close/>
                  <a:moveTo>
                    <a:pt x="39536" y="689161"/>
                  </a:moveTo>
                  <a:cubicBezTo>
                    <a:pt x="45102" y="689161"/>
                    <a:pt x="49614" y="694194"/>
                    <a:pt x="49614" y="700402"/>
                  </a:cubicBezTo>
                  <a:cubicBezTo>
                    <a:pt x="49614" y="706610"/>
                    <a:pt x="45102" y="711643"/>
                    <a:pt x="39536" y="711643"/>
                  </a:cubicBezTo>
                  <a:cubicBezTo>
                    <a:pt x="33970" y="711643"/>
                    <a:pt x="29458" y="706610"/>
                    <a:pt x="29458" y="700402"/>
                  </a:cubicBezTo>
                  <a:cubicBezTo>
                    <a:pt x="29458" y="694194"/>
                    <a:pt x="33970" y="689161"/>
                    <a:pt x="39536" y="689161"/>
                  </a:cubicBezTo>
                  <a:close/>
                  <a:moveTo>
                    <a:pt x="70545" y="654277"/>
                  </a:moveTo>
                  <a:cubicBezTo>
                    <a:pt x="76111" y="654277"/>
                    <a:pt x="80623" y="659310"/>
                    <a:pt x="80623" y="665518"/>
                  </a:cubicBezTo>
                  <a:cubicBezTo>
                    <a:pt x="80623" y="671726"/>
                    <a:pt x="76111" y="676759"/>
                    <a:pt x="70545" y="676759"/>
                  </a:cubicBezTo>
                  <a:cubicBezTo>
                    <a:pt x="64979" y="676759"/>
                    <a:pt x="60467" y="671726"/>
                    <a:pt x="60467" y="665518"/>
                  </a:cubicBezTo>
                  <a:cubicBezTo>
                    <a:pt x="60467" y="659310"/>
                    <a:pt x="64979" y="654277"/>
                    <a:pt x="70545" y="654277"/>
                  </a:cubicBezTo>
                  <a:close/>
                  <a:moveTo>
                    <a:pt x="39536" y="654277"/>
                  </a:moveTo>
                  <a:cubicBezTo>
                    <a:pt x="45102" y="654277"/>
                    <a:pt x="49614" y="659310"/>
                    <a:pt x="49614" y="665518"/>
                  </a:cubicBezTo>
                  <a:cubicBezTo>
                    <a:pt x="49614" y="671726"/>
                    <a:pt x="45102" y="676759"/>
                    <a:pt x="39536" y="676759"/>
                  </a:cubicBezTo>
                  <a:cubicBezTo>
                    <a:pt x="33970" y="676759"/>
                    <a:pt x="29458" y="671726"/>
                    <a:pt x="29458" y="665518"/>
                  </a:cubicBezTo>
                  <a:cubicBezTo>
                    <a:pt x="29458" y="659310"/>
                    <a:pt x="33970" y="654277"/>
                    <a:pt x="39536" y="654277"/>
                  </a:cubicBezTo>
                  <a:close/>
                  <a:moveTo>
                    <a:pt x="70545" y="621718"/>
                  </a:moveTo>
                  <a:cubicBezTo>
                    <a:pt x="76111" y="621718"/>
                    <a:pt x="80623" y="626577"/>
                    <a:pt x="80623" y="632571"/>
                  </a:cubicBezTo>
                  <a:cubicBezTo>
                    <a:pt x="80623" y="638565"/>
                    <a:pt x="76111" y="643424"/>
                    <a:pt x="70545" y="643424"/>
                  </a:cubicBezTo>
                  <a:cubicBezTo>
                    <a:pt x="64979" y="643424"/>
                    <a:pt x="60467" y="638565"/>
                    <a:pt x="60467" y="632571"/>
                  </a:cubicBezTo>
                  <a:cubicBezTo>
                    <a:pt x="60467" y="626577"/>
                    <a:pt x="64979" y="621718"/>
                    <a:pt x="70545" y="621718"/>
                  </a:cubicBezTo>
                  <a:close/>
                  <a:moveTo>
                    <a:pt x="39536" y="621718"/>
                  </a:moveTo>
                  <a:cubicBezTo>
                    <a:pt x="45102" y="621718"/>
                    <a:pt x="49614" y="626577"/>
                    <a:pt x="49614" y="632571"/>
                  </a:cubicBezTo>
                  <a:cubicBezTo>
                    <a:pt x="49614" y="638565"/>
                    <a:pt x="45102" y="643424"/>
                    <a:pt x="39536" y="643424"/>
                  </a:cubicBezTo>
                  <a:cubicBezTo>
                    <a:pt x="33970" y="643424"/>
                    <a:pt x="29458" y="638565"/>
                    <a:pt x="29458" y="632571"/>
                  </a:cubicBezTo>
                  <a:cubicBezTo>
                    <a:pt x="29458" y="626577"/>
                    <a:pt x="33970" y="621718"/>
                    <a:pt x="39536" y="621718"/>
                  </a:cubicBezTo>
                  <a:close/>
                  <a:moveTo>
                    <a:pt x="70545" y="588384"/>
                  </a:moveTo>
                  <a:cubicBezTo>
                    <a:pt x="76111" y="588384"/>
                    <a:pt x="80623" y="593417"/>
                    <a:pt x="80623" y="599625"/>
                  </a:cubicBezTo>
                  <a:cubicBezTo>
                    <a:pt x="80623" y="605833"/>
                    <a:pt x="76111" y="610866"/>
                    <a:pt x="70545" y="610866"/>
                  </a:cubicBezTo>
                  <a:cubicBezTo>
                    <a:pt x="64979" y="610866"/>
                    <a:pt x="60467" y="605833"/>
                    <a:pt x="60467" y="599625"/>
                  </a:cubicBezTo>
                  <a:cubicBezTo>
                    <a:pt x="60467" y="593417"/>
                    <a:pt x="64979" y="588384"/>
                    <a:pt x="70545" y="588384"/>
                  </a:cubicBezTo>
                  <a:close/>
                  <a:moveTo>
                    <a:pt x="39536" y="588384"/>
                  </a:moveTo>
                  <a:cubicBezTo>
                    <a:pt x="45102" y="588384"/>
                    <a:pt x="49614" y="593417"/>
                    <a:pt x="49614" y="599625"/>
                  </a:cubicBezTo>
                  <a:cubicBezTo>
                    <a:pt x="49614" y="605833"/>
                    <a:pt x="45102" y="610866"/>
                    <a:pt x="39536" y="610866"/>
                  </a:cubicBezTo>
                  <a:cubicBezTo>
                    <a:pt x="33970" y="610866"/>
                    <a:pt x="29458" y="605833"/>
                    <a:pt x="29458" y="599625"/>
                  </a:cubicBezTo>
                  <a:cubicBezTo>
                    <a:pt x="29458" y="593417"/>
                    <a:pt x="33970" y="588384"/>
                    <a:pt x="39536" y="588384"/>
                  </a:cubicBezTo>
                  <a:close/>
                  <a:moveTo>
                    <a:pt x="102328" y="558926"/>
                  </a:moveTo>
                  <a:cubicBezTo>
                    <a:pt x="107894" y="558926"/>
                    <a:pt x="112406" y="563959"/>
                    <a:pt x="112406" y="570167"/>
                  </a:cubicBezTo>
                  <a:cubicBezTo>
                    <a:pt x="112406" y="576375"/>
                    <a:pt x="107894" y="581408"/>
                    <a:pt x="102328" y="581408"/>
                  </a:cubicBezTo>
                  <a:cubicBezTo>
                    <a:pt x="96762" y="581408"/>
                    <a:pt x="92250" y="576375"/>
                    <a:pt x="92250" y="570167"/>
                  </a:cubicBezTo>
                  <a:cubicBezTo>
                    <a:pt x="92250" y="563959"/>
                    <a:pt x="96762" y="558926"/>
                    <a:pt x="102328" y="558926"/>
                  </a:cubicBezTo>
                  <a:close/>
                  <a:moveTo>
                    <a:pt x="70545" y="558926"/>
                  </a:moveTo>
                  <a:cubicBezTo>
                    <a:pt x="76111" y="558926"/>
                    <a:pt x="80623" y="563959"/>
                    <a:pt x="80623" y="570167"/>
                  </a:cubicBezTo>
                  <a:cubicBezTo>
                    <a:pt x="80623" y="576375"/>
                    <a:pt x="76111" y="581408"/>
                    <a:pt x="70545" y="581408"/>
                  </a:cubicBezTo>
                  <a:cubicBezTo>
                    <a:pt x="64979" y="581408"/>
                    <a:pt x="60467" y="576375"/>
                    <a:pt x="60467" y="570167"/>
                  </a:cubicBezTo>
                  <a:cubicBezTo>
                    <a:pt x="60467" y="563959"/>
                    <a:pt x="64979" y="558926"/>
                    <a:pt x="70545" y="558926"/>
                  </a:cubicBezTo>
                  <a:close/>
                  <a:moveTo>
                    <a:pt x="39536" y="558926"/>
                  </a:moveTo>
                  <a:cubicBezTo>
                    <a:pt x="45102" y="558926"/>
                    <a:pt x="49614" y="563959"/>
                    <a:pt x="49614" y="570167"/>
                  </a:cubicBezTo>
                  <a:cubicBezTo>
                    <a:pt x="49614" y="576375"/>
                    <a:pt x="45102" y="581408"/>
                    <a:pt x="39536" y="581408"/>
                  </a:cubicBezTo>
                  <a:cubicBezTo>
                    <a:pt x="33970" y="581408"/>
                    <a:pt x="29458" y="576375"/>
                    <a:pt x="29458" y="570167"/>
                  </a:cubicBezTo>
                  <a:cubicBezTo>
                    <a:pt x="29458" y="563959"/>
                    <a:pt x="33970" y="558926"/>
                    <a:pt x="39536" y="558926"/>
                  </a:cubicBezTo>
                  <a:close/>
                  <a:moveTo>
                    <a:pt x="10078" y="558926"/>
                  </a:moveTo>
                  <a:cubicBezTo>
                    <a:pt x="15644" y="558926"/>
                    <a:pt x="20156" y="563959"/>
                    <a:pt x="20156" y="570167"/>
                  </a:cubicBezTo>
                  <a:cubicBezTo>
                    <a:pt x="20156" y="576375"/>
                    <a:pt x="15644" y="581408"/>
                    <a:pt x="10078" y="581408"/>
                  </a:cubicBezTo>
                  <a:cubicBezTo>
                    <a:pt x="4512" y="581408"/>
                    <a:pt x="0" y="576375"/>
                    <a:pt x="0" y="570167"/>
                  </a:cubicBezTo>
                  <a:cubicBezTo>
                    <a:pt x="0" y="563959"/>
                    <a:pt x="4512" y="558926"/>
                    <a:pt x="10078" y="558926"/>
                  </a:cubicBezTo>
                  <a:close/>
                  <a:moveTo>
                    <a:pt x="102328" y="526367"/>
                  </a:moveTo>
                  <a:cubicBezTo>
                    <a:pt x="107894" y="526367"/>
                    <a:pt x="112406" y="531226"/>
                    <a:pt x="112406" y="537220"/>
                  </a:cubicBezTo>
                  <a:cubicBezTo>
                    <a:pt x="112406" y="543214"/>
                    <a:pt x="107894" y="548073"/>
                    <a:pt x="102328" y="548073"/>
                  </a:cubicBezTo>
                  <a:cubicBezTo>
                    <a:pt x="96762" y="548073"/>
                    <a:pt x="92250" y="543214"/>
                    <a:pt x="92250" y="537220"/>
                  </a:cubicBezTo>
                  <a:cubicBezTo>
                    <a:pt x="92250" y="531226"/>
                    <a:pt x="96762" y="526367"/>
                    <a:pt x="102328" y="526367"/>
                  </a:cubicBezTo>
                  <a:close/>
                  <a:moveTo>
                    <a:pt x="70545" y="526367"/>
                  </a:moveTo>
                  <a:cubicBezTo>
                    <a:pt x="76111" y="526367"/>
                    <a:pt x="80623" y="531226"/>
                    <a:pt x="80623" y="537220"/>
                  </a:cubicBezTo>
                  <a:cubicBezTo>
                    <a:pt x="80623" y="543214"/>
                    <a:pt x="76111" y="548073"/>
                    <a:pt x="70545" y="548073"/>
                  </a:cubicBezTo>
                  <a:cubicBezTo>
                    <a:pt x="64979" y="548073"/>
                    <a:pt x="60467" y="543214"/>
                    <a:pt x="60467" y="537220"/>
                  </a:cubicBezTo>
                  <a:cubicBezTo>
                    <a:pt x="60467" y="531226"/>
                    <a:pt x="64979" y="526367"/>
                    <a:pt x="70545" y="526367"/>
                  </a:cubicBezTo>
                  <a:close/>
                  <a:moveTo>
                    <a:pt x="39536" y="526367"/>
                  </a:moveTo>
                  <a:cubicBezTo>
                    <a:pt x="45102" y="526367"/>
                    <a:pt x="49614" y="531226"/>
                    <a:pt x="49614" y="537220"/>
                  </a:cubicBezTo>
                  <a:cubicBezTo>
                    <a:pt x="49614" y="543214"/>
                    <a:pt x="45102" y="548073"/>
                    <a:pt x="39536" y="548073"/>
                  </a:cubicBezTo>
                  <a:cubicBezTo>
                    <a:pt x="33970" y="548073"/>
                    <a:pt x="29458" y="543214"/>
                    <a:pt x="29458" y="537220"/>
                  </a:cubicBezTo>
                  <a:cubicBezTo>
                    <a:pt x="29458" y="531226"/>
                    <a:pt x="33970" y="526367"/>
                    <a:pt x="39536" y="526367"/>
                  </a:cubicBezTo>
                  <a:close/>
                  <a:moveTo>
                    <a:pt x="10078" y="526367"/>
                  </a:moveTo>
                  <a:cubicBezTo>
                    <a:pt x="15644" y="526367"/>
                    <a:pt x="20156" y="531226"/>
                    <a:pt x="20156" y="537220"/>
                  </a:cubicBezTo>
                  <a:cubicBezTo>
                    <a:pt x="20156" y="543214"/>
                    <a:pt x="15644" y="548073"/>
                    <a:pt x="10078" y="548073"/>
                  </a:cubicBezTo>
                  <a:cubicBezTo>
                    <a:pt x="4512" y="548073"/>
                    <a:pt x="0" y="543214"/>
                    <a:pt x="0" y="537220"/>
                  </a:cubicBezTo>
                  <a:cubicBezTo>
                    <a:pt x="0" y="531226"/>
                    <a:pt x="4512" y="526367"/>
                    <a:pt x="10078" y="526367"/>
                  </a:cubicBezTo>
                  <a:close/>
                  <a:moveTo>
                    <a:pt x="102328" y="491483"/>
                  </a:moveTo>
                  <a:cubicBezTo>
                    <a:pt x="107894" y="491483"/>
                    <a:pt x="112406" y="496863"/>
                    <a:pt x="112406" y="503499"/>
                  </a:cubicBezTo>
                  <a:cubicBezTo>
                    <a:pt x="112406" y="510135"/>
                    <a:pt x="107894" y="515515"/>
                    <a:pt x="102328" y="515515"/>
                  </a:cubicBezTo>
                  <a:cubicBezTo>
                    <a:pt x="96762" y="515515"/>
                    <a:pt x="92250" y="510135"/>
                    <a:pt x="92250" y="503499"/>
                  </a:cubicBezTo>
                  <a:cubicBezTo>
                    <a:pt x="92250" y="496863"/>
                    <a:pt x="96762" y="491483"/>
                    <a:pt x="102328" y="491483"/>
                  </a:cubicBezTo>
                  <a:close/>
                  <a:moveTo>
                    <a:pt x="70545" y="491483"/>
                  </a:moveTo>
                  <a:cubicBezTo>
                    <a:pt x="76111" y="491483"/>
                    <a:pt x="80623" y="496863"/>
                    <a:pt x="80623" y="503499"/>
                  </a:cubicBezTo>
                  <a:cubicBezTo>
                    <a:pt x="80623" y="510135"/>
                    <a:pt x="76111" y="515515"/>
                    <a:pt x="70545" y="515515"/>
                  </a:cubicBezTo>
                  <a:cubicBezTo>
                    <a:pt x="64979" y="515515"/>
                    <a:pt x="60467" y="510135"/>
                    <a:pt x="60467" y="503499"/>
                  </a:cubicBezTo>
                  <a:cubicBezTo>
                    <a:pt x="60467" y="496863"/>
                    <a:pt x="64979" y="491483"/>
                    <a:pt x="70545" y="491483"/>
                  </a:cubicBezTo>
                  <a:close/>
                  <a:moveTo>
                    <a:pt x="39536" y="491483"/>
                  </a:moveTo>
                  <a:cubicBezTo>
                    <a:pt x="45102" y="491483"/>
                    <a:pt x="49614" y="496863"/>
                    <a:pt x="49614" y="503499"/>
                  </a:cubicBezTo>
                  <a:cubicBezTo>
                    <a:pt x="49614" y="510135"/>
                    <a:pt x="45102" y="515515"/>
                    <a:pt x="39536" y="515515"/>
                  </a:cubicBezTo>
                  <a:cubicBezTo>
                    <a:pt x="33970" y="515515"/>
                    <a:pt x="29458" y="510135"/>
                    <a:pt x="29458" y="503499"/>
                  </a:cubicBezTo>
                  <a:cubicBezTo>
                    <a:pt x="29458" y="496863"/>
                    <a:pt x="33970" y="491483"/>
                    <a:pt x="39536" y="491483"/>
                  </a:cubicBezTo>
                  <a:close/>
                  <a:moveTo>
                    <a:pt x="10078" y="491483"/>
                  </a:moveTo>
                  <a:cubicBezTo>
                    <a:pt x="15644" y="491483"/>
                    <a:pt x="20156" y="496863"/>
                    <a:pt x="20156" y="503499"/>
                  </a:cubicBezTo>
                  <a:cubicBezTo>
                    <a:pt x="20156" y="510135"/>
                    <a:pt x="15644" y="515515"/>
                    <a:pt x="10078" y="515515"/>
                  </a:cubicBezTo>
                  <a:cubicBezTo>
                    <a:pt x="4512" y="515515"/>
                    <a:pt x="0" y="510135"/>
                    <a:pt x="0" y="503499"/>
                  </a:cubicBezTo>
                  <a:cubicBezTo>
                    <a:pt x="0" y="496863"/>
                    <a:pt x="4512" y="491483"/>
                    <a:pt x="10078" y="491483"/>
                  </a:cubicBezTo>
                  <a:close/>
                  <a:moveTo>
                    <a:pt x="102328" y="458149"/>
                  </a:moveTo>
                  <a:cubicBezTo>
                    <a:pt x="107894" y="458149"/>
                    <a:pt x="112406" y="463182"/>
                    <a:pt x="112406" y="469390"/>
                  </a:cubicBezTo>
                  <a:cubicBezTo>
                    <a:pt x="112406" y="475598"/>
                    <a:pt x="107894" y="480631"/>
                    <a:pt x="102328" y="480631"/>
                  </a:cubicBezTo>
                  <a:cubicBezTo>
                    <a:pt x="96762" y="480631"/>
                    <a:pt x="92250" y="475598"/>
                    <a:pt x="92250" y="469390"/>
                  </a:cubicBezTo>
                  <a:cubicBezTo>
                    <a:pt x="92250" y="463182"/>
                    <a:pt x="96762" y="458149"/>
                    <a:pt x="102328" y="458149"/>
                  </a:cubicBezTo>
                  <a:close/>
                  <a:moveTo>
                    <a:pt x="70545" y="458149"/>
                  </a:moveTo>
                  <a:cubicBezTo>
                    <a:pt x="76111" y="458149"/>
                    <a:pt x="80623" y="463182"/>
                    <a:pt x="80623" y="469390"/>
                  </a:cubicBezTo>
                  <a:cubicBezTo>
                    <a:pt x="80623" y="475598"/>
                    <a:pt x="76111" y="480631"/>
                    <a:pt x="70545" y="480631"/>
                  </a:cubicBezTo>
                  <a:cubicBezTo>
                    <a:pt x="64979" y="480631"/>
                    <a:pt x="60467" y="475598"/>
                    <a:pt x="60467" y="469390"/>
                  </a:cubicBezTo>
                  <a:cubicBezTo>
                    <a:pt x="60467" y="463182"/>
                    <a:pt x="64979" y="458149"/>
                    <a:pt x="70545" y="458149"/>
                  </a:cubicBezTo>
                  <a:close/>
                  <a:moveTo>
                    <a:pt x="39536" y="458149"/>
                  </a:moveTo>
                  <a:cubicBezTo>
                    <a:pt x="45102" y="458149"/>
                    <a:pt x="49614" y="463182"/>
                    <a:pt x="49614" y="469390"/>
                  </a:cubicBezTo>
                  <a:cubicBezTo>
                    <a:pt x="49614" y="475598"/>
                    <a:pt x="45102" y="480631"/>
                    <a:pt x="39536" y="480631"/>
                  </a:cubicBezTo>
                  <a:cubicBezTo>
                    <a:pt x="33970" y="480631"/>
                    <a:pt x="29458" y="475598"/>
                    <a:pt x="29458" y="469390"/>
                  </a:cubicBezTo>
                  <a:cubicBezTo>
                    <a:pt x="29458" y="463182"/>
                    <a:pt x="33970" y="458149"/>
                    <a:pt x="39536" y="458149"/>
                  </a:cubicBezTo>
                  <a:close/>
                  <a:moveTo>
                    <a:pt x="10078" y="458149"/>
                  </a:moveTo>
                  <a:cubicBezTo>
                    <a:pt x="15644" y="458149"/>
                    <a:pt x="20156" y="463182"/>
                    <a:pt x="20156" y="469390"/>
                  </a:cubicBezTo>
                  <a:cubicBezTo>
                    <a:pt x="20156" y="475598"/>
                    <a:pt x="15644" y="480631"/>
                    <a:pt x="10078" y="480631"/>
                  </a:cubicBezTo>
                  <a:cubicBezTo>
                    <a:pt x="4512" y="480631"/>
                    <a:pt x="0" y="475598"/>
                    <a:pt x="0" y="469390"/>
                  </a:cubicBezTo>
                  <a:cubicBezTo>
                    <a:pt x="0" y="463182"/>
                    <a:pt x="4512" y="458149"/>
                    <a:pt x="10078" y="458149"/>
                  </a:cubicBezTo>
                  <a:close/>
                  <a:moveTo>
                    <a:pt x="102328" y="425590"/>
                  </a:moveTo>
                  <a:cubicBezTo>
                    <a:pt x="107894" y="425590"/>
                    <a:pt x="112406" y="430449"/>
                    <a:pt x="112406" y="436443"/>
                  </a:cubicBezTo>
                  <a:cubicBezTo>
                    <a:pt x="112406" y="442437"/>
                    <a:pt x="107894" y="447296"/>
                    <a:pt x="102328" y="447296"/>
                  </a:cubicBezTo>
                  <a:cubicBezTo>
                    <a:pt x="96762" y="447296"/>
                    <a:pt x="92250" y="442437"/>
                    <a:pt x="92250" y="436443"/>
                  </a:cubicBezTo>
                  <a:cubicBezTo>
                    <a:pt x="92250" y="430449"/>
                    <a:pt x="96762" y="425590"/>
                    <a:pt x="102328" y="425590"/>
                  </a:cubicBezTo>
                  <a:close/>
                  <a:moveTo>
                    <a:pt x="70545" y="425590"/>
                  </a:moveTo>
                  <a:cubicBezTo>
                    <a:pt x="76111" y="425590"/>
                    <a:pt x="80623" y="430449"/>
                    <a:pt x="80623" y="436443"/>
                  </a:cubicBezTo>
                  <a:cubicBezTo>
                    <a:pt x="80623" y="442437"/>
                    <a:pt x="76111" y="447296"/>
                    <a:pt x="70545" y="447296"/>
                  </a:cubicBezTo>
                  <a:cubicBezTo>
                    <a:pt x="64979" y="447296"/>
                    <a:pt x="60467" y="442437"/>
                    <a:pt x="60467" y="436443"/>
                  </a:cubicBezTo>
                  <a:cubicBezTo>
                    <a:pt x="60467" y="430449"/>
                    <a:pt x="64979" y="425590"/>
                    <a:pt x="70545" y="425590"/>
                  </a:cubicBezTo>
                  <a:close/>
                  <a:moveTo>
                    <a:pt x="39536" y="425590"/>
                  </a:moveTo>
                  <a:cubicBezTo>
                    <a:pt x="45102" y="425590"/>
                    <a:pt x="49614" y="430449"/>
                    <a:pt x="49614" y="436443"/>
                  </a:cubicBezTo>
                  <a:cubicBezTo>
                    <a:pt x="49614" y="442437"/>
                    <a:pt x="45102" y="447296"/>
                    <a:pt x="39536" y="447296"/>
                  </a:cubicBezTo>
                  <a:cubicBezTo>
                    <a:pt x="33970" y="447296"/>
                    <a:pt x="29458" y="442437"/>
                    <a:pt x="29458" y="436443"/>
                  </a:cubicBezTo>
                  <a:cubicBezTo>
                    <a:pt x="29458" y="430449"/>
                    <a:pt x="33970" y="425590"/>
                    <a:pt x="39536" y="425590"/>
                  </a:cubicBezTo>
                  <a:close/>
                  <a:moveTo>
                    <a:pt x="10078" y="425590"/>
                  </a:moveTo>
                  <a:cubicBezTo>
                    <a:pt x="15644" y="425590"/>
                    <a:pt x="20156" y="430449"/>
                    <a:pt x="20156" y="436443"/>
                  </a:cubicBezTo>
                  <a:cubicBezTo>
                    <a:pt x="20156" y="442437"/>
                    <a:pt x="15644" y="447296"/>
                    <a:pt x="10078" y="447296"/>
                  </a:cubicBezTo>
                  <a:cubicBezTo>
                    <a:pt x="4512" y="447296"/>
                    <a:pt x="0" y="442437"/>
                    <a:pt x="0" y="436443"/>
                  </a:cubicBezTo>
                  <a:cubicBezTo>
                    <a:pt x="0" y="430449"/>
                    <a:pt x="4512" y="425590"/>
                    <a:pt x="10078" y="425590"/>
                  </a:cubicBezTo>
                  <a:close/>
                  <a:moveTo>
                    <a:pt x="102328" y="392256"/>
                  </a:moveTo>
                  <a:cubicBezTo>
                    <a:pt x="107894" y="392256"/>
                    <a:pt x="112406" y="397115"/>
                    <a:pt x="112406" y="403109"/>
                  </a:cubicBezTo>
                  <a:cubicBezTo>
                    <a:pt x="112406" y="409103"/>
                    <a:pt x="107894" y="413962"/>
                    <a:pt x="102328" y="413962"/>
                  </a:cubicBezTo>
                  <a:cubicBezTo>
                    <a:pt x="96762" y="413962"/>
                    <a:pt x="92250" y="409103"/>
                    <a:pt x="92250" y="403109"/>
                  </a:cubicBezTo>
                  <a:cubicBezTo>
                    <a:pt x="92250" y="397115"/>
                    <a:pt x="96762" y="392256"/>
                    <a:pt x="102328" y="392256"/>
                  </a:cubicBezTo>
                  <a:close/>
                  <a:moveTo>
                    <a:pt x="70545" y="392256"/>
                  </a:moveTo>
                  <a:cubicBezTo>
                    <a:pt x="76111" y="392256"/>
                    <a:pt x="80623" y="397115"/>
                    <a:pt x="80623" y="403109"/>
                  </a:cubicBezTo>
                  <a:cubicBezTo>
                    <a:pt x="80623" y="409103"/>
                    <a:pt x="76111" y="413962"/>
                    <a:pt x="70545" y="413962"/>
                  </a:cubicBezTo>
                  <a:cubicBezTo>
                    <a:pt x="64979" y="413962"/>
                    <a:pt x="60467" y="409103"/>
                    <a:pt x="60467" y="403109"/>
                  </a:cubicBezTo>
                  <a:cubicBezTo>
                    <a:pt x="60467" y="397115"/>
                    <a:pt x="64979" y="392256"/>
                    <a:pt x="70545" y="392256"/>
                  </a:cubicBezTo>
                  <a:close/>
                  <a:moveTo>
                    <a:pt x="39536" y="392256"/>
                  </a:moveTo>
                  <a:cubicBezTo>
                    <a:pt x="45102" y="392256"/>
                    <a:pt x="49614" y="397115"/>
                    <a:pt x="49614" y="403109"/>
                  </a:cubicBezTo>
                  <a:cubicBezTo>
                    <a:pt x="49614" y="409103"/>
                    <a:pt x="45102" y="413962"/>
                    <a:pt x="39536" y="413962"/>
                  </a:cubicBezTo>
                  <a:cubicBezTo>
                    <a:pt x="33970" y="413962"/>
                    <a:pt x="29458" y="409103"/>
                    <a:pt x="29458" y="403109"/>
                  </a:cubicBezTo>
                  <a:cubicBezTo>
                    <a:pt x="29458" y="397115"/>
                    <a:pt x="33970" y="392256"/>
                    <a:pt x="39536" y="392256"/>
                  </a:cubicBezTo>
                  <a:close/>
                  <a:moveTo>
                    <a:pt x="10078" y="392256"/>
                  </a:moveTo>
                  <a:cubicBezTo>
                    <a:pt x="15644" y="392256"/>
                    <a:pt x="20156" y="397115"/>
                    <a:pt x="20156" y="403109"/>
                  </a:cubicBezTo>
                  <a:cubicBezTo>
                    <a:pt x="20156" y="409103"/>
                    <a:pt x="15644" y="413962"/>
                    <a:pt x="10078" y="413962"/>
                  </a:cubicBezTo>
                  <a:cubicBezTo>
                    <a:pt x="4512" y="413962"/>
                    <a:pt x="0" y="409103"/>
                    <a:pt x="0" y="403109"/>
                  </a:cubicBezTo>
                  <a:cubicBezTo>
                    <a:pt x="0" y="397115"/>
                    <a:pt x="4512" y="392256"/>
                    <a:pt x="10078" y="392256"/>
                  </a:cubicBezTo>
                  <a:close/>
                  <a:moveTo>
                    <a:pt x="102328" y="358922"/>
                  </a:moveTo>
                  <a:cubicBezTo>
                    <a:pt x="107894" y="358922"/>
                    <a:pt x="112406" y="363955"/>
                    <a:pt x="112406" y="370163"/>
                  </a:cubicBezTo>
                  <a:cubicBezTo>
                    <a:pt x="112406" y="376371"/>
                    <a:pt x="107894" y="381404"/>
                    <a:pt x="102328" y="381404"/>
                  </a:cubicBezTo>
                  <a:cubicBezTo>
                    <a:pt x="96762" y="381404"/>
                    <a:pt x="92250" y="376371"/>
                    <a:pt x="92250" y="370163"/>
                  </a:cubicBezTo>
                  <a:cubicBezTo>
                    <a:pt x="92250" y="363955"/>
                    <a:pt x="96762" y="358922"/>
                    <a:pt x="102328" y="358922"/>
                  </a:cubicBezTo>
                  <a:close/>
                  <a:moveTo>
                    <a:pt x="70545" y="358922"/>
                  </a:moveTo>
                  <a:cubicBezTo>
                    <a:pt x="76111" y="358922"/>
                    <a:pt x="80623" y="363955"/>
                    <a:pt x="80623" y="370163"/>
                  </a:cubicBezTo>
                  <a:cubicBezTo>
                    <a:pt x="80623" y="376371"/>
                    <a:pt x="76111" y="381404"/>
                    <a:pt x="70545" y="381404"/>
                  </a:cubicBezTo>
                  <a:cubicBezTo>
                    <a:pt x="64979" y="381404"/>
                    <a:pt x="60467" y="376371"/>
                    <a:pt x="60467" y="370163"/>
                  </a:cubicBezTo>
                  <a:cubicBezTo>
                    <a:pt x="60467" y="363955"/>
                    <a:pt x="64979" y="358922"/>
                    <a:pt x="70545" y="358922"/>
                  </a:cubicBezTo>
                  <a:close/>
                  <a:moveTo>
                    <a:pt x="39536" y="358922"/>
                  </a:moveTo>
                  <a:cubicBezTo>
                    <a:pt x="45102" y="358922"/>
                    <a:pt x="49614" y="363955"/>
                    <a:pt x="49614" y="370163"/>
                  </a:cubicBezTo>
                  <a:cubicBezTo>
                    <a:pt x="49614" y="376371"/>
                    <a:pt x="45102" y="381404"/>
                    <a:pt x="39536" y="381404"/>
                  </a:cubicBezTo>
                  <a:cubicBezTo>
                    <a:pt x="33970" y="381404"/>
                    <a:pt x="29458" y="376371"/>
                    <a:pt x="29458" y="370163"/>
                  </a:cubicBezTo>
                  <a:cubicBezTo>
                    <a:pt x="29458" y="363955"/>
                    <a:pt x="33970" y="358922"/>
                    <a:pt x="39536" y="358922"/>
                  </a:cubicBezTo>
                  <a:close/>
                  <a:moveTo>
                    <a:pt x="10078" y="358922"/>
                  </a:moveTo>
                  <a:cubicBezTo>
                    <a:pt x="15644" y="358922"/>
                    <a:pt x="20156" y="363955"/>
                    <a:pt x="20156" y="370163"/>
                  </a:cubicBezTo>
                  <a:cubicBezTo>
                    <a:pt x="20156" y="376371"/>
                    <a:pt x="15644" y="381404"/>
                    <a:pt x="10078" y="381404"/>
                  </a:cubicBezTo>
                  <a:cubicBezTo>
                    <a:pt x="4512" y="381404"/>
                    <a:pt x="0" y="376371"/>
                    <a:pt x="0" y="370163"/>
                  </a:cubicBezTo>
                  <a:cubicBezTo>
                    <a:pt x="0" y="363955"/>
                    <a:pt x="4512" y="358922"/>
                    <a:pt x="10078" y="358922"/>
                  </a:cubicBezTo>
                  <a:close/>
                  <a:moveTo>
                    <a:pt x="102328" y="324813"/>
                  </a:moveTo>
                  <a:cubicBezTo>
                    <a:pt x="107894" y="324813"/>
                    <a:pt x="112406" y="329672"/>
                    <a:pt x="112406" y="335666"/>
                  </a:cubicBezTo>
                  <a:cubicBezTo>
                    <a:pt x="112406" y="341660"/>
                    <a:pt x="107894" y="346519"/>
                    <a:pt x="102328" y="346519"/>
                  </a:cubicBezTo>
                  <a:cubicBezTo>
                    <a:pt x="96762" y="346519"/>
                    <a:pt x="92250" y="341660"/>
                    <a:pt x="92250" y="335666"/>
                  </a:cubicBezTo>
                  <a:cubicBezTo>
                    <a:pt x="92250" y="329672"/>
                    <a:pt x="96762" y="324813"/>
                    <a:pt x="102328" y="324813"/>
                  </a:cubicBezTo>
                  <a:close/>
                  <a:moveTo>
                    <a:pt x="70545" y="324813"/>
                  </a:moveTo>
                  <a:cubicBezTo>
                    <a:pt x="76111" y="324813"/>
                    <a:pt x="80623" y="329672"/>
                    <a:pt x="80623" y="335666"/>
                  </a:cubicBezTo>
                  <a:cubicBezTo>
                    <a:pt x="80623" y="341660"/>
                    <a:pt x="76111" y="346519"/>
                    <a:pt x="70545" y="346519"/>
                  </a:cubicBezTo>
                  <a:cubicBezTo>
                    <a:pt x="64979" y="346519"/>
                    <a:pt x="60467" y="341660"/>
                    <a:pt x="60467" y="335666"/>
                  </a:cubicBezTo>
                  <a:cubicBezTo>
                    <a:pt x="60467" y="329672"/>
                    <a:pt x="64979" y="324813"/>
                    <a:pt x="70545" y="324813"/>
                  </a:cubicBezTo>
                  <a:close/>
                  <a:moveTo>
                    <a:pt x="39536" y="324813"/>
                  </a:moveTo>
                  <a:cubicBezTo>
                    <a:pt x="45102" y="324813"/>
                    <a:pt x="49614" y="329672"/>
                    <a:pt x="49614" y="335666"/>
                  </a:cubicBezTo>
                  <a:cubicBezTo>
                    <a:pt x="49614" y="341660"/>
                    <a:pt x="45102" y="346519"/>
                    <a:pt x="39536" y="346519"/>
                  </a:cubicBezTo>
                  <a:cubicBezTo>
                    <a:pt x="33970" y="346519"/>
                    <a:pt x="29458" y="341660"/>
                    <a:pt x="29458" y="335666"/>
                  </a:cubicBezTo>
                  <a:cubicBezTo>
                    <a:pt x="29458" y="329672"/>
                    <a:pt x="33970" y="324813"/>
                    <a:pt x="39536" y="324813"/>
                  </a:cubicBezTo>
                  <a:close/>
                  <a:moveTo>
                    <a:pt x="10078" y="324813"/>
                  </a:moveTo>
                  <a:cubicBezTo>
                    <a:pt x="15644" y="324813"/>
                    <a:pt x="20156" y="329672"/>
                    <a:pt x="20156" y="335666"/>
                  </a:cubicBezTo>
                  <a:cubicBezTo>
                    <a:pt x="20156" y="341660"/>
                    <a:pt x="15644" y="346519"/>
                    <a:pt x="10078" y="346519"/>
                  </a:cubicBezTo>
                  <a:cubicBezTo>
                    <a:pt x="4512" y="346519"/>
                    <a:pt x="0" y="341660"/>
                    <a:pt x="0" y="335666"/>
                  </a:cubicBezTo>
                  <a:cubicBezTo>
                    <a:pt x="0" y="329672"/>
                    <a:pt x="4512" y="324813"/>
                    <a:pt x="10078" y="324813"/>
                  </a:cubicBezTo>
                  <a:close/>
                  <a:moveTo>
                    <a:pt x="102328" y="291479"/>
                  </a:moveTo>
                  <a:cubicBezTo>
                    <a:pt x="107894" y="291479"/>
                    <a:pt x="112406" y="296338"/>
                    <a:pt x="112406" y="302332"/>
                  </a:cubicBezTo>
                  <a:cubicBezTo>
                    <a:pt x="112406" y="308326"/>
                    <a:pt x="107894" y="313185"/>
                    <a:pt x="102328" y="313185"/>
                  </a:cubicBezTo>
                  <a:cubicBezTo>
                    <a:pt x="96762" y="313185"/>
                    <a:pt x="92250" y="308326"/>
                    <a:pt x="92250" y="302332"/>
                  </a:cubicBezTo>
                  <a:cubicBezTo>
                    <a:pt x="92250" y="296338"/>
                    <a:pt x="96762" y="291479"/>
                    <a:pt x="102328" y="291479"/>
                  </a:cubicBezTo>
                  <a:close/>
                  <a:moveTo>
                    <a:pt x="70545" y="291479"/>
                  </a:moveTo>
                  <a:cubicBezTo>
                    <a:pt x="76111" y="291479"/>
                    <a:pt x="80623" y="296338"/>
                    <a:pt x="80623" y="302332"/>
                  </a:cubicBezTo>
                  <a:cubicBezTo>
                    <a:pt x="80623" y="308326"/>
                    <a:pt x="76111" y="313185"/>
                    <a:pt x="70545" y="313185"/>
                  </a:cubicBezTo>
                  <a:cubicBezTo>
                    <a:pt x="64979" y="313185"/>
                    <a:pt x="60467" y="308326"/>
                    <a:pt x="60467" y="302332"/>
                  </a:cubicBezTo>
                  <a:cubicBezTo>
                    <a:pt x="60467" y="296338"/>
                    <a:pt x="64979" y="291479"/>
                    <a:pt x="70545" y="291479"/>
                  </a:cubicBezTo>
                  <a:close/>
                  <a:moveTo>
                    <a:pt x="39536" y="291479"/>
                  </a:moveTo>
                  <a:cubicBezTo>
                    <a:pt x="45102" y="291479"/>
                    <a:pt x="49614" y="296338"/>
                    <a:pt x="49614" y="302332"/>
                  </a:cubicBezTo>
                  <a:cubicBezTo>
                    <a:pt x="49614" y="308326"/>
                    <a:pt x="45102" y="313185"/>
                    <a:pt x="39536" y="313185"/>
                  </a:cubicBezTo>
                  <a:cubicBezTo>
                    <a:pt x="33970" y="313185"/>
                    <a:pt x="29458" y="308326"/>
                    <a:pt x="29458" y="302332"/>
                  </a:cubicBezTo>
                  <a:cubicBezTo>
                    <a:pt x="29458" y="296338"/>
                    <a:pt x="33970" y="291479"/>
                    <a:pt x="39536" y="291479"/>
                  </a:cubicBezTo>
                  <a:close/>
                  <a:moveTo>
                    <a:pt x="10078" y="291479"/>
                  </a:moveTo>
                  <a:cubicBezTo>
                    <a:pt x="15644" y="291479"/>
                    <a:pt x="20156" y="296338"/>
                    <a:pt x="20156" y="302332"/>
                  </a:cubicBezTo>
                  <a:cubicBezTo>
                    <a:pt x="20156" y="308326"/>
                    <a:pt x="15644" y="313185"/>
                    <a:pt x="10078" y="313185"/>
                  </a:cubicBezTo>
                  <a:cubicBezTo>
                    <a:pt x="4512" y="313185"/>
                    <a:pt x="0" y="308326"/>
                    <a:pt x="0" y="302332"/>
                  </a:cubicBezTo>
                  <a:cubicBezTo>
                    <a:pt x="0" y="296338"/>
                    <a:pt x="4512" y="291479"/>
                    <a:pt x="10078" y="291479"/>
                  </a:cubicBezTo>
                  <a:close/>
                  <a:moveTo>
                    <a:pt x="102328" y="258145"/>
                  </a:moveTo>
                  <a:cubicBezTo>
                    <a:pt x="107894" y="258145"/>
                    <a:pt x="112406" y="263178"/>
                    <a:pt x="112406" y="269386"/>
                  </a:cubicBezTo>
                  <a:cubicBezTo>
                    <a:pt x="112406" y="275594"/>
                    <a:pt x="107894" y="280627"/>
                    <a:pt x="102328" y="280627"/>
                  </a:cubicBezTo>
                  <a:cubicBezTo>
                    <a:pt x="96762" y="280627"/>
                    <a:pt x="92250" y="275594"/>
                    <a:pt x="92250" y="269386"/>
                  </a:cubicBezTo>
                  <a:cubicBezTo>
                    <a:pt x="92250" y="263178"/>
                    <a:pt x="96762" y="258145"/>
                    <a:pt x="102328" y="258145"/>
                  </a:cubicBezTo>
                  <a:close/>
                  <a:moveTo>
                    <a:pt x="70545" y="258145"/>
                  </a:moveTo>
                  <a:cubicBezTo>
                    <a:pt x="76111" y="258145"/>
                    <a:pt x="80623" y="263178"/>
                    <a:pt x="80623" y="269386"/>
                  </a:cubicBezTo>
                  <a:cubicBezTo>
                    <a:pt x="80623" y="275594"/>
                    <a:pt x="76111" y="280627"/>
                    <a:pt x="70545" y="280627"/>
                  </a:cubicBezTo>
                  <a:cubicBezTo>
                    <a:pt x="64979" y="280627"/>
                    <a:pt x="60467" y="275594"/>
                    <a:pt x="60467" y="269386"/>
                  </a:cubicBezTo>
                  <a:cubicBezTo>
                    <a:pt x="60467" y="263178"/>
                    <a:pt x="64979" y="258145"/>
                    <a:pt x="70545" y="258145"/>
                  </a:cubicBezTo>
                  <a:close/>
                  <a:moveTo>
                    <a:pt x="39536" y="258145"/>
                  </a:moveTo>
                  <a:cubicBezTo>
                    <a:pt x="45102" y="258145"/>
                    <a:pt x="49614" y="263178"/>
                    <a:pt x="49614" y="269386"/>
                  </a:cubicBezTo>
                  <a:cubicBezTo>
                    <a:pt x="49614" y="275594"/>
                    <a:pt x="45102" y="280627"/>
                    <a:pt x="39536" y="280627"/>
                  </a:cubicBezTo>
                  <a:cubicBezTo>
                    <a:pt x="33970" y="280627"/>
                    <a:pt x="29458" y="275594"/>
                    <a:pt x="29458" y="269386"/>
                  </a:cubicBezTo>
                  <a:cubicBezTo>
                    <a:pt x="29458" y="263178"/>
                    <a:pt x="33970" y="258145"/>
                    <a:pt x="39536" y="258145"/>
                  </a:cubicBezTo>
                  <a:close/>
                  <a:moveTo>
                    <a:pt x="10078" y="258145"/>
                  </a:moveTo>
                  <a:cubicBezTo>
                    <a:pt x="15644" y="258145"/>
                    <a:pt x="20156" y="263178"/>
                    <a:pt x="20156" y="269386"/>
                  </a:cubicBezTo>
                  <a:cubicBezTo>
                    <a:pt x="20156" y="275594"/>
                    <a:pt x="15644" y="280627"/>
                    <a:pt x="10078" y="280627"/>
                  </a:cubicBezTo>
                  <a:cubicBezTo>
                    <a:pt x="4512" y="280627"/>
                    <a:pt x="0" y="275594"/>
                    <a:pt x="0" y="269386"/>
                  </a:cubicBezTo>
                  <a:cubicBezTo>
                    <a:pt x="0" y="263178"/>
                    <a:pt x="4512" y="258145"/>
                    <a:pt x="10078" y="258145"/>
                  </a:cubicBezTo>
                  <a:close/>
                  <a:moveTo>
                    <a:pt x="102328" y="225586"/>
                  </a:moveTo>
                  <a:cubicBezTo>
                    <a:pt x="107894" y="225586"/>
                    <a:pt x="112406" y="230445"/>
                    <a:pt x="112406" y="236439"/>
                  </a:cubicBezTo>
                  <a:cubicBezTo>
                    <a:pt x="112406" y="242433"/>
                    <a:pt x="107894" y="247292"/>
                    <a:pt x="102328" y="247292"/>
                  </a:cubicBezTo>
                  <a:cubicBezTo>
                    <a:pt x="96762" y="247292"/>
                    <a:pt x="92250" y="242433"/>
                    <a:pt x="92250" y="236439"/>
                  </a:cubicBezTo>
                  <a:cubicBezTo>
                    <a:pt x="92250" y="230445"/>
                    <a:pt x="96762" y="225586"/>
                    <a:pt x="102328" y="225586"/>
                  </a:cubicBezTo>
                  <a:close/>
                  <a:moveTo>
                    <a:pt x="70545" y="225586"/>
                  </a:moveTo>
                  <a:cubicBezTo>
                    <a:pt x="76111" y="225586"/>
                    <a:pt x="80623" y="230445"/>
                    <a:pt x="80623" y="236439"/>
                  </a:cubicBezTo>
                  <a:cubicBezTo>
                    <a:pt x="80623" y="242433"/>
                    <a:pt x="76111" y="247292"/>
                    <a:pt x="70545" y="247292"/>
                  </a:cubicBezTo>
                  <a:cubicBezTo>
                    <a:pt x="64979" y="247292"/>
                    <a:pt x="60467" y="242433"/>
                    <a:pt x="60467" y="236439"/>
                  </a:cubicBezTo>
                  <a:cubicBezTo>
                    <a:pt x="60467" y="230445"/>
                    <a:pt x="64979" y="225586"/>
                    <a:pt x="70545" y="225586"/>
                  </a:cubicBezTo>
                  <a:close/>
                  <a:moveTo>
                    <a:pt x="39536" y="225586"/>
                  </a:moveTo>
                  <a:cubicBezTo>
                    <a:pt x="45102" y="225586"/>
                    <a:pt x="49614" y="230445"/>
                    <a:pt x="49614" y="236439"/>
                  </a:cubicBezTo>
                  <a:cubicBezTo>
                    <a:pt x="49614" y="242433"/>
                    <a:pt x="45102" y="247292"/>
                    <a:pt x="39536" y="247292"/>
                  </a:cubicBezTo>
                  <a:cubicBezTo>
                    <a:pt x="33970" y="247292"/>
                    <a:pt x="29458" y="242433"/>
                    <a:pt x="29458" y="236439"/>
                  </a:cubicBezTo>
                  <a:cubicBezTo>
                    <a:pt x="29458" y="230445"/>
                    <a:pt x="33970" y="225586"/>
                    <a:pt x="39536" y="225586"/>
                  </a:cubicBezTo>
                  <a:close/>
                  <a:moveTo>
                    <a:pt x="10078" y="225586"/>
                  </a:moveTo>
                  <a:cubicBezTo>
                    <a:pt x="15644" y="225586"/>
                    <a:pt x="20156" y="230445"/>
                    <a:pt x="20156" y="236439"/>
                  </a:cubicBezTo>
                  <a:cubicBezTo>
                    <a:pt x="20156" y="242433"/>
                    <a:pt x="15644" y="247292"/>
                    <a:pt x="10078" y="247292"/>
                  </a:cubicBezTo>
                  <a:cubicBezTo>
                    <a:pt x="4512" y="247292"/>
                    <a:pt x="0" y="242433"/>
                    <a:pt x="0" y="236439"/>
                  </a:cubicBezTo>
                  <a:cubicBezTo>
                    <a:pt x="0" y="230445"/>
                    <a:pt x="4512" y="225586"/>
                    <a:pt x="10078" y="225586"/>
                  </a:cubicBezTo>
                  <a:close/>
                  <a:moveTo>
                    <a:pt x="102328" y="190702"/>
                  </a:moveTo>
                  <a:cubicBezTo>
                    <a:pt x="107894" y="190702"/>
                    <a:pt x="112406" y="196082"/>
                    <a:pt x="112406" y="202718"/>
                  </a:cubicBezTo>
                  <a:cubicBezTo>
                    <a:pt x="112406" y="209354"/>
                    <a:pt x="107894" y="214734"/>
                    <a:pt x="102328" y="214734"/>
                  </a:cubicBezTo>
                  <a:cubicBezTo>
                    <a:pt x="96762" y="214734"/>
                    <a:pt x="92250" y="209354"/>
                    <a:pt x="92250" y="202718"/>
                  </a:cubicBezTo>
                  <a:cubicBezTo>
                    <a:pt x="92250" y="196082"/>
                    <a:pt x="96762" y="190702"/>
                    <a:pt x="102328" y="190702"/>
                  </a:cubicBezTo>
                  <a:close/>
                  <a:moveTo>
                    <a:pt x="70545" y="190702"/>
                  </a:moveTo>
                  <a:cubicBezTo>
                    <a:pt x="76111" y="190702"/>
                    <a:pt x="80623" y="196082"/>
                    <a:pt x="80623" y="202718"/>
                  </a:cubicBezTo>
                  <a:cubicBezTo>
                    <a:pt x="80623" y="209354"/>
                    <a:pt x="76111" y="214734"/>
                    <a:pt x="70545" y="214734"/>
                  </a:cubicBezTo>
                  <a:cubicBezTo>
                    <a:pt x="64979" y="214734"/>
                    <a:pt x="60467" y="209354"/>
                    <a:pt x="60467" y="202718"/>
                  </a:cubicBezTo>
                  <a:cubicBezTo>
                    <a:pt x="60467" y="196082"/>
                    <a:pt x="64979" y="190702"/>
                    <a:pt x="70545" y="190702"/>
                  </a:cubicBezTo>
                  <a:close/>
                  <a:moveTo>
                    <a:pt x="39536" y="190702"/>
                  </a:moveTo>
                  <a:cubicBezTo>
                    <a:pt x="45102" y="190702"/>
                    <a:pt x="49614" y="196082"/>
                    <a:pt x="49614" y="202718"/>
                  </a:cubicBezTo>
                  <a:cubicBezTo>
                    <a:pt x="49614" y="209354"/>
                    <a:pt x="45102" y="214734"/>
                    <a:pt x="39536" y="214734"/>
                  </a:cubicBezTo>
                  <a:cubicBezTo>
                    <a:pt x="33970" y="214734"/>
                    <a:pt x="29458" y="209354"/>
                    <a:pt x="29458" y="202718"/>
                  </a:cubicBezTo>
                  <a:cubicBezTo>
                    <a:pt x="29458" y="196082"/>
                    <a:pt x="33970" y="190702"/>
                    <a:pt x="39536" y="190702"/>
                  </a:cubicBezTo>
                  <a:close/>
                  <a:moveTo>
                    <a:pt x="10078" y="190702"/>
                  </a:moveTo>
                  <a:cubicBezTo>
                    <a:pt x="15644" y="190702"/>
                    <a:pt x="20156" y="196082"/>
                    <a:pt x="20156" y="202718"/>
                  </a:cubicBezTo>
                  <a:cubicBezTo>
                    <a:pt x="20156" y="209354"/>
                    <a:pt x="15644" y="214734"/>
                    <a:pt x="10078" y="214734"/>
                  </a:cubicBezTo>
                  <a:cubicBezTo>
                    <a:pt x="4512" y="214734"/>
                    <a:pt x="0" y="209354"/>
                    <a:pt x="0" y="202718"/>
                  </a:cubicBezTo>
                  <a:cubicBezTo>
                    <a:pt x="0" y="196082"/>
                    <a:pt x="4512" y="190702"/>
                    <a:pt x="10078" y="190702"/>
                  </a:cubicBezTo>
                  <a:close/>
                  <a:moveTo>
                    <a:pt x="102328" y="157368"/>
                  </a:moveTo>
                  <a:cubicBezTo>
                    <a:pt x="107894" y="157368"/>
                    <a:pt x="112406" y="162401"/>
                    <a:pt x="112406" y="168609"/>
                  </a:cubicBezTo>
                  <a:cubicBezTo>
                    <a:pt x="112406" y="174817"/>
                    <a:pt x="107894" y="179850"/>
                    <a:pt x="102328" y="179850"/>
                  </a:cubicBezTo>
                  <a:cubicBezTo>
                    <a:pt x="96762" y="179850"/>
                    <a:pt x="92250" y="174817"/>
                    <a:pt x="92250" y="168609"/>
                  </a:cubicBezTo>
                  <a:cubicBezTo>
                    <a:pt x="92250" y="162401"/>
                    <a:pt x="96762" y="157368"/>
                    <a:pt x="102328" y="157368"/>
                  </a:cubicBezTo>
                  <a:close/>
                  <a:moveTo>
                    <a:pt x="70545" y="157368"/>
                  </a:moveTo>
                  <a:cubicBezTo>
                    <a:pt x="76111" y="157368"/>
                    <a:pt x="80623" y="162401"/>
                    <a:pt x="80623" y="168609"/>
                  </a:cubicBezTo>
                  <a:cubicBezTo>
                    <a:pt x="80623" y="174817"/>
                    <a:pt x="76111" y="179850"/>
                    <a:pt x="70545" y="179850"/>
                  </a:cubicBezTo>
                  <a:cubicBezTo>
                    <a:pt x="64979" y="179850"/>
                    <a:pt x="60467" y="174817"/>
                    <a:pt x="60467" y="168609"/>
                  </a:cubicBezTo>
                  <a:cubicBezTo>
                    <a:pt x="60467" y="162401"/>
                    <a:pt x="64979" y="157368"/>
                    <a:pt x="70545" y="157368"/>
                  </a:cubicBezTo>
                  <a:close/>
                  <a:moveTo>
                    <a:pt x="39536" y="157368"/>
                  </a:moveTo>
                  <a:cubicBezTo>
                    <a:pt x="45102" y="157368"/>
                    <a:pt x="49614" y="162401"/>
                    <a:pt x="49614" y="168609"/>
                  </a:cubicBezTo>
                  <a:cubicBezTo>
                    <a:pt x="49614" y="174817"/>
                    <a:pt x="45102" y="179850"/>
                    <a:pt x="39536" y="179850"/>
                  </a:cubicBezTo>
                  <a:cubicBezTo>
                    <a:pt x="33970" y="179850"/>
                    <a:pt x="29458" y="174817"/>
                    <a:pt x="29458" y="168609"/>
                  </a:cubicBezTo>
                  <a:cubicBezTo>
                    <a:pt x="29458" y="162401"/>
                    <a:pt x="33970" y="157368"/>
                    <a:pt x="39536" y="157368"/>
                  </a:cubicBezTo>
                  <a:close/>
                  <a:moveTo>
                    <a:pt x="10078" y="157368"/>
                  </a:moveTo>
                  <a:cubicBezTo>
                    <a:pt x="15644" y="157368"/>
                    <a:pt x="20156" y="162401"/>
                    <a:pt x="20156" y="168609"/>
                  </a:cubicBezTo>
                  <a:cubicBezTo>
                    <a:pt x="20156" y="174817"/>
                    <a:pt x="15644" y="179850"/>
                    <a:pt x="10078" y="179850"/>
                  </a:cubicBezTo>
                  <a:cubicBezTo>
                    <a:pt x="4512" y="179850"/>
                    <a:pt x="0" y="174817"/>
                    <a:pt x="0" y="168609"/>
                  </a:cubicBezTo>
                  <a:cubicBezTo>
                    <a:pt x="0" y="162401"/>
                    <a:pt x="4512" y="157368"/>
                    <a:pt x="10078" y="157368"/>
                  </a:cubicBezTo>
                  <a:close/>
                  <a:moveTo>
                    <a:pt x="102328" y="124809"/>
                  </a:moveTo>
                  <a:cubicBezTo>
                    <a:pt x="107894" y="124809"/>
                    <a:pt x="112406" y="129668"/>
                    <a:pt x="112406" y="135662"/>
                  </a:cubicBezTo>
                  <a:cubicBezTo>
                    <a:pt x="112406" y="141656"/>
                    <a:pt x="107894" y="146515"/>
                    <a:pt x="102328" y="146515"/>
                  </a:cubicBezTo>
                  <a:cubicBezTo>
                    <a:pt x="96762" y="146515"/>
                    <a:pt x="92250" y="141656"/>
                    <a:pt x="92250" y="135662"/>
                  </a:cubicBezTo>
                  <a:cubicBezTo>
                    <a:pt x="92250" y="129668"/>
                    <a:pt x="96762" y="124809"/>
                    <a:pt x="102328" y="124809"/>
                  </a:cubicBezTo>
                  <a:close/>
                  <a:moveTo>
                    <a:pt x="70545" y="124809"/>
                  </a:moveTo>
                  <a:cubicBezTo>
                    <a:pt x="76111" y="124809"/>
                    <a:pt x="80623" y="129668"/>
                    <a:pt x="80623" y="135662"/>
                  </a:cubicBezTo>
                  <a:cubicBezTo>
                    <a:pt x="80623" y="141656"/>
                    <a:pt x="76111" y="146515"/>
                    <a:pt x="70545" y="146515"/>
                  </a:cubicBezTo>
                  <a:cubicBezTo>
                    <a:pt x="64979" y="146515"/>
                    <a:pt x="60467" y="141656"/>
                    <a:pt x="60467" y="135662"/>
                  </a:cubicBezTo>
                  <a:cubicBezTo>
                    <a:pt x="60467" y="129668"/>
                    <a:pt x="64979" y="124809"/>
                    <a:pt x="70545" y="124809"/>
                  </a:cubicBezTo>
                  <a:close/>
                  <a:moveTo>
                    <a:pt x="39536" y="124809"/>
                  </a:moveTo>
                  <a:cubicBezTo>
                    <a:pt x="45102" y="124809"/>
                    <a:pt x="49614" y="129668"/>
                    <a:pt x="49614" y="135662"/>
                  </a:cubicBezTo>
                  <a:cubicBezTo>
                    <a:pt x="49614" y="141656"/>
                    <a:pt x="45102" y="146515"/>
                    <a:pt x="39536" y="146515"/>
                  </a:cubicBezTo>
                  <a:cubicBezTo>
                    <a:pt x="33970" y="146515"/>
                    <a:pt x="29458" y="141656"/>
                    <a:pt x="29458" y="135662"/>
                  </a:cubicBezTo>
                  <a:cubicBezTo>
                    <a:pt x="29458" y="129668"/>
                    <a:pt x="33970" y="124809"/>
                    <a:pt x="39536" y="124809"/>
                  </a:cubicBezTo>
                  <a:close/>
                  <a:moveTo>
                    <a:pt x="10078" y="124809"/>
                  </a:moveTo>
                  <a:cubicBezTo>
                    <a:pt x="15644" y="124809"/>
                    <a:pt x="20156" y="129668"/>
                    <a:pt x="20156" y="135662"/>
                  </a:cubicBezTo>
                  <a:cubicBezTo>
                    <a:pt x="20156" y="141656"/>
                    <a:pt x="15644" y="146515"/>
                    <a:pt x="10078" y="146515"/>
                  </a:cubicBezTo>
                  <a:cubicBezTo>
                    <a:pt x="4512" y="146515"/>
                    <a:pt x="0" y="141656"/>
                    <a:pt x="0" y="135662"/>
                  </a:cubicBezTo>
                  <a:cubicBezTo>
                    <a:pt x="0" y="129668"/>
                    <a:pt x="4512" y="124809"/>
                    <a:pt x="10078" y="124809"/>
                  </a:cubicBezTo>
                  <a:close/>
                  <a:moveTo>
                    <a:pt x="0" y="0"/>
                  </a:moveTo>
                  <a:lnTo>
                    <a:pt x="112405" y="0"/>
                  </a:lnTo>
                  <a:lnTo>
                    <a:pt x="112405" y="122483"/>
                  </a:lnTo>
                  <a:lnTo>
                    <a:pt x="0" y="122483"/>
                  </a:lnTo>
                  <a:close/>
                </a:path>
              </a:pathLst>
            </a:custGeom>
            <a:solidFill>
              <a:srgbClr val="9FBBDA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3" name="任意多边形 92"/>
            <p:cNvSpPr/>
            <p:nvPr/>
          </p:nvSpPr>
          <p:spPr bwMode="auto">
            <a:xfrm>
              <a:off x="2183336" y="2071843"/>
              <a:ext cx="26457" cy="187646"/>
            </a:xfrm>
            <a:custGeom>
              <a:avLst/>
              <a:gdLst>
                <a:gd name="connsiteX0" fmla="*/ 24688 w 65984"/>
                <a:gd name="connsiteY0" fmla="*/ 0 h 812900"/>
                <a:gd name="connsiteX1" fmla="*/ 28952 w 65984"/>
                <a:gd name="connsiteY1" fmla="*/ 673 h 812900"/>
                <a:gd name="connsiteX2" fmla="*/ 33217 w 65984"/>
                <a:gd name="connsiteY2" fmla="*/ 0 h 812900"/>
                <a:gd name="connsiteX3" fmla="*/ 65984 w 65984"/>
                <a:gd name="connsiteY3" fmla="*/ 810655 h 812900"/>
                <a:gd name="connsiteX4" fmla="*/ 57456 w 65984"/>
                <a:gd name="connsiteY4" fmla="*/ 811553 h 812900"/>
                <a:gd name="connsiteX5" fmla="*/ 29555 w 65984"/>
                <a:gd name="connsiteY5" fmla="*/ 121691 h 812900"/>
                <a:gd name="connsiteX6" fmla="*/ 8528 w 65984"/>
                <a:gd name="connsiteY6" fmla="*/ 812900 h 812900"/>
                <a:gd name="connsiteX7" fmla="*/ 0 w 65984"/>
                <a:gd name="connsiteY7" fmla="*/ 811554 h 812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984" h="812900">
                  <a:moveTo>
                    <a:pt x="24688" y="0"/>
                  </a:moveTo>
                  <a:lnTo>
                    <a:pt x="28952" y="673"/>
                  </a:lnTo>
                  <a:lnTo>
                    <a:pt x="33217" y="0"/>
                  </a:lnTo>
                  <a:lnTo>
                    <a:pt x="65984" y="810655"/>
                  </a:lnTo>
                  <a:lnTo>
                    <a:pt x="57456" y="811553"/>
                  </a:lnTo>
                  <a:lnTo>
                    <a:pt x="29555" y="121691"/>
                  </a:lnTo>
                  <a:lnTo>
                    <a:pt x="8528" y="812900"/>
                  </a:lnTo>
                  <a:lnTo>
                    <a:pt x="0" y="811554"/>
                  </a:lnTo>
                  <a:close/>
                </a:path>
              </a:pathLst>
            </a:custGeom>
            <a:solidFill>
              <a:srgbClr val="9FBBDA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</p:grpSp>
      <p:grpSp>
        <p:nvGrpSpPr>
          <p:cNvPr id="94" name="组合 93"/>
          <p:cNvGrpSpPr/>
          <p:nvPr/>
        </p:nvGrpSpPr>
        <p:grpSpPr>
          <a:xfrm>
            <a:off x="6211177" y="2026170"/>
            <a:ext cx="327414" cy="760100"/>
            <a:chOff x="2059513" y="2071843"/>
            <a:chExt cx="275362" cy="639260"/>
          </a:xfrm>
        </p:grpSpPr>
        <p:sp>
          <p:nvSpPr>
            <p:cNvPr id="95" name="Freeform 5"/>
            <p:cNvSpPr/>
            <p:nvPr/>
          </p:nvSpPr>
          <p:spPr bwMode="auto">
            <a:xfrm>
              <a:off x="2073731" y="2258466"/>
              <a:ext cx="246206" cy="39234"/>
            </a:xfrm>
            <a:custGeom>
              <a:avLst/>
              <a:gdLst>
                <a:gd name="T0" fmla="*/ 309 w 577"/>
                <a:gd name="T1" fmla="*/ 0 h 92"/>
                <a:gd name="T2" fmla="*/ 3 w 577"/>
                <a:gd name="T3" fmla="*/ 17 h 92"/>
                <a:gd name="T4" fmla="*/ 0 w 577"/>
                <a:gd name="T5" fmla="*/ 17 h 92"/>
                <a:gd name="T6" fmla="*/ 42 w 577"/>
                <a:gd name="T7" fmla="*/ 44 h 92"/>
                <a:gd name="T8" fmla="*/ 54 w 577"/>
                <a:gd name="T9" fmla="*/ 69 h 92"/>
                <a:gd name="T10" fmla="*/ 44 w 577"/>
                <a:gd name="T11" fmla="*/ 92 h 92"/>
                <a:gd name="T12" fmla="*/ 288 w 577"/>
                <a:gd name="T13" fmla="*/ 75 h 92"/>
                <a:gd name="T14" fmla="*/ 289 w 577"/>
                <a:gd name="T15" fmla="*/ 75 h 92"/>
                <a:gd name="T16" fmla="*/ 289 w 577"/>
                <a:gd name="T17" fmla="*/ 75 h 92"/>
                <a:gd name="T18" fmla="*/ 532 w 577"/>
                <a:gd name="T19" fmla="*/ 92 h 92"/>
                <a:gd name="T20" fmla="*/ 522 w 577"/>
                <a:gd name="T21" fmla="*/ 70 h 92"/>
                <a:gd name="T22" fmla="*/ 531 w 577"/>
                <a:gd name="T23" fmla="*/ 49 h 92"/>
                <a:gd name="T24" fmla="*/ 551 w 577"/>
                <a:gd name="T25" fmla="*/ 32 h 92"/>
                <a:gd name="T26" fmla="*/ 577 w 577"/>
                <a:gd name="T27" fmla="*/ 17 h 92"/>
                <a:gd name="T28" fmla="*/ 309 w 577"/>
                <a:gd name="T29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77" h="92">
                  <a:moveTo>
                    <a:pt x="309" y="0"/>
                  </a:moveTo>
                  <a:cubicBezTo>
                    <a:pt x="158" y="0"/>
                    <a:pt x="32" y="13"/>
                    <a:pt x="3" y="17"/>
                  </a:cubicBezTo>
                  <a:cubicBezTo>
                    <a:pt x="2" y="17"/>
                    <a:pt x="1" y="17"/>
                    <a:pt x="0" y="17"/>
                  </a:cubicBezTo>
                  <a:cubicBezTo>
                    <a:pt x="21" y="26"/>
                    <a:pt x="34" y="35"/>
                    <a:pt x="42" y="44"/>
                  </a:cubicBezTo>
                  <a:cubicBezTo>
                    <a:pt x="51" y="53"/>
                    <a:pt x="54" y="62"/>
                    <a:pt x="54" y="69"/>
                  </a:cubicBezTo>
                  <a:cubicBezTo>
                    <a:pt x="54" y="80"/>
                    <a:pt x="48" y="88"/>
                    <a:pt x="44" y="92"/>
                  </a:cubicBezTo>
                  <a:cubicBezTo>
                    <a:pt x="62" y="89"/>
                    <a:pt x="156" y="75"/>
                    <a:pt x="288" y="75"/>
                  </a:cubicBezTo>
                  <a:cubicBezTo>
                    <a:pt x="288" y="75"/>
                    <a:pt x="288" y="75"/>
                    <a:pt x="289" y="75"/>
                  </a:cubicBezTo>
                  <a:cubicBezTo>
                    <a:pt x="289" y="75"/>
                    <a:pt x="289" y="75"/>
                    <a:pt x="289" y="75"/>
                  </a:cubicBezTo>
                  <a:cubicBezTo>
                    <a:pt x="420" y="75"/>
                    <a:pt x="514" y="89"/>
                    <a:pt x="532" y="92"/>
                  </a:cubicBezTo>
                  <a:cubicBezTo>
                    <a:pt x="525" y="85"/>
                    <a:pt x="522" y="77"/>
                    <a:pt x="522" y="70"/>
                  </a:cubicBezTo>
                  <a:cubicBezTo>
                    <a:pt x="522" y="63"/>
                    <a:pt x="526" y="56"/>
                    <a:pt x="531" y="49"/>
                  </a:cubicBezTo>
                  <a:cubicBezTo>
                    <a:pt x="537" y="42"/>
                    <a:pt x="544" y="36"/>
                    <a:pt x="551" y="32"/>
                  </a:cubicBezTo>
                  <a:cubicBezTo>
                    <a:pt x="562" y="24"/>
                    <a:pt x="572" y="19"/>
                    <a:pt x="577" y="17"/>
                  </a:cubicBezTo>
                  <a:cubicBezTo>
                    <a:pt x="488" y="4"/>
                    <a:pt x="395" y="0"/>
                    <a:pt x="309" y="0"/>
                  </a:cubicBezTo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6" name="Freeform 6"/>
            <p:cNvSpPr>
              <a:spLocks noEditPoints="1"/>
            </p:cNvSpPr>
            <p:nvPr/>
          </p:nvSpPr>
          <p:spPr bwMode="auto">
            <a:xfrm>
              <a:off x="2070672" y="2257745"/>
              <a:ext cx="252325" cy="41214"/>
            </a:xfrm>
            <a:custGeom>
              <a:avLst/>
              <a:gdLst>
                <a:gd name="T0" fmla="*/ 49 w 591"/>
                <a:gd name="T1" fmla="*/ 95 h 97"/>
                <a:gd name="T2" fmla="*/ 48 w 591"/>
                <a:gd name="T3" fmla="*/ 96 h 97"/>
                <a:gd name="T4" fmla="*/ 47 w 591"/>
                <a:gd name="T5" fmla="*/ 96 h 97"/>
                <a:gd name="T6" fmla="*/ 45 w 591"/>
                <a:gd name="T7" fmla="*/ 97 h 97"/>
                <a:gd name="T8" fmla="*/ 48 w 591"/>
                <a:gd name="T9" fmla="*/ 96 h 97"/>
                <a:gd name="T10" fmla="*/ 48 w 591"/>
                <a:gd name="T11" fmla="*/ 96 h 97"/>
                <a:gd name="T12" fmla="*/ 49 w 591"/>
                <a:gd name="T13" fmla="*/ 95 h 97"/>
                <a:gd name="T14" fmla="*/ 544 w 591"/>
                <a:gd name="T15" fmla="*/ 95 h 97"/>
                <a:gd name="T16" fmla="*/ 543 w 591"/>
                <a:gd name="T17" fmla="*/ 96 h 97"/>
                <a:gd name="T18" fmla="*/ 543 w 591"/>
                <a:gd name="T19" fmla="*/ 96 h 97"/>
                <a:gd name="T20" fmla="*/ 546 w 591"/>
                <a:gd name="T21" fmla="*/ 97 h 97"/>
                <a:gd name="T22" fmla="*/ 544 w 591"/>
                <a:gd name="T23" fmla="*/ 95 h 97"/>
                <a:gd name="T24" fmla="*/ 316 w 591"/>
                <a:gd name="T25" fmla="*/ 0 h 97"/>
                <a:gd name="T26" fmla="*/ 3 w 591"/>
                <a:gd name="T27" fmla="*/ 17 h 97"/>
                <a:gd name="T28" fmla="*/ 0 w 591"/>
                <a:gd name="T29" fmla="*/ 18 h 97"/>
                <a:gd name="T30" fmla="*/ 3 w 591"/>
                <a:gd name="T31" fmla="*/ 19 h 97"/>
                <a:gd name="T32" fmla="*/ 4 w 591"/>
                <a:gd name="T33" fmla="*/ 18 h 97"/>
                <a:gd name="T34" fmla="*/ 3 w 591"/>
                <a:gd name="T35" fmla="*/ 19 h 97"/>
                <a:gd name="T36" fmla="*/ 48 w 591"/>
                <a:gd name="T37" fmla="*/ 47 h 97"/>
                <a:gd name="T38" fmla="*/ 59 w 591"/>
                <a:gd name="T39" fmla="*/ 71 h 97"/>
                <a:gd name="T40" fmla="*/ 53 w 591"/>
                <a:gd name="T41" fmla="*/ 88 h 97"/>
                <a:gd name="T42" fmla="*/ 50 w 591"/>
                <a:gd name="T43" fmla="*/ 93 h 97"/>
                <a:gd name="T44" fmla="*/ 48 w 591"/>
                <a:gd name="T45" fmla="*/ 94 h 97"/>
                <a:gd name="T46" fmla="*/ 48 w 591"/>
                <a:gd name="T47" fmla="*/ 94 h 97"/>
                <a:gd name="T48" fmla="*/ 48 w 591"/>
                <a:gd name="T49" fmla="*/ 94 h 97"/>
                <a:gd name="T50" fmla="*/ 51 w 591"/>
                <a:gd name="T51" fmla="*/ 94 h 97"/>
                <a:gd name="T52" fmla="*/ 61 w 591"/>
                <a:gd name="T53" fmla="*/ 71 h 97"/>
                <a:gd name="T54" fmla="*/ 49 w 591"/>
                <a:gd name="T55" fmla="*/ 46 h 97"/>
                <a:gd name="T56" fmla="*/ 7 w 591"/>
                <a:gd name="T57" fmla="*/ 19 h 97"/>
                <a:gd name="T58" fmla="*/ 10 w 591"/>
                <a:gd name="T59" fmla="*/ 19 h 97"/>
                <a:gd name="T60" fmla="*/ 316 w 591"/>
                <a:gd name="T61" fmla="*/ 2 h 97"/>
                <a:gd name="T62" fmla="*/ 584 w 591"/>
                <a:gd name="T63" fmla="*/ 19 h 97"/>
                <a:gd name="T64" fmla="*/ 558 w 591"/>
                <a:gd name="T65" fmla="*/ 34 h 97"/>
                <a:gd name="T66" fmla="*/ 538 w 591"/>
                <a:gd name="T67" fmla="*/ 51 h 97"/>
                <a:gd name="T68" fmla="*/ 529 w 591"/>
                <a:gd name="T69" fmla="*/ 72 h 97"/>
                <a:gd name="T70" fmla="*/ 539 w 591"/>
                <a:gd name="T71" fmla="*/ 94 h 97"/>
                <a:gd name="T72" fmla="*/ 296 w 591"/>
                <a:gd name="T73" fmla="*/ 77 h 97"/>
                <a:gd name="T74" fmla="*/ 296 w 591"/>
                <a:gd name="T75" fmla="*/ 77 h 97"/>
                <a:gd name="T76" fmla="*/ 543 w 591"/>
                <a:gd name="T77" fmla="*/ 94 h 97"/>
                <a:gd name="T78" fmla="*/ 543 w 591"/>
                <a:gd name="T79" fmla="*/ 94 h 97"/>
                <a:gd name="T80" fmla="*/ 531 w 591"/>
                <a:gd name="T81" fmla="*/ 72 h 97"/>
                <a:gd name="T82" fmla="*/ 540 w 591"/>
                <a:gd name="T83" fmla="*/ 52 h 97"/>
                <a:gd name="T84" fmla="*/ 570 w 591"/>
                <a:gd name="T85" fmla="*/ 29 h 97"/>
                <a:gd name="T86" fmla="*/ 583 w 591"/>
                <a:gd name="T87" fmla="*/ 22 h 97"/>
                <a:gd name="T88" fmla="*/ 588 w 591"/>
                <a:gd name="T89" fmla="*/ 19 h 97"/>
                <a:gd name="T90" fmla="*/ 591 w 591"/>
                <a:gd name="T91" fmla="*/ 18 h 97"/>
                <a:gd name="T92" fmla="*/ 588 w 591"/>
                <a:gd name="T93" fmla="*/ 17 h 97"/>
                <a:gd name="T94" fmla="*/ 316 w 591"/>
                <a:gd name="T95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91" h="97">
                  <a:moveTo>
                    <a:pt x="49" y="95"/>
                  </a:moveTo>
                  <a:cubicBezTo>
                    <a:pt x="48" y="96"/>
                    <a:pt x="48" y="96"/>
                    <a:pt x="48" y="96"/>
                  </a:cubicBezTo>
                  <a:cubicBezTo>
                    <a:pt x="47" y="96"/>
                    <a:pt x="47" y="96"/>
                    <a:pt x="47" y="96"/>
                  </a:cubicBezTo>
                  <a:cubicBezTo>
                    <a:pt x="45" y="97"/>
                    <a:pt x="45" y="97"/>
                    <a:pt x="45" y="97"/>
                  </a:cubicBezTo>
                  <a:cubicBezTo>
                    <a:pt x="48" y="96"/>
                    <a:pt x="48" y="96"/>
                    <a:pt x="48" y="96"/>
                  </a:cubicBezTo>
                  <a:cubicBezTo>
                    <a:pt x="48" y="96"/>
                    <a:pt x="48" y="96"/>
                    <a:pt x="48" y="96"/>
                  </a:cubicBezTo>
                  <a:cubicBezTo>
                    <a:pt x="49" y="95"/>
                    <a:pt x="49" y="95"/>
                    <a:pt x="49" y="95"/>
                  </a:cubicBezTo>
                  <a:moveTo>
                    <a:pt x="544" y="95"/>
                  </a:moveTo>
                  <a:cubicBezTo>
                    <a:pt x="543" y="96"/>
                    <a:pt x="543" y="96"/>
                    <a:pt x="543" y="96"/>
                  </a:cubicBezTo>
                  <a:cubicBezTo>
                    <a:pt x="543" y="96"/>
                    <a:pt x="543" y="96"/>
                    <a:pt x="543" y="96"/>
                  </a:cubicBezTo>
                  <a:cubicBezTo>
                    <a:pt x="546" y="97"/>
                    <a:pt x="546" y="97"/>
                    <a:pt x="546" y="97"/>
                  </a:cubicBezTo>
                  <a:cubicBezTo>
                    <a:pt x="544" y="95"/>
                    <a:pt x="544" y="95"/>
                    <a:pt x="544" y="95"/>
                  </a:cubicBezTo>
                  <a:moveTo>
                    <a:pt x="316" y="0"/>
                  </a:moveTo>
                  <a:cubicBezTo>
                    <a:pt x="143" y="0"/>
                    <a:pt x="3" y="17"/>
                    <a:pt x="3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26" y="29"/>
                    <a:pt x="39" y="38"/>
                    <a:pt x="48" y="47"/>
                  </a:cubicBezTo>
                  <a:cubicBezTo>
                    <a:pt x="56" y="56"/>
                    <a:pt x="59" y="64"/>
                    <a:pt x="59" y="71"/>
                  </a:cubicBezTo>
                  <a:cubicBezTo>
                    <a:pt x="59" y="78"/>
                    <a:pt x="56" y="84"/>
                    <a:pt x="53" y="88"/>
                  </a:cubicBezTo>
                  <a:cubicBezTo>
                    <a:pt x="52" y="90"/>
                    <a:pt x="51" y="92"/>
                    <a:pt x="50" y="93"/>
                  </a:cubicBezTo>
                  <a:cubicBezTo>
                    <a:pt x="49" y="93"/>
                    <a:pt x="49" y="94"/>
                    <a:pt x="48" y="94"/>
                  </a:cubicBezTo>
                  <a:cubicBezTo>
                    <a:pt x="48" y="94"/>
                    <a:pt x="48" y="94"/>
                    <a:pt x="48" y="94"/>
                  </a:cubicBezTo>
                  <a:cubicBezTo>
                    <a:pt x="48" y="94"/>
                    <a:pt x="48" y="94"/>
                    <a:pt x="48" y="94"/>
                  </a:cubicBezTo>
                  <a:cubicBezTo>
                    <a:pt x="48" y="94"/>
                    <a:pt x="49" y="94"/>
                    <a:pt x="51" y="94"/>
                  </a:cubicBezTo>
                  <a:cubicBezTo>
                    <a:pt x="55" y="90"/>
                    <a:pt x="61" y="82"/>
                    <a:pt x="61" y="71"/>
                  </a:cubicBezTo>
                  <a:cubicBezTo>
                    <a:pt x="61" y="64"/>
                    <a:pt x="58" y="55"/>
                    <a:pt x="49" y="46"/>
                  </a:cubicBezTo>
                  <a:cubicBezTo>
                    <a:pt x="41" y="37"/>
                    <a:pt x="28" y="28"/>
                    <a:pt x="7" y="19"/>
                  </a:cubicBezTo>
                  <a:cubicBezTo>
                    <a:pt x="8" y="19"/>
                    <a:pt x="9" y="19"/>
                    <a:pt x="10" y="19"/>
                  </a:cubicBezTo>
                  <a:cubicBezTo>
                    <a:pt x="39" y="15"/>
                    <a:pt x="165" y="2"/>
                    <a:pt x="316" y="2"/>
                  </a:cubicBezTo>
                  <a:cubicBezTo>
                    <a:pt x="402" y="2"/>
                    <a:pt x="495" y="6"/>
                    <a:pt x="584" y="19"/>
                  </a:cubicBezTo>
                  <a:cubicBezTo>
                    <a:pt x="579" y="21"/>
                    <a:pt x="569" y="26"/>
                    <a:pt x="558" y="34"/>
                  </a:cubicBezTo>
                  <a:cubicBezTo>
                    <a:pt x="551" y="38"/>
                    <a:pt x="544" y="44"/>
                    <a:pt x="538" y="51"/>
                  </a:cubicBezTo>
                  <a:cubicBezTo>
                    <a:pt x="533" y="58"/>
                    <a:pt x="529" y="65"/>
                    <a:pt x="529" y="72"/>
                  </a:cubicBezTo>
                  <a:cubicBezTo>
                    <a:pt x="529" y="79"/>
                    <a:pt x="532" y="87"/>
                    <a:pt x="539" y="94"/>
                  </a:cubicBezTo>
                  <a:cubicBezTo>
                    <a:pt x="521" y="91"/>
                    <a:pt x="427" y="77"/>
                    <a:pt x="296" y="77"/>
                  </a:cubicBezTo>
                  <a:cubicBezTo>
                    <a:pt x="296" y="77"/>
                    <a:pt x="296" y="77"/>
                    <a:pt x="296" y="77"/>
                  </a:cubicBezTo>
                  <a:cubicBezTo>
                    <a:pt x="369" y="77"/>
                    <a:pt x="453" y="81"/>
                    <a:pt x="543" y="94"/>
                  </a:cubicBezTo>
                  <a:cubicBezTo>
                    <a:pt x="543" y="94"/>
                    <a:pt x="543" y="94"/>
                    <a:pt x="543" y="94"/>
                  </a:cubicBezTo>
                  <a:cubicBezTo>
                    <a:pt x="534" y="87"/>
                    <a:pt x="531" y="79"/>
                    <a:pt x="531" y="72"/>
                  </a:cubicBezTo>
                  <a:cubicBezTo>
                    <a:pt x="531" y="65"/>
                    <a:pt x="535" y="59"/>
                    <a:pt x="540" y="52"/>
                  </a:cubicBezTo>
                  <a:cubicBezTo>
                    <a:pt x="548" y="43"/>
                    <a:pt x="560" y="34"/>
                    <a:pt x="570" y="29"/>
                  </a:cubicBezTo>
                  <a:cubicBezTo>
                    <a:pt x="575" y="26"/>
                    <a:pt x="579" y="23"/>
                    <a:pt x="583" y="22"/>
                  </a:cubicBezTo>
                  <a:cubicBezTo>
                    <a:pt x="586" y="20"/>
                    <a:pt x="588" y="19"/>
                    <a:pt x="588" y="19"/>
                  </a:cubicBezTo>
                  <a:cubicBezTo>
                    <a:pt x="591" y="18"/>
                    <a:pt x="591" y="18"/>
                    <a:pt x="591" y="18"/>
                  </a:cubicBezTo>
                  <a:cubicBezTo>
                    <a:pt x="588" y="17"/>
                    <a:pt x="588" y="17"/>
                    <a:pt x="588" y="17"/>
                  </a:cubicBezTo>
                  <a:cubicBezTo>
                    <a:pt x="498" y="5"/>
                    <a:pt x="403" y="0"/>
                    <a:pt x="316" y="0"/>
                  </a:cubicBezTo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7" name="Freeform 7"/>
            <p:cNvSpPr/>
            <p:nvPr/>
          </p:nvSpPr>
          <p:spPr bwMode="auto">
            <a:xfrm>
              <a:off x="2059513" y="2246947"/>
              <a:ext cx="273742" cy="22677"/>
            </a:xfrm>
            <a:custGeom>
              <a:avLst/>
              <a:gdLst>
                <a:gd name="T0" fmla="*/ 614 w 641"/>
                <a:gd name="T1" fmla="*/ 52 h 53"/>
                <a:gd name="T2" fmla="*/ 641 w 641"/>
                <a:gd name="T3" fmla="*/ 39 h 53"/>
                <a:gd name="T4" fmla="*/ 0 w 641"/>
                <a:gd name="T5" fmla="*/ 39 h 53"/>
                <a:gd name="T6" fmla="*/ 30 w 641"/>
                <a:gd name="T7" fmla="*/ 53 h 53"/>
                <a:gd name="T8" fmla="*/ 614 w 641"/>
                <a:gd name="T9" fmla="*/ 5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1" h="53">
                  <a:moveTo>
                    <a:pt x="614" y="52"/>
                  </a:moveTo>
                  <a:cubicBezTo>
                    <a:pt x="628" y="44"/>
                    <a:pt x="641" y="39"/>
                    <a:pt x="641" y="39"/>
                  </a:cubicBezTo>
                  <a:cubicBezTo>
                    <a:pt x="351" y="0"/>
                    <a:pt x="0" y="39"/>
                    <a:pt x="0" y="39"/>
                  </a:cubicBezTo>
                  <a:cubicBezTo>
                    <a:pt x="12" y="43"/>
                    <a:pt x="22" y="48"/>
                    <a:pt x="30" y="53"/>
                  </a:cubicBezTo>
                  <a:cubicBezTo>
                    <a:pt x="115" y="45"/>
                    <a:pt x="381" y="26"/>
                    <a:pt x="614" y="52"/>
                  </a:cubicBezTo>
                  <a:close/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8" name="Freeform 8"/>
            <p:cNvSpPr/>
            <p:nvPr/>
          </p:nvSpPr>
          <p:spPr bwMode="auto">
            <a:xfrm>
              <a:off x="2059513" y="2255946"/>
              <a:ext cx="275362" cy="14038"/>
            </a:xfrm>
            <a:custGeom>
              <a:avLst/>
              <a:gdLst>
                <a:gd name="T0" fmla="*/ 614 w 645"/>
                <a:gd name="T1" fmla="*/ 31 h 33"/>
                <a:gd name="T2" fmla="*/ 614 w 645"/>
                <a:gd name="T3" fmla="*/ 32 h 33"/>
                <a:gd name="T4" fmla="*/ 633 w 645"/>
                <a:gd name="T5" fmla="*/ 22 h 33"/>
                <a:gd name="T6" fmla="*/ 639 w 645"/>
                <a:gd name="T7" fmla="*/ 20 h 33"/>
                <a:gd name="T8" fmla="*/ 641 w 645"/>
                <a:gd name="T9" fmla="*/ 19 h 33"/>
                <a:gd name="T10" fmla="*/ 645 w 645"/>
                <a:gd name="T11" fmla="*/ 17 h 33"/>
                <a:gd name="T12" fmla="*/ 641 w 645"/>
                <a:gd name="T13" fmla="*/ 17 h 33"/>
                <a:gd name="T14" fmla="*/ 346 w 645"/>
                <a:gd name="T15" fmla="*/ 0 h 33"/>
                <a:gd name="T16" fmla="*/ 0 w 645"/>
                <a:gd name="T17" fmla="*/ 17 h 33"/>
                <a:gd name="T18" fmla="*/ 0 w 645"/>
                <a:gd name="T19" fmla="*/ 19 h 33"/>
                <a:gd name="T20" fmla="*/ 29 w 645"/>
                <a:gd name="T21" fmla="*/ 33 h 33"/>
                <a:gd name="T22" fmla="*/ 29 w 645"/>
                <a:gd name="T23" fmla="*/ 33 h 33"/>
                <a:gd name="T24" fmla="*/ 30 w 645"/>
                <a:gd name="T25" fmla="*/ 33 h 33"/>
                <a:gd name="T26" fmla="*/ 345 w 645"/>
                <a:gd name="T27" fmla="*/ 19 h 33"/>
                <a:gd name="T28" fmla="*/ 613 w 645"/>
                <a:gd name="T29" fmla="*/ 32 h 33"/>
                <a:gd name="T30" fmla="*/ 614 w 645"/>
                <a:gd name="T31" fmla="*/ 32 h 33"/>
                <a:gd name="T32" fmla="*/ 614 w 645"/>
                <a:gd name="T33" fmla="*/ 32 h 33"/>
                <a:gd name="T34" fmla="*/ 614 w 645"/>
                <a:gd name="T35" fmla="*/ 31 h 33"/>
                <a:gd name="T36" fmla="*/ 614 w 645"/>
                <a:gd name="T37" fmla="*/ 30 h 33"/>
                <a:gd name="T38" fmla="*/ 345 w 645"/>
                <a:gd name="T39" fmla="*/ 17 h 33"/>
                <a:gd name="T40" fmla="*/ 29 w 645"/>
                <a:gd name="T41" fmla="*/ 31 h 33"/>
                <a:gd name="T42" fmla="*/ 30 w 645"/>
                <a:gd name="T43" fmla="*/ 32 h 33"/>
                <a:gd name="T44" fmla="*/ 30 w 645"/>
                <a:gd name="T45" fmla="*/ 31 h 33"/>
                <a:gd name="T46" fmla="*/ 0 w 645"/>
                <a:gd name="T47" fmla="*/ 17 h 33"/>
                <a:gd name="T48" fmla="*/ 0 w 645"/>
                <a:gd name="T49" fmla="*/ 18 h 33"/>
                <a:gd name="T50" fmla="*/ 0 w 645"/>
                <a:gd name="T51" fmla="*/ 19 h 33"/>
                <a:gd name="T52" fmla="*/ 7 w 645"/>
                <a:gd name="T53" fmla="*/ 18 h 33"/>
                <a:gd name="T54" fmla="*/ 346 w 645"/>
                <a:gd name="T55" fmla="*/ 2 h 33"/>
                <a:gd name="T56" fmla="*/ 641 w 645"/>
                <a:gd name="T57" fmla="*/ 19 h 33"/>
                <a:gd name="T58" fmla="*/ 641 w 645"/>
                <a:gd name="T59" fmla="*/ 18 h 33"/>
                <a:gd name="T60" fmla="*/ 640 w 645"/>
                <a:gd name="T61" fmla="*/ 17 h 33"/>
                <a:gd name="T62" fmla="*/ 613 w 645"/>
                <a:gd name="T63" fmla="*/ 31 h 33"/>
                <a:gd name="T64" fmla="*/ 614 w 645"/>
                <a:gd name="T65" fmla="*/ 31 h 33"/>
                <a:gd name="T66" fmla="*/ 614 w 645"/>
                <a:gd name="T67" fmla="*/ 30 h 33"/>
                <a:gd name="T68" fmla="*/ 614 w 645"/>
                <a:gd name="T69" fmla="*/ 31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45" h="33">
                  <a:moveTo>
                    <a:pt x="614" y="31"/>
                  </a:moveTo>
                  <a:cubicBezTo>
                    <a:pt x="614" y="32"/>
                    <a:pt x="614" y="32"/>
                    <a:pt x="614" y="32"/>
                  </a:cubicBezTo>
                  <a:cubicBezTo>
                    <a:pt x="621" y="28"/>
                    <a:pt x="628" y="25"/>
                    <a:pt x="633" y="22"/>
                  </a:cubicBezTo>
                  <a:cubicBezTo>
                    <a:pt x="635" y="21"/>
                    <a:pt x="637" y="20"/>
                    <a:pt x="639" y="20"/>
                  </a:cubicBezTo>
                  <a:cubicBezTo>
                    <a:pt x="640" y="19"/>
                    <a:pt x="641" y="19"/>
                    <a:pt x="641" y="19"/>
                  </a:cubicBezTo>
                  <a:cubicBezTo>
                    <a:pt x="645" y="17"/>
                    <a:pt x="645" y="17"/>
                    <a:pt x="645" y="17"/>
                  </a:cubicBezTo>
                  <a:cubicBezTo>
                    <a:pt x="641" y="17"/>
                    <a:pt x="641" y="17"/>
                    <a:pt x="641" y="17"/>
                  </a:cubicBezTo>
                  <a:cubicBezTo>
                    <a:pt x="544" y="4"/>
                    <a:pt x="441" y="0"/>
                    <a:pt x="346" y="0"/>
                  </a:cubicBezTo>
                  <a:cubicBezTo>
                    <a:pt x="156" y="0"/>
                    <a:pt x="0" y="17"/>
                    <a:pt x="0" y="17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12" y="23"/>
                    <a:pt x="21" y="28"/>
                    <a:pt x="29" y="3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82" y="28"/>
                    <a:pt x="204" y="19"/>
                    <a:pt x="345" y="19"/>
                  </a:cubicBezTo>
                  <a:cubicBezTo>
                    <a:pt x="431" y="19"/>
                    <a:pt x="525" y="22"/>
                    <a:pt x="613" y="32"/>
                  </a:cubicBezTo>
                  <a:cubicBezTo>
                    <a:pt x="614" y="32"/>
                    <a:pt x="614" y="32"/>
                    <a:pt x="614" y="32"/>
                  </a:cubicBezTo>
                  <a:cubicBezTo>
                    <a:pt x="614" y="32"/>
                    <a:pt x="614" y="32"/>
                    <a:pt x="614" y="32"/>
                  </a:cubicBezTo>
                  <a:cubicBezTo>
                    <a:pt x="614" y="31"/>
                    <a:pt x="614" y="31"/>
                    <a:pt x="614" y="31"/>
                  </a:cubicBezTo>
                  <a:cubicBezTo>
                    <a:pt x="614" y="30"/>
                    <a:pt x="614" y="30"/>
                    <a:pt x="614" y="30"/>
                  </a:cubicBezTo>
                  <a:cubicBezTo>
                    <a:pt x="525" y="20"/>
                    <a:pt x="432" y="17"/>
                    <a:pt x="345" y="17"/>
                  </a:cubicBezTo>
                  <a:cubicBezTo>
                    <a:pt x="204" y="17"/>
                    <a:pt x="82" y="26"/>
                    <a:pt x="29" y="31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22" y="26"/>
                    <a:pt x="12" y="21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3" y="18"/>
                    <a:pt x="7" y="18"/>
                  </a:cubicBezTo>
                  <a:cubicBezTo>
                    <a:pt x="40" y="15"/>
                    <a:pt x="180" y="2"/>
                    <a:pt x="346" y="2"/>
                  </a:cubicBezTo>
                  <a:cubicBezTo>
                    <a:pt x="441" y="2"/>
                    <a:pt x="544" y="6"/>
                    <a:pt x="641" y="19"/>
                  </a:cubicBezTo>
                  <a:cubicBezTo>
                    <a:pt x="641" y="18"/>
                    <a:pt x="641" y="18"/>
                    <a:pt x="641" y="18"/>
                  </a:cubicBezTo>
                  <a:cubicBezTo>
                    <a:pt x="640" y="17"/>
                    <a:pt x="640" y="17"/>
                    <a:pt x="640" y="17"/>
                  </a:cubicBezTo>
                  <a:cubicBezTo>
                    <a:pt x="640" y="17"/>
                    <a:pt x="627" y="22"/>
                    <a:pt x="613" y="31"/>
                  </a:cubicBezTo>
                  <a:cubicBezTo>
                    <a:pt x="614" y="31"/>
                    <a:pt x="614" y="31"/>
                    <a:pt x="614" y="31"/>
                  </a:cubicBezTo>
                  <a:cubicBezTo>
                    <a:pt x="614" y="30"/>
                    <a:pt x="614" y="30"/>
                    <a:pt x="614" y="30"/>
                  </a:cubicBezTo>
                  <a:lnTo>
                    <a:pt x="614" y="31"/>
                  </a:lnTo>
                  <a:close/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99" name="Freeform 9"/>
            <p:cNvSpPr/>
            <p:nvPr/>
          </p:nvSpPr>
          <p:spPr bwMode="auto">
            <a:xfrm>
              <a:off x="2092809" y="2291221"/>
              <a:ext cx="208411" cy="39234"/>
            </a:xfrm>
            <a:custGeom>
              <a:avLst/>
              <a:gdLst>
                <a:gd name="T0" fmla="*/ 244 w 488"/>
                <a:gd name="T1" fmla="*/ 0 h 92"/>
                <a:gd name="T2" fmla="*/ 0 w 488"/>
                <a:gd name="T3" fmla="*/ 17 h 92"/>
                <a:gd name="T4" fmla="*/ 28 w 488"/>
                <a:gd name="T5" fmla="*/ 35 h 92"/>
                <a:gd name="T6" fmla="*/ 37 w 488"/>
                <a:gd name="T7" fmla="*/ 53 h 92"/>
                <a:gd name="T8" fmla="*/ 31 w 488"/>
                <a:gd name="T9" fmla="*/ 70 h 92"/>
                <a:gd name="T10" fmla="*/ 17 w 488"/>
                <a:gd name="T11" fmla="*/ 83 h 92"/>
                <a:gd name="T12" fmla="*/ 3 w 488"/>
                <a:gd name="T13" fmla="*/ 91 h 92"/>
                <a:gd name="T14" fmla="*/ 243 w 488"/>
                <a:gd name="T15" fmla="*/ 75 h 92"/>
                <a:gd name="T16" fmla="*/ 244 w 488"/>
                <a:gd name="T17" fmla="*/ 75 h 92"/>
                <a:gd name="T18" fmla="*/ 244 w 488"/>
                <a:gd name="T19" fmla="*/ 75 h 92"/>
                <a:gd name="T20" fmla="*/ 487 w 488"/>
                <a:gd name="T21" fmla="*/ 92 h 92"/>
                <a:gd name="T22" fmla="*/ 470 w 488"/>
                <a:gd name="T23" fmla="*/ 56 h 92"/>
                <a:gd name="T24" fmla="*/ 488 w 488"/>
                <a:gd name="T25" fmla="*/ 17 h 92"/>
                <a:gd name="T26" fmla="*/ 244 w 488"/>
                <a:gd name="T27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88" h="92">
                  <a:moveTo>
                    <a:pt x="244" y="0"/>
                  </a:moveTo>
                  <a:cubicBezTo>
                    <a:pt x="172" y="0"/>
                    <a:pt x="88" y="4"/>
                    <a:pt x="0" y="17"/>
                  </a:cubicBezTo>
                  <a:cubicBezTo>
                    <a:pt x="13" y="23"/>
                    <a:pt x="23" y="29"/>
                    <a:pt x="28" y="35"/>
                  </a:cubicBezTo>
                  <a:cubicBezTo>
                    <a:pt x="35" y="41"/>
                    <a:pt x="37" y="47"/>
                    <a:pt x="37" y="53"/>
                  </a:cubicBezTo>
                  <a:cubicBezTo>
                    <a:pt x="37" y="59"/>
                    <a:pt x="35" y="65"/>
                    <a:pt x="31" y="70"/>
                  </a:cubicBezTo>
                  <a:cubicBezTo>
                    <a:pt x="27" y="75"/>
                    <a:pt x="22" y="79"/>
                    <a:pt x="17" y="83"/>
                  </a:cubicBezTo>
                  <a:cubicBezTo>
                    <a:pt x="12" y="86"/>
                    <a:pt x="7" y="89"/>
                    <a:pt x="3" y="91"/>
                  </a:cubicBezTo>
                  <a:cubicBezTo>
                    <a:pt x="28" y="87"/>
                    <a:pt x="118" y="75"/>
                    <a:pt x="243" y="75"/>
                  </a:cubicBezTo>
                  <a:cubicBezTo>
                    <a:pt x="243" y="75"/>
                    <a:pt x="243" y="75"/>
                    <a:pt x="244" y="75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375" y="75"/>
                    <a:pt x="469" y="89"/>
                    <a:pt x="487" y="92"/>
                  </a:cubicBezTo>
                  <a:cubicBezTo>
                    <a:pt x="474" y="79"/>
                    <a:pt x="470" y="67"/>
                    <a:pt x="470" y="56"/>
                  </a:cubicBezTo>
                  <a:cubicBezTo>
                    <a:pt x="470" y="37"/>
                    <a:pt x="484" y="22"/>
                    <a:pt x="488" y="17"/>
                  </a:cubicBezTo>
                  <a:cubicBezTo>
                    <a:pt x="400" y="4"/>
                    <a:pt x="316" y="0"/>
                    <a:pt x="244" y="0"/>
                  </a:cubicBezTo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0" name="Freeform 10"/>
            <p:cNvSpPr/>
            <p:nvPr/>
          </p:nvSpPr>
          <p:spPr bwMode="auto">
            <a:xfrm>
              <a:off x="2092809" y="2291221"/>
              <a:ext cx="104206" cy="7379"/>
            </a:xfrm>
            <a:custGeom>
              <a:avLst/>
              <a:gdLst>
                <a:gd name="T0" fmla="*/ 243 w 244"/>
                <a:gd name="T1" fmla="*/ 0 h 17"/>
                <a:gd name="T2" fmla="*/ 1 w 244"/>
                <a:gd name="T3" fmla="*/ 17 h 17"/>
                <a:gd name="T4" fmla="*/ 0 w 244"/>
                <a:gd name="T5" fmla="*/ 17 h 17"/>
                <a:gd name="T6" fmla="*/ 0 w 244"/>
                <a:gd name="T7" fmla="*/ 17 h 17"/>
                <a:gd name="T8" fmla="*/ 244 w 244"/>
                <a:gd name="T9" fmla="*/ 0 h 17"/>
                <a:gd name="T10" fmla="*/ 243 w 244"/>
                <a:gd name="T11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4" h="17">
                  <a:moveTo>
                    <a:pt x="243" y="0"/>
                  </a:moveTo>
                  <a:cubicBezTo>
                    <a:pt x="115" y="0"/>
                    <a:pt x="22" y="13"/>
                    <a:pt x="1" y="17"/>
                  </a:cubicBezTo>
                  <a:cubicBezTo>
                    <a:pt x="1" y="17"/>
                    <a:pt x="0" y="17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88" y="4"/>
                    <a:pt x="172" y="0"/>
                    <a:pt x="244" y="0"/>
                  </a:cubicBezTo>
                  <a:cubicBezTo>
                    <a:pt x="243" y="0"/>
                    <a:pt x="243" y="0"/>
                    <a:pt x="243" y="0"/>
                  </a:cubicBezTo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1" name="Freeform 11"/>
            <p:cNvSpPr>
              <a:spLocks noEditPoints="1"/>
            </p:cNvSpPr>
            <p:nvPr/>
          </p:nvSpPr>
          <p:spPr bwMode="auto">
            <a:xfrm>
              <a:off x="2089929" y="2297700"/>
              <a:ext cx="213450" cy="900"/>
            </a:xfrm>
            <a:custGeom>
              <a:avLst/>
              <a:gdLst>
                <a:gd name="T0" fmla="*/ 3 w 500"/>
                <a:gd name="T1" fmla="*/ 0 h 2"/>
                <a:gd name="T2" fmla="*/ 0 w 500"/>
                <a:gd name="T3" fmla="*/ 1 h 2"/>
                <a:gd name="T4" fmla="*/ 2 w 500"/>
                <a:gd name="T5" fmla="*/ 2 h 2"/>
                <a:gd name="T6" fmla="*/ 3 w 500"/>
                <a:gd name="T7" fmla="*/ 0 h 2"/>
                <a:gd name="T8" fmla="*/ 3 w 500"/>
                <a:gd name="T9" fmla="*/ 0 h 2"/>
                <a:gd name="T10" fmla="*/ 498 w 500"/>
                <a:gd name="T11" fmla="*/ 0 h 2"/>
                <a:gd name="T12" fmla="*/ 498 w 500"/>
                <a:gd name="T13" fmla="*/ 0 h 2"/>
                <a:gd name="T14" fmla="*/ 499 w 500"/>
                <a:gd name="T15" fmla="*/ 1 h 2"/>
                <a:gd name="T16" fmla="*/ 500 w 500"/>
                <a:gd name="T17" fmla="*/ 1 h 2"/>
                <a:gd name="T18" fmla="*/ 498 w 500"/>
                <a:gd name="T1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00" h="2">
                  <a:moveTo>
                    <a:pt x="3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moveTo>
                    <a:pt x="498" y="0"/>
                  </a:moveTo>
                  <a:cubicBezTo>
                    <a:pt x="498" y="0"/>
                    <a:pt x="498" y="0"/>
                    <a:pt x="498" y="0"/>
                  </a:cubicBezTo>
                  <a:cubicBezTo>
                    <a:pt x="499" y="1"/>
                    <a:pt x="499" y="1"/>
                    <a:pt x="499" y="1"/>
                  </a:cubicBezTo>
                  <a:cubicBezTo>
                    <a:pt x="500" y="1"/>
                    <a:pt x="500" y="1"/>
                    <a:pt x="500" y="1"/>
                  </a:cubicBezTo>
                  <a:cubicBezTo>
                    <a:pt x="498" y="0"/>
                    <a:pt x="498" y="0"/>
                    <a:pt x="498" y="0"/>
                  </a:cubicBezTo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2" name="Freeform 12"/>
            <p:cNvSpPr/>
            <p:nvPr/>
          </p:nvSpPr>
          <p:spPr bwMode="auto">
            <a:xfrm>
              <a:off x="2092449" y="2290501"/>
              <a:ext cx="104566" cy="7199"/>
            </a:xfrm>
            <a:custGeom>
              <a:avLst/>
              <a:gdLst>
                <a:gd name="T0" fmla="*/ 244 w 245"/>
                <a:gd name="T1" fmla="*/ 0 h 17"/>
                <a:gd name="T2" fmla="*/ 0 w 245"/>
                <a:gd name="T3" fmla="*/ 17 h 17"/>
                <a:gd name="T4" fmla="*/ 0 w 245"/>
                <a:gd name="T5" fmla="*/ 17 h 17"/>
                <a:gd name="T6" fmla="*/ 245 w 245"/>
                <a:gd name="T7" fmla="*/ 0 h 17"/>
                <a:gd name="T8" fmla="*/ 244 w 245"/>
                <a:gd name="T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5" h="17">
                  <a:moveTo>
                    <a:pt x="244" y="0"/>
                  </a:moveTo>
                  <a:cubicBezTo>
                    <a:pt x="112" y="0"/>
                    <a:pt x="18" y="14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89" y="4"/>
                    <a:pt x="172" y="0"/>
                    <a:pt x="245" y="0"/>
                  </a:cubicBezTo>
                  <a:cubicBezTo>
                    <a:pt x="244" y="0"/>
                    <a:pt x="244" y="0"/>
                    <a:pt x="244" y="0"/>
                  </a:cubicBezTo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3" name="Freeform 13"/>
            <p:cNvSpPr/>
            <p:nvPr/>
          </p:nvSpPr>
          <p:spPr bwMode="auto">
            <a:xfrm>
              <a:off x="2090829" y="2290501"/>
              <a:ext cx="212011" cy="8099"/>
            </a:xfrm>
            <a:custGeom>
              <a:avLst/>
              <a:gdLst>
                <a:gd name="T0" fmla="*/ 249 w 497"/>
                <a:gd name="T1" fmla="*/ 0 h 19"/>
                <a:gd name="T2" fmla="*/ 4 w 497"/>
                <a:gd name="T3" fmla="*/ 17 h 19"/>
                <a:gd name="T4" fmla="*/ 4 w 497"/>
                <a:gd name="T5" fmla="*/ 17 h 19"/>
                <a:gd name="T6" fmla="*/ 1 w 497"/>
                <a:gd name="T7" fmla="*/ 17 h 19"/>
                <a:gd name="T8" fmla="*/ 1 w 497"/>
                <a:gd name="T9" fmla="*/ 17 h 19"/>
                <a:gd name="T10" fmla="*/ 1 w 497"/>
                <a:gd name="T11" fmla="*/ 17 h 19"/>
                <a:gd name="T12" fmla="*/ 0 w 497"/>
                <a:gd name="T13" fmla="*/ 19 h 19"/>
                <a:gd name="T14" fmla="*/ 1 w 497"/>
                <a:gd name="T15" fmla="*/ 19 h 19"/>
                <a:gd name="T16" fmla="*/ 2 w 497"/>
                <a:gd name="T17" fmla="*/ 18 h 19"/>
                <a:gd name="T18" fmla="*/ 1 w 497"/>
                <a:gd name="T19" fmla="*/ 19 h 19"/>
                <a:gd name="T20" fmla="*/ 1 w 497"/>
                <a:gd name="T21" fmla="*/ 19 h 19"/>
                <a:gd name="T22" fmla="*/ 2 w 497"/>
                <a:gd name="T23" fmla="*/ 19 h 19"/>
                <a:gd name="T24" fmla="*/ 5 w 497"/>
                <a:gd name="T25" fmla="*/ 19 h 19"/>
                <a:gd name="T26" fmla="*/ 5 w 497"/>
                <a:gd name="T27" fmla="*/ 19 h 19"/>
                <a:gd name="T28" fmla="*/ 6 w 497"/>
                <a:gd name="T29" fmla="*/ 19 h 19"/>
                <a:gd name="T30" fmla="*/ 248 w 497"/>
                <a:gd name="T31" fmla="*/ 2 h 19"/>
                <a:gd name="T32" fmla="*/ 249 w 497"/>
                <a:gd name="T33" fmla="*/ 2 h 19"/>
                <a:gd name="T34" fmla="*/ 249 w 497"/>
                <a:gd name="T35" fmla="*/ 2 h 19"/>
                <a:gd name="T36" fmla="*/ 427 w 497"/>
                <a:gd name="T37" fmla="*/ 11 h 19"/>
                <a:gd name="T38" fmla="*/ 478 w 497"/>
                <a:gd name="T39" fmla="*/ 17 h 19"/>
                <a:gd name="T40" fmla="*/ 491 w 497"/>
                <a:gd name="T41" fmla="*/ 19 h 19"/>
                <a:gd name="T42" fmla="*/ 495 w 497"/>
                <a:gd name="T43" fmla="*/ 19 h 19"/>
                <a:gd name="T44" fmla="*/ 496 w 497"/>
                <a:gd name="T45" fmla="*/ 19 h 19"/>
                <a:gd name="T46" fmla="*/ 496 w 497"/>
                <a:gd name="T47" fmla="*/ 19 h 19"/>
                <a:gd name="T48" fmla="*/ 497 w 497"/>
                <a:gd name="T49" fmla="*/ 18 h 19"/>
                <a:gd name="T50" fmla="*/ 496 w 497"/>
                <a:gd name="T51" fmla="*/ 17 h 19"/>
                <a:gd name="T52" fmla="*/ 496 w 497"/>
                <a:gd name="T53" fmla="*/ 17 h 19"/>
                <a:gd name="T54" fmla="*/ 496 w 497"/>
                <a:gd name="T55" fmla="*/ 17 h 19"/>
                <a:gd name="T56" fmla="*/ 249 w 497"/>
                <a:gd name="T5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97" h="19">
                  <a:moveTo>
                    <a:pt x="249" y="0"/>
                  </a:moveTo>
                  <a:cubicBezTo>
                    <a:pt x="176" y="0"/>
                    <a:pt x="93" y="4"/>
                    <a:pt x="4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2" y="17"/>
                    <a:pt x="1" y="17"/>
                    <a:pt x="1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3" y="19"/>
                    <a:pt x="4" y="19"/>
                    <a:pt x="5" y="19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19"/>
                    <a:pt x="6" y="19"/>
                    <a:pt x="6" y="19"/>
                  </a:cubicBezTo>
                  <a:cubicBezTo>
                    <a:pt x="27" y="15"/>
                    <a:pt x="120" y="2"/>
                    <a:pt x="248" y="2"/>
                  </a:cubicBezTo>
                  <a:cubicBezTo>
                    <a:pt x="248" y="2"/>
                    <a:pt x="248" y="2"/>
                    <a:pt x="249" y="2"/>
                  </a:cubicBezTo>
                  <a:cubicBezTo>
                    <a:pt x="249" y="2"/>
                    <a:pt x="249" y="2"/>
                    <a:pt x="249" y="2"/>
                  </a:cubicBezTo>
                  <a:cubicBezTo>
                    <a:pt x="323" y="2"/>
                    <a:pt x="384" y="6"/>
                    <a:pt x="427" y="11"/>
                  </a:cubicBezTo>
                  <a:cubicBezTo>
                    <a:pt x="449" y="13"/>
                    <a:pt x="466" y="15"/>
                    <a:pt x="478" y="17"/>
                  </a:cubicBezTo>
                  <a:cubicBezTo>
                    <a:pt x="483" y="17"/>
                    <a:pt x="488" y="18"/>
                    <a:pt x="491" y="19"/>
                  </a:cubicBezTo>
                  <a:cubicBezTo>
                    <a:pt x="494" y="19"/>
                    <a:pt x="495" y="19"/>
                    <a:pt x="495" y="19"/>
                  </a:cubicBezTo>
                  <a:cubicBezTo>
                    <a:pt x="496" y="19"/>
                    <a:pt x="496" y="19"/>
                    <a:pt x="496" y="19"/>
                  </a:cubicBezTo>
                  <a:cubicBezTo>
                    <a:pt x="496" y="19"/>
                    <a:pt x="496" y="19"/>
                    <a:pt x="496" y="19"/>
                  </a:cubicBezTo>
                  <a:cubicBezTo>
                    <a:pt x="497" y="18"/>
                    <a:pt x="497" y="18"/>
                    <a:pt x="497" y="18"/>
                  </a:cubicBezTo>
                  <a:cubicBezTo>
                    <a:pt x="496" y="17"/>
                    <a:pt x="496" y="17"/>
                    <a:pt x="496" y="17"/>
                  </a:cubicBezTo>
                  <a:cubicBezTo>
                    <a:pt x="496" y="17"/>
                    <a:pt x="496" y="17"/>
                    <a:pt x="496" y="17"/>
                  </a:cubicBezTo>
                  <a:cubicBezTo>
                    <a:pt x="496" y="17"/>
                    <a:pt x="496" y="17"/>
                    <a:pt x="496" y="17"/>
                  </a:cubicBezTo>
                  <a:cubicBezTo>
                    <a:pt x="406" y="4"/>
                    <a:pt x="322" y="0"/>
                    <a:pt x="249" y="0"/>
                  </a:cubicBezTo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4" name="Freeform 14"/>
            <p:cNvSpPr>
              <a:spLocks noEditPoints="1"/>
            </p:cNvSpPr>
            <p:nvPr/>
          </p:nvSpPr>
          <p:spPr bwMode="auto">
            <a:xfrm>
              <a:off x="2091189" y="2291221"/>
              <a:ext cx="212551" cy="40494"/>
            </a:xfrm>
            <a:custGeom>
              <a:avLst/>
              <a:gdLst>
                <a:gd name="T0" fmla="*/ 496 w 498"/>
                <a:gd name="T1" fmla="*/ 93 h 95"/>
                <a:gd name="T2" fmla="*/ 495 w 498"/>
                <a:gd name="T3" fmla="*/ 94 h 95"/>
                <a:gd name="T4" fmla="*/ 495 w 498"/>
                <a:gd name="T5" fmla="*/ 94 h 95"/>
                <a:gd name="T6" fmla="*/ 498 w 498"/>
                <a:gd name="T7" fmla="*/ 95 h 95"/>
                <a:gd name="T8" fmla="*/ 496 w 498"/>
                <a:gd name="T9" fmla="*/ 93 h 95"/>
                <a:gd name="T10" fmla="*/ 4 w 498"/>
                <a:gd name="T11" fmla="*/ 17 h 95"/>
                <a:gd name="T12" fmla="*/ 1 w 498"/>
                <a:gd name="T13" fmla="*/ 17 h 95"/>
                <a:gd name="T14" fmla="*/ 0 w 498"/>
                <a:gd name="T15" fmla="*/ 17 h 95"/>
                <a:gd name="T16" fmla="*/ 31 w 498"/>
                <a:gd name="T17" fmla="*/ 36 h 95"/>
                <a:gd name="T18" fmla="*/ 39 w 498"/>
                <a:gd name="T19" fmla="*/ 53 h 95"/>
                <a:gd name="T20" fmla="*/ 33 w 498"/>
                <a:gd name="T21" fmla="*/ 68 h 95"/>
                <a:gd name="T22" fmla="*/ 13 w 498"/>
                <a:gd name="T23" fmla="*/ 86 h 95"/>
                <a:gd name="T24" fmla="*/ 4 w 498"/>
                <a:gd name="T25" fmla="*/ 91 h 95"/>
                <a:gd name="T26" fmla="*/ 0 w 498"/>
                <a:gd name="T27" fmla="*/ 92 h 95"/>
                <a:gd name="T28" fmla="*/ 0 w 498"/>
                <a:gd name="T29" fmla="*/ 92 h 95"/>
                <a:gd name="T30" fmla="*/ 7 w 498"/>
                <a:gd name="T31" fmla="*/ 91 h 95"/>
                <a:gd name="T32" fmla="*/ 21 w 498"/>
                <a:gd name="T33" fmla="*/ 83 h 95"/>
                <a:gd name="T34" fmla="*/ 35 w 498"/>
                <a:gd name="T35" fmla="*/ 70 h 95"/>
                <a:gd name="T36" fmla="*/ 41 w 498"/>
                <a:gd name="T37" fmla="*/ 53 h 95"/>
                <a:gd name="T38" fmla="*/ 32 w 498"/>
                <a:gd name="T39" fmla="*/ 35 h 95"/>
                <a:gd name="T40" fmla="*/ 4 w 498"/>
                <a:gd name="T41" fmla="*/ 17 h 95"/>
                <a:gd name="T42" fmla="*/ 248 w 498"/>
                <a:gd name="T43" fmla="*/ 0 h 95"/>
                <a:gd name="T44" fmla="*/ 248 w 498"/>
                <a:gd name="T45" fmla="*/ 0 h 95"/>
                <a:gd name="T46" fmla="*/ 492 w 498"/>
                <a:gd name="T47" fmla="*/ 17 h 95"/>
                <a:gd name="T48" fmla="*/ 474 w 498"/>
                <a:gd name="T49" fmla="*/ 56 h 95"/>
                <a:gd name="T50" fmla="*/ 491 w 498"/>
                <a:gd name="T51" fmla="*/ 92 h 95"/>
                <a:gd name="T52" fmla="*/ 248 w 498"/>
                <a:gd name="T53" fmla="*/ 75 h 95"/>
                <a:gd name="T54" fmla="*/ 248 w 498"/>
                <a:gd name="T55" fmla="*/ 75 h 95"/>
                <a:gd name="T56" fmla="*/ 495 w 498"/>
                <a:gd name="T57" fmla="*/ 92 h 95"/>
                <a:gd name="T58" fmla="*/ 495 w 498"/>
                <a:gd name="T59" fmla="*/ 92 h 95"/>
                <a:gd name="T60" fmla="*/ 476 w 498"/>
                <a:gd name="T61" fmla="*/ 56 h 95"/>
                <a:gd name="T62" fmla="*/ 485 w 498"/>
                <a:gd name="T63" fmla="*/ 28 h 95"/>
                <a:gd name="T64" fmla="*/ 492 w 498"/>
                <a:gd name="T65" fmla="*/ 20 h 95"/>
                <a:gd name="T66" fmla="*/ 494 w 498"/>
                <a:gd name="T67" fmla="*/ 18 h 95"/>
                <a:gd name="T68" fmla="*/ 495 w 498"/>
                <a:gd name="T69" fmla="*/ 17 h 95"/>
                <a:gd name="T70" fmla="*/ 494 w 498"/>
                <a:gd name="T71" fmla="*/ 17 h 95"/>
                <a:gd name="T72" fmla="*/ 490 w 498"/>
                <a:gd name="T73" fmla="*/ 17 h 95"/>
                <a:gd name="T74" fmla="*/ 477 w 498"/>
                <a:gd name="T75" fmla="*/ 15 h 95"/>
                <a:gd name="T76" fmla="*/ 426 w 498"/>
                <a:gd name="T77" fmla="*/ 9 h 95"/>
                <a:gd name="T78" fmla="*/ 248 w 498"/>
                <a:gd name="T79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98" h="95">
                  <a:moveTo>
                    <a:pt x="496" y="93"/>
                  </a:moveTo>
                  <a:cubicBezTo>
                    <a:pt x="495" y="94"/>
                    <a:pt x="495" y="94"/>
                    <a:pt x="495" y="94"/>
                  </a:cubicBezTo>
                  <a:cubicBezTo>
                    <a:pt x="495" y="94"/>
                    <a:pt x="495" y="94"/>
                    <a:pt x="495" y="94"/>
                  </a:cubicBezTo>
                  <a:cubicBezTo>
                    <a:pt x="498" y="95"/>
                    <a:pt x="498" y="95"/>
                    <a:pt x="498" y="95"/>
                  </a:cubicBezTo>
                  <a:cubicBezTo>
                    <a:pt x="496" y="93"/>
                    <a:pt x="496" y="93"/>
                    <a:pt x="496" y="93"/>
                  </a:cubicBezTo>
                  <a:moveTo>
                    <a:pt x="4" y="17"/>
                  </a:moveTo>
                  <a:cubicBezTo>
                    <a:pt x="3" y="17"/>
                    <a:pt x="2" y="17"/>
                    <a:pt x="1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15" y="24"/>
                    <a:pt x="25" y="30"/>
                    <a:pt x="31" y="36"/>
                  </a:cubicBezTo>
                  <a:cubicBezTo>
                    <a:pt x="37" y="42"/>
                    <a:pt x="39" y="48"/>
                    <a:pt x="39" y="53"/>
                  </a:cubicBezTo>
                  <a:cubicBezTo>
                    <a:pt x="39" y="59"/>
                    <a:pt x="37" y="64"/>
                    <a:pt x="33" y="68"/>
                  </a:cubicBezTo>
                  <a:cubicBezTo>
                    <a:pt x="28" y="76"/>
                    <a:pt x="20" y="81"/>
                    <a:pt x="13" y="86"/>
                  </a:cubicBezTo>
                  <a:cubicBezTo>
                    <a:pt x="9" y="88"/>
                    <a:pt x="6" y="89"/>
                    <a:pt x="4" y="91"/>
                  </a:cubicBezTo>
                  <a:cubicBezTo>
                    <a:pt x="2" y="91"/>
                    <a:pt x="1" y="92"/>
                    <a:pt x="0" y="92"/>
                  </a:cubicBezTo>
                  <a:cubicBezTo>
                    <a:pt x="0" y="92"/>
                    <a:pt x="0" y="92"/>
                    <a:pt x="0" y="92"/>
                  </a:cubicBezTo>
                  <a:cubicBezTo>
                    <a:pt x="0" y="92"/>
                    <a:pt x="3" y="92"/>
                    <a:pt x="7" y="91"/>
                  </a:cubicBezTo>
                  <a:cubicBezTo>
                    <a:pt x="11" y="89"/>
                    <a:pt x="16" y="86"/>
                    <a:pt x="21" y="83"/>
                  </a:cubicBezTo>
                  <a:cubicBezTo>
                    <a:pt x="26" y="79"/>
                    <a:pt x="31" y="75"/>
                    <a:pt x="35" y="70"/>
                  </a:cubicBezTo>
                  <a:cubicBezTo>
                    <a:pt x="39" y="65"/>
                    <a:pt x="41" y="59"/>
                    <a:pt x="41" y="53"/>
                  </a:cubicBezTo>
                  <a:cubicBezTo>
                    <a:pt x="41" y="47"/>
                    <a:pt x="39" y="41"/>
                    <a:pt x="32" y="35"/>
                  </a:cubicBezTo>
                  <a:cubicBezTo>
                    <a:pt x="27" y="29"/>
                    <a:pt x="17" y="23"/>
                    <a:pt x="4" y="17"/>
                  </a:cubicBezTo>
                  <a:moveTo>
                    <a:pt x="248" y="0"/>
                  </a:moveTo>
                  <a:cubicBezTo>
                    <a:pt x="248" y="0"/>
                    <a:pt x="248" y="0"/>
                    <a:pt x="248" y="0"/>
                  </a:cubicBezTo>
                  <a:cubicBezTo>
                    <a:pt x="320" y="0"/>
                    <a:pt x="404" y="4"/>
                    <a:pt x="492" y="17"/>
                  </a:cubicBezTo>
                  <a:cubicBezTo>
                    <a:pt x="488" y="22"/>
                    <a:pt x="474" y="37"/>
                    <a:pt x="474" y="56"/>
                  </a:cubicBezTo>
                  <a:cubicBezTo>
                    <a:pt x="474" y="67"/>
                    <a:pt x="478" y="79"/>
                    <a:pt x="491" y="92"/>
                  </a:cubicBezTo>
                  <a:cubicBezTo>
                    <a:pt x="473" y="89"/>
                    <a:pt x="379" y="75"/>
                    <a:pt x="248" y="75"/>
                  </a:cubicBezTo>
                  <a:cubicBezTo>
                    <a:pt x="248" y="75"/>
                    <a:pt x="248" y="75"/>
                    <a:pt x="248" y="75"/>
                  </a:cubicBezTo>
                  <a:cubicBezTo>
                    <a:pt x="321" y="75"/>
                    <a:pt x="405" y="79"/>
                    <a:pt x="495" y="92"/>
                  </a:cubicBezTo>
                  <a:cubicBezTo>
                    <a:pt x="495" y="92"/>
                    <a:pt x="495" y="92"/>
                    <a:pt x="495" y="92"/>
                  </a:cubicBezTo>
                  <a:cubicBezTo>
                    <a:pt x="480" y="80"/>
                    <a:pt x="476" y="67"/>
                    <a:pt x="476" y="56"/>
                  </a:cubicBezTo>
                  <a:cubicBezTo>
                    <a:pt x="476" y="45"/>
                    <a:pt x="481" y="35"/>
                    <a:pt x="485" y="28"/>
                  </a:cubicBezTo>
                  <a:cubicBezTo>
                    <a:pt x="488" y="25"/>
                    <a:pt x="490" y="22"/>
                    <a:pt x="492" y="20"/>
                  </a:cubicBezTo>
                  <a:cubicBezTo>
                    <a:pt x="493" y="19"/>
                    <a:pt x="494" y="18"/>
                    <a:pt x="494" y="18"/>
                  </a:cubicBezTo>
                  <a:cubicBezTo>
                    <a:pt x="495" y="18"/>
                    <a:pt x="495" y="17"/>
                    <a:pt x="495" y="17"/>
                  </a:cubicBezTo>
                  <a:cubicBezTo>
                    <a:pt x="494" y="17"/>
                    <a:pt x="494" y="17"/>
                    <a:pt x="494" y="17"/>
                  </a:cubicBezTo>
                  <a:cubicBezTo>
                    <a:pt x="494" y="17"/>
                    <a:pt x="493" y="17"/>
                    <a:pt x="490" y="17"/>
                  </a:cubicBezTo>
                  <a:cubicBezTo>
                    <a:pt x="487" y="16"/>
                    <a:pt x="482" y="15"/>
                    <a:pt x="477" y="15"/>
                  </a:cubicBezTo>
                  <a:cubicBezTo>
                    <a:pt x="465" y="13"/>
                    <a:pt x="448" y="11"/>
                    <a:pt x="426" y="9"/>
                  </a:cubicBezTo>
                  <a:cubicBezTo>
                    <a:pt x="383" y="4"/>
                    <a:pt x="322" y="0"/>
                    <a:pt x="248" y="0"/>
                  </a:cubicBezTo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5" name="Freeform 15"/>
            <p:cNvSpPr/>
            <p:nvPr/>
          </p:nvSpPr>
          <p:spPr bwMode="auto">
            <a:xfrm>
              <a:off x="2092809" y="2324156"/>
              <a:ext cx="208411" cy="38695"/>
            </a:xfrm>
            <a:custGeom>
              <a:avLst/>
              <a:gdLst>
                <a:gd name="T0" fmla="*/ 244 w 488"/>
                <a:gd name="T1" fmla="*/ 0 h 91"/>
                <a:gd name="T2" fmla="*/ 0 w 488"/>
                <a:gd name="T3" fmla="*/ 17 h 91"/>
                <a:gd name="T4" fmla="*/ 28 w 488"/>
                <a:gd name="T5" fmla="*/ 34 h 91"/>
                <a:gd name="T6" fmla="*/ 37 w 488"/>
                <a:gd name="T7" fmla="*/ 53 h 91"/>
                <a:gd name="T8" fmla="*/ 31 w 488"/>
                <a:gd name="T9" fmla="*/ 70 h 91"/>
                <a:gd name="T10" fmla="*/ 17 w 488"/>
                <a:gd name="T11" fmla="*/ 82 h 91"/>
                <a:gd name="T12" fmla="*/ 3 w 488"/>
                <a:gd name="T13" fmla="*/ 91 h 91"/>
                <a:gd name="T14" fmla="*/ 244 w 488"/>
                <a:gd name="T15" fmla="*/ 75 h 91"/>
                <a:gd name="T16" fmla="*/ 487 w 488"/>
                <a:gd name="T17" fmla="*/ 91 h 91"/>
                <a:gd name="T18" fmla="*/ 470 w 488"/>
                <a:gd name="T19" fmla="*/ 56 h 91"/>
                <a:gd name="T20" fmla="*/ 488 w 488"/>
                <a:gd name="T21" fmla="*/ 17 h 91"/>
                <a:gd name="T22" fmla="*/ 244 w 488"/>
                <a:gd name="T23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88" h="91">
                  <a:moveTo>
                    <a:pt x="244" y="0"/>
                  </a:moveTo>
                  <a:cubicBezTo>
                    <a:pt x="172" y="0"/>
                    <a:pt x="88" y="4"/>
                    <a:pt x="0" y="17"/>
                  </a:cubicBezTo>
                  <a:cubicBezTo>
                    <a:pt x="13" y="23"/>
                    <a:pt x="23" y="29"/>
                    <a:pt x="28" y="34"/>
                  </a:cubicBezTo>
                  <a:cubicBezTo>
                    <a:pt x="35" y="41"/>
                    <a:pt x="37" y="47"/>
                    <a:pt x="37" y="53"/>
                  </a:cubicBezTo>
                  <a:cubicBezTo>
                    <a:pt x="37" y="59"/>
                    <a:pt x="35" y="65"/>
                    <a:pt x="31" y="70"/>
                  </a:cubicBezTo>
                  <a:cubicBezTo>
                    <a:pt x="27" y="75"/>
                    <a:pt x="22" y="79"/>
                    <a:pt x="17" y="82"/>
                  </a:cubicBezTo>
                  <a:cubicBezTo>
                    <a:pt x="12" y="86"/>
                    <a:pt x="7" y="89"/>
                    <a:pt x="3" y="91"/>
                  </a:cubicBezTo>
                  <a:cubicBezTo>
                    <a:pt x="90" y="79"/>
                    <a:pt x="173" y="75"/>
                    <a:pt x="244" y="75"/>
                  </a:cubicBezTo>
                  <a:cubicBezTo>
                    <a:pt x="375" y="75"/>
                    <a:pt x="469" y="89"/>
                    <a:pt x="487" y="91"/>
                  </a:cubicBezTo>
                  <a:cubicBezTo>
                    <a:pt x="474" y="79"/>
                    <a:pt x="470" y="67"/>
                    <a:pt x="470" y="56"/>
                  </a:cubicBezTo>
                  <a:cubicBezTo>
                    <a:pt x="470" y="37"/>
                    <a:pt x="484" y="21"/>
                    <a:pt x="488" y="17"/>
                  </a:cubicBezTo>
                  <a:cubicBezTo>
                    <a:pt x="400" y="4"/>
                    <a:pt x="316" y="0"/>
                    <a:pt x="244" y="0"/>
                  </a:cubicBezTo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6" name="Freeform 16"/>
            <p:cNvSpPr/>
            <p:nvPr/>
          </p:nvSpPr>
          <p:spPr bwMode="auto">
            <a:xfrm>
              <a:off x="2092809" y="2324156"/>
              <a:ext cx="104206" cy="7199"/>
            </a:xfrm>
            <a:custGeom>
              <a:avLst/>
              <a:gdLst>
                <a:gd name="T0" fmla="*/ 243 w 244"/>
                <a:gd name="T1" fmla="*/ 0 h 17"/>
                <a:gd name="T2" fmla="*/ 1 w 244"/>
                <a:gd name="T3" fmla="*/ 16 h 17"/>
                <a:gd name="T4" fmla="*/ 0 w 244"/>
                <a:gd name="T5" fmla="*/ 17 h 17"/>
                <a:gd name="T6" fmla="*/ 0 w 244"/>
                <a:gd name="T7" fmla="*/ 17 h 17"/>
                <a:gd name="T8" fmla="*/ 244 w 244"/>
                <a:gd name="T9" fmla="*/ 0 h 17"/>
                <a:gd name="T10" fmla="*/ 243 w 244"/>
                <a:gd name="T11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4" h="17">
                  <a:moveTo>
                    <a:pt x="243" y="0"/>
                  </a:moveTo>
                  <a:cubicBezTo>
                    <a:pt x="115" y="0"/>
                    <a:pt x="22" y="13"/>
                    <a:pt x="1" y="16"/>
                  </a:cubicBezTo>
                  <a:cubicBezTo>
                    <a:pt x="1" y="16"/>
                    <a:pt x="0" y="17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88" y="4"/>
                    <a:pt x="172" y="0"/>
                    <a:pt x="244" y="0"/>
                  </a:cubicBezTo>
                  <a:cubicBezTo>
                    <a:pt x="243" y="0"/>
                    <a:pt x="243" y="0"/>
                    <a:pt x="243" y="0"/>
                  </a:cubicBezTo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7" name="Freeform 17"/>
            <p:cNvSpPr>
              <a:spLocks noEditPoints="1"/>
            </p:cNvSpPr>
            <p:nvPr/>
          </p:nvSpPr>
          <p:spPr bwMode="auto">
            <a:xfrm>
              <a:off x="2089929" y="2324156"/>
              <a:ext cx="213810" cy="40315"/>
            </a:xfrm>
            <a:custGeom>
              <a:avLst/>
              <a:gdLst>
                <a:gd name="T0" fmla="*/ 498 w 501"/>
                <a:gd name="T1" fmla="*/ 15 h 95"/>
                <a:gd name="T2" fmla="*/ 498 w 501"/>
                <a:gd name="T3" fmla="*/ 15 h 95"/>
                <a:gd name="T4" fmla="*/ 499 w 501"/>
                <a:gd name="T5" fmla="*/ 16 h 95"/>
                <a:gd name="T6" fmla="*/ 500 w 501"/>
                <a:gd name="T7" fmla="*/ 15 h 95"/>
                <a:gd name="T8" fmla="*/ 498 w 501"/>
                <a:gd name="T9" fmla="*/ 15 h 95"/>
                <a:gd name="T10" fmla="*/ 3 w 501"/>
                <a:gd name="T11" fmla="*/ 15 h 95"/>
                <a:gd name="T12" fmla="*/ 0 w 501"/>
                <a:gd name="T13" fmla="*/ 16 h 95"/>
                <a:gd name="T14" fmla="*/ 3 w 501"/>
                <a:gd name="T15" fmla="*/ 17 h 95"/>
                <a:gd name="T16" fmla="*/ 3 w 501"/>
                <a:gd name="T17" fmla="*/ 16 h 95"/>
                <a:gd name="T18" fmla="*/ 3 w 501"/>
                <a:gd name="T19" fmla="*/ 15 h 95"/>
                <a:gd name="T20" fmla="*/ 3 w 501"/>
                <a:gd name="T21" fmla="*/ 15 h 95"/>
                <a:gd name="T22" fmla="*/ 251 w 501"/>
                <a:gd name="T23" fmla="*/ 0 h 95"/>
                <a:gd name="T24" fmla="*/ 251 w 501"/>
                <a:gd name="T25" fmla="*/ 0 h 95"/>
                <a:gd name="T26" fmla="*/ 495 w 501"/>
                <a:gd name="T27" fmla="*/ 17 h 95"/>
                <a:gd name="T28" fmla="*/ 477 w 501"/>
                <a:gd name="T29" fmla="*/ 56 h 95"/>
                <a:gd name="T30" fmla="*/ 494 w 501"/>
                <a:gd name="T31" fmla="*/ 91 h 95"/>
                <a:gd name="T32" fmla="*/ 251 w 501"/>
                <a:gd name="T33" fmla="*/ 75 h 95"/>
                <a:gd name="T34" fmla="*/ 10 w 501"/>
                <a:gd name="T35" fmla="*/ 91 h 95"/>
                <a:gd name="T36" fmla="*/ 24 w 501"/>
                <a:gd name="T37" fmla="*/ 82 h 95"/>
                <a:gd name="T38" fmla="*/ 38 w 501"/>
                <a:gd name="T39" fmla="*/ 70 h 95"/>
                <a:gd name="T40" fmla="*/ 44 w 501"/>
                <a:gd name="T41" fmla="*/ 53 h 95"/>
                <a:gd name="T42" fmla="*/ 35 w 501"/>
                <a:gd name="T43" fmla="*/ 34 h 95"/>
                <a:gd name="T44" fmla="*/ 7 w 501"/>
                <a:gd name="T45" fmla="*/ 17 h 95"/>
                <a:gd name="T46" fmla="*/ 4 w 501"/>
                <a:gd name="T47" fmla="*/ 17 h 95"/>
                <a:gd name="T48" fmla="*/ 3 w 501"/>
                <a:gd name="T49" fmla="*/ 16 h 95"/>
                <a:gd name="T50" fmla="*/ 3 w 501"/>
                <a:gd name="T51" fmla="*/ 17 h 95"/>
                <a:gd name="T52" fmla="*/ 34 w 501"/>
                <a:gd name="T53" fmla="*/ 36 h 95"/>
                <a:gd name="T54" fmla="*/ 42 w 501"/>
                <a:gd name="T55" fmla="*/ 53 h 95"/>
                <a:gd name="T56" fmla="*/ 36 w 501"/>
                <a:gd name="T57" fmla="*/ 68 h 95"/>
                <a:gd name="T58" fmla="*/ 16 w 501"/>
                <a:gd name="T59" fmla="*/ 86 h 95"/>
                <a:gd name="T60" fmla="*/ 7 w 501"/>
                <a:gd name="T61" fmla="*/ 90 h 95"/>
                <a:gd name="T62" fmla="*/ 3 w 501"/>
                <a:gd name="T63" fmla="*/ 92 h 95"/>
                <a:gd name="T64" fmla="*/ 4 w 501"/>
                <a:gd name="T65" fmla="*/ 94 h 95"/>
                <a:gd name="T66" fmla="*/ 251 w 501"/>
                <a:gd name="T67" fmla="*/ 77 h 95"/>
                <a:gd name="T68" fmla="*/ 429 w 501"/>
                <a:gd name="T69" fmla="*/ 85 h 95"/>
                <a:gd name="T70" fmla="*/ 480 w 501"/>
                <a:gd name="T71" fmla="*/ 91 h 95"/>
                <a:gd name="T72" fmla="*/ 493 w 501"/>
                <a:gd name="T73" fmla="*/ 93 h 95"/>
                <a:gd name="T74" fmla="*/ 497 w 501"/>
                <a:gd name="T75" fmla="*/ 94 h 95"/>
                <a:gd name="T76" fmla="*/ 501 w 501"/>
                <a:gd name="T77" fmla="*/ 95 h 95"/>
                <a:gd name="T78" fmla="*/ 498 w 501"/>
                <a:gd name="T79" fmla="*/ 92 h 95"/>
                <a:gd name="T80" fmla="*/ 479 w 501"/>
                <a:gd name="T81" fmla="*/ 56 h 95"/>
                <a:gd name="T82" fmla="*/ 488 w 501"/>
                <a:gd name="T83" fmla="*/ 28 h 95"/>
                <a:gd name="T84" fmla="*/ 495 w 501"/>
                <a:gd name="T85" fmla="*/ 20 h 95"/>
                <a:gd name="T86" fmla="*/ 497 w 501"/>
                <a:gd name="T87" fmla="*/ 18 h 95"/>
                <a:gd name="T88" fmla="*/ 498 w 501"/>
                <a:gd name="T89" fmla="*/ 17 h 95"/>
                <a:gd name="T90" fmla="*/ 497 w 501"/>
                <a:gd name="T91" fmla="*/ 17 h 95"/>
                <a:gd name="T92" fmla="*/ 493 w 501"/>
                <a:gd name="T93" fmla="*/ 16 h 95"/>
                <a:gd name="T94" fmla="*/ 480 w 501"/>
                <a:gd name="T95" fmla="*/ 14 h 95"/>
                <a:gd name="T96" fmla="*/ 429 w 501"/>
                <a:gd name="T97" fmla="*/ 9 h 95"/>
                <a:gd name="T98" fmla="*/ 251 w 501"/>
                <a:gd name="T99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01" h="95">
                  <a:moveTo>
                    <a:pt x="498" y="15"/>
                  </a:moveTo>
                  <a:cubicBezTo>
                    <a:pt x="498" y="15"/>
                    <a:pt x="498" y="15"/>
                    <a:pt x="498" y="15"/>
                  </a:cubicBezTo>
                  <a:cubicBezTo>
                    <a:pt x="499" y="16"/>
                    <a:pt x="499" y="16"/>
                    <a:pt x="499" y="16"/>
                  </a:cubicBezTo>
                  <a:cubicBezTo>
                    <a:pt x="500" y="15"/>
                    <a:pt x="500" y="15"/>
                    <a:pt x="500" y="15"/>
                  </a:cubicBezTo>
                  <a:cubicBezTo>
                    <a:pt x="498" y="15"/>
                    <a:pt x="498" y="15"/>
                    <a:pt x="498" y="15"/>
                  </a:cubicBezTo>
                  <a:moveTo>
                    <a:pt x="3" y="15"/>
                  </a:moveTo>
                  <a:cubicBezTo>
                    <a:pt x="0" y="16"/>
                    <a:pt x="0" y="16"/>
                    <a:pt x="0" y="16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3" y="15"/>
                    <a:pt x="3" y="15"/>
                    <a:pt x="3" y="15"/>
                  </a:cubicBezTo>
                  <a:moveTo>
                    <a:pt x="251" y="0"/>
                  </a:moveTo>
                  <a:cubicBezTo>
                    <a:pt x="251" y="0"/>
                    <a:pt x="251" y="0"/>
                    <a:pt x="251" y="0"/>
                  </a:cubicBezTo>
                  <a:cubicBezTo>
                    <a:pt x="323" y="0"/>
                    <a:pt x="407" y="4"/>
                    <a:pt x="495" y="17"/>
                  </a:cubicBezTo>
                  <a:cubicBezTo>
                    <a:pt x="491" y="21"/>
                    <a:pt x="477" y="37"/>
                    <a:pt x="477" y="56"/>
                  </a:cubicBezTo>
                  <a:cubicBezTo>
                    <a:pt x="477" y="67"/>
                    <a:pt x="481" y="79"/>
                    <a:pt x="494" y="91"/>
                  </a:cubicBezTo>
                  <a:cubicBezTo>
                    <a:pt x="476" y="89"/>
                    <a:pt x="382" y="75"/>
                    <a:pt x="251" y="75"/>
                  </a:cubicBezTo>
                  <a:cubicBezTo>
                    <a:pt x="180" y="75"/>
                    <a:pt x="97" y="79"/>
                    <a:pt x="10" y="91"/>
                  </a:cubicBezTo>
                  <a:cubicBezTo>
                    <a:pt x="14" y="89"/>
                    <a:pt x="19" y="86"/>
                    <a:pt x="24" y="82"/>
                  </a:cubicBezTo>
                  <a:cubicBezTo>
                    <a:pt x="29" y="79"/>
                    <a:pt x="34" y="75"/>
                    <a:pt x="38" y="70"/>
                  </a:cubicBezTo>
                  <a:cubicBezTo>
                    <a:pt x="42" y="65"/>
                    <a:pt x="44" y="59"/>
                    <a:pt x="44" y="53"/>
                  </a:cubicBezTo>
                  <a:cubicBezTo>
                    <a:pt x="44" y="47"/>
                    <a:pt x="42" y="41"/>
                    <a:pt x="35" y="34"/>
                  </a:cubicBezTo>
                  <a:cubicBezTo>
                    <a:pt x="30" y="29"/>
                    <a:pt x="20" y="23"/>
                    <a:pt x="7" y="17"/>
                  </a:cubicBezTo>
                  <a:cubicBezTo>
                    <a:pt x="6" y="17"/>
                    <a:pt x="5" y="17"/>
                    <a:pt x="4" y="17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18" y="23"/>
                    <a:pt x="28" y="30"/>
                    <a:pt x="34" y="36"/>
                  </a:cubicBezTo>
                  <a:cubicBezTo>
                    <a:pt x="40" y="42"/>
                    <a:pt x="42" y="48"/>
                    <a:pt x="42" y="53"/>
                  </a:cubicBezTo>
                  <a:cubicBezTo>
                    <a:pt x="42" y="59"/>
                    <a:pt x="40" y="64"/>
                    <a:pt x="36" y="68"/>
                  </a:cubicBezTo>
                  <a:cubicBezTo>
                    <a:pt x="31" y="75"/>
                    <a:pt x="23" y="81"/>
                    <a:pt x="16" y="86"/>
                  </a:cubicBezTo>
                  <a:cubicBezTo>
                    <a:pt x="12" y="88"/>
                    <a:pt x="9" y="89"/>
                    <a:pt x="7" y="90"/>
                  </a:cubicBezTo>
                  <a:cubicBezTo>
                    <a:pt x="4" y="91"/>
                    <a:pt x="3" y="92"/>
                    <a:pt x="3" y="92"/>
                  </a:cubicBezTo>
                  <a:cubicBezTo>
                    <a:pt x="4" y="94"/>
                    <a:pt x="4" y="94"/>
                    <a:pt x="4" y="94"/>
                  </a:cubicBezTo>
                  <a:cubicBezTo>
                    <a:pt x="93" y="81"/>
                    <a:pt x="178" y="77"/>
                    <a:pt x="251" y="77"/>
                  </a:cubicBezTo>
                  <a:cubicBezTo>
                    <a:pt x="325" y="77"/>
                    <a:pt x="386" y="81"/>
                    <a:pt x="429" y="85"/>
                  </a:cubicBezTo>
                  <a:cubicBezTo>
                    <a:pt x="451" y="88"/>
                    <a:pt x="468" y="90"/>
                    <a:pt x="480" y="91"/>
                  </a:cubicBezTo>
                  <a:cubicBezTo>
                    <a:pt x="485" y="92"/>
                    <a:pt x="490" y="93"/>
                    <a:pt x="493" y="93"/>
                  </a:cubicBezTo>
                  <a:cubicBezTo>
                    <a:pt x="496" y="94"/>
                    <a:pt x="497" y="94"/>
                    <a:pt x="497" y="94"/>
                  </a:cubicBezTo>
                  <a:cubicBezTo>
                    <a:pt x="501" y="95"/>
                    <a:pt x="501" y="95"/>
                    <a:pt x="501" y="95"/>
                  </a:cubicBezTo>
                  <a:cubicBezTo>
                    <a:pt x="498" y="92"/>
                    <a:pt x="498" y="92"/>
                    <a:pt x="498" y="92"/>
                  </a:cubicBezTo>
                  <a:cubicBezTo>
                    <a:pt x="483" y="80"/>
                    <a:pt x="479" y="67"/>
                    <a:pt x="479" y="56"/>
                  </a:cubicBezTo>
                  <a:cubicBezTo>
                    <a:pt x="479" y="45"/>
                    <a:pt x="484" y="35"/>
                    <a:pt x="488" y="28"/>
                  </a:cubicBezTo>
                  <a:cubicBezTo>
                    <a:pt x="491" y="25"/>
                    <a:pt x="493" y="22"/>
                    <a:pt x="495" y="20"/>
                  </a:cubicBezTo>
                  <a:cubicBezTo>
                    <a:pt x="496" y="19"/>
                    <a:pt x="497" y="18"/>
                    <a:pt x="497" y="18"/>
                  </a:cubicBezTo>
                  <a:cubicBezTo>
                    <a:pt x="498" y="17"/>
                    <a:pt x="498" y="17"/>
                    <a:pt x="498" y="17"/>
                  </a:cubicBezTo>
                  <a:cubicBezTo>
                    <a:pt x="497" y="17"/>
                    <a:pt x="497" y="17"/>
                    <a:pt x="497" y="17"/>
                  </a:cubicBezTo>
                  <a:cubicBezTo>
                    <a:pt x="497" y="17"/>
                    <a:pt x="496" y="17"/>
                    <a:pt x="493" y="16"/>
                  </a:cubicBezTo>
                  <a:cubicBezTo>
                    <a:pt x="490" y="16"/>
                    <a:pt x="485" y="15"/>
                    <a:pt x="480" y="14"/>
                  </a:cubicBezTo>
                  <a:cubicBezTo>
                    <a:pt x="468" y="13"/>
                    <a:pt x="451" y="11"/>
                    <a:pt x="429" y="9"/>
                  </a:cubicBezTo>
                  <a:cubicBezTo>
                    <a:pt x="386" y="4"/>
                    <a:pt x="325" y="0"/>
                    <a:pt x="251" y="0"/>
                  </a:cubicBezTo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8" name="Freeform 18"/>
            <p:cNvSpPr/>
            <p:nvPr/>
          </p:nvSpPr>
          <p:spPr bwMode="auto">
            <a:xfrm>
              <a:off x="2094248" y="2323256"/>
              <a:ext cx="102766" cy="6839"/>
            </a:xfrm>
            <a:custGeom>
              <a:avLst/>
              <a:gdLst>
                <a:gd name="T0" fmla="*/ 240 w 241"/>
                <a:gd name="T1" fmla="*/ 0 h 16"/>
                <a:gd name="T2" fmla="*/ 0 w 241"/>
                <a:gd name="T3" fmla="*/ 16 h 16"/>
                <a:gd name="T4" fmla="*/ 0 w 241"/>
                <a:gd name="T5" fmla="*/ 16 h 16"/>
                <a:gd name="T6" fmla="*/ 241 w 241"/>
                <a:gd name="T7" fmla="*/ 0 h 16"/>
                <a:gd name="T8" fmla="*/ 240 w 241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1" h="16">
                  <a:moveTo>
                    <a:pt x="240" y="0"/>
                  </a:moveTo>
                  <a:cubicBezTo>
                    <a:pt x="115" y="0"/>
                    <a:pt x="25" y="12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87" y="4"/>
                    <a:pt x="169" y="0"/>
                    <a:pt x="241" y="0"/>
                  </a:cubicBezTo>
                  <a:cubicBezTo>
                    <a:pt x="240" y="0"/>
                    <a:pt x="240" y="0"/>
                    <a:pt x="240" y="0"/>
                  </a:cubicBezTo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09" name="Freeform 19"/>
            <p:cNvSpPr/>
            <p:nvPr/>
          </p:nvSpPr>
          <p:spPr bwMode="auto">
            <a:xfrm>
              <a:off x="2091189" y="2323256"/>
              <a:ext cx="211651" cy="8099"/>
            </a:xfrm>
            <a:custGeom>
              <a:avLst/>
              <a:gdLst>
                <a:gd name="T0" fmla="*/ 248 w 496"/>
                <a:gd name="T1" fmla="*/ 0 h 19"/>
                <a:gd name="T2" fmla="*/ 7 w 496"/>
                <a:gd name="T3" fmla="*/ 16 h 19"/>
                <a:gd name="T4" fmla="*/ 7 w 496"/>
                <a:gd name="T5" fmla="*/ 16 h 19"/>
                <a:gd name="T6" fmla="*/ 0 w 496"/>
                <a:gd name="T7" fmla="*/ 17 h 19"/>
                <a:gd name="T8" fmla="*/ 0 w 496"/>
                <a:gd name="T9" fmla="*/ 17 h 19"/>
                <a:gd name="T10" fmla="*/ 0 w 496"/>
                <a:gd name="T11" fmla="*/ 17 h 19"/>
                <a:gd name="T12" fmla="*/ 0 w 496"/>
                <a:gd name="T13" fmla="*/ 18 h 19"/>
                <a:gd name="T14" fmla="*/ 1 w 496"/>
                <a:gd name="T15" fmla="*/ 18 h 19"/>
                <a:gd name="T16" fmla="*/ 0 w 496"/>
                <a:gd name="T17" fmla="*/ 18 h 19"/>
                <a:gd name="T18" fmla="*/ 1 w 496"/>
                <a:gd name="T19" fmla="*/ 19 h 19"/>
                <a:gd name="T20" fmla="*/ 4 w 496"/>
                <a:gd name="T21" fmla="*/ 19 h 19"/>
                <a:gd name="T22" fmla="*/ 4 w 496"/>
                <a:gd name="T23" fmla="*/ 19 h 19"/>
                <a:gd name="T24" fmla="*/ 5 w 496"/>
                <a:gd name="T25" fmla="*/ 18 h 19"/>
                <a:gd name="T26" fmla="*/ 247 w 496"/>
                <a:gd name="T27" fmla="*/ 2 h 19"/>
                <a:gd name="T28" fmla="*/ 248 w 496"/>
                <a:gd name="T29" fmla="*/ 2 h 19"/>
                <a:gd name="T30" fmla="*/ 248 w 496"/>
                <a:gd name="T31" fmla="*/ 2 h 19"/>
                <a:gd name="T32" fmla="*/ 426 w 496"/>
                <a:gd name="T33" fmla="*/ 11 h 19"/>
                <a:gd name="T34" fmla="*/ 477 w 496"/>
                <a:gd name="T35" fmla="*/ 16 h 19"/>
                <a:gd name="T36" fmla="*/ 490 w 496"/>
                <a:gd name="T37" fmla="*/ 18 h 19"/>
                <a:gd name="T38" fmla="*/ 494 w 496"/>
                <a:gd name="T39" fmla="*/ 19 h 19"/>
                <a:gd name="T40" fmla="*/ 495 w 496"/>
                <a:gd name="T41" fmla="*/ 19 h 19"/>
                <a:gd name="T42" fmla="*/ 495 w 496"/>
                <a:gd name="T43" fmla="*/ 19 h 19"/>
                <a:gd name="T44" fmla="*/ 496 w 496"/>
                <a:gd name="T45" fmla="*/ 18 h 19"/>
                <a:gd name="T46" fmla="*/ 495 w 496"/>
                <a:gd name="T47" fmla="*/ 17 h 19"/>
                <a:gd name="T48" fmla="*/ 495 w 496"/>
                <a:gd name="T49" fmla="*/ 17 h 19"/>
                <a:gd name="T50" fmla="*/ 495 w 496"/>
                <a:gd name="T51" fmla="*/ 17 h 19"/>
                <a:gd name="T52" fmla="*/ 248 w 496"/>
                <a:gd name="T5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96" h="19">
                  <a:moveTo>
                    <a:pt x="248" y="0"/>
                  </a:moveTo>
                  <a:cubicBezTo>
                    <a:pt x="176" y="0"/>
                    <a:pt x="94" y="4"/>
                    <a:pt x="7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3" y="17"/>
                    <a:pt x="0" y="17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2" y="19"/>
                    <a:pt x="3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5" y="18"/>
                    <a:pt x="5" y="18"/>
                  </a:cubicBezTo>
                  <a:cubicBezTo>
                    <a:pt x="26" y="15"/>
                    <a:pt x="119" y="2"/>
                    <a:pt x="247" y="2"/>
                  </a:cubicBezTo>
                  <a:cubicBezTo>
                    <a:pt x="247" y="2"/>
                    <a:pt x="247" y="2"/>
                    <a:pt x="248" y="2"/>
                  </a:cubicBezTo>
                  <a:cubicBezTo>
                    <a:pt x="248" y="2"/>
                    <a:pt x="248" y="2"/>
                    <a:pt x="248" y="2"/>
                  </a:cubicBezTo>
                  <a:cubicBezTo>
                    <a:pt x="322" y="2"/>
                    <a:pt x="383" y="6"/>
                    <a:pt x="426" y="11"/>
                  </a:cubicBezTo>
                  <a:cubicBezTo>
                    <a:pt x="448" y="13"/>
                    <a:pt x="465" y="15"/>
                    <a:pt x="477" y="16"/>
                  </a:cubicBezTo>
                  <a:cubicBezTo>
                    <a:pt x="482" y="17"/>
                    <a:pt x="487" y="18"/>
                    <a:pt x="490" y="18"/>
                  </a:cubicBezTo>
                  <a:cubicBezTo>
                    <a:pt x="493" y="19"/>
                    <a:pt x="494" y="19"/>
                    <a:pt x="494" y="19"/>
                  </a:cubicBezTo>
                  <a:cubicBezTo>
                    <a:pt x="495" y="19"/>
                    <a:pt x="495" y="19"/>
                    <a:pt x="495" y="19"/>
                  </a:cubicBezTo>
                  <a:cubicBezTo>
                    <a:pt x="495" y="19"/>
                    <a:pt x="495" y="19"/>
                    <a:pt x="495" y="19"/>
                  </a:cubicBezTo>
                  <a:cubicBezTo>
                    <a:pt x="496" y="18"/>
                    <a:pt x="496" y="18"/>
                    <a:pt x="496" y="18"/>
                  </a:cubicBezTo>
                  <a:cubicBezTo>
                    <a:pt x="495" y="17"/>
                    <a:pt x="495" y="17"/>
                    <a:pt x="495" y="17"/>
                  </a:cubicBezTo>
                  <a:cubicBezTo>
                    <a:pt x="495" y="17"/>
                    <a:pt x="495" y="17"/>
                    <a:pt x="495" y="17"/>
                  </a:cubicBezTo>
                  <a:cubicBezTo>
                    <a:pt x="495" y="17"/>
                    <a:pt x="495" y="17"/>
                    <a:pt x="495" y="17"/>
                  </a:cubicBezTo>
                  <a:cubicBezTo>
                    <a:pt x="405" y="4"/>
                    <a:pt x="321" y="0"/>
                    <a:pt x="248" y="0"/>
                  </a:cubicBezTo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0" name="Freeform 20"/>
            <p:cNvSpPr/>
            <p:nvPr/>
          </p:nvSpPr>
          <p:spPr bwMode="auto">
            <a:xfrm>
              <a:off x="2091548" y="2347553"/>
              <a:ext cx="210931" cy="48953"/>
            </a:xfrm>
            <a:custGeom>
              <a:avLst/>
              <a:gdLst>
                <a:gd name="T0" fmla="*/ 0 w 494"/>
                <a:gd name="T1" fmla="*/ 38 h 115"/>
                <a:gd name="T2" fmla="*/ 494 w 494"/>
                <a:gd name="T3" fmla="*/ 38 h 115"/>
                <a:gd name="T4" fmla="*/ 494 w 494"/>
                <a:gd name="T5" fmla="*/ 115 h 115"/>
                <a:gd name="T6" fmla="*/ 0 w 494"/>
                <a:gd name="T7" fmla="*/ 115 h 115"/>
                <a:gd name="T8" fmla="*/ 0 w 494"/>
                <a:gd name="T9" fmla="*/ 38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4" h="115">
                  <a:moveTo>
                    <a:pt x="0" y="38"/>
                  </a:moveTo>
                  <a:cubicBezTo>
                    <a:pt x="0" y="38"/>
                    <a:pt x="224" y="0"/>
                    <a:pt x="494" y="38"/>
                  </a:cubicBezTo>
                  <a:cubicBezTo>
                    <a:pt x="494" y="38"/>
                    <a:pt x="449" y="76"/>
                    <a:pt x="494" y="115"/>
                  </a:cubicBezTo>
                  <a:cubicBezTo>
                    <a:pt x="494" y="115"/>
                    <a:pt x="269" y="76"/>
                    <a:pt x="0" y="115"/>
                  </a:cubicBezTo>
                  <a:cubicBezTo>
                    <a:pt x="0" y="115"/>
                    <a:pt x="89" y="76"/>
                    <a:pt x="0" y="38"/>
                  </a:cubicBezTo>
                  <a:close/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1" name="Freeform 21"/>
            <p:cNvSpPr/>
            <p:nvPr/>
          </p:nvSpPr>
          <p:spPr bwMode="auto">
            <a:xfrm>
              <a:off x="2089929" y="2356012"/>
              <a:ext cx="213810" cy="40854"/>
            </a:xfrm>
            <a:custGeom>
              <a:avLst/>
              <a:gdLst>
                <a:gd name="T0" fmla="*/ 4 w 501"/>
                <a:gd name="T1" fmla="*/ 18 h 96"/>
                <a:gd name="T2" fmla="*/ 4 w 501"/>
                <a:gd name="T3" fmla="*/ 19 h 96"/>
                <a:gd name="T4" fmla="*/ 8 w 501"/>
                <a:gd name="T5" fmla="*/ 18 h 96"/>
                <a:gd name="T6" fmla="*/ 250 w 501"/>
                <a:gd name="T7" fmla="*/ 2 h 96"/>
                <a:gd name="T8" fmla="*/ 497 w 501"/>
                <a:gd name="T9" fmla="*/ 19 h 96"/>
                <a:gd name="T10" fmla="*/ 498 w 501"/>
                <a:gd name="T11" fmla="*/ 18 h 96"/>
                <a:gd name="T12" fmla="*/ 497 w 501"/>
                <a:gd name="T13" fmla="*/ 17 h 96"/>
                <a:gd name="T14" fmla="*/ 477 w 501"/>
                <a:gd name="T15" fmla="*/ 58 h 96"/>
                <a:gd name="T16" fmla="*/ 497 w 501"/>
                <a:gd name="T17" fmla="*/ 96 h 96"/>
                <a:gd name="T18" fmla="*/ 498 w 501"/>
                <a:gd name="T19" fmla="*/ 95 h 96"/>
                <a:gd name="T20" fmla="*/ 498 w 501"/>
                <a:gd name="T21" fmla="*/ 94 h 96"/>
                <a:gd name="T22" fmla="*/ 251 w 501"/>
                <a:gd name="T23" fmla="*/ 77 h 96"/>
                <a:gd name="T24" fmla="*/ 3 w 501"/>
                <a:gd name="T25" fmla="*/ 94 h 96"/>
                <a:gd name="T26" fmla="*/ 4 w 501"/>
                <a:gd name="T27" fmla="*/ 95 h 96"/>
                <a:gd name="T28" fmla="*/ 4 w 501"/>
                <a:gd name="T29" fmla="*/ 96 h 96"/>
                <a:gd name="T30" fmla="*/ 24 w 501"/>
                <a:gd name="T31" fmla="*/ 84 h 96"/>
                <a:gd name="T32" fmla="*/ 38 w 501"/>
                <a:gd name="T33" fmla="*/ 71 h 96"/>
                <a:gd name="T34" fmla="*/ 44 w 501"/>
                <a:gd name="T35" fmla="*/ 55 h 96"/>
                <a:gd name="T36" fmla="*/ 35 w 501"/>
                <a:gd name="T37" fmla="*/ 36 h 96"/>
                <a:gd name="T38" fmla="*/ 4 w 501"/>
                <a:gd name="T39" fmla="*/ 17 h 96"/>
                <a:gd name="T40" fmla="*/ 4 w 501"/>
                <a:gd name="T41" fmla="*/ 18 h 96"/>
                <a:gd name="T42" fmla="*/ 4 w 501"/>
                <a:gd name="T43" fmla="*/ 19 h 96"/>
                <a:gd name="T44" fmla="*/ 4 w 501"/>
                <a:gd name="T45" fmla="*/ 18 h 96"/>
                <a:gd name="T46" fmla="*/ 3 w 501"/>
                <a:gd name="T47" fmla="*/ 19 h 96"/>
                <a:gd name="T48" fmla="*/ 34 w 501"/>
                <a:gd name="T49" fmla="*/ 38 h 96"/>
                <a:gd name="T50" fmla="*/ 42 w 501"/>
                <a:gd name="T51" fmla="*/ 55 h 96"/>
                <a:gd name="T52" fmla="*/ 36 w 501"/>
                <a:gd name="T53" fmla="*/ 70 h 96"/>
                <a:gd name="T54" fmla="*/ 16 w 501"/>
                <a:gd name="T55" fmla="*/ 87 h 96"/>
                <a:gd name="T56" fmla="*/ 7 w 501"/>
                <a:gd name="T57" fmla="*/ 92 h 96"/>
                <a:gd name="T58" fmla="*/ 3 w 501"/>
                <a:gd name="T59" fmla="*/ 94 h 96"/>
                <a:gd name="T60" fmla="*/ 4 w 501"/>
                <a:gd name="T61" fmla="*/ 96 h 96"/>
                <a:gd name="T62" fmla="*/ 251 w 501"/>
                <a:gd name="T63" fmla="*/ 79 h 96"/>
                <a:gd name="T64" fmla="*/ 429 w 501"/>
                <a:gd name="T65" fmla="*/ 87 h 96"/>
                <a:gd name="T66" fmla="*/ 480 w 501"/>
                <a:gd name="T67" fmla="*/ 93 h 96"/>
                <a:gd name="T68" fmla="*/ 493 w 501"/>
                <a:gd name="T69" fmla="*/ 95 h 96"/>
                <a:gd name="T70" fmla="*/ 497 w 501"/>
                <a:gd name="T71" fmla="*/ 96 h 96"/>
                <a:gd name="T72" fmla="*/ 501 w 501"/>
                <a:gd name="T73" fmla="*/ 96 h 96"/>
                <a:gd name="T74" fmla="*/ 498 w 501"/>
                <a:gd name="T75" fmla="*/ 94 h 96"/>
                <a:gd name="T76" fmla="*/ 479 w 501"/>
                <a:gd name="T77" fmla="*/ 58 h 96"/>
                <a:gd name="T78" fmla="*/ 488 w 501"/>
                <a:gd name="T79" fmla="*/ 30 h 96"/>
                <a:gd name="T80" fmla="*/ 495 w 501"/>
                <a:gd name="T81" fmla="*/ 22 h 96"/>
                <a:gd name="T82" fmla="*/ 497 w 501"/>
                <a:gd name="T83" fmla="*/ 20 h 96"/>
                <a:gd name="T84" fmla="*/ 498 w 501"/>
                <a:gd name="T85" fmla="*/ 19 h 96"/>
                <a:gd name="T86" fmla="*/ 500 w 501"/>
                <a:gd name="T87" fmla="*/ 17 h 96"/>
                <a:gd name="T88" fmla="*/ 498 w 501"/>
                <a:gd name="T89" fmla="*/ 17 h 96"/>
                <a:gd name="T90" fmla="*/ 250 w 501"/>
                <a:gd name="T91" fmla="*/ 0 h 96"/>
                <a:gd name="T92" fmla="*/ 3 w 501"/>
                <a:gd name="T93" fmla="*/ 17 h 96"/>
                <a:gd name="T94" fmla="*/ 0 w 501"/>
                <a:gd name="T95" fmla="*/ 18 h 96"/>
                <a:gd name="T96" fmla="*/ 3 w 501"/>
                <a:gd name="T97" fmla="*/ 19 h 96"/>
                <a:gd name="T98" fmla="*/ 4 w 501"/>
                <a:gd name="T99" fmla="*/ 18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01" h="96">
                  <a:moveTo>
                    <a:pt x="4" y="18"/>
                  </a:move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5" y="19"/>
                    <a:pt x="8" y="18"/>
                  </a:cubicBezTo>
                  <a:cubicBezTo>
                    <a:pt x="29" y="15"/>
                    <a:pt x="122" y="2"/>
                    <a:pt x="250" y="2"/>
                  </a:cubicBezTo>
                  <a:cubicBezTo>
                    <a:pt x="323" y="2"/>
                    <a:pt x="408" y="6"/>
                    <a:pt x="497" y="19"/>
                  </a:cubicBezTo>
                  <a:cubicBezTo>
                    <a:pt x="498" y="18"/>
                    <a:pt x="498" y="18"/>
                    <a:pt x="498" y="18"/>
                  </a:cubicBezTo>
                  <a:cubicBezTo>
                    <a:pt x="497" y="17"/>
                    <a:pt x="497" y="17"/>
                    <a:pt x="497" y="17"/>
                  </a:cubicBezTo>
                  <a:cubicBezTo>
                    <a:pt x="497" y="17"/>
                    <a:pt x="477" y="34"/>
                    <a:pt x="477" y="58"/>
                  </a:cubicBezTo>
                  <a:cubicBezTo>
                    <a:pt x="477" y="70"/>
                    <a:pt x="482" y="83"/>
                    <a:pt x="497" y="96"/>
                  </a:cubicBezTo>
                  <a:cubicBezTo>
                    <a:pt x="498" y="95"/>
                    <a:pt x="498" y="95"/>
                    <a:pt x="498" y="95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98" y="94"/>
                    <a:pt x="398" y="77"/>
                    <a:pt x="251" y="77"/>
                  </a:cubicBezTo>
                  <a:cubicBezTo>
                    <a:pt x="178" y="77"/>
                    <a:pt x="93" y="81"/>
                    <a:pt x="3" y="94"/>
                  </a:cubicBezTo>
                  <a:cubicBezTo>
                    <a:pt x="4" y="95"/>
                    <a:pt x="4" y="95"/>
                    <a:pt x="4" y="95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4" y="96"/>
                    <a:pt x="14" y="92"/>
                    <a:pt x="24" y="84"/>
                  </a:cubicBezTo>
                  <a:cubicBezTo>
                    <a:pt x="29" y="81"/>
                    <a:pt x="34" y="76"/>
                    <a:pt x="38" y="71"/>
                  </a:cubicBezTo>
                  <a:cubicBezTo>
                    <a:pt x="42" y="67"/>
                    <a:pt x="44" y="61"/>
                    <a:pt x="44" y="55"/>
                  </a:cubicBezTo>
                  <a:cubicBezTo>
                    <a:pt x="44" y="49"/>
                    <a:pt x="42" y="43"/>
                    <a:pt x="35" y="36"/>
                  </a:cubicBezTo>
                  <a:cubicBezTo>
                    <a:pt x="29" y="30"/>
                    <a:pt x="19" y="24"/>
                    <a:pt x="4" y="17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18" y="25"/>
                    <a:pt x="28" y="32"/>
                    <a:pt x="34" y="38"/>
                  </a:cubicBezTo>
                  <a:cubicBezTo>
                    <a:pt x="40" y="44"/>
                    <a:pt x="42" y="50"/>
                    <a:pt x="42" y="55"/>
                  </a:cubicBezTo>
                  <a:cubicBezTo>
                    <a:pt x="42" y="60"/>
                    <a:pt x="40" y="66"/>
                    <a:pt x="36" y="70"/>
                  </a:cubicBezTo>
                  <a:cubicBezTo>
                    <a:pt x="31" y="77"/>
                    <a:pt x="23" y="83"/>
                    <a:pt x="16" y="87"/>
                  </a:cubicBezTo>
                  <a:cubicBezTo>
                    <a:pt x="12" y="90"/>
                    <a:pt x="9" y="91"/>
                    <a:pt x="7" y="92"/>
                  </a:cubicBezTo>
                  <a:cubicBezTo>
                    <a:pt x="4" y="93"/>
                    <a:pt x="3" y="94"/>
                    <a:pt x="3" y="94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93" y="83"/>
                    <a:pt x="178" y="79"/>
                    <a:pt x="251" y="79"/>
                  </a:cubicBezTo>
                  <a:cubicBezTo>
                    <a:pt x="325" y="79"/>
                    <a:pt x="386" y="83"/>
                    <a:pt x="429" y="87"/>
                  </a:cubicBezTo>
                  <a:cubicBezTo>
                    <a:pt x="451" y="89"/>
                    <a:pt x="468" y="92"/>
                    <a:pt x="480" y="93"/>
                  </a:cubicBezTo>
                  <a:cubicBezTo>
                    <a:pt x="485" y="94"/>
                    <a:pt x="490" y="95"/>
                    <a:pt x="493" y="95"/>
                  </a:cubicBezTo>
                  <a:cubicBezTo>
                    <a:pt x="496" y="96"/>
                    <a:pt x="497" y="96"/>
                    <a:pt x="497" y="96"/>
                  </a:cubicBezTo>
                  <a:cubicBezTo>
                    <a:pt x="501" y="96"/>
                    <a:pt x="501" y="96"/>
                    <a:pt x="501" y="96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83" y="81"/>
                    <a:pt x="479" y="69"/>
                    <a:pt x="479" y="58"/>
                  </a:cubicBezTo>
                  <a:cubicBezTo>
                    <a:pt x="479" y="47"/>
                    <a:pt x="484" y="37"/>
                    <a:pt x="488" y="30"/>
                  </a:cubicBezTo>
                  <a:cubicBezTo>
                    <a:pt x="491" y="26"/>
                    <a:pt x="493" y="24"/>
                    <a:pt x="495" y="22"/>
                  </a:cubicBezTo>
                  <a:cubicBezTo>
                    <a:pt x="496" y="21"/>
                    <a:pt x="497" y="20"/>
                    <a:pt x="497" y="20"/>
                  </a:cubicBezTo>
                  <a:cubicBezTo>
                    <a:pt x="498" y="19"/>
                    <a:pt x="498" y="19"/>
                    <a:pt x="498" y="19"/>
                  </a:cubicBezTo>
                  <a:cubicBezTo>
                    <a:pt x="500" y="17"/>
                    <a:pt x="500" y="17"/>
                    <a:pt x="500" y="17"/>
                  </a:cubicBezTo>
                  <a:cubicBezTo>
                    <a:pt x="498" y="17"/>
                    <a:pt x="498" y="17"/>
                    <a:pt x="498" y="17"/>
                  </a:cubicBezTo>
                  <a:cubicBezTo>
                    <a:pt x="408" y="4"/>
                    <a:pt x="323" y="0"/>
                    <a:pt x="250" y="0"/>
                  </a:cubicBezTo>
                  <a:cubicBezTo>
                    <a:pt x="103" y="0"/>
                    <a:pt x="3" y="17"/>
                    <a:pt x="3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3" y="19"/>
                    <a:pt x="3" y="19"/>
                    <a:pt x="3" y="19"/>
                  </a:cubicBezTo>
                  <a:lnTo>
                    <a:pt x="4" y="18"/>
                  </a:lnTo>
                  <a:close/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2" name="Freeform 22"/>
            <p:cNvSpPr/>
            <p:nvPr/>
          </p:nvSpPr>
          <p:spPr bwMode="auto">
            <a:xfrm>
              <a:off x="2091548" y="2379949"/>
              <a:ext cx="210931" cy="49313"/>
            </a:xfrm>
            <a:custGeom>
              <a:avLst/>
              <a:gdLst>
                <a:gd name="T0" fmla="*/ 0 w 494"/>
                <a:gd name="T1" fmla="*/ 39 h 116"/>
                <a:gd name="T2" fmla="*/ 494 w 494"/>
                <a:gd name="T3" fmla="*/ 39 h 116"/>
                <a:gd name="T4" fmla="*/ 494 w 494"/>
                <a:gd name="T5" fmla="*/ 116 h 116"/>
                <a:gd name="T6" fmla="*/ 0 w 494"/>
                <a:gd name="T7" fmla="*/ 116 h 116"/>
                <a:gd name="T8" fmla="*/ 0 w 494"/>
                <a:gd name="T9" fmla="*/ 39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4" h="116">
                  <a:moveTo>
                    <a:pt x="0" y="39"/>
                  </a:moveTo>
                  <a:cubicBezTo>
                    <a:pt x="0" y="39"/>
                    <a:pt x="224" y="0"/>
                    <a:pt x="494" y="39"/>
                  </a:cubicBezTo>
                  <a:cubicBezTo>
                    <a:pt x="494" y="39"/>
                    <a:pt x="449" y="77"/>
                    <a:pt x="494" y="116"/>
                  </a:cubicBezTo>
                  <a:cubicBezTo>
                    <a:pt x="494" y="116"/>
                    <a:pt x="269" y="77"/>
                    <a:pt x="0" y="116"/>
                  </a:cubicBezTo>
                  <a:cubicBezTo>
                    <a:pt x="0" y="116"/>
                    <a:pt x="89" y="77"/>
                    <a:pt x="0" y="39"/>
                  </a:cubicBezTo>
                  <a:close/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3" name="Freeform 23"/>
            <p:cNvSpPr/>
            <p:nvPr/>
          </p:nvSpPr>
          <p:spPr bwMode="auto">
            <a:xfrm>
              <a:off x="2089929" y="2388767"/>
              <a:ext cx="213810" cy="40854"/>
            </a:xfrm>
            <a:custGeom>
              <a:avLst/>
              <a:gdLst>
                <a:gd name="T0" fmla="*/ 4 w 501"/>
                <a:gd name="T1" fmla="*/ 18 h 96"/>
                <a:gd name="T2" fmla="*/ 4 w 501"/>
                <a:gd name="T3" fmla="*/ 19 h 96"/>
                <a:gd name="T4" fmla="*/ 8 w 501"/>
                <a:gd name="T5" fmla="*/ 18 h 96"/>
                <a:gd name="T6" fmla="*/ 250 w 501"/>
                <a:gd name="T7" fmla="*/ 2 h 96"/>
                <a:gd name="T8" fmla="*/ 497 w 501"/>
                <a:gd name="T9" fmla="*/ 19 h 96"/>
                <a:gd name="T10" fmla="*/ 498 w 501"/>
                <a:gd name="T11" fmla="*/ 18 h 96"/>
                <a:gd name="T12" fmla="*/ 497 w 501"/>
                <a:gd name="T13" fmla="*/ 17 h 96"/>
                <a:gd name="T14" fmla="*/ 477 w 501"/>
                <a:gd name="T15" fmla="*/ 58 h 96"/>
                <a:gd name="T16" fmla="*/ 497 w 501"/>
                <a:gd name="T17" fmla="*/ 96 h 96"/>
                <a:gd name="T18" fmla="*/ 498 w 501"/>
                <a:gd name="T19" fmla="*/ 95 h 96"/>
                <a:gd name="T20" fmla="*/ 498 w 501"/>
                <a:gd name="T21" fmla="*/ 94 h 96"/>
                <a:gd name="T22" fmla="*/ 251 w 501"/>
                <a:gd name="T23" fmla="*/ 77 h 96"/>
                <a:gd name="T24" fmla="*/ 3 w 501"/>
                <a:gd name="T25" fmla="*/ 94 h 96"/>
                <a:gd name="T26" fmla="*/ 4 w 501"/>
                <a:gd name="T27" fmla="*/ 95 h 96"/>
                <a:gd name="T28" fmla="*/ 4 w 501"/>
                <a:gd name="T29" fmla="*/ 96 h 96"/>
                <a:gd name="T30" fmla="*/ 24 w 501"/>
                <a:gd name="T31" fmla="*/ 84 h 96"/>
                <a:gd name="T32" fmla="*/ 38 w 501"/>
                <a:gd name="T33" fmla="*/ 71 h 96"/>
                <a:gd name="T34" fmla="*/ 44 w 501"/>
                <a:gd name="T35" fmla="*/ 55 h 96"/>
                <a:gd name="T36" fmla="*/ 35 w 501"/>
                <a:gd name="T37" fmla="*/ 36 h 96"/>
                <a:gd name="T38" fmla="*/ 4 w 501"/>
                <a:gd name="T39" fmla="*/ 17 h 96"/>
                <a:gd name="T40" fmla="*/ 4 w 501"/>
                <a:gd name="T41" fmla="*/ 18 h 96"/>
                <a:gd name="T42" fmla="*/ 4 w 501"/>
                <a:gd name="T43" fmla="*/ 19 h 96"/>
                <a:gd name="T44" fmla="*/ 4 w 501"/>
                <a:gd name="T45" fmla="*/ 18 h 96"/>
                <a:gd name="T46" fmla="*/ 3 w 501"/>
                <a:gd name="T47" fmla="*/ 19 h 96"/>
                <a:gd name="T48" fmla="*/ 34 w 501"/>
                <a:gd name="T49" fmla="*/ 38 h 96"/>
                <a:gd name="T50" fmla="*/ 42 w 501"/>
                <a:gd name="T51" fmla="*/ 55 h 96"/>
                <a:gd name="T52" fmla="*/ 36 w 501"/>
                <a:gd name="T53" fmla="*/ 70 h 96"/>
                <a:gd name="T54" fmla="*/ 16 w 501"/>
                <a:gd name="T55" fmla="*/ 87 h 96"/>
                <a:gd name="T56" fmla="*/ 7 w 501"/>
                <a:gd name="T57" fmla="*/ 92 h 96"/>
                <a:gd name="T58" fmla="*/ 3 w 501"/>
                <a:gd name="T59" fmla="*/ 94 h 96"/>
                <a:gd name="T60" fmla="*/ 4 w 501"/>
                <a:gd name="T61" fmla="*/ 96 h 96"/>
                <a:gd name="T62" fmla="*/ 251 w 501"/>
                <a:gd name="T63" fmla="*/ 79 h 96"/>
                <a:gd name="T64" fmla="*/ 429 w 501"/>
                <a:gd name="T65" fmla="*/ 87 h 96"/>
                <a:gd name="T66" fmla="*/ 480 w 501"/>
                <a:gd name="T67" fmla="*/ 93 h 96"/>
                <a:gd name="T68" fmla="*/ 493 w 501"/>
                <a:gd name="T69" fmla="*/ 95 h 96"/>
                <a:gd name="T70" fmla="*/ 497 w 501"/>
                <a:gd name="T71" fmla="*/ 96 h 96"/>
                <a:gd name="T72" fmla="*/ 501 w 501"/>
                <a:gd name="T73" fmla="*/ 96 h 96"/>
                <a:gd name="T74" fmla="*/ 498 w 501"/>
                <a:gd name="T75" fmla="*/ 94 h 96"/>
                <a:gd name="T76" fmla="*/ 479 w 501"/>
                <a:gd name="T77" fmla="*/ 58 h 96"/>
                <a:gd name="T78" fmla="*/ 488 w 501"/>
                <a:gd name="T79" fmla="*/ 30 h 96"/>
                <a:gd name="T80" fmla="*/ 495 w 501"/>
                <a:gd name="T81" fmla="*/ 22 h 96"/>
                <a:gd name="T82" fmla="*/ 497 w 501"/>
                <a:gd name="T83" fmla="*/ 19 h 96"/>
                <a:gd name="T84" fmla="*/ 498 w 501"/>
                <a:gd name="T85" fmla="*/ 19 h 96"/>
                <a:gd name="T86" fmla="*/ 500 w 501"/>
                <a:gd name="T87" fmla="*/ 17 h 96"/>
                <a:gd name="T88" fmla="*/ 498 w 501"/>
                <a:gd name="T89" fmla="*/ 17 h 96"/>
                <a:gd name="T90" fmla="*/ 250 w 501"/>
                <a:gd name="T91" fmla="*/ 0 h 96"/>
                <a:gd name="T92" fmla="*/ 3 w 501"/>
                <a:gd name="T93" fmla="*/ 17 h 96"/>
                <a:gd name="T94" fmla="*/ 0 w 501"/>
                <a:gd name="T95" fmla="*/ 17 h 96"/>
                <a:gd name="T96" fmla="*/ 3 w 501"/>
                <a:gd name="T97" fmla="*/ 19 h 96"/>
                <a:gd name="T98" fmla="*/ 4 w 501"/>
                <a:gd name="T99" fmla="*/ 18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01" h="96">
                  <a:moveTo>
                    <a:pt x="4" y="18"/>
                  </a:move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5" y="19"/>
                    <a:pt x="8" y="18"/>
                  </a:cubicBezTo>
                  <a:cubicBezTo>
                    <a:pt x="29" y="15"/>
                    <a:pt x="122" y="2"/>
                    <a:pt x="250" y="2"/>
                  </a:cubicBezTo>
                  <a:cubicBezTo>
                    <a:pt x="323" y="2"/>
                    <a:pt x="408" y="6"/>
                    <a:pt x="497" y="19"/>
                  </a:cubicBezTo>
                  <a:cubicBezTo>
                    <a:pt x="498" y="18"/>
                    <a:pt x="498" y="18"/>
                    <a:pt x="498" y="18"/>
                  </a:cubicBezTo>
                  <a:cubicBezTo>
                    <a:pt x="497" y="17"/>
                    <a:pt x="497" y="17"/>
                    <a:pt x="497" y="17"/>
                  </a:cubicBezTo>
                  <a:cubicBezTo>
                    <a:pt x="497" y="17"/>
                    <a:pt x="477" y="34"/>
                    <a:pt x="477" y="58"/>
                  </a:cubicBezTo>
                  <a:cubicBezTo>
                    <a:pt x="477" y="69"/>
                    <a:pt x="482" y="83"/>
                    <a:pt x="497" y="96"/>
                  </a:cubicBezTo>
                  <a:cubicBezTo>
                    <a:pt x="498" y="95"/>
                    <a:pt x="498" y="95"/>
                    <a:pt x="498" y="95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98" y="94"/>
                    <a:pt x="398" y="77"/>
                    <a:pt x="251" y="77"/>
                  </a:cubicBezTo>
                  <a:cubicBezTo>
                    <a:pt x="178" y="77"/>
                    <a:pt x="93" y="81"/>
                    <a:pt x="3" y="94"/>
                  </a:cubicBezTo>
                  <a:cubicBezTo>
                    <a:pt x="4" y="95"/>
                    <a:pt x="4" y="95"/>
                    <a:pt x="4" y="95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4" y="96"/>
                    <a:pt x="14" y="91"/>
                    <a:pt x="24" y="84"/>
                  </a:cubicBezTo>
                  <a:cubicBezTo>
                    <a:pt x="29" y="81"/>
                    <a:pt x="34" y="76"/>
                    <a:pt x="38" y="71"/>
                  </a:cubicBezTo>
                  <a:cubicBezTo>
                    <a:pt x="42" y="66"/>
                    <a:pt x="44" y="61"/>
                    <a:pt x="44" y="55"/>
                  </a:cubicBezTo>
                  <a:cubicBezTo>
                    <a:pt x="44" y="49"/>
                    <a:pt x="42" y="43"/>
                    <a:pt x="35" y="36"/>
                  </a:cubicBezTo>
                  <a:cubicBezTo>
                    <a:pt x="29" y="30"/>
                    <a:pt x="19" y="23"/>
                    <a:pt x="4" y="17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18" y="25"/>
                    <a:pt x="28" y="32"/>
                    <a:pt x="34" y="38"/>
                  </a:cubicBezTo>
                  <a:cubicBezTo>
                    <a:pt x="40" y="44"/>
                    <a:pt x="42" y="50"/>
                    <a:pt x="42" y="55"/>
                  </a:cubicBezTo>
                  <a:cubicBezTo>
                    <a:pt x="42" y="60"/>
                    <a:pt x="40" y="65"/>
                    <a:pt x="36" y="70"/>
                  </a:cubicBezTo>
                  <a:cubicBezTo>
                    <a:pt x="31" y="77"/>
                    <a:pt x="23" y="83"/>
                    <a:pt x="16" y="87"/>
                  </a:cubicBezTo>
                  <a:cubicBezTo>
                    <a:pt x="12" y="89"/>
                    <a:pt x="9" y="91"/>
                    <a:pt x="7" y="92"/>
                  </a:cubicBezTo>
                  <a:cubicBezTo>
                    <a:pt x="4" y="93"/>
                    <a:pt x="3" y="94"/>
                    <a:pt x="3" y="94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93" y="83"/>
                    <a:pt x="178" y="79"/>
                    <a:pt x="251" y="79"/>
                  </a:cubicBezTo>
                  <a:cubicBezTo>
                    <a:pt x="325" y="79"/>
                    <a:pt x="386" y="83"/>
                    <a:pt x="429" y="87"/>
                  </a:cubicBezTo>
                  <a:cubicBezTo>
                    <a:pt x="451" y="89"/>
                    <a:pt x="468" y="91"/>
                    <a:pt x="480" y="93"/>
                  </a:cubicBezTo>
                  <a:cubicBezTo>
                    <a:pt x="485" y="94"/>
                    <a:pt x="490" y="95"/>
                    <a:pt x="493" y="95"/>
                  </a:cubicBezTo>
                  <a:cubicBezTo>
                    <a:pt x="496" y="95"/>
                    <a:pt x="497" y="96"/>
                    <a:pt x="497" y="96"/>
                  </a:cubicBezTo>
                  <a:cubicBezTo>
                    <a:pt x="501" y="96"/>
                    <a:pt x="501" y="96"/>
                    <a:pt x="501" y="96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83" y="81"/>
                    <a:pt x="479" y="69"/>
                    <a:pt x="479" y="58"/>
                  </a:cubicBezTo>
                  <a:cubicBezTo>
                    <a:pt x="479" y="47"/>
                    <a:pt x="484" y="37"/>
                    <a:pt x="488" y="30"/>
                  </a:cubicBezTo>
                  <a:cubicBezTo>
                    <a:pt x="491" y="26"/>
                    <a:pt x="493" y="24"/>
                    <a:pt x="495" y="22"/>
                  </a:cubicBezTo>
                  <a:cubicBezTo>
                    <a:pt x="496" y="21"/>
                    <a:pt x="497" y="20"/>
                    <a:pt x="497" y="19"/>
                  </a:cubicBezTo>
                  <a:cubicBezTo>
                    <a:pt x="498" y="19"/>
                    <a:pt x="498" y="19"/>
                    <a:pt x="498" y="19"/>
                  </a:cubicBezTo>
                  <a:cubicBezTo>
                    <a:pt x="500" y="17"/>
                    <a:pt x="500" y="17"/>
                    <a:pt x="500" y="17"/>
                  </a:cubicBezTo>
                  <a:cubicBezTo>
                    <a:pt x="498" y="17"/>
                    <a:pt x="498" y="17"/>
                    <a:pt x="498" y="17"/>
                  </a:cubicBezTo>
                  <a:cubicBezTo>
                    <a:pt x="408" y="4"/>
                    <a:pt x="323" y="0"/>
                    <a:pt x="250" y="0"/>
                  </a:cubicBezTo>
                  <a:cubicBezTo>
                    <a:pt x="103" y="0"/>
                    <a:pt x="3" y="17"/>
                    <a:pt x="3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3" y="19"/>
                    <a:pt x="3" y="19"/>
                    <a:pt x="3" y="19"/>
                  </a:cubicBezTo>
                  <a:lnTo>
                    <a:pt x="4" y="18"/>
                  </a:lnTo>
                  <a:close/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4" name="Freeform 24"/>
            <p:cNvSpPr/>
            <p:nvPr/>
          </p:nvSpPr>
          <p:spPr bwMode="auto">
            <a:xfrm>
              <a:off x="2091548" y="2412704"/>
              <a:ext cx="210931" cy="49313"/>
            </a:xfrm>
            <a:custGeom>
              <a:avLst/>
              <a:gdLst>
                <a:gd name="T0" fmla="*/ 0 w 494"/>
                <a:gd name="T1" fmla="*/ 39 h 116"/>
                <a:gd name="T2" fmla="*/ 494 w 494"/>
                <a:gd name="T3" fmla="*/ 39 h 116"/>
                <a:gd name="T4" fmla="*/ 494 w 494"/>
                <a:gd name="T5" fmla="*/ 116 h 116"/>
                <a:gd name="T6" fmla="*/ 0 w 494"/>
                <a:gd name="T7" fmla="*/ 116 h 116"/>
                <a:gd name="T8" fmla="*/ 0 w 494"/>
                <a:gd name="T9" fmla="*/ 39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4" h="116">
                  <a:moveTo>
                    <a:pt x="0" y="39"/>
                  </a:moveTo>
                  <a:cubicBezTo>
                    <a:pt x="0" y="39"/>
                    <a:pt x="224" y="0"/>
                    <a:pt x="494" y="39"/>
                  </a:cubicBezTo>
                  <a:cubicBezTo>
                    <a:pt x="494" y="39"/>
                    <a:pt x="449" y="77"/>
                    <a:pt x="494" y="116"/>
                  </a:cubicBezTo>
                  <a:cubicBezTo>
                    <a:pt x="494" y="116"/>
                    <a:pt x="269" y="77"/>
                    <a:pt x="0" y="116"/>
                  </a:cubicBezTo>
                  <a:cubicBezTo>
                    <a:pt x="0" y="116"/>
                    <a:pt x="89" y="77"/>
                    <a:pt x="0" y="39"/>
                  </a:cubicBezTo>
                  <a:close/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5" name="Freeform 25"/>
            <p:cNvSpPr/>
            <p:nvPr/>
          </p:nvSpPr>
          <p:spPr bwMode="auto">
            <a:xfrm>
              <a:off x="2089929" y="2421523"/>
              <a:ext cx="213810" cy="41034"/>
            </a:xfrm>
            <a:custGeom>
              <a:avLst/>
              <a:gdLst>
                <a:gd name="T0" fmla="*/ 4 w 501"/>
                <a:gd name="T1" fmla="*/ 18 h 96"/>
                <a:gd name="T2" fmla="*/ 4 w 501"/>
                <a:gd name="T3" fmla="*/ 19 h 96"/>
                <a:gd name="T4" fmla="*/ 8 w 501"/>
                <a:gd name="T5" fmla="*/ 18 h 96"/>
                <a:gd name="T6" fmla="*/ 250 w 501"/>
                <a:gd name="T7" fmla="*/ 2 h 96"/>
                <a:gd name="T8" fmla="*/ 497 w 501"/>
                <a:gd name="T9" fmla="*/ 19 h 96"/>
                <a:gd name="T10" fmla="*/ 498 w 501"/>
                <a:gd name="T11" fmla="*/ 18 h 96"/>
                <a:gd name="T12" fmla="*/ 497 w 501"/>
                <a:gd name="T13" fmla="*/ 17 h 96"/>
                <a:gd name="T14" fmla="*/ 477 w 501"/>
                <a:gd name="T15" fmla="*/ 58 h 96"/>
                <a:gd name="T16" fmla="*/ 497 w 501"/>
                <a:gd name="T17" fmla="*/ 95 h 96"/>
                <a:gd name="T18" fmla="*/ 498 w 501"/>
                <a:gd name="T19" fmla="*/ 95 h 96"/>
                <a:gd name="T20" fmla="*/ 498 w 501"/>
                <a:gd name="T21" fmla="*/ 94 h 96"/>
                <a:gd name="T22" fmla="*/ 251 w 501"/>
                <a:gd name="T23" fmla="*/ 77 h 96"/>
                <a:gd name="T24" fmla="*/ 3 w 501"/>
                <a:gd name="T25" fmla="*/ 94 h 96"/>
                <a:gd name="T26" fmla="*/ 4 w 501"/>
                <a:gd name="T27" fmla="*/ 95 h 96"/>
                <a:gd name="T28" fmla="*/ 4 w 501"/>
                <a:gd name="T29" fmla="*/ 96 h 96"/>
                <a:gd name="T30" fmla="*/ 24 w 501"/>
                <a:gd name="T31" fmla="*/ 84 h 96"/>
                <a:gd name="T32" fmla="*/ 38 w 501"/>
                <a:gd name="T33" fmla="*/ 71 h 96"/>
                <a:gd name="T34" fmla="*/ 44 w 501"/>
                <a:gd name="T35" fmla="*/ 55 h 96"/>
                <a:gd name="T36" fmla="*/ 35 w 501"/>
                <a:gd name="T37" fmla="*/ 36 h 96"/>
                <a:gd name="T38" fmla="*/ 4 w 501"/>
                <a:gd name="T39" fmla="*/ 17 h 96"/>
                <a:gd name="T40" fmla="*/ 4 w 501"/>
                <a:gd name="T41" fmla="*/ 18 h 96"/>
                <a:gd name="T42" fmla="*/ 4 w 501"/>
                <a:gd name="T43" fmla="*/ 19 h 96"/>
                <a:gd name="T44" fmla="*/ 4 w 501"/>
                <a:gd name="T45" fmla="*/ 18 h 96"/>
                <a:gd name="T46" fmla="*/ 3 w 501"/>
                <a:gd name="T47" fmla="*/ 19 h 96"/>
                <a:gd name="T48" fmla="*/ 34 w 501"/>
                <a:gd name="T49" fmla="*/ 38 h 96"/>
                <a:gd name="T50" fmla="*/ 42 w 501"/>
                <a:gd name="T51" fmla="*/ 55 h 96"/>
                <a:gd name="T52" fmla="*/ 36 w 501"/>
                <a:gd name="T53" fmla="*/ 70 h 96"/>
                <a:gd name="T54" fmla="*/ 16 w 501"/>
                <a:gd name="T55" fmla="*/ 87 h 96"/>
                <a:gd name="T56" fmla="*/ 7 w 501"/>
                <a:gd name="T57" fmla="*/ 92 h 96"/>
                <a:gd name="T58" fmla="*/ 3 w 501"/>
                <a:gd name="T59" fmla="*/ 94 h 96"/>
                <a:gd name="T60" fmla="*/ 4 w 501"/>
                <a:gd name="T61" fmla="*/ 96 h 96"/>
                <a:gd name="T62" fmla="*/ 251 w 501"/>
                <a:gd name="T63" fmla="*/ 79 h 96"/>
                <a:gd name="T64" fmla="*/ 429 w 501"/>
                <a:gd name="T65" fmla="*/ 87 h 96"/>
                <a:gd name="T66" fmla="*/ 480 w 501"/>
                <a:gd name="T67" fmla="*/ 93 h 96"/>
                <a:gd name="T68" fmla="*/ 493 w 501"/>
                <a:gd name="T69" fmla="*/ 95 h 96"/>
                <a:gd name="T70" fmla="*/ 497 w 501"/>
                <a:gd name="T71" fmla="*/ 96 h 96"/>
                <a:gd name="T72" fmla="*/ 501 w 501"/>
                <a:gd name="T73" fmla="*/ 96 h 96"/>
                <a:gd name="T74" fmla="*/ 498 w 501"/>
                <a:gd name="T75" fmla="*/ 94 h 96"/>
                <a:gd name="T76" fmla="*/ 479 w 501"/>
                <a:gd name="T77" fmla="*/ 58 h 96"/>
                <a:gd name="T78" fmla="*/ 488 w 501"/>
                <a:gd name="T79" fmla="*/ 30 h 96"/>
                <a:gd name="T80" fmla="*/ 495 w 501"/>
                <a:gd name="T81" fmla="*/ 21 h 96"/>
                <a:gd name="T82" fmla="*/ 497 w 501"/>
                <a:gd name="T83" fmla="*/ 19 h 96"/>
                <a:gd name="T84" fmla="*/ 498 w 501"/>
                <a:gd name="T85" fmla="*/ 19 h 96"/>
                <a:gd name="T86" fmla="*/ 500 w 501"/>
                <a:gd name="T87" fmla="*/ 17 h 96"/>
                <a:gd name="T88" fmla="*/ 498 w 501"/>
                <a:gd name="T89" fmla="*/ 17 h 96"/>
                <a:gd name="T90" fmla="*/ 250 w 501"/>
                <a:gd name="T91" fmla="*/ 0 h 96"/>
                <a:gd name="T92" fmla="*/ 3 w 501"/>
                <a:gd name="T93" fmla="*/ 17 h 96"/>
                <a:gd name="T94" fmla="*/ 0 w 501"/>
                <a:gd name="T95" fmla="*/ 17 h 96"/>
                <a:gd name="T96" fmla="*/ 3 w 501"/>
                <a:gd name="T97" fmla="*/ 19 h 96"/>
                <a:gd name="T98" fmla="*/ 4 w 501"/>
                <a:gd name="T99" fmla="*/ 18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01" h="96">
                  <a:moveTo>
                    <a:pt x="4" y="18"/>
                  </a:move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5" y="18"/>
                    <a:pt x="8" y="18"/>
                  </a:cubicBezTo>
                  <a:cubicBezTo>
                    <a:pt x="29" y="15"/>
                    <a:pt x="122" y="2"/>
                    <a:pt x="250" y="2"/>
                  </a:cubicBezTo>
                  <a:cubicBezTo>
                    <a:pt x="323" y="2"/>
                    <a:pt x="408" y="6"/>
                    <a:pt x="497" y="19"/>
                  </a:cubicBezTo>
                  <a:cubicBezTo>
                    <a:pt x="498" y="18"/>
                    <a:pt x="498" y="18"/>
                    <a:pt x="498" y="18"/>
                  </a:cubicBezTo>
                  <a:cubicBezTo>
                    <a:pt x="497" y="17"/>
                    <a:pt x="497" y="17"/>
                    <a:pt x="497" y="17"/>
                  </a:cubicBezTo>
                  <a:cubicBezTo>
                    <a:pt x="497" y="17"/>
                    <a:pt x="477" y="34"/>
                    <a:pt x="477" y="58"/>
                  </a:cubicBezTo>
                  <a:cubicBezTo>
                    <a:pt x="477" y="69"/>
                    <a:pt x="482" y="82"/>
                    <a:pt x="497" y="95"/>
                  </a:cubicBezTo>
                  <a:cubicBezTo>
                    <a:pt x="498" y="95"/>
                    <a:pt x="498" y="95"/>
                    <a:pt x="498" y="95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98" y="94"/>
                    <a:pt x="398" y="77"/>
                    <a:pt x="251" y="77"/>
                  </a:cubicBezTo>
                  <a:cubicBezTo>
                    <a:pt x="178" y="77"/>
                    <a:pt x="93" y="81"/>
                    <a:pt x="3" y="94"/>
                  </a:cubicBezTo>
                  <a:cubicBezTo>
                    <a:pt x="4" y="95"/>
                    <a:pt x="4" y="95"/>
                    <a:pt x="4" y="95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4" y="96"/>
                    <a:pt x="14" y="91"/>
                    <a:pt x="24" y="84"/>
                  </a:cubicBezTo>
                  <a:cubicBezTo>
                    <a:pt x="29" y="80"/>
                    <a:pt x="34" y="76"/>
                    <a:pt x="38" y="71"/>
                  </a:cubicBezTo>
                  <a:cubicBezTo>
                    <a:pt x="42" y="66"/>
                    <a:pt x="44" y="61"/>
                    <a:pt x="44" y="55"/>
                  </a:cubicBezTo>
                  <a:cubicBezTo>
                    <a:pt x="44" y="49"/>
                    <a:pt x="42" y="42"/>
                    <a:pt x="35" y="36"/>
                  </a:cubicBezTo>
                  <a:cubicBezTo>
                    <a:pt x="29" y="30"/>
                    <a:pt x="19" y="23"/>
                    <a:pt x="4" y="17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18" y="25"/>
                    <a:pt x="28" y="31"/>
                    <a:pt x="34" y="38"/>
                  </a:cubicBezTo>
                  <a:cubicBezTo>
                    <a:pt x="40" y="44"/>
                    <a:pt x="42" y="49"/>
                    <a:pt x="42" y="55"/>
                  </a:cubicBezTo>
                  <a:cubicBezTo>
                    <a:pt x="42" y="60"/>
                    <a:pt x="40" y="65"/>
                    <a:pt x="36" y="70"/>
                  </a:cubicBezTo>
                  <a:cubicBezTo>
                    <a:pt x="31" y="77"/>
                    <a:pt x="23" y="83"/>
                    <a:pt x="16" y="87"/>
                  </a:cubicBezTo>
                  <a:cubicBezTo>
                    <a:pt x="12" y="89"/>
                    <a:pt x="9" y="91"/>
                    <a:pt x="7" y="92"/>
                  </a:cubicBezTo>
                  <a:cubicBezTo>
                    <a:pt x="4" y="93"/>
                    <a:pt x="3" y="94"/>
                    <a:pt x="3" y="94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93" y="83"/>
                    <a:pt x="178" y="79"/>
                    <a:pt x="251" y="79"/>
                  </a:cubicBezTo>
                  <a:cubicBezTo>
                    <a:pt x="325" y="79"/>
                    <a:pt x="386" y="83"/>
                    <a:pt x="429" y="87"/>
                  </a:cubicBezTo>
                  <a:cubicBezTo>
                    <a:pt x="451" y="89"/>
                    <a:pt x="468" y="91"/>
                    <a:pt x="480" y="93"/>
                  </a:cubicBezTo>
                  <a:cubicBezTo>
                    <a:pt x="485" y="94"/>
                    <a:pt x="490" y="94"/>
                    <a:pt x="493" y="95"/>
                  </a:cubicBezTo>
                  <a:cubicBezTo>
                    <a:pt x="496" y="95"/>
                    <a:pt x="497" y="96"/>
                    <a:pt x="497" y="96"/>
                  </a:cubicBezTo>
                  <a:cubicBezTo>
                    <a:pt x="501" y="96"/>
                    <a:pt x="501" y="96"/>
                    <a:pt x="501" y="96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83" y="81"/>
                    <a:pt x="479" y="69"/>
                    <a:pt x="479" y="58"/>
                  </a:cubicBezTo>
                  <a:cubicBezTo>
                    <a:pt x="479" y="47"/>
                    <a:pt x="484" y="37"/>
                    <a:pt x="488" y="30"/>
                  </a:cubicBezTo>
                  <a:cubicBezTo>
                    <a:pt x="491" y="26"/>
                    <a:pt x="493" y="23"/>
                    <a:pt x="495" y="21"/>
                  </a:cubicBezTo>
                  <a:cubicBezTo>
                    <a:pt x="496" y="21"/>
                    <a:pt x="497" y="20"/>
                    <a:pt x="497" y="19"/>
                  </a:cubicBezTo>
                  <a:cubicBezTo>
                    <a:pt x="498" y="19"/>
                    <a:pt x="498" y="19"/>
                    <a:pt x="498" y="19"/>
                  </a:cubicBezTo>
                  <a:cubicBezTo>
                    <a:pt x="500" y="17"/>
                    <a:pt x="500" y="17"/>
                    <a:pt x="500" y="17"/>
                  </a:cubicBezTo>
                  <a:cubicBezTo>
                    <a:pt x="498" y="17"/>
                    <a:pt x="498" y="17"/>
                    <a:pt x="498" y="17"/>
                  </a:cubicBezTo>
                  <a:cubicBezTo>
                    <a:pt x="408" y="4"/>
                    <a:pt x="323" y="0"/>
                    <a:pt x="250" y="0"/>
                  </a:cubicBezTo>
                  <a:cubicBezTo>
                    <a:pt x="103" y="0"/>
                    <a:pt x="3" y="17"/>
                    <a:pt x="3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3" y="19"/>
                    <a:pt x="3" y="19"/>
                    <a:pt x="3" y="19"/>
                  </a:cubicBezTo>
                  <a:lnTo>
                    <a:pt x="4" y="18"/>
                  </a:lnTo>
                  <a:close/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6" name="Freeform 26"/>
            <p:cNvSpPr/>
            <p:nvPr/>
          </p:nvSpPr>
          <p:spPr bwMode="auto">
            <a:xfrm>
              <a:off x="2091548" y="2445460"/>
              <a:ext cx="210931" cy="49313"/>
            </a:xfrm>
            <a:custGeom>
              <a:avLst/>
              <a:gdLst>
                <a:gd name="T0" fmla="*/ 0 w 494"/>
                <a:gd name="T1" fmla="*/ 39 h 116"/>
                <a:gd name="T2" fmla="*/ 494 w 494"/>
                <a:gd name="T3" fmla="*/ 39 h 116"/>
                <a:gd name="T4" fmla="*/ 494 w 494"/>
                <a:gd name="T5" fmla="*/ 116 h 116"/>
                <a:gd name="T6" fmla="*/ 0 w 494"/>
                <a:gd name="T7" fmla="*/ 116 h 116"/>
                <a:gd name="T8" fmla="*/ 0 w 494"/>
                <a:gd name="T9" fmla="*/ 39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4" h="116">
                  <a:moveTo>
                    <a:pt x="0" y="39"/>
                  </a:moveTo>
                  <a:cubicBezTo>
                    <a:pt x="0" y="39"/>
                    <a:pt x="224" y="0"/>
                    <a:pt x="494" y="39"/>
                  </a:cubicBezTo>
                  <a:cubicBezTo>
                    <a:pt x="494" y="39"/>
                    <a:pt x="449" y="77"/>
                    <a:pt x="494" y="116"/>
                  </a:cubicBezTo>
                  <a:cubicBezTo>
                    <a:pt x="494" y="116"/>
                    <a:pt x="269" y="77"/>
                    <a:pt x="0" y="116"/>
                  </a:cubicBezTo>
                  <a:cubicBezTo>
                    <a:pt x="0" y="116"/>
                    <a:pt x="89" y="77"/>
                    <a:pt x="0" y="39"/>
                  </a:cubicBezTo>
                  <a:close/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7" name="Freeform 27"/>
            <p:cNvSpPr/>
            <p:nvPr/>
          </p:nvSpPr>
          <p:spPr bwMode="auto">
            <a:xfrm>
              <a:off x="2089929" y="2454458"/>
              <a:ext cx="213810" cy="40854"/>
            </a:xfrm>
            <a:custGeom>
              <a:avLst/>
              <a:gdLst>
                <a:gd name="T0" fmla="*/ 4 w 501"/>
                <a:gd name="T1" fmla="*/ 18 h 96"/>
                <a:gd name="T2" fmla="*/ 4 w 501"/>
                <a:gd name="T3" fmla="*/ 19 h 96"/>
                <a:gd name="T4" fmla="*/ 8 w 501"/>
                <a:gd name="T5" fmla="*/ 18 h 96"/>
                <a:gd name="T6" fmla="*/ 250 w 501"/>
                <a:gd name="T7" fmla="*/ 2 h 96"/>
                <a:gd name="T8" fmla="*/ 497 w 501"/>
                <a:gd name="T9" fmla="*/ 19 h 96"/>
                <a:gd name="T10" fmla="*/ 498 w 501"/>
                <a:gd name="T11" fmla="*/ 18 h 96"/>
                <a:gd name="T12" fmla="*/ 497 w 501"/>
                <a:gd name="T13" fmla="*/ 17 h 96"/>
                <a:gd name="T14" fmla="*/ 477 w 501"/>
                <a:gd name="T15" fmla="*/ 57 h 96"/>
                <a:gd name="T16" fmla="*/ 497 w 501"/>
                <a:gd name="T17" fmla="*/ 95 h 96"/>
                <a:gd name="T18" fmla="*/ 498 w 501"/>
                <a:gd name="T19" fmla="*/ 95 h 96"/>
                <a:gd name="T20" fmla="*/ 498 w 501"/>
                <a:gd name="T21" fmla="*/ 94 h 96"/>
                <a:gd name="T22" fmla="*/ 251 w 501"/>
                <a:gd name="T23" fmla="*/ 76 h 96"/>
                <a:gd name="T24" fmla="*/ 3 w 501"/>
                <a:gd name="T25" fmla="*/ 94 h 96"/>
                <a:gd name="T26" fmla="*/ 4 w 501"/>
                <a:gd name="T27" fmla="*/ 95 h 96"/>
                <a:gd name="T28" fmla="*/ 4 w 501"/>
                <a:gd name="T29" fmla="*/ 95 h 96"/>
                <a:gd name="T30" fmla="*/ 24 w 501"/>
                <a:gd name="T31" fmla="*/ 84 h 96"/>
                <a:gd name="T32" fmla="*/ 38 w 501"/>
                <a:gd name="T33" fmla="*/ 71 h 96"/>
                <a:gd name="T34" fmla="*/ 44 w 501"/>
                <a:gd name="T35" fmla="*/ 55 h 96"/>
                <a:gd name="T36" fmla="*/ 35 w 501"/>
                <a:gd name="T37" fmla="*/ 36 h 96"/>
                <a:gd name="T38" fmla="*/ 4 w 501"/>
                <a:gd name="T39" fmla="*/ 17 h 96"/>
                <a:gd name="T40" fmla="*/ 4 w 501"/>
                <a:gd name="T41" fmla="*/ 18 h 96"/>
                <a:gd name="T42" fmla="*/ 4 w 501"/>
                <a:gd name="T43" fmla="*/ 19 h 96"/>
                <a:gd name="T44" fmla="*/ 4 w 501"/>
                <a:gd name="T45" fmla="*/ 18 h 96"/>
                <a:gd name="T46" fmla="*/ 3 w 501"/>
                <a:gd name="T47" fmla="*/ 19 h 96"/>
                <a:gd name="T48" fmla="*/ 34 w 501"/>
                <a:gd name="T49" fmla="*/ 37 h 96"/>
                <a:gd name="T50" fmla="*/ 42 w 501"/>
                <a:gd name="T51" fmla="*/ 55 h 96"/>
                <a:gd name="T52" fmla="*/ 36 w 501"/>
                <a:gd name="T53" fmla="*/ 70 h 96"/>
                <a:gd name="T54" fmla="*/ 16 w 501"/>
                <a:gd name="T55" fmla="*/ 87 h 96"/>
                <a:gd name="T56" fmla="*/ 7 w 501"/>
                <a:gd name="T57" fmla="*/ 92 h 96"/>
                <a:gd name="T58" fmla="*/ 3 w 501"/>
                <a:gd name="T59" fmla="*/ 94 h 96"/>
                <a:gd name="T60" fmla="*/ 4 w 501"/>
                <a:gd name="T61" fmla="*/ 96 h 96"/>
                <a:gd name="T62" fmla="*/ 251 w 501"/>
                <a:gd name="T63" fmla="*/ 78 h 96"/>
                <a:gd name="T64" fmla="*/ 429 w 501"/>
                <a:gd name="T65" fmla="*/ 87 h 96"/>
                <a:gd name="T66" fmla="*/ 480 w 501"/>
                <a:gd name="T67" fmla="*/ 93 h 96"/>
                <a:gd name="T68" fmla="*/ 493 w 501"/>
                <a:gd name="T69" fmla="*/ 95 h 96"/>
                <a:gd name="T70" fmla="*/ 497 w 501"/>
                <a:gd name="T71" fmla="*/ 95 h 96"/>
                <a:gd name="T72" fmla="*/ 501 w 501"/>
                <a:gd name="T73" fmla="*/ 96 h 96"/>
                <a:gd name="T74" fmla="*/ 498 w 501"/>
                <a:gd name="T75" fmla="*/ 94 h 96"/>
                <a:gd name="T76" fmla="*/ 479 w 501"/>
                <a:gd name="T77" fmla="*/ 57 h 96"/>
                <a:gd name="T78" fmla="*/ 488 w 501"/>
                <a:gd name="T79" fmla="*/ 30 h 96"/>
                <a:gd name="T80" fmla="*/ 495 w 501"/>
                <a:gd name="T81" fmla="*/ 21 h 96"/>
                <a:gd name="T82" fmla="*/ 497 w 501"/>
                <a:gd name="T83" fmla="*/ 19 h 96"/>
                <a:gd name="T84" fmla="*/ 498 w 501"/>
                <a:gd name="T85" fmla="*/ 18 h 96"/>
                <a:gd name="T86" fmla="*/ 500 w 501"/>
                <a:gd name="T87" fmla="*/ 17 h 96"/>
                <a:gd name="T88" fmla="*/ 498 w 501"/>
                <a:gd name="T89" fmla="*/ 17 h 96"/>
                <a:gd name="T90" fmla="*/ 250 w 501"/>
                <a:gd name="T91" fmla="*/ 0 h 96"/>
                <a:gd name="T92" fmla="*/ 3 w 501"/>
                <a:gd name="T93" fmla="*/ 17 h 96"/>
                <a:gd name="T94" fmla="*/ 0 w 501"/>
                <a:gd name="T95" fmla="*/ 17 h 96"/>
                <a:gd name="T96" fmla="*/ 3 w 501"/>
                <a:gd name="T97" fmla="*/ 19 h 96"/>
                <a:gd name="T98" fmla="*/ 4 w 501"/>
                <a:gd name="T99" fmla="*/ 18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01" h="96">
                  <a:moveTo>
                    <a:pt x="4" y="18"/>
                  </a:move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5" y="18"/>
                    <a:pt x="8" y="18"/>
                  </a:cubicBezTo>
                  <a:cubicBezTo>
                    <a:pt x="29" y="15"/>
                    <a:pt x="122" y="2"/>
                    <a:pt x="250" y="2"/>
                  </a:cubicBezTo>
                  <a:cubicBezTo>
                    <a:pt x="323" y="2"/>
                    <a:pt x="408" y="6"/>
                    <a:pt x="497" y="19"/>
                  </a:cubicBezTo>
                  <a:cubicBezTo>
                    <a:pt x="498" y="18"/>
                    <a:pt x="498" y="18"/>
                    <a:pt x="498" y="18"/>
                  </a:cubicBezTo>
                  <a:cubicBezTo>
                    <a:pt x="497" y="17"/>
                    <a:pt x="497" y="17"/>
                    <a:pt x="497" y="17"/>
                  </a:cubicBezTo>
                  <a:cubicBezTo>
                    <a:pt x="497" y="17"/>
                    <a:pt x="477" y="34"/>
                    <a:pt x="477" y="57"/>
                  </a:cubicBezTo>
                  <a:cubicBezTo>
                    <a:pt x="477" y="69"/>
                    <a:pt x="482" y="82"/>
                    <a:pt x="497" y="95"/>
                  </a:cubicBezTo>
                  <a:cubicBezTo>
                    <a:pt x="498" y="95"/>
                    <a:pt x="498" y="95"/>
                    <a:pt x="498" y="95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98" y="94"/>
                    <a:pt x="398" y="76"/>
                    <a:pt x="251" y="76"/>
                  </a:cubicBezTo>
                  <a:cubicBezTo>
                    <a:pt x="178" y="76"/>
                    <a:pt x="93" y="81"/>
                    <a:pt x="3" y="94"/>
                  </a:cubicBezTo>
                  <a:cubicBezTo>
                    <a:pt x="4" y="95"/>
                    <a:pt x="4" y="95"/>
                    <a:pt x="4" y="95"/>
                  </a:cubicBezTo>
                  <a:cubicBezTo>
                    <a:pt x="4" y="95"/>
                    <a:pt x="4" y="95"/>
                    <a:pt x="4" y="95"/>
                  </a:cubicBezTo>
                  <a:cubicBezTo>
                    <a:pt x="4" y="95"/>
                    <a:pt x="14" y="91"/>
                    <a:pt x="24" y="84"/>
                  </a:cubicBezTo>
                  <a:cubicBezTo>
                    <a:pt x="29" y="80"/>
                    <a:pt x="34" y="76"/>
                    <a:pt x="38" y="71"/>
                  </a:cubicBezTo>
                  <a:cubicBezTo>
                    <a:pt x="42" y="66"/>
                    <a:pt x="44" y="61"/>
                    <a:pt x="44" y="55"/>
                  </a:cubicBezTo>
                  <a:cubicBezTo>
                    <a:pt x="44" y="49"/>
                    <a:pt x="42" y="42"/>
                    <a:pt x="35" y="36"/>
                  </a:cubicBezTo>
                  <a:cubicBezTo>
                    <a:pt x="29" y="30"/>
                    <a:pt x="19" y="23"/>
                    <a:pt x="4" y="17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18" y="25"/>
                    <a:pt x="28" y="31"/>
                    <a:pt x="34" y="37"/>
                  </a:cubicBezTo>
                  <a:cubicBezTo>
                    <a:pt x="40" y="43"/>
                    <a:pt x="42" y="49"/>
                    <a:pt x="42" y="55"/>
                  </a:cubicBezTo>
                  <a:cubicBezTo>
                    <a:pt x="42" y="60"/>
                    <a:pt x="40" y="65"/>
                    <a:pt x="36" y="70"/>
                  </a:cubicBezTo>
                  <a:cubicBezTo>
                    <a:pt x="31" y="77"/>
                    <a:pt x="23" y="83"/>
                    <a:pt x="16" y="87"/>
                  </a:cubicBezTo>
                  <a:cubicBezTo>
                    <a:pt x="12" y="89"/>
                    <a:pt x="9" y="91"/>
                    <a:pt x="7" y="92"/>
                  </a:cubicBezTo>
                  <a:cubicBezTo>
                    <a:pt x="4" y="93"/>
                    <a:pt x="3" y="94"/>
                    <a:pt x="3" y="94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93" y="83"/>
                    <a:pt x="178" y="78"/>
                    <a:pt x="251" y="78"/>
                  </a:cubicBezTo>
                  <a:cubicBezTo>
                    <a:pt x="325" y="78"/>
                    <a:pt x="386" y="83"/>
                    <a:pt x="429" y="87"/>
                  </a:cubicBezTo>
                  <a:cubicBezTo>
                    <a:pt x="451" y="89"/>
                    <a:pt x="468" y="91"/>
                    <a:pt x="480" y="93"/>
                  </a:cubicBezTo>
                  <a:cubicBezTo>
                    <a:pt x="485" y="94"/>
                    <a:pt x="490" y="94"/>
                    <a:pt x="493" y="95"/>
                  </a:cubicBezTo>
                  <a:cubicBezTo>
                    <a:pt x="496" y="95"/>
                    <a:pt x="497" y="95"/>
                    <a:pt x="497" y="95"/>
                  </a:cubicBezTo>
                  <a:cubicBezTo>
                    <a:pt x="501" y="96"/>
                    <a:pt x="501" y="96"/>
                    <a:pt x="501" y="96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83" y="81"/>
                    <a:pt x="479" y="69"/>
                    <a:pt x="479" y="57"/>
                  </a:cubicBezTo>
                  <a:cubicBezTo>
                    <a:pt x="479" y="46"/>
                    <a:pt x="484" y="37"/>
                    <a:pt x="488" y="30"/>
                  </a:cubicBezTo>
                  <a:cubicBezTo>
                    <a:pt x="491" y="26"/>
                    <a:pt x="493" y="23"/>
                    <a:pt x="495" y="21"/>
                  </a:cubicBezTo>
                  <a:cubicBezTo>
                    <a:pt x="496" y="20"/>
                    <a:pt x="497" y="20"/>
                    <a:pt x="497" y="19"/>
                  </a:cubicBezTo>
                  <a:cubicBezTo>
                    <a:pt x="498" y="19"/>
                    <a:pt x="498" y="18"/>
                    <a:pt x="498" y="18"/>
                  </a:cubicBezTo>
                  <a:cubicBezTo>
                    <a:pt x="500" y="17"/>
                    <a:pt x="500" y="17"/>
                    <a:pt x="500" y="17"/>
                  </a:cubicBezTo>
                  <a:cubicBezTo>
                    <a:pt x="498" y="17"/>
                    <a:pt x="498" y="17"/>
                    <a:pt x="498" y="17"/>
                  </a:cubicBezTo>
                  <a:cubicBezTo>
                    <a:pt x="408" y="4"/>
                    <a:pt x="323" y="0"/>
                    <a:pt x="250" y="0"/>
                  </a:cubicBezTo>
                  <a:cubicBezTo>
                    <a:pt x="103" y="0"/>
                    <a:pt x="3" y="17"/>
                    <a:pt x="3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3" y="19"/>
                    <a:pt x="3" y="19"/>
                    <a:pt x="3" y="19"/>
                  </a:cubicBezTo>
                  <a:lnTo>
                    <a:pt x="4" y="18"/>
                  </a:lnTo>
                  <a:close/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8" name="Freeform 28"/>
            <p:cNvSpPr/>
            <p:nvPr/>
          </p:nvSpPr>
          <p:spPr bwMode="auto">
            <a:xfrm>
              <a:off x="2091548" y="2478215"/>
              <a:ext cx="230188" cy="65691"/>
            </a:xfrm>
            <a:custGeom>
              <a:avLst/>
              <a:gdLst>
                <a:gd name="T0" fmla="*/ 0 w 539"/>
                <a:gd name="T1" fmla="*/ 39 h 154"/>
                <a:gd name="T2" fmla="*/ 494 w 539"/>
                <a:gd name="T3" fmla="*/ 39 h 154"/>
                <a:gd name="T4" fmla="*/ 539 w 539"/>
                <a:gd name="T5" fmla="*/ 115 h 154"/>
                <a:gd name="T6" fmla="*/ 0 w 539"/>
                <a:gd name="T7" fmla="*/ 115 h 154"/>
                <a:gd name="T8" fmla="*/ 0 w 539"/>
                <a:gd name="T9" fmla="*/ 39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9" h="154">
                  <a:moveTo>
                    <a:pt x="0" y="39"/>
                  </a:moveTo>
                  <a:cubicBezTo>
                    <a:pt x="0" y="39"/>
                    <a:pt x="179" y="0"/>
                    <a:pt x="494" y="39"/>
                  </a:cubicBezTo>
                  <a:cubicBezTo>
                    <a:pt x="494" y="39"/>
                    <a:pt x="449" y="115"/>
                    <a:pt x="539" y="115"/>
                  </a:cubicBezTo>
                  <a:cubicBezTo>
                    <a:pt x="539" y="115"/>
                    <a:pt x="359" y="154"/>
                    <a:pt x="0" y="115"/>
                  </a:cubicBezTo>
                  <a:cubicBezTo>
                    <a:pt x="0" y="115"/>
                    <a:pt x="44" y="77"/>
                    <a:pt x="0" y="39"/>
                  </a:cubicBezTo>
                  <a:close/>
                </a:path>
              </a:pathLst>
            </a:custGeom>
            <a:noFill/>
            <a:ln w="9525">
              <a:solidFill>
                <a:srgbClr val="004DA1">
                  <a:alpha val="20000"/>
                </a:srgbClr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19" name="Freeform 29"/>
            <p:cNvSpPr/>
            <p:nvPr/>
          </p:nvSpPr>
          <p:spPr bwMode="auto">
            <a:xfrm>
              <a:off x="2090289" y="2486674"/>
              <a:ext cx="231448" cy="48233"/>
            </a:xfrm>
            <a:custGeom>
              <a:avLst/>
              <a:gdLst>
                <a:gd name="T0" fmla="*/ 3 w 542"/>
                <a:gd name="T1" fmla="*/ 19 h 113"/>
                <a:gd name="T2" fmla="*/ 3 w 542"/>
                <a:gd name="T3" fmla="*/ 19 h 113"/>
                <a:gd name="T4" fmla="*/ 6 w 542"/>
                <a:gd name="T5" fmla="*/ 19 h 113"/>
                <a:gd name="T6" fmla="*/ 229 w 542"/>
                <a:gd name="T7" fmla="*/ 2 h 113"/>
                <a:gd name="T8" fmla="*/ 497 w 542"/>
                <a:gd name="T9" fmla="*/ 20 h 113"/>
                <a:gd name="T10" fmla="*/ 497 w 542"/>
                <a:gd name="T11" fmla="*/ 19 h 113"/>
                <a:gd name="T12" fmla="*/ 496 w 542"/>
                <a:gd name="T13" fmla="*/ 18 h 113"/>
                <a:gd name="T14" fmla="*/ 484 w 542"/>
                <a:gd name="T15" fmla="*/ 57 h 113"/>
                <a:gd name="T16" fmla="*/ 496 w 542"/>
                <a:gd name="T17" fmla="*/ 84 h 113"/>
                <a:gd name="T18" fmla="*/ 542 w 542"/>
                <a:gd name="T19" fmla="*/ 96 h 113"/>
                <a:gd name="T20" fmla="*/ 542 w 542"/>
                <a:gd name="T21" fmla="*/ 95 h 113"/>
                <a:gd name="T22" fmla="*/ 541 w 542"/>
                <a:gd name="T23" fmla="*/ 94 h 113"/>
                <a:gd name="T24" fmla="*/ 538 w 542"/>
                <a:gd name="T25" fmla="*/ 95 h 113"/>
                <a:gd name="T26" fmla="*/ 302 w 542"/>
                <a:gd name="T27" fmla="*/ 111 h 113"/>
                <a:gd name="T28" fmla="*/ 3 w 542"/>
                <a:gd name="T29" fmla="*/ 94 h 113"/>
                <a:gd name="T30" fmla="*/ 3 w 542"/>
                <a:gd name="T31" fmla="*/ 95 h 113"/>
                <a:gd name="T32" fmla="*/ 3 w 542"/>
                <a:gd name="T33" fmla="*/ 96 h 113"/>
                <a:gd name="T34" fmla="*/ 23 w 542"/>
                <a:gd name="T35" fmla="*/ 56 h 113"/>
                <a:gd name="T36" fmla="*/ 3 w 542"/>
                <a:gd name="T37" fmla="*/ 18 h 113"/>
                <a:gd name="T38" fmla="*/ 3 w 542"/>
                <a:gd name="T39" fmla="*/ 19 h 113"/>
                <a:gd name="T40" fmla="*/ 3 w 542"/>
                <a:gd name="T41" fmla="*/ 19 h 113"/>
                <a:gd name="T42" fmla="*/ 3 w 542"/>
                <a:gd name="T43" fmla="*/ 19 h 113"/>
                <a:gd name="T44" fmla="*/ 2 w 542"/>
                <a:gd name="T45" fmla="*/ 19 h 113"/>
                <a:gd name="T46" fmla="*/ 21 w 542"/>
                <a:gd name="T47" fmla="*/ 56 h 113"/>
                <a:gd name="T48" fmla="*/ 12 w 542"/>
                <a:gd name="T49" fmla="*/ 83 h 113"/>
                <a:gd name="T50" fmla="*/ 5 w 542"/>
                <a:gd name="T51" fmla="*/ 92 h 113"/>
                <a:gd name="T52" fmla="*/ 3 w 542"/>
                <a:gd name="T53" fmla="*/ 94 h 113"/>
                <a:gd name="T54" fmla="*/ 2 w 542"/>
                <a:gd name="T55" fmla="*/ 95 h 113"/>
                <a:gd name="T56" fmla="*/ 0 w 542"/>
                <a:gd name="T57" fmla="*/ 96 h 113"/>
                <a:gd name="T58" fmla="*/ 2 w 542"/>
                <a:gd name="T59" fmla="*/ 96 h 113"/>
                <a:gd name="T60" fmla="*/ 302 w 542"/>
                <a:gd name="T61" fmla="*/ 113 h 113"/>
                <a:gd name="T62" fmla="*/ 542 w 542"/>
                <a:gd name="T63" fmla="*/ 96 h 113"/>
                <a:gd name="T64" fmla="*/ 542 w 542"/>
                <a:gd name="T65" fmla="*/ 94 h 113"/>
                <a:gd name="T66" fmla="*/ 497 w 542"/>
                <a:gd name="T67" fmla="*/ 83 h 113"/>
                <a:gd name="T68" fmla="*/ 486 w 542"/>
                <a:gd name="T69" fmla="*/ 57 h 113"/>
                <a:gd name="T70" fmla="*/ 492 w 542"/>
                <a:gd name="T71" fmla="*/ 31 h 113"/>
                <a:gd name="T72" fmla="*/ 496 w 542"/>
                <a:gd name="T73" fmla="*/ 22 h 113"/>
                <a:gd name="T74" fmla="*/ 497 w 542"/>
                <a:gd name="T75" fmla="*/ 20 h 113"/>
                <a:gd name="T76" fmla="*/ 497 w 542"/>
                <a:gd name="T77" fmla="*/ 19 h 113"/>
                <a:gd name="T78" fmla="*/ 498 w 542"/>
                <a:gd name="T79" fmla="*/ 18 h 113"/>
                <a:gd name="T80" fmla="*/ 497 w 542"/>
                <a:gd name="T81" fmla="*/ 18 h 113"/>
                <a:gd name="T82" fmla="*/ 229 w 542"/>
                <a:gd name="T83" fmla="*/ 0 h 113"/>
                <a:gd name="T84" fmla="*/ 2 w 542"/>
                <a:gd name="T85" fmla="*/ 18 h 113"/>
                <a:gd name="T86" fmla="*/ 0 w 542"/>
                <a:gd name="T87" fmla="*/ 18 h 113"/>
                <a:gd name="T88" fmla="*/ 2 w 542"/>
                <a:gd name="T89" fmla="*/ 19 h 113"/>
                <a:gd name="T90" fmla="*/ 3 w 542"/>
                <a:gd name="T91" fmla="*/ 19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42" h="113">
                  <a:moveTo>
                    <a:pt x="3" y="19"/>
                  </a:moveTo>
                  <a:cubicBezTo>
                    <a:pt x="3" y="19"/>
                    <a:pt x="3" y="19"/>
                    <a:pt x="3" y="19"/>
                  </a:cubicBezTo>
                  <a:cubicBezTo>
                    <a:pt x="3" y="19"/>
                    <a:pt x="4" y="19"/>
                    <a:pt x="6" y="19"/>
                  </a:cubicBezTo>
                  <a:cubicBezTo>
                    <a:pt x="24" y="16"/>
                    <a:pt x="101" y="2"/>
                    <a:pt x="229" y="2"/>
                  </a:cubicBezTo>
                  <a:cubicBezTo>
                    <a:pt x="302" y="2"/>
                    <a:pt x="392" y="7"/>
                    <a:pt x="497" y="20"/>
                  </a:cubicBezTo>
                  <a:cubicBezTo>
                    <a:pt x="497" y="19"/>
                    <a:pt x="497" y="19"/>
                    <a:pt x="497" y="19"/>
                  </a:cubicBezTo>
                  <a:cubicBezTo>
                    <a:pt x="496" y="18"/>
                    <a:pt x="496" y="18"/>
                    <a:pt x="496" y="18"/>
                  </a:cubicBezTo>
                  <a:cubicBezTo>
                    <a:pt x="496" y="18"/>
                    <a:pt x="484" y="37"/>
                    <a:pt x="484" y="57"/>
                  </a:cubicBezTo>
                  <a:cubicBezTo>
                    <a:pt x="484" y="67"/>
                    <a:pt x="487" y="77"/>
                    <a:pt x="496" y="84"/>
                  </a:cubicBezTo>
                  <a:cubicBezTo>
                    <a:pt x="505" y="92"/>
                    <a:pt x="519" y="96"/>
                    <a:pt x="542" y="96"/>
                  </a:cubicBezTo>
                  <a:cubicBezTo>
                    <a:pt x="542" y="95"/>
                    <a:pt x="542" y="95"/>
                    <a:pt x="542" y="95"/>
                  </a:cubicBezTo>
                  <a:cubicBezTo>
                    <a:pt x="541" y="94"/>
                    <a:pt x="541" y="94"/>
                    <a:pt x="541" y="94"/>
                  </a:cubicBezTo>
                  <a:cubicBezTo>
                    <a:pt x="541" y="94"/>
                    <a:pt x="540" y="95"/>
                    <a:pt x="538" y="95"/>
                  </a:cubicBezTo>
                  <a:cubicBezTo>
                    <a:pt x="520" y="98"/>
                    <a:pt x="442" y="111"/>
                    <a:pt x="302" y="111"/>
                  </a:cubicBezTo>
                  <a:cubicBezTo>
                    <a:pt x="222" y="111"/>
                    <a:pt x="122" y="107"/>
                    <a:pt x="3" y="94"/>
                  </a:cubicBezTo>
                  <a:cubicBezTo>
                    <a:pt x="3" y="95"/>
                    <a:pt x="3" y="95"/>
                    <a:pt x="3" y="95"/>
                  </a:cubicBezTo>
                  <a:cubicBezTo>
                    <a:pt x="3" y="96"/>
                    <a:pt x="3" y="96"/>
                    <a:pt x="3" y="96"/>
                  </a:cubicBezTo>
                  <a:cubicBezTo>
                    <a:pt x="3" y="96"/>
                    <a:pt x="23" y="79"/>
                    <a:pt x="23" y="56"/>
                  </a:cubicBezTo>
                  <a:cubicBezTo>
                    <a:pt x="23" y="44"/>
                    <a:pt x="18" y="31"/>
                    <a:pt x="3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17" y="32"/>
                    <a:pt x="21" y="44"/>
                    <a:pt x="21" y="56"/>
                  </a:cubicBezTo>
                  <a:cubicBezTo>
                    <a:pt x="21" y="67"/>
                    <a:pt x="17" y="76"/>
                    <a:pt x="12" y="83"/>
                  </a:cubicBezTo>
                  <a:cubicBezTo>
                    <a:pt x="9" y="87"/>
                    <a:pt x="7" y="90"/>
                    <a:pt x="5" y="92"/>
                  </a:cubicBezTo>
                  <a:cubicBezTo>
                    <a:pt x="4" y="93"/>
                    <a:pt x="3" y="93"/>
                    <a:pt x="3" y="94"/>
                  </a:cubicBezTo>
                  <a:cubicBezTo>
                    <a:pt x="2" y="94"/>
                    <a:pt x="2" y="95"/>
                    <a:pt x="2" y="95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2" y="96"/>
                    <a:pt x="2" y="96"/>
                    <a:pt x="2" y="96"/>
                  </a:cubicBezTo>
                  <a:cubicBezTo>
                    <a:pt x="122" y="109"/>
                    <a:pt x="222" y="113"/>
                    <a:pt x="302" y="113"/>
                  </a:cubicBezTo>
                  <a:cubicBezTo>
                    <a:pt x="462" y="113"/>
                    <a:pt x="542" y="96"/>
                    <a:pt x="542" y="96"/>
                  </a:cubicBezTo>
                  <a:cubicBezTo>
                    <a:pt x="542" y="94"/>
                    <a:pt x="542" y="94"/>
                    <a:pt x="542" y="94"/>
                  </a:cubicBezTo>
                  <a:cubicBezTo>
                    <a:pt x="519" y="94"/>
                    <a:pt x="505" y="90"/>
                    <a:pt x="497" y="83"/>
                  </a:cubicBezTo>
                  <a:cubicBezTo>
                    <a:pt x="489" y="76"/>
                    <a:pt x="486" y="66"/>
                    <a:pt x="486" y="57"/>
                  </a:cubicBezTo>
                  <a:cubicBezTo>
                    <a:pt x="486" y="48"/>
                    <a:pt x="489" y="38"/>
                    <a:pt x="492" y="31"/>
                  </a:cubicBezTo>
                  <a:cubicBezTo>
                    <a:pt x="493" y="27"/>
                    <a:pt x="495" y="24"/>
                    <a:pt x="496" y="22"/>
                  </a:cubicBezTo>
                  <a:cubicBezTo>
                    <a:pt x="496" y="21"/>
                    <a:pt x="497" y="20"/>
                    <a:pt x="497" y="20"/>
                  </a:cubicBezTo>
                  <a:cubicBezTo>
                    <a:pt x="497" y="19"/>
                    <a:pt x="497" y="19"/>
                    <a:pt x="497" y="19"/>
                  </a:cubicBezTo>
                  <a:cubicBezTo>
                    <a:pt x="498" y="18"/>
                    <a:pt x="498" y="18"/>
                    <a:pt x="498" y="18"/>
                  </a:cubicBezTo>
                  <a:cubicBezTo>
                    <a:pt x="497" y="18"/>
                    <a:pt x="497" y="18"/>
                    <a:pt x="497" y="18"/>
                  </a:cubicBezTo>
                  <a:cubicBezTo>
                    <a:pt x="392" y="5"/>
                    <a:pt x="302" y="0"/>
                    <a:pt x="229" y="0"/>
                  </a:cubicBezTo>
                  <a:cubicBezTo>
                    <a:pt x="82" y="0"/>
                    <a:pt x="2" y="18"/>
                    <a:pt x="2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2" y="19"/>
                    <a:pt x="2" y="19"/>
                    <a:pt x="2" y="19"/>
                  </a:cubicBezTo>
                  <a:lnTo>
                    <a:pt x="3" y="19"/>
                  </a:lnTo>
                  <a:close/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0" name="Freeform 30"/>
            <p:cNvSpPr/>
            <p:nvPr/>
          </p:nvSpPr>
          <p:spPr bwMode="auto">
            <a:xfrm>
              <a:off x="2072471" y="2525009"/>
              <a:ext cx="249266" cy="21417"/>
            </a:xfrm>
            <a:custGeom>
              <a:avLst/>
              <a:gdLst>
                <a:gd name="T0" fmla="*/ 45 w 584"/>
                <a:gd name="T1" fmla="*/ 0 h 50"/>
                <a:gd name="T2" fmla="*/ 0 w 584"/>
                <a:gd name="T3" fmla="*/ 12 h 50"/>
                <a:gd name="T4" fmla="*/ 584 w 584"/>
                <a:gd name="T5" fmla="*/ 7 h 50"/>
                <a:gd name="T6" fmla="*/ 550 w 584"/>
                <a:gd name="T7" fmla="*/ 0 h 50"/>
                <a:gd name="T8" fmla="*/ 45 w 584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4" h="50">
                  <a:moveTo>
                    <a:pt x="45" y="0"/>
                  </a:moveTo>
                  <a:cubicBezTo>
                    <a:pt x="36" y="8"/>
                    <a:pt x="0" y="12"/>
                    <a:pt x="0" y="12"/>
                  </a:cubicBezTo>
                  <a:cubicBezTo>
                    <a:pt x="449" y="50"/>
                    <a:pt x="584" y="7"/>
                    <a:pt x="584" y="7"/>
                  </a:cubicBezTo>
                  <a:cubicBezTo>
                    <a:pt x="569" y="7"/>
                    <a:pt x="558" y="4"/>
                    <a:pt x="550" y="0"/>
                  </a:cubicBezTo>
                  <a:cubicBezTo>
                    <a:pt x="481" y="14"/>
                    <a:pt x="290" y="27"/>
                    <a:pt x="45" y="0"/>
                  </a:cubicBezTo>
                  <a:close/>
                </a:path>
              </a:pathLst>
            </a:custGeom>
            <a:noFill/>
            <a:ln w="3175">
              <a:solidFill>
                <a:srgbClr val="004DA1">
                  <a:alpha val="20000"/>
                </a:srgbClr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1" name="Freeform 31"/>
            <p:cNvSpPr/>
            <p:nvPr/>
          </p:nvSpPr>
          <p:spPr bwMode="auto">
            <a:xfrm>
              <a:off x="2071931" y="2524648"/>
              <a:ext cx="249806" cy="12778"/>
            </a:xfrm>
            <a:custGeom>
              <a:avLst/>
              <a:gdLst>
                <a:gd name="T0" fmla="*/ 46 w 585"/>
                <a:gd name="T1" fmla="*/ 1 h 30"/>
                <a:gd name="T2" fmla="*/ 45 w 585"/>
                <a:gd name="T3" fmla="*/ 0 h 30"/>
                <a:gd name="T4" fmla="*/ 35 w 585"/>
                <a:gd name="T5" fmla="*/ 5 h 30"/>
                <a:gd name="T6" fmla="*/ 12 w 585"/>
                <a:gd name="T7" fmla="*/ 10 h 30"/>
                <a:gd name="T8" fmla="*/ 4 w 585"/>
                <a:gd name="T9" fmla="*/ 12 h 30"/>
                <a:gd name="T10" fmla="*/ 0 w 585"/>
                <a:gd name="T11" fmla="*/ 12 h 30"/>
                <a:gd name="T12" fmla="*/ 0 w 585"/>
                <a:gd name="T13" fmla="*/ 14 h 30"/>
                <a:gd name="T14" fmla="*/ 328 w 585"/>
                <a:gd name="T15" fmla="*/ 30 h 30"/>
                <a:gd name="T16" fmla="*/ 585 w 585"/>
                <a:gd name="T17" fmla="*/ 9 h 30"/>
                <a:gd name="T18" fmla="*/ 585 w 585"/>
                <a:gd name="T19" fmla="*/ 7 h 30"/>
                <a:gd name="T20" fmla="*/ 552 w 585"/>
                <a:gd name="T21" fmla="*/ 0 h 30"/>
                <a:gd name="T22" fmla="*/ 552 w 585"/>
                <a:gd name="T23" fmla="*/ 0 h 30"/>
                <a:gd name="T24" fmla="*/ 551 w 585"/>
                <a:gd name="T25" fmla="*/ 0 h 30"/>
                <a:gd name="T26" fmla="*/ 323 w 585"/>
                <a:gd name="T27" fmla="*/ 16 h 30"/>
                <a:gd name="T28" fmla="*/ 46 w 585"/>
                <a:gd name="T29" fmla="*/ 0 h 30"/>
                <a:gd name="T30" fmla="*/ 45 w 585"/>
                <a:gd name="T31" fmla="*/ 0 h 30"/>
                <a:gd name="T32" fmla="*/ 45 w 585"/>
                <a:gd name="T33" fmla="*/ 0 h 30"/>
                <a:gd name="T34" fmla="*/ 46 w 585"/>
                <a:gd name="T35" fmla="*/ 1 h 30"/>
                <a:gd name="T36" fmla="*/ 45 w 585"/>
                <a:gd name="T37" fmla="*/ 2 h 30"/>
                <a:gd name="T38" fmla="*/ 323 w 585"/>
                <a:gd name="T39" fmla="*/ 18 h 30"/>
                <a:gd name="T40" fmla="*/ 552 w 585"/>
                <a:gd name="T41" fmla="*/ 2 h 30"/>
                <a:gd name="T42" fmla="*/ 551 w 585"/>
                <a:gd name="T43" fmla="*/ 1 h 30"/>
                <a:gd name="T44" fmla="*/ 551 w 585"/>
                <a:gd name="T45" fmla="*/ 2 h 30"/>
                <a:gd name="T46" fmla="*/ 585 w 585"/>
                <a:gd name="T47" fmla="*/ 9 h 30"/>
                <a:gd name="T48" fmla="*/ 585 w 585"/>
                <a:gd name="T49" fmla="*/ 8 h 30"/>
                <a:gd name="T50" fmla="*/ 584 w 585"/>
                <a:gd name="T51" fmla="*/ 7 h 30"/>
                <a:gd name="T52" fmla="*/ 581 w 585"/>
                <a:gd name="T53" fmla="*/ 8 h 30"/>
                <a:gd name="T54" fmla="*/ 328 w 585"/>
                <a:gd name="T55" fmla="*/ 28 h 30"/>
                <a:gd name="T56" fmla="*/ 1 w 585"/>
                <a:gd name="T57" fmla="*/ 12 h 30"/>
                <a:gd name="T58" fmla="*/ 1 w 585"/>
                <a:gd name="T59" fmla="*/ 13 h 30"/>
                <a:gd name="T60" fmla="*/ 1 w 585"/>
                <a:gd name="T61" fmla="*/ 14 h 30"/>
                <a:gd name="T62" fmla="*/ 20 w 585"/>
                <a:gd name="T63" fmla="*/ 11 h 30"/>
                <a:gd name="T64" fmla="*/ 35 w 585"/>
                <a:gd name="T65" fmla="*/ 7 h 30"/>
                <a:gd name="T66" fmla="*/ 46 w 585"/>
                <a:gd name="T67" fmla="*/ 2 h 30"/>
                <a:gd name="T68" fmla="*/ 46 w 585"/>
                <a:gd name="T69" fmla="*/ 1 h 30"/>
                <a:gd name="T70" fmla="*/ 45 w 585"/>
                <a:gd name="T71" fmla="*/ 2 h 30"/>
                <a:gd name="T72" fmla="*/ 46 w 585"/>
                <a:gd name="T73" fmla="*/ 1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85" h="30">
                  <a:moveTo>
                    <a:pt x="46" y="1"/>
                  </a:moveTo>
                  <a:cubicBezTo>
                    <a:pt x="45" y="0"/>
                    <a:pt x="45" y="0"/>
                    <a:pt x="45" y="0"/>
                  </a:cubicBezTo>
                  <a:cubicBezTo>
                    <a:pt x="43" y="2"/>
                    <a:pt x="39" y="4"/>
                    <a:pt x="35" y="5"/>
                  </a:cubicBezTo>
                  <a:cubicBezTo>
                    <a:pt x="28" y="7"/>
                    <a:pt x="19" y="9"/>
                    <a:pt x="12" y="10"/>
                  </a:cubicBezTo>
                  <a:cubicBezTo>
                    <a:pt x="9" y="11"/>
                    <a:pt x="6" y="11"/>
                    <a:pt x="4" y="12"/>
                  </a:cubicBezTo>
                  <a:cubicBezTo>
                    <a:pt x="2" y="12"/>
                    <a:pt x="0" y="12"/>
                    <a:pt x="0" y="12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37" y="26"/>
                    <a:pt x="245" y="30"/>
                    <a:pt x="328" y="30"/>
                  </a:cubicBezTo>
                  <a:cubicBezTo>
                    <a:pt x="519" y="30"/>
                    <a:pt x="585" y="9"/>
                    <a:pt x="585" y="9"/>
                  </a:cubicBezTo>
                  <a:cubicBezTo>
                    <a:pt x="585" y="7"/>
                    <a:pt x="585" y="7"/>
                    <a:pt x="585" y="7"/>
                  </a:cubicBezTo>
                  <a:cubicBezTo>
                    <a:pt x="570" y="7"/>
                    <a:pt x="560" y="4"/>
                    <a:pt x="552" y="0"/>
                  </a:cubicBezTo>
                  <a:cubicBezTo>
                    <a:pt x="552" y="0"/>
                    <a:pt x="552" y="0"/>
                    <a:pt x="552" y="0"/>
                  </a:cubicBezTo>
                  <a:cubicBezTo>
                    <a:pt x="551" y="0"/>
                    <a:pt x="551" y="0"/>
                    <a:pt x="551" y="0"/>
                  </a:cubicBezTo>
                  <a:cubicBezTo>
                    <a:pt x="511" y="8"/>
                    <a:pt x="431" y="16"/>
                    <a:pt x="323" y="16"/>
                  </a:cubicBezTo>
                  <a:cubicBezTo>
                    <a:pt x="244" y="16"/>
                    <a:pt x="150" y="12"/>
                    <a:pt x="46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5" y="2"/>
                    <a:pt x="45" y="2"/>
                    <a:pt x="45" y="2"/>
                  </a:cubicBezTo>
                  <a:cubicBezTo>
                    <a:pt x="149" y="14"/>
                    <a:pt x="244" y="18"/>
                    <a:pt x="323" y="18"/>
                  </a:cubicBezTo>
                  <a:cubicBezTo>
                    <a:pt x="431" y="18"/>
                    <a:pt x="511" y="10"/>
                    <a:pt x="552" y="2"/>
                  </a:cubicBezTo>
                  <a:cubicBezTo>
                    <a:pt x="551" y="1"/>
                    <a:pt x="551" y="1"/>
                    <a:pt x="551" y="1"/>
                  </a:cubicBezTo>
                  <a:cubicBezTo>
                    <a:pt x="551" y="2"/>
                    <a:pt x="551" y="2"/>
                    <a:pt x="551" y="2"/>
                  </a:cubicBezTo>
                  <a:cubicBezTo>
                    <a:pt x="559" y="6"/>
                    <a:pt x="570" y="9"/>
                    <a:pt x="585" y="9"/>
                  </a:cubicBezTo>
                  <a:cubicBezTo>
                    <a:pt x="585" y="8"/>
                    <a:pt x="585" y="8"/>
                    <a:pt x="585" y="8"/>
                  </a:cubicBezTo>
                  <a:cubicBezTo>
                    <a:pt x="584" y="7"/>
                    <a:pt x="584" y="7"/>
                    <a:pt x="584" y="7"/>
                  </a:cubicBezTo>
                  <a:cubicBezTo>
                    <a:pt x="584" y="7"/>
                    <a:pt x="583" y="7"/>
                    <a:pt x="581" y="8"/>
                  </a:cubicBezTo>
                  <a:cubicBezTo>
                    <a:pt x="566" y="12"/>
                    <a:pt x="495" y="28"/>
                    <a:pt x="328" y="28"/>
                  </a:cubicBezTo>
                  <a:cubicBezTo>
                    <a:pt x="245" y="28"/>
                    <a:pt x="137" y="24"/>
                    <a:pt x="1" y="12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4"/>
                    <a:pt x="10" y="13"/>
                    <a:pt x="20" y="11"/>
                  </a:cubicBezTo>
                  <a:cubicBezTo>
                    <a:pt x="25" y="10"/>
                    <a:pt x="30" y="9"/>
                    <a:pt x="35" y="7"/>
                  </a:cubicBezTo>
                  <a:cubicBezTo>
                    <a:pt x="40" y="6"/>
                    <a:pt x="44" y="4"/>
                    <a:pt x="46" y="2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5" y="2"/>
                    <a:pt x="45" y="2"/>
                    <a:pt x="45" y="2"/>
                  </a:cubicBezTo>
                  <a:lnTo>
                    <a:pt x="46" y="1"/>
                  </a:lnTo>
                  <a:close/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2" name="任意多边形 121"/>
            <p:cNvSpPr>
              <a:spLocks noChangeArrowheads="1"/>
            </p:cNvSpPr>
            <p:nvPr/>
          </p:nvSpPr>
          <p:spPr bwMode="auto">
            <a:xfrm>
              <a:off x="2186395" y="2538327"/>
              <a:ext cx="26096" cy="172776"/>
            </a:xfrm>
            <a:custGeom>
              <a:avLst/>
              <a:gdLst>
                <a:gd name="connsiteX0" fmla="*/ 70545 w 112406"/>
                <a:gd name="connsiteY0" fmla="*/ 722495 h 744201"/>
                <a:gd name="connsiteX1" fmla="*/ 80623 w 112406"/>
                <a:gd name="connsiteY1" fmla="*/ 733348 h 744201"/>
                <a:gd name="connsiteX2" fmla="*/ 70545 w 112406"/>
                <a:gd name="connsiteY2" fmla="*/ 744201 h 744201"/>
                <a:gd name="connsiteX3" fmla="*/ 60467 w 112406"/>
                <a:gd name="connsiteY3" fmla="*/ 733348 h 744201"/>
                <a:gd name="connsiteX4" fmla="*/ 70545 w 112406"/>
                <a:gd name="connsiteY4" fmla="*/ 722495 h 744201"/>
                <a:gd name="connsiteX5" fmla="*/ 39536 w 112406"/>
                <a:gd name="connsiteY5" fmla="*/ 722495 h 744201"/>
                <a:gd name="connsiteX6" fmla="*/ 49614 w 112406"/>
                <a:gd name="connsiteY6" fmla="*/ 733348 h 744201"/>
                <a:gd name="connsiteX7" fmla="*/ 39536 w 112406"/>
                <a:gd name="connsiteY7" fmla="*/ 744201 h 744201"/>
                <a:gd name="connsiteX8" fmla="*/ 29458 w 112406"/>
                <a:gd name="connsiteY8" fmla="*/ 733348 h 744201"/>
                <a:gd name="connsiteX9" fmla="*/ 39536 w 112406"/>
                <a:gd name="connsiteY9" fmla="*/ 722495 h 744201"/>
                <a:gd name="connsiteX10" fmla="*/ 70545 w 112406"/>
                <a:gd name="connsiteY10" fmla="*/ 689161 h 744201"/>
                <a:gd name="connsiteX11" fmla="*/ 80623 w 112406"/>
                <a:gd name="connsiteY11" fmla="*/ 700402 h 744201"/>
                <a:gd name="connsiteX12" fmla="*/ 70545 w 112406"/>
                <a:gd name="connsiteY12" fmla="*/ 711643 h 744201"/>
                <a:gd name="connsiteX13" fmla="*/ 60467 w 112406"/>
                <a:gd name="connsiteY13" fmla="*/ 700402 h 744201"/>
                <a:gd name="connsiteX14" fmla="*/ 70545 w 112406"/>
                <a:gd name="connsiteY14" fmla="*/ 689161 h 744201"/>
                <a:gd name="connsiteX15" fmla="*/ 39536 w 112406"/>
                <a:gd name="connsiteY15" fmla="*/ 689161 h 744201"/>
                <a:gd name="connsiteX16" fmla="*/ 49614 w 112406"/>
                <a:gd name="connsiteY16" fmla="*/ 700402 h 744201"/>
                <a:gd name="connsiteX17" fmla="*/ 39536 w 112406"/>
                <a:gd name="connsiteY17" fmla="*/ 711643 h 744201"/>
                <a:gd name="connsiteX18" fmla="*/ 29458 w 112406"/>
                <a:gd name="connsiteY18" fmla="*/ 700402 h 744201"/>
                <a:gd name="connsiteX19" fmla="*/ 39536 w 112406"/>
                <a:gd name="connsiteY19" fmla="*/ 689161 h 744201"/>
                <a:gd name="connsiteX20" fmla="*/ 70545 w 112406"/>
                <a:gd name="connsiteY20" fmla="*/ 654277 h 744201"/>
                <a:gd name="connsiteX21" fmla="*/ 80623 w 112406"/>
                <a:gd name="connsiteY21" fmla="*/ 665518 h 744201"/>
                <a:gd name="connsiteX22" fmla="*/ 70545 w 112406"/>
                <a:gd name="connsiteY22" fmla="*/ 676759 h 744201"/>
                <a:gd name="connsiteX23" fmla="*/ 60467 w 112406"/>
                <a:gd name="connsiteY23" fmla="*/ 665518 h 744201"/>
                <a:gd name="connsiteX24" fmla="*/ 70545 w 112406"/>
                <a:gd name="connsiteY24" fmla="*/ 654277 h 744201"/>
                <a:gd name="connsiteX25" fmla="*/ 39536 w 112406"/>
                <a:gd name="connsiteY25" fmla="*/ 654277 h 744201"/>
                <a:gd name="connsiteX26" fmla="*/ 49614 w 112406"/>
                <a:gd name="connsiteY26" fmla="*/ 665518 h 744201"/>
                <a:gd name="connsiteX27" fmla="*/ 39536 w 112406"/>
                <a:gd name="connsiteY27" fmla="*/ 676759 h 744201"/>
                <a:gd name="connsiteX28" fmla="*/ 29458 w 112406"/>
                <a:gd name="connsiteY28" fmla="*/ 665518 h 744201"/>
                <a:gd name="connsiteX29" fmla="*/ 39536 w 112406"/>
                <a:gd name="connsiteY29" fmla="*/ 654277 h 744201"/>
                <a:gd name="connsiteX30" fmla="*/ 70545 w 112406"/>
                <a:gd name="connsiteY30" fmla="*/ 621718 h 744201"/>
                <a:gd name="connsiteX31" fmla="*/ 80623 w 112406"/>
                <a:gd name="connsiteY31" fmla="*/ 632571 h 744201"/>
                <a:gd name="connsiteX32" fmla="*/ 70545 w 112406"/>
                <a:gd name="connsiteY32" fmla="*/ 643424 h 744201"/>
                <a:gd name="connsiteX33" fmla="*/ 60467 w 112406"/>
                <a:gd name="connsiteY33" fmla="*/ 632571 h 744201"/>
                <a:gd name="connsiteX34" fmla="*/ 70545 w 112406"/>
                <a:gd name="connsiteY34" fmla="*/ 621718 h 744201"/>
                <a:gd name="connsiteX35" fmla="*/ 39536 w 112406"/>
                <a:gd name="connsiteY35" fmla="*/ 621718 h 744201"/>
                <a:gd name="connsiteX36" fmla="*/ 49614 w 112406"/>
                <a:gd name="connsiteY36" fmla="*/ 632571 h 744201"/>
                <a:gd name="connsiteX37" fmla="*/ 39536 w 112406"/>
                <a:gd name="connsiteY37" fmla="*/ 643424 h 744201"/>
                <a:gd name="connsiteX38" fmla="*/ 29458 w 112406"/>
                <a:gd name="connsiteY38" fmla="*/ 632571 h 744201"/>
                <a:gd name="connsiteX39" fmla="*/ 39536 w 112406"/>
                <a:gd name="connsiteY39" fmla="*/ 621718 h 744201"/>
                <a:gd name="connsiteX40" fmla="*/ 70545 w 112406"/>
                <a:gd name="connsiteY40" fmla="*/ 588384 h 744201"/>
                <a:gd name="connsiteX41" fmla="*/ 80623 w 112406"/>
                <a:gd name="connsiteY41" fmla="*/ 599625 h 744201"/>
                <a:gd name="connsiteX42" fmla="*/ 70545 w 112406"/>
                <a:gd name="connsiteY42" fmla="*/ 610866 h 744201"/>
                <a:gd name="connsiteX43" fmla="*/ 60467 w 112406"/>
                <a:gd name="connsiteY43" fmla="*/ 599625 h 744201"/>
                <a:gd name="connsiteX44" fmla="*/ 70545 w 112406"/>
                <a:gd name="connsiteY44" fmla="*/ 588384 h 744201"/>
                <a:gd name="connsiteX45" fmla="*/ 39536 w 112406"/>
                <a:gd name="connsiteY45" fmla="*/ 588384 h 744201"/>
                <a:gd name="connsiteX46" fmla="*/ 49614 w 112406"/>
                <a:gd name="connsiteY46" fmla="*/ 599625 h 744201"/>
                <a:gd name="connsiteX47" fmla="*/ 39536 w 112406"/>
                <a:gd name="connsiteY47" fmla="*/ 610866 h 744201"/>
                <a:gd name="connsiteX48" fmla="*/ 29458 w 112406"/>
                <a:gd name="connsiteY48" fmla="*/ 599625 h 744201"/>
                <a:gd name="connsiteX49" fmla="*/ 39536 w 112406"/>
                <a:gd name="connsiteY49" fmla="*/ 588384 h 744201"/>
                <a:gd name="connsiteX50" fmla="*/ 102328 w 112406"/>
                <a:gd name="connsiteY50" fmla="*/ 558926 h 744201"/>
                <a:gd name="connsiteX51" fmla="*/ 112406 w 112406"/>
                <a:gd name="connsiteY51" fmla="*/ 570167 h 744201"/>
                <a:gd name="connsiteX52" fmla="*/ 102328 w 112406"/>
                <a:gd name="connsiteY52" fmla="*/ 581408 h 744201"/>
                <a:gd name="connsiteX53" fmla="*/ 92250 w 112406"/>
                <a:gd name="connsiteY53" fmla="*/ 570167 h 744201"/>
                <a:gd name="connsiteX54" fmla="*/ 102328 w 112406"/>
                <a:gd name="connsiteY54" fmla="*/ 558926 h 744201"/>
                <a:gd name="connsiteX55" fmla="*/ 70545 w 112406"/>
                <a:gd name="connsiteY55" fmla="*/ 558926 h 744201"/>
                <a:gd name="connsiteX56" fmla="*/ 80623 w 112406"/>
                <a:gd name="connsiteY56" fmla="*/ 570167 h 744201"/>
                <a:gd name="connsiteX57" fmla="*/ 70545 w 112406"/>
                <a:gd name="connsiteY57" fmla="*/ 581408 h 744201"/>
                <a:gd name="connsiteX58" fmla="*/ 60467 w 112406"/>
                <a:gd name="connsiteY58" fmla="*/ 570167 h 744201"/>
                <a:gd name="connsiteX59" fmla="*/ 70545 w 112406"/>
                <a:gd name="connsiteY59" fmla="*/ 558926 h 744201"/>
                <a:gd name="connsiteX60" fmla="*/ 39536 w 112406"/>
                <a:gd name="connsiteY60" fmla="*/ 558926 h 744201"/>
                <a:gd name="connsiteX61" fmla="*/ 49614 w 112406"/>
                <a:gd name="connsiteY61" fmla="*/ 570167 h 744201"/>
                <a:gd name="connsiteX62" fmla="*/ 39536 w 112406"/>
                <a:gd name="connsiteY62" fmla="*/ 581408 h 744201"/>
                <a:gd name="connsiteX63" fmla="*/ 29458 w 112406"/>
                <a:gd name="connsiteY63" fmla="*/ 570167 h 744201"/>
                <a:gd name="connsiteX64" fmla="*/ 39536 w 112406"/>
                <a:gd name="connsiteY64" fmla="*/ 558926 h 744201"/>
                <a:gd name="connsiteX65" fmla="*/ 10078 w 112406"/>
                <a:gd name="connsiteY65" fmla="*/ 558926 h 744201"/>
                <a:gd name="connsiteX66" fmla="*/ 20156 w 112406"/>
                <a:gd name="connsiteY66" fmla="*/ 570167 h 744201"/>
                <a:gd name="connsiteX67" fmla="*/ 10078 w 112406"/>
                <a:gd name="connsiteY67" fmla="*/ 581408 h 744201"/>
                <a:gd name="connsiteX68" fmla="*/ 0 w 112406"/>
                <a:gd name="connsiteY68" fmla="*/ 570167 h 744201"/>
                <a:gd name="connsiteX69" fmla="*/ 10078 w 112406"/>
                <a:gd name="connsiteY69" fmla="*/ 558926 h 744201"/>
                <a:gd name="connsiteX70" fmla="*/ 102328 w 112406"/>
                <a:gd name="connsiteY70" fmla="*/ 526367 h 744201"/>
                <a:gd name="connsiteX71" fmla="*/ 112406 w 112406"/>
                <a:gd name="connsiteY71" fmla="*/ 537220 h 744201"/>
                <a:gd name="connsiteX72" fmla="*/ 102328 w 112406"/>
                <a:gd name="connsiteY72" fmla="*/ 548073 h 744201"/>
                <a:gd name="connsiteX73" fmla="*/ 92250 w 112406"/>
                <a:gd name="connsiteY73" fmla="*/ 537220 h 744201"/>
                <a:gd name="connsiteX74" fmla="*/ 102328 w 112406"/>
                <a:gd name="connsiteY74" fmla="*/ 526367 h 744201"/>
                <a:gd name="connsiteX75" fmla="*/ 70545 w 112406"/>
                <a:gd name="connsiteY75" fmla="*/ 526367 h 744201"/>
                <a:gd name="connsiteX76" fmla="*/ 80623 w 112406"/>
                <a:gd name="connsiteY76" fmla="*/ 537220 h 744201"/>
                <a:gd name="connsiteX77" fmla="*/ 70545 w 112406"/>
                <a:gd name="connsiteY77" fmla="*/ 548073 h 744201"/>
                <a:gd name="connsiteX78" fmla="*/ 60467 w 112406"/>
                <a:gd name="connsiteY78" fmla="*/ 537220 h 744201"/>
                <a:gd name="connsiteX79" fmla="*/ 70545 w 112406"/>
                <a:gd name="connsiteY79" fmla="*/ 526367 h 744201"/>
                <a:gd name="connsiteX80" fmla="*/ 39536 w 112406"/>
                <a:gd name="connsiteY80" fmla="*/ 526367 h 744201"/>
                <a:gd name="connsiteX81" fmla="*/ 49614 w 112406"/>
                <a:gd name="connsiteY81" fmla="*/ 537220 h 744201"/>
                <a:gd name="connsiteX82" fmla="*/ 39536 w 112406"/>
                <a:gd name="connsiteY82" fmla="*/ 548073 h 744201"/>
                <a:gd name="connsiteX83" fmla="*/ 29458 w 112406"/>
                <a:gd name="connsiteY83" fmla="*/ 537220 h 744201"/>
                <a:gd name="connsiteX84" fmla="*/ 39536 w 112406"/>
                <a:gd name="connsiteY84" fmla="*/ 526367 h 744201"/>
                <a:gd name="connsiteX85" fmla="*/ 10078 w 112406"/>
                <a:gd name="connsiteY85" fmla="*/ 526367 h 744201"/>
                <a:gd name="connsiteX86" fmla="*/ 20156 w 112406"/>
                <a:gd name="connsiteY86" fmla="*/ 537220 h 744201"/>
                <a:gd name="connsiteX87" fmla="*/ 10078 w 112406"/>
                <a:gd name="connsiteY87" fmla="*/ 548073 h 744201"/>
                <a:gd name="connsiteX88" fmla="*/ 0 w 112406"/>
                <a:gd name="connsiteY88" fmla="*/ 537220 h 744201"/>
                <a:gd name="connsiteX89" fmla="*/ 10078 w 112406"/>
                <a:gd name="connsiteY89" fmla="*/ 526367 h 744201"/>
                <a:gd name="connsiteX90" fmla="*/ 102328 w 112406"/>
                <a:gd name="connsiteY90" fmla="*/ 491483 h 744201"/>
                <a:gd name="connsiteX91" fmla="*/ 112406 w 112406"/>
                <a:gd name="connsiteY91" fmla="*/ 503499 h 744201"/>
                <a:gd name="connsiteX92" fmla="*/ 102328 w 112406"/>
                <a:gd name="connsiteY92" fmla="*/ 515515 h 744201"/>
                <a:gd name="connsiteX93" fmla="*/ 92250 w 112406"/>
                <a:gd name="connsiteY93" fmla="*/ 503499 h 744201"/>
                <a:gd name="connsiteX94" fmla="*/ 102328 w 112406"/>
                <a:gd name="connsiteY94" fmla="*/ 491483 h 744201"/>
                <a:gd name="connsiteX95" fmla="*/ 70545 w 112406"/>
                <a:gd name="connsiteY95" fmla="*/ 491483 h 744201"/>
                <a:gd name="connsiteX96" fmla="*/ 80623 w 112406"/>
                <a:gd name="connsiteY96" fmla="*/ 503499 h 744201"/>
                <a:gd name="connsiteX97" fmla="*/ 70545 w 112406"/>
                <a:gd name="connsiteY97" fmla="*/ 515515 h 744201"/>
                <a:gd name="connsiteX98" fmla="*/ 60467 w 112406"/>
                <a:gd name="connsiteY98" fmla="*/ 503499 h 744201"/>
                <a:gd name="connsiteX99" fmla="*/ 70545 w 112406"/>
                <a:gd name="connsiteY99" fmla="*/ 491483 h 744201"/>
                <a:gd name="connsiteX100" fmla="*/ 39536 w 112406"/>
                <a:gd name="connsiteY100" fmla="*/ 491483 h 744201"/>
                <a:gd name="connsiteX101" fmla="*/ 49614 w 112406"/>
                <a:gd name="connsiteY101" fmla="*/ 503499 h 744201"/>
                <a:gd name="connsiteX102" fmla="*/ 39536 w 112406"/>
                <a:gd name="connsiteY102" fmla="*/ 515515 h 744201"/>
                <a:gd name="connsiteX103" fmla="*/ 29458 w 112406"/>
                <a:gd name="connsiteY103" fmla="*/ 503499 h 744201"/>
                <a:gd name="connsiteX104" fmla="*/ 39536 w 112406"/>
                <a:gd name="connsiteY104" fmla="*/ 491483 h 744201"/>
                <a:gd name="connsiteX105" fmla="*/ 10078 w 112406"/>
                <a:gd name="connsiteY105" fmla="*/ 491483 h 744201"/>
                <a:gd name="connsiteX106" fmla="*/ 20156 w 112406"/>
                <a:gd name="connsiteY106" fmla="*/ 503499 h 744201"/>
                <a:gd name="connsiteX107" fmla="*/ 10078 w 112406"/>
                <a:gd name="connsiteY107" fmla="*/ 515515 h 744201"/>
                <a:gd name="connsiteX108" fmla="*/ 0 w 112406"/>
                <a:gd name="connsiteY108" fmla="*/ 503499 h 744201"/>
                <a:gd name="connsiteX109" fmla="*/ 10078 w 112406"/>
                <a:gd name="connsiteY109" fmla="*/ 491483 h 744201"/>
                <a:gd name="connsiteX110" fmla="*/ 102328 w 112406"/>
                <a:gd name="connsiteY110" fmla="*/ 458149 h 744201"/>
                <a:gd name="connsiteX111" fmla="*/ 112406 w 112406"/>
                <a:gd name="connsiteY111" fmla="*/ 469390 h 744201"/>
                <a:gd name="connsiteX112" fmla="*/ 102328 w 112406"/>
                <a:gd name="connsiteY112" fmla="*/ 480631 h 744201"/>
                <a:gd name="connsiteX113" fmla="*/ 92250 w 112406"/>
                <a:gd name="connsiteY113" fmla="*/ 469390 h 744201"/>
                <a:gd name="connsiteX114" fmla="*/ 102328 w 112406"/>
                <a:gd name="connsiteY114" fmla="*/ 458149 h 744201"/>
                <a:gd name="connsiteX115" fmla="*/ 70545 w 112406"/>
                <a:gd name="connsiteY115" fmla="*/ 458149 h 744201"/>
                <a:gd name="connsiteX116" fmla="*/ 80623 w 112406"/>
                <a:gd name="connsiteY116" fmla="*/ 469390 h 744201"/>
                <a:gd name="connsiteX117" fmla="*/ 70545 w 112406"/>
                <a:gd name="connsiteY117" fmla="*/ 480631 h 744201"/>
                <a:gd name="connsiteX118" fmla="*/ 60467 w 112406"/>
                <a:gd name="connsiteY118" fmla="*/ 469390 h 744201"/>
                <a:gd name="connsiteX119" fmla="*/ 70545 w 112406"/>
                <a:gd name="connsiteY119" fmla="*/ 458149 h 744201"/>
                <a:gd name="connsiteX120" fmla="*/ 39536 w 112406"/>
                <a:gd name="connsiteY120" fmla="*/ 458149 h 744201"/>
                <a:gd name="connsiteX121" fmla="*/ 49614 w 112406"/>
                <a:gd name="connsiteY121" fmla="*/ 469390 h 744201"/>
                <a:gd name="connsiteX122" fmla="*/ 39536 w 112406"/>
                <a:gd name="connsiteY122" fmla="*/ 480631 h 744201"/>
                <a:gd name="connsiteX123" fmla="*/ 29458 w 112406"/>
                <a:gd name="connsiteY123" fmla="*/ 469390 h 744201"/>
                <a:gd name="connsiteX124" fmla="*/ 39536 w 112406"/>
                <a:gd name="connsiteY124" fmla="*/ 458149 h 744201"/>
                <a:gd name="connsiteX125" fmla="*/ 10078 w 112406"/>
                <a:gd name="connsiteY125" fmla="*/ 458149 h 744201"/>
                <a:gd name="connsiteX126" fmla="*/ 20156 w 112406"/>
                <a:gd name="connsiteY126" fmla="*/ 469390 h 744201"/>
                <a:gd name="connsiteX127" fmla="*/ 10078 w 112406"/>
                <a:gd name="connsiteY127" fmla="*/ 480631 h 744201"/>
                <a:gd name="connsiteX128" fmla="*/ 0 w 112406"/>
                <a:gd name="connsiteY128" fmla="*/ 469390 h 744201"/>
                <a:gd name="connsiteX129" fmla="*/ 10078 w 112406"/>
                <a:gd name="connsiteY129" fmla="*/ 458149 h 744201"/>
                <a:gd name="connsiteX130" fmla="*/ 102328 w 112406"/>
                <a:gd name="connsiteY130" fmla="*/ 425590 h 744201"/>
                <a:gd name="connsiteX131" fmla="*/ 112406 w 112406"/>
                <a:gd name="connsiteY131" fmla="*/ 436443 h 744201"/>
                <a:gd name="connsiteX132" fmla="*/ 102328 w 112406"/>
                <a:gd name="connsiteY132" fmla="*/ 447296 h 744201"/>
                <a:gd name="connsiteX133" fmla="*/ 92250 w 112406"/>
                <a:gd name="connsiteY133" fmla="*/ 436443 h 744201"/>
                <a:gd name="connsiteX134" fmla="*/ 102328 w 112406"/>
                <a:gd name="connsiteY134" fmla="*/ 425590 h 744201"/>
                <a:gd name="connsiteX135" fmla="*/ 70545 w 112406"/>
                <a:gd name="connsiteY135" fmla="*/ 425590 h 744201"/>
                <a:gd name="connsiteX136" fmla="*/ 80623 w 112406"/>
                <a:gd name="connsiteY136" fmla="*/ 436443 h 744201"/>
                <a:gd name="connsiteX137" fmla="*/ 70545 w 112406"/>
                <a:gd name="connsiteY137" fmla="*/ 447296 h 744201"/>
                <a:gd name="connsiteX138" fmla="*/ 60467 w 112406"/>
                <a:gd name="connsiteY138" fmla="*/ 436443 h 744201"/>
                <a:gd name="connsiteX139" fmla="*/ 70545 w 112406"/>
                <a:gd name="connsiteY139" fmla="*/ 425590 h 744201"/>
                <a:gd name="connsiteX140" fmla="*/ 39536 w 112406"/>
                <a:gd name="connsiteY140" fmla="*/ 425590 h 744201"/>
                <a:gd name="connsiteX141" fmla="*/ 49614 w 112406"/>
                <a:gd name="connsiteY141" fmla="*/ 436443 h 744201"/>
                <a:gd name="connsiteX142" fmla="*/ 39536 w 112406"/>
                <a:gd name="connsiteY142" fmla="*/ 447296 h 744201"/>
                <a:gd name="connsiteX143" fmla="*/ 29458 w 112406"/>
                <a:gd name="connsiteY143" fmla="*/ 436443 h 744201"/>
                <a:gd name="connsiteX144" fmla="*/ 39536 w 112406"/>
                <a:gd name="connsiteY144" fmla="*/ 425590 h 744201"/>
                <a:gd name="connsiteX145" fmla="*/ 10078 w 112406"/>
                <a:gd name="connsiteY145" fmla="*/ 425590 h 744201"/>
                <a:gd name="connsiteX146" fmla="*/ 20156 w 112406"/>
                <a:gd name="connsiteY146" fmla="*/ 436443 h 744201"/>
                <a:gd name="connsiteX147" fmla="*/ 10078 w 112406"/>
                <a:gd name="connsiteY147" fmla="*/ 447296 h 744201"/>
                <a:gd name="connsiteX148" fmla="*/ 0 w 112406"/>
                <a:gd name="connsiteY148" fmla="*/ 436443 h 744201"/>
                <a:gd name="connsiteX149" fmla="*/ 10078 w 112406"/>
                <a:gd name="connsiteY149" fmla="*/ 425590 h 744201"/>
                <a:gd name="connsiteX150" fmla="*/ 102328 w 112406"/>
                <a:gd name="connsiteY150" fmla="*/ 392256 h 744201"/>
                <a:gd name="connsiteX151" fmla="*/ 112406 w 112406"/>
                <a:gd name="connsiteY151" fmla="*/ 403109 h 744201"/>
                <a:gd name="connsiteX152" fmla="*/ 102328 w 112406"/>
                <a:gd name="connsiteY152" fmla="*/ 413962 h 744201"/>
                <a:gd name="connsiteX153" fmla="*/ 92250 w 112406"/>
                <a:gd name="connsiteY153" fmla="*/ 403109 h 744201"/>
                <a:gd name="connsiteX154" fmla="*/ 102328 w 112406"/>
                <a:gd name="connsiteY154" fmla="*/ 392256 h 744201"/>
                <a:gd name="connsiteX155" fmla="*/ 70545 w 112406"/>
                <a:gd name="connsiteY155" fmla="*/ 392256 h 744201"/>
                <a:gd name="connsiteX156" fmla="*/ 80623 w 112406"/>
                <a:gd name="connsiteY156" fmla="*/ 403109 h 744201"/>
                <a:gd name="connsiteX157" fmla="*/ 70545 w 112406"/>
                <a:gd name="connsiteY157" fmla="*/ 413962 h 744201"/>
                <a:gd name="connsiteX158" fmla="*/ 60467 w 112406"/>
                <a:gd name="connsiteY158" fmla="*/ 403109 h 744201"/>
                <a:gd name="connsiteX159" fmla="*/ 70545 w 112406"/>
                <a:gd name="connsiteY159" fmla="*/ 392256 h 744201"/>
                <a:gd name="connsiteX160" fmla="*/ 39536 w 112406"/>
                <a:gd name="connsiteY160" fmla="*/ 392256 h 744201"/>
                <a:gd name="connsiteX161" fmla="*/ 49614 w 112406"/>
                <a:gd name="connsiteY161" fmla="*/ 403109 h 744201"/>
                <a:gd name="connsiteX162" fmla="*/ 39536 w 112406"/>
                <a:gd name="connsiteY162" fmla="*/ 413962 h 744201"/>
                <a:gd name="connsiteX163" fmla="*/ 29458 w 112406"/>
                <a:gd name="connsiteY163" fmla="*/ 403109 h 744201"/>
                <a:gd name="connsiteX164" fmla="*/ 39536 w 112406"/>
                <a:gd name="connsiteY164" fmla="*/ 392256 h 744201"/>
                <a:gd name="connsiteX165" fmla="*/ 10078 w 112406"/>
                <a:gd name="connsiteY165" fmla="*/ 392256 h 744201"/>
                <a:gd name="connsiteX166" fmla="*/ 20156 w 112406"/>
                <a:gd name="connsiteY166" fmla="*/ 403109 h 744201"/>
                <a:gd name="connsiteX167" fmla="*/ 10078 w 112406"/>
                <a:gd name="connsiteY167" fmla="*/ 413962 h 744201"/>
                <a:gd name="connsiteX168" fmla="*/ 0 w 112406"/>
                <a:gd name="connsiteY168" fmla="*/ 403109 h 744201"/>
                <a:gd name="connsiteX169" fmla="*/ 10078 w 112406"/>
                <a:gd name="connsiteY169" fmla="*/ 392256 h 744201"/>
                <a:gd name="connsiteX170" fmla="*/ 102328 w 112406"/>
                <a:gd name="connsiteY170" fmla="*/ 358922 h 744201"/>
                <a:gd name="connsiteX171" fmla="*/ 112406 w 112406"/>
                <a:gd name="connsiteY171" fmla="*/ 370163 h 744201"/>
                <a:gd name="connsiteX172" fmla="*/ 102328 w 112406"/>
                <a:gd name="connsiteY172" fmla="*/ 381404 h 744201"/>
                <a:gd name="connsiteX173" fmla="*/ 92250 w 112406"/>
                <a:gd name="connsiteY173" fmla="*/ 370163 h 744201"/>
                <a:gd name="connsiteX174" fmla="*/ 102328 w 112406"/>
                <a:gd name="connsiteY174" fmla="*/ 358922 h 744201"/>
                <a:gd name="connsiteX175" fmla="*/ 70545 w 112406"/>
                <a:gd name="connsiteY175" fmla="*/ 358922 h 744201"/>
                <a:gd name="connsiteX176" fmla="*/ 80623 w 112406"/>
                <a:gd name="connsiteY176" fmla="*/ 370163 h 744201"/>
                <a:gd name="connsiteX177" fmla="*/ 70545 w 112406"/>
                <a:gd name="connsiteY177" fmla="*/ 381404 h 744201"/>
                <a:gd name="connsiteX178" fmla="*/ 60467 w 112406"/>
                <a:gd name="connsiteY178" fmla="*/ 370163 h 744201"/>
                <a:gd name="connsiteX179" fmla="*/ 70545 w 112406"/>
                <a:gd name="connsiteY179" fmla="*/ 358922 h 744201"/>
                <a:gd name="connsiteX180" fmla="*/ 39536 w 112406"/>
                <a:gd name="connsiteY180" fmla="*/ 358922 h 744201"/>
                <a:gd name="connsiteX181" fmla="*/ 49614 w 112406"/>
                <a:gd name="connsiteY181" fmla="*/ 370163 h 744201"/>
                <a:gd name="connsiteX182" fmla="*/ 39536 w 112406"/>
                <a:gd name="connsiteY182" fmla="*/ 381404 h 744201"/>
                <a:gd name="connsiteX183" fmla="*/ 29458 w 112406"/>
                <a:gd name="connsiteY183" fmla="*/ 370163 h 744201"/>
                <a:gd name="connsiteX184" fmla="*/ 39536 w 112406"/>
                <a:gd name="connsiteY184" fmla="*/ 358922 h 744201"/>
                <a:gd name="connsiteX185" fmla="*/ 10078 w 112406"/>
                <a:gd name="connsiteY185" fmla="*/ 358922 h 744201"/>
                <a:gd name="connsiteX186" fmla="*/ 20156 w 112406"/>
                <a:gd name="connsiteY186" fmla="*/ 370163 h 744201"/>
                <a:gd name="connsiteX187" fmla="*/ 10078 w 112406"/>
                <a:gd name="connsiteY187" fmla="*/ 381404 h 744201"/>
                <a:gd name="connsiteX188" fmla="*/ 0 w 112406"/>
                <a:gd name="connsiteY188" fmla="*/ 370163 h 744201"/>
                <a:gd name="connsiteX189" fmla="*/ 10078 w 112406"/>
                <a:gd name="connsiteY189" fmla="*/ 358922 h 744201"/>
                <a:gd name="connsiteX190" fmla="*/ 102328 w 112406"/>
                <a:gd name="connsiteY190" fmla="*/ 324813 h 744201"/>
                <a:gd name="connsiteX191" fmla="*/ 112406 w 112406"/>
                <a:gd name="connsiteY191" fmla="*/ 335666 h 744201"/>
                <a:gd name="connsiteX192" fmla="*/ 102328 w 112406"/>
                <a:gd name="connsiteY192" fmla="*/ 346519 h 744201"/>
                <a:gd name="connsiteX193" fmla="*/ 92250 w 112406"/>
                <a:gd name="connsiteY193" fmla="*/ 335666 h 744201"/>
                <a:gd name="connsiteX194" fmla="*/ 102328 w 112406"/>
                <a:gd name="connsiteY194" fmla="*/ 324813 h 744201"/>
                <a:gd name="connsiteX195" fmla="*/ 70545 w 112406"/>
                <a:gd name="connsiteY195" fmla="*/ 324813 h 744201"/>
                <a:gd name="connsiteX196" fmla="*/ 80623 w 112406"/>
                <a:gd name="connsiteY196" fmla="*/ 335666 h 744201"/>
                <a:gd name="connsiteX197" fmla="*/ 70545 w 112406"/>
                <a:gd name="connsiteY197" fmla="*/ 346519 h 744201"/>
                <a:gd name="connsiteX198" fmla="*/ 60467 w 112406"/>
                <a:gd name="connsiteY198" fmla="*/ 335666 h 744201"/>
                <a:gd name="connsiteX199" fmla="*/ 70545 w 112406"/>
                <a:gd name="connsiteY199" fmla="*/ 324813 h 744201"/>
                <a:gd name="connsiteX200" fmla="*/ 39536 w 112406"/>
                <a:gd name="connsiteY200" fmla="*/ 324813 h 744201"/>
                <a:gd name="connsiteX201" fmla="*/ 49614 w 112406"/>
                <a:gd name="connsiteY201" fmla="*/ 335666 h 744201"/>
                <a:gd name="connsiteX202" fmla="*/ 39536 w 112406"/>
                <a:gd name="connsiteY202" fmla="*/ 346519 h 744201"/>
                <a:gd name="connsiteX203" fmla="*/ 29458 w 112406"/>
                <a:gd name="connsiteY203" fmla="*/ 335666 h 744201"/>
                <a:gd name="connsiteX204" fmla="*/ 39536 w 112406"/>
                <a:gd name="connsiteY204" fmla="*/ 324813 h 744201"/>
                <a:gd name="connsiteX205" fmla="*/ 10078 w 112406"/>
                <a:gd name="connsiteY205" fmla="*/ 324813 h 744201"/>
                <a:gd name="connsiteX206" fmla="*/ 20156 w 112406"/>
                <a:gd name="connsiteY206" fmla="*/ 335666 h 744201"/>
                <a:gd name="connsiteX207" fmla="*/ 10078 w 112406"/>
                <a:gd name="connsiteY207" fmla="*/ 346519 h 744201"/>
                <a:gd name="connsiteX208" fmla="*/ 0 w 112406"/>
                <a:gd name="connsiteY208" fmla="*/ 335666 h 744201"/>
                <a:gd name="connsiteX209" fmla="*/ 10078 w 112406"/>
                <a:gd name="connsiteY209" fmla="*/ 324813 h 744201"/>
                <a:gd name="connsiteX210" fmla="*/ 102328 w 112406"/>
                <a:gd name="connsiteY210" fmla="*/ 291479 h 744201"/>
                <a:gd name="connsiteX211" fmla="*/ 112406 w 112406"/>
                <a:gd name="connsiteY211" fmla="*/ 302332 h 744201"/>
                <a:gd name="connsiteX212" fmla="*/ 102328 w 112406"/>
                <a:gd name="connsiteY212" fmla="*/ 313185 h 744201"/>
                <a:gd name="connsiteX213" fmla="*/ 92250 w 112406"/>
                <a:gd name="connsiteY213" fmla="*/ 302332 h 744201"/>
                <a:gd name="connsiteX214" fmla="*/ 102328 w 112406"/>
                <a:gd name="connsiteY214" fmla="*/ 291479 h 744201"/>
                <a:gd name="connsiteX215" fmla="*/ 70545 w 112406"/>
                <a:gd name="connsiteY215" fmla="*/ 291479 h 744201"/>
                <a:gd name="connsiteX216" fmla="*/ 80623 w 112406"/>
                <a:gd name="connsiteY216" fmla="*/ 302332 h 744201"/>
                <a:gd name="connsiteX217" fmla="*/ 70545 w 112406"/>
                <a:gd name="connsiteY217" fmla="*/ 313185 h 744201"/>
                <a:gd name="connsiteX218" fmla="*/ 60467 w 112406"/>
                <a:gd name="connsiteY218" fmla="*/ 302332 h 744201"/>
                <a:gd name="connsiteX219" fmla="*/ 70545 w 112406"/>
                <a:gd name="connsiteY219" fmla="*/ 291479 h 744201"/>
                <a:gd name="connsiteX220" fmla="*/ 39536 w 112406"/>
                <a:gd name="connsiteY220" fmla="*/ 291479 h 744201"/>
                <a:gd name="connsiteX221" fmla="*/ 49614 w 112406"/>
                <a:gd name="connsiteY221" fmla="*/ 302332 h 744201"/>
                <a:gd name="connsiteX222" fmla="*/ 39536 w 112406"/>
                <a:gd name="connsiteY222" fmla="*/ 313185 h 744201"/>
                <a:gd name="connsiteX223" fmla="*/ 29458 w 112406"/>
                <a:gd name="connsiteY223" fmla="*/ 302332 h 744201"/>
                <a:gd name="connsiteX224" fmla="*/ 39536 w 112406"/>
                <a:gd name="connsiteY224" fmla="*/ 291479 h 744201"/>
                <a:gd name="connsiteX225" fmla="*/ 10078 w 112406"/>
                <a:gd name="connsiteY225" fmla="*/ 291479 h 744201"/>
                <a:gd name="connsiteX226" fmla="*/ 20156 w 112406"/>
                <a:gd name="connsiteY226" fmla="*/ 302332 h 744201"/>
                <a:gd name="connsiteX227" fmla="*/ 10078 w 112406"/>
                <a:gd name="connsiteY227" fmla="*/ 313185 h 744201"/>
                <a:gd name="connsiteX228" fmla="*/ 0 w 112406"/>
                <a:gd name="connsiteY228" fmla="*/ 302332 h 744201"/>
                <a:gd name="connsiteX229" fmla="*/ 10078 w 112406"/>
                <a:gd name="connsiteY229" fmla="*/ 291479 h 744201"/>
                <a:gd name="connsiteX230" fmla="*/ 102328 w 112406"/>
                <a:gd name="connsiteY230" fmla="*/ 258145 h 744201"/>
                <a:gd name="connsiteX231" fmla="*/ 112406 w 112406"/>
                <a:gd name="connsiteY231" fmla="*/ 269386 h 744201"/>
                <a:gd name="connsiteX232" fmla="*/ 102328 w 112406"/>
                <a:gd name="connsiteY232" fmla="*/ 280627 h 744201"/>
                <a:gd name="connsiteX233" fmla="*/ 92250 w 112406"/>
                <a:gd name="connsiteY233" fmla="*/ 269386 h 744201"/>
                <a:gd name="connsiteX234" fmla="*/ 102328 w 112406"/>
                <a:gd name="connsiteY234" fmla="*/ 258145 h 744201"/>
                <a:gd name="connsiteX235" fmla="*/ 70545 w 112406"/>
                <a:gd name="connsiteY235" fmla="*/ 258145 h 744201"/>
                <a:gd name="connsiteX236" fmla="*/ 80623 w 112406"/>
                <a:gd name="connsiteY236" fmla="*/ 269386 h 744201"/>
                <a:gd name="connsiteX237" fmla="*/ 70545 w 112406"/>
                <a:gd name="connsiteY237" fmla="*/ 280627 h 744201"/>
                <a:gd name="connsiteX238" fmla="*/ 60467 w 112406"/>
                <a:gd name="connsiteY238" fmla="*/ 269386 h 744201"/>
                <a:gd name="connsiteX239" fmla="*/ 70545 w 112406"/>
                <a:gd name="connsiteY239" fmla="*/ 258145 h 744201"/>
                <a:gd name="connsiteX240" fmla="*/ 39536 w 112406"/>
                <a:gd name="connsiteY240" fmla="*/ 258145 h 744201"/>
                <a:gd name="connsiteX241" fmla="*/ 49614 w 112406"/>
                <a:gd name="connsiteY241" fmla="*/ 269386 h 744201"/>
                <a:gd name="connsiteX242" fmla="*/ 39536 w 112406"/>
                <a:gd name="connsiteY242" fmla="*/ 280627 h 744201"/>
                <a:gd name="connsiteX243" fmla="*/ 29458 w 112406"/>
                <a:gd name="connsiteY243" fmla="*/ 269386 h 744201"/>
                <a:gd name="connsiteX244" fmla="*/ 39536 w 112406"/>
                <a:gd name="connsiteY244" fmla="*/ 258145 h 744201"/>
                <a:gd name="connsiteX245" fmla="*/ 10078 w 112406"/>
                <a:gd name="connsiteY245" fmla="*/ 258145 h 744201"/>
                <a:gd name="connsiteX246" fmla="*/ 20156 w 112406"/>
                <a:gd name="connsiteY246" fmla="*/ 269386 h 744201"/>
                <a:gd name="connsiteX247" fmla="*/ 10078 w 112406"/>
                <a:gd name="connsiteY247" fmla="*/ 280627 h 744201"/>
                <a:gd name="connsiteX248" fmla="*/ 0 w 112406"/>
                <a:gd name="connsiteY248" fmla="*/ 269386 h 744201"/>
                <a:gd name="connsiteX249" fmla="*/ 10078 w 112406"/>
                <a:gd name="connsiteY249" fmla="*/ 258145 h 744201"/>
                <a:gd name="connsiteX250" fmla="*/ 102328 w 112406"/>
                <a:gd name="connsiteY250" fmla="*/ 225586 h 744201"/>
                <a:gd name="connsiteX251" fmla="*/ 112406 w 112406"/>
                <a:gd name="connsiteY251" fmla="*/ 236439 h 744201"/>
                <a:gd name="connsiteX252" fmla="*/ 102328 w 112406"/>
                <a:gd name="connsiteY252" fmla="*/ 247292 h 744201"/>
                <a:gd name="connsiteX253" fmla="*/ 92250 w 112406"/>
                <a:gd name="connsiteY253" fmla="*/ 236439 h 744201"/>
                <a:gd name="connsiteX254" fmla="*/ 102328 w 112406"/>
                <a:gd name="connsiteY254" fmla="*/ 225586 h 744201"/>
                <a:gd name="connsiteX255" fmla="*/ 70545 w 112406"/>
                <a:gd name="connsiteY255" fmla="*/ 225586 h 744201"/>
                <a:gd name="connsiteX256" fmla="*/ 80623 w 112406"/>
                <a:gd name="connsiteY256" fmla="*/ 236439 h 744201"/>
                <a:gd name="connsiteX257" fmla="*/ 70545 w 112406"/>
                <a:gd name="connsiteY257" fmla="*/ 247292 h 744201"/>
                <a:gd name="connsiteX258" fmla="*/ 60467 w 112406"/>
                <a:gd name="connsiteY258" fmla="*/ 236439 h 744201"/>
                <a:gd name="connsiteX259" fmla="*/ 70545 w 112406"/>
                <a:gd name="connsiteY259" fmla="*/ 225586 h 744201"/>
                <a:gd name="connsiteX260" fmla="*/ 39536 w 112406"/>
                <a:gd name="connsiteY260" fmla="*/ 225586 h 744201"/>
                <a:gd name="connsiteX261" fmla="*/ 49614 w 112406"/>
                <a:gd name="connsiteY261" fmla="*/ 236439 h 744201"/>
                <a:gd name="connsiteX262" fmla="*/ 39536 w 112406"/>
                <a:gd name="connsiteY262" fmla="*/ 247292 h 744201"/>
                <a:gd name="connsiteX263" fmla="*/ 29458 w 112406"/>
                <a:gd name="connsiteY263" fmla="*/ 236439 h 744201"/>
                <a:gd name="connsiteX264" fmla="*/ 39536 w 112406"/>
                <a:gd name="connsiteY264" fmla="*/ 225586 h 744201"/>
                <a:gd name="connsiteX265" fmla="*/ 10078 w 112406"/>
                <a:gd name="connsiteY265" fmla="*/ 225586 h 744201"/>
                <a:gd name="connsiteX266" fmla="*/ 20156 w 112406"/>
                <a:gd name="connsiteY266" fmla="*/ 236439 h 744201"/>
                <a:gd name="connsiteX267" fmla="*/ 10078 w 112406"/>
                <a:gd name="connsiteY267" fmla="*/ 247292 h 744201"/>
                <a:gd name="connsiteX268" fmla="*/ 0 w 112406"/>
                <a:gd name="connsiteY268" fmla="*/ 236439 h 744201"/>
                <a:gd name="connsiteX269" fmla="*/ 10078 w 112406"/>
                <a:gd name="connsiteY269" fmla="*/ 225586 h 744201"/>
                <a:gd name="connsiteX270" fmla="*/ 102328 w 112406"/>
                <a:gd name="connsiteY270" fmla="*/ 190702 h 744201"/>
                <a:gd name="connsiteX271" fmla="*/ 112406 w 112406"/>
                <a:gd name="connsiteY271" fmla="*/ 202718 h 744201"/>
                <a:gd name="connsiteX272" fmla="*/ 102328 w 112406"/>
                <a:gd name="connsiteY272" fmla="*/ 214734 h 744201"/>
                <a:gd name="connsiteX273" fmla="*/ 92250 w 112406"/>
                <a:gd name="connsiteY273" fmla="*/ 202718 h 744201"/>
                <a:gd name="connsiteX274" fmla="*/ 102328 w 112406"/>
                <a:gd name="connsiteY274" fmla="*/ 190702 h 744201"/>
                <a:gd name="connsiteX275" fmla="*/ 70545 w 112406"/>
                <a:gd name="connsiteY275" fmla="*/ 190702 h 744201"/>
                <a:gd name="connsiteX276" fmla="*/ 80623 w 112406"/>
                <a:gd name="connsiteY276" fmla="*/ 202718 h 744201"/>
                <a:gd name="connsiteX277" fmla="*/ 70545 w 112406"/>
                <a:gd name="connsiteY277" fmla="*/ 214734 h 744201"/>
                <a:gd name="connsiteX278" fmla="*/ 60467 w 112406"/>
                <a:gd name="connsiteY278" fmla="*/ 202718 h 744201"/>
                <a:gd name="connsiteX279" fmla="*/ 70545 w 112406"/>
                <a:gd name="connsiteY279" fmla="*/ 190702 h 744201"/>
                <a:gd name="connsiteX280" fmla="*/ 39536 w 112406"/>
                <a:gd name="connsiteY280" fmla="*/ 190702 h 744201"/>
                <a:gd name="connsiteX281" fmla="*/ 49614 w 112406"/>
                <a:gd name="connsiteY281" fmla="*/ 202718 h 744201"/>
                <a:gd name="connsiteX282" fmla="*/ 39536 w 112406"/>
                <a:gd name="connsiteY282" fmla="*/ 214734 h 744201"/>
                <a:gd name="connsiteX283" fmla="*/ 29458 w 112406"/>
                <a:gd name="connsiteY283" fmla="*/ 202718 h 744201"/>
                <a:gd name="connsiteX284" fmla="*/ 39536 w 112406"/>
                <a:gd name="connsiteY284" fmla="*/ 190702 h 744201"/>
                <a:gd name="connsiteX285" fmla="*/ 10078 w 112406"/>
                <a:gd name="connsiteY285" fmla="*/ 190702 h 744201"/>
                <a:gd name="connsiteX286" fmla="*/ 20156 w 112406"/>
                <a:gd name="connsiteY286" fmla="*/ 202718 h 744201"/>
                <a:gd name="connsiteX287" fmla="*/ 10078 w 112406"/>
                <a:gd name="connsiteY287" fmla="*/ 214734 h 744201"/>
                <a:gd name="connsiteX288" fmla="*/ 0 w 112406"/>
                <a:gd name="connsiteY288" fmla="*/ 202718 h 744201"/>
                <a:gd name="connsiteX289" fmla="*/ 10078 w 112406"/>
                <a:gd name="connsiteY289" fmla="*/ 190702 h 744201"/>
                <a:gd name="connsiteX290" fmla="*/ 102328 w 112406"/>
                <a:gd name="connsiteY290" fmla="*/ 157368 h 744201"/>
                <a:gd name="connsiteX291" fmla="*/ 112406 w 112406"/>
                <a:gd name="connsiteY291" fmla="*/ 168609 h 744201"/>
                <a:gd name="connsiteX292" fmla="*/ 102328 w 112406"/>
                <a:gd name="connsiteY292" fmla="*/ 179850 h 744201"/>
                <a:gd name="connsiteX293" fmla="*/ 92250 w 112406"/>
                <a:gd name="connsiteY293" fmla="*/ 168609 h 744201"/>
                <a:gd name="connsiteX294" fmla="*/ 102328 w 112406"/>
                <a:gd name="connsiteY294" fmla="*/ 157368 h 744201"/>
                <a:gd name="connsiteX295" fmla="*/ 70545 w 112406"/>
                <a:gd name="connsiteY295" fmla="*/ 157368 h 744201"/>
                <a:gd name="connsiteX296" fmla="*/ 80623 w 112406"/>
                <a:gd name="connsiteY296" fmla="*/ 168609 h 744201"/>
                <a:gd name="connsiteX297" fmla="*/ 70545 w 112406"/>
                <a:gd name="connsiteY297" fmla="*/ 179850 h 744201"/>
                <a:gd name="connsiteX298" fmla="*/ 60467 w 112406"/>
                <a:gd name="connsiteY298" fmla="*/ 168609 h 744201"/>
                <a:gd name="connsiteX299" fmla="*/ 70545 w 112406"/>
                <a:gd name="connsiteY299" fmla="*/ 157368 h 744201"/>
                <a:gd name="connsiteX300" fmla="*/ 39536 w 112406"/>
                <a:gd name="connsiteY300" fmla="*/ 157368 h 744201"/>
                <a:gd name="connsiteX301" fmla="*/ 49614 w 112406"/>
                <a:gd name="connsiteY301" fmla="*/ 168609 h 744201"/>
                <a:gd name="connsiteX302" fmla="*/ 39536 w 112406"/>
                <a:gd name="connsiteY302" fmla="*/ 179850 h 744201"/>
                <a:gd name="connsiteX303" fmla="*/ 29458 w 112406"/>
                <a:gd name="connsiteY303" fmla="*/ 168609 h 744201"/>
                <a:gd name="connsiteX304" fmla="*/ 39536 w 112406"/>
                <a:gd name="connsiteY304" fmla="*/ 157368 h 744201"/>
                <a:gd name="connsiteX305" fmla="*/ 10078 w 112406"/>
                <a:gd name="connsiteY305" fmla="*/ 157368 h 744201"/>
                <a:gd name="connsiteX306" fmla="*/ 20156 w 112406"/>
                <a:gd name="connsiteY306" fmla="*/ 168609 h 744201"/>
                <a:gd name="connsiteX307" fmla="*/ 10078 w 112406"/>
                <a:gd name="connsiteY307" fmla="*/ 179850 h 744201"/>
                <a:gd name="connsiteX308" fmla="*/ 0 w 112406"/>
                <a:gd name="connsiteY308" fmla="*/ 168609 h 744201"/>
                <a:gd name="connsiteX309" fmla="*/ 10078 w 112406"/>
                <a:gd name="connsiteY309" fmla="*/ 157368 h 744201"/>
                <a:gd name="connsiteX310" fmla="*/ 102328 w 112406"/>
                <a:gd name="connsiteY310" fmla="*/ 124809 h 744201"/>
                <a:gd name="connsiteX311" fmla="*/ 112406 w 112406"/>
                <a:gd name="connsiteY311" fmla="*/ 135662 h 744201"/>
                <a:gd name="connsiteX312" fmla="*/ 102328 w 112406"/>
                <a:gd name="connsiteY312" fmla="*/ 146515 h 744201"/>
                <a:gd name="connsiteX313" fmla="*/ 92250 w 112406"/>
                <a:gd name="connsiteY313" fmla="*/ 135662 h 744201"/>
                <a:gd name="connsiteX314" fmla="*/ 102328 w 112406"/>
                <a:gd name="connsiteY314" fmla="*/ 124809 h 744201"/>
                <a:gd name="connsiteX315" fmla="*/ 70545 w 112406"/>
                <a:gd name="connsiteY315" fmla="*/ 124809 h 744201"/>
                <a:gd name="connsiteX316" fmla="*/ 80623 w 112406"/>
                <a:gd name="connsiteY316" fmla="*/ 135662 h 744201"/>
                <a:gd name="connsiteX317" fmla="*/ 70545 w 112406"/>
                <a:gd name="connsiteY317" fmla="*/ 146515 h 744201"/>
                <a:gd name="connsiteX318" fmla="*/ 60467 w 112406"/>
                <a:gd name="connsiteY318" fmla="*/ 135662 h 744201"/>
                <a:gd name="connsiteX319" fmla="*/ 70545 w 112406"/>
                <a:gd name="connsiteY319" fmla="*/ 124809 h 744201"/>
                <a:gd name="connsiteX320" fmla="*/ 39536 w 112406"/>
                <a:gd name="connsiteY320" fmla="*/ 124809 h 744201"/>
                <a:gd name="connsiteX321" fmla="*/ 49614 w 112406"/>
                <a:gd name="connsiteY321" fmla="*/ 135662 h 744201"/>
                <a:gd name="connsiteX322" fmla="*/ 39536 w 112406"/>
                <a:gd name="connsiteY322" fmla="*/ 146515 h 744201"/>
                <a:gd name="connsiteX323" fmla="*/ 29458 w 112406"/>
                <a:gd name="connsiteY323" fmla="*/ 135662 h 744201"/>
                <a:gd name="connsiteX324" fmla="*/ 39536 w 112406"/>
                <a:gd name="connsiteY324" fmla="*/ 124809 h 744201"/>
                <a:gd name="connsiteX325" fmla="*/ 10078 w 112406"/>
                <a:gd name="connsiteY325" fmla="*/ 124809 h 744201"/>
                <a:gd name="connsiteX326" fmla="*/ 20156 w 112406"/>
                <a:gd name="connsiteY326" fmla="*/ 135662 h 744201"/>
                <a:gd name="connsiteX327" fmla="*/ 10078 w 112406"/>
                <a:gd name="connsiteY327" fmla="*/ 146515 h 744201"/>
                <a:gd name="connsiteX328" fmla="*/ 0 w 112406"/>
                <a:gd name="connsiteY328" fmla="*/ 135662 h 744201"/>
                <a:gd name="connsiteX329" fmla="*/ 10078 w 112406"/>
                <a:gd name="connsiteY329" fmla="*/ 124809 h 744201"/>
                <a:gd name="connsiteX330" fmla="*/ 0 w 112406"/>
                <a:gd name="connsiteY330" fmla="*/ 0 h 744201"/>
                <a:gd name="connsiteX331" fmla="*/ 112405 w 112406"/>
                <a:gd name="connsiteY331" fmla="*/ 0 h 744201"/>
                <a:gd name="connsiteX332" fmla="*/ 112405 w 112406"/>
                <a:gd name="connsiteY332" fmla="*/ 122483 h 744201"/>
                <a:gd name="connsiteX333" fmla="*/ 0 w 112406"/>
                <a:gd name="connsiteY333" fmla="*/ 122483 h 744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</a:cxnLst>
              <a:rect l="l" t="t" r="r" b="b"/>
              <a:pathLst>
                <a:path w="112406" h="744201">
                  <a:moveTo>
                    <a:pt x="70545" y="722495"/>
                  </a:moveTo>
                  <a:cubicBezTo>
                    <a:pt x="76111" y="722495"/>
                    <a:pt x="80623" y="727354"/>
                    <a:pt x="80623" y="733348"/>
                  </a:cubicBezTo>
                  <a:cubicBezTo>
                    <a:pt x="80623" y="739342"/>
                    <a:pt x="76111" y="744201"/>
                    <a:pt x="70545" y="744201"/>
                  </a:cubicBezTo>
                  <a:cubicBezTo>
                    <a:pt x="64979" y="744201"/>
                    <a:pt x="60467" y="739342"/>
                    <a:pt x="60467" y="733348"/>
                  </a:cubicBezTo>
                  <a:cubicBezTo>
                    <a:pt x="60467" y="727354"/>
                    <a:pt x="64979" y="722495"/>
                    <a:pt x="70545" y="722495"/>
                  </a:cubicBezTo>
                  <a:close/>
                  <a:moveTo>
                    <a:pt x="39536" y="722495"/>
                  </a:moveTo>
                  <a:cubicBezTo>
                    <a:pt x="45102" y="722495"/>
                    <a:pt x="49614" y="727354"/>
                    <a:pt x="49614" y="733348"/>
                  </a:cubicBezTo>
                  <a:cubicBezTo>
                    <a:pt x="49614" y="739342"/>
                    <a:pt x="45102" y="744201"/>
                    <a:pt x="39536" y="744201"/>
                  </a:cubicBezTo>
                  <a:cubicBezTo>
                    <a:pt x="33970" y="744201"/>
                    <a:pt x="29458" y="739342"/>
                    <a:pt x="29458" y="733348"/>
                  </a:cubicBezTo>
                  <a:cubicBezTo>
                    <a:pt x="29458" y="727354"/>
                    <a:pt x="33970" y="722495"/>
                    <a:pt x="39536" y="722495"/>
                  </a:cubicBezTo>
                  <a:close/>
                  <a:moveTo>
                    <a:pt x="70545" y="689161"/>
                  </a:moveTo>
                  <a:cubicBezTo>
                    <a:pt x="76111" y="689161"/>
                    <a:pt x="80623" y="694194"/>
                    <a:pt x="80623" y="700402"/>
                  </a:cubicBezTo>
                  <a:cubicBezTo>
                    <a:pt x="80623" y="706610"/>
                    <a:pt x="76111" y="711643"/>
                    <a:pt x="70545" y="711643"/>
                  </a:cubicBezTo>
                  <a:cubicBezTo>
                    <a:pt x="64979" y="711643"/>
                    <a:pt x="60467" y="706610"/>
                    <a:pt x="60467" y="700402"/>
                  </a:cubicBezTo>
                  <a:cubicBezTo>
                    <a:pt x="60467" y="694194"/>
                    <a:pt x="64979" y="689161"/>
                    <a:pt x="70545" y="689161"/>
                  </a:cubicBezTo>
                  <a:close/>
                  <a:moveTo>
                    <a:pt x="39536" y="689161"/>
                  </a:moveTo>
                  <a:cubicBezTo>
                    <a:pt x="45102" y="689161"/>
                    <a:pt x="49614" y="694194"/>
                    <a:pt x="49614" y="700402"/>
                  </a:cubicBezTo>
                  <a:cubicBezTo>
                    <a:pt x="49614" y="706610"/>
                    <a:pt x="45102" y="711643"/>
                    <a:pt x="39536" y="711643"/>
                  </a:cubicBezTo>
                  <a:cubicBezTo>
                    <a:pt x="33970" y="711643"/>
                    <a:pt x="29458" y="706610"/>
                    <a:pt x="29458" y="700402"/>
                  </a:cubicBezTo>
                  <a:cubicBezTo>
                    <a:pt x="29458" y="694194"/>
                    <a:pt x="33970" y="689161"/>
                    <a:pt x="39536" y="689161"/>
                  </a:cubicBezTo>
                  <a:close/>
                  <a:moveTo>
                    <a:pt x="70545" y="654277"/>
                  </a:moveTo>
                  <a:cubicBezTo>
                    <a:pt x="76111" y="654277"/>
                    <a:pt x="80623" y="659310"/>
                    <a:pt x="80623" y="665518"/>
                  </a:cubicBezTo>
                  <a:cubicBezTo>
                    <a:pt x="80623" y="671726"/>
                    <a:pt x="76111" y="676759"/>
                    <a:pt x="70545" y="676759"/>
                  </a:cubicBezTo>
                  <a:cubicBezTo>
                    <a:pt x="64979" y="676759"/>
                    <a:pt x="60467" y="671726"/>
                    <a:pt x="60467" y="665518"/>
                  </a:cubicBezTo>
                  <a:cubicBezTo>
                    <a:pt x="60467" y="659310"/>
                    <a:pt x="64979" y="654277"/>
                    <a:pt x="70545" y="654277"/>
                  </a:cubicBezTo>
                  <a:close/>
                  <a:moveTo>
                    <a:pt x="39536" y="654277"/>
                  </a:moveTo>
                  <a:cubicBezTo>
                    <a:pt x="45102" y="654277"/>
                    <a:pt x="49614" y="659310"/>
                    <a:pt x="49614" y="665518"/>
                  </a:cubicBezTo>
                  <a:cubicBezTo>
                    <a:pt x="49614" y="671726"/>
                    <a:pt x="45102" y="676759"/>
                    <a:pt x="39536" y="676759"/>
                  </a:cubicBezTo>
                  <a:cubicBezTo>
                    <a:pt x="33970" y="676759"/>
                    <a:pt x="29458" y="671726"/>
                    <a:pt x="29458" y="665518"/>
                  </a:cubicBezTo>
                  <a:cubicBezTo>
                    <a:pt x="29458" y="659310"/>
                    <a:pt x="33970" y="654277"/>
                    <a:pt x="39536" y="654277"/>
                  </a:cubicBezTo>
                  <a:close/>
                  <a:moveTo>
                    <a:pt x="70545" y="621718"/>
                  </a:moveTo>
                  <a:cubicBezTo>
                    <a:pt x="76111" y="621718"/>
                    <a:pt x="80623" y="626577"/>
                    <a:pt x="80623" y="632571"/>
                  </a:cubicBezTo>
                  <a:cubicBezTo>
                    <a:pt x="80623" y="638565"/>
                    <a:pt x="76111" y="643424"/>
                    <a:pt x="70545" y="643424"/>
                  </a:cubicBezTo>
                  <a:cubicBezTo>
                    <a:pt x="64979" y="643424"/>
                    <a:pt x="60467" y="638565"/>
                    <a:pt x="60467" y="632571"/>
                  </a:cubicBezTo>
                  <a:cubicBezTo>
                    <a:pt x="60467" y="626577"/>
                    <a:pt x="64979" y="621718"/>
                    <a:pt x="70545" y="621718"/>
                  </a:cubicBezTo>
                  <a:close/>
                  <a:moveTo>
                    <a:pt x="39536" y="621718"/>
                  </a:moveTo>
                  <a:cubicBezTo>
                    <a:pt x="45102" y="621718"/>
                    <a:pt x="49614" y="626577"/>
                    <a:pt x="49614" y="632571"/>
                  </a:cubicBezTo>
                  <a:cubicBezTo>
                    <a:pt x="49614" y="638565"/>
                    <a:pt x="45102" y="643424"/>
                    <a:pt x="39536" y="643424"/>
                  </a:cubicBezTo>
                  <a:cubicBezTo>
                    <a:pt x="33970" y="643424"/>
                    <a:pt x="29458" y="638565"/>
                    <a:pt x="29458" y="632571"/>
                  </a:cubicBezTo>
                  <a:cubicBezTo>
                    <a:pt x="29458" y="626577"/>
                    <a:pt x="33970" y="621718"/>
                    <a:pt x="39536" y="621718"/>
                  </a:cubicBezTo>
                  <a:close/>
                  <a:moveTo>
                    <a:pt x="70545" y="588384"/>
                  </a:moveTo>
                  <a:cubicBezTo>
                    <a:pt x="76111" y="588384"/>
                    <a:pt x="80623" y="593417"/>
                    <a:pt x="80623" y="599625"/>
                  </a:cubicBezTo>
                  <a:cubicBezTo>
                    <a:pt x="80623" y="605833"/>
                    <a:pt x="76111" y="610866"/>
                    <a:pt x="70545" y="610866"/>
                  </a:cubicBezTo>
                  <a:cubicBezTo>
                    <a:pt x="64979" y="610866"/>
                    <a:pt x="60467" y="605833"/>
                    <a:pt x="60467" y="599625"/>
                  </a:cubicBezTo>
                  <a:cubicBezTo>
                    <a:pt x="60467" y="593417"/>
                    <a:pt x="64979" y="588384"/>
                    <a:pt x="70545" y="588384"/>
                  </a:cubicBezTo>
                  <a:close/>
                  <a:moveTo>
                    <a:pt x="39536" y="588384"/>
                  </a:moveTo>
                  <a:cubicBezTo>
                    <a:pt x="45102" y="588384"/>
                    <a:pt x="49614" y="593417"/>
                    <a:pt x="49614" y="599625"/>
                  </a:cubicBezTo>
                  <a:cubicBezTo>
                    <a:pt x="49614" y="605833"/>
                    <a:pt x="45102" y="610866"/>
                    <a:pt x="39536" y="610866"/>
                  </a:cubicBezTo>
                  <a:cubicBezTo>
                    <a:pt x="33970" y="610866"/>
                    <a:pt x="29458" y="605833"/>
                    <a:pt x="29458" y="599625"/>
                  </a:cubicBezTo>
                  <a:cubicBezTo>
                    <a:pt x="29458" y="593417"/>
                    <a:pt x="33970" y="588384"/>
                    <a:pt x="39536" y="588384"/>
                  </a:cubicBezTo>
                  <a:close/>
                  <a:moveTo>
                    <a:pt x="102328" y="558926"/>
                  </a:moveTo>
                  <a:cubicBezTo>
                    <a:pt x="107894" y="558926"/>
                    <a:pt x="112406" y="563959"/>
                    <a:pt x="112406" y="570167"/>
                  </a:cubicBezTo>
                  <a:cubicBezTo>
                    <a:pt x="112406" y="576375"/>
                    <a:pt x="107894" y="581408"/>
                    <a:pt x="102328" y="581408"/>
                  </a:cubicBezTo>
                  <a:cubicBezTo>
                    <a:pt x="96762" y="581408"/>
                    <a:pt x="92250" y="576375"/>
                    <a:pt x="92250" y="570167"/>
                  </a:cubicBezTo>
                  <a:cubicBezTo>
                    <a:pt x="92250" y="563959"/>
                    <a:pt x="96762" y="558926"/>
                    <a:pt x="102328" y="558926"/>
                  </a:cubicBezTo>
                  <a:close/>
                  <a:moveTo>
                    <a:pt x="70545" y="558926"/>
                  </a:moveTo>
                  <a:cubicBezTo>
                    <a:pt x="76111" y="558926"/>
                    <a:pt x="80623" y="563959"/>
                    <a:pt x="80623" y="570167"/>
                  </a:cubicBezTo>
                  <a:cubicBezTo>
                    <a:pt x="80623" y="576375"/>
                    <a:pt x="76111" y="581408"/>
                    <a:pt x="70545" y="581408"/>
                  </a:cubicBezTo>
                  <a:cubicBezTo>
                    <a:pt x="64979" y="581408"/>
                    <a:pt x="60467" y="576375"/>
                    <a:pt x="60467" y="570167"/>
                  </a:cubicBezTo>
                  <a:cubicBezTo>
                    <a:pt x="60467" y="563959"/>
                    <a:pt x="64979" y="558926"/>
                    <a:pt x="70545" y="558926"/>
                  </a:cubicBezTo>
                  <a:close/>
                  <a:moveTo>
                    <a:pt x="39536" y="558926"/>
                  </a:moveTo>
                  <a:cubicBezTo>
                    <a:pt x="45102" y="558926"/>
                    <a:pt x="49614" y="563959"/>
                    <a:pt x="49614" y="570167"/>
                  </a:cubicBezTo>
                  <a:cubicBezTo>
                    <a:pt x="49614" y="576375"/>
                    <a:pt x="45102" y="581408"/>
                    <a:pt x="39536" y="581408"/>
                  </a:cubicBezTo>
                  <a:cubicBezTo>
                    <a:pt x="33970" y="581408"/>
                    <a:pt x="29458" y="576375"/>
                    <a:pt x="29458" y="570167"/>
                  </a:cubicBezTo>
                  <a:cubicBezTo>
                    <a:pt x="29458" y="563959"/>
                    <a:pt x="33970" y="558926"/>
                    <a:pt x="39536" y="558926"/>
                  </a:cubicBezTo>
                  <a:close/>
                  <a:moveTo>
                    <a:pt x="10078" y="558926"/>
                  </a:moveTo>
                  <a:cubicBezTo>
                    <a:pt x="15644" y="558926"/>
                    <a:pt x="20156" y="563959"/>
                    <a:pt x="20156" y="570167"/>
                  </a:cubicBezTo>
                  <a:cubicBezTo>
                    <a:pt x="20156" y="576375"/>
                    <a:pt x="15644" y="581408"/>
                    <a:pt x="10078" y="581408"/>
                  </a:cubicBezTo>
                  <a:cubicBezTo>
                    <a:pt x="4512" y="581408"/>
                    <a:pt x="0" y="576375"/>
                    <a:pt x="0" y="570167"/>
                  </a:cubicBezTo>
                  <a:cubicBezTo>
                    <a:pt x="0" y="563959"/>
                    <a:pt x="4512" y="558926"/>
                    <a:pt x="10078" y="558926"/>
                  </a:cubicBezTo>
                  <a:close/>
                  <a:moveTo>
                    <a:pt x="102328" y="526367"/>
                  </a:moveTo>
                  <a:cubicBezTo>
                    <a:pt x="107894" y="526367"/>
                    <a:pt x="112406" y="531226"/>
                    <a:pt x="112406" y="537220"/>
                  </a:cubicBezTo>
                  <a:cubicBezTo>
                    <a:pt x="112406" y="543214"/>
                    <a:pt x="107894" y="548073"/>
                    <a:pt x="102328" y="548073"/>
                  </a:cubicBezTo>
                  <a:cubicBezTo>
                    <a:pt x="96762" y="548073"/>
                    <a:pt x="92250" y="543214"/>
                    <a:pt x="92250" y="537220"/>
                  </a:cubicBezTo>
                  <a:cubicBezTo>
                    <a:pt x="92250" y="531226"/>
                    <a:pt x="96762" y="526367"/>
                    <a:pt x="102328" y="526367"/>
                  </a:cubicBezTo>
                  <a:close/>
                  <a:moveTo>
                    <a:pt x="70545" y="526367"/>
                  </a:moveTo>
                  <a:cubicBezTo>
                    <a:pt x="76111" y="526367"/>
                    <a:pt x="80623" y="531226"/>
                    <a:pt x="80623" y="537220"/>
                  </a:cubicBezTo>
                  <a:cubicBezTo>
                    <a:pt x="80623" y="543214"/>
                    <a:pt x="76111" y="548073"/>
                    <a:pt x="70545" y="548073"/>
                  </a:cubicBezTo>
                  <a:cubicBezTo>
                    <a:pt x="64979" y="548073"/>
                    <a:pt x="60467" y="543214"/>
                    <a:pt x="60467" y="537220"/>
                  </a:cubicBezTo>
                  <a:cubicBezTo>
                    <a:pt x="60467" y="531226"/>
                    <a:pt x="64979" y="526367"/>
                    <a:pt x="70545" y="526367"/>
                  </a:cubicBezTo>
                  <a:close/>
                  <a:moveTo>
                    <a:pt x="39536" y="526367"/>
                  </a:moveTo>
                  <a:cubicBezTo>
                    <a:pt x="45102" y="526367"/>
                    <a:pt x="49614" y="531226"/>
                    <a:pt x="49614" y="537220"/>
                  </a:cubicBezTo>
                  <a:cubicBezTo>
                    <a:pt x="49614" y="543214"/>
                    <a:pt x="45102" y="548073"/>
                    <a:pt x="39536" y="548073"/>
                  </a:cubicBezTo>
                  <a:cubicBezTo>
                    <a:pt x="33970" y="548073"/>
                    <a:pt x="29458" y="543214"/>
                    <a:pt x="29458" y="537220"/>
                  </a:cubicBezTo>
                  <a:cubicBezTo>
                    <a:pt x="29458" y="531226"/>
                    <a:pt x="33970" y="526367"/>
                    <a:pt x="39536" y="526367"/>
                  </a:cubicBezTo>
                  <a:close/>
                  <a:moveTo>
                    <a:pt x="10078" y="526367"/>
                  </a:moveTo>
                  <a:cubicBezTo>
                    <a:pt x="15644" y="526367"/>
                    <a:pt x="20156" y="531226"/>
                    <a:pt x="20156" y="537220"/>
                  </a:cubicBezTo>
                  <a:cubicBezTo>
                    <a:pt x="20156" y="543214"/>
                    <a:pt x="15644" y="548073"/>
                    <a:pt x="10078" y="548073"/>
                  </a:cubicBezTo>
                  <a:cubicBezTo>
                    <a:pt x="4512" y="548073"/>
                    <a:pt x="0" y="543214"/>
                    <a:pt x="0" y="537220"/>
                  </a:cubicBezTo>
                  <a:cubicBezTo>
                    <a:pt x="0" y="531226"/>
                    <a:pt x="4512" y="526367"/>
                    <a:pt x="10078" y="526367"/>
                  </a:cubicBezTo>
                  <a:close/>
                  <a:moveTo>
                    <a:pt x="102328" y="491483"/>
                  </a:moveTo>
                  <a:cubicBezTo>
                    <a:pt x="107894" y="491483"/>
                    <a:pt x="112406" y="496863"/>
                    <a:pt x="112406" y="503499"/>
                  </a:cubicBezTo>
                  <a:cubicBezTo>
                    <a:pt x="112406" y="510135"/>
                    <a:pt x="107894" y="515515"/>
                    <a:pt x="102328" y="515515"/>
                  </a:cubicBezTo>
                  <a:cubicBezTo>
                    <a:pt x="96762" y="515515"/>
                    <a:pt x="92250" y="510135"/>
                    <a:pt x="92250" y="503499"/>
                  </a:cubicBezTo>
                  <a:cubicBezTo>
                    <a:pt x="92250" y="496863"/>
                    <a:pt x="96762" y="491483"/>
                    <a:pt x="102328" y="491483"/>
                  </a:cubicBezTo>
                  <a:close/>
                  <a:moveTo>
                    <a:pt x="70545" y="491483"/>
                  </a:moveTo>
                  <a:cubicBezTo>
                    <a:pt x="76111" y="491483"/>
                    <a:pt x="80623" y="496863"/>
                    <a:pt x="80623" y="503499"/>
                  </a:cubicBezTo>
                  <a:cubicBezTo>
                    <a:pt x="80623" y="510135"/>
                    <a:pt x="76111" y="515515"/>
                    <a:pt x="70545" y="515515"/>
                  </a:cubicBezTo>
                  <a:cubicBezTo>
                    <a:pt x="64979" y="515515"/>
                    <a:pt x="60467" y="510135"/>
                    <a:pt x="60467" y="503499"/>
                  </a:cubicBezTo>
                  <a:cubicBezTo>
                    <a:pt x="60467" y="496863"/>
                    <a:pt x="64979" y="491483"/>
                    <a:pt x="70545" y="491483"/>
                  </a:cubicBezTo>
                  <a:close/>
                  <a:moveTo>
                    <a:pt x="39536" y="491483"/>
                  </a:moveTo>
                  <a:cubicBezTo>
                    <a:pt x="45102" y="491483"/>
                    <a:pt x="49614" y="496863"/>
                    <a:pt x="49614" y="503499"/>
                  </a:cubicBezTo>
                  <a:cubicBezTo>
                    <a:pt x="49614" y="510135"/>
                    <a:pt x="45102" y="515515"/>
                    <a:pt x="39536" y="515515"/>
                  </a:cubicBezTo>
                  <a:cubicBezTo>
                    <a:pt x="33970" y="515515"/>
                    <a:pt x="29458" y="510135"/>
                    <a:pt x="29458" y="503499"/>
                  </a:cubicBezTo>
                  <a:cubicBezTo>
                    <a:pt x="29458" y="496863"/>
                    <a:pt x="33970" y="491483"/>
                    <a:pt x="39536" y="491483"/>
                  </a:cubicBezTo>
                  <a:close/>
                  <a:moveTo>
                    <a:pt x="10078" y="491483"/>
                  </a:moveTo>
                  <a:cubicBezTo>
                    <a:pt x="15644" y="491483"/>
                    <a:pt x="20156" y="496863"/>
                    <a:pt x="20156" y="503499"/>
                  </a:cubicBezTo>
                  <a:cubicBezTo>
                    <a:pt x="20156" y="510135"/>
                    <a:pt x="15644" y="515515"/>
                    <a:pt x="10078" y="515515"/>
                  </a:cubicBezTo>
                  <a:cubicBezTo>
                    <a:pt x="4512" y="515515"/>
                    <a:pt x="0" y="510135"/>
                    <a:pt x="0" y="503499"/>
                  </a:cubicBezTo>
                  <a:cubicBezTo>
                    <a:pt x="0" y="496863"/>
                    <a:pt x="4512" y="491483"/>
                    <a:pt x="10078" y="491483"/>
                  </a:cubicBezTo>
                  <a:close/>
                  <a:moveTo>
                    <a:pt x="102328" y="458149"/>
                  </a:moveTo>
                  <a:cubicBezTo>
                    <a:pt x="107894" y="458149"/>
                    <a:pt x="112406" y="463182"/>
                    <a:pt x="112406" y="469390"/>
                  </a:cubicBezTo>
                  <a:cubicBezTo>
                    <a:pt x="112406" y="475598"/>
                    <a:pt x="107894" y="480631"/>
                    <a:pt x="102328" y="480631"/>
                  </a:cubicBezTo>
                  <a:cubicBezTo>
                    <a:pt x="96762" y="480631"/>
                    <a:pt x="92250" y="475598"/>
                    <a:pt x="92250" y="469390"/>
                  </a:cubicBezTo>
                  <a:cubicBezTo>
                    <a:pt x="92250" y="463182"/>
                    <a:pt x="96762" y="458149"/>
                    <a:pt x="102328" y="458149"/>
                  </a:cubicBezTo>
                  <a:close/>
                  <a:moveTo>
                    <a:pt x="70545" y="458149"/>
                  </a:moveTo>
                  <a:cubicBezTo>
                    <a:pt x="76111" y="458149"/>
                    <a:pt x="80623" y="463182"/>
                    <a:pt x="80623" y="469390"/>
                  </a:cubicBezTo>
                  <a:cubicBezTo>
                    <a:pt x="80623" y="475598"/>
                    <a:pt x="76111" y="480631"/>
                    <a:pt x="70545" y="480631"/>
                  </a:cubicBezTo>
                  <a:cubicBezTo>
                    <a:pt x="64979" y="480631"/>
                    <a:pt x="60467" y="475598"/>
                    <a:pt x="60467" y="469390"/>
                  </a:cubicBezTo>
                  <a:cubicBezTo>
                    <a:pt x="60467" y="463182"/>
                    <a:pt x="64979" y="458149"/>
                    <a:pt x="70545" y="458149"/>
                  </a:cubicBezTo>
                  <a:close/>
                  <a:moveTo>
                    <a:pt x="39536" y="458149"/>
                  </a:moveTo>
                  <a:cubicBezTo>
                    <a:pt x="45102" y="458149"/>
                    <a:pt x="49614" y="463182"/>
                    <a:pt x="49614" y="469390"/>
                  </a:cubicBezTo>
                  <a:cubicBezTo>
                    <a:pt x="49614" y="475598"/>
                    <a:pt x="45102" y="480631"/>
                    <a:pt x="39536" y="480631"/>
                  </a:cubicBezTo>
                  <a:cubicBezTo>
                    <a:pt x="33970" y="480631"/>
                    <a:pt x="29458" y="475598"/>
                    <a:pt x="29458" y="469390"/>
                  </a:cubicBezTo>
                  <a:cubicBezTo>
                    <a:pt x="29458" y="463182"/>
                    <a:pt x="33970" y="458149"/>
                    <a:pt x="39536" y="458149"/>
                  </a:cubicBezTo>
                  <a:close/>
                  <a:moveTo>
                    <a:pt x="10078" y="458149"/>
                  </a:moveTo>
                  <a:cubicBezTo>
                    <a:pt x="15644" y="458149"/>
                    <a:pt x="20156" y="463182"/>
                    <a:pt x="20156" y="469390"/>
                  </a:cubicBezTo>
                  <a:cubicBezTo>
                    <a:pt x="20156" y="475598"/>
                    <a:pt x="15644" y="480631"/>
                    <a:pt x="10078" y="480631"/>
                  </a:cubicBezTo>
                  <a:cubicBezTo>
                    <a:pt x="4512" y="480631"/>
                    <a:pt x="0" y="475598"/>
                    <a:pt x="0" y="469390"/>
                  </a:cubicBezTo>
                  <a:cubicBezTo>
                    <a:pt x="0" y="463182"/>
                    <a:pt x="4512" y="458149"/>
                    <a:pt x="10078" y="458149"/>
                  </a:cubicBezTo>
                  <a:close/>
                  <a:moveTo>
                    <a:pt x="102328" y="425590"/>
                  </a:moveTo>
                  <a:cubicBezTo>
                    <a:pt x="107894" y="425590"/>
                    <a:pt x="112406" y="430449"/>
                    <a:pt x="112406" y="436443"/>
                  </a:cubicBezTo>
                  <a:cubicBezTo>
                    <a:pt x="112406" y="442437"/>
                    <a:pt x="107894" y="447296"/>
                    <a:pt x="102328" y="447296"/>
                  </a:cubicBezTo>
                  <a:cubicBezTo>
                    <a:pt x="96762" y="447296"/>
                    <a:pt x="92250" y="442437"/>
                    <a:pt x="92250" y="436443"/>
                  </a:cubicBezTo>
                  <a:cubicBezTo>
                    <a:pt x="92250" y="430449"/>
                    <a:pt x="96762" y="425590"/>
                    <a:pt x="102328" y="425590"/>
                  </a:cubicBezTo>
                  <a:close/>
                  <a:moveTo>
                    <a:pt x="70545" y="425590"/>
                  </a:moveTo>
                  <a:cubicBezTo>
                    <a:pt x="76111" y="425590"/>
                    <a:pt x="80623" y="430449"/>
                    <a:pt x="80623" y="436443"/>
                  </a:cubicBezTo>
                  <a:cubicBezTo>
                    <a:pt x="80623" y="442437"/>
                    <a:pt x="76111" y="447296"/>
                    <a:pt x="70545" y="447296"/>
                  </a:cubicBezTo>
                  <a:cubicBezTo>
                    <a:pt x="64979" y="447296"/>
                    <a:pt x="60467" y="442437"/>
                    <a:pt x="60467" y="436443"/>
                  </a:cubicBezTo>
                  <a:cubicBezTo>
                    <a:pt x="60467" y="430449"/>
                    <a:pt x="64979" y="425590"/>
                    <a:pt x="70545" y="425590"/>
                  </a:cubicBezTo>
                  <a:close/>
                  <a:moveTo>
                    <a:pt x="39536" y="425590"/>
                  </a:moveTo>
                  <a:cubicBezTo>
                    <a:pt x="45102" y="425590"/>
                    <a:pt x="49614" y="430449"/>
                    <a:pt x="49614" y="436443"/>
                  </a:cubicBezTo>
                  <a:cubicBezTo>
                    <a:pt x="49614" y="442437"/>
                    <a:pt x="45102" y="447296"/>
                    <a:pt x="39536" y="447296"/>
                  </a:cubicBezTo>
                  <a:cubicBezTo>
                    <a:pt x="33970" y="447296"/>
                    <a:pt x="29458" y="442437"/>
                    <a:pt x="29458" y="436443"/>
                  </a:cubicBezTo>
                  <a:cubicBezTo>
                    <a:pt x="29458" y="430449"/>
                    <a:pt x="33970" y="425590"/>
                    <a:pt x="39536" y="425590"/>
                  </a:cubicBezTo>
                  <a:close/>
                  <a:moveTo>
                    <a:pt x="10078" y="425590"/>
                  </a:moveTo>
                  <a:cubicBezTo>
                    <a:pt x="15644" y="425590"/>
                    <a:pt x="20156" y="430449"/>
                    <a:pt x="20156" y="436443"/>
                  </a:cubicBezTo>
                  <a:cubicBezTo>
                    <a:pt x="20156" y="442437"/>
                    <a:pt x="15644" y="447296"/>
                    <a:pt x="10078" y="447296"/>
                  </a:cubicBezTo>
                  <a:cubicBezTo>
                    <a:pt x="4512" y="447296"/>
                    <a:pt x="0" y="442437"/>
                    <a:pt x="0" y="436443"/>
                  </a:cubicBezTo>
                  <a:cubicBezTo>
                    <a:pt x="0" y="430449"/>
                    <a:pt x="4512" y="425590"/>
                    <a:pt x="10078" y="425590"/>
                  </a:cubicBezTo>
                  <a:close/>
                  <a:moveTo>
                    <a:pt x="102328" y="392256"/>
                  </a:moveTo>
                  <a:cubicBezTo>
                    <a:pt x="107894" y="392256"/>
                    <a:pt x="112406" y="397115"/>
                    <a:pt x="112406" y="403109"/>
                  </a:cubicBezTo>
                  <a:cubicBezTo>
                    <a:pt x="112406" y="409103"/>
                    <a:pt x="107894" y="413962"/>
                    <a:pt x="102328" y="413962"/>
                  </a:cubicBezTo>
                  <a:cubicBezTo>
                    <a:pt x="96762" y="413962"/>
                    <a:pt x="92250" y="409103"/>
                    <a:pt x="92250" y="403109"/>
                  </a:cubicBezTo>
                  <a:cubicBezTo>
                    <a:pt x="92250" y="397115"/>
                    <a:pt x="96762" y="392256"/>
                    <a:pt x="102328" y="392256"/>
                  </a:cubicBezTo>
                  <a:close/>
                  <a:moveTo>
                    <a:pt x="70545" y="392256"/>
                  </a:moveTo>
                  <a:cubicBezTo>
                    <a:pt x="76111" y="392256"/>
                    <a:pt x="80623" y="397115"/>
                    <a:pt x="80623" y="403109"/>
                  </a:cubicBezTo>
                  <a:cubicBezTo>
                    <a:pt x="80623" y="409103"/>
                    <a:pt x="76111" y="413962"/>
                    <a:pt x="70545" y="413962"/>
                  </a:cubicBezTo>
                  <a:cubicBezTo>
                    <a:pt x="64979" y="413962"/>
                    <a:pt x="60467" y="409103"/>
                    <a:pt x="60467" y="403109"/>
                  </a:cubicBezTo>
                  <a:cubicBezTo>
                    <a:pt x="60467" y="397115"/>
                    <a:pt x="64979" y="392256"/>
                    <a:pt x="70545" y="392256"/>
                  </a:cubicBezTo>
                  <a:close/>
                  <a:moveTo>
                    <a:pt x="39536" y="392256"/>
                  </a:moveTo>
                  <a:cubicBezTo>
                    <a:pt x="45102" y="392256"/>
                    <a:pt x="49614" y="397115"/>
                    <a:pt x="49614" y="403109"/>
                  </a:cubicBezTo>
                  <a:cubicBezTo>
                    <a:pt x="49614" y="409103"/>
                    <a:pt x="45102" y="413962"/>
                    <a:pt x="39536" y="413962"/>
                  </a:cubicBezTo>
                  <a:cubicBezTo>
                    <a:pt x="33970" y="413962"/>
                    <a:pt x="29458" y="409103"/>
                    <a:pt x="29458" y="403109"/>
                  </a:cubicBezTo>
                  <a:cubicBezTo>
                    <a:pt x="29458" y="397115"/>
                    <a:pt x="33970" y="392256"/>
                    <a:pt x="39536" y="392256"/>
                  </a:cubicBezTo>
                  <a:close/>
                  <a:moveTo>
                    <a:pt x="10078" y="392256"/>
                  </a:moveTo>
                  <a:cubicBezTo>
                    <a:pt x="15644" y="392256"/>
                    <a:pt x="20156" y="397115"/>
                    <a:pt x="20156" y="403109"/>
                  </a:cubicBezTo>
                  <a:cubicBezTo>
                    <a:pt x="20156" y="409103"/>
                    <a:pt x="15644" y="413962"/>
                    <a:pt x="10078" y="413962"/>
                  </a:cubicBezTo>
                  <a:cubicBezTo>
                    <a:pt x="4512" y="413962"/>
                    <a:pt x="0" y="409103"/>
                    <a:pt x="0" y="403109"/>
                  </a:cubicBezTo>
                  <a:cubicBezTo>
                    <a:pt x="0" y="397115"/>
                    <a:pt x="4512" y="392256"/>
                    <a:pt x="10078" y="392256"/>
                  </a:cubicBezTo>
                  <a:close/>
                  <a:moveTo>
                    <a:pt x="102328" y="358922"/>
                  </a:moveTo>
                  <a:cubicBezTo>
                    <a:pt x="107894" y="358922"/>
                    <a:pt x="112406" y="363955"/>
                    <a:pt x="112406" y="370163"/>
                  </a:cubicBezTo>
                  <a:cubicBezTo>
                    <a:pt x="112406" y="376371"/>
                    <a:pt x="107894" y="381404"/>
                    <a:pt x="102328" y="381404"/>
                  </a:cubicBezTo>
                  <a:cubicBezTo>
                    <a:pt x="96762" y="381404"/>
                    <a:pt x="92250" y="376371"/>
                    <a:pt x="92250" y="370163"/>
                  </a:cubicBezTo>
                  <a:cubicBezTo>
                    <a:pt x="92250" y="363955"/>
                    <a:pt x="96762" y="358922"/>
                    <a:pt x="102328" y="358922"/>
                  </a:cubicBezTo>
                  <a:close/>
                  <a:moveTo>
                    <a:pt x="70545" y="358922"/>
                  </a:moveTo>
                  <a:cubicBezTo>
                    <a:pt x="76111" y="358922"/>
                    <a:pt x="80623" y="363955"/>
                    <a:pt x="80623" y="370163"/>
                  </a:cubicBezTo>
                  <a:cubicBezTo>
                    <a:pt x="80623" y="376371"/>
                    <a:pt x="76111" y="381404"/>
                    <a:pt x="70545" y="381404"/>
                  </a:cubicBezTo>
                  <a:cubicBezTo>
                    <a:pt x="64979" y="381404"/>
                    <a:pt x="60467" y="376371"/>
                    <a:pt x="60467" y="370163"/>
                  </a:cubicBezTo>
                  <a:cubicBezTo>
                    <a:pt x="60467" y="363955"/>
                    <a:pt x="64979" y="358922"/>
                    <a:pt x="70545" y="358922"/>
                  </a:cubicBezTo>
                  <a:close/>
                  <a:moveTo>
                    <a:pt x="39536" y="358922"/>
                  </a:moveTo>
                  <a:cubicBezTo>
                    <a:pt x="45102" y="358922"/>
                    <a:pt x="49614" y="363955"/>
                    <a:pt x="49614" y="370163"/>
                  </a:cubicBezTo>
                  <a:cubicBezTo>
                    <a:pt x="49614" y="376371"/>
                    <a:pt x="45102" y="381404"/>
                    <a:pt x="39536" y="381404"/>
                  </a:cubicBezTo>
                  <a:cubicBezTo>
                    <a:pt x="33970" y="381404"/>
                    <a:pt x="29458" y="376371"/>
                    <a:pt x="29458" y="370163"/>
                  </a:cubicBezTo>
                  <a:cubicBezTo>
                    <a:pt x="29458" y="363955"/>
                    <a:pt x="33970" y="358922"/>
                    <a:pt x="39536" y="358922"/>
                  </a:cubicBezTo>
                  <a:close/>
                  <a:moveTo>
                    <a:pt x="10078" y="358922"/>
                  </a:moveTo>
                  <a:cubicBezTo>
                    <a:pt x="15644" y="358922"/>
                    <a:pt x="20156" y="363955"/>
                    <a:pt x="20156" y="370163"/>
                  </a:cubicBezTo>
                  <a:cubicBezTo>
                    <a:pt x="20156" y="376371"/>
                    <a:pt x="15644" y="381404"/>
                    <a:pt x="10078" y="381404"/>
                  </a:cubicBezTo>
                  <a:cubicBezTo>
                    <a:pt x="4512" y="381404"/>
                    <a:pt x="0" y="376371"/>
                    <a:pt x="0" y="370163"/>
                  </a:cubicBezTo>
                  <a:cubicBezTo>
                    <a:pt x="0" y="363955"/>
                    <a:pt x="4512" y="358922"/>
                    <a:pt x="10078" y="358922"/>
                  </a:cubicBezTo>
                  <a:close/>
                  <a:moveTo>
                    <a:pt x="102328" y="324813"/>
                  </a:moveTo>
                  <a:cubicBezTo>
                    <a:pt x="107894" y="324813"/>
                    <a:pt x="112406" y="329672"/>
                    <a:pt x="112406" y="335666"/>
                  </a:cubicBezTo>
                  <a:cubicBezTo>
                    <a:pt x="112406" y="341660"/>
                    <a:pt x="107894" y="346519"/>
                    <a:pt x="102328" y="346519"/>
                  </a:cubicBezTo>
                  <a:cubicBezTo>
                    <a:pt x="96762" y="346519"/>
                    <a:pt x="92250" y="341660"/>
                    <a:pt x="92250" y="335666"/>
                  </a:cubicBezTo>
                  <a:cubicBezTo>
                    <a:pt x="92250" y="329672"/>
                    <a:pt x="96762" y="324813"/>
                    <a:pt x="102328" y="324813"/>
                  </a:cubicBezTo>
                  <a:close/>
                  <a:moveTo>
                    <a:pt x="70545" y="324813"/>
                  </a:moveTo>
                  <a:cubicBezTo>
                    <a:pt x="76111" y="324813"/>
                    <a:pt x="80623" y="329672"/>
                    <a:pt x="80623" y="335666"/>
                  </a:cubicBezTo>
                  <a:cubicBezTo>
                    <a:pt x="80623" y="341660"/>
                    <a:pt x="76111" y="346519"/>
                    <a:pt x="70545" y="346519"/>
                  </a:cubicBezTo>
                  <a:cubicBezTo>
                    <a:pt x="64979" y="346519"/>
                    <a:pt x="60467" y="341660"/>
                    <a:pt x="60467" y="335666"/>
                  </a:cubicBezTo>
                  <a:cubicBezTo>
                    <a:pt x="60467" y="329672"/>
                    <a:pt x="64979" y="324813"/>
                    <a:pt x="70545" y="324813"/>
                  </a:cubicBezTo>
                  <a:close/>
                  <a:moveTo>
                    <a:pt x="39536" y="324813"/>
                  </a:moveTo>
                  <a:cubicBezTo>
                    <a:pt x="45102" y="324813"/>
                    <a:pt x="49614" y="329672"/>
                    <a:pt x="49614" y="335666"/>
                  </a:cubicBezTo>
                  <a:cubicBezTo>
                    <a:pt x="49614" y="341660"/>
                    <a:pt x="45102" y="346519"/>
                    <a:pt x="39536" y="346519"/>
                  </a:cubicBezTo>
                  <a:cubicBezTo>
                    <a:pt x="33970" y="346519"/>
                    <a:pt x="29458" y="341660"/>
                    <a:pt x="29458" y="335666"/>
                  </a:cubicBezTo>
                  <a:cubicBezTo>
                    <a:pt x="29458" y="329672"/>
                    <a:pt x="33970" y="324813"/>
                    <a:pt x="39536" y="324813"/>
                  </a:cubicBezTo>
                  <a:close/>
                  <a:moveTo>
                    <a:pt x="10078" y="324813"/>
                  </a:moveTo>
                  <a:cubicBezTo>
                    <a:pt x="15644" y="324813"/>
                    <a:pt x="20156" y="329672"/>
                    <a:pt x="20156" y="335666"/>
                  </a:cubicBezTo>
                  <a:cubicBezTo>
                    <a:pt x="20156" y="341660"/>
                    <a:pt x="15644" y="346519"/>
                    <a:pt x="10078" y="346519"/>
                  </a:cubicBezTo>
                  <a:cubicBezTo>
                    <a:pt x="4512" y="346519"/>
                    <a:pt x="0" y="341660"/>
                    <a:pt x="0" y="335666"/>
                  </a:cubicBezTo>
                  <a:cubicBezTo>
                    <a:pt x="0" y="329672"/>
                    <a:pt x="4512" y="324813"/>
                    <a:pt x="10078" y="324813"/>
                  </a:cubicBezTo>
                  <a:close/>
                  <a:moveTo>
                    <a:pt x="102328" y="291479"/>
                  </a:moveTo>
                  <a:cubicBezTo>
                    <a:pt x="107894" y="291479"/>
                    <a:pt x="112406" y="296338"/>
                    <a:pt x="112406" y="302332"/>
                  </a:cubicBezTo>
                  <a:cubicBezTo>
                    <a:pt x="112406" y="308326"/>
                    <a:pt x="107894" y="313185"/>
                    <a:pt x="102328" y="313185"/>
                  </a:cubicBezTo>
                  <a:cubicBezTo>
                    <a:pt x="96762" y="313185"/>
                    <a:pt x="92250" y="308326"/>
                    <a:pt x="92250" y="302332"/>
                  </a:cubicBezTo>
                  <a:cubicBezTo>
                    <a:pt x="92250" y="296338"/>
                    <a:pt x="96762" y="291479"/>
                    <a:pt x="102328" y="291479"/>
                  </a:cubicBezTo>
                  <a:close/>
                  <a:moveTo>
                    <a:pt x="70545" y="291479"/>
                  </a:moveTo>
                  <a:cubicBezTo>
                    <a:pt x="76111" y="291479"/>
                    <a:pt x="80623" y="296338"/>
                    <a:pt x="80623" y="302332"/>
                  </a:cubicBezTo>
                  <a:cubicBezTo>
                    <a:pt x="80623" y="308326"/>
                    <a:pt x="76111" y="313185"/>
                    <a:pt x="70545" y="313185"/>
                  </a:cubicBezTo>
                  <a:cubicBezTo>
                    <a:pt x="64979" y="313185"/>
                    <a:pt x="60467" y="308326"/>
                    <a:pt x="60467" y="302332"/>
                  </a:cubicBezTo>
                  <a:cubicBezTo>
                    <a:pt x="60467" y="296338"/>
                    <a:pt x="64979" y="291479"/>
                    <a:pt x="70545" y="291479"/>
                  </a:cubicBezTo>
                  <a:close/>
                  <a:moveTo>
                    <a:pt x="39536" y="291479"/>
                  </a:moveTo>
                  <a:cubicBezTo>
                    <a:pt x="45102" y="291479"/>
                    <a:pt x="49614" y="296338"/>
                    <a:pt x="49614" y="302332"/>
                  </a:cubicBezTo>
                  <a:cubicBezTo>
                    <a:pt x="49614" y="308326"/>
                    <a:pt x="45102" y="313185"/>
                    <a:pt x="39536" y="313185"/>
                  </a:cubicBezTo>
                  <a:cubicBezTo>
                    <a:pt x="33970" y="313185"/>
                    <a:pt x="29458" y="308326"/>
                    <a:pt x="29458" y="302332"/>
                  </a:cubicBezTo>
                  <a:cubicBezTo>
                    <a:pt x="29458" y="296338"/>
                    <a:pt x="33970" y="291479"/>
                    <a:pt x="39536" y="291479"/>
                  </a:cubicBezTo>
                  <a:close/>
                  <a:moveTo>
                    <a:pt x="10078" y="291479"/>
                  </a:moveTo>
                  <a:cubicBezTo>
                    <a:pt x="15644" y="291479"/>
                    <a:pt x="20156" y="296338"/>
                    <a:pt x="20156" y="302332"/>
                  </a:cubicBezTo>
                  <a:cubicBezTo>
                    <a:pt x="20156" y="308326"/>
                    <a:pt x="15644" y="313185"/>
                    <a:pt x="10078" y="313185"/>
                  </a:cubicBezTo>
                  <a:cubicBezTo>
                    <a:pt x="4512" y="313185"/>
                    <a:pt x="0" y="308326"/>
                    <a:pt x="0" y="302332"/>
                  </a:cubicBezTo>
                  <a:cubicBezTo>
                    <a:pt x="0" y="296338"/>
                    <a:pt x="4512" y="291479"/>
                    <a:pt x="10078" y="291479"/>
                  </a:cubicBezTo>
                  <a:close/>
                  <a:moveTo>
                    <a:pt x="102328" y="258145"/>
                  </a:moveTo>
                  <a:cubicBezTo>
                    <a:pt x="107894" y="258145"/>
                    <a:pt x="112406" y="263178"/>
                    <a:pt x="112406" y="269386"/>
                  </a:cubicBezTo>
                  <a:cubicBezTo>
                    <a:pt x="112406" y="275594"/>
                    <a:pt x="107894" y="280627"/>
                    <a:pt x="102328" y="280627"/>
                  </a:cubicBezTo>
                  <a:cubicBezTo>
                    <a:pt x="96762" y="280627"/>
                    <a:pt x="92250" y="275594"/>
                    <a:pt x="92250" y="269386"/>
                  </a:cubicBezTo>
                  <a:cubicBezTo>
                    <a:pt x="92250" y="263178"/>
                    <a:pt x="96762" y="258145"/>
                    <a:pt x="102328" y="258145"/>
                  </a:cubicBezTo>
                  <a:close/>
                  <a:moveTo>
                    <a:pt x="70545" y="258145"/>
                  </a:moveTo>
                  <a:cubicBezTo>
                    <a:pt x="76111" y="258145"/>
                    <a:pt x="80623" y="263178"/>
                    <a:pt x="80623" y="269386"/>
                  </a:cubicBezTo>
                  <a:cubicBezTo>
                    <a:pt x="80623" y="275594"/>
                    <a:pt x="76111" y="280627"/>
                    <a:pt x="70545" y="280627"/>
                  </a:cubicBezTo>
                  <a:cubicBezTo>
                    <a:pt x="64979" y="280627"/>
                    <a:pt x="60467" y="275594"/>
                    <a:pt x="60467" y="269386"/>
                  </a:cubicBezTo>
                  <a:cubicBezTo>
                    <a:pt x="60467" y="263178"/>
                    <a:pt x="64979" y="258145"/>
                    <a:pt x="70545" y="258145"/>
                  </a:cubicBezTo>
                  <a:close/>
                  <a:moveTo>
                    <a:pt x="39536" y="258145"/>
                  </a:moveTo>
                  <a:cubicBezTo>
                    <a:pt x="45102" y="258145"/>
                    <a:pt x="49614" y="263178"/>
                    <a:pt x="49614" y="269386"/>
                  </a:cubicBezTo>
                  <a:cubicBezTo>
                    <a:pt x="49614" y="275594"/>
                    <a:pt x="45102" y="280627"/>
                    <a:pt x="39536" y="280627"/>
                  </a:cubicBezTo>
                  <a:cubicBezTo>
                    <a:pt x="33970" y="280627"/>
                    <a:pt x="29458" y="275594"/>
                    <a:pt x="29458" y="269386"/>
                  </a:cubicBezTo>
                  <a:cubicBezTo>
                    <a:pt x="29458" y="263178"/>
                    <a:pt x="33970" y="258145"/>
                    <a:pt x="39536" y="258145"/>
                  </a:cubicBezTo>
                  <a:close/>
                  <a:moveTo>
                    <a:pt x="10078" y="258145"/>
                  </a:moveTo>
                  <a:cubicBezTo>
                    <a:pt x="15644" y="258145"/>
                    <a:pt x="20156" y="263178"/>
                    <a:pt x="20156" y="269386"/>
                  </a:cubicBezTo>
                  <a:cubicBezTo>
                    <a:pt x="20156" y="275594"/>
                    <a:pt x="15644" y="280627"/>
                    <a:pt x="10078" y="280627"/>
                  </a:cubicBezTo>
                  <a:cubicBezTo>
                    <a:pt x="4512" y="280627"/>
                    <a:pt x="0" y="275594"/>
                    <a:pt x="0" y="269386"/>
                  </a:cubicBezTo>
                  <a:cubicBezTo>
                    <a:pt x="0" y="263178"/>
                    <a:pt x="4512" y="258145"/>
                    <a:pt x="10078" y="258145"/>
                  </a:cubicBezTo>
                  <a:close/>
                  <a:moveTo>
                    <a:pt x="102328" y="225586"/>
                  </a:moveTo>
                  <a:cubicBezTo>
                    <a:pt x="107894" y="225586"/>
                    <a:pt x="112406" y="230445"/>
                    <a:pt x="112406" y="236439"/>
                  </a:cubicBezTo>
                  <a:cubicBezTo>
                    <a:pt x="112406" y="242433"/>
                    <a:pt x="107894" y="247292"/>
                    <a:pt x="102328" y="247292"/>
                  </a:cubicBezTo>
                  <a:cubicBezTo>
                    <a:pt x="96762" y="247292"/>
                    <a:pt x="92250" y="242433"/>
                    <a:pt x="92250" y="236439"/>
                  </a:cubicBezTo>
                  <a:cubicBezTo>
                    <a:pt x="92250" y="230445"/>
                    <a:pt x="96762" y="225586"/>
                    <a:pt x="102328" y="225586"/>
                  </a:cubicBezTo>
                  <a:close/>
                  <a:moveTo>
                    <a:pt x="70545" y="225586"/>
                  </a:moveTo>
                  <a:cubicBezTo>
                    <a:pt x="76111" y="225586"/>
                    <a:pt x="80623" y="230445"/>
                    <a:pt x="80623" y="236439"/>
                  </a:cubicBezTo>
                  <a:cubicBezTo>
                    <a:pt x="80623" y="242433"/>
                    <a:pt x="76111" y="247292"/>
                    <a:pt x="70545" y="247292"/>
                  </a:cubicBezTo>
                  <a:cubicBezTo>
                    <a:pt x="64979" y="247292"/>
                    <a:pt x="60467" y="242433"/>
                    <a:pt x="60467" y="236439"/>
                  </a:cubicBezTo>
                  <a:cubicBezTo>
                    <a:pt x="60467" y="230445"/>
                    <a:pt x="64979" y="225586"/>
                    <a:pt x="70545" y="225586"/>
                  </a:cubicBezTo>
                  <a:close/>
                  <a:moveTo>
                    <a:pt x="39536" y="225586"/>
                  </a:moveTo>
                  <a:cubicBezTo>
                    <a:pt x="45102" y="225586"/>
                    <a:pt x="49614" y="230445"/>
                    <a:pt x="49614" y="236439"/>
                  </a:cubicBezTo>
                  <a:cubicBezTo>
                    <a:pt x="49614" y="242433"/>
                    <a:pt x="45102" y="247292"/>
                    <a:pt x="39536" y="247292"/>
                  </a:cubicBezTo>
                  <a:cubicBezTo>
                    <a:pt x="33970" y="247292"/>
                    <a:pt x="29458" y="242433"/>
                    <a:pt x="29458" y="236439"/>
                  </a:cubicBezTo>
                  <a:cubicBezTo>
                    <a:pt x="29458" y="230445"/>
                    <a:pt x="33970" y="225586"/>
                    <a:pt x="39536" y="225586"/>
                  </a:cubicBezTo>
                  <a:close/>
                  <a:moveTo>
                    <a:pt x="10078" y="225586"/>
                  </a:moveTo>
                  <a:cubicBezTo>
                    <a:pt x="15644" y="225586"/>
                    <a:pt x="20156" y="230445"/>
                    <a:pt x="20156" y="236439"/>
                  </a:cubicBezTo>
                  <a:cubicBezTo>
                    <a:pt x="20156" y="242433"/>
                    <a:pt x="15644" y="247292"/>
                    <a:pt x="10078" y="247292"/>
                  </a:cubicBezTo>
                  <a:cubicBezTo>
                    <a:pt x="4512" y="247292"/>
                    <a:pt x="0" y="242433"/>
                    <a:pt x="0" y="236439"/>
                  </a:cubicBezTo>
                  <a:cubicBezTo>
                    <a:pt x="0" y="230445"/>
                    <a:pt x="4512" y="225586"/>
                    <a:pt x="10078" y="225586"/>
                  </a:cubicBezTo>
                  <a:close/>
                  <a:moveTo>
                    <a:pt x="102328" y="190702"/>
                  </a:moveTo>
                  <a:cubicBezTo>
                    <a:pt x="107894" y="190702"/>
                    <a:pt x="112406" y="196082"/>
                    <a:pt x="112406" y="202718"/>
                  </a:cubicBezTo>
                  <a:cubicBezTo>
                    <a:pt x="112406" y="209354"/>
                    <a:pt x="107894" y="214734"/>
                    <a:pt x="102328" y="214734"/>
                  </a:cubicBezTo>
                  <a:cubicBezTo>
                    <a:pt x="96762" y="214734"/>
                    <a:pt x="92250" y="209354"/>
                    <a:pt x="92250" y="202718"/>
                  </a:cubicBezTo>
                  <a:cubicBezTo>
                    <a:pt x="92250" y="196082"/>
                    <a:pt x="96762" y="190702"/>
                    <a:pt x="102328" y="190702"/>
                  </a:cubicBezTo>
                  <a:close/>
                  <a:moveTo>
                    <a:pt x="70545" y="190702"/>
                  </a:moveTo>
                  <a:cubicBezTo>
                    <a:pt x="76111" y="190702"/>
                    <a:pt x="80623" y="196082"/>
                    <a:pt x="80623" y="202718"/>
                  </a:cubicBezTo>
                  <a:cubicBezTo>
                    <a:pt x="80623" y="209354"/>
                    <a:pt x="76111" y="214734"/>
                    <a:pt x="70545" y="214734"/>
                  </a:cubicBezTo>
                  <a:cubicBezTo>
                    <a:pt x="64979" y="214734"/>
                    <a:pt x="60467" y="209354"/>
                    <a:pt x="60467" y="202718"/>
                  </a:cubicBezTo>
                  <a:cubicBezTo>
                    <a:pt x="60467" y="196082"/>
                    <a:pt x="64979" y="190702"/>
                    <a:pt x="70545" y="190702"/>
                  </a:cubicBezTo>
                  <a:close/>
                  <a:moveTo>
                    <a:pt x="39536" y="190702"/>
                  </a:moveTo>
                  <a:cubicBezTo>
                    <a:pt x="45102" y="190702"/>
                    <a:pt x="49614" y="196082"/>
                    <a:pt x="49614" y="202718"/>
                  </a:cubicBezTo>
                  <a:cubicBezTo>
                    <a:pt x="49614" y="209354"/>
                    <a:pt x="45102" y="214734"/>
                    <a:pt x="39536" y="214734"/>
                  </a:cubicBezTo>
                  <a:cubicBezTo>
                    <a:pt x="33970" y="214734"/>
                    <a:pt x="29458" y="209354"/>
                    <a:pt x="29458" y="202718"/>
                  </a:cubicBezTo>
                  <a:cubicBezTo>
                    <a:pt x="29458" y="196082"/>
                    <a:pt x="33970" y="190702"/>
                    <a:pt x="39536" y="190702"/>
                  </a:cubicBezTo>
                  <a:close/>
                  <a:moveTo>
                    <a:pt x="10078" y="190702"/>
                  </a:moveTo>
                  <a:cubicBezTo>
                    <a:pt x="15644" y="190702"/>
                    <a:pt x="20156" y="196082"/>
                    <a:pt x="20156" y="202718"/>
                  </a:cubicBezTo>
                  <a:cubicBezTo>
                    <a:pt x="20156" y="209354"/>
                    <a:pt x="15644" y="214734"/>
                    <a:pt x="10078" y="214734"/>
                  </a:cubicBezTo>
                  <a:cubicBezTo>
                    <a:pt x="4512" y="214734"/>
                    <a:pt x="0" y="209354"/>
                    <a:pt x="0" y="202718"/>
                  </a:cubicBezTo>
                  <a:cubicBezTo>
                    <a:pt x="0" y="196082"/>
                    <a:pt x="4512" y="190702"/>
                    <a:pt x="10078" y="190702"/>
                  </a:cubicBezTo>
                  <a:close/>
                  <a:moveTo>
                    <a:pt x="102328" y="157368"/>
                  </a:moveTo>
                  <a:cubicBezTo>
                    <a:pt x="107894" y="157368"/>
                    <a:pt x="112406" y="162401"/>
                    <a:pt x="112406" y="168609"/>
                  </a:cubicBezTo>
                  <a:cubicBezTo>
                    <a:pt x="112406" y="174817"/>
                    <a:pt x="107894" y="179850"/>
                    <a:pt x="102328" y="179850"/>
                  </a:cubicBezTo>
                  <a:cubicBezTo>
                    <a:pt x="96762" y="179850"/>
                    <a:pt x="92250" y="174817"/>
                    <a:pt x="92250" y="168609"/>
                  </a:cubicBezTo>
                  <a:cubicBezTo>
                    <a:pt x="92250" y="162401"/>
                    <a:pt x="96762" y="157368"/>
                    <a:pt x="102328" y="157368"/>
                  </a:cubicBezTo>
                  <a:close/>
                  <a:moveTo>
                    <a:pt x="70545" y="157368"/>
                  </a:moveTo>
                  <a:cubicBezTo>
                    <a:pt x="76111" y="157368"/>
                    <a:pt x="80623" y="162401"/>
                    <a:pt x="80623" y="168609"/>
                  </a:cubicBezTo>
                  <a:cubicBezTo>
                    <a:pt x="80623" y="174817"/>
                    <a:pt x="76111" y="179850"/>
                    <a:pt x="70545" y="179850"/>
                  </a:cubicBezTo>
                  <a:cubicBezTo>
                    <a:pt x="64979" y="179850"/>
                    <a:pt x="60467" y="174817"/>
                    <a:pt x="60467" y="168609"/>
                  </a:cubicBezTo>
                  <a:cubicBezTo>
                    <a:pt x="60467" y="162401"/>
                    <a:pt x="64979" y="157368"/>
                    <a:pt x="70545" y="157368"/>
                  </a:cubicBezTo>
                  <a:close/>
                  <a:moveTo>
                    <a:pt x="39536" y="157368"/>
                  </a:moveTo>
                  <a:cubicBezTo>
                    <a:pt x="45102" y="157368"/>
                    <a:pt x="49614" y="162401"/>
                    <a:pt x="49614" y="168609"/>
                  </a:cubicBezTo>
                  <a:cubicBezTo>
                    <a:pt x="49614" y="174817"/>
                    <a:pt x="45102" y="179850"/>
                    <a:pt x="39536" y="179850"/>
                  </a:cubicBezTo>
                  <a:cubicBezTo>
                    <a:pt x="33970" y="179850"/>
                    <a:pt x="29458" y="174817"/>
                    <a:pt x="29458" y="168609"/>
                  </a:cubicBezTo>
                  <a:cubicBezTo>
                    <a:pt x="29458" y="162401"/>
                    <a:pt x="33970" y="157368"/>
                    <a:pt x="39536" y="157368"/>
                  </a:cubicBezTo>
                  <a:close/>
                  <a:moveTo>
                    <a:pt x="10078" y="157368"/>
                  </a:moveTo>
                  <a:cubicBezTo>
                    <a:pt x="15644" y="157368"/>
                    <a:pt x="20156" y="162401"/>
                    <a:pt x="20156" y="168609"/>
                  </a:cubicBezTo>
                  <a:cubicBezTo>
                    <a:pt x="20156" y="174817"/>
                    <a:pt x="15644" y="179850"/>
                    <a:pt x="10078" y="179850"/>
                  </a:cubicBezTo>
                  <a:cubicBezTo>
                    <a:pt x="4512" y="179850"/>
                    <a:pt x="0" y="174817"/>
                    <a:pt x="0" y="168609"/>
                  </a:cubicBezTo>
                  <a:cubicBezTo>
                    <a:pt x="0" y="162401"/>
                    <a:pt x="4512" y="157368"/>
                    <a:pt x="10078" y="157368"/>
                  </a:cubicBezTo>
                  <a:close/>
                  <a:moveTo>
                    <a:pt x="102328" y="124809"/>
                  </a:moveTo>
                  <a:cubicBezTo>
                    <a:pt x="107894" y="124809"/>
                    <a:pt x="112406" y="129668"/>
                    <a:pt x="112406" y="135662"/>
                  </a:cubicBezTo>
                  <a:cubicBezTo>
                    <a:pt x="112406" y="141656"/>
                    <a:pt x="107894" y="146515"/>
                    <a:pt x="102328" y="146515"/>
                  </a:cubicBezTo>
                  <a:cubicBezTo>
                    <a:pt x="96762" y="146515"/>
                    <a:pt x="92250" y="141656"/>
                    <a:pt x="92250" y="135662"/>
                  </a:cubicBezTo>
                  <a:cubicBezTo>
                    <a:pt x="92250" y="129668"/>
                    <a:pt x="96762" y="124809"/>
                    <a:pt x="102328" y="124809"/>
                  </a:cubicBezTo>
                  <a:close/>
                  <a:moveTo>
                    <a:pt x="70545" y="124809"/>
                  </a:moveTo>
                  <a:cubicBezTo>
                    <a:pt x="76111" y="124809"/>
                    <a:pt x="80623" y="129668"/>
                    <a:pt x="80623" y="135662"/>
                  </a:cubicBezTo>
                  <a:cubicBezTo>
                    <a:pt x="80623" y="141656"/>
                    <a:pt x="76111" y="146515"/>
                    <a:pt x="70545" y="146515"/>
                  </a:cubicBezTo>
                  <a:cubicBezTo>
                    <a:pt x="64979" y="146515"/>
                    <a:pt x="60467" y="141656"/>
                    <a:pt x="60467" y="135662"/>
                  </a:cubicBezTo>
                  <a:cubicBezTo>
                    <a:pt x="60467" y="129668"/>
                    <a:pt x="64979" y="124809"/>
                    <a:pt x="70545" y="124809"/>
                  </a:cubicBezTo>
                  <a:close/>
                  <a:moveTo>
                    <a:pt x="39536" y="124809"/>
                  </a:moveTo>
                  <a:cubicBezTo>
                    <a:pt x="45102" y="124809"/>
                    <a:pt x="49614" y="129668"/>
                    <a:pt x="49614" y="135662"/>
                  </a:cubicBezTo>
                  <a:cubicBezTo>
                    <a:pt x="49614" y="141656"/>
                    <a:pt x="45102" y="146515"/>
                    <a:pt x="39536" y="146515"/>
                  </a:cubicBezTo>
                  <a:cubicBezTo>
                    <a:pt x="33970" y="146515"/>
                    <a:pt x="29458" y="141656"/>
                    <a:pt x="29458" y="135662"/>
                  </a:cubicBezTo>
                  <a:cubicBezTo>
                    <a:pt x="29458" y="129668"/>
                    <a:pt x="33970" y="124809"/>
                    <a:pt x="39536" y="124809"/>
                  </a:cubicBezTo>
                  <a:close/>
                  <a:moveTo>
                    <a:pt x="10078" y="124809"/>
                  </a:moveTo>
                  <a:cubicBezTo>
                    <a:pt x="15644" y="124809"/>
                    <a:pt x="20156" y="129668"/>
                    <a:pt x="20156" y="135662"/>
                  </a:cubicBezTo>
                  <a:cubicBezTo>
                    <a:pt x="20156" y="141656"/>
                    <a:pt x="15644" y="146515"/>
                    <a:pt x="10078" y="146515"/>
                  </a:cubicBezTo>
                  <a:cubicBezTo>
                    <a:pt x="4512" y="146515"/>
                    <a:pt x="0" y="141656"/>
                    <a:pt x="0" y="135662"/>
                  </a:cubicBezTo>
                  <a:cubicBezTo>
                    <a:pt x="0" y="129668"/>
                    <a:pt x="4512" y="124809"/>
                    <a:pt x="10078" y="124809"/>
                  </a:cubicBezTo>
                  <a:close/>
                  <a:moveTo>
                    <a:pt x="0" y="0"/>
                  </a:moveTo>
                  <a:lnTo>
                    <a:pt x="112405" y="0"/>
                  </a:lnTo>
                  <a:lnTo>
                    <a:pt x="112405" y="122483"/>
                  </a:lnTo>
                  <a:lnTo>
                    <a:pt x="0" y="122483"/>
                  </a:lnTo>
                  <a:close/>
                </a:path>
              </a:pathLst>
            </a:custGeom>
            <a:solidFill>
              <a:srgbClr val="9FBBDA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3" name="任意多边形 122"/>
            <p:cNvSpPr/>
            <p:nvPr/>
          </p:nvSpPr>
          <p:spPr bwMode="auto">
            <a:xfrm>
              <a:off x="2183336" y="2071843"/>
              <a:ext cx="26457" cy="187646"/>
            </a:xfrm>
            <a:custGeom>
              <a:avLst/>
              <a:gdLst>
                <a:gd name="connsiteX0" fmla="*/ 24688 w 65984"/>
                <a:gd name="connsiteY0" fmla="*/ 0 h 812900"/>
                <a:gd name="connsiteX1" fmla="*/ 28952 w 65984"/>
                <a:gd name="connsiteY1" fmla="*/ 673 h 812900"/>
                <a:gd name="connsiteX2" fmla="*/ 33217 w 65984"/>
                <a:gd name="connsiteY2" fmla="*/ 0 h 812900"/>
                <a:gd name="connsiteX3" fmla="*/ 65984 w 65984"/>
                <a:gd name="connsiteY3" fmla="*/ 810655 h 812900"/>
                <a:gd name="connsiteX4" fmla="*/ 57456 w 65984"/>
                <a:gd name="connsiteY4" fmla="*/ 811553 h 812900"/>
                <a:gd name="connsiteX5" fmla="*/ 29555 w 65984"/>
                <a:gd name="connsiteY5" fmla="*/ 121691 h 812900"/>
                <a:gd name="connsiteX6" fmla="*/ 8528 w 65984"/>
                <a:gd name="connsiteY6" fmla="*/ 812900 h 812900"/>
                <a:gd name="connsiteX7" fmla="*/ 0 w 65984"/>
                <a:gd name="connsiteY7" fmla="*/ 811554 h 812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984" h="812900">
                  <a:moveTo>
                    <a:pt x="24688" y="0"/>
                  </a:moveTo>
                  <a:lnTo>
                    <a:pt x="28952" y="673"/>
                  </a:lnTo>
                  <a:lnTo>
                    <a:pt x="33217" y="0"/>
                  </a:lnTo>
                  <a:lnTo>
                    <a:pt x="65984" y="810655"/>
                  </a:lnTo>
                  <a:lnTo>
                    <a:pt x="57456" y="811553"/>
                  </a:lnTo>
                  <a:lnTo>
                    <a:pt x="29555" y="121691"/>
                  </a:lnTo>
                  <a:lnTo>
                    <a:pt x="8528" y="812900"/>
                  </a:lnTo>
                  <a:lnTo>
                    <a:pt x="0" y="811554"/>
                  </a:lnTo>
                  <a:close/>
                </a:path>
              </a:pathLst>
            </a:custGeom>
            <a:solidFill>
              <a:srgbClr val="9FBBDA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</p:grpSp>
      <p:grpSp>
        <p:nvGrpSpPr>
          <p:cNvPr id="124" name="组合 123"/>
          <p:cNvGrpSpPr/>
          <p:nvPr/>
        </p:nvGrpSpPr>
        <p:grpSpPr>
          <a:xfrm>
            <a:off x="9293379" y="1606838"/>
            <a:ext cx="285798" cy="663487"/>
            <a:chOff x="2059513" y="2071843"/>
            <a:chExt cx="275362" cy="639260"/>
          </a:xfrm>
        </p:grpSpPr>
        <p:sp>
          <p:nvSpPr>
            <p:cNvPr id="125" name="Freeform 5"/>
            <p:cNvSpPr/>
            <p:nvPr/>
          </p:nvSpPr>
          <p:spPr bwMode="auto">
            <a:xfrm>
              <a:off x="2073731" y="2258466"/>
              <a:ext cx="246206" cy="39234"/>
            </a:xfrm>
            <a:custGeom>
              <a:avLst/>
              <a:gdLst>
                <a:gd name="T0" fmla="*/ 309 w 577"/>
                <a:gd name="T1" fmla="*/ 0 h 92"/>
                <a:gd name="T2" fmla="*/ 3 w 577"/>
                <a:gd name="T3" fmla="*/ 17 h 92"/>
                <a:gd name="T4" fmla="*/ 0 w 577"/>
                <a:gd name="T5" fmla="*/ 17 h 92"/>
                <a:gd name="T6" fmla="*/ 42 w 577"/>
                <a:gd name="T7" fmla="*/ 44 h 92"/>
                <a:gd name="T8" fmla="*/ 54 w 577"/>
                <a:gd name="T9" fmla="*/ 69 h 92"/>
                <a:gd name="T10" fmla="*/ 44 w 577"/>
                <a:gd name="T11" fmla="*/ 92 h 92"/>
                <a:gd name="T12" fmla="*/ 288 w 577"/>
                <a:gd name="T13" fmla="*/ 75 h 92"/>
                <a:gd name="T14" fmla="*/ 289 w 577"/>
                <a:gd name="T15" fmla="*/ 75 h 92"/>
                <a:gd name="T16" fmla="*/ 289 w 577"/>
                <a:gd name="T17" fmla="*/ 75 h 92"/>
                <a:gd name="T18" fmla="*/ 532 w 577"/>
                <a:gd name="T19" fmla="*/ 92 h 92"/>
                <a:gd name="T20" fmla="*/ 522 w 577"/>
                <a:gd name="T21" fmla="*/ 70 h 92"/>
                <a:gd name="T22" fmla="*/ 531 w 577"/>
                <a:gd name="T23" fmla="*/ 49 h 92"/>
                <a:gd name="T24" fmla="*/ 551 w 577"/>
                <a:gd name="T25" fmla="*/ 32 h 92"/>
                <a:gd name="T26" fmla="*/ 577 w 577"/>
                <a:gd name="T27" fmla="*/ 17 h 92"/>
                <a:gd name="T28" fmla="*/ 309 w 577"/>
                <a:gd name="T29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77" h="92">
                  <a:moveTo>
                    <a:pt x="309" y="0"/>
                  </a:moveTo>
                  <a:cubicBezTo>
                    <a:pt x="158" y="0"/>
                    <a:pt x="32" y="13"/>
                    <a:pt x="3" y="17"/>
                  </a:cubicBezTo>
                  <a:cubicBezTo>
                    <a:pt x="2" y="17"/>
                    <a:pt x="1" y="17"/>
                    <a:pt x="0" y="17"/>
                  </a:cubicBezTo>
                  <a:cubicBezTo>
                    <a:pt x="21" y="26"/>
                    <a:pt x="34" y="35"/>
                    <a:pt x="42" y="44"/>
                  </a:cubicBezTo>
                  <a:cubicBezTo>
                    <a:pt x="51" y="53"/>
                    <a:pt x="54" y="62"/>
                    <a:pt x="54" y="69"/>
                  </a:cubicBezTo>
                  <a:cubicBezTo>
                    <a:pt x="54" y="80"/>
                    <a:pt x="48" y="88"/>
                    <a:pt x="44" y="92"/>
                  </a:cubicBezTo>
                  <a:cubicBezTo>
                    <a:pt x="62" y="89"/>
                    <a:pt x="156" y="75"/>
                    <a:pt x="288" y="75"/>
                  </a:cubicBezTo>
                  <a:cubicBezTo>
                    <a:pt x="288" y="75"/>
                    <a:pt x="288" y="75"/>
                    <a:pt x="289" y="75"/>
                  </a:cubicBezTo>
                  <a:cubicBezTo>
                    <a:pt x="289" y="75"/>
                    <a:pt x="289" y="75"/>
                    <a:pt x="289" y="75"/>
                  </a:cubicBezTo>
                  <a:cubicBezTo>
                    <a:pt x="420" y="75"/>
                    <a:pt x="514" y="89"/>
                    <a:pt x="532" y="92"/>
                  </a:cubicBezTo>
                  <a:cubicBezTo>
                    <a:pt x="525" y="85"/>
                    <a:pt x="522" y="77"/>
                    <a:pt x="522" y="70"/>
                  </a:cubicBezTo>
                  <a:cubicBezTo>
                    <a:pt x="522" y="63"/>
                    <a:pt x="526" y="56"/>
                    <a:pt x="531" y="49"/>
                  </a:cubicBezTo>
                  <a:cubicBezTo>
                    <a:pt x="537" y="42"/>
                    <a:pt x="544" y="36"/>
                    <a:pt x="551" y="32"/>
                  </a:cubicBezTo>
                  <a:cubicBezTo>
                    <a:pt x="562" y="24"/>
                    <a:pt x="572" y="19"/>
                    <a:pt x="577" y="17"/>
                  </a:cubicBezTo>
                  <a:cubicBezTo>
                    <a:pt x="488" y="4"/>
                    <a:pt x="395" y="0"/>
                    <a:pt x="309" y="0"/>
                  </a:cubicBezTo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6" name="Freeform 6"/>
            <p:cNvSpPr>
              <a:spLocks noEditPoints="1"/>
            </p:cNvSpPr>
            <p:nvPr/>
          </p:nvSpPr>
          <p:spPr bwMode="auto">
            <a:xfrm>
              <a:off x="2070672" y="2257745"/>
              <a:ext cx="252325" cy="41214"/>
            </a:xfrm>
            <a:custGeom>
              <a:avLst/>
              <a:gdLst>
                <a:gd name="T0" fmla="*/ 49 w 591"/>
                <a:gd name="T1" fmla="*/ 95 h 97"/>
                <a:gd name="T2" fmla="*/ 48 w 591"/>
                <a:gd name="T3" fmla="*/ 96 h 97"/>
                <a:gd name="T4" fmla="*/ 47 w 591"/>
                <a:gd name="T5" fmla="*/ 96 h 97"/>
                <a:gd name="T6" fmla="*/ 45 w 591"/>
                <a:gd name="T7" fmla="*/ 97 h 97"/>
                <a:gd name="T8" fmla="*/ 48 w 591"/>
                <a:gd name="T9" fmla="*/ 96 h 97"/>
                <a:gd name="T10" fmla="*/ 48 w 591"/>
                <a:gd name="T11" fmla="*/ 96 h 97"/>
                <a:gd name="T12" fmla="*/ 49 w 591"/>
                <a:gd name="T13" fmla="*/ 95 h 97"/>
                <a:gd name="T14" fmla="*/ 544 w 591"/>
                <a:gd name="T15" fmla="*/ 95 h 97"/>
                <a:gd name="T16" fmla="*/ 543 w 591"/>
                <a:gd name="T17" fmla="*/ 96 h 97"/>
                <a:gd name="T18" fmla="*/ 543 w 591"/>
                <a:gd name="T19" fmla="*/ 96 h 97"/>
                <a:gd name="T20" fmla="*/ 546 w 591"/>
                <a:gd name="T21" fmla="*/ 97 h 97"/>
                <a:gd name="T22" fmla="*/ 544 w 591"/>
                <a:gd name="T23" fmla="*/ 95 h 97"/>
                <a:gd name="T24" fmla="*/ 316 w 591"/>
                <a:gd name="T25" fmla="*/ 0 h 97"/>
                <a:gd name="T26" fmla="*/ 3 w 591"/>
                <a:gd name="T27" fmla="*/ 17 h 97"/>
                <a:gd name="T28" fmla="*/ 0 w 591"/>
                <a:gd name="T29" fmla="*/ 18 h 97"/>
                <a:gd name="T30" fmla="*/ 3 w 591"/>
                <a:gd name="T31" fmla="*/ 19 h 97"/>
                <a:gd name="T32" fmla="*/ 4 w 591"/>
                <a:gd name="T33" fmla="*/ 18 h 97"/>
                <a:gd name="T34" fmla="*/ 3 w 591"/>
                <a:gd name="T35" fmla="*/ 19 h 97"/>
                <a:gd name="T36" fmla="*/ 48 w 591"/>
                <a:gd name="T37" fmla="*/ 47 h 97"/>
                <a:gd name="T38" fmla="*/ 59 w 591"/>
                <a:gd name="T39" fmla="*/ 71 h 97"/>
                <a:gd name="T40" fmla="*/ 53 w 591"/>
                <a:gd name="T41" fmla="*/ 88 h 97"/>
                <a:gd name="T42" fmla="*/ 50 w 591"/>
                <a:gd name="T43" fmla="*/ 93 h 97"/>
                <a:gd name="T44" fmla="*/ 48 w 591"/>
                <a:gd name="T45" fmla="*/ 94 h 97"/>
                <a:gd name="T46" fmla="*/ 48 w 591"/>
                <a:gd name="T47" fmla="*/ 94 h 97"/>
                <a:gd name="T48" fmla="*/ 48 w 591"/>
                <a:gd name="T49" fmla="*/ 94 h 97"/>
                <a:gd name="T50" fmla="*/ 51 w 591"/>
                <a:gd name="T51" fmla="*/ 94 h 97"/>
                <a:gd name="T52" fmla="*/ 61 w 591"/>
                <a:gd name="T53" fmla="*/ 71 h 97"/>
                <a:gd name="T54" fmla="*/ 49 w 591"/>
                <a:gd name="T55" fmla="*/ 46 h 97"/>
                <a:gd name="T56" fmla="*/ 7 w 591"/>
                <a:gd name="T57" fmla="*/ 19 h 97"/>
                <a:gd name="T58" fmla="*/ 10 w 591"/>
                <a:gd name="T59" fmla="*/ 19 h 97"/>
                <a:gd name="T60" fmla="*/ 316 w 591"/>
                <a:gd name="T61" fmla="*/ 2 h 97"/>
                <a:gd name="T62" fmla="*/ 584 w 591"/>
                <a:gd name="T63" fmla="*/ 19 h 97"/>
                <a:gd name="T64" fmla="*/ 558 w 591"/>
                <a:gd name="T65" fmla="*/ 34 h 97"/>
                <a:gd name="T66" fmla="*/ 538 w 591"/>
                <a:gd name="T67" fmla="*/ 51 h 97"/>
                <a:gd name="T68" fmla="*/ 529 w 591"/>
                <a:gd name="T69" fmla="*/ 72 h 97"/>
                <a:gd name="T70" fmla="*/ 539 w 591"/>
                <a:gd name="T71" fmla="*/ 94 h 97"/>
                <a:gd name="T72" fmla="*/ 296 w 591"/>
                <a:gd name="T73" fmla="*/ 77 h 97"/>
                <a:gd name="T74" fmla="*/ 296 w 591"/>
                <a:gd name="T75" fmla="*/ 77 h 97"/>
                <a:gd name="T76" fmla="*/ 543 w 591"/>
                <a:gd name="T77" fmla="*/ 94 h 97"/>
                <a:gd name="T78" fmla="*/ 543 w 591"/>
                <a:gd name="T79" fmla="*/ 94 h 97"/>
                <a:gd name="T80" fmla="*/ 531 w 591"/>
                <a:gd name="T81" fmla="*/ 72 h 97"/>
                <a:gd name="T82" fmla="*/ 540 w 591"/>
                <a:gd name="T83" fmla="*/ 52 h 97"/>
                <a:gd name="T84" fmla="*/ 570 w 591"/>
                <a:gd name="T85" fmla="*/ 29 h 97"/>
                <a:gd name="T86" fmla="*/ 583 w 591"/>
                <a:gd name="T87" fmla="*/ 22 h 97"/>
                <a:gd name="T88" fmla="*/ 588 w 591"/>
                <a:gd name="T89" fmla="*/ 19 h 97"/>
                <a:gd name="T90" fmla="*/ 591 w 591"/>
                <a:gd name="T91" fmla="*/ 18 h 97"/>
                <a:gd name="T92" fmla="*/ 588 w 591"/>
                <a:gd name="T93" fmla="*/ 17 h 97"/>
                <a:gd name="T94" fmla="*/ 316 w 591"/>
                <a:gd name="T95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91" h="97">
                  <a:moveTo>
                    <a:pt x="49" y="95"/>
                  </a:moveTo>
                  <a:cubicBezTo>
                    <a:pt x="48" y="96"/>
                    <a:pt x="48" y="96"/>
                    <a:pt x="48" y="96"/>
                  </a:cubicBezTo>
                  <a:cubicBezTo>
                    <a:pt x="47" y="96"/>
                    <a:pt x="47" y="96"/>
                    <a:pt x="47" y="96"/>
                  </a:cubicBezTo>
                  <a:cubicBezTo>
                    <a:pt x="45" y="97"/>
                    <a:pt x="45" y="97"/>
                    <a:pt x="45" y="97"/>
                  </a:cubicBezTo>
                  <a:cubicBezTo>
                    <a:pt x="48" y="96"/>
                    <a:pt x="48" y="96"/>
                    <a:pt x="48" y="96"/>
                  </a:cubicBezTo>
                  <a:cubicBezTo>
                    <a:pt x="48" y="96"/>
                    <a:pt x="48" y="96"/>
                    <a:pt x="48" y="96"/>
                  </a:cubicBezTo>
                  <a:cubicBezTo>
                    <a:pt x="49" y="95"/>
                    <a:pt x="49" y="95"/>
                    <a:pt x="49" y="95"/>
                  </a:cubicBezTo>
                  <a:moveTo>
                    <a:pt x="544" y="95"/>
                  </a:moveTo>
                  <a:cubicBezTo>
                    <a:pt x="543" y="96"/>
                    <a:pt x="543" y="96"/>
                    <a:pt x="543" y="96"/>
                  </a:cubicBezTo>
                  <a:cubicBezTo>
                    <a:pt x="543" y="96"/>
                    <a:pt x="543" y="96"/>
                    <a:pt x="543" y="96"/>
                  </a:cubicBezTo>
                  <a:cubicBezTo>
                    <a:pt x="546" y="97"/>
                    <a:pt x="546" y="97"/>
                    <a:pt x="546" y="97"/>
                  </a:cubicBezTo>
                  <a:cubicBezTo>
                    <a:pt x="544" y="95"/>
                    <a:pt x="544" y="95"/>
                    <a:pt x="544" y="95"/>
                  </a:cubicBezTo>
                  <a:moveTo>
                    <a:pt x="316" y="0"/>
                  </a:moveTo>
                  <a:cubicBezTo>
                    <a:pt x="143" y="0"/>
                    <a:pt x="3" y="17"/>
                    <a:pt x="3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26" y="29"/>
                    <a:pt x="39" y="38"/>
                    <a:pt x="48" y="47"/>
                  </a:cubicBezTo>
                  <a:cubicBezTo>
                    <a:pt x="56" y="56"/>
                    <a:pt x="59" y="64"/>
                    <a:pt x="59" y="71"/>
                  </a:cubicBezTo>
                  <a:cubicBezTo>
                    <a:pt x="59" y="78"/>
                    <a:pt x="56" y="84"/>
                    <a:pt x="53" y="88"/>
                  </a:cubicBezTo>
                  <a:cubicBezTo>
                    <a:pt x="52" y="90"/>
                    <a:pt x="51" y="92"/>
                    <a:pt x="50" y="93"/>
                  </a:cubicBezTo>
                  <a:cubicBezTo>
                    <a:pt x="49" y="93"/>
                    <a:pt x="49" y="94"/>
                    <a:pt x="48" y="94"/>
                  </a:cubicBezTo>
                  <a:cubicBezTo>
                    <a:pt x="48" y="94"/>
                    <a:pt x="48" y="94"/>
                    <a:pt x="48" y="94"/>
                  </a:cubicBezTo>
                  <a:cubicBezTo>
                    <a:pt x="48" y="94"/>
                    <a:pt x="48" y="94"/>
                    <a:pt x="48" y="94"/>
                  </a:cubicBezTo>
                  <a:cubicBezTo>
                    <a:pt x="48" y="94"/>
                    <a:pt x="49" y="94"/>
                    <a:pt x="51" y="94"/>
                  </a:cubicBezTo>
                  <a:cubicBezTo>
                    <a:pt x="55" y="90"/>
                    <a:pt x="61" y="82"/>
                    <a:pt x="61" y="71"/>
                  </a:cubicBezTo>
                  <a:cubicBezTo>
                    <a:pt x="61" y="64"/>
                    <a:pt x="58" y="55"/>
                    <a:pt x="49" y="46"/>
                  </a:cubicBezTo>
                  <a:cubicBezTo>
                    <a:pt x="41" y="37"/>
                    <a:pt x="28" y="28"/>
                    <a:pt x="7" y="19"/>
                  </a:cubicBezTo>
                  <a:cubicBezTo>
                    <a:pt x="8" y="19"/>
                    <a:pt x="9" y="19"/>
                    <a:pt x="10" y="19"/>
                  </a:cubicBezTo>
                  <a:cubicBezTo>
                    <a:pt x="39" y="15"/>
                    <a:pt x="165" y="2"/>
                    <a:pt x="316" y="2"/>
                  </a:cubicBezTo>
                  <a:cubicBezTo>
                    <a:pt x="402" y="2"/>
                    <a:pt x="495" y="6"/>
                    <a:pt x="584" y="19"/>
                  </a:cubicBezTo>
                  <a:cubicBezTo>
                    <a:pt x="579" y="21"/>
                    <a:pt x="569" y="26"/>
                    <a:pt x="558" y="34"/>
                  </a:cubicBezTo>
                  <a:cubicBezTo>
                    <a:pt x="551" y="38"/>
                    <a:pt x="544" y="44"/>
                    <a:pt x="538" y="51"/>
                  </a:cubicBezTo>
                  <a:cubicBezTo>
                    <a:pt x="533" y="58"/>
                    <a:pt x="529" y="65"/>
                    <a:pt x="529" y="72"/>
                  </a:cubicBezTo>
                  <a:cubicBezTo>
                    <a:pt x="529" y="79"/>
                    <a:pt x="532" y="87"/>
                    <a:pt x="539" y="94"/>
                  </a:cubicBezTo>
                  <a:cubicBezTo>
                    <a:pt x="521" y="91"/>
                    <a:pt x="427" y="77"/>
                    <a:pt x="296" y="77"/>
                  </a:cubicBezTo>
                  <a:cubicBezTo>
                    <a:pt x="296" y="77"/>
                    <a:pt x="296" y="77"/>
                    <a:pt x="296" y="77"/>
                  </a:cubicBezTo>
                  <a:cubicBezTo>
                    <a:pt x="369" y="77"/>
                    <a:pt x="453" y="81"/>
                    <a:pt x="543" y="94"/>
                  </a:cubicBezTo>
                  <a:cubicBezTo>
                    <a:pt x="543" y="94"/>
                    <a:pt x="543" y="94"/>
                    <a:pt x="543" y="94"/>
                  </a:cubicBezTo>
                  <a:cubicBezTo>
                    <a:pt x="534" y="87"/>
                    <a:pt x="531" y="79"/>
                    <a:pt x="531" y="72"/>
                  </a:cubicBezTo>
                  <a:cubicBezTo>
                    <a:pt x="531" y="65"/>
                    <a:pt x="535" y="59"/>
                    <a:pt x="540" y="52"/>
                  </a:cubicBezTo>
                  <a:cubicBezTo>
                    <a:pt x="548" y="43"/>
                    <a:pt x="560" y="34"/>
                    <a:pt x="570" y="29"/>
                  </a:cubicBezTo>
                  <a:cubicBezTo>
                    <a:pt x="575" y="26"/>
                    <a:pt x="579" y="23"/>
                    <a:pt x="583" y="22"/>
                  </a:cubicBezTo>
                  <a:cubicBezTo>
                    <a:pt x="586" y="20"/>
                    <a:pt x="588" y="19"/>
                    <a:pt x="588" y="19"/>
                  </a:cubicBezTo>
                  <a:cubicBezTo>
                    <a:pt x="591" y="18"/>
                    <a:pt x="591" y="18"/>
                    <a:pt x="591" y="18"/>
                  </a:cubicBezTo>
                  <a:cubicBezTo>
                    <a:pt x="588" y="17"/>
                    <a:pt x="588" y="17"/>
                    <a:pt x="588" y="17"/>
                  </a:cubicBezTo>
                  <a:cubicBezTo>
                    <a:pt x="498" y="5"/>
                    <a:pt x="403" y="0"/>
                    <a:pt x="316" y="0"/>
                  </a:cubicBezTo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7" name="Freeform 7"/>
            <p:cNvSpPr/>
            <p:nvPr/>
          </p:nvSpPr>
          <p:spPr bwMode="auto">
            <a:xfrm>
              <a:off x="2059513" y="2246947"/>
              <a:ext cx="273742" cy="22677"/>
            </a:xfrm>
            <a:custGeom>
              <a:avLst/>
              <a:gdLst>
                <a:gd name="T0" fmla="*/ 614 w 641"/>
                <a:gd name="T1" fmla="*/ 52 h 53"/>
                <a:gd name="T2" fmla="*/ 641 w 641"/>
                <a:gd name="T3" fmla="*/ 39 h 53"/>
                <a:gd name="T4" fmla="*/ 0 w 641"/>
                <a:gd name="T5" fmla="*/ 39 h 53"/>
                <a:gd name="T6" fmla="*/ 30 w 641"/>
                <a:gd name="T7" fmla="*/ 53 h 53"/>
                <a:gd name="T8" fmla="*/ 614 w 641"/>
                <a:gd name="T9" fmla="*/ 5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1" h="53">
                  <a:moveTo>
                    <a:pt x="614" y="52"/>
                  </a:moveTo>
                  <a:cubicBezTo>
                    <a:pt x="628" y="44"/>
                    <a:pt x="641" y="39"/>
                    <a:pt x="641" y="39"/>
                  </a:cubicBezTo>
                  <a:cubicBezTo>
                    <a:pt x="351" y="0"/>
                    <a:pt x="0" y="39"/>
                    <a:pt x="0" y="39"/>
                  </a:cubicBezTo>
                  <a:cubicBezTo>
                    <a:pt x="12" y="43"/>
                    <a:pt x="22" y="48"/>
                    <a:pt x="30" y="53"/>
                  </a:cubicBezTo>
                  <a:cubicBezTo>
                    <a:pt x="115" y="45"/>
                    <a:pt x="381" y="26"/>
                    <a:pt x="614" y="52"/>
                  </a:cubicBezTo>
                  <a:close/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8" name="Freeform 8"/>
            <p:cNvSpPr/>
            <p:nvPr/>
          </p:nvSpPr>
          <p:spPr bwMode="auto">
            <a:xfrm>
              <a:off x="2059513" y="2255946"/>
              <a:ext cx="275362" cy="14038"/>
            </a:xfrm>
            <a:custGeom>
              <a:avLst/>
              <a:gdLst>
                <a:gd name="T0" fmla="*/ 614 w 645"/>
                <a:gd name="T1" fmla="*/ 31 h 33"/>
                <a:gd name="T2" fmla="*/ 614 w 645"/>
                <a:gd name="T3" fmla="*/ 32 h 33"/>
                <a:gd name="T4" fmla="*/ 633 w 645"/>
                <a:gd name="T5" fmla="*/ 22 h 33"/>
                <a:gd name="T6" fmla="*/ 639 w 645"/>
                <a:gd name="T7" fmla="*/ 20 h 33"/>
                <a:gd name="T8" fmla="*/ 641 w 645"/>
                <a:gd name="T9" fmla="*/ 19 h 33"/>
                <a:gd name="T10" fmla="*/ 645 w 645"/>
                <a:gd name="T11" fmla="*/ 17 h 33"/>
                <a:gd name="T12" fmla="*/ 641 w 645"/>
                <a:gd name="T13" fmla="*/ 17 h 33"/>
                <a:gd name="T14" fmla="*/ 346 w 645"/>
                <a:gd name="T15" fmla="*/ 0 h 33"/>
                <a:gd name="T16" fmla="*/ 0 w 645"/>
                <a:gd name="T17" fmla="*/ 17 h 33"/>
                <a:gd name="T18" fmla="*/ 0 w 645"/>
                <a:gd name="T19" fmla="*/ 19 h 33"/>
                <a:gd name="T20" fmla="*/ 29 w 645"/>
                <a:gd name="T21" fmla="*/ 33 h 33"/>
                <a:gd name="T22" fmla="*/ 29 w 645"/>
                <a:gd name="T23" fmla="*/ 33 h 33"/>
                <a:gd name="T24" fmla="*/ 30 w 645"/>
                <a:gd name="T25" fmla="*/ 33 h 33"/>
                <a:gd name="T26" fmla="*/ 345 w 645"/>
                <a:gd name="T27" fmla="*/ 19 h 33"/>
                <a:gd name="T28" fmla="*/ 613 w 645"/>
                <a:gd name="T29" fmla="*/ 32 h 33"/>
                <a:gd name="T30" fmla="*/ 614 w 645"/>
                <a:gd name="T31" fmla="*/ 32 h 33"/>
                <a:gd name="T32" fmla="*/ 614 w 645"/>
                <a:gd name="T33" fmla="*/ 32 h 33"/>
                <a:gd name="T34" fmla="*/ 614 w 645"/>
                <a:gd name="T35" fmla="*/ 31 h 33"/>
                <a:gd name="T36" fmla="*/ 614 w 645"/>
                <a:gd name="T37" fmla="*/ 30 h 33"/>
                <a:gd name="T38" fmla="*/ 345 w 645"/>
                <a:gd name="T39" fmla="*/ 17 h 33"/>
                <a:gd name="T40" fmla="*/ 29 w 645"/>
                <a:gd name="T41" fmla="*/ 31 h 33"/>
                <a:gd name="T42" fmla="*/ 30 w 645"/>
                <a:gd name="T43" fmla="*/ 32 h 33"/>
                <a:gd name="T44" fmla="*/ 30 w 645"/>
                <a:gd name="T45" fmla="*/ 31 h 33"/>
                <a:gd name="T46" fmla="*/ 0 w 645"/>
                <a:gd name="T47" fmla="*/ 17 h 33"/>
                <a:gd name="T48" fmla="*/ 0 w 645"/>
                <a:gd name="T49" fmla="*/ 18 h 33"/>
                <a:gd name="T50" fmla="*/ 0 w 645"/>
                <a:gd name="T51" fmla="*/ 19 h 33"/>
                <a:gd name="T52" fmla="*/ 7 w 645"/>
                <a:gd name="T53" fmla="*/ 18 h 33"/>
                <a:gd name="T54" fmla="*/ 346 w 645"/>
                <a:gd name="T55" fmla="*/ 2 h 33"/>
                <a:gd name="T56" fmla="*/ 641 w 645"/>
                <a:gd name="T57" fmla="*/ 19 h 33"/>
                <a:gd name="T58" fmla="*/ 641 w 645"/>
                <a:gd name="T59" fmla="*/ 18 h 33"/>
                <a:gd name="T60" fmla="*/ 640 w 645"/>
                <a:gd name="T61" fmla="*/ 17 h 33"/>
                <a:gd name="T62" fmla="*/ 613 w 645"/>
                <a:gd name="T63" fmla="*/ 31 h 33"/>
                <a:gd name="T64" fmla="*/ 614 w 645"/>
                <a:gd name="T65" fmla="*/ 31 h 33"/>
                <a:gd name="T66" fmla="*/ 614 w 645"/>
                <a:gd name="T67" fmla="*/ 30 h 33"/>
                <a:gd name="T68" fmla="*/ 614 w 645"/>
                <a:gd name="T69" fmla="*/ 31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45" h="33">
                  <a:moveTo>
                    <a:pt x="614" y="31"/>
                  </a:moveTo>
                  <a:cubicBezTo>
                    <a:pt x="614" y="32"/>
                    <a:pt x="614" y="32"/>
                    <a:pt x="614" y="32"/>
                  </a:cubicBezTo>
                  <a:cubicBezTo>
                    <a:pt x="621" y="28"/>
                    <a:pt x="628" y="25"/>
                    <a:pt x="633" y="22"/>
                  </a:cubicBezTo>
                  <a:cubicBezTo>
                    <a:pt x="635" y="21"/>
                    <a:pt x="637" y="20"/>
                    <a:pt x="639" y="20"/>
                  </a:cubicBezTo>
                  <a:cubicBezTo>
                    <a:pt x="640" y="19"/>
                    <a:pt x="641" y="19"/>
                    <a:pt x="641" y="19"/>
                  </a:cubicBezTo>
                  <a:cubicBezTo>
                    <a:pt x="645" y="17"/>
                    <a:pt x="645" y="17"/>
                    <a:pt x="645" y="17"/>
                  </a:cubicBezTo>
                  <a:cubicBezTo>
                    <a:pt x="641" y="17"/>
                    <a:pt x="641" y="17"/>
                    <a:pt x="641" y="17"/>
                  </a:cubicBezTo>
                  <a:cubicBezTo>
                    <a:pt x="544" y="4"/>
                    <a:pt x="441" y="0"/>
                    <a:pt x="346" y="0"/>
                  </a:cubicBezTo>
                  <a:cubicBezTo>
                    <a:pt x="156" y="0"/>
                    <a:pt x="0" y="17"/>
                    <a:pt x="0" y="17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12" y="23"/>
                    <a:pt x="21" y="28"/>
                    <a:pt x="29" y="3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82" y="28"/>
                    <a:pt x="204" y="19"/>
                    <a:pt x="345" y="19"/>
                  </a:cubicBezTo>
                  <a:cubicBezTo>
                    <a:pt x="431" y="19"/>
                    <a:pt x="525" y="22"/>
                    <a:pt x="613" y="32"/>
                  </a:cubicBezTo>
                  <a:cubicBezTo>
                    <a:pt x="614" y="32"/>
                    <a:pt x="614" y="32"/>
                    <a:pt x="614" y="32"/>
                  </a:cubicBezTo>
                  <a:cubicBezTo>
                    <a:pt x="614" y="32"/>
                    <a:pt x="614" y="32"/>
                    <a:pt x="614" y="32"/>
                  </a:cubicBezTo>
                  <a:cubicBezTo>
                    <a:pt x="614" y="31"/>
                    <a:pt x="614" y="31"/>
                    <a:pt x="614" y="31"/>
                  </a:cubicBezTo>
                  <a:cubicBezTo>
                    <a:pt x="614" y="30"/>
                    <a:pt x="614" y="30"/>
                    <a:pt x="614" y="30"/>
                  </a:cubicBezTo>
                  <a:cubicBezTo>
                    <a:pt x="525" y="20"/>
                    <a:pt x="432" y="17"/>
                    <a:pt x="345" y="17"/>
                  </a:cubicBezTo>
                  <a:cubicBezTo>
                    <a:pt x="204" y="17"/>
                    <a:pt x="82" y="26"/>
                    <a:pt x="29" y="31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22" y="26"/>
                    <a:pt x="12" y="21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3" y="18"/>
                    <a:pt x="7" y="18"/>
                  </a:cubicBezTo>
                  <a:cubicBezTo>
                    <a:pt x="40" y="15"/>
                    <a:pt x="180" y="2"/>
                    <a:pt x="346" y="2"/>
                  </a:cubicBezTo>
                  <a:cubicBezTo>
                    <a:pt x="441" y="2"/>
                    <a:pt x="544" y="6"/>
                    <a:pt x="641" y="19"/>
                  </a:cubicBezTo>
                  <a:cubicBezTo>
                    <a:pt x="641" y="18"/>
                    <a:pt x="641" y="18"/>
                    <a:pt x="641" y="18"/>
                  </a:cubicBezTo>
                  <a:cubicBezTo>
                    <a:pt x="640" y="17"/>
                    <a:pt x="640" y="17"/>
                    <a:pt x="640" y="17"/>
                  </a:cubicBezTo>
                  <a:cubicBezTo>
                    <a:pt x="640" y="17"/>
                    <a:pt x="627" y="22"/>
                    <a:pt x="613" y="31"/>
                  </a:cubicBezTo>
                  <a:cubicBezTo>
                    <a:pt x="614" y="31"/>
                    <a:pt x="614" y="31"/>
                    <a:pt x="614" y="31"/>
                  </a:cubicBezTo>
                  <a:cubicBezTo>
                    <a:pt x="614" y="30"/>
                    <a:pt x="614" y="30"/>
                    <a:pt x="614" y="30"/>
                  </a:cubicBezTo>
                  <a:lnTo>
                    <a:pt x="614" y="31"/>
                  </a:lnTo>
                  <a:close/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29" name="Freeform 9"/>
            <p:cNvSpPr/>
            <p:nvPr/>
          </p:nvSpPr>
          <p:spPr bwMode="auto">
            <a:xfrm>
              <a:off x="2092809" y="2291221"/>
              <a:ext cx="208411" cy="39234"/>
            </a:xfrm>
            <a:custGeom>
              <a:avLst/>
              <a:gdLst>
                <a:gd name="T0" fmla="*/ 244 w 488"/>
                <a:gd name="T1" fmla="*/ 0 h 92"/>
                <a:gd name="T2" fmla="*/ 0 w 488"/>
                <a:gd name="T3" fmla="*/ 17 h 92"/>
                <a:gd name="T4" fmla="*/ 28 w 488"/>
                <a:gd name="T5" fmla="*/ 35 h 92"/>
                <a:gd name="T6" fmla="*/ 37 w 488"/>
                <a:gd name="T7" fmla="*/ 53 h 92"/>
                <a:gd name="T8" fmla="*/ 31 w 488"/>
                <a:gd name="T9" fmla="*/ 70 h 92"/>
                <a:gd name="T10" fmla="*/ 17 w 488"/>
                <a:gd name="T11" fmla="*/ 83 h 92"/>
                <a:gd name="T12" fmla="*/ 3 w 488"/>
                <a:gd name="T13" fmla="*/ 91 h 92"/>
                <a:gd name="T14" fmla="*/ 243 w 488"/>
                <a:gd name="T15" fmla="*/ 75 h 92"/>
                <a:gd name="T16" fmla="*/ 244 w 488"/>
                <a:gd name="T17" fmla="*/ 75 h 92"/>
                <a:gd name="T18" fmla="*/ 244 w 488"/>
                <a:gd name="T19" fmla="*/ 75 h 92"/>
                <a:gd name="T20" fmla="*/ 487 w 488"/>
                <a:gd name="T21" fmla="*/ 92 h 92"/>
                <a:gd name="T22" fmla="*/ 470 w 488"/>
                <a:gd name="T23" fmla="*/ 56 h 92"/>
                <a:gd name="T24" fmla="*/ 488 w 488"/>
                <a:gd name="T25" fmla="*/ 17 h 92"/>
                <a:gd name="T26" fmla="*/ 244 w 488"/>
                <a:gd name="T27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88" h="92">
                  <a:moveTo>
                    <a:pt x="244" y="0"/>
                  </a:moveTo>
                  <a:cubicBezTo>
                    <a:pt x="172" y="0"/>
                    <a:pt x="88" y="4"/>
                    <a:pt x="0" y="17"/>
                  </a:cubicBezTo>
                  <a:cubicBezTo>
                    <a:pt x="13" y="23"/>
                    <a:pt x="23" y="29"/>
                    <a:pt x="28" y="35"/>
                  </a:cubicBezTo>
                  <a:cubicBezTo>
                    <a:pt x="35" y="41"/>
                    <a:pt x="37" y="47"/>
                    <a:pt x="37" y="53"/>
                  </a:cubicBezTo>
                  <a:cubicBezTo>
                    <a:pt x="37" y="59"/>
                    <a:pt x="35" y="65"/>
                    <a:pt x="31" y="70"/>
                  </a:cubicBezTo>
                  <a:cubicBezTo>
                    <a:pt x="27" y="75"/>
                    <a:pt x="22" y="79"/>
                    <a:pt x="17" y="83"/>
                  </a:cubicBezTo>
                  <a:cubicBezTo>
                    <a:pt x="12" y="86"/>
                    <a:pt x="7" y="89"/>
                    <a:pt x="3" y="91"/>
                  </a:cubicBezTo>
                  <a:cubicBezTo>
                    <a:pt x="28" y="87"/>
                    <a:pt x="118" y="75"/>
                    <a:pt x="243" y="75"/>
                  </a:cubicBezTo>
                  <a:cubicBezTo>
                    <a:pt x="243" y="75"/>
                    <a:pt x="243" y="75"/>
                    <a:pt x="244" y="75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375" y="75"/>
                    <a:pt x="469" y="89"/>
                    <a:pt x="487" y="92"/>
                  </a:cubicBezTo>
                  <a:cubicBezTo>
                    <a:pt x="474" y="79"/>
                    <a:pt x="470" y="67"/>
                    <a:pt x="470" y="56"/>
                  </a:cubicBezTo>
                  <a:cubicBezTo>
                    <a:pt x="470" y="37"/>
                    <a:pt x="484" y="22"/>
                    <a:pt x="488" y="17"/>
                  </a:cubicBezTo>
                  <a:cubicBezTo>
                    <a:pt x="400" y="4"/>
                    <a:pt x="316" y="0"/>
                    <a:pt x="244" y="0"/>
                  </a:cubicBezTo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0" name="Freeform 10"/>
            <p:cNvSpPr/>
            <p:nvPr/>
          </p:nvSpPr>
          <p:spPr bwMode="auto">
            <a:xfrm>
              <a:off x="2092809" y="2291221"/>
              <a:ext cx="104206" cy="7379"/>
            </a:xfrm>
            <a:custGeom>
              <a:avLst/>
              <a:gdLst>
                <a:gd name="T0" fmla="*/ 243 w 244"/>
                <a:gd name="T1" fmla="*/ 0 h 17"/>
                <a:gd name="T2" fmla="*/ 1 w 244"/>
                <a:gd name="T3" fmla="*/ 17 h 17"/>
                <a:gd name="T4" fmla="*/ 0 w 244"/>
                <a:gd name="T5" fmla="*/ 17 h 17"/>
                <a:gd name="T6" fmla="*/ 0 w 244"/>
                <a:gd name="T7" fmla="*/ 17 h 17"/>
                <a:gd name="T8" fmla="*/ 244 w 244"/>
                <a:gd name="T9" fmla="*/ 0 h 17"/>
                <a:gd name="T10" fmla="*/ 243 w 244"/>
                <a:gd name="T11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4" h="17">
                  <a:moveTo>
                    <a:pt x="243" y="0"/>
                  </a:moveTo>
                  <a:cubicBezTo>
                    <a:pt x="115" y="0"/>
                    <a:pt x="22" y="13"/>
                    <a:pt x="1" y="17"/>
                  </a:cubicBezTo>
                  <a:cubicBezTo>
                    <a:pt x="1" y="17"/>
                    <a:pt x="0" y="17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88" y="4"/>
                    <a:pt x="172" y="0"/>
                    <a:pt x="244" y="0"/>
                  </a:cubicBezTo>
                  <a:cubicBezTo>
                    <a:pt x="243" y="0"/>
                    <a:pt x="243" y="0"/>
                    <a:pt x="243" y="0"/>
                  </a:cubicBezTo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1" name="Freeform 11"/>
            <p:cNvSpPr>
              <a:spLocks noEditPoints="1"/>
            </p:cNvSpPr>
            <p:nvPr/>
          </p:nvSpPr>
          <p:spPr bwMode="auto">
            <a:xfrm>
              <a:off x="2089929" y="2297700"/>
              <a:ext cx="213450" cy="900"/>
            </a:xfrm>
            <a:custGeom>
              <a:avLst/>
              <a:gdLst>
                <a:gd name="T0" fmla="*/ 3 w 500"/>
                <a:gd name="T1" fmla="*/ 0 h 2"/>
                <a:gd name="T2" fmla="*/ 0 w 500"/>
                <a:gd name="T3" fmla="*/ 1 h 2"/>
                <a:gd name="T4" fmla="*/ 2 w 500"/>
                <a:gd name="T5" fmla="*/ 2 h 2"/>
                <a:gd name="T6" fmla="*/ 3 w 500"/>
                <a:gd name="T7" fmla="*/ 0 h 2"/>
                <a:gd name="T8" fmla="*/ 3 w 500"/>
                <a:gd name="T9" fmla="*/ 0 h 2"/>
                <a:gd name="T10" fmla="*/ 498 w 500"/>
                <a:gd name="T11" fmla="*/ 0 h 2"/>
                <a:gd name="T12" fmla="*/ 498 w 500"/>
                <a:gd name="T13" fmla="*/ 0 h 2"/>
                <a:gd name="T14" fmla="*/ 499 w 500"/>
                <a:gd name="T15" fmla="*/ 1 h 2"/>
                <a:gd name="T16" fmla="*/ 500 w 500"/>
                <a:gd name="T17" fmla="*/ 1 h 2"/>
                <a:gd name="T18" fmla="*/ 498 w 500"/>
                <a:gd name="T1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00" h="2">
                  <a:moveTo>
                    <a:pt x="3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moveTo>
                    <a:pt x="498" y="0"/>
                  </a:moveTo>
                  <a:cubicBezTo>
                    <a:pt x="498" y="0"/>
                    <a:pt x="498" y="0"/>
                    <a:pt x="498" y="0"/>
                  </a:cubicBezTo>
                  <a:cubicBezTo>
                    <a:pt x="499" y="1"/>
                    <a:pt x="499" y="1"/>
                    <a:pt x="499" y="1"/>
                  </a:cubicBezTo>
                  <a:cubicBezTo>
                    <a:pt x="500" y="1"/>
                    <a:pt x="500" y="1"/>
                    <a:pt x="500" y="1"/>
                  </a:cubicBezTo>
                  <a:cubicBezTo>
                    <a:pt x="498" y="0"/>
                    <a:pt x="498" y="0"/>
                    <a:pt x="498" y="0"/>
                  </a:cubicBezTo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2" name="Freeform 12"/>
            <p:cNvSpPr/>
            <p:nvPr/>
          </p:nvSpPr>
          <p:spPr bwMode="auto">
            <a:xfrm>
              <a:off x="2092449" y="2290501"/>
              <a:ext cx="104566" cy="7199"/>
            </a:xfrm>
            <a:custGeom>
              <a:avLst/>
              <a:gdLst>
                <a:gd name="T0" fmla="*/ 244 w 245"/>
                <a:gd name="T1" fmla="*/ 0 h 17"/>
                <a:gd name="T2" fmla="*/ 0 w 245"/>
                <a:gd name="T3" fmla="*/ 17 h 17"/>
                <a:gd name="T4" fmla="*/ 0 w 245"/>
                <a:gd name="T5" fmla="*/ 17 h 17"/>
                <a:gd name="T6" fmla="*/ 245 w 245"/>
                <a:gd name="T7" fmla="*/ 0 h 17"/>
                <a:gd name="T8" fmla="*/ 244 w 245"/>
                <a:gd name="T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5" h="17">
                  <a:moveTo>
                    <a:pt x="244" y="0"/>
                  </a:moveTo>
                  <a:cubicBezTo>
                    <a:pt x="112" y="0"/>
                    <a:pt x="18" y="14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89" y="4"/>
                    <a:pt x="172" y="0"/>
                    <a:pt x="245" y="0"/>
                  </a:cubicBezTo>
                  <a:cubicBezTo>
                    <a:pt x="244" y="0"/>
                    <a:pt x="244" y="0"/>
                    <a:pt x="244" y="0"/>
                  </a:cubicBezTo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3" name="Freeform 13"/>
            <p:cNvSpPr/>
            <p:nvPr/>
          </p:nvSpPr>
          <p:spPr bwMode="auto">
            <a:xfrm>
              <a:off x="2090829" y="2290501"/>
              <a:ext cx="212011" cy="8099"/>
            </a:xfrm>
            <a:custGeom>
              <a:avLst/>
              <a:gdLst>
                <a:gd name="T0" fmla="*/ 249 w 497"/>
                <a:gd name="T1" fmla="*/ 0 h 19"/>
                <a:gd name="T2" fmla="*/ 4 w 497"/>
                <a:gd name="T3" fmla="*/ 17 h 19"/>
                <a:gd name="T4" fmla="*/ 4 w 497"/>
                <a:gd name="T5" fmla="*/ 17 h 19"/>
                <a:gd name="T6" fmla="*/ 1 w 497"/>
                <a:gd name="T7" fmla="*/ 17 h 19"/>
                <a:gd name="T8" fmla="*/ 1 w 497"/>
                <a:gd name="T9" fmla="*/ 17 h 19"/>
                <a:gd name="T10" fmla="*/ 1 w 497"/>
                <a:gd name="T11" fmla="*/ 17 h 19"/>
                <a:gd name="T12" fmla="*/ 0 w 497"/>
                <a:gd name="T13" fmla="*/ 19 h 19"/>
                <a:gd name="T14" fmla="*/ 1 w 497"/>
                <a:gd name="T15" fmla="*/ 19 h 19"/>
                <a:gd name="T16" fmla="*/ 2 w 497"/>
                <a:gd name="T17" fmla="*/ 18 h 19"/>
                <a:gd name="T18" fmla="*/ 1 w 497"/>
                <a:gd name="T19" fmla="*/ 19 h 19"/>
                <a:gd name="T20" fmla="*/ 1 w 497"/>
                <a:gd name="T21" fmla="*/ 19 h 19"/>
                <a:gd name="T22" fmla="*/ 2 w 497"/>
                <a:gd name="T23" fmla="*/ 19 h 19"/>
                <a:gd name="T24" fmla="*/ 5 w 497"/>
                <a:gd name="T25" fmla="*/ 19 h 19"/>
                <a:gd name="T26" fmla="*/ 5 w 497"/>
                <a:gd name="T27" fmla="*/ 19 h 19"/>
                <a:gd name="T28" fmla="*/ 6 w 497"/>
                <a:gd name="T29" fmla="*/ 19 h 19"/>
                <a:gd name="T30" fmla="*/ 248 w 497"/>
                <a:gd name="T31" fmla="*/ 2 h 19"/>
                <a:gd name="T32" fmla="*/ 249 w 497"/>
                <a:gd name="T33" fmla="*/ 2 h 19"/>
                <a:gd name="T34" fmla="*/ 249 w 497"/>
                <a:gd name="T35" fmla="*/ 2 h 19"/>
                <a:gd name="T36" fmla="*/ 427 w 497"/>
                <a:gd name="T37" fmla="*/ 11 h 19"/>
                <a:gd name="T38" fmla="*/ 478 w 497"/>
                <a:gd name="T39" fmla="*/ 17 h 19"/>
                <a:gd name="T40" fmla="*/ 491 w 497"/>
                <a:gd name="T41" fmla="*/ 19 h 19"/>
                <a:gd name="T42" fmla="*/ 495 w 497"/>
                <a:gd name="T43" fmla="*/ 19 h 19"/>
                <a:gd name="T44" fmla="*/ 496 w 497"/>
                <a:gd name="T45" fmla="*/ 19 h 19"/>
                <a:gd name="T46" fmla="*/ 496 w 497"/>
                <a:gd name="T47" fmla="*/ 19 h 19"/>
                <a:gd name="T48" fmla="*/ 497 w 497"/>
                <a:gd name="T49" fmla="*/ 18 h 19"/>
                <a:gd name="T50" fmla="*/ 496 w 497"/>
                <a:gd name="T51" fmla="*/ 17 h 19"/>
                <a:gd name="T52" fmla="*/ 496 w 497"/>
                <a:gd name="T53" fmla="*/ 17 h 19"/>
                <a:gd name="T54" fmla="*/ 496 w 497"/>
                <a:gd name="T55" fmla="*/ 17 h 19"/>
                <a:gd name="T56" fmla="*/ 249 w 497"/>
                <a:gd name="T5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97" h="19">
                  <a:moveTo>
                    <a:pt x="249" y="0"/>
                  </a:moveTo>
                  <a:cubicBezTo>
                    <a:pt x="176" y="0"/>
                    <a:pt x="93" y="4"/>
                    <a:pt x="4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2" y="17"/>
                    <a:pt x="1" y="17"/>
                    <a:pt x="1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3" y="19"/>
                    <a:pt x="4" y="19"/>
                    <a:pt x="5" y="19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19"/>
                    <a:pt x="6" y="19"/>
                    <a:pt x="6" y="19"/>
                  </a:cubicBezTo>
                  <a:cubicBezTo>
                    <a:pt x="27" y="15"/>
                    <a:pt x="120" y="2"/>
                    <a:pt x="248" y="2"/>
                  </a:cubicBezTo>
                  <a:cubicBezTo>
                    <a:pt x="248" y="2"/>
                    <a:pt x="248" y="2"/>
                    <a:pt x="249" y="2"/>
                  </a:cubicBezTo>
                  <a:cubicBezTo>
                    <a:pt x="249" y="2"/>
                    <a:pt x="249" y="2"/>
                    <a:pt x="249" y="2"/>
                  </a:cubicBezTo>
                  <a:cubicBezTo>
                    <a:pt x="323" y="2"/>
                    <a:pt x="384" y="6"/>
                    <a:pt x="427" y="11"/>
                  </a:cubicBezTo>
                  <a:cubicBezTo>
                    <a:pt x="449" y="13"/>
                    <a:pt x="466" y="15"/>
                    <a:pt x="478" y="17"/>
                  </a:cubicBezTo>
                  <a:cubicBezTo>
                    <a:pt x="483" y="17"/>
                    <a:pt x="488" y="18"/>
                    <a:pt x="491" y="19"/>
                  </a:cubicBezTo>
                  <a:cubicBezTo>
                    <a:pt x="494" y="19"/>
                    <a:pt x="495" y="19"/>
                    <a:pt x="495" y="19"/>
                  </a:cubicBezTo>
                  <a:cubicBezTo>
                    <a:pt x="496" y="19"/>
                    <a:pt x="496" y="19"/>
                    <a:pt x="496" y="19"/>
                  </a:cubicBezTo>
                  <a:cubicBezTo>
                    <a:pt x="496" y="19"/>
                    <a:pt x="496" y="19"/>
                    <a:pt x="496" y="19"/>
                  </a:cubicBezTo>
                  <a:cubicBezTo>
                    <a:pt x="497" y="18"/>
                    <a:pt x="497" y="18"/>
                    <a:pt x="497" y="18"/>
                  </a:cubicBezTo>
                  <a:cubicBezTo>
                    <a:pt x="496" y="17"/>
                    <a:pt x="496" y="17"/>
                    <a:pt x="496" y="17"/>
                  </a:cubicBezTo>
                  <a:cubicBezTo>
                    <a:pt x="496" y="17"/>
                    <a:pt x="496" y="17"/>
                    <a:pt x="496" y="17"/>
                  </a:cubicBezTo>
                  <a:cubicBezTo>
                    <a:pt x="496" y="17"/>
                    <a:pt x="496" y="17"/>
                    <a:pt x="496" y="17"/>
                  </a:cubicBezTo>
                  <a:cubicBezTo>
                    <a:pt x="406" y="4"/>
                    <a:pt x="322" y="0"/>
                    <a:pt x="249" y="0"/>
                  </a:cubicBezTo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4" name="Freeform 14"/>
            <p:cNvSpPr>
              <a:spLocks noEditPoints="1"/>
            </p:cNvSpPr>
            <p:nvPr/>
          </p:nvSpPr>
          <p:spPr bwMode="auto">
            <a:xfrm>
              <a:off x="2091189" y="2291221"/>
              <a:ext cx="212551" cy="40494"/>
            </a:xfrm>
            <a:custGeom>
              <a:avLst/>
              <a:gdLst>
                <a:gd name="T0" fmla="*/ 496 w 498"/>
                <a:gd name="T1" fmla="*/ 93 h 95"/>
                <a:gd name="T2" fmla="*/ 495 w 498"/>
                <a:gd name="T3" fmla="*/ 94 h 95"/>
                <a:gd name="T4" fmla="*/ 495 w 498"/>
                <a:gd name="T5" fmla="*/ 94 h 95"/>
                <a:gd name="T6" fmla="*/ 498 w 498"/>
                <a:gd name="T7" fmla="*/ 95 h 95"/>
                <a:gd name="T8" fmla="*/ 496 w 498"/>
                <a:gd name="T9" fmla="*/ 93 h 95"/>
                <a:gd name="T10" fmla="*/ 4 w 498"/>
                <a:gd name="T11" fmla="*/ 17 h 95"/>
                <a:gd name="T12" fmla="*/ 1 w 498"/>
                <a:gd name="T13" fmla="*/ 17 h 95"/>
                <a:gd name="T14" fmla="*/ 0 w 498"/>
                <a:gd name="T15" fmla="*/ 17 h 95"/>
                <a:gd name="T16" fmla="*/ 31 w 498"/>
                <a:gd name="T17" fmla="*/ 36 h 95"/>
                <a:gd name="T18" fmla="*/ 39 w 498"/>
                <a:gd name="T19" fmla="*/ 53 h 95"/>
                <a:gd name="T20" fmla="*/ 33 w 498"/>
                <a:gd name="T21" fmla="*/ 68 h 95"/>
                <a:gd name="T22" fmla="*/ 13 w 498"/>
                <a:gd name="T23" fmla="*/ 86 h 95"/>
                <a:gd name="T24" fmla="*/ 4 w 498"/>
                <a:gd name="T25" fmla="*/ 91 h 95"/>
                <a:gd name="T26" fmla="*/ 0 w 498"/>
                <a:gd name="T27" fmla="*/ 92 h 95"/>
                <a:gd name="T28" fmla="*/ 0 w 498"/>
                <a:gd name="T29" fmla="*/ 92 h 95"/>
                <a:gd name="T30" fmla="*/ 7 w 498"/>
                <a:gd name="T31" fmla="*/ 91 h 95"/>
                <a:gd name="T32" fmla="*/ 21 w 498"/>
                <a:gd name="T33" fmla="*/ 83 h 95"/>
                <a:gd name="T34" fmla="*/ 35 w 498"/>
                <a:gd name="T35" fmla="*/ 70 h 95"/>
                <a:gd name="T36" fmla="*/ 41 w 498"/>
                <a:gd name="T37" fmla="*/ 53 h 95"/>
                <a:gd name="T38" fmla="*/ 32 w 498"/>
                <a:gd name="T39" fmla="*/ 35 h 95"/>
                <a:gd name="T40" fmla="*/ 4 w 498"/>
                <a:gd name="T41" fmla="*/ 17 h 95"/>
                <a:gd name="T42" fmla="*/ 248 w 498"/>
                <a:gd name="T43" fmla="*/ 0 h 95"/>
                <a:gd name="T44" fmla="*/ 248 w 498"/>
                <a:gd name="T45" fmla="*/ 0 h 95"/>
                <a:gd name="T46" fmla="*/ 492 w 498"/>
                <a:gd name="T47" fmla="*/ 17 h 95"/>
                <a:gd name="T48" fmla="*/ 474 w 498"/>
                <a:gd name="T49" fmla="*/ 56 h 95"/>
                <a:gd name="T50" fmla="*/ 491 w 498"/>
                <a:gd name="T51" fmla="*/ 92 h 95"/>
                <a:gd name="T52" fmla="*/ 248 w 498"/>
                <a:gd name="T53" fmla="*/ 75 h 95"/>
                <a:gd name="T54" fmla="*/ 248 w 498"/>
                <a:gd name="T55" fmla="*/ 75 h 95"/>
                <a:gd name="T56" fmla="*/ 495 w 498"/>
                <a:gd name="T57" fmla="*/ 92 h 95"/>
                <a:gd name="T58" fmla="*/ 495 w 498"/>
                <a:gd name="T59" fmla="*/ 92 h 95"/>
                <a:gd name="T60" fmla="*/ 476 w 498"/>
                <a:gd name="T61" fmla="*/ 56 h 95"/>
                <a:gd name="T62" fmla="*/ 485 w 498"/>
                <a:gd name="T63" fmla="*/ 28 h 95"/>
                <a:gd name="T64" fmla="*/ 492 w 498"/>
                <a:gd name="T65" fmla="*/ 20 h 95"/>
                <a:gd name="T66" fmla="*/ 494 w 498"/>
                <a:gd name="T67" fmla="*/ 18 h 95"/>
                <a:gd name="T68" fmla="*/ 495 w 498"/>
                <a:gd name="T69" fmla="*/ 17 h 95"/>
                <a:gd name="T70" fmla="*/ 494 w 498"/>
                <a:gd name="T71" fmla="*/ 17 h 95"/>
                <a:gd name="T72" fmla="*/ 490 w 498"/>
                <a:gd name="T73" fmla="*/ 17 h 95"/>
                <a:gd name="T74" fmla="*/ 477 w 498"/>
                <a:gd name="T75" fmla="*/ 15 h 95"/>
                <a:gd name="T76" fmla="*/ 426 w 498"/>
                <a:gd name="T77" fmla="*/ 9 h 95"/>
                <a:gd name="T78" fmla="*/ 248 w 498"/>
                <a:gd name="T79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98" h="95">
                  <a:moveTo>
                    <a:pt x="496" y="93"/>
                  </a:moveTo>
                  <a:cubicBezTo>
                    <a:pt x="495" y="94"/>
                    <a:pt x="495" y="94"/>
                    <a:pt x="495" y="94"/>
                  </a:cubicBezTo>
                  <a:cubicBezTo>
                    <a:pt x="495" y="94"/>
                    <a:pt x="495" y="94"/>
                    <a:pt x="495" y="94"/>
                  </a:cubicBezTo>
                  <a:cubicBezTo>
                    <a:pt x="498" y="95"/>
                    <a:pt x="498" y="95"/>
                    <a:pt x="498" y="95"/>
                  </a:cubicBezTo>
                  <a:cubicBezTo>
                    <a:pt x="496" y="93"/>
                    <a:pt x="496" y="93"/>
                    <a:pt x="496" y="93"/>
                  </a:cubicBezTo>
                  <a:moveTo>
                    <a:pt x="4" y="17"/>
                  </a:moveTo>
                  <a:cubicBezTo>
                    <a:pt x="3" y="17"/>
                    <a:pt x="2" y="17"/>
                    <a:pt x="1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15" y="24"/>
                    <a:pt x="25" y="30"/>
                    <a:pt x="31" y="36"/>
                  </a:cubicBezTo>
                  <a:cubicBezTo>
                    <a:pt x="37" y="42"/>
                    <a:pt x="39" y="48"/>
                    <a:pt x="39" y="53"/>
                  </a:cubicBezTo>
                  <a:cubicBezTo>
                    <a:pt x="39" y="59"/>
                    <a:pt x="37" y="64"/>
                    <a:pt x="33" y="68"/>
                  </a:cubicBezTo>
                  <a:cubicBezTo>
                    <a:pt x="28" y="76"/>
                    <a:pt x="20" y="81"/>
                    <a:pt x="13" y="86"/>
                  </a:cubicBezTo>
                  <a:cubicBezTo>
                    <a:pt x="9" y="88"/>
                    <a:pt x="6" y="89"/>
                    <a:pt x="4" y="91"/>
                  </a:cubicBezTo>
                  <a:cubicBezTo>
                    <a:pt x="2" y="91"/>
                    <a:pt x="1" y="92"/>
                    <a:pt x="0" y="92"/>
                  </a:cubicBezTo>
                  <a:cubicBezTo>
                    <a:pt x="0" y="92"/>
                    <a:pt x="0" y="92"/>
                    <a:pt x="0" y="92"/>
                  </a:cubicBezTo>
                  <a:cubicBezTo>
                    <a:pt x="0" y="92"/>
                    <a:pt x="3" y="92"/>
                    <a:pt x="7" y="91"/>
                  </a:cubicBezTo>
                  <a:cubicBezTo>
                    <a:pt x="11" y="89"/>
                    <a:pt x="16" y="86"/>
                    <a:pt x="21" y="83"/>
                  </a:cubicBezTo>
                  <a:cubicBezTo>
                    <a:pt x="26" y="79"/>
                    <a:pt x="31" y="75"/>
                    <a:pt x="35" y="70"/>
                  </a:cubicBezTo>
                  <a:cubicBezTo>
                    <a:pt x="39" y="65"/>
                    <a:pt x="41" y="59"/>
                    <a:pt x="41" y="53"/>
                  </a:cubicBezTo>
                  <a:cubicBezTo>
                    <a:pt x="41" y="47"/>
                    <a:pt x="39" y="41"/>
                    <a:pt x="32" y="35"/>
                  </a:cubicBezTo>
                  <a:cubicBezTo>
                    <a:pt x="27" y="29"/>
                    <a:pt x="17" y="23"/>
                    <a:pt x="4" y="17"/>
                  </a:cubicBezTo>
                  <a:moveTo>
                    <a:pt x="248" y="0"/>
                  </a:moveTo>
                  <a:cubicBezTo>
                    <a:pt x="248" y="0"/>
                    <a:pt x="248" y="0"/>
                    <a:pt x="248" y="0"/>
                  </a:cubicBezTo>
                  <a:cubicBezTo>
                    <a:pt x="320" y="0"/>
                    <a:pt x="404" y="4"/>
                    <a:pt x="492" y="17"/>
                  </a:cubicBezTo>
                  <a:cubicBezTo>
                    <a:pt x="488" y="22"/>
                    <a:pt x="474" y="37"/>
                    <a:pt x="474" y="56"/>
                  </a:cubicBezTo>
                  <a:cubicBezTo>
                    <a:pt x="474" y="67"/>
                    <a:pt x="478" y="79"/>
                    <a:pt x="491" y="92"/>
                  </a:cubicBezTo>
                  <a:cubicBezTo>
                    <a:pt x="473" y="89"/>
                    <a:pt x="379" y="75"/>
                    <a:pt x="248" y="75"/>
                  </a:cubicBezTo>
                  <a:cubicBezTo>
                    <a:pt x="248" y="75"/>
                    <a:pt x="248" y="75"/>
                    <a:pt x="248" y="75"/>
                  </a:cubicBezTo>
                  <a:cubicBezTo>
                    <a:pt x="321" y="75"/>
                    <a:pt x="405" y="79"/>
                    <a:pt x="495" y="92"/>
                  </a:cubicBezTo>
                  <a:cubicBezTo>
                    <a:pt x="495" y="92"/>
                    <a:pt x="495" y="92"/>
                    <a:pt x="495" y="92"/>
                  </a:cubicBezTo>
                  <a:cubicBezTo>
                    <a:pt x="480" y="80"/>
                    <a:pt x="476" y="67"/>
                    <a:pt x="476" y="56"/>
                  </a:cubicBezTo>
                  <a:cubicBezTo>
                    <a:pt x="476" y="45"/>
                    <a:pt x="481" y="35"/>
                    <a:pt x="485" y="28"/>
                  </a:cubicBezTo>
                  <a:cubicBezTo>
                    <a:pt x="488" y="25"/>
                    <a:pt x="490" y="22"/>
                    <a:pt x="492" y="20"/>
                  </a:cubicBezTo>
                  <a:cubicBezTo>
                    <a:pt x="493" y="19"/>
                    <a:pt x="494" y="18"/>
                    <a:pt x="494" y="18"/>
                  </a:cubicBezTo>
                  <a:cubicBezTo>
                    <a:pt x="495" y="18"/>
                    <a:pt x="495" y="17"/>
                    <a:pt x="495" y="17"/>
                  </a:cubicBezTo>
                  <a:cubicBezTo>
                    <a:pt x="494" y="17"/>
                    <a:pt x="494" y="17"/>
                    <a:pt x="494" y="17"/>
                  </a:cubicBezTo>
                  <a:cubicBezTo>
                    <a:pt x="494" y="17"/>
                    <a:pt x="493" y="17"/>
                    <a:pt x="490" y="17"/>
                  </a:cubicBezTo>
                  <a:cubicBezTo>
                    <a:pt x="487" y="16"/>
                    <a:pt x="482" y="15"/>
                    <a:pt x="477" y="15"/>
                  </a:cubicBezTo>
                  <a:cubicBezTo>
                    <a:pt x="465" y="13"/>
                    <a:pt x="448" y="11"/>
                    <a:pt x="426" y="9"/>
                  </a:cubicBezTo>
                  <a:cubicBezTo>
                    <a:pt x="383" y="4"/>
                    <a:pt x="322" y="0"/>
                    <a:pt x="248" y="0"/>
                  </a:cubicBezTo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5" name="Freeform 15"/>
            <p:cNvSpPr/>
            <p:nvPr/>
          </p:nvSpPr>
          <p:spPr bwMode="auto">
            <a:xfrm>
              <a:off x="2092809" y="2324156"/>
              <a:ext cx="208411" cy="38695"/>
            </a:xfrm>
            <a:custGeom>
              <a:avLst/>
              <a:gdLst>
                <a:gd name="T0" fmla="*/ 244 w 488"/>
                <a:gd name="T1" fmla="*/ 0 h 91"/>
                <a:gd name="T2" fmla="*/ 0 w 488"/>
                <a:gd name="T3" fmla="*/ 17 h 91"/>
                <a:gd name="T4" fmla="*/ 28 w 488"/>
                <a:gd name="T5" fmla="*/ 34 h 91"/>
                <a:gd name="T6" fmla="*/ 37 w 488"/>
                <a:gd name="T7" fmla="*/ 53 h 91"/>
                <a:gd name="T8" fmla="*/ 31 w 488"/>
                <a:gd name="T9" fmla="*/ 70 h 91"/>
                <a:gd name="T10" fmla="*/ 17 w 488"/>
                <a:gd name="T11" fmla="*/ 82 h 91"/>
                <a:gd name="T12" fmla="*/ 3 w 488"/>
                <a:gd name="T13" fmla="*/ 91 h 91"/>
                <a:gd name="T14" fmla="*/ 244 w 488"/>
                <a:gd name="T15" fmla="*/ 75 h 91"/>
                <a:gd name="T16" fmla="*/ 487 w 488"/>
                <a:gd name="T17" fmla="*/ 91 h 91"/>
                <a:gd name="T18" fmla="*/ 470 w 488"/>
                <a:gd name="T19" fmla="*/ 56 h 91"/>
                <a:gd name="T20" fmla="*/ 488 w 488"/>
                <a:gd name="T21" fmla="*/ 17 h 91"/>
                <a:gd name="T22" fmla="*/ 244 w 488"/>
                <a:gd name="T23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88" h="91">
                  <a:moveTo>
                    <a:pt x="244" y="0"/>
                  </a:moveTo>
                  <a:cubicBezTo>
                    <a:pt x="172" y="0"/>
                    <a:pt x="88" y="4"/>
                    <a:pt x="0" y="17"/>
                  </a:cubicBezTo>
                  <a:cubicBezTo>
                    <a:pt x="13" y="23"/>
                    <a:pt x="23" y="29"/>
                    <a:pt x="28" y="34"/>
                  </a:cubicBezTo>
                  <a:cubicBezTo>
                    <a:pt x="35" y="41"/>
                    <a:pt x="37" y="47"/>
                    <a:pt x="37" y="53"/>
                  </a:cubicBezTo>
                  <a:cubicBezTo>
                    <a:pt x="37" y="59"/>
                    <a:pt x="35" y="65"/>
                    <a:pt x="31" y="70"/>
                  </a:cubicBezTo>
                  <a:cubicBezTo>
                    <a:pt x="27" y="75"/>
                    <a:pt x="22" y="79"/>
                    <a:pt x="17" y="82"/>
                  </a:cubicBezTo>
                  <a:cubicBezTo>
                    <a:pt x="12" y="86"/>
                    <a:pt x="7" y="89"/>
                    <a:pt x="3" y="91"/>
                  </a:cubicBezTo>
                  <a:cubicBezTo>
                    <a:pt x="90" y="79"/>
                    <a:pt x="173" y="75"/>
                    <a:pt x="244" y="75"/>
                  </a:cubicBezTo>
                  <a:cubicBezTo>
                    <a:pt x="375" y="75"/>
                    <a:pt x="469" y="89"/>
                    <a:pt x="487" y="91"/>
                  </a:cubicBezTo>
                  <a:cubicBezTo>
                    <a:pt x="474" y="79"/>
                    <a:pt x="470" y="67"/>
                    <a:pt x="470" y="56"/>
                  </a:cubicBezTo>
                  <a:cubicBezTo>
                    <a:pt x="470" y="37"/>
                    <a:pt x="484" y="21"/>
                    <a:pt x="488" y="17"/>
                  </a:cubicBezTo>
                  <a:cubicBezTo>
                    <a:pt x="400" y="4"/>
                    <a:pt x="316" y="0"/>
                    <a:pt x="244" y="0"/>
                  </a:cubicBezTo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6" name="Freeform 16"/>
            <p:cNvSpPr/>
            <p:nvPr/>
          </p:nvSpPr>
          <p:spPr bwMode="auto">
            <a:xfrm>
              <a:off x="2092809" y="2324156"/>
              <a:ext cx="104206" cy="7199"/>
            </a:xfrm>
            <a:custGeom>
              <a:avLst/>
              <a:gdLst>
                <a:gd name="T0" fmla="*/ 243 w 244"/>
                <a:gd name="T1" fmla="*/ 0 h 17"/>
                <a:gd name="T2" fmla="*/ 1 w 244"/>
                <a:gd name="T3" fmla="*/ 16 h 17"/>
                <a:gd name="T4" fmla="*/ 0 w 244"/>
                <a:gd name="T5" fmla="*/ 17 h 17"/>
                <a:gd name="T6" fmla="*/ 0 w 244"/>
                <a:gd name="T7" fmla="*/ 17 h 17"/>
                <a:gd name="T8" fmla="*/ 244 w 244"/>
                <a:gd name="T9" fmla="*/ 0 h 17"/>
                <a:gd name="T10" fmla="*/ 243 w 244"/>
                <a:gd name="T11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4" h="17">
                  <a:moveTo>
                    <a:pt x="243" y="0"/>
                  </a:moveTo>
                  <a:cubicBezTo>
                    <a:pt x="115" y="0"/>
                    <a:pt x="22" y="13"/>
                    <a:pt x="1" y="16"/>
                  </a:cubicBezTo>
                  <a:cubicBezTo>
                    <a:pt x="1" y="16"/>
                    <a:pt x="0" y="17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88" y="4"/>
                    <a:pt x="172" y="0"/>
                    <a:pt x="244" y="0"/>
                  </a:cubicBezTo>
                  <a:cubicBezTo>
                    <a:pt x="243" y="0"/>
                    <a:pt x="243" y="0"/>
                    <a:pt x="243" y="0"/>
                  </a:cubicBezTo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7" name="Freeform 17"/>
            <p:cNvSpPr>
              <a:spLocks noEditPoints="1"/>
            </p:cNvSpPr>
            <p:nvPr/>
          </p:nvSpPr>
          <p:spPr bwMode="auto">
            <a:xfrm>
              <a:off x="2089929" y="2324156"/>
              <a:ext cx="213810" cy="40315"/>
            </a:xfrm>
            <a:custGeom>
              <a:avLst/>
              <a:gdLst>
                <a:gd name="T0" fmla="*/ 498 w 501"/>
                <a:gd name="T1" fmla="*/ 15 h 95"/>
                <a:gd name="T2" fmla="*/ 498 w 501"/>
                <a:gd name="T3" fmla="*/ 15 h 95"/>
                <a:gd name="T4" fmla="*/ 499 w 501"/>
                <a:gd name="T5" fmla="*/ 16 h 95"/>
                <a:gd name="T6" fmla="*/ 500 w 501"/>
                <a:gd name="T7" fmla="*/ 15 h 95"/>
                <a:gd name="T8" fmla="*/ 498 w 501"/>
                <a:gd name="T9" fmla="*/ 15 h 95"/>
                <a:gd name="T10" fmla="*/ 3 w 501"/>
                <a:gd name="T11" fmla="*/ 15 h 95"/>
                <a:gd name="T12" fmla="*/ 0 w 501"/>
                <a:gd name="T13" fmla="*/ 16 h 95"/>
                <a:gd name="T14" fmla="*/ 3 w 501"/>
                <a:gd name="T15" fmla="*/ 17 h 95"/>
                <a:gd name="T16" fmla="*/ 3 w 501"/>
                <a:gd name="T17" fmla="*/ 16 h 95"/>
                <a:gd name="T18" fmla="*/ 3 w 501"/>
                <a:gd name="T19" fmla="*/ 15 h 95"/>
                <a:gd name="T20" fmla="*/ 3 w 501"/>
                <a:gd name="T21" fmla="*/ 15 h 95"/>
                <a:gd name="T22" fmla="*/ 251 w 501"/>
                <a:gd name="T23" fmla="*/ 0 h 95"/>
                <a:gd name="T24" fmla="*/ 251 w 501"/>
                <a:gd name="T25" fmla="*/ 0 h 95"/>
                <a:gd name="T26" fmla="*/ 495 w 501"/>
                <a:gd name="T27" fmla="*/ 17 h 95"/>
                <a:gd name="T28" fmla="*/ 477 w 501"/>
                <a:gd name="T29" fmla="*/ 56 h 95"/>
                <a:gd name="T30" fmla="*/ 494 w 501"/>
                <a:gd name="T31" fmla="*/ 91 h 95"/>
                <a:gd name="T32" fmla="*/ 251 w 501"/>
                <a:gd name="T33" fmla="*/ 75 h 95"/>
                <a:gd name="T34" fmla="*/ 10 w 501"/>
                <a:gd name="T35" fmla="*/ 91 h 95"/>
                <a:gd name="T36" fmla="*/ 24 w 501"/>
                <a:gd name="T37" fmla="*/ 82 h 95"/>
                <a:gd name="T38" fmla="*/ 38 w 501"/>
                <a:gd name="T39" fmla="*/ 70 h 95"/>
                <a:gd name="T40" fmla="*/ 44 w 501"/>
                <a:gd name="T41" fmla="*/ 53 h 95"/>
                <a:gd name="T42" fmla="*/ 35 w 501"/>
                <a:gd name="T43" fmla="*/ 34 h 95"/>
                <a:gd name="T44" fmla="*/ 7 w 501"/>
                <a:gd name="T45" fmla="*/ 17 h 95"/>
                <a:gd name="T46" fmla="*/ 4 w 501"/>
                <a:gd name="T47" fmla="*/ 17 h 95"/>
                <a:gd name="T48" fmla="*/ 3 w 501"/>
                <a:gd name="T49" fmla="*/ 16 h 95"/>
                <a:gd name="T50" fmla="*/ 3 w 501"/>
                <a:gd name="T51" fmla="*/ 17 h 95"/>
                <a:gd name="T52" fmla="*/ 34 w 501"/>
                <a:gd name="T53" fmla="*/ 36 h 95"/>
                <a:gd name="T54" fmla="*/ 42 w 501"/>
                <a:gd name="T55" fmla="*/ 53 h 95"/>
                <a:gd name="T56" fmla="*/ 36 w 501"/>
                <a:gd name="T57" fmla="*/ 68 h 95"/>
                <a:gd name="T58" fmla="*/ 16 w 501"/>
                <a:gd name="T59" fmla="*/ 86 h 95"/>
                <a:gd name="T60" fmla="*/ 7 w 501"/>
                <a:gd name="T61" fmla="*/ 90 h 95"/>
                <a:gd name="T62" fmla="*/ 3 w 501"/>
                <a:gd name="T63" fmla="*/ 92 h 95"/>
                <a:gd name="T64" fmla="*/ 4 w 501"/>
                <a:gd name="T65" fmla="*/ 94 h 95"/>
                <a:gd name="T66" fmla="*/ 251 w 501"/>
                <a:gd name="T67" fmla="*/ 77 h 95"/>
                <a:gd name="T68" fmla="*/ 429 w 501"/>
                <a:gd name="T69" fmla="*/ 85 h 95"/>
                <a:gd name="T70" fmla="*/ 480 w 501"/>
                <a:gd name="T71" fmla="*/ 91 h 95"/>
                <a:gd name="T72" fmla="*/ 493 w 501"/>
                <a:gd name="T73" fmla="*/ 93 h 95"/>
                <a:gd name="T74" fmla="*/ 497 w 501"/>
                <a:gd name="T75" fmla="*/ 94 h 95"/>
                <a:gd name="T76" fmla="*/ 501 w 501"/>
                <a:gd name="T77" fmla="*/ 95 h 95"/>
                <a:gd name="T78" fmla="*/ 498 w 501"/>
                <a:gd name="T79" fmla="*/ 92 h 95"/>
                <a:gd name="T80" fmla="*/ 479 w 501"/>
                <a:gd name="T81" fmla="*/ 56 h 95"/>
                <a:gd name="T82" fmla="*/ 488 w 501"/>
                <a:gd name="T83" fmla="*/ 28 h 95"/>
                <a:gd name="T84" fmla="*/ 495 w 501"/>
                <a:gd name="T85" fmla="*/ 20 h 95"/>
                <a:gd name="T86" fmla="*/ 497 w 501"/>
                <a:gd name="T87" fmla="*/ 18 h 95"/>
                <a:gd name="T88" fmla="*/ 498 w 501"/>
                <a:gd name="T89" fmla="*/ 17 h 95"/>
                <a:gd name="T90" fmla="*/ 497 w 501"/>
                <a:gd name="T91" fmla="*/ 17 h 95"/>
                <a:gd name="T92" fmla="*/ 493 w 501"/>
                <a:gd name="T93" fmla="*/ 16 h 95"/>
                <a:gd name="T94" fmla="*/ 480 w 501"/>
                <a:gd name="T95" fmla="*/ 14 h 95"/>
                <a:gd name="T96" fmla="*/ 429 w 501"/>
                <a:gd name="T97" fmla="*/ 9 h 95"/>
                <a:gd name="T98" fmla="*/ 251 w 501"/>
                <a:gd name="T99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01" h="95">
                  <a:moveTo>
                    <a:pt x="498" y="15"/>
                  </a:moveTo>
                  <a:cubicBezTo>
                    <a:pt x="498" y="15"/>
                    <a:pt x="498" y="15"/>
                    <a:pt x="498" y="15"/>
                  </a:cubicBezTo>
                  <a:cubicBezTo>
                    <a:pt x="499" y="16"/>
                    <a:pt x="499" y="16"/>
                    <a:pt x="499" y="16"/>
                  </a:cubicBezTo>
                  <a:cubicBezTo>
                    <a:pt x="500" y="15"/>
                    <a:pt x="500" y="15"/>
                    <a:pt x="500" y="15"/>
                  </a:cubicBezTo>
                  <a:cubicBezTo>
                    <a:pt x="498" y="15"/>
                    <a:pt x="498" y="15"/>
                    <a:pt x="498" y="15"/>
                  </a:cubicBezTo>
                  <a:moveTo>
                    <a:pt x="3" y="15"/>
                  </a:moveTo>
                  <a:cubicBezTo>
                    <a:pt x="0" y="16"/>
                    <a:pt x="0" y="16"/>
                    <a:pt x="0" y="16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3" y="15"/>
                    <a:pt x="3" y="15"/>
                    <a:pt x="3" y="15"/>
                  </a:cubicBezTo>
                  <a:moveTo>
                    <a:pt x="251" y="0"/>
                  </a:moveTo>
                  <a:cubicBezTo>
                    <a:pt x="251" y="0"/>
                    <a:pt x="251" y="0"/>
                    <a:pt x="251" y="0"/>
                  </a:cubicBezTo>
                  <a:cubicBezTo>
                    <a:pt x="323" y="0"/>
                    <a:pt x="407" y="4"/>
                    <a:pt x="495" y="17"/>
                  </a:cubicBezTo>
                  <a:cubicBezTo>
                    <a:pt x="491" y="21"/>
                    <a:pt x="477" y="37"/>
                    <a:pt x="477" y="56"/>
                  </a:cubicBezTo>
                  <a:cubicBezTo>
                    <a:pt x="477" y="67"/>
                    <a:pt x="481" y="79"/>
                    <a:pt x="494" y="91"/>
                  </a:cubicBezTo>
                  <a:cubicBezTo>
                    <a:pt x="476" y="89"/>
                    <a:pt x="382" y="75"/>
                    <a:pt x="251" y="75"/>
                  </a:cubicBezTo>
                  <a:cubicBezTo>
                    <a:pt x="180" y="75"/>
                    <a:pt x="97" y="79"/>
                    <a:pt x="10" y="91"/>
                  </a:cubicBezTo>
                  <a:cubicBezTo>
                    <a:pt x="14" y="89"/>
                    <a:pt x="19" y="86"/>
                    <a:pt x="24" y="82"/>
                  </a:cubicBezTo>
                  <a:cubicBezTo>
                    <a:pt x="29" y="79"/>
                    <a:pt x="34" y="75"/>
                    <a:pt x="38" y="70"/>
                  </a:cubicBezTo>
                  <a:cubicBezTo>
                    <a:pt x="42" y="65"/>
                    <a:pt x="44" y="59"/>
                    <a:pt x="44" y="53"/>
                  </a:cubicBezTo>
                  <a:cubicBezTo>
                    <a:pt x="44" y="47"/>
                    <a:pt x="42" y="41"/>
                    <a:pt x="35" y="34"/>
                  </a:cubicBezTo>
                  <a:cubicBezTo>
                    <a:pt x="30" y="29"/>
                    <a:pt x="20" y="23"/>
                    <a:pt x="7" y="17"/>
                  </a:cubicBezTo>
                  <a:cubicBezTo>
                    <a:pt x="6" y="17"/>
                    <a:pt x="5" y="17"/>
                    <a:pt x="4" y="17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18" y="23"/>
                    <a:pt x="28" y="30"/>
                    <a:pt x="34" y="36"/>
                  </a:cubicBezTo>
                  <a:cubicBezTo>
                    <a:pt x="40" y="42"/>
                    <a:pt x="42" y="48"/>
                    <a:pt x="42" y="53"/>
                  </a:cubicBezTo>
                  <a:cubicBezTo>
                    <a:pt x="42" y="59"/>
                    <a:pt x="40" y="64"/>
                    <a:pt x="36" y="68"/>
                  </a:cubicBezTo>
                  <a:cubicBezTo>
                    <a:pt x="31" y="75"/>
                    <a:pt x="23" y="81"/>
                    <a:pt x="16" y="86"/>
                  </a:cubicBezTo>
                  <a:cubicBezTo>
                    <a:pt x="12" y="88"/>
                    <a:pt x="9" y="89"/>
                    <a:pt x="7" y="90"/>
                  </a:cubicBezTo>
                  <a:cubicBezTo>
                    <a:pt x="4" y="91"/>
                    <a:pt x="3" y="92"/>
                    <a:pt x="3" y="92"/>
                  </a:cubicBezTo>
                  <a:cubicBezTo>
                    <a:pt x="4" y="94"/>
                    <a:pt x="4" y="94"/>
                    <a:pt x="4" y="94"/>
                  </a:cubicBezTo>
                  <a:cubicBezTo>
                    <a:pt x="93" y="81"/>
                    <a:pt x="178" y="77"/>
                    <a:pt x="251" y="77"/>
                  </a:cubicBezTo>
                  <a:cubicBezTo>
                    <a:pt x="325" y="77"/>
                    <a:pt x="386" y="81"/>
                    <a:pt x="429" y="85"/>
                  </a:cubicBezTo>
                  <a:cubicBezTo>
                    <a:pt x="451" y="88"/>
                    <a:pt x="468" y="90"/>
                    <a:pt x="480" y="91"/>
                  </a:cubicBezTo>
                  <a:cubicBezTo>
                    <a:pt x="485" y="92"/>
                    <a:pt x="490" y="93"/>
                    <a:pt x="493" y="93"/>
                  </a:cubicBezTo>
                  <a:cubicBezTo>
                    <a:pt x="496" y="94"/>
                    <a:pt x="497" y="94"/>
                    <a:pt x="497" y="94"/>
                  </a:cubicBezTo>
                  <a:cubicBezTo>
                    <a:pt x="501" y="95"/>
                    <a:pt x="501" y="95"/>
                    <a:pt x="501" y="95"/>
                  </a:cubicBezTo>
                  <a:cubicBezTo>
                    <a:pt x="498" y="92"/>
                    <a:pt x="498" y="92"/>
                    <a:pt x="498" y="92"/>
                  </a:cubicBezTo>
                  <a:cubicBezTo>
                    <a:pt x="483" y="80"/>
                    <a:pt x="479" y="67"/>
                    <a:pt x="479" y="56"/>
                  </a:cubicBezTo>
                  <a:cubicBezTo>
                    <a:pt x="479" y="45"/>
                    <a:pt x="484" y="35"/>
                    <a:pt x="488" y="28"/>
                  </a:cubicBezTo>
                  <a:cubicBezTo>
                    <a:pt x="491" y="25"/>
                    <a:pt x="493" y="22"/>
                    <a:pt x="495" y="20"/>
                  </a:cubicBezTo>
                  <a:cubicBezTo>
                    <a:pt x="496" y="19"/>
                    <a:pt x="497" y="18"/>
                    <a:pt x="497" y="18"/>
                  </a:cubicBezTo>
                  <a:cubicBezTo>
                    <a:pt x="498" y="17"/>
                    <a:pt x="498" y="17"/>
                    <a:pt x="498" y="17"/>
                  </a:cubicBezTo>
                  <a:cubicBezTo>
                    <a:pt x="497" y="17"/>
                    <a:pt x="497" y="17"/>
                    <a:pt x="497" y="17"/>
                  </a:cubicBezTo>
                  <a:cubicBezTo>
                    <a:pt x="497" y="17"/>
                    <a:pt x="496" y="17"/>
                    <a:pt x="493" y="16"/>
                  </a:cubicBezTo>
                  <a:cubicBezTo>
                    <a:pt x="490" y="16"/>
                    <a:pt x="485" y="15"/>
                    <a:pt x="480" y="14"/>
                  </a:cubicBezTo>
                  <a:cubicBezTo>
                    <a:pt x="468" y="13"/>
                    <a:pt x="451" y="11"/>
                    <a:pt x="429" y="9"/>
                  </a:cubicBezTo>
                  <a:cubicBezTo>
                    <a:pt x="386" y="4"/>
                    <a:pt x="325" y="0"/>
                    <a:pt x="251" y="0"/>
                  </a:cubicBezTo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8" name="Freeform 18"/>
            <p:cNvSpPr/>
            <p:nvPr/>
          </p:nvSpPr>
          <p:spPr bwMode="auto">
            <a:xfrm>
              <a:off x="2094248" y="2323256"/>
              <a:ext cx="102766" cy="6839"/>
            </a:xfrm>
            <a:custGeom>
              <a:avLst/>
              <a:gdLst>
                <a:gd name="T0" fmla="*/ 240 w 241"/>
                <a:gd name="T1" fmla="*/ 0 h 16"/>
                <a:gd name="T2" fmla="*/ 0 w 241"/>
                <a:gd name="T3" fmla="*/ 16 h 16"/>
                <a:gd name="T4" fmla="*/ 0 w 241"/>
                <a:gd name="T5" fmla="*/ 16 h 16"/>
                <a:gd name="T6" fmla="*/ 241 w 241"/>
                <a:gd name="T7" fmla="*/ 0 h 16"/>
                <a:gd name="T8" fmla="*/ 240 w 241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1" h="16">
                  <a:moveTo>
                    <a:pt x="240" y="0"/>
                  </a:moveTo>
                  <a:cubicBezTo>
                    <a:pt x="115" y="0"/>
                    <a:pt x="25" y="12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87" y="4"/>
                    <a:pt x="169" y="0"/>
                    <a:pt x="241" y="0"/>
                  </a:cubicBezTo>
                  <a:cubicBezTo>
                    <a:pt x="240" y="0"/>
                    <a:pt x="240" y="0"/>
                    <a:pt x="240" y="0"/>
                  </a:cubicBezTo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39" name="Freeform 19"/>
            <p:cNvSpPr/>
            <p:nvPr/>
          </p:nvSpPr>
          <p:spPr bwMode="auto">
            <a:xfrm>
              <a:off x="2091189" y="2323256"/>
              <a:ext cx="211651" cy="8099"/>
            </a:xfrm>
            <a:custGeom>
              <a:avLst/>
              <a:gdLst>
                <a:gd name="T0" fmla="*/ 248 w 496"/>
                <a:gd name="T1" fmla="*/ 0 h 19"/>
                <a:gd name="T2" fmla="*/ 7 w 496"/>
                <a:gd name="T3" fmla="*/ 16 h 19"/>
                <a:gd name="T4" fmla="*/ 7 w 496"/>
                <a:gd name="T5" fmla="*/ 16 h 19"/>
                <a:gd name="T6" fmla="*/ 0 w 496"/>
                <a:gd name="T7" fmla="*/ 17 h 19"/>
                <a:gd name="T8" fmla="*/ 0 w 496"/>
                <a:gd name="T9" fmla="*/ 17 h 19"/>
                <a:gd name="T10" fmla="*/ 0 w 496"/>
                <a:gd name="T11" fmla="*/ 17 h 19"/>
                <a:gd name="T12" fmla="*/ 0 w 496"/>
                <a:gd name="T13" fmla="*/ 18 h 19"/>
                <a:gd name="T14" fmla="*/ 1 w 496"/>
                <a:gd name="T15" fmla="*/ 18 h 19"/>
                <a:gd name="T16" fmla="*/ 0 w 496"/>
                <a:gd name="T17" fmla="*/ 18 h 19"/>
                <a:gd name="T18" fmla="*/ 1 w 496"/>
                <a:gd name="T19" fmla="*/ 19 h 19"/>
                <a:gd name="T20" fmla="*/ 4 w 496"/>
                <a:gd name="T21" fmla="*/ 19 h 19"/>
                <a:gd name="T22" fmla="*/ 4 w 496"/>
                <a:gd name="T23" fmla="*/ 19 h 19"/>
                <a:gd name="T24" fmla="*/ 5 w 496"/>
                <a:gd name="T25" fmla="*/ 18 h 19"/>
                <a:gd name="T26" fmla="*/ 247 w 496"/>
                <a:gd name="T27" fmla="*/ 2 h 19"/>
                <a:gd name="T28" fmla="*/ 248 w 496"/>
                <a:gd name="T29" fmla="*/ 2 h 19"/>
                <a:gd name="T30" fmla="*/ 248 w 496"/>
                <a:gd name="T31" fmla="*/ 2 h 19"/>
                <a:gd name="T32" fmla="*/ 426 w 496"/>
                <a:gd name="T33" fmla="*/ 11 h 19"/>
                <a:gd name="T34" fmla="*/ 477 w 496"/>
                <a:gd name="T35" fmla="*/ 16 h 19"/>
                <a:gd name="T36" fmla="*/ 490 w 496"/>
                <a:gd name="T37" fmla="*/ 18 h 19"/>
                <a:gd name="T38" fmla="*/ 494 w 496"/>
                <a:gd name="T39" fmla="*/ 19 h 19"/>
                <a:gd name="T40" fmla="*/ 495 w 496"/>
                <a:gd name="T41" fmla="*/ 19 h 19"/>
                <a:gd name="T42" fmla="*/ 495 w 496"/>
                <a:gd name="T43" fmla="*/ 19 h 19"/>
                <a:gd name="T44" fmla="*/ 496 w 496"/>
                <a:gd name="T45" fmla="*/ 18 h 19"/>
                <a:gd name="T46" fmla="*/ 495 w 496"/>
                <a:gd name="T47" fmla="*/ 17 h 19"/>
                <a:gd name="T48" fmla="*/ 495 w 496"/>
                <a:gd name="T49" fmla="*/ 17 h 19"/>
                <a:gd name="T50" fmla="*/ 495 w 496"/>
                <a:gd name="T51" fmla="*/ 17 h 19"/>
                <a:gd name="T52" fmla="*/ 248 w 496"/>
                <a:gd name="T5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96" h="19">
                  <a:moveTo>
                    <a:pt x="248" y="0"/>
                  </a:moveTo>
                  <a:cubicBezTo>
                    <a:pt x="176" y="0"/>
                    <a:pt x="94" y="4"/>
                    <a:pt x="7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3" y="17"/>
                    <a:pt x="0" y="17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2" y="19"/>
                    <a:pt x="3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5" y="18"/>
                    <a:pt x="5" y="18"/>
                  </a:cubicBezTo>
                  <a:cubicBezTo>
                    <a:pt x="26" y="15"/>
                    <a:pt x="119" y="2"/>
                    <a:pt x="247" y="2"/>
                  </a:cubicBezTo>
                  <a:cubicBezTo>
                    <a:pt x="247" y="2"/>
                    <a:pt x="247" y="2"/>
                    <a:pt x="248" y="2"/>
                  </a:cubicBezTo>
                  <a:cubicBezTo>
                    <a:pt x="248" y="2"/>
                    <a:pt x="248" y="2"/>
                    <a:pt x="248" y="2"/>
                  </a:cubicBezTo>
                  <a:cubicBezTo>
                    <a:pt x="322" y="2"/>
                    <a:pt x="383" y="6"/>
                    <a:pt x="426" y="11"/>
                  </a:cubicBezTo>
                  <a:cubicBezTo>
                    <a:pt x="448" y="13"/>
                    <a:pt x="465" y="15"/>
                    <a:pt x="477" y="16"/>
                  </a:cubicBezTo>
                  <a:cubicBezTo>
                    <a:pt x="482" y="17"/>
                    <a:pt x="487" y="18"/>
                    <a:pt x="490" y="18"/>
                  </a:cubicBezTo>
                  <a:cubicBezTo>
                    <a:pt x="493" y="19"/>
                    <a:pt x="494" y="19"/>
                    <a:pt x="494" y="19"/>
                  </a:cubicBezTo>
                  <a:cubicBezTo>
                    <a:pt x="495" y="19"/>
                    <a:pt x="495" y="19"/>
                    <a:pt x="495" y="19"/>
                  </a:cubicBezTo>
                  <a:cubicBezTo>
                    <a:pt x="495" y="19"/>
                    <a:pt x="495" y="19"/>
                    <a:pt x="495" y="19"/>
                  </a:cubicBezTo>
                  <a:cubicBezTo>
                    <a:pt x="496" y="18"/>
                    <a:pt x="496" y="18"/>
                    <a:pt x="496" y="18"/>
                  </a:cubicBezTo>
                  <a:cubicBezTo>
                    <a:pt x="495" y="17"/>
                    <a:pt x="495" y="17"/>
                    <a:pt x="495" y="17"/>
                  </a:cubicBezTo>
                  <a:cubicBezTo>
                    <a:pt x="495" y="17"/>
                    <a:pt x="495" y="17"/>
                    <a:pt x="495" y="17"/>
                  </a:cubicBezTo>
                  <a:cubicBezTo>
                    <a:pt x="495" y="17"/>
                    <a:pt x="495" y="17"/>
                    <a:pt x="495" y="17"/>
                  </a:cubicBezTo>
                  <a:cubicBezTo>
                    <a:pt x="405" y="4"/>
                    <a:pt x="321" y="0"/>
                    <a:pt x="248" y="0"/>
                  </a:cubicBezTo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0" name="Freeform 20"/>
            <p:cNvSpPr/>
            <p:nvPr/>
          </p:nvSpPr>
          <p:spPr bwMode="auto">
            <a:xfrm>
              <a:off x="2091548" y="2347553"/>
              <a:ext cx="210931" cy="48953"/>
            </a:xfrm>
            <a:custGeom>
              <a:avLst/>
              <a:gdLst>
                <a:gd name="T0" fmla="*/ 0 w 494"/>
                <a:gd name="T1" fmla="*/ 38 h 115"/>
                <a:gd name="T2" fmla="*/ 494 w 494"/>
                <a:gd name="T3" fmla="*/ 38 h 115"/>
                <a:gd name="T4" fmla="*/ 494 w 494"/>
                <a:gd name="T5" fmla="*/ 115 h 115"/>
                <a:gd name="T6" fmla="*/ 0 w 494"/>
                <a:gd name="T7" fmla="*/ 115 h 115"/>
                <a:gd name="T8" fmla="*/ 0 w 494"/>
                <a:gd name="T9" fmla="*/ 38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4" h="115">
                  <a:moveTo>
                    <a:pt x="0" y="38"/>
                  </a:moveTo>
                  <a:cubicBezTo>
                    <a:pt x="0" y="38"/>
                    <a:pt x="224" y="0"/>
                    <a:pt x="494" y="38"/>
                  </a:cubicBezTo>
                  <a:cubicBezTo>
                    <a:pt x="494" y="38"/>
                    <a:pt x="449" y="76"/>
                    <a:pt x="494" y="115"/>
                  </a:cubicBezTo>
                  <a:cubicBezTo>
                    <a:pt x="494" y="115"/>
                    <a:pt x="269" y="76"/>
                    <a:pt x="0" y="115"/>
                  </a:cubicBezTo>
                  <a:cubicBezTo>
                    <a:pt x="0" y="115"/>
                    <a:pt x="89" y="76"/>
                    <a:pt x="0" y="38"/>
                  </a:cubicBezTo>
                  <a:close/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1" name="Freeform 21"/>
            <p:cNvSpPr/>
            <p:nvPr/>
          </p:nvSpPr>
          <p:spPr bwMode="auto">
            <a:xfrm>
              <a:off x="2089929" y="2356012"/>
              <a:ext cx="213810" cy="40854"/>
            </a:xfrm>
            <a:custGeom>
              <a:avLst/>
              <a:gdLst>
                <a:gd name="T0" fmla="*/ 4 w 501"/>
                <a:gd name="T1" fmla="*/ 18 h 96"/>
                <a:gd name="T2" fmla="*/ 4 w 501"/>
                <a:gd name="T3" fmla="*/ 19 h 96"/>
                <a:gd name="T4" fmla="*/ 8 w 501"/>
                <a:gd name="T5" fmla="*/ 18 h 96"/>
                <a:gd name="T6" fmla="*/ 250 w 501"/>
                <a:gd name="T7" fmla="*/ 2 h 96"/>
                <a:gd name="T8" fmla="*/ 497 w 501"/>
                <a:gd name="T9" fmla="*/ 19 h 96"/>
                <a:gd name="T10" fmla="*/ 498 w 501"/>
                <a:gd name="T11" fmla="*/ 18 h 96"/>
                <a:gd name="T12" fmla="*/ 497 w 501"/>
                <a:gd name="T13" fmla="*/ 17 h 96"/>
                <a:gd name="T14" fmla="*/ 477 w 501"/>
                <a:gd name="T15" fmla="*/ 58 h 96"/>
                <a:gd name="T16" fmla="*/ 497 w 501"/>
                <a:gd name="T17" fmla="*/ 96 h 96"/>
                <a:gd name="T18" fmla="*/ 498 w 501"/>
                <a:gd name="T19" fmla="*/ 95 h 96"/>
                <a:gd name="T20" fmla="*/ 498 w 501"/>
                <a:gd name="T21" fmla="*/ 94 h 96"/>
                <a:gd name="T22" fmla="*/ 251 w 501"/>
                <a:gd name="T23" fmla="*/ 77 h 96"/>
                <a:gd name="T24" fmla="*/ 3 w 501"/>
                <a:gd name="T25" fmla="*/ 94 h 96"/>
                <a:gd name="T26" fmla="*/ 4 w 501"/>
                <a:gd name="T27" fmla="*/ 95 h 96"/>
                <a:gd name="T28" fmla="*/ 4 w 501"/>
                <a:gd name="T29" fmla="*/ 96 h 96"/>
                <a:gd name="T30" fmla="*/ 24 w 501"/>
                <a:gd name="T31" fmla="*/ 84 h 96"/>
                <a:gd name="T32" fmla="*/ 38 w 501"/>
                <a:gd name="T33" fmla="*/ 71 h 96"/>
                <a:gd name="T34" fmla="*/ 44 w 501"/>
                <a:gd name="T35" fmla="*/ 55 h 96"/>
                <a:gd name="T36" fmla="*/ 35 w 501"/>
                <a:gd name="T37" fmla="*/ 36 h 96"/>
                <a:gd name="T38" fmla="*/ 4 w 501"/>
                <a:gd name="T39" fmla="*/ 17 h 96"/>
                <a:gd name="T40" fmla="*/ 4 w 501"/>
                <a:gd name="T41" fmla="*/ 18 h 96"/>
                <a:gd name="T42" fmla="*/ 4 w 501"/>
                <a:gd name="T43" fmla="*/ 19 h 96"/>
                <a:gd name="T44" fmla="*/ 4 w 501"/>
                <a:gd name="T45" fmla="*/ 18 h 96"/>
                <a:gd name="T46" fmla="*/ 3 w 501"/>
                <a:gd name="T47" fmla="*/ 19 h 96"/>
                <a:gd name="T48" fmla="*/ 34 w 501"/>
                <a:gd name="T49" fmla="*/ 38 h 96"/>
                <a:gd name="T50" fmla="*/ 42 w 501"/>
                <a:gd name="T51" fmla="*/ 55 h 96"/>
                <a:gd name="T52" fmla="*/ 36 w 501"/>
                <a:gd name="T53" fmla="*/ 70 h 96"/>
                <a:gd name="T54" fmla="*/ 16 w 501"/>
                <a:gd name="T55" fmla="*/ 87 h 96"/>
                <a:gd name="T56" fmla="*/ 7 w 501"/>
                <a:gd name="T57" fmla="*/ 92 h 96"/>
                <a:gd name="T58" fmla="*/ 3 w 501"/>
                <a:gd name="T59" fmla="*/ 94 h 96"/>
                <a:gd name="T60" fmla="*/ 4 w 501"/>
                <a:gd name="T61" fmla="*/ 96 h 96"/>
                <a:gd name="T62" fmla="*/ 251 w 501"/>
                <a:gd name="T63" fmla="*/ 79 h 96"/>
                <a:gd name="T64" fmla="*/ 429 w 501"/>
                <a:gd name="T65" fmla="*/ 87 h 96"/>
                <a:gd name="T66" fmla="*/ 480 w 501"/>
                <a:gd name="T67" fmla="*/ 93 h 96"/>
                <a:gd name="T68" fmla="*/ 493 w 501"/>
                <a:gd name="T69" fmla="*/ 95 h 96"/>
                <a:gd name="T70" fmla="*/ 497 w 501"/>
                <a:gd name="T71" fmla="*/ 96 h 96"/>
                <a:gd name="T72" fmla="*/ 501 w 501"/>
                <a:gd name="T73" fmla="*/ 96 h 96"/>
                <a:gd name="T74" fmla="*/ 498 w 501"/>
                <a:gd name="T75" fmla="*/ 94 h 96"/>
                <a:gd name="T76" fmla="*/ 479 w 501"/>
                <a:gd name="T77" fmla="*/ 58 h 96"/>
                <a:gd name="T78" fmla="*/ 488 w 501"/>
                <a:gd name="T79" fmla="*/ 30 h 96"/>
                <a:gd name="T80" fmla="*/ 495 w 501"/>
                <a:gd name="T81" fmla="*/ 22 h 96"/>
                <a:gd name="T82" fmla="*/ 497 w 501"/>
                <a:gd name="T83" fmla="*/ 20 h 96"/>
                <a:gd name="T84" fmla="*/ 498 w 501"/>
                <a:gd name="T85" fmla="*/ 19 h 96"/>
                <a:gd name="T86" fmla="*/ 500 w 501"/>
                <a:gd name="T87" fmla="*/ 17 h 96"/>
                <a:gd name="T88" fmla="*/ 498 w 501"/>
                <a:gd name="T89" fmla="*/ 17 h 96"/>
                <a:gd name="T90" fmla="*/ 250 w 501"/>
                <a:gd name="T91" fmla="*/ 0 h 96"/>
                <a:gd name="T92" fmla="*/ 3 w 501"/>
                <a:gd name="T93" fmla="*/ 17 h 96"/>
                <a:gd name="T94" fmla="*/ 0 w 501"/>
                <a:gd name="T95" fmla="*/ 18 h 96"/>
                <a:gd name="T96" fmla="*/ 3 w 501"/>
                <a:gd name="T97" fmla="*/ 19 h 96"/>
                <a:gd name="T98" fmla="*/ 4 w 501"/>
                <a:gd name="T99" fmla="*/ 18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01" h="96">
                  <a:moveTo>
                    <a:pt x="4" y="18"/>
                  </a:move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5" y="19"/>
                    <a:pt x="8" y="18"/>
                  </a:cubicBezTo>
                  <a:cubicBezTo>
                    <a:pt x="29" y="15"/>
                    <a:pt x="122" y="2"/>
                    <a:pt x="250" y="2"/>
                  </a:cubicBezTo>
                  <a:cubicBezTo>
                    <a:pt x="323" y="2"/>
                    <a:pt x="408" y="6"/>
                    <a:pt x="497" y="19"/>
                  </a:cubicBezTo>
                  <a:cubicBezTo>
                    <a:pt x="498" y="18"/>
                    <a:pt x="498" y="18"/>
                    <a:pt x="498" y="18"/>
                  </a:cubicBezTo>
                  <a:cubicBezTo>
                    <a:pt x="497" y="17"/>
                    <a:pt x="497" y="17"/>
                    <a:pt x="497" y="17"/>
                  </a:cubicBezTo>
                  <a:cubicBezTo>
                    <a:pt x="497" y="17"/>
                    <a:pt x="477" y="34"/>
                    <a:pt x="477" y="58"/>
                  </a:cubicBezTo>
                  <a:cubicBezTo>
                    <a:pt x="477" y="70"/>
                    <a:pt x="482" y="83"/>
                    <a:pt x="497" y="96"/>
                  </a:cubicBezTo>
                  <a:cubicBezTo>
                    <a:pt x="498" y="95"/>
                    <a:pt x="498" y="95"/>
                    <a:pt x="498" y="95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98" y="94"/>
                    <a:pt x="398" y="77"/>
                    <a:pt x="251" y="77"/>
                  </a:cubicBezTo>
                  <a:cubicBezTo>
                    <a:pt x="178" y="77"/>
                    <a:pt x="93" y="81"/>
                    <a:pt x="3" y="94"/>
                  </a:cubicBezTo>
                  <a:cubicBezTo>
                    <a:pt x="4" y="95"/>
                    <a:pt x="4" y="95"/>
                    <a:pt x="4" y="95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4" y="96"/>
                    <a:pt x="14" y="92"/>
                    <a:pt x="24" y="84"/>
                  </a:cubicBezTo>
                  <a:cubicBezTo>
                    <a:pt x="29" y="81"/>
                    <a:pt x="34" y="76"/>
                    <a:pt x="38" y="71"/>
                  </a:cubicBezTo>
                  <a:cubicBezTo>
                    <a:pt x="42" y="67"/>
                    <a:pt x="44" y="61"/>
                    <a:pt x="44" y="55"/>
                  </a:cubicBezTo>
                  <a:cubicBezTo>
                    <a:pt x="44" y="49"/>
                    <a:pt x="42" y="43"/>
                    <a:pt x="35" y="36"/>
                  </a:cubicBezTo>
                  <a:cubicBezTo>
                    <a:pt x="29" y="30"/>
                    <a:pt x="19" y="24"/>
                    <a:pt x="4" y="17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18" y="25"/>
                    <a:pt x="28" y="32"/>
                    <a:pt x="34" y="38"/>
                  </a:cubicBezTo>
                  <a:cubicBezTo>
                    <a:pt x="40" y="44"/>
                    <a:pt x="42" y="50"/>
                    <a:pt x="42" y="55"/>
                  </a:cubicBezTo>
                  <a:cubicBezTo>
                    <a:pt x="42" y="60"/>
                    <a:pt x="40" y="66"/>
                    <a:pt x="36" y="70"/>
                  </a:cubicBezTo>
                  <a:cubicBezTo>
                    <a:pt x="31" y="77"/>
                    <a:pt x="23" y="83"/>
                    <a:pt x="16" y="87"/>
                  </a:cubicBezTo>
                  <a:cubicBezTo>
                    <a:pt x="12" y="90"/>
                    <a:pt x="9" y="91"/>
                    <a:pt x="7" y="92"/>
                  </a:cubicBezTo>
                  <a:cubicBezTo>
                    <a:pt x="4" y="93"/>
                    <a:pt x="3" y="94"/>
                    <a:pt x="3" y="94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93" y="83"/>
                    <a:pt x="178" y="79"/>
                    <a:pt x="251" y="79"/>
                  </a:cubicBezTo>
                  <a:cubicBezTo>
                    <a:pt x="325" y="79"/>
                    <a:pt x="386" y="83"/>
                    <a:pt x="429" y="87"/>
                  </a:cubicBezTo>
                  <a:cubicBezTo>
                    <a:pt x="451" y="89"/>
                    <a:pt x="468" y="92"/>
                    <a:pt x="480" y="93"/>
                  </a:cubicBezTo>
                  <a:cubicBezTo>
                    <a:pt x="485" y="94"/>
                    <a:pt x="490" y="95"/>
                    <a:pt x="493" y="95"/>
                  </a:cubicBezTo>
                  <a:cubicBezTo>
                    <a:pt x="496" y="96"/>
                    <a:pt x="497" y="96"/>
                    <a:pt x="497" y="96"/>
                  </a:cubicBezTo>
                  <a:cubicBezTo>
                    <a:pt x="501" y="96"/>
                    <a:pt x="501" y="96"/>
                    <a:pt x="501" y="96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83" y="81"/>
                    <a:pt x="479" y="69"/>
                    <a:pt x="479" y="58"/>
                  </a:cubicBezTo>
                  <a:cubicBezTo>
                    <a:pt x="479" y="47"/>
                    <a:pt x="484" y="37"/>
                    <a:pt x="488" y="30"/>
                  </a:cubicBezTo>
                  <a:cubicBezTo>
                    <a:pt x="491" y="26"/>
                    <a:pt x="493" y="24"/>
                    <a:pt x="495" y="22"/>
                  </a:cubicBezTo>
                  <a:cubicBezTo>
                    <a:pt x="496" y="21"/>
                    <a:pt x="497" y="20"/>
                    <a:pt x="497" y="20"/>
                  </a:cubicBezTo>
                  <a:cubicBezTo>
                    <a:pt x="498" y="19"/>
                    <a:pt x="498" y="19"/>
                    <a:pt x="498" y="19"/>
                  </a:cubicBezTo>
                  <a:cubicBezTo>
                    <a:pt x="500" y="17"/>
                    <a:pt x="500" y="17"/>
                    <a:pt x="500" y="17"/>
                  </a:cubicBezTo>
                  <a:cubicBezTo>
                    <a:pt x="498" y="17"/>
                    <a:pt x="498" y="17"/>
                    <a:pt x="498" y="17"/>
                  </a:cubicBezTo>
                  <a:cubicBezTo>
                    <a:pt x="408" y="4"/>
                    <a:pt x="323" y="0"/>
                    <a:pt x="250" y="0"/>
                  </a:cubicBezTo>
                  <a:cubicBezTo>
                    <a:pt x="103" y="0"/>
                    <a:pt x="3" y="17"/>
                    <a:pt x="3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3" y="19"/>
                    <a:pt x="3" y="19"/>
                    <a:pt x="3" y="19"/>
                  </a:cubicBezTo>
                  <a:lnTo>
                    <a:pt x="4" y="18"/>
                  </a:lnTo>
                  <a:close/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2" name="Freeform 22"/>
            <p:cNvSpPr/>
            <p:nvPr/>
          </p:nvSpPr>
          <p:spPr bwMode="auto">
            <a:xfrm>
              <a:off x="2091548" y="2379949"/>
              <a:ext cx="210931" cy="49313"/>
            </a:xfrm>
            <a:custGeom>
              <a:avLst/>
              <a:gdLst>
                <a:gd name="T0" fmla="*/ 0 w 494"/>
                <a:gd name="T1" fmla="*/ 39 h 116"/>
                <a:gd name="T2" fmla="*/ 494 w 494"/>
                <a:gd name="T3" fmla="*/ 39 h 116"/>
                <a:gd name="T4" fmla="*/ 494 w 494"/>
                <a:gd name="T5" fmla="*/ 116 h 116"/>
                <a:gd name="T6" fmla="*/ 0 w 494"/>
                <a:gd name="T7" fmla="*/ 116 h 116"/>
                <a:gd name="T8" fmla="*/ 0 w 494"/>
                <a:gd name="T9" fmla="*/ 39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4" h="116">
                  <a:moveTo>
                    <a:pt x="0" y="39"/>
                  </a:moveTo>
                  <a:cubicBezTo>
                    <a:pt x="0" y="39"/>
                    <a:pt x="224" y="0"/>
                    <a:pt x="494" y="39"/>
                  </a:cubicBezTo>
                  <a:cubicBezTo>
                    <a:pt x="494" y="39"/>
                    <a:pt x="449" y="77"/>
                    <a:pt x="494" y="116"/>
                  </a:cubicBezTo>
                  <a:cubicBezTo>
                    <a:pt x="494" y="116"/>
                    <a:pt x="269" y="77"/>
                    <a:pt x="0" y="116"/>
                  </a:cubicBezTo>
                  <a:cubicBezTo>
                    <a:pt x="0" y="116"/>
                    <a:pt x="89" y="77"/>
                    <a:pt x="0" y="39"/>
                  </a:cubicBezTo>
                  <a:close/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3" name="Freeform 23"/>
            <p:cNvSpPr/>
            <p:nvPr/>
          </p:nvSpPr>
          <p:spPr bwMode="auto">
            <a:xfrm>
              <a:off x="2089929" y="2388767"/>
              <a:ext cx="213810" cy="40854"/>
            </a:xfrm>
            <a:custGeom>
              <a:avLst/>
              <a:gdLst>
                <a:gd name="T0" fmla="*/ 4 w 501"/>
                <a:gd name="T1" fmla="*/ 18 h 96"/>
                <a:gd name="T2" fmla="*/ 4 w 501"/>
                <a:gd name="T3" fmla="*/ 19 h 96"/>
                <a:gd name="T4" fmla="*/ 8 w 501"/>
                <a:gd name="T5" fmla="*/ 18 h 96"/>
                <a:gd name="T6" fmla="*/ 250 w 501"/>
                <a:gd name="T7" fmla="*/ 2 h 96"/>
                <a:gd name="T8" fmla="*/ 497 w 501"/>
                <a:gd name="T9" fmla="*/ 19 h 96"/>
                <a:gd name="T10" fmla="*/ 498 w 501"/>
                <a:gd name="T11" fmla="*/ 18 h 96"/>
                <a:gd name="T12" fmla="*/ 497 w 501"/>
                <a:gd name="T13" fmla="*/ 17 h 96"/>
                <a:gd name="T14" fmla="*/ 477 w 501"/>
                <a:gd name="T15" fmla="*/ 58 h 96"/>
                <a:gd name="T16" fmla="*/ 497 w 501"/>
                <a:gd name="T17" fmla="*/ 96 h 96"/>
                <a:gd name="T18" fmla="*/ 498 w 501"/>
                <a:gd name="T19" fmla="*/ 95 h 96"/>
                <a:gd name="T20" fmla="*/ 498 w 501"/>
                <a:gd name="T21" fmla="*/ 94 h 96"/>
                <a:gd name="T22" fmla="*/ 251 w 501"/>
                <a:gd name="T23" fmla="*/ 77 h 96"/>
                <a:gd name="T24" fmla="*/ 3 w 501"/>
                <a:gd name="T25" fmla="*/ 94 h 96"/>
                <a:gd name="T26" fmla="*/ 4 w 501"/>
                <a:gd name="T27" fmla="*/ 95 h 96"/>
                <a:gd name="T28" fmla="*/ 4 w 501"/>
                <a:gd name="T29" fmla="*/ 96 h 96"/>
                <a:gd name="T30" fmla="*/ 24 w 501"/>
                <a:gd name="T31" fmla="*/ 84 h 96"/>
                <a:gd name="T32" fmla="*/ 38 w 501"/>
                <a:gd name="T33" fmla="*/ 71 h 96"/>
                <a:gd name="T34" fmla="*/ 44 w 501"/>
                <a:gd name="T35" fmla="*/ 55 h 96"/>
                <a:gd name="T36" fmla="*/ 35 w 501"/>
                <a:gd name="T37" fmla="*/ 36 h 96"/>
                <a:gd name="T38" fmla="*/ 4 w 501"/>
                <a:gd name="T39" fmla="*/ 17 h 96"/>
                <a:gd name="T40" fmla="*/ 4 w 501"/>
                <a:gd name="T41" fmla="*/ 18 h 96"/>
                <a:gd name="T42" fmla="*/ 4 w 501"/>
                <a:gd name="T43" fmla="*/ 19 h 96"/>
                <a:gd name="T44" fmla="*/ 4 w 501"/>
                <a:gd name="T45" fmla="*/ 18 h 96"/>
                <a:gd name="T46" fmla="*/ 3 w 501"/>
                <a:gd name="T47" fmla="*/ 19 h 96"/>
                <a:gd name="T48" fmla="*/ 34 w 501"/>
                <a:gd name="T49" fmla="*/ 38 h 96"/>
                <a:gd name="T50" fmla="*/ 42 w 501"/>
                <a:gd name="T51" fmla="*/ 55 h 96"/>
                <a:gd name="T52" fmla="*/ 36 w 501"/>
                <a:gd name="T53" fmla="*/ 70 h 96"/>
                <a:gd name="T54" fmla="*/ 16 w 501"/>
                <a:gd name="T55" fmla="*/ 87 h 96"/>
                <a:gd name="T56" fmla="*/ 7 w 501"/>
                <a:gd name="T57" fmla="*/ 92 h 96"/>
                <a:gd name="T58" fmla="*/ 3 w 501"/>
                <a:gd name="T59" fmla="*/ 94 h 96"/>
                <a:gd name="T60" fmla="*/ 4 w 501"/>
                <a:gd name="T61" fmla="*/ 96 h 96"/>
                <a:gd name="T62" fmla="*/ 251 w 501"/>
                <a:gd name="T63" fmla="*/ 79 h 96"/>
                <a:gd name="T64" fmla="*/ 429 w 501"/>
                <a:gd name="T65" fmla="*/ 87 h 96"/>
                <a:gd name="T66" fmla="*/ 480 w 501"/>
                <a:gd name="T67" fmla="*/ 93 h 96"/>
                <a:gd name="T68" fmla="*/ 493 w 501"/>
                <a:gd name="T69" fmla="*/ 95 h 96"/>
                <a:gd name="T70" fmla="*/ 497 w 501"/>
                <a:gd name="T71" fmla="*/ 96 h 96"/>
                <a:gd name="T72" fmla="*/ 501 w 501"/>
                <a:gd name="T73" fmla="*/ 96 h 96"/>
                <a:gd name="T74" fmla="*/ 498 w 501"/>
                <a:gd name="T75" fmla="*/ 94 h 96"/>
                <a:gd name="T76" fmla="*/ 479 w 501"/>
                <a:gd name="T77" fmla="*/ 58 h 96"/>
                <a:gd name="T78" fmla="*/ 488 w 501"/>
                <a:gd name="T79" fmla="*/ 30 h 96"/>
                <a:gd name="T80" fmla="*/ 495 w 501"/>
                <a:gd name="T81" fmla="*/ 22 h 96"/>
                <a:gd name="T82" fmla="*/ 497 w 501"/>
                <a:gd name="T83" fmla="*/ 19 h 96"/>
                <a:gd name="T84" fmla="*/ 498 w 501"/>
                <a:gd name="T85" fmla="*/ 19 h 96"/>
                <a:gd name="T86" fmla="*/ 500 w 501"/>
                <a:gd name="T87" fmla="*/ 17 h 96"/>
                <a:gd name="T88" fmla="*/ 498 w 501"/>
                <a:gd name="T89" fmla="*/ 17 h 96"/>
                <a:gd name="T90" fmla="*/ 250 w 501"/>
                <a:gd name="T91" fmla="*/ 0 h 96"/>
                <a:gd name="T92" fmla="*/ 3 w 501"/>
                <a:gd name="T93" fmla="*/ 17 h 96"/>
                <a:gd name="T94" fmla="*/ 0 w 501"/>
                <a:gd name="T95" fmla="*/ 17 h 96"/>
                <a:gd name="T96" fmla="*/ 3 w 501"/>
                <a:gd name="T97" fmla="*/ 19 h 96"/>
                <a:gd name="T98" fmla="*/ 4 w 501"/>
                <a:gd name="T99" fmla="*/ 18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01" h="96">
                  <a:moveTo>
                    <a:pt x="4" y="18"/>
                  </a:move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5" y="19"/>
                    <a:pt x="8" y="18"/>
                  </a:cubicBezTo>
                  <a:cubicBezTo>
                    <a:pt x="29" y="15"/>
                    <a:pt x="122" y="2"/>
                    <a:pt x="250" y="2"/>
                  </a:cubicBezTo>
                  <a:cubicBezTo>
                    <a:pt x="323" y="2"/>
                    <a:pt x="408" y="6"/>
                    <a:pt x="497" y="19"/>
                  </a:cubicBezTo>
                  <a:cubicBezTo>
                    <a:pt x="498" y="18"/>
                    <a:pt x="498" y="18"/>
                    <a:pt x="498" y="18"/>
                  </a:cubicBezTo>
                  <a:cubicBezTo>
                    <a:pt x="497" y="17"/>
                    <a:pt x="497" y="17"/>
                    <a:pt x="497" y="17"/>
                  </a:cubicBezTo>
                  <a:cubicBezTo>
                    <a:pt x="497" y="17"/>
                    <a:pt x="477" y="34"/>
                    <a:pt x="477" y="58"/>
                  </a:cubicBezTo>
                  <a:cubicBezTo>
                    <a:pt x="477" y="69"/>
                    <a:pt x="482" y="83"/>
                    <a:pt x="497" y="96"/>
                  </a:cubicBezTo>
                  <a:cubicBezTo>
                    <a:pt x="498" y="95"/>
                    <a:pt x="498" y="95"/>
                    <a:pt x="498" y="95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98" y="94"/>
                    <a:pt x="398" y="77"/>
                    <a:pt x="251" y="77"/>
                  </a:cubicBezTo>
                  <a:cubicBezTo>
                    <a:pt x="178" y="77"/>
                    <a:pt x="93" y="81"/>
                    <a:pt x="3" y="94"/>
                  </a:cubicBezTo>
                  <a:cubicBezTo>
                    <a:pt x="4" y="95"/>
                    <a:pt x="4" y="95"/>
                    <a:pt x="4" y="95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4" y="96"/>
                    <a:pt x="14" y="91"/>
                    <a:pt x="24" y="84"/>
                  </a:cubicBezTo>
                  <a:cubicBezTo>
                    <a:pt x="29" y="81"/>
                    <a:pt x="34" y="76"/>
                    <a:pt x="38" y="71"/>
                  </a:cubicBezTo>
                  <a:cubicBezTo>
                    <a:pt x="42" y="66"/>
                    <a:pt x="44" y="61"/>
                    <a:pt x="44" y="55"/>
                  </a:cubicBezTo>
                  <a:cubicBezTo>
                    <a:pt x="44" y="49"/>
                    <a:pt x="42" y="43"/>
                    <a:pt x="35" y="36"/>
                  </a:cubicBezTo>
                  <a:cubicBezTo>
                    <a:pt x="29" y="30"/>
                    <a:pt x="19" y="23"/>
                    <a:pt x="4" y="17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18" y="25"/>
                    <a:pt x="28" y="32"/>
                    <a:pt x="34" y="38"/>
                  </a:cubicBezTo>
                  <a:cubicBezTo>
                    <a:pt x="40" y="44"/>
                    <a:pt x="42" y="50"/>
                    <a:pt x="42" y="55"/>
                  </a:cubicBezTo>
                  <a:cubicBezTo>
                    <a:pt x="42" y="60"/>
                    <a:pt x="40" y="65"/>
                    <a:pt x="36" y="70"/>
                  </a:cubicBezTo>
                  <a:cubicBezTo>
                    <a:pt x="31" y="77"/>
                    <a:pt x="23" y="83"/>
                    <a:pt x="16" y="87"/>
                  </a:cubicBezTo>
                  <a:cubicBezTo>
                    <a:pt x="12" y="89"/>
                    <a:pt x="9" y="91"/>
                    <a:pt x="7" y="92"/>
                  </a:cubicBezTo>
                  <a:cubicBezTo>
                    <a:pt x="4" y="93"/>
                    <a:pt x="3" y="94"/>
                    <a:pt x="3" y="94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93" y="83"/>
                    <a:pt x="178" y="79"/>
                    <a:pt x="251" y="79"/>
                  </a:cubicBezTo>
                  <a:cubicBezTo>
                    <a:pt x="325" y="79"/>
                    <a:pt x="386" y="83"/>
                    <a:pt x="429" y="87"/>
                  </a:cubicBezTo>
                  <a:cubicBezTo>
                    <a:pt x="451" y="89"/>
                    <a:pt x="468" y="91"/>
                    <a:pt x="480" y="93"/>
                  </a:cubicBezTo>
                  <a:cubicBezTo>
                    <a:pt x="485" y="94"/>
                    <a:pt x="490" y="95"/>
                    <a:pt x="493" y="95"/>
                  </a:cubicBezTo>
                  <a:cubicBezTo>
                    <a:pt x="496" y="95"/>
                    <a:pt x="497" y="96"/>
                    <a:pt x="497" y="96"/>
                  </a:cubicBezTo>
                  <a:cubicBezTo>
                    <a:pt x="501" y="96"/>
                    <a:pt x="501" y="96"/>
                    <a:pt x="501" y="96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83" y="81"/>
                    <a:pt x="479" y="69"/>
                    <a:pt x="479" y="58"/>
                  </a:cubicBezTo>
                  <a:cubicBezTo>
                    <a:pt x="479" y="47"/>
                    <a:pt x="484" y="37"/>
                    <a:pt x="488" y="30"/>
                  </a:cubicBezTo>
                  <a:cubicBezTo>
                    <a:pt x="491" y="26"/>
                    <a:pt x="493" y="24"/>
                    <a:pt x="495" y="22"/>
                  </a:cubicBezTo>
                  <a:cubicBezTo>
                    <a:pt x="496" y="21"/>
                    <a:pt x="497" y="20"/>
                    <a:pt x="497" y="19"/>
                  </a:cubicBezTo>
                  <a:cubicBezTo>
                    <a:pt x="498" y="19"/>
                    <a:pt x="498" y="19"/>
                    <a:pt x="498" y="19"/>
                  </a:cubicBezTo>
                  <a:cubicBezTo>
                    <a:pt x="500" y="17"/>
                    <a:pt x="500" y="17"/>
                    <a:pt x="500" y="17"/>
                  </a:cubicBezTo>
                  <a:cubicBezTo>
                    <a:pt x="498" y="17"/>
                    <a:pt x="498" y="17"/>
                    <a:pt x="498" y="17"/>
                  </a:cubicBezTo>
                  <a:cubicBezTo>
                    <a:pt x="408" y="4"/>
                    <a:pt x="323" y="0"/>
                    <a:pt x="250" y="0"/>
                  </a:cubicBezTo>
                  <a:cubicBezTo>
                    <a:pt x="103" y="0"/>
                    <a:pt x="3" y="17"/>
                    <a:pt x="3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3" y="19"/>
                    <a:pt x="3" y="19"/>
                    <a:pt x="3" y="19"/>
                  </a:cubicBezTo>
                  <a:lnTo>
                    <a:pt x="4" y="18"/>
                  </a:lnTo>
                  <a:close/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4" name="Freeform 24"/>
            <p:cNvSpPr/>
            <p:nvPr/>
          </p:nvSpPr>
          <p:spPr bwMode="auto">
            <a:xfrm>
              <a:off x="2091548" y="2412704"/>
              <a:ext cx="210931" cy="49313"/>
            </a:xfrm>
            <a:custGeom>
              <a:avLst/>
              <a:gdLst>
                <a:gd name="T0" fmla="*/ 0 w 494"/>
                <a:gd name="T1" fmla="*/ 39 h 116"/>
                <a:gd name="T2" fmla="*/ 494 w 494"/>
                <a:gd name="T3" fmla="*/ 39 h 116"/>
                <a:gd name="T4" fmla="*/ 494 w 494"/>
                <a:gd name="T5" fmla="*/ 116 h 116"/>
                <a:gd name="T6" fmla="*/ 0 w 494"/>
                <a:gd name="T7" fmla="*/ 116 h 116"/>
                <a:gd name="T8" fmla="*/ 0 w 494"/>
                <a:gd name="T9" fmla="*/ 39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4" h="116">
                  <a:moveTo>
                    <a:pt x="0" y="39"/>
                  </a:moveTo>
                  <a:cubicBezTo>
                    <a:pt x="0" y="39"/>
                    <a:pt x="224" y="0"/>
                    <a:pt x="494" y="39"/>
                  </a:cubicBezTo>
                  <a:cubicBezTo>
                    <a:pt x="494" y="39"/>
                    <a:pt x="449" y="77"/>
                    <a:pt x="494" y="116"/>
                  </a:cubicBezTo>
                  <a:cubicBezTo>
                    <a:pt x="494" y="116"/>
                    <a:pt x="269" y="77"/>
                    <a:pt x="0" y="116"/>
                  </a:cubicBezTo>
                  <a:cubicBezTo>
                    <a:pt x="0" y="116"/>
                    <a:pt x="89" y="77"/>
                    <a:pt x="0" y="39"/>
                  </a:cubicBezTo>
                  <a:close/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5" name="Freeform 25"/>
            <p:cNvSpPr/>
            <p:nvPr/>
          </p:nvSpPr>
          <p:spPr bwMode="auto">
            <a:xfrm>
              <a:off x="2089929" y="2421523"/>
              <a:ext cx="213810" cy="41034"/>
            </a:xfrm>
            <a:custGeom>
              <a:avLst/>
              <a:gdLst>
                <a:gd name="T0" fmla="*/ 4 w 501"/>
                <a:gd name="T1" fmla="*/ 18 h 96"/>
                <a:gd name="T2" fmla="*/ 4 w 501"/>
                <a:gd name="T3" fmla="*/ 19 h 96"/>
                <a:gd name="T4" fmla="*/ 8 w 501"/>
                <a:gd name="T5" fmla="*/ 18 h 96"/>
                <a:gd name="T6" fmla="*/ 250 w 501"/>
                <a:gd name="T7" fmla="*/ 2 h 96"/>
                <a:gd name="T8" fmla="*/ 497 w 501"/>
                <a:gd name="T9" fmla="*/ 19 h 96"/>
                <a:gd name="T10" fmla="*/ 498 w 501"/>
                <a:gd name="T11" fmla="*/ 18 h 96"/>
                <a:gd name="T12" fmla="*/ 497 w 501"/>
                <a:gd name="T13" fmla="*/ 17 h 96"/>
                <a:gd name="T14" fmla="*/ 477 w 501"/>
                <a:gd name="T15" fmla="*/ 58 h 96"/>
                <a:gd name="T16" fmla="*/ 497 w 501"/>
                <a:gd name="T17" fmla="*/ 95 h 96"/>
                <a:gd name="T18" fmla="*/ 498 w 501"/>
                <a:gd name="T19" fmla="*/ 95 h 96"/>
                <a:gd name="T20" fmla="*/ 498 w 501"/>
                <a:gd name="T21" fmla="*/ 94 h 96"/>
                <a:gd name="T22" fmla="*/ 251 w 501"/>
                <a:gd name="T23" fmla="*/ 77 h 96"/>
                <a:gd name="T24" fmla="*/ 3 w 501"/>
                <a:gd name="T25" fmla="*/ 94 h 96"/>
                <a:gd name="T26" fmla="*/ 4 w 501"/>
                <a:gd name="T27" fmla="*/ 95 h 96"/>
                <a:gd name="T28" fmla="*/ 4 w 501"/>
                <a:gd name="T29" fmla="*/ 96 h 96"/>
                <a:gd name="T30" fmla="*/ 24 w 501"/>
                <a:gd name="T31" fmla="*/ 84 h 96"/>
                <a:gd name="T32" fmla="*/ 38 w 501"/>
                <a:gd name="T33" fmla="*/ 71 h 96"/>
                <a:gd name="T34" fmla="*/ 44 w 501"/>
                <a:gd name="T35" fmla="*/ 55 h 96"/>
                <a:gd name="T36" fmla="*/ 35 w 501"/>
                <a:gd name="T37" fmla="*/ 36 h 96"/>
                <a:gd name="T38" fmla="*/ 4 w 501"/>
                <a:gd name="T39" fmla="*/ 17 h 96"/>
                <a:gd name="T40" fmla="*/ 4 w 501"/>
                <a:gd name="T41" fmla="*/ 18 h 96"/>
                <a:gd name="T42" fmla="*/ 4 w 501"/>
                <a:gd name="T43" fmla="*/ 19 h 96"/>
                <a:gd name="T44" fmla="*/ 4 w 501"/>
                <a:gd name="T45" fmla="*/ 18 h 96"/>
                <a:gd name="T46" fmla="*/ 3 w 501"/>
                <a:gd name="T47" fmla="*/ 19 h 96"/>
                <a:gd name="T48" fmla="*/ 34 w 501"/>
                <a:gd name="T49" fmla="*/ 38 h 96"/>
                <a:gd name="T50" fmla="*/ 42 w 501"/>
                <a:gd name="T51" fmla="*/ 55 h 96"/>
                <a:gd name="T52" fmla="*/ 36 w 501"/>
                <a:gd name="T53" fmla="*/ 70 h 96"/>
                <a:gd name="T54" fmla="*/ 16 w 501"/>
                <a:gd name="T55" fmla="*/ 87 h 96"/>
                <a:gd name="T56" fmla="*/ 7 w 501"/>
                <a:gd name="T57" fmla="*/ 92 h 96"/>
                <a:gd name="T58" fmla="*/ 3 w 501"/>
                <a:gd name="T59" fmla="*/ 94 h 96"/>
                <a:gd name="T60" fmla="*/ 4 w 501"/>
                <a:gd name="T61" fmla="*/ 96 h 96"/>
                <a:gd name="T62" fmla="*/ 251 w 501"/>
                <a:gd name="T63" fmla="*/ 79 h 96"/>
                <a:gd name="T64" fmla="*/ 429 w 501"/>
                <a:gd name="T65" fmla="*/ 87 h 96"/>
                <a:gd name="T66" fmla="*/ 480 w 501"/>
                <a:gd name="T67" fmla="*/ 93 h 96"/>
                <a:gd name="T68" fmla="*/ 493 w 501"/>
                <a:gd name="T69" fmla="*/ 95 h 96"/>
                <a:gd name="T70" fmla="*/ 497 w 501"/>
                <a:gd name="T71" fmla="*/ 96 h 96"/>
                <a:gd name="T72" fmla="*/ 501 w 501"/>
                <a:gd name="T73" fmla="*/ 96 h 96"/>
                <a:gd name="T74" fmla="*/ 498 w 501"/>
                <a:gd name="T75" fmla="*/ 94 h 96"/>
                <a:gd name="T76" fmla="*/ 479 w 501"/>
                <a:gd name="T77" fmla="*/ 58 h 96"/>
                <a:gd name="T78" fmla="*/ 488 w 501"/>
                <a:gd name="T79" fmla="*/ 30 h 96"/>
                <a:gd name="T80" fmla="*/ 495 w 501"/>
                <a:gd name="T81" fmla="*/ 21 h 96"/>
                <a:gd name="T82" fmla="*/ 497 w 501"/>
                <a:gd name="T83" fmla="*/ 19 h 96"/>
                <a:gd name="T84" fmla="*/ 498 w 501"/>
                <a:gd name="T85" fmla="*/ 19 h 96"/>
                <a:gd name="T86" fmla="*/ 500 w 501"/>
                <a:gd name="T87" fmla="*/ 17 h 96"/>
                <a:gd name="T88" fmla="*/ 498 w 501"/>
                <a:gd name="T89" fmla="*/ 17 h 96"/>
                <a:gd name="T90" fmla="*/ 250 w 501"/>
                <a:gd name="T91" fmla="*/ 0 h 96"/>
                <a:gd name="T92" fmla="*/ 3 w 501"/>
                <a:gd name="T93" fmla="*/ 17 h 96"/>
                <a:gd name="T94" fmla="*/ 0 w 501"/>
                <a:gd name="T95" fmla="*/ 17 h 96"/>
                <a:gd name="T96" fmla="*/ 3 w 501"/>
                <a:gd name="T97" fmla="*/ 19 h 96"/>
                <a:gd name="T98" fmla="*/ 4 w 501"/>
                <a:gd name="T99" fmla="*/ 18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01" h="96">
                  <a:moveTo>
                    <a:pt x="4" y="18"/>
                  </a:move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5" y="18"/>
                    <a:pt x="8" y="18"/>
                  </a:cubicBezTo>
                  <a:cubicBezTo>
                    <a:pt x="29" y="15"/>
                    <a:pt x="122" y="2"/>
                    <a:pt x="250" y="2"/>
                  </a:cubicBezTo>
                  <a:cubicBezTo>
                    <a:pt x="323" y="2"/>
                    <a:pt x="408" y="6"/>
                    <a:pt x="497" y="19"/>
                  </a:cubicBezTo>
                  <a:cubicBezTo>
                    <a:pt x="498" y="18"/>
                    <a:pt x="498" y="18"/>
                    <a:pt x="498" y="18"/>
                  </a:cubicBezTo>
                  <a:cubicBezTo>
                    <a:pt x="497" y="17"/>
                    <a:pt x="497" y="17"/>
                    <a:pt x="497" y="17"/>
                  </a:cubicBezTo>
                  <a:cubicBezTo>
                    <a:pt x="497" y="17"/>
                    <a:pt x="477" y="34"/>
                    <a:pt x="477" y="58"/>
                  </a:cubicBezTo>
                  <a:cubicBezTo>
                    <a:pt x="477" y="69"/>
                    <a:pt x="482" y="82"/>
                    <a:pt x="497" y="95"/>
                  </a:cubicBezTo>
                  <a:cubicBezTo>
                    <a:pt x="498" y="95"/>
                    <a:pt x="498" y="95"/>
                    <a:pt x="498" y="95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98" y="94"/>
                    <a:pt x="398" y="77"/>
                    <a:pt x="251" y="77"/>
                  </a:cubicBezTo>
                  <a:cubicBezTo>
                    <a:pt x="178" y="77"/>
                    <a:pt x="93" y="81"/>
                    <a:pt x="3" y="94"/>
                  </a:cubicBezTo>
                  <a:cubicBezTo>
                    <a:pt x="4" y="95"/>
                    <a:pt x="4" y="95"/>
                    <a:pt x="4" y="95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4" y="96"/>
                    <a:pt x="14" y="91"/>
                    <a:pt x="24" y="84"/>
                  </a:cubicBezTo>
                  <a:cubicBezTo>
                    <a:pt x="29" y="80"/>
                    <a:pt x="34" y="76"/>
                    <a:pt x="38" y="71"/>
                  </a:cubicBezTo>
                  <a:cubicBezTo>
                    <a:pt x="42" y="66"/>
                    <a:pt x="44" y="61"/>
                    <a:pt x="44" y="55"/>
                  </a:cubicBezTo>
                  <a:cubicBezTo>
                    <a:pt x="44" y="49"/>
                    <a:pt x="42" y="42"/>
                    <a:pt x="35" y="36"/>
                  </a:cubicBezTo>
                  <a:cubicBezTo>
                    <a:pt x="29" y="30"/>
                    <a:pt x="19" y="23"/>
                    <a:pt x="4" y="17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18" y="25"/>
                    <a:pt x="28" y="31"/>
                    <a:pt x="34" y="38"/>
                  </a:cubicBezTo>
                  <a:cubicBezTo>
                    <a:pt x="40" y="44"/>
                    <a:pt x="42" y="49"/>
                    <a:pt x="42" y="55"/>
                  </a:cubicBezTo>
                  <a:cubicBezTo>
                    <a:pt x="42" y="60"/>
                    <a:pt x="40" y="65"/>
                    <a:pt x="36" y="70"/>
                  </a:cubicBezTo>
                  <a:cubicBezTo>
                    <a:pt x="31" y="77"/>
                    <a:pt x="23" y="83"/>
                    <a:pt x="16" y="87"/>
                  </a:cubicBezTo>
                  <a:cubicBezTo>
                    <a:pt x="12" y="89"/>
                    <a:pt x="9" y="91"/>
                    <a:pt x="7" y="92"/>
                  </a:cubicBezTo>
                  <a:cubicBezTo>
                    <a:pt x="4" y="93"/>
                    <a:pt x="3" y="94"/>
                    <a:pt x="3" y="94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93" y="83"/>
                    <a:pt x="178" y="79"/>
                    <a:pt x="251" y="79"/>
                  </a:cubicBezTo>
                  <a:cubicBezTo>
                    <a:pt x="325" y="79"/>
                    <a:pt x="386" y="83"/>
                    <a:pt x="429" y="87"/>
                  </a:cubicBezTo>
                  <a:cubicBezTo>
                    <a:pt x="451" y="89"/>
                    <a:pt x="468" y="91"/>
                    <a:pt x="480" y="93"/>
                  </a:cubicBezTo>
                  <a:cubicBezTo>
                    <a:pt x="485" y="94"/>
                    <a:pt x="490" y="94"/>
                    <a:pt x="493" y="95"/>
                  </a:cubicBezTo>
                  <a:cubicBezTo>
                    <a:pt x="496" y="95"/>
                    <a:pt x="497" y="96"/>
                    <a:pt x="497" y="96"/>
                  </a:cubicBezTo>
                  <a:cubicBezTo>
                    <a:pt x="501" y="96"/>
                    <a:pt x="501" y="96"/>
                    <a:pt x="501" y="96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83" y="81"/>
                    <a:pt x="479" y="69"/>
                    <a:pt x="479" y="58"/>
                  </a:cubicBezTo>
                  <a:cubicBezTo>
                    <a:pt x="479" y="47"/>
                    <a:pt x="484" y="37"/>
                    <a:pt x="488" y="30"/>
                  </a:cubicBezTo>
                  <a:cubicBezTo>
                    <a:pt x="491" y="26"/>
                    <a:pt x="493" y="23"/>
                    <a:pt x="495" y="21"/>
                  </a:cubicBezTo>
                  <a:cubicBezTo>
                    <a:pt x="496" y="21"/>
                    <a:pt x="497" y="20"/>
                    <a:pt x="497" y="19"/>
                  </a:cubicBezTo>
                  <a:cubicBezTo>
                    <a:pt x="498" y="19"/>
                    <a:pt x="498" y="19"/>
                    <a:pt x="498" y="19"/>
                  </a:cubicBezTo>
                  <a:cubicBezTo>
                    <a:pt x="500" y="17"/>
                    <a:pt x="500" y="17"/>
                    <a:pt x="500" y="17"/>
                  </a:cubicBezTo>
                  <a:cubicBezTo>
                    <a:pt x="498" y="17"/>
                    <a:pt x="498" y="17"/>
                    <a:pt x="498" y="17"/>
                  </a:cubicBezTo>
                  <a:cubicBezTo>
                    <a:pt x="408" y="4"/>
                    <a:pt x="323" y="0"/>
                    <a:pt x="250" y="0"/>
                  </a:cubicBezTo>
                  <a:cubicBezTo>
                    <a:pt x="103" y="0"/>
                    <a:pt x="3" y="17"/>
                    <a:pt x="3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3" y="19"/>
                    <a:pt x="3" y="19"/>
                    <a:pt x="3" y="19"/>
                  </a:cubicBezTo>
                  <a:lnTo>
                    <a:pt x="4" y="18"/>
                  </a:lnTo>
                  <a:close/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6" name="Freeform 26"/>
            <p:cNvSpPr/>
            <p:nvPr/>
          </p:nvSpPr>
          <p:spPr bwMode="auto">
            <a:xfrm>
              <a:off x="2091548" y="2445460"/>
              <a:ext cx="210931" cy="49313"/>
            </a:xfrm>
            <a:custGeom>
              <a:avLst/>
              <a:gdLst>
                <a:gd name="T0" fmla="*/ 0 w 494"/>
                <a:gd name="T1" fmla="*/ 39 h 116"/>
                <a:gd name="T2" fmla="*/ 494 w 494"/>
                <a:gd name="T3" fmla="*/ 39 h 116"/>
                <a:gd name="T4" fmla="*/ 494 w 494"/>
                <a:gd name="T5" fmla="*/ 116 h 116"/>
                <a:gd name="T6" fmla="*/ 0 w 494"/>
                <a:gd name="T7" fmla="*/ 116 h 116"/>
                <a:gd name="T8" fmla="*/ 0 w 494"/>
                <a:gd name="T9" fmla="*/ 39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4" h="116">
                  <a:moveTo>
                    <a:pt x="0" y="39"/>
                  </a:moveTo>
                  <a:cubicBezTo>
                    <a:pt x="0" y="39"/>
                    <a:pt x="224" y="0"/>
                    <a:pt x="494" y="39"/>
                  </a:cubicBezTo>
                  <a:cubicBezTo>
                    <a:pt x="494" y="39"/>
                    <a:pt x="449" y="77"/>
                    <a:pt x="494" y="116"/>
                  </a:cubicBezTo>
                  <a:cubicBezTo>
                    <a:pt x="494" y="116"/>
                    <a:pt x="269" y="77"/>
                    <a:pt x="0" y="116"/>
                  </a:cubicBezTo>
                  <a:cubicBezTo>
                    <a:pt x="0" y="116"/>
                    <a:pt x="89" y="77"/>
                    <a:pt x="0" y="39"/>
                  </a:cubicBezTo>
                  <a:close/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7" name="Freeform 27"/>
            <p:cNvSpPr/>
            <p:nvPr/>
          </p:nvSpPr>
          <p:spPr bwMode="auto">
            <a:xfrm>
              <a:off x="2089929" y="2454458"/>
              <a:ext cx="213810" cy="40854"/>
            </a:xfrm>
            <a:custGeom>
              <a:avLst/>
              <a:gdLst>
                <a:gd name="T0" fmla="*/ 4 w 501"/>
                <a:gd name="T1" fmla="*/ 18 h 96"/>
                <a:gd name="T2" fmla="*/ 4 w 501"/>
                <a:gd name="T3" fmla="*/ 19 h 96"/>
                <a:gd name="T4" fmla="*/ 8 w 501"/>
                <a:gd name="T5" fmla="*/ 18 h 96"/>
                <a:gd name="T6" fmla="*/ 250 w 501"/>
                <a:gd name="T7" fmla="*/ 2 h 96"/>
                <a:gd name="T8" fmla="*/ 497 w 501"/>
                <a:gd name="T9" fmla="*/ 19 h 96"/>
                <a:gd name="T10" fmla="*/ 498 w 501"/>
                <a:gd name="T11" fmla="*/ 18 h 96"/>
                <a:gd name="T12" fmla="*/ 497 w 501"/>
                <a:gd name="T13" fmla="*/ 17 h 96"/>
                <a:gd name="T14" fmla="*/ 477 w 501"/>
                <a:gd name="T15" fmla="*/ 57 h 96"/>
                <a:gd name="T16" fmla="*/ 497 w 501"/>
                <a:gd name="T17" fmla="*/ 95 h 96"/>
                <a:gd name="T18" fmla="*/ 498 w 501"/>
                <a:gd name="T19" fmla="*/ 95 h 96"/>
                <a:gd name="T20" fmla="*/ 498 w 501"/>
                <a:gd name="T21" fmla="*/ 94 h 96"/>
                <a:gd name="T22" fmla="*/ 251 w 501"/>
                <a:gd name="T23" fmla="*/ 76 h 96"/>
                <a:gd name="T24" fmla="*/ 3 w 501"/>
                <a:gd name="T25" fmla="*/ 94 h 96"/>
                <a:gd name="T26" fmla="*/ 4 w 501"/>
                <a:gd name="T27" fmla="*/ 95 h 96"/>
                <a:gd name="T28" fmla="*/ 4 w 501"/>
                <a:gd name="T29" fmla="*/ 95 h 96"/>
                <a:gd name="T30" fmla="*/ 24 w 501"/>
                <a:gd name="T31" fmla="*/ 84 h 96"/>
                <a:gd name="T32" fmla="*/ 38 w 501"/>
                <a:gd name="T33" fmla="*/ 71 h 96"/>
                <a:gd name="T34" fmla="*/ 44 w 501"/>
                <a:gd name="T35" fmla="*/ 55 h 96"/>
                <a:gd name="T36" fmla="*/ 35 w 501"/>
                <a:gd name="T37" fmla="*/ 36 h 96"/>
                <a:gd name="T38" fmla="*/ 4 w 501"/>
                <a:gd name="T39" fmla="*/ 17 h 96"/>
                <a:gd name="T40" fmla="*/ 4 w 501"/>
                <a:gd name="T41" fmla="*/ 18 h 96"/>
                <a:gd name="T42" fmla="*/ 4 w 501"/>
                <a:gd name="T43" fmla="*/ 19 h 96"/>
                <a:gd name="T44" fmla="*/ 4 w 501"/>
                <a:gd name="T45" fmla="*/ 18 h 96"/>
                <a:gd name="T46" fmla="*/ 3 w 501"/>
                <a:gd name="T47" fmla="*/ 19 h 96"/>
                <a:gd name="T48" fmla="*/ 34 w 501"/>
                <a:gd name="T49" fmla="*/ 37 h 96"/>
                <a:gd name="T50" fmla="*/ 42 w 501"/>
                <a:gd name="T51" fmla="*/ 55 h 96"/>
                <a:gd name="T52" fmla="*/ 36 w 501"/>
                <a:gd name="T53" fmla="*/ 70 h 96"/>
                <a:gd name="T54" fmla="*/ 16 w 501"/>
                <a:gd name="T55" fmla="*/ 87 h 96"/>
                <a:gd name="T56" fmla="*/ 7 w 501"/>
                <a:gd name="T57" fmla="*/ 92 h 96"/>
                <a:gd name="T58" fmla="*/ 3 w 501"/>
                <a:gd name="T59" fmla="*/ 94 h 96"/>
                <a:gd name="T60" fmla="*/ 4 w 501"/>
                <a:gd name="T61" fmla="*/ 96 h 96"/>
                <a:gd name="T62" fmla="*/ 251 w 501"/>
                <a:gd name="T63" fmla="*/ 78 h 96"/>
                <a:gd name="T64" fmla="*/ 429 w 501"/>
                <a:gd name="T65" fmla="*/ 87 h 96"/>
                <a:gd name="T66" fmla="*/ 480 w 501"/>
                <a:gd name="T67" fmla="*/ 93 h 96"/>
                <a:gd name="T68" fmla="*/ 493 w 501"/>
                <a:gd name="T69" fmla="*/ 95 h 96"/>
                <a:gd name="T70" fmla="*/ 497 w 501"/>
                <a:gd name="T71" fmla="*/ 95 h 96"/>
                <a:gd name="T72" fmla="*/ 501 w 501"/>
                <a:gd name="T73" fmla="*/ 96 h 96"/>
                <a:gd name="T74" fmla="*/ 498 w 501"/>
                <a:gd name="T75" fmla="*/ 94 h 96"/>
                <a:gd name="T76" fmla="*/ 479 w 501"/>
                <a:gd name="T77" fmla="*/ 57 h 96"/>
                <a:gd name="T78" fmla="*/ 488 w 501"/>
                <a:gd name="T79" fmla="*/ 30 h 96"/>
                <a:gd name="T80" fmla="*/ 495 w 501"/>
                <a:gd name="T81" fmla="*/ 21 h 96"/>
                <a:gd name="T82" fmla="*/ 497 w 501"/>
                <a:gd name="T83" fmla="*/ 19 h 96"/>
                <a:gd name="T84" fmla="*/ 498 w 501"/>
                <a:gd name="T85" fmla="*/ 18 h 96"/>
                <a:gd name="T86" fmla="*/ 500 w 501"/>
                <a:gd name="T87" fmla="*/ 17 h 96"/>
                <a:gd name="T88" fmla="*/ 498 w 501"/>
                <a:gd name="T89" fmla="*/ 17 h 96"/>
                <a:gd name="T90" fmla="*/ 250 w 501"/>
                <a:gd name="T91" fmla="*/ 0 h 96"/>
                <a:gd name="T92" fmla="*/ 3 w 501"/>
                <a:gd name="T93" fmla="*/ 17 h 96"/>
                <a:gd name="T94" fmla="*/ 0 w 501"/>
                <a:gd name="T95" fmla="*/ 17 h 96"/>
                <a:gd name="T96" fmla="*/ 3 w 501"/>
                <a:gd name="T97" fmla="*/ 19 h 96"/>
                <a:gd name="T98" fmla="*/ 4 w 501"/>
                <a:gd name="T99" fmla="*/ 18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01" h="96">
                  <a:moveTo>
                    <a:pt x="4" y="18"/>
                  </a:move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5" y="18"/>
                    <a:pt x="8" y="18"/>
                  </a:cubicBezTo>
                  <a:cubicBezTo>
                    <a:pt x="29" y="15"/>
                    <a:pt x="122" y="2"/>
                    <a:pt x="250" y="2"/>
                  </a:cubicBezTo>
                  <a:cubicBezTo>
                    <a:pt x="323" y="2"/>
                    <a:pt x="408" y="6"/>
                    <a:pt x="497" y="19"/>
                  </a:cubicBezTo>
                  <a:cubicBezTo>
                    <a:pt x="498" y="18"/>
                    <a:pt x="498" y="18"/>
                    <a:pt x="498" y="18"/>
                  </a:cubicBezTo>
                  <a:cubicBezTo>
                    <a:pt x="497" y="17"/>
                    <a:pt x="497" y="17"/>
                    <a:pt x="497" y="17"/>
                  </a:cubicBezTo>
                  <a:cubicBezTo>
                    <a:pt x="497" y="17"/>
                    <a:pt x="477" y="34"/>
                    <a:pt x="477" y="57"/>
                  </a:cubicBezTo>
                  <a:cubicBezTo>
                    <a:pt x="477" y="69"/>
                    <a:pt x="482" y="82"/>
                    <a:pt x="497" y="95"/>
                  </a:cubicBezTo>
                  <a:cubicBezTo>
                    <a:pt x="498" y="95"/>
                    <a:pt x="498" y="95"/>
                    <a:pt x="498" y="95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98" y="94"/>
                    <a:pt x="398" y="76"/>
                    <a:pt x="251" y="76"/>
                  </a:cubicBezTo>
                  <a:cubicBezTo>
                    <a:pt x="178" y="76"/>
                    <a:pt x="93" y="81"/>
                    <a:pt x="3" y="94"/>
                  </a:cubicBezTo>
                  <a:cubicBezTo>
                    <a:pt x="4" y="95"/>
                    <a:pt x="4" y="95"/>
                    <a:pt x="4" y="95"/>
                  </a:cubicBezTo>
                  <a:cubicBezTo>
                    <a:pt x="4" y="95"/>
                    <a:pt x="4" y="95"/>
                    <a:pt x="4" y="95"/>
                  </a:cubicBezTo>
                  <a:cubicBezTo>
                    <a:pt x="4" y="95"/>
                    <a:pt x="14" y="91"/>
                    <a:pt x="24" y="84"/>
                  </a:cubicBezTo>
                  <a:cubicBezTo>
                    <a:pt x="29" y="80"/>
                    <a:pt x="34" y="76"/>
                    <a:pt x="38" y="71"/>
                  </a:cubicBezTo>
                  <a:cubicBezTo>
                    <a:pt x="42" y="66"/>
                    <a:pt x="44" y="61"/>
                    <a:pt x="44" y="55"/>
                  </a:cubicBezTo>
                  <a:cubicBezTo>
                    <a:pt x="44" y="49"/>
                    <a:pt x="42" y="42"/>
                    <a:pt x="35" y="36"/>
                  </a:cubicBezTo>
                  <a:cubicBezTo>
                    <a:pt x="29" y="30"/>
                    <a:pt x="19" y="23"/>
                    <a:pt x="4" y="17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18" y="25"/>
                    <a:pt x="28" y="31"/>
                    <a:pt x="34" y="37"/>
                  </a:cubicBezTo>
                  <a:cubicBezTo>
                    <a:pt x="40" y="43"/>
                    <a:pt x="42" y="49"/>
                    <a:pt x="42" y="55"/>
                  </a:cubicBezTo>
                  <a:cubicBezTo>
                    <a:pt x="42" y="60"/>
                    <a:pt x="40" y="65"/>
                    <a:pt x="36" y="70"/>
                  </a:cubicBezTo>
                  <a:cubicBezTo>
                    <a:pt x="31" y="77"/>
                    <a:pt x="23" y="83"/>
                    <a:pt x="16" y="87"/>
                  </a:cubicBezTo>
                  <a:cubicBezTo>
                    <a:pt x="12" y="89"/>
                    <a:pt x="9" y="91"/>
                    <a:pt x="7" y="92"/>
                  </a:cubicBezTo>
                  <a:cubicBezTo>
                    <a:pt x="4" y="93"/>
                    <a:pt x="3" y="94"/>
                    <a:pt x="3" y="94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93" y="83"/>
                    <a:pt x="178" y="78"/>
                    <a:pt x="251" y="78"/>
                  </a:cubicBezTo>
                  <a:cubicBezTo>
                    <a:pt x="325" y="78"/>
                    <a:pt x="386" y="83"/>
                    <a:pt x="429" y="87"/>
                  </a:cubicBezTo>
                  <a:cubicBezTo>
                    <a:pt x="451" y="89"/>
                    <a:pt x="468" y="91"/>
                    <a:pt x="480" y="93"/>
                  </a:cubicBezTo>
                  <a:cubicBezTo>
                    <a:pt x="485" y="94"/>
                    <a:pt x="490" y="94"/>
                    <a:pt x="493" y="95"/>
                  </a:cubicBezTo>
                  <a:cubicBezTo>
                    <a:pt x="496" y="95"/>
                    <a:pt x="497" y="95"/>
                    <a:pt x="497" y="95"/>
                  </a:cubicBezTo>
                  <a:cubicBezTo>
                    <a:pt x="501" y="96"/>
                    <a:pt x="501" y="96"/>
                    <a:pt x="501" y="96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83" y="81"/>
                    <a:pt x="479" y="69"/>
                    <a:pt x="479" y="57"/>
                  </a:cubicBezTo>
                  <a:cubicBezTo>
                    <a:pt x="479" y="46"/>
                    <a:pt x="484" y="37"/>
                    <a:pt x="488" y="30"/>
                  </a:cubicBezTo>
                  <a:cubicBezTo>
                    <a:pt x="491" y="26"/>
                    <a:pt x="493" y="23"/>
                    <a:pt x="495" y="21"/>
                  </a:cubicBezTo>
                  <a:cubicBezTo>
                    <a:pt x="496" y="20"/>
                    <a:pt x="497" y="20"/>
                    <a:pt x="497" y="19"/>
                  </a:cubicBezTo>
                  <a:cubicBezTo>
                    <a:pt x="498" y="19"/>
                    <a:pt x="498" y="18"/>
                    <a:pt x="498" y="18"/>
                  </a:cubicBezTo>
                  <a:cubicBezTo>
                    <a:pt x="500" y="17"/>
                    <a:pt x="500" y="17"/>
                    <a:pt x="500" y="17"/>
                  </a:cubicBezTo>
                  <a:cubicBezTo>
                    <a:pt x="498" y="17"/>
                    <a:pt x="498" y="17"/>
                    <a:pt x="498" y="17"/>
                  </a:cubicBezTo>
                  <a:cubicBezTo>
                    <a:pt x="408" y="4"/>
                    <a:pt x="323" y="0"/>
                    <a:pt x="250" y="0"/>
                  </a:cubicBezTo>
                  <a:cubicBezTo>
                    <a:pt x="103" y="0"/>
                    <a:pt x="3" y="17"/>
                    <a:pt x="3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3" y="19"/>
                    <a:pt x="3" y="19"/>
                    <a:pt x="3" y="19"/>
                  </a:cubicBezTo>
                  <a:lnTo>
                    <a:pt x="4" y="18"/>
                  </a:lnTo>
                  <a:close/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8" name="Freeform 28"/>
            <p:cNvSpPr/>
            <p:nvPr/>
          </p:nvSpPr>
          <p:spPr bwMode="auto">
            <a:xfrm>
              <a:off x="2091548" y="2478215"/>
              <a:ext cx="230188" cy="65691"/>
            </a:xfrm>
            <a:custGeom>
              <a:avLst/>
              <a:gdLst>
                <a:gd name="T0" fmla="*/ 0 w 539"/>
                <a:gd name="T1" fmla="*/ 39 h 154"/>
                <a:gd name="T2" fmla="*/ 494 w 539"/>
                <a:gd name="T3" fmla="*/ 39 h 154"/>
                <a:gd name="T4" fmla="*/ 539 w 539"/>
                <a:gd name="T5" fmla="*/ 115 h 154"/>
                <a:gd name="T6" fmla="*/ 0 w 539"/>
                <a:gd name="T7" fmla="*/ 115 h 154"/>
                <a:gd name="T8" fmla="*/ 0 w 539"/>
                <a:gd name="T9" fmla="*/ 39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9" h="154">
                  <a:moveTo>
                    <a:pt x="0" y="39"/>
                  </a:moveTo>
                  <a:cubicBezTo>
                    <a:pt x="0" y="39"/>
                    <a:pt x="179" y="0"/>
                    <a:pt x="494" y="39"/>
                  </a:cubicBezTo>
                  <a:cubicBezTo>
                    <a:pt x="494" y="39"/>
                    <a:pt x="449" y="115"/>
                    <a:pt x="539" y="115"/>
                  </a:cubicBezTo>
                  <a:cubicBezTo>
                    <a:pt x="539" y="115"/>
                    <a:pt x="359" y="154"/>
                    <a:pt x="0" y="115"/>
                  </a:cubicBezTo>
                  <a:cubicBezTo>
                    <a:pt x="0" y="115"/>
                    <a:pt x="44" y="77"/>
                    <a:pt x="0" y="39"/>
                  </a:cubicBezTo>
                  <a:close/>
                </a:path>
              </a:pathLst>
            </a:custGeom>
            <a:noFill/>
            <a:ln w="9525">
              <a:solidFill>
                <a:srgbClr val="004DA1">
                  <a:alpha val="20000"/>
                </a:srgbClr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49" name="Freeform 29"/>
            <p:cNvSpPr/>
            <p:nvPr/>
          </p:nvSpPr>
          <p:spPr bwMode="auto">
            <a:xfrm>
              <a:off x="2090289" y="2486674"/>
              <a:ext cx="231448" cy="48233"/>
            </a:xfrm>
            <a:custGeom>
              <a:avLst/>
              <a:gdLst>
                <a:gd name="T0" fmla="*/ 3 w 542"/>
                <a:gd name="T1" fmla="*/ 19 h 113"/>
                <a:gd name="T2" fmla="*/ 3 w 542"/>
                <a:gd name="T3" fmla="*/ 19 h 113"/>
                <a:gd name="T4" fmla="*/ 6 w 542"/>
                <a:gd name="T5" fmla="*/ 19 h 113"/>
                <a:gd name="T6" fmla="*/ 229 w 542"/>
                <a:gd name="T7" fmla="*/ 2 h 113"/>
                <a:gd name="T8" fmla="*/ 497 w 542"/>
                <a:gd name="T9" fmla="*/ 20 h 113"/>
                <a:gd name="T10" fmla="*/ 497 w 542"/>
                <a:gd name="T11" fmla="*/ 19 h 113"/>
                <a:gd name="T12" fmla="*/ 496 w 542"/>
                <a:gd name="T13" fmla="*/ 18 h 113"/>
                <a:gd name="T14" fmla="*/ 484 w 542"/>
                <a:gd name="T15" fmla="*/ 57 h 113"/>
                <a:gd name="T16" fmla="*/ 496 w 542"/>
                <a:gd name="T17" fmla="*/ 84 h 113"/>
                <a:gd name="T18" fmla="*/ 542 w 542"/>
                <a:gd name="T19" fmla="*/ 96 h 113"/>
                <a:gd name="T20" fmla="*/ 542 w 542"/>
                <a:gd name="T21" fmla="*/ 95 h 113"/>
                <a:gd name="T22" fmla="*/ 541 w 542"/>
                <a:gd name="T23" fmla="*/ 94 h 113"/>
                <a:gd name="T24" fmla="*/ 538 w 542"/>
                <a:gd name="T25" fmla="*/ 95 h 113"/>
                <a:gd name="T26" fmla="*/ 302 w 542"/>
                <a:gd name="T27" fmla="*/ 111 h 113"/>
                <a:gd name="T28" fmla="*/ 3 w 542"/>
                <a:gd name="T29" fmla="*/ 94 h 113"/>
                <a:gd name="T30" fmla="*/ 3 w 542"/>
                <a:gd name="T31" fmla="*/ 95 h 113"/>
                <a:gd name="T32" fmla="*/ 3 w 542"/>
                <a:gd name="T33" fmla="*/ 96 h 113"/>
                <a:gd name="T34" fmla="*/ 23 w 542"/>
                <a:gd name="T35" fmla="*/ 56 h 113"/>
                <a:gd name="T36" fmla="*/ 3 w 542"/>
                <a:gd name="T37" fmla="*/ 18 h 113"/>
                <a:gd name="T38" fmla="*/ 3 w 542"/>
                <a:gd name="T39" fmla="*/ 19 h 113"/>
                <a:gd name="T40" fmla="*/ 3 w 542"/>
                <a:gd name="T41" fmla="*/ 19 h 113"/>
                <a:gd name="T42" fmla="*/ 3 w 542"/>
                <a:gd name="T43" fmla="*/ 19 h 113"/>
                <a:gd name="T44" fmla="*/ 2 w 542"/>
                <a:gd name="T45" fmla="*/ 19 h 113"/>
                <a:gd name="T46" fmla="*/ 21 w 542"/>
                <a:gd name="T47" fmla="*/ 56 h 113"/>
                <a:gd name="T48" fmla="*/ 12 w 542"/>
                <a:gd name="T49" fmla="*/ 83 h 113"/>
                <a:gd name="T50" fmla="*/ 5 w 542"/>
                <a:gd name="T51" fmla="*/ 92 h 113"/>
                <a:gd name="T52" fmla="*/ 3 w 542"/>
                <a:gd name="T53" fmla="*/ 94 h 113"/>
                <a:gd name="T54" fmla="*/ 2 w 542"/>
                <a:gd name="T55" fmla="*/ 95 h 113"/>
                <a:gd name="T56" fmla="*/ 0 w 542"/>
                <a:gd name="T57" fmla="*/ 96 h 113"/>
                <a:gd name="T58" fmla="*/ 2 w 542"/>
                <a:gd name="T59" fmla="*/ 96 h 113"/>
                <a:gd name="T60" fmla="*/ 302 w 542"/>
                <a:gd name="T61" fmla="*/ 113 h 113"/>
                <a:gd name="T62" fmla="*/ 542 w 542"/>
                <a:gd name="T63" fmla="*/ 96 h 113"/>
                <a:gd name="T64" fmla="*/ 542 w 542"/>
                <a:gd name="T65" fmla="*/ 94 h 113"/>
                <a:gd name="T66" fmla="*/ 497 w 542"/>
                <a:gd name="T67" fmla="*/ 83 h 113"/>
                <a:gd name="T68" fmla="*/ 486 w 542"/>
                <a:gd name="T69" fmla="*/ 57 h 113"/>
                <a:gd name="T70" fmla="*/ 492 w 542"/>
                <a:gd name="T71" fmla="*/ 31 h 113"/>
                <a:gd name="T72" fmla="*/ 496 w 542"/>
                <a:gd name="T73" fmla="*/ 22 h 113"/>
                <a:gd name="T74" fmla="*/ 497 w 542"/>
                <a:gd name="T75" fmla="*/ 20 h 113"/>
                <a:gd name="T76" fmla="*/ 497 w 542"/>
                <a:gd name="T77" fmla="*/ 19 h 113"/>
                <a:gd name="T78" fmla="*/ 498 w 542"/>
                <a:gd name="T79" fmla="*/ 18 h 113"/>
                <a:gd name="T80" fmla="*/ 497 w 542"/>
                <a:gd name="T81" fmla="*/ 18 h 113"/>
                <a:gd name="T82" fmla="*/ 229 w 542"/>
                <a:gd name="T83" fmla="*/ 0 h 113"/>
                <a:gd name="T84" fmla="*/ 2 w 542"/>
                <a:gd name="T85" fmla="*/ 18 h 113"/>
                <a:gd name="T86" fmla="*/ 0 w 542"/>
                <a:gd name="T87" fmla="*/ 18 h 113"/>
                <a:gd name="T88" fmla="*/ 2 w 542"/>
                <a:gd name="T89" fmla="*/ 19 h 113"/>
                <a:gd name="T90" fmla="*/ 3 w 542"/>
                <a:gd name="T91" fmla="*/ 19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42" h="113">
                  <a:moveTo>
                    <a:pt x="3" y="19"/>
                  </a:moveTo>
                  <a:cubicBezTo>
                    <a:pt x="3" y="19"/>
                    <a:pt x="3" y="19"/>
                    <a:pt x="3" y="19"/>
                  </a:cubicBezTo>
                  <a:cubicBezTo>
                    <a:pt x="3" y="19"/>
                    <a:pt x="4" y="19"/>
                    <a:pt x="6" y="19"/>
                  </a:cubicBezTo>
                  <a:cubicBezTo>
                    <a:pt x="24" y="16"/>
                    <a:pt x="101" y="2"/>
                    <a:pt x="229" y="2"/>
                  </a:cubicBezTo>
                  <a:cubicBezTo>
                    <a:pt x="302" y="2"/>
                    <a:pt x="392" y="7"/>
                    <a:pt x="497" y="20"/>
                  </a:cubicBezTo>
                  <a:cubicBezTo>
                    <a:pt x="497" y="19"/>
                    <a:pt x="497" y="19"/>
                    <a:pt x="497" y="19"/>
                  </a:cubicBezTo>
                  <a:cubicBezTo>
                    <a:pt x="496" y="18"/>
                    <a:pt x="496" y="18"/>
                    <a:pt x="496" y="18"/>
                  </a:cubicBezTo>
                  <a:cubicBezTo>
                    <a:pt x="496" y="18"/>
                    <a:pt x="484" y="37"/>
                    <a:pt x="484" y="57"/>
                  </a:cubicBezTo>
                  <a:cubicBezTo>
                    <a:pt x="484" y="67"/>
                    <a:pt x="487" y="77"/>
                    <a:pt x="496" y="84"/>
                  </a:cubicBezTo>
                  <a:cubicBezTo>
                    <a:pt x="505" y="92"/>
                    <a:pt x="519" y="96"/>
                    <a:pt x="542" y="96"/>
                  </a:cubicBezTo>
                  <a:cubicBezTo>
                    <a:pt x="542" y="95"/>
                    <a:pt x="542" y="95"/>
                    <a:pt x="542" y="95"/>
                  </a:cubicBezTo>
                  <a:cubicBezTo>
                    <a:pt x="541" y="94"/>
                    <a:pt x="541" y="94"/>
                    <a:pt x="541" y="94"/>
                  </a:cubicBezTo>
                  <a:cubicBezTo>
                    <a:pt x="541" y="94"/>
                    <a:pt x="540" y="95"/>
                    <a:pt x="538" y="95"/>
                  </a:cubicBezTo>
                  <a:cubicBezTo>
                    <a:pt x="520" y="98"/>
                    <a:pt x="442" y="111"/>
                    <a:pt x="302" y="111"/>
                  </a:cubicBezTo>
                  <a:cubicBezTo>
                    <a:pt x="222" y="111"/>
                    <a:pt x="122" y="107"/>
                    <a:pt x="3" y="94"/>
                  </a:cubicBezTo>
                  <a:cubicBezTo>
                    <a:pt x="3" y="95"/>
                    <a:pt x="3" y="95"/>
                    <a:pt x="3" y="95"/>
                  </a:cubicBezTo>
                  <a:cubicBezTo>
                    <a:pt x="3" y="96"/>
                    <a:pt x="3" y="96"/>
                    <a:pt x="3" y="96"/>
                  </a:cubicBezTo>
                  <a:cubicBezTo>
                    <a:pt x="3" y="96"/>
                    <a:pt x="23" y="79"/>
                    <a:pt x="23" y="56"/>
                  </a:cubicBezTo>
                  <a:cubicBezTo>
                    <a:pt x="23" y="44"/>
                    <a:pt x="18" y="31"/>
                    <a:pt x="3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17" y="32"/>
                    <a:pt x="21" y="44"/>
                    <a:pt x="21" y="56"/>
                  </a:cubicBezTo>
                  <a:cubicBezTo>
                    <a:pt x="21" y="67"/>
                    <a:pt x="17" y="76"/>
                    <a:pt x="12" y="83"/>
                  </a:cubicBezTo>
                  <a:cubicBezTo>
                    <a:pt x="9" y="87"/>
                    <a:pt x="7" y="90"/>
                    <a:pt x="5" y="92"/>
                  </a:cubicBezTo>
                  <a:cubicBezTo>
                    <a:pt x="4" y="93"/>
                    <a:pt x="3" y="93"/>
                    <a:pt x="3" y="94"/>
                  </a:cubicBezTo>
                  <a:cubicBezTo>
                    <a:pt x="2" y="94"/>
                    <a:pt x="2" y="95"/>
                    <a:pt x="2" y="95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2" y="96"/>
                    <a:pt x="2" y="96"/>
                    <a:pt x="2" y="96"/>
                  </a:cubicBezTo>
                  <a:cubicBezTo>
                    <a:pt x="122" y="109"/>
                    <a:pt x="222" y="113"/>
                    <a:pt x="302" y="113"/>
                  </a:cubicBezTo>
                  <a:cubicBezTo>
                    <a:pt x="462" y="113"/>
                    <a:pt x="542" y="96"/>
                    <a:pt x="542" y="96"/>
                  </a:cubicBezTo>
                  <a:cubicBezTo>
                    <a:pt x="542" y="94"/>
                    <a:pt x="542" y="94"/>
                    <a:pt x="542" y="94"/>
                  </a:cubicBezTo>
                  <a:cubicBezTo>
                    <a:pt x="519" y="94"/>
                    <a:pt x="505" y="90"/>
                    <a:pt x="497" y="83"/>
                  </a:cubicBezTo>
                  <a:cubicBezTo>
                    <a:pt x="489" y="76"/>
                    <a:pt x="486" y="66"/>
                    <a:pt x="486" y="57"/>
                  </a:cubicBezTo>
                  <a:cubicBezTo>
                    <a:pt x="486" y="48"/>
                    <a:pt x="489" y="38"/>
                    <a:pt x="492" y="31"/>
                  </a:cubicBezTo>
                  <a:cubicBezTo>
                    <a:pt x="493" y="27"/>
                    <a:pt x="495" y="24"/>
                    <a:pt x="496" y="22"/>
                  </a:cubicBezTo>
                  <a:cubicBezTo>
                    <a:pt x="496" y="21"/>
                    <a:pt x="497" y="20"/>
                    <a:pt x="497" y="20"/>
                  </a:cubicBezTo>
                  <a:cubicBezTo>
                    <a:pt x="497" y="19"/>
                    <a:pt x="497" y="19"/>
                    <a:pt x="497" y="19"/>
                  </a:cubicBezTo>
                  <a:cubicBezTo>
                    <a:pt x="498" y="18"/>
                    <a:pt x="498" y="18"/>
                    <a:pt x="498" y="18"/>
                  </a:cubicBezTo>
                  <a:cubicBezTo>
                    <a:pt x="497" y="18"/>
                    <a:pt x="497" y="18"/>
                    <a:pt x="497" y="18"/>
                  </a:cubicBezTo>
                  <a:cubicBezTo>
                    <a:pt x="392" y="5"/>
                    <a:pt x="302" y="0"/>
                    <a:pt x="229" y="0"/>
                  </a:cubicBezTo>
                  <a:cubicBezTo>
                    <a:pt x="82" y="0"/>
                    <a:pt x="2" y="18"/>
                    <a:pt x="2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2" y="19"/>
                    <a:pt x="2" y="19"/>
                    <a:pt x="2" y="19"/>
                  </a:cubicBezTo>
                  <a:lnTo>
                    <a:pt x="3" y="19"/>
                  </a:lnTo>
                  <a:close/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0" name="Freeform 30"/>
            <p:cNvSpPr/>
            <p:nvPr/>
          </p:nvSpPr>
          <p:spPr bwMode="auto">
            <a:xfrm>
              <a:off x="2072471" y="2525009"/>
              <a:ext cx="249266" cy="21417"/>
            </a:xfrm>
            <a:custGeom>
              <a:avLst/>
              <a:gdLst>
                <a:gd name="T0" fmla="*/ 45 w 584"/>
                <a:gd name="T1" fmla="*/ 0 h 50"/>
                <a:gd name="T2" fmla="*/ 0 w 584"/>
                <a:gd name="T3" fmla="*/ 12 h 50"/>
                <a:gd name="T4" fmla="*/ 584 w 584"/>
                <a:gd name="T5" fmla="*/ 7 h 50"/>
                <a:gd name="T6" fmla="*/ 550 w 584"/>
                <a:gd name="T7" fmla="*/ 0 h 50"/>
                <a:gd name="T8" fmla="*/ 45 w 584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4" h="50">
                  <a:moveTo>
                    <a:pt x="45" y="0"/>
                  </a:moveTo>
                  <a:cubicBezTo>
                    <a:pt x="36" y="8"/>
                    <a:pt x="0" y="12"/>
                    <a:pt x="0" y="12"/>
                  </a:cubicBezTo>
                  <a:cubicBezTo>
                    <a:pt x="449" y="50"/>
                    <a:pt x="584" y="7"/>
                    <a:pt x="584" y="7"/>
                  </a:cubicBezTo>
                  <a:cubicBezTo>
                    <a:pt x="569" y="7"/>
                    <a:pt x="558" y="4"/>
                    <a:pt x="550" y="0"/>
                  </a:cubicBezTo>
                  <a:cubicBezTo>
                    <a:pt x="481" y="14"/>
                    <a:pt x="290" y="27"/>
                    <a:pt x="45" y="0"/>
                  </a:cubicBezTo>
                  <a:close/>
                </a:path>
              </a:pathLst>
            </a:custGeom>
            <a:noFill/>
            <a:ln w="3175">
              <a:solidFill>
                <a:srgbClr val="004DA1">
                  <a:alpha val="20000"/>
                </a:srgbClr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1" name="Freeform 31"/>
            <p:cNvSpPr/>
            <p:nvPr/>
          </p:nvSpPr>
          <p:spPr bwMode="auto">
            <a:xfrm>
              <a:off x="2071931" y="2524648"/>
              <a:ext cx="249806" cy="12778"/>
            </a:xfrm>
            <a:custGeom>
              <a:avLst/>
              <a:gdLst>
                <a:gd name="T0" fmla="*/ 46 w 585"/>
                <a:gd name="T1" fmla="*/ 1 h 30"/>
                <a:gd name="T2" fmla="*/ 45 w 585"/>
                <a:gd name="T3" fmla="*/ 0 h 30"/>
                <a:gd name="T4" fmla="*/ 35 w 585"/>
                <a:gd name="T5" fmla="*/ 5 h 30"/>
                <a:gd name="T6" fmla="*/ 12 w 585"/>
                <a:gd name="T7" fmla="*/ 10 h 30"/>
                <a:gd name="T8" fmla="*/ 4 w 585"/>
                <a:gd name="T9" fmla="*/ 12 h 30"/>
                <a:gd name="T10" fmla="*/ 0 w 585"/>
                <a:gd name="T11" fmla="*/ 12 h 30"/>
                <a:gd name="T12" fmla="*/ 0 w 585"/>
                <a:gd name="T13" fmla="*/ 14 h 30"/>
                <a:gd name="T14" fmla="*/ 328 w 585"/>
                <a:gd name="T15" fmla="*/ 30 h 30"/>
                <a:gd name="T16" fmla="*/ 585 w 585"/>
                <a:gd name="T17" fmla="*/ 9 h 30"/>
                <a:gd name="T18" fmla="*/ 585 w 585"/>
                <a:gd name="T19" fmla="*/ 7 h 30"/>
                <a:gd name="T20" fmla="*/ 552 w 585"/>
                <a:gd name="T21" fmla="*/ 0 h 30"/>
                <a:gd name="T22" fmla="*/ 552 w 585"/>
                <a:gd name="T23" fmla="*/ 0 h 30"/>
                <a:gd name="T24" fmla="*/ 551 w 585"/>
                <a:gd name="T25" fmla="*/ 0 h 30"/>
                <a:gd name="T26" fmla="*/ 323 w 585"/>
                <a:gd name="T27" fmla="*/ 16 h 30"/>
                <a:gd name="T28" fmla="*/ 46 w 585"/>
                <a:gd name="T29" fmla="*/ 0 h 30"/>
                <a:gd name="T30" fmla="*/ 45 w 585"/>
                <a:gd name="T31" fmla="*/ 0 h 30"/>
                <a:gd name="T32" fmla="*/ 45 w 585"/>
                <a:gd name="T33" fmla="*/ 0 h 30"/>
                <a:gd name="T34" fmla="*/ 46 w 585"/>
                <a:gd name="T35" fmla="*/ 1 h 30"/>
                <a:gd name="T36" fmla="*/ 45 w 585"/>
                <a:gd name="T37" fmla="*/ 2 h 30"/>
                <a:gd name="T38" fmla="*/ 323 w 585"/>
                <a:gd name="T39" fmla="*/ 18 h 30"/>
                <a:gd name="T40" fmla="*/ 552 w 585"/>
                <a:gd name="T41" fmla="*/ 2 h 30"/>
                <a:gd name="T42" fmla="*/ 551 w 585"/>
                <a:gd name="T43" fmla="*/ 1 h 30"/>
                <a:gd name="T44" fmla="*/ 551 w 585"/>
                <a:gd name="T45" fmla="*/ 2 h 30"/>
                <a:gd name="T46" fmla="*/ 585 w 585"/>
                <a:gd name="T47" fmla="*/ 9 h 30"/>
                <a:gd name="T48" fmla="*/ 585 w 585"/>
                <a:gd name="T49" fmla="*/ 8 h 30"/>
                <a:gd name="T50" fmla="*/ 584 w 585"/>
                <a:gd name="T51" fmla="*/ 7 h 30"/>
                <a:gd name="T52" fmla="*/ 581 w 585"/>
                <a:gd name="T53" fmla="*/ 8 h 30"/>
                <a:gd name="T54" fmla="*/ 328 w 585"/>
                <a:gd name="T55" fmla="*/ 28 h 30"/>
                <a:gd name="T56" fmla="*/ 1 w 585"/>
                <a:gd name="T57" fmla="*/ 12 h 30"/>
                <a:gd name="T58" fmla="*/ 1 w 585"/>
                <a:gd name="T59" fmla="*/ 13 h 30"/>
                <a:gd name="T60" fmla="*/ 1 w 585"/>
                <a:gd name="T61" fmla="*/ 14 h 30"/>
                <a:gd name="T62" fmla="*/ 20 w 585"/>
                <a:gd name="T63" fmla="*/ 11 h 30"/>
                <a:gd name="T64" fmla="*/ 35 w 585"/>
                <a:gd name="T65" fmla="*/ 7 h 30"/>
                <a:gd name="T66" fmla="*/ 46 w 585"/>
                <a:gd name="T67" fmla="*/ 2 h 30"/>
                <a:gd name="T68" fmla="*/ 46 w 585"/>
                <a:gd name="T69" fmla="*/ 1 h 30"/>
                <a:gd name="T70" fmla="*/ 45 w 585"/>
                <a:gd name="T71" fmla="*/ 2 h 30"/>
                <a:gd name="T72" fmla="*/ 46 w 585"/>
                <a:gd name="T73" fmla="*/ 1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85" h="30">
                  <a:moveTo>
                    <a:pt x="46" y="1"/>
                  </a:moveTo>
                  <a:cubicBezTo>
                    <a:pt x="45" y="0"/>
                    <a:pt x="45" y="0"/>
                    <a:pt x="45" y="0"/>
                  </a:cubicBezTo>
                  <a:cubicBezTo>
                    <a:pt x="43" y="2"/>
                    <a:pt x="39" y="4"/>
                    <a:pt x="35" y="5"/>
                  </a:cubicBezTo>
                  <a:cubicBezTo>
                    <a:pt x="28" y="7"/>
                    <a:pt x="19" y="9"/>
                    <a:pt x="12" y="10"/>
                  </a:cubicBezTo>
                  <a:cubicBezTo>
                    <a:pt x="9" y="11"/>
                    <a:pt x="6" y="11"/>
                    <a:pt x="4" y="12"/>
                  </a:cubicBezTo>
                  <a:cubicBezTo>
                    <a:pt x="2" y="12"/>
                    <a:pt x="0" y="12"/>
                    <a:pt x="0" y="12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37" y="26"/>
                    <a:pt x="245" y="30"/>
                    <a:pt x="328" y="30"/>
                  </a:cubicBezTo>
                  <a:cubicBezTo>
                    <a:pt x="519" y="30"/>
                    <a:pt x="585" y="9"/>
                    <a:pt x="585" y="9"/>
                  </a:cubicBezTo>
                  <a:cubicBezTo>
                    <a:pt x="585" y="7"/>
                    <a:pt x="585" y="7"/>
                    <a:pt x="585" y="7"/>
                  </a:cubicBezTo>
                  <a:cubicBezTo>
                    <a:pt x="570" y="7"/>
                    <a:pt x="560" y="4"/>
                    <a:pt x="552" y="0"/>
                  </a:cubicBezTo>
                  <a:cubicBezTo>
                    <a:pt x="552" y="0"/>
                    <a:pt x="552" y="0"/>
                    <a:pt x="552" y="0"/>
                  </a:cubicBezTo>
                  <a:cubicBezTo>
                    <a:pt x="551" y="0"/>
                    <a:pt x="551" y="0"/>
                    <a:pt x="551" y="0"/>
                  </a:cubicBezTo>
                  <a:cubicBezTo>
                    <a:pt x="511" y="8"/>
                    <a:pt x="431" y="16"/>
                    <a:pt x="323" y="16"/>
                  </a:cubicBezTo>
                  <a:cubicBezTo>
                    <a:pt x="244" y="16"/>
                    <a:pt x="150" y="12"/>
                    <a:pt x="46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5" y="2"/>
                    <a:pt x="45" y="2"/>
                    <a:pt x="45" y="2"/>
                  </a:cubicBezTo>
                  <a:cubicBezTo>
                    <a:pt x="149" y="14"/>
                    <a:pt x="244" y="18"/>
                    <a:pt x="323" y="18"/>
                  </a:cubicBezTo>
                  <a:cubicBezTo>
                    <a:pt x="431" y="18"/>
                    <a:pt x="511" y="10"/>
                    <a:pt x="552" y="2"/>
                  </a:cubicBezTo>
                  <a:cubicBezTo>
                    <a:pt x="551" y="1"/>
                    <a:pt x="551" y="1"/>
                    <a:pt x="551" y="1"/>
                  </a:cubicBezTo>
                  <a:cubicBezTo>
                    <a:pt x="551" y="2"/>
                    <a:pt x="551" y="2"/>
                    <a:pt x="551" y="2"/>
                  </a:cubicBezTo>
                  <a:cubicBezTo>
                    <a:pt x="559" y="6"/>
                    <a:pt x="570" y="9"/>
                    <a:pt x="585" y="9"/>
                  </a:cubicBezTo>
                  <a:cubicBezTo>
                    <a:pt x="585" y="8"/>
                    <a:pt x="585" y="8"/>
                    <a:pt x="585" y="8"/>
                  </a:cubicBezTo>
                  <a:cubicBezTo>
                    <a:pt x="584" y="7"/>
                    <a:pt x="584" y="7"/>
                    <a:pt x="584" y="7"/>
                  </a:cubicBezTo>
                  <a:cubicBezTo>
                    <a:pt x="584" y="7"/>
                    <a:pt x="583" y="7"/>
                    <a:pt x="581" y="8"/>
                  </a:cubicBezTo>
                  <a:cubicBezTo>
                    <a:pt x="566" y="12"/>
                    <a:pt x="495" y="28"/>
                    <a:pt x="328" y="28"/>
                  </a:cubicBezTo>
                  <a:cubicBezTo>
                    <a:pt x="245" y="28"/>
                    <a:pt x="137" y="24"/>
                    <a:pt x="1" y="12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4"/>
                    <a:pt x="10" y="13"/>
                    <a:pt x="20" y="11"/>
                  </a:cubicBezTo>
                  <a:cubicBezTo>
                    <a:pt x="25" y="10"/>
                    <a:pt x="30" y="9"/>
                    <a:pt x="35" y="7"/>
                  </a:cubicBezTo>
                  <a:cubicBezTo>
                    <a:pt x="40" y="6"/>
                    <a:pt x="44" y="4"/>
                    <a:pt x="46" y="2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5" y="2"/>
                    <a:pt x="45" y="2"/>
                    <a:pt x="45" y="2"/>
                  </a:cubicBezTo>
                  <a:lnTo>
                    <a:pt x="46" y="1"/>
                  </a:lnTo>
                  <a:close/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2" name="任意多边形 151"/>
            <p:cNvSpPr>
              <a:spLocks noChangeArrowheads="1"/>
            </p:cNvSpPr>
            <p:nvPr/>
          </p:nvSpPr>
          <p:spPr bwMode="auto">
            <a:xfrm>
              <a:off x="2186395" y="2538327"/>
              <a:ext cx="26096" cy="172776"/>
            </a:xfrm>
            <a:custGeom>
              <a:avLst/>
              <a:gdLst>
                <a:gd name="connsiteX0" fmla="*/ 70545 w 112406"/>
                <a:gd name="connsiteY0" fmla="*/ 722495 h 744201"/>
                <a:gd name="connsiteX1" fmla="*/ 80623 w 112406"/>
                <a:gd name="connsiteY1" fmla="*/ 733348 h 744201"/>
                <a:gd name="connsiteX2" fmla="*/ 70545 w 112406"/>
                <a:gd name="connsiteY2" fmla="*/ 744201 h 744201"/>
                <a:gd name="connsiteX3" fmla="*/ 60467 w 112406"/>
                <a:gd name="connsiteY3" fmla="*/ 733348 h 744201"/>
                <a:gd name="connsiteX4" fmla="*/ 70545 w 112406"/>
                <a:gd name="connsiteY4" fmla="*/ 722495 h 744201"/>
                <a:gd name="connsiteX5" fmla="*/ 39536 w 112406"/>
                <a:gd name="connsiteY5" fmla="*/ 722495 h 744201"/>
                <a:gd name="connsiteX6" fmla="*/ 49614 w 112406"/>
                <a:gd name="connsiteY6" fmla="*/ 733348 h 744201"/>
                <a:gd name="connsiteX7" fmla="*/ 39536 w 112406"/>
                <a:gd name="connsiteY7" fmla="*/ 744201 h 744201"/>
                <a:gd name="connsiteX8" fmla="*/ 29458 w 112406"/>
                <a:gd name="connsiteY8" fmla="*/ 733348 h 744201"/>
                <a:gd name="connsiteX9" fmla="*/ 39536 w 112406"/>
                <a:gd name="connsiteY9" fmla="*/ 722495 h 744201"/>
                <a:gd name="connsiteX10" fmla="*/ 70545 w 112406"/>
                <a:gd name="connsiteY10" fmla="*/ 689161 h 744201"/>
                <a:gd name="connsiteX11" fmla="*/ 80623 w 112406"/>
                <a:gd name="connsiteY11" fmla="*/ 700402 h 744201"/>
                <a:gd name="connsiteX12" fmla="*/ 70545 w 112406"/>
                <a:gd name="connsiteY12" fmla="*/ 711643 h 744201"/>
                <a:gd name="connsiteX13" fmla="*/ 60467 w 112406"/>
                <a:gd name="connsiteY13" fmla="*/ 700402 h 744201"/>
                <a:gd name="connsiteX14" fmla="*/ 70545 w 112406"/>
                <a:gd name="connsiteY14" fmla="*/ 689161 h 744201"/>
                <a:gd name="connsiteX15" fmla="*/ 39536 w 112406"/>
                <a:gd name="connsiteY15" fmla="*/ 689161 h 744201"/>
                <a:gd name="connsiteX16" fmla="*/ 49614 w 112406"/>
                <a:gd name="connsiteY16" fmla="*/ 700402 h 744201"/>
                <a:gd name="connsiteX17" fmla="*/ 39536 w 112406"/>
                <a:gd name="connsiteY17" fmla="*/ 711643 h 744201"/>
                <a:gd name="connsiteX18" fmla="*/ 29458 w 112406"/>
                <a:gd name="connsiteY18" fmla="*/ 700402 h 744201"/>
                <a:gd name="connsiteX19" fmla="*/ 39536 w 112406"/>
                <a:gd name="connsiteY19" fmla="*/ 689161 h 744201"/>
                <a:gd name="connsiteX20" fmla="*/ 70545 w 112406"/>
                <a:gd name="connsiteY20" fmla="*/ 654277 h 744201"/>
                <a:gd name="connsiteX21" fmla="*/ 80623 w 112406"/>
                <a:gd name="connsiteY21" fmla="*/ 665518 h 744201"/>
                <a:gd name="connsiteX22" fmla="*/ 70545 w 112406"/>
                <a:gd name="connsiteY22" fmla="*/ 676759 h 744201"/>
                <a:gd name="connsiteX23" fmla="*/ 60467 w 112406"/>
                <a:gd name="connsiteY23" fmla="*/ 665518 h 744201"/>
                <a:gd name="connsiteX24" fmla="*/ 70545 w 112406"/>
                <a:gd name="connsiteY24" fmla="*/ 654277 h 744201"/>
                <a:gd name="connsiteX25" fmla="*/ 39536 w 112406"/>
                <a:gd name="connsiteY25" fmla="*/ 654277 h 744201"/>
                <a:gd name="connsiteX26" fmla="*/ 49614 w 112406"/>
                <a:gd name="connsiteY26" fmla="*/ 665518 h 744201"/>
                <a:gd name="connsiteX27" fmla="*/ 39536 w 112406"/>
                <a:gd name="connsiteY27" fmla="*/ 676759 h 744201"/>
                <a:gd name="connsiteX28" fmla="*/ 29458 w 112406"/>
                <a:gd name="connsiteY28" fmla="*/ 665518 h 744201"/>
                <a:gd name="connsiteX29" fmla="*/ 39536 w 112406"/>
                <a:gd name="connsiteY29" fmla="*/ 654277 h 744201"/>
                <a:gd name="connsiteX30" fmla="*/ 70545 w 112406"/>
                <a:gd name="connsiteY30" fmla="*/ 621718 h 744201"/>
                <a:gd name="connsiteX31" fmla="*/ 80623 w 112406"/>
                <a:gd name="connsiteY31" fmla="*/ 632571 h 744201"/>
                <a:gd name="connsiteX32" fmla="*/ 70545 w 112406"/>
                <a:gd name="connsiteY32" fmla="*/ 643424 h 744201"/>
                <a:gd name="connsiteX33" fmla="*/ 60467 w 112406"/>
                <a:gd name="connsiteY33" fmla="*/ 632571 h 744201"/>
                <a:gd name="connsiteX34" fmla="*/ 70545 w 112406"/>
                <a:gd name="connsiteY34" fmla="*/ 621718 h 744201"/>
                <a:gd name="connsiteX35" fmla="*/ 39536 w 112406"/>
                <a:gd name="connsiteY35" fmla="*/ 621718 h 744201"/>
                <a:gd name="connsiteX36" fmla="*/ 49614 w 112406"/>
                <a:gd name="connsiteY36" fmla="*/ 632571 h 744201"/>
                <a:gd name="connsiteX37" fmla="*/ 39536 w 112406"/>
                <a:gd name="connsiteY37" fmla="*/ 643424 h 744201"/>
                <a:gd name="connsiteX38" fmla="*/ 29458 w 112406"/>
                <a:gd name="connsiteY38" fmla="*/ 632571 h 744201"/>
                <a:gd name="connsiteX39" fmla="*/ 39536 w 112406"/>
                <a:gd name="connsiteY39" fmla="*/ 621718 h 744201"/>
                <a:gd name="connsiteX40" fmla="*/ 70545 w 112406"/>
                <a:gd name="connsiteY40" fmla="*/ 588384 h 744201"/>
                <a:gd name="connsiteX41" fmla="*/ 80623 w 112406"/>
                <a:gd name="connsiteY41" fmla="*/ 599625 h 744201"/>
                <a:gd name="connsiteX42" fmla="*/ 70545 w 112406"/>
                <a:gd name="connsiteY42" fmla="*/ 610866 h 744201"/>
                <a:gd name="connsiteX43" fmla="*/ 60467 w 112406"/>
                <a:gd name="connsiteY43" fmla="*/ 599625 h 744201"/>
                <a:gd name="connsiteX44" fmla="*/ 70545 w 112406"/>
                <a:gd name="connsiteY44" fmla="*/ 588384 h 744201"/>
                <a:gd name="connsiteX45" fmla="*/ 39536 w 112406"/>
                <a:gd name="connsiteY45" fmla="*/ 588384 h 744201"/>
                <a:gd name="connsiteX46" fmla="*/ 49614 w 112406"/>
                <a:gd name="connsiteY46" fmla="*/ 599625 h 744201"/>
                <a:gd name="connsiteX47" fmla="*/ 39536 w 112406"/>
                <a:gd name="connsiteY47" fmla="*/ 610866 h 744201"/>
                <a:gd name="connsiteX48" fmla="*/ 29458 w 112406"/>
                <a:gd name="connsiteY48" fmla="*/ 599625 h 744201"/>
                <a:gd name="connsiteX49" fmla="*/ 39536 w 112406"/>
                <a:gd name="connsiteY49" fmla="*/ 588384 h 744201"/>
                <a:gd name="connsiteX50" fmla="*/ 102328 w 112406"/>
                <a:gd name="connsiteY50" fmla="*/ 558926 h 744201"/>
                <a:gd name="connsiteX51" fmla="*/ 112406 w 112406"/>
                <a:gd name="connsiteY51" fmla="*/ 570167 h 744201"/>
                <a:gd name="connsiteX52" fmla="*/ 102328 w 112406"/>
                <a:gd name="connsiteY52" fmla="*/ 581408 h 744201"/>
                <a:gd name="connsiteX53" fmla="*/ 92250 w 112406"/>
                <a:gd name="connsiteY53" fmla="*/ 570167 h 744201"/>
                <a:gd name="connsiteX54" fmla="*/ 102328 w 112406"/>
                <a:gd name="connsiteY54" fmla="*/ 558926 h 744201"/>
                <a:gd name="connsiteX55" fmla="*/ 70545 w 112406"/>
                <a:gd name="connsiteY55" fmla="*/ 558926 h 744201"/>
                <a:gd name="connsiteX56" fmla="*/ 80623 w 112406"/>
                <a:gd name="connsiteY56" fmla="*/ 570167 h 744201"/>
                <a:gd name="connsiteX57" fmla="*/ 70545 w 112406"/>
                <a:gd name="connsiteY57" fmla="*/ 581408 h 744201"/>
                <a:gd name="connsiteX58" fmla="*/ 60467 w 112406"/>
                <a:gd name="connsiteY58" fmla="*/ 570167 h 744201"/>
                <a:gd name="connsiteX59" fmla="*/ 70545 w 112406"/>
                <a:gd name="connsiteY59" fmla="*/ 558926 h 744201"/>
                <a:gd name="connsiteX60" fmla="*/ 39536 w 112406"/>
                <a:gd name="connsiteY60" fmla="*/ 558926 h 744201"/>
                <a:gd name="connsiteX61" fmla="*/ 49614 w 112406"/>
                <a:gd name="connsiteY61" fmla="*/ 570167 h 744201"/>
                <a:gd name="connsiteX62" fmla="*/ 39536 w 112406"/>
                <a:gd name="connsiteY62" fmla="*/ 581408 h 744201"/>
                <a:gd name="connsiteX63" fmla="*/ 29458 w 112406"/>
                <a:gd name="connsiteY63" fmla="*/ 570167 h 744201"/>
                <a:gd name="connsiteX64" fmla="*/ 39536 w 112406"/>
                <a:gd name="connsiteY64" fmla="*/ 558926 h 744201"/>
                <a:gd name="connsiteX65" fmla="*/ 10078 w 112406"/>
                <a:gd name="connsiteY65" fmla="*/ 558926 h 744201"/>
                <a:gd name="connsiteX66" fmla="*/ 20156 w 112406"/>
                <a:gd name="connsiteY66" fmla="*/ 570167 h 744201"/>
                <a:gd name="connsiteX67" fmla="*/ 10078 w 112406"/>
                <a:gd name="connsiteY67" fmla="*/ 581408 h 744201"/>
                <a:gd name="connsiteX68" fmla="*/ 0 w 112406"/>
                <a:gd name="connsiteY68" fmla="*/ 570167 h 744201"/>
                <a:gd name="connsiteX69" fmla="*/ 10078 w 112406"/>
                <a:gd name="connsiteY69" fmla="*/ 558926 h 744201"/>
                <a:gd name="connsiteX70" fmla="*/ 102328 w 112406"/>
                <a:gd name="connsiteY70" fmla="*/ 526367 h 744201"/>
                <a:gd name="connsiteX71" fmla="*/ 112406 w 112406"/>
                <a:gd name="connsiteY71" fmla="*/ 537220 h 744201"/>
                <a:gd name="connsiteX72" fmla="*/ 102328 w 112406"/>
                <a:gd name="connsiteY72" fmla="*/ 548073 h 744201"/>
                <a:gd name="connsiteX73" fmla="*/ 92250 w 112406"/>
                <a:gd name="connsiteY73" fmla="*/ 537220 h 744201"/>
                <a:gd name="connsiteX74" fmla="*/ 102328 w 112406"/>
                <a:gd name="connsiteY74" fmla="*/ 526367 h 744201"/>
                <a:gd name="connsiteX75" fmla="*/ 70545 w 112406"/>
                <a:gd name="connsiteY75" fmla="*/ 526367 h 744201"/>
                <a:gd name="connsiteX76" fmla="*/ 80623 w 112406"/>
                <a:gd name="connsiteY76" fmla="*/ 537220 h 744201"/>
                <a:gd name="connsiteX77" fmla="*/ 70545 w 112406"/>
                <a:gd name="connsiteY77" fmla="*/ 548073 h 744201"/>
                <a:gd name="connsiteX78" fmla="*/ 60467 w 112406"/>
                <a:gd name="connsiteY78" fmla="*/ 537220 h 744201"/>
                <a:gd name="connsiteX79" fmla="*/ 70545 w 112406"/>
                <a:gd name="connsiteY79" fmla="*/ 526367 h 744201"/>
                <a:gd name="connsiteX80" fmla="*/ 39536 w 112406"/>
                <a:gd name="connsiteY80" fmla="*/ 526367 h 744201"/>
                <a:gd name="connsiteX81" fmla="*/ 49614 w 112406"/>
                <a:gd name="connsiteY81" fmla="*/ 537220 h 744201"/>
                <a:gd name="connsiteX82" fmla="*/ 39536 w 112406"/>
                <a:gd name="connsiteY82" fmla="*/ 548073 h 744201"/>
                <a:gd name="connsiteX83" fmla="*/ 29458 w 112406"/>
                <a:gd name="connsiteY83" fmla="*/ 537220 h 744201"/>
                <a:gd name="connsiteX84" fmla="*/ 39536 w 112406"/>
                <a:gd name="connsiteY84" fmla="*/ 526367 h 744201"/>
                <a:gd name="connsiteX85" fmla="*/ 10078 w 112406"/>
                <a:gd name="connsiteY85" fmla="*/ 526367 h 744201"/>
                <a:gd name="connsiteX86" fmla="*/ 20156 w 112406"/>
                <a:gd name="connsiteY86" fmla="*/ 537220 h 744201"/>
                <a:gd name="connsiteX87" fmla="*/ 10078 w 112406"/>
                <a:gd name="connsiteY87" fmla="*/ 548073 h 744201"/>
                <a:gd name="connsiteX88" fmla="*/ 0 w 112406"/>
                <a:gd name="connsiteY88" fmla="*/ 537220 h 744201"/>
                <a:gd name="connsiteX89" fmla="*/ 10078 w 112406"/>
                <a:gd name="connsiteY89" fmla="*/ 526367 h 744201"/>
                <a:gd name="connsiteX90" fmla="*/ 102328 w 112406"/>
                <a:gd name="connsiteY90" fmla="*/ 491483 h 744201"/>
                <a:gd name="connsiteX91" fmla="*/ 112406 w 112406"/>
                <a:gd name="connsiteY91" fmla="*/ 503499 h 744201"/>
                <a:gd name="connsiteX92" fmla="*/ 102328 w 112406"/>
                <a:gd name="connsiteY92" fmla="*/ 515515 h 744201"/>
                <a:gd name="connsiteX93" fmla="*/ 92250 w 112406"/>
                <a:gd name="connsiteY93" fmla="*/ 503499 h 744201"/>
                <a:gd name="connsiteX94" fmla="*/ 102328 w 112406"/>
                <a:gd name="connsiteY94" fmla="*/ 491483 h 744201"/>
                <a:gd name="connsiteX95" fmla="*/ 70545 w 112406"/>
                <a:gd name="connsiteY95" fmla="*/ 491483 h 744201"/>
                <a:gd name="connsiteX96" fmla="*/ 80623 w 112406"/>
                <a:gd name="connsiteY96" fmla="*/ 503499 h 744201"/>
                <a:gd name="connsiteX97" fmla="*/ 70545 w 112406"/>
                <a:gd name="connsiteY97" fmla="*/ 515515 h 744201"/>
                <a:gd name="connsiteX98" fmla="*/ 60467 w 112406"/>
                <a:gd name="connsiteY98" fmla="*/ 503499 h 744201"/>
                <a:gd name="connsiteX99" fmla="*/ 70545 w 112406"/>
                <a:gd name="connsiteY99" fmla="*/ 491483 h 744201"/>
                <a:gd name="connsiteX100" fmla="*/ 39536 w 112406"/>
                <a:gd name="connsiteY100" fmla="*/ 491483 h 744201"/>
                <a:gd name="connsiteX101" fmla="*/ 49614 w 112406"/>
                <a:gd name="connsiteY101" fmla="*/ 503499 h 744201"/>
                <a:gd name="connsiteX102" fmla="*/ 39536 w 112406"/>
                <a:gd name="connsiteY102" fmla="*/ 515515 h 744201"/>
                <a:gd name="connsiteX103" fmla="*/ 29458 w 112406"/>
                <a:gd name="connsiteY103" fmla="*/ 503499 h 744201"/>
                <a:gd name="connsiteX104" fmla="*/ 39536 w 112406"/>
                <a:gd name="connsiteY104" fmla="*/ 491483 h 744201"/>
                <a:gd name="connsiteX105" fmla="*/ 10078 w 112406"/>
                <a:gd name="connsiteY105" fmla="*/ 491483 h 744201"/>
                <a:gd name="connsiteX106" fmla="*/ 20156 w 112406"/>
                <a:gd name="connsiteY106" fmla="*/ 503499 h 744201"/>
                <a:gd name="connsiteX107" fmla="*/ 10078 w 112406"/>
                <a:gd name="connsiteY107" fmla="*/ 515515 h 744201"/>
                <a:gd name="connsiteX108" fmla="*/ 0 w 112406"/>
                <a:gd name="connsiteY108" fmla="*/ 503499 h 744201"/>
                <a:gd name="connsiteX109" fmla="*/ 10078 w 112406"/>
                <a:gd name="connsiteY109" fmla="*/ 491483 h 744201"/>
                <a:gd name="connsiteX110" fmla="*/ 102328 w 112406"/>
                <a:gd name="connsiteY110" fmla="*/ 458149 h 744201"/>
                <a:gd name="connsiteX111" fmla="*/ 112406 w 112406"/>
                <a:gd name="connsiteY111" fmla="*/ 469390 h 744201"/>
                <a:gd name="connsiteX112" fmla="*/ 102328 w 112406"/>
                <a:gd name="connsiteY112" fmla="*/ 480631 h 744201"/>
                <a:gd name="connsiteX113" fmla="*/ 92250 w 112406"/>
                <a:gd name="connsiteY113" fmla="*/ 469390 h 744201"/>
                <a:gd name="connsiteX114" fmla="*/ 102328 w 112406"/>
                <a:gd name="connsiteY114" fmla="*/ 458149 h 744201"/>
                <a:gd name="connsiteX115" fmla="*/ 70545 w 112406"/>
                <a:gd name="connsiteY115" fmla="*/ 458149 h 744201"/>
                <a:gd name="connsiteX116" fmla="*/ 80623 w 112406"/>
                <a:gd name="connsiteY116" fmla="*/ 469390 h 744201"/>
                <a:gd name="connsiteX117" fmla="*/ 70545 w 112406"/>
                <a:gd name="connsiteY117" fmla="*/ 480631 h 744201"/>
                <a:gd name="connsiteX118" fmla="*/ 60467 w 112406"/>
                <a:gd name="connsiteY118" fmla="*/ 469390 h 744201"/>
                <a:gd name="connsiteX119" fmla="*/ 70545 w 112406"/>
                <a:gd name="connsiteY119" fmla="*/ 458149 h 744201"/>
                <a:gd name="connsiteX120" fmla="*/ 39536 w 112406"/>
                <a:gd name="connsiteY120" fmla="*/ 458149 h 744201"/>
                <a:gd name="connsiteX121" fmla="*/ 49614 w 112406"/>
                <a:gd name="connsiteY121" fmla="*/ 469390 h 744201"/>
                <a:gd name="connsiteX122" fmla="*/ 39536 w 112406"/>
                <a:gd name="connsiteY122" fmla="*/ 480631 h 744201"/>
                <a:gd name="connsiteX123" fmla="*/ 29458 w 112406"/>
                <a:gd name="connsiteY123" fmla="*/ 469390 h 744201"/>
                <a:gd name="connsiteX124" fmla="*/ 39536 w 112406"/>
                <a:gd name="connsiteY124" fmla="*/ 458149 h 744201"/>
                <a:gd name="connsiteX125" fmla="*/ 10078 w 112406"/>
                <a:gd name="connsiteY125" fmla="*/ 458149 h 744201"/>
                <a:gd name="connsiteX126" fmla="*/ 20156 w 112406"/>
                <a:gd name="connsiteY126" fmla="*/ 469390 h 744201"/>
                <a:gd name="connsiteX127" fmla="*/ 10078 w 112406"/>
                <a:gd name="connsiteY127" fmla="*/ 480631 h 744201"/>
                <a:gd name="connsiteX128" fmla="*/ 0 w 112406"/>
                <a:gd name="connsiteY128" fmla="*/ 469390 h 744201"/>
                <a:gd name="connsiteX129" fmla="*/ 10078 w 112406"/>
                <a:gd name="connsiteY129" fmla="*/ 458149 h 744201"/>
                <a:gd name="connsiteX130" fmla="*/ 102328 w 112406"/>
                <a:gd name="connsiteY130" fmla="*/ 425590 h 744201"/>
                <a:gd name="connsiteX131" fmla="*/ 112406 w 112406"/>
                <a:gd name="connsiteY131" fmla="*/ 436443 h 744201"/>
                <a:gd name="connsiteX132" fmla="*/ 102328 w 112406"/>
                <a:gd name="connsiteY132" fmla="*/ 447296 h 744201"/>
                <a:gd name="connsiteX133" fmla="*/ 92250 w 112406"/>
                <a:gd name="connsiteY133" fmla="*/ 436443 h 744201"/>
                <a:gd name="connsiteX134" fmla="*/ 102328 w 112406"/>
                <a:gd name="connsiteY134" fmla="*/ 425590 h 744201"/>
                <a:gd name="connsiteX135" fmla="*/ 70545 w 112406"/>
                <a:gd name="connsiteY135" fmla="*/ 425590 h 744201"/>
                <a:gd name="connsiteX136" fmla="*/ 80623 w 112406"/>
                <a:gd name="connsiteY136" fmla="*/ 436443 h 744201"/>
                <a:gd name="connsiteX137" fmla="*/ 70545 w 112406"/>
                <a:gd name="connsiteY137" fmla="*/ 447296 h 744201"/>
                <a:gd name="connsiteX138" fmla="*/ 60467 w 112406"/>
                <a:gd name="connsiteY138" fmla="*/ 436443 h 744201"/>
                <a:gd name="connsiteX139" fmla="*/ 70545 w 112406"/>
                <a:gd name="connsiteY139" fmla="*/ 425590 h 744201"/>
                <a:gd name="connsiteX140" fmla="*/ 39536 w 112406"/>
                <a:gd name="connsiteY140" fmla="*/ 425590 h 744201"/>
                <a:gd name="connsiteX141" fmla="*/ 49614 w 112406"/>
                <a:gd name="connsiteY141" fmla="*/ 436443 h 744201"/>
                <a:gd name="connsiteX142" fmla="*/ 39536 w 112406"/>
                <a:gd name="connsiteY142" fmla="*/ 447296 h 744201"/>
                <a:gd name="connsiteX143" fmla="*/ 29458 w 112406"/>
                <a:gd name="connsiteY143" fmla="*/ 436443 h 744201"/>
                <a:gd name="connsiteX144" fmla="*/ 39536 w 112406"/>
                <a:gd name="connsiteY144" fmla="*/ 425590 h 744201"/>
                <a:gd name="connsiteX145" fmla="*/ 10078 w 112406"/>
                <a:gd name="connsiteY145" fmla="*/ 425590 h 744201"/>
                <a:gd name="connsiteX146" fmla="*/ 20156 w 112406"/>
                <a:gd name="connsiteY146" fmla="*/ 436443 h 744201"/>
                <a:gd name="connsiteX147" fmla="*/ 10078 w 112406"/>
                <a:gd name="connsiteY147" fmla="*/ 447296 h 744201"/>
                <a:gd name="connsiteX148" fmla="*/ 0 w 112406"/>
                <a:gd name="connsiteY148" fmla="*/ 436443 h 744201"/>
                <a:gd name="connsiteX149" fmla="*/ 10078 w 112406"/>
                <a:gd name="connsiteY149" fmla="*/ 425590 h 744201"/>
                <a:gd name="connsiteX150" fmla="*/ 102328 w 112406"/>
                <a:gd name="connsiteY150" fmla="*/ 392256 h 744201"/>
                <a:gd name="connsiteX151" fmla="*/ 112406 w 112406"/>
                <a:gd name="connsiteY151" fmla="*/ 403109 h 744201"/>
                <a:gd name="connsiteX152" fmla="*/ 102328 w 112406"/>
                <a:gd name="connsiteY152" fmla="*/ 413962 h 744201"/>
                <a:gd name="connsiteX153" fmla="*/ 92250 w 112406"/>
                <a:gd name="connsiteY153" fmla="*/ 403109 h 744201"/>
                <a:gd name="connsiteX154" fmla="*/ 102328 w 112406"/>
                <a:gd name="connsiteY154" fmla="*/ 392256 h 744201"/>
                <a:gd name="connsiteX155" fmla="*/ 70545 w 112406"/>
                <a:gd name="connsiteY155" fmla="*/ 392256 h 744201"/>
                <a:gd name="connsiteX156" fmla="*/ 80623 w 112406"/>
                <a:gd name="connsiteY156" fmla="*/ 403109 h 744201"/>
                <a:gd name="connsiteX157" fmla="*/ 70545 w 112406"/>
                <a:gd name="connsiteY157" fmla="*/ 413962 h 744201"/>
                <a:gd name="connsiteX158" fmla="*/ 60467 w 112406"/>
                <a:gd name="connsiteY158" fmla="*/ 403109 h 744201"/>
                <a:gd name="connsiteX159" fmla="*/ 70545 w 112406"/>
                <a:gd name="connsiteY159" fmla="*/ 392256 h 744201"/>
                <a:gd name="connsiteX160" fmla="*/ 39536 w 112406"/>
                <a:gd name="connsiteY160" fmla="*/ 392256 h 744201"/>
                <a:gd name="connsiteX161" fmla="*/ 49614 w 112406"/>
                <a:gd name="connsiteY161" fmla="*/ 403109 h 744201"/>
                <a:gd name="connsiteX162" fmla="*/ 39536 w 112406"/>
                <a:gd name="connsiteY162" fmla="*/ 413962 h 744201"/>
                <a:gd name="connsiteX163" fmla="*/ 29458 w 112406"/>
                <a:gd name="connsiteY163" fmla="*/ 403109 h 744201"/>
                <a:gd name="connsiteX164" fmla="*/ 39536 w 112406"/>
                <a:gd name="connsiteY164" fmla="*/ 392256 h 744201"/>
                <a:gd name="connsiteX165" fmla="*/ 10078 w 112406"/>
                <a:gd name="connsiteY165" fmla="*/ 392256 h 744201"/>
                <a:gd name="connsiteX166" fmla="*/ 20156 w 112406"/>
                <a:gd name="connsiteY166" fmla="*/ 403109 h 744201"/>
                <a:gd name="connsiteX167" fmla="*/ 10078 w 112406"/>
                <a:gd name="connsiteY167" fmla="*/ 413962 h 744201"/>
                <a:gd name="connsiteX168" fmla="*/ 0 w 112406"/>
                <a:gd name="connsiteY168" fmla="*/ 403109 h 744201"/>
                <a:gd name="connsiteX169" fmla="*/ 10078 w 112406"/>
                <a:gd name="connsiteY169" fmla="*/ 392256 h 744201"/>
                <a:gd name="connsiteX170" fmla="*/ 102328 w 112406"/>
                <a:gd name="connsiteY170" fmla="*/ 358922 h 744201"/>
                <a:gd name="connsiteX171" fmla="*/ 112406 w 112406"/>
                <a:gd name="connsiteY171" fmla="*/ 370163 h 744201"/>
                <a:gd name="connsiteX172" fmla="*/ 102328 w 112406"/>
                <a:gd name="connsiteY172" fmla="*/ 381404 h 744201"/>
                <a:gd name="connsiteX173" fmla="*/ 92250 w 112406"/>
                <a:gd name="connsiteY173" fmla="*/ 370163 h 744201"/>
                <a:gd name="connsiteX174" fmla="*/ 102328 w 112406"/>
                <a:gd name="connsiteY174" fmla="*/ 358922 h 744201"/>
                <a:gd name="connsiteX175" fmla="*/ 70545 w 112406"/>
                <a:gd name="connsiteY175" fmla="*/ 358922 h 744201"/>
                <a:gd name="connsiteX176" fmla="*/ 80623 w 112406"/>
                <a:gd name="connsiteY176" fmla="*/ 370163 h 744201"/>
                <a:gd name="connsiteX177" fmla="*/ 70545 w 112406"/>
                <a:gd name="connsiteY177" fmla="*/ 381404 h 744201"/>
                <a:gd name="connsiteX178" fmla="*/ 60467 w 112406"/>
                <a:gd name="connsiteY178" fmla="*/ 370163 h 744201"/>
                <a:gd name="connsiteX179" fmla="*/ 70545 w 112406"/>
                <a:gd name="connsiteY179" fmla="*/ 358922 h 744201"/>
                <a:gd name="connsiteX180" fmla="*/ 39536 w 112406"/>
                <a:gd name="connsiteY180" fmla="*/ 358922 h 744201"/>
                <a:gd name="connsiteX181" fmla="*/ 49614 w 112406"/>
                <a:gd name="connsiteY181" fmla="*/ 370163 h 744201"/>
                <a:gd name="connsiteX182" fmla="*/ 39536 w 112406"/>
                <a:gd name="connsiteY182" fmla="*/ 381404 h 744201"/>
                <a:gd name="connsiteX183" fmla="*/ 29458 w 112406"/>
                <a:gd name="connsiteY183" fmla="*/ 370163 h 744201"/>
                <a:gd name="connsiteX184" fmla="*/ 39536 w 112406"/>
                <a:gd name="connsiteY184" fmla="*/ 358922 h 744201"/>
                <a:gd name="connsiteX185" fmla="*/ 10078 w 112406"/>
                <a:gd name="connsiteY185" fmla="*/ 358922 h 744201"/>
                <a:gd name="connsiteX186" fmla="*/ 20156 w 112406"/>
                <a:gd name="connsiteY186" fmla="*/ 370163 h 744201"/>
                <a:gd name="connsiteX187" fmla="*/ 10078 w 112406"/>
                <a:gd name="connsiteY187" fmla="*/ 381404 h 744201"/>
                <a:gd name="connsiteX188" fmla="*/ 0 w 112406"/>
                <a:gd name="connsiteY188" fmla="*/ 370163 h 744201"/>
                <a:gd name="connsiteX189" fmla="*/ 10078 w 112406"/>
                <a:gd name="connsiteY189" fmla="*/ 358922 h 744201"/>
                <a:gd name="connsiteX190" fmla="*/ 102328 w 112406"/>
                <a:gd name="connsiteY190" fmla="*/ 324813 h 744201"/>
                <a:gd name="connsiteX191" fmla="*/ 112406 w 112406"/>
                <a:gd name="connsiteY191" fmla="*/ 335666 h 744201"/>
                <a:gd name="connsiteX192" fmla="*/ 102328 w 112406"/>
                <a:gd name="connsiteY192" fmla="*/ 346519 h 744201"/>
                <a:gd name="connsiteX193" fmla="*/ 92250 w 112406"/>
                <a:gd name="connsiteY193" fmla="*/ 335666 h 744201"/>
                <a:gd name="connsiteX194" fmla="*/ 102328 w 112406"/>
                <a:gd name="connsiteY194" fmla="*/ 324813 h 744201"/>
                <a:gd name="connsiteX195" fmla="*/ 70545 w 112406"/>
                <a:gd name="connsiteY195" fmla="*/ 324813 h 744201"/>
                <a:gd name="connsiteX196" fmla="*/ 80623 w 112406"/>
                <a:gd name="connsiteY196" fmla="*/ 335666 h 744201"/>
                <a:gd name="connsiteX197" fmla="*/ 70545 w 112406"/>
                <a:gd name="connsiteY197" fmla="*/ 346519 h 744201"/>
                <a:gd name="connsiteX198" fmla="*/ 60467 w 112406"/>
                <a:gd name="connsiteY198" fmla="*/ 335666 h 744201"/>
                <a:gd name="connsiteX199" fmla="*/ 70545 w 112406"/>
                <a:gd name="connsiteY199" fmla="*/ 324813 h 744201"/>
                <a:gd name="connsiteX200" fmla="*/ 39536 w 112406"/>
                <a:gd name="connsiteY200" fmla="*/ 324813 h 744201"/>
                <a:gd name="connsiteX201" fmla="*/ 49614 w 112406"/>
                <a:gd name="connsiteY201" fmla="*/ 335666 h 744201"/>
                <a:gd name="connsiteX202" fmla="*/ 39536 w 112406"/>
                <a:gd name="connsiteY202" fmla="*/ 346519 h 744201"/>
                <a:gd name="connsiteX203" fmla="*/ 29458 w 112406"/>
                <a:gd name="connsiteY203" fmla="*/ 335666 h 744201"/>
                <a:gd name="connsiteX204" fmla="*/ 39536 w 112406"/>
                <a:gd name="connsiteY204" fmla="*/ 324813 h 744201"/>
                <a:gd name="connsiteX205" fmla="*/ 10078 w 112406"/>
                <a:gd name="connsiteY205" fmla="*/ 324813 h 744201"/>
                <a:gd name="connsiteX206" fmla="*/ 20156 w 112406"/>
                <a:gd name="connsiteY206" fmla="*/ 335666 h 744201"/>
                <a:gd name="connsiteX207" fmla="*/ 10078 w 112406"/>
                <a:gd name="connsiteY207" fmla="*/ 346519 h 744201"/>
                <a:gd name="connsiteX208" fmla="*/ 0 w 112406"/>
                <a:gd name="connsiteY208" fmla="*/ 335666 h 744201"/>
                <a:gd name="connsiteX209" fmla="*/ 10078 w 112406"/>
                <a:gd name="connsiteY209" fmla="*/ 324813 h 744201"/>
                <a:gd name="connsiteX210" fmla="*/ 102328 w 112406"/>
                <a:gd name="connsiteY210" fmla="*/ 291479 h 744201"/>
                <a:gd name="connsiteX211" fmla="*/ 112406 w 112406"/>
                <a:gd name="connsiteY211" fmla="*/ 302332 h 744201"/>
                <a:gd name="connsiteX212" fmla="*/ 102328 w 112406"/>
                <a:gd name="connsiteY212" fmla="*/ 313185 h 744201"/>
                <a:gd name="connsiteX213" fmla="*/ 92250 w 112406"/>
                <a:gd name="connsiteY213" fmla="*/ 302332 h 744201"/>
                <a:gd name="connsiteX214" fmla="*/ 102328 w 112406"/>
                <a:gd name="connsiteY214" fmla="*/ 291479 h 744201"/>
                <a:gd name="connsiteX215" fmla="*/ 70545 w 112406"/>
                <a:gd name="connsiteY215" fmla="*/ 291479 h 744201"/>
                <a:gd name="connsiteX216" fmla="*/ 80623 w 112406"/>
                <a:gd name="connsiteY216" fmla="*/ 302332 h 744201"/>
                <a:gd name="connsiteX217" fmla="*/ 70545 w 112406"/>
                <a:gd name="connsiteY217" fmla="*/ 313185 h 744201"/>
                <a:gd name="connsiteX218" fmla="*/ 60467 w 112406"/>
                <a:gd name="connsiteY218" fmla="*/ 302332 h 744201"/>
                <a:gd name="connsiteX219" fmla="*/ 70545 w 112406"/>
                <a:gd name="connsiteY219" fmla="*/ 291479 h 744201"/>
                <a:gd name="connsiteX220" fmla="*/ 39536 w 112406"/>
                <a:gd name="connsiteY220" fmla="*/ 291479 h 744201"/>
                <a:gd name="connsiteX221" fmla="*/ 49614 w 112406"/>
                <a:gd name="connsiteY221" fmla="*/ 302332 h 744201"/>
                <a:gd name="connsiteX222" fmla="*/ 39536 w 112406"/>
                <a:gd name="connsiteY222" fmla="*/ 313185 h 744201"/>
                <a:gd name="connsiteX223" fmla="*/ 29458 w 112406"/>
                <a:gd name="connsiteY223" fmla="*/ 302332 h 744201"/>
                <a:gd name="connsiteX224" fmla="*/ 39536 w 112406"/>
                <a:gd name="connsiteY224" fmla="*/ 291479 h 744201"/>
                <a:gd name="connsiteX225" fmla="*/ 10078 w 112406"/>
                <a:gd name="connsiteY225" fmla="*/ 291479 h 744201"/>
                <a:gd name="connsiteX226" fmla="*/ 20156 w 112406"/>
                <a:gd name="connsiteY226" fmla="*/ 302332 h 744201"/>
                <a:gd name="connsiteX227" fmla="*/ 10078 w 112406"/>
                <a:gd name="connsiteY227" fmla="*/ 313185 h 744201"/>
                <a:gd name="connsiteX228" fmla="*/ 0 w 112406"/>
                <a:gd name="connsiteY228" fmla="*/ 302332 h 744201"/>
                <a:gd name="connsiteX229" fmla="*/ 10078 w 112406"/>
                <a:gd name="connsiteY229" fmla="*/ 291479 h 744201"/>
                <a:gd name="connsiteX230" fmla="*/ 102328 w 112406"/>
                <a:gd name="connsiteY230" fmla="*/ 258145 h 744201"/>
                <a:gd name="connsiteX231" fmla="*/ 112406 w 112406"/>
                <a:gd name="connsiteY231" fmla="*/ 269386 h 744201"/>
                <a:gd name="connsiteX232" fmla="*/ 102328 w 112406"/>
                <a:gd name="connsiteY232" fmla="*/ 280627 h 744201"/>
                <a:gd name="connsiteX233" fmla="*/ 92250 w 112406"/>
                <a:gd name="connsiteY233" fmla="*/ 269386 h 744201"/>
                <a:gd name="connsiteX234" fmla="*/ 102328 w 112406"/>
                <a:gd name="connsiteY234" fmla="*/ 258145 h 744201"/>
                <a:gd name="connsiteX235" fmla="*/ 70545 w 112406"/>
                <a:gd name="connsiteY235" fmla="*/ 258145 h 744201"/>
                <a:gd name="connsiteX236" fmla="*/ 80623 w 112406"/>
                <a:gd name="connsiteY236" fmla="*/ 269386 h 744201"/>
                <a:gd name="connsiteX237" fmla="*/ 70545 w 112406"/>
                <a:gd name="connsiteY237" fmla="*/ 280627 h 744201"/>
                <a:gd name="connsiteX238" fmla="*/ 60467 w 112406"/>
                <a:gd name="connsiteY238" fmla="*/ 269386 h 744201"/>
                <a:gd name="connsiteX239" fmla="*/ 70545 w 112406"/>
                <a:gd name="connsiteY239" fmla="*/ 258145 h 744201"/>
                <a:gd name="connsiteX240" fmla="*/ 39536 w 112406"/>
                <a:gd name="connsiteY240" fmla="*/ 258145 h 744201"/>
                <a:gd name="connsiteX241" fmla="*/ 49614 w 112406"/>
                <a:gd name="connsiteY241" fmla="*/ 269386 h 744201"/>
                <a:gd name="connsiteX242" fmla="*/ 39536 w 112406"/>
                <a:gd name="connsiteY242" fmla="*/ 280627 h 744201"/>
                <a:gd name="connsiteX243" fmla="*/ 29458 w 112406"/>
                <a:gd name="connsiteY243" fmla="*/ 269386 h 744201"/>
                <a:gd name="connsiteX244" fmla="*/ 39536 w 112406"/>
                <a:gd name="connsiteY244" fmla="*/ 258145 h 744201"/>
                <a:gd name="connsiteX245" fmla="*/ 10078 w 112406"/>
                <a:gd name="connsiteY245" fmla="*/ 258145 h 744201"/>
                <a:gd name="connsiteX246" fmla="*/ 20156 w 112406"/>
                <a:gd name="connsiteY246" fmla="*/ 269386 h 744201"/>
                <a:gd name="connsiteX247" fmla="*/ 10078 w 112406"/>
                <a:gd name="connsiteY247" fmla="*/ 280627 h 744201"/>
                <a:gd name="connsiteX248" fmla="*/ 0 w 112406"/>
                <a:gd name="connsiteY248" fmla="*/ 269386 h 744201"/>
                <a:gd name="connsiteX249" fmla="*/ 10078 w 112406"/>
                <a:gd name="connsiteY249" fmla="*/ 258145 h 744201"/>
                <a:gd name="connsiteX250" fmla="*/ 102328 w 112406"/>
                <a:gd name="connsiteY250" fmla="*/ 225586 h 744201"/>
                <a:gd name="connsiteX251" fmla="*/ 112406 w 112406"/>
                <a:gd name="connsiteY251" fmla="*/ 236439 h 744201"/>
                <a:gd name="connsiteX252" fmla="*/ 102328 w 112406"/>
                <a:gd name="connsiteY252" fmla="*/ 247292 h 744201"/>
                <a:gd name="connsiteX253" fmla="*/ 92250 w 112406"/>
                <a:gd name="connsiteY253" fmla="*/ 236439 h 744201"/>
                <a:gd name="connsiteX254" fmla="*/ 102328 w 112406"/>
                <a:gd name="connsiteY254" fmla="*/ 225586 h 744201"/>
                <a:gd name="connsiteX255" fmla="*/ 70545 w 112406"/>
                <a:gd name="connsiteY255" fmla="*/ 225586 h 744201"/>
                <a:gd name="connsiteX256" fmla="*/ 80623 w 112406"/>
                <a:gd name="connsiteY256" fmla="*/ 236439 h 744201"/>
                <a:gd name="connsiteX257" fmla="*/ 70545 w 112406"/>
                <a:gd name="connsiteY257" fmla="*/ 247292 h 744201"/>
                <a:gd name="connsiteX258" fmla="*/ 60467 w 112406"/>
                <a:gd name="connsiteY258" fmla="*/ 236439 h 744201"/>
                <a:gd name="connsiteX259" fmla="*/ 70545 w 112406"/>
                <a:gd name="connsiteY259" fmla="*/ 225586 h 744201"/>
                <a:gd name="connsiteX260" fmla="*/ 39536 w 112406"/>
                <a:gd name="connsiteY260" fmla="*/ 225586 h 744201"/>
                <a:gd name="connsiteX261" fmla="*/ 49614 w 112406"/>
                <a:gd name="connsiteY261" fmla="*/ 236439 h 744201"/>
                <a:gd name="connsiteX262" fmla="*/ 39536 w 112406"/>
                <a:gd name="connsiteY262" fmla="*/ 247292 h 744201"/>
                <a:gd name="connsiteX263" fmla="*/ 29458 w 112406"/>
                <a:gd name="connsiteY263" fmla="*/ 236439 h 744201"/>
                <a:gd name="connsiteX264" fmla="*/ 39536 w 112406"/>
                <a:gd name="connsiteY264" fmla="*/ 225586 h 744201"/>
                <a:gd name="connsiteX265" fmla="*/ 10078 w 112406"/>
                <a:gd name="connsiteY265" fmla="*/ 225586 h 744201"/>
                <a:gd name="connsiteX266" fmla="*/ 20156 w 112406"/>
                <a:gd name="connsiteY266" fmla="*/ 236439 h 744201"/>
                <a:gd name="connsiteX267" fmla="*/ 10078 w 112406"/>
                <a:gd name="connsiteY267" fmla="*/ 247292 h 744201"/>
                <a:gd name="connsiteX268" fmla="*/ 0 w 112406"/>
                <a:gd name="connsiteY268" fmla="*/ 236439 h 744201"/>
                <a:gd name="connsiteX269" fmla="*/ 10078 w 112406"/>
                <a:gd name="connsiteY269" fmla="*/ 225586 h 744201"/>
                <a:gd name="connsiteX270" fmla="*/ 102328 w 112406"/>
                <a:gd name="connsiteY270" fmla="*/ 190702 h 744201"/>
                <a:gd name="connsiteX271" fmla="*/ 112406 w 112406"/>
                <a:gd name="connsiteY271" fmla="*/ 202718 h 744201"/>
                <a:gd name="connsiteX272" fmla="*/ 102328 w 112406"/>
                <a:gd name="connsiteY272" fmla="*/ 214734 h 744201"/>
                <a:gd name="connsiteX273" fmla="*/ 92250 w 112406"/>
                <a:gd name="connsiteY273" fmla="*/ 202718 h 744201"/>
                <a:gd name="connsiteX274" fmla="*/ 102328 w 112406"/>
                <a:gd name="connsiteY274" fmla="*/ 190702 h 744201"/>
                <a:gd name="connsiteX275" fmla="*/ 70545 w 112406"/>
                <a:gd name="connsiteY275" fmla="*/ 190702 h 744201"/>
                <a:gd name="connsiteX276" fmla="*/ 80623 w 112406"/>
                <a:gd name="connsiteY276" fmla="*/ 202718 h 744201"/>
                <a:gd name="connsiteX277" fmla="*/ 70545 w 112406"/>
                <a:gd name="connsiteY277" fmla="*/ 214734 h 744201"/>
                <a:gd name="connsiteX278" fmla="*/ 60467 w 112406"/>
                <a:gd name="connsiteY278" fmla="*/ 202718 h 744201"/>
                <a:gd name="connsiteX279" fmla="*/ 70545 w 112406"/>
                <a:gd name="connsiteY279" fmla="*/ 190702 h 744201"/>
                <a:gd name="connsiteX280" fmla="*/ 39536 w 112406"/>
                <a:gd name="connsiteY280" fmla="*/ 190702 h 744201"/>
                <a:gd name="connsiteX281" fmla="*/ 49614 w 112406"/>
                <a:gd name="connsiteY281" fmla="*/ 202718 h 744201"/>
                <a:gd name="connsiteX282" fmla="*/ 39536 w 112406"/>
                <a:gd name="connsiteY282" fmla="*/ 214734 h 744201"/>
                <a:gd name="connsiteX283" fmla="*/ 29458 w 112406"/>
                <a:gd name="connsiteY283" fmla="*/ 202718 h 744201"/>
                <a:gd name="connsiteX284" fmla="*/ 39536 w 112406"/>
                <a:gd name="connsiteY284" fmla="*/ 190702 h 744201"/>
                <a:gd name="connsiteX285" fmla="*/ 10078 w 112406"/>
                <a:gd name="connsiteY285" fmla="*/ 190702 h 744201"/>
                <a:gd name="connsiteX286" fmla="*/ 20156 w 112406"/>
                <a:gd name="connsiteY286" fmla="*/ 202718 h 744201"/>
                <a:gd name="connsiteX287" fmla="*/ 10078 w 112406"/>
                <a:gd name="connsiteY287" fmla="*/ 214734 h 744201"/>
                <a:gd name="connsiteX288" fmla="*/ 0 w 112406"/>
                <a:gd name="connsiteY288" fmla="*/ 202718 h 744201"/>
                <a:gd name="connsiteX289" fmla="*/ 10078 w 112406"/>
                <a:gd name="connsiteY289" fmla="*/ 190702 h 744201"/>
                <a:gd name="connsiteX290" fmla="*/ 102328 w 112406"/>
                <a:gd name="connsiteY290" fmla="*/ 157368 h 744201"/>
                <a:gd name="connsiteX291" fmla="*/ 112406 w 112406"/>
                <a:gd name="connsiteY291" fmla="*/ 168609 h 744201"/>
                <a:gd name="connsiteX292" fmla="*/ 102328 w 112406"/>
                <a:gd name="connsiteY292" fmla="*/ 179850 h 744201"/>
                <a:gd name="connsiteX293" fmla="*/ 92250 w 112406"/>
                <a:gd name="connsiteY293" fmla="*/ 168609 h 744201"/>
                <a:gd name="connsiteX294" fmla="*/ 102328 w 112406"/>
                <a:gd name="connsiteY294" fmla="*/ 157368 h 744201"/>
                <a:gd name="connsiteX295" fmla="*/ 70545 w 112406"/>
                <a:gd name="connsiteY295" fmla="*/ 157368 h 744201"/>
                <a:gd name="connsiteX296" fmla="*/ 80623 w 112406"/>
                <a:gd name="connsiteY296" fmla="*/ 168609 h 744201"/>
                <a:gd name="connsiteX297" fmla="*/ 70545 w 112406"/>
                <a:gd name="connsiteY297" fmla="*/ 179850 h 744201"/>
                <a:gd name="connsiteX298" fmla="*/ 60467 w 112406"/>
                <a:gd name="connsiteY298" fmla="*/ 168609 h 744201"/>
                <a:gd name="connsiteX299" fmla="*/ 70545 w 112406"/>
                <a:gd name="connsiteY299" fmla="*/ 157368 h 744201"/>
                <a:gd name="connsiteX300" fmla="*/ 39536 w 112406"/>
                <a:gd name="connsiteY300" fmla="*/ 157368 h 744201"/>
                <a:gd name="connsiteX301" fmla="*/ 49614 w 112406"/>
                <a:gd name="connsiteY301" fmla="*/ 168609 h 744201"/>
                <a:gd name="connsiteX302" fmla="*/ 39536 w 112406"/>
                <a:gd name="connsiteY302" fmla="*/ 179850 h 744201"/>
                <a:gd name="connsiteX303" fmla="*/ 29458 w 112406"/>
                <a:gd name="connsiteY303" fmla="*/ 168609 h 744201"/>
                <a:gd name="connsiteX304" fmla="*/ 39536 w 112406"/>
                <a:gd name="connsiteY304" fmla="*/ 157368 h 744201"/>
                <a:gd name="connsiteX305" fmla="*/ 10078 w 112406"/>
                <a:gd name="connsiteY305" fmla="*/ 157368 h 744201"/>
                <a:gd name="connsiteX306" fmla="*/ 20156 w 112406"/>
                <a:gd name="connsiteY306" fmla="*/ 168609 h 744201"/>
                <a:gd name="connsiteX307" fmla="*/ 10078 w 112406"/>
                <a:gd name="connsiteY307" fmla="*/ 179850 h 744201"/>
                <a:gd name="connsiteX308" fmla="*/ 0 w 112406"/>
                <a:gd name="connsiteY308" fmla="*/ 168609 h 744201"/>
                <a:gd name="connsiteX309" fmla="*/ 10078 w 112406"/>
                <a:gd name="connsiteY309" fmla="*/ 157368 h 744201"/>
                <a:gd name="connsiteX310" fmla="*/ 102328 w 112406"/>
                <a:gd name="connsiteY310" fmla="*/ 124809 h 744201"/>
                <a:gd name="connsiteX311" fmla="*/ 112406 w 112406"/>
                <a:gd name="connsiteY311" fmla="*/ 135662 h 744201"/>
                <a:gd name="connsiteX312" fmla="*/ 102328 w 112406"/>
                <a:gd name="connsiteY312" fmla="*/ 146515 h 744201"/>
                <a:gd name="connsiteX313" fmla="*/ 92250 w 112406"/>
                <a:gd name="connsiteY313" fmla="*/ 135662 h 744201"/>
                <a:gd name="connsiteX314" fmla="*/ 102328 w 112406"/>
                <a:gd name="connsiteY314" fmla="*/ 124809 h 744201"/>
                <a:gd name="connsiteX315" fmla="*/ 70545 w 112406"/>
                <a:gd name="connsiteY315" fmla="*/ 124809 h 744201"/>
                <a:gd name="connsiteX316" fmla="*/ 80623 w 112406"/>
                <a:gd name="connsiteY316" fmla="*/ 135662 h 744201"/>
                <a:gd name="connsiteX317" fmla="*/ 70545 w 112406"/>
                <a:gd name="connsiteY317" fmla="*/ 146515 h 744201"/>
                <a:gd name="connsiteX318" fmla="*/ 60467 w 112406"/>
                <a:gd name="connsiteY318" fmla="*/ 135662 h 744201"/>
                <a:gd name="connsiteX319" fmla="*/ 70545 w 112406"/>
                <a:gd name="connsiteY319" fmla="*/ 124809 h 744201"/>
                <a:gd name="connsiteX320" fmla="*/ 39536 w 112406"/>
                <a:gd name="connsiteY320" fmla="*/ 124809 h 744201"/>
                <a:gd name="connsiteX321" fmla="*/ 49614 w 112406"/>
                <a:gd name="connsiteY321" fmla="*/ 135662 h 744201"/>
                <a:gd name="connsiteX322" fmla="*/ 39536 w 112406"/>
                <a:gd name="connsiteY322" fmla="*/ 146515 h 744201"/>
                <a:gd name="connsiteX323" fmla="*/ 29458 w 112406"/>
                <a:gd name="connsiteY323" fmla="*/ 135662 h 744201"/>
                <a:gd name="connsiteX324" fmla="*/ 39536 w 112406"/>
                <a:gd name="connsiteY324" fmla="*/ 124809 h 744201"/>
                <a:gd name="connsiteX325" fmla="*/ 10078 w 112406"/>
                <a:gd name="connsiteY325" fmla="*/ 124809 h 744201"/>
                <a:gd name="connsiteX326" fmla="*/ 20156 w 112406"/>
                <a:gd name="connsiteY326" fmla="*/ 135662 h 744201"/>
                <a:gd name="connsiteX327" fmla="*/ 10078 w 112406"/>
                <a:gd name="connsiteY327" fmla="*/ 146515 h 744201"/>
                <a:gd name="connsiteX328" fmla="*/ 0 w 112406"/>
                <a:gd name="connsiteY328" fmla="*/ 135662 h 744201"/>
                <a:gd name="connsiteX329" fmla="*/ 10078 w 112406"/>
                <a:gd name="connsiteY329" fmla="*/ 124809 h 744201"/>
                <a:gd name="connsiteX330" fmla="*/ 0 w 112406"/>
                <a:gd name="connsiteY330" fmla="*/ 0 h 744201"/>
                <a:gd name="connsiteX331" fmla="*/ 112405 w 112406"/>
                <a:gd name="connsiteY331" fmla="*/ 0 h 744201"/>
                <a:gd name="connsiteX332" fmla="*/ 112405 w 112406"/>
                <a:gd name="connsiteY332" fmla="*/ 122483 h 744201"/>
                <a:gd name="connsiteX333" fmla="*/ 0 w 112406"/>
                <a:gd name="connsiteY333" fmla="*/ 122483 h 744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</a:cxnLst>
              <a:rect l="l" t="t" r="r" b="b"/>
              <a:pathLst>
                <a:path w="112406" h="744201">
                  <a:moveTo>
                    <a:pt x="70545" y="722495"/>
                  </a:moveTo>
                  <a:cubicBezTo>
                    <a:pt x="76111" y="722495"/>
                    <a:pt x="80623" y="727354"/>
                    <a:pt x="80623" y="733348"/>
                  </a:cubicBezTo>
                  <a:cubicBezTo>
                    <a:pt x="80623" y="739342"/>
                    <a:pt x="76111" y="744201"/>
                    <a:pt x="70545" y="744201"/>
                  </a:cubicBezTo>
                  <a:cubicBezTo>
                    <a:pt x="64979" y="744201"/>
                    <a:pt x="60467" y="739342"/>
                    <a:pt x="60467" y="733348"/>
                  </a:cubicBezTo>
                  <a:cubicBezTo>
                    <a:pt x="60467" y="727354"/>
                    <a:pt x="64979" y="722495"/>
                    <a:pt x="70545" y="722495"/>
                  </a:cubicBezTo>
                  <a:close/>
                  <a:moveTo>
                    <a:pt x="39536" y="722495"/>
                  </a:moveTo>
                  <a:cubicBezTo>
                    <a:pt x="45102" y="722495"/>
                    <a:pt x="49614" y="727354"/>
                    <a:pt x="49614" y="733348"/>
                  </a:cubicBezTo>
                  <a:cubicBezTo>
                    <a:pt x="49614" y="739342"/>
                    <a:pt x="45102" y="744201"/>
                    <a:pt x="39536" y="744201"/>
                  </a:cubicBezTo>
                  <a:cubicBezTo>
                    <a:pt x="33970" y="744201"/>
                    <a:pt x="29458" y="739342"/>
                    <a:pt x="29458" y="733348"/>
                  </a:cubicBezTo>
                  <a:cubicBezTo>
                    <a:pt x="29458" y="727354"/>
                    <a:pt x="33970" y="722495"/>
                    <a:pt x="39536" y="722495"/>
                  </a:cubicBezTo>
                  <a:close/>
                  <a:moveTo>
                    <a:pt x="70545" y="689161"/>
                  </a:moveTo>
                  <a:cubicBezTo>
                    <a:pt x="76111" y="689161"/>
                    <a:pt x="80623" y="694194"/>
                    <a:pt x="80623" y="700402"/>
                  </a:cubicBezTo>
                  <a:cubicBezTo>
                    <a:pt x="80623" y="706610"/>
                    <a:pt x="76111" y="711643"/>
                    <a:pt x="70545" y="711643"/>
                  </a:cubicBezTo>
                  <a:cubicBezTo>
                    <a:pt x="64979" y="711643"/>
                    <a:pt x="60467" y="706610"/>
                    <a:pt x="60467" y="700402"/>
                  </a:cubicBezTo>
                  <a:cubicBezTo>
                    <a:pt x="60467" y="694194"/>
                    <a:pt x="64979" y="689161"/>
                    <a:pt x="70545" y="689161"/>
                  </a:cubicBezTo>
                  <a:close/>
                  <a:moveTo>
                    <a:pt x="39536" y="689161"/>
                  </a:moveTo>
                  <a:cubicBezTo>
                    <a:pt x="45102" y="689161"/>
                    <a:pt x="49614" y="694194"/>
                    <a:pt x="49614" y="700402"/>
                  </a:cubicBezTo>
                  <a:cubicBezTo>
                    <a:pt x="49614" y="706610"/>
                    <a:pt x="45102" y="711643"/>
                    <a:pt x="39536" y="711643"/>
                  </a:cubicBezTo>
                  <a:cubicBezTo>
                    <a:pt x="33970" y="711643"/>
                    <a:pt x="29458" y="706610"/>
                    <a:pt x="29458" y="700402"/>
                  </a:cubicBezTo>
                  <a:cubicBezTo>
                    <a:pt x="29458" y="694194"/>
                    <a:pt x="33970" y="689161"/>
                    <a:pt x="39536" y="689161"/>
                  </a:cubicBezTo>
                  <a:close/>
                  <a:moveTo>
                    <a:pt x="70545" y="654277"/>
                  </a:moveTo>
                  <a:cubicBezTo>
                    <a:pt x="76111" y="654277"/>
                    <a:pt x="80623" y="659310"/>
                    <a:pt x="80623" y="665518"/>
                  </a:cubicBezTo>
                  <a:cubicBezTo>
                    <a:pt x="80623" y="671726"/>
                    <a:pt x="76111" y="676759"/>
                    <a:pt x="70545" y="676759"/>
                  </a:cubicBezTo>
                  <a:cubicBezTo>
                    <a:pt x="64979" y="676759"/>
                    <a:pt x="60467" y="671726"/>
                    <a:pt x="60467" y="665518"/>
                  </a:cubicBezTo>
                  <a:cubicBezTo>
                    <a:pt x="60467" y="659310"/>
                    <a:pt x="64979" y="654277"/>
                    <a:pt x="70545" y="654277"/>
                  </a:cubicBezTo>
                  <a:close/>
                  <a:moveTo>
                    <a:pt x="39536" y="654277"/>
                  </a:moveTo>
                  <a:cubicBezTo>
                    <a:pt x="45102" y="654277"/>
                    <a:pt x="49614" y="659310"/>
                    <a:pt x="49614" y="665518"/>
                  </a:cubicBezTo>
                  <a:cubicBezTo>
                    <a:pt x="49614" y="671726"/>
                    <a:pt x="45102" y="676759"/>
                    <a:pt x="39536" y="676759"/>
                  </a:cubicBezTo>
                  <a:cubicBezTo>
                    <a:pt x="33970" y="676759"/>
                    <a:pt x="29458" y="671726"/>
                    <a:pt x="29458" y="665518"/>
                  </a:cubicBezTo>
                  <a:cubicBezTo>
                    <a:pt x="29458" y="659310"/>
                    <a:pt x="33970" y="654277"/>
                    <a:pt x="39536" y="654277"/>
                  </a:cubicBezTo>
                  <a:close/>
                  <a:moveTo>
                    <a:pt x="70545" y="621718"/>
                  </a:moveTo>
                  <a:cubicBezTo>
                    <a:pt x="76111" y="621718"/>
                    <a:pt x="80623" y="626577"/>
                    <a:pt x="80623" y="632571"/>
                  </a:cubicBezTo>
                  <a:cubicBezTo>
                    <a:pt x="80623" y="638565"/>
                    <a:pt x="76111" y="643424"/>
                    <a:pt x="70545" y="643424"/>
                  </a:cubicBezTo>
                  <a:cubicBezTo>
                    <a:pt x="64979" y="643424"/>
                    <a:pt x="60467" y="638565"/>
                    <a:pt x="60467" y="632571"/>
                  </a:cubicBezTo>
                  <a:cubicBezTo>
                    <a:pt x="60467" y="626577"/>
                    <a:pt x="64979" y="621718"/>
                    <a:pt x="70545" y="621718"/>
                  </a:cubicBezTo>
                  <a:close/>
                  <a:moveTo>
                    <a:pt x="39536" y="621718"/>
                  </a:moveTo>
                  <a:cubicBezTo>
                    <a:pt x="45102" y="621718"/>
                    <a:pt x="49614" y="626577"/>
                    <a:pt x="49614" y="632571"/>
                  </a:cubicBezTo>
                  <a:cubicBezTo>
                    <a:pt x="49614" y="638565"/>
                    <a:pt x="45102" y="643424"/>
                    <a:pt x="39536" y="643424"/>
                  </a:cubicBezTo>
                  <a:cubicBezTo>
                    <a:pt x="33970" y="643424"/>
                    <a:pt x="29458" y="638565"/>
                    <a:pt x="29458" y="632571"/>
                  </a:cubicBezTo>
                  <a:cubicBezTo>
                    <a:pt x="29458" y="626577"/>
                    <a:pt x="33970" y="621718"/>
                    <a:pt x="39536" y="621718"/>
                  </a:cubicBezTo>
                  <a:close/>
                  <a:moveTo>
                    <a:pt x="70545" y="588384"/>
                  </a:moveTo>
                  <a:cubicBezTo>
                    <a:pt x="76111" y="588384"/>
                    <a:pt x="80623" y="593417"/>
                    <a:pt x="80623" y="599625"/>
                  </a:cubicBezTo>
                  <a:cubicBezTo>
                    <a:pt x="80623" y="605833"/>
                    <a:pt x="76111" y="610866"/>
                    <a:pt x="70545" y="610866"/>
                  </a:cubicBezTo>
                  <a:cubicBezTo>
                    <a:pt x="64979" y="610866"/>
                    <a:pt x="60467" y="605833"/>
                    <a:pt x="60467" y="599625"/>
                  </a:cubicBezTo>
                  <a:cubicBezTo>
                    <a:pt x="60467" y="593417"/>
                    <a:pt x="64979" y="588384"/>
                    <a:pt x="70545" y="588384"/>
                  </a:cubicBezTo>
                  <a:close/>
                  <a:moveTo>
                    <a:pt x="39536" y="588384"/>
                  </a:moveTo>
                  <a:cubicBezTo>
                    <a:pt x="45102" y="588384"/>
                    <a:pt x="49614" y="593417"/>
                    <a:pt x="49614" y="599625"/>
                  </a:cubicBezTo>
                  <a:cubicBezTo>
                    <a:pt x="49614" y="605833"/>
                    <a:pt x="45102" y="610866"/>
                    <a:pt x="39536" y="610866"/>
                  </a:cubicBezTo>
                  <a:cubicBezTo>
                    <a:pt x="33970" y="610866"/>
                    <a:pt x="29458" y="605833"/>
                    <a:pt x="29458" y="599625"/>
                  </a:cubicBezTo>
                  <a:cubicBezTo>
                    <a:pt x="29458" y="593417"/>
                    <a:pt x="33970" y="588384"/>
                    <a:pt x="39536" y="588384"/>
                  </a:cubicBezTo>
                  <a:close/>
                  <a:moveTo>
                    <a:pt x="102328" y="558926"/>
                  </a:moveTo>
                  <a:cubicBezTo>
                    <a:pt x="107894" y="558926"/>
                    <a:pt x="112406" y="563959"/>
                    <a:pt x="112406" y="570167"/>
                  </a:cubicBezTo>
                  <a:cubicBezTo>
                    <a:pt x="112406" y="576375"/>
                    <a:pt x="107894" y="581408"/>
                    <a:pt x="102328" y="581408"/>
                  </a:cubicBezTo>
                  <a:cubicBezTo>
                    <a:pt x="96762" y="581408"/>
                    <a:pt x="92250" y="576375"/>
                    <a:pt x="92250" y="570167"/>
                  </a:cubicBezTo>
                  <a:cubicBezTo>
                    <a:pt x="92250" y="563959"/>
                    <a:pt x="96762" y="558926"/>
                    <a:pt x="102328" y="558926"/>
                  </a:cubicBezTo>
                  <a:close/>
                  <a:moveTo>
                    <a:pt x="70545" y="558926"/>
                  </a:moveTo>
                  <a:cubicBezTo>
                    <a:pt x="76111" y="558926"/>
                    <a:pt x="80623" y="563959"/>
                    <a:pt x="80623" y="570167"/>
                  </a:cubicBezTo>
                  <a:cubicBezTo>
                    <a:pt x="80623" y="576375"/>
                    <a:pt x="76111" y="581408"/>
                    <a:pt x="70545" y="581408"/>
                  </a:cubicBezTo>
                  <a:cubicBezTo>
                    <a:pt x="64979" y="581408"/>
                    <a:pt x="60467" y="576375"/>
                    <a:pt x="60467" y="570167"/>
                  </a:cubicBezTo>
                  <a:cubicBezTo>
                    <a:pt x="60467" y="563959"/>
                    <a:pt x="64979" y="558926"/>
                    <a:pt x="70545" y="558926"/>
                  </a:cubicBezTo>
                  <a:close/>
                  <a:moveTo>
                    <a:pt x="39536" y="558926"/>
                  </a:moveTo>
                  <a:cubicBezTo>
                    <a:pt x="45102" y="558926"/>
                    <a:pt x="49614" y="563959"/>
                    <a:pt x="49614" y="570167"/>
                  </a:cubicBezTo>
                  <a:cubicBezTo>
                    <a:pt x="49614" y="576375"/>
                    <a:pt x="45102" y="581408"/>
                    <a:pt x="39536" y="581408"/>
                  </a:cubicBezTo>
                  <a:cubicBezTo>
                    <a:pt x="33970" y="581408"/>
                    <a:pt x="29458" y="576375"/>
                    <a:pt x="29458" y="570167"/>
                  </a:cubicBezTo>
                  <a:cubicBezTo>
                    <a:pt x="29458" y="563959"/>
                    <a:pt x="33970" y="558926"/>
                    <a:pt x="39536" y="558926"/>
                  </a:cubicBezTo>
                  <a:close/>
                  <a:moveTo>
                    <a:pt x="10078" y="558926"/>
                  </a:moveTo>
                  <a:cubicBezTo>
                    <a:pt x="15644" y="558926"/>
                    <a:pt x="20156" y="563959"/>
                    <a:pt x="20156" y="570167"/>
                  </a:cubicBezTo>
                  <a:cubicBezTo>
                    <a:pt x="20156" y="576375"/>
                    <a:pt x="15644" y="581408"/>
                    <a:pt x="10078" y="581408"/>
                  </a:cubicBezTo>
                  <a:cubicBezTo>
                    <a:pt x="4512" y="581408"/>
                    <a:pt x="0" y="576375"/>
                    <a:pt x="0" y="570167"/>
                  </a:cubicBezTo>
                  <a:cubicBezTo>
                    <a:pt x="0" y="563959"/>
                    <a:pt x="4512" y="558926"/>
                    <a:pt x="10078" y="558926"/>
                  </a:cubicBezTo>
                  <a:close/>
                  <a:moveTo>
                    <a:pt x="102328" y="526367"/>
                  </a:moveTo>
                  <a:cubicBezTo>
                    <a:pt x="107894" y="526367"/>
                    <a:pt x="112406" y="531226"/>
                    <a:pt x="112406" y="537220"/>
                  </a:cubicBezTo>
                  <a:cubicBezTo>
                    <a:pt x="112406" y="543214"/>
                    <a:pt x="107894" y="548073"/>
                    <a:pt x="102328" y="548073"/>
                  </a:cubicBezTo>
                  <a:cubicBezTo>
                    <a:pt x="96762" y="548073"/>
                    <a:pt x="92250" y="543214"/>
                    <a:pt x="92250" y="537220"/>
                  </a:cubicBezTo>
                  <a:cubicBezTo>
                    <a:pt x="92250" y="531226"/>
                    <a:pt x="96762" y="526367"/>
                    <a:pt x="102328" y="526367"/>
                  </a:cubicBezTo>
                  <a:close/>
                  <a:moveTo>
                    <a:pt x="70545" y="526367"/>
                  </a:moveTo>
                  <a:cubicBezTo>
                    <a:pt x="76111" y="526367"/>
                    <a:pt x="80623" y="531226"/>
                    <a:pt x="80623" y="537220"/>
                  </a:cubicBezTo>
                  <a:cubicBezTo>
                    <a:pt x="80623" y="543214"/>
                    <a:pt x="76111" y="548073"/>
                    <a:pt x="70545" y="548073"/>
                  </a:cubicBezTo>
                  <a:cubicBezTo>
                    <a:pt x="64979" y="548073"/>
                    <a:pt x="60467" y="543214"/>
                    <a:pt x="60467" y="537220"/>
                  </a:cubicBezTo>
                  <a:cubicBezTo>
                    <a:pt x="60467" y="531226"/>
                    <a:pt x="64979" y="526367"/>
                    <a:pt x="70545" y="526367"/>
                  </a:cubicBezTo>
                  <a:close/>
                  <a:moveTo>
                    <a:pt x="39536" y="526367"/>
                  </a:moveTo>
                  <a:cubicBezTo>
                    <a:pt x="45102" y="526367"/>
                    <a:pt x="49614" y="531226"/>
                    <a:pt x="49614" y="537220"/>
                  </a:cubicBezTo>
                  <a:cubicBezTo>
                    <a:pt x="49614" y="543214"/>
                    <a:pt x="45102" y="548073"/>
                    <a:pt x="39536" y="548073"/>
                  </a:cubicBezTo>
                  <a:cubicBezTo>
                    <a:pt x="33970" y="548073"/>
                    <a:pt x="29458" y="543214"/>
                    <a:pt x="29458" y="537220"/>
                  </a:cubicBezTo>
                  <a:cubicBezTo>
                    <a:pt x="29458" y="531226"/>
                    <a:pt x="33970" y="526367"/>
                    <a:pt x="39536" y="526367"/>
                  </a:cubicBezTo>
                  <a:close/>
                  <a:moveTo>
                    <a:pt x="10078" y="526367"/>
                  </a:moveTo>
                  <a:cubicBezTo>
                    <a:pt x="15644" y="526367"/>
                    <a:pt x="20156" y="531226"/>
                    <a:pt x="20156" y="537220"/>
                  </a:cubicBezTo>
                  <a:cubicBezTo>
                    <a:pt x="20156" y="543214"/>
                    <a:pt x="15644" y="548073"/>
                    <a:pt x="10078" y="548073"/>
                  </a:cubicBezTo>
                  <a:cubicBezTo>
                    <a:pt x="4512" y="548073"/>
                    <a:pt x="0" y="543214"/>
                    <a:pt x="0" y="537220"/>
                  </a:cubicBezTo>
                  <a:cubicBezTo>
                    <a:pt x="0" y="531226"/>
                    <a:pt x="4512" y="526367"/>
                    <a:pt x="10078" y="526367"/>
                  </a:cubicBezTo>
                  <a:close/>
                  <a:moveTo>
                    <a:pt x="102328" y="491483"/>
                  </a:moveTo>
                  <a:cubicBezTo>
                    <a:pt x="107894" y="491483"/>
                    <a:pt x="112406" y="496863"/>
                    <a:pt x="112406" y="503499"/>
                  </a:cubicBezTo>
                  <a:cubicBezTo>
                    <a:pt x="112406" y="510135"/>
                    <a:pt x="107894" y="515515"/>
                    <a:pt x="102328" y="515515"/>
                  </a:cubicBezTo>
                  <a:cubicBezTo>
                    <a:pt x="96762" y="515515"/>
                    <a:pt x="92250" y="510135"/>
                    <a:pt x="92250" y="503499"/>
                  </a:cubicBezTo>
                  <a:cubicBezTo>
                    <a:pt x="92250" y="496863"/>
                    <a:pt x="96762" y="491483"/>
                    <a:pt x="102328" y="491483"/>
                  </a:cubicBezTo>
                  <a:close/>
                  <a:moveTo>
                    <a:pt x="70545" y="491483"/>
                  </a:moveTo>
                  <a:cubicBezTo>
                    <a:pt x="76111" y="491483"/>
                    <a:pt x="80623" y="496863"/>
                    <a:pt x="80623" y="503499"/>
                  </a:cubicBezTo>
                  <a:cubicBezTo>
                    <a:pt x="80623" y="510135"/>
                    <a:pt x="76111" y="515515"/>
                    <a:pt x="70545" y="515515"/>
                  </a:cubicBezTo>
                  <a:cubicBezTo>
                    <a:pt x="64979" y="515515"/>
                    <a:pt x="60467" y="510135"/>
                    <a:pt x="60467" y="503499"/>
                  </a:cubicBezTo>
                  <a:cubicBezTo>
                    <a:pt x="60467" y="496863"/>
                    <a:pt x="64979" y="491483"/>
                    <a:pt x="70545" y="491483"/>
                  </a:cubicBezTo>
                  <a:close/>
                  <a:moveTo>
                    <a:pt x="39536" y="491483"/>
                  </a:moveTo>
                  <a:cubicBezTo>
                    <a:pt x="45102" y="491483"/>
                    <a:pt x="49614" y="496863"/>
                    <a:pt x="49614" y="503499"/>
                  </a:cubicBezTo>
                  <a:cubicBezTo>
                    <a:pt x="49614" y="510135"/>
                    <a:pt x="45102" y="515515"/>
                    <a:pt x="39536" y="515515"/>
                  </a:cubicBezTo>
                  <a:cubicBezTo>
                    <a:pt x="33970" y="515515"/>
                    <a:pt x="29458" y="510135"/>
                    <a:pt x="29458" y="503499"/>
                  </a:cubicBezTo>
                  <a:cubicBezTo>
                    <a:pt x="29458" y="496863"/>
                    <a:pt x="33970" y="491483"/>
                    <a:pt x="39536" y="491483"/>
                  </a:cubicBezTo>
                  <a:close/>
                  <a:moveTo>
                    <a:pt x="10078" y="491483"/>
                  </a:moveTo>
                  <a:cubicBezTo>
                    <a:pt x="15644" y="491483"/>
                    <a:pt x="20156" y="496863"/>
                    <a:pt x="20156" y="503499"/>
                  </a:cubicBezTo>
                  <a:cubicBezTo>
                    <a:pt x="20156" y="510135"/>
                    <a:pt x="15644" y="515515"/>
                    <a:pt x="10078" y="515515"/>
                  </a:cubicBezTo>
                  <a:cubicBezTo>
                    <a:pt x="4512" y="515515"/>
                    <a:pt x="0" y="510135"/>
                    <a:pt x="0" y="503499"/>
                  </a:cubicBezTo>
                  <a:cubicBezTo>
                    <a:pt x="0" y="496863"/>
                    <a:pt x="4512" y="491483"/>
                    <a:pt x="10078" y="491483"/>
                  </a:cubicBezTo>
                  <a:close/>
                  <a:moveTo>
                    <a:pt x="102328" y="458149"/>
                  </a:moveTo>
                  <a:cubicBezTo>
                    <a:pt x="107894" y="458149"/>
                    <a:pt x="112406" y="463182"/>
                    <a:pt x="112406" y="469390"/>
                  </a:cubicBezTo>
                  <a:cubicBezTo>
                    <a:pt x="112406" y="475598"/>
                    <a:pt x="107894" y="480631"/>
                    <a:pt x="102328" y="480631"/>
                  </a:cubicBezTo>
                  <a:cubicBezTo>
                    <a:pt x="96762" y="480631"/>
                    <a:pt x="92250" y="475598"/>
                    <a:pt x="92250" y="469390"/>
                  </a:cubicBezTo>
                  <a:cubicBezTo>
                    <a:pt x="92250" y="463182"/>
                    <a:pt x="96762" y="458149"/>
                    <a:pt x="102328" y="458149"/>
                  </a:cubicBezTo>
                  <a:close/>
                  <a:moveTo>
                    <a:pt x="70545" y="458149"/>
                  </a:moveTo>
                  <a:cubicBezTo>
                    <a:pt x="76111" y="458149"/>
                    <a:pt x="80623" y="463182"/>
                    <a:pt x="80623" y="469390"/>
                  </a:cubicBezTo>
                  <a:cubicBezTo>
                    <a:pt x="80623" y="475598"/>
                    <a:pt x="76111" y="480631"/>
                    <a:pt x="70545" y="480631"/>
                  </a:cubicBezTo>
                  <a:cubicBezTo>
                    <a:pt x="64979" y="480631"/>
                    <a:pt x="60467" y="475598"/>
                    <a:pt x="60467" y="469390"/>
                  </a:cubicBezTo>
                  <a:cubicBezTo>
                    <a:pt x="60467" y="463182"/>
                    <a:pt x="64979" y="458149"/>
                    <a:pt x="70545" y="458149"/>
                  </a:cubicBezTo>
                  <a:close/>
                  <a:moveTo>
                    <a:pt x="39536" y="458149"/>
                  </a:moveTo>
                  <a:cubicBezTo>
                    <a:pt x="45102" y="458149"/>
                    <a:pt x="49614" y="463182"/>
                    <a:pt x="49614" y="469390"/>
                  </a:cubicBezTo>
                  <a:cubicBezTo>
                    <a:pt x="49614" y="475598"/>
                    <a:pt x="45102" y="480631"/>
                    <a:pt x="39536" y="480631"/>
                  </a:cubicBezTo>
                  <a:cubicBezTo>
                    <a:pt x="33970" y="480631"/>
                    <a:pt x="29458" y="475598"/>
                    <a:pt x="29458" y="469390"/>
                  </a:cubicBezTo>
                  <a:cubicBezTo>
                    <a:pt x="29458" y="463182"/>
                    <a:pt x="33970" y="458149"/>
                    <a:pt x="39536" y="458149"/>
                  </a:cubicBezTo>
                  <a:close/>
                  <a:moveTo>
                    <a:pt x="10078" y="458149"/>
                  </a:moveTo>
                  <a:cubicBezTo>
                    <a:pt x="15644" y="458149"/>
                    <a:pt x="20156" y="463182"/>
                    <a:pt x="20156" y="469390"/>
                  </a:cubicBezTo>
                  <a:cubicBezTo>
                    <a:pt x="20156" y="475598"/>
                    <a:pt x="15644" y="480631"/>
                    <a:pt x="10078" y="480631"/>
                  </a:cubicBezTo>
                  <a:cubicBezTo>
                    <a:pt x="4512" y="480631"/>
                    <a:pt x="0" y="475598"/>
                    <a:pt x="0" y="469390"/>
                  </a:cubicBezTo>
                  <a:cubicBezTo>
                    <a:pt x="0" y="463182"/>
                    <a:pt x="4512" y="458149"/>
                    <a:pt x="10078" y="458149"/>
                  </a:cubicBezTo>
                  <a:close/>
                  <a:moveTo>
                    <a:pt x="102328" y="425590"/>
                  </a:moveTo>
                  <a:cubicBezTo>
                    <a:pt x="107894" y="425590"/>
                    <a:pt x="112406" y="430449"/>
                    <a:pt x="112406" y="436443"/>
                  </a:cubicBezTo>
                  <a:cubicBezTo>
                    <a:pt x="112406" y="442437"/>
                    <a:pt x="107894" y="447296"/>
                    <a:pt x="102328" y="447296"/>
                  </a:cubicBezTo>
                  <a:cubicBezTo>
                    <a:pt x="96762" y="447296"/>
                    <a:pt x="92250" y="442437"/>
                    <a:pt x="92250" y="436443"/>
                  </a:cubicBezTo>
                  <a:cubicBezTo>
                    <a:pt x="92250" y="430449"/>
                    <a:pt x="96762" y="425590"/>
                    <a:pt x="102328" y="425590"/>
                  </a:cubicBezTo>
                  <a:close/>
                  <a:moveTo>
                    <a:pt x="70545" y="425590"/>
                  </a:moveTo>
                  <a:cubicBezTo>
                    <a:pt x="76111" y="425590"/>
                    <a:pt x="80623" y="430449"/>
                    <a:pt x="80623" y="436443"/>
                  </a:cubicBezTo>
                  <a:cubicBezTo>
                    <a:pt x="80623" y="442437"/>
                    <a:pt x="76111" y="447296"/>
                    <a:pt x="70545" y="447296"/>
                  </a:cubicBezTo>
                  <a:cubicBezTo>
                    <a:pt x="64979" y="447296"/>
                    <a:pt x="60467" y="442437"/>
                    <a:pt x="60467" y="436443"/>
                  </a:cubicBezTo>
                  <a:cubicBezTo>
                    <a:pt x="60467" y="430449"/>
                    <a:pt x="64979" y="425590"/>
                    <a:pt x="70545" y="425590"/>
                  </a:cubicBezTo>
                  <a:close/>
                  <a:moveTo>
                    <a:pt x="39536" y="425590"/>
                  </a:moveTo>
                  <a:cubicBezTo>
                    <a:pt x="45102" y="425590"/>
                    <a:pt x="49614" y="430449"/>
                    <a:pt x="49614" y="436443"/>
                  </a:cubicBezTo>
                  <a:cubicBezTo>
                    <a:pt x="49614" y="442437"/>
                    <a:pt x="45102" y="447296"/>
                    <a:pt x="39536" y="447296"/>
                  </a:cubicBezTo>
                  <a:cubicBezTo>
                    <a:pt x="33970" y="447296"/>
                    <a:pt x="29458" y="442437"/>
                    <a:pt x="29458" y="436443"/>
                  </a:cubicBezTo>
                  <a:cubicBezTo>
                    <a:pt x="29458" y="430449"/>
                    <a:pt x="33970" y="425590"/>
                    <a:pt x="39536" y="425590"/>
                  </a:cubicBezTo>
                  <a:close/>
                  <a:moveTo>
                    <a:pt x="10078" y="425590"/>
                  </a:moveTo>
                  <a:cubicBezTo>
                    <a:pt x="15644" y="425590"/>
                    <a:pt x="20156" y="430449"/>
                    <a:pt x="20156" y="436443"/>
                  </a:cubicBezTo>
                  <a:cubicBezTo>
                    <a:pt x="20156" y="442437"/>
                    <a:pt x="15644" y="447296"/>
                    <a:pt x="10078" y="447296"/>
                  </a:cubicBezTo>
                  <a:cubicBezTo>
                    <a:pt x="4512" y="447296"/>
                    <a:pt x="0" y="442437"/>
                    <a:pt x="0" y="436443"/>
                  </a:cubicBezTo>
                  <a:cubicBezTo>
                    <a:pt x="0" y="430449"/>
                    <a:pt x="4512" y="425590"/>
                    <a:pt x="10078" y="425590"/>
                  </a:cubicBezTo>
                  <a:close/>
                  <a:moveTo>
                    <a:pt x="102328" y="392256"/>
                  </a:moveTo>
                  <a:cubicBezTo>
                    <a:pt x="107894" y="392256"/>
                    <a:pt x="112406" y="397115"/>
                    <a:pt x="112406" y="403109"/>
                  </a:cubicBezTo>
                  <a:cubicBezTo>
                    <a:pt x="112406" y="409103"/>
                    <a:pt x="107894" y="413962"/>
                    <a:pt x="102328" y="413962"/>
                  </a:cubicBezTo>
                  <a:cubicBezTo>
                    <a:pt x="96762" y="413962"/>
                    <a:pt x="92250" y="409103"/>
                    <a:pt x="92250" y="403109"/>
                  </a:cubicBezTo>
                  <a:cubicBezTo>
                    <a:pt x="92250" y="397115"/>
                    <a:pt x="96762" y="392256"/>
                    <a:pt x="102328" y="392256"/>
                  </a:cubicBezTo>
                  <a:close/>
                  <a:moveTo>
                    <a:pt x="70545" y="392256"/>
                  </a:moveTo>
                  <a:cubicBezTo>
                    <a:pt x="76111" y="392256"/>
                    <a:pt x="80623" y="397115"/>
                    <a:pt x="80623" y="403109"/>
                  </a:cubicBezTo>
                  <a:cubicBezTo>
                    <a:pt x="80623" y="409103"/>
                    <a:pt x="76111" y="413962"/>
                    <a:pt x="70545" y="413962"/>
                  </a:cubicBezTo>
                  <a:cubicBezTo>
                    <a:pt x="64979" y="413962"/>
                    <a:pt x="60467" y="409103"/>
                    <a:pt x="60467" y="403109"/>
                  </a:cubicBezTo>
                  <a:cubicBezTo>
                    <a:pt x="60467" y="397115"/>
                    <a:pt x="64979" y="392256"/>
                    <a:pt x="70545" y="392256"/>
                  </a:cubicBezTo>
                  <a:close/>
                  <a:moveTo>
                    <a:pt x="39536" y="392256"/>
                  </a:moveTo>
                  <a:cubicBezTo>
                    <a:pt x="45102" y="392256"/>
                    <a:pt x="49614" y="397115"/>
                    <a:pt x="49614" y="403109"/>
                  </a:cubicBezTo>
                  <a:cubicBezTo>
                    <a:pt x="49614" y="409103"/>
                    <a:pt x="45102" y="413962"/>
                    <a:pt x="39536" y="413962"/>
                  </a:cubicBezTo>
                  <a:cubicBezTo>
                    <a:pt x="33970" y="413962"/>
                    <a:pt x="29458" y="409103"/>
                    <a:pt x="29458" y="403109"/>
                  </a:cubicBezTo>
                  <a:cubicBezTo>
                    <a:pt x="29458" y="397115"/>
                    <a:pt x="33970" y="392256"/>
                    <a:pt x="39536" y="392256"/>
                  </a:cubicBezTo>
                  <a:close/>
                  <a:moveTo>
                    <a:pt x="10078" y="392256"/>
                  </a:moveTo>
                  <a:cubicBezTo>
                    <a:pt x="15644" y="392256"/>
                    <a:pt x="20156" y="397115"/>
                    <a:pt x="20156" y="403109"/>
                  </a:cubicBezTo>
                  <a:cubicBezTo>
                    <a:pt x="20156" y="409103"/>
                    <a:pt x="15644" y="413962"/>
                    <a:pt x="10078" y="413962"/>
                  </a:cubicBezTo>
                  <a:cubicBezTo>
                    <a:pt x="4512" y="413962"/>
                    <a:pt x="0" y="409103"/>
                    <a:pt x="0" y="403109"/>
                  </a:cubicBezTo>
                  <a:cubicBezTo>
                    <a:pt x="0" y="397115"/>
                    <a:pt x="4512" y="392256"/>
                    <a:pt x="10078" y="392256"/>
                  </a:cubicBezTo>
                  <a:close/>
                  <a:moveTo>
                    <a:pt x="102328" y="358922"/>
                  </a:moveTo>
                  <a:cubicBezTo>
                    <a:pt x="107894" y="358922"/>
                    <a:pt x="112406" y="363955"/>
                    <a:pt x="112406" y="370163"/>
                  </a:cubicBezTo>
                  <a:cubicBezTo>
                    <a:pt x="112406" y="376371"/>
                    <a:pt x="107894" y="381404"/>
                    <a:pt x="102328" y="381404"/>
                  </a:cubicBezTo>
                  <a:cubicBezTo>
                    <a:pt x="96762" y="381404"/>
                    <a:pt x="92250" y="376371"/>
                    <a:pt x="92250" y="370163"/>
                  </a:cubicBezTo>
                  <a:cubicBezTo>
                    <a:pt x="92250" y="363955"/>
                    <a:pt x="96762" y="358922"/>
                    <a:pt x="102328" y="358922"/>
                  </a:cubicBezTo>
                  <a:close/>
                  <a:moveTo>
                    <a:pt x="70545" y="358922"/>
                  </a:moveTo>
                  <a:cubicBezTo>
                    <a:pt x="76111" y="358922"/>
                    <a:pt x="80623" y="363955"/>
                    <a:pt x="80623" y="370163"/>
                  </a:cubicBezTo>
                  <a:cubicBezTo>
                    <a:pt x="80623" y="376371"/>
                    <a:pt x="76111" y="381404"/>
                    <a:pt x="70545" y="381404"/>
                  </a:cubicBezTo>
                  <a:cubicBezTo>
                    <a:pt x="64979" y="381404"/>
                    <a:pt x="60467" y="376371"/>
                    <a:pt x="60467" y="370163"/>
                  </a:cubicBezTo>
                  <a:cubicBezTo>
                    <a:pt x="60467" y="363955"/>
                    <a:pt x="64979" y="358922"/>
                    <a:pt x="70545" y="358922"/>
                  </a:cubicBezTo>
                  <a:close/>
                  <a:moveTo>
                    <a:pt x="39536" y="358922"/>
                  </a:moveTo>
                  <a:cubicBezTo>
                    <a:pt x="45102" y="358922"/>
                    <a:pt x="49614" y="363955"/>
                    <a:pt x="49614" y="370163"/>
                  </a:cubicBezTo>
                  <a:cubicBezTo>
                    <a:pt x="49614" y="376371"/>
                    <a:pt x="45102" y="381404"/>
                    <a:pt x="39536" y="381404"/>
                  </a:cubicBezTo>
                  <a:cubicBezTo>
                    <a:pt x="33970" y="381404"/>
                    <a:pt x="29458" y="376371"/>
                    <a:pt x="29458" y="370163"/>
                  </a:cubicBezTo>
                  <a:cubicBezTo>
                    <a:pt x="29458" y="363955"/>
                    <a:pt x="33970" y="358922"/>
                    <a:pt x="39536" y="358922"/>
                  </a:cubicBezTo>
                  <a:close/>
                  <a:moveTo>
                    <a:pt x="10078" y="358922"/>
                  </a:moveTo>
                  <a:cubicBezTo>
                    <a:pt x="15644" y="358922"/>
                    <a:pt x="20156" y="363955"/>
                    <a:pt x="20156" y="370163"/>
                  </a:cubicBezTo>
                  <a:cubicBezTo>
                    <a:pt x="20156" y="376371"/>
                    <a:pt x="15644" y="381404"/>
                    <a:pt x="10078" y="381404"/>
                  </a:cubicBezTo>
                  <a:cubicBezTo>
                    <a:pt x="4512" y="381404"/>
                    <a:pt x="0" y="376371"/>
                    <a:pt x="0" y="370163"/>
                  </a:cubicBezTo>
                  <a:cubicBezTo>
                    <a:pt x="0" y="363955"/>
                    <a:pt x="4512" y="358922"/>
                    <a:pt x="10078" y="358922"/>
                  </a:cubicBezTo>
                  <a:close/>
                  <a:moveTo>
                    <a:pt x="102328" y="324813"/>
                  </a:moveTo>
                  <a:cubicBezTo>
                    <a:pt x="107894" y="324813"/>
                    <a:pt x="112406" y="329672"/>
                    <a:pt x="112406" y="335666"/>
                  </a:cubicBezTo>
                  <a:cubicBezTo>
                    <a:pt x="112406" y="341660"/>
                    <a:pt x="107894" y="346519"/>
                    <a:pt x="102328" y="346519"/>
                  </a:cubicBezTo>
                  <a:cubicBezTo>
                    <a:pt x="96762" y="346519"/>
                    <a:pt x="92250" y="341660"/>
                    <a:pt x="92250" y="335666"/>
                  </a:cubicBezTo>
                  <a:cubicBezTo>
                    <a:pt x="92250" y="329672"/>
                    <a:pt x="96762" y="324813"/>
                    <a:pt x="102328" y="324813"/>
                  </a:cubicBezTo>
                  <a:close/>
                  <a:moveTo>
                    <a:pt x="70545" y="324813"/>
                  </a:moveTo>
                  <a:cubicBezTo>
                    <a:pt x="76111" y="324813"/>
                    <a:pt x="80623" y="329672"/>
                    <a:pt x="80623" y="335666"/>
                  </a:cubicBezTo>
                  <a:cubicBezTo>
                    <a:pt x="80623" y="341660"/>
                    <a:pt x="76111" y="346519"/>
                    <a:pt x="70545" y="346519"/>
                  </a:cubicBezTo>
                  <a:cubicBezTo>
                    <a:pt x="64979" y="346519"/>
                    <a:pt x="60467" y="341660"/>
                    <a:pt x="60467" y="335666"/>
                  </a:cubicBezTo>
                  <a:cubicBezTo>
                    <a:pt x="60467" y="329672"/>
                    <a:pt x="64979" y="324813"/>
                    <a:pt x="70545" y="324813"/>
                  </a:cubicBezTo>
                  <a:close/>
                  <a:moveTo>
                    <a:pt x="39536" y="324813"/>
                  </a:moveTo>
                  <a:cubicBezTo>
                    <a:pt x="45102" y="324813"/>
                    <a:pt x="49614" y="329672"/>
                    <a:pt x="49614" y="335666"/>
                  </a:cubicBezTo>
                  <a:cubicBezTo>
                    <a:pt x="49614" y="341660"/>
                    <a:pt x="45102" y="346519"/>
                    <a:pt x="39536" y="346519"/>
                  </a:cubicBezTo>
                  <a:cubicBezTo>
                    <a:pt x="33970" y="346519"/>
                    <a:pt x="29458" y="341660"/>
                    <a:pt x="29458" y="335666"/>
                  </a:cubicBezTo>
                  <a:cubicBezTo>
                    <a:pt x="29458" y="329672"/>
                    <a:pt x="33970" y="324813"/>
                    <a:pt x="39536" y="324813"/>
                  </a:cubicBezTo>
                  <a:close/>
                  <a:moveTo>
                    <a:pt x="10078" y="324813"/>
                  </a:moveTo>
                  <a:cubicBezTo>
                    <a:pt x="15644" y="324813"/>
                    <a:pt x="20156" y="329672"/>
                    <a:pt x="20156" y="335666"/>
                  </a:cubicBezTo>
                  <a:cubicBezTo>
                    <a:pt x="20156" y="341660"/>
                    <a:pt x="15644" y="346519"/>
                    <a:pt x="10078" y="346519"/>
                  </a:cubicBezTo>
                  <a:cubicBezTo>
                    <a:pt x="4512" y="346519"/>
                    <a:pt x="0" y="341660"/>
                    <a:pt x="0" y="335666"/>
                  </a:cubicBezTo>
                  <a:cubicBezTo>
                    <a:pt x="0" y="329672"/>
                    <a:pt x="4512" y="324813"/>
                    <a:pt x="10078" y="324813"/>
                  </a:cubicBezTo>
                  <a:close/>
                  <a:moveTo>
                    <a:pt x="102328" y="291479"/>
                  </a:moveTo>
                  <a:cubicBezTo>
                    <a:pt x="107894" y="291479"/>
                    <a:pt x="112406" y="296338"/>
                    <a:pt x="112406" y="302332"/>
                  </a:cubicBezTo>
                  <a:cubicBezTo>
                    <a:pt x="112406" y="308326"/>
                    <a:pt x="107894" y="313185"/>
                    <a:pt x="102328" y="313185"/>
                  </a:cubicBezTo>
                  <a:cubicBezTo>
                    <a:pt x="96762" y="313185"/>
                    <a:pt x="92250" y="308326"/>
                    <a:pt x="92250" y="302332"/>
                  </a:cubicBezTo>
                  <a:cubicBezTo>
                    <a:pt x="92250" y="296338"/>
                    <a:pt x="96762" y="291479"/>
                    <a:pt x="102328" y="291479"/>
                  </a:cubicBezTo>
                  <a:close/>
                  <a:moveTo>
                    <a:pt x="70545" y="291479"/>
                  </a:moveTo>
                  <a:cubicBezTo>
                    <a:pt x="76111" y="291479"/>
                    <a:pt x="80623" y="296338"/>
                    <a:pt x="80623" y="302332"/>
                  </a:cubicBezTo>
                  <a:cubicBezTo>
                    <a:pt x="80623" y="308326"/>
                    <a:pt x="76111" y="313185"/>
                    <a:pt x="70545" y="313185"/>
                  </a:cubicBezTo>
                  <a:cubicBezTo>
                    <a:pt x="64979" y="313185"/>
                    <a:pt x="60467" y="308326"/>
                    <a:pt x="60467" y="302332"/>
                  </a:cubicBezTo>
                  <a:cubicBezTo>
                    <a:pt x="60467" y="296338"/>
                    <a:pt x="64979" y="291479"/>
                    <a:pt x="70545" y="291479"/>
                  </a:cubicBezTo>
                  <a:close/>
                  <a:moveTo>
                    <a:pt x="39536" y="291479"/>
                  </a:moveTo>
                  <a:cubicBezTo>
                    <a:pt x="45102" y="291479"/>
                    <a:pt x="49614" y="296338"/>
                    <a:pt x="49614" y="302332"/>
                  </a:cubicBezTo>
                  <a:cubicBezTo>
                    <a:pt x="49614" y="308326"/>
                    <a:pt x="45102" y="313185"/>
                    <a:pt x="39536" y="313185"/>
                  </a:cubicBezTo>
                  <a:cubicBezTo>
                    <a:pt x="33970" y="313185"/>
                    <a:pt x="29458" y="308326"/>
                    <a:pt x="29458" y="302332"/>
                  </a:cubicBezTo>
                  <a:cubicBezTo>
                    <a:pt x="29458" y="296338"/>
                    <a:pt x="33970" y="291479"/>
                    <a:pt x="39536" y="291479"/>
                  </a:cubicBezTo>
                  <a:close/>
                  <a:moveTo>
                    <a:pt x="10078" y="291479"/>
                  </a:moveTo>
                  <a:cubicBezTo>
                    <a:pt x="15644" y="291479"/>
                    <a:pt x="20156" y="296338"/>
                    <a:pt x="20156" y="302332"/>
                  </a:cubicBezTo>
                  <a:cubicBezTo>
                    <a:pt x="20156" y="308326"/>
                    <a:pt x="15644" y="313185"/>
                    <a:pt x="10078" y="313185"/>
                  </a:cubicBezTo>
                  <a:cubicBezTo>
                    <a:pt x="4512" y="313185"/>
                    <a:pt x="0" y="308326"/>
                    <a:pt x="0" y="302332"/>
                  </a:cubicBezTo>
                  <a:cubicBezTo>
                    <a:pt x="0" y="296338"/>
                    <a:pt x="4512" y="291479"/>
                    <a:pt x="10078" y="291479"/>
                  </a:cubicBezTo>
                  <a:close/>
                  <a:moveTo>
                    <a:pt x="102328" y="258145"/>
                  </a:moveTo>
                  <a:cubicBezTo>
                    <a:pt x="107894" y="258145"/>
                    <a:pt x="112406" y="263178"/>
                    <a:pt x="112406" y="269386"/>
                  </a:cubicBezTo>
                  <a:cubicBezTo>
                    <a:pt x="112406" y="275594"/>
                    <a:pt x="107894" y="280627"/>
                    <a:pt x="102328" y="280627"/>
                  </a:cubicBezTo>
                  <a:cubicBezTo>
                    <a:pt x="96762" y="280627"/>
                    <a:pt x="92250" y="275594"/>
                    <a:pt x="92250" y="269386"/>
                  </a:cubicBezTo>
                  <a:cubicBezTo>
                    <a:pt x="92250" y="263178"/>
                    <a:pt x="96762" y="258145"/>
                    <a:pt x="102328" y="258145"/>
                  </a:cubicBezTo>
                  <a:close/>
                  <a:moveTo>
                    <a:pt x="70545" y="258145"/>
                  </a:moveTo>
                  <a:cubicBezTo>
                    <a:pt x="76111" y="258145"/>
                    <a:pt x="80623" y="263178"/>
                    <a:pt x="80623" y="269386"/>
                  </a:cubicBezTo>
                  <a:cubicBezTo>
                    <a:pt x="80623" y="275594"/>
                    <a:pt x="76111" y="280627"/>
                    <a:pt x="70545" y="280627"/>
                  </a:cubicBezTo>
                  <a:cubicBezTo>
                    <a:pt x="64979" y="280627"/>
                    <a:pt x="60467" y="275594"/>
                    <a:pt x="60467" y="269386"/>
                  </a:cubicBezTo>
                  <a:cubicBezTo>
                    <a:pt x="60467" y="263178"/>
                    <a:pt x="64979" y="258145"/>
                    <a:pt x="70545" y="258145"/>
                  </a:cubicBezTo>
                  <a:close/>
                  <a:moveTo>
                    <a:pt x="39536" y="258145"/>
                  </a:moveTo>
                  <a:cubicBezTo>
                    <a:pt x="45102" y="258145"/>
                    <a:pt x="49614" y="263178"/>
                    <a:pt x="49614" y="269386"/>
                  </a:cubicBezTo>
                  <a:cubicBezTo>
                    <a:pt x="49614" y="275594"/>
                    <a:pt x="45102" y="280627"/>
                    <a:pt x="39536" y="280627"/>
                  </a:cubicBezTo>
                  <a:cubicBezTo>
                    <a:pt x="33970" y="280627"/>
                    <a:pt x="29458" y="275594"/>
                    <a:pt x="29458" y="269386"/>
                  </a:cubicBezTo>
                  <a:cubicBezTo>
                    <a:pt x="29458" y="263178"/>
                    <a:pt x="33970" y="258145"/>
                    <a:pt x="39536" y="258145"/>
                  </a:cubicBezTo>
                  <a:close/>
                  <a:moveTo>
                    <a:pt x="10078" y="258145"/>
                  </a:moveTo>
                  <a:cubicBezTo>
                    <a:pt x="15644" y="258145"/>
                    <a:pt x="20156" y="263178"/>
                    <a:pt x="20156" y="269386"/>
                  </a:cubicBezTo>
                  <a:cubicBezTo>
                    <a:pt x="20156" y="275594"/>
                    <a:pt x="15644" y="280627"/>
                    <a:pt x="10078" y="280627"/>
                  </a:cubicBezTo>
                  <a:cubicBezTo>
                    <a:pt x="4512" y="280627"/>
                    <a:pt x="0" y="275594"/>
                    <a:pt x="0" y="269386"/>
                  </a:cubicBezTo>
                  <a:cubicBezTo>
                    <a:pt x="0" y="263178"/>
                    <a:pt x="4512" y="258145"/>
                    <a:pt x="10078" y="258145"/>
                  </a:cubicBezTo>
                  <a:close/>
                  <a:moveTo>
                    <a:pt x="102328" y="225586"/>
                  </a:moveTo>
                  <a:cubicBezTo>
                    <a:pt x="107894" y="225586"/>
                    <a:pt x="112406" y="230445"/>
                    <a:pt x="112406" y="236439"/>
                  </a:cubicBezTo>
                  <a:cubicBezTo>
                    <a:pt x="112406" y="242433"/>
                    <a:pt x="107894" y="247292"/>
                    <a:pt x="102328" y="247292"/>
                  </a:cubicBezTo>
                  <a:cubicBezTo>
                    <a:pt x="96762" y="247292"/>
                    <a:pt x="92250" y="242433"/>
                    <a:pt x="92250" y="236439"/>
                  </a:cubicBezTo>
                  <a:cubicBezTo>
                    <a:pt x="92250" y="230445"/>
                    <a:pt x="96762" y="225586"/>
                    <a:pt x="102328" y="225586"/>
                  </a:cubicBezTo>
                  <a:close/>
                  <a:moveTo>
                    <a:pt x="70545" y="225586"/>
                  </a:moveTo>
                  <a:cubicBezTo>
                    <a:pt x="76111" y="225586"/>
                    <a:pt x="80623" y="230445"/>
                    <a:pt x="80623" y="236439"/>
                  </a:cubicBezTo>
                  <a:cubicBezTo>
                    <a:pt x="80623" y="242433"/>
                    <a:pt x="76111" y="247292"/>
                    <a:pt x="70545" y="247292"/>
                  </a:cubicBezTo>
                  <a:cubicBezTo>
                    <a:pt x="64979" y="247292"/>
                    <a:pt x="60467" y="242433"/>
                    <a:pt x="60467" y="236439"/>
                  </a:cubicBezTo>
                  <a:cubicBezTo>
                    <a:pt x="60467" y="230445"/>
                    <a:pt x="64979" y="225586"/>
                    <a:pt x="70545" y="225586"/>
                  </a:cubicBezTo>
                  <a:close/>
                  <a:moveTo>
                    <a:pt x="39536" y="225586"/>
                  </a:moveTo>
                  <a:cubicBezTo>
                    <a:pt x="45102" y="225586"/>
                    <a:pt x="49614" y="230445"/>
                    <a:pt x="49614" y="236439"/>
                  </a:cubicBezTo>
                  <a:cubicBezTo>
                    <a:pt x="49614" y="242433"/>
                    <a:pt x="45102" y="247292"/>
                    <a:pt x="39536" y="247292"/>
                  </a:cubicBezTo>
                  <a:cubicBezTo>
                    <a:pt x="33970" y="247292"/>
                    <a:pt x="29458" y="242433"/>
                    <a:pt x="29458" y="236439"/>
                  </a:cubicBezTo>
                  <a:cubicBezTo>
                    <a:pt x="29458" y="230445"/>
                    <a:pt x="33970" y="225586"/>
                    <a:pt x="39536" y="225586"/>
                  </a:cubicBezTo>
                  <a:close/>
                  <a:moveTo>
                    <a:pt x="10078" y="225586"/>
                  </a:moveTo>
                  <a:cubicBezTo>
                    <a:pt x="15644" y="225586"/>
                    <a:pt x="20156" y="230445"/>
                    <a:pt x="20156" y="236439"/>
                  </a:cubicBezTo>
                  <a:cubicBezTo>
                    <a:pt x="20156" y="242433"/>
                    <a:pt x="15644" y="247292"/>
                    <a:pt x="10078" y="247292"/>
                  </a:cubicBezTo>
                  <a:cubicBezTo>
                    <a:pt x="4512" y="247292"/>
                    <a:pt x="0" y="242433"/>
                    <a:pt x="0" y="236439"/>
                  </a:cubicBezTo>
                  <a:cubicBezTo>
                    <a:pt x="0" y="230445"/>
                    <a:pt x="4512" y="225586"/>
                    <a:pt x="10078" y="225586"/>
                  </a:cubicBezTo>
                  <a:close/>
                  <a:moveTo>
                    <a:pt x="102328" y="190702"/>
                  </a:moveTo>
                  <a:cubicBezTo>
                    <a:pt x="107894" y="190702"/>
                    <a:pt x="112406" y="196082"/>
                    <a:pt x="112406" y="202718"/>
                  </a:cubicBezTo>
                  <a:cubicBezTo>
                    <a:pt x="112406" y="209354"/>
                    <a:pt x="107894" y="214734"/>
                    <a:pt x="102328" y="214734"/>
                  </a:cubicBezTo>
                  <a:cubicBezTo>
                    <a:pt x="96762" y="214734"/>
                    <a:pt x="92250" y="209354"/>
                    <a:pt x="92250" y="202718"/>
                  </a:cubicBezTo>
                  <a:cubicBezTo>
                    <a:pt x="92250" y="196082"/>
                    <a:pt x="96762" y="190702"/>
                    <a:pt x="102328" y="190702"/>
                  </a:cubicBezTo>
                  <a:close/>
                  <a:moveTo>
                    <a:pt x="70545" y="190702"/>
                  </a:moveTo>
                  <a:cubicBezTo>
                    <a:pt x="76111" y="190702"/>
                    <a:pt x="80623" y="196082"/>
                    <a:pt x="80623" y="202718"/>
                  </a:cubicBezTo>
                  <a:cubicBezTo>
                    <a:pt x="80623" y="209354"/>
                    <a:pt x="76111" y="214734"/>
                    <a:pt x="70545" y="214734"/>
                  </a:cubicBezTo>
                  <a:cubicBezTo>
                    <a:pt x="64979" y="214734"/>
                    <a:pt x="60467" y="209354"/>
                    <a:pt x="60467" y="202718"/>
                  </a:cubicBezTo>
                  <a:cubicBezTo>
                    <a:pt x="60467" y="196082"/>
                    <a:pt x="64979" y="190702"/>
                    <a:pt x="70545" y="190702"/>
                  </a:cubicBezTo>
                  <a:close/>
                  <a:moveTo>
                    <a:pt x="39536" y="190702"/>
                  </a:moveTo>
                  <a:cubicBezTo>
                    <a:pt x="45102" y="190702"/>
                    <a:pt x="49614" y="196082"/>
                    <a:pt x="49614" y="202718"/>
                  </a:cubicBezTo>
                  <a:cubicBezTo>
                    <a:pt x="49614" y="209354"/>
                    <a:pt x="45102" y="214734"/>
                    <a:pt x="39536" y="214734"/>
                  </a:cubicBezTo>
                  <a:cubicBezTo>
                    <a:pt x="33970" y="214734"/>
                    <a:pt x="29458" y="209354"/>
                    <a:pt x="29458" y="202718"/>
                  </a:cubicBezTo>
                  <a:cubicBezTo>
                    <a:pt x="29458" y="196082"/>
                    <a:pt x="33970" y="190702"/>
                    <a:pt x="39536" y="190702"/>
                  </a:cubicBezTo>
                  <a:close/>
                  <a:moveTo>
                    <a:pt x="10078" y="190702"/>
                  </a:moveTo>
                  <a:cubicBezTo>
                    <a:pt x="15644" y="190702"/>
                    <a:pt x="20156" y="196082"/>
                    <a:pt x="20156" y="202718"/>
                  </a:cubicBezTo>
                  <a:cubicBezTo>
                    <a:pt x="20156" y="209354"/>
                    <a:pt x="15644" y="214734"/>
                    <a:pt x="10078" y="214734"/>
                  </a:cubicBezTo>
                  <a:cubicBezTo>
                    <a:pt x="4512" y="214734"/>
                    <a:pt x="0" y="209354"/>
                    <a:pt x="0" y="202718"/>
                  </a:cubicBezTo>
                  <a:cubicBezTo>
                    <a:pt x="0" y="196082"/>
                    <a:pt x="4512" y="190702"/>
                    <a:pt x="10078" y="190702"/>
                  </a:cubicBezTo>
                  <a:close/>
                  <a:moveTo>
                    <a:pt x="102328" y="157368"/>
                  </a:moveTo>
                  <a:cubicBezTo>
                    <a:pt x="107894" y="157368"/>
                    <a:pt x="112406" y="162401"/>
                    <a:pt x="112406" y="168609"/>
                  </a:cubicBezTo>
                  <a:cubicBezTo>
                    <a:pt x="112406" y="174817"/>
                    <a:pt x="107894" y="179850"/>
                    <a:pt x="102328" y="179850"/>
                  </a:cubicBezTo>
                  <a:cubicBezTo>
                    <a:pt x="96762" y="179850"/>
                    <a:pt x="92250" y="174817"/>
                    <a:pt x="92250" y="168609"/>
                  </a:cubicBezTo>
                  <a:cubicBezTo>
                    <a:pt x="92250" y="162401"/>
                    <a:pt x="96762" y="157368"/>
                    <a:pt x="102328" y="157368"/>
                  </a:cubicBezTo>
                  <a:close/>
                  <a:moveTo>
                    <a:pt x="70545" y="157368"/>
                  </a:moveTo>
                  <a:cubicBezTo>
                    <a:pt x="76111" y="157368"/>
                    <a:pt x="80623" y="162401"/>
                    <a:pt x="80623" y="168609"/>
                  </a:cubicBezTo>
                  <a:cubicBezTo>
                    <a:pt x="80623" y="174817"/>
                    <a:pt x="76111" y="179850"/>
                    <a:pt x="70545" y="179850"/>
                  </a:cubicBezTo>
                  <a:cubicBezTo>
                    <a:pt x="64979" y="179850"/>
                    <a:pt x="60467" y="174817"/>
                    <a:pt x="60467" y="168609"/>
                  </a:cubicBezTo>
                  <a:cubicBezTo>
                    <a:pt x="60467" y="162401"/>
                    <a:pt x="64979" y="157368"/>
                    <a:pt x="70545" y="157368"/>
                  </a:cubicBezTo>
                  <a:close/>
                  <a:moveTo>
                    <a:pt x="39536" y="157368"/>
                  </a:moveTo>
                  <a:cubicBezTo>
                    <a:pt x="45102" y="157368"/>
                    <a:pt x="49614" y="162401"/>
                    <a:pt x="49614" y="168609"/>
                  </a:cubicBezTo>
                  <a:cubicBezTo>
                    <a:pt x="49614" y="174817"/>
                    <a:pt x="45102" y="179850"/>
                    <a:pt x="39536" y="179850"/>
                  </a:cubicBezTo>
                  <a:cubicBezTo>
                    <a:pt x="33970" y="179850"/>
                    <a:pt x="29458" y="174817"/>
                    <a:pt x="29458" y="168609"/>
                  </a:cubicBezTo>
                  <a:cubicBezTo>
                    <a:pt x="29458" y="162401"/>
                    <a:pt x="33970" y="157368"/>
                    <a:pt x="39536" y="157368"/>
                  </a:cubicBezTo>
                  <a:close/>
                  <a:moveTo>
                    <a:pt x="10078" y="157368"/>
                  </a:moveTo>
                  <a:cubicBezTo>
                    <a:pt x="15644" y="157368"/>
                    <a:pt x="20156" y="162401"/>
                    <a:pt x="20156" y="168609"/>
                  </a:cubicBezTo>
                  <a:cubicBezTo>
                    <a:pt x="20156" y="174817"/>
                    <a:pt x="15644" y="179850"/>
                    <a:pt x="10078" y="179850"/>
                  </a:cubicBezTo>
                  <a:cubicBezTo>
                    <a:pt x="4512" y="179850"/>
                    <a:pt x="0" y="174817"/>
                    <a:pt x="0" y="168609"/>
                  </a:cubicBezTo>
                  <a:cubicBezTo>
                    <a:pt x="0" y="162401"/>
                    <a:pt x="4512" y="157368"/>
                    <a:pt x="10078" y="157368"/>
                  </a:cubicBezTo>
                  <a:close/>
                  <a:moveTo>
                    <a:pt x="102328" y="124809"/>
                  </a:moveTo>
                  <a:cubicBezTo>
                    <a:pt x="107894" y="124809"/>
                    <a:pt x="112406" y="129668"/>
                    <a:pt x="112406" y="135662"/>
                  </a:cubicBezTo>
                  <a:cubicBezTo>
                    <a:pt x="112406" y="141656"/>
                    <a:pt x="107894" y="146515"/>
                    <a:pt x="102328" y="146515"/>
                  </a:cubicBezTo>
                  <a:cubicBezTo>
                    <a:pt x="96762" y="146515"/>
                    <a:pt x="92250" y="141656"/>
                    <a:pt x="92250" y="135662"/>
                  </a:cubicBezTo>
                  <a:cubicBezTo>
                    <a:pt x="92250" y="129668"/>
                    <a:pt x="96762" y="124809"/>
                    <a:pt x="102328" y="124809"/>
                  </a:cubicBezTo>
                  <a:close/>
                  <a:moveTo>
                    <a:pt x="70545" y="124809"/>
                  </a:moveTo>
                  <a:cubicBezTo>
                    <a:pt x="76111" y="124809"/>
                    <a:pt x="80623" y="129668"/>
                    <a:pt x="80623" y="135662"/>
                  </a:cubicBezTo>
                  <a:cubicBezTo>
                    <a:pt x="80623" y="141656"/>
                    <a:pt x="76111" y="146515"/>
                    <a:pt x="70545" y="146515"/>
                  </a:cubicBezTo>
                  <a:cubicBezTo>
                    <a:pt x="64979" y="146515"/>
                    <a:pt x="60467" y="141656"/>
                    <a:pt x="60467" y="135662"/>
                  </a:cubicBezTo>
                  <a:cubicBezTo>
                    <a:pt x="60467" y="129668"/>
                    <a:pt x="64979" y="124809"/>
                    <a:pt x="70545" y="124809"/>
                  </a:cubicBezTo>
                  <a:close/>
                  <a:moveTo>
                    <a:pt x="39536" y="124809"/>
                  </a:moveTo>
                  <a:cubicBezTo>
                    <a:pt x="45102" y="124809"/>
                    <a:pt x="49614" y="129668"/>
                    <a:pt x="49614" y="135662"/>
                  </a:cubicBezTo>
                  <a:cubicBezTo>
                    <a:pt x="49614" y="141656"/>
                    <a:pt x="45102" y="146515"/>
                    <a:pt x="39536" y="146515"/>
                  </a:cubicBezTo>
                  <a:cubicBezTo>
                    <a:pt x="33970" y="146515"/>
                    <a:pt x="29458" y="141656"/>
                    <a:pt x="29458" y="135662"/>
                  </a:cubicBezTo>
                  <a:cubicBezTo>
                    <a:pt x="29458" y="129668"/>
                    <a:pt x="33970" y="124809"/>
                    <a:pt x="39536" y="124809"/>
                  </a:cubicBezTo>
                  <a:close/>
                  <a:moveTo>
                    <a:pt x="10078" y="124809"/>
                  </a:moveTo>
                  <a:cubicBezTo>
                    <a:pt x="15644" y="124809"/>
                    <a:pt x="20156" y="129668"/>
                    <a:pt x="20156" y="135662"/>
                  </a:cubicBezTo>
                  <a:cubicBezTo>
                    <a:pt x="20156" y="141656"/>
                    <a:pt x="15644" y="146515"/>
                    <a:pt x="10078" y="146515"/>
                  </a:cubicBezTo>
                  <a:cubicBezTo>
                    <a:pt x="4512" y="146515"/>
                    <a:pt x="0" y="141656"/>
                    <a:pt x="0" y="135662"/>
                  </a:cubicBezTo>
                  <a:cubicBezTo>
                    <a:pt x="0" y="129668"/>
                    <a:pt x="4512" y="124809"/>
                    <a:pt x="10078" y="124809"/>
                  </a:cubicBezTo>
                  <a:close/>
                  <a:moveTo>
                    <a:pt x="0" y="0"/>
                  </a:moveTo>
                  <a:lnTo>
                    <a:pt x="112405" y="0"/>
                  </a:lnTo>
                  <a:lnTo>
                    <a:pt x="112405" y="122483"/>
                  </a:lnTo>
                  <a:lnTo>
                    <a:pt x="0" y="122483"/>
                  </a:lnTo>
                  <a:close/>
                </a:path>
              </a:pathLst>
            </a:custGeom>
            <a:solidFill>
              <a:srgbClr val="9FBBDA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3" name="任意多边形 152"/>
            <p:cNvSpPr/>
            <p:nvPr/>
          </p:nvSpPr>
          <p:spPr bwMode="auto">
            <a:xfrm>
              <a:off x="2183336" y="2071843"/>
              <a:ext cx="26457" cy="187646"/>
            </a:xfrm>
            <a:custGeom>
              <a:avLst/>
              <a:gdLst>
                <a:gd name="connsiteX0" fmla="*/ 24688 w 65984"/>
                <a:gd name="connsiteY0" fmla="*/ 0 h 812900"/>
                <a:gd name="connsiteX1" fmla="*/ 28952 w 65984"/>
                <a:gd name="connsiteY1" fmla="*/ 673 h 812900"/>
                <a:gd name="connsiteX2" fmla="*/ 33217 w 65984"/>
                <a:gd name="connsiteY2" fmla="*/ 0 h 812900"/>
                <a:gd name="connsiteX3" fmla="*/ 65984 w 65984"/>
                <a:gd name="connsiteY3" fmla="*/ 810655 h 812900"/>
                <a:gd name="connsiteX4" fmla="*/ 57456 w 65984"/>
                <a:gd name="connsiteY4" fmla="*/ 811553 h 812900"/>
                <a:gd name="connsiteX5" fmla="*/ 29555 w 65984"/>
                <a:gd name="connsiteY5" fmla="*/ 121691 h 812900"/>
                <a:gd name="connsiteX6" fmla="*/ 8528 w 65984"/>
                <a:gd name="connsiteY6" fmla="*/ 812900 h 812900"/>
                <a:gd name="connsiteX7" fmla="*/ 0 w 65984"/>
                <a:gd name="connsiteY7" fmla="*/ 811554 h 812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984" h="812900">
                  <a:moveTo>
                    <a:pt x="24688" y="0"/>
                  </a:moveTo>
                  <a:lnTo>
                    <a:pt x="28952" y="673"/>
                  </a:lnTo>
                  <a:lnTo>
                    <a:pt x="33217" y="0"/>
                  </a:lnTo>
                  <a:lnTo>
                    <a:pt x="65984" y="810655"/>
                  </a:lnTo>
                  <a:lnTo>
                    <a:pt x="57456" y="811553"/>
                  </a:lnTo>
                  <a:lnTo>
                    <a:pt x="29555" y="121691"/>
                  </a:lnTo>
                  <a:lnTo>
                    <a:pt x="8528" y="812900"/>
                  </a:lnTo>
                  <a:lnTo>
                    <a:pt x="0" y="811554"/>
                  </a:lnTo>
                  <a:close/>
                </a:path>
              </a:pathLst>
            </a:custGeom>
            <a:solidFill>
              <a:srgbClr val="9FBBDA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</p:grpSp>
      <p:grpSp>
        <p:nvGrpSpPr>
          <p:cNvPr id="154" name="组合 153"/>
          <p:cNvGrpSpPr/>
          <p:nvPr/>
        </p:nvGrpSpPr>
        <p:grpSpPr>
          <a:xfrm>
            <a:off x="5465725" y="2054595"/>
            <a:ext cx="187684" cy="435713"/>
            <a:chOff x="2059513" y="2071843"/>
            <a:chExt cx="275362" cy="639260"/>
          </a:xfrm>
        </p:grpSpPr>
        <p:sp>
          <p:nvSpPr>
            <p:cNvPr id="155" name="Freeform 5"/>
            <p:cNvSpPr/>
            <p:nvPr/>
          </p:nvSpPr>
          <p:spPr bwMode="auto">
            <a:xfrm>
              <a:off x="2073731" y="2258466"/>
              <a:ext cx="246206" cy="39234"/>
            </a:xfrm>
            <a:custGeom>
              <a:avLst/>
              <a:gdLst>
                <a:gd name="T0" fmla="*/ 309 w 577"/>
                <a:gd name="T1" fmla="*/ 0 h 92"/>
                <a:gd name="T2" fmla="*/ 3 w 577"/>
                <a:gd name="T3" fmla="*/ 17 h 92"/>
                <a:gd name="T4" fmla="*/ 0 w 577"/>
                <a:gd name="T5" fmla="*/ 17 h 92"/>
                <a:gd name="T6" fmla="*/ 42 w 577"/>
                <a:gd name="T7" fmla="*/ 44 h 92"/>
                <a:gd name="T8" fmla="*/ 54 w 577"/>
                <a:gd name="T9" fmla="*/ 69 h 92"/>
                <a:gd name="T10" fmla="*/ 44 w 577"/>
                <a:gd name="T11" fmla="*/ 92 h 92"/>
                <a:gd name="T12" fmla="*/ 288 w 577"/>
                <a:gd name="T13" fmla="*/ 75 h 92"/>
                <a:gd name="T14" fmla="*/ 289 w 577"/>
                <a:gd name="T15" fmla="*/ 75 h 92"/>
                <a:gd name="T16" fmla="*/ 289 w 577"/>
                <a:gd name="T17" fmla="*/ 75 h 92"/>
                <a:gd name="T18" fmla="*/ 532 w 577"/>
                <a:gd name="T19" fmla="*/ 92 h 92"/>
                <a:gd name="T20" fmla="*/ 522 w 577"/>
                <a:gd name="T21" fmla="*/ 70 h 92"/>
                <a:gd name="T22" fmla="*/ 531 w 577"/>
                <a:gd name="T23" fmla="*/ 49 h 92"/>
                <a:gd name="T24" fmla="*/ 551 w 577"/>
                <a:gd name="T25" fmla="*/ 32 h 92"/>
                <a:gd name="T26" fmla="*/ 577 w 577"/>
                <a:gd name="T27" fmla="*/ 17 h 92"/>
                <a:gd name="T28" fmla="*/ 309 w 577"/>
                <a:gd name="T29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77" h="92">
                  <a:moveTo>
                    <a:pt x="309" y="0"/>
                  </a:moveTo>
                  <a:cubicBezTo>
                    <a:pt x="158" y="0"/>
                    <a:pt x="32" y="13"/>
                    <a:pt x="3" y="17"/>
                  </a:cubicBezTo>
                  <a:cubicBezTo>
                    <a:pt x="2" y="17"/>
                    <a:pt x="1" y="17"/>
                    <a:pt x="0" y="17"/>
                  </a:cubicBezTo>
                  <a:cubicBezTo>
                    <a:pt x="21" y="26"/>
                    <a:pt x="34" y="35"/>
                    <a:pt x="42" y="44"/>
                  </a:cubicBezTo>
                  <a:cubicBezTo>
                    <a:pt x="51" y="53"/>
                    <a:pt x="54" y="62"/>
                    <a:pt x="54" y="69"/>
                  </a:cubicBezTo>
                  <a:cubicBezTo>
                    <a:pt x="54" y="80"/>
                    <a:pt x="48" y="88"/>
                    <a:pt x="44" y="92"/>
                  </a:cubicBezTo>
                  <a:cubicBezTo>
                    <a:pt x="62" y="89"/>
                    <a:pt x="156" y="75"/>
                    <a:pt x="288" y="75"/>
                  </a:cubicBezTo>
                  <a:cubicBezTo>
                    <a:pt x="288" y="75"/>
                    <a:pt x="288" y="75"/>
                    <a:pt x="289" y="75"/>
                  </a:cubicBezTo>
                  <a:cubicBezTo>
                    <a:pt x="289" y="75"/>
                    <a:pt x="289" y="75"/>
                    <a:pt x="289" y="75"/>
                  </a:cubicBezTo>
                  <a:cubicBezTo>
                    <a:pt x="420" y="75"/>
                    <a:pt x="514" y="89"/>
                    <a:pt x="532" y="92"/>
                  </a:cubicBezTo>
                  <a:cubicBezTo>
                    <a:pt x="525" y="85"/>
                    <a:pt x="522" y="77"/>
                    <a:pt x="522" y="70"/>
                  </a:cubicBezTo>
                  <a:cubicBezTo>
                    <a:pt x="522" y="63"/>
                    <a:pt x="526" y="56"/>
                    <a:pt x="531" y="49"/>
                  </a:cubicBezTo>
                  <a:cubicBezTo>
                    <a:pt x="537" y="42"/>
                    <a:pt x="544" y="36"/>
                    <a:pt x="551" y="32"/>
                  </a:cubicBezTo>
                  <a:cubicBezTo>
                    <a:pt x="562" y="24"/>
                    <a:pt x="572" y="19"/>
                    <a:pt x="577" y="17"/>
                  </a:cubicBezTo>
                  <a:cubicBezTo>
                    <a:pt x="488" y="4"/>
                    <a:pt x="395" y="0"/>
                    <a:pt x="309" y="0"/>
                  </a:cubicBezTo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6" name="Freeform 6"/>
            <p:cNvSpPr>
              <a:spLocks noEditPoints="1"/>
            </p:cNvSpPr>
            <p:nvPr/>
          </p:nvSpPr>
          <p:spPr bwMode="auto">
            <a:xfrm>
              <a:off x="2070672" y="2257745"/>
              <a:ext cx="252325" cy="41214"/>
            </a:xfrm>
            <a:custGeom>
              <a:avLst/>
              <a:gdLst>
                <a:gd name="T0" fmla="*/ 49 w 591"/>
                <a:gd name="T1" fmla="*/ 95 h 97"/>
                <a:gd name="T2" fmla="*/ 48 w 591"/>
                <a:gd name="T3" fmla="*/ 96 h 97"/>
                <a:gd name="T4" fmla="*/ 47 w 591"/>
                <a:gd name="T5" fmla="*/ 96 h 97"/>
                <a:gd name="T6" fmla="*/ 45 w 591"/>
                <a:gd name="T7" fmla="*/ 97 h 97"/>
                <a:gd name="T8" fmla="*/ 48 w 591"/>
                <a:gd name="T9" fmla="*/ 96 h 97"/>
                <a:gd name="T10" fmla="*/ 48 w 591"/>
                <a:gd name="T11" fmla="*/ 96 h 97"/>
                <a:gd name="T12" fmla="*/ 49 w 591"/>
                <a:gd name="T13" fmla="*/ 95 h 97"/>
                <a:gd name="T14" fmla="*/ 544 w 591"/>
                <a:gd name="T15" fmla="*/ 95 h 97"/>
                <a:gd name="T16" fmla="*/ 543 w 591"/>
                <a:gd name="T17" fmla="*/ 96 h 97"/>
                <a:gd name="T18" fmla="*/ 543 w 591"/>
                <a:gd name="T19" fmla="*/ 96 h 97"/>
                <a:gd name="T20" fmla="*/ 546 w 591"/>
                <a:gd name="T21" fmla="*/ 97 h 97"/>
                <a:gd name="T22" fmla="*/ 544 w 591"/>
                <a:gd name="T23" fmla="*/ 95 h 97"/>
                <a:gd name="T24" fmla="*/ 316 w 591"/>
                <a:gd name="T25" fmla="*/ 0 h 97"/>
                <a:gd name="T26" fmla="*/ 3 w 591"/>
                <a:gd name="T27" fmla="*/ 17 h 97"/>
                <a:gd name="T28" fmla="*/ 0 w 591"/>
                <a:gd name="T29" fmla="*/ 18 h 97"/>
                <a:gd name="T30" fmla="*/ 3 w 591"/>
                <a:gd name="T31" fmla="*/ 19 h 97"/>
                <a:gd name="T32" fmla="*/ 4 w 591"/>
                <a:gd name="T33" fmla="*/ 18 h 97"/>
                <a:gd name="T34" fmla="*/ 3 w 591"/>
                <a:gd name="T35" fmla="*/ 19 h 97"/>
                <a:gd name="T36" fmla="*/ 48 w 591"/>
                <a:gd name="T37" fmla="*/ 47 h 97"/>
                <a:gd name="T38" fmla="*/ 59 w 591"/>
                <a:gd name="T39" fmla="*/ 71 h 97"/>
                <a:gd name="T40" fmla="*/ 53 w 591"/>
                <a:gd name="T41" fmla="*/ 88 h 97"/>
                <a:gd name="T42" fmla="*/ 50 w 591"/>
                <a:gd name="T43" fmla="*/ 93 h 97"/>
                <a:gd name="T44" fmla="*/ 48 w 591"/>
                <a:gd name="T45" fmla="*/ 94 h 97"/>
                <a:gd name="T46" fmla="*/ 48 w 591"/>
                <a:gd name="T47" fmla="*/ 94 h 97"/>
                <a:gd name="T48" fmla="*/ 48 w 591"/>
                <a:gd name="T49" fmla="*/ 94 h 97"/>
                <a:gd name="T50" fmla="*/ 51 w 591"/>
                <a:gd name="T51" fmla="*/ 94 h 97"/>
                <a:gd name="T52" fmla="*/ 61 w 591"/>
                <a:gd name="T53" fmla="*/ 71 h 97"/>
                <a:gd name="T54" fmla="*/ 49 w 591"/>
                <a:gd name="T55" fmla="*/ 46 h 97"/>
                <a:gd name="T56" fmla="*/ 7 w 591"/>
                <a:gd name="T57" fmla="*/ 19 h 97"/>
                <a:gd name="T58" fmla="*/ 10 w 591"/>
                <a:gd name="T59" fmla="*/ 19 h 97"/>
                <a:gd name="T60" fmla="*/ 316 w 591"/>
                <a:gd name="T61" fmla="*/ 2 h 97"/>
                <a:gd name="T62" fmla="*/ 584 w 591"/>
                <a:gd name="T63" fmla="*/ 19 h 97"/>
                <a:gd name="T64" fmla="*/ 558 w 591"/>
                <a:gd name="T65" fmla="*/ 34 h 97"/>
                <a:gd name="T66" fmla="*/ 538 w 591"/>
                <a:gd name="T67" fmla="*/ 51 h 97"/>
                <a:gd name="T68" fmla="*/ 529 w 591"/>
                <a:gd name="T69" fmla="*/ 72 h 97"/>
                <a:gd name="T70" fmla="*/ 539 w 591"/>
                <a:gd name="T71" fmla="*/ 94 h 97"/>
                <a:gd name="T72" fmla="*/ 296 w 591"/>
                <a:gd name="T73" fmla="*/ 77 h 97"/>
                <a:gd name="T74" fmla="*/ 296 w 591"/>
                <a:gd name="T75" fmla="*/ 77 h 97"/>
                <a:gd name="T76" fmla="*/ 543 w 591"/>
                <a:gd name="T77" fmla="*/ 94 h 97"/>
                <a:gd name="T78" fmla="*/ 543 w 591"/>
                <a:gd name="T79" fmla="*/ 94 h 97"/>
                <a:gd name="T80" fmla="*/ 531 w 591"/>
                <a:gd name="T81" fmla="*/ 72 h 97"/>
                <a:gd name="T82" fmla="*/ 540 w 591"/>
                <a:gd name="T83" fmla="*/ 52 h 97"/>
                <a:gd name="T84" fmla="*/ 570 w 591"/>
                <a:gd name="T85" fmla="*/ 29 h 97"/>
                <a:gd name="T86" fmla="*/ 583 w 591"/>
                <a:gd name="T87" fmla="*/ 22 h 97"/>
                <a:gd name="T88" fmla="*/ 588 w 591"/>
                <a:gd name="T89" fmla="*/ 19 h 97"/>
                <a:gd name="T90" fmla="*/ 591 w 591"/>
                <a:gd name="T91" fmla="*/ 18 h 97"/>
                <a:gd name="T92" fmla="*/ 588 w 591"/>
                <a:gd name="T93" fmla="*/ 17 h 97"/>
                <a:gd name="T94" fmla="*/ 316 w 591"/>
                <a:gd name="T95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91" h="97">
                  <a:moveTo>
                    <a:pt x="49" y="95"/>
                  </a:moveTo>
                  <a:cubicBezTo>
                    <a:pt x="48" y="96"/>
                    <a:pt x="48" y="96"/>
                    <a:pt x="48" y="96"/>
                  </a:cubicBezTo>
                  <a:cubicBezTo>
                    <a:pt x="47" y="96"/>
                    <a:pt x="47" y="96"/>
                    <a:pt x="47" y="96"/>
                  </a:cubicBezTo>
                  <a:cubicBezTo>
                    <a:pt x="45" y="97"/>
                    <a:pt x="45" y="97"/>
                    <a:pt x="45" y="97"/>
                  </a:cubicBezTo>
                  <a:cubicBezTo>
                    <a:pt x="48" y="96"/>
                    <a:pt x="48" y="96"/>
                    <a:pt x="48" y="96"/>
                  </a:cubicBezTo>
                  <a:cubicBezTo>
                    <a:pt x="48" y="96"/>
                    <a:pt x="48" y="96"/>
                    <a:pt x="48" y="96"/>
                  </a:cubicBezTo>
                  <a:cubicBezTo>
                    <a:pt x="49" y="95"/>
                    <a:pt x="49" y="95"/>
                    <a:pt x="49" y="95"/>
                  </a:cubicBezTo>
                  <a:moveTo>
                    <a:pt x="544" y="95"/>
                  </a:moveTo>
                  <a:cubicBezTo>
                    <a:pt x="543" y="96"/>
                    <a:pt x="543" y="96"/>
                    <a:pt x="543" y="96"/>
                  </a:cubicBezTo>
                  <a:cubicBezTo>
                    <a:pt x="543" y="96"/>
                    <a:pt x="543" y="96"/>
                    <a:pt x="543" y="96"/>
                  </a:cubicBezTo>
                  <a:cubicBezTo>
                    <a:pt x="546" y="97"/>
                    <a:pt x="546" y="97"/>
                    <a:pt x="546" y="97"/>
                  </a:cubicBezTo>
                  <a:cubicBezTo>
                    <a:pt x="544" y="95"/>
                    <a:pt x="544" y="95"/>
                    <a:pt x="544" y="95"/>
                  </a:cubicBezTo>
                  <a:moveTo>
                    <a:pt x="316" y="0"/>
                  </a:moveTo>
                  <a:cubicBezTo>
                    <a:pt x="143" y="0"/>
                    <a:pt x="3" y="17"/>
                    <a:pt x="3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26" y="29"/>
                    <a:pt x="39" y="38"/>
                    <a:pt x="48" y="47"/>
                  </a:cubicBezTo>
                  <a:cubicBezTo>
                    <a:pt x="56" y="56"/>
                    <a:pt x="59" y="64"/>
                    <a:pt x="59" y="71"/>
                  </a:cubicBezTo>
                  <a:cubicBezTo>
                    <a:pt x="59" y="78"/>
                    <a:pt x="56" y="84"/>
                    <a:pt x="53" y="88"/>
                  </a:cubicBezTo>
                  <a:cubicBezTo>
                    <a:pt x="52" y="90"/>
                    <a:pt x="51" y="92"/>
                    <a:pt x="50" y="93"/>
                  </a:cubicBezTo>
                  <a:cubicBezTo>
                    <a:pt x="49" y="93"/>
                    <a:pt x="49" y="94"/>
                    <a:pt x="48" y="94"/>
                  </a:cubicBezTo>
                  <a:cubicBezTo>
                    <a:pt x="48" y="94"/>
                    <a:pt x="48" y="94"/>
                    <a:pt x="48" y="94"/>
                  </a:cubicBezTo>
                  <a:cubicBezTo>
                    <a:pt x="48" y="94"/>
                    <a:pt x="48" y="94"/>
                    <a:pt x="48" y="94"/>
                  </a:cubicBezTo>
                  <a:cubicBezTo>
                    <a:pt x="48" y="94"/>
                    <a:pt x="49" y="94"/>
                    <a:pt x="51" y="94"/>
                  </a:cubicBezTo>
                  <a:cubicBezTo>
                    <a:pt x="55" y="90"/>
                    <a:pt x="61" y="82"/>
                    <a:pt x="61" y="71"/>
                  </a:cubicBezTo>
                  <a:cubicBezTo>
                    <a:pt x="61" y="64"/>
                    <a:pt x="58" y="55"/>
                    <a:pt x="49" y="46"/>
                  </a:cubicBezTo>
                  <a:cubicBezTo>
                    <a:pt x="41" y="37"/>
                    <a:pt x="28" y="28"/>
                    <a:pt x="7" y="19"/>
                  </a:cubicBezTo>
                  <a:cubicBezTo>
                    <a:pt x="8" y="19"/>
                    <a:pt x="9" y="19"/>
                    <a:pt x="10" y="19"/>
                  </a:cubicBezTo>
                  <a:cubicBezTo>
                    <a:pt x="39" y="15"/>
                    <a:pt x="165" y="2"/>
                    <a:pt x="316" y="2"/>
                  </a:cubicBezTo>
                  <a:cubicBezTo>
                    <a:pt x="402" y="2"/>
                    <a:pt x="495" y="6"/>
                    <a:pt x="584" y="19"/>
                  </a:cubicBezTo>
                  <a:cubicBezTo>
                    <a:pt x="579" y="21"/>
                    <a:pt x="569" y="26"/>
                    <a:pt x="558" y="34"/>
                  </a:cubicBezTo>
                  <a:cubicBezTo>
                    <a:pt x="551" y="38"/>
                    <a:pt x="544" y="44"/>
                    <a:pt x="538" y="51"/>
                  </a:cubicBezTo>
                  <a:cubicBezTo>
                    <a:pt x="533" y="58"/>
                    <a:pt x="529" y="65"/>
                    <a:pt x="529" y="72"/>
                  </a:cubicBezTo>
                  <a:cubicBezTo>
                    <a:pt x="529" y="79"/>
                    <a:pt x="532" y="87"/>
                    <a:pt x="539" y="94"/>
                  </a:cubicBezTo>
                  <a:cubicBezTo>
                    <a:pt x="521" y="91"/>
                    <a:pt x="427" y="77"/>
                    <a:pt x="296" y="77"/>
                  </a:cubicBezTo>
                  <a:cubicBezTo>
                    <a:pt x="296" y="77"/>
                    <a:pt x="296" y="77"/>
                    <a:pt x="296" y="77"/>
                  </a:cubicBezTo>
                  <a:cubicBezTo>
                    <a:pt x="369" y="77"/>
                    <a:pt x="453" y="81"/>
                    <a:pt x="543" y="94"/>
                  </a:cubicBezTo>
                  <a:cubicBezTo>
                    <a:pt x="543" y="94"/>
                    <a:pt x="543" y="94"/>
                    <a:pt x="543" y="94"/>
                  </a:cubicBezTo>
                  <a:cubicBezTo>
                    <a:pt x="534" y="87"/>
                    <a:pt x="531" y="79"/>
                    <a:pt x="531" y="72"/>
                  </a:cubicBezTo>
                  <a:cubicBezTo>
                    <a:pt x="531" y="65"/>
                    <a:pt x="535" y="59"/>
                    <a:pt x="540" y="52"/>
                  </a:cubicBezTo>
                  <a:cubicBezTo>
                    <a:pt x="548" y="43"/>
                    <a:pt x="560" y="34"/>
                    <a:pt x="570" y="29"/>
                  </a:cubicBezTo>
                  <a:cubicBezTo>
                    <a:pt x="575" y="26"/>
                    <a:pt x="579" y="23"/>
                    <a:pt x="583" y="22"/>
                  </a:cubicBezTo>
                  <a:cubicBezTo>
                    <a:pt x="586" y="20"/>
                    <a:pt x="588" y="19"/>
                    <a:pt x="588" y="19"/>
                  </a:cubicBezTo>
                  <a:cubicBezTo>
                    <a:pt x="591" y="18"/>
                    <a:pt x="591" y="18"/>
                    <a:pt x="591" y="18"/>
                  </a:cubicBezTo>
                  <a:cubicBezTo>
                    <a:pt x="588" y="17"/>
                    <a:pt x="588" y="17"/>
                    <a:pt x="588" y="17"/>
                  </a:cubicBezTo>
                  <a:cubicBezTo>
                    <a:pt x="498" y="5"/>
                    <a:pt x="403" y="0"/>
                    <a:pt x="316" y="0"/>
                  </a:cubicBezTo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7" name="Freeform 7"/>
            <p:cNvSpPr/>
            <p:nvPr/>
          </p:nvSpPr>
          <p:spPr bwMode="auto">
            <a:xfrm>
              <a:off x="2059513" y="2246947"/>
              <a:ext cx="273742" cy="22677"/>
            </a:xfrm>
            <a:custGeom>
              <a:avLst/>
              <a:gdLst>
                <a:gd name="T0" fmla="*/ 614 w 641"/>
                <a:gd name="T1" fmla="*/ 52 h 53"/>
                <a:gd name="T2" fmla="*/ 641 w 641"/>
                <a:gd name="T3" fmla="*/ 39 h 53"/>
                <a:gd name="T4" fmla="*/ 0 w 641"/>
                <a:gd name="T5" fmla="*/ 39 h 53"/>
                <a:gd name="T6" fmla="*/ 30 w 641"/>
                <a:gd name="T7" fmla="*/ 53 h 53"/>
                <a:gd name="T8" fmla="*/ 614 w 641"/>
                <a:gd name="T9" fmla="*/ 5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1" h="53">
                  <a:moveTo>
                    <a:pt x="614" y="52"/>
                  </a:moveTo>
                  <a:cubicBezTo>
                    <a:pt x="628" y="44"/>
                    <a:pt x="641" y="39"/>
                    <a:pt x="641" y="39"/>
                  </a:cubicBezTo>
                  <a:cubicBezTo>
                    <a:pt x="351" y="0"/>
                    <a:pt x="0" y="39"/>
                    <a:pt x="0" y="39"/>
                  </a:cubicBezTo>
                  <a:cubicBezTo>
                    <a:pt x="12" y="43"/>
                    <a:pt x="22" y="48"/>
                    <a:pt x="30" y="53"/>
                  </a:cubicBezTo>
                  <a:cubicBezTo>
                    <a:pt x="115" y="45"/>
                    <a:pt x="381" y="26"/>
                    <a:pt x="614" y="52"/>
                  </a:cubicBezTo>
                  <a:close/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8" name="Freeform 8"/>
            <p:cNvSpPr/>
            <p:nvPr/>
          </p:nvSpPr>
          <p:spPr bwMode="auto">
            <a:xfrm>
              <a:off x="2059513" y="2255946"/>
              <a:ext cx="275362" cy="14038"/>
            </a:xfrm>
            <a:custGeom>
              <a:avLst/>
              <a:gdLst>
                <a:gd name="T0" fmla="*/ 614 w 645"/>
                <a:gd name="T1" fmla="*/ 31 h 33"/>
                <a:gd name="T2" fmla="*/ 614 w 645"/>
                <a:gd name="T3" fmla="*/ 32 h 33"/>
                <a:gd name="T4" fmla="*/ 633 w 645"/>
                <a:gd name="T5" fmla="*/ 22 h 33"/>
                <a:gd name="T6" fmla="*/ 639 w 645"/>
                <a:gd name="T7" fmla="*/ 20 h 33"/>
                <a:gd name="T8" fmla="*/ 641 w 645"/>
                <a:gd name="T9" fmla="*/ 19 h 33"/>
                <a:gd name="T10" fmla="*/ 645 w 645"/>
                <a:gd name="T11" fmla="*/ 17 h 33"/>
                <a:gd name="T12" fmla="*/ 641 w 645"/>
                <a:gd name="T13" fmla="*/ 17 h 33"/>
                <a:gd name="T14" fmla="*/ 346 w 645"/>
                <a:gd name="T15" fmla="*/ 0 h 33"/>
                <a:gd name="T16" fmla="*/ 0 w 645"/>
                <a:gd name="T17" fmla="*/ 17 h 33"/>
                <a:gd name="T18" fmla="*/ 0 w 645"/>
                <a:gd name="T19" fmla="*/ 19 h 33"/>
                <a:gd name="T20" fmla="*/ 29 w 645"/>
                <a:gd name="T21" fmla="*/ 33 h 33"/>
                <a:gd name="T22" fmla="*/ 29 w 645"/>
                <a:gd name="T23" fmla="*/ 33 h 33"/>
                <a:gd name="T24" fmla="*/ 30 w 645"/>
                <a:gd name="T25" fmla="*/ 33 h 33"/>
                <a:gd name="T26" fmla="*/ 345 w 645"/>
                <a:gd name="T27" fmla="*/ 19 h 33"/>
                <a:gd name="T28" fmla="*/ 613 w 645"/>
                <a:gd name="T29" fmla="*/ 32 h 33"/>
                <a:gd name="T30" fmla="*/ 614 w 645"/>
                <a:gd name="T31" fmla="*/ 32 h 33"/>
                <a:gd name="T32" fmla="*/ 614 w 645"/>
                <a:gd name="T33" fmla="*/ 32 h 33"/>
                <a:gd name="T34" fmla="*/ 614 w 645"/>
                <a:gd name="T35" fmla="*/ 31 h 33"/>
                <a:gd name="T36" fmla="*/ 614 w 645"/>
                <a:gd name="T37" fmla="*/ 30 h 33"/>
                <a:gd name="T38" fmla="*/ 345 w 645"/>
                <a:gd name="T39" fmla="*/ 17 h 33"/>
                <a:gd name="T40" fmla="*/ 29 w 645"/>
                <a:gd name="T41" fmla="*/ 31 h 33"/>
                <a:gd name="T42" fmla="*/ 30 w 645"/>
                <a:gd name="T43" fmla="*/ 32 h 33"/>
                <a:gd name="T44" fmla="*/ 30 w 645"/>
                <a:gd name="T45" fmla="*/ 31 h 33"/>
                <a:gd name="T46" fmla="*/ 0 w 645"/>
                <a:gd name="T47" fmla="*/ 17 h 33"/>
                <a:gd name="T48" fmla="*/ 0 w 645"/>
                <a:gd name="T49" fmla="*/ 18 h 33"/>
                <a:gd name="T50" fmla="*/ 0 w 645"/>
                <a:gd name="T51" fmla="*/ 19 h 33"/>
                <a:gd name="T52" fmla="*/ 7 w 645"/>
                <a:gd name="T53" fmla="*/ 18 h 33"/>
                <a:gd name="T54" fmla="*/ 346 w 645"/>
                <a:gd name="T55" fmla="*/ 2 h 33"/>
                <a:gd name="T56" fmla="*/ 641 w 645"/>
                <a:gd name="T57" fmla="*/ 19 h 33"/>
                <a:gd name="T58" fmla="*/ 641 w 645"/>
                <a:gd name="T59" fmla="*/ 18 h 33"/>
                <a:gd name="T60" fmla="*/ 640 w 645"/>
                <a:gd name="T61" fmla="*/ 17 h 33"/>
                <a:gd name="T62" fmla="*/ 613 w 645"/>
                <a:gd name="T63" fmla="*/ 31 h 33"/>
                <a:gd name="T64" fmla="*/ 614 w 645"/>
                <a:gd name="T65" fmla="*/ 31 h 33"/>
                <a:gd name="T66" fmla="*/ 614 w 645"/>
                <a:gd name="T67" fmla="*/ 30 h 33"/>
                <a:gd name="T68" fmla="*/ 614 w 645"/>
                <a:gd name="T69" fmla="*/ 31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45" h="33">
                  <a:moveTo>
                    <a:pt x="614" y="31"/>
                  </a:moveTo>
                  <a:cubicBezTo>
                    <a:pt x="614" y="32"/>
                    <a:pt x="614" y="32"/>
                    <a:pt x="614" y="32"/>
                  </a:cubicBezTo>
                  <a:cubicBezTo>
                    <a:pt x="621" y="28"/>
                    <a:pt x="628" y="25"/>
                    <a:pt x="633" y="22"/>
                  </a:cubicBezTo>
                  <a:cubicBezTo>
                    <a:pt x="635" y="21"/>
                    <a:pt x="637" y="20"/>
                    <a:pt x="639" y="20"/>
                  </a:cubicBezTo>
                  <a:cubicBezTo>
                    <a:pt x="640" y="19"/>
                    <a:pt x="641" y="19"/>
                    <a:pt x="641" y="19"/>
                  </a:cubicBezTo>
                  <a:cubicBezTo>
                    <a:pt x="645" y="17"/>
                    <a:pt x="645" y="17"/>
                    <a:pt x="645" y="17"/>
                  </a:cubicBezTo>
                  <a:cubicBezTo>
                    <a:pt x="641" y="17"/>
                    <a:pt x="641" y="17"/>
                    <a:pt x="641" y="17"/>
                  </a:cubicBezTo>
                  <a:cubicBezTo>
                    <a:pt x="544" y="4"/>
                    <a:pt x="441" y="0"/>
                    <a:pt x="346" y="0"/>
                  </a:cubicBezTo>
                  <a:cubicBezTo>
                    <a:pt x="156" y="0"/>
                    <a:pt x="0" y="17"/>
                    <a:pt x="0" y="17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12" y="23"/>
                    <a:pt x="21" y="28"/>
                    <a:pt x="29" y="3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82" y="28"/>
                    <a:pt x="204" y="19"/>
                    <a:pt x="345" y="19"/>
                  </a:cubicBezTo>
                  <a:cubicBezTo>
                    <a:pt x="431" y="19"/>
                    <a:pt x="525" y="22"/>
                    <a:pt x="613" y="32"/>
                  </a:cubicBezTo>
                  <a:cubicBezTo>
                    <a:pt x="614" y="32"/>
                    <a:pt x="614" y="32"/>
                    <a:pt x="614" y="32"/>
                  </a:cubicBezTo>
                  <a:cubicBezTo>
                    <a:pt x="614" y="32"/>
                    <a:pt x="614" y="32"/>
                    <a:pt x="614" y="32"/>
                  </a:cubicBezTo>
                  <a:cubicBezTo>
                    <a:pt x="614" y="31"/>
                    <a:pt x="614" y="31"/>
                    <a:pt x="614" y="31"/>
                  </a:cubicBezTo>
                  <a:cubicBezTo>
                    <a:pt x="614" y="30"/>
                    <a:pt x="614" y="30"/>
                    <a:pt x="614" y="30"/>
                  </a:cubicBezTo>
                  <a:cubicBezTo>
                    <a:pt x="525" y="20"/>
                    <a:pt x="432" y="17"/>
                    <a:pt x="345" y="17"/>
                  </a:cubicBezTo>
                  <a:cubicBezTo>
                    <a:pt x="204" y="17"/>
                    <a:pt x="82" y="26"/>
                    <a:pt x="29" y="31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22" y="26"/>
                    <a:pt x="12" y="21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3" y="18"/>
                    <a:pt x="7" y="18"/>
                  </a:cubicBezTo>
                  <a:cubicBezTo>
                    <a:pt x="40" y="15"/>
                    <a:pt x="180" y="2"/>
                    <a:pt x="346" y="2"/>
                  </a:cubicBezTo>
                  <a:cubicBezTo>
                    <a:pt x="441" y="2"/>
                    <a:pt x="544" y="6"/>
                    <a:pt x="641" y="19"/>
                  </a:cubicBezTo>
                  <a:cubicBezTo>
                    <a:pt x="641" y="18"/>
                    <a:pt x="641" y="18"/>
                    <a:pt x="641" y="18"/>
                  </a:cubicBezTo>
                  <a:cubicBezTo>
                    <a:pt x="640" y="17"/>
                    <a:pt x="640" y="17"/>
                    <a:pt x="640" y="17"/>
                  </a:cubicBezTo>
                  <a:cubicBezTo>
                    <a:pt x="640" y="17"/>
                    <a:pt x="627" y="22"/>
                    <a:pt x="613" y="31"/>
                  </a:cubicBezTo>
                  <a:cubicBezTo>
                    <a:pt x="614" y="31"/>
                    <a:pt x="614" y="31"/>
                    <a:pt x="614" y="31"/>
                  </a:cubicBezTo>
                  <a:cubicBezTo>
                    <a:pt x="614" y="30"/>
                    <a:pt x="614" y="30"/>
                    <a:pt x="614" y="30"/>
                  </a:cubicBezTo>
                  <a:lnTo>
                    <a:pt x="614" y="31"/>
                  </a:lnTo>
                  <a:close/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59" name="Freeform 9"/>
            <p:cNvSpPr/>
            <p:nvPr/>
          </p:nvSpPr>
          <p:spPr bwMode="auto">
            <a:xfrm>
              <a:off x="2092809" y="2291221"/>
              <a:ext cx="208411" cy="39234"/>
            </a:xfrm>
            <a:custGeom>
              <a:avLst/>
              <a:gdLst>
                <a:gd name="T0" fmla="*/ 244 w 488"/>
                <a:gd name="T1" fmla="*/ 0 h 92"/>
                <a:gd name="T2" fmla="*/ 0 w 488"/>
                <a:gd name="T3" fmla="*/ 17 h 92"/>
                <a:gd name="T4" fmla="*/ 28 w 488"/>
                <a:gd name="T5" fmla="*/ 35 h 92"/>
                <a:gd name="T6" fmla="*/ 37 w 488"/>
                <a:gd name="T7" fmla="*/ 53 h 92"/>
                <a:gd name="T8" fmla="*/ 31 w 488"/>
                <a:gd name="T9" fmla="*/ 70 h 92"/>
                <a:gd name="T10" fmla="*/ 17 w 488"/>
                <a:gd name="T11" fmla="*/ 83 h 92"/>
                <a:gd name="T12" fmla="*/ 3 w 488"/>
                <a:gd name="T13" fmla="*/ 91 h 92"/>
                <a:gd name="T14" fmla="*/ 243 w 488"/>
                <a:gd name="T15" fmla="*/ 75 h 92"/>
                <a:gd name="T16" fmla="*/ 244 w 488"/>
                <a:gd name="T17" fmla="*/ 75 h 92"/>
                <a:gd name="T18" fmla="*/ 244 w 488"/>
                <a:gd name="T19" fmla="*/ 75 h 92"/>
                <a:gd name="T20" fmla="*/ 487 w 488"/>
                <a:gd name="T21" fmla="*/ 92 h 92"/>
                <a:gd name="T22" fmla="*/ 470 w 488"/>
                <a:gd name="T23" fmla="*/ 56 h 92"/>
                <a:gd name="T24" fmla="*/ 488 w 488"/>
                <a:gd name="T25" fmla="*/ 17 h 92"/>
                <a:gd name="T26" fmla="*/ 244 w 488"/>
                <a:gd name="T27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88" h="92">
                  <a:moveTo>
                    <a:pt x="244" y="0"/>
                  </a:moveTo>
                  <a:cubicBezTo>
                    <a:pt x="172" y="0"/>
                    <a:pt x="88" y="4"/>
                    <a:pt x="0" y="17"/>
                  </a:cubicBezTo>
                  <a:cubicBezTo>
                    <a:pt x="13" y="23"/>
                    <a:pt x="23" y="29"/>
                    <a:pt x="28" y="35"/>
                  </a:cubicBezTo>
                  <a:cubicBezTo>
                    <a:pt x="35" y="41"/>
                    <a:pt x="37" y="47"/>
                    <a:pt x="37" y="53"/>
                  </a:cubicBezTo>
                  <a:cubicBezTo>
                    <a:pt x="37" y="59"/>
                    <a:pt x="35" y="65"/>
                    <a:pt x="31" y="70"/>
                  </a:cubicBezTo>
                  <a:cubicBezTo>
                    <a:pt x="27" y="75"/>
                    <a:pt x="22" y="79"/>
                    <a:pt x="17" y="83"/>
                  </a:cubicBezTo>
                  <a:cubicBezTo>
                    <a:pt x="12" y="86"/>
                    <a:pt x="7" y="89"/>
                    <a:pt x="3" y="91"/>
                  </a:cubicBezTo>
                  <a:cubicBezTo>
                    <a:pt x="28" y="87"/>
                    <a:pt x="118" y="75"/>
                    <a:pt x="243" y="75"/>
                  </a:cubicBezTo>
                  <a:cubicBezTo>
                    <a:pt x="243" y="75"/>
                    <a:pt x="243" y="75"/>
                    <a:pt x="244" y="75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375" y="75"/>
                    <a:pt x="469" y="89"/>
                    <a:pt x="487" y="92"/>
                  </a:cubicBezTo>
                  <a:cubicBezTo>
                    <a:pt x="474" y="79"/>
                    <a:pt x="470" y="67"/>
                    <a:pt x="470" y="56"/>
                  </a:cubicBezTo>
                  <a:cubicBezTo>
                    <a:pt x="470" y="37"/>
                    <a:pt x="484" y="22"/>
                    <a:pt x="488" y="17"/>
                  </a:cubicBezTo>
                  <a:cubicBezTo>
                    <a:pt x="400" y="4"/>
                    <a:pt x="316" y="0"/>
                    <a:pt x="244" y="0"/>
                  </a:cubicBezTo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0" name="Freeform 10"/>
            <p:cNvSpPr/>
            <p:nvPr/>
          </p:nvSpPr>
          <p:spPr bwMode="auto">
            <a:xfrm>
              <a:off x="2092809" y="2291221"/>
              <a:ext cx="104206" cy="7379"/>
            </a:xfrm>
            <a:custGeom>
              <a:avLst/>
              <a:gdLst>
                <a:gd name="T0" fmla="*/ 243 w 244"/>
                <a:gd name="T1" fmla="*/ 0 h 17"/>
                <a:gd name="T2" fmla="*/ 1 w 244"/>
                <a:gd name="T3" fmla="*/ 17 h 17"/>
                <a:gd name="T4" fmla="*/ 0 w 244"/>
                <a:gd name="T5" fmla="*/ 17 h 17"/>
                <a:gd name="T6" fmla="*/ 0 w 244"/>
                <a:gd name="T7" fmla="*/ 17 h 17"/>
                <a:gd name="T8" fmla="*/ 244 w 244"/>
                <a:gd name="T9" fmla="*/ 0 h 17"/>
                <a:gd name="T10" fmla="*/ 243 w 244"/>
                <a:gd name="T11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4" h="17">
                  <a:moveTo>
                    <a:pt x="243" y="0"/>
                  </a:moveTo>
                  <a:cubicBezTo>
                    <a:pt x="115" y="0"/>
                    <a:pt x="22" y="13"/>
                    <a:pt x="1" y="17"/>
                  </a:cubicBezTo>
                  <a:cubicBezTo>
                    <a:pt x="1" y="17"/>
                    <a:pt x="0" y="17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88" y="4"/>
                    <a:pt x="172" y="0"/>
                    <a:pt x="244" y="0"/>
                  </a:cubicBezTo>
                  <a:cubicBezTo>
                    <a:pt x="243" y="0"/>
                    <a:pt x="243" y="0"/>
                    <a:pt x="243" y="0"/>
                  </a:cubicBezTo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1" name="Freeform 11"/>
            <p:cNvSpPr>
              <a:spLocks noEditPoints="1"/>
            </p:cNvSpPr>
            <p:nvPr/>
          </p:nvSpPr>
          <p:spPr bwMode="auto">
            <a:xfrm>
              <a:off x="2089929" y="2297700"/>
              <a:ext cx="213450" cy="900"/>
            </a:xfrm>
            <a:custGeom>
              <a:avLst/>
              <a:gdLst>
                <a:gd name="T0" fmla="*/ 3 w 500"/>
                <a:gd name="T1" fmla="*/ 0 h 2"/>
                <a:gd name="T2" fmla="*/ 0 w 500"/>
                <a:gd name="T3" fmla="*/ 1 h 2"/>
                <a:gd name="T4" fmla="*/ 2 w 500"/>
                <a:gd name="T5" fmla="*/ 2 h 2"/>
                <a:gd name="T6" fmla="*/ 3 w 500"/>
                <a:gd name="T7" fmla="*/ 0 h 2"/>
                <a:gd name="T8" fmla="*/ 3 w 500"/>
                <a:gd name="T9" fmla="*/ 0 h 2"/>
                <a:gd name="T10" fmla="*/ 498 w 500"/>
                <a:gd name="T11" fmla="*/ 0 h 2"/>
                <a:gd name="T12" fmla="*/ 498 w 500"/>
                <a:gd name="T13" fmla="*/ 0 h 2"/>
                <a:gd name="T14" fmla="*/ 499 w 500"/>
                <a:gd name="T15" fmla="*/ 1 h 2"/>
                <a:gd name="T16" fmla="*/ 500 w 500"/>
                <a:gd name="T17" fmla="*/ 1 h 2"/>
                <a:gd name="T18" fmla="*/ 498 w 500"/>
                <a:gd name="T1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00" h="2">
                  <a:moveTo>
                    <a:pt x="3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moveTo>
                    <a:pt x="498" y="0"/>
                  </a:moveTo>
                  <a:cubicBezTo>
                    <a:pt x="498" y="0"/>
                    <a:pt x="498" y="0"/>
                    <a:pt x="498" y="0"/>
                  </a:cubicBezTo>
                  <a:cubicBezTo>
                    <a:pt x="499" y="1"/>
                    <a:pt x="499" y="1"/>
                    <a:pt x="499" y="1"/>
                  </a:cubicBezTo>
                  <a:cubicBezTo>
                    <a:pt x="500" y="1"/>
                    <a:pt x="500" y="1"/>
                    <a:pt x="500" y="1"/>
                  </a:cubicBezTo>
                  <a:cubicBezTo>
                    <a:pt x="498" y="0"/>
                    <a:pt x="498" y="0"/>
                    <a:pt x="498" y="0"/>
                  </a:cubicBezTo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2" name="Freeform 12"/>
            <p:cNvSpPr/>
            <p:nvPr/>
          </p:nvSpPr>
          <p:spPr bwMode="auto">
            <a:xfrm>
              <a:off x="2092449" y="2290501"/>
              <a:ext cx="104566" cy="7199"/>
            </a:xfrm>
            <a:custGeom>
              <a:avLst/>
              <a:gdLst>
                <a:gd name="T0" fmla="*/ 244 w 245"/>
                <a:gd name="T1" fmla="*/ 0 h 17"/>
                <a:gd name="T2" fmla="*/ 0 w 245"/>
                <a:gd name="T3" fmla="*/ 17 h 17"/>
                <a:gd name="T4" fmla="*/ 0 w 245"/>
                <a:gd name="T5" fmla="*/ 17 h 17"/>
                <a:gd name="T6" fmla="*/ 245 w 245"/>
                <a:gd name="T7" fmla="*/ 0 h 17"/>
                <a:gd name="T8" fmla="*/ 244 w 245"/>
                <a:gd name="T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5" h="17">
                  <a:moveTo>
                    <a:pt x="244" y="0"/>
                  </a:moveTo>
                  <a:cubicBezTo>
                    <a:pt x="112" y="0"/>
                    <a:pt x="18" y="14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89" y="4"/>
                    <a:pt x="172" y="0"/>
                    <a:pt x="245" y="0"/>
                  </a:cubicBezTo>
                  <a:cubicBezTo>
                    <a:pt x="244" y="0"/>
                    <a:pt x="244" y="0"/>
                    <a:pt x="244" y="0"/>
                  </a:cubicBezTo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3" name="Freeform 13"/>
            <p:cNvSpPr/>
            <p:nvPr/>
          </p:nvSpPr>
          <p:spPr bwMode="auto">
            <a:xfrm>
              <a:off x="2090829" y="2290501"/>
              <a:ext cx="212011" cy="8099"/>
            </a:xfrm>
            <a:custGeom>
              <a:avLst/>
              <a:gdLst>
                <a:gd name="T0" fmla="*/ 249 w 497"/>
                <a:gd name="T1" fmla="*/ 0 h 19"/>
                <a:gd name="T2" fmla="*/ 4 w 497"/>
                <a:gd name="T3" fmla="*/ 17 h 19"/>
                <a:gd name="T4" fmla="*/ 4 w 497"/>
                <a:gd name="T5" fmla="*/ 17 h 19"/>
                <a:gd name="T6" fmla="*/ 1 w 497"/>
                <a:gd name="T7" fmla="*/ 17 h 19"/>
                <a:gd name="T8" fmla="*/ 1 w 497"/>
                <a:gd name="T9" fmla="*/ 17 h 19"/>
                <a:gd name="T10" fmla="*/ 1 w 497"/>
                <a:gd name="T11" fmla="*/ 17 h 19"/>
                <a:gd name="T12" fmla="*/ 0 w 497"/>
                <a:gd name="T13" fmla="*/ 19 h 19"/>
                <a:gd name="T14" fmla="*/ 1 w 497"/>
                <a:gd name="T15" fmla="*/ 19 h 19"/>
                <a:gd name="T16" fmla="*/ 2 w 497"/>
                <a:gd name="T17" fmla="*/ 18 h 19"/>
                <a:gd name="T18" fmla="*/ 1 w 497"/>
                <a:gd name="T19" fmla="*/ 19 h 19"/>
                <a:gd name="T20" fmla="*/ 1 w 497"/>
                <a:gd name="T21" fmla="*/ 19 h 19"/>
                <a:gd name="T22" fmla="*/ 2 w 497"/>
                <a:gd name="T23" fmla="*/ 19 h 19"/>
                <a:gd name="T24" fmla="*/ 5 w 497"/>
                <a:gd name="T25" fmla="*/ 19 h 19"/>
                <a:gd name="T26" fmla="*/ 5 w 497"/>
                <a:gd name="T27" fmla="*/ 19 h 19"/>
                <a:gd name="T28" fmla="*/ 6 w 497"/>
                <a:gd name="T29" fmla="*/ 19 h 19"/>
                <a:gd name="T30" fmla="*/ 248 w 497"/>
                <a:gd name="T31" fmla="*/ 2 h 19"/>
                <a:gd name="T32" fmla="*/ 249 w 497"/>
                <a:gd name="T33" fmla="*/ 2 h 19"/>
                <a:gd name="T34" fmla="*/ 249 w 497"/>
                <a:gd name="T35" fmla="*/ 2 h 19"/>
                <a:gd name="T36" fmla="*/ 427 w 497"/>
                <a:gd name="T37" fmla="*/ 11 h 19"/>
                <a:gd name="T38" fmla="*/ 478 w 497"/>
                <a:gd name="T39" fmla="*/ 17 h 19"/>
                <a:gd name="T40" fmla="*/ 491 w 497"/>
                <a:gd name="T41" fmla="*/ 19 h 19"/>
                <a:gd name="T42" fmla="*/ 495 w 497"/>
                <a:gd name="T43" fmla="*/ 19 h 19"/>
                <a:gd name="T44" fmla="*/ 496 w 497"/>
                <a:gd name="T45" fmla="*/ 19 h 19"/>
                <a:gd name="T46" fmla="*/ 496 w 497"/>
                <a:gd name="T47" fmla="*/ 19 h 19"/>
                <a:gd name="T48" fmla="*/ 497 w 497"/>
                <a:gd name="T49" fmla="*/ 18 h 19"/>
                <a:gd name="T50" fmla="*/ 496 w 497"/>
                <a:gd name="T51" fmla="*/ 17 h 19"/>
                <a:gd name="T52" fmla="*/ 496 w 497"/>
                <a:gd name="T53" fmla="*/ 17 h 19"/>
                <a:gd name="T54" fmla="*/ 496 w 497"/>
                <a:gd name="T55" fmla="*/ 17 h 19"/>
                <a:gd name="T56" fmla="*/ 249 w 497"/>
                <a:gd name="T5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97" h="19">
                  <a:moveTo>
                    <a:pt x="249" y="0"/>
                  </a:moveTo>
                  <a:cubicBezTo>
                    <a:pt x="176" y="0"/>
                    <a:pt x="93" y="4"/>
                    <a:pt x="4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2" y="17"/>
                    <a:pt x="1" y="17"/>
                    <a:pt x="1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3" y="19"/>
                    <a:pt x="4" y="19"/>
                    <a:pt x="5" y="19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19"/>
                    <a:pt x="6" y="19"/>
                    <a:pt x="6" y="19"/>
                  </a:cubicBezTo>
                  <a:cubicBezTo>
                    <a:pt x="27" y="15"/>
                    <a:pt x="120" y="2"/>
                    <a:pt x="248" y="2"/>
                  </a:cubicBezTo>
                  <a:cubicBezTo>
                    <a:pt x="248" y="2"/>
                    <a:pt x="248" y="2"/>
                    <a:pt x="249" y="2"/>
                  </a:cubicBezTo>
                  <a:cubicBezTo>
                    <a:pt x="249" y="2"/>
                    <a:pt x="249" y="2"/>
                    <a:pt x="249" y="2"/>
                  </a:cubicBezTo>
                  <a:cubicBezTo>
                    <a:pt x="323" y="2"/>
                    <a:pt x="384" y="6"/>
                    <a:pt x="427" y="11"/>
                  </a:cubicBezTo>
                  <a:cubicBezTo>
                    <a:pt x="449" y="13"/>
                    <a:pt x="466" y="15"/>
                    <a:pt x="478" y="17"/>
                  </a:cubicBezTo>
                  <a:cubicBezTo>
                    <a:pt x="483" y="17"/>
                    <a:pt x="488" y="18"/>
                    <a:pt x="491" y="19"/>
                  </a:cubicBezTo>
                  <a:cubicBezTo>
                    <a:pt x="494" y="19"/>
                    <a:pt x="495" y="19"/>
                    <a:pt x="495" y="19"/>
                  </a:cubicBezTo>
                  <a:cubicBezTo>
                    <a:pt x="496" y="19"/>
                    <a:pt x="496" y="19"/>
                    <a:pt x="496" y="19"/>
                  </a:cubicBezTo>
                  <a:cubicBezTo>
                    <a:pt x="496" y="19"/>
                    <a:pt x="496" y="19"/>
                    <a:pt x="496" y="19"/>
                  </a:cubicBezTo>
                  <a:cubicBezTo>
                    <a:pt x="497" y="18"/>
                    <a:pt x="497" y="18"/>
                    <a:pt x="497" y="18"/>
                  </a:cubicBezTo>
                  <a:cubicBezTo>
                    <a:pt x="496" y="17"/>
                    <a:pt x="496" y="17"/>
                    <a:pt x="496" y="17"/>
                  </a:cubicBezTo>
                  <a:cubicBezTo>
                    <a:pt x="496" y="17"/>
                    <a:pt x="496" y="17"/>
                    <a:pt x="496" y="17"/>
                  </a:cubicBezTo>
                  <a:cubicBezTo>
                    <a:pt x="496" y="17"/>
                    <a:pt x="496" y="17"/>
                    <a:pt x="496" y="17"/>
                  </a:cubicBezTo>
                  <a:cubicBezTo>
                    <a:pt x="406" y="4"/>
                    <a:pt x="322" y="0"/>
                    <a:pt x="249" y="0"/>
                  </a:cubicBezTo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4" name="Freeform 14"/>
            <p:cNvSpPr>
              <a:spLocks noEditPoints="1"/>
            </p:cNvSpPr>
            <p:nvPr/>
          </p:nvSpPr>
          <p:spPr bwMode="auto">
            <a:xfrm>
              <a:off x="2091189" y="2291221"/>
              <a:ext cx="212551" cy="40494"/>
            </a:xfrm>
            <a:custGeom>
              <a:avLst/>
              <a:gdLst>
                <a:gd name="T0" fmla="*/ 496 w 498"/>
                <a:gd name="T1" fmla="*/ 93 h 95"/>
                <a:gd name="T2" fmla="*/ 495 w 498"/>
                <a:gd name="T3" fmla="*/ 94 h 95"/>
                <a:gd name="T4" fmla="*/ 495 w 498"/>
                <a:gd name="T5" fmla="*/ 94 h 95"/>
                <a:gd name="T6" fmla="*/ 498 w 498"/>
                <a:gd name="T7" fmla="*/ 95 h 95"/>
                <a:gd name="T8" fmla="*/ 496 w 498"/>
                <a:gd name="T9" fmla="*/ 93 h 95"/>
                <a:gd name="T10" fmla="*/ 4 w 498"/>
                <a:gd name="T11" fmla="*/ 17 h 95"/>
                <a:gd name="T12" fmla="*/ 1 w 498"/>
                <a:gd name="T13" fmla="*/ 17 h 95"/>
                <a:gd name="T14" fmla="*/ 0 w 498"/>
                <a:gd name="T15" fmla="*/ 17 h 95"/>
                <a:gd name="T16" fmla="*/ 31 w 498"/>
                <a:gd name="T17" fmla="*/ 36 h 95"/>
                <a:gd name="T18" fmla="*/ 39 w 498"/>
                <a:gd name="T19" fmla="*/ 53 h 95"/>
                <a:gd name="T20" fmla="*/ 33 w 498"/>
                <a:gd name="T21" fmla="*/ 68 h 95"/>
                <a:gd name="T22" fmla="*/ 13 w 498"/>
                <a:gd name="T23" fmla="*/ 86 h 95"/>
                <a:gd name="T24" fmla="*/ 4 w 498"/>
                <a:gd name="T25" fmla="*/ 91 h 95"/>
                <a:gd name="T26" fmla="*/ 0 w 498"/>
                <a:gd name="T27" fmla="*/ 92 h 95"/>
                <a:gd name="T28" fmla="*/ 0 w 498"/>
                <a:gd name="T29" fmla="*/ 92 h 95"/>
                <a:gd name="T30" fmla="*/ 7 w 498"/>
                <a:gd name="T31" fmla="*/ 91 h 95"/>
                <a:gd name="T32" fmla="*/ 21 w 498"/>
                <a:gd name="T33" fmla="*/ 83 h 95"/>
                <a:gd name="T34" fmla="*/ 35 w 498"/>
                <a:gd name="T35" fmla="*/ 70 h 95"/>
                <a:gd name="T36" fmla="*/ 41 w 498"/>
                <a:gd name="T37" fmla="*/ 53 h 95"/>
                <a:gd name="T38" fmla="*/ 32 w 498"/>
                <a:gd name="T39" fmla="*/ 35 h 95"/>
                <a:gd name="T40" fmla="*/ 4 w 498"/>
                <a:gd name="T41" fmla="*/ 17 h 95"/>
                <a:gd name="T42" fmla="*/ 248 w 498"/>
                <a:gd name="T43" fmla="*/ 0 h 95"/>
                <a:gd name="T44" fmla="*/ 248 w 498"/>
                <a:gd name="T45" fmla="*/ 0 h 95"/>
                <a:gd name="T46" fmla="*/ 492 w 498"/>
                <a:gd name="T47" fmla="*/ 17 h 95"/>
                <a:gd name="T48" fmla="*/ 474 w 498"/>
                <a:gd name="T49" fmla="*/ 56 h 95"/>
                <a:gd name="T50" fmla="*/ 491 w 498"/>
                <a:gd name="T51" fmla="*/ 92 h 95"/>
                <a:gd name="T52" fmla="*/ 248 w 498"/>
                <a:gd name="T53" fmla="*/ 75 h 95"/>
                <a:gd name="T54" fmla="*/ 248 w 498"/>
                <a:gd name="T55" fmla="*/ 75 h 95"/>
                <a:gd name="T56" fmla="*/ 495 w 498"/>
                <a:gd name="T57" fmla="*/ 92 h 95"/>
                <a:gd name="T58" fmla="*/ 495 w 498"/>
                <a:gd name="T59" fmla="*/ 92 h 95"/>
                <a:gd name="T60" fmla="*/ 476 w 498"/>
                <a:gd name="T61" fmla="*/ 56 h 95"/>
                <a:gd name="T62" fmla="*/ 485 w 498"/>
                <a:gd name="T63" fmla="*/ 28 h 95"/>
                <a:gd name="T64" fmla="*/ 492 w 498"/>
                <a:gd name="T65" fmla="*/ 20 h 95"/>
                <a:gd name="T66" fmla="*/ 494 w 498"/>
                <a:gd name="T67" fmla="*/ 18 h 95"/>
                <a:gd name="T68" fmla="*/ 495 w 498"/>
                <a:gd name="T69" fmla="*/ 17 h 95"/>
                <a:gd name="T70" fmla="*/ 494 w 498"/>
                <a:gd name="T71" fmla="*/ 17 h 95"/>
                <a:gd name="T72" fmla="*/ 490 w 498"/>
                <a:gd name="T73" fmla="*/ 17 h 95"/>
                <a:gd name="T74" fmla="*/ 477 w 498"/>
                <a:gd name="T75" fmla="*/ 15 h 95"/>
                <a:gd name="T76" fmla="*/ 426 w 498"/>
                <a:gd name="T77" fmla="*/ 9 h 95"/>
                <a:gd name="T78" fmla="*/ 248 w 498"/>
                <a:gd name="T79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98" h="95">
                  <a:moveTo>
                    <a:pt x="496" y="93"/>
                  </a:moveTo>
                  <a:cubicBezTo>
                    <a:pt x="495" y="94"/>
                    <a:pt x="495" y="94"/>
                    <a:pt x="495" y="94"/>
                  </a:cubicBezTo>
                  <a:cubicBezTo>
                    <a:pt x="495" y="94"/>
                    <a:pt x="495" y="94"/>
                    <a:pt x="495" y="94"/>
                  </a:cubicBezTo>
                  <a:cubicBezTo>
                    <a:pt x="498" y="95"/>
                    <a:pt x="498" y="95"/>
                    <a:pt x="498" y="95"/>
                  </a:cubicBezTo>
                  <a:cubicBezTo>
                    <a:pt x="496" y="93"/>
                    <a:pt x="496" y="93"/>
                    <a:pt x="496" y="93"/>
                  </a:cubicBezTo>
                  <a:moveTo>
                    <a:pt x="4" y="17"/>
                  </a:moveTo>
                  <a:cubicBezTo>
                    <a:pt x="3" y="17"/>
                    <a:pt x="2" y="17"/>
                    <a:pt x="1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15" y="24"/>
                    <a:pt x="25" y="30"/>
                    <a:pt x="31" y="36"/>
                  </a:cubicBezTo>
                  <a:cubicBezTo>
                    <a:pt x="37" y="42"/>
                    <a:pt x="39" y="48"/>
                    <a:pt x="39" y="53"/>
                  </a:cubicBezTo>
                  <a:cubicBezTo>
                    <a:pt x="39" y="59"/>
                    <a:pt x="37" y="64"/>
                    <a:pt x="33" y="68"/>
                  </a:cubicBezTo>
                  <a:cubicBezTo>
                    <a:pt x="28" y="76"/>
                    <a:pt x="20" y="81"/>
                    <a:pt x="13" y="86"/>
                  </a:cubicBezTo>
                  <a:cubicBezTo>
                    <a:pt x="9" y="88"/>
                    <a:pt x="6" y="89"/>
                    <a:pt x="4" y="91"/>
                  </a:cubicBezTo>
                  <a:cubicBezTo>
                    <a:pt x="2" y="91"/>
                    <a:pt x="1" y="92"/>
                    <a:pt x="0" y="92"/>
                  </a:cubicBezTo>
                  <a:cubicBezTo>
                    <a:pt x="0" y="92"/>
                    <a:pt x="0" y="92"/>
                    <a:pt x="0" y="92"/>
                  </a:cubicBezTo>
                  <a:cubicBezTo>
                    <a:pt x="0" y="92"/>
                    <a:pt x="3" y="92"/>
                    <a:pt x="7" y="91"/>
                  </a:cubicBezTo>
                  <a:cubicBezTo>
                    <a:pt x="11" y="89"/>
                    <a:pt x="16" y="86"/>
                    <a:pt x="21" y="83"/>
                  </a:cubicBezTo>
                  <a:cubicBezTo>
                    <a:pt x="26" y="79"/>
                    <a:pt x="31" y="75"/>
                    <a:pt x="35" y="70"/>
                  </a:cubicBezTo>
                  <a:cubicBezTo>
                    <a:pt x="39" y="65"/>
                    <a:pt x="41" y="59"/>
                    <a:pt x="41" y="53"/>
                  </a:cubicBezTo>
                  <a:cubicBezTo>
                    <a:pt x="41" y="47"/>
                    <a:pt x="39" y="41"/>
                    <a:pt x="32" y="35"/>
                  </a:cubicBezTo>
                  <a:cubicBezTo>
                    <a:pt x="27" y="29"/>
                    <a:pt x="17" y="23"/>
                    <a:pt x="4" y="17"/>
                  </a:cubicBezTo>
                  <a:moveTo>
                    <a:pt x="248" y="0"/>
                  </a:moveTo>
                  <a:cubicBezTo>
                    <a:pt x="248" y="0"/>
                    <a:pt x="248" y="0"/>
                    <a:pt x="248" y="0"/>
                  </a:cubicBezTo>
                  <a:cubicBezTo>
                    <a:pt x="320" y="0"/>
                    <a:pt x="404" y="4"/>
                    <a:pt x="492" y="17"/>
                  </a:cubicBezTo>
                  <a:cubicBezTo>
                    <a:pt x="488" y="22"/>
                    <a:pt x="474" y="37"/>
                    <a:pt x="474" y="56"/>
                  </a:cubicBezTo>
                  <a:cubicBezTo>
                    <a:pt x="474" y="67"/>
                    <a:pt x="478" y="79"/>
                    <a:pt x="491" y="92"/>
                  </a:cubicBezTo>
                  <a:cubicBezTo>
                    <a:pt x="473" y="89"/>
                    <a:pt x="379" y="75"/>
                    <a:pt x="248" y="75"/>
                  </a:cubicBezTo>
                  <a:cubicBezTo>
                    <a:pt x="248" y="75"/>
                    <a:pt x="248" y="75"/>
                    <a:pt x="248" y="75"/>
                  </a:cubicBezTo>
                  <a:cubicBezTo>
                    <a:pt x="321" y="75"/>
                    <a:pt x="405" y="79"/>
                    <a:pt x="495" y="92"/>
                  </a:cubicBezTo>
                  <a:cubicBezTo>
                    <a:pt x="495" y="92"/>
                    <a:pt x="495" y="92"/>
                    <a:pt x="495" y="92"/>
                  </a:cubicBezTo>
                  <a:cubicBezTo>
                    <a:pt x="480" y="80"/>
                    <a:pt x="476" y="67"/>
                    <a:pt x="476" y="56"/>
                  </a:cubicBezTo>
                  <a:cubicBezTo>
                    <a:pt x="476" y="45"/>
                    <a:pt x="481" y="35"/>
                    <a:pt x="485" y="28"/>
                  </a:cubicBezTo>
                  <a:cubicBezTo>
                    <a:pt x="488" y="25"/>
                    <a:pt x="490" y="22"/>
                    <a:pt x="492" y="20"/>
                  </a:cubicBezTo>
                  <a:cubicBezTo>
                    <a:pt x="493" y="19"/>
                    <a:pt x="494" y="18"/>
                    <a:pt x="494" y="18"/>
                  </a:cubicBezTo>
                  <a:cubicBezTo>
                    <a:pt x="495" y="18"/>
                    <a:pt x="495" y="17"/>
                    <a:pt x="495" y="17"/>
                  </a:cubicBezTo>
                  <a:cubicBezTo>
                    <a:pt x="494" y="17"/>
                    <a:pt x="494" y="17"/>
                    <a:pt x="494" y="17"/>
                  </a:cubicBezTo>
                  <a:cubicBezTo>
                    <a:pt x="494" y="17"/>
                    <a:pt x="493" y="17"/>
                    <a:pt x="490" y="17"/>
                  </a:cubicBezTo>
                  <a:cubicBezTo>
                    <a:pt x="487" y="16"/>
                    <a:pt x="482" y="15"/>
                    <a:pt x="477" y="15"/>
                  </a:cubicBezTo>
                  <a:cubicBezTo>
                    <a:pt x="465" y="13"/>
                    <a:pt x="448" y="11"/>
                    <a:pt x="426" y="9"/>
                  </a:cubicBezTo>
                  <a:cubicBezTo>
                    <a:pt x="383" y="4"/>
                    <a:pt x="322" y="0"/>
                    <a:pt x="248" y="0"/>
                  </a:cubicBezTo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5" name="Freeform 15"/>
            <p:cNvSpPr/>
            <p:nvPr/>
          </p:nvSpPr>
          <p:spPr bwMode="auto">
            <a:xfrm>
              <a:off x="2092809" y="2324156"/>
              <a:ext cx="208411" cy="38695"/>
            </a:xfrm>
            <a:custGeom>
              <a:avLst/>
              <a:gdLst>
                <a:gd name="T0" fmla="*/ 244 w 488"/>
                <a:gd name="T1" fmla="*/ 0 h 91"/>
                <a:gd name="T2" fmla="*/ 0 w 488"/>
                <a:gd name="T3" fmla="*/ 17 h 91"/>
                <a:gd name="T4" fmla="*/ 28 w 488"/>
                <a:gd name="T5" fmla="*/ 34 h 91"/>
                <a:gd name="T6" fmla="*/ 37 w 488"/>
                <a:gd name="T7" fmla="*/ 53 h 91"/>
                <a:gd name="T8" fmla="*/ 31 w 488"/>
                <a:gd name="T9" fmla="*/ 70 h 91"/>
                <a:gd name="T10" fmla="*/ 17 w 488"/>
                <a:gd name="T11" fmla="*/ 82 h 91"/>
                <a:gd name="T12" fmla="*/ 3 w 488"/>
                <a:gd name="T13" fmla="*/ 91 h 91"/>
                <a:gd name="T14" fmla="*/ 244 w 488"/>
                <a:gd name="T15" fmla="*/ 75 h 91"/>
                <a:gd name="T16" fmla="*/ 487 w 488"/>
                <a:gd name="T17" fmla="*/ 91 h 91"/>
                <a:gd name="T18" fmla="*/ 470 w 488"/>
                <a:gd name="T19" fmla="*/ 56 h 91"/>
                <a:gd name="T20" fmla="*/ 488 w 488"/>
                <a:gd name="T21" fmla="*/ 17 h 91"/>
                <a:gd name="T22" fmla="*/ 244 w 488"/>
                <a:gd name="T23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88" h="91">
                  <a:moveTo>
                    <a:pt x="244" y="0"/>
                  </a:moveTo>
                  <a:cubicBezTo>
                    <a:pt x="172" y="0"/>
                    <a:pt x="88" y="4"/>
                    <a:pt x="0" y="17"/>
                  </a:cubicBezTo>
                  <a:cubicBezTo>
                    <a:pt x="13" y="23"/>
                    <a:pt x="23" y="29"/>
                    <a:pt x="28" y="34"/>
                  </a:cubicBezTo>
                  <a:cubicBezTo>
                    <a:pt x="35" y="41"/>
                    <a:pt x="37" y="47"/>
                    <a:pt x="37" y="53"/>
                  </a:cubicBezTo>
                  <a:cubicBezTo>
                    <a:pt x="37" y="59"/>
                    <a:pt x="35" y="65"/>
                    <a:pt x="31" y="70"/>
                  </a:cubicBezTo>
                  <a:cubicBezTo>
                    <a:pt x="27" y="75"/>
                    <a:pt x="22" y="79"/>
                    <a:pt x="17" y="82"/>
                  </a:cubicBezTo>
                  <a:cubicBezTo>
                    <a:pt x="12" y="86"/>
                    <a:pt x="7" y="89"/>
                    <a:pt x="3" y="91"/>
                  </a:cubicBezTo>
                  <a:cubicBezTo>
                    <a:pt x="90" y="79"/>
                    <a:pt x="173" y="75"/>
                    <a:pt x="244" y="75"/>
                  </a:cubicBezTo>
                  <a:cubicBezTo>
                    <a:pt x="375" y="75"/>
                    <a:pt x="469" y="89"/>
                    <a:pt x="487" y="91"/>
                  </a:cubicBezTo>
                  <a:cubicBezTo>
                    <a:pt x="474" y="79"/>
                    <a:pt x="470" y="67"/>
                    <a:pt x="470" y="56"/>
                  </a:cubicBezTo>
                  <a:cubicBezTo>
                    <a:pt x="470" y="37"/>
                    <a:pt x="484" y="21"/>
                    <a:pt x="488" y="17"/>
                  </a:cubicBezTo>
                  <a:cubicBezTo>
                    <a:pt x="400" y="4"/>
                    <a:pt x="316" y="0"/>
                    <a:pt x="244" y="0"/>
                  </a:cubicBezTo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6" name="Freeform 16"/>
            <p:cNvSpPr/>
            <p:nvPr/>
          </p:nvSpPr>
          <p:spPr bwMode="auto">
            <a:xfrm>
              <a:off x="2092809" y="2324156"/>
              <a:ext cx="104206" cy="7199"/>
            </a:xfrm>
            <a:custGeom>
              <a:avLst/>
              <a:gdLst>
                <a:gd name="T0" fmla="*/ 243 w 244"/>
                <a:gd name="T1" fmla="*/ 0 h 17"/>
                <a:gd name="T2" fmla="*/ 1 w 244"/>
                <a:gd name="T3" fmla="*/ 16 h 17"/>
                <a:gd name="T4" fmla="*/ 0 w 244"/>
                <a:gd name="T5" fmla="*/ 17 h 17"/>
                <a:gd name="T6" fmla="*/ 0 w 244"/>
                <a:gd name="T7" fmla="*/ 17 h 17"/>
                <a:gd name="T8" fmla="*/ 244 w 244"/>
                <a:gd name="T9" fmla="*/ 0 h 17"/>
                <a:gd name="T10" fmla="*/ 243 w 244"/>
                <a:gd name="T11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4" h="17">
                  <a:moveTo>
                    <a:pt x="243" y="0"/>
                  </a:moveTo>
                  <a:cubicBezTo>
                    <a:pt x="115" y="0"/>
                    <a:pt x="22" y="13"/>
                    <a:pt x="1" y="16"/>
                  </a:cubicBezTo>
                  <a:cubicBezTo>
                    <a:pt x="1" y="16"/>
                    <a:pt x="0" y="17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88" y="4"/>
                    <a:pt x="172" y="0"/>
                    <a:pt x="244" y="0"/>
                  </a:cubicBezTo>
                  <a:cubicBezTo>
                    <a:pt x="243" y="0"/>
                    <a:pt x="243" y="0"/>
                    <a:pt x="243" y="0"/>
                  </a:cubicBezTo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7" name="Freeform 17"/>
            <p:cNvSpPr>
              <a:spLocks noEditPoints="1"/>
            </p:cNvSpPr>
            <p:nvPr/>
          </p:nvSpPr>
          <p:spPr bwMode="auto">
            <a:xfrm>
              <a:off x="2089929" y="2324156"/>
              <a:ext cx="213810" cy="40315"/>
            </a:xfrm>
            <a:custGeom>
              <a:avLst/>
              <a:gdLst>
                <a:gd name="T0" fmla="*/ 498 w 501"/>
                <a:gd name="T1" fmla="*/ 15 h 95"/>
                <a:gd name="T2" fmla="*/ 498 w 501"/>
                <a:gd name="T3" fmla="*/ 15 h 95"/>
                <a:gd name="T4" fmla="*/ 499 w 501"/>
                <a:gd name="T5" fmla="*/ 16 h 95"/>
                <a:gd name="T6" fmla="*/ 500 w 501"/>
                <a:gd name="T7" fmla="*/ 15 h 95"/>
                <a:gd name="T8" fmla="*/ 498 w 501"/>
                <a:gd name="T9" fmla="*/ 15 h 95"/>
                <a:gd name="T10" fmla="*/ 3 w 501"/>
                <a:gd name="T11" fmla="*/ 15 h 95"/>
                <a:gd name="T12" fmla="*/ 0 w 501"/>
                <a:gd name="T13" fmla="*/ 16 h 95"/>
                <a:gd name="T14" fmla="*/ 3 w 501"/>
                <a:gd name="T15" fmla="*/ 17 h 95"/>
                <a:gd name="T16" fmla="*/ 3 w 501"/>
                <a:gd name="T17" fmla="*/ 16 h 95"/>
                <a:gd name="T18" fmla="*/ 3 w 501"/>
                <a:gd name="T19" fmla="*/ 15 h 95"/>
                <a:gd name="T20" fmla="*/ 3 w 501"/>
                <a:gd name="T21" fmla="*/ 15 h 95"/>
                <a:gd name="T22" fmla="*/ 251 w 501"/>
                <a:gd name="T23" fmla="*/ 0 h 95"/>
                <a:gd name="T24" fmla="*/ 251 w 501"/>
                <a:gd name="T25" fmla="*/ 0 h 95"/>
                <a:gd name="T26" fmla="*/ 495 w 501"/>
                <a:gd name="T27" fmla="*/ 17 h 95"/>
                <a:gd name="T28" fmla="*/ 477 w 501"/>
                <a:gd name="T29" fmla="*/ 56 h 95"/>
                <a:gd name="T30" fmla="*/ 494 w 501"/>
                <a:gd name="T31" fmla="*/ 91 h 95"/>
                <a:gd name="T32" fmla="*/ 251 w 501"/>
                <a:gd name="T33" fmla="*/ 75 h 95"/>
                <a:gd name="T34" fmla="*/ 10 w 501"/>
                <a:gd name="T35" fmla="*/ 91 h 95"/>
                <a:gd name="T36" fmla="*/ 24 w 501"/>
                <a:gd name="T37" fmla="*/ 82 h 95"/>
                <a:gd name="T38" fmla="*/ 38 w 501"/>
                <a:gd name="T39" fmla="*/ 70 h 95"/>
                <a:gd name="T40" fmla="*/ 44 w 501"/>
                <a:gd name="T41" fmla="*/ 53 h 95"/>
                <a:gd name="T42" fmla="*/ 35 w 501"/>
                <a:gd name="T43" fmla="*/ 34 h 95"/>
                <a:gd name="T44" fmla="*/ 7 w 501"/>
                <a:gd name="T45" fmla="*/ 17 h 95"/>
                <a:gd name="T46" fmla="*/ 4 w 501"/>
                <a:gd name="T47" fmla="*/ 17 h 95"/>
                <a:gd name="T48" fmla="*/ 3 w 501"/>
                <a:gd name="T49" fmla="*/ 16 h 95"/>
                <a:gd name="T50" fmla="*/ 3 w 501"/>
                <a:gd name="T51" fmla="*/ 17 h 95"/>
                <a:gd name="T52" fmla="*/ 34 w 501"/>
                <a:gd name="T53" fmla="*/ 36 h 95"/>
                <a:gd name="T54" fmla="*/ 42 w 501"/>
                <a:gd name="T55" fmla="*/ 53 h 95"/>
                <a:gd name="T56" fmla="*/ 36 w 501"/>
                <a:gd name="T57" fmla="*/ 68 h 95"/>
                <a:gd name="T58" fmla="*/ 16 w 501"/>
                <a:gd name="T59" fmla="*/ 86 h 95"/>
                <a:gd name="T60" fmla="*/ 7 w 501"/>
                <a:gd name="T61" fmla="*/ 90 h 95"/>
                <a:gd name="T62" fmla="*/ 3 w 501"/>
                <a:gd name="T63" fmla="*/ 92 h 95"/>
                <a:gd name="T64" fmla="*/ 4 w 501"/>
                <a:gd name="T65" fmla="*/ 94 h 95"/>
                <a:gd name="T66" fmla="*/ 251 w 501"/>
                <a:gd name="T67" fmla="*/ 77 h 95"/>
                <a:gd name="T68" fmla="*/ 429 w 501"/>
                <a:gd name="T69" fmla="*/ 85 h 95"/>
                <a:gd name="T70" fmla="*/ 480 w 501"/>
                <a:gd name="T71" fmla="*/ 91 h 95"/>
                <a:gd name="T72" fmla="*/ 493 w 501"/>
                <a:gd name="T73" fmla="*/ 93 h 95"/>
                <a:gd name="T74" fmla="*/ 497 w 501"/>
                <a:gd name="T75" fmla="*/ 94 h 95"/>
                <a:gd name="T76" fmla="*/ 501 w 501"/>
                <a:gd name="T77" fmla="*/ 95 h 95"/>
                <a:gd name="T78" fmla="*/ 498 w 501"/>
                <a:gd name="T79" fmla="*/ 92 h 95"/>
                <a:gd name="T80" fmla="*/ 479 w 501"/>
                <a:gd name="T81" fmla="*/ 56 h 95"/>
                <a:gd name="T82" fmla="*/ 488 w 501"/>
                <a:gd name="T83" fmla="*/ 28 h 95"/>
                <a:gd name="T84" fmla="*/ 495 w 501"/>
                <a:gd name="T85" fmla="*/ 20 h 95"/>
                <a:gd name="T86" fmla="*/ 497 w 501"/>
                <a:gd name="T87" fmla="*/ 18 h 95"/>
                <a:gd name="T88" fmla="*/ 498 w 501"/>
                <a:gd name="T89" fmla="*/ 17 h 95"/>
                <a:gd name="T90" fmla="*/ 497 w 501"/>
                <a:gd name="T91" fmla="*/ 17 h 95"/>
                <a:gd name="T92" fmla="*/ 493 w 501"/>
                <a:gd name="T93" fmla="*/ 16 h 95"/>
                <a:gd name="T94" fmla="*/ 480 w 501"/>
                <a:gd name="T95" fmla="*/ 14 h 95"/>
                <a:gd name="T96" fmla="*/ 429 w 501"/>
                <a:gd name="T97" fmla="*/ 9 h 95"/>
                <a:gd name="T98" fmla="*/ 251 w 501"/>
                <a:gd name="T99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01" h="95">
                  <a:moveTo>
                    <a:pt x="498" y="15"/>
                  </a:moveTo>
                  <a:cubicBezTo>
                    <a:pt x="498" y="15"/>
                    <a:pt x="498" y="15"/>
                    <a:pt x="498" y="15"/>
                  </a:cubicBezTo>
                  <a:cubicBezTo>
                    <a:pt x="499" y="16"/>
                    <a:pt x="499" y="16"/>
                    <a:pt x="499" y="16"/>
                  </a:cubicBezTo>
                  <a:cubicBezTo>
                    <a:pt x="500" y="15"/>
                    <a:pt x="500" y="15"/>
                    <a:pt x="500" y="15"/>
                  </a:cubicBezTo>
                  <a:cubicBezTo>
                    <a:pt x="498" y="15"/>
                    <a:pt x="498" y="15"/>
                    <a:pt x="498" y="15"/>
                  </a:cubicBezTo>
                  <a:moveTo>
                    <a:pt x="3" y="15"/>
                  </a:moveTo>
                  <a:cubicBezTo>
                    <a:pt x="0" y="16"/>
                    <a:pt x="0" y="16"/>
                    <a:pt x="0" y="16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3" y="15"/>
                    <a:pt x="3" y="15"/>
                    <a:pt x="3" y="15"/>
                  </a:cubicBezTo>
                  <a:moveTo>
                    <a:pt x="251" y="0"/>
                  </a:moveTo>
                  <a:cubicBezTo>
                    <a:pt x="251" y="0"/>
                    <a:pt x="251" y="0"/>
                    <a:pt x="251" y="0"/>
                  </a:cubicBezTo>
                  <a:cubicBezTo>
                    <a:pt x="323" y="0"/>
                    <a:pt x="407" y="4"/>
                    <a:pt x="495" y="17"/>
                  </a:cubicBezTo>
                  <a:cubicBezTo>
                    <a:pt x="491" y="21"/>
                    <a:pt x="477" y="37"/>
                    <a:pt x="477" y="56"/>
                  </a:cubicBezTo>
                  <a:cubicBezTo>
                    <a:pt x="477" y="67"/>
                    <a:pt x="481" y="79"/>
                    <a:pt x="494" y="91"/>
                  </a:cubicBezTo>
                  <a:cubicBezTo>
                    <a:pt x="476" y="89"/>
                    <a:pt x="382" y="75"/>
                    <a:pt x="251" y="75"/>
                  </a:cubicBezTo>
                  <a:cubicBezTo>
                    <a:pt x="180" y="75"/>
                    <a:pt x="97" y="79"/>
                    <a:pt x="10" y="91"/>
                  </a:cubicBezTo>
                  <a:cubicBezTo>
                    <a:pt x="14" y="89"/>
                    <a:pt x="19" y="86"/>
                    <a:pt x="24" y="82"/>
                  </a:cubicBezTo>
                  <a:cubicBezTo>
                    <a:pt x="29" y="79"/>
                    <a:pt x="34" y="75"/>
                    <a:pt x="38" y="70"/>
                  </a:cubicBezTo>
                  <a:cubicBezTo>
                    <a:pt x="42" y="65"/>
                    <a:pt x="44" y="59"/>
                    <a:pt x="44" y="53"/>
                  </a:cubicBezTo>
                  <a:cubicBezTo>
                    <a:pt x="44" y="47"/>
                    <a:pt x="42" y="41"/>
                    <a:pt x="35" y="34"/>
                  </a:cubicBezTo>
                  <a:cubicBezTo>
                    <a:pt x="30" y="29"/>
                    <a:pt x="20" y="23"/>
                    <a:pt x="7" y="17"/>
                  </a:cubicBezTo>
                  <a:cubicBezTo>
                    <a:pt x="6" y="17"/>
                    <a:pt x="5" y="17"/>
                    <a:pt x="4" y="17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18" y="23"/>
                    <a:pt x="28" y="30"/>
                    <a:pt x="34" y="36"/>
                  </a:cubicBezTo>
                  <a:cubicBezTo>
                    <a:pt x="40" y="42"/>
                    <a:pt x="42" y="48"/>
                    <a:pt x="42" y="53"/>
                  </a:cubicBezTo>
                  <a:cubicBezTo>
                    <a:pt x="42" y="59"/>
                    <a:pt x="40" y="64"/>
                    <a:pt x="36" y="68"/>
                  </a:cubicBezTo>
                  <a:cubicBezTo>
                    <a:pt x="31" y="75"/>
                    <a:pt x="23" y="81"/>
                    <a:pt x="16" y="86"/>
                  </a:cubicBezTo>
                  <a:cubicBezTo>
                    <a:pt x="12" y="88"/>
                    <a:pt x="9" y="89"/>
                    <a:pt x="7" y="90"/>
                  </a:cubicBezTo>
                  <a:cubicBezTo>
                    <a:pt x="4" y="91"/>
                    <a:pt x="3" y="92"/>
                    <a:pt x="3" y="92"/>
                  </a:cubicBezTo>
                  <a:cubicBezTo>
                    <a:pt x="4" y="94"/>
                    <a:pt x="4" y="94"/>
                    <a:pt x="4" y="94"/>
                  </a:cubicBezTo>
                  <a:cubicBezTo>
                    <a:pt x="93" y="81"/>
                    <a:pt x="178" y="77"/>
                    <a:pt x="251" y="77"/>
                  </a:cubicBezTo>
                  <a:cubicBezTo>
                    <a:pt x="325" y="77"/>
                    <a:pt x="386" y="81"/>
                    <a:pt x="429" y="85"/>
                  </a:cubicBezTo>
                  <a:cubicBezTo>
                    <a:pt x="451" y="88"/>
                    <a:pt x="468" y="90"/>
                    <a:pt x="480" y="91"/>
                  </a:cubicBezTo>
                  <a:cubicBezTo>
                    <a:pt x="485" y="92"/>
                    <a:pt x="490" y="93"/>
                    <a:pt x="493" y="93"/>
                  </a:cubicBezTo>
                  <a:cubicBezTo>
                    <a:pt x="496" y="94"/>
                    <a:pt x="497" y="94"/>
                    <a:pt x="497" y="94"/>
                  </a:cubicBezTo>
                  <a:cubicBezTo>
                    <a:pt x="501" y="95"/>
                    <a:pt x="501" y="95"/>
                    <a:pt x="501" y="95"/>
                  </a:cubicBezTo>
                  <a:cubicBezTo>
                    <a:pt x="498" y="92"/>
                    <a:pt x="498" y="92"/>
                    <a:pt x="498" y="92"/>
                  </a:cubicBezTo>
                  <a:cubicBezTo>
                    <a:pt x="483" y="80"/>
                    <a:pt x="479" y="67"/>
                    <a:pt x="479" y="56"/>
                  </a:cubicBezTo>
                  <a:cubicBezTo>
                    <a:pt x="479" y="45"/>
                    <a:pt x="484" y="35"/>
                    <a:pt x="488" y="28"/>
                  </a:cubicBezTo>
                  <a:cubicBezTo>
                    <a:pt x="491" y="25"/>
                    <a:pt x="493" y="22"/>
                    <a:pt x="495" y="20"/>
                  </a:cubicBezTo>
                  <a:cubicBezTo>
                    <a:pt x="496" y="19"/>
                    <a:pt x="497" y="18"/>
                    <a:pt x="497" y="18"/>
                  </a:cubicBezTo>
                  <a:cubicBezTo>
                    <a:pt x="498" y="17"/>
                    <a:pt x="498" y="17"/>
                    <a:pt x="498" y="17"/>
                  </a:cubicBezTo>
                  <a:cubicBezTo>
                    <a:pt x="497" y="17"/>
                    <a:pt x="497" y="17"/>
                    <a:pt x="497" y="17"/>
                  </a:cubicBezTo>
                  <a:cubicBezTo>
                    <a:pt x="497" y="17"/>
                    <a:pt x="496" y="17"/>
                    <a:pt x="493" y="16"/>
                  </a:cubicBezTo>
                  <a:cubicBezTo>
                    <a:pt x="490" y="16"/>
                    <a:pt x="485" y="15"/>
                    <a:pt x="480" y="14"/>
                  </a:cubicBezTo>
                  <a:cubicBezTo>
                    <a:pt x="468" y="13"/>
                    <a:pt x="451" y="11"/>
                    <a:pt x="429" y="9"/>
                  </a:cubicBezTo>
                  <a:cubicBezTo>
                    <a:pt x="386" y="4"/>
                    <a:pt x="325" y="0"/>
                    <a:pt x="251" y="0"/>
                  </a:cubicBezTo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8" name="Freeform 18"/>
            <p:cNvSpPr/>
            <p:nvPr/>
          </p:nvSpPr>
          <p:spPr bwMode="auto">
            <a:xfrm>
              <a:off x="2094248" y="2323256"/>
              <a:ext cx="102766" cy="6839"/>
            </a:xfrm>
            <a:custGeom>
              <a:avLst/>
              <a:gdLst>
                <a:gd name="T0" fmla="*/ 240 w 241"/>
                <a:gd name="T1" fmla="*/ 0 h 16"/>
                <a:gd name="T2" fmla="*/ 0 w 241"/>
                <a:gd name="T3" fmla="*/ 16 h 16"/>
                <a:gd name="T4" fmla="*/ 0 w 241"/>
                <a:gd name="T5" fmla="*/ 16 h 16"/>
                <a:gd name="T6" fmla="*/ 241 w 241"/>
                <a:gd name="T7" fmla="*/ 0 h 16"/>
                <a:gd name="T8" fmla="*/ 240 w 241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1" h="16">
                  <a:moveTo>
                    <a:pt x="240" y="0"/>
                  </a:moveTo>
                  <a:cubicBezTo>
                    <a:pt x="115" y="0"/>
                    <a:pt x="25" y="12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87" y="4"/>
                    <a:pt x="169" y="0"/>
                    <a:pt x="241" y="0"/>
                  </a:cubicBezTo>
                  <a:cubicBezTo>
                    <a:pt x="240" y="0"/>
                    <a:pt x="240" y="0"/>
                    <a:pt x="240" y="0"/>
                  </a:cubicBezTo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69" name="Freeform 19"/>
            <p:cNvSpPr/>
            <p:nvPr/>
          </p:nvSpPr>
          <p:spPr bwMode="auto">
            <a:xfrm>
              <a:off x="2091189" y="2323256"/>
              <a:ext cx="211651" cy="8099"/>
            </a:xfrm>
            <a:custGeom>
              <a:avLst/>
              <a:gdLst>
                <a:gd name="T0" fmla="*/ 248 w 496"/>
                <a:gd name="T1" fmla="*/ 0 h 19"/>
                <a:gd name="T2" fmla="*/ 7 w 496"/>
                <a:gd name="T3" fmla="*/ 16 h 19"/>
                <a:gd name="T4" fmla="*/ 7 w 496"/>
                <a:gd name="T5" fmla="*/ 16 h 19"/>
                <a:gd name="T6" fmla="*/ 0 w 496"/>
                <a:gd name="T7" fmla="*/ 17 h 19"/>
                <a:gd name="T8" fmla="*/ 0 w 496"/>
                <a:gd name="T9" fmla="*/ 17 h 19"/>
                <a:gd name="T10" fmla="*/ 0 w 496"/>
                <a:gd name="T11" fmla="*/ 17 h 19"/>
                <a:gd name="T12" fmla="*/ 0 w 496"/>
                <a:gd name="T13" fmla="*/ 18 h 19"/>
                <a:gd name="T14" fmla="*/ 1 w 496"/>
                <a:gd name="T15" fmla="*/ 18 h 19"/>
                <a:gd name="T16" fmla="*/ 0 w 496"/>
                <a:gd name="T17" fmla="*/ 18 h 19"/>
                <a:gd name="T18" fmla="*/ 1 w 496"/>
                <a:gd name="T19" fmla="*/ 19 h 19"/>
                <a:gd name="T20" fmla="*/ 4 w 496"/>
                <a:gd name="T21" fmla="*/ 19 h 19"/>
                <a:gd name="T22" fmla="*/ 4 w 496"/>
                <a:gd name="T23" fmla="*/ 19 h 19"/>
                <a:gd name="T24" fmla="*/ 5 w 496"/>
                <a:gd name="T25" fmla="*/ 18 h 19"/>
                <a:gd name="T26" fmla="*/ 247 w 496"/>
                <a:gd name="T27" fmla="*/ 2 h 19"/>
                <a:gd name="T28" fmla="*/ 248 w 496"/>
                <a:gd name="T29" fmla="*/ 2 h 19"/>
                <a:gd name="T30" fmla="*/ 248 w 496"/>
                <a:gd name="T31" fmla="*/ 2 h 19"/>
                <a:gd name="T32" fmla="*/ 426 w 496"/>
                <a:gd name="T33" fmla="*/ 11 h 19"/>
                <a:gd name="T34" fmla="*/ 477 w 496"/>
                <a:gd name="T35" fmla="*/ 16 h 19"/>
                <a:gd name="T36" fmla="*/ 490 w 496"/>
                <a:gd name="T37" fmla="*/ 18 h 19"/>
                <a:gd name="T38" fmla="*/ 494 w 496"/>
                <a:gd name="T39" fmla="*/ 19 h 19"/>
                <a:gd name="T40" fmla="*/ 495 w 496"/>
                <a:gd name="T41" fmla="*/ 19 h 19"/>
                <a:gd name="T42" fmla="*/ 495 w 496"/>
                <a:gd name="T43" fmla="*/ 19 h 19"/>
                <a:gd name="T44" fmla="*/ 496 w 496"/>
                <a:gd name="T45" fmla="*/ 18 h 19"/>
                <a:gd name="T46" fmla="*/ 495 w 496"/>
                <a:gd name="T47" fmla="*/ 17 h 19"/>
                <a:gd name="T48" fmla="*/ 495 w 496"/>
                <a:gd name="T49" fmla="*/ 17 h 19"/>
                <a:gd name="T50" fmla="*/ 495 w 496"/>
                <a:gd name="T51" fmla="*/ 17 h 19"/>
                <a:gd name="T52" fmla="*/ 248 w 496"/>
                <a:gd name="T5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96" h="19">
                  <a:moveTo>
                    <a:pt x="248" y="0"/>
                  </a:moveTo>
                  <a:cubicBezTo>
                    <a:pt x="176" y="0"/>
                    <a:pt x="94" y="4"/>
                    <a:pt x="7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3" y="17"/>
                    <a:pt x="0" y="17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2" y="19"/>
                    <a:pt x="3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5" y="18"/>
                    <a:pt x="5" y="18"/>
                  </a:cubicBezTo>
                  <a:cubicBezTo>
                    <a:pt x="26" y="15"/>
                    <a:pt x="119" y="2"/>
                    <a:pt x="247" y="2"/>
                  </a:cubicBezTo>
                  <a:cubicBezTo>
                    <a:pt x="247" y="2"/>
                    <a:pt x="247" y="2"/>
                    <a:pt x="248" y="2"/>
                  </a:cubicBezTo>
                  <a:cubicBezTo>
                    <a:pt x="248" y="2"/>
                    <a:pt x="248" y="2"/>
                    <a:pt x="248" y="2"/>
                  </a:cubicBezTo>
                  <a:cubicBezTo>
                    <a:pt x="322" y="2"/>
                    <a:pt x="383" y="6"/>
                    <a:pt x="426" y="11"/>
                  </a:cubicBezTo>
                  <a:cubicBezTo>
                    <a:pt x="448" y="13"/>
                    <a:pt x="465" y="15"/>
                    <a:pt x="477" y="16"/>
                  </a:cubicBezTo>
                  <a:cubicBezTo>
                    <a:pt x="482" y="17"/>
                    <a:pt x="487" y="18"/>
                    <a:pt x="490" y="18"/>
                  </a:cubicBezTo>
                  <a:cubicBezTo>
                    <a:pt x="493" y="19"/>
                    <a:pt x="494" y="19"/>
                    <a:pt x="494" y="19"/>
                  </a:cubicBezTo>
                  <a:cubicBezTo>
                    <a:pt x="495" y="19"/>
                    <a:pt x="495" y="19"/>
                    <a:pt x="495" y="19"/>
                  </a:cubicBezTo>
                  <a:cubicBezTo>
                    <a:pt x="495" y="19"/>
                    <a:pt x="495" y="19"/>
                    <a:pt x="495" y="19"/>
                  </a:cubicBezTo>
                  <a:cubicBezTo>
                    <a:pt x="496" y="18"/>
                    <a:pt x="496" y="18"/>
                    <a:pt x="496" y="18"/>
                  </a:cubicBezTo>
                  <a:cubicBezTo>
                    <a:pt x="495" y="17"/>
                    <a:pt x="495" y="17"/>
                    <a:pt x="495" y="17"/>
                  </a:cubicBezTo>
                  <a:cubicBezTo>
                    <a:pt x="495" y="17"/>
                    <a:pt x="495" y="17"/>
                    <a:pt x="495" y="17"/>
                  </a:cubicBezTo>
                  <a:cubicBezTo>
                    <a:pt x="495" y="17"/>
                    <a:pt x="495" y="17"/>
                    <a:pt x="495" y="17"/>
                  </a:cubicBezTo>
                  <a:cubicBezTo>
                    <a:pt x="405" y="4"/>
                    <a:pt x="321" y="0"/>
                    <a:pt x="248" y="0"/>
                  </a:cubicBezTo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0" name="Freeform 20"/>
            <p:cNvSpPr/>
            <p:nvPr/>
          </p:nvSpPr>
          <p:spPr bwMode="auto">
            <a:xfrm>
              <a:off x="2091548" y="2347553"/>
              <a:ext cx="210931" cy="48953"/>
            </a:xfrm>
            <a:custGeom>
              <a:avLst/>
              <a:gdLst>
                <a:gd name="T0" fmla="*/ 0 w 494"/>
                <a:gd name="T1" fmla="*/ 38 h 115"/>
                <a:gd name="T2" fmla="*/ 494 w 494"/>
                <a:gd name="T3" fmla="*/ 38 h 115"/>
                <a:gd name="T4" fmla="*/ 494 w 494"/>
                <a:gd name="T5" fmla="*/ 115 h 115"/>
                <a:gd name="T6" fmla="*/ 0 w 494"/>
                <a:gd name="T7" fmla="*/ 115 h 115"/>
                <a:gd name="T8" fmla="*/ 0 w 494"/>
                <a:gd name="T9" fmla="*/ 38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4" h="115">
                  <a:moveTo>
                    <a:pt x="0" y="38"/>
                  </a:moveTo>
                  <a:cubicBezTo>
                    <a:pt x="0" y="38"/>
                    <a:pt x="224" y="0"/>
                    <a:pt x="494" y="38"/>
                  </a:cubicBezTo>
                  <a:cubicBezTo>
                    <a:pt x="494" y="38"/>
                    <a:pt x="449" y="76"/>
                    <a:pt x="494" y="115"/>
                  </a:cubicBezTo>
                  <a:cubicBezTo>
                    <a:pt x="494" y="115"/>
                    <a:pt x="269" y="76"/>
                    <a:pt x="0" y="115"/>
                  </a:cubicBezTo>
                  <a:cubicBezTo>
                    <a:pt x="0" y="115"/>
                    <a:pt x="89" y="76"/>
                    <a:pt x="0" y="38"/>
                  </a:cubicBezTo>
                  <a:close/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1" name="Freeform 21"/>
            <p:cNvSpPr/>
            <p:nvPr/>
          </p:nvSpPr>
          <p:spPr bwMode="auto">
            <a:xfrm>
              <a:off x="2089929" y="2356012"/>
              <a:ext cx="213810" cy="40854"/>
            </a:xfrm>
            <a:custGeom>
              <a:avLst/>
              <a:gdLst>
                <a:gd name="T0" fmla="*/ 4 w 501"/>
                <a:gd name="T1" fmla="*/ 18 h 96"/>
                <a:gd name="T2" fmla="*/ 4 w 501"/>
                <a:gd name="T3" fmla="*/ 19 h 96"/>
                <a:gd name="T4" fmla="*/ 8 w 501"/>
                <a:gd name="T5" fmla="*/ 18 h 96"/>
                <a:gd name="T6" fmla="*/ 250 w 501"/>
                <a:gd name="T7" fmla="*/ 2 h 96"/>
                <a:gd name="T8" fmla="*/ 497 w 501"/>
                <a:gd name="T9" fmla="*/ 19 h 96"/>
                <a:gd name="T10" fmla="*/ 498 w 501"/>
                <a:gd name="T11" fmla="*/ 18 h 96"/>
                <a:gd name="T12" fmla="*/ 497 w 501"/>
                <a:gd name="T13" fmla="*/ 17 h 96"/>
                <a:gd name="T14" fmla="*/ 477 w 501"/>
                <a:gd name="T15" fmla="*/ 58 h 96"/>
                <a:gd name="T16" fmla="*/ 497 w 501"/>
                <a:gd name="T17" fmla="*/ 96 h 96"/>
                <a:gd name="T18" fmla="*/ 498 w 501"/>
                <a:gd name="T19" fmla="*/ 95 h 96"/>
                <a:gd name="T20" fmla="*/ 498 w 501"/>
                <a:gd name="T21" fmla="*/ 94 h 96"/>
                <a:gd name="T22" fmla="*/ 251 w 501"/>
                <a:gd name="T23" fmla="*/ 77 h 96"/>
                <a:gd name="T24" fmla="*/ 3 w 501"/>
                <a:gd name="T25" fmla="*/ 94 h 96"/>
                <a:gd name="T26" fmla="*/ 4 w 501"/>
                <a:gd name="T27" fmla="*/ 95 h 96"/>
                <a:gd name="T28" fmla="*/ 4 w 501"/>
                <a:gd name="T29" fmla="*/ 96 h 96"/>
                <a:gd name="T30" fmla="*/ 24 w 501"/>
                <a:gd name="T31" fmla="*/ 84 h 96"/>
                <a:gd name="T32" fmla="*/ 38 w 501"/>
                <a:gd name="T33" fmla="*/ 71 h 96"/>
                <a:gd name="T34" fmla="*/ 44 w 501"/>
                <a:gd name="T35" fmla="*/ 55 h 96"/>
                <a:gd name="T36" fmla="*/ 35 w 501"/>
                <a:gd name="T37" fmla="*/ 36 h 96"/>
                <a:gd name="T38" fmla="*/ 4 w 501"/>
                <a:gd name="T39" fmla="*/ 17 h 96"/>
                <a:gd name="T40" fmla="*/ 4 w 501"/>
                <a:gd name="T41" fmla="*/ 18 h 96"/>
                <a:gd name="T42" fmla="*/ 4 w 501"/>
                <a:gd name="T43" fmla="*/ 19 h 96"/>
                <a:gd name="T44" fmla="*/ 4 w 501"/>
                <a:gd name="T45" fmla="*/ 18 h 96"/>
                <a:gd name="T46" fmla="*/ 3 w 501"/>
                <a:gd name="T47" fmla="*/ 19 h 96"/>
                <a:gd name="T48" fmla="*/ 34 w 501"/>
                <a:gd name="T49" fmla="*/ 38 h 96"/>
                <a:gd name="T50" fmla="*/ 42 w 501"/>
                <a:gd name="T51" fmla="*/ 55 h 96"/>
                <a:gd name="T52" fmla="*/ 36 w 501"/>
                <a:gd name="T53" fmla="*/ 70 h 96"/>
                <a:gd name="T54" fmla="*/ 16 w 501"/>
                <a:gd name="T55" fmla="*/ 87 h 96"/>
                <a:gd name="T56" fmla="*/ 7 w 501"/>
                <a:gd name="T57" fmla="*/ 92 h 96"/>
                <a:gd name="T58" fmla="*/ 3 w 501"/>
                <a:gd name="T59" fmla="*/ 94 h 96"/>
                <a:gd name="T60" fmla="*/ 4 w 501"/>
                <a:gd name="T61" fmla="*/ 96 h 96"/>
                <a:gd name="T62" fmla="*/ 251 w 501"/>
                <a:gd name="T63" fmla="*/ 79 h 96"/>
                <a:gd name="T64" fmla="*/ 429 w 501"/>
                <a:gd name="T65" fmla="*/ 87 h 96"/>
                <a:gd name="T66" fmla="*/ 480 w 501"/>
                <a:gd name="T67" fmla="*/ 93 h 96"/>
                <a:gd name="T68" fmla="*/ 493 w 501"/>
                <a:gd name="T69" fmla="*/ 95 h 96"/>
                <a:gd name="T70" fmla="*/ 497 w 501"/>
                <a:gd name="T71" fmla="*/ 96 h 96"/>
                <a:gd name="T72" fmla="*/ 501 w 501"/>
                <a:gd name="T73" fmla="*/ 96 h 96"/>
                <a:gd name="T74" fmla="*/ 498 w 501"/>
                <a:gd name="T75" fmla="*/ 94 h 96"/>
                <a:gd name="T76" fmla="*/ 479 w 501"/>
                <a:gd name="T77" fmla="*/ 58 h 96"/>
                <a:gd name="T78" fmla="*/ 488 w 501"/>
                <a:gd name="T79" fmla="*/ 30 h 96"/>
                <a:gd name="T80" fmla="*/ 495 w 501"/>
                <a:gd name="T81" fmla="*/ 22 h 96"/>
                <a:gd name="T82" fmla="*/ 497 w 501"/>
                <a:gd name="T83" fmla="*/ 20 h 96"/>
                <a:gd name="T84" fmla="*/ 498 w 501"/>
                <a:gd name="T85" fmla="*/ 19 h 96"/>
                <a:gd name="T86" fmla="*/ 500 w 501"/>
                <a:gd name="T87" fmla="*/ 17 h 96"/>
                <a:gd name="T88" fmla="*/ 498 w 501"/>
                <a:gd name="T89" fmla="*/ 17 h 96"/>
                <a:gd name="T90" fmla="*/ 250 w 501"/>
                <a:gd name="T91" fmla="*/ 0 h 96"/>
                <a:gd name="T92" fmla="*/ 3 w 501"/>
                <a:gd name="T93" fmla="*/ 17 h 96"/>
                <a:gd name="T94" fmla="*/ 0 w 501"/>
                <a:gd name="T95" fmla="*/ 18 h 96"/>
                <a:gd name="T96" fmla="*/ 3 w 501"/>
                <a:gd name="T97" fmla="*/ 19 h 96"/>
                <a:gd name="T98" fmla="*/ 4 w 501"/>
                <a:gd name="T99" fmla="*/ 18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01" h="96">
                  <a:moveTo>
                    <a:pt x="4" y="18"/>
                  </a:move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5" y="19"/>
                    <a:pt x="8" y="18"/>
                  </a:cubicBezTo>
                  <a:cubicBezTo>
                    <a:pt x="29" y="15"/>
                    <a:pt x="122" y="2"/>
                    <a:pt x="250" y="2"/>
                  </a:cubicBezTo>
                  <a:cubicBezTo>
                    <a:pt x="323" y="2"/>
                    <a:pt x="408" y="6"/>
                    <a:pt x="497" y="19"/>
                  </a:cubicBezTo>
                  <a:cubicBezTo>
                    <a:pt x="498" y="18"/>
                    <a:pt x="498" y="18"/>
                    <a:pt x="498" y="18"/>
                  </a:cubicBezTo>
                  <a:cubicBezTo>
                    <a:pt x="497" y="17"/>
                    <a:pt x="497" y="17"/>
                    <a:pt x="497" y="17"/>
                  </a:cubicBezTo>
                  <a:cubicBezTo>
                    <a:pt x="497" y="17"/>
                    <a:pt x="477" y="34"/>
                    <a:pt x="477" y="58"/>
                  </a:cubicBezTo>
                  <a:cubicBezTo>
                    <a:pt x="477" y="70"/>
                    <a:pt x="482" y="83"/>
                    <a:pt x="497" y="96"/>
                  </a:cubicBezTo>
                  <a:cubicBezTo>
                    <a:pt x="498" y="95"/>
                    <a:pt x="498" y="95"/>
                    <a:pt x="498" y="95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98" y="94"/>
                    <a:pt x="398" y="77"/>
                    <a:pt x="251" y="77"/>
                  </a:cubicBezTo>
                  <a:cubicBezTo>
                    <a:pt x="178" y="77"/>
                    <a:pt x="93" y="81"/>
                    <a:pt x="3" y="94"/>
                  </a:cubicBezTo>
                  <a:cubicBezTo>
                    <a:pt x="4" y="95"/>
                    <a:pt x="4" y="95"/>
                    <a:pt x="4" y="95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4" y="96"/>
                    <a:pt x="14" y="92"/>
                    <a:pt x="24" y="84"/>
                  </a:cubicBezTo>
                  <a:cubicBezTo>
                    <a:pt x="29" y="81"/>
                    <a:pt x="34" y="76"/>
                    <a:pt x="38" y="71"/>
                  </a:cubicBezTo>
                  <a:cubicBezTo>
                    <a:pt x="42" y="67"/>
                    <a:pt x="44" y="61"/>
                    <a:pt x="44" y="55"/>
                  </a:cubicBezTo>
                  <a:cubicBezTo>
                    <a:pt x="44" y="49"/>
                    <a:pt x="42" y="43"/>
                    <a:pt x="35" y="36"/>
                  </a:cubicBezTo>
                  <a:cubicBezTo>
                    <a:pt x="29" y="30"/>
                    <a:pt x="19" y="24"/>
                    <a:pt x="4" y="17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18" y="25"/>
                    <a:pt x="28" y="32"/>
                    <a:pt x="34" y="38"/>
                  </a:cubicBezTo>
                  <a:cubicBezTo>
                    <a:pt x="40" y="44"/>
                    <a:pt x="42" y="50"/>
                    <a:pt x="42" y="55"/>
                  </a:cubicBezTo>
                  <a:cubicBezTo>
                    <a:pt x="42" y="60"/>
                    <a:pt x="40" y="66"/>
                    <a:pt x="36" y="70"/>
                  </a:cubicBezTo>
                  <a:cubicBezTo>
                    <a:pt x="31" y="77"/>
                    <a:pt x="23" y="83"/>
                    <a:pt x="16" y="87"/>
                  </a:cubicBezTo>
                  <a:cubicBezTo>
                    <a:pt x="12" y="90"/>
                    <a:pt x="9" y="91"/>
                    <a:pt x="7" y="92"/>
                  </a:cubicBezTo>
                  <a:cubicBezTo>
                    <a:pt x="4" y="93"/>
                    <a:pt x="3" y="94"/>
                    <a:pt x="3" y="94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93" y="83"/>
                    <a:pt x="178" y="79"/>
                    <a:pt x="251" y="79"/>
                  </a:cubicBezTo>
                  <a:cubicBezTo>
                    <a:pt x="325" y="79"/>
                    <a:pt x="386" y="83"/>
                    <a:pt x="429" y="87"/>
                  </a:cubicBezTo>
                  <a:cubicBezTo>
                    <a:pt x="451" y="89"/>
                    <a:pt x="468" y="92"/>
                    <a:pt x="480" y="93"/>
                  </a:cubicBezTo>
                  <a:cubicBezTo>
                    <a:pt x="485" y="94"/>
                    <a:pt x="490" y="95"/>
                    <a:pt x="493" y="95"/>
                  </a:cubicBezTo>
                  <a:cubicBezTo>
                    <a:pt x="496" y="96"/>
                    <a:pt x="497" y="96"/>
                    <a:pt x="497" y="96"/>
                  </a:cubicBezTo>
                  <a:cubicBezTo>
                    <a:pt x="501" y="96"/>
                    <a:pt x="501" y="96"/>
                    <a:pt x="501" y="96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83" y="81"/>
                    <a:pt x="479" y="69"/>
                    <a:pt x="479" y="58"/>
                  </a:cubicBezTo>
                  <a:cubicBezTo>
                    <a:pt x="479" y="47"/>
                    <a:pt x="484" y="37"/>
                    <a:pt x="488" y="30"/>
                  </a:cubicBezTo>
                  <a:cubicBezTo>
                    <a:pt x="491" y="26"/>
                    <a:pt x="493" y="24"/>
                    <a:pt x="495" y="22"/>
                  </a:cubicBezTo>
                  <a:cubicBezTo>
                    <a:pt x="496" y="21"/>
                    <a:pt x="497" y="20"/>
                    <a:pt x="497" y="20"/>
                  </a:cubicBezTo>
                  <a:cubicBezTo>
                    <a:pt x="498" y="19"/>
                    <a:pt x="498" y="19"/>
                    <a:pt x="498" y="19"/>
                  </a:cubicBezTo>
                  <a:cubicBezTo>
                    <a:pt x="500" y="17"/>
                    <a:pt x="500" y="17"/>
                    <a:pt x="500" y="17"/>
                  </a:cubicBezTo>
                  <a:cubicBezTo>
                    <a:pt x="498" y="17"/>
                    <a:pt x="498" y="17"/>
                    <a:pt x="498" y="17"/>
                  </a:cubicBezTo>
                  <a:cubicBezTo>
                    <a:pt x="408" y="4"/>
                    <a:pt x="323" y="0"/>
                    <a:pt x="250" y="0"/>
                  </a:cubicBezTo>
                  <a:cubicBezTo>
                    <a:pt x="103" y="0"/>
                    <a:pt x="3" y="17"/>
                    <a:pt x="3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3" y="19"/>
                    <a:pt x="3" y="19"/>
                    <a:pt x="3" y="19"/>
                  </a:cubicBezTo>
                  <a:lnTo>
                    <a:pt x="4" y="18"/>
                  </a:lnTo>
                  <a:close/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2" name="Freeform 22"/>
            <p:cNvSpPr/>
            <p:nvPr/>
          </p:nvSpPr>
          <p:spPr bwMode="auto">
            <a:xfrm>
              <a:off x="2091548" y="2379949"/>
              <a:ext cx="210931" cy="49313"/>
            </a:xfrm>
            <a:custGeom>
              <a:avLst/>
              <a:gdLst>
                <a:gd name="T0" fmla="*/ 0 w 494"/>
                <a:gd name="T1" fmla="*/ 39 h 116"/>
                <a:gd name="T2" fmla="*/ 494 w 494"/>
                <a:gd name="T3" fmla="*/ 39 h 116"/>
                <a:gd name="T4" fmla="*/ 494 w 494"/>
                <a:gd name="T5" fmla="*/ 116 h 116"/>
                <a:gd name="T6" fmla="*/ 0 w 494"/>
                <a:gd name="T7" fmla="*/ 116 h 116"/>
                <a:gd name="T8" fmla="*/ 0 w 494"/>
                <a:gd name="T9" fmla="*/ 39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4" h="116">
                  <a:moveTo>
                    <a:pt x="0" y="39"/>
                  </a:moveTo>
                  <a:cubicBezTo>
                    <a:pt x="0" y="39"/>
                    <a:pt x="224" y="0"/>
                    <a:pt x="494" y="39"/>
                  </a:cubicBezTo>
                  <a:cubicBezTo>
                    <a:pt x="494" y="39"/>
                    <a:pt x="449" y="77"/>
                    <a:pt x="494" y="116"/>
                  </a:cubicBezTo>
                  <a:cubicBezTo>
                    <a:pt x="494" y="116"/>
                    <a:pt x="269" y="77"/>
                    <a:pt x="0" y="116"/>
                  </a:cubicBezTo>
                  <a:cubicBezTo>
                    <a:pt x="0" y="116"/>
                    <a:pt x="89" y="77"/>
                    <a:pt x="0" y="39"/>
                  </a:cubicBezTo>
                  <a:close/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3" name="Freeform 23"/>
            <p:cNvSpPr/>
            <p:nvPr/>
          </p:nvSpPr>
          <p:spPr bwMode="auto">
            <a:xfrm>
              <a:off x="2089929" y="2388767"/>
              <a:ext cx="213810" cy="40854"/>
            </a:xfrm>
            <a:custGeom>
              <a:avLst/>
              <a:gdLst>
                <a:gd name="T0" fmla="*/ 4 w 501"/>
                <a:gd name="T1" fmla="*/ 18 h 96"/>
                <a:gd name="T2" fmla="*/ 4 w 501"/>
                <a:gd name="T3" fmla="*/ 19 h 96"/>
                <a:gd name="T4" fmla="*/ 8 w 501"/>
                <a:gd name="T5" fmla="*/ 18 h 96"/>
                <a:gd name="T6" fmla="*/ 250 w 501"/>
                <a:gd name="T7" fmla="*/ 2 h 96"/>
                <a:gd name="T8" fmla="*/ 497 w 501"/>
                <a:gd name="T9" fmla="*/ 19 h 96"/>
                <a:gd name="T10" fmla="*/ 498 w 501"/>
                <a:gd name="T11" fmla="*/ 18 h 96"/>
                <a:gd name="T12" fmla="*/ 497 w 501"/>
                <a:gd name="T13" fmla="*/ 17 h 96"/>
                <a:gd name="T14" fmla="*/ 477 w 501"/>
                <a:gd name="T15" fmla="*/ 58 h 96"/>
                <a:gd name="T16" fmla="*/ 497 w 501"/>
                <a:gd name="T17" fmla="*/ 96 h 96"/>
                <a:gd name="T18" fmla="*/ 498 w 501"/>
                <a:gd name="T19" fmla="*/ 95 h 96"/>
                <a:gd name="T20" fmla="*/ 498 w 501"/>
                <a:gd name="T21" fmla="*/ 94 h 96"/>
                <a:gd name="T22" fmla="*/ 251 w 501"/>
                <a:gd name="T23" fmla="*/ 77 h 96"/>
                <a:gd name="T24" fmla="*/ 3 w 501"/>
                <a:gd name="T25" fmla="*/ 94 h 96"/>
                <a:gd name="T26" fmla="*/ 4 w 501"/>
                <a:gd name="T27" fmla="*/ 95 h 96"/>
                <a:gd name="T28" fmla="*/ 4 w 501"/>
                <a:gd name="T29" fmla="*/ 96 h 96"/>
                <a:gd name="T30" fmla="*/ 24 w 501"/>
                <a:gd name="T31" fmla="*/ 84 h 96"/>
                <a:gd name="T32" fmla="*/ 38 w 501"/>
                <a:gd name="T33" fmla="*/ 71 h 96"/>
                <a:gd name="T34" fmla="*/ 44 w 501"/>
                <a:gd name="T35" fmla="*/ 55 h 96"/>
                <a:gd name="T36" fmla="*/ 35 w 501"/>
                <a:gd name="T37" fmla="*/ 36 h 96"/>
                <a:gd name="T38" fmla="*/ 4 w 501"/>
                <a:gd name="T39" fmla="*/ 17 h 96"/>
                <a:gd name="T40" fmla="*/ 4 w 501"/>
                <a:gd name="T41" fmla="*/ 18 h 96"/>
                <a:gd name="T42" fmla="*/ 4 w 501"/>
                <a:gd name="T43" fmla="*/ 19 h 96"/>
                <a:gd name="T44" fmla="*/ 4 w 501"/>
                <a:gd name="T45" fmla="*/ 18 h 96"/>
                <a:gd name="T46" fmla="*/ 3 w 501"/>
                <a:gd name="T47" fmla="*/ 19 h 96"/>
                <a:gd name="T48" fmla="*/ 34 w 501"/>
                <a:gd name="T49" fmla="*/ 38 h 96"/>
                <a:gd name="T50" fmla="*/ 42 w 501"/>
                <a:gd name="T51" fmla="*/ 55 h 96"/>
                <a:gd name="T52" fmla="*/ 36 w 501"/>
                <a:gd name="T53" fmla="*/ 70 h 96"/>
                <a:gd name="T54" fmla="*/ 16 w 501"/>
                <a:gd name="T55" fmla="*/ 87 h 96"/>
                <a:gd name="T56" fmla="*/ 7 w 501"/>
                <a:gd name="T57" fmla="*/ 92 h 96"/>
                <a:gd name="T58" fmla="*/ 3 w 501"/>
                <a:gd name="T59" fmla="*/ 94 h 96"/>
                <a:gd name="T60" fmla="*/ 4 w 501"/>
                <a:gd name="T61" fmla="*/ 96 h 96"/>
                <a:gd name="T62" fmla="*/ 251 w 501"/>
                <a:gd name="T63" fmla="*/ 79 h 96"/>
                <a:gd name="T64" fmla="*/ 429 w 501"/>
                <a:gd name="T65" fmla="*/ 87 h 96"/>
                <a:gd name="T66" fmla="*/ 480 w 501"/>
                <a:gd name="T67" fmla="*/ 93 h 96"/>
                <a:gd name="T68" fmla="*/ 493 w 501"/>
                <a:gd name="T69" fmla="*/ 95 h 96"/>
                <a:gd name="T70" fmla="*/ 497 w 501"/>
                <a:gd name="T71" fmla="*/ 96 h 96"/>
                <a:gd name="T72" fmla="*/ 501 w 501"/>
                <a:gd name="T73" fmla="*/ 96 h 96"/>
                <a:gd name="T74" fmla="*/ 498 w 501"/>
                <a:gd name="T75" fmla="*/ 94 h 96"/>
                <a:gd name="T76" fmla="*/ 479 w 501"/>
                <a:gd name="T77" fmla="*/ 58 h 96"/>
                <a:gd name="T78" fmla="*/ 488 w 501"/>
                <a:gd name="T79" fmla="*/ 30 h 96"/>
                <a:gd name="T80" fmla="*/ 495 w 501"/>
                <a:gd name="T81" fmla="*/ 22 h 96"/>
                <a:gd name="T82" fmla="*/ 497 w 501"/>
                <a:gd name="T83" fmla="*/ 19 h 96"/>
                <a:gd name="T84" fmla="*/ 498 w 501"/>
                <a:gd name="T85" fmla="*/ 19 h 96"/>
                <a:gd name="T86" fmla="*/ 500 w 501"/>
                <a:gd name="T87" fmla="*/ 17 h 96"/>
                <a:gd name="T88" fmla="*/ 498 w 501"/>
                <a:gd name="T89" fmla="*/ 17 h 96"/>
                <a:gd name="T90" fmla="*/ 250 w 501"/>
                <a:gd name="T91" fmla="*/ 0 h 96"/>
                <a:gd name="T92" fmla="*/ 3 w 501"/>
                <a:gd name="T93" fmla="*/ 17 h 96"/>
                <a:gd name="T94" fmla="*/ 0 w 501"/>
                <a:gd name="T95" fmla="*/ 17 h 96"/>
                <a:gd name="T96" fmla="*/ 3 w 501"/>
                <a:gd name="T97" fmla="*/ 19 h 96"/>
                <a:gd name="T98" fmla="*/ 4 w 501"/>
                <a:gd name="T99" fmla="*/ 18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01" h="96">
                  <a:moveTo>
                    <a:pt x="4" y="18"/>
                  </a:move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5" y="19"/>
                    <a:pt x="8" y="18"/>
                  </a:cubicBezTo>
                  <a:cubicBezTo>
                    <a:pt x="29" y="15"/>
                    <a:pt x="122" y="2"/>
                    <a:pt x="250" y="2"/>
                  </a:cubicBezTo>
                  <a:cubicBezTo>
                    <a:pt x="323" y="2"/>
                    <a:pt x="408" y="6"/>
                    <a:pt x="497" y="19"/>
                  </a:cubicBezTo>
                  <a:cubicBezTo>
                    <a:pt x="498" y="18"/>
                    <a:pt x="498" y="18"/>
                    <a:pt x="498" y="18"/>
                  </a:cubicBezTo>
                  <a:cubicBezTo>
                    <a:pt x="497" y="17"/>
                    <a:pt x="497" y="17"/>
                    <a:pt x="497" y="17"/>
                  </a:cubicBezTo>
                  <a:cubicBezTo>
                    <a:pt x="497" y="17"/>
                    <a:pt x="477" y="34"/>
                    <a:pt x="477" y="58"/>
                  </a:cubicBezTo>
                  <a:cubicBezTo>
                    <a:pt x="477" y="69"/>
                    <a:pt x="482" y="83"/>
                    <a:pt x="497" y="96"/>
                  </a:cubicBezTo>
                  <a:cubicBezTo>
                    <a:pt x="498" y="95"/>
                    <a:pt x="498" y="95"/>
                    <a:pt x="498" y="95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98" y="94"/>
                    <a:pt x="398" y="77"/>
                    <a:pt x="251" y="77"/>
                  </a:cubicBezTo>
                  <a:cubicBezTo>
                    <a:pt x="178" y="77"/>
                    <a:pt x="93" y="81"/>
                    <a:pt x="3" y="94"/>
                  </a:cubicBezTo>
                  <a:cubicBezTo>
                    <a:pt x="4" y="95"/>
                    <a:pt x="4" y="95"/>
                    <a:pt x="4" y="95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4" y="96"/>
                    <a:pt x="14" y="91"/>
                    <a:pt x="24" y="84"/>
                  </a:cubicBezTo>
                  <a:cubicBezTo>
                    <a:pt x="29" y="81"/>
                    <a:pt x="34" y="76"/>
                    <a:pt x="38" y="71"/>
                  </a:cubicBezTo>
                  <a:cubicBezTo>
                    <a:pt x="42" y="66"/>
                    <a:pt x="44" y="61"/>
                    <a:pt x="44" y="55"/>
                  </a:cubicBezTo>
                  <a:cubicBezTo>
                    <a:pt x="44" y="49"/>
                    <a:pt x="42" y="43"/>
                    <a:pt x="35" y="36"/>
                  </a:cubicBezTo>
                  <a:cubicBezTo>
                    <a:pt x="29" y="30"/>
                    <a:pt x="19" y="23"/>
                    <a:pt x="4" y="17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18" y="25"/>
                    <a:pt x="28" y="32"/>
                    <a:pt x="34" y="38"/>
                  </a:cubicBezTo>
                  <a:cubicBezTo>
                    <a:pt x="40" y="44"/>
                    <a:pt x="42" y="50"/>
                    <a:pt x="42" y="55"/>
                  </a:cubicBezTo>
                  <a:cubicBezTo>
                    <a:pt x="42" y="60"/>
                    <a:pt x="40" y="65"/>
                    <a:pt x="36" y="70"/>
                  </a:cubicBezTo>
                  <a:cubicBezTo>
                    <a:pt x="31" y="77"/>
                    <a:pt x="23" y="83"/>
                    <a:pt x="16" y="87"/>
                  </a:cubicBezTo>
                  <a:cubicBezTo>
                    <a:pt x="12" y="89"/>
                    <a:pt x="9" y="91"/>
                    <a:pt x="7" y="92"/>
                  </a:cubicBezTo>
                  <a:cubicBezTo>
                    <a:pt x="4" y="93"/>
                    <a:pt x="3" y="94"/>
                    <a:pt x="3" y="94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93" y="83"/>
                    <a:pt x="178" y="79"/>
                    <a:pt x="251" y="79"/>
                  </a:cubicBezTo>
                  <a:cubicBezTo>
                    <a:pt x="325" y="79"/>
                    <a:pt x="386" y="83"/>
                    <a:pt x="429" y="87"/>
                  </a:cubicBezTo>
                  <a:cubicBezTo>
                    <a:pt x="451" y="89"/>
                    <a:pt x="468" y="91"/>
                    <a:pt x="480" y="93"/>
                  </a:cubicBezTo>
                  <a:cubicBezTo>
                    <a:pt x="485" y="94"/>
                    <a:pt x="490" y="95"/>
                    <a:pt x="493" y="95"/>
                  </a:cubicBezTo>
                  <a:cubicBezTo>
                    <a:pt x="496" y="95"/>
                    <a:pt x="497" y="96"/>
                    <a:pt x="497" y="96"/>
                  </a:cubicBezTo>
                  <a:cubicBezTo>
                    <a:pt x="501" y="96"/>
                    <a:pt x="501" y="96"/>
                    <a:pt x="501" y="96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83" y="81"/>
                    <a:pt x="479" y="69"/>
                    <a:pt x="479" y="58"/>
                  </a:cubicBezTo>
                  <a:cubicBezTo>
                    <a:pt x="479" y="47"/>
                    <a:pt x="484" y="37"/>
                    <a:pt x="488" y="30"/>
                  </a:cubicBezTo>
                  <a:cubicBezTo>
                    <a:pt x="491" y="26"/>
                    <a:pt x="493" y="24"/>
                    <a:pt x="495" y="22"/>
                  </a:cubicBezTo>
                  <a:cubicBezTo>
                    <a:pt x="496" y="21"/>
                    <a:pt x="497" y="20"/>
                    <a:pt x="497" y="19"/>
                  </a:cubicBezTo>
                  <a:cubicBezTo>
                    <a:pt x="498" y="19"/>
                    <a:pt x="498" y="19"/>
                    <a:pt x="498" y="19"/>
                  </a:cubicBezTo>
                  <a:cubicBezTo>
                    <a:pt x="500" y="17"/>
                    <a:pt x="500" y="17"/>
                    <a:pt x="500" y="17"/>
                  </a:cubicBezTo>
                  <a:cubicBezTo>
                    <a:pt x="498" y="17"/>
                    <a:pt x="498" y="17"/>
                    <a:pt x="498" y="17"/>
                  </a:cubicBezTo>
                  <a:cubicBezTo>
                    <a:pt x="408" y="4"/>
                    <a:pt x="323" y="0"/>
                    <a:pt x="250" y="0"/>
                  </a:cubicBezTo>
                  <a:cubicBezTo>
                    <a:pt x="103" y="0"/>
                    <a:pt x="3" y="17"/>
                    <a:pt x="3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3" y="19"/>
                    <a:pt x="3" y="19"/>
                    <a:pt x="3" y="19"/>
                  </a:cubicBezTo>
                  <a:lnTo>
                    <a:pt x="4" y="18"/>
                  </a:lnTo>
                  <a:close/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4" name="Freeform 24"/>
            <p:cNvSpPr/>
            <p:nvPr/>
          </p:nvSpPr>
          <p:spPr bwMode="auto">
            <a:xfrm>
              <a:off x="2091548" y="2412704"/>
              <a:ext cx="210931" cy="49313"/>
            </a:xfrm>
            <a:custGeom>
              <a:avLst/>
              <a:gdLst>
                <a:gd name="T0" fmla="*/ 0 w 494"/>
                <a:gd name="T1" fmla="*/ 39 h 116"/>
                <a:gd name="T2" fmla="*/ 494 w 494"/>
                <a:gd name="T3" fmla="*/ 39 h 116"/>
                <a:gd name="T4" fmla="*/ 494 w 494"/>
                <a:gd name="T5" fmla="*/ 116 h 116"/>
                <a:gd name="T6" fmla="*/ 0 w 494"/>
                <a:gd name="T7" fmla="*/ 116 h 116"/>
                <a:gd name="T8" fmla="*/ 0 w 494"/>
                <a:gd name="T9" fmla="*/ 39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4" h="116">
                  <a:moveTo>
                    <a:pt x="0" y="39"/>
                  </a:moveTo>
                  <a:cubicBezTo>
                    <a:pt x="0" y="39"/>
                    <a:pt x="224" y="0"/>
                    <a:pt x="494" y="39"/>
                  </a:cubicBezTo>
                  <a:cubicBezTo>
                    <a:pt x="494" y="39"/>
                    <a:pt x="449" y="77"/>
                    <a:pt x="494" y="116"/>
                  </a:cubicBezTo>
                  <a:cubicBezTo>
                    <a:pt x="494" y="116"/>
                    <a:pt x="269" y="77"/>
                    <a:pt x="0" y="116"/>
                  </a:cubicBezTo>
                  <a:cubicBezTo>
                    <a:pt x="0" y="116"/>
                    <a:pt x="89" y="77"/>
                    <a:pt x="0" y="39"/>
                  </a:cubicBezTo>
                  <a:close/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5" name="Freeform 25"/>
            <p:cNvSpPr/>
            <p:nvPr/>
          </p:nvSpPr>
          <p:spPr bwMode="auto">
            <a:xfrm>
              <a:off x="2089929" y="2421523"/>
              <a:ext cx="213810" cy="41034"/>
            </a:xfrm>
            <a:custGeom>
              <a:avLst/>
              <a:gdLst>
                <a:gd name="T0" fmla="*/ 4 w 501"/>
                <a:gd name="T1" fmla="*/ 18 h 96"/>
                <a:gd name="T2" fmla="*/ 4 w 501"/>
                <a:gd name="T3" fmla="*/ 19 h 96"/>
                <a:gd name="T4" fmla="*/ 8 w 501"/>
                <a:gd name="T5" fmla="*/ 18 h 96"/>
                <a:gd name="T6" fmla="*/ 250 w 501"/>
                <a:gd name="T7" fmla="*/ 2 h 96"/>
                <a:gd name="T8" fmla="*/ 497 w 501"/>
                <a:gd name="T9" fmla="*/ 19 h 96"/>
                <a:gd name="T10" fmla="*/ 498 w 501"/>
                <a:gd name="T11" fmla="*/ 18 h 96"/>
                <a:gd name="T12" fmla="*/ 497 w 501"/>
                <a:gd name="T13" fmla="*/ 17 h 96"/>
                <a:gd name="T14" fmla="*/ 477 w 501"/>
                <a:gd name="T15" fmla="*/ 58 h 96"/>
                <a:gd name="T16" fmla="*/ 497 w 501"/>
                <a:gd name="T17" fmla="*/ 95 h 96"/>
                <a:gd name="T18" fmla="*/ 498 w 501"/>
                <a:gd name="T19" fmla="*/ 95 h 96"/>
                <a:gd name="T20" fmla="*/ 498 w 501"/>
                <a:gd name="T21" fmla="*/ 94 h 96"/>
                <a:gd name="T22" fmla="*/ 251 w 501"/>
                <a:gd name="T23" fmla="*/ 77 h 96"/>
                <a:gd name="T24" fmla="*/ 3 w 501"/>
                <a:gd name="T25" fmla="*/ 94 h 96"/>
                <a:gd name="T26" fmla="*/ 4 w 501"/>
                <a:gd name="T27" fmla="*/ 95 h 96"/>
                <a:gd name="T28" fmla="*/ 4 w 501"/>
                <a:gd name="T29" fmla="*/ 96 h 96"/>
                <a:gd name="T30" fmla="*/ 24 w 501"/>
                <a:gd name="T31" fmla="*/ 84 h 96"/>
                <a:gd name="T32" fmla="*/ 38 w 501"/>
                <a:gd name="T33" fmla="*/ 71 h 96"/>
                <a:gd name="T34" fmla="*/ 44 w 501"/>
                <a:gd name="T35" fmla="*/ 55 h 96"/>
                <a:gd name="T36" fmla="*/ 35 w 501"/>
                <a:gd name="T37" fmla="*/ 36 h 96"/>
                <a:gd name="T38" fmla="*/ 4 w 501"/>
                <a:gd name="T39" fmla="*/ 17 h 96"/>
                <a:gd name="T40" fmla="*/ 4 w 501"/>
                <a:gd name="T41" fmla="*/ 18 h 96"/>
                <a:gd name="T42" fmla="*/ 4 w 501"/>
                <a:gd name="T43" fmla="*/ 19 h 96"/>
                <a:gd name="T44" fmla="*/ 4 w 501"/>
                <a:gd name="T45" fmla="*/ 18 h 96"/>
                <a:gd name="T46" fmla="*/ 3 w 501"/>
                <a:gd name="T47" fmla="*/ 19 h 96"/>
                <a:gd name="T48" fmla="*/ 34 w 501"/>
                <a:gd name="T49" fmla="*/ 38 h 96"/>
                <a:gd name="T50" fmla="*/ 42 w 501"/>
                <a:gd name="T51" fmla="*/ 55 h 96"/>
                <a:gd name="T52" fmla="*/ 36 w 501"/>
                <a:gd name="T53" fmla="*/ 70 h 96"/>
                <a:gd name="T54" fmla="*/ 16 w 501"/>
                <a:gd name="T55" fmla="*/ 87 h 96"/>
                <a:gd name="T56" fmla="*/ 7 w 501"/>
                <a:gd name="T57" fmla="*/ 92 h 96"/>
                <a:gd name="T58" fmla="*/ 3 w 501"/>
                <a:gd name="T59" fmla="*/ 94 h 96"/>
                <a:gd name="T60" fmla="*/ 4 w 501"/>
                <a:gd name="T61" fmla="*/ 96 h 96"/>
                <a:gd name="T62" fmla="*/ 251 w 501"/>
                <a:gd name="T63" fmla="*/ 79 h 96"/>
                <a:gd name="T64" fmla="*/ 429 w 501"/>
                <a:gd name="T65" fmla="*/ 87 h 96"/>
                <a:gd name="T66" fmla="*/ 480 w 501"/>
                <a:gd name="T67" fmla="*/ 93 h 96"/>
                <a:gd name="T68" fmla="*/ 493 w 501"/>
                <a:gd name="T69" fmla="*/ 95 h 96"/>
                <a:gd name="T70" fmla="*/ 497 w 501"/>
                <a:gd name="T71" fmla="*/ 96 h 96"/>
                <a:gd name="T72" fmla="*/ 501 w 501"/>
                <a:gd name="T73" fmla="*/ 96 h 96"/>
                <a:gd name="T74" fmla="*/ 498 w 501"/>
                <a:gd name="T75" fmla="*/ 94 h 96"/>
                <a:gd name="T76" fmla="*/ 479 w 501"/>
                <a:gd name="T77" fmla="*/ 58 h 96"/>
                <a:gd name="T78" fmla="*/ 488 w 501"/>
                <a:gd name="T79" fmla="*/ 30 h 96"/>
                <a:gd name="T80" fmla="*/ 495 w 501"/>
                <a:gd name="T81" fmla="*/ 21 h 96"/>
                <a:gd name="T82" fmla="*/ 497 w 501"/>
                <a:gd name="T83" fmla="*/ 19 h 96"/>
                <a:gd name="T84" fmla="*/ 498 w 501"/>
                <a:gd name="T85" fmla="*/ 19 h 96"/>
                <a:gd name="T86" fmla="*/ 500 w 501"/>
                <a:gd name="T87" fmla="*/ 17 h 96"/>
                <a:gd name="T88" fmla="*/ 498 w 501"/>
                <a:gd name="T89" fmla="*/ 17 h 96"/>
                <a:gd name="T90" fmla="*/ 250 w 501"/>
                <a:gd name="T91" fmla="*/ 0 h 96"/>
                <a:gd name="T92" fmla="*/ 3 w 501"/>
                <a:gd name="T93" fmla="*/ 17 h 96"/>
                <a:gd name="T94" fmla="*/ 0 w 501"/>
                <a:gd name="T95" fmla="*/ 17 h 96"/>
                <a:gd name="T96" fmla="*/ 3 w 501"/>
                <a:gd name="T97" fmla="*/ 19 h 96"/>
                <a:gd name="T98" fmla="*/ 4 w 501"/>
                <a:gd name="T99" fmla="*/ 18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01" h="96">
                  <a:moveTo>
                    <a:pt x="4" y="18"/>
                  </a:move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5" y="18"/>
                    <a:pt x="8" y="18"/>
                  </a:cubicBezTo>
                  <a:cubicBezTo>
                    <a:pt x="29" y="15"/>
                    <a:pt x="122" y="2"/>
                    <a:pt x="250" y="2"/>
                  </a:cubicBezTo>
                  <a:cubicBezTo>
                    <a:pt x="323" y="2"/>
                    <a:pt x="408" y="6"/>
                    <a:pt x="497" y="19"/>
                  </a:cubicBezTo>
                  <a:cubicBezTo>
                    <a:pt x="498" y="18"/>
                    <a:pt x="498" y="18"/>
                    <a:pt x="498" y="18"/>
                  </a:cubicBezTo>
                  <a:cubicBezTo>
                    <a:pt x="497" y="17"/>
                    <a:pt x="497" y="17"/>
                    <a:pt x="497" y="17"/>
                  </a:cubicBezTo>
                  <a:cubicBezTo>
                    <a:pt x="497" y="17"/>
                    <a:pt x="477" y="34"/>
                    <a:pt x="477" y="58"/>
                  </a:cubicBezTo>
                  <a:cubicBezTo>
                    <a:pt x="477" y="69"/>
                    <a:pt x="482" y="82"/>
                    <a:pt x="497" y="95"/>
                  </a:cubicBezTo>
                  <a:cubicBezTo>
                    <a:pt x="498" y="95"/>
                    <a:pt x="498" y="95"/>
                    <a:pt x="498" y="95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98" y="94"/>
                    <a:pt x="398" y="77"/>
                    <a:pt x="251" y="77"/>
                  </a:cubicBezTo>
                  <a:cubicBezTo>
                    <a:pt x="178" y="77"/>
                    <a:pt x="93" y="81"/>
                    <a:pt x="3" y="94"/>
                  </a:cubicBezTo>
                  <a:cubicBezTo>
                    <a:pt x="4" y="95"/>
                    <a:pt x="4" y="95"/>
                    <a:pt x="4" y="95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4" y="96"/>
                    <a:pt x="14" y="91"/>
                    <a:pt x="24" y="84"/>
                  </a:cubicBezTo>
                  <a:cubicBezTo>
                    <a:pt x="29" y="80"/>
                    <a:pt x="34" y="76"/>
                    <a:pt x="38" y="71"/>
                  </a:cubicBezTo>
                  <a:cubicBezTo>
                    <a:pt x="42" y="66"/>
                    <a:pt x="44" y="61"/>
                    <a:pt x="44" y="55"/>
                  </a:cubicBezTo>
                  <a:cubicBezTo>
                    <a:pt x="44" y="49"/>
                    <a:pt x="42" y="42"/>
                    <a:pt x="35" y="36"/>
                  </a:cubicBezTo>
                  <a:cubicBezTo>
                    <a:pt x="29" y="30"/>
                    <a:pt x="19" y="23"/>
                    <a:pt x="4" y="17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18" y="25"/>
                    <a:pt x="28" y="31"/>
                    <a:pt x="34" y="38"/>
                  </a:cubicBezTo>
                  <a:cubicBezTo>
                    <a:pt x="40" y="44"/>
                    <a:pt x="42" y="49"/>
                    <a:pt x="42" y="55"/>
                  </a:cubicBezTo>
                  <a:cubicBezTo>
                    <a:pt x="42" y="60"/>
                    <a:pt x="40" y="65"/>
                    <a:pt x="36" y="70"/>
                  </a:cubicBezTo>
                  <a:cubicBezTo>
                    <a:pt x="31" y="77"/>
                    <a:pt x="23" y="83"/>
                    <a:pt x="16" y="87"/>
                  </a:cubicBezTo>
                  <a:cubicBezTo>
                    <a:pt x="12" y="89"/>
                    <a:pt x="9" y="91"/>
                    <a:pt x="7" y="92"/>
                  </a:cubicBezTo>
                  <a:cubicBezTo>
                    <a:pt x="4" y="93"/>
                    <a:pt x="3" y="94"/>
                    <a:pt x="3" y="94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93" y="83"/>
                    <a:pt x="178" y="79"/>
                    <a:pt x="251" y="79"/>
                  </a:cubicBezTo>
                  <a:cubicBezTo>
                    <a:pt x="325" y="79"/>
                    <a:pt x="386" y="83"/>
                    <a:pt x="429" y="87"/>
                  </a:cubicBezTo>
                  <a:cubicBezTo>
                    <a:pt x="451" y="89"/>
                    <a:pt x="468" y="91"/>
                    <a:pt x="480" y="93"/>
                  </a:cubicBezTo>
                  <a:cubicBezTo>
                    <a:pt x="485" y="94"/>
                    <a:pt x="490" y="94"/>
                    <a:pt x="493" y="95"/>
                  </a:cubicBezTo>
                  <a:cubicBezTo>
                    <a:pt x="496" y="95"/>
                    <a:pt x="497" y="96"/>
                    <a:pt x="497" y="96"/>
                  </a:cubicBezTo>
                  <a:cubicBezTo>
                    <a:pt x="501" y="96"/>
                    <a:pt x="501" y="96"/>
                    <a:pt x="501" y="96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83" y="81"/>
                    <a:pt x="479" y="69"/>
                    <a:pt x="479" y="58"/>
                  </a:cubicBezTo>
                  <a:cubicBezTo>
                    <a:pt x="479" y="47"/>
                    <a:pt x="484" y="37"/>
                    <a:pt x="488" y="30"/>
                  </a:cubicBezTo>
                  <a:cubicBezTo>
                    <a:pt x="491" y="26"/>
                    <a:pt x="493" y="23"/>
                    <a:pt x="495" y="21"/>
                  </a:cubicBezTo>
                  <a:cubicBezTo>
                    <a:pt x="496" y="21"/>
                    <a:pt x="497" y="20"/>
                    <a:pt x="497" y="19"/>
                  </a:cubicBezTo>
                  <a:cubicBezTo>
                    <a:pt x="498" y="19"/>
                    <a:pt x="498" y="19"/>
                    <a:pt x="498" y="19"/>
                  </a:cubicBezTo>
                  <a:cubicBezTo>
                    <a:pt x="500" y="17"/>
                    <a:pt x="500" y="17"/>
                    <a:pt x="500" y="17"/>
                  </a:cubicBezTo>
                  <a:cubicBezTo>
                    <a:pt x="498" y="17"/>
                    <a:pt x="498" y="17"/>
                    <a:pt x="498" y="17"/>
                  </a:cubicBezTo>
                  <a:cubicBezTo>
                    <a:pt x="408" y="4"/>
                    <a:pt x="323" y="0"/>
                    <a:pt x="250" y="0"/>
                  </a:cubicBezTo>
                  <a:cubicBezTo>
                    <a:pt x="103" y="0"/>
                    <a:pt x="3" y="17"/>
                    <a:pt x="3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3" y="19"/>
                    <a:pt x="3" y="19"/>
                    <a:pt x="3" y="19"/>
                  </a:cubicBezTo>
                  <a:lnTo>
                    <a:pt x="4" y="18"/>
                  </a:lnTo>
                  <a:close/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6" name="Freeform 26"/>
            <p:cNvSpPr/>
            <p:nvPr/>
          </p:nvSpPr>
          <p:spPr bwMode="auto">
            <a:xfrm>
              <a:off x="2091548" y="2445460"/>
              <a:ext cx="210931" cy="49313"/>
            </a:xfrm>
            <a:custGeom>
              <a:avLst/>
              <a:gdLst>
                <a:gd name="T0" fmla="*/ 0 w 494"/>
                <a:gd name="T1" fmla="*/ 39 h 116"/>
                <a:gd name="T2" fmla="*/ 494 w 494"/>
                <a:gd name="T3" fmla="*/ 39 h 116"/>
                <a:gd name="T4" fmla="*/ 494 w 494"/>
                <a:gd name="T5" fmla="*/ 116 h 116"/>
                <a:gd name="T6" fmla="*/ 0 w 494"/>
                <a:gd name="T7" fmla="*/ 116 h 116"/>
                <a:gd name="T8" fmla="*/ 0 w 494"/>
                <a:gd name="T9" fmla="*/ 39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4" h="116">
                  <a:moveTo>
                    <a:pt x="0" y="39"/>
                  </a:moveTo>
                  <a:cubicBezTo>
                    <a:pt x="0" y="39"/>
                    <a:pt x="224" y="0"/>
                    <a:pt x="494" y="39"/>
                  </a:cubicBezTo>
                  <a:cubicBezTo>
                    <a:pt x="494" y="39"/>
                    <a:pt x="449" y="77"/>
                    <a:pt x="494" y="116"/>
                  </a:cubicBezTo>
                  <a:cubicBezTo>
                    <a:pt x="494" y="116"/>
                    <a:pt x="269" y="77"/>
                    <a:pt x="0" y="116"/>
                  </a:cubicBezTo>
                  <a:cubicBezTo>
                    <a:pt x="0" y="116"/>
                    <a:pt x="89" y="77"/>
                    <a:pt x="0" y="39"/>
                  </a:cubicBezTo>
                  <a:close/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7" name="Freeform 27"/>
            <p:cNvSpPr/>
            <p:nvPr/>
          </p:nvSpPr>
          <p:spPr bwMode="auto">
            <a:xfrm>
              <a:off x="2089929" y="2454458"/>
              <a:ext cx="213810" cy="40854"/>
            </a:xfrm>
            <a:custGeom>
              <a:avLst/>
              <a:gdLst>
                <a:gd name="T0" fmla="*/ 4 w 501"/>
                <a:gd name="T1" fmla="*/ 18 h 96"/>
                <a:gd name="T2" fmla="*/ 4 w 501"/>
                <a:gd name="T3" fmla="*/ 19 h 96"/>
                <a:gd name="T4" fmla="*/ 8 w 501"/>
                <a:gd name="T5" fmla="*/ 18 h 96"/>
                <a:gd name="T6" fmla="*/ 250 w 501"/>
                <a:gd name="T7" fmla="*/ 2 h 96"/>
                <a:gd name="T8" fmla="*/ 497 w 501"/>
                <a:gd name="T9" fmla="*/ 19 h 96"/>
                <a:gd name="T10" fmla="*/ 498 w 501"/>
                <a:gd name="T11" fmla="*/ 18 h 96"/>
                <a:gd name="T12" fmla="*/ 497 w 501"/>
                <a:gd name="T13" fmla="*/ 17 h 96"/>
                <a:gd name="T14" fmla="*/ 477 w 501"/>
                <a:gd name="T15" fmla="*/ 57 h 96"/>
                <a:gd name="T16" fmla="*/ 497 w 501"/>
                <a:gd name="T17" fmla="*/ 95 h 96"/>
                <a:gd name="T18" fmla="*/ 498 w 501"/>
                <a:gd name="T19" fmla="*/ 95 h 96"/>
                <a:gd name="T20" fmla="*/ 498 w 501"/>
                <a:gd name="T21" fmla="*/ 94 h 96"/>
                <a:gd name="T22" fmla="*/ 251 w 501"/>
                <a:gd name="T23" fmla="*/ 76 h 96"/>
                <a:gd name="T24" fmla="*/ 3 w 501"/>
                <a:gd name="T25" fmla="*/ 94 h 96"/>
                <a:gd name="T26" fmla="*/ 4 w 501"/>
                <a:gd name="T27" fmla="*/ 95 h 96"/>
                <a:gd name="T28" fmla="*/ 4 w 501"/>
                <a:gd name="T29" fmla="*/ 95 h 96"/>
                <a:gd name="T30" fmla="*/ 24 w 501"/>
                <a:gd name="T31" fmla="*/ 84 h 96"/>
                <a:gd name="T32" fmla="*/ 38 w 501"/>
                <a:gd name="T33" fmla="*/ 71 h 96"/>
                <a:gd name="T34" fmla="*/ 44 w 501"/>
                <a:gd name="T35" fmla="*/ 55 h 96"/>
                <a:gd name="T36" fmla="*/ 35 w 501"/>
                <a:gd name="T37" fmla="*/ 36 h 96"/>
                <a:gd name="T38" fmla="*/ 4 w 501"/>
                <a:gd name="T39" fmla="*/ 17 h 96"/>
                <a:gd name="T40" fmla="*/ 4 w 501"/>
                <a:gd name="T41" fmla="*/ 18 h 96"/>
                <a:gd name="T42" fmla="*/ 4 w 501"/>
                <a:gd name="T43" fmla="*/ 19 h 96"/>
                <a:gd name="T44" fmla="*/ 4 w 501"/>
                <a:gd name="T45" fmla="*/ 18 h 96"/>
                <a:gd name="T46" fmla="*/ 3 w 501"/>
                <a:gd name="T47" fmla="*/ 19 h 96"/>
                <a:gd name="T48" fmla="*/ 34 w 501"/>
                <a:gd name="T49" fmla="*/ 37 h 96"/>
                <a:gd name="T50" fmla="*/ 42 w 501"/>
                <a:gd name="T51" fmla="*/ 55 h 96"/>
                <a:gd name="T52" fmla="*/ 36 w 501"/>
                <a:gd name="T53" fmla="*/ 70 h 96"/>
                <a:gd name="T54" fmla="*/ 16 w 501"/>
                <a:gd name="T55" fmla="*/ 87 h 96"/>
                <a:gd name="T56" fmla="*/ 7 w 501"/>
                <a:gd name="T57" fmla="*/ 92 h 96"/>
                <a:gd name="T58" fmla="*/ 3 w 501"/>
                <a:gd name="T59" fmla="*/ 94 h 96"/>
                <a:gd name="T60" fmla="*/ 4 w 501"/>
                <a:gd name="T61" fmla="*/ 96 h 96"/>
                <a:gd name="T62" fmla="*/ 251 w 501"/>
                <a:gd name="T63" fmla="*/ 78 h 96"/>
                <a:gd name="T64" fmla="*/ 429 w 501"/>
                <a:gd name="T65" fmla="*/ 87 h 96"/>
                <a:gd name="T66" fmla="*/ 480 w 501"/>
                <a:gd name="T67" fmla="*/ 93 h 96"/>
                <a:gd name="T68" fmla="*/ 493 w 501"/>
                <a:gd name="T69" fmla="*/ 95 h 96"/>
                <a:gd name="T70" fmla="*/ 497 w 501"/>
                <a:gd name="T71" fmla="*/ 95 h 96"/>
                <a:gd name="T72" fmla="*/ 501 w 501"/>
                <a:gd name="T73" fmla="*/ 96 h 96"/>
                <a:gd name="T74" fmla="*/ 498 w 501"/>
                <a:gd name="T75" fmla="*/ 94 h 96"/>
                <a:gd name="T76" fmla="*/ 479 w 501"/>
                <a:gd name="T77" fmla="*/ 57 h 96"/>
                <a:gd name="T78" fmla="*/ 488 w 501"/>
                <a:gd name="T79" fmla="*/ 30 h 96"/>
                <a:gd name="T80" fmla="*/ 495 w 501"/>
                <a:gd name="T81" fmla="*/ 21 h 96"/>
                <a:gd name="T82" fmla="*/ 497 w 501"/>
                <a:gd name="T83" fmla="*/ 19 h 96"/>
                <a:gd name="T84" fmla="*/ 498 w 501"/>
                <a:gd name="T85" fmla="*/ 18 h 96"/>
                <a:gd name="T86" fmla="*/ 500 w 501"/>
                <a:gd name="T87" fmla="*/ 17 h 96"/>
                <a:gd name="T88" fmla="*/ 498 w 501"/>
                <a:gd name="T89" fmla="*/ 17 h 96"/>
                <a:gd name="T90" fmla="*/ 250 w 501"/>
                <a:gd name="T91" fmla="*/ 0 h 96"/>
                <a:gd name="T92" fmla="*/ 3 w 501"/>
                <a:gd name="T93" fmla="*/ 17 h 96"/>
                <a:gd name="T94" fmla="*/ 0 w 501"/>
                <a:gd name="T95" fmla="*/ 17 h 96"/>
                <a:gd name="T96" fmla="*/ 3 w 501"/>
                <a:gd name="T97" fmla="*/ 19 h 96"/>
                <a:gd name="T98" fmla="*/ 4 w 501"/>
                <a:gd name="T99" fmla="*/ 18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01" h="96">
                  <a:moveTo>
                    <a:pt x="4" y="18"/>
                  </a:move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5" y="18"/>
                    <a:pt x="8" y="18"/>
                  </a:cubicBezTo>
                  <a:cubicBezTo>
                    <a:pt x="29" y="15"/>
                    <a:pt x="122" y="2"/>
                    <a:pt x="250" y="2"/>
                  </a:cubicBezTo>
                  <a:cubicBezTo>
                    <a:pt x="323" y="2"/>
                    <a:pt x="408" y="6"/>
                    <a:pt x="497" y="19"/>
                  </a:cubicBezTo>
                  <a:cubicBezTo>
                    <a:pt x="498" y="18"/>
                    <a:pt x="498" y="18"/>
                    <a:pt x="498" y="18"/>
                  </a:cubicBezTo>
                  <a:cubicBezTo>
                    <a:pt x="497" y="17"/>
                    <a:pt x="497" y="17"/>
                    <a:pt x="497" y="17"/>
                  </a:cubicBezTo>
                  <a:cubicBezTo>
                    <a:pt x="497" y="17"/>
                    <a:pt x="477" y="34"/>
                    <a:pt x="477" y="57"/>
                  </a:cubicBezTo>
                  <a:cubicBezTo>
                    <a:pt x="477" y="69"/>
                    <a:pt x="482" y="82"/>
                    <a:pt x="497" y="95"/>
                  </a:cubicBezTo>
                  <a:cubicBezTo>
                    <a:pt x="498" y="95"/>
                    <a:pt x="498" y="95"/>
                    <a:pt x="498" y="95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98" y="94"/>
                    <a:pt x="398" y="76"/>
                    <a:pt x="251" y="76"/>
                  </a:cubicBezTo>
                  <a:cubicBezTo>
                    <a:pt x="178" y="76"/>
                    <a:pt x="93" y="81"/>
                    <a:pt x="3" y="94"/>
                  </a:cubicBezTo>
                  <a:cubicBezTo>
                    <a:pt x="4" y="95"/>
                    <a:pt x="4" y="95"/>
                    <a:pt x="4" y="95"/>
                  </a:cubicBezTo>
                  <a:cubicBezTo>
                    <a:pt x="4" y="95"/>
                    <a:pt x="4" y="95"/>
                    <a:pt x="4" y="95"/>
                  </a:cubicBezTo>
                  <a:cubicBezTo>
                    <a:pt x="4" y="95"/>
                    <a:pt x="14" y="91"/>
                    <a:pt x="24" y="84"/>
                  </a:cubicBezTo>
                  <a:cubicBezTo>
                    <a:pt x="29" y="80"/>
                    <a:pt x="34" y="76"/>
                    <a:pt x="38" y="71"/>
                  </a:cubicBezTo>
                  <a:cubicBezTo>
                    <a:pt x="42" y="66"/>
                    <a:pt x="44" y="61"/>
                    <a:pt x="44" y="55"/>
                  </a:cubicBezTo>
                  <a:cubicBezTo>
                    <a:pt x="44" y="49"/>
                    <a:pt x="42" y="42"/>
                    <a:pt x="35" y="36"/>
                  </a:cubicBezTo>
                  <a:cubicBezTo>
                    <a:pt x="29" y="30"/>
                    <a:pt x="19" y="23"/>
                    <a:pt x="4" y="17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18" y="25"/>
                    <a:pt x="28" y="31"/>
                    <a:pt x="34" y="37"/>
                  </a:cubicBezTo>
                  <a:cubicBezTo>
                    <a:pt x="40" y="43"/>
                    <a:pt x="42" y="49"/>
                    <a:pt x="42" y="55"/>
                  </a:cubicBezTo>
                  <a:cubicBezTo>
                    <a:pt x="42" y="60"/>
                    <a:pt x="40" y="65"/>
                    <a:pt x="36" y="70"/>
                  </a:cubicBezTo>
                  <a:cubicBezTo>
                    <a:pt x="31" y="77"/>
                    <a:pt x="23" y="83"/>
                    <a:pt x="16" y="87"/>
                  </a:cubicBezTo>
                  <a:cubicBezTo>
                    <a:pt x="12" y="89"/>
                    <a:pt x="9" y="91"/>
                    <a:pt x="7" y="92"/>
                  </a:cubicBezTo>
                  <a:cubicBezTo>
                    <a:pt x="4" y="93"/>
                    <a:pt x="3" y="94"/>
                    <a:pt x="3" y="94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93" y="83"/>
                    <a:pt x="178" y="78"/>
                    <a:pt x="251" y="78"/>
                  </a:cubicBezTo>
                  <a:cubicBezTo>
                    <a:pt x="325" y="78"/>
                    <a:pt x="386" y="83"/>
                    <a:pt x="429" y="87"/>
                  </a:cubicBezTo>
                  <a:cubicBezTo>
                    <a:pt x="451" y="89"/>
                    <a:pt x="468" y="91"/>
                    <a:pt x="480" y="93"/>
                  </a:cubicBezTo>
                  <a:cubicBezTo>
                    <a:pt x="485" y="94"/>
                    <a:pt x="490" y="94"/>
                    <a:pt x="493" y="95"/>
                  </a:cubicBezTo>
                  <a:cubicBezTo>
                    <a:pt x="496" y="95"/>
                    <a:pt x="497" y="95"/>
                    <a:pt x="497" y="95"/>
                  </a:cubicBezTo>
                  <a:cubicBezTo>
                    <a:pt x="501" y="96"/>
                    <a:pt x="501" y="96"/>
                    <a:pt x="501" y="96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83" y="81"/>
                    <a:pt x="479" y="69"/>
                    <a:pt x="479" y="57"/>
                  </a:cubicBezTo>
                  <a:cubicBezTo>
                    <a:pt x="479" y="46"/>
                    <a:pt x="484" y="37"/>
                    <a:pt x="488" y="30"/>
                  </a:cubicBezTo>
                  <a:cubicBezTo>
                    <a:pt x="491" y="26"/>
                    <a:pt x="493" y="23"/>
                    <a:pt x="495" y="21"/>
                  </a:cubicBezTo>
                  <a:cubicBezTo>
                    <a:pt x="496" y="20"/>
                    <a:pt x="497" y="20"/>
                    <a:pt x="497" y="19"/>
                  </a:cubicBezTo>
                  <a:cubicBezTo>
                    <a:pt x="498" y="19"/>
                    <a:pt x="498" y="18"/>
                    <a:pt x="498" y="18"/>
                  </a:cubicBezTo>
                  <a:cubicBezTo>
                    <a:pt x="500" y="17"/>
                    <a:pt x="500" y="17"/>
                    <a:pt x="500" y="17"/>
                  </a:cubicBezTo>
                  <a:cubicBezTo>
                    <a:pt x="498" y="17"/>
                    <a:pt x="498" y="17"/>
                    <a:pt x="498" y="17"/>
                  </a:cubicBezTo>
                  <a:cubicBezTo>
                    <a:pt x="408" y="4"/>
                    <a:pt x="323" y="0"/>
                    <a:pt x="250" y="0"/>
                  </a:cubicBezTo>
                  <a:cubicBezTo>
                    <a:pt x="103" y="0"/>
                    <a:pt x="3" y="17"/>
                    <a:pt x="3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3" y="19"/>
                    <a:pt x="3" y="19"/>
                    <a:pt x="3" y="19"/>
                  </a:cubicBezTo>
                  <a:lnTo>
                    <a:pt x="4" y="18"/>
                  </a:lnTo>
                  <a:close/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8" name="Freeform 28"/>
            <p:cNvSpPr/>
            <p:nvPr/>
          </p:nvSpPr>
          <p:spPr bwMode="auto">
            <a:xfrm>
              <a:off x="2091548" y="2478215"/>
              <a:ext cx="230188" cy="65691"/>
            </a:xfrm>
            <a:custGeom>
              <a:avLst/>
              <a:gdLst>
                <a:gd name="T0" fmla="*/ 0 w 539"/>
                <a:gd name="T1" fmla="*/ 39 h 154"/>
                <a:gd name="T2" fmla="*/ 494 w 539"/>
                <a:gd name="T3" fmla="*/ 39 h 154"/>
                <a:gd name="T4" fmla="*/ 539 w 539"/>
                <a:gd name="T5" fmla="*/ 115 h 154"/>
                <a:gd name="T6" fmla="*/ 0 w 539"/>
                <a:gd name="T7" fmla="*/ 115 h 154"/>
                <a:gd name="T8" fmla="*/ 0 w 539"/>
                <a:gd name="T9" fmla="*/ 39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9" h="154">
                  <a:moveTo>
                    <a:pt x="0" y="39"/>
                  </a:moveTo>
                  <a:cubicBezTo>
                    <a:pt x="0" y="39"/>
                    <a:pt x="179" y="0"/>
                    <a:pt x="494" y="39"/>
                  </a:cubicBezTo>
                  <a:cubicBezTo>
                    <a:pt x="494" y="39"/>
                    <a:pt x="449" y="115"/>
                    <a:pt x="539" y="115"/>
                  </a:cubicBezTo>
                  <a:cubicBezTo>
                    <a:pt x="539" y="115"/>
                    <a:pt x="359" y="154"/>
                    <a:pt x="0" y="115"/>
                  </a:cubicBezTo>
                  <a:cubicBezTo>
                    <a:pt x="0" y="115"/>
                    <a:pt x="44" y="77"/>
                    <a:pt x="0" y="39"/>
                  </a:cubicBezTo>
                  <a:close/>
                </a:path>
              </a:pathLst>
            </a:custGeom>
            <a:noFill/>
            <a:ln w="9525">
              <a:solidFill>
                <a:srgbClr val="004DA1">
                  <a:alpha val="20000"/>
                </a:srgbClr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79" name="Freeform 29"/>
            <p:cNvSpPr/>
            <p:nvPr/>
          </p:nvSpPr>
          <p:spPr bwMode="auto">
            <a:xfrm>
              <a:off x="2090289" y="2486674"/>
              <a:ext cx="231448" cy="48233"/>
            </a:xfrm>
            <a:custGeom>
              <a:avLst/>
              <a:gdLst>
                <a:gd name="T0" fmla="*/ 3 w 542"/>
                <a:gd name="T1" fmla="*/ 19 h 113"/>
                <a:gd name="T2" fmla="*/ 3 w 542"/>
                <a:gd name="T3" fmla="*/ 19 h 113"/>
                <a:gd name="T4" fmla="*/ 6 w 542"/>
                <a:gd name="T5" fmla="*/ 19 h 113"/>
                <a:gd name="T6" fmla="*/ 229 w 542"/>
                <a:gd name="T7" fmla="*/ 2 h 113"/>
                <a:gd name="T8" fmla="*/ 497 w 542"/>
                <a:gd name="T9" fmla="*/ 20 h 113"/>
                <a:gd name="T10" fmla="*/ 497 w 542"/>
                <a:gd name="T11" fmla="*/ 19 h 113"/>
                <a:gd name="T12" fmla="*/ 496 w 542"/>
                <a:gd name="T13" fmla="*/ 18 h 113"/>
                <a:gd name="T14" fmla="*/ 484 w 542"/>
                <a:gd name="T15" fmla="*/ 57 h 113"/>
                <a:gd name="T16" fmla="*/ 496 w 542"/>
                <a:gd name="T17" fmla="*/ 84 h 113"/>
                <a:gd name="T18" fmla="*/ 542 w 542"/>
                <a:gd name="T19" fmla="*/ 96 h 113"/>
                <a:gd name="T20" fmla="*/ 542 w 542"/>
                <a:gd name="T21" fmla="*/ 95 h 113"/>
                <a:gd name="T22" fmla="*/ 541 w 542"/>
                <a:gd name="T23" fmla="*/ 94 h 113"/>
                <a:gd name="T24" fmla="*/ 538 w 542"/>
                <a:gd name="T25" fmla="*/ 95 h 113"/>
                <a:gd name="T26" fmla="*/ 302 w 542"/>
                <a:gd name="T27" fmla="*/ 111 h 113"/>
                <a:gd name="T28" fmla="*/ 3 w 542"/>
                <a:gd name="T29" fmla="*/ 94 h 113"/>
                <a:gd name="T30" fmla="*/ 3 w 542"/>
                <a:gd name="T31" fmla="*/ 95 h 113"/>
                <a:gd name="T32" fmla="*/ 3 w 542"/>
                <a:gd name="T33" fmla="*/ 96 h 113"/>
                <a:gd name="T34" fmla="*/ 23 w 542"/>
                <a:gd name="T35" fmla="*/ 56 h 113"/>
                <a:gd name="T36" fmla="*/ 3 w 542"/>
                <a:gd name="T37" fmla="*/ 18 h 113"/>
                <a:gd name="T38" fmla="*/ 3 w 542"/>
                <a:gd name="T39" fmla="*/ 19 h 113"/>
                <a:gd name="T40" fmla="*/ 3 w 542"/>
                <a:gd name="T41" fmla="*/ 19 h 113"/>
                <a:gd name="T42" fmla="*/ 3 w 542"/>
                <a:gd name="T43" fmla="*/ 19 h 113"/>
                <a:gd name="T44" fmla="*/ 2 w 542"/>
                <a:gd name="T45" fmla="*/ 19 h 113"/>
                <a:gd name="T46" fmla="*/ 21 w 542"/>
                <a:gd name="T47" fmla="*/ 56 h 113"/>
                <a:gd name="T48" fmla="*/ 12 w 542"/>
                <a:gd name="T49" fmla="*/ 83 h 113"/>
                <a:gd name="T50" fmla="*/ 5 w 542"/>
                <a:gd name="T51" fmla="*/ 92 h 113"/>
                <a:gd name="T52" fmla="*/ 3 w 542"/>
                <a:gd name="T53" fmla="*/ 94 h 113"/>
                <a:gd name="T54" fmla="*/ 2 w 542"/>
                <a:gd name="T55" fmla="*/ 95 h 113"/>
                <a:gd name="T56" fmla="*/ 0 w 542"/>
                <a:gd name="T57" fmla="*/ 96 h 113"/>
                <a:gd name="T58" fmla="*/ 2 w 542"/>
                <a:gd name="T59" fmla="*/ 96 h 113"/>
                <a:gd name="T60" fmla="*/ 302 w 542"/>
                <a:gd name="T61" fmla="*/ 113 h 113"/>
                <a:gd name="T62" fmla="*/ 542 w 542"/>
                <a:gd name="T63" fmla="*/ 96 h 113"/>
                <a:gd name="T64" fmla="*/ 542 w 542"/>
                <a:gd name="T65" fmla="*/ 94 h 113"/>
                <a:gd name="T66" fmla="*/ 497 w 542"/>
                <a:gd name="T67" fmla="*/ 83 h 113"/>
                <a:gd name="T68" fmla="*/ 486 w 542"/>
                <a:gd name="T69" fmla="*/ 57 h 113"/>
                <a:gd name="T70" fmla="*/ 492 w 542"/>
                <a:gd name="T71" fmla="*/ 31 h 113"/>
                <a:gd name="T72" fmla="*/ 496 w 542"/>
                <a:gd name="T73" fmla="*/ 22 h 113"/>
                <a:gd name="T74" fmla="*/ 497 w 542"/>
                <a:gd name="T75" fmla="*/ 20 h 113"/>
                <a:gd name="T76" fmla="*/ 497 w 542"/>
                <a:gd name="T77" fmla="*/ 19 h 113"/>
                <a:gd name="T78" fmla="*/ 498 w 542"/>
                <a:gd name="T79" fmla="*/ 18 h 113"/>
                <a:gd name="T80" fmla="*/ 497 w 542"/>
                <a:gd name="T81" fmla="*/ 18 h 113"/>
                <a:gd name="T82" fmla="*/ 229 w 542"/>
                <a:gd name="T83" fmla="*/ 0 h 113"/>
                <a:gd name="T84" fmla="*/ 2 w 542"/>
                <a:gd name="T85" fmla="*/ 18 h 113"/>
                <a:gd name="T86" fmla="*/ 0 w 542"/>
                <a:gd name="T87" fmla="*/ 18 h 113"/>
                <a:gd name="T88" fmla="*/ 2 w 542"/>
                <a:gd name="T89" fmla="*/ 19 h 113"/>
                <a:gd name="T90" fmla="*/ 3 w 542"/>
                <a:gd name="T91" fmla="*/ 19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42" h="113">
                  <a:moveTo>
                    <a:pt x="3" y="19"/>
                  </a:moveTo>
                  <a:cubicBezTo>
                    <a:pt x="3" y="19"/>
                    <a:pt x="3" y="19"/>
                    <a:pt x="3" y="19"/>
                  </a:cubicBezTo>
                  <a:cubicBezTo>
                    <a:pt x="3" y="19"/>
                    <a:pt x="4" y="19"/>
                    <a:pt x="6" y="19"/>
                  </a:cubicBezTo>
                  <a:cubicBezTo>
                    <a:pt x="24" y="16"/>
                    <a:pt x="101" y="2"/>
                    <a:pt x="229" y="2"/>
                  </a:cubicBezTo>
                  <a:cubicBezTo>
                    <a:pt x="302" y="2"/>
                    <a:pt x="392" y="7"/>
                    <a:pt x="497" y="20"/>
                  </a:cubicBezTo>
                  <a:cubicBezTo>
                    <a:pt x="497" y="19"/>
                    <a:pt x="497" y="19"/>
                    <a:pt x="497" y="19"/>
                  </a:cubicBezTo>
                  <a:cubicBezTo>
                    <a:pt x="496" y="18"/>
                    <a:pt x="496" y="18"/>
                    <a:pt x="496" y="18"/>
                  </a:cubicBezTo>
                  <a:cubicBezTo>
                    <a:pt x="496" y="18"/>
                    <a:pt x="484" y="37"/>
                    <a:pt x="484" y="57"/>
                  </a:cubicBezTo>
                  <a:cubicBezTo>
                    <a:pt x="484" y="67"/>
                    <a:pt x="487" y="77"/>
                    <a:pt x="496" y="84"/>
                  </a:cubicBezTo>
                  <a:cubicBezTo>
                    <a:pt x="505" y="92"/>
                    <a:pt x="519" y="96"/>
                    <a:pt x="542" y="96"/>
                  </a:cubicBezTo>
                  <a:cubicBezTo>
                    <a:pt x="542" y="95"/>
                    <a:pt x="542" y="95"/>
                    <a:pt x="542" y="95"/>
                  </a:cubicBezTo>
                  <a:cubicBezTo>
                    <a:pt x="541" y="94"/>
                    <a:pt x="541" y="94"/>
                    <a:pt x="541" y="94"/>
                  </a:cubicBezTo>
                  <a:cubicBezTo>
                    <a:pt x="541" y="94"/>
                    <a:pt x="540" y="95"/>
                    <a:pt x="538" y="95"/>
                  </a:cubicBezTo>
                  <a:cubicBezTo>
                    <a:pt x="520" y="98"/>
                    <a:pt x="442" y="111"/>
                    <a:pt x="302" y="111"/>
                  </a:cubicBezTo>
                  <a:cubicBezTo>
                    <a:pt x="222" y="111"/>
                    <a:pt x="122" y="107"/>
                    <a:pt x="3" y="94"/>
                  </a:cubicBezTo>
                  <a:cubicBezTo>
                    <a:pt x="3" y="95"/>
                    <a:pt x="3" y="95"/>
                    <a:pt x="3" y="95"/>
                  </a:cubicBezTo>
                  <a:cubicBezTo>
                    <a:pt x="3" y="96"/>
                    <a:pt x="3" y="96"/>
                    <a:pt x="3" y="96"/>
                  </a:cubicBezTo>
                  <a:cubicBezTo>
                    <a:pt x="3" y="96"/>
                    <a:pt x="23" y="79"/>
                    <a:pt x="23" y="56"/>
                  </a:cubicBezTo>
                  <a:cubicBezTo>
                    <a:pt x="23" y="44"/>
                    <a:pt x="18" y="31"/>
                    <a:pt x="3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17" y="32"/>
                    <a:pt x="21" y="44"/>
                    <a:pt x="21" y="56"/>
                  </a:cubicBezTo>
                  <a:cubicBezTo>
                    <a:pt x="21" y="67"/>
                    <a:pt x="17" y="76"/>
                    <a:pt x="12" y="83"/>
                  </a:cubicBezTo>
                  <a:cubicBezTo>
                    <a:pt x="9" y="87"/>
                    <a:pt x="7" y="90"/>
                    <a:pt x="5" y="92"/>
                  </a:cubicBezTo>
                  <a:cubicBezTo>
                    <a:pt x="4" y="93"/>
                    <a:pt x="3" y="93"/>
                    <a:pt x="3" y="94"/>
                  </a:cubicBezTo>
                  <a:cubicBezTo>
                    <a:pt x="2" y="94"/>
                    <a:pt x="2" y="95"/>
                    <a:pt x="2" y="95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2" y="96"/>
                    <a:pt x="2" y="96"/>
                    <a:pt x="2" y="96"/>
                  </a:cubicBezTo>
                  <a:cubicBezTo>
                    <a:pt x="122" y="109"/>
                    <a:pt x="222" y="113"/>
                    <a:pt x="302" y="113"/>
                  </a:cubicBezTo>
                  <a:cubicBezTo>
                    <a:pt x="462" y="113"/>
                    <a:pt x="542" y="96"/>
                    <a:pt x="542" y="96"/>
                  </a:cubicBezTo>
                  <a:cubicBezTo>
                    <a:pt x="542" y="94"/>
                    <a:pt x="542" y="94"/>
                    <a:pt x="542" y="94"/>
                  </a:cubicBezTo>
                  <a:cubicBezTo>
                    <a:pt x="519" y="94"/>
                    <a:pt x="505" y="90"/>
                    <a:pt x="497" y="83"/>
                  </a:cubicBezTo>
                  <a:cubicBezTo>
                    <a:pt x="489" y="76"/>
                    <a:pt x="486" y="66"/>
                    <a:pt x="486" y="57"/>
                  </a:cubicBezTo>
                  <a:cubicBezTo>
                    <a:pt x="486" y="48"/>
                    <a:pt x="489" y="38"/>
                    <a:pt x="492" y="31"/>
                  </a:cubicBezTo>
                  <a:cubicBezTo>
                    <a:pt x="493" y="27"/>
                    <a:pt x="495" y="24"/>
                    <a:pt x="496" y="22"/>
                  </a:cubicBezTo>
                  <a:cubicBezTo>
                    <a:pt x="496" y="21"/>
                    <a:pt x="497" y="20"/>
                    <a:pt x="497" y="20"/>
                  </a:cubicBezTo>
                  <a:cubicBezTo>
                    <a:pt x="497" y="19"/>
                    <a:pt x="497" y="19"/>
                    <a:pt x="497" y="19"/>
                  </a:cubicBezTo>
                  <a:cubicBezTo>
                    <a:pt x="498" y="18"/>
                    <a:pt x="498" y="18"/>
                    <a:pt x="498" y="18"/>
                  </a:cubicBezTo>
                  <a:cubicBezTo>
                    <a:pt x="497" y="18"/>
                    <a:pt x="497" y="18"/>
                    <a:pt x="497" y="18"/>
                  </a:cubicBezTo>
                  <a:cubicBezTo>
                    <a:pt x="392" y="5"/>
                    <a:pt x="302" y="0"/>
                    <a:pt x="229" y="0"/>
                  </a:cubicBezTo>
                  <a:cubicBezTo>
                    <a:pt x="82" y="0"/>
                    <a:pt x="2" y="18"/>
                    <a:pt x="2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2" y="19"/>
                    <a:pt x="2" y="19"/>
                    <a:pt x="2" y="19"/>
                  </a:cubicBezTo>
                  <a:lnTo>
                    <a:pt x="3" y="19"/>
                  </a:lnTo>
                  <a:close/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0" name="Freeform 30"/>
            <p:cNvSpPr/>
            <p:nvPr/>
          </p:nvSpPr>
          <p:spPr bwMode="auto">
            <a:xfrm>
              <a:off x="2072471" y="2525009"/>
              <a:ext cx="249266" cy="21417"/>
            </a:xfrm>
            <a:custGeom>
              <a:avLst/>
              <a:gdLst>
                <a:gd name="T0" fmla="*/ 45 w 584"/>
                <a:gd name="T1" fmla="*/ 0 h 50"/>
                <a:gd name="T2" fmla="*/ 0 w 584"/>
                <a:gd name="T3" fmla="*/ 12 h 50"/>
                <a:gd name="T4" fmla="*/ 584 w 584"/>
                <a:gd name="T5" fmla="*/ 7 h 50"/>
                <a:gd name="T6" fmla="*/ 550 w 584"/>
                <a:gd name="T7" fmla="*/ 0 h 50"/>
                <a:gd name="T8" fmla="*/ 45 w 584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4" h="50">
                  <a:moveTo>
                    <a:pt x="45" y="0"/>
                  </a:moveTo>
                  <a:cubicBezTo>
                    <a:pt x="36" y="8"/>
                    <a:pt x="0" y="12"/>
                    <a:pt x="0" y="12"/>
                  </a:cubicBezTo>
                  <a:cubicBezTo>
                    <a:pt x="449" y="50"/>
                    <a:pt x="584" y="7"/>
                    <a:pt x="584" y="7"/>
                  </a:cubicBezTo>
                  <a:cubicBezTo>
                    <a:pt x="569" y="7"/>
                    <a:pt x="558" y="4"/>
                    <a:pt x="550" y="0"/>
                  </a:cubicBezTo>
                  <a:cubicBezTo>
                    <a:pt x="481" y="14"/>
                    <a:pt x="290" y="27"/>
                    <a:pt x="45" y="0"/>
                  </a:cubicBezTo>
                  <a:close/>
                </a:path>
              </a:pathLst>
            </a:custGeom>
            <a:noFill/>
            <a:ln w="3175">
              <a:solidFill>
                <a:srgbClr val="004DA1">
                  <a:alpha val="20000"/>
                </a:srgbClr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1" name="Freeform 31"/>
            <p:cNvSpPr/>
            <p:nvPr/>
          </p:nvSpPr>
          <p:spPr bwMode="auto">
            <a:xfrm>
              <a:off x="2071931" y="2524648"/>
              <a:ext cx="249806" cy="12778"/>
            </a:xfrm>
            <a:custGeom>
              <a:avLst/>
              <a:gdLst>
                <a:gd name="T0" fmla="*/ 46 w 585"/>
                <a:gd name="T1" fmla="*/ 1 h 30"/>
                <a:gd name="T2" fmla="*/ 45 w 585"/>
                <a:gd name="T3" fmla="*/ 0 h 30"/>
                <a:gd name="T4" fmla="*/ 35 w 585"/>
                <a:gd name="T5" fmla="*/ 5 h 30"/>
                <a:gd name="T6" fmla="*/ 12 w 585"/>
                <a:gd name="T7" fmla="*/ 10 h 30"/>
                <a:gd name="T8" fmla="*/ 4 w 585"/>
                <a:gd name="T9" fmla="*/ 12 h 30"/>
                <a:gd name="T10" fmla="*/ 0 w 585"/>
                <a:gd name="T11" fmla="*/ 12 h 30"/>
                <a:gd name="T12" fmla="*/ 0 w 585"/>
                <a:gd name="T13" fmla="*/ 14 h 30"/>
                <a:gd name="T14" fmla="*/ 328 w 585"/>
                <a:gd name="T15" fmla="*/ 30 h 30"/>
                <a:gd name="T16" fmla="*/ 585 w 585"/>
                <a:gd name="T17" fmla="*/ 9 h 30"/>
                <a:gd name="T18" fmla="*/ 585 w 585"/>
                <a:gd name="T19" fmla="*/ 7 h 30"/>
                <a:gd name="T20" fmla="*/ 552 w 585"/>
                <a:gd name="T21" fmla="*/ 0 h 30"/>
                <a:gd name="T22" fmla="*/ 552 w 585"/>
                <a:gd name="T23" fmla="*/ 0 h 30"/>
                <a:gd name="T24" fmla="*/ 551 w 585"/>
                <a:gd name="T25" fmla="*/ 0 h 30"/>
                <a:gd name="T26" fmla="*/ 323 w 585"/>
                <a:gd name="T27" fmla="*/ 16 h 30"/>
                <a:gd name="T28" fmla="*/ 46 w 585"/>
                <a:gd name="T29" fmla="*/ 0 h 30"/>
                <a:gd name="T30" fmla="*/ 45 w 585"/>
                <a:gd name="T31" fmla="*/ 0 h 30"/>
                <a:gd name="T32" fmla="*/ 45 w 585"/>
                <a:gd name="T33" fmla="*/ 0 h 30"/>
                <a:gd name="T34" fmla="*/ 46 w 585"/>
                <a:gd name="T35" fmla="*/ 1 h 30"/>
                <a:gd name="T36" fmla="*/ 45 w 585"/>
                <a:gd name="T37" fmla="*/ 2 h 30"/>
                <a:gd name="T38" fmla="*/ 323 w 585"/>
                <a:gd name="T39" fmla="*/ 18 h 30"/>
                <a:gd name="T40" fmla="*/ 552 w 585"/>
                <a:gd name="T41" fmla="*/ 2 h 30"/>
                <a:gd name="T42" fmla="*/ 551 w 585"/>
                <a:gd name="T43" fmla="*/ 1 h 30"/>
                <a:gd name="T44" fmla="*/ 551 w 585"/>
                <a:gd name="T45" fmla="*/ 2 h 30"/>
                <a:gd name="T46" fmla="*/ 585 w 585"/>
                <a:gd name="T47" fmla="*/ 9 h 30"/>
                <a:gd name="T48" fmla="*/ 585 w 585"/>
                <a:gd name="T49" fmla="*/ 8 h 30"/>
                <a:gd name="T50" fmla="*/ 584 w 585"/>
                <a:gd name="T51" fmla="*/ 7 h 30"/>
                <a:gd name="T52" fmla="*/ 581 w 585"/>
                <a:gd name="T53" fmla="*/ 8 h 30"/>
                <a:gd name="T54" fmla="*/ 328 w 585"/>
                <a:gd name="T55" fmla="*/ 28 h 30"/>
                <a:gd name="T56" fmla="*/ 1 w 585"/>
                <a:gd name="T57" fmla="*/ 12 h 30"/>
                <a:gd name="T58" fmla="*/ 1 w 585"/>
                <a:gd name="T59" fmla="*/ 13 h 30"/>
                <a:gd name="T60" fmla="*/ 1 w 585"/>
                <a:gd name="T61" fmla="*/ 14 h 30"/>
                <a:gd name="T62" fmla="*/ 20 w 585"/>
                <a:gd name="T63" fmla="*/ 11 h 30"/>
                <a:gd name="T64" fmla="*/ 35 w 585"/>
                <a:gd name="T65" fmla="*/ 7 h 30"/>
                <a:gd name="T66" fmla="*/ 46 w 585"/>
                <a:gd name="T67" fmla="*/ 2 h 30"/>
                <a:gd name="T68" fmla="*/ 46 w 585"/>
                <a:gd name="T69" fmla="*/ 1 h 30"/>
                <a:gd name="T70" fmla="*/ 45 w 585"/>
                <a:gd name="T71" fmla="*/ 2 h 30"/>
                <a:gd name="T72" fmla="*/ 46 w 585"/>
                <a:gd name="T73" fmla="*/ 1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85" h="30">
                  <a:moveTo>
                    <a:pt x="46" y="1"/>
                  </a:moveTo>
                  <a:cubicBezTo>
                    <a:pt x="45" y="0"/>
                    <a:pt x="45" y="0"/>
                    <a:pt x="45" y="0"/>
                  </a:cubicBezTo>
                  <a:cubicBezTo>
                    <a:pt x="43" y="2"/>
                    <a:pt x="39" y="4"/>
                    <a:pt x="35" y="5"/>
                  </a:cubicBezTo>
                  <a:cubicBezTo>
                    <a:pt x="28" y="7"/>
                    <a:pt x="19" y="9"/>
                    <a:pt x="12" y="10"/>
                  </a:cubicBezTo>
                  <a:cubicBezTo>
                    <a:pt x="9" y="11"/>
                    <a:pt x="6" y="11"/>
                    <a:pt x="4" y="12"/>
                  </a:cubicBezTo>
                  <a:cubicBezTo>
                    <a:pt x="2" y="12"/>
                    <a:pt x="0" y="12"/>
                    <a:pt x="0" y="12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37" y="26"/>
                    <a:pt x="245" y="30"/>
                    <a:pt x="328" y="30"/>
                  </a:cubicBezTo>
                  <a:cubicBezTo>
                    <a:pt x="519" y="30"/>
                    <a:pt x="585" y="9"/>
                    <a:pt x="585" y="9"/>
                  </a:cubicBezTo>
                  <a:cubicBezTo>
                    <a:pt x="585" y="7"/>
                    <a:pt x="585" y="7"/>
                    <a:pt x="585" y="7"/>
                  </a:cubicBezTo>
                  <a:cubicBezTo>
                    <a:pt x="570" y="7"/>
                    <a:pt x="560" y="4"/>
                    <a:pt x="552" y="0"/>
                  </a:cubicBezTo>
                  <a:cubicBezTo>
                    <a:pt x="552" y="0"/>
                    <a:pt x="552" y="0"/>
                    <a:pt x="552" y="0"/>
                  </a:cubicBezTo>
                  <a:cubicBezTo>
                    <a:pt x="551" y="0"/>
                    <a:pt x="551" y="0"/>
                    <a:pt x="551" y="0"/>
                  </a:cubicBezTo>
                  <a:cubicBezTo>
                    <a:pt x="511" y="8"/>
                    <a:pt x="431" y="16"/>
                    <a:pt x="323" y="16"/>
                  </a:cubicBezTo>
                  <a:cubicBezTo>
                    <a:pt x="244" y="16"/>
                    <a:pt x="150" y="12"/>
                    <a:pt x="46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5" y="2"/>
                    <a:pt x="45" y="2"/>
                    <a:pt x="45" y="2"/>
                  </a:cubicBezTo>
                  <a:cubicBezTo>
                    <a:pt x="149" y="14"/>
                    <a:pt x="244" y="18"/>
                    <a:pt x="323" y="18"/>
                  </a:cubicBezTo>
                  <a:cubicBezTo>
                    <a:pt x="431" y="18"/>
                    <a:pt x="511" y="10"/>
                    <a:pt x="552" y="2"/>
                  </a:cubicBezTo>
                  <a:cubicBezTo>
                    <a:pt x="551" y="1"/>
                    <a:pt x="551" y="1"/>
                    <a:pt x="551" y="1"/>
                  </a:cubicBezTo>
                  <a:cubicBezTo>
                    <a:pt x="551" y="2"/>
                    <a:pt x="551" y="2"/>
                    <a:pt x="551" y="2"/>
                  </a:cubicBezTo>
                  <a:cubicBezTo>
                    <a:pt x="559" y="6"/>
                    <a:pt x="570" y="9"/>
                    <a:pt x="585" y="9"/>
                  </a:cubicBezTo>
                  <a:cubicBezTo>
                    <a:pt x="585" y="8"/>
                    <a:pt x="585" y="8"/>
                    <a:pt x="585" y="8"/>
                  </a:cubicBezTo>
                  <a:cubicBezTo>
                    <a:pt x="584" y="7"/>
                    <a:pt x="584" y="7"/>
                    <a:pt x="584" y="7"/>
                  </a:cubicBezTo>
                  <a:cubicBezTo>
                    <a:pt x="584" y="7"/>
                    <a:pt x="583" y="7"/>
                    <a:pt x="581" y="8"/>
                  </a:cubicBezTo>
                  <a:cubicBezTo>
                    <a:pt x="566" y="12"/>
                    <a:pt x="495" y="28"/>
                    <a:pt x="328" y="28"/>
                  </a:cubicBezTo>
                  <a:cubicBezTo>
                    <a:pt x="245" y="28"/>
                    <a:pt x="137" y="24"/>
                    <a:pt x="1" y="12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4"/>
                    <a:pt x="10" y="13"/>
                    <a:pt x="20" y="11"/>
                  </a:cubicBezTo>
                  <a:cubicBezTo>
                    <a:pt x="25" y="10"/>
                    <a:pt x="30" y="9"/>
                    <a:pt x="35" y="7"/>
                  </a:cubicBezTo>
                  <a:cubicBezTo>
                    <a:pt x="40" y="6"/>
                    <a:pt x="44" y="4"/>
                    <a:pt x="46" y="2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5" y="2"/>
                    <a:pt x="45" y="2"/>
                    <a:pt x="45" y="2"/>
                  </a:cubicBezTo>
                  <a:lnTo>
                    <a:pt x="46" y="1"/>
                  </a:lnTo>
                  <a:close/>
                </a:path>
              </a:pathLst>
            </a:custGeom>
            <a:noFill/>
            <a:ln w="3175">
              <a:solidFill>
                <a:srgbClr val="9FBBDA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2" name="任意多边形 181"/>
            <p:cNvSpPr>
              <a:spLocks noChangeArrowheads="1"/>
            </p:cNvSpPr>
            <p:nvPr/>
          </p:nvSpPr>
          <p:spPr bwMode="auto">
            <a:xfrm>
              <a:off x="2186395" y="2538327"/>
              <a:ext cx="26096" cy="172776"/>
            </a:xfrm>
            <a:custGeom>
              <a:avLst/>
              <a:gdLst>
                <a:gd name="connsiteX0" fmla="*/ 70545 w 112406"/>
                <a:gd name="connsiteY0" fmla="*/ 722495 h 744201"/>
                <a:gd name="connsiteX1" fmla="*/ 80623 w 112406"/>
                <a:gd name="connsiteY1" fmla="*/ 733348 h 744201"/>
                <a:gd name="connsiteX2" fmla="*/ 70545 w 112406"/>
                <a:gd name="connsiteY2" fmla="*/ 744201 h 744201"/>
                <a:gd name="connsiteX3" fmla="*/ 60467 w 112406"/>
                <a:gd name="connsiteY3" fmla="*/ 733348 h 744201"/>
                <a:gd name="connsiteX4" fmla="*/ 70545 w 112406"/>
                <a:gd name="connsiteY4" fmla="*/ 722495 h 744201"/>
                <a:gd name="connsiteX5" fmla="*/ 39536 w 112406"/>
                <a:gd name="connsiteY5" fmla="*/ 722495 h 744201"/>
                <a:gd name="connsiteX6" fmla="*/ 49614 w 112406"/>
                <a:gd name="connsiteY6" fmla="*/ 733348 h 744201"/>
                <a:gd name="connsiteX7" fmla="*/ 39536 w 112406"/>
                <a:gd name="connsiteY7" fmla="*/ 744201 h 744201"/>
                <a:gd name="connsiteX8" fmla="*/ 29458 w 112406"/>
                <a:gd name="connsiteY8" fmla="*/ 733348 h 744201"/>
                <a:gd name="connsiteX9" fmla="*/ 39536 w 112406"/>
                <a:gd name="connsiteY9" fmla="*/ 722495 h 744201"/>
                <a:gd name="connsiteX10" fmla="*/ 70545 w 112406"/>
                <a:gd name="connsiteY10" fmla="*/ 689161 h 744201"/>
                <a:gd name="connsiteX11" fmla="*/ 80623 w 112406"/>
                <a:gd name="connsiteY11" fmla="*/ 700402 h 744201"/>
                <a:gd name="connsiteX12" fmla="*/ 70545 w 112406"/>
                <a:gd name="connsiteY12" fmla="*/ 711643 h 744201"/>
                <a:gd name="connsiteX13" fmla="*/ 60467 w 112406"/>
                <a:gd name="connsiteY13" fmla="*/ 700402 h 744201"/>
                <a:gd name="connsiteX14" fmla="*/ 70545 w 112406"/>
                <a:gd name="connsiteY14" fmla="*/ 689161 h 744201"/>
                <a:gd name="connsiteX15" fmla="*/ 39536 w 112406"/>
                <a:gd name="connsiteY15" fmla="*/ 689161 h 744201"/>
                <a:gd name="connsiteX16" fmla="*/ 49614 w 112406"/>
                <a:gd name="connsiteY16" fmla="*/ 700402 h 744201"/>
                <a:gd name="connsiteX17" fmla="*/ 39536 w 112406"/>
                <a:gd name="connsiteY17" fmla="*/ 711643 h 744201"/>
                <a:gd name="connsiteX18" fmla="*/ 29458 w 112406"/>
                <a:gd name="connsiteY18" fmla="*/ 700402 h 744201"/>
                <a:gd name="connsiteX19" fmla="*/ 39536 w 112406"/>
                <a:gd name="connsiteY19" fmla="*/ 689161 h 744201"/>
                <a:gd name="connsiteX20" fmla="*/ 70545 w 112406"/>
                <a:gd name="connsiteY20" fmla="*/ 654277 h 744201"/>
                <a:gd name="connsiteX21" fmla="*/ 80623 w 112406"/>
                <a:gd name="connsiteY21" fmla="*/ 665518 h 744201"/>
                <a:gd name="connsiteX22" fmla="*/ 70545 w 112406"/>
                <a:gd name="connsiteY22" fmla="*/ 676759 h 744201"/>
                <a:gd name="connsiteX23" fmla="*/ 60467 w 112406"/>
                <a:gd name="connsiteY23" fmla="*/ 665518 h 744201"/>
                <a:gd name="connsiteX24" fmla="*/ 70545 w 112406"/>
                <a:gd name="connsiteY24" fmla="*/ 654277 h 744201"/>
                <a:gd name="connsiteX25" fmla="*/ 39536 w 112406"/>
                <a:gd name="connsiteY25" fmla="*/ 654277 h 744201"/>
                <a:gd name="connsiteX26" fmla="*/ 49614 w 112406"/>
                <a:gd name="connsiteY26" fmla="*/ 665518 h 744201"/>
                <a:gd name="connsiteX27" fmla="*/ 39536 w 112406"/>
                <a:gd name="connsiteY27" fmla="*/ 676759 h 744201"/>
                <a:gd name="connsiteX28" fmla="*/ 29458 w 112406"/>
                <a:gd name="connsiteY28" fmla="*/ 665518 h 744201"/>
                <a:gd name="connsiteX29" fmla="*/ 39536 w 112406"/>
                <a:gd name="connsiteY29" fmla="*/ 654277 h 744201"/>
                <a:gd name="connsiteX30" fmla="*/ 70545 w 112406"/>
                <a:gd name="connsiteY30" fmla="*/ 621718 h 744201"/>
                <a:gd name="connsiteX31" fmla="*/ 80623 w 112406"/>
                <a:gd name="connsiteY31" fmla="*/ 632571 h 744201"/>
                <a:gd name="connsiteX32" fmla="*/ 70545 w 112406"/>
                <a:gd name="connsiteY32" fmla="*/ 643424 h 744201"/>
                <a:gd name="connsiteX33" fmla="*/ 60467 w 112406"/>
                <a:gd name="connsiteY33" fmla="*/ 632571 h 744201"/>
                <a:gd name="connsiteX34" fmla="*/ 70545 w 112406"/>
                <a:gd name="connsiteY34" fmla="*/ 621718 h 744201"/>
                <a:gd name="connsiteX35" fmla="*/ 39536 w 112406"/>
                <a:gd name="connsiteY35" fmla="*/ 621718 h 744201"/>
                <a:gd name="connsiteX36" fmla="*/ 49614 w 112406"/>
                <a:gd name="connsiteY36" fmla="*/ 632571 h 744201"/>
                <a:gd name="connsiteX37" fmla="*/ 39536 w 112406"/>
                <a:gd name="connsiteY37" fmla="*/ 643424 h 744201"/>
                <a:gd name="connsiteX38" fmla="*/ 29458 w 112406"/>
                <a:gd name="connsiteY38" fmla="*/ 632571 h 744201"/>
                <a:gd name="connsiteX39" fmla="*/ 39536 w 112406"/>
                <a:gd name="connsiteY39" fmla="*/ 621718 h 744201"/>
                <a:gd name="connsiteX40" fmla="*/ 70545 w 112406"/>
                <a:gd name="connsiteY40" fmla="*/ 588384 h 744201"/>
                <a:gd name="connsiteX41" fmla="*/ 80623 w 112406"/>
                <a:gd name="connsiteY41" fmla="*/ 599625 h 744201"/>
                <a:gd name="connsiteX42" fmla="*/ 70545 w 112406"/>
                <a:gd name="connsiteY42" fmla="*/ 610866 h 744201"/>
                <a:gd name="connsiteX43" fmla="*/ 60467 w 112406"/>
                <a:gd name="connsiteY43" fmla="*/ 599625 h 744201"/>
                <a:gd name="connsiteX44" fmla="*/ 70545 w 112406"/>
                <a:gd name="connsiteY44" fmla="*/ 588384 h 744201"/>
                <a:gd name="connsiteX45" fmla="*/ 39536 w 112406"/>
                <a:gd name="connsiteY45" fmla="*/ 588384 h 744201"/>
                <a:gd name="connsiteX46" fmla="*/ 49614 w 112406"/>
                <a:gd name="connsiteY46" fmla="*/ 599625 h 744201"/>
                <a:gd name="connsiteX47" fmla="*/ 39536 w 112406"/>
                <a:gd name="connsiteY47" fmla="*/ 610866 h 744201"/>
                <a:gd name="connsiteX48" fmla="*/ 29458 w 112406"/>
                <a:gd name="connsiteY48" fmla="*/ 599625 h 744201"/>
                <a:gd name="connsiteX49" fmla="*/ 39536 w 112406"/>
                <a:gd name="connsiteY49" fmla="*/ 588384 h 744201"/>
                <a:gd name="connsiteX50" fmla="*/ 102328 w 112406"/>
                <a:gd name="connsiteY50" fmla="*/ 558926 h 744201"/>
                <a:gd name="connsiteX51" fmla="*/ 112406 w 112406"/>
                <a:gd name="connsiteY51" fmla="*/ 570167 h 744201"/>
                <a:gd name="connsiteX52" fmla="*/ 102328 w 112406"/>
                <a:gd name="connsiteY52" fmla="*/ 581408 h 744201"/>
                <a:gd name="connsiteX53" fmla="*/ 92250 w 112406"/>
                <a:gd name="connsiteY53" fmla="*/ 570167 h 744201"/>
                <a:gd name="connsiteX54" fmla="*/ 102328 w 112406"/>
                <a:gd name="connsiteY54" fmla="*/ 558926 h 744201"/>
                <a:gd name="connsiteX55" fmla="*/ 70545 w 112406"/>
                <a:gd name="connsiteY55" fmla="*/ 558926 h 744201"/>
                <a:gd name="connsiteX56" fmla="*/ 80623 w 112406"/>
                <a:gd name="connsiteY56" fmla="*/ 570167 h 744201"/>
                <a:gd name="connsiteX57" fmla="*/ 70545 w 112406"/>
                <a:gd name="connsiteY57" fmla="*/ 581408 h 744201"/>
                <a:gd name="connsiteX58" fmla="*/ 60467 w 112406"/>
                <a:gd name="connsiteY58" fmla="*/ 570167 h 744201"/>
                <a:gd name="connsiteX59" fmla="*/ 70545 w 112406"/>
                <a:gd name="connsiteY59" fmla="*/ 558926 h 744201"/>
                <a:gd name="connsiteX60" fmla="*/ 39536 w 112406"/>
                <a:gd name="connsiteY60" fmla="*/ 558926 h 744201"/>
                <a:gd name="connsiteX61" fmla="*/ 49614 w 112406"/>
                <a:gd name="connsiteY61" fmla="*/ 570167 h 744201"/>
                <a:gd name="connsiteX62" fmla="*/ 39536 w 112406"/>
                <a:gd name="connsiteY62" fmla="*/ 581408 h 744201"/>
                <a:gd name="connsiteX63" fmla="*/ 29458 w 112406"/>
                <a:gd name="connsiteY63" fmla="*/ 570167 h 744201"/>
                <a:gd name="connsiteX64" fmla="*/ 39536 w 112406"/>
                <a:gd name="connsiteY64" fmla="*/ 558926 h 744201"/>
                <a:gd name="connsiteX65" fmla="*/ 10078 w 112406"/>
                <a:gd name="connsiteY65" fmla="*/ 558926 h 744201"/>
                <a:gd name="connsiteX66" fmla="*/ 20156 w 112406"/>
                <a:gd name="connsiteY66" fmla="*/ 570167 h 744201"/>
                <a:gd name="connsiteX67" fmla="*/ 10078 w 112406"/>
                <a:gd name="connsiteY67" fmla="*/ 581408 h 744201"/>
                <a:gd name="connsiteX68" fmla="*/ 0 w 112406"/>
                <a:gd name="connsiteY68" fmla="*/ 570167 h 744201"/>
                <a:gd name="connsiteX69" fmla="*/ 10078 w 112406"/>
                <a:gd name="connsiteY69" fmla="*/ 558926 h 744201"/>
                <a:gd name="connsiteX70" fmla="*/ 102328 w 112406"/>
                <a:gd name="connsiteY70" fmla="*/ 526367 h 744201"/>
                <a:gd name="connsiteX71" fmla="*/ 112406 w 112406"/>
                <a:gd name="connsiteY71" fmla="*/ 537220 h 744201"/>
                <a:gd name="connsiteX72" fmla="*/ 102328 w 112406"/>
                <a:gd name="connsiteY72" fmla="*/ 548073 h 744201"/>
                <a:gd name="connsiteX73" fmla="*/ 92250 w 112406"/>
                <a:gd name="connsiteY73" fmla="*/ 537220 h 744201"/>
                <a:gd name="connsiteX74" fmla="*/ 102328 w 112406"/>
                <a:gd name="connsiteY74" fmla="*/ 526367 h 744201"/>
                <a:gd name="connsiteX75" fmla="*/ 70545 w 112406"/>
                <a:gd name="connsiteY75" fmla="*/ 526367 h 744201"/>
                <a:gd name="connsiteX76" fmla="*/ 80623 w 112406"/>
                <a:gd name="connsiteY76" fmla="*/ 537220 h 744201"/>
                <a:gd name="connsiteX77" fmla="*/ 70545 w 112406"/>
                <a:gd name="connsiteY77" fmla="*/ 548073 h 744201"/>
                <a:gd name="connsiteX78" fmla="*/ 60467 w 112406"/>
                <a:gd name="connsiteY78" fmla="*/ 537220 h 744201"/>
                <a:gd name="connsiteX79" fmla="*/ 70545 w 112406"/>
                <a:gd name="connsiteY79" fmla="*/ 526367 h 744201"/>
                <a:gd name="connsiteX80" fmla="*/ 39536 w 112406"/>
                <a:gd name="connsiteY80" fmla="*/ 526367 h 744201"/>
                <a:gd name="connsiteX81" fmla="*/ 49614 w 112406"/>
                <a:gd name="connsiteY81" fmla="*/ 537220 h 744201"/>
                <a:gd name="connsiteX82" fmla="*/ 39536 w 112406"/>
                <a:gd name="connsiteY82" fmla="*/ 548073 h 744201"/>
                <a:gd name="connsiteX83" fmla="*/ 29458 w 112406"/>
                <a:gd name="connsiteY83" fmla="*/ 537220 h 744201"/>
                <a:gd name="connsiteX84" fmla="*/ 39536 w 112406"/>
                <a:gd name="connsiteY84" fmla="*/ 526367 h 744201"/>
                <a:gd name="connsiteX85" fmla="*/ 10078 w 112406"/>
                <a:gd name="connsiteY85" fmla="*/ 526367 h 744201"/>
                <a:gd name="connsiteX86" fmla="*/ 20156 w 112406"/>
                <a:gd name="connsiteY86" fmla="*/ 537220 h 744201"/>
                <a:gd name="connsiteX87" fmla="*/ 10078 w 112406"/>
                <a:gd name="connsiteY87" fmla="*/ 548073 h 744201"/>
                <a:gd name="connsiteX88" fmla="*/ 0 w 112406"/>
                <a:gd name="connsiteY88" fmla="*/ 537220 h 744201"/>
                <a:gd name="connsiteX89" fmla="*/ 10078 w 112406"/>
                <a:gd name="connsiteY89" fmla="*/ 526367 h 744201"/>
                <a:gd name="connsiteX90" fmla="*/ 102328 w 112406"/>
                <a:gd name="connsiteY90" fmla="*/ 491483 h 744201"/>
                <a:gd name="connsiteX91" fmla="*/ 112406 w 112406"/>
                <a:gd name="connsiteY91" fmla="*/ 503499 h 744201"/>
                <a:gd name="connsiteX92" fmla="*/ 102328 w 112406"/>
                <a:gd name="connsiteY92" fmla="*/ 515515 h 744201"/>
                <a:gd name="connsiteX93" fmla="*/ 92250 w 112406"/>
                <a:gd name="connsiteY93" fmla="*/ 503499 h 744201"/>
                <a:gd name="connsiteX94" fmla="*/ 102328 w 112406"/>
                <a:gd name="connsiteY94" fmla="*/ 491483 h 744201"/>
                <a:gd name="connsiteX95" fmla="*/ 70545 w 112406"/>
                <a:gd name="connsiteY95" fmla="*/ 491483 h 744201"/>
                <a:gd name="connsiteX96" fmla="*/ 80623 w 112406"/>
                <a:gd name="connsiteY96" fmla="*/ 503499 h 744201"/>
                <a:gd name="connsiteX97" fmla="*/ 70545 w 112406"/>
                <a:gd name="connsiteY97" fmla="*/ 515515 h 744201"/>
                <a:gd name="connsiteX98" fmla="*/ 60467 w 112406"/>
                <a:gd name="connsiteY98" fmla="*/ 503499 h 744201"/>
                <a:gd name="connsiteX99" fmla="*/ 70545 w 112406"/>
                <a:gd name="connsiteY99" fmla="*/ 491483 h 744201"/>
                <a:gd name="connsiteX100" fmla="*/ 39536 w 112406"/>
                <a:gd name="connsiteY100" fmla="*/ 491483 h 744201"/>
                <a:gd name="connsiteX101" fmla="*/ 49614 w 112406"/>
                <a:gd name="connsiteY101" fmla="*/ 503499 h 744201"/>
                <a:gd name="connsiteX102" fmla="*/ 39536 w 112406"/>
                <a:gd name="connsiteY102" fmla="*/ 515515 h 744201"/>
                <a:gd name="connsiteX103" fmla="*/ 29458 w 112406"/>
                <a:gd name="connsiteY103" fmla="*/ 503499 h 744201"/>
                <a:gd name="connsiteX104" fmla="*/ 39536 w 112406"/>
                <a:gd name="connsiteY104" fmla="*/ 491483 h 744201"/>
                <a:gd name="connsiteX105" fmla="*/ 10078 w 112406"/>
                <a:gd name="connsiteY105" fmla="*/ 491483 h 744201"/>
                <a:gd name="connsiteX106" fmla="*/ 20156 w 112406"/>
                <a:gd name="connsiteY106" fmla="*/ 503499 h 744201"/>
                <a:gd name="connsiteX107" fmla="*/ 10078 w 112406"/>
                <a:gd name="connsiteY107" fmla="*/ 515515 h 744201"/>
                <a:gd name="connsiteX108" fmla="*/ 0 w 112406"/>
                <a:gd name="connsiteY108" fmla="*/ 503499 h 744201"/>
                <a:gd name="connsiteX109" fmla="*/ 10078 w 112406"/>
                <a:gd name="connsiteY109" fmla="*/ 491483 h 744201"/>
                <a:gd name="connsiteX110" fmla="*/ 102328 w 112406"/>
                <a:gd name="connsiteY110" fmla="*/ 458149 h 744201"/>
                <a:gd name="connsiteX111" fmla="*/ 112406 w 112406"/>
                <a:gd name="connsiteY111" fmla="*/ 469390 h 744201"/>
                <a:gd name="connsiteX112" fmla="*/ 102328 w 112406"/>
                <a:gd name="connsiteY112" fmla="*/ 480631 h 744201"/>
                <a:gd name="connsiteX113" fmla="*/ 92250 w 112406"/>
                <a:gd name="connsiteY113" fmla="*/ 469390 h 744201"/>
                <a:gd name="connsiteX114" fmla="*/ 102328 w 112406"/>
                <a:gd name="connsiteY114" fmla="*/ 458149 h 744201"/>
                <a:gd name="connsiteX115" fmla="*/ 70545 w 112406"/>
                <a:gd name="connsiteY115" fmla="*/ 458149 h 744201"/>
                <a:gd name="connsiteX116" fmla="*/ 80623 w 112406"/>
                <a:gd name="connsiteY116" fmla="*/ 469390 h 744201"/>
                <a:gd name="connsiteX117" fmla="*/ 70545 w 112406"/>
                <a:gd name="connsiteY117" fmla="*/ 480631 h 744201"/>
                <a:gd name="connsiteX118" fmla="*/ 60467 w 112406"/>
                <a:gd name="connsiteY118" fmla="*/ 469390 h 744201"/>
                <a:gd name="connsiteX119" fmla="*/ 70545 w 112406"/>
                <a:gd name="connsiteY119" fmla="*/ 458149 h 744201"/>
                <a:gd name="connsiteX120" fmla="*/ 39536 w 112406"/>
                <a:gd name="connsiteY120" fmla="*/ 458149 h 744201"/>
                <a:gd name="connsiteX121" fmla="*/ 49614 w 112406"/>
                <a:gd name="connsiteY121" fmla="*/ 469390 h 744201"/>
                <a:gd name="connsiteX122" fmla="*/ 39536 w 112406"/>
                <a:gd name="connsiteY122" fmla="*/ 480631 h 744201"/>
                <a:gd name="connsiteX123" fmla="*/ 29458 w 112406"/>
                <a:gd name="connsiteY123" fmla="*/ 469390 h 744201"/>
                <a:gd name="connsiteX124" fmla="*/ 39536 w 112406"/>
                <a:gd name="connsiteY124" fmla="*/ 458149 h 744201"/>
                <a:gd name="connsiteX125" fmla="*/ 10078 w 112406"/>
                <a:gd name="connsiteY125" fmla="*/ 458149 h 744201"/>
                <a:gd name="connsiteX126" fmla="*/ 20156 w 112406"/>
                <a:gd name="connsiteY126" fmla="*/ 469390 h 744201"/>
                <a:gd name="connsiteX127" fmla="*/ 10078 w 112406"/>
                <a:gd name="connsiteY127" fmla="*/ 480631 h 744201"/>
                <a:gd name="connsiteX128" fmla="*/ 0 w 112406"/>
                <a:gd name="connsiteY128" fmla="*/ 469390 h 744201"/>
                <a:gd name="connsiteX129" fmla="*/ 10078 w 112406"/>
                <a:gd name="connsiteY129" fmla="*/ 458149 h 744201"/>
                <a:gd name="connsiteX130" fmla="*/ 102328 w 112406"/>
                <a:gd name="connsiteY130" fmla="*/ 425590 h 744201"/>
                <a:gd name="connsiteX131" fmla="*/ 112406 w 112406"/>
                <a:gd name="connsiteY131" fmla="*/ 436443 h 744201"/>
                <a:gd name="connsiteX132" fmla="*/ 102328 w 112406"/>
                <a:gd name="connsiteY132" fmla="*/ 447296 h 744201"/>
                <a:gd name="connsiteX133" fmla="*/ 92250 w 112406"/>
                <a:gd name="connsiteY133" fmla="*/ 436443 h 744201"/>
                <a:gd name="connsiteX134" fmla="*/ 102328 w 112406"/>
                <a:gd name="connsiteY134" fmla="*/ 425590 h 744201"/>
                <a:gd name="connsiteX135" fmla="*/ 70545 w 112406"/>
                <a:gd name="connsiteY135" fmla="*/ 425590 h 744201"/>
                <a:gd name="connsiteX136" fmla="*/ 80623 w 112406"/>
                <a:gd name="connsiteY136" fmla="*/ 436443 h 744201"/>
                <a:gd name="connsiteX137" fmla="*/ 70545 w 112406"/>
                <a:gd name="connsiteY137" fmla="*/ 447296 h 744201"/>
                <a:gd name="connsiteX138" fmla="*/ 60467 w 112406"/>
                <a:gd name="connsiteY138" fmla="*/ 436443 h 744201"/>
                <a:gd name="connsiteX139" fmla="*/ 70545 w 112406"/>
                <a:gd name="connsiteY139" fmla="*/ 425590 h 744201"/>
                <a:gd name="connsiteX140" fmla="*/ 39536 w 112406"/>
                <a:gd name="connsiteY140" fmla="*/ 425590 h 744201"/>
                <a:gd name="connsiteX141" fmla="*/ 49614 w 112406"/>
                <a:gd name="connsiteY141" fmla="*/ 436443 h 744201"/>
                <a:gd name="connsiteX142" fmla="*/ 39536 w 112406"/>
                <a:gd name="connsiteY142" fmla="*/ 447296 h 744201"/>
                <a:gd name="connsiteX143" fmla="*/ 29458 w 112406"/>
                <a:gd name="connsiteY143" fmla="*/ 436443 h 744201"/>
                <a:gd name="connsiteX144" fmla="*/ 39536 w 112406"/>
                <a:gd name="connsiteY144" fmla="*/ 425590 h 744201"/>
                <a:gd name="connsiteX145" fmla="*/ 10078 w 112406"/>
                <a:gd name="connsiteY145" fmla="*/ 425590 h 744201"/>
                <a:gd name="connsiteX146" fmla="*/ 20156 w 112406"/>
                <a:gd name="connsiteY146" fmla="*/ 436443 h 744201"/>
                <a:gd name="connsiteX147" fmla="*/ 10078 w 112406"/>
                <a:gd name="connsiteY147" fmla="*/ 447296 h 744201"/>
                <a:gd name="connsiteX148" fmla="*/ 0 w 112406"/>
                <a:gd name="connsiteY148" fmla="*/ 436443 h 744201"/>
                <a:gd name="connsiteX149" fmla="*/ 10078 w 112406"/>
                <a:gd name="connsiteY149" fmla="*/ 425590 h 744201"/>
                <a:gd name="connsiteX150" fmla="*/ 102328 w 112406"/>
                <a:gd name="connsiteY150" fmla="*/ 392256 h 744201"/>
                <a:gd name="connsiteX151" fmla="*/ 112406 w 112406"/>
                <a:gd name="connsiteY151" fmla="*/ 403109 h 744201"/>
                <a:gd name="connsiteX152" fmla="*/ 102328 w 112406"/>
                <a:gd name="connsiteY152" fmla="*/ 413962 h 744201"/>
                <a:gd name="connsiteX153" fmla="*/ 92250 w 112406"/>
                <a:gd name="connsiteY153" fmla="*/ 403109 h 744201"/>
                <a:gd name="connsiteX154" fmla="*/ 102328 w 112406"/>
                <a:gd name="connsiteY154" fmla="*/ 392256 h 744201"/>
                <a:gd name="connsiteX155" fmla="*/ 70545 w 112406"/>
                <a:gd name="connsiteY155" fmla="*/ 392256 h 744201"/>
                <a:gd name="connsiteX156" fmla="*/ 80623 w 112406"/>
                <a:gd name="connsiteY156" fmla="*/ 403109 h 744201"/>
                <a:gd name="connsiteX157" fmla="*/ 70545 w 112406"/>
                <a:gd name="connsiteY157" fmla="*/ 413962 h 744201"/>
                <a:gd name="connsiteX158" fmla="*/ 60467 w 112406"/>
                <a:gd name="connsiteY158" fmla="*/ 403109 h 744201"/>
                <a:gd name="connsiteX159" fmla="*/ 70545 w 112406"/>
                <a:gd name="connsiteY159" fmla="*/ 392256 h 744201"/>
                <a:gd name="connsiteX160" fmla="*/ 39536 w 112406"/>
                <a:gd name="connsiteY160" fmla="*/ 392256 h 744201"/>
                <a:gd name="connsiteX161" fmla="*/ 49614 w 112406"/>
                <a:gd name="connsiteY161" fmla="*/ 403109 h 744201"/>
                <a:gd name="connsiteX162" fmla="*/ 39536 w 112406"/>
                <a:gd name="connsiteY162" fmla="*/ 413962 h 744201"/>
                <a:gd name="connsiteX163" fmla="*/ 29458 w 112406"/>
                <a:gd name="connsiteY163" fmla="*/ 403109 h 744201"/>
                <a:gd name="connsiteX164" fmla="*/ 39536 w 112406"/>
                <a:gd name="connsiteY164" fmla="*/ 392256 h 744201"/>
                <a:gd name="connsiteX165" fmla="*/ 10078 w 112406"/>
                <a:gd name="connsiteY165" fmla="*/ 392256 h 744201"/>
                <a:gd name="connsiteX166" fmla="*/ 20156 w 112406"/>
                <a:gd name="connsiteY166" fmla="*/ 403109 h 744201"/>
                <a:gd name="connsiteX167" fmla="*/ 10078 w 112406"/>
                <a:gd name="connsiteY167" fmla="*/ 413962 h 744201"/>
                <a:gd name="connsiteX168" fmla="*/ 0 w 112406"/>
                <a:gd name="connsiteY168" fmla="*/ 403109 h 744201"/>
                <a:gd name="connsiteX169" fmla="*/ 10078 w 112406"/>
                <a:gd name="connsiteY169" fmla="*/ 392256 h 744201"/>
                <a:gd name="connsiteX170" fmla="*/ 102328 w 112406"/>
                <a:gd name="connsiteY170" fmla="*/ 358922 h 744201"/>
                <a:gd name="connsiteX171" fmla="*/ 112406 w 112406"/>
                <a:gd name="connsiteY171" fmla="*/ 370163 h 744201"/>
                <a:gd name="connsiteX172" fmla="*/ 102328 w 112406"/>
                <a:gd name="connsiteY172" fmla="*/ 381404 h 744201"/>
                <a:gd name="connsiteX173" fmla="*/ 92250 w 112406"/>
                <a:gd name="connsiteY173" fmla="*/ 370163 h 744201"/>
                <a:gd name="connsiteX174" fmla="*/ 102328 w 112406"/>
                <a:gd name="connsiteY174" fmla="*/ 358922 h 744201"/>
                <a:gd name="connsiteX175" fmla="*/ 70545 w 112406"/>
                <a:gd name="connsiteY175" fmla="*/ 358922 h 744201"/>
                <a:gd name="connsiteX176" fmla="*/ 80623 w 112406"/>
                <a:gd name="connsiteY176" fmla="*/ 370163 h 744201"/>
                <a:gd name="connsiteX177" fmla="*/ 70545 w 112406"/>
                <a:gd name="connsiteY177" fmla="*/ 381404 h 744201"/>
                <a:gd name="connsiteX178" fmla="*/ 60467 w 112406"/>
                <a:gd name="connsiteY178" fmla="*/ 370163 h 744201"/>
                <a:gd name="connsiteX179" fmla="*/ 70545 w 112406"/>
                <a:gd name="connsiteY179" fmla="*/ 358922 h 744201"/>
                <a:gd name="connsiteX180" fmla="*/ 39536 w 112406"/>
                <a:gd name="connsiteY180" fmla="*/ 358922 h 744201"/>
                <a:gd name="connsiteX181" fmla="*/ 49614 w 112406"/>
                <a:gd name="connsiteY181" fmla="*/ 370163 h 744201"/>
                <a:gd name="connsiteX182" fmla="*/ 39536 w 112406"/>
                <a:gd name="connsiteY182" fmla="*/ 381404 h 744201"/>
                <a:gd name="connsiteX183" fmla="*/ 29458 w 112406"/>
                <a:gd name="connsiteY183" fmla="*/ 370163 h 744201"/>
                <a:gd name="connsiteX184" fmla="*/ 39536 w 112406"/>
                <a:gd name="connsiteY184" fmla="*/ 358922 h 744201"/>
                <a:gd name="connsiteX185" fmla="*/ 10078 w 112406"/>
                <a:gd name="connsiteY185" fmla="*/ 358922 h 744201"/>
                <a:gd name="connsiteX186" fmla="*/ 20156 w 112406"/>
                <a:gd name="connsiteY186" fmla="*/ 370163 h 744201"/>
                <a:gd name="connsiteX187" fmla="*/ 10078 w 112406"/>
                <a:gd name="connsiteY187" fmla="*/ 381404 h 744201"/>
                <a:gd name="connsiteX188" fmla="*/ 0 w 112406"/>
                <a:gd name="connsiteY188" fmla="*/ 370163 h 744201"/>
                <a:gd name="connsiteX189" fmla="*/ 10078 w 112406"/>
                <a:gd name="connsiteY189" fmla="*/ 358922 h 744201"/>
                <a:gd name="connsiteX190" fmla="*/ 102328 w 112406"/>
                <a:gd name="connsiteY190" fmla="*/ 324813 h 744201"/>
                <a:gd name="connsiteX191" fmla="*/ 112406 w 112406"/>
                <a:gd name="connsiteY191" fmla="*/ 335666 h 744201"/>
                <a:gd name="connsiteX192" fmla="*/ 102328 w 112406"/>
                <a:gd name="connsiteY192" fmla="*/ 346519 h 744201"/>
                <a:gd name="connsiteX193" fmla="*/ 92250 w 112406"/>
                <a:gd name="connsiteY193" fmla="*/ 335666 h 744201"/>
                <a:gd name="connsiteX194" fmla="*/ 102328 w 112406"/>
                <a:gd name="connsiteY194" fmla="*/ 324813 h 744201"/>
                <a:gd name="connsiteX195" fmla="*/ 70545 w 112406"/>
                <a:gd name="connsiteY195" fmla="*/ 324813 h 744201"/>
                <a:gd name="connsiteX196" fmla="*/ 80623 w 112406"/>
                <a:gd name="connsiteY196" fmla="*/ 335666 h 744201"/>
                <a:gd name="connsiteX197" fmla="*/ 70545 w 112406"/>
                <a:gd name="connsiteY197" fmla="*/ 346519 h 744201"/>
                <a:gd name="connsiteX198" fmla="*/ 60467 w 112406"/>
                <a:gd name="connsiteY198" fmla="*/ 335666 h 744201"/>
                <a:gd name="connsiteX199" fmla="*/ 70545 w 112406"/>
                <a:gd name="connsiteY199" fmla="*/ 324813 h 744201"/>
                <a:gd name="connsiteX200" fmla="*/ 39536 w 112406"/>
                <a:gd name="connsiteY200" fmla="*/ 324813 h 744201"/>
                <a:gd name="connsiteX201" fmla="*/ 49614 w 112406"/>
                <a:gd name="connsiteY201" fmla="*/ 335666 h 744201"/>
                <a:gd name="connsiteX202" fmla="*/ 39536 w 112406"/>
                <a:gd name="connsiteY202" fmla="*/ 346519 h 744201"/>
                <a:gd name="connsiteX203" fmla="*/ 29458 w 112406"/>
                <a:gd name="connsiteY203" fmla="*/ 335666 h 744201"/>
                <a:gd name="connsiteX204" fmla="*/ 39536 w 112406"/>
                <a:gd name="connsiteY204" fmla="*/ 324813 h 744201"/>
                <a:gd name="connsiteX205" fmla="*/ 10078 w 112406"/>
                <a:gd name="connsiteY205" fmla="*/ 324813 h 744201"/>
                <a:gd name="connsiteX206" fmla="*/ 20156 w 112406"/>
                <a:gd name="connsiteY206" fmla="*/ 335666 h 744201"/>
                <a:gd name="connsiteX207" fmla="*/ 10078 w 112406"/>
                <a:gd name="connsiteY207" fmla="*/ 346519 h 744201"/>
                <a:gd name="connsiteX208" fmla="*/ 0 w 112406"/>
                <a:gd name="connsiteY208" fmla="*/ 335666 h 744201"/>
                <a:gd name="connsiteX209" fmla="*/ 10078 w 112406"/>
                <a:gd name="connsiteY209" fmla="*/ 324813 h 744201"/>
                <a:gd name="connsiteX210" fmla="*/ 102328 w 112406"/>
                <a:gd name="connsiteY210" fmla="*/ 291479 h 744201"/>
                <a:gd name="connsiteX211" fmla="*/ 112406 w 112406"/>
                <a:gd name="connsiteY211" fmla="*/ 302332 h 744201"/>
                <a:gd name="connsiteX212" fmla="*/ 102328 w 112406"/>
                <a:gd name="connsiteY212" fmla="*/ 313185 h 744201"/>
                <a:gd name="connsiteX213" fmla="*/ 92250 w 112406"/>
                <a:gd name="connsiteY213" fmla="*/ 302332 h 744201"/>
                <a:gd name="connsiteX214" fmla="*/ 102328 w 112406"/>
                <a:gd name="connsiteY214" fmla="*/ 291479 h 744201"/>
                <a:gd name="connsiteX215" fmla="*/ 70545 w 112406"/>
                <a:gd name="connsiteY215" fmla="*/ 291479 h 744201"/>
                <a:gd name="connsiteX216" fmla="*/ 80623 w 112406"/>
                <a:gd name="connsiteY216" fmla="*/ 302332 h 744201"/>
                <a:gd name="connsiteX217" fmla="*/ 70545 w 112406"/>
                <a:gd name="connsiteY217" fmla="*/ 313185 h 744201"/>
                <a:gd name="connsiteX218" fmla="*/ 60467 w 112406"/>
                <a:gd name="connsiteY218" fmla="*/ 302332 h 744201"/>
                <a:gd name="connsiteX219" fmla="*/ 70545 w 112406"/>
                <a:gd name="connsiteY219" fmla="*/ 291479 h 744201"/>
                <a:gd name="connsiteX220" fmla="*/ 39536 w 112406"/>
                <a:gd name="connsiteY220" fmla="*/ 291479 h 744201"/>
                <a:gd name="connsiteX221" fmla="*/ 49614 w 112406"/>
                <a:gd name="connsiteY221" fmla="*/ 302332 h 744201"/>
                <a:gd name="connsiteX222" fmla="*/ 39536 w 112406"/>
                <a:gd name="connsiteY222" fmla="*/ 313185 h 744201"/>
                <a:gd name="connsiteX223" fmla="*/ 29458 w 112406"/>
                <a:gd name="connsiteY223" fmla="*/ 302332 h 744201"/>
                <a:gd name="connsiteX224" fmla="*/ 39536 w 112406"/>
                <a:gd name="connsiteY224" fmla="*/ 291479 h 744201"/>
                <a:gd name="connsiteX225" fmla="*/ 10078 w 112406"/>
                <a:gd name="connsiteY225" fmla="*/ 291479 h 744201"/>
                <a:gd name="connsiteX226" fmla="*/ 20156 w 112406"/>
                <a:gd name="connsiteY226" fmla="*/ 302332 h 744201"/>
                <a:gd name="connsiteX227" fmla="*/ 10078 w 112406"/>
                <a:gd name="connsiteY227" fmla="*/ 313185 h 744201"/>
                <a:gd name="connsiteX228" fmla="*/ 0 w 112406"/>
                <a:gd name="connsiteY228" fmla="*/ 302332 h 744201"/>
                <a:gd name="connsiteX229" fmla="*/ 10078 w 112406"/>
                <a:gd name="connsiteY229" fmla="*/ 291479 h 744201"/>
                <a:gd name="connsiteX230" fmla="*/ 102328 w 112406"/>
                <a:gd name="connsiteY230" fmla="*/ 258145 h 744201"/>
                <a:gd name="connsiteX231" fmla="*/ 112406 w 112406"/>
                <a:gd name="connsiteY231" fmla="*/ 269386 h 744201"/>
                <a:gd name="connsiteX232" fmla="*/ 102328 w 112406"/>
                <a:gd name="connsiteY232" fmla="*/ 280627 h 744201"/>
                <a:gd name="connsiteX233" fmla="*/ 92250 w 112406"/>
                <a:gd name="connsiteY233" fmla="*/ 269386 h 744201"/>
                <a:gd name="connsiteX234" fmla="*/ 102328 w 112406"/>
                <a:gd name="connsiteY234" fmla="*/ 258145 h 744201"/>
                <a:gd name="connsiteX235" fmla="*/ 70545 w 112406"/>
                <a:gd name="connsiteY235" fmla="*/ 258145 h 744201"/>
                <a:gd name="connsiteX236" fmla="*/ 80623 w 112406"/>
                <a:gd name="connsiteY236" fmla="*/ 269386 h 744201"/>
                <a:gd name="connsiteX237" fmla="*/ 70545 w 112406"/>
                <a:gd name="connsiteY237" fmla="*/ 280627 h 744201"/>
                <a:gd name="connsiteX238" fmla="*/ 60467 w 112406"/>
                <a:gd name="connsiteY238" fmla="*/ 269386 h 744201"/>
                <a:gd name="connsiteX239" fmla="*/ 70545 w 112406"/>
                <a:gd name="connsiteY239" fmla="*/ 258145 h 744201"/>
                <a:gd name="connsiteX240" fmla="*/ 39536 w 112406"/>
                <a:gd name="connsiteY240" fmla="*/ 258145 h 744201"/>
                <a:gd name="connsiteX241" fmla="*/ 49614 w 112406"/>
                <a:gd name="connsiteY241" fmla="*/ 269386 h 744201"/>
                <a:gd name="connsiteX242" fmla="*/ 39536 w 112406"/>
                <a:gd name="connsiteY242" fmla="*/ 280627 h 744201"/>
                <a:gd name="connsiteX243" fmla="*/ 29458 w 112406"/>
                <a:gd name="connsiteY243" fmla="*/ 269386 h 744201"/>
                <a:gd name="connsiteX244" fmla="*/ 39536 w 112406"/>
                <a:gd name="connsiteY244" fmla="*/ 258145 h 744201"/>
                <a:gd name="connsiteX245" fmla="*/ 10078 w 112406"/>
                <a:gd name="connsiteY245" fmla="*/ 258145 h 744201"/>
                <a:gd name="connsiteX246" fmla="*/ 20156 w 112406"/>
                <a:gd name="connsiteY246" fmla="*/ 269386 h 744201"/>
                <a:gd name="connsiteX247" fmla="*/ 10078 w 112406"/>
                <a:gd name="connsiteY247" fmla="*/ 280627 h 744201"/>
                <a:gd name="connsiteX248" fmla="*/ 0 w 112406"/>
                <a:gd name="connsiteY248" fmla="*/ 269386 h 744201"/>
                <a:gd name="connsiteX249" fmla="*/ 10078 w 112406"/>
                <a:gd name="connsiteY249" fmla="*/ 258145 h 744201"/>
                <a:gd name="connsiteX250" fmla="*/ 102328 w 112406"/>
                <a:gd name="connsiteY250" fmla="*/ 225586 h 744201"/>
                <a:gd name="connsiteX251" fmla="*/ 112406 w 112406"/>
                <a:gd name="connsiteY251" fmla="*/ 236439 h 744201"/>
                <a:gd name="connsiteX252" fmla="*/ 102328 w 112406"/>
                <a:gd name="connsiteY252" fmla="*/ 247292 h 744201"/>
                <a:gd name="connsiteX253" fmla="*/ 92250 w 112406"/>
                <a:gd name="connsiteY253" fmla="*/ 236439 h 744201"/>
                <a:gd name="connsiteX254" fmla="*/ 102328 w 112406"/>
                <a:gd name="connsiteY254" fmla="*/ 225586 h 744201"/>
                <a:gd name="connsiteX255" fmla="*/ 70545 w 112406"/>
                <a:gd name="connsiteY255" fmla="*/ 225586 h 744201"/>
                <a:gd name="connsiteX256" fmla="*/ 80623 w 112406"/>
                <a:gd name="connsiteY256" fmla="*/ 236439 h 744201"/>
                <a:gd name="connsiteX257" fmla="*/ 70545 w 112406"/>
                <a:gd name="connsiteY257" fmla="*/ 247292 h 744201"/>
                <a:gd name="connsiteX258" fmla="*/ 60467 w 112406"/>
                <a:gd name="connsiteY258" fmla="*/ 236439 h 744201"/>
                <a:gd name="connsiteX259" fmla="*/ 70545 w 112406"/>
                <a:gd name="connsiteY259" fmla="*/ 225586 h 744201"/>
                <a:gd name="connsiteX260" fmla="*/ 39536 w 112406"/>
                <a:gd name="connsiteY260" fmla="*/ 225586 h 744201"/>
                <a:gd name="connsiteX261" fmla="*/ 49614 w 112406"/>
                <a:gd name="connsiteY261" fmla="*/ 236439 h 744201"/>
                <a:gd name="connsiteX262" fmla="*/ 39536 w 112406"/>
                <a:gd name="connsiteY262" fmla="*/ 247292 h 744201"/>
                <a:gd name="connsiteX263" fmla="*/ 29458 w 112406"/>
                <a:gd name="connsiteY263" fmla="*/ 236439 h 744201"/>
                <a:gd name="connsiteX264" fmla="*/ 39536 w 112406"/>
                <a:gd name="connsiteY264" fmla="*/ 225586 h 744201"/>
                <a:gd name="connsiteX265" fmla="*/ 10078 w 112406"/>
                <a:gd name="connsiteY265" fmla="*/ 225586 h 744201"/>
                <a:gd name="connsiteX266" fmla="*/ 20156 w 112406"/>
                <a:gd name="connsiteY266" fmla="*/ 236439 h 744201"/>
                <a:gd name="connsiteX267" fmla="*/ 10078 w 112406"/>
                <a:gd name="connsiteY267" fmla="*/ 247292 h 744201"/>
                <a:gd name="connsiteX268" fmla="*/ 0 w 112406"/>
                <a:gd name="connsiteY268" fmla="*/ 236439 h 744201"/>
                <a:gd name="connsiteX269" fmla="*/ 10078 w 112406"/>
                <a:gd name="connsiteY269" fmla="*/ 225586 h 744201"/>
                <a:gd name="connsiteX270" fmla="*/ 102328 w 112406"/>
                <a:gd name="connsiteY270" fmla="*/ 190702 h 744201"/>
                <a:gd name="connsiteX271" fmla="*/ 112406 w 112406"/>
                <a:gd name="connsiteY271" fmla="*/ 202718 h 744201"/>
                <a:gd name="connsiteX272" fmla="*/ 102328 w 112406"/>
                <a:gd name="connsiteY272" fmla="*/ 214734 h 744201"/>
                <a:gd name="connsiteX273" fmla="*/ 92250 w 112406"/>
                <a:gd name="connsiteY273" fmla="*/ 202718 h 744201"/>
                <a:gd name="connsiteX274" fmla="*/ 102328 w 112406"/>
                <a:gd name="connsiteY274" fmla="*/ 190702 h 744201"/>
                <a:gd name="connsiteX275" fmla="*/ 70545 w 112406"/>
                <a:gd name="connsiteY275" fmla="*/ 190702 h 744201"/>
                <a:gd name="connsiteX276" fmla="*/ 80623 w 112406"/>
                <a:gd name="connsiteY276" fmla="*/ 202718 h 744201"/>
                <a:gd name="connsiteX277" fmla="*/ 70545 w 112406"/>
                <a:gd name="connsiteY277" fmla="*/ 214734 h 744201"/>
                <a:gd name="connsiteX278" fmla="*/ 60467 w 112406"/>
                <a:gd name="connsiteY278" fmla="*/ 202718 h 744201"/>
                <a:gd name="connsiteX279" fmla="*/ 70545 w 112406"/>
                <a:gd name="connsiteY279" fmla="*/ 190702 h 744201"/>
                <a:gd name="connsiteX280" fmla="*/ 39536 w 112406"/>
                <a:gd name="connsiteY280" fmla="*/ 190702 h 744201"/>
                <a:gd name="connsiteX281" fmla="*/ 49614 w 112406"/>
                <a:gd name="connsiteY281" fmla="*/ 202718 h 744201"/>
                <a:gd name="connsiteX282" fmla="*/ 39536 w 112406"/>
                <a:gd name="connsiteY282" fmla="*/ 214734 h 744201"/>
                <a:gd name="connsiteX283" fmla="*/ 29458 w 112406"/>
                <a:gd name="connsiteY283" fmla="*/ 202718 h 744201"/>
                <a:gd name="connsiteX284" fmla="*/ 39536 w 112406"/>
                <a:gd name="connsiteY284" fmla="*/ 190702 h 744201"/>
                <a:gd name="connsiteX285" fmla="*/ 10078 w 112406"/>
                <a:gd name="connsiteY285" fmla="*/ 190702 h 744201"/>
                <a:gd name="connsiteX286" fmla="*/ 20156 w 112406"/>
                <a:gd name="connsiteY286" fmla="*/ 202718 h 744201"/>
                <a:gd name="connsiteX287" fmla="*/ 10078 w 112406"/>
                <a:gd name="connsiteY287" fmla="*/ 214734 h 744201"/>
                <a:gd name="connsiteX288" fmla="*/ 0 w 112406"/>
                <a:gd name="connsiteY288" fmla="*/ 202718 h 744201"/>
                <a:gd name="connsiteX289" fmla="*/ 10078 w 112406"/>
                <a:gd name="connsiteY289" fmla="*/ 190702 h 744201"/>
                <a:gd name="connsiteX290" fmla="*/ 102328 w 112406"/>
                <a:gd name="connsiteY290" fmla="*/ 157368 h 744201"/>
                <a:gd name="connsiteX291" fmla="*/ 112406 w 112406"/>
                <a:gd name="connsiteY291" fmla="*/ 168609 h 744201"/>
                <a:gd name="connsiteX292" fmla="*/ 102328 w 112406"/>
                <a:gd name="connsiteY292" fmla="*/ 179850 h 744201"/>
                <a:gd name="connsiteX293" fmla="*/ 92250 w 112406"/>
                <a:gd name="connsiteY293" fmla="*/ 168609 h 744201"/>
                <a:gd name="connsiteX294" fmla="*/ 102328 w 112406"/>
                <a:gd name="connsiteY294" fmla="*/ 157368 h 744201"/>
                <a:gd name="connsiteX295" fmla="*/ 70545 w 112406"/>
                <a:gd name="connsiteY295" fmla="*/ 157368 h 744201"/>
                <a:gd name="connsiteX296" fmla="*/ 80623 w 112406"/>
                <a:gd name="connsiteY296" fmla="*/ 168609 h 744201"/>
                <a:gd name="connsiteX297" fmla="*/ 70545 w 112406"/>
                <a:gd name="connsiteY297" fmla="*/ 179850 h 744201"/>
                <a:gd name="connsiteX298" fmla="*/ 60467 w 112406"/>
                <a:gd name="connsiteY298" fmla="*/ 168609 h 744201"/>
                <a:gd name="connsiteX299" fmla="*/ 70545 w 112406"/>
                <a:gd name="connsiteY299" fmla="*/ 157368 h 744201"/>
                <a:gd name="connsiteX300" fmla="*/ 39536 w 112406"/>
                <a:gd name="connsiteY300" fmla="*/ 157368 h 744201"/>
                <a:gd name="connsiteX301" fmla="*/ 49614 w 112406"/>
                <a:gd name="connsiteY301" fmla="*/ 168609 h 744201"/>
                <a:gd name="connsiteX302" fmla="*/ 39536 w 112406"/>
                <a:gd name="connsiteY302" fmla="*/ 179850 h 744201"/>
                <a:gd name="connsiteX303" fmla="*/ 29458 w 112406"/>
                <a:gd name="connsiteY303" fmla="*/ 168609 h 744201"/>
                <a:gd name="connsiteX304" fmla="*/ 39536 w 112406"/>
                <a:gd name="connsiteY304" fmla="*/ 157368 h 744201"/>
                <a:gd name="connsiteX305" fmla="*/ 10078 w 112406"/>
                <a:gd name="connsiteY305" fmla="*/ 157368 h 744201"/>
                <a:gd name="connsiteX306" fmla="*/ 20156 w 112406"/>
                <a:gd name="connsiteY306" fmla="*/ 168609 h 744201"/>
                <a:gd name="connsiteX307" fmla="*/ 10078 w 112406"/>
                <a:gd name="connsiteY307" fmla="*/ 179850 h 744201"/>
                <a:gd name="connsiteX308" fmla="*/ 0 w 112406"/>
                <a:gd name="connsiteY308" fmla="*/ 168609 h 744201"/>
                <a:gd name="connsiteX309" fmla="*/ 10078 w 112406"/>
                <a:gd name="connsiteY309" fmla="*/ 157368 h 744201"/>
                <a:gd name="connsiteX310" fmla="*/ 102328 w 112406"/>
                <a:gd name="connsiteY310" fmla="*/ 124809 h 744201"/>
                <a:gd name="connsiteX311" fmla="*/ 112406 w 112406"/>
                <a:gd name="connsiteY311" fmla="*/ 135662 h 744201"/>
                <a:gd name="connsiteX312" fmla="*/ 102328 w 112406"/>
                <a:gd name="connsiteY312" fmla="*/ 146515 h 744201"/>
                <a:gd name="connsiteX313" fmla="*/ 92250 w 112406"/>
                <a:gd name="connsiteY313" fmla="*/ 135662 h 744201"/>
                <a:gd name="connsiteX314" fmla="*/ 102328 w 112406"/>
                <a:gd name="connsiteY314" fmla="*/ 124809 h 744201"/>
                <a:gd name="connsiteX315" fmla="*/ 70545 w 112406"/>
                <a:gd name="connsiteY315" fmla="*/ 124809 h 744201"/>
                <a:gd name="connsiteX316" fmla="*/ 80623 w 112406"/>
                <a:gd name="connsiteY316" fmla="*/ 135662 h 744201"/>
                <a:gd name="connsiteX317" fmla="*/ 70545 w 112406"/>
                <a:gd name="connsiteY317" fmla="*/ 146515 h 744201"/>
                <a:gd name="connsiteX318" fmla="*/ 60467 w 112406"/>
                <a:gd name="connsiteY318" fmla="*/ 135662 h 744201"/>
                <a:gd name="connsiteX319" fmla="*/ 70545 w 112406"/>
                <a:gd name="connsiteY319" fmla="*/ 124809 h 744201"/>
                <a:gd name="connsiteX320" fmla="*/ 39536 w 112406"/>
                <a:gd name="connsiteY320" fmla="*/ 124809 h 744201"/>
                <a:gd name="connsiteX321" fmla="*/ 49614 w 112406"/>
                <a:gd name="connsiteY321" fmla="*/ 135662 h 744201"/>
                <a:gd name="connsiteX322" fmla="*/ 39536 w 112406"/>
                <a:gd name="connsiteY322" fmla="*/ 146515 h 744201"/>
                <a:gd name="connsiteX323" fmla="*/ 29458 w 112406"/>
                <a:gd name="connsiteY323" fmla="*/ 135662 h 744201"/>
                <a:gd name="connsiteX324" fmla="*/ 39536 w 112406"/>
                <a:gd name="connsiteY324" fmla="*/ 124809 h 744201"/>
                <a:gd name="connsiteX325" fmla="*/ 10078 w 112406"/>
                <a:gd name="connsiteY325" fmla="*/ 124809 h 744201"/>
                <a:gd name="connsiteX326" fmla="*/ 20156 w 112406"/>
                <a:gd name="connsiteY326" fmla="*/ 135662 h 744201"/>
                <a:gd name="connsiteX327" fmla="*/ 10078 w 112406"/>
                <a:gd name="connsiteY327" fmla="*/ 146515 h 744201"/>
                <a:gd name="connsiteX328" fmla="*/ 0 w 112406"/>
                <a:gd name="connsiteY328" fmla="*/ 135662 h 744201"/>
                <a:gd name="connsiteX329" fmla="*/ 10078 w 112406"/>
                <a:gd name="connsiteY329" fmla="*/ 124809 h 744201"/>
                <a:gd name="connsiteX330" fmla="*/ 0 w 112406"/>
                <a:gd name="connsiteY330" fmla="*/ 0 h 744201"/>
                <a:gd name="connsiteX331" fmla="*/ 112405 w 112406"/>
                <a:gd name="connsiteY331" fmla="*/ 0 h 744201"/>
                <a:gd name="connsiteX332" fmla="*/ 112405 w 112406"/>
                <a:gd name="connsiteY332" fmla="*/ 122483 h 744201"/>
                <a:gd name="connsiteX333" fmla="*/ 0 w 112406"/>
                <a:gd name="connsiteY333" fmla="*/ 122483 h 744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</a:cxnLst>
              <a:rect l="l" t="t" r="r" b="b"/>
              <a:pathLst>
                <a:path w="112406" h="744201">
                  <a:moveTo>
                    <a:pt x="70545" y="722495"/>
                  </a:moveTo>
                  <a:cubicBezTo>
                    <a:pt x="76111" y="722495"/>
                    <a:pt x="80623" y="727354"/>
                    <a:pt x="80623" y="733348"/>
                  </a:cubicBezTo>
                  <a:cubicBezTo>
                    <a:pt x="80623" y="739342"/>
                    <a:pt x="76111" y="744201"/>
                    <a:pt x="70545" y="744201"/>
                  </a:cubicBezTo>
                  <a:cubicBezTo>
                    <a:pt x="64979" y="744201"/>
                    <a:pt x="60467" y="739342"/>
                    <a:pt x="60467" y="733348"/>
                  </a:cubicBezTo>
                  <a:cubicBezTo>
                    <a:pt x="60467" y="727354"/>
                    <a:pt x="64979" y="722495"/>
                    <a:pt x="70545" y="722495"/>
                  </a:cubicBezTo>
                  <a:close/>
                  <a:moveTo>
                    <a:pt x="39536" y="722495"/>
                  </a:moveTo>
                  <a:cubicBezTo>
                    <a:pt x="45102" y="722495"/>
                    <a:pt x="49614" y="727354"/>
                    <a:pt x="49614" y="733348"/>
                  </a:cubicBezTo>
                  <a:cubicBezTo>
                    <a:pt x="49614" y="739342"/>
                    <a:pt x="45102" y="744201"/>
                    <a:pt x="39536" y="744201"/>
                  </a:cubicBezTo>
                  <a:cubicBezTo>
                    <a:pt x="33970" y="744201"/>
                    <a:pt x="29458" y="739342"/>
                    <a:pt x="29458" y="733348"/>
                  </a:cubicBezTo>
                  <a:cubicBezTo>
                    <a:pt x="29458" y="727354"/>
                    <a:pt x="33970" y="722495"/>
                    <a:pt x="39536" y="722495"/>
                  </a:cubicBezTo>
                  <a:close/>
                  <a:moveTo>
                    <a:pt x="70545" y="689161"/>
                  </a:moveTo>
                  <a:cubicBezTo>
                    <a:pt x="76111" y="689161"/>
                    <a:pt x="80623" y="694194"/>
                    <a:pt x="80623" y="700402"/>
                  </a:cubicBezTo>
                  <a:cubicBezTo>
                    <a:pt x="80623" y="706610"/>
                    <a:pt x="76111" y="711643"/>
                    <a:pt x="70545" y="711643"/>
                  </a:cubicBezTo>
                  <a:cubicBezTo>
                    <a:pt x="64979" y="711643"/>
                    <a:pt x="60467" y="706610"/>
                    <a:pt x="60467" y="700402"/>
                  </a:cubicBezTo>
                  <a:cubicBezTo>
                    <a:pt x="60467" y="694194"/>
                    <a:pt x="64979" y="689161"/>
                    <a:pt x="70545" y="689161"/>
                  </a:cubicBezTo>
                  <a:close/>
                  <a:moveTo>
                    <a:pt x="39536" y="689161"/>
                  </a:moveTo>
                  <a:cubicBezTo>
                    <a:pt x="45102" y="689161"/>
                    <a:pt x="49614" y="694194"/>
                    <a:pt x="49614" y="700402"/>
                  </a:cubicBezTo>
                  <a:cubicBezTo>
                    <a:pt x="49614" y="706610"/>
                    <a:pt x="45102" y="711643"/>
                    <a:pt x="39536" y="711643"/>
                  </a:cubicBezTo>
                  <a:cubicBezTo>
                    <a:pt x="33970" y="711643"/>
                    <a:pt x="29458" y="706610"/>
                    <a:pt x="29458" y="700402"/>
                  </a:cubicBezTo>
                  <a:cubicBezTo>
                    <a:pt x="29458" y="694194"/>
                    <a:pt x="33970" y="689161"/>
                    <a:pt x="39536" y="689161"/>
                  </a:cubicBezTo>
                  <a:close/>
                  <a:moveTo>
                    <a:pt x="70545" y="654277"/>
                  </a:moveTo>
                  <a:cubicBezTo>
                    <a:pt x="76111" y="654277"/>
                    <a:pt x="80623" y="659310"/>
                    <a:pt x="80623" y="665518"/>
                  </a:cubicBezTo>
                  <a:cubicBezTo>
                    <a:pt x="80623" y="671726"/>
                    <a:pt x="76111" y="676759"/>
                    <a:pt x="70545" y="676759"/>
                  </a:cubicBezTo>
                  <a:cubicBezTo>
                    <a:pt x="64979" y="676759"/>
                    <a:pt x="60467" y="671726"/>
                    <a:pt x="60467" y="665518"/>
                  </a:cubicBezTo>
                  <a:cubicBezTo>
                    <a:pt x="60467" y="659310"/>
                    <a:pt x="64979" y="654277"/>
                    <a:pt x="70545" y="654277"/>
                  </a:cubicBezTo>
                  <a:close/>
                  <a:moveTo>
                    <a:pt x="39536" y="654277"/>
                  </a:moveTo>
                  <a:cubicBezTo>
                    <a:pt x="45102" y="654277"/>
                    <a:pt x="49614" y="659310"/>
                    <a:pt x="49614" y="665518"/>
                  </a:cubicBezTo>
                  <a:cubicBezTo>
                    <a:pt x="49614" y="671726"/>
                    <a:pt x="45102" y="676759"/>
                    <a:pt x="39536" y="676759"/>
                  </a:cubicBezTo>
                  <a:cubicBezTo>
                    <a:pt x="33970" y="676759"/>
                    <a:pt x="29458" y="671726"/>
                    <a:pt x="29458" y="665518"/>
                  </a:cubicBezTo>
                  <a:cubicBezTo>
                    <a:pt x="29458" y="659310"/>
                    <a:pt x="33970" y="654277"/>
                    <a:pt x="39536" y="654277"/>
                  </a:cubicBezTo>
                  <a:close/>
                  <a:moveTo>
                    <a:pt x="70545" y="621718"/>
                  </a:moveTo>
                  <a:cubicBezTo>
                    <a:pt x="76111" y="621718"/>
                    <a:pt x="80623" y="626577"/>
                    <a:pt x="80623" y="632571"/>
                  </a:cubicBezTo>
                  <a:cubicBezTo>
                    <a:pt x="80623" y="638565"/>
                    <a:pt x="76111" y="643424"/>
                    <a:pt x="70545" y="643424"/>
                  </a:cubicBezTo>
                  <a:cubicBezTo>
                    <a:pt x="64979" y="643424"/>
                    <a:pt x="60467" y="638565"/>
                    <a:pt x="60467" y="632571"/>
                  </a:cubicBezTo>
                  <a:cubicBezTo>
                    <a:pt x="60467" y="626577"/>
                    <a:pt x="64979" y="621718"/>
                    <a:pt x="70545" y="621718"/>
                  </a:cubicBezTo>
                  <a:close/>
                  <a:moveTo>
                    <a:pt x="39536" y="621718"/>
                  </a:moveTo>
                  <a:cubicBezTo>
                    <a:pt x="45102" y="621718"/>
                    <a:pt x="49614" y="626577"/>
                    <a:pt x="49614" y="632571"/>
                  </a:cubicBezTo>
                  <a:cubicBezTo>
                    <a:pt x="49614" y="638565"/>
                    <a:pt x="45102" y="643424"/>
                    <a:pt x="39536" y="643424"/>
                  </a:cubicBezTo>
                  <a:cubicBezTo>
                    <a:pt x="33970" y="643424"/>
                    <a:pt x="29458" y="638565"/>
                    <a:pt x="29458" y="632571"/>
                  </a:cubicBezTo>
                  <a:cubicBezTo>
                    <a:pt x="29458" y="626577"/>
                    <a:pt x="33970" y="621718"/>
                    <a:pt x="39536" y="621718"/>
                  </a:cubicBezTo>
                  <a:close/>
                  <a:moveTo>
                    <a:pt x="70545" y="588384"/>
                  </a:moveTo>
                  <a:cubicBezTo>
                    <a:pt x="76111" y="588384"/>
                    <a:pt x="80623" y="593417"/>
                    <a:pt x="80623" y="599625"/>
                  </a:cubicBezTo>
                  <a:cubicBezTo>
                    <a:pt x="80623" y="605833"/>
                    <a:pt x="76111" y="610866"/>
                    <a:pt x="70545" y="610866"/>
                  </a:cubicBezTo>
                  <a:cubicBezTo>
                    <a:pt x="64979" y="610866"/>
                    <a:pt x="60467" y="605833"/>
                    <a:pt x="60467" y="599625"/>
                  </a:cubicBezTo>
                  <a:cubicBezTo>
                    <a:pt x="60467" y="593417"/>
                    <a:pt x="64979" y="588384"/>
                    <a:pt x="70545" y="588384"/>
                  </a:cubicBezTo>
                  <a:close/>
                  <a:moveTo>
                    <a:pt x="39536" y="588384"/>
                  </a:moveTo>
                  <a:cubicBezTo>
                    <a:pt x="45102" y="588384"/>
                    <a:pt x="49614" y="593417"/>
                    <a:pt x="49614" y="599625"/>
                  </a:cubicBezTo>
                  <a:cubicBezTo>
                    <a:pt x="49614" y="605833"/>
                    <a:pt x="45102" y="610866"/>
                    <a:pt x="39536" y="610866"/>
                  </a:cubicBezTo>
                  <a:cubicBezTo>
                    <a:pt x="33970" y="610866"/>
                    <a:pt x="29458" y="605833"/>
                    <a:pt x="29458" y="599625"/>
                  </a:cubicBezTo>
                  <a:cubicBezTo>
                    <a:pt x="29458" y="593417"/>
                    <a:pt x="33970" y="588384"/>
                    <a:pt x="39536" y="588384"/>
                  </a:cubicBezTo>
                  <a:close/>
                  <a:moveTo>
                    <a:pt x="102328" y="558926"/>
                  </a:moveTo>
                  <a:cubicBezTo>
                    <a:pt x="107894" y="558926"/>
                    <a:pt x="112406" y="563959"/>
                    <a:pt x="112406" y="570167"/>
                  </a:cubicBezTo>
                  <a:cubicBezTo>
                    <a:pt x="112406" y="576375"/>
                    <a:pt x="107894" y="581408"/>
                    <a:pt x="102328" y="581408"/>
                  </a:cubicBezTo>
                  <a:cubicBezTo>
                    <a:pt x="96762" y="581408"/>
                    <a:pt x="92250" y="576375"/>
                    <a:pt x="92250" y="570167"/>
                  </a:cubicBezTo>
                  <a:cubicBezTo>
                    <a:pt x="92250" y="563959"/>
                    <a:pt x="96762" y="558926"/>
                    <a:pt x="102328" y="558926"/>
                  </a:cubicBezTo>
                  <a:close/>
                  <a:moveTo>
                    <a:pt x="70545" y="558926"/>
                  </a:moveTo>
                  <a:cubicBezTo>
                    <a:pt x="76111" y="558926"/>
                    <a:pt x="80623" y="563959"/>
                    <a:pt x="80623" y="570167"/>
                  </a:cubicBezTo>
                  <a:cubicBezTo>
                    <a:pt x="80623" y="576375"/>
                    <a:pt x="76111" y="581408"/>
                    <a:pt x="70545" y="581408"/>
                  </a:cubicBezTo>
                  <a:cubicBezTo>
                    <a:pt x="64979" y="581408"/>
                    <a:pt x="60467" y="576375"/>
                    <a:pt x="60467" y="570167"/>
                  </a:cubicBezTo>
                  <a:cubicBezTo>
                    <a:pt x="60467" y="563959"/>
                    <a:pt x="64979" y="558926"/>
                    <a:pt x="70545" y="558926"/>
                  </a:cubicBezTo>
                  <a:close/>
                  <a:moveTo>
                    <a:pt x="39536" y="558926"/>
                  </a:moveTo>
                  <a:cubicBezTo>
                    <a:pt x="45102" y="558926"/>
                    <a:pt x="49614" y="563959"/>
                    <a:pt x="49614" y="570167"/>
                  </a:cubicBezTo>
                  <a:cubicBezTo>
                    <a:pt x="49614" y="576375"/>
                    <a:pt x="45102" y="581408"/>
                    <a:pt x="39536" y="581408"/>
                  </a:cubicBezTo>
                  <a:cubicBezTo>
                    <a:pt x="33970" y="581408"/>
                    <a:pt x="29458" y="576375"/>
                    <a:pt x="29458" y="570167"/>
                  </a:cubicBezTo>
                  <a:cubicBezTo>
                    <a:pt x="29458" y="563959"/>
                    <a:pt x="33970" y="558926"/>
                    <a:pt x="39536" y="558926"/>
                  </a:cubicBezTo>
                  <a:close/>
                  <a:moveTo>
                    <a:pt x="10078" y="558926"/>
                  </a:moveTo>
                  <a:cubicBezTo>
                    <a:pt x="15644" y="558926"/>
                    <a:pt x="20156" y="563959"/>
                    <a:pt x="20156" y="570167"/>
                  </a:cubicBezTo>
                  <a:cubicBezTo>
                    <a:pt x="20156" y="576375"/>
                    <a:pt x="15644" y="581408"/>
                    <a:pt x="10078" y="581408"/>
                  </a:cubicBezTo>
                  <a:cubicBezTo>
                    <a:pt x="4512" y="581408"/>
                    <a:pt x="0" y="576375"/>
                    <a:pt x="0" y="570167"/>
                  </a:cubicBezTo>
                  <a:cubicBezTo>
                    <a:pt x="0" y="563959"/>
                    <a:pt x="4512" y="558926"/>
                    <a:pt x="10078" y="558926"/>
                  </a:cubicBezTo>
                  <a:close/>
                  <a:moveTo>
                    <a:pt x="102328" y="526367"/>
                  </a:moveTo>
                  <a:cubicBezTo>
                    <a:pt x="107894" y="526367"/>
                    <a:pt x="112406" y="531226"/>
                    <a:pt x="112406" y="537220"/>
                  </a:cubicBezTo>
                  <a:cubicBezTo>
                    <a:pt x="112406" y="543214"/>
                    <a:pt x="107894" y="548073"/>
                    <a:pt x="102328" y="548073"/>
                  </a:cubicBezTo>
                  <a:cubicBezTo>
                    <a:pt x="96762" y="548073"/>
                    <a:pt x="92250" y="543214"/>
                    <a:pt x="92250" y="537220"/>
                  </a:cubicBezTo>
                  <a:cubicBezTo>
                    <a:pt x="92250" y="531226"/>
                    <a:pt x="96762" y="526367"/>
                    <a:pt x="102328" y="526367"/>
                  </a:cubicBezTo>
                  <a:close/>
                  <a:moveTo>
                    <a:pt x="70545" y="526367"/>
                  </a:moveTo>
                  <a:cubicBezTo>
                    <a:pt x="76111" y="526367"/>
                    <a:pt x="80623" y="531226"/>
                    <a:pt x="80623" y="537220"/>
                  </a:cubicBezTo>
                  <a:cubicBezTo>
                    <a:pt x="80623" y="543214"/>
                    <a:pt x="76111" y="548073"/>
                    <a:pt x="70545" y="548073"/>
                  </a:cubicBezTo>
                  <a:cubicBezTo>
                    <a:pt x="64979" y="548073"/>
                    <a:pt x="60467" y="543214"/>
                    <a:pt x="60467" y="537220"/>
                  </a:cubicBezTo>
                  <a:cubicBezTo>
                    <a:pt x="60467" y="531226"/>
                    <a:pt x="64979" y="526367"/>
                    <a:pt x="70545" y="526367"/>
                  </a:cubicBezTo>
                  <a:close/>
                  <a:moveTo>
                    <a:pt x="39536" y="526367"/>
                  </a:moveTo>
                  <a:cubicBezTo>
                    <a:pt x="45102" y="526367"/>
                    <a:pt x="49614" y="531226"/>
                    <a:pt x="49614" y="537220"/>
                  </a:cubicBezTo>
                  <a:cubicBezTo>
                    <a:pt x="49614" y="543214"/>
                    <a:pt x="45102" y="548073"/>
                    <a:pt x="39536" y="548073"/>
                  </a:cubicBezTo>
                  <a:cubicBezTo>
                    <a:pt x="33970" y="548073"/>
                    <a:pt x="29458" y="543214"/>
                    <a:pt x="29458" y="537220"/>
                  </a:cubicBezTo>
                  <a:cubicBezTo>
                    <a:pt x="29458" y="531226"/>
                    <a:pt x="33970" y="526367"/>
                    <a:pt x="39536" y="526367"/>
                  </a:cubicBezTo>
                  <a:close/>
                  <a:moveTo>
                    <a:pt x="10078" y="526367"/>
                  </a:moveTo>
                  <a:cubicBezTo>
                    <a:pt x="15644" y="526367"/>
                    <a:pt x="20156" y="531226"/>
                    <a:pt x="20156" y="537220"/>
                  </a:cubicBezTo>
                  <a:cubicBezTo>
                    <a:pt x="20156" y="543214"/>
                    <a:pt x="15644" y="548073"/>
                    <a:pt x="10078" y="548073"/>
                  </a:cubicBezTo>
                  <a:cubicBezTo>
                    <a:pt x="4512" y="548073"/>
                    <a:pt x="0" y="543214"/>
                    <a:pt x="0" y="537220"/>
                  </a:cubicBezTo>
                  <a:cubicBezTo>
                    <a:pt x="0" y="531226"/>
                    <a:pt x="4512" y="526367"/>
                    <a:pt x="10078" y="526367"/>
                  </a:cubicBezTo>
                  <a:close/>
                  <a:moveTo>
                    <a:pt x="102328" y="491483"/>
                  </a:moveTo>
                  <a:cubicBezTo>
                    <a:pt x="107894" y="491483"/>
                    <a:pt x="112406" y="496863"/>
                    <a:pt x="112406" y="503499"/>
                  </a:cubicBezTo>
                  <a:cubicBezTo>
                    <a:pt x="112406" y="510135"/>
                    <a:pt x="107894" y="515515"/>
                    <a:pt x="102328" y="515515"/>
                  </a:cubicBezTo>
                  <a:cubicBezTo>
                    <a:pt x="96762" y="515515"/>
                    <a:pt x="92250" y="510135"/>
                    <a:pt x="92250" y="503499"/>
                  </a:cubicBezTo>
                  <a:cubicBezTo>
                    <a:pt x="92250" y="496863"/>
                    <a:pt x="96762" y="491483"/>
                    <a:pt x="102328" y="491483"/>
                  </a:cubicBezTo>
                  <a:close/>
                  <a:moveTo>
                    <a:pt x="70545" y="491483"/>
                  </a:moveTo>
                  <a:cubicBezTo>
                    <a:pt x="76111" y="491483"/>
                    <a:pt x="80623" y="496863"/>
                    <a:pt x="80623" y="503499"/>
                  </a:cubicBezTo>
                  <a:cubicBezTo>
                    <a:pt x="80623" y="510135"/>
                    <a:pt x="76111" y="515515"/>
                    <a:pt x="70545" y="515515"/>
                  </a:cubicBezTo>
                  <a:cubicBezTo>
                    <a:pt x="64979" y="515515"/>
                    <a:pt x="60467" y="510135"/>
                    <a:pt x="60467" y="503499"/>
                  </a:cubicBezTo>
                  <a:cubicBezTo>
                    <a:pt x="60467" y="496863"/>
                    <a:pt x="64979" y="491483"/>
                    <a:pt x="70545" y="491483"/>
                  </a:cubicBezTo>
                  <a:close/>
                  <a:moveTo>
                    <a:pt x="39536" y="491483"/>
                  </a:moveTo>
                  <a:cubicBezTo>
                    <a:pt x="45102" y="491483"/>
                    <a:pt x="49614" y="496863"/>
                    <a:pt x="49614" y="503499"/>
                  </a:cubicBezTo>
                  <a:cubicBezTo>
                    <a:pt x="49614" y="510135"/>
                    <a:pt x="45102" y="515515"/>
                    <a:pt x="39536" y="515515"/>
                  </a:cubicBezTo>
                  <a:cubicBezTo>
                    <a:pt x="33970" y="515515"/>
                    <a:pt x="29458" y="510135"/>
                    <a:pt x="29458" y="503499"/>
                  </a:cubicBezTo>
                  <a:cubicBezTo>
                    <a:pt x="29458" y="496863"/>
                    <a:pt x="33970" y="491483"/>
                    <a:pt x="39536" y="491483"/>
                  </a:cubicBezTo>
                  <a:close/>
                  <a:moveTo>
                    <a:pt x="10078" y="491483"/>
                  </a:moveTo>
                  <a:cubicBezTo>
                    <a:pt x="15644" y="491483"/>
                    <a:pt x="20156" y="496863"/>
                    <a:pt x="20156" y="503499"/>
                  </a:cubicBezTo>
                  <a:cubicBezTo>
                    <a:pt x="20156" y="510135"/>
                    <a:pt x="15644" y="515515"/>
                    <a:pt x="10078" y="515515"/>
                  </a:cubicBezTo>
                  <a:cubicBezTo>
                    <a:pt x="4512" y="515515"/>
                    <a:pt x="0" y="510135"/>
                    <a:pt x="0" y="503499"/>
                  </a:cubicBezTo>
                  <a:cubicBezTo>
                    <a:pt x="0" y="496863"/>
                    <a:pt x="4512" y="491483"/>
                    <a:pt x="10078" y="491483"/>
                  </a:cubicBezTo>
                  <a:close/>
                  <a:moveTo>
                    <a:pt x="102328" y="458149"/>
                  </a:moveTo>
                  <a:cubicBezTo>
                    <a:pt x="107894" y="458149"/>
                    <a:pt x="112406" y="463182"/>
                    <a:pt x="112406" y="469390"/>
                  </a:cubicBezTo>
                  <a:cubicBezTo>
                    <a:pt x="112406" y="475598"/>
                    <a:pt x="107894" y="480631"/>
                    <a:pt x="102328" y="480631"/>
                  </a:cubicBezTo>
                  <a:cubicBezTo>
                    <a:pt x="96762" y="480631"/>
                    <a:pt x="92250" y="475598"/>
                    <a:pt x="92250" y="469390"/>
                  </a:cubicBezTo>
                  <a:cubicBezTo>
                    <a:pt x="92250" y="463182"/>
                    <a:pt x="96762" y="458149"/>
                    <a:pt x="102328" y="458149"/>
                  </a:cubicBezTo>
                  <a:close/>
                  <a:moveTo>
                    <a:pt x="70545" y="458149"/>
                  </a:moveTo>
                  <a:cubicBezTo>
                    <a:pt x="76111" y="458149"/>
                    <a:pt x="80623" y="463182"/>
                    <a:pt x="80623" y="469390"/>
                  </a:cubicBezTo>
                  <a:cubicBezTo>
                    <a:pt x="80623" y="475598"/>
                    <a:pt x="76111" y="480631"/>
                    <a:pt x="70545" y="480631"/>
                  </a:cubicBezTo>
                  <a:cubicBezTo>
                    <a:pt x="64979" y="480631"/>
                    <a:pt x="60467" y="475598"/>
                    <a:pt x="60467" y="469390"/>
                  </a:cubicBezTo>
                  <a:cubicBezTo>
                    <a:pt x="60467" y="463182"/>
                    <a:pt x="64979" y="458149"/>
                    <a:pt x="70545" y="458149"/>
                  </a:cubicBezTo>
                  <a:close/>
                  <a:moveTo>
                    <a:pt x="39536" y="458149"/>
                  </a:moveTo>
                  <a:cubicBezTo>
                    <a:pt x="45102" y="458149"/>
                    <a:pt x="49614" y="463182"/>
                    <a:pt x="49614" y="469390"/>
                  </a:cubicBezTo>
                  <a:cubicBezTo>
                    <a:pt x="49614" y="475598"/>
                    <a:pt x="45102" y="480631"/>
                    <a:pt x="39536" y="480631"/>
                  </a:cubicBezTo>
                  <a:cubicBezTo>
                    <a:pt x="33970" y="480631"/>
                    <a:pt x="29458" y="475598"/>
                    <a:pt x="29458" y="469390"/>
                  </a:cubicBezTo>
                  <a:cubicBezTo>
                    <a:pt x="29458" y="463182"/>
                    <a:pt x="33970" y="458149"/>
                    <a:pt x="39536" y="458149"/>
                  </a:cubicBezTo>
                  <a:close/>
                  <a:moveTo>
                    <a:pt x="10078" y="458149"/>
                  </a:moveTo>
                  <a:cubicBezTo>
                    <a:pt x="15644" y="458149"/>
                    <a:pt x="20156" y="463182"/>
                    <a:pt x="20156" y="469390"/>
                  </a:cubicBezTo>
                  <a:cubicBezTo>
                    <a:pt x="20156" y="475598"/>
                    <a:pt x="15644" y="480631"/>
                    <a:pt x="10078" y="480631"/>
                  </a:cubicBezTo>
                  <a:cubicBezTo>
                    <a:pt x="4512" y="480631"/>
                    <a:pt x="0" y="475598"/>
                    <a:pt x="0" y="469390"/>
                  </a:cubicBezTo>
                  <a:cubicBezTo>
                    <a:pt x="0" y="463182"/>
                    <a:pt x="4512" y="458149"/>
                    <a:pt x="10078" y="458149"/>
                  </a:cubicBezTo>
                  <a:close/>
                  <a:moveTo>
                    <a:pt x="102328" y="425590"/>
                  </a:moveTo>
                  <a:cubicBezTo>
                    <a:pt x="107894" y="425590"/>
                    <a:pt x="112406" y="430449"/>
                    <a:pt x="112406" y="436443"/>
                  </a:cubicBezTo>
                  <a:cubicBezTo>
                    <a:pt x="112406" y="442437"/>
                    <a:pt x="107894" y="447296"/>
                    <a:pt x="102328" y="447296"/>
                  </a:cubicBezTo>
                  <a:cubicBezTo>
                    <a:pt x="96762" y="447296"/>
                    <a:pt x="92250" y="442437"/>
                    <a:pt x="92250" y="436443"/>
                  </a:cubicBezTo>
                  <a:cubicBezTo>
                    <a:pt x="92250" y="430449"/>
                    <a:pt x="96762" y="425590"/>
                    <a:pt x="102328" y="425590"/>
                  </a:cubicBezTo>
                  <a:close/>
                  <a:moveTo>
                    <a:pt x="70545" y="425590"/>
                  </a:moveTo>
                  <a:cubicBezTo>
                    <a:pt x="76111" y="425590"/>
                    <a:pt x="80623" y="430449"/>
                    <a:pt x="80623" y="436443"/>
                  </a:cubicBezTo>
                  <a:cubicBezTo>
                    <a:pt x="80623" y="442437"/>
                    <a:pt x="76111" y="447296"/>
                    <a:pt x="70545" y="447296"/>
                  </a:cubicBezTo>
                  <a:cubicBezTo>
                    <a:pt x="64979" y="447296"/>
                    <a:pt x="60467" y="442437"/>
                    <a:pt x="60467" y="436443"/>
                  </a:cubicBezTo>
                  <a:cubicBezTo>
                    <a:pt x="60467" y="430449"/>
                    <a:pt x="64979" y="425590"/>
                    <a:pt x="70545" y="425590"/>
                  </a:cubicBezTo>
                  <a:close/>
                  <a:moveTo>
                    <a:pt x="39536" y="425590"/>
                  </a:moveTo>
                  <a:cubicBezTo>
                    <a:pt x="45102" y="425590"/>
                    <a:pt x="49614" y="430449"/>
                    <a:pt x="49614" y="436443"/>
                  </a:cubicBezTo>
                  <a:cubicBezTo>
                    <a:pt x="49614" y="442437"/>
                    <a:pt x="45102" y="447296"/>
                    <a:pt x="39536" y="447296"/>
                  </a:cubicBezTo>
                  <a:cubicBezTo>
                    <a:pt x="33970" y="447296"/>
                    <a:pt x="29458" y="442437"/>
                    <a:pt x="29458" y="436443"/>
                  </a:cubicBezTo>
                  <a:cubicBezTo>
                    <a:pt x="29458" y="430449"/>
                    <a:pt x="33970" y="425590"/>
                    <a:pt x="39536" y="425590"/>
                  </a:cubicBezTo>
                  <a:close/>
                  <a:moveTo>
                    <a:pt x="10078" y="425590"/>
                  </a:moveTo>
                  <a:cubicBezTo>
                    <a:pt x="15644" y="425590"/>
                    <a:pt x="20156" y="430449"/>
                    <a:pt x="20156" y="436443"/>
                  </a:cubicBezTo>
                  <a:cubicBezTo>
                    <a:pt x="20156" y="442437"/>
                    <a:pt x="15644" y="447296"/>
                    <a:pt x="10078" y="447296"/>
                  </a:cubicBezTo>
                  <a:cubicBezTo>
                    <a:pt x="4512" y="447296"/>
                    <a:pt x="0" y="442437"/>
                    <a:pt x="0" y="436443"/>
                  </a:cubicBezTo>
                  <a:cubicBezTo>
                    <a:pt x="0" y="430449"/>
                    <a:pt x="4512" y="425590"/>
                    <a:pt x="10078" y="425590"/>
                  </a:cubicBezTo>
                  <a:close/>
                  <a:moveTo>
                    <a:pt x="102328" y="392256"/>
                  </a:moveTo>
                  <a:cubicBezTo>
                    <a:pt x="107894" y="392256"/>
                    <a:pt x="112406" y="397115"/>
                    <a:pt x="112406" y="403109"/>
                  </a:cubicBezTo>
                  <a:cubicBezTo>
                    <a:pt x="112406" y="409103"/>
                    <a:pt x="107894" y="413962"/>
                    <a:pt x="102328" y="413962"/>
                  </a:cubicBezTo>
                  <a:cubicBezTo>
                    <a:pt x="96762" y="413962"/>
                    <a:pt x="92250" y="409103"/>
                    <a:pt x="92250" y="403109"/>
                  </a:cubicBezTo>
                  <a:cubicBezTo>
                    <a:pt x="92250" y="397115"/>
                    <a:pt x="96762" y="392256"/>
                    <a:pt x="102328" y="392256"/>
                  </a:cubicBezTo>
                  <a:close/>
                  <a:moveTo>
                    <a:pt x="70545" y="392256"/>
                  </a:moveTo>
                  <a:cubicBezTo>
                    <a:pt x="76111" y="392256"/>
                    <a:pt x="80623" y="397115"/>
                    <a:pt x="80623" y="403109"/>
                  </a:cubicBezTo>
                  <a:cubicBezTo>
                    <a:pt x="80623" y="409103"/>
                    <a:pt x="76111" y="413962"/>
                    <a:pt x="70545" y="413962"/>
                  </a:cubicBezTo>
                  <a:cubicBezTo>
                    <a:pt x="64979" y="413962"/>
                    <a:pt x="60467" y="409103"/>
                    <a:pt x="60467" y="403109"/>
                  </a:cubicBezTo>
                  <a:cubicBezTo>
                    <a:pt x="60467" y="397115"/>
                    <a:pt x="64979" y="392256"/>
                    <a:pt x="70545" y="392256"/>
                  </a:cubicBezTo>
                  <a:close/>
                  <a:moveTo>
                    <a:pt x="39536" y="392256"/>
                  </a:moveTo>
                  <a:cubicBezTo>
                    <a:pt x="45102" y="392256"/>
                    <a:pt x="49614" y="397115"/>
                    <a:pt x="49614" y="403109"/>
                  </a:cubicBezTo>
                  <a:cubicBezTo>
                    <a:pt x="49614" y="409103"/>
                    <a:pt x="45102" y="413962"/>
                    <a:pt x="39536" y="413962"/>
                  </a:cubicBezTo>
                  <a:cubicBezTo>
                    <a:pt x="33970" y="413962"/>
                    <a:pt x="29458" y="409103"/>
                    <a:pt x="29458" y="403109"/>
                  </a:cubicBezTo>
                  <a:cubicBezTo>
                    <a:pt x="29458" y="397115"/>
                    <a:pt x="33970" y="392256"/>
                    <a:pt x="39536" y="392256"/>
                  </a:cubicBezTo>
                  <a:close/>
                  <a:moveTo>
                    <a:pt x="10078" y="392256"/>
                  </a:moveTo>
                  <a:cubicBezTo>
                    <a:pt x="15644" y="392256"/>
                    <a:pt x="20156" y="397115"/>
                    <a:pt x="20156" y="403109"/>
                  </a:cubicBezTo>
                  <a:cubicBezTo>
                    <a:pt x="20156" y="409103"/>
                    <a:pt x="15644" y="413962"/>
                    <a:pt x="10078" y="413962"/>
                  </a:cubicBezTo>
                  <a:cubicBezTo>
                    <a:pt x="4512" y="413962"/>
                    <a:pt x="0" y="409103"/>
                    <a:pt x="0" y="403109"/>
                  </a:cubicBezTo>
                  <a:cubicBezTo>
                    <a:pt x="0" y="397115"/>
                    <a:pt x="4512" y="392256"/>
                    <a:pt x="10078" y="392256"/>
                  </a:cubicBezTo>
                  <a:close/>
                  <a:moveTo>
                    <a:pt x="102328" y="358922"/>
                  </a:moveTo>
                  <a:cubicBezTo>
                    <a:pt x="107894" y="358922"/>
                    <a:pt x="112406" y="363955"/>
                    <a:pt x="112406" y="370163"/>
                  </a:cubicBezTo>
                  <a:cubicBezTo>
                    <a:pt x="112406" y="376371"/>
                    <a:pt x="107894" y="381404"/>
                    <a:pt x="102328" y="381404"/>
                  </a:cubicBezTo>
                  <a:cubicBezTo>
                    <a:pt x="96762" y="381404"/>
                    <a:pt x="92250" y="376371"/>
                    <a:pt x="92250" y="370163"/>
                  </a:cubicBezTo>
                  <a:cubicBezTo>
                    <a:pt x="92250" y="363955"/>
                    <a:pt x="96762" y="358922"/>
                    <a:pt x="102328" y="358922"/>
                  </a:cubicBezTo>
                  <a:close/>
                  <a:moveTo>
                    <a:pt x="70545" y="358922"/>
                  </a:moveTo>
                  <a:cubicBezTo>
                    <a:pt x="76111" y="358922"/>
                    <a:pt x="80623" y="363955"/>
                    <a:pt x="80623" y="370163"/>
                  </a:cubicBezTo>
                  <a:cubicBezTo>
                    <a:pt x="80623" y="376371"/>
                    <a:pt x="76111" y="381404"/>
                    <a:pt x="70545" y="381404"/>
                  </a:cubicBezTo>
                  <a:cubicBezTo>
                    <a:pt x="64979" y="381404"/>
                    <a:pt x="60467" y="376371"/>
                    <a:pt x="60467" y="370163"/>
                  </a:cubicBezTo>
                  <a:cubicBezTo>
                    <a:pt x="60467" y="363955"/>
                    <a:pt x="64979" y="358922"/>
                    <a:pt x="70545" y="358922"/>
                  </a:cubicBezTo>
                  <a:close/>
                  <a:moveTo>
                    <a:pt x="39536" y="358922"/>
                  </a:moveTo>
                  <a:cubicBezTo>
                    <a:pt x="45102" y="358922"/>
                    <a:pt x="49614" y="363955"/>
                    <a:pt x="49614" y="370163"/>
                  </a:cubicBezTo>
                  <a:cubicBezTo>
                    <a:pt x="49614" y="376371"/>
                    <a:pt x="45102" y="381404"/>
                    <a:pt x="39536" y="381404"/>
                  </a:cubicBezTo>
                  <a:cubicBezTo>
                    <a:pt x="33970" y="381404"/>
                    <a:pt x="29458" y="376371"/>
                    <a:pt x="29458" y="370163"/>
                  </a:cubicBezTo>
                  <a:cubicBezTo>
                    <a:pt x="29458" y="363955"/>
                    <a:pt x="33970" y="358922"/>
                    <a:pt x="39536" y="358922"/>
                  </a:cubicBezTo>
                  <a:close/>
                  <a:moveTo>
                    <a:pt x="10078" y="358922"/>
                  </a:moveTo>
                  <a:cubicBezTo>
                    <a:pt x="15644" y="358922"/>
                    <a:pt x="20156" y="363955"/>
                    <a:pt x="20156" y="370163"/>
                  </a:cubicBezTo>
                  <a:cubicBezTo>
                    <a:pt x="20156" y="376371"/>
                    <a:pt x="15644" y="381404"/>
                    <a:pt x="10078" y="381404"/>
                  </a:cubicBezTo>
                  <a:cubicBezTo>
                    <a:pt x="4512" y="381404"/>
                    <a:pt x="0" y="376371"/>
                    <a:pt x="0" y="370163"/>
                  </a:cubicBezTo>
                  <a:cubicBezTo>
                    <a:pt x="0" y="363955"/>
                    <a:pt x="4512" y="358922"/>
                    <a:pt x="10078" y="358922"/>
                  </a:cubicBezTo>
                  <a:close/>
                  <a:moveTo>
                    <a:pt x="102328" y="324813"/>
                  </a:moveTo>
                  <a:cubicBezTo>
                    <a:pt x="107894" y="324813"/>
                    <a:pt x="112406" y="329672"/>
                    <a:pt x="112406" y="335666"/>
                  </a:cubicBezTo>
                  <a:cubicBezTo>
                    <a:pt x="112406" y="341660"/>
                    <a:pt x="107894" y="346519"/>
                    <a:pt x="102328" y="346519"/>
                  </a:cubicBezTo>
                  <a:cubicBezTo>
                    <a:pt x="96762" y="346519"/>
                    <a:pt x="92250" y="341660"/>
                    <a:pt x="92250" y="335666"/>
                  </a:cubicBezTo>
                  <a:cubicBezTo>
                    <a:pt x="92250" y="329672"/>
                    <a:pt x="96762" y="324813"/>
                    <a:pt x="102328" y="324813"/>
                  </a:cubicBezTo>
                  <a:close/>
                  <a:moveTo>
                    <a:pt x="70545" y="324813"/>
                  </a:moveTo>
                  <a:cubicBezTo>
                    <a:pt x="76111" y="324813"/>
                    <a:pt x="80623" y="329672"/>
                    <a:pt x="80623" y="335666"/>
                  </a:cubicBezTo>
                  <a:cubicBezTo>
                    <a:pt x="80623" y="341660"/>
                    <a:pt x="76111" y="346519"/>
                    <a:pt x="70545" y="346519"/>
                  </a:cubicBezTo>
                  <a:cubicBezTo>
                    <a:pt x="64979" y="346519"/>
                    <a:pt x="60467" y="341660"/>
                    <a:pt x="60467" y="335666"/>
                  </a:cubicBezTo>
                  <a:cubicBezTo>
                    <a:pt x="60467" y="329672"/>
                    <a:pt x="64979" y="324813"/>
                    <a:pt x="70545" y="324813"/>
                  </a:cubicBezTo>
                  <a:close/>
                  <a:moveTo>
                    <a:pt x="39536" y="324813"/>
                  </a:moveTo>
                  <a:cubicBezTo>
                    <a:pt x="45102" y="324813"/>
                    <a:pt x="49614" y="329672"/>
                    <a:pt x="49614" y="335666"/>
                  </a:cubicBezTo>
                  <a:cubicBezTo>
                    <a:pt x="49614" y="341660"/>
                    <a:pt x="45102" y="346519"/>
                    <a:pt x="39536" y="346519"/>
                  </a:cubicBezTo>
                  <a:cubicBezTo>
                    <a:pt x="33970" y="346519"/>
                    <a:pt x="29458" y="341660"/>
                    <a:pt x="29458" y="335666"/>
                  </a:cubicBezTo>
                  <a:cubicBezTo>
                    <a:pt x="29458" y="329672"/>
                    <a:pt x="33970" y="324813"/>
                    <a:pt x="39536" y="324813"/>
                  </a:cubicBezTo>
                  <a:close/>
                  <a:moveTo>
                    <a:pt x="10078" y="324813"/>
                  </a:moveTo>
                  <a:cubicBezTo>
                    <a:pt x="15644" y="324813"/>
                    <a:pt x="20156" y="329672"/>
                    <a:pt x="20156" y="335666"/>
                  </a:cubicBezTo>
                  <a:cubicBezTo>
                    <a:pt x="20156" y="341660"/>
                    <a:pt x="15644" y="346519"/>
                    <a:pt x="10078" y="346519"/>
                  </a:cubicBezTo>
                  <a:cubicBezTo>
                    <a:pt x="4512" y="346519"/>
                    <a:pt x="0" y="341660"/>
                    <a:pt x="0" y="335666"/>
                  </a:cubicBezTo>
                  <a:cubicBezTo>
                    <a:pt x="0" y="329672"/>
                    <a:pt x="4512" y="324813"/>
                    <a:pt x="10078" y="324813"/>
                  </a:cubicBezTo>
                  <a:close/>
                  <a:moveTo>
                    <a:pt x="102328" y="291479"/>
                  </a:moveTo>
                  <a:cubicBezTo>
                    <a:pt x="107894" y="291479"/>
                    <a:pt x="112406" y="296338"/>
                    <a:pt x="112406" y="302332"/>
                  </a:cubicBezTo>
                  <a:cubicBezTo>
                    <a:pt x="112406" y="308326"/>
                    <a:pt x="107894" y="313185"/>
                    <a:pt x="102328" y="313185"/>
                  </a:cubicBezTo>
                  <a:cubicBezTo>
                    <a:pt x="96762" y="313185"/>
                    <a:pt x="92250" y="308326"/>
                    <a:pt x="92250" y="302332"/>
                  </a:cubicBezTo>
                  <a:cubicBezTo>
                    <a:pt x="92250" y="296338"/>
                    <a:pt x="96762" y="291479"/>
                    <a:pt x="102328" y="291479"/>
                  </a:cubicBezTo>
                  <a:close/>
                  <a:moveTo>
                    <a:pt x="70545" y="291479"/>
                  </a:moveTo>
                  <a:cubicBezTo>
                    <a:pt x="76111" y="291479"/>
                    <a:pt x="80623" y="296338"/>
                    <a:pt x="80623" y="302332"/>
                  </a:cubicBezTo>
                  <a:cubicBezTo>
                    <a:pt x="80623" y="308326"/>
                    <a:pt x="76111" y="313185"/>
                    <a:pt x="70545" y="313185"/>
                  </a:cubicBezTo>
                  <a:cubicBezTo>
                    <a:pt x="64979" y="313185"/>
                    <a:pt x="60467" y="308326"/>
                    <a:pt x="60467" y="302332"/>
                  </a:cubicBezTo>
                  <a:cubicBezTo>
                    <a:pt x="60467" y="296338"/>
                    <a:pt x="64979" y="291479"/>
                    <a:pt x="70545" y="291479"/>
                  </a:cubicBezTo>
                  <a:close/>
                  <a:moveTo>
                    <a:pt x="39536" y="291479"/>
                  </a:moveTo>
                  <a:cubicBezTo>
                    <a:pt x="45102" y="291479"/>
                    <a:pt x="49614" y="296338"/>
                    <a:pt x="49614" y="302332"/>
                  </a:cubicBezTo>
                  <a:cubicBezTo>
                    <a:pt x="49614" y="308326"/>
                    <a:pt x="45102" y="313185"/>
                    <a:pt x="39536" y="313185"/>
                  </a:cubicBezTo>
                  <a:cubicBezTo>
                    <a:pt x="33970" y="313185"/>
                    <a:pt x="29458" y="308326"/>
                    <a:pt x="29458" y="302332"/>
                  </a:cubicBezTo>
                  <a:cubicBezTo>
                    <a:pt x="29458" y="296338"/>
                    <a:pt x="33970" y="291479"/>
                    <a:pt x="39536" y="291479"/>
                  </a:cubicBezTo>
                  <a:close/>
                  <a:moveTo>
                    <a:pt x="10078" y="291479"/>
                  </a:moveTo>
                  <a:cubicBezTo>
                    <a:pt x="15644" y="291479"/>
                    <a:pt x="20156" y="296338"/>
                    <a:pt x="20156" y="302332"/>
                  </a:cubicBezTo>
                  <a:cubicBezTo>
                    <a:pt x="20156" y="308326"/>
                    <a:pt x="15644" y="313185"/>
                    <a:pt x="10078" y="313185"/>
                  </a:cubicBezTo>
                  <a:cubicBezTo>
                    <a:pt x="4512" y="313185"/>
                    <a:pt x="0" y="308326"/>
                    <a:pt x="0" y="302332"/>
                  </a:cubicBezTo>
                  <a:cubicBezTo>
                    <a:pt x="0" y="296338"/>
                    <a:pt x="4512" y="291479"/>
                    <a:pt x="10078" y="291479"/>
                  </a:cubicBezTo>
                  <a:close/>
                  <a:moveTo>
                    <a:pt x="102328" y="258145"/>
                  </a:moveTo>
                  <a:cubicBezTo>
                    <a:pt x="107894" y="258145"/>
                    <a:pt x="112406" y="263178"/>
                    <a:pt x="112406" y="269386"/>
                  </a:cubicBezTo>
                  <a:cubicBezTo>
                    <a:pt x="112406" y="275594"/>
                    <a:pt x="107894" y="280627"/>
                    <a:pt x="102328" y="280627"/>
                  </a:cubicBezTo>
                  <a:cubicBezTo>
                    <a:pt x="96762" y="280627"/>
                    <a:pt x="92250" y="275594"/>
                    <a:pt x="92250" y="269386"/>
                  </a:cubicBezTo>
                  <a:cubicBezTo>
                    <a:pt x="92250" y="263178"/>
                    <a:pt x="96762" y="258145"/>
                    <a:pt x="102328" y="258145"/>
                  </a:cubicBezTo>
                  <a:close/>
                  <a:moveTo>
                    <a:pt x="70545" y="258145"/>
                  </a:moveTo>
                  <a:cubicBezTo>
                    <a:pt x="76111" y="258145"/>
                    <a:pt x="80623" y="263178"/>
                    <a:pt x="80623" y="269386"/>
                  </a:cubicBezTo>
                  <a:cubicBezTo>
                    <a:pt x="80623" y="275594"/>
                    <a:pt x="76111" y="280627"/>
                    <a:pt x="70545" y="280627"/>
                  </a:cubicBezTo>
                  <a:cubicBezTo>
                    <a:pt x="64979" y="280627"/>
                    <a:pt x="60467" y="275594"/>
                    <a:pt x="60467" y="269386"/>
                  </a:cubicBezTo>
                  <a:cubicBezTo>
                    <a:pt x="60467" y="263178"/>
                    <a:pt x="64979" y="258145"/>
                    <a:pt x="70545" y="258145"/>
                  </a:cubicBezTo>
                  <a:close/>
                  <a:moveTo>
                    <a:pt x="39536" y="258145"/>
                  </a:moveTo>
                  <a:cubicBezTo>
                    <a:pt x="45102" y="258145"/>
                    <a:pt x="49614" y="263178"/>
                    <a:pt x="49614" y="269386"/>
                  </a:cubicBezTo>
                  <a:cubicBezTo>
                    <a:pt x="49614" y="275594"/>
                    <a:pt x="45102" y="280627"/>
                    <a:pt x="39536" y="280627"/>
                  </a:cubicBezTo>
                  <a:cubicBezTo>
                    <a:pt x="33970" y="280627"/>
                    <a:pt x="29458" y="275594"/>
                    <a:pt x="29458" y="269386"/>
                  </a:cubicBezTo>
                  <a:cubicBezTo>
                    <a:pt x="29458" y="263178"/>
                    <a:pt x="33970" y="258145"/>
                    <a:pt x="39536" y="258145"/>
                  </a:cubicBezTo>
                  <a:close/>
                  <a:moveTo>
                    <a:pt x="10078" y="258145"/>
                  </a:moveTo>
                  <a:cubicBezTo>
                    <a:pt x="15644" y="258145"/>
                    <a:pt x="20156" y="263178"/>
                    <a:pt x="20156" y="269386"/>
                  </a:cubicBezTo>
                  <a:cubicBezTo>
                    <a:pt x="20156" y="275594"/>
                    <a:pt x="15644" y="280627"/>
                    <a:pt x="10078" y="280627"/>
                  </a:cubicBezTo>
                  <a:cubicBezTo>
                    <a:pt x="4512" y="280627"/>
                    <a:pt x="0" y="275594"/>
                    <a:pt x="0" y="269386"/>
                  </a:cubicBezTo>
                  <a:cubicBezTo>
                    <a:pt x="0" y="263178"/>
                    <a:pt x="4512" y="258145"/>
                    <a:pt x="10078" y="258145"/>
                  </a:cubicBezTo>
                  <a:close/>
                  <a:moveTo>
                    <a:pt x="102328" y="225586"/>
                  </a:moveTo>
                  <a:cubicBezTo>
                    <a:pt x="107894" y="225586"/>
                    <a:pt x="112406" y="230445"/>
                    <a:pt x="112406" y="236439"/>
                  </a:cubicBezTo>
                  <a:cubicBezTo>
                    <a:pt x="112406" y="242433"/>
                    <a:pt x="107894" y="247292"/>
                    <a:pt x="102328" y="247292"/>
                  </a:cubicBezTo>
                  <a:cubicBezTo>
                    <a:pt x="96762" y="247292"/>
                    <a:pt x="92250" y="242433"/>
                    <a:pt x="92250" y="236439"/>
                  </a:cubicBezTo>
                  <a:cubicBezTo>
                    <a:pt x="92250" y="230445"/>
                    <a:pt x="96762" y="225586"/>
                    <a:pt x="102328" y="225586"/>
                  </a:cubicBezTo>
                  <a:close/>
                  <a:moveTo>
                    <a:pt x="70545" y="225586"/>
                  </a:moveTo>
                  <a:cubicBezTo>
                    <a:pt x="76111" y="225586"/>
                    <a:pt x="80623" y="230445"/>
                    <a:pt x="80623" y="236439"/>
                  </a:cubicBezTo>
                  <a:cubicBezTo>
                    <a:pt x="80623" y="242433"/>
                    <a:pt x="76111" y="247292"/>
                    <a:pt x="70545" y="247292"/>
                  </a:cubicBezTo>
                  <a:cubicBezTo>
                    <a:pt x="64979" y="247292"/>
                    <a:pt x="60467" y="242433"/>
                    <a:pt x="60467" y="236439"/>
                  </a:cubicBezTo>
                  <a:cubicBezTo>
                    <a:pt x="60467" y="230445"/>
                    <a:pt x="64979" y="225586"/>
                    <a:pt x="70545" y="225586"/>
                  </a:cubicBezTo>
                  <a:close/>
                  <a:moveTo>
                    <a:pt x="39536" y="225586"/>
                  </a:moveTo>
                  <a:cubicBezTo>
                    <a:pt x="45102" y="225586"/>
                    <a:pt x="49614" y="230445"/>
                    <a:pt x="49614" y="236439"/>
                  </a:cubicBezTo>
                  <a:cubicBezTo>
                    <a:pt x="49614" y="242433"/>
                    <a:pt x="45102" y="247292"/>
                    <a:pt x="39536" y="247292"/>
                  </a:cubicBezTo>
                  <a:cubicBezTo>
                    <a:pt x="33970" y="247292"/>
                    <a:pt x="29458" y="242433"/>
                    <a:pt x="29458" y="236439"/>
                  </a:cubicBezTo>
                  <a:cubicBezTo>
                    <a:pt x="29458" y="230445"/>
                    <a:pt x="33970" y="225586"/>
                    <a:pt x="39536" y="225586"/>
                  </a:cubicBezTo>
                  <a:close/>
                  <a:moveTo>
                    <a:pt x="10078" y="225586"/>
                  </a:moveTo>
                  <a:cubicBezTo>
                    <a:pt x="15644" y="225586"/>
                    <a:pt x="20156" y="230445"/>
                    <a:pt x="20156" y="236439"/>
                  </a:cubicBezTo>
                  <a:cubicBezTo>
                    <a:pt x="20156" y="242433"/>
                    <a:pt x="15644" y="247292"/>
                    <a:pt x="10078" y="247292"/>
                  </a:cubicBezTo>
                  <a:cubicBezTo>
                    <a:pt x="4512" y="247292"/>
                    <a:pt x="0" y="242433"/>
                    <a:pt x="0" y="236439"/>
                  </a:cubicBezTo>
                  <a:cubicBezTo>
                    <a:pt x="0" y="230445"/>
                    <a:pt x="4512" y="225586"/>
                    <a:pt x="10078" y="225586"/>
                  </a:cubicBezTo>
                  <a:close/>
                  <a:moveTo>
                    <a:pt x="102328" y="190702"/>
                  </a:moveTo>
                  <a:cubicBezTo>
                    <a:pt x="107894" y="190702"/>
                    <a:pt x="112406" y="196082"/>
                    <a:pt x="112406" y="202718"/>
                  </a:cubicBezTo>
                  <a:cubicBezTo>
                    <a:pt x="112406" y="209354"/>
                    <a:pt x="107894" y="214734"/>
                    <a:pt x="102328" y="214734"/>
                  </a:cubicBezTo>
                  <a:cubicBezTo>
                    <a:pt x="96762" y="214734"/>
                    <a:pt x="92250" y="209354"/>
                    <a:pt x="92250" y="202718"/>
                  </a:cubicBezTo>
                  <a:cubicBezTo>
                    <a:pt x="92250" y="196082"/>
                    <a:pt x="96762" y="190702"/>
                    <a:pt x="102328" y="190702"/>
                  </a:cubicBezTo>
                  <a:close/>
                  <a:moveTo>
                    <a:pt x="70545" y="190702"/>
                  </a:moveTo>
                  <a:cubicBezTo>
                    <a:pt x="76111" y="190702"/>
                    <a:pt x="80623" y="196082"/>
                    <a:pt x="80623" y="202718"/>
                  </a:cubicBezTo>
                  <a:cubicBezTo>
                    <a:pt x="80623" y="209354"/>
                    <a:pt x="76111" y="214734"/>
                    <a:pt x="70545" y="214734"/>
                  </a:cubicBezTo>
                  <a:cubicBezTo>
                    <a:pt x="64979" y="214734"/>
                    <a:pt x="60467" y="209354"/>
                    <a:pt x="60467" y="202718"/>
                  </a:cubicBezTo>
                  <a:cubicBezTo>
                    <a:pt x="60467" y="196082"/>
                    <a:pt x="64979" y="190702"/>
                    <a:pt x="70545" y="190702"/>
                  </a:cubicBezTo>
                  <a:close/>
                  <a:moveTo>
                    <a:pt x="39536" y="190702"/>
                  </a:moveTo>
                  <a:cubicBezTo>
                    <a:pt x="45102" y="190702"/>
                    <a:pt x="49614" y="196082"/>
                    <a:pt x="49614" y="202718"/>
                  </a:cubicBezTo>
                  <a:cubicBezTo>
                    <a:pt x="49614" y="209354"/>
                    <a:pt x="45102" y="214734"/>
                    <a:pt x="39536" y="214734"/>
                  </a:cubicBezTo>
                  <a:cubicBezTo>
                    <a:pt x="33970" y="214734"/>
                    <a:pt x="29458" y="209354"/>
                    <a:pt x="29458" y="202718"/>
                  </a:cubicBezTo>
                  <a:cubicBezTo>
                    <a:pt x="29458" y="196082"/>
                    <a:pt x="33970" y="190702"/>
                    <a:pt x="39536" y="190702"/>
                  </a:cubicBezTo>
                  <a:close/>
                  <a:moveTo>
                    <a:pt x="10078" y="190702"/>
                  </a:moveTo>
                  <a:cubicBezTo>
                    <a:pt x="15644" y="190702"/>
                    <a:pt x="20156" y="196082"/>
                    <a:pt x="20156" y="202718"/>
                  </a:cubicBezTo>
                  <a:cubicBezTo>
                    <a:pt x="20156" y="209354"/>
                    <a:pt x="15644" y="214734"/>
                    <a:pt x="10078" y="214734"/>
                  </a:cubicBezTo>
                  <a:cubicBezTo>
                    <a:pt x="4512" y="214734"/>
                    <a:pt x="0" y="209354"/>
                    <a:pt x="0" y="202718"/>
                  </a:cubicBezTo>
                  <a:cubicBezTo>
                    <a:pt x="0" y="196082"/>
                    <a:pt x="4512" y="190702"/>
                    <a:pt x="10078" y="190702"/>
                  </a:cubicBezTo>
                  <a:close/>
                  <a:moveTo>
                    <a:pt x="102328" y="157368"/>
                  </a:moveTo>
                  <a:cubicBezTo>
                    <a:pt x="107894" y="157368"/>
                    <a:pt x="112406" y="162401"/>
                    <a:pt x="112406" y="168609"/>
                  </a:cubicBezTo>
                  <a:cubicBezTo>
                    <a:pt x="112406" y="174817"/>
                    <a:pt x="107894" y="179850"/>
                    <a:pt x="102328" y="179850"/>
                  </a:cubicBezTo>
                  <a:cubicBezTo>
                    <a:pt x="96762" y="179850"/>
                    <a:pt x="92250" y="174817"/>
                    <a:pt x="92250" y="168609"/>
                  </a:cubicBezTo>
                  <a:cubicBezTo>
                    <a:pt x="92250" y="162401"/>
                    <a:pt x="96762" y="157368"/>
                    <a:pt x="102328" y="157368"/>
                  </a:cubicBezTo>
                  <a:close/>
                  <a:moveTo>
                    <a:pt x="70545" y="157368"/>
                  </a:moveTo>
                  <a:cubicBezTo>
                    <a:pt x="76111" y="157368"/>
                    <a:pt x="80623" y="162401"/>
                    <a:pt x="80623" y="168609"/>
                  </a:cubicBezTo>
                  <a:cubicBezTo>
                    <a:pt x="80623" y="174817"/>
                    <a:pt x="76111" y="179850"/>
                    <a:pt x="70545" y="179850"/>
                  </a:cubicBezTo>
                  <a:cubicBezTo>
                    <a:pt x="64979" y="179850"/>
                    <a:pt x="60467" y="174817"/>
                    <a:pt x="60467" y="168609"/>
                  </a:cubicBezTo>
                  <a:cubicBezTo>
                    <a:pt x="60467" y="162401"/>
                    <a:pt x="64979" y="157368"/>
                    <a:pt x="70545" y="157368"/>
                  </a:cubicBezTo>
                  <a:close/>
                  <a:moveTo>
                    <a:pt x="39536" y="157368"/>
                  </a:moveTo>
                  <a:cubicBezTo>
                    <a:pt x="45102" y="157368"/>
                    <a:pt x="49614" y="162401"/>
                    <a:pt x="49614" y="168609"/>
                  </a:cubicBezTo>
                  <a:cubicBezTo>
                    <a:pt x="49614" y="174817"/>
                    <a:pt x="45102" y="179850"/>
                    <a:pt x="39536" y="179850"/>
                  </a:cubicBezTo>
                  <a:cubicBezTo>
                    <a:pt x="33970" y="179850"/>
                    <a:pt x="29458" y="174817"/>
                    <a:pt x="29458" y="168609"/>
                  </a:cubicBezTo>
                  <a:cubicBezTo>
                    <a:pt x="29458" y="162401"/>
                    <a:pt x="33970" y="157368"/>
                    <a:pt x="39536" y="157368"/>
                  </a:cubicBezTo>
                  <a:close/>
                  <a:moveTo>
                    <a:pt x="10078" y="157368"/>
                  </a:moveTo>
                  <a:cubicBezTo>
                    <a:pt x="15644" y="157368"/>
                    <a:pt x="20156" y="162401"/>
                    <a:pt x="20156" y="168609"/>
                  </a:cubicBezTo>
                  <a:cubicBezTo>
                    <a:pt x="20156" y="174817"/>
                    <a:pt x="15644" y="179850"/>
                    <a:pt x="10078" y="179850"/>
                  </a:cubicBezTo>
                  <a:cubicBezTo>
                    <a:pt x="4512" y="179850"/>
                    <a:pt x="0" y="174817"/>
                    <a:pt x="0" y="168609"/>
                  </a:cubicBezTo>
                  <a:cubicBezTo>
                    <a:pt x="0" y="162401"/>
                    <a:pt x="4512" y="157368"/>
                    <a:pt x="10078" y="157368"/>
                  </a:cubicBezTo>
                  <a:close/>
                  <a:moveTo>
                    <a:pt x="102328" y="124809"/>
                  </a:moveTo>
                  <a:cubicBezTo>
                    <a:pt x="107894" y="124809"/>
                    <a:pt x="112406" y="129668"/>
                    <a:pt x="112406" y="135662"/>
                  </a:cubicBezTo>
                  <a:cubicBezTo>
                    <a:pt x="112406" y="141656"/>
                    <a:pt x="107894" y="146515"/>
                    <a:pt x="102328" y="146515"/>
                  </a:cubicBezTo>
                  <a:cubicBezTo>
                    <a:pt x="96762" y="146515"/>
                    <a:pt x="92250" y="141656"/>
                    <a:pt x="92250" y="135662"/>
                  </a:cubicBezTo>
                  <a:cubicBezTo>
                    <a:pt x="92250" y="129668"/>
                    <a:pt x="96762" y="124809"/>
                    <a:pt x="102328" y="124809"/>
                  </a:cubicBezTo>
                  <a:close/>
                  <a:moveTo>
                    <a:pt x="70545" y="124809"/>
                  </a:moveTo>
                  <a:cubicBezTo>
                    <a:pt x="76111" y="124809"/>
                    <a:pt x="80623" y="129668"/>
                    <a:pt x="80623" y="135662"/>
                  </a:cubicBezTo>
                  <a:cubicBezTo>
                    <a:pt x="80623" y="141656"/>
                    <a:pt x="76111" y="146515"/>
                    <a:pt x="70545" y="146515"/>
                  </a:cubicBezTo>
                  <a:cubicBezTo>
                    <a:pt x="64979" y="146515"/>
                    <a:pt x="60467" y="141656"/>
                    <a:pt x="60467" y="135662"/>
                  </a:cubicBezTo>
                  <a:cubicBezTo>
                    <a:pt x="60467" y="129668"/>
                    <a:pt x="64979" y="124809"/>
                    <a:pt x="70545" y="124809"/>
                  </a:cubicBezTo>
                  <a:close/>
                  <a:moveTo>
                    <a:pt x="39536" y="124809"/>
                  </a:moveTo>
                  <a:cubicBezTo>
                    <a:pt x="45102" y="124809"/>
                    <a:pt x="49614" y="129668"/>
                    <a:pt x="49614" y="135662"/>
                  </a:cubicBezTo>
                  <a:cubicBezTo>
                    <a:pt x="49614" y="141656"/>
                    <a:pt x="45102" y="146515"/>
                    <a:pt x="39536" y="146515"/>
                  </a:cubicBezTo>
                  <a:cubicBezTo>
                    <a:pt x="33970" y="146515"/>
                    <a:pt x="29458" y="141656"/>
                    <a:pt x="29458" y="135662"/>
                  </a:cubicBezTo>
                  <a:cubicBezTo>
                    <a:pt x="29458" y="129668"/>
                    <a:pt x="33970" y="124809"/>
                    <a:pt x="39536" y="124809"/>
                  </a:cubicBezTo>
                  <a:close/>
                  <a:moveTo>
                    <a:pt x="10078" y="124809"/>
                  </a:moveTo>
                  <a:cubicBezTo>
                    <a:pt x="15644" y="124809"/>
                    <a:pt x="20156" y="129668"/>
                    <a:pt x="20156" y="135662"/>
                  </a:cubicBezTo>
                  <a:cubicBezTo>
                    <a:pt x="20156" y="141656"/>
                    <a:pt x="15644" y="146515"/>
                    <a:pt x="10078" y="146515"/>
                  </a:cubicBezTo>
                  <a:cubicBezTo>
                    <a:pt x="4512" y="146515"/>
                    <a:pt x="0" y="141656"/>
                    <a:pt x="0" y="135662"/>
                  </a:cubicBezTo>
                  <a:cubicBezTo>
                    <a:pt x="0" y="129668"/>
                    <a:pt x="4512" y="124809"/>
                    <a:pt x="10078" y="124809"/>
                  </a:cubicBezTo>
                  <a:close/>
                  <a:moveTo>
                    <a:pt x="0" y="0"/>
                  </a:moveTo>
                  <a:lnTo>
                    <a:pt x="112405" y="0"/>
                  </a:lnTo>
                  <a:lnTo>
                    <a:pt x="112405" y="122483"/>
                  </a:lnTo>
                  <a:lnTo>
                    <a:pt x="0" y="122483"/>
                  </a:lnTo>
                  <a:close/>
                </a:path>
              </a:pathLst>
            </a:custGeom>
            <a:solidFill>
              <a:srgbClr val="9FBBDA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3" name="任意多边形 182"/>
            <p:cNvSpPr/>
            <p:nvPr/>
          </p:nvSpPr>
          <p:spPr bwMode="auto">
            <a:xfrm>
              <a:off x="2183336" y="2071843"/>
              <a:ext cx="26457" cy="187646"/>
            </a:xfrm>
            <a:custGeom>
              <a:avLst/>
              <a:gdLst>
                <a:gd name="connsiteX0" fmla="*/ 24688 w 65984"/>
                <a:gd name="connsiteY0" fmla="*/ 0 h 812900"/>
                <a:gd name="connsiteX1" fmla="*/ 28952 w 65984"/>
                <a:gd name="connsiteY1" fmla="*/ 673 h 812900"/>
                <a:gd name="connsiteX2" fmla="*/ 33217 w 65984"/>
                <a:gd name="connsiteY2" fmla="*/ 0 h 812900"/>
                <a:gd name="connsiteX3" fmla="*/ 65984 w 65984"/>
                <a:gd name="connsiteY3" fmla="*/ 810655 h 812900"/>
                <a:gd name="connsiteX4" fmla="*/ 57456 w 65984"/>
                <a:gd name="connsiteY4" fmla="*/ 811553 h 812900"/>
                <a:gd name="connsiteX5" fmla="*/ 29555 w 65984"/>
                <a:gd name="connsiteY5" fmla="*/ 121691 h 812900"/>
                <a:gd name="connsiteX6" fmla="*/ 8528 w 65984"/>
                <a:gd name="connsiteY6" fmla="*/ 812900 h 812900"/>
                <a:gd name="connsiteX7" fmla="*/ 0 w 65984"/>
                <a:gd name="connsiteY7" fmla="*/ 811554 h 812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984" h="812900">
                  <a:moveTo>
                    <a:pt x="24688" y="0"/>
                  </a:moveTo>
                  <a:lnTo>
                    <a:pt x="28952" y="673"/>
                  </a:lnTo>
                  <a:lnTo>
                    <a:pt x="33217" y="0"/>
                  </a:lnTo>
                  <a:lnTo>
                    <a:pt x="65984" y="810655"/>
                  </a:lnTo>
                  <a:lnTo>
                    <a:pt x="57456" y="811553"/>
                  </a:lnTo>
                  <a:lnTo>
                    <a:pt x="29555" y="121691"/>
                  </a:lnTo>
                  <a:lnTo>
                    <a:pt x="8528" y="812900"/>
                  </a:lnTo>
                  <a:lnTo>
                    <a:pt x="0" y="811554"/>
                  </a:lnTo>
                  <a:close/>
                </a:path>
              </a:pathLst>
            </a:custGeom>
            <a:solidFill>
              <a:srgbClr val="9FBBDA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</p:grpSp>
      <p:grpSp>
        <p:nvGrpSpPr>
          <p:cNvPr id="184" name="组合 183"/>
          <p:cNvGrpSpPr/>
          <p:nvPr/>
        </p:nvGrpSpPr>
        <p:grpSpPr>
          <a:xfrm>
            <a:off x="1734872" y="1683507"/>
            <a:ext cx="686768" cy="1594350"/>
            <a:chOff x="1381024" y="1803580"/>
            <a:chExt cx="686768" cy="1594350"/>
          </a:xfrm>
        </p:grpSpPr>
        <p:sp>
          <p:nvSpPr>
            <p:cNvPr id="185" name="Freeform 5"/>
            <p:cNvSpPr/>
            <p:nvPr/>
          </p:nvSpPr>
          <p:spPr bwMode="auto">
            <a:xfrm>
              <a:off x="1416485" y="2269027"/>
              <a:ext cx="614051" cy="97853"/>
            </a:xfrm>
            <a:custGeom>
              <a:avLst/>
              <a:gdLst>
                <a:gd name="T0" fmla="*/ 309 w 577"/>
                <a:gd name="T1" fmla="*/ 0 h 92"/>
                <a:gd name="T2" fmla="*/ 3 w 577"/>
                <a:gd name="T3" fmla="*/ 17 h 92"/>
                <a:gd name="T4" fmla="*/ 0 w 577"/>
                <a:gd name="T5" fmla="*/ 17 h 92"/>
                <a:gd name="T6" fmla="*/ 42 w 577"/>
                <a:gd name="T7" fmla="*/ 44 h 92"/>
                <a:gd name="T8" fmla="*/ 54 w 577"/>
                <a:gd name="T9" fmla="*/ 69 h 92"/>
                <a:gd name="T10" fmla="*/ 44 w 577"/>
                <a:gd name="T11" fmla="*/ 92 h 92"/>
                <a:gd name="T12" fmla="*/ 288 w 577"/>
                <a:gd name="T13" fmla="*/ 75 h 92"/>
                <a:gd name="T14" fmla="*/ 289 w 577"/>
                <a:gd name="T15" fmla="*/ 75 h 92"/>
                <a:gd name="T16" fmla="*/ 289 w 577"/>
                <a:gd name="T17" fmla="*/ 75 h 92"/>
                <a:gd name="T18" fmla="*/ 532 w 577"/>
                <a:gd name="T19" fmla="*/ 92 h 92"/>
                <a:gd name="T20" fmla="*/ 522 w 577"/>
                <a:gd name="T21" fmla="*/ 70 h 92"/>
                <a:gd name="T22" fmla="*/ 531 w 577"/>
                <a:gd name="T23" fmla="*/ 49 h 92"/>
                <a:gd name="T24" fmla="*/ 551 w 577"/>
                <a:gd name="T25" fmla="*/ 32 h 92"/>
                <a:gd name="T26" fmla="*/ 577 w 577"/>
                <a:gd name="T27" fmla="*/ 17 h 92"/>
                <a:gd name="T28" fmla="*/ 309 w 577"/>
                <a:gd name="T29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77" h="92">
                  <a:moveTo>
                    <a:pt x="309" y="0"/>
                  </a:moveTo>
                  <a:cubicBezTo>
                    <a:pt x="158" y="0"/>
                    <a:pt x="32" y="13"/>
                    <a:pt x="3" y="17"/>
                  </a:cubicBezTo>
                  <a:cubicBezTo>
                    <a:pt x="2" y="17"/>
                    <a:pt x="1" y="17"/>
                    <a:pt x="0" y="17"/>
                  </a:cubicBezTo>
                  <a:cubicBezTo>
                    <a:pt x="21" y="26"/>
                    <a:pt x="34" y="35"/>
                    <a:pt x="42" y="44"/>
                  </a:cubicBezTo>
                  <a:cubicBezTo>
                    <a:pt x="51" y="53"/>
                    <a:pt x="54" y="62"/>
                    <a:pt x="54" y="69"/>
                  </a:cubicBezTo>
                  <a:cubicBezTo>
                    <a:pt x="54" y="80"/>
                    <a:pt x="48" y="88"/>
                    <a:pt x="44" y="92"/>
                  </a:cubicBezTo>
                  <a:cubicBezTo>
                    <a:pt x="62" y="89"/>
                    <a:pt x="156" y="75"/>
                    <a:pt x="288" y="75"/>
                  </a:cubicBezTo>
                  <a:cubicBezTo>
                    <a:pt x="288" y="75"/>
                    <a:pt x="288" y="75"/>
                    <a:pt x="289" y="75"/>
                  </a:cubicBezTo>
                  <a:cubicBezTo>
                    <a:pt x="289" y="75"/>
                    <a:pt x="289" y="75"/>
                    <a:pt x="289" y="75"/>
                  </a:cubicBezTo>
                  <a:cubicBezTo>
                    <a:pt x="420" y="75"/>
                    <a:pt x="514" y="89"/>
                    <a:pt x="532" y="92"/>
                  </a:cubicBezTo>
                  <a:cubicBezTo>
                    <a:pt x="525" y="85"/>
                    <a:pt x="522" y="77"/>
                    <a:pt x="522" y="70"/>
                  </a:cubicBezTo>
                  <a:cubicBezTo>
                    <a:pt x="522" y="63"/>
                    <a:pt x="526" y="56"/>
                    <a:pt x="531" y="49"/>
                  </a:cubicBezTo>
                  <a:cubicBezTo>
                    <a:pt x="537" y="42"/>
                    <a:pt x="544" y="36"/>
                    <a:pt x="551" y="32"/>
                  </a:cubicBezTo>
                  <a:cubicBezTo>
                    <a:pt x="562" y="24"/>
                    <a:pt x="572" y="19"/>
                    <a:pt x="577" y="17"/>
                  </a:cubicBezTo>
                  <a:cubicBezTo>
                    <a:pt x="488" y="4"/>
                    <a:pt x="395" y="0"/>
                    <a:pt x="309" y="0"/>
                  </a:cubicBezTo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6" name="Freeform 6"/>
            <p:cNvSpPr>
              <a:spLocks noEditPoints="1"/>
            </p:cNvSpPr>
            <p:nvPr/>
          </p:nvSpPr>
          <p:spPr bwMode="auto">
            <a:xfrm>
              <a:off x="1408854" y="2267231"/>
              <a:ext cx="629313" cy="102791"/>
            </a:xfrm>
            <a:custGeom>
              <a:avLst/>
              <a:gdLst>
                <a:gd name="T0" fmla="*/ 49 w 591"/>
                <a:gd name="T1" fmla="*/ 95 h 97"/>
                <a:gd name="T2" fmla="*/ 48 w 591"/>
                <a:gd name="T3" fmla="*/ 96 h 97"/>
                <a:gd name="T4" fmla="*/ 47 w 591"/>
                <a:gd name="T5" fmla="*/ 96 h 97"/>
                <a:gd name="T6" fmla="*/ 45 w 591"/>
                <a:gd name="T7" fmla="*/ 97 h 97"/>
                <a:gd name="T8" fmla="*/ 48 w 591"/>
                <a:gd name="T9" fmla="*/ 96 h 97"/>
                <a:gd name="T10" fmla="*/ 48 w 591"/>
                <a:gd name="T11" fmla="*/ 96 h 97"/>
                <a:gd name="T12" fmla="*/ 49 w 591"/>
                <a:gd name="T13" fmla="*/ 95 h 97"/>
                <a:gd name="T14" fmla="*/ 544 w 591"/>
                <a:gd name="T15" fmla="*/ 95 h 97"/>
                <a:gd name="T16" fmla="*/ 543 w 591"/>
                <a:gd name="T17" fmla="*/ 96 h 97"/>
                <a:gd name="T18" fmla="*/ 543 w 591"/>
                <a:gd name="T19" fmla="*/ 96 h 97"/>
                <a:gd name="T20" fmla="*/ 546 w 591"/>
                <a:gd name="T21" fmla="*/ 97 h 97"/>
                <a:gd name="T22" fmla="*/ 544 w 591"/>
                <a:gd name="T23" fmla="*/ 95 h 97"/>
                <a:gd name="T24" fmla="*/ 316 w 591"/>
                <a:gd name="T25" fmla="*/ 0 h 97"/>
                <a:gd name="T26" fmla="*/ 3 w 591"/>
                <a:gd name="T27" fmla="*/ 17 h 97"/>
                <a:gd name="T28" fmla="*/ 0 w 591"/>
                <a:gd name="T29" fmla="*/ 18 h 97"/>
                <a:gd name="T30" fmla="*/ 3 w 591"/>
                <a:gd name="T31" fmla="*/ 19 h 97"/>
                <a:gd name="T32" fmla="*/ 4 w 591"/>
                <a:gd name="T33" fmla="*/ 18 h 97"/>
                <a:gd name="T34" fmla="*/ 3 w 591"/>
                <a:gd name="T35" fmla="*/ 19 h 97"/>
                <a:gd name="T36" fmla="*/ 48 w 591"/>
                <a:gd name="T37" fmla="*/ 47 h 97"/>
                <a:gd name="T38" fmla="*/ 59 w 591"/>
                <a:gd name="T39" fmla="*/ 71 h 97"/>
                <a:gd name="T40" fmla="*/ 53 w 591"/>
                <a:gd name="T41" fmla="*/ 88 h 97"/>
                <a:gd name="T42" fmla="*/ 50 w 591"/>
                <a:gd name="T43" fmla="*/ 93 h 97"/>
                <a:gd name="T44" fmla="*/ 48 w 591"/>
                <a:gd name="T45" fmla="*/ 94 h 97"/>
                <a:gd name="T46" fmla="*/ 48 w 591"/>
                <a:gd name="T47" fmla="*/ 94 h 97"/>
                <a:gd name="T48" fmla="*/ 48 w 591"/>
                <a:gd name="T49" fmla="*/ 94 h 97"/>
                <a:gd name="T50" fmla="*/ 51 w 591"/>
                <a:gd name="T51" fmla="*/ 94 h 97"/>
                <a:gd name="T52" fmla="*/ 61 w 591"/>
                <a:gd name="T53" fmla="*/ 71 h 97"/>
                <a:gd name="T54" fmla="*/ 49 w 591"/>
                <a:gd name="T55" fmla="*/ 46 h 97"/>
                <a:gd name="T56" fmla="*/ 7 w 591"/>
                <a:gd name="T57" fmla="*/ 19 h 97"/>
                <a:gd name="T58" fmla="*/ 10 w 591"/>
                <a:gd name="T59" fmla="*/ 19 h 97"/>
                <a:gd name="T60" fmla="*/ 316 w 591"/>
                <a:gd name="T61" fmla="*/ 2 h 97"/>
                <a:gd name="T62" fmla="*/ 584 w 591"/>
                <a:gd name="T63" fmla="*/ 19 h 97"/>
                <a:gd name="T64" fmla="*/ 558 w 591"/>
                <a:gd name="T65" fmla="*/ 34 h 97"/>
                <a:gd name="T66" fmla="*/ 538 w 591"/>
                <a:gd name="T67" fmla="*/ 51 h 97"/>
                <a:gd name="T68" fmla="*/ 529 w 591"/>
                <a:gd name="T69" fmla="*/ 72 h 97"/>
                <a:gd name="T70" fmla="*/ 539 w 591"/>
                <a:gd name="T71" fmla="*/ 94 h 97"/>
                <a:gd name="T72" fmla="*/ 296 w 591"/>
                <a:gd name="T73" fmla="*/ 77 h 97"/>
                <a:gd name="T74" fmla="*/ 296 w 591"/>
                <a:gd name="T75" fmla="*/ 77 h 97"/>
                <a:gd name="T76" fmla="*/ 543 w 591"/>
                <a:gd name="T77" fmla="*/ 94 h 97"/>
                <a:gd name="T78" fmla="*/ 543 w 591"/>
                <a:gd name="T79" fmla="*/ 94 h 97"/>
                <a:gd name="T80" fmla="*/ 531 w 591"/>
                <a:gd name="T81" fmla="*/ 72 h 97"/>
                <a:gd name="T82" fmla="*/ 540 w 591"/>
                <a:gd name="T83" fmla="*/ 52 h 97"/>
                <a:gd name="T84" fmla="*/ 570 w 591"/>
                <a:gd name="T85" fmla="*/ 29 h 97"/>
                <a:gd name="T86" fmla="*/ 583 w 591"/>
                <a:gd name="T87" fmla="*/ 22 h 97"/>
                <a:gd name="T88" fmla="*/ 588 w 591"/>
                <a:gd name="T89" fmla="*/ 19 h 97"/>
                <a:gd name="T90" fmla="*/ 591 w 591"/>
                <a:gd name="T91" fmla="*/ 18 h 97"/>
                <a:gd name="T92" fmla="*/ 588 w 591"/>
                <a:gd name="T93" fmla="*/ 17 h 97"/>
                <a:gd name="T94" fmla="*/ 316 w 591"/>
                <a:gd name="T95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91" h="97">
                  <a:moveTo>
                    <a:pt x="49" y="95"/>
                  </a:moveTo>
                  <a:cubicBezTo>
                    <a:pt x="48" y="96"/>
                    <a:pt x="48" y="96"/>
                    <a:pt x="48" y="96"/>
                  </a:cubicBezTo>
                  <a:cubicBezTo>
                    <a:pt x="47" y="96"/>
                    <a:pt x="47" y="96"/>
                    <a:pt x="47" y="96"/>
                  </a:cubicBezTo>
                  <a:cubicBezTo>
                    <a:pt x="45" y="97"/>
                    <a:pt x="45" y="97"/>
                    <a:pt x="45" y="97"/>
                  </a:cubicBezTo>
                  <a:cubicBezTo>
                    <a:pt x="48" y="96"/>
                    <a:pt x="48" y="96"/>
                    <a:pt x="48" y="96"/>
                  </a:cubicBezTo>
                  <a:cubicBezTo>
                    <a:pt x="48" y="96"/>
                    <a:pt x="48" y="96"/>
                    <a:pt x="48" y="96"/>
                  </a:cubicBezTo>
                  <a:cubicBezTo>
                    <a:pt x="49" y="95"/>
                    <a:pt x="49" y="95"/>
                    <a:pt x="49" y="95"/>
                  </a:cubicBezTo>
                  <a:moveTo>
                    <a:pt x="544" y="95"/>
                  </a:moveTo>
                  <a:cubicBezTo>
                    <a:pt x="543" y="96"/>
                    <a:pt x="543" y="96"/>
                    <a:pt x="543" y="96"/>
                  </a:cubicBezTo>
                  <a:cubicBezTo>
                    <a:pt x="543" y="96"/>
                    <a:pt x="543" y="96"/>
                    <a:pt x="543" y="96"/>
                  </a:cubicBezTo>
                  <a:cubicBezTo>
                    <a:pt x="546" y="97"/>
                    <a:pt x="546" y="97"/>
                    <a:pt x="546" y="97"/>
                  </a:cubicBezTo>
                  <a:cubicBezTo>
                    <a:pt x="544" y="95"/>
                    <a:pt x="544" y="95"/>
                    <a:pt x="544" y="95"/>
                  </a:cubicBezTo>
                  <a:moveTo>
                    <a:pt x="316" y="0"/>
                  </a:moveTo>
                  <a:cubicBezTo>
                    <a:pt x="143" y="0"/>
                    <a:pt x="3" y="17"/>
                    <a:pt x="3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26" y="29"/>
                    <a:pt x="39" y="38"/>
                    <a:pt x="48" y="47"/>
                  </a:cubicBezTo>
                  <a:cubicBezTo>
                    <a:pt x="56" y="56"/>
                    <a:pt x="59" y="64"/>
                    <a:pt x="59" y="71"/>
                  </a:cubicBezTo>
                  <a:cubicBezTo>
                    <a:pt x="59" y="78"/>
                    <a:pt x="56" y="84"/>
                    <a:pt x="53" y="88"/>
                  </a:cubicBezTo>
                  <a:cubicBezTo>
                    <a:pt x="52" y="90"/>
                    <a:pt x="51" y="92"/>
                    <a:pt x="50" y="93"/>
                  </a:cubicBezTo>
                  <a:cubicBezTo>
                    <a:pt x="49" y="93"/>
                    <a:pt x="49" y="94"/>
                    <a:pt x="48" y="94"/>
                  </a:cubicBezTo>
                  <a:cubicBezTo>
                    <a:pt x="48" y="94"/>
                    <a:pt x="48" y="94"/>
                    <a:pt x="48" y="94"/>
                  </a:cubicBezTo>
                  <a:cubicBezTo>
                    <a:pt x="48" y="94"/>
                    <a:pt x="48" y="94"/>
                    <a:pt x="48" y="94"/>
                  </a:cubicBezTo>
                  <a:cubicBezTo>
                    <a:pt x="48" y="94"/>
                    <a:pt x="49" y="94"/>
                    <a:pt x="51" y="94"/>
                  </a:cubicBezTo>
                  <a:cubicBezTo>
                    <a:pt x="55" y="90"/>
                    <a:pt x="61" y="82"/>
                    <a:pt x="61" y="71"/>
                  </a:cubicBezTo>
                  <a:cubicBezTo>
                    <a:pt x="61" y="64"/>
                    <a:pt x="58" y="55"/>
                    <a:pt x="49" y="46"/>
                  </a:cubicBezTo>
                  <a:cubicBezTo>
                    <a:pt x="41" y="37"/>
                    <a:pt x="28" y="28"/>
                    <a:pt x="7" y="19"/>
                  </a:cubicBezTo>
                  <a:cubicBezTo>
                    <a:pt x="8" y="19"/>
                    <a:pt x="9" y="19"/>
                    <a:pt x="10" y="19"/>
                  </a:cubicBezTo>
                  <a:cubicBezTo>
                    <a:pt x="39" y="15"/>
                    <a:pt x="165" y="2"/>
                    <a:pt x="316" y="2"/>
                  </a:cubicBezTo>
                  <a:cubicBezTo>
                    <a:pt x="402" y="2"/>
                    <a:pt x="495" y="6"/>
                    <a:pt x="584" y="19"/>
                  </a:cubicBezTo>
                  <a:cubicBezTo>
                    <a:pt x="579" y="21"/>
                    <a:pt x="569" y="26"/>
                    <a:pt x="558" y="34"/>
                  </a:cubicBezTo>
                  <a:cubicBezTo>
                    <a:pt x="551" y="38"/>
                    <a:pt x="544" y="44"/>
                    <a:pt x="538" y="51"/>
                  </a:cubicBezTo>
                  <a:cubicBezTo>
                    <a:pt x="533" y="58"/>
                    <a:pt x="529" y="65"/>
                    <a:pt x="529" y="72"/>
                  </a:cubicBezTo>
                  <a:cubicBezTo>
                    <a:pt x="529" y="79"/>
                    <a:pt x="532" y="87"/>
                    <a:pt x="539" y="94"/>
                  </a:cubicBezTo>
                  <a:cubicBezTo>
                    <a:pt x="521" y="91"/>
                    <a:pt x="427" y="77"/>
                    <a:pt x="296" y="77"/>
                  </a:cubicBezTo>
                  <a:cubicBezTo>
                    <a:pt x="296" y="77"/>
                    <a:pt x="296" y="77"/>
                    <a:pt x="296" y="77"/>
                  </a:cubicBezTo>
                  <a:cubicBezTo>
                    <a:pt x="369" y="77"/>
                    <a:pt x="453" y="81"/>
                    <a:pt x="543" y="94"/>
                  </a:cubicBezTo>
                  <a:cubicBezTo>
                    <a:pt x="543" y="94"/>
                    <a:pt x="543" y="94"/>
                    <a:pt x="543" y="94"/>
                  </a:cubicBezTo>
                  <a:cubicBezTo>
                    <a:pt x="534" y="87"/>
                    <a:pt x="531" y="79"/>
                    <a:pt x="531" y="72"/>
                  </a:cubicBezTo>
                  <a:cubicBezTo>
                    <a:pt x="531" y="65"/>
                    <a:pt x="535" y="59"/>
                    <a:pt x="540" y="52"/>
                  </a:cubicBezTo>
                  <a:cubicBezTo>
                    <a:pt x="548" y="43"/>
                    <a:pt x="560" y="34"/>
                    <a:pt x="570" y="29"/>
                  </a:cubicBezTo>
                  <a:cubicBezTo>
                    <a:pt x="575" y="26"/>
                    <a:pt x="579" y="23"/>
                    <a:pt x="583" y="22"/>
                  </a:cubicBezTo>
                  <a:cubicBezTo>
                    <a:pt x="586" y="20"/>
                    <a:pt x="588" y="19"/>
                    <a:pt x="588" y="19"/>
                  </a:cubicBezTo>
                  <a:cubicBezTo>
                    <a:pt x="591" y="18"/>
                    <a:pt x="591" y="18"/>
                    <a:pt x="591" y="18"/>
                  </a:cubicBezTo>
                  <a:cubicBezTo>
                    <a:pt x="588" y="17"/>
                    <a:pt x="588" y="17"/>
                    <a:pt x="588" y="17"/>
                  </a:cubicBezTo>
                  <a:cubicBezTo>
                    <a:pt x="498" y="5"/>
                    <a:pt x="403" y="0"/>
                    <a:pt x="316" y="0"/>
                  </a:cubicBezTo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7" name="Freeform 7"/>
            <p:cNvSpPr/>
            <p:nvPr/>
          </p:nvSpPr>
          <p:spPr bwMode="auto">
            <a:xfrm>
              <a:off x="1381024" y="2240299"/>
              <a:ext cx="682728" cy="56557"/>
            </a:xfrm>
            <a:custGeom>
              <a:avLst/>
              <a:gdLst>
                <a:gd name="T0" fmla="*/ 614 w 641"/>
                <a:gd name="T1" fmla="*/ 52 h 53"/>
                <a:gd name="T2" fmla="*/ 641 w 641"/>
                <a:gd name="T3" fmla="*/ 39 h 53"/>
                <a:gd name="T4" fmla="*/ 0 w 641"/>
                <a:gd name="T5" fmla="*/ 39 h 53"/>
                <a:gd name="T6" fmla="*/ 30 w 641"/>
                <a:gd name="T7" fmla="*/ 53 h 53"/>
                <a:gd name="T8" fmla="*/ 614 w 641"/>
                <a:gd name="T9" fmla="*/ 5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1" h="53">
                  <a:moveTo>
                    <a:pt x="614" y="52"/>
                  </a:moveTo>
                  <a:cubicBezTo>
                    <a:pt x="628" y="44"/>
                    <a:pt x="641" y="39"/>
                    <a:pt x="641" y="39"/>
                  </a:cubicBezTo>
                  <a:cubicBezTo>
                    <a:pt x="351" y="0"/>
                    <a:pt x="0" y="39"/>
                    <a:pt x="0" y="39"/>
                  </a:cubicBezTo>
                  <a:cubicBezTo>
                    <a:pt x="12" y="43"/>
                    <a:pt x="22" y="48"/>
                    <a:pt x="30" y="53"/>
                  </a:cubicBezTo>
                  <a:cubicBezTo>
                    <a:pt x="115" y="45"/>
                    <a:pt x="381" y="26"/>
                    <a:pt x="614" y="52"/>
                  </a:cubicBezTo>
                  <a:close/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8" name="Freeform 8"/>
            <p:cNvSpPr/>
            <p:nvPr/>
          </p:nvSpPr>
          <p:spPr bwMode="auto">
            <a:xfrm>
              <a:off x="1381024" y="2262743"/>
              <a:ext cx="686768" cy="35012"/>
            </a:xfrm>
            <a:custGeom>
              <a:avLst/>
              <a:gdLst>
                <a:gd name="T0" fmla="*/ 614 w 645"/>
                <a:gd name="T1" fmla="*/ 31 h 33"/>
                <a:gd name="T2" fmla="*/ 614 w 645"/>
                <a:gd name="T3" fmla="*/ 32 h 33"/>
                <a:gd name="T4" fmla="*/ 633 w 645"/>
                <a:gd name="T5" fmla="*/ 22 h 33"/>
                <a:gd name="T6" fmla="*/ 639 w 645"/>
                <a:gd name="T7" fmla="*/ 20 h 33"/>
                <a:gd name="T8" fmla="*/ 641 w 645"/>
                <a:gd name="T9" fmla="*/ 19 h 33"/>
                <a:gd name="T10" fmla="*/ 645 w 645"/>
                <a:gd name="T11" fmla="*/ 17 h 33"/>
                <a:gd name="T12" fmla="*/ 641 w 645"/>
                <a:gd name="T13" fmla="*/ 17 h 33"/>
                <a:gd name="T14" fmla="*/ 346 w 645"/>
                <a:gd name="T15" fmla="*/ 0 h 33"/>
                <a:gd name="T16" fmla="*/ 0 w 645"/>
                <a:gd name="T17" fmla="*/ 17 h 33"/>
                <a:gd name="T18" fmla="*/ 0 w 645"/>
                <a:gd name="T19" fmla="*/ 19 h 33"/>
                <a:gd name="T20" fmla="*/ 29 w 645"/>
                <a:gd name="T21" fmla="*/ 33 h 33"/>
                <a:gd name="T22" fmla="*/ 29 w 645"/>
                <a:gd name="T23" fmla="*/ 33 h 33"/>
                <a:gd name="T24" fmla="*/ 30 w 645"/>
                <a:gd name="T25" fmla="*/ 33 h 33"/>
                <a:gd name="T26" fmla="*/ 345 w 645"/>
                <a:gd name="T27" fmla="*/ 19 h 33"/>
                <a:gd name="T28" fmla="*/ 613 w 645"/>
                <a:gd name="T29" fmla="*/ 32 h 33"/>
                <a:gd name="T30" fmla="*/ 614 w 645"/>
                <a:gd name="T31" fmla="*/ 32 h 33"/>
                <a:gd name="T32" fmla="*/ 614 w 645"/>
                <a:gd name="T33" fmla="*/ 32 h 33"/>
                <a:gd name="T34" fmla="*/ 614 w 645"/>
                <a:gd name="T35" fmla="*/ 31 h 33"/>
                <a:gd name="T36" fmla="*/ 614 w 645"/>
                <a:gd name="T37" fmla="*/ 30 h 33"/>
                <a:gd name="T38" fmla="*/ 345 w 645"/>
                <a:gd name="T39" fmla="*/ 17 h 33"/>
                <a:gd name="T40" fmla="*/ 29 w 645"/>
                <a:gd name="T41" fmla="*/ 31 h 33"/>
                <a:gd name="T42" fmla="*/ 30 w 645"/>
                <a:gd name="T43" fmla="*/ 32 h 33"/>
                <a:gd name="T44" fmla="*/ 30 w 645"/>
                <a:gd name="T45" fmla="*/ 31 h 33"/>
                <a:gd name="T46" fmla="*/ 0 w 645"/>
                <a:gd name="T47" fmla="*/ 17 h 33"/>
                <a:gd name="T48" fmla="*/ 0 w 645"/>
                <a:gd name="T49" fmla="*/ 18 h 33"/>
                <a:gd name="T50" fmla="*/ 0 w 645"/>
                <a:gd name="T51" fmla="*/ 19 h 33"/>
                <a:gd name="T52" fmla="*/ 7 w 645"/>
                <a:gd name="T53" fmla="*/ 18 h 33"/>
                <a:gd name="T54" fmla="*/ 346 w 645"/>
                <a:gd name="T55" fmla="*/ 2 h 33"/>
                <a:gd name="T56" fmla="*/ 641 w 645"/>
                <a:gd name="T57" fmla="*/ 19 h 33"/>
                <a:gd name="T58" fmla="*/ 641 w 645"/>
                <a:gd name="T59" fmla="*/ 18 h 33"/>
                <a:gd name="T60" fmla="*/ 640 w 645"/>
                <a:gd name="T61" fmla="*/ 17 h 33"/>
                <a:gd name="T62" fmla="*/ 613 w 645"/>
                <a:gd name="T63" fmla="*/ 31 h 33"/>
                <a:gd name="T64" fmla="*/ 614 w 645"/>
                <a:gd name="T65" fmla="*/ 31 h 33"/>
                <a:gd name="T66" fmla="*/ 614 w 645"/>
                <a:gd name="T67" fmla="*/ 30 h 33"/>
                <a:gd name="T68" fmla="*/ 614 w 645"/>
                <a:gd name="T69" fmla="*/ 31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45" h="33">
                  <a:moveTo>
                    <a:pt x="614" y="31"/>
                  </a:moveTo>
                  <a:cubicBezTo>
                    <a:pt x="614" y="32"/>
                    <a:pt x="614" y="32"/>
                    <a:pt x="614" y="32"/>
                  </a:cubicBezTo>
                  <a:cubicBezTo>
                    <a:pt x="621" y="28"/>
                    <a:pt x="628" y="25"/>
                    <a:pt x="633" y="22"/>
                  </a:cubicBezTo>
                  <a:cubicBezTo>
                    <a:pt x="635" y="21"/>
                    <a:pt x="637" y="20"/>
                    <a:pt x="639" y="20"/>
                  </a:cubicBezTo>
                  <a:cubicBezTo>
                    <a:pt x="640" y="19"/>
                    <a:pt x="641" y="19"/>
                    <a:pt x="641" y="19"/>
                  </a:cubicBezTo>
                  <a:cubicBezTo>
                    <a:pt x="645" y="17"/>
                    <a:pt x="645" y="17"/>
                    <a:pt x="645" y="17"/>
                  </a:cubicBezTo>
                  <a:cubicBezTo>
                    <a:pt x="641" y="17"/>
                    <a:pt x="641" y="17"/>
                    <a:pt x="641" y="17"/>
                  </a:cubicBezTo>
                  <a:cubicBezTo>
                    <a:pt x="544" y="4"/>
                    <a:pt x="441" y="0"/>
                    <a:pt x="346" y="0"/>
                  </a:cubicBezTo>
                  <a:cubicBezTo>
                    <a:pt x="156" y="0"/>
                    <a:pt x="0" y="17"/>
                    <a:pt x="0" y="17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12" y="23"/>
                    <a:pt x="21" y="28"/>
                    <a:pt x="29" y="3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82" y="28"/>
                    <a:pt x="204" y="19"/>
                    <a:pt x="345" y="19"/>
                  </a:cubicBezTo>
                  <a:cubicBezTo>
                    <a:pt x="431" y="19"/>
                    <a:pt x="525" y="22"/>
                    <a:pt x="613" y="32"/>
                  </a:cubicBezTo>
                  <a:cubicBezTo>
                    <a:pt x="614" y="32"/>
                    <a:pt x="614" y="32"/>
                    <a:pt x="614" y="32"/>
                  </a:cubicBezTo>
                  <a:cubicBezTo>
                    <a:pt x="614" y="32"/>
                    <a:pt x="614" y="32"/>
                    <a:pt x="614" y="32"/>
                  </a:cubicBezTo>
                  <a:cubicBezTo>
                    <a:pt x="614" y="31"/>
                    <a:pt x="614" y="31"/>
                    <a:pt x="614" y="31"/>
                  </a:cubicBezTo>
                  <a:cubicBezTo>
                    <a:pt x="614" y="30"/>
                    <a:pt x="614" y="30"/>
                    <a:pt x="614" y="30"/>
                  </a:cubicBezTo>
                  <a:cubicBezTo>
                    <a:pt x="525" y="20"/>
                    <a:pt x="432" y="17"/>
                    <a:pt x="345" y="17"/>
                  </a:cubicBezTo>
                  <a:cubicBezTo>
                    <a:pt x="204" y="17"/>
                    <a:pt x="82" y="26"/>
                    <a:pt x="29" y="31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22" y="26"/>
                    <a:pt x="12" y="21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3" y="18"/>
                    <a:pt x="7" y="18"/>
                  </a:cubicBezTo>
                  <a:cubicBezTo>
                    <a:pt x="40" y="15"/>
                    <a:pt x="180" y="2"/>
                    <a:pt x="346" y="2"/>
                  </a:cubicBezTo>
                  <a:cubicBezTo>
                    <a:pt x="441" y="2"/>
                    <a:pt x="544" y="6"/>
                    <a:pt x="641" y="19"/>
                  </a:cubicBezTo>
                  <a:cubicBezTo>
                    <a:pt x="641" y="18"/>
                    <a:pt x="641" y="18"/>
                    <a:pt x="641" y="18"/>
                  </a:cubicBezTo>
                  <a:cubicBezTo>
                    <a:pt x="640" y="17"/>
                    <a:pt x="640" y="17"/>
                    <a:pt x="640" y="17"/>
                  </a:cubicBezTo>
                  <a:cubicBezTo>
                    <a:pt x="640" y="17"/>
                    <a:pt x="627" y="22"/>
                    <a:pt x="613" y="31"/>
                  </a:cubicBezTo>
                  <a:cubicBezTo>
                    <a:pt x="614" y="31"/>
                    <a:pt x="614" y="31"/>
                    <a:pt x="614" y="31"/>
                  </a:cubicBezTo>
                  <a:cubicBezTo>
                    <a:pt x="614" y="30"/>
                    <a:pt x="614" y="30"/>
                    <a:pt x="614" y="30"/>
                  </a:cubicBezTo>
                  <a:lnTo>
                    <a:pt x="614" y="31"/>
                  </a:lnTo>
                  <a:close/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89" name="Freeform 9"/>
            <p:cNvSpPr/>
            <p:nvPr/>
          </p:nvSpPr>
          <p:spPr bwMode="auto">
            <a:xfrm>
              <a:off x="1464065" y="2350721"/>
              <a:ext cx="519789" cy="97853"/>
            </a:xfrm>
            <a:custGeom>
              <a:avLst/>
              <a:gdLst>
                <a:gd name="T0" fmla="*/ 244 w 488"/>
                <a:gd name="T1" fmla="*/ 0 h 92"/>
                <a:gd name="T2" fmla="*/ 0 w 488"/>
                <a:gd name="T3" fmla="*/ 17 h 92"/>
                <a:gd name="T4" fmla="*/ 28 w 488"/>
                <a:gd name="T5" fmla="*/ 35 h 92"/>
                <a:gd name="T6" fmla="*/ 37 w 488"/>
                <a:gd name="T7" fmla="*/ 53 h 92"/>
                <a:gd name="T8" fmla="*/ 31 w 488"/>
                <a:gd name="T9" fmla="*/ 70 h 92"/>
                <a:gd name="T10" fmla="*/ 17 w 488"/>
                <a:gd name="T11" fmla="*/ 83 h 92"/>
                <a:gd name="T12" fmla="*/ 3 w 488"/>
                <a:gd name="T13" fmla="*/ 91 h 92"/>
                <a:gd name="T14" fmla="*/ 243 w 488"/>
                <a:gd name="T15" fmla="*/ 75 h 92"/>
                <a:gd name="T16" fmla="*/ 244 w 488"/>
                <a:gd name="T17" fmla="*/ 75 h 92"/>
                <a:gd name="T18" fmla="*/ 244 w 488"/>
                <a:gd name="T19" fmla="*/ 75 h 92"/>
                <a:gd name="T20" fmla="*/ 487 w 488"/>
                <a:gd name="T21" fmla="*/ 92 h 92"/>
                <a:gd name="T22" fmla="*/ 470 w 488"/>
                <a:gd name="T23" fmla="*/ 56 h 92"/>
                <a:gd name="T24" fmla="*/ 488 w 488"/>
                <a:gd name="T25" fmla="*/ 17 h 92"/>
                <a:gd name="T26" fmla="*/ 244 w 488"/>
                <a:gd name="T27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88" h="92">
                  <a:moveTo>
                    <a:pt x="244" y="0"/>
                  </a:moveTo>
                  <a:cubicBezTo>
                    <a:pt x="172" y="0"/>
                    <a:pt x="88" y="4"/>
                    <a:pt x="0" y="17"/>
                  </a:cubicBezTo>
                  <a:cubicBezTo>
                    <a:pt x="13" y="23"/>
                    <a:pt x="23" y="29"/>
                    <a:pt x="28" y="35"/>
                  </a:cubicBezTo>
                  <a:cubicBezTo>
                    <a:pt x="35" y="41"/>
                    <a:pt x="37" y="47"/>
                    <a:pt x="37" y="53"/>
                  </a:cubicBezTo>
                  <a:cubicBezTo>
                    <a:pt x="37" y="59"/>
                    <a:pt x="35" y="65"/>
                    <a:pt x="31" y="70"/>
                  </a:cubicBezTo>
                  <a:cubicBezTo>
                    <a:pt x="27" y="75"/>
                    <a:pt x="22" y="79"/>
                    <a:pt x="17" y="83"/>
                  </a:cubicBezTo>
                  <a:cubicBezTo>
                    <a:pt x="12" y="86"/>
                    <a:pt x="7" y="89"/>
                    <a:pt x="3" y="91"/>
                  </a:cubicBezTo>
                  <a:cubicBezTo>
                    <a:pt x="28" y="87"/>
                    <a:pt x="118" y="75"/>
                    <a:pt x="243" y="75"/>
                  </a:cubicBezTo>
                  <a:cubicBezTo>
                    <a:pt x="243" y="75"/>
                    <a:pt x="243" y="75"/>
                    <a:pt x="244" y="75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375" y="75"/>
                    <a:pt x="469" y="89"/>
                    <a:pt x="487" y="92"/>
                  </a:cubicBezTo>
                  <a:cubicBezTo>
                    <a:pt x="474" y="79"/>
                    <a:pt x="470" y="67"/>
                    <a:pt x="470" y="56"/>
                  </a:cubicBezTo>
                  <a:cubicBezTo>
                    <a:pt x="470" y="37"/>
                    <a:pt x="484" y="22"/>
                    <a:pt x="488" y="17"/>
                  </a:cubicBezTo>
                  <a:cubicBezTo>
                    <a:pt x="400" y="4"/>
                    <a:pt x="316" y="0"/>
                    <a:pt x="244" y="0"/>
                  </a:cubicBezTo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0" name="Freeform 10"/>
            <p:cNvSpPr/>
            <p:nvPr/>
          </p:nvSpPr>
          <p:spPr bwMode="auto">
            <a:xfrm>
              <a:off x="1464065" y="2350721"/>
              <a:ext cx="259895" cy="18404"/>
            </a:xfrm>
            <a:custGeom>
              <a:avLst/>
              <a:gdLst>
                <a:gd name="T0" fmla="*/ 243 w 244"/>
                <a:gd name="T1" fmla="*/ 0 h 17"/>
                <a:gd name="T2" fmla="*/ 1 w 244"/>
                <a:gd name="T3" fmla="*/ 17 h 17"/>
                <a:gd name="T4" fmla="*/ 0 w 244"/>
                <a:gd name="T5" fmla="*/ 17 h 17"/>
                <a:gd name="T6" fmla="*/ 0 w 244"/>
                <a:gd name="T7" fmla="*/ 17 h 17"/>
                <a:gd name="T8" fmla="*/ 244 w 244"/>
                <a:gd name="T9" fmla="*/ 0 h 17"/>
                <a:gd name="T10" fmla="*/ 243 w 244"/>
                <a:gd name="T11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4" h="17">
                  <a:moveTo>
                    <a:pt x="243" y="0"/>
                  </a:moveTo>
                  <a:cubicBezTo>
                    <a:pt x="115" y="0"/>
                    <a:pt x="22" y="13"/>
                    <a:pt x="1" y="17"/>
                  </a:cubicBezTo>
                  <a:cubicBezTo>
                    <a:pt x="1" y="17"/>
                    <a:pt x="0" y="17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88" y="4"/>
                    <a:pt x="172" y="0"/>
                    <a:pt x="244" y="0"/>
                  </a:cubicBezTo>
                  <a:cubicBezTo>
                    <a:pt x="243" y="0"/>
                    <a:pt x="243" y="0"/>
                    <a:pt x="243" y="0"/>
                  </a:cubicBezTo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1" name="Freeform 11"/>
            <p:cNvSpPr>
              <a:spLocks noEditPoints="1"/>
            </p:cNvSpPr>
            <p:nvPr/>
          </p:nvSpPr>
          <p:spPr bwMode="auto">
            <a:xfrm>
              <a:off x="1456882" y="2366880"/>
              <a:ext cx="532357" cy="2244"/>
            </a:xfrm>
            <a:custGeom>
              <a:avLst/>
              <a:gdLst>
                <a:gd name="T0" fmla="*/ 3 w 500"/>
                <a:gd name="T1" fmla="*/ 0 h 2"/>
                <a:gd name="T2" fmla="*/ 0 w 500"/>
                <a:gd name="T3" fmla="*/ 1 h 2"/>
                <a:gd name="T4" fmla="*/ 2 w 500"/>
                <a:gd name="T5" fmla="*/ 2 h 2"/>
                <a:gd name="T6" fmla="*/ 3 w 500"/>
                <a:gd name="T7" fmla="*/ 0 h 2"/>
                <a:gd name="T8" fmla="*/ 3 w 500"/>
                <a:gd name="T9" fmla="*/ 0 h 2"/>
                <a:gd name="T10" fmla="*/ 498 w 500"/>
                <a:gd name="T11" fmla="*/ 0 h 2"/>
                <a:gd name="T12" fmla="*/ 498 w 500"/>
                <a:gd name="T13" fmla="*/ 0 h 2"/>
                <a:gd name="T14" fmla="*/ 499 w 500"/>
                <a:gd name="T15" fmla="*/ 1 h 2"/>
                <a:gd name="T16" fmla="*/ 500 w 500"/>
                <a:gd name="T17" fmla="*/ 1 h 2"/>
                <a:gd name="T18" fmla="*/ 498 w 500"/>
                <a:gd name="T1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00" h="2">
                  <a:moveTo>
                    <a:pt x="3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moveTo>
                    <a:pt x="498" y="0"/>
                  </a:moveTo>
                  <a:cubicBezTo>
                    <a:pt x="498" y="0"/>
                    <a:pt x="498" y="0"/>
                    <a:pt x="498" y="0"/>
                  </a:cubicBezTo>
                  <a:cubicBezTo>
                    <a:pt x="499" y="1"/>
                    <a:pt x="499" y="1"/>
                    <a:pt x="499" y="1"/>
                  </a:cubicBezTo>
                  <a:cubicBezTo>
                    <a:pt x="500" y="1"/>
                    <a:pt x="500" y="1"/>
                    <a:pt x="500" y="1"/>
                  </a:cubicBezTo>
                  <a:cubicBezTo>
                    <a:pt x="498" y="0"/>
                    <a:pt x="498" y="0"/>
                    <a:pt x="498" y="0"/>
                  </a:cubicBezTo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2" name="Freeform 12"/>
            <p:cNvSpPr/>
            <p:nvPr/>
          </p:nvSpPr>
          <p:spPr bwMode="auto">
            <a:xfrm>
              <a:off x="1463167" y="2348925"/>
              <a:ext cx="260793" cy="17955"/>
            </a:xfrm>
            <a:custGeom>
              <a:avLst/>
              <a:gdLst>
                <a:gd name="T0" fmla="*/ 244 w 245"/>
                <a:gd name="T1" fmla="*/ 0 h 17"/>
                <a:gd name="T2" fmla="*/ 0 w 245"/>
                <a:gd name="T3" fmla="*/ 17 h 17"/>
                <a:gd name="T4" fmla="*/ 0 w 245"/>
                <a:gd name="T5" fmla="*/ 17 h 17"/>
                <a:gd name="T6" fmla="*/ 245 w 245"/>
                <a:gd name="T7" fmla="*/ 0 h 17"/>
                <a:gd name="T8" fmla="*/ 244 w 245"/>
                <a:gd name="T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5" h="17">
                  <a:moveTo>
                    <a:pt x="244" y="0"/>
                  </a:moveTo>
                  <a:cubicBezTo>
                    <a:pt x="112" y="0"/>
                    <a:pt x="18" y="14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89" y="4"/>
                    <a:pt x="172" y="0"/>
                    <a:pt x="245" y="0"/>
                  </a:cubicBezTo>
                  <a:cubicBezTo>
                    <a:pt x="244" y="0"/>
                    <a:pt x="244" y="0"/>
                    <a:pt x="244" y="0"/>
                  </a:cubicBezTo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3" name="Freeform 13"/>
            <p:cNvSpPr/>
            <p:nvPr/>
          </p:nvSpPr>
          <p:spPr bwMode="auto">
            <a:xfrm>
              <a:off x="1459127" y="2348925"/>
              <a:ext cx="528766" cy="20199"/>
            </a:xfrm>
            <a:custGeom>
              <a:avLst/>
              <a:gdLst>
                <a:gd name="T0" fmla="*/ 249 w 497"/>
                <a:gd name="T1" fmla="*/ 0 h 19"/>
                <a:gd name="T2" fmla="*/ 4 w 497"/>
                <a:gd name="T3" fmla="*/ 17 h 19"/>
                <a:gd name="T4" fmla="*/ 4 w 497"/>
                <a:gd name="T5" fmla="*/ 17 h 19"/>
                <a:gd name="T6" fmla="*/ 1 w 497"/>
                <a:gd name="T7" fmla="*/ 17 h 19"/>
                <a:gd name="T8" fmla="*/ 1 w 497"/>
                <a:gd name="T9" fmla="*/ 17 h 19"/>
                <a:gd name="T10" fmla="*/ 1 w 497"/>
                <a:gd name="T11" fmla="*/ 17 h 19"/>
                <a:gd name="T12" fmla="*/ 0 w 497"/>
                <a:gd name="T13" fmla="*/ 19 h 19"/>
                <a:gd name="T14" fmla="*/ 1 w 497"/>
                <a:gd name="T15" fmla="*/ 19 h 19"/>
                <a:gd name="T16" fmla="*/ 2 w 497"/>
                <a:gd name="T17" fmla="*/ 18 h 19"/>
                <a:gd name="T18" fmla="*/ 1 w 497"/>
                <a:gd name="T19" fmla="*/ 19 h 19"/>
                <a:gd name="T20" fmla="*/ 1 w 497"/>
                <a:gd name="T21" fmla="*/ 19 h 19"/>
                <a:gd name="T22" fmla="*/ 2 w 497"/>
                <a:gd name="T23" fmla="*/ 19 h 19"/>
                <a:gd name="T24" fmla="*/ 5 w 497"/>
                <a:gd name="T25" fmla="*/ 19 h 19"/>
                <a:gd name="T26" fmla="*/ 5 w 497"/>
                <a:gd name="T27" fmla="*/ 19 h 19"/>
                <a:gd name="T28" fmla="*/ 6 w 497"/>
                <a:gd name="T29" fmla="*/ 19 h 19"/>
                <a:gd name="T30" fmla="*/ 248 w 497"/>
                <a:gd name="T31" fmla="*/ 2 h 19"/>
                <a:gd name="T32" fmla="*/ 249 w 497"/>
                <a:gd name="T33" fmla="*/ 2 h 19"/>
                <a:gd name="T34" fmla="*/ 249 w 497"/>
                <a:gd name="T35" fmla="*/ 2 h 19"/>
                <a:gd name="T36" fmla="*/ 427 w 497"/>
                <a:gd name="T37" fmla="*/ 11 h 19"/>
                <a:gd name="T38" fmla="*/ 478 w 497"/>
                <a:gd name="T39" fmla="*/ 17 h 19"/>
                <a:gd name="T40" fmla="*/ 491 w 497"/>
                <a:gd name="T41" fmla="*/ 19 h 19"/>
                <a:gd name="T42" fmla="*/ 495 w 497"/>
                <a:gd name="T43" fmla="*/ 19 h 19"/>
                <a:gd name="T44" fmla="*/ 496 w 497"/>
                <a:gd name="T45" fmla="*/ 19 h 19"/>
                <a:gd name="T46" fmla="*/ 496 w 497"/>
                <a:gd name="T47" fmla="*/ 19 h 19"/>
                <a:gd name="T48" fmla="*/ 497 w 497"/>
                <a:gd name="T49" fmla="*/ 18 h 19"/>
                <a:gd name="T50" fmla="*/ 496 w 497"/>
                <a:gd name="T51" fmla="*/ 17 h 19"/>
                <a:gd name="T52" fmla="*/ 496 w 497"/>
                <a:gd name="T53" fmla="*/ 17 h 19"/>
                <a:gd name="T54" fmla="*/ 496 w 497"/>
                <a:gd name="T55" fmla="*/ 17 h 19"/>
                <a:gd name="T56" fmla="*/ 249 w 497"/>
                <a:gd name="T5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97" h="19">
                  <a:moveTo>
                    <a:pt x="249" y="0"/>
                  </a:moveTo>
                  <a:cubicBezTo>
                    <a:pt x="176" y="0"/>
                    <a:pt x="93" y="4"/>
                    <a:pt x="4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2" y="17"/>
                    <a:pt x="1" y="17"/>
                    <a:pt x="1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3" y="19"/>
                    <a:pt x="4" y="19"/>
                    <a:pt x="5" y="19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19"/>
                    <a:pt x="6" y="19"/>
                    <a:pt x="6" y="19"/>
                  </a:cubicBezTo>
                  <a:cubicBezTo>
                    <a:pt x="27" y="15"/>
                    <a:pt x="120" y="2"/>
                    <a:pt x="248" y="2"/>
                  </a:cubicBezTo>
                  <a:cubicBezTo>
                    <a:pt x="248" y="2"/>
                    <a:pt x="248" y="2"/>
                    <a:pt x="249" y="2"/>
                  </a:cubicBezTo>
                  <a:cubicBezTo>
                    <a:pt x="249" y="2"/>
                    <a:pt x="249" y="2"/>
                    <a:pt x="249" y="2"/>
                  </a:cubicBezTo>
                  <a:cubicBezTo>
                    <a:pt x="323" y="2"/>
                    <a:pt x="384" y="6"/>
                    <a:pt x="427" y="11"/>
                  </a:cubicBezTo>
                  <a:cubicBezTo>
                    <a:pt x="449" y="13"/>
                    <a:pt x="466" y="15"/>
                    <a:pt x="478" y="17"/>
                  </a:cubicBezTo>
                  <a:cubicBezTo>
                    <a:pt x="483" y="17"/>
                    <a:pt x="488" y="18"/>
                    <a:pt x="491" y="19"/>
                  </a:cubicBezTo>
                  <a:cubicBezTo>
                    <a:pt x="494" y="19"/>
                    <a:pt x="495" y="19"/>
                    <a:pt x="495" y="19"/>
                  </a:cubicBezTo>
                  <a:cubicBezTo>
                    <a:pt x="496" y="19"/>
                    <a:pt x="496" y="19"/>
                    <a:pt x="496" y="19"/>
                  </a:cubicBezTo>
                  <a:cubicBezTo>
                    <a:pt x="496" y="19"/>
                    <a:pt x="496" y="19"/>
                    <a:pt x="496" y="19"/>
                  </a:cubicBezTo>
                  <a:cubicBezTo>
                    <a:pt x="497" y="18"/>
                    <a:pt x="497" y="18"/>
                    <a:pt x="497" y="18"/>
                  </a:cubicBezTo>
                  <a:cubicBezTo>
                    <a:pt x="496" y="17"/>
                    <a:pt x="496" y="17"/>
                    <a:pt x="496" y="17"/>
                  </a:cubicBezTo>
                  <a:cubicBezTo>
                    <a:pt x="496" y="17"/>
                    <a:pt x="496" y="17"/>
                    <a:pt x="496" y="17"/>
                  </a:cubicBezTo>
                  <a:cubicBezTo>
                    <a:pt x="496" y="17"/>
                    <a:pt x="496" y="17"/>
                    <a:pt x="496" y="17"/>
                  </a:cubicBezTo>
                  <a:cubicBezTo>
                    <a:pt x="406" y="4"/>
                    <a:pt x="322" y="0"/>
                    <a:pt x="249" y="0"/>
                  </a:cubicBezTo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4" name="Freeform 14"/>
            <p:cNvSpPr>
              <a:spLocks noEditPoints="1"/>
            </p:cNvSpPr>
            <p:nvPr/>
          </p:nvSpPr>
          <p:spPr bwMode="auto">
            <a:xfrm>
              <a:off x="1460025" y="2350721"/>
              <a:ext cx="530113" cy="100995"/>
            </a:xfrm>
            <a:custGeom>
              <a:avLst/>
              <a:gdLst>
                <a:gd name="T0" fmla="*/ 496 w 498"/>
                <a:gd name="T1" fmla="*/ 93 h 95"/>
                <a:gd name="T2" fmla="*/ 495 w 498"/>
                <a:gd name="T3" fmla="*/ 94 h 95"/>
                <a:gd name="T4" fmla="*/ 495 w 498"/>
                <a:gd name="T5" fmla="*/ 94 h 95"/>
                <a:gd name="T6" fmla="*/ 498 w 498"/>
                <a:gd name="T7" fmla="*/ 95 h 95"/>
                <a:gd name="T8" fmla="*/ 496 w 498"/>
                <a:gd name="T9" fmla="*/ 93 h 95"/>
                <a:gd name="T10" fmla="*/ 4 w 498"/>
                <a:gd name="T11" fmla="*/ 17 h 95"/>
                <a:gd name="T12" fmla="*/ 1 w 498"/>
                <a:gd name="T13" fmla="*/ 17 h 95"/>
                <a:gd name="T14" fmla="*/ 0 w 498"/>
                <a:gd name="T15" fmla="*/ 17 h 95"/>
                <a:gd name="T16" fmla="*/ 31 w 498"/>
                <a:gd name="T17" fmla="*/ 36 h 95"/>
                <a:gd name="T18" fmla="*/ 39 w 498"/>
                <a:gd name="T19" fmla="*/ 53 h 95"/>
                <a:gd name="T20" fmla="*/ 33 w 498"/>
                <a:gd name="T21" fmla="*/ 68 h 95"/>
                <a:gd name="T22" fmla="*/ 13 w 498"/>
                <a:gd name="T23" fmla="*/ 86 h 95"/>
                <a:gd name="T24" fmla="*/ 4 w 498"/>
                <a:gd name="T25" fmla="*/ 91 h 95"/>
                <a:gd name="T26" fmla="*/ 0 w 498"/>
                <a:gd name="T27" fmla="*/ 92 h 95"/>
                <a:gd name="T28" fmla="*/ 0 w 498"/>
                <a:gd name="T29" fmla="*/ 92 h 95"/>
                <a:gd name="T30" fmla="*/ 7 w 498"/>
                <a:gd name="T31" fmla="*/ 91 h 95"/>
                <a:gd name="T32" fmla="*/ 21 w 498"/>
                <a:gd name="T33" fmla="*/ 83 h 95"/>
                <a:gd name="T34" fmla="*/ 35 w 498"/>
                <a:gd name="T35" fmla="*/ 70 h 95"/>
                <a:gd name="T36" fmla="*/ 41 w 498"/>
                <a:gd name="T37" fmla="*/ 53 h 95"/>
                <a:gd name="T38" fmla="*/ 32 w 498"/>
                <a:gd name="T39" fmla="*/ 35 h 95"/>
                <a:gd name="T40" fmla="*/ 4 w 498"/>
                <a:gd name="T41" fmla="*/ 17 h 95"/>
                <a:gd name="T42" fmla="*/ 248 w 498"/>
                <a:gd name="T43" fmla="*/ 0 h 95"/>
                <a:gd name="T44" fmla="*/ 248 w 498"/>
                <a:gd name="T45" fmla="*/ 0 h 95"/>
                <a:gd name="T46" fmla="*/ 492 w 498"/>
                <a:gd name="T47" fmla="*/ 17 h 95"/>
                <a:gd name="T48" fmla="*/ 474 w 498"/>
                <a:gd name="T49" fmla="*/ 56 h 95"/>
                <a:gd name="T50" fmla="*/ 491 w 498"/>
                <a:gd name="T51" fmla="*/ 92 h 95"/>
                <a:gd name="T52" fmla="*/ 248 w 498"/>
                <a:gd name="T53" fmla="*/ 75 h 95"/>
                <a:gd name="T54" fmla="*/ 248 w 498"/>
                <a:gd name="T55" fmla="*/ 75 h 95"/>
                <a:gd name="T56" fmla="*/ 495 w 498"/>
                <a:gd name="T57" fmla="*/ 92 h 95"/>
                <a:gd name="T58" fmla="*/ 495 w 498"/>
                <a:gd name="T59" fmla="*/ 92 h 95"/>
                <a:gd name="T60" fmla="*/ 476 w 498"/>
                <a:gd name="T61" fmla="*/ 56 h 95"/>
                <a:gd name="T62" fmla="*/ 485 w 498"/>
                <a:gd name="T63" fmla="*/ 28 h 95"/>
                <a:gd name="T64" fmla="*/ 492 w 498"/>
                <a:gd name="T65" fmla="*/ 20 h 95"/>
                <a:gd name="T66" fmla="*/ 494 w 498"/>
                <a:gd name="T67" fmla="*/ 18 h 95"/>
                <a:gd name="T68" fmla="*/ 495 w 498"/>
                <a:gd name="T69" fmla="*/ 17 h 95"/>
                <a:gd name="T70" fmla="*/ 494 w 498"/>
                <a:gd name="T71" fmla="*/ 17 h 95"/>
                <a:gd name="T72" fmla="*/ 490 w 498"/>
                <a:gd name="T73" fmla="*/ 17 h 95"/>
                <a:gd name="T74" fmla="*/ 477 w 498"/>
                <a:gd name="T75" fmla="*/ 15 h 95"/>
                <a:gd name="T76" fmla="*/ 426 w 498"/>
                <a:gd name="T77" fmla="*/ 9 h 95"/>
                <a:gd name="T78" fmla="*/ 248 w 498"/>
                <a:gd name="T79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98" h="95">
                  <a:moveTo>
                    <a:pt x="496" y="93"/>
                  </a:moveTo>
                  <a:cubicBezTo>
                    <a:pt x="495" y="94"/>
                    <a:pt x="495" y="94"/>
                    <a:pt x="495" y="94"/>
                  </a:cubicBezTo>
                  <a:cubicBezTo>
                    <a:pt x="495" y="94"/>
                    <a:pt x="495" y="94"/>
                    <a:pt x="495" y="94"/>
                  </a:cubicBezTo>
                  <a:cubicBezTo>
                    <a:pt x="498" y="95"/>
                    <a:pt x="498" y="95"/>
                    <a:pt x="498" y="95"/>
                  </a:cubicBezTo>
                  <a:cubicBezTo>
                    <a:pt x="496" y="93"/>
                    <a:pt x="496" y="93"/>
                    <a:pt x="496" y="93"/>
                  </a:cubicBezTo>
                  <a:moveTo>
                    <a:pt x="4" y="17"/>
                  </a:moveTo>
                  <a:cubicBezTo>
                    <a:pt x="3" y="17"/>
                    <a:pt x="2" y="17"/>
                    <a:pt x="1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15" y="24"/>
                    <a:pt x="25" y="30"/>
                    <a:pt x="31" y="36"/>
                  </a:cubicBezTo>
                  <a:cubicBezTo>
                    <a:pt x="37" y="42"/>
                    <a:pt x="39" y="48"/>
                    <a:pt x="39" y="53"/>
                  </a:cubicBezTo>
                  <a:cubicBezTo>
                    <a:pt x="39" y="59"/>
                    <a:pt x="37" y="64"/>
                    <a:pt x="33" y="68"/>
                  </a:cubicBezTo>
                  <a:cubicBezTo>
                    <a:pt x="28" y="76"/>
                    <a:pt x="20" y="81"/>
                    <a:pt x="13" y="86"/>
                  </a:cubicBezTo>
                  <a:cubicBezTo>
                    <a:pt x="9" y="88"/>
                    <a:pt x="6" y="89"/>
                    <a:pt x="4" y="91"/>
                  </a:cubicBezTo>
                  <a:cubicBezTo>
                    <a:pt x="2" y="91"/>
                    <a:pt x="1" y="92"/>
                    <a:pt x="0" y="92"/>
                  </a:cubicBezTo>
                  <a:cubicBezTo>
                    <a:pt x="0" y="92"/>
                    <a:pt x="0" y="92"/>
                    <a:pt x="0" y="92"/>
                  </a:cubicBezTo>
                  <a:cubicBezTo>
                    <a:pt x="0" y="92"/>
                    <a:pt x="3" y="92"/>
                    <a:pt x="7" y="91"/>
                  </a:cubicBezTo>
                  <a:cubicBezTo>
                    <a:pt x="11" y="89"/>
                    <a:pt x="16" y="86"/>
                    <a:pt x="21" y="83"/>
                  </a:cubicBezTo>
                  <a:cubicBezTo>
                    <a:pt x="26" y="79"/>
                    <a:pt x="31" y="75"/>
                    <a:pt x="35" y="70"/>
                  </a:cubicBezTo>
                  <a:cubicBezTo>
                    <a:pt x="39" y="65"/>
                    <a:pt x="41" y="59"/>
                    <a:pt x="41" y="53"/>
                  </a:cubicBezTo>
                  <a:cubicBezTo>
                    <a:pt x="41" y="47"/>
                    <a:pt x="39" y="41"/>
                    <a:pt x="32" y="35"/>
                  </a:cubicBezTo>
                  <a:cubicBezTo>
                    <a:pt x="27" y="29"/>
                    <a:pt x="17" y="23"/>
                    <a:pt x="4" y="17"/>
                  </a:cubicBezTo>
                  <a:moveTo>
                    <a:pt x="248" y="0"/>
                  </a:moveTo>
                  <a:cubicBezTo>
                    <a:pt x="248" y="0"/>
                    <a:pt x="248" y="0"/>
                    <a:pt x="248" y="0"/>
                  </a:cubicBezTo>
                  <a:cubicBezTo>
                    <a:pt x="320" y="0"/>
                    <a:pt x="404" y="4"/>
                    <a:pt x="492" y="17"/>
                  </a:cubicBezTo>
                  <a:cubicBezTo>
                    <a:pt x="488" y="22"/>
                    <a:pt x="474" y="37"/>
                    <a:pt x="474" y="56"/>
                  </a:cubicBezTo>
                  <a:cubicBezTo>
                    <a:pt x="474" y="67"/>
                    <a:pt x="478" y="79"/>
                    <a:pt x="491" y="92"/>
                  </a:cubicBezTo>
                  <a:cubicBezTo>
                    <a:pt x="473" y="89"/>
                    <a:pt x="379" y="75"/>
                    <a:pt x="248" y="75"/>
                  </a:cubicBezTo>
                  <a:cubicBezTo>
                    <a:pt x="248" y="75"/>
                    <a:pt x="248" y="75"/>
                    <a:pt x="248" y="75"/>
                  </a:cubicBezTo>
                  <a:cubicBezTo>
                    <a:pt x="321" y="75"/>
                    <a:pt x="405" y="79"/>
                    <a:pt x="495" y="92"/>
                  </a:cubicBezTo>
                  <a:cubicBezTo>
                    <a:pt x="495" y="92"/>
                    <a:pt x="495" y="92"/>
                    <a:pt x="495" y="92"/>
                  </a:cubicBezTo>
                  <a:cubicBezTo>
                    <a:pt x="480" y="80"/>
                    <a:pt x="476" y="67"/>
                    <a:pt x="476" y="56"/>
                  </a:cubicBezTo>
                  <a:cubicBezTo>
                    <a:pt x="476" y="45"/>
                    <a:pt x="481" y="35"/>
                    <a:pt x="485" y="28"/>
                  </a:cubicBezTo>
                  <a:cubicBezTo>
                    <a:pt x="488" y="25"/>
                    <a:pt x="490" y="22"/>
                    <a:pt x="492" y="20"/>
                  </a:cubicBezTo>
                  <a:cubicBezTo>
                    <a:pt x="493" y="19"/>
                    <a:pt x="494" y="18"/>
                    <a:pt x="494" y="18"/>
                  </a:cubicBezTo>
                  <a:cubicBezTo>
                    <a:pt x="495" y="18"/>
                    <a:pt x="495" y="17"/>
                    <a:pt x="495" y="17"/>
                  </a:cubicBezTo>
                  <a:cubicBezTo>
                    <a:pt x="494" y="17"/>
                    <a:pt x="494" y="17"/>
                    <a:pt x="494" y="17"/>
                  </a:cubicBezTo>
                  <a:cubicBezTo>
                    <a:pt x="494" y="17"/>
                    <a:pt x="493" y="17"/>
                    <a:pt x="490" y="17"/>
                  </a:cubicBezTo>
                  <a:cubicBezTo>
                    <a:pt x="487" y="16"/>
                    <a:pt x="482" y="15"/>
                    <a:pt x="477" y="15"/>
                  </a:cubicBezTo>
                  <a:cubicBezTo>
                    <a:pt x="465" y="13"/>
                    <a:pt x="448" y="11"/>
                    <a:pt x="426" y="9"/>
                  </a:cubicBezTo>
                  <a:cubicBezTo>
                    <a:pt x="383" y="4"/>
                    <a:pt x="322" y="0"/>
                    <a:pt x="248" y="0"/>
                  </a:cubicBezTo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5" name="Freeform 15"/>
            <p:cNvSpPr/>
            <p:nvPr/>
          </p:nvSpPr>
          <p:spPr bwMode="auto">
            <a:xfrm>
              <a:off x="1464065" y="2432863"/>
              <a:ext cx="519789" cy="96507"/>
            </a:xfrm>
            <a:custGeom>
              <a:avLst/>
              <a:gdLst>
                <a:gd name="T0" fmla="*/ 244 w 488"/>
                <a:gd name="T1" fmla="*/ 0 h 91"/>
                <a:gd name="T2" fmla="*/ 0 w 488"/>
                <a:gd name="T3" fmla="*/ 17 h 91"/>
                <a:gd name="T4" fmla="*/ 28 w 488"/>
                <a:gd name="T5" fmla="*/ 34 h 91"/>
                <a:gd name="T6" fmla="*/ 37 w 488"/>
                <a:gd name="T7" fmla="*/ 53 h 91"/>
                <a:gd name="T8" fmla="*/ 31 w 488"/>
                <a:gd name="T9" fmla="*/ 70 h 91"/>
                <a:gd name="T10" fmla="*/ 17 w 488"/>
                <a:gd name="T11" fmla="*/ 82 h 91"/>
                <a:gd name="T12" fmla="*/ 3 w 488"/>
                <a:gd name="T13" fmla="*/ 91 h 91"/>
                <a:gd name="T14" fmla="*/ 244 w 488"/>
                <a:gd name="T15" fmla="*/ 75 h 91"/>
                <a:gd name="T16" fmla="*/ 487 w 488"/>
                <a:gd name="T17" fmla="*/ 91 h 91"/>
                <a:gd name="T18" fmla="*/ 470 w 488"/>
                <a:gd name="T19" fmla="*/ 56 h 91"/>
                <a:gd name="T20" fmla="*/ 488 w 488"/>
                <a:gd name="T21" fmla="*/ 17 h 91"/>
                <a:gd name="T22" fmla="*/ 244 w 488"/>
                <a:gd name="T23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88" h="91">
                  <a:moveTo>
                    <a:pt x="244" y="0"/>
                  </a:moveTo>
                  <a:cubicBezTo>
                    <a:pt x="172" y="0"/>
                    <a:pt x="88" y="4"/>
                    <a:pt x="0" y="17"/>
                  </a:cubicBezTo>
                  <a:cubicBezTo>
                    <a:pt x="13" y="23"/>
                    <a:pt x="23" y="29"/>
                    <a:pt x="28" y="34"/>
                  </a:cubicBezTo>
                  <a:cubicBezTo>
                    <a:pt x="35" y="41"/>
                    <a:pt x="37" y="47"/>
                    <a:pt x="37" y="53"/>
                  </a:cubicBezTo>
                  <a:cubicBezTo>
                    <a:pt x="37" y="59"/>
                    <a:pt x="35" y="65"/>
                    <a:pt x="31" y="70"/>
                  </a:cubicBezTo>
                  <a:cubicBezTo>
                    <a:pt x="27" y="75"/>
                    <a:pt x="22" y="79"/>
                    <a:pt x="17" y="82"/>
                  </a:cubicBezTo>
                  <a:cubicBezTo>
                    <a:pt x="12" y="86"/>
                    <a:pt x="7" y="89"/>
                    <a:pt x="3" y="91"/>
                  </a:cubicBezTo>
                  <a:cubicBezTo>
                    <a:pt x="90" y="79"/>
                    <a:pt x="173" y="75"/>
                    <a:pt x="244" y="75"/>
                  </a:cubicBezTo>
                  <a:cubicBezTo>
                    <a:pt x="375" y="75"/>
                    <a:pt x="469" y="89"/>
                    <a:pt x="487" y="91"/>
                  </a:cubicBezTo>
                  <a:cubicBezTo>
                    <a:pt x="474" y="79"/>
                    <a:pt x="470" y="67"/>
                    <a:pt x="470" y="56"/>
                  </a:cubicBezTo>
                  <a:cubicBezTo>
                    <a:pt x="470" y="37"/>
                    <a:pt x="484" y="21"/>
                    <a:pt x="488" y="17"/>
                  </a:cubicBezTo>
                  <a:cubicBezTo>
                    <a:pt x="400" y="4"/>
                    <a:pt x="316" y="0"/>
                    <a:pt x="244" y="0"/>
                  </a:cubicBezTo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6" name="Freeform 16"/>
            <p:cNvSpPr/>
            <p:nvPr/>
          </p:nvSpPr>
          <p:spPr bwMode="auto">
            <a:xfrm>
              <a:off x="1464065" y="2432863"/>
              <a:ext cx="259895" cy="17955"/>
            </a:xfrm>
            <a:custGeom>
              <a:avLst/>
              <a:gdLst>
                <a:gd name="T0" fmla="*/ 243 w 244"/>
                <a:gd name="T1" fmla="*/ 0 h 17"/>
                <a:gd name="T2" fmla="*/ 1 w 244"/>
                <a:gd name="T3" fmla="*/ 16 h 17"/>
                <a:gd name="T4" fmla="*/ 0 w 244"/>
                <a:gd name="T5" fmla="*/ 17 h 17"/>
                <a:gd name="T6" fmla="*/ 0 w 244"/>
                <a:gd name="T7" fmla="*/ 17 h 17"/>
                <a:gd name="T8" fmla="*/ 244 w 244"/>
                <a:gd name="T9" fmla="*/ 0 h 17"/>
                <a:gd name="T10" fmla="*/ 243 w 244"/>
                <a:gd name="T11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4" h="17">
                  <a:moveTo>
                    <a:pt x="243" y="0"/>
                  </a:moveTo>
                  <a:cubicBezTo>
                    <a:pt x="115" y="0"/>
                    <a:pt x="22" y="13"/>
                    <a:pt x="1" y="16"/>
                  </a:cubicBezTo>
                  <a:cubicBezTo>
                    <a:pt x="1" y="16"/>
                    <a:pt x="0" y="17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88" y="4"/>
                    <a:pt x="172" y="0"/>
                    <a:pt x="244" y="0"/>
                  </a:cubicBezTo>
                  <a:cubicBezTo>
                    <a:pt x="243" y="0"/>
                    <a:pt x="243" y="0"/>
                    <a:pt x="243" y="0"/>
                  </a:cubicBezTo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7" name="Freeform 17"/>
            <p:cNvSpPr>
              <a:spLocks noEditPoints="1"/>
            </p:cNvSpPr>
            <p:nvPr/>
          </p:nvSpPr>
          <p:spPr bwMode="auto">
            <a:xfrm>
              <a:off x="1456882" y="2432863"/>
              <a:ext cx="533255" cy="100547"/>
            </a:xfrm>
            <a:custGeom>
              <a:avLst/>
              <a:gdLst>
                <a:gd name="T0" fmla="*/ 498 w 501"/>
                <a:gd name="T1" fmla="*/ 15 h 95"/>
                <a:gd name="T2" fmla="*/ 498 w 501"/>
                <a:gd name="T3" fmla="*/ 15 h 95"/>
                <a:gd name="T4" fmla="*/ 499 w 501"/>
                <a:gd name="T5" fmla="*/ 16 h 95"/>
                <a:gd name="T6" fmla="*/ 500 w 501"/>
                <a:gd name="T7" fmla="*/ 15 h 95"/>
                <a:gd name="T8" fmla="*/ 498 w 501"/>
                <a:gd name="T9" fmla="*/ 15 h 95"/>
                <a:gd name="T10" fmla="*/ 3 w 501"/>
                <a:gd name="T11" fmla="*/ 15 h 95"/>
                <a:gd name="T12" fmla="*/ 0 w 501"/>
                <a:gd name="T13" fmla="*/ 16 h 95"/>
                <a:gd name="T14" fmla="*/ 3 w 501"/>
                <a:gd name="T15" fmla="*/ 17 h 95"/>
                <a:gd name="T16" fmla="*/ 3 w 501"/>
                <a:gd name="T17" fmla="*/ 16 h 95"/>
                <a:gd name="T18" fmla="*/ 3 w 501"/>
                <a:gd name="T19" fmla="*/ 15 h 95"/>
                <a:gd name="T20" fmla="*/ 3 w 501"/>
                <a:gd name="T21" fmla="*/ 15 h 95"/>
                <a:gd name="T22" fmla="*/ 251 w 501"/>
                <a:gd name="T23" fmla="*/ 0 h 95"/>
                <a:gd name="T24" fmla="*/ 251 w 501"/>
                <a:gd name="T25" fmla="*/ 0 h 95"/>
                <a:gd name="T26" fmla="*/ 495 w 501"/>
                <a:gd name="T27" fmla="*/ 17 h 95"/>
                <a:gd name="T28" fmla="*/ 477 w 501"/>
                <a:gd name="T29" fmla="*/ 56 h 95"/>
                <a:gd name="T30" fmla="*/ 494 w 501"/>
                <a:gd name="T31" fmla="*/ 91 h 95"/>
                <a:gd name="T32" fmla="*/ 251 w 501"/>
                <a:gd name="T33" fmla="*/ 75 h 95"/>
                <a:gd name="T34" fmla="*/ 10 w 501"/>
                <a:gd name="T35" fmla="*/ 91 h 95"/>
                <a:gd name="T36" fmla="*/ 24 w 501"/>
                <a:gd name="T37" fmla="*/ 82 h 95"/>
                <a:gd name="T38" fmla="*/ 38 w 501"/>
                <a:gd name="T39" fmla="*/ 70 h 95"/>
                <a:gd name="T40" fmla="*/ 44 w 501"/>
                <a:gd name="T41" fmla="*/ 53 h 95"/>
                <a:gd name="T42" fmla="*/ 35 w 501"/>
                <a:gd name="T43" fmla="*/ 34 h 95"/>
                <a:gd name="T44" fmla="*/ 7 w 501"/>
                <a:gd name="T45" fmla="*/ 17 h 95"/>
                <a:gd name="T46" fmla="*/ 4 w 501"/>
                <a:gd name="T47" fmla="*/ 17 h 95"/>
                <a:gd name="T48" fmla="*/ 3 w 501"/>
                <a:gd name="T49" fmla="*/ 16 h 95"/>
                <a:gd name="T50" fmla="*/ 3 w 501"/>
                <a:gd name="T51" fmla="*/ 17 h 95"/>
                <a:gd name="T52" fmla="*/ 34 w 501"/>
                <a:gd name="T53" fmla="*/ 36 h 95"/>
                <a:gd name="T54" fmla="*/ 42 w 501"/>
                <a:gd name="T55" fmla="*/ 53 h 95"/>
                <a:gd name="T56" fmla="*/ 36 w 501"/>
                <a:gd name="T57" fmla="*/ 68 h 95"/>
                <a:gd name="T58" fmla="*/ 16 w 501"/>
                <a:gd name="T59" fmla="*/ 86 h 95"/>
                <a:gd name="T60" fmla="*/ 7 w 501"/>
                <a:gd name="T61" fmla="*/ 90 h 95"/>
                <a:gd name="T62" fmla="*/ 3 w 501"/>
                <a:gd name="T63" fmla="*/ 92 h 95"/>
                <a:gd name="T64" fmla="*/ 4 w 501"/>
                <a:gd name="T65" fmla="*/ 94 h 95"/>
                <a:gd name="T66" fmla="*/ 251 w 501"/>
                <a:gd name="T67" fmla="*/ 77 h 95"/>
                <a:gd name="T68" fmla="*/ 429 w 501"/>
                <a:gd name="T69" fmla="*/ 85 h 95"/>
                <a:gd name="T70" fmla="*/ 480 w 501"/>
                <a:gd name="T71" fmla="*/ 91 h 95"/>
                <a:gd name="T72" fmla="*/ 493 w 501"/>
                <a:gd name="T73" fmla="*/ 93 h 95"/>
                <a:gd name="T74" fmla="*/ 497 w 501"/>
                <a:gd name="T75" fmla="*/ 94 h 95"/>
                <a:gd name="T76" fmla="*/ 501 w 501"/>
                <a:gd name="T77" fmla="*/ 95 h 95"/>
                <a:gd name="T78" fmla="*/ 498 w 501"/>
                <a:gd name="T79" fmla="*/ 92 h 95"/>
                <a:gd name="T80" fmla="*/ 479 w 501"/>
                <a:gd name="T81" fmla="*/ 56 h 95"/>
                <a:gd name="T82" fmla="*/ 488 w 501"/>
                <a:gd name="T83" fmla="*/ 28 h 95"/>
                <a:gd name="T84" fmla="*/ 495 w 501"/>
                <a:gd name="T85" fmla="*/ 20 h 95"/>
                <a:gd name="T86" fmla="*/ 497 w 501"/>
                <a:gd name="T87" fmla="*/ 18 h 95"/>
                <a:gd name="T88" fmla="*/ 498 w 501"/>
                <a:gd name="T89" fmla="*/ 17 h 95"/>
                <a:gd name="T90" fmla="*/ 497 w 501"/>
                <a:gd name="T91" fmla="*/ 17 h 95"/>
                <a:gd name="T92" fmla="*/ 493 w 501"/>
                <a:gd name="T93" fmla="*/ 16 h 95"/>
                <a:gd name="T94" fmla="*/ 480 w 501"/>
                <a:gd name="T95" fmla="*/ 14 h 95"/>
                <a:gd name="T96" fmla="*/ 429 w 501"/>
                <a:gd name="T97" fmla="*/ 9 h 95"/>
                <a:gd name="T98" fmla="*/ 251 w 501"/>
                <a:gd name="T99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01" h="95">
                  <a:moveTo>
                    <a:pt x="498" y="15"/>
                  </a:moveTo>
                  <a:cubicBezTo>
                    <a:pt x="498" y="15"/>
                    <a:pt x="498" y="15"/>
                    <a:pt x="498" y="15"/>
                  </a:cubicBezTo>
                  <a:cubicBezTo>
                    <a:pt x="499" y="16"/>
                    <a:pt x="499" y="16"/>
                    <a:pt x="499" y="16"/>
                  </a:cubicBezTo>
                  <a:cubicBezTo>
                    <a:pt x="500" y="15"/>
                    <a:pt x="500" y="15"/>
                    <a:pt x="500" y="15"/>
                  </a:cubicBezTo>
                  <a:cubicBezTo>
                    <a:pt x="498" y="15"/>
                    <a:pt x="498" y="15"/>
                    <a:pt x="498" y="15"/>
                  </a:cubicBezTo>
                  <a:moveTo>
                    <a:pt x="3" y="15"/>
                  </a:moveTo>
                  <a:cubicBezTo>
                    <a:pt x="0" y="16"/>
                    <a:pt x="0" y="16"/>
                    <a:pt x="0" y="16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3" y="15"/>
                    <a:pt x="3" y="15"/>
                    <a:pt x="3" y="15"/>
                  </a:cubicBezTo>
                  <a:moveTo>
                    <a:pt x="251" y="0"/>
                  </a:moveTo>
                  <a:cubicBezTo>
                    <a:pt x="251" y="0"/>
                    <a:pt x="251" y="0"/>
                    <a:pt x="251" y="0"/>
                  </a:cubicBezTo>
                  <a:cubicBezTo>
                    <a:pt x="323" y="0"/>
                    <a:pt x="407" y="4"/>
                    <a:pt x="495" y="17"/>
                  </a:cubicBezTo>
                  <a:cubicBezTo>
                    <a:pt x="491" y="21"/>
                    <a:pt x="477" y="37"/>
                    <a:pt x="477" y="56"/>
                  </a:cubicBezTo>
                  <a:cubicBezTo>
                    <a:pt x="477" y="67"/>
                    <a:pt x="481" y="79"/>
                    <a:pt x="494" y="91"/>
                  </a:cubicBezTo>
                  <a:cubicBezTo>
                    <a:pt x="476" y="89"/>
                    <a:pt x="382" y="75"/>
                    <a:pt x="251" y="75"/>
                  </a:cubicBezTo>
                  <a:cubicBezTo>
                    <a:pt x="180" y="75"/>
                    <a:pt x="97" y="79"/>
                    <a:pt x="10" y="91"/>
                  </a:cubicBezTo>
                  <a:cubicBezTo>
                    <a:pt x="14" y="89"/>
                    <a:pt x="19" y="86"/>
                    <a:pt x="24" y="82"/>
                  </a:cubicBezTo>
                  <a:cubicBezTo>
                    <a:pt x="29" y="79"/>
                    <a:pt x="34" y="75"/>
                    <a:pt x="38" y="70"/>
                  </a:cubicBezTo>
                  <a:cubicBezTo>
                    <a:pt x="42" y="65"/>
                    <a:pt x="44" y="59"/>
                    <a:pt x="44" y="53"/>
                  </a:cubicBezTo>
                  <a:cubicBezTo>
                    <a:pt x="44" y="47"/>
                    <a:pt x="42" y="41"/>
                    <a:pt x="35" y="34"/>
                  </a:cubicBezTo>
                  <a:cubicBezTo>
                    <a:pt x="30" y="29"/>
                    <a:pt x="20" y="23"/>
                    <a:pt x="7" y="17"/>
                  </a:cubicBezTo>
                  <a:cubicBezTo>
                    <a:pt x="6" y="17"/>
                    <a:pt x="5" y="17"/>
                    <a:pt x="4" y="17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18" y="23"/>
                    <a:pt x="28" y="30"/>
                    <a:pt x="34" y="36"/>
                  </a:cubicBezTo>
                  <a:cubicBezTo>
                    <a:pt x="40" y="42"/>
                    <a:pt x="42" y="48"/>
                    <a:pt x="42" y="53"/>
                  </a:cubicBezTo>
                  <a:cubicBezTo>
                    <a:pt x="42" y="59"/>
                    <a:pt x="40" y="64"/>
                    <a:pt x="36" y="68"/>
                  </a:cubicBezTo>
                  <a:cubicBezTo>
                    <a:pt x="31" y="75"/>
                    <a:pt x="23" y="81"/>
                    <a:pt x="16" y="86"/>
                  </a:cubicBezTo>
                  <a:cubicBezTo>
                    <a:pt x="12" y="88"/>
                    <a:pt x="9" y="89"/>
                    <a:pt x="7" y="90"/>
                  </a:cubicBezTo>
                  <a:cubicBezTo>
                    <a:pt x="4" y="91"/>
                    <a:pt x="3" y="92"/>
                    <a:pt x="3" y="92"/>
                  </a:cubicBezTo>
                  <a:cubicBezTo>
                    <a:pt x="4" y="94"/>
                    <a:pt x="4" y="94"/>
                    <a:pt x="4" y="94"/>
                  </a:cubicBezTo>
                  <a:cubicBezTo>
                    <a:pt x="93" y="81"/>
                    <a:pt x="178" y="77"/>
                    <a:pt x="251" y="77"/>
                  </a:cubicBezTo>
                  <a:cubicBezTo>
                    <a:pt x="325" y="77"/>
                    <a:pt x="386" y="81"/>
                    <a:pt x="429" y="85"/>
                  </a:cubicBezTo>
                  <a:cubicBezTo>
                    <a:pt x="451" y="88"/>
                    <a:pt x="468" y="90"/>
                    <a:pt x="480" y="91"/>
                  </a:cubicBezTo>
                  <a:cubicBezTo>
                    <a:pt x="485" y="92"/>
                    <a:pt x="490" y="93"/>
                    <a:pt x="493" y="93"/>
                  </a:cubicBezTo>
                  <a:cubicBezTo>
                    <a:pt x="496" y="94"/>
                    <a:pt x="497" y="94"/>
                    <a:pt x="497" y="94"/>
                  </a:cubicBezTo>
                  <a:cubicBezTo>
                    <a:pt x="501" y="95"/>
                    <a:pt x="501" y="95"/>
                    <a:pt x="501" y="95"/>
                  </a:cubicBezTo>
                  <a:cubicBezTo>
                    <a:pt x="498" y="92"/>
                    <a:pt x="498" y="92"/>
                    <a:pt x="498" y="92"/>
                  </a:cubicBezTo>
                  <a:cubicBezTo>
                    <a:pt x="483" y="80"/>
                    <a:pt x="479" y="67"/>
                    <a:pt x="479" y="56"/>
                  </a:cubicBezTo>
                  <a:cubicBezTo>
                    <a:pt x="479" y="45"/>
                    <a:pt x="484" y="35"/>
                    <a:pt x="488" y="28"/>
                  </a:cubicBezTo>
                  <a:cubicBezTo>
                    <a:pt x="491" y="25"/>
                    <a:pt x="493" y="22"/>
                    <a:pt x="495" y="20"/>
                  </a:cubicBezTo>
                  <a:cubicBezTo>
                    <a:pt x="496" y="19"/>
                    <a:pt x="497" y="18"/>
                    <a:pt x="497" y="18"/>
                  </a:cubicBezTo>
                  <a:cubicBezTo>
                    <a:pt x="498" y="17"/>
                    <a:pt x="498" y="17"/>
                    <a:pt x="498" y="17"/>
                  </a:cubicBezTo>
                  <a:cubicBezTo>
                    <a:pt x="497" y="17"/>
                    <a:pt x="497" y="17"/>
                    <a:pt x="497" y="17"/>
                  </a:cubicBezTo>
                  <a:cubicBezTo>
                    <a:pt x="497" y="17"/>
                    <a:pt x="496" y="17"/>
                    <a:pt x="493" y="16"/>
                  </a:cubicBezTo>
                  <a:cubicBezTo>
                    <a:pt x="490" y="16"/>
                    <a:pt x="485" y="15"/>
                    <a:pt x="480" y="14"/>
                  </a:cubicBezTo>
                  <a:cubicBezTo>
                    <a:pt x="468" y="13"/>
                    <a:pt x="451" y="11"/>
                    <a:pt x="429" y="9"/>
                  </a:cubicBezTo>
                  <a:cubicBezTo>
                    <a:pt x="386" y="4"/>
                    <a:pt x="325" y="0"/>
                    <a:pt x="251" y="0"/>
                  </a:cubicBezTo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8" name="Freeform 18"/>
            <p:cNvSpPr/>
            <p:nvPr/>
          </p:nvSpPr>
          <p:spPr bwMode="auto">
            <a:xfrm>
              <a:off x="1467655" y="2430619"/>
              <a:ext cx="256303" cy="17057"/>
            </a:xfrm>
            <a:custGeom>
              <a:avLst/>
              <a:gdLst>
                <a:gd name="T0" fmla="*/ 240 w 241"/>
                <a:gd name="T1" fmla="*/ 0 h 16"/>
                <a:gd name="T2" fmla="*/ 0 w 241"/>
                <a:gd name="T3" fmla="*/ 16 h 16"/>
                <a:gd name="T4" fmla="*/ 0 w 241"/>
                <a:gd name="T5" fmla="*/ 16 h 16"/>
                <a:gd name="T6" fmla="*/ 241 w 241"/>
                <a:gd name="T7" fmla="*/ 0 h 16"/>
                <a:gd name="T8" fmla="*/ 240 w 241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1" h="16">
                  <a:moveTo>
                    <a:pt x="240" y="0"/>
                  </a:moveTo>
                  <a:cubicBezTo>
                    <a:pt x="115" y="0"/>
                    <a:pt x="25" y="12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87" y="4"/>
                    <a:pt x="169" y="0"/>
                    <a:pt x="241" y="0"/>
                  </a:cubicBezTo>
                  <a:cubicBezTo>
                    <a:pt x="240" y="0"/>
                    <a:pt x="240" y="0"/>
                    <a:pt x="240" y="0"/>
                  </a:cubicBezTo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199" name="Freeform 19"/>
            <p:cNvSpPr/>
            <p:nvPr/>
          </p:nvSpPr>
          <p:spPr bwMode="auto">
            <a:xfrm>
              <a:off x="1460025" y="2430619"/>
              <a:ext cx="527869" cy="20199"/>
            </a:xfrm>
            <a:custGeom>
              <a:avLst/>
              <a:gdLst>
                <a:gd name="T0" fmla="*/ 248 w 496"/>
                <a:gd name="T1" fmla="*/ 0 h 19"/>
                <a:gd name="T2" fmla="*/ 7 w 496"/>
                <a:gd name="T3" fmla="*/ 16 h 19"/>
                <a:gd name="T4" fmla="*/ 7 w 496"/>
                <a:gd name="T5" fmla="*/ 16 h 19"/>
                <a:gd name="T6" fmla="*/ 0 w 496"/>
                <a:gd name="T7" fmla="*/ 17 h 19"/>
                <a:gd name="T8" fmla="*/ 0 w 496"/>
                <a:gd name="T9" fmla="*/ 17 h 19"/>
                <a:gd name="T10" fmla="*/ 0 w 496"/>
                <a:gd name="T11" fmla="*/ 17 h 19"/>
                <a:gd name="T12" fmla="*/ 0 w 496"/>
                <a:gd name="T13" fmla="*/ 18 h 19"/>
                <a:gd name="T14" fmla="*/ 1 w 496"/>
                <a:gd name="T15" fmla="*/ 18 h 19"/>
                <a:gd name="T16" fmla="*/ 0 w 496"/>
                <a:gd name="T17" fmla="*/ 18 h 19"/>
                <a:gd name="T18" fmla="*/ 1 w 496"/>
                <a:gd name="T19" fmla="*/ 19 h 19"/>
                <a:gd name="T20" fmla="*/ 4 w 496"/>
                <a:gd name="T21" fmla="*/ 19 h 19"/>
                <a:gd name="T22" fmla="*/ 4 w 496"/>
                <a:gd name="T23" fmla="*/ 19 h 19"/>
                <a:gd name="T24" fmla="*/ 5 w 496"/>
                <a:gd name="T25" fmla="*/ 18 h 19"/>
                <a:gd name="T26" fmla="*/ 247 w 496"/>
                <a:gd name="T27" fmla="*/ 2 h 19"/>
                <a:gd name="T28" fmla="*/ 248 w 496"/>
                <a:gd name="T29" fmla="*/ 2 h 19"/>
                <a:gd name="T30" fmla="*/ 248 w 496"/>
                <a:gd name="T31" fmla="*/ 2 h 19"/>
                <a:gd name="T32" fmla="*/ 426 w 496"/>
                <a:gd name="T33" fmla="*/ 11 h 19"/>
                <a:gd name="T34" fmla="*/ 477 w 496"/>
                <a:gd name="T35" fmla="*/ 16 h 19"/>
                <a:gd name="T36" fmla="*/ 490 w 496"/>
                <a:gd name="T37" fmla="*/ 18 h 19"/>
                <a:gd name="T38" fmla="*/ 494 w 496"/>
                <a:gd name="T39" fmla="*/ 19 h 19"/>
                <a:gd name="T40" fmla="*/ 495 w 496"/>
                <a:gd name="T41" fmla="*/ 19 h 19"/>
                <a:gd name="T42" fmla="*/ 495 w 496"/>
                <a:gd name="T43" fmla="*/ 19 h 19"/>
                <a:gd name="T44" fmla="*/ 496 w 496"/>
                <a:gd name="T45" fmla="*/ 18 h 19"/>
                <a:gd name="T46" fmla="*/ 495 w 496"/>
                <a:gd name="T47" fmla="*/ 17 h 19"/>
                <a:gd name="T48" fmla="*/ 495 w 496"/>
                <a:gd name="T49" fmla="*/ 17 h 19"/>
                <a:gd name="T50" fmla="*/ 495 w 496"/>
                <a:gd name="T51" fmla="*/ 17 h 19"/>
                <a:gd name="T52" fmla="*/ 248 w 496"/>
                <a:gd name="T5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96" h="19">
                  <a:moveTo>
                    <a:pt x="248" y="0"/>
                  </a:moveTo>
                  <a:cubicBezTo>
                    <a:pt x="176" y="0"/>
                    <a:pt x="94" y="4"/>
                    <a:pt x="7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3" y="17"/>
                    <a:pt x="0" y="17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2" y="19"/>
                    <a:pt x="3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5" y="18"/>
                    <a:pt x="5" y="18"/>
                  </a:cubicBezTo>
                  <a:cubicBezTo>
                    <a:pt x="26" y="15"/>
                    <a:pt x="119" y="2"/>
                    <a:pt x="247" y="2"/>
                  </a:cubicBezTo>
                  <a:cubicBezTo>
                    <a:pt x="247" y="2"/>
                    <a:pt x="247" y="2"/>
                    <a:pt x="248" y="2"/>
                  </a:cubicBezTo>
                  <a:cubicBezTo>
                    <a:pt x="248" y="2"/>
                    <a:pt x="248" y="2"/>
                    <a:pt x="248" y="2"/>
                  </a:cubicBezTo>
                  <a:cubicBezTo>
                    <a:pt x="322" y="2"/>
                    <a:pt x="383" y="6"/>
                    <a:pt x="426" y="11"/>
                  </a:cubicBezTo>
                  <a:cubicBezTo>
                    <a:pt x="448" y="13"/>
                    <a:pt x="465" y="15"/>
                    <a:pt x="477" y="16"/>
                  </a:cubicBezTo>
                  <a:cubicBezTo>
                    <a:pt x="482" y="17"/>
                    <a:pt x="487" y="18"/>
                    <a:pt x="490" y="18"/>
                  </a:cubicBezTo>
                  <a:cubicBezTo>
                    <a:pt x="493" y="19"/>
                    <a:pt x="494" y="19"/>
                    <a:pt x="494" y="19"/>
                  </a:cubicBezTo>
                  <a:cubicBezTo>
                    <a:pt x="495" y="19"/>
                    <a:pt x="495" y="19"/>
                    <a:pt x="495" y="19"/>
                  </a:cubicBezTo>
                  <a:cubicBezTo>
                    <a:pt x="495" y="19"/>
                    <a:pt x="495" y="19"/>
                    <a:pt x="495" y="19"/>
                  </a:cubicBezTo>
                  <a:cubicBezTo>
                    <a:pt x="496" y="18"/>
                    <a:pt x="496" y="18"/>
                    <a:pt x="496" y="18"/>
                  </a:cubicBezTo>
                  <a:cubicBezTo>
                    <a:pt x="495" y="17"/>
                    <a:pt x="495" y="17"/>
                    <a:pt x="495" y="17"/>
                  </a:cubicBezTo>
                  <a:cubicBezTo>
                    <a:pt x="495" y="17"/>
                    <a:pt x="495" y="17"/>
                    <a:pt x="495" y="17"/>
                  </a:cubicBezTo>
                  <a:cubicBezTo>
                    <a:pt x="495" y="17"/>
                    <a:pt x="495" y="17"/>
                    <a:pt x="495" y="17"/>
                  </a:cubicBezTo>
                  <a:cubicBezTo>
                    <a:pt x="405" y="4"/>
                    <a:pt x="321" y="0"/>
                    <a:pt x="248" y="0"/>
                  </a:cubicBezTo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0" name="Freeform 20"/>
            <p:cNvSpPr/>
            <p:nvPr/>
          </p:nvSpPr>
          <p:spPr bwMode="auto">
            <a:xfrm>
              <a:off x="1460922" y="2491216"/>
              <a:ext cx="526073" cy="122092"/>
            </a:xfrm>
            <a:custGeom>
              <a:avLst/>
              <a:gdLst>
                <a:gd name="T0" fmla="*/ 0 w 494"/>
                <a:gd name="T1" fmla="*/ 38 h 115"/>
                <a:gd name="T2" fmla="*/ 494 w 494"/>
                <a:gd name="T3" fmla="*/ 38 h 115"/>
                <a:gd name="T4" fmla="*/ 494 w 494"/>
                <a:gd name="T5" fmla="*/ 115 h 115"/>
                <a:gd name="T6" fmla="*/ 0 w 494"/>
                <a:gd name="T7" fmla="*/ 115 h 115"/>
                <a:gd name="T8" fmla="*/ 0 w 494"/>
                <a:gd name="T9" fmla="*/ 38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4" h="115">
                  <a:moveTo>
                    <a:pt x="0" y="38"/>
                  </a:moveTo>
                  <a:cubicBezTo>
                    <a:pt x="0" y="38"/>
                    <a:pt x="224" y="0"/>
                    <a:pt x="494" y="38"/>
                  </a:cubicBezTo>
                  <a:cubicBezTo>
                    <a:pt x="494" y="38"/>
                    <a:pt x="449" y="76"/>
                    <a:pt x="494" y="115"/>
                  </a:cubicBezTo>
                  <a:cubicBezTo>
                    <a:pt x="494" y="115"/>
                    <a:pt x="269" y="76"/>
                    <a:pt x="0" y="115"/>
                  </a:cubicBezTo>
                  <a:cubicBezTo>
                    <a:pt x="0" y="115"/>
                    <a:pt x="89" y="76"/>
                    <a:pt x="0" y="38"/>
                  </a:cubicBezTo>
                  <a:close/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1" name="Freeform 21"/>
            <p:cNvSpPr/>
            <p:nvPr/>
          </p:nvSpPr>
          <p:spPr bwMode="auto">
            <a:xfrm>
              <a:off x="1456882" y="2512313"/>
              <a:ext cx="533255" cy="101893"/>
            </a:xfrm>
            <a:custGeom>
              <a:avLst/>
              <a:gdLst>
                <a:gd name="T0" fmla="*/ 4 w 501"/>
                <a:gd name="T1" fmla="*/ 18 h 96"/>
                <a:gd name="T2" fmla="*/ 4 w 501"/>
                <a:gd name="T3" fmla="*/ 19 h 96"/>
                <a:gd name="T4" fmla="*/ 8 w 501"/>
                <a:gd name="T5" fmla="*/ 18 h 96"/>
                <a:gd name="T6" fmla="*/ 250 w 501"/>
                <a:gd name="T7" fmla="*/ 2 h 96"/>
                <a:gd name="T8" fmla="*/ 497 w 501"/>
                <a:gd name="T9" fmla="*/ 19 h 96"/>
                <a:gd name="T10" fmla="*/ 498 w 501"/>
                <a:gd name="T11" fmla="*/ 18 h 96"/>
                <a:gd name="T12" fmla="*/ 497 w 501"/>
                <a:gd name="T13" fmla="*/ 17 h 96"/>
                <a:gd name="T14" fmla="*/ 477 w 501"/>
                <a:gd name="T15" fmla="*/ 58 h 96"/>
                <a:gd name="T16" fmla="*/ 497 w 501"/>
                <a:gd name="T17" fmla="*/ 96 h 96"/>
                <a:gd name="T18" fmla="*/ 498 w 501"/>
                <a:gd name="T19" fmla="*/ 95 h 96"/>
                <a:gd name="T20" fmla="*/ 498 w 501"/>
                <a:gd name="T21" fmla="*/ 94 h 96"/>
                <a:gd name="T22" fmla="*/ 251 w 501"/>
                <a:gd name="T23" fmla="*/ 77 h 96"/>
                <a:gd name="T24" fmla="*/ 3 w 501"/>
                <a:gd name="T25" fmla="*/ 94 h 96"/>
                <a:gd name="T26" fmla="*/ 4 w 501"/>
                <a:gd name="T27" fmla="*/ 95 h 96"/>
                <a:gd name="T28" fmla="*/ 4 w 501"/>
                <a:gd name="T29" fmla="*/ 96 h 96"/>
                <a:gd name="T30" fmla="*/ 24 w 501"/>
                <a:gd name="T31" fmla="*/ 84 h 96"/>
                <a:gd name="T32" fmla="*/ 38 w 501"/>
                <a:gd name="T33" fmla="*/ 71 h 96"/>
                <a:gd name="T34" fmla="*/ 44 w 501"/>
                <a:gd name="T35" fmla="*/ 55 h 96"/>
                <a:gd name="T36" fmla="*/ 35 w 501"/>
                <a:gd name="T37" fmla="*/ 36 h 96"/>
                <a:gd name="T38" fmla="*/ 4 w 501"/>
                <a:gd name="T39" fmla="*/ 17 h 96"/>
                <a:gd name="T40" fmla="*/ 4 w 501"/>
                <a:gd name="T41" fmla="*/ 18 h 96"/>
                <a:gd name="T42" fmla="*/ 4 w 501"/>
                <a:gd name="T43" fmla="*/ 19 h 96"/>
                <a:gd name="T44" fmla="*/ 4 w 501"/>
                <a:gd name="T45" fmla="*/ 18 h 96"/>
                <a:gd name="T46" fmla="*/ 3 w 501"/>
                <a:gd name="T47" fmla="*/ 19 h 96"/>
                <a:gd name="T48" fmla="*/ 34 w 501"/>
                <a:gd name="T49" fmla="*/ 38 h 96"/>
                <a:gd name="T50" fmla="*/ 42 w 501"/>
                <a:gd name="T51" fmla="*/ 55 h 96"/>
                <a:gd name="T52" fmla="*/ 36 w 501"/>
                <a:gd name="T53" fmla="*/ 70 h 96"/>
                <a:gd name="T54" fmla="*/ 16 w 501"/>
                <a:gd name="T55" fmla="*/ 87 h 96"/>
                <a:gd name="T56" fmla="*/ 7 w 501"/>
                <a:gd name="T57" fmla="*/ 92 h 96"/>
                <a:gd name="T58" fmla="*/ 3 w 501"/>
                <a:gd name="T59" fmla="*/ 94 h 96"/>
                <a:gd name="T60" fmla="*/ 4 w 501"/>
                <a:gd name="T61" fmla="*/ 96 h 96"/>
                <a:gd name="T62" fmla="*/ 251 w 501"/>
                <a:gd name="T63" fmla="*/ 79 h 96"/>
                <a:gd name="T64" fmla="*/ 429 w 501"/>
                <a:gd name="T65" fmla="*/ 87 h 96"/>
                <a:gd name="T66" fmla="*/ 480 w 501"/>
                <a:gd name="T67" fmla="*/ 93 h 96"/>
                <a:gd name="T68" fmla="*/ 493 w 501"/>
                <a:gd name="T69" fmla="*/ 95 h 96"/>
                <a:gd name="T70" fmla="*/ 497 w 501"/>
                <a:gd name="T71" fmla="*/ 96 h 96"/>
                <a:gd name="T72" fmla="*/ 501 w 501"/>
                <a:gd name="T73" fmla="*/ 96 h 96"/>
                <a:gd name="T74" fmla="*/ 498 w 501"/>
                <a:gd name="T75" fmla="*/ 94 h 96"/>
                <a:gd name="T76" fmla="*/ 479 w 501"/>
                <a:gd name="T77" fmla="*/ 58 h 96"/>
                <a:gd name="T78" fmla="*/ 488 w 501"/>
                <a:gd name="T79" fmla="*/ 30 h 96"/>
                <a:gd name="T80" fmla="*/ 495 w 501"/>
                <a:gd name="T81" fmla="*/ 22 h 96"/>
                <a:gd name="T82" fmla="*/ 497 w 501"/>
                <a:gd name="T83" fmla="*/ 20 h 96"/>
                <a:gd name="T84" fmla="*/ 498 w 501"/>
                <a:gd name="T85" fmla="*/ 19 h 96"/>
                <a:gd name="T86" fmla="*/ 500 w 501"/>
                <a:gd name="T87" fmla="*/ 17 h 96"/>
                <a:gd name="T88" fmla="*/ 498 w 501"/>
                <a:gd name="T89" fmla="*/ 17 h 96"/>
                <a:gd name="T90" fmla="*/ 250 w 501"/>
                <a:gd name="T91" fmla="*/ 0 h 96"/>
                <a:gd name="T92" fmla="*/ 3 w 501"/>
                <a:gd name="T93" fmla="*/ 17 h 96"/>
                <a:gd name="T94" fmla="*/ 0 w 501"/>
                <a:gd name="T95" fmla="*/ 18 h 96"/>
                <a:gd name="T96" fmla="*/ 3 w 501"/>
                <a:gd name="T97" fmla="*/ 19 h 96"/>
                <a:gd name="T98" fmla="*/ 4 w 501"/>
                <a:gd name="T99" fmla="*/ 18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01" h="96">
                  <a:moveTo>
                    <a:pt x="4" y="18"/>
                  </a:move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5" y="19"/>
                    <a:pt x="8" y="18"/>
                  </a:cubicBezTo>
                  <a:cubicBezTo>
                    <a:pt x="29" y="15"/>
                    <a:pt x="122" y="2"/>
                    <a:pt x="250" y="2"/>
                  </a:cubicBezTo>
                  <a:cubicBezTo>
                    <a:pt x="323" y="2"/>
                    <a:pt x="408" y="6"/>
                    <a:pt x="497" y="19"/>
                  </a:cubicBezTo>
                  <a:cubicBezTo>
                    <a:pt x="498" y="18"/>
                    <a:pt x="498" y="18"/>
                    <a:pt x="498" y="18"/>
                  </a:cubicBezTo>
                  <a:cubicBezTo>
                    <a:pt x="497" y="17"/>
                    <a:pt x="497" y="17"/>
                    <a:pt x="497" y="17"/>
                  </a:cubicBezTo>
                  <a:cubicBezTo>
                    <a:pt x="497" y="17"/>
                    <a:pt x="477" y="34"/>
                    <a:pt x="477" y="58"/>
                  </a:cubicBezTo>
                  <a:cubicBezTo>
                    <a:pt x="477" y="70"/>
                    <a:pt x="482" y="83"/>
                    <a:pt x="497" y="96"/>
                  </a:cubicBezTo>
                  <a:cubicBezTo>
                    <a:pt x="498" y="95"/>
                    <a:pt x="498" y="95"/>
                    <a:pt x="498" y="95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98" y="94"/>
                    <a:pt x="398" y="77"/>
                    <a:pt x="251" y="77"/>
                  </a:cubicBezTo>
                  <a:cubicBezTo>
                    <a:pt x="178" y="77"/>
                    <a:pt x="93" y="81"/>
                    <a:pt x="3" y="94"/>
                  </a:cubicBezTo>
                  <a:cubicBezTo>
                    <a:pt x="4" y="95"/>
                    <a:pt x="4" y="95"/>
                    <a:pt x="4" y="95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4" y="96"/>
                    <a:pt x="14" y="92"/>
                    <a:pt x="24" y="84"/>
                  </a:cubicBezTo>
                  <a:cubicBezTo>
                    <a:pt x="29" y="81"/>
                    <a:pt x="34" y="76"/>
                    <a:pt x="38" y="71"/>
                  </a:cubicBezTo>
                  <a:cubicBezTo>
                    <a:pt x="42" y="67"/>
                    <a:pt x="44" y="61"/>
                    <a:pt x="44" y="55"/>
                  </a:cubicBezTo>
                  <a:cubicBezTo>
                    <a:pt x="44" y="49"/>
                    <a:pt x="42" y="43"/>
                    <a:pt x="35" y="36"/>
                  </a:cubicBezTo>
                  <a:cubicBezTo>
                    <a:pt x="29" y="30"/>
                    <a:pt x="19" y="24"/>
                    <a:pt x="4" y="17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18" y="25"/>
                    <a:pt x="28" y="32"/>
                    <a:pt x="34" y="38"/>
                  </a:cubicBezTo>
                  <a:cubicBezTo>
                    <a:pt x="40" y="44"/>
                    <a:pt x="42" y="50"/>
                    <a:pt x="42" y="55"/>
                  </a:cubicBezTo>
                  <a:cubicBezTo>
                    <a:pt x="42" y="60"/>
                    <a:pt x="40" y="66"/>
                    <a:pt x="36" y="70"/>
                  </a:cubicBezTo>
                  <a:cubicBezTo>
                    <a:pt x="31" y="77"/>
                    <a:pt x="23" y="83"/>
                    <a:pt x="16" y="87"/>
                  </a:cubicBezTo>
                  <a:cubicBezTo>
                    <a:pt x="12" y="90"/>
                    <a:pt x="9" y="91"/>
                    <a:pt x="7" y="92"/>
                  </a:cubicBezTo>
                  <a:cubicBezTo>
                    <a:pt x="4" y="93"/>
                    <a:pt x="3" y="94"/>
                    <a:pt x="3" y="94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93" y="83"/>
                    <a:pt x="178" y="79"/>
                    <a:pt x="251" y="79"/>
                  </a:cubicBezTo>
                  <a:cubicBezTo>
                    <a:pt x="325" y="79"/>
                    <a:pt x="386" y="83"/>
                    <a:pt x="429" y="87"/>
                  </a:cubicBezTo>
                  <a:cubicBezTo>
                    <a:pt x="451" y="89"/>
                    <a:pt x="468" y="92"/>
                    <a:pt x="480" y="93"/>
                  </a:cubicBezTo>
                  <a:cubicBezTo>
                    <a:pt x="485" y="94"/>
                    <a:pt x="490" y="95"/>
                    <a:pt x="493" y="95"/>
                  </a:cubicBezTo>
                  <a:cubicBezTo>
                    <a:pt x="496" y="96"/>
                    <a:pt x="497" y="96"/>
                    <a:pt x="497" y="96"/>
                  </a:cubicBezTo>
                  <a:cubicBezTo>
                    <a:pt x="501" y="96"/>
                    <a:pt x="501" y="96"/>
                    <a:pt x="501" y="96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83" y="81"/>
                    <a:pt x="479" y="69"/>
                    <a:pt x="479" y="58"/>
                  </a:cubicBezTo>
                  <a:cubicBezTo>
                    <a:pt x="479" y="47"/>
                    <a:pt x="484" y="37"/>
                    <a:pt x="488" y="30"/>
                  </a:cubicBezTo>
                  <a:cubicBezTo>
                    <a:pt x="491" y="26"/>
                    <a:pt x="493" y="24"/>
                    <a:pt x="495" y="22"/>
                  </a:cubicBezTo>
                  <a:cubicBezTo>
                    <a:pt x="496" y="21"/>
                    <a:pt x="497" y="20"/>
                    <a:pt x="497" y="20"/>
                  </a:cubicBezTo>
                  <a:cubicBezTo>
                    <a:pt x="498" y="19"/>
                    <a:pt x="498" y="19"/>
                    <a:pt x="498" y="19"/>
                  </a:cubicBezTo>
                  <a:cubicBezTo>
                    <a:pt x="500" y="17"/>
                    <a:pt x="500" y="17"/>
                    <a:pt x="500" y="17"/>
                  </a:cubicBezTo>
                  <a:cubicBezTo>
                    <a:pt x="498" y="17"/>
                    <a:pt x="498" y="17"/>
                    <a:pt x="498" y="17"/>
                  </a:cubicBezTo>
                  <a:cubicBezTo>
                    <a:pt x="408" y="4"/>
                    <a:pt x="323" y="0"/>
                    <a:pt x="250" y="0"/>
                  </a:cubicBezTo>
                  <a:cubicBezTo>
                    <a:pt x="103" y="0"/>
                    <a:pt x="3" y="17"/>
                    <a:pt x="3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3" y="19"/>
                    <a:pt x="3" y="19"/>
                    <a:pt x="3" y="19"/>
                  </a:cubicBezTo>
                  <a:lnTo>
                    <a:pt x="4" y="18"/>
                  </a:lnTo>
                  <a:close/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2" name="Freeform 22"/>
            <p:cNvSpPr/>
            <p:nvPr/>
          </p:nvSpPr>
          <p:spPr bwMode="auto">
            <a:xfrm>
              <a:off x="1460922" y="2572013"/>
              <a:ext cx="526073" cy="122990"/>
            </a:xfrm>
            <a:custGeom>
              <a:avLst/>
              <a:gdLst>
                <a:gd name="T0" fmla="*/ 0 w 494"/>
                <a:gd name="T1" fmla="*/ 39 h 116"/>
                <a:gd name="T2" fmla="*/ 494 w 494"/>
                <a:gd name="T3" fmla="*/ 39 h 116"/>
                <a:gd name="T4" fmla="*/ 494 w 494"/>
                <a:gd name="T5" fmla="*/ 116 h 116"/>
                <a:gd name="T6" fmla="*/ 0 w 494"/>
                <a:gd name="T7" fmla="*/ 116 h 116"/>
                <a:gd name="T8" fmla="*/ 0 w 494"/>
                <a:gd name="T9" fmla="*/ 39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4" h="116">
                  <a:moveTo>
                    <a:pt x="0" y="39"/>
                  </a:moveTo>
                  <a:cubicBezTo>
                    <a:pt x="0" y="39"/>
                    <a:pt x="224" y="0"/>
                    <a:pt x="494" y="39"/>
                  </a:cubicBezTo>
                  <a:cubicBezTo>
                    <a:pt x="494" y="39"/>
                    <a:pt x="449" y="77"/>
                    <a:pt x="494" y="116"/>
                  </a:cubicBezTo>
                  <a:cubicBezTo>
                    <a:pt x="494" y="116"/>
                    <a:pt x="269" y="77"/>
                    <a:pt x="0" y="116"/>
                  </a:cubicBezTo>
                  <a:cubicBezTo>
                    <a:pt x="0" y="116"/>
                    <a:pt x="89" y="77"/>
                    <a:pt x="0" y="39"/>
                  </a:cubicBezTo>
                  <a:close/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3" name="Freeform 23"/>
            <p:cNvSpPr/>
            <p:nvPr/>
          </p:nvSpPr>
          <p:spPr bwMode="auto">
            <a:xfrm>
              <a:off x="1456882" y="2594007"/>
              <a:ext cx="533255" cy="101893"/>
            </a:xfrm>
            <a:custGeom>
              <a:avLst/>
              <a:gdLst>
                <a:gd name="T0" fmla="*/ 4 w 501"/>
                <a:gd name="T1" fmla="*/ 18 h 96"/>
                <a:gd name="T2" fmla="*/ 4 w 501"/>
                <a:gd name="T3" fmla="*/ 19 h 96"/>
                <a:gd name="T4" fmla="*/ 8 w 501"/>
                <a:gd name="T5" fmla="*/ 18 h 96"/>
                <a:gd name="T6" fmla="*/ 250 w 501"/>
                <a:gd name="T7" fmla="*/ 2 h 96"/>
                <a:gd name="T8" fmla="*/ 497 w 501"/>
                <a:gd name="T9" fmla="*/ 19 h 96"/>
                <a:gd name="T10" fmla="*/ 498 w 501"/>
                <a:gd name="T11" fmla="*/ 18 h 96"/>
                <a:gd name="T12" fmla="*/ 497 w 501"/>
                <a:gd name="T13" fmla="*/ 17 h 96"/>
                <a:gd name="T14" fmla="*/ 477 w 501"/>
                <a:gd name="T15" fmla="*/ 58 h 96"/>
                <a:gd name="T16" fmla="*/ 497 w 501"/>
                <a:gd name="T17" fmla="*/ 96 h 96"/>
                <a:gd name="T18" fmla="*/ 498 w 501"/>
                <a:gd name="T19" fmla="*/ 95 h 96"/>
                <a:gd name="T20" fmla="*/ 498 w 501"/>
                <a:gd name="T21" fmla="*/ 94 h 96"/>
                <a:gd name="T22" fmla="*/ 251 w 501"/>
                <a:gd name="T23" fmla="*/ 77 h 96"/>
                <a:gd name="T24" fmla="*/ 3 w 501"/>
                <a:gd name="T25" fmla="*/ 94 h 96"/>
                <a:gd name="T26" fmla="*/ 4 w 501"/>
                <a:gd name="T27" fmla="*/ 95 h 96"/>
                <a:gd name="T28" fmla="*/ 4 w 501"/>
                <a:gd name="T29" fmla="*/ 96 h 96"/>
                <a:gd name="T30" fmla="*/ 24 w 501"/>
                <a:gd name="T31" fmla="*/ 84 h 96"/>
                <a:gd name="T32" fmla="*/ 38 w 501"/>
                <a:gd name="T33" fmla="*/ 71 h 96"/>
                <a:gd name="T34" fmla="*/ 44 w 501"/>
                <a:gd name="T35" fmla="*/ 55 h 96"/>
                <a:gd name="T36" fmla="*/ 35 w 501"/>
                <a:gd name="T37" fmla="*/ 36 h 96"/>
                <a:gd name="T38" fmla="*/ 4 w 501"/>
                <a:gd name="T39" fmla="*/ 17 h 96"/>
                <a:gd name="T40" fmla="*/ 4 w 501"/>
                <a:gd name="T41" fmla="*/ 18 h 96"/>
                <a:gd name="T42" fmla="*/ 4 w 501"/>
                <a:gd name="T43" fmla="*/ 19 h 96"/>
                <a:gd name="T44" fmla="*/ 4 w 501"/>
                <a:gd name="T45" fmla="*/ 18 h 96"/>
                <a:gd name="T46" fmla="*/ 3 w 501"/>
                <a:gd name="T47" fmla="*/ 19 h 96"/>
                <a:gd name="T48" fmla="*/ 34 w 501"/>
                <a:gd name="T49" fmla="*/ 38 h 96"/>
                <a:gd name="T50" fmla="*/ 42 w 501"/>
                <a:gd name="T51" fmla="*/ 55 h 96"/>
                <a:gd name="T52" fmla="*/ 36 w 501"/>
                <a:gd name="T53" fmla="*/ 70 h 96"/>
                <a:gd name="T54" fmla="*/ 16 w 501"/>
                <a:gd name="T55" fmla="*/ 87 h 96"/>
                <a:gd name="T56" fmla="*/ 7 w 501"/>
                <a:gd name="T57" fmla="*/ 92 h 96"/>
                <a:gd name="T58" fmla="*/ 3 w 501"/>
                <a:gd name="T59" fmla="*/ 94 h 96"/>
                <a:gd name="T60" fmla="*/ 4 w 501"/>
                <a:gd name="T61" fmla="*/ 96 h 96"/>
                <a:gd name="T62" fmla="*/ 251 w 501"/>
                <a:gd name="T63" fmla="*/ 79 h 96"/>
                <a:gd name="T64" fmla="*/ 429 w 501"/>
                <a:gd name="T65" fmla="*/ 87 h 96"/>
                <a:gd name="T66" fmla="*/ 480 w 501"/>
                <a:gd name="T67" fmla="*/ 93 h 96"/>
                <a:gd name="T68" fmla="*/ 493 w 501"/>
                <a:gd name="T69" fmla="*/ 95 h 96"/>
                <a:gd name="T70" fmla="*/ 497 w 501"/>
                <a:gd name="T71" fmla="*/ 96 h 96"/>
                <a:gd name="T72" fmla="*/ 501 w 501"/>
                <a:gd name="T73" fmla="*/ 96 h 96"/>
                <a:gd name="T74" fmla="*/ 498 w 501"/>
                <a:gd name="T75" fmla="*/ 94 h 96"/>
                <a:gd name="T76" fmla="*/ 479 w 501"/>
                <a:gd name="T77" fmla="*/ 58 h 96"/>
                <a:gd name="T78" fmla="*/ 488 w 501"/>
                <a:gd name="T79" fmla="*/ 30 h 96"/>
                <a:gd name="T80" fmla="*/ 495 w 501"/>
                <a:gd name="T81" fmla="*/ 22 h 96"/>
                <a:gd name="T82" fmla="*/ 497 w 501"/>
                <a:gd name="T83" fmla="*/ 19 h 96"/>
                <a:gd name="T84" fmla="*/ 498 w 501"/>
                <a:gd name="T85" fmla="*/ 19 h 96"/>
                <a:gd name="T86" fmla="*/ 500 w 501"/>
                <a:gd name="T87" fmla="*/ 17 h 96"/>
                <a:gd name="T88" fmla="*/ 498 w 501"/>
                <a:gd name="T89" fmla="*/ 17 h 96"/>
                <a:gd name="T90" fmla="*/ 250 w 501"/>
                <a:gd name="T91" fmla="*/ 0 h 96"/>
                <a:gd name="T92" fmla="*/ 3 w 501"/>
                <a:gd name="T93" fmla="*/ 17 h 96"/>
                <a:gd name="T94" fmla="*/ 0 w 501"/>
                <a:gd name="T95" fmla="*/ 17 h 96"/>
                <a:gd name="T96" fmla="*/ 3 w 501"/>
                <a:gd name="T97" fmla="*/ 19 h 96"/>
                <a:gd name="T98" fmla="*/ 4 w 501"/>
                <a:gd name="T99" fmla="*/ 18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01" h="96">
                  <a:moveTo>
                    <a:pt x="4" y="18"/>
                  </a:move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5" y="19"/>
                    <a:pt x="8" y="18"/>
                  </a:cubicBezTo>
                  <a:cubicBezTo>
                    <a:pt x="29" y="15"/>
                    <a:pt x="122" y="2"/>
                    <a:pt x="250" y="2"/>
                  </a:cubicBezTo>
                  <a:cubicBezTo>
                    <a:pt x="323" y="2"/>
                    <a:pt x="408" y="6"/>
                    <a:pt x="497" y="19"/>
                  </a:cubicBezTo>
                  <a:cubicBezTo>
                    <a:pt x="498" y="18"/>
                    <a:pt x="498" y="18"/>
                    <a:pt x="498" y="18"/>
                  </a:cubicBezTo>
                  <a:cubicBezTo>
                    <a:pt x="497" y="17"/>
                    <a:pt x="497" y="17"/>
                    <a:pt x="497" y="17"/>
                  </a:cubicBezTo>
                  <a:cubicBezTo>
                    <a:pt x="497" y="17"/>
                    <a:pt x="477" y="34"/>
                    <a:pt x="477" y="58"/>
                  </a:cubicBezTo>
                  <a:cubicBezTo>
                    <a:pt x="477" y="69"/>
                    <a:pt x="482" y="83"/>
                    <a:pt x="497" y="96"/>
                  </a:cubicBezTo>
                  <a:cubicBezTo>
                    <a:pt x="498" y="95"/>
                    <a:pt x="498" y="95"/>
                    <a:pt x="498" y="95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98" y="94"/>
                    <a:pt x="398" y="77"/>
                    <a:pt x="251" y="77"/>
                  </a:cubicBezTo>
                  <a:cubicBezTo>
                    <a:pt x="178" y="77"/>
                    <a:pt x="93" y="81"/>
                    <a:pt x="3" y="94"/>
                  </a:cubicBezTo>
                  <a:cubicBezTo>
                    <a:pt x="4" y="95"/>
                    <a:pt x="4" y="95"/>
                    <a:pt x="4" y="95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4" y="96"/>
                    <a:pt x="14" y="91"/>
                    <a:pt x="24" y="84"/>
                  </a:cubicBezTo>
                  <a:cubicBezTo>
                    <a:pt x="29" y="81"/>
                    <a:pt x="34" y="76"/>
                    <a:pt x="38" y="71"/>
                  </a:cubicBezTo>
                  <a:cubicBezTo>
                    <a:pt x="42" y="66"/>
                    <a:pt x="44" y="61"/>
                    <a:pt x="44" y="55"/>
                  </a:cubicBezTo>
                  <a:cubicBezTo>
                    <a:pt x="44" y="49"/>
                    <a:pt x="42" y="43"/>
                    <a:pt x="35" y="36"/>
                  </a:cubicBezTo>
                  <a:cubicBezTo>
                    <a:pt x="29" y="30"/>
                    <a:pt x="19" y="23"/>
                    <a:pt x="4" y="17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18" y="25"/>
                    <a:pt x="28" y="32"/>
                    <a:pt x="34" y="38"/>
                  </a:cubicBezTo>
                  <a:cubicBezTo>
                    <a:pt x="40" y="44"/>
                    <a:pt x="42" y="50"/>
                    <a:pt x="42" y="55"/>
                  </a:cubicBezTo>
                  <a:cubicBezTo>
                    <a:pt x="42" y="60"/>
                    <a:pt x="40" y="65"/>
                    <a:pt x="36" y="70"/>
                  </a:cubicBezTo>
                  <a:cubicBezTo>
                    <a:pt x="31" y="77"/>
                    <a:pt x="23" y="83"/>
                    <a:pt x="16" y="87"/>
                  </a:cubicBezTo>
                  <a:cubicBezTo>
                    <a:pt x="12" y="89"/>
                    <a:pt x="9" y="91"/>
                    <a:pt x="7" y="92"/>
                  </a:cubicBezTo>
                  <a:cubicBezTo>
                    <a:pt x="4" y="93"/>
                    <a:pt x="3" y="94"/>
                    <a:pt x="3" y="94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93" y="83"/>
                    <a:pt x="178" y="79"/>
                    <a:pt x="251" y="79"/>
                  </a:cubicBezTo>
                  <a:cubicBezTo>
                    <a:pt x="325" y="79"/>
                    <a:pt x="386" y="83"/>
                    <a:pt x="429" y="87"/>
                  </a:cubicBezTo>
                  <a:cubicBezTo>
                    <a:pt x="451" y="89"/>
                    <a:pt x="468" y="91"/>
                    <a:pt x="480" y="93"/>
                  </a:cubicBezTo>
                  <a:cubicBezTo>
                    <a:pt x="485" y="94"/>
                    <a:pt x="490" y="95"/>
                    <a:pt x="493" y="95"/>
                  </a:cubicBezTo>
                  <a:cubicBezTo>
                    <a:pt x="496" y="95"/>
                    <a:pt x="497" y="96"/>
                    <a:pt x="497" y="96"/>
                  </a:cubicBezTo>
                  <a:cubicBezTo>
                    <a:pt x="501" y="96"/>
                    <a:pt x="501" y="96"/>
                    <a:pt x="501" y="96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83" y="81"/>
                    <a:pt x="479" y="69"/>
                    <a:pt x="479" y="58"/>
                  </a:cubicBezTo>
                  <a:cubicBezTo>
                    <a:pt x="479" y="47"/>
                    <a:pt x="484" y="37"/>
                    <a:pt x="488" y="30"/>
                  </a:cubicBezTo>
                  <a:cubicBezTo>
                    <a:pt x="491" y="26"/>
                    <a:pt x="493" y="24"/>
                    <a:pt x="495" y="22"/>
                  </a:cubicBezTo>
                  <a:cubicBezTo>
                    <a:pt x="496" y="21"/>
                    <a:pt x="497" y="20"/>
                    <a:pt x="497" y="19"/>
                  </a:cubicBezTo>
                  <a:cubicBezTo>
                    <a:pt x="498" y="19"/>
                    <a:pt x="498" y="19"/>
                    <a:pt x="498" y="19"/>
                  </a:cubicBezTo>
                  <a:cubicBezTo>
                    <a:pt x="500" y="17"/>
                    <a:pt x="500" y="17"/>
                    <a:pt x="500" y="17"/>
                  </a:cubicBezTo>
                  <a:cubicBezTo>
                    <a:pt x="498" y="17"/>
                    <a:pt x="498" y="17"/>
                    <a:pt x="498" y="17"/>
                  </a:cubicBezTo>
                  <a:cubicBezTo>
                    <a:pt x="408" y="4"/>
                    <a:pt x="323" y="0"/>
                    <a:pt x="250" y="0"/>
                  </a:cubicBezTo>
                  <a:cubicBezTo>
                    <a:pt x="103" y="0"/>
                    <a:pt x="3" y="17"/>
                    <a:pt x="3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3" y="19"/>
                    <a:pt x="3" y="19"/>
                    <a:pt x="3" y="19"/>
                  </a:cubicBezTo>
                  <a:lnTo>
                    <a:pt x="4" y="18"/>
                  </a:lnTo>
                  <a:close/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4" name="Freeform 24"/>
            <p:cNvSpPr/>
            <p:nvPr/>
          </p:nvSpPr>
          <p:spPr bwMode="auto">
            <a:xfrm>
              <a:off x="1460922" y="2653707"/>
              <a:ext cx="526073" cy="122990"/>
            </a:xfrm>
            <a:custGeom>
              <a:avLst/>
              <a:gdLst>
                <a:gd name="T0" fmla="*/ 0 w 494"/>
                <a:gd name="T1" fmla="*/ 39 h 116"/>
                <a:gd name="T2" fmla="*/ 494 w 494"/>
                <a:gd name="T3" fmla="*/ 39 h 116"/>
                <a:gd name="T4" fmla="*/ 494 w 494"/>
                <a:gd name="T5" fmla="*/ 116 h 116"/>
                <a:gd name="T6" fmla="*/ 0 w 494"/>
                <a:gd name="T7" fmla="*/ 116 h 116"/>
                <a:gd name="T8" fmla="*/ 0 w 494"/>
                <a:gd name="T9" fmla="*/ 39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4" h="116">
                  <a:moveTo>
                    <a:pt x="0" y="39"/>
                  </a:moveTo>
                  <a:cubicBezTo>
                    <a:pt x="0" y="39"/>
                    <a:pt x="224" y="0"/>
                    <a:pt x="494" y="39"/>
                  </a:cubicBezTo>
                  <a:cubicBezTo>
                    <a:pt x="494" y="39"/>
                    <a:pt x="449" y="77"/>
                    <a:pt x="494" y="116"/>
                  </a:cubicBezTo>
                  <a:cubicBezTo>
                    <a:pt x="494" y="116"/>
                    <a:pt x="269" y="77"/>
                    <a:pt x="0" y="116"/>
                  </a:cubicBezTo>
                  <a:cubicBezTo>
                    <a:pt x="0" y="116"/>
                    <a:pt x="89" y="77"/>
                    <a:pt x="0" y="39"/>
                  </a:cubicBezTo>
                  <a:close/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5" name="Freeform 25"/>
            <p:cNvSpPr/>
            <p:nvPr/>
          </p:nvSpPr>
          <p:spPr bwMode="auto">
            <a:xfrm>
              <a:off x="1456882" y="2675701"/>
              <a:ext cx="533255" cy="102342"/>
            </a:xfrm>
            <a:custGeom>
              <a:avLst/>
              <a:gdLst>
                <a:gd name="T0" fmla="*/ 4 w 501"/>
                <a:gd name="T1" fmla="*/ 18 h 96"/>
                <a:gd name="T2" fmla="*/ 4 w 501"/>
                <a:gd name="T3" fmla="*/ 19 h 96"/>
                <a:gd name="T4" fmla="*/ 8 w 501"/>
                <a:gd name="T5" fmla="*/ 18 h 96"/>
                <a:gd name="T6" fmla="*/ 250 w 501"/>
                <a:gd name="T7" fmla="*/ 2 h 96"/>
                <a:gd name="T8" fmla="*/ 497 w 501"/>
                <a:gd name="T9" fmla="*/ 19 h 96"/>
                <a:gd name="T10" fmla="*/ 498 w 501"/>
                <a:gd name="T11" fmla="*/ 18 h 96"/>
                <a:gd name="T12" fmla="*/ 497 w 501"/>
                <a:gd name="T13" fmla="*/ 17 h 96"/>
                <a:gd name="T14" fmla="*/ 477 w 501"/>
                <a:gd name="T15" fmla="*/ 58 h 96"/>
                <a:gd name="T16" fmla="*/ 497 w 501"/>
                <a:gd name="T17" fmla="*/ 95 h 96"/>
                <a:gd name="T18" fmla="*/ 498 w 501"/>
                <a:gd name="T19" fmla="*/ 95 h 96"/>
                <a:gd name="T20" fmla="*/ 498 w 501"/>
                <a:gd name="T21" fmla="*/ 94 h 96"/>
                <a:gd name="T22" fmla="*/ 251 w 501"/>
                <a:gd name="T23" fmla="*/ 77 h 96"/>
                <a:gd name="T24" fmla="*/ 3 w 501"/>
                <a:gd name="T25" fmla="*/ 94 h 96"/>
                <a:gd name="T26" fmla="*/ 4 w 501"/>
                <a:gd name="T27" fmla="*/ 95 h 96"/>
                <a:gd name="T28" fmla="*/ 4 w 501"/>
                <a:gd name="T29" fmla="*/ 96 h 96"/>
                <a:gd name="T30" fmla="*/ 24 w 501"/>
                <a:gd name="T31" fmla="*/ 84 h 96"/>
                <a:gd name="T32" fmla="*/ 38 w 501"/>
                <a:gd name="T33" fmla="*/ 71 h 96"/>
                <a:gd name="T34" fmla="*/ 44 w 501"/>
                <a:gd name="T35" fmla="*/ 55 h 96"/>
                <a:gd name="T36" fmla="*/ 35 w 501"/>
                <a:gd name="T37" fmla="*/ 36 h 96"/>
                <a:gd name="T38" fmla="*/ 4 w 501"/>
                <a:gd name="T39" fmla="*/ 17 h 96"/>
                <a:gd name="T40" fmla="*/ 4 w 501"/>
                <a:gd name="T41" fmla="*/ 18 h 96"/>
                <a:gd name="T42" fmla="*/ 4 w 501"/>
                <a:gd name="T43" fmla="*/ 19 h 96"/>
                <a:gd name="T44" fmla="*/ 4 w 501"/>
                <a:gd name="T45" fmla="*/ 18 h 96"/>
                <a:gd name="T46" fmla="*/ 3 w 501"/>
                <a:gd name="T47" fmla="*/ 19 h 96"/>
                <a:gd name="T48" fmla="*/ 34 w 501"/>
                <a:gd name="T49" fmla="*/ 38 h 96"/>
                <a:gd name="T50" fmla="*/ 42 w 501"/>
                <a:gd name="T51" fmla="*/ 55 h 96"/>
                <a:gd name="T52" fmla="*/ 36 w 501"/>
                <a:gd name="T53" fmla="*/ 70 h 96"/>
                <a:gd name="T54" fmla="*/ 16 w 501"/>
                <a:gd name="T55" fmla="*/ 87 h 96"/>
                <a:gd name="T56" fmla="*/ 7 w 501"/>
                <a:gd name="T57" fmla="*/ 92 h 96"/>
                <a:gd name="T58" fmla="*/ 3 w 501"/>
                <a:gd name="T59" fmla="*/ 94 h 96"/>
                <a:gd name="T60" fmla="*/ 4 w 501"/>
                <a:gd name="T61" fmla="*/ 96 h 96"/>
                <a:gd name="T62" fmla="*/ 251 w 501"/>
                <a:gd name="T63" fmla="*/ 79 h 96"/>
                <a:gd name="T64" fmla="*/ 429 w 501"/>
                <a:gd name="T65" fmla="*/ 87 h 96"/>
                <a:gd name="T66" fmla="*/ 480 w 501"/>
                <a:gd name="T67" fmla="*/ 93 h 96"/>
                <a:gd name="T68" fmla="*/ 493 w 501"/>
                <a:gd name="T69" fmla="*/ 95 h 96"/>
                <a:gd name="T70" fmla="*/ 497 w 501"/>
                <a:gd name="T71" fmla="*/ 96 h 96"/>
                <a:gd name="T72" fmla="*/ 501 w 501"/>
                <a:gd name="T73" fmla="*/ 96 h 96"/>
                <a:gd name="T74" fmla="*/ 498 w 501"/>
                <a:gd name="T75" fmla="*/ 94 h 96"/>
                <a:gd name="T76" fmla="*/ 479 w 501"/>
                <a:gd name="T77" fmla="*/ 58 h 96"/>
                <a:gd name="T78" fmla="*/ 488 w 501"/>
                <a:gd name="T79" fmla="*/ 30 h 96"/>
                <a:gd name="T80" fmla="*/ 495 w 501"/>
                <a:gd name="T81" fmla="*/ 21 h 96"/>
                <a:gd name="T82" fmla="*/ 497 w 501"/>
                <a:gd name="T83" fmla="*/ 19 h 96"/>
                <a:gd name="T84" fmla="*/ 498 w 501"/>
                <a:gd name="T85" fmla="*/ 19 h 96"/>
                <a:gd name="T86" fmla="*/ 500 w 501"/>
                <a:gd name="T87" fmla="*/ 17 h 96"/>
                <a:gd name="T88" fmla="*/ 498 w 501"/>
                <a:gd name="T89" fmla="*/ 17 h 96"/>
                <a:gd name="T90" fmla="*/ 250 w 501"/>
                <a:gd name="T91" fmla="*/ 0 h 96"/>
                <a:gd name="T92" fmla="*/ 3 w 501"/>
                <a:gd name="T93" fmla="*/ 17 h 96"/>
                <a:gd name="T94" fmla="*/ 0 w 501"/>
                <a:gd name="T95" fmla="*/ 17 h 96"/>
                <a:gd name="T96" fmla="*/ 3 w 501"/>
                <a:gd name="T97" fmla="*/ 19 h 96"/>
                <a:gd name="T98" fmla="*/ 4 w 501"/>
                <a:gd name="T99" fmla="*/ 18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01" h="96">
                  <a:moveTo>
                    <a:pt x="4" y="18"/>
                  </a:move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5" y="18"/>
                    <a:pt x="8" y="18"/>
                  </a:cubicBezTo>
                  <a:cubicBezTo>
                    <a:pt x="29" y="15"/>
                    <a:pt x="122" y="2"/>
                    <a:pt x="250" y="2"/>
                  </a:cubicBezTo>
                  <a:cubicBezTo>
                    <a:pt x="323" y="2"/>
                    <a:pt x="408" y="6"/>
                    <a:pt x="497" y="19"/>
                  </a:cubicBezTo>
                  <a:cubicBezTo>
                    <a:pt x="498" y="18"/>
                    <a:pt x="498" y="18"/>
                    <a:pt x="498" y="18"/>
                  </a:cubicBezTo>
                  <a:cubicBezTo>
                    <a:pt x="497" y="17"/>
                    <a:pt x="497" y="17"/>
                    <a:pt x="497" y="17"/>
                  </a:cubicBezTo>
                  <a:cubicBezTo>
                    <a:pt x="497" y="17"/>
                    <a:pt x="477" y="34"/>
                    <a:pt x="477" y="58"/>
                  </a:cubicBezTo>
                  <a:cubicBezTo>
                    <a:pt x="477" y="69"/>
                    <a:pt x="482" y="82"/>
                    <a:pt x="497" y="95"/>
                  </a:cubicBezTo>
                  <a:cubicBezTo>
                    <a:pt x="498" y="95"/>
                    <a:pt x="498" y="95"/>
                    <a:pt x="498" y="95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98" y="94"/>
                    <a:pt x="398" y="77"/>
                    <a:pt x="251" y="77"/>
                  </a:cubicBezTo>
                  <a:cubicBezTo>
                    <a:pt x="178" y="77"/>
                    <a:pt x="93" y="81"/>
                    <a:pt x="3" y="94"/>
                  </a:cubicBezTo>
                  <a:cubicBezTo>
                    <a:pt x="4" y="95"/>
                    <a:pt x="4" y="95"/>
                    <a:pt x="4" y="95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4" y="96"/>
                    <a:pt x="14" y="91"/>
                    <a:pt x="24" y="84"/>
                  </a:cubicBezTo>
                  <a:cubicBezTo>
                    <a:pt x="29" y="80"/>
                    <a:pt x="34" y="76"/>
                    <a:pt x="38" y="71"/>
                  </a:cubicBezTo>
                  <a:cubicBezTo>
                    <a:pt x="42" y="66"/>
                    <a:pt x="44" y="61"/>
                    <a:pt x="44" y="55"/>
                  </a:cubicBezTo>
                  <a:cubicBezTo>
                    <a:pt x="44" y="49"/>
                    <a:pt x="42" y="42"/>
                    <a:pt x="35" y="36"/>
                  </a:cubicBezTo>
                  <a:cubicBezTo>
                    <a:pt x="29" y="30"/>
                    <a:pt x="19" y="23"/>
                    <a:pt x="4" y="17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18" y="25"/>
                    <a:pt x="28" y="31"/>
                    <a:pt x="34" y="38"/>
                  </a:cubicBezTo>
                  <a:cubicBezTo>
                    <a:pt x="40" y="44"/>
                    <a:pt x="42" y="49"/>
                    <a:pt x="42" y="55"/>
                  </a:cubicBezTo>
                  <a:cubicBezTo>
                    <a:pt x="42" y="60"/>
                    <a:pt x="40" y="65"/>
                    <a:pt x="36" y="70"/>
                  </a:cubicBezTo>
                  <a:cubicBezTo>
                    <a:pt x="31" y="77"/>
                    <a:pt x="23" y="83"/>
                    <a:pt x="16" y="87"/>
                  </a:cubicBezTo>
                  <a:cubicBezTo>
                    <a:pt x="12" y="89"/>
                    <a:pt x="9" y="91"/>
                    <a:pt x="7" y="92"/>
                  </a:cubicBezTo>
                  <a:cubicBezTo>
                    <a:pt x="4" y="93"/>
                    <a:pt x="3" y="94"/>
                    <a:pt x="3" y="94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93" y="83"/>
                    <a:pt x="178" y="79"/>
                    <a:pt x="251" y="79"/>
                  </a:cubicBezTo>
                  <a:cubicBezTo>
                    <a:pt x="325" y="79"/>
                    <a:pt x="386" y="83"/>
                    <a:pt x="429" y="87"/>
                  </a:cubicBezTo>
                  <a:cubicBezTo>
                    <a:pt x="451" y="89"/>
                    <a:pt x="468" y="91"/>
                    <a:pt x="480" y="93"/>
                  </a:cubicBezTo>
                  <a:cubicBezTo>
                    <a:pt x="485" y="94"/>
                    <a:pt x="490" y="94"/>
                    <a:pt x="493" y="95"/>
                  </a:cubicBezTo>
                  <a:cubicBezTo>
                    <a:pt x="496" y="95"/>
                    <a:pt x="497" y="96"/>
                    <a:pt x="497" y="96"/>
                  </a:cubicBezTo>
                  <a:cubicBezTo>
                    <a:pt x="501" y="96"/>
                    <a:pt x="501" y="96"/>
                    <a:pt x="501" y="96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83" y="81"/>
                    <a:pt x="479" y="69"/>
                    <a:pt x="479" y="58"/>
                  </a:cubicBezTo>
                  <a:cubicBezTo>
                    <a:pt x="479" y="47"/>
                    <a:pt x="484" y="37"/>
                    <a:pt x="488" y="30"/>
                  </a:cubicBezTo>
                  <a:cubicBezTo>
                    <a:pt x="491" y="26"/>
                    <a:pt x="493" y="23"/>
                    <a:pt x="495" y="21"/>
                  </a:cubicBezTo>
                  <a:cubicBezTo>
                    <a:pt x="496" y="21"/>
                    <a:pt x="497" y="20"/>
                    <a:pt x="497" y="19"/>
                  </a:cubicBezTo>
                  <a:cubicBezTo>
                    <a:pt x="498" y="19"/>
                    <a:pt x="498" y="19"/>
                    <a:pt x="498" y="19"/>
                  </a:cubicBezTo>
                  <a:cubicBezTo>
                    <a:pt x="500" y="17"/>
                    <a:pt x="500" y="17"/>
                    <a:pt x="500" y="17"/>
                  </a:cubicBezTo>
                  <a:cubicBezTo>
                    <a:pt x="498" y="17"/>
                    <a:pt x="498" y="17"/>
                    <a:pt x="498" y="17"/>
                  </a:cubicBezTo>
                  <a:cubicBezTo>
                    <a:pt x="408" y="4"/>
                    <a:pt x="323" y="0"/>
                    <a:pt x="250" y="0"/>
                  </a:cubicBezTo>
                  <a:cubicBezTo>
                    <a:pt x="103" y="0"/>
                    <a:pt x="3" y="17"/>
                    <a:pt x="3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3" y="19"/>
                    <a:pt x="3" y="19"/>
                    <a:pt x="3" y="19"/>
                  </a:cubicBezTo>
                  <a:lnTo>
                    <a:pt x="4" y="18"/>
                  </a:lnTo>
                  <a:close/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6" name="Freeform 26"/>
            <p:cNvSpPr/>
            <p:nvPr/>
          </p:nvSpPr>
          <p:spPr bwMode="auto">
            <a:xfrm>
              <a:off x="1460922" y="2735401"/>
              <a:ext cx="526073" cy="122990"/>
            </a:xfrm>
            <a:custGeom>
              <a:avLst/>
              <a:gdLst>
                <a:gd name="T0" fmla="*/ 0 w 494"/>
                <a:gd name="T1" fmla="*/ 39 h 116"/>
                <a:gd name="T2" fmla="*/ 494 w 494"/>
                <a:gd name="T3" fmla="*/ 39 h 116"/>
                <a:gd name="T4" fmla="*/ 494 w 494"/>
                <a:gd name="T5" fmla="*/ 116 h 116"/>
                <a:gd name="T6" fmla="*/ 0 w 494"/>
                <a:gd name="T7" fmla="*/ 116 h 116"/>
                <a:gd name="T8" fmla="*/ 0 w 494"/>
                <a:gd name="T9" fmla="*/ 39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4" h="116">
                  <a:moveTo>
                    <a:pt x="0" y="39"/>
                  </a:moveTo>
                  <a:cubicBezTo>
                    <a:pt x="0" y="39"/>
                    <a:pt x="224" y="0"/>
                    <a:pt x="494" y="39"/>
                  </a:cubicBezTo>
                  <a:cubicBezTo>
                    <a:pt x="494" y="39"/>
                    <a:pt x="449" y="77"/>
                    <a:pt x="494" y="116"/>
                  </a:cubicBezTo>
                  <a:cubicBezTo>
                    <a:pt x="494" y="116"/>
                    <a:pt x="269" y="77"/>
                    <a:pt x="0" y="116"/>
                  </a:cubicBezTo>
                  <a:cubicBezTo>
                    <a:pt x="0" y="116"/>
                    <a:pt x="89" y="77"/>
                    <a:pt x="0" y="39"/>
                  </a:cubicBezTo>
                  <a:close/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7" name="Freeform 27"/>
            <p:cNvSpPr/>
            <p:nvPr/>
          </p:nvSpPr>
          <p:spPr bwMode="auto">
            <a:xfrm>
              <a:off x="1456882" y="2757844"/>
              <a:ext cx="533255" cy="101893"/>
            </a:xfrm>
            <a:custGeom>
              <a:avLst/>
              <a:gdLst>
                <a:gd name="T0" fmla="*/ 4 w 501"/>
                <a:gd name="T1" fmla="*/ 18 h 96"/>
                <a:gd name="T2" fmla="*/ 4 w 501"/>
                <a:gd name="T3" fmla="*/ 19 h 96"/>
                <a:gd name="T4" fmla="*/ 8 w 501"/>
                <a:gd name="T5" fmla="*/ 18 h 96"/>
                <a:gd name="T6" fmla="*/ 250 w 501"/>
                <a:gd name="T7" fmla="*/ 2 h 96"/>
                <a:gd name="T8" fmla="*/ 497 w 501"/>
                <a:gd name="T9" fmla="*/ 19 h 96"/>
                <a:gd name="T10" fmla="*/ 498 w 501"/>
                <a:gd name="T11" fmla="*/ 18 h 96"/>
                <a:gd name="T12" fmla="*/ 497 w 501"/>
                <a:gd name="T13" fmla="*/ 17 h 96"/>
                <a:gd name="T14" fmla="*/ 477 w 501"/>
                <a:gd name="T15" fmla="*/ 57 h 96"/>
                <a:gd name="T16" fmla="*/ 497 w 501"/>
                <a:gd name="T17" fmla="*/ 95 h 96"/>
                <a:gd name="T18" fmla="*/ 498 w 501"/>
                <a:gd name="T19" fmla="*/ 95 h 96"/>
                <a:gd name="T20" fmla="*/ 498 w 501"/>
                <a:gd name="T21" fmla="*/ 94 h 96"/>
                <a:gd name="T22" fmla="*/ 251 w 501"/>
                <a:gd name="T23" fmla="*/ 76 h 96"/>
                <a:gd name="T24" fmla="*/ 3 w 501"/>
                <a:gd name="T25" fmla="*/ 94 h 96"/>
                <a:gd name="T26" fmla="*/ 4 w 501"/>
                <a:gd name="T27" fmla="*/ 95 h 96"/>
                <a:gd name="T28" fmla="*/ 4 w 501"/>
                <a:gd name="T29" fmla="*/ 95 h 96"/>
                <a:gd name="T30" fmla="*/ 24 w 501"/>
                <a:gd name="T31" fmla="*/ 84 h 96"/>
                <a:gd name="T32" fmla="*/ 38 w 501"/>
                <a:gd name="T33" fmla="*/ 71 h 96"/>
                <a:gd name="T34" fmla="*/ 44 w 501"/>
                <a:gd name="T35" fmla="*/ 55 h 96"/>
                <a:gd name="T36" fmla="*/ 35 w 501"/>
                <a:gd name="T37" fmla="*/ 36 h 96"/>
                <a:gd name="T38" fmla="*/ 4 w 501"/>
                <a:gd name="T39" fmla="*/ 17 h 96"/>
                <a:gd name="T40" fmla="*/ 4 w 501"/>
                <a:gd name="T41" fmla="*/ 18 h 96"/>
                <a:gd name="T42" fmla="*/ 4 w 501"/>
                <a:gd name="T43" fmla="*/ 19 h 96"/>
                <a:gd name="T44" fmla="*/ 4 w 501"/>
                <a:gd name="T45" fmla="*/ 18 h 96"/>
                <a:gd name="T46" fmla="*/ 3 w 501"/>
                <a:gd name="T47" fmla="*/ 19 h 96"/>
                <a:gd name="T48" fmla="*/ 34 w 501"/>
                <a:gd name="T49" fmla="*/ 37 h 96"/>
                <a:gd name="T50" fmla="*/ 42 w 501"/>
                <a:gd name="T51" fmla="*/ 55 h 96"/>
                <a:gd name="T52" fmla="*/ 36 w 501"/>
                <a:gd name="T53" fmla="*/ 70 h 96"/>
                <a:gd name="T54" fmla="*/ 16 w 501"/>
                <a:gd name="T55" fmla="*/ 87 h 96"/>
                <a:gd name="T56" fmla="*/ 7 w 501"/>
                <a:gd name="T57" fmla="*/ 92 h 96"/>
                <a:gd name="T58" fmla="*/ 3 w 501"/>
                <a:gd name="T59" fmla="*/ 94 h 96"/>
                <a:gd name="T60" fmla="*/ 4 w 501"/>
                <a:gd name="T61" fmla="*/ 96 h 96"/>
                <a:gd name="T62" fmla="*/ 251 w 501"/>
                <a:gd name="T63" fmla="*/ 78 h 96"/>
                <a:gd name="T64" fmla="*/ 429 w 501"/>
                <a:gd name="T65" fmla="*/ 87 h 96"/>
                <a:gd name="T66" fmla="*/ 480 w 501"/>
                <a:gd name="T67" fmla="*/ 93 h 96"/>
                <a:gd name="T68" fmla="*/ 493 w 501"/>
                <a:gd name="T69" fmla="*/ 95 h 96"/>
                <a:gd name="T70" fmla="*/ 497 w 501"/>
                <a:gd name="T71" fmla="*/ 95 h 96"/>
                <a:gd name="T72" fmla="*/ 501 w 501"/>
                <a:gd name="T73" fmla="*/ 96 h 96"/>
                <a:gd name="T74" fmla="*/ 498 w 501"/>
                <a:gd name="T75" fmla="*/ 94 h 96"/>
                <a:gd name="T76" fmla="*/ 479 w 501"/>
                <a:gd name="T77" fmla="*/ 57 h 96"/>
                <a:gd name="T78" fmla="*/ 488 w 501"/>
                <a:gd name="T79" fmla="*/ 30 h 96"/>
                <a:gd name="T80" fmla="*/ 495 w 501"/>
                <a:gd name="T81" fmla="*/ 21 h 96"/>
                <a:gd name="T82" fmla="*/ 497 w 501"/>
                <a:gd name="T83" fmla="*/ 19 h 96"/>
                <a:gd name="T84" fmla="*/ 498 w 501"/>
                <a:gd name="T85" fmla="*/ 18 h 96"/>
                <a:gd name="T86" fmla="*/ 500 w 501"/>
                <a:gd name="T87" fmla="*/ 17 h 96"/>
                <a:gd name="T88" fmla="*/ 498 w 501"/>
                <a:gd name="T89" fmla="*/ 17 h 96"/>
                <a:gd name="T90" fmla="*/ 250 w 501"/>
                <a:gd name="T91" fmla="*/ 0 h 96"/>
                <a:gd name="T92" fmla="*/ 3 w 501"/>
                <a:gd name="T93" fmla="*/ 17 h 96"/>
                <a:gd name="T94" fmla="*/ 0 w 501"/>
                <a:gd name="T95" fmla="*/ 17 h 96"/>
                <a:gd name="T96" fmla="*/ 3 w 501"/>
                <a:gd name="T97" fmla="*/ 19 h 96"/>
                <a:gd name="T98" fmla="*/ 4 w 501"/>
                <a:gd name="T99" fmla="*/ 18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01" h="96">
                  <a:moveTo>
                    <a:pt x="4" y="18"/>
                  </a:move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5" y="18"/>
                    <a:pt x="8" y="18"/>
                  </a:cubicBezTo>
                  <a:cubicBezTo>
                    <a:pt x="29" y="15"/>
                    <a:pt x="122" y="2"/>
                    <a:pt x="250" y="2"/>
                  </a:cubicBezTo>
                  <a:cubicBezTo>
                    <a:pt x="323" y="2"/>
                    <a:pt x="408" y="6"/>
                    <a:pt x="497" y="19"/>
                  </a:cubicBezTo>
                  <a:cubicBezTo>
                    <a:pt x="498" y="18"/>
                    <a:pt x="498" y="18"/>
                    <a:pt x="498" y="18"/>
                  </a:cubicBezTo>
                  <a:cubicBezTo>
                    <a:pt x="497" y="17"/>
                    <a:pt x="497" y="17"/>
                    <a:pt x="497" y="17"/>
                  </a:cubicBezTo>
                  <a:cubicBezTo>
                    <a:pt x="497" y="17"/>
                    <a:pt x="477" y="34"/>
                    <a:pt x="477" y="57"/>
                  </a:cubicBezTo>
                  <a:cubicBezTo>
                    <a:pt x="477" y="69"/>
                    <a:pt x="482" y="82"/>
                    <a:pt x="497" y="95"/>
                  </a:cubicBezTo>
                  <a:cubicBezTo>
                    <a:pt x="498" y="95"/>
                    <a:pt x="498" y="95"/>
                    <a:pt x="498" y="95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98" y="94"/>
                    <a:pt x="398" y="76"/>
                    <a:pt x="251" y="76"/>
                  </a:cubicBezTo>
                  <a:cubicBezTo>
                    <a:pt x="178" y="76"/>
                    <a:pt x="93" y="81"/>
                    <a:pt x="3" y="94"/>
                  </a:cubicBezTo>
                  <a:cubicBezTo>
                    <a:pt x="4" y="95"/>
                    <a:pt x="4" y="95"/>
                    <a:pt x="4" y="95"/>
                  </a:cubicBezTo>
                  <a:cubicBezTo>
                    <a:pt x="4" y="95"/>
                    <a:pt x="4" y="95"/>
                    <a:pt x="4" y="95"/>
                  </a:cubicBezTo>
                  <a:cubicBezTo>
                    <a:pt x="4" y="95"/>
                    <a:pt x="14" y="91"/>
                    <a:pt x="24" y="84"/>
                  </a:cubicBezTo>
                  <a:cubicBezTo>
                    <a:pt x="29" y="80"/>
                    <a:pt x="34" y="76"/>
                    <a:pt x="38" y="71"/>
                  </a:cubicBezTo>
                  <a:cubicBezTo>
                    <a:pt x="42" y="66"/>
                    <a:pt x="44" y="61"/>
                    <a:pt x="44" y="55"/>
                  </a:cubicBezTo>
                  <a:cubicBezTo>
                    <a:pt x="44" y="49"/>
                    <a:pt x="42" y="42"/>
                    <a:pt x="35" y="36"/>
                  </a:cubicBezTo>
                  <a:cubicBezTo>
                    <a:pt x="29" y="30"/>
                    <a:pt x="19" y="23"/>
                    <a:pt x="4" y="17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18" y="25"/>
                    <a:pt x="28" y="31"/>
                    <a:pt x="34" y="37"/>
                  </a:cubicBezTo>
                  <a:cubicBezTo>
                    <a:pt x="40" y="43"/>
                    <a:pt x="42" y="49"/>
                    <a:pt x="42" y="55"/>
                  </a:cubicBezTo>
                  <a:cubicBezTo>
                    <a:pt x="42" y="60"/>
                    <a:pt x="40" y="65"/>
                    <a:pt x="36" y="70"/>
                  </a:cubicBezTo>
                  <a:cubicBezTo>
                    <a:pt x="31" y="77"/>
                    <a:pt x="23" y="83"/>
                    <a:pt x="16" y="87"/>
                  </a:cubicBezTo>
                  <a:cubicBezTo>
                    <a:pt x="12" y="89"/>
                    <a:pt x="9" y="91"/>
                    <a:pt x="7" y="92"/>
                  </a:cubicBezTo>
                  <a:cubicBezTo>
                    <a:pt x="4" y="93"/>
                    <a:pt x="3" y="94"/>
                    <a:pt x="3" y="94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93" y="83"/>
                    <a:pt x="178" y="78"/>
                    <a:pt x="251" y="78"/>
                  </a:cubicBezTo>
                  <a:cubicBezTo>
                    <a:pt x="325" y="78"/>
                    <a:pt x="386" y="83"/>
                    <a:pt x="429" y="87"/>
                  </a:cubicBezTo>
                  <a:cubicBezTo>
                    <a:pt x="451" y="89"/>
                    <a:pt x="468" y="91"/>
                    <a:pt x="480" y="93"/>
                  </a:cubicBezTo>
                  <a:cubicBezTo>
                    <a:pt x="485" y="94"/>
                    <a:pt x="490" y="94"/>
                    <a:pt x="493" y="95"/>
                  </a:cubicBezTo>
                  <a:cubicBezTo>
                    <a:pt x="496" y="95"/>
                    <a:pt x="497" y="95"/>
                    <a:pt x="497" y="95"/>
                  </a:cubicBezTo>
                  <a:cubicBezTo>
                    <a:pt x="501" y="96"/>
                    <a:pt x="501" y="96"/>
                    <a:pt x="501" y="96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83" y="81"/>
                    <a:pt x="479" y="69"/>
                    <a:pt x="479" y="57"/>
                  </a:cubicBezTo>
                  <a:cubicBezTo>
                    <a:pt x="479" y="46"/>
                    <a:pt x="484" y="37"/>
                    <a:pt x="488" y="30"/>
                  </a:cubicBezTo>
                  <a:cubicBezTo>
                    <a:pt x="491" y="26"/>
                    <a:pt x="493" y="23"/>
                    <a:pt x="495" y="21"/>
                  </a:cubicBezTo>
                  <a:cubicBezTo>
                    <a:pt x="496" y="20"/>
                    <a:pt x="497" y="20"/>
                    <a:pt x="497" y="19"/>
                  </a:cubicBezTo>
                  <a:cubicBezTo>
                    <a:pt x="498" y="19"/>
                    <a:pt x="498" y="18"/>
                    <a:pt x="498" y="18"/>
                  </a:cubicBezTo>
                  <a:cubicBezTo>
                    <a:pt x="500" y="17"/>
                    <a:pt x="500" y="17"/>
                    <a:pt x="500" y="17"/>
                  </a:cubicBezTo>
                  <a:cubicBezTo>
                    <a:pt x="498" y="17"/>
                    <a:pt x="498" y="17"/>
                    <a:pt x="498" y="17"/>
                  </a:cubicBezTo>
                  <a:cubicBezTo>
                    <a:pt x="408" y="4"/>
                    <a:pt x="323" y="0"/>
                    <a:pt x="250" y="0"/>
                  </a:cubicBezTo>
                  <a:cubicBezTo>
                    <a:pt x="103" y="0"/>
                    <a:pt x="3" y="17"/>
                    <a:pt x="3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3" y="19"/>
                    <a:pt x="3" y="19"/>
                    <a:pt x="3" y="19"/>
                  </a:cubicBezTo>
                  <a:lnTo>
                    <a:pt x="4" y="18"/>
                  </a:lnTo>
                  <a:close/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8" name="Freeform 28"/>
            <p:cNvSpPr/>
            <p:nvPr/>
          </p:nvSpPr>
          <p:spPr bwMode="auto">
            <a:xfrm>
              <a:off x="1460922" y="2817094"/>
              <a:ext cx="574102" cy="163837"/>
            </a:xfrm>
            <a:custGeom>
              <a:avLst/>
              <a:gdLst>
                <a:gd name="T0" fmla="*/ 0 w 539"/>
                <a:gd name="T1" fmla="*/ 39 h 154"/>
                <a:gd name="T2" fmla="*/ 494 w 539"/>
                <a:gd name="T3" fmla="*/ 39 h 154"/>
                <a:gd name="T4" fmla="*/ 539 w 539"/>
                <a:gd name="T5" fmla="*/ 115 h 154"/>
                <a:gd name="T6" fmla="*/ 0 w 539"/>
                <a:gd name="T7" fmla="*/ 115 h 154"/>
                <a:gd name="T8" fmla="*/ 0 w 539"/>
                <a:gd name="T9" fmla="*/ 39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9" h="154">
                  <a:moveTo>
                    <a:pt x="0" y="39"/>
                  </a:moveTo>
                  <a:cubicBezTo>
                    <a:pt x="0" y="39"/>
                    <a:pt x="179" y="0"/>
                    <a:pt x="494" y="39"/>
                  </a:cubicBezTo>
                  <a:cubicBezTo>
                    <a:pt x="494" y="39"/>
                    <a:pt x="449" y="115"/>
                    <a:pt x="539" y="115"/>
                  </a:cubicBezTo>
                  <a:cubicBezTo>
                    <a:pt x="539" y="115"/>
                    <a:pt x="359" y="154"/>
                    <a:pt x="0" y="115"/>
                  </a:cubicBezTo>
                  <a:cubicBezTo>
                    <a:pt x="0" y="115"/>
                    <a:pt x="44" y="77"/>
                    <a:pt x="0" y="39"/>
                  </a:cubicBezTo>
                  <a:close/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09" name="Freeform 29"/>
            <p:cNvSpPr/>
            <p:nvPr/>
          </p:nvSpPr>
          <p:spPr bwMode="auto">
            <a:xfrm>
              <a:off x="1457781" y="2838191"/>
              <a:ext cx="577244" cy="120297"/>
            </a:xfrm>
            <a:custGeom>
              <a:avLst/>
              <a:gdLst>
                <a:gd name="T0" fmla="*/ 3 w 542"/>
                <a:gd name="T1" fmla="*/ 19 h 113"/>
                <a:gd name="T2" fmla="*/ 3 w 542"/>
                <a:gd name="T3" fmla="*/ 19 h 113"/>
                <a:gd name="T4" fmla="*/ 6 w 542"/>
                <a:gd name="T5" fmla="*/ 19 h 113"/>
                <a:gd name="T6" fmla="*/ 229 w 542"/>
                <a:gd name="T7" fmla="*/ 2 h 113"/>
                <a:gd name="T8" fmla="*/ 497 w 542"/>
                <a:gd name="T9" fmla="*/ 20 h 113"/>
                <a:gd name="T10" fmla="*/ 497 w 542"/>
                <a:gd name="T11" fmla="*/ 19 h 113"/>
                <a:gd name="T12" fmla="*/ 496 w 542"/>
                <a:gd name="T13" fmla="*/ 18 h 113"/>
                <a:gd name="T14" fmla="*/ 484 w 542"/>
                <a:gd name="T15" fmla="*/ 57 h 113"/>
                <a:gd name="T16" fmla="*/ 496 w 542"/>
                <a:gd name="T17" fmla="*/ 84 h 113"/>
                <a:gd name="T18" fmla="*/ 542 w 542"/>
                <a:gd name="T19" fmla="*/ 96 h 113"/>
                <a:gd name="T20" fmla="*/ 542 w 542"/>
                <a:gd name="T21" fmla="*/ 95 h 113"/>
                <a:gd name="T22" fmla="*/ 541 w 542"/>
                <a:gd name="T23" fmla="*/ 94 h 113"/>
                <a:gd name="T24" fmla="*/ 538 w 542"/>
                <a:gd name="T25" fmla="*/ 95 h 113"/>
                <a:gd name="T26" fmla="*/ 302 w 542"/>
                <a:gd name="T27" fmla="*/ 111 h 113"/>
                <a:gd name="T28" fmla="*/ 3 w 542"/>
                <a:gd name="T29" fmla="*/ 94 h 113"/>
                <a:gd name="T30" fmla="*/ 3 w 542"/>
                <a:gd name="T31" fmla="*/ 95 h 113"/>
                <a:gd name="T32" fmla="*/ 3 w 542"/>
                <a:gd name="T33" fmla="*/ 96 h 113"/>
                <a:gd name="T34" fmla="*/ 23 w 542"/>
                <a:gd name="T35" fmla="*/ 56 h 113"/>
                <a:gd name="T36" fmla="*/ 3 w 542"/>
                <a:gd name="T37" fmla="*/ 18 h 113"/>
                <a:gd name="T38" fmla="*/ 3 w 542"/>
                <a:gd name="T39" fmla="*/ 19 h 113"/>
                <a:gd name="T40" fmla="*/ 3 w 542"/>
                <a:gd name="T41" fmla="*/ 19 h 113"/>
                <a:gd name="T42" fmla="*/ 3 w 542"/>
                <a:gd name="T43" fmla="*/ 19 h 113"/>
                <a:gd name="T44" fmla="*/ 2 w 542"/>
                <a:gd name="T45" fmla="*/ 19 h 113"/>
                <a:gd name="T46" fmla="*/ 21 w 542"/>
                <a:gd name="T47" fmla="*/ 56 h 113"/>
                <a:gd name="T48" fmla="*/ 12 w 542"/>
                <a:gd name="T49" fmla="*/ 83 h 113"/>
                <a:gd name="T50" fmla="*/ 5 w 542"/>
                <a:gd name="T51" fmla="*/ 92 h 113"/>
                <a:gd name="T52" fmla="*/ 3 w 542"/>
                <a:gd name="T53" fmla="*/ 94 h 113"/>
                <a:gd name="T54" fmla="*/ 2 w 542"/>
                <a:gd name="T55" fmla="*/ 95 h 113"/>
                <a:gd name="T56" fmla="*/ 0 w 542"/>
                <a:gd name="T57" fmla="*/ 96 h 113"/>
                <a:gd name="T58" fmla="*/ 2 w 542"/>
                <a:gd name="T59" fmla="*/ 96 h 113"/>
                <a:gd name="T60" fmla="*/ 302 w 542"/>
                <a:gd name="T61" fmla="*/ 113 h 113"/>
                <a:gd name="T62" fmla="*/ 542 w 542"/>
                <a:gd name="T63" fmla="*/ 96 h 113"/>
                <a:gd name="T64" fmla="*/ 542 w 542"/>
                <a:gd name="T65" fmla="*/ 94 h 113"/>
                <a:gd name="T66" fmla="*/ 497 w 542"/>
                <a:gd name="T67" fmla="*/ 83 h 113"/>
                <a:gd name="T68" fmla="*/ 486 w 542"/>
                <a:gd name="T69" fmla="*/ 57 h 113"/>
                <a:gd name="T70" fmla="*/ 492 w 542"/>
                <a:gd name="T71" fmla="*/ 31 h 113"/>
                <a:gd name="T72" fmla="*/ 496 w 542"/>
                <a:gd name="T73" fmla="*/ 22 h 113"/>
                <a:gd name="T74" fmla="*/ 497 w 542"/>
                <a:gd name="T75" fmla="*/ 20 h 113"/>
                <a:gd name="T76" fmla="*/ 497 w 542"/>
                <a:gd name="T77" fmla="*/ 19 h 113"/>
                <a:gd name="T78" fmla="*/ 498 w 542"/>
                <a:gd name="T79" fmla="*/ 18 h 113"/>
                <a:gd name="T80" fmla="*/ 497 w 542"/>
                <a:gd name="T81" fmla="*/ 18 h 113"/>
                <a:gd name="T82" fmla="*/ 229 w 542"/>
                <a:gd name="T83" fmla="*/ 0 h 113"/>
                <a:gd name="T84" fmla="*/ 2 w 542"/>
                <a:gd name="T85" fmla="*/ 18 h 113"/>
                <a:gd name="T86" fmla="*/ 0 w 542"/>
                <a:gd name="T87" fmla="*/ 18 h 113"/>
                <a:gd name="T88" fmla="*/ 2 w 542"/>
                <a:gd name="T89" fmla="*/ 19 h 113"/>
                <a:gd name="T90" fmla="*/ 3 w 542"/>
                <a:gd name="T91" fmla="*/ 19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42" h="113">
                  <a:moveTo>
                    <a:pt x="3" y="19"/>
                  </a:moveTo>
                  <a:cubicBezTo>
                    <a:pt x="3" y="19"/>
                    <a:pt x="3" y="19"/>
                    <a:pt x="3" y="19"/>
                  </a:cubicBezTo>
                  <a:cubicBezTo>
                    <a:pt x="3" y="19"/>
                    <a:pt x="4" y="19"/>
                    <a:pt x="6" y="19"/>
                  </a:cubicBezTo>
                  <a:cubicBezTo>
                    <a:pt x="24" y="16"/>
                    <a:pt x="101" y="2"/>
                    <a:pt x="229" y="2"/>
                  </a:cubicBezTo>
                  <a:cubicBezTo>
                    <a:pt x="302" y="2"/>
                    <a:pt x="392" y="7"/>
                    <a:pt x="497" y="20"/>
                  </a:cubicBezTo>
                  <a:cubicBezTo>
                    <a:pt x="497" y="19"/>
                    <a:pt x="497" y="19"/>
                    <a:pt x="497" y="19"/>
                  </a:cubicBezTo>
                  <a:cubicBezTo>
                    <a:pt x="496" y="18"/>
                    <a:pt x="496" y="18"/>
                    <a:pt x="496" y="18"/>
                  </a:cubicBezTo>
                  <a:cubicBezTo>
                    <a:pt x="496" y="18"/>
                    <a:pt x="484" y="37"/>
                    <a:pt x="484" y="57"/>
                  </a:cubicBezTo>
                  <a:cubicBezTo>
                    <a:pt x="484" y="67"/>
                    <a:pt x="487" y="77"/>
                    <a:pt x="496" y="84"/>
                  </a:cubicBezTo>
                  <a:cubicBezTo>
                    <a:pt x="505" y="92"/>
                    <a:pt x="519" y="96"/>
                    <a:pt x="542" y="96"/>
                  </a:cubicBezTo>
                  <a:cubicBezTo>
                    <a:pt x="542" y="95"/>
                    <a:pt x="542" y="95"/>
                    <a:pt x="542" y="95"/>
                  </a:cubicBezTo>
                  <a:cubicBezTo>
                    <a:pt x="541" y="94"/>
                    <a:pt x="541" y="94"/>
                    <a:pt x="541" y="94"/>
                  </a:cubicBezTo>
                  <a:cubicBezTo>
                    <a:pt x="541" y="94"/>
                    <a:pt x="540" y="95"/>
                    <a:pt x="538" y="95"/>
                  </a:cubicBezTo>
                  <a:cubicBezTo>
                    <a:pt x="520" y="98"/>
                    <a:pt x="442" y="111"/>
                    <a:pt x="302" y="111"/>
                  </a:cubicBezTo>
                  <a:cubicBezTo>
                    <a:pt x="222" y="111"/>
                    <a:pt x="122" y="107"/>
                    <a:pt x="3" y="94"/>
                  </a:cubicBezTo>
                  <a:cubicBezTo>
                    <a:pt x="3" y="95"/>
                    <a:pt x="3" y="95"/>
                    <a:pt x="3" y="95"/>
                  </a:cubicBezTo>
                  <a:cubicBezTo>
                    <a:pt x="3" y="96"/>
                    <a:pt x="3" y="96"/>
                    <a:pt x="3" y="96"/>
                  </a:cubicBezTo>
                  <a:cubicBezTo>
                    <a:pt x="3" y="96"/>
                    <a:pt x="23" y="79"/>
                    <a:pt x="23" y="56"/>
                  </a:cubicBezTo>
                  <a:cubicBezTo>
                    <a:pt x="23" y="44"/>
                    <a:pt x="18" y="31"/>
                    <a:pt x="3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17" y="32"/>
                    <a:pt x="21" y="44"/>
                    <a:pt x="21" y="56"/>
                  </a:cubicBezTo>
                  <a:cubicBezTo>
                    <a:pt x="21" y="67"/>
                    <a:pt x="17" y="76"/>
                    <a:pt x="12" y="83"/>
                  </a:cubicBezTo>
                  <a:cubicBezTo>
                    <a:pt x="9" y="87"/>
                    <a:pt x="7" y="90"/>
                    <a:pt x="5" y="92"/>
                  </a:cubicBezTo>
                  <a:cubicBezTo>
                    <a:pt x="4" y="93"/>
                    <a:pt x="3" y="93"/>
                    <a:pt x="3" y="94"/>
                  </a:cubicBezTo>
                  <a:cubicBezTo>
                    <a:pt x="2" y="94"/>
                    <a:pt x="2" y="95"/>
                    <a:pt x="2" y="95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2" y="96"/>
                    <a:pt x="2" y="96"/>
                    <a:pt x="2" y="96"/>
                  </a:cubicBezTo>
                  <a:cubicBezTo>
                    <a:pt x="122" y="109"/>
                    <a:pt x="222" y="113"/>
                    <a:pt x="302" y="113"/>
                  </a:cubicBezTo>
                  <a:cubicBezTo>
                    <a:pt x="462" y="113"/>
                    <a:pt x="542" y="96"/>
                    <a:pt x="542" y="96"/>
                  </a:cubicBezTo>
                  <a:cubicBezTo>
                    <a:pt x="542" y="94"/>
                    <a:pt x="542" y="94"/>
                    <a:pt x="542" y="94"/>
                  </a:cubicBezTo>
                  <a:cubicBezTo>
                    <a:pt x="519" y="94"/>
                    <a:pt x="505" y="90"/>
                    <a:pt x="497" y="83"/>
                  </a:cubicBezTo>
                  <a:cubicBezTo>
                    <a:pt x="489" y="76"/>
                    <a:pt x="486" y="66"/>
                    <a:pt x="486" y="57"/>
                  </a:cubicBezTo>
                  <a:cubicBezTo>
                    <a:pt x="486" y="48"/>
                    <a:pt x="489" y="38"/>
                    <a:pt x="492" y="31"/>
                  </a:cubicBezTo>
                  <a:cubicBezTo>
                    <a:pt x="493" y="27"/>
                    <a:pt x="495" y="24"/>
                    <a:pt x="496" y="22"/>
                  </a:cubicBezTo>
                  <a:cubicBezTo>
                    <a:pt x="496" y="21"/>
                    <a:pt x="497" y="20"/>
                    <a:pt x="497" y="20"/>
                  </a:cubicBezTo>
                  <a:cubicBezTo>
                    <a:pt x="497" y="19"/>
                    <a:pt x="497" y="19"/>
                    <a:pt x="497" y="19"/>
                  </a:cubicBezTo>
                  <a:cubicBezTo>
                    <a:pt x="498" y="18"/>
                    <a:pt x="498" y="18"/>
                    <a:pt x="498" y="18"/>
                  </a:cubicBezTo>
                  <a:cubicBezTo>
                    <a:pt x="497" y="18"/>
                    <a:pt x="497" y="18"/>
                    <a:pt x="497" y="18"/>
                  </a:cubicBezTo>
                  <a:cubicBezTo>
                    <a:pt x="392" y="5"/>
                    <a:pt x="302" y="0"/>
                    <a:pt x="229" y="0"/>
                  </a:cubicBezTo>
                  <a:cubicBezTo>
                    <a:pt x="82" y="0"/>
                    <a:pt x="2" y="18"/>
                    <a:pt x="2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2" y="19"/>
                    <a:pt x="2" y="19"/>
                    <a:pt x="2" y="19"/>
                  </a:cubicBezTo>
                  <a:lnTo>
                    <a:pt x="3" y="19"/>
                  </a:lnTo>
                  <a:close/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0" name="Freeform 30"/>
            <p:cNvSpPr/>
            <p:nvPr/>
          </p:nvSpPr>
          <p:spPr bwMode="auto">
            <a:xfrm>
              <a:off x="1413342" y="2933801"/>
              <a:ext cx="621682" cy="53415"/>
            </a:xfrm>
            <a:custGeom>
              <a:avLst/>
              <a:gdLst>
                <a:gd name="T0" fmla="*/ 45 w 584"/>
                <a:gd name="T1" fmla="*/ 0 h 50"/>
                <a:gd name="T2" fmla="*/ 0 w 584"/>
                <a:gd name="T3" fmla="*/ 12 h 50"/>
                <a:gd name="T4" fmla="*/ 584 w 584"/>
                <a:gd name="T5" fmla="*/ 7 h 50"/>
                <a:gd name="T6" fmla="*/ 550 w 584"/>
                <a:gd name="T7" fmla="*/ 0 h 50"/>
                <a:gd name="T8" fmla="*/ 45 w 584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4" h="50">
                  <a:moveTo>
                    <a:pt x="45" y="0"/>
                  </a:moveTo>
                  <a:cubicBezTo>
                    <a:pt x="36" y="8"/>
                    <a:pt x="0" y="12"/>
                    <a:pt x="0" y="12"/>
                  </a:cubicBezTo>
                  <a:cubicBezTo>
                    <a:pt x="449" y="50"/>
                    <a:pt x="584" y="7"/>
                    <a:pt x="584" y="7"/>
                  </a:cubicBezTo>
                  <a:cubicBezTo>
                    <a:pt x="569" y="7"/>
                    <a:pt x="558" y="4"/>
                    <a:pt x="550" y="0"/>
                  </a:cubicBezTo>
                  <a:cubicBezTo>
                    <a:pt x="481" y="14"/>
                    <a:pt x="290" y="27"/>
                    <a:pt x="45" y="0"/>
                  </a:cubicBezTo>
                  <a:close/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1" name="Freeform 31"/>
            <p:cNvSpPr/>
            <p:nvPr/>
          </p:nvSpPr>
          <p:spPr bwMode="auto">
            <a:xfrm>
              <a:off x="1411996" y="2932902"/>
              <a:ext cx="623029" cy="31870"/>
            </a:xfrm>
            <a:custGeom>
              <a:avLst/>
              <a:gdLst>
                <a:gd name="T0" fmla="*/ 46 w 585"/>
                <a:gd name="T1" fmla="*/ 1 h 30"/>
                <a:gd name="T2" fmla="*/ 45 w 585"/>
                <a:gd name="T3" fmla="*/ 0 h 30"/>
                <a:gd name="T4" fmla="*/ 35 w 585"/>
                <a:gd name="T5" fmla="*/ 5 h 30"/>
                <a:gd name="T6" fmla="*/ 12 w 585"/>
                <a:gd name="T7" fmla="*/ 10 h 30"/>
                <a:gd name="T8" fmla="*/ 4 w 585"/>
                <a:gd name="T9" fmla="*/ 12 h 30"/>
                <a:gd name="T10" fmla="*/ 0 w 585"/>
                <a:gd name="T11" fmla="*/ 12 h 30"/>
                <a:gd name="T12" fmla="*/ 0 w 585"/>
                <a:gd name="T13" fmla="*/ 14 h 30"/>
                <a:gd name="T14" fmla="*/ 328 w 585"/>
                <a:gd name="T15" fmla="*/ 30 h 30"/>
                <a:gd name="T16" fmla="*/ 585 w 585"/>
                <a:gd name="T17" fmla="*/ 9 h 30"/>
                <a:gd name="T18" fmla="*/ 585 w 585"/>
                <a:gd name="T19" fmla="*/ 7 h 30"/>
                <a:gd name="T20" fmla="*/ 552 w 585"/>
                <a:gd name="T21" fmla="*/ 0 h 30"/>
                <a:gd name="T22" fmla="*/ 552 w 585"/>
                <a:gd name="T23" fmla="*/ 0 h 30"/>
                <a:gd name="T24" fmla="*/ 551 w 585"/>
                <a:gd name="T25" fmla="*/ 0 h 30"/>
                <a:gd name="T26" fmla="*/ 323 w 585"/>
                <a:gd name="T27" fmla="*/ 16 h 30"/>
                <a:gd name="T28" fmla="*/ 46 w 585"/>
                <a:gd name="T29" fmla="*/ 0 h 30"/>
                <a:gd name="T30" fmla="*/ 45 w 585"/>
                <a:gd name="T31" fmla="*/ 0 h 30"/>
                <a:gd name="T32" fmla="*/ 45 w 585"/>
                <a:gd name="T33" fmla="*/ 0 h 30"/>
                <a:gd name="T34" fmla="*/ 46 w 585"/>
                <a:gd name="T35" fmla="*/ 1 h 30"/>
                <a:gd name="T36" fmla="*/ 45 w 585"/>
                <a:gd name="T37" fmla="*/ 2 h 30"/>
                <a:gd name="T38" fmla="*/ 323 w 585"/>
                <a:gd name="T39" fmla="*/ 18 h 30"/>
                <a:gd name="T40" fmla="*/ 552 w 585"/>
                <a:gd name="T41" fmla="*/ 2 h 30"/>
                <a:gd name="T42" fmla="*/ 551 w 585"/>
                <a:gd name="T43" fmla="*/ 1 h 30"/>
                <a:gd name="T44" fmla="*/ 551 w 585"/>
                <a:gd name="T45" fmla="*/ 2 h 30"/>
                <a:gd name="T46" fmla="*/ 585 w 585"/>
                <a:gd name="T47" fmla="*/ 9 h 30"/>
                <a:gd name="T48" fmla="*/ 585 w 585"/>
                <a:gd name="T49" fmla="*/ 8 h 30"/>
                <a:gd name="T50" fmla="*/ 584 w 585"/>
                <a:gd name="T51" fmla="*/ 7 h 30"/>
                <a:gd name="T52" fmla="*/ 581 w 585"/>
                <a:gd name="T53" fmla="*/ 8 h 30"/>
                <a:gd name="T54" fmla="*/ 328 w 585"/>
                <a:gd name="T55" fmla="*/ 28 h 30"/>
                <a:gd name="T56" fmla="*/ 1 w 585"/>
                <a:gd name="T57" fmla="*/ 12 h 30"/>
                <a:gd name="T58" fmla="*/ 1 w 585"/>
                <a:gd name="T59" fmla="*/ 13 h 30"/>
                <a:gd name="T60" fmla="*/ 1 w 585"/>
                <a:gd name="T61" fmla="*/ 14 h 30"/>
                <a:gd name="T62" fmla="*/ 20 w 585"/>
                <a:gd name="T63" fmla="*/ 11 h 30"/>
                <a:gd name="T64" fmla="*/ 35 w 585"/>
                <a:gd name="T65" fmla="*/ 7 h 30"/>
                <a:gd name="T66" fmla="*/ 46 w 585"/>
                <a:gd name="T67" fmla="*/ 2 h 30"/>
                <a:gd name="T68" fmla="*/ 46 w 585"/>
                <a:gd name="T69" fmla="*/ 1 h 30"/>
                <a:gd name="T70" fmla="*/ 45 w 585"/>
                <a:gd name="T71" fmla="*/ 2 h 30"/>
                <a:gd name="T72" fmla="*/ 46 w 585"/>
                <a:gd name="T73" fmla="*/ 1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85" h="30">
                  <a:moveTo>
                    <a:pt x="46" y="1"/>
                  </a:moveTo>
                  <a:cubicBezTo>
                    <a:pt x="45" y="0"/>
                    <a:pt x="45" y="0"/>
                    <a:pt x="45" y="0"/>
                  </a:cubicBezTo>
                  <a:cubicBezTo>
                    <a:pt x="43" y="2"/>
                    <a:pt x="39" y="4"/>
                    <a:pt x="35" y="5"/>
                  </a:cubicBezTo>
                  <a:cubicBezTo>
                    <a:pt x="28" y="7"/>
                    <a:pt x="19" y="9"/>
                    <a:pt x="12" y="10"/>
                  </a:cubicBezTo>
                  <a:cubicBezTo>
                    <a:pt x="9" y="11"/>
                    <a:pt x="6" y="11"/>
                    <a:pt x="4" y="12"/>
                  </a:cubicBezTo>
                  <a:cubicBezTo>
                    <a:pt x="2" y="12"/>
                    <a:pt x="0" y="12"/>
                    <a:pt x="0" y="12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37" y="26"/>
                    <a:pt x="245" y="30"/>
                    <a:pt x="328" y="30"/>
                  </a:cubicBezTo>
                  <a:cubicBezTo>
                    <a:pt x="519" y="30"/>
                    <a:pt x="585" y="9"/>
                    <a:pt x="585" y="9"/>
                  </a:cubicBezTo>
                  <a:cubicBezTo>
                    <a:pt x="585" y="7"/>
                    <a:pt x="585" y="7"/>
                    <a:pt x="585" y="7"/>
                  </a:cubicBezTo>
                  <a:cubicBezTo>
                    <a:pt x="570" y="7"/>
                    <a:pt x="560" y="4"/>
                    <a:pt x="552" y="0"/>
                  </a:cubicBezTo>
                  <a:cubicBezTo>
                    <a:pt x="552" y="0"/>
                    <a:pt x="552" y="0"/>
                    <a:pt x="552" y="0"/>
                  </a:cubicBezTo>
                  <a:cubicBezTo>
                    <a:pt x="551" y="0"/>
                    <a:pt x="551" y="0"/>
                    <a:pt x="551" y="0"/>
                  </a:cubicBezTo>
                  <a:cubicBezTo>
                    <a:pt x="511" y="8"/>
                    <a:pt x="431" y="16"/>
                    <a:pt x="323" y="16"/>
                  </a:cubicBezTo>
                  <a:cubicBezTo>
                    <a:pt x="244" y="16"/>
                    <a:pt x="150" y="12"/>
                    <a:pt x="46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5" y="2"/>
                    <a:pt x="45" y="2"/>
                    <a:pt x="45" y="2"/>
                  </a:cubicBezTo>
                  <a:cubicBezTo>
                    <a:pt x="149" y="14"/>
                    <a:pt x="244" y="18"/>
                    <a:pt x="323" y="18"/>
                  </a:cubicBezTo>
                  <a:cubicBezTo>
                    <a:pt x="431" y="18"/>
                    <a:pt x="511" y="10"/>
                    <a:pt x="552" y="2"/>
                  </a:cubicBezTo>
                  <a:cubicBezTo>
                    <a:pt x="551" y="1"/>
                    <a:pt x="551" y="1"/>
                    <a:pt x="551" y="1"/>
                  </a:cubicBezTo>
                  <a:cubicBezTo>
                    <a:pt x="551" y="2"/>
                    <a:pt x="551" y="2"/>
                    <a:pt x="551" y="2"/>
                  </a:cubicBezTo>
                  <a:cubicBezTo>
                    <a:pt x="559" y="6"/>
                    <a:pt x="570" y="9"/>
                    <a:pt x="585" y="9"/>
                  </a:cubicBezTo>
                  <a:cubicBezTo>
                    <a:pt x="585" y="8"/>
                    <a:pt x="585" y="8"/>
                    <a:pt x="585" y="8"/>
                  </a:cubicBezTo>
                  <a:cubicBezTo>
                    <a:pt x="584" y="7"/>
                    <a:pt x="584" y="7"/>
                    <a:pt x="584" y="7"/>
                  </a:cubicBezTo>
                  <a:cubicBezTo>
                    <a:pt x="584" y="7"/>
                    <a:pt x="583" y="7"/>
                    <a:pt x="581" y="8"/>
                  </a:cubicBezTo>
                  <a:cubicBezTo>
                    <a:pt x="566" y="12"/>
                    <a:pt x="495" y="28"/>
                    <a:pt x="328" y="28"/>
                  </a:cubicBezTo>
                  <a:cubicBezTo>
                    <a:pt x="245" y="28"/>
                    <a:pt x="137" y="24"/>
                    <a:pt x="1" y="12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4"/>
                    <a:pt x="10" y="13"/>
                    <a:pt x="20" y="11"/>
                  </a:cubicBezTo>
                  <a:cubicBezTo>
                    <a:pt x="25" y="10"/>
                    <a:pt x="30" y="9"/>
                    <a:pt x="35" y="7"/>
                  </a:cubicBezTo>
                  <a:cubicBezTo>
                    <a:pt x="40" y="6"/>
                    <a:pt x="44" y="4"/>
                    <a:pt x="46" y="2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5" y="2"/>
                    <a:pt x="45" y="2"/>
                    <a:pt x="45" y="2"/>
                  </a:cubicBezTo>
                  <a:lnTo>
                    <a:pt x="46" y="1"/>
                  </a:lnTo>
                  <a:close/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2" name="任意多边形 211"/>
            <p:cNvSpPr>
              <a:spLocks noChangeArrowheads="1"/>
            </p:cNvSpPr>
            <p:nvPr/>
          </p:nvSpPr>
          <p:spPr bwMode="auto">
            <a:xfrm>
              <a:off x="1697475" y="2967017"/>
              <a:ext cx="65086" cy="430913"/>
            </a:xfrm>
            <a:custGeom>
              <a:avLst/>
              <a:gdLst>
                <a:gd name="connsiteX0" fmla="*/ 70545 w 112406"/>
                <a:gd name="connsiteY0" fmla="*/ 722495 h 744201"/>
                <a:gd name="connsiteX1" fmla="*/ 80623 w 112406"/>
                <a:gd name="connsiteY1" fmla="*/ 733348 h 744201"/>
                <a:gd name="connsiteX2" fmla="*/ 70545 w 112406"/>
                <a:gd name="connsiteY2" fmla="*/ 744201 h 744201"/>
                <a:gd name="connsiteX3" fmla="*/ 60467 w 112406"/>
                <a:gd name="connsiteY3" fmla="*/ 733348 h 744201"/>
                <a:gd name="connsiteX4" fmla="*/ 70545 w 112406"/>
                <a:gd name="connsiteY4" fmla="*/ 722495 h 744201"/>
                <a:gd name="connsiteX5" fmla="*/ 39536 w 112406"/>
                <a:gd name="connsiteY5" fmla="*/ 722495 h 744201"/>
                <a:gd name="connsiteX6" fmla="*/ 49614 w 112406"/>
                <a:gd name="connsiteY6" fmla="*/ 733348 h 744201"/>
                <a:gd name="connsiteX7" fmla="*/ 39536 w 112406"/>
                <a:gd name="connsiteY7" fmla="*/ 744201 h 744201"/>
                <a:gd name="connsiteX8" fmla="*/ 29458 w 112406"/>
                <a:gd name="connsiteY8" fmla="*/ 733348 h 744201"/>
                <a:gd name="connsiteX9" fmla="*/ 39536 w 112406"/>
                <a:gd name="connsiteY9" fmla="*/ 722495 h 744201"/>
                <a:gd name="connsiteX10" fmla="*/ 70545 w 112406"/>
                <a:gd name="connsiteY10" fmla="*/ 689161 h 744201"/>
                <a:gd name="connsiteX11" fmla="*/ 80623 w 112406"/>
                <a:gd name="connsiteY11" fmla="*/ 700402 h 744201"/>
                <a:gd name="connsiteX12" fmla="*/ 70545 w 112406"/>
                <a:gd name="connsiteY12" fmla="*/ 711643 h 744201"/>
                <a:gd name="connsiteX13" fmla="*/ 60467 w 112406"/>
                <a:gd name="connsiteY13" fmla="*/ 700402 h 744201"/>
                <a:gd name="connsiteX14" fmla="*/ 70545 w 112406"/>
                <a:gd name="connsiteY14" fmla="*/ 689161 h 744201"/>
                <a:gd name="connsiteX15" fmla="*/ 39536 w 112406"/>
                <a:gd name="connsiteY15" fmla="*/ 689161 h 744201"/>
                <a:gd name="connsiteX16" fmla="*/ 49614 w 112406"/>
                <a:gd name="connsiteY16" fmla="*/ 700402 h 744201"/>
                <a:gd name="connsiteX17" fmla="*/ 39536 w 112406"/>
                <a:gd name="connsiteY17" fmla="*/ 711643 h 744201"/>
                <a:gd name="connsiteX18" fmla="*/ 29458 w 112406"/>
                <a:gd name="connsiteY18" fmla="*/ 700402 h 744201"/>
                <a:gd name="connsiteX19" fmla="*/ 39536 w 112406"/>
                <a:gd name="connsiteY19" fmla="*/ 689161 h 744201"/>
                <a:gd name="connsiteX20" fmla="*/ 70545 w 112406"/>
                <a:gd name="connsiteY20" fmla="*/ 654277 h 744201"/>
                <a:gd name="connsiteX21" fmla="*/ 80623 w 112406"/>
                <a:gd name="connsiteY21" fmla="*/ 665518 h 744201"/>
                <a:gd name="connsiteX22" fmla="*/ 70545 w 112406"/>
                <a:gd name="connsiteY22" fmla="*/ 676759 h 744201"/>
                <a:gd name="connsiteX23" fmla="*/ 60467 w 112406"/>
                <a:gd name="connsiteY23" fmla="*/ 665518 h 744201"/>
                <a:gd name="connsiteX24" fmla="*/ 70545 w 112406"/>
                <a:gd name="connsiteY24" fmla="*/ 654277 h 744201"/>
                <a:gd name="connsiteX25" fmla="*/ 39536 w 112406"/>
                <a:gd name="connsiteY25" fmla="*/ 654277 h 744201"/>
                <a:gd name="connsiteX26" fmla="*/ 49614 w 112406"/>
                <a:gd name="connsiteY26" fmla="*/ 665518 h 744201"/>
                <a:gd name="connsiteX27" fmla="*/ 39536 w 112406"/>
                <a:gd name="connsiteY27" fmla="*/ 676759 h 744201"/>
                <a:gd name="connsiteX28" fmla="*/ 29458 w 112406"/>
                <a:gd name="connsiteY28" fmla="*/ 665518 h 744201"/>
                <a:gd name="connsiteX29" fmla="*/ 39536 w 112406"/>
                <a:gd name="connsiteY29" fmla="*/ 654277 h 744201"/>
                <a:gd name="connsiteX30" fmla="*/ 70545 w 112406"/>
                <a:gd name="connsiteY30" fmla="*/ 621718 h 744201"/>
                <a:gd name="connsiteX31" fmla="*/ 80623 w 112406"/>
                <a:gd name="connsiteY31" fmla="*/ 632571 h 744201"/>
                <a:gd name="connsiteX32" fmla="*/ 70545 w 112406"/>
                <a:gd name="connsiteY32" fmla="*/ 643424 h 744201"/>
                <a:gd name="connsiteX33" fmla="*/ 60467 w 112406"/>
                <a:gd name="connsiteY33" fmla="*/ 632571 h 744201"/>
                <a:gd name="connsiteX34" fmla="*/ 70545 w 112406"/>
                <a:gd name="connsiteY34" fmla="*/ 621718 h 744201"/>
                <a:gd name="connsiteX35" fmla="*/ 39536 w 112406"/>
                <a:gd name="connsiteY35" fmla="*/ 621718 h 744201"/>
                <a:gd name="connsiteX36" fmla="*/ 49614 w 112406"/>
                <a:gd name="connsiteY36" fmla="*/ 632571 h 744201"/>
                <a:gd name="connsiteX37" fmla="*/ 39536 w 112406"/>
                <a:gd name="connsiteY37" fmla="*/ 643424 h 744201"/>
                <a:gd name="connsiteX38" fmla="*/ 29458 w 112406"/>
                <a:gd name="connsiteY38" fmla="*/ 632571 h 744201"/>
                <a:gd name="connsiteX39" fmla="*/ 39536 w 112406"/>
                <a:gd name="connsiteY39" fmla="*/ 621718 h 744201"/>
                <a:gd name="connsiteX40" fmla="*/ 70545 w 112406"/>
                <a:gd name="connsiteY40" fmla="*/ 588384 h 744201"/>
                <a:gd name="connsiteX41" fmla="*/ 80623 w 112406"/>
                <a:gd name="connsiteY41" fmla="*/ 599625 h 744201"/>
                <a:gd name="connsiteX42" fmla="*/ 70545 w 112406"/>
                <a:gd name="connsiteY42" fmla="*/ 610866 h 744201"/>
                <a:gd name="connsiteX43" fmla="*/ 60467 w 112406"/>
                <a:gd name="connsiteY43" fmla="*/ 599625 h 744201"/>
                <a:gd name="connsiteX44" fmla="*/ 70545 w 112406"/>
                <a:gd name="connsiteY44" fmla="*/ 588384 h 744201"/>
                <a:gd name="connsiteX45" fmla="*/ 39536 w 112406"/>
                <a:gd name="connsiteY45" fmla="*/ 588384 h 744201"/>
                <a:gd name="connsiteX46" fmla="*/ 49614 w 112406"/>
                <a:gd name="connsiteY46" fmla="*/ 599625 h 744201"/>
                <a:gd name="connsiteX47" fmla="*/ 39536 w 112406"/>
                <a:gd name="connsiteY47" fmla="*/ 610866 h 744201"/>
                <a:gd name="connsiteX48" fmla="*/ 29458 w 112406"/>
                <a:gd name="connsiteY48" fmla="*/ 599625 h 744201"/>
                <a:gd name="connsiteX49" fmla="*/ 39536 w 112406"/>
                <a:gd name="connsiteY49" fmla="*/ 588384 h 744201"/>
                <a:gd name="connsiteX50" fmla="*/ 102328 w 112406"/>
                <a:gd name="connsiteY50" fmla="*/ 558926 h 744201"/>
                <a:gd name="connsiteX51" fmla="*/ 112406 w 112406"/>
                <a:gd name="connsiteY51" fmla="*/ 570167 h 744201"/>
                <a:gd name="connsiteX52" fmla="*/ 102328 w 112406"/>
                <a:gd name="connsiteY52" fmla="*/ 581408 h 744201"/>
                <a:gd name="connsiteX53" fmla="*/ 92250 w 112406"/>
                <a:gd name="connsiteY53" fmla="*/ 570167 h 744201"/>
                <a:gd name="connsiteX54" fmla="*/ 102328 w 112406"/>
                <a:gd name="connsiteY54" fmla="*/ 558926 h 744201"/>
                <a:gd name="connsiteX55" fmla="*/ 70545 w 112406"/>
                <a:gd name="connsiteY55" fmla="*/ 558926 h 744201"/>
                <a:gd name="connsiteX56" fmla="*/ 80623 w 112406"/>
                <a:gd name="connsiteY56" fmla="*/ 570167 h 744201"/>
                <a:gd name="connsiteX57" fmla="*/ 70545 w 112406"/>
                <a:gd name="connsiteY57" fmla="*/ 581408 h 744201"/>
                <a:gd name="connsiteX58" fmla="*/ 60467 w 112406"/>
                <a:gd name="connsiteY58" fmla="*/ 570167 h 744201"/>
                <a:gd name="connsiteX59" fmla="*/ 70545 w 112406"/>
                <a:gd name="connsiteY59" fmla="*/ 558926 h 744201"/>
                <a:gd name="connsiteX60" fmla="*/ 39536 w 112406"/>
                <a:gd name="connsiteY60" fmla="*/ 558926 h 744201"/>
                <a:gd name="connsiteX61" fmla="*/ 49614 w 112406"/>
                <a:gd name="connsiteY61" fmla="*/ 570167 h 744201"/>
                <a:gd name="connsiteX62" fmla="*/ 39536 w 112406"/>
                <a:gd name="connsiteY62" fmla="*/ 581408 h 744201"/>
                <a:gd name="connsiteX63" fmla="*/ 29458 w 112406"/>
                <a:gd name="connsiteY63" fmla="*/ 570167 h 744201"/>
                <a:gd name="connsiteX64" fmla="*/ 39536 w 112406"/>
                <a:gd name="connsiteY64" fmla="*/ 558926 h 744201"/>
                <a:gd name="connsiteX65" fmla="*/ 10078 w 112406"/>
                <a:gd name="connsiteY65" fmla="*/ 558926 h 744201"/>
                <a:gd name="connsiteX66" fmla="*/ 20156 w 112406"/>
                <a:gd name="connsiteY66" fmla="*/ 570167 h 744201"/>
                <a:gd name="connsiteX67" fmla="*/ 10078 w 112406"/>
                <a:gd name="connsiteY67" fmla="*/ 581408 h 744201"/>
                <a:gd name="connsiteX68" fmla="*/ 0 w 112406"/>
                <a:gd name="connsiteY68" fmla="*/ 570167 h 744201"/>
                <a:gd name="connsiteX69" fmla="*/ 10078 w 112406"/>
                <a:gd name="connsiteY69" fmla="*/ 558926 h 744201"/>
                <a:gd name="connsiteX70" fmla="*/ 102328 w 112406"/>
                <a:gd name="connsiteY70" fmla="*/ 526367 h 744201"/>
                <a:gd name="connsiteX71" fmla="*/ 112406 w 112406"/>
                <a:gd name="connsiteY71" fmla="*/ 537220 h 744201"/>
                <a:gd name="connsiteX72" fmla="*/ 102328 w 112406"/>
                <a:gd name="connsiteY72" fmla="*/ 548073 h 744201"/>
                <a:gd name="connsiteX73" fmla="*/ 92250 w 112406"/>
                <a:gd name="connsiteY73" fmla="*/ 537220 h 744201"/>
                <a:gd name="connsiteX74" fmla="*/ 102328 w 112406"/>
                <a:gd name="connsiteY74" fmla="*/ 526367 h 744201"/>
                <a:gd name="connsiteX75" fmla="*/ 70545 w 112406"/>
                <a:gd name="connsiteY75" fmla="*/ 526367 h 744201"/>
                <a:gd name="connsiteX76" fmla="*/ 80623 w 112406"/>
                <a:gd name="connsiteY76" fmla="*/ 537220 h 744201"/>
                <a:gd name="connsiteX77" fmla="*/ 70545 w 112406"/>
                <a:gd name="connsiteY77" fmla="*/ 548073 h 744201"/>
                <a:gd name="connsiteX78" fmla="*/ 60467 w 112406"/>
                <a:gd name="connsiteY78" fmla="*/ 537220 h 744201"/>
                <a:gd name="connsiteX79" fmla="*/ 70545 w 112406"/>
                <a:gd name="connsiteY79" fmla="*/ 526367 h 744201"/>
                <a:gd name="connsiteX80" fmla="*/ 39536 w 112406"/>
                <a:gd name="connsiteY80" fmla="*/ 526367 h 744201"/>
                <a:gd name="connsiteX81" fmla="*/ 49614 w 112406"/>
                <a:gd name="connsiteY81" fmla="*/ 537220 h 744201"/>
                <a:gd name="connsiteX82" fmla="*/ 39536 w 112406"/>
                <a:gd name="connsiteY82" fmla="*/ 548073 h 744201"/>
                <a:gd name="connsiteX83" fmla="*/ 29458 w 112406"/>
                <a:gd name="connsiteY83" fmla="*/ 537220 h 744201"/>
                <a:gd name="connsiteX84" fmla="*/ 39536 w 112406"/>
                <a:gd name="connsiteY84" fmla="*/ 526367 h 744201"/>
                <a:gd name="connsiteX85" fmla="*/ 10078 w 112406"/>
                <a:gd name="connsiteY85" fmla="*/ 526367 h 744201"/>
                <a:gd name="connsiteX86" fmla="*/ 20156 w 112406"/>
                <a:gd name="connsiteY86" fmla="*/ 537220 h 744201"/>
                <a:gd name="connsiteX87" fmla="*/ 10078 w 112406"/>
                <a:gd name="connsiteY87" fmla="*/ 548073 h 744201"/>
                <a:gd name="connsiteX88" fmla="*/ 0 w 112406"/>
                <a:gd name="connsiteY88" fmla="*/ 537220 h 744201"/>
                <a:gd name="connsiteX89" fmla="*/ 10078 w 112406"/>
                <a:gd name="connsiteY89" fmla="*/ 526367 h 744201"/>
                <a:gd name="connsiteX90" fmla="*/ 102328 w 112406"/>
                <a:gd name="connsiteY90" fmla="*/ 491483 h 744201"/>
                <a:gd name="connsiteX91" fmla="*/ 112406 w 112406"/>
                <a:gd name="connsiteY91" fmla="*/ 503499 h 744201"/>
                <a:gd name="connsiteX92" fmla="*/ 102328 w 112406"/>
                <a:gd name="connsiteY92" fmla="*/ 515515 h 744201"/>
                <a:gd name="connsiteX93" fmla="*/ 92250 w 112406"/>
                <a:gd name="connsiteY93" fmla="*/ 503499 h 744201"/>
                <a:gd name="connsiteX94" fmla="*/ 102328 w 112406"/>
                <a:gd name="connsiteY94" fmla="*/ 491483 h 744201"/>
                <a:gd name="connsiteX95" fmla="*/ 70545 w 112406"/>
                <a:gd name="connsiteY95" fmla="*/ 491483 h 744201"/>
                <a:gd name="connsiteX96" fmla="*/ 80623 w 112406"/>
                <a:gd name="connsiteY96" fmla="*/ 503499 h 744201"/>
                <a:gd name="connsiteX97" fmla="*/ 70545 w 112406"/>
                <a:gd name="connsiteY97" fmla="*/ 515515 h 744201"/>
                <a:gd name="connsiteX98" fmla="*/ 60467 w 112406"/>
                <a:gd name="connsiteY98" fmla="*/ 503499 h 744201"/>
                <a:gd name="connsiteX99" fmla="*/ 70545 w 112406"/>
                <a:gd name="connsiteY99" fmla="*/ 491483 h 744201"/>
                <a:gd name="connsiteX100" fmla="*/ 39536 w 112406"/>
                <a:gd name="connsiteY100" fmla="*/ 491483 h 744201"/>
                <a:gd name="connsiteX101" fmla="*/ 49614 w 112406"/>
                <a:gd name="connsiteY101" fmla="*/ 503499 h 744201"/>
                <a:gd name="connsiteX102" fmla="*/ 39536 w 112406"/>
                <a:gd name="connsiteY102" fmla="*/ 515515 h 744201"/>
                <a:gd name="connsiteX103" fmla="*/ 29458 w 112406"/>
                <a:gd name="connsiteY103" fmla="*/ 503499 h 744201"/>
                <a:gd name="connsiteX104" fmla="*/ 39536 w 112406"/>
                <a:gd name="connsiteY104" fmla="*/ 491483 h 744201"/>
                <a:gd name="connsiteX105" fmla="*/ 10078 w 112406"/>
                <a:gd name="connsiteY105" fmla="*/ 491483 h 744201"/>
                <a:gd name="connsiteX106" fmla="*/ 20156 w 112406"/>
                <a:gd name="connsiteY106" fmla="*/ 503499 h 744201"/>
                <a:gd name="connsiteX107" fmla="*/ 10078 w 112406"/>
                <a:gd name="connsiteY107" fmla="*/ 515515 h 744201"/>
                <a:gd name="connsiteX108" fmla="*/ 0 w 112406"/>
                <a:gd name="connsiteY108" fmla="*/ 503499 h 744201"/>
                <a:gd name="connsiteX109" fmla="*/ 10078 w 112406"/>
                <a:gd name="connsiteY109" fmla="*/ 491483 h 744201"/>
                <a:gd name="connsiteX110" fmla="*/ 102328 w 112406"/>
                <a:gd name="connsiteY110" fmla="*/ 458149 h 744201"/>
                <a:gd name="connsiteX111" fmla="*/ 112406 w 112406"/>
                <a:gd name="connsiteY111" fmla="*/ 469390 h 744201"/>
                <a:gd name="connsiteX112" fmla="*/ 102328 w 112406"/>
                <a:gd name="connsiteY112" fmla="*/ 480631 h 744201"/>
                <a:gd name="connsiteX113" fmla="*/ 92250 w 112406"/>
                <a:gd name="connsiteY113" fmla="*/ 469390 h 744201"/>
                <a:gd name="connsiteX114" fmla="*/ 102328 w 112406"/>
                <a:gd name="connsiteY114" fmla="*/ 458149 h 744201"/>
                <a:gd name="connsiteX115" fmla="*/ 70545 w 112406"/>
                <a:gd name="connsiteY115" fmla="*/ 458149 h 744201"/>
                <a:gd name="connsiteX116" fmla="*/ 80623 w 112406"/>
                <a:gd name="connsiteY116" fmla="*/ 469390 h 744201"/>
                <a:gd name="connsiteX117" fmla="*/ 70545 w 112406"/>
                <a:gd name="connsiteY117" fmla="*/ 480631 h 744201"/>
                <a:gd name="connsiteX118" fmla="*/ 60467 w 112406"/>
                <a:gd name="connsiteY118" fmla="*/ 469390 h 744201"/>
                <a:gd name="connsiteX119" fmla="*/ 70545 w 112406"/>
                <a:gd name="connsiteY119" fmla="*/ 458149 h 744201"/>
                <a:gd name="connsiteX120" fmla="*/ 39536 w 112406"/>
                <a:gd name="connsiteY120" fmla="*/ 458149 h 744201"/>
                <a:gd name="connsiteX121" fmla="*/ 49614 w 112406"/>
                <a:gd name="connsiteY121" fmla="*/ 469390 h 744201"/>
                <a:gd name="connsiteX122" fmla="*/ 39536 w 112406"/>
                <a:gd name="connsiteY122" fmla="*/ 480631 h 744201"/>
                <a:gd name="connsiteX123" fmla="*/ 29458 w 112406"/>
                <a:gd name="connsiteY123" fmla="*/ 469390 h 744201"/>
                <a:gd name="connsiteX124" fmla="*/ 39536 w 112406"/>
                <a:gd name="connsiteY124" fmla="*/ 458149 h 744201"/>
                <a:gd name="connsiteX125" fmla="*/ 10078 w 112406"/>
                <a:gd name="connsiteY125" fmla="*/ 458149 h 744201"/>
                <a:gd name="connsiteX126" fmla="*/ 20156 w 112406"/>
                <a:gd name="connsiteY126" fmla="*/ 469390 h 744201"/>
                <a:gd name="connsiteX127" fmla="*/ 10078 w 112406"/>
                <a:gd name="connsiteY127" fmla="*/ 480631 h 744201"/>
                <a:gd name="connsiteX128" fmla="*/ 0 w 112406"/>
                <a:gd name="connsiteY128" fmla="*/ 469390 h 744201"/>
                <a:gd name="connsiteX129" fmla="*/ 10078 w 112406"/>
                <a:gd name="connsiteY129" fmla="*/ 458149 h 744201"/>
                <a:gd name="connsiteX130" fmla="*/ 102328 w 112406"/>
                <a:gd name="connsiteY130" fmla="*/ 425590 h 744201"/>
                <a:gd name="connsiteX131" fmla="*/ 112406 w 112406"/>
                <a:gd name="connsiteY131" fmla="*/ 436443 h 744201"/>
                <a:gd name="connsiteX132" fmla="*/ 102328 w 112406"/>
                <a:gd name="connsiteY132" fmla="*/ 447296 h 744201"/>
                <a:gd name="connsiteX133" fmla="*/ 92250 w 112406"/>
                <a:gd name="connsiteY133" fmla="*/ 436443 h 744201"/>
                <a:gd name="connsiteX134" fmla="*/ 102328 w 112406"/>
                <a:gd name="connsiteY134" fmla="*/ 425590 h 744201"/>
                <a:gd name="connsiteX135" fmla="*/ 70545 w 112406"/>
                <a:gd name="connsiteY135" fmla="*/ 425590 h 744201"/>
                <a:gd name="connsiteX136" fmla="*/ 80623 w 112406"/>
                <a:gd name="connsiteY136" fmla="*/ 436443 h 744201"/>
                <a:gd name="connsiteX137" fmla="*/ 70545 w 112406"/>
                <a:gd name="connsiteY137" fmla="*/ 447296 h 744201"/>
                <a:gd name="connsiteX138" fmla="*/ 60467 w 112406"/>
                <a:gd name="connsiteY138" fmla="*/ 436443 h 744201"/>
                <a:gd name="connsiteX139" fmla="*/ 70545 w 112406"/>
                <a:gd name="connsiteY139" fmla="*/ 425590 h 744201"/>
                <a:gd name="connsiteX140" fmla="*/ 39536 w 112406"/>
                <a:gd name="connsiteY140" fmla="*/ 425590 h 744201"/>
                <a:gd name="connsiteX141" fmla="*/ 49614 w 112406"/>
                <a:gd name="connsiteY141" fmla="*/ 436443 h 744201"/>
                <a:gd name="connsiteX142" fmla="*/ 39536 w 112406"/>
                <a:gd name="connsiteY142" fmla="*/ 447296 h 744201"/>
                <a:gd name="connsiteX143" fmla="*/ 29458 w 112406"/>
                <a:gd name="connsiteY143" fmla="*/ 436443 h 744201"/>
                <a:gd name="connsiteX144" fmla="*/ 39536 w 112406"/>
                <a:gd name="connsiteY144" fmla="*/ 425590 h 744201"/>
                <a:gd name="connsiteX145" fmla="*/ 10078 w 112406"/>
                <a:gd name="connsiteY145" fmla="*/ 425590 h 744201"/>
                <a:gd name="connsiteX146" fmla="*/ 20156 w 112406"/>
                <a:gd name="connsiteY146" fmla="*/ 436443 h 744201"/>
                <a:gd name="connsiteX147" fmla="*/ 10078 w 112406"/>
                <a:gd name="connsiteY147" fmla="*/ 447296 h 744201"/>
                <a:gd name="connsiteX148" fmla="*/ 0 w 112406"/>
                <a:gd name="connsiteY148" fmla="*/ 436443 h 744201"/>
                <a:gd name="connsiteX149" fmla="*/ 10078 w 112406"/>
                <a:gd name="connsiteY149" fmla="*/ 425590 h 744201"/>
                <a:gd name="connsiteX150" fmla="*/ 102328 w 112406"/>
                <a:gd name="connsiteY150" fmla="*/ 392256 h 744201"/>
                <a:gd name="connsiteX151" fmla="*/ 112406 w 112406"/>
                <a:gd name="connsiteY151" fmla="*/ 403109 h 744201"/>
                <a:gd name="connsiteX152" fmla="*/ 102328 w 112406"/>
                <a:gd name="connsiteY152" fmla="*/ 413962 h 744201"/>
                <a:gd name="connsiteX153" fmla="*/ 92250 w 112406"/>
                <a:gd name="connsiteY153" fmla="*/ 403109 h 744201"/>
                <a:gd name="connsiteX154" fmla="*/ 102328 w 112406"/>
                <a:gd name="connsiteY154" fmla="*/ 392256 h 744201"/>
                <a:gd name="connsiteX155" fmla="*/ 70545 w 112406"/>
                <a:gd name="connsiteY155" fmla="*/ 392256 h 744201"/>
                <a:gd name="connsiteX156" fmla="*/ 80623 w 112406"/>
                <a:gd name="connsiteY156" fmla="*/ 403109 h 744201"/>
                <a:gd name="connsiteX157" fmla="*/ 70545 w 112406"/>
                <a:gd name="connsiteY157" fmla="*/ 413962 h 744201"/>
                <a:gd name="connsiteX158" fmla="*/ 60467 w 112406"/>
                <a:gd name="connsiteY158" fmla="*/ 403109 h 744201"/>
                <a:gd name="connsiteX159" fmla="*/ 70545 w 112406"/>
                <a:gd name="connsiteY159" fmla="*/ 392256 h 744201"/>
                <a:gd name="connsiteX160" fmla="*/ 39536 w 112406"/>
                <a:gd name="connsiteY160" fmla="*/ 392256 h 744201"/>
                <a:gd name="connsiteX161" fmla="*/ 49614 w 112406"/>
                <a:gd name="connsiteY161" fmla="*/ 403109 h 744201"/>
                <a:gd name="connsiteX162" fmla="*/ 39536 w 112406"/>
                <a:gd name="connsiteY162" fmla="*/ 413962 h 744201"/>
                <a:gd name="connsiteX163" fmla="*/ 29458 w 112406"/>
                <a:gd name="connsiteY163" fmla="*/ 403109 h 744201"/>
                <a:gd name="connsiteX164" fmla="*/ 39536 w 112406"/>
                <a:gd name="connsiteY164" fmla="*/ 392256 h 744201"/>
                <a:gd name="connsiteX165" fmla="*/ 10078 w 112406"/>
                <a:gd name="connsiteY165" fmla="*/ 392256 h 744201"/>
                <a:gd name="connsiteX166" fmla="*/ 20156 w 112406"/>
                <a:gd name="connsiteY166" fmla="*/ 403109 h 744201"/>
                <a:gd name="connsiteX167" fmla="*/ 10078 w 112406"/>
                <a:gd name="connsiteY167" fmla="*/ 413962 h 744201"/>
                <a:gd name="connsiteX168" fmla="*/ 0 w 112406"/>
                <a:gd name="connsiteY168" fmla="*/ 403109 h 744201"/>
                <a:gd name="connsiteX169" fmla="*/ 10078 w 112406"/>
                <a:gd name="connsiteY169" fmla="*/ 392256 h 744201"/>
                <a:gd name="connsiteX170" fmla="*/ 102328 w 112406"/>
                <a:gd name="connsiteY170" fmla="*/ 358922 h 744201"/>
                <a:gd name="connsiteX171" fmla="*/ 112406 w 112406"/>
                <a:gd name="connsiteY171" fmla="*/ 370163 h 744201"/>
                <a:gd name="connsiteX172" fmla="*/ 102328 w 112406"/>
                <a:gd name="connsiteY172" fmla="*/ 381404 h 744201"/>
                <a:gd name="connsiteX173" fmla="*/ 92250 w 112406"/>
                <a:gd name="connsiteY173" fmla="*/ 370163 h 744201"/>
                <a:gd name="connsiteX174" fmla="*/ 102328 w 112406"/>
                <a:gd name="connsiteY174" fmla="*/ 358922 h 744201"/>
                <a:gd name="connsiteX175" fmla="*/ 70545 w 112406"/>
                <a:gd name="connsiteY175" fmla="*/ 358922 h 744201"/>
                <a:gd name="connsiteX176" fmla="*/ 80623 w 112406"/>
                <a:gd name="connsiteY176" fmla="*/ 370163 h 744201"/>
                <a:gd name="connsiteX177" fmla="*/ 70545 w 112406"/>
                <a:gd name="connsiteY177" fmla="*/ 381404 h 744201"/>
                <a:gd name="connsiteX178" fmla="*/ 60467 w 112406"/>
                <a:gd name="connsiteY178" fmla="*/ 370163 h 744201"/>
                <a:gd name="connsiteX179" fmla="*/ 70545 w 112406"/>
                <a:gd name="connsiteY179" fmla="*/ 358922 h 744201"/>
                <a:gd name="connsiteX180" fmla="*/ 39536 w 112406"/>
                <a:gd name="connsiteY180" fmla="*/ 358922 h 744201"/>
                <a:gd name="connsiteX181" fmla="*/ 49614 w 112406"/>
                <a:gd name="connsiteY181" fmla="*/ 370163 h 744201"/>
                <a:gd name="connsiteX182" fmla="*/ 39536 w 112406"/>
                <a:gd name="connsiteY182" fmla="*/ 381404 h 744201"/>
                <a:gd name="connsiteX183" fmla="*/ 29458 w 112406"/>
                <a:gd name="connsiteY183" fmla="*/ 370163 h 744201"/>
                <a:gd name="connsiteX184" fmla="*/ 39536 w 112406"/>
                <a:gd name="connsiteY184" fmla="*/ 358922 h 744201"/>
                <a:gd name="connsiteX185" fmla="*/ 10078 w 112406"/>
                <a:gd name="connsiteY185" fmla="*/ 358922 h 744201"/>
                <a:gd name="connsiteX186" fmla="*/ 20156 w 112406"/>
                <a:gd name="connsiteY186" fmla="*/ 370163 h 744201"/>
                <a:gd name="connsiteX187" fmla="*/ 10078 w 112406"/>
                <a:gd name="connsiteY187" fmla="*/ 381404 h 744201"/>
                <a:gd name="connsiteX188" fmla="*/ 0 w 112406"/>
                <a:gd name="connsiteY188" fmla="*/ 370163 h 744201"/>
                <a:gd name="connsiteX189" fmla="*/ 10078 w 112406"/>
                <a:gd name="connsiteY189" fmla="*/ 358922 h 744201"/>
                <a:gd name="connsiteX190" fmla="*/ 102328 w 112406"/>
                <a:gd name="connsiteY190" fmla="*/ 324813 h 744201"/>
                <a:gd name="connsiteX191" fmla="*/ 112406 w 112406"/>
                <a:gd name="connsiteY191" fmla="*/ 335666 h 744201"/>
                <a:gd name="connsiteX192" fmla="*/ 102328 w 112406"/>
                <a:gd name="connsiteY192" fmla="*/ 346519 h 744201"/>
                <a:gd name="connsiteX193" fmla="*/ 92250 w 112406"/>
                <a:gd name="connsiteY193" fmla="*/ 335666 h 744201"/>
                <a:gd name="connsiteX194" fmla="*/ 102328 w 112406"/>
                <a:gd name="connsiteY194" fmla="*/ 324813 h 744201"/>
                <a:gd name="connsiteX195" fmla="*/ 70545 w 112406"/>
                <a:gd name="connsiteY195" fmla="*/ 324813 h 744201"/>
                <a:gd name="connsiteX196" fmla="*/ 80623 w 112406"/>
                <a:gd name="connsiteY196" fmla="*/ 335666 h 744201"/>
                <a:gd name="connsiteX197" fmla="*/ 70545 w 112406"/>
                <a:gd name="connsiteY197" fmla="*/ 346519 h 744201"/>
                <a:gd name="connsiteX198" fmla="*/ 60467 w 112406"/>
                <a:gd name="connsiteY198" fmla="*/ 335666 h 744201"/>
                <a:gd name="connsiteX199" fmla="*/ 70545 w 112406"/>
                <a:gd name="connsiteY199" fmla="*/ 324813 h 744201"/>
                <a:gd name="connsiteX200" fmla="*/ 39536 w 112406"/>
                <a:gd name="connsiteY200" fmla="*/ 324813 h 744201"/>
                <a:gd name="connsiteX201" fmla="*/ 49614 w 112406"/>
                <a:gd name="connsiteY201" fmla="*/ 335666 h 744201"/>
                <a:gd name="connsiteX202" fmla="*/ 39536 w 112406"/>
                <a:gd name="connsiteY202" fmla="*/ 346519 h 744201"/>
                <a:gd name="connsiteX203" fmla="*/ 29458 w 112406"/>
                <a:gd name="connsiteY203" fmla="*/ 335666 h 744201"/>
                <a:gd name="connsiteX204" fmla="*/ 39536 w 112406"/>
                <a:gd name="connsiteY204" fmla="*/ 324813 h 744201"/>
                <a:gd name="connsiteX205" fmla="*/ 10078 w 112406"/>
                <a:gd name="connsiteY205" fmla="*/ 324813 h 744201"/>
                <a:gd name="connsiteX206" fmla="*/ 20156 w 112406"/>
                <a:gd name="connsiteY206" fmla="*/ 335666 h 744201"/>
                <a:gd name="connsiteX207" fmla="*/ 10078 w 112406"/>
                <a:gd name="connsiteY207" fmla="*/ 346519 h 744201"/>
                <a:gd name="connsiteX208" fmla="*/ 0 w 112406"/>
                <a:gd name="connsiteY208" fmla="*/ 335666 h 744201"/>
                <a:gd name="connsiteX209" fmla="*/ 10078 w 112406"/>
                <a:gd name="connsiteY209" fmla="*/ 324813 h 744201"/>
                <a:gd name="connsiteX210" fmla="*/ 102328 w 112406"/>
                <a:gd name="connsiteY210" fmla="*/ 291479 h 744201"/>
                <a:gd name="connsiteX211" fmla="*/ 112406 w 112406"/>
                <a:gd name="connsiteY211" fmla="*/ 302332 h 744201"/>
                <a:gd name="connsiteX212" fmla="*/ 102328 w 112406"/>
                <a:gd name="connsiteY212" fmla="*/ 313185 h 744201"/>
                <a:gd name="connsiteX213" fmla="*/ 92250 w 112406"/>
                <a:gd name="connsiteY213" fmla="*/ 302332 h 744201"/>
                <a:gd name="connsiteX214" fmla="*/ 102328 w 112406"/>
                <a:gd name="connsiteY214" fmla="*/ 291479 h 744201"/>
                <a:gd name="connsiteX215" fmla="*/ 70545 w 112406"/>
                <a:gd name="connsiteY215" fmla="*/ 291479 h 744201"/>
                <a:gd name="connsiteX216" fmla="*/ 80623 w 112406"/>
                <a:gd name="connsiteY216" fmla="*/ 302332 h 744201"/>
                <a:gd name="connsiteX217" fmla="*/ 70545 w 112406"/>
                <a:gd name="connsiteY217" fmla="*/ 313185 h 744201"/>
                <a:gd name="connsiteX218" fmla="*/ 60467 w 112406"/>
                <a:gd name="connsiteY218" fmla="*/ 302332 h 744201"/>
                <a:gd name="connsiteX219" fmla="*/ 70545 w 112406"/>
                <a:gd name="connsiteY219" fmla="*/ 291479 h 744201"/>
                <a:gd name="connsiteX220" fmla="*/ 39536 w 112406"/>
                <a:gd name="connsiteY220" fmla="*/ 291479 h 744201"/>
                <a:gd name="connsiteX221" fmla="*/ 49614 w 112406"/>
                <a:gd name="connsiteY221" fmla="*/ 302332 h 744201"/>
                <a:gd name="connsiteX222" fmla="*/ 39536 w 112406"/>
                <a:gd name="connsiteY222" fmla="*/ 313185 h 744201"/>
                <a:gd name="connsiteX223" fmla="*/ 29458 w 112406"/>
                <a:gd name="connsiteY223" fmla="*/ 302332 h 744201"/>
                <a:gd name="connsiteX224" fmla="*/ 39536 w 112406"/>
                <a:gd name="connsiteY224" fmla="*/ 291479 h 744201"/>
                <a:gd name="connsiteX225" fmla="*/ 10078 w 112406"/>
                <a:gd name="connsiteY225" fmla="*/ 291479 h 744201"/>
                <a:gd name="connsiteX226" fmla="*/ 20156 w 112406"/>
                <a:gd name="connsiteY226" fmla="*/ 302332 h 744201"/>
                <a:gd name="connsiteX227" fmla="*/ 10078 w 112406"/>
                <a:gd name="connsiteY227" fmla="*/ 313185 h 744201"/>
                <a:gd name="connsiteX228" fmla="*/ 0 w 112406"/>
                <a:gd name="connsiteY228" fmla="*/ 302332 h 744201"/>
                <a:gd name="connsiteX229" fmla="*/ 10078 w 112406"/>
                <a:gd name="connsiteY229" fmla="*/ 291479 h 744201"/>
                <a:gd name="connsiteX230" fmla="*/ 102328 w 112406"/>
                <a:gd name="connsiteY230" fmla="*/ 258145 h 744201"/>
                <a:gd name="connsiteX231" fmla="*/ 112406 w 112406"/>
                <a:gd name="connsiteY231" fmla="*/ 269386 h 744201"/>
                <a:gd name="connsiteX232" fmla="*/ 102328 w 112406"/>
                <a:gd name="connsiteY232" fmla="*/ 280627 h 744201"/>
                <a:gd name="connsiteX233" fmla="*/ 92250 w 112406"/>
                <a:gd name="connsiteY233" fmla="*/ 269386 h 744201"/>
                <a:gd name="connsiteX234" fmla="*/ 102328 w 112406"/>
                <a:gd name="connsiteY234" fmla="*/ 258145 h 744201"/>
                <a:gd name="connsiteX235" fmla="*/ 70545 w 112406"/>
                <a:gd name="connsiteY235" fmla="*/ 258145 h 744201"/>
                <a:gd name="connsiteX236" fmla="*/ 80623 w 112406"/>
                <a:gd name="connsiteY236" fmla="*/ 269386 h 744201"/>
                <a:gd name="connsiteX237" fmla="*/ 70545 w 112406"/>
                <a:gd name="connsiteY237" fmla="*/ 280627 h 744201"/>
                <a:gd name="connsiteX238" fmla="*/ 60467 w 112406"/>
                <a:gd name="connsiteY238" fmla="*/ 269386 h 744201"/>
                <a:gd name="connsiteX239" fmla="*/ 70545 w 112406"/>
                <a:gd name="connsiteY239" fmla="*/ 258145 h 744201"/>
                <a:gd name="connsiteX240" fmla="*/ 39536 w 112406"/>
                <a:gd name="connsiteY240" fmla="*/ 258145 h 744201"/>
                <a:gd name="connsiteX241" fmla="*/ 49614 w 112406"/>
                <a:gd name="connsiteY241" fmla="*/ 269386 h 744201"/>
                <a:gd name="connsiteX242" fmla="*/ 39536 w 112406"/>
                <a:gd name="connsiteY242" fmla="*/ 280627 h 744201"/>
                <a:gd name="connsiteX243" fmla="*/ 29458 w 112406"/>
                <a:gd name="connsiteY243" fmla="*/ 269386 h 744201"/>
                <a:gd name="connsiteX244" fmla="*/ 39536 w 112406"/>
                <a:gd name="connsiteY244" fmla="*/ 258145 h 744201"/>
                <a:gd name="connsiteX245" fmla="*/ 10078 w 112406"/>
                <a:gd name="connsiteY245" fmla="*/ 258145 h 744201"/>
                <a:gd name="connsiteX246" fmla="*/ 20156 w 112406"/>
                <a:gd name="connsiteY246" fmla="*/ 269386 h 744201"/>
                <a:gd name="connsiteX247" fmla="*/ 10078 w 112406"/>
                <a:gd name="connsiteY247" fmla="*/ 280627 h 744201"/>
                <a:gd name="connsiteX248" fmla="*/ 0 w 112406"/>
                <a:gd name="connsiteY248" fmla="*/ 269386 h 744201"/>
                <a:gd name="connsiteX249" fmla="*/ 10078 w 112406"/>
                <a:gd name="connsiteY249" fmla="*/ 258145 h 744201"/>
                <a:gd name="connsiteX250" fmla="*/ 102328 w 112406"/>
                <a:gd name="connsiteY250" fmla="*/ 225586 h 744201"/>
                <a:gd name="connsiteX251" fmla="*/ 112406 w 112406"/>
                <a:gd name="connsiteY251" fmla="*/ 236439 h 744201"/>
                <a:gd name="connsiteX252" fmla="*/ 102328 w 112406"/>
                <a:gd name="connsiteY252" fmla="*/ 247292 h 744201"/>
                <a:gd name="connsiteX253" fmla="*/ 92250 w 112406"/>
                <a:gd name="connsiteY253" fmla="*/ 236439 h 744201"/>
                <a:gd name="connsiteX254" fmla="*/ 102328 w 112406"/>
                <a:gd name="connsiteY254" fmla="*/ 225586 h 744201"/>
                <a:gd name="connsiteX255" fmla="*/ 70545 w 112406"/>
                <a:gd name="connsiteY255" fmla="*/ 225586 h 744201"/>
                <a:gd name="connsiteX256" fmla="*/ 80623 w 112406"/>
                <a:gd name="connsiteY256" fmla="*/ 236439 h 744201"/>
                <a:gd name="connsiteX257" fmla="*/ 70545 w 112406"/>
                <a:gd name="connsiteY257" fmla="*/ 247292 h 744201"/>
                <a:gd name="connsiteX258" fmla="*/ 60467 w 112406"/>
                <a:gd name="connsiteY258" fmla="*/ 236439 h 744201"/>
                <a:gd name="connsiteX259" fmla="*/ 70545 w 112406"/>
                <a:gd name="connsiteY259" fmla="*/ 225586 h 744201"/>
                <a:gd name="connsiteX260" fmla="*/ 39536 w 112406"/>
                <a:gd name="connsiteY260" fmla="*/ 225586 h 744201"/>
                <a:gd name="connsiteX261" fmla="*/ 49614 w 112406"/>
                <a:gd name="connsiteY261" fmla="*/ 236439 h 744201"/>
                <a:gd name="connsiteX262" fmla="*/ 39536 w 112406"/>
                <a:gd name="connsiteY262" fmla="*/ 247292 h 744201"/>
                <a:gd name="connsiteX263" fmla="*/ 29458 w 112406"/>
                <a:gd name="connsiteY263" fmla="*/ 236439 h 744201"/>
                <a:gd name="connsiteX264" fmla="*/ 39536 w 112406"/>
                <a:gd name="connsiteY264" fmla="*/ 225586 h 744201"/>
                <a:gd name="connsiteX265" fmla="*/ 10078 w 112406"/>
                <a:gd name="connsiteY265" fmla="*/ 225586 h 744201"/>
                <a:gd name="connsiteX266" fmla="*/ 20156 w 112406"/>
                <a:gd name="connsiteY266" fmla="*/ 236439 h 744201"/>
                <a:gd name="connsiteX267" fmla="*/ 10078 w 112406"/>
                <a:gd name="connsiteY267" fmla="*/ 247292 h 744201"/>
                <a:gd name="connsiteX268" fmla="*/ 0 w 112406"/>
                <a:gd name="connsiteY268" fmla="*/ 236439 h 744201"/>
                <a:gd name="connsiteX269" fmla="*/ 10078 w 112406"/>
                <a:gd name="connsiteY269" fmla="*/ 225586 h 744201"/>
                <a:gd name="connsiteX270" fmla="*/ 102328 w 112406"/>
                <a:gd name="connsiteY270" fmla="*/ 190702 h 744201"/>
                <a:gd name="connsiteX271" fmla="*/ 112406 w 112406"/>
                <a:gd name="connsiteY271" fmla="*/ 202718 h 744201"/>
                <a:gd name="connsiteX272" fmla="*/ 102328 w 112406"/>
                <a:gd name="connsiteY272" fmla="*/ 214734 h 744201"/>
                <a:gd name="connsiteX273" fmla="*/ 92250 w 112406"/>
                <a:gd name="connsiteY273" fmla="*/ 202718 h 744201"/>
                <a:gd name="connsiteX274" fmla="*/ 102328 w 112406"/>
                <a:gd name="connsiteY274" fmla="*/ 190702 h 744201"/>
                <a:gd name="connsiteX275" fmla="*/ 70545 w 112406"/>
                <a:gd name="connsiteY275" fmla="*/ 190702 h 744201"/>
                <a:gd name="connsiteX276" fmla="*/ 80623 w 112406"/>
                <a:gd name="connsiteY276" fmla="*/ 202718 h 744201"/>
                <a:gd name="connsiteX277" fmla="*/ 70545 w 112406"/>
                <a:gd name="connsiteY277" fmla="*/ 214734 h 744201"/>
                <a:gd name="connsiteX278" fmla="*/ 60467 w 112406"/>
                <a:gd name="connsiteY278" fmla="*/ 202718 h 744201"/>
                <a:gd name="connsiteX279" fmla="*/ 70545 w 112406"/>
                <a:gd name="connsiteY279" fmla="*/ 190702 h 744201"/>
                <a:gd name="connsiteX280" fmla="*/ 39536 w 112406"/>
                <a:gd name="connsiteY280" fmla="*/ 190702 h 744201"/>
                <a:gd name="connsiteX281" fmla="*/ 49614 w 112406"/>
                <a:gd name="connsiteY281" fmla="*/ 202718 h 744201"/>
                <a:gd name="connsiteX282" fmla="*/ 39536 w 112406"/>
                <a:gd name="connsiteY282" fmla="*/ 214734 h 744201"/>
                <a:gd name="connsiteX283" fmla="*/ 29458 w 112406"/>
                <a:gd name="connsiteY283" fmla="*/ 202718 h 744201"/>
                <a:gd name="connsiteX284" fmla="*/ 39536 w 112406"/>
                <a:gd name="connsiteY284" fmla="*/ 190702 h 744201"/>
                <a:gd name="connsiteX285" fmla="*/ 10078 w 112406"/>
                <a:gd name="connsiteY285" fmla="*/ 190702 h 744201"/>
                <a:gd name="connsiteX286" fmla="*/ 20156 w 112406"/>
                <a:gd name="connsiteY286" fmla="*/ 202718 h 744201"/>
                <a:gd name="connsiteX287" fmla="*/ 10078 w 112406"/>
                <a:gd name="connsiteY287" fmla="*/ 214734 h 744201"/>
                <a:gd name="connsiteX288" fmla="*/ 0 w 112406"/>
                <a:gd name="connsiteY288" fmla="*/ 202718 h 744201"/>
                <a:gd name="connsiteX289" fmla="*/ 10078 w 112406"/>
                <a:gd name="connsiteY289" fmla="*/ 190702 h 744201"/>
                <a:gd name="connsiteX290" fmla="*/ 102328 w 112406"/>
                <a:gd name="connsiteY290" fmla="*/ 157368 h 744201"/>
                <a:gd name="connsiteX291" fmla="*/ 112406 w 112406"/>
                <a:gd name="connsiteY291" fmla="*/ 168609 h 744201"/>
                <a:gd name="connsiteX292" fmla="*/ 102328 w 112406"/>
                <a:gd name="connsiteY292" fmla="*/ 179850 h 744201"/>
                <a:gd name="connsiteX293" fmla="*/ 92250 w 112406"/>
                <a:gd name="connsiteY293" fmla="*/ 168609 h 744201"/>
                <a:gd name="connsiteX294" fmla="*/ 102328 w 112406"/>
                <a:gd name="connsiteY294" fmla="*/ 157368 h 744201"/>
                <a:gd name="connsiteX295" fmla="*/ 70545 w 112406"/>
                <a:gd name="connsiteY295" fmla="*/ 157368 h 744201"/>
                <a:gd name="connsiteX296" fmla="*/ 80623 w 112406"/>
                <a:gd name="connsiteY296" fmla="*/ 168609 h 744201"/>
                <a:gd name="connsiteX297" fmla="*/ 70545 w 112406"/>
                <a:gd name="connsiteY297" fmla="*/ 179850 h 744201"/>
                <a:gd name="connsiteX298" fmla="*/ 60467 w 112406"/>
                <a:gd name="connsiteY298" fmla="*/ 168609 h 744201"/>
                <a:gd name="connsiteX299" fmla="*/ 70545 w 112406"/>
                <a:gd name="connsiteY299" fmla="*/ 157368 h 744201"/>
                <a:gd name="connsiteX300" fmla="*/ 39536 w 112406"/>
                <a:gd name="connsiteY300" fmla="*/ 157368 h 744201"/>
                <a:gd name="connsiteX301" fmla="*/ 49614 w 112406"/>
                <a:gd name="connsiteY301" fmla="*/ 168609 h 744201"/>
                <a:gd name="connsiteX302" fmla="*/ 39536 w 112406"/>
                <a:gd name="connsiteY302" fmla="*/ 179850 h 744201"/>
                <a:gd name="connsiteX303" fmla="*/ 29458 w 112406"/>
                <a:gd name="connsiteY303" fmla="*/ 168609 h 744201"/>
                <a:gd name="connsiteX304" fmla="*/ 39536 w 112406"/>
                <a:gd name="connsiteY304" fmla="*/ 157368 h 744201"/>
                <a:gd name="connsiteX305" fmla="*/ 10078 w 112406"/>
                <a:gd name="connsiteY305" fmla="*/ 157368 h 744201"/>
                <a:gd name="connsiteX306" fmla="*/ 20156 w 112406"/>
                <a:gd name="connsiteY306" fmla="*/ 168609 h 744201"/>
                <a:gd name="connsiteX307" fmla="*/ 10078 w 112406"/>
                <a:gd name="connsiteY307" fmla="*/ 179850 h 744201"/>
                <a:gd name="connsiteX308" fmla="*/ 0 w 112406"/>
                <a:gd name="connsiteY308" fmla="*/ 168609 h 744201"/>
                <a:gd name="connsiteX309" fmla="*/ 10078 w 112406"/>
                <a:gd name="connsiteY309" fmla="*/ 157368 h 744201"/>
                <a:gd name="connsiteX310" fmla="*/ 102328 w 112406"/>
                <a:gd name="connsiteY310" fmla="*/ 124809 h 744201"/>
                <a:gd name="connsiteX311" fmla="*/ 112406 w 112406"/>
                <a:gd name="connsiteY311" fmla="*/ 135662 h 744201"/>
                <a:gd name="connsiteX312" fmla="*/ 102328 w 112406"/>
                <a:gd name="connsiteY312" fmla="*/ 146515 h 744201"/>
                <a:gd name="connsiteX313" fmla="*/ 92250 w 112406"/>
                <a:gd name="connsiteY313" fmla="*/ 135662 h 744201"/>
                <a:gd name="connsiteX314" fmla="*/ 102328 w 112406"/>
                <a:gd name="connsiteY314" fmla="*/ 124809 h 744201"/>
                <a:gd name="connsiteX315" fmla="*/ 70545 w 112406"/>
                <a:gd name="connsiteY315" fmla="*/ 124809 h 744201"/>
                <a:gd name="connsiteX316" fmla="*/ 80623 w 112406"/>
                <a:gd name="connsiteY316" fmla="*/ 135662 h 744201"/>
                <a:gd name="connsiteX317" fmla="*/ 70545 w 112406"/>
                <a:gd name="connsiteY317" fmla="*/ 146515 h 744201"/>
                <a:gd name="connsiteX318" fmla="*/ 60467 w 112406"/>
                <a:gd name="connsiteY318" fmla="*/ 135662 h 744201"/>
                <a:gd name="connsiteX319" fmla="*/ 70545 w 112406"/>
                <a:gd name="connsiteY319" fmla="*/ 124809 h 744201"/>
                <a:gd name="connsiteX320" fmla="*/ 39536 w 112406"/>
                <a:gd name="connsiteY320" fmla="*/ 124809 h 744201"/>
                <a:gd name="connsiteX321" fmla="*/ 49614 w 112406"/>
                <a:gd name="connsiteY321" fmla="*/ 135662 h 744201"/>
                <a:gd name="connsiteX322" fmla="*/ 39536 w 112406"/>
                <a:gd name="connsiteY322" fmla="*/ 146515 h 744201"/>
                <a:gd name="connsiteX323" fmla="*/ 29458 w 112406"/>
                <a:gd name="connsiteY323" fmla="*/ 135662 h 744201"/>
                <a:gd name="connsiteX324" fmla="*/ 39536 w 112406"/>
                <a:gd name="connsiteY324" fmla="*/ 124809 h 744201"/>
                <a:gd name="connsiteX325" fmla="*/ 10078 w 112406"/>
                <a:gd name="connsiteY325" fmla="*/ 124809 h 744201"/>
                <a:gd name="connsiteX326" fmla="*/ 20156 w 112406"/>
                <a:gd name="connsiteY326" fmla="*/ 135662 h 744201"/>
                <a:gd name="connsiteX327" fmla="*/ 10078 w 112406"/>
                <a:gd name="connsiteY327" fmla="*/ 146515 h 744201"/>
                <a:gd name="connsiteX328" fmla="*/ 0 w 112406"/>
                <a:gd name="connsiteY328" fmla="*/ 135662 h 744201"/>
                <a:gd name="connsiteX329" fmla="*/ 10078 w 112406"/>
                <a:gd name="connsiteY329" fmla="*/ 124809 h 744201"/>
                <a:gd name="connsiteX330" fmla="*/ 0 w 112406"/>
                <a:gd name="connsiteY330" fmla="*/ 0 h 744201"/>
                <a:gd name="connsiteX331" fmla="*/ 112405 w 112406"/>
                <a:gd name="connsiteY331" fmla="*/ 0 h 744201"/>
                <a:gd name="connsiteX332" fmla="*/ 112405 w 112406"/>
                <a:gd name="connsiteY332" fmla="*/ 122483 h 744201"/>
                <a:gd name="connsiteX333" fmla="*/ 0 w 112406"/>
                <a:gd name="connsiteY333" fmla="*/ 122483 h 744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</a:cxnLst>
              <a:rect l="l" t="t" r="r" b="b"/>
              <a:pathLst>
                <a:path w="112406" h="744201">
                  <a:moveTo>
                    <a:pt x="70545" y="722495"/>
                  </a:moveTo>
                  <a:cubicBezTo>
                    <a:pt x="76111" y="722495"/>
                    <a:pt x="80623" y="727354"/>
                    <a:pt x="80623" y="733348"/>
                  </a:cubicBezTo>
                  <a:cubicBezTo>
                    <a:pt x="80623" y="739342"/>
                    <a:pt x="76111" y="744201"/>
                    <a:pt x="70545" y="744201"/>
                  </a:cubicBezTo>
                  <a:cubicBezTo>
                    <a:pt x="64979" y="744201"/>
                    <a:pt x="60467" y="739342"/>
                    <a:pt x="60467" y="733348"/>
                  </a:cubicBezTo>
                  <a:cubicBezTo>
                    <a:pt x="60467" y="727354"/>
                    <a:pt x="64979" y="722495"/>
                    <a:pt x="70545" y="722495"/>
                  </a:cubicBezTo>
                  <a:close/>
                  <a:moveTo>
                    <a:pt x="39536" y="722495"/>
                  </a:moveTo>
                  <a:cubicBezTo>
                    <a:pt x="45102" y="722495"/>
                    <a:pt x="49614" y="727354"/>
                    <a:pt x="49614" y="733348"/>
                  </a:cubicBezTo>
                  <a:cubicBezTo>
                    <a:pt x="49614" y="739342"/>
                    <a:pt x="45102" y="744201"/>
                    <a:pt x="39536" y="744201"/>
                  </a:cubicBezTo>
                  <a:cubicBezTo>
                    <a:pt x="33970" y="744201"/>
                    <a:pt x="29458" y="739342"/>
                    <a:pt x="29458" y="733348"/>
                  </a:cubicBezTo>
                  <a:cubicBezTo>
                    <a:pt x="29458" y="727354"/>
                    <a:pt x="33970" y="722495"/>
                    <a:pt x="39536" y="722495"/>
                  </a:cubicBezTo>
                  <a:close/>
                  <a:moveTo>
                    <a:pt x="70545" y="689161"/>
                  </a:moveTo>
                  <a:cubicBezTo>
                    <a:pt x="76111" y="689161"/>
                    <a:pt x="80623" y="694194"/>
                    <a:pt x="80623" y="700402"/>
                  </a:cubicBezTo>
                  <a:cubicBezTo>
                    <a:pt x="80623" y="706610"/>
                    <a:pt x="76111" y="711643"/>
                    <a:pt x="70545" y="711643"/>
                  </a:cubicBezTo>
                  <a:cubicBezTo>
                    <a:pt x="64979" y="711643"/>
                    <a:pt x="60467" y="706610"/>
                    <a:pt x="60467" y="700402"/>
                  </a:cubicBezTo>
                  <a:cubicBezTo>
                    <a:pt x="60467" y="694194"/>
                    <a:pt x="64979" y="689161"/>
                    <a:pt x="70545" y="689161"/>
                  </a:cubicBezTo>
                  <a:close/>
                  <a:moveTo>
                    <a:pt x="39536" y="689161"/>
                  </a:moveTo>
                  <a:cubicBezTo>
                    <a:pt x="45102" y="689161"/>
                    <a:pt x="49614" y="694194"/>
                    <a:pt x="49614" y="700402"/>
                  </a:cubicBezTo>
                  <a:cubicBezTo>
                    <a:pt x="49614" y="706610"/>
                    <a:pt x="45102" y="711643"/>
                    <a:pt x="39536" y="711643"/>
                  </a:cubicBezTo>
                  <a:cubicBezTo>
                    <a:pt x="33970" y="711643"/>
                    <a:pt x="29458" y="706610"/>
                    <a:pt x="29458" y="700402"/>
                  </a:cubicBezTo>
                  <a:cubicBezTo>
                    <a:pt x="29458" y="694194"/>
                    <a:pt x="33970" y="689161"/>
                    <a:pt x="39536" y="689161"/>
                  </a:cubicBezTo>
                  <a:close/>
                  <a:moveTo>
                    <a:pt x="70545" y="654277"/>
                  </a:moveTo>
                  <a:cubicBezTo>
                    <a:pt x="76111" y="654277"/>
                    <a:pt x="80623" y="659310"/>
                    <a:pt x="80623" y="665518"/>
                  </a:cubicBezTo>
                  <a:cubicBezTo>
                    <a:pt x="80623" y="671726"/>
                    <a:pt x="76111" y="676759"/>
                    <a:pt x="70545" y="676759"/>
                  </a:cubicBezTo>
                  <a:cubicBezTo>
                    <a:pt x="64979" y="676759"/>
                    <a:pt x="60467" y="671726"/>
                    <a:pt x="60467" y="665518"/>
                  </a:cubicBezTo>
                  <a:cubicBezTo>
                    <a:pt x="60467" y="659310"/>
                    <a:pt x="64979" y="654277"/>
                    <a:pt x="70545" y="654277"/>
                  </a:cubicBezTo>
                  <a:close/>
                  <a:moveTo>
                    <a:pt x="39536" y="654277"/>
                  </a:moveTo>
                  <a:cubicBezTo>
                    <a:pt x="45102" y="654277"/>
                    <a:pt x="49614" y="659310"/>
                    <a:pt x="49614" y="665518"/>
                  </a:cubicBezTo>
                  <a:cubicBezTo>
                    <a:pt x="49614" y="671726"/>
                    <a:pt x="45102" y="676759"/>
                    <a:pt x="39536" y="676759"/>
                  </a:cubicBezTo>
                  <a:cubicBezTo>
                    <a:pt x="33970" y="676759"/>
                    <a:pt x="29458" y="671726"/>
                    <a:pt x="29458" y="665518"/>
                  </a:cubicBezTo>
                  <a:cubicBezTo>
                    <a:pt x="29458" y="659310"/>
                    <a:pt x="33970" y="654277"/>
                    <a:pt x="39536" y="654277"/>
                  </a:cubicBezTo>
                  <a:close/>
                  <a:moveTo>
                    <a:pt x="70545" y="621718"/>
                  </a:moveTo>
                  <a:cubicBezTo>
                    <a:pt x="76111" y="621718"/>
                    <a:pt x="80623" y="626577"/>
                    <a:pt x="80623" y="632571"/>
                  </a:cubicBezTo>
                  <a:cubicBezTo>
                    <a:pt x="80623" y="638565"/>
                    <a:pt x="76111" y="643424"/>
                    <a:pt x="70545" y="643424"/>
                  </a:cubicBezTo>
                  <a:cubicBezTo>
                    <a:pt x="64979" y="643424"/>
                    <a:pt x="60467" y="638565"/>
                    <a:pt x="60467" y="632571"/>
                  </a:cubicBezTo>
                  <a:cubicBezTo>
                    <a:pt x="60467" y="626577"/>
                    <a:pt x="64979" y="621718"/>
                    <a:pt x="70545" y="621718"/>
                  </a:cubicBezTo>
                  <a:close/>
                  <a:moveTo>
                    <a:pt x="39536" y="621718"/>
                  </a:moveTo>
                  <a:cubicBezTo>
                    <a:pt x="45102" y="621718"/>
                    <a:pt x="49614" y="626577"/>
                    <a:pt x="49614" y="632571"/>
                  </a:cubicBezTo>
                  <a:cubicBezTo>
                    <a:pt x="49614" y="638565"/>
                    <a:pt x="45102" y="643424"/>
                    <a:pt x="39536" y="643424"/>
                  </a:cubicBezTo>
                  <a:cubicBezTo>
                    <a:pt x="33970" y="643424"/>
                    <a:pt x="29458" y="638565"/>
                    <a:pt x="29458" y="632571"/>
                  </a:cubicBezTo>
                  <a:cubicBezTo>
                    <a:pt x="29458" y="626577"/>
                    <a:pt x="33970" y="621718"/>
                    <a:pt x="39536" y="621718"/>
                  </a:cubicBezTo>
                  <a:close/>
                  <a:moveTo>
                    <a:pt x="70545" y="588384"/>
                  </a:moveTo>
                  <a:cubicBezTo>
                    <a:pt x="76111" y="588384"/>
                    <a:pt x="80623" y="593417"/>
                    <a:pt x="80623" y="599625"/>
                  </a:cubicBezTo>
                  <a:cubicBezTo>
                    <a:pt x="80623" y="605833"/>
                    <a:pt x="76111" y="610866"/>
                    <a:pt x="70545" y="610866"/>
                  </a:cubicBezTo>
                  <a:cubicBezTo>
                    <a:pt x="64979" y="610866"/>
                    <a:pt x="60467" y="605833"/>
                    <a:pt x="60467" y="599625"/>
                  </a:cubicBezTo>
                  <a:cubicBezTo>
                    <a:pt x="60467" y="593417"/>
                    <a:pt x="64979" y="588384"/>
                    <a:pt x="70545" y="588384"/>
                  </a:cubicBezTo>
                  <a:close/>
                  <a:moveTo>
                    <a:pt x="39536" y="588384"/>
                  </a:moveTo>
                  <a:cubicBezTo>
                    <a:pt x="45102" y="588384"/>
                    <a:pt x="49614" y="593417"/>
                    <a:pt x="49614" y="599625"/>
                  </a:cubicBezTo>
                  <a:cubicBezTo>
                    <a:pt x="49614" y="605833"/>
                    <a:pt x="45102" y="610866"/>
                    <a:pt x="39536" y="610866"/>
                  </a:cubicBezTo>
                  <a:cubicBezTo>
                    <a:pt x="33970" y="610866"/>
                    <a:pt x="29458" y="605833"/>
                    <a:pt x="29458" y="599625"/>
                  </a:cubicBezTo>
                  <a:cubicBezTo>
                    <a:pt x="29458" y="593417"/>
                    <a:pt x="33970" y="588384"/>
                    <a:pt x="39536" y="588384"/>
                  </a:cubicBezTo>
                  <a:close/>
                  <a:moveTo>
                    <a:pt x="102328" y="558926"/>
                  </a:moveTo>
                  <a:cubicBezTo>
                    <a:pt x="107894" y="558926"/>
                    <a:pt x="112406" y="563959"/>
                    <a:pt x="112406" y="570167"/>
                  </a:cubicBezTo>
                  <a:cubicBezTo>
                    <a:pt x="112406" y="576375"/>
                    <a:pt x="107894" y="581408"/>
                    <a:pt x="102328" y="581408"/>
                  </a:cubicBezTo>
                  <a:cubicBezTo>
                    <a:pt x="96762" y="581408"/>
                    <a:pt x="92250" y="576375"/>
                    <a:pt x="92250" y="570167"/>
                  </a:cubicBezTo>
                  <a:cubicBezTo>
                    <a:pt x="92250" y="563959"/>
                    <a:pt x="96762" y="558926"/>
                    <a:pt x="102328" y="558926"/>
                  </a:cubicBezTo>
                  <a:close/>
                  <a:moveTo>
                    <a:pt x="70545" y="558926"/>
                  </a:moveTo>
                  <a:cubicBezTo>
                    <a:pt x="76111" y="558926"/>
                    <a:pt x="80623" y="563959"/>
                    <a:pt x="80623" y="570167"/>
                  </a:cubicBezTo>
                  <a:cubicBezTo>
                    <a:pt x="80623" y="576375"/>
                    <a:pt x="76111" y="581408"/>
                    <a:pt x="70545" y="581408"/>
                  </a:cubicBezTo>
                  <a:cubicBezTo>
                    <a:pt x="64979" y="581408"/>
                    <a:pt x="60467" y="576375"/>
                    <a:pt x="60467" y="570167"/>
                  </a:cubicBezTo>
                  <a:cubicBezTo>
                    <a:pt x="60467" y="563959"/>
                    <a:pt x="64979" y="558926"/>
                    <a:pt x="70545" y="558926"/>
                  </a:cubicBezTo>
                  <a:close/>
                  <a:moveTo>
                    <a:pt x="39536" y="558926"/>
                  </a:moveTo>
                  <a:cubicBezTo>
                    <a:pt x="45102" y="558926"/>
                    <a:pt x="49614" y="563959"/>
                    <a:pt x="49614" y="570167"/>
                  </a:cubicBezTo>
                  <a:cubicBezTo>
                    <a:pt x="49614" y="576375"/>
                    <a:pt x="45102" y="581408"/>
                    <a:pt x="39536" y="581408"/>
                  </a:cubicBezTo>
                  <a:cubicBezTo>
                    <a:pt x="33970" y="581408"/>
                    <a:pt x="29458" y="576375"/>
                    <a:pt x="29458" y="570167"/>
                  </a:cubicBezTo>
                  <a:cubicBezTo>
                    <a:pt x="29458" y="563959"/>
                    <a:pt x="33970" y="558926"/>
                    <a:pt x="39536" y="558926"/>
                  </a:cubicBezTo>
                  <a:close/>
                  <a:moveTo>
                    <a:pt x="10078" y="558926"/>
                  </a:moveTo>
                  <a:cubicBezTo>
                    <a:pt x="15644" y="558926"/>
                    <a:pt x="20156" y="563959"/>
                    <a:pt x="20156" y="570167"/>
                  </a:cubicBezTo>
                  <a:cubicBezTo>
                    <a:pt x="20156" y="576375"/>
                    <a:pt x="15644" y="581408"/>
                    <a:pt x="10078" y="581408"/>
                  </a:cubicBezTo>
                  <a:cubicBezTo>
                    <a:pt x="4512" y="581408"/>
                    <a:pt x="0" y="576375"/>
                    <a:pt x="0" y="570167"/>
                  </a:cubicBezTo>
                  <a:cubicBezTo>
                    <a:pt x="0" y="563959"/>
                    <a:pt x="4512" y="558926"/>
                    <a:pt x="10078" y="558926"/>
                  </a:cubicBezTo>
                  <a:close/>
                  <a:moveTo>
                    <a:pt x="102328" y="526367"/>
                  </a:moveTo>
                  <a:cubicBezTo>
                    <a:pt x="107894" y="526367"/>
                    <a:pt x="112406" y="531226"/>
                    <a:pt x="112406" y="537220"/>
                  </a:cubicBezTo>
                  <a:cubicBezTo>
                    <a:pt x="112406" y="543214"/>
                    <a:pt x="107894" y="548073"/>
                    <a:pt x="102328" y="548073"/>
                  </a:cubicBezTo>
                  <a:cubicBezTo>
                    <a:pt x="96762" y="548073"/>
                    <a:pt x="92250" y="543214"/>
                    <a:pt x="92250" y="537220"/>
                  </a:cubicBezTo>
                  <a:cubicBezTo>
                    <a:pt x="92250" y="531226"/>
                    <a:pt x="96762" y="526367"/>
                    <a:pt x="102328" y="526367"/>
                  </a:cubicBezTo>
                  <a:close/>
                  <a:moveTo>
                    <a:pt x="70545" y="526367"/>
                  </a:moveTo>
                  <a:cubicBezTo>
                    <a:pt x="76111" y="526367"/>
                    <a:pt x="80623" y="531226"/>
                    <a:pt x="80623" y="537220"/>
                  </a:cubicBezTo>
                  <a:cubicBezTo>
                    <a:pt x="80623" y="543214"/>
                    <a:pt x="76111" y="548073"/>
                    <a:pt x="70545" y="548073"/>
                  </a:cubicBezTo>
                  <a:cubicBezTo>
                    <a:pt x="64979" y="548073"/>
                    <a:pt x="60467" y="543214"/>
                    <a:pt x="60467" y="537220"/>
                  </a:cubicBezTo>
                  <a:cubicBezTo>
                    <a:pt x="60467" y="531226"/>
                    <a:pt x="64979" y="526367"/>
                    <a:pt x="70545" y="526367"/>
                  </a:cubicBezTo>
                  <a:close/>
                  <a:moveTo>
                    <a:pt x="39536" y="526367"/>
                  </a:moveTo>
                  <a:cubicBezTo>
                    <a:pt x="45102" y="526367"/>
                    <a:pt x="49614" y="531226"/>
                    <a:pt x="49614" y="537220"/>
                  </a:cubicBezTo>
                  <a:cubicBezTo>
                    <a:pt x="49614" y="543214"/>
                    <a:pt x="45102" y="548073"/>
                    <a:pt x="39536" y="548073"/>
                  </a:cubicBezTo>
                  <a:cubicBezTo>
                    <a:pt x="33970" y="548073"/>
                    <a:pt x="29458" y="543214"/>
                    <a:pt x="29458" y="537220"/>
                  </a:cubicBezTo>
                  <a:cubicBezTo>
                    <a:pt x="29458" y="531226"/>
                    <a:pt x="33970" y="526367"/>
                    <a:pt x="39536" y="526367"/>
                  </a:cubicBezTo>
                  <a:close/>
                  <a:moveTo>
                    <a:pt x="10078" y="526367"/>
                  </a:moveTo>
                  <a:cubicBezTo>
                    <a:pt x="15644" y="526367"/>
                    <a:pt x="20156" y="531226"/>
                    <a:pt x="20156" y="537220"/>
                  </a:cubicBezTo>
                  <a:cubicBezTo>
                    <a:pt x="20156" y="543214"/>
                    <a:pt x="15644" y="548073"/>
                    <a:pt x="10078" y="548073"/>
                  </a:cubicBezTo>
                  <a:cubicBezTo>
                    <a:pt x="4512" y="548073"/>
                    <a:pt x="0" y="543214"/>
                    <a:pt x="0" y="537220"/>
                  </a:cubicBezTo>
                  <a:cubicBezTo>
                    <a:pt x="0" y="531226"/>
                    <a:pt x="4512" y="526367"/>
                    <a:pt x="10078" y="526367"/>
                  </a:cubicBezTo>
                  <a:close/>
                  <a:moveTo>
                    <a:pt x="102328" y="491483"/>
                  </a:moveTo>
                  <a:cubicBezTo>
                    <a:pt x="107894" y="491483"/>
                    <a:pt x="112406" y="496863"/>
                    <a:pt x="112406" y="503499"/>
                  </a:cubicBezTo>
                  <a:cubicBezTo>
                    <a:pt x="112406" y="510135"/>
                    <a:pt x="107894" y="515515"/>
                    <a:pt x="102328" y="515515"/>
                  </a:cubicBezTo>
                  <a:cubicBezTo>
                    <a:pt x="96762" y="515515"/>
                    <a:pt x="92250" y="510135"/>
                    <a:pt x="92250" y="503499"/>
                  </a:cubicBezTo>
                  <a:cubicBezTo>
                    <a:pt x="92250" y="496863"/>
                    <a:pt x="96762" y="491483"/>
                    <a:pt x="102328" y="491483"/>
                  </a:cubicBezTo>
                  <a:close/>
                  <a:moveTo>
                    <a:pt x="70545" y="491483"/>
                  </a:moveTo>
                  <a:cubicBezTo>
                    <a:pt x="76111" y="491483"/>
                    <a:pt x="80623" y="496863"/>
                    <a:pt x="80623" y="503499"/>
                  </a:cubicBezTo>
                  <a:cubicBezTo>
                    <a:pt x="80623" y="510135"/>
                    <a:pt x="76111" y="515515"/>
                    <a:pt x="70545" y="515515"/>
                  </a:cubicBezTo>
                  <a:cubicBezTo>
                    <a:pt x="64979" y="515515"/>
                    <a:pt x="60467" y="510135"/>
                    <a:pt x="60467" y="503499"/>
                  </a:cubicBezTo>
                  <a:cubicBezTo>
                    <a:pt x="60467" y="496863"/>
                    <a:pt x="64979" y="491483"/>
                    <a:pt x="70545" y="491483"/>
                  </a:cubicBezTo>
                  <a:close/>
                  <a:moveTo>
                    <a:pt x="39536" y="491483"/>
                  </a:moveTo>
                  <a:cubicBezTo>
                    <a:pt x="45102" y="491483"/>
                    <a:pt x="49614" y="496863"/>
                    <a:pt x="49614" y="503499"/>
                  </a:cubicBezTo>
                  <a:cubicBezTo>
                    <a:pt x="49614" y="510135"/>
                    <a:pt x="45102" y="515515"/>
                    <a:pt x="39536" y="515515"/>
                  </a:cubicBezTo>
                  <a:cubicBezTo>
                    <a:pt x="33970" y="515515"/>
                    <a:pt x="29458" y="510135"/>
                    <a:pt x="29458" y="503499"/>
                  </a:cubicBezTo>
                  <a:cubicBezTo>
                    <a:pt x="29458" y="496863"/>
                    <a:pt x="33970" y="491483"/>
                    <a:pt x="39536" y="491483"/>
                  </a:cubicBezTo>
                  <a:close/>
                  <a:moveTo>
                    <a:pt x="10078" y="491483"/>
                  </a:moveTo>
                  <a:cubicBezTo>
                    <a:pt x="15644" y="491483"/>
                    <a:pt x="20156" y="496863"/>
                    <a:pt x="20156" y="503499"/>
                  </a:cubicBezTo>
                  <a:cubicBezTo>
                    <a:pt x="20156" y="510135"/>
                    <a:pt x="15644" y="515515"/>
                    <a:pt x="10078" y="515515"/>
                  </a:cubicBezTo>
                  <a:cubicBezTo>
                    <a:pt x="4512" y="515515"/>
                    <a:pt x="0" y="510135"/>
                    <a:pt x="0" y="503499"/>
                  </a:cubicBezTo>
                  <a:cubicBezTo>
                    <a:pt x="0" y="496863"/>
                    <a:pt x="4512" y="491483"/>
                    <a:pt x="10078" y="491483"/>
                  </a:cubicBezTo>
                  <a:close/>
                  <a:moveTo>
                    <a:pt x="102328" y="458149"/>
                  </a:moveTo>
                  <a:cubicBezTo>
                    <a:pt x="107894" y="458149"/>
                    <a:pt x="112406" y="463182"/>
                    <a:pt x="112406" y="469390"/>
                  </a:cubicBezTo>
                  <a:cubicBezTo>
                    <a:pt x="112406" y="475598"/>
                    <a:pt x="107894" y="480631"/>
                    <a:pt x="102328" y="480631"/>
                  </a:cubicBezTo>
                  <a:cubicBezTo>
                    <a:pt x="96762" y="480631"/>
                    <a:pt x="92250" y="475598"/>
                    <a:pt x="92250" y="469390"/>
                  </a:cubicBezTo>
                  <a:cubicBezTo>
                    <a:pt x="92250" y="463182"/>
                    <a:pt x="96762" y="458149"/>
                    <a:pt x="102328" y="458149"/>
                  </a:cubicBezTo>
                  <a:close/>
                  <a:moveTo>
                    <a:pt x="70545" y="458149"/>
                  </a:moveTo>
                  <a:cubicBezTo>
                    <a:pt x="76111" y="458149"/>
                    <a:pt x="80623" y="463182"/>
                    <a:pt x="80623" y="469390"/>
                  </a:cubicBezTo>
                  <a:cubicBezTo>
                    <a:pt x="80623" y="475598"/>
                    <a:pt x="76111" y="480631"/>
                    <a:pt x="70545" y="480631"/>
                  </a:cubicBezTo>
                  <a:cubicBezTo>
                    <a:pt x="64979" y="480631"/>
                    <a:pt x="60467" y="475598"/>
                    <a:pt x="60467" y="469390"/>
                  </a:cubicBezTo>
                  <a:cubicBezTo>
                    <a:pt x="60467" y="463182"/>
                    <a:pt x="64979" y="458149"/>
                    <a:pt x="70545" y="458149"/>
                  </a:cubicBezTo>
                  <a:close/>
                  <a:moveTo>
                    <a:pt x="39536" y="458149"/>
                  </a:moveTo>
                  <a:cubicBezTo>
                    <a:pt x="45102" y="458149"/>
                    <a:pt x="49614" y="463182"/>
                    <a:pt x="49614" y="469390"/>
                  </a:cubicBezTo>
                  <a:cubicBezTo>
                    <a:pt x="49614" y="475598"/>
                    <a:pt x="45102" y="480631"/>
                    <a:pt x="39536" y="480631"/>
                  </a:cubicBezTo>
                  <a:cubicBezTo>
                    <a:pt x="33970" y="480631"/>
                    <a:pt x="29458" y="475598"/>
                    <a:pt x="29458" y="469390"/>
                  </a:cubicBezTo>
                  <a:cubicBezTo>
                    <a:pt x="29458" y="463182"/>
                    <a:pt x="33970" y="458149"/>
                    <a:pt x="39536" y="458149"/>
                  </a:cubicBezTo>
                  <a:close/>
                  <a:moveTo>
                    <a:pt x="10078" y="458149"/>
                  </a:moveTo>
                  <a:cubicBezTo>
                    <a:pt x="15644" y="458149"/>
                    <a:pt x="20156" y="463182"/>
                    <a:pt x="20156" y="469390"/>
                  </a:cubicBezTo>
                  <a:cubicBezTo>
                    <a:pt x="20156" y="475598"/>
                    <a:pt x="15644" y="480631"/>
                    <a:pt x="10078" y="480631"/>
                  </a:cubicBezTo>
                  <a:cubicBezTo>
                    <a:pt x="4512" y="480631"/>
                    <a:pt x="0" y="475598"/>
                    <a:pt x="0" y="469390"/>
                  </a:cubicBezTo>
                  <a:cubicBezTo>
                    <a:pt x="0" y="463182"/>
                    <a:pt x="4512" y="458149"/>
                    <a:pt x="10078" y="458149"/>
                  </a:cubicBezTo>
                  <a:close/>
                  <a:moveTo>
                    <a:pt x="102328" y="425590"/>
                  </a:moveTo>
                  <a:cubicBezTo>
                    <a:pt x="107894" y="425590"/>
                    <a:pt x="112406" y="430449"/>
                    <a:pt x="112406" y="436443"/>
                  </a:cubicBezTo>
                  <a:cubicBezTo>
                    <a:pt x="112406" y="442437"/>
                    <a:pt x="107894" y="447296"/>
                    <a:pt x="102328" y="447296"/>
                  </a:cubicBezTo>
                  <a:cubicBezTo>
                    <a:pt x="96762" y="447296"/>
                    <a:pt x="92250" y="442437"/>
                    <a:pt x="92250" y="436443"/>
                  </a:cubicBezTo>
                  <a:cubicBezTo>
                    <a:pt x="92250" y="430449"/>
                    <a:pt x="96762" y="425590"/>
                    <a:pt x="102328" y="425590"/>
                  </a:cubicBezTo>
                  <a:close/>
                  <a:moveTo>
                    <a:pt x="70545" y="425590"/>
                  </a:moveTo>
                  <a:cubicBezTo>
                    <a:pt x="76111" y="425590"/>
                    <a:pt x="80623" y="430449"/>
                    <a:pt x="80623" y="436443"/>
                  </a:cubicBezTo>
                  <a:cubicBezTo>
                    <a:pt x="80623" y="442437"/>
                    <a:pt x="76111" y="447296"/>
                    <a:pt x="70545" y="447296"/>
                  </a:cubicBezTo>
                  <a:cubicBezTo>
                    <a:pt x="64979" y="447296"/>
                    <a:pt x="60467" y="442437"/>
                    <a:pt x="60467" y="436443"/>
                  </a:cubicBezTo>
                  <a:cubicBezTo>
                    <a:pt x="60467" y="430449"/>
                    <a:pt x="64979" y="425590"/>
                    <a:pt x="70545" y="425590"/>
                  </a:cubicBezTo>
                  <a:close/>
                  <a:moveTo>
                    <a:pt x="39536" y="425590"/>
                  </a:moveTo>
                  <a:cubicBezTo>
                    <a:pt x="45102" y="425590"/>
                    <a:pt x="49614" y="430449"/>
                    <a:pt x="49614" y="436443"/>
                  </a:cubicBezTo>
                  <a:cubicBezTo>
                    <a:pt x="49614" y="442437"/>
                    <a:pt x="45102" y="447296"/>
                    <a:pt x="39536" y="447296"/>
                  </a:cubicBezTo>
                  <a:cubicBezTo>
                    <a:pt x="33970" y="447296"/>
                    <a:pt x="29458" y="442437"/>
                    <a:pt x="29458" y="436443"/>
                  </a:cubicBezTo>
                  <a:cubicBezTo>
                    <a:pt x="29458" y="430449"/>
                    <a:pt x="33970" y="425590"/>
                    <a:pt x="39536" y="425590"/>
                  </a:cubicBezTo>
                  <a:close/>
                  <a:moveTo>
                    <a:pt x="10078" y="425590"/>
                  </a:moveTo>
                  <a:cubicBezTo>
                    <a:pt x="15644" y="425590"/>
                    <a:pt x="20156" y="430449"/>
                    <a:pt x="20156" y="436443"/>
                  </a:cubicBezTo>
                  <a:cubicBezTo>
                    <a:pt x="20156" y="442437"/>
                    <a:pt x="15644" y="447296"/>
                    <a:pt x="10078" y="447296"/>
                  </a:cubicBezTo>
                  <a:cubicBezTo>
                    <a:pt x="4512" y="447296"/>
                    <a:pt x="0" y="442437"/>
                    <a:pt x="0" y="436443"/>
                  </a:cubicBezTo>
                  <a:cubicBezTo>
                    <a:pt x="0" y="430449"/>
                    <a:pt x="4512" y="425590"/>
                    <a:pt x="10078" y="425590"/>
                  </a:cubicBezTo>
                  <a:close/>
                  <a:moveTo>
                    <a:pt x="102328" y="392256"/>
                  </a:moveTo>
                  <a:cubicBezTo>
                    <a:pt x="107894" y="392256"/>
                    <a:pt x="112406" y="397115"/>
                    <a:pt x="112406" y="403109"/>
                  </a:cubicBezTo>
                  <a:cubicBezTo>
                    <a:pt x="112406" y="409103"/>
                    <a:pt x="107894" y="413962"/>
                    <a:pt x="102328" y="413962"/>
                  </a:cubicBezTo>
                  <a:cubicBezTo>
                    <a:pt x="96762" y="413962"/>
                    <a:pt x="92250" y="409103"/>
                    <a:pt x="92250" y="403109"/>
                  </a:cubicBezTo>
                  <a:cubicBezTo>
                    <a:pt x="92250" y="397115"/>
                    <a:pt x="96762" y="392256"/>
                    <a:pt x="102328" y="392256"/>
                  </a:cubicBezTo>
                  <a:close/>
                  <a:moveTo>
                    <a:pt x="70545" y="392256"/>
                  </a:moveTo>
                  <a:cubicBezTo>
                    <a:pt x="76111" y="392256"/>
                    <a:pt x="80623" y="397115"/>
                    <a:pt x="80623" y="403109"/>
                  </a:cubicBezTo>
                  <a:cubicBezTo>
                    <a:pt x="80623" y="409103"/>
                    <a:pt x="76111" y="413962"/>
                    <a:pt x="70545" y="413962"/>
                  </a:cubicBezTo>
                  <a:cubicBezTo>
                    <a:pt x="64979" y="413962"/>
                    <a:pt x="60467" y="409103"/>
                    <a:pt x="60467" y="403109"/>
                  </a:cubicBezTo>
                  <a:cubicBezTo>
                    <a:pt x="60467" y="397115"/>
                    <a:pt x="64979" y="392256"/>
                    <a:pt x="70545" y="392256"/>
                  </a:cubicBezTo>
                  <a:close/>
                  <a:moveTo>
                    <a:pt x="39536" y="392256"/>
                  </a:moveTo>
                  <a:cubicBezTo>
                    <a:pt x="45102" y="392256"/>
                    <a:pt x="49614" y="397115"/>
                    <a:pt x="49614" y="403109"/>
                  </a:cubicBezTo>
                  <a:cubicBezTo>
                    <a:pt x="49614" y="409103"/>
                    <a:pt x="45102" y="413962"/>
                    <a:pt x="39536" y="413962"/>
                  </a:cubicBezTo>
                  <a:cubicBezTo>
                    <a:pt x="33970" y="413962"/>
                    <a:pt x="29458" y="409103"/>
                    <a:pt x="29458" y="403109"/>
                  </a:cubicBezTo>
                  <a:cubicBezTo>
                    <a:pt x="29458" y="397115"/>
                    <a:pt x="33970" y="392256"/>
                    <a:pt x="39536" y="392256"/>
                  </a:cubicBezTo>
                  <a:close/>
                  <a:moveTo>
                    <a:pt x="10078" y="392256"/>
                  </a:moveTo>
                  <a:cubicBezTo>
                    <a:pt x="15644" y="392256"/>
                    <a:pt x="20156" y="397115"/>
                    <a:pt x="20156" y="403109"/>
                  </a:cubicBezTo>
                  <a:cubicBezTo>
                    <a:pt x="20156" y="409103"/>
                    <a:pt x="15644" y="413962"/>
                    <a:pt x="10078" y="413962"/>
                  </a:cubicBezTo>
                  <a:cubicBezTo>
                    <a:pt x="4512" y="413962"/>
                    <a:pt x="0" y="409103"/>
                    <a:pt x="0" y="403109"/>
                  </a:cubicBezTo>
                  <a:cubicBezTo>
                    <a:pt x="0" y="397115"/>
                    <a:pt x="4512" y="392256"/>
                    <a:pt x="10078" y="392256"/>
                  </a:cubicBezTo>
                  <a:close/>
                  <a:moveTo>
                    <a:pt x="102328" y="358922"/>
                  </a:moveTo>
                  <a:cubicBezTo>
                    <a:pt x="107894" y="358922"/>
                    <a:pt x="112406" y="363955"/>
                    <a:pt x="112406" y="370163"/>
                  </a:cubicBezTo>
                  <a:cubicBezTo>
                    <a:pt x="112406" y="376371"/>
                    <a:pt x="107894" y="381404"/>
                    <a:pt x="102328" y="381404"/>
                  </a:cubicBezTo>
                  <a:cubicBezTo>
                    <a:pt x="96762" y="381404"/>
                    <a:pt x="92250" y="376371"/>
                    <a:pt x="92250" y="370163"/>
                  </a:cubicBezTo>
                  <a:cubicBezTo>
                    <a:pt x="92250" y="363955"/>
                    <a:pt x="96762" y="358922"/>
                    <a:pt x="102328" y="358922"/>
                  </a:cubicBezTo>
                  <a:close/>
                  <a:moveTo>
                    <a:pt x="70545" y="358922"/>
                  </a:moveTo>
                  <a:cubicBezTo>
                    <a:pt x="76111" y="358922"/>
                    <a:pt x="80623" y="363955"/>
                    <a:pt x="80623" y="370163"/>
                  </a:cubicBezTo>
                  <a:cubicBezTo>
                    <a:pt x="80623" y="376371"/>
                    <a:pt x="76111" y="381404"/>
                    <a:pt x="70545" y="381404"/>
                  </a:cubicBezTo>
                  <a:cubicBezTo>
                    <a:pt x="64979" y="381404"/>
                    <a:pt x="60467" y="376371"/>
                    <a:pt x="60467" y="370163"/>
                  </a:cubicBezTo>
                  <a:cubicBezTo>
                    <a:pt x="60467" y="363955"/>
                    <a:pt x="64979" y="358922"/>
                    <a:pt x="70545" y="358922"/>
                  </a:cubicBezTo>
                  <a:close/>
                  <a:moveTo>
                    <a:pt x="39536" y="358922"/>
                  </a:moveTo>
                  <a:cubicBezTo>
                    <a:pt x="45102" y="358922"/>
                    <a:pt x="49614" y="363955"/>
                    <a:pt x="49614" y="370163"/>
                  </a:cubicBezTo>
                  <a:cubicBezTo>
                    <a:pt x="49614" y="376371"/>
                    <a:pt x="45102" y="381404"/>
                    <a:pt x="39536" y="381404"/>
                  </a:cubicBezTo>
                  <a:cubicBezTo>
                    <a:pt x="33970" y="381404"/>
                    <a:pt x="29458" y="376371"/>
                    <a:pt x="29458" y="370163"/>
                  </a:cubicBezTo>
                  <a:cubicBezTo>
                    <a:pt x="29458" y="363955"/>
                    <a:pt x="33970" y="358922"/>
                    <a:pt x="39536" y="358922"/>
                  </a:cubicBezTo>
                  <a:close/>
                  <a:moveTo>
                    <a:pt x="10078" y="358922"/>
                  </a:moveTo>
                  <a:cubicBezTo>
                    <a:pt x="15644" y="358922"/>
                    <a:pt x="20156" y="363955"/>
                    <a:pt x="20156" y="370163"/>
                  </a:cubicBezTo>
                  <a:cubicBezTo>
                    <a:pt x="20156" y="376371"/>
                    <a:pt x="15644" y="381404"/>
                    <a:pt x="10078" y="381404"/>
                  </a:cubicBezTo>
                  <a:cubicBezTo>
                    <a:pt x="4512" y="381404"/>
                    <a:pt x="0" y="376371"/>
                    <a:pt x="0" y="370163"/>
                  </a:cubicBezTo>
                  <a:cubicBezTo>
                    <a:pt x="0" y="363955"/>
                    <a:pt x="4512" y="358922"/>
                    <a:pt x="10078" y="358922"/>
                  </a:cubicBezTo>
                  <a:close/>
                  <a:moveTo>
                    <a:pt x="102328" y="324813"/>
                  </a:moveTo>
                  <a:cubicBezTo>
                    <a:pt x="107894" y="324813"/>
                    <a:pt x="112406" y="329672"/>
                    <a:pt x="112406" y="335666"/>
                  </a:cubicBezTo>
                  <a:cubicBezTo>
                    <a:pt x="112406" y="341660"/>
                    <a:pt x="107894" y="346519"/>
                    <a:pt x="102328" y="346519"/>
                  </a:cubicBezTo>
                  <a:cubicBezTo>
                    <a:pt x="96762" y="346519"/>
                    <a:pt x="92250" y="341660"/>
                    <a:pt x="92250" y="335666"/>
                  </a:cubicBezTo>
                  <a:cubicBezTo>
                    <a:pt x="92250" y="329672"/>
                    <a:pt x="96762" y="324813"/>
                    <a:pt x="102328" y="324813"/>
                  </a:cubicBezTo>
                  <a:close/>
                  <a:moveTo>
                    <a:pt x="70545" y="324813"/>
                  </a:moveTo>
                  <a:cubicBezTo>
                    <a:pt x="76111" y="324813"/>
                    <a:pt x="80623" y="329672"/>
                    <a:pt x="80623" y="335666"/>
                  </a:cubicBezTo>
                  <a:cubicBezTo>
                    <a:pt x="80623" y="341660"/>
                    <a:pt x="76111" y="346519"/>
                    <a:pt x="70545" y="346519"/>
                  </a:cubicBezTo>
                  <a:cubicBezTo>
                    <a:pt x="64979" y="346519"/>
                    <a:pt x="60467" y="341660"/>
                    <a:pt x="60467" y="335666"/>
                  </a:cubicBezTo>
                  <a:cubicBezTo>
                    <a:pt x="60467" y="329672"/>
                    <a:pt x="64979" y="324813"/>
                    <a:pt x="70545" y="324813"/>
                  </a:cubicBezTo>
                  <a:close/>
                  <a:moveTo>
                    <a:pt x="39536" y="324813"/>
                  </a:moveTo>
                  <a:cubicBezTo>
                    <a:pt x="45102" y="324813"/>
                    <a:pt x="49614" y="329672"/>
                    <a:pt x="49614" y="335666"/>
                  </a:cubicBezTo>
                  <a:cubicBezTo>
                    <a:pt x="49614" y="341660"/>
                    <a:pt x="45102" y="346519"/>
                    <a:pt x="39536" y="346519"/>
                  </a:cubicBezTo>
                  <a:cubicBezTo>
                    <a:pt x="33970" y="346519"/>
                    <a:pt x="29458" y="341660"/>
                    <a:pt x="29458" y="335666"/>
                  </a:cubicBezTo>
                  <a:cubicBezTo>
                    <a:pt x="29458" y="329672"/>
                    <a:pt x="33970" y="324813"/>
                    <a:pt x="39536" y="324813"/>
                  </a:cubicBezTo>
                  <a:close/>
                  <a:moveTo>
                    <a:pt x="10078" y="324813"/>
                  </a:moveTo>
                  <a:cubicBezTo>
                    <a:pt x="15644" y="324813"/>
                    <a:pt x="20156" y="329672"/>
                    <a:pt x="20156" y="335666"/>
                  </a:cubicBezTo>
                  <a:cubicBezTo>
                    <a:pt x="20156" y="341660"/>
                    <a:pt x="15644" y="346519"/>
                    <a:pt x="10078" y="346519"/>
                  </a:cubicBezTo>
                  <a:cubicBezTo>
                    <a:pt x="4512" y="346519"/>
                    <a:pt x="0" y="341660"/>
                    <a:pt x="0" y="335666"/>
                  </a:cubicBezTo>
                  <a:cubicBezTo>
                    <a:pt x="0" y="329672"/>
                    <a:pt x="4512" y="324813"/>
                    <a:pt x="10078" y="324813"/>
                  </a:cubicBezTo>
                  <a:close/>
                  <a:moveTo>
                    <a:pt x="102328" y="291479"/>
                  </a:moveTo>
                  <a:cubicBezTo>
                    <a:pt x="107894" y="291479"/>
                    <a:pt x="112406" y="296338"/>
                    <a:pt x="112406" y="302332"/>
                  </a:cubicBezTo>
                  <a:cubicBezTo>
                    <a:pt x="112406" y="308326"/>
                    <a:pt x="107894" y="313185"/>
                    <a:pt x="102328" y="313185"/>
                  </a:cubicBezTo>
                  <a:cubicBezTo>
                    <a:pt x="96762" y="313185"/>
                    <a:pt x="92250" y="308326"/>
                    <a:pt x="92250" y="302332"/>
                  </a:cubicBezTo>
                  <a:cubicBezTo>
                    <a:pt x="92250" y="296338"/>
                    <a:pt x="96762" y="291479"/>
                    <a:pt x="102328" y="291479"/>
                  </a:cubicBezTo>
                  <a:close/>
                  <a:moveTo>
                    <a:pt x="70545" y="291479"/>
                  </a:moveTo>
                  <a:cubicBezTo>
                    <a:pt x="76111" y="291479"/>
                    <a:pt x="80623" y="296338"/>
                    <a:pt x="80623" y="302332"/>
                  </a:cubicBezTo>
                  <a:cubicBezTo>
                    <a:pt x="80623" y="308326"/>
                    <a:pt x="76111" y="313185"/>
                    <a:pt x="70545" y="313185"/>
                  </a:cubicBezTo>
                  <a:cubicBezTo>
                    <a:pt x="64979" y="313185"/>
                    <a:pt x="60467" y="308326"/>
                    <a:pt x="60467" y="302332"/>
                  </a:cubicBezTo>
                  <a:cubicBezTo>
                    <a:pt x="60467" y="296338"/>
                    <a:pt x="64979" y="291479"/>
                    <a:pt x="70545" y="291479"/>
                  </a:cubicBezTo>
                  <a:close/>
                  <a:moveTo>
                    <a:pt x="39536" y="291479"/>
                  </a:moveTo>
                  <a:cubicBezTo>
                    <a:pt x="45102" y="291479"/>
                    <a:pt x="49614" y="296338"/>
                    <a:pt x="49614" y="302332"/>
                  </a:cubicBezTo>
                  <a:cubicBezTo>
                    <a:pt x="49614" y="308326"/>
                    <a:pt x="45102" y="313185"/>
                    <a:pt x="39536" y="313185"/>
                  </a:cubicBezTo>
                  <a:cubicBezTo>
                    <a:pt x="33970" y="313185"/>
                    <a:pt x="29458" y="308326"/>
                    <a:pt x="29458" y="302332"/>
                  </a:cubicBezTo>
                  <a:cubicBezTo>
                    <a:pt x="29458" y="296338"/>
                    <a:pt x="33970" y="291479"/>
                    <a:pt x="39536" y="291479"/>
                  </a:cubicBezTo>
                  <a:close/>
                  <a:moveTo>
                    <a:pt x="10078" y="291479"/>
                  </a:moveTo>
                  <a:cubicBezTo>
                    <a:pt x="15644" y="291479"/>
                    <a:pt x="20156" y="296338"/>
                    <a:pt x="20156" y="302332"/>
                  </a:cubicBezTo>
                  <a:cubicBezTo>
                    <a:pt x="20156" y="308326"/>
                    <a:pt x="15644" y="313185"/>
                    <a:pt x="10078" y="313185"/>
                  </a:cubicBezTo>
                  <a:cubicBezTo>
                    <a:pt x="4512" y="313185"/>
                    <a:pt x="0" y="308326"/>
                    <a:pt x="0" y="302332"/>
                  </a:cubicBezTo>
                  <a:cubicBezTo>
                    <a:pt x="0" y="296338"/>
                    <a:pt x="4512" y="291479"/>
                    <a:pt x="10078" y="291479"/>
                  </a:cubicBezTo>
                  <a:close/>
                  <a:moveTo>
                    <a:pt x="102328" y="258145"/>
                  </a:moveTo>
                  <a:cubicBezTo>
                    <a:pt x="107894" y="258145"/>
                    <a:pt x="112406" y="263178"/>
                    <a:pt x="112406" y="269386"/>
                  </a:cubicBezTo>
                  <a:cubicBezTo>
                    <a:pt x="112406" y="275594"/>
                    <a:pt x="107894" y="280627"/>
                    <a:pt x="102328" y="280627"/>
                  </a:cubicBezTo>
                  <a:cubicBezTo>
                    <a:pt x="96762" y="280627"/>
                    <a:pt x="92250" y="275594"/>
                    <a:pt x="92250" y="269386"/>
                  </a:cubicBezTo>
                  <a:cubicBezTo>
                    <a:pt x="92250" y="263178"/>
                    <a:pt x="96762" y="258145"/>
                    <a:pt x="102328" y="258145"/>
                  </a:cubicBezTo>
                  <a:close/>
                  <a:moveTo>
                    <a:pt x="70545" y="258145"/>
                  </a:moveTo>
                  <a:cubicBezTo>
                    <a:pt x="76111" y="258145"/>
                    <a:pt x="80623" y="263178"/>
                    <a:pt x="80623" y="269386"/>
                  </a:cubicBezTo>
                  <a:cubicBezTo>
                    <a:pt x="80623" y="275594"/>
                    <a:pt x="76111" y="280627"/>
                    <a:pt x="70545" y="280627"/>
                  </a:cubicBezTo>
                  <a:cubicBezTo>
                    <a:pt x="64979" y="280627"/>
                    <a:pt x="60467" y="275594"/>
                    <a:pt x="60467" y="269386"/>
                  </a:cubicBezTo>
                  <a:cubicBezTo>
                    <a:pt x="60467" y="263178"/>
                    <a:pt x="64979" y="258145"/>
                    <a:pt x="70545" y="258145"/>
                  </a:cubicBezTo>
                  <a:close/>
                  <a:moveTo>
                    <a:pt x="39536" y="258145"/>
                  </a:moveTo>
                  <a:cubicBezTo>
                    <a:pt x="45102" y="258145"/>
                    <a:pt x="49614" y="263178"/>
                    <a:pt x="49614" y="269386"/>
                  </a:cubicBezTo>
                  <a:cubicBezTo>
                    <a:pt x="49614" y="275594"/>
                    <a:pt x="45102" y="280627"/>
                    <a:pt x="39536" y="280627"/>
                  </a:cubicBezTo>
                  <a:cubicBezTo>
                    <a:pt x="33970" y="280627"/>
                    <a:pt x="29458" y="275594"/>
                    <a:pt x="29458" y="269386"/>
                  </a:cubicBezTo>
                  <a:cubicBezTo>
                    <a:pt x="29458" y="263178"/>
                    <a:pt x="33970" y="258145"/>
                    <a:pt x="39536" y="258145"/>
                  </a:cubicBezTo>
                  <a:close/>
                  <a:moveTo>
                    <a:pt x="10078" y="258145"/>
                  </a:moveTo>
                  <a:cubicBezTo>
                    <a:pt x="15644" y="258145"/>
                    <a:pt x="20156" y="263178"/>
                    <a:pt x="20156" y="269386"/>
                  </a:cubicBezTo>
                  <a:cubicBezTo>
                    <a:pt x="20156" y="275594"/>
                    <a:pt x="15644" y="280627"/>
                    <a:pt x="10078" y="280627"/>
                  </a:cubicBezTo>
                  <a:cubicBezTo>
                    <a:pt x="4512" y="280627"/>
                    <a:pt x="0" y="275594"/>
                    <a:pt x="0" y="269386"/>
                  </a:cubicBezTo>
                  <a:cubicBezTo>
                    <a:pt x="0" y="263178"/>
                    <a:pt x="4512" y="258145"/>
                    <a:pt x="10078" y="258145"/>
                  </a:cubicBezTo>
                  <a:close/>
                  <a:moveTo>
                    <a:pt x="102328" y="225586"/>
                  </a:moveTo>
                  <a:cubicBezTo>
                    <a:pt x="107894" y="225586"/>
                    <a:pt x="112406" y="230445"/>
                    <a:pt x="112406" y="236439"/>
                  </a:cubicBezTo>
                  <a:cubicBezTo>
                    <a:pt x="112406" y="242433"/>
                    <a:pt x="107894" y="247292"/>
                    <a:pt x="102328" y="247292"/>
                  </a:cubicBezTo>
                  <a:cubicBezTo>
                    <a:pt x="96762" y="247292"/>
                    <a:pt x="92250" y="242433"/>
                    <a:pt x="92250" y="236439"/>
                  </a:cubicBezTo>
                  <a:cubicBezTo>
                    <a:pt x="92250" y="230445"/>
                    <a:pt x="96762" y="225586"/>
                    <a:pt x="102328" y="225586"/>
                  </a:cubicBezTo>
                  <a:close/>
                  <a:moveTo>
                    <a:pt x="70545" y="225586"/>
                  </a:moveTo>
                  <a:cubicBezTo>
                    <a:pt x="76111" y="225586"/>
                    <a:pt x="80623" y="230445"/>
                    <a:pt x="80623" y="236439"/>
                  </a:cubicBezTo>
                  <a:cubicBezTo>
                    <a:pt x="80623" y="242433"/>
                    <a:pt x="76111" y="247292"/>
                    <a:pt x="70545" y="247292"/>
                  </a:cubicBezTo>
                  <a:cubicBezTo>
                    <a:pt x="64979" y="247292"/>
                    <a:pt x="60467" y="242433"/>
                    <a:pt x="60467" y="236439"/>
                  </a:cubicBezTo>
                  <a:cubicBezTo>
                    <a:pt x="60467" y="230445"/>
                    <a:pt x="64979" y="225586"/>
                    <a:pt x="70545" y="225586"/>
                  </a:cubicBezTo>
                  <a:close/>
                  <a:moveTo>
                    <a:pt x="39536" y="225586"/>
                  </a:moveTo>
                  <a:cubicBezTo>
                    <a:pt x="45102" y="225586"/>
                    <a:pt x="49614" y="230445"/>
                    <a:pt x="49614" y="236439"/>
                  </a:cubicBezTo>
                  <a:cubicBezTo>
                    <a:pt x="49614" y="242433"/>
                    <a:pt x="45102" y="247292"/>
                    <a:pt x="39536" y="247292"/>
                  </a:cubicBezTo>
                  <a:cubicBezTo>
                    <a:pt x="33970" y="247292"/>
                    <a:pt x="29458" y="242433"/>
                    <a:pt x="29458" y="236439"/>
                  </a:cubicBezTo>
                  <a:cubicBezTo>
                    <a:pt x="29458" y="230445"/>
                    <a:pt x="33970" y="225586"/>
                    <a:pt x="39536" y="225586"/>
                  </a:cubicBezTo>
                  <a:close/>
                  <a:moveTo>
                    <a:pt x="10078" y="225586"/>
                  </a:moveTo>
                  <a:cubicBezTo>
                    <a:pt x="15644" y="225586"/>
                    <a:pt x="20156" y="230445"/>
                    <a:pt x="20156" y="236439"/>
                  </a:cubicBezTo>
                  <a:cubicBezTo>
                    <a:pt x="20156" y="242433"/>
                    <a:pt x="15644" y="247292"/>
                    <a:pt x="10078" y="247292"/>
                  </a:cubicBezTo>
                  <a:cubicBezTo>
                    <a:pt x="4512" y="247292"/>
                    <a:pt x="0" y="242433"/>
                    <a:pt x="0" y="236439"/>
                  </a:cubicBezTo>
                  <a:cubicBezTo>
                    <a:pt x="0" y="230445"/>
                    <a:pt x="4512" y="225586"/>
                    <a:pt x="10078" y="225586"/>
                  </a:cubicBezTo>
                  <a:close/>
                  <a:moveTo>
                    <a:pt x="102328" y="190702"/>
                  </a:moveTo>
                  <a:cubicBezTo>
                    <a:pt x="107894" y="190702"/>
                    <a:pt x="112406" y="196082"/>
                    <a:pt x="112406" y="202718"/>
                  </a:cubicBezTo>
                  <a:cubicBezTo>
                    <a:pt x="112406" y="209354"/>
                    <a:pt x="107894" y="214734"/>
                    <a:pt x="102328" y="214734"/>
                  </a:cubicBezTo>
                  <a:cubicBezTo>
                    <a:pt x="96762" y="214734"/>
                    <a:pt x="92250" y="209354"/>
                    <a:pt x="92250" y="202718"/>
                  </a:cubicBezTo>
                  <a:cubicBezTo>
                    <a:pt x="92250" y="196082"/>
                    <a:pt x="96762" y="190702"/>
                    <a:pt x="102328" y="190702"/>
                  </a:cubicBezTo>
                  <a:close/>
                  <a:moveTo>
                    <a:pt x="70545" y="190702"/>
                  </a:moveTo>
                  <a:cubicBezTo>
                    <a:pt x="76111" y="190702"/>
                    <a:pt x="80623" y="196082"/>
                    <a:pt x="80623" y="202718"/>
                  </a:cubicBezTo>
                  <a:cubicBezTo>
                    <a:pt x="80623" y="209354"/>
                    <a:pt x="76111" y="214734"/>
                    <a:pt x="70545" y="214734"/>
                  </a:cubicBezTo>
                  <a:cubicBezTo>
                    <a:pt x="64979" y="214734"/>
                    <a:pt x="60467" y="209354"/>
                    <a:pt x="60467" y="202718"/>
                  </a:cubicBezTo>
                  <a:cubicBezTo>
                    <a:pt x="60467" y="196082"/>
                    <a:pt x="64979" y="190702"/>
                    <a:pt x="70545" y="190702"/>
                  </a:cubicBezTo>
                  <a:close/>
                  <a:moveTo>
                    <a:pt x="39536" y="190702"/>
                  </a:moveTo>
                  <a:cubicBezTo>
                    <a:pt x="45102" y="190702"/>
                    <a:pt x="49614" y="196082"/>
                    <a:pt x="49614" y="202718"/>
                  </a:cubicBezTo>
                  <a:cubicBezTo>
                    <a:pt x="49614" y="209354"/>
                    <a:pt x="45102" y="214734"/>
                    <a:pt x="39536" y="214734"/>
                  </a:cubicBezTo>
                  <a:cubicBezTo>
                    <a:pt x="33970" y="214734"/>
                    <a:pt x="29458" y="209354"/>
                    <a:pt x="29458" y="202718"/>
                  </a:cubicBezTo>
                  <a:cubicBezTo>
                    <a:pt x="29458" y="196082"/>
                    <a:pt x="33970" y="190702"/>
                    <a:pt x="39536" y="190702"/>
                  </a:cubicBezTo>
                  <a:close/>
                  <a:moveTo>
                    <a:pt x="10078" y="190702"/>
                  </a:moveTo>
                  <a:cubicBezTo>
                    <a:pt x="15644" y="190702"/>
                    <a:pt x="20156" y="196082"/>
                    <a:pt x="20156" y="202718"/>
                  </a:cubicBezTo>
                  <a:cubicBezTo>
                    <a:pt x="20156" y="209354"/>
                    <a:pt x="15644" y="214734"/>
                    <a:pt x="10078" y="214734"/>
                  </a:cubicBezTo>
                  <a:cubicBezTo>
                    <a:pt x="4512" y="214734"/>
                    <a:pt x="0" y="209354"/>
                    <a:pt x="0" y="202718"/>
                  </a:cubicBezTo>
                  <a:cubicBezTo>
                    <a:pt x="0" y="196082"/>
                    <a:pt x="4512" y="190702"/>
                    <a:pt x="10078" y="190702"/>
                  </a:cubicBezTo>
                  <a:close/>
                  <a:moveTo>
                    <a:pt x="102328" y="157368"/>
                  </a:moveTo>
                  <a:cubicBezTo>
                    <a:pt x="107894" y="157368"/>
                    <a:pt x="112406" y="162401"/>
                    <a:pt x="112406" y="168609"/>
                  </a:cubicBezTo>
                  <a:cubicBezTo>
                    <a:pt x="112406" y="174817"/>
                    <a:pt x="107894" y="179850"/>
                    <a:pt x="102328" y="179850"/>
                  </a:cubicBezTo>
                  <a:cubicBezTo>
                    <a:pt x="96762" y="179850"/>
                    <a:pt x="92250" y="174817"/>
                    <a:pt x="92250" y="168609"/>
                  </a:cubicBezTo>
                  <a:cubicBezTo>
                    <a:pt x="92250" y="162401"/>
                    <a:pt x="96762" y="157368"/>
                    <a:pt x="102328" y="157368"/>
                  </a:cubicBezTo>
                  <a:close/>
                  <a:moveTo>
                    <a:pt x="70545" y="157368"/>
                  </a:moveTo>
                  <a:cubicBezTo>
                    <a:pt x="76111" y="157368"/>
                    <a:pt x="80623" y="162401"/>
                    <a:pt x="80623" y="168609"/>
                  </a:cubicBezTo>
                  <a:cubicBezTo>
                    <a:pt x="80623" y="174817"/>
                    <a:pt x="76111" y="179850"/>
                    <a:pt x="70545" y="179850"/>
                  </a:cubicBezTo>
                  <a:cubicBezTo>
                    <a:pt x="64979" y="179850"/>
                    <a:pt x="60467" y="174817"/>
                    <a:pt x="60467" y="168609"/>
                  </a:cubicBezTo>
                  <a:cubicBezTo>
                    <a:pt x="60467" y="162401"/>
                    <a:pt x="64979" y="157368"/>
                    <a:pt x="70545" y="157368"/>
                  </a:cubicBezTo>
                  <a:close/>
                  <a:moveTo>
                    <a:pt x="39536" y="157368"/>
                  </a:moveTo>
                  <a:cubicBezTo>
                    <a:pt x="45102" y="157368"/>
                    <a:pt x="49614" y="162401"/>
                    <a:pt x="49614" y="168609"/>
                  </a:cubicBezTo>
                  <a:cubicBezTo>
                    <a:pt x="49614" y="174817"/>
                    <a:pt x="45102" y="179850"/>
                    <a:pt x="39536" y="179850"/>
                  </a:cubicBezTo>
                  <a:cubicBezTo>
                    <a:pt x="33970" y="179850"/>
                    <a:pt x="29458" y="174817"/>
                    <a:pt x="29458" y="168609"/>
                  </a:cubicBezTo>
                  <a:cubicBezTo>
                    <a:pt x="29458" y="162401"/>
                    <a:pt x="33970" y="157368"/>
                    <a:pt x="39536" y="157368"/>
                  </a:cubicBezTo>
                  <a:close/>
                  <a:moveTo>
                    <a:pt x="10078" y="157368"/>
                  </a:moveTo>
                  <a:cubicBezTo>
                    <a:pt x="15644" y="157368"/>
                    <a:pt x="20156" y="162401"/>
                    <a:pt x="20156" y="168609"/>
                  </a:cubicBezTo>
                  <a:cubicBezTo>
                    <a:pt x="20156" y="174817"/>
                    <a:pt x="15644" y="179850"/>
                    <a:pt x="10078" y="179850"/>
                  </a:cubicBezTo>
                  <a:cubicBezTo>
                    <a:pt x="4512" y="179850"/>
                    <a:pt x="0" y="174817"/>
                    <a:pt x="0" y="168609"/>
                  </a:cubicBezTo>
                  <a:cubicBezTo>
                    <a:pt x="0" y="162401"/>
                    <a:pt x="4512" y="157368"/>
                    <a:pt x="10078" y="157368"/>
                  </a:cubicBezTo>
                  <a:close/>
                  <a:moveTo>
                    <a:pt x="102328" y="124809"/>
                  </a:moveTo>
                  <a:cubicBezTo>
                    <a:pt x="107894" y="124809"/>
                    <a:pt x="112406" y="129668"/>
                    <a:pt x="112406" y="135662"/>
                  </a:cubicBezTo>
                  <a:cubicBezTo>
                    <a:pt x="112406" y="141656"/>
                    <a:pt x="107894" y="146515"/>
                    <a:pt x="102328" y="146515"/>
                  </a:cubicBezTo>
                  <a:cubicBezTo>
                    <a:pt x="96762" y="146515"/>
                    <a:pt x="92250" y="141656"/>
                    <a:pt x="92250" y="135662"/>
                  </a:cubicBezTo>
                  <a:cubicBezTo>
                    <a:pt x="92250" y="129668"/>
                    <a:pt x="96762" y="124809"/>
                    <a:pt x="102328" y="124809"/>
                  </a:cubicBezTo>
                  <a:close/>
                  <a:moveTo>
                    <a:pt x="70545" y="124809"/>
                  </a:moveTo>
                  <a:cubicBezTo>
                    <a:pt x="76111" y="124809"/>
                    <a:pt x="80623" y="129668"/>
                    <a:pt x="80623" y="135662"/>
                  </a:cubicBezTo>
                  <a:cubicBezTo>
                    <a:pt x="80623" y="141656"/>
                    <a:pt x="76111" y="146515"/>
                    <a:pt x="70545" y="146515"/>
                  </a:cubicBezTo>
                  <a:cubicBezTo>
                    <a:pt x="64979" y="146515"/>
                    <a:pt x="60467" y="141656"/>
                    <a:pt x="60467" y="135662"/>
                  </a:cubicBezTo>
                  <a:cubicBezTo>
                    <a:pt x="60467" y="129668"/>
                    <a:pt x="64979" y="124809"/>
                    <a:pt x="70545" y="124809"/>
                  </a:cubicBezTo>
                  <a:close/>
                  <a:moveTo>
                    <a:pt x="39536" y="124809"/>
                  </a:moveTo>
                  <a:cubicBezTo>
                    <a:pt x="45102" y="124809"/>
                    <a:pt x="49614" y="129668"/>
                    <a:pt x="49614" y="135662"/>
                  </a:cubicBezTo>
                  <a:cubicBezTo>
                    <a:pt x="49614" y="141656"/>
                    <a:pt x="45102" y="146515"/>
                    <a:pt x="39536" y="146515"/>
                  </a:cubicBezTo>
                  <a:cubicBezTo>
                    <a:pt x="33970" y="146515"/>
                    <a:pt x="29458" y="141656"/>
                    <a:pt x="29458" y="135662"/>
                  </a:cubicBezTo>
                  <a:cubicBezTo>
                    <a:pt x="29458" y="129668"/>
                    <a:pt x="33970" y="124809"/>
                    <a:pt x="39536" y="124809"/>
                  </a:cubicBezTo>
                  <a:close/>
                  <a:moveTo>
                    <a:pt x="10078" y="124809"/>
                  </a:moveTo>
                  <a:cubicBezTo>
                    <a:pt x="15644" y="124809"/>
                    <a:pt x="20156" y="129668"/>
                    <a:pt x="20156" y="135662"/>
                  </a:cubicBezTo>
                  <a:cubicBezTo>
                    <a:pt x="20156" y="141656"/>
                    <a:pt x="15644" y="146515"/>
                    <a:pt x="10078" y="146515"/>
                  </a:cubicBezTo>
                  <a:cubicBezTo>
                    <a:pt x="4512" y="146515"/>
                    <a:pt x="0" y="141656"/>
                    <a:pt x="0" y="135662"/>
                  </a:cubicBezTo>
                  <a:cubicBezTo>
                    <a:pt x="0" y="129668"/>
                    <a:pt x="4512" y="124809"/>
                    <a:pt x="10078" y="124809"/>
                  </a:cubicBezTo>
                  <a:close/>
                  <a:moveTo>
                    <a:pt x="0" y="0"/>
                  </a:moveTo>
                  <a:lnTo>
                    <a:pt x="112405" y="0"/>
                  </a:lnTo>
                  <a:lnTo>
                    <a:pt x="112405" y="122483"/>
                  </a:lnTo>
                  <a:lnTo>
                    <a:pt x="0" y="122483"/>
                  </a:lnTo>
                  <a:close/>
                </a:path>
              </a:pathLst>
            </a:custGeom>
            <a:solidFill>
              <a:srgbClr val="004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3" name="任意多边形 212"/>
            <p:cNvSpPr/>
            <p:nvPr/>
          </p:nvSpPr>
          <p:spPr bwMode="auto">
            <a:xfrm>
              <a:off x="1689845" y="1803580"/>
              <a:ext cx="65984" cy="468000"/>
            </a:xfrm>
            <a:custGeom>
              <a:avLst/>
              <a:gdLst>
                <a:gd name="connsiteX0" fmla="*/ 24688 w 65984"/>
                <a:gd name="connsiteY0" fmla="*/ 0 h 812900"/>
                <a:gd name="connsiteX1" fmla="*/ 28952 w 65984"/>
                <a:gd name="connsiteY1" fmla="*/ 673 h 812900"/>
                <a:gd name="connsiteX2" fmla="*/ 33217 w 65984"/>
                <a:gd name="connsiteY2" fmla="*/ 0 h 812900"/>
                <a:gd name="connsiteX3" fmla="*/ 65984 w 65984"/>
                <a:gd name="connsiteY3" fmla="*/ 810655 h 812900"/>
                <a:gd name="connsiteX4" fmla="*/ 57456 w 65984"/>
                <a:gd name="connsiteY4" fmla="*/ 811553 h 812900"/>
                <a:gd name="connsiteX5" fmla="*/ 29555 w 65984"/>
                <a:gd name="connsiteY5" fmla="*/ 121691 h 812900"/>
                <a:gd name="connsiteX6" fmla="*/ 8528 w 65984"/>
                <a:gd name="connsiteY6" fmla="*/ 812900 h 812900"/>
                <a:gd name="connsiteX7" fmla="*/ 0 w 65984"/>
                <a:gd name="connsiteY7" fmla="*/ 811554 h 812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984" h="812900">
                  <a:moveTo>
                    <a:pt x="24688" y="0"/>
                  </a:moveTo>
                  <a:lnTo>
                    <a:pt x="28952" y="673"/>
                  </a:lnTo>
                  <a:lnTo>
                    <a:pt x="33217" y="0"/>
                  </a:lnTo>
                  <a:lnTo>
                    <a:pt x="65984" y="810655"/>
                  </a:lnTo>
                  <a:lnTo>
                    <a:pt x="57456" y="811553"/>
                  </a:lnTo>
                  <a:lnTo>
                    <a:pt x="29555" y="121691"/>
                  </a:lnTo>
                  <a:lnTo>
                    <a:pt x="8528" y="812900"/>
                  </a:lnTo>
                  <a:lnTo>
                    <a:pt x="0" y="811554"/>
                  </a:lnTo>
                  <a:close/>
                </a:path>
              </a:pathLst>
            </a:custGeom>
            <a:solidFill>
              <a:srgbClr val="004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</p:grpSp>
      <p:sp>
        <p:nvSpPr>
          <p:cNvPr id="214" name="任意多边形 213"/>
          <p:cNvSpPr/>
          <p:nvPr/>
        </p:nvSpPr>
        <p:spPr>
          <a:xfrm>
            <a:off x="997527" y="1395847"/>
            <a:ext cx="10214264" cy="727878"/>
          </a:xfrm>
          <a:custGeom>
            <a:avLst/>
            <a:gdLst>
              <a:gd name="connsiteX0" fmla="*/ 0 w 10214264"/>
              <a:gd name="connsiteY0" fmla="*/ 197427 h 1537855"/>
              <a:gd name="connsiteX1" fmla="*/ 4842164 w 10214264"/>
              <a:gd name="connsiteY1" fmla="*/ 1537855 h 1537855"/>
              <a:gd name="connsiteX2" fmla="*/ 10214264 w 10214264"/>
              <a:gd name="connsiteY2" fmla="*/ 0 h 1537855"/>
              <a:gd name="connsiteX0-1" fmla="*/ 0 w 10214264"/>
              <a:gd name="connsiteY0-2" fmla="*/ 197427 h 1538708"/>
              <a:gd name="connsiteX1-3" fmla="*/ 4842164 w 10214264"/>
              <a:gd name="connsiteY1-4" fmla="*/ 1537855 h 1538708"/>
              <a:gd name="connsiteX2-5" fmla="*/ 10214264 w 10214264"/>
              <a:gd name="connsiteY2-6" fmla="*/ 0 h 1538708"/>
              <a:gd name="connsiteX0-7" fmla="*/ 0 w 10214264"/>
              <a:gd name="connsiteY0-8" fmla="*/ 197427 h 1538708"/>
              <a:gd name="connsiteX1-9" fmla="*/ 4842164 w 10214264"/>
              <a:gd name="connsiteY1-10" fmla="*/ 1537855 h 1538708"/>
              <a:gd name="connsiteX2-11" fmla="*/ 10214264 w 10214264"/>
              <a:gd name="connsiteY2-12" fmla="*/ 0 h 1538708"/>
              <a:gd name="connsiteX0-13" fmla="*/ 0 w 10214264"/>
              <a:gd name="connsiteY0-14" fmla="*/ 197427 h 1538861"/>
              <a:gd name="connsiteX1-15" fmla="*/ 4842164 w 10214264"/>
              <a:gd name="connsiteY1-16" fmla="*/ 1537855 h 1538861"/>
              <a:gd name="connsiteX2-17" fmla="*/ 10214264 w 10214264"/>
              <a:gd name="connsiteY2-18" fmla="*/ 0 h 1538861"/>
              <a:gd name="connsiteX0-19" fmla="*/ 0 w 10214264"/>
              <a:gd name="connsiteY0-20" fmla="*/ 197427 h 1538861"/>
              <a:gd name="connsiteX1-21" fmla="*/ 4842164 w 10214264"/>
              <a:gd name="connsiteY1-22" fmla="*/ 1537855 h 1538861"/>
              <a:gd name="connsiteX2-23" fmla="*/ 10214264 w 10214264"/>
              <a:gd name="connsiteY2-24" fmla="*/ 0 h 1538861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</a:cxnLst>
            <a:rect l="l" t="t" r="r" b="b"/>
            <a:pathLst>
              <a:path w="10214264" h="1538861">
                <a:moveTo>
                  <a:pt x="0" y="197427"/>
                </a:moveTo>
                <a:cubicBezTo>
                  <a:pt x="1458191" y="789708"/>
                  <a:pt x="3139787" y="1570759"/>
                  <a:pt x="4842164" y="1537855"/>
                </a:cubicBezTo>
                <a:cubicBezTo>
                  <a:pt x="6544541" y="1504951"/>
                  <a:pt x="8672945" y="637309"/>
                  <a:pt x="10214264" y="0"/>
                </a:cubicBezTo>
              </a:path>
            </a:pathLst>
          </a:custGeom>
          <a:noFill/>
          <a:ln>
            <a:solidFill>
              <a:srgbClr val="004DA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grpSp>
        <p:nvGrpSpPr>
          <p:cNvPr id="215" name="组合 214"/>
          <p:cNvGrpSpPr/>
          <p:nvPr/>
        </p:nvGrpSpPr>
        <p:grpSpPr>
          <a:xfrm>
            <a:off x="3669431" y="1988925"/>
            <a:ext cx="551685" cy="1280751"/>
            <a:chOff x="1381024" y="1803580"/>
            <a:chExt cx="686768" cy="1594350"/>
          </a:xfrm>
        </p:grpSpPr>
        <p:sp>
          <p:nvSpPr>
            <p:cNvPr id="216" name="Freeform 5"/>
            <p:cNvSpPr/>
            <p:nvPr/>
          </p:nvSpPr>
          <p:spPr bwMode="auto">
            <a:xfrm>
              <a:off x="1416485" y="2269027"/>
              <a:ext cx="614051" cy="97853"/>
            </a:xfrm>
            <a:custGeom>
              <a:avLst/>
              <a:gdLst>
                <a:gd name="T0" fmla="*/ 309 w 577"/>
                <a:gd name="T1" fmla="*/ 0 h 92"/>
                <a:gd name="T2" fmla="*/ 3 w 577"/>
                <a:gd name="T3" fmla="*/ 17 h 92"/>
                <a:gd name="T4" fmla="*/ 0 w 577"/>
                <a:gd name="T5" fmla="*/ 17 h 92"/>
                <a:gd name="T6" fmla="*/ 42 w 577"/>
                <a:gd name="T7" fmla="*/ 44 h 92"/>
                <a:gd name="T8" fmla="*/ 54 w 577"/>
                <a:gd name="T9" fmla="*/ 69 h 92"/>
                <a:gd name="T10" fmla="*/ 44 w 577"/>
                <a:gd name="T11" fmla="*/ 92 h 92"/>
                <a:gd name="T12" fmla="*/ 288 w 577"/>
                <a:gd name="T13" fmla="*/ 75 h 92"/>
                <a:gd name="T14" fmla="*/ 289 w 577"/>
                <a:gd name="T15" fmla="*/ 75 h 92"/>
                <a:gd name="T16" fmla="*/ 289 w 577"/>
                <a:gd name="T17" fmla="*/ 75 h 92"/>
                <a:gd name="T18" fmla="*/ 532 w 577"/>
                <a:gd name="T19" fmla="*/ 92 h 92"/>
                <a:gd name="T20" fmla="*/ 522 w 577"/>
                <a:gd name="T21" fmla="*/ 70 h 92"/>
                <a:gd name="T22" fmla="*/ 531 w 577"/>
                <a:gd name="T23" fmla="*/ 49 h 92"/>
                <a:gd name="T24" fmla="*/ 551 w 577"/>
                <a:gd name="T25" fmla="*/ 32 h 92"/>
                <a:gd name="T26" fmla="*/ 577 w 577"/>
                <a:gd name="T27" fmla="*/ 17 h 92"/>
                <a:gd name="T28" fmla="*/ 309 w 577"/>
                <a:gd name="T29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77" h="92">
                  <a:moveTo>
                    <a:pt x="309" y="0"/>
                  </a:moveTo>
                  <a:cubicBezTo>
                    <a:pt x="158" y="0"/>
                    <a:pt x="32" y="13"/>
                    <a:pt x="3" y="17"/>
                  </a:cubicBezTo>
                  <a:cubicBezTo>
                    <a:pt x="2" y="17"/>
                    <a:pt x="1" y="17"/>
                    <a:pt x="0" y="17"/>
                  </a:cubicBezTo>
                  <a:cubicBezTo>
                    <a:pt x="21" y="26"/>
                    <a:pt x="34" y="35"/>
                    <a:pt x="42" y="44"/>
                  </a:cubicBezTo>
                  <a:cubicBezTo>
                    <a:pt x="51" y="53"/>
                    <a:pt x="54" y="62"/>
                    <a:pt x="54" y="69"/>
                  </a:cubicBezTo>
                  <a:cubicBezTo>
                    <a:pt x="54" y="80"/>
                    <a:pt x="48" y="88"/>
                    <a:pt x="44" y="92"/>
                  </a:cubicBezTo>
                  <a:cubicBezTo>
                    <a:pt x="62" y="89"/>
                    <a:pt x="156" y="75"/>
                    <a:pt x="288" y="75"/>
                  </a:cubicBezTo>
                  <a:cubicBezTo>
                    <a:pt x="288" y="75"/>
                    <a:pt x="288" y="75"/>
                    <a:pt x="289" y="75"/>
                  </a:cubicBezTo>
                  <a:cubicBezTo>
                    <a:pt x="289" y="75"/>
                    <a:pt x="289" y="75"/>
                    <a:pt x="289" y="75"/>
                  </a:cubicBezTo>
                  <a:cubicBezTo>
                    <a:pt x="420" y="75"/>
                    <a:pt x="514" y="89"/>
                    <a:pt x="532" y="92"/>
                  </a:cubicBezTo>
                  <a:cubicBezTo>
                    <a:pt x="525" y="85"/>
                    <a:pt x="522" y="77"/>
                    <a:pt x="522" y="70"/>
                  </a:cubicBezTo>
                  <a:cubicBezTo>
                    <a:pt x="522" y="63"/>
                    <a:pt x="526" y="56"/>
                    <a:pt x="531" y="49"/>
                  </a:cubicBezTo>
                  <a:cubicBezTo>
                    <a:pt x="537" y="42"/>
                    <a:pt x="544" y="36"/>
                    <a:pt x="551" y="32"/>
                  </a:cubicBezTo>
                  <a:cubicBezTo>
                    <a:pt x="562" y="24"/>
                    <a:pt x="572" y="19"/>
                    <a:pt x="577" y="17"/>
                  </a:cubicBezTo>
                  <a:cubicBezTo>
                    <a:pt x="488" y="4"/>
                    <a:pt x="395" y="0"/>
                    <a:pt x="309" y="0"/>
                  </a:cubicBezTo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7" name="Freeform 6"/>
            <p:cNvSpPr>
              <a:spLocks noEditPoints="1"/>
            </p:cNvSpPr>
            <p:nvPr/>
          </p:nvSpPr>
          <p:spPr bwMode="auto">
            <a:xfrm>
              <a:off x="1408854" y="2267231"/>
              <a:ext cx="629313" cy="102791"/>
            </a:xfrm>
            <a:custGeom>
              <a:avLst/>
              <a:gdLst>
                <a:gd name="T0" fmla="*/ 49 w 591"/>
                <a:gd name="T1" fmla="*/ 95 h 97"/>
                <a:gd name="T2" fmla="*/ 48 w 591"/>
                <a:gd name="T3" fmla="*/ 96 h 97"/>
                <a:gd name="T4" fmla="*/ 47 w 591"/>
                <a:gd name="T5" fmla="*/ 96 h 97"/>
                <a:gd name="T6" fmla="*/ 45 w 591"/>
                <a:gd name="T7" fmla="*/ 97 h 97"/>
                <a:gd name="T8" fmla="*/ 48 w 591"/>
                <a:gd name="T9" fmla="*/ 96 h 97"/>
                <a:gd name="T10" fmla="*/ 48 w 591"/>
                <a:gd name="T11" fmla="*/ 96 h 97"/>
                <a:gd name="T12" fmla="*/ 49 w 591"/>
                <a:gd name="T13" fmla="*/ 95 h 97"/>
                <a:gd name="T14" fmla="*/ 544 w 591"/>
                <a:gd name="T15" fmla="*/ 95 h 97"/>
                <a:gd name="T16" fmla="*/ 543 w 591"/>
                <a:gd name="T17" fmla="*/ 96 h 97"/>
                <a:gd name="T18" fmla="*/ 543 w 591"/>
                <a:gd name="T19" fmla="*/ 96 h 97"/>
                <a:gd name="T20" fmla="*/ 546 w 591"/>
                <a:gd name="T21" fmla="*/ 97 h 97"/>
                <a:gd name="T22" fmla="*/ 544 w 591"/>
                <a:gd name="T23" fmla="*/ 95 h 97"/>
                <a:gd name="T24" fmla="*/ 316 w 591"/>
                <a:gd name="T25" fmla="*/ 0 h 97"/>
                <a:gd name="T26" fmla="*/ 3 w 591"/>
                <a:gd name="T27" fmla="*/ 17 h 97"/>
                <a:gd name="T28" fmla="*/ 0 w 591"/>
                <a:gd name="T29" fmla="*/ 18 h 97"/>
                <a:gd name="T30" fmla="*/ 3 w 591"/>
                <a:gd name="T31" fmla="*/ 19 h 97"/>
                <a:gd name="T32" fmla="*/ 4 w 591"/>
                <a:gd name="T33" fmla="*/ 18 h 97"/>
                <a:gd name="T34" fmla="*/ 3 w 591"/>
                <a:gd name="T35" fmla="*/ 19 h 97"/>
                <a:gd name="T36" fmla="*/ 48 w 591"/>
                <a:gd name="T37" fmla="*/ 47 h 97"/>
                <a:gd name="T38" fmla="*/ 59 w 591"/>
                <a:gd name="T39" fmla="*/ 71 h 97"/>
                <a:gd name="T40" fmla="*/ 53 w 591"/>
                <a:gd name="T41" fmla="*/ 88 h 97"/>
                <a:gd name="T42" fmla="*/ 50 w 591"/>
                <a:gd name="T43" fmla="*/ 93 h 97"/>
                <a:gd name="T44" fmla="*/ 48 w 591"/>
                <a:gd name="T45" fmla="*/ 94 h 97"/>
                <a:gd name="T46" fmla="*/ 48 w 591"/>
                <a:gd name="T47" fmla="*/ 94 h 97"/>
                <a:gd name="T48" fmla="*/ 48 w 591"/>
                <a:gd name="T49" fmla="*/ 94 h 97"/>
                <a:gd name="T50" fmla="*/ 51 w 591"/>
                <a:gd name="T51" fmla="*/ 94 h 97"/>
                <a:gd name="T52" fmla="*/ 61 w 591"/>
                <a:gd name="T53" fmla="*/ 71 h 97"/>
                <a:gd name="T54" fmla="*/ 49 w 591"/>
                <a:gd name="T55" fmla="*/ 46 h 97"/>
                <a:gd name="T56" fmla="*/ 7 w 591"/>
                <a:gd name="T57" fmla="*/ 19 h 97"/>
                <a:gd name="T58" fmla="*/ 10 w 591"/>
                <a:gd name="T59" fmla="*/ 19 h 97"/>
                <a:gd name="T60" fmla="*/ 316 w 591"/>
                <a:gd name="T61" fmla="*/ 2 h 97"/>
                <a:gd name="T62" fmla="*/ 584 w 591"/>
                <a:gd name="T63" fmla="*/ 19 h 97"/>
                <a:gd name="T64" fmla="*/ 558 w 591"/>
                <a:gd name="T65" fmla="*/ 34 h 97"/>
                <a:gd name="T66" fmla="*/ 538 w 591"/>
                <a:gd name="T67" fmla="*/ 51 h 97"/>
                <a:gd name="T68" fmla="*/ 529 w 591"/>
                <a:gd name="T69" fmla="*/ 72 h 97"/>
                <a:gd name="T70" fmla="*/ 539 w 591"/>
                <a:gd name="T71" fmla="*/ 94 h 97"/>
                <a:gd name="T72" fmla="*/ 296 w 591"/>
                <a:gd name="T73" fmla="*/ 77 h 97"/>
                <a:gd name="T74" fmla="*/ 296 w 591"/>
                <a:gd name="T75" fmla="*/ 77 h 97"/>
                <a:gd name="T76" fmla="*/ 543 w 591"/>
                <a:gd name="T77" fmla="*/ 94 h 97"/>
                <a:gd name="T78" fmla="*/ 543 w 591"/>
                <a:gd name="T79" fmla="*/ 94 h 97"/>
                <a:gd name="T80" fmla="*/ 531 w 591"/>
                <a:gd name="T81" fmla="*/ 72 h 97"/>
                <a:gd name="T82" fmla="*/ 540 w 591"/>
                <a:gd name="T83" fmla="*/ 52 h 97"/>
                <a:gd name="T84" fmla="*/ 570 w 591"/>
                <a:gd name="T85" fmla="*/ 29 h 97"/>
                <a:gd name="T86" fmla="*/ 583 w 591"/>
                <a:gd name="T87" fmla="*/ 22 h 97"/>
                <a:gd name="T88" fmla="*/ 588 w 591"/>
                <a:gd name="T89" fmla="*/ 19 h 97"/>
                <a:gd name="T90" fmla="*/ 591 w 591"/>
                <a:gd name="T91" fmla="*/ 18 h 97"/>
                <a:gd name="T92" fmla="*/ 588 w 591"/>
                <a:gd name="T93" fmla="*/ 17 h 97"/>
                <a:gd name="T94" fmla="*/ 316 w 591"/>
                <a:gd name="T95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91" h="97">
                  <a:moveTo>
                    <a:pt x="49" y="95"/>
                  </a:moveTo>
                  <a:cubicBezTo>
                    <a:pt x="48" y="96"/>
                    <a:pt x="48" y="96"/>
                    <a:pt x="48" y="96"/>
                  </a:cubicBezTo>
                  <a:cubicBezTo>
                    <a:pt x="47" y="96"/>
                    <a:pt x="47" y="96"/>
                    <a:pt x="47" y="96"/>
                  </a:cubicBezTo>
                  <a:cubicBezTo>
                    <a:pt x="45" y="97"/>
                    <a:pt x="45" y="97"/>
                    <a:pt x="45" y="97"/>
                  </a:cubicBezTo>
                  <a:cubicBezTo>
                    <a:pt x="48" y="96"/>
                    <a:pt x="48" y="96"/>
                    <a:pt x="48" y="96"/>
                  </a:cubicBezTo>
                  <a:cubicBezTo>
                    <a:pt x="48" y="96"/>
                    <a:pt x="48" y="96"/>
                    <a:pt x="48" y="96"/>
                  </a:cubicBezTo>
                  <a:cubicBezTo>
                    <a:pt x="49" y="95"/>
                    <a:pt x="49" y="95"/>
                    <a:pt x="49" y="95"/>
                  </a:cubicBezTo>
                  <a:moveTo>
                    <a:pt x="544" y="95"/>
                  </a:moveTo>
                  <a:cubicBezTo>
                    <a:pt x="543" y="96"/>
                    <a:pt x="543" y="96"/>
                    <a:pt x="543" y="96"/>
                  </a:cubicBezTo>
                  <a:cubicBezTo>
                    <a:pt x="543" y="96"/>
                    <a:pt x="543" y="96"/>
                    <a:pt x="543" y="96"/>
                  </a:cubicBezTo>
                  <a:cubicBezTo>
                    <a:pt x="546" y="97"/>
                    <a:pt x="546" y="97"/>
                    <a:pt x="546" y="97"/>
                  </a:cubicBezTo>
                  <a:cubicBezTo>
                    <a:pt x="544" y="95"/>
                    <a:pt x="544" y="95"/>
                    <a:pt x="544" y="95"/>
                  </a:cubicBezTo>
                  <a:moveTo>
                    <a:pt x="316" y="0"/>
                  </a:moveTo>
                  <a:cubicBezTo>
                    <a:pt x="143" y="0"/>
                    <a:pt x="3" y="17"/>
                    <a:pt x="3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26" y="29"/>
                    <a:pt x="39" y="38"/>
                    <a:pt x="48" y="47"/>
                  </a:cubicBezTo>
                  <a:cubicBezTo>
                    <a:pt x="56" y="56"/>
                    <a:pt x="59" y="64"/>
                    <a:pt x="59" y="71"/>
                  </a:cubicBezTo>
                  <a:cubicBezTo>
                    <a:pt x="59" y="78"/>
                    <a:pt x="56" y="84"/>
                    <a:pt x="53" y="88"/>
                  </a:cubicBezTo>
                  <a:cubicBezTo>
                    <a:pt x="52" y="90"/>
                    <a:pt x="51" y="92"/>
                    <a:pt x="50" y="93"/>
                  </a:cubicBezTo>
                  <a:cubicBezTo>
                    <a:pt x="49" y="93"/>
                    <a:pt x="49" y="94"/>
                    <a:pt x="48" y="94"/>
                  </a:cubicBezTo>
                  <a:cubicBezTo>
                    <a:pt x="48" y="94"/>
                    <a:pt x="48" y="94"/>
                    <a:pt x="48" y="94"/>
                  </a:cubicBezTo>
                  <a:cubicBezTo>
                    <a:pt x="48" y="94"/>
                    <a:pt x="48" y="94"/>
                    <a:pt x="48" y="94"/>
                  </a:cubicBezTo>
                  <a:cubicBezTo>
                    <a:pt x="48" y="94"/>
                    <a:pt x="49" y="94"/>
                    <a:pt x="51" y="94"/>
                  </a:cubicBezTo>
                  <a:cubicBezTo>
                    <a:pt x="55" y="90"/>
                    <a:pt x="61" y="82"/>
                    <a:pt x="61" y="71"/>
                  </a:cubicBezTo>
                  <a:cubicBezTo>
                    <a:pt x="61" y="64"/>
                    <a:pt x="58" y="55"/>
                    <a:pt x="49" y="46"/>
                  </a:cubicBezTo>
                  <a:cubicBezTo>
                    <a:pt x="41" y="37"/>
                    <a:pt x="28" y="28"/>
                    <a:pt x="7" y="19"/>
                  </a:cubicBezTo>
                  <a:cubicBezTo>
                    <a:pt x="8" y="19"/>
                    <a:pt x="9" y="19"/>
                    <a:pt x="10" y="19"/>
                  </a:cubicBezTo>
                  <a:cubicBezTo>
                    <a:pt x="39" y="15"/>
                    <a:pt x="165" y="2"/>
                    <a:pt x="316" y="2"/>
                  </a:cubicBezTo>
                  <a:cubicBezTo>
                    <a:pt x="402" y="2"/>
                    <a:pt x="495" y="6"/>
                    <a:pt x="584" y="19"/>
                  </a:cubicBezTo>
                  <a:cubicBezTo>
                    <a:pt x="579" y="21"/>
                    <a:pt x="569" y="26"/>
                    <a:pt x="558" y="34"/>
                  </a:cubicBezTo>
                  <a:cubicBezTo>
                    <a:pt x="551" y="38"/>
                    <a:pt x="544" y="44"/>
                    <a:pt x="538" y="51"/>
                  </a:cubicBezTo>
                  <a:cubicBezTo>
                    <a:pt x="533" y="58"/>
                    <a:pt x="529" y="65"/>
                    <a:pt x="529" y="72"/>
                  </a:cubicBezTo>
                  <a:cubicBezTo>
                    <a:pt x="529" y="79"/>
                    <a:pt x="532" y="87"/>
                    <a:pt x="539" y="94"/>
                  </a:cubicBezTo>
                  <a:cubicBezTo>
                    <a:pt x="521" y="91"/>
                    <a:pt x="427" y="77"/>
                    <a:pt x="296" y="77"/>
                  </a:cubicBezTo>
                  <a:cubicBezTo>
                    <a:pt x="296" y="77"/>
                    <a:pt x="296" y="77"/>
                    <a:pt x="296" y="77"/>
                  </a:cubicBezTo>
                  <a:cubicBezTo>
                    <a:pt x="369" y="77"/>
                    <a:pt x="453" y="81"/>
                    <a:pt x="543" y="94"/>
                  </a:cubicBezTo>
                  <a:cubicBezTo>
                    <a:pt x="543" y="94"/>
                    <a:pt x="543" y="94"/>
                    <a:pt x="543" y="94"/>
                  </a:cubicBezTo>
                  <a:cubicBezTo>
                    <a:pt x="534" y="87"/>
                    <a:pt x="531" y="79"/>
                    <a:pt x="531" y="72"/>
                  </a:cubicBezTo>
                  <a:cubicBezTo>
                    <a:pt x="531" y="65"/>
                    <a:pt x="535" y="59"/>
                    <a:pt x="540" y="52"/>
                  </a:cubicBezTo>
                  <a:cubicBezTo>
                    <a:pt x="548" y="43"/>
                    <a:pt x="560" y="34"/>
                    <a:pt x="570" y="29"/>
                  </a:cubicBezTo>
                  <a:cubicBezTo>
                    <a:pt x="575" y="26"/>
                    <a:pt x="579" y="23"/>
                    <a:pt x="583" y="22"/>
                  </a:cubicBezTo>
                  <a:cubicBezTo>
                    <a:pt x="586" y="20"/>
                    <a:pt x="588" y="19"/>
                    <a:pt x="588" y="19"/>
                  </a:cubicBezTo>
                  <a:cubicBezTo>
                    <a:pt x="591" y="18"/>
                    <a:pt x="591" y="18"/>
                    <a:pt x="591" y="18"/>
                  </a:cubicBezTo>
                  <a:cubicBezTo>
                    <a:pt x="588" y="17"/>
                    <a:pt x="588" y="17"/>
                    <a:pt x="588" y="17"/>
                  </a:cubicBezTo>
                  <a:cubicBezTo>
                    <a:pt x="498" y="5"/>
                    <a:pt x="403" y="0"/>
                    <a:pt x="316" y="0"/>
                  </a:cubicBezTo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8" name="Freeform 7"/>
            <p:cNvSpPr/>
            <p:nvPr/>
          </p:nvSpPr>
          <p:spPr bwMode="auto">
            <a:xfrm>
              <a:off x="1381024" y="2240299"/>
              <a:ext cx="682728" cy="56557"/>
            </a:xfrm>
            <a:custGeom>
              <a:avLst/>
              <a:gdLst>
                <a:gd name="T0" fmla="*/ 614 w 641"/>
                <a:gd name="T1" fmla="*/ 52 h 53"/>
                <a:gd name="T2" fmla="*/ 641 w 641"/>
                <a:gd name="T3" fmla="*/ 39 h 53"/>
                <a:gd name="T4" fmla="*/ 0 w 641"/>
                <a:gd name="T5" fmla="*/ 39 h 53"/>
                <a:gd name="T6" fmla="*/ 30 w 641"/>
                <a:gd name="T7" fmla="*/ 53 h 53"/>
                <a:gd name="T8" fmla="*/ 614 w 641"/>
                <a:gd name="T9" fmla="*/ 5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1" h="53">
                  <a:moveTo>
                    <a:pt x="614" y="52"/>
                  </a:moveTo>
                  <a:cubicBezTo>
                    <a:pt x="628" y="44"/>
                    <a:pt x="641" y="39"/>
                    <a:pt x="641" y="39"/>
                  </a:cubicBezTo>
                  <a:cubicBezTo>
                    <a:pt x="351" y="0"/>
                    <a:pt x="0" y="39"/>
                    <a:pt x="0" y="39"/>
                  </a:cubicBezTo>
                  <a:cubicBezTo>
                    <a:pt x="12" y="43"/>
                    <a:pt x="22" y="48"/>
                    <a:pt x="30" y="53"/>
                  </a:cubicBezTo>
                  <a:cubicBezTo>
                    <a:pt x="115" y="45"/>
                    <a:pt x="381" y="26"/>
                    <a:pt x="614" y="52"/>
                  </a:cubicBezTo>
                  <a:close/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19" name="Freeform 8"/>
            <p:cNvSpPr/>
            <p:nvPr/>
          </p:nvSpPr>
          <p:spPr bwMode="auto">
            <a:xfrm>
              <a:off x="1381024" y="2262743"/>
              <a:ext cx="686768" cy="35012"/>
            </a:xfrm>
            <a:custGeom>
              <a:avLst/>
              <a:gdLst>
                <a:gd name="T0" fmla="*/ 614 w 645"/>
                <a:gd name="T1" fmla="*/ 31 h 33"/>
                <a:gd name="T2" fmla="*/ 614 w 645"/>
                <a:gd name="T3" fmla="*/ 32 h 33"/>
                <a:gd name="T4" fmla="*/ 633 w 645"/>
                <a:gd name="T5" fmla="*/ 22 h 33"/>
                <a:gd name="T6" fmla="*/ 639 w 645"/>
                <a:gd name="T7" fmla="*/ 20 h 33"/>
                <a:gd name="T8" fmla="*/ 641 w 645"/>
                <a:gd name="T9" fmla="*/ 19 h 33"/>
                <a:gd name="T10" fmla="*/ 645 w 645"/>
                <a:gd name="T11" fmla="*/ 17 h 33"/>
                <a:gd name="T12" fmla="*/ 641 w 645"/>
                <a:gd name="T13" fmla="*/ 17 h 33"/>
                <a:gd name="T14" fmla="*/ 346 w 645"/>
                <a:gd name="T15" fmla="*/ 0 h 33"/>
                <a:gd name="T16" fmla="*/ 0 w 645"/>
                <a:gd name="T17" fmla="*/ 17 h 33"/>
                <a:gd name="T18" fmla="*/ 0 w 645"/>
                <a:gd name="T19" fmla="*/ 19 h 33"/>
                <a:gd name="T20" fmla="*/ 29 w 645"/>
                <a:gd name="T21" fmla="*/ 33 h 33"/>
                <a:gd name="T22" fmla="*/ 29 w 645"/>
                <a:gd name="T23" fmla="*/ 33 h 33"/>
                <a:gd name="T24" fmla="*/ 30 w 645"/>
                <a:gd name="T25" fmla="*/ 33 h 33"/>
                <a:gd name="T26" fmla="*/ 345 w 645"/>
                <a:gd name="T27" fmla="*/ 19 h 33"/>
                <a:gd name="T28" fmla="*/ 613 w 645"/>
                <a:gd name="T29" fmla="*/ 32 h 33"/>
                <a:gd name="T30" fmla="*/ 614 w 645"/>
                <a:gd name="T31" fmla="*/ 32 h 33"/>
                <a:gd name="T32" fmla="*/ 614 w 645"/>
                <a:gd name="T33" fmla="*/ 32 h 33"/>
                <a:gd name="T34" fmla="*/ 614 w 645"/>
                <a:gd name="T35" fmla="*/ 31 h 33"/>
                <a:gd name="T36" fmla="*/ 614 w 645"/>
                <a:gd name="T37" fmla="*/ 30 h 33"/>
                <a:gd name="T38" fmla="*/ 345 w 645"/>
                <a:gd name="T39" fmla="*/ 17 h 33"/>
                <a:gd name="T40" fmla="*/ 29 w 645"/>
                <a:gd name="T41" fmla="*/ 31 h 33"/>
                <a:gd name="T42" fmla="*/ 30 w 645"/>
                <a:gd name="T43" fmla="*/ 32 h 33"/>
                <a:gd name="T44" fmla="*/ 30 w 645"/>
                <a:gd name="T45" fmla="*/ 31 h 33"/>
                <a:gd name="T46" fmla="*/ 0 w 645"/>
                <a:gd name="T47" fmla="*/ 17 h 33"/>
                <a:gd name="T48" fmla="*/ 0 w 645"/>
                <a:gd name="T49" fmla="*/ 18 h 33"/>
                <a:gd name="T50" fmla="*/ 0 w 645"/>
                <a:gd name="T51" fmla="*/ 19 h 33"/>
                <a:gd name="T52" fmla="*/ 7 w 645"/>
                <a:gd name="T53" fmla="*/ 18 h 33"/>
                <a:gd name="T54" fmla="*/ 346 w 645"/>
                <a:gd name="T55" fmla="*/ 2 h 33"/>
                <a:gd name="T56" fmla="*/ 641 w 645"/>
                <a:gd name="T57" fmla="*/ 19 h 33"/>
                <a:gd name="T58" fmla="*/ 641 w 645"/>
                <a:gd name="T59" fmla="*/ 18 h 33"/>
                <a:gd name="T60" fmla="*/ 640 w 645"/>
                <a:gd name="T61" fmla="*/ 17 h 33"/>
                <a:gd name="T62" fmla="*/ 613 w 645"/>
                <a:gd name="T63" fmla="*/ 31 h 33"/>
                <a:gd name="T64" fmla="*/ 614 w 645"/>
                <a:gd name="T65" fmla="*/ 31 h 33"/>
                <a:gd name="T66" fmla="*/ 614 w 645"/>
                <a:gd name="T67" fmla="*/ 30 h 33"/>
                <a:gd name="T68" fmla="*/ 614 w 645"/>
                <a:gd name="T69" fmla="*/ 31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45" h="33">
                  <a:moveTo>
                    <a:pt x="614" y="31"/>
                  </a:moveTo>
                  <a:cubicBezTo>
                    <a:pt x="614" y="32"/>
                    <a:pt x="614" y="32"/>
                    <a:pt x="614" y="32"/>
                  </a:cubicBezTo>
                  <a:cubicBezTo>
                    <a:pt x="621" y="28"/>
                    <a:pt x="628" y="25"/>
                    <a:pt x="633" y="22"/>
                  </a:cubicBezTo>
                  <a:cubicBezTo>
                    <a:pt x="635" y="21"/>
                    <a:pt x="637" y="20"/>
                    <a:pt x="639" y="20"/>
                  </a:cubicBezTo>
                  <a:cubicBezTo>
                    <a:pt x="640" y="19"/>
                    <a:pt x="641" y="19"/>
                    <a:pt x="641" y="19"/>
                  </a:cubicBezTo>
                  <a:cubicBezTo>
                    <a:pt x="645" y="17"/>
                    <a:pt x="645" y="17"/>
                    <a:pt x="645" y="17"/>
                  </a:cubicBezTo>
                  <a:cubicBezTo>
                    <a:pt x="641" y="17"/>
                    <a:pt x="641" y="17"/>
                    <a:pt x="641" y="17"/>
                  </a:cubicBezTo>
                  <a:cubicBezTo>
                    <a:pt x="544" y="4"/>
                    <a:pt x="441" y="0"/>
                    <a:pt x="346" y="0"/>
                  </a:cubicBezTo>
                  <a:cubicBezTo>
                    <a:pt x="156" y="0"/>
                    <a:pt x="0" y="17"/>
                    <a:pt x="0" y="17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12" y="23"/>
                    <a:pt x="21" y="28"/>
                    <a:pt x="29" y="3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82" y="28"/>
                    <a:pt x="204" y="19"/>
                    <a:pt x="345" y="19"/>
                  </a:cubicBezTo>
                  <a:cubicBezTo>
                    <a:pt x="431" y="19"/>
                    <a:pt x="525" y="22"/>
                    <a:pt x="613" y="32"/>
                  </a:cubicBezTo>
                  <a:cubicBezTo>
                    <a:pt x="614" y="32"/>
                    <a:pt x="614" y="32"/>
                    <a:pt x="614" y="32"/>
                  </a:cubicBezTo>
                  <a:cubicBezTo>
                    <a:pt x="614" y="32"/>
                    <a:pt x="614" y="32"/>
                    <a:pt x="614" y="32"/>
                  </a:cubicBezTo>
                  <a:cubicBezTo>
                    <a:pt x="614" y="31"/>
                    <a:pt x="614" y="31"/>
                    <a:pt x="614" y="31"/>
                  </a:cubicBezTo>
                  <a:cubicBezTo>
                    <a:pt x="614" y="30"/>
                    <a:pt x="614" y="30"/>
                    <a:pt x="614" y="30"/>
                  </a:cubicBezTo>
                  <a:cubicBezTo>
                    <a:pt x="525" y="20"/>
                    <a:pt x="432" y="17"/>
                    <a:pt x="345" y="17"/>
                  </a:cubicBezTo>
                  <a:cubicBezTo>
                    <a:pt x="204" y="17"/>
                    <a:pt x="82" y="26"/>
                    <a:pt x="29" y="31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22" y="26"/>
                    <a:pt x="12" y="21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3" y="18"/>
                    <a:pt x="7" y="18"/>
                  </a:cubicBezTo>
                  <a:cubicBezTo>
                    <a:pt x="40" y="15"/>
                    <a:pt x="180" y="2"/>
                    <a:pt x="346" y="2"/>
                  </a:cubicBezTo>
                  <a:cubicBezTo>
                    <a:pt x="441" y="2"/>
                    <a:pt x="544" y="6"/>
                    <a:pt x="641" y="19"/>
                  </a:cubicBezTo>
                  <a:cubicBezTo>
                    <a:pt x="641" y="18"/>
                    <a:pt x="641" y="18"/>
                    <a:pt x="641" y="18"/>
                  </a:cubicBezTo>
                  <a:cubicBezTo>
                    <a:pt x="640" y="17"/>
                    <a:pt x="640" y="17"/>
                    <a:pt x="640" y="17"/>
                  </a:cubicBezTo>
                  <a:cubicBezTo>
                    <a:pt x="640" y="17"/>
                    <a:pt x="627" y="22"/>
                    <a:pt x="613" y="31"/>
                  </a:cubicBezTo>
                  <a:cubicBezTo>
                    <a:pt x="614" y="31"/>
                    <a:pt x="614" y="31"/>
                    <a:pt x="614" y="31"/>
                  </a:cubicBezTo>
                  <a:cubicBezTo>
                    <a:pt x="614" y="30"/>
                    <a:pt x="614" y="30"/>
                    <a:pt x="614" y="30"/>
                  </a:cubicBezTo>
                  <a:lnTo>
                    <a:pt x="614" y="31"/>
                  </a:lnTo>
                  <a:close/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0" name="Freeform 9"/>
            <p:cNvSpPr/>
            <p:nvPr/>
          </p:nvSpPr>
          <p:spPr bwMode="auto">
            <a:xfrm>
              <a:off x="1464065" y="2350721"/>
              <a:ext cx="519789" cy="97853"/>
            </a:xfrm>
            <a:custGeom>
              <a:avLst/>
              <a:gdLst>
                <a:gd name="T0" fmla="*/ 244 w 488"/>
                <a:gd name="T1" fmla="*/ 0 h 92"/>
                <a:gd name="T2" fmla="*/ 0 w 488"/>
                <a:gd name="T3" fmla="*/ 17 h 92"/>
                <a:gd name="T4" fmla="*/ 28 w 488"/>
                <a:gd name="T5" fmla="*/ 35 h 92"/>
                <a:gd name="T6" fmla="*/ 37 w 488"/>
                <a:gd name="T7" fmla="*/ 53 h 92"/>
                <a:gd name="T8" fmla="*/ 31 w 488"/>
                <a:gd name="T9" fmla="*/ 70 h 92"/>
                <a:gd name="T10" fmla="*/ 17 w 488"/>
                <a:gd name="T11" fmla="*/ 83 h 92"/>
                <a:gd name="T12" fmla="*/ 3 w 488"/>
                <a:gd name="T13" fmla="*/ 91 h 92"/>
                <a:gd name="T14" fmla="*/ 243 w 488"/>
                <a:gd name="T15" fmla="*/ 75 h 92"/>
                <a:gd name="T16" fmla="*/ 244 w 488"/>
                <a:gd name="T17" fmla="*/ 75 h 92"/>
                <a:gd name="T18" fmla="*/ 244 w 488"/>
                <a:gd name="T19" fmla="*/ 75 h 92"/>
                <a:gd name="T20" fmla="*/ 487 w 488"/>
                <a:gd name="T21" fmla="*/ 92 h 92"/>
                <a:gd name="T22" fmla="*/ 470 w 488"/>
                <a:gd name="T23" fmla="*/ 56 h 92"/>
                <a:gd name="T24" fmla="*/ 488 w 488"/>
                <a:gd name="T25" fmla="*/ 17 h 92"/>
                <a:gd name="T26" fmla="*/ 244 w 488"/>
                <a:gd name="T27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88" h="92">
                  <a:moveTo>
                    <a:pt x="244" y="0"/>
                  </a:moveTo>
                  <a:cubicBezTo>
                    <a:pt x="172" y="0"/>
                    <a:pt x="88" y="4"/>
                    <a:pt x="0" y="17"/>
                  </a:cubicBezTo>
                  <a:cubicBezTo>
                    <a:pt x="13" y="23"/>
                    <a:pt x="23" y="29"/>
                    <a:pt x="28" y="35"/>
                  </a:cubicBezTo>
                  <a:cubicBezTo>
                    <a:pt x="35" y="41"/>
                    <a:pt x="37" y="47"/>
                    <a:pt x="37" y="53"/>
                  </a:cubicBezTo>
                  <a:cubicBezTo>
                    <a:pt x="37" y="59"/>
                    <a:pt x="35" y="65"/>
                    <a:pt x="31" y="70"/>
                  </a:cubicBezTo>
                  <a:cubicBezTo>
                    <a:pt x="27" y="75"/>
                    <a:pt x="22" y="79"/>
                    <a:pt x="17" y="83"/>
                  </a:cubicBezTo>
                  <a:cubicBezTo>
                    <a:pt x="12" y="86"/>
                    <a:pt x="7" y="89"/>
                    <a:pt x="3" y="91"/>
                  </a:cubicBezTo>
                  <a:cubicBezTo>
                    <a:pt x="28" y="87"/>
                    <a:pt x="118" y="75"/>
                    <a:pt x="243" y="75"/>
                  </a:cubicBezTo>
                  <a:cubicBezTo>
                    <a:pt x="243" y="75"/>
                    <a:pt x="243" y="75"/>
                    <a:pt x="244" y="75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375" y="75"/>
                    <a:pt x="469" y="89"/>
                    <a:pt x="487" y="92"/>
                  </a:cubicBezTo>
                  <a:cubicBezTo>
                    <a:pt x="474" y="79"/>
                    <a:pt x="470" y="67"/>
                    <a:pt x="470" y="56"/>
                  </a:cubicBezTo>
                  <a:cubicBezTo>
                    <a:pt x="470" y="37"/>
                    <a:pt x="484" y="22"/>
                    <a:pt x="488" y="17"/>
                  </a:cubicBezTo>
                  <a:cubicBezTo>
                    <a:pt x="400" y="4"/>
                    <a:pt x="316" y="0"/>
                    <a:pt x="244" y="0"/>
                  </a:cubicBezTo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1" name="Freeform 10"/>
            <p:cNvSpPr/>
            <p:nvPr/>
          </p:nvSpPr>
          <p:spPr bwMode="auto">
            <a:xfrm>
              <a:off x="1464065" y="2350721"/>
              <a:ext cx="259895" cy="18404"/>
            </a:xfrm>
            <a:custGeom>
              <a:avLst/>
              <a:gdLst>
                <a:gd name="T0" fmla="*/ 243 w 244"/>
                <a:gd name="T1" fmla="*/ 0 h 17"/>
                <a:gd name="T2" fmla="*/ 1 w 244"/>
                <a:gd name="T3" fmla="*/ 17 h 17"/>
                <a:gd name="T4" fmla="*/ 0 w 244"/>
                <a:gd name="T5" fmla="*/ 17 h 17"/>
                <a:gd name="T6" fmla="*/ 0 w 244"/>
                <a:gd name="T7" fmla="*/ 17 h 17"/>
                <a:gd name="T8" fmla="*/ 244 w 244"/>
                <a:gd name="T9" fmla="*/ 0 h 17"/>
                <a:gd name="T10" fmla="*/ 243 w 244"/>
                <a:gd name="T11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4" h="17">
                  <a:moveTo>
                    <a:pt x="243" y="0"/>
                  </a:moveTo>
                  <a:cubicBezTo>
                    <a:pt x="115" y="0"/>
                    <a:pt x="22" y="13"/>
                    <a:pt x="1" y="17"/>
                  </a:cubicBezTo>
                  <a:cubicBezTo>
                    <a:pt x="1" y="17"/>
                    <a:pt x="0" y="17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88" y="4"/>
                    <a:pt x="172" y="0"/>
                    <a:pt x="244" y="0"/>
                  </a:cubicBezTo>
                  <a:cubicBezTo>
                    <a:pt x="243" y="0"/>
                    <a:pt x="243" y="0"/>
                    <a:pt x="243" y="0"/>
                  </a:cubicBezTo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2" name="Freeform 11"/>
            <p:cNvSpPr>
              <a:spLocks noEditPoints="1"/>
            </p:cNvSpPr>
            <p:nvPr/>
          </p:nvSpPr>
          <p:spPr bwMode="auto">
            <a:xfrm>
              <a:off x="1456882" y="2366880"/>
              <a:ext cx="532357" cy="2244"/>
            </a:xfrm>
            <a:custGeom>
              <a:avLst/>
              <a:gdLst>
                <a:gd name="T0" fmla="*/ 3 w 500"/>
                <a:gd name="T1" fmla="*/ 0 h 2"/>
                <a:gd name="T2" fmla="*/ 0 w 500"/>
                <a:gd name="T3" fmla="*/ 1 h 2"/>
                <a:gd name="T4" fmla="*/ 2 w 500"/>
                <a:gd name="T5" fmla="*/ 2 h 2"/>
                <a:gd name="T6" fmla="*/ 3 w 500"/>
                <a:gd name="T7" fmla="*/ 0 h 2"/>
                <a:gd name="T8" fmla="*/ 3 w 500"/>
                <a:gd name="T9" fmla="*/ 0 h 2"/>
                <a:gd name="T10" fmla="*/ 498 w 500"/>
                <a:gd name="T11" fmla="*/ 0 h 2"/>
                <a:gd name="T12" fmla="*/ 498 w 500"/>
                <a:gd name="T13" fmla="*/ 0 h 2"/>
                <a:gd name="T14" fmla="*/ 499 w 500"/>
                <a:gd name="T15" fmla="*/ 1 h 2"/>
                <a:gd name="T16" fmla="*/ 500 w 500"/>
                <a:gd name="T17" fmla="*/ 1 h 2"/>
                <a:gd name="T18" fmla="*/ 498 w 500"/>
                <a:gd name="T1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00" h="2">
                  <a:moveTo>
                    <a:pt x="3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moveTo>
                    <a:pt x="498" y="0"/>
                  </a:moveTo>
                  <a:cubicBezTo>
                    <a:pt x="498" y="0"/>
                    <a:pt x="498" y="0"/>
                    <a:pt x="498" y="0"/>
                  </a:cubicBezTo>
                  <a:cubicBezTo>
                    <a:pt x="499" y="1"/>
                    <a:pt x="499" y="1"/>
                    <a:pt x="499" y="1"/>
                  </a:cubicBezTo>
                  <a:cubicBezTo>
                    <a:pt x="500" y="1"/>
                    <a:pt x="500" y="1"/>
                    <a:pt x="500" y="1"/>
                  </a:cubicBezTo>
                  <a:cubicBezTo>
                    <a:pt x="498" y="0"/>
                    <a:pt x="498" y="0"/>
                    <a:pt x="498" y="0"/>
                  </a:cubicBezTo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3" name="Freeform 12"/>
            <p:cNvSpPr/>
            <p:nvPr/>
          </p:nvSpPr>
          <p:spPr bwMode="auto">
            <a:xfrm>
              <a:off x="1463167" y="2348925"/>
              <a:ext cx="260793" cy="17955"/>
            </a:xfrm>
            <a:custGeom>
              <a:avLst/>
              <a:gdLst>
                <a:gd name="T0" fmla="*/ 244 w 245"/>
                <a:gd name="T1" fmla="*/ 0 h 17"/>
                <a:gd name="T2" fmla="*/ 0 w 245"/>
                <a:gd name="T3" fmla="*/ 17 h 17"/>
                <a:gd name="T4" fmla="*/ 0 w 245"/>
                <a:gd name="T5" fmla="*/ 17 h 17"/>
                <a:gd name="T6" fmla="*/ 245 w 245"/>
                <a:gd name="T7" fmla="*/ 0 h 17"/>
                <a:gd name="T8" fmla="*/ 244 w 245"/>
                <a:gd name="T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5" h="17">
                  <a:moveTo>
                    <a:pt x="244" y="0"/>
                  </a:moveTo>
                  <a:cubicBezTo>
                    <a:pt x="112" y="0"/>
                    <a:pt x="18" y="14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89" y="4"/>
                    <a:pt x="172" y="0"/>
                    <a:pt x="245" y="0"/>
                  </a:cubicBezTo>
                  <a:cubicBezTo>
                    <a:pt x="244" y="0"/>
                    <a:pt x="244" y="0"/>
                    <a:pt x="244" y="0"/>
                  </a:cubicBezTo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4" name="Freeform 13"/>
            <p:cNvSpPr/>
            <p:nvPr/>
          </p:nvSpPr>
          <p:spPr bwMode="auto">
            <a:xfrm>
              <a:off x="1459127" y="2348925"/>
              <a:ext cx="528766" cy="20199"/>
            </a:xfrm>
            <a:custGeom>
              <a:avLst/>
              <a:gdLst>
                <a:gd name="T0" fmla="*/ 249 w 497"/>
                <a:gd name="T1" fmla="*/ 0 h 19"/>
                <a:gd name="T2" fmla="*/ 4 w 497"/>
                <a:gd name="T3" fmla="*/ 17 h 19"/>
                <a:gd name="T4" fmla="*/ 4 w 497"/>
                <a:gd name="T5" fmla="*/ 17 h 19"/>
                <a:gd name="T6" fmla="*/ 1 w 497"/>
                <a:gd name="T7" fmla="*/ 17 h 19"/>
                <a:gd name="T8" fmla="*/ 1 w 497"/>
                <a:gd name="T9" fmla="*/ 17 h 19"/>
                <a:gd name="T10" fmla="*/ 1 w 497"/>
                <a:gd name="T11" fmla="*/ 17 h 19"/>
                <a:gd name="T12" fmla="*/ 0 w 497"/>
                <a:gd name="T13" fmla="*/ 19 h 19"/>
                <a:gd name="T14" fmla="*/ 1 w 497"/>
                <a:gd name="T15" fmla="*/ 19 h 19"/>
                <a:gd name="T16" fmla="*/ 2 w 497"/>
                <a:gd name="T17" fmla="*/ 18 h 19"/>
                <a:gd name="T18" fmla="*/ 1 w 497"/>
                <a:gd name="T19" fmla="*/ 19 h 19"/>
                <a:gd name="T20" fmla="*/ 1 w 497"/>
                <a:gd name="T21" fmla="*/ 19 h 19"/>
                <a:gd name="T22" fmla="*/ 2 w 497"/>
                <a:gd name="T23" fmla="*/ 19 h 19"/>
                <a:gd name="T24" fmla="*/ 5 w 497"/>
                <a:gd name="T25" fmla="*/ 19 h 19"/>
                <a:gd name="T26" fmla="*/ 5 w 497"/>
                <a:gd name="T27" fmla="*/ 19 h 19"/>
                <a:gd name="T28" fmla="*/ 6 w 497"/>
                <a:gd name="T29" fmla="*/ 19 h 19"/>
                <a:gd name="T30" fmla="*/ 248 w 497"/>
                <a:gd name="T31" fmla="*/ 2 h 19"/>
                <a:gd name="T32" fmla="*/ 249 w 497"/>
                <a:gd name="T33" fmla="*/ 2 h 19"/>
                <a:gd name="T34" fmla="*/ 249 w 497"/>
                <a:gd name="T35" fmla="*/ 2 h 19"/>
                <a:gd name="T36" fmla="*/ 427 w 497"/>
                <a:gd name="T37" fmla="*/ 11 h 19"/>
                <a:gd name="T38" fmla="*/ 478 w 497"/>
                <a:gd name="T39" fmla="*/ 17 h 19"/>
                <a:gd name="T40" fmla="*/ 491 w 497"/>
                <a:gd name="T41" fmla="*/ 19 h 19"/>
                <a:gd name="T42" fmla="*/ 495 w 497"/>
                <a:gd name="T43" fmla="*/ 19 h 19"/>
                <a:gd name="T44" fmla="*/ 496 w 497"/>
                <a:gd name="T45" fmla="*/ 19 h 19"/>
                <a:gd name="T46" fmla="*/ 496 w 497"/>
                <a:gd name="T47" fmla="*/ 19 h 19"/>
                <a:gd name="T48" fmla="*/ 497 w 497"/>
                <a:gd name="T49" fmla="*/ 18 h 19"/>
                <a:gd name="T50" fmla="*/ 496 w 497"/>
                <a:gd name="T51" fmla="*/ 17 h 19"/>
                <a:gd name="T52" fmla="*/ 496 w 497"/>
                <a:gd name="T53" fmla="*/ 17 h 19"/>
                <a:gd name="T54" fmla="*/ 496 w 497"/>
                <a:gd name="T55" fmla="*/ 17 h 19"/>
                <a:gd name="T56" fmla="*/ 249 w 497"/>
                <a:gd name="T5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97" h="19">
                  <a:moveTo>
                    <a:pt x="249" y="0"/>
                  </a:moveTo>
                  <a:cubicBezTo>
                    <a:pt x="176" y="0"/>
                    <a:pt x="93" y="4"/>
                    <a:pt x="4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2" y="17"/>
                    <a:pt x="1" y="17"/>
                    <a:pt x="1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3" y="19"/>
                    <a:pt x="4" y="19"/>
                    <a:pt x="5" y="19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19"/>
                    <a:pt x="6" y="19"/>
                    <a:pt x="6" y="19"/>
                  </a:cubicBezTo>
                  <a:cubicBezTo>
                    <a:pt x="27" y="15"/>
                    <a:pt x="120" y="2"/>
                    <a:pt x="248" y="2"/>
                  </a:cubicBezTo>
                  <a:cubicBezTo>
                    <a:pt x="248" y="2"/>
                    <a:pt x="248" y="2"/>
                    <a:pt x="249" y="2"/>
                  </a:cubicBezTo>
                  <a:cubicBezTo>
                    <a:pt x="249" y="2"/>
                    <a:pt x="249" y="2"/>
                    <a:pt x="249" y="2"/>
                  </a:cubicBezTo>
                  <a:cubicBezTo>
                    <a:pt x="323" y="2"/>
                    <a:pt x="384" y="6"/>
                    <a:pt x="427" y="11"/>
                  </a:cubicBezTo>
                  <a:cubicBezTo>
                    <a:pt x="449" y="13"/>
                    <a:pt x="466" y="15"/>
                    <a:pt x="478" y="17"/>
                  </a:cubicBezTo>
                  <a:cubicBezTo>
                    <a:pt x="483" y="17"/>
                    <a:pt x="488" y="18"/>
                    <a:pt x="491" y="19"/>
                  </a:cubicBezTo>
                  <a:cubicBezTo>
                    <a:pt x="494" y="19"/>
                    <a:pt x="495" y="19"/>
                    <a:pt x="495" y="19"/>
                  </a:cubicBezTo>
                  <a:cubicBezTo>
                    <a:pt x="496" y="19"/>
                    <a:pt x="496" y="19"/>
                    <a:pt x="496" y="19"/>
                  </a:cubicBezTo>
                  <a:cubicBezTo>
                    <a:pt x="496" y="19"/>
                    <a:pt x="496" y="19"/>
                    <a:pt x="496" y="19"/>
                  </a:cubicBezTo>
                  <a:cubicBezTo>
                    <a:pt x="497" y="18"/>
                    <a:pt x="497" y="18"/>
                    <a:pt x="497" y="18"/>
                  </a:cubicBezTo>
                  <a:cubicBezTo>
                    <a:pt x="496" y="17"/>
                    <a:pt x="496" y="17"/>
                    <a:pt x="496" y="17"/>
                  </a:cubicBezTo>
                  <a:cubicBezTo>
                    <a:pt x="496" y="17"/>
                    <a:pt x="496" y="17"/>
                    <a:pt x="496" y="17"/>
                  </a:cubicBezTo>
                  <a:cubicBezTo>
                    <a:pt x="496" y="17"/>
                    <a:pt x="496" y="17"/>
                    <a:pt x="496" y="17"/>
                  </a:cubicBezTo>
                  <a:cubicBezTo>
                    <a:pt x="406" y="4"/>
                    <a:pt x="322" y="0"/>
                    <a:pt x="249" y="0"/>
                  </a:cubicBezTo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5" name="Freeform 14"/>
            <p:cNvSpPr>
              <a:spLocks noEditPoints="1"/>
            </p:cNvSpPr>
            <p:nvPr/>
          </p:nvSpPr>
          <p:spPr bwMode="auto">
            <a:xfrm>
              <a:off x="1460025" y="2350721"/>
              <a:ext cx="530113" cy="100995"/>
            </a:xfrm>
            <a:custGeom>
              <a:avLst/>
              <a:gdLst>
                <a:gd name="T0" fmla="*/ 496 w 498"/>
                <a:gd name="T1" fmla="*/ 93 h 95"/>
                <a:gd name="T2" fmla="*/ 495 w 498"/>
                <a:gd name="T3" fmla="*/ 94 h 95"/>
                <a:gd name="T4" fmla="*/ 495 w 498"/>
                <a:gd name="T5" fmla="*/ 94 h 95"/>
                <a:gd name="T6" fmla="*/ 498 w 498"/>
                <a:gd name="T7" fmla="*/ 95 h 95"/>
                <a:gd name="T8" fmla="*/ 496 w 498"/>
                <a:gd name="T9" fmla="*/ 93 h 95"/>
                <a:gd name="T10" fmla="*/ 4 w 498"/>
                <a:gd name="T11" fmla="*/ 17 h 95"/>
                <a:gd name="T12" fmla="*/ 1 w 498"/>
                <a:gd name="T13" fmla="*/ 17 h 95"/>
                <a:gd name="T14" fmla="*/ 0 w 498"/>
                <a:gd name="T15" fmla="*/ 17 h 95"/>
                <a:gd name="T16" fmla="*/ 31 w 498"/>
                <a:gd name="T17" fmla="*/ 36 h 95"/>
                <a:gd name="T18" fmla="*/ 39 w 498"/>
                <a:gd name="T19" fmla="*/ 53 h 95"/>
                <a:gd name="T20" fmla="*/ 33 w 498"/>
                <a:gd name="T21" fmla="*/ 68 h 95"/>
                <a:gd name="T22" fmla="*/ 13 w 498"/>
                <a:gd name="T23" fmla="*/ 86 h 95"/>
                <a:gd name="T24" fmla="*/ 4 w 498"/>
                <a:gd name="T25" fmla="*/ 91 h 95"/>
                <a:gd name="T26" fmla="*/ 0 w 498"/>
                <a:gd name="T27" fmla="*/ 92 h 95"/>
                <a:gd name="T28" fmla="*/ 0 w 498"/>
                <a:gd name="T29" fmla="*/ 92 h 95"/>
                <a:gd name="T30" fmla="*/ 7 w 498"/>
                <a:gd name="T31" fmla="*/ 91 h 95"/>
                <a:gd name="T32" fmla="*/ 21 w 498"/>
                <a:gd name="T33" fmla="*/ 83 h 95"/>
                <a:gd name="T34" fmla="*/ 35 w 498"/>
                <a:gd name="T35" fmla="*/ 70 h 95"/>
                <a:gd name="T36" fmla="*/ 41 w 498"/>
                <a:gd name="T37" fmla="*/ 53 h 95"/>
                <a:gd name="T38" fmla="*/ 32 w 498"/>
                <a:gd name="T39" fmla="*/ 35 h 95"/>
                <a:gd name="T40" fmla="*/ 4 w 498"/>
                <a:gd name="T41" fmla="*/ 17 h 95"/>
                <a:gd name="T42" fmla="*/ 248 w 498"/>
                <a:gd name="T43" fmla="*/ 0 h 95"/>
                <a:gd name="T44" fmla="*/ 248 w 498"/>
                <a:gd name="T45" fmla="*/ 0 h 95"/>
                <a:gd name="T46" fmla="*/ 492 w 498"/>
                <a:gd name="T47" fmla="*/ 17 h 95"/>
                <a:gd name="T48" fmla="*/ 474 w 498"/>
                <a:gd name="T49" fmla="*/ 56 h 95"/>
                <a:gd name="T50" fmla="*/ 491 w 498"/>
                <a:gd name="T51" fmla="*/ 92 h 95"/>
                <a:gd name="T52" fmla="*/ 248 w 498"/>
                <a:gd name="T53" fmla="*/ 75 h 95"/>
                <a:gd name="T54" fmla="*/ 248 w 498"/>
                <a:gd name="T55" fmla="*/ 75 h 95"/>
                <a:gd name="T56" fmla="*/ 495 w 498"/>
                <a:gd name="T57" fmla="*/ 92 h 95"/>
                <a:gd name="T58" fmla="*/ 495 w 498"/>
                <a:gd name="T59" fmla="*/ 92 h 95"/>
                <a:gd name="T60" fmla="*/ 476 w 498"/>
                <a:gd name="T61" fmla="*/ 56 h 95"/>
                <a:gd name="T62" fmla="*/ 485 w 498"/>
                <a:gd name="T63" fmla="*/ 28 h 95"/>
                <a:gd name="T64" fmla="*/ 492 w 498"/>
                <a:gd name="T65" fmla="*/ 20 h 95"/>
                <a:gd name="T66" fmla="*/ 494 w 498"/>
                <a:gd name="T67" fmla="*/ 18 h 95"/>
                <a:gd name="T68" fmla="*/ 495 w 498"/>
                <a:gd name="T69" fmla="*/ 17 h 95"/>
                <a:gd name="T70" fmla="*/ 494 w 498"/>
                <a:gd name="T71" fmla="*/ 17 h 95"/>
                <a:gd name="T72" fmla="*/ 490 w 498"/>
                <a:gd name="T73" fmla="*/ 17 h 95"/>
                <a:gd name="T74" fmla="*/ 477 w 498"/>
                <a:gd name="T75" fmla="*/ 15 h 95"/>
                <a:gd name="T76" fmla="*/ 426 w 498"/>
                <a:gd name="T77" fmla="*/ 9 h 95"/>
                <a:gd name="T78" fmla="*/ 248 w 498"/>
                <a:gd name="T79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98" h="95">
                  <a:moveTo>
                    <a:pt x="496" y="93"/>
                  </a:moveTo>
                  <a:cubicBezTo>
                    <a:pt x="495" y="94"/>
                    <a:pt x="495" y="94"/>
                    <a:pt x="495" y="94"/>
                  </a:cubicBezTo>
                  <a:cubicBezTo>
                    <a:pt x="495" y="94"/>
                    <a:pt x="495" y="94"/>
                    <a:pt x="495" y="94"/>
                  </a:cubicBezTo>
                  <a:cubicBezTo>
                    <a:pt x="498" y="95"/>
                    <a:pt x="498" y="95"/>
                    <a:pt x="498" y="95"/>
                  </a:cubicBezTo>
                  <a:cubicBezTo>
                    <a:pt x="496" y="93"/>
                    <a:pt x="496" y="93"/>
                    <a:pt x="496" y="93"/>
                  </a:cubicBezTo>
                  <a:moveTo>
                    <a:pt x="4" y="17"/>
                  </a:moveTo>
                  <a:cubicBezTo>
                    <a:pt x="3" y="17"/>
                    <a:pt x="2" y="17"/>
                    <a:pt x="1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15" y="24"/>
                    <a:pt x="25" y="30"/>
                    <a:pt x="31" y="36"/>
                  </a:cubicBezTo>
                  <a:cubicBezTo>
                    <a:pt x="37" y="42"/>
                    <a:pt x="39" y="48"/>
                    <a:pt x="39" y="53"/>
                  </a:cubicBezTo>
                  <a:cubicBezTo>
                    <a:pt x="39" y="59"/>
                    <a:pt x="37" y="64"/>
                    <a:pt x="33" y="68"/>
                  </a:cubicBezTo>
                  <a:cubicBezTo>
                    <a:pt x="28" y="76"/>
                    <a:pt x="20" y="81"/>
                    <a:pt x="13" y="86"/>
                  </a:cubicBezTo>
                  <a:cubicBezTo>
                    <a:pt x="9" y="88"/>
                    <a:pt x="6" y="89"/>
                    <a:pt x="4" y="91"/>
                  </a:cubicBezTo>
                  <a:cubicBezTo>
                    <a:pt x="2" y="91"/>
                    <a:pt x="1" y="92"/>
                    <a:pt x="0" y="92"/>
                  </a:cubicBezTo>
                  <a:cubicBezTo>
                    <a:pt x="0" y="92"/>
                    <a:pt x="0" y="92"/>
                    <a:pt x="0" y="92"/>
                  </a:cubicBezTo>
                  <a:cubicBezTo>
                    <a:pt x="0" y="92"/>
                    <a:pt x="3" y="92"/>
                    <a:pt x="7" y="91"/>
                  </a:cubicBezTo>
                  <a:cubicBezTo>
                    <a:pt x="11" y="89"/>
                    <a:pt x="16" y="86"/>
                    <a:pt x="21" y="83"/>
                  </a:cubicBezTo>
                  <a:cubicBezTo>
                    <a:pt x="26" y="79"/>
                    <a:pt x="31" y="75"/>
                    <a:pt x="35" y="70"/>
                  </a:cubicBezTo>
                  <a:cubicBezTo>
                    <a:pt x="39" y="65"/>
                    <a:pt x="41" y="59"/>
                    <a:pt x="41" y="53"/>
                  </a:cubicBezTo>
                  <a:cubicBezTo>
                    <a:pt x="41" y="47"/>
                    <a:pt x="39" y="41"/>
                    <a:pt x="32" y="35"/>
                  </a:cubicBezTo>
                  <a:cubicBezTo>
                    <a:pt x="27" y="29"/>
                    <a:pt x="17" y="23"/>
                    <a:pt x="4" y="17"/>
                  </a:cubicBezTo>
                  <a:moveTo>
                    <a:pt x="248" y="0"/>
                  </a:moveTo>
                  <a:cubicBezTo>
                    <a:pt x="248" y="0"/>
                    <a:pt x="248" y="0"/>
                    <a:pt x="248" y="0"/>
                  </a:cubicBezTo>
                  <a:cubicBezTo>
                    <a:pt x="320" y="0"/>
                    <a:pt x="404" y="4"/>
                    <a:pt x="492" y="17"/>
                  </a:cubicBezTo>
                  <a:cubicBezTo>
                    <a:pt x="488" y="22"/>
                    <a:pt x="474" y="37"/>
                    <a:pt x="474" y="56"/>
                  </a:cubicBezTo>
                  <a:cubicBezTo>
                    <a:pt x="474" y="67"/>
                    <a:pt x="478" y="79"/>
                    <a:pt x="491" y="92"/>
                  </a:cubicBezTo>
                  <a:cubicBezTo>
                    <a:pt x="473" y="89"/>
                    <a:pt x="379" y="75"/>
                    <a:pt x="248" y="75"/>
                  </a:cubicBezTo>
                  <a:cubicBezTo>
                    <a:pt x="248" y="75"/>
                    <a:pt x="248" y="75"/>
                    <a:pt x="248" y="75"/>
                  </a:cubicBezTo>
                  <a:cubicBezTo>
                    <a:pt x="321" y="75"/>
                    <a:pt x="405" y="79"/>
                    <a:pt x="495" y="92"/>
                  </a:cubicBezTo>
                  <a:cubicBezTo>
                    <a:pt x="495" y="92"/>
                    <a:pt x="495" y="92"/>
                    <a:pt x="495" y="92"/>
                  </a:cubicBezTo>
                  <a:cubicBezTo>
                    <a:pt x="480" y="80"/>
                    <a:pt x="476" y="67"/>
                    <a:pt x="476" y="56"/>
                  </a:cubicBezTo>
                  <a:cubicBezTo>
                    <a:pt x="476" y="45"/>
                    <a:pt x="481" y="35"/>
                    <a:pt x="485" y="28"/>
                  </a:cubicBezTo>
                  <a:cubicBezTo>
                    <a:pt x="488" y="25"/>
                    <a:pt x="490" y="22"/>
                    <a:pt x="492" y="20"/>
                  </a:cubicBezTo>
                  <a:cubicBezTo>
                    <a:pt x="493" y="19"/>
                    <a:pt x="494" y="18"/>
                    <a:pt x="494" y="18"/>
                  </a:cubicBezTo>
                  <a:cubicBezTo>
                    <a:pt x="495" y="18"/>
                    <a:pt x="495" y="17"/>
                    <a:pt x="495" y="17"/>
                  </a:cubicBezTo>
                  <a:cubicBezTo>
                    <a:pt x="494" y="17"/>
                    <a:pt x="494" y="17"/>
                    <a:pt x="494" y="17"/>
                  </a:cubicBezTo>
                  <a:cubicBezTo>
                    <a:pt x="494" y="17"/>
                    <a:pt x="493" y="17"/>
                    <a:pt x="490" y="17"/>
                  </a:cubicBezTo>
                  <a:cubicBezTo>
                    <a:pt x="487" y="16"/>
                    <a:pt x="482" y="15"/>
                    <a:pt x="477" y="15"/>
                  </a:cubicBezTo>
                  <a:cubicBezTo>
                    <a:pt x="465" y="13"/>
                    <a:pt x="448" y="11"/>
                    <a:pt x="426" y="9"/>
                  </a:cubicBezTo>
                  <a:cubicBezTo>
                    <a:pt x="383" y="4"/>
                    <a:pt x="322" y="0"/>
                    <a:pt x="248" y="0"/>
                  </a:cubicBezTo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6" name="Freeform 15"/>
            <p:cNvSpPr/>
            <p:nvPr/>
          </p:nvSpPr>
          <p:spPr bwMode="auto">
            <a:xfrm>
              <a:off x="1464065" y="2432863"/>
              <a:ext cx="519789" cy="96507"/>
            </a:xfrm>
            <a:custGeom>
              <a:avLst/>
              <a:gdLst>
                <a:gd name="T0" fmla="*/ 244 w 488"/>
                <a:gd name="T1" fmla="*/ 0 h 91"/>
                <a:gd name="T2" fmla="*/ 0 w 488"/>
                <a:gd name="T3" fmla="*/ 17 h 91"/>
                <a:gd name="T4" fmla="*/ 28 w 488"/>
                <a:gd name="T5" fmla="*/ 34 h 91"/>
                <a:gd name="T6" fmla="*/ 37 w 488"/>
                <a:gd name="T7" fmla="*/ 53 h 91"/>
                <a:gd name="T8" fmla="*/ 31 w 488"/>
                <a:gd name="T9" fmla="*/ 70 h 91"/>
                <a:gd name="T10" fmla="*/ 17 w 488"/>
                <a:gd name="T11" fmla="*/ 82 h 91"/>
                <a:gd name="T12" fmla="*/ 3 w 488"/>
                <a:gd name="T13" fmla="*/ 91 h 91"/>
                <a:gd name="T14" fmla="*/ 244 w 488"/>
                <a:gd name="T15" fmla="*/ 75 h 91"/>
                <a:gd name="T16" fmla="*/ 487 w 488"/>
                <a:gd name="T17" fmla="*/ 91 h 91"/>
                <a:gd name="T18" fmla="*/ 470 w 488"/>
                <a:gd name="T19" fmla="*/ 56 h 91"/>
                <a:gd name="T20" fmla="*/ 488 w 488"/>
                <a:gd name="T21" fmla="*/ 17 h 91"/>
                <a:gd name="T22" fmla="*/ 244 w 488"/>
                <a:gd name="T23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88" h="91">
                  <a:moveTo>
                    <a:pt x="244" y="0"/>
                  </a:moveTo>
                  <a:cubicBezTo>
                    <a:pt x="172" y="0"/>
                    <a:pt x="88" y="4"/>
                    <a:pt x="0" y="17"/>
                  </a:cubicBezTo>
                  <a:cubicBezTo>
                    <a:pt x="13" y="23"/>
                    <a:pt x="23" y="29"/>
                    <a:pt x="28" y="34"/>
                  </a:cubicBezTo>
                  <a:cubicBezTo>
                    <a:pt x="35" y="41"/>
                    <a:pt x="37" y="47"/>
                    <a:pt x="37" y="53"/>
                  </a:cubicBezTo>
                  <a:cubicBezTo>
                    <a:pt x="37" y="59"/>
                    <a:pt x="35" y="65"/>
                    <a:pt x="31" y="70"/>
                  </a:cubicBezTo>
                  <a:cubicBezTo>
                    <a:pt x="27" y="75"/>
                    <a:pt x="22" y="79"/>
                    <a:pt x="17" y="82"/>
                  </a:cubicBezTo>
                  <a:cubicBezTo>
                    <a:pt x="12" y="86"/>
                    <a:pt x="7" y="89"/>
                    <a:pt x="3" y="91"/>
                  </a:cubicBezTo>
                  <a:cubicBezTo>
                    <a:pt x="90" y="79"/>
                    <a:pt x="173" y="75"/>
                    <a:pt x="244" y="75"/>
                  </a:cubicBezTo>
                  <a:cubicBezTo>
                    <a:pt x="375" y="75"/>
                    <a:pt x="469" y="89"/>
                    <a:pt x="487" y="91"/>
                  </a:cubicBezTo>
                  <a:cubicBezTo>
                    <a:pt x="474" y="79"/>
                    <a:pt x="470" y="67"/>
                    <a:pt x="470" y="56"/>
                  </a:cubicBezTo>
                  <a:cubicBezTo>
                    <a:pt x="470" y="37"/>
                    <a:pt x="484" y="21"/>
                    <a:pt x="488" y="17"/>
                  </a:cubicBezTo>
                  <a:cubicBezTo>
                    <a:pt x="400" y="4"/>
                    <a:pt x="316" y="0"/>
                    <a:pt x="244" y="0"/>
                  </a:cubicBezTo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7" name="Freeform 16"/>
            <p:cNvSpPr/>
            <p:nvPr/>
          </p:nvSpPr>
          <p:spPr bwMode="auto">
            <a:xfrm>
              <a:off x="1464065" y="2432863"/>
              <a:ext cx="259895" cy="17955"/>
            </a:xfrm>
            <a:custGeom>
              <a:avLst/>
              <a:gdLst>
                <a:gd name="T0" fmla="*/ 243 w 244"/>
                <a:gd name="T1" fmla="*/ 0 h 17"/>
                <a:gd name="T2" fmla="*/ 1 w 244"/>
                <a:gd name="T3" fmla="*/ 16 h 17"/>
                <a:gd name="T4" fmla="*/ 0 w 244"/>
                <a:gd name="T5" fmla="*/ 17 h 17"/>
                <a:gd name="T6" fmla="*/ 0 w 244"/>
                <a:gd name="T7" fmla="*/ 17 h 17"/>
                <a:gd name="T8" fmla="*/ 244 w 244"/>
                <a:gd name="T9" fmla="*/ 0 h 17"/>
                <a:gd name="T10" fmla="*/ 243 w 244"/>
                <a:gd name="T11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4" h="17">
                  <a:moveTo>
                    <a:pt x="243" y="0"/>
                  </a:moveTo>
                  <a:cubicBezTo>
                    <a:pt x="115" y="0"/>
                    <a:pt x="22" y="13"/>
                    <a:pt x="1" y="16"/>
                  </a:cubicBezTo>
                  <a:cubicBezTo>
                    <a:pt x="1" y="16"/>
                    <a:pt x="0" y="17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88" y="4"/>
                    <a:pt x="172" y="0"/>
                    <a:pt x="244" y="0"/>
                  </a:cubicBezTo>
                  <a:cubicBezTo>
                    <a:pt x="243" y="0"/>
                    <a:pt x="243" y="0"/>
                    <a:pt x="243" y="0"/>
                  </a:cubicBezTo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8" name="Freeform 17"/>
            <p:cNvSpPr>
              <a:spLocks noEditPoints="1"/>
            </p:cNvSpPr>
            <p:nvPr/>
          </p:nvSpPr>
          <p:spPr bwMode="auto">
            <a:xfrm>
              <a:off x="1456882" y="2432863"/>
              <a:ext cx="533255" cy="100547"/>
            </a:xfrm>
            <a:custGeom>
              <a:avLst/>
              <a:gdLst>
                <a:gd name="T0" fmla="*/ 498 w 501"/>
                <a:gd name="T1" fmla="*/ 15 h 95"/>
                <a:gd name="T2" fmla="*/ 498 w 501"/>
                <a:gd name="T3" fmla="*/ 15 h 95"/>
                <a:gd name="T4" fmla="*/ 499 w 501"/>
                <a:gd name="T5" fmla="*/ 16 h 95"/>
                <a:gd name="T6" fmla="*/ 500 w 501"/>
                <a:gd name="T7" fmla="*/ 15 h 95"/>
                <a:gd name="T8" fmla="*/ 498 w 501"/>
                <a:gd name="T9" fmla="*/ 15 h 95"/>
                <a:gd name="T10" fmla="*/ 3 w 501"/>
                <a:gd name="T11" fmla="*/ 15 h 95"/>
                <a:gd name="T12" fmla="*/ 0 w 501"/>
                <a:gd name="T13" fmla="*/ 16 h 95"/>
                <a:gd name="T14" fmla="*/ 3 w 501"/>
                <a:gd name="T15" fmla="*/ 17 h 95"/>
                <a:gd name="T16" fmla="*/ 3 w 501"/>
                <a:gd name="T17" fmla="*/ 16 h 95"/>
                <a:gd name="T18" fmla="*/ 3 w 501"/>
                <a:gd name="T19" fmla="*/ 15 h 95"/>
                <a:gd name="T20" fmla="*/ 3 w 501"/>
                <a:gd name="T21" fmla="*/ 15 h 95"/>
                <a:gd name="T22" fmla="*/ 251 w 501"/>
                <a:gd name="T23" fmla="*/ 0 h 95"/>
                <a:gd name="T24" fmla="*/ 251 w 501"/>
                <a:gd name="T25" fmla="*/ 0 h 95"/>
                <a:gd name="T26" fmla="*/ 495 w 501"/>
                <a:gd name="T27" fmla="*/ 17 h 95"/>
                <a:gd name="T28" fmla="*/ 477 w 501"/>
                <a:gd name="T29" fmla="*/ 56 h 95"/>
                <a:gd name="T30" fmla="*/ 494 w 501"/>
                <a:gd name="T31" fmla="*/ 91 h 95"/>
                <a:gd name="T32" fmla="*/ 251 w 501"/>
                <a:gd name="T33" fmla="*/ 75 h 95"/>
                <a:gd name="T34" fmla="*/ 10 w 501"/>
                <a:gd name="T35" fmla="*/ 91 h 95"/>
                <a:gd name="T36" fmla="*/ 24 w 501"/>
                <a:gd name="T37" fmla="*/ 82 h 95"/>
                <a:gd name="T38" fmla="*/ 38 w 501"/>
                <a:gd name="T39" fmla="*/ 70 h 95"/>
                <a:gd name="T40" fmla="*/ 44 w 501"/>
                <a:gd name="T41" fmla="*/ 53 h 95"/>
                <a:gd name="T42" fmla="*/ 35 w 501"/>
                <a:gd name="T43" fmla="*/ 34 h 95"/>
                <a:gd name="T44" fmla="*/ 7 w 501"/>
                <a:gd name="T45" fmla="*/ 17 h 95"/>
                <a:gd name="T46" fmla="*/ 4 w 501"/>
                <a:gd name="T47" fmla="*/ 17 h 95"/>
                <a:gd name="T48" fmla="*/ 3 w 501"/>
                <a:gd name="T49" fmla="*/ 16 h 95"/>
                <a:gd name="T50" fmla="*/ 3 w 501"/>
                <a:gd name="T51" fmla="*/ 17 h 95"/>
                <a:gd name="T52" fmla="*/ 34 w 501"/>
                <a:gd name="T53" fmla="*/ 36 h 95"/>
                <a:gd name="T54" fmla="*/ 42 w 501"/>
                <a:gd name="T55" fmla="*/ 53 h 95"/>
                <a:gd name="T56" fmla="*/ 36 w 501"/>
                <a:gd name="T57" fmla="*/ 68 h 95"/>
                <a:gd name="T58" fmla="*/ 16 w 501"/>
                <a:gd name="T59" fmla="*/ 86 h 95"/>
                <a:gd name="T60" fmla="*/ 7 w 501"/>
                <a:gd name="T61" fmla="*/ 90 h 95"/>
                <a:gd name="T62" fmla="*/ 3 w 501"/>
                <a:gd name="T63" fmla="*/ 92 h 95"/>
                <a:gd name="T64" fmla="*/ 4 w 501"/>
                <a:gd name="T65" fmla="*/ 94 h 95"/>
                <a:gd name="T66" fmla="*/ 251 w 501"/>
                <a:gd name="T67" fmla="*/ 77 h 95"/>
                <a:gd name="T68" fmla="*/ 429 w 501"/>
                <a:gd name="T69" fmla="*/ 85 h 95"/>
                <a:gd name="T70" fmla="*/ 480 w 501"/>
                <a:gd name="T71" fmla="*/ 91 h 95"/>
                <a:gd name="T72" fmla="*/ 493 w 501"/>
                <a:gd name="T73" fmla="*/ 93 h 95"/>
                <a:gd name="T74" fmla="*/ 497 w 501"/>
                <a:gd name="T75" fmla="*/ 94 h 95"/>
                <a:gd name="T76" fmla="*/ 501 w 501"/>
                <a:gd name="T77" fmla="*/ 95 h 95"/>
                <a:gd name="T78" fmla="*/ 498 w 501"/>
                <a:gd name="T79" fmla="*/ 92 h 95"/>
                <a:gd name="T80" fmla="*/ 479 w 501"/>
                <a:gd name="T81" fmla="*/ 56 h 95"/>
                <a:gd name="T82" fmla="*/ 488 w 501"/>
                <a:gd name="T83" fmla="*/ 28 h 95"/>
                <a:gd name="T84" fmla="*/ 495 w 501"/>
                <a:gd name="T85" fmla="*/ 20 h 95"/>
                <a:gd name="T86" fmla="*/ 497 w 501"/>
                <a:gd name="T87" fmla="*/ 18 h 95"/>
                <a:gd name="T88" fmla="*/ 498 w 501"/>
                <a:gd name="T89" fmla="*/ 17 h 95"/>
                <a:gd name="T90" fmla="*/ 497 w 501"/>
                <a:gd name="T91" fmla="*/ 17 h 95"/>
                <a:gd name="T92" fmla="*/ 493 w 501"/>
                <a:gd name="T93" fmla="*/ 16 h 95"/>
                <a:gd name="T94" fmla="*/ 480 w 501"/>
                <a:gd name="T95" fmla="*/ 14 h 95"/>
                <a:gd name="T96" fmla="*/ 429 w 501"/>
                <a:gd name="T97" fmla="*/ 9 h 95"/>
                <a:gd name="T98" fmla="*/ 251 w 501"/>
                <a:gd name="T99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01" h="95">
                  <a:moveTo>
                    <a:pt x="498" y="15"/>
                  </a:moveTo>
                  <a:cubicBezTo>
                    <a:pt x="498" y="15"/>
                    <a:pt x="498" y="15"/>
                    <a:pt x="498" y="15"/>
                  </a:cubicBezTo>
                  <a:cubicBezTo>
                    <a:pt x="499" y="16"/>
                    <a:pt x="499" y="16"/>
                    <a:pt x="499" y="16"/>
                  </a:cubicBezTo>
                  <a:cubicBezTo>
                    <a:pt x="500" y="15"/>
                    <a:pt x="500" y="15"/>
                    <a:pt x="500" y="15"/>
                  </a:cubicBezTo>
                  <a:cubicBezTo>
                    <a:pt x="498" y="15"/>
                    <a:pt x="498" y="15"/>
                    <a:pt x="498" y="15"/>
                  </a:cubicBezTo>
                  <a:moveTo>
                    <a:pt x="3" y="15"/>
                  </a:moveTo>
                  <a:cubicBezTo>
                    <a:pt x="0" y="16"/>
                    <a:pt x="0" y="16"/>
                    <a:pt x="0" y="16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3" y="15"/>
                    <a:pt x="3" y="15"/>
                    <a:pt x="3" y="15"/>
                  </a:cubicBezTo>
                  <a:moveTo>
                    <a:pt x="251" y="0"/>
                  </a:moveTo>
                  <a:cubicBezTo>
                    <a:pt x="251" y="0"/>
                    <a:pt x="251" y="0"/>
                    <a:pt x="251" y="0"/>
                  </a:cubicBezTo>
                  <a:cubicBezTo>
                    <a:pt x="323" y="0"/>
                    <a:pt x="407" y="4"/>
                    <a:pt x="495" y="17"/>
                  </a:cubicBezTo>
                  <a:cubicBezTo>
                    <a:pt x="491" y="21"/>
                    <a:pt x="477" y="37"/>
                    <a:pt x="477" y="56"/>
                  </a:cubicBezTo>
                  <a:cubicBezTo>
                    <a:pt x="477" y="67"/>
                    <a:pt x="481" y="79"/>
                    <a:pt x="494" y="91"/>
                  </a:cubicBezTo>
                  <a:cubicBezTo>
                    <a:pt x="476" y="89"/>
                    <a:pt x="382" y="75"/>
                    <a:pt x="251" y="75"/>
                  </a:cubicBezTo>
                  <a:cubicBezTo>
                    <a:pt x="180" y="75"/>
                    <a:pt x="97" y="79"/>
                    <a:pt x="10" y="91"/>
                  </a:cubicBezTo>
                  <a:cubicBezTo>
                    <a:pt x="14" y="89"/>
                    <a:pt x="19" y="86"/>
                    <a:pt x="24" y="82"/>
                  </a:cubicBezTo>
                  <a:cubicBezTo>
                    <a:pt x="29" y="79"/>
                    <a:pt x="34" y="75"/>
                    <a:pt x="38" y="70"/>
                  </a:cubicBezTo>
                  <a:cubicBezTo>
                    <a:pt x="42" y="65"/>
                    <a:pt x="44" y="59"/>
                    <a:pt x="44" y="53"/>
                  </a:cubicBezTo>
                  <a:cubicBezTo>
                    <a:pt x="44" y="47"/>
                    <a:pt x="42" y="41"/>
                    <a:pt x="35" y="34"/>
                  </a:cubicBezTo>
                  <a:cubicBezTo>
                    <a:pt x="30" y="29"/>
                    <a:pt x="20" y="23"/>
                    <a:pt x="7" y="17"/>
                  </a:cubicBezTo>
                  <a:cubicBezTo>
                    <a:pt x="6" y="17"/>
                    <a:pt x="5" y="17"/>
                    <a:pt x="4" y="17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18" y="23"/>
                    <a:pt x="28" y="30"/>
                    <a:pt x="34" y="36"/>
                  </a:cubicBezTo>
                  <a:cubicBezTo>
                    <a:pt x="40" y="42"/>
                    <a:pt x="42" y="48"/>
                    <a:pt x="42" y="53"/>
                  </a:cubicBezTo>
                  <a:cubicBezTo>
                    <a:pt x="42" y="59"/>
                    <a:pt x="40" y="64"/>
                    <a:pt x="36" y="68"/>
                  </a:cubicBezTo>
                  <a:cubicBezTo>
                    <a:pt x="31" y="75"/>
                    <a:pt x="23" y="81"/>
                    <a:pt x="16" y="86"/>
                  </a:cubicBezTo>
                  <a:cubicBezTo>
                    <a:pt x="12" y="88"/>
                    <a:pt x="9" y="89"/>
                    <a:pt x="7" y="90"/>
                  </a:cubicBezTo>
                  <a:cubicBezTo>
                    <a:pt x="4" y="91"/>
                    <a:pt x="3" y="92"/>
                    <a:pt x="3" y="92"/>
                  </a:cubicBezTo>
                  <a:cubicBezTo>
                    <a:pt x="4" y="94"/>
                    <a:pt x="4" y="94"/>
                    <a:pt x="4" y="94"/>
                  </a:cubicBezTo>
                  <a:cubicBezTo>
                    <a:pt x="93" y="81"/>
                    <a:pt x="178" y="77"/>
                    <a:pt x="251" y="77"/>
                  </a:cubicBezTo>
                  <a:cubicBezTo>
                    <a:pt x="325" y="77"/>
                    <a:pt x="386" y="81"/>
                    <a:pt x="429" y="85"/>
                  </a:cubicBezTo>
                  <a:cubicBezTo>
                    <a:pt x="451" y="88"/>
                    <a:pt x="468" y="90"/>
                    <a:pt x="480" y="91"/>
                  </a:cubicBezTo>
                  <a:cubicBezTo>
                    <a:pt x="485" y="92"/>
                    <a:pt x="490" y="93"/>
                    <a:pt x="493" y="93"/>
                  </a:cubicBezTo>
                  <a:cubicBezTo>
                    <a:pt x="496" y="94"/>
                    <a:pt x="497" y="94"/>
                    <a:pt x="497" y="94"/>
                  </a:cubicBezTo>
                  <a:cubicBezTo>
                    <a:pt x="501" y="95"/>
                    <a:pt x="501" y="95"/>
                    <a:pt x="501" y="95"/>
                  </a:cubicBezTo>
                  <a:cubicBezTo>
                    <a:pt x="498" y="92"/>
                    <a:pt x="498" y="92"/>
                    <a:pt x="498" y="92"/>
                  </a:cubicBezTo>
                  <a:cubicBezTo>
                    <a:pt x="483" y="80"/>
                    <a:pt x="479" y="67"/>
                    <a:pt x="479" y="56"/>
                  </a:cubicBezTo>
                  <a:cubicBezTo>
                    <a:pt x="479" y="45"/>
                    <a:pt x="484" y="35"/>
                    <a:pt x="488" y="28"/>
                  </a:cubicBezTo>
                  <a:cubicBezTo>
                    <a:pt x="491" y="25"/>
                    <a:pt x="493" y="22"/>
                    <a:pt x="495" y="20"/>
                  </a:cubicBezTo>
                  <a:cubicBezTo>
                    <a:pt x="496" y="19"/>
                    <a:pt x="497" y="18"/>
                    <a:pt x="497" y="18"/>
                  </a:cubicBezTo>
                  <a:cubicBezTo>
                    <a:pt x="498" y="17"/>
                    <a:pt x="498" y="17"/>
                    <a:pt x="498" y="17"/>
                  </a:cubicBezTo>
                  <a:cubicBezTo>
                    <a:pt x="497" y="17"/>
                    <a:pt x="497" y="17"/>
                    <a:pt x="497" y="17"/>
                  </a:cubicBezTo>
                  <a:cubicBezTo>
                    <a:pt x="497" y="17"/>
                    <a:pt x="496" y="17"/>
                    <a:pt x="493" y="16"/>
                  </a:cubicBezTo>
                  <a:cubicBezTo>
                    <a:pt x="490" y="16"/>
                    <a:pt x="485" y="15"/>
                    <a:pt x="480" y="14"/>
                  </a:cubicBezTo>
                  <a:cubicBezTo>
                    <a:pt x="468" y="13"/>
                    <a:pt x="451" y="11"/>
                    <a:pt x="429" y="9"/>
                  </a:cubicBezTo>
                  <a:cubicBezTo>
                    <a:pt x="386" y="4"/>
                    <a:pt x="325" y="0"/>
                    <a:pt x="251" y="0"/>
                  </a:cubicBezTo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29" name="Freeform 18"/>
            <p:cNvSpPr/>
            <p:nvPr/>
          </p:nvSpPr>
          <p:spPr bwMode="auto">
            <a:xfrm>
              <a:off x="1467655" y="2430619"/>
              <a:ext cx="256303" cy="17057"/>
            </a:xfrm>
            <a:custGeom>
              <a:avLst/>
              <a:gdLst>
                <a:gd name="T0" fmla="*/ 240 w 241"/>
                <a:gd name="T1" fmla="*/ 0 h 16"/>
                <a:gd name="T2" fmla="*/ 0 w 241"/>
                <a:gd name="T3" fmla="*/ 16 h 16"/>
                <a:gd name="T4" fmla="*/ 0 w 241"/>
                <a:gd name="T5" fmla="*/ 16 h 16"/>
                <a:gd name="T6" fmla="*/ 241 w 241"/>
                <a:gd name="T7" fmla="*/ 0 h 16"/>
                <a:gd name="T8" fmla="*/ 240 w 241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1" h="16">
                  <a:moveTo>
                    <a:pt x="240" y="0"/>
                  </a:moveTo>
                  <a:cubicBezTo>
                    <a:pt x="115" y="0"/>
                    <a:pt x="25" y="12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87" y="4"/>
                    <a:pt x="169" y="0"/>
                    <a:pt x="241" y="0"/>
                  </a:cubicBezTo>
                  <a:cubicBezTo>
                    <a:pt x="240" y="0"/>
                    <a:pt x="240" y="0"/>
                    <a:pt x="240" y="0"/>
                  </a:cubicBezTo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0" name="Freeform 19"/>
            <p:cNvSpPr/>
            <p:nvPr/>
          </p:nvSpPr>
          <p:spPr bwMode="auto">
            <a:xfrm>
              <a:off x="1460025" y="2430619"/>
              <a:ext cx="527869" cy="20199"/>
            </a:xfrm>
            <a:custGeom>
              <a:avLst/>
              <a:gdLst>
                <a:gd name="T0" fmla="*/ 248 w 496"/>
                <a:gd name="T1" fmla="*/ 0 h 19"/>
                <a:gd name="T2" fmla="*/ 7 w 496"/>
                <a:gd name="T3" fmla="*/ 16 h 19"/>
                <a:gd name="T4" fmla="*/ 7 w 496"/>
                <a:gd name="T5" fmla="*/ 16 h 19"/>
                <a:gd name="T6" fmla="*/ 0 w 496"/>
                <a:gd name="T7" fmla="*/ 17 h 19"/>
                <a:gd name="T8" fmla="*/ 0 w 496"/>
                <a:gd name="T9" fmla="*/ 17 h 19"/>
                <a:gd name="T10" fmla="*/ 0 w 496"/>
                <a:gd name="T11" fmla="*/ 17 h 19"/>
                <a:gd name="T12" fmla="*/ 0 w 496"/>
                <a:gd name="T13" fmla="*/ 18 h 19"/>
                <a:gd name="T14" fmla="*/ 1 w 496"/>
                <a:gd name="T15" fmla="*/ 18 h 19"/>
                <a:gd name="T16" fmla="*/ 0 w 496"/>
                <a:gd name="T17" fmla="*/ 18 h 19"/>
                <a:gd name="T18" fmla="*/ 1 w 496"/>
                <a:gd name="T19" fmla="*/ 19 h 19"/>
                <a:gd name="T20" fmla="*/ 4 w 496"/>
                <a:gd name="T21" fmla="*/ 19 h 19"/>
                <a:gd name="T22" fmla="*/ 4 w 496"/>
                <a:gd name="T23" fmla="*/ 19 h 19"/>
                <a:gd name="T24" fmla="*/ 5 w 496"/>
                <a:gd name="T25" fmla="*/ 18 h 19"/>
                <a:gd name="T26" fmla="*/ 247 w 496"/>
                <a:gd name="T27" fmla="*/ 2 h 19"/>
                <a:gd name="T28" fmla="*/ 248 w 496"/>
                <a:gd name="T29" fmla="*/ 2 h 19"/>
                <a:gd name="T30" fmla="*/ 248 w 496"/>
                <a:gd name="T31" fmla="*/ 2 h 19"/>
                <a:gd name="T32" fmla="*/ 426 w 496"/>
                <a:gd name="T33" fmla="*/ 11 h 19"/>
                <a:gd name="T34" fmla="*/ 477 w 496"/>
                <a:gd name="T35" fmla="*/ 16 h 19"/>
                <a:gd name="T36" fmla="*/ 490 w 496"/>
                <a:gd name="T37" fmla="*/ 18 h 19"/>
                <a:gd name="T38" fmla="*/ 494 w 496"/>
                <a:gd name="T39" fmla="*/ 19 h 19"/>
                <a:gd name="T40" fmla="*/ 495 w 496"/>
                <a:gd name="T41" fmla="*/ 19 h 19"/>
                <a:gd name="T42" fmla="*/ 495 w 496"/>
                <a:gd name="T43" fmla="*/ 19 h 19"/>
                <a:gd name="T44" fmla="*/ 496 w 496"/>
                <a:gd name="T45" fmla="*/ 18 h 19"/>
                <a:gd name="T46" fmla="*/ 495 w 496"/>
                <a:gd name="T47" fmla="*/ 17 h 19"/>
                <a:gd name="T48" fmla="*/ 495 w 496"/>
                <a:gd name="T49" fmla="*/ 17 h 19"/>
                <a:gd name="T50" fmla="*/ 495 w 496"/>
                <a:gd name="T51" fmla="*/ 17 h 19"/>
                <a:gd name="T52" fmla="*/ 248 w 496"/>
                <a:gd name="T5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96" h="19">
                  <a:moveTo>
                    <a:pt x="248" y="0"/>
                  </a:moveTo>
                  <a:cubicBezTo>
                    <a:pt x="176" y="0"/>
                    <a:pt x="94" y="4"/>
                    <a:pt x="7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3" y="17"/>
                    <a:pt x="0" y="17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2" y="19"/>
                    <a:pt x="3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5" y="18"/>
                    <a:pt x="5" y="18"/>
                  </a:cubicBezTo>
                  <a:cubicBezTo>
                    <a:pt x="26" y="15"/>
                    <a:pt x="119" y="2"/>
                    <a:pt x="247" y="2"/>
                  </a:cubicBezTo>
                  <a:cubicBezTo>
                    <a:pt x="247" y="2"/>
                    <a:pt x="247" y="2"/>
                    <a:pt x="248" y="2"/>
                  </a:cubicBezTo>
                  <a:cubicBezTo>
                    <a:pt x="248" y="2"/>
                    <a:pt x="248" y="2"/>
                    <a:pt x="248" y="2"/>
                  </a:cubicBezTo>
                  <a:cubicBezTo>
                    <a:pt x="322" y="2"/>
                    <a:pt x="383" y="6"/>
                    <a:pt x="426" y="11"/>
                  </a:cubicBezTo>
                  <a:cubicBezTo>
                    <a:pt x="448" y="13"/>
                    <a:pt x="465" y="15"/>
                    <a:pt x="477" y="16"/>
                  </a:cubicBezTo>
                  <a:cubicBezTo>
                    <a:pt x="482" y="17"/>
                    <a:pt x="487" y="18"/>
                    <a:pt x="490" y="18"/>
                  </a:cubicBezTo>
                  <a:cubicBezTo>
                    <a:pt x="493" y="19"/>
                    <a:pt x="494" y="19"/>
                    <a:pt x="494" y="19"/>
                  </a:cubicBezTo>
                  <a:cubicBezTo>
                    <a:pt x="495" y="19"/>
                    <a:pt x="495" y="19"/>
                    <a:pt x="495" y="19"/>
                  </a:cubicBezTo>
                  <a:cubicBezTo>
                    <a:pt x="495" y="19"/>
                    <a:pt x="495" y="19"/>
                    <a:pt x="495" y="19"/>
                  </a:cubicBezTo>
                  <a:cubicBezTo>
                    <a:pt x="496" y="18"/>
                    <a:pt x="496" y="18"/>
                    <a:pt x="496" y="18"/>
                  </a:cubicBezTo>
                  <a:cubicBezTo>
                    <a:pt x="495" y="17"/>
                    <a:pt x="495" y="17"/>
                    <a:pt x="495" y="17"/>
                  </a:cubicBezTo>
                  <a:cubicBezTo>
                    <a:pt x="495" y="17"/>
                    <a:pt x="495" y="17"/>
                    <a:pt x="495" y="17"/>
                  </a:cubicBezTo>
                  <a:cubicBezTo>
                    <a:pt x="495" y="17"/>
                    <a:pt x="495" y="17"/>
                    <a:pt x="495" y="17"/>
                  </a:cubicBezTo>
                  <a:cubicBezTo>
                    <a:pt x="405" y="4"/>
                    <a:pt x="321" y="0"/>
                    <a:pt x="248" y="0"/>
                  </a:cubicBezTo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1" name="Freeform 20"/>
            <p:cNvSpPr/>
            <p:nvPr/>
          </p:nvSpPr>
          <p:spPr bwMode="auto">
            <a:xfrm>
              <a:off x="1460922" y="2491216"/>
              <a:ext cx="526073" cy="122092"/>
            </a:xfrm>
            <a:custGeom>
              <a:avLst/>
              <a:gdLst>
                <a:gd name="T0" fmla="*/ 0 w 494"/>
                <a:gd name="T1" fmla="*/ 38 h 115"/>
                <a:gd name="T2" fmla="*/ 494 w 494"/>
                <a:gd name="T3" fmla="*/ 38 h 115"/>
                <a:gd name="T4" fmla="*/ 494 w 494"/>
                <a:gd name="T5" fmla="*/ 115 h 115"/>
                <a:gd name="T6" fmla="*/ 0 w 494"/>
                <a:gd name="T7" fmla="*/ 115 h 115"/>
                <a:gd name="T8" fmla="*/ 0 w 494"/>
                <a:gd name="T9" fmla="*/ 38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4" h="115">
                  <a:moveTo>
                    <a:pt x="0" y="38"/>
                  </a:moveTo>
                  <a:cubicBezTo>
                    <a:pt x="0" y="38"/>
                    <a:pt x="224" y="0"/>
                    <a:pt x="494" y="38"/>
                  </a:cubicBezTo>
                  <a:cubicBezTo>
                    <a:pt x="494" y="38"/>
                    <a:pt x="449" y="76"/>
                    <a:pt x="494" y="115"/>
                  </a:cubicBezTo>
                  <a:cubicBezTo>
                    <a:pt x="494" y="115"/>
                    <a:pt x="269" y="76"/>
                    <a:pt x="0" y="115"/>
                  </a:cubicBezTo>
                  <a:cubicBezTo>
                    <a:pt x="0" y="115"/>
                    <a:pt x="89" y="76"/>
                    <a:pt x="0" y="38"/>
                  </a:cubicBezTo>
                  <a:close/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2" name="Freeform 21"/>
            <p:cNvSpPr/>
            <p:nvPr/>
          </p:nvSpPr>
          <p:spPr bwMode="auto">
            <a:xfrm>
              <a:off x="1456882" y="2512313"/>
              <a:ext cx="533255" cy="101893"/>
            </a:xfrm>
            <a:custGeom>
              <a:avLst/>
              <a:gdLst>
                <a:gd name="T0" fmla="*/ 4 w 501"/>
                <a:gd name="T1" fmla="*/ 18 h 96"/>
                <a:gd name="T2" fmla="*/ 4 w 501"/>
                <a:gd name="T3" fmla="*/ 19 h 96"/>
                <a:gd name="T4" fmla="*/ 8 w 501"/>
                <a:gd name="T5" fmla="*/ 18 h 96"/>
                <a:gd name="T6" fmla="*/ 250 w 501"/>
                <a:gd name="T7" fmla="*/ 2 h 96"/>
                <a:gd name="T8" fmla="*/ 497 w 501"/>
                <a:gd name="T9" fmla="*/ 19 h 96"/>
                <a:gd name="T10" fmla="*/ 498 w 501"/>
                <a:gd name="T11" fmla="*/ 18 h 96"/>
                <a:gd name="T12" fmla="*/ 497 w 501"/>
                <a:gd name="T13" fmla="*/ 17 h 96"/>
                <a:gd name="T14" fmla="*/ 477 w 501"/>
                <a:gd name="T15" fmla="*/ 58 h 96"/>
                <a:gd name="T16" fmla="*/ 497 w 501"/>
                <a:gd name="T17" fmla="*/ 96 h 96"/>
                <a:gd name="T18" fmla="*/ 498 w 501"/>
                <a:gd name="T19" fmla="*/ 95 h 96"/>
                <a:gd name="T20" fmla="*/ 498 w 501"/>
                <a:gd name="T21" fmla="*/ 94 h 96"/>
                <a:gd name="T22" fmla="*/ 251 w 501"/>
                <a:gd name="T23" fmla="*/ 77 h 96"/>
                <a:gd name="T24" fmla="*/ 3 w 501"/>
                <a:gd name="T25" fmla="*/ 94 h 96"/>
                <a:gd name="T26" fmla="*/ 4 w 501"/>
                <a:gd name="T27" fmla="*/ 95 h 96"/>
                <a:gd name="T28" fmla="*/ 4 w 501"/>
                <a:gd name="T29" fmla="*/ 96 h 96"/>
                <a:gd name="T30" fmla="*/ 24 w 501"/>
                <a:gd name="T31" fmla="*/ 84 h 96"/>
                <a:gd name="T32" fmla="*/ 38 w 501"/>
                <a:gd name="T33" fmla="*/ 71 h 96"/>
                <a:gd name="T34" fmla="*/ 44 w 501"/>
                <a:gd name="T35" fmla="*/ 55 h 96"/>
                <a:gd name="T36" fmla="*/ 35 w 501"/>
                <a:gd name="T37" fmla="*/ 36 h 96"/>
                <a:gd name="T38" fmla="*/ 4 w 501"/>
                <a:gd name="T39" fmla="*/ 17 h 96"/>
                <a:gd name="T40" fmla="*/ 4 w 501"/>
                <a:gd name="T41" fmla="*/ 18 h 96"/>
                <a:gd name="T42" fmla="*/ 4 w 501"/>
                <a:gd name="T43" fmla="*/ 19 h 96"/>
                <a:gd name="T44" fmla="*/ 4 w 501"/>
                <a:gd name="T45" fmla="*/ 18 h 96"/>
                <a:gd name="T46" fmla="*/ 3 w 501"/>
                <a:gd name="T47" fmla="*/ 19 h 96"/>
                <a:gd name="T48" fmla="*/ 34 w 501"/>
                <a:gd name="T49" fmla="*/ 38 h 96"/>
                <a:gd name="T50" fmla="*/ 42 w 501"/>
                <a:gd name="T51" fmla="*/ 55 h 96"/>
                <a:gd name="T52" fmla="*/ 36 w 501"/>
                <a:gd name="T53" fmla="*/ 70 h 96"/>
                <a:gd name="T54" fmla="*/ 16 w 501"/>
                <a:gd name="T55" fmla="*/ 87 h 96"/>
                <a:gd name="T56" fmla="*/ 7 w 501"/>
                <a:gd name="T57" fmla="*/ 92 h 96"/>
                <a:gd name="T58" fmla="*/ 3 w 501"/>
                <a:gd name="T59" fmla="*/ 94 h 96"/>
                <a:gd name="T60" fmla="*/ 4 w 501"/>
                <a:gd name="T61" fmla="*/ 96 h 96"/>
                <a:gd name="T62" fmla="*/ 251 w 501"/>
                <a:gd name="T63" fmla="*/ 79 h 96"/>
                <a:gd name="T64" fmla="*/ 429 w 501"/>
                <a:gd name="T65" fmla="*/ 87 h 96"/>
                <a:gd name="T66" fmla="*/ 480 w 501"/>
                <a:gd name="T67" fmla="*/ 93 h 96"/>
                <a:gd name="T68" fmla="*/ 493 w 501"/>
                <a:gd name="T69" fmla="*/ 95 h 96"/>
                <a:gd name="T70" fmla="*/ 497 w 501"/>
                <a:gd name="T71" fmla="*/ 96 h 96"/>
                <a:gd name="T72" fmla="*/ 501 w 501"/>
                <a:gd name="T73" fmla="*/ 96 h 96"/>
                <a:gd name="T74" fmla="*/ 498 w 501"/>
                <a:gd name="T75" fmla="*/ 94 h 96"/>
                <a:gd name="T76" fmla="*/ 479 w 501"/>
                <a:gd name="T77" fmla="*/ 58 h 96"/>
                <a:gd name="T78" fmla="*/ 488 w 501"/>
                <a:gd name="T79" fmla="*/ 30 h 96"/>
                <a:gd name="T80" fmla="*/ 495 w 501"/>
                <a:gd name="T81" fmla="*/ 22 h 96"/>
                <a:gd name="T82" fmla="*/ 497 w 501"/>
                <a:gd name="T83" fmla="*/ 20 h 96"/>
                <a:gd name="T84" fmla="*/ 498 w 501"/>
                <a:gd name="T85" fmla="*/ 19 h 96"/>
                <a:gd name="T86" fmla="*/ 500 w 501"/>
                <a:gd name="T87" fmla="*/ 17 h 96"/>
                <a:gd name="T88" fmla="*/ 498 w 501"/>
                <a:gd name="T89" fmla="*/ 17 h 96"/>
                <a:gd name="T90" fmla="*/ 250 w 501"/>
                <a:gd name="T91" fmla="*/ 0 h 96"/>
                <a:gd name="T92" fmla="*/ 3 w 501"/>
                <a:gd name="T93" fmla="*/ 17 h 96"/>
                <a:gd name="T94" fmla="*/ 0 w 501"/>
                <a:gd name="T95" fmla="*/ 18 h 96"/>
                <a:gd name="T96" fmla="*/ 3 w 501"/>
                <a:gd name="T97" fmla="*/ 19 h 96"/>
                <a:gd name="T98" fmla="*/ 4 w 501"/>
                <a:gd name="T99" fmla="*/ 18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01" h="96">
                  <a:moveTo>
                    <a:pt x="4" y="18"/>
                  </a:move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5" y="19"/>
                    <a:pt x="8" y="18"/>
                  </a:cubicBezTo>
                  <a:cubicBezTo>
                    <a:pt x="29" y="15"/>
                    <a:pt x="122" y="2"/>
                    <a:pt x="250" y="2"/>
                  </a:cubicBezTo>
                  <a:cubicBezTo>
                    <a:pt x="323" y="2"/>
                    <a:pt x="408" y="6"/>
                    <a:pt x="497" y="19"/>
                  </a:cubicBezTo>
                  <a:cubicBezTo>
                    <a:pt x="498" y="18"/>
                    <a:pt x="498" y="18"/>
                    <a:pt x="498" y="18"/>
                  </a:cubicBezTo>
                  <a:cubicBezTo>
                    <a:pt x="497" y="17"/>
                    <a:pt x="497" y="17"/>
                    <a:pt x="497" y="17"/>
                  </a:cubicBezTo>
                  <a:cubicBezTo>
                    <a:pt x="497" y="17"/>
                    <a:pt x="477" y="34"/>
                    <a:pt x="477" y="58"/>
                  </a:cubicBezTo>
                  <a:cubicBezTo>
                    <a:pt x="477" y="70"/>
                    <a:pt x="482" y="83"/>
                    <a:pt x="497" y="96"/>
                  </a:cubicBezTo>
                  <a:cubicBezTo>
                    <a:pt x="498" y="95"/>
                    <a:pt x="498" y="95"/>
                    <a:pt x="498" y="95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98" y="94"/>
                    <a:pt x="398" y="77"/>
                    <a:pt x="251" y="77"/>
                  </a:cubicBezTo>
                  <a:cubicBezTo>
                    <a:pt x="178" y="77"/>
                    <a:pt x="93" y="81"/>
                    <a:pt x="3" y="94"/>
                  </a:cubicBezTo>
                  <a:cubicBezTo>
                    <a:pt x="4" y="95"/>
                    <a:pt x="4" y="95"/>
                    <a:pt x="4" y="95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4" y="96"/>
                    <a:pt x="14" y="92"/>
                    <a:pt x="24" y="84"/>
                  </a:cubicBezTo>
                  <a:cubicBezTo>
                    <a:pt x="29" y="81"/>
                    <a:pt x="34" y="76"/>
                    <a:pt x="38" y="71"/>
                  </a:cubicBezTo>
                  <a:cubicBezTo>
                    <a:pt x="42" y="67"/>
                    <a:pt x="44" y="61"/>
                    <a:pt x="44" y="55"/>
                  </a:cubicBezTo>
                  <a:cubicBezTo>
                    <a:pt x="44" y="49"/>
                    <a:pt x="42" y="43"/>
                    <a:pt x="35" y="36"/>
                  </a:cubicBezTo>
                  <a:cubicBezTo>
                    <a:pt x="29" y="30"/>
                    <a:pt x="19" y="24"/>
                    <a:pt x="4" y="17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18" y="25"/>
                    <a:pt x="28" y="32"/>
                    <a:pt x="34" y="38"/>
                  </a:cubicBezTo>
                  <a:cubicBezTo>
                    <a:pt x="40" y="44"/>
                    <a:pt x="42" y="50"/>
                    <a:pt x="42" y="55"/>
                  </a:cubicBezTo>
                  <a:cubicBezTo>
                    <a:pt x="42" y="60"/>
                    <a:pt x="40" y="66"/>
                    <a:pt x="36" y="70"/>
                  </a:cubicBezTo>
                  <a:cubicBezTo>
                    <a:pt x="31" y="77"/>
                    <a:pt x="23" y="83"/>
                    <a:pt x="16" y="87"/>
                  </a:cubicBezTo>
                  <a:cubicBezTo>
                    <a:pt x="12" y="90"/>
                    <a:pt x="9" y="91"/>
                    <a:pt x="7" y="92"/>
                  </a:cubicBezTo>
                  <a:cubicBezTo>
                    <a:pt x="4" y="93"/>
                    <a:pt x="3" y="94"/>
                    <a:pt x="3" y="94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93" y="83"/>
                    <a:pt x="178" y="79"/>
                    <a:pt x="251" y="79"/>
                  </a:cubicBezTo>
                  <a:cubicBezTo>
                    <a:pt x="325" y="79"/>
                    <a:pt x="386" y="83"/>
                    <a:pt x="429" y="87"/>
                  </a:cubicBezTo>
                  <a:cubicBezTo>
                    <a:pt x="451" y="89"/>
                    <a:pt x="468" y="92"/>
                    <a:pt x="480" y="93"/>
                  </a:cubicBezTo>
                  <a:cubicBezTo>
                    <a:pt x="485" y="94"/>
                    <a:pt x="490" y="95"/>
                    <a:pt x="493" y="95"/>
                  </a:cubicBezTo>
                  <a:cubicBezTo>
                    <a:pt x="496" y="96"/>
                    <a:pt x="497" y="96"/>
                    <a:pt x="497" y="96"/>
                  </a:cubicBezTo>
                  <a:cubicBezTo>
                    <a:pt x="501" y="96"/>
                    <a:pt x="501" y="96"/>
                    <a:pt x="501" y="96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83" y="81"/>
                    <a:pt x="479" y="69"/>
                    <a:pt x="479" y="58"/>
                  </a:cubicBezTo>
                  <a:cubicBezTo>
                    <a:pt x="479" y="47"/>
                    <a:pt x="484" y="37"/>
                    <a:pt x="488" y="30"/>
                  </a:cubicBezTo>
                  <a:cubicBezTo>
                    <a:pt x="491" y="26"/>
                    <a:pt x="493" y="24"/>
                    <a:pt x="495" y="22"/>
                  </a:cubicBezTo>
                  <a:cubicBezTo>
                    <a:pt x="496" y="21"/>
                    <a:pt x="497" y="20"/>
                    <a:pt x="497" y="20"/>
                  </a:cubicBezTo>
                  <a:cubicBezTo>
                    <a:pt x="498" y="19"/>
                    <a:pt x="498" y="19"/>
                    <a:pt x="498" y="19"/>
                  </a:cubicBezTo>
                  <a:cubicBezTo>
                    <a:pt x="500" y="17"/>
                    <a:pt x="500" y="17"/>
                    <a:pt x="500" y="17"/>
                  </a:cubicBezTo>
                  <a:cubicBezTo>
                    <a:pt x="498" y="17"/>
                    <a:pt x="498" y="17"/>
                    <a:pt x="498" y="17"/>
                  </a:cubicBezTo>
                  <a:cubicBezTo>
                    <a:pt x="408" y="4"/>
                    <a:pt x="323" y="0"/>
                    <a:pt x="250" y="0"/>
                  </a:cubicBezTo>
                  <a:cubicBezTo>
                    <a:pt x="103" y="0"/>
                    <a:pt x="3" y="17"/>
                    <a:pt x="3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3" y="19"/>
                    <a:pt x="3" y="19"/>
                    <a:pt x="3" y="19"/>
                  </a:cubicBezTo>
                  <a:lnTo>
                    <a:pt x="4" y="18"/>
                  </a:lnTo>
                  <a:close/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3" name="Freeform 22"/>
            <p:cNvSpPr/>
            <p:nvPr/>
          </p:nvSpPr>
          <p:spPr bwMode="auto">
            <a:xfrm>
              <a:off x="1460922" y="2572013"/>
              <a:ext cx="526073" cy="122990"/>
            </a:xfrm>
            <a:custGeom>
              <a:avLst/>
              <a:gdLst>
                <a:gd name="T0" fmla="*/ 0 w 494"/>
                <a:gd name="T1" fmla="*/ 39 h 116"/>
                <a:gd name="T2" fmla="*/ 494 w 494"/>
                <a:gd name="T3" fmla="*/ 39 h 116"/>
                <a:gd name="T4" fmla="*/ 494 w 494"/>
                <a:gd name="T5" fmla="*/ 116 h 116"/>
                <a:gd name="T6" fmla="*/ 0 w 494"/>
                <a:gd name="T7" fmla="*/ 116 h 116"/>
                <a:gd name="T8" fmla="*/ 0 w 494"/>
                <a:gd name="T9" fmla="*/ 39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4" h="116">
                  <a:moveTo>
                    <a:pt x="0" y="39"/>
                  </a:moveTo>
                  <a:cubicBezTo>
                    <a:pt x="0" y="39"/>
                    <a:pt x="224" y="0"/>
                    <a:pt x="494" y="39"/>
                  </a:cubicBezTo>
                  <a:cubicBezTo>
                    <a:pt x="494" y="39"/>
                    <a:pt x="449" y="77"/>
                    <a:pt x="494" y="116"/>
                  </a:cubicBezTo>
                  <a:cubicBezTo>
                    <a:pt x="494" y="116"/>
                    <a:pt x="269" y="77"/>
                    <a:pt x="0" y="116"/>
                  </a:cubicBezTo>
                  <a:cubicBezTo>
                    <a:pt x="0" y="116"/>
                    <a:pt x="89" y="77"/>
                    <a:pt x="0" y="39"/>
                  </a:cubicBezTo>
                  <a:close/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4" name="Freeform 23"/>
            <p:cNvSpPr/>
            <p:nvPr/>
          </p:nvSpPr>
          <p:spPr bwMode="auto">
            <a:xfrm>
              <a:off x="1456882" y="2594007"/>
              <a:ext cx="533255" cy="101893"/>
            </a:xfrm>
            <a:custGeom>
              <a:avLst/>
              <a:gdLst>
                <a:gd name="T0" fmla="*/ 4 w 501"/>
                <a:gd name="T1" fmla="*/ 18 h 96"/>
                <a:gd name="T2" fmla="*/ 4 w 501"/>
                <a:gd name="T3" fmla="*/ 19 h 96"/>
                <a:gd name="T4" fmla="*/ 8 w 501"/>
                <a:gd name="T5" fmla="*/ 18 h 96"/>
                <a:gd name="T6" fmla="*/ 250 w 501"/>
                <a:gd name="T7" fmla="*/ 2 h 96"/>
                <a:gd name="T8" fmla="*/ 497 w 501"/>
                <a:gd name="T9" fmla="*/ 19 h 96"/>
                <a:gd name="T10" fmla="*/ 498 w 501"/>
                <a:gd name="T11" fmla="*/ 18 h 96"/>
                <a:gd name="T12" fmla="*/ 497 w 501"/>
                <a:gd name="T13" fmla="*/ 17 h 96"/>
                <a:gd name="T14" fmla="*/ 477 w 501"/>
                <a:gd name="T15" fmla="*/ 58 h 96"/>
                <a:gd name="T16" fmla="*/ 497 w 501"/>
                <a:gd name="T17" fmla="*/ 96 h 96"/>
                <a:gd name="T18" fmla="*/ 498 w 501"/>
                <a:gd name="T19" fmla="*/ 95 h 96"/>
                <a:gd name="T20" fmla="*/ 498 w 501"/>
                <a:gd name="T21" fmla="*/ 94 h 96"/>
                <a:gd name="T22" fmla="*/ 251 w 501"/>
                <a:gd name="T23" fmla="*/ 77 h 96"/>
                <a:gd name="T24" fmla="*/ 3 w 501"/>
                <a:gd name="T25" fmla="*/ 94 h 96"/>
                <a:gd name="T26" fmla="*/ 4 w 501"/>
                <a:gd name="T27" fmla="*/ 95 h 96"/>
                <a:gd name="T28" fmla="*/ 4 w 501"/>
                <a:gd name="T29" fmla="*/ 96 h 96"/>
                <a:gd name="T30" fmla="*/ 24 w 501"/>
                <a:gd name="T31" fmla="*/ 84 h 96"/>
                <a:gd name="T32" fmla="*/ 38 w 501"/>
                <a:gd name="T33" fmla="*/ 71 h 96"/>
                <a:gd name="T34" fmla="*/ 44 w 501"/>
                <a:gd name="T35" fmla="*/ 55 h 96"/>
                <a:gd name="T36" fmla="*/ 35 w 501"/>
                <a:gd name="T37" fmla="*/ 36 h 96"/>
                <a:gd name="T38" fmla="*/ 4 w 501"/>
                <a:gd name="T39" fmla="*/ 17 h 96"/>
                <a:gd name="T40" fmla="*/ 4 w 501"/>
                <a:gd name="T41" fmla="*/ 18 h 96"/>
                <a:gd name="T42" fmla="*/ 4 w 501"/>
                <a:gd name="T43" fmla="*/ 19 h 96"/>
                <a:gd name="T44" fmla="*/ 4 w 501"/>
                <a:gd name="T45" fmla="*/ 18 h 96"/>
                <a:gd name="T46" fmla="*/ 3 w 501"/>
                <a:gd name="T47" fmla="*/ 19 h 96"/>
                <a:gd name="T48" fmla="*/ 34 w 501"/>
                <a:gd name="T49" fmla="*/ 38 h 96"/>
                <a:gd name="T50" fmla="*/ 42 w 501"/>
                <a:gd name="T51" fmla="*/ 55 h 96"/>
                <a:gd name="T52" fmla="*/ 36 w 501"/>
                <a:gd name="T53" fmla="*/ 70 h 96"/>
                <a:gd name="T54" fmla="*/ 16 w 501"/>
                <a:gd name="T55" fmla="*/ 87 h 96"/>
                <a:gd name="T56" fmla="*/ 7 w 501"/>
                <a:gd name="T57" fmla="*/ 92 h 96"/>
                <a:gd name="T58" fmla="*/ 3 w 501"/>
                <a:gd name="T59" fmla="*/ 94 h 96"/>
                <a:gd name="T60" fmla="*/ 4 w 501"/>
                <a:gd name="T61" fmla="*/ 96 h 96"/>
                <a:gd name="T62" fmla="*/ 251 w 501"/>
                <a:gd name="T63" fmla="*/ 79 h 96"/>
                <a:gd name="T64" fmla="*/ 429 w 501"/>
                <a:gd name="T65" fmla="*/ 87 h 96"/>
                <a:gd name="T66" fmla="*/ 480 w 501"/>
                <a:gd name="T67" fmla="*/ 93 h 96"/>
                <a:gd name="T68" fmla="*/ 493 w 501"/>
                <a:gd name="T69" fmla="*/ 95 h 96"/>
                <a:gd name="T70" fmla="*/ 497 w 501"/>
                <a:gd name="T71" fmla="*/ 96 h 96"/>
                <a:gd name="T72" fmla="*/ 501 w 501"/>
                <a:gd name="T73" fmla="*/ 96 h 96"/>
                <a:gd name="T74" fmla="*/ 498 w 501"/>
                <a:gd name="T75" fmla="*/ 94 h 96"/>
                <a:gd name="T76" fmla="*/ 479 w 501"/>
                <a:gd name="T77" fmla="*/ 58 h 96"/>
                <a:gd name="T78" fmla="*/ 488 w 501"/>
                <a:gd name="T79" fmla="*/ 30 h 96"/>
                <a:gd name="T80" fmla="*/ 495 w 501"/>
                <a:gd name="T81" fmla="*/ 22 h 96"/>
                <a:gd name="T82" fmla="*/ 497 w 501"/>
                <a:gd name="T83" fmla="*/ 19 h 96"/>
                <a:gd name="T84" fmla="*/ 498 w 501"/>
                <a:gd name="T85" fmla="*/ 19 h 96"/>
                <a:gd name="T86" fmla="*/ 500 w 501"/>
                <a:gd name="T87" fmla="*/ 17 h 96"/>
                <a:gd name="T88" fmla="*/ 498 w 501"/>
                <a:gd name="T89" fmla="*/ 17 h 96"/>
                <a:gd name="T90" fmla="*/ 250 w 501"/>
                <a:gd name="T91" fmla="*/ 0 h 96"/>
                <a:gd name="T92" fmla="*/ 3 w 501"/>
                <a:gd name="T93" fmla="*/ 17 h 96"/>
                <a:gd name="T94" fmla="*/ 0 w 501"/>
                <a:gd name="T95" fmla="*/ 17 h 96"/>
                <a:gd name="T96" fmla="*/ 3 w 501"/>
                <a:gd name="T97" fmla="*/ 19 h 96"/>
                <a:gd name="T98" fmla="*/ 4 w 501"/>
                <a:gd name="T99" fmla="*/ 18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01" h="96">
                  <a:moveTo>
                    <a:pt x="4" y="18"/>
                  </a:move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5" y="19"/>
                    <a:pt x="8" y="18"/>
                  </a:cubicBezTo>
                  <a:cubicBezTo>
                    <a:pt x="29" y="15"/>
                    <a:pt x="122" y="2"/>
                    <a:pt x="250" y="2"/>
                  </a:cubicBezTo>
                  <a:cubicBezTo>
                    <a:pt x="323" y="2"/>
                    <a:pt x="408" y="6"/>
                    <a:pt x="497" y="19"/>
                  </a:cubicBezTo>
                  <a:cubicBezTo>
                    <a:pt x="498" y="18"/>
                    <a:pt x="498" y="18"/>
                    <a:pt x="498" y="18"/>
                  </a:cubicBezTo>
                  <a:cubicBezTo>
                    <a:pt x="497" y="17"/>
                    <a:pt x="497" y="17"/>
                    <a:pt x="497" y="17"/>
                  </a:cubicBezTo>
                  <a:cubicBezTo>
                    <a:pt x="497" y="17"/>
                    <a:pt x="477" y="34"/>
                    <a:pt x="477" y="58"/>
                  </a:cubicBezTo>
                  <a:cubicBezTo>
                    <a:pt x="477" y="69"/>
                    <a:pt x="482" y="83"/>
                    <a:pt x="497" y="96"/>
                  </a:cubicBezTo>
                  <a:cubicBezTo>
                    <a:pt x="498" y="95"/>
                    <a:pt x="498" y="95"/>
                    <a:pt x="498" y="95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98" y="94"/>
                    <a:pt x="398" y="77"/>
                    <a:pt x="251" y="77"/>
                  </a:cubicBezTo>
                  <a:cubicBezTo>
                    <a:pt x="178" y="77"/>
                    <a:pt x="93" y="81"/>
                    <a:pt x="3" y="94"/>
                  </a:cubicBezTo>
                  <a:cubicBezTo>
                    <a:pt x="4" y="95"/>
                    <a:pt x="4" y="95"/>
                    <a:pt x="4" y="95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4" y="96"/>
                    <a:pt x="14" y="91"/>
                    <a:pt x="24" y="84"/>
                  </a:cubicBezTo>
                  <a:cubicBezTo>
                    <a:pt x="29" y="81"/>
                    <a:pt x="34" y="76"/>
                    <a:pt x="38" y="71"/>
                  </a:cubicBezTo>
                  <a:cubicBezTo>
                    <a:pt x="42" y="66"/>
                    <a:pt x="44" y="61"/>
                    <a:pt x="44" y="55"/>
                  </a:cubicBezTo>
                  <a:cubicBezTo>
                    <a:pt x="44" y="49"/>
                    <a:pt x="42" y="43"/>
                    <a:pt x="35" y="36"/>
                  </a:cubicBezTo>
                  <a:cubicBezTo>
                    <a:pt x="29" y="30"/>
                    <a:pt x="19" y="23"/>
                    <a:pt x="4" y="17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18" y="25"/>
                    <a:pt x="28" y="32"/>
                    <a:pt x="34" y="38"/>
                  </a:cubicBezTo>
                  <a:cubicBezTo>
                    <a:pt x="40" y="44"/>
                    <a:pt x="42" y="50"/>
                    <a:pt x="42" y="55"/>
                  </a:cubicBezTo>
                  <a:cubicBezTo>
                    <a:pt x="42" y="60"/>
                    <a:pt x="40" y="65"/>
                    <a:pt x="36" y="70"/>
                  </a:cubicBezTo>
                  <a:cubicBezTo>
                    <a:pt x="31" y="77"/>
                    <a:pt x="23" y="83"/>
                    <a:pt x="16" y="87"/>
                  </a:cubicBezTo>
                  <a:cubicBezTo>
                    <a:pt x="12" y="89"/>
                    <a:pt x="9" y="91"/>
                    <a:pt x="7" y="92"/>
                  </a:cubicBezTo>
                  <a:cubicBezTo>
                    <a:pt x="4" y="93"/>
                    <a:pt x="3" y="94"/>
                    <a:pt x="3" y="94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93" y="83"/>
                    <a:pt x="178" y="79"/>
                    <a:pt x="251" y="79"/>
                  </a:cubicBezTo>
                  <a:cubicBezTo>
                    <a:pt x="325" y="79"/>
                    <a:pt x="386" y="83"/>
                    <a:pt x="429" y="87"/>
                  </a:cubicBezTo>
                  <a:cubicBezTo>
                    <a:pt x="451" y="89"/>
                    <a:pt x="468" y="91"/>
                    <a:pt x="480" y="93"/>
                  </a:cubicBezTo>
                  <a:cubicBezTo>
                    <a:pt x="485" y="94"/>
                    <a:pt x="490" y="95"/>
                    <a:pt x="493" y="95"/>
                  </a:cubicBezTo>
                  <a:cubicBezTo>
                    <a:pt x="496" y="95"/>
                    <a:pt x="497" y="96"/>
                    <a:pt x="497" y="96"/>
                  </a:cubicBezTo>
                  <a:cubicBezTo>
                    <a:pt x="501" y="96"/>
                    <a:pt x="501" y="96"/>
                    <a:pt x="501" y="96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83" y="81"/>
                    <a:pt x="479" y="69"/>
                    <a:pt x="479" y="58"/>
                  </a:cubicBezTo>
                  <a:cubicBezTo>
                    <a:pt x="479" y="47"/>
                    <a:pt x="484" y="37"/>
                    <a:pt x="488" y="30"/>
                  </a:cubicBezTo>
                  <a:cubicBezTo>
                    <a:pt x="491" y="26"/>
                    <a:pt x="493" y="24"/>
                    <a:pt x="495" y="22"/>
                  </a:cubicBezTo>
                  <a:cubicBezTo>
                    <a:pt x="496" y="21"/>
                    <a:pt x="497" y="20"/>
                    <a:pt x="497" y="19"/>
                  </a:cubicBezTo>
                  <a:cubicBezTo>
                    <a:pt x="498" y="19"/>
                    <a:pt x="498" y="19"/>
                    <a:pt x="498" y="19"/>
                  </a:cubicBezTo>
                  <a:cubicBezTo>
                    <a:pt x="500" y="17"/>
                    <a:pt x="500" y="17"/>
                    <a:pt x="500" y="17"/>
                  </a:cubicBezTo>
                  <a:cubicBezTo>
                    <a:pt x="498" y="17"/>
                    <a:pt x="498" y="17"/>
                    <a:pt x="498" y="17"/>
                  </a:cubicBezTo>
                  <a:cubicBezTo>
                    <a:pt x="408" y="4"/>
                    <a:pt x="323" y="0"/>
                    <a:pt x="250" y="0"/>
                  </a:cubicBezTo>
                  <a:cubicBezTo>
                    <a:pt x="103" y="0"/>
                    <a:pt x="3" y="17"/>
                    <a:pt x="3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3" y="19"/>
                    <a:pt x="3" y="19"/>
                    <a:pt x="3" y="19"/>
                  </a:cubicBezTo>
                  <a:lnTo>
                    <a:pt x="4" y="18"/>
                  </a:lnTo>
                  <a:close/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5" name="Freeform 24"/>
            <p:cNvSpPr/>
            <p:nvPr/>
          </p:nvSpPr>
          <p:spPr bwMode="auto">
            <a:xfrm>
              <a:off x="1460922" y="2653707"/>
              <a:ext cx="526073" cy="122990"/>
            </a:xfrm>
            <a:custGeom>
              <a:avLst/>
              <a:gdLst>
                <a:gd name="T0" fmla="*/ 0 w 494"/>
                <a:gd name="T1" fmla="*/ 39 h 116"/>
                <a:gd name="T2" fmla="*/ 494 w 494"/>
                <a:gd name="T3" fmla="*/ 39 h 116"/>
                <a:gd name="T4" fmla="*/ 494 w 494"/>
                <a:gd name="T5" fmla="*/ 116 h 116"/>
                <a:gd name="T6" fmla="*/ 0 w 494"/>
                <a:gd name="T7" fmla="*/ 116 h 116"/>
                <a:gd name="T8" fmla="*/ 0 w 494"/>
                <a:gd name="T9" fmla="*/ 39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4" h="116">
                  <a:moveTo>
                    <a:pt x="0" y="39"/>
                  </a:moveTo>
                  <a:cubicBezTo>
                    <a:pt x="0" y="39"/>
                    <a:pt x="224" y="0"/>
                    <a:pt x="494" y="39"/>
                  </a:cubicBezTo>
                  <a:cubicBezTo>
                    <a:pt x="494" y="39"/>
                    <a:pt x="449" y="77"/>
                    <a:pt x="494" y="116"/>
                  </a:cubicBezTo>
                  <a:cubicBezTo>
                    <a:pt x="494" y="116"/>
                    <a:pt x="269" y="77"/>
                    <a:pt x="0" y="116"/>
                  </a:cubicBezTo>
                  <a:cubicBezTo>
                    <a:pt x="0" y="116"/>
                    <a:pt x="89" y="77"/>
                    <a:pt x="0" y="39"/>
                  </a:cubicBezTo>
                  <a:close/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6" name="Freeform 25"/>
            <p:cNvSpPr/>
            <p:nvPr/>
          </p:nvSpPr>
          <p:spPr bwMode="auto">
            <a:xfrm>
              <a:off x="1456882" y="2675701"/>
              <a:ext cx="533255" cy="102342"/>
            </a:xfrm>
            <a:custGeom>
              <a:avLst/>
              <a:gdLst>
                <a:gd name="T0" fmla="*/ 4 w 501"/>
                <a:gd name="T1" fmla="*/ 18 h 96"/>
                <a:gd name="T2" fmla="*/ 4 w 501"/>
                <a:gd name="T3" fmla="*/ 19 h 96"/>
                <a:gd name="T4" fmla="*/ 8 w 501"/>
                <a:gd name="T5" fmla="*/ 18 h 96"/>
                <a:gd name="T6" fmla="*/ 250 w 501"/>
                <a:gd name="T7" fmla="*/ 2 h 96"/>
                <a:gd name="T8" fmla="*/ 497 w 501"/>
                <a:gd name="T9" fmla="*/ 19 h 96"/>
                <a:gd name="T10" fmla="*/ 498 w 501"/>
                <a:gd name="T11" fmla="*/ 18 h 96"/>
                <a:gd name="T12" fmla="*/ 497 w 501"/>
                <a:gd name="T13" fmla="*/ 17 h 96"/>
                <a:gd name="T14" fmla="*/ 477 w 501"/>
                <a:gd name="T15" fmla="*/ 58 h 96"/>
                <a:gd name="T16" fmla="*/ 497 w 501"/>
                <a:gd name="T17" fmla="*/ 95 h 96"/>
                <a:gd name="T18" fmla="*/ 498 w 501"/>
                <a:gd name="T19" fmla="*/ 95 h 96"/>
                <a:gd name="T20" fmla="*/ 498 w 501"/>
                <a:gd name="T21" fmla="*/ 94 h 96"/>
                <a:gd name="T22" fmla="*/ 251 w 501"/>
                <a:gd name="T23" fmla="*/ 77 h 96"/>
                <a:gd name="T24" fmla="*/ 3 w 501"/>
                <a:gd name="T25" fmla="*/ 94 h 96"/>
                <a:gd name="T26" fmla="*/ 4 w 501"/>
                <a:gd name="T27" fmla="*/ 95 h 96"/>
                <a:gd name="T28" fmla="*/ 4 w 501"/>
                <a:gd name="T29" fmla="*/ 96 h 96"/>
                <a:gd name="T30" fmla="*/ 24 w 501"/>
                <a:gd name="T31" fmla="*/ 84 h 96"/>
                <a:gd name="T32" fmla="*/ 38 w 501"/>
                <a:gd name="T33" fmla="*/ 71 h 96"/>
                <a:gd name="T34" fmla="*/ 44 w 501"/>
                <a:gd name="T35" fmla="*/ 55 h 96"/>
                <a:gd name="T36" fmla="*/ 35 w 501"/>
                <a:gd name="T37" fmla="*/ 36 h 96"/>
                <a:gd name="T38" fmla="*/ 4 w 501"/>
                <a:gd name="T39" fmla="*/ 17 h 96"/>
                <a:gd name="T40" fmla="*/ 4 w 501"/>
                <a:gd name="T41" fmla="*/ 18 h 96"/>
                <a:gd name="T42" fmla="*/ 4 w 501"/>
                <a:gd name="T43" fmla="*/ 19 h 96"/>
                <a:gd name="T44" fmla="*/ 4 w 501"/>
                <a:gd name="T45" fmla="*/ 18 h 96"/>
                <a:gd name="T46" fmla="*/ 3 w 501"/>
                <a:gd name="T47" fmla="*/ 19 h 96"/>
                <a:gd name="T48" fmla="*/ 34 w 501"/>
                <a:gd name="T49" fmla="*/ 38 h 96"/>
                <a:gd name="T50" fmla="*/ 42 w 501"/>
                <a:gd name="T51" fmla="*/ 55 h 96"/>
                <a:gd name="T52" fmla="*/ 36 w 501"/>
                <a:gd name="T53" fmla="*/ 70 h 96"/>
                <a:gd name="T54" fmla="*/ 16 w 501"/>
                <a:gd name="T55" fmla="*/ 87 h 96"/>
                <a:gd name="T56" fmla="*/ 7 w 501"/>
                <a:gd name="T57" fmla="*/ 92 h 96"/>
                <a:gd name="T58" fmla="*/ 3 w 501"/>
                <a:gd name="T59" fmla="*/ 94 h 96"/>
                <a:gd name="T60" fmla="*/ 4 w 501"/>
                <a:gd name="T61" fmla="*/ 96 h 96"/>
                <a:gd name="T62" fmla="*/ 251 w 501"/>
                <a:gd name="T63" fmla="*/ 79 h 96"/>
                <a:gd name="T64" fmla="*/ 429 w 501"/>
                <a:gd name="T65" fmla="*/ 87 h 96"/>
                <a:gd name="T66" fmla="*/ 480 w 501"/>
                <a:gd name="T67" fmla="*/ 93 h 96"/>
                <a:gd name="T68" fmla="*/ 493 w 501"/>
                <a:gd name="T69" fmla="*/ 95 h 96"/>
                <a:gd name="T70" fmla="*/ 497 w 501"/>
                <a:gd name="T71" fmla="*/ 96 h 96"/>
                <a:gd name="T72" fmla="*/ 501 w 501"/>
                <a:gd name="T73" fmla="*/ 96 h 96"/>
                <a:gd name="T74" fmla="*/ 498 w 501"/>
                <a:gd name="T75" fmla="*/ 94 h 96"/>
                <a:gd name="T76" fmla="*/ 479 w 501"/>
                <a:gd name="T77" fmla="*/ 58 h 96"/>
                <a:gd name="T78" fmla="*/ 488 w 501"/>
                <a:gd name="T79" fmla="*/ 30 h 96"/>
                <a:gd name="T80" fmla="*/ 495 w 501"/>
                <a:gd name="T81" fmla="*/ 21 h 96"/>
                <a:gd name="T82" fmla="*/ 497 w 501"/>
                <a:gd name="T83" fmla="*/ 19 h 96"/>
                <a:gd name="T84" fmla="*/ 498 w 501"/>
                <a:gd name="T85" fmla="*/ 19 h 96"/>
                <a:gd name="T86" fmla="*/ 500 w 501"/>
                <a:gd name="T87" fmla="*/ 17 h 96"/>
                <a:gd name="T88" fmla="*/ 498 w 501"/>
                <a:gd name="T89" fmla="*/ 17 h 96"/>
                <a:gd name="T90" fmla="*/ 250 w 501"/>
                <a:gd name="T91" fmla="*/ 0 h 96"/>
                <a:gd name="T92" fmla="*/ 3 w 501"/>
                <a:gd name="T93" fmla="*/ 17 h 96"/>
                <a:gd name="T94" fmla="*/ 0 w 501"/>
                <a:gd name="T95" fmla="*/ 17 h 96"/>
                <a:gd name="T96" fmla="*/ 3 w 501"/>
                <a:gd name="T97" fmla="*/ 19 h 96"/>
                <a:gd name="T98" fmla="*/ 4 w 501"/>
                <a:gd name="T99" fmla="*/ 18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01" h="96">
                  <a:moveTo>
                    <a:pt x="4" y="18"/>
                  </a:move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5" y="18"/>
                    <a:pt x="8" y="18"/>
                  </a:cubicBezTo>
                  <a:cubicBezTo>
                    <a:pt x="29" y="15"/>
                    <a:pt x="122" y="2"/>
                    <a:pt x="250" y="2"/>
                  </a:cubicBezTo>
                  <a:cubicBezTo>
                    <a:pt x="323" y="2"/>
                    <a:pt x="408" y="6"/>
                    <a:pt x="497" y="19"/>
                  </a:cubicBezTo>
                  <a:cubicBezTo>
                    <a:pt x="498" y="18"/>
                    <a:pt x="498" y="18"/>
                    <a:pt x="498" y="18"/>
                  </a:cubicBezTo>
                  <a:cubicBezTo>
                    <a:pt x="497" y="17"/>
                    <a:pt x="497" y="17"/>
                    <a:pt x="497" y="17"/>
                  </a:cubicBezTo>
                  <a:cubicBezTo>
                    <a:pt x="497" y="17"/>
                    <a:pt x="477" y="34"/>
                    <a:pt x="477" y="58"/>
                  </a:cubicBezTo>
                  <a:cubicBezTo>
                    <a:pt x="477" y="69"/>
                    <a:pt x="482" y="82"/>
                    <a:pt x="497" y="95"/>
                  </a:cubicBezTo>
                  <a:cubicBezTo>
                    <a:pt x="498" y="95"/>
                    <a:pt x="498" y="95"/>
                    <a:pt x="498" y="95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98" y="94"/>
                    <a:pt x="398" y="77"/>
                    <a:pt x="251" y="77"/>
                  </a:cubicBezTo>
                  <a:cubicBezTo>
                    <a:pt x="178" y="77"/>
                    <a:pt x="93" y="81"/>
                    <a:pt x="3" y="94"/>
                  </a:cubicBezTo>
                  <a:cubicBezTo>
                    <a:pt x="4" y="95"/>
                    <a:pt x="4" y="95"/>
                    <a:pt x="4" y="95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4" y="96"/>
                    <a:pt x="14" y="91"/>
                    <a:pt x="24" y="84"/>
                  </a:cubicBezTo>
                  <a:cubicBezTo>
                    <a:pt x="29" y="80"/>
                    <a:pt x="34" y="76"/>
                    <a:pt x="38" y="71"/>
                  </a:cubicBezTo>
                  <a:cubicBezTo>
                    <a:pt x="42" y="66"/>
                    <a:pt x="44" y="61"/>
                    <a:pt x="44" y="55"/>
                  </a:cubicBezTo>
                  <a:cubicBezTo>
                    <a:pt x="44" y="49"/>
                    <a:pt x="42" y="42"/>
                    <a:pt x="35" y="36"/>
                  </a:cubicBezTo>
                  <a:cubicBezTo>
                    <a:pt x="29" y="30"/>
                    <a:pt x="19" y="23"/>
                    <a:pt x="4" y="17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18" y="25"/>
                    <a:pt x="28" y="31"/>
                    <a:pt x="34" y="38"/>
                  </a:cubicBezTo>
                  <a:cubicBezTo>
                    <a:pt x="40" y="44"/>
                    <a:pt x="42" y="49"/>
                    <a:pt x="42" y="55"/>
                  </a:cubicBezTo>
                  <a:cubicBezTo>
                    <a:pt x="42" y="60"/>
                    <a:pt x="40" y="65"/>
                    <a:pt x="36" y="70"/>
                  </a:cubicBezTo>
                  <a:cubicBezTo>
                    <a:pt x="31" y="77"/>
                    <a:pt x="23" y="83"/>
                    <a:pt x="16" y="87"/>
                  </a:cubicBezTo>
                  <a:cubicBezTo>
                    <a:pt x="12" y="89"/>
                    <a:pt x="9" y="91"/>
                    <a:pt x="7" y="92"/>
                  </a:cubicBezTo>
                  <a:cubicBezTo>
                    <a:pt x="4" y="93"/>
                    <a:pt x="3" y="94"/>
                    <a:pt x="3" y="94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93" y="83"/>
                    <a:pt x="178" y="79"/>
                    <a:pt x="251" y="79"/>
                  </a:cubicBezTo>
                  <a:cubicBezTo>
                    <a:pt x="325" y="79"/>
                    <a:pt x="386" y="83"/>
                    <a:pt x="429" y="87"/>
                  </a:cubicBezTo>
                  <a:cubicBezTo>
                    <a:pt x="451" y="89"/>
                    <a:pt x="468" y="91"/>
                    <a:pt x="480" y="93"/>
                  </a:cubicBezTo>
                  <a:cubicBezTo>
                    <a:pt x="485" y="94"/>
                    <a:pt x="490" y="94"/>
                    <a:pt x="493" y="95"/>
                  </a:cubicBezTo>
                  <a:cubicBezTo>
                    <a:pt x="496" y="95"/>
                    <a:pt x="497" y="96"/>
                    <a:pt x="497" y="96"/>
                  </a:cubicBezTo>
                  <a:cubicBezTo>
                    <a:pt x="501" y="96"/>
                    <a:pt x="501" y="96"/>
                    <a:pt x="501" y="96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83" y="81"/>
                    <a:pt x="479" y="69"/>
                    <a:pt x="479" y="58"/>
                  </a:cubicBezTo>
                  <a:cubicBezTo>
                    <a:pt x="479" y="47"/>
                    <a:pt x="484" y="37"/>
                    <a:pt x="488" y="30"/>
                  </a:cubicBezTo>
                  <a:cubicBezTo>
                    <a:pt x="491" y="26"/>
                    <a:pt x="493" y="23"/>
                    <a:pt x="495" y="21"/>
                  </a:cubicBezTo>
                  <a:cubicBezTo>
                    <a:pt x="496" y="21"/>
                    <a:pt x="497" y="20"/>
                    <a:pt x="497" y="19"/>
                  </a:cubicBezTo>
                  <a:cubicBezTo>
                    <a:pt x="498" y="19"/>
                    <a:pt x="498" y="19"/>
                    <a:pt x="498" y="19"/>
                  </a:cubicBezTo>
                  <a:cubicBezTo>
                    <a:pt x="500" y="17"/>
                    <a:pt x="500" y="17"/>
                    <a:pt x="500" y="17"/>
                  </a:cubicBezTo>
                  <a:cubicBezTo>
                    <a:pt x="498" y="17"/>
                    <a:pt x="498" y="17"/>
                    <a:pt x="498" y="17"/>
                  </a:cubicBezTo>
                  <a:cubicBezTo>
                    <a:pt x="408" y="4"/>
                    <a:pt x="323" y="0"/>
                    <a:pt x="250" y="0"/>
                  </a:cubicBezTo>
                  <a:cubicBezTo>
                    <a:pt x="103" y="0"/>
                    <a:pt x="3" y="17"/>
                    <a:pt x="3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3" y="19"/>
                    <a:pt x="3" y="19"/>
                    <a:pt x="3" y="19"/>
                  </a:cubicBezTo>
                  <a:lnTo>
                    <a:pt x="4" y="18"/>
                  </a:lnTo>
                  <a:close/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7" name="Freeform 26"/>
            <p:cNvSpPr/>
            <p:nvPr/>
          </p:nvSpPr>
          <p:spPr bwMode="auto">
            <a:xfrm>
              <a:off x="1460922" y="2735401"/>
              <a:ext cx="526073" cy="122990"/>
            </a:xfrm>
            <a:custGeom>
              <a:avLst/>
              <a:gdLst>
                <a:gd name="T0" fmla="*/ 0 w 494"/>
                <a:gd name="T1" fmla="*/ 39 h 116"/>
                <a:gd name="T2" fmla="*/ 494 w 494"/>
                <a:gd name="T3" fmla="*/ 39 h 116"/>
                <a:gd name="T4" fmla="*/ 494 w 494"/>
                <a:gd name="T5" fmla="*/ 116 h 116"/>
                <a:gd name="T6" fmla="*/ 0 w 494"/>
                <a:gd name="T7" fmla="*/ 116 h 116"/>
                <a:gd name="T8" fmla="*/ 0 w 494"/>
                <a:gd name="T9" fmla="*/ 39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4" h="116">
                  <a:moveTo>
                    <a:pt x="0" y="39"/>
                  </a:moveTo>
                  <a:cubicBezTo>
                    <a:pt x="0" y="39"/>
                    <a:pt x="224" y="0"/>
                    <a:pt x="494" y="39"/>
                  </a:cubicBezTo>
                  <a:cubicBezTo>
                    <a:pt x="494" y="39"/>
                    <a:pt x="449" y="77"/>
                    <a:pt x="494" y="116"/>
                  </a:cubicBezTo>
                  <a:cubicBezTo>
                    <a:pt x="494" y="116"/>
                    <a:pt x="269" y="77"/>
                    <a:pt x="0" y="116"/>
                  </a:cubicBezTo>
                  <a:cubicBezTo>
                    <a:pt x="0" y="116"/>
                    <a:pt x="89" y="77"/>
                    <a:pt x="0" y="39"/>
                  </a:cubicBezTo>
                  <a:close/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8" name="Freeform 27"/>
            <p:cNvSpPr/>
            <p:nvPr/>
          </p:nvSpPr>
          <p:spPr bwMode="auto">
            <a:xfrm>
              <a:off x="1456882" y="2757844"/>
              <a:ext cx="533255" cy="101893"/>
            </a:xfrm>
            <a:custGeom>
              <a:avLst/>
              <a:gdLst>
                <a:gd name="T0" fmla="*/ 4 w 501"/>
                <a:gd name="T1" fmla="*/ 18 h 96"/>
                <a:gd name="T2" fmla="*/ 4 w 501"/>
                <a:gd name="T3" fmla="*/ 19 h 96"/>
                <a:gd name="T4" fmla="*/ 8 w 501"/>
                <a:gd name="T5" fmla="*/ 18 h 96"/>
                <a:gd name="T6" fmla="*/ 250 w 501"/>
                <a:gd name="T7" fmla="*/ 2 h 96"/>
                <a:gd name="T8" fmla="*/ 497 w 501"/>
                <a:gd name="T9" fmla="*/ 19 h 96"/>
                <a:gd name="T10" fmla="*/ 498 w 501"/>
                <a:gd name="T11" fmla="*/ 18 h 96"/>
                <a:gd name="T12" fmla="*/ 497 w 501"/>
                <a:gd name="T13" fmla="*/ 17 h 96"/>
                <a:gd name="T14" fmla="*/ 477 w 501"/>
                <a:gd name="T15" fmla="*/ 57 h 96"/>
                <a:gd name="T16" fmla="*/ 497 w 501"/>
                <a:gd name="T17" fmla="*/ 95 h 96"/>
                <a:gd name="T18" fmla="*/ 498 w 501"/>
                <a:gd name="T19" fmla="*/ 95 h 96"/>
                <a:gd name="T20" fmla="*/ 498 w 501"/>
                <a:gd name="T21" fmla="*/ 94 h 96"/>
                <a:gd name="T22" fmla="*/ 251 w 501"/>
                <a:gd name="T23" fmla="*/ 76 h 96"/>
                <a:gd name="T24" fmla="*/ 3 w 501"/>
                <a:gd name="T25" fmla="*/ 94 h 96"/>
                <a:gd name="T26" fmla="*/ 4 w 501"/>
                <a:gd name="T27" fmla="*/ 95 h 96"/>
                <a:gd name="T28" fmla="*/ 4 w 501"/>
                <a:gd name="T29" fmla="*/ 95 h 96"/>
                <a:gd name="T30" fmla="*/ 24 w 501"/>
                <a:gd name="T31" fmla="*/ 84 h 96"/>
                <a:gd name="T32" fmla="*/ 38 w 501"/>
                <a:gd name="T33" fmla="*/ 71 h 96"/>
                <a:gd name="T34" fmla="*/ 44 w 501"/>
                <a:gd name="T35" fmla="*/ 55 h 96"/>
                <a:gd name="T36" fmla="*/ 35 w 501"/>
                <a:gd name="T37" fmla="*/ 36 h 96"/>
                <a:gd name="T38" fmla="*/ 4 w 501"/>
                <a:gd name="T39" fmla="*/ 17 h 96"/>
                <a:gd name="T40" fmla="*/ 4 w 501"/>
                <a:gd name="T41" fmla="*/ 18 h 96"/>
                <a:gd name="T42" fmla="*/ 4 w 501"/>
                <a:gd name="T43" fmla="*/ 19 h 96"/>
                <a:gd name="T44" fmla="*/ 4 w 501"/>
                <a:gd name="T45" fmla="*/ 18 h 96"/>
                <a:gd name="T46" fmla="*/ 3 w 501"/>
                <a:gd name="T47" fmla="*/ 19 h 96"/>
                <a:gd name="T48" fmla="*/ 34 w 501"/>
                <a:gd name="T49" fmla="*/ 37 h 96"/>
                <a:gd name="T50" fmla="*/ 42 w 501"/>
                <a:gd name="T51" fmla="*/ 55 h 96"/>
                <a:gd name="T52" fmla="*/ 36 w 501"/>
                <a:gd name="T53" fmla="*/ 70 h 96"/>
                <a:gd name="T54" fmla="*/ 16 w 501"/>
                <a:gd name="T55" fmla="*/ 87 h 96"/>
                <a:gd name="T56" fmla="*/ 7 w 501"/>
                <a:gd name="T57" fmla="*/ 92 h 96"/>
                <a:gd name="T58" fmla="*/ 3 w 501"/>
                <a:gd name="T59" fmla="*/ 94 h 96"/>
                <a:gd name="T60" fmla="*/ 4 w 501"/>
                <a:gd name="T61" fmla="*/ 96 h 96"/>
                <a:gd name="T62" fmla="*/ 251 w 501"/>
                <a:gd name="T63" fmla="*/ 78 h 96"/>
                <a:gd name="T64" fmla="*/ 429 w 501"/>
                <a:gd name="T65" fmla="*/ 87 h 96"/>
                <a:gd name="T66" fmla="*/ 480 w 501"/>
                <a:gd name="T67" fmla="*/ 93 h 96"/>
                <a:gd name="T68" fmla="*/ 493 w 501"/>
                <a:gd name="T69" fmla="*/ 95 h 96"/>
                <a:gd name="T70" fmla="*/ 497 w 501"/>
                <a:gd name="T71" fmla="*/ 95 h 96"/>
                <a:gd name="T72" fmla="*/ 501 w 501"/>
                <a:gd name="T73" fmla="*/ 96 h 96"/>
                <a:gd name="T74" fmla="*/ 498 w 501"/>
                <a:gd name="T75" fmla="*/ 94 h 96"/>
                <a:gd name="T76" fmla="*/ 479 w 501"/>
                <a:gd name="T77" fmla="*/ 57 h 96"/>
                <a:gd name="T78" fmla="*/ 488 w 501"/>
                <a:gd name="T79" fmla="*/ 30 h 96"/>
                <a:gd name="T80" fmla="*/ 495 w 501"/>
                <a:gd name="T81" fmla="*/ 21 h 96"/>
                <a:gd name="T82" fmla="*/ 497 w 501"/>
                <a:gd name="T83" fmla="*/ 19 h 96"/>
                <a:gd name="T84" fmla="*/ 498 w 501"/>
                <a:gd name="T85" fmla="*/ 18 h 96"/>
                <a:gd name="T86" fmla="*/ 500 w 501"/>
                <a:gd name="T87" fmla="*/ 17 h 96"/>
                <a:gd name="T88" fmla="*/ 498 w 501"/>
                <a:gd name="T89" fmla="*/ 17 h 96"/>
                <a:gd name="T90" fmla="*/ 250 w 501"/>
                <a:gd name="T91" fmla="*/ 0 h 96"/>
                <a:gd name="T92" fmla="*/ 3 w 501"/>
                <a:gd name="T93" fmla="*/ 17 h 96"/>
                <a:gd name="T94" fmla="*/ 0 w 501"/>
                <a:gd name="T95" fmla="*/ 17 h 96"/>
                <a:gd name="T96" fmla="*/ 3 w 501"/>
                <a:gd name="T97" fmla="*/ 19 h 96"/>
                <a:gd name="T98" fmla="*/ 4 w 501"/>
                <a:gd name="T99" fmla="*/ 18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01" h="96">
                  <a:moveTo>
                    <a:pt x="4" y="18"/>
                  </a:move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5" y="18"/>
                    <a:pt x="8" y="18"/>
                  </a:cubicBezTo>
                  <a:cubicBezTo>
                    <a:pt x="29" y="15"/>
                    <a:pt x="122" y="2"/>
                    <a:pt x="250" y="2"/>
                  </a:cubicBezTo>
                  <a:cubicBezTo>
                    <a:pt x="323" y="2"/>
                    <a:pt x="408" y="6"/>
                    <a:pt x="497" y="19"/>
                  </a:cubicBezTo>
                  <a:cubicBezTo>
                    <a:pt x="498" y="18"/>
                    <a:pt x="498" y="18"/>
                    <a:pt x="498" y="18"/>
                  </a:cubicBezTo>
                  <a:cubicBezTo>
                    <a:pt x="497" y="17"/>
                    <a:pt x="497" y="17"/>
                    <a:pt x="497" y="17"/>
                  </a:cubicBezTo>
                  <a:cubicBezTo>
                    <a:pt x="497" y="17"/>
                    <a:pt x="477" y="34"/>
                    <a:pt x="477" y="57"/>
                  </a:cubicBezTo>
                  <a:cubicBezTo>
                    <a:pt x="477" y="69"/>
                    <a:pt x="482" y="82"/>
                    <a:pt x="497" y="95"/>
                  </a:cubicBezTo>
                  <a:cubicBezTo>
                    <a:pt x="498" y="95"/>
                    <a:pt x="498" y="95"/>
                    <a:pt x="498" y="95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98" y="94"/>
                    <a:pt x="398" y="76"/>
                    <a:pt x="251" y="76"/>
                  </a:cubicBezTo>
                  <a:cubicBezTo>
                    <a:pt x="178" y="76"/>
                    <a:pt x="93" y="81"/>
                    <a:pt x="3" y="94"/>
                  </a:cubicBezTo>
                  <a:cubicBezTo>
                    <a:pt x="4" y="95"/>
                    <a:pt x="4" y="95"/>
                    <a:pt x="4" y="95"/>
                  </a:cubicBezTo>
                  <a:cubicBezTo>
                    <a:pt x="4" y="95"/>
                    <a:pt x="4" y="95"/>
                    <a:pt x="4" y="95"/>
                  </a:cubicBezTo>
                  <a:cubicBezTo>
                    <a:pt x="4" y="95"/>
                    <a:pt x="14" y="91"/>
                    <a:pt x="24" y="84"/>
                  </a:cubicBezTo>
                  <a:cubicBezTo>
                    <a:pt x="29" y="80"/>
                    <a:pt x="34" y="76"/>
                    <a:pt x="38" y="71"/>
                  </a:cubicBezTo>
                  <a:cubicBezTo>
                    <a:pt x="42" y="66"/>
                    <a:pt x="44" y="61"/>
                    <a:pt x="44" y="55"/>
                  </a:cubicBezTo>
                  <a:cubicBezTo>
                    <a:pt x="44" y="49"/>
                    <a:pt x="42" y="42"/>
                    <a:pt x="35" y="36"/>
                  </a:cubicBezTo>
                  <a:cubicBezTo>
                    <a:pt x="29" y="30"/>
                    <a:pt x="19" y="23"/>
                    <a:pt x="4" y="17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18" y="25"/>
                    <a:pt x="28" y="31"/>
                    <a:pt x="34" y="37"/>
                  </a:cubicBezTo>
                  <a:cubicBezTo>
                    <a:pt x="40" y="43"/>
                    <a:pt x="42" y="49"/>
                    <a:pt x="42" y="55"/>
                  </a:cubicBezTo>
                  <a:cubicBezTo>
                    <a:pt x="42" y="60"/>
                    <a:pt x="40" y="65"/>
                    <a:pt x="36" y="70"/>
                  </a:cubicBezTo>
                  <a:cubicBezTo>
                    <a:pt x="31" y="77"/>
                    <a:pt x="23" y="83"/>
                    <a:pt x="16" y="87"/>
                  </a:cubicBezTo>
                  <a:cubicBezTo>
                    <a:pt x="12" y="89"/>
                    <a:pt x="9" y="91"/>
                    <a:pt x="7" y="92"/>
                  </a:cubicBezTo>
                  <a:cubicBezTo>
                    <a:pt x="4" y="93"/>
                    <a:pt x="3" y="94"/>
                    <a:pt x="3" y="94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93" y="83"/>
                    <a:pt x="178" y="78"/>
                    <a:pt x="251" y="78"/>
                  </a:cubicBezTo>
                  <a:cubicBezTo>
                    <a:pt x="325" y="78"/>
                    <a:pt x="386" y="83"/>
                    <a:pt x="429" y="87"/>
                  </a:cubicBezTo>
                  <a:cubicBezTo>
                    <a:pt x="451" y="89"/>
                    <a:pt x="468" y="91"/>
                    <a:pt x="480" y="93"/>
                  </a:cubicBezTo>
                  <a:cubicBezTo>
                    <a:pt x="485" y="94"/>
                    <a:pt x="490" y="94"/>
                    <a:pt x="493" y="95"/>
                  </a:cubicBezTo>
                  <a:cubicBezTo>
                    <a:pt x="496" y="95"/>
                    <a:pt x="497" y="95"/>
                    <a:pt x="497" y="95"/>
                  </a:cubicBezTo>
                  <a:cubicBezTo>
                    <a:pt x="501" y="96"/>
                    <a:pt x="501" y="96"/>
                    <a:pt x="501" y="96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83" y="81"/>
                    <a:pt x="479" y="69"/>
                    <a:pt x="479" y="57"/>
                  </a:cubicBezTo>
                  <a:cubicBezTo>
                    <a:pt x="479" y="46"/>
                    <a:pt x="484" y="37"/>
                    <a:pt x="488" y="30"/>
                  </a:cubicBezTo>
                  <a:cubicBezTo>
                    <a:pt x="491" y="26"/>
                    <a:pt x="493" y="23"/>
                    <a:pt x="495" y="21"/>
                  </a:cubicBezTo>
                  <a:cubicBezTo>
                    <a:pt x="496" y="20"/>
                    <a:pt x="497" y="20"/>
                    <a:pt x="497" y="19"/>
                  </a:cubicBezTo>
                  <a:cubicBezTo>
                    <a:pt x="498" y="19"/>
                    <a:pt x="498" y="18"/>
                    <a:pt x="498" y="18"/>
                  </a:cubicBezTo>
                  <a:cubicBezTo>
                    <a:pt x="500" y="17"/>
                    <a:pt x="500" y="17"/>
                    <a:pt x="500" y="17"/>
                  </a:cubicBezTo>
                  <a:cubicBezTo>
                    <a:pt x="498" y="17"/>
                    <a:pt x="498" y="17"/>
                    <a:pt x="498" y="17"/>
                  </a:cubicBezTo>
                  <a:cubicBezTo>
                    <a:pt x="408" y="4"/>
                    <a:pt x="323" y="0"/>
                    <a:pt x="250" y="0"/>
                  </a:cubicBezTo>
                  <a:cubicBezTo>
                    <a:pt x="103" y="0"/>
                    <a:pt x="3" y="17"/>
                    <a:pt x="3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3" y="19"/>
                    <a:pt x="3" y="19"/>
                    <a:pt x="3" y="19"/>
                  </a:cubicBezTo>
                  <a:lnTo>
                    <a:pt x="4" y="18"/>
                  </a:lnTo>
                  <a:close/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39" name="Freeform 28"/>
            <p:cNvSpPr/>
            <p:nvPr/>
          </p:nvSpPr>
          <p:spPr bwMode="auto">
            <a:xfrm>
              <a:off x="1460922" y="2817094"/>
              <a:ext cx="574102" cy="163837"/>
            </a:xfrm>
            <a:custGeom>
              <a:avLst/>
              <a:gdLst>
                <a:gd name="T0" fmla="*/ 0 w 539"/>
                <a:gd name="T1" fmla="*/ 39 h 154"/>
                <a:gd name="T2" fmla="*/ 494 w 539"/>
                <a:gd name="T3" fmla="*/ 39 h 154"/>
                <a:gd name="T4" fmla="*/ 539 w 539"/>
                <a:gd name="T5" fmla="*/ 115 h 154"/>
                <a:gd name="T6" fmla="*/ 0 w 539"/>
                <a:gd name="T7" fmla="*/ 115 h 154"/>
                <a:gd name="T8" fmla="*/ 0 w 539"/>
                <a:gd name="T9" fmla="*/ 39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9" h="154">
                  <a:moveTo>
                    <a:pt x="0" y="39"/>
                  </a:moveTo>
                  <a:cubicBezTo>
                    <a:pt x="0" y="39"/>
                    <a:pt x="179" y="0"/>
                    <a:pt x="494" y="39"/>
                  </a:cubicBezTo>
                  <a:cubicBezTo>
                    <a:pt x="494" y="39"/>
                    <a:pt x="449" y="115"/>
                    <a:pt x="539" y="115"/>
                  </a:cubicBezTo>
                  <a:cubicBezTo>
                    <a:pt x="539" y="115"/>
                    <a:pt x="359" y="154"/>
                    <a:pt x="0" y="115"/>
                  </a:cubicBezTo>
                  <a:cubicBezTo>
                    <a:pt x="0" y="115"/>
                    <a:pt x="44" y="77"/>
                    <a:pt x="0" y="39"/>
                  </a:cubicBezTo>
                  <a:close/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0" name="Freeform 29"/>
            <p:cNvSpPr/>
            <p:nvPr/>
          </p:nvSpPr>
          <p:spPr bwMode="auto">
            <a:xfrm>
              <a:off x="1457781" y="2838191"/>
              <a:ext cx="577244" cy="120297"/>
            </a:xfrm>
            <a:custGeom>
              <a:avLst/>
              <a:gdLst>
                <a:gd name="T0" fmla="*/ 3 w 542"/>
                <a:gd name="T1" fmla="*/ 19 h 113"/>
                <a:gd name="T2" fmla="*/ 3 w 542"/>
                <a:gd name="T3" fmla="*/ 19 h 113"/>
                <a:gd name="T4" fmla="*/ 6 w 542"/>
                <a:gd name="T5" fmla="*/ 19 h 113"/>
                <a:gd name="T6" fmla="*/ 229 w 542"/>
                <a:gd name="T7" fmla="*/ 2 h 113"/>
                <a:gd name="T8" fmla="*/ 497 w 542"/>
                <a:gd name="T9" fmla="*/ 20 h 113"/>
                <a:gd name="T10" fmla="*/ 497 w 542"/>
                <a:gd name="T11" fmla="*/ 19 h 113"/>
                <a:gd name="T12" fmla="*/ 496 w 542"/>
                <a:gd name="T13" fmla="*/ 18 h 113"/>
                <a:gd name="T14" fmla="*/ 484 w 542"/>
                <a:gd name="T15" fmla="*/ 57 h 113"/>
                <a:gd name="T16" fmla="*/ 496 w 542"/>
                <a:gd name="T17" fmla="*/ 84 h 113"/>
                <a:gd name="T18" fmla="*/ 542 w 542"/>
                <a:gd name="T19" fmla="*/ 96 h 113"/>
                <a:gd name="T20" fmla="*/ 542 w 542"/>
                <a:gd name="T21" fmla="*/ 95 h 113"/>
                <a:gd name="T22" fmla="*/ 541 w 542"/>
                <a:gd name="T23" fmla="*/ 94 h 113"/>
                <a:gd name="T24" fmla="*/ 538 w 542"/>
                <a:gd name="T25" fmla="*/ 95 h 113"/>
                <a:gd name="T26" fmla="*/ 302 w 542"/>
                <a:gd name="T27" fmla="*/ 111 h 113"/>
                <a:gd name="T28" fmla="*/ 3 w 542"/>
                <a:gd name="T29" fmla="*/ 94 h 113"/>
                <a:gd name="T30" fmla="*/ 3 w 542"/>
                <a:gd name="T31" fmla="*/ 95 h 113"/>
                <a:gd name="T32" fmla="*/ 3 w 542"/>
                <a:gd name="T33" fmla="*/ 96 h 113"/>
                <a:gd name="T34" fmla="*/ 23 w 542"/>
                <a:gd name="T35" fmla="*/ 56 h 113"/>
                <a:gd name="T36" fmla="*/ 3 w 542"/>
                <a:gd name="T37" fmla="*/ 18 h 113"/>
                <a:gd name="T38" fmla="*/ 3 w 542"/>
                <a:gd name="T39" fmla="*/ 19 h 113"/>
                <a:gd name="T40" fmla="*/ 3 w 542"/>
                <a:gd name="T41" fmla="*/ 19 h 113"/>
                <a:gd name="T42" fmla="*/ 3 w 542"/>
                <a:gd name="T43" fmla="*/ 19 h 113"/>
                <a:gd name="T44" fmla="*/ 2 w 542"/>
                <a:gd name="T45" fmla="*/ 19 h 113"/>
                <a:gd name="T46" fmla="*/ 21 w 542"/>
                <a:gd name="T47" fmla="*/ 56 h 113"/>
                <a:gd name="T48" fmla="*/ 12 w 542"/>
                <a:gd name="T49" fmla="*/ 83 h 113"/>
                <a:gd name="T50" fmla="*/ 5 w 542"/>
                <a:gd name="T51" fmla="*/ 92 h 113"/>
                <a:gd name="T52" fmla="*/ 3 w 542"/>
                <a:gd name="T53" fmla="*/ 94 h 113"/>
                <a:gd name="T54" fmla="*/ 2 w 542"/>
                <a:gd name="T55" fmla="*/ 95 h 113"/>
                <a:gd name="T56" fmla="*/ 0 w 542"/>
                <a:gd name="T57" fmla="*/ 96 h 113"/>
                <a:gd name="T58" fmla="*/ 2 w 542"/>
                <a:gd name="T59" fmla="*/ 96 h 113"/>
                <a:gd name="T60" fmla="*/ 302 w 542"/>
                <a:gd name="T61" fmla="*/ 113 h 113"/>
                <a:gd name="T62" fmla="*/ 542 w 542"/>
                <a:gd name="T63" fmla="*/ 96 h 113"/>
                <a:gd name="T64" fmla="*/ 542 w 542"/>
                <a:gd name="T65" fmla="*/ 94 h 113"/>
                <a:gd name="T66" fmla="*/ 497 w 542"/>
                <a:gd name="T67" fmla="*/ 83 h 113"/>
                <a:gd name="T68" fmla="*/ 486 w 542"/>
                <a:gd name="T69" fmla="*/ 57 h 113"/>
                <a:gd name="T70" fmla="*/ 492 w 542"/>
                <a:gd name="T71" fmla="*/ 31 h 113"/>
                <a:gd name="T72" fmla="*/ 496 w 542"/>
                <a:gd name="T73" fmla="*/ 22 h 113"/>
                <a:gd name="T74" fmla="*/ 497 w 542"/>
                <a:gd name="T75" fmla="*/ 20 h 113"/>
                <a:gd name="T76" fmla="*/ 497 w 542"/>
                <a:gd name="T77" fmla="*/ 19 h 113"/>
                <a:gd name="T78" fmla="*/ 498 w 542"/>
                <a:gd name="T79" fmla="*/ 18 h 113"/>
                <a:gd name="T80" fmla="*/ 497 w 542"/>
                <a:gd name="T81" fmla="*/ 18 h 113"/>
                <a:gd name="T82" fmla="*/ 229 w 542"/>
                <a:gd name="T83" fmla="*/ 0 h 113"/>
                <a:gd name="T84" fmla="*/ 2 w 542"/>
                <a:gd name="T85" fmla="*/ 18 h 113"/>
                <a:gd name="T86" fmla="*/ 0 w 542"/>
                <a:gd name="T87" fmla="*/ 18 h 113"/>
                <a:gd name="T88" fmla="*/ 2 w 542"/>
                <a:gd name="T89" fmla="*/ 19 h 113"/>
                <a:gd name="T90" fmla="*/ 3 w 542"/>
                <a:gd name="T91" fmla="*/ 19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42" h="113">
                  <a:moveTo>
                    <a:pt x="3" y="19"/>
                  </a:moveTo>
                  <a:cubicBezTo>
                    <a:pt x="3" y="19"/>
                    <a:pt x="3" y="19"/>
                    <a:pt x="3" y="19"/>
                  </a:cubicBezTo>
                  <a:cubicBezTo>
                    <a:pt x="3" y="19"/>
                    <a:pt x="4" y="19"/>
                    <a:pt x="6" y="19"/>
                  </a:cubicBezTo>
                  <a:cubicBezTo>
                    <a:pt x="24" y="16"/>
                    <a:pt x="101" y="2"/>
                    <a:pt x="229" y="2"/>
                  </a:cubicBezTo>
                  <a:cubicBezTo>
                    <a:pt x="302" y="2"/>
                    <a:pt x="392" y="7"/>
                    <a:pt x="497" y="20"/>
                  </a:cubicBezTo>
                  <a:cubicBezTo>
                    <a:pt x="497" y="19"/>
                    <a:pt x="497" y="19"/>
                    <a:pt x="497" y="19"/>
                  </a:cubicBezTo>
                  <a:cubicBezTo>
                    <a:pt x="496" y="18"/>
                    <a:pt x="496" y="18"/>
                    <a:pt x="496" y="18"/>
                  </a:cubicBezTo>
                  <a:cubicBezTo>
                    <a:pt x="496" y="18"/>
                    <a:pt x="484" y="37"/>
                    <a:pt x="484" y="57"/>
                  </a:cubicBezTo>
                  <a:cubicBezTo>
                    <a:pt x="484" y="67"/>
                    <a:pt x="487" y="77"/>
                    <a:pt x="496" y="84"/>
                  </a:cubicBezTo>
                  <a:cubicBezTo>
                    <a:pt x="505" y="92"/>
                    <a:pt x="519" y="96"/>
                    <a:pt x="542" y="96"/>
                  </a:cubicBezTo>
                  <a:cubicBezTo>
                    <a:pt x="542" y="95"/>
                    <a:pt x="542" y="95"/>
                    <a:pt x="542" y="95"/>
                  </a:cubicBezTo>
                  <a:cubicBezTo>
                    <a:pt x="541" y="94"/>
                    <a:pt x="541" y="94"/>
                    <a:pt x="541" y="94"/>
                  </a:cubicBezTo>
                  <a:cubicBezTo>
                    <a:pt x="541" y="94"/>
                    <a:pt x="540" y="95"/>
                    <a:pt x="538" y="95"/>
                  </a:cubicBezTo>
                  <a:cubicBezTo>
                    <a:pt x="520" y="98"/>
                    <a:pt x="442" y="111"/>
                    <a:pt x="302" y="111"/>
                  </a:cubicBezTo>
                  <a:cubicBezTo>
                    <a:pt x="222" y="111"/>
                    <a:pt x="122" y="107"/>
                    <a:pt x="3" y="94"/>
                  </a:cubicBezTo>
                  <a:cubicBezTo>
                    <a:pt x="3" y="95"/>
                    <a:pt x="3" y="95"/>
                    <a:pt x="3" y="95"/>
                  </a:cubicBezTo>
                  <a:cubicBezTo>
                    <a:pt x="3" y="96"/>
                    <a:pt x="3" y="96"/>
                    <a:pt x="3" y="96"/>
                  </a:cubicBezTo>
                  <a:cubicBezTo>
                    <a:pt x="3" y="96"/>
                    <a:pt x="23" y="79"/>
                    <a:pt x="23" y="56"/>
                  </a:cubicBezTo>
                  <a:cubicBezTo>
                    <a:pt x="23" y="44"/>
                    <a:pt x="18" y="31"/>
                    <a:pt x="3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17" y="32"/>
                    <a:pt x="21" y="44"/>
                    <a:pt x="21" y="56"/>
                  </a:cubicBezTo>
                  <a:cubicBezTo>
                    <a:pt x="21" y="67"/>
                    <a:pt x="17" y="76"/>
                    <a:pt x="12" y="83"/>
                  </a:cubicBezTo>
                  <a:cubicBezTo>
                    <a:pt x="9" y="87"/>
                    <a:pt x="7" y="90"/>
                    <a:pt x="5" y="92"/>
                  </a:cubicBezTo>
                  <a:cubicBezTo>
                    <a:pt x="4" y="93"/>
                    <a:pt x="3" y="93"/>
                    <a:pt x="3" y="94"/>
                  </a:cubicBezTo>
                  <a:cubicBezTo>
                    <a:pt x="2" y="94"/>
                    <a:pt x="2" y="95"/>
                    <a:pt x="2" y="95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2" y="96"/>
                    <a:pt x="2" y="96"/>
                    <a:pt x="2" y="96"/>
                  </a:cubicBezTo>
                  <a:cubicBezTo>
                    <a:pt x="122" y="109"/>
                    <a:pt x="222" y="113"/>
                    <a:pt x="302" y="113"/>
                  </a:cubicBezTo>
                  <a:cubicBezTo>
                    <a:pt x="462" y="113"/>
                    <a:pt x="542" y="96"/>
                    <a:pt x="542" y="96"/>
                  </a:cubicBezTo>
                  <a:cubicBezTo>
                    <a:pt x="542" y="94"/>
                    <a:pt x="542" y="94"/>
                    <a:pt x="542" y="94"/>
                  </a:cubicBezTo>
                  <a:cubicBezTo>
                    <a:pt x="519" y="94"/>
                    <a:pt x="505" y="90"/>
                    <a:pt x="497" y="83"/>
                  </a:cubicBezTo>
                  <a:cubicBezTo>
                    <a:pt x="489" y="76"/>
                    <a:pt x="486" y="66"/>
                    <a:pt x="486" y="57"/>
                  </a:cubicBezTo>
                  <a:cubicBezTo>
                    <a:pt x="486" y="48"/>
                    <a:pt x="489" y="38"/>
                    <a:pt x="492" y="31"/>
                  </a:cubicBezTo>
                  <a:cubicBezTo>
                    <a:pt x="493" y="27"/>
                    <a:pt x="495" y="24"/>
                    <a:pt x="496" y="22"/>
                  </a:cubicBezTo>
                  <a:cubicBezTo>
                    <a:pt x="496" y="21"/>
                    <a:pt x="497" y="20"/>
                    <a:pt x="497" y="20"/>
                  </a:cubicBezTo>
                  <a:cubicBezTo>
                    <a:pt x="497" y="19"/>
                    <a:pt x="497" y="19"/>
                    <a:pt x="497" y="19"/>
                  </a:cubicBezTo>
                  <a:cubicBezTo>
                    <a:pt x="498" y="18"/>
                    <a:pt x="498" y="18"/>
                    <a:pt x="498" y="18"/>
                  </a:cubicBezTo>
                  <a:cubicBezTo>
                    <a:pt x="497" y="18"/>
                    <a:pt x="497" y="18"/>
                    <a:pt x="497" y="18"/>
                  </a:cubicBezTo>
                  <a:cubicBezTo>
                    <a:pt x="392" y="5"/>
                    <a:pt x="302" y="0"/>
                    <a:pt x="229" y="0"/>
                  </a:cubicBezTo>
                  <a:cubicBezTo>
                    <a:pt x="82" y="0"/>
                    <a:pt x="2" y="18"/>
                    <a:pt x="2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2" y="19"/>
                    <a:pt x="2" y="19"/>
                    <a:pt x="2" y="19"/>
                  </a:cubicBezTo>
                  <a:lnTo>
                    <a:pt x="3" y="19"/>
                  </a:lnTo>
                  <a:close/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1" name="Freeform 30"/>
            <p:cNvSpPr/>
            <p:nvPr/>
          </p:nvSpPr>
          <p:spPr bwMode="auto">
            <a:xfrm>
              <a:off x="1413342" y="2933801"/>
              <a:ext cx="621682" cy="53415"/>
            </a:xfrm>
            <a:custGeom>
              <a:avLst/>
              <a:gdLst>
                <a:gd name="T0" fmla="*/ 45 w 584"/>
                <a:gd name="T1" fmla="*/ 0 h 50"/>
                <a:gd name="T2" fmla="*/ 0 w 584"/>
                <a:gd name="T3" fmla="*/ 12 h 50"/>
                <a:gd name="T4" fmla="*/ 584 w 584"/>
                <a:gd name="T5" fmla="*/ 7 h 50"/>
                <a:gd name="T6" fmla="*/ 550 w 584"/>
                <a:gd name="T7" fmla="*/ 0 h 50"/>
                <a:gd name="T8" fmla="*/ 45 w 584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4" h="50">
                  <a:moveTo>
                    <a:pt x="45" y="0"/>
                  </a:moveTo>
                  <a:cubicBezTo>
                    <a:pt x="36" y="8"/>
                    <a:pt x="0" y="12"/>
                    <a:pt x="0" y="12"/>
                  </a:cubicBezTo>
                  <a:cubicBezTo>
                    <a:pt x="449" y="50"/>
                    <a:pt x="584" y="7"/>
                    <a:pt x="584" y="7"/>
                  </a:cubicBezTo>
                  <a:cubicBezTo>
                    <a:pt x="569" y="7"/>
                    <a:pt x="558" y="4"/>
                    <a:pt x="550" y="0"/>
                  </a:cubicBezTo>
                  <a:cubicBezTo>
                    <a:pt x="481" y="14"/>
                    <a:pt x="290" y="27"/>
                    <a:pt x="45" y="0"/>
                  </a:cubicBezTo>
                  <a:close/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2" name="Freeform 31"/>
            <p:cNvSpPr/>
            <p:nvPr/>
          </p:nvSpPr>
          <p:spPr bwMode="auto">
            <a:xfrm>
              <a:off x="1411996" y="2932902"/>
              <a:ext cx="623029" cy="31870"/>
            </a:xfrm>
            <a:custGeom>
              <a:avLst/>
              <a:gdLst>
                <a:gd name="T0" fmla="*/ 46 w 585"/>
                <a:gd name="T1" fmla="*/ 1 h 30"/>
                <a:gd name="T2" fmla="*/ 45 w 585"/>
                <a:gd name="T3" fmla="*/ 0 h 30"/>
                <a:gd name="T4" fmla="*/ 35 w 585"/>
                <a:gd name="T5" fmla="*/ 5 h 30"/>
                <a:gd name="T6" fmla="*/ 12 w 585"/>
                <a:gd name="T7" fmla="*/ 10 h 30"/>
                <a:gd name="T8" fmla="*/ 4 w 585"/>
                <a:gd name="T9" fmla="*/ 12 h 30"/>
                <a:gd name="T10" fmla="*/ 0 w 585"/>
                <a:gd name="T11" fmla="*/ 12 h 30"/>
                <a:gd name="T12" fmla="*/ 0 w 585"/>
                <a:gd name="T13" fmla="*/ 14 h 30"/>
                <a:gd name="T14" fmla="*/ 328 w 585"/>
                <a:gd name="T15" fmla="*/ 30 h 30"/>
                <a:gd name="T16" fmla="*/ 585 w 585"/>
                <a:gd name="T17" fmla="*/ 9 h 30"/>
                <a:gd name="T18" fmla="*/ 585 w 585"/>
                <a:gd name="T19" fmla="*/ 7 h 30"/>
                <a:gd name="T20" fmla="*/ 552 w 585"/>
                <a:gd name="T21" fmla="*/ 0 h 30"/>
                <a:gd name="T22" fmla="*/ 552 w 585"/>
                <a:gd name="T23" fmla="*/ 0 h 30"/>
                <a:gd name="T24" fmla="*/ 551 w 585"/>
                <a:gd name="T25" fmla="*/ 0 h 30"/>
                <a:gd name="T26" fmla="*/ 323 w 585"/>
                <a:gd name="T27" fmla="*/ 16 h 30"/>
                <a:gd name="T28" fmla="*/ 46 w 585"/>
                <a:gd name="T29" fmla="*/ 0 h 30"/>
                <a:gd name="T30" fmla="*/ 45 w 585"/>
                <a:gd name="T31" fmla="*/ 0 h 30"/>
                <a:gd name="T32" fmla="*/ 45 w 585"/>
                <a:gd name="T33" fmla="*/ 0 h 30"/>
                <a:gd name="T34" fmla="*/ 46 w 585"/>
                <a:gd name="T35" fmla="*/ 1 h 30"/>
                <a:gd name="T36" fmla="*/ 45 w 585"/>
                <a:gd name="T37" fmla="*/ 2 h 30"/>
                <a:gd name="T38" fmla="*/ 323 w 585"/>
                <a:gd name="T39" fmla="*/ 18 h 30"/>
                <a:gd name="T40" fmla="*/ 552 w 585"/>
                <a:gd name="T41" fmla="*/ 2 h 30"/>
                <a:gd name="T42" fmla="*/ 551 w 585"/>
                <a:gd name="T43" fmla="*/ 1 h 30"/>
                <a:gd name="T44" fmla="*/ 551 w 585"/>
                <a:gd name="T45" fmla="*/ 2 h 30"/>
                <a:gd name="T46" fmla="*/ 585 w 585"/>
                <a:gd name="T47" fmla="*/ 9 h 30"/>
                <a:gd name="T48" fmla="*/ 585 w 585"/>
                <a:gd name="T49" fmla="*/ 8 h 30"/>
                <a:gd name="T50" fmla="*/ 584 w 585"/>
                <a:gd name="T51" fmla="*/ 7 h 30"/>
                <a:gd name="T52" fmla="*/ 581 w 585"/>
                <a:gd name="T53" fmla="*/ 8 h 30"/>
                <a:gd name="T54" fmla="*/ 328 w 585"/>
                <a:gd name="T55" fmla="*/ 28 h 30"/>
                <a:gd name="T56" fmla="*/ 1 w 585"/>
                <a:gd name="T57" fmla="*/ 12 h 30"/>
                <a:gd name="T58" fmla="*/ 1 w 585"/>
                <a:gd name="T59" fmla="*/ 13 h 30"/>
                <a:gd name="T60" fmla="*/ 1 w 585"/>
                <a:gd name="T61" fmla="*/ 14 h 30"/>
                <a:gd name="T62" fmla="*/ 20 w 585"/>
                <a:gd name="T63" fmla="*/ 11 h 30"/>
                <a:gd name="T64" fmla="*/ 35 w 585"/>
                <a:gd name="T65" fmla="*/ 7 h 30"/>
                <a:gd name="T66" fmla="*/ 46 w 585"/>
                <a:gd name="T67" fmla="*/ 2 h 30"/>
                <a:gd name="T68" fmla="*/ 46 w 585"/>
                <a:gd name="T69" fmla="*/ 1 h 30"/>
                <a:gd name="T70" fmla="*/ 45 w 585"/>
                <a:gd name="T71" fmla="*/ 2 h 30"/>
                <a:gd name="T72" fmla="*/ 46 w 585"/>
                <a:gd name="T73" fmla="*/ 1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85" h="30">
                  <a:moveTo>
                    <a:pt x="46" y="1"/>
                  </a:moveTo>
                  <a:cubicBezTo>
                    <a:pt x="45" y="0"/>
                    <a:pt x="45" y="0"/>
                    <a:pt x="45" y="0"/>
                  </a:cubicBezTo>
                  <a:cubicBezTo>
                    <a:pt x="43" y="2"/>
                    <a:pt x="39" y="4"/>
                    <a:pt x="35" y="5"/>
                  </a:cubicBezTo>
                  <a:cubicBezTo>
                    <a:pt x="28" y="7"/>
                    <a:pt x="19" y="9"/>
                    <a:pt x="12" y="10"/>
                  </a:cubicBezTo>
                  <a:cubicBezTo>
                    <a:pt x="9" y="11"/>
                    <a:pt x="6" y="11"/>
                    <a:pt x="4" y="12"/>
                  </a:cubicBezTo>
                  <a:cubicBezTo>
                    <a:pt x="2" y="12"/>
                    <a:pt x="0" y="12"/>
                    <a:pt x="0" y="12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37" y="26"/>
                    <a:pt x="245" y="30"/>
                    <a:pt x="328" y="30"/>
                  </a:cubicBezTo>
                  <a:cubicBezTo>
                    <a:pt x="519" y="30"/>
                    <a:pt x="585" y="9"/>
                    <a:pt x="585" y="9"/>
                  </a:cubicBezTo>
                  <a:cubicBezTo>
                    <a:pt x="585" y="7"/>
                    <a:pt x="585" y="7"/>
                    <a:pt x="585" y="7"/>
                  </a:cubicBezTo>
                  <a:cubicBezTo>
                    <a:pt x="570" y="7"/>
                    <a:pt x="560" y="4"/>
                    <a:pt x="552" y="0"/>
                  </a:cubicBezTo>
                  <a:cubicBezTo>
                    <a:pt x="552" y="0"/>
                    <a:pt x="552" y="0"/>
                    <a:pt x="552" y="0"/>
                  </a:cubicBezTo>
                  <a:cubicBezTo>
                    <a:pt x="551" y="0"/>
                    <a:pt x="551" y="0"/>
                    <a:pt x="551" y="0"/>
                  </a:cubicBezTo>
                  <a:cubicBezTo>
                    <a:pt x="511" y="8"/>
                    <a:pt x="431" y="16"/>
                    <a:pt x="323" y="16"/>
                  </a:cubicBezTo>
                  <a:cubicBezTo>
                    <a:pt x="244" y="16"/>
                    <a:pt x="150" y="12"/>
                    <a:pt x="46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5" y="2"/>
                    <a:pt x="45" y="2"/>
                    <a:pt x="45" y="2"/>
                  </a:cubicBezTo>
                  <a:cubicBezTo>
                    <a:pt x="149" y="14"/>
                    <a:pt x="244" y="18"/>
                    <a:pt x="323" y="18"/>
                  </a:cubicBezTo>
                  <a:cubicBezTo>
                    <a:pt x="431" y="18"/>
                    <a:pt x="511" y="10"/>
                    <a:pt x="552" y="2"/>
                  </a:cubicBezTo>
                  <a:cubicBezTo>
                    <a:pt x="551" y="1"/>
                    <a:pt x="551" y="1"/>
                    <a:pt x="551" y="1"/>
                  </a:cubicBezTo>
                  <a:cubicBezTo>
                    <a:pt x="551" y="2"/>
                    <a:pt x="551" y="2"/>
                    <a:pt x="551" y="2"/>
                  </a:cubicBezTo>
                  <a:cubicBezTo>
                    <a:pt x="559" y="6"/>
                    <a:pt x="570" y="9"/>
                    <a:pt x="585" y="9"/>
                  </a:cubicBezTo>
                  <a:cubicBezTo>
                    <a:pt x="585" y="8"/>
                    <a:pt x="585" y="8"/>
                    <a:pt x="585" y="8"/>
                  </a:cubicBezTo>
                  <a:cubicBezTo>
                    <a:pt x="584" y="7"/>
                    <a:pt x="584" y="7"/>
                    <a:pt x="584" y="7"/>
                  </a:cubicBezTo>
                  <a:cubicBezTo>
                    <a:pt x="584" y="7"/>
                    <a:pt x="583" y="7"/>
                    <a:pt x="581" y="8"/>
                  </a:cubicBezTo>
                  <a:cubicBezTo>
                    <a:pt x="566" y="12"/>
                    <a:pt x="495" y="28"/>
                    <a:pt x="328" y="28"/>
                  </a:cubicBezTo>
                  <a:cubicBezTo>
                    <a:pt x="245" y="28"/>
                    <a:pt x="137" y="24"/>
                    <a:pt x="1" y="12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4"/>
                    <a:pt x="10" y="13"/>
                    <a:pt x="20" y="11"/>
                  </a:cubicBezTo>
                  <a:cubicBezTo>
                    <a:pt x="25" y="10"/>
                    <a:pt x="30" y="9"/>
                    <a:pt x="35" y="7"/>
                  </a:cubicBezTo>
                  <a:cubicBezTo>
                    <a:pt x="40" y="6"/>
                    <a:pt x="44" y="4"/>
                    <a:pt x="46" y="2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5" y="2"/>
                    <a:pt x="45" y="2"/>
                    <a:pt x="45" y="2"/>
                  </a:cubicBezTo>
                  <a:lnTo>
                    <a:pt x="46" y="1"/>
                  </a:lnTo>
                  <a:close/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3" name="任意多边形 242"/>
            <p:cNvSpPr>
              <a:spLocks noChangeArrowheads="1"/>
            </p:cNvSpPr>
            <p:nvPr/>
          </p:nvSpPr>
          <p:spPr bwMode="auto">
            <a:xfrm>
              <a:off x="1697475" y="2967017"/>
              <a:ext cx="65086" cy="430913"/>
            </a:xfrm>
            <a:custGeom>
              <a:avLst/>
              <a:gdLst>
                <a:gd name="connsiteX0" fmla="*/ 70545 w 112406"/>
                <a:gd name="connsiteY0" fmla="*/ 722495 h 744201"/>
                <a:gd name="connsiteX1" fmla="*/ 80623 w 112406"/>
                <a:gd name="connsiteY1" fmla="*/ 733348 h 744201"/>
                <a:gd name="connsiteX2" fmla="*/ 70545 w 112406"/>
                <a:gd name="connsiteY2" fmla="*/ 744201 h 744201"/>
                <a:gd name="connsiteX3" fmla="*/ 60467 w 112406"/>
                <a:gd name="connsiteY3" fmla="*/ 733348 h 744201"/>
                <a:gd name="connsiteX4" fmla="*/ 70545 w 112406"/>
                <a:gd name="connsiteY4" fmla="*/ 722495 h 744201"/>
                <a:gd name="connsiteX5" fmla="*/ 39536 w 112406"/>
                <a:gd name="connsiteY5" fmla="*/ 722495 h 744201"/>
                <a:gd name="connsiteX6" fmla="*/ 49614 w 112406"/>
                <a:gd name="connsiteY6" fmla="*/ 733348 h 744201"/>
                <a:gd name="connsiteX7" fmla="*/ 39536 w 112406"/>
                <a:gd name="connsiteY7" fmla="*/ 744201 h 744201"/>
                <a:gd name="connsiteX8" fmla="*/ 29458 w 112406"/>
                <a:gd name="connsiteY8" fmla="*/ 733348 h 744201"/>
                <a:gd name="connsiteX9" fmla="*/ 39536 w 112406"/>
                <a:gd name="connsiteY9" fmla="*/ 722495 h 744201"/>
                <a:gd name="connsiteX10" fmla="*/ 70545 w 112406"/>
                <a:gd name="connsiteY10" fmla="*/ 689161 h 744201"/>
                <a:gd name="connsiteX11" fmla="*/ 80623 w 112406"/>
                <a:gd name="connsiteY11" fmla="*/ 700402 h 744201"/>
                <a:gd name="connsiteX12" fmla="*/ 70545 w 112406"/>
                <a:gd name="connsiteY12" fmla="*/ 711643 h 744201"/>
                <a:gd name="connsiteX13" fmla="*/ 60467 w 112406"/>
                <a:gd name="connsiteY13" fmla="*/ 700402 h 744201"/>
                <a:gd name="connsiteX14" fmla="*/ 70545 w 112406"/>
                <a:gd name="connsiteY14" fmla="*/ 689161 h 744201"/>
                <a:gd name="connsiteX15" fmla="*/ 39536 w 112406"/>
                <a:gd name="connsiteY15" fmla="*/ 689161 h 744201"/>
                <a:gd name="connsiteX16" fmla="*/ 49614 w 112406"/>
                <a:gd name="connsiteY16" fmla="*/ 700402 h 744201"/>
                <a:gd name="connsiteX17" fmla="*/ 39536 w 112406"/>
                <a:gd name="connsiteY17" fmla="*/ 711643 h 744201"/>
                <a:gd name="connsiteX18" fmla="*/ 29458 w 112406"/>
                <a:gd name="connsiteY18" fmla="*/ 700402 h 744201"/>
                <a:gd name="connsiteX19" fmla="*/ 39536 w 112406"/>
                <a:gd name="connsiteY19" fmla="*/ 689161 h 744201"/>
                <a:gd name="connsiteX20" fmla="*/ 70545 w 112406"/>
                <a:gd name="connsiteY20" fmla="*/ 654277 h 744201"/>
                <a:gd name="connsiteX21" fmla="*/ 80623 w 112406"/>
                <a:gd name="connsiteY21" fmla="*/ 665518 h 744201"/>
                <a:gd name="connsiteX22" fmla="*/ 70545 w 112406"/>
                <a:gd name="connsiteY22" fmla="*/ 676759 h 744201"/>
                <a:gd name="connsiteX23" fmla="*/ 60467 w 112406"/>
                <a:gd name="connsiteY23" fmla="*/ 665518 h 744201"/>
                <a:gd name="connsiteX24" fmla="*/ 70545 w 112406"/>
                <a:gd name="connsiteY24" fmla="*/ 654277 h 744201"/>
                <a:gd name="connsiteX25" fmla="*/ 39536 w 112406"/>
                <a:gd name="connsiteY25" fmla="*/ 654277 h 744201"/>
                <a:gd name="connsiteX26" fmla="*/ 49614 w 112406"/>
                <a:gd name="connsiteY26" fmla="*/ 665518 h 744201"/>
                <a:gd name="connsiteX27" fmla="*/ 39536 w 112406"/>
                <a:gd name="connsiteY27" fmla="*/ 676759 h 744201"/>
                <a:gd name="connsiteX28" fmla="*/ 29458 w 112406"/>
                <a:gd name="connsiteY28" fmla="*/ 665518 h 744201"/>
                <a:gd name="connsiteX29" fmla="*/ 39536 w 112406"/>
                <a:gd name="connsiteY29" fmla="*/ 654277 h 744201"/>
                <a:gd name="connsiteX30" fmla="*/ 70545 w 112406"/>
                <a:gd name="connsiteY30" fmla="*/ 621718 h 744201"/>
                <a:gd name="connsiteX31" fmla="*/ 80623 w 112406"/>
                <a:gd name="connsiteY31" fmla="*/ 632571 h 744201"/>
                <a:gd name="connsiteX32" fmla="*/ 70545 w 112406"/>
                <a:gd name="connsiteY32" fmla="*/ 643424 h 744201"/>
                <a:gd name="connsiteX33" fmla="*/ 60467 w 112406"/>
                <a:gd name="connsiteY33" fmla="*/ 632571 h 744201"/>
                <a:gd name="connsiteX34" fmla="*/ 70545 w 112406"/>
                <a:gd name="connsiteY34" fmla="*/ 621718 h 744201"/>
                <a:gd name="connsiteX35" fmla="*/ 39536 w 112406"/>
                <a:gd name="connsiteY35" fmla="*/ 621718 h 744201"/>
                <a:gd name="connsiteX36" fmla="*/ 49614 w 112406"/>
                <a:gd name="connsiteY36" fmla="*/ 632571 h 744201"/>
                <a:gd name="connsiteX37" fmla="*/ 39536 w 112406"/>
                <a:gd name="connsiteY37" fmla="*/ 643424 h 744201"/>
                <a:gd name="connsiteX38" fmla="*/ 29458 w 112406"/>
                <a:gd name="connsiteY38" fmla="*/ 632571 h 744201"/>
                <a:gd name="connsiteX39" fmla="*/ 39536 w 112406"/>
                <a:gd name="connsiteY39" fmla="*/ 621718 h 744201"/>
                <a:gd name="connsiteX40" fmla="*/ 70545 w 112406"/>
                <a:gd name="connsiteY40" fmla="*/ 588384 h 744201"/>
                <a:gd name="connsiteX41" fmla="*/ 80623 w 112406"/>
                <a:gd name="connsiteY41" fmla="*/ 599625 h 744201"/>
                <a:gd name="connsiteX42" fmla="*/ 70545 w 112406"/>
                <a:gd name="connsiteY42" fmla="*/ 610866 h 744201"/>
                <a:gd name="connsiteX43" fmla="*/ 60467 w 112406"/>
                <a:gd name="connsiteY43" fmla="*/ 599625 h 744201"/>
                <a:gd name="connsiteX44" fmla="*/ 70545 w 112406"/>
                <a:gd name="connsiteY44" fmla="*/ 588384 h 744201"/>
                <a:gd name="connsiteX45" fmla="*/ 39536 w 112406"/>
                <a:gd name="connsiteY45" fmla="*/ 588384 h 744201"/>
                <a:gd name="connsiteX46" fmla="*/ 49614 w 112406"/>
                <a:gd name="connsiteY46" fmla="*/ 599625 h 744201"/>
                <a:gd name="connsiteX47" fmla="*/ 39536 w 112406"/>
                <a:gd name="connsiteY47" fmla="*/ 610866 h 744201"/>
                <a:gd name="connsiteX48" fmla="*/ 29458 w 112406"/>
                <a:gd name="connsiteY48" fmla="*/ 599625 h 744201"/>
                <a:gd name="connsiteX49" fmla="*/ 39536 w 112406"/>
                <a:gd name="connsiteY49" fmla="*/ 588384 h 744201"/>
                <a:gd name="connsiteX50" fmla="*/ 102328 w 112406"/>
                <a:gd name="connsiteY50" fmla="*/ 558926 h 744201"/>
                <a:gd name="connsiteX51" fmla="*/ 112406 w 112406"/>
                <a:gd name="connsiteY51" fmla="*/ 570167 h 744201"/>
                <a:gd name="connsiteX52" fmla="*/ 102328 w 112406"/>
                <a:gd name="connsiteY52" fmla="*/ 581408 h 744201"/>
                <a:gd name="connsiteX53" fmla="*/ 92250 w 112406"/>
                <a:gd name="connsiteY53" fmla="*/ 570167 h 744201"/>
                <a:gd name="connsiteX54" fmla="*/ 102328 w 112406"/>
                <a:gd name="connsiteY54" fmla="*/ 558926 h 744201"/>
                <a:gd name="connsiteX55" fmla="*/ 70545 w 112406"/>
                <a:gd name="connsiteY55" fmla="*/ 558926 h 744201"/>
                <a:gd name="connsiteX56" fmla="*/ 80623 w 112406"/>
                <a:gd name="connsiteY56" fmla="*/ 570167 h 744201"/>
                <a:gd name="connsiteX57" fmla="*/ 70545 w 112406"/>
                <a:gd name="connsiteY57" fmla="*/ 581408 h 744201"/>
                <a:gd name="connsiteX58" fmla="*/ 60467 w 112406"/>
                <a:gd name="connsiteY58" fmla="*/ 570167 h 744201"/>
                <a:gd name="connsiteX59" fmla="*/ 70545 w 112406"/>
                <a:gd name="connsiteY59" fmla="*/ 558926 h 744201"/>
                <a:gd name="connsiteX60" fmla="*/ 39536 w 112406"/>
                <a:gd name="connsiteY60" fmla="*/ 558926 h 744201"/>
                <a:gd name="connsiteX61" fmla="*/ 49614 w 112406"/>
                <a:gd name="connsiteY61" fmla="*/ 570167 h 744201"/>
                <a:gd name="connsiteX62" fmla="*/ 39536 w 112406"/>
                <a:gd name="connsiteY62" fmla="*/ 581408 h 744201"/>
                <a:gd name="connsiteX63" fmla="*/ 29458 w 112406"/>
                <a:gd name="connsiteY63" fmla="*/ 570167 h 744201"/>
                <a:gd name="connsiteX64" fmla="*/ 39536 w 112406"/>
                <a:gd name="connsiteY64" fmla="*/ 558926 h 744201"/>
                <a:gd name="connsiteX65" fmla="*/ 10078 w 112406"/>
                <a:gd name="connsiteY65" fmla="*/ 558926 h 744201"/>
                <a:gd name="connsiteX66" fmla="*/ 20156 w 112406"/>
                <a:gd name="connsiteY66" fmla="*/ 570167 h 744201"/>
                <a:gd name="connsiteX67" fmla="*/ 10078 w 112406"/>
                <a:gd name="connsiteY67" fmla="*/ 581408 h 744201"/>
                <a:gd name="connsiteX68" fmla="*/ 0 w 112406"/>
                <a:gd name="connsiteY68" fmla="*/ 570167 h 744201"/>
                <a:gd name="connsiteX69" fmla="*/ 10078 w 112406"/>
                <a:gd name="connsiteY69" fmla="*/ 558926 h 744201"/>
                <a:gd name="connsiteX70" fmla="*/ 102328 w 112406"/>
                <a:gd name="connsiteY70" fmla="*/ 526367 h 744201"/>
                <a:gd name="connsiteX71" fmla="*/ 112406 w 112406"/>
                <a:gd name="connsiteY71" fmla="*/ 537220 h 744201"/>
                <a:gd name="connsiteX72" fmla="*/ 102328 w 112406"/>
                <a:gd name="connsiteY72" fmla="*/ 548073 h 744201"/>
                <a:gd name="connsiteX73" fmla="*/ 92250 w 112406"/>
                <a:gd name="connsiteY73" fmla="*/ 537220 h 744201"/>
                <a:gd name="connsiteX74" fmla="*/ 102328 w 112406"/>
                <a:gd name="connsiteY74" fmla="*/ 526367 h 744201"/>
                <a:gd name="connsiteX75" fmla="*/ 70545 w 112406"/>
                <a:gd name="connsiteY75" fmla="*/ 526367 h 744201"/>
                <a:gd name="connsiteX76" fmla="*/ 80623 w 112406"/>
                <a:gd name="connsiteY76" fmla="*/ 537220 h 744201"/>
                <a:gd name="connsiteX77" fmla="*/ 70545 w 112406"/>
                <a:gd name="connsiteY77" fmla="*/ 548073 h 744201"/>
                <a:gd name="connsiteX78" fmla="*/ 60467 w 112406"/>
                <a:gd name="connsiteY78" fmla="*/ 537220 h 744201"/>
                <a:gd name="connsiteX79" fmla="*/ 70545 w 112406"/>
                <a:gd name="connsiteY79" fmla="*/ 526367 h 744201"/>
                <a:gd name="connsiteX80" fmla="*/ 39536 w 112406"/>
                <a:gd name="connsiteY80" fmla="*/ 526367 h 744201"/>
                <a:gd name="connsiteX81" fmla="*/ 49614 w 112406"/>
                <a:gd name="connsiteY81" fmla="*/ 537220 h 744201"/>
                <a:gd name="connsiteX82" fmla="*/ 39536 w 112406"/>
                <a:gd name="connsiteY82" fmla="*/ 548073 h 744201"/>
                <a:gd name="connsiteX83" fmla="*/ 29458 w 112406"/>
                <a:gd name="connsiteY83" fmla="*/ 537220 h 744201"/>
                <a:gd name="connsiteX84" fmla="*/ 39536 w 112406"/>
                <a:gd name="connsiteY84" fmla="*/ 526367 h 744201"/>
                <a:gd name="connsiteX85" fmla="*/ 10078 w 112406"/>
                <a:gd name="connsiteY85" fmla="*/ 526367 h 744201"/>
                <a:gd name="connsiteX86" fmla="*/ 20156 w 112406"/>
                <a:gd name="connsiteY86" fmla="*/ 537220 h 744201"/>
                <a:gd name="connsiteX87" fmla="*/ 10078 w 112406"/>
                <a:gd name="connsiteY87" fmla="*/ 548073 h 744201"/>
                <a:gd name="connsiteX88" fmla="*/ 0 w 112406"/>
                <a:gd name="connsiteY88" fmla="*/ 537220 h 744201"/>
                <a:gd name="connsiteX89" fmla="*/ 10078 w 112406"/>
                <a:gd name="connsiteY89" fmla="*/ 526367 h 744201"/>
                <a:gd name="connsiteX90" fmla="*/ 102328 w 112406"/>
                <a:gd name="connsiteY90" fmla="*/ 491483 h 744201"/>
                <a:gd name="connsiteX91" fmla="*/ 112406 w 112406"/>
                <a:gd name="connsiteY91" fmla="*/ 503499 h 744201"/>
                <a:gd name="connsiteX92" fmla="*/ 102328 w 112406"/>
                <a:gd name="connsiteY92" fmla="*/ 515515 h 744201"/>
                <a:gd name="connsiteX93" fmla="*/ 92250 w 112406"/>
                <a:gd name="connsiteY93" fmla="*/ 503499 h 744201"/>
                <a:gd name="connsiteX94" fmla="*/ 102328 w 112406"/>
                <a:gd name="connsiteY94" fmla="*/ 491483 h 744201"/>
                <a:gd name="connsiteX95" fmla="*/ 70545 w 112406"/>
                <a:gd name="connsiteY95" fmla="*/ 491483 h 744201"/>
                <a:gd name="connsiteX96" fmla="*/ 80623 w 112406"/>
                <a:gd name="connsiteY96" fmla="*/ 503499 h 744201"/>
                <a:gd name="connsiteX97" fmla="*/ 70545 w 112406"/>
                <a:gd name="connsiteY97" fmla="*/ 515515 h 744201"/>
                <a:gd name="connsiteX98" fmla="*/ 60467 w 112406"/>
                <a:gd name="connsiteY98" fmla="*/ 503499 h 744201"/>
                <a:gd name="connsiteX99" fmla="*/ 70545 w 112406"/>
                <a:gd name="connsiteY99" fmla="*/ 491483 h 744201"/>
                <a:gd name="connsiteX100" fmla="*/ 39536 w 112406"/>
                <a:gd name="connsiteY100" fmla="*/ 491483 h 744201"/>
                <a:gd name="connsiteX101" fmla="*/ 49614 w 112406"/>
                <a:gd name="connsiteY101" fmla="*/ 503499 h 744201"/>
                <a:gd name="connsiteX102" fmla="*/ 39536 w 112406"/>
                <a:gd name="connsiteY102" fmla="*/ 515515 h 744201"/>
                <a:gd name="connsiteX103" fmla="*/ 29458 w 112406"/>
                <a:gd name="connsiteY103" fmla="*/ 503499 h 744201"/>
                <a:gd name="connsiteX104" fmla="*/ 39536 w 112406"/>
                <a:gd name="connsiteY104" fmla="*/ 491483 h 744201"/>
                <a:gd name="connsiteX105" fmla="*/ 10078 w 112406"/>
                <a:gd name="connsiteY105" fmla="*/ 491483 h 744201"/>
                <a:gd name="connsiteX106" fmla="*/ 20156 w 112406"/>
                <a:gd name="connsiteY106" fmla="*/ 503499 h 744201"/>
                <a:gd name="connsiteX107" fmla="*/ 10078 w 112406"/>
                <a:gd name="connsiteY107" fmla="*/ 515515 h 744201"/>
                <a:gd name="connsiteX108" fmla="*/ 0 w 112406"/>
                <a:gd name="connsiteY108" fmla="*/ 503499 h 744201"/>
                <a:gd name="connsiteX109" fmla="*/ 10078 w 112406"/>
                <a:gd name="connsiteY109" fmla="*/ 491483 h 744201"/>
                <a:gd name="connsiteX110" fmla="*/ 102328 w 112406"/>
                <a:gd name="connsiteY110" fmla="*/ 458149 h 744201"/>
                <a:gd name="connsiteX111" fmla="*/ 112406 w 112406"/>
                <a:gd name="connsiteY111" fmla="*/ 469390 h 744201"/>
                <a:gd name="connsiteX112" fmla="*/ 102328 w 112406"/>
                <a:gd name="connsiteY112" fmla="*/ 480631 h 744201"/>
                <a:gd name="connsiteX113" fmla="*/ 92250 w 112406"/>
                <a:gd name="connsiteY113" fmla="*/ 469390 h 744201"/>
                <a:gd name="connsiteX114" fmla="*/ 102328 w 112406"/>
                <a:gd name="connsiteY114" fmla="*/ 458149 h 744201"/>
                <a:gd name="connsiteX115" fmla="*/ 70545 w 112406"/>
                <a:gd name="connsiteY115" fmla="*/ 458149 h 744201"/>
                <a:gd name="connsiteX116" fmla="*/ 80623 w 112406"/>
                <a:gd name="connsiteY116" fmla="*/ 469390 h 744201"/>
                <a:gd name="connsiteX117" fmla="*/ 70545 w 112406"/>
                <a:gd name="connsiteY117" fmla="*/ 480631 h 744201"/>
                <a:gd name="connsiteX118" fmla="*/ 60467 w 112406"/>
                <a:gd name="connsiteY118" fmla="*/ 469390 h 744201"/>
                <a:gd name="connsiteX119" fmla="*/ 70545 w 112406"/>
                <a:gd name="connsiteY119" fmla="*/ 458149 h 744201"/>
                <a:gd name="connsiteX120" fmla="*/ 39536 w 112406"/>
                <a:gd name="connsiteY120" fmla="*/ 458149 h 744201"/>
                <a:gd name="connsiteX121" fmla="*/ 49614 w 112406"/>
                <a:gd name="connsiteY121" fmla="*/ 469390 h 744201"/>
                <a:gd name="connsiteX122" fmla="*/ 39536 w 112406"/>
                <a:gd name="connsiteY122" fmla="*/ 480631 h 744201"/>
                <a:gd name="connsiteX123" fmla="*/ 29458 w 112406"/>
                <a:gd name="connsiteY123" fmla="*/ 469390 h 744201"/>
                <a:gd name="connsiteX124" fmla="*/ 39536 w 112406"/>
                <a:gd name="connsiteY124" fmla="*/ 458149 h 744201"/>
                <a:gd name="connsiteX125" fmla="*/ 10078 w 112406"/>
                <a:gd name="connsiteY125" fmla="*/ 458149 h 744201"/>
                <a:gd name="connsiteX126" fmla="*/ 20156 w 112406"/>
                <a:gd name="connsiteY126" fmla="*/ 469390 h 744201"/>
                <a:gd name="connsiteX127" fmla="*/ 10078 w 112406"/>
                <a:gd name="connsiteY127" fmla="*/ 480631 h 744201"/>
                <a:gd name="connsiteX128" fmla="*/ 0 w 112406"/>
                <a:gd name="connsiteY128" fmla="*/ 469390 h 744201"/>
                <a:gd name="connsiteX129" fmla="*/ 10078 w 112406"/>
                <a:gd name="connsiteY129" fmla="*/ 458149 h 744201"/>
                <a:gd name="connsiteX130" fmla="*/ 102328 w 112406"/>
                <a:gd name="connsiteY130" fmla="*/ 425590 h 744201"/>
                <a:gd name="connsiteX131" fmla="*/ 112406 w 112406"/>
                <a:gd name="connsiteY131" fmla="*/ 436443 h 744201"/>
                <a:gd name="connsiteX132" fmla="*/ 102328 w 112406"/>
                <a:gd name="connsiteY132" fmla="*/ 447296 h 744201"/>
                <a:gd name="connsiteX133" fmla="*/ 92250 w 112406"/>
                <a:gd name="connsiteY133" fmla="*/ 436443 h 744201"/>
                <a:gd name="connsiteX134" fmla="*/ 102328 w 112406"/>
                <a:gd name="connsiteY134" fmla="*/ 425590 h 744201"/>
                <a:gd name="connsiteX135" fmla="*/ 70545 w 112406"/>
                <a:gd name="connsiteY135" fmla="*/ 425590 h 744201"/>
                <a:gd name="connsiteX136" fmla="*/ 80623 w 112406"/>
                <a:gd name="connsiteY136" fmla="*/ 436443 h 744201"/>
                <a:gd name="connsiteX137" fmla="*/ 70545 w 112406"/>
                <a:gd name="connsiteY137" fmla="*/ 447296 h 744201"/>
                <a:gd name="connsiteX138" fmla="*/ 60467 w 112406"/>
                <a:gd name="connsiteY138" fmla="*/ 436443 h 744201"/>
                <a:gd name="connsiteX139" fmla="*/ 70545 w 112406"/>
                <a:gd name="connsiteY139" fmla="*/ 425590 h 744201"/>
                <a:gd name="connsiteX140" fmla="*/ 39536 w 112406"/>
                <a:gd name="connsiteY140" fmla="*/ 425590 h 744201"/>
                <a:gd name="connsiteX141" fmla="*/ 49614 w 112406"/>
                <a:gd name="connsiteY141" fmla="*/ 436443 h 744201"/>
                <a:gd name="connsiteX142" fmla="*/ 39536 w 112406"/>
                <a:gd name="connsiteY142" fmla="*/ 447296 h 744201"/>
                <a:gd name="connsiteX143" fmla="*/ 29458 w 112406"/>
                <a:gd name="connsiteY143" fmla="*/ 436443 h 744201"/>
                <a:gd name="connsiteX144" fmla="*/ 39536 w 112406"/>
                <a:gd name="connsiteY144" fmla="*/ 425590 h 744201"/>
                <a:gd name="connsiteX145" fmla="*/ 10078 w 112406"/>
                <a:gd name="connsiteY145" fmla="*/ 425590 h 744201"/>
                <a:gd name="connsiteX146" fmla="*/ 20156 w 112406"/>
                <a:gd name="connsiteY146" fmla="*/ 436443 h 744201"/>
                <a:gd name="connsiteX147" fmla="*/ 10078 w 112406"/>
                <a:gd name="connsiteY147" fmla="*/ 447296 h 744201"/>
                <a:gd name="connsiteX148" fmla="*/ 0 w 112406"/>
                <a:gd name="connsiteY148" fmla="*/ 436443 h 744201"/>
                <a:gd name="connsiteX149" fmla="*/ 10078 w 112406"/>
                <a:gd name="connsiteY149" fmla="*/ 425590 h 744201"/>
                <a:gd name="connsiteX150" fmla="*/ 102328 w 112406"/>
                <a:gd name="connsiteY150" fmla="*/ 392256 h 744201"/>
                <a:gd name="connsiteX151" fmla="*/ 112406 w 112406"/>
                <a:gd name="connsiteY151" fmla="*/ 403109 h 744201"/>
                <a:gd name="connsiteX152" fmla="*/ 102328 w 112406"/>
                <a:gd name="connsiteY152" fmla="*/ 413962 h 744201"/>
                <a:gd name="connsiteX153" fmla="*/ 92250 w 112406"/>
                <a:gd name="connsiteY153" fmla="*/ 403109 h 744201"/>
                <a:gd name="connsiteX154" fmla="*/ 102328 w 112406"/>
                <a:gd name="connsiteY154" fmla="*/ 392256 h 744201"/>
                <a:gd name="connsiteX155" fmla="*/ 70545 w 112406"/>
                <a:gd name="connsiteY155" fmla="*/ 392256 h 744201"/>
                <a:gd name="connsiteX156" fmla="*/ 80623 w 112406"/>
                <a:gd name="connsiteY156" fmla="*/ 403109 h 744201"/>
                <a:gd name="connsiteX157" fmla="*/ 70545 w 112406"/>
                <a:gd name="connsiteY157" fmla="*/ 413962 h 744201"/>
                <a:gd name="connsiteX158" fmla="*/ 60467 w 112406"/>
                <a:gd name="connsiteY158" fmla="*/ 403109 h 744201"/>
                <a:gd name="connsiteX159" fmla="*/ 70545 w 112406"/>
                <a:gd name="connsiteY159" fmla="*/ 392256 h 744201"/>
                <a:gd name="connsiteX160" fmla="*/ 39536 w 112406"/>
                <a:gd name="connsiteY160" fmla="*/ 392256 h 744201"/>
                <a:gd name="connsiteX161" fmla="*/ 49614 w 112406"/>
                <a:gd name="connsiteY161" fmla="*/ 403109 h 744201"/>
                <a:gd name="connsiteX162" fmla="*/ 39536 w 112406"/>
                <a:gd name="connsiteY162" fmla="*/ 413962 h 744201"/>
                <a:gd name="connsiteX163" fmla="*/ 29458 w 112406"/>
                <a:gd name="connsiteY163" fmla="*/ 403109 h 744201"/>
                <a:gd name="connsiteX164" fmla="*/ 39536 w 112406"/>
                <a:gd name="connsiteY164" fmla="*/ 392256 h 744201"/>
                <a:gd name="connsiteX165" fmla="*/ 10078 w 112406"/>
                <a:gd name="connsiteY165" fmla="*/ 392256 h 744201"/>
                <a:gd name="connsiteX166" fmla="*/ 20156 w 112406"/>
                <a:gd name="connsiteY166" fmla="*/ 403109 h 744201"/>
                <a:gd name="connsiteX167" fmla="*/ 10078 w 112406"/>
                <a:gd name="connsiteY167" fmla="*/ 413962 h 744201"/>
                <a:gd name="connsiteX168" fmla="*/ 0 w 112406"/>
                <a:gd name="connsiteY168" fmla="*/ 403109 h 744201"/>
                <a:gd name="connsiteX169" fmla="*/ 10078 w 112406"/>
                <a:gd name="connsiteY169" fmla="*/ 392256 h 744201"/>
                <a:gd name="connsiteX170" fmla="*/ 102328 w 112406"/>
                <a:gd name="connsiteY170" fmla="*/ 358922 h 744201"/>
                <a:gd name="connsiteX171" fmla="*/ 112406 w 112406"/>
                <a:gd name="connsiteY171" fmla="*/ 370163 h 744201"/>
                <a:gd name="connsiteX172" fmla="*/ 102328 w 112406"/>
                <a:gd name="connsiteY172" fmla="*/ 381404 h 744201"/>
                <a:gd name="connsiteX173" fmla="*/ 92250 w 112406"/>
                <a:gd name="connsiteY173" fmla="*/ 370163 h 744201"/>
                <a:gd name="connsiteX174" fmla="*/ 102328 w 112406"/>
                <a:gd name="connsiteY174" fmla="*/ 358922 h 744201"/>
                <a:gd name="connsiteX175" fmla="*/ 70545 w 112406"/>
                <a:gd name="connsiteY175" fmla="*/ 358922 h 744201"/>
                <a:gd name="connsiteX176" fmla="*/ 80623 w 112406"/>
                <a:gd name="connsiteY176" fmla="*/ 370163 h 744201"/>
                <a:gd name="connsiteX177" fmla="*/ 70545 w 112406"/>
                <a:gd name="connsiteY177" fmla="*/ 381404 h 744201"/>
                <a:gd name="connsiteX178" fmla="*/ 60467 w 112406"/>
                <a:gd name="connsiteY178" fmla="*/ 370163 h 744201"/>
                <a:gd name="connsiteX179" fmla="*/ 70545 w 112406"/>
                <a:gd name="connsiteY179" fmla="*/ 358922 h 744201"/>
                <a:gd name="connsiteX180" fmla="*/ 39536 w 112406"/>
                <a:gd name="connsiteY180" fmla="*/ 358922 h 744201"/>
                <a:gd name="connsiteX181" fmla="*/ 49614 w 112406"/>
                <a:gd name="connsiteY181" fmla="*/ 370163 h 744201"/>
                <a:gd name="connsiteX182" fmla="*/ 39536 w 112406"/>
                <a:gd name="connsiteY182" fmla="*/ 381404 h 744201"/>
                <a:gd name="connsiteX183" fmla="*/ 29458 w 112406"/>
                <a:gd name="connsiteY183" fmla="*/ 370163 h 744201"/>
                <a:gd name="connsiteX184" fmla="*/ 39536 w 112406"/>
                <a:gd name="connsiteY184" fmla="*/ 358922 h 744201"/>
                <a:gd name="connsiteX185" fmla="*/ 10078 w 112406"/>
                <a:gd name="connsiteY185" fmla="*/ 358922 h 744201"/>
                <a:gd name="connsiteX186" fmla="*/ 20156 w 112406"/>
                <a:gd name="connsiteY186" fmla="*/ 370163 h 744201"/>
                <a:gd name="connsiteX187" fmla="*/ 10078 w 112406"/>
                <a:gd name="connsiteY187" fmla="*/ 381404 h 744201"/>
                <a:gd name="connsiteX188" fmla="*/ 0 w 112406"/>
                <a:gd name="connsiteY188" fmla="*/ 370163 h 744201"/>
                <a:gd name="connsiteX189" fmla="*/ 10078 w 112406"/>
                <a:gd name="connsiteY189" fmla="*/ 358922 h 744201"/>
                <a:gd name="connsiteX190" fmla="*/ 102328 w 112406"/>
                <a:gd name="connsiteY190" fmla="*/ 324813 h 744201"/>
                <a:gd name="connsiteX191" fmla="*/ 112406 w 112406"/>
                <a:gd name="connsiteY191" fmla="*/ 335666 h 744201"/>
                <a:gd name="connsiteX192" fmla="*/ 102328 w 112406"/>
                <a:gd name="connsiteY192" fmla="*/ 346519 h 744201"/>
                <a:gd name="connsiteX193" fmla="*/ 92250 w 112406"/>
                <a:gd name="connsiteY193" fmla="*/ 335666 h 744201"/>
                <a:gd name="connsiteX194" fmla="*/ 102328 w 112406"/>
                <a:gd name="connsiteY194" fmla="*/ 324813 h 744201"/>
                <a:gd name="connsiteX195" fmla="*/ 70545 w 112406"/>
                <a:gd name="connsiteY195" fmla="*/ 324813 h 744201"/>
                <a:gd name="connsiteX196" fmla="*/ 80623 w 112406"/>
                <a:gd name="connsiteY196" fmla="*/ 335666 h 744201"/>
                <a:gd name="connsiteX197" fmla="*/ 70545 w 112406"/>
                <a:gd name="connsiteY197" fmla="*/ 346519 h 744201"/>
                <a:gd name="connsiteX198" fmla="*/ 60467 w 112406"/>
                <a:gd name="connsiteY198" fmla="*/ 335666 h 744201"/>
                <a:gd name="connsiteX199" fmla="*/ 70545 w 112406"/>
                <a:gd name="connsiteY199" fmla="*/ 324813 h 744201"/>
                <a:gd name="connsiteX200" fmla="*/ 39536 w 112406"/>
                <a:gd name="connsiteY200" fmla="*/ 324813 h 744201"/>
                <a:gd name="connsiteX201" fmla="*/ 49614 w 112406"/>
                <a:gd name="connsiteY201" fmla="*/ 335666 h 744201"/>
                <a:gd name="connsiteX202" fmla="*/ 39536 w 112406"/>
                <a:gd name="connsiteY202" fmla="*/ 346519 h 744201"/>
                <a:gd name="connsiteX203" fmla="*/ 29458 w 112406"/>
                <a:gd name="connsiteY203" fmla="*/ 335666 h 744201"/>
                <a:gd name="connsiteX204" fmla="*/ 39536 w 112406"/>
                <a:gd name="connsiteY204" fmla="*/ 324813 h 744201"/>
                <a:gd name="connsiteX205" fmla="*/ 10078 w 112406"/>
                <a:gd name="connsiteY205" fmla="*/ 324813 h 744201"/>
                <a:gd name="connsiteX206" fmla="*/ 20156 w 112406"/>
                <a:gd name="connsiteY206" fmla="*/ 335666 h 744201"/>
                <a:gd name="connsiteX207" fmla="*/ 10078 w 112406"/>
                <a:gd name="connsiteY207" fmla="*/ 346519 h 744201"/>
                <a:gd name="connsiteX208" fmla="*/ 0 w 112406"/>
                <a:gd name="connsiteY208" fmla="*/ 335666 h 744201"/>
                <a:gd name="connsiteX209" fmla="*/ 10078 w 112406"/>
                <a:gd name="connsiteY209" fmla="*/ 324813 h 744201"/>
                <a:gd name="connsiteX210" fmla="*/ 102328 w 112406"/>
                <a:gd name="connsiteY210" fmla="*/ 291479 h 744201"/>
                <a:gd name="connsiteX211" fmla="*/ 112406 w 112406"/>
                <a:gd name="connsiteY211" fmla="*/ 302332 h 744201"/>
                <a:gd name="connsiteX212" fmla="*/ 102328 w 112406"/>
                <a:gd name="connsiteY212" fmla="*/ 313185 h 744201"/>
                <a:gd name="connsiteX213" fmla="*/ 92250 w 112406"/>
                <a:gd name="connsiteY213" fmla="*/ 302332 h 744201"/>
                <a:gd name="connsiteX214" fmla="*/ 102328 w 112406"/>
                <a:gd name="connsiteY214" fmla="*/ 291479 h 744201"/>
                <a:gd name="connsiteX215" fmla="*/ 70545 w 112406"/>
                <a:gd name="connsiteY215" fmla="*/ 291479 h 744201"/>
                <a:gd name="connsiteX216" fmla="*/ 80623 w 112406"/>
                <a:gd name="connsiteY216" fmla="*/ 302332 h 744201"/>
                <a:gd name="connsiteX217" fmla="*/ 70545 w 112406"/>
                <a:gd name="connsiteY217" fmla="*/ 313185 h 744201"/>
                <a:gd name="connsiteX218" fmla="*/ 60467 w 112406"/>
                <a:gd name="connsiteY218" fmla="*/ 302332 h 744201"/>
                <a:gd name="connsiteX219" fmla="*/ 70545 w 112406"/>
                <a:gd name="connsiteY219" fmla="*/ 291479 h 744201"/>
                <a:gd name="connsiteX220" fmla="*/ 39536 w 112406"/>
                <a:gd name="connsiteY220" fmla="*/ 291479 h 744201"/>
                <a:gd name="connsiteX221" fmla="*/ 49614 w 112406"/>
                <a:gd name="connsiteY221" fmla="*/ 302332 h 744201"/>
                <a:gd name="connsiteX222" fmla="*/ 39536 w 112406"/>
                <a:gd name="connsiteY222" fmla="*/ 313185 h 744201"/>
                <a:gd name="connsiteX223" fmla="*/ 29458 w 112406"/>
                <a:gd name="connsiteY223" fmla="*/ 302332 h 744201"/>
                <a:gd name="connsiteX224" fmla="*/ 39536 w 112406"/>
                <a:gd name="connsiteY224" fmla="*/ 291479 h 744201"/>
                <a:gd name="connsiteX225" fmla="*/ 10078 w 112406"/>
                <a:gd name="connsiteY225" fmla="*/ 291479 h 744201"/>
                <a:gd name="connsiteX226" fmla="*/ 20156 w 112406"/>
                <a:gd name="connsiteY226" fmla="*/ 302332 h 744201"/>
                <a:gd name="connsiteX227" fmla="*/ 10078 w 112406"/>
                <a:gd name="connsiteY227" fmla="*/ 313185 h 744201"/>
                <a:gd name="connsiteX228" fmla="*/ 0 w 112406"/>
                <a:gd name="connsiteY228" fmla="*/ 302332 h 744201"/>
                <a:gd name="connsiteX229" fmla="*/ 10078 w 112406"/>
                <a:gd name="connsiteY229" fmla="*/ 291479 h 744201"/>
                <a:gd name="connsiteX230" fmla="*/ 102328 w 112406"/>
                <a:gd name="connsiteY230" fmla="*/ 258145 h 744201"/>
                <a:gd name="connsiteX231" fmla="*/ 112406 w 112406"/>
                <a:gd name="connsiteY231" fmla="*/ 269386 h 744201"/>
                <a:gd name="connsiteX232" fmla="*/ 102328 w 112406"/>
                <a:gd name="connsiteY232" fmla="*/ 280627 h 744201"/>
                <a:gd name="connsiteX233" fmla="*/ 92250 w 112406"/>
                <a:gd name="connsiteY233" fmla="*/ 269386 h 744201"/>
                <a:gd name="connsiteX234" fmla="*/ 102328 w 112406"/>
                <a:gd name="connsiteY234" fmla="*/ 258145 h 744201"/>
                <a:gd name="connsiteX235" fmla="*/ 70545 w 112406"/>
                <a:gd name="connsiteY235" fmla="*/ 258145 h 744201"/>
                <a:gd name="connsiteX236" fmla="*/ 80623 w 112406"/>
                <a:gd name="connsiteY236" fmla="*/ 269386 h 744201"/>
                <a:gd name="connsiteX237" fmla="*/ 70545 w 112406"/>
                <a:gd name="connsiteY237" fmla="*/ 280627 h 744201"/>
                <a:gd name="connsiteX238" fmla="*/ 60467 w 112406"/>
                <a:gd name="connsiteY238" fmla="*/ 269386 h 744201"/>
                <a:gd name="connsiteX239" fmla="*/ 70545 w 112406"/>
                <a:gd name="connsiteY239" fmla="*/ 258145 h 744201"/>
                <a:gd name="connsiteX240" fmla="*/ 39536 w 112406"/>
                <a:gd name="connsiteY240" fmla="*/ 258145 h 744201"/>
                <a:gd name="connsiteX241" fmla="*/ 49614 w 112406"/>
                <a:gd name="connsiteY241" fmla="*/ 269386 h 744201"/>
                <a:gd name="connsiteX242" fmla="*/ 39536 w 112406"/>
                <a:gd name="connsiteY242" fmla="*/ 280627 h 744201"/>
                <a:gd name="connsiteX243" fmla="*/ 29458 w 112406"/>
                <a:gd name="connsiteY243" fmla="*/ 269386 h 744201"/>
                <a:gd name="connsiteX244" fmla="*/ 39536 w 112406"/>
                <a:gd name="connsiteY244" fmla="*/ 258145 h 744201"/>
                <a:gd name="connsiteX245" fmla="*/ 10078 w 112406"/>
                <a:gd name="connsiteY245" fmla="*/ 258145 h 744201"/>
                <a:gd name="connsiteX246" fmla="*/ 20156 w 112406"/>
                <a:gd name="connsiteY246" fmla="*/ 269386 h 744201"/>
                <a:gd name="connsiteX247" fmla="*/ 10078 w 112406"/>
                <a:gd name="connsiteY247" fmla="*/ 280627 h 744201"/>
                <a:gd name="connsiteX248" fmla="*/ 0 w 112406"/>
                <a:gd name="connsiteY248" fmla="*/ 269386 h 744201"/>
                <a:gd name="connsiteX249" fmla="*/ 10078 w 112406"/>
                <a:gd name="connsiteY249" fmla="*/ 258145 h 744201"/>
                <a:gd name="connsiteX250" fmla="*/ 102328 w 112406"/>
                <a:gd name="connsiteY250" fmla="*/ 225586 h 744201"/>
                <a:gd name="connsiteX251" fmla="*/ 112406 w 112406"/>
                <a:gd name="connsiteY251" fmla="*/ 236439 h 744201"/>
                <a:gd name="connsiteX252" fmla="*/ 102328 w 112406"/>
                <a:gd name="connsiteY252" fmla="*/ 247292 h 744201"/>
                <a:gd name="connsiteX253" fmla="*/ 92250 w 112406"/>
                <a:gd name="connsiteY253" fmla="*/ 236439 h 744201"/>
                <a:gd name="connsiteX254" fmla="*/ 102328 w 112406"/>
                <a:gd name="connsiteY254" fmla="*/ 225586 h 744201"/>
                <a:gd name="connsiteX255" fmla="*/ 70545 w 112406"/>
                <a:gd name="connsiteY255" fmla="*/ 225586 h 744201"/>
                <a:gd name="connsiteX256" fmla="*/ 80623 w 112406"/>
                <a:gd name="connsiteY256" fmla="*/ 236439 h 744201"/>
                <a:gd name="connsiteX257" fmla="*/ 70545 w 112406"/>
                <a:gd name="connsiteY257" fmla="*/ 247292 h 744201"/>
                <a:gd name="connsiteX258" fmla="*/ 60467 w 112406"/>
                <a:gd name="connsiteY258" fmla="*/ 236439 h 744201"/>
                <a:gd name="connsiteX259" fmla="*/ 70545 w 112406"/>
                <a:gd name="connsiteY259" fmla="*/ 225586 h 744201"/>
                <a:gd name="connsiteX260" fmla="*/ 39536 w 112406"/>
                <a:gd name="connsiteY260" fmla="*/ 225586 h 744201"/>
                <a:gd name="connsiteX261" fmla="*/ 49614 w 112406"/>
                <a:gd name="connsiteY261" fmla="*/ 236439 h 744201"/>
                <a:gd name="connsiteX262" fmla="*/ 39536 w 112406"/>
                <a:gd name="connsiteY262" fmla="*/ 247292 h 744201"/>
                <a:gd name="connsiteX263" fmla="*/ 29458 w 112406"/>
                <a:gd name="connsiteY263" fmla="*/ 236439 h 744201"/>
                <a:gd name="connsiteX264" fmla="*/ 39536 w 112406"/>
                <a:gd name="connsiteY264" fmla="*/ 225586 h 744201"/>
                <a:gd name="connsiteX265" fmla="*/ 10078 w 112406"/>
                <a:gd name="connsiteY265" fmla="*/ 225586 h 744201"/>
                <a:gd name="connsiteX266" fmla="*/ 20156 w 112406"/>
                <a:gd name="connsiteY266" fmla="*/ 236439 h 744201"/>
                <a:gd name="connsiteX267" fmla="*/ 10078 w 112406"/>
                <a:gd name="connsiteY267" fmla="*/ 247292 h 744201"/>
                <a:gd name="connsiteX268" fmla="*/ 0 w 112406"/>
                <a:gd name="connsiteY268" fmla="*/ 236439 h 744201"/>
                <a:gd name="connsiteX269" fmla="*/ 10078 w 112406"/>
                <a:gd name="connsiteY269" fmla="*/ 225586 h 744201"/>
                <a:gd name="connsiteX270" fmla="*/ 102328 w 112406"/>
                <a:gd name="connsiteY270" fmla="*/ 190702 h 744201"/>
                <a:gd name="connsiteX271" fmla="*/ 112406 w 112406"/>
                <a:gd name="connsiteY271" fmla="*/ 202718 h 744201"/>
                <a:gd name="connsiteX272" fmla="*/ 102328 w 112406"/>
                <a:gd name="connsiteY272" fmla="*/ 214734 h 744201"/>
                <a:gd name="connsiteX273" fmla="*/ 92250 w 112406"/>
                <a:gd name="connsiteY273" fmla="*/ 202718 h 744201"/>
                <a:gd name="connsiteX274" fmla="*/ 102328 w 112406"/>
                <a:gd name="connsiteY274" fmla="*/ 190702 h 744201"/>
                <a:gd name="connsiteX275" fmla="*/ 70545 w 112406"/>
                <a:gd name="connsiteY275" fmla="*/ 190702 h 744201"/>
                <a:gd name="connsiteX276" fmla="*/ 80623 w 112406"/>
                <a:gd name="connsiteY276" fmla="*/ 202718 h 744201"/>
                <a:gd name="connsiteX277" fmla="*/ 70545 w 112406"/>
                <a:gd name="connsiteY277" fmla="*/ 214734 h 744201"/>
                <a:gd name="connsiteX278" fmla="*/ 60467 w 112406"/>
                <a:gd name="connsiteY278" fmla="*/ 202718 h 744201"/>
                <a:gd name="connsiteX279" fmla="*/ 70545 w 112406"/>
                <a:gd name="connsiteY279" fmla="*/ 190702 h 744201"/>
                <a:gd name="connsiteX280" fmla="*/ 39536 w 112406"/>
                <a:gd name="connsiteY280" fmla="*/ 190702 h 744201"/>
                <a:gd name="connsiteX281" fmla="*/ 49614 w 112406"/>
                <a:gd name="connsiteY281" fmla="*/ 202718 h 744201"/>
                <a:gd name="connsiteX282" fmla="*/ 39536 w 112406"/>
                <a:gd name="connsiteY282" fmla="*/ 214734 h 744201"/>
                <a:gd name="connsiteX283" fmla="*/ 29458 w 112406"/>
                <a:gd name="connsiteY283" fmla="*/ 202718 h 744201"/>
                <a:gd name="connsiteX284" fmla="*/ 39536 w 112406"/>
                <a:gd name="connsiteY284" fmla="*/ 190702 h 744201"/>
                <a:gd name="connsiteX285" fmla="*/ 10078 w 112406"/>
                <a:gd name="connsiteY285" fmla="*/ 190702 h 744201"/>
                <a:gd name="connsiteX286" fmla="*/ 20156 w 112406"/>
                <a:gd name="connsiteY286" fmla="*/ 202718 h 744201"/>
                <a:gd name="connsiteX287" fmla="*/ 10078 w 112406"/>
                <a:gd name="connsiteY287" fmla="*/ 214734 h 744201"/>
                <a:gd name="connsiteX288" fmla="*/ 0 w 112406"/>
                <a:gd name="connsiteY288" fmla="*/ 202718 h 744201"/>
                <a:gd name="connsiteX289" fmla="*/ 10078 w 112406"/>
                <a:gd name="connsiteY289" fmla="*/ 190702 h 744201"/>
                <a:gd name="connsiteX290" fmla="*/ 102328 w 112406"/>
                <a:gd name="connsiteY290" fmla="*/ 157368 h 744201"/>
                <a:gd name="connsiteX291" fmla="*/ 112406 w 112406"/>
                <a:gd name="connsiteY291" fmla="*/ 168609 h 744201"/>
                <a:gd name="connsiteX292" fmla="*/ 102328 w 112406"/>
                <a:gd name="connsiteY292" fmla="*/ 179850 h 744201"/>
                <a:gd name="connsiteX293" fmla="*/ 92250 w 112406"/>
                <a:gd name="connsiteY293" fmla="*/ 168609 h 744201"/>
                <a:gd name="connsiteX294" fmla="*/ 102328 w 112406"/>
                <a:gd name="connsiteY294" fmla="*/ 157368 h 744201"/>
                <a:gd name="connsiteX295" fmla="*/ 70545 w 112406"/>
                <a:gd name="connsiteY295" fmla="*/ 157368 h 744201"/>
                <a:gd name="connsiteX296" fmla="*/ 80623 w 112406"/>
                <a:gd name="connsiteY296" fmla="*/ 168609 h 744201"/>
                <a:gd name="connsiteX297" fmla="*/ 70545 w 112406"/>
                <a:gd name="connsiteY297" fmla="*/ 179850 h 744201"/>
                <a:gd name="connsiteX298" fmla="*/ 60467 w 112406"/>
                <a:gd name="connsiteY298" fmla="*/ 168609 h 744201"/>
                <a:gd name="connsiteX299" fmla="*/ 70545 w 112406"/>
                <a:gd name="connsiteY299" fmla="*/ 157368 h 744201"/>
                <a:gd name="connsiteX300" fmla="*/ 39536 w 112406"/>
                <a:gd name="connsiteY300" fmla="*/ 157368 h 744201"/>
                <a:gd name="connsiteX301" fmla="*/ 49614 w 112406"/>
                <a:gd name="connsiteY301" fmla="*/ 168609 h 744201"/>
                <a:gd name="connsiteX302" fmla="*/ 39536 w 112406"/>
                <a:gd name="connsiteY302" fmla="*/ 179850 h 744201"/>
                <a:gd name="connsiteX303" fmla="*/ 29458 w 112406"/>
                <a:gd name="connsiteY303" fmla="*/ 168609 h 744201"/>
                <a:gd name="connsiteX304" fmla="*/ 39536 w 112406"/>
                <a:gd name="connsiteY304" fmla="*/ 157368 h 744201"/>
                <a:gd name="connsiteX305" fmla="*/ 10078 w 112406"/>
                <a:gd name="connsiteY305" fmla="*/ 157368 h 744201"/>
                <a:gd name="connsiteX306" fmla="*/ 20156 w 112406"/>
                <a:gd name="connsiteY306" fmla="*/ 168609 h 744201"/>
                <a:gd name="connsiteX307" fmla="*/ 10078 w 112406"/>
                <a:gd name="connsiteY307" fmla="*/ 179850 h 744201"/>
                <a:gd name="connsiteX308" fmla="*/ 0 w 112406"/>
                <a:gd name="connsiteY308" fmla="*/ 168609 h 744201"/>
                <a:gd name="connsiteX309" fmla="*/ 10078 w 112406"/>
                <a:gd name="connsiteY309" fmla="*/ 157368 h 744201"/>
                <a:gd name="connsiteX310" fmla="*/ 102328 w 112406"/>
                <a:gd name="connsiteY310" fmla="*/ 124809 h 744201"/>
                <a:gd name="connsiteX311" fmla="*/ 112406 w 112406"/>
                <a:gd name="connsiteY311" fmla="*/ 135662 h 744201"/>
                <a:gd name="connsiteX312" fmla="*/ 102328 w 112406"/>
                <a:gd name="connsiteY312" fmla="*/ 146515 h 744201"/>
                <a:gd name="connsiteX313" fmla="*/ 92250 w 112406"/>
                <a:gd name="connsiteY313" fmla="*/ 135662 h 744201"/>
                <a:gd name="connsiteX314" fmla="*/ 102328 w 112406"/>
                <a:gd name="connsiteY314" fmla="*/ 124809 h 744201"/>
                <a:gd name="connsiteX315" fmla="*/ 70545 w 112406"/>
                <a:gd name="connsiteY315" fmla="*/ 124809 h 744201"/>
                <a:gd name="connsiteX316" fmla="*/ 80623 w 112406"/>
                <a:gd name="connsiteY316" fmla="*/ 135662 h 744201"/>
                <a:gd name="connsiteX317" fmla="*/ 70545 w 112406"/>
                <a:gd name="connsiteY317" fmla="*/ 146515 h 744201"/>
                <a:gd name="connsiteX318" fmla="*/ 60467 w 112406"/>
                <a:gd name="connsiteY318" fmla="*/ 135662 h 744201"/>
                <a:gd name="connsiteX319" fmla="*/ 70545 w 112406"/>
                <a:gd name="connsiteY319" fmla="*/ 124809 h 744201"/>
                <a:gd name="connsiteX320" fmla="*/ 39536 w 112406"/>
                <a:gd name="connsiteY320" fmla="*/ 124809 h 744201"/>
                <a:gd name="connsiteX321" fmla="*/ 49614 w 112406"/>
                <a:gd name="connsiteY321" fmla="*/ 135662 h 744201"/>
                <a:gd name="connsiteX322" fmla="*/ 39536 w 112406"/>
                <a:gd name="connsiteY322" fmla="*/ 146515 h 744201"/>
                <a:gd name="connsiteX323" fmla="*/ 29458 w 112406"/>
                <a:gd name="connsiteY323" fmla="*/ 135662 h 744201"/>
                <a:gd name="connsiteX324" fmla="*/ 39536 w 112406"/>
                <a:gd name="connsiteY324" fmla="*/ 124809 h 744201"/>
                <a:gd name="connsiteX325" fmla="*/ 10078 w 112406"/>
                <a:gd name="connsiteY325" fmla="*/ 124809 h 744201"/>
                <a:gd name="connsiteX326" fmla="*/ 20156 w 112406"/>
                <a:gd name="connsiteY326" fmla="*/ 135662 h 744201"/>
                <a:gd name="connsiteX327" fmla="*/ 10078 w 112406"/>
                <a:gd name="connsiteY327" fmla="*/ 146515 h 744201"/>
                <a:gd name="connsiteX328" fmla="*/ 0 w 112406"/>
                <a:gd name="connsiteY328" fmla="*/ 135662 h 744201"/>
                <a:gd name="connsiteX329" fmla="*/ 10078 w 112406"/>
                <a:gd name="connsiteY329" fmla="*/ 124809 h 744201"/>
                <a:gd name="connsiteX330" fmla="*/ 0 w 112406"/>
                <a:gd name="connsiteY330" fmla="*/ 0 h 744201"/>
                <a:gd name="connsiteX331" fmla="*/ 112405 w 112406"/>
                <a:gd name="connsiteY331" fmla="*/ 0 h 744201"/>
                <a:gd name="connsiteX332" fmla="*/ 112405 w 112406"/>
                <a:gd name="connsiteY332" fmla="*/ 122483 h 744201"/>
                <a:gd name="connsiteX333" fmla="*/ 0 w 112406"/>
                <a:gd name="connsiteY333" fmla="*/ 122483 h 744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</a:cxnLst>
              <a:rect l="l" t="t" r="r" b="b"/>
              <a:pathLst>
                <a:path w="112406" h="744201">
                  <a:moveTo>
                    <a:pt x="70545" y="722495"/>
                  </a:moveTo>
                  <a:cubicBezTo>
                    <a:pt x="76111" y="722495"/>
                    <a:pt x="80623" y="727354"/>
                    <a:pt x="80623" y="733348"/>
                  </a:cubicBezTo>
                  <a:cubicBezTo>
                    <a:pt x="80623" y="739342"/>
                    <a:pt x="76111" y="744201"/>
                    <a:pt x="70545" y="744201"/>
                  </a:cubicBezTo>
                  <a:cubicBezTo>
                    <a:pt x="64979" y="744201"/>
                    <a:pt x="60467" y="739342"/>
                    <a:pt x="60467" y="733348"/>
                  </a:cubicBezTo>
                  <a:cubicBezTo>
                    <a:pt x="60467" y="727354"/>
                    <a:pt x="64979" y="722495"/>
                    <a:pt x="70545" y="722495"/>
                  </a:cubicBezTo>
                  <a:close/>
                  <a:moveTo>
                    <a:pt x="39536" y="722495"/>
                  </a:moveTo>
                  <a:cubicBezTo>
                    <a:pt x="45102" y="722495"/>
                    <a:pt x="49614" y="727354"/>
                    <a:pt x="49614" y="733348"/>
                  </a:cubicBezTo>
                  <a:cubicBezTo>
                    <a:pt x="49614" y="739342"/>
                    <a:pt x="45102" y="744201"/>
                    <a:pt x="39536" y="744201"/>
                  </a:cubicBezTo>
                  <a:cubicBezTo>
                    <a:pt x="33970" y="744201"/>
                    <a:pt x="29458" y="739342"/>
                    <a:pt x="29458" y="733348"/>
                  </a:cubicBezTo>
                  <a:cubicBezTo>
                    <a:pt x="29458" y="727354"/>
                    <a:pt x="33970" y="722495"/>
                    <a:pt x="39536" y="722495"/>
                  </a:cubicBezTo>
                  <a:close/>
                  <a:moveTo>
                    <a:pt x="70545" y="689161"/>
                  </a:moveTo>
                  <a:cubicBezTo>
                    <a:pt x="76111" y="689161"/>
                    <a:pt x="80623" y="694194"/>
                    <a:pt x="80623" y="700402"/>
                  </a:cubicBezTo>
                  <a:cubicBezTo>
                    <a:pt x="80623" y="706610"/>
                    <a:pt x="76111" y="711643"/>
                    <a:pt x="70545" y="711643"/>
                  </a:cubicBezTo>
                  <a:cubicBezTo>
                    <a:pt x="64979" y="711643"/>
                    <a:pt x="60467" y="706610"/>
                    <a:pt x="60467" y="700402"/>
                  </a:cubicBezTo>
                  <a:cubicBezTo>
                    <a:pt x="60467" y="694194"/>
                    <a:pt x="64979" y="689161"/>
                    <a:pt x="70545" y="689161"/>
                  </a:cubicBezTo>
                  <a:close/>
                  <a:moveTo>
                    <a:pt x="39536" y="689161"/>
                  </a:moveTo>
                  <a:cubicBezTo>
                    <a:pt x="45102" y="689161"/>
                    <a:pt x="49614" y="694194"/>
                    <a:pt x="49614" y="700402"/>
                  </a:cubicBezTo>
                  <a:cubicBezTo>
                    <a:pt x="49614" y="706610"/>
                    <a:pt x="45102" y="711643"/>
                    <a:pt x="39536" y="711643"/>
                  </a:cubicBezTo>
                  <a:cubicBezTo>
                    <a:pt x="33970" y="711643"/>
                    <a:pt x="29458" y="706610"/>
                    <a:pt x="29458" y="700402"/>
                  </a:cubicBezTo>
                  <a:cubicBezTo>
                    <a:pt x="29458" y="694194"/>
                    <a:pt x="33970" y="689161"/>
                    <a:pt x="39536" y="689161"/>
                  </a:cubicBezTo>
                  <a:close/>
                  <a:moveTo>
                    <a:pt x="70545" y="654277"/>
                  </a:moveTo>
                  <a:cubicBezTo>
                    <a:pt x="76111" y="654277"/>
                    <a:pt x="80623" y="659310"/>
                    <a:pt x="80623" y="665518"/>
                  </a:cubicBezTo>
                  <a:cubicBezTo>
                    <a:pt x="80623" y="671726"/>
                    <a:pt x="76111" y="676759"/>
                    <a:pt x="70545" y="676759"/>
                  </a:cubicBezTo>
                  <a:cubicBezTo>
                    <a:pt x="64979" y="676759"/>
                    <a:pt x="60467" y="671726"/>
                    <a:pt x="60467" y="665518"/>
                  </a:cubicBezTo>
                  <a:cubicBezTo>
                    <a:pt x="60467" y="659310"/>
                    <a:pt x="64979" y="654277"/>
                    <a:pt x="70545" y="654277"/>
                  </a:cubicBezTo>
                  <a:close/>
                  <a:moveTo>
                    <a:pt x="39536" y="654277"/>
                  </a:moveTo>
                  <a:cubicBezTo>
                    <a:pt x="45102" y="654277"/>
                    <a:pt x="49614" y="659310"/>
                    <a:pt x="49614" y="665518"/>
                  </a:cubicBezTo>
                  <a:cubicBezTo>
                    <a:pt x="49614" y="671726"/>
                    <a:pt x="45102" y="676759"/>
                    <a:pt x="39536" y="676759"/>
                  </a:cubicBezTo>
                  <a:cubicBezTo>
                    <a:pt x="33970" y="676759"/>
                    <a:pt x="29458" y="671726"/>
                    <a:pt x="29458" y="665518"/>
                  </a:cubicBezTo>
                  <a:cubicBezTo>
                    <a:pt x="29458" y="659310"/>
                    <a:pt x="33970" y="654277"/>
                    <a:pt x="39536" y="654277"/>
                  </a:cubicBezTo>
                  <a:close/>
                  <a:moveTo>
                    <a:pt x="70545" y="621718"/>
                  </a:moveTo>
                  <a:cubicBezTo>
                    <a:pt x="76111" y="621718"/>
                    <a:pt x="80623" y="626577"/>
                    <a:pt x="80623" y="632571"/>
                  </a:cubicBezTo>
                  <a:cubicBezTo>
                    <a:pt x="80623" y="638565"/>
                    <a:pt x="76111" y="643424"/>
                    <a:pt x="70545" y="643424"/>
                  </a:cubicBezTo>
                  <a:cubicBezTo>
                    <a:pt x="64979" y="643424"/>
                    <a:pt x="60467" y="638565"/>
                    <a:pt x="60467" y="632571"/>
                  </a:cubicBezTo>
                  <a:cubicBezTo>
                    <a:pt x="60467" y="626577"/>
                    <a:pt x="64979" y="621718"/>
                    <a:pt x="70545" y="621718"/>
                  </a:cubicBezTo>
                  <a:close/>
                  <a:moveTo>
                    <a:pt x="39536" y="621718"/>
                  </a:moveTo>
                  <a:cubicBezTo>
                    <a:pt x="45102" y="621718"/>
                    <a:pt x="49614" y="626577"/>
                    <a:pt x="49614" y="632571"/>
                  </a:cubicBezTo>
                  <a:cubicBezTo>
                    <a:pt x="49614" y="638565"/>
                    <a:pt x="45102" y="643424"/>
                    <a:pt x="39536" y="643424"/>
                  </a:cubicBezTo>
                  <a:cubicBezTo>
                    <a:pt x="33970" y="643424"/>
                    <a:pt x="29458" y="638565"/>
                    <a:pt x="29458" y="632571"/>
                  </a:cubicBezTo>
                  <a:cubicBezTo>
                    <a:pt x="29458" y="626577"/>
                    <a:pt x="33970" y="621718"/>
                    <a:pt x="39536" y="621718"/>
                  </a:cubicBezTo>
                  <a:close/>
                  <a:moveTo>
                    <a:pt x="70545" y="588384"/>
                  </a:moveTo>
                  <a:cubicBezTo>
                    <a:pt x="76111" y="588384"/>
                    <a:pt x="80623" y="593417"/>
                    <a:pt x="80623" y="599625"/>
                  </a:cubicBezTo>
                  <a:cubicBezTo>
                    <a:pt x="80623" y="605833"/>
                    <a:pt x="76111" y="610866"/>
                    <a:pt x="70545" y="610866"/>
                  </a:cubicBezTo>
                  <a:cubicBezTo>
                    <a:pt x="64979" y="610866"/>
                    <a:pt x="60467" y="605833"/>
                    <a:pt x="60467" y="599625"/>
                  </a:cubicBezTo>
                  <a:cubicBezTo>
                    <a:pt x="60467" y="593417"/>
                    <a:pt x="64979" y="588384"/>
                    <a:pt x="70545" y="588384"/>
                  </a:cubicBezTo>
                  <a:close/>
                  <a:moveTo>
                    <a:pt x="39536" y="588384"/>
                  </a:moveTo>
                  <a:cubicBezTo>
                    <a:pt x="45102" y="588384"/>
                    <a:pt x="49614" y="593417"/>
                    <a:pt x="49614" y="599625"/>
                  </a:cubicBezTo>
                  <a:cubicBezTo>
                    <a:pt x="49614" y="605833"/>
                    <a:pt x="45102" y="610866"/>
                    <a:pt x="39536" y="610866"/>
                  </a:cubicBezTo>
                  <a:cubicBezTo>
                    <a:pt x="33970" y="610866"/>
                    <a:pt x="29458" y="605833"/>
                    <a:pt x="29458" y="599625"/>
                  </a:cubicBezTo>
                  <a:cubicBezTo>
                    <a:pt x="29458" y="593417"/>
                    <a:pt x="33970" y="588384"/>
                    <a:pt x="39536" y="588384"/>
                  </a:cubicBezTo>
                  <a:close/>
                  <a:moveTo>
                    <a:pt x="102328" y="558926"/>
                  </a:moveTo>
                  <a:cubicBezTo>
                    <a:pt x="107894" y="558926"/>
                    <a:pt x="112406" y="563959"/>
                    <a:pt x="112406" y="570167"/>
                  </a:cubicBezTo>
                  <a:cubicBezTo>
                    <a:pt x="112406" y="576375"/>
                    <a:pt x="107894" y="581408"/>
                    <a:pt x="102328" y="581408"/>
                  </a:cubicBezTo>
                  <a:cubicBezTo>
                    <a:pt x="96762" y="581408"/>
                    <a:pt x="92250" y="576375"/>
                    <a:pt x="92250" y="570167"/>
                  </a:cubicBezTo>
                  <a:cubicBezTo>
                    <a:pt x="92250" y="563959"/>
                    <a:pt x="96762" y="558926"/>
                    <a:pt x="102328" y="558926"/>
                  </a:cubicBezTo>
                  <a:close/>
                  <a:moveTo>
                    <a:pt x="70545" y="558926"/>
                  </a:moveTo>
                  <a:cubicBezTo>
                    <a:pt x="76111" y="558926"/>
                    <a:pt x="80623" y="563959"/>
                    <a:pt x="80623" y="570167"/>
                  </a:cubicBezTo>
                  <a:cubicBezTo>
                    <a:pt x="80623" y="576375"/>
                    <a:pt x="76111" y="581408"/>
                    <a:pt x="70545" y="581408"/>
                  </a:cubicBezTo>
                  <a:cubicBezTo>
                    <a:pt x="64979" y="581408"/>
                    <a:pt x="60467" y="576375"/>
                    <a:pt x="60467" y="570167"/>
                  </a:cubicBezTo>
                  <a:cubicBezTo>
                    <a:pt x="60467" y="563959"/>
                    <a:pt x="64979" y="558926"/>
                    <a:pt x="70545" y="558926"/>
                  </a:cubicBezTo>
                  <a:close/>
                  <a:moveTo>
                    <a:pt x="39536" y="558926"/>
                  </a:moveTo>
                  <a:cubicBezTo>
                    <a:pt x="45102" y="558926"/>
                    <a:pt x="49614" y="563959"/>
                    <a:pt x="49614" y="570167"/>
                  </a:cubicBezTo>
                  <a:cubicBezTo>
                    <a:pt x="49614" y="576375"/>
                    <a:pt x="45102" y="581408"/>
                    <a:pt x="39536" y="581408"/>
                  </a:cubicBezTo>
                  <a:cubicBezTo>
                    <a:pt x="33970" y="581408"/>
                    <a:pt x="29458" y="576375"/>
                    <a:pt x="29458" y="570167"/>
                  </a:cubicBezTo>
                  <a:cubicBezTo>
                    <a:pt x="29458" y="563959"/>
                    <a:pt x="33970" y="558926"/>
                    <a:pt x="39536" y="558926"/>
                  </a:cubicBezTo>
                  <a:close/>
                  <a:moveTo>
                    <a:pt x="10078" y="558926"/>
                  </a:moveTo>
                  <a:cubicBezTo>
                    <a:pt x="15644" y="558926"/>
                    <a:pt x="20156" y="563959"/>
                    <a:pt x="20156" y="570167"/>
                  </a:cubicBezTo>
                  <a:cubicBezTo>
                    <a:pt x="20156" y="576375"/>
                    <a:pt x="15644" y="581408"/>
                    <a:pt x="10078" y="581408"/>
                  </a:cubicBezTo>
                  <a:cubicBezTo>
                    <a:pt x="4512" y="581408"/>
                    <a:pt x="0" y="576375"/>
                    <a:pt x="0" y="570167"/>
                  </a:cubicBezTo>
                  <a:cubicBezTo>
                    <a:pt x="0" y="563959"/>
                    <a:pt x="4512" y="558926"/>
                    <a:pt x="10078" y="558926"/>
                  </a:cubicBezTo>
                  <a:close/>
                  <a:moveTo>
                    <a:pt x="102328" y="526367"/>
                  </a:moveTo>
                  <a:cubicBezTo>
                    <a:pt x="107894" y="526367"/>
                    <a:pt x="112406" y="531226"/>
                    <a:pt x="112406" y="537220"/>
                  </a:cubicBezTo>
                  <a:cubicBezTo>
                    <a:pt x="112406" y="543214"/>
                    <a:pt x="107894" y="548073"/>
                    <a:pt x="102328" y="548073"/>
                  </a:cubicBezTo>
                  <a:cubicBezTo>
                    <a:pt x="96762" y="548073"/>
                    <a:pt x="92250" y="543214"/>
                    <a:pt x="92250" y="537220"/>
                  </a:cubicBezTo>
                  <a:cubicBezTo>
                    <a:pt x="92250" y="531226"/>
                    <a:pt x="96762" y="526367"/>
                    <a:pt x="102328" y="526367"/>
                  </a:cubicBezTo>
                  <a:close/>
                  <a:moveTo>
                    <a:pt x="70545" y="526367"/>
                  </a:moveTo>
                  <a:cubicBezTo>
                    <a:pt x="76111" y="526367"/>
                    <a:pt x="80623" y="531226"/>
                    <a:pt x="80623" y="537220"/>
                  </a:cubicBezTo>
                  <a:cubicBezTo>
                    <a:pt x="80623" y="543214"/>
                    <a:pt x="76111" y="548073"/>
                    <a:pt x="70545" y="548073"/>
                  </a:cubicBezTo>
                  <a:cubicBezTo>
                    <a:pt x="64979" y="548073"/>
                    <a:pt x="60467" y="543214"/>
                    <a:pt x="60467" y="537220"/>
                  </a:cubicBezTo>
                  <a:cubicBezTo>
                    <a:pt x="60467" y="531226"/>
                    <a:pt x="64979" y="526367"/>
                    <a:pt x="70545" y="526367"/>
                  </a:cubicBezTo>
                  <a:close/>
                  <a:moveTo>
                    <a:pt x="39536" y="526367"/>
                  </a:moveTo>
                  <a:cubicBezTo>
                    <a:pt x="45102" y="526367"/>
                    <a:pt x="49614" y="531226"/>
                    <a:pt x="49614" y="537220"/>
                  </a:cubicBezTo>
                  <a:cubicBezTo>
                    <a:pt x="49614" y="543214"/>
                    <a:pt x="45102" y="548073"/>
                    <a:pt x="39536" y="548073"/>
                  </a:cubicBezTo>
                  <a:cubicBezTo>
                    <a:pt x="33970" y="548073"/>
                    <a:pt x="29458" y="543214"/>
                    <a:pt x="29458" y="537220"/>
                  </a:cubicBezTo>
                  <a:cubicBezTo>
                    <a:pt x="29458" y="531226"/>
                    <a:pt x="33970" y="526367"/>
                    <a:pt x="39536" y="526367"/>
                  </a:cubicBezTo>
                  <a:close/>
                  <a:moveTo>
                    <a:pt x="10078" y="526367"/>
                  </a:moveTo>
                  <a:cubicBezTo>
                    <a:pt x="15644" y="526367"/>
                    <a:pt x="20156" y="531226"/>
                    <a:pt x="20156" y="537220"/>
                  </a:cubicBezTo>
                  <a:cubicBezTo>
                    <a:pt x="20156" y="543214"/>
                    <a:pt x="15644" y="548073"/>
                    <a:pt x="10078" y="548073"/>
                  </a:cubicBezTo>
                  <a:cubicBezTo>
                    <a:pt x="4512" y="548073"/>
                    <a:pt x="0" y="543214"/>
                    <a:pt x="0" y="537220"/>
                  </a:cubicBezTo>
                  <a:cubicBezTo>
                    <a:pt x="0" y="531226"/>
                    <a:pt x="4512" y="526367"/>
                    <a:pt x="10078" y="526367"/>
                  </a:cubicBezTo>
                  <a:close/>
                  <a:moveTo>
                    <a:pt x="102328" y="491483"/>
                  </a:moveTo>
                  <a:cubicBezTo>
                    <a:pt x="107894" y="491483"/>
                    <a:pt x="112406" y="496863"/>
                    <a:pt x="112406" y="503499"/>
                  </a:cubicBezTo>
                  <a:cubicBezTo>
                    <a:pt x="112406" y="510135"/>
                    <a:pt x="107894" y="515515"/>
                    <a:pt x="102328" y="515515"/>
                  </a:cubicBezTo>
                  <a:cubicBezTo>
                    <a:pt x="96762" y="515515"/>
                    <a:pt x="92250" y="510135"/>
                    <a:pt x="92250" y="503499"/>
                  </a:cubicBezTo>
                  <a:cubicBezTo>
                    <a:pt x="92250" y="496863"/>
                    <a:pt x="96762" y="491483"/>
                    <a:pt x="102328" y="491483"/>
                  </a:cubicBezTo>
                  <a:close/>
                  <a:moveTo>
                    <a:pt x="70545" y="491483"/>
                  </a:moveTo>
                  <a:cubicBezTo>
                    <a:pt x="76111" y="491483"/>
                    <a:pt x="80623" y="496863"/>
                    <a:pt x="80623" y="503499"/>
                  </a:cubicBezTo>
                  <a:cubicBezTo>
                    <a:pt x="80623" y="510135"/>
                    <a:pt x="76111" y="515515"/>
                    <a:pt x="70545" y="515515"/>
                  </a:cubicBezTo>
                  <a:cubicBezTo>
                    <a:pt x="64979" y="515515"/>
                    <a:pt x="60467" y="510135"/>
                    <a:pt x="60467" y="503499"/>
                  </a:cubicBezTo>
                  <a:cubicBezTo>
                    <a:pt x="60467" y="496863"/>
                    <a:pt x="64979" y="491483"/>
                    <a:pt x="70545" y="491483"/>
                  </a:cubicBezTo>
                  <a:close/>
                  <a:moveTo>
                    <a:pt x="39536" y="491483"/>
                  </a:moveTo>
                  <a:cubicBezTo>
                    <a:pt x="45102" y="491483"/>
                    <a:pt x="49614" y="496863"/>
                    <a:pt x="49614" y="503499"/>
                  </a:cubicBezTo>
                  <a:cubicBezTo>
                    <a:pt x="49614" y="510135"/>
                    <a:pt x="45102" y="515515"/>
                    <a:pt x="39536" y="515515"/>
                  </a:cubicBezTo>
                  <a:cubicBezTo>
                    <a:pt x="33970" y="515515"/>
                    <a:pt x="29458" y="510135"/>
                    <a:pt x="29458" y="503499"/>
                  </a:cubicBezTo>
                  <a:cubicBezTo>
                    <a:pt x="29458" y="496863"/>
                    <a:pt x="33970" y="491483"/>
                    <a:pt x="39536" y="491483"/>
                  </a:cubicBezTo>
                  <a:close/>
                  <a:moveTo>
                    <a:pt x="10078" y="491483"/>
                  </a:moveTo>
                  <a:cubicBezTo>
                    <a:pt x="15644" y="491483"/>
                    <a:pt x="20156" y="496863"/>
                    <a:pt x="20156" y="503499"/>
                  </a:cubicBezTo>
                  <a:cubicBezTo>
                    <a:pt x="20156" y="510135"/>
                    <a:pt x="15644" y="515515"/>
                    <a:pt x="10078" y="515515"/>
                  </a:cubicBezTo>
                  <a:cubicBezTo>
                    <a:pt x="4512" y="515515"/>
                    <a:pt x="0" y="510135"/>
                    <a:pt x="0" y="503499"/>
                  </a:cubicBezTo>
                  <a:cubicBezTo>
                    <a:pt x="0" y="496863"/>
                    <a:pt x="4512" y="491483"/>
                    <a:pt x="10078" y="491483"/>
                  </a:cubicBezTo>
                  <a:close/>
                  <a:moveTo>
                    <a:pt x="102328" y="458149"/>
                  </a:moveTo>
                  <a:cubicBezTo>
                    <a:pt x="107894" y="458149"/>
                    <a:pt x="112406" y="463182"/>
                    <a:pt x="112406" y="469390"/>
                  </a:cubicBezTo>
                  <a:cubicBezTo>
                    <a:pt x="112406" y="475598"/>
                    <a:pt x="107894" y="480631"/>
                    <a:pt x="102328" y="480631"/>
                  </a:cubicBezTo>
                  <a:cubicBezTo>
                    <a:pt x="96762" y="480631"/>
                    <a:pt x="92250" y="475598"/>
                    <a:pt x="92250" y="469390"/>
                  </a:cubicBezTo>
                  <a:cubicBezTo>
                    <a:pt x="92250" y="463182"/>
                    <a:pt x="96762" y="458149"/>
                    <a:pt x="102328" y="458149"/>
                  </a:cubicBezTo>
                  <a:close/>
                  <a:moveTo>
                    <a:pt x="70545" y="458149"/>
                  </a:moveTo>
                  <a:cubicBezTo>
                    <a:pt x="76111" y="458149"/>
                    <a:pt x="80623" y="463182"/>
                    <a:pt x="80623" y="469390"/>
                  </a:cubicBezTo>
                  <a:cubicBezTo>
                    <a:pt x="80623" y="475598"/>
                    <a:pt x="76111" y="480631"/>
                    <a:pt x="70545" y="480631"/>
                  </a:cubicBezTo>
                  <a:cubicBezTo>
                    <a:pt x="64979" y="480631"/>
                    <a:pt x="60467" y="475598"/>
                    <a:pt x="60467" y="469390"/>
                  </a:cubicBezTo>
                  <a:cubicBezTo>
                    <a:pt x="60467" y="463182"/>
                    <a:pt x="64979" y="458149"/>
                    <a:pt x="70545" y="458149"/>
                  </a:cubicBezTo>
                  <a:close/>
                  <a:moveTo>
                    <a:pt x="39536" y="458149"/>
                  </a:moveTo>
                  <a:cubicBezTo>
                    <a:pt x="45102" y="458149"/>
                    <a:pt x="49614" y="463182"/>
                    <a:pt x="49614" y="469390"/>
                  </a:cubicBezTo>
                  <a:cubicBezTo>
                    <a:pt x="49614" y="475598"/>
                    <a:pt x="45102" y="480631"/>
                    <a:pt x="39536" y="480631"/>
                  </a:cubicBezTo>
                  <a:cubicBezTo>
                    <a:pt x="33970" y="480631"/>
                    <a:pt x="29458" y="475598"/>
                    <a:pt x="29458" y="469390"/>
                  </a:cubicBezTo>
                  <a:cubicBezTo>
                    <a:pt x="29458" y="463182"/>
                    <a:pt x="33970" y="458149"/>
                    <a:pt x="39536" y="458149"/>
                  </a:cubicBezTo>
                  <a:close/>
                  <a:moveTo>
                    <a:pt x="10078" y="458149"/>
                  </a:moveTo>
                  <a:cubicBezTo>
                    <a:pt x="15644" y="458149"/>
                    <a:pt x="20156" y="463182"/>
                    <a:pt x="20156" y="469390"/>
                  </a:cubicBezTo>
                  <a:cubicBezTo>
                    <a:pt x="20156" y="475598"/>
                    <a:pt x="15644" y="480631"/>
                    <a:pt x="10078" y="480631"/>
                  </a:cubicBezTo>
                  <a:cubicBezTo>
                    <a:pt x="4512" y="480631"/>
                    <a:pt x="0" y="475598"/>
                    <a:pt x="0" y="469390"/>
                  </a:cubicBezTo>
                  <a:cubicBezTo>
                    <a:pt x="0" y="463182"/>
                    <a:pt x="4512" y="458149"/>
                    <a:pt x="10078" y="458149"/>
                  </a:cubicBezTo>
                  <a:close/>
                  <a:moveTo>
                    <a:pt x="102328" y="425590"/>
                  </a:moveTo>
                  <a:cubicBezTo>
                    <a:pt x="107894" y="425590"/>
                    <a:pt x="112406" y="430449"/>
                    <a:pt x="112406" y="436443"/>
                  </a:cubicBezTo>
                  <a:cubicBezTo>
                    <a:pt x="112406" y="442437"/>
                    <a:pt x="107894" y="447296"/>
                    <a:pt x="102328" y="447296"/>
                  </a:cubicBezTo>
                  <a:cubicBezTo>
                    <a:pt x="96762" y="447296"/>
                    <a:pt x="92250" y="442437"/>
                    <a:pt x="92250" y="436443"/>
                  </a:cubicBezTo>
                  <a:cubicBezTo>
                    <a:pt x="92250" y="430449"/>
                    <a:pt x="96762" y="425590"/>
                    <a:pt x="102328" y="425590"/>
                  </a:cubicBezTo>
                  <a:close/>
                  <a:moveTo>
                    <a:pt x="70545" y="425590"/>
                  </a:moveTo>
                  <a:cubicBezTo>
                    <a:pt x="76111" y="425590"/>
                    <a:pt x="80623" y="430449"/>
                    <a:pt x="80623" y="436443"/>
                  </a:cubicBezTo>
                  <a:cubicBezTo>
                    <a:pt x="80623" y="442437"/>
                    <a:pt x="76111" y="447296"/>
                    <a:pt x="70545" y="447296"/>
                  </a:cubicBezTo>
                  <a:cubicBezTo>
                    <a:pt x="64979" y="447296"/>
                    <a:pt x="60467" y="442437"/>
                    <a:pt x="60467" y="436443"/>
                  </a:cubicBezTo>
                  <a:cubicBezTo>
                    <a:pt x="60467" y="430449"/>
                    <a:pt x="64979" y="425590"/>
                    <a:pt x="70545" y="425590"/>
                  </a:cubicBezTo>
                  <a:close/>
                  <a:moveTo>
                    <a:pt x="39536" y="425590"/>
                  </a:moveTo>
                  <a:cubicBezTo>
                    <a:pt x="45102" y="425590"/>
                    <a:pt x="49614" y="430449"/>
                    <a:pt x="49614" y="436443"/>
                  </a:cubicBezTo>
                  <a:cubicBezTo>
                    <a:pt x="49614" y="442437"/>
                    <a:pt x="45102" y="447296"/>
                    <a:pt x="39536" y="447296"/>
                  </a:cubicBezTo>
                  <a:cubicBezTo>
                    <a:pt x="33970" y="447296"/>
                    <a:pt x="29458" y="442437"/>
                    <a:pt x="29458" y="436443"/>
                  </a:cubicBezTo>
                  <a:cubicBezTo>
                    <a:pt x="29458" y="430449"/>
                    <a:pt x="33970" y="425590"/>
                    <a:pt x="39536" y="425590"/>
                  </a:cubicBezTo>
                  <a:close/>
                  <a:moveTo>
                    <a:pt x="10078" y="425590"/>
                  </a:moveTo>
                  <a:cubicBezTo>
                    <a:pt x="15644" y="425590"/>
                    <a:pt x="20156" y="430449"/>
                    <a:pt x="20156" y="436443"/>
                  </a:cubicBezTo>
                  <a:cubicBezTo>
                    <a:pt x="20156" y="442437"/>
                    <a:pt x="15644" y="447296"/>
                    <a:pt x="10078" y="447296"/>
                  </a:cubicBezTo>
                  <a:cubicBezTo>
                    <a:pt x="4512" y="447296"/>
                    <a:pt x="0" y="442437"/>
                    <a:pt x="0" y="436443"/>
                  </a:cubicBezTo>
                  <a:cubicBezTo>
                    <a:pt x="0" y="430449"/>
                    <a:pt x="4512" y="425590"/>
                    <a:pt x="10078" y="425590"/>
                  </a:cubicBezTo>
                  <a:close/>
                  <a:moveTo>
                    <a:pt x="102328" y="392256"/>
                  </a:moveTo>
                  <a:cubicBezTo>
                    <a:pt x="107894" y="392256"/>
                    <a:pt x="112406" y="397115"/>
                    <a:pt x="112406" y="403109"/>
                  </a:cubicBezTo>
                  <a:cubicBezTo>
                    <a:pt x="112406" y="409103"/>
                    <a:pt x="107894" y="413962"/>
                    <a:pt x="102328" y="413962"/>
                  </a:cubicBezTo>
                  <a:cubicBezTo>
                    <a:pt x="96762" y="413962"/>
                    <a:pt x="92250" y="409103"/>
                    <a:pt x="92250" y="403109"/>
                  </a:cubicBezTo>
                  <a:cubicBezTo>
                    <a:pt x="92250" y="397115"/>
                    <a:pt x="96762" y="392256"/>
                    <a:pt x="102328" y="392256"/>
                  </a:cubicBezTo>
                  <a:close/>
                  <a:moveTo>
                    <a:pt x="70545" y="392256"/>
                  </a:moveTo>
                  <a:cubicBezTo>
                    <a:pt x="76111" y="392256"/>
                    <a:pt x="80623" y="397115"/>
                    <a:pt x="80623" y="403109"/>
                  </a:cubicBezTo>
                  <a:cubicBezTo>
                    <a:pt x="80623" y="409103"/>
                    <a:pt x="76111" y="413962"/>
                    <a:pt x="70545" y="413962"/>
                  </a:cubicBezTo>
                  <a:cubicBezTo>
                    <a:pt x="64979" y="413962"/>
                    <a:pt x="60467" y="409103"/>
                    <a:pt x="60467" y="403109"/>
                  </a:cubicBezTo>
                  <a:cubicBezTo>
                    <a:pt x="60467" y="397115"/>
                    <a:pt x="64979" y="392256"/>
                    <a:pt x="70545" y="392256"/>
                  </a:cubicBezTo>
                  <a:close/>
                  <a:moveTo>
                    <a:pt x="39536" y="392256"/>
                  </a:moveTo>
                  <a:cubicBezTo>
                    <a:pt x="45102" y="392256"/>
                    <a:pt x="49614" y="397115"/>
                    <a:pt x="49614" y="403109"/>
                  </a:cubicBezTo>
                  <a:cubicBezTo>
                    <a:pt x="49614" y="409103"/>
                    <a:pt x="45102" y="413962"/>
                    <a:pt x="39536" y="413962"/>
                  </a:cubicBezTo>
                  <a:cubicBezTo>
                    <a:pt x="33970" y="413962"/>
                    <a:pt x="29458" y="409103"/>
                    <a:pt x="29458" y="403109"/>
                  </a:cubicBezTo>
                  <a:cubicBezTo>
                    <a:pt x="29458" y="397115"/>
                    <a:pt x="33970" y="392256"/>
                    <a:pt x="39536" y="392256"/>
                  </a:cubicBezTo>
                  <a:close/>
                  <a:moveTo>
                    <a:pt x="10078" y="392256"/>
                  </a:moveTo>
                  <a:cubicBezTo>
                    <a:pt x="15644" y="392256"/>
                    <a:pt x="20156" y="397115"/>
                    <a:pt x="20156" y="403109"/>
                  </a:cubicBezTo>
                  <a:cubicBezTo>
                    <a:pt x="20156" y="409103"/>
                    <a:pt x="15644" y="413962"/>
                    <a:pt x="10078" y="413962"/>
                  </a:cubicBezTo>
                  <a:cubicBezTo>
                    <a:pt x="4512" y="413962"/>
                    <a:pt x="0" y="409103"/>
                    <a:pt x="0" y="403109"/>
                  </a:cubicBezTo>
                  <a:cubicBezTo>
                    <a:pt x="0" y="397115"/>
                    <a:pt x="4512" y="392256"/>
                    <a:pt x="10078" y="392256"/>
                  </a:cubicBezTo>
                  <a:close/>
                  <a:moveTo>
                    <a:pt x="102328" y="358922"/>
                  </a:moveTo>
                  <a:cubicBezTo>
                    <a:pt x="107894" y="358922"/>
                    <a:pt x="112406" y="363955"/>
                    <a:pt x="112406" y="370163"/>
                  </a:cubicBezTo>
                  <a:cubicBezTo>
                    <a:pt x="112406" y="376371"/>
                    <a:pt x="107894" y="381404"/>
                    <a:pt x="102328" y="381404"/>
                  </a:cubicBezTo>
                  <a:cubicBezTo>
                    <a:pt x="96762" y="381404"/>
                    <a:pt x="92250" y="376371"/>
                    <a:pt x="92250" y="370163"/>
                  </a:cubicBezTo>
                  <a:cubicBezTo>
                    <a:pt x="92250" y="363955"/>
                    <a:pt x="96762" y="358922"/>
                    <a:pt x="102328" y="358922"/>
                  </a:cubicBezTo>
                  <a:close/>
                  <a:moveTo>
                    <a:pt x="70545" y="358922"/>
                  </a:moveTo>
                  <a:cubicBezTo>
                    <a:pt x="76111" y="358922"/>
                    <a:pt x="80623" y="363955"/>
                    <a:pt x="80623" y="370163"/>
                  </a:cubicBezTo>
                  <a:cubicBezTo>
                    <a:pt x="80623" y="376371"/>
                    <a:pt x="76111" y="381404"/>
                    <a:pt x="70545" y="381404"/>
                  </a:cubicBezTo>
                  <a:cubicBezTo>
                    <a:pt x="64979" y="381404"/>
                    <a:pt x="60467" y="376371"/>
                    <a:pt x="60467" y="370163"/>
                  </a:cubicBezTo>
                  <a:cubicBezTo>
                    <a:pt x="60467" y="363955"/>
                    <a:pt x="64979" y="358922"/>
                    <a:pt x="70545" y="358922"/>
                  </a:cubicBezTo>
                  <a:close/>
                  <a:moveTo>
                    <a:pt x="39536" y="358922"/>
                  </a:moveTo>
                  <a:cubicBezTo>
                    <a:pt x="45102" y="358922"/>
                    <a:pt x="49614" y="363955"/>
                    <a:pt x="49614" y="370163"/>
                  </a:cubicBezTo>
                  <a:cubicBezTo>
                    <a:pt x="49614" y="376371"/>
                    <a:pt x="45102" y="381404"/>
                    <a:pt x="39536" y="381404"/>
                  </a:cubicBezTo>
                  <a:cubicBezTo>
                    <a:pt x="33970" y="381404"/>
                    <a:pt x="29458" y="376371"/>
                    <a:pt x="29458" y="370163"/>
                  </a:cubicBezTo>
                  <a:cubicBezTo>
                    <a:pt x="29458" y="363955"/>
                    <a:pt x="33970" y="358922"/>
                    <a:pt x="39536" y="358922"/>
                  </a:cubicBezTo>
                  <a:close/>
                  <a:moveTo>
                    <a:pt x="10078" y="358922"/>
                  </a:moveTo>
                  <a:cubicBezTo>
                    <a:pt x="15644" y="358922"/>
                    <a:pt x="20156" y="363955"/>
                    <a:pt x="20156" y="370163"/>
                  </a:cubicBezTo>
                  <a:cubicBezTo>
                    <a:pt x="20156" y="376371"/>
                    <a:pt x="15644" y="381404"/>
                    <a:pt x="10078" y="381404"/>
                  </a:cubicBezTo>
                  <a:cubicBezTo>
                    <a:pt x="4512" y="381404"/>
                    <a:pt x="0" y="376371"/>
                    <a:pt x="0" y="370163"/>
                  </a:cubicBezTo>
                  <a:cubicBezTo>
                    <a:pt x="0" y="363955"/>
                    <a:pt x="4512" y="358922"/>
                    <a:pt x="10078" y="358922"/>
                  </a:cubicBezTo>
                  <a:close/>
                  <a:moveTo>
                    <a:pt x="102328" y="324813"/>
                  </a:moveTo>
                  <a:cubicBezTo>
                    <a:pt x="107894" y="324813"/>
                    <a:pt x="112406" y="329672"/>
                    <a:pt x="112406" y="335666"/>
                  </a:cubicBezTo>
                  <a:cubicBezTo>
                    <a:pt x="112406" y="341660"/>
                    <a:pt x="107894" y="346519"/>
                    <a:pt x="102328" y="346519"/>
                  </a:cubicBezTo>
                  <a:cubicBezTo>
                    <a:pt x="96762" y="346519"/>
                    <a:pt x="92250" y="341660"/>
                    <a:pt x="92250" y="335666"/>
                  </a:cubicBezTo>
                  <a:cubicBezTo>
                    <a:pt x="92250" y="329672"/>
                    <a:pt x="96762" y="324813"/>
                    <a:pt x="102328" y="324813"/>
                  </a:cubicBezTo>
                  <a:close/>
                  <a:moveTo>
                    <a:pt x="70545" y="324813"/>
                  </a:moveTo>
                  <a:cubicBezTo>
                    <a:pt x="76111" y="324813"/>
                    <a:pt x="80623" y="329672"/>
                    <a:pt x="80623" y="335666"/>
                  </a:cubicBezTo>
                  <a:cubicBezTo>
                    <a:pt x="80623" y="341660"/>
                    <a:pt x="76111" y="346519"/>
                    <a:pt x="70545" y="346519"/>
                  </a:cubicBezTo>
                  <a:cubicBezTo>
                    <a:pt x="64979" y="346519"/>
                    <a:pt x="60467" y="341660"/>
                    <a:pt x="60467" y="335666"/>
                  </a:cubicBezTo>
                  <a:cubicBezTo>
                    <a:pt x="60467" y="329672"/>
                    <a:pt x="64979" y="324813"/>
                    <a:pt x="70545" y="324813"/>
                  </a:cubicBezTo>
                  <a:close/>
                  <a:moveTo>
                    <a:pt x="39536" y="324813"/>
                  </a:moveTo>
                  <a:cubicBezTo>
                    <a:pt x="45102" y="324813"/>
                    <a:pt x="49614" y="329672"/>
                    <a:pt x="49614" y="335666"/>
                  </a:cubicBezTo>
                  <a:cubicBezTo>
                    <a:pt x="49614" y="341660"/>
                    <a:pt x="45102" y="346519"/>
                    <a:pt x="39536" y="346519"/>
                  </a:cubicBezTo>
                  <a:cubicBezTo>
                    <a:pt x="33970" y="346519"/>
                    <a:pt x="29458" y="341660"/>
                    <a:pt x="29458" y="335666"/>
                  </a:cubicBezTo>
                  <a:cubicBezTo>
                    <a:pt x="29458" y="329672"/>
                    <a:pt x="33970" y="324813"/>
                    <a:pt x="39536" y="324813"/>
                  </a:cubicBezTo>
                  <a:close/>
                  <a:moveTo>
                    <a:pt x="10078" y="324813"/>
                  </a:moveTo>
                  <a:cubicBezTo>
                    <a:pt x="15644" y="324813"/>
                    <a:pt x="20156" y="329672"/>
                    <a:pt x="20156" y="335666"/>
                  </a:cubicBezTo>
                  <a:cubicBezTo>
                    <a:pt x="20156" y="341660"/>
                    <a:pt x="15644" y="346519"/>
                    <a:pt x="10078" y="346519"/>
                  </a:cubicBezTo>
                  <a:cubicBezTo>
                    <a:pt x="4512" y="346519"/>
                    <a:pt x="0" y="341660"/>
                    <a:pt x="0" y="335666"/>
                  </a:cubicBezTo>
                  <a:cubicBezTo>
                    <a:pt x="0" y="329672"/>
                    <a:pt x="4512" y="324813"/>
                    <a:pt x="10078" y="324813"/>
                  </a:cubicBezTo>
                  <a:close/>
                  <a:moveTo>
                    <a:pt x="102328" y="291479"/>
                  </a:moveTo>
                  <a:cubicBezTo>
                    <a:pt x="107894" y="291479"/>
                    <a:pt x="112406" y="296338"/>
                    <a:pt x="112406" y="302332"/>
                  </a:cubicBezTo>
                  <a:cubicBezTo>
                    <a:pt x="112406" y="308326"/>
                    <a:pt x="107894" y="313185"/>
                    <a:pt x="102328" y="313185"/>
                  </a:cubicBezTo>
                  <a:cubicBezTo>
                    <a:pt x="96762" y="313185"/>
                    <a:pt x="92250" y="308326"/>
                    <a:pt x="92250" y="302332"/>
                  </a:cubicBezTo>
                  <a:cubicBezTo>
                    <a:pt x="92250" y="296338"/>
                    <a:pt x="96762" y="291479"/>
                    <a:pt x="102328" y="291479"/>
                  </a:cubicBezTo>
                  <a:close/>
                  <a:moveTo>
                    <a:pt x="70545" y="291479"/>
                  </a:moveTo>
                  <a:cubicBezTo>
                    <a:pt x="76111" y="291479"/>
                    <a:pt x="80623" y="296338"/>
                    <a:pt x="80623" y="302332"/>
                  </a:cubicBezTo>
                  <a:cubicBezTo>
                    <a:pt x="80623" y="308326"/>
                    <a:pt x="76111" y="313185"/>
                    <a:pt x="70545" y="313185"/>
                  </a:cubicBezTo>
                  <a:cubicBezTo>
                    <a:pt x="64979" y="313185"/>
                    <a:pt x="60467" y="308326"/>
                    <a:pt x="60467" y="302332"/>
                  </a:cubicBezTo>
                  <a:cubicBezTo>
                    <a:pt x="60467" y="296338"/>
                    <a:pt x="64979" y="291479"/>
                    <a:pt x="70545" y="291479"/>
                  </a:cubicBezTo>
                  <a:close/>
                  <a:moveTo>
                    <a:pt x="39536" y="291479"/>
                  </a:moveTo>
                  <a:cubicBezTo>
                    <a:pt x="45102" y="291479"/>
                    <a:pt x="49614" y="296338"/>
                    <a:pt x="49614" y="302332"/>
                  </a:cubicBezTo>
                  <a:cubicBezTo>
                    <a:pt x="49614" y="308326"/>
                    <a:pt x="45102" y="313185"/>
                    <a:pt x="39536" y="313185"/>
                  </a:cubicBezTo>
                  <a:cubicBezTo>
                    <a:pt x="33970" y="313185"/>
                    <a:pt x="29458" y="308326"/>
                    <a:pt x="29458" y="302332"/>
                  </a:cubicBezTo>
                  <a:cubicBezTo>
                    <a:pt x="29458" y="296338"/>
                    <a:pt x="33970" y="291479"/>
                    <a:pt x="39536" y="291479"/>
                  </a:cubicBezTo>
                  <a:close/>
                  <a:moveTo>
                    <a:pt x="10078" y="291479"/>
                  </a:moveTo>
                  <a:cubicBezTo>
                    <a:pt x="15644" y="291479"/>
                    <a:pt x="20156" y="296338"/>
                    <a:pt x="20156" y="302332"/>
                  </a:cubicBezTo>
                  <a:cubicBezTo>
                    <a:pt x="20156" y="308326"/>
                    <a:pt x="15644" y="313185"/>
                    <a:pt x="10078" y="313185"/>
                  </a:cubicBezTo>
                  <a:cubicBezTo>
                    <a:pt x="4512" y="313185"/>
                    <a:pt x="0" y="308326"/>
                    <a:pt x="0" y="302332"/>
                  </a:cubicBezTo>
                  <a:cubicBezTo>
                    <a:pt x="0" y="296338"/>
                    <a:pt x="4512" y="291479"/>
                    <a:pt x="10078" y="291479"/>
                  </a:cubicBezTo>
                  <a:close/>
                  <a:moveTo>
                    <a:pt x="102328" y="258145"/>
                  </a:moveTo>
                  <a:cubicBezTo>
                    <a:pt x="107894" y="258145"/>
                    <a:pt x="112406" y="263178"/>
                    <a:pt x="112406" y="269386"/>
                  </a:cubicBezTo>
                  <a:cubicBezTo>
                    <a:pt x="112406" y="275594"/>
                    <a:pt x="107894" y="280627"/>
                    <a:pt x="102328" y="280627"/>
                  </a:cubicBezTo>
                  <a:cubicBezTo>
                    <a:pt x="96762" y="280627"/>
                    <a:pt x="92250" y="275594"/>
                    <a:pt x="92250" y="269386"/>
                  </a:cubicBezTo>
                  <a:cubicBezTo>
                    <a:pt x="92250" y="263178"/>
                    <a:pt x="96762" y="258145"/>
                    <a:pt x="102328" y="258145"/>
                  </a:cubicBezTo>
                  <a:close/>
                  <a:moveTo>
                    <a:pt x="70545" y="258145"/>
                  </a:moveTo>
                  <a:cubicBezTo>
                    <a:pt x="76111" y="258145"/>
                    <a:pt x="80623" y="263178"/>
                    <a:pt x="80623" y="269386"/>
                  </a:cubicBezTo>
                  <a:cubicBezTo>
                    <a:pt x="80623" y="275594"/>
                    <a:pt x="76111" y="280627"/>
                    <a:pt x="70545" y="280627"/>
                  </a:cubicBezTo>
                  <a:cubicBezTo>
                    <a:pt x="64979" y="280627"/>
                    <a:pt x="60467" y="275594"/>
                    <a:pt x="60467" y="269386"/>
                  </a:cubicBezTo>
                  <a:cubicBezTo>
                    <a:pt x="60467" y="263178"/>
                    <a:pt x="64979" y="258145"/>
                    <a:pt x="70545" y="258145"/>
                  </a:cubicBezTo>
                  <a:close/>
                  <a:moveTo>
                    <a:pt x="39536" y="258145"/>
                  </a:moveTo>
                  <a:cubicBezTo>
                    <a:pt x="45102" y="258145"/>
                    <a:pt x="49614" y="263178"/>
                    <a:pt x="49614" y="269386"/>
                  </a:cubicBezTo>
                  <a:cubicBezTo>
                    <a:pt x="49614" y="275594"/>
                    <a:pt x="45102" y="280627"/>
                    <a:pt x="39536" y="280627"/>
                  </a:cubicBezTo>
                  <a:cubicBezTo>
                    <a:pt x="33970" y="280627"/>
                    <a:pt x="29458" y="275594"/>
                    <a:pt x="29458" y="269386"/>
                  </a:cubicBezTo>
                  <a:cubicBezTo>
                    <a:pt x="29458" y="263178"/>
                    <a:pt x="33970" y="258145"/>
                    <a:pt x="39536" y="258145"/>
                  </a:cubicBezTo>
                  <a:close/>
                  <a:moveTo>
                    <a:pt x="10078" y="258145"/>
                  </a:moveTo>
                  <a:cubicBezTo>
                    <a:pt x="15644" y="258145"/>
                    <a:pt x="20156" y="263178"/>
                    <a:pt x="20156" y="269386"/>
                  </a:cubicBezTo>
                  <a:cubicBezTo>
                    <a:pt x="20156" y="275594"/>
                    <a:pt x="15644" y="280627"/>
                    <a:pt x="10078" y="280627"/>
                  </a:cubicBezTo>
                  <a:cubicBezTo>
                    <a:pt x="4512" y="280627"/>
                    <a:pt x="0" y="275594"/>
                    <a:pt x="0" y="269386"/>
                  </a:cubicBezTo>
                  <a:cubicBezTo>
                    <a:pt x="0" y="263178"/>
                    <a:pt x="4512" y="258145"/>
                    <a:pt x="10078" y="258145"/>
                  </a:cubicBezTo>
                  <a:close/>
                  <a:moveTo>
                    <a:pt x="102328" y="225586"/>
                  </a:moveTo>
                  <a:cubicBezTo>
                    <a:pt x="107894" y="225586"/>
                    <a:pt x="112406" y="230445"/>
                    <a:pt x="112406" y="236439"/>
                  </a:cubicBezTo>
                  <a:cubicBezTo>
                    <a:pt x="112406" y="242433"/>
                    <a:pt x="107894" y="247292"/>
                    <a:pt x="102328" y="247292"/>
                  </a:cubicBezTo>
                  <a:cubicBezTo>
                    <a:pt x="96762" y="247292"/>
                    <a:pt x="92250" y="242433"/>
                    <a:pt x="92250" y="236439"/>
                  </a:cubicBezTo>
                  <a:cubicBezTo>
                    <a:pt x="92250" y="230445"/>
                    <a:pt x="96762" y="225586"/>
                    <a:pt x="102328" y="225586"/>
                  </a:cubicBezTo>
                  <a:close/>
                  <a:moveTo>
                    <a:pt x="70545" y="225586"/>
                  </a:moveTo>
                  <a:cubicBezTo>
                    <a:pt x="76111" y="225586"/>
                    <a:pt x="80623" y="230445"/>
                    <a:pt x="80623" y="236439"/>
                  </a:cubicBezTo>
                  <a:cubicBezTo>
                    <a:pt x="80623" y="242433"/>
                    <a:pt x="76111" y="247292"/>
                    <a:pt x="70545" y="247292"/>
                  </a:cubicBezTo>
                  <a:cubicBezTo>
                    <a:pt x="64979" y="247292"/>
                    <a:pt x="60467" y="242433"/>
                    <a:pt x="60467" y="236439"/>
                  </a:cubicBezTo>
                  <a:cubicBezTo>
                    <a:pt x="60467" y="230445"/>
                    <a:pt x="64979" y="225586"/>
                    <a:pt x="70545" y="225586"/>
                  </a:cubicBezTo>
                  <a:close/>
                  <a:moveTo>
                    <a:pt x="39536" y="225586"/>
                  </a:moveTo>
                  <a:cubicBezTo>
                    <a:pt x="45102" y="225586"/>
                    <a:pt x="49614" y="230445"/>
                    <a:pt x="49614" y="236439"/>
                  </a:cubicBezTo>
                  <a:cubicBezTo>
                    <a:pt x="49614" y="242433"/>
                    <a:pt x="45102" y="247292"/>
                    <a:pt x="39536" y="247292"/>
                  </a:cubicBezTo>
                  <a:cubicBezTo>
                    <a:pt x="33970" y="247292"/>
                    <a:pt x="29458" y="242433"/>
                    <a:pt x="29458" y="236439"/>
                  </a:cubicBezTo>
                  <a:cubicBezTo>
                    <a:pt x="29458" y="230445"/>
                    <a:pt x="33970" y="225586"/>
                    <a:pt x="39536" y="225586"/>
                  </a:cubicBezTo>
                  <a:close/>
                  <a:moveTo>
                    <a:pt x="10078" y="225586"/>
                  </a:moveTo>
                  <a:cubicBezTo>
                    <a:pt x="15644" y="225586"/>
                    <a:pt x="20156" y="230445"/>
                    <a:pt x="20156" y="236439"/>
                  </a:cubicBezTo>
                  <a:cubicBezTo>
                    <a:pt x="20156" y="242433"/>
                    <a:pt x="15644" y="247292"/>
                    <a:pt x="10078" y="247292"/>
                  </a:cubicBezTo>
                  <a:cubicBezTo>
                    <a:pt x="4512" y="247292"/>
                    <a:pt x="0" y="242433"/>
                    <a:pt x="0" y="236439"/>
                  </a:cubicBezTo>
                  <a:cubicBezTo>
                    <a:pt x="0" y="230445"/>
                    <a:pt x="4512" y="225586"/>
                    <a:pt x="10078" y="225586"/>
                  </a:cubicBezTo>
                  <a:close/>
                  <a:moveTo>
                    <a:pt x="102328" y="190702"/>
                  </a:moveTo>
                  <a:cubicBezTo>
                    <a:pt x="107894" y="190702"/>
                    <a:pt x="112406" y="196082"/>
                    <a:pt x="112406" y="202718"/>
                  </a:cubicBezTo>
                  <a:cubicBezTo>
                    <a:pt x="112406" y="209354"/>
                    <a:pt x="107894" y="214734"/>
                    <a:pt x="102328" y="214734"/>
                  </a:cubicBezTo>
                  <a:cubicBezTo>
                    <a:pt x="96762" y="214734"/>
                    <a:pt x="92250" y="209354"/>
                    <a:pt x="92250" y="202718"/>
                  </a:cubicBezTo>
                  <a:cubicBezTo>
                    <a:pt x="92250" y="196082"/>
                    <a:pt x="96762" y="190702"/>
                    <a:pt x="102328" y="190702"/>
                  </a:cubicBezTo>
                  <a:close/>
                  <a:moveTo>
                    <a:pt x="70545" y="190702"/>
                  </a:moveTo>
                  <a:cubicBezTo>
                    <a:pt x="76111" y="190702"/>
                    <a:pt x="80623" y="196082"/>
                    <a:pt x="80623" y="202718"/>
                  </a:cubicBezTo>
                  <a:cubicBezTo>
                    <a:pt x="80623" y="209354"/>
                    <a:pt x="76111" y="214734"/>
                    <a:pt x="70545" y="214734"/>
                  </a:cubicBezTo>
                  <a:cubicBezTo>
                    <a:pt x="64979" y="214734"/>
                    <a:pt x="60467" y="209354"/>
                    <a:pt x="60467" y="202718"/>
                  </a:cubicBezTo>
                  <a:cubicBezTo>
                    <a:pt x="60467" y="196082"/>
                    <a:pt x="64979" y="190702"/>
                    <a:pt x="70545" y="190702"/>
                  </a:cubicBezTo>
                  <a:close/>
                  <a:moveTo>
                    <a:pt x="39536" y="190702"/>
                  </a:moveTo>
                  <a:cubicBezTo>
                    <a:pt x="45102" y="190702"/>
                    <a:pt x="49614" y="196082"/>
                    <a:pt x="49614" y="202718"/>
                  </a:cubicBezTo>
                  <a:cubicBezTo>
                    <a:pt x="49614" y="209354"/>
                    <a:pt x="45102" y="214734"/>
                    <a:pt x="39536" y="214734"/>
                  </a:cubicBezTo>
                  <a:cubicBezTo>
                    <a:pt x="33970" y="214734"/>
                    <a:pt x="29458" y="209354"/>
                    <a:pt x="29458" y="202718"/>
                  </a:cubicBezTo>
                  <a:cubicBezTo>
                    <a:pt x="29458" y="196082"/>
                    <a:pt x="33970" y="190702"/>
                    <a:pt x="39536" y="190702"/>
                  </a:cubicBezTo>
                  <a:close/>
                  <a:moveTo>
                    <a:pt x="10078" y="190702"/>
                  </a:moveTo>
                  <a:cubicBezTo>
                    <a:pt x="15644" y="190702"/>
                    <a:pt x="20156" y="196082"/>
                    <a:pt x="20156" y="202718"/>
                  </a:cubicBezTo>
                  <a:cubicBezTo>
                    <a:pt x="20156" y="209354"/>
                    <a:pt x="15644" y="214734"/>
                    <a:pt x="10078" y="214734"/>
                  </a:cubicBezTo>
                  <a:cubicBezTo>
                    <a:pt x="4512" y="214734"/>
                    <a:pt x="0" y="209354"/>
                    <a:pt x="0" y="202718"/>
                  </a:cubicBezTo>
                  <a:cubicBezTo>
                    <a:pt x="0" y="196082"/>
                    <a:pt x="4512" y="190702"/>
                    <a:pt x="10078" y="190702"/>
                  </a:cubicBezTo>
                  <a:close/>
                  <a:moveTo>
                    <a:pt x="102328" y="157368"/>
                  </a:moveTo>
                  <a:cubicBezTo>
                    <a:pt x="107894" y="157368"/>
                    <a:pt x="112406" y="162401"/>
                    <a:pt x="112406" y="168609"/>
                  </a:cubicBezTo>
                  <a:cubicBezTo>
                    <a:pt x="112406" y="174817"/>
                    <a:pt x="107894" y="179850"/>
                    <a:pt x="102328" y="179850"/>
                  </a:cubicBezTo>
                  <a:cubicBezTo>
                    <a:pt x="96762" y="179850"/>
                    <a:pt x="92250" y="174817"/>
                    <a:pt x="92250" y="168609"/>
                  </a:cubicBezTo>
                  <a:cubicBezTo>
                    <a:pt x="92250" y="162401"/>
                    <a:pt x="96762" y="157368"/>
                    <a:pt x="102328" y="157368"/>
                  </a:cubicBezTo>
                  <a:close/>
                  <a:moveTo>
                    <a:pt x="70545" y="157368"/>
                  </a:moveTo>
                  <a:cubicBezTo>
                    <a:pt x="76111" y="157368"/>
                    <a:pt x="80623" y="162401"/>
                    <a:pt x="80623" y="168609"/>
                  </a:cubicBezTo>
                  <a:cubicBezTo>
                    <a:pt x="80623" y="174817"/>
                    <a:pt x="76111" y="179850"/>
                    <a:pt x="70545" y="179850"/>
                  </a:cubicBezTo>
                  <a:cubicBezTo>
                    <a:pt x="64979" y="179850"/>
                    <a:pt x="60467" y="174817"/>
                    <a:pt x="60467" y="168609"/>
                  </a:cubicBezTo>
                  <a:cubicBezTo>
                    <a:pt x="60467" y="162401"/>
                    <a:pt x="64979" y="157368"/>
                    <a:pt x="70545" y="157368"/>
                  </a:cubicBezTo>
                  <a:close/>
                  <a:moveTo>
                    <a:pt x="39536" y="157368"/>
                  </a:moveTo>
                  <a:cubicBezTo>
                    <a:pt x="45102" y="157368"/>
                    <a:pt x="49614" y="162401"/>
                    <a:pt x="49614" y="168609"/>
                  </a:cubicBezTo>
                  <a:cubicBezTo>
                    <a:pt x="49614" y="174817"/>
                    <a:pt x="45102" y="179850"/>
                    <a:pt x="39536" y="179850"/>
                  </a:cubicBezTo>
                  <a:cubicBezTo>
                    <a:pt x="33970" y="179850"/>
                    <a:pt x="29458" y="174817"/>
                    <a:pt x="29458" y="168609"/>
                  </a:cubicBezTo>
                  <a:cubicBezTo>
                    <a:pt x="29458" y="162401"/>
                    <a:pt x="33970" y="157368"/>
                    <a:pt x="39536" y="157368"/>
                  </a:cubicBezTo>
                  <a:close/>
                  <a:moveTo>
                    <a:pt x="10078" y="157368"/>
                  </a:moveTo>
                  <a:cubicBezTo>
                    <a:pt x="15644" y="157368"/>
                    <a:pt x="20156" y="162401"/>
                    <a:pt x="20156" y="168609"/>
                  </a:cubicBezTo>
                  <a:cubicBezTo>
                    <a:pt x="20156" y="174817"/>
                    <a:pt x="15644" y="179850"/>
                    <a:pt x="10078" y="179850"/>
                  </a:cubicBezTo>
                  <a:cubicBezTo>
                    <a:pt x="4512" y="179850"/>
                    <a:pt x="0" y="174817"/>
                    <a:pt x="0" y="168609"/>
                  </a:cubicBezTo>
                  <a:cubicBezTo>
                    <a:pt x="0" y="162401"/>
                    <a:pt x="4512" y="157368"/>
                    <a:pt x="10078" y="157368"/>
                  </a:cubicBezTo>
                  <a:close/>
                  <a:moveTo>
                    <a:pt x="102328" y="124809"/>
                  </a:moveTo>
                  <a:cubicBezTo>
                    <a:pt x="107894" y="124809"/>
                    <a:pt x="112406" y="129668"/>
                    <a:pt x="112406" y="135662"/>
                  </a:cubicBezTo>
                  <a:cubicBezTo>
                    <a:pt x="112406" y="141656"/>
                    <a:pt x="107894" y="146515"/>
                    <a:pt x="102328" y="146515"/>
                  </a:cubicBezTo>
                  <a:cubicBezTo>
                    <a:pt x="96762" y="146515"/>
                    <a:pt x="92250" y="141656"/>
                    <a:pt x="92250" y="135662"/>
                  </a:cubicBezTo>
                  <a:cubicBezTo>
                    <a:pt x="92250" y="129668"/>
                    <a:pt x="96762" y="124809"/>
                    <a:pt x="102328" y="124809"/>
                  </a:cubicBezTo>
                  <a:close/>
                  <a:moveTo>
                    <a:pt x="70545" y="124809"/>
                  </a:moveTo>
                  <a:cubicBezTo>
                    <a:pt x="76111" y="124809"/>
                    <a:pt x="80623" y="129668"/>
                    <a:pt x="80623" y="135662"/>
                  </a:cubicBezTo>
                  <a:cubicBezTo>
                    <a:pt x="80623" y="141656"/>
                    <a:pt x="76111" y="146515"/>
                    <a:pt x="70545" y="146515"/>
                  </a:cubicBezTo>
                  <a:cubicBezTo>
                    <a:pt x="64979" y="146515"/>
                    <a:pt x="60467" y="141656"/>
                    <a:pt x="60467" y="135662"/>
                  </a:cubicBezTo>
                  <a:cubicBezTo>
                    <a:pt x="60467" y="129668"/>
                    <a:pt x="64979" y="124809"/>
                    <a:pt x="70545" y="124809"/>
                  </a:cubicBezTo>
                  <a:close/>
                  <a:moveTo>
                    <a:pt x="39536" y="124809"/>
                  </a:moveTo>
                  <a:cubicBezTo>
                    <a:pt x="45102" y="124809"/>
                    <a:pt x="49614" y="129668"/>
                    <a:pt x="49614" y="135662"/>
                  </a:cubicBezTo>
                  <a:cubicBezTo>
                    <a:pt x="49614" y="141656"/>
                    <a:pt x="45102" y="146515"/>
                    <a:pt x="39536" y="146515"/>
                  </a:cubicBezTo>
                  <a:cubicBezTo>
                    <a:pt x="33970" y="146515"/>
                    <a:pt x="29458" y="141656"/>
                    <a:pt x="29458" y="135662"/>
                  </a:cubicBezTo>
                  <a:cubicBezTo>
                    <a:pt x="29458" y="129668"/>
                    <a:pt x="33970" y="124809"/>
                    <a:pt x="39536" y="124809"/>
                  </a:cubicBezTo>
                  <a:close/>
                  <a:moveTo>
                    <a:pt x="10078" y="124809"/>
                  </a:moveTo>
                  <a:cubicBezTo>
                    <a:pt x="15644" y="124809"/>
                    <a:pt x="20156" y="129668"/>
                    <a:pt x="20156" y="135662"/>
                  </a:cubicBezTo>
                  <a:cubicBezTo>
                    <a:pt x="20156" y="141656"/>
                    <a:pt x="15644" y="146515"/>
                    <a:pt x="10078" y="146515"/>
                  </a:cubicBezTo>
                  <a:cubicBezTo>
                    <a:pt x="4512" y="146515"/>
                    <a:pt x="0" y="141656"/>
                    <a:pt x="0" y="135662"/>
                  </a:cubicBezTo>
                  <a:cubicBezTo>
                    <a:pt x="0" y="129668"/>
                    <a:pt x="4512" y="124809"/>
                    <a:pt x="10078" y="124809"/>
                  </a:cubicBezTo>
                  <a:close/>
                  <a:moveTo>
                    <a:pt x="0" y="0"/>
                  </a:moveTo>
                  <a:lnTo>
                    <a:pt x="112405" y="0"/>
                  </a:lnTo>
                  <a:lnTo>
                    <a:pt x="112405" y="122483"/>
                  </a:lnTo>
                  <a:lnTo>
                    <a:pt x="0" y="122483"/>
                  </a:lnTo>
                  <a:close/>
                </a:path>
              </a:pathLst>
            </a:custGeom>
            <a:solidFill>
              <a:srgbClr val="004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4" name="任意多边形 243"/>
            <p:cNvSpPr/>
            <p:nvPr/>
          </p:nvSpPr>
          <p:spPr bwMode="auto">
            <a:xfrm>
              <a:off x="1689845" y="1803580"/>
              <a:ext cx="65984" cy="468000"/>
            </a:xfrm>
            <a:custGeom>
              <a:avLst/>
              <a:gdLst>
                <a:gd name="connsiteX0" fmla="*/ 24688 w 65984"/>
                <a:gd name="connsiteY0" fmla="*/ 0 h 812900"/>
                <a:gd name="connsiteX1" fmla="*/ 28952 w 65984"/>
                <a:gd name="connsiteY1" fmla="*/ 673 h 812900"/>
                <a:gd name="connsiteX2" fmla="*/ 33217 w 65984"/>
                <a:gd name="connsiteY2" fmla="*/ 0 h 812900"/>
                <a:gd name="connsiteX3" fmla="*/ 65984 w 65984"/>
                <a:gd name="connsiteY3" fmla="*/ 810655 h 812900"/>
                <a:gd name="connsiteX4" fmla="*/ 57456 w 65984"/>
                <a:gd name="connsiteY4" fmla="*/ 811553 h 812900"/>
                <a:gd name="connsiteX5" fmla="*/ 29555 w 65984"/>
                <a:gd name="connsiteY5" fmla="*/ 121691 h 812900"/>
                <a:gd name="connsiteX6" fmla="*/ 8528 w 65984"/>
                <a:gd name="connsiteY6" fmla="*/ 812900 h 812900"/>
                <a:gd name="connsiteX7" fmla="*/ 0 w 65984"/>
                <a:gd name="connsiteY7" fmla="*/ 811554 h 812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984" h="812900">
                  <a:moveTo>
                    <a:pt x="24688" y="0"/>
                  </a:moveTo>
                  <a:lnTo>
                    <a:pt x="28952" y="673"/>
                  </a:lnTo>
                  <a:lnTo>
                    <a:pt x="33217" y="0"/>
                  </a:lnTo>
                  <a:lnTo>
                    <a:pt x="65984" y="810655"/>
                  </a:lnTo>
                  <a:lnTo>
                    <a:pt x="57456" y="811553"/>
                  </a:lnTo>
                  <a:lnTo>
                    <a:pt x="29555" y="121691"/>
                  </a:lnTo>
                  <a:lnTo>
                    <a:pt x="8528" y="812900"/>
                  </a:lnTo>
                  <a:lnTo>
                    <a:pt x="0" y="811554"/>
                  </a:lnTo>
                  <a:close/>
                </a:path>
              </a:pathLst>
            </a:custGeom>
            <a:solidFill>
              <a:srgbClr val="004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</p:grpSp>
      <p:grpSp>
        <p:nvGrpSpPr>
          <p:cNvPr id="245" name="组合 244"/>
          <p:cNvGrpSpPr/>
          <p:nvPr/>
        </p:nvGrpSpPr>
        <p:grpSpPr>
          <a:xfrm>
            <a:off x="5570190" y="2122838"/>
            <a:ext cx="707548" cy="1642591"/>
            <a:chOff x="1381024" y="1803580"/>
            <a:chExt cx="686768" cy="1594350"/>
          </a:xfrm>
        </p:grpSpPr>
        <p:sp>
          <p:nvSpPr>
            <p:cNvPr id="246" name="Freeform 5"/>
            <p:cNvSpPr/>
            <p:nvPr/>
          </p:nvSpPr>
          <p:spPr bwMode="auto">
            <a:xfrm>
              <a:off x="1416485" y="2269027"/>
              <a:ext cx="614051" cy="97853"/>
            </a:xfrm>
            <a:custGeom>
              <a:avLst/>
              <a:gdLst>
                <a:gd name="T0" fmla="*/ 309 w 577"/>
                <a:gd name="T1" fmla="*/ 0 h 92"/>
                <a:gd name="T2" fmla="*/ 3 w 577"/>
                <a:gd name="T3" fmla="*/ 17 h 92"/>
                <a:gd name="T4" fmla="*/ 0 w 577"/>
                <a:gd name="T5" fmla="*/ 17 h 92"/>
                <a:gd name="T6" fmla="*/ 42 w 577"/>
                <a:gd name="T7" fmla="*/ 44 h 92"/>
                <a:gd name="T8" fmla="*/ 54 w 577"/>
                <a:gd name="T9" fmla="*/ 69 h 92"/>
                <a:gd name="T10" fmla="*/ 44 w 577"/>
                <a:gd name="T11" fmla="*/ 92 h 92"/>
                <a:gd name="T12" fmla="*/ 288 w 577"/>
                <a:gd name="T13" fmla="*/ 75 h 92"/>
                <a:gd name="T14" fmla="*/ 289 w 577"/>
                <a:gd name="T15" fmla="*/ 75 h 92"/>
                <a:gd name="T16" fmla="*/ 289 w 577"/>
                <a:gd name="T17" fmla="*/ 75 h 92"/>
                <a:gd name="T18" fmla="*/ 532 w 577"/>
                <a:gd name="T19" fmla="*/ 92 h 92"/>
                <a:gd name="T20" fmla="*/ 522 w 577"/>
                <a:gd name="T21" fmla="*/ 70 h 92"/>
                <a:gd name="T22" fmla="*/ 531 w 577"/>
                <a:gd name="T23" fmla="*/ 49 h 92"/>
                <a:gd name="T24" fmla="*/ 551 w 577"/>
                <a:gd name="T25" fmla="*/ 32 h 92"/>
                <a:gd name="T26" fmla="*/ 577 w 577"/>
                <a:gd name="T27" fmla="*/ 17 h 92"/>
                <a:gd name="T28" fmla="*/ 309 w 577"/>
                <a:gd name="T29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77" h="92">
                  <a:moveTo>
                    <a:pt x="309" y="0"/>
                  </a:moveTo>
                  <a:cubicBezTo>
                    <a:pt x="158" y="0"/>
                    <a:pt x="32" y="13"/>
                    <a:pt x="3" y="17"/>
                  </a:cubicBezTo>
                  <a:cubicBezTo>
                    <a:pt x="2" y="17"/>
                    <a:pt x="1" y="17"/>
                    <a:pt x="0" y="17"/>
                  </a:cubicBezTo>
                  <a:cubicBezTo>
                    <a:pt x="21" y="26"/>
                    <a:pt x="34" y="35"/>
                    <a:pt x="42" y="44"/>
                  </a:cubicBezTo>
                  <a:cubicBezTo>
                    <a:pt x="51" y="53"/>
                    <a:pt x="54" y="62"/>
                    <a:pt x="54" y="69"/>
                  </a:cubicBezTo>
                  <a:cubicBezTo>
                    <a:pt x="54" y="80"/>
                    <a:pt x="48" y="88"/>
                    <a:pt x="44" y="92"/>
                  </a:cubicBezTo>
                  <a:cubicBezTo>
                    <a:pt x="62" y="89"/>
                    <a:pt x="156" y="75"/>
                    <a:pt x="288" y="75"/>
                  </a:cubicBezTo>
                  <a:cubicBezTo>
                    <a:pt x="288" y="75"/>
                    <a:pt x="288" y="75"/>
                    <a:pt x="289" y="75"/>
                  </a:cubicBezTo>
                  <a:cubicBezTo>
                    <a:pt x="289" y="75"/>
                    <a:pt x="289" y="75"/>
                    <a:pt x="289" y="75"/>
                  </a:cubicBezTo>
                  <a:cubicBezTo>
                    <a:pt x="420" y="75"/>
                    <a:pt x="514" y="89"/>
                    <a:pt x="532" y="92"/>
                  </a:cubicBezTo>
                  <a:cubicBezTo>
                    <a:pt x="525" y="85"/>
                    <a:pt x="522" y="77"/>
                    <a:pt x="522" y="70"/>
                  </a:cubicBezTo>
                  <a:cubicBezTo>
                    <a:pt x="522" y="63"/>
                    <a:pt x="526" y="56"/>
                    <a:pt x="531" y="49"/>
                  </a:cubicBezTo>
                  <a:cubicBezTo>
                    <a:pt x="537" y="42"/>
                    <a:pt x="544" y="36"/>
                    <a:pt x="551" y="32"/>
                  </a:cubicBezTo>
                  <a:cubicBezTo>
                    <a:pt x="562" y="24"/>
                    <a:pt x="572" y="19"/>
                    <a:pt x="577" y="17"/>
                  </a:cubicBezTo>
                  <a:cubicBezTo>
                    <a:pt x="488" y="4"/>
                    <a:pt x="395" y="0"/>
                    <a:pt x="309" y="0"/>
                  </a:cubicBezTo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7" name="Freeform 6"/>
            <p:cNvSpPr>
              <a:spLocks noEditPoints="1"/>
            </p:cNvSpPr>
            <p:nvPr/>
          </p:nvSpPr>
          <p:spPr bwMode="auto">
            <a:xfrm>
              <a:off x="1408854" y="2267231"/>
              <a:ext cx="629313" cy="102791"/>
            </a:xfrm>
            <a:custGeom>
              <a:avLst/>
              <a:gdLst>
                <a:gd name="T0" fmla="*/ 49 w 591"/>
                <a:gd name="T1" fmla="*/ 95 h 97"/>
                <a:gd name="T2" fmla="*/ 48 w 591"/>
                <a:gd name="T3" fmla="*/ 96 h 97"/>
                <a:gd name="T4" fmla="*/ 47 w 591"/>
                <a:gd name="T5" fmla="*/ 96 h 97"/>
                <a:gd name="T6" fmla="*/ 45 w 591"/>
                <a:gd name="T7" fmla="*/ 97 h 97"/>
                <a:gd name="T8" fmla="*/ 48 w 591"/>
                <a:gd name="T9" fmla="*/ 96 h 97"/>
                <a:gd name="T10" fmla="*/ 48 w 591"/>
                <a:gd name="T11" fmla="*/ 96 h 97"/>
                <a:gd name="T12" fmla="*/ 49 w 591"/>
                <a:gd name="T13" fmla="*/ 95 h 97"/>
                <a:gd name="T14" fmla="*/ 544 w 591"/>
                <a:gd name="T15" fmla="*/ 95 h 97"/>
                <a:gd name="T16" fmla="*/ 543 w 591"/>
                <a:gd name="T17" fmla="*/ 96 h 97"/>
                <a:gd name="T18" fmla="*/ 543 w 591"/>
                <a:gd name="T19" fmla="*/ 96 h 97"/>
                <a:gd name="T20" fmla="*/ 546 w 591"/>
                <a:gd name="T21" fmla="*/ 97 h 97"/>
                <a:gd name="T22" fmla="*/ 544 w 591"/>
                <a:gd name="T23" fmla="*/ 95 h 97"/>
                <a:gd name="T24" fmla="*/ 316 w 591"/>
                <a:gd name="T25" fmla="*/ 0 h 97"/>
                <a:gd name="T26" fmla="*/ 3 w 591"/>
                <a:gd name="T27" fmla="*/ 17 h 97"/>
                <a:gd name="T28" fmla="*/ 0 w 591"/>
                <a:gd name="T29" fmla="*/ 18 h 97"/>
                <a:gd name="T30" fmla="*/ 3 w 591"/>
                <a:gd name="T31" fmla="*/ 19 h 97"/>
                <a:gd name="T32" fmla="*/ 4 w 591"/>
                <a:gd name="T33" fmla="*/ 18 h 97"/>
                <a:gd name="T34" fmla="*/ 3 w 591"/>
                <a:gd name="T35" fmla="*/ 19 h 97"/>
                <a:gd name="T36" fmla="*/ 48 w 591"/>
                <a:gd name="T37" fmla="*/ 47 h 97"/>
                <a:gd name="T38" fmla="*/ 59 w 591"/>
                <a:gd name="T39" fmla="*/ 71 h 97"/>
                <a:gd name="T40" fmla="*/ 53 w 591"/>
                <a:gd name="T41" fmla="*/ 88 h 97"/>
                <a:gd name="T42" fmla="*/ 50 w 591"/>
                <a:gd name="T43" fmla="*/ 93 h 97"/>
                <a:gd name="T44" fmla="*/ 48 w 591"/>
                <a:gd name="T45" fmla="*/ 94 h 97"/>
                <a:gd name="T46" fmla="*/ 48 w 591"/>
                <a:gd name="T47" fmla="*/ 94 h 97"/>
                <a:gd name="T48" fmla="*/ 48 w 591"/>
                <a:gd name="T49" fmla="*/ 94 h 97"/>
                <a:gd name="T50" fmla="*/ 51 w 591"/>
                <a:gd name="T51" fmla="*/ 94 h 97"/>
                <a:gd name="T52" fmla="*/ 61 w 591"/>
                <a:gd name="T53" fmla="*/ 71 h 97"/>
                <a:gd name="T54" fmla="*/ 49 w 591"/>
                <a:gd name="T55" fmla="*/ 46 h 97"/>
                <a:gd name="T56" fmla="*/ 7 w 591"/>
                <a:gd name="T57" fmla="*/ 19 h 97"/>
                <a:gd name="T58" fmla="*/ 10 w 591"/>
                <a:gd name="T59" fmla="*/ 19 h 97"/>
                <a:gd name="T60" fmla="*/ 316 w 591"/>
                <a:gd name="T61" fmla="*/ 2 h 97"/>
                <a:gd name="T62" fmla="*/ 584 w 591"/>
                <a:gd name="T63" fmla="*/ 19 h 97"/>
                <a:gd name="T64" fmla="*/ 558 w 591"/>
                <a:gd name="T65" fmla="*/ 34 h 97"/>
                <a:gd name="T66" fmla="*/ 538 w 591"/>
                <a:gd name="T67" fmla="*/ 51 h 97"/>
                <a:gd name="T68" fmla="*/ 529 w 591"/>
                <a:gd name="T69" fmla="*/ 72 h 97"/>
                <a:gd name="T70" fmla="*/ 539 w 591"/>
                <a:gd name="T71" fmla="*/ 94 h 97"/>
                <a:gd name="T72" fmla="*/ 296 w 591"/>
                <a:gd name="T73" fmla="*/ 77 h 97"/>
                <a:gd name="T74" fmla="*/ 296 w 591"/>
                <a:gd name="T75" fmla="*/ 77 h 97"/>
                <a:gd name="T76" fmla="*/ 543 w 591"/>
                <a:gd name="T77" fmla="*/ 94 h 97"/>
                <a:gd name="T78" fmla="*/ 543 w 591"/>
                <a:gd name="T79" fmla="*/ 94 h 97"/>
                <a:gd name="T80" fmla="*/ 531 w 591"/>
                <a:gd name="T81" fmla="*/ 72 h 97"/>
                <a:gd name="T82" fmla="*/ 540 w 591"/>
                <a:gd name="T83" fmla="*/ 52 h 97"/>
                <a:gd name="T84" fmla="*/ 570 w 591"/>
                <a:gd name="T85" fmla="*/ 29 h 97"/>
                <a:gd name="T86" fmla="*/ 583 w 591"/>
                <a:gd name="T87" fmla="*/ 22 h 97"/>
                <a:gd name="T88" fmla="*/ 588 w 591"/>
                <a:gd name="T89" fmla="*/ 19 h 97"/>
                <a:gd name="T90" fmla="*/ 591 w 591"/>
                <a:gd name="T91" fmla="*/ 18 h 97"/>
                <a:gd name="T92" fmla="*/ 588 w 591"/>
                <a:gd name="T93" fmla="*/ 17 h 97"/>
                <a:gd name="T94" fmla="*/ 316 w 591"/>
                <a:gd name="T95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91" h="97">
                  <a:moveTo>
                    <a:pt x="49" y="95"/>
                  </a:moveTo>
                  <a:cubicBezTo>
                    <a:pt x="48" y="96"/>
                    <a:pt x="48" y="96"/>
                    <a:pt x="48" y="96"/>
                  </a:cubicBezTo>
                  <a:cubicBezTo>
                    <a:pt x="47" y="96"/>
                    <a:pt x="47" y="96"/>
                    <a:pt x="47" y="96"/>
                  </a:cubicBezTo>
                  <a:cubicBezTo>
                    <a:pt x="45" y="97"/>
                    <a:pt x="45" y="97"/>
                    <a:pt x="45" y="97"/>
                  </a:cubicBezTo>
                  <a:cubicBezTo>
                    <a:pt x="48" y="96"/>
                    <a:pt x="48" y="96"/>
                    <a:pt x="48" y="96"/>
                  </a:cubicBezTo>
                  <a:cubicBezTo>
                    <a:pt x="48" y="96"/>
                    <a:pt x="48" y="96"/>
                    <a:pt x="48" y="96"/>
                  </a:cubicBezTo>
                  <a:cubicBezTo>
                    <a:pt x="49" y="95"/>
                    <a:pt x="49" y="95"/>
                    <a:pt x="49" y="95"/>
                  </a:cubicBezTo>
                  <a:moveTo>
                    <a:pt x="544" y="95"/>
                  </a:moveTo>
                  <a:cubicBezTo>
                    <a:pt x="543" y="96"/>
                    <a:pt x="543" y="96"/>
                    <a:pt x="543" y="96"/>
                  </a:cubicBezTo>
                  <a:cubicBezTo>
                    <a:pt x="543" y="96"/>
                    <a:pt x="543" y="96"/>
                    <a:pt x="543" y="96"/>
                  </a:cubicBezTo>
                  <a:cubicBezTo>
                    <a:pt x="546" y="97"/>
                    <a:pt x="546" y="97"/>
                    <a:pt x="546" y="97"/>
                  </a:cubicBezTo>
                  <a:cubicBezTo>
                    <a:pt x="544" y="95"/>
                    <a:pt x="544" y="95"/>
                    <a:pt x="544" y="95"/>
                  </a:cubicBezTo>
                  <a:moveTo>
                    <a:pt x="316" y="0"/>
                  </a:moveTo>
                  <a:cubicBezTo>
                    <a:pt x="143" y="0"/>
                    <a:pt x="3" y="17"/>
                    <a:pt x="3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26" y="29"/>
                    <a:pt x="39" y="38"/>
                    <a:pt x="48" y="47"/>
                  </a:cubicBezTo>
                  <a:cubicBezTo>
                    <a:pt x="56" y="56"/>
                    <a:pt x="59" y="64"/>
                    <a:pt x="59" y="71"/>
                  </a:cubicBezTo>
                  <a:cubicBezTo>
                    <a:pt x="59" y="78"/>
                    <a:pt x="56" y="84"/>
                    <a:pt x="53" y="88"/>
                  </a:cubicBezTo>
                  <a:cubicBezTo>
                    <a:pt x="52" y="90"/>
                    <a:pt x="51" y="92"/>
                    <a:pt x="50" y="93"/>
                  </a:cubicBezTo>
                  <a:cubicBezTo>
                    <a:pt x="49" y="93"/>
                    <a:pt x="49" y="94"/>
                    <a:pt x="48" y="94"/>
                  </a:cubicBezTo>
                  <a:cubicBezTo>
                    <a:pt x="48" y="94"/>
                    <a:pt x="48" y="94"/>
                    <a:pt x="48" y="94"/>
                  </a:cubicBezTo>
                  <a:cubicBezTo>
                    <a:pt x="48" y="94"/>
                    <a:pt x="48" y="94"/>
                    <a:pt x="48" y="94"/>
                  </a:cubicBezTo>
                  <a:cubicBezTo>
                    <a:pt x="48" y="94"/>
                    <a:pt x="49" y="94"/>
                    <a:pt x="51" y="94"/>
                  </a:cubicBezTo>
                  <a:cubicBezTo>
                    <a:pt x="55" y="90"/>
                    <a:pt x="61" y="82"/>
                    <a:pt x="61" y="71"/>
                  </a:cubicBezTo>
                  <a:cubicBezTo>
                    <a:pt x="61" y="64"/>
                    <a:pt x="58" y="55"/>
                    <a:pt x="49" y="46"/>
                  </a:cubicBezTo>
                  <a:cubicBezTo>
                    <a:pt x="41" y="37"/>
                    <a:pt x="28" y="28"/>
                    <a:pt x="7" y="19"/>
                  </a:cubicBezTo>
                  <a:cubicBezTo>
                    <a:pt x="8" y="19"/>
                    <a:pt x="9" y="19"/>
                    <a:pt x="10" y="19"/>
                  </a:cubicBezTo>
                  <a:cubicBezTo>
                    <a:pt x="39" y="15"/>
                    <a:pt x="165" y="2"/>
                    <a:pt x="316" y="2"/>
                  </a:cubicBezTo>
                  <a:cubicBezTo>
                    <a:pt x="402" y="2"/>
                    <a:pt x="495" y="6"/>
                    <a:pt x="584" y="19"/>
                  </a:cubicBezTo>
                  <a:cubicBezTo>
                    <a:pt x="579" y="21"/>
                    <a:pt x="569" y="26"/>
                    <a:pt x="558" y="34"/>
                  </a:cubicBezTo>
                  <a:cubicBezTo>
                    <a:pt x="551" y="38"/>
                    <a:pt x="544" y="44"/>
                    <a:pt x="538" y="51"/>
                  </a:cubicBezTo>
                  <a:cubicBezTo>
                    <a:pt x="533" y="58"/>
                    <a:pt x="529" y="65"/>
                    <a:pt x="529" y="72"/>
                  </a:cubicBezTo>
                  <a:cubicBezTo>
                    <a:pt x="529" y="79"/>
                    <a:pt x="532" y="87"/>
                    <a:pt x="539" y="94"/>
                  </a:cubicBezTo>
                  <a:cubicBezTo>
                    <a:pt x="521" y="91"/>
                    <a:pt x="427" y="77"/>
                    <a:pt x="296" y="77"/>
                  </a:cubicBezTo>
                  <a:cubicBezTo>
                    <a:pt x="296" y="77"/>
                    <a:pt x="296" y="77"/>
                    <a:pt x="296" y="77"/>
                  </a:cubicBezTo>
                  <a:cubicBezTo>
                    <a:pt x="369" y="77"/>
                    <a:pt x="453" y="81"/>
                    <a:pt x="543" y="94"/>
                  </a:cubicBezTo>
                  <a:cubicBezTo>
                    <a:pt x="543" y="94"/>
                    <a:pt x="543" y="94"/>
                    <a:pt x="543" y="94"/>
                  </a:cubicBezTo>
                  <a:cubicBezTo>
                    <a:pt x="534" y="87"/>
                    <a:pt x="531" y="79"/>
                    <a:pt x="531" y="72"/>
                  </a:cubicBezTo>
                  <a:cubicBezTo>
                    <a:pt x="531" y="65"/>
                    <a:pt x="535" y="59"/>
                    <a:pt x="540" y="52"/>
                  </a:cubicBezTo>
                  <a:cubicBezTo>
                    <a:pt x="548" y="43"/>
                    <a:pt x="560" y="34"/>
                    <a:pt x="570" y="29"/>
                  </a:cubicBezTo>
                  <a:cubicBezTo>
                    <a:pt x="575" y="26"/>
                    <a:pt x="579" y="23"/>
                    <a:pt x="583" y="22"/>
                  </a:cubicBezTo>
                  <a:cubicBezTo>
                    <a:pt x="586" y="20"/>
                    <a:pt x="588" y="19"/>
                    <a:pt x="588" y="19"/>
                  </a:cubicBezTo>
                  <a:cubicBezTo>
                    <a:pt x="591" y="18"/>
                    <a:pt x="591" y="18"/>
                    <a:pt x="591" y="18"/>
                  </a:cubicBezTo>
                  <a:cubicBezTo>
                    <a:pt x="588" y="17"/>
                    <a:pt x="588" y="17"/>
                    <a:pt x="588" y="17"/>
                  </a:cubicBezTo>
                  <a:cubicBezTo>
                    <a:pt x="498" y="5"/>
                    <a:pt x="403" y="0"/>
                    <a:pt x="316" y="0"/>
                  </a:cubicBezTo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8" name="Freeform 7"/>
            <p:cNvSpPr/>
            <p:nvPr/>
          </p:nvSpPr>
          <p:spPr bwMode="auto">
            <a:xfrm>
              <a:off x="1381024" y="2240299"/>
              <a:ext cx="682728" cy="56557"/>
            </a:xfrm>
            <a:custGeom>
              <a:avLst/>
              <a:gdLst>
                <a:gd name="T0" fmla="*/ 614 w 641"/>
                <a:gd name="T1" fmla="*/ 52 h 53"/>
                <a:gd name="T2" fmla="*/ 641 w 641"/>
                <a:gd name="T3" fmla="*/ 39 h 53"/>
                <a:gd name="T4" fmla="*/ 0 w 641"/>
                <a:gd name="T5" fmla="*/ 39 h 53"/>
                <a:gd name="T6" fmla="*/ 30 w 641"/>
                <a:gd name="T7" fmla="*/ 53 h 53"/>
                <a:gd name="T8" fmla="*/ 614 w 641"/>
                <a:gd name="T9" fmla="*/ 5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1" h="53">
                  <a:moveTo>
                    <a:pt x="614" y="52"/>
                  </a:moveTo>
                  <a:cubicBezTo>
                    <a:pt x="628" y="44"/>
                    <a:pt x="641" y="39"/>
                    <a:pt x="641" y="39"/>
                  </a:cubicBezTo>
                  <a:cubicBezTo>
                    <a:pt x="351" y="0"/>
                    <a:pt x="0" y="39"/>
                    <a:pt x="0" y="39"/>
                  </a:cubicBezTo>
                  <a:cubicBezTo>
                    <a:pt x="12" y="43"/>
                    <a:pt x="22" y="48"/>
                    <a:pt x="30" y="53"/>
                  </a:cubicBezTo>
                  <a:cubicBezTo>
                    <a:pt x="115" y="45"/>
                    <a:pt x="381" y="26"/>
                    <a:pt x="614" y="52"/>
                  </a:cubicBezTo>
                  <a:close/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49" name="Freeform 8"/>
            <p:cNvSpPr/>
            <p:nvPr/>
          </p:nvSpPr>
          <p:spPr bwMode="auto">
            <a:xfrm>
              <a:off x="1381024" y="2262743"/>
              <a:ext cx="686768" cy="35012"/>
            </a:xfrm>
            <a:custGeom>
              <a:avLst/>
              <a:gdLst>
                <a:gd name="T0" fmla="*/ 614 w 645"/>
                <a:gd name="T1" fmla="*/ 31 h 33"/>
                <a:gd name="T2" fmla="*/ 614 w 645"/>
                <a:gd name="T3" fmla="*/ 32 h 33"/>
                <a:gd name="T4" fmla="*/ 633 w 645"/>
                <a:gd name="T5" fmla="*/ 22 h 33"/>
                <a:gd name="T6" fmla="*/ 639 w 645"/>
                <a:gd name="T7" fmla="*/ 20 h 33"/>
                <a:gd name="T8" fmla="*/ 641 w 645"/>
                <a:gd name="T9" fmla="*/ 19 h 33"/>
                <a:gd name="T10" fmla="*/ 645 w 645"/>
                <a:gd name="T11" fmla="*/ 17 h 33"/>
                <a:gd name="T12" fmla="*/ 641 w 645"/>
                <a:gd name="T13" fmla="*/ 17 h 33"/>
                <a:gd name="T14" fmla="*/ 346 w 645"/>
                <a:gd name="T15" fmla="*/ 0 h 33"/>
                <a:gd name="T16" fmla="*/ 0 w 645"/>
                <a:gd name="T17" fmla="*/ 17 h 33"/>
                <a:gd name="T18" fmla="*/ 0 w 645"/>
                <a:gd name="T19" fmla="*/ 19 h 33"/>
                <a:gd name="T20" fmla="*/ 29 w 645"/>
                <a:gd name="T21" fmla="*/ 33 h 33"/>
                <a:gd name="T22" fmla="*/ 29 w 645"/>
                <a:gd name="T23" fmla="*/ 33 h 33"/>
                <a:gd name="T24" fmla="*/ 30 w 645"/>
                <a:gd name="T25" fmla="*/ 33 h 33"/>
                <a:gd name="T26" fmla="*/ 345 w 645"/>
                <a:gd name="T27" fmla="*/ 19 h 33"/>
                <a:gd name="T28" fmla="*/ 613 w 645"/>
                <a:gd name="T29" fmla="*/ 32 h 33"/>
                <a:gd name="T30" fmla="*/ 614 w 645"/>
                <a:gd name="T31" fmla="*/ 32 h 33"/>
                <a:gd name="T32" fmla="*/ 614 w 645"/>
                <a:gd name="T33" fmla="*/ 32 h 33"/>
                <a:gd name="T34" fmla="*/ 614 w 645"/>
                <a:gd name="T35" fmla="*/ 31 h 33"/>
                <a:gd name="T36" fmla="*/ 614 w 645"/>
                <a:gd name="T37" fmla="*/ 30 h 33"/>
                <a:gd name="T38" fmla="*/ 345 w 645"/>
                <a:gd name="T39" fmla="*/ 17 h 33"/>
                <a:gd name="T40" fmla="*/ 29 w 645"/>
                <a:gd name="T41" fmla="*/ 31 h 33"/>
                <a:gd name="T42" fmla="*/ 30 w 645"/>
                <a:gd name="T43" fmla="*/ 32 h 33"/>
                <a:gd name="T44" fmla="*/ 30 w 645"/>
                <a:gd name="T45" fmla="*/ 31 h 33"/>
                <a:gd name="T46" fmla="*/ 0 w 645"/>
                <a:gd name="T47" fmla="*/ 17 h 33"/>
                <a:gd name="T48" fmla="*/ 0 w 645"/>
                <a:gd name="T49" fmla="*/ 18 h 33"/>
                <a:gd name="T50" fmla="*/ 0 w 645"/>
                <a:gd name="T51" fmla="*/ 19 h 33"/>
                <a:gd name="T52" fmla="*/ 7 w 645"/>
                <a:gd name="T53" fmla="*/ 18 h 33"/>
                <a:gd name="T54" fmla="*/ 346 w 645"/>
                <a:gd name="T55" fmla="*/ 2 h 33"/>
                <a:gd name="T56" fmla="*/ 641 w 645"/>
                <a:gd name="T57" fmla="*/ 19 h 33"/>
                <a:gd name="T58" fmla="*/ 641 w 645"/>
                <a:gd name="T59" fmla="*/ 18 h 33"/>
                <a:gd name="T60" fmla="*/ 640 w 645"/>
                <a:gd name="T61" fmla="*/ 17 h 33"/>
                <a:gd name="T62" fmla="*/ 613 w 645"/>
                <a:gd name="T63" fmla="*/ 31 h 33"/>
                <a:gd name="T64" fmla="*/ 614 w 645"/>
                <a:gd name="T65" fmla="*/ 31 h 33"/>
                <a:gd name="T66" fmla="*/ 614 w 645"/>
                <a:gd name="T67" fmla="*/ 30 h 33"/>
                <a:gd name="T68" fmla="*/ 614 w 645"/>
                <a:gd name="T69" fmla="*/ 31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45" h="33">
                  <a:moveTo>
                    <a:pt x="614" y="31"/>
                  </a:moveTo>
                  <a:cubicBezTo>
                    <a:pt x="614" y="32"/>
                    <a:pt x="614" y="32"/>
                    <a:pt x="614" y="32"/>
                  </a:cubicBezTo>
                  <a:cubicBezTo>
                    <a:pt x="621" y="28"/>
                    <a:pt x="628" y="25"/>
                    <a:pt x="633" y="22"/>
                  </a:cubicBezTo>
                  <a:cubicBezTo>
                    <a:pt x="635" y="21"/>
                    <a:pt x="637" y="20"/>
                    <a:pt x="639" y="20"/>
                  </a:cubicBezTo>
                  <a:cubicBezTo>
                    <a:pt x="640" y="19"/>
                    <a:pt x="641" y="19"/>
                    <a:pt x="641" y="19"/>
                  </a:cubicBezTo>
                  <a:cubicBezTo>
                    <a:pt x="645" y="17"/>
                    <a:pt x="645" y="17"/>
                    <a:pt x="645" y="17"/>
                  </a:cubicBezTo>
                  <a:cubicBezTo>
                    <a:pt x="641" y="17"/>
                    <a:pt x="641" y="17"/>
                    <a:pt x="641" y="17"/>
                  </a:cubicBezTo>
                  <a:cubicBezTo>
                    <a:pt x="544" y="4"/>
                    <a:pt x="441" y="0"/>
                    <a:pt x="346" y="0"/>
                  </a:cubicBezTo>
                  <a:cubicBezTo>
                    <a:pt x="156" y="0"/>
                    <a:pt x="0" y="17"/>
                    <a:pt x="0" y="17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12" y="23"/>
                    <a:pt x="21" y="28"/>
                    <a:pt x="29" y="3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82" y="28"/>
                    <a:pt x="204" y="19"/>
                    <a:pt x="345" y="19"/>
                  </a:cubicBezTo>
                  <a:cubicBezTo>
                    <a:pt x="431" y="19"/>
                    <a:pt x="525" y="22"/>
                    <a:pt x="613" y="32"/>
                  </a:cubicBezTo>
                  <a:cubicBezTo>
                    <a:pt x="614" y="32"/>
                    <a:pt x="614" y="32"/>
                    <a:pt x="614" y="32"/>
                  </a:cubicBezTo>
                  <a:cubicBezTo>
                    <a:pt x="614" y="32"/>
                    <a:pt x="614" y="32"/>
                    <a:pt x="614" y="32"/>
                  </a:cubicBezTo>
                  <a:cubicBezTo>
                    <a:pt x="614" y="31"/>
                    <a:pt x="614" y="31"/>
                    <a:pt x="614" y="31"/>
                  </a:cubicBezTo>
                  <a:cubicBezTo>
                    <a:pt x="614" y="30"/>
                    <a:pt x="614" y="30"/>
                    <a:pt x="614" y="30"/>
                  </a:cubicBezTo>
                  <a:cubicBezTo>
                    <a:pt x="525" y="20"/>
                    <a:pt x="432" y="17"/>
                    <a:pt x="345" y="17"/>
                  </a:cubicBezTo>
                  <a:cubicBezTo>
                    <a:pt x="204" y="17"/>
                    <a:pt x="82" y="26"/>
                    <a:pt x="29" y="31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22" y="26"/>
                    <a:pt x="12" y="21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3" y="18"/>
                    <a:pt x="7" y="18"/>
                  </a:cubicBezTo>
                  <a:cubicBezTo>
                    <a:pt x="40" y="15"/>
                    <a:pt x="180" y="2"/>
                    <a:pt x="346" y="2"/>
                  </a:cubicBezTo>
                  <a:cubicBezTo>
                    <a:pt x="441" y="2"/>
                    <a:pt x="544" y="6"/>
                    <a:pt x="641" y="19"/>
                  </a:cubicBezTo>
                  <a:cubicBezTo>
                    <a:pt x="641" y="18"/>
                    <a:pt x="641" y="18"/>
                    <a:pt x="641" y="18"/>
                  </a:cubicBezTo>
                  <a:cubicBezTo>
                    <a:pt x="640" y="17"/>
                    <a:pt x="640" y="17"/>
                    <a:pt x="640" y="17"/>
                  </a:cubicBezTo>
                  <a:cubicBezTo>
                    <a:pt x="640" y="17"/>
                    <a:pt x="627" y="22"/>
                    <a:pt x="613" y="31"/>
                  </a:cubicBezTo>
                  <a:cubicBezTo>
                    <a:pt x="614" y="31"/>
                    <a:pt x="614" y="31"/>
                    <a:pt x="614" y="31"/>
                  </a:cubicBezTo>
                  <a:cubicBezTo>
                    <a:pt x="614" y="30"/>
                    <a:pt x="614" y="30"/>
                    <a:pt x="614" y="30"/>
                  </a:cubicBezTo>
                  <a:lnTo>
                    <a:pt x="614" y="31"/>
                  </a:lnTo>
                  <a:close/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0" name="Freeform 9"/>
            <p:cNvSpPr/>
            <p:nvPr/>
          </p:nvSpPr>
          <p:spPr bwMode="auto">
            <a:xfrm>
              <a:off x="1464065" y="2350721"/>
              <a:ext cx="519789" cy="97853"/>
            </a:xfrm>
            <a:custGeom>
              <a:avLst/>
              <a:gdLst>
                <a:gd name="T0" fmla="*/ 244 w 488"/>
                <a:gd name="T1" fmla="*/ 0 h 92"/>
                <a:gd name="T2" fmla="*/ 0 w 488"/>
                <a:gd name="T3" fmla="*/ 17 h 92"/>
                <a:gd name="T4" fmla="*/ 28 w 488"/>
                <a:gd name="T5" fmla="*/ 35 h 92"/>
                <a:gd name="T6" fmla="*/ 37 w 488"/>
                <a:gd name="T7" fmla="*/ 53 h 92"/>
                <a:gd name="T8" fmla="*/ 31 w 488"/>
                <a:gd name="T9" fmla="*/ 70 h 92"/>
                <a:gd name="T10" fmla="*/ 17 w 488"/>
                <a:gd name="T11" fmla="*/ 83 h 92"/>
                <a:gd name="T12" fmla="*/ 3 w 488"/>
                <a:gd name="T13" fmla="*/ 91 h 92"/>
                <a:gd name="T14" fmla="*/ 243 w 488"/>
                <a:gd name="T15" fmla="*/ 75 h 92"/>
                <a:gd name="T16" fmla="*/ 244 w 488"/>
                <a:gd name="T17" fmla="*/ 75 h 92"/>
                <a:gd name="T18" fmla="*/ 244 w 488"/>
                <a:gd name="T19" fmla="*/ 75 h 92"/>
                <a:gd name="T20" fmla="*/ 487 w 488"/>
                <a:gd name="T21" fmla="*/ 92 h 92"/>
                <a:gd name="T22" fmla="*/ 470 w 488"/>
                <a:gd name="T23" fmla="*/ 56 h 92"/>
                <a:gd name="T24" fmla="*/ 488 w 488"/>
                <a:gd name="T25" fmla="*/ 17 h 92"/>
                <a:gd name="T26" fmla="*/ 244 w 488"/>
                <a:gd name="T27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88" h="92">
                  <a:moveTo>
                    <a:pt x="244" y="0"/>
                  </a:moveTo>
                  <a:cubicBezTo>
                    <a:pt x="172" y="0"/>
                    <a:pt x="88" y="4"/>
                    <a:pt x="0" y="17"/>
                  </a:cubicBezTo>
                  <a:cubicBezTo>
                    <a:pt x="13" y="23"/>
                    <a:pt x="23" y="29"/>
                    <a:pt x="28" y="35"/>
                  </a:cubicBezTo>
                  <a:cubicBezTo>
                    <a:pt x="35" y="41"/>
                    <a:pt x="37" y="47"/>
                    <a:pt x="37" y="53"/>
                  </a:cubicBezTo>
                  <a:cubicBezTo>
                    <a:pt x="37" y="59"/>
                    <a:pt x="35" y="65"/>
                    <a:pt x="31" y="70"/>
                  </a:cubicBezTo>
                  <a:cubicBezTo>
                    <a:pt x="27" y="75"/>
                    <a:pt x="22" y="79"/>
                    <a:pt x="17" y="83"/>
                  </a:cubicBezTo>
                  <a:cubicBezTo>
                    <a:pt x="12" y="86"/>
                    <a:pt x="7" y="89"/>
                    <a:pt x="3" y="91"/>
                  </a:cubicBezTo>
                  <a:cubicBezTo>
                    <a:pt x="28" y="87"/>
                    <a:pt x="118" y="75"/>
                    <a:pt x="243" y="75"/>
                  </a:cubicBezTo>
                  <a:cubicBezTo>
                    <a:pt x="243" y="75"/>
                    <a:pt x="243" y="75"/>
                    <a:pt x="244" y="75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375" y="75"/>
                    <a:pt x="469" y="89"/>
                    <a:pt x="487" y="92"/>
                  </a:cubicBezTo>
                  <a:cubicBezTo>
                    <a:pt x="474" y="79"/>
                    <a:pt x="470" y="67"/>
                    <a:pt x="470" y="56"/>
                  </a:cubicBezTo>
                  <a:cubicBezTo>
                    <a:pt x="470" y="37"/>
                    <a:pt x="484" y="22"/>
                    <a:pt x="488" y="17"/>
                  </a:cubicBezTo>
                  <a:cubicBezTo>
                    <a:pt x="400" y="4"/>
                    <a:pt x="316" y="0"/>
                    <a:pt x="244" y="0"/>
                  </a:cubicBezTo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1" name="Freeform 10"/>
            <p:cNvSpPr/>
            <p:nvPr/>
          </p:nvSpPr>
          <p:spPr bwMode="auto">
            <a:xfrm>
              <a:off x="1464065" y="2350721"/>
              <a:ext cx="259895" cy="18404"/>
            </a:xfrm>
            <a:custGeom>
              <a:avLst/>
              <a:gdLst>
                <a:gd name="T0" fmla="*/ 243 w 244"/>
                <a:gd name="T1" fmla="*/ 0 h 17"/>
                <a:gd name="T2" fmla="*/ 1 w 244"/>
                <a:gd name="T3" fmla="*/ 17 h 17"/>
                <a:gd name="T4" fmla="*/ 0 w 244"/>
                <a:gd name="T5" fmla="*/ 17 h 17"/>
                <a:gd name="T6" fmla="*/ 0 w 244"/>
                <a:gd name="T7" fmla="*/ 17 h 17"/>
                <a:gd name="T8" fmla="*/ 244 w 244"/>
                <a:gd name="T9" fmla="*/ 0 h 17"/>
                <a:gd name="T10" fmla="*/ 243 w 244"/>
                <a:gd name="T11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4" h="17">
                  <a:moveTo>
                    <a:pt x="243" y="0"/>
                  </a:moveTo>
                  <a:cubicBezTo>
                    <a:pt x="115" y="0"/>
                    <a:pt x="22" y="13"/>
                    <a:pt x="1" y="17"/>
                  </a:cubicBezTo>
                  <a:cubicBezTo>
                    <a:pt x="1" y="17"/>
                    <a:pt x="0" y="17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88" y="4"/>
                    <a:pt x="172" y="0"/>
                    <a:pt x="244" y="0"/>
                  </a:cubicBezTo>
                  <a:cubicBezTo>
                    <a:pt x="243" y="0"/>
                    <a:pt x="243" y="0"/>
                    <a:pt x="243" y="0"/>
                  </a:cubicBezTo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2" name="Freeform 11"/>
            <p:cNvSpPr>
              <a:spLocks noEditPoints="1"/>
            </p:cNvSpPr>
            <p:nvPr/>
          </p:nvSpPr>
          <p:spPr bwMode="auto">
            <a:xfrm>
              <a:off x="1456882" y="2366880"/>
              <a:ext cx="532357" cy="2244"/>
            </a:xfrm>
            <a:custGeom>
              <a:avLst/>
              <a:gdLst>
                <a:gd name="T0" fmla="*/ 3 w 500"/>
                <a:gd name="T1" fmla="*/ 0 h 2"/>
                <a:gd name="T2" fmla="*/ 0 w 500"/>
                <a:gd name="T3" fmla="*/ 1 h 2"/>
                <a:gd name="T4" fmla="*/ 2 w 500"/>
                <a:gd name="T5" fmla="*/ 2 h 2"/>
                <a:gd name="T6" fmla="*/ 3 w 500"/>
                <a:gd name="T7" fmla="*/ 0 h 2"/>
                <a:gd name="T8" fmla="*/ 3 w 500"/>
                <a:gd name="T9" fmla="*/ 0 h 2"/>
                <a:gd name="T10" fmla="*/ 498 w 500"/>
                <a:gd name="T11" fmla="*/ 0 h 2"/>
                <a:gd name="T12" fmla="*/ 498 w 500"/>
                <a:gd name="T13" fmla="*/ 0 h 2"/>
                <a:gd name="T14" fmla="*/ 499 w 500"/>
                <a:gd name="T15" fmla="*/ 1 h 2"/>
                <a:gd name="T16" fmla="*/ 500 w 500"/>
                <a:gd name="T17" fmla="*/ 1 h 2"/>
                <a:gd name="T18" fmla="*/ 498 w 500"/>
                <a:gd name="T1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00" h="2">
                  <a:moveTo>
                    <a:pt x="3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moveTo>
                    <a:pt x="498" y="0"/>
                  </a:moveTo>
                  <a:cubicBezTo>
                    <a:pt x="498" y="0"/>
                    <a:pt x="498" y="0"/>
                    <a:pt x="498" y="0"/>
                  </a:cubicBezTo>
                  <a:cubicBezTo>
                    <a:pt x="499" y="1"/>
                    <a:pt x="499" y="1"/>
                    <a:pt x="499" y="1"/>
                  </a:cubicBezTo>
                  <a:cubicBezTo>
                    <a:pt x="500" y="1"/>
                    <a:pt x="500" y="1"/>
                    <a:pt x="500" y="1"/>
                  </a:cubicBezTo>
                  <a:cubicBezTo>
                    <a:pt x="498" y="0"/>
                    <a:pt x="498" y="0"/>
                    <a:pt x="498" y="0"/>
                  </a:cubicBezTo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3" name="Freeform 12"/>
            <p:cNvSpPr/>
            <p:nvPr/>
          </p:nvSpPr>
          <p:spPr bwMode="auto">
            <a:xfrm>
              <a:off x="1463167" y="2348925"/>
              <a:ext cx="260793" cy="17955"/>
            </a:xfrm>
            <a:custGeom>
              <a:avLst/>
              <a:gdLst>
                <a:gd name="T0" fmla="*/ 244 w 245"/>
                <a:gd name="T1" fmla="*/ 0 h 17"/>
                <a:gd name="T2" fmla="*/ 0 w 245"/>
                <a:gd name="T3" fmla="*/ 17 h 17"/>
                <a:gd name="T4" fmla="*/ 0 w 245"/>
                <a:gd name="T5" fmla="*/ 17 h 17"/>
                <a:gd name="T6" fmla="*/ 245 w 245"/>
                <a:gd name="T7" fmla="*/ 0 h 17"/>
                <a:gd name="T8" fmla="*/ 244 w 245"/>
                <a:gd name="T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5" h="17">
                  <a:moveTo>
                    <a:pt x="244" y="0"/>
                  </a:moveTo>
                  <a:cubicBezTo>
                    <a:pt x="112" y="0"/>
                    <a:pt x="18" y="14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89" y="4"/>
                    <a:pt x="172" y="0"/>
                    <a:pt x="245" y="0"/>
                  </a:cubicBezTo>
                  <a:cubicBezTo>
                    <a:pt x="244" y="0"/>
                    <a:pt x="244" y="0"/>
                    <a:pt x="244" y="0"/>
                  </a:cubicBezTo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4" name="Freeform 13"/>
            <p:cNvSpPr/>
            <p:nvPr/>
          </p:nvSpPr>
          <p:spPr bwMode="auto">
            <a:xfrm>
              <a:off x="1459127" y="2348925"/>
              <a:ext cx="528766" cy="20199"/>
            </a:xfrm>
            <a:custGeom>
              <a:avLst/>
              <a:gdLst>
                <a:gd name="T0" fmla="*/ 249 w 497"/>
                <a:gd name="T1" fmla="*/ 0 h 19"/>
                <a:gd name="T2" fmla="*/ 4 w 497"/>
                <a:gd name="T3" fmla="*/ 17 h 19"/>
                <a:gd name="T4" fmla="*/ 4 w 497"/>
                <a:gd name="T5" fmla="*/ 17 h 19"/>
                <a:gd name="T6" fmla="*/ 1 w 497"/>
                <a:gd name="T7" fmla="*/ 17 h 19"/>
                <a:gd name="T8" fmla="*/ 1 w 497"/>
                <a:gd name="T9" fmla="*/ 17 h 19"/>
                <a:gd name="T10" fmla="*/ 1 w 497"/>
                <a:gd name="T11" fmla="*/ 17 h 19"/>
                <a:gd name="T12" fmla="*/ 0 w 497"/>
                <a:gd name="T13" fmla="*/ 19 h 19"/>
                <a:gd name="T14" fmla="*/ 1 w 497"/>
                <a:gd name="T15" fmla="*/ 19 h 19"/>
                <a:gd name="T16" fmla="*/ 2 w 497"/>
                <a:gd name="T17" fmla="*/ 18 h 19"/>
                <a:gd name="T18" fmla="*/ 1 w 497"/>
                <a:gd name="T19" fmla="*/ 19 h 19"/>
                <a:gd name="T20" fmla="*/ 1 w 497"/>
                <a:gd name="T21" fmla="*/ 19 h 19"/>
                <a:gd name="T22" fmla="*/ 2 w 497"/>
                <a:gd name="T23" fmla="*/ 19 h 19"/>
                <a:gd name="T24" fmla="*/ 5 w 497"/>
                <a:gd name="T25" fmla="*/ 19 h 19"/>
                <a:gd name="T26" fmla="*/ 5 w 497"/>
                <a:gd name="T27" fmla="*/ 19 h 19"/>
                <a:gd name="T28" fmla="*/ 6 w 497"/>
                <a:gd name="T29" fmla="*/ 19 h 19"/>
                <a:gd name="T30" fmla="*/ 248 w 497"/>
                <a:gd name="T31" fmla="*/ 2 h 19"/>
                <a:gd name="T32" fmla="*/ 249 w 497"/>
                <a:gd name="T33" fmla="*/ 2 h 19"/>
                <a:gd name="T34" fmla="*/ 249 w 497"/>
                <a:gd name="T35" fmla="*/ 2 h 19"/>
                <a:gd name="T36" fmla="*/ 427 w 497"/>
                <a:gd name="T37" fmla="*/ 11 h 19"/>
                <a:gd name="T38" fmla="*/ 478 w 497"/>
                <a:gd name="T39" fmla="*/ 17 h 19"/>
                <a:gd name="T40" fmla="*/ 491 w 497"/>
                <a:gd name="T41" fmla="*/ 19 h 19"/>
                <a:gd name="T42" fmla="*/ 495 w 497"/>
                <a:gd name="T43" fmla="*/ 19 h 19"/>
                <a:gd name="T44" fmla="*/ 496 w 497"/>
                <a:gd name="T45" fmla="*/ 19 h 19"/>
                <a:gd name="T46" fmla="*/ 496 w 497"/>
                <a:gd name="T47" fmla="*/ 19 h 19"/>
                <a:gd name="T48" fmla="*/ 497 w 497"/>
                <a:gd name="T49" fmla="*/ 18 h 19"/>
                <a:gd name="T50" fmla="*/ 496 w 497"/>
                <a:gd name="T51" fmla="*/ 17 h 19"/>
                <a:gd name="T52" fmla="*/ 496 w 497"/>
                <a:gd name="T53" fmla="*/ 17 h 19"/>
                <a:gd name="T54" fmla="*/ 496 w 497"/>
                <a:gd name="T55" fmla="*/ 17 h 19"/>
                <a:gd name="T56" fmla="*/ 249 w 497"/>
                <a:gd name="T5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97" h="19">
                  <a:moveTo>
                    <a:pt x="249" y="0"/>
                  </a:moveTo>
                  <a:cubicBezTo>
                    <a:pt x="176" y="0"/>
                    <a:pt x="93" y="4"/>
                    <a:pt x="4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2" y="17"/>
                    <a:pt x="1" y="17"/>
                    <a:pt x="1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3" y="19"/>
                    <a:pt x="4" y="19"/>
                    <a:pt x="5" y="19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19"/>
                    <a:pt x="6" y="19"/>
                    <a:pt x="6" y="19"/>
                  </a:cubicBezTo>
                  <a:cubicBezTo>
                    <a:pt x="27" y="15"/>
                    <a:pt x="120" y="2"/>
                    <a:pt x="248" y="2"/>
                  </a:cubicBezTo>
                  <a:cubicBezTo>
                    <a:pt x="248" y="2"/>
                    <a:pt x="248" y="2"/>
                    <a:pt x="249" y="2"/>
                  </a:cubicBezTo>
                  <a:cubicBezTo>
                    <a:pt x="249" y="2"/>
                    <a:pt x="249" y="2"/>
                    <a:pt x="249" y="2"/>
                  </a:cubicBezTo>
                  <a:cubicBezTo>
                    <a:pt x="323" y="2"/>
                    <a:pt x="384" y="6"/>
                    <a:pt x="427" y="11"/>
                  </a:cubicBezTo>
                  <a:cubicBezTo>
                    <a:pt x="449" y="13"/>
                    <a:pt x="466" y="15"/>
                    <a:pt x="478" y="17"/>
                  </a:cubicBezTo>
                  <a:cubicBezTo>
                    <a:pt x="483" y="17"/>
                    <a:pt x="488" y="18"/>
                    <a:pt x="491" y="19"/>
                  </a:cubicBezTo>
                  <a:cubicBezTo>
                    <a:pt x="494" y="19"/>
                    <a:pt x="495" y="19"/>
                    <a:pt x="495" y="19"/>
                  </a:cubicBezTo>
                  <a:cubicBezTo>
                    <a:pt x="496" y="19"/>
                    <a:pt x="496" y="19"/>
                    <a:pt x="496" y="19"/>
                  </a:cubicBezTo>
                  <a:cubicBezTo>
                    <a:pt x="496" y="19"/>
                    <a:pt x="496" y="19"/>
                    <a:pt x="496" y="19"/>
                  </a:cubicBezTo>
                  <a:cubicBezTo>
                    <a:pt x="497" y="18"/>
                    <a:pt x="497" y="18"/>
                    <a:pt x="497" y="18"/>
                  </a:cubicBezTo>
                  <a:cubicBezTo>
                    <a:pt x="496" y="17"/>
                    <a:pt x="496" y="17"/>
                    <a:pt x="496" y="17"/>
                  </a:cubicBezTo>
                  <a:cubicBezTo>
                    <a:pt x="496" y="17"/>
                    <a:pt x="496" y="17"/>
                    <a:pt x="496" y="17"/>
                  </a:cubicBezTo>
                  <a:cubicBezTo>
                    <a:pt x="496" y="17"/>
                    <a:pt x="496" y="17"/>
                    <a:pt x="496" y="17"/>
                  </a:cubicBezTo>
                  <a:cubicBezTo>
                    <a:pt x="406" y="4"/>
                    <a:pt x="322" y="0"/>
                    <a:pt x="249" y="0"/>
                  </a:cubicBezTo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5" name="Freeform 14"/>
            <p:cNvSpPr>
              <a:spLocks noEditPoints="1"/>
            </p:cNvSpPr>
            <p:nvPr/>
          </p:nvSpPr>
          <p:spPr bwMode="auto">
            <a:xfrm>
              <a:off x="1460025" y="2350721"/>
              <a:ext cx="530113" cy="100995"/>
            </a:xfrm>
            <a:custGeom>
              <a:avLst/>
              <a:gdLst>
                <a:gd name="T0" fmla="*/ 496 w 498"/>
                <a:gd name="T1" fmla="*/ 93 h 95"/>
                <a:gd name="T2" fmla="*/ 495 w 498"/>
                <a:gd name="T3" fmla="*/ 94 h 95"/>
                <a:gd name="T4" fmla="*/ 495 w 498"/>
                <a:gd name="T5" fmla="*/ 94 h 95"/>
                <a:gd name="T6" fmla="*/ 498 w 498"/>
                <a:gd name="T7" fmla="*/ 95 h 95"/>
                <a:gd name="T8" fmla="*/ 496 w 498"/>
                <a:gd name="T9" fmla="*/ 93 h 95"/>
                <a:gd name="T10" fmla="*/ 4 w 498"/>
                <a:gd name="T11" fmla="*/ 17 h 95"/>
                <a:gd name="T12" fmla="*/ 1 w 498"/>
                <a:gd name="T13" fmla="*/ 17 h 95"/>
                <a:gd name="T14" fmla="*/ 0 w 498"/>
                <a:gd name="T15" fmla="*/ 17 h 95"/>
                <a:gd name="T16" fmla="*/ 31 w 498"/>
                <a:gd name="T17" fmla="*/ 36 h 95"/>
                <a:gd name="T18" fmla="*/ 39 w 498"/>
                <a:gd name="T19" fmla="*/ 53 h 95"/>
                <a:gd name="T20" fmla="*/ 33 w 498"/>
                <a:gd name="T21" fmla="*/ 68 h 95"/>
                <a:gd name="T22" fmla="*/ 13 w 498"/>
                <a:gd name="T23" fmla="*/ 86 h 95"/>
                <a:gd name="T24" fmla="*/ 4 w 498"/>
                <a:gd name="T25" fmla="*/ 91 h 95"/>
                <a:gd name="T26" fmla="*/ 0 w 498"/>
                <a:gd name="T27" fmla="*/ 92 h 95"/>
                <a:gd name="T28" fmla="*/ 0 w 498"/>
                <a:gd name="T29" fmla="*/ 92 h 95"/>
                <a:gd name="T30" fmla="*/ 7 w 498"/>
                <a:gd name="T31" fmla="*/ 91 h 95"/>
                <a:gd name="T32" fmla="*/ 21 w 498"/>
                <a:gd name="T33" fmla="*/ 83 h 95"/>
                <a:gd name="T34" fmla="*/ 35 w 498"/>
                <a:gd name="T35" fmla="*/ 70 h 95"/>
                <a:gd name="T36" fmla="*/ 41 w 498"/>
                <a:gd name="T37" fmla="*/ 53 h 95"/>
                <a:gd name="T38" fmla="*/ 32 w 498"/>
                <a:gd name="T39" fmla="*/ 35 h 95"/>
                <a:gd name="T40" fmla="*/ 4 w 498"/>
                <a:gd name="T41" fmla="*/ 17 h 95"/>
                <a:gd name="T42" fmla="*/ 248 w 498"/>
                <a:gd name="T43" fmla="*/ 0 h 95"/>
                <a:gd name="T44" fmla="*/ 248 w 498"/>
                <a:gd name="T45" fmla="*/ 0 h 95"/>
                <a:gd name="T46" fmla="*/ 492 w 498"/>
                <a:gd name="T47" fmla="*/ 17 h 95"/>
                <a:gd name="T48" fmla="*/ 474 w 498"/>
                <a:gd name="T49" fmla="*/ 56 h 95"/>
                <a:gd name="T50" fmla="*/ 491 w 498"/>
                <a:gd name="T51" fmla="*/ 92 h 95"/>
                <a:gd name="T52" fmla="*/ 248 w 498"/>
                <a:gd name="T53" fmla="*/ 75 h 95"/>
                <a:gd name="T54" fmla="*/ 248 w 498"/>
                <a:gd name="T55" fmla="*/ 75 h 95"/>
                <a:gd name="T56" fmla="*/ 495 w 498"/>
                <a:gd name="T57" fmla="*/ 92 h 95"/>
                <a:gd name="T58" fmla="*/ 495 w 498"/>
                <a:gd name="T59" fmla="*/ 92 h 95"/>
                <a:gd name="T60" fmla="*/ 476 w 498"/>
                <a:gd name="T61" fmla="*/ 56 h 95"/>
                <a:gd name="T62" fmla="*/ 485 w 498"/>
                <a:gd name="T63" fmla="*/ 28 h 95"/>
                <a:gd name="T64" fmla="*/ 492 w 498"/>
                <a:gd name="T65" fmla="*/ 20 h 95"/>
                <a:gd name="T66" fmla="*/ 494 w 498"/>
                <a:gd name="T67" fmla="*/ 18 h 95"/>
                <a:gd name="T68" fmla="*/ 495 w 498"/>
                <a:gd name="T69" fmla="*/ 17 h 95"/>
                <a:gd name="T70" fmla="*/ 494 w 498"/>
                <a:gd name="T71" fmla="*/ 17 h 95"/>
                <a:gd name="T72" fmla="*/ 490 w 498"/>
                <a:gd name="T73" fmla="*/ 17 h 95"/>
                <a:gd name="T74" fmla="*/ 477 w 498"/>
                <a:gd name="T75" fmla="*/ 15 h 95"/>
                <a:gd name="T76" fmla="*/ 426 w 498"/>
                <a:gd name="T77" fmla="*/ 9 h 95"/>
                <a:gd name="T78" fmla="*/ 248 w 498"/>
                <a:gd name="T79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98" h="95">
                  <a:moveTo>
                    <a:pt x="496" y="93"/>
                  </a:moveTo>
                  <a:cubicBezTo>
                    <a:pt x="495" y="94"/>
                    <a:pt x="495" y="94"/>
                    <a:pt x="495" y="94"/>
                  </a:cubicBezTo>
                  <a:cubicBezTo>
                    <a:pt x="495" y="94"/>
                    <a:pt x="495" y="94"/>
                    <a:pt x="495" y="94"/>
                  </a:cubicBezTo>
                  <a:cubicBezTo>
                    <a:pt x="498" y="95"/>
                    <a:pt x="498" y="95"/>
                    <a:pt x="498" y="95"/>
                  </a:cubicBezTo>
                  <a:cubicBezTo>
                    <a:pt x="496" y="93"/>
                    <a:pt x="496" y="93"/>
                    <a:pt x="496" y="93"/>
                  </a:cubicBezTo>
                  <a:moveTo>
                    <a:pt x="4" y="17"/>
                  </a:moveTo>
                  <a:cubicBezTo>
                    <a:pt x="3" y="17"/>
                    <a:pt x="2" y="17"/>
                    <a:pt x="1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15" y="24"/>
                    <a:pt x="25" y="30"/>
                    <a:pt x="31" y="36"/>
                  </a:cubicBezTo>
                  <a:cubicBezTo>
                    <a:pt x="37" y="42"/>
                    <a:pt x="39" y="48"/>
                    <a:pt x="39" y="53"/>
                  </a:cubicBezTo>
                  <a:cubicBezTo>
                    <a:pt x="39" y="59"/>
                    <a:pt x="37" y="64"/>
                    <a:pt x="33" y="68"/>
                  </a:cubicBezTo>
                  <a:cubicBezTo>
                    <a:pt x="28" y="76"/>
                    <a:pt x="20" y="81"/>
                    <a:pt x="13" y="86"/>
                  </a:cubicBezTo>
                  <a:cubicBezTo>
                    <a:pt x="9" y="88"/>
                    <a:pt x="6" y="89"/>
                    <a:pt x="4" y="91"/>
                  </a:cubicBezTo>
                  <a:cubicBezTo>
                    <a:pt x="2" y="91"/>
                    <a:pt x="1" y="92"/>
                    <a:pt x="0" y="92"/>
                  </a:cubicBezTo>
                  <a:cubicBezTo>
                    <a:pt x="0" y="92"/>
                    <a:pt x="0" y="92"/>
                    <a:pt x="0" y="92"/>
                  </a:cubicBezTo>
                  <a:cubicBezTo>
                    <a:pt x="0" y="92"/>
                    <a:pt x="3" y="92"/>
                    <a:pt x="7" y="91"/>
                  </a:cubicBezTo>
                  <a:cubicBezTo>
                    <a:pt x="11" y="89"/>
                    <a:pt x="16" y="86"/>
                    <a:pt x="21" y="83"/>
                  </a:cubicBezTo>
                  <a:cubicBezTo>
                    <a:pt x="26" y="79"/>
                    <a:pt x="31" y="75"/>
                    <a:pt x="35" y="70"/>
                  </a:cubicBezTo>
                  <a:cubicBezTo>
                    <a:pt x="39" y="65"/>
                    <a:pt x="41" y="59"/>
                    <a:pt x="41" y="53"/>
                  </a:cubicBezTo>
                  <a:cubicBezTo>
                    <a:pt x="41" y="47"/>
                    <a:pt x="39" y="41"/>
                    <a:pt x="32" y="35"/>
                  </a:cubicBezTo>
                  <a:cubicBezTo>
                    <a:pt x="27" y="29"/>
                    <a:pt x="17" y="23"/>
                    <a:pt x="4" y="17"/>
                  </a:cubicBezTo>
                  <a:moveTo>
                    <a:pt x="248" y="0"/>
                  </a:moveTo>
                  <a:cubicBezTo>
                    <a:pt x="248" y="0"/>
                    <a:pt x="248" y="0"/>
                    <a:pt x="248" y="0"/>
                  </a:cubicBezTo>
                  <a:cubicBezTo>
                    <a:pt x="320" y="0"/>
                    <a:pt x="404" y="4"/>
                    <a:pt x="492" y="17"/>
                  </a:cubicBezTo>
                  <a:cubicBezTo>
                    <a:pt x="488" y="22"/>
                    <a:pt x="474" y="37"/>
                    <a:pt x="474" y="56"/>
                  </a:cubicBezTo>
                  <a:cubicBezTo>
                    <a:pt x="474" y="67"/>
                    <a:pt x="478" y="79"/>
                    <a:pt x="491" y="92"/>
                  </a:cubicBezTo>
                  <a:cubicBezTo>
                    <a:pt x="473" y="89"/>
                    <a:pt x="379" y="75"/>
                    <a:pt x="248" y="75"/>
                  </a:cubicBezTo>
                  <a:cubicBezTo>
                    <a:pt x="248" y="75"/>
                    <a:pt x="248" y="75"/>
                    <a:pt x="248" y="75"/>
                  </a:cubicBezTo>
                  <a:cubicBezTo>
                    <a:pt x="321" y="75"/>
                    <a:pt x="405" y="79"/>
                    <a:pt x="495" y="92"/>
                  </a:cubicBezTo>
                  <a:cubicBezTo>
                    <a:pt x="495" y="92"/>
                    <a:pt x="495" y="92"/>
                    <a:pt x="495" y="92"/>
                  </a:cubicBezTo>
                  <a:cubicBezTo>
                    <a:pt x="480" y="80"/>
                    <a:pt x="476" y="67"/>
                    <a:pt x="476" y="56"/>
                  </a:cubicBezTo>
                  <a:cubicBezTo>
                    <a:pt x="476" y="45"/>
                    <a:pt x="481" y="35"/>
                    <a:pt x="485" y="28"/>
                  </a:cubicBezTo>
                  <a:cubicBezTo>
                    <a:pt x="488" y="25"/>
                    <a:pt x="490" y="22"/>
                    <a:pt x="492" y="20"/>
                  </a:cubicBezTo>
                  <a:cubicBezTo>
                    <a:pt x="493" y="19"/>
                    <a:pt x="494" y="18"/>
                    <a:pt x="494" y="18"/>
                  </a:cubicBezTo>
                  <a:cubicBezTo>
                    <a:pt x="495" y="18"/>
                    <a:pt x="495" y="17"/>
                    <a:pt x="495" y="17"/>
                  </a:cubicBezTo>
                  <a:cubicBezTo>
                    <a:pt x="494" y="17"/>
                    <a:pt x="494" y="17"/>
                    <a:pt x="494" y="17"/>
                  </a:cubicBezTo>
                  <a:cubicBezTo>
                    <a:pt x="494" y="17"/>
                    <a:pt x="493" y="17"/>
                    <a:pt x="490" y="17"/>
                  </a:cubicBezTo>
                  <a:cubicBezTo>
                    <a:pt x="487" y="16"/>
                    <a:pt x="482" y="15"/>
                    <a:pt x="477" y="15"/>
                  </a:cubicBezTo>
                  <a:cubicBezTo>
                    <a:pt x="465" y="13"/>
                    <a:pt x="448" y="11"/>
                    <a:pt x="426" y="9"/>
                  </a:cubicBezTo>
                  <a:cubicBezTo>
                    <a:pt x="383" y="4"/>
                    <a:pt x="322" y="0"/>
                    <a:pt x="248" y="0"/>
                  </a:cubicBezTo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6" name="Freeform 15"/>
            <p:cNvSpPr/>
            <p:nvPr/>
          </p:nvSpPr>
          <p:spPr bwMode="auto">
            <a:xfrm>
              <a:off x="1464065" y="2432863"/>
              <a:ext cx="519789" cy="96507"/>
            </a:xfrm>
            <a:custGeom>
              <a:avLst/>
              <a:gdLst>
                <a:gd name="T0" fmla="*/ 244 w 488"/>
                <a:gd name="T1" fmla="*/ 0 h 91"/>
                <a:gd name="T2" fmla="*/ 0 w 488"/>
                <a:gd name="T3" fmla="*/ 17 h 91"/>
                <a:gd name="T4" fmla="*/ 28 w 488"/>
                <a:gd name="T5" fmla="*/ 34 h 91"/>
                <a:gd name="T6" fmla="*/ 37 w 488"/>
                <a:gd name="T7" fmla="*/ 53 h 91"/>
                <a:gd name="T8" fmla="*/ 31 w 488"/>
                <a:gd name="T9" fmla="*/ 70 h 91"/>
                <a:gd name="T10" fmla="*/ 17 w 488"/>
                <a:gd name="T11" fmla="*/ 82 h 91"/>
                <a:gd name="T12" fmla="*/ 3 w 488"/>
                <a:gd name="T13" fmla="*/ 91 h 91"/>
                <a:gd name="T14" fmla="*/ 244 w 488"/>
                <a:gd name="T15" fmla="*/ 75 h 91"/>
                <a:gd name="T16" fmla="*/ 487 w 488"/>
                <a:gd name="T17" fmla="*/ 91 h 91"/>
                <a:gd name="T18" fmla="*/ 470 w 488"/>
                <a:gd name="T19" fmla="*/ 56 h 91"/>
                <a:gd name="T20" fmla="*/ 488 w 488"/>
                <a:gd name="T21" fmla="*/ 17 h 91"/>
                <a:gd name="T22" fmla="*/ 244 w 488"/>
                <a:gd name="T23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88" h="91">
                  <a:moveTo>
                    <a:pt x="244" y="0"/>
                  </a:moveTo>
                  <a:cubicBezTo>
                    <a:pt x="172" y="0"/>
                    <a:pt x="88" y="4"/>
                    <a:pt x="0" y="17"/>
                  </a:cubicBezTo>
                  <a:cubicBezTo>
                    <a:pt x="13" y="23"/>
                    <a:pt x="23" y="29"/>
                    <a:pt x="28" y="34"/>
                  </a:cubicBezTo>
                  <a:cubicBezTo>
                    <a:pt x="35" y="41"/>
                    <a:pt x="37" y="47"/>
                    <a:pt x="37" y="53"/>
                  </a:cubicBezTo>
                  <a:cubicBezTo>
                    <a:pt x="37" y="59"/>
                    <a:pt x="35" y="65"/>
                    <a:pt x="31" y="70"/>
                  </a:cubicBezTo>
                  <a:cubicBezTo>
                    <a:pt x="27" y="75"/>
                    <a:pt x="22" y="79"/>
                    <a:pt x="17" y="82"/>
                  </a:cubicBezTo>
                  <a:cubicBezTo>
                    <a:pt x="12" y="86"/>
                    <a:pt x="7" y="89"/>
                    <a:pt x="3" y="91"/>
                  </a:cubicBezTo>
                  <a:cubicBezTo>
                    <a:pt x="90" y="79"/>
                    <a:pt x="173" y="75"/>
                    <a:pt x="244" y="75"/>
                  </a:cubicBezTo>
                  <a:cubicBezTo>
                    <a:pt x="375" y="75"/>
                    <a:pt x="469" y="89"/>
                    <a:pt x="487" y="91"/>
                  </a:cubicBezTo>
                  <a:cubicBezTo>
                    <a:pt x="474" y="79"/>
                    <a:pt x="470" y="67"/>
                    <a:pt x="470" y="56"/>
                  </a:cubicBezTo>
                  <a:cubicBezTo>
                    <a:pt x="470" y="37"/>
                    <a:pt x="484" y="21"/>
                    <a:pt x="488" y="17"/>
                  </a:cubicBezTo>
                  <a:cubicBezTo>
                    <a:pt x="400" y="4"/>
                    <a:pt x="316" y="0"/>
                    <a:pt x="244" y="0"/>
                  </a:cubicBezTo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7" name="Freeform 16"/>
            <p:cNvSpPr/>
            <p:nvPr/>
          </p:nvSpPr>
          <p:spPr bwMode="auto">
            <a:xfrm>
              <a:off x="1464065" y="2432863"/>
              <a:ext cx="259895" cy="17955"/>
            </a:xfrm>
            <a:custGeom>
              <a:avLst/>
              <a:gdLst>
                <a:gd name="T0" fmla="*/ 243 w 244"/>
                <a:gd name="T1" fmla="*/ 0 h 17"/>
                <a:gd name="T2" fmla="*/ 1 w 244"/>
                <a:gd name="T3" fmla="*/ 16 h 17"/>
                <a:gd name="T4" fmla="*/ 0 w 244"/>
                <a:gd name="T5" fmla="*/ 17 h 17"/>
                <a:gd name="T6" fmla="*/ 0 w 244"/>
                <a:gd name="T7" fmla="*/ 17 h 17"/>
                <a:gd name="T8" fmla="*/ 244 w 244"/>
                <a:gd name="T9" fmla="*/ 0 h 17"/>
                <a:gd name="T10" fmla="*/ 243 w 244"/>
                <a:gd name="T11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4" h="17">
                  <a:moveTo>
                    <a:pt x="243" y="0"/>
                  </a:moveTo>
                  <a:cubicBezTo>
                    <a:pt x="115" y="0"/>
                    <a:pt x="22" y="13"/>
                    <a:pt x="1" y="16"/>
                  </a:cubicBezTo>
                  <a:cubicBezTo>
                    <a:pt x="1" y="16"/>
                    <a:pt x="0" y="17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88" y="4"/>
                    <a:pt x="172" y="0"/>
                    <a:pt x="244" y="0"/>
                  </a:cubicBezTo>
                  <a:cubicBezTo>
                    <a:pt x="243" y="0"/>
                    <a:pt x="243" y="0"/>
                    <a:pt x="243" y="0"/>
                  </a:cubicBezTo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8" name="Freeform 17"/>
            <p:cNvSpPr>
              <a:spLocks noEditPoints="1"/>
            </p:cNvSpPr>
            <p:nvPr/>
          </p:nvSpPr>
          <p:spPr bwMode="auto">
            <a:xfrm>
              <a:off x="1456882" y="2432863"/>
              <a:ext cx="533255" cy="100547"/>
            </a:xfrm>
            <a:custGeom>
              <a:avLst/>
              <a:gdLst>
                <a:gd name="T0" fmla="*/ 498 w 501"/>
                <a:gd name="T1" fmla="*/ 15 h 95"/>
                <a:gd name="T2" fmla="*/ 498 w 501"/>
                <a:gd name="T3" fmla="*/ 15 h 95"/>
                <a:gd name="T4" fmla="*/ 499 w 501"/>
                <a:gd name="T5" fmla="*/ 16 h 95"/>
                <a:gd name="T6" fmla="*/ 500 w 501"/>
                <a:gd name="T7" fmla="*/ 15 h 95"/>
                <a:gd name="T8" fmla="*/ 498 w 501"/>
                <a:gd name="T9" fmla="*/ 15 h 95"/>
                <a:gd name="T10" fmla="*/ 3 w 501"/>
                <a:gd name="T11" fmla="*/ 15 h 95"/>
                <a:gd name="T12" fmla="*/ 0 w 501"/>
                <a:gd name="T13" fmla="*/ 16 h 95"/>
                <a:gd name="T14" fmla="*/ 3 w 501"/>
                <a:gd name="T15" fmla="*/ 17 h 95"/>
                <a:gd name="T16" fmla="*/ 3 w 501"/>
                <a:gd name="T17" fmla="*/ 16 h 95"/>
                <a:gd name="T18" fmla="*/ 3 w 501"/>
                <a:gd name="T19" fmla="*/ 15 h 95"/>
                <a:gd name="T20" fmla="*/ 3 w 501"/>
                <a:gd name="T21" fmla="*/ 15 h 95"/>
                <a:gd name="T22" fmla="*/ 251 w 501"/>
                <a:gd name="T23" fmla="*/ 0 h 95"/>
                <a:gd name="T24" fmla="*/ 251 w 501"/>
                <a:gd name="T25" fmla="*/ 0 h 95"/>
                <a:gd name="T26" fmla="*/ 495 w 501"/>
                <a:gd name="T27" fmla="*/ 17 h 95"/>
                <a:gd name="T28" fmla="*/ 477 w 501"/>
                <a:gd name="T29" fmla="*/ 56 h 95"/>
                <a:gd name="T30" fmla="*/ 494 w 501"/>
                <a:gd name="T31" fmla="*/ 91 h 95"/>
                <a:gd name="T32" fmla="*/ 251 w 501"/>
                <a:gd name="T33" fmla="*/ 75 h 95"/>
                <a:gd name="T34" fmla="*/ 10 w 501"/>
                <a:gd name="T35" fmla="*/ 91 h 95"/>
                <a:gd name="T36" fmla="*/ 24 w 501"/>
                <a:gd name="T37" fmla="*/ 82 h 95"/>
                <a:gd name="T38" fmla="*/ 38 w 501"/>
                <a:gd name="T39" fmla="*/ 70 h 95"/>
                <a:gd name="T40" fmla="*/ 44 w 501"/>
                <a:gd name="T41" fmla="*/ 53 h 95"/>
                <a:gd name="T42" fmla="*/ 35 w 501"/>
                <a:gd name="T43" fmla="*/ 34 h 95"/>
                <a:gd name="T44" fmla="*/ 7 w 501"/>
                <a:gd name="T45" fmla="*/ 17 h 95"/>
                <a:gd name="T46" fmla="*/ 4 w 501"/>
                <a:gd name="T47" fmla="*/ 17 h 95"/>
                <a:gd name="T48" fmla="*/ 3 w 501"/>
                <a:gd name="T49" fmla="*/ 16 h 95"/>
                <a:gd name="T50" fmla="*/ 3 w 501"/>
                <a:gd name="T51" fmla="*/ 17 h 95"/>
                <a:gd name="T52" fmla="*/ 34 w 501"/>
                <a:gd name="T53" fmla="*/ 36 h 95"/>
                <a:gd name="T54" fmla="*/ 42 w 501"/>
                <a:gd name="T55" fmla="*/ 53 h 95"/>
                <a:gd name="T56" fmla="*/ 36 w 501"/>
                <a:gd name="T57" fmla="*/ 68 h 95"/>
                <a:gd name="T58" fmla="*/ 16 w 501"/>
                <a:gd name="T59" fmla="*/ 86 h 95"/>
                <a:gd name="T60" fmla="*/ 7 w 501"/>
                <a:gd name="T61" fmla="*/ 90 h 95"/>
                <a:gd name="T62" fmla="*/ 3 w 501"/>
                <a:gd name="T63" fmla="*/ 92 h 95"/>
                <a:gd name="T64" fmla="*/ 4 w 501"/>
                <a:gd name="T65" fmla="*/ 94 h 95"/>
                <a:gd name="T66" fmla="*/ 251 w 501"/>
                <a:gd name="T67" fmla="*/ 77 h 95"/>
                <a:gd name="T68" fmla="*/ 429 w 501"/>
                <a:gd name="T69" fmla="*/ 85 h 95"/>
                <a:gd name="T70" fmla="*/ 480 w 501"/>
                <a:gd name="T71" fmla="*/ 91 h 95"/>
                <a:gd name="T72" fmla="*/ 493 w 501"/>
                <a:gd name="T73" fmla="*/ 93 h 95"/>
                <a:gd name="T74" fmla="*/ 497 w 501"/>
                <a:gd name="T75" fmla="*/ 94 h 95"/>
                <a:gd name="T76" fmla="*/ 501 w 501"/>
                <a:gd name="T77" fmla="*/ 95 h 95"/>
                <a:gd name="T78" fmla="*/ 498 w 501"/>
                <a:gd name="T79" fmla="*/ 92 h 95"/>
                <a:gd name="T80" fmla="*/ 479 w 501"/>
                <a:gd name="T81" fmla="*/ 56 h 95"/>
                <a:gd name="T82" fmla="*/ 488 w 501"/>
                <a:gd name="T83" fmla="*/ 28 h 95"/>
                <a:gd name="T84" fmla="*/ 495 w 501"/>
                <a:gd name="T85" fmla="*/ 20 h 95"/>
                <a:gd name="T86" fmla="*/ 497 w 501"/>
                <a:gd name="T87" fmla="*/ 18 h 95"/>
                <a:gd name="T88" fmla="*/ 498 w 501"/>
                <a:gd name="T89" fmla="*/ 17 h 95"/>
                <a:gd name="T90" fmla="*/ 497 w 501"/>
                <a:gd name="T91" fmla="*/ 17 h 95"/>
                <a:gd name="T92" fmla="*/ 493 w 501"/>
                <a:gd name="T93" fmla="*/ 16 h 95"/>
                <a:gd name="T94" fmla="*/ 480 w 501"/>
                <a:gd name="T95" fmla="*/ 14 h 95"/>
                <a:gd name="T96" fmla="*/ 429 w 501"/>
                <a:gd name="T97" fmla="*/ 9 h 95"/>
                <a:gd name="T98" fmla="*/ 251 w 501"/>
                <a:gd name="T99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01" h="95">
                  <a:moveTo>
                    <a:pt x="498" y="15"/>
                  </a:moveTo>
                  <a:cubicBezTo>
                    <a:pt x="498" y="15"/>
                    <a:pt x="498" y="15"/>
                    <a:pt x="498" y="15"/>
                  </a:cubicBezTo>
                  <a:cubicBezTo>
                    <a:pt x="499" y="16"/>
                    <a:pt x="499" y="16"/>
                    <a:pt x="499" y="16"/>
                  </a:cubicBezTo>
                  <a:cubicBezTo>
                    <a:pt x="500" y="15"/>
                    <a:pt x="500" y="15"/>
                    <a:pt x="500" y="15"/>
                  </a:cubicBezTo>
                  <a:cubicBezTo>
                    <a:pt x="498" y="15"/>
                    <a:pt x="498" y="15"/>
                    <a:pt x="498" y="15"/>
                  </a:cubicBezTo>
                  <a:moveTo>
                    <a:pt x="3" y="15"/>
                  </a:moveTo>
                  <a:cubicBezTo>
                    <a:pt x="0" y="16"/>
                    <a:pt x="0" y="16"/>
                    <a:pt x="0" y="16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3" y="15"/>
                    <a:pt x="3" y="15"/>
                    <a:pt x="3" y="15"/>
                  </a:cubicBezTo>
                  <a:moveTo>
                    <a:pt x="251" y="0"/>
                  </a:moveTo>
                  <a:cubicBezTo>
                    <a:pt x="251" y="0"/>
                    <a:pt x="251" y="0"/>
                    <a:pt x="251" y="0"/>
                  </a:cubicBezTo>
                  <a:cubicBezTo>
                    <a:pt x="323" y="0"/>
                    <a:pt x="407" y="4"/>
                    <a:pt x="495" y="17"/>
                  </a:cubicBezTo>
                  <a:cubicBezTo>
                    <a:pt x="491" y="21"/>
                    <a:pt x="477" y="37"/>
                    <a:pt x="477" y="56"/>
                  </a:cubicBezTo>
                  <a:cubicBezTo>
                    <a:pt x="477" y="67"/>
                    <a:pt x="481" y="79"/>
                    <a:pt x="494" y="91"/>
                  </a:cubicBezTo>
                  <a:cubicBezTo>
                    <a:pt x="476" y="89"/>
                    <a:pt x="382" y="75"/>
                    <a:pt x="251" y="75"/>
                  </a:cubicBezTo>
                  <a:cubicBezTo>
                    <a:pt x="180" y="75"/>
                    <a:pt x="97" y="79"/>
                    <a:pt x="10" y="91"/>
                  </a:cubicBezTo>
                  <a:cubicBezTo>
                    <a:pt x="14" y="89"/>
                    <a:pt x="19" y="86"/>
                    <a:pt x="24" y="82"/>
                  </a:cubicBezTo>
                  <a:cubicBezTo>
                    <a:pt x="29" y="79"/>
                    <a:pt x="34" y="75"/>
                    <a:pt x="38" y="70"/>
                  </a:cubicBezTo>
                  <a:cubicBezTo>
                    <a:pt x="42" y="65"/>
                    <a:pt x="44" y="59"/>
                    <a:pt x="44" y="53"/>
                  </a:cubicBezTo>
                  <a:cubicBezTo>
                    <a:pt x="44" y="47"/>
                    <a:pt x="42" y="41"/>
                    <a:pt x="35" y="34"/>
                  </a:cubicBezTo>
                  <a:cubicBezTo>
                    <a:pt x="30" y="29"/>
                    <a:pt x="20" y="23"/>
                    <a:pt x="7" y="17"/>
                  </a:cubicBezTo>
                  <a:cubicBezTo>
                    <a:pt x="6" y="17"/>
                    <a:pt x="5" y="17"/>
                    <a:pt x="4" y="17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18" y="23"/>
                    <a:pt x="28" y="30"/>
                    <a:pt x="34" y="36"/>
                  </a:cubicBezTo>
                  <a:cubicBezTo>
                    <a:pt x="40" y="42"/>
                    <a:pt x="42" y="48"/>
                    <a:pt x="42" y="53"/>
                  </a:cubicBezTo>
                  <a:cubicBezTo>
                    <a:pt x="42" y="59"/>
                    <a:pt x="40" y="64"/>
                    <a:pt x="36" y="68"/>
                  </a:cubicBezTo>
                  <a:cubicBezTo>
                    <a:pt x="31" y="75"/>
                    <a:pt x="23" y="81"/>
                    <a:pt x="16" y="86"/>
                  </a:cubicBezTo>
                  <a:cubicBezTo>
                    <a:pt x="12" y="88"/>
                    <a:pt x="9" y="89"/>
                    <a:pt x="7" y="90"/>
                  </a:cubicBezTo>
                  <a:cubicBezTo>
                    <a:pt x="4" y="91"/>
                    <a:pt x="3" y="92"/>
                    <a:pt x="3" y="92"/>
                  </a:cubicBezTo>
                  <a:cubicBezTo>
                    <a:pt x="4" y="94"/>
                    <a:pt x="4" y="94"/>
                    <a:pt x="4" y="94"/>
                  </a:cubicBezTo>
                  <a:cubicBezTo>
                    <a:pt x="93" y="81"/>
                    <a:pt x="178" y="77"/>
                    <a:pt x="251" y="77"/>
                  </a:cubicBezTo>
                  <a:cubicBezTo>
                    <a:pt x="325" y="77"/>
                    <a:pt x="386" y="81"/>
                    <a:pt x="429" y="85"/>
                  </a:cubicBezTo>
                  <a:cubicBezTo>
                    <a:pt x="451" y="88"/>
                    <a:pt x="468" y="90"/>
                    <a:pt x="480" y="91"/>
                  </a:cubicBezTo>
                  <a:cubicBezTo>
                    <a:pt x="485" y="92"/>
                    <a:pt x="490" y="93"/>
                    <a:pt x="493" y="93"/>
                  </a:cubicBezTo>
                  <a:cubicBezTo>
                    <a:pt x="496" y="94"/>
                    <a:pt x="497" y="94"/>
                    <a:pt x="497" y="94"/>
                  </a:cubicBezTo>
                  <a:cubicBezTo>
                    <a:pt x="501" y="95"/>
                    <a:pt x="501" y="95"/>
                    <a:pt x="501" y="95"/>
                  </a:cubicBezTo>
                  <a:cubicBezTo>
                    <a:pt x="498" y="92"/>
                    <a:pt x="498" y="92"/>
                    <a:pt x="498" y="92"/>
                  </a:cubicBezTo>
                  <a:cubicBezTo>
                    <a:pt x="483" y="80"/>
                    <a:pt x="479" y="67"/>
                    <a:pt x="479" y="56"/>
                  </a:cubicBezTo>
                  <a:cubicBezTo>
                    <a:pt x="479" y="45"/>
                    <a:pt x="484" y="35"/>
                    <a:pt x="488" y="28"/>
                  </a:cubicBezTo>
                  <a:cubicBezTo>
                    <a:pt x="491" y="25"/>
                    <a:pt x="493" y="22"/>
                    <a:pt x="495" y="20"/>
                  </a:cubicBezTo>
                  <a:cubicBezTo>
                    <a:pt x="496" y="19"/>
                    <a:pt x="497" y="18"/>
                    <a:pt x="497" y="18"/>
                  </a:cubicBezTo>
                  <a:cubicBezTo>
                    <a:pt x="498" y="17"/>
                    <a:pt x="498" y="17"/>
                    <a:pt x="498" y="17"/>
                  </a:cubicBezTo>
                  <a:cubicBezTo>
                    <a:pt x="497" y="17"/>
                    <a:pt x="497" y="17"/>
                    <a:pt x="497" y="17"/>
                  </a:cubicBezTo>
                  <a:cubicBezTo>
                    <a:pt x="497" y="17"/>
                    <a:pt x="496" y="17"/>
                    <a:pt x="493" y="16"/>
                  </a:cubicBezTo>
                  <a:cubicBezTo>
                    <a:pt x="490" y="16"/>
                    <a:pt x="485" y="15"/>
                    <a:pt x="480" y="14"/>
                  </a:cubicBezTo>
                  <a:cubicBezTo>
                    <a:pt x="468" y="13"/>
                    <a:pt x="451" y="11"/>
                    <a:pt x="429" y="9"/>
                  </a:cubicBezTo>
                  <a:cubicBezTo>
                    <a:pt x="386" y="4"/>
                    <a:pt x="325" y="0"/>
                    <a:pt x="251" y="0"/>
                  </a:cubicBezTo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59" name="Freeform 18"/>
            <p:cNvSpPr/>
            <p:nvPr/>
          </p:nvSpPr>
          <p:spPr bwMode="auto">
            <a:xfrm>
              <a:off x="1467655" y="2430619"/>
              <a:ext cx="256303" cy="17057"/>
            </a:xfrm>
            <a:custGeom>
              <a:avLst/>
              <a:gdLst>
                <a:gd name="T0" fmla="*/ 240 w 241"/>
                <a:gd name="T1" fmla="*/ 0 h 16"/>
                <a:gd name="T2" fmla="*/ 0 w 241"/>
                <a:gd name="T3" fmla="*/ 16 h 16"/>
                <a:gd name="T4" fmla="*/ 0 w 241"/>
                <a:gd name="T5" fmla="*/ 16 h 16"/>
                <a:gd name="T6" fmla="*/ 241 w 241"/>
                <a:gd name="T7" fmla="*/ 0 h 16"/>
                <a:gd name="T8" fmla="*/ 240 w 241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1" h="16">
                  <a:moveTo>
                    <a:pt x="240" y="0"/>
                  </a:moveTo>
                  <a:cubicBezTo>
                    <a:pt x="115" y="0"/>
                    <a:pt x="25" y="12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87" y="4"/>
                    <a:pt x="169" y="0"/>
                    <a:pt x="241" y="0"/>
                  </a:cubicBezTo>
                  <a:cubicBezTo>
                    <a:pt x="240" y="0"/>
                    <a:pt x="240" y="0"/>
                    <a:pt x="240" y="0"/>
                  </a:cubicBezTo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0" name="Freeform 19"/>
            <p:cNvSpPr/>
            <p:nvPr/>
          </p:nvSpPr>
          <p:spPr bwMode="auto">
            <a:xfrm>
              <a:off x="1460025" y="2430619"/>
              <a:ext cx="527869" cy="20199"/>
            </a:xfrm>
            <a:custGeom>
              <a:avLst/>
              <a:gdLst>
                <a:gd name="T0" fmla="*/ 248 w 496"/>
                <a:gd name="T1" fmla="*/ 0 h 19"/>
                <a:gd name="T2" fmla="*/ 7 w 496"/>
                <a:gd name="T3" fmla="*/ 16 h 19"/>
                <a:gd name="T4" fmla="*/ 7 w 496"/>
                <a:gd name="T5" fmla="*/ 16 h 19"/>
                <a:gd name="T6" fmla="*/ 0 w 496"/>
                <a:gd name="T7" fmla="*/ 17 h 19"/>
                <a:gd name="T8" fmla="*/ 0 w 496"/>
                <a:gd name="T9" fmla="*/ 17 h 19"/>
                <a:gd name="T10" fmla="*/ 0 w 496"/>
                <a:gd name="T11" fmla="*/ 17 h 19"/>
                <a:gd name="T12" fmla="*/ 0 w 496"/>
                <a:gd name="T13" fmla="*/ 18 h 19"/>
                <a:gd name="T14" fmla="*/ 1 w 496"/>
                <a:gd name="T15" fmla="*/ 18 h 19"/>
                <a:gd name="T16" fmla="*/ 0 w 496"/>
                <a:gd name="T17" fmla="*/ 18 h 19"/>
                <a:gd name="T18" fmla="*/ 1 w 496"/>
                <a:gd name="T19" fmla="*/ 19 h 19"/>
                <a:gd name="T20" fmla="*/ 4 w 496"/>
                <a:gd name="T21" fmla="*/ 19 h 19"/>
                <a:gd name="T22" fmla="*/ 4 w 496"/>
                <a:gd name="T23" fmla="*/ 19 h 19"/>
                <a:gd name="T24" fmla="*/ 5 w 496"/>
                <a:gd name="T25" fmla="*/ 18 h 19"/>
                <a:gd name="T26" fmla="*/ 247 w 496"/>
                <a:gd name="T27" fmla="*/ 2 h 19"/>
                <a:gd name="T28" fmla="*/ 248 w 496"/>
                <a:gd name="T29" fmla="*/ 2 h 19"/>
                <a:gd name="T30" fmla="*/ 248 w 496"/>
                <a:gd name="T31" fmla="*/ 2 h 19"/>
                <a:gd name="T32" fmla="*/ 426 w 496"/>
                <a:gd name="T33" fmla="*/ 11 h 19"/>
                <a:gd name="T34" fmla="*/ 477 w 496"/>
                <a:gd name="T35" fmla="*/ 16 h 19"/>
                <a:gd name="T36" fmla="*/ 490 w 496"/>
                <a:gd name="T37" fmla="*/ 18 h 19"/>
                <a:gd name="T38" fmla="*/ 494 w 496"/>
                <a:gd name="T39" fmla="*/ 19 h 19"/>
                <a:gd name="T40" fmla="*/ 495 w 496"/>
                <a:gd name="T41" fmla="*/ 19 h 19"/>
                <a:gd name="T42" fmla="*/ 495 w 496"/>
                <a:gd name="T43" fmla="*/ 19 h 19"/>
                <a:gd name="T44" fmla="*/ 496 w 496"/>
                <a:gd name="T45" fmla="*/ 18 h 19"/>
                <a:gd name="T46" fmla="*/ 495 w 496"/>
                <a:gd name="T47" fmla="*/ 17 h 19"/>
                <a:gd name="T48" fmla="*/ 495 w 496"/>
                <a:gd name="T49" fmla="*/ 17 h 19"/>
                <a:gd name="T50" fmla="*/ 495 w 496"/>
                <a:gd name="T51" fmla="*/ 17 h 19"/>
                <a:gd name="T52" fmla="*/ 248 w 496"/>
                <a:gd name="T5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96" h="19">
                  <a:moveTo>
                    <a:pt x="248" y="0"/>
                  </a:moveTo>
                  <a:cubicBezTo>
                    <a:pt x="176" y="0"/>
                    <a:pt x="94" y="4"/>
                    <a:pt x="7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3" y="17"/>
                    <a:pt x="0" y="17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2" y="19"/>
                    <a:pt x="3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5" y="18"/>
                    <a:pt x="5" y="18"/>
                  </a:cubicBezTo>
                  <a:cubicBezTo>
                    <a:pt x="26" y="15"/>
                    <a:pt x="119" y="2"/>
                    <a:pt x="247" y="2"/>
                  </a:cubicBezTo>
                  <a:cubicBezTo>
                    <a:pt x="247" y="2"/>
                    <a:pt x="247" y="2"/>
                    <a:pt x="248" y="2"/>
                  </a:cubicBezTo>
                  <a:cubicBezTo>
                    <a:pt x="248" y="2"/>
                    <a:pt x="248" y="2"/>
                    <a:pt x="248" y="2"/>
                  </a:cubicBezTo>
                  <a:cubicBezTo>
                    <a:pt x="322" y="2"/>
                    <a:pt x="383" y="6"/>
                    <a:pt x="426" y="11"/>
                  </a:cubicBezTo>
                  <a:cubicBezTo>
                    <a:pt x="448" y="13"/>
                    <a:pt x="465" y="15"/>
                    <a:pt x="477" y="16"/>
                  </a:cubicBezTo>
                  <a:cubicBezTo>
                    <a:pt x="482" y="17"/>
                    <a:pt x="487" y="18"/>
                    <a:pt x="490" y="18"/>
                  </a:cubicBezTo>
                  <a:cubicBezTo>
                    <a:pt x="493" y="19"/>
                    <a:pt x="494" y="19"/>
                    <a:pt x="494" y="19"/>
                  </a:cubicBezTo>
                  <a:cubicBezTo>
                    <a:pt x="495" y="19"/>
                    <a:pt x="495" y="19"/>
                    <a:pt x="495" y="19"/>
                  </a:cubicBezTo>
                  <a:cubicBezTo>
                    <a:pt x="495" y="19"/>
                    <a:pt x="495" y="19"/>
                    <a:pt x="495" y="19"/>
                  </a:cubicBezTo>
                  <a:cubicBezTo>
                    <a:pt x="496" y="18"/>
                    <a:pt x="496" y="18"/>
                    <a:pt x="496" y="18"/>
                  </a:cubicBezTo>
                  <a:cubicBezTo>
                    <a:pt x="495" y="17"/>
                    <a:pt x="495" y="17"/>
                    <a:pt x="495" y="17"/>
                  </a:cubicBezTo>
                  <a:cubicBezTo>
                    <a:pt x="495" y="17"/>
                    <a:pt x="495" y="17"/>
                    <a:pt x="495" y="17"/>
                  </a:cubicBezTo>
                  <a:cubicBezTo>
                    <a:pt x="495" y="17"/>
                    <a:pt x="495" y="17"/>
                    <a:pt x="495" y="17"/>
                  </a:cubicBezTo>
                  <a:cubicBezTo>
                    <a:pt x="405" y="4"/>
                    <a:pt x="321" y="0"/>
                    <a:pt x="248" y="0"/>
                  </a:cubicBezTo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1" name="Freeform 20"/>
            <p:cNvSpPr/>
            <p:nvPr/>
          </p:nvSpPr>
          <p:spPr bwMode="auto">
            <a:xfrm>
              <a:off x="1460922" y="2491216"/>
              <a:ext cx="526073" cy="122092"/>
            </a:xfrm>
            <a:custGeom>
              <a:avLst/>
              <a:gdLst>
                <a:gd name="T0" fmla="*/ 0 w 494"/>
                <a:gd name="T1" fmla="*/ 38 h 115"/>
                <a:gd name="T2" fmla="*/ 494 w 494"/>
                <a:gd name="T3" fmla="*/ 38 h 115"/>
                <a:gd name="T4" fmla="*/ 494 w 494"/>
                <a:gd name="T5" fmla="*/ 115 h 115"/>
                <a:gd name="T6" fmla="*/ 0 w 494"/>
                <a:gd name="T7" fmla="*/ 115 h 115"/>
                <a:gd name="T8" fmla="*/ 0 w 494"/>
                <a:gd name="T9" fmla="*/ 38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4" h="115">
                  <a:moveTo>
                    <a:pt x="0" y="38"/>
                  </a:moveTo>
                  <a:cubicBezTo>
                    <a:pt x="0" y="38"/>
                    <a:pt x="224" y="0"/>
                    <a:pt x="494" y="38"/>
                  </a:cubicBezTo>
                  <a:cubicBezTo>
                    <a:pt x="494" y="38"/>
                    <a:pt x="449" y="76"/>
                    <a:pt x="494" y="115"/>
                  </a:cubicBezTo>
                  <a:cubicBezTo>
                    <a:pt x="494" y="115"/>
                    <a:pt x="269" y="76"/>
                    <a:pt x="0" y="115"/>
                  </a:cubicBezTo>
                  <a:cubicBezTo>
                    <a:pt x="0" y="115"/>
                    <a:pt x="89" y="76"/>
                    <a:pt x="0" y="38"/>
                  </a:cubicBezTo>
                  <a:close/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2" name="Freeform 21"/>
            <p:cNvSpPr/>
            <p:nvPr/>
          </p:nvSpPr>
          <p:spPr bwMode="auto">
            <a:xfrm>
              <a:off x="1456882" y="2512313"/>
              <a:ext cx="533255" cy="101893"/>
            </a:xfrm>
            <a:custGeom>
              <a:avLst/>
              <a:gdLst>
                <a:gd name="T0" fmla="*/ 4 w 501"/>
                <a:gd name="T1" fmla="*/ 18 h 96"/>
                <a:gd name="T2" fmla="*/ 4 w 501"/>
                <a:gd name="T3" fmla="*/ 19 h 96"/>
                <a:gd name="T4" fmla="*/ 8 w 501"/>
                <a:gd name="T5" fmla="*/ 18 h 96"/>
                <a:gd name="T6" fmla="*/ 250 w 501"/>
                <a:gd name="T7" fmla="*/ 2 h 96"/>
                <a:gd name="T8" fmla="*/ 497 w 501"/>
                <a:gd name="T9" fmla="*/ 19 h 96"/>
                <a:gd name="T10" fmla="*/ 498 w 501"/>
                <a:gd name="T11" fmla="*/ 18 h 96"/>
                <a:gd name="T12" fmla="*/ 497 w 501"/>
                <a:gd name="T13" fmla="*/ 17 h 96"/>
                <a:gd name="T14" fmla="*/ 477 w 501"/>
                <a:gd name="T15" fmla="*/ 58 h 96"/>
                <a:gd name="T16" fmla="*/ 497 w 501"/>
                <a:gd name="T17" fmla="*/ 96 h 96"/>
                <a:gd name="T18" fmla="*/ 498 w 501"/>
                <a:gd name="T19" fmla="*/ 95 h 96"/>
                <a:gd name="T20" fmla="*/ 498 w 501"/>
                <a:gd name="T21" fmla="*/ 94 h 96"/>
                <a:gd name="T22" fmla="*/ 251 w 501"/>
                <a:gd name="T23" fmla="*/ 77 h 96"/>
                <a:gd name="T24" fmla="*/ 3 w 501"/>
                <a:gd name="T25" fmla="*/ 94 h 96"/>
                <a:gd name="T26" fmla="*/ 4 w 501"/>
                <a:gd name="T27" fmla="*/ 95 h 96"/>
                <a:gd name="T28" fmla="*/ 4 w 501"/>
                <a:gd name="T29" fmla="*/ 96 h 96"/>
                <a:gd name="T30" fmla="*/ 24 w 501"/>
                <a:gd name="T31" fmla="*/ 84 h 96"/>
                <a:gd name="T32" fmla="*/ 38 w 501"/>
                <a:gd name="T33" fmla="*/ 71 h 96"/>
                <a:gd name="T34" fmla="*/ 44 w 501"/>
                <a:gd name="T35" fmla="*/ 55 h 96"/>
                <a:gd name="T36" fmla="*/ 35 w 501"/>
                <a:gd name="T37" fmla="*/ 36 h 96"/>
                <a:gd name="T38" fmla="*/ 4 w 501"/>
                <a:gd name="T39" fmla="*/ 17 h 96"/>
                <a:gd name="T40" fmla="*/ 4 w 501"/>
                <a:gd name="T41" fmla="*/ 18 h 96"/>
                <a:gd name="T42" fmla="*/ 4 w 501"/>
                <a:gd name="T43" fmla="*/ 19 h 96"/>
                <a:gd name="T44" fmla="*/ 4 w 501"/>
                <a:gd name="T45" fmla="*/ 18 h 96"/>
                <a:gd name="T46" fmla="*/ 3 w 501"/>
                <a:gd name="T47" fmla="*/ 19 h 96"/>
                <a:gd name="T48" fmla="*/ 34 w 501"/>
                <a:gd name="T49" fmla="*/ 38 h 96"/>
                <a:gd name="T50" fmla="*/ 42 w 501"/>
                <a:gd name="T51" fmla="*/ 55 h 96"/>
                <a:gd name="T52" fmla="*/ 36 w 501"/>
                <a:gd name="T53" fmla="*/ 70 h 96"/>
                <a:gd name="T54" fmla="*/ 16 w 501"/>
                <a:gd name="T55" fmla="*/ 87 h 96"/>
                <a:gd name="T56" fmla="*/ 7 w 501"/>
                <a:gd name="T57" fmla="*/ 92 h 96"/>
                <a:gd name="T58" fmla="*/ 3 w 501"/>
                <a:gd name="T59" fmla="*/ 94 h 96"/>
                <a:gd name="T60" fmla="*/ 4 w 501"/>
                <a:gd name="T61" fmla="*/ 96 h 96"/>
                <a:gd name="T62" fmla="*/ 251 w 501"/>
                <a:gd name="T63" fmla="*/ 79 h 96"/>
                <a:gd name="T64" fmla="*/ 429 w 501"/>
                <a:gd name="T65" fmla="*/ 87 h 96"/>
                <a:gd name="T66" fmla="*/ 480 w 501"/>
                <a:gd name="T67" fmla="*/ 93 h 96"/>
                <a:gd name="T68" fmla="*/ 493 w 501"/>
                <a:gd name="T69" fmla="*/ 95 h 96"/>
                <a:gd name="T70" fmla="*/ 497 w 501"/>
                <a:gd name="T71" fmla="*/ 96 h 96"/>
                <a:gd name="T72" fmla="*/ 501 w 501"/>
                <a:gd name="T73" fmla="*/ 96 h 96"/>
                <a:gd name="T74" fmla="*/ 498 w 501"/>
                <a:gd name="T75" fmla="*/ 94 h 96"/>
                <a:gd name="T76" fmla="*/ 479 w 501"/>
                <a:gd name="T77" fmla="*/ 58 h 96"/>
                <a:gd name="T78" fmla="*/ 488 w 501"/>
                <a:gd name="T79" fmla="*/ 30 h 96"/>
                <a:gd name="T80" fmla="*/ 495 w 501"/>
                <a:gd name="T81" fmla="*/ 22 h 96"/>
                <a:gd name="T82" fmla="*/ 497 w 501"/>
                <a:gd name="T83" fmla="*/ 20 h 96"/>
                <a:gd name="T84" fmla="*/ 498 w 501"/>
                <a:gd name="T85" fmla="*/ 19 h 96"/>
                <a:gd name="T86" fmla="*/ 500 w 501"/>
                <a:gd name="T87" fmla="*/ 17 h 96"/>
                <a:gd name="T88" fmla="*/ 498 w 501"/>
                <a:gd name="T89" fmla="*/ 17 h 96"/>
                <a:gd name="T90" fmla="*/ 250 w 501"/>
                <a:gd name="T91" fmla="*/ 0 h 96"/>
                <a:gd name="T92" fmla="*/ 3 w 501"/>
                <a:gd name="T93" fmla="*/ 17 h 96"/>
                <a:gd name="T94" fmla="*/ 0 w 501"/>
                <a:gd name="T95" fmla="*/ 18 h 96"/>
                <a:gd name="T96" fmla="*/ 3 w 501"/>
                <a:gd name="T97" fmla="*/ 19 h 96"/>
                <a:gd name="T98" fmla="*/ 4 w 501"/>
                <a:gd name="T99" fmla="*/ 18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01" h="96">
                  <a:moveTo>
                    <a:pt x="4" y="18"/>
                  </a:move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5" y="19"/>
                    <a:pt x="8" y="18"/>
                  </a:cubicBezTo>
                  <a:cubicBezTo>
                    <a:pt x="29" y="15"/>
                    <a:pt x="122" y="2"/>
                    <a:pt x="250" y="2"/>
                  </a:cubicBezTo>
                  <a:cubicBezTo>
                    <a:pt x="323" y="2"/>
                    <a:pt x="408" y="6"/>
                    <a:pt x="497" y="19"/>
                  </a:cubicBezTo>
                  <a:cubicBezTo>
                    <a:pt x="498" y="18"/>
                    <a:pt x="498" y="18"/>
                    <a:pt x="498" y="18"/>
                  </a:cubicBezTo>
                  <a:cubicBezTo>
                    <a:pt x="497" y="17"/>
                    <a:pt x="497" y="17"/>
                    <a:pt x="497" y="17"/>
                  </a:cubicBezTo>
                  <a:cubicBezTo>
                    <a:pt x="497" y="17"/>
                    <a:pt x="477" y="34"/>
                    <a:pt x="477" y="58"/>
                  </a:cubicBezTo>
                  <a:cubicBezTo>
                    <a:pt x="477" y="70"/>
                    <a:pt x="482" y="83"/>
                    <a:pt x="497" y="96"/>
                  </a:cubicBezTo>
                  <a:cubicBezTo>
                    <a:pt x="498" y="95"/>
                    <a:pt x="498" y="95"/>
                    <a:pt x="498" y="95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98" y="94"/>
                    <a:pt x="398" y="77"/>
                    <a:pt x="251" y="77"/>
                  </a:cubicBezTo>
                  <a:cubicBezTo>
                    <a:pt x="178" y="77"/>
                    <a:pt x="93" y="81"/>
                    <a:pt x="3" y="94"/>
                  </a:cubicBezTo>
                  <a:cubicBezTo>
                    <a:pt x="4" y="95"/>
                    <a:pt x="4" y="95"/>
                    <a:pt x="4" y="95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4" y="96"/>
                    <a:pt x="14" y="92"/>
                    <a:pt x="24" y="84"/>
                  </a:cubicBezTo>
                  <a:cubicBezTo>
                    <a:pt x="29" y="81"/>
                    <a:pt x="34" y="76"/>
                    <a:pt x="38" y="71"/>
                  </a:cubicBezTo>
                  <a:cubicBezTo>
                    <a:pt x="42" y="67"/>
                    <a:pt x="44" y="61"/>
                    <a:pt x="44" y="55"/>
                  </a:cubicBezTo>
                  <a:cubicBezTo>
                    <a:pt x="44" y="49"/>
                    <a:pt x="42" y="43"/>
                    <a:pt x="35" y="36"/>
                  </a:cubicBezTo>
                  <a:cubicBezTo>
                    <a:pt x="29" y="30"/>
                    <a:pt x="19" y="24"/>
                    <a:pt x="4" y="17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18" y="25"/>
                    <a:pt x="28" y="32"/>
                    <a:pt x="34" y="38"/>
                  </a:cubicBezTo>
                  <a:cubicBezTo>
                    <a:pt x="40" y="44"/>
                    <a:pt x="42" y="50"/>
                    <a:pt x="42" y="55"/>
                  </a:cubicBezTo>
                  <a:cubicBezTo>
                    <a:pt x="42" y="60"/>
                    <a:pt x="40" y="66"/>
                    <a:pt x="36" y="70"/>
                  </a:cubicBezTo>
                  <a:cubicBezTo>
                    <a:pt x="31" y="77"/>
                    <a:pt x="23" y="83"/>
                    <a:pt x="16" y="87"/>
                  </a:cubicBezTo>
                  <a:cubicBezTo>
                    <a:pt x="12" y="90"/>
                    <a:pt x="9" y="91"/>
                    <a:pt x="7" y="92"/>
                  </a:cubicBezTo>
                  <a:cubicBezTo>
                    <a:pt x="4" y="93"/>
                    <a:pt x="3" y="94"/>
                    <a:pt x="3" y="94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93" y="83"/>
                    <a:pt x="178" y="79"/>
                    <a:pt x="251" y="79"/>
                  </a:cubicBezTo>
                  <a:cubicBezTo>
                    <a:pt x="325" y="79"/>
                    <a:pt x="386" y="83"/>
                    <a:pt x="429" y="87"/>
                  </a:cubicBezTo>
                  <a:cubicBezTo>
                    <a:pt x="451" y="89"/>
                    <a:pt x="468" y="92"/>
                    <a:pt x="480" y="93"/>
                  </a:cubicBezTo>
                  <a:cubicBezTo>
                    <a:pt x="485" y="94"/>
                    <a:pt x="490" y="95"/>
                    <a:pt x="493" y="95"/>
                  </a:cubicBezTo>
                  <a:cubicBezTo>
                    <a:pt x="496" y="96"/>
                    <a:pt x="497" y="96"/>
                    <a:pt x="497" y="96"/>
                  </a:cubicBezTo>
                  <a:cubicBezTo>
                    <a:pt x="501" y="96"/>
                    <a:pt x="501" y="96"/>
                    <a:pt x="501" y="96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83" y="81"/>
                    <a:pt x="479" y="69"/>
                    <a:pt x="479" y="58"/>
                  </a:cubicBezTo>
                  <a:cubicBezTo>
                    <a:pt x="479" y="47"/>
                    <a:pt x="484" y="37"/>
                    <a:pt x="488" y="30"/>
                  </a:cubicBezTo>
                  <a:cubicBezTo>
                    <a:pt x="491" y="26"/>
                    <a:pt x="493" y="24"/>
                    <a:pt x="495" y="22"/>
                  </a:cubicBezTo>
                  <a:cubicBezTo>
                    <a:pt x="496" y="21"/>
                    <a:pt x="497" y="20"/>
                    <a:pt x="497" y="20"/>
                  </a:cubicBezTo>
                  <a:cubicBezTo>
                    <a:pt x="498" y="19"/>
                    <a:pt x="498" y="19"/>
                    <a:pt x="498" y="19"/>
                  </a:cubicBezTo>
                  <a:cubicBezTo>
                    <a:pt x="500" y="17"/>
                    <a:pt x="500" y="17"/>
                    <a:pt x="500" y="17"/>
                  </a:cubicBezTo>
                  <a:cubicBezTo>
                    <a:pt x="498" y="17"/>
                    <a:pt x="498" y="17"/>
                    <a:pt x="498" y="17"/>
                  </a:cubicBezTo>
                  <a:cubicBezTo>
                    <a:pt x="408" y="4"/>
                    <a:pt x="323" y="0"/>
                    <a:pt x="250" y="0"/>
                  </a:cubicBezTo>
                  <a:cubicBezTo>
                    <a:pt x="103" y="0"/>
                    <a:pt x="3" y="17"/>
                    <a:pt x="3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3" y="19"/>
                    <a:pt x="3" y="19"/>
                    <a:pt x="3" y="19"/>
                  </a:cubicBezTo>
                  <a:lnTo>
                    <a:pt x="4" y="18"/>
                  </a:lnTo>
                  <a:close/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3" name="Freeform 22"/>
            <p:cNvSpPr/>
            <p:nvPr/>
          </p:nvSpPr>
          <p:spPr bwMode="auto">
            <a:xfrm>
              <a:off x="1460922" y="2572013"/>
              <a:ext cx="526073" cy="122990"/>
            </a:xfrm>
            <a:custGeom>
              <a:avLst/>
              <a:gdLst>
                <a:gd name="T0" fmla="*/ 0 w 494"/>
                <a:gd name="T1" fmla="*/ 39 h 116"/>
                <a:gd name="T2" fmla="*/ 494 w 494"/>
                <a:gd name="T3" fmla="*/ 39 h 116"/>
                <a:gd name="T4" fmla="*/ 494 w 494"/>
                <a:gd name="T5" fmla="*/ 116 h 116"/>
                <a:gd name="T6" fmla="*/ 0 w 494"/>
                <a:gd name="T7" fmla="*/ 116 h 116"/>
                <a:gd name="T8" fmla="*/ 0 w 494"/>
                <a:gd name="T9" fmla="*/ 39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4" h="116">
                  <a:moveTo>
                    <a:pt x="0" y="39"/>
                  </a:moveTo>
                  <a:cubicBezTo>
                    <a:pt x="0" y="39"/>
                    <a:pt x="224" y="0"/>
                    <a:pt x="494" y="39"/>
                  </a:cubicBezTo>
                  <a:cubicBezTo>
                    <a:pt x="494" y="39"/>
                    <a:pt x="449" y="77"/>
                    <a:pt x="494" y="116"/>
                  </a:cubicBezTo>
                  <a:cubicBezTo>
                    <a:pt x="494" y="116"/>
                    <a:pt x="269" y="77"/>
                    <a:pt x="0" y="116"/>
                  </a:cubicBezTo>
                  <a:cubicBezTo>
                    <a:pt x="0" y="116"/>
                    <a:pt x="89" y="77"/>
                    <a:pt x="0" y="39"/>
                  </a:cubicBezTo>
                  <a:close/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4" name="Freeform 23"/>
            <p:cNvSpPr/>
            <p:nvPr/>
          </p:nvSpPr>
          <p:spPr bwMode="auto">
            <a:xfrm>
              <a:off x="1456882" y="2594007"/>
              <a:ext cx="533255" cy="101893"/>
            </a:xfrm>
            <a:custGeom>
              <a:avLst/>
              <a:gdLst>
                <a:gd name="T0" fmla="*/ 4 w 501"/>
                <a:gd name="T1" fmla="*/ 18 h 96"/>
                <a:gd name="T2" fmla="*/ 4 w 501"/>
                <a:gd name="T3" fmla="*/ 19 h 96"/>
                <a:gd name="T4" fmla="*/ 8 w 501"/>
                <a:gd name="T5" fmla="*/ 18 h 96"/>
                <a:gd name="T6" fmla="*/ 250 w 501"/>
                <a:gd name="T7" fmla="*/ 2 h 96"/>
                <a:gd name="T8" fmla="*/ 497 w 501"/>
                <a:gd name="T9" fmla="*/ 19 h 96"/>
                <a:gd name="T10" fmla="*/ 498 w 501"/>
                <a:gd name="T11" fmla="*/ 18 h 96"/>
                <a:gd name="T12" fmla="*/ 497 w 501"/>
                <a:gd name="T13" fmla="*/ 17 h 96"/>
                <a:gd name="T14" fmla="*/ 477 w 501"/>
                <a:gd name="T15" fmla="*/ 58 h 96"/>
                <a:gd name="T16" fmla="*/ 497 w 501"/>
                <a:gd name="T17" fmla="*/ 96 h 96"/>
                <a:gd name="T18" fmla="*/ 498 w 501"/>
                <a:gd name="T19" fmla="*/ 95 h 96"/>
                <a:gd name="T20" fmla="*/ 498 w 501"/>
                <a:gd name="T21" fmla="*/ 94 h 96"/>
                <a:gd name="T22" fmla="*/ 251 w 501"/>
                <a:gd name="T23" fmla="*/ 77 h 96"/>
                <a:gd name="T24" fmla="*/ 3 w 501"/>
                <a:gd name="T25" fmla="*/ 94 h 96"/>
                <a:gd name="T26" fmla="*/ 4 w 501"/>
                <a:gd name="T27" fmla="*/ 95 h 96"/>
                <a:gd name="T28" fmla="*/ 4 w 501"/>
                <a:gd name="T29" fmla="*/ 96 h 96"/>
                <a:gd name="T30" fmla="*/ 24 w 501"/>
                <a:gd name="T31" fmla="*/ 84 h 96"/>
                <a:gd name="T32" fmla="*/ 38 w 501"/>
                <a:gd name="T33" fmla="*/ 71 h 96"/>
                <a:gd name="T34" fmla="*/ 44 w 501"/>
                <a:gd name="T35" fmla="*/ 55 h 96"/>
                <a:gd name="T36" fmla="*/ 35 w 501"/>
                <a:gd name="T37" fmla="*/ 36 h 96"/>
                <a:gd name="T38" fmla="*/ 4 w 501"/>
                <a:gd name="T39" fmla="*/ 17 h 96"/>
                <a:gd name="T40" fmla="*/ 4 w 501"/>
                <a:gd name="T41" fmla="*/ 18 h 96"/>
                <a:gd name="T42" fmla="*/ 4 w 501"/>
                <a:gd name="T43" fmla="*/ 19 h 96"/>
                <a:gd name="T44" fmla="*/ 4 w 501"/>
                <a:gd name="T45" fmla="*/ 18 h 96"/>
                <a:gd name="T46" fmla="*/ 3 w 501"/>
                <a:gd name="T47" fmla="*/ 19 h 96"/>
                <a:gd name="T48" fmla="*/ 34 w 501"/>
                <a:gd name="T49" fmla="*/ 38 h 96"/>
                <a:gd name="T50" fmla="*/ 42 w 501"/>
                <a:gd name="T51" fmla="*/ 55 h 96"/>
                <a:gd name="T52" fmla="*/ 36 w 501"/>
                <a:gd name="T53" fmla="*/ 70 h 96"/>
                <a:gd name="T54" fmla="*/ 16 w 501"/>
                <a:gd name="T55" fmla="*/ 87 h 96"/>
                <a:gd name="T56" fmla="*/ 7 w 501"/>
                <a:gd name="T57" fmla="*/ 92 h 96"/>
                <a:gd name="T58" fmla="*/ 3 w 501"/>
                <a:gd name="T59" fmla="*/ 94 h 96"/>
                <a:gd name="T60" fmla="*/ 4 w 501"/>
                <a:gd name="T61" fmla="*/ 96 h 96"/>
                <a:gd name="T62" fmla="*/ 251 w 501"/>
                <a:gd name="T63" fmla="*/ 79 h 96"/>
                <a:gd name="T64" fmla="*/ 429 w 501"/>
                <a:gd name="T65" fmla="*/ 87 h 96"/>
                <a:gd name="T66" fmla="*/ 480 w 501"/>
                <a:gd name="T67" fmla="*/ 93 h 96"/>
                <a:gd name="T68" fmla="*/ 493 w 501"/>
                <a:gd name="T69" fmla="*/ 95 h 96"/>
                <a:gd name="T70" fmla="*/ 497 w 501"/>
                <a:gd name="T71" fmla="*/ 96 h 96"/>
                <a:gd name="T72" fmla="*/ 501 w 501"/>
                <a:gd name="T73" fmla="*/ 96 h 96"/>
                <a:gd name="T74" fmla="*/ 498 w 501"/>
                <a:gd name="T75" fmla="*/ 94 h 96"/>
                <a:gd name="T76" fmla="*/ 479 w 501"/>
                <a:gd name="T77" fmla="*/ 58 h 96"/>
                <a:gd name="T78" fmla="*/ 488 w 501"/>
                <a:gd name="T79" fmla="*/ 30 h 96"/>
                <a:gd name="T80" fmla="*/ 495 w 501"/>
                <a:gd name="T81" fmla="*/ 22 h 96"/>
                <a:gd name="T82" fmla="*/ 497 w 501"/>
                <a:gd name="T83" fmla="*/ 19 h 96"/>
                <a:gd name="T84" fmla="*/ 498 w 501"/>
                <a:gd name="T85" fmla="*/ 19 h 96"/>
                <a:gd name="T86" fmla="*/ 500 w 501"/>
                <a:gd name="T87" fmla="*/ 17 h 96"/>
                <a:gd name="T88" fmla="*/ 498 w 501"/>
                <a:gd name="T89" fmla="*/ 17 h 96"/>
                <a:gd name="T90" fmla="*/ 250 w 501"/>
                <a:gd name="T91" fmla="*/ 0 h 96"/>
                <a:gd name="T92" fmla="*/ 3 w 501"/>
                <a:gd name="T93" fmla="*/ 17 h 96"/>
                <a:gd name="T94" fmla="*/ 0 w 501"/>
                <a:gd name="T95" fmla="*/ 17 h 96"/>
                <a:gd name="T96" fmla="*/ 3 w 501"/>
                <a:gd name="T97" fmla="*/ 19 h 96"/>
                <a:gd name="T98" fmla="*/ 4 w 501"/>
                <a:gd name="T99" fmla="*/ 18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01" h="96">
                  <a:moveTo>
                    <a:pt x="4" y="18"/>
                  </a:move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5" y="19"/>
                    <a:pt x="8" y="18"/>
                  </a:cubicBezTo>
                  <a:cubicBezTo>
                    <a:pt x="29" y="15"/>
                    <a:pt x="122" y="2"/>
                    <a:pt x="250" y="2"/>
                  </a:cubicBezTo>
                  <a:cubicBezTo>
                    <a:pt x="323" y="2"/>
                    <a:pt x="408" y="6"/>
                    <a:pt x="497" y="19"/>
                  </a:cubicBezTo>
                  <a:cubicBezTo>
                    <a:pt x="498" y="18"/>
                    <a:pt x="498" y="18"/>
                    <a:pt x="498" y="18"/>
                  </a:cubicBezTo>
                  <a:cubicBezTo>
                    <a:pt x="497" y="17"/>
                    <a:pt x="497" y="17"/>
                    <a:pt x="497" y="17"/>
                  </a:cubicBezTo>
                  <a:cubicBezTo>
                    <a:pt x="497" y="17"/>
                    <a:pt x="477" y="34"/>
                    <a:pt x="477" y="58"/>
                  </a:cubicBezTo>
                  <a:cubicBezTo>
                    <a:pt x="477" y="69"/>
                    <a:pt x="482" y="83"/>
                    <a:pt x="497" y="96"/>
                  </a:cubicBezTo>
                  <a:cubicBezTo>
                    <a:pt x="498" y="95"/>
                    <a:pt x="498" y="95"/>
                    <a:pt x="498" y="95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98" y="94"/>
                    <a:pt x="398" y="77"/>
                    <a:pt x="251" y="77"/>
                  </a:cubicBezTo>
                  <a:cubicBezTo>
                    <a:pt x="178" y="77"/>
                    <a:pt x="93" y="81"/>
                    <a:pt x="3" y="94"/>
                  </a:cubicBezTo>
                  <a:cubicBezTo>
                    <a:pt x="4" y="95"/>
                    <a:pt x="4" y="95"/>
                    <a:pt x="4" y="95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4" y="96"/>
                    <a:pt x="14" y="91"/>
                    <a:pt x="24" y="84"/>
                  </a:cubicBezTo>
                  <a:cubicBezTo>
                    <a:pt x="29" y="81"/>
                    <a:pt x="34" y="76"/>
                    <a:pt x="38" y="71"/>
                  </a:cubicBezTo>
                  <a:cubicBezTo>
                    <a:pt x="42" y="66"/>
                    <a:pt x="44" y="61"/>
                    <a:pt x="44" y="55"/>
                  </a:cubicBezTo>
                  <a:cubicBezTo>
                    <a:pt x="44" y="49"/>
                    <a:pt x="42" y="43"/>
                    <a:pt x="35" y="36"/>
                  </a:cubicBezTo>
                  <a:cubicBezTo>
                    <a:pt x="29" y="30"/>
                    <a:pt x="19" y="23"/>
                    <a:pt x="4" y="17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18" y="25"/>
                    <a:pt x="28" y="32"/>
                    <a:pt x="34" y="38"/>
                  </a:cubicBezTo>
                  <a:cubicBezTo>
                    <a:pt x="40" y="44"/>
                    <a:pt x="42" y="50"/>
                    <a:pt x="42" y="55"/>
                  </a:cubicBezTo>
                  <a:cubicBezTo>
                    <a:pt x="42" y="60"/>
                    <a:pt x="40" y="65"/>
                    <a:pt x="36" y="70"/>
                  </a:cubicBezTo>
                  <a:cubicBezTo>
                    <a:pt x="31" y="77"/>
                    <a:pt x="23" y="83"/>
                    <a:pt x="16" y="87"/>
                  </a:cubicBezTo>
                  <a:cubicBezTo>
                    <a:pt x="12" y="89"/>
                    <a:pt x="9" y="91"/>
                    <a:pt x="7" y="92"/>
                  </a:cubicBezTo>
                  <a:cubicBezTo>
                    <a:pt x="4" y="93"/>
                    <a:pt x="3" y="94"/>
                    <a:pt x="3" y="94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93" y="83"/>
                    <a:pt x="178" y="79"/>
                    <a:pt x="251" y="79"/>
                  </a:cubicBezTo>
                  <a:cubicBezTo>
                    <a:pt x="325" y="79"/>
                    <a:pt x="386" y="83"/>
                    <a:pt x="429" y="87"/>
                  </a:cubicBezTo>
                  <a:cubicBezTo>
                    <a:pt x="451" y="89"/>
                    <a:pt x="468" y="91"/>
                    <a:pt x="480" y="93"/>
                  </a:cubicBezTo>
                  <a:cubicBezTo>
                    <a:pt x="485" y="94"/>
                    <a:pt x="490" y="95"/>
                    <a:pt x="493" y="95"/>
                  </a:cubicBezTo>
                  <a:cubicBezTo>
                    <a:pt x="496" y="95"/>
                    <a:pt x="497" y="96"/>
                    <a:pt x="497" y="96"/>
                  </a:cubicBezTo>
                  <a:cubicBezTo>
                    <a:pt x="501" y="96"/>
                    <a:pt x="501" y="96"/>
                    <a:pt x="501" y="96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83" y="81"/>
                    <a:pt x="479" y="69"/>
                    <a:pt x="479" y="58"/>
                  </a:cubicBezTo>
                  <a:cubicBezTo>
                    <a:pt x="479" y="47"/>
                    <a:pt x="484" y="37"/>
                    <a:pt x="488" y="30"/>
                  </a:cubicBezTo>
                  <a:cubicBezTo>
                    <a:pt x="491" y="26"/>
                    <a:pt x="493" y="24"/>
                    <a:pt x="495" y="22"/>
                  </a:cubicBezTo>
                  <a:cubicBezTo>
                    <a:pt x="496" y="21"/>
                    <a:pt x="497" y="20"/>
                    <a:pt x="497" y="19"/>
                  </a:cubicBezTo>
                  <a:cubicBezTo>
                    <a:pt x="498" y="19"/>
                    <a:pt x="498" y="19"/>
                    <a:pt x="498" y="19"/>
                  </a:cubicBezTo>
                  <a:cubicBezTo>
                    <a:pt x="500" y="17"/>
                    <a:pt x="500" y="17"/>
                    <a:pt x="500" y="17"/>
                  </a:cubicBezTo>
                  <a:cubicBezTo>
                    <a:pt x="498" y="17"/>
                    <a:pt x="498" y="17"/>
                    <a:pt x="498" y="17"/>
                  </a:cubicBezTo>
                  <a:cubicBezTo>
                    <a:pt x="408" y="4"/>
                    <a:pt x="323" y="0"/>
                    <a:pt x="250" y="0"/>
                  </a:cubicBezTo>
                  <a:cubicBezTo>
                    <a:pt x="103" y="0"/>
                    <a:pt x="3" y="17"/>
                    <a:pt x="3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3" y="19"/>
                    <a:pt x="3" y="19"/>
                    <a:pt x="3" y="19"/>
                  </a:cubicBezTo>
                  <a:lnTo>
                    <a:pt x="4" y="18"/>
                  </a:lnTo>
                  <a:close/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5" name="Freeform 24"/>
            <p:cNvSpPr/>
            <p:nvPr/>
          </p:nvSpPr>
          <p:spPr bwMode="auto">
            <a:xfrm>
              <a:off x="1460922" y="2653707"/>
              <a:ext cx="526073" cy="122990"/>
            </a:xfrm>
            <a:custGeom>
              <a:avLst/>
              <a:gdLst>
                <a:gd name="T0" fmla="*/ 0 w 494"/>
                <a:gd name="T1" fmla="*/ 39 h 116"/>
                <a:gd name="T2" fmla="*/ 494 w 494"/>
                <a:gd name="T3" fmla="*/ 39 h 116"/>
                <a:gd name="T4" fmla="*/ 494 w 494"/>
                <a:gd name="T5" fmla="*/ 116 h 116"/>
                <a:gd name="T6" fmla="*/ 0 w 494"/>
                <a:gd name="T7" fmla="*/ 116 h 116"/>
                <a:gd name="T8" fmla="*/ 0 w 494"/>
                <a:gd name="T9" fmla="*/ 39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4" h="116">
                  <a:moveTo>
                    <a:pt x="0" y="39"/>
                  </a:moveTo>
                  <a:cubicBezTo>
                    <a:pt x="0" y="39"/>
                    <a:pt x="224" y="0"/>
                    <a:pt x="494" y="39"/>
                  </a:cubicBezTo>
                  <a:cubicBezTo>
                    <a:pt x="494" y="39"/>
                    <a:pt x="449" y="77"/>
                    <a:pt x="494" y="116"/>
                  </a:cubicBezTo>
                  <a:cubicBezTo>
                    <a:pt x="494" y="116"/>
                    <a:pt x="269" y="77"/>
                    <a:pt x="0" y="116"/>
                  </a:cubicBezTo>
                  <a:cubicBezTo>
                    <a:pt x="0" y="116"/>
                    <a:pt x="89" y="77"/>
                    <a:pt x="0" y="39"/>
                  </a:cubicBezTo>
                  <a:close/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6" name="Freeform 25"/>
            <p:cNvSpPr/>
            <p:nvPr/>
          </p:nvSpPr>
          <p:spPr bwMode="auto">
            <a:xfrm>
              <a:off x="1456882" y="2675701"/>
              <a:ext cx="533255" cy="102342"/>
            </a:xfrm>
            <a:custGeom>
              <a:avLst/>
              <a:gdLst>
                <a:gd name="T0" fmla="*/ 4 w 501"/>
                <a:gd name="T1" fmla="*/ 18 h 96"/>
                <a:gd name="T2" fmla="*/ 4 w 501"/>
                <a:gd name="T3" fmla="*/ 19 h 96"/>
                <a:gd name="T4" fmla="*/ 8 w 501"/>
                <a:gd name="T5" fmla="*/ 18 h 96"/>
                <a:gd name="T6" fmla="*/ 250 w 501"/>
                <a:gd name="T7" fmla="*/ 2 h 96"/>
                <a:gd name="T8" fmla="*/ 497 w 501"/>
                <a:gd name="T9" fmla="*/ 19 h 96"/>
                <a:gd name="T10" fmla="*/ 498 w 501"/>
                <a:gd name="T11" fmla="*/ 18 h 96"/>
                <a:gd name="T12" fmla="*/ 497 w 501"/>
                <a:gd name="T13" fmla="*/ 17 h 96"/>
                <a:gd name="T14" fmla="*/ 477 w 501"/>
                <a:gd name="T15" fmla="*/ 58 h 96"/>
                <a:gd name="T16" fmla="*/ 497 w 501"/>
                <a:gd name="T17" fmla="*/ 95 h 96"/>
                <a:gd name="T18" fmla="*/ 498 w 501"/>
                <a:gd name="T19" fmla="*/ 95 h 96"/>
                <a:gd name="T20" fmla="*/ 498 w 501"/>
                <a:gd name="T21" fmla="*/ 94 h 96"/>
                <a:gd name="T22" fmla="*/ 251 w 501"/>
                <a:gd name="T23" fmla="*/ 77 h 96"/>
                <a:gd name="T24" fmla="*/ 3 w 501"/>
                <a:gd name="T25" fmla="*/ 94 h 96"/>
                <a:gd name="T26" fmla="*/ 4 w 501"/>
                <a:gd name="T27" fmla="*/ 95 h 96"/>
                <a:gd name="T28" fmla="*/ 4 w 501"/>
                <a:gd name="T29" fmla="*/ 96 h 96"/>
                <a:gd name="T30" fmla="*/ 24 w 501"/>
                <a:gd name="T31" fmla="*/ 84 h 96"/>
                <a:gd name="T32" fmla="*/ 38 w 501"/>
                <a:gd name="T33" fmla="*/ 71 h 96"/>
                <a:gd name="T34" fmla="*/ 44 w 501"/>
                <a:gd name="T35" fmla="*/ 55 h 96"/>
                <a:gd name="T36" fmla="*/ 35 w 501"/>
                <a:gd name="T37" fmla="*/ 36 h 96"/>
                <a:gd name="T38" fmla="*/ 4 w 501"/>
                <a:gd name="T39" fmla="*/ 17 h 96"/>
                <a:gd name="T40" fmla="*/ 4 w 501"/>
                <a:gd name="T41" fmla="*/ 18 h 96"/>
                <a:gd name="T42" fmla="*/ 4 w 501"/>
                <a:gd name="T43" fmla="*/ 19 h 96"/>
                <a:gd name="T44" fmla="*/ 4 w 501"/>
                <a:gd name="T45" fmla="*/ 18 h 96"/>
                <a:gd name="T46" fmla="*/ 3 w 501"/>
                <a:gd name="T47" fmla="*/ 19 h 96"/>
                <a:gd name="T48" fmla="*/ 34 w 501"/>
                <a:gd name="T49" fmla="*/ 38 h 96"/>
                <a:gd name="T50" fmla="*/ 42 w 501"/>
                <a:gd name="T51" fmla="*/ 55 h 96"/>
                <a:gd name="T52" fmla="*/ 36 w 501"/>
                <a:gd name="T53" fmla="*/ 70 h 96"/>
                <a:gd name="T54" fmla="*/ 16 w 501"/>
                <a:gd name="T55" fmla="*/ 87 h 96"/>
                <a:gd name="T56" fmla="*/ 7 w 501"/>
                <a:gd name="T57" fmla="*/ 92 h 96"/>
                <a:gd name="T58" fmla="*/ 3 w 501"/>
                <a:gd name="T59" fmla="*/ 94 h 96"/>
                <a:gd name="T60" fmla="*/ 4 w 501"/>
                <a:gd name="T61" fmla="*/ 96 h 96"/>
                <a:gd name="T62" fmla="*/ 251 w 501"/>
                <a:gd name="T63" fmla="*/ 79 h 96"/>
                <a:gd name="T64" fmla="*/ 429 w 501"/>
                <a:gd name="T65" fmla="*/ 87 h 96"/>
                <a:gd name="T66" fmla="*/ 480 w 501"/>
                <a:gd name="T67" fmla="*/ 93 h 96"/>
                <a:gd name="T68" fmla="*/ 493 w 501"/>
                <a:gd name="T69" fmla="*/ 95 h 96"/>
                <a:gd name="T70" fmla="*/ 497 w 501"/>
                <a:gd name="T71" fmla="*/ 96 h 96"/>
                <a:gd name="T72" fmla="*/ 501 w 501"/>
                <a:gd name="T73" fmla="*/ 96 h 96"/>
                <a:gd name="T74" fmla="*/ 498 w 501"/>
                <a:gd name="T75" fmla="*/ 94 h 96"/>
                <a:gd name="T76" fmla="*/ 479 w 501"/>
                <a:gd name="T77" fmla="*/ 58 h 96"/>
                <a:gd name="T78" fmla="*/ 488 w 501"/>
                <a:gd name="T79" fmla="*/ 30 h 96"/>
                <a:gd name="T80" fmla="*/ 495 w 501"/>
                <a:gd name="T81" fmla="*/ 21 h 96"/>
                <a:gd name="T82" fmla="*/ 497 w 501"/>
                <a:gd name="T83" fmla="*/ 19 h 96"/>
                <a:gd name="T84" fmla="*/ 498 w 501"/>
                <a:gd name="T85" fmla="*/ 19 h 96"/>
                <a:gd name="T86" fmla="*/ 500 w 501"/>
                <a:gd name="T87" fmla="*/ 17 h 96"/>
                <a:gd name="T88" fmla="*/ 498 w 501"/>
                <a:gd name="T89" fmla="*/ 17 h 96"/>
                <a:gd name="T90" fmla="*/ 250 w 501"/>
                <a:gd name="T91" fmla="*/ 0 h 96"/>
                <a:gd name="T92" fmla="*/ 3 w 501"/>
                <a:gd name="T93" fmla="*/ 17 h 96"/>
                <a:gd name="T94" fmla="*/ 0 w 501"/>
                <a:gd name="T95" fmla="*/ 17 h 96"/>
                <a:gd name="T96" fmla="*/ 3 w 501"/>
                <a:gd name="T97" fmla="*/ 19 h 96"/>
                <a:gd name="T98" fmla="*/ 4 w 501"/>
                <a:gd name="T99" fmla="*/ 18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01" h="96">
                  <a:moveTo>
                    <a:pt x="4" y="18"/>
                  </a:move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5" y="18"/>
                    <a:pt x="8" y="18"/>
                  </a:cubicBezTo>
                  <a:cubicBezTo>
                    <a:pt x="29" y="15"/>
                    <a:pt x="122" y="2"/>
                    <a:pt x="250" y="2"/>
                  </a:cubicBezTo>
                  <a:cubicBezTo>
                    <a:pt x="323" y="2"/>
                    <a:pt x="408" y="6"/>
                    <a:pt x="497" y="19"/>
                  </a:cubicBezTo>
                  <a:cubicBezTo>
                    <a:pt x="498" y="18"/>
                    <a:pt x="498" y="18"/>
                    <a:pt x="498" y="18"/>
                  </a:cubicBezTo>
                  <a:cubicBezTo>
                    <a:pt x="497" y="17"/>
                    <a:pt x="497" y="17"/>
                    <a:pt x="497" y="17"/>
                  </a:cubicBezTo>
                  <a:cubicBezTo>
                    <a:pt x="497" y="17"/>
                    <a:pt x="477" y="34"/>
                    <a:pt x="477" y="58"/>
                  </a:cubicBezTo>
                  <a:cubicBezTo>
                    <a:pt x="477" y="69"/>
                    <a:pt x="482" y="82"/>
                    <a:pt x="497" y="95"/>
                  </a:cubicBezTo>
                  <a:cubicBezTo>
                    <a:pt x="498" y="95"/>
                    <a:pt x="498" y="95"/>
                    <a:pt x="498" y="95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98" y="94"/>
                    <a:pt x="398" y="77"/>
                    <a:pt x="251" y="77"/>
                  </a:cubicBezTo>
                  <a:cubicBezTo>
                    <a:pt x="178" y="77"/>
                    <a:pt x="93" y="81"/>
                    <a:pt x="3" y="94"/>
                  </a:cubicBezTo>
                  <a:cubicBezTo>
                    <a:pt x="4" y="95"/>
                    <a:pt x="4" y="95"/>
                    <a:pt x="4" y="95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4" y="96"/>
                    <a:pt x="14" y="91"/>
                    <a:pt x="24" y="84"/>
                  </a:cubicBezTo>
                  <a:cubicBezTo>
                    <a:pt x="29" y="80"/>
                    <a:pt x="34" y="76"/>
                    <a:pt x="38" y="71"/>
                  </a:cubicBezTo>
                  <a:cubicBezTo>
                    <a:pt x="42" y="66"/>
                    <a:pt x="44" y="61"/>
                    <a:pt x="44" y="55"/>
                  </a:cubicBezTo>
                  <a:cubicBezTo>
                    <a:pt x="44" y="49"/>
                    <a:pt x="42" y="42"/>
                    <a:pt x="35" y="36"/>
                  </a:cubicBezTo>
                  <a:cubicBezTo>
                    <a:pt x="29" y="30"/>
                    <a:pt x="19" y="23"/>
                    <a:pt x="4" y="17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18" y="25"/>
                    <a:pt x="28" y="31"/>
                    <a:pt x="34" y="38"/>
                  </a:cubicBezTo>
                  <a:cubicBezTo>
                    <a:pt x="40" y="44"/>
                    <a:pt x="42" y="49"/>
                    <a:pt x="42" y="55"/>
                  </a:cubicBezTo>
                  <a:cubicBezTo>
                    <a:pt x="42" y="60"/>
                    <a:pt x="40" y="65"/>
                    <a:pt x="36" y="70"/>
                  </a:cubicBezTo>
                  <a:cubicBezTo>
                    <a:pt x="31" y="77"/>
                    <a:pt x="23" y="83"/>
                    <a:pt x="16" y="87"/>
                  </a:cubicBezTo>
                  <a:cubicBezTo>
                    <a:pt x="12" y="89"/>
                    <a:pt x="9" y="91"/>
                    <a:pt x="7" y="92"/>
                  </a:cubicBezTo>
                  <a:cubicBezTo>
                    <a:pt x="4" y="93"/>
                    <a:pt x="3" y="94"/>
                    <a:pt x="3" y="94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93" y="83"/>
                    <a:pt x="178" y="79"/>
                    <a:pt x="251" y="79"/>
                  </a:cubicBezTo>
                  <a:cubicBezTo>
                    <a:pt x="325" y="79"/>
                    <a:pt x="386" y="83"/>
                    <a:pt x="429" y="87"/>
                  </a:cubicBezTo>
                  <a:cubicBezTo>
                    <a:pt x="451" y="89"/>
                    <a:pt x="468" y="91"/>
                    <a:pt x="480" y="93"/>
                  </a:cubicBezTo>
                  <a:cubicBezTo>
                    <a:pt x="485" y="94"/>
                    <a:pt x="490" y="94"/>
                    <a:pt x="493" y="95"/>
                  </a:cubicBezTo>
                  <a:cubicBezTo>
                    <a:pt x="496" y="95"/>
                    <a:pt x="497" y="96"/>
                    <a:pt x="497" y="96"/>
                  </a:cubicBezTo>
                  <a:cubicBezTo>
                    <a:pt x="501" y="96"/>
                    <a:pt x="501" y="96"/>
                    <a:pt x="501" y="96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83" y="81"/>
                    <a:pt x="479" y="69"/>
                    <a:pt x="479" y="58"/>
                  </a:cubicBezTo>
                  <a:cubicBezTo>
                    <a:pt x="479" y="47"/>
                    <a:pt x="484" y="37"/>
                    <a:pt x="488" y="30"/>
                  </a:cubicBezTo>
                  <a:cubicBezTo>
                    <a:pt x="491" y="26"/>
                    <a:pt x="493" y="23"/>
                    <a:pt x="495" y="21"/>
                  </a:cubicBezTo>
                  <a:cubicBezTo>
                    <a:pt x="496" y="21"/>
                    <a:pt x="497" y="20"/>
                    <a:pt x="497" y="19"/>
                  </a:cubicBezTo>
                  <a:cubicBezTo>
                    <a:pt x="498" y="19"/>
                    <a:pt x="498" y="19"/>
                    <a:pt x="498" y="19"/>
                  </a:cubicBezTo>
                  <a:cubicBezTo>
                    <a:pt x="500" y="17"/>
                    <a:pt x="500" y="17"/>
                    <a:pt x="500" y="17"/>
                  </a:cubicBezTo>
                  <a:cubicBezTo>
                    <a:pt x="498" y="17"/>
                    <a:pt x="498" y="17"/>
                    <a:pt x="498" y="17"/>
                  </a:cubicBezTo>
                  <a:cubicBezTo>
                    <a:pt x="408" y="4"/>
                    <a:pt x="323" y="0"/>
                    <a:pt x="250" y="0"/>
                  </a:cubicBezTo>
                  <a:cubicBezTo>
                    <a:pt x="103" y="0"/>
                    <a:pt x="3" y="17"/>
                    <a:pt x="3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3" y="19"/>
                    <a:pt x="3" y="19"/>
                    <a:pt x="3" y="19"/>
                  </a:cubicBezTo>
                  <a:lnTo>
                    <a:pt x="4" y="18"/>
                  </a:lnTo>
                  <a:close/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7" name="Freeform 26"/>
            <p:cNvSpPr/>
            <p:nvPr/>
          </p:nvSpPr>
          <p:spPr bwMode="auto">
            <a:xfrm>
              <a:off x="1460922" y="2735401"/>
              <a:ext cx="526073" cy="122990"/>
            </a:xfrm>
            <a:custGeom>
              <a:avLst/>
              <a:gdLst>
                <a:gd name="T0" fmla="*/ 0 w 494"/>
                <a:gd name="T1" fmla="*/ 39 h 116"/>
                <a:gd name="T2" fmla="*/ 494 w 494"/>
                <a:gd name="T3" fmla="*/ 39 h 116"/>
                <a:gd name="T4" fmla="*/ 494 w 494"/>
                <a:gd name="T5" fmla="*/ 116 h 116"/>
                <a:gd name="T6" fmla="*/ 0 w 494"/>
                <a:gd name="T7" fmla="*/ 116 h 116"/>
                <a:gd name="T8" fmla="*/ 0 w 494"/>
                <a:gd name="T9" fmla="*/ 39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4" h="116">
                  <a:moveTo>
                    <a:pt x="0" y="39"/>
                  </a:moveTo>
                  <a:cubicBezTo>
                    <a:pt x="0" y="39"/>
                    <a:pt x="224" y="0"/>
                    <a:pt x="494" y="39"/>
                  </a:cubicBezTo>
                  <a:cubicBezTo>
                    <a:pt x="494" y="39"/>
                    <a:pt x="449" y="77"/>
                    <a:pt x="494" y="116"/>
                  </a:cubicBezTo>
                  <a:cubicBezTo>
                    <a:pt x="494" y="116"/>
                    <a:pt x="269" y="77"/>
                    <a:pt x="0" y="116"/>
                  </a:cubicBezTo>
                  <a:cubicBezTo>
                    <a:pt x="0" y="116"/>
                    <a:pt x="89" y="77"/>
                    <a:pt x="0" y="39"/>
                  </a:cubicBezTo>
                  <a:close/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8" name="Freeform 27"/>
            <p:cNvSpPr/>
            <p:nvPr/>
          </p:nvSpPr>
          <p:spPr bwMode="auto">
            <a:xfrm>
              <a:off x="1456882" y="2757844"/>
              <a:ext cx="533255" cy="101893"/>
            </a:xfrm>
            <a:custGeom>
              <a:avLst/>
              <a:gdLst>
                <a:gd name="T0" fmla="*/ 4 w 501"/>
                <a:gd name="T1" fmla="*/ 18 h 96"/>
                <a:gd name="T2" fmla="*/ 4 w 501"/>
                <a:gd name="T3" fmla="*/ 19 h 96"/>
                <a:gd name="T4" fmla="*/ 8 w 501"/>
                <a:gd name="T5" fmla="*/ 18 h 96"/>
                <a:gd name="T6" fmla="*/ 250 w 501"/>
                <a:gd name="T7" fmla="*/ 2 h 96"/>
                <a:gd name="T8" fmla="*/ 497 w 501"/>
                <a:gd name="T9" fmla="*/ 19 h 96"/>
                <a:gd name="T10" fmla="*/ 498 w 501"/>
                <a:gd name="T11" fmla="*/ 18 h 96"/>
                <a:gd name="T12" fmla="*/ 497 w 501"/>
                <a:gd name="T13" fmla="*/ 17 h 96"/>
                <a:gd name="T14" fmla="*/ 477 w 501"/>
                <a:gd name="T15" fmla="*/ 57 h 96"/>
                <a:gd name="T16" fmla="*/ 497 w 501"/>
                <a:gd name="T17" fmla="*/ 95 h 96"/>
                <a:gd name="T18" fmla="*/ 498 w 501"/>
                <a:gd name="T19" fmla="*/ 95 h 96"/>
                <a:gd name="T20" fmla="*/ 498 w 501"/>
                <a:gd name="T21" fmla="*/ 94 h 96"/>
                <a:gd name="T22" fmla="*/ 251 w 501"/>
                <a:gd name="T23" fmla="*/ 76 h 96"/>
                <a:gd name="T24" fmla="*/ 3 w 501"/>
                <a:gd name="T25" fmla="*/ 94 h 96"/>
                <a:gd name="T26" fmla="*/ 4 w 501"/>
                <a:gd name="T27" fmla="*/ 95 h 96"/>
                <a:gd name="T28" fmla="*/ 4 w 501"/>
                <a:gd name="T29" fmla="*/ 95 h 96"/>
                <a:gd name="T30" fmla="*/ 24 w 501"/>
                <a:gd name="T31" fmla="*/ 84 h 96"/>
                <a:gd name="T32" fmla="*/ 38 w 501"/>
                <a:gd name="T33" fmla="*/ 71 h 96"/>
                <a:gd name="T34" fmla="*/ 44 w 501"/>
                <a:gd name="T35" fmla="*/ 55 h 96"/>
                <a:gd name="T36" fmla="*/ 35 w 501"/>
                <a:gd name="T37" fmla="*/ 36 h 96"/>
                <a:gd name="T38" fmla="*/ 4 w 501"/>
                <a:gd name="T39" fmla="*/ 17 h 96"/>
                <a:gd name="T40" fmla="*/ 4 w 501"/>
                <a:gd name="T41" fmla="*/ 18 h 96"/>
                <a:gd name="T42" fmla="*/ 4 w 501"/>
                <a:gd name="T43" fmla="*/ 19 h 96"/>
                <a:gd name="T44" fmla="*/ 4 w 501"/>
                <a:gd name="T45" fmla="*/ 18 h 96"/>
                <a:gd name="T46" fmla="*/ 3 w 501"/>
                <a:gd name="T47" fmla="*/ 19 h 96"/>
                <a:gd name="T48" fmla="*/ 34 w 501"/>
                <a:gd name="T49" fmla="*/ 37 h 96"/>
                <a:gd name="T50" fmla="*/ 42 w 501"/>
                <a:gd name="T51" fmla="*/ 55 h 96"/>
                <a:gd name="T52" fmla="*/ 36 w 501"/>
                <a:gd name="T53" fmla="*/ 70 h 96"/>
                <a:gd name="T54" fmla="*/ 16 w 501"/>
                <a:gd name="T55" fmla="*/ 87 h 96"/>
                <a:gd name="T56" fmla="*/ 7 w 501"/>
                <a:gd name="T57" fmla="*/ 92 h 96"/>
                <a:gd name="T58" fmla="*/ 3 w 501"/>
                <a:gd name="T59" fmla="*/ 94 h 96"/>
                <a:gd name="T60" fmla="*/ 4 w 501"/>
                <a:gd name="T61" fmla="*/ 96 h 96"/>
                <a:gd name="T62" fmla="*/ 251 w 501"/>
                <a:gd name="T63" fmla="*/ 78 h 96"/>
                <a:gd name="T64" fmla="*/ 429 w 501"/>
                <a:gd name="T65" fmla="*/ 87 h 96"/>
                <a:gd name="T66" fmla="*/ 480 w 501"/>
                <a:gd name="T67" fmla="*/ 93 h 96"/>
                <a:gd name="T68" fmla="*/ 493 w 501"/>
                <a:gd name="T69" fmla="*/ 95 h 96"/>
                <a:gd name="T70" fmla="*/ 497 w 501"/>
                <a:gd name="T71" fmla="*/ 95 h 96"/>
                <a:gd name="T72" fmla="*/ 501 w 501"/>
                <a:gd name="T73" fmla="*/ 96 h 96"/>
                <a:gd name="T74" fmla="*/ 498 w 501"/>
                <a:gd name="T75" fmla="*/ 94 h 96"/>
                <a:gd name="T76" fmla="*/ 479 w 501"/>
                <a:gd name="T77" fmla="*/ 57 h 96"/>
                <a:gd name="T78" fmla="*/ 488 w 501"/>
                <a:gd name="T79" fmla="*/ 30 h 96"/>
                <a:gd name="T80" fmla="*/ 495 w 501"/>
                <a:gd name="T81" fmla="*/ 21 h 96"/>
                <a:gd name="T82" fmla="*/ 497 w 501"/>
                <a:gd name="T83" fmla="*/ 19 h 96"/>
                <a:gd name="T84" fmla="*/ 498 w 501"/>
                <a:gd name="T85" fmla="*/ 18 h 96"/>
                <a:gd name="T86" fmla="*/ 500 w 501"/>
                <a:gd name="T87" fmla="*/ 17 h 96"/>
                <a:gd name="T88" fmla="*/ 498 w 501"/>
                <a:gd name="T89" fmla="*/ 17 h 96"/>
                <a:gd name="T90" fmla="*/ 250 w 501"/>
                <a:gd name="T91" fmla="*/ 0 h 96"/>
                <a:gd name="T92" fmla="*/ 3 w 501"/>
                <a:gd name="T93" fmla="*/ 17 h 96"/>
                <a:gd name="T94" fmla="*/ 0 w 501"/>
                <a:gd name="T95" fmla="*/ 17 h 96"/>
                <a:gd name="T96" fmla="*/ 3 w 501"/>
                <a:gd name="T97" fmla="*/ 19 h 96"/>
                <a:gd name="T98" fmla="*/ 4 w 501"/>
                <a:gd name="T99" fmla="*/ 18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01" h="96">
                  <a:moveTo>
                    <a:pt x="4" y="18"/>
                  </a:move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5" y="18"/>
                    <a:pt x="8" y="18"/>
                  </a:cubicBezTo>
                  <a:cubicBezTo>
                    <a:pt x="29" y="15"/>
                    <a:pt x="122" y="2"/>
                    <a:pt x="250" y="2"/>
                  </a:cubicBezTo>
                  <a:cubicBezTo>
                    <a:pt x="323" y="2"/>
                    <a:pt x="408" y="6"/>
                    <a:pt x="497" y="19"/>
                  </a:cubicBezTo>
                  <a:cubicBezTo>
                    <a:pt x="498" y="18"/>
                    <a:pt x="498" y="18"/>
                    <a:pt x="498" y="18"/>
                  </a:cubicBezTo>
                  <a:cubicBezTo>
                    <a:pt x="497" y="17"/>
                    <a:pt x="497" y="17"/>
                    <a:pt x="497" y="17"/>
                  </a:cubicBezTo>
                  <a:cubicBezTo>
                    <a:pt x="497" y="17"/>
                    <a:pt x="477" y="34"/>
                    <a:pt x="477" y="57"/>
                  </a:cubicBezTo>
                  <a:cubicBezTo>
                    <a:pt x="477" y="69"/>
                    <a:pt x="482" y="82"/>
                    <a:pt x="497" y="95"/>
                  </a:cubicBezTo>
                  <a:cubicBezTo>
                    <a:pt x="498" y="95"/>
                    <a:pt x="498" y="95"/>
                    <a:pt x="498" y="95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98" y="94"/>
                    <a:pt x="398" y="76"/>
                    <a:pt x="251" y="76"/>
                  </a:cubicBezTo>
                  <a:cubicBezTo>
                    <a:pt x="178" y="76"/>
                    <a:pt x="93" y="81"/>
                    <a:pt x="3" y="94"/>
                  </a:cubicBezTo>
                  <a:cubicBezTo>
                    <a:pt x="4" y="95"/>
                    <a:pt x="4" y="95"/>
                    <a:pt x="4" y="95"/>
                  </a:cubicBezTo>
                  <a:cubicBezTo>
                    <a:pt x="4" y="95"/>
                    <a:pt x="4" y="95"/>
                    <a:pt x="4" y="95"/>
                  </a:cubicBezTo>
                  <a:cubicBezTo>
                    <a:pt x="4" y="95"/>
                    <a:pt x="14" y="91"/>
                    <a:pt x="24" y="84"/>
                  </a:cubicBezTo>
                  <a:cubicBezTo>
                    <a:pt x="29" y="80"/>
                    <a:pt x="34" y="76"/>
                    <a:pt x="38" y="71"/>
                  </a:cubicBezTo>
                  <a:cubicBezTo>
                    <a:pt x="42" y="66"/>
                    <a:pt x="44" y="61"/>
                    <a:pt x="44" y="55"/>
                  </a:cubicBezTo>
                  <a:cubicBezTo>
                    <a:pt x="44" y="49"/>
                    <a:pt x="42" y="42"/>
                    <a:pt x="35" y="36"/>
                  </a:cubicBezTo>
                  <a:cubicBezTo>
                    <a:pt x="29" y="30"/>
                    <a:pt x="19" y="23"/>
                    <a:pt x="4" y="17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18" y="25"/>
                    <a:pt x="28" y="31"/>
                    <a:pt x="34" y="37"/>
                  </a:cubicBezTo>
                  <a:cubicBezTo>
                    <a:pt x="40" y="43"/>
                    <a:pt x="42" y="49"/>
                    <a:pt x="42" y="55"/>
                  </a:cubicBezTo>
                  <a:cubicBezTo>
                    <a:pt x="42" y="60"/>
                    <a:pt x="40" y="65"/>
                    <a:pt x="36" y="70"/>
                  </a:cubicBezTo>
                  <a:cubicBezTo>
                    <a:pt x="31" y="77"/>
                    <a:pt x="23" y="83"/>
                    <a:pt x="16" y="87"/>
                  </a:cubicBezTo>
                  <a:cubicBezTo>
                    <a:pt x="12" y="89"/>
                    <a:pt x="9" y="91"/>
                    <a:pt x="7" y="92"/>
                  </a:cubicBezTo>
                  <a:cubicBezTo>
                    <a:pt x="4" y="93"/>
                    <a:pt x="3" y="94"/>
                    <a:pt x="3" y="94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93" y="83"/>
                    <a:pt x="178" y="78"/>
                    <a:pt x="251" y="78"/>
                  </a:cubicBezTo>
                  <a:cubicBezTo>
                    <a:pt x="325" y="78"/>
                    <a:pt x="386" y="83"/>
                    <a:pt x="429" y="87"/>
                  </a:cubicBezTo>
                  <a:cubicBezTo>
                    <a:pt x="451" y="89"/>
                    <a:pt x="468" y="91"/>
                    <a:pt x="480" y="93"/>
                  </a:cubicBezTo>
                  <a:cubicBezTo>
                    <a:pt x="485" y="94"/>
                    <a:pt x="490" y="94"/>
                    <a:pt x="493" y="95"/>
                  </a:cubicBezTo>
                  <a:cubicBezTo>
                    <a:pt x="496" y="95"/>
                    <a:pt x="497" y="95"/>
                    <a:pt x="497" y="95"/>
                  </a:cubicBezTo>
                  <a:cubicBezTo>
                    <a:pt x="501" y="96"/>
                    <a:pt x="501" y="96"/>
                    <a:pt x="501" y="96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83" y="81"/>
                    <a:pt x="479" y="69"/>
                    <a:pt x="479" y="57"/>
                  </a:cubicBezTo>
                  <a:cubicBezTo>
                    <a:pt x="479" y="46"/>
                    <a:pt x="484" y="37"/>
                    <a:pt x="488" y="30"/>
                  </a:cubicBezTo>
                  <a:cubicBezTo>
                    <a:pt x="491" y="26"/>
                    <a:pt x="493" y="23"/>
                    <a:pt x="495" y="21"/>
                  </a:cubicBezTo>
                  <a:cubicBezTo>
                    <a:pt x="496" y="20"/>
                    <a:pt x="497" y="20"/>
                    <a:pt x="497" y="19"/>
                  </a:cubicBezTo>
                  <a:cubicBezTo>
                    <a:pt x="498" y="19"/>
                    <a:pt x="498" y="18"/>
                    <a:pt x="498" y="18"/>
                  </a:cubicBezTo>
                  <a:cubicBezTo>
                    <a:pt x="500" y="17"/>
                    <a:pt x="500" y="17"/>
                    <a:pt x="500" y="17"/>
                  </a:cubicBezTo>
                  <a:cubicBezTo>
                    <a:pt x="498" y="17"/>
                    <a:pt x="498" y="17"/>
                    <a:pt x="498" y="17"/>
                  </a:cubicBezTo>
                  <a:cubicBezTo>
                    <a:pt x="408" y="4"/>
                    <a:pt x="323" y="0"/>
                    <a:pt x="250" y="0"/>
                  </a:cubicBezTo>
                  <a:cubicBezTo>
                    <a:pt x="103" y="0"/>
                    <a:pt x="3" y="17"/>
                    <a:pt x="3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3" y="19"/>
                    <a:pt x="3" y="19"/>
                    <a:pt x="3" y="19"/>
                  </a:cubicBezTo>
                  <a:lnTo>
                    <a:pt x="4" y="18"/>
                  </a:lnTo>
                  <a:close/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69" name="Freeform 28"/>
            <p:cNvSpPr/>
            <p:nvPr/>
          </p:nvSpPr>
          <p:spPr bwMode="auto">
            <a:xfrm>
              <a:off x="1460922" y="2817094"/>
              <a:ext cx="574102" cy="163837"/>
            </a:xfrm>
            <a:custGeom>
              <a:avLst/>
              <a:gdLst>
                <a:gd name="T0" fmla="*/ 0 w 539"/>
                <a:gd name="T1" fmla="*/ 39 h 154"/>
                <a:gd name="T2" fmla="*/ 494 w 539"/>
                <a:gd name="T3" fmla="*/ 39 h 154"/>
                <a:gd name="T4" fmla="*/ 539 w 539"/>
                <a:gd name="T5" fmla="*/ 115 h 154"/>
                <a:gd name="T6" fmla="*/ 0 w 539"/>
                <a:gd name="T7" fmla="*/ 115 h 154"/>
                <a:gd name="T8" fmla="*/ 0 w 539"/>
                <a:gd name="T9" fmla="*/ 39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9" h="154">
                  <a:moveTo>
                    <a:pt x="0" y="39"/>
                  </a:moveTo>
                  <a:cubicBezTo>
                    <a:pt x="0" y="39"/>
                    <a:pt x="179" y="0"/>
                    <a:pt x="494" y="39"/>
                  </a:cubicBezTo>
                  <a:cubicBezTo>
                    <a:pt x="494" y="39"/>
                    <a:pt x="449" y="115"/>
                    <a:pt x="539" y="115"/>
                  </a:cubicBezTo>
                  <a:cubicBezTo>
                    <a:pt x="539" y="115"/>
                    <a:pt x="359" y="154"/>
                    <a:pt x="0" y="115"/>
                  </a:cubicBezTo>
                  <a:cubicBezTo>
                    <a:pt x="0" y="115"/>
                    <a:pt x="44" y="77"/>
                    <a:pt x="0" y="39"/>
                  </a:cubicBezTo>
                  <a:close/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0" name="Freeform 29"/>
            <p:cNvSpPr/>
            <p:nvPr/>
          </p:nvSpPr>
          <p:spPr bwMode="auto">
            <a:xfrm>
              <a:off x="1457781" y="2838191"/>
              <a:ext cx="577244" cy="120297"/>
            </a:xfrm>
            <a:custGeom>
              <a:avLst/>
              <a:gdLst>
                <a:gd name="T0" fmla="*/ 3 w 542"/>
                <a:gd name="T1" fmla="*/ 19 h 113"/>
                <a:gd name="T2" fmla="*/ 3 w 542"/>
                <a:gd name="T3" fmla="*/ 19 h 113"/>
                <a:gd name="T4" fmla="*/ 6 w 542"/>
                <a:gd name="T5" fmla="*/ 19 h 113"/>
                <a:gd name="T6" fmla="*/ 229 w 542"/>
                <a:gd name="T7" fmla="*/ 2 h 113"/>
                <a:gd name="T8" fmla="*/ 497 w 542"/>
                <a:gd name="T9" fmla="*/ 20 h 113"/>
                <a:gd name="T10" fmla="*/ 497 w 542"/>
                <a:gd name="T11" fmla="*/ 19 h 113"/>
                <a:gd name="T12" fmla="*/ 496 w 542"/>
                <a:gd name="T13" fmla="*/ 18 h 113"/>
                <a:gd name="T14" fmla="*/ 484 w 542"/>
                <a:gd name="T15" fmla="*/ 57 h 113"/>
                <a:gd name="T16" fmla="*/ 496 w 542"/>
                <a:gd name="T17" fmla="*/ 84 h 113"/>
                <a:gd name="T18" fmla="*/ 542 w 542"/>
                <a:gd name="T19" fmla="*/ 96 h 113"/>
                <a:gd name="T20" fmla="*/ 542 w 542"/>
                <a:gd name="T21" fmla="*/ 95 h 113"/>
                <a:gd name="T22" fmla="*/ 541 w 542"/>
                <a:gd name="T23" fmla="*/ 94 h 113"/>
                <a:gd name="T24" fmla="*/ 538 w 542"/>
                <a:gd name="T25" fmla="*/ 95 h 113"/>
                <a:gd name="T26" fmla="*/ 302 w 542"/>
                <a:gd name="T27" fmla="*/ 111 h 113"/>
                <a:gd name="T28" fmla="*/ 3 w 542"/>
                <a:gd name="T29" fmla="*/ 94 h 113"/>
                <a:gd name="T30" fmla="*/ 3 w 542"/>
                <a:gd name="T31" fmla="*/ 95 h 113"/>
                <a:gd name="T32" fmla="*/ 3 w 542"/>
                <a:gd name="T33" fmla="*/ 96 h 113"/>
                <a:gd name="T34" fmla="*/ 23 w 542"/>
                <a:gd name="T35" fmla="*/ 56 h 113"/>
                <a:gd name="T36" fmla="*/ 3 w 542"/>
                <a:gd name="T37" fmla="*/ 18 h 113"/>
                <a:gd name="T38" fmla="*/ 3 w 542"/>
                <a:gd name="T39" fmla="*/ 19 h 113"/>
                <a:gd name="T40" fmla="*/ 3 w 542"/>
                <a:gd name="T41" fmla="*/ 19 h 113"/>
                <a:gd name="T42" fmla="*/ 3 w 542"/>
                <a:gd name="T43" fmla="*/ 19 h 113"/>
                <a:gd name="T44" fmla="*/ 2 w 542"/>
                <a:gd name="T45" fmla="*/ 19 h 113"/>
                <a:gd name="T46" fmla="*/ 21 w 542"/>
                <a:gd name="T47" fmla="*/ 56 h 113"/>
                <a:gd name="T48" fmla="*/ 12 w 542"/>
                <a:gd name="T49" fmla="*/ 83 h 113"/>
                <a:gd name="T50" fmla="*/ 5 w 542"/>
                <a:gd name="T51" fmla="*/ 92 h 113"/>
                <a:gd name="T52" fmla="*/ 3 w 542"/>
                <a:gd name="T53" fmla="*/ 94 h 113"/>
                <a:gd name="T54" fmla="*/ 2 w 542"/>
                <a:gd name="T55" fmla="*/ 95 h 113"/>
                <a:gd name="T56" fmla="*/ 0 w 542"/>
                <a:gd name="T57" fmla="*/ 96 h 113"/>
                <a:gd name="T58" fmla="*/ 2 w 542"/>
                <a:gd name="T59" fmla="*/ 96 h 113"/>
                <a:gd name="T60" fmla="*/ 302 w 542"/>
                <a:gd name="T61" fmla="*/ 113 h 113"/>
                <a:gd name="T62" fmla="*/ 542 w 542"/>
                <a:gd name="T63" fmla="*/ 96 h 113"/>
                <a:gd name="T64" fmla="*/ 542 w 542"/>
                <a:gd name="T65" fmla="*/ 94 h 113"/>
                <a:gd name="T66" fmla="*/ 497 w 542"/>
                <a:gd name="T67" fmla="*/ 83 h 113"/>
                <a:gd name="T68" fmla="*/ 486 w 542"/>
                <a:gd name="T69" fmla="*/ 57 h 113"/>
                <a:gd name="T70" fmla="*/ 492 w 542"/>
                <a:gd name="T71" fmla="*/ 31 h 113"/>
                <a:gd name="T72" fmla="*/ 496 w 542"/>
                <a:gd name="T73" fmla="*/ 22 h 113"/>
                <a:gd name="T74" fmla="*/ 497 w 542"/>
                <a:gd name="T75" fmla="*/ 20 h 113"/>
                <a:gd name="T76" fmla="*/ 497 w 542"/>
                <a:gd name="T77" fmla="*/ 19 h 113"/>
                <a:gd name="T78" fmla="*/ 498 w 542"/>
                <a:gd name="T79" fmla="*/ 18 h 113"/>
                <a:gd name="T80" fmla="*/ 497 w 542"/>
                <a:gd name="T81" fmla="*/ 18 h 113"/>
                <a:gd name="T82" fmla="*/ 229 w 542"/>
                <a:gd name="T83" fmla="*/ 0 h 113"/>
                <a:gd name="T84" fmla="*/ 2 w 542"/>
                <a:gd name="T85" fmla="*/ 18 h 113"/>
                <a:gd name="T86" fmla="*/ 0 w 542"/>
                <a:gd name="T87" fmla="*/ 18 h 113"/>
                <a:gd name="T88" fmla="*/ 2 w 542"/>
                <a:gd name="T89" fmla="*/ 19 h 113"/>
                <a:gd name="T90" fmla="*/ 3 w 542"/>
                <a:gd name="T91" fmla="*/ 19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42" h="113">
                  <a:moveTo>
                    <a:pt x="3" y="19"/>
                  </a:moveTo>
                  <a:cubicBezTo>
                    <a:pt x="3" y="19"/>
                    <a:pt x="3" y="19"/>
                    <a:pt x="3" y="19"/>
                  </a:cubicBezTo>
                  <a:cubicBezTo>
                    <a:pt x="3" y="19"/>
                    <a:pt x="4" y="19"/>
                    <a:pt x="6" y="19"/>
                  </a:cubicBezTo>
                  <a:cubicBezTo>
                    <a:pt x="24" y="16"/>
                    <a:pt x="101" y="2"/>
                    <a:pt x="229" y="2"/>
                  </a:cubicBezTo>
                  <a:cubicBezTo>
                    <a:pt x="302" y="2"/>
                    <a:pt x="392" y="7"/>
                    <a:pt x="497" y="20"/>
                  </a:cubicBezTo>
                  <a:cubicBezTo>
                    <a:pt x="497" y="19"/>
                    <a:pt x="497" y="19"/>
                    <a:pt x="497" y="19"/>
                  </a:cubicBezTo>
                  <a:cubicBezTo>
                    <a:pt x="496" y="18"/>
                    <a:pt x="496" y="18"/>
                    <a:pt x="496" y="18"/>
                  </a:cubicBezTo>
                  <a:cubicBezTo>
                    <a:pt x="496" y="18"/>
                    <a:pt x="484" y="37"/>
                    <a:pt x="484" y="57"/>
                  </a:cubicBezTo>
                  <a:cubicBezTo>
                    <a:pt x="484" y="67"/>
                    <a:pt x="487" y="77"/>
                    <a:pt x="496" y="84"/>
                  </a:cubicBezTo>
                  <a:cubicBezTo>
                    <a:pt x="505" y="92"/>
                    <a:pt x="519" y="96"/>
                    <a:pt x="542" y="96"/>
                  </a:cubicBezTo>
                  <a:cubicBezTo>
                    <a:pt x="542" y="95"/>
                    <a:pt x="542" y="95"/>
                    <a:pt x="542" y="95"/>
                  </a:cubicBezTo>
                  <a:cubicBezTo>
                    <a:pt x="541" y="94"/>
                    <a:pt x="541" y="94"/>
                    <a:pt x="541" y="94"/>
                  </a:cubicBezTo>
                  <a:cubicBezTo>
                    <a:pt x="541" y="94"/>
                    <a:pt x="540" y="95"/>
                    <a:pt x="538" y="95"/>
                  </a:cubicBezTo>
                  <a:cubicBezTo>
                    <a:pt x="520" y="98"/>
                    <a:pt x="442" y="111"/>
                    <a:pt x="302" y="111"/>
                  </a:cubicBezTo>
                  <a:cubicBezTo>
                    <a:pt x="222" y="111"/>
                    <a:pt x="122" y="107"/>
                    <a:pt x="3" y="94"/>
                  </a:cubicBezTo>
                  <a:cubicBezTo>
                    <a:pt x="3" y="95"/>
                    <a:pt x="3" y="95"/>
                    <a:pt x="3" y="95"/>
                  </a:cubicBezTo>
                  <a:cubicBezTo>
                    <a:pt x="3" y="96"/>
                    <a:pt x="3" y="96"/>
                    <a:pt x="3" y="96"/>
                  </a:cubicBezTo>
                  <a:cubicBezTo>
                    <a:pt x="3" y="96"/>
                    <a:pt x="23" y="79"/>
                    <a:pt x="23" y="56"/>
                  </a:cubicBezTo>
                  <a:cubicBezTo>
                    <a:pt x="23" y="44"/>
                    <a:pt x="18" y="31"/>
                    <a:pt x="3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17" y="32"/>
                    <a:pt x="21" y="44"/>
                    <a:pt x="21" y="56"/>
                  </a:cubicBezTo>
                  <a:cubicBezTo>
                    <a:pt x="21" y="67"/>
                    <a:pt x="17" y="76"/>
                    <a:pt x="12" y="83"/>
                  </a:cubicBezTo>
                  <a:cubicBezTo>
                    <a:pt x="9" y="87"/>
                    <a:pt x="7" y="90"/>
                    <a:pt x="5" y="92"/>
                  </a:cubicBezTo>
                  <a:cubicBezTo>
                    <a:pt x="4" y="93"/>
                    <a:pt x="3" y="93"/>
                    <a:pt x="3" y="94"/>
                  </a:cubicBezTo>
                  <a:cubicBezTo>
                    <a:pt x="2" y="94"/>
                    <a:pt x="2" y="95"/>
                    <a:pt x="2" y="95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2" y="96"/>
                    <a:pt x="2" y="96"/>
                    <a:pt x="2" y="96"/>
                  </a:cubicBezTo>
                  <a:cubicBezTo>
                    <a:pt x="122" y="109"/>
                    <a:pt x="222" y="113"/>
                    <a:pt x="302" y="113"/>
                  </a:cubicBezTo>
                  <a:cubicBezTo>
                    <a:pt x="462" y="113"/>
                    <a:pt x="542" y="96"/>
                    <a:pt x="542" y="96"/>
                  </a:cubicBezTo>
                  <a:cubicBezTo>
                    <a:pt x="542" y="94"/>
                    <a:pt x="542" y="94"/>
                    <a:pt x="542" y="94"/>
                  </a:cubicBezTo>
                  <a:cubicBezTo>
                    <a:pt x="519" y="94"/>
                    <a:pt x="505" y="90"/>
                    <a:pt x="497" y="83"/>
                  </a:cubicBezTo>
                  <a:cubicBezTo>
                    <a:pt x="489" y="76"/>
                    <a:pt x="486" y="66"/>
                    <a:pt x="486" y="57"/>
                  </a:cubicBezTo>
                  <a:cubicBezTo>
                    <a:pt x="486" y="48"/>
                    <a:pt x="489" y="38"/>
                    <a:pt x="492" y="31"/>
                  </a:cubicBezTo>
                  <a:cubicBezTo>
                    <a:pt x="493" y="27"/>
                    <a:pt x="495" y="24"/>
                    <a:pt x="496" y="22"/>
                  </a:cubicBezTo>
                  <a:cubicBezTo>
                    <a:pt x="496" y="21"/>
                    <a:pt x="497" y="20"/>
                    <a:pt x="497" y="20"/>
                  </a:cubicBezTo>
                  <a:cubicBezTo>
                    <a:pt x="497" y="19"/>
                    <a:pt x="497" y="19"/>
                    <a:pt x="497" y="19"/>
                  </a:cubicBezTo>
                  <a:cubicBezTo>
                    <a:pt x="498" y="18"/>
                    <a:pt x="498" y="18"/>
                    <a:pt x="498" y="18"/>
                  </a:cubicBezTo>
                  <a:cubicBezTo>
                    <a:pt x="497" y="18"/>
                    <a:pt x="497" y="18"/>
                    <a:pt x="497" y="18"/>
                  </a:cubicBezTo>
                  <a:cubicBezTo>
                    <a:pt x="392" y="5"/>
                    <a:pt x="302" y="0"/>
                    <a:pt x="229" y="0"/>
                  </a:cubicBezTo>
                  <a:cubicBezTo>
                    <a:pt x="82" y="0"/>
                    <a:pt x="2" y="18"/>
                    <a:pt x="2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2" y="19"/>
                    <a:pt x="2" y="19"/>
                    <a:pt x="2" y="19"/>
                  </a:cubicBezTo>
                  <a:lnTo>
                    <a:pt x="3" y="19"/>
                  </a:lnTo>
                  <a:close/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1" name="Freeform 30"/>
            <p:cNvSpPr/>
            <p:nvPr/>
          </p:nvSpPr>
          <p:spPr bwMode="auto">
            <a:xfrm>
              <a:off x="1413342" y="2933801"/>
              <a:ext cx="621682" cy="53415"/>
            </a:xfrm>
            <a:custGeom>
              <a:avLst/>
              <a:gdLst>
                <a:gd name="T0" fmla="*/ 45 w 584"/>
                <a:gd name="T1" fmla="*/ 0 h 50"/>
                <a:gd name="T2" fmla="*/ 0 w 584"/>
                <a:gd name="T3" fmla="*/ 12 h 50"/>
                <a:gd name="T4" fmla="*/ 584 w 584"/>
                <a:gd name="T5" fmla="*/ 7 h 50"/>
                <a:gd name="T6" fmla="*/ 550 w 584"/>
                <a:gd name="T7" fmla="*/ 0 h 50"/>
                <a:gd name="T8" fmla="*/ 45 w 584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4" h="50">
                  <a:moveTo>
                    <a:pt x="45" y="0"/>
                  </a:moveTo>
                  <a:cubicBezTo>
                    <a:pt x="36" y="8"/>
                    <a:pt x="0" y="12"/>
                    <a:pt x="0" y="12"/>
                  </a:cubicBezTo>
                  <a:cubicBezTo>
                    <a:pt x="449" y="50"/>
                    <a:pt x="584" y="7"/>
                    <a:pt x="584" y="7"/>
                  </a:cubicBezTo>
                  <a:cubicBezTo>
                    <a:pt x="569" y="7"/>
                    <a:pt x="558" y="4"/>
                    <a:pt x="550" y="0"/>
                  </a:cubicBezTo>
                  <a:cubicBezTo>
                    <a:pt x="481" y="14"/>
                    <a:pt x="290" y="27"/>
                    <a:pt x="45" y="0"/>
                  </a:cubicBezTo>
                  <a:close/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2" name="Freeform 31"/>
            <p:cNvSpPr/>
            <p:nvPr/>
          </p:nvSpPr>
          <p:spPr bwMode="auto">
            <a:xfrm>
              <a:off x="1411996" y="2932902"/>
              <a:ext cx="623029" cy="31870"/>
            </a:xfrm>
            <a:custGeom>
              <a:avLst/>
              <a:gdLst>
                <a:gd name="T0" fmla="*/ 46 w 585"/>
                <a:gd name="T1" fmla="*/ 1 h 30"/>
                <a:gd name="T2" fmla="*/ 45 w 585"/>
                <a:gd name="T3" fmla="*/ 0 h 30"/>
                <a:gd name="T4" fmla="*/ 35 w 585"/>
                <a:gd name="T5" fmla="*/ 5 h 30"/>
                <a:gd name="T6" fmla="*/ 12 w 585"/>
                <a:gd name="T7" fmla="*/ 10 h 30"/>
                <a:gd name="T8" fmla="*/ 4 w 585"/>
                <a:gd name="T9" fmla="*/ 12 h 30"/>
                <a:gd name="T10" fmla="*/ 0 w 585"/>
                <a:gd name="T11" fmla="*/ 12 h 30"/>
                <a:gd name="T12" fmla="*/ 0 w 585"/>
                <a:gd name="T13" fmla="*/ 14 h 30"/>
                <a:gd name="T14" fmla="*/ 328 w 585"/>
                <a:gd name="T15" fmla="*/ 30 h 30"/>
                <a:gd name="T16" fmla="*/ 585 w 585"/>
                <a:gd name="T17" fmla="*/ 9 h 30"/>
                <a:gd name="T18" fmla="*/ 585 w 585"/>
                <a:gd name="T19" fmla="*/ 7 h 30"/>
                <a:gd name="T20" fmla="*/ 552 w 585"/>
                <a:gd name="T21" fmla="*/ 0 h 30"/>
                <a:gd name="T22" fmla="*/ 552 w 585"/>
                <a:gd name="T23" fmla="*/ 0 h 30"/>
                <a:gd name="T24" fmla="*/ 551 w 585"/>
                <a:gd name="T25" fmla="*/ 0 h 30"/>
                <a:gd name="T26" fmla="*/ 323 w 585"/>
                <a:gd name="T27" fmla="*/ 16 h 30"/>
                <a:gd name="T28" fmla="*/ 46 w 585"/>
                <a:gd name="T29" fmla="*/ 0 h 30"/>
                <a:gd name="T30" fmla="*/ 45 w 585"/>
                <a:gd name="T31" fmla="*/ 0 h 30"/>
                <a:gd name="T32" fmla="*/ 45 w 585"/>
                <a:gd name="T33" fmla="*/ 0 h 30"/>
                <a:gd name="T34" fmla="*/ 46 w 585"/>
                <a:gd name="T35" fmla="*/ 1 h 30"/>
                <a:gd name="T36" fmla="*/ 45 w 585"/>
                <a:gd name="T37" fmla="*/ 2 h 30"/>
                <a:gd name="T38" fmla="*/ 323 w 585"/>
                <a:gd name="T39" fmla="*/ 18 h 30"/>
                <a:gd name="T40" fmla="*/ 552 w 585"/>
                <a:gd name="T41" fmla="*/ 2 h 30"/>
                <a:gd name="T42" fmla="*/ 551 w 585"/>
                <a:gd name="T43" fmla="*/ 1 h 30"/>
                <a:gd name="T44" fmla="*/ 551 w 585"/>
                <a:gd name="T45" fmla="*/ 2 h 30"/>
                <a:gd name="T46" fmla="*/ 585 w 585"/>
                <a:gd name="T47" fmla="*/ 9 h 30"/>
                <a:gd name="T48" fmla="*/ 585 w 585"/>
                <a:gd name="T49" fmla="*/ 8 h 30"/>
                <a:gd name="T50" fmla="*/ 584 w 585"/>
                <a:gd name="T51" fmla="*/ 7 h 30"/>
                <a:gd name="T52" fmla="*/ 581 w 585"/>
                <a:gd name="T53" fmla="*/ 8 h 30"/>
                <a:gd name="T54" fmla="*/ 328 w 585"/>
                <a:gd name="T55" fmla="*/ 28 h 30"/>
                <a:gd name="T56" fmla="*/ 1 w 585"/>
                <a:gd name="T57" fmla="*/ 12 h 30"/>
                <a:gd name="T58" fmla="*/ 1 w 585"/>
                <a:gd name="T59" fmla="*/ 13 h 30"/>
                <a:gd name="T60" fmla="*/ 1 w 585"/>
                <a:gd name="T61" fmla="*/ 14 h 30"/>
                <a:gd name="T62" fmla="*/ 20 w 585"/>
                <a:gd name="T63" fmla="*/ 11 h 30"/>
                <a:gd name="T64" fmla="*/ 35 w 585"/>
                <a:gd name="T65" fmla="*/ 7 h 30"/>
                <a:gd name="T66" fmla="*/ 46 w 585"/>
                <a:gd name="T67" fmla="*/ 2 h 30"/>
                <a:gd name="T68" fmla="*/ 46 w 585"/>
                <a:gd name="T69" fmla="*/ 1 h 30"/>
                <a:gd name="T70" fmla="*/ 45 w 585"/>
                <a:gd name="T71" fmla="*/ 2 h 30"/>
                <a:gd name="T72" fmla="*/ 46 w 585"/>
                <a:gd name="T73" fmla="*/ 1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85" h="30">
                  <a:moveTo>
                    <a:pt x="46" y="1"/>
                  </a:moveTo>
                  <a:cubicBezTo>
                    <a:pt x="45" y="0"/>
                    <a:pt x="45" y="0"/>
                    <a:pt x="45" y="0"/>
                  </a:cubicBezTo>
                  <a:cubicBezTo>
                    <a:pt x="43" y="2"/>
                    <a:pt x="39" y="4"/>
                    <a:pt x="35" y="5"/>
                  </a:cubicBezTo>
                  <a:cubicBezTo>
                    <a:pt x="28" y="7"/>
                    <a:pt x="19" y="9"/>
                    <a:pt x="12" y="10"/>
                  </a:cubicBezTo>
                  <a:cubicBezTo>
                    <a:pt x="9" y="11"/>
                    <a:pt x="6" y="11"/>
                    <a:pt x="4" y="12"/>
                  </a:cubicBezTo>
                  <a:cubicBezTo>
                    <a:pt x="2" y="12"/>
                    <a:pt x="0" y="12"/>
                    <a:pt x="0" y="12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37" y="26"/>
                    <a:pt x="245" y="30"/>
                    <a:pt x="328" y="30"/>
                  </a:cubicBezTo>
                  <a:cubicBezTo>
                    <a:pt x="519" y="30"/>
                    <a:pt x="585" y="9"/>
                    <a:pt x="585" y="9"/>
                  </a:cubicBezTo>
                  <a:cubicBezTo>
                    <a:pt x="585" y="7"/>
                    <a:pt x="585" y="7"/>
                    <a:pt x="585" y="7"/>
                  </a:cubicBezTo>
                  <a:cubicBezTo>
                    <a:pt x="570" y="7"/>
                    <a:pt x="560" y="4"/>
                    <a:pt x="552" y="0"/>
                  </a:cubicBezTo>
                  <a:cubicBezTo>
                    <a:pt x="552" y="0"/>
                    <a:pt x="552" y="0"/>
                    <a:pt x="552" y="0"/>
                  </a:cubicBezTo>
                  <a:cubicBezTo>
                    <a:pt x="551" y="0"/>
                    <a:pt x="551" y="0"/>
                    <a:pt x="551" y="0"/>
                  </a:cubicBezTo>
                  <a:cubicBezTo>
                    <a:pt x="511" y="8"/>
                    <a:pt x="431" y="16"/>
                    <a:pt x="323" y="16"/>
                  </a:cubicBezTo>
                  <a:cubicBezTo>
                    <a:pt x="244" y="16"/>
                    <a:pt x="150" y="12"/>
                    <a:pt x="46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5" y="2"/>
                    <a:pt x="45" y="2"/>
                    <a:pt x="45" y="2"/>
                  </a:cubicBezTo>
                  <a:cubicBezTo>
                    <a:pt x="149" y="14"/>
                    <a:pt x="244" y="18"/>
                    <a:pt x="323" y="18"/>
                  </a:cubicBezTo>
                  <a:cubicBezTo>
                    <a:pt x="431" y="18"/>
                    <a:pt x="511" y="10"/>
                    <a:pt x="552" y="2"/>
                  </a:cubicBezTo>
                  <a:cubicBezTo>
                    <a:pt x="551" y="1"/>
                    <a:pt x="551" y="1"/>
                    <a:pt x="551" y="1"/>
                  </a:cubicBezTo>
                  <a:cubicBezTo>
                    <a:pt x="551" y="2"/>
                    <a:pt x="551" y="2"/>
                    <a:pt x="551" y="2"/>
                  </a:cubicBezTo>
                  <a:cubicBezTo>
                    <a:pt x="559" y="6"/>
                    <a:pt x="570" y="9"/>
                    <a:pt x="585" y="9"/>
                  </a:cubicBezTo>
                  <a:cubicBezTo>
                    <a:pt x="585" y="8"/>
                    <a:pt x="585" y="8"/>
                    <a:pt x="585" y="8"/>
                  </a:cubicBezTo>
                  <a:cubicBezTo>
                    <a:pt x="584" y="7"/>
                    <a:pt x="584" y="7"/>
                    <a:pt x="584" y="7"/>
                  </a:cubicBezTo>
                  <a:cubicBezTo>
                    <a:pt x="584" y="7"/>
                    <a:pt x="583" y="7"/>
                    <a:pt x="581" y="8"/>
                  </a:cubicBezTo>
                  <a:cubicBezTo>
                    <a:pt x="566" y="12"/>
                    <a:pt x="495" y="28"/>
                    <a:pt x="328" y="28"/>
                  </a:cubicBezTo>
                  <a:cubicBezTo>
                    <a:pt x="245" y="28"/>
                    <a:pt x="137" y="24"/>
                    <a:pt x="1" y="12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4"/>
                    <a:pt x="10" y="13"/>
                    <a:pt x="20" y="11"/>
                  </a:cubicBezTo>
                  <a:cubicBezTo>
                    <a:pt x="25" y="10"/>
                    <a:pt x="30" y="9"/>
                    <a:pt x="35" y="7"/>
                  </a:cubicBezTo>
                  <a:cubicBezTo>
                    <a:pt x="40" y="6"/>
                    <a:pt x="44" y="4"/>
                    <a:pt x="46" y="2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5" y="2"/>
                    <a:pt x="45" y="2"/>
                    <a:pt x="45" y="2"/>
                  </a:cubicBezTo>
                  <a:lnTo>
                    <a:pt x="46" y="1"/>
                  </a:lnTo>
                  <a:close/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3" name="任意多边形 272"/>
            <p:cNvSpPr>
              <a:spLocks noChangeArrowheads="1"/>
            </p:cNvSpPr>
            <p:nvPr/>
          </p:nvSpPr>
          <p:spPr bwMode="auto">
            <a:xfrm>
              <a:off x="1697475" y="2967017"/>
              <a:ext cx="65086" cy="430913"/>
            </a:xfrm>
            <a:custGeom>
              <a:avLst/>
              <a:gdLst>
                <a:gd name="connsiteX0" fmla="*/ 70545 w 112406"/>
                <a:gd name="connsiteY0" fmla="*/ 722495 h 744201"/>
                <a:gd name="connsiteX1" fmla="*/ 80623 w 112406"/>
                <a:gd name="connsiteY1" fmla="*/ 733348 h 744201"/>
                <a:gd name="connsiteX2" fmla="*/ 70545 w 112406"/>
                <a:gd name="connsiteY2" fmla="*/ 744201 h 744201"/>
                <a:gd name="connsiteX3" fmla="*/ 60467 w 112406"/>
                <a:gd name="connsiteY3" fmla="*/ 733348 h 744201"/>
                <a:gd name="connsiteX4" fmla="*/ 70545 w 112406"/>
                <a:gd name="connsiteY4" fmla="*/ 722495 h 744201"/>
                <a:gd name="connsiteX5" fmla="*/ 39536 w 112406"/>
                <a:gd name="connsiteY5" fmla="*/ 722495 h 744201"/>
                <a:gd name="connsiteX6" fmla="*/ 49614 w 112406"/>
                <a:gd name="connsiteY6" fmla="*/ 733348 h 744201"/>
                <a:gd name="connsiteX7" fmla="*/ 39536 w 112406"/>
                <a:gd name="connsiteY7" fmla="*/ 744201 h 744201"/>
                <a:gd name="connsiteX8" fmla="*/ 29458 w 112406"/>
                <a:gd name="connsiteY8" fmla="*/ 733348 h 744201"/>
                <a:gd name="connsiteX9" fmla="*/ 39536 w 112406"/>
                <a:gd name="connsiteY9" fmla="*/ 722495 h 744201"/>
                <a:gd name="connsiteX10" fmla="*/ 70545 w 112406"/>
                <a:gd name="connsiteY10" fmla="*/ 689161 h 744201"/>
                <a:gd name="connsiteX11" fmla="*/ 80623 w 112406"/>
                <a:gd name="connsiteY11" fmla="*/ 700402 h 744201"/>
                <a:gd name="connsiteX12" fmla="*/ 70545 w 112406"/>
                <a:gd name="connsiteY12" fmla="*/ 711643 h 744201"/>
                <a:gd name="connsiteX13" fmla="*/ 60467 w 112406"/>
                <a:gd name="connsiteY13" fmla="*/ 700402 h 744201"/>
                <a:gd name="connsiteX14" fmla="*/ 70545 w 112406"/>
                <a:gd name="connsiteY14" fmla="*/ 689161 h 744201"/>
                <a:gd name="connsiteX15" fmla="*/ 39536 w 112406"/>
                <a:gd name="connsiteY15" fmla="*/ 689161 h 744201"/>
                <a:gd name="connsiteX16" fmla="*/ 49614 w 112406"/>
                <a:gd name="connsiteY16" fmla="*/ 700402 h 744201"/>
                <a:gd name="connsiteX17" fmla="*/ 39536 w 112406"/>
                <a:gd name="connsiteY17" fmla="*/ 711643 h 744201"/>
                <a:gd name="connsiteX18" fmla="*/ 29458 w 112406"/>
                <a:gd name="connsiteY18" fmla="*/ 700402 h 744201"/>
                <a:gd name="connsiteX19" fmla="*/ 39536 w 112406"/>
                <a:gd name="connsiteY19" fmla="*/ 689161 h 744201"/>
                <a:gd name="connsiteX20" fmla="*/ 70545 w 112406"/>
                <a:gd name="connsiteY20" fmla="*/ 654277 h 744201"/>
                <a:gd name="connsiteX21" fmla="*/ 80623 w 112406"/>
                <a:gd name="connsiteY21" fmla="*/ 665518 h 744201"/>
                <a:gd name="connsiteX22" fmla="*/ 70545 w 112406"/>
                <a:gd name="connsiteY22" fmla="*/ 676759 h 744201"/>
                <a:gd name="connsiteX23" fmla="*/ 60467 w 112406"/>
                <a:gd name="connsiteY23" fmla="*/ 665518 h 744201"/>
                <a:gd name="connsiteX24" fmla="*/ 70545 w 112406"/>
                <a:gd name="connsiteY24" fmla="*/ 654277 h 744201"/>
                <a:gd name="connsiteX25" fmla="*/ 39536 w 112406"/>
                <a:gd name="connsiteY25" fmla="*/ 654277 h 744201"/>
                <a:gd name="connsiteX26" fmla="*/ 49614 w 112406"/>
                <a:gd name="connsiteY26" fmla="*/ 665518 h 744201"/>
                <a:gd name="connsiteX27" fmla="*/ 39536 w 112406"/>
                <a:gd name="connsiteY27" fmla="*/ 676759 h 744201"/>
                <a:gd name="connsiteX28" fmla="*/ 29458 w 112406"/>
                <a:gd name="connsiteY28" fmla="*/ 665518 h 744201"/>
                <a:gd name="connsiteX29" fmla="*/ 39536 w 112406"/>
                <a:gd name="connsiteY29" fmla="*/ 654277 h 744201"/>
                <a:gd name="connsiteX30" fmla="*/ 70545 w 112406"/>
                <a:gd name="connsiteY30" fmla="*/ 621718 h 744201"/>
                <a:gd name="connsiteX31" fmla="*/ 80623 w 112406"/>
                <a:gd name="connsiteY31" fmla="*/ 632571 h 744201"/>
                <a:gd name="connsiteX32" fmla="*/ 70545 w 112406"/>
                <a:gd name="connsiteY32" fmla="*/ 643424 h 744201"/>
                <a:gd name="connsiteX33" fmla="*/ 60467 w 112406"/>
                <a:gd name="connsiteY33" fmla="*/ 632571 h 744201"/>
                <a:gd name="connsiteX34" fmla="*/ 70545 w 112406"/>
                <a:gd name="connsiteY34" fmla="*/ 621718 h 744201"/>
                <a:gd name="connsiteX35" fmla="*/ 39536 w 112406"/>
                <a:gd name="connsiteY35" fmla="*/ 621718 h 744201"/>
                <a:gd name="connsiteX36" fmla="*/ 49614 w 112406"/>
                <a:gd name="connsiteY36" fmla="*/ 632571 h 744201"/>
                <a:gd name="connsiteX37" fmla="*/ 39536 w 112406"/>
                <a:gd name="connsiteY37" fmla="*/ 643424 h 744201"/>
                <a:gd name="connsiteX38" fmla="*/ 29458 w 112406"/>
                <a:gd name="connsiteY38" fmla="*/ 632571 h 744201"/>
                <a:gd name="connsiteX39" fmla="*/ 39536 w 112406"/>
                <a:gd name="connsiteY39" fmla="*/ 621718 h 744201"/>
                <a:gd name="connsiteX40" fmla="*/ 70545 w 112406"/>
                <a:gd name="connsiteY40" fmla="*/ 588384 h 744201"/>
                <a:gd name="connsiteX41" fmla="*/ 80623 w 112406"/>
                <a:gd name="connsiteY41" fmla="*/ 599625 h 744201"/>
                <a:gd name="connsiteX42" fmla="*/ 70545 w 112406"/>
                <a:gd name="connsiteY42" fmla="*/ 610866 h 744201"/>
                <a:gd name="connsiteX43" fmla="*/ 60467 w 112406"/>
                <a:gd name="connsiteY43" fmla="*/ 599625 h 744201"/>
                <a:gd name="connsiteX44" fmla="*/ 70545 w 112406"/>
                <a:gd name="connsiteY44" fmla="*/ 588384 h 744201"/>
                <a:gd name="connsiteX45" fmla="*/ 39536 w 112406"/>
                <a:gd name="connsiteY45" fmla="*/ 588384 h 744201"/>
                <a:gd name="connsiteX46" fmla="*/ 49614 w 112406"/>
                <a:gd name="connsiteY46" fmla="*/ 599625 h 744201"/>
                <a:gd name="connsiteX47" fmla="*/ 39536 w 112406"/>
                <a:gd name="connsiteY47" fmla="*/ 610866 h 744201"/>
                <a:gd name="connsiteX48" fmla="*/ 29458 w 112406"/>
                <a:gd name="connsiteY48" fmla="*/ 599625 h 744201"/>
                <a:gd name="connsiteX49" fmla="*/ 39536 w 112406"/>
                <a:gd name="connsiteY49" fmla="*/ 588384 h 744201"/>
                <a:gd name="connsiteX50" fmla="*/ 102328 w 112406"/>
                <a:gd name="connsiteY50" fmla="*/ 558926 h 744201"/>
                <a:gd name="connsiteX51" fmla="*/ 112406 w 112406"/>
                <a:gd name="connsiteY51" fmla="*/ 570167 h 744201"/>
                <a:gd name="connsiteX52" fmla="*/ 102328 w 112406"/>
                <a:gd name="connsiteY52" fmla="*/ 581408 h 744201"/>
                <a:gd name="connsiteX53" fmla="*/ 92250 w 112406"/>
                <a:gd name="connsiteY53" fmla="*/ 570167 h 744201"/>
                <a:gd name="connsiteX54" fmla="*/ 102328 w 112406"/>
                <a:gd name="connsiteY54" fmla="*/ 558926 h 744201"/>
                <a:gd name="connsiteX55" fmla="*/ 70545 w 112406"/>
                <a:gd name="connsiteY55" fmla="*/ 558926 h 744201"/>
                <a:gd name="connsiteX56" fmla="*/ 80623 w 112406"/>
                <a:gd name="connsiteY56" fmla="*/ 570167 h 744201"/>
                <a:gd name="connsiteX57" fmla="*/ 70545 w 112406"/>
                <a:gd name="connsiteY57" fmla="*/ 581408 h 744201"/>
                <a:gd name="connsiteX58" fmla="*/ 60467 w 112406"/>
                <a:gd name="connsiteY58" fmla="*/ 570167 h 744201"/>
                <a:gd name="connsiteX59" fmla="*/ 70545 w 112406"/>
                <a:gd name="connsiteY59" fmla="*/ 558926 h 744201"/>
                <a:gd name="connsiteX60" fmla="*/ 39536 w 112406"/>
                <a:gd name="connsiteY60" fmla="*/ 558926 h 744201"/>
                <a:gd name="connsiteX61" fmla="*/ 49614 w 112406"/>
                <a:gd name="connsiteY61" fmla="*/ 570167 h 744201"/>
                <a:gd name="connsiteX62" fmla="*/ 39536 w 112406"/>
                <a:gd name="connsiteY62" fmla="*/ 581408 h 744201"/>
                <a:gd name="connsiteX63" fmla="*/ 29458 w 112406"/>
                <a:gd name="connsiteY63" fmla="*/ 570167 h 744201"/>
                <a:gd name="connsiteX64" fmla="*/ 39536 w 112406"/>
                <a:gd name="connsiteY64" fmla="*/ 558926 h 744201"/>
                <a:gd name="connsiteX65" fmla="*/ 10078 w 112406"/>
                <a:gd name="connsiteY65" fmla="*/ 558926 h 744201"/>
                <a:gd name="connsiteX66" fmla="*/ 20156 w 112406"/>
                <a:gd name="connsiteY66" fmla="*/ 570167 h 744201"/>
                <a:gd name="connsiteX67" fmla="*/ 10078 w 112406"/>
                <a:gd name="connsiteY67" fmla="*/ 581408 h 744201"/>
                <a:gd name="connsiteX68" fmla="*/ 0 w 112406"/>
                <a:gd name="connsiteY68" fmla="*/ 570167 h 744201"/>
                <a:gd name="connsiteX69" fmla="*/ 10078 w 112406"/>
                <a:gd name="connsiteY69" fmla="*/ 558926 h 744201"/>
                <a:gd name="connsiteX70" fmla="*/ 102328 w 112406"/>
                <a:gd name="connsiteY70" fmla="*/ 526367 h 744201"/>
                <a:gd name="connsiteX71" fmla="*/ 112406 w 112406"/>
                <a:gd name="connsiteY71" fmla="*/ 537220 h 744201"/>
                <a:gd name="connsiteX72" fmla="*/ 102328 w 112406"/>
                <a:gd name="connsiteY72" fmla="*/ 548073 h 744201"/>
                <a:gd name="connsiteX73" fmla="*/ 92250 w 112406"/>
                <a:gd name="connsiteY73" fmla="*/ 537220 h 744201"/>
                <a:gd name="connsiteX74" fmla="*/ 102328 w 112406"/>
                <a:gd name="connsiteY74" fmla="*/ 526367 h 744201"/>
                <a:gd name="connsiteX75" fmla="*/ 70545 w 112406"/>
                <a:gd name="connsiteY75" fmla="*/ 526367 h 744201"/>
                <a:gd name="connsiteX76" fmla="*/ 80623 w 112406"/>
                <a:gd name="connsiteY76" fmla="*/ 537220 h 744201"/>
                <a:gd name="connsiteX77" fmla="*/ 70545 w 112406"/>
                <a:gd name="connsiteY77" fmla="*/ 548073 h 744201"/>
                <a:gd name="connsiteX78" fmla="*/ 60467 w 112406"/>
                <a:gd name="connsiteY78" fmla="*/ 537220 h 744201"/>
                <a:gd name="connsiteX79" fmla="*/ 70545 w 112406"/>
                <a:gd name="connsiteY79" fmla="*/ 526367 h 744201"/>
                <a:gd name="connsiteX80" fmla="*/ 39536 w 112406"/>
                <a:gd name="connsiteY80" fmla="*/ 526367 h 744201"/>
                <a:gd name="connsiteX81" fmla="*/ 49614 w 112406"/>
                <a:gd name="connsiteY81" fmla="*/ 537220 h 744201"/>
                <a:gd name="connsiteX82" fmla="*/ 39536 w 112406"/>
                <a:gd name="connsiteY82" fmla="*/ 548073 h 744201"/>
                <a:gd name="connsiteX83" fmla="*/ 29458 w 112406"/>
                <a:gd name="connsiteY83" fmla="*/ 537220 h 744201"/>
                <a:gd name="connsiteX84" fmla="*/ 39536 w 112406"/>
                <a:gd name="connsiteY84" fmla="*/ 526367 h 744201"/>
                <a:gd name="connsiteX85" fmla="*/ 10078 w 112406"/>
                <a:gd name="connsiteY85" fmla="*/ 526367 h 744201"/>
                <a:gd name="connsiteX86" fmla="*/ 20156 w 112406"/>
                <a:gd name="connsiteY86" fmla="*/ 537220 h 744201"/>
                <a:gd name="connsiteX87" fmla="*/ 10078 w 112406"/>
                <a:gd name="connsiteY87" fmla="*/ 548073 h 744201"/>
                <a:gd name="connsiteX88" fmla="*/ 0 w 112406"/>
                <a:gd name="connsiteY88" fmla="*/ 537220 h 744201"/>
                <a:gd name="connsiteX89" fmla="*/ 10078 w 112406"/>
                <a:gd name="connsiteY89" fmla="*/ 526367 h 744201"/>
                <a:gd name="connsiteX90" fmla="*/ 102328 w 112406"/>
                <a:gd name="connsiteY90" fmla="*/ 491483 h 744201"/>
                <a:gd name="connsiteX91" fmla="*/ 112406 w 112406"/>
                <a:gd name="connsiteY91" fmla="*/ 503499 h 744201"/>
                <a:gd name="connsiteX92" fmla="*/ 102328 w 112406"/>
                <a:gd name="connsiteY92" fmla="*/ 515515 h 744201"/>
                <a:gd name="connsiteX93" fmla="*/ 92250 w 112406"/>
                <a:gd name="connsiteY93" fmla="*/ 503499 h 744201"/>
                <a:gd name="connsiteX94" fmla="*/ 102328 w 112406"/>
                <a:gd name="connsiteY94" fmla="*/ 491483 h 744201"/>
                <a:gd name="connsiteX95" fmla="*/ 70545 w 112406"/>
                <a:gd name="connsiteY95" fmla="*/ 491483 h 744201"/>
                <a:gd name="connsiteX96" fmla="*/ 80623 w 112406"/>
                <a:gd name="connsiteY96" fmla="*/ 503499 h 744201"/>
                <a:gd name="connsiteX97" fmla="*/ 70545 w 112406"/>
                <a:gd name="connsiteY97" fmla="*/ 515515 h 744201"/>
                <a:gd name="connsiteX98" fmla="*/ 60467 w 112406"/>
                <a:gd name="connsiteY98" fmla="*/ 503499 h 744201"/>
                <a:gd name="connsiteX99" fmla="*/ 70545 w 112406"/>
                <a:gd name="connsiteY99" fmla="*/ 491483 h 744201"/>
                <a:gd name="connsiteX100" fmla="*/ 39536 w 112406"/>
                <a:gd name="connsiteY100" fmla="*/ 491483 h 744201"/>
                <a:gd name="connsiteX101" fmla="*/ 49614 w 112406"/>
                <a:gd name="connsiteY101" fmla="*/ 503499 h 744201"/>
                <a:gd name="connsiteX102" fmla="*/ 39536 w 112406"/>
                <a:gd name="connsiteY102" fmla="*/ 515515 h 744201"/>
                <a:gd name="connsiteX103" fmla="*/ 29458 w 112406"/>
                <a:gd name="connsiteY103" fmla="*/ 503499 h 744201"/>
                <a:gd name="connsiteX104" fmla="*/ 39536 w 112406"/>
                <a:gd name="connsiteY104" fmla="*/ 491483 h 744201"/>
                <a:gd name="connsiteX105" fmla="*/ 10078 w 112406"/>
                <a:gd name="connsiteY105" fmla="*/ 491483 h 744201"/>
                <a:gd name="connsiteX106" fmla="*/ 20156 w 112406"/>
                <a:gd name="connsiteY106" fmla="*/ 503499 h 744201"/>
                <a:gd name="connsiteX107" fmla="*/ 10078 w 112406"/>
                <a:gd name="connsiteY107" fmla="*/ 515515 h 744201"/>
                <a:gd name="connsiteX108" fmla="*/ 0 w 112406"/>
                <a:gd name="connsiteY108" fmla="*/ 503499 h 744201"/>
                <a:gd name="connsiteX109" fmla="*/ 10078 w 112406"/>
                <a:gd name="connsiteY109" fmla="*/ 491483 h 744201"/>
                <a:gd name="connsiteX110" fmla="*/ 102328 w 112406"/>
                <a:gd name="connsiteY110" fmla="*/ 458149 h 744201"/>
                <a:gd name="connsiteX111" fmla="*/ 112406 w 112406"/>
                <a:gd name="connsiteY111" fmla="*/ 469390 h 744201"/>
                <a:gd name="connsiteX112" fmla="*/ 102328 w 112406"/>
                <a:gd name="connsiteY112" fmla="*/ 480631 h 744201"/>
                <a:gd name="connsiteX113" fmla="*/ 92250 w 112406"/>
                <a:gd name="connsiteY113" fmla="*/ 469390 h 744201"/>
                <a:gd name="connsiteX114" fmla="*/ 102328 w 112406"/>
                <a:gd name="connsiteY114" fmla="*/ 458149 h 744201"/>
                <a:gd name="connsiteX115" fmla="*/ 70545 w 112406"/>
                <a:gd name="connsiteY115" fmla="*/ 458149 h 744201"/>
                <a:gd name="connsiteX116" fmla="*/ 80623 w 112406"/>
                <a:gd name="connsiteY116" fmla="*/ 469390 h 744201"/>
                <a:gd name="connsiteX117" fmla="*/ 70545 w 112406"/>
                <a:gd name="connsiteY117" fmla="*/ 480631 h 744201"/>
                <a:gd name="connsiteX118" fmla="*/ 60467 w 112406"/>
                <a:gd name="connsiteY118" fmla="*/ 469390 h 744201"/>
                <a:gd name="connsiteX119" fmla="*/ 70545 w 112406"/>
                <a:gd name="connsiteY119" fmla="*/ 458149 h 744201"/>
                <a:gd name="connsiteX120" fmla="*/ 39536 w 112406"/>
                <a:gd name="connsiteY120" fmla="*/ 458149 h 744201"/>
                <a:gd name="connsiteX121" fmla="*/ 49614 w 112406"/>
                <a:gd name="connsiteY121" fmla="*/ 469390 h 744201"/>
                <a:gd name="connsiteX122" fmla="*/ 39536 w 112406"/>
                <a:gd name="connsiteY122" fmla="*/ 480631 h 744201"/>
                <a:gd name="connsiteX123" fmla="*/ 29458 w 112406"/>
                <a:gd name="connsiteY123" fmla="*/ 469390 h 744201"/>
                <a:gd name="connsiteX124" fmla="*/ 39536 w 112406"/>
                <a:gd name="connsiteY124" fmla="*/ 458149 h 744201"/>
                <a:gd name="connsiteX125" fmla="*/ 10078 w 112406"/>
                <a:gd name="connsiteY125" fmla="*/ 458149 h 744201"/>
                <a:gd name="connsiteX126" fmla="*/ 20156 w 112406"/>
                <a:gd name="connsiteY126" fmla="*/ 469390 h 744201"/>
                <a:gd name="connsiteX127" fmla="*/ 10078 w 112406"/>
                <a:gd name="connsiteY127" fmla="*/ 480631 h 744201"/>
                <a:gd name="connsiteX128" fmla="*/ 0 w 112406"/>
                <a:gd name="connsiteY128" fmla="*/ 469390 h 744201"/>
                <a:gd name="connsiteX129" fmla="*/ 10078 w 112406"/>
                <a:gd name="connsiteY129" fmla="*/ 458149 h 744201"/>
                <a:gd name="connsiteX130" fmla="*/ 102328 w 112406"/>
                <a:gd name="connsiteY130" fmla="*/ 425590 h 744201"/>
                <a:gd name="connsiteX131" fmla="*/ 112406 w 112406"/>
                <a:gd name="connsiteY131" fmla="*/ 436443 h 744201"/>
                <a:gd name="connsiteX132" fmla="*/ 102328 w 112406"/>
                <a:gd name="connsiteY132" fmla="*/ 447296 h 744201"/>
                <a:gd name="connsiteX133" fmla="*/ 92250 w 112406"/>
                <a:gd name="connsiteY133" fmla="*/ 436443 h 744201"/>
                <a:gd name="connsiteX134" fmla="*/ 102328 w 112406"/>
                <a:gd name="connsiteY134" fmla="*/ 425590 h 744201"/>
                <a:gd name="connsiteX135" fmla="*/ 70545 w 112406"/>
                <a:gd name="connsiteY135" fmla="*/ 425590 h 744201"/>
                <a:gd name="connsiteX136" fmla="*/ 80623 w 112406"/>
                <a:gd name="connsiteY136" fmla="*/ 436443 h 744201"/>
                <a:gd name="connsiteX137" fmla="*/ 70545 w 112406"/>
                <a:gd name="connsiteY137" fmla="*/ 447296 h 744201"/>
                <a:gd name="connsiteX138" fmla="*/ 60467 w 112406"/>
                <a:gd name="connsiteY138" fmla="*/ 436443 h 744201"/>
                <a:gd name="connsiteX139" fmla="*/ 70545 w 112406"/>
                <a:gd name="connsiteY139" fmla="*/ 425590 h 744201"/>
                <a:gd name="connsiteX140" fmla="*/ 39536 w 112406"/>
                <a:gd name="connsiteY140" fmla="*/ 425590 h 744201"/>
                <a:gd name="connsiteX141" fmla="*/ 49614 w 112406"/>
                <a:gd name="connsiteY141" fmla="*/ 436443 h 744201"/>
                <a:gd name="connsiteX142" fmla="*/ 39536 w 112406"/>
                <a:gd name="connsiteY142" fmla="*/ 447296 h 744201"/>
                <a:gd name="connsiteX143" fmla="*/ 29458 w 112406"/>
                <a:gd name="connsiteY143" fmla="*/ 436443 h 744201"/>
                <a:gd name="connsiteX144" fmla="*/ 39536 w 112406"/>
                <a:gd name="connsiteY144" fmla="*/ 425590 h 744201"/>
                <a:gd name="connsiteX145" fmla="*/ 10078 w 112406"/>
                <a:gd name="connsiteY145" fmla="*/ 425590 h 744201"/>
                <a:gd name="connsiteX146" fmla="*/ 20156 w 112406"/>
                <a:gd name="connsiteY146" fmla="*/ 436443 h 744201"/>
                <a:gd name="connsiteX147" fmla="*/ 10078 w 112406"/>
                <a:gd name="connsiteY147" fmla="*/ 447296 h 744201"/>
                <a:gd name="connsiteX148" fmla="*/ 0 w 112406"/>
                <a:gd name="connsiteY148" fmla="*/ 436443 h 744201"/>
                <a:gd name="connsiteX149" fmla="*/ 10078 w 112406"/>
                <a:gd name="connsiteY149" fmla="*/ 425590 h 744201"/>
                <a:gd name="connsiteX150" fmla="*/ 102328 w 112406"/>
                <a:gd name="connsiteY150" fmla="*/ 392256 h 744201"/>
                <a:gd name="connsiteX151" fmla="*/ 112406 w 112406"/>
                <a:gd name="connsiteY151" fmla="*/ 403109 h 744201"/>
                <a:gd name="connsiteX152" fmla="*/ 102328 w 112406"/>
                <a:gd name="connsiteY152" fmla="*/ 413962 h 744201"/>
                <a:gd name="connsiteX153" fmla="*/ 92250 w 112406"/>
                <a:gd name="connsiteY153" fmla="*/ 403109 h 744201"/>
                <a:gd name="connsiteX154" fmla="*/ 102328 w 112406"/>
                <a:gd name="connsiteY154" fmla="*/ 392256 h 744201"/>
                <a:gd name="connsiteX155" fmla="*/ 70545 w 112406"/>
                <a:gd name="connsiteY155" fmla="*/ 392256 h 744201"/>
                <a:gd name="connsiteX156" fmla="*/ 80623 w 112406"/>
                <a:gd name="connsiteY156" fmla="*/ 403109 h 744201"/>
                <a:gd name="connsiteX157" fmla="*/ 70545 w 112406"/>
                <a:gd name="connsiteY157" fmla="*/ 413962 h 744201"/>
                <a:gd name="connsiteX158" fmla="*/ 60467 w 112406"/>
                <a:gd name="connsiteY158" fmla="*/ 403109 h 744201"/>
                <a:gd name="connsiteX159" fmla="*/ 70545 w 112406"/>
                <a:gd name="connsiteY159" fmla="*/ 392256 h 744201"/>
                <a:gd name="connsiteX160" fmla="*/ 39536 w 112406"/>
                <a:gd name="connsiteY160" fmla="*/ 392256 h 744201"/>
                <a:gd name="connsiteX161" fmla="*/ 49614 w 112406"/>
                <a:gd name="connsiteY161" fmla="*/ 403109 h 744201"/>
                <a:gd name="connsiteX162" fmla="*/ 39536 w 112406"/>
                <a:gd name="connsiteY162" fmla="*/ 413962 h 744201"/>
                <a:gd name="connsiteX163" fmla="*/ 29458 w 112406"/>
                <a:gd name="connsiteY163" fmla="*/ 403109 h 744201"/>
                <a:gd name="connsiteX164" fmla="*/ 39536 w 112406"/>
                <a:gd name="connsiteY164" fmla="*/ 392256 h 744201"/>
                <a:gd name="connsiteX165" fmla="*/ 10078 w 112406"/>
                <a:gd name="connsiteY165" fmla="*/ 392256 h 744201"/>
                <a:gd name="connsiteX166" fmla="*/ 20156 w 112406"/>
                <a:gd name="connsiteY166" fmla="*/ 403109 h 744201"/>
                <a:gd name="connsiteX167" fmla="*/ 10078 w 112406"/>
                <a:gd name="connsiteY167" fmla="*/ 413962 h 744201"/>
                <a:gd name="connsiteX168" fmla="*/ 0 w 112406"/>
                <a:gd name="connsiteY168" fmla="*/ 403109 h 744201"/>
                <a:gd name="connsiteX169" fmla="*/ 10078 w 112406"/>
                <a:gd name="connsiteY169" fmla="*/ 392256 h 744201"/>
                <a:gd name="connsiteX170" fmla="*/ 102328 w 112406"/>
                <a:gd name="connsiteY170" fmla="*/ 358922 h 744201"/>
                <a:gd name="connsiteX171" fmla="*/ 112406 w 112406"/>
                <a:gd name="connsiteY171" fmla="*/ 370163 h 744201"/>
                <a:gd name="connsiteX172" fmla="*/ 102328 w 112406"/>
                <a:gd name="connsiteY172" fmla="*/ 381404 h 744201"/>
                <a:gd name="connsiteX173" fmla="*/ 92250 w 112406"/>
                <a:gd name="connsiteY173" fmla="*/ 370163 h 744201"/>
                <a:gd name="connsiteX174" fmla="*/ 102328 w 112406"/>
                <a:gd name="connsiteY174" fmla="*/ 358922 h 744201"/>
                <a:gd name="connsiteX175" fmla="*/ 70545 w 112406"/>
                <a:gd name="connsiteY175" fmla="*/ 358922 h 744201"/>
                <a:gd name="connsiteX176" fmla="*/ 80623 w 112406"/>
                <a:gd name="connsiteY176" fmla="*/ 370163 h 744201"/>
                <a:gd name="connsiteX177" fmla="*/ 70545 w 112406"/>
                <a:gd name="connsiteY177" fmla="*/ 381404 h 744201"/>
                <a:gd name="connsiteX178" fmla="*/ 60467 w 112406"/>
                <a:gd name="connsiteY178" fmla="*/ 370163 h 744201"/>
                <a:gd name="connsiteX179" fmla="*/ 70545 w 112406"/>
                <a:gd name="connsiteY179" fmla="*/ 358922 h 744201"/>
                <a:gd name="connsiteX180" fmla="*/ 39536 w 112406"/>
                <a:gd name="connsiteY180" fmla="*/ 358922 h 744201"/>
                <a:gd name="connsiteX181" fmla="*/ 49614 w 112406"/>
                <a:gd name="connsiteY181" fmla="*/ 370163 h 744201"/>
                <a:gd name="connsiteX182" fmla="*/ 39536 w 112406"/>
                <a:gd name="connsiteY182" fmla="*/ 381404 h 744201"/>
                <a:gd name="connsiteX183" fmla="*/ 29458 w 112406"/>
                <a:gd name="connsiteY183" fmla="*/ 370163 h 744201"/>
                <a:gd name="connsiteX184" fmla="*/ 39536 w 112406"/>
                <a:gd name="connsiteY184" fmla="*/ 358922 h 744201"/>
                <a:gd name="connsiteX185" fmla="*/ 10078 w 112406"/>
                <a:gd name="connsiteY185" fmla="*/ 358922 h 744201"/>
                <a:gd name="connsiteX186" fmla="*/ 20156 w 112406"/>
                <a:gd name="connsiteY186" fmla="*/ 370163 h 744201"/>
                <a:gd name="connsiteX187" fmla="*/ 10078 w 112406"/>
                <a:gd name="connsiteY187" fmla="*/ 381404 h 744201"/>
                <a:gd name="connsiteX188" fmla="*/ 0 w 112406"/>
                <a:gd name="connsiteY188" fmla="*/ 370163 h 744201"/>
                <a:gd name="connsiteX189" fmla="*/ 10078 w 112406"/>
                <a:gd name="connsiteY189" fmla="*/ 358922 h 744201"/>
                <a:gd name="connsiteX190" fmla="*/ 102328 w 112406"/>
                <a:gd name="connsiteY190" fmla="*/ 324813 h 744201"/>
                <a:gd name="connsiteX191" fmla="*/ 112406 w 112406"/>
                <a:gd name="connsiteY191" fmla="*/ 335666 h 744201"/>
                <a:gd name="connsiteX192" fmla="*/ 102328 w 112406"/>
                <a:gd name="connsiteY192" fmla="*/ 346519 h 744201"/>
                <a:gd name="connsiteX193" fmla="*/ 92250 w 112406"/>
                <a:gd name="connsiteY193" fmla="*/ 335666 h 744201"/>
                <a:gd name="connsiteX194" fmla="*/ 102328 w 112406"/>
                <a:gd name="connsiteY194" fmla="*/ 324813 h 744201"/>
                <a:gd name="connsiteX195" fmla="*/ 70545 w 112406"/>
                <a:gd name="connsiteY195" fmla="*/ 324813 h 744201"/>
                <a:gd name="connsiteX196" fmla="*/ 80623 w 112406"/>
                <a:gd name="connsiteY196" fmla="*/ 335666 h 744201"/>
                <a:gd name="connsiteX197" fmla="*/ 70545 w 112406"/>
                <a:gd name="connsiteY197" fmla="*/ 346519 h 744201"/>
                <a:gd name="connsiteX198" fmla="*/ 60467 w 112406"/>
                <a:gd name="connsiteY198" fmla="*/ 335666 h 744201"/>
                <a:gd name="connsiteX199" fmla="*/ 70545 w 112406"/>
                <a:gd name="connsiteY199" fmla="*/ 324813 h 744201"/>
                <a:gd name="connsiteX200" fmla="*/ 39536 w 112406"/>
                <a:gd name="connsiteY200" fmla="*/ 324813 h 744201"/>
                <a:gd name="connsiteX201" fmla="*/ 49614 w 112406"/>
                <a:gd name="connsiteY201" fmla="*/ 335666 h 744201"/>
                <a:gd name="connsiteX202" fmla="*/ 39536 w 112406"/>
                <a:gd name="connsiteY202" fmla="*/ 346519 h 744201"/>
                <a:gd name="connsiteX203" fmla="*/ 29458 w 112406"/>
                <a:gd name="connsiteY203" fmla="*/ 335666 h 744201"/>
                <a:gd name="connsiteX204" fmla="*/ 39536 w 112406"/>
                <a:gd name="connsiteY204" fmla="*/ 324813 h 744201"/>
                <a:gd name="connsiteX205" fmla="*/ 10078 w 112406"/>
                <a:gd name="connsiteY205" fmla="*/ 324813 h 744201"/>
                <a:gd name="connsiteX206" fmla="*/ 20156 w 112406"/>
                <a:gd name="connsiteY206" fmla="*/ 335666 h 744201"/>
                <a:gd name="connsiteX207" fmla="*/ 10078 w 112406"/>
                <a:gd name="connsiteY207" fmla="*/ 346519 h 744201"/>
                <a:gd name="connsiteX208" fmla="*/ 0 w 112406"/>
                <a:gd name="connsiteY208" fmla="*/ 335666 h 744201"/>
                <a:gd name="connsiteX209" fmla="*/ 10078 w 112406"/>
                <a:gd name="connsiteY209" fmla="*/ 324813 h 744201"/>
                <a:gd name="connsiteX210" fmla="*/ 102328 w 112406"/>
                <a:gd name="connsiteY210" fmla="*/ 291479 h 744201"/>
                <a:gd name="connsiteX211" fmla="*/ 112406 w 112406"/>
                <a:gd name="connsiteY211" fmla="*/ 302332 h 744201"/>
                <a:gd name="connsiteX212" fmla="*/ 102328 w 112406"/>
                <a:gd name="connsiteY212" fmla="*/ 313185 h 744201"/>
                <a:gd name="connsiteX213" fmla="*/ 92250 w 112406"/>
                <a:gd name="connsiteY213" fmla="*/ 302332 h 744201"/>
                <a:gd name="connsiteX214" fmla="*/ 102328 w 112406"/>
                <a:gd name="connsiteY214" fmla="*/ 291479 h 744201"/>
                <a:gd name="connsiteX215" fmla="*/ 70545 w 112406"/>
                <a:gd name="connsiteY215" fmla="*/ 291479 h 744201"/>
                <a:gd name="connsiteX216" fmla="*/ 80623 w 112406"/>
                <a:gd name="connsiteY216" fmla="*/ 302332 h 744201"/>
                <a:gd name="connsiteX217" fmla="*/ 70545 w 112406"/>
                <a:gd name="connsiteY217" fmla="*/ 313185 h 744201"/>
                <a:gd name="connsiteX218" fmla="*/ 60467 w 112406"/>
                <a:gd name="connsiteY218" fmla="*/ 302332 h 744201"/>
                <a:gd name="connsiteX219" fmla="*/ 70545 w 112406"/>
                <a:gd name="connsiteY219" fmla="*/ 291479 h 744201"/>
                <a:gd name="connsiteX220" fmla="*/ 39536 w 112406"/>
                <a:gd name="connsiteY220" fmla="*/ 291479 h 744201"/>
                <a:gd name="connsiteX221" fmla="*/ 49614 w 112406"/>
                <a:gd name="connsiteY221" fmla="*/ 302332 h 744201"/>
                <a:gd name="connsiteX222" fmla="*/ 39536 w 112406"/>
                <a:gd name="connsiteY222" fmla="*/ 313185 h 744201"/>
                <a:gd name="connsiteX223" fmla="*/ 29458 w 112406"/>
                <a:gd name="connsiteY223" fmla="*/ 302332 h 744201"/>
                <a:gd name="connsiteX224" fmla="*/ 39536 w 112406"/>
                <a:gd name="connsiteY224" fmla="*/ 291479 h 744201"/>
                <a:gd name="connsiteX225" fmla="*/ 10078 w 112406"/>
                <a:gd name="connsiteY225" fmla="*/ 291479 h 744201"/>
                <a:gd name="connsiteX226" fmla="*/ 20156 w 112406"/>
                <a:gd name="connsiteY226" fmla="*/ 302332 h 744201"/>
                <a:gd name="connsiteX227" fmla="*/ 10078 w 112406"/>
                <a:gd name="connsiteY227" fmla="*/ 313185 h 744201"/>
                <a:gd name="connsiteX228" fmla="*/ 0 w 112406"/>
                <a:gd name="connsiteY228" fmla="*/ 302332 h 744201"/>
                <a:gd name="connsiteX229" fmla="*/ 10078 w 112406"/>
                <a:gd name="connsiteY229" fmla="*/ 291479 h 744201"/>
                <a:gd name="connsiteX230" fmla="*/ 102328 w 112406"/>
                <a:gd name="connsiteY230" fmla="*/ 258145 h 744201"/>
                <a:gd name="connsiteX231" fmla="*/ 112406 w 112406"/>
                <a:gd name="connsiteY231" fmla="*/ 269386 h 744201"/>
                <a:gd name="connsiteX232" fmla="*/ 102328 w 112406"/>
                <a:gd name="connsiteY232" fmla="*/ 280627 h 744201"/>
                <a:gd name="connsiteX233" fmla="*/ 92250 w 112406"/>
                <a:gd name="connsiteY233" fmla="*/ 269386 h 744201"/>
                <a:gd name="connsiteX234" fmla="*/ 102328 w 112406"/>
                <a:gd name="connsiteY234" fmla="*/ 258145 h 744201"/>
                <a:gd name="connsiteX235" fmla="*/ 70545 w 112406"/>
                <a:gd name="connsiteY235" fmla="*/ 258145 h 744201"/>
                <a:gd name="connsiteX236" fmla="*/ 80623 w 112406"/>
                <a:gd name="connsiteY236" fmla="*/ 269386 h 744201"/>
                <a:gd name="connsiteX237" fmla="*/ 70545 w 112406"/>
                <a:gd name="connsiteY237" fmla="*/ 280627 h 744201"/>
                <a:gd name="connsiteX238" fmla="*/ 60467 w 112406"/>
                <a:gd name="connsiteY238" fmla="*/ 269386 h 744201"/>
                <a:gd name="connsiteX239" fmla="*/ 70545 w 112406"/>
                <a:gd name="connsiteY239" fmla="*/ 258145 h 744201"/>
                <a:gd name="connsiteX240" fmla="*/ 39536 w 112406"/>
                <a:gd name="connsiteY240" fmla="*/ 258145 h 744201"/>
                <a:gd name="connsiteX241" fmla="*/ 49614 w 112406"/>
                <a:gd name="connsiteY241" fmla="*/ 269386 h 744201"/>
                <a:gd name="connsiteX242" fmla="*/ 39536 w 112406"/>
                <a:gd name="connsiteY242" fmla="*/ 280627 h 744201"/>
                <a:gd name="connsiteX243" fmla="*/ 29458 w 112406"/>
                <a:gd name="connsiteY243" fmla="*/ 269386 h 744201"/>
                <a:gd name="connsiteX244" fmla="*/ 39536 w 112406"/>
                <a:gd name="connsiteY244" fmla="*/ 258145 h 744201"/>
                <a:gd name="connsiteX245" fmla="*/ 10078 w 112406"/>
                <a:gd name="connsiteY245" fmla="*/ 258145 h 744201"/>
                <a:gd name="connsiteX246" fmla="*/ 20156 w 112406"/>
                <a:gd name="connsiteY246" fmla="*/ 269386 h 744201"/>
                <a:gd name="connsiteX247" fmla="*/ 10078 w 112406"/>
                <a:gd name="connsiteY247" fmla="*/ 280627 h 744201"/>
                <a:gd name="connsiteX248" fmla="*/ 0 w 112406"/>
                <a:gd name="connsiteY248" fmla="*/ 269386 h 744201"/>
                <a:gd name="connsiteX249" fmla="*/ 10078 w 112406"/>
                <a:gd name="connsiteY249" fmla="*/ 258145 h 744201"/>
                <a:gd name="connsiteX250" fmla="*/ 102328 w 112406"/>
                <a:gd name="connsiteY250" fmla="*/ 225586 h 744201"/>
                <a:gd name="connsiteX251" fmla="*/ 112406 w 112406"/>
                <a:gd name="connsiteY251" fmla="*/ 236439 h 744201"/>
                <a:gd name="connsiteX252" fmla="*/ 102328 w 112406"/>
                <a:gd name="connsiteY252" fmla="*/ 247292 h 744201"/>
                <a:gd name="connsiteX253" fmla="*/ 92250 w 112406"/>
                <a:gd name="connsiteY253" fmla="*/ 236439 h 744201"/>
                <a:gd name="connsiteX254" fmla="*/ 102328 w 112406"/>
                <a:gd name="connsiteY254" fmla="*/ 225586 h 744201"/>
                <a:gd name="connsiteX255" fmla="*/ 70545 w 112406"/>
                <a:gd name="connsiteY255" fmla="*/ 225586 h 744201"/>
                <a:gd name="connsiteX256" fmla="*/ 80623 w 112406"/>
                <a:gd name="connsiteY256" fmla="*/ 236439 h 744201"/>
                <a:gd name="connsiteX257" fmla="*/ 70545 w 112406"/>
                <a:gd name="connsiteY257" fmla="*/ 247292 h 744201"/>
                <a:gd name="connsiteX258" fmla="*/ 60467 w 112406"/>
                <a:gd name="connsiteY258" fmla="*/ 236439 h 744201"/>
                <a:gd name="connsiteX259" fmla="*/ 70545 w 112406"/>
                <a:gd name="connsiteY259" fmla="*/ 225586 h 744201"/>
                <a:gd name="connsiteX260" fmla="*/ 39536 w 112406"/>
                <a:gd name="connsiteY260" fmla="*/ 225586 h 744201"/>
                <a:gd name="connsiteX261" fmla="*/ 49614 w 112406"/>
                <a:gd name="connsiteY261" fmla="*/ 236439 h 744201"/>
                <a:gd name="connsiteX262" fmla="*/ 39536 w 112406"/>
                <a:gd name="connsiteY262" fmla="*/ 247292 h 744201"/>
                <a:gd name="connsiteX263" fmla="*/ 29458 w 112406"/>
                <a:gd name="connsiteY263" fmla="*/ 236439 h 744201"/>
                <a:gd name="connsiteX264" fmla="*/ 39536 w 112406"/>
                <a:gd name="connsiteY264" fmla="*/ 225586 h 744201"/>
                <a:gd name="connsiteX265" fmla="*/ 10078 w 112406"/>
                <a:gd name="connsiteY265" fmla="*/ 225586 h 744201"/>
                <a:gd name="connsiteX266" fmla="*/ 20156 w 112406"/>
                <a:gd name="connsiteY266" fmla="*/ 236439 h 744201"/>
                <a:gd name="connsiteX267" fmla="*/ 10078 w 112406"/>
                <a:gd name="connsiteY267" fmla="*/ 247292 h 744201"/>
                <a:gd name="connsiteX268" fmla="*/ 0 w 112406"/>
                <a:gd name="connsiteY268" fmla="*/ 236439 h 744201"/>
                <a:gd name="connsiteX269" fmla="*/ 10078 w 112406"/>
                <a:gd name="connsiteY269" fmla="*/ 225586 h 744201"/>
                <a:gd name="connsiteX270" fmla="*/ 102328 w 112406"/>
                <a:gd name="connsiteY270" fmla="*/ 190702 h 744201"/>
                <a:gd name="connsiteX271" fmla="*/ 112406 w 112406"/>
                <a:gd name="connsiteY271" fmla="*/ 202718 h 744201"/>
                <a:gd name="connsiteX272" fmla="*/ 102328 w 112406"/>
                <a:gd name="connsiteY272" fmla="*/ 214734 h 744201"/>
                <a:gd name="connsiteX273" fmla="*/ 92250 w 112406"/>
                <a:gd name="connsiteY273" fmla="*/ 202718 h 744201"/>
                <a:gd name="connsiteX274" fmla="*/ 102328 w 112406"/>
                <a:gd name="connsiteY274" fmla="*/ 190702 h 744201"/>
                <a:gd name="connsiteX275" fmla="*/ 70545 w 112406"/>
                <a:gd name="connsiteY275" fmla="*/ 190702 h 744201"/>
                <a:gd name="connsiteX276" fmla="*/ 80623 w 112406"/>
                <a:gd name="connsiteY276" fmla="*/ 202718 h 744201"/>
                <a:gd name="connsiteX277" fmla="*/ 70545 w 112406"/>
                <a:gd name="connsiteY277" fmla="*/ 214734 h 744201"/>
                <a:gd name="connsiteX278" fmla="*/ 60467 w 112406"/>
                <a:gd name="connsiteY278" fmla="*/ 202718 h 744201"/>
                <a:gd name="connsiteX279" fmla="*/ 70545 w 112406"/>
                <a:gd name="connsiteY279" fmla="*/ 190702 h 744201"/>
                <a:gd name="connsiteX280" fmla="*/ 39536 w 112406"/>
                <a:gd name="connsiteY280" fmla="*/ 190702 h 744201"/>
                <a:gd name="connsiteX281" fmla="*/ 49614 w 112406"/>
                <a:gd name="connsiteY281" fmla="*/ 202718 h 744201"/>
                <a:gd name="connsiteX282" fmla="*/ 39536 w 112406"/>
                <a:gd name="connsiteY282" fmla="*/ 214734 h 744201"/>
                <a:gd name="connsiteX283" fmla="*/ 29458 w 112406"/>
                <a:gd name="connsiteY283" fmla="*/ 202718 h 744201"/>
                <a:gd name="connsiteX284" fmla="*/ 39536 w 112406"/>
                <a:gd name="connsiteY284" fmla="*/ 190702 h 744201"/>
                <a:gd name="connsiteX285" fmla="*/ 10078 w 112406"/>
                <a:gd name="connsiteY285" fmla="*/ 190702 h 744201"/>
                <a:gd name="connsiteX286" fmla="*/ 20156 w 112406"/>
                <a:gd name="connsiteY286" fmla="*/ 202718 h 744201"/>
                <a:gd name="connsiteX287" fmla="*/ 10078 w 112406"/>
                <a:gd name="connsiteY287" fmla="*/ 214734 h 744201"/>
                <a:gd name="connsiteX288" fmla="*/ 0 w 112406"/>
                <a:gd name="connsiteY288" fmla="*/ 202718 h 744201"/>
                <a:gd name="connsiteX289" fmla="*/ 10078 w 112406"/>
                <a:gd name="connsiteY289" fmla="*/ 190702 h 744201"/>
                <a:gd name="connsiteX290" fmla="*/ 102328 w 112406"/>
                <a:gd name="connsiteY290" fmla="*/ 157368 h 744201"/>
                <a:gd name="connsiteX291" fmla="*/ 112406 w 112406"/>
                <a:gd name="connsiteY291" fmla="*/ 168609 h 744201"/>
                <a:gd name="connsiteX292" fmla="*/ 102328 w 112406"/>
                <a:gd name="connsiteY292" fmla="*/ 179850 h 744201"/>
                <a:gd name="connsiteX293" fmla="*/ 92250 w 112406"/>
                <a:gd name="connsiteY293" fmla="*/ 168609 h 744201"/>
                <a:gd name="connsiteX294" fmla="*/ 102328 w 112406"/>
                <a:gd name="connsiteY294" fmla="*/ 157368 h 744201"/>
                <a:gd name="connsiteX295" fmla="*/ 70545 w 112406"/>
                <a:gd name="connsiteY295" fmla="*/ 157368 h 744201"/>
                <a:gd name="connsiteX296" fmla="*/ 80623 w 112406"/>
                <a:gd name="connsiteY296" fmla="*/ 168609 h 744201"/>
                <a:gd name="connsiteX297" fmla="*/ 70545 w 112406"/>
                <a:gd name="connsiteY297" fmla="*/ 179850 h 744201"/>
                <a:gd name="connsiteX298" fmla="*/ 60467 w 112406"/>
                <a:gd name="connsiteY298" fmla="*/ 168609 h 744201"/>
                <a:gd name="connsiteX299" fmla="*/ 70545 w 112406"/>
                <a:gd name="connsiteY299" fmla="*/ 157368 h 744201"/>
                <a:gd name="connsiteX300" fmla="*/ 39536 w 112406"/>
                <a:gd name="connsiteY300" fmla="*/ 157368 h 744201"/>
                <a:gd name="connsiteX301" fmla="*/ 49614 w 112406"/>
                <a:gd name="connsiteY301" fmla="*/ 168609 h 744201"/>
                <a:gd name="connsiteX302" fmla="*/ 39536 w 112406"/>
                <a:gd name="connsiteY302" fmla="*/ 179850 h 744201"/>
                <a:gd name="connsiteX303" fmla="*/ 29458 w 112406"/>
                <a:gd name="connsiteY303" fmla="*/ 168609 h 744201"/>
                <a:gd name="connsiteX304" fmla="*/ 39536 w 112406"/>
                <a:gd name="connsiteY304" fmla="*/ 157368 h 744201"/>
                <a:gd name="connsiteX305" fmla="*/ 10078 w 112406"/>
                <a:gd name="connsiteY305" fmla="*/ 157368 h 744201"/>
                <a:gd name="connsiteX306" fmla="*/ 20156 w 112406"/>
                <a:gd name="connsiteY306" fmla="*/ 168609 h 744201"/>
                <a:gd name="connsiteX307" fmla="*/ 10078 w 112406"/>
                <a:gd name="connsiteY307" fmla="*/ 179850 h 744201"/>
                <a:gd name="connsiteX308" fmla="*/ 0 w 112406"/>
                <a:gd name="connsiteY308" fmla="*/ 168609 h 744201"/>
                <a:gd name="connsiteX309" fmla="*/ 10078 w 112406"/>
                <a:gd name="connsiteY309" fmla="*/ 157368 h 744201"/>
                <a:gd name="connsiteX310" fmla="*/ 102328 w 112406"/>
                <a:gd name="connsiteY310" fmla="*/ 124809 h 744201"/>
                <a:gd name="connsiteX311" fmla="*/ 112406 w 112406"/>
                <a:gd name="connsiteY311" fmla="*/ 135662 h 744201"/>
                <a:gd name="connsiteX312" fmla="*/ 102328 w 112406"/>
                <a:gd name="connsiteY312" fmla="*/ 146515 h 744201"/>
                <a:gd name="connsiteX313" fmla="*/ 92250 w 112406"/>
                <a:gd name="connsiteY313" fmla="*/ 135662 h 744201"/>
                <a:gd name="connsiteX314" fmla="*/ 102328 w 112406"/>
                <a:gd name="connsiteY314" fmla="*/ 124809 h 744201"/>
                <a:gd name="connsiteX315" fmla="*/ 70545 w 112406"/>
                <a:gd name="connsiteY315" fmla="*/ 124809 h 744201"/>
                <a:gd name="connsiteX316" fmla="*/ 80623 w 112406"/>
                <a:gd name="connsiteY316" fmla="*/ 135662 h 744201"/>
                <a:gd name="connsiteX317" fmla="*/ 70545 w 112406"/>
                <a:gd name="connsiteY317" fmla="*/ 146515 h 744201"/>
                <a:gd name="connsiteX318" fmla="*/ 60467 w 112406"/>
                <a:gd name="connsiteY318" fmla="*/ 135662 h 744201"/>
                <a:gd name="connsiteX319" fmla="*/ 70545 w 112406"/>
                <a:gd name="connsiteY319" fmla="*/ 124809 h 744201"/>
                <a:gd name="connsiteX320" fmla="*/ 39536 w 112406"/>
                <a:gd name="connsiteY320" fmla="*/ 124809 h 744201"/>
                <a:gd name="connsiteX321" fmla="*/ 49614 w 112406"/>
                <a:gd name="connsiteY321" fmla="*/ 135662 h 744201"/>
                <a:gd name="connsiteX322" fmla="*/ 39536 w 112406"/>
                <a:gd name="connsiteY322" fmla="*/ 146515 h 744201"/>
                <a:gd name="connsiteX323" fmla="*/ 29458 w 112406"/>
                <a:gd name="connsiteY323" fmla="*/ 135662 h 744201"/>
                <a:gd name="connsiteX324" fmla="*/ 39536 w 112406"/>
                <a:gd name="connsiteY324" fmla="*/ 124809 h 744201"/>
                <a:gd name="connsiteX325" fmla="*/ 10078 w 112406"/>
                <a:gd name="connsiteY325" fmla="*/ 124809 h 744201"/>
                <a:gd name="connsiteX326" fmla="*/ 20156 w 112406"/>
                <a:gd name="connsiteY326" fmla="*/ 135662 h 744201"/>
                <a:gd name="connsiteX327" fmla="*/ 10078 w 112406"/>
                <a:gd name="connsiteY327" fmla="*/ 146515 h 744201"/>
                <a:gd name="connsiteX328" fmla="*/ 0 w 112406"/>
                <a:gd name="connsiteY328" fmla="*/ 135662 h 744201"/>
                <a:gd name="connsiteX329" fmla="*/ 10078 w 112406"/>
                <a:gd name="connsiteY329" fmla="*/ 124809 h 744201"/>
                <a:gd name="connsiteX330" fmla="*/ 0 w 112406"/>
                <a:gd name="connsiteY330" fmla="*/ 0 h 744201"/>
                <a:gd name="connsiteX331" fmla="*/ 112405 w 112406"/>
                <a:gd name="connsiteY331" fmla="*/ 0 h 744201"/>
                <a:gd name="connsiteX332" fmla="*/ 112405 w 112406"/>
                <a:gd name="connsiteY332" fmla="*/ 122483 h 744201"/>
                <a:gd name="connsiteX333" fmla="*/ 0 w 112406"/>
                <a:gd name="connsiteY333" fmla="*/ 122483 h 744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</a:cxnLst>
              <a:rect l="l" t="t" r="r" b="b"/>
              <a:pathLst>
                <a:path w="112406" h="744201">
                  <a:moveTo>
                    <a:pt x="70545" y="722495"/>
                  </a:moveTo>
                  <a:cubicBezTo>
                    <a:pt x="76111" y="722495"/>
                    <a:pt x="80623" y="727354"/>
                    <a:pt x="80623" y="733348"/>
                  </a:cubicBezTo>
                  <a:cubicBezTo>
                    <a:pt x="80623" y="739342"/>
                    <a:pt x="76111" y="744201"/>
                    <a:pt x="70545" y="744201"/>
                  </a:cubicBezTo>
                  <a:cubicBezTo>
                    <a:pt x="64979" y="744201"/>
                    <a:pt x="60467" y="739342"/>
                    <a:pt x="60467" y="733348"/>
                  </a:cubicBezTo>
                  <a:cubicBezTo>
                    <a:pt x="60467" y="727354"/>
                    <a:pt x="64979" y="722495"/>
                    <a:pt x="70545" y="722495"/>
                  </a:cubicBezTo>
                  <a:close/>
                  <a:moveTo>
                    <a:pt x="39536" y="722495"/>
                  </a:moveTo>
                  <a:cubicBezTo>
                    <a:pt x="45102" y="722495"/>
                    <a:pt x="49614" y="727354"/>
                    <a:pt x="49614" y="733348"/>
                  </a:cubicBezTo>
                  <a:cubicBezTo>
                    <a:pt x="49614" y="739342"/>
                    <a:pt x="45102" y="744201"/>
                    <a:pt x="39536" y="744201"/>
                  </a:cubicBezTo>
                  <a:cubicBezTo>
                    <a:pt x="33970" y="744201"/>
                    <a:pt x="29458" y="739342"/>
                    <a:pt x="29458" y="733348"/>
                  </a:cubicBezTo>
                  <a:cubicBezTo>
                    <a:pt x="29458" y="727354"/>
                    <a:pt x="33970" y="722495"/>
                    <a:pt x="39536" y="722495"/>
                  </a:cubicBezTo>
                  <a:close/>
                  <a:moveTo>
                    <a:pt x="70545" y="689161"/>
                  </a:moveTo>
                  <a:cubicBezTo>
                    <a:pt x="76111" y="689161"/>
                    <a:pt x="80623" y="694194"/>
                    <a:pt x="80623" y="700402"/>
                  </a:cubicBezTo>
                  <a:cubicBezTo>
                    <a:pt x="80623" y="706610"/>
                    <a:pt x="76111" y="711643"/>
                    <a:pt x="70545" y="711643"/>
                  </a:cubicBezTo>
                  <a:cubicBezTo>
                    <a:pt x="64979" y="711643"/>
                    <a:pt x="60467" y="706610"/>
                    <a:pt x="60467" y="700402"/>
                  </a:cubicBezTo>
                  <a:cubicBezTo>
                    <a:pt x="60467" y="694194"/>
                    <a:pt x="64979" y="689161"/>
                    <a:pt x="70545" y="689161"/>
                  </a:cubicBezTo>
                  <a:close/>
                  <a:moveTo>
                    <a:pt x="39536" y="689161"/>
                  </a:moveTo>
                  <a:cubicBezTo>
                    <a:pt x="45102" y="689161"/>
                    <a:pt x="49614" y="694194"/>
                    <a:pt x="49614" y="700402"/>
                  </a:cubicBezTo>
                  <a:cubicBezTo>
                    <a:pt x="49614" y="706610"/>
                    <a:pt x="45102" y="711643"/>
                    <a:pt x="39536" y="711643"/>
                  </a:cubicBezTo>
                  <a:cubicBezTo>
                    <a:pt x="33970" y="711643"/>
                    <a:pt x="29458" y="706610"/>
                    <a:pt x="29458" y="700402"/>
                  </a:cubicBezTo>
                  <a:cubicBezTo>
                    <a:pt x="29458" y="694194"/>
                    <a:pt x="33970" y="689161"/>
                    <a:pt x="39536" y="689161"/>
                  </a:cubicBezTo>
                  <a:close/>
                  <a:moveTo>
                    <a:pt x="70545" y="654277"/>
                  </a:moveTo>
                  <a:cubicBezTo>
                    <a:pt x="76111" y="654277"/>
                    <a:pt x="80623" y="659310"/>
                    <a:pt x="80623" y="665518"/>
                  </a:cubicBezTo>
                  <a:cubicBezTo>
                    <a:pt x="80623" y="671726"/>
                    <a:pt x="76111" y="676759"/>
                    <a:pt x="70545" y="676759"/>
                  </a:cubicBezTo>
                  <a:cubicBezTo>
                    <a:pt x="64979" y="676759"/>
                    <a:pt x="60467" y="671726"/>
                    <a:pt x="60467" y="665518"/>
                  </a:cubicBezTo>
                  <a:cubicBezTo>
                    <a:pt x="60467" y="659310"/>
                    <a:pt x="64979" y="654277"/>
                    <a:pt x="70545" y="654277"/>
                  </a:cubicBezTo>
                  <a:close/>
                  <a:moveTo>
                    <a:pt x="39536" y="654277"/>
                  </a:moveTo>
                  <a:cubicBezTo>
                    <a:pt x="45102" y="654277"/>
                    <a:pt x="49614" y="659310"/>
                    <a:pt x="49614" y="665518"/>
                  </a:cubicBezTo>
                  <a:cubicBezTo>
                    <a:pt x="49614" y="671726"/>
                    <a:pt x="45102" y="676759"/>
                    <a:pt x="39536" y="676759"/>
                  </a:cubicBezTo>
                  <a:cubicBezTo>
                    <a:pt x="33970" y="676759"/>
                    <a:pt x="29458" y="671726"/>
                    <a:pt x="29458" y="665518"/>
                  </a:cubicBezTo>
                  <a:cubicBezTo>
                    <a:pt x="29458" y="659310"/>
                    <a:pt x="33970" y="654277"/>
                    <a:pt x="39536" y="654277"/>
                  </a:cubicBezTo>
                  <a:close/>
                  <a:moveTo>
                    <a:pt x="70545" y="621718"/>
                  </a:moveTo>
                  <a:cubicBezTo>
                    <a:pt x="76111" y="621718"/>
                    <a:pt x="80623" y="626577"/>
                    <a:pt x="80623" y="632571"/>
                  </a:cubicBezTo>
                  <a:cubicBezTo>
                    <a:pt x="80623" y="638565"/>
                    <a:pt x="76111" y="643424"/>
                    <a:pt x="70545" y="643424"/>
                  </a:cubicBezTo>
                  <a:cubicBezTo>
                    <a:pt x="64979" y="643424"/>
                    <a:pt x="60467" y="638565"/>
                    <a:pt x="60467" y="632571"/>
                  </a:cubicBezTo>
                  <a:cubicBezTo>
                    <a:pt x="60467" y="626577"/>
                    <a:pt x="64979" y="621718"/>
                    <a:pt x="70545" y="621718"/>
                  </a:cubicBezTo>
                  <a:close/>
                  <a:moveTo>
                    <a:pt x="39536" y="621718"/>
                  </a:moveTo>
                  <a:cubicBezTo>
                    <a:pt x="45102" y="621718"/>
                    <a:pt x="49614" y="626577"/>
                    <a:pt x="49614" y="632571"/>
                  </a:cubicBezTo>
                  <a:cubicBezTo>
                    <a:pt x="49614" y="638565"/>
                    <a:pt x="45102" y="643424"/>
                    <a:pt x="39536" y="643424"/>
                  </a:cubicBezTo>
                  <a:cubicBezTo>
                    <a:pt x="33970" y="643424"/>
                    <a:pt x="29458" y="638565"/>
                    <a:pt x="29458" y="632571"/>
                  </a:cubicBezTo>
                  <a:cubicBezTo>
                    <a:pt x="29458" y="626577"/>
                    <a:pt x="33970" y="621718"/>
                    <a:pt x="39536" y="621718"/>
                  </a:cubicBezTo>
                  <a:close/>
                  <a:moveTo>
                    <a:pt x="70545" y="588384"/>
                  </a:moveTo>
                  <a:cubicBezTo>
                    <a:pt x="76111" y="588384"/>
                    <a:pt x="80623" y="593417"/>
                    <a:pt x="80623" y="599625"/>
                  </a:cubicBezTo>
                  <a:cubicBezTo>
                    <a:pt x="80623" y="605833"/>
                    <a:pt x="76111" y="610866"/>
                    <a:pt x="70545" y="610866"/>
                  </a:cubicBezTo>
                  <a:cubicBezTo>
                    <a:pt x="64979" y="610866"/>
                    <a:pt x="60467" y="605833"/>
                    <a:pt x="60467" y="599625"/>
                  </a:cubicBezTo>
                  <a:cubicBezTo>
                    <a:pt x="60467" y="593417"/>
                    <a:pt x="64979" y="588384"/>
                    <a:pt x="70545" y="588384"/>
                  </a:cubicBezTo>
                  <a:close/>
                  <a:moveTo>
                    <a:pt x="39536" y="588384"/>
                  </a:moveTo>
                  <a:cubicBezTo>
                    <a:pt x="45102" y="588384"/>
                    <a:pt x="49614" y="593417"/>
                    <a:pt x="49614" y="599625"/>
                  </a:cubicBezTo>
                  <a:cubicBezTo>
                    <a:pt x="49614" y="605833"/>
                    <a:pt x="45102" y="610866"/>
                    <a:pt x="39536" y="610866"/>
                  </a:cubicBezTo>
                  <a:cubicBezTo>
                    <a:pt x="33970" y="610866"/>
                    <a:pt x="29458" y="605833"/>
                    <a:pt x="29458" y="599625"/>
                  </a:cubicBezTo>
                  <a:cubicBezTo>
                    <a:pt x="29458" y="593417"/>
                    <a:pt x="33970" y="588384"/>
                    <a:pt x="39536" y="588384"/>
                  </a:cubicBezTo>
                  <a:close/>
                  <a:moveTo>
                    <a:pt x="102328" y="558926"/>
                  </a:moveTo>
                  <a:cubicBezTo>
                    <a:pt x="107894" y="558926"/>
                    <a:pt x="112406" y="563959"/>
                    <a:pt x="112406" y="570167"/>
                  </a:cubicBezTo>
                  <a:cubicBezTo>
                    <a:pt x="112406" y="576375"/>
                    <a:pt x="107894" y="581408"/>
                    <a:pt x="102328" y="581408"/>
                  </a:cubicBezTo>
                  <a:cubicBezTo>
                    <a:pt x="96762" y="581408"/>
                    <a:pt x="92250" y="576375"/>
                    <a:pt x="92250" y="570167"/>
                  </a:cubicBezTo>
                  <a:cubicBezTo>
                    <a:pt x="92250" y="563959"/>
                    <a:pt x="96762" y="558926"/>
                    <a:pt x="102328" y="558926"/>
                  </a:cubicBezTo>
                  <a:close/>
                  <a:moveTo>
                    <a:pt x="70545" y="558926"/>
                  </a:moveTo>
                  <a:cubicBezTo>
                    <a:pt x="76111" y="558926"/>
                    <a:pt x="80623" y="563959"/>
                    <a:pt x="80623" y="570167"/>
                  </a:cubicBezTo>
                  <a:cubicBezTo>
                    <a:pt x="80623" y="576375"/>
                    <a:pt x="76111" y="581408"/>
                    <a:pt x="70545" y="581408"/>
                  </a:cubicBezTo>
                  <a:cubicBezTo>
                    <a:pt x="64979" y="581408"/>
                    <a:pt x="60467" y="576375"/>
                    <a:pt x="60467" y="570167"/>
                  </a:cubicBezTo>
                  <a:cubicBezTo>
                    <a:pt x="60467" y="563959"/>
                    <a:pt x="64979" y="558926"/>
                    <a:pt x="70545" y="558926"/>
                  </a:cubicBezTo>
                  <a:close/>
                  <a:moveTo>
                    <a:pt x="39536" y="558926"/>
                  </a:moveTo>
                  <a:cubicBezTo>
                    <a:pt x="45102" y="558926"/>
                    <a:pt x="49614" y="563959"/>
                    <a:pt x="49614" y="570167"/>
                  </a:cubicBezTo>
                  <a:cubicBezTo>
                    <a:pt x="49614" y="576375"/>
                    <a:pt x="45102" y="581408"/>
                    <a:pt x="39536" y="581408"/>
                  </a:cubicBezTo>
                  <a:cubicBezTo>
                    <a:pt x="33970" y="581408"/>
                    <a:pt x="29458" y="576375"/>
                    <a:pt x="29458" y="570167"/>
                  </a:cubicBezTo>
                  <a:cubicBezTo>
                    <a:pt x="29458" y="563959"/>
                    <a:pt x="33970" y="558926"/>
                    <a:pt x="39536" y="558926"/>
                  </a:cubicBezTo>
                  <a:close/>
                  <a:moveTo>
                    <a:pt x="10078" y="558926"/>
                  </a:moveTo>
                  <a:cubicBezTo>
                    <a:pt x="15644" y="558926"/>
                    <a:pt x="20156" y="563959"/>
                    <a:pt x="20156" y="570167"/>
                  </a:cubicBezTo>
                  <a:cubicBezTo>
                    <a:pt x="20156" y="576375"/>
                    <a:pt x="15644" y="581408"/>
                    <a:pt x="10078" y="581408"/>
                  </a:cubicBezTo>
                  <a:cubicBezTo>
                    <a:pt x="4512" y="581408"/>
                    <a:pt x="0" y="576375"/>
                    <a:pt x="0" y="570167"/>
                  </a:cubicBezTo>
                  <a:cubicBezTo>
                    <a:pt x="0" y="563959"/>
                    <a:pt x="4512" y="558926"/>
                    <a:pt x="10078" y="558926"/>
                  </a:cubicBezTo>
                  <a:close/>
                  <a:moveTo>
                    <a:pt x="102328" y="526367"/>
                  </a:moveTo>
                  <a:cubicBezTo>
                    <a:pt x="107894" y="526367"/>
                    <a:pt x="112406" y="531226"/>
                    <a:pt x="112406" y="537220"/>
                  </a:cubicBezTo>
                  <a:cubicBezTo>
                    <a:pt x="112406" y="543214"/>
                    <a:pt x="107894" y="548073"/>
                    <a:pt x="102328" y="548073"/>
                  </a:cubicBezTo>
                  <a:cubicBezTo>
                    <a:pt x="96762" y="548073"/>
                    <a:pt x="92250" y="543214"/>
                    <a:pt x="92250" y="537220"/>
                  </a:cubicBezTo>
                  <a:cubicBezTo>
                    <a:pt x="92250" y="531226"/>
                    <a:pt x="96762" y="526367"/>
                    <a:pt x="102328" y="526367"/>
                  </a:cubicBezTo>
                  <a:close/>
                  <a:moveTo>
                    <a:pt x="70545" y="526367"/>
                  </a:moveTo>
                  <a:cubicBezTo>
                    <a:pt x="76111" y="526367"/>
                    <a:pt x="80623" y="531226"/>
                    <a:pt x="80623" y="537220"/>
                  </a:cubicBezTo>
                  <a:cubicBezTo>
                    <a:pt x="80623" y="543214"/>
                    <a:pt x="76111" y="548073"/>
                    <a:pt x="70545" y="548073"/>
                  </a:cubicBezTo>
                  <a:cubicBezTo>
                    <a:pt x="64979" y="548073"/>
                    <a:pt x="60467" y="543214"/>
                    <a:pt x="60467" y="537220"/>
                  </a:cubicBezTo>
                  <a:cubicBezTo>
                    <a:pt x="60467" y="531226"/>
                    <a:pt x="64979" y="526367"/>
                    <a:pt x="70545" y="526367"/>
                  </a:cubicBezTo>
                  <a:close/>
                  <a:moveTo>
                    <a:pt x="39536" y="526367"/>
                  </a:moveTo>
                  <a:cubicBezTo>
                    <a:pt x="45102" y="526367"/>
                    <a:pt x="49614" y="531226"/>
                    <a:pt x="49614" y="537220"/>
                  </a:cubicBezTo>
                  <a:cubicBezTo>
                    <a:pt x="49614" y="543214"/>
                    <a:pt x="45102" y="548073"/>
                    <a:pt x="39536" y="548073"/>
                  </a:cubicBezTo>
                  <a:cubicBezTo>
                    <a:pt x="33970" y="548073"/>
                    <a:pt x="29458" y="543214"/>
                    <a:pt x="29458" y="537220"/>
                  </a:cubicBezTo>
                  <a:cubicBezTo>
                    <a:pt x="29458" y="531226"/>
                    <a:pt x="33970" y="526367"/>
                    <a:pt x="39536" y="526367"/>
                  </a:cubicBezTo>
                  <a:close/>
                  <a:moveTo>
                    <a:pt x="10078" y="526367"/>
                  </a:moveTo>
                  <a:cubicBezTo>
                    <a:pt x="15644" y="526367"/>
                    <a:pt x="20156" y="531226"/>
                    <a:pt x="20156" y="537220"/>
                  </a:cubicBezTo>
                  <a:cubicBezTo>
                    <a:pt x="20156" y="543214"/>
                    <a:pt x="15644" y="548073"/>
                    <a:pt x="10078" y="548073"/>
                  </a:cubicBezTo>
                  <a:cubicBezTo>
                    <a:pt x="4512" y="548073"/>
                    <a:pt x="0" y="543214"/>
                    <a:pt x="0" y="537220"/>
                  </a:cubicBezTo>
                  <a:cubicBezTo>
                    <a:pt x="0" y="531226"/>
                    <a:pt x="4512" y="526367"/>
                    <a:pt x="10078" y="526367"/>
                  </a:cubicBezTo>
                  <a:close/>
                  <a:moveTo>
                    <a:pt x="102328" y="491483"/>
                  </a:moveTo>
                  <a:cubicBezTo>
                    <a:pt x="107894" y="491483"/>
                    <a:pt x="112406" y="496863"/>
                    <a:pt x="112406" y="503499"/>
                  </a:cubicBezTo>
                  <a:cubicBezTo>
                    <a:pt x="112406" y="510135"/>
                    <a:pt x="107894" y="515515"/>
                    <a:pt x="102328" y="515515"/>
                  </a:cubicBezTo>
                  <a:cubicBezTo>
                    <a:pt x="96762" y="515515"/>
                    <a:pt x="92250" y="510135"/>
                    <a:pt x="92250" y="503499"/>
                  </a:cubicBezTo>
                  <a:cubicBezTo>
                    <a:pt x="92250" y="496863"/>
                    <a:pt x="96762" y="491483"/>
                    <a:pt x="102328" y="491483"/>
                  </a:cubicBezTo>
                  <a:close/>
                  <a:moveTo>
                    <a:pt x="70545" y="491483"/>
                  </a:moveTo>
                  <a:cubicBezTo>
                    <a:pt x="76111" y="491483"/>
                    <a:pt x="80623" y="496863"/>
                    <a:pt x="80623" y="503499"/>
                  </a:cubicBezTo>
                  <a:cubicBezTo>
                    <a:pt x="80623" y="510135"/>
                    <a:pt x="76111" y="515515"/>
                    <a:pt x="70545" y="515515"/>
                  </a:cubicBezTo>
                  <a:cubicBezTo>
                    <a:pt x="64979" y="515515"/>
                    <a:pt x="60467" y="510135"/>
                    <a:pt x="60467" y="503499"/>
                  </a:cubicBezTo>
                  <a:cubicBezTo>
                    <a:pt x="60467" y="496863"/>
                    <a:pt x="64979" y="491483"/>
                    <a:pt x="70545" y="491483"/>
                  </a:cubicBezTo>
                  <a:close/>
                  <a:moveTo>
                    <a:pt x="39536" y="491483"/>
                  </a:moveTo>
                  <a:cubicBezTo>
                    <a:pt x="45102" y="491483"/>
                    <a:pt x="49614" y="496863"/>
                    <a:pt x="49614" y="503499"/>
                  </a:cubicBezTo>
                  <a:cubicBezTo>
                    <a:pt x="49614" y="510135"/>
                    <a:pt x="45102" y="515515"/>
                    <a:pt x="39536" y="515515"/>
                  </a:cubicBezTo>
                  <a:cubicBezTo>
                    <a:pt x="33970" y="515515"/>
                    <a:pt x="29458" y="510135"/>
                    <a:pt x="29458" y="503499"/>
                  </a:cubicBezTo>
                  <a:cubicBezTo>
                    <a:pt x="29458" y="496863"/>
                    <a:pt x="33970" y="491483"/>
                    <a:pt x="39536" y="491483"/>
                  </a:cubicBezTo>
                  <a:close/>
                  <a:moveTo>
                    <a:pt x="10078" y="491483"/>
                  </a:moveTo>
                  <a:cubicBezTo>
                    <a:pt x="15644" y="491483"/>
                    <a:pt x="20156" y="496863"/>
                    <a:pt x="20156" y="503499"/>
                  </a:cubicBezTo>
                  <a:cubicBezTo>
                    <a:pt x="20156" y="510135"/>
                    <a:pt x="15644" y="515515"/>
                    <a:pt x="10078" y="515515"/>
                  </a:cubicBezTo>
                  <a:cubicBezTo>
                    <a:pt x="4512" y="515515"/>
                    <a:pt x="0" y="510135"/>
                    <a:pt x="0" y="503499"/>
                  </a:cubicBezTo>
                  <a:cubicBezTo>
                    <a:pt x="0" y="496863"/>
                    <a:pt x="4512" y="491483"/>
                    <a:pt x="10078" y="491483"/>
                  </a:cubicBezTo>
                  <a:close/>
                  <a:moveTo>
                    <a:pt x="102328" y="458149"/>
                  </a:moveTo>
                  <a:cubicBezTo>
                    <a:pt x="107894" y="458149"/>
                    <a:pt x="112406" y="463182"/>
                    <a:pt x="112406" y="469390"/>
                  </a:cubicBezTo>
                  <a:cubicBezTo>
                    <a:pt x="112406" y="475598"/>
                    <a:pt x="107894" y="480631"/>
                    <a:pt x="102328" y="480631"/>
                  </a:cubicBezTo>
                  <a:cubicBezTo>
                    <a:pt x="96762" y="480631"/>
                    <a:pt x="92250" y="475598"/>
                    <a:pt x="92250" y="469390"/>
                  </a:cubicBezTo>
                  <a:cubicBezTo>
                    <a:pt x="92250" y="463182"/>
                    <a:pt x="96762" y="458149"/>
                    <a:pt x="102328" y="458149"/>
                  </a:cubicBezTo>
                  <a:close/>
                  <a:moveTo>
                    <a:pt x="70545" y="458149"/>
                  </a:moveTo>
                  <a:cubicBezTo>
                    <a:pt x="76111" y="458149"/>
                    <a:pt x="80623" y="463182"/>
                    <a:pt x="80623" y="469390"/>
                  </a:cubicBezTo>
                  <a:cubicBezTo>
                    <a:pt x="80623" y="475598"/>
                    <a:pt x="76111" y="480631"/>
                    <a:pt x="70545" y="480631"/>
                  </a:cubicBezTo>
                  <a:cubicBezTo>
                    <a:pt x="64979" y="480631"/>
                    <a:pt x="60467" y="475598"/>
                    <a:pt x="60467" y="469390"/>
                  </a:cubicBezTo>
                  <a:cubicBezTo>
                    <a:pt x="60467" y="463182"/>
                    <a:pt x="64979" y="458149"/>
                    <a:pt x="70545" y="458149"/>
                  </a:cubicBezTo>
                  <a:close/>
                  <a:moveTo>
                    <a:pt x="39536" y="458149"/>
                  </a:moveTo>
                  <a:cubicBezTo>
                    <a:pt x="45102" y="458149"/>
                    <a:pt x="49614" y="463182"/>
                    <a:pt x="49614" y="469390"/>
                  </a:cubicBezTo>
                  <a:cubicBezTo>
                    <a:pt x="49614" y="475598"/>
                    <a:pt x="45102" y="480631"/>
                    <a:pt x="39536" y="480631"/>
                  </a:cubicBezTo>
                  <a:cubicBezTo>
                    <a:pt x="33970" y="480631"/>
                    <a:pt x="29458" y="475598"/>
                    <a:pt x="29458" y="469390"/>
                  </a:cubicBezTo>
                  <a:cubicBezTo>
                    <a:pt x="29458" y="463182"/>
                    <a:pt x="33970" y="458149"/>
                    <a:pt x="39536" y="458149"/>
                  </a:cubicBezTo>
                  <a:close/>
                  <a:moveTo>
                    <a:pt x="10078" y="458149"/>
                  </a:moveTo>
                  <a:cubicBezTo>
                    <a:pt x="15644" y="458149"/>
                    <a:pt x="20156" y="463182"/>
                    <a:pt x="20156" y="469390"/>
                  </a:cubicBezTo>
                  <a:cubicBezTo>
                    <a:pt x="20156" y="475598"/>
                    <a:pt x="15644" y="480631"/>
                    <a:pt x="10078" y="480631"/>
                  </a:cubicBezTo>
                  <a:cubicBezTo>
                    <a:pt x="4512" y="480631"/>
                    <a:pt x="0" y="475598"/>
                    <a:pt x="0" y="469390"/>
                  </a:cubicBezTo>
                  <a:cubicBezTo>
                    <a:pt x="0" y="463182"/>
                    <a:pt x="4512" y="458149"/>
                    <a:pt x="10078" y="458149"/>
                  </a:cubicBezTo>
                  <a:close/>
                  <a:moveTo>
                    <a:pt x="102328" y="425590"/>
                  </a:moveTo>
                  <a:cubicBezTo>
                    <a:pt x="107894" y="425590"/>
                    <a:pt x="112406" y="430449"/>
                    <a:pt x="112406" y="436443"/>
                  </a:cubicBezTo>
                  <a:cubicBezTo>
                    <a:pt x="112406" y="442437"/>
                    <a:pt x="107894" y="447296"/>
                    <a:pt x="102328" y="447296"/>
                  </a:cubicBezTo>
                  <a:cubicBezTo>
                    <a:pt x="96762" y="447296"/>
                    <a:pt x="92250" y="442437"/>
                    <a:pt x="92250" y="436443"/>
                  </a:cubicBezTo>
                  <a:cubicBezTo>
                    <a:pt x="92250" y="430449"/>
                    <a:pt x="96762" y="425590"/>
                    <a:pt x="102328" y="425590"/>
                  </a:cubicBezTo>
                  <a:close/>
                  <a:moveTo>
                    <a:pt x="70545" y="425590"/>
                  </a:moveTo>
                  <a:cubicBezTo>
                    <a:pt x="76111" y="425590"/>
                    <a:pt x="80623" y="430449"/>
                    <a:pt x="80623" y="436443"/>
                  </a:cubicBezTo>
                  <a:cubicBezTo>
                    <a:pt x="80623" y="442437"/>
                    <a:pt x="76111" y="447296"/>
                    <a:pt x="70545" y="447296"/>
                  </a:cubicBezTo>
                  <a:cubicBezTo>
                    <a:pt x="64979" y="447296"/>
                    <a:pt x="60467" y="442437"/>
                    <a:pt x="60467" y="436443"/>
                  </a:cubicBezTo>
                  <a:cubicBezTo>
                    <a:pt x="60467" y="430449"/>
                    <a:pt x="64979" y="425590"/>
                    <a:pt x="70545" y="425590"/>
                  </a:cubicBezTo>
                  <a:close/>
                  <a:moveTo>
                    <a:pt x="39536" y="425590"/>
                  </a:moveTo>
                  <a:cubicBezTo>
                    <a:pt x="45102" y="425590"/>
                    <a:pt x="49614" y="430449"/>
                    <a:pt x="49614" y="436443"/>
                  </a:cubicBezTo>
                  <a:cubicBezTo>
                    <a:pt x="49614" y="442437"/>
                    <a:pt x="45102" y="447296"/>
                    <a:pt x="39536" y="447296"/>
                  </a:cubicBezTo>
                  <a:cubicBezTo>
                    <a:pt x="33970" y="447296"/>
                    <a:pt x="29458" y="442437"/>
                    <a:pt x="29458" y="436443"/>
                  </a:cubicBezTo>
                  <a:cubicBezTo>
                    <a:pt x="29458" y="430449"/>
                    <a:pt x="33970" y="425590"/>
                    <a:pt x="39536" y="425590"/>
                  </a:cubicBezTo>
                  <a:close/>
                  <a:moveTo>
                    <a:pt x="10078" y="425590"/>
                  </a:moveTo>
                  <a:cubicBezTo>
                    <a:pt x="15644" y="425590"/>
                    <a:pt x="20156" y="430449"/>
                    <a:pt x="20156" y="436443"/>
                  </a:cubicBezTo>
                  <a:cubicBezTo>
                    <a:pt x="20156" y="442437"/>
                    <a:pt x="15644" y="447296"/>
                    <a:pt x="10078" y="447296"/>
                  </a:cubicBezTo>
                  <a:cubicBezTo>
                    <a:pt x="4512" y="447296"/>
                    <a:pt x="0" y="442437"/>
                    <a:pt x="0" y="436443"/>
                  </a:cubicBezTo>
                  <a:cubicBezTo>
                    <a:pt x="0" y="430449"/>
                    <a:pt x="4512" y="425590"/>
                    <a:pt x="10078" y="425590"/>
                  </a:cubicBezTo>
                  <a:close/>
                  <a:moveTo>
                    <a:pt x="102328" y="392256"/>
                  </a:moveTo>
                  <a:cubicBezTo>
                    <a:pt x="107894" y="392256"/>
                    <a:pt x="112406" y="397115"/>
                    <a:pt x="112406" y="403109"/>
                  </a:cubicBezTo>
                  <a:cubicBezTo>
                    <a:pt x="112406" y="409103"/>
                    <a:pt x="107894" y="413962"/>
                    <a:pt x="102328" y="413962"/>
                  </a:cubicBezTo>
                  <a:cubicBezTo>
                    <a:pt x="96762" y="413962"/>
                    <a:pt x="92250" y="409103"/>
                    <a:pt x="92250" y="403109"/>
                  </a:cubicBezTo>
                  <a:cubicBezTo>
                    <a:pt x="92250" y="397115"/>
                    <a:pt x="96762" y="392256"/>
                    <a:pt x="102328" y="392256"/>
                  </a:cubicBezTo>
                  <a:close/>
                  <a:moveTo>
                    <a:pt x="70545" y="392256"/>
                  </a:moveTo>
                  <a:cubicBezTo>
                    <a:pt x="76111" y="392256"/>
                    <a:pt x="80623" y="397115"/>
                    <a:pt x="80623" y="403109"/>
                  </a:cubicBezTo>
                  <a:cubicBezTo>
                    <a:pt x="80623" y="409103"/>
                    <a:pt x="76111" y="413962"/>
                    <a:pt x="70545" y="413962"/>
                  </a:cubicBezTo>
                  <a:cubicBezTo>
                    <a:pt x="64979" y="413962"/>
                    <a:pt x="60467" y="409103"/>
                    <a:pt x="60467" y="403109"/>
                  </a:cubicBezTo>
                  <a:cubicBezTo>
                    <a:pt x="60467" y="397115"/>
                    <a:pt x="64979" y="392256"/>
                    <a:pt x="70545" y="392256"/>
                  </a:cubicBezTo>
                  <a:close/>
                  <a:moveTo>
                    <a:pt x="39536" y="392256"/>
                  </a:moveTo>
                  <a:cubicBezTo>
                    <a:pt x="45102" y="392256"/>
                    <a:pt x="49614" y="397115"/>
                    <a:pt x="49614" y="403109"/>
                  </a:cubicBezTo>
                  <a:cubicBezTo>
                    <a:pt x="49614" y="409103"/>
                    <a:pt x="45102" y="413962"/>
                    <a:pt x="39536" y="413962"/>
                  </a:cubicBezTo>
                  <a:cubicBezTo>
                    <a:pt x="33970" y="413962"/>
                    <a:pt x="29458" y="409103"/>
                    <a:pt x="29458" y="403109"/>
                  </a:cubicBezTo>
                  <a:cubicBezTo>
                    <a:pt x="29458" y="397115"/>
                    <a:pt x="33970" y="392256"/>
                    <a:pt x="39536" y="392256"/>
                  </a:cubicBezTo>
                  <a:close/>
                  <a:moveTo>
                    <a:pt x="10078" y="392256"/>
                  </a:moveTo>
                  <a:cubicBezTo>
                    <a:pt x="15644" y="392256"/>
                    <a:pt x="20156" y="397115"/>
                    <a:pt x="20156" y="403109"/>
                  </a:cubicBezTo>
                  <a:cubicBezTo>
                    <a:pt x="20156" y="409103"/>
                    <a:pt x="15644" y="413962"/>
                    <a:pt x="10078" y="413962"/>
                  </a:cubicBezTo>
                  <a:cubicBezTo>
                    <a:pt x="4512" y="413962"/>
                    <a:pt x="0" y="409103"/>
                    <a:pt x="0" y="403109"/>
                  </a:cubicBezTo>
                  <a:cubicBezTo>
                    <a:pt x="0" y="397115"/>
                    <a:pt x="4512" y="392256"/>
                    <a:pt x="10078" y="392256"/>
                  </a:cubicBezTo>
                  <a:close/>
                  <a:moveTo>
                    <a:pt x="102328" y="358922"/>
                  </a:moveTo>
                  <a:cubicBezTo>
                    <a:pt x="107894" y="358922"/>
                    <a:pt x="112406" y="363955"/>
                    <a:pt x="112406" y="370163"/>
                  </a:cubicBezTo>
                  <a:cubicBezTo>
                    <a:pt x="112406" y="376371"/>
                    <a:pt x="107894" y="381404"/>
                    <a:pt x="102328" y="381404"/>
                  </a:cubicBezTo>
                  <a:cubicBezTo>
                    <a:pt x="96762" y="381404"/>
                    <a:pt x="92250" y="376371"/>
                    <a:pt x="92250" y="370163"/>
                  </a:cubicBezTo>
                  <a:cubicBezTo>
                    <a:pt x="92250" y="363955"/>
                    <a:pt x="96762" y="358922"/>
                    <a:pt x="102328" y="358922"/>
                  </a:cubicBezTo>
                  <a:close/>
                  <a:moveTo>
                    <a:pt x="70545" y="358922"/>
                  </a:moveTo>
                  <a:cubicBezTo>
                    <a:pt x="76111" y="358922"/>
                    <a:pt x="80623" y="363955"/>
                    <a:pt x="80623" y="370163"/>
                  </a:cubicBezTo>
                  <a:cubicBezTo>
                    <a:pt x="80623" y="376371"/>
                    <a:pt x="76111" y="381404"/>
                    <a:pt x="70545" y="381404"/>
                  </a:cubicBezTo>
                  <a:cubicBezTo>
                    <a:pt x="64979" y="381404"/>
                    <a:pt x="60467" y="376371"/>
                    <a:pt x="60467" y="370163"/>
                  </a:cubicBezTo>
                  <a:cubicBezTo>
                    <a:pt x="60467" y="363955"/>
                    <a:pt x="64979" y="358922"/>
                    <a:pt x="70545" y="358922"/>
                  </a:cubicBezTo>
                  <a:close/>
                  <a:moveTo>
                    <a:pt x="39536" y="358922"/>
                  </a:moveTo>
                  <a:cubicBezTo>
                    <a:pt x="45102" y="358922"/>
                    <a:pt x="49614" y="363955"/>
                    <a:pt x="49614" y="370163"/>
                  </a:cubicBezTo>
                  <a:cubicBezTo>
                    <a:pt x="49614" y="376371"/>
                    <a:pt x="45102" y="381404"/>
                    <a:pt x="39536" y="381404"/>
                  </a:cubicBezTo>
                  <a:cubicBezTo>
                    <a:pt x="33970" y="381404"/>
                    <a:pt x="29458" y="376371"/>
                    <a:pt x="29458" y="370163"/>
                  </a:cubicBezTo>
                  <a:cubicBezTo>
                    <a:pt x="29458" y="363955"/>
                    <a:pt x="33970" y="358922"/>
                    <a:pt x="39536" y="358922"/>
                  </a:cubicBezTo>
                  <a:close/>
                  <a:moveTo>
                    <a:pt x="10078" y="358922"/>
                  </a:moveTo>
                  <a:cubicBezTo>
                    <a:pt x="15644" y="358922"/>
                    <a:pt x="20156" y="363955"/>
                    <a:pt x="20156" y="370163"/>
                  </a:cubicBezTo>
                  <a:cubicBezTo>
                    <a:pt x="20156" y="376371"/>
                    <a:pt x="15644" y="381404"/>
                    <a:pt x="10078" y="381404"/>
                  </a:cubicBezTo>
                  <a:cubicBezTo>
                    <a:pt x="4512" y="381404"/>
                    <a:pt x="0" y="376371"/>
                    <a:pt x="0" y="370163"/>
                  </a:cubicBezTo>
                  <a:cubicBezTo>
                    <a:pt x="0" y="363955"/>
                    <a:pt x="4512" y="358922"/>
                    <a:pt x="10078" y="358922"/>
                  </a:cubicBezTo>
                  <a:close/>
                  <a:moveTo>
                    <a:pt x="102328" y="324813"/>
                  </a:moveTo>
                  <a:cubicBezTo>
                    <a:pt x="107894" y="324813"/>
                    <a:pt x="112406" y="329672"/>
                    <a:pt x="112406" y="335666"/>
                  </a:cubicBezTo>
                  <a:cubicBezTo>
                    <a:pt x="112406" y="341660"/>
                    <a:pt x="107894" y="346519"/>
                    <a:pt x="102328" y="346519"/>
                  </a:cubicBezTo>
                  <a:cubicBezTo>
                    <a:pt x="96762" y="346519"/>
                    <a:pt x="92250" y="341660"/>
                    <a:pt x="92250" y="335666"/>
                  </a:cubicBezTo>
                  <a:cubicBezTo>
                    <a:pt x="92250" y="329672"/>
                    <a:pt x="96762" y="324813"/>
                    <a:pt x="102328" y="324813"/>
                  </a:cubicBezTo>
                  <a:close/>
                  <a:moveTo>
                    <a:pt x="70545" y="324813"/>
                  </a:moveTo>
                  <a:cubicBezTo>
                    <a:pt x="76111" y="324813"/>
                    <a:pt x="80623" y="329672"/>
                    <a:pt x="80623" y="335666"/>
                  </a:cubicBezTo>
                  <a:cubicBezTo>
                    <a:pt x="80623" y="341660"/>
                    <a:pt x="76111" y="346519"/>
                    <a:pt x="70545" y="346519"/>
                  </a:cubicBezTo>
                  <a:cubicBezTo>
                    <a:pt x="64979" y="346519"/>
                    <a:pt x="60467" y="341660"/>
                    <a:pt x="60467" y="335666"/>
                  </a:cubicBezTo>
                  <a:cubicBezTo>
                    <a:pt x="60467" y="329672"/>
                    <a:pt x="64979" y="324813"/>
                    <a:pt x="70545" y="324813"/>
                  </a:cubicBezTo>
                  <a:close/>
                  <a:moveTo>
                    <a:pt x="39536" y="324813"/>
                  </a:moveTo>
                  <a:cubicBezTo>
                    <a:pt x="45102" y="324813"/>
                    <a:pt x="49614" y="329672"/>
                    <a:pt x="49614" y="335666"/>
                  </a:cubicBezTo>
                  <a:cubicBezTo>
                    <a:pt x="49614" y="341660"/>
                    <a:pt x="45102" y="346519"/>
                    <a:pt x="39536" y="346519"/>
                  </a:cubicBezTo>
                  <a:cubicBezTo>
                    <a:pt x="33970" y="346519"/>
                    <a:pt x="29458" y="341660"/>
                    <a:pt x="29458" y="335666"/>
                  </a:cubicBezTo>
                  <a:cubicBezTo>
                    <a:pt x="29458" y="329672"/>
                    <a:pt x="33970" y="324813"/>
                    <a:pt x="39536" y="324813"/>
                  </a:cubicBezTo>
                  <a:close/>
                  <a:moveTo>
                    <a:pt x="10078" y="324813"/>
                  </a:moveTo>
                  <a:cubicBezTo>
                    <a:pt x="15644" y="324813"/>
                    <a:pt x="20156" y="329672"/>
                    <a:pt x="20156" y="335666"/>
                  </a:cubicBezTo>
                  <a:cubicBezTo>
                    <a:pt x="20156" y="341660"/>
                    <a:pt x="15644" y="346519"/>
                    <a:pt x="10078" y="346519"/>
                  </a:cubicBezTo>
                  <a:cubicBezTo>
                    <a:pt x="4512" y="346519"/>
                    <a:pt x="0" y="341660"/>
                    <a:pt x="0" y="335666"/>
                  </a:cubicBezTo>
                  <a:cubicBezTo>
                    <a:pt x="0" y="329672"/>
                    <a:pt x="4512" y="324813"/>
                    <a:pt x="10078" y="324813"/>
                  </a:cubicBezTo>
                  <a:close/>
                  <a:moveTo>
                    <a:pt x="102328" y="291479"/>
                  </a:moveTo>
                  <a:cubicBezTo>
                    <a:pt x="107894" y="291479"/>
                    <a:pt x="112406" y="296338"/>
                    <a:pt x="112406" y="302332"/>
                  </a:cubicBezTo>
                  <a:cubicBezTo>
                    <a:pt x="112406" y="308326"/>
                    <a:pt x="107894" y="313185"/>
                    <a:pt x="102328" y="313185"/>
                  </a:cubicBezTo>
                  <a:cubicBezTo>
                    <a:pt x="96762" y="313185"/>
                    <a:pt x="92250" y="308326"/>
                    <a:pt x="92250" y="302332"/>
                  </a:cubicBezTo>
                  <a:cubicBezTo>
                    <a:pt x="92250" y="296338"/>
                    <a:pt x="96762" y="291479"/>
                    <a:pt x="102328" y="291479"/>
                  </a:cubicBezTo>
                  <a:close/>
                  <a:moveTo>
                    <a:pt x="70545" y="291479"/>
                  </a:moveTo>
                  <a:cubicBezTo>
                    <a:pt x="76111" y="291479"/>
                    <a:pt x="80623" y="296338"/>
                    <a:pt x="80623" y="302332"/>
                  </a:cubicBezTo>
                  <a:cubicBezTo>
                    <a:pt x="80623" y="308326"/>
                    <a:pt x="76111" y="313185"/>
                    <a:pt x="70545" y="313185"/>
                  </a:cubicBezTo>
                  <a:cubicBezTo>
                    <a:pt x="64979" y="313185"/>
                    <a:pt x="60467" y="308326"/>
                    <a:pt x="60467" y="302332"/>
                  </a:cubicBezTo>
                  <a:cubicBezTo>
                    <a:pt x="60467" y="296338"/>
                    <a:pt x="64979" y="291479"/>
                    <a:pt x="70545" y="291479"/>
                  </a:cubicBezTo>
                  <a:close/>
                  <a:moveTo>
                    <a:pt x="39536" y="291479"/>
                  </a:moveTo>
                  <a:cubicBezTo>
                    <a:pt x="45102" y="291479"/>
                    <a:pt x="49614" y="296338"/>
                    <a:pt x="49614" y="302332"/>
                  </a:cubicBezTo>
                  <a:cubicBezTo>
                    <a:pt x="49614" y="308326"/>
                    <a:pt x="45102" y="313185"/>
                    <a:pt x="39536" y="313185"/>
                  </a:cubicBezTo>
                  <a:cubicBezTo>
                    <a:pt x="33970" y="313185"/>
                    <a:pt x="29458" y="308326"/>
                    <a:pt x="29458" y="302332"/>
                  </a:cubicBezTo>
                  <a:cubicBezTo>
                    <a:pt x="29458" y="296338"/>
                    <a:pt x="33970" y="291479"/>
                    <a:pt x="39536" y="291479"/>
                  </a:cubicBezTo>
                  <a:close/>
                  <a:moveTo>
                    <a:pt x="10078" y="291479"/>
                  </a:moveTo>
                  <a:cubicBezTo>
                    <a:pt x="15644" y="291479"/>
                    <a:pt x="20156" y="296338"/>
                    <a:pt x="20156" y="302332"/>
                  </a:cubicBezTo>
                  <a:cubicBezTo>
                    <a:pt x="20156" y="308326"/>
                    <a:pt x="15644" y="313185"/>
                    <a:pt x="10078" y="313185"/>
                  </a:cubicBezTo>
                  <a:cubicBezTo>
                    <a:pt x="4512" y="313185"/>
                    <a:pt x="0" y="308326"/>
                    <a:pt x="0" y="302332"/>
                  </a:cubicBezTo>
                  <a:cubicBezTo>
                    <a:pt x="0" y="296338"/>
                    <a:pt x="4512" y="291479"/>
                    <a:pt x="10078" y="291479"/>
                  </a:cubicBezTo>
                  <a:close/>
                  <a:moveTo>
                    <a:pt x="102328" y="258145"/>
                  </a:moveTo>
                  <a:cubicBezTo>
                    <a:pt x="107894" y="258145"/>
                    <a:pt x="112406" y="263178"/>
                    <a:pt x="112406" y="269386"/>
                  </a:cubicBezTo>
                  <a:cubicBezTo>
                    <a:pt x="112406" y="275594"/>
                    <a:pt x="107894" y="280627"/>
                    <a:pt x="102328" y="280627"/>
                  </a:cubicBezTo>
                  <a:cubicBezTo>
                    <a:pt x="96762" y="280627"/>
                    <a:pt x="92250" y="275594"/>
                    <a:pt x="92250" y="269386"/>
                  </a:cubicBezTo>
                  <a:cubicBezTo>
                    <a:pt x="92250" y="263178"/>
                    <a:pt x="96762" y="258145"/>
                    <a:pt x="102328" y="258145"/>
                  </a:cubicBezTo>
                  <a:close/>
                  <a:moveTo>
                    <a:pt x="70545" y="258145"/>
                  </a:moveTo>
                  <a:cubicBezTo>
                    <a:pt x="76111" y="258145"/>
                    <a:pt x="80623" y="263178"/>
                    <a:pt x="80623" y="269386"/>
                  </a:cubicBezTo>
                  <a:cubicBezTo>
                    <a:pt x="80623" y="275594"/>
                    <a:pt x="76111" y="280627"/>
                    <a:pt x="70545" y="280627"/>
                  </a:cubicBezTo>
                  <a:cubicBezTo>
                    <a:pt x="64979" y="280627"/>
                    <a:pt x="60467" y="275594"/>
                    <a:pt x="60467" y="269386"/>
                  </a:cubicBezTo>
                  <a:cubicBezTo>
                    <a:pt x="60467" y="263178"/>
                    <a:pt x="64979" y="258145"/>
                    <a:pt x="70545" y="258145"/>
                  </a:cubicBezTo>
                  <a:close/>
                  <a:moveTo>
                    <a:pt x="39536" y="258145"/>
                  </a:moveTo>
                  <a:cubicBezTo>
                    <a:pt x="45102" y="258145"/>
                    <a:pt x="49614" y="263178"/>
                    <a:pt x="49614" y="269386"/>
                  </a:cubicBezTo>
                  <a:cubicBezTo>
                    <a:pt x="49614" y="275594"/>
                    <a:pt x="45102" y="280627"/>
                    <a:pt x="39536" y="280627"/>
                  </a:cubicBezTo>
                  <a:cubicBezTo>
                    <a:pt x="33970" y="280627"/>
                    <a:pt x="29458" y="275594"/>
                    <a:pt x="29458" y="269386"/>
                  </a:cubicBezTo>
                  <a:cubicBezTo>
                    <a:pt x="29458" y="263178"/>
                    <a:pt x="33970" y="258145"/>
                    <a:pt x="39536" y="258145"/>
                  </a:cubicBezTo>
                  <a:close/>
                  <a:moveTo>
                    <a:pt x="10078" y="258145"/>
                  </a:moveTo>
                  <a:cubicBezTo>
                    <a:pt x="15644" y="258145"/>
                    <a:pt x="20156" y="263178"/>
                    <a:pt x="20156" y="269386"/>
                  </a:cubicBezTo>
                  <a:cubicBezTo>
                    <a:pt x="20156" y="275594"/>
                    <a:pt x="15644" y="280627"/>
                    <a:pt x="10078" y="280627"/>
                  </a:cubicBezTo>
                  <a:cubicBezTo>
                    <a:pt x="4512" y="280627"/>
                    <a:pt x="0" y="275594"/>
                    <a:pt x="0" y="269386"/>
                  </a:cubicBezTo>
                  <a:cubicBezTo>
                    <a:pt x="0" y="263178"/>
                    <a:pt x="4512" y="258145"/>
                    <a:pt x="10078" y="258145"/>
                  </a:cubicBezTo>
                  <a:close/>
                  <a:moveTo>
                    <a:pt x="102328" y="225586"/>
                  </a:moveTo>
                  <a:cubicBezTo>
                    <a:pt x="107894" y="225586"/>
                    <a:pt x="112406" y="230445"/>
                    <a:pt x="112406" y="236439"/>
                  </a:cubicBezTo>
                  <a:cubicBezTo>
                    <a:pt x="112406" y="242433"/>
                    <a:pt x="107894" y="247292"/>
                    <a:pt x="102328" y="247292"/>
                  </a:cubicBezTo>
                  <a:cubicBezTo>
                    <a:pt x="96762" y="247292"/>
                    <a:pt x="92250" y="242433"/>
                    <a:pt x="92250" y="236439"/>
                  </a:cubicBezTo>
                  <a:cubicBezTo>
                    <a:pt x="92250" y="230445"/>
                    <a:pt x="96762" y="225586"/>
                    <a:pt x="102328" y="225586"/>
                  </a:cubicBezTo>
                  <a:close/>
                  <a:moveTo>
                    <a:pt x="70545" y="225586"/>
                  </a:moveTo>
                  <a:cubicBezTo>
                    <a:pt x="76111" y="225586"/>
                    <a:pt x="80623" y="230445"/>
                    <a:pt x="80623" y="236439"/>
                  </a:cubicBezTo>
                  <a:cubicBezTo>
                    <a:pt x="80623" y="242433"/>
                    <a:pt x="76111" y="247292"/>
                    <a:pt x="70545" y="247292"/>
                  </a:cubicBezTo>
                  <a:cubicBezTo>
                    <a:pt x="64979" y="247292"/>
                    <a:pt x="60467" y="242433"/>
                    <a:pt x="60467" y="236439"/>
                  </a:cubicBezTo>
                  <a:cubicBezTo>
                    <a:pt x="60467" y="230445"/>
                    <a:pt x="64979" y="225586"/>
                    <a:pt x="70545" y="225586"/>
                  </a:cubicBezTo>
                  <a:close/>
                  <a:moveTo>
                    <a:pt x="39536" y="225586"/>
                  </a:moveTo>
                  <a:cubicBezTo>
                    <a:pt x="45102" y="225586"/>
                    <a:pt x="49614" y="230445"/>
                    <a:pt x="49614" y="236439"/>
                  </a:cubicBezTo>
                  <a:cubicBezTo>
                    <a:pt x="49614" y="242433"/>
                    <a:pt x="45102" y="247292"/>
                    <a:pt x="39536" y="247292"/>
                  </a:cubicBezTo>
                  <a:cubicBezTo>
                    <a:pt x="33970" y="247292"/>
                    <a:pt x="29458" y="242433"/>
                    <a:pt x="29458" y="236439"/>
                  </a:cubicBezTo>
                  <a:cubicBezTo>
                    <a:pt x="29458" y="230445"/>
                    <a:pt x="33970" y="225586"/>
                    <a:pt x="39536" y="225586"/>
                  </a:cubicBezTo>
                  <a:close/>
                  <a:moveTo>
                    <a:pt x="10078" y="225586"/>
                  </a:moveTo>
                  <a:cubicBezTo>
                    <a:pt x="15644" y="225586"/>
                    <a:pt x="20156" y="230445"/>
                    <a:pt x="20156" y="236439"/>
                  </a:cubicBezTo>
                  <a:cubicBezTo>
                    <a:pt x="20156" y="242433"/>
                    <a:pt x="15644" y="247292"/>
                    <a:pt x="10078" y="247292"/>
                  </a:cubicBezTo>
                  <a:cubicBezTo>
                    <a:pt x="4512" y="247292"/>
                    <a:pt x="0" y="242433"/>
                    <a:pt x="0" y="236439"/>
                  </a:cubicBezTo>
                  <a:cubicBezTo>
                    <a:pt x="0" y="230445"/>
                    <a:pt x="4512" y="225586"/>
                    <a:pt x="10078" y="225586"/>
                  </a:cubicBezTo>
                  <a:close/>
                  <a:moveTo>
                    <a:pt x="102328" y="190702"/>
                  </a:moveTo>
                  <a:cubicBezTo>
                    <a:pt x="107894" y="190702"/>
                    <a:pt x="112406" y="196082"/>
                    <a:pt x="112406" y="202718"/>
                  </a:cubicBezTo>
                  <a:cubicBezTo>
                    <a:pt x="112406" y="209354"/>
                    <a:pt x="107894" y="214734"/>
                    <a:pt x="102328" y="214734"/>
                  </a:cubicBezTo>
                  <a:cubicBezTo>
                    <a:pt x="96762" y="214734"/>
                    <a:pt x="92250" y="209354"/>
                    <a:pt x="92250" y="202718"/>
                  </a:cubicBezTo>
                  <a:cubicBezTo>
                    <a:pt x="92250" y="196082"/>
                    <a:pt x="96762" y="190702"/>
                    <a:pt x="102328" y="190702"/>
                  </a:cubicBezTo>
                  <a:close/>
                  <a:moveTo>
                    <a:pt x="70545" y="190702"/>
                  </a:moveTo>
                  <a:cubicBezTo>
                    <a:pt x="76111" y="190702"/>
                    <a:pt x="80623" y="196082"/>
                    <a:pt x="80623" y="202718"/>
                  </a:cubicBezTo>
                  <a:cubicBezTo>
                    <a:pt x="80623" y="209354"/>
                    <a:pt x="76111" y="214734"/>
                    <a:pt x="70545" y="214734"/>
                  </a:cubicBezTo>
                  <a:cubicBezTo>
                    <a:pt x="64979" y="214734"/>
                    <a:pt x="60467" y="209354"/>
                    <a:pt x="60467" y="202718"/>
                  </a:cubicBezTo>
                  <a:cubicBezTo>
                    <a:pt x="60467" y="196082"/>
                    <a:pt x="64979" y="190702"/>
                    <a:pt x="70545" y="190702"/>
                  </a:cubicBezTo>
                  <a:close/>
                  <a:moveTo>
                    <a:pt x="39536" y="190702"/>
                  </a:moveTo>
                  <a:cubicBezTo>
                    <a:pt x="45102" y="190702"/>
                    <a:pt x="49614" y="196082"/>
                    <a:pt x="49614" y="202718"/>
                  </a:cubicBezTo>
                  <a:cubicBezTo>
                    <a:pt x="49614" y="209354"/>
                    <a:pt x="45102" y="214734"/>
                    <a:pt x="39536" y="214734"/>
                  </a:cubicBezTo>
                  <a:cubicBezTo>
                    <a:pt x="33970" y="214734"/>
                    <a:pt x="29458" y="209354"/>
                    <a:pt x="29458" y="202718"/>
                  </a:cubicBezTo>
                  <a:cubicBezTo>
                    <a:pt x="29458" y="196082"/>
                    <a:pt x="33970" y="190702"/>
                    <a:pt x="39536" y="190702"/>
                  </a:cubicBezTo>
                  <a:close/>
                  <a:moveTo>
                    <a:pt x="10078" y="190702"/>
                  </a:moveTo>
                  <a:cubicBezTo>
                    <a:pt x="15644" y="190702"/>
                    <a:pt x="20156" y="196082"/>
                    <a:pt x="20156" y="202718"/>
                  </a:cubicBezTo>
                  <a:cubicBezTo>
                    <a:pt x="20156" y="209354"/>
                    <a:pt x="15644" y="214734"/>
                    <a:pt x="10078" y="214734"/>
                  </a:cubicBezTo>
                  <a:cubicBezTo>
                    <a:pt x="4512" y="214734"/>
                    <a:pt x="0" y="209354"/>
                    <a:pt x="0" y="202718"/>
                  </a:cubicBezTo>
                  <a:cubicBezTo>
                    <a:pt x="0" y="196082"/>
                    <a:pt x="4512" y="190702"/>
                    <a:pt x="10078" y="190702"/>
                  </a:cubicBezTo>
                  <a:close/>
                  <a:moveTo>
                    <a:pt x="102328" y="157368"/>
                  </a:moveTo>
                  <a:cubicBezTo>
                    <a:pt x="107894" y="157368"/>
                    <a:pt x="112406" y="162401"/>
                    <a:pt x="112406" y="168609"/>
                  </a:cubicBezTo>
                  <a:cubicBezTo>
                    <a:pt x="112406" y="174817"/>
                    <a:pt x="107894" y="179850"/>
                    <a:pt x="102328" y="179850"/>
                  </a:cubicBezTo>
                  <a:cubicBezTo>
                    <a:pt x="96762" y="179850"/>
                    <a:pt x="92250" y="174817"/>
                    <a:pt x="92250" y="168609"/>
                  </a:cubicBezTo>
                  <a:cubicBezTo>
                    <a:pt x="92250" y="162401"/>
                    <a:pt x="96762" y="157368"/>
                    <a:pt x="102328" y="157368"/>
                  </a:cubicBezTo>
                  <a:close/>
                  <a:moveTo>
                    <a:pt x="70545" y="157368"/>
                  </a:moveTo>
                  <a:cubicBezTo>
                    <a:pt x="76111" y="157368"/>
                    <a:pt x="80623" y="162401"/>
                    <a:pt x="80623" y="168609"/>
                  </a:cubicBezTo>
                  <a:cubicBezTo>
                    <a:pt x="80623" y="174817"/>
                    <a:pt x="76111" y="179850"/>
                    <a:pt x="70545" y="179850"/>
                  </a:cubicBezTo>
                  <a:cubicBezTo>
                    <a:pt x="64979" y="179850"/>
                    <a:pt x="60467" y="174817"/>
                    <a:pt x="60467" y="168609"/>
                  </a:cubicBezTo>
                  <a:cubicBezTo>
                    <a:pt x="60467" y="162401"/>
                    <a:pt x="64979" y="157368"/>
                    <a:pt x="70545" y="157368"/>
                  </a:cubicBezTo>
                  <a:close/>
                  <a:moveTo>
                    <a:pt x="39536" y="157368"/>
                  </a:moveTo>
                  <a:cubicBezTo>
                    <a:pt x="45102" y="157368"/>
                    <a:pt x="49614" y="162401"/>
                    <a:pt x="49614" y="168609"/>
                  </a:cubicBezTo>
                  <a:cubicBezTo>
                    <a:pt x="49614" y="174817"/>
                    <a:pt x="45102" y="179850"/>
                    <a:pt x="39536" y="179850"/>
                  </a:cubicBezTo>
                  <a:cubicBezTo>
                    <a:pt x="33970" y="179850"/>
                    <a:pt x="29458" y="174817"/>
                    <a:pt x="29458" y="168609"/>
                  </a:cubicBezTo>
                  <a:cubicBezTo>
                    <a:pt x="29458" y="162401"/>
                    <a:pt x="33970" y="157368"/>
                    <a:pt x="39536" y="157368"/>
                  </a:cubicBezTo>
                  <a:close/>
                  <a:moveTo>
                    <a:pt x="10078" y="157368"/>
                  </a:moveTo>
                  <a:cubicBezTo>
                    <a:pt x="15644" y="157368"/>
                    <a:pt x="20156" y="162401"/>
                    <a:pt x="20156" y="168609"/>
                  </a:cubicBezTo>
                  <a:cubicBezTo>
                    <a:pt x="20156" y="174817"/>
                    <a:pt x="15644" y="179850"/>
                    <a:pt x="10078" y="179850"/>
                  </a:cubicBezTo>
                  <a:cubicBezTo>
                    <a:pt x="4512" y="179850"/>
                    <a:pt x="0" y="174817"/>
                    <a:pt x="0" y="168609"/>
                  </a:cubicBezTo>
                  <a:cubicBezTo>
                    <a:pt x="0" y="162401"/>
                    <a:pt x="4512" y="157368"/>
                    <a:pt x="10078" y="157368"/>
                  </a:cubicBezTo>
                  <a:close/>
                  <a:moveTo>
                    <a:pt x="102328" y="124809"/>
                  </a:moveTo>
                  <a:cubicBezTo>
                    <a:pt x="107894" y="124809"/>
                    <a:pt x="112406" y="129668"/>
                    <a:pt x="112406" y="135662"/>
                  </a:cubicBezTo>
                  <a:cubicBezTo>
                    <a:pt x="112406" y="141656"/>
                    <a:pt x="107894" y="146515"/>
                    <a:pt x="102328" y="146515"/>
                  </a:cubicBezTo>
                  <a:cubicBezTo>
                    <a:pt x="96762" y="146515"/>
                    <a:pt x="92250" y="141656"/>
                    <a:pt x="92250" y="135662"/>
                  </a:cubicBezTo>
                  <a:cubicBezTo>
                    <a:pt x="92250" y="129668"/>
                    <a:pt x="96762" y="124809"/>
                    <a:pt x="102328" y="124809"/>
                  </a:cubicBezTo>
                  <a:close/>
                  <a:moveTo>
                    <a:pt x="70545" y="124809"/>
                  </a:moveTo>
                  <a:cubicBezTo>
                    <a:pt x="76111" y="124809"/>
                    <a:pt x="80623" y="129668"/>
                    <a:pt x="80623" y="135662"/>
                  </a:cubicBezTo>
                  <a:cubicBezTo>
                    <a:pt x="80623" y="141656"/>
                    <a:pt x="76111" y="146515"/>
                    <a:pt x="70545" y="146515"/>
                  </a:cubicBezTo>
                  <a:cubicBezTo>
                    <a:pt x="64979" y="146515"/>
                    <a:pt x="60467" y="141656"/>
                    <a:pt x="60467" y="135662"/>
                  </a:cubicBezTo>
                  <a:cubicBezTo>
                    <a:pt x="60467" y="129668"/>
                    <a:pt x="64979" y="124809"/>
                    <a:pt x="70545" y="124809"/>
                  </a:cubicBezTo>
                  <a:close/>
                  <a:moveTo>
                    <a:pt x="39536" y="124809"/>
                  </a:moveTo>
                  <a:cubicBezTo>
                    <a:pt x="45102" y="124809"/>
                    <a:pt x="49614" y="129668"/>
                    <a:pt x="49614" y="135662"/>
                  </a:cubicBezTo>
                  <a:cubicBezTo>
                    <a:pt x="49614" y="141656"/>
                    <a:pt x="45102" y="146515"/>
                    <a:pt x="39536" y="146515"/>
                  </a:cubicBezTo>
                  <a:cubicBezTo>
                    <a:pt x="33970" y="146515"/>
                    <a:pt x="29458" y="141656"/>
                    <a:pt x="29458" y="135662"/>
                  </a:cubicBezTo>
                  <a:cubicBezTo>
                    <a:pt x="29458" y="129668"/>
                    <a:pt x="33970" y="124809"/>
                    <a:pt x="39536" y="124809"/>
                  </a:cubicBezTo>
                  <a:close/>
                  <a:moveTo>
                    <a:pt x="10078" y="124809"/>
                  </a:moveTo>
                  <a:cubicBezTo>
                    <a:pt x="15644" y="124809"/>
                    <a:pt x="20156" y="129668"/>
                    <a:pt x="20156" y="135662"/>
                  </a:cubicBezTo>
                  <a:cubicBezTo>
                    <a:pt x="20156" y="141656"/>
                    <a:pt x="15644" y="146515"/>
                    <a:pt x="10078" y="146515"/>
                  </a:cubicBezTo>
                  <a:cubicBezTo>
                    <a:pt x="4512" y="146515"/>
                    <a:pt x="0" y="141656"/>
                    <a:pt x="0" y="135662"/>
                  </a:cubicBezTo>
                  <a:cubicBezTo>
                    <a:pt x="0" y="129668"/>
                    <a:pt x="4512" y="124809"/>
                    <a:pt x="10078" y="124809"/>
                  </a:cubicBezTo>
                  <a:close/>
                  <a:moveTo>
                    <a:pt x="0" y="0"/>
                  </a:moveTo>
                  <a:lnTo>
                    <a:pt x="112405" y="0"/>
                  </a:lnTo>
                  <a:lnTo>
                    <a:pt x="112405" y="122483"/>
                  </a:lnTo>
                  <a:lnTo>
                    <a:pt x="0" y="122483"/>
                  </a:lnTo>
                  <a:close/>
                </a:path>
              </a:pathLst>
            </a:custGeom>
            <a:solidFill>
              <a:srgbClr val="004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4" name="任意多边形 273"/>
            <p:cNvSpPr/>
            <p:nvPr/>
          </p:nvSpPr>
          <p:spPr bwMode="auto">
            <a:xfrm>
              <a:off x="1689845" y="1803580"/>
              <a:ext cx="65984" cy="468000"/>
            </a:xfrm>
            <a:custGeom>
              <a:avLst/>
              <a:gdLst>
                <a:gd name="connsiteX0" fmla="*/ 24688 w 65984"/>
                <a:gd name="connsiteY0" fmla="*/ 0 h 812900"/>
                <a:gd name="connsiteX1" fmla="*/ 28952 w 65984"/>
                <a:gd name="connsiteY1" fmla="*/ 673 h 812900"/>
                <a:gd name="connsiteX2" fmla="*/ 33217 w 65984"/>
                <a:gd name="connsiteY2" fmla="*/ 0 h 812900"/>
                <a:gd name="connsiteX3" fmla="*/ 65984 w 65984"/>
                <a:gd name="connsiteY3" fmla="*/ 810655 h 812900"/>
                <a:gd name="connsiteX4" fmla="*/ 57456 w 65984"/>
                <a:gd name="connsiteY4" fmla="*/ 811553 h 812900"/>
                <a:gd name="connsiteX5" fmla="*/ 29555 w 65984"/>
                <a:gd name="connsiteY5" fmla="*/ 121691 h 812900"/>
                <a:gd name="connsiteX6" fmla="*/ 8528 w 65984"/>
                <a:gd name="connsiteY6" fmla="*/ 812900 h 812900"/>
                <a:gd name="connsiteX7" fmla="*/ 0 w 65984"/>
                <a:gd name="connsiteY7" fmla="*/ 811554 h 812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984" h="812900">
                  <a:moveTo>
                    <a:pt x="24688" y="0"/>
                  </a:moveTo>
                  <a:lnTo>
                    <a:pt x="28952" y="673"/>
                  </a:lnTo>
                  <a:lnTo>
                    <a:pt x="33217" y="0"/>
                  </a:lnTo>
                  <a:lnTo>
                    <a:pt x="65984" y="810655"/>
                  </a:lnTo>
                  <a:lnTo>
                    <a:pt x="57456" y="811553"/>
                  </a:lnTo>
                  <a:lnTo>
                    <a:pt x="29555" y="121691"/>
                  </a:lnTo>
                  <a:lnTo>
                    <a:pt x="8528" y="812900"/>
                  </a:lnTo>
                  <a:lnTo>
                    <a:pt x="0" y="811554"/>
                  </a:lnTo>
                  <a:close/>
                </a:path>
              </a:pathLst>
            </a:custGeom>
            <a:solidFill>
              <a:srgbClr val="004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</p:grpSp>
      <p:grpSp>
        <p:nvGrpSpPr>
          <p:cNvPr id="275" name="组合 274"/>
          <p:cNvGrpSpPr/>
          <p:nvPr/>
        </p:nvGrpSpPr>
        <p:grpSpPr>
          <a:xfrm>
            <a:off x="7680918" y="1972103"/>
            <a:ext cx="399525" cy="927508"/>
            <a:chOff x="1381024" y="1803580"/>
            <a:chExt cx="686768" cy="1594350"/>
          </a:xfrm>
        </p:grpSpPr>
        <p:sp>
          <p:nvSpPr>
            <p:cNvPr id="276" name="Freeform 5"/>
            <p:cNvSpPr/>
            <p:nvPr/>
          </p:nvSpPr>
          <p:spPr bwMode="auto">
            <a:xfrm>
              <a:off x="1416485" y="2269027"/>
              <a:ext cx="614051" cy="97853"/>
            </a:xfrm>
            <a:custGeom>
              <a:avLst/>
              <a:gdLst>
                <a:gd name="T0" fmla="*/ 309 w 577"/>
                <a:gd name="T1" fmla="*/ 0 h 92"/>
                <a:gd name="T2" fmla="*/ 3 w 577"/>
                <a:gd name="T3" fmla="*/ 17 h 92"/>
                <a:gd name="T4" fmla="*/ 0 w 577"/>
                <a:gd name="T5" fmla="*/ 17 h 92"/>
                <a:gd name="T6" fmla="*/ 42 w 577"/>
                <a:gd name="T7" fmla="*/ 44 h 92"/>
                <a:gd name="T8" fmla="*/ 54 w 577"/>
                <a:gd name="T9" fmla="*/ 69 h 92"/>
                <a:gd name="T10" fmla="*/ 44 w 577"/>
                <a:gd name="T11" fmla="*/ 92 h 92"/>
                <a:gd name="T12" fmla="*/ 288 w 577"/>
                <a:gd name="T13" fmla="*/ 75 h 92"/>
                <a:gd name="T14" fmla="*/ 289 w 577"/>
                <a:gd name="T15" fmla="*/ 75 h 92"/>
                <a:gd name="T16" fmla="*/ 289 w 577"/>
                <a:gd name="T17" fmla="*/ 75 h 92"/>
                <a:gd name="T18" fmla="*/ 532 w 577"/>
                <a:gd name="T19" fmla="*/ 92 h 92"/>
                <a:gd name="T20" fmla="*/ 522 w 577"/>
                <a:gd name="T21" fmla="*/ 70 h 92"/>
                <a:gd name="T22" fmla="*/ 531 w 577"/>
                <a:gd name="T23" fmla="*/ 49 h 92"/>
                <a:gd name="T24" fmla="*/ 551 w 577"/>
                <a:gd name="T25" fmla="*/ 32 h 92"/>
                <a:gd name="T26" fmla="*/ 577 w 577"/>
                <a:gd name="T27" fmla="*/ 17 h 92"/>
                <a:gd name="T28" fmla="*/ 309 w 577"/>
                <a:gd name="T29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77" h="92">
                  <a:moveTo>
                    <a:pt x="309" y="0"/>
                  </a:moveTo>
                  <a:cubicBezTo>
                    <a:pt x="158" y="0"/>
                    <a:pt x="32" y="13"/>
                    <a:pt x="3" y="17"/>
                  </a:cubicBezTo>
                  <a:cubicBezTo>
                    <a:pt x="2" y="17"/>
                    <a:pt x="1" y="17"/>
                    <a:pt x="0" y="17"/>
                  </a:cubicBezTo>
                  <a:cubicBezTo>
                    <a:pt x="21" y="26"/>
                    <a:pt x="34" y="35"/>
                    <a:pt x="42" y="44"/>
                  </a:cubicBezTo>
                  <a:cubicBezTo>
                    <a:pt x="51" y="53"/>
                    <a:pt x="54" y="62"/>
                    <a:pt x="54" y="69"/>
                  </a:cubicBezTo>
                  <a:cubicBezTo>
                    <a:pt x="54" y="80"/>
                    <a:pt x="48" y="88"/>
                    <a:pt x="44" y="92"/>
                  </a:cubicBezTo>
                  <a:cubicBezTo>
                    <a:pt x="62" y="89"/>
                    <a:pt x="156" y="75"/>
                    <a:pt x="288" y="75"/>
                  </a:cubicBezTo>
                  <a:cubicBezTo>
                    <a:pt x="288" y="75"/>
                    <a:pt x="288" y="75"/>
                    <a:pt x="289" y="75"/>
                  </a:cubicBezTo>
                  <a:cubicBezTo>
                    <a:pt x="289" y="75"/>
                    <a:pt x="289" y="75"/>
                    <a:pt x="289" y="75"/>
                  </a:cubicBezTo>
                  <a:cubicBezTo>
                    <a:pt x="420" y="75"/>
                    <a:pt x="514" y="89"/>
                    <a:pt x="532" y="92"/>
                  </a:cubicBezTo>
                  <a:cubicBezTo>
                    <a:pt x="525" y="85"/>
                    <a:pt x="522" y="77"/>
                    <a:pt x="522" y="70"/>
                  </a:cubicBezTo>
                  <a:cubicBezTo>
                    <a:pt x="522" y="63"/>
                    <a:pt x="526" y="56"/>
                    <a:pt x="531" y="49"/>
                  </a:cubicBezTo>
                  <a:cubicBezTo>
                    <a:pt x="537" y="42"/>
                    <a:pt x="544" y="36"/>
                    <a:pt x="551" y="32"/>
                  </a:cubicBezTo>
                  <a:cubicBezTo>
                    <a:pt x="562" y="24"/>
                    <a:pt x="572" y="19"/>
                    <a:pt x="577" y="17"/>
                  </a:cubicBezTo>
                  <a:cubicBezTo>
                    <a:pt x="488" y="4"/>
                    <a:pt x="395" y="0"/>
                    <a:pt x="309" y="0"/>
                  </a:cubicBezTo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7" name="Freeform 6"/>
            <p:cNvSpPr>
              <a:spLocks noEditPoints="1"/>
            </p:cNvSpPr>
            <p:nvPr/>
          </p:nvSpPr>
          <p:spPr bwMode="auto">
            <a:xfrm>
              <a:off x="1408854" y="2267231"/>
              <a:ext cx="629313" cy="102791"/>
            </a:xfrm>
            <a:custGeom>
              <a:avLst/>
              <a:gdLst>
                <a:gd name="T0" fmla="*/ 49 w 591"/>
                <a:gd name="T1" fmla="*/ 95 h 97"/>
                <a:gd name="T2" fmla="*/ 48 w 591"/>
                <a:gd name="T3" fmla="*/ 96 h 97"/>
                <a:gd name="T4" fmla="*/ 47 w 591"/>
                <a:gd name="T5" fmla="*/ 96 h 97"/>
                <a:gd name="T6" fmla="*/ 45 w 591"/>
                <a:gd name="T7" fmla="*/ 97 h 97"/>
                <a:gd name="T8" fmla="*/ 48 w 591"/>
                <a:gd name="T9" fmla="*/ 96 h 97"/>
                <a:gd name="T10" fmla="*/ 48 w 591"/>
                <a:gd name="T11" fmla="*/ 96 h 97"/>
                <a:gd name="T12" fmla="*/ 49 w 591"/>
                <a:gd name="T13" fmla="*/ 95 h 97"/>
                <a:gd name="T14" fmla="*/ 544 w 591"/>
                <a:gd name="T15" fmla="*/ 95 h 97"/>
                <a:gd name="T16" fmla="*/ 543 w 591"/>
                <a:gd name="T17" fmla="*/ 96 h 97"/>
                <a:gd name="T18" fmla="*/ 543 w 591"/>
                <a:gd name="T19" fmla="*/ 96 h 97"/>
                <a:gd name="T20" fmla="*/ 546 w 591"/>
                <a:gd name="T21" fmla="*/ 97 h 97"/>
                <a:gd name="T22" fmla="*/ 544 w 591"/>
                <a:gd name="T23" fmla="*/ 95 h 97"/>
                <a:gd name="T24" fmla="*/ 316 w 591"/>
                <a:gd name="T25" fmla="*/ 0 h 97"/>
                <a:gd name="T26" fmla="*/ 3 w 591"/>
                <a:gd name="T27" fmla="*/ 17 h 97"/>
                <a:gd name="T28" fmla="*/ 0 w 591"/>
                <a:gd name="T29" fmla="*/ 18 h 97"/>
                <a:gd name="T30" fmla="*/ 3 w 591"/>
                <a:gd name="T31" fmla="*/ 19 h 97"/>
                <a:gd name="T32" fmla="*/ 4 w 591"/>
                <a:gd name="T33" fmla="*/ 18 h 97"/>
                <a:gd name="T34" fmla="*/ 3 w 591"/>
                <a:gd name="T35" fmla="*/ 19 h 97"/>
                <a:gd name="T36" fmla="*/ 48 w 591"/>
                <a:gd name="T37" fmla="*/ 47 h 97"/>
                <a:gd name="T38" fmla="*/ 59 w 591"/>
                <a:gd name="T39" fmla="*/ 71 h 97"/>
                <a:gd name="T40" fmla="*/ 53 w 591"/>
                <a:gd name="T41" fmla="*/ 88 h 97"/>
                <a:gd name="T42" fmla="*/ 50 w 591"/>
                <a:gd name="T43" fmla="*/ 93 h 97"/>
                <a:gd name="T44" fmla="*/ 48 w 591"/>
                <a:gd name="T45" fmla="*/ 94 h 97"/>
                <a:gd name="T46" fmla="*/ 48 w 591"/>
                <a:gd name="T47" fmla="*/ 94 h 97"/>
                <a:gd name="T48" fmla="*/ 48 w 591"/>
                <a:gd name="T49" fmla="*/ 94 h 97"/>
                <a:gd name="T50" fmla="*/ 51 w 591"/>
                <a:gd name="T51" fmla="*/ 94 h 97"/>
                <a:gd name="T52" fmla="*/ 61 w 591"/>
                <a:gd name="T53" fmla="*/ 71 h 97"/>
                <a:gd name="T54" fmla="*/ 49 w 591"/>
                <a:gd name="T55" fmla="*/ 46 h 97"/>
                <a:gd name="T56" fmla="*/ 7 w 591"/>
                <a:gd name="T57" fmla="*/ 19 h 97"/>
                <a:gd name="T58" fmla="*/ 10 w 591"/>
                <a:gd name="T59" fmla="*/ 19 h 97"/>
                <a:gd name="T60" fmla="*/ 316 w 591"/>
                <a:gd name="T61" fmla="*/ 2 h 97"/>
                <a:gd name="T62" fmla="*/ 584 w 591"/>
                <a:gd name="T63" fmla="*/ 19 h 97"/>
                <a:gd name="T64" fmla="*/ 558 w 591"/>
                <a:gd name="T65" fmla="*/ 34 h 97"/>
                <a:gd name="T66" fmla="*/ 538 w 591"/>
                <a:gd name="T67" fmla="*/ 51 h 97"/>
                <a:gd name="T68" fmla="*/ 529 w 591"/>
                <a:gd name="T69" fmla="*/ 72 h 97"/>
                <a:gd name="T70" fmla="*/ 539 w 591"/>
                <a:gd name="T71" fmla="*/ 94 h 97"/>
                <a:gd name="T72" fmla="*/ 296 w 591"/>
                <a:gd name="T73" fmla="*/ 77 h 97"/>
                <a:gd name="T74" fmla="*/ 296 w 591"/>
                <a:gd name="T75" fmla="*/ 77 h 97"/>
                <a:gd name="T76" fmla="*/ 543 w 591"/>
                <a:gd name="T77" fmla="*/ 94 h 97"/>
                <a:gd name="T78" fmla="*/ 543 w 591"/>
                <a:gd name="T79" fmla="*/ 94 h 97"/>
                <a:gd name="T80" fmla="*/ 531 w 591"/>
                <a:gd name="T81" fmla="*/ 72 h 97"/>
                <a:gd name="T82" fmla="*/ 540 w 591"/>
                <a:gd name="T83" fmla="*/ 52 h 97"/>
                <a:gd name="T84" fmla="*/ 570 w 591"/>
                <a:gd name="T85" fmla="*/ 29 h 97"/>
                <a:gd name="T86" fmla="*/ 583 w 591"/>
                <a:gd name="T87" fmla="*/ 22 h 97"/>
                <a:gd name="T88" fmla="*/ 588 w 591"/>
                <a:gd name="T89" fmla="*/ 19 h 97"/>
                <a:gd name="T90" fmla="*/ 591 w 591"/>
                <a:gd name="T91" fmla="*/ 18 h 97"/>
                <a:gd name="T92" fmla="*/ 588 w 591"/>
                <a:gd name="T93" fmla="*/ 17 h 97"/>
                <a:gd name="T94" fmla="*/ 316 w 591"/>
                <a:gd name="T95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91" h="97">
                  <a:moveTo>
                    <a:pt x="49" y="95"/>
                  </a:moveTo>
                  <a:cubicBezTo>
                    <a:pt x="48" y="96"/>
                    <a:pt x="48" y="96"/>
                    <a:pt x="48" y="96"/>
                  </a:cubicBezTo>
                  <a:cubicBezTo>
                    <a:pt x="47" y="96"/>
                    <a:pt x="47" y="96"/>
                    <a:pt x="47" y="96"/>
                  </a:cubicBezTo>
                  <a:cubicBezTo>
                    <a:pt x="45" y="97"/>
                    <a:pt x="45" y="97"/>
                    <a:pt x="45" y="97"/>
                  </a:cubicBezTo>
                  <a:cubicBezTo>
                    <a:pt x="48" y="96"/>
                    <a:pt x="48" y="96"/>
                    <a:pt x="48" y="96"/>
                  </a:cubicBezTo>
                  <a:cubicBezTo>
                    <a:pt x="48" y="96"/>
                    <a:pt x="48" y="96"/>
                    <a:pt x="48" y="96"/>
                  </a:cubicBezTo>
                  <a:cubicBezTo>
                    <a:pt x="49" y="95"/>
                    <a:pt x="49" y="95"/>
                    <a:pt x="49" y="95"/>
                  </a:cubicBezTo>
                  <a:moveTo>
                    <a:pt x="544" y="95"/>
                  </a:moveTo>
                  <a:cubicBezTo>
                    <a:pt x="543" y="96"/>
                    <a:pt x="543" y="96"/>
                    <a:pt x="543" y="96"/>
                  </a:cubicBezTo>
                  <a:cubicBezTo>
                    <a:pt x="543" y="96"/>
                    <a:pt x="543" y="96"/>
                    <a:pt x="543" y="96"/>
                  </a:cubicBezTo>
                  <a:cubicBezTo>
                    <a:pt x="546" y="97"/>
                    <a:pt x="546" y="97"/>
                    <a:pt x="546" y="97"/>
                  </a:cubicBezTo>
                  <a:cubicBezTo>
                    <a:pt x="544" y="95"/>
                    <a:pt x="544" y="95"/>
                    <a:pt x="544" y="95"/>
                  </a:cubicBezTo>
                  <a:moveTo>
                    <a:pt x="316" y="0"/>
                  </a:moveTo>
                  <a:cubicBezTo>
                    <a:pt x="143" y="0"/>
                    <a:pt x="3" y="17"/>
                    <a:pt x="3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26" y="29"/>
                    <a:pt x="39" y="38"/>
                    <a:pt x="48" y="47"/>
                  </a:cubicBezTo>
                  <a:cubicBezTo>
                    <a:pt x="56" y="56"/>
                    <a:pt x="59" y="64"/>
                    <a:pt x="59" y="71"/>
                  </a:cubicBezTo>
                  <a:cubicBezTo>
                    <a:pt x="59" y="78"/>
                    <a:pt x="56" y="84"/>
                    <a:pt x="53" y="88"/>
                  </a:cubicBezTo>
                  <a:cubicBezTo>
                    <a:pt x="52" y="90"/>
                    <a:pt x="51" y="92"/>
                    <a:pt x="50" y="93"/>
                  </a:cubicBezTo>
                  <a:cubicBezTo>
                    <a:pt x="49" y="93"/>
                    <a:pt x="49" y="94"/>
                    <a:pt x="48" y="94"/>
                  </a:cubicBezTo>
                  <a:cubicBezTo>
                    <a:pt x="48" y="94"/>
                    <a:pt x="48" y="94"/>
                    <a:pt x="48" y="94"/>
                  </a:cubicBezTo>
                  <a:cubicBezTo>
                    <a:pt x="48" y="94"/>
                    <a:pt x="48" y="94"/>
                    <a:pt x="48" y="94"/>
                  </a:cubicBezTo>
                  <a:cubicBezTo>
                    <a:pt x="48" y="94"/>
                    <a:pt x="49" y="94"/>
                    <a:pt x="51" y="94"/>
                  </a:cubicBezTo>
                  <a:cubicBezTo>
                    <a:pt x="55" y="90"/>
                    <a:pt x="61" y="82"/>
                    <a:pt x="61" y="71"/>
                  </a:cubicBezTo>
                  <a:cubicBezTo>
                    <a:pt x="61" y="64"/>
                    <a:pt x="58" y="55"/>
                    <a:pt x="49" y="46"/>
                  </a:cubicBezTo>
                  <a:cubicBezTo>
                    <a:pt x="41" y="37"/>
                    <a:pt x="28" y="28"/>
                    <a:pt x="7" y="19"/>
                  </a:cubicBezTo>
                  <a:cubicBezTo>
                    <a:pt x="8" y="19"/>
                    <a:pt x="9" y="19"/>
                    <a:pt x="10" y="19"/>
                  </a:cubicBezTo>
                  <a:cubicBezTo>
                    <a:pt x="39" y="15"/>
                    <a:pt x="165" y="2"/>
                    <a:pt x="316" y="2"/>
                  </a:cubicBezTo>
                  <a:cubicBezTo>
                    <a:pt x="402" y="2"/>
                    <a:pt x="495" y="6"/>
                    <a:pt x="584" y="19"/>
                  </a:cubicBezTo>
                  <a:cubicBezTo>
                    <a:pt x="579" y="21"/>
                    <a:pt x="569" y="26"/>
                    <a:pt x="558" y="34"/>
                  </a:cubicBezTo>
                  <a:cubicBezTo>
                    <a:pt x="551" y="38"/>
                    <a:pt x="544" y="44"/>
                    <a:pt x="538" y="51"/>
                  </a:cubicBezTo>
                  <a:cubicBezTo>
                    <a:pt x="533" y="58"/>
                    <a:pt x="529" y="65"/>
                    <a:pt x="529" y="72"/>
                  </a:cubicBezTo>
                  <a:cubicBezTo>
                    <a:pt x="529" y="79"/>
                    <a:pt x="532" y="87"/>
                    <a:pt x="539" y="94"/>
                  </a:cubicBezTo>
                  <a:cubicBezTo>
                    <a:pt x="521" y="91"/>
                    <a:pt x="427" y="77"/>
                    <a:pt x="296" y="77"/>
                  </a:cubicBezTo>
                  <a:cubicBezTo>
                    <a:pt x="296" y="77"/>
                    <a:pt x="296" y="77"/>
                    <a:pt x="296" y="77"/>
                  </a:cubicBezTo>
                  <a:cubicBezTo>
                    <a:pt x="369" y="77"/>
                    <a:pt x="453" y="81"/>
                    <a:pt x="543" y="94"/>
                  </a:cubicBezTo>
                  <a:cubicBezTo>
                    <a:pt x="543" y="94"/>
                    <a:pt x="543" y="94"/>
                    <a:pt x="543" y="94"/>
                  </a:cubicBezTo>
                  <a:cubicBezTo>
                    <a:pt x="534" y="87"/>
                    <a:pt x="531" y="79"/>
                    <a:pt x="531" y="72"/>
                  </a:cubicBezTo>
                  <a:cubicBezTo>
                    <a:pt x="531" y="65"/>
                    <a:pt x="535" y="59"/>
                    <a:pt x="540" y="52"/>
                  </a:cubicBezTo>
                  <a:cubicBezTo>
                    <a:pt x="548" y="43"/>
                    <a:pt x="560" y="34"/>
                    <a:pt x="570" y="29"/>
                  </a:cubicBezTo>
                  <a:cubicBezTo>
                    <a:pt x="575" y="26"/>
                    <a:pt x="579" y="23"/>
                    <a:pt x="583" y="22"/>
                  </a:cubicBezTo>
                  <a:cubicBezTo>
                    <a:pt x="586" y="20"/>
                    <a:pt x="588" y="19"/>
                    <a:pt x="588" y="19"/>
                  </a:cubicBezTo>
                  <a:cubicBezTo>
                    <a:pt x="591" y="18"/>
                    <a:pt x="591" y="18"/>
                    <a:pt x="591" y="18"/>
                  </a:cubicBezTo>
                  <a:cubicBezTo>
                    <a:pt x="588" y="17"/>
                    <a:pt x="588" y="17"/>
                    <a:pt x="588" y="17"/>
                  </a:cubicBezTo>
                  <a:cubicBezTo>
                    <a:pt x="498" y="5"/>
                    <a:pt x="403" y="0"/>
                    <a:pt x="316" y="0"/>
                  </a:cubicBezTo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8" name="Freeform 7"/>
            <p:cNvSpPr/>
            <p:nvPr/>
          </p:nvSpPr>
          <p:spPr bwMode="auto">
            <a:xfrm>
              <a:off x="1381024" y="2240299"/>
              <a:ext cx="682728" cy="56557"/>
            </a:xfrm>
            <a:custGeom>
              <a:avLst/>
              <a:gdLst>
                <a:gd name="T0" fmla="*/ 614 w 641"/>
                <a:gd name="T1" fmla="*/ 52 h 53"/>
                <a:gd name="T2" fmla="*/ 641 w 641"/>
                <a:gd name="T3" fmla="*/ 39 h 53"/>
                <a:gd name="T4" fmla="*/ 0 w 641"/>
                <a:gd name="T5" fmla="*/ 39 h 53"/>
                <a:gd name="T6" fmla="*/ 30 w 641"/>
                <a:gd name="T7" fmla="*/ 53 h 53"/>
                <a:gd name="T8" fmla="*/ 614 w 641"/>
                <a:gd name="T9" fmla="*/ 5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1" h="53">
                  <a:moveTo>
                    <a:pt x="614" y="52"/>
                  </a:moveTo>
                  <a:cubicBezTo>
                    <a:pt x="628" y="44"/>
                    <a:pt x="641" y="39"/>
                    <a:pt x="641" y="39"/>
                  </a:cubicBezTo>
                  <a:cubicBezTo>
                    <a:pt x="351" y="0"/>
                    <a:pt x="0" y="39"/>
                    <a:pt x="0" y="39"/>
                  </a:cubicBezTo>
                  <a:cubicBezTo>
                    <a:pt x="12" y="43"/>
                    <a:pt x="22" y="48"/>
                    <a:pt x="30" y="53"/>
                  </a:cubicBezTo>
                  <a:cubicBezTo>
                    <a:pt x="115" y="45"/>
                    <a:pt x="381" y="26"/>
                    <a:pt x="614" y="52"/>
                  </a:cubicBezTo>
                  <a:close/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79" name="Freeform 8"/>
            <p:cNvSpPr/>
            <p:nvPr/>
          </p:nvSpPr>
          <p:spPr bwMode="auto">
            <a:xfrm>
              <a:off x="1381024" y="2262743"/>
              <a:ext cx="686768" cy="35012"/>
            </a:xfrm>
            <a:custGeom>
              <a:avLst/>
              <a:gdLst>
                <a:gd name="T0" fmla="*/ 614 w 645"/>
                <a:gd name="T1" fmla="*/ 31 h 33"/>
                <a:gd name="T2" fmla="*/ 614 w 645"/>
                <a:gd name="T3" fmla="*/ 32 h 33"/>
                <a:gd name="T4" fmla="*/ 633 w 645"/>
                <a:gd name="T5" fmla="*/ 22 h 33"/>
                <a:gd name="T6" fmla="*/ 639 w 645"/>
                <a:gd name="T7" fmla="*/ 20 h 33"/>
                <a:gd name="T8" fmla="*/ 641 w 645"/>
                <a:gd name="T9" fmla="*/ 19 h 33"/>
                <a:gd name="T10" fmla="*/ 645 w 645"/>
                <a:gd name="T11" fmla="*/ 17 h 33"/>
                <a:gd name="T12" fmla="*/ 641 w 645"/>
                <a:gd name="T13" fmla="*/ 17 h 33"/>
                <a:gd name="T14" fmla="*/ 346 w 645"/>
                <a:gd name="T15" fmla="*/ 0 h 33"/>
                <a:gd name="T16" fmla="*/ 0 w 645"/>
                <a:gd name="T17" fmla="*/ 17 h 33"/>
                <a:gd name="T18" fmla="*/ 0 w 645"/>
                <a:gd name="T19" fmla="*/ 19 h 33"/>
                <a:gd name="T20" fmla="*/ 29 w 645"/>
                <a:gd name="T21" fmla="*/ 33 h 33"/>
                <a:gd name="T22" fmla="*/ 29 w 645"/>
                <a:gd name="T23" fmla="*/ 33 h 33"/>
                <a:gd name="T24" fmla="*/ 30 w 645"/>
                <a:gd name="T25" fmla="*/ 33 h 33"/>
                <a:gd name="T26" fmla="*/ 345 w 645"/>
                <a:gd name="T27" fmla="*/ 19 h 33"/>
                <a:gd name="T28" fmla="*/ 613 w 645"/>
                <a:gd name="T29" fmla="*/ 32 h 33"/>
                <a:gd name="T30" fmla="*/ 614 w 645"/>
                <a:gd name="T31" fmla="*/ 32 h 33"/>
                <a:gd name="T32" fmla="*/ 614 w 645"/>
                <a:gd name="T33" fmla="*/ 32 h 33"/>
                <a:gd name="T34" fmla="*/ 614 w 645"/>
                <a:gd name="T35" fmla="*/ 31 h 33"/>
                <a:gd name="T36" fmla="*/ 614 w 645"/>
                <a:gd name="T37" fmla="*/ 30 h 33"/>
                <a:gd name="T38" fmla="*/ 345 w 645"/>
                <a:gd name="T39" fmla="*/ 17 h 33"/>
                <a:gd name="T40" fmla="*/ 29 w 645"/>
                <a:gd name="T41" fmla="*/ 31 h 33"/>
                <a:gd name="T42" fmla="*/ 30 w 645"/>
                <a:gd name="T43" fmla="*/ 32 h 33"/>
                <a:gd name="T44" fmla="*/ 30 w 645"/>
                <a:gd name="T45" fmla="*/ 31 h 33"/>
                <a:gd name="T46" fmla="*/ 0 w 645"/>
                <a:gd name="T47" fmla="*/ 17 h 33"/>
                <a:gd name="T48" fmla="*/ 0 w 645"/>
                <a:gd name="T49" fmla="*/ 18 h 33"/>
                <a:gd name="T50" fmla="*/ 0 w 645"/>
                <a:gd name="T51" fmla="*/ 19 h 33"/>
                <a:gd name="T52" fmla="*/ 7 w 645"/>
                <a:gd name="T53" fmla="*/ 18 h 33"/>
                <a:gd name="T54" fmla="*/ 346 w 645"/>
                <a:gd name="T55" fmla="*/ 2 h 33"/>
                <a:gd name="T56" fmla="*/ 641 w 645"/>
                <a:gd name="T57" fmla="*/ 19 h 33"/>
                <a:gd name="T58" fmla="*/ 641 w 645"/>
                <a:gd name="T59" fmla="*/ 18 h 33"/>
                <a:gd name="T60" fmla="*/ 640 w 645"/>
                <a:gd name="T61" fmla="*/ 17 h 33"/>
                <a:gd name="T62" fmla="*/ 613 w 645"/>
                <a:gd name="T63" fmla="*/ 31 h 33"/>
                <a:gd name="T64" fmla="*/ 614 w 645"/>
                <a:gd name="T65" fmla="*/ 31 h 33"/>
                <a:gd name="T66" fmla="*/ 614 w 645"/>
                <a:gd name="T67" fmla="*/ 30 h 33"/>
                <a:gd name="T68" fmla="*/ 614 w 645"/>
                <a:gd name="T69" fmla="*/ 31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45" h="33">
                  <a:moveTo>
                    <a:pt x="614" y="31"/>
                  </a:moveTo>
                  <a:cubicBezTo>
                    <a:pt x="614" y="32"/>
                    <a:pt x="614" y="32"/>
                    <a:pt x="614" y="32"/>
                  </a:cubicBezTo>
                  <a:cubicBezTo>
                    <a:pt x="621" y="28"/>
                    <a:pt x="628" y="25"/>
                    <a:pt x="633" y="22"/>
                  </a:cubicBezTo>
                  <a:cubicBezTo>
                    <a:pt x="635" y="21"/>
                    <a:pt x="637" y="20"/>
                    <a:pt x="639" y="20"/>
                  </a:cubicBezTo>
                  <a:cubicBezTo>
                    <a:pt x="640" y="19"/>
                    <a:pt x="641" y="19"/>
                    <a:pt x="641" y="19"/>
                  </a:cubicBezTo>
                  <a:cubicBezTo>
                    <a:pt x="645" y="17"/>
                    <a:pt x="645" y="17"/>
                    <a:pt x="645" y="17"/>
                  </a:cubicBezTo>
                  <a:cubicBezTo>
                    <a:pt x="641" y="17"/>
                    <a:pt x="641" y="17"/>
                    <a:pt x="641" y="17"/>
                  </a:cubicBezTo>
                  <a:cubicBezTo>
                    <a:pt x="544" y="4"/>
                    <a:pt x="441" y="0"/>
                    <a:pt x="346" y="0"/>
                  </a:cubicBezTo>
                  <a:cubicBezTo>
                    <a:pt x="156" y="0"/>
                    <a:pt x="0" y="17"/>
                    <a:pt x="0" y="17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12" y="23"/>
                    <a:pt x="21" y="28"/>
                    <a:pt x="29" y="3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82" y="28"/>
                    <a:pt x="204" y="19"/>
                    <a:pt x="345" y="19"/>
                  </a:cubicBezTo>
                  <a:cubicBezTo>
                    <a:pt x="431" y="19"/>
                    <a:pt x="525" y="22"/>
                    <a:pt x="613" y="32"/>
                  </a:cubicBezTo>
                  <a:cubicBezTo>
                    <a:pt x="614" y="32"/>
                    <a:pt x="614" y="32"/>
                    <a:pt x="614" y="32"/>
                  </a:cubicBezTo>
                  <a:cubicBezTo>
                    <a:pt x="614" y="32"/>
                    <a:pt x="614" y="32"/>
                    <a:pt x="614" y="32"/>
                  </a:cubicBezTo>
                  <a:cubicBezTo>
                    <a:pt x="614" y="31"/>
                    <a:pt x="614" y="31"/>
                    <a:pt x="614" y="31"/>
                  </a:cubicBezTo>
                  <a:cubicBezTo>
                    <a:pt x="614" y="30"/>
                    <a:pt x="614" y="30"/>
                    <a:pt x="614" y="30"/>
                  </a:cubicBezTo>
                  <a:cubicBezTo>
                    <a:pt x="525" y="20"/>
                    <a:pt x="432" y="17"/>
                    <a:pt x="345" y="17"/>
                  </a:cubicBezTo>
                  <a:cubicBezTo>
                    <a:pt x="204" y="17"/>
                    <a:pt x="82" y="26"/>
                    <a:pt x="29" y="31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22" y="26"/>
                    <a:pt x="12" y="21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3" y="18"/>
                    <a:pt x="7" y="18"/>
                  </a:cubicBezTo>
                  <a:cubicBezTo>
                    <a:pt x="40" y="15"/>
                    <a:pt x="180" y="2"/>
                    <a:pt x="346" y="2"/>
                  </a:cubicBezTo>
                  <a:cubicBezTo>
                    <a:pt x="441" y="2"/>
                    <a:pt x="544" y="6"/>
                    <a:pt x="641" y="19"/>
                  </a:cubicBezTo>
                  <a:cubicBezTo>
                    <a:pt x="641" y="18"/>
                    <a:pt x="641" y="18"/>
                    <a:pt x="641" y="18"/>
                  </a:cubicBezTo>
                  <a:cubicBezTo>
                    <a:pt x="640" y="17"/>
                    <a:pt x="640" y="17"/>
                    <a:pt x="640" y="17"/>
                  </a:cubicBezTo>
                  <a:cubicBezTo>
                    <a:pt x="640" y="17"/>
                    <a:pt x="627" y="22"/>
                    <a:pt x="613" y="31"/>
                  </a:cubicBezTo>
                  <a:cubicBezTo>
                    <a:pt x="614" y="31"/>
                    <a:pt x="614" y="31"/>
                    <a:pt x="614" y="31"/>
                  </a:cubicBezTo>
                  <a:cubicBezTo>
                    <a:pt x="614" y="30"/>
                    <a:pt x="614" y="30"/>
                    <a:pt x="614" y="30"/>
                  </a:cubicBezTo>
                  <a:lnTo>
                    <a:pt x="614" y="31"/>
                  </a:lnTo>
                  <a:close/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0" name="Freeform 9"/>
            <p:cNvSpPr/>
            <p:nvPr/>
          </p:nvSpPr>
          <p:spPr bwMode="auto">
            <a:xfrm>
              <a:off x="1464065" y="2350721"/>
              <a:ext cx="519789" cy="97853"/>
            </a:xfrm>
            <a:custGeom>
              <a:avLst/>
              <a:gdLst>
                <a:gd name="T0" fmla="*/ 244 w 488"/>
                <a:gd name="T1" fmla="*/ 0 h 92"/>
                <a:gd name="T2" fmla="*/ 0 w 488"/>
                <a:gd name="T3" fmla="*/ 17 h 92"/>
                <a:gd name="T4" fmla="*/ 28 w 488"/>
                <a:gd name="T5" fmla="*/ 35 h 92"/>
                <a:gd name="T6" fmla="*/ 37 w 488"/>
                <a:gd name="T7" fmla="*/ 53 h 92"/>
                <a:gd name="T8" fmla="*/ 31 w 488"/>
                <a:gd name="T9" fmla="*/ 70 h 92"/>
                <a:gd name="T10" fmla="*/ 17 w 488"/>
                <a:gd name="T11" fmla="*/ 83 h 92"/>
                <a:gd name="T12" fmla="*/ 3 w 488"/>
                <a:gd name="T13" fmla="*/ 91 h 92"/>
                <a:gd name="T14" fmla="*/ 243 w 488"/>
                <a:gd name="T15" fmla="*/ 75 h 92"/>
                <a:gd name="T16" fmla="*/ 244 w 488"/>
                <a:gd name="T17" fmla="*/ 75 h 92"/>
                <a:gd name="T18" fmla="*/ 244 w 488"/>
                <a:gd name="T19" fmla="*/ 75 h 92"/>
                <a:gd name="T20" fmla="*/ 487 w 488"/>
                <a:gd name="T21" fmla="*/ 92 h 92"/>
                <a:gd name="T22" fmla="*/ 470 w 488"/>
                <a:gd name="T23" fmla="*/ 56 h 92"/>
                <a:gd name="T24" fmla="*/ 488 w 488"/>
                <a:gd name="T25" fmla="*/ 17 h 92"/>
                <a:gd name="T26" fmla="*/ 244 w 488"/>
                <a:gd name="T27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88" h="92">
                  <a:moveTo>
                    <a:pt x="244" y="0"/>
                  </a:moveTo>
                  <a:cubicBezTo>
                    <a:pt x="172" y="0"/>
                    <a:pt x="88" y="4"/>
                    <a:pt x="0" y="17"/>
                  </a:cubicBezTo>
                  <a:cubicBezTo>
                    <a:pt x="13" y="23"/>
                    <a:pt x="23" y="29"/>
                    <a:pt x="28" y="35"/>
                  </a:cubicBezTo>
                  <a:cubicBezTo>
                    <a:pt x="35" y="41"/>
                    <a:pt x="37" y="47"/>
                    <a:pt x="37" y="53"/>
                  </a:cubicBezTo>
                  <a:cubicBezTo>
                    <a:pt x="37" y="59"/>
                    <a:pt x="35" y="65"/>
                    <a:pt x="31" y="70"/>
                  </a:cubicBezTo>
                  <a:cubicBezTo>
                    <a:pt x="27" y="75"/>
                    <a:pt x="22" y="79"/>
                    <a:pt x="17" y="83"/>
                  </a:cubicBezTo>
                  <a:cubicBezTo>
                    <a:pt x="12" y="86"/>
                    <a:pt x="7" y="89"/>
                    <a:pt x="3" y="91"/>
                  </a:cubicBezTo>
                  <a:cubicBezTo>
                    <a:pt x="28" y="87"/>
                    <a:pt x="118" y="75"/>
                    <a:pt x="243" y="75"/>
                  </a:cubicBezTo>
                  <a:cubicBezTo>
                    <a:pt x="243" y="75"/>
                    <a:pt x="243" y="75"/>
                    <a:pt x="244" y="75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375" y="75"/>
                    <a:pt x="469" y="89"/>
                    <a:pt x="487" y="92"/>
                  </a:cubicBezTo>
                  <a:cubicBezTo>
                    <a:pt x="474" y="79"/>
                    <a:pt x="470" y="67"/>
                    <a:pt x="470" y="56"/>
                  </a:cubicBezTo>
                  <a:cubicBezTo>
                    <a:pt x="470" y="37"/>
                    <a:pt x="484" y="22"/>
                    <a:pt x="488" y="17"/>
                  </a:cubicBezTo>
                  <a:cubicBezTo>
                    <a:pt x="400" y="4"/>
                    <a:pt x="316" y="0"/>
                    <a:pt x="244" y="0"/>
                  </a:cubicBezTo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1" name="Freeform 10"/>
            <p:cNvSpPr/>
            <p:nvPr/>
          </p:nvSpPr>
          <p:spPr bwMode="auto">
            <a:xfrm>
              <a:off x="1464065" y="2350721"/>
              <a:ext cx="259895" cy="18404"/>
            </a:xfrm>
            <a:custGeom>
              <a:avLst/>
              <a:gdLst>
                <a:gd name="T0" fmla="*/ 243 w 244"/>
                <a:gd name="T1" fmla="*/ 0 h 17"/>
                <a:gd name="T2" fmla="*/ 1 w 244"/>
                <a:gd name="T3" fmla="*/ 17 h 17"/>
                <a:gd name="T4" fmla="*/ 0 w 244"/>
                <a:gd name="T5" fmla="*/ 17 h 17"/>
                <a:gd name="T6" fmla="*/ 0 w 244"/>
                <a:gd name="T7" fmla="*/ 17 h 17"/>
                <a:gd name="T8" fmla="*/ 244 w 244"/>
                <a:gd name="T9" fmla="*/ 0 h 17"/>
                <a:gd name="T10" fmla="*/ 243 w 244"/>
                <a:gd name="T11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4" h="17">
                  <a:moveTo>
                    <a:pt x="243" y="0"/>
                  </a:moveTo>
                  <a:cubicBezTo>
                    <a:pt x="115" y="0"/>
                    <a:pt x="22" y="13"/>
                    <a:pt x="1" y="17"/>
                  </a:cubicBezTo>
                  <a:cubicBezTo>
                    <a:pt x="1" y="17"/>
                    <a:pt x="0" y="17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88" y="4"/>
                    <a:pt x="172" y="0"/>
                    <a:pt x="244" y="0"/>
                  </a:cubicBezTo>
                  <a:cubicBezTo>
                    <a:pt x="243" y="0"/>
                    <a:pt x="243" y="0"/>
                    <a:pt x="243" y="0"/>
                  </a:cubicBezTo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2" name="Freeform 11"/>
            <p:cNvSpPr>
              <a:spLocks noEditPoints="1"/>
            </p:cNvSpPr>
            <p:nvPr/>
          </p:nvSpPr>
          <p:spPr bwMode="auto">
            <a:xfrm>
              <a:off x="1456882" y="2366880"/>
              <a:ext cx="532357" cy="2244"/>
            </a:xfrm>
            <a:custGeom>
              <a:avLst/>
              <a:gdLst>
                <a:gd name="T0" fmla="*/ 3 w 500"/>
                <a:gd name="T1" fmla="*/ 0 h 2"/>
                <a:gd name="T2" fmla="*/ 0 w 500"/>
                <a:gd name="T3" fmla="*/ 1 h 2"/>
                <a:gd name="T4" fmla="*/ 2 w 500"/>
                <a:gd name="T5" fmla="*/ 2 h 2"/>
                <a:gd name="T6" fmla="*/ 3 w 500"/>
                <a:gd name="T7" fmla="*/ 0 h 2"/>
                <a:gd name="T8" fmla="*/ 3 w 500"/>
                <a:gd name="T9" fmla="*/ 0 h 2"/>
                <a:gd name="T10" fmla="*/ 498 w 500"/>
                <a:gd name="T11" fmla="*/ 0 h 2"/>
                <a:gd name="T12" fmla="*/ 498 w 500"/>
                <a:gd name="T13" fmla="*/ 0 h 2"/>
                <a:gd name="T14" fmla="*/ 499 w 500"/>
                <a:gd name="T15" fmla="*/ 1 h 2"/>
                <a:gd name="T16" fmla="*/ 500 w 500"/>
                <a:gd name="T17" fmla="*/ 1 h 2"/>
                <a:gd name="T18" fmla="*/ 498 w 500"/>
                <a:gd name="T1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00" h="2">
                  <a:moveTo>
                    <a:pt x="3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moveTo>
                    <a:pt x="498" y="0"/>
                  </a:moveTo>
                  <a:cubicBezTo>
                    <a:pt x="498" y="0"/>
                    <a:pt x="498" y="0"/>
                    <a:pt x="498" y="0"/>
                  </a:cubicBezTo>
                  <a:cubicBezTo>
                    <a:pt x="499" y="1"/>
                    <a:pt x="499" y="1"/>
                    <a:pt x="499" y="1"/>
                  </a:cubicBezTo>
                  <a:cubicBezTo>
                    <a:pt x="500" y="1"/>
                    <a:pt x="500" y="1"/>
                    <a:pt x="500" y="1"/>
                  </a:cubicBezTo>
                  <a:cubicBezTo>
                    <a:pt x="498" y="0"/>
                    <a:pt x="498" y="0"/>
                    <a:pt x="498" y="0"/>
                  </a:cubicBezTo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3" name="Freeform 12"/>
            <p:cNvSpPr/>
            <p:nvPr/>
          </p:nvSpPr>
          <p:spPr bwMode="auto">
            <a:xfrm>
              <a:off x="1463167" y="2348925"/>
              <a:ext cx="260793" cy="17955"/>
            </a:xfrm>
            <a:custGeom>
              <a:avLst/>
              <a:gdLst>
                <a:gd name="T0" fmla="*/ 244 w 245"/>
                <a:gd name="T1" fmla="*/ 0 h 17"/>
                <a:gd name="T2" fmla="*/ 0 w 245"/>
                <a:gd name="T3" fmla="*/ 17 h 17"/>
                <a:gd name="T4" fmla="*/ 0 w 245"/>
                <a:gd name="T5" fmla="*/ 17 h 17"/>
                <a:gd name="T6" fmla="*/ 245 w 245"/>
                <a:gd name="T7" fmla="*/ 0 h 17"/>
                <a:gd name="T8" fmla="*/ 244 w 245"/>
                <a:gd name="T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5" h="17">
                  <a:moveTo>
                    <a:pt x="244" y="0"/>
                  </a:moveTo>
                  <a:cubicBezTo>
                    <a:pt x="112" y="0"/>
                    <a:pt x="18" y="14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89" y="4"/>
                    <a:pt x="172" y="0"/>
                    <a:pt x="245" y="0"/>
                  </a:cubicBezTo>
                  <a:cubicBezTo>
                    <a:pt x="244" y="0"/>
                    <a:pt x="244" y="0"/>
                    <a:pt x="244" y="0"/>
                  </a:cubicBezTo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4" name="Freeform 13"/>
            <p:cNvSpPr/>
            <p:nvPr/>
          </p:nvSpPr>
          <p:spPr bwMode="auto">
            <a:xfrm>
              <a:off x="1459127" y="2348925"/>
              <a:ext cx="528766" cy="20199"/>
            </a:xfrm>
            <a:custGeom>
              <a:avLst/>
              <a:gdLst>
                <a:gd name="T0" fmla="*/ 249 w 497"/>
                <a:gd name="T1" fmla="*/ 0 h 19"/>
                <a:gd name="T2" fmla="*/ 4 w 497"/>
                <a:gd name="T3" fmla="*/ 17 h 19"/>
                <a:gd name="T4" fmla="*/ 4 w 497"/>
                <a:gd name="T5" fmla="*/ 17 h 19"/>
                <a:gd name="T6" fmla="*/ 1 w 497"/>
                <a:gd name="T7" fmla="*/ 17 h 19"/>
                <a:gd name="T8" fmla="*/ 1 w 497"/>
                <a:gd name="T9" fmla="*/ 17 h 19"/>
                <a:gd name="T10" fmla="*/ 1 w 497"/>
                <a:gd name="T11" fmla="*/ 17 h 19"/>
                <a:gd name="T12" fmla="*/ 0 w 497"/>
                <a:gd name="T13" fmla="*/ 19 h 19"/>
                <a:gd name="T14" fmla="*/ 1 w 497"/>
                <a:gd name="T15" fmla="*/ 19 h 19"/>
                <a:gd name="T16" fmla="*/ 2 w 497"/>
                <a:gd name="T17" fmla="*/ 18 h 19"/>
                <a:gd name="T18" fmla="*/ 1 w 497"/>
                <a:gd name="T19" fmla="*/ 19 h 19"/>
                <a:gd name="T20" fmla="*/ 1 w 497"/>
                <a:gd name="T21" fmla="*/ 19 h 19"/>
                <a:gd name="T22" fmla="*/ 2 w 497"/>
                <a:gd name="T23" fmla="*/ 19 h 19"/>
                <a:gd name="T24" fmla="*/ 5 w 497"/>
                <a:gd name="T25" fmla="*/ 19 h 19"/>
                <a:gd name="T26" fmla="*/ 5 w 497"/>
                <a:gd name="T27" fmla="*/ 19 h 19"/>
                <a:gd name="T28" fmla="*/ 6 w 497"/>
                <a:gd name="T29" fmla="*/ 19 h 19"/>
                <a:gd name="T30" fmla="*/ 248 w 497"/>
                <a:gd name="T31" fmla="*/ 2 h 19"/>
                <a:gd name="T32" fmla="*/ 249 w 497"/>
                <a:gd name="T33" fmla="*/ 2 h 19"/>
                <a:gd name="T34" fmla="*/ 249 w 497"/>
                <a:gd name="T35" fmla="*/ 2 h 19"/>
                <a:gd name="T36" fmla="*/ 427 w 497"/>
                <a:gd name="T37" fmla="*/ 11 h 19"/>
                <a:gd name="T38" fmla="*/ 478 w 497"/>
                <a:gd name="T39" fmla="*/ 17 h 19"/>
                <a:gd name="T40" fmla="*/ 491 w 497"/>
                <a:gd name="T41" fmla="*/ 19 h 19"/>
                <a:gd name="T42" fmla="*/ 495 w 497"/>
                <a:gd name="T43" fmla="*/ 19 h 19"/>
                <a:gd name="T44" fmla="*/ 496 w 497"/>
                <a:gd name="T45" fmla="*/ 19 h 19"/>
                <a:gd name="T46" fmla="*/ 496 w 497"/>
                <a:gd name="T47" fmla="*/ 19 h 19"/>
                <a:gd name="T48" fmla="*/ 497 w 497"/>
                <a:gd name="T49" fmla="*/ 18 h 19"/>
                <a:gd name="T50" fmla="*/ 496 w 497"/>
                <a:gd name="T51" fmla="*/ 17 h 19"/>
                <a:gd name="T52" fmla="*/ 496 w 497"/>
                <a:gd name="T53" fmla="*/ 17 h 19"/>
                <a:gd name="T54" fmla="*/ 496 w 497"/>
                <a:gd name="T55" fmla="*/ 17 h 19"/>
                <a:gd name="T56" fmla="*/ 249 w 497"/>
                <a:gd name="T5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97" h="19">
                  <a:moveTo>
                    <a:pt x="249" y="0"/>
                  </a:moveTo>
                  <a:cubicBezTo>
                    <a:pt x="176" y="0"/>
                    <a:pt x="93" y="4"/>
                    <a:pt x="4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2" y="17"/>
                    <a:pt x="1" y="17"/>
                    <a:pt x="1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3" y="19"/>
                    <a:pt x="4" y="19"/>
                    <a:pt x="5" y="19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19"/>
                    <a:pt x="6" y="19"/>
                    <a:pt x="6" y="19"/>
                  </a:cubicBezTo>
                  <a:cubicBezTo>
                    <a:pt x="27" y="15"/>
                    <a:pt x="120" y="2"/>
                    <a:pt x="248" y="2"/>
                  </a:cubicBezTo>
                  <a:cubicBezTo>
                    <a:pt x="248" y="2"/>
                    <a:pt x="248" y="2"/>
                    <a:pt x="249" y="2"/>
                  </a:cubicBezTo>
                  <a:cubicBezTo>
                    <a:pt x="249" y="2"/>
                    <a:pt x="249" y="2"/>
                    <a:pt x="249" y="2"/>
                  </a:cubicBezTo>
                  <a:cubicBezTo>
                    <a:pt x="323" y="2"/>
                    <a:pt x="384" y="6"/>
                    <a:pt x="427" y="11"/>
                  </a:cubicBezTo>
                  <a:cubicBezTo>
                    <a:pt x="449" y="13"/>
                    <a:pt x="466" y="15"/>
                    <a:pt x="478" y="17"/>
                  </a:cubicBezTo>
                  <a:cubicBezTo>
                    <a:pt x="483" y="17"/>
                    <a:pt x="488" y="18"/>
                    <a:pt x="491" y="19"/>
                  </a:cubicBezTo>
                  <a:cubicBezTo>
                    <a:pt x="494" y="19"/>
                    <a:pt x="495" y="19"/>
                    <a:pt x="495" y="19"/>
                  </a:cubicBezTo>
                  <a:cubicBezTo>
                    <a:pt x="496" y="19"/>
                    <a:pt x="496" y="19"/>
                    <a:pt x="496" y="19"/>
                  </a:cubicBezTo>
                  <a:cubicBezTo>
                    <a:pt x="496" y="19"/>
                    <a:pt x="496" y="19"/>
                    <a:pt x="496" y="19"/>
                  </a:cubicBezTo>
                  <a:cubicBezTo>
                    <a:pt x="497" y="18"/>
                    <a:pt x="497" y="18"/>
                    <a:pt x="497" y="18"/>
                  </a:cubicBezTo>
                  <a:cubicBezTo>
                    <a:pt x="496" y="17"/>
                    <a:pt x="496" y="17"/>
                    <a:pt x="496" y="17"/>
                  </a:cubicBezTo>
                  <a:cubicBezTo>
                    <a:pt x="496" y="17"/>
                    <a:pt x="496" y="17"/>
                    <a:pt x="496" y="17"/>
                  </a:cubicBezTo>
                  <a:cubicBezTo>
                    <a:pt x="496" y="17"/>
                    <a:pt x="496" y="17"/>
                    <a:pt x="496" y="17"/>
                  </a:cubicBezTo>
                  <a:cubicBezTo>
                    <a:pt x="406" y="4"/>
                    <a:pt x="322" y="0"/>
                    <a:pt x="249" y="0"/>
                  </a:cubicBezTo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5" name="Freeform 14"/>
            <p:cNvSpPr>
              <a:spLocks noEditPoints="1"/>
            </p:cNvSpPr>
            <p:nvPr/>
          </p:nvSpPr>
          <p:spPr bwMode="auto">
            <a:xfrm>
              <a:off x="1460025" y="2350721"/>
              <a:ext cx="530113" cy="100995"/>
            </a:xfrm>
            <a:custGeom>
              <a:avLst/>
              <a:gdLst>
                <a:gd name="T0" fmla="*/ 496 w 498"/>
                <a:gd name="T1" fmla="*/ 93 h 95"/>
                <a:gd name="T2" fmla="*/ 495 w 498"/>
                <a:gd name="T3" fmla="*/ 94 h 95"/>
                <a:gd name="T4" fmla="*/ 495 w 498"/>
                <a:gd name="T5" fmla="*/ 94 h 95"/>
                <a:gd name="T6" fmla="*/ 498 w 498"/>
                <a:gd name="T7" fmla="*/ 95 h 95"/>
                <a:gd name="T8" fmla="*/ 496 w 498"/>
                <a:gd name="T9" fmla="*/ 93 h 95"/>
                <a:gd name="T10" fmla="*/ 4 w 498"/>
                <a:gd name="T11" fmla="*/ 17 h 95"/>
                <a:gd name="T12" fmla="*/ 1 w 498"/>
                <a:gd name="T13" fmla="*/ 17 h 95"/>
                <a:gd name="T14" fmla="*/ 0 w 498"/>
                <a:gd name="T15" fmla="*/ 17 h 95"/>
                <a:gd name="T16" fmla="*/ 31 w 498"/>
                <a:gd name="T17" fmla="*/ 36 h 95"/>
                <a:gd name="T18" fmla="*/ 39 w 498"/>
                <a:gd name="T19" fmla="*/ 53 h 95"/>
                <a:gd name="T20" fmla="*/ 33 w 498"/>
                <a:gd name="T21" fmla="*/ 68 h 95"/>
                <a:gd name="T22" fmla="*/ 13 w 498"/>
                <a:gd name="T23" fmla="*/ 86 h 95"/>
                <a:gd name="T24" fmla="*/ 4 w 498"/>
                <a:gd name="T25" fmla="*/ 91 h 95"/>
                <a:gd name="T26" fmla="*/ 0 w 498"/>
                <a:gd name="T27" fmla="*/ 92 h 95"/>
                <a:gd name="T28" fmla="*/ 0 w 498"/>
                <a:gd name="T29" fmla="*/ 92 h 95"/>
                <a:gd name="T30" fmla="*/ 7 w 498"/>
                <a:gd name="T31" fmla="*/ 91 h 95"/>
                <a:gd name="T32" fmla="*/ 21 w 498"/>
                <a:gd name="T33" fmla="*/ 83 h 95"/>
                <a:gd name="T34" fmla="*/ 35 w 498"/>
                <a:gd name="T35" fmla="*/ 70 h 95"/>
                <a:gd name="T36" fmla="*/ 41 w 498"/>
                <a:gd name="T37" fmla="*/ 53 h 95"/>
                <a:gd name="T38" fmla="*/ 32 w 498"/>
                <a:gd name="T39" fmla="*/ 35 h 95"/>
                <a:gd name="T40" fmla="*/ 4 w 498"/>
                <a:gd name="T41" fmla="*/ 17 h 95"/>
                <a:gd name="T42" fmla="*/ 248 w 498"/>
                <a:gd name="T43" fmla="*/ 0 h 95"/>
                <a:gd name="T44" fmla="*/ 248 w 498"/>
                <a:gd name="T45" fmla="*/ 0 h 95"/>
                <a:gd name="T46" fmla="*/ 492 w 498"/>
                <a:gd name="T47" fmla="*/ 17 h 95"/>
                <a:gd name="T48" fmla="*/ 474 w 498"/>
                <a:gd name="T49" fmla="*/ 56 h 95"/>
                <a:gd name="T50" fmla="*/ 491 w 498"/>
                <a:gd name="T51" fmla="*/ 92 h 95"/>
                <a:gd name="T52" fmla="*/ 248 w 498"/>
                <a:gd name="T53" fmla="*/ 75 h 95"/>
                <a:gd name="T54" fmla="*/ 248 w 498"/>
                <a:gd name="T55" fmla="*/ 75 h 95"/>
                <a:gd name="T56" fmla="*/ 495 w 498"/>
                <a:gd name="T57" fmla="*/ 92 h 95"/>
                <a:gd name="T58" fmla="*/ 495 w 498"/>
                <a:gd name="T59" fmla="*/ 92 h 95"/>
                <a:gd name="T60" fmla="*/ 476 w 498"/>
                <a:gd name="T61" fmla="*/ 56 h 95"/>
                <a:gd name="T62" fmla="*/ 485 w 498"/>
                <a:gd name="T63" fmla="*/ 28 h 95"/>
                <a:gd name="T64" fmla="*/ 492 w 498"/>
                <a:gd name="T65" fmla="*/ 20 h 95"/>
                <a:gd name="T66" fmla="*/ 494 w 498"/>
                <a:gd name="T67" fmla="*/ 18 h 95"/>
                <a:gd name="T68" fmla="*/ 495 w 498"/>
                <a:gd name="T69" fmla="*/ 17 h 95"/>
                <a:gd name="T70" fmla="*/ 494 w 498"/>
                <a:gd name="T71" fmla="*/ 17 h 95"/>
                <a:gd name="T72" fmla="*/ 490 w 498"/>
                <a:gd name="T73" fmla="*/ 17 h 95"/>
                <a:gd name="T74" fmla="*/ 477 w 498"/>
                <a:gd name="T75" fmla="*/ 15 h 95"/>
                <a:gd name="T76" fmla="*/ 426 w 498"/>
                <a:gd name="T77" fmla="*/ 9 h 95"/>
                <a:gd name="T78" fmla="*/ 248 w 498"/>
                <a:gd name="T79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98" h="95">
                  <a:moveTo>
                    <a:pt x="496" y="93"/>
                  </a:moveTo>
                  <a:cubicBezTo>
                    <a:pt x="495" y="94"/>
                    <a:pt x="495" y="94"/>
                    <a:pt x="495" y="94"/>
                  </a:cubicBezTo>
                  <a:cubicBezTo>
                    <a:pt x="495" y="94"/>
                    <a:pt x="495" y="94"/>
                    <a:pt x="495" y="94"/>
                  </a:cubicBezTo>
                  <a:cubicBezTo>
                    <a:pt x="498" y="95"/>
                    <a:pt x="498" y="95"/>
                    <a:pt x="498" y="95"/>
                  </a:cubicBezTo>
                  <a:cubicBezTo>
                    <a:pt x="496" y="93"/>
                    <a:pt x="496" y="93"/>
                    <a:pt x="496" y="93"/>
                  </a:cubicBezTo>
                  <a:moveTo>
                    <a:pt x="4" y="17"/>
                  </a:moveTo>
                  <a:cubicBezTo>
                    <a:pt x="3" y="17"/>
                    <a:pt x="2" y="17"/>
                    <a:pt x="1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15" y="24"/>
                    <a:pt x="25" y="30"/>
                    <a:pt x="31" y="36"/>
                  </a:cubicBezTo>
                  <a:cubicBezTo>
                    <a:pt x="37" y="42"/>
                    <a:pt x="39" y="48"/>
                    <a:pt x="39" y="53"/>
                  </a:cubicBezTo>
                  <a:cubicBezTo>
                    <a:pt x="39" y="59"/>
                    <a:pt x="37" y="64"/>
                    <a:pt x="33" y="68"/>
                  </a:cubicBezTo>
                  <a:cubicBezTo>
                    <a:pt x="28" y="76"/>
                    <a:pt x="20" y="81"/>
                    <a:pt x="13" y="86"/>
                  </a:cubicBezTo>
                  <a:cubicBezTo>
                    <a:pt x="9" y="88"/>
                    <a:pt x="6" y="89"/>
                    <a:pt x="4" y="91"/>
                  </a:cubicBezTo>
                  <a:cubicBezTo>
                    <a:pt x="2" y="91"/>
                    <a:pt x="1" y="92"/>
                    <a:pt x="0" y="92"/>
                  </a:cubicBezTo>
                  <a:cubicBezTo>
                    <a:pt x="0" y="92"/>
                    <a:pt x="0" y="92"/>
                    <a:pt x="0" y="92"/>
                  </a:cubicBezTo>
                  <a:cubicBezTo>
                    <a:pt x="0" y="92"/>
                    <a:pt x="3" y="92"/>
                    <a:pt x="7" y="91"/>
                  </a:cubicBezTo>
                  <a:cubicBezTo>
                    <a:pt x="11" y="89"/>
                    <a:pt x="16" y="86"/>
                    <a:pt x="21" y="83"/>
                  </a:cubicBezTo>
                  <a:cubicBezTo>
                    <a:pt x="26" y="79"/>
                    <a:pt x="31" y="75"/>
                    <a:pt x="35" y="70"/>
                  </a:cubicBezTo>
                  <a:cubicBezTo>
                    <a:pt x="39" y="65"/>
                    <a:pt x="41" y="59"/>
                    <a:pt x="41" y="53"/>
                  </a:cubicBezTo>
                  <a:cubicBezTo>
                    <a:pt x="41" y="47"/>
                    <a:pt x="39" y="41"/>
                    <a:pt x="32" y="35"/>
                  </a:cubicBezTo>
                  <a:cubicBezTo>
                    <a:pt x="27" y="29"/>
                    <a:pt x="17" y="23"/>
                    <a:pt x="4" y="17"/>
                  </a:cubicBezTo>
                  <a:moveTo>
                    <a:pt x="248" y="0"/>
                  </a:moveTo>
                  <a:cubicBezTo>
                    <a:pt x="248" y="0"/>
                    <a:pt x="248" y="0"/>
                    <a:pt x="248" y="0"/>
                  </a:cubicBezTo>
                  <a:cubicBezTo>
                    <a:pt x="320" y="0"/>
                    <a:pt x="404" y="4"/>
                    <a:pt x="492" y="17"/>
                  </a:cubicBezTo>
                  <a:cubicBezTo>
                    <a:pt x="488" y="22"/>
                    <a:pt x="474" y="37"/>
                    <a:pt x="474" y="56"/>
                  </a:cubicBezTo>
                  <a:cubicBezTo>
                    <a:pt x="474" y="67"/>
                    <a:pt x="478" y="79"/>
                    <a:pt x="491" y="92"/>
                  </a:cubicBezTo>
                  <a:cubicBezTo>
                    <a:pt x="473" y="89"/>
                    <a:pt x="379" y="75"/>
                    <a:pt x="248" y="75"/>
                  </a:cubicBezTo>
                  <a:cubicBezTo>
                    <a:pt x="248" y="75"/>
                    <a:pt x="248" y="75"/>
                    <a:pt x="248" y="75"/>
                  </a:cubicBezTo>
                  <a:cubicBezTo>
                    <a:pt x="321" y="75"/>
                    <a:pt x="405" y="79"/>
                    <a:pt x="495" y="92"/>
                  </a:cubicBezTo>
                  <a:cubicBezTo>
                    <a:pt x="495" y="92"/>
                    <a:pt x="495" y="92"/>
                    <a:pt x="495" y="92"/>
                  </a:cubicBezTo>
                  <a:cubicBezTo>
                    <a:pt x="480" y="80"/>
                    <a:pt x="476" y="67"/>
                    <a:pt x="476" y="56"/>
                  </a:cubicBezTo>
                  <a:cubicBezTo>
                    <a:pt x="476" y="45"/>
                    <a:pt x="481" y="35"/>
                    <a:pt x="485" y="28"/>
                  </a:cubicBezTo>
                  <a:cubicBezTo>
                    <a:pt x="488" y="25"/>
                    <a:pt x="490" y="22"/>
                    <a:pt x="492" y="20"/>
                  </a:cubicBezTo>
                  <a:cubicBezTo>
                    <a:pt x="493" y="19"/>
                    <a:pt x="494" y="18"/>
                    <a:pt x="494" y="18"/>
                  </a:cubicBezTo>
                  <a:cubicBezTo>
                    <a:pt x="495" y="18"/>
                    <a:pt x="495" y="17"/>
                    <a:pt x="495" y="17"/>
                  </a:cubicBezTo>
                  <a:cubicBezTo>
                    <a:pt x="494" y="17"/>
                    <a:pt x="494" y="17"/>
                    <a:pt x="494" y="17"/>
                  </a:cubicBezTo>
                  <a:cubicBezTo>
                    <a:pt x="494" y="17"/>
                    <a:pt x="493" y="17"/>
                    <a:pt x="490" y="17"/>
                  </a:cubicBezTo>
                  <a:cubicBezTo>
                    <a:pt x="487" y="16"/>
                    <a:pt x="482" y="15"/>
                    <a:pt x="477" y="15"/>
                  </a:cubicBezTo>
                  <a:cubicBezTo>
                    <a:pt x="465" y="13"/>
                    <a:pt x="448" y="11"/>
                    <a:pt x="426" y="9"/>
                  </a:cubicBezTo>
                  <a:cubicBezTo>
                    <a:pt x="383" y="4"/>
                    <a:pt x="322" y="0"/>
                    <a:pt x="248" y="0"/>
                  </a:cubicBezTo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6" name="Freeform 15"/>
            <p:cNvSpPr/>
            <p:nvPr/>
          </p:nvSpPr>
          <p:spPr bwMode="auto">
            <a:xfrm>
              <a:off x="1464065" y="2432863"/>
              <a:ext cx="519789" cy="96507"/>
            </a:xfrm>
            <a:custGeom>
              <a:avLst/>
              <a:gdLst>
                <a:gd name="T0" fmla="*/ 244 w 488"/>
                <a:gd name="T1" fmla="*/ 0 h 91"/>
                <a:gd name="T2" fmla="*/ 0 w 488"/>
                <a:gd name="T3" fmla="*/ 17 h 91"/>
                <a:gd name="T4" fmla="*/ 28 w 488"/>
                <a:gd name="T5" fmla="*/ 34 h 91"/>
                <a:gd name="T6" fmla="*/ 37 w 488"/>
                <a:gd name="T7" fmla="*/ 53 h 91"/>
                <a:gd name="T8" fmla="*/ 31 w 488"/>
                <a:gd name="T9" fmla="*/ 70 h 91"/>
                <a:gd name="T10" fmla="*/ 17 w 488"/>
                <a:gd name="T11" fmla="*/ 82 h 91"/>
                <a:gd name="T12" fmla="*/ 3 w 488"/>
                <a:gd name="T13" fmla="*/ 91 h 91"/>
                <a:gd name="T14" fmla="*/ 244 w 488"/>
                <a:gd name="T15" fmla="*/ 75 h 91"/>
                <a:gd name="T16" fmla="*/ 487 w 488"/>
                <a:gd name="T17" fmla="*/ 91 h 91"/>
                <a:gd name="T18" fmla="*/ 470 w 488"/>
                <a:gd name="T19" fmla="*/ 56 h 91"/>
                <a:gd name="T20" fmla="*/ 488 w 488"/>
                <a:gd name="T21" fmla="*/ 17 h 91"/>
                <a:gd name="T22" fmla="*/ 244 w 488"/>
                <a:gd name="T23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88" h="91">
                  <a:moveTo>
                    <a:pt x="244" y="0"/>
                  </a:moveTo>
                  <a:cubicBezTo>
                    <a:pt x="172" y="0"/>
                    <a:pt x="88" y="4"/>
                    <a:pt x="0" y="17"/>
                  </a:cubicBezTo>
                  <a:cubicBezTo>
                    <a:pt x="13" y="23"/>
                    <a:pt x="23" y="29"/>
                    <a:pt x="28" y="34"/>
                  </a:cubicBezTo>
                  <a:cubicBezTo>
                    <a:pt x="35" y="41"/>
                    <a:pt x="37" y="47"/>
                    <a:pt x="37" y="53"/>
                  </a:cubicBezTo>
                  <a:cubicBezTo>
                    <a:pt x="37" y="59"/>
                    <a:pt x="35" y="65"/>
                    <a:pt x="31" y="70"/>
                  </a:cubicBezTo>
                  <a:cubicBezTo>
                    <a:pt x="27" y="75"/>
                    <a:pt x="22" y="79"/>
                    <a:pt x="17" y="82"/>
                  </a:cubicBezTo>
                  <a:cubicBezTo>
                    <a:pt x="12" y="86"/>
                    <a:pt x="7" y="89"/>
                    <a:pt x="3" y="91"/>
                  </a:cubicBezTo>
                  <a:cubicBezTo>
                    <a:pt x="90" y="79"/>
                    <a:pt x="173" y="75"/>
                    <a:pt x="244" y="75"/>
                  </a:cubicBezTo>
                  <a:cubicBezTo>
                    <a:pt x="375" y="75"/>
                    <a:pt x="469" y="89"/>
                    <a:pt x="487" y="91"/>
                  </a:cubicBezTo>
                  <a:cubicBezTo>
                    <a:pt x="474" y="79"/>
                    <a:pt x="470" y="67"/>
                    <a:pt x="470" y="56"/>
                  </a:cubicBezTo>
                  <a:cubicBezTo>
                    <a:pt x="470" y="37"/>
                    <a:pt x="484" y="21"/>
                    <a:pt x="488" y="17"/>
                  </a:cubicBezTo>
                  <a:cubicBezTo>
                    <a:pt x="400" y="4"/>
                    <a:pt x="316" y="0"/>
                    <a:pt x="244" y="0"/>
                  </a:cubicBezTo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7" name="Freeform 16"/>
            <p:cNvSpPr/>
            <p:nvPr/>
          </p:nvSpPr>
          <p:spPr bwMode="auto">
            <a:xfrm>
              <a:off x="1464065" y="2432863"/>
              <a:ext cx="259895" cy="17955"/>
            </a:xfrm>
            <a:custGeom>
              <a:avLst/>
              <a:gdLst>
                <a:gd name="T0" fmla="*/ 243 w 244"/>
                <a:gd name="T1" fmla="*/ 0 h 17"/>
                <a:gd name="T2" fmla="*/ 1 w 244"/>
                <a:gd name="T3" fmla="*/ 16 h 17"/>
                <a:gd name="T4" fmla="*/ 0 w 244"/>
                <a:gd name="T5" fmla="*/ 17 h 17"/>
                <a:gd name="T6" fmla="*/ 0 w 244"/>
                <a:gd name="T7" fmla="*/ 17 h 17"/>
                <a:gd name="T8" fmla="*/ 244 w 244"/>
                <a:gd name="T9" fmla="*/ 0 h 17"/>
                <a:gd name="T10" fmla="*/ 243 w 244"/>
                <a:gd name="T11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4" h="17">
                  <a:moveTo>
                    <a:pt x="243" y="0"/>
                  </a:moveTo>
                  <a:cubicBezTo>
                    <a:pt x="115" y="0"/>
                    <a:pt x="22" y="13"/>
                    <a:pt x="1" y="16"/>
                  </a:cubicBezTo>
                  <a:cubicBezTo>
                    <a:pt x="1" y="16"/>
                    <a:pt x="0" y="17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88" y="4"/>
                    <a:pt x="172" y="0"/>
                    <a:pt x="244" y="0"/>
                  </a:cubicBezTo>
                  <a:cubicBezTo>
                    <a:pt x="243" y="0"/>
                    <a:pt x="243" y="0"/>
                    <a:pt x="243" y="0"/>
                  </a:cubicBezTo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8" name="Freeform 17"/>
            <p:cNvSpPr>
              <a:spLocks noEditPoints="1"/>
            </p:cNvSpPr>
            <p:nvPr/>
          </p:nvSpPr>
          <p:spPr bwMode="auto">
            <a:xfrm>
              <a:off x="1456882" y="2432863"/>
              <a:ext cx="533255" cy="100547"/>
            </a:xfrm>
            <a:custGeom>
              <a:avLst/>
              <a:gdLst>
                <a:gd name="T0" fmla="*/ 498 w 501"/>
                <a:gd name="T1" fmla="*/ 15 h 95"/>
                <a:gd name="T2" fmla="*/ 498 w 501"/>
                <a:gd name="T3" fmla="*/ 15 h 95"/>
                <a:gd name="T4" fmla="*/ 499 w 501"/>
                <a:gd name="T5" fmla="*/ 16 h 95"/>
                <a:gd name="T6" fmla="*/ 500 w 501"/>
                <a:gd name="T7" fmla="*/ 15 h 95"/>
                <a:gd name="T8" fmla="*/ 498 w 501"/>
                <a:gd name="T9" fmla="*/ 15 h 95"/>
                <a:gd name="T10" fmla="*/ 3 w 501"/>
                <a:gd name="T11" fmla="*/ 15 h 95"/>
                <a:gd name="T12" fmla="*/ 0 w 501"/>
                <a:gd name="T13" fmla="*/ 16 h 95"/>
                <a:gd name="T14" fmla="*/ 3 w 501"/>
                <a:gd name="T15" fmla="*/ 17 h 95"/>
                <a:gd name="T16" fmla="*/ 3 w 501"/>
                <a:gd name="T17" fmla="*/ 16 h 95"/>
                <a:gd name="T18" fmla="*/ 3 w 501"/>
                <a:gd name="T19" fmla="*/ 15 h 95"/>
                <a:gd name="T20" fmla="*/ 3 w 501"/>
                <a:gd name="T21" fmla="*/ 15 h 95"/>
                <a:gd name="T22" fmla="*/ 251 w 501"/>
                <a:gd name="T23" fmla="*/ 0 h 95"/>
                <a:gd name="T24" fmla="*/ 251 w 501"/>
                <a:gd name="T25" fmla="*/ 0 h 95"/>
                <a:gd name="T26" fmla="*/ 495 w 501"/>
                <a:gd name="T27" fmla="*/ 17 h 95"/>
                <a:gd name="T28" fmla="*/ 477 w 501"/>
                <a:gd name="T29" fmla="*/ 56 h 95"/>
                <a:gd name="T30" fmla="*/ 494 w 501"/>
                <a:gd name="T31" fmla="*/ 91 h 95"/>
                <a:gd name="T32" fmla="*/ 251 w 501"/>
                <a:gd name="T33" fmla="*/ 75 h 95"/>
                <a:gd name="T34" fmla="*/ 10 w 501"/>
                <a:gd name="T35" fmla="*/ 91 h 95"/>
                <a:gd name="T36" fmla="*/ 24 w 501"/>
                <a:gd name="T37" fmla="*/ 82 h 95"/>
                <a:gd name="T38" fmla="*/ 38 w 501"/>
                <a:gd name="T39" fmla="*/ 70 h 95"/>
                <a:gd name="T40" fmla="*/ 44 w 501"/>
                <a:gd name="T41" fmla="*/ 53 h 95"/>
                <a:gd name="T42" fmla="*/ 35 w 501"/>
                <a:gd name="T43" fmla="*/ 34 h 95"/>
                <a:gd name="T44" fmla="*/ 7 w 501"/>
                <a:gd name="T45" fmla="*/ 17 h 95"/>
                <a:gd name="T46" fmla="*/ 4 w 501"/>
                <a:gd name="T47" fmla="*/ 17 h 95"/>
                <a:gd name="T48" fmla="*/ 3 w 501"/>
                <a:gd name="T49" fmla="*/ 16 h 95"/>
                <a:gd name="T50" fmla="*/ 3 w 501"/>
                <a:gd name="T51" fmla="*/ 17 h 95"/>
                <a:gd name="T52" fmla="*/ 34 w 501"/>
                <a:gd name="T53" fmla="*/ 36 h 95"/>
                <a:gd name="T54" fmla="*/ 42 w 501"/>
                <a:gd name="T55" fmla="*/ 53 h 95"/>
                <a:gd name="T56" fmla="*/ 36 w 501"/>
                <a:gd name="T57" fmla="*/ 68 h 95"/>
                <a:gd name="T58" fmla="*/ 16 w 501"/>
                <a:gd name="T59" fmla="*/ 86 h 95"/>
                <a:gd name="T60" fmla="*/ 7 w 501"/>
                <a:gd name="T61" fmla="*/ 90 h 95"/>
                <a:gd name="T62" fmla="*/ 3 w 501"/>
                <a:gd name="T63" fmla="*/ 92 h 95"/>
                <a:gd name="T64" fmla="*/ 4 w 501"/>
                <a:gd name="T65" fmla="*/ 94 h 95"/>
                <a:gd name="T66" fmla="*/ 251 w 501"/>
                <a:gd name="T67" fmla="*/ 77 h 95"/>
                <a:gd name="T68" fmla="*/ 429 w 501"/>
                <a:gd name="T69" fmla="*/ 85 h 95"/>
                <a:gd name="T70" fmla="*/ 480 w 501"/>
                <a:gd name="T71" fmla="*/ 91 h 95"/>
                <a:gd name="T72" fmla="*/ 493 w 501"/>
                <a:gd name="T73" fmla="*/ 93 h 95"/>
                <a:gd name="T74" fmla="*/ 497 w 501"/>
                <a:gd name="T75" fmla="*/ 94 h 95"/>
                <a:gd name="T76" fmla="*/ 501 w 501"/>
                <a:gd name="T77" fmla="*/ 95 h 95"/>
                <a:gd name="T78" fmla="*/ 498 w 501"/>
                <a:gd name="T79" fmla="*/ 92 h 95"/>
                <a:gd name="T80" fmla="*/ 479 w 501"/>
                <a:gd name="T81" fmla="*/ 56 h 95"/>
                <a:gd name="T82" fmla="*/ 488 w 501"/>
                <a:gd name="T83" fmla="*/ 28 h 95"/>
                <a:gd name="T84" fmla="*/ 495 w 501"/>
                <a:gd name="T85" fmla="*/ 20 h 95"/>
                <a:gd name="T86" fmla="*/ 497 w 501"/>
                <a:gd name="T87" fmla="*/ 18 h 95"/>
                <a:gd name="T88" fmla="*/ 498 w 501"/>
                <a:gd name="T89" fmla="*/ 17 h 95"/>
                <a:gd name="T90" fmla="*/ 497 w 501"/>
                <a:gd name="T91" fmla="*/ 17 h 95"/>
                <a:gd name="T92" fmla="*/ 493 w 501"/>
                <a:gd name="T93" fmla="*/ 16 h 95"/>
                <a:gd name="T94" fmla="*/ 480 w 501"/>
                <a:gd name="T95" fmla="*/ 14 h 95"/>
                <a:gd name="T96" fmla="*/ 429 w 501"/>
                <a:gd name="T97" fmla="*/ 9 h 95"/>
                <a:gd name="T98" fmla="*/ 251 w 501"/>
                <a:gd name="T99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01" h="95">
                  <a:moveTo>
                    <a:pt x="498" y="15"/>
                  </a:moveTo>
                  <a:cubicBezTo>
                    <a:pt x="498" y="15"/>
                    <a:pt x="498" y="15"/>
                    <a:pt x="498" y="15"/>
                  </a:cubicBezTo>
                  <a:cubicBezTo>
                    <a:pt x="499" y="16"/>
                    <a:pt x="499" y="16"/>
                    <a:pt x="499" y="16"/>
                  </a:cubicBezTo>
                  <a:cubicBezTo>
                    <a:pt x="500" y="15"/>
                    <a:pt x="500" y="15"/>
                    <a:pt x="500" y="15"/>
                  </a:cubicBezTo>
                  <a:cubicBezTo>
                    <a:pt x="498" y="15"/>
                    <a:pt x="498" y="15"/>
                    <a:pt x="498" y="15"/>
                  </a:cubicBezTo>
                  <a:moveTo>
                    <a:pt x="3" y="15"/>
                  </a:moveTo>
                  <a:cubicBezTo>
                    <a:pt x="0" y="16"/>
                    <a:pt x="0" y="16"/>
                    <a:pt x="0" y="16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3" y="15"/>
                    <a:pt x="3" y="15"/>
                    <a:pt x="3" y="15"/>
                  </a:cubicBezTo>
                  <a:moveTo>
                    <a:pt x="251" y="0"/>
                  </a:moveTo>
                  <a:cubicBezTo>
                    <a:pt x="251" y="0"/>
                    <a:pt x="251" y="0"/>
                    <a:pt x="251" y="0"/>
                  </a:cubicBezTo>
                  <a:cubicBezTo>
                    <a:pt x="323" y="0"/>
                    <a:pt x="407" y="4"/>
                    <a:pt x="495" y="17"/>
                  </a:cubicBezTo>
                  <a:cubicBezTo>
                    <a:pt x="491" y="21"/>
                    <a:pt x="477" y="37"/>
                    <a:pt x="477" y="56"/>
                  </a:cubicBezTo>
                  <a:cubicBezTo>
                    <a:pt x="477" y="67"/>
                    <a:pt x="481" y="79"/>
                    <a:pt x="494" y="91"/>
                  </a:cubicBezTo>
                  <a:cubicBezTo>
                    <a:pt x="476" y="89"/>
                    <a:pt x="382" y="75"/>
                    <a:pt x="251" y="75"/>
                  </a:cubicBezTo>
                  <a:cubicBezTo>
                    <a:pt x="180" y="75"/>
                    <a:pt x="97" y="79"/>
                    <a:pt x="10" y="91"/>
                  </a:cubicBezTo>
                  <a:cubicBezTo>
                    <a:pt x="14" y="89"/>
                    <a:pt x="19" y="86"/>
                    <a:pt x="24" y="82"/>
                  </a:cubicBezTo>
                  <a:cubicBezTo>
                    <a:pt x="29" y="79"/>
                    <a:pt x="34" y="75"/>
                    <a:pt x="38" y="70"/>
                  </a:cubicBezTo>
                  <a:cubicBezTo>
                    <a:pt x="42" y="65"/>
                    <a:pt x="44" y="59"/>
                    <a:pt x="44" y="53"/>
                  </a:cubicBezTo>
                  <a:cubicBezTo>
                    <a:pt x="44" y="47"/>
                    <a:pt x="42" y="41"/>
                    <a:pt x="35" y="34"/>
                  </a:cubicBezTo>
                  <a:cubicBezTo>
                    <a:pt x="30" y="29"/>
                    <a:pt x="20" y="23"/>
                    <a:pt x="7" y="17"/>
                  </a:cubicBezTo>
                  <a:cubicBezTo>
                    <a:pt x="6" y="17"/>
                    <a:pt x="5" y="17"/>
                    <a:pt x="4" y="17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18" y="23"/>
                    <a:pt x="28" y="30"/>
                    <a:pt x="34" y="36"/>
                  </a:cubicBezTo>
                  <a:cubicBezTo>
                    <a:pt x="40" y="42"/>
                    <a:pt x="42" y="48"/>
                    <a:pt x="42" y="53"/>
                  </a:cubicBezTo>
                  <a:cubicBezTo>
                    <a:pt x="42" y="59"/>
                    <a:pt x="40" y="64"/>
                    <a:pt x="36" y="68"/>
                  </a:cubicBezTo>
                  <a:cubicBezTo>
                    <a:pt x="31" y="75"/>
                    <a:pt x="23" y="81"/>
                    <a:pt x="16" y="86"/>
                  </a:cubicBezTo>
                  <a:cubicBezTo>
                    <a:pt x="12" y="88"/>
                    <a:pt x="9" y="89"/>
                    <a:pt x="7" y="90"/>
                  </a:cubicBezTo>
                  <a:cubicBezTo>
                    <a:pt x="4" y="91"/>
                    <a:pt x="3" y="92"/>
                    <a:pt x="3" y="92"/>
                  </a:cubicBezTo>
                  <a:cubicBezTo>
                    <a:pt x="4" y="94"/>
                    <a:pt x="4" y="94"/>
                    <a:pt x="4" y="94"/>
                  </a:cubicBezTo>
                  <a:cubicBezTo>
                    <a:pt x="93" y="81"/>
                    <a:pt x="178" y="77"/>
                    <a:pt x="251" y="77"/>
                  </a:cubicBezTo>
                  <a:cubicBezTo>
                    <a:pt x="325" y="77"/>
                    <a:pt x="386" y="81"/>
                    <a:pt x="429" y="85"/>
                  </a:cubicBezTo>
                  <a:cubicBezTo>
                    <a:pt x="451" y="88"/>
                    <a:pt x="468" y="90"/>
                    <a:pt x="480" y="91"/>
                  </a:cubicBezTo>
                  <a:cubicBezTo>
                    <a:pt x="485" y="92"/>
                    <a:pt x="490" y="93"/>
                    <a:pt x="493" y="93"/>
                  </a:cubicBezTo>
                  <a:cubicBezTo>
                    <a:pt x="496" y="94"/>
                    <a:pt x="497" y="94"/>
                    <a:pt x="497" y="94"/>
                  </a:cubicBezTo>
                  <a:cubicBezTo>
                    <a:pt x="501" y="95"/>
                    <a:pt x="501" y="95"/>
                    <a:pt x="501" y="95"/>
                  </a:cubicBezTo>
                  <a:cubicBezTo>
                    <a:pt x="498" y="92"/>
                    <a:pt x="498" y="92"/>
                    <a:pt x="498" y="92"/>
                  </a:cubicBezTo>
                  <a:cubicBezTo>
                    <a:pt x="483" y="80"/>
                    <a:pt x="479" y="67"/>
                    <a:pt x="479" y="56"/>
                  </a:cubicBezTo>
                  <a:cubicBezTo>
                    <a:pt x="479" y="45"/>
                    <a:pt x="484" y="35"/>
                    <a:pt x="488" y="28"/>
                  </a:cubicBezTo>
                  <a:cubicBezTo>
                    <a:pt x="491" y="25"/>
                    <a:pt x="493" y="22"/>
                    <a:pt x="495" y="20"/>
                  </a:cubicBezTo>
                  <a:cubicBezTo>
                    <a:pt x="496" y="19"/>
                    <a:pt x="497" y="18"/>
                    <a:pt x="497" y="18"/>
                  </a:cubicBezTo>
                  <a:cubicBezTo>
                    <a:pt x="498" y="17"/>
                    <a:pt x="498" y="17"/>
                    <a:pt x="498" y="17"/>
                  </a:cubicBezTo>
                  <a:cubicBezTo>
                    <a:pt x="497" y="17"/>
                    <a:pt x="497" y="17"/>
                    <a:pt x="497" y="17"/>
                  </a:cubicBezTo>
                  <a:cubicBezTo>
                    <a:pt x="497" y="17"/>
                    <a:pt x="496" y="17"/>
                    <a:pt x="493" y="16"/>
                  </a:cubicBezTo>
                  <a:cubicBezTo>
                    <a:pt x="490" y="16"/>
                    <a:pt x="485" y="15"/>
                    <a:pt x="480" y="14"/>
                  </a:cubicBezTo>
                  <a:cubicBezTo>
                    <a:pt x="468" y="13"/>
                    <a:pt x="451" y="11"/>
                    <a:pt x="429" y="9"/>
                  </a:cubicBezTo>
                  <a:cubicBezTo>
                    <a:pt x="386" y="4"/>
                    <a:pt x="325" y="0"/>
                    <a:pt x="251" y="0"/>
                  </a:cubicBezTo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89" name="Freeform 18"/>
            <p:cNvSpPr/>
            <p:nvPr/>
          </p:nvSpPr>
          <p:spPr bwMode="auto">
            <a:xfrm>
              <a:off x="1467655" y="2430619"/>
              <a:ext cx="256303" cy="17057"/>
            </a:xfrm>
            <a:custGeom>
              <a:avLst/>
              <a:gdLst>
                <a:gd name="T0" fmla="*/ 240 w 241"/>
                <a:gd name="T1" fmla="*/ 0 h 16"/>
                <a:gd name="T2" fmla="*/ 0 w 241"/>
                <a:gd name="T3" fmla="*/ 16 h 16"/>
                <a:gd name="T4" fmla="*/ 0 w 241"/>
                <a:gd name="T5" fmla="*/ 16 h 16"/>
                <a:gd name="T6" fmla="*/ 241 w 241"/>
                <a:gd name="T7" fmla="*/ 0 h 16"/>
                <a:gd name="T8" fmla="*/ 240 w 241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1" h="16">
                  <a:moveTo>
                    <a:pt x="240" y="0"/>
                  </a:moveTo>
                  <a:cubicBezTo>
                    <a:pt x="115" y="0"/>
                    <a:pt x="25" y="12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87" y="4"/>
                    <a:pt x="169" y="0"/>
                    <a:pt x="241" y="0"/>
                  </a:cubicBezTo>
                  <a:cubicBezTo>
                    <a:pt x="240" y="0"/>
                    <a:pt x="240" y="0"/>
                    <a:pt x="240" y="0"/>
                  </a:cubicBezTo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0" name="Freeform 19"/>
            <p:cNvSpPr/>
            <p:nvPr/>
          </p:nvSpPr>
          <p:spPr bwMode="auto">
            <a:xfrm>
              <a:off x="1460025" y="2430619"/>
              <a:ext cx="527869" cy="20199"/>
            </a:xfrm>
            <a:custGeom>
              <a:avLst/>
              <a:gdLst>
                <a:gd name="T0" fmla="*/ 248 w 496"/>
                <a:gd name="T1" fmla="*/ 0 h 19"/>
                <a:gd name="T2" fmla="*/ 7 w 496"/>
                <a:gd name="T3" fmla="*/ 16 h 19"/>
                <a:gd name="T4" fmla="*/ 7 w 496"/>
                <a:gd name="T5" fmla="*/ 16 h 19"/>
                <a:gd name="T6" fmla="*/ 0 w 496"/>
                <a:gd name="T7" fmla="*/ 17 h 19"/>
                <a:gd name="T8" fmla="*/ 0 w 496"/>
                <a:gd name="T9" fmla="*/ 17 h 19"/>
                <a:gd name="T10" fmla="*/ 0 w 496"/>
                <a:gd name="T11" fmla="*/ 17 h 19"/>
                <a:gd name="T12" fmla="*/ 0 w 496"/>
                <a:gd name="T13" fmla="*/ 18 h 19"/>
                <a:gd name="T14" fmla="*/ 1 w 496"/>
                <a:gd name="T15" fmla="*/ 18 h 19"/>
                <a:gd name="T16" fmla="*/ 0 w 496"/>
                <a:gd name="T17" fmla="*/ 18 h 19"/>
                <a:gd name="T18" fmla="*/ 1 w 496"/>
                <a:gd name="T19" fmla="*/ 19 h 19"/>
                <a:gd name="T20" fmla="*/ 4 w 496"/>
                <a:gd name="T21" fmla="*/ 19 h 19"/>
                <a:gd name="T22" fmla="*/ 4 w 496"/>
                <a:gd name="T23" fmla="*/ 19 h 19"/>
                <a:gd name="T24" fmla="*/ 5 w 496"/>
                <a:gd name="T25" fmla="*/ 18 h 19"/>
                <a:gd name="T26" fmla="*/ 247 w 496"/>
                <a:gd name="T27" fmla="*/ 2 h 19"/>
                <a:gd name="T28" fmla="*/ 248 w 496"/>
                <a:gd name="T29" fmla="*/ 2 h 19"/>
                <a:gd name="T30" fmla="*/ 248 w 496"/>
                <a:gd name="T31" fmla="*/ 2 h 19"/>
                <a:gd name="T32" fmla="*/ 426 w 496"/>
                <a:gd name="T33" fmla="*/ 11 h 19"/>
                <a:gd name="T34" fmla="*/ 477 w 496"/>
                <a:gd name="T35" fmla="*/ 16 h 19"/>
                <a:gd name="T36" fmla="*/ 490 w 496"/>
                <a:gd name="T37" fmla="*/ 18 h 19"/>
                <a:gd name="T38" fmla="*/ 494 w 496"/>
                <a:gd name="T39" fmla="*/ 19 h 19"/>
                <a:gd name="T40" fmla="*/ 495 w 496"/>
                <a:gd name="T41" fmla="*/ 19 h 19"/>
                <a:gd name="T42" fmla="*/ 495 w 496"/>
                <a:gd name="T43" fmla="*/ 19 h 19"/>
                <a:gd name="T44" fmla="*/ 496 w 496"/>
                <a:gd name="T45" fmla="*/ 18 h 19"/>
                <a:gd name="T46" fmla="*/ 495 w 496"/>
                <a:gd name="T47" fmla="*/ 17 h 19"/>
                <a:gd name="T48" fmla="*/ 495 w 496"/>
                <a:gd name="T49" fmla="*/ 17 h 19"/>
                <a:gd name="T50" fmla="*/ 495 w 496"/>
                <a:gd name="T51" fmla="*/ 17 h 19"/>
                <a:gd name="T52" fmla="*/ 248 w 496"/>
                <a:gd name="T5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96" h="19">
                  <a:moveTo>
                    <a:pt x="248" y="0"/>
                  </a:moveTo>
                  <a:cubicBezTo>
                    <a:pt x="176" y="0"/>
                    <a:pt x="94" y="4"/>
                    <a:pt x="7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3" y="17"/>
                    <a:pt x="0" y="17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2" y="19"/>
                    <a:pt x="3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5" y="18"/>
                    <a:pt x="5" y="18"/>
                  </a:cubicBezTo>
                  <a:cubicBezTo>
                    <a:pt x="26" y="15"/>
                    <a:pt x="119" y="2"/>
                    <a:pt x="247" y="2"/>
                  </a:cubicBezTo>
                  <a:cubicBezTo>
                    <a:pt x="247" y="2"/>
                    <a:pt x="247" y="2"/>
                    <a:pt x="248" y="2"/>
                  </a:cubicBezTo>
                  <a:cubicBezTo>
                    <a:pt x="248" y="2"/>
                    <a:pt x="248" y="2"/>
                    <a:pt x="248" y="2"/>
                  </a:cubicBezTo>
                  <a:cubicBezTo>
                    <a:pt x="322" y="2"/>
                    <a:pt x="383" y="6"/>
                    <a:pt x="426" y="11"/>
                  </a:cubicBezTo>
                  <a:cubicBezTo>
                    <a:pt x="448" y="13"/>
                    <a:pt x="465" y="15"/>
                    <a:pt x="477" y="16"/>
                  </a:cubicBezTo>
                  <a:cubicBezTo>
                    <a:pt x="482" y="17"/>
                    <a:pt x="487" y="18"/>
                    <a:pt x="490" y="18"/>
                  </a:cubicBezTo>
                  <a:cubicBezTo>
                    <a:pt x="493" y="19"/>
                    <a:pt x="494" y="19"/>
                    <a:pt x="494" y="19"/>
                  </a:cubicBezTo>
                  <a:cubicBezTo>
                    <a:pt x="495" y="19"/>
                    <a:pt x="495" y="19"/>
                    <a:pt x="495" y="19"/>
                  </a:cubicBezTo>
                  <a:cubicBezTo>
                    <a:pt x="495" y="19"/>
                    <a:pt x="495" y="19"/>
                    <a:pt x="495" y="19"/>
                  </a:cubicBezTo>
                  <a:cubicBezTo>
                    <a:pt x="496" y="18"/>
                    <a:pt x="496" y="18"/>
                    <a:pt x="496" y="18"/>
                  </a:cubicBezTo>
                  <a:cubicBezTo>
                    <a:pt x="495" y="17"/>
                    <a:pt x="495" y="17"/>
                    <a:pt x="495" y="17"/>
                  </a:cubicBezTo>
                  <a:cubicBezTo>
                    <a:pt x="495" y="17"/>
                    <a:pt x="495" y="17"/>
                    <a:pt x="495" y="17"/>
                  </a:cubicBezTo>
                  <a:cubicBezTo>
                    <a:pt x="495" y="17"/>
                    <a:pt x="495" y="17"/>
                    <a:pt x="495" y="17"/>
                  </a:cubicBezTo>
                  <a:cubicBezTo>
                    <a:pt x="405" y="4"/>
                    <a:pt x="321" y="0"/>
                    <a:pt x="248" y="0"/>
                  </a:cubicBezTo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1" name="Freeform 20"/>
            <p:cNvSpPr/>
            <p:nvPr/>
          </p:nvSpPr>
          <p:spPr bwMode="auto">
            <a:xfrm>
              <a:off x="1460922" y="2491216"/>
              <a:ext cx="526073" cy="122092"/>
            </a:xfrm>
            <a:custGeom>
              <a:avLst/>
              <a:gdLst>
                <a:gd name="T0" fmla="*/ 0 w 494"/>
                <a:gd name="T1" fmla="*/ 38 h 115"/>
                <a:gd name="T2" fmla="*/ 494 w 494"/>
                <a:gd name="T3" fmla="*/ 38 h 115"/>
                <a:gd name="T4" fmla="*/ 494 w 494"/>
                <a:gd name="T5" fmla="*/ 115 h 115"/>
                <a:gd name="T6" fmla="*/ 0 w 494"/>
                <a:gd name="T7" fmla="*/ 115 h 115"/>
                <a:gd name="T8" fmla="*/ 0 w 494"/>
                <a:gd name="T9" fmla="*/ 38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4" h="115">
                  <a:moveTo>
                    <a:pt x="0" y="38"/>
                  </a:moveTo>
                  <a:cubicBezTo>
                    <a:pt x="0" y="38"/>
                    <a:pt x="224" y="0"/>
                    <a:pt x="494" y="38"/>
                  </a:cubicBezTo>
                  <a:cubicBezTo>
                    <a:pt x="494" y="38"/>
                    <a:pt x="449" y="76"/>
                    <a:pt x="494" y="115"/>
                  </a:cubicBezTo>
                  <a:cubicBezTo>
                    <a:pt x="494" y="115"/>
                    <a:pt x="269" y="76"/>
                    <a:pt x="0" y="115"/>
                  </a:cubicBezTo>
                  <a:cubicBezTo>
                    <a:pt x="0" y="115"/>
                    <a:pt x="89" y="76"/>
                    <a:pt x="0" y="38"/>
                  </a:cubicBezTo>
                  <a:close/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2" name="Freeform 21"/>
            <p:cNvSpPr/>
            <p:nvPr/>
          </p:nvSpPr>
          <p:spPr bwMode="auto">
            <a:xfrm>
              <a:off x="1456882" y="2512313"/>
              <a:ext cx="533255" cy="101893"/>
            </a:xfrm>
            <a:custGeom>
              <a:avLst/>
              <a:gdLst>
                <a:gd name="T0" fmla="*/ 4 w 501"/>
                <a:gd name="T1" fmla="*/ 18 h 96"/>
                <a:gd name="T2" fmla="*/ 4 w 501"/>
                <a:gd name="T3" fmla="*/ 19 h 96"/>
                <a:gd name="T4" fmla="*/ 8 w 501"/>
                <a:gd name="T5" fmla="*/ 18 h 96"/>
                <a:gd name="T6" fmla="*/ 250 w 501"/>
                <a:gd name="T7" fmla="*/ 2 h 96"/>
                <a:gd name="T8" fmla="*/ 497 w 501"/>
                <a:gd name="T9" fmla="*/ 19 h 96"/>
                <a:gd name="T10" fmla="*/ 498 w 501"/>
                <a:gd name="T11" fmla="*/ 18 h 96"/>
                <a:gd name="T12" fmla="*/ 497 w 501"/>
                <a:gd name="T13" fmla="*/ 17 h 96"/>
                <a:gd name="T14" fmla="*/ 477 w 501"/>
                <a:gd name="T15" fmla="*/ 58 h 96"/>
                <a:gd name="T16" fmla="*/ 497 w 501"/>
                <a:gd name="T17" fmla="*/ 96 h 96"/>
                <a:gd name="T18" fmla="*/ 498 w 501"/>
                <a:gd name="T19" fmla="*/ 95 h 96"/>
                <a:gd name="T20" fmla="*/ 498 w 501"/>
                <a:gd name="T21" fmla="*/ 94 h 96"/>
                <a:gd name="T22" fmla="*/ 251 w 501"/>
                <a:gd name="T23" fmla="*/ 77 h 96"/>
                <a:gd name="T24" fmla="*/ 3 w 501"/>
                <a:gd name="T25" fmla="*/ 94 h 96"/>
                <a:gd name="T26" fmla="*/ 4 w 501"/>
                <a:gd name="T27" fmla="*/ 95 h 96"/>
                <a:gd name="T28" fmla="*/ 4 w 501"/>
                <a:gd name="T29" fmla="*/ 96 h 96"/>
                <a:gd name="T30" fmla="*/ 24 w 501"/>
                <a:gd name="T31" fmla="*/ 84 h 96"/>
                <a:gd name="T32" fmla="*/ 38 w 501"/>
                <a:gd name="T33" fmla="*/ 71 h 96"/>
                <a:gd name="T34" fmla="*/ 44 w 501"/>
                <a:gd name="T35" fmla="*/ 55 h 96"/>
                <a:gd name="T36" fmla="*/ 35 w 501"/>
                <a:gd name="T37" fmla="*/ 36 h 96"/>
                <a:gd name="T38" fmla="*/ 4 w 501"/>
                <a:gd name="T39" fmla="*/ 17 h 96"/>
                <a:gd name="T40" fmla="*/ 4 w 501"/>
                <a:gd name="T41" fmla="*/ 18 h 96"/>
                <a:gd name="T42" fmla="*/ 4 w 501"/>
                <a:gd name="T43" fmla="*/ 19 h 96"/>
                <a:gd name="T44" fmla="*/ 4 w 501"/>
                <a:gd name="T45" fmla="*/ 18 h 96"/>
                <a:gd name="T46" fmla="*/ 3 w 501"/>
                <a:gd name="T47" fmla="*/ 19 h 96"/>
                <a:gd name="T48" fmla="*/ 34 w 501"/>
                <a:gd name="T49" fmla="*/ 38 h 96"/>
                <a:gd name="T50" fmla="*/ 42 w 501"/>
                <a:gd name="T51" fmla="*/ 55 h 96"/>
                <a:gd name="T52" fmla="*/ 36 w 501"/>
                <a:gd name="T53" fmla="*/ 70 h 96"/>
                <a:gd name="T54" fmla="*/ 16 w 501"/>
                <a:gd name="T55" fmla="*/ 87 h 96"/>
                <a:gd name="T56" fmla="*/ 7 w 501"/>
                <a:gd name="T57" fmla="*/ 92 h 96"/>
                <a:gd name="T58" fmla="*/ 3 w 501"/>
                <a:gd name="T59" fmla="*/ 94 h 96"/>
                <a:gd name="T60" fmla="*/ 4 w 501"/>
                <a:gd name="T61" fmla="*/ 96 h 96"/>
                <a:gd name="T62" fmla="*/ 251 w 501"/>
                <a:gd name="T63" fmla="*/ 79 h 96"/>
                <a:gd name="T64" fmla="*/ 429 w 501"/>
                <a:gd name="T65" fmla="*/ 87 h 96"/>
                <a:gd name="T66" fmla="*/ 480 w 501"/>
                <a:gd name="T67" fmla="*/ 93 h 96"/>
                <a:gd name="T68" fmla="*/ 493 w 501"/>
                <a:gd name="T69" fmla="*/ 95 h 96"/>
                <a:gd name="T70" fmla="*/ 497 w 501"/>
                <a:gd name="T71" fmla="*/ 96 h 96"/>
                <a:gd name="T72" fmla="*/ 501 w 501"/>
                <a:gd name="T73" fmla="*/ 96 h 96"/>
                <a:gd name="T74" fmla="*/ 498 w 501"/>
                <a:gd name="T75" fmla="*/ 94 h 96"/>
                <a:gd name="T76" fmla="*/ 479 w 501"/>
                <a:gd name="T77" fmla="*/ 58 h 96"/>
                <a:gd name="T78" fmla="*/ 488 w 501"/>
                <a:gd name="T79" fmla="*/ 30 h 96"/>
                <a:gd name="T80" fmla="*/ 495 w 501"/>
                <a:gd name="T81" fmla="*/ 22 h 96"/>
                <a:gd name="T82" fmla="*/ 497 w 501"/>
                <a:gd name="T83" fmla="*/ 20 h 96"/>
                <a:gd name="T84" fmla="*/ 498 w 501"/>
                <a:gd name="T85" fmla="*/ 19 h 96"/>
                <a:gd name="T86" fmla="*/ 500 w 501"/>
                <a:gd name="T87" fmla="*/ 17 h 96"/>
                <a:gd name="T88" fmla="*/ 498 w 501"/>
                <a:gd name="T89" fmla="*/ 17 h 96"/>
                <a:gd name="T90" fmla="*/ 250 w 501"/>
                <a:gd name="T91" fmla="*/ 0 h 96"/>
                <a:gd name="T92" fmla="*/ 3 w 501"/>
                <a:gd name="T93" fmla="*/ 17 h 96"/>
                <a:gd name="T94" fmla="*/ 0 w 501"/>
                <a:gd name="T95" fmla="*/ 18 h 96"/>
                <a:gd name="T96" fmla="*/ 3 w 501"/>
                <a:gd name="T97" fmla="*/ 19 h 96"/>
                <a:gd name="T98" fmla="*/ 4 w 501"/>
                <a:gd name="T99" fmla="*/ 18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01" h="96">
                  <a:moveTo>
                    <a:pt x="4" y="18"/>
                  </a:move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5" y="19"/>
                    <a:pt x="8" y="18"/>
                  </a:cubicBezTo>
                  <a:cubicBezTo>
                    <a:pt x="29" y="15"/>
                    <a:pt x="122" y="2"/>
                    <a:pt x="250" y="2"/>
                  </a:cubicBezTo>
                  <a:cubicBezTo>
                    <a:pt x="323" y="2"/>
                    <a:pt x="408" y="6"/>
                    <a:pt x="497" y="19"/>
                  </a:cubicBezTo>
                  <a:cubicBezTo>
                    <a:pt x="498" y="18"/>
                    <a:pt x="498" y="18"/>
                    <a:pt x="498" y="18"/>
                  </a:cubicBezTo>
                  <a:cubicBezTo>
                    <a:pt x="497" y="17"/>
                    <a:pt x="497" y="17"/>
                    <a:pt x="497" y="17"/>
                  </a:cubicBezTo>
                  <a:cubicBezTo>
                    <a:pt x="497" y="17"/>
                    <a:pt x="477" y="34"/>
                    <a:pt x="477" y="58"/>
                  </a:cubicBezTo>
                  <a:cubicBezTo>
                    <a:pt x="477" y="70"/>
                    <a:pt x="482" y="83"/>
                    <a:pt x="497" y="96"/>
                  </a:cubicBezTo>
                  <a:cubicBezTo>
                    <a:pt x="498" y="95"/>
                    <a:pt x="498" y="95"/>
                    <a:pt x="498" y="95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98" y="94"/>
                    <a:pt x="398" y="77"/>
                    <a:pt x="251" y="77"/>
                  </a:cubicBezTo>
                  <a:cubicBezTo>
                    <a:pt x="178" y="77"/>
                    <a:pt x="93" y="81"/>
                    <a:pt x="3" y="94"/>
                  </a:cubicBezTo>
                  <a:cubicBezTo>
                    <a:pt x="4" y="95"/>
                    <a:pt x="4" y="95"/>
                    <a:pt x="4" y="95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4" y="96"/>
                    <a:pt x="14" y="92"/>
                    <a:pt x="24" y="84"/>
                  </a:cubicBezTo>
                  <a:cubicBezTo>
                    <a:pt x="29" y="81"/>
                    <a:pt x="34" y="76"/>
                    <a:pt x="38" y="71"/>
                  </a:cubicBezTo>
                  <a:cubicBezTo>
                    <a:pt x="42" y="67"/>
                    <a:pt x="44" y="61"/>
                    <a:pt x="44" y="55"/>
                  </a:cubicBezTo>
                  <a:cubicBezTo>
                    <a:pt x="44" y="49"/>
                    <a:pt x="42" y="43"/>
                    <a:pt x="35" y="36"/>
                  </a:cubicBezTo>
                  <a:cubicBezTo>
                    <a:pt x="29" y="30"/>
                    <a:pt x="19" y="24"/>
                    <a:pt x="4" y="17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18" y="25"/>
                    <a:pt x="28" y="32"/>
                    <a:pt x="34" y="38"/>
                  </a:cubicBezTo>
                  <a:cubicBezTo>
                    <a:pt x="40" y="44"/>
                    <a:pt x="42" y="50"/>
                    <a:pt x="42" y="55"/>
                  </a:cubicBezTo>
                  <a:cubicBezTo>
                    <a:pt x="42" y="60"/>
                    <a:pt x="40" y="66"/>
                    <a:pt x="36" y="70"/>
                  </a:cubicBezTo>
                  <a:cubicBezTo>
                    <a:pt x="31" y="77"/>
                    <a:pt x="23" y="83"/>
                    <a:pt x="16" y="87"/>
                  </a:cubicBezTo>
                  <a:cubicBezTo>
                    <a:pt x="12" y="90"/>
                    <a:pt x="9" y="91"/>
                    <a:pt x="7" y="92"/>
                  </a:cubicBezTo>
                  <a:cubicBezTo>
                    <a:pt x="4" y="93"/>
                    <a:pt x="3" y="94"/>
                    <a:pt x="3" y="94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93" y="83"/>
                    <a:pt x="178" y="79"/>
                    <a:pt x="251" y="79"/>
                  </a:cubicBezTo>
                  <a:cubicBezTo>
                    <a:pt x="325" y="79"/>
                    <a:pt x="386" y="83"/>
                    <a:pt x="429" y="87"/>
                  </a:cubicBezTo>
                  <a:cubicBezTo>
                    <a:pt x="451" y="89"/>
                    <a:pt x="468" y="92"/>
                    <a:pt x="480" y="93"/>
                  </a:cubicBezTo>
                  <a:cubicBezTo>
                    <a:pt x="485" y="94"/>
                    <a:pt x="490" y="95"/>
                    <a:pt x="493" y="95"/>
                  </a:cubicBezTo>
                  <a:cubicBezTo>
                    <a:pt x="496" y="96"/>
                    <a:pt x="497" y="96"/>
                    <a:pt x="497" y="96"/>
                  </a:cubicBezTo>
                  <a:cubicBezTo>
                    <a:pt x="501" y="96"/>
                    <a:pt x="501" y="96"/>
                    <a:pt x="501" y="96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83" y="81"/>
                    <a:pt x="479" y="69"/>
                    <a:pt x="479" y="58"/>
                  </a:cubicBezTo>
                  <a:cubicBezTo>
                    <a:pt x="479" y="47"/>
                    <a:pt x="484" y="37"/>
                    <a:pt x="488" y="30"/>
                  </a:cubicBezTo>
                  <a:cubicBezTo>
                    <a:pt x="491" y="26"/>
                    <a:pt x="493" y="24"/>
                    <a:pt x="495" y="22"/>
                  </a:cubicBezTo>
                  <a:cubicBezTo>
                    <a:pt x="496" y="21"/>
                    <a:pt x="497" y="20"/>
                    <a:pt x="497" y="20"/>
                  </a:cubicBezTo>
                  <a:cubicBezTo>
                    <a:pt x="498" y="19"/>
                    <a:pt x="498" y="19"/>
                    <a:pt x="498" y="19"/>
                  </a:cubicBezTo>
                  <a:cubicBezTo>
                    <a:pt x="500" y="17"/>
                    <a:pt x="500" y="17"/>
                    <a:pt x="500" y="17"/>
                  </a:cubicBezTo>
                  <a:cubicBezTo>
                    <a:pt x="498" y="17"/>
                    <a:pt x="498" y="17"/>
                    <a:pt x="498" y="17"/>
                  </a:cubicBezTo>
                  <a:cubicBezTo>
                    <a:pt x="408" y="4"/>
                    <a:pt x="323" y="0"/>
                    <a:pt x="250" y="0"/>
                  </a:cubicBezTo>
                  <a:cubicBezTo>
                    <a:pt x="103" y="0"/>
                    <a:pt x="3" y="17"/>
                    <a:pt x="3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3" y="19"/>
                    <a:pt x="3" y="19"/>
                    <a:pt x="3" y="19"/>
                  </a:cubicBezTo>
                  <a:lnTo>
                    <a:pt x="4" y="18"/>
                  </a:lnTo>
                  <a:close/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3" name="Freeform 22"/>
            <p:cNvSpPr/>
            <p:nvPr/>
          </p:nvSpPr>
          <p:spPr bwMode="auto">
            <a:xfrm>
              <a:off x="1460922" y="2572013"/>
              <a:ext cx="526073" cy="122990"/>
            </a:xfrm>
            <a:custGeom>
              <a:avLst/>
              <a:gdLst>
                <a:gd name="T0" fmla="*/ 0 w 494"/>
                <a:gd name="T1" fmla="*/ 39 h 116"/>
                <a:gd name="T2" fmla="*/ 494 w 494"/>
                <a:gd name="T3" fmla="*/ 39 h 116"/>
                <a:gd name="T4" fmla="*/ 494 w 494"/>
                <a:gd name="T5" fmla="*/ 116 h 116"/>
                <a:gd name="T6" fmla="*/ 0 w 494"/>
                <a:gd name="T7" fmla="*/ 116 h 116"/>
                <a:gd name="T8" fmla="*/ 0 w 494"/>
                <a:gd name="T9" fmla="*/ 39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4" h="116">
                  <a:moveTo>
                    <a:pt x="0" y="39"/>
                  </a:moveTo>
                  <a:cubicBezTo>
                    <a:pt x="0" y="39"/>
                    <a:pt x="224" y="0"/>
                    <a:pt x="494" y="39"/>
                  </a:cubicBezTo>
                  <a:cubicBezTo>
                    <a:pt x="494" y="39"/>
                    <a:pt x="449" y="77"/>
                    <a:pt x="494" y="116"/>
                  </a:cubicBezTo>
                  <a:cubicBezTo>
                    <a:pt x="494" y="116"/>
                    <a:pt x="269" y="77"/>
                    <a:pt x="0" y="116"/>
                  </a:cubicBezTo>
                  <a:cubicBezTo>
                    <a:pt x="0" y="116"/>
                    <a:pt x="89" y="77"/>
                    <a:pt x="0" y="39"/>
                  </a:cubicBezTo>
                  <a:close/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4" name="Freeform 23"/>
            <p:cNvSpPr/>
            <p:nvPr/>
          </p:nvSpPr>
          <p:spPr bwMode="auto">
            <a:xfrm>
              <a:off x="1456882" y="2594007"/>
              <a:ext cx="533255" cy="101893"/>
            </a:xfrm>
            <a:custGeom>
              <a:avLst/>
              <a:gdLst>
                <a:gd name="T0" fmla="*/ 4 w 501"/>
                <a:gd name="T1" fmla="*/ 18 h 96"/>
                <a:gd name="T2" fmla="*/ 4 w 501"/>
                <a:gd name="T3" fmla="*/ 19 h 96"/>
                <a:gd name="T4" fmla="*/ 8 w 501"/>
                <a:gd name="T5" fmla="*/ 18 h 96"/>
                <a:gd name="T6" fmla="*/ 250 w 501"/>
                <a:gd name="T7" fmla="*/ 2 h 96"/>
                <a:gd name="T8" fmla="*/ 497 w 501"/>
                <a:gd name="T9" fmla="*/ 19 h 96"/>
                <a:gd name="T10" fmla="*/ 498 w 501"/>
                <a:gd name="T11" fmla="*/ 18 h 96"/>
                <a:gd name="T12" fmla="*/ 497 w 501"/>
                <a:gd name="T13" fmla="*/ 17 h 96"/>
                <a:gd name="T14" fmla="*/ 477 w 501"/>
                <a:gd name="T15" fmla="*/ 58 h 96"/>
                <a:gd name="T16" fmla="*/ 497 w 501"/>
                <a:gd name="T17" fmla="*/ 96 h 96"/>
                <a:gd name="T18" fmla="*/ 498 w 501"/>
                <a:gd name="T19" fmla="*/ 95 h 96"/>
                <a:gd name="T20" fmla="*/ 498 w 501"/>
                <a:gd name="T21" fmla="*/ 94 h 96"/>
                <a:gd name="T22" fmla="*/ 251 w 501"/>
                <a:gd name="T23" fmla="*/ 77 h 96"/>
                <a:gd name="T24" fmla="*/ 3 w 501"/>
                <a:gd name="T25" fmla="*/ 94 h 96"/>
                <a:gd name="T26" fmla="*/ 4 w 501"/>
                <a:gd name="T27" fmla="*/ 95 h 96"/>
                <a:gd name="T28" fmla="*/ 4 w 501"/>
                <a:gd name="T29" fmla="*/ 96 h 96"/>
                <a:gd name="T30" fmla="*/ 24 w 501"/>
                <a:gd name="T31" fmla="*/ 84 h 96"/>
                <a:gd name="T32" fmla="*/ 38 w 501"/>
                <a:gd name="T33" fmla="*/ 71 h 96"/>
                <a:gd name="T34" fmla="*/ 44 w 501"/>
                <a:gd name="T35" fmla="*/ 55 h 96"/>
                <a:gd name="T36" fmla="*/ 35 w 501"/>
                <a:gd name="T37" fmla="*/ 36 h 96"/>
                <a:gd name="T38" fmla="*/ 4 w 501"/>
                <a:gd name="T39" fmla="*/ 17 h 96"/>
                <a:gd name="T40" fmla="*/ 4 w 501"/>
                <a:gd name="T41" fmla="*/ 18 h 96"/>
                <a:gd name="T42" fmla="*/ 4 w 501"/>
                <a:gd name="T43" fmla="*/ 19 h 96"/>
                <a:gd name="T44" fmla="*/ 4 w 501"/>
                <a:gd name="T45" fmla="*/ 18 h 96"/>
                <a:gd name="T46" fmla="*/ 3 w 501"/>
                <a:gd name="T47" fmla="*/ 19 h 96"/>
                <a:gd name="T48" fmla="*/ 34 w 501"/>
                <a:gd name="T49" fmla="*/ 38 h 96"/>
                <a:gd name="T50" fmla="*/ 42 w 501"/>
                <a:gd name="T51" fmla="*/ 55 h 96"/>
                <a:gd name="T52" fmla="*/ 36 w 501"/>
                <a:gd name="T53" fmla="*/ 70 h 96"/>
                <a:gd name="T54" fmla="*/ 16 w 501"/>
                <a:gd name="T55" fmla="*/ 87 h 96"/>
                <a:gd name="T56" fmla="*/ 7 w 501"/>
                <a:gd name="T57" fmla="*/ 92 h 96"/>
                <a:gd name="T58" fmla="*/ 3 w 501"/>
                <a:gd name="T59" fmla="*/ 94 h 96"/>
                <a:gd name="T60" fmla="*/ 4 w 501"/>
                <a:gd name="T61" fmla="*/ 96 h 96"/>
                <a:gd name="T62" fmla="*/ 251 w 501"/>
                <a:gd name="T63" fmla="*/ 79 h 96"/>
                <a:gd name="T64" fmla="*/ 429 w 501"/>
                <a:gd name="T65" fmla="*/ 87 h 96"/>
                <a:gd name="T66" fmla="*/ 480 w 501"/>
                <a:gd name="T67" fmla="*/ 93 h 96"/>
                <a:gd name="T68" fmla="*/ 493 w 501"/>
                <a:gd name="T69" fmla="*/ 95 h 96"/>
                <a:gd name="T70" fmla="*/ 497 w 501"/>
                <a:gd name="T71" fmla="*/ 96 h 96"/>
                <a:gd name="T72" fmla="*/ 501 w 501"/>
                <a:gd name="T73" fmla="*/ 96 h 96"/>
                <a:gd name="T74" fmla="*/ 498 w 501"/>
                <a:gd name="T75" fmla="*/ 94 h 96"/>
                <a:gd name="T76" fmla="*/ 479 w 501"/>
                <a:gd name="T77" fmla="*/ 58 h 96"/>
                <a:gd name="T78" fmla="*/ 488 w 501"/>
                <a:gd name="T79" fmla="*/ 30 h 96"/>
                <a:gd name="T80" fmla="*/ 495 w 501"/>
                <a:gd name="T81" fmla="*/ 22 h 96"/>
                <a:gd name="T82" fmla="*/ 497 w 501"/>
                <a:gd name="T83" fmla="*/ 19 h 96"/>
                <a:gd name="T84" fmla="*/ 498 w 501"/>
                <a:gd name="T85" fmla="*/ 19 h 96"/>
                <a:gd name="T86" fmla="*/ 500 w 501"/>
                <a:gd name="T87" fmla="*/ 17 h 96"/>
                <a:gd name="T88" fmla="*/ 498 w 501"/>
                <a:gd name="T89" fmla="*/ 17 h 96"/>
                <a:gd name="T90" fmla="*/ 250 w 501"/>
                <a:gd name="T91" fmla="*/ 0 h 96"/>
                <a:gd name="T92" fmla="*/ 3 w 501"/>
                <a:gd name="T93" fmla="*/ 17 h 96"/>
                <a:gd name="T94" fmla="*/ 0 w 501"/>
                <a:gd name="T95" fmla="*/ 17 h 96"/>
                <a:gd name="T96" fmla="*/ 3 w 501"/>
                <a:gd name="T97" fmla="*/ 19 h 96"/>
                <a:gd name="T98" fmla="*/ 4 w 501"/>
                <a:gd name="T99" fmla="*/ 18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01" h="96">
                  <a:moveTo>
                    <a:pt x="4" y="18"/>
                  </a:move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5" y="19"/>
                    <a:pt x="8" y="18"/>
                  </a:cubicBezTo>
                  <a:cubicBezTo>
                    <a:pt x="29" y="15"/>
                    <a:pt x="122" y="2"/>
                    <a:pt x="250" y="2"/>
                  </a:cubicBezTo>
                  <a:cubicBezTo>
                    <a:pt x="323" y="2"/>
                    <a:pt x="408" y="6"/>
                    <a:pt x="497" y="19"/>
                  </a:cubicBezTo>
                  <a:cubicBezTo>
                    <a:pt x="498" y="18"/>
                    <a:pt x="498" y="18"/>
                    <a:pt x="498" y="18"/>
                  </a:cubicBezTo>
                  <a:cubicBezTo>
                    <a:pt x="497" y="17"/>
                    <a:pt x="497" y="17"/>
                    <a:pt x="497" y="17"/>
                  </a:cubicBezTo>
                  <a:cubicBezTo>
                    <a:pt x="497" y="17"/>
                    <a:pt x="477" y="34"/>
                    <a:pt x="477" y="58"/>
                  </a:cubicBezTo>
                  <a:cubicBezTo>
                    <a:pt x="477" y="69"/>
                    <a:pt x="482" y="83"/>
                    <a:pt x="497" y="96"/>
                  </a:cubicBezTo>
                  <a:cubicBezTo>
                    <a:pt x="498" y="95"/>
                    <a:pt x="498" y="95"/>
                    <a:pt x="498" y="95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98" y="94"/>
                    <a:pt x="398" y="77"/>
                    <a:pt x="251" y="77"/>
                  </a:cubicBezTo>
                  <a:cubicBezTo>
                    <a:pt x="178" y="77"/>
                    <a:pt x="93" y="81"/>
                    <a:pt x="3" y="94"/>
                  </a:cubicBezTo>
                  <a:cubicBezTo>
                    <a:pt x="4" y="95"/>
                    <a:pt x="4" y="95"/>
                    <a:pt x="4" y="95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4" y="96"/>
                    <a:pt x="14" y="91"/>
                    <a:pt x="24" y="84"/>
                  </a:cubicBezTo>
                  <a:cubicBezTo>
                    <a:pt x="29" y="81"/>
                    <a:pt x="34" y="76"/>
                    <a:pt x="38" y="71"/>
                  </a:cubicBezTo>
                  <a:cubicBezTo>
                    <a:pt x="42" y="66"/>
                    <a:pt x="44" y="61"/>
                    <a:pt x="44" y="55"/>
                  </a:cubicBezTo>
                  <a:cubicBezTo>
                    <a:pt x="44" y="49"/>
                    <a:pt x="42" y="43"/>
                    <a:pt x="35" y="36"/>
                  </a:cubicBezTo>
                  <a:cubicBezTo>
                    <a:pt x="29" y="30"/>
                    <a:pt x="19" y="23"/>
                    <a:pt x="4" y="17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18" y="25"/>
                    <a:pt x="28" y="32"/>
                    <a:pt x="34" y="38"/>
                  </a:cubicBezTo>
                  <a:cubicBezTo>
                    <a:pt x="40" y="44"/>
                    <a:pt x="42" y="50"/>
                    <a:pt x="42" y="55"/>
                  </a:cubicBezTo>
                  <a:cubicBezTo>
                    <a:pt x="42" y="60"/>
                    <a:pt x="40" y="65"/>
                    <a:pt x="36" y="70"/>
                  </a:cubicBezTo>
                  <a:cubicBezTo>
                    <a:pt x="31" y="77"/>
                    <a:pt x="23" y="83"/>
                    <a:pt x="16" y="87"/>
                  </a:cubicBezTo>
                  <a:cubicBezTo>
                    <a:pt x="12" y="89"/>
                    <a:pt x="9" y="91"/>
                    <a:pt x="7" y="92"/>
                  </a:cubicBezTo>
                  <a:cubicBezTo>
                    <a:pt x="4" y="93"/>
                    <a:pt x="3" y="94"/>
                    <a:pt x="3" y="94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93" y="83"/>
                    <a:pt x="178" y="79"/>
                    <a:pt x="251" y="79"/>
                  </a:cubicBezTo>
                  <a:cubicBezTo>
                    <a:pt x="325" y="79"/>
                    <a:pt x="386" y="83"/>
                    <a:pt x="429" y="87"/>
                  </a:cubicBezTo>
                  <a:cubicBezTo>
                    <a:pt x="451" y="89"/>
                    <a:pt x="468" y="91"/>
                    <a:pt x="480" y="93"/>
                  </a:cubicBezTo>
                  <a:cubicBezTo>
                    <a:pt x="485" y="94"/>
                    <a:pt x="490" y="95"/>
                    <a:pt x="493" y="95"/>
                  </a:cubicBezTo>
                  <a:cubicBezTo>
                    <a:pt x="496" y="95"/>
                    <a:pt x="497" y="96"/>
                    <a:pt x="497" y="96"/>
                  </a:cubicBezTo>
                  <a:cubicBezTo>
                    <a:pt x="501" y="96"/>
                    <a:pt x="501" y="96"/>
                    <a:pt x="501" y="96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83" y="81"/>
                    <a:pt x="479" y="69"/>
                    <a:pt x="479" y="58"/>
                  </a:cubicBezTo>
                  <a:cubicBezTo>
                    <a:pt x="479" y="47"/>
                    <a:pt x="484" y="37"/>
                    <a:pt x="488" y="30"/>
                  </a:cubicBezTo>
                  <a:cubicBezTo>
                    <a:pt x="491" y="26"/>
                    <a:pt x="493" y="24"/>
                    <a:pt x="495" y="22"/>
                  </a:cubicBezTo>
                  <a:cubicBezTo>
                    <a:pt x="496" y="21"/>
                    <a:pt x="497" y="20"/>
                    <a:pt x="497" y="19"/>
                  </a:cubicBezTo>
                  <a:cubicBezTo>
                    <a:pt x="498" y="19"/>
                    <a:pt x="498" y="19"/>
                    <a:pt x="498" y="19"/>
                  </a:cubicBezTo>
                  <a:cubicBezTo>
                    <a:pt x="500" y="17"/>
                    <a:pt x="500" y="17"/>
                    <a:pt x="500" y="17"/>
                  </a:cubicBezTo>
                  <a:cubicBezTo>
                    <a:pt x="498" y="17"/>
                    <a:pt x="498" y="17"/>
                    <a:pt x="498" y="17"/>
                  </a:cubicBezTo>
                  <a:cubicBezTo>
                    <a:pt x="408" y="4"/>
                    <a:pt x="323" y="0"/>
                    <a:pt x="250" y="0"/>
                  </a:cubicBezTo>
                  <a:cubicBezTo>
                    <a:pt x="103" y="0"/>
                    <a:pt x="3" y="17"/>
                    <a:pt x="3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3" y="19"/>
                    <a:pt x="3" y="19"/>
                    <a:pt x="3" y="19"/>
                  </a:cubicBezTo>
                  <a:lnTo>
                    <a:pt x="4" y="18"/>
                  </a:lnTo>
                  <a:close/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5" name="Freeform 24"/>
            <p:cNvSpPr/>
            <p:nvPr/>
          </p:nvSpPr>
          <p:spPr bwMode="auto">
            <a:xfrm>
              <a:off x="1460922" y="2653707"/>
              <a:ext cx="526073" cy="122990"/>
            </a:xfrm>
            <a:custGeom>
              <a:avLst/>
              <a:gdLst>
                <a:gd name="T0" fmla="*/ 0 w 494"/>
                <a:gd name="T1" fmla="*/ 39 h 116"/>
                <a:gd name="T2" fmla="*/ 494 w 494"/>
                <a:gd name="T3" fmla="*/ 39 h 116"/>
                <a:gd name="T4" fmla="*/ 494 w 494"/>
                <a:gd name="T5" fmla="*/ 116 h 116"/>
                <a:gd name="T6" fmla="*/ 0 w 494"/>
                <a:gd name="T7" fmla="*/ 116 h 116"/>
                <a:gd name="T8" fmla="*/ 0 w 494"/>
                <a:gd name="T9" fmla="*/ 39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4" h="116">
                  <a:moveTo>
                    <a:pt x="0" y="39"/>
                  </a:moveTo>
                  <a:cubicBezTo>
                    <a:pt x="0" y="39"/>
                    <a:pt x="224" y="0"/>
                    <a:pt x="494" y="39"/>
                  </a:cubicBezTo>
                  <a:cubicBezTo>
                    <a:pt x="494" y="39"/>
                    <a:pt x="449" y="77"/>
                    <a:pt x="494" y="116"/>
                  </a:cubicBezTo>
                  <a:cubicBezTo>
                    <a:pt x="494" y="116"/>
                    <a:pt x="269" y="77"/>
                    <a:pt x="0" y="116"/>
                  </a:cubicBezTo>
                  <a:cubicBezTo>
                    <a:pt x="0" y="116"/>
                    <a:pt x="89" y="77"/>
                    <a:pt x="0" y="39"/>
                  </a:cubicBezTo>
                  <a:close/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6" name="Freeform 25"/>
            <p:cNvSpPr/>
            <p:nvPr/>
          </p:nvSpPr>
          <p:spPr bwMode="auto">
            <a:xfrm>
              <a:off x="1456882" y="2675701"/>
              <a:ext cx="533255" cy="102342"/>
            </a:xfrm>
            <a:custGeom>
              <a:avLst/>
              <a:gdLst>
                <a:gd name="T0" fmla="*/ 4 w 501"/>
                <a:gd name="T1" fmla="*/ 18 h 96"/>
                <a:gd name="T2" fmla="*/ 4 w 501"/>
                <a:gd name="T3" fmla="*/ 19 h 96"/>
                <a:gd name="T4" fmla="*/ 8 w 501"/>
                <a:gd name="T5" fmla="*/ 18 h 96"/>
                <a:gd name="T6" fmla="*/ 250 w 501"/>
                <a:gd name="T7" fmla="*/ 2 h 96"/>
                <a:gd name="T8" fmla="*/ 497 w 501"/>
                <a:gd name="T9" fmla="*/ 19 h 96"/>
                <a:gd name="T10" fmla="*/ 498 w 501"/>
                <a:gd name="T11" fmla="*/ 18 h 96"/>
                <a:gd name="T12" fmla="*/ 497 w 501"/>
                <a:gd name="T13" fmla="*/ 17 h 96"/>
                <a:gd name="T14" fmla="*/ 477 w 501"/>
                <a:gd name="T15" fmla="*/ 58 h 96"/>
                <a:gd name="T16" fmla="*/ 497 w 501"/>
                <a:gd name="T17" fmla="*/ 95 h 96"/>
                <a:gd name="T18" fmla="*/ 498 w 501"/>
                <a:gd name="T19" fmla="*/ 95 h 96"/>
                <a:gd name="T20" fmla="*/ 498 w 501"/>
                <a:gd name="T21" fmla="*/ 94 h 96"/>
                <a:gd name="T22" fmla="*/ 251 w 501"/>
                <a:gd name="T23" fmla="*/ 77 h 96"/>
                <a:gd name="T24" fmla="*/ 3 w 501"/>
                <a:gd name="T25" fmla="*/ 94 h 96"/>
                <a:gd name="T26" fmla="*/ 4 w 501"/>
                <a:gd name="T27" fmla="*/ 95 h 96"/>
                <a:gd name="T28" fmla="*/ 4 w 501"/>
                <a:gd name="T29" fmla="*/ 96 h 96"/>
                <a:gd name="T30" fmla="*/ 24 w 501"/>
                <a:gd name="T31" fmla="*/ 84 h 96"/>
                <a:gd name="T32" fmla="*/ 38 w 501"/>
                <a:gd name="T33" fmla="*/ 71 h 96"/>
                <a:gd name="T34" fmla="*/ 44 w 501"/>
                <a:gd name="T35" fmla="*/ 55 h 96"/>
                <a:gd name="T36" fmla="*/ 35 w 501"/>
                <a:gd name="T37" fmla="*/ 36 h 96"/>
                <a:gd name="T38" fmla="*/ 4 w 501"/>
                <a:gd name="T39" fmla="*/ 17 h 96"/>
                <a:gd name="T40" fmla="*/ 4 w 501"/>
                <a:gd name="T41" fmla="*/ 18 h 96"/>
                <a:gd name="T42" fmla="*/ 4 w 501"/>
                <a:gd name="T43" fmla="*/ 19 h 96"/>
                <a:gd name="T44" fmla="*/ 4 w 501"/>
                <a:gd name="T45" fmla="*/ 18 h 96"/>
                <a:gd name="T46" fmla="*/ 3 w 501"/>
                <a:gd name="T47" fmla="*/ 19 h 96"/>
                <a:gd name="T48" fmla="*/ 34 w 501"/>
                <a:gd name="T49" fmla="*/ 38 h 96"/>
                <a:gd name="T50" fmla="*/ 42 w 501"/>
                <a:gd name="T51" fmla="*/ 55 h 96"/>
                <a:gd name="T52" fmla="*/ 36 w 501"/>
                <a:gd name="T53" fmla="*/ 70 h 96"/>
                <a:gd name="T54" fmla="*/ 16 w 501"/>
                <a:gd name="T55" fmla="*/ 87 h 96"/>
                <a:gd name="T56" fmla="*/ 7 w 501"/>
                <a:gd name="T57" fmla="*/ 92 h 96"/>
                <a:gd name="T58" fmla="*/ 3 w 501"/>
                <a:gd name="T59" fmla="*/ 94 h 96"/>
                <a:gd name="T60" fmla="*/ 4 w 501"/>
                <a:gd name="T61" fmla="*/ 96 h 96"/>
                <a:gd name="T62" fmla="*/ 251 w 501"/>
                <a:gd name="T63" fmla="*/ 79 h 96"/>
                <a:gd name="T64" fmla="*/ 429 w 501"/>
                <a:gd name="T65" fmla="*/ 87 h 96"/>
                <a:gd name="T66" fmla="*/ 480 w 501"/>
                <a:gd name="T67" fmla="*/ 93 h 96"/>
                <a:gd name="T68" fmla="*/ 493 w 501"/>
                <a:gd name="T69" fmla="*/ 95 h 96"/>
                <a:gd name="T70" fmla="*/ 497 w 501"/>
                <a:gd name="T71" fmla="*/ 96 h 96"/>
                <a:gd name="T72" fmla="*/ 501 w 501"/>
                <a:gd name="T73" fmla="*/ 96 h 96"/>
                <a:gd name="T74" fmla="*/ 498 w 501"/>
                <a:gd name="T75" fmla="*/ 94 h 96"/>
                <a:gd name="T76" fmla="*/ 479 w 501"/>
                <a:gd name="T77" fmla="*/ 58 h 96"/>
                <a:gd name="T78" fmla="*/ 488 w 501"/>
                <a:gd name="T79" fmla="*/ 30 h 96"/>
                <a:gd name="T80" fmla="*/ 495 w 501"/>
                <a:gd name="T81" fmla="*/ 21 h 96"/>
                <a:gd name="T82" fmla="*/ 497 w 501"/>
                <a:gd name="T83" fmla="*/ 19 h 96"/>
                <a:gd name="T84" fmla="*/ 498 w 501"/>
                <a:gd name="T85" fmla="*/ 19 h 96"/>
                <a:gd name="T86" fmla="*/ 500 w 501"/>
                <a:gd name="T87" fmla="*/ 17 h 96"/>
                <a:gd name="T88" fmla="*/ 498 w 501"/>
                <a:gd name="T89" fmla="*/ 17 h 96"/>
                <a:gd name="T90" fmla="*/ 250 w 501"/>
                <a:gd name="T91" fmla="*/ 0 h 96"/>
                <a:gd name="T92" fmla="*/ 3 w 501"/>
                <a:gd name="T93" fmla="*/ 17 h 96"/>
                <a:gd name="T94" fmla="*/ 0 w 501"/>
                <a:gd name="T95" fmla="*/ 17 h 96"/>
                <a:gd name="T96" fmla="*/ 3 w 501"/>
                <a:gd name="T97" fmla="*/ 19 h 96"/>
                <a:gd name="T98" fmla="*/ 4 w 501"/>
                <a:gd name="T99" fmla="*/ 18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01" h="96">
                  <a:moveTo>
                    <a:pt x="4" y="18"/>
                  </a:move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5" y="18"/>
                    <a:pt x="8" y="18"/>
                  </a:cubicBezTo>
                  <a:cubicBezTo>
                    <a:pt x="29" y="15"/>
                    <a:pt x="122" y="2"/>
                    <a:pt x="250" y="2"/>
                  </a:cubicBezTo>
                  <a:cubicBezTo>
                    <a:pt x="323" y="2"/>
                    <a:pt x="408" y="6"/>
                    <a:pt x="497" y="19"/>
                  </a:cubicBezTo>
                  <a:cubicBezTo>
                    <a:pt x="498" y="18"/>
                    <a:pt x="498" y="18"/>
                    <a:pt x="498" y="18"/>
                  </a:cubicBezTo>
                  <a:cubicBezTo>
                    <a:pt x="497" y="17"/>
                    <a:pt x="497" y="17"/>
                    <a:pt x="497" y="17"/>
                  </a:cubicBezTo>
                  <a:cubicBezTo>
                    <a:pt x="497" y="17"/>
                    <a:pt x="477" y="34"/>
                    <a:pt x="477" y="58"/>
                  </a:cubicBezTo>
                  <a:cubicBezTo>
                    <a:pt x="477" y="69"/>
                    <a:pt x="482" y="82"/>
                    <a:pt x="497" y="95"/>
                  </a:cubicBezTo>
                  <a:cubicBezTo>
                    <a:pt x="498" y="95"/>
                    <a:pt x="498" y="95"/>
                    <a:pt x="498" y="95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98" y="94"/>
                    <a:pt x="398" y="77"/>
                    <a:pt x="251" y="77"/>
                  </a:cubicBezTo>
                  <a:cubicBezTo>
                    <a:pt x="178" y="77"/>
                    <a:pt x="93" y="81"/>
                    <a:pt x="3" y="94"/>
                  </a:cubicBezTo>
                  <a:cubicBezTo>
                    <a:pt x="4" y="95"/>
                    <a:pt x="4" y="95"/>
                    <a:pt x="4" y="95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4" y="96"/>
                    <a:pt x="14" y="91"/>
                    <a:pt x="24" y="84"/>
                  </a:cubicBezTo>
                  <a:cubicBezTo>
                    <a:pt x="29" y="80"/>
                    <a:pt x="34" y="76"/>
                    <a:pt x="38" y="71"/>
                  </a:cubicBezTo>
                  <a:cubicBezTo>
                    <a:pt x="42" y="66"/>
                    <a:pt x="44" y="61"/>
                    <a:pt x="44" y="55"/>
                  </a:cubicBezTo>
                  <a:cubicBezTo>
                    <a:pt x="44" y="49"/>
                    <a:pt x="42" y="42"/>
                    <a:pt x="35" y="36"/>
                  </a:cubicBezTo>
                  <a:cubicBezTo>
                    <a:pt x="29" y="30"/>
                    <a:pt x="19" y="23"/>
                    <a:pt x="4" y="17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18" y="25"/>
                    <a:pt x="28" y="31"/>
                    <a:pt x="34" y="38"/>
                  </a:cubicBezTo>
                  <a:cubicBezTo>
                    <a:pt x="40" y="44"/>
                    <a:pt x="42" y="49"/>
                    <a:pt x="42" y="55"/>
                  </a:cubicBezTo>
                  <a:cubicBezTo>
                    <a:pt x="42" y="60"/>
                    <a:pt x="40" y="65"/>
                    <a:pt x="36" y="70"/>
                  </a:cubicBezTo>
                  <a:cubicBezTo>
                    <a:pt x="31" y="77"/>
                    <a:pt x="23" y="83"/>
                    <a:pt x="16" y="87"/>
                  </a:cubicBezTo>
                  <a:cubicBezTo>
                    <a:pt x="12" y="89"/>
                    <a:pt x="9" y="91"/>
                    <a:pt x="7" y="92"/>
                  </a:cubicBezTo>
                  <a:cubicBezTo>
                    <a:pt x="4" y="93"/>
                    <a:pt x="3" y="94"/>
                    <a:pt x="3" y="94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93" y="83"/>
                    <a:pt x="178" y="79"/>
                    <a:pt x="251" y="79"/>
                  </a:cubicBezTo>
                  <a:cubicBezTo>
                    <a:pt x="325" y="79"/>
                    <a:pt x="386" y="83"/>
                    <a:pt x="429" y="87"/>
                  </a:cubicBezTo>
                  <a:cubicBezTo>
                    <a:pt x="451" y="89"/>
                    <a:pt x="468" y="91"/>
                    <a:pt x="480" y="93"/>
                  </a:cubicBezTo>
                  <a:cubicBezTo>
                    <a:pt x="485" y="94"/>
                    <a:pt x="490" y="94"/>
                    <a:pt x="493" y="95"/>
                  </a:cubicBezTo>
                  <a:cubicBezTo>
                    <a:pt x="496" y="95"/>
                    <a:pt x="497" y="96"/>
                    <a:pt x="497" y="96"/>
                  </a:cubicBezTo>
                  <a:cubicBezTo>
                    <a:pt x="501" y="96"/>
                    <a:pt x="501" y="96"/>
                    <a:pt x="501" y="96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83" y="81"/>
                    <a:pt x="479" y="69"/>
                    <a:pt x="479" y="58"/>
                  </a:cubicBezTo>
                  <a:cubicBezTo>
                    <a:pt x="479" y="47"/>
                    <a:pt x="484" y="37"/>
                    <a:pt x="488" y="30"/>
                  </a:cubicBezTo>
                  <a:cubicBezTo>
                    <a:pt x="491" y="26"/>
                    <a:pt x="493" y="23"/>
                    <a:pt x="495" y="21"/>
                  </a:cubicBezTo>
                  <a:cubicBezTo>
                    <a:pt x="496" y="21"/>
                    <a:pt x="497" y="20"/>
                    <a:pt x="497" y="19"/>
                  </a:cubicBezTo>
                  <a:cubicBezTo>
                    <a:pt x="498" y="19"/>
                    <a:pt x="498" y="19"/>
                    <a:pt x="498" y="19"/>
                  </a:cubicBezTo>
                  <a:cubicBezTo>
                    <a:pt x="500" y="17"/>
                    <a:pt x="500" y="17"/>
                    <a:pt x="500" y="17"/>
                  </a:cubicBezTo>
                  <a:cubicBezTo>
                    <a:pt x="498" y="17"/>
                    <a:pt x="498" y="17"/>
                    <a:pt x="498" y="17"/>
                  </a:cubicBezTo>
                  <a:cubicBezTo>
                    <a:pt x="408" y="4"/>
                    <a:pt x="323" y="0"/>
                    <a:pt x="250" y="0"/>
                  </a:cubicBezTo>
                  <a:cubicBezTo>
                    <a:pt x="103" y="0"/>
                    <a:pt x="3" y="17"/>
                    <a:pt x="3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3" y="19"/>
                    <a:pt x="3" y="19"/>
                    <a:pt x="3" y="19"/>
                  </a:cubicBezTo>
                  <a:lnTo>
                    <a:pt x="4" y="18"/>
                  </a:lnTo>
                  <a:close/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7" name="Freeform 26"/>
            <p:cNvSpPr/>
            <p:nvPr/>
          </p:nvSpPr>
          <p:spPr bwMode="auto">
            <a:xfrm>
              <a:off x="1460922" y="2735401"/>
              <a:ext cx="526073" cy="122990"/>
            </a:xfrm>
            <a:custGeom>
              <a:avLst/>
              <a:gdLst>
                <a:gd name="T0" fmla="*/ 0 w 494"/>
                <a:gd name="T1" fmla="*/ 39 h 116"/>
                <a:gd name="T2" fmla="*/ 494 w 494"/>
                <a:gd name="T3" fmla="*/ 39 h 116"/>
                <a:gd name="T4" fmla="*/ 494 w 494"/>
                <a:gd name="T5" fmla="*/ 116 h 116"/>
                <a:gd name="T6" fmla="*/ 0 w 494"/>
                <a:gd name="T7" fmla="*/ 116 h 116"/>
                <a:gd name="T8" fmla="*/ 0 w 494"/>
                <a:gd name="T9" fmla="*/ 39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4" h="116">
                  <a:moveTo>
                    <a:pt x="0" y="39"/>
                  </a:moveTo>
                  <a:cubicBezTo>
                    <a:pt x="0" y="39"/>
                    <a:pt x="224" y="0"/>
                    <a:pt x="494" y="39"/>
                  </a:cubicBezTo>
                  <a:cubicBezTo>
                    <a:pt x="494" y="39"/>
                    <a:pt x="449" y="77"/>
                    <a:pt x="494" y="116"/>
                  </a:cubicBezTo>
                  <a:cubicBezTo>
                    <a:pt x="494" y="116"/>
                    <a:pt x="269" y="77"/>
                    <a:pt x="0" y="116"/>
                  </a:cubicBezTo>
                  <a:cubicBezTo>
                    <a:pt x="0" y="116"/>
                    <a:pt x="89" y="77"/>
                    <a:pt x="0" y="39"/>
                  </a:cubicBezTo>
                  <a:close/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8" name="Freeform 27"/>
            <p:cNvSpPr/>
            <p:nvPr/>
          </p:nvSpPr>
          <p:spPr bwMode="auto">
            <a:xfrm>
              <a:off x="1456882" y="2757844"/>
              <a:ext cx="533255" cy="101893"/>
            </a:xfrm>
            <a:custGeom>
              <a:avLst/>
              <a:gdLst>
                <a:gd name="T0" fmla="*/ 4 w 501"/>
                <a:gd name="T1" fmla="*/ 18 h 96"/>
                <a:gd name="T2" fmla="*/ 4 w 501"/>
                <a:gd name="T3" fmla="*/ 19 h 96"/>
                <a:gd name="T4" fmla="*/ 8 w 501"/>
                <a:gd name="T5" fmla="*/ 18 h 96"/>
                <a:gd name="T6" fmla="*/ 250 w 501"/>
                <a:gd name="T7" fmla="*/ 2 h 96"/>
                <a:gd name="T8" fmla="*/ 497 w 501"/>
                <a:gd name="T9" fmla="*/ 19 h 96"/>
                <a:gd name="T10" fmla="*/ 498 w 501"/>
                <a:gd name="T11" fmla="*/ 18 h 96"/>
                <a:gd name="T12" fmla="*/ 497 w 501"/>
                <a:gd name="T13" fmla="*/ 17 h 96"/>
                <a:gd name="T14" fmla="*/ 477 w 501"/>
                <a:gd name="T15" fmla="*/ 57 h 96"/>
                <a:gd name="T16" fmla="*/ 497 w 501"/>
                <a:gd name="T17" fmla="*/ 95 h 96"/>
                <a:gd name="T18" fmla="*/ 498 w 501"/>
                <a:gd name="T19" fmla="*/ 95 h 96"/>
                <a:gd name="T20" fmla="*/ 498 w 501"/>
                <a:gd name="T21" fmla="*/ 94 h 96"/>
                <a:gd name="T22" fmla="*/ 251 w 501"/>
                <a:gd name="T23" fmla="*/ 76 h 96"/>
                <a:gd name="T24" fmla="*/ 3 w 501"/>
                <a:gd name="T25" fmla="*/ 94 h 96"/>
                <a:gd name="T26" fmla="*/ 4 w 501"/>
                <a:gd name="T27" fmla="*/ 95 h 96"/>
                <a:gd name="T28" fmla="*/ 4 w 501"/>
                <a:gd name="T29" fmla="*/ 95 h 96"/>
                <a:gd name="T30" fmla="*/ 24 w 501"/>
                <a:gd name="T31" fmla="*/ 84 h 96"/>
                <a:gd name="T32" fmla="*/ 38 w 501"/>
                <a:gd name="T33" fmla="*/ 71 h 96"/>
                <a:gd name="T34" fmla="*/ 44 w 501"/>
                <a:gd name="T35" fmla="*/ 55 h 96"/>
                <a:gd name="T36" fmla="*/ 35 w 501"/>
                <a:gd name="T37" fmla="*/ 36 h 96"/>
                <a:gd name="T38" fmla="*/ 4 w 501"/>
                <a:gd name="T39" fmla="*/ 17 h 96"/>
                <a:gd name="T40" fmla="*/ 4 w 501"/>
                <a:gd name="T41" fmla="*/ 18 h 96"/>
                <a:gd name="T42" fmla="*/ 4 w 501"/>
                <a:gd name="T43" fmla="*/ 19 h 96"/>
                <a:gd name="T44" fmla="*/ 4 w 501"/>
                <a:gd name="T45" fmla="*/ 18 h 96"/>
                <a:gd name="T46" fmla="*/ 3 w 501"/>
                <a:gd name="T47" fmla="*/ 19 h 96"/>
                <a:gd name="T48" fmla="*/ 34 w 501"/>
                <a:gd name="T49" fmla="*/ 37 h 96"/>
                <a:gd name="T50" fmla="*/ 42 w 501"/>
                <a:gd name="T51" fmla="*/ 55 h 96"/>
                <a:gd name="T52" fmla="*/ 36 w 501"/>
                <a:gd name="T53" fmla="*/ 70 h 96"/>
                <a:gd name="T54" fmla="*/ 16 w 501"/>
                <a:gd name="T55" fmla="*/ 87 h 96"/>
                <a:gd name="T56" fmla="*/ 7 w 501"/>
                <a:gd name="T57" fmla="*/ 92 h 96"/>
                <a:gd name="T58" fmla="*/ 3 w 501"/>
                <a:gd name="T59" fmla="*/ 94 h 96"/>
                <a:gd name="T60" fmla="*/ 4 w 501"/>
                <a:gd name="T61" fmla="*/ 96 h 96"/>
                <a:gd name="T62" fmla="*/ 251 w 501"/>
                <a:gd name="T63" fmla="*/ 78 h 96"/>
                <a:gd name="T64" fmla="*/ 429 w 501"/>
                <a:gd name="T65" fmla="*/ 87 h 96"/>
                <a:gd name="T66" fmla="*/ 480 w 501"/>
                <a:gd name="T67" fmla="*/ 93 h 96"/>
                <a:gd name="T68" fmla="*/ 493 w 501"/>
                <a:gd name="T69" fmla="*/ 95 h 96"/>
                <a:gd name="T70" fmla="*/ 497 w 501"/>
                <a:gd name="T71" fmla="*/ 95 h 96"/>
                <a:gd name="T72" fmla="*/ 501 w 501"/>
                <a:gd name="T73" fmla="*/ 96 h 96"/>
                <a:gd name="T74" fmla="*/ 498 w 501"/>
                <a:gd name="T75" fmla="*/ 94 h 96"/>
                <a:gd name="T76" fmla="*/ 479 w 501"/>
                <a:gd name="T77" fmla="*/ 57 h 96"/>
                <a:gd name="T78" fmla="*/ 488 w 501"/>
                <a:gd name="T79" fmla="*/ 30 h 96"/>
                <a:gd name="T80" fmla="*/ 495 w 501"/>
                <a:gd name="T81" fmla="*/ 21 h 96"/>
                <a:gd name="T82" fmla="*/ 497 w 501"/>
                <a:gd name="T83" fmla="*/ 19 h 96"/>
                <a:gd name="T84" fmla="*/ 498 w 501"/>
                <a:gd name="T85" fmla="*/ 18 h 96"/>
                <a:gd name="T86" fmla="*/ 500 w 501"/>
                <a:gd name="T87" fmla="*/ 17 h 96"/>
                <a:gd name="T88" fmla="*/ 498 w 501"/>
                <a:gd name="T89" fmla="*/ 17 h 96"/>
                <a:gd name="T90" fmla="*/ 250 w 501"/>
                <a:gd name="T91" fmla="*/ 0 h 96"/>
                <a:gd name="T92" fmla="*/ 3 w 501"/>
                <a:gd name="T93" fmla="*/ 17 h 96"/>
                <a:gd name="T94" fmla="*/ 0 w 501"/>
                <a:gd name="T95" fmla="*/ 17 h 96"/>
                <a:gd name="T96" fmla="*/ 3 w 501"/>
                <a:gd name="T97" fmla="*/ 19 h 96"/>
                <a:gd name="T98" fmla="*/ 4 w 501"/>
                <a:gd name="T99" fmla="*/ 18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01" h="96">
                  <a:moveTo>
                    <a:pt x="4" y="18"/>
                  </a:move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5" y="18"/>
                    <a:pt x="8" y="18"/>
                  </a:cubicBezTo>
                  <a:cubicBezTo>
                    <a:pt x="29" y="15"/>
                    <a:pt x="122" y="2"/>
                    <a:pt x="250" y="2"/>
                  </a:cubicBezTo>
                  <a:cubicBezTo>
                    <a:pt x="323" y="2"/>
                    <a:pt x="408" y="6"/>
                    <a:pt x="497" y="19"/>
                  </a:cubicBezTo>
                  <a:cubicBezTo>
                    <a:pt x="498" y="18"/>
                    <a:pt x="498" y="18"/>
                    <a:pt x="498" y="18"/>
                  </a:cubicBezTo>
                  <a:cubicBezTo>
                    <a:pt x="497" y="17"/>
                    <a:pt x="497" y="17"/>
                    <a:pt x="497" y="17"/>
                  </a:cubicBezTo>
                  <a:cubicBezTo>
                    <a:pt x="497" y="17"/>
                    <a:pt x="477" y="34"/>
                    <a:pt x="477" y="57"/>
                  </a:cubicBezTo>
                  <a:cubicBezTo>
                    <a:pt x="477" y="69"/>
                    <a:pt x="482" y="82"/>
                    <a:pt x="497" y="95"/>
                  </a:cubicBezTo>
                  <a:cubicBezTo>
                    <a:pt x="498" y="95"/>
                    <a:pt x="498" y="95"/>
                    <a:pt x="498" y="95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98" y="94"/>
                    <a:pt x="398" y="76"/>
                    <a:pt x="251" y="76"/>
                  </a:cubicBezTo>
                  <a:cubicBezTo>
                    <a:pt x="178" y="76"/>
                    <a:pt x="93" y="81"/>
                    <a:pt x="3" y="94"/>
                  </a:cubicBezTo>
                  <a:cubicBezTo>
                    <a:pt x="4" y="95"/>
                    <a:pt x="4" y="95"/>
                    <a:pt x="4" y="95"/>
                  </a:cubicBezTo>
                  <a:cubicBezTo>
                    <a:pt x="4" y="95"/>
                    <a:pt x="4" y="95"/>
                    <a:pt x="4" y="95"/>
                  </a:cubicBezTo>
                  <a:cubicBezTo>
                    <a:pt x="4" y="95"/>
                    <a:pt x="14" y="91"/>
                    <a:pt x="24" y="84"/>
                  </a:cubicBezTo>
                  <a:cubicBezTo>
                    <a:pt x="29" y="80"/>
                    <a:pt x="34" y="76"/>
                    <a:pt x="38" y="71"/>
                  </a:cubicBezTo>
                  <a:cubicBezTo>
                    <a:pt x="42" y="66"/>
                    <a:pt x="44" y="61"/>
                    <a:pt x="44" y="55"/>
                  </a:cubicBezTo>
                  <a:cubicBezTo>
                    <a:pt x="44" y="49"/>
                    <a:pt x="42" y="42"/>
                    <a:pt x="35" y="36"/>
                  </a:cubicBezTo>
                  <a:cubicBezTo>
                    <a:pt x="29" y="30"/>
                    <a:pt x="19" y="23"/>
                    <a:pt x="4" y="17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18" y="25"/>
                    <a:pt x="28" y="31"/>
                    <a:pt x="34" y="37"/>
                  </a:cubicBezTo>
                  <a:cubicBezTo>
                    <a:pt x="40" y="43"/>
                    <a:pt x="42" y="49"/>
                    <a:pt x="42" y="55"/>
                  </a:cubicBezTo>
                  <a:cubicBezTo>
                    <a:pt x="42" y="60"/>
                    <a:pt x="40" y="65"/>
                    <a:pt x="36" y="70"/>
                  </a:cubicBezTo>
                  <a:cubicBezTo>
                    <a:pt x="31" y="77"/>
                    <a:pt x="23" y="83"/>
                    <a:pt x="16" y="87"/>
                  </a:cubicBezTo>
                  <a:cubicBezTo>
                    <a:pt x="12" y="89"/>
                    <a:pt x="9" y="91"/>
                    <a:pt x="7" y="92"/>
                  </a:cubicBezTo>
                  <a:cubicBezTo>
                    <a:pt x="4" y="93"/>
                    <a:pt x="3" y="94"/>
                    <a:pt x="3" y="94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93" y="83"/>
                    <a:pt x="178" y="78"/>
                    <a:pt x="251" y="78"/>
                  </a:cubicBezTo>
                  <a:cubicBezTo>
                    <a:pt x="325" y="78"/>
                    <a:pt x="386" y="83"/>
                    <a:pt x="429" y="87"/>
                  </a:cubicBezTo>
                  <a:cubicBezTo>
                    <a:pt x="451" y="89"/>
                    <a:pt x="468" y="91"/>
                    <a:pt x="480" y="93"/>
                  </a:cubicBezTo>
                  <a:cubicBezTo>
                    <a:pt x="485" y="94"/>
                    <a:pt x="490" y="94"/>
                    <a:pt x="493" y="95"/>
                  </a:cubicBezTo>
                  <a:cubicBezTo>
                    <a:pt x="496" y="95"/>
                    <a:pt x="497" y="95"/>
                    <a:pt x="497" y="95"/>
                  </a:cubicBezTo>
                  <a:cubicBezTo>
                    <a:pt x="501" y="96"/>
                    <a:pt x="501" y="96"/>
                    <a:pt x="501" y="96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83" y="81"/>
                    <a:pt x="479" y="69"/>
                    <a:pt x="479" y="57"/>
                  </a:cubicBezTo>
                  <a:cubicBezTo>
                    <a:pt x="479" y="46"/>
                    <a:pt x="484" y="37"/>
                    <a:pt x="488" y="30"/>
                  </a:cubicBezTo>
                  <a:cubicBezTo>
                    <a:pt x="491" y="26"/>
                    <a:pt x="493" y="23"/>
                    <a:pt x="495" y="21"/>
                  </a:cubicBezTo>
                  <a:cubicBezTo>
                    <a:pt x="496" y="20"/>
                    <a:pt x="497" y="20"/>
                    <a:pt x="497" y="19"/>
                  </a:cubicBezTo>
                  <a:cubicBezTo>
                    <a:pt x="498" y="19"/>
                    <a:pt x="498" y="18"/>
                    <a:pt x="498" y="18"/>
                  </a:cubicBezTo>
                  <a:cubicBezTo>
                    <a:pt x="500" y="17"/>
                    <a:pt x="500" y="17"/>
                    <a:pt x="500" y="17"/>
                  </a:cubicBezTo>
                  <a:cubicBezTo>
                    <a:pt x="498" y="17"/>
                    <a:pt x="498" y="17"/>
                    <a:pt x="498" y="17"/>
                  </a:cubicBezTo>
                  <a:cubicBezTo>
                    <a:pt x="408" y="4"/>
                    <a:pt x="323" y="0"/>
                    <a:pt x="250" y="0"/>
                  </a:cubicBezTo>
                  <a:cubicBezTo>
                    <a:pt x="103" y="0"/>
                    <a:pt x="3" y="17"/>
                    <a:pt x="3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3" y="19"/>
                    <a:pt x="3" y="19"/>
                    <a:pt x="3" y="19"/>
                  </a:cubicBezTo>
                  <a:lnTo>
                    <a:pt x="4" y="18"/>
                  </a:lnTo>
                  <a:close/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299" name="Freeform 28"/>
            <p:cNvSpPr/>
            <p:nvPr/>
          </p:nvSpPr>
          <p:spPr bwMode="auto">
            <a:xfrm>
              <a:off x="1460922" y="2817094"/>
              <a:ext cx="574102" cy="163837"/>
            </a:xfrm>
            <a:custGeom>
              <a:avLst/>
              <a:gdLst>
                <a:gd name="T0" fmla="*/ 0 w 539"/>
                <a:gd name="T1" fmla="*/ 39 h 154"/>
                <a:gd name="T2" fmla="*/ 494 w 539"/>
                <a:gd name="T3" fmla="*/ 39 h 154"/>
                <a:gd name="T4" fmla="*/ 539 w 539"/>
                <a:gd name="T5" fmla="*/ 115 h 154"/>
                <a:gd name="T6" fmla="*/ 0 w 539"/>
                <a:gd name="T7" fmla="*/ 115 h 154"/>
                <a:gd name="T8" fmla="*/ 0 w 539"/>
                <a:gd name="T9" fmla="*/ 39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9" h="154">
                  <a:moveTo>
                    <a:pt x="0" y="39"/>
                  </a:moveTo>
                  <a:cubicBezTo>
                    <a:pt x="0" y="39"/>
                    <a:pt x="179" y="0"/>
                    <a:pt x="494" y="39"/>
                  </a:cubicBezTo>
                  <a:cubicBezTo>
                    <a:pt x="494" y="39"/>
                    <a:pt x="449" y="115"/>
                    <a:pt x="539" y="115"/>
                  </a:cubicBezTo>
                  <a:cubicBezTo>
                    <a:pt x="539" y="115"/>
                    <a:pt x="359" y="154"/>
                    <a:pt x="0" y="115"/>
                  </a:cubicBezTo>
                  <a:cubicBezTo>
                    <a:pt x="0" y="115"/>
                    <a:pt x="44" y="77"/>
                    <a:pt x="0" y="39"/>
                  </a:cubicBezTo>
                  <a:close/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0" name="Freeform 29"/>
            <p:cNvSpPr/>
            <p:nvPr/>
          </p:nvSpPr>
          <p:spPr bwMode="auto">
            <a:xfrm>
              <a:off x="1457781" y="2838191"/>
              <a:ext cx="577244" cy="120297"/>
            </a:xfrm>
            <a:custGeom>
              <a:avLst/>
              <a:gdLst>
                <a:gd name="T0" fmla="*/ 3 w 542"/>
                <a:gd name="T1" fmla="*/ 19 h 113"/>
                <a:gd name="T2" fmla="*/ 3 w 542"/>
                <a:gd name="T3" fmla="*/ 19 h 113"/>
                <a:gd name="T4" fmla="*/ 6 w 542"/>
                <a:gd name="T5" fmla="*/ 19 h 113"/>
                <a:gd name="T6" fmla="*/ 229 w 542"/>
                <a:gd name="T7" fmla="*/ 2 h 113"/>
                <a:gd name="T8" fmla="*/ 497 w 542"/>
                <a:gd name="T9" fmla="*/ 20 h 113"/>
                <a:gd name="T10" fmla="*/ 497 w 542"/>
                <a:gd name="T11" fmla="*/ 19 h 113"/>
                <a:gd name="T12" fmla="*/ 496 w 542"/>
                <a:gd name="T13" fmla="*/ 18 h 113"/>
                <a:gd name="T14" fmla="*/ 484 w 542"/>
                <a:gd name="T15" fmla="*/ 57 h 113"/>
                <a:gd name="T16" fmla="*/ 496 w 542"/>
                <a:gd name="T17" fmla="*/ 84 h 113"/>
                <a:gd name="T18" fmla="*/ 542 w 542"/>
                <a:gd name="T19" fmla="*/ 96 h 113"/>
                <a:gd name="T20" fmla="*/ 542 w 542"/>
                <a:gd name="T21" fmla="*/ 95 h 113"/>
                <a:gd name="T22" fmla="*/ 541 w 542"/>
                <a:gd name="T23" fmla="*/ 94 h 113"/>
                <a:gd name="T24" fmla="*/ 538 w 542"/>
                <a:gd name="T25" fmla="*/ 95 h 113"/>
                <a:gd name="T26" fmla="*/ 302 w 542"/>
                <a:gd name="T27" fmla="*/ 111 h 113"/>
                <a:gd name="T28" fmla="*/ 3 w 542"/>
                <a:gd name="T29" fmla="*/ 94 h 113"/>
                <a:gd name="T30" fmla="*/ 3 w 542"/>
                <a:gd name="T31" fmla="*/ 95 h 113"/>
                <a:gd name="T32" fmla="*/ 3 w 542"/>
                <a:gd name="T33" fmla="*/ 96 h 113"/>
                <a:gd name="T34" fmla="*/ 23 w 542"/>
                <a:gd name="T35" fmla="*/ 56 h 113"/>
                <a:gd name="T36" fmla="*/ 3 w 542"/>
                <a:gd name="T37" fmla="*/ 18 h 113"/>
                <a:gd name="T38" fmla="*/ 3 w 542"/>
                <a:gd name="T39" fmla="*/ 19 h 113"/>
                <a:gd name="T40" fmla="*/ 3 w 542"/>
                <a:gd name="T41" fmla="*/ 19 h 113"/>
                <a:gd name="T42" fmla="*/ 3 w 542"/>
                <a:gd name="T43" fmla="*/ 19 h 113"/>
                <a:gd name="T44" fmla="*/ 2 w 542"/>
                <a:gd name="T45" fmla="*/ 19 h 113"/>
                <a:gd name="T46" fmla="*/ 21 w 542"/>
                <a:gd name="T47" fmla="*/ 56 h 113"/>
                <a:gd name="T48" fmla="*/ 12 w 542"/>
                <a:gd name="T49" fmla="*/ 83 h 113"/>
                <a:gd name="T50" fmla="*/ 5 w 542"/>
                <a:gd name="T51" fmla="*/ 92 h 113"/>
                <a:gd name="T52" fmla="*/ 3 w 542"/>
                <a:gd name="T53" fmla="*/ 94 h 113"/>
                <a:gd name="T54" fmla="*/ 2 w 542"/>
                <a:gd name="T55" fmla="*/ 95 h 113"/>
                <a:gd name="T56" fmla="*/ 0 w 542"/>
                <a:gd name="T57" fmla="*/ 96 h 113"/>
                <a:gd name="T58" fmla="*/ 2 w 542"/>
                <a:gd name="T59" fmla="*/ 96 h 113"/>
                <a:gd name="T60" fmla="*/ 302 w 542"/>
                <a:gd name="T61" fmla="*/ 113 h 113"/>
                <a:gd name="T62" fmla="*/ 542 w 542"/>
                <a:gd name="T63" fmla="*/ 96 h 113"/>
                <a:gd name="T64" fmla="*/ 542 w 542"/>
                <a:gd name="T65" fmla="*/ 94 h 113"/>
                <a:gd name="T66" fmla="*/ 497 w 542"/>
                <a:gd name="T67" fmla="*/ 83 h 113"/>
                <a:gd name="T68" fmla="*/ 486 w 542"/>
                <a:gd name="T69" fmla="*/ 57 h 113"/>
                <a:gd name="T70" fmla="*/ 492 w 542"/>
                <a:gd name="T71" fmla="*/ 31 h 113"/>
                <a:gd name="T72" fmla="*/ 496 w 542"/>
                <a:gd name="T73" fmla="*/ 22 h 113"/>
                <a:gd name="T74" fmla="*/ 497 w 542"/>
                <a:gd name="T75" fmla="*/ 20 h 113"/>
                <a:gd name="T76" fmla="*/ 497 w 542"/>
                <a:gd name="T77" fmla="*/ 19 h 113"/>
                <a:gd name="T78" fmla="*/ 498 w 542"/>
                <a:gd name="T79" fmla="*/ 18 h 113"/>
                <a:gd name="T80" fmla="*/ 497 w 542"/>
                <a:gd name="T81" fmla="*/ 18 h 113"/>
                <a:gd name="T82" fmla="*/ 229 w 542"/>
                <a:gd name="T83" fmla="*/ 0 h 113"/>
                <a:gd name="T84" fmla="*/ 2 w 542"/>
                <a:gd name="T85" fmla="*/ 18 h 113"/>
                <a:gd name="T86" fmla="*/ 0 w 542"/>
                <a:gd name="T87" fmla="*/ 18 h 113"/>
                <a:gd name="T88" fmla="*/ 2 w 542"/>
                <a:gd name="T89" fmla="*/ 19 h 113"/>
                <a:gd name="T90" fmla="*/ 3 w 542"/>
                <a:gd name="T91" fmla="*/ 19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42" h="113">
                  <a:moveTo>
                    <a:pt x="3" y="19"/>
                  </a:moveTo>
                  <a:cubicBezTo>
                    <a:pt x="3" y="19"/>
                    <a:pt x="3" y="19"/>
                    <a:pt x="3" y="19"/>
                  </a:cubicBezTo>
                  <a:cubicBezTo>
                    <a:pt x="3" y="19"/>
                    <a:pt x="4" y="19"/>
                    <a:pt x="6" y="19"/>
                  </a:cubicBezTo>
                  <a:cubicBezTo>
                    <a:pt x="24" y="16"/>
                    <a:pt x="101" y="2"/>
                    <a:pt x="229" y="2"/>
                  </a:cubicBezTo>
                  <a:cubicBezTo>
                    <a:pt x="302" y="2"/>
                    <a:pt x="392" y="7"/>
                    <a:pt x="497" y="20"/>
                  </a:cubicBezTo>
                  <a:cubicBezTo>
                    <a:pt x="497" y="19"/>
                    <a:pt x="497" y="19"/>
                    <a:pt x="497" y="19"/>
                  </a:cubicBezTo>
                  <a:cubicBezTo>
                    <a:pt x="496" y="18"/>
                    <a:pt x="496" y="18"/>
                    <a:pt x="496" y="18"/>
                  </a:cubicBezTo>
                  <a:cubicBezTo>
                    <a:pt x="496" y="18"/>
                    <a:pt x="484" y="37"/>
                    <a:pt x="484" y="57"/>
                  </a:cubicBezTo>
                  <a:cubicBezTo>
                    <a:pt x="484" y="67"/>
                    <a:pt x="487" y="77"/>
                    <a:pt x="496" y="84"/>
                  </a:cubicBezTo>
                  <a:cubicBezTo>
                    <a:pt x="505" y="92"/>
                    <a:pt x="519" y="96"/>
                    <a:pt x="542" y="96"/>
                  </a:cubicBezTo>
                  <a:cubicBezTo>
                    <a:pt x="542" y="95"/>
                    <a:pt x="542" y="95"/>
                    <a:pt x="542" y="95"/>
                  </a:cubicBezTo>
                  <a:cubicBezTo>
                    <a:pt x="541" y="94"/>
                    <a:pt x="541" y="94"/>
                    <a:pt x="541" y="94"/>
                  </a:cubicBezTo>
                  <a:cubicBezTo>
                    <a:pt x="541" y="94"/>
                    <a:pt x="540" y="95"/>
                    <a:pt x="538" y="95"/>
                  </a:cubicBezTo>
                  <a:cubicBezTo>
                    <a:pt x="520" y="98"/>
                    <a:pt x="442" y="111"/>
                    <a:pt x="302" y="111"/>
                  </a:cubicBezTo>
                  <a:cubicBezTo>
                    <a:pt x="222" y="111"/>
                    <a:pt x="122" y="107"/>
                    <a:pt x="3" y="94"/>
                  </a:cubicBezTo>
                  <a:cubicBezTo>
                    <a:pt x="3" y="95"/>
                    <a:pt x="3" y="95"/>
                    <a:pt x="3" y="95"/>
                  </a:cubicBezTo>
                  <a:cubicBezTo>
                    <a:pt x="3" y="96"/>
                    <a:pt x="3" y="96"/>
                    <a:pt x="3" y="96"/>
                  </a:cubicBezTo>
                  <a:cubicBezTo>
                    <a:pt x="3" y="96"/>
                    <a:pt x="23" y="79"/>
                    <a:pt x="23" y="56"/>
                  </a:cubicBezTo>
                  <a:cubicBezTo>
                    <a:pt x="23" y="44"/>
                    <a:pt x="18" y="31"/>
                    <a:pt x="3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17" y="32"/>
                    <a:pt x="21" y="44"/>
                    <a:pt x="21" y="56"/>
                  </a:cubicBezTo>
                  <a:cubicBezTo>
                    <a:pt x="21" y="67"/>
                    <a:pt x="17" y="76"/>
                    <a:pt x="12" y="83"/>
                  </a:cubicBezTo>
                  <a:cubicBezTo>
                    <a:pt x="9" y="87"/>
                    <a:pt x="7" y="90"/>
                    <a:pt x="5" y="92"/>
                  </a:cubicBezTo>
                  <a:cubicBezTo>
                    <a:pt x="4" y="93"/>
                    <a:pt x="3" y="93"/>
                    <a:pt x="3" y="94"/>
                  </a:cubicBezTo>
                  <a:cubicBezTo>
                    <a:pt x="2" y="94"/>
                    <a:pt x="2" y="95"/>
                    <a:pt x="2" y="95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2" y="96"/>
                    <a:pt x="2" y="96"/>
                    <a:pt x="2" y="96"/>
                  </a:cubicBezTo>
                  <a:cubicBezTo>
                    <a:pt x="122" y="109"/>
                    <a:pt x="222" y="113"/>
                    <a:pt x="302" y="113"/>
                  </a:cubicBezTo>
                  <a:cubicBezTo>
                    <a:pt x="462" y="113"/>
                    <a:pt x="542" y="96"/>
                    <a:pt x="542" y="96"/>
                  </a:cubicBezTo>
                  <a:cubicBezTo>
                    <a:pt x="542" y="94"/>
                    <a:pt x="542" y="94"/>
                    <a:pt x="542" y="94"/>
                  </a:cubicBezTo>
                  <a:cubicBezTo>
                    <a:pt x="519" y="94"/>
                    <a:pt x="505" y="90"/>
                    <a:pt x="497" y="83"/>
                  </a:cubicBezTo>
                  <a:cubicBezTo>
                    <a:pt x="489" y="76"/>
                    <a:pt x="486" y="66"/>
                    <a:pt x="486" y="57"/>
                  </a:cubicBezTo>
                  <a:cubicBezTo>
                    <a:pt x="486" y="48"/>
                    <a:pt x="489" y="38"/>
                    <a:pt x="492" y="31"/>
                  </a:cubicBezTo>
                  <a:cubicBezTo>
                    <a:pt x="493" y="27"/>
                    <a:pt x="495" y="24"/>
                    <a:pt x="496" y="22"/>
                  </a:cubicBezTo>
                  <a:cubicBezTo>
                    <a:pt x="496" y="21"/>
                    <a:pt x="497" y="20"/>
                    <a:pt x="497" y="20"/>
                  </a:cubicBezTo>
                  <a:cubicBezTo>
                    <a:pt x="497" y="19"/>
                    <a:pt x="497" y="19"/>
                    <a:pt x="497" y="19"/>
                  </a:cubicBezTo>
                  <a:cubicBezTo>
                    <a:pt x="498" y="18"/>
                    <a:pt x="498" y="18"/>
                    <a:pt x="498" y="18"/>
                  </a:cubicBezTo>
                  <a:cubicBezTo>
                    <a:pt x="497" y="18"/>
                    <a:pt x="497" y="18"/>
                    <a:pt x="497" y="18"/>
                  </a:cubicBezTo>
                  <a:cubicBezTo>
                    <a:pt x="392" y="5"/>
                    <a:pt x="302" y="0"/>
                    <a:pt x="229" y="0"/>
                  </a:cubicBezTo>
                  <a:cubicBezTo>
                    <a:pt x="82" y="0"/>
                    <a:pt x="2" y="18"/>
                    <a:pt x="2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2" y="19"/>
                    <a:pt x="2" y="19"/>
                    <a:pt x="2" y="19"/>
                  </a:cubicBezTo>
                  <a:lnTo>
                    <a:pt x="3" y="19"/>
                  </a:lnTo>
                  <a:close/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1" name="Freeform 30"/>
            <p:cNvSpPr/>
            <p:nvPr/>
          </p:nvSpPr>
          <p:spPr bwMode="auto">
            <a:xfrm>
              <a:off x="1413342" y="2933801"/>
              <a:ext cx="621682" cy="53415"/>
            </a:xfrm>
            <a:custGeom>
              <a:avLst/>
              <a:gdLst>
                <a:gd name="T0" fmla="*/ 45 w 584"/>
                <a:gd name="T1" fmla="*/ 0 h 50"/>
                <a:gd name="T2" fmla="*/ 0 w 584"/>
                <a:gd name="T3" fmla="*/ 12 h 50"/>
                <a:gd name="T4" fmla="*/ 584 w 584"/>
                <a:gd name="T5" fmla="*/ 7 h 50"/>
                <a:gd name="T6" fmla="*/ 550 w 584"/>
                <a:gd name="T7" fmla="*/ 0 h 50"/>
                <a:gd name="T8" fmla="*/ 45 w 584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4" h="50">
                  <a:moveTo>
                    <a:pt x="45" y="0"/>
                  </a:moveTo>
                  <a:cubicBezTo>
                    <a:pt x="36" y="8"/>
                    <a:pt x="0" y="12"/>
                    <a:pt x="0" y="12"/>
                  </a:cubicBezTo>
                  <a:cubicBezTo>
                    <a:pt x="449" y="50"/>
                    <a:pt x="584" y="7"/>
                    <a:pt x="584" y="7"/>
                  </a:cubicBezTo>
                  <a:cubicBezTo>
                    <a:pt x="569" y="7"/>
                    <a:pt x="558" y="4"/>
                    <a:pt x="550" y="0"/>
                  </a:cubicBezTo>
                  <a:cubicBezTo>
                    <a:pt x="481" y="14"/>
                    <a:pt x="290" y="27"/>
                    <a:pt x="45" y="0"/>
                  </a:cubicBezTo>
                  <a:close/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2" name="Freeform 31"/>
            <p:cNvSpPr/>
            <p:nvPr/>
          </p:nvSpPr>
          <p:spPr bwMode="auto">
            <a:xfrm>
              <a:off x="1411996" y="2932902"/>
              <a:ext cx="623029" cy="31870"/>
            </a:xfrm>
            <a:custGeom>
              <a:avLst/>
              <a:gdLst>
                <a:gd name="T0" fmla="*/ 46 w 585"/>
                <a:gd name="T1" fmla="*/ 1 h 30"/>
                <a:gd name="T2" fmla="*/ 45 w 585"/>
                <a:gd name="T3" fmla="*/ 0 h 30"/>
                <a:gd name="T4" fmla="*/ 35 w 585"/>
                <a:gd name="T5" fmla="*/ 5 h 30"/>
                <a:gd name="T6" fmla="*/ 12 w 585"/>
                <a:gd name="T7" fmla="*/ 10 h 30"/>
                <a:gd name="T8" fmla="*/ 4 w 585"/>
                <a:gd name="T9" fmla="*/ 12 h 30"/>
                <a:gd name="T10" fmla="*/ 0 w 585"/>
                <a:gd name="T11" fmla="*/ 12 h 30"/>
                <a:gd name="T12" fmla="*/ 0 w 585"/>
                <a:gd name="T13" fmla="*/ 14 h 30"/>
                <a:gd name="T14" fmla="*/ 328 w 585"/>
                <a:gd name="T15" fmla="*/ 30 h 30"/>
                <a:gd name="T16" fmla="*/ 585 w 585"/>
                <a:gd name="T17" fmla="*/ 9 h 30"/>
                <a:gd name="T18" fmla="*/ 585 w 585"/>
                <a:gd name="T19" fmla="*/ 7 h 30"/>
                <a:gd name="T20" fmla="*/ 552 w 585"/>
                <a:gd name="T21" fmla="*/ 0 h 30"/>
                <a:gd name="T22" fmla="*/ 552 w 585"/>
                <a:gd name="T23" fmla="*/ 0 h 30"/>
                <a:gd name="T24" fmla="*/ 551 w 585"/>
                <a:gd name="T25" fmla="*/ 0 h 30"/>
                <a:gd name="T26" fmla="*/ 323 w 585"/>
                <a:gd name="T27" fmla="*/ 16 h 30"/>
                <a:gd name="T28" fmla="*/ 46 w 585"/>
                <a:gd name="T29" fmla="*/ 0 h 30"/>
                <a:gd name="T30" fmla="*/ 45 w 585"/>
                <a:gd name="T31" fmla="*/ 0 h 30"/>
                <a:gd name="T32" fmla="*/ 45 w 585"/>
                <a:gd name="T33" fmla="*/ 0 h 30"/>
                <a:gd name="T34" fmla="*/ 46 w 585"/>
                <a:gd name="T35" fmla="*/ 1 h 30"/>
                <a:gd name="T36" fmla="*/ 45 w 585"/>
                <a:gd name="T37" fmla="*/ 2 h 30"/>
                <a:gd name="T38" fmla="*/ 323 w 585"/>
                <a:gd name="T39" fmla="*/ 18 h 30"/>
                <a:gd name="T40" fmla="*/ 552 w 585"/>
                <a:gd name="T41" fmla="*/ 2 h 30"/>
                <a:gd name="T42" fmla="*/ 551 w 585"/>
                <a:gd name="T43" fmla="*/ 1 h 30"/>
                <a:gd name="T44" fmla="*/ 551 w 585"/>
                <a:gd name="T45" fmla="*/ 2 h 30"/>
                <a:gd name="T46" fmla="*/ 585 w 585"/>
                <a:gd name="T47" fmla="*/ 9 h 30"/>
                <a:gd name="T48" fmla="*/ 585 w 585"/>
                <a:gd name="T49" fmla="*/ 8 h 30"/>
                <a:gd name="T50" fmla="*/ 584 w 585"/>
                <a:gd name="T51" fmla="*/ 7 h 30"/>
                <a:gd name="T52" fmla="*/ 581 w 585"/>
                <a:gd name="T53" fmla="*/ 8 h 30"/>
                <a:gd name="T54" fmla="*/ 328 w 585"/>
                <a:gd name="T55" fmla="*/ 28 h 30"/>
                <a:gd name="T56" fmla="*/ 1 w 585"/>
                <a:gd name="T57" fmla="*/ 12 h 30"/>
                <a:gd name="T58" fmla="*/ 1 w 585"/>
                <a:gd name="T59" fmla="*/ 13 h 30"/>
                <a:gd name="T60" fmla="*/ 1 w 585"/>
                <a:gd name="T61" fmla="*/ 14 h 30"/>
                <a:gd name="T62" fmla="*/ 20 w 585"/>
                <a:gd name="T63" fmla="*/ 11 h 30"/>
                <a:gd name="T64" fmla="*/ 35 w 585"/>
                <a:gd name="T65" fmla="*/ 7 h 30"/>
                <a:gd name="T66" fmla="*/ 46 w 585"/>
                <a:gd name="T67" fmla="*/ 2 h 30"/>
                <a:gd name="T68" fmla="*/ 46 w 585"/>
                <a:gd name="T69" fmla="*/ 1 h 30"/>
                <a:gd name="T70" fmla="*/ 45 w 585"/>
                <a:gd name="T71" fmla="*/ 2 h 30"/>
                <a:gd name="T72" fmla="*/ 46 w 585"/>
                <a:gd name="T73" fmla="*/ 1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85" h="30">
                  <a:moveTo>
                    <a:pt x="46" y="1"/>
                  </a:moveTo>
                  <a:cubicBezTo>
                    <a:pt x="45" y="0"/>
                    <a:pt x="45" y="0"/>
                    <a:pt x="45" y="0"/>
                  </a:cubicBezTo>
                  <a:cubicBezTo>
                    <a:pt x="43" y="2"/>
                    <a:pt x="39" y="4"/>
                    <a:pt x="35" y="5"/>
                  </a:cubicBezTo>
                  <a:cubicBezTo>
                    <a:pt x="28" y="7"/>
                    <a:pt x="19" y="9"/>
                    <a:pt x="12" y="10"/>
                  </a:cubicBezTo>
                  <a:cubicBezTo>
                    <a:pt x="9" y="11"/>
                    <a:pt x="6" y="11"/>
                    <a:pt x="4" y="12"/>
                  </a:cubicBezTo>
                  <a:cubicBezTo>
                    <a:pt x="2" y="12"/>
                    <a:pt x="0" y="12"/>
                    <a:pt x="0" y="12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37" y="26"/>
                    <a:pt x="245" y="30"/>
                    <a:pt x="328" y="30"/>
                  </a:cubicBezTo>
                  <a:cubicBezTo>
                    <a:pt x="519" y="30"/>
                    <a:pt x="585" y="9"/>
                    <a:pt x="585" y="9"/>
                  </a:cubicBezTo>
                  <a:cubicBezTo>
                    <a:pt x="585" y="7"/>
                    <a:pt x="585" y="7"/>
                    <a:pt x="585" y="7"/>
                  </a:cubicBezTo>
                  <a:cubicBezTo>
                    <a:pt x="570" y="7"/>
                    <a:pt x="560" y="4"/>
                    <a:pt x="552" y="0"/>
                  </a:cubicBezTo>
                  <a:cubicBezTo>
                    <a:pt x="552" y="0"/>
                    <a:pt x="552" y="0"/>
                    <a:pt x="552" y="0"/>
                  </a:cubicBezTo>
                  <a:cubicBezTo>
                    <a:pt x="551" y="0"/>
                    <a:pt x="551" y="0"/>
                    <a:pt x="551" y="0"/>
                  </a:cubicBezTo>
                  <a:cubicBezTo>
                    <a:pt x="511" y="8"/>
                    <a:pt x="431" y="16"/>
                    <a:pt x="323" y="16"/>
                  </a:cubicBezTo>
                  <a:cubicBezTo>
                    <a:pt x="244" y="16"/>
                    <a:pt x="150" y="12"/>
                    <a:pt x="46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5" y="2"/>
                    <a:pt x="45" y="2"/>
                    <a:pt x="45" y="2"/>
                  </a:cubicBezTo>
                  <a:cubicBezTo>
                    <a:pt x="149" y="14"/>
                    <a:pt x="244" y="18"/>
                    <a:pt x="323" y="18"/>
                  </a:cubicBezTo>
                  <a:cubicBezTo>
                    <a:pt x="431" y="18"/>
                    <a:pt x="511" y="10"/>
                    <a:pt x="552" y="2"/>
                  </a:cubicBezTo>
                  <a:cubicBezTo>
                    <a:pt x="551" y="1"/>
                    <a:pt x="551" y="1"/>
                    <a:pt x="551" y="1"/>
                  </a:cubicBezTo>
                  <a:cubicBezTo>
                    <a:pt x="551" y="2"/>
                    <a:pt x="551" y="2"/>
                    <a:pt x="551" y="2"/>
                  </a:cubicBezTo>
                  <a:cubicBezTo>
                    <a:pt x="559" y="6"/>
                    <a:pt x="570" y="9"/>
                    <a:pt x="585" y="9"/>
                  </a:cubicBezTo>
                  <a:cubicBezTo>
                    <a:pt x="585" y="8"/>
                    <a:pt x="585" y="8"/>
                    <a:pt x="585" y="8"/>
                  </a:cubicBezTo>
                  <a:cubicBezTo>
                    <a:pt x="584" y="7"/>
                    <a:pt x="584" y="7"/>
                    <a:pt x="584" y="7"/>
                  </a:cubicBezTo>
                  <a:cubicBezTo>
                    <a:pt x="584" y="7"/>
                    <a:pt x="583" y="7"/>
                    <a:pt x="581" y="8"/>
                  </a:cubicBezTo>
                  <a:cubicBezTo>
                    <a:pt x="566" y="12"/>
                    <a:pt x="495" y="28"/>
                    <a:pt x="328" y="28"/>
                  </a:cubicBezTo>
                  <a:cubicBezTo>
                    <a:pt x="245" y="28"/>
                    <a:pt x="137" y="24"/>
                    <a:pt x="1" y="12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4"/>
                    <a:pt x="10" y="13"/>
                    <a:pt x="20" y="11"/>
                  </a:cubicBezTo>
                  <a:cubicBezTo>
                    <a:pt x="25" y="10"/>
                    <a:pt x="30" y="9"/>
                    <a:pt x="35" y="7"/>
                  </a:cubicBezTo>
                  <a:cubicBezTo>
                    <a:pt x="40" y="6"/>
                    <a:pt x="44" y="4"/>
                    <a:pt x="46" y="2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5" y="2"/>
                    <a:pt x="45" y="2"/>
                    <a:pt x="45" y="2"/>
                  </a:cubicBezTo>
                  <a:lnTo>
                    <a:pt x="46" y="1"/>
                  </a:lnTo>
                  <a:close/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3" name="任意多边形 302"/>
            <p:cNvSpPr>
              <a:spLocks noChangeArrowheads="1"/>
            </p:cNvSpPr>
            <p:nvPr/>
          </p:nvSpPr>
          <p:spPr bwMode="auto">
            <a:xfrm>
              <a:off x="1697475" y="2967017"/>
              <a:ext cx="65086" cy="430913"/>
            </a:xfrm>
            <a:custGeom>
              <a:avLst/>
              <a:gdLst>
                <a:gd name="connsiteX0" fmla="*/ 70545 w 112406"/>
                <a:gd name="connsiteY0" fmla="*/ 722495 h 744201"/>
                <a:gd name="connsiteX1" fmla="*/ 80623 w 112406"/>
                <a:gd name="connsiteY1" fmla="*/ 733348 h 744201"/>
                <a:gd name="connsiteX2" fmla="*/ 70545 w 112406"/>
                <a:gd name="connsiteY2" fmla="*/ 744201 h 744201"/>
                <a:gd name="connsiteX3" fmla="*/ 60467 w 112406"/>
                <a:gd name="connsiteY3" fmla="*/ 733348 h 744201"/>
                <a:gd name="connsiteX4" fmla="*/ 70545 w 112406"/>
                <a:gd name="connsiteY4" fmla="*/ 722495 h 744201"/>
                <a:gd name="connsiteX5" fmla="*/ 39536 w 112406"/>
                <a:gd name="connsiteY5" fmla="*/ 722495 h 744201"/>
                <a:gd name="connsiteX6" fmla="*/ 49614 w 112406"/>
                <a:gd name="connsiteY6" fmla="*/ 733348 h 744201"/>
                <a:gd name="connsiteX7" fmla="*/ 39536 w 112406"/>
                <a:gd name="connsiteY7" fmla="*/ 744201 h 744201"/>
                <a:gd name="connsiteX8" fmla="*/ 29458 w 112406"/>
                <a:gd name="connsiteY8" fmla="*/ 733348 h 744201"/>
                <a:gd name="connsiteX9" fmla="*/ 39536 w 112406"/>
                <a:gd name="connsiteY9" fmla="*/ 722495 h 744201"/>
                <a:gd name="connsiteX10" fmla="*/ 70545 w 112406"/>
                <a:gd name="connsiteY10" fmla="*/ 689161 h 744201"/>
                <a:gd name="connsiteX11" fmla="*/ 80623 w 112406"/>
                <a:gd name="connsiteY11" fmla="*/ 700402 h 744201"/>
                <a:gd name="connsiteX12" fmla="*/ 70545 w 112406"/>
                <a:gd name="connsiteY12" fmla="*/ 711643 h 744201"/>
                <a:gd name="connsiteX13" fmla="*/ 60467 w 112406"/>
                <a:gd name="connsiteY13" fmla="*/ 700402 h 744201"/>
                <a:gd name="connsiteX14" fmla="*/ 70545 w 112406"/>
                <a:gd name="connsiteY14" fmla="*/ 689161 h 744201"/>
                <a:gd name="connsiteX15" fmla="*/ 39536 w 112406"/>
                <a:gd name="connsiteY15" fmla="*/ 689161 h 744201"/>
                <a:gd name="connsiteX16" fmla="*/ 49614 w 112406"/>
                <a:gd name="connsiteY16" fmla="*/ 700402 h 744201"/>
                <a:gd name="connsiteX17" fmla="*/ 39536 w 112406"/>
                <a:gd name="connsiteY17" fmla="*/ 711643 h 744201"/>
                <a:gd name="connsiteX18" fmla="*/ 29458 w 112406"/>
                <a:gd name="connsiteY18" fmla="*/ 700402 h 744201"/>
                <a:gd name="connsiteX19" fmla="*/ 39536 w 112406"/>
                <a:gd name="connsiteY19" fmla="*/ 689161 h 744201"/>
                <a:gd name="connsiteX20" fmla="*/ 70545 w 112406"/>
                <a:gd name="connsiteY20" fmla="*/ 654277 h 744201"/>
                <a:gd name="connsiteX21" fmla="*/ 80623 w 112406"/>
                <a:gd name="connsiteY21" fmla="*/ 665518 h 744201"/>
                <a:gd name="connsiteX22" fmla="*/ 70545 w 112406"/>
                <a:gd name="connsiteY22" fmla="*/ 676759 h 744201"/>
                <a:gd name="connsiteX23" fmla="*/ 60467 w 112406"/>
                <a:gd name="connsiteY23" fmla="*/ 665518 h 744201"/>
                <a:gd name="connsiteX24" fmla="*/ 70545 w 112406"/>
                <a:gd name="connsiteY24" fmla="*/ 654277 h 744201"/>
                <a:gd name="connsiteX25" fmla="*/ 39536 w 112406"/>
                <a:gd name="connsiteY25" fmla="*/ 654277 h 744201"/>
                <a:gd name="connsiteX26" fmla="*/ 49614 w 112406"/>
                <a:gd name="connsiteY26" fmla="*/ 665518 h 744201"/>
                <a:gd name="connsiteX27" fmla="*/ 39536 w 112406"/>
                <a:gd name="connsiteY27" fmla="*/ 676759 h 744201"/>
                <a:gd name="connsiteX28" fmla="*/ 29458 w 112406"/>
                <a:gd name="connsiteY28" fmla="*/ 665518 h 744201"/>
                <a:gd name="connsiteX29" fmla="*/ 39536 w 112406"/>
                <a:gd name="connsiteY29" fmla="*/ 654277 h 744201"/>
                <a:gd name="connsiteX30" fmla="*/ 70545 w 112406"/>
                <a:gd name="connsiteY30" fmla="*/ 621718 h 744201"/>
                <a:gd name="connsiteX31" fmla="*/ 80623 w 112406"/>
                <a:gd name="connsiteY31" fmla="*/ 632571 h 744201"/>
                <a:gd name="connsiteX32" fmla="*/ 70545 w 112406"/>
                <a:gd name="connsiteY32" fmla="*/ 643424 h 744201"/>
                <a:gd name="connsiteX33" fmla="*/ 60467 w 112406"/>
                <a:gd name="connsiteY33" fmla="*/ 632571 h 744201"/>
                <a:gd name="connsiteX34" fmla="*/ 70545 w 112406"/>
                <a:gd name="connsiteY34" fmla="*/ 621718 h 744201"/>
                <a:gd name="connsiteX35" fmla="*/ 39536 w 112406"/>
                <a:gd name="connsiteY35" fmla="*/ 621718 h 744201"/>
                <a:gd name="connsiteX36" fmla="*/ 49614 w 112406"/>
                <a:gd name="connsiteY36" fmla="*/ 632571 h 744201"/>
                <a:gd name="connsiteX37" fmla="*/ 39536 w 112406"/>
                <a:gd name="connsiteY37" fmla="*/ 643424 h 744201"/>
                <a:gd name="connsiteX38" fmla="*/ 29458 w 112406"/>
                <a:gd name="connsiteY38" fmla="*/ 632571 h 744201"/>
                <a:gd name="connsiteX39" fmla="*/ 39536 w 112406"/>
                <a:gd name="connsiteY39" fmla="*/ 621718 h 744201"/>
                <a:gd name="connsiteX40" fmla="*/ 70545 w 112406"/>
                <a:gd name="connsiteY40" fmla="*/ 588384 h 744201"/>
                <a:gd name="connsiteX41" fmla="*/ 80623 w 112406"/>
                <a:gd name="connsiteY41" fmla="*/ 599625 h 744201"/>
                <a:gd name="connsiteX42" fmla="*/ 70545 w 112406"/>
                <a:gd name="connsiteY42" fmla="*/ 610866 h 744201"/>
                <a:gd name="connsiteX43" fmla="*/ 60467 w 112406"/>
                <a:gd name="connsiteY43" fmla="*/ 599625 h 744201"/>
                <a:gd name="connsiteX44" fmla="*/ 70545 w 112406"/>
                <a:gd name="connsiteY44" fmla="*/ 588384 h 744201"/>
                <a:gd name="connsiteX45" fmla="*/ 39536 w 112406"/>
                <a:gd name="connsiteY45" fmla="*/ 588384 h 744201"/>
                <a:gd name="connsiteX46" fmla="*/ 49614 w 112406"/>
                <a:gd name="connsiteY46" fmla="*/ 599625 h 744201"/>
                <a:gd name="connsiteX47" fmla="*/ 39536 w 112406"/>
                <a:gd name="connsiteY47" fmla="*/ 610866 h 744201"/>
                <a:gd name="connsiteX48" fmla="*/ 29458 w 112406"/>
                <a:gd name="connsiteY48" fmla="*/ 599625 h 744201"/>
                <a:gd name="connsiteX49" fmla="*/ 39536 w 112406"/>
                <a:gd name="connsiteY49" fmla="*/ 588384 h 744201"/>
                <a:gd name="connsiteX50" fmla="*/ 102328 w 112406"/>
                <a:gd name="connsiteY50" fmla="*/ 558926 h 744201"/>
                <a:gd name="connsiteX51" fmla="*/ 112406 w 112406"/>
                <a:gd name="connsiteY51" fmla="*/ 570167 h 744201"/>
                <a:gd name="connsiteX52" fmla="*/ 102328 w 112406"/>
                <a:gd name="connsiteY52" fmla="*/ 581408 h 744201"/>
                <a:gd name="connsiteX53" fmla="*/ 92250 w 112406"/>
                <a:gd name="connsiteY53" fmla="*/ 570167 h 744201"/>
                <a:gd name="connsiteX54" fmla="*/ 102328 w 112406"/>
                <a:gd name="connsiteY54" fmla="*/ 558926 h 744201"/>
                <a:gd name="connsiteX55" fmla="*/ 70545 w 112406"/>
                <a:gd name="connsiteY55" fmla="*/ 558926 h 744201"/>
                <a:gd name="connsiteX56" fmla="*/ 80623 w 112406"/>
                <a:gd name="connsiteY56" fmla="*/ 570167 h 744201"/>
                <a:gd name="connsiteX57" fmla="*/ 70545 w 112406"/>
                <a:gd name="connsiteY57" fmla="*/ 581408 h 744201"/>
                <a:gd name="connsiteX58" fmla="*/ 60467 w 112406"/>
                <a:gd name="connsiteY58" fmla="*/ 570167 h 744201"/>
                <a:gd name="connsiteX59" fmla="*/ 70545 w 112406"/>
                <a:gd name="connsiteY59" fmla="*/ 558926 h 744201"/>
                <a:gd name="connsiteX60" fmla="*/ 39536 w 112406"/>
                <a:gd name="connsiteY60" fmla="*/ 558926 h 744201"/>
                <a:gd name="connsiteX61" fmla="*/ 49614 w 112406"/>
                <a:gd name="connsiteY61" fmla="*/ 570167 h 744201"/>
                <a:gd name="connsiteX62" fmla="*/ 39536 w 112406"/>
                <a:gd name="connsiteY62" fmla="*/ 581408 h 744201"/>
                <a:gd name="connsiteX63" fmla="*/ 29458 w 112406"/>
                <a:gd name="connsiteY63" fmla="*/ 570167 h 744201"/>
                <a:gd name="connsiteX64" fmla="*/ 39536 w 112406"/>
                <a:gd name="connsiteY64" fmla="*/ 558926 h 744201"/>
                <a:gd name="connsiteX65" fmla="*/ 10078 w 112406"/>
                <a:gd name="connsiteY65" fmla="*/ 558926 h 744201"/>
                <a:gd name="connsiteX66" fmla="*/ 20156 w 112406"/>
                <a:gd name="connsiteY66" fmla="*/ 570167 h 744201"/>
                <a:gd name="connsiteX67" fmla="*/ 10078 w 112406"/>
                <a:gd name="connsiteY67" fmla="*/ 581408 h 744201"/>
                <a:gd name="connsiteX68" fmla="*/ 0 w 112406"/>
                <a:gd name="connsiteY68" fmla="*/ 570167 h 744201"/>
                <a:gd name="connsiteX69" fmla="*/ 10078 w 112406"/>
                <a:gd name="connsiteY69" fmla="*/ 558926 h 744201"/>
                <a:gd name="connsiteX70" fmla="*/ 102328 w 112406"/>
                <a:gd name="connsiteY70" fmla="*/ 526367 h 744201"/>
                <a:gd name="connsiteX71" fmla="*/ 112406 w 112406"/>
                <a:gd name="connsiteY71" fmla="*/ 537220 h 744201"/>
                <a:gd name="connsiteX72" fmla="*/ 102328 w 112406"/>
                <a:gd name="connsiteY72" fmla="*/ 548073 h 744201"/>
                <a:gd name="connsiteX73" fmla="*/ 92250 w 112406"/>
                <a:gd name="connsiteY73" fmla="*/ 537220 h 744201"/>
                <a:gd name="connsiteX74" fmla="*/ 102328 w 112406"/>
                <a:gd name="connsiteY74" fmla="*/ 526367 h 744201"/>
                <a:gd name="connsiteX75" fmla="*/ 70545 w 112406"/>
                <a:gd name="connsiteY75" fmla="*/ 526367 h 744201"/>
                <a:gd name="connsiteX76" fmla="*/ 80623 w 112406"/>
                <a:gd name="connsiteY76" fmla="*/ 537220 h 744201"/>
                <a:gd name="connsiteX77" fmla="*/ 70545 w 112406"/>
                <a:gd name="connsiteY77" fmla="*/ 548073 h 744201"/>
                <a:gd name="connsiteX78" fmla="*/ 60467 w 112406"/>
                <a:gd name="connsiteY78" fmla="*/ 537220 h 744201"/>
                <a:gd name="connsiteX79" fmla="*/ 70545 w 112406"/>
                <a:gd name="connsiteY79" fmla="*/ 526367 h 744201"/>
                <a:gd name="connsiteX80" fmla="*/ 39536 w 112406"/>
                <a:gd name="connsiteY80" fmla="*/ 526367 h 744201"/>
                <a:gd name="connsiteX81" fmla="*/ 49614 w 112406"/>
                <a:gd name="connsiteY81" fmla="*/ 537220 h 744201"/>
                <a:gd name="connsiteX82" fmla="*/ 39536 w 112406"/>
                <a:gd name="connsiteY82" fmla="*/ 548073 h 744201"/>
                <a:gd name="connsiteX83" fmla="*/ 29458 w 112406"/>
                <a:gd name="connsiteY83" fmla="*/ 537220 h 744201"/>
                <a:gd name="connsiteX84" fmla="*/ 39536 w 112406"/>
                <a:gd name="connsiteY84" fmla="*/ 526367 h 744201"/>
                <a:gd name="connsiteX85" fmla="*/ 10078 w 112406"/>
                <a:gd name="connsiteY85" fmla="*/ 526367 h 744201"/>
                <a:gd name="connsiteX86" fmla="*/ 20156 w 112406"/>
                <a:gd name="connsiteY86" fmla="*/ 537220 h 744201"/>
                <a:gd name="connsiteX87" fmla="*/ 10078 w 112406"/>
                <a:gd name="connsiteY87" fmla="*/ 548073 h 744201"/>
                <a:gd name="connsiteX88" fmla="*/ 0 w 112406"/>
                <a:gd name="connsiteY88" fmla="*/ 537220 h 744201"/>
                <a:gd name="connsiteX89" fmla="*/ 10078 w 112406"/>
                <a:gd name="connsiteY89" fmla="*/ 526367 h 744201"/>
                <a:gd name="connsiteX90" fmla="*/ 102328 w 112406"/>
                <a:gd name="connsiteY90" fmla="*/ 491483 h 744201"/>
                <a:gd name="connsiteX91" fmla="*/ 112406 w 112406"/>
                <a:gd name="connsiteY91" fmla="*/ 503499 h 744201"/>
                <a:gd name="connsiteX92" fmla="*/ 102328 w 112406"/>
                <a:gd name="connsiteY92" fmla="*/ 515515 h 744201"/>
                <a:gd name="connsiteX93" fmla="*/ 92250 w 112406"/>
                <a:gd name="connsiteY93" fmla="*/ 503499 h 744201"/>
                <a:gd name="connsiteX94" fmla="*/ 102328 w 112406"/>
                <a:gd name="connsiteY94" fmla="*/ 491483 h 744201"/>
                <a:gd name="connsiteX95" fmla="*/ 70545 w 112406"/>
                <a:gd name="connsiteY95" fmla="*/ 491483 h 744201"/>
                <a:gd name="connsiteX96" fmla="*/ 80623 w 112406"/>
                <a:gd name="connsiteY96" fmla="*/ 503499 h 744201"/>
                <a:gd name="connsiteX97" fmla="*/ 70545 w 112406"/>
                <a:gd name="connsiteY97" fmla="*/ 515515 h 744201"/>
                <a:gd name="connsiteX98" fmla="*/ 60467 w 112406"/>
                <a:gd name="connsiteY98" fmla="*/ 503499 h 744201"/>
                <a:gd name="connsiteX99" fmla="*/ 70545 w 112406"/>
                <a:gd name="connsiteY99" fmla="*/ 491483 h 744201"/>
                <a:gd name="connsiteX100" fmla="*/ 39536 w 112406"/>
                <a:gd name="connsiteY100" fmla="*/ 491483 h 744201"/>
                <a:gd name="connsiteX101" fmla="*/ 49614 w 112406"/>
                <a:gd name="connsiteY101" fmla="*/ 503499 h 744201"/>
                <a:gd name="connsiteX102" fmla="*/ 39536 w 112406"/>
                <a:gd name="connsiteY102" fmla="*/ 515515 h 744201"/>
                <a:gd name="connsiteX103" fmla="*/ 29458 w 112406"/>
                <a:gd name="connsiteY103" fmla="*/ 503499 h 744201"/>
                <a:gd name="connsiteX104" fmla="*/ 39536 w 112406"/>
                <a:gd name="connsiteY104" fmla="*/ 491483 h 744201"/>
                <a:gd name="connsiteX105" fmla="*/ 10078 w 112406"/>
                <a:gd name="connsiteY105" fmla="*/ 491483 h 744201"/>
                <a:gd name="connsiteX106" fmla="*/ 20156 w 112406"/>
                <a:gd name="connsiteY106" fmla="*/ 503499 h 744201"/>
                <a:gd name="connsiteX107" fmla="*/ 10078 w 112406"/>
                <a:gd name="connsiteY107" fmla="*/ 515515 h 744201"/>
                <a:gd name="connsiteX108" fmla="*/ 0 w 112406"/>
                <a:gd name="connsiteY108" fmla="*/ 503499 h 744201"/>
                <a:gd name="connsiteX109" fmla="*/ 10078 w 112406"/>
                <a:gd name="connsiteY109" fmla="*/ 491483 h 744201"/>
                <a:gd name="connsiteX110" fmla="*/ 102328 w 112406"/>
                <a:gd name="connsiteY110" fmla="*/ 458149 h 744201"/>
                <a:gd name="connsiteX111" fmla="*/ 112406 w 112406"/>
                <a:gd name="connsiteY111" fmla="*/ 469390 h 744201"/>
                <a:gd name="connsiteX112" fmla="*/ 102328 w 112406"/>
                <a:gd name="connsiteY112" fmla="*/ 480631 h 744201"/>
                <a:gd name="connsiteX113" fmla="*/ 92250 w 112406"/>
                <a:gd name="connsiteY113" fmla="*/ 469390 h 744201"/>
                <a:gd name="connsiteX114" fmla="*/ 102328 w 112406"/>
                <a:gd name="connsiteY114" fmla="*/ 458149 h 744201"/>
                <a:gd name="connsiteX115" fmla="*/ 70545 w 112406"/>
                <a:gd name="connsiteY115" fmla="*/ 458149 h 744201"/>
                <a:gd name="connsiteX116" fmla="*/ 80623 w 112406"/>
                <a:gd name="connsiteY116" fmla="*/ 469390 h 744201"/>
                <a:gd name="connsiteX117" fmla="*/ 70545 w 112406"/>
                <a:gd name="connsiteY117" fmla="*/ 480631 h 744201"/>
                <a:gd name="connsiteX118" fmla="*/ 60467 w 112406"/>
                <a:gd name="connsiteY118" fmla="*/ 469390 h 744201"/>
                <a:gd name="connsiteX119" fmla="*/ 70545 w 112406"/>
                <a:gd name="connsiteY119" fmla="*/ 458149 h 744201"/>
                <a:gd name="connsiteX120" fmla="*/ 39536 w 112406"/>
                <a:gd name="connsiteY120" fmla="*/ 458149 h 744201"/>
                <a:gd name="connsiteX121" fmla="*/ 49614 w 112406"/>
                <a:gd name="connsiteY121" fmla="*/ 469390 h 744201"/>
                <a:gd name="connsiteX122" fmla="*/ 39536 w 112406"/>
                <a:gd name="connsiteY122" fmla="*/ 480631 h 744201"/>
                <a:gd name="connsiteX123" fmla="*/ 29458 w 112406"/>
                <a:gd name="connsiteY123" fmla="*/ 469390 h 744201"/>
                <a:gd name="connsiteX124" fmla="*/ 39536 w 112406"/>
                <a:gd name="connsiteY124" fmla="*/ 458149 h 744201"/>
                <a:gd name="connsiteX125" fmla="*/ 10078 w 112406"/>
                <a:gd name="connsiteY125" fmla="*/ 458149 h 744201"/>
                <a:gd name="connsiteX126" fmla="*/ 20156 w 112406"/>
                <a:gd name="connsiteY126" fmla="*/ 469390 h 744201"/>
                <a:gd name="connsiteX127" fmla="*/ 10078 w 112406"/>
                <a:gd name="connsiteY127" fmla="*/ 480631 h 744201"/>
                <a:gd name="connsiteX128" fmla="*/ 0 w 112406"/>
                <a:gd name="connsiteY128" fmla="*/ 469390 h 744201"/>
                <a:gd name="connsiteX129" fmla="*/ 10078 w 112406"/>
                <a:gd name="connsiteY129" fmla="*/ 458149 h 744201"/>
                <a:gd name="connsiteX130" fmla="*/ 102328 w 112406"/>
                <a:gd name="connsiteY130" fmla="*/ 425590 h 744201"/>
                <a:gd name="connsiteX131" fmla="*/ 112406 w 112406"/>
                <a:gd name="connsiteY131" fmla="*/ 436443 h 744201"/>
                <a:gd name="connsiteX132" fmla="*/ 102328 w 112406"/>
                <a:gd name="connsiteY132" fmla="*/ 447296 h 744201"/>
                <a:gd name="connsiteX133" fmla="*/ 92250 w 112406"/>
                <a:gd name="connsiteY133" fmla="*/ 436443 h 744201"/>
                <a:gd name="connsiteX134" fmla="*/ 102328 w 112406"/>
                <a:gd name="connsiteY134" fmla="*/ 425590 h 744201"/>
                <a:gd name="connsiteX135" fmla="*/ 70545 w 112406"/>
                <a:gd name="connsiteY135" fmla="*/ 425590 h 744201"/>
                <a:gd name="connsiteX136" fmla="*/ 80623 w 112406"/>
                <a:gd name="connsiteY136" fmla="*/ 436443 h 744201"/>
                <a:gd name="connsiteX137" fmla="*/ 70545 w 112406"/>
                <a:gd name="connsiteY137" fmla="*/ 447296 h 744201"/>
                <a:gd name="connsiteX138" fmla="*/ 60467 w 112406"/>
                <a:gd name="connsiteY138" fmla="*/ 436443 h 744201"/>
                <a:gd name="connsiteX139" fmla="*/ 70545 w 112406"/>
                <a:gd name="connsiteY139" fmla="*/ 425590 h 744201"/>
                <a:gd name="connsiteX140" fmla="*/ 39536 w 112406"/>
                <a:gd name="connsiteY140" fmla="*/ 425590 h 744201"/>
                <a:gd name="connsiteX141" fmla="*/ 49614 w 112406"/>
                <a:gd name="connsiteY141" fmla="*/ 436443 h 744201"/>
                <a:gd name="connsiteX142" fmla="*/ 39536 w 112406"/>
                <a:gd name="connsiteY142" fmla="*/ 447296 h 744201"/>
                <a:gd name="connsiteX143" fmla="*/ 29458 w 112406"/>
                <a:gd name="connsiteY143" fmla="*/ 436443 h 744201"/>
                <a:gd name="connsiteX144" fmla="*/ 39536 w 112406"/>
                <a:gd name="connsiteY144" fmla="*/ 425590 h 744201"/>
                <a:gd name="connsiteX145" fmla="*/ 10078 w 112406"/>
                <a:gd name="connsiteY145" fmla="*/ 425590 h 744201"/>
                <a:gd name="connsiteX146" fmla="*/ 20156 w 112406"/>
                <a:gd name="connsiteY146" fmla="*/ 436443 h 744201"/>
                <a:gd name="connsiteX147" fmla="*/ 10078 w 112406"/>
                <a:gd name="connsiteY147" fmla="*/ 447296 h 744201"/>
                <a:gd name="connsiteX148" fmla="*/ 0 w 112406"/>
                <a:gd name="connsiteY148" fmla="*/ 436443 h 744201"/>
                <a:gd name="connsiteX149" fmla="*/ 10078 w 112406"/>
                <a:gd name="connsiteY149" fmla="*/ 425590 h 744201"/>
                <a:gd name="connsiteX150" fmla="*/ 102328 w 112406"/>
                <a:gd name="connsiteY150" fmla="*/ 392256 h 744201"/>
                <a:gd name="connsiteX151" fmla="*/ 112406 w 112406"/>
                <a:gd name="connsiteY151" fmla="*/ 403109 h 744201"/>
                <a:gd name="connsiteX152" fmla="*/ 102328 w 112406"/>
                <a:gd name="connsiteY152" fmla="*/ 413962 h 744201"/>
                <a:gd name="connsiteX153" fmla="*/ 92250 w 112406"/>
                <a:gd name="connsiteY153" fmla="*/ 403109 h 744201"/>
                <a:gd name="connsiteX154" fmla="*/ 102328 w 112406"/>
                <a:gd name="connsiteY154" fmla="*/ 392256 h 744201"/>
                <a:gd name="connsiteX155" fmla="*/ 70545 w 112406"/>
                <a:gd name="connsiteY155" fmla="*/ 392256 h 744201"/>
                <a:gd name="connsiteX156" fmla="*/ 80623 w 112406"/>
                <a:gd name="connsiteY156" fmla="*/ 403109 h 744201"/>
                <a:gd name="connsiteX157" fmla="*/ 70545 w 112406"/>
                <a:gd name="connsiteY157" fmla="*/ 413962 h 744201"/>
                <a:gd name="connsiteX158" fmla="*/ 60467 w 112406"/>
                <a:gd name="connsiteY158" fmla="*/ 403109 h 744201"/>
                <a:gd name="connsiteX159" fmla="*/ 70545 w 112406"/>
                <a:gd name="connsiteY159" fmla="*/ 392256 h 744201"/>
                <a:gd name="connsiteX160" fmla="*/ 39536 w 112406"/>
                <a:gd name="connsiteY160" fmla="*/ 392256 h 744201"/>
                <a:gd name="connsiteX161" fmla="*/ 49614 w 112406"/>
                <a:gd name="connsiteY161" fmla="*/ 403109 h 744201"/>
                <a:gd name="connsiteX162" fmla="*/ 39536 w 112406"/>
                <a:gd name="connsiteY162" fmla="*/ 413962 h 744201"/>
                <a:gd name="connsiteX163" fmla="*/ 29458 w 112406"/>
                <a:gd name="connsiteY163" fmla="*/ 403109 h 744201"/>
                <a:gd name="connsiteX164" fmla="*/ 39536 w 112406"/>
                <a:gd name="connsiteY164" fmla="*/ 392256 h 744201"/>
                <a:gd name="connsiteX165" fmla="*/ 10078 w 112406"/>
                <a:gd name="connsiteY165" fmla="*/ 392256 h 744201"/>
                <a:gd name="connsiteX166" fmla="*/ 20156 w 112406"/>
                <a:gd name="connsiteY166" fmla="*/ 403109 h 744201"/>
                <a:gd name="connsiteX167" fmla="*/ 10078 w 112406"/>
                <a:gd name="connsiteY167" fmla="*/ 413962 h 744201"/>
                <a:gd name="connsiteX168" fmla="*/ 0 w 112406"/>
                <a:gd name="connsiteY168" fmla="*/ 403109 h 744201"/>
                <a:gd name="connsiteX169" fmla="*/ 10078 w 112406"/>
                <a:gd name="connsiteY169" fmla="*/ 392256 h 744201"/>
                <a:gd name="connsiteX170" fmla="*/ 102328 w 112406"/>
                <a:gd name="connsiteY170" fmla="*/ 358922 h 744201"/>
                <a:gd name="connsiteX171" fmla="*/ 112406 w 112406"/>
                <a:gd name="connsiteY171" fmla="*/ 370163 h 744201"/>
                <a:gd name="connsiteX172" fmla="*/ 102328 w 112406"/>
                <a:gd name="connsiteY172" fmla="*/ 381404 h 744201"/>
                <a:gd name="connsiteX173" fmla="*/ 92250 w 112406"/>
                <a:gd name="connsiteY173" fmla="*/ 370163 h 744201"/>
                <a:gd name="connsiteX174" fmla="*/ 102328 w 112406"/>
                <a:gd name="connsiteY174" fmla="*/ 358922 h 744201"/>
                <a:gd name="connsiteX175" fmla="*/ 70545 w 112406"/>
                <a:gd name="connsiteY175" fmla="*/ 358922 h 744201"/>
                <a:gd name="connsiteX176" fmla="*/ 80623 w 112406"/>
                <a:gd name="connsiteY176" fmla="*/ 370163 h 744201"/>
                <a:gd name="connsiteX177" fmla="*/ 70545 w 112406"/>
                <a:gd name="connsiteY177" fmla="*/ 381404 h 744201"/>
                <a:gd name="connsiteX178" fmla="*/ 60467 w 112406"/>
                <a:gd name="connsiteY178" fmla="*/ 370163 h 744201"/>
                <a:gd name="connsiteX179" fmla="*/ 70545 w 112406"/>
                <a:gd name="connsiteY179" fmla="*/ 358922 h 744201"/>
                <a:gd name="connsiteX180" fmla="*/ 39536 w 112406"/>
                <a:gd name="connsiteY180" fmla="*/ 358922 h 744201"/>
                <a:gd name="connsiteX181" fmla="*/ 49614 w 112406"/>
                <a:gd name="connsiteY181" fmla="*/ 370163 h 744201"/>
                <a:gd name="connsiteX182" fmla="*/ 39536 w 112406"/>
                <a:gd name="connsiteY182" fmla="*/ 381404 h 744201"/>
                <a:gd name="connsiteX183" fmla="*/ 29458 w 112406"/>
                <a:gd name="connsiteY183" fmla="*/ 370163 h 744201"/>
                <a:gd name="connsiteX184" fmla="*/ 39536 w 112406"/>
                <a:gd name="connsiteY184" fmla="*/ 358922 h 744201"/>
                <a:gd name="connsiteX185" fmla="*/ 10078 w 112406"/>
                <a:gd name="connsiteY185" fmla="*/ 358922 h 744201"/>
                <a:gd name="connsiteX186" fmla="*/ 20156 w 112406"/>
                <a:gd name="connsiteY186" fmla="*/ 370163 h 744201"/>
                <a:gd name="connsiteX187" fmla="*/ 10078 w 112406"/>
                <a:gd name="connsiteY187" fmla="*/ 381404 h 744201"/>
                <a:gd name="connsiteX188" fmla="*/ 0 w 112406"/>
                <a:gd name="connsiteY188" fmla="*/ 370163 h 744201"/>
                <a:gd name="connsiteX189" fmla="*/ 10078 w 112406"/>
                <a:gd name="connsiteY189" fmla="*/ 358922 h 744201"/>
                <a:gd name="connsiteX190" fmla="*/ 102328 w 112406"/>
                <a:gd name="connsiteY190" fmla="*/ 324813 h 744201"/>
                <a:gd name="connsiteX191" fmla="*/ 112406 w 112406"/>
                <a:gd name="connsiteY191" fmla="*/ 335666 h 744201"/>
                <a:gd name="connsiteX192" fmla="*/ 102328 w 112406"/>
                <a:gd name="connsiteY192" fmla="*/ 346519 h 744201"/>
                <a:gd name="connsiteX193" fmla="*/ 92250 w 112406"/>
                <a:gd name="connsiteY193" fmla="*/ 335666 h 744201"/>
                <a:gd name="connsiteX194" fmla="*/ 102328 w 112406"/>
                <a:gd name="connsiteY194" fmla="*/ 324813 h 744201"/>
                <a:gd name="connsiteX195" fmla="*/ 70545 w 112406"/>
                <a:gd name="connsiteY195" fmla="*/ 324813 h 744201"/>
                <a:gd name="connsiteX196" fmla="*/ 80623 w 112406"/>
                <a:gd name="connsiteY196" fmla="*/ 335666 h 744201"/>
                <a:gd name="connsiteX197" fmla="*/ 70545 w 112406"/>
                <a:gd name="connsiteY197" fmla="*/ 346519 h 744201"/>
                <a:gd name="connsiteX198" fmla="*/ 60467 w 112406"/>
                <a:gd name="connsiteY198" fmla="*/ 335666 h 744201"/>
                <a:gd name="connsiteX199" fmla="*/ 70545 w 112406"/>
                <a:gd name="connsiteY199" fmla="*/ 324813 h 744201"/>
                <a:gd name="connsiteX200" fmla="*/ 39536 w 112406"/>
                <a:gd name="connsiteY200" fmla="*/ 324813 h 744201"/>
                <a:gd name="connsiteX201" fmla="*/ 49614 w 112406"/>
                <a:gd name="connsiteY201" fmla="*/ 335666 h 744201"/>
                <a:gd name="connsiteX202" fmla="*/ 39536 w 112406"/>
                <a:gd name="connsiteY202" fmla="*/ 346519 h 744201"/>
                <a:gd name="connsiteX203" fmla="*/ 29458 w 112406"/>
                <a:gd name="connsiteY203" fmla="*/ 335666 h 744201"/>
                <a:gd name="connsiteX204" fmla="*/ 39536 w 112406"/>
                <a:gd name="connsiteY204" fmla="*/ 324813 h 744201"/>
                <a:gd name="connsiteX205" fmla="*/ 10078 w 112406"/>
                <a:gd name="connsiteY205" fmla="*/ 324813 h 744201"/>
                <a:gd name="connsiteX206" fmla="*/ 20156 w 112406"/>
                <a:gd name="connsiteY206" fmla="*/ 335666 h 744201"/>
                <a:gd name="connsiteX207" fmla="*/ 10078 w 112406"/>
                <a:gd name="connsiteY207" fmla="*/ 346519 h 744201"/>
                <a:gd name="connsiteX208" fmla="*/ 0 w 112406"/>
                <a:gd name="connsiteY208" fmla="*/ 335666 h 744201"/>
                <a:gd name="connsiteX209" fmla="*/ 10078 w 112406"/>
                <a:gd name="connsiteY209" fmla="*/ 324813 h 744201"/>
                <a:gd name="connsiteX210" fmla="*/ 102328 w 112406"/>
                <a:gd name="connsiteY210" fmla="*/ 291479 h 744201"/>
                <a:gd name="connsiteX211" fmla="*/ 112406 w 112406"/>
                <a:gd name="connsiteY211" fmla="*/ 302332 h 744201"/>
                <a:gd name="connsiteX212" fmla="*/ 102328 w 112406"/>
                <a:gd name="connsiteY212" fmla="*/ 313185 h 744201"/>
                <a:gd name="connsiteX213" fmla="*/ 92250 w 112406"/>
                <a:gd name="connsiteY213" fmla="*/ 302332 h 744201"/>
                <a:gd name="connsiteX214" fmla="*/ 102328 w 112406"/>
                <a:gd name="connsiteY214" fmla="*/ 291479 h 744201"/>
                <a:gd name="connsiteX215" fmla="*/ 70545 w 112406"/>
                <a:gd name="connsiteY215" fmla="*/ 291479 h 744201"/>
                <a:gd name="connsiteX216" fmla="*/ 80623 w 112406"/>
                <a:gd name="connsiteY216" fmla="*/ 302332 h 744201"/>
                <a:gd name="connsiteX217" fmla="*/ 70545 w 112406"/>
                <a:gd name="connsiteY217" fmla="*/ 313185 h 744201"/>
                <a:gd name="connsiteX218" fmla="*/ 60467 w 112406"/>
                <a:gd name="connsiteY218" fmla="*/ 302332 h 744201"/>
                <a:gd name="connsiteX219" fmla="*/ 70545 w 112406"/>
                <a:gd name="connsiteY219" fmla="*/ 291479 h 744201"/>
                <a:gd name="connsiteX220" fmla="*/ 39536 w 112406"/>
                <a:gd name="connsiteY220" fmla="*/ 291479 h 744201"/>
                <a:gd name="connsiteX221" fmla="*/ 49614 w 112406"/>
                <a:gd name="connsiteY221" fmla="*/ 302332 h 744201"/>
                <a:gd name="connsiteX222" fmla="*/ 39536 w 112406"/>
                <a:gd name="connsiteY222" fmla="*/ 313185 h 744201"/>
                <a:gd name="connsiteX223" fmla="*/ 29458 w 112406"/>
                <a:gd name="connsiteY223" fmla="*/ 302332 h 744201"/>
                <a:gd name="connsiteX224" fmla="*/ 39536 w 112406"/>
                <a:gd name="connsiteY224" fmla="*/ 291479 h 744201"/>
                <a:gd name="connsiteX225" fmla="*/ 10078 w 112406"/>
                <a:gd name="connsiteY225" fmla="*/ 291479 h 744201"/>
                <a:gd name="connsiteX226" fmla="*/ 20156 w 112406"/>
                <a:gd name="connsiteY226" fmla="*/ 302332 h 744201"/>
                <a:gd name="connsiteX227" fmla="*/ 10078 w 112406"/>
                <a:gd name="connsiteY227" fmla="*/ 313185 h 744201"/>
                <a:gd name="connsiteX228" fmla="*/ 0 w 112406"/>
                <a:gd name="connsiteY228" fmla="*/ 302332 h 744201"/>
                <a:gd name="connsiteX229" fmla="*/ 10078 w 112406"/>
                <a:gd name="connsiteY229" fmla="*/ 291479 h 744201"/>
                <a:gd name="connsiteX230" fmla="*/ 102328 w 112406"/>
                <a:gd name="connsiteY230" fmla="*/ 258145 h 744201"/>
                <a:gd name="connsiteX231" fmla="*/ 112406 w 112406"/>
                <a:gd name="connsiteY231" fmla="*/ 269386 h 744201"/>
                <a:gd name="connsiteX232" fmla="*/ 102328 w 112406"/>
                <a:gd name="connsiteY232" fmla="*/ 280627 h 744201"/>
                <a:gd name="connsiteX233" fmla="*/ 92250 w 112406"/>
                <a:gd name="connsiteY233" fmla="*/ 269386 h 744201"/>
                <a:gd name="connsiteX234" fmla="*/ 102328 w 112406"/>
                <a:gd name="connsiteY234" fmla="*/ 258145 h 744201"/>
                <a:gd name="connsiteX235" fmla="*/ 70545 w 112406"/>
                <a:gd name="connsiteY235" fmla="*/ 258145 h 744201"/>
                <a:gd name="connsiteX236" fmla="*/ 80623 w 112406"/>
                <a:gd name="connsiteY236" fmla="*/ 269386 h 744201"/>
                <a:gd name="connsiteX237" fmla="*/ 70545 w 112406"/>
                <a:gd name="connsiteY237" fmla="*/ 280627 h 744201"/>
                <a:gd name="connsiteX238" fmla="*/ 60467 w 112406"/>
                <a:gd name="connsiteY238" fmla="*/ 269386 h 744201"/>
                <a:gd name="connsiteX239" fmla="*/ 70545 w 112406"/>
                <a:gd name="connsiteY239" fmla="*/ 258145 h 744201"/>
                <a:gd name="connsiteX240" fmla="*/ 39536 w 112406"/>
                <a:gd name="connsiteY240" fmla="*/ 258145 h 744201"/>
                <a:gd name="connsiteX241" fmla="*/ 49614 w 112406"/>
                <a:gd name="connsiteY241" fmla="*/ 269386 h 744201"/>
                <a:gd name="connsiteX242" fmla="*/ 39536 w 112406"/>
                <a:gd name="connsiteY242" fmla="*/ 280627 h 744201"/>
                <a:gd name="connsiteX243" fmla="*/ 29458 w 112406"/>
                <a:gd name="connsiteY243" fmla="*/ 269386 h 744201"/>
                <a:gd name="connsiteX244" fmla="*/ 39536 w 112406"/>
                <a:gd name="connsiteY244" fmla="*/ 258145 h 744201"/>
                <a:gd name="connsiteX245" fmla="*/ 10078 w 112406"/>
                <a:gd name="connsiteY245" fmla="*/ 258145 h 744201"/>
                <a:gd name="connsiteX246" fmla="*/ 20156 w 112406"/>
                <a:gd name="connsiteY246" fmla="*/ 269386 h 744201"/>
                <a:gd name="connsiteX247" fmla="*/ 10078 w 112406"/>
                <a:gd name="connsiteY247" fmla="*/ 280627 h 744201"/>
                <a:gd name="connsiteX248" fmla="*/ 0 w 112406"/>
                <a:gd name="connsiteY248" fmla="*/ 269386 h 744201"/>
                <a:gd name="connsiteX249" fmla="*/ 10078 w 112406"/>
                <a:gd name="connsiteY249" fmla="*/ 258145 h 744201"/>
                <a:gd name="connsiteX250" fmla="*/ 102328 w 112406"/>
                <a:gd name="connsiteY250" fmla="*/ 225586 h 744201"/>
                <a:gd name="connsiteX251" fmla="*/ 112406 w 112406"/>
                <a:gd name="connsiteY251" fmla="*/ 236439 h 744201"/>
                <a:gd name="connsiteX252" fmla="*/ 102328 w 112406"/>
                <a:gd name="connsiteY252" fmla="*/ 247292 h 744201"/>
                <a:gd name="connsiteX253" fmla="*/ 92250 w 112406"/>
                <a:gd name="connsiteY253" fmla="*/ 236439 h 744201"/>
                <a:gd name="connsiteX254" fmla="*/ 102328 w 112406"/>
                <a:gd name="connsiteY254" fmla="*/ 225586 h 744201"/>
                <a:gd name="connsiteX255" fmla="*/ 70545 w 112406"/>
                <a:gd name="connsiteY255" fmla="*/ 225586 h 744201"/>
                <a:gd name="connsiteX256" fmla="*/ 80623 w 112406"/>
                <a:gd name="connsiteY256" fmla="*/ 236439 h 744201"/>
                <a:gd name="connsiteX257" fmla="*/ 70545 w 112406"/>
                <a:gd name="connsiteY257" fmla="*/ 247292 h 744201"/>
                <a:gd name="connsiteX258" fmla="*/ 60467 w 112406"/>
                <a:gd name="connsiteY258" fmla="*/ 236439 h 744201"/>
                <a:gd name="connsiteX259" fmla="*/ 70545 w 112406"/>
                <a:gd name="connsiteY259" fmla="*/ 225586 h 744201"/>
                <a:gd name="connsiteX260" fmla="*/ 39536 w 112406"/>
                <a:gd name="connsiteY260" fmla="*/ 225586 h 744201"/>
                <a:gd name="connsiteX261" fmla="*/ 49614 w 112406"/>
                <a:gd name="connsiteY261" fmla="*/ 236439 h 744201"/>
                <a:gd name="connsiteX262" fmla="*/ 39536 w 112406"/>
                <a:gd name="connsiteY262" fmla="*/ 247292 h 744201"/>
                <a:gd name="connsiteX263" fmla="*/ 29458 w 112406"/>
                <a:gd name="connsiteY263" fmla="*/ 236439 h 744201"/>
                <a:gd name="connsiteX264" fmla="*/ 39536 w 112406"/>
                <a:gd name="connsiteY264" fmla="*/ 225586 h 744201"/>
                <a:gd name="connsiteX265" fmla="*/ 10078 w 112406"/>
                <a:gd name="connsiteY265" fmla="*/ 225586 h 744201"/>
                <a:gd name="connsiteX266" fmla="*/ 20156 w 112406"/>
                <a:gd name="connsiteY266" fmla="*/ 236439 h 744201"/>
                <a:gd name="connsiteX267" fmla="*/ 10078 w 112406"/>
                <a:gd name="connsiteY267" fmla="*/ 247292 h 744201"/>
                <a:gd name="connsiteX268" fmla="*/ 0 w 112406"/>
                <a:gd name="connsiteY268" fmla="*/ 236439 h 744201"/>
                <a:gd name="connsiteX269" fmla="*/ 10078 w 112406"/>
                <a:gd name="connsiteY269" fmla="*/ 225586 h 744201"/>
                <a:gd name="connsiteX270" fmla="*/ 102328 w 112406"/>
                <a:gd name="connsiteY270" fmla="*/ 190702 h 744201"/>
                <a:gd name="connsiteX271" fmla="*/ 112406 w 112406"/>
                <a:gd name="connsiteY271" fmla="*/ 202718 h 744201"/>
                <a:gd name="connsiteX272" fmla="*/ 102328 w 112406"/>
                <a:gd name="connsiteY272" fmla="*/ 214734 h 744201"/>
                <a:gd name="connsiteX273" fmla="*/ 92250 w 112406"/>
                <a:gd name="connsiteY273" fmla="*/ 202718 h 744201"/>
                <a:gd name="connsiteX274" fmla="*/ 102328 w 112406"/>
                <a:gd name="connsiteY274" fmla="*/ 190702 h 744201"/>
                <a:gd name="connsiteX275" fmla="*/ 70545 w 112406"/>
                <a:gd name="connsiteY275" fmla="*/ 190702 h 744201"/>
                <a:gd name="connsiteX276" fmla="*/ 80623 w 112406"/>
                <a:gd name="connsiteY276" fmla="*/ 202718 h 744201"/>
                <a:gd name="connsiteX277" fmla="*/ 70545 w 112406"/>
                <a:gd name="connsiteY277" fmla="*/ 214734 h 744201"/>
                <a:gd name="connsiteX278" fmla="*/ 60467 w 112406"/>
                <a:gd name="connsiteY278" fmla="*/ 202718 h 744201"/>
                <a:gd name="connsiteX279" fmla="*/ 70545 w 112406"/>
                <a:gd name="connsiteY279" fmla="*/ 190702 h 744201"/>
                <a:gd name="connsiteX280" fmla="*/ 39536 w 112406"/>
                <a:gd name="connsiteY280" fmla="*/ 190702 h 744201"/>
                <a:gd name="connsiteX281" fmla="*/ 49614 w 112406"/>
                <a:gd name="connsiteY281" fmla="*/ 202718 h 744201"/>
                <a:gd name="connsiteX282" fmla="*/ 39536 w 112406"/>
                <a:gd name="connsiteY282" fmla="*/ 214734 h 744201"/>
                <a:gd name="connsiteX283" fmla="*/ 29458 w 112406"/>
                <a:gd name="connsiteY283" fmla="*/ 202718 h 744201"/>
                <a:gd name="connsiteX284" fmla="*/ 39536 w 112406"/>
                <a:gd name="connsiteY284" fmla="*/ 190702 h 744201"/>
                <a:gd name="connsiteX285" fmla="*/ 10078 w 112406"/>
                <a:gd name="connsiteY285" fmla="*/ 190702 h 744201"/>
                <a:gd name="connsiteX286" fmla="*/ 20156 w 112406"/>
                <a:gd name="connsiteY286" fmla="*/ 202718 h 744201"/>
                <a:gd name="connsiteX287" fmla="*/ 10078 w 112406"/>
                <a:gd name="connsiteY287" fmla="*/ 214734 h 744201"/>
                <a:gd name="connsiteX288" fmla="*/ 0 w 112406"/>
                <a:gd name="connsiteY288" fmla="*/ 202718 h 744201"/>
                <a:gd name="connsiteX289" fmla="*/ 10078 w 112406"/>
                <a:gd name="connsiteY289" fmla="*/ 190702 h 744201"/>
                <a:gd name="connsiteX290" fmla="*/ 102328 w 112406"/>
                <a:gd name="connsiteY290" fmla="*/ 157368 h 744201"/>
                <a:gd name="connsiteX291" fmla="*/ 112406 w 112406"/>
                <a:gd name="connsiteY291" fmla="*/ 168609 h 744201"/>
                <a:gd name="connsiteX292" fmla="*/ 102328 w 112406"/>
                <a:gd name="connsiteY292" fmla="*/ 179850 h 744201"/>
                <a:gd name="connsiteX293" fmla="*/ 92250 w 112406"/>
                <a:gd name="connsiteY293" fmla="*/ 168609 h 744201"/>
                <a:gd name="connsiteX294" fmla="*/ 102328 w 112406"/>
                <a:gd name="connsiteY294" fmla="*/ 157368 h 744201"/>
                <a:gd name="connsiteX295" fmla="*/ 70545 w 112406"/>
                <a:gd name="connsiteY295" fmla="*/ 157368 h 744201"/>
                <a:gd name="connsiteX296" fmla="*/ 80623 w 112406"/>
                <a:gd name="connsiteY296" fmla="*/ 168609 h 744201"/>
                <a:gd name="connsiteX297" fmla="*/ 70545 w 112406"/>
                <a:gd name="connsiteY297" fmla="*/ 179850 h 744201"/>
                <a:gd name="connsiteX298" fmla="*/ 60467 w 112406"/>
                <a:gd name="connsiteY298" fmla="*/ 168609 h 744201"/>
                <a:gd name="connsiteX299" fmla="*/ 70545 w 112406"/>
                <a:gd name="connsiteY299" fmla="*/ 157368 h 744201"/>
                <a:gd name="connsiteX300" fmla="*/ 39536 w 112406"/>
                <a:gd name="connsiteY300" fmla="*/ 157368 h 744201"/>
                <a:gd name="connsiteX301" fmla="*/ 49614 w 112406"/>
                <a:gd name="connsiteY301" fmla="*/ 168609 h 744201"/>
                <a:gd name="connsiteX302" fmla="*/ 39536 w 112406"/>
                <a:gd name="connsiteY302" fmla="*/ 179850 h 744201"/>
                <a:gd name="connsiteX303" fmla="*/ 29458 w 112406"/>
                <a:gd name="connsiteY303" fmla="*/ 168609 h 744201"/>
                <a:gd name="connsiteX304" fmla="*/ 39536 w 112406"/>
                <a:gd name="connsiteY304" fmla="*/ 157368 h 744201"/>
                <a:gd name="connsiteX305" fmla="*/ 10078 w 112406"/>
                <a:gd name="connsiteY305" fmla="*/ 157368 h 744201"/>
                <a:gd name="connsiteX306" fmla="*/ 20156 w 112406"/>
                <a:gd name="connsiteY306" fmla="*/ 168609 h 744201"/>
                <a:gd name="connsiteX307" fmla="*/ 10078 w 112406"/>
                <a:gd name="connsiteY307" fmla="*/ 179850 h 744201"/>
                <a:gd name="connsiteX308" fmla="*/ 0 w 112406"/>
                <a:gd name="connsiteY308" fmla="*/ 168609 h 744201"/>
                <a:gd name="connsiteX309" fmla="*/ 10078 w 112406"/>
                <a:gd name="connsiteY309" fmla="*/ 157368 h 744201"/>
                <a:gd name="connsiteX310" fmla="*/ 102328 w 112406"/>
                <a:gd name="connsiteY310" fmla="*/ 124809 h 744201"/>
                <a:gd name="connsiteX311" fmla="*/ 112406 w 112406"/>
                <a:gd name="connsiteY311" fmla="*/ 135662 h 744201"/>
                <a:gd name="connsiteX312" fmla="*/ 102328 w 112406"/>
                <a:gd name="connsiteY312" fmla="*/ 146515 h 744201"/>
                <a:gd name="connsiteX313" fmla="*/ 92250 w 112406"/>
                <a:gd name="connsiteY313" fmla="*/ 135662 h 744201"/>
                <a:gd name="connsiteX314" fmla="*/ 102328 w 112406"/>
                <a:gd name="connsiteY314" fmla="*/ 124809 h 744201"/>
                <a:gd name="connsiteX315" fmla="*/ 70545 w 112406"/>
                <a:gd name="connsiteY315" fmla="*/ 124809 h 744201"/>
                <a:gd name="connsiteX316" fmla="*/ 80623 w 112406"/>
                <a:gd name="connsiteY316" fmla="*/ 135662 h 744201"/>
                <a:gd name="connsiteX317" fmla="*/ 70545 w 112406"/>
                <a:gd name="connsiteY317" fmla="*/ 146515 h 744201"/>
                <a:gd name="connsiteX318" fmla="*/ 60467 w 112406"/>
                <a:gd name="connsiteY318" fmla="*/ 135662 h 744201"/>
                <a:gd name="connsiteX319" fmla="*/ 70545 w 112406"/>
                <a:gd name="connsiteY319" fmla="*/ 124809 h 744201"/>
                <a:gd name="connsiteX320" fmla="*/ 39536 w 112406"/>
                <a:gd name="connsiteY320" fmla="*/ 124809 h 744201"/>
                <a:gd name="connsiteX321" fmla="*/ 49614 w 112406"/>
                <a:gd name="connsiteY321" fmla="*/ 135662 h 744201"/>
                <a:gd name="connsiteX322" fmla="*/ 39536 w 112406"/>
                <a:gd name="connsiteY322" fmla="*/ 146515 h 744201"/>
                <a:gd name="connsiteX323" fmla="*/ 29458 w 112406"/>
                <a:gd name="connsiteY323" fmla="*/ 135662 h 744201"/>
                <a:gd name="connsiteX324" fmla="*/ 39536 w 112406"/>
                <a:gd name="connsiteY324" fmla="*/ 124809 h 744201"/>
                <a:gd name="connsiteX325" fmla="*/ 10078 w 112406"/>
                <a:gd name="connsiteY325" fmla="*/ 124809 h 744201"/>
                <a:gd name="connsiteX326" fmla="*/ 20156 w 112406"/>
                <a:gd name="connsiteY326" fmla="*/ 135662 h 744201"/>
                <a:gd name="connsiteX327" fmla="*/ 10078 w 112406"/>
                <a:gd name="connsiteY327" fmla="*/ 146515 h 744201"/>
                <a:gd name="connsiteX328" fmla="*/ 0 w 112406"/>
                <a:gd name="connsiteY328" fmla="*/ 135662 h 744201"/>
                <a:gd name="connsiteX329" fmla="*/ 10078 w 112406"/>
                <a:gd name="connsiteY329" fmla="*/ 124809 h 744201"/>
                <a:gd name="connsiteX330" fmla="*/ 0 w 112406"/>
                <a:gd name="connsiteY330" fmla="*/ 0 h 744201"/>
                <a:gd name="connsiteX331" fmla="*/ 112405 w 112406"/>
                <a:gd name="connsiteY331" fmla="*/ 0 h 744201"/>
                <a:gd name="connsiteX332" fmla="*/ 112405 w 112406"/>
                <a:gd name="connsiteY332" fmla="*/ 122483 h 744201"/>
                <a:gd name="connsiteX333" fmla="*/ 0 w 112406"/>
                <a:gd name="connsiteY333" fmla="*/ 122483 h 744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</a:cxnLst>
              <a:rect l="l" t="t" r="r" b="b"/>
              <a:pathLst>
                <a:path w="112406" h="744201">
                  <a:moveTo>
                    <a:pt x="70545" y="722495"/>
                  </a:moveTo>
                  <a:cubicBezTo>
                    <a:pt x="76111" y="722495"/>
                    <a:pt x="80623" y="727354"/>
                    <a:pt x="80623" y="733348"/>
                  </a:cubicBezTo>
                  <a:cubicBezTo>
                    <a:pt x="80623" y="739342"/>
                    <a:pt x="76111" y="744201"/>
                    <a:pt x="70545" y="744201"/>
                  </a:cubicBezTo>
                  <a:cubicBezTo>
                    <a:pt x="64979" y="744201"/>
                    <a:pt x="60467" y="739342"/>
                    <a:pt x="60467" y="733348"/>
                  </a:cubicBezTo>
                  <a:cubicBezTo>
                    <a:pt x="60467" y="727354"/>
                    <a:pt x="64979" y="722495"/>
                    <a:pt x="70545" y="722495"/>
                  </a:cubicBezTo>
                  <a:close/>
                  <a:moveTo>
                    <a:pt x="39536" y="722495"/>
                  </a:moveTo>
                  <a:cubicBezTo>
                    <a:pt x="45102" y="722495"/>
                    <a:pt x="49614" y="727354"/>
                    <a:pt x="49614" y="733348"/>
                  </a:cubicBezTo>
                  <a:cubicBezTo>
                    <a:pt x="49614" y="739342"/>
                    <a:pt x="45102" y="744201"/>
                    <a:pt x="39536" y="744201"/>
                  </a:cubicBezTo>
                  <a:cubicBezTo>
                    <a:pt x="33970" y="744201"/>
                    <a:pt x="29458" y="739342"/>
                    <a:pt x="29458" y="733348"/>
                  </a:cubicBezTo>
                  <a:cubicBezTo>
                    <a:pt x="29458" y="727354"/>
                    <a:pt x="33970" y="722495"/>
                    <a:pt x="39536" y="722495"/>
                  </a:cubicBezTo>
                  <a:close/>
                  <a:moveTo>
                    <a:pt x="70545" y="689161"/>
                  </a:moveTo>
                  <a:cubicBezTo>
                    <a:pt x="76111" y="689161"/>
                    <a:pt x="80623" y="694194"/>
                    <a:pt x="80623" y="700402"/>
                  </a:cubicBezTo>
                  <a:cubicBezTo>
                    <a:pt x="80623" y="706610"/>
                    <a:pt x="76111" y="711643"/>
                    <a:pt x="70545" y="711643"/>
                  </a:cubicBezTo>
                  <a:cubicBezTo>
                    <a:pt x="64979" y="711643"/>
                    <a:pt x="60467" y="706610"/>
                    <a:pt x="60467" y="700402"/>
                  </a:cubicBezTo>
                  <a:cubicBezTo>
                    <a:pt x="60467" y="694194"/>
                    <a:pt x="64979" y="689161"/>
                    <a:pt x="70545" y="689161"/>
                  </a:cubicBezTo>
                  <a:close/>
                  <a:moveTo>
                    <a:pt x="39536" y="689161"/>
                  </a:moveTo>
                  <a:cubicBezTo>
                    <a:pt x="45102" y="689161"/>
                    <a:pt x="49614" y="694194"/>
                    <a:pt x="49614" y="700402"/>
                  </a:cubicBezTo>
                  <a:cubicBezTo>
                    <a:pt x="49614" y="706610"/>
                    <a:pt x="45102" y="711643"/>
                    <a:pt x="39536" y="711643"/>
                  </a:cubicBezTo>
                  <a:cubicBezTo>
                    <a:pt x="33970" y="711643"/>
                    <a:pt x="29458" y="706610"/>
                    <a:pt x="29458" y="700402"/>
                  </a:cubicBezTo>
                  <a:cubicBezTo>
                    <a:pt x="29458" y="694194"/>
                    <a:pt x="33970" y="689161"/>
                    <a:pt x="39536" y="689161"/>
                  </a:cubicBezTo>
                  <a:close/>
                  <a:moveTo>
                    <a:pt x="70545" y="654277"/>
                  </a:moveTo>
                  <a:cubicBezTo>
                    <a:pt x="76111" y="654277"/>
                    <a:pt x="80623" y="659310"/>
                    <a:pt x="80623" y="665518"/>
                  </a:cubicBezTo>
                  <a:cubicBezTo>
                    <a:pt x="80623" y="671726"/>
                    <a:pt x="76111" y="676759"/>
                    <a:pt x="70545" y="676759"/>
                  </a:cubicBezTo>
                  <a:cubicBezTo>
                    <a:pt x="64979" y="676759"/>
                    <a:pt x="60467" y="671726"/>
                    <a:pt x="60467" y="665518"/>
                  </a:cubicBezTo>
                  <a:cubicBezTo>
                    <a:pt x="60467" y="659310"/>
                    <a:pt x="64979" y="654277"/>
                    <a:pt x="70545" y="654277"/>
                  </a:cubicBezTo>
                  <a:close/>
                  <a:moveTo>
                    <a:pt x="39536" y="654277"/>
                  </a:moveTo>
                  <a:cubicBezTo>
                    <a:pt x="45102" y="654277"/>
                    <a:pt x="49614" y="659310"/>
                    <a:pt x="49614" y="665518"/>
                  </a:cubicBezTo>
                  <a:cubicBezTo>
                    <a:pt x="49614" y="671726"/>
                    <a:pt x="45102" y="676759"/>
                    <a:pt x="39536" y="676759"/>
                  </a:cubicBezTo>
                  <a:cubicBezTo>
                    <a:pt x="33970" y="676759"/>
                    <a:pt x="29458" y="671726"/>
                    <a:pt x="29458" y="665518"/>
                  </a:cubicBezTo>
                  <a:cubicBezTo>
                    <a:pt x="29458" y="659310"/>
                    <a:pt x="33970" y="654277"/>
                    <a:pt x="39536" y="654277"/>
                  </a:cubicBezTo>
                  <a:close/>
                  <a:moveTo>
                    <a:pt x="70545" y="621718"/>
                  </a:moveTo>
                  <a:cubicBezTo>
                    <a:pt x="76111" y="621718"/>
                    <a:pt x="80623" y="626577"/>
                    <a:pt x="80623" y="632571"/>
                  </a:cubicBezTo>
                  <a:cubicBezTo>
                    <a:pt x="80623" y="638565"/>
                    <a:pt x="76111" y="643424"/>
                    <a:pt x="70545" y="643424"/>
                  </a:cubicBezTo>
                  <a:cubicBezTo>
                    <a:pt x="64979" y="643424"/>
                    <a:pt x="60467" y="638565"/>
                    <a:pt x="60467" y="632571"/>
                  </a:cubicBezTo>
                  <a:cubicBezTo>
                    <a:pt x="60467" y="626577"/>
                    <a:pt x="64979" y="621718"/>
                    <a:pt x="70545" y="621718"/>
                  </a:cubicBezTo>
                  <a:close/>
                  <a:moveTo>
                    <a:pt x="39536" y="621718"/>
                  </a:moveTo>
                  <a:cubicBezTo>
                    <a:pt x="45102" y="621718"/>
                    <a:pt x="49614" y="626577"/>
                    <a:pt x="49614" y="632571"/>
                  </a:cubicBezTo>
                  <a:cubicBezTo>
                    <a:pt x="49614" y="638565"/>
                    <a:pt x="45102" y="643424"/>
                    <a:pt x="39536" y="643424"/>
                  </a:cubicBezTo>
                  <a:cubicBezTo>
                    <a:pt x="33970" y="643424"/>
                    <a:pt x="29458" y="638565"/>
                    <a:pt x="29458" y="632571"/>
                  </a:cubicBezTo>
                  <a:cubicBezTo>
                    <a:pt x="29458" y="626577"/>
                    <a:pt x="33970" y="621718"/>
                    <a:pt x="39536" y="621718"/>
                  </a:cubicBezTo>
                  <a:close/>
                  <a:moveTo>
                    <a:pt x="70545" y="588384"/>
                  </a:moveTo>
                  <a:cubicBezTo>
                    <a:pt x="76111" y="588384"/>
                    <a:pt x="80623" y="593417"/>
                    <a:pt x="80623" y="599625"/>
                  </a:cubicBezTo>
                  <a:cubicBezTo>
                    <a:pt x="80623" y="605833"/>
                    <a:pt x="76111" y="610866"/>
                    <a:pt x="70545" y="610866"/>
                  </a:cubicBezTo>
                  <a:cubicBezTo>
                    <a:pt x="64979" y="610866"/>
                    <a:pt x="60467" y="605833"/>
                    <a:pt x="60467" y="599625"/>
                  </a:cubicBezTo>
                  <a:cubicBezTo>
                    <a:pt x="60467" y="593417"/>
                    <a:pt x="64979" y="588384"/>
                    <a:pt x="70545" y="588384"/>
                  </a:cubicBezTo>
                  <a:close/>
                  <a:moveTo>
                    <a:pt x="39536" y="588384"/>
                  </a:moveTo>
                  <a:cubicBezTo>
                    <a:pt x="45102" y="588384"/>
                    <a:pt x="49614" y="593417"/>
                    <a:pt x="49614" y="599625"/>
                  </a:cubicBezTo>
                  <a:cubicBezTo>
                    <a:pt x="49614" y="605833"/>
                    <a:pt x="45102" y="610866"/>
                    <a:pt x="39536" y="610866"/>
                  </a:cubicBezTo>
                  <a:cubicBezTo>
                    <a:pt x="33970" y="610866"/>
                    <a:pt x="29458" y="605833"/>
                    <a:pt x="29458" y="599625"/>
                  </a:cubicBezTo>
                  <a:cubicBezTo>
                    <a:pt x="29458" y="593417"/>
                    <a:pt x="33970" y="588384"/>
                    <a:pt x="39536" y="588384"/>
                  </a:cubicBezTo>
                  <a:close/>
                  <a:moveTo>
                    <a:pt x="102328" y="558926"/>
                  </a:moveTo>
                  <a:cubicBezTo>
                    <a:pt x="107894" y="558926"/>
                    <a:pt x="112406" y="563959"/>
                    <a:pt x="112406" y="570167"/>
                  </a:cubicBezTo>
                  <a:cubicBezTo>
                    <a:pt x="112406" y="576375"/>
                    <a:pt x="107894" y="581408"/>
                    <a:pt x="102328" y="581408"/>
                  </a:cubicBezTo>
                  <a:cubicBezTo>
                    <a:pt x="96762" y="581408"/>
                    <a:pt x="92250" y="576375"/>
                    <a:pt x="92250" y="570167"/>
                  </a:cubicBezTo>
                  <a:cubicBezTo>
                    <a:pt x="92250" y="563959"/>
                    <a:pt x="96762" y="558926"/>
                    <a:pt x="102328" y="558926"/>
                  </a:cubicBezTo>
                  <a:close/>
                  <a:moveTo>
                    <a:pt x="70545" y="558926"/>
                  </a:moveTo>
                  <a:cubicBezTo>
                    <a:pt x="76111" y="558926"/>
                    <a:pt x="80623" y="563959"/>
                    <a:pt x="80623" y="570167"/>
                  </a:cubicBezTo>
                  <a:cubicBezTo>
                    <a:pt x="80623" y="576375"/>
                    <a:pt x="76111" y="581408"/>
                    <a:pt x="70545" y="581408"/>
                  </a:cubicBezTo>
                  <a:cubicBezTo>
                    <a:pt x="64979" y="581408"/>
                    <a:pt x="60467" y="576375"/>
                    <a:pt x="60467" y="570167"/>
                  </a:cubicBezTo>
                  <a:cubicBezTo>
                    <a:pt x="60467" y="563959"/>
                    <a:pt x="64979" y="558926"/>
                    <a:pt x="70545" y="558926"/>
                  </a:cubicBezTo>
                  <a:close/>
                  <a:moveTo>
                    <a:pt x="39536" y="558926"/>
                  </a:moveTo>
                  <a:cubicBezTo>
                    <a:pt x="45102" y="558926"/>
                    <a:pt x="49614" y="563959"/>
                    <a:pt x="49614" y="570167"/>
                  </a:cubicBezTo>
                  <a:cubicBezTo>
                    <a:pt x="49614" y="576375"/>
                    <a:pt x="45102" y="581408"/>
                    <a:pt x="39536" y="581408"/>
                  </a:cubicBezTo>
                  <a:cubicBezTo>
                    <a:pt x="33970" y="581408"/>
                    <a:pt x="29458" y="576375"/>
                    <a:pt x="29458" y="570167"/>
                  </a:cubicBezTo>
                  <a:cubicBezTo>
                    <a:pt x="29458" y="563959"/>
                    <a:pt x="33970" y="558926"/>
                    <a:pt x="39536" y="558926"/>
                  </a:cubicBezTo>
                  <a:close/>
                  <a:moveTo>
                    <a:pt x="10078" y="558926"/>
                  </a:moveTo>
                  <a:cubicBezTo>
                    <a:pt x="15644" y="558926"/>
                    <a:pt x="20156" y="563959"/>
                    <a:pt x="20156" y="570167"/>
                  </a:cubicBezTo>
                  <a:cubicBezTo>
                    <a:pt x="20156" y="576375"/>
                    <a:pt x="15644" y="581408"/>
                    <a:pt x="10078" y="581408"/>
                  </a:cubicBezTo>
                  <a:cubicBezTo>
                    <a:pt x="4512" y="581408"/>
                    <a:pt x="0" y="576375"/>
                    <a:pt x="0" y="570167"/>
                  </a:cubicBezTo>
                  <a:cubicBezTo>
                    <a:pt x="0" y="563959"/>
                    <a:pt x="4512" y="558926"/>
                    <a:pt x="10078" y="558926"/>
                  </a:cubicBezTo>
                  <a:close/>
                  <a:moveTo>
                    <a:pt x="102328" y="526367"/>
                  </a:moveTo>
                  <a:cubicBezTo>
                    <a:pt x="107894" y="526367"/>
                    <a:pt x="112406" y="531226"/>
                    <a:pt x="112406" y="537220"/>
                  </a:cubicBezTo>
                  <a:cubicBezTo>
                    <a:pt x="112406" y="543214"/>
                    <a:pt x="107894" y="548073"/>
                    <a:pt x="102328" y="548073"/>
                  </a:cubicBezTo>
                  <a:cubicBezTo>
                    <a:pt x="96762" y="548073"/>
                    <a:pt x="92250" y="543214"/>
                    <a:pt x="92250" y="537220"/>
                  </a:cubicBezTo>
                  <a:cubicBezTo>
                    <a:pt x="92250" y="531226"/>
                    <a:pt x="96762" y="526367"/>
                    <a:pt x="102328" y="526367"/>
                  </a:cubicBezTo>
                  <a:close/>
                  <a:moveTo>
                    <a:pt x="70545" y="526367"/>
                  </a:moveTo>
                  <a:cubicBezTo>
                    <a:pt x="76111" y="526367"/>
                    <a:pt x="80623" y="531226"/>
                    <a:pt x="80623" y="537220"/>
                  </a:cubicBezTo>
                  <a:cubicBezTo>
                    <a:pt x="80623" y="543214"/>
                    <a:pt x="76111" y="548073"/>
                    <a:pt x="70545" y="548073"/>
                  </a:cubicBezTo>
                  <a:cubicBezTo>
                    <a:pt x="64979" y="548073"/>
                    <a:pt x="60467" y="543214"/>
                    <a:pt x="60467" y="537220"/>
                  </a:cubicBezTo>
                  <a:cubicBezTo>
                    <a:pt x="60467" y="531226"/>
                    <a:pt x="64979" y="526367"/>
                    <a:pt x="70545" y="526367"/>
                  </a:cubicBezTo>
                  <a:close/>
                  <a:moveTo>
                    <a:pt x="39536" y="526367"/>
                  </a:moveTo>
                  <a:cubicBezTo>
                    <a:pt x="45102" y="526367"/>
                    <a:pt x="49614" y="531226"/>
                    <a:pt x="49614" y="537220"/>
                  </a:cubicBezTo>
                  <a:cubicBezTo>
                    <a:pt x="49614" y="543214"/>
                    <a:pt x="45102" y="548073"/>
                    <a:pt x="39536" y="548073"/>
                  </a:cubicBezTo>
                  <a:cubicBezTo>
                    <a:pt x="33970" y="548073"/>
                    <a:pt x="29458" y="543214"/>
                    <a:pt x="29458" y="537220"/>
                  </a:cubicBezTo>
                  <a:cubicBezTo>
                    <a:pt x="29458" y="531226"/>
                    <a:pt x="33970" y="526367"/>
                    <a:pt x="39536" y="526367"/>
                  </a:cubicBezTo>
                  <a:close/>
                  <a:moveTo>
                    <a:pt x="10078" y="526367"/>
                  </a:moveTo>
                  <a:cubicBezTo>
                    <a:pt x="15644" y="526367"/>
                    <a:pt x="20156" y="531226"/>
                    <a:pt x="20156" y="537220"/>
                  </a:cubicBezTo>
                  <a:cubicBezTo>
                    <a:pt x="20156" y="543214"/>
                    <a:pt x="15644" y="548073"/>
                    <a:pt x="10078" y="548073"/>
                  </a:cubicBezTo>
                  <a:cubicBezTo>
                    <a:pt x="4512" y="548073"/>
                    <a:pt x="0" y="543214"/>
                    <a:pt x="0" y="537220"/>
                  </a:cubicBezTo>
                  <a:cubicBezTo>
                    <a:pt x="0" y="531226"/>
                    <a:pt x="4512" y="526367"/>
                    <a:pt x="10078" y="526367"/>
                  </a:cubicBezTo>
                  <a:close/>
                  <a:moveTo>
                    <a:pt x="102328" y="491483"/>
                  </a:moveTo>
                  <a:cubicBezTo>
                    <a:pt x="107894" y="491483"/>
                    <a:pt x="112406" y="496863"/>
                    <a:pt x="112406" y="503499"/>
                  </a:cubicBezTo>
                  <a:cubicBezTo>
                    <a:pt x="112406" y="510135"/>
                    <a:pt x="107894" y="515515"/>
                    <a:pt x="102328" y="515515"/>
                  </a:cubicBezTo>
                  <a:cubicBezTo>
                    <a:pt x="96762" y="515515"/>
                    <a:pt x="92250" y="510135"/>
                    <a:pt x="92250" y="503499"/>
                  </a:cubicBezTo>
                  <a:cubicBezTo>
                    <a:pt x="92250" y="496863"/>
                    <a:pt x="96762" y="491483"/>
                    <a:pt x="102328" y="491483"/>
                  </a:cubicBezTo>
                  <a:close/>
                  <a:moveTo>
                    <a:pt x="70545" y="491483"/>
                  </a:moveTo>
                  <a:cubicBezTo>
                    <a:pt x="76111" y="491483"/>
                    <a:pt x="80623" y="496863"/>
                    <a:pt x="80623" y="503499"/>
                  </a:cubicBezTo>
                  <a:cubicBezTo>
                    <a:pt x="80623" y="510135"/>
                    <a:pt x="76111" y="515515"/>
                    <a:pt x="70545" y="515515"/>
                  </a:cubicBezTo>
                  <a:cubicBezTo>
                    <a:pt x="64979" y="515515"/>
                    <a:pt x="60467" y="510135"/>
                    <a:pt x="60467" y="503499"/>
                  </a:cubicBezTo>
                  <a:cubicBezTo>
                    <a:pt x="60467" y="496863"/>
                    <a:pt x="64979" y="491483"/>
                    <a:pt x="70545" y="491483"/>
                  </a:cubicBezTo>
                  <a:close/>
                  <a:moveTo>
                    <a:pt x="39536" y="491483"/>
                  </a:moveTo>
                  <a:cubicBezTo>
                    <a:pt x="45102" y="491483"/>
                    <a:pt x="49614" y="496863"/>
                    <a:pt x="49614" y="503499"/>
                  </a:cubicBezTo>
                  <a:cubicBezTo>
                    <a:pt x="49614" y="510135"/>
                    <a:pt x="45102" y="515515"/>
                    <a:pt x="39536" y="515515"/>
                  </a:cubicBezTo>
                  <a:cubicBezTo>
                    <a:pt x="33970" y="515515"/>
                    <a:pt x="29458" y="510135"/>
                    <a:pt x="29458" y="503499"/>
                  </a:cubicBezTo>
                  <a:cubicBezTo>
                    <a:pt x="29458" y="496863"/>
                    <a:pt x="33970" y="491483"/>
                    <a:pt x="39536" y="491483"/>
                  </a:cubicBezTo>
                  <a:close/>
                  <a:moveTo>
                    <a:pt x="10078" y="491483"/>
                  </a:moveTo>
                  <a:cubicBezTo>
                    <a:pt x="15644" y="491483"/>
                    <a:pt x="20156" y="496863"/>
                    <a:pt x="20156" y="503499"/>
                  </a:cubicBezTo>
                  <a:cubicBezTo>
                    <a:pt x="20156" y="510135"/>
                    <a:pt x="15644" y="515515"/>
                    <a:pt x="10078" y="515515"/>
                  </a:cubicBezTo>
                  <a:cubicBezTo>
                    <a:pt x="4512" y="515515"/>
                    <a:pt x="0" y="510135"/>
                    <a:pt x="0" y="503499"/>
                  </a:cubicBezTo>
                  <a:cubicBezTo>
                    <a:pt x="0" y="496863"/>
                    <a:pt x="4512" y="491483"/>
                    <a:pt x="10078" y="491483"/>
                  </a:cubicBezTo>
                  <a:close/>
                  <a:moveTo>
                    <a:pt x="102328" y="458149"/>
                  </a:moveTo>
                  <a:cubicBezTo>
                    <a:pt x="107894" y="458149"/>
                    <a:pt x="112406" y="463182"/>
                    <a:pt x="112406" y="469390"/>
                  </a:cubicBezTo>
                  <a:cubicBezTo>
                    <a:pt x="112406" y="475598"/>
                    <a:pt x="107894" y="480631"/>
                    <a:pt x="102328" y="480631"/>
                  </a:cubicBezTo>
                  <a:cubicBezTo>
                    <a:pt x="96762" y="480631"/>
                    <a:pt x="92250" y="475598"/>
                    <a:pt x="92250" y="469390"/>
                  </a:cubicBezTo>
                  <a:cubicBezTo>
                    <a:pt x="92250" y="463182"/>
                    <a:pt x="96762" y="458149"/>
                    <a:pt x="102328" y="458149"/>
                  </a:cubicBezTo>
                  <a:close/>
                  <a:moveTo>
                    <a:pt x="70545" y="458149"/>
                  </a:moveTo>
                  <a:cubicBezTo>
                    <a:pt x="76111" y="458149"/>
                    <a:pt x="80623" y="463182"/>
                    <a:pt x="80623" y="469390"/>
                  </a:cubicBezTo>
                  <a:cubicBezTo>
                    <a:pt x="80623" y="475598"/>
                    <a:pt x="76111" y="480631"/>
                    <a:pt x="70545" y="480631"/>
                  </a:cubicBezTo>
                  <a:cubicBezTo>
                    <a:pt x="64979" y="480631"/>
                    <a:pt x="60467" y="475598"/>
                    <a:pt x="60467" y="469390"/>
                  </a:cubicBezTo>
                  <a:cubicBezTo>
                    <a:pt x="60467" y="463182"/>
                    <a:pt x="64979" y="458149"/>
                    <a:pt x="70545" y="458149"/>
                  </a:cubicBezTo>
                  <a:close/>
                  <a:moveTo>
                    <a:pt x="39536" y="458149"/>
                  </a:moveTo>
                  <a:cubicBezTo>
                    <a:pt x="45102" y="458149"/>
                    <a:pt x="49614" y="463182"/>
                    <a:pt x="49614" y="469390"/>
                  </a:cubicBezTo>
                  <a:cubicBezTo>
                    <a:pt x="49614" y="475598"/>
                    <a:pt x="45102" y="480631"/>
                    <a:pt x="39536" y="480631"/>
                  </a:cubicBezTo>
                  <a:cubicBezTo>
                    <a:pt x="33970" y="480631"/>
                    <a:pt x="29458" y="475598"/>
                    <a:pt x="29458" y="469390"/>
                  </a:cubicBezTo>
                  <a:cubicBezTo>
                    <a:pt x="29458" y="463182"/>
                    <a:pt x="33970" y="458149"/>
                    <a:pt x="39536" y="458149"/>
                  </a:cubicBezTo>
                  <a:close/>
                  <a:moveTo>
                    <a:pt x="10078" y="458149"/>
                  </a:moveTo>
                  <a:cubicBezTo>
                    <a:pt x="15644" y="458149"/>
                    <a:pt x="20156" y="463182"/>
                    <a:pt x="20156" y="469390"/>
                  </a:cubicBezTo>
                  <a:cubicBezTo>
                    <a:pt x="20156" y="475598"/>
                    <a:pt x="15644" y="480631"/>
                    <a:pt x="10078" y="480631"/>
                  </a:cubicBezTo>
                  <a:cubicBezTo>
                    <a:pt x="4512" y="480631"/>
                    <a:pt x="0" y="475598"/>
                    <a:pt x="0" y="469390"/>
                  </a:cubicBezTo>
                  <a:cubicBezTo>
                    <a:pt x="0" y="463182"/>
                    <a:pt x="4512" y="458149"/>
                    <a:pt x="10078" y="458149"/>
                  </a:cubicBezTo>
                  <a:close/>
                  <a:moveTo>
                    <a:pt x="102328" y="425590"/>
                  </a:moveTo>
                  <a:cubicBezTo>
                    <a:pt x="107894" y="425590"/>
                    <a:pt x="112406" y="430449"/>
                    <a:pt x="112406" y="436443"/>
                  </a:cubicBezTo>
                  <a:cubicBezTo>
                    <a:pt x="112406" y="442437"/>
                    <a:pt x="107894" y="447296"/>
                    <a:pt x="102328" y="447296"/>
                  </a:cubicBezTo>
                  <a:cubicBezTo>
                    <a:pt x="96762" y="447296"/>
                    <a:pt x="92250" y="442437"/>
                    <a:pt x="92250" y="436443"/>
                  </a:cubicBezTo>
                  <a:cubicBezTo>
                    <a:pt x="92250" y="430449"/>
                    <a:pt x="96762" y="425590"/>
                    <a:pt x="102328" y="425590"/>
                  </a:cubicBezTo>
                  <a:close/>
                  <a:moveTo>
                    <a:pt x="70545" y="425590"/>
                  </a:moveTo>
                  <a:cubicBezTo>
                    <a:pt x="76111" y="425590"/>
                    <a:pt x="80623" y="430449"/>
                    <a:pt x="80623" y="436443"/>
                  </a:cubicBezTo>
                  <a:cubicBezTo>
                    <a:pt x="80623" y="442437"/>
                    <a:pt x="76111" y="447296"/>
                    <a:pt x="70545" y="447296"/>
                  </a:cubicBezTo>
                  <a:cubicBezTo>
                    <a:pt x="64979" y="447296"/>
                    <a:pt x="60467" y="442437"/>
                    <a:pt x="60467" y="436443"/>
                  </a:cubicBezTo>
                  <a:cubicBezTo>
                    <a:pt x="60467" y="430449"/>
                    <a:pt x="64979" y="425590"/>
                    <a:pt x="70545" y="425590"/>
                  </a:cubicBezTo>
                  <a:close/>
                  <a:moveTo>
                    <a:pt x="39536" y="425590"/>
                  </a:moveTo>
                  <a:cubicBezTo>
                    <a:pt x="45102" y="425590"/>
                    <a:pt x="49614" y="430449"/>
                    <a:pt x="49614" y="436443"/>
                  </a:cubicBezTo>
                  <a:cubicBezTo>
                    <a:pt x="49614" y="442437"/>
                    <a:pt x="45102" y="447296"/>
                    <a:pt x="39536" y="447296"/>
                  </a:cubicBezTo>
                  <a:cubicBezTo>
                    <a:pt x="33970" y="447296"/>
                    <a:pt x="29458" y="442437"/>
                    <a:pt x="29458" y="436443"/>
                  </a:cubicBezTo>
                  <a:cubicBezTo>
                    <a:pt x="29458" y="430449"/>
                    <a:pt x="33970" y="425590"/>
                    <a:pt x="39536" y="425590"/>
                  </a:cubicBezTo>
                  <a:close/>
                  <a:moveTo>
                    <a:pt x="10078" y="425590"/>
                  </a:moveTo>
                  <a:cubicBezTo>
                    <a:pt x="15644" y="425590"/>
                    <a:pt x="20156" y="430449"/>
                    <a:pt x="20156" y="436443"/>
                  </a:cubicBezTo>
                  <a:cubicBezTo>
                    <a:pt x="20156" y="442437"/>
                    <a:pt x="15644" y="447296"/>
                    <a:pt x="10078" y="447296"/>
                  </a:cubicBezTo>
                  <a:cubicBezTo>
                    <a:pt x="4512" y="447296"/>
                    <a:pt x="0" y="442437"/>
                    <a:pt x="0" y="436443"/>
                  </a:cubicBezTo>
                  <a:cubicBezTo>
                    <a:pt x="0" y="430449"/>
                    <a:pt x="4512" y="425590"/>
                    <a:pt x="10078" y="425590"/>
                  </a:cubicBezTo>
                  <a:close/>
                  <a:moveTo>
                    <a:pt x="102328" y="392256"/>
                  </a:moveTo>
                  <a:cubicBezTo>
                    <a:pt x="107894" y="392256"/>
                    <a:pt x="112406" y="397115"/>
                    <a:pt x="112406" y="403109"/>
                  </a:cubicBezTo>
                  <a:cubicBezTo>
                    <a:pt x="112406" y="409103"/>
                    <a:pt x="107894" y="413962"/>
                    <a:pt x="102328" y="413962"/>
                  </a:cubicBezTo>
                  <a:cubicBezTo>
                    <a:pt x="96762" y="413962"/>
                    <a:pt x="92250" y="409103"/>
                    <a:pt x="92250" y="403109"/>
                  </a:cubicBezTo>
                  <a:cubicBezTo>
                    <a:pt x="92250" y="397115"/>
                    <a:pt x="96762" y="392256"/>
                    <a:pt x="102328" y="392256"/>
                  </a:cubicBezTo>
                  <a:close/>
                  <a:moveTo>
                    <a:pt x="70545" y="392256"/>
                  </a:moveTo>
                  <a:cubicBezTo>
                    <a:pt x="76111" y="392256"/>
                    <a:pt x="80623" y="397115"/>
                    <a:pt x="80623" y="403109"/>
                  </a:cubicBezTo>
                  <a:cubicBezTo>
                    <a:pt x="80623" y="409103"/>
                    <a:pt x="76111" y="413962"/>
                    <a:pt x="70545" y="413962"/>
                  </a:cubicBezTo>
                  <a:cubicBezTo>
                    <a:pt x="64979" y="413962"/>
                    <a:pt x="60467" y="409103"/>
                    <a:pt x="60467" y="403109"/>
                  </a:cubicBezTo>
                  <a:cubicBezTo>
                    <a:pt x="60467" y="397115"/>
                    <a:pt x="64979" y="392256"/>
                    <a:pt x="70545" y="392256"/>
                  </a:cubicBezTo>
                  <a:close/>
                  <a:moveTo>
                    <a:pt x="39536" y="392256"/>
                  </a:moveTo>
                  <a:cubicBezTo>
                    <a:pt x="45102" y="392256"/>
                    <a:pt x="49614" y="397115"/>
                    <a:pt x="49614" y="403109"/>
                  </a:cubicBezTo>
                  <a:cubicBezTo>
                    <a:pt x="49614" y="409103"/>
                    <a:pt x="45102" y="413962"/>
                    <a:pt x="39536" y="413962"/>
                  </a:cubicBezTo>
                  <a:cubicBezTo>
                    <a:pt x="33970" y="413962"/>
                    <a:pt x="29458" y="409103"/>
                    <a:pt x="29458" y="403109"/>
                  </a:cubicBezTo>
                  <a:cubicBezTo>
                    <a:pt x="29458" y="397115"/>
                    <a:pt x="33970" y="392256"/>
                    <a:pt x="39536" y="392256"/>
                  </a:cubicBezTo>
                  <a:close/>
                  <a:moveTo>
                    <a:pt x="10078" y="392256"/>
                  </a:moveTo>
                  <a:cubicBezTo>
                    <a:pt x="15644" y="392256"/>
                    <a:pt x="20156" y="397115"/>
                    <a:pt x="20156" y="403109"/>
                  </a:cubicBezTo>
                  <a:cubicBezTo>
                    <a:pt x="20156" y="409103"/>
                    <a:pt x="15644" y="413962"/>
                    <a:pt x="10078" y="413962"/>
                  </a:cubicBezTo>
                  <a:cubicBezTo>
                    <a:pt x="4512" y="413962"/>
                    <a:pt x="0" y="409103"/>
                    <a:pt x="0" y="403109"/>
                  </a:cubicBezTo>
                  <a:cubicBezTo>
                    <a:pt x="0" y="397115"/>
                    <a:pt x="4512" y="392256"/>
                    <a:pt x="10078" y="392256"/>
                  </a:cubicBezTo>
                  <a:close/>
                  <a:moveTo>
                    <a:pt x="102328" y="358922"/>
                  </a:moveTo>
                  <a:cubicBezTo>
                    <a:pt x="107894" y="358922"/>
                    <a:pt x="112406" y="363955"/>
                    <a:pt x="112406" y="370163"/>
                  </a:cubicBezTo>
                  <a:cubicBezTo>
                    <a:pt x="112406" y="376371"/>
                    <a:pt x="107894" y="381404"/>
                    <a:pt x="102328" y="381404"/>
                  </a:cubicBezTo>
                  <a:cubicBezTo>
                    <a:pt x="96762" y="381404"/>
                    <a:pt x="92250" y="376371"/>
                    <a:pt x="92250" y="370163"/>
                  </a:cubicBezTo>
                  <a:cubicBezTo>
                    <a:pt x="92250" y="363955"/>
                    <a:pt x="96762" y="358922"/>
                    <a:pt x="102328" y="358922"/>
                  </a:cubicBezTo>
                  <a:close/>
                  <a:moveTo>
                    <a:pt x="70545" y="358922"/>
                  </a:moveTo>
                  <a:cubicBezTo>
                    <a:pt x="76111" y="358922"/>
                    <a:pt x="80623" y="363955"/>
                    <a:pt x="80623" y="370163"/>
                  </a:cubicBezTo>
                  <a:cubicBezTo>
                    <a:pt x="80623" y="376371"/>
                    <a:pt x="76111" y="381404"/>
                    <a:pt x="70545" y="381404"/>
                  </a:cubicBezTo>
                  <a:cubicBezTo>
                    <a:pt x="64979" y="381404"/>
                    <a:pt x="60467" y="376371"/>
                    <a:pt x="60467" y="370163"/>
                  </a:cubicBezTo>
                  <a:cubicBezTo>
                    <a:pt x="60467" y="363955"/>
                    <a:pt x="64979" y="358922"/>
                    <a:pt x="70545" y="358922"/>
                  </a:cubicBezTo>
                  <a:close/>
                  <a:moveTo>
                    <a:pt x="39536" y="358922"/>
                  </a:moveTo>
                  <a:cubicBezTo>
                    <a:pt x="45102" y="358922"/>
                    <a:pt x="49614" y="363955"/>
                    <a:pt x="49614" y="370163"/>
                  </a:cubicBezTo>
                  <a:cubicBezTo>
                    <a:pt x="49614" y="376371"/>
                    <a:pt x="45102" y="381404"/>
                    <a:pt x="39536" y="381404"/>
                  </a:cubicBezTo>
                  <a:cubicBezTo>
                    <a:pt x="33970" y="381404"/>
                    <a:pt x="29458" y="376371"/>
                    <a:pt x="29458" y="370163"/>
                  </a:cubicBezTo>
                  <a:cubicBezTo>
                    <a:pt x="29458" y="363955"/>
                    <a:pt x="33970" y="358922"/>
                    <a:pt x="39536" y="358922"/>
                  </a:cubicBezTo>
                  <a:close/>
                  <a:moveTo>
                    <a:pt x="10078" y="358922"/>
                  </a:moveTo>
                  <a:cubicBezTo>
                    <a:pt x="15644" y="358922"/>
                    <a:pt x="20156" y="363955"/>
                    <a:pt x="20156" y="370163"/>
                  </a:cubicBezTo>
                  <a:cubicBezTo>
                    <a:pt x="20156" y="376371"/>
                    <a:pt x="15644" y="381404"/>
                    <a:pt x="10078" y="381404"/>
                  </a:cubicBezTo>
                  <a:cubicBezTo>
                    <a:pt x="4512" y="381404"/>
                    <a:pt x="0" y="376371"/>
                    <a:pt x="0" y="370163"/>
                  </a:cubicBezTo>
                  <a:cubicBezTo>
                    <a:pt x="0" y="363955"/>
                    <a:pt x="4512" y="358922"/>
                    <a:pt x="10078" y="358922"/>
                  </a:cubicBezTo>
                  <a:close/>
                  <a:moveTo>
                    <a:pt x="102328" y="324813"/>
                  </a:moveTo>
                  <a:cubicBezTo>
                    <a:pt x="107894" y="324813"/>
                    <a:pt x="112406" y="329672"/>
                    <a:pt x="112406" y="335666"/>
                  </a:cubicBezTo>
                  <a:cubicBezTo>
                    <a:pt x="112406" y="341660"/>
                    <a:pt x="107894" y="346519"/>
                    <a:pt x="102328" y="346519"/>
                  </a:cubicBezTo>
                  <a:cubicBezTo>
                    <a:pt x="96762" y="346519"/>
                    <a:pt x="92250" y="341660"/>
                    <a:pt x="92250" y="335666"/>
                  </a:cubicBezTo>
                  <a:cubicBezTo>
                    <a:pt x="92250" y="329672"/>
                    <a:pt x="96762" y="324813"/>
                    <a:pt x="102328" y="324813"/>
                  </a:cubicBezTo>
                  <a:close/>
                  <a:moveTo>
                    <a:pt x="70545" y="324813"/>
                  </a:moveTo>
                  <a:cubicBezTo>
                    <a:pt x="76111" y="324813"/>
                    <a:pt x="80623" y="329672"/>
                    <a:pt x="80623" y="335666"/>
                  </a:cubicBezTo>
                  <a:cubicBezTo>
                    <a:pt x="80623" y="341660"/>
                    <a:pt x="76111" y="346519"/>
                    <a:pt x="70545" y="346519"/>
                  </a:cubicBezTo>
                  <a:cubicBezTo>
                    <a:pt x="64979" y="346519"/>
                    <a:pt x="60467" y="341660"/>
                    <a:pt x="60467" y="335666"/>
                  </a:cubicBezTo>
                  <a:cubicBezTo>
                    <a:pt x="60467" y="329672"/>
                    <a:pt x="64979" y="324813"/>
                    <a:pt x="70545" y="324813"/>
                  </a:cubicBezTo>
                  <a:close/>
                  <a:moveTo>
                    <a:pt x="39536" y="324813"/>
                  </a:moveTo>
                  <a:cubicBezTo>
                    <a:pt x="45102" y="324813"/>
                    <a:pt x="49614" y="329672"/>
                    <a:pt x="49614" y="335666"/>
                  </a:cubicBezTo>
                  <a:cubicBezTo>
                    <a:pt x="49614" y="341660"/>
                    <a:pt x="45102" y="346519"/>
                    <a:pt x="39536" y="346519"/>
                  </a:cubicBezTo>
                  <a:cubicBezTo>
                    <a:pt x="33970" y="346519"/>
                    <a:pt x="29458" y="341660"/>
                    <a:pt x="29458" y="335666"/>
                  </a:cubicBezTo>
                  <a:cubicBezTo>
                    <a:pt x="29458" y="329672"/>
                    <a:pt x="33970" y="324813"/>
                    <a:pt x="39536" y="324813"/>
                  </a:cubicBezTo>
                  <a:close/>
                  <a:moveTo>
                    <a:pt x="10078" y="324813"/>
                  </a:moveTo>
                  <a:cubicBezTo>
                    <a:pt x="15644" y="324813"/>
                    <a:pt x="20156" y="329672"/>
                    <a:pt x="20156" y="335666"/>
                  </a:cubicBezTo>
                  <a:cubicBezTo>
                    <a:pt x="20156" y="341660"/>
                    <a:pt x="15644" y="346519"/>
                    <a:pt x="10078" y="346519"/>
                  </a:cubicBezTo>
                  <a:cubicBezTo>
                    <a:pt x="4512" y="346519"/>
                    <a:pt x="0" y="341660"/>
                    <a:pt x="0" y="335666"/>
                  </a:cubicBezTo>
                  <a:cubicBezTo>
                    <a:pt x="0" y="329672"/>
                    <a:pt x="4512" y="324813"/>
                    <a:pt x="10078" y="324813"/>
                  </a:cubicBezTo>
                  <a:close/>
                  <a:moveTo>
                    <a:pt x="102328" y="291479"/>
                  </a:moveTo>
                  <a:cubicBezTo>
                    <a:pt x="107894" y="291479"/>
                    <a:pt x="112406" y="296338"/>
                    <a:pt x="112406" y="302332"/>
                  </a:cubicBezTo>
                  <a:cubicBezTo>
                    <a:pt x="112406" y="308326"/>
                    <a:pt x="107894" y="313185"/>
                    <a:pt x="102328" y="313185"/>
                  </a:cubicBezTo>
                  <a:cubicBezTo>
                    <a:pt x="96762" y="313185"/>
                    <a:pt x="92250" y="308326"/>
                    <a:pt x="92250" y="302332"/>
                  </a:cubicBezTo>
                  <a:cubicBezTo>
                    <a:pt x="92250" y="296338"/>
                    <a:pt x="96762" y="291479"/>
                    <a:pt x="102328" y="291479"/>
                  </a:cubicBezTo>
                  <a:close/>
                  <a:moveTo>
                    <a:pt x="70545" y="291479"/>
                  </a:moveTo>
                  <a:cubicBezTo>
                    <a:pt x="76111" y="291479"/>
                    <a:pt x="80623" y="296338"/>
                    <a:pt x="80623" y="302332"/>
                  </a:cubicBezTo>
                  <a:cubicBezTo>
                    <a:pt x="80623" y="308326"/>
                    <a:pt x="76111" y="313185"/>
                    <a:pt x="70545" y="313185"/>
                  </a:cubicBezTo>
                  <a:cubicBezTo>
                    <a:pt x="64979" y="313185"/>
                    <a:pt x="60467" y="308326"/>
                    <a:pt x="60467" y="302332"/>
                  </a:cubicBezTo>
                  <a:cubicBezTo>
                    <a:pt x="60467" y="296338"/>
                    <a:pt x="64979" y="291479"/>
                    <a:pt x="70545" y="291479"/>
                  </a:cubicBezTo>
                  <a:close/>
                  <a:moveTo>
                    <a:pt x="39536" y="291479"/>
                  </a:moveTo>
                  <a:cubicBezTo>
                    <a:pt x="45102" y="291479"/>
                    <a:pt x="49614" y="296338"/>
                    <a:pt x="49614" y="302332"/>
                  </a:cubicBezTo>
                  <a:cubicBezTo>
                    <a:pt x="49614" y="308326"/>
                    <a:pt x="45102" y="313185"/>
                    <a:pt x="39536" y="313185"/>
                  </a:cubicBezTo>
                  <a:cubicBezTo>
                    <a:pt x="33970" y="313185"/>
                    <a:pt x="29458" y="308326"/>
                    <a:pt x="29458" y="302332"/>
                  </a:cubicBezTo>
                  <a:cubicBezTo>
                    <a:pt x="29458" y="296338"/>
                    <a:pt x="33970" y="291479"/>
                    <a:pt x="39536" y="291479"/>
                  </a:cubicBezTo>
                  <a:close/>
                  <a:moveTo>
                    <a:pt x="10078" y="291479"/>
                  </a:moveTo>
                  <a:cubicBezTo>
                    <a:pt x="15644" y="291479"/>
                    <a:pt x="20156" y="296338"/>
                    <a:pt x="20156" y="302332"/>
                  </a:cubicBezTo>
                  <a:cubicBezTo>
                    <a:pt x="20156" y="308326"/>
                    <a:pt x="15644" y="313185"/>
                    <a:pt x="10078" y="313185"/>
                  </a:cubicBezTo>
                  <a:cubicBezTo>
                    <a:pt x="4512" y="313185"/>
                    <a:pt x="0" y="308326"/>
                    <a:pt x="0" y="302332"/>
                  </a:cubicBezTo>
                  <a:cubicBezTo>
                    <a:pt x="0" y="296338"/>
                    <a:pt x="4512" y="291479"/>
                    <a:pt x="10078" y="291479"/>
                  </a:cubicBezTo>
                  <a:close/>
                  <a:moveTo>
                    <a:pt x="102328" y="258145"/>
                  </a:moveTo>
                  <a:cubicBezTo>
                    <a:pt x="107894" y="258145"/>
                    <a:pt x="112406" y="263178"/>
                    <a:pt x="112406" y="269386"/>
                  </a:cubicBezTo>
                  <a:cubicBezTo>
                    <a:pt x="112406" y="275594"/>
                    <a:pt x="107894" y="280627"/>
                    <a:pt x="102328" y="280627"/>
                  </a:cubicBezTo>
                  <a:cubicBezTo>
                    <a:pt x="96762" y="280627"/>
                    <a:pt x="92250" y="275594"/>
                    <a:pt x="92250" y="269386"/>
                  </a:cubicBezTo>
                  <a:cubicBezTo>
                    <a:pt x="92250" y="263178"/>
                    <a:pt x="96762" y="258145"/>
                    <a:pt x="102328" y="258145"/>
                  </a:cubicBezTo>
                  <a:close/>
                  <a:moveTo>
                    <a:pt x="70545" y="258145"/>
                  </a:moveTo>
                  <a:cubicBezTo>
                    <a:pt x="76111" y="258145"/>
                    <a:pt x="80623" y="263178"/>
                    <a:pt x="80623" y="269386"/>
                  </a:cubicBezTo>
                  <a:cubicBezTo>
                    <a:pt x="80623" y="275594"/>
                    <a:pt x="76111" y="280627"/>
                    <a:pt x="70545" y="280627"/>
                  </a:cubicBezTo>
                  <a:cubicBezTo>
                    <a:pt x="64979" y="280627"/>
                    <a:pt x="60467" y="275594"/>
                    <a:pt x="60467" y="269386"/>
                  </a:cubicBezTo>
                  <a:cubicBezTo>
                    <a:pt x="60467" y="263178"/>
                    <a:pt x="64979" y="258145"/>
                    <a:pt x="70545" y="258145"/>
                  </a:cubicBezTo>
                  <a:close/>
                  <a:moveTo>
                    <a:pt x="39536" y="258145"/>
                  </a:moveTo>
                  <a:cubicBezTo>
                    <a:pt x="45102" y="258145"/>
                    <a:pt x="49614" y="263178"/>
                    <a:pt x="49614" y="269386"/>
                  </a:cubicBezTo>
                  <a:cubicBezTo>
                    <a:pt x="49614" y="275594"/>
                    <a:pt x="45102" y="280627"/>
                    <a:pt x="39536" y="280627"/>
                  </a:cubicBezTo>
                  <a:cubicBezTo>
                    <a:pt x="33970" y="280627"/>
                    <a:pt x="29458" y="275594"/>
                    <a:pt x="29458" y="269386"/>
                  </a:cubicBezTo>
                  <a:cubicBezTo>
                    <a:pt x="29458" y="263178"/>
                    <a:pt x="33970" y="258145"/>
                    <a:pt x="39536" y="258145"/>
                  </a:cubicBezTo>
                  <a:close/>
                  <a:moveTo>
                    <a:pt x="10078" y="258145"/>
                  </a:moveTo>
                  <a:cubicBezTo>
                    <a:pt x="15644" y="258145"/>
                    <a:pt x="20156" y="263178"/>
                    <a:pt x="20156" y="269386"/>
                  </a:cubicBezTo>
                  <a:cubicBezTo>
                    <a:pt x="20156" y="275594"/>
                    <a:pt x="15644" y="280627"/>
                    <a:pt x="10078" y="280627"/>
                  </a:cubicBezTo>
                  <a:cubicBezTo>
                    <a:pt x="4512" y="280627"/>
                    <a:pt x="0" y="275594"/>
                    <a:pt x="0" y="269386"/>
                  </a:cubicBezTo>
                  <a:cubicBezTo>
                    <a:pt x="0" y="263178"/>
                    <a:pt x="4512" y="258145"/>
                    <a:pt x="10078" y="258145"/>
                  </a:cubicBezTo>
                  <a:close/>
                  <a:moveTo>
                    <a:pt x="102328" y="225586"/>
                  </a:moveTo>
                  <a:cubicBezTo>
                    <a:pt x="107894" y="225586"/>
                    <a:pt x="112406" y="230445"/>
                    <a:pt x="112406" y="236439"/>
                  </a:cubicBezTo>
                  <a:cubicBezTo>
                    <a:pt x="112406" y="242433"/>
                    <a:pt x="107894" y="247292"/>
                    <a:pt x="102328" y="247292"/>
                  </a:cubicBezTo>
                  <a:cubicBezTo>
                    <a:pt x="96762" y="247292"/>
                    <a:pt x="92250" y="242433"/>
                    <a:pt x="92250" y="236439"/>
                  </a:cubicBezTo>
                  <a:cubicBezTo>
                    <a:pt x="92250" y="230445"/>
                    <a:pt x="96762" y="225586"/>
                    <a:pt x="102328" y="225586"/>
                  </a:cubicBezTo>
                  <a:close/>
                  <a:moveTo>
                    <a:pt x="70545" y="225586"/>
                  </a:moveTo>
                  <a:cubicBezTo>
                    <a:pt x="76111" y="225586"/>
                    <a:pt x="80623" y="230445"/>
                    <a:pt x="80623" y="236439"/>
                  </a:cubicBezTo>
                  <a:cubicBezTo>
                    <a:pt x="80623" y="242433"/>
                    <a:pt x="76111" y="247292"/>
                    <a:pt x="70545" y="247292"/>
                  </a:cubicBezTo>
                  <a:cubicBezTo>
                    <a:pt x="64979" y="247292"/>
                    <a:pt x="60467" y="242433"/>
                    <a:pt x="60467" y="236439"/>
                  </a:cubicBezTo>
                  <a:cubicBezTo>
                    <a:pt x="60467" y="230445"/>
                    <a:pt x="64979" y="225586"/>
                    <a:pt x="70545" y="225586"/>
                  </a:cubicBezTo>
                  <a:close/>
                  <a:moveTo>
                    <a:pt x="39536" y="225586"/>
                  </a:moveTo>
                  <a:cubicBezTo>
                    <a:pt x="45102" y="225586"/>
                    <a:pt x="49614" y="230445"/>
                    <a:pt x="49614" y="236439"/>
                  </a:cubicBezTo>
                  <a:cubicBezTo>
                    <a:pt x="49614" y="242433"/>
                    <a:pt x="45102" y="247292"/>
                    <a:pt x="39536" y="247292"/>
                  </a:cubicBezTo>
                  <a:cubicBezTo>
                    <a:pt x="33970" y="247292"/>
                    <a:pt x="29458" y="242433"/>
                    <a:pt x="29458" y="236439"/>
                  </a:cubicBezTo>
                  <a:cubicBezTo>
                    <a:pt x="29458" y="230445"/>
                    <a:pt x="33970" y="225586"/>
                    <a:pt x="39536" y="225586"/>
                  </a:cubicBezTo>
                  <a:close/>
                  <a:moveTo>
                    <a:pt x="10078" y="225586"/>
                  </a:moveTo>
                  <a:cubicBezTo>
                    <a:pt x="15644" y="225586"/>
                    <a:pt x="20156" y="230445"/>
                    <a:pt x="20156" y="236439"/>
                  </a:cubicBezTo>
                  <a:cubicBezTo>
                    <a:pt x="20156" y="242433"/>
                    <a:pt x="15644" y="247292"/>
                    <a:pt x="10078" y="247292"/>
                  </a:cubicBezTo>
                  <a:cubicBezTo>
                    <a:pt x="4512" y="247292"/>
                    <a:pt x="0" y="242433"/>
                    <a:pt x="0" y="236439"/>
                  </a:cubicBezTo>
                  <a:cubicBezTo>
                    <a:pt x="0" y="230445"/>
                    <a:pt x="4512" y="225586"/>
                    <a:pt x="10078" y="225586"/>
                  </a:cubicBezTo>
                  <a:close/>
                  <a:moveTo>
                    <a:pt x="102328" y="190702"/>
                  </a:moveTo>
                  <a:cubicBezTo>
                    <a:pt x="107894" y="190702"/>
                    <a:pt x="112406" y="196082"/>
                    <a:pt x="112406" y="202718"/>
                  </a:cubicBezTo>
                  <a:cubicBezTo>
                    <a:pt x="112406" y="209354"/>
                    <a:pt x="107894" y="214734"/>
                    <a:pt x="102328" y="214734"/>
                  </a:cubicBezTo>
                  <a:cubicBezTo>
                    <a:pt x="96762" y="214734"/>
                    <a:pt x="92250" y="209354"/>
                    <a:pt x="92250" y="202718"/>
                  </a:cubicBezTo>
                  <a:cubicBezTo>
                    <a:pt x="92250" y="196082"/>
                    <a:pt x="96762" y="190702"/>
                    <a:pt x="102328" y="190702"/>
                  </a:cubicBezTo>
                  <a:close/>
                  <a:moveTo>
                    <a:pt x="70545" y="190702"/>
                  </a:moveTo>
                  <a:cubicBezTo>
                    <a:pt x="76111" y="190702"/>
                    <a:pt x="80623" y="196082"/>
                    <a:pt x="80623" y="202718"/>
                  </a:cubicBezTo>
                  <a:cubicBezTo>
                    <a:pt x="80623" y="209354"/>
                    <a:pt x="76111" y="214734"/>
                    <a:pt x="70545" y="214734"/>
                  </a:cubicBezTo>
                  <a:cubicBezTo>
                    <a:pt x="64979" y="214734"/>
                    <a:pt x="60467" y="209354"/>
                    <a:pt x="60467" y="202718"/>
                  </a:cubicBezTo>
                  <a:cubicBezTo>
                    <a:pt x="60467" y="196082"/>
                    <a:pt x="64979" y="190702"/>
                    <a:pt x="70545" y="190702"/>
                  </a:cubicBezTo>
                  <a:close/>
                  <a:moveTo>
                    <a:pt x="39536" y="190702"/>
                  </a:moveTo>
                  <a:cubicBezTo>
                    <a:pt x="45102" y="190702"/>
                    <a:pt x="49614" y="196082"/>
                    <a:pt x="49614" y="202718"/>
                  </a:cubicBezTo>
                  <a:cubicBezTo>
                    <a:pt x="49614" y="209354"/>
                    <a:pt x="45102" y="214734"/>
                    <a:pt x="39536" y="214734"/>
                  </a:cubicBezTo>
                  <a:cubicBezTo>
                    <a:pt x="33970" y="214734"/>
                    <a:pt x="29458" y="209354"/>
                    <a:pt x="29458" y="202718"/>
                  </a:cubicBezTo>
                  <a:cubicBezTo>
                    <a:pt x="29458" y="196082"/>
                    <a:pt x="33970" y="190702"/>
                    <a:pt x="39536" y="190702"/>
                  </a:cubicBezTo>
                  <a:close/>
                  <a:moveTo>
                    <a:pt x="10078" y="190702"/>
                  </a:moveTo>
                  <a:cubicBezTo>
                    <a:pt x="15644" y="190702"/>
                    <a:pt x="20156" y="196082"/>
                    <a:pt x="20156" y="202718"/>
                  </a:cubicBezTo>
                  <a:cubicBezTo>
                    <a:pt x="20156" y="209354"/>
                    <a:pt x="15644" y="214734"/>
                    <a:pt x="10078" y="214734"/>
                  </a:cubicBezTo>
                  <a:cubicBezTo>
                    <a:pt x="4512" y="214734"/>
                    <a:pt x="0" y="209354"/>
                    <a:pt x="0" y="202718"/>
                  </a:cubicBezTo>
                  <a:cubicBezTo>
                    <a:pt x="0" y="196082"/>
                    <a:pt x="4512" y="190702"/>
                    <a:pt x="10078" y="190702"/>
                  </a:cubicBezTo>
                  <a:close/>
                  <a:moveTo>
                    <a:pt x="102328" y="157368"/>
                  </a:moveTo>
                  <a:cubicBezTo>
                    <a:pt x="107894" y="157368"/>
                    <a:pt x="112406" y="162401"/>
                    <a:pt x="112406" y="168609"/>
                  </a:cubicBezTo>
                  <a:cubicBezTo>
                    <a:pt x="112406" y="174817"/>
                    <a:pt x="107894" y="179850"/>
                    <a:pt x="102328" y="179850"/>
                  </a:cubicBezTo>
                  <a:cubicBezTo>
                    <a:pt x="96762" y="179850"/>
                    <a:pt x="92250" y="174817"/>
                    <a:pt x="92250" y="168609"/>
                  </a:cubicBezTo>
                  <a:cubicBezTo>
                    <a:pt x="92250" y="162401"/>
                    <a:pt x="96762" y="157368"/>
                    <a:pt x="102328" y="157368"/>
                  </a:cubicBezTo>
                  <a:close/>
                  <a:moveTo>
                    <a:pt x="70545" y="157368"/>
                  </a:moveTo>
                  <a:cubicBezTo>
                    <a:pt x="76111" y="157368"/>
                    <a:pt x="80623" y="162401"/>
                    <a:pt x="80623" y="168609"/>
                  </a:cubicBezTo>
                  <a:cubicBezTo>
                    <a:pt x="80623" y="174817"/>
                    <a:pt x="76111" y="179850"/>
                    <a:pt x="70545" y="179850"/>
                  </a:cubicBezTo>
                  <a:cubicBezTo>
                    <a:pt x="64979" y="179850"/>
                    <a:pt x="60467" y="174817"/>
                    <a:pt x="60467" y="168609"/>
                  </a:cubicBezTo>
                  <a:cubicBezTo>
                    <a:pt x="60467" y="162401"/>
                    <a:pt x="64979" y="157368"/>
                    <a:pt x="70545" y="157368"/>
                  </a:cubicBezTo>
                  <a:close/>
                  <a:moveTo>
                    <a:pt x="39536" y="157368"/>
                  </a:moveTo>
                  <a:cubicBezTo>
                    <a:pt x="45102" y="157368"/>
                    <a:pt x="49614" y="162401"/>
                    <a:pt x="49614" y="168609"/>
                  </a:cubicBezTo>
                  <a:cubicBezTo>
                    <a:pt x="49614" y="174817"/>
                    <a:pt x="45102" y="179850"/>
                    <a:pt x="39536" y="179850"/>
                  </a:cubicBezTo>
                  <a:cubicBezTo>
                    <a:pt x="33970" y="179850"/>
                    <a:pt x="29458" y="174817"/>
                    <a:pt x="29458" y="168609"/>
                  </a:cubicBezTo>
                  <a:cubicBezTo>
                    <a:pt x="29458" y="162401"/>
                    <a:pt x="33970" y="157368"/>
                    <a:pt x="39536" y="157368"/>
                  </a:cubicBezTo>
                  <a:close/>
                  <a:moveTo>
                    <a:pt x="10078" y="157368"/>
                  </a:moveTo>
                  <a:cubicBezTo>
                    <a:pt x="15644" y="157368"/>
                    <a:pt x="20156" y="162401"/>
                    <a:pt x="20156" y="168609"/>
                  </a:cubicBezTo>
                  <a:cubicBezTo>
                    <a:pt x="20156" y="174817"/>
                    <a:pt x="15644" y="179850"/>
                    <a:pt x="10078" y="179850"/>
                  </a:cubicBezTo>
                  <a:cubicBezTo>
                    <a:pt x="4512" y="179850"/>
                    <a:pt x="0" y="174817"/>
                    <a:pt x="0" y="168609"/>
                  </a:cubicBezTo>
                  <a:cubicBezTo>
                    <a:pt x="0" y="162401"/>
                    <a:pt x="4512" y="157368"/>
                    <a:pt x="10078" y="157368"/>
                  </a:cubicBezTo>
                  <a:close/>
                  <a:moveTo>
                    <a:pt x="102328" y="124809"/>
                  </a:moveTo>
                  <a:cubicBezTo>
                    <a:pt x="107894" y="124809"/>
                    <a:pt x="112406" y="129668"/>
                    <a:pt x="112406" y="135662"/>
                  </a:cubicBezTo>
                  <a:cubicBezTo>
                    <a:pt x="112406" y="141656"/>
                    <a:pt x="107894" y="146515"/>
                    <a:pt x="102328" y="146515"/>
                  </a:cubicBezTo>
                  <a:cubicBezTo>
                    <a:pt x="96762" y="146515"/>
                    <a:pt x="92250" y="141656"/>
                    <a:pt x="92250" y="135662"/>
                  </a:cubicBezTo>
                  <a:cubicBezTo>
                    <a:pt x="92250" y="129668"/>
                    <a:pt x="96762" y="124809"/>
                    <a:pt x="102328" y="124809"/>
                  </a:cubicBezTo>
                  <a:close/>
                  <a:moveTo>
                    <a:pt x="70545" y="124809"/>
                  </a:moveTo>
                  <a:cubicBezTo>
                    <a:pt x="76111" y="124809"/>
                    <a:pt x="80623" y="129668"/>
                    <a:pt x="80623" y="135662"/>
                  </a:cubicBezTo>
                  <a:cubicBezTo>
                    <a:pt x="80623" y="141656"/>
                    <a:pt x="76111" y="146515"/>
                    <a:pt x="70545" y="146515"/>
                  </a:cubicBezTo>
                  <a:cubicBezTo>
                    <a:pt x="64979" y="146515"/>
                    <a:pt x="60467" y="141656"/>
                    <a:pt x="60467" y="135662"/>
                  </a:cubicBezTo>
                  <a:cubicBezTo>
                    <a:pt x="60467" y="129668"/>
                    <a:pt x="64979" y="124809"/>
                    <a:pt x="70545" y="124809"/>
                  </a:cubicBezTo>
                  <a:close/>
                  <a:moveTo>
                    <a:pt x="39536" y="124809"/>
                  </a:moveTo>
                  <a:cubicBezTo>
                    <a:pt x="45102" y="124809"/>
                    <a:pt x="49614" y="129668"/>
                    <a:pt x="49614" y="135662"/>
                  </a:cubicBezTo>
                  <a:cubicBezTo>
                    <a:pt x="49614" y="141656"/>
                    <a:pt x="45102" y="146515"/>
                    <a:pt x="39536" y="146515"/>
                  </a:cubicBezTo>
                  <a:cubicBezTo>
                    <a:pt x="33970" y="146515"/>
                    <a:pt x="29458" y="141656"/>
                    <a:pt x="29458" y="135662"/>
                  </a:cubicBezTo>
                  <a:cubicBezTo>
                    <a:pt x="29458" y="129668"/>
                    <a:pt x="33970" y="124809"/>
                    <a:pt x="39536" y="124809"/>
                  </a:cubicBezTo>
                  <a:close/>
                  <a:moveTo>
                    <a:pt x="10078" y="124809"/>
                  </a:moveTo>
                  <a:cubicBezTo>
                    <a:pt x="15644" y="124809"/>
                    <a:pt x="20156" y="129668"/>
                    <a:pt x="20156" y="135662"/>
                  </a:cubicBezTo>
                  <a:cubicBezTo>
                    <a:pt x="20156" y="141656"/>
                    <a:pt x="15644" y="146515"/>
                    <a:pt x="10078" y="146515"/>
                  </a:cubicBezTo>
                  <a:cubicBezTo>
                    <a:pt x="4512" y="146515"/>
                    <a:pt x="0" y="141656"/>
                    <a:pt x="0" y="135662"/>
                  </a:cubicBezTo>
                  <a:cubicBezTo>
                    <a:pt x="0" y="129668"/>
                    <a:pt x="4512" y="124809"/>
                    <a:pt x="10078" y="124809"/>
                  </a:cubicBezTo>
                  <a:close/>
                  <a:moveTo>
                    <a:pt x="0" y="0"/>
                  </a:moveTo>
                  <a:lnTo>
                    <a:pt x="112405" y="0"/>
                  </a:lnTo>
                  <a:lnTo>
                    <a:pt x="112405" y="122483"/>
                  </a:lnTo>
                  <a:lnTo>
                    <a:pt x="0" y="122483"/>
                  </a:lnTo>
                  <a:close/>
                </a:path>
              </a:pathLst>
            </a:custGeom>
            <a:solidFill>
              <a:srgbClr val="004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4" name="任意多边形 303"/>
            <p:cNvSpPr/>
            <p:nvPr/>
          </p:nvSpPr>
          <p:spPr bwMode="auto">
            <a:xfrm>
              <a:off x="1689845" y="1803580"/>
              <a:ext cx="65984" cy="468000"/>
            </a:xfrm>
            <a:custGeom>
              <a:avLst/>
              <a:gdLst>
                <a:gd name="connsiteX0" fmla="*/ 24688 w 65984"/>
                <a:gd name="connsiteY0" fmla="*/ 0 h 812900"/>
                <a:gd name="connsiteX1" fmla="*/ 28952 w 65984"/>
                <a:gd name="connsiteY1" fmla="*/ 673 h 812900"/>
                <a:gd name="connsiteX2" fmla="*/ 33217 w 65984"/>
                <a:gd name="connsiteY2" fmla="*/ 0 h 812900"/>
                <a:gd name="connsiteX3" fmla="*/ 65984 w 65984"/>
                <a:gd name="connsiteY3" fmla="*/ 810655 h 812900"/>
                <a:gd name="connsiteX4" fmla="*/ 57456 w 65984"/>
                <a:gd name="connsiteY4" fmla="*/ 811553 h 812900"/>
                <a:gd name="connsiteX5" fmla="*/ 29555 w 65984"/>
                <a:gd name="connsiteY5" fmla="*/ 121691 h 812900"/>
                <a:gd name="connsiteX6" fmla="*/ 8528 w 65984"/>
                <a:gd name="connsiteY6" fmla="*/ 812900 h 812900"/>
                <a:gd name="connsiteX7" fmla="*/ 0 w 65984"/>
                <a:gd name="connsiteY7" fmla="*/ 811554 h 812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984" h="812900">
                  <a:moveTo>
                    <a:pt x="24688" y="0"/>
                  </a:moveTo>
                  <a:lnTo>
                    <a:pt x="28952" y="673"/>
                  </a:lnTo>
                  <a:lnTo>
                    <a:pt x="33217" y="0"/>
                  </a:lnTo>
                  <a:lnTo>
                    <a:pt x="65984" y="810655"/>
                  </a:lnTo>
                  <a:lnTo>
                    <a:pt x="57456" y="811553"/>
                  </a:lnTo>
                  <a:lnTo>
                    <a:pt x="29555" y="121691"/>
                  </a:lnTo>
                  <a:lnTo>
                    <a:pt x="8528" y="812900"/>
                  </a:lnTo>
                  <a:lnTo>
                    <a:pt x="0" y="811554"/>
                  </a:lnTo>
                  <a:close/>
                </a:path>
              </a:pathLst>
            </a:custGeom>
            <a:solidFill>
              <a:srgbClr val="004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</p:grpSp>
      <p:grpSp>
        <p:nvGrpSpPr>
          <p:cNvPr id="305" name="组合 304"/>
          <p:cNvGrpSpPr/>
          <p:nvPr/>
        </p:nvGrpSpPr>
        <p:grpSpPr>
          <a:xfrm>
            <a:off x="9612882" y="1663670"/>
            <a:ext cx="572977" cy="1330181"/>
            <a:chOff x="1381024" y="1803580"/>
            <a:chExt cx="686768" cy="1594350"/>
          </a:xfrm>
        </p:grpSpPr>
        <p:sp>
          <p:nvSpPr>
            <p:cNvPr id="306" name="Freeform 5"/>
            <p:cNvSpPr/>
            <p:nvPr/>
          </p:nvSpPr>
          <p:spPr bwMode="auto">
            <a:xfrm>
              <a:off x="1416485" y="2269027"/>
              <a:ext cx="614051" cy="97853"/>
            </a:xfrm>
            <a:custGeom>
              <a:avLst/>
              <a:gdLst>
                <a:gd name="T0" fmla="*/ 309 w 577"/>
                <a:gd name="T1" fmla="*/ 0 h 92"/>
                <a:gd name="T2" fmla="*/ 3 w 577"/>
                <a:gd name="T3" fmla="*/ 17 h 92"/>
                <a:gd name="T4" fmla="*/ 0 w 577"/>
                <a:gd name="T5" fmla="*/ 17 h 92"/>
                <a:gd name="T6" fmla="*/ 42 w 577"/>
                <a:gd name="T7" fmla="*/ 44 h 92"/>
                <a:gd name="T8" fmla="*/ 54 w 577"/>
                <a:gd name="T9" fmla="*/ 69 h 92"/>
                <a:gd name="T10" fmla="*/ 44 w 577"/>
                <a:gd name="T11" fmla="*/ 92 h 92"/>
                <a:gd name="T12" fmla="*/ 288 w 577"/>
                <a:gd name="T13" fmla="*/ 75 h 92"/>
                <a:gd name="T14" fmla="*/ 289 w 577"/>
                <a:gd name="T15" fmla="*/ 75 h 92"/>
                <a:gd name="T16" fmla="*/ 289 w 577"/>
                <a:gd name="T17" fmla="*/ 75 h 92"/>
                <a:gd name="T18" fmla="*/ 532 w 577"/>
                <a:gd name="T19" fmla="*/ 92 h 92"/>
                <a:gd name="T20" fmla="*/ 522 w 577"/>
                <a:gd name="T21" fmla="*/ 70 h 92"/>
                <a:gd name="T22" fmla="*/ 531 w 577"/>
                <a:gd name="T23" fmla="*/ 49 h 92"/>
                <a:gd name="T24" fmla="*/ 551 w 577"/>
                <a:gd name="T25" fmla="*/ 32 h 92"/>
                <a:gd name="T26" fmla="*/ 577 w 577"/>
                <a:gd name="T27" fmla="*/ 17 h 92"/>
                <a:gd name="T28" fmla="*/ 309 w 577"/>
                <a:gd name="T29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77" h="92">
                  <a:moveTo>
                    <a:pt x="309" y="0"/>
                  </a:moveTo>
                  <a:cubicBezTo>
                    <a:pt x="158" y="0"/>
                    <a:pt x="32" y="13"/>
                    <a:pt x="3" y="17"/>
                  </a:cubicBezTo>
                  <a:cubicBezTo>
                    <a:pt x="2" y="17"/>
                    <a:pt x="1" y="17"/>
                    <a:pt x="0" y="17"/>
                  </a:cubicBezTo>
                  <a:cubicBezTo>
                    <a:pt x="21" y="26"/>
                    <a:pt x="34" y="35"/>
                    <a:pt x="42" y="44"/>
                  </a:cubicBezTo>
                  <a:cubicBezTo>
                    <a:pt x="51" y="53"/>
                    <a:pt x="54" y="62"/>
                    <a:pt x="54" y="69"/>
                  </a:cubicBezTo>
                  <a:cubicBezTo>
                    <a:pt x="54" y="80"/>
                    <a:pt x="48" y="88"/>
                    <a:pt x="44" y="92"/>
                  </a:cubicBezTo>
                  <a:cubicBezTo>
                    <a:pt x="62" y="89"/>
                    <a:pt x="156" y="75"/>
                    <a:pt x="288" y="75"/>
                  </a:cubicBezTo>
                  <a:cubicBezTo>
                    <a:pt x="288" y="75"/>
                    <a:pt x="288" y="75"/>
                    <a:pt x="289" y="75"/>
                  </a:cubicBezTo>
                  <a:cubicBezTo>
                    <a:pt x="289" y="75"/>
                    <a:pt x="289" y="75"/>
                    <a:pt x="289" y="75"/>
                  </a:cubicBezTo>
                  <a:cubicBezTo>
                    <a:pt x="420" y="75"/>
                    <a:pt x="514" y="89"/>
                    <a:pt x="532" y="92"/>
                  </a:cubicBezTo>
                  <a:cubicBezTo>
                    <a:pt x="525" y="85"/>
                    <a:pt x="522" y="77"/>
                    <a:pt x="522" y="70"/>
                  </a:cubicBezTo>
                  <a:cubicBezTo>
                    <a:pt x="522" y="63"/>
                    <a:pt x="526" y="56"/>
                    <a:pt x="531" y="49"/>
                  </a:cubicBezTo>
                  <a:cubicBezTo>
                    <a:pt x="537" y="42"/>
                    <a:pt x="544" y="36"/>
                    <a:pt x="551" y="32"/>
                  </a:cubicBezTo>
                  <a:cubicBezTo>
                    <a:pt x="562" y="24"/>
                    <a:pt x="572" y="19"/>
                    <a:pt x="577" y="17"/>
                  </a:cubicBezTo>
                  <a:cubicBezTo>
                    <a:pt x="488" y="4"/>
                    <a:pt x="395" y="0"/>
                    <a:pt x="309" y="0"/>
                  </a:cubicBezTo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7" name="Freeform 6"/>
            <p:cNvSpPr>
              <a:spLocks noEditPoints="1"/>
            </p:cNvSpPr>
            <p:nvPr/>
          </p:nvSpPr>
          <p:spPr bwMode="auto">
            <a:xfrm>
              <a:off x="1408854" y="2267231"/>
              <a:ext cx="629313" cy="102791"/>
            </a:xfrm>
            <a:custGeom>
              <a:avLst/>
              <a:gdLst>
                <a:gd name="T0" fmla="*/ 49 w 591"/>
                <a:gd name="T1" fmla="*/ 95 h 97"/>
                <a:gd name="T2" fmla="*/ 48 w 591"/>
                <a:gd name="T3" fmla="*/ 96 h 97"/>
                <a:gd name="T4" fmla="*/ 47 w 591"/>
                <a:gd name="T5" fmla="*/ 96 h 97"/>
                <a:gd name="T6" fmla="*/ 45 w 591"/>
                <a:gd name="T7" fmla="*/ 97 h 97"/>
                <a:gd name="T8" fmla="*/ 48 w 591"/>
                <a:gd name="T9" fmla="*/ 96 h 97"/>
                <a:gd name="T10" fmla="*/ 48 w 591"/>
                <a:gd name="T11" fmla="*/ 96 h 97"/>
                <a:gd name="T12" fmla="*/ 49 w 591"/>
                <a:gd name="T13" fmla="*/ 95 h 97"/>
                <a:gd name="T14" fmla="*/ 544 w 591"/>
                <a:gd name="T15" fmla="*/ 95 h 97"/>
                <a:gd name="T16" fmla="*/ 543 w 591"/>
                <a:gd name="T17" fmla="*/ 96 h 97"/>
                <a:gd name="T18" fmla="*/ 543 w 591"/>
                <a:gd name="T19" fmla="*/ 96 h 97"/>
                <a:gd name="T20" fmla="*/ 546 w 591"/>
                <a:gd name="T21" fmla="*/ 97 h 97"/>
                <a:gd name="T22" fmla="*/ 544 w 591"/>
                <a:gd name="T23" fmla="*/ 95 h 97"/>
                <a:gd name="T24" fmla="*/ 316 w 591"/>
                <a:gd name="T25" fmla="*/ 0 h 97"/>
                <a:gd name="T26" fmla="*/ 3 w 591"/>
                <a:gd name="T27" fmla="*/ 17 h 97"/>
                <a:gd name="T28" fmla="*/ 0 w 591"/>
                <a:gd name="T29" fmla="*/ 18 h 97"/>
                <a:gd name="T30" fmla="*/ 3 w 591"/>
                <a:gd name="T31" fmla="*/ 19 h 97"/>
                <a:gd name="T32" fmla="*/ 4 w 591"/>
                <a:gd name="T33" fmla="*/ 18 h 97"/>
                <a:gd name="T34" fmla="*/ 3 w 591"/>
                <a:gd name="T35" fmla="*/ 19 h 97"/>
                <a:gd name="T36" fmla="*/ 48 w 591"/>
                <a:gd name="T37" fmla="*/ 47 h 97"/>
                <a:gd name="T38" fmla="*/ 59 w 591"/>
                <a:gd name="T39" fmla="*/ 71 h 97"/>
                <a:gd name="T40" fmla="*/ 53 w 591"/>
                <a:gd name="T41" fmla="*/ 88 h 97"/>
                <a:gd name="T42" fmla="*/ 50 w 591"/>
                <a:gd name="T43" fmla="*/ 93 h 97"/>
                <a:gd name="T44" fmla="*/ 48 w 591"/>
                <a:gd name="T45" fmla="*/ 94 h 97"/>
                <a:gd name="T46" fmla="*/ 48 w 591"/>
                <a:gd name="T47" fmla="*/ 94 h 97"/>
                <a:gd name="T48" fmla="*/ 48 w 591"/>
                <a:gd name="T49" fmla="*/ 94 h 97"/>
                <a:gd name="T50" fmla="*/ 51 w 591"/>
                <a:gd name="T51" fmla="*/ 94 h 97"/>
                <a:gd name="T52" fmla="*/ 61 w 591"/>
                <a:gd name="T53" fmla="*/ 71 h 97"/>
                <a:gd name="T54" fmla="*/ 49 w 591"/>
                <a:gd name="T55" fmla="*/ 46 h 97"/>
                <a:gd name="T56" fmla="*/ 7 w 591"/>
                <a:gd name="T57" fmla="*/ 19 h 97"/>
                <a:gd name="T58" fmla="*/ 10 w 591"/>
                <a:gd name="T59" fmla="*/ 19 h 97"/>
                <a:gd name="T60" fmla="*/ 316 w 591"/>
                <a:gd name="T61" fmla="*/ 2 h 97"/>
                <a:gd name="T62" fmla="*/ 584 w 591"/>
                <a:gd name="T63" fmla="*/ 19 h 97"/>
                <a:gd name="T64" fmla="*/ 558 w 591"/>
                <a:gd name="T65" fmla="*/ 34 h 97"/>
                <a:gd name="T66" fmla="*/ 538 w 591"/>
                <a:gd name="T67" fmla="*/ 51 h 97"/>
                <a:gd name="T68" fmla="*/ 529 w 591"/>
                <a:gd name="T69" fmla="*/ 72 h 97"/>
                <a:gd name="T70" fmla="*/ 539 w 591"/>
                <a:gd name="T71" fmla="*/ 94 h 97"/>
                <a:gd name="T72" fmla="*/ 296 w 591"/>
                <a:gd name="T73" fmla="*/ 77 h 97"/>
                <a:gd name="T74" fmla="*/ 296 w 591"/>
                <a:gd name="T75" fmla="*/ 77 h 97"/>
                <a:gd name="T76" fmla="*/ 543 w 591"/>
                <a:gd name="T77" fmla="*/ 94 h 97"/>
                <a:gd name="T78" fmla="*/ 543 w 591"/>
                <a:gd name="T79" fmla="*/ 94 h 97"/>
                <a:gd name="T80" fmla="*/ 531 w 591"/>
                <a:gd name="T81" fmla="*/ 72 h 97"/>
                <a:gd name="T82" fmla="*/ 540 w 591"/>
                <a:gd name="T83" fmla="*/ 52 h 97"/>
                <a:gd name="T84" fmla="*/ 570 w 591"/>
                <a:gd name="T85" fmla="*/ 29 h 97"/>
                <a:gd name="T86" fmla="*/ 583 w 591"/>
                <a:gd name="T87" fmla="*/ 22 h 97"/>
                <a:gd name="T88" fmla="*/ 588 w 591"/>
                <a:gd name="T89" fmla="*/ 19 h 97"/>
                <a:gd name="T90" fmla="*/ 591 w 591"/>
                <a:gd name="T91" fmla="*/ 18 h 97"/>
                <a:gd name="T92" fmla="*/ 588 w 591"/>
                <a:gd name="T93" fmla="*/ 17 h 97"/>
                <a:gd name="T94" fmla="*/ 316 w 591"/>
                <a:gd name="T95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91" h="97">
                  <a:moveTo>
                    <a:pt x="49" y="95"/>
                  </a:moveTo>
                  <a:cubicBezTo>
                    <a:pt x="48" y="96"/>
                    <a:pt x="48" y="96"/>
                    <a:pt x="48" y="96"/>
                  </a:cubicBezTo>
                  <a:cubicBezTo>
                    <a:pt x="47" y="96"/>
                    <a:pt x="47" y="96"/>
                    <a:pt x="47" y="96"/>
                  </a:cubicBezTo>
                  <a:cubicBezTo>
                    <a:pt x="45" y="97"/>
                    <a:pt x="45" y="97"/>
                    <a:pt x="45" y="97"/>
                  </a:cubicBezTo>
                  <a:cubicBezTo>
                    <a:pt x="48" y="96"/>
                    <a:pt x="48" y="96"/>
                    <a:pt x="48" y="96"/>
                  </a:cubicBezTo>
                  <a:cubicBezTo>
                    <a:pt x="48" y="96"/>
                    <a:pt x="48" y="96"/>
                    <a:pt x="48" y="96"/>
                  </a:cubicBezTo>
                  <a:cubicBezTo>
                    <a:pt x="49" y="95"/>
                    <a:pt x="49" y="95"/>
                    <a:pt x="49" y="95"/>
                  </a:cubicBezTo>
                  <a:moveTo>
                    <a:pt x="544" y="95"/>
                  </a:moveTo>
                  <a:cubicBezTo>
                    <a:pt x="543" y="96"/>
                    <a:pt x="543" y="96"/>
                    <a:pt x="543" y="96"/>
                  </a:cubicBezTo>
                  <a:cubicBezTo>
                    <a:pt x="543" y="96"/>
                    <a:pt x="543" y="96"/>
                    <a:pt x="543" y="96"/>
                  </a:cubicBezTo>
                  <a:cubicBezTo>
                    <a:pt x="546" y="97"/>
                    <a:pt x="546" y="97"/>
                    <a:pt x="546" y="97"/>
                  </a:cubicBezTo>
                  <a:cubicBezTo>
                    <a:pt x="544" y="95"/>
                    <a:pt x="544" y="95"/>
                    <a:pt x="544" y="95"/>
                  </a:cubicBezTo>
                  <a:moveTo>
                    <a:pt x="316" y="0"/>
                  </a:moveTo>
                  <a:cubicBezTo>
                    <a:pt x="143" y="0"/>
                    <a:pt x="3" y="17"/>
                    <a:pt x="3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26" y="29"/>
                    <a:pt x="39" y="38"/>
                    <a:pt x="48" y="47"/>
                  </a:cubicBezTo>
                  <a:cubicBezTo>
                    <a:pt x="56" y="56"/>
                    <a:pt x="59" y="64"/>
                    <a:pt x="59" y="71"/>
                  </a:cubicBezTo>
                  <a:cubicBezTo>
                    <a:pt x="59" y="78"/>
                    <a:pt x="56" y="84"/>
                    <a:pt x="53" y="88"/>
                  </a:cubicBezTo>
                  <a:cubicBezTo>
                    <a:pt x="52" y="90"/>
                    <a:pt x="51" y="92"/>
                    <a:pt x="50" y="93"/>
                  </a:cubicBezTo>
                  <a:cubicBezTo>
                    <a:pt x="49" y="93"/>
                    <a:pt x="49" y="94"/>
                    <a:pt x="48" y="94"/>
                  </a:cubicBezTo>
                  <a:cubicBezTo>
                    <a:pt x="48" y="94"/>
                    <a:pt x="48" y="94"/>
                    <a:pt x="48" y="94"/>
                  </a:cubicBezTo>
                  <a:cubicBezTo>
                    <a:pt x="48" y="94"/>
                    <a:pt x="48" y="94"/>
                    <a:pt x="48" y="94"/>
                  </a:cubicBezTo>
                  <a:cubicBezTo>
                    <a:pt x="48" y="94"/>
                    <a:pt x="49" y="94"/>
                    <a:pt x="51" y="94"/>
                  </a:cubicBezTo>
                  <a:cubicBezTo>
                    <a:pt x="55" y="90"/>
                    <a:pt x="61" y="82"/>
                    <a:pt x="61" y="71"/>
                  </a:cubicBezTo>
                  <a:cubicBezTo>
                    <a:pt x="61" y="64"/>
                    <a:pt x="58" y="55"/>
                    <a:pt x="49" y="46"/>
                  </a:cubicBezTo>
                  <a:cubicBezTo>
                    <a:pt x="41" y="37"/>
                    <a:pt x="28" y="28"/>
                    <a:pt x="7" y="19"/>
                  </a:cubicBezTo>
                  <a:cubicBezTo>
                    <a:pt x="8" y="19"/>
                    <a:pt x="9" y="19"/>
                    <a:pt x="10" y="19"/>
                  </a:cubicBezTo>
                  <a:cubicBezTo>
                    <a:pt x="39" y="15"/>
                    <a:pt x="165" y="2"/>
                    <a:pt x="316" y="2"/>
                  </a:cubicBezTo>
                  <a:cubicBezTo>
                    <a:pt x="402" y="2"/>
                    <a:pt x="495" y="6"/>
                    <a:pt x="584" y="19"/>
                  </a:cubicBezTo>
                  <a:cubicBezTo>
                    <a:pt x="579" y="21"/>
                    <a:pt x="569" y="26"/>
                    <a:pt x="558" y="34"/>
                  </a:cubicBezTo>
                  <a:cubicBezTo>
                    <a:pt x="551" y="38"/>
                    <a:pt x="544" y="44"/>
                    <a:pt x="538" y="51"/>
                  </a:cubicBezTo>
                  <a:cubicBezTo>
                    <a:pt x="533" y="58"/>
                    <a:pt x="529" y="65"/>
                    <a:pt x="529" y="72"/>
                  </a:cubicBezTo>
                  <a:cubicBezTo>
                    <a:pt x="529" y="79"/>
                    <a:pt x="532" y="87"/>
                    <a:pt x="539" y="94"/>
                  </a:cubicBezTo>
                  <a:cubicBezTo>
                    <a:pt x="521" y="91"/>
                    <a:pt x="427" y="77"/>
                    <a:pt x="296" y="77"/>
                  </a:cubicBezTo>
                  <a:cubicBezTo>
                    <a:pt x="296" y="77"/>
                    <a:pt x="296" y="77"/>
                    <a:pt x="296" y="77"/>
                  </a:cubicBezTo>
                  <a:cubicBezTo>
                    <a:pt x="369" y="77"/>
                    <a:pt x="453" y="81"/>
                    <a:pt x="543" y="94"/>
                  </a:cubicBezTo>
                  <a:cubicBezTo>
                    <a:pt x="543" y="94"/>
                    <a:pt x="543" y="94"/>
                    <a:pt x="543" y="94"/>
                  </a:cubicBezTo>
                  <a:cubicBezTo>
                    <a:pt x="534" y="87"/>
                    <a:pt x="531" y="79"/>
                    <a:pt x="531" y="72"/>
                  </a:cubicBezTo>
                  <a:cubicBezTo>
                    <a:pt x="531" y="65"/>
                    <a:pt x="535" y="59"/>
                    <a:pt x="540" y="52"/>
                  </a:cubicBezTo>
                  <a:cubicBezTo>
                    <a:pt x="548" y="43"/>
                    <a:pt x="560" y="34"/>
                    <a:pt x="570" y="29"/>
                  </a:cubicBezTo>
                  <a:cubicBezTo>
                    <a:pt x="575" y="26"/>
                    <a:pt x="579" y="23"/>
                    <a:pt x="583" y="22"/>
                  </a:cubicBezTo>
                  <a:cubicBezTo>
                    <a:pt x="586" y="20"/>
                    <a:pt x="588" y="19"/>
                    <a:pt x="588" y="19"/>
                  </a:cubicBezTo>
                  <a:cubicBezTo>
                    <a:pt x="591" y="18"/>
                    <a:pt x="591" y="18"/>
                    <a:pt x="591" y="18"/>
                  </a:cubicBezTo>
                  <a:cubicBezTo>
                    <a:pt x="588" y="17"/>
                    <a:pt x="588" y="17"/>
                    <a:pt x="588" y="17"/>
                  </a:cubicBezTo>
                  <a:cubicBezTo>
                    <a:pt x="498" y="5"/>
                    <a:pt x="403" y="0"/>
                    <a:pt x="316" y="0"/>
                  </a:cubicBezTo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8" name="Freeform 7"/>
            <p:cNvSpPr/>
            <p:nvPr/>
          </p:nvSpPr>
          <p:spPr bwMode="auto">
            <a:xfrm>
              <a:off x="1381024" y="2240299"/>
              <a:ext cx="682728" cy="56557"/>
            </a:xfrm>
            <a:custGeom>
              <a:avLst/>
              <a:gdLst>
                <a:gd name="T0" fmla="*/ 614 w 641"/>
                <a:gd name="T1" fmla="*/ 52 h 53"/>
                <a:gd name="T2" fmla="*/ 641 w 641"/>
                <a:gd name="T3" fmla="*/ 39 h 53"/>
                <a:gd name="T4" fmla="*/ 0 w 641"/>
                <a:gd name="T5" fmla="*/ 39 h 53"/>
                <a:gd name="T6" fmla="*/ 30 w 641"/>
                <a:gd name="T7" fmla="*/ 53 h 53"/>
                <a:gd name="T8" fmla="*/ 614 w 641"/>
                <a:gd name="T9" fmla="*/ 5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1" h="53">
                  <a:moveTo>
                    <a:pt x="614" y="52"/>
                  </a:moveTo>
                  <a:cubicBezTo>
                    <a:pt x="628" y="44"/>
                    <a:pt x="641" y="39"/>
                    <a:pt x="641" y="39"/>
                  </a:cubicBezTo>
                  <a:cubicBezTo>
                    <a:pt x="351" y="0"/>
                    <a:pt x="0" y="39"/>
                    <a:pt x="0" y="39"/>
                  </a:cubicBezTo>
                  <a:cubicBezTo>
                    <a:pt x="12" y="43"/>
                    <a:pt x="22" y="48"/>
                    <a:pt x="30" y="53"/>
                  </a:cubicBezTo>
                  <a:cubicBezTo>
                    <a:pt x="115" y="45"/>
                    <a:pt x="381" y="26"/>
                    <a:pt x="614" y="52"/>
                  </a:cubicBezTo>
                  <a:close/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09" name="Freeform 8"/>
            <p:cNvSpPr/>
            <p:nvPr/>
          </p:nvSpPr>
          <p:spPr bwMode="auto">
            <a:xfrm>
              <a:off x="1381024" y="2262743"/>
              <a:ext cx="686768" cy="35012"/>
            </a:xfrm>
            <a:custGeom>
              <a:avLst/>
              <a:gdLst>
                <a:gd name="T0" fmla="*/ 614 w 645"/>
                <a:gd name="T1" fmla="*/ 31 h 33"/>
                <a:gd name="T2" fmla="*/ 614 w 645"/>
                <a:gd name="T3" fmla="*/ 32 h 33"/>
                <a:gd name="T4" fmla="*/ 633 w 645"/>
                <a:gd name="T5" fmla="*/ 22 h 33"/>
                <a:gd name="T6" fmla="*/ 639 w 645"/>
                <a:gd name="T7" fmla="*/ 20 h 33"/>
                <a:gd name="T8" fmla="*/ 641 w 645"/>
                <a:gd name="T9" fmla="*/ 19 h 33"/>
                <a:gd name="T10" fmla="*/ 645 w 645"/>
                <a:gd name="T11" fmla="*/ 17 h 33"/>
                <a:gd name="T12" fmla="*/ 641 w 645"/>
                <a:gd name="T13" fmla="*/ 17 h 33"/>
                <a:gd name="T14" fmla="*/ 346 w 645"/>
                <a:gd name="T15" fmla="*/ 0 h 33"/>
                <a:gd name="T16" fmla="*/ 0 w 645"/>
                <a:gd name="T17" fmla="*/ 17 h 33"/>
                <a:gd name="T18" fmla="*/ 0 w 645"/>
                <a:gd name="T19" fmla="*/ 19 h 33"/>
                <a:gd name="T20" fmla="*/ 29 w 645"/>
                <a:gd name="T21" fmla="*/ 33 h 33"/>
                <a:gd name="T22" fmla="*/ 29 w 645"/>
                <a:gd name="T23" fmla="*/ 33 h 33"/>
                <a:gd name="T24" fmla="*/ 30 w 645"/>
                <a:gd name="T25" fmla="*/ 33 h 33"/>
                <a:gd name="T26" fmla="*/ 345 w 645"/>
                <a:gd name="T27" fmla="*/ 19 h 33"/>
                <a:gd name="T28" fmla="*/ 613 w 645"/>
                <a:gd name="T29" fmla="*/ 32 h 33"/>
                <a:gd name="T30" fmla="*/ 614 w 645"/>
                <a:gd name="T31" fmla="*/ 32 h 33"/>
                <a:gd name="T32" fmla="*/ 614 w 645"/>
                <a:gd name="T33" fmla="*/ 32 h 33"/>
                <a:gd name="T34" fmla="*/ 614 w 645"/>
                <a:gd name="T35" fmla="*/ 31 h 33"/>
                <a:gd name="T36" fmla="*/ 614 w 645"/>
                <a:gd name="T37" fmla="*/ 30 h 33"/>
                <a:gd name="T38" fmla="*/ 345 w 645"/>
                <a:gd name="T39" fmla="*/ 17 h 33"/>
                <a:gd name="T40" fmla="*/ 29 w 645"/>
                <a:gd name="T41" fmla="*/ 31 h 33"/>
                <a:gd name="T42" fmla="*/ 30 w 645"/>
                <a:gd name="T43" fmla="*/ 32 h 33"/>
                <a:gd name="T44" fmla="*/ 30 w 645"/>
                <a:gd name="T45" fmla="*/ 31 h 33"/>
                <a:gd name="T46" fmla="*/ 0 w 645"/>
                <a:gd name="T47" fmla="*/ 17 h 33"/>
                <a:gd name="T48" fmla="*/ 0 w 645"/>
                <a:gd name="T49" fmla="*/ 18 h 33"/>
                <a:gd name="T50" fmla="*/ 0 w 645"/>
                <a:gd name="T51" fmla="*/ 19 h 33"/>
                <a:gd name="T52" fmla="*/ 7 w 645"/>
                <a:gd name="T53" fmla="*/ 18 h 33"/>
                <a:gd name="T54" fmla="*/ 346 w 645"/>
                <a:gd name="T55" fmla="*/ 2 h 33"/>
                <a:gd name="T56" fmla="*/ 641 w 645"/>
                <a:gd name="T57" fmla="*/ 19 h 33"/>
                <a:gd name="T58" fmla="*/ 641 w 645"/>
                <a:gd name="T59" fmla="*/ 18 h 33"/>
                <a:gd name="T60" fmla="*/ 640 w 645"/>
                <a:gd name="T61" fmla="*/ 17 h 33"/>
                <a:gd name="T62" fmla="*/ 613 w 645"/>
                <a:gd name="T63" fmla="*/ 31 h 33"/>
                <a:gd name="T64" fmla="*/ 614 w 645"/>
                <a:gd name="T65" fmla="*/ 31 h 33"/>
                <a:gd name="T66" fmla="*/ 614 w 645"/>
                <a:gd name="T67" fmla="*/ 30 h 33"/>
                <a:gd name="T68" fmla="*/ 614 w 645"/>
                <a:gd name="T69" fmla="*/ 31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45" h="33">
                  <a:moveTo>
                    <a:pt x="614" y="31"/>
                  </a:moveTo>
                  <a:cubicBezTo>
                    <a:pt x="614" y="32"/>
                    <a:pt x="614" y="32"/>
                    <a:pt x="614" y="32"/>
                  </a:cubicBezTo>
                  <a:cubicBezTo>
                    <a:pt x="621" y="28"/>
                    <a:pt x="628" y="25"/>
                    <a:pt x="633" y="22"/>
                  </a:cubicBezTo>
                  <a:cubicBezTo>
                    <a:pt x="635" y="21"/>
                    <a:pt x="637" y="20"/>
                    <a:pt x="639" y="20"/>
                  </a:cubicBezTo>
                  <a:cubicBezTo>
                    <a:pt x="640" y="19"/>
                    <a:pt x="641" y="19"/>
                    <a:pt x="641" y="19"/>
                  </a:cubicBezTo>
                  <a:cubicBezTo>
                    <a:pt x="645" y="17"/>
                    <a:pt x="645" y="17"/>
                    <a:pt x="645" y="17"/>
                  </a:cubicBezTo>
                  <a:cubicBezTo>
                    <a:pt x="641" y="17"/>
                    <a:pt x="641" y="17"/>
                    <a:pt x="641" y="17"/>
                  </a:cubicBezTo>
                  <a:cubicBezTo>
                    <a:pt x="544" y="4"/>
                    <a:pt x="441" y="0"/>
                    <a:pt x="346" y="0"/>
                  </a:cubicBezTo>
                  <a:cubicBezTo>
                    <a:pt x="156" y="0"/>
                    <a:pt x="0" y="17"/>
                    <a:pt x="0" y="17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12" y="23"/>
                    <a:pt x="21" y="28"/>
                    <a:pt x="29" y="3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82" y="28"/>
                    <a:pt x="204" y="19"/>
                    <a:pt x="345" y="19"/>
                  </a:cubicBezTo>
                  <a:cubicBezTo>
                    <a:pt x="431" y="19"/>
                    <a:pt x="525" y="22"/>
                    <a:pt x="613" y="32"/>
                  </a:cubicBezTo>
                  <a:cubicBezTo>
                    <a:pt x="614" y="32"/>
                    <a:pt x="614" y="32"/>
                    <a:pt x="614" y="32"/>
                  </a:cubicBezTo>
                  <a:cubicBezTo>
                    <a:pt x="614" y="32"/>
                    <a:pt x="614" y="32"/>
                    <a:pt x="614" y="32"/>
                  </a:cubicBezTo>
                  <a:cubicBezTo>
                    <a:pt x="614" y="31"/>
                    <a:pt x="614" y="31"/>
                    <a:pt x="614" y="31"/>
                  </a:cubicBezTo>
                  <a:cubicBezTo>
                    <a:pt x="614" y="30"/>
                    <a:pt x="614" y="30"/>
                    <a:pt x="614" y="30"/>
                  </a:cubicBezTo>
                  <a:cubicBezTo>
                    <a:pt x="525" y="20"/>
                    <a:pt x="432" y="17"/>
                    <a:pt x="345" y="17"/>
                  </a:cubicBezTo>
                  <a:cubicBezTo>
                    <a:pt x="204" y="17"/>
                    <a:pt x="82" y="26"/>
                    <a:pt x="29" y="31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22" y="26"/>
                    <a:pt x="12" y="21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3" y="18"/>
                    <a:pt x="7" y="18"/>
                  </a:cubicBezTo>
                  <a:cubicBezTo>
                    <a:pt x="40" y="15"/>
                    <a:pt x="180" y="2"/>
                    <a:pt x="346" y="2"/>
                  </a:cubicBezTo>
                  <a:cubicBezTo>
                    <a:pt x="441" y="2"/>
                    <a:pt x="544" y="6"/>
                    <a:pt x="641" y="19"/>
                  </a:cubicBezTo>
                  <a:cubicBezTo>
                    <a:pt x="641" y="18"/>
                    <a:pt x="641" y="18"/>
                    <a:pt x="641" y="18"/>
                  </a:cubicBezTo>
                  <a:cubicBezTo>
                    <a:pt x="640" y="17"/>
                    <a:pt x="640" y="17"/>
                    <a:pt x="640" y="17"/>
                  </a:cubicBezTo>
                  <a:cubicBezTo>
                    <a:pt x="640" y="17"/>
                    <a:pt x="627" y="22"/>
                    <a:pt x="613" y="31"/>
                  </a:cubicBezTo>
                  <a:cubicBezTo>
                    <a:pt x="614" y="31"/>
                    <a:pt x="614" y="31"/>
                    <a:pt x="614" y="31"/>
                  </a:cubicBezTo>
                  <a:cubicBezTo>
                    <a:pt x="614" y="30"/>
                    <a:pt x="614" y="30"/>
                    <a:pt x="614" y="30"/>
                  </a:cubicBezTo>
                  <a:lnTo>
                    <a:pt x="614" y="31"/>
                  </a:lnTo>
                  <a:close/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0" name="Freeform 9"/>
            <p:cNvSpPr/>
            <p:nvPr/>
          </p:nvSpPr>
          <p:spPr bwMode="auto">
            <a:xfrm>
              <a:off x="1464065" y="2350721"/>
              <a:ext cx="519789" cy="97853"/>
            </a:xfrm>
            <a:custGeom>
              <a:avLst/>
              <a:gdLst>
                <a:gd name="T0" fmla="*/ 244 w 488"/>
                <a:gd name="T1" fmla="*/ 0 h 92"/>
                <a:gd name="T2" fmla="*/ 0 w 488"/>
                <a:gd name="T3" fmla="*/ 17 h 92"/>
                <a:gd name="T4" fmla="*/ 28 w 488"/>
                <a:gd name="T5" fmla="*/ 35 h 92"/>
                <a:gd name="T6" fmla="*/ 37 w 488"/>
                <a:gd name="T7" fmla="*/ 53 h 92"/>
                <a:gd name="T8" fmla="*/ 31 w 488"/>
                <a:gd name="T9" fmla="*/ 70 h 92"/>
                <a:gd name="T10" fmla="*/ 17 w 488"/>
                <a:gd name="T11" fmla="*/ 83 h 92"/>
                <a:gd name="T12" fmla="*/ 3 w 488"/>
                <a:gd name="T13" fmla="*/ 91 h 92"/>
                <a:gd name="T14" fmla="*/ 243 w 488"/>
                <a:gd name="T15" fmla="*/ 75 h 92"/>
                <a:gd name="T16" fmla="*/ 244 w 488"/>
                <a:gd name="T17" fmla="*/ 75 h 92"/>
                <a:gd name="T18" fmla="*/ 244 w 488"/>
                <a:gd name="T19" fmla="*/ 75 h 92"/>
                <a:gd name="T20" fmla="*/ 487 w 488"/>
                <a:gd name="T21" fmla="*/ 92 h 92"/>
                <a:gd name="T22" fmla="*/ 470 w 488"/>
                <a:gd name="T23" fmla="*/ 56 h 92"/>
                <a:gd name="T24" fmla="*/ 488 w 488"/>
                <a:gd name="T25" fmla="*/ 17 h 92"/>
                <a:gd name="T26" fmla="*/ 244 w 488"/>
                <a:gd name="T27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88" h="92">
                  <a:moveTo>
                    <a:pt x="244" y="0"/>
                  </a:moveTo>
                  <a:cubicBezTo>
                    <a:pt x="172" y="0"/>
                    <a:pt x="88" y="4"/>
                    <a:pt x="0" y="17"/>
                  </a:cubicBezTo>
                  <a:cubicBezTo>
                    <a:pt x="13" y="23"/>
                    <a:pt x="23" y="29"/>
                    <a:pt x="28" y="35"/>
                  </a:cubicBezTo>
                  <a:cubicBezTo>
                    <a:pt x="35" y="41"/>
                    <a:pt x="37" y="47"/>
                    <a:pt x="37" y="53"/>
                  </a:cubicBezTo>
                  <a:cubicBezTo>
                    <a:pt x="37" y="59"/>
                    <a:pt x="35" y="65"/>
                    <a:pt x="31" y="70"/>
                  </a:cubicBezTo>
                  <a:cubicBezTo>
                    <a:pt x="27" y="75"/>
                    <a:pt x="22" y="79"/>
                    <a:pt x="17" y="83"/>
                  </a:cubicBezTo>
                  <a:cubicBezTo>
                    <a:pt x="12" y="86"/>
                    <a:pt x="7" y="89"/>
                    <a:pt x="3" y="91"/>
                  </a:cubicBezTo>
                  <a:cubicBezTo>
                    <a:pt x="28" y="87"/>
                    <a:pt x="118" y="75"/>
                    <a:pt x="243" y="75"/>
                  </a:cubicBezTo>
                  <a:cubicBezTo>
                    <a:pt x="243" y="75"/>
                    <a:pt x="243" y="75"/>
                    <a:pt x="244" y="75"/>
                  </a:cubicBezTo>
                  <a:cubicBezTo>
                    <a:pt x="244" y="75"/>
                    <a:pt x="244" y="75"/>
                    <a:pt x="244" y="75"/>
                  </a:cubicBezTo>
                  <a:cubicBezTo>
                    <a:pt x="375" y="75"/>
                    <a:pt x="469" y="89"/>
                    <a:pt x="487" y="92"/>
                  </a:cubicBezTo>
                  <a:cubicBezTo>
                    <a:pt x="474" y="79"/>
                    <a:pt x="470" y="67"/>
                    <a:pt x="470" y="56"/>
                  </a:cubicBezTo>
                  <a:cubicBezTo>
                    <a:pt x="470" y="37"/>
                    <a:pt x="484" y="22"/>
                    <a:pt x="488" y="17"/>
                  </a:cubicBezTo>
                  <a:cubicBezTo>
                    <a:pt x="400" y="4"/>
                    <a:pt x="316" y="0"/>
                    <a:pt x="244" y="0"/>
                  </a:cubicBezTo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1" name="Freeform 10"/>
            <p:cNvSpPr/>
            <p:nvPr/>
          </p:nvSpPr>
          <p:spPr bwMode="auto">
            <a:xfrm>
              <a:off x="1464065" y="2350721"/>
              <a:ext cx="259895" cy="18404"/>
            </a:xfrm>
            <a:custGeom>
              <a:avLst/>
              <a:gdLst>
                <a:gd name="T0" fmla="*/ 243 w 244"/>
                <a:gd name="T1" fmla="*/ 0 h 17"/>
                <a:gd name="T2" fmla="*/ 1 w 244"/>
                <a:gd name="T3" fmla="*/ 17 h 17"/>
                <a:gd name="T4" fmla="*/ 0 w 244"/>
                <a:gd name="T5" fmla="*/ 17 h 17"/>
                <a:gd name="T6" fmla="*/ 0 w 244"/>
                <a:gd name="T7" fmla="*/ 17 h 17"/>
                <a:gd name="T8" fmla="*/ 244 w 244"/>
                <a:gd name="T9" fmla="*/ 0 h 17"/>
                <a:gd name="T10" fmla="*/ 243 w 244"/>
                <a:gd name="T11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4" h="17">
                  <a:moveTo>
                    <a:pt x="243" y="0"/>
                  </a:moveTo>
                  <a:cubicBezTo>
                    <a:pt x="115" y="0"/>
                    <a:pt x="22" y="13"/>
                    <a:pt x="1" y="17"/>
                  </a:cubicBezTo>
                  <a:cubicBezTo>
                    <a:pt x="1" y="17"/>
                    <a:pt x="0" y="17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88" y="4"/>
                    <a:pt x="172" y="0"/>
                    <a:pt x="244" y="0"/>
                  </a:cubicBezTo>
                  <a:cubicBezTo>
                    <a:pt x="243" y="0"/>
                    <a:pt x="243" y="0"/>
                    <a:pt x="243" y="0"/>
                  </a:cubicBezTo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2" name="Freeform 11"/>
            <p:cNvSpPr>
              <a:spLocks noEditPoints="1"/>
            </p:cNvSpPr>
            <p:nvPr/>
          </p:nvSpPr>
          <p:spPr bwMode="auto">
            <a:xfrm>
              <a:off x="1456882" y="2366880"/>
              <a:ext cx="532357" cy="2244"/>
            </a:xfrm>
            <a:custGeom>
              <a:avLst/>
              <a:gdLst>
                <a:gd name="T0" fmla="*/ 3 w 500"/>
                <a:gd name="T1" fmla="*/ 0 h 2"/>
                <a:gd name="T2" fmla="*/ 0 w 500"/>
                <a:gd name="T3" fmla="*/ 1 h 2"/>
                <a:gd name="T4" fmla="*/ 2 w 500"/>
                <a:gd name="T5" fmla="*/ 2 h 2"/>
                <a:gd name="T6" fmla="*/ 3 w 500"/>
                <a:gd name="T7" fmla="*/ 0 h 2"/>
                <a:gd name="T8" fmla="*/ 3 w 500"/>
                <a:gd name="T9" fmla="*/ 0 h 2"/>
                <a:gd name="T10" fmla="*/ 498 w 500"/>
                <a:gd name="T11" fmla="*/ 0 h 2"/>
                <a:gd name="T12" fmla="*/ 498 w 500"/>
                <a:gd name="T13" fmla="*/ 0 h 2"/>
                <a:gd name="T14" fmla="*/ 499 w 500"/>
                <a:gd name="T15" fmla="*/ 1 h 2"/>
                <a:gd name="T16" fmla="*/ 500 w 500"/>
                <a:gd name="T17" fmla="*/ 1 h 2"/>
                <a:gd name="T18" fmla="*/ 498 w 500"/>
                <a:gd name="T1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00" h="2">
                  <a:moveTo>
                    <a:pt x="3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moveTo>
                    <a:pt x="498" y="0"/>
                  </a:moveTo>
                  <a:cubicBezTo>
                    <a:pt x="498" y="0"/>
                    <a:pt x="498" y="0"/>
                    <a:pt x="498" y="0"/>
                  </a:cubicBezTo>
                  <a:cubicBezTo>
                    <a:pt x="499" y="1"/>
                    <a:pt x="499" y="1"/>
                    <a:pt x="499" y="1"/>
                  </a:cubicBezTo>
                  <a:cubicBezTo>
                    <a:pt x="500" y="1"/>
                    <a:pt x="500" y="1"/>
                    <a:pt x="500" y="1"/>
                  </a:cubicBezTo>
                  <a:cubicBezTo>
                    <a:pt x="498" y="0"/>
                    <a:pt x="498" y="0"/>
                    <a:pt x="498" y="0"/>
                  </a:cubicBezTo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3" name="Freeform 12"/>
            <p:cNvSpPr/>
            <p:nvPr/>
          </p:nvSpPr>
          <p:spPr bwMode="auto">
            <a:xfrm>
              <a:off x="1463167" y="2348925"/>
              <a:ext cx="260793" cy="17955"/>
            </a:xfrm>
            <a:custGeom>
              <a:avLst/>
              <a:gdLst>
                <a:gd name="T0" fmla="*/ 244 w 245"/>
                <a:gd name="T1" fmla="*/ 0 h 17"/>
                <a:gd name="T2" fmla="*/ 0 w 245"/>
                <a:gd name="T3" fmla="*/ 17 h 17"/>
                <a:gd name="T4" fmla="*/ 0 w 245"/>
                <a:gd name="T5" fmla="*/ 17 h 17"/>
                <a:gd name="T6" fmla="*/ 245 w 245"/>
                <a:gd name="T7" fmla="*/ 0 h 17"/>
                <a:gd name="T8" fmla="*/ 244 w 245"/>
                <a:gd name="T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5" h="17">
                  <a:moveTo>
                    <a:pt x="244" y="0"/>
                  </a:moveTo>
                  <a:cubicBezTo>
                    <a:pt x="112" y="0"/>
                    <a:pt x="18" y="14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89" y="4"/>
                    <a:pt x="172" y="0"/>
                    <a:pt x="245" y="0"/>
                  </a:cubicBezTo>
                  <a:cubicBezTo>
                    <a:pt x="244" y="0"/>
                    <a:pt x="244" y="0"/>
                    <a:pt x="244" y="0"/>
                  </a:cubicBezTo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4" name="Freeform 13"/>
            <p:cNvSpPr/>
            <p:nvPr/>
          </p:nvSpPr>
          <p:spPr bwMode="auto">
            <a:xfrm>
              <a:off x="1459127" y="2348925"/>
              <a:ext cx="528766" cy="20199"/>
            </a:xfrm>
            <a:custGeom>
              <a:avLst/>
              <a:gdLst>
                <a:gd name="T0" fmla="*/ 249 w 497"/>
                <a:gd name="T1" fmla="*/ 0 h 19"/>
                <a:gd name="T2" fmla="*/ 4 w 497"/>
                <a:gd name="T3" fmla="*/ 17 h 19"/>
                <a:gd name="T4" fmla="*/ 4 w 497"/>
                <a:gd name="T5" fmla="*/ 17 h 19"/>
                <a:gd name="T6" fmla="*/ 1 w 497"/>
                <a:gd name="T7" fmla="*/ 17 h 19"/>
                <a:gd name="T8" fmla="*/ 1 w 497"/>
                <a:gd name="T9" fmla="*/ 17 h 19"/>
                <a:gd name="T10" fmla="*/ 1 w 497"/>
                <a:gd name="T11" fmla="*/ 17 h 19"/>
                <a:gd name="T12" fmla="*/ 0 w 497"/>
                <a:gd name="T13" fmla="*/ 19 h 19"/>
                <a:gd name="T14" fmla="*/ 1 w 497"/>
                <a:gd name="T15" fmla="*/ 19 h 19"/>
                <a:gd name="T16" fmla="*/ 2 w 497"/>
                <a:gd name="T17" fmla="*/ 18 h 19"/>
                <a:gd name="T18" fmla="*/ 1 w 497"/>
                <a:gd name="T19" fmla="*/ 19 h 19"/>
                <a:gd name="T20" fmla="*/ 1 w 497"/>
                <a:gd name="T21" fmla="*/ 19 h 19"/>
                <a:gd name="T22" fmla="*/ 2 w 497"/>
                <a:gd name="T23" fmla="*/ 19 h 19"/>
                <a:gd name="T24" fmla="*/ 5 w 497"/>
                <a:gd name="T25" fmla="*/ 19 h 19"/>
                <a:gd name="T26" fmla="*/ 5 w 497"/>
                <a:gd name="T27" fmla="*/ 19 h 19"/>
                <a:gd name="T28" fmla="*/ 6 w 497"/>
                <a:gd name="T29" fmla="*/ 19 h 19"/>
                <a:gd name="T30" fmla="*/ 248 w 497"/>
                <a:gd name="T31" fmla="*/ 2 h 19"/>
                <a:gd name="T32" fmla="*/ 249 w 497"/>
                <a:gd name="T33" fmla="*/ 2 h 19"/>
                <a:gd name="T34" fmla="*/ 249 w 497"/>
                <a:gd name="T35" fmla="*/ 2 h 19"/>
                <a:gd name="T36" fmla="*/ 427 w 497"/>
                <a:gd name="T37" fmla="*/ 11 h 19"/>
                <a:gd name="T38" fmla="*/ 478 w 497"/>
                <a:gd name="T39" fmla="*/ 17 h 19"/>
                <a:gd name="T40" fmla="*/ 491 w 497"/>
                <a:gd name="T41" fmla="*/ 19 h 19"/>
                <a:gd name="T42" fmla="*/ 495 w 497"/>
                <a:gd name="T43" fmla="*/ 19 h 19"/>
                <a:gd name="T44" fmla="*/ 496 w 497"/>
                <a:gd name="T45" fmla="*/ 19 h 19"/>
                <a:gd name="T46" fmla="*/ 496 w 497"/>
                <a:gd name="T47" fmla="*/ 19 h 19"/>
                <a:gd name="T48" fmla="*/ 497 w 497"/>
                <a:gd name="T49" fmla="*/ 18 h 19"/>
                <a:gd name="T50" fmla="*/ 496 w 497"/>
                <a:gd name="T51" fmla="*/ 17 h 19"/>
                <a:gd name="T52" fmla="*/ 496 w 497"/>
                <a:gd name="T53" fmla="*/ 17 h 19"/>
                <a:gd name="T54" fmla="*/ 496 w 497"/>
                <a:gd name="T55" fmla="*/ 17 h 19"/>
                <a:gd name="T56" fmla="*/ 249 w 497"/>
                <a:gd name="T5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97" h="19">
                  <a:moveTo>
                    <a:pt x="249" y="0"/>
                  </a:moveTo>
                  <a:cubicBezTo>
                    <a:pt x="176" y="0"/>
                    <a:pt x="93" y="4"/>
                    <a:pt x="4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2" y="17"/>
                    <a:pt x="1" y="17"/>
                    <a:pt x="1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3" y="19"/>
                    <a:pt x="4" y="19"/>
                    <a:pt x="5" y="19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19"/>
                    <a:pt x="6" y="19"/>
                    <a:pt x="6" y="19"/>
                  </a:cubicBezTo>
                  <a:cubicBezTo>
                    <a:pt x="27" y="15"/>
                    <a:pt x="120" y="2"/>
                    <a:pt x="248" y="2"/>
                  </a:cubicBezTo>
                  <a:cubicBezTo>
                    <a:pt x="248" y="2"/>
                    <a:pt x="248" y="2"/>
                    <a:pt x="249" y="2"/>
                  </a:cubicBezTo>
                  <a:cubicBezTo>
                    <a:pt x="249" y="2"/>
                    <a:pt x="249" y="2"/>
                    <a:pt x="249" y="2"/>
                  </a:cubicBezTo>
                  <a:cubicBezTo>
                    <a:pt x="323" y="2"/>
                    <a:pt x="384" y="6"/>
                    <a:pt x="427" y="11"/>
                  </a:cubicBezTo>
                  <a:cubicBezTo>
                    <a:pt x="449" y="13"/>
                    <a:pt x="466" y="15"/>
                    <a:pt x="478" y="17"/>
                  </a:cubicBezTo>
                  <a:cubicBezTo>
                    <a:pt x="483" y="17"/>
                    <a:pt x="488" y="18"/>
                    <a:pt x="491" y="19"/>
                  </a:cubicBezTo>
                  <a:cubicBezTo>
                    <a:pt x="494" y="19"/>
                    <a:pt x="495" y="19"/>
                    <a:pt x="495" y="19"/>
                  </a:cubicBezTo>
                  <a:cubicBezTo>
                    <a:pt x="496" y="19"/>
                    <a:pt x="496" y="19"/>
                    <a:pt x="496" y="19"/>
                  </a:cubicBezTo>
                  <a:cubicBezTo>
                    <a:pt x="496" y="19"/>
                    <a:pt x="496" y="19"/>
                    <a:pt x="496" y="19"/>
                  </a:cubicBezTo>
                  <a:cubicBezTo>
                    <a:pt x="497" y="18"/>
                    <a:pt x="497" y="18"/>
                    <a:pt x="497" y="18"/>
                  </a:cubicBezTo>
                  <a:cubicBezTo>
                    <a:pt x="496" y="17"/>
                    <a:pt x="496" y="17"/>
                    <a:pt x="496" y="17"/>
                  </a:cubicBezTo>
                  <a:cubicBezTo>
                    <a:pt x="496" y="17"/>
                    <a:pt x="496" y="17"/>
                    <a:pt x="496" y="17"/>
                  </a:cubicBezTo>
                  <a:cubicBezTo>
                    <a:pt x="496" y="17"/>
                    <a:pt x="496" y="17"/>
                    <a:pt x="496" y="17"/>
                  </a:cubicBezTo>
                  <a:cubicBezTo>
                    <a:pt x="406" y="4"/>
                    <a:pt x="322" y="0"/>
                    <a:pt x="249" y="0"/>
                  </a:cubicBezTo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5" name="Freeform 14"/>
            <p:cNvSpPr>
              <a:spLocks noEditPoints="1"/>
            </p:cNvSpPr>
            <p:nvPr/>
          </p:nvSpPr>
          <p:spPr bwMode="auto">
            <a:xfrm>
              <a:off x="1460025" y="2350721"/>
              <a:ext cx="530113" cy="100995"/>
            </a:xfrm>
            <a:custGeom>
              <a:avLst/>
              <a:gdLst>
                <a:gd name="T0" fmla="*/ 496 w 498"/>
                <a:gd name="T1" fmla="*/ 93 h 95"/>
                <a:gd name="T2" fmla="*/ 495 w 498"/>
                <a:gd name="T3" fmla="*/ 94 h 95"/>
                <a:gd name="T4" fmla="*/ 495 w 498"/>
                <a:gd name="T5" fmla="*/ 94 h 95"/>
                <a:gd name="T6" fmla="*/ 498 w 498"/>
                <a:gd name="T7" fmla="*/ 95 h 95"/>
                <a:gd name="T8" fmla="*/ 496 w 498"/>
                <a:gd name="T9" fmla="*/ 93 h 95"/>
                <a:gd name="T10" fmla="*/ 4 w 498"/>
                <a:gd name="T11" fmla="*/ 17 h 95"/>
                <a:gd name="T12" fmla="*/ 1 w 498"/>
                <a:gd name="T13" fmla="*/ 17 h 95"/>
                <a:gd name="T14" fmla="*/ 0 w 498"/>
                <a:gd name="T15" fmla="*/ 17 h 95"/>
                <a:gd name="T16" fmla="*/ 31 w 498"/>
                <a:gd name="T17" fmla="*/ 36 h 95"/>
                <a:gd name="T18" fmla="*/ 39 w 498"/>
                <a:gd name="T19" fmla="*/ 53 h 95"/>
                <a:gd name="T20" fmla="*/ 33 w 498"/>
                <a:gd name="T21" fmla="*/ 68 h 95"/>
                <a:gd name="T22" fmla="*/ 13 w 498"/>
                <a:gd name="T23" fmla="*/ 86 h 95"/>
                <a:gd name="T24" fmla="*/ 4 w 498"/>
                <a:gd name="T25" fmla="*/ 91 h 95"/>
                <a:gd name="T26" fmla="*/ 0 w 498"/>
                <a:gd name="T27" fmla="*/ 92 h 95"/>
                <a:gd name="T28" fmla="*/ 0 w 498"/>
                <a:gd name="T29" fmla="*/ 92 h 95"/>
                <a:gd name="T30" fmla="*/ 7 w 498"/>
                <a:gd name="T31" fmla="*/ 91 h 95"/>
                <a:gd name="T32" fmla="*/ 21 w 498"/>
                <a:gd name="T33" fmla="*/ 83 h 95"/>
                <a:gd name="T34" fmla="*/ 35 w 498"/>
                <a:gd name="T35" fmla="*/ 70 h 95"/>
                <a:gd name="T36" fmla="*/ 41 w 498"/>
                <a:gd name="T37" fmla="*/ 53 h 95"/>
                <a:gd name="T38" fmla="*/ 32 w 498"/>
                <a:gd name="T39" fmla="*/ 35 h 95"/>
                <a:gd name="T40" fmla="*/ 4 w 498"/>
                <a:gd name="T41" fmla="*/ 17 h 95"/>
                <a:gd name="T42" fmla="*/ 248 w 498"/>
                <a:gd name="T43" fmla="*/ 0 h 95"/>
                <a:gd name="T44" fmla="*/ 248 w 498"/>
                <a:gd name="T45" fmla="*/ 0 h 95"/>
                <a:gd name="T46" fmla="*/ 492 w 498"/>
                <a:gd name="T47" fmla="*/ 17 h 95"/>
                <a:gd name="T48" fmla="*/ 474 w 498"/>
                <a:gd name="T49" fmla="*/ 56 h 95"/>
                <a:gd name="T50" fmla="*/ 491 w 498"/>
                <a:gd name="T51" fmla="*/ 92 h 95"/>
                <a:gd name="T52" fmla="*/ 248 w 498"/>
                <a:gd name="T53" fmla="*/ 75 h 95"/>
                <a:gd name="T54" fmla="*/ 248 w 498"/>
                <a:gd name="T55" fmla="*/ 75 h 95"/>
                <a:gd name="T56" fmla="*/ 495 w 498"/>
                <a:gd name="T57" fmla="*/ 92 h 95"/>
                <a:gd name="T58" fmla="*/ 495 w 498"/>
                <a:gd name="T59" fmla="*/ 92 h 95"/>
                <a:gd name="T60" fmla="*/ 476 w 498"/>
                <a:gd name="T61" fmla="*/ 56 h 95"/>
                <a:gd name="T62" fmla="*/ 485 w 498"/>
                <a:gd name="T63" fmla="*/ 28 h 95"/>
                <a:gd name="T64" fmla="*/ 492 w 498"/>
                <a:gd name="T65" fmla="*/ 20 h 95"/>
                <a:gd name="T66" fmla="*/ 494 w 498"/>
                <a:gd name="T67" fmla="*/ 18 h 95"/>
                <a:gd name="T68" fmla="*/ 495 w 498"/>
                <a:gd name="T69" fmla="*/ 17 h 95"/>
                <a:gd name="T70" fmla="*/ 494 w 498"/>
                <a:gd name="T71" fmla="*/ 17 h 95"/>
                <a:gd name="T72" fmla="*/ 490 w 498"/>
                <a:gd name="T73" fmla="*/ 17 h 95"/>
                <a:gd name="T74" fmla="*/ 477 w 498"/>
                <a:gd name="T75" fmla="*/ 15 h 95"/>
                <a:gd name="T76" fmla="*/ 426 w 498"/>
                <a:gd name="T77" fmla="*/ 9 h 95"/>
                <a:gd name="T78" fmla="*/ 248 w 498"/>
                <a:gd name="T79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98" h="95">
                  <a:moveTo>
                    <a:pt x="496" y="93"/>
                  </a:moveTo>
                  <a:cubicBezTo>
                    <a:pt x="495" y="94"/>
                    <a:pt x="495" y="94"/>
                    <a:pt x="495" y="94"/>
                  </a:cubicBezTo>
                  <a:cubicBezTo>
                    <a:pt x="495" y="94"/>
                    <a:pt x="495" y="94"/>
                    <a:pt x="495" y="94"/>
                  </a:cubicBezTo>
                  <a:cubicBezTo>
                    <a:pt x="498" y="95"/>
                    <a:pt x="498" y="95"/>
                    <a:pt x="498" y="95"/>
                  </a:cubicBezTo>
                  <a:cubicBezTo>
                    <a:pt x="496" y="93"/>
                    <a:pt x="496" y="93"/>
                    <a:pt x="496" y="93"/>
                  </a:cubicBezTo>
                  <a:moveTo>
                    <a:pt x="4" y="17"/>
                  </a:moveTo>
                  <a:cubicBezTo>
                    <a:pt x="3" y="17"/>
                    <a:pt x="2" y="17"/>
                    <a:pt x="1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15" y="24"/>
                    <a:pt x="25" y="30"/>
                    <a:pt x="31" y="36"/>
                  </a:cubicBezTo>
                  <a:cubicBezTo>
                    <a:pt x="37" y="42"/>
                    <a:pt x="39" y="48"/>
                    <a:pt x="39" y="53"/>
                  </a:cubicBezTo>
                  <a:cubicBezTo>
                    <a:pt x="39" y="59"/>
                    <a:pt x="37" y="64"/>
                    <a:pt x="33" y="68"/>
                  </a:cubicBezTo>
                  <a:cubicBezTo>
                    <a:pt x="28" y="76"/>
                    <a:pt x="20" y="81"/>
                    <a:pt x="13" y="86"/>
                  </a:cubicBezTo>
                  <a:cubicBezTo>
                    <a:pt x="9" y="88"/>
                    <a:pt x="6" y="89"/>
                    <a:pt x="4" y="91"/>
                  </a:cubicBezTo>
                  <a:cubicBezTo>
                    <a:pt x="2" y="91"/>
                    <a:pt x="1" y="92"/>
                    <a:pt x="0" y="92"/>
                  </a:cubicBezTo>
                  <a:cubicBezTo>
                    <a:pt x="0" y="92"/>
                    <a:pt x="0" y="92"/>
                    <a:pt x="0" y="92"/>
                  </a:cubicBezTo>
                  <a:cubicBezTo>
                    <a:pt x="0" y="92"/>
                    <a:pt x="3" y="92"/>
                    <a:pt x="7" y="91"/>
                  </a:cubicBezTo>
                  <a:cubicBezTo>
                    <a:pt x="11" y="89"/>
                    <a:pt x="16" y="86"/>
                    <a:pt x="21" y="83"/>
                  </a:cubicBezTo>
                  <a:cubicBezTo>
                    <a:pt x="26" y="79"/>
                    <a:pt x="31" y="75"/>
                    <a:pt x="35" y="70"/>
                  </a:cubicBezTo>
                  <a:cubicBezTo>
                    <a:pt x="39" y="65"/>
                    <a:pt x="41" y="59"/>
                    <a:pt x="41" y="53"/>
                  </a:cubicBezTo>
                  <a:cubicBezTo>
                    <a:pt x="41" y="47"/>
                    <a:pt x="39" y="41"/>
                    <a:pt x="32" y="35"/>
                  </a:cubicBezTo>
                  <a:cubicBezTo>
                    <a:pt x="27" y="29"/>
                    <a:pt x="17" y="23"/>
                    <a:pt x="4" y="17"/>
                  </a:cubicBezTo>
                  <a:moveTo>
                    <a:pt x="248" y="0"/>
                  </a:moveTo>
                  <a:cubicBezTo>
                    <a:pt x="248" y="0"/>
                    <a:pt x="248" y="0"/>
                    <a:pt x="248" y="0"/>
                  </a:cubicBezTo>
                  <a:cubicBezTo>
                    <a:pt x="320" y="0"/>
                    <a:pt x="404" y="4"/>
                    <a:pt x="492" y="17"/>
                  </a:cubicBezTo>
                  <a:cubicBezTo>
                    <a:pt x="488" y="22"/>
                    <a:pt x="474" y="37"/>
                    <a:pt x="474" y="56"/>
                  </a:cubicBezTo>
                  <a:cubicBezTo>
                    <a:pt x="474" y="67"/>
                    <a:pt x="478" y="79"/>
                    <a:pt x="491" y="92"/>
                  </a:cubicBezTo>
                  <a:cubicBezTo>
                    <a:pt x="473" y="89"/>
                    <a:pt x="379" y="75"/>
                    <a:pt x="248" y="75"/>
                  </a:cubicBezTo>
                  <a:cubicBezTo>
                    <a:pt x="248" y="75"/>
                    <a:pt x="248" y="75"/>
                    <a:pt x="248" y="75"/>
                  </a:cubicBezTo>
                  <a:cubicBezTo>
                    <a:pt x="321" y="75"/>
                    <a:pt x="405" y="79"/>
                    <a:pt x="495" y="92"/>
                  </a:cubicBezTo>
                  <a:cubicBezTo>
                    <a:pt x="495" y="92"/>
                    <a:pt x="495" y="92"/>
                    <a:pt x="495" y="92"/>
                  </a:cubicBezTo>
                  <a:cubicBezTo>
                    <a:pt x="480" y="80"/>
                    <a:pt x="476" y="67"/>
                    <a:pt x="476" y="56"/>
                  </a:cubicBezTo>
                  <a:cubicBezTo>
                    <a:pt x="476" y="45"/>
                    <a:pt x="481" y="35"/>
                    <a:pt x="485" y="28"/>
                  </a:cubicBezTo>
                  <a:cubicBezTo>
                    <a:pt x="488" y="25"/>
                    <a:pt x="490" y="22"/>
                    <a:pt x="492" y="20"/>
                  </a:cubicBezTo>
                  <a:cubicBezTo>
                    <a:pt x="493" y="19"/>
                    <a:pt x="494" y="18"/>
                    <a:pt x="494" y="18"/>
                  </a:cubicBezTo>
                  <a:cubicBezTo>
                    <a:pt x="495" y="18"/>
                    <a:pt x="495" y="17"/>
                    <a:pt x="495" y="17"/>
                  </a:cubicBezTo>
                  <a:cubicBezTo>
                    <a:pt x="494" y="17"/>
                    <a:pt x="494" y="17"/>
                    <a:pt x="494" y="17"/>
                  </a:cubicBezTo>
                  <a:cubicBezTo>
                    <a:pt x="494" y="17"/>
                    <a:pt x="493" y="17"/>
                    <a:pt x="490" y="17"/>
                  </a:cubicBezTo>
                  <a:cubicBezTo>
                    <a:pt x="487" y="16"/>
                    <a:pt x="482" y="15"/>
                    <a:pt x="477" y="15"/>
                  </a:cubicBezTo>
                  <a:cubicBezTo>
                    <a:pt x="465" y="13"/>
                    <a:pt x="448" y="11"/>
                    <a:pt x="426" y="9"/>
                  </a:cubicBezTo>
                  <a:cubicBezTo>
                    <a:pt x="383" y="4"/>
                    <a:pt x="322" y="0"/>
                    <a:pt x="248" y="0"/>
                  </a:cubicBezTo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6" name="Freeform 15"/>
            <p:cNvSpPr/>
            <p:nvPr/>
          </p:nvSpPr>
          <p:spPr bwMode="auto">
            <a:xfrm>
              <a:off x="1464065" y="2432863"/>
              <a:ext cx="519789" cy="96507"/>
            </a:xfrm>
            <a:custGeom>
              <a:avLst/>
              <a:gdLst>
                <a:gd name="T0" fmla="*/ 244 w 488"/>
                <a:gd name="T1" fmla="*/ 0 h 91"/>
                <a:gd name="T2" fmla="*/ 0 w 488"/>
                <a:gd name="T3" fmla="*/ 17 h 91"/>
                <a:gd name="T4" fmla="*/ 28 w 488"/>
                <a:gd name="T5" fmla="*/ 34 h 91"/>
                <a:gd name="T6" fmla="*/ 37 w 488"/>
                <a:gd name="T7" fmla="*/ 53 h 91"/>
                <a:gd name="T8" fmla="*/ 31 w 488"/>
                <a:gd name="T9" fmla="*/ 70 h 91"/>
                <a:gd name="T10" fmla="*/ 17 w 488"/>
                <a:gd name="T11" fmla="*/ 82 h 91"/>
                <a:gd name="T12" fmla="*/ 3 w 488"/>
                <a:gd name="T13" fmla="*/ 91 h 91"/>
                <a:gd name="T14" fmla="*/ 244 w 488"/>
                <a:gd name="T15" fmla="*/ 75 h 91"/>
                <a:gd name="T16" fmla="*/ 487 w 488"/>
                <a:gd name="T17" fmla="*/ 91 h 91"/>
                <a:gd name="T18" fmla="*/ 470 w 488"/>
                <a:gd name="T19" fmla="*/ 56 h 91"/>
                <a:gd name="T20" fmla="*/ 488 w 488"/>
                <a:gd name="T21" fmla="*/ 17 h 91"/>
                <a:gd name="T22" fmla="*/ 244 w 488"/>
                <a:gd name="T23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88" h="91">
                  <a:moveTo>
                    <a:pt x="244" y="0"/>
                  </a:moveTo>
                  <a:cubicBezTo>
                    <a:pt x="172" y="0"/>
                    <a:pt x="88" y="4"/>
                    <a:pt x="0" y="17"/>
                  </a:cubicBezTo>
                  <a:cubicBezTo>
                    <a:pt x="13" y="23"/>
                    <a:pt x="23" y="29"/>
                    <a:pt x="28" y="34"/>
                  </a:cubicBezTo>
                  <a:cubicBezTo>
                    <a:pt x="35" y="41"/>
                    <a:pt x="37" y="47"/>
                    <a:pt x="37" y="53"/>
                  </a:cubicBezTo>
                  <a:cubicBezTo>
                    <a:pt x="37" y="59"/>
                    <a:pt x="35" y="65"/>
                    <a:pt x="31" y="70"/>
                  </a:cubicBezTo>
                  <a:cubicBezTo>
                    <a:pt x="27" y="75"/>
                    <a:pt x="22" y="79"/>
                    <a:pt x="17" y="82"/>
                  </a:cubicBezTo>
                  <a:cubicBezTo>
                    <a:pt x="12" y="86"/>
                    <a:pt x="7" y="89"/>
                    <a:pt x="3" y="91"/>
                  </a:cubicBezTo>
                  <a:cubicBezTo>
                    <a:pt x="90" y="79"/>
                    <a:pt x="173" y="75"/>
                    <a:pt x="244" y="75"/>
                  </a:cubicBezTo>
                  <a:cubicBezTo>
                    <a:pt x="375" y="75"/>
                    <a:pt x="469" y="89"/>
                    <a:pt x="487" y="91"/>
                  </a:cubicBezTo>
                  <a:cubicBezTo>
                    <a:pt x="474" y="79"/>
                    <a:pt x="470" y="67"/>
                    <a:pt x="470" y="56"/>
                  </a:cubicBezTo>
                  <a:cubicBezTo>
                    <a:pt x="470" y="37"/>
                    <a:pt x="484" y="21"/>
                    <a:pt x="488" y="17"/>
                  </a:cubicBezTo>
                  <a:cubicBezTo>
                    <a:pt x="400" y="4"/>
                    <a:pt x="316" y="0"/>
                    <a:pt x="244" y="0"/>
                  </a:cubicBezTo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7" name="Freeform 16"/>
            <p:cNvSpPr/>
            <p:nvPr/>
          </p:nvSpPr>
          <p:spPr bwMode="auto">
            <a:xfrm>
              <a:off x="1464065" y="2432863"/>
              <a:ext cx="259895" cy="17955"/>
            </a:xfrm>
            <a:custGeom>
              <a:avLst/>
              <a:gdLst>
                <a:gd name="T0" fmla="*/ 243 w 244"/>
                <a:gd name="T1" fmla="*/ 0 h 17"/>
                <a:gd name="T2" fmla="*/ 1 w 244"/>
                <a:gd name="T3" fmla="*/ 16 h 17"/>
                <a:gd name="T4" fmla="*/ 0 w 244"/>
                <a:gd name="T5" fmla="*/ 17 h 17"/>
                <a:gd name="T6" fmla="*/ 0 w 244"/>
                <a:gd name="T7" fmla="*/ 17 h 17"/>
                <a:gd name="T8" fmla="*/ 244 w 244"/>
                <a:gd name="T9" fmla="*/ 0 h 17"/>
                <a:gd name="T10" fmla="*/ 243 w 244"/>
                <a:gd name="T11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4" h="17">
                  <a:moveTo>
                    <a:pt x="243" y="0"/>
                  </a:moveTo>
                  <a:cubicBezTo>
                    <a:pt x="115" y="0"/>
                    <a:pt x="22" y="13"/>
                    <a:pt x="1" y="16"/>
                  </a:cubicBezTo>
                  <a:cubicBezTo>
                    <a:pt x="1" y="16"/>
                    <a:pt x="0" y="17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88" y="4"/>
                    <a:pt x="172" y="0"/>
                    <a:pt x="244" y="0"/>
                  </a:cubicBezTo>
                  <a:cubicBezTo>
                    <a:pt x="243" y="0"/>
                    <a:pt x="243" y="0"/>
                    <a:pt x="243" y="0"/>
                  </a:cubicBezTo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8" name="Freeform 17"/>
            <p:cNvSpPr>
              <a:spLocks noEditPoints="1"/>
            </p:cNvSpPr>
            <p:nvPr/>
          </p:nvSpPr>
          <p:spPr bwMode="auto">
            <a:xfrm>
              <a:off x="1456882" y="2432863"/>
              <a:ext cx="533255" cy="100547"/>
            </a:xfrm>
            <a:custGeom>
              <a:avLst/>
              <a:gdLst>
                <a:gd name="T0" fmla="*/ 498 w 501"/>
                <a:gd name="T1" fmla="*/ 15 h 95"/>
                <a:gd name="T2" fmla="*/ 498 w 501"/>
                <a:gd name="T3" fmla="*/ 15 h 95"/>
                <a:gd name="T4" fmla="*/ 499 w 501"/>
                <a:gd name="T5" fmla="*/ 16 h 95"/>
                <a:gd name="T6" fmla="*/ 500 w 501"/>
                <a:gd name="T7" fmla="*/ 15 h 95"/>
                <a:gd name="T8" fmla="*/ 498 w 501"/>
                <a:gd name="T9" fmla="*/ 15 h 95"/>
                <a:gd name="T10" fmla="*/ 3 w 501"/>
                <a:gd name="T11" fmla="*/ 15 h 95"/>
                <a:gd name="T12" fmla="*/ 0 w 501"/>
                <a:gd name="T13" fmla="*/ 16 h 95"/>
                <a:gd name="T14" fmla="*/ 3 w 501"/>
                <a:gd name="T15" fmla="*/ 17 h 95"/>
                <a:gd name="T16" fmla="*/ 3 w 501"/>
                <a:gd name="T17" fmla="*/ 16 h 95"/>
                <a:gd name="T18" fmla="*/ 3 w 501"/>
                <a:gd name="T19" fmla="*/ 15 h 95"/>
                <a:gd name="T20" fmla="*/ 3 w 501"/>
                <a:gd name="T21" fmla="*/ 15 h 95"/>
                <a:gd name="T22" fmla="*/ 251 w 501"/>
                <a:gd name="T23" fmla="*/ 0 h 95"/>
                <a:gd name="T24" fmla="*/ 251 w 501"/>
                <a:gd name="T25" fmla="*/ 0 h 95"/>
                <a:gd name="T26" fmla="*/ 495 w 501"/>
                <a:gd name="T27" fmla="*/ 17 h 95"/>
                <a:gd name="T28" fmla="*/ 477 w 501"/>
                <a:gd name="T29" fmla="*/ 56 h 95"/>
                <a:gd name="T30" fmla="*/ 494 w 501"/>
                <a:gd name="T31" fmla="*/ 91 h 95"/>
                <a:gd name="T32" fmla="*/ 251 w 501"/>
                <a:gd name="T33" fmla="*/ 75 h 95"/>
                <a:gd name="T34" fmla="*/ 10 w 501"/>
                <a:gd name="T35" fmla="*/ 91 h 95"/>
                <a:gd name="T36" fmla="*/ 24 w 501"/>
                <a:gd name="T37" fmla="*/ 82 h 95"/>
                <a:gd name="T38" fmla="*/ 38 w 501"/>
                <a:gd name="T39" fmla="*/ 70 h 95"/>
                <a:gd name="T40" fmla="*/ 44 w 501"/>
                <a:gd name="T41" fmla="*/ 53 h 95"/>
                <a:gd name="T42" fmla="*/ 35 w 501"/>
                <a:gd name="T43" fmla="*/ 34 h 95"/>
                <a:gd name="T44" fmla="*/ 7 w 501"/>
                <a:gd name="T45" fmla="*/ 17 h 95"/>
                <a:gd name="T46" fmla="*/ 4 w 501"/>
                <a:gd name="T47" fmla="*/ 17 h 95"/>
                <a:gd name="T48" fmla="*/ 3 w 501"/>
                <a:gd name="T49" fmla="*/ 16 h 95"/>
                <a:gd name="T50" fmla="*/ 3 w 501"/>
                <a:gd name="T51" fmla="*/ 17 h 95"/>
                <a:gd name="T52" fmla="*/ 34 w 501"/>
                <a:gd name="T53" fmla="*/ 36 h 95"/>
                <a:gd name="T54" fmla="*/ 42 w 501"/>
                <a:gd name="T55" fmla="*/ 53 h 95"/>
                <a:gd name="T56" fmla="*/ 36 w 501"/>
                <a:gd name="T57" fmla="*/ 68 h 95"/>
                <a:gd name="T58" fmla="*/ 16 w 501"/>
                <a:gd name="T59" fmla="*/ 86 h 95"/>
                <a:gd name="T60" fmla="*/ 7 w 501"/>
                <a:gd name="T61" fmla="*/ 90 h 95"/>
                <a:gd name="T62" fmla="*/ 3 w 501"/>
                <a:gd name="T63" fmla="*/ 92 h 95"/>
                <a:gd name="T64" fmla="*/ 4 w 501"/>
                <a:gd name="T65" fmla="*/ 94 h 95"/>
                <a:gd name="T66" fmla="*/ 251 w 501"/>
                <a:gd name="T67" fmla="*/ 77 h 95"/>
                <a:gd name="T68" fmla="*/ 429 w 501"/>
                <a:gd name="T69" fmla="*/ 85 h 95"/>
                <a:gd name="T70" fmla="*/ 480 w 501"/>
                <a:gd name="T71" fmla="*/ 91 h 95"/>
                <a:gd name="T72" fmla="*/ 493 w 501"/>
                <a:gd name="T73" fmla="*/ 93 h 95"/>
                <a:gd name="T74" fmla="*/ 497 w 501"/>
                <a:gd name="T75" fmla="*/ 94 h 95"/>
                <a:gd name="T76" fmla="*/ 501 w 501"/>
                <a:gd name="T77" fmla="*/ 95 h 95"/>
                <a:gd name="T78" fmla="*/ 498 w 501"/>
                <a:gd name="T79" fmla="*/ 92 h 95"/>
                <a:gd name="T80" fmla="*/ 479 w 501"/>
                <a:gd name="T81" fmla="*/ 56 h 95"/>
                <a:gd name="T82" fmla="*/ 488 w 501"/>
                <a:gd name="T83" fmla="*/ 28 h 95"/>
                <a:gd name="T84" fmla="*/ 495 w 501"/>
                <a:gd name="T85" fmla="*/ 20 h 95"/>
                <a:gd name="T86" fmla="*/ 497 w 501"/>
                <a:gd name="T87" fmla="*/ 18 h 95"/>
                <a:gd name="T88" fmla="*/ 498 w 501"/>
                <a:gd name="T89" fmla="*/ 17 h 95"/>
                <a:gd name="T90" fmla="*/ 497 w 501"/>
                <a:gd name="T91" fmla="*/ 17 h 95"/>
                <a:gd name="T92" fmla="*/ 493 w 501"/>
                <a:gd name="T93" fmla="*/ 16 h 95"/>
                <a:gd name="T94" fmla="*/ 480 w 501"/>
                <a:gd name="T95" fmla="*/ 14 h 95"/>
                <a:gd name="T96" fmla="*/ 429 w 501"/>
                <a:gd name="T97" fmla="*/ 9 h 95"/>
                <a:gd name="T98" fmla="*/ 251 w 501"/>
                <a:gd name="T99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01" h="95">
                  <a:moveTo>
                    <a:pt x="498" y="15"/>
                  </a:moveTo>
                  <a:cubicBezTo>
                    <a:pt x="498" y="15"/>
                    <a:pt x="498" y="15"/>
                    <a:pt x="498" y="15"/>
                  </a:cubicBezTo>
                  <a:cubicBezTo>
                    <a:pt x="499" y="16"/>
                    <a:pt x="499" y="16"/>
                    <a:pt x="499" y="16"/>
                  </a:cubicBezTo>
                  <a:cubicBezTo>
                    <a:pt x="500" y="15"/>
                    <a:pt x="500" y="15"/>
                    <a:pt x="500" y="15"/>
                  </a:cubicBezTo>
                  <a:cubicBezTo>
                    <a:pt x="498" y="15"/>
                    <a:pt x="498" y="15"/>
                    <a:pt x="498" y="15"/>
                  </a:cubicBezTo>
                  <a:moveTo>
                    <a:pt x="3" y="15"/>
                  </a:moveTo>
                  <a:cubicBezTo>
                    <a:pt x="0" y="16"/>
                    <a:pt x="0" y="16"/>
                    <a:pt x="0" y="16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3" y="15"/>
                    <a:pt x="3" y="15"/>
                    <a:pt x="3" y="15"/>
                  </a:cubicBezTo>
                  <a:moveTo>
                    <a:pt x="251" y="0"/>
                  </a:moveTo>
                  <a:cubicBezTo>
                    <a:pt x="251" y="0"/>
                    <a:pt x="251" y="0"/>
                    <a:pt x="251" y="0"/>
                  </a:cubicBezTo>
                  <a:cubicBezTo>
                    <a:pt x="323" y="0"/>
                    <a:pt x="407" y="4"/>
                    <a:pt x="495" y="17"/>
                  </a:cubicBezTo>
                  <a:cubicBezTo>
                    <a:pt x="491" y="21"/>
                    <a:pt x="477" y="37"/>
                    <a:pt x="477" y="56"/>
                  </a:cubicBezTo>
                  <a:cubicBezTo>
                    <a:pt x="477" y="67"/>
                    <a:pt x="481" y="79"/>
                    <a:pt x="494" y="91"/>
                  </a:cubicBezTo>
                  <a:cubicBezTo>
                    <a:pt x="476" y="89"/>
                    <a:pt x="382" y="75"/>
                    <a:pt x="251" y="75"/>
                  </a:cubicBezTo>
                  <a:cubicBezTo>
                    <a:pt x="180" y="75"/>
                    <a:pt x="97" y="79"/>
                    <a:pt x="10" y="91"/>
                  </a:cubicBezTo>
                  <a:cubicBezTo>
                    <a:pt x="14" y="89"/>
                    <a:pt x="19" y="86"/>
                    <a:pt x="24" y="82"/>
                  </a:cubicBezTo>
                  <a:cubicBezTo>
                    <a:pt x="29" y="79"/>
                    <a:pt x="34" y="75"/>
                    <a:pt x="38" y="70"/>
                  </a:cubicBezTo>
                  <a:cubicBezTo>
                    <a:pt x="42" y="65"/>
                    <a:pt x="44" y="59"/>
                    <a:pt x="44" y="53"/>
                  </a:cubicBezTo>
                  <a:cubicBezTo>
                    <a:pt x="44" y="47"/>
                    <a:pt x="42" y="41"/>
                    <a:pt x="35" y="34"/>
                  </a:cubicBezTo>
                  <a:cubicBezTo>
                    <a:pt x="30" y="29"/>
                    <a:pt x="20" y="23"/>
                    <a:pt x="7" y="17"/>
                  </a:cubicBezTo>
                  <a:cubicBezTo>
                    <a:pt x="6" y="17"/>
                    <a:pt x="5" y="17"/>
                    <a:pt x="4" y="17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18" y="23"/>
                    <a:pt x="28" y="30"/>
                    <a:pt x="34" y="36"/>
                  </a:cubicBezTo>
                  <a:cubicBezTo>
                    <a:pt x="40" y="42"/>
                    <a:pt x="42" y="48"/>
                    <a:pt x="42" y="53"/>
                  </a:cubicBezTo>
                  <a:cubicBezTo>
                    <a:pt x="42" y="59"/>
                    <a:pt x="40" y="64"/>
                    <a:pt x="36" y="68"/>
                  </a:cubicBezTo>
                  <a:cubicBezTo>
                    <a:pt x="31" y="75"/>
                    <a:pt x="23" y="81"/>
                    <a:pt x="16" y="86"/>
                  </a:cubicBezTo>
                  <a:cubicBezTo>
                    <a:pt x="12" y="88"/>
                    <a:pt x="9" y="89"/>
                    <a:pt x="7" y="90"/>
                  </a:cubicBezTo>
                  <a:cubicBezTo>
                    <a:pt x="4" y="91"/>
                    <a:pt x="3" y="92"/>
                    <a:pt x="3" y="92"/>
                  </a:cubicBezTo>
                  <a:cubicBezTo>
                    <a:pt x="4" y="94"/>
                    <a:pt x="4" y="94"/>
                    <a:pt x="4" y="94"/>
                  </a:cubicBezTo>
                  <a:cubicBezTo>
                    <a:pt x="93" y="81"/>
                    <a:pt x="178" y="77"/>
                    <a:pt x="251" y="77"/>
                  </a:cubicBezTo>
                  <a:cubicBezTo>
                    <a:pt x="325" y="77"/>
                    <a:pt x="386" y="81"/>
                    <a:pt x="429" y="85"/>
                  </a:cubicBezTo>
                  <a:cubicBezTo>
                    <a:pt x="451" y="88"/>
                    <a:pt x="468" y="90"/>
                    <a:pt x="480" y="91"/>
                  </a:cubicBezTo>
                  <a:cubicBezTo>
                    <a:pt x="485" y="92"/>
                    <a:pt x="490" y="93"/>
                    <a:pt x="493" y="93"/>
                  </a:cubicBezTo>
                  <a:cubicBezTo>
                    <a:pt x="496" y="94"/>
                    <a:pt x="497" y="94"/>
                    <a:pt x="497" y="94"/>
                  </a:cubicBezTo>
                  <a:cubicBezTo>
                    <a:pt x="501" y="95"/>
                    <a:pt x="501" y="95"/>
                    <a:pt x="501" y="95"/>
                  </a:cubicBezTo>
                  <a:cubicBezTo>
                    <a:pt x="498" y="92"/>
                    <a:pt x="498" y="92"/>
                    <a:pt x="498" y="92"/>
                  </a:cubicBezTo>
                  <a:cubicBezTo>
                    <a:pt x="483" y="80"/>
                    <a:pt x="479" y="67"/>
                    <a:pt x="479" y="56"/>
                  </a:cubicBezTo>
                  <a:cubicBezTo>
                    <a:pt x="479" y="45"/>
                    <a:pt x="484" y="35"/>
                    <a:pt x="488" y="28"/>
                  </a:cubicBezTo>
                  <a:cubicBezTo>
                    <a:pt x="491" y="25"/>
                    <a:pt x="493" y="22"/>
                    <a:pt x="495" y="20"/>
                  </a:cubicBezTo>
                  <a:cubicBezTo>
                    <a:pt x="496" y="19"/>
                    <a:pt x="497" y="18"/>
                    <a:pt x="497" y="18"/>
                  </a:cubicBezTo>
                  <a:cubicBezTo>
                    <a:pt x="498" y="17"/>
                    <a:pt x="498" y="17"/>
                    <a:pt x="498" y="17"/>
                  </a:cubicBezTo>
                  <a:cubicBezTo>
                    <a:pt x="497" y="17"/>
                    <a:pt x="497" y="17"/>
                    <a:pt x="497" y="17"/>
                  </a:cubicBezTo>
                  <a:cubicBezTo>
                    <a:pt x="497" y="17"/>
                    <a:pt x="496" y="17"/>
                    <a:pt x="493" y="16"/>
                  </a:cubicBezTo>
                  <a:cubicBezTo>
                    <a:pt x="490" y="16"/>
                    <a:pt x="485" y="15"/>
                    <a:pt x="480" y="14"/>
                  </a:cubicBezTo>
                  <a:cubicBezTo>
                    <a:pt x="468" y="13"/>
                    <a:pt x="451" y="11"/>
                    <a:pt x="429" y="9"/>
                  </a:cubicBezTo>
                  <a:cubicBezTo>
                    <a:pt x="386" y="4"/>
                    <a:pt x="325" y="0"/>
                    <a:pt x="251" y="0"/>
                  </a:cubicBezTo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19" name="Freeform 18"/>
            <p:cNvSpPr/>
            <p:nvPr/>
          </p:nvSpPr>
          <p:spPr bwMode="auto">
            <a:xfrm>
              <a:off x="1467655" y="2430619"/>
              <a:ext cx="256303" cy="17057"/>
            </a:xfrm>
            <a:custGeom>
              <a:avLst/>
              <a:gdLst>
                <a:gd name="T0" fmla="*/ 240 w 241"/>
                <a:gd name="T1" fmla="*/ 0 h 16"/>
                <a:gd name="T2" fmla="*/ 0 w 241"/>
                <a:gd name="T3" fmla="*/ 16 h 16"/>
                <a:gd name="T4" fmla="*/ 0 w 241"/>
                <a:gd name="T5" fmla="*/ 16 h 16"/>
                <a:gd name="T6" fmla="*/ 241 w 241"/>
                <a:gd name="T7" fmla="*/ 0 h 16"/>
                <a:gd name="T8" fmla="*/ 240 w 241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1" h="16">
                  <a:moveTo>
                    <a:pt x="240" y="0"/>
                  </a:moveTo>
                  <a:cubicBezTo>
                    <a:pt x="115" y="0"/>
                    <a:pt x="25" y="12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87" y="4"/>
                    <a:pt x="169" y="0"/>
                    <a:pt x="241" y="0"/>
                  </a:cubicBezTo>
                  <a:cubicBezTo>
                    <a:pt x="240" y="0"/>
                    <a:pt x="240" y="0"/>
                    <a:pt x="240" y="0"/>
                  </a:cubicBezTo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0" name="Freeform 19"/>
            <p:cNvSpPr/>
            <p:nvPr/>
          </p:nvSpPr>
          <p:spPr bwMode="auto">
            <a:xfrm>
              <a:off x="1460025" y="2430619"/>
              <a:ext cx="527869" cy="20199"/>
            </a:xfrm>
            <a:custGeom>
              <a:avLst/>
              <a:gdLst>
                <a:gd name="T0" fmla="*/ 248 w 496"/>
                <a:gd name="T1" fmla="*/ 0 h 19"/>
                <a:gd name="T2" fmla="*/ 7 w 496"/>
                <a:gd name="T3" fmla="*/ 16 h 19"/>
                <a:gd name="T4" fmla="*/ 7 w 496"/>
                <a:gd name="T5" fmla="*/ 16 h 19"/>
                <a:gd name="T6" fmla="*/ 0 w 496"/>
                <a:gd name="T7" fmla="*/ 17 h 19"/>
                <a:gd name="T8" fmla="*/ 0 w 496"/>
                <a:gd name="T9" fmla="*/ 17 h 19"/>
                <a:gd name="T10" fmla="*/ 0 w 496"/>
                <a:gd name="T11" fmla="*/ 17 h 19"/>
                <a:gd name="T12" fmla="*/ 0 w 496"/>
                <a:gd name="T13" fmla="*/ 18 h 19"/>
                <a:gd name="T14" fmla="*/ 1 w 496"/>
                <a:gd name="T15" fmla="*/ 18 h 19"/>
                <a:gd name="T16" fmla="*/ 0 w 496"/>
                <a:gd name="T17" fmla="*/ 18 h 19"/>
                <a:gd name="T18" fmla="*/ 1 w 496"/>
                <a:gd name="T19" fmla="*/ 19 h 19"/>
                <a:gd name="T20" fmla="*/ 4 w 496"/>
                <a:gd name="T21" fmla="*/ 19 h 19"/>
                <a:gd name="T22" fmla="*/ 4 w 496"/>
                <a:gd name="T23" fmla="*/ 19 h 19"/>
                <a:gd name="T24" fmla="*/ 5 w 496"/>
                <a:gd name="T25" fmla="*/ 18 h 19"/>
                <a:gd name="T26" fmla="*/ 247 w 496"/>
                <a:gd name="T27" fmla="*/ 2 h 19"/>
                <a:gd name="T28" fmla="*/ 248 w 496"/>
                <a:gd name="T29" fmla="*/ 2 h 19"/>
                <a:gd name="T30" fmla="*/ 248 w 496"/>
                <a:gd name="T31" fmla="*/ 2 h 19"/>
                <a:gd name="T32" fmla="*/ 426 w 496"/>
                <a:gd name="T33" fmla="*/ 11 h 19"/>
                <a:gd name="T34" fmla="*/ 477 w 496"/>
                <a:gd name="T35" fmla="*/ 16 h 19"/>
                <a:gd name="T36" fmla="*/ 490 w 496"/>
                <a:gd name="T37" fmla="*/ 18 h 19"/>
                <a:gd name="T38" fmla="*/ 494 w 496"/>
                <a:gd name="T39" fmla="*/ 19 h 19"/>
                <a:gd name="T40" fmla="*/ 495 w 496"/>
                <a:gd name="T41" fmla="*/ 19 h 19"/>
                <a:gd name="T42" fmla="*/ 495 w 496"/>
                <a:gd name="T43" fmla="*/ 19 h 19"/>
                <a:gd name="T44" fmla="*/ 496 w 496"/>
                <a:gd name="T45" fmla="*/ 18 h 19"/>
                <a:gd name="T46" fmla="*/ 495 w 496"/>
                <a:gd name="T47" fmla="*/ 17 h 19"/>
                <a:gd name="T48" fmla="*/ 495 w 496"/>
                <a:gd name="T49" fmla="*/ 17 h 19"/>
                <a:gd name="T50" fmla="*/ 495 w 496"/>
                <a:gd name="T51" fmla="*/ 17 h 19"/>
                <a:gd name="T52" fmla="*/ 248 w 496"/>
                <a:gd name="T5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96" h="19">
                  <a:moveTo>
                    <a:pt x="248" y="0"/>
                  </a:moveTo>
                  <a:cubicBezTo>
                    <a:pt x="176" y="0"/>
                    <a:pt x="94" y="4"/>
                    <a:pt x="7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3" y="17"/>
                    <a:pt x="0" y="17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2" y="19"/>
                    <a:pt x="3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5" y="18"/>
                    <a:pt x="5" y="18"/>
                  </a:cubicBezTo>
                  <a:cubicBezTo>
                    <a:pt x="26" y="15"/>
                    <a:pt x="119" y="2"/>
                    <a:pt x="247" y="2"/>
                  </a:cubicBezTo>
                  <a:cubicBezTo>
                    <a:pt x="247" y="2"/>
                    <a:pt x="247" y="2"/>
                    <a:pt x="248" y="2"/>
                  </a:cubicBezTo>
                  <a:cubicBezTo>
                    <a:pt x="248" y="2"/>
                    <a:pt x="248" y="2"/>
                    <a:pt x="248" y="2"/>
                  </a:cubicBezTo>
                  <a:cubicBezTo>
                    <a:pt x="322" y="2"/>
                    <a:pt x="383" y="6"/>
                    <a:pt x="426" y="11"/>
                  </a:cubicBezTo>
                  <a:cubicBezTo>
                    <a:pt x="448" y="13"/>
                    <a:pt x="465" y="15"/>
                    <a:pt x="477" y="16"/>
                  </a:cubicBezTo>
                  <a:cubicBezTo>
                    <a:pt x="482" y="17"/>
                    <a:pt x="487" y="18"/>
                    <a:pt x="490" y="18"/>
                  </a:cubicBezTo>
                  <a:cubicBezTo>
                    <a:pt x="493" y="19"/>
                    <a:pt x="494" y="19"/>
                    <a:pt x="494" y="19"/>
                  </a:cubicBezTo>
                  <a:cubicBezTo>
                    <a:pt x="495" y="19"/>
                    <a:pt x="495" y="19"/>
                    <a:pt x="495" y="19"/>
                  </a:cubicBezTo>
                  <a:cubicBezTo>
                    <a:pt x="495" y="19"/>
                    <a:pt x="495" y="19"/>
                    <a:pt x="495" y="19"/>
                  </a:cubicBezTo>
                  <a:cubicBezTo>
                    <a:pt x="496" y="18"/>
                    <a:pt x="496" y="18"/>
                    <a:pt x="496" y="18"/>
                  </a:cubicBezTo>
                  <a:cubicBezTo>
                    <a:pt x="495" y="17"/>
                    <a:pt x="495" y="17"/>
                    <a:pt x="495" y="17"/>
                  </a:cubicBezTo>
                  <a:cubicBezTo>
                    <a:pt x="495" y="17"/>
                    <a:pt x="495" y="17"/>
                    <a:pt x="495" y="17"/>
                  </a:cubicBezTo>
                  <a:cubicBezTo>
                    <a:pt x="495" y="17"/>
                    <a:pt x="495" y="17"/>
                    <a:pt x="495" y="17"/>
                  </a:cubicBezTo>
                  <a:cubicBezTo>
                    <a:pt x="405" y="4"/>
                    <a:pt x="321" y="0"/>
                    <a:pt x="248" y="0"/>
                  </a:cubicBezTo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1" name="Freeform 20"/>
            <p:cNvSpPr/>
            <p:nvPr/>
          </p:nvSpPr>
          <p:spPr bwMode="auto">
            <a:xfrm>
              <a:off x="1460922" y="2491216"/>
              <a:ext cx="526073" cy="122092"/>
            </a:xfrm>
            <a:custGeom>
              <a:avLst/>
              <a:gdLst>
                <a:gd name="T0" fmla="*/ 0 w 494"/>
                <a:gd name="T1" fmla="*/ 38 h 115"/>
                <a:gd name="T2" fmla="*/ 494 w 494"/>
                <a:gd name="T3" fmla="*/ 38 h 115"/>
                <a:gd name="T4" fmla="*/ 494 w 494"/>
                <a:gd name="T5" fmla="*/ 115 h 115"/>
                <a:gd name="T6" fmla="*/ 0 w 494"/>
                <a:gd name="T7" fmla="*/ 115 h 115"/>
                <a:gd name="T8" fmla="*/ 0 w 494"/>
                <a:gd name="T9" fmla="*/ 38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4" h="115">
                  <a:moveTo>
                    <a:pt x="0" y="38"/>
                  </a:moveTo>
                  <a:cubicBezTo>
                    <a:pt x="0" y="38"/>
                    <a:pt x="224" y="0"/>
                    <a:pt x="494" y="38"/>
                  </a:cubicBezTo>
                  <a:cubicBezTo>
                    <a:pt x="494" y="38"/>
                    <a:pt x="449" y="76"/>
                    <a:pt x="494" y="115"/>
                  </a:cubicBezTo>
                  <a:cubicBezTo>
                    <a:pt x="494" y="115"/>
                    <a:pt x="269" y="76"/>
                    <a:pt x="0" y="115"/>
                  </a:cubicBezTo>
                  <a:cubicBezTo>
                    <a:pt x="0" y="115"/>
                    <a:pt x="89" y="76"/>
                    <a:pt x="0" y="38"/>
                  </a:cubicBezTo>
                  <a:close/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2" name="Freeform 21"/>
            <p:cNvSpPr/>
            <p:nvPr/>
          </p:nvSpPr>
          <p:spPr bwMode="auto">
            <a:xfrm>
              <a:off x="1456882" y="2512313"/>
              <a:ext cx="533255" cy="101893"/>
            </a:xfrm>
            <a:custGeom>
              <a:avLst/>
              <a:gdLst>
                <a:gd name="T0" fmla="*/ 4 w 501"/>
                <a:gd name="T1" fmla="*/ 18 h 96"/>
                <a:gd name="T2" fmla="*/ 4 w 501"/>
                <a:gd name="T3" fmla="*/ 19 h 96"/>
                <a:gd name="T4" fmla="*/ 8 w 501"/>
                <a:gd name="T5" fmla="*/ 18 h 96"/>
                <a:gd name="T6" fmla="*/ 250 w 501"/>
                <a:gd name="T7" fmla="*/ 2 h 96"/>
                <a:gd name="T8" fmla="*/ 497 w 501"/>
                <a:gd name="T9" fmla="*/ 19 h 96"/>
                <a:gd name="T10" fmla="*/ 498 w 501"/>
                <a:gd name="T11" fmla="*/ 18 h 96"/>
                <a:gd name="T12" fmla="*/ 497 w 501"/>
                <a:gd name="T13" fmla="*/ 17 h 96"/>
                <a:gd name="T14" fmla="*/ 477 w 501"/>
                <a:gd name="T15" fmla="*/ 58 h 96"/>
                <a:gd name="T16" fmla="*/ 497 w 501"/>
                <a:gd name="T17" fmla="*/ 96 h 96"/>
                <a:gd name="T18" fmla="*/ 498 w 501"/>
                <a:gd name="T19" fmla="*/ 95 h 96"/>
                <a:gd name="T20" fmla="*/ 498 w 501"/>
                <a:gd name="T21" fmla="*/ 94 h 96"/>
                <a:gd name="T22" fmla="*/ 251 w 501"/>
                <a:gd name="T23" fmla="*/ 77 h 96"/>
                <a:gd name="T24" fmla="*/ 3 w 501"/>
                <a:gd name="T25" fmla="*/ 94 h 96"/>
                <a:gd name="T26" fmla="*/ 4 w 501"/>
                <a:gd name="T27" fmla="*/ 95 h 96"/>
                <a:gd name="T28" fmla="*/ 4 w 501"/>
                <a:gd name="T29" fmla="*/ 96 h 96"/>
                <a:gd name="T30" fmla="*/ 24 w 501"/>
                <a:gd name="T31" fmla="*/ 84 h 96"/>
                <a:gd name="T32" fmla="*/ 38 w 501"/>
                <a:gd name="T33" fmla="*/ 71 h 96"/>
                <a:gd name="T34" fmla="*/ 44 w 501"/>
                <a:gd name="T35" fmla="*/ 55 h 96"/>
                <a:gd name="T36" fmla="*/ 35 w 501"/>
                <a:gd name="T37" fmla="*/ 36 h 96"/>
                <a:gd name="T38" fmla="*/ 4 w 501"/>
                <a:gd name="T39" fmla="*/ 17 h 96"/>
                <a:gd name="T40" fmla="*/ 4 w 501"/>
                <a:gd name="T41" fmla="*/ 18 h 96"/>
                <a:gd name="T42" fmla="*/ 4 w 501"/>
                <a:gd name="T43" fmla="*/ 19 h 96"/>
                <a:gd name="T44" fmla="*/ 4 w 501"/>
                <a:gd name="T45" fmla="*/ 18 h 96"/>
                <a:gd name="T46" fmla="*/ 3 w 501"/>
                <a:gd name="T47" fmla="*/ 19 h 96"/>
                <a:gd name="T48" fmla="*/ 34 w 501"/>
                <a:gd name="T49" fmla="*/ 38 h 96"/>
                <a:gd name="T50" fmla="*/ 42 w 501"/>
                <a:gd name="T51" fmla="*/ 55 h 96"/>
                <a:gd name="T52" fmla="*/ 36 w 501"/>
                <a:gd name="T53" fmla="*/ 70 h 96"/>
                <a:gd name="T54" fmla="*/ 16 w 501"/>
                <a:gd name="T55" fmla="*/ 87 h 96"/>
                <a:gd name="T56" fmla="*/ 7 w 501"/>
                <a:gd name="T57" fmla="*/ 92 h 96"/>
                <a:gd name="T58" fmla="*/ 3 w 501"/>
                <a:gd name="T59" fmla="*/ 94 h 96"/>
                <a:gd name="T60" fmla="*/ 4 w 501"/>
                <a:gd name="T61" fmla="*/ 96 h 96"/>
                <a:gd name="T62" fmla="*/ 251 w 501"/>
                <a:gd name="T63" fmla="*/ 79 h 96"/>
                <a:gd name="T64" fmla="*/ 429 w 501"/>
                <a:gd name="T65" fmla="*/ 87 h 96"/>
                <a:gd name="T66" fmla="*/ 480 w 501"/>
                <a:gd name="T67" fmla="*/ 93 h 96"/>
                <a:gd name="T68" fmla="*/ 493 w 501"/>
                <a:gd name="T69" fmla="*/ 95 h 96"/>
                <a:gd name="T70" fmla="*/ 497 w 501"/>
                <a:gd name="T71" fmla="*/ 96 h 96"/>
                <a:gd name="T72" fmla="*/ 501 w 501"/>
                <a:gd name="T73" fmla="*/ 96 h 96"/>
                <a:gd name="T74" fmla="*/ 498 w 501"/>
                <a:gd name="T75" fmla="*/ 94 h 96"/>
                <a:gd name="T76" fmla="*/ 479 w 501"/>
                <a:gd name="T77" fmla="*/ 58 h 96"/>
                <a:gd name="T78" fmla="*/ 488 w 501"/>
                <a:gd name="T79" fmla="*/ 30 h 96"/>
                <a:gd name="T80" fmla="*/ 495 w 501"/>
                <a:gd name="T81" fmla="*/ 22 h 96"/>
                <a:gd name="T82" fmla="*/ 497 w 501"/>
                <a:gd name="T83" fmla="*/ 20 h 96"/>
                <a:gd name="T84" fmla="*/ 498 w 501"/>
                <a:gd name="T85" fmla="*/ 19 h 96"/>
                <a:gd name="T86" fmla="*/ 500 w 501"/>
                <a:gd name="T87" fmla="*/ 17 h 96"/>
                <a:gd name="T88" fmla="*/ 498 w 501"/>
                <a:gd name="T89" fmla="*/ 17 h 96"/>
                <a:gd name="T90" fmla="*/ 250 w 501"/>
                <a:gd name="T91" fmla="*/ 0 h 96"/>
                <a:gd name="T92" fmla="*/ 3 w 501"/>
                <a:gd name="T93" fmla="*/ 17 h 96"/>
                <a:gd name="T94" fmla="*/ 0 w 501"/>
                <a:gd name="T95" fmla="*/ 18 h 96"/>
                <a:gd name="T96" fmla="*/ 3 w 501"/>
                <a:gd name="T97" fmla="*/ 19 h 96"/>
                <a:gd name="T98" fmla="*/ 4 w 501"/>
                <a:gd name="T99" fmla="*/ 18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01" h="96">
                  <a:moveTo>
                    <a:pt x="4" y="18"/>
                  </a:move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5" y="19"/>
                    <a:pt x="8" y="18"/>
                  </a:cubicBezTo>
                  <a:cubicBezTo>
                    <a:pt x="29" y="15"/>
                    <a:pt x="122" y="2"/>
                    <a:pt x="250" y="2"/>
                  </a:cubicBezTo>
                  <a:cubicBezTo>
                    <a:pt x="323" y="2"/>
                    <a:pt x="408" y="6"/>
                    <a:pt x="497" y="19"/>
                  </a:cubicBezTo>
                  <a:cubicBezTo>
                    <a:pt x="498" y="18"/>
                    <a:pt x="498" y="18"/>
                    <a:pt x="498" y="18"/>
                  </a:cubicBezTo>
                  <a:cubicBezTo>
                    <a:pt x="497" y="17"/>
                    <a:pt x="497" y="17"/>
                    <a:pt x="497" y="17"/>
                  </a:cubicBezTo>
                  <a:cubicBezTo>
                    <a:pt x="497" y="17"/>
                    <a:pt x="477" y="34"/>
                    <a:pt x="477" y="58"/>
                  </a:cubicBezTo>
                  <a:cubicBezTo>
                    <a:pt x="477" y="70"/>
                    <a:pt x="482" y="83"/>
                    <a:pt x="497" y="96"/>
                  </a:cubicBezTo>
                  <a:cubicBezTo>
                    <a:pt x="498" y="95"/>
                    <a:pt x="498" y="95"/>
                    <a:pt x="498" y="95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98" y="94"/>
                    <a:pt x="398" y="77"/>
                    <a:pt x="251" y="77"/>
                  </a:cubicBezTo>
                  <a:cubicBezTo>
                    <a:pt x="178" y="77"/>
                    <a:pt x="93" y="81"/>
                    <a:pt x="3" y="94"/>
                  </a:cubicBezTo>
                  <a:cubicBezTo>
                    <a:pt x="4" y="95"/>
                    <a:pt x="4" y="95"/>
                    <a:pt x="4" y="95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4" y="96"/>
                    <a:pt x="14" y="92"/>
                    <a:pt x="24" y="84"/>
                  </a:cubicBezTo>
                  <a:cubicBezTo>
                    <a:pt x="29" y="81"/>
                    <a:pt x="34" y="76"/>
                    <a:pt x="38" y="71"/>
                  </a:cubicBezTo>
                  <a:cubicBezTo>
                    <a:pt x="42" y="67"/>
                    <a:pt x="44" y="61"/>
                    <a:pt x="44" y="55"/>
                  </a:cubicBezTo>
                  <a:cubicBezTo>
                    <a:pt x="44" y="49"/>
                    <a:pt x="42" y="43"/>
                    <a:pt x="35" y="36"/>
                  </a:cubicBezTo>
                  <a:cubicBezTo>
                    <a:pt x="29" y="30"/>
                    <a:pt x="19" y="24"/>
                    <a:pt x="4" y="17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18" y="25"/>
                    <a:pt x="28" y="32"/>
                    <a:pt x="34" y="38"/>
                  </a:cubicBezTo>
                  <a:cubicBezTo>
                    <a:pt x="40" y="44"/>
                    <a:pt x="42" y="50"/>
                    <a:pt x="42" y="55"/>
                  </a:cubicBezTo>
                  <a:cubicBezTo>
                    <a:pt x="42" y="60"/>
                    <a:pt x="40" y="66"/>
                    <a:pt x="36" y="70"/>
                  </a:cubicBezTo>
                  <a:cubicBezTo>
                    <a:pt x="31" y="77"/>
                    <a:pt x="23" y="83"/>
                    <a:pt x="16" y="87"/>
                  </a:cubicBezTo>
                  <a:cubicBezTo>
                    <a:pt x="12" y="90"/>
                    <a:pt x="9" y="91"/>
                    <a:pt x="7" y="92"/>
                  </a:cubicBezTo>
                  <a:cubicBezTo>
                    <a:pt x="4" y="93"/>
                    <a:pt x="3" y="94"/>
                    <a:pt x="3" y="94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93" y="83"/>
                    <a:pt x="178" y="79"/>
                    <a:pt x="251" y="79"/>
                  </a:cubicBezTo>
                  <a:cubicBezTo>
                    <a:pt x="325" y="79"/>
                    <a:pt x="386" y="83"/>
                    <a:pt x="429" y="87"/>
                  </a:cubicBezTo>
                  <a:cubicBezTo>
                    <a:pt x="451" y="89"/>
                    <a:pt x="468" y="92"/>
                    <a:pt x="480" y="93"/>
                  </a:cubicBezTo>
                  <a:cubicBezTo>
                    <a:pt x="485" y="94"/>
                    <a:pt x="490" y="95"/>
                    <a:pt x="493" y="95"/>
                  </a:cubicBezTo>
                  <a:cubicBezTo>
                    <a:pt x="496" y="96"/>
                    <a:pt x="497" y="96"/>
                    <a:pt x="497" y="96"/>
                  </a:cubicBezTo>
                  <a:cubicBezTo>
                    <a:pt x="501" y="96"/>
                    <a:pt x="501" y="96"/>
                    <a:pt x="501" y="96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83" y="81"/>
                    <a:pt x="479" y="69"/>
                    <a:pt x="479" y="58"/>
                  </a:cubicBezTo>
                  <a:cubicBezTo>
                    <a:pt x="479" y="47"/>
                    <a:pt x="484" y="37"/>
                    <a:pt x="488" y="30"/>
                  </a:cubicBezTo>
                  <a:cubicBezTo>
                    <a:pt x="491" y="26"/>
                    <a:pt x="493" y="24"/>
                    <a:pt x="495" y="22"/>
                  </a:cubicBezTo>
                  <a:cubicBezTo>
                    <a:pt x="496" y="21"/>
                    <a:pt x="497" y="20"/>
                    <a:pt x="497" y="20"/>
                  </a:cubicBezTo>
                  <a:cubicBezTo>
                    <a:pt x="498" y="19"/>
                    <a:pt x="498" y="19"/>
                    <a:pt x="498" y="19"/>
                  </a:cubicBezTo>
                  <a:cubicBezTo>
                    <a:pt x="500" y="17"/>
                    <a:pt x="500" y="17"/>
                    <a:pt x="500" y="17"/>
                  </a:cubicBezTo>
                  <a:cubicBezTo>
                    <a:pt x="498" y="17"/>
                    <a:pt x="498" y="17"/>
                    <a:pt x="498" y="17"/>
                  </a:cubicBezTo>
                  <a:cubicBezTo>
                    <a:pt x="408" y="4"/>
                    <a:pt x="323" y="0"/>
                    <a:pt x="250" y="0"/>
                  </a:cubicBezTo>
                  <a:cubicBezTo>
                    <a:pt x="103" y="0"/>
                    <a:pt x="3" y="17"/>
                    <a:pt x="3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3" y="19"/>
                    <a:pt x="3" y="19"/>
                    <a:pt x="3" y="19"/>
                  </a:cubicBezTo>
                  <a:lnTo>
                    <a:pt x="4" y="18"/>
                  </a:lnTo>
                  <a:close/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3" name="Freeform 22"/>
            <p:cNvSpPr/>
            <p:nvPr/>
          </p:nvSpPr>
          <p:spPr bwMode="auto">
            <a:xfrm>
              <a:off x="1460922" y="2572013"/>
              <a:ext cx="526073" cy="122990"/>
            </a:xfrm>
            <a:custGeom>
              <a:avLst/>
              <a:gdLst>
                <a:gd name="T0" fmla="*/ 0 w 494"/>
                <a:gd name="T1" fmla="*/ 39 h 116"/>
                <a:gd name="T2" fmla="*/ 494 w 494"/>
                <a:gd name="T3" fmla="*/ 39 h 116"/>
                <a:gd name="T4" fmla="*/ 494 w 494"/>
                <a:gd name="T5" fmla="*/ 116 h 116"/>
                <a:gd name="T6" fmla="*/ 0 w 494"/>
                <a:gd name="T7" fmla="*/ 116 h 116"/>
                <a:gd name="T8" fmla="*/ 0 w 494"/>
                <a:gd name="T9" fmla="*/ 39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4" h="116">
                  <a:moveTo>
                    <a:pt x="0" y="39"/>
                  </a:moveTo>
                  <a:cubicBezTo>
                    <a:pt x="0" y="39"/>
                    <a:pt x="224" y="0"/>
                    <a:pt x="494" y="39"/>
                  </a:cubicBezTo>
                  <a:cubicBezTo>
                    <a:pt x="494" y="39"/>
                    <a:pt x="449" y="77"/>
                    <a:pt x="494" y="116"/>
                  </a:cubicBezTo>
                  <a:cubicBezTo>
                    <a:pt x="494" y="116"/>
                    <a:pt x="269" y="77"/>
                    <a:pt x="0" y="116"/>
                  </a:cubicBezTo>
                  <a:cubicBezTo>
                    <a:pt x="0" y="116"/>
                    <a:pt x="89" y="77"/>
                    <a:pt x="0" y="39"/>
                  </a:cubicBezTo>
                  <a:close/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4" name="Freeform 23"/>
            <p:cNvSpPr/>
            <p:nvPr/>
          </p:nvSpPr>
          <p:spPr bwMode="auto">
            <a:xfrm>
              <a:off x="1456882" y="2594007"/>
              <a:ext cx="533255" cy="101893"/>
            </a:xfrm>
            <a:custGeom>
              <a:avLst/>
              <a:gdLst>
                <a:gd name="T0" fmla="*/ 4 w 501"/>
                <a:gd name="T1" fmla="*/ 18 h 96"/>
                <a:gd name="T2" fmla="*/ 4 w 501"/>
                <a:gd name="T3" fmla="*/ 19 h 96"/>
                <a:gd name="T4" fmla="*/ 8 w 501"/>
                <a:gd name="T5" fmla="*/ 18 h 96"/>
                <a:gd name="T6" fmla="*/ 250 w 501"/>
                <a:gd name="T7" fmla="*/ 2 h 96"/>
                <a:gd name="T8" fmla="*/ 497 w 501"/>
                <a:gd name="T9" fmla="*/ 19 h 96"/>
                <a:gd name="T10" fmla="*/ 498 w 501"/>
                <a:gd name="T11" fmla="*/ 18 h 96"/>
                <a:gd name="T12" fmla="*/ 497 w 501"/>
                <a:gd name="T13" fmla="*/ 17 h 96"/>
                <a:gd name="T14" fmla="*/ 477 w 501"/>
                <a:gd name="T15" fmla="*/ 58 h 96"/>
                <a:gd name="T16" fmla="*/ 497 w 501"/>
                <a:gd name="T17" fmla="*/ 96 h 96"/>
                <a:gd name="T18" fmla="*/ 498 w 501"/>
                <a:gd name="T19" fmla="*/ 95 h 96"/>
                <a:gd name="T20" fmla="*/ 498 w 501"/>
                <a:gd name="T21" fmla="*/ 94 h 96"/>
                <a:gd name="T22" fmla="*/ 251 w 501"/>
                <a:gd name="T23" fmla="*/ 77 h 96"/>
                <a:gd name="T24" fmla="*/ 3 w 501"/>
                <a:gd name="T25" fmla="*/ 94 h 96"/>
                <a:gd name="T26" fmla="*/ 4 w 501"/>
                <a:gd name="T27" fmla="*/ 95 h 96"/>
                <a:gd name="T28" fmla="*/ 4 w 501"/>
                <a:gd name="T29" fmla="*/ 96 h 96"/>
                <a:gd name="T30" fmla="*/ 24 w 501"/>
                <a:gd name="T31" fmla="*/ 84 h 96"/>
                <a:gd name="T32" fmla="*/ 38 w 501"/>
                <a:gd name="T33" fmla="*/ 71 h 96"/>
                <a:gd name="T34" fmla="*/ 44 w 501"/>
                <a:gd name="T35" fmla="*/ 55 h 96"/>
                <a:gd name="T36" fmla="*/ 35 w 501"/>
                <a:gd name="T37" fmla="*/ 36 h 96"/>
                <a:gd name="T38" fmla="*/ 4 w 501"/>
                <a:gd name="T39" fmla="*/ 17 h 96"/>
                <a:gd name="T40" fmla="*/ 4 w 501"/>
                <a:gd name="T41" fmla="*/ 18 h 96"/>
                <a:gd name="T42" fmla="*/ 4 w 501"/>
                <a:gd name="T43" fmla="*/ 19 h 96"/>
                <a:gd name="T44" fmla="*/ 4 w 501"/>
                <a:gd name="T45" fmla="*/ 18 h 96"/>
                <a:gd name="T46" fmla="*/ 3 w 501"/>
                <a:gd name="T47" fmla="*/ 19 h 96"/>
                <a:gd name="T48" fmla="*/ 34 w 501"/>
                <a:gd name="T49" fmla="*/ 38 h 96"/>
                <a:gd name="T50" fmla="*/ 42 w 501"/>
                <a:gd name="T51" fmla="*/ 55 h 96"/>
                <a:gd name="T52" fmla="*/ 36 w 501"/>
                <a:gd name="T53" fmla="*/ 70 h 96"/>
                <a:gd name="T54" fmla="*/ 16 w 501"/>
                <a:gd name="T55" fmla="*/ 87 h 96"/>
                <a:gd name="T56" fmla="*/ 7 w 501"/>
                <a:gd name="T57" fmla="*/ 92 h 96"/>
                <a:gd name="T58" fmla="*/ 3 w 501"/>
                <a:gd name="T59" fmla="*/ 94 h 96"/>
                <a:gd name="T60" fmla="*/ 4 w 501"/>
                <a:gd name="T61" fmla="*/ 96 h 96"/>
                <a:gd name="T62" fmla="*/ 251 w 501"/>
                <a:gd name="T63" fmla="*/ 79 h 96"/>
                <a:gd name="T64" fmla="*/ 429 w 501"/>
                <a:gd name="T65" fmla="*/ 87 h 96"/>
                <a:gd name="T66" fmla="*/ 480 w 501"/>
                <a:gd name="T67" fmla="*/ 93 h 96"/>
                <a:gd name="T68" fmla="*/ 493 w 501"/>
                <a:gd name="T69" fmla="*/ 95 h 96"/>
                <a:gd name="T70" fmla="*/ 497 w 501"/>
                <a:gd name="T71" fmla="*/ 96 h 96"/>
                <a:gd name="T72" fmla="*/ 501 w 501"/>
                <a:gd name="T73" fmla="*/ 96 h 96"/>
                <a:gd name="T74" fmla="*/ 498 w 501"/>
                <a:gd name="T75" fmla="*/ 94 h 96"/>
                <a:gd name="T76" fmla="*/ 479 w 501"/>
                <a:gd name="T77" fmla="*/ 58 h 96"/>
                <a:gd name="T78" fmla="*/ 488 w 501"/>
                <a:gd name="T79" fmla="*/ 30 h 96"/>
                <a:gd name="T80" fmla="*/ 495 w 501"/>
                <a:gd name="T81" fmla="*/ 22 h 96"/>
                <a:gd name="T82" fmla="*/ 497 w 501"/>
                <a:gd name="T83" fmla="*/ 19 h 96"/>
                <a:gd name="T84" fmla="*/ 498 w 501"/>
                <a:gd name="T85" fmla="*/ 19 h 96"/>
                <a:gd name="T86" fmla="*/ 500 w 501"/>
                <a:gd name="T87" fmla="*/ 17 h 96"/>
                <a:gd name="T88" fmla="*/ 498 w 501"/>
                <a:gd name="T89" fmla="*/ 17 h 96"/>
                <a:gd name="T90" fmla="*/ 250 w 501"/>
                <a:gd name="T91" fmla="*/ 0 h 96"/>
                <a:gd name="T92" fmla="*/ 3 w 501"/>
                <a:gd name="T93" fmla="*/ 17 h 96"/>
                <a:gd name="T94" fmla="*/ 0 w 501"/>
                <a:gd name="T95" fmla="*/ 17 h 96"/>
                <a:gd name="T96" fmla="*/ 3 w 501"/>
                <a:gd name="T97" fmla="*/ 19 h 96"/>
                <a:gd name="T98" fmla="*/ 4 w 501"/>
                <a:gd name="T99" fmla="*/ 18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01" h="96">
                  <a:moveTo>
                    <a:pt x="4" y="18"/>
                  </a:move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5" y="19"/>
                    <a:pt x="8" y="18"/>
                  </a:cubicBezTo>
                  <a:cubicBezTo>
                    <a:pt x="29" y="15"/>
                    <a:pt x="122" y="2"/>
                    <a:pt x="250" y="2"/>
                  </a:cubicBezTo>
                  <a:cubicBezTo>
                    <a:pt x="323" y="2"/>
                    <a:pt x="408" y="6"/>
                    <a:pt x="497" y="19"/>
                  </a:cubicBezTo>
                  <a:cubicBezTo>
                    <a:pt x="498" y="18"/>
                    <a:pt x="498" y="18"/>
                    <a:pt x="498" y="18"/>
                  </a:cubicBezTo>
                  <a:cubicBezTo>
                    <a:pt x="497" y="17"/>
                    <a:pt x="497" y="17"/>
                    <a:pt x="497" y="17"/>
                  </a:cubicBezTo>
                  <a:cubicBezTo>
                    <a:pt x="497" y="17"/>
                    <a:pt x="477" y="34"/>
                    <a:pt x="477" y="58"/>
                  </a:cubicBezTo>
                  <a:cubicBezTo>
                    <a:pt x="477" y="69"/>
                    <a:pt x="482" y="83"/>
                    <a:pt x="497" y="96"/>
                  </a:cubicBezTo>
                  <a:cubicBezTo>
                    <a:pt x="498" y="95"/>
                    <a:pt x="498" y="95"/>
                    <a:pt x="498" y="95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98" y="94"/>
                    <a:pt x="398" y="77"/>
                    <a:pt x="251" y="77"/>
                  </a:cubicBezTo>
                  <a:cubicBezTo>
                    <a:pt x="178" y="77"/>
                    <a:pt x="93" y="81"/>
                    <a:pt x="3" y="94"/>
                  </a:cubicBezTo>
                  <a:cubicBezTo>
                    <a:pt x="4" y="95"/>
                    <a:pt x="4" y="95"/>
                    <a:pt x="4" y="95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4" y="96"/>
                    <a:pt x="14" y="91"/>
                    <a:pt x="24" y="84"/>
                  </a:cubicBezTo>
                  <a:cubicBezTo>
                    <a:pt x="29" y="81"/>
                    <a:pt x="34" y="76"/>
                    <a:pt x="38" y="71"/>
                  </a:cubicBezTo>
                  <a:cubicBezTo>
                    <a:pt x="42" y="66"/>
                    <a:pt x="44" y="61"/>
                    <a:pt x="44" y="55"/>
                  </a:cubicBezTo>
                  <a:cubicBezTo>
                    <a:pt x="44" y="49"/>
                    <a:pt x="42" y="43"/>
                    <a:pt x="35" y="36"/>
                  </a:cubicBezTo>
                  <a:cubicBezTo>
                    <a:pt x="29" y="30"/>
                    <a:pt x="19" y="23"/>
                    <a:pt x="4" y="17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18" y="25"/>
                    <a:pt x="28" y="32"/>
                    <a:pt x="34" y="38"/>
                  </a:cubicBezTo>
                  <a:cubicBezTo>
                    <a:pt x="40" y="44"/>
                    <a:pt x="42" y="50"/>
                    <a:pt x="42" y="55"/>
                  </a:cubicBezTo>
                  <a:cubicBezTo>
                    <a:pt x="42" y="60"/>
                    <a:pt x="40" y="65"/>
                    <a:pt x="36" y="70"/>
                  </a:cubicBezTo>
                  <a:cubicBezTo>
                    <a:pt x="31" y="77"/>
                    <a:pt x="23" y="83"/>
                    <a:pt x="16" y="87"/>
                  </a:cubicBezTo>
                  <a:cubicBezTo>
                    <a:pt x="12" y="89"/>
                    <a:pt x="9" y="91"/>
                    <a:pt x="7" y="92"/>
                  </a:cubicBezTo>
                  <a:cubicBezTo>
                    <a:pt x="4" y="93"/>
                    <a:pt x="3" y="94"/>
                    <a:pt x="3" y="94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93" y="83"/>
                    <a:pt x="178" y="79"/>
                    <a:pt x="251" y="79"/>
                  </a:cubicBezTo>
                  <a:cubicBezTo>
                    <a:pt x="325" y="79"/>
                    <a:pt x="386" y="83"/>
                    <a:pt x="429" y="87"/>
                  </a:cubicBezTo>
                  <a:cubicBezTo>
                    <a:pt x="451" y="89"/>
                    <a:pt x="468" y="91"/>
                    <a:pt x="480" y="93"/>
                  </a:cubicBezTo>
                  <a:cubicBezTo>
                    <a:pt x="485" y="94"/>
                    <a:pt x="490" y="95"/>
                    <a:pt x="493" y="95"/>
                  </a:cubicBezTo>
                  <a:cubicBezTo>
                    <a:pt x="496" y="95"/>
                    <a:pt x="497" y="96"/>
                    <a:pt x="497" y="96"/>
                  </a:cubicBezTo>
                  <a:cubicBezTo>
                    <a:pt x="501" y="96"/>
                    <a:pt x="501" y="96"/>
                    <a:pt x="501" y="96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83" y="81"/>
                    <a:pt x="479" y="69"/>
                    <a:pt x="479" y="58"/>
                  </a:cubicBezTo>
                  <a:cubicBezTo>
                    <a:pt x="479" y="47"/>
                    <a:pt x="484" y="37"/>
                    <a:pt x="488" y="30"/>
                  </a:cubicBezTo>
                  <a:cubicBezTo>
                    <a:pt x="491" y="26"/>
                    <a:pt x="493" y="24"/>
                    <a:pt x="495" y="22"/>
                  </a:cubicBezTo>
                  <a:cubicBezTo>
                    <a:pt x="496" y="21"/>
                    <a:pt x="497" y="20"/>
                    <a:pt x="497" y="19"/>
                  </a:cubicBezTo>
                  <a:cubicBezTo>
                    <a:pt x="498" y="19"/>
                    <a:pt x="498" y="19"/>
                    <a:pt x="498" y="19"/>
                  </a:cubicBezTo>
                  <a:cubicBezTo>
                    <a:pt x="500" y="17"/>
                    <a:pt x="500" y="17"/>
                    <a:pt x="500" y="17"/>
                  </a:cubicBezTo>
                  <a:cubicBezTo>
                    <a:pt x="498" y="17"/>
                    <a:pt x="498" y="17"/>
                    <a:pt x="498" y="17"/>
                  </a:cubicBezTo>
                  <a:cubicBezTo>
                    <a:pt x="408" y="4"/>
                    <a:pt x="323" y="0"/>
                    <a:pt x="250" y="0"/>
                  </a:cubicBezTo>
                  <a:cubicBezTo>
                    <a:pt x="103" y="0"/>
                    <a:pt x="3" y="17"/>
                    <a:pt x="3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3" y="19"/>
                    <a:pt x="3" y="19"/>
                    <a:pt x="3" y="19"/>
                  </a:cubicBezTo>
                  <a:lnTo>
                    <a:pt x="4" y="18"/>
                  </a:lnTo>
                  <a:close/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5" name="Freeform 24"/>
            <p:cNvSpPr/>
            <p:nvPr/>
          </p:nvSpPr>
          <p:spPr bwMode="auto">
            <a:xfrm>
              <a:off x="1460922" y="2653707"/>
              <a:ext cx="526073" cy="122990"/>
            </a:xfrm>
            <a:custGeom>
              <a:avLst/>
              <a:gdLst>
                <a:gd name="T0" fmla="*/ 0 w 494"/>
                <a:gd name="T1" fmla="*/ 39 h 116"/>
                <a:gd name="T2" fmla="*/ 494 w 494"/>
                <a:gd name="T3" fmla="*/ 39 h 116"/>
                <a:gd name="T4" fmla="*/ 494 w 494"/>
                <a:gd name="T5" fmla="*/ 116 h 116"/>
                <a:gd name="T6" fmla="*/ 0 w 494"/>
                <a:gd name="T7" fmla="*/ 116 h 116"/>
                <a:gd name="T8" fmla="*/ 0 w 494"/>
                <a:gd name="T9" fmla="*/ 39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4" h="116">
                  <a:moveTo>
                    <a:pt x="0" y="39"/>
                  </a:moveTo>
                  <a:cubicBezTo>
                    <a:pt x="0" y="39"/>
                    <a:pt x="224" y="0"/>
                    <a:pt x="494" y="39"/>
                  </a:cubicBezTo>
                  <a:cubicBezTo>
                    <a:pt x="494" y="39"/>
                    <a:pt x="449" y="77"/>
                    <a:pt x="494" y="116"/>
                  </a:cubicBezTo>
                  <a:cubicBezTo>
                    <a:pt x="494" y="116"/>
                    <a:pt x="269" y="77"/>
                    <a:pt x="0" y="116"/>
                  </a:cubicBezTo>
                  <a:cubicBezTo>
                    <a:pt x="0" y="116"/>
                    <a:pt x="89" y="77"/>
                    <a:pt x="0" y="39"/>
                  </a:cubicBezTo>
                  <a:close/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6" name="Freeform 25"/>
            <p:cNvSpPr/>
            <p:nvPr/>
          </p:nvSpPr>
          <p:spPr bwMode="auto">
            <a:xfrm>
              <a:off x="1456882" y="2675701"/>
              <a:ext cx="533255" cy="102342"/>
            </a:xfrm>
            <a:custGeom>
              <a:avLst/>
              <a:gdLst>
                <a:gd name="T0" fmla="*/ 4 w 501"/>
                <a:gd name="T1" fmla="*/ 18 h 96"/>
                <a:gd name="T2" fmla="*/ 4 w 501"/>
                <a:gd name="T3" fmla="*/ 19 h 96"/>
                <a:gd name="T4" fmla="*/ 8 w 501"/>
                <a:gd name="T5" fmla="*/ 18 h 96"/>
                <a:gd name="T6" fmla="*/ 250 w 501"/>
                <a:gd name="T7" fmla="*/ 2 h 96"/>
                <a:gd name="T8" fmla="*/ 497 w 501"/>
                <a:gd name="T9" fmla="*/ 19 h 96"/>
                <a:gd name="T10" fmla="*/ 498 w 501"/>
                <a:gd name="T11" fmla="*/ 18 h 96"/>
                <a:gd name="T12" fmla="*/ 497 w 501"/>
                <a:gd name="T13" fmla="*/ 17 h 96"/>
                <a:gd name="T14" fmla="*/ 477 w 501"/>
                <a:gd name="T15" fmla="*/ 58 h 96"/>
                <a:gd name="T16" fmla="*/ 497 w 501"/>
                <a:gd name="T17" fmla="*/ 95 h 96"/>
                <a:gd name="T18" fmla="*/ 498 w 501"/>
                <a:gd name="T19" fmla="*/ 95 h 96"/>
                <a:gd name="T20" fmla="*/ 498 w 501"/>
                <a:gd name="T21" fmla="*/ 94 h 96"/>
                <a:gd name="T22" fmla="*/ 251 w 501"/>
                <a:gd name="T23" fmla="*/ 77 h 96"/>
                <a:gd name="T24" fmla="*/ 3 w 501"/>
                <a:gd name="T25" fmla="*/ 94 h 96"/>
                <a:gd name="T26" fmla="*/ 4 w 501"/>
                <a:gd name="T27" fmla="*/ 95 h 96"/>
                <a:gd name="T28" fmla="*/ 4 w 501"/>
                <a:gd name="T29" fmla="*/ 96 h 96"/>
                <a:gd name="T30" fmla="*/ 24 w 501"/>
                <a:gd name="T31" fmla="*/ 84 h 96"/>
                <a:gd name="T32" fmla="*/ 38 w 501"/>
                <a:gd name="T33" fmla="*/ 71 h 96"/>
                <a:gd name="T34" fmla="*/ 44 w 501"/>
                <a:gd name="T35" fmla="*/ 55 h 96"/>
                <a:gd name="T36" fmla="*/ 35 w 501"/>
                <a:gd name="T37" fmla="*/ 36 h 96"/>
                <a:gd name="T38" fmla="*/ 4 w 501"/>
                <a:gd name="T39" fmla="*/ 17 h 96"/>
                <a:gd name="T40" fmla="*/ 4 w 501"/>
                <a:gd name="T41" fmla="*/ 18 h 96"/>
                <a:gd name="T42" fmla="*/ 4 w 501"/>
                <a:gd name="T43" fmla="*/ 19 h 96"/>
                <a:gd name="T44" fmla="*/ 4 w 501"/>
                <a:gd name="T45" fmla="*/ 18 h 96"/>
                <a:gd name="T46" fmla="*/ 3 w 501"/>
                <a:gd name="T47" fmla="*/ 19 h 96"/>
                <a:gd name="T48" fmla="*/ 34 w 501"/>
                <a:gd name="T49" fmla="*/ 38 h 96"/>
                <a:gd name="T50" fmla="*/ 42 w 501"/>
                <a:gd name="T51" fmla="*/ 55 h 96"/>
                <a:gd name="T52" fmla="*/ 36 w 501"/>
                <a:gd name="T53" fmla="*/ 70 h 96"/>
                <a:gd name="T54" fmla="*/ 16 w 501"/>
                <a:gd name="T55" fmla="*/ 87 h 96"/>
                <a:gd name="T56" fmla="*/ 7 w 501"/>
                <a:gd name="T57" fmla="*/ 92 h 96"/>
                <a:gd name="T58" fmla="*/ 3 w 501"/>
                <a:gd name="T59" fmla="*/ 94 h 96"/>
                <a:gd name="T60" fmla="*/ 4 w 501"/>
                <a:gd name="T61" fmla="*/ 96 h 96"/>
                <a:gd name="T62" fmla="*/ 251 w 501"/>
                <a:gd name="T63" fmla="*/ 79 h 96"/>
                <a:gd name="T64" fmla="*/ 429 w 501"/>
                <a:gd name="T65" fmla="*/ 87 h 96"/>
                <a:gd name="T66" fmla="*/ 480 w 501"/>
                <a:gd name="T67" fmla="*/ 93 h 96"/>
                <a:gd name="T68" fmla="*/ 493 w 501"/>
                <a:gd name="T69" fmla="*/ 95 h 96"/>
                <a:gd name="T70" fmla="*/ 497 w 501"/>
                <a:gd name="T71" fmla="*/ 96 h 96"/>
                <a:gd name="T72" fmla="*/ 501 w 501"/>
                <a:gd name="T73" fmla="*/ 96 h 96"/>
                <a:gd name="T74" fmla="*/ 498 w 501"/>
                <a:gd name="T75" fmla="*/ 94 h 96"/>
                <a:gd name="T76" fmla="*/ 479 w 501"/>
                <a:gd name="T77" fmla="*/ 58 h 96"/>
                <a:gd name="T78" fmla="*/ 488 w 501"/>
                <a:gd name="T79" fmla="*/ 30 h 96"/>
                <a:gd name="T80" fmla="*/ 495 w 501"/>
                <a:gd name="T81" fmla="*/ 21 h 96"/>
                <a:gd name="T82" fmla="*/ 497 w 501"/>
                <a:gd name="T83" fmla="*/ 19 h 96"/>
                <a:gd name="T84" fmla="*/ 498 w 501"/>
                <a:gd name="T85" fmla="*/ 19 h 96"/>
                <a:gd name="T86" fmla="*/ 500 w 501"/>
                <a:gd name="T87" fmla="*/ 17 h 96"/>
                <a:gd name="T88" fmla="*/ 498 w 501"/>
                <a:gd name="T89" fmla="*/ 17 h 96"/>
                <a:gd name="T90" fmla="*/ 250 w 501"/>
                <a:gd name="T91" fmla="*/ 0 h 96"/>
                <a:gd name="T92" fmla="*/ 3 w 501"/>
                <a:gd name="T93" fmla="*/ 17 h 96"/>
                <a:gd name="T94" fmla="*/ 0 w 501"/>
                <a:gd name="T95" fmla="*/ 17 h 96"/>
                <a:gd name="T96" fmla="*/ 3 w 501"/>
                <a:gd name="T97" fmla="*/ 19 h 96"/>
                <a:gd name="T98" fmla="*/ 4 w 501"/>
                <a:gd name="T99" fmla="*/ 18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01" h="96">
                  <a:moveTo>
                    <a:pt x="4" y="18"/>
                  </a:move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5" y="18"/>
                    <a:pt x="8" y="18"/>
                  </a:cubicBezTo>
                  <a:cubicBezTo>
                    <a:pt x="29" y="15"/>
                    <a:pt x="122" y="2"/>
                    <a:pt x="250" y="2"/>
                  </a:cubicBezTo>
                  <a:cubicBezTo>
                    <a:pt x="323" y="2"/>
                    <a:pt x="408" y="6"/>
                    <a:pt x="497" y="19"/>
                  </a:cubicBezTo>
                  <a:cubicBezTo>
                    <a:pt x="498" y="18"/>
                    <a:pt x="498" y="18"/>
                    <a:pt x="498" y="18"/>
                  </a:cubicBezTo>
                  <a:cubicBezTo>
                    <a:pt x="497" y="17"/>
                    <a:pt x="497" y="17"/>
                    <a:pt x="497" y="17"/>
                  </a:cubicBezTo>
                  <a:cubicBezTo>
                    <a:pt x="497" y="17"/>
                    <a:pt x="477" y="34"/>
                    <a:pt x="477" y="58"/>
                  </a:cubicBezTo>
                  <a:cubicBezTo>
                    <a:pt x="477" y="69"/>
                    <a:pt x="482" y="82"/>
                    <a:pt x="497" y="95"/>
                  </a:cubicBezTo>
                  <a:cubicBezTo>
                    <a:pt x="498" y="95"/>
                    <a:pt x="498" y="95"/>
                    <a:pt x="498" y="95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98" y="94"/>
                    <a:pt x="398" y="77"/>
                    <a:pt x="251" y="77"/>
                  </a:cubicBezTo>
                  <a:cubicBezTo>
                    <a:pt x="178" y="77"/>
                    <a:pt x="93" y="81"/>
                    <a:pt x="3" y="94"/>
                  </a:cubicBezTo>
                  <a:cubicBezTo>
                    <a:pt x="4" y="95"/>
                    <a:pt x="4" y="95"/>
                    <a:pt x="4" y="95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4" y="96"/>
                    <a:pt x="14" y="91"/>
                    <a:pt x="24" y="84"/>
                  </a:cubicBezTo>
                  <a:cubicBezTo>
                    <a:pt x="29" y="80"/>
                    <a:pt x="34" y="76"/>
                    <a:pt x="38" y="71"/>
                  </a:cubicBezTo>
                  <a:cubicBezTo>
                    <a:pt x="42" y="66"/>
                    <a:pt x="44" y="61"/>
                    <a:pt x="44" y="55"/>
                  </a:cubicBezTo>
                  <a:cubicBezTo>
                    <a:pt x="44" y="49"/>
                    <a:pt x="42" y="42"/>
                    <a:pt x="35" y="36"/>
                  </a:cubicBezTo>
                  <a:cubicBezTo>
                    <a:pt x="29" y="30"/>
                    <a:pt x="19" y="23"/>
                    <a:pt x="4" y="17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18" y="25"/>
                    <a:pt x="28" y="31"/>
                    <a:pt x="34" y="38"/>
                  </a:cubicBezTo>
                  <a:cubicBezTo>
                    <a:pt x="40" y="44"/>
                    <a:pt x="42" y="49"/>
                    <a:pt x="42" y="55"/>
                  </a:cubicBezTo>
                  <a:cubicBezTo>
                    <a:pt x="42" y="60"/>
                    <a:pt x="40" y="65"/>
                    <a:pt x="36" y="70"/>
                  </a:cubicBezTo>
                  <a:cubicBezTo>
                    <a:pt x="31" y="77"/>
                    <a:pt x="23" y="83"/>
                    <a:pt x="16" y="87"/>
                  </a:cubicBezTo>
                  <a:cubicBezTo>
                    <a:pt x="12" y="89"/>
                    <a:pt x="9" y="91"/>
                    <a:pt x="7" y="92"/>
                  </a:cubicBezTo>
                  <a:cubicBezTo>
                    <a:pt x="4" y="93"/>
                    <a:pt x="3" y="94"/>
                    <a:pt x="3" y="94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93" y="83"/>
                    <a:pt x="178" y="79"/>
                    <a:pt x="251" y="79"/>
                  </a:cubicBezTo>
                  <a:cubicBezTo>
                    <a:pt x="325" y="79"/>
                    <a:pt x="386" y="83"/>
                    <a:pt x="429" y="87"/>
                  </a:cubicBezTo>
                  <a:cubicBezTo>
                    <a:pt x="451" y="89"/>
                    <a:pt x="468" y="91"/>
                    <a:pt x="480" y="93"/>
                  </a:cubicBezTo>
                  <a:cubicBezTo>
                    <a:pt x="485" y="94"/>
                    <a:pt x="490" y="94"/>
                    <a:pt x="493" y="95"/>
                  </a:cubicBezTo>
                  <a:cubicBezTo>
                    <a:pt x="496" y="95"/>
                    <a:pt x="497" y="96"/>
                    <a:pt x="497" y="96"/>
                  </a:cubicBezTo>
                  <a:cubicBezTo>
                    <a:pt x="501" y="96"/>
                    <a:pt x="501" y="96"/>
                    <a:pt x="501" y="96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83" y="81"/>
                    <a:pt x="479" y="69"/>
                    <a:pt x="479" y="58"/>
                  </a:cubicBezTo>
                  <a:cubicBezTo>
                    <a:pt x="479" y="47"/>
                    <a:pt x="484" y="37"/>
                    <a:pt x="488" y="30"/>
                  </a:cubicBezTo>
                  <a:cubicBezTo>
                    <a:pt x="491" y="26"/>
                    <a:pt x="493" y="23"/>
                    <a:pt x="495" y="21"/>
                  </a:cubicBezTo>
                  <a:cubicBezTo>
                    <a:pt x="496" y="21"/>
                    <a:pt x="497" y="20"/>
                    <a:pt x="497" y="19"/>
                  </a:cubicBezTo>
                  <a:cubicBezTo>
                    <a:pt x="498" y="19"/>
                    <a:pt x="498" y="19"/>
                    <a:pt x="498" y="19"/>
                  </a:cubicBezTo>
                  <a:cubicBezTo>
                    <a:pt x="500" y="17"/>
                    <a:pt x="500" y="17"/>
                    <a:pt x="500" y="17"/>
                  </a:cubicBezTo>
                  <a:cubicBezTo>
                    <a:pt x="498" y="17"/>
                    <a:pt x="498" y="17"/>
                    <a:pt x="498" y="17"/>
                  </a:cubicBezTo>
                  <a:cubicBezTo>
                    <a:pt x="408" y="4"/>
                    <a:pt x="323" y="0"/>
                    <a:pt x="250" y="0"/>
                  </a:cubicBezTo>
                  <a:cubicBezTo>
                    <a:pt x="103" y="0"/>
                    <a:pt x="3" y="17"/>
                    <a:pt x="3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3" y="19"/>
                    <a:pt x="3" y="19"/>
                    <a:pt x="3" y="19"/>
                  </a:cubicBezTo>
                  <a:lnTo>
                    <a:pt x="4" y="18"/>
                  </a:lnTo>
                  <a:close/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7" name="Freeform 26"/>
            <p:cNvSpPr/>
            <p:nvPr/>
          </p:nvSpPr>
          <p:spPr bwMode="auto">
            <a:xfrm>
              <a:off x="1460922" y="2735401"/>
              <a:ext cx="526073" cy="122990"/>
            </a:xfrm>
            <a:custGeom>
              <a:avLst/>
              <a:gdLst>
                <a:gd name="T0" fmla="*/ 0 w 494"/>
                <a:gd name="T1" fmla="*/ 39 h 116"/>
                <a:gd name="T2" fmla="*/ 494 w 494"/>
                <a:gd name="T3" fmla="*/ 39 h 116"/>
                <a:gd name="T4" fmla="*/ 494 w 494"/>
                <a:gd name="T5" fmla="*/ 116 h 116"/>
                <a:gd name="T6" fmla="*/ 0 w 494"/>
                <a:gd name="T7" fmla="*/ 116 h 116"/>
                <a:gd name="T8" fmla="*/ 0 w 494"/>
                <a:gd name="T9" fmla="*/ 39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4" h="116">
                  <a:moveTo>
                    <a:pt x="0" y="39"/>
                  </a:moveTo>
                  <a:cubicBezTo>
                    <a:pt x="0" y="39"/>
                    <a:pt x="224" y="0"/>
                    <a:pt x="494" y="39"/>
                  </a:cubicBezTo>
                  <a:cubicBezTo>
                    <a:pt x="494" y="39"/>
                    <a:pt x="449" y="77"/>
                    <a:pt x="494" y="116"/>
                  </a:cubicBezTo>
                  <a:cubicBezTo>
                    <a:pt x="494" y="116"/>
                    <a:pt x="269" y="77"/>
                    <a:pt x="0" y="116"/>
                  </a:cubicBezTo>
                  <a:cubicBezTo>
                    <a:pt x="0" y="116"/>
                    <a:pt x="89" y="77"/>
                    <a:pt x="0" y="39"/>
                  </a:cubicBezTo>
                  <a:close/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8" name="Freeform 27"/>
            <p:cNvSpPr/>
            <p:nvPr/>
          </p:nvSpPr>
          <p:spPr bwMode="auto">
            <a:xfrm>
              <a:off x="1456882" y="2757844"/>
              <a:ext cx="533255" cy="101893"/>
            </a:xfrm>
            <a:custGeom>
              <a:avLst/>
              <a:gdLst>
                <a:gd name="T0" fmla="*/ 4 w 501"/>
                <a:gd name="T1" fmla="*/ 18 h 96"/>
                <a:gd name="T2" fmla="*/ 4 w 501"/>
                <a:gd name="T3" fmla="*/ 19 h 96"/>
                <a:gd name="T4" fmla="*/ 8 w 501"/>
                <a:gd name="T5" fmla="*/ 18 h 96"/>
                <a:gd name="T6" fmla="*/ 250 w 501"/>
                <a:gd name="T7" fmla="*/ 2 h 96"/>
                <a:gd name="T8" fmla="*/ 497 w 501"/>
                <a:gd name="T9" fmla="*/ 19 h 96"/>
                <a:gd name="T10" fmla="*/ 498 w 501"/>
                <a:gd name="T11" fmla="*/ 18 h 96"/>
                <a:gd name="T12" fmla="*/ 497 w 501"/>
                <a:gd name="T13" fmla="*/ 17 h 96"/>
                <a:gd name="T14" fmla="*/ 477 w 501"/>
                <a:gd name="T15" fmla="*/ 57 h 96"/>
                <a:gd name="T16" fmla="*/ 497 w 501"/>
                <a:gd name="T17" fmla="*/ 95 h 96"/>
                <a:gd name="T18" fmla="*/ 498 w 501"/>
                <a:gd name="T19" fmla="*/ 95 h 96"/>
                <a:gd name="T20" fmla="*/ 498 w 501"/>
                <a:gd name="T21" fmla="*/ 94 h 96"/>
                <a:gd name="T22" fmla="*/ 251 w 501"/>
                <a:gd name="T23" fmla="*/ 76 h 96"/>
                <a:gd name="T24" fmla="*/ 3 w 501"/>
                <a:gd name="T25" fmla="*/ 94 h 96"/>
                <a:gd name="T26" fmla="*/ 4 w 501"/>
                <a:gd name="T27" fmla="*/ 95 h 96"/>
                <a:gd name="T28" fmla="*/ 4 w 501"/>
                <a:gd name="T29" fmla="*/ 95 h 96"/>
                <a:gd name="T30" fmla="*/ 24 w 501"/>
                <a:gd name="T31" fmla="*/ 84 h 96"/>
                <a:gd name="T32" fmla="*/ 38 w 501"/>
                <a:gd name="T33" fmla="*/ 71 h 96"/>
                <a:gd name="T34" fmla="*/ 44 w 501"/>
                <a:gd name="T35" fmla="*/ 55 h 96"/>
                <a:gd name="T36" fmla="*/ 35 w 501"/>
                <a:gd name="T37" fmla="*/ 36 h 96"/>
                <a:gd name="T38" fmla="*/ 4 w 501"/>
                <a:gd name="T39" fmla="*/ 17 h 96"/>
                <a:gd name="T40" fmla="*/ 4 w 501"/>
                <a:gd name="T41" fmla="*/ 18 h 96"/>
                <a:gd name="T42" fmla="*/ 4 w 501"/>
                <a:gd name="T43" fmla="*/ 19 h 96"/>
                <a:gd name="T44" fmla="*/ 4 w 501"/>
                <a:gd name="T45" fmla="*/ 18 h 96"/>
                <a:gd name="T46" fmla="*/ 3 w 501"/>
                <a:gd name="T47" fmla="*/ 19 h 96"/>
                <a:gd name="T48" fmla="*/ 34 w 501"/>
                <a:gd name="T49" fmla="*/ 37 h 96"/>
                <a:gd name="T50" fmla="*/ 42 w 501"/>
                <a:gd name="T51" fmla="*/ 55 h 96"/>
                <a:gd name="T52" fmla="*/ 36 w 501"/>
                <a:gd name="T53" fmla="*/ 70 h 96"/>
                <a:gd name="T54" fmla="*/ 16 w 501"/>
                <a:gd name="T55" fmla="*/ 87 h 96"/>
                <a:gd name="T56" fmla="*/ 7 w 501"/>
                <a:gd name="T57" fmla="*/ 92 h 96"/>
                <a:gd name="T58" fmla="*/ 3 w 501"/>
                <a:gd name="T59" fmla="*/ 94 h 96"/>
                <a:gd name="T60" fmla="*/ 4 w 501"/>
                <a:gd name="T61" fmla="*/ 96 h 96"/>
                <a:gd name="T62" fmla="*/ 251 w 501"/>
                <a:gd name="T63" fmla="*/ 78 h 96"/>
                <a:gd name="T64" fmla="*/ 429 w 501"/>
                <a:gd name="T65" fmla="*/ 87 h 96"/>
                <a:gd name="T66" fmla="*/ 480 w 501"/>
                <a:gd name="T67" fmla="*/ 93 h 96"/>
                <a:gd name="T68" fmla="*/ 493 w 501"/>
                <a:gd name="T69" fmla="*/ 95 h 96"/>
                <a:gd name="T70" fmla="*/ 497 w 501"/>
                <a:gd name="T71" fmla="*/ 95 h 96"/>
                <a:gd name="T72" fmla="*/ 501 w 501"/>
                <a:gd name="T73" fmla="*/ 96 h 96"/>
                <a:gd name="T74" fmla="*/ 498 w 501"/>
                <a:gd name="T75" fmla="*/ 94 h 96"/>
                <a:gd name="T76" fmla="*/ 479 w 501"/>
                <a:gd name="T77" fmla="*/ 57 h 96"/>
                <a:gd name="T78" fmla="*/ 488 w 501"/>
                <a:gd name="T79" fmla="*/ 30 h 96"/>
                <a:gd name="T80" fmla="*/ 495 w 501"/>
                <a:gd name="T81" fmla="*/ 21 h 96"/>
                <a:gd name="T82" fmla="*/ 497 w 501"/>
                <a:gd name="T83" fmla="*/ 19 h 96"/>
                <a:gd name="T84" fmla="*/ 498 w 501"/>
                <a:gd name="T85" fmla="*/ 18 h 96"/>
                <a:gd name="T86" fmla="*/ 500 w 501"/>
                <a:gd name="T87" fmla="*/ 17 h 96"/>
                <a:gd name="T88" fmla="*/ 498 w 501"/>
                <a:gd name="T89" fmla="*/ 17 h 96"/>
                <a:gd name="T90" fmla="*/ 250 w 501"/>
                <a:gd name="T91" fmla="*/ 0 h 96"/>
                <a:gd name="T92" fmla="*/ 3 w 501"/>
                <a:gd name="T93" fmla="*/ 17 h 96"/>
                <a:gd name="T94" fmla="*/ 0 w 501"/>
                <a:gd name="T95" fmla="*/ 17 h 96"/>
                <a:gd name="T96" fmla="*/ 3 w 501"/>
                <a:gd name="T97" fmla="*/ 19 h 96"/>
                <a:gd name="T98" fmla="*/ 4 w 501"/>
                <a:gd name="T99" fmla="*/ 18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01" h="96">
                  <a:moveTo>
                    <a:pt x="4" y="18"/>
                  </a:move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5" y="18"/>
                    <a:pt x="8" y="18"/>
                  </a:cubicBezTo>
                  <a:cubicBezTo>
                    <a:pt x="29" y="15"/>
                    <a:pt x="122" y="2"/>
                    <a:pt x="250" y="2"/>
                  </a:cubicBezTo>
                  <a:cubicBezTo>
                    <a:pt x="323" y="2"/>
                    <a:pt x="408" y="6"/>
                    <a:pt x="497" y="19"/>
                  </a:cubicBezTo>
                  <a:cubicBezTo>
                    <a:pt x="498" y="18"/>
                    <a:pt x="498" y="18"/>
                    <a:pt x="498" y="18"/>
                  </a:cubicBezTo>
                  <a:cubicBezTo>
                    <a:pt x="497" y="17"/>
                    <a:pt x="497" y="17"/>
                    <a:pt x="497" y="17"/>
                  </a:cubicBezTo>
                  <a:cubicBezTo>
                    <a:pt x="497" y="17"/>
                    <a:pt x="477" y="34"/>
                    <a:pt x="477" y="57"/>
                  </a:cubicBezTo>
                  <a:cubicBezTo>
                    <a:pt x="477" y="69"/>
                    <a:pt x="482" y="82"/>
                    <a:pt x="497" y="95"/>
                  </a:cubicBezTo>
                  <a:cubicBezTo>
                    <a:pt x="498" y="95"/>
                    <a:pt x="498" y="95"/>
                    <a:pt x="498" y="95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98" y="94"/>
                    <a:pt x="398" y="76"/>
                    <a:pt x="251" y="76"/>
                  </a:cubicBezTo>
                  <a:cubicBezTo>
                    <a:pt x="178" y="76"/>
                    <a:pt x="93" y="81"/>
                    <a:pt x="3" y="94"/>
                  </a:cubicBezTo>
                  <a:cubicBezTo>
                    <a:pt x="4" y="95"/>
                    <a:pt x="4" y="95"/>
                    <a:pt x="4" y="95"/>
                  </a:cubicBezTo>
                  <a:cubicBezTo>
                    <a:pt x="4" y="95"/>
                    <a:pt x="4" y="95"/>
                    <a:pt x="4" y="95"/>
                  </a:cubicBezTo>
                  <a:cubicBezTo>
                    <a:pt x="4" y="95"/>
                    <a:pt x="14" y="91"/>
                    <a:pt x="24" y="84"/>
                  </a:cubicBezTo>
                  <a:cubicBezTo>
                    <a:pt x="29" y="80"/>
                    <a:pt x="34" y="76"/>
                    <a:pt x="38" y="71"/>
                  </a:cubicBezTo>
                  <a:cubicBezTo>
                    <a:pt x="42" y="66"/>
                    <a:pt x="44" y="61"/>
                    <a:pt x="44" y="55"/>
                  </a:cubicBezTo>
                  <a:cubicBezTo>
                    <a:pt x="44" y="49"/>
                    <a:pt x="42" y="42"/>
                    <a:pt x="35" y="36"/>
                  </a:cubicBezTo>
                  <a:cubicBezTo>
                    <a:pt x="29" y="30"/>
                    <a:pt x="19" y="23"/>
                    <a:pt x="4" y="17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18" y="25"/>
                    <a:pt x="28" y="31"/>
                    <a:pt x="34" y="37"/>
                  </a:cubicBezTo>
                  <a:cubicBezTo>
                    <a:pt x="40" y="43"/>
                    <a:pt x="42" y="49"/>
                    <a:pt x="42" y="55"/>
                  </a:cubicBezTo>
                  <a:cubicBezTo>
                    <a:pt x="42" y="60"/>
                    <a:pt x="40" y="65"/>
                    <a:pt x="36" y="70"/>
                  </a:cubicBezTo>
                  <a:cubicBezTo>
                    <a:pt x="31" y="77"/>
                    <a:pt x="23" y="83"/>
                    <a:pt x="16" y="87"/>
                  </a:cubicBezTo>
                  <a:cubicBezTo>
                    <a:pt x="12" y="89"/>
                    <a:pt x="9" y="91"/>
                    <a:pt x="7" y="92"/>
                  </a:cubicBezTo>
                  <a:cubicBezTo>
                    <a:pt x="4" y="93"/>
                    <a:pt x="3" y="94"/>
                    <a:pt x="3" y="94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93" y="83"/>
                    <a:pt x="178" y="78"/>
                    <a:pt x="251" y="78"/>
                  </a:cubicBezTo>
                  <a:cubicBezTo>
                    <a:pt x="325" y="78"/>
                    <a:pt x="386" y="83"/>
                    <a:pt x="429" y="87"/>
                  </a:cubicBezTo>
                  <a:cubicBezTo>
                    <a:pt x="451" y="89"/>
                    <a:pt x="468" y="91"/>
                    <a:pt x="480" y="93"/>
                  </a:cubicBezTo>
                  <a:cubicBezTo>
                    <a:pt x="485" y="94"/>
                    <a:pt x="490" y="94"/>
                    <a:pt x="493" y="95"/>
                  </a:cubicBezTo>
                  <a:cubicBezTo>
                    <a:pt x="496" y="95"/>
                    <a:pt x="497" y="95"/>
                    <a:pt x="497" y="95"/>
                  </a:cubicBezTo>
                  <a:cubicBezTo>
                    <a:pt x="501" y="96"/>
                    <a:pt x="501" y="96"/>
                    <a:pt x="501" y="96"/>
                  </a:cubicBezTo>
                  <a:cubicBezTo>
                    <a:pt x="498" y="94"/>
                    <a:pt x="498" y="94"/>
                    <a:pt x="498" y="94"/>
                  </a:cubicBezTo>
                  <a:cubicBezTo>
                    <a:pt x="483" y="81"/>
                    <a:pt x="479" y="69"/>
                    <a:pt x="479" y="57"/>
                  </a:cubicBezTo>
                  <a:cubicBezTo>
                    <a:pt x="479" y="46"/>
                    <a:pt x="484" y="37"/>
                    <a:pt x="488" y="30"/>
                  </a:cubicBezTo>
                  <a:cubicBezTo>
                    <a:pt x="491" y="26"/>
                    <a:pt x="493" y="23"/>
                    <a:pt x="495" y="21"/>
                  </a:cubicBezTo>
                  <a:cubicBezTo>
                    <a:pt x="496" y="20"/>
                    <a:pt x="497" y="20"/>
                    <a:pt x="497" y="19"/>
                  </a:cubicBezTo>
                  <a:cubicBezTo>
                    <a:pt x="498" y="19"/>
                    <a:pt x="498" y="18"/>
                    <a:pt x="498" y="18"/>
                  </a:cubicBezTo>
                  <a:cubicBezTo>
                    <a:pt x="500" y="17"/>
                    <a:pt x="500" y="17"/>
                    <a:pt x="500" y="17"/>
                  </a:cubicBezTo>
                  <a:cubicBezTo>
                    <a:pt x="498" y="17"/>
                    <a:pt x="498" y="17"/>
                    <a:pt x="498" y="17"/>
                  </a:cubicBezTo>
                  <a:cubicBezTo>
                    <a:pt x="408" y="4"/>
                    <a:pt x="323" y="0"/>
                    <a:pt x="250" y="0"/>
                  </a:cubicBezTo>
                  <a:cubicBezTo>
                    <a:pt x="103" y="0"/>
                    <a:pt x="3" y="17"/>
                    <a:pt x="3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3" y="19"/>
                    <a:pt x="3" y="19"/>
                    <a:pt x="3" y="19"/>
                  </a:cubicBezTo>
                  <a:lnTo>
                    <a:pt x="4" y="18"/>
                  </a:lnTo>
                  <a:close/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9" name="Freeform 28"/>
            <p:cNvSpPr/>
            <p:nvPr/>
          </p:nvSpPr>
          <p:spPr bwMode="auto">
            <a:xfrm>
              <a:off x="1460922" y="2817094"/>
              <a:ext cx="574102" cy="163837"/>
            </a:xfrm>
            <a:custGeom>
              <a:avLst/>
              <a:gdLst>
                <a:gd name="T0" fmla="*/ 0 w 539"/>
                <a:gd name="T1" fmla="*/ 39 h 154"/>
                <a:gd name="T2" fmla="*/ 494 w 539"/>
                <a:gd name="T3" fmla="*/ 39 h 154"/>
                <a:gd name="T4" fmla="*/ 539 w 539"/>
                <a:gd name="T5" fmla="*/ 115 h 154"/>
                <a:gd name="T6" fmla="*/ 0 w 539"/>
                <a:gd name="T7" fmla="*/ 115 h 154"/>
                <a:gd name="T8" fmla="*/ 0 w 539"/>
                <a:gd name="T9" fmla="*/ 39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9" h="154">
                  <a:moveTo>
                    <a:pt x="0" y="39"/>
                  </a:moveTo>
                  <a:cubicBezTo>
                    <a:pt x="0" y="39"/>
                    <a:pt x="179" y="0"/>
                    <a:pt x="494" y="39"/>
                  </a:cubicBezTo>
                  <a:cubicBezTo>
                    <a:pt x="494" y="39"/>
                    <a:pt x="449" y="115"/>
                    <a:pt x="539" y="115"/>
                  </a:cubicBezTo>
                  <a:cubicBezTo>
                    <a:pt x="539" y="115"/>
                    <a:pt x="359" y="154"/>
                    <a:pt x="0" y="115"/>
                  </a:cubicBezTo>
                  <a:cubicBezTo>
                    <a:pt x="0" y="115"/>
                    <a:pt x="44" y="77"/>
                    <a:pt x="0" y="39"/>
                  </a:cubicBezTo>
                  <a:close/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0" name="Freeform 29"/>
            <p:cNvSpPr/>
            <p:nvPr/>
          </p:nvSpPr>
          <p:spPr bwMode="auto">
            <a:xfrm>
              <a:off x="1457781" y="2838191"/>
              <a:ext cx="577244" cy="120297"/>
            </a:xfrm>
            <a:custGeom>
              <a:avLst/>
              <a:gdLst>
                <a:gd name="T0" fmla="*/ 3 w 542"/>
                <a:gd name="T1" fmla="*/ 19 h 113"/>
                <a:gd name="T2" fmla="*/ 3 w 542"/>
                <a:gd name="T3" fmla="*/ 19 h 113"/>
                <a:gd name="T4" fmla="*/ 6 w 542"/>
                <a:gd name="T5" fmla="*/ 19 h 113"/>
                <a:gd name="T6" fmla="*/ 229 w 542"/>
                <a:gd name="T7" fmla="*/ 2 h 113"/>
                <a:gd name="T8" fmla="*/ 497 w 542"/>
                <a:gd name="T9" fmla="*/ 20 h 113"/>
                <a:gd name="T10" fmla="*/ 497 w 542"/>
                <a:gd name="T11" fmla="*/ 19 h 113"/>
                <a:gd name="T12" fmla="*/ 496 w 542"/>
                <a:gd name="T13" fmla="*/ 18 h 113"/>
                <a:gd name="T14" fmla="*/ 484 w 542"/>
                <a:gd name="T15" fmla="*/ 57 h 113"/>
                <a:gd name="T16" fmla="*/ 496 w 542"/>
                <a:gd name="T17" fmla="*/ 84 h 113"/>
                <a:gd name="T18" fmla="*/ 542 w 542"/>
                <a:gd name="T19" fmla="*/ 96 h 113"/>
                <a:gd name="T20" fmla="*/ 542 w 542"/>
                <a:gd name="T21" fmla="*/ 95 h 113"/>
                <a:gd name="T22" fmla="*/ 541 w 542"/>
                <a:gd name="T23" fmla="*/ 94 h 113"/>
                <a:gd name="T24" fmla="*/ 538 w 542"/>
                <a:gd name="T25" fmla="*/ 95 h 113"/>
                <a:gd name="T26" fmla="*/ 302 w 542"/>
                <a:gd name="T27" fmla="*/ 111 h 113"/>
                <a:gd name="T28" fmla="*/ 3 w 542"/>
                <a:gd name="T29" fmla="*/ 94 h 113"/>
                <a:gd name="T30" fmla="*/ 3 w 542"/>
                <a:gd name="T31" fmla="*/ 95 h 113"/>
                <a:gd name="T32" fmla="*/ 3 w 542"/>
                <a:gd name="T33" fmla="*/ 96 h 113"/>
                <a:gd name="T34" fmla="*/ 23 w 542"/>
                <a:gd name="T35" fmla="*/ 56 h 113"/>
                <a:gd name="T36" fmla="*/ 3 w 542"/>
                <a:gd name="T37" fmla="*/ 18 h 113"/>
                <a:gd name="T38" fmla="*/ 3 w 542"/>
                <a:gd name="T39" fmla="*/ 19 h 113"/>
                <a:gd name="T40" fmla="*/ 3 w 542"/>
                <a:gd name="T41" fmla="*/ 19 h 113"/>
                <a:gd name="T42" fmla="*/ 3 w 542"/>
                <a:gd name="T43" fmla="*/ 19 h 113"/>
                <a:gd name="T44" fmla="*/ 2 w 542"/>
                <a:gd name="T45" fmla="*/ 19 h 113"/>
                <a:gd name="T46" fmla="*/ 21 w 542"/>
                <a:gd name="T47" fmla="*/ 56 h 113"/>
                <a:gd name="T48" fmla="*/ 12 w 542"/>
                <a:gd name="T49" fmla="*/ 83 h 113"/>
                <a:gd name="T50" fmla="*/ 5 w 542"/>
                <a:gd name="T51" fmla="*/ 92 h 113"/>
                <a:gd name="T52" fmla="*/ 3 w 542"/>
                <a:gd name="T53" fmla="*/ 94 h 113"/>
                <a:gd name="T54" fmla="*/ 2 w 542"/>
                <a:gd name="T55" fmla="*/ 95 h 113"/>
                <a:gd name="T56" fmla="*/ 0 w 542"/>
                <a:gd name="T57" fmla="*/ 96 h 113"/>
                <a:gd name="T58" fmla="*/ 2 w 542"/>
                <a:gd name="T59" fmla="*/ 96 h 113"/>
                <a:gd name="T60" fmla="*/ 302 w 542"/>
                <a:gd name="T61" fmla="*/ 113 h 113"/>
                <a:gd name="T62" fmla="*/ 542 w 542"/>
                <a:gd name="T63" fmla="*/ 96 h 113"/>
                <a:gd name="T64" fmla="*/ 542 w 542"/>
                <a:gd name="T65" fmla="*/ 94 h 113"/>
                <a:gd name="T66" fmla="*/ 497 w 542"/>
                <a:gd name="T67" fmla="*/ 83 h 113"/>
                <a:gd name="T68" fmla="*/ 486 w 542"/>
                <a:gd name="T69" fmla="*/ 57 h 113"/>
                <a:gd name="T70" fmla="*/ 492 w 542"/>
                <a:gd name="T71" fmla="*/ 31 h 113"/>
                <a:gd name="T72" fmla="*/ 496 w 542"/>
                <a:gd name="T73" fmla="*/ 22 h 113"/>
                <a:gd name="T74" fmla="*/ 497 w 542"/>
                <a:gd name="T75" fmla="*/ 20 h 113"/>
                <a:gd name="T76" fmla="*/ 497 w 542"/>
                <a:gd name="T77" fmla="*/ 19 h 113"/>
                <a:gd name="T78" fmla="*/ 498 w 542"/>
                <a:gd name="T79" fmla="*/ 18 h 113"/>
                <a:gd name="T80" fmla="*/ 497 w 542"/>
                <a:gd name="T81" fmla="*/ 18 h 113"/>
                <a:gd name="T82" fmla="*/ 229 w 542"/>
                <a:gd name="T83" fmla="*/ 0 h 113"/>
                <a:gd name="T84" fmla="*/ 2 w 542"/>
                <a:gd name="T85" fmla="*/ 18 h 113"/>
                <a:gd name="T86" fmla="*/ 0 w 542"/>
                <a:gd name="T87" fmla="*/ 18 h 113"/>
                <a:gd name="T88" fmla="*/ 2 w 542"/>
                <a:gd name="T89" fmla="*/ 19 h 113"/>
                <a:gd name="T90" fmla="*/ 3 w 542"/>
                <a:gd name="T91" fmla="*/ 19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42" h="113">
                  <a:moveTo>
                    <a:pt x="3" y="19"/>
                  </a:moveTo>
                  <a:cubicBezTo>
                    <a:pt x="3" y="19"/>
                    <a:pt x="3" y="19"/>
                    <a:pt x="3" y="19"/>
                  </a:cubicBezTo>
                  <a:cubicBezTo>
                    <a:pt x="3" y="19"/>
                    <a:pt x="4" y="19"/>
                    <a:pt x="6" y="19"/>
                  </a:cubicBezTo>
                  <a:cubicBezTo>
                    <a:pt x="24" y="16"/>
                    <a:pt x="101" y="2"/>
                    <a:pt x="229" y="2"/>
                  </a:cubicBezTo>
                  <a:cubicBezTo>
                    <a:pt x="302" y="2"/>
                    <a:pt x="392" y="7"/>
                    <a:pt x="497" y="20"/>
                  </a:cubicBezTo>
                  <a:cubicBezTo>
                    <a:pt x="497" y="19"/>
                    <a:pt x="497" y="19"/>
                    <a:pt x="497" y="19"/>
                  </a:cubicBezTo>
                  <a:cubicBezTo>
                    <a:pt x="496" y="18"/>
                    <a:pt x="496" y="18"/>
                    <a:pt x="496" y="18"/>
                  </a:cubicBezTo>
                  <a:cubicBezTo>
                    <a:pt x="496" y="18"/>
                    <a:pt x="484" y="37"/>
                    <a:pt x="484" y="57"/>
                  </a:cubicBezTo>
                  <a:cubicBezTo>
                    <a:pt x="484" y="67"/>
                    <a:pt x="487" y="77"/>
                    <a:pt x="496" y="84"/>
                  </a:cubicBezTo>
                  <a:cubicBezTo>
                    <a:pt x="505" y="92"/>
                    <a:pt x="519" y="96"/>
                    <a:pt x="542" y="96"/>
                  </a:cubicBezTo>
                  <a:cubicBezTo>
                    <a:pt x="542" y="95"/>
                    <a:pt x="542" y="95"/>
                    <a:pt x="542" y="95"/>
                  </a:cubicBezTo>
                  <a:cubicBezTo>
                    <a:pt x="541" y="94"/>
                    <a:pt x="541" y="94"/>
                    <a:pt x="541" y="94"/>
                  </a:cubicBezTo>
                  <a:cubicBezTo>
                    <a:pt x="541" y="94"/>
                    <a:pt x="540" y="95"/>
                    <a:pt x="538" y="95"/>
                  </a:cubicBezTo>
                  <a:cubicBezTo>
                    <a:pt x="520" y="98"/>
                    <a:pt x="442" y="111"/>
                    <a:pt x="302" y="111"/>
                  </a:cubicBezTo>
                  <a:cubicBezTo>
                    <a:pt x="222" y="111"/>
                    <a:pt x="122" y="107"/>
                    <a:pt x="3" y="94"/>
                  </a:cubicBezTo>
                  <a:cubicBezTo>
                    <a:pt x="3" y="95"/>
                    <a:pt x="3" y="95"/>
                    <a:pt x="3" y="95"/>
                  </a:cubicBezTo>
                  <a:cubicBezTo>
                    <a:pt x="3" y="96"/>
                    <a:pt x="3" y="96"/>
                    <a:pt x="3" y="96"/>
                  </a:cubicBezTo>
                  <a:cubicBezTo>
                    <a:pt x="3" y="96"/>
                    <a:pt x="23" y="79"/>
                    <a:pt x="23" y="56"/>
                  </a:cubicBezTo>
                  <a:cubicBezTo>
                    <a:pt x="23" y="44"/>
                    <a:pt x="18" y="31"/>
                    <a:pt x="3" y="18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17" y="32"/>
                    <a:pt x="21" y="44"/>
                    <a:pt x="21" y="56"/>
                  </a:cubicBezTo>
                  <a:cubicBezTo>
                    <a:pt x="21" y="67"/>
                    <a:pt x="17" y="76"/>
                    <a:pt x="12" y="83"/>
                  </a:cubicBezTo>
                  <a:cubicBezTo>
                    <a:pt x="9" y="87"/>
                    <a:pt x="7" y="90"/>
                    <a:pt x="5" y="92"/>
                  </a:cubicBezTo>
                  <a:cubicBezTo>
                    <a:pt x="4" y="93"/>
                    <a:pt x="3" y="93"/>
                    <a:pt x="3" y="94"/>
                  </a:cubicBezTo>
                  <a:cubicBezTo>
                    <a:pt x="2" y="94"/>
                    <a:pt x="2" y="95"/>
                    <a:pt x="2" y="95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2" y="96"/>
                    <a:pt x="2" y="96"/>
                    <a:pt x="2" y="96"/>
                  </a:cubicBezTo>
                  <a:cubicBezTo>
                    <a:pt x="122" y="109"/>
                    <a:pt x="222" y="113"/>
                    <a:pt x="302" y="113"/>
                  </a:cubicBezTo>
                  <a:cubicBezTo>
                    <a:pt x="462" y="113"/>
                    <a:pt x="542" y="96"/>
                    <a:pt x="542" y="96"/>
                  </a:cubicBezTo>
                  <a:cubicBezTo>
                    <a:pt x="542" y="94"/>
                    <a:pt x="542" y="94"/>
                    <a:pt x="542" y="94"/>
                  </a:cubicBezTo>
                  <a:cubicBezTo>
                    <a:pt x="519" y="94"/>
                    <a:pt x="505" y="90"/>
                    <a:pt x="497" y="83"/>
                  </a:cubicBezTo>
                  <a:cubicBezTo>
                    <a:pt x="489" y="76"/>
                    <a:pt x="486" y="66"/>
                    <a:pt x="486" y="57"/>
                  </a:cubicBezTo>
                  <a:cubicBezTo>
                    <a:pt x="486" y="48"/>
                    <a:pt x="489" y="38"/>
                    <a:pt x="492" y="31"/>
                  </a:cubicBezTo>
                  <a:cubicBezTo>
                    <a:pt x="493" y="27"/>
                    <a:pt x="495" y="24"/>
                    <a:pt x="496" y="22"/>
                  </a:cubicBezTo>
                  <a:cubicBezTo>
                    <a:pt x="496" y="21"/>
                    <a:pt x="497" y="20"/>
                    <a:pt x="497" y="20"/>
                  </a:cubicBezTo>
                  <a:cubicBezTo>
                    <a:pt x="497" y="19"/>
                    <a:pt x="497" y="19"/>
                    <a:pt x="497" y="19"/>
                  </a:cubicBezTo>
                  <a:cubicBezTo>
                    <a:pt x="498" y="18"/>
                    <a:pt x="498" y="18"/>
                    <a:pt x="498" y="18"/>
                  </a:cubicBezTo>
                  <a:cubicBezTo>
                    <a:pt x="497" y="18"/>
                    <a:pt x="497" y="18"/>
                    <a:pt x="497" y="18"/>
                  </a:cubicBezTo>
                  <a:cubicBezTo>
                    <a:pt x="392" y="5"/>
                    <a:pt x="302" y="0"/>
                    <a:pt x="229" y="0"/>
                  </a:cubicBezTo>
                  <a:cubicBezTo>
                    <a:pt x="82" y="0"/>
                    <a:pt x="2" y="18"/>
                    <a:pt x="2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2" y="19"/>
                    <a:pt x="2" y="19"/>
                    <a:pt x="2" y="19"/>
                  </a:cubicBezTo>
                  <a:lnTo>
                    <a:pt x="3" y="19"/>
                  </a:lnTo>
                  <a:close/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1" name="Freeform 30"/>
            <p:cNvSpPr/>
            <p:nvPr/>
          </p:nvSpPr>
          <p:spPr bwMode="auto">
            <a:xfrm>
              <a:off x="1413342" y="2933801"/>
              <a:ext cx="621682" cy="53415"/>
            </a:xfrm>
            <a:custGeom>
              <a:avLst/>
              <a:gdLst>
                <a:gd name="T0" fmla="*/ 45 w 584"/>
                <a:gd name="T1" fmla="*/ 0 h 50"/>
                <a:gd name="T2" fmla="*/ 0 w 584"/>
                <a:gd name="T3" fmla="*/ 12 h 50"/>
                <a:gd name="T4" fmla="*/ 584 w 584"/>
                <a:gd name="T5" fmla="*/ 7 h 50"/>
                <a:gd name="T6" fmla="*/ 550 w 584"/>
                <a:gd name="T7" fmla="*/ 0 h 50"/>
                <a:gd name="T8" fmla="*/ 45 w 584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4" h="50">
                  <a:moveTo>
                    <a:pt x="45" y="0"/>
                  </a:moveTo>
                  <a:cubicBezTo>
                    <a:pt x="36" y="8"/>
                    <a:pt x="0" y="12"/>
                    <a:pt x="0" y="12"/>
                  </a:cubicBezTo>
                  <a:cubicBezTo>
                    <a:pt x="449" y="50"/>
                    <a:pt x="584" y="7"/>
                    <a:pt x="584" y="7"/>
                  </a:cubicBezTo>
                  <a:cubicBezTo>
                    <a:pt x="569" y="7"/>
                    <a:pt x="558" y="4"/>
                    <a:pt x="550" y="0"/>
                  </a:cubicBezTo>
                  <a:cubicBezTo>
                    <a:pt x="481" y="14"/>
                    <a:pt x="290" y="27"/>
                    <a:pt x="45" y="0"/>
                  </a:cubicBezTo>
                  <a:close/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2" name="Freeform 31"/>
            <p:cNvSpPr/>
            <p:nvPr/>
          </p:nvSpPr>
          <p:spPr bwMode="auto">
            <a:xfrm>
              <a:off x="1411996" y="2932902"/>
              <a:ext cx="623029" cy="31870"/>
            </a:xfrm>
            <a:custGeom>
              <a:avLst/>
              <a:gdLst>
                <a:gd name="T0" fmla="*/ 46 w 585"/>
                <a:gd name="T1" fmla="*/ 1 h 30"/>
                <a:gd name="T2" fmla="*/ 45 w 585"/>
                <a:gd name="T3" fmla="*/ 0 h 30"/>
                <a:gd name="T4" fmla="*/ 35 w 585"/>
                <a:gd name="T5" fmla="*/ 5 h 30"/>
                <a:gd name="T6" fmla="*/ 12 w 585"/>
                <a:gd name="T7" fmla="*/ 10 h 30"/>
                <a:gd name="T8" fmla="*/ 4 w 585"/>
                <a:gd name="T9" fmla="*/ 12 h 30"/>
                <a:gd name="T10" fmla="*/ 0 w 585"/>
                <a:gd name="T11" fmla="*/ 12 h 30"/>
                <a:gd name="T12" fmla="*/ 0 w 585"/>
                <a:gd name="T13" fmla="*/ 14 h 30"/>
                <a:gd name="T14" fmla="*/ 328 w 585"/>
                <a:gd name="T15" fmla="*/ 30 h 30"/>
                <a:gd name="T16" fmla="*/ 585 w 585"/>
                <a:gd name="T17" fmla="*/ 9 h 30"/>
                <a:gd name="T18" fmla="*/ 585 w 585"/>
                <a:gd name="T19" fmla="*/ 7 h 30"/>
                <a:gd name="T20" fmla="*/ 552 w 585"/>
                <a:gd name="T21" fmla="*/ 0 h 30"/>
                <a:gd name="T22" fmla="*/ 552 w 585"/>
                <a:gd name="T23" fmla="*/ 0 h 30"/>
                <a:gd name="T24" fmla="*/ 551 w 585"/>
                <a:gd name="T25" fmla="*/ 0 h 30"/>
                <a:gd name="T26" fmla="*/ 323 w 585"/>
                <a:gd name="T27" fmla="*/ 16 h 30"/>
                <a:gd name="T28" fmla="*/ 46 w 585"/>
                <a:gd name="T29" fmla="*/ 0 h 30"/>
                <a:gd name="T30" fmla="*/ 45 w 585"/>
                <a:gd name="T31" fmla="*/ 0 h 30"/>
                <a:gd name="T32" fmla="*/ 45 w 585"/>
                <a:gd name="T33" fmla="*/ 0 h 30"/>
                <a:gd name="T34" fmla="*/ 46 w 585"/>
                <a:gd name="T35" fmla="*/ 1 h 30"/>
                <a:gd name="T36" fmla="*/ 45 w 585"/>
                <a:gd name="T37" fmla="*/ 2 h 30"/>
                <a:gd name="T38" fmla="*/ 323 w 585"/>
                <a:gd name="T39" fmla="*/ 18 h 30"/>
                <a:gd name="T40" fmla="*/ 552 w 585"/>
                <a:gd name="T41" fmla="*/ 2 h 30"/>
                <a:gd name="T42" fmla="*/ 551 w 585"/>
                <a:gd name="T43" fmla="*/ 1 h 30"/>
                <a:gd name="T44" fmla="*/ 551 w 585"/>
                <a:gd name="T45" fmla="*/ 2 h 30"/>
                <a:gd name="T46" fmla="*/ 585 w 585"/>
                <a:gd name="T47" fmla="*/ 9 h 30"/>
                <a:gd name="T48" fmla="*/ 585 w 585"/>
                <a:gd name="T49" fmla="*/ 8 h 30"/>
                <a:gd name="T50" fmla="*/ 584 w 585"/>
                <a:gd name="T51" fmla="*/ 7 h 30"/>
                <a:gd name="T52" fmla="*/ 581 w 585"/>
                <a:gd name="T53" fmla="*/ 8 h 30"/>
                <a:gd name="T54" fmla="*/ 328 w 585"/>
                <a:gd name="T55" fmla="*/ 28 h 30"/>
                <a:gd name="T56" fmla="*/ 1 w 585"/>
                <a:gd name="T57" fmla="*/ 12 h 30"/>
                <a:gd name="T58" fmla="*/ 1 w 585"/>
                <a:gd name="T59" fmla="*/ 13 h 30"/>
                <a:gd name="T60" fmla="*/ 1 w 585"/>
                <a:gd name="T61" fmla="*/ 14 h 30"/>
                <a:gd name="T62" fmla="*/ 20 w 585"/>
                <a:gd name="T63" fmla="*/ 11 h 30"/>
                <a:gd name="T64" fmla="*/ 35 w 585"/>
                <a:gd name="T65" fmla="*/ 7 h 30"/>
                <a:gd name="T66" fmla="*/ 46 w 585"/>
                <a:gd name="T67" fmla="*/ 2 h 30"/>
                <a:gd name="T68" fmla="*/ 46 w 585"/>
                <a:gd name="T69" fmla="*/ 1 h 30"/>
                <a:gd name="T70" fmla="*/ 45 w 585"/>
                <a:gd name="T71" fmla="*/ 2 h 30"/>
                <a:gd name="T72" fmla="*/ 46 w 585"/>
                <a:gd name="T73" fmla="*/ 1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85" h="30">
                  <a:moveTo>
                    <a:pt x="46" y="1"/>
                  </a:moveTo>
                  <a:cubicBezTo>
                    <a:pt x="45" y="0"/>
                    <a:pt x="45" y="0"/>
                    <a:pt x="45" y="0"/>
                  </a:cubicBezTo>
                  <a:cubicBezTo>
                    <a:pt x="43" y="2"/>
                    <a:pt x="39" y="4"/>
                    <a:pt x="35" y="5"/>
                  </a:cubicBezTo>
                  <a:cubicBezTo>
                    <a:pt x="28" y="7"/>
                    <a:pt x="19" y="9"/>
                    <a:pt x="12" y="10"/>
                  </a:cubicBezTo>
                  <a:cubicBezTo>
                    <a:pt x="9" y="11"/>
                    <a:pt x="6" y="11"/>
                    <a:pt x="4" y="12"/>
                  </a:cubicBezTo>
                  <a:cubicBezTo>
                    <a:pt x="2" y="12"/>
                    <a:pt x="0" y="12"/>
                    <a:pt x="0" y="12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37" y="26"/>
                    <a:pt x="245" y="30"/>
                    <a:pt x="328" y="30"/>
                  </a:cubicBezTo>
                  <a:cubicBezTo>
                    <a:pt x="519" y="30"/>
                    <a:pt x="585" y="9"/>
                    <a:pt x="585" y="9"/>
                  </a:cubicBezTo>
                  <a:cubicBezTo>
                    <a:pt x="585" y="7"/>
                    <a:pt x="585" y="7"/>
                    <a:pt x="585" y="7"/>
                  </a:cubicBezTo>
                  <a:cubicBezTo>
                    <a:pt x="570" y="7"/>
                    <a:pt x="560" y="4"/>
                    <a:pt x="552" y="0"/>
                  </a:cubicBezTo>
                  <a:cubicBezTo>
                    <a:pt x="552" y="0"/>
                    <a:pt x="552" y="0"/>
                    <a:pt x="552" y="0"/>
                  </a:cubicBezTo>
                  <a:cubicBezTo>
                    <a:pt x="551" y="0"/>
                    <a:pt x="551" y="0"/>
                    <a:pt x="551" y="0"/>
                  </a:cubicBezTo>
                  <a:cubicBezTo>
                    <a:pt x="511" y="8"/>
                    <a:pt x="431" y="16"/>
                    <a:pt x="323" y="16"/>
                  </a:cubicBezTo>
                  <a:cubicBezTo>
                    <a:pt x="244" y="16"/>
                    <a:pt x="150" y="12"/>
                    <a:pt x="46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5" y="2"/>
                    <a:pt x="45" y="2"/>
                    <a:pt x="45" y="2"/>
                  </a:cubicBezTo>
                  <a:cubicBezTo>
                    <a:pt x="149" y="14"/>
                    <a:pt x="244" y="18"/>
                    <a:pt x="323" y="18"/>
                  </a:cubicBezTo>
                  <a:cubicBezTo>
                    <a:pt x="431" y="18"/>
                    <a:pt x="511" y="10"/>
                    <a:pt x="552" y="2"/>
                  </a:cubicBezTo>
                  <a:cubicBezTo>
                    <a:pt x="551" y="1"/>
                    <a:pt x="551" y="1"/>
                    <a:pt x="551" y="1"/>
                  </a:cubicBezTo>
                  <a:cubicBezTo>
                    <a:pt x="551" y="2"/>
                    <a:pt x="551" y="2"/>
                    <a:pt x="551" y="2"/>
                  </a:cubicBezTo>
                  <a:cubicBezTo>
                    <a:pt x="559" y="6"/>
                    <a:pt x="570" y="9"/>
                    <a:pt x="585" y="9"/>
                  </a:cubicBezTo>
                  <a:cubicBezTo>
                    <a:pt x="585" y="8"/>
                    <a:pt x="585" y="8"/>
                    <a:pt x="585" y="8"/>
                  </a:cubicBezTo>
                  <a:cubicBezTo>
                    <a:pt x="584" y="7"/>
                    <a:pt x="584" y="7"/>
                    <a:pt x="584" y="7"/>
                  </a:cubicBezTo>
                  <a:cubicBezTo>
                    <a:pt x="584" y="7"/>
                    <a:pt x="583" y="7"/>
                    <a:pt x="581" y="8"/>
                  </a:cubicBezTo>
                  <a:cubicBezTo>
                    <a:pt x="566" y="12"/>
                    <a:pt x="495" y="28"/>
                    <a:pt x="328" y="28"/>
                  </a:cubicBezTo>
                  <a:cubicBezTo>
                    <a:pt x="245" y="28"/>
                    <a:pt x="137" y="24"/>
                    <a:pt x="1" y="12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4"/>
                    <a:pt x="10" y="13"/>
                    <a:pt x="20" y="11"/>
                  </a:cubicBezTo>
                  <a:cubicBezTo>
                    <a:pt x="25" y="10"/>
                    <a:pt x="30" y="9"/>
                    <a:pt x="35" y="7"/>
                  </a:cubicBezTo>
                  <a:cubicBezTo>
                    <a:pt x="40" y="6"/>
                    <a:pt x="44" y="4"/>
                    <a:pt x="46" y="2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5" y="2"/>
                    <a:pt x="45" y="2"/>
                    <a:pt x="45" y="2"/>
                  </a:cubicBezTo>
                  <a:lnTo>
                    <a:pt x="46" y="1"/>
                  </a:lnTo>
                  <a:close/>
                </a:path>
              </a:pathLst>
            </a:custGeom>
            <a:noFill/>
            <a:ln w="9525">
              <a:solidFill>
                <a:srgbClr val="004DA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3" name="任意多边形 332"/>
            <p:cNvSpPr>
              <a:spLocks noChangeArrowheads="1"/>
            </p:cNvSpPr>
            <p:nvPr/>
          </p:nvSpPr>
          <p:spPr bwMode="auto">
            <a:xfrm>
              <a:off x="1697475" y="2967017"/>
              <a:ext cx="65086" cy="430913"/>
            </a:xfrm>
            <a:custGeom>
              <a:avLst/>
              <a:gdLst>
                <a:gd name="connsiteX0" fmla="*/ 70545 w 112406"/>
                <a:gd name="connsiteY0" fmla="*/ 722495 h 744201"/>
                <a:gd name="connsiteX1" fmla="*/ 80623 w 112406"/>
                <a:gd name="connsiteY1" fmla="*/ 733348 h 744201"/>
                <a:gd name="connsiteX2" fmla="*/ 70545 w 112406"/>
                <a:gd name="connsiteY2" fmla="*/ 744201 h 744201"/>
                <a:gd name="connsiteX3" fmla="*/ 60467 w 112406"/>
                <a:gd name="connsiteY3" fmla="*/ 733348 h 744201"/>
                <a:gd name="connsiteX4" fmla="*/ 70545 w 112406"/>
                <a:gd name="connsiteY4" fmla="*/ 722495 h 744201"/>
                <a:gd name="connsiteX5" fmla="*/ 39536 w 112406"/>
                <a:gd name="connsiteY5" fmla="*/ 722495 h 744201"/>
                <a:gd name="connsiteX6" fmla="*/ 49614 w 112406"/>
                <a:gd name="connsiteY6" fmla="*/ 733348 h 744201"/>
                <a:gd name="connsiteX7" fmla="*/ 39536 w 112406"/>
                <a:gd name="connsiteY7" fmla="*/ 744201 h 744201"/>
                <a:gd name="connsiteX8" fmla="*/ 29458 w 112406"/>
                <a:gd name="connsiteY8" fmla="*/ 733348 h 744201"/>
                <a:gd name="connsiteX9" fmla="*/ 39536 w 112406"/>
                <a:gd name="connsiteY9" fmla="*/ 722495 h 744201"/>
                <a:gd name="connsiteX10" fmla="*/ 70545 w 112406"/>
                <a:gd name="connsiteY10" fmla="*/ 689161 h 744201"/>
                <a:gd name="connsiteX11" fmla="*/ 80623 w 112406"/>
                <a:gd name="connsiteY11" fmla="*/ 700402 h 744201"/>
                <a:gd name="connsiteX12" fmla="*/ 70545 w 112406"/>
                <a:gd name="connsiteY12" fmla="*/ 711643 h 744201"/>
                <a:gd name="connsiteX13" fmla="*/ 60467 w 112406"/>
                <a:gd name="connsiteY13" fmla="*/ 700402 h 744201"/>
                <a:gd name="connsiteX14" fmla="*/ 70545 w 112406"/>
                <a:gd name="connsiteY14" fmla="*/ 689161 h 744201"/>
                <a:gd name="connsiteX15" fmla="*/ 39536 w 112406"/>
                <a:gd name="connsiteY15" fmla="*/ 689161 h 744201"/>
                <a:gd name="connsiteX16" fmla="*/ 49614 w 112406"/>
                <a:gd name="connsiteY16" fmla="*/ 700402 h 744201"/>
                <a:gd name="connsiteX17" fmla="*/ 39536 w 112406"/>
                <a:gd name="connsiteY17" fmla="*/ 711643 h 744201"/>
                <a:gd name="connsiteX18" fmla="*/ 29458 w 112406"/>
                <a:gd name="connsiteY18" fmla="*/ 700402 h 744201"/>
                <a:gd name="connsiteX19" fmla="*/ 39536 w 112406"/>
                <a:gd name="connsiteY19" fmla="*/ 689161 h 744201"/>
                <a:gd name="connsiteX20" fmla="*/ 70545 w 112406"/>
                <a:gd name="connsiteY20" fmla="*/ 654277 h 744201"/>
                <a:gd name="connsiteX21" fmla="*/ 80623 w 112406"/>
                <a:gd name="connsiteY21" fmla="*/ 665518 h 744201"/>
                <a:gd name="connsiteX22" fmla="*/ 70545 w 112406"/>
                <a:gd name="connsiteY22" fmla="*/ 676759 h 744201"/>
                <a:gd name="connsiteX23" fmla="*/ 60467 w 112406"/>
                <a:gd name="connsiteY23" fmla="*/ 665518 h 744201"/>
                <a:gd name="connsiteX24" fmla="*/ 70545 w 112406"/>
                <a:gd name="connsiteY24" fmla="*/ 654277 h 744201"/>
                <a:gd name="connsiteX25" fmla="*/ 39536 w 112406"/>
                <a:gd name="connsiteY25" fmla="*/ 654277 h 744201"/>
                <a:gd name="connsiteX26" fmla="*/ 49614 w 112406"/>
                <a:gd name="connsiteY26" fmla="*/ 665518 h 744201"/>
                <a:gd name="connsiteX27" fmla="*/ 39536 w 112406"/>
                <a:gd name="connsiteY27" fmla="*/ 676759 h 744201"/>
                <a:gd name="connsiteX28" fmla="*/ 29458 w 112406"/>
                <a:gd name="connsiteY28" fmla="*/ 665518 h 744201"/>
                <a:gd name="connsiteX29" fmla="*/ 39536 w 112406"/>
                <a:gd name="connsiteY29" fmla="*/ 654277 h 744201"/>
                <a:gd name="connsiteX30" fmla="*/ 70545 w 112406"/>
                <a:gd name="connsiteY30" fmla="*/ 621718 h 744201"/>
                <a:gd name="connsiteX31" fmla="*/ 80623 w 112406"/>
                <a:gd name="connsiteY31" fmla="*/ 632571 h 744201"/>
                <a:gd name="connsiteX32" fmla="*/ 70545 w 112406"/>
                <a:gd name="connsiteY32" fmla="*/ 643424 h 744201"/>
                <a:gd name="connsiteX33" fmla="*/ 60467 w 112406"/>
                <a:gd name="connsiteY33" fmla="*/ 632571 h 744201"/>
                <a:gd name="connsiteX34" fmla="*/ 70545 w 112406"/>
                <a:gd name="connsiteY34" fmla="*/ 621718 h 744201"/>
                <a:gd name="connsiteX35" fmla="*/ 39536 w 112406"/>
                <a:gd name="connsiteY35" fmla="*/ 621718 h 744201"/>
                <a:gd name="connsiteX36" fmla="*/ 49614 w 112406"/>
                <a:gd name="connsiteY36" fmla="*/ 632571 h 744201"/>
                <a:gd name="connsiteX37" fmla="*/ 39536 w 112406"/>
                <a:gd name="connsiteY37" fmla="*/ 643424 h 744201"/>
                <a:gd name="connsiteX38" fmla="*/ 29458 w 112406"/>
                <a:gd name="connsiteY38" fmla="*/ 632571 h 744201"/>
                <a:gd name="connsiteX39" fmla="*/ 39536 w 112406"/>
                <a:gd name="connsiteY39" fmla="*/ 621718 h 744201"/>
                <a:gd name="connsiteX40" fmla="*/ 70545 w 112406"/>
                <a:gd name="connsiteY40" fmla="*/ 588384 h 744201"/>
                <a:gd name="connsiteX41" fmla="*/ 80623 w 112406"/>
                <a:gd name="connsiteY41" fmla="*/ 599625 h 744201"/>
                <a:gd name="connsiteX42" fmla="*/ 70545 w 112406"/>
                <a:gd name="connsiteY42" fmla="*/ 610866 h 744201"/>
                <a:gd name="connsiteX43" fmla="*/ 60467 w 112406"/>
                <a:gd name="connsiteY43" fmla="*/ 599625 h 744201"/>
                <a:gd name="connsiteX44" fmla="*/ 70545 w 112406"/>
                <a:gd name="connsiteY44" fmla="*/ 588384 h 744201"/>
                <a:gd name="connsiteX45" fmla="*/ 39536 w 112406"/>
                <a:gd name="connsiteY45" fmla="*/ 588384 h 744201"/>
                <a:gd name="connsiteX46" fmla="*/ 49614 w 112406"/>
                <a:gd name="connsiteY46" fmla="*/ 599625 h 744201"/>
                <a:gd name="connsiteX47" fmla="*/ 39536 w 112406"/>
                <a:gd name="connsiteY47" fmla="*/ 610866 h 744201"/>
                <a:gd name="connsiteX48" fmla="*/ 29458 w 112406"/>
                <a:gd name="connsiteY48" fmla="*/ 599625 h 744201"/>
                <a:gd name="connsiteX49" fmla="*/ 39536 w 112406"/>
                <a:gd name="connsiteY49" fmla="*/ 588384 h 744201"/>
                <a:gd name="connsiteX50" fmla="*/ 102328 w 112406"/>
                <a:gd name="connsiteY50" fmla="*/ 558926 h 744201"/>
                <a:gd name="connsiteX51" fmla="*/ 112406 w 112406"/>
                <a:gd name="connsiteY51" fmla="*/ 570167 h 744201"/>
                <a:gd name="connsiteX52" fmla="*/ 102328 w 112406"/>
                <a:gd name="connsiteY52" fmla="*/ 581408 h 744201"/>
                <a:gd name="connsiteX53" fmla="*/ 92250 w 112406"/>
                <a:gd name="connsiteY53" fmla="*/ 570167 h 744201"/>
                <a:gd name="connsiteX54" fmla="*/ 102328 w 112406"/>
                <a:gd name="connsiteY54" fmla="*/ 558926 h 744201"/>
                <a:gd name="connsiteX55" fmla="*/ 70545 w 112406"/>
                <a:gd name="connsiteY55" fmla="*/ 558926 h 744201"/>
                <a:gd name="connsiteX56" fmla="*/ 80623 w 112406"/>
                <a:gd name="connsiteY56" fmla="*/ 570167 h 744201"/>
                <a:gd name="connsiteX57" fmla="*/ 70545 w 112406"/>
                <a:gd name="connsiteY57" fmla="*/ 581408 h 744201"/>
                <a:gd name="connsiteX58" fmla="*/ 60467 w 112406"/>
                <a:gd name="connsiteY58" fmla="*/ 570167 h 744201"/>
                <a:gd name="connsiteX59" fmla="*/ 70545 w 112406"/>
                <a:gd name="connsiteY59" fmla="*/ 558926 h 744201"/>
                <a:gd name="connsiteX60" fmla="*/ 39536 w 112406"/>
                <a:gd name="connsiteY60" fmla="*/ 558926 h 744201"/>
                <a:gd name="connsiteX61" fmla="*/ 49614 w 112406"/>
                <a:gd name="connsiteY61" fmla="*/ 570167 h 744201"/>
                <a:gd name="connsiteX62" fmla="*/ 39536 w 112406"/>
                <a:gd name="connsiteY62" fmla="*/ 581408 h 744201"/>
                <a:gd name="connsiteX63" fmla="*/ 29458 w 112406"/>
                <a:gd name="connsiteY63" fmla="*/ 570167 h 744201"/>
                <a:gd name="connsiteX64" fmla="*/ 39536 w 112406"/>
                <a:gd name="connsiteY64" fmla="*/ 558926 h 744201"/>
                <a:gd name="connsiteX65" fmla="*/ 10078 w 112406"/>
                <a:gd name="connsiteY65" fmla="*/ 558926 h 744201"/>
                <a:gd name="connsiteX66" fmla="*/ 20156 w 112406"/>
                <a:gd name="connsiteY66" fmla="*/ 570167 h 744201"/>
                <a:gd name="connsiteX67" fmla="*/ 10078 w 112406"/>
                <a:gd name="connsiteY67" fmla="*/ 581408 h 744201"/>
                <a:gd name="connsiteX68" fmla="*/ 0 w 112406"/>
                <a:gd name="connsiteY68" fmla="*/ 570167 h 744201"/>
                <a:gd name="connsiteX69" fmla="*/ 10078 w 112406"/>
                <a:gd name="connsiteY69" fmla="*/ 558926 h 744201"/>
                <a:gd name="connsiteX70" fmla="*/ 102328 w 112406"/>
                <a:gd name="connsiteY70" fmla="*/ 526367 h 744201"/>
                <a:gd name="connsiteX71" fmla="*/ 112406 w 112406"/>
                <a:gd name="connsiteY71" fmla="*/ 537220 h 744201"/>
                <a:gd name="connsiteX72" fmla="*/ 102328 w 112406"/>
                <a:gd name="connsiteY72" fmla="*/ 548073 h 744201"/>
                <a:gd name="connsiteX73" fmla="*/ 92250 w 112406"/>
                <a:gd name="connsiteY73" fmla="*/ 537220 h 744201"/>
                <a:gd name="connsiteX74" fmla="*/ 102328 w 112406"/>
                <a:gd name="connsiteY74" fmla="*/ 526367 h 744201"/>
                <a:gd name="connsiteX75" fmla="*/ 70545 w 112406"/>
                <a:gd name="connsiteY75" fmla="*/ 526367 h 744201"/>
                <a:gd name="connsiteX76" fmla="*/ 80623 w 112406"/>
                <a:gd name="connsiteY76" fmla="*/ 537220 h 744201"/>
                <a:gd name="connsiteX77" fmla="*/ 70545 w 112406"/>
                <a:gd name="connsiteY77" fmla="*/ 548073 h 744201"/>
                <a:gd name="connsiteX78" fmla="*/ 60467 w 112406"/>
                <a:gd name="connsiteY78" fmla="*/ 537220 h 744201"/>
                <a:gd name="connsiteX79" fmla="*/ 70545 w 112406"/>
                <a:gd name="connsiteY79" fmla="*/ 526367 h 744201"/>
                <a:gd name="connsiteX80" fmla="*/ 39536 w 112406"/>
                <a:gd name="connsiteY80" fmla="*/ 526367 h 744201"/>
                <a:gd name="connsiteX81" fmla="*/ 49614 w 112406"/>
                <a:gd name="connsiteY81" fmla="*/ 537220 h 744201"/>
                <a:gd name="connsiteX82" fmla="*/ 39536 w 112406"/>
                <a:gd name="connsiteY82" fmla="*/ 548073 h 744201"/>
                <a:gd name="connsiteX83" fmla="*/ 29458 w 112406"/>
                <a:gd name="connsiteY83" fmla="*/ 537220 h 744201"/>
                <a:gd name="connsiteX84" fmla="*/ 39536 w 112406"/>
                <a:gd name="connsiteY84" fmla="*/ 526367 h 744201"/>
                <a:gd name="connsiteX85" fmla="*/ 10078 w 112406"/>
                <a:gd name="connsiteY85" fmla="*/ 526367 h 744201"/>
                <a:gd name="connsiteX86" fmla="*/ 20156 w 112406"/>
                <a:gd name="connsiteY86" fmla="*/ 537220 h 744201"/>
                <a:gd name="connsiteX87" fmla="*/ 10078 w 112406"/>
                <a:gd name="connsiteY87" fmla="*/ 548073 h 744201"/>
                <a:gd name="connsiteX88" fmla="*/ 0 w 112406"/>
                <a:gd name="connsiteY88" fmla="*/ 537220 h 744201"/>
                <a:gd name="connsiteX89" fmla="*/ 10078 w 112406"/>
                <a:gd name="connsiteY89" fmla="*/ 526367 h 744201"/>
                <a:gd name="connsiteX90" fmla="*/ 102328 w 112406"/>
                <a:gd name="connsiteY90" fmla="*/ 491483 h 744201"/>
                <a:gd name="connsiteX91" fmla="*/ 112406 w 112406"/>
                <a:gd name="connsiteY91" fmla="*/ 503499 h 744201"/>
                <a:gd name="connsiteX92" fmla="*/ 102328 w 112406"/>
                <a:gd name="connsiteY92" fmla="*/ 515515 h 744201"/>
                <a:gd name="connsiteX93" fmla="*/ 92250 w 112406"/>
                <a:gd name="connsiteY93" fmla="*/ 503499 h 744201"/>
                <a:gd name="connsiteX94" fmla="*/ 102328 w 112406"/>
                <a:gd name="connsiteY94" fmla="*/ 491483 h 744201"/>
                <a:gd name="connsiteX95" fmla="*/ 70545 w 112406"/>
                <a:gd name="connsiteY95" fmla="*/ 491483 h 744201"/>
                <a:gd name="connsiteX96" fmla="*/ 80623 w 112406"/>
                <a:gd name="connsiteY96" fmla="*/ 503499 h 744201"/>
                <a:gd name="connsiteX97" fmla="*/ 70545 w 112406"/>
                <a:gd name="connsiteY97" fmla="*/ 515515 h 744201"/>
                <a:gd name="connsiteX98" fmla="*/ 60467 w 112406"/>
                <a:gd name="connsiteY98" fmla="*/ 503499 h 744201"/>
                <a:gd name="connsiteX99" fmla="*/ 70545 w 112406"/>
                <a:gd name="connsiteY99" fmla="*/ 491483 h 744201"/>
                <a:gd name="connsiteX100" fmla="*/ 39536 w 112406"/>
                <a:gd name="connsiteY100" fmla="*/ 491483 h 744201"/>
                <a:gd name="connsiteX101" fmla="*/ 49614 w 112406"/>
                <a:gd name="connsiteY101" fmla="*/ 503499 h 744201"/>
                <a:gd name="connsiteX102" fmla="*/ 39536 w 112406"/>
                <a:gd name="connsiteY102" fmla="*/ 515515 h 744201"/>
                <a:gd name="connsiteX103" fmla="*/ 29458 w 112406"/>
                <a:gd name="connsiteY103" fmla="*/ 503499 h 744201"/>
                <a:gd name="connsiteX104" fmla="*/ 39536 w 112406"/>
                <a:gd name="connsiteY104" fmla="*/ 491483 h 744201"/>
                <a:gd name="connsiteX105" fmla="*/ 10078 w 112406"/>
                <a:gd name="connsiteY105" fmla="*/ 491483 h 744201"/>
                <a:gd name="connsiteX106" fmla="*/ 20156 w 112406"/>
                <a:gd name="connsiteY106" fmla="*/ 503499 h 744201"/>
                <a:gd name="connsiteX107" fmla="*/ 10078 w 112406"/>
                <a:gd name="connsiteY107" fmla="*/ 515515 h 744201"/>
                <a:gd name="connsiteX108" fmla="*/ 0 w 112406"/>
                <a:gd name="connsiteY108" fmla="*/ 503499 h 744201"/>
                <a:gd name="connsiteX109" fmla="*/ 10078 w 112406"/>
                <a:gd name="connsiteY109" fmla="*/ 491483 h 744201"/>
                <a:gd name="connsiteX110" fmla="*/ 102328 w 112406"/>
                <a:gd name="connsiteY110" fmla="*/ 458149 h 744201"/>
                <a:gd name="connsiteX111" fmla="*/ 112406 w 112406"/>
                <a:gd name="connsiteY111" fmla="*/ 469390 h 744201"/>
                <a:gd name="connsiteX112" fmla="*/ 102328 w 112406"/>
                <a:gd name="connsiteY112" fmla="*/ 480631 h 744201"/>
                <a:gd name="connsiteX113" fmla="*/ 92250 w 112406"/>
                <a:gd name="connsiteY113" fmla="*/ 469390 h 744201"/>
                <a:gd name="connsiteX114" fmla="*/ 102328 w 112406"/>
                <a:gd name="connsiteY114" fmla="*/ 458149 h 744201"/>
                <a:gd name="connsiteX115" fmla="*/ 70545 w 112406"/>
                <a:gd name="connsiteY115" fmla="*/ 458149 h 744201"/>
                <a:gd name="connsiteX116" fmla="*/ 80623 w 112406"/>
                <a:gd name="connsiteY116" fmla="*/ 469390 h 744201"/>
                <a:gd name="connsiteX117" fmla="*/ 70545 w 112406"/>
                <a:gd name="connsiteY117" fmla="*/ 480631 h 744201"/>
                <a:gd name="connsiteX118" fmla="*/ 60467 w 112406"/>
                <a:gd name="connsiteY118" fmla="*/ 469390 h 744201"/>
                <a:gd name="connsiteX119" fmla="*/ 70545 w 112406"/>
                <a:gd name="connsiteY119" fmla="*/ 458149 h 744201"/>
                <a:gd name="connsiteX120" fmla="*/ 39536 w 112406"/>
                <a:gd name="connsiteY120" fmla="*/ 458149 h 744201"/>
                <a:gd name="connsiteX121" fmla="*/ 49614 w 112406"/>
                <a:gd name="connsiteY121" fmla="*/ 469390 h 744201"/>
                <a:gd name="connsiteX122" fmla="*/ 39536 w 112406"/>
                <a:gd name="connsiteY122" fmla="*/ 480631 h 744201"/>
                <a:gd name="connsiteX123" fmla="*/ 29458 w 112406"/>
                <a:gd name="connsiteY123" fmla="*/ 469390 h 744201"/>
                <a:gd name="connsiteX124" fmla="*/ 39536 w 112406"/>
                <a:gd name="connsiteY124" fmla="*/ 458149 h 744201"/>
                <a:gd name="connsiteX125" fmla="*/ 10078 w 112406"/>
                <a:gd name="connsiteY125" fmla="*/ 458149 h 744201"/>
                <a:gd name="connsiteX126" fmla="*/ 20156 w 112406"/>
                <a:gd name="connsiteY126" fmla="*/ 469390 h 744201"/>
                <a:gd name="connsiteX127" fmla="*/ 10078 w 112406"/>
                <a:gd name="connsiteY127" fmla="*/ 480631 h 744201"/>
                <a:gd name="connsiteX128" fmla="*/ 0 w 112406"/>
                <a:gd name="connsiteY128" fmla="*/ 469390 h 744201"/>
                <a:gd name="connsiteX129" fmla="*/ 10078 w 112406"/>
                <a:gd name="connsiteY129" fmla="*/ 458149 h 744201"/>
                <a:gd name="connsiteX130" fmla="*/ 102328 w 112406"/>
                <a:gd name="connsiteY130" fmla="*/ 425590 h 744201"/>
                <a:gd name="connsiteX131" fmla="*/ 112406 w 112406"/>
                <a:gd name="connsiteY131" fmla="*/ 436443 h 744201"/>
                <a:gd name="connsiteX132" fmla="*/ 102328 w 112406"/>
                <a:gd name="connsiteY132" fmla="*/ 447296 h 744201"/>
                <a:gd name="connsiteX133" fmla="*/ 92250 w 112406"/>
                <a:gd name="connsiteY133" fmla="*/ 436443 h 744201"/>
                <a:gd name="connsiteX134" fmla="*/ 102328 w 112406"/>
                <a:gd name="connsiteY134" fmla="*/ 425590 h 744201"/>
                <a:gd name="connsiteX135" fmla="*/ 70545 w 112406"/>
                <a:gd name="connsiteY135" fmla="*/ 425590 h 744201"/>
                <a:gd name="connsiteX136" fmla="*/ 80623 w 112406"/>
                <a:gd name="connsiteY136" fmla="*/ 436443 h 744201"/>
                <a:gd name="connsiteX137" fmla="*/ 70545 w 112406"/>
                <a:gd name="connsiteY137" fmla="*/ 447296 h 744201"/>
                <a:gd name="connsiteX138" fmla="*/ 60467 w 112406"/>
                <a:gd name="connsiteY138" fmla="*/ 436443 h 744201"/>
                <a:gd name="connsiteX139" fmla="*/ 70545 w 112406"/>
                <a:gd name="connsiteY139" fmla="*/ 425590 h 744201"/>
                <a:gd name="connsiteX140" fmla="*/ 39536 w 112406"/>
                <a:gd name="connsiteY140" fmla="*/ 425590 h 744201"/>
                <a:gd name="connsiteX141" fmla="*/ 49614 w 112406"/>
                <a:gd name="connsiteY141" fmla="*/ 436443 h 744201"/>
                <a:gd name="connsiteX142" fmla="*/ 39536 w 112406"/>
                <a:gd name="connsiteY142" fmla="*/ 447296 h 744201"/>
                <a:gd name="connsiteX143" fmla="*/ 29458 w 112406"/>
                <a:gd name="connsiteY143" fmla="*/ 436443 h 744201"/>
                <a:gd name="connsiteX144" fmla="*/ 39536 w 112406"/>
                <a:gd name="connsiteY144" fmla="*/ 425590 h 744201"/>
                <a:gd name="connsiteX145" fmla="*/ 10078 w 112406"/>
                <a:gd name="connsiteY145" fmla="*/ 425590 h 744201"/>
                <a:gd name="connsiteX146" fmla="*/ 20156 w 112406"/>
                <a:gd name="connsiteY146" fmla="*/ 436443 h 744201"/>
                <a:gd name="connsiteX147" fmla="*/ 10078 w 112406"/>
                <a:gd name="connsiteY147" fmla="*/ 447296 h 744201"/>
                <a:gd name="connsiteX148" fmla="*/ 0 w 112406"/>
                <a:gd name="connsiteY148" fmla="*/ 436443 h 744201"/>
                <a:gd name="connsiteX149" fmla="*/ 10078 w 112406"/>
                <a:gd name="connsiteY149" fmla="*/ 425590 h 744201"/>
                <a:gd name="connsiteX150" fmla="*/ 102328 w 112406"/>
                <a:gd name="connsiteY150" fmla="*/ 392256 h 744201"/>
                <a:gd name="connsiteX151" fmla="*/ 112406 w 112406"/>
                <a:gd name="connsiteY151" fmla="*/ 403109 h 744201"/>
                <a:gd name="connsiteX152" fmla="*/ 102328 w 112406"/>
                <a:gd name="connsiteY152" fmla="*/ 413962 h 744201"/>
                <a:gd name="connsiteX153" fmla="*/ 92250 w 112406"/>
                <a:gd name="connsiteY153" fmla="*/ 403109 h 744201"/>
                <a:gd name="connsiteX154" fmla="*/ 102328 w 112406"/>
                <a:gd name="connsiteY154" fmla="*/ 392256 h 744201"/>
                <a:gd name="connsiteX155" fmla="*/ 70545 w 112406"/>
                <a:gd name="connsiteY155" fmla="*/ 392256 h 744201"/>
                <a:gd name="connsiteX156" fmla="*/ 80623 w 112406"/>
                <a:gd name="connsiteY156" fmla="*/ 403109 h 744201"/>
                <a:gd name="connsiteX157" fmla="*/ 70545 w 112406"/>
                <a:gd name="connsiteY157" fmla="*/ 413962 h 744201"/>
                <a:gd name="connsiteX158" fmla="*/ 60467 w 112406"/>
                <a:gd name="connsiteY158" fmla="*/ 403109 h 744201"/>
                <a:gd name="connsiteX159" fmla="*/ 70545 w 112406"/>
                <a:gd name="connsiteY159" fmla="*/ 392256 h 744201"/>
                <a:gd name="connsiteX160" fmla="*/ 39536 w 112406"/>
                <a:gd name="connsiteY160" fmla="*/ 392256 h 744201"/>
                <a:gd name="connsiteX161" fmla="*/ 49614 w 112406"/>
                <a:gd name="connsiteY161" fmla="*/ 403109 h 744201"/>
                <a:gd name="connsiteX162" fmla="*/ 39536 w 112406"/>
                <a:gd name="connsiteY162" fmla="*/ 413962 h 744201"/>
                <a:gd name="connsiteX163" fmla="*/ 29458 w 112406"/>
                <a:gd name="connsiteY163" fmla="*/ 403109 h 744201"/>
                <a:gd name="connsiteX164" fmla="*/ 39536 w 112406"/>
                <a:gd name="connsiteY164" fmla="*/ 392256 h 744201"/>
                <a:gd name="connsiteX165" fmla="*/ 10078 w 112406"/>
                <a:gd name="connsiteY165" fmla="*/ 392256 h 744201"/>
                <a:gd name="connsiteX166" fmla="*/ 20156 w 112406"/>
                <a:gd name="connsiteY166" fmla="*/ 403109 h 744201"/>
                <a:gd name="connsiteX167" fmla="*/ 10078 w 112406"/>
                <a:gd name="connsiteY167" fmla="*/ 413962 h 744201"/>
                <a:gd name="connsiteX168" fmla="*/ 0 w 112406"/>
                <a:gd name="connsiteY168" fmla="*/ 403109 h 744201"/>
                <a:gd name="connsiteX169" fmla="*/ 10078 w 112406"/>
                <a:gd name="connsiteY169" fmla="*/ 392256 h 744201"/>
                <a:gd name="connsiteX170" fmla="*/ 102328 w 112406"/>
                <a:gd name="connsiteY170" fmla="*/ 358922 h 744201"/>
                <a:gd name="connsiteX171" fmla="*/ 112406 w 112406"/>
                <a:gd name="connsiteY171" fmla="*/ 370163 h 744201"/>
                <a:gd name="connsiteX172" fmla="*/ 102328 w 112406"/>
                <a:gd name="connsiteY172" fmla="*/ 381404 h 744201"/>
                <a:gd name="connsiteX173" fmla="*/ 92250 w 112406"/>
                <a:gd name="connsiteY173" fmla="*/ 370163 h 744201"/>
                <a:gd name="connsiteX174" fmla="*/ 102328 w 112406"/>
                <a:gd name="connsiteY174" fmla="*/ 358922 h 744201"/>
                <a:gd name="connsiteX175" fmla="*/ 70545 w 112406"/>
                <a:gd name="connsiteY175" fmla="*/ 358922 h 744201"/>
                <a:gd name="connsiteX176" fmla="*/ 80623 w 112406"/>
                <a:gd name="connsiteY176" fmla="*/ 370163 h 744201"/>
                <a:gd name="connsiteX177" fmla="*/ 70545 w 112406"/>
                <a:gd name="connsiteY177" fmla="*/ 381404 h 744201"/>
                <a:gd name="connsiteX178" fmla="*/ 60467 w 112406"/>
                <a:gd name="connsiteY178" fmla="*/ 370163 h 744201"/>
                <a:gd name="connsiteX179" fmla="*/ 70545 w 112406"/>
                <a:gd name="connsiteY179" fmla="*/ 358922 h 744201"/>
                <a:gd name="connsiteX180" fmla="*/ 39536 w 112406"/>
                <a:gd name="connsiteY180" fmla="*/ 358922 h 744201"/>
                <a:gd name="connsiteX181" fmla="*/ 49614 w 112406"/>
                <a:gd name="connsiteY181" fmla="*/ 370163 h 744201"/>
                <a:gd name="connsiteX182" fmla="*/ 39536 w 112406"/>
                <a:gd name="connsiteY182" fmla="*/ 381404 h 744201"/>
                <a:gd name="connsiteX183" fmla="*/ 29458 w 112406"/>
                <a:gd name="connsiteY183" fmla="*/ 370163 h 744201"/>
                <a:gd name="connsiteX184" fmla="*/ 39536 w 112406"/>
                <a:gd name="connsiteY184" fmla="*/ 358922 h 744201"/>
                <a:gd name="connsiteX185" fmla="*/ 10078 w 112406"/>
                <a:gd name="connsiteY185" fmla="*/ 358922 h 744201"/>
                <a:gd name="connsiteX186" fmla="*/ 20156 w 112406"/>
                <a:gd name="connsiteY186" fmla="*/ 370163 h 744201"/>
                <a:gd name="connsiteX187" fmla="*/ 10078 w 112406"/>
                <a:gd name="connsiteY187" fmla="*/ 381404 h 744201"/>
                <a:gd name="connsiteX188" fmla="*/ 0 w 112406"/>
                <a:gd name="connsiteY188" fmla="*/ 370163 h 744201"/>
                <a:gd name="connsiteX189" fmla="*/ 10078 w 112406"/>
                <a:gd name="connsiteY189" fmla="*/ 358922 h 744201"/>
                <a:gd name="connsiteX190" fmla="*/ 102328 w 112406"/>
                <a:gd name="connsiteY190" fmla="*/ 324813 h 744201"/>
                <a:gd name="connsiteX191" fmla="*/ 112406 w 112406"/>
                <a:gd name="connsiteY191" fmla="*/ 335666 h 744201"/>
                <a:gd name="connsiteX192" fmla="*/ 102328 w 112406"/>
                <a:gd name="connsiteY192" fmla="*/ 346519 h 744201"/>
                <a:gd name="connsiteX193" fmla="*/ 92250 w 112406"/>
                <a:gd name="connsiteY193" fmla="*/ 335666 h 744201"/>
                <a:gd name="connsiteX194" fmla="*/ 102328 w 112406"/>
                <a:gd name="connsiteY194" fmla="*/ 324813 h 744201"/>
                <a:gd name="connsiteX195" fmla="*/ 70545 w 112406"/>
                <a:gd name="connsiteY195" fmla="*/ 324813 h 744201"/>
                <a:gd name="connsiteX196" fmla="*/ 80623 w 112406"/>
                <a:gd name="connsiteY196" fmla="*/ 335666 h 744201"/>
                <a:gd name="connsiteX197" fmla="*/ 70545 w 112406"/>
                <a:gd name="connsiteY197" fmla="*/ 346519 h 744201"/>
                <a:gd name="connsiteX198" fmla="*/ 60467 w 112406"/>
                <a:gd name="connsiteY198" fmla="*/ 335666 h 744201"/>
                <a:gd name="connsiteX199" fmla="*/ 70545 w 112406"/>
                <a:gd name="connsiteY199" fmla="*/ 324813 h 744201"/>
                <a:gd name="connsiteX200" fmla="*/ 39536 w 112406"/>
                <a:gd name="connsiteY200" fmla="*/ 324813 h 744201"/>
                <a:gd name="connsiteX201" fmla="*/ 49614 w 112406"/>
                <a:gd name="connsiteY201" fmla="*/ 335666 h 744201"/>
                <a:gd name="connsiteX202" fmla="*/ 39536 w 112406"/>
                <a:gd name="connsiteY202" fmla="*/ 346519 h 744201"/>
                <a:gd name="connsiteX203" fmla="*/ 29458 w 112406"/>
                <a:gd name="connsiteY203" fmla="*/ 335666 h 744201"/>
                <a:gd name="connsiteX204" fmla="*/ 39536 w 112406"/>
                <a:gd name="connsiteY204" fmla="*/ 324813 h 744201"/>
                <a:gd name="connsiteX205" fmla="*/ 10078 w 112406"/>
                <a:gd name="connsiteY205" fmla="*/ 324813 h 744201"/>
                <a:gd name="connsiteX206" fmla="*/ 20156 w 112406"/>
                <a:gd name="connsiteY206" fmla="*/ 335666 h 744201"/>
                <a:gd name="connsiteX207" fmla="*/ 10078 w 112406"/>
                <a:gd name="connsiteY207" fmla="*/ 346519 h 744201"/>
                <a:gd name="connsiteX208" fmla="*/ 0 w 112406"/>
                <a:gd name="connsiteY208" fmla="*/ 335666 h 744201"/>
                <a:gd name="connsiteX209" fmla="*/ 10078 w 112406"/>
                <a:gd name="connsiteY209" fmla="*/ 324813 h 744201"/>
                <a:gd name="connsiteX210" fmla="*/ 102328 w 112406"/>
                <a:gd name="connsiteY210" fmla="*/ 291479 h 744201"/>
                <a:gd name="connsiteX211" fmla="*/ 112406 w 112406"/>
                <a:gd name="connsiteY211" fmla="*/ 302332 h 744201"/>
                <a:gd name="connsiteX212" fmla="*/ 102328 w 112406"/>
                <a:gd name="connsiteY212" fmla="*/ 313185 h 744201"/>
                <a:gd name="connsiteX213" fmla="*/ 92250 w 112406"/>
                <a:gd name="connsiteY213" fmla="*/ 302332 h 744201"/>
                <a:gd name="connsiteX214" fmla="*/ 102328 w 112406"/>
                <a:gd name="connsiteY214" fmla="*/ 291479 h 744201"/>
                <a:gd name="connsiteX215" fmla="*/ 70545 w 112406"/>
                <a:gd name="connsiteY215" fmla="*/ 291479 h 744201"/>
                <a:gd name="connsiteX216" fmla="*/ 80623 w 112406"/>
                <a:gd name="connsiteY216" fmla="*/ 302332 h 744201"/>
                <a:gd name="connsiteX217" fmla="*/ 70545 w 112406"/>
                <a:gd name="connsiteY217" fmla="*/ 313185 h 744201"/>
                <a:gd name="connsiteX218" fmla="*/ 60467 w 112406"/>
                <a:gd name="connsiteY218" fmla="*/ 302332 h 744201"/>
                <a:gd name="connsiteX219" fmla="*/ 70545 w 112406"/>
                <a:gd name="connsiteY219" fmla="*/ 291479 h 744201"/>
                <a:gd name="connsiteX220" fmla="*/ 39536 w 112406"/>
                <a:gd name="connsiteY220" fmla="*/ 291479 h 744201"/>
                <a:gd name="connsiteX221" fmla="*/ 49614 w 112406"/>
                <a:gd name="connsiteY221" fmla="*/ 302332 h 744201"/>
                <a:gd name="connsiteX222" fmla="*/ 39536 w 112406"/>
                <a:gd name="connsiteY222" fmla="*/ 313185 h 744201"/>
                <a:gd name="connsiteX223" fmla="*/ 29458 w 112406"/>
                <a:gd name="connsiteY223" fmla="*/ 302332 h 744201"/>
                <a:gd name="connsiteX224" fmla="*/ 39536 w 112406"/>
                <a:gd name="connsiteY224" fmla="*/ 291479 h 744201"/>
                <a:gd name="connsiteX225" fmla="*/ 10078 w 112406"/>
                <a:gd name="connsiteY225" fmla="*/ 291479 h 744201"/>
                <a:gd name="connsiteX226" fmla="*/ 20156 w 112406"/>
                <a:gd name="connsiteY226" fmla="*/ 302332 h 744201"/>
                <a:gd name="connsiteX227" fmla="*/ 10078 w 112406"/>
                <a:gd name="connsiteY227" fmla="*/ 313185 h 744201"/>
                <a:gd name="connsiteX228" fmla="*/ 0 w 112406"/>
                <a:gd name="connsiteY228" fmla="*/ 302332 h 744201"/>
                <a:gd name="connsiteX229" fmla="*/ 10078 w 112406"/>
                <a:gd name="connsiteY229" fmla="*/ 291479 h 744201"/>
                <a:gd name="connsiteX230" fmla="*/ 102328 w 112406"/>
                <a:gd name="connsiteY230" fmla="*/ 258145 h 744201"/>
                <a:gd name="connsiteX231" fmla="*/ 112406 w 112406"/>
                <a:gd name="connsiteY231" fmla="*/ 269386 h 744201"/>
                <a:gd name="connsiteX232" fmla="*/ 102328 w 112406"/>
                <a:gd name="connsiteY232" fmla="*/ 280627 h 744201"/>
                <a:gd name="connsiteX233" fmla="*/ 92250 w 112406"/>
                <a:gd name="connsiteY233" fmla="*/ 269386 h 744201"/>
                <a:gd name="connsiteX234" fmla="*/ 102328 w 112406"/>
                <a:gd name="connsiteY234" fmla="*/ 258145 h 744201"/>
                <a:gd name="connsiteX235" fmla="*/ 70545 w 112406"/>
                <a:gd name="connsiteY235" fmla="*/ 258145 h 744201"/>
                <a:gd name="connsiteX236" fmla="*/ 80623 w 112406"/>
                <a:gd name="connsiteY236" fmla="*/ 269386 h 744201"/>
                <a:gd name="connsiteX237" fmla="*/ 70545 w 112406"/>
                <a:gd name="connsiteY237" fmla="*/ 280627 h 744201"/>
                <a:gd name="connsiteX238" fmla="*/ 60467 w 112406"/>
                <a:gd name="connsiteY238" fmla="*/ 269386 h 744201"/>
                <a:gd name="connsiteX239" fmla="*/ 70545 w 112406"/>
                <a:gd name="connsiteY239" fmla="*/ 258145 h 744201"/>
                <a:gd name="connsiteX240" fmla="*/ 39536 w 112406"/>
                <a:gd name="connsiteY240" fmla="*/ 258145 h 744201"/>
                <a:gd name="connsiteX241" fmla="*/ 49614 w 112406"/>
                <a:gd name="connsiteY241" fmla="*/ 269386 h 744201"/>
                <a:gd name="connsiteX242" fmla="*/ 39536 w 112406"/>
                <a:gd name="connsiteY242" fmla="*/ 280627 h 744201"/>
                <a:gd name="connsiteX243" fmla="*/ 29458 w 112406"/>
                <a:gd name="connsiteY243" fmla="*/ 269386 h 744201"/>
                <a:gd name="connsiteX244" fmla="*/ 39536 w 112406"/>
                <a:gd name="connsiteY244" fmla="*/ 258145 h 744201"/>
                <a:gd name="connsiteX245" fmla="*/ 10078 w 112406"/>
                <a:gd name="connsiteY245" fmla="*/ 258145 h 744201"/>
                <a:gd name="connsiteX246" fmla="*/ 20156 w 112406"/>
                <a:gd name="connsiteY246" fmla="*/ 269386 h 744201"/>
                <a:gd name="connsiteX247" fmla="*/ 10078 w 112406"/>
                <a:gd name="connsiteY247" fmla="*/ 280627 h 744201"/>
                <a:gd name="connsiteX248" fmla="*/ 0 w 112406"/>
                <a:gd name="connsiteY248" fmla="*/ 269386 h 744201"/>
                <a:gd name="connsiteX249" fmla="*/ 10078 w 112406"/>
                <a:gd name="connsiteY249" fmla="*/ 258145 h 744201"/>
                <a:gd name="connsiteX250" fmla="*/ 102328 w 112406"/>
                <a:gd name="connsiteY250" fmla="*/ 225586 h 744201"/>
                <a:gd name="connsiteX251" fmla="*/ 112406 w 112406"/>
                <a:gd name="connsiteY251" fmla="*/ 236439 h 744201"/>
                <a:gd name="connsiteX252" fmla="*/ 102328 w 112406"/>
                <a:gd name="connsiteY252" fmla="*/ 247292 h 744201"/>
                <a:gd name="connsiteX253" fmla="*/ 92250 w 112406"/>
                <a:gd name="connsiteY253" fmla="*/ 236439 h 744201"/>
                <a:gd name="connsiteX254" fmla="*/ 102328 w 112406"/>
                <a:gd name="connsiteY254" fmla="*/ 225586 h 744201"/>
                <a:gd name="connsiteX255" fmla="*/ 70545 w 112406"/>
                <a:gd name="connsiteY255" fmla="*/ 225586 h 744201"/>
                <a:gd name="connsiteX256" fmla="*/ 80623 w 112406"/>
                <a:gd name="connsiteY256" fmla="*/ 236439 h 744201"/>
                <a:gd name="connsiteX257" fmla="*/ 70545 w 112406"/>
                <a:gd name="connsiteY257" fmla="*/ 247292 h 744201"/>
                <a:gd name="connsiteX258" fmla="*/ 60467 w 112406"/>
                <a:gd name="connsiteY258" fmla="*/ 236439 h 744201"/>
                <a:gd name="connsiteX259" fmla="*/ 70545 w 112406"/>
                <a:gd name="connsiteY259" fmla="*/ 225586 h 744201"/>
                <a:gd name="connsiteX260" fmla="*/ 39536 w 112406"/>
                <a:gd name="connsiteY260" fmla="*/ 225586 h 744201"/>
                <a:gd name="connsiteX261" fmla="*/ 49614 w 112406"/>
                <a:gd name="connsiteY261" fmla="*/ 236439 h 744201"/>
                <a:gd name="connsiteX262" fmla="*/ 39536 w 112406"/>
                <a:gd name="connsiteY262" fmla="*/ 247292 h 744201"/>
                <a:gd name="connsiteX263" fmla="*/ 29458 w 112406"/>
                <a:gd name="connsiteY263" fmla="*/ 236439 h 744201"/>
                <a:gd name="connsiteX264" fmla="*/ 39536 w 112406"/>
                <a:gd name="connsiteY264" fmla="*/ 225586 h 744201"/>
                <a:gd name="connsiteX265" fmla="*/ 10078 w 112406"/>
                <a:gd name="connsiteY265" fmla="*/ 225586 h 744201"/>
                <a:gd name="connsiteX266" fmla="*/ 20156 w 112406"/>
                <a:gd name="connsiteY266" fmla="*/ 236439 h 744201"/>
                <a:gd name="connsiteX267" fmla="*/ 10078 w 112406"/>
                <a:gd name="connsiteY267" fmla="*/ 247292 h 744201"/>
                <a:gd name="connsiteX268" fmla="*/ 0 w 112406"/>
                <a:gd name="connsiteY268" fmla="*/ 236439 h 744201"/>
                <a:gd name="connsiteX269" fmla="*/ 10078 w 112406"/>
                <a:gd name="connsiteY269" fmla="*/ 225586 h 744201"/>
                <a:gd name="connsiteX270" fmla="*/ 102328 w 112406"/>
                <a:gd name="connsiteY270" fmla="*/ 190702 h 744201"/>
                <a:gd name="connsiteX271" fmla="*/ 112406 w 112406"/>
                <a:gd name="connsiteY271" fmla="*/ 202718 h 744201"/>
                <a:gd name="connsiteX272" fmla="*/ 102328 w 112406"/>
                <a:gd name="connsiteY272" fmla="*/ 214734 h 744201"/>
                <a:gd name="connsiteX273" fmla="*/ 92250 w 112406"/>
                <a:gd name="connsiteY273" fmla="*/ 202718 h 744201"/>
                <a:gd name="connsiteX274" fmla="*/ 102328 w 112406"/>
                <a:gd name="connsiteY274" fmla="*/ 190702 h 744201"/>
                <a:gd name="connsiteX275" fmla="*/ 70545 w 112406"/>
                <a:gd name="connsiteY275" fmla="*/ 190702 h 744201"/>
                <a:gd name="connsiteX276" fmla="*/ 80623 w 112406"/>
                <a:gd name="connsiteY276" fmla="*/ 202718 h 744201"/>
                <a:gd name="connsiteX277" fmla="*/ 70545 w 112406"/>
                <a:gd name="connsiteY277" fmla="*/ 214734 h 744201"/>
                <a:gd name="connsiteX278" fmla="*/ 60467 w 112406"/>
                <a:gd name="connsiteY278" fmla="*/ 202718 h 744201"/>
                <a:gd name="connsiteX279" fmla="*/ 70545 w 112406"/>
                <a:gd name="connsiteY279" fmla="*/ 190702 h 744201"/>
                <a:gd name="connsiteX280" fmla="*/ 39536 w 112406"/>
                <a:gd name="connsiteY280" fmla="*/ 190702 h 744201"/>
                <a:gd name="connsiteX281" fmla="*/ 49614 w 112406"/>
                <a:gd name="connsiteY281" fmla="*/ 202718 h 744201"/>
                <a:gd name="connsiteX282" fmla="*/ 39536 w 112406"/>
                <a:gd name="connsiteY282" fmla="*/ 214734 h 744201"/>
                <a:gd name="connsiteX283" fmla="*/ 29458 w 112406"/>
                <a:gd name="connsiteY283" fmla="*/ 202718 h 744201"/>
                <a:gd name="connsiteX284" fmla="*/ 39536 w 112406"/>
                <a:gd name="connsiteY284" fmla="*/ 190702 h 744201"/>
                <a:gd name="connsiteX285" fmla="*/ 10078 w 112406"/>
                <a:gd name="connsiteY285" fmla="*/ 190702 h 744201"/>
                <a:gd name="connsiteX286" fmla="*/ 20156 w 112406"/>
                <a:gd name="connsiteY286" fmla="*/ 202718 h 744201"/>
                <a:gd name="connsiteX287" fmla="*/ 10078 w 112406"/>
                <a:gd name="connsiteY287" fmla="*/ 214734 h 744201"/>
                <a:gd name="connsiteX288" fmla="*/ 0 w 112406"/>
                <a:gd name="connsiteY288" fmla="*/ 202718 h 744201"/>
                <a:gd name="connsiteX289" fmla="*/ 10078 w 112406"/>
                <a:gd name="connsiteY289" fmla="*/ 190702 h 744201"/>
                <a:gd name="connsiteX290" fmla="*/ 102328 w 112406"/>
                <a:gd name="connsiteY290" fmla="*/ 157368 h 744201"/>
                <a:gd name="connsiteX291" fmla="*/ 112406 w 112406"/>
                <a:gd name="connsiteY291" fmla="*/ 168609 h 744201"/>
                <a:gd name="connsiteX292" fmla="*/ 102328 w 112406"/>
                <a:gd name="connsiteY292" fmla="*/ 179850 h 744201"/>
                <a:gd name="connsiteX293" fmla="*/ 92250 w 112406"/>
                <a:gd name="connsiteY293" fmla="*/ 168609 h 744201"/>
                <a:gd name="connsiteX294" fmla="*/ 102328 w 112406"/>
                <a:gd name="connsiteY294" fmla="*/ 157368 h 744201"/>
                <a:gd name="connsiteX295" fmla="*/ 70545 w 112406"/>
                <a:gd name="connsiteY295" fmla="*/ 157368 h 744201"/>
                <a:gd name="connsiteX296" fmla="*/ 80623 w 112406"/>
                <a:gd name="connsiteY296" fmla="*/ 168609 h 744201"/>
                <a:gd name="connsiteX297" fmla="*/ 70545 w 112406"/>
                <a:gd name="connsiteY297" fmla="*/ 179850 h 744201"/>
                <a:gd name="connsiteX298" fmla="*/ 60467 w 112406"/>
                <a:gd name="connsiteY298" fmla="*/ 168609 h 744201"/>
                <a:gd name="connsiteX299" fmla="*/ 70545 w 112406"/>
                <a:gd name="connsiteY299" fmla="*/ 157368 h 744201"/>
                <a:gd name="connsiteX300" fmla="*/ 39536 w 112406"/>
                <a:gd name="connsiteY300" fmla="*/ 157368 h 744201"/>
                <a:gd name="connsiteX301" fmla="*/ 49614 w 112406"/>
                <a:gd name="connsiteY301" fmla="*/ 168609 h 744201"/>
                <a:gd name="connsiteX302" fmla="*/ 39536 w 112406"/>
                <a:gd name="connsiteY302" fmla="*/ 179850 h 744201"/>
                <a:gd name="connsiteX303" fmla="*/ 29458 w 112406"/>
                <a:gd name="connsiteY303" fmla="*/ 168609 h 744201"/>
                <a:gd name="connsiteX304" fmla="*/ 39536 w 112406"/>
                <a:gd name="connsiteY304" fmla="*/ 157368 h 744201"/>
                <a:gd name="connsiteX305" fmla="*/ 10078 w 112406"/>
                <a:gd name="connsiteY305" fmla="*/ 157368 h 744201"/>
                <a:gd name="connsiteX306" fmla="*/ 20156 w 112406"/>
                <a:gd name="connsiteY306" fmla="*/ 168609 h 744201"/>
                <a:gd name="connsiteX307" fmla="*/ 10078 w 112406"/>
                <a:gd name="connsiteY307" fmla="*/ 179850 h 744201"/>
                <a:gd name="connsiteX308" fmla="*/ 0 w 112406"/>
                <a:gd name="connsiteY308" fmla="*/ 168609 h 744201"/>
                <a:gd name="connsiteX309" fmla="*/ 10078 w 112406"/>
                <a:gd name="connsiteY309" fmla="*/ 157368 h 744201"/>
                <a:gd name="connsiteX310" fmla="*/ 102328 w 112406"/>
                <a:gd name="connsiteY310" fmla="*/ 124809 h 744201"/>
                <a:gd name="connsiteX311" fmla="*/ 112406 w 112406"/>
                <a:gd name="connsiteY311" fmla="*/ 135662 h 744201"/>
                <a:gd name="connsiteX312" fmla="*/ 102328 w 112406"/>
                <a:gd name="connsiteY312" fmla="*/ 146515 h 744201"/>
                <a:gd name="connsiteX313" fmla="*/ 92250 w 112406"/>
                <a:gd name="connsiteY313" fmla="*/ 135662 h 744201"/>
                <a:gd name="connsiteX314" fmla="*/ 102328 w 112406"/>
                <a:gd name="connsiteY314" fmla="*/ 124809 h 744201"/>
                <a:gd name="connsiteX315" fmla="*/ 70545 w 112406"/>
                <a:gd name="connsiteY315" fmla="*/ 124809 h 744201"/>
                <a:gd name="connsiteX316" fmla="*/ 80623 w 112406"/>
                <a:gd name="connsiteY316" fmla="*/ 135662 h 744201"/>
                <a:gd name="connsiteX317" fmla="*/ 70545 w 112406"/>
                <a:gd name="connsiteY317" fmla="*/ 146515 h 744201"/>
                <a:gd name="connsiteX318" fmla="*/ 60467 w 112406"/>
                <a:gd name="connsiteY318" fmla="*/ 135662 h 744201"/>
                <a:gd name="connsiteX319" fmla="*/ 70545 w 112406"/>
                <a:gd name="connsiteY319" fmla="*/ 124809 h 744201"/>
                <a:gd name="connsiteX320" fmla="*/ 39536 w 112406"/>
                <a:gd name="connsiteY320" fmla="*/ 124809 h 744201"/>
                <a:gd name="connsiteX321" fmla="*/ 49614 w 112406"/>
                <a:gd name="connsiteY321" fmla="*/ 135662 h 744201"/>
                <a:gd name="connsiteX322" fmla="*/ 39536 w 112406"/>
                <a:gd name="connsiteY322" fmla="*/ 146515 h 744201"/>
                <a:gd name="connsiteX323" fmla="*/ 29458 w 112406"/>
                <a:gd name="connsiteY323" fmla="*/ 135662 h 744201"/>
                <a:gd name="connsiteX324" fmla="*/ 39536 w 112406"/>
                <a:gd name="connsiteY324" fmla="*/ 124809 h 744201"/>
                <a:gd name="connsiteX325" fmla="*/ 10078 w 112406"/>
                <a:gd name="connsiteY325" fmla="*/ 124809 h 744201"/>
                <a:gd name="connsiteX326" fmla="*/ 20156 w 112406"/>
                <a:gd name="connsiteY326" fmla="*/ 135662 h 744201"/>
                <a:gd name="connsiteX327" fmla="*/ 10078 w 112406"/>
                <a:gd name="connsiteY327" fmla="*/ 146515 h 744201"/>
                <a:gd name="connsiteX328" fmla="*/ 0 w 112406"/>
                <a:gd name="connsiteY328" fmla="*/ 135662 h 744201"/>
                <a:gd name="connsiteX329" fmla="*/ 10078 w 112406"/>
                <a:gd name="connsiteY329" fmla="*/ 124809 h 744201"/>
                <a:gd name="connsiteX330" fmla="*/ 0 w 112406"/>
                <a:gd name="connsiteY330" fmla="*/ 0 h 744201"/>
                <a:gd name="connsiteX331" fmla="*/ 112405 w 112406"/>
                <a:gd name="connsiteY331" fmla="*/ 0 h 744201"/>
                <a:gd name="connsiteX332" fmla="*/ 112405 w 112406"/>
                <a:gd name="connsiteY332" fmla="*/ 122483 h 744201"/>
                <a:gd name="connsiteX333" fmla="*/ 0 w 112406"/>
                <a:gd name="connsiteY333" fmla="*/ 122483 h 744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</a:cxnLst>
              <a:rect l="l" t="t" r="r" b="b"/>
              <a:pathLst>
                <a:path w="112406" h="744201">
                  <a:moveTo>
                    <a:pt x="70545" y="722495"/>
                  </a:moveTo>
                  <a:cubicBezTo>
                    <a:pt x="76111" y="722495"/>
                    <a:pt x="80623" y="727354"/>
                    <a:pt x="80623" y="733348"/>
                  </a:cubicBezTo>
                  <a:cubicBezTo>
                    <a:pt x="80623" y="739342"/>
                    <a:pt x="76111" y="744201"/>
                    <a:pt x="70545" y="744201"/>
                  </a:cubicBezTo>
                  <a:cubicBezTo>
                    <a:pt x="64979" y="744201"/>
                    <a:pt x="60467" y="739342"/>
                    <a:pt x="60467" y="733348"/>
                  </a:cubicBezTo>
                  <a:cubicBezTo>
                    <a:pt x="60467" y="727354"/>
                    <a:pt x="64979" y="722495"/>
                    <a:pt x="70545" y="722495"/>
                  </a:cubicBezTo>
                  <a:close/>
                  <a:moveTo>
                    <a:pt x="39536" y="722495"/>
                  </a:moveTo>
                  <a:cubicBezTo>
                    <a:pt x="45102" y="722495"/>
                    <a:pt x="49614" y="727354"/>
                    <a:pt x="49614" y="733348"/>
                  </a:cubicBezTo>
                  <a:cubicBezTo>
                    <a:pt x="49614" y="739342"/>
                    <a:pt x="45102" y="744201"/>
                    <a:pt x="39536" y="744201"/>
                  </a:cubicBezTo>
                  <a:cubicBezTo>
                    <a:pt x="33970" y="744201"/>
                    <a:pt x="29458" y="739342"/>
                    <a:pt x="29458" y="733348"/>
                  </a:cubicBezTo>
                  <a:cubicBezTo>
                    <a:pt x="29458" y="727354"/>
                    <a:pt x="33970" y="722495"/>
                    <a:pt x="39536" y="722495"/>
                  </a:cubicBezTo>
                  <a:close/>
                  <a:moveTo>
                    <a:pt x="70545" y="689161"/>
                  </a:moveTo>
                  <a:cubicBezTo>
                    <a:pt x="76111" y="689161"/>
                    <a:pt x="80623" y="694194"/>
                    <a:pt x="80623" y="700402"/>
                  </a:cubicBezTo>
                  <a:cubicBezTo>
                    <a:pt x="80623" y="706610"/>
                    <a:pt x="76111" y="711643"/>
                    <a:pt x="70545" y="711643"/>
                  </a:cubicBezTo>
                  <a:cubicBezTo>
                    <a:pt x="64979" y="711643"/>
                    <a:pt x="60467" y="706610"/>
                    <a:pt x="60467" y="700402"/>
                  </a:cubicBezTo>
                  <a:cubicBezTo>
                    <a:pt x="60467" y="694194"/>
                    <a:pt x="64979" y="689161"/>
                    <a:pt x="70545" y="689161"/>
                  </a:cubicBezTo>
                  <a:close/>
                  <a:moveTo>
                    <a:pt x="39536" y="689161"/>
                  </a:moveTo>
                  <a:cubicBezTo>
                    <a:pt x="45102" y="689161"/>
                    <a:pt x="49614" y="694194"/>
                    <a:pt x="49614" y="700402"/>
                  </a:cubicBezTo>
                  <a:cubicBezTo>
                    <a:pt x="49614" y="706610"/>
                    <a:pt x="45102" y="711643"/>
                    <a:pt x="39536" y="711643"/>
                  </a:cubicBezTo>
                  <a:cubicBezTo>
                    <a:pt x="33970" y="711643"/>
                    <a:pt x="29458" y="706610"/>
                    <a:pt x="29458" y="700402"/>
                  </a:cubicBezTo>
                  <a:cubicBezTo>
                    <a:pt x="29458" y="694194"/>
                    <a:pt x="33970" y="689161"/>
                    <a:pt x="39536" y="689161"/>
                  </a:cubicBezTo>
                  <a:close/>
                  <a:moveTo>
                    <a:pt x="70545" y="654277"/>
                  </a:moveTo>
                  <a:cubicBezTo>
                    <a:pt x="76111" y="654277"/>
                    <a:pt x="80623" y="659310"/>
                    <a:pt x="80623" y="665518"/>
                  </a:cubicBezTo>
                  <a:cubicBezTo>
                    <a:pt x="80623" y="671726"/>
                    <a:pt x="76111" y="676759"/>
                    <a:pt x="70545" y="676759"/>
                  </a:cubicBezTo>
                  <a:cubicBezTo>
                    <a:pt x="64979" y="676759"/>
                    <a:pt x="60467" y="671726"/>
                    <a:pt x="60467" y="665518"/>
                  </a:cubicBezTo>
                  <a:cubicBezTo>
                    <a:pt x="60467" y="659310"/>
                    <a:pt x="64979" y="654277"/>
                    <a:pt x="70545" y="654277"/>
                  </a:cubicBezTo>
                  <a:close/>
                  <a:moveTo>
                    <a:pt x="39536" y="654277"/>
                  </a:moveTo>
                  <a:cubicBezTo>
                    <a:pt x="45102" y="654277"/>
                    <a:pt x="49614" y="659310"/>
                    <a:pt x="49614" y="665518"/>
                  </a:cubicBezTo>
                  <a:cubicBezTo>
                    <a:pt x="49614" y="671726"/>
                    <a:pt x="45102" y="676759"/>
                    <a:pt x="39536" y="676759"/>
                  </a:cubicBezTo>
                  <a:cubicBezTo>
                    <a:pt x="33970" y="676759"/>
                    <a:pt x="29458" y="671726"/>
                    <a:pt x="29458" y="665518"/>
                  </a:cubicBezTo>
                  <a:cubicBezTo>
                    <a:pt x="29458" y="659310"/>
                    <a:pt x="33970" y="654277"/>
                    <a:pt x="39536" y="654277"/>
                  </a:cubicBezTo>
                  <a:close/>
                  <a:moveTo>
                    <a:pt x="70545" y="621718"/>
                  </a:moveTo>
                  <a:cubicBezTo>
                    <a:pt x="76111" y="621718"/>
                    <a:pt x="80623" y="626577"/>
                    <a:pt x="80623" y="632571"/>
                  </a:cubicBezTo>
                  <a:cubicBezTo>
                    <a:pt x="80623" y="638565"/>
                    <a:pt x="76111" y="643424"/>
                    <a:pt x="70545" y="643424"/>
                  </a:cubicBezTo>
                  <a:cubicBezTo>
                    <a:pt x="64979" y="643424"/>
                    <a:pt x="60467" y="638565"/>
                    <a:pt x="60467" y="632571"/>
                  </a:cubicBezTo>
                  <a:cubicBezTo>
                    <a:pt x="60467" y="626577"/>
                    <a:pt x="64979" y="621718"/>
                    <a:pt x="70545" y="621718"/>
                  </a:cubicBezTo>
                  <a:close/>
                  <a:moveTo>
                    <a:pt x="39536" y="621718"/>
                  </a:moveTo>
                  <a:cubicBezTo>
                    <a:pt x="45102" y="621718"/>
                    <a:pt x="49614" y="626577"/>
                    <a:pt x="49614" y="632571"/>
                  </a:cubicBezTo>
                  <a:cubicBezTo>
                    <a:pt x="49614" y="638565"/>
                    <a:pt x="45102" y="643424"/>
                    <a:pt x="39536" y="643424"/>
                  </a:cubicBezTo>
                  <a:cubicBezTo>
                    <a:pt x="33970" y="643424"/>
                    <a:pt x="29458" y="638565"/>
                    <a:pt x="29458" y="632571"/>
                  </a:cubicBezTo>
                  <a:cubicBezTo>
                    <a:pt x="29458" y="626577"/>
                    <a:pt x="33970" y="621718"/>
                    <a:pt x="39536" y="621718"/>
                  </a:cubicBezTo>
                  <a:close/>
                  <a:moveTo>
                    <a:pt x="70545" y="588384"/>
                  </a:moveTo>
                  <a:cubicBezTo>
                    <a:pt x="76111" y="588384"/>
                    <a:pt x="80623" y="593417"/>
                    <a:pt x="80623" y="599625"/>
                  </a:cubicBezTo>
                  <a:cubicBezTo>
                    <a:pt x="80623" y="605833"/>
                    <a:pt x="76111" y="610866"/>
                    <a:pt x="70545" y="610866"/>
                  </a:cubicBezTo>
                  <a:cubicBezTo>
                    <a:pt x="64979" y="610866"/>
                    <a:pt x="60467" y="605833"/>
                    <a:pt x="60467" y="599625"/>
                  </a:cubicBezTo>
                  <a:cubicBezTo>
                    <a:pt x="60467" y="593417"/>
                    <a:pt x="64979" y="588384"/>
                    <a:pt x="70545" y="588384"/>
                  </a:cubicBezTo>
                  <a:close/>
                  <a:moveTo>
                    <a:pt x="39536" y="588384"/>
                  </a:moveTo>
                  <a:cubicBezTo>
                    <a:pt x="45102" y="588384"/>
                    <a:pt x="49614" y="593417"/>
                    <a:pt x="49614" y="599625"/>
                  </a:cubicBezTo>
                  <a:cubicBezTo>
                    <a:pt x="49614" y="605833"/>
                    <a:pt x="45102" y="610866"/>
                    <a:pt x="39536" y="610866"/>
                  </a:cubicBezTo>
                  <a:cubicBezTo>
                    <a:pt x="33970" y="610866"/>
                    <a:pt x="29458" y="605833"/>
                    <a:pt x="29458" y="599625"/>
                  </a:cubicBezTo>
                  <a:cubicBezTo>
                    <a:pt x="29458" y="593417"/>
                    <a:pt x="33970" y="588384"/>
                    <a:pt x="39536" y="588384"/>
                  </a:cubicBezTo>
                  <a:close/>
                  <a:moveTo>
                    <a:pt x="102328" y="558926"/>
                  </a:moveTo>
                  <a:cubicBezTo>
                    <a:pt x="107894" y="558926"/>
                    <a:pt x="112406" y="563959"/>
                    <a:pt x="112406" y="570167"/>
                  </a:cubicBezTo>
                  <a:cubicBezTo>
                    <a:pt x="112406" y="576375"/>
                    <a:pt x="107894" y="581408"/>
                    <a:pt x="102328" y="581408"/>
                  </a:cubicBezTo>
                  <a:cubicBezTo>
                    <a:pt x="96762" y="581408"/>
                    <a:pt x="92250" y="576375"/>
                    <a:pt x="92250" y="570167"/>
                  </a:cubicBezTo>
                  <a:cubicBezTo>
                    <a:pt x="92250" y="563959"/>
                    <a:pt x="96762" y="558926"/>
                    <a:pt x="102328" y="558926"/>
                  </a:cubicBezTo>
                  <a:close/>
                  <a:moveTo>
                    <a:pt x="70545" y="558926"/>
                  </a:moveTo>
                  <a:cubicBezTo>
                    <a:pt x="76111" y="558926"/>
                    <a:pt x="80623" y="563959"/>
                    <a:pt x="80623" y="570167"/>
                  </a:cubicBezTo>
                  <a:cubicBezTo>
                    <a:pt x="80623" y="576375"/>
                    <a:pt x="76111" y="581408"/>
                    <a:pt x="70545" y="581408"/>
                  </a:cubicBezTo>
                  <a:cubicBezTo>
                    <a:pt x="64979" y="581408"/>
                    <a:pt x="60467" y="576375"/>
                    <a:pt x="60467" y="570167"/>
                  </a:cubicBezTo>
                  <a:cubicBezTo>
                    <a:pt x="60467" y="563959"/>
                    <a:pt x="64979" y="558926"/>
                    <a:pt x="70545" y="558926"/>
                  </a:cubicBezTo>
                  <a:close/>
                  <a:moveTo>
                    <a:pt x="39536" y="558926"/>
                  </a:moveTo>
                  <a:cubicBezTo>
                    <a:pt x="45102" y="558926"/>
                    <a:pt x="49614" y="563959"/>
                    <a:pt x="49614" y="570167"/>
                  </a:cubicBezTo>
                  <a:cubicBezTo>
                    <a:pt x="49614" y="576375"/>
                    <a:pt x="45102" y="581408"/>
                    <a:pt x="39536" y="581408"/>
                  </a:cubicBezTo>
                  <a:cubicBezTo>
                    <a:pt x="33970" y="581408"/>
                    <a:pt x="29458" y="576375"/>
                    <a:pt x="29458" y="570167"/>
                  </a:cubicBezTo>
                  <a:cubicBezTo>
                    <a:pt x="29458" y="563959"/>
                    <a:pt x="33970" y="558926"/>
                    <a:pt x="39536" y="558926"/>
                  </a:cubicBezTo>
                  <a:close/>
                  <a:moveTo>
                    <a:pt x="10078" y="558926"/>
                  </a:moveTo>
                  <a:cubicBezTo>
                    <a:pt x="15644" y="558926"/>
                    <a:pt x="20156" y="563959"/>
                    <a:pt x="20156" y="570167"/>
                  </a:cubicBezTo>
                  <a:cubicBezTo>
                    <a:pt x="20156" y="576375"/>
                    <a:pt x="15644" y="581408"/>
                    <a:pt x="10078" y="581408"/>
                  </a:cubicBezTo>
                  <a:cubicBezTo>
                    <a:pt x="4512" y="581408"/>
                    <a:pt x="0" y="576375"/>
                    <a:pt x="0" y="570167"/>
                  </a:cubicBezTo>
                  <a:cubicBezTo>
                    <a:pt x="0" y="563959"/>
                    <a:pt x="4512" y="558926"/>
                    <a:pt x="10078" y="558926"/>
                  </a:cubicBezTo>
                  <a:close/>
                  <a:moveTo>
                    <a:pt x="102328" y="526367"/>
                  </a:moveTo>
                  <a:cubicBezTo>
                    <a:pt x="107894" y="526367"/>
                    <a:pt x="112406" y="531226"/>
                    <a:pt x="112406" y="537220"/>
                  </a:cubicBezTo>
                  <a:cubicBezTo>
                    <a:pt x="112406" y="543214"/>
                    <a:pt x="107894" y="548073"/>
                    <a:pt x="102328" y="548073"/>
                  </a:cubicBezTo>
                  <a:cubicBezTo>
                    <a:pt x="96762" y="548073"/>
                    <a:pt x="92250" y="543214"/>
                    <a:pt x="92250" y="537220"/>
                  </a:cubicBezTo>
                  <a:cubicBezTo>
                    <a:pt x="92250" y="531226"/>
                    <a:pt x="96762" y="526367"/>
                    <a:pt x="102328" y="526367"/>
                  </a:cubicBezTo>
                  <a:close/>
                  <a:moveTo>
                    <a:pt x="70545" y="526367"/>
                  </a:moveTo>
                  <a:cubicBezTo>
                    <a:pt x="76111" y="526367"/>
                    <a:pt x="80623" y="531226"/>
                    <a:pt x="80623" y="537220"/>
                  </a:cubicBezTo>
                  <a:cubicBezTo>
                    <a:pt x="80623" y="543214"/>
                    <a:pt x="76111" y="548073"/>
                    <a:pt x="70545" y="548073"/>
                  </a:cubicBezTo>
                  <a:cubicBezTo>
                    <a:pt x="64979" y="548073"/>
                    <a:pt x="60467" y="543214"/>
                    <a:pt x="60467" y="537220"/>
                  </a:cubicBezTo>
                  <a:cubicBezTo>
                    <a:pt x="60467" y="531226"/>
                    <a:pt x="64979" y="526367"/>
                    <a:pt x="70545" y="526367"/>
                  </a:cubicBezTo>
                  <a:close/>
                  <a:moveTo>
                    <a:pt x="39536" y="526367"/>
                  </a:moveTo>
                  <a:cubicBezTo>
                    <a:pt x="45102" y="526367"/>
                    <a:pt x="49614" y="531226"/>
                    <a:pt x="49614" y="537220"/>
                  </a:cubicBezTo>
                  <a:cubicBezTo>
                    <a:pt x="49614" y="543214"/>
                    <a:pt x="45102" y="548073"/>
                    <a:pt x="39536" y="548073"/>
                  </a:cubicBezTo>
                  <a:cubicBezTo>
                    <a:pt x="33970" y="548073"/>
                    <a:pt x="29458" y="543214"/>
                    <a:pt x="29458" y="537220"/>
                  </a:cubicBezTo>
                  <a:cubicBezTo>
                    <a:pt x="29458" y="531226"/>
                    <a:pt x="33970" y="526367"/>
                    <a:pt x="39536" y="526367"/>
                  </a:cubicBezTo>
                  <a:close/>
                  <a:moveTo>
                    <a:pt x="10078" y="526367"/>
                  </a:moveTo>
                  <a:cubicBezTo>
                    <a:pt x="15644" y="526367"/>
                    <a:pt x="20156" y="531226"/>
                    <a:pt x="20156" y="537220"/>
                  </a:cubicBezTo>
                  <a:cubicBezTo>
                    <a:pt x="20156" y="543214"/>
                    <a:pt x="15644" y="548073"/>
                    <a:pt x="10078" y="548073"/>
                  </a:cubicBezTo>
                  <a:cubicBezTo>
                    <a:pt x="4512" y="548073"/>
                    <a:pt x="0" y="543214"/>
                    <a:pt x="0" y="537220"/>
                  </a:cubicBezTo>
                  <a:cubicBezTo>
                    <a:pt x="0" y="531226"/>
                    <a:pt x="4512" y="526367"/>
                    <a:pt x="10078" y="526367"/>
                  </a:cubicBezTo>
                  <a:close/>
                  <a:moveTo>
                    <a:pt x="102328" y="491483"/>
                  </a:moveTo>
                  <a:cubicBezTo>
                    <a:pt x="107894" y="491483"/>
                    <a:pt x="112406" y="496863"/>
                    <a:pt x="112406" y="503499"/>
                  </a:cubicBezTo>
                  <a:cubicBezTo>
                    <a:pt x="112406" y="510135"/>
                    <a:pt x="107894" y="515515"/>
                    <a:pt x="102328" y="515515"/>
                  </a:cubicBezTo>
                  <a:cubicBezTo>
                    <a:pt x="96762" y="515515"/>
                    <a:pt x="92250" y="510135"/>
                    <a:pt x="92250" y="503499"/>
                  </a:cubicBezTo>
                  <a:cubicBezTo>
                    <a:pt x="92250" y="496863"/>
                    <a:pt x="96762" y="491483"/>
                    <a:pt x="102328" y="491483"/>
                  </a:cubicBezTo>
                  <a:close/>
                  <a:moveTo>
                    <a:pt x="70545" y="491483"/>
                  </a:moveTo>
                  <a:cubicBezTo>
                    <a:pt x="76111" y="491483"/>
                    <a:pt x="80623" y="496863"/>
                    <a:pt x="80623" y="503499"/>
                  </a:cubicBezTo>
                  <a:cubicBezTo>
                    <a:pt x="80623" y="510135"/>
                    <a:pt x="76111" y="515515"/>
                    <a:pt x="70545" y="515515"/>
                  </a:cubicBezTo>
                  <a:cubicBezTo>
                    <a:pt x="64979" y="515515"/>
                    <a:pt x="60467" y="510135"/>
                    <a:pt x="60467" y="503499"/>
                  </a:cubicBezTo>
                  <a:cubicBezTo>
                    <a:pt x="60467" y="496863"/>
                    <a:pt x="64979" y="491483"/>
                    <a:pt x="70545" y="491483"/>
                  </a:cubicBezTo>
                  <a:close/>
                  <a:moveTo>
                    <a:pt x="39536" y="491483"/>
                  </a:moveTo>
                  <a:cubicBezTo>
                    <a:pt x="45102" y="491483"/>
                    <a:pt x="49614" y="496863"/>
                    <a:pt x="49614" y="503499"/>
                  </a:cubicBezTo>
                  <a:cubicBezTo>
                    <a:pt x="49614" y="510135"/>
                    <a:pt x="45102" y="515515"/>
                    <a:pt x="39536" y="515515"/>
                  </a:cubicBezTo>
                  <a:cubicBezTo>
                    <a:pt x="33970" y="515515"/>
                    <a:pt x="29458" y="510135"/>
                    <a:pt x="29458" y="503499"/>
                  </a:cubicBezTo>
                  <a:cubicBezTo>
                    <a:pt x="29458" y="496863"/>
                    <a:pt x="33970" y="491483"/>
                    <a:pt x="39536" y="491483"/>
                  </a:cubicBezTo>
                  <a:close/>
                  <a:moveTo>
                    <a:pt x="10078" y="491483"/>
                  </a:moveTo>
                  <a:cubicBezTo>
                    <a:pt x="15644" y="491483"/>
                    <a:pt x="20156" y="496863"/>
                    <a:pt x="20156" y="503499"/>
                  </a:cubicBezTo>
                  <a:cubicBezTo>
                    <a:pt x="20156" y="510135"/>
                    <a:pt x="15644" y="515515"/>
                    <a:pt x="10078" y="515515"/>
                  </a:cubicBezTo>
                  <a:cubicBezTo>
                    <a:pt x="4512" y="515515"/>
                    <a:pt x="0" y="510135"/>
                    <a:pt x="0" y="503499"/>
                  </a:cubicBezTo>
                  <a:cubicBezTo>
                    <a:pt x="0" y="496863"/>
                    <a:pt x="4512" y="491483"/>
                    <a:pt x="10078" y="491483"/>
                  </a:cubicBezTo>
                  <a:close/>
                  <a:moveTo>
                    <a:pt x="102328" y="458149"/>
                  </a:moveTo>
                  <a:cubicBezTo>
                    <a:pt x="107894" y="458149"/>
                    <a:pt x="112406" y="463182"/>
                    <a:pt x="112406" y="469390"/>
                  </a:cubicBezTo>
                  <a:cubicBezTo>
                    <a:pt x="112406" y="475598"/>
                    <a:pt x="107894" y="480631"/>
                    <a:pt x="102328" y="480631"/>
                  </a:cubicBezTo>
                  <a:cubicBezTo>
                    <a:pt x="96762" y="480631"/>
                    <a:pt x="92250" y="475598"/>
                    <a:pt x="92250" y="469390"/>
                  </a:cubicBezTo>
                  <a:cubicBezTo>
                    <a:pt x="92250" y="463182"/>
                    <a:pt x="96762" y="458149"/>
                    <a:pt x="102328" y="458149"/>
                  </a:cubicBezTo>
                  <a:close/>
                  <a:moveTo>
                    <a:pt x="70545" y="458149"/>
                  </a:moveTo>
                  <a:cubicBezTo>
                    <a:pt x="76111" y="458149"/>
                    <a:pt x="80623" y="463182"/>
                    <a:pt x="80623" y="469390"/>
                  </a:cubicBezTo>
                  <a:cubicBezTo>
                    <a:pt x="80623" y="475598"/>
                    <a:pt x="76111" y="480631"/>
                    <a:pt x="70545" y="480631"/>
                  </a:cubicBezTo>
                  <a:cubicBezTo>
                    <a:pt x="64979" y="480631"/>
                    <a:pt x="60467" y="475598"/>
                    <a:pt x="60467" y="469390"/>
                  </a:cubicBezTo>
                  <a:cubicBezTo>
                    <a:pt x="60467" y="463182"/>
                    <a:pt x="64979" y="458149"/>
                    <a:pt x="70545" y="458149"/>
                  </a:cubicBezTo>
                  <a:close/>
                  <a:moveTo>
                    <a:pt x="39536" y="458149"/>
                  </a:moveTo>
                  <a:cubicBezTo>
                    <a:pt x="45102" y="458149"/>
                    <a:pt x="49614" y="463182"/>
                    <a:pt x="49614" y="469390"/>
                  </a:cubicBezTo>
                  <a:cubicBezTo>
                    <a:pt x="49614" y="475598"/>
                    <a:pt x="45102" y="480631"/>
                    <a:pt x="39536" y="480631"/>
                  </a:cubicBezTo>
                  <a:cubicBezTo>
                    <a:pt x="33970" y="480631"/>
                    <a:pt x="29458" y="475598"/>
                    <a:pt x="29458" y="469390"/>
                  </a:cubicBezTo>
                  <a:cubicBezTo>
                    <a:pt x="29458" y="463182"/>
                    <a:pt x="33970" y="458149"/>
                    <a:pt x="39536" y="458149"/>
                  </a:cubicBezTo>
                  <a:close/>
                  <a:moveTo>
                    <a:pt x="10078" y="458149"/>
                  </a:moveTo>
                  <a:cubicBezTo>
                    <a:pt x="15644" y="458149"/>
                    <a:pt x="20156" y="463182"/>
                    <a:pt x="20156" y="469390"/>
                  </a:cubicBezTo>
                  <a:cubicBezTo>
                    <a:pt x="20156" y="475598"/>
                    <a:pt x="15644" y="480631"/>
                    <a:pt x="10078" y="480631"/>
                  </a:cubicBezTo>
                  <a:cubicBezTo>
                    <a:pt x="4512" y="480631"/>
                    <a:pt x="0" y="475598"/>
                    <a:pt x="0" y="469390"/>
                  </a:cubicBezTo>
                  <a:cubicBezTo>
                    <a:pt x="0" y="463182"/>
                    <a:pt x="4512" y="458149"/>
                    <a:pt x="10078" y="458149"/>
                  </a:cubicBezTo>
                  <a:close/>
                  <a:moveTo>
                    <a:pt x="102328" y="425590"/>
                  </a:moveTo>
                  <a:cubicBezTo>
                    <a:pt x="107894" y="425590"/>
                    <a:pt x="112406" y="430449"/>
                    <a:pt x="112406" y="436443"/>
                  </a:cubicBezTo>
                  <a:cubicBezTo>
                    <a:pt x="112406" y="442437"/>
                    <a:pt x="107894" y="447296"/>
                    <a:pt x="102328" y="447296"/>
                  </a:cubicBezTo>
                  <a:cubicBezTo>
                    <a:pt x="96762" y="447296"/>
                    <a:pt x="92250" y="442437"/>
                    <a:pt x="92250" y="436443"/>
                  </a:cubicBezTo>
                  <a:cubicBezTo>
                    <a:pt x="92250" y="430449"/>
                    <a:pt x="96762" y="425590"/>
                    <a:pt x="102328" y="425590"/>
                  </a:cubicBezTo>
                  <a:close/>
                  <a:moveTo>
                    <a:pt x="70545" y="425590"/>
                  </a:moveTo>
                  <a:cubicBezTo>
                    <a:pt x="76111" y="425590"/>
                    <a:pt x="80623" y="430449"/>
                    <a:pt x="80623" y="436443"/>
                  </a:cubicBezTo>
                  <a:cubicBezTo>
                    <a:pt x="80623" y="442437"/>
                    <a:pt x="76111" y="447296"/>
                    <a:pt x="70545" y="447296"/>
                  </a:cubicBezTo>
                  <a:cubicBezTo>
                    <a:pt x="64979" y="447296"/>
                    <a:pt x="60467" y="442437"/>
                    <a:pt x="60467" y="436443"/>
                  </a:cubicBezTo>
                  <a:cubicBezTo>
                    <a:pt x="60467" y="430449"/>
                    <a:pt x="64979" y="425590"/>
                    <a:pt x="70545" y="425590"/>
                  </a:cubicBezTo>
                  <a:close/>
                  <a:moveTo>
                    <a:pt x="39536" y="425590"/>
                  </a:moveTo>
                  <a:cubicBezTo>
                    <a:pt x="45102" y="425590"/>
                    <a:pt x="49614" y="430449"/>
                    <a:pt x="49614" y="436443"/>
                  </a:cubicBezTo>
                  <a:cubicBezTo>
                    <a:pt x="49614" y="442437"/>
                    <a:pt x="45102" y="447296"/>
                    <a:pt x="39536" y="447296"/>
                  </a:cubicBezTo>
                  <a:cubicBezTo>
                    <a:pt x="33970" y="447296"/>
                    <a:pt x="29458" y="442437"/>
                    <a:pt x="29458" y="436443"/>
                  </a:cubicBezTo>
                  <a:cubicBezTo>
                    <a:pt x="29458" y="430449"/>
                    <a:pt x="33970" y="425590"/>
                    <a:pt x="39536" y="425590"/>
                  </a:cubicBezTo>
                  <a:close/>
                  <a:moveTo>
                    <a:pt x="10078" y="425590"/>
                  </a:moveTo>
                  <a:cubicBezTo>
                    <a:pt x="15644" y="425590"/>
                    <a:pt x="20156" y="430449"/>
                    <a:pt x="20156" y="436443"/>
                  </a:cubicBezTo>
                  <a:cubicBezTo>
                    <a:pt x="20156" y="442437"/>
                    <a:pt x="15644" y="447296"/>
                    <a:pt x="10078" y="447296"/>
                  </a:cubicBezTo>
                  <a:cubicBezTo>
                    <a:pt x="4512" y="447296"/>
                    <a:pt x="0" y="442437"/>
                    <a:pt x="0" y="436443"/>
                  </a:cubicBezTo>
                  <a:cubicBezTo>
                    <a:pt x="0" y="430449"/>
                    <a:pt x="4512" y="425590"/>
                    <a:pt x="10078" y="425590"/>
                  </a:cubicBezTo>
                  <a:close/>
                  <a:moveTo>
                    <a:pt x="102328" y="392256"/>
                  </a:moveTo>
                  <a:cubicBezTo>
                    <a:pt x="107894" y="392256"/>
                    <a:pt x="112406" y="397115"/>
                    <a:pt x="112406" y="403109"/>
                  </a:cubicBezTo>
                  <a:cubicBezTo>
                    <a:pt x="112406" y="409103"/>
                    <a:pt x="107894" y="413962"/>
                    <a:pt x="102328" y="413962"/>
                  </a:cubicBezTo>
                  <a:cubicBezTo>
                    <a:pt x="96762" y="413962"/>
                    <a:pt x="92250" y="409103"/>
                    <a:pt x="92250" y="403109"/>
                  </a:cubicBezTo>
                  <a:cubicBezTo>
                    <a:pt x="92250" y="397115"/>
                    <a:pt x="96762" y="392256"/>
                    <a:pt x="102328" y="392256"/>
                  </a:cubicBezTo>
                  <a:close/>
                  <a:moveTo>
                    <a:pt x="70545" y="392256"/>
                  </a:moveTo>
                  <a:cubicBezTo>
                    <a:pt x="76111" y="392256"/>
                    <a:pt x="80623" y="397115"/>
                    <a:pt x="80623" y="403109"/>
                  </a:cubicBezTo>
                  <a:cubicBezTo>
                    <a:pt x="80623" y="409103"/>
                    <a:pt x="76111" y="413962"/>
                    <a:pt x="70545" y="413962"/>
                  </a:cubicBezTo>
                  <a:cubicBezTo>
                    <a:pt x="64979" y="413962"/>
                    <a:pt x="60467" y="409103"/>
                    <a:pt x="60467" y="403109"/>
                  </a:cubicBezTo>
                  <a:cubicBezTo>
                    <a:pt x="60467" y="397115"/>
                    <a:pt x="64979" y="392256"/>
                    <a:pt x="70545" y="392256"/>
                  </a:cubicBezTo>
                  <a:close/>
                  <a:moveTo>
                    <a:pt x="39536" y="392256"/>
                  </a:moveTo>
                  <a:cubicBezTo>
                    <a:pt x="45102" y="392256"/>
                    <a:pt x="49614" y="397115"/>
                    <a:pt x="49614" y="403109"/>
                  </a:cubicBezTo>
                  <a:cubicBezTo>
                    <a:pt x="49614" y="409103"/>
                    <a:pt x="45102" y="413962"/>
                    <a:pt x="39536" y="413962"/>
                  </a:cubicBezTo>
                  <a:cubicBezTo>
                    <a:pt x="33970" y="413962"/>
                    <a:pt x="29458" y="409103"/>
                    <a:pt x="29458" y="403109"/>
                  </a:cubicBezTo>
                  <a:cubicBezTo>
                    <a:pt x="29458" y="397115"/>
                    <a:pt x="33970" y="392256"/>
                    <a:pt x="39536" y="392256"/>
                  </a:cubicBezTo>
                  <a:close/>
                  <a:moveTo>
                    <a:pt x="10078" y="392256"/>
                  </a:moveTo>
                  <a:cubicBezTo>
                    <a:pt x="15644" y="392256"/>
                    <a:pt x="20156" y="397115"/>
                    <a:pt x="20156" y="403109"/>
                  </a:cubicBezTo>
                  <a:cubicBezTo>
                    <a:pt x="20156" y="409103"/>
                    <a:pt x="15644" y="413962"/>
                    <a:pt x="10078" y="413962"/>
                  </a:cubicBezTo>
                  <a:cubicBezTo>
                    <a:pt x="4512" y="413962"/>
                    <a:pt x="0" y="409103"/>
                    <a:pt x="0" y="403109"/>
                  </a:cubicBezTo>
                  <a:cubicBezTo>
                    <a:pt x="0" y="397115"/>
                    <a:pt x="4512" y="392256"/>
                    <a:pt x="10078" y="392256"/>
                  </a:cubicBezTo>
                  <a:close/>
                  <a:moveTo>
                    <a:pt x="102328" y="358922"/>
                  </a:moveTo>
                  <a:cubicBezTo>
                    <a:pt x="107894" y="358922"/>
                    <a:pt x="112406" y="363955"/>
                    <a:pt x="112406" y="370163"/>
                  </a:cubicBezTo>
                  <a:cubicBezTo>
                    <a:pt x="112406" y="376371"/>
                    <a:pt x="107894" y="381404"/>
                    <a:pt x="102328" y="381404"/>
                  </a:cubicBezTo>
                  <a:cubicBezTo>
                    <a:pt x="96762" y="381404"/>
                    <a:pt x="92250" y="376371"/>
                    <a:pt x="92250" y="370163"/>
                  </a:cubicBezTo>
                  <a:cubicBezTo>
                    <a:pt x="92250" y="363955"/>
                    <a:pt x="96762" y="358922"/>
                    <a:pt x="102328" y="358922"/>
                  </a:cubicBezTo>
                  <a:close/>
                  <a:moveTo>
                    <a:pt x="70545" y="358922"/>
                  </a:moveTo>
                  <a:cubicBezTo>
                    <a:pt x="76111" y="358922"/>
                    <a:pt x="80623" y="363955"/>
                    <a:pt x="80623" y="370163"/>
                  </a:cubicBezTo>
                  <a:cubicBezTo>
                    <a:pt x="80623" y="376371"/>
                    <a:pt x="76111" y="381404"/>
                    <a:pt x="70545" y="381404"/>
                  </a:cubicBezTo>
                  <a:cubicBezTo>
                    <a:pt x="64979" y="381404"/>
                    <a:pt x="60467" y="376371"/>
                    <a:pt x="60467" y="370163"/>
                  </a:cubicBezTo>
                  <a:cubicBezTo>
                    <a:pt x="60467" y="363955"/>
                    <a:pt x="64979" y="358922"/>
                    <a:pt x="70545" y="358922"/>
                  </a:cubicBezTo>
                  <a:close/>
                  <a:moveTo>
                    <a:pt x="39536" y="358922"/>
                  </a:moveTo>
                  <a:cubicBezTo>
                    <a:pt x="45102" y="358922"/>
                    <a:pt x="49614" y="363955"/>
                    <a:pt x="49614" y="370163"/>
                  </a:cubicBezTo>
                  <a:cubicBezTo>
                    <a:pt x="49614" y="376371"/>
                    <a:pt x="45102" y="381404"/>
                    <a:pt x="39536" y="381404"/>
                  </a:cubicBezTo>
                  <a:cubicBezTo>
                    <a:pt x="33970" y="381404"/>
                    <a:pt x="29458" y="376371"/>
                    <a:pt x="29458" y="370163"/>
                  </a:cubicBezTo>
                  <a:cubicBezTo>
                    <a:pt x="29458" y="363955"/>
                    <a:pt x="33970" y="358922"/>
                    <a:pt x="39536" y="358922"/>
                  </a:cubicBezTo>
                  <a:close/>
                  <a:moveTo>
                    <a:pt x="10078" y="358922"/>
                  </a:moveTo>
                  <a:cubicBezTo>
                    <a:pt x="15644" y="358922"/>
                    <a:pt x="20156" y="363955"/>
                    <a:pt x="20156" y="370163"/>
                  </a:cubicBezTo>
                  <a:cubicBezTo>
                    <a:pt x="20156" y="376371"/>
                    <a:pt x="15644" y="381404"/>
                    <a:pt x="10078" y="381404"/>
                  </a:cubicBezTo>
                  <a:cubicBezTo>
                    <a:pt x="4512" y="381404"/>
                    <a:pt x="0" y="376371"/>
                    <a:pt x="0" y="370163"/>
                  </a:cubicBezTo>
                  <a:cubicBezTo>
                    <a:pt x="0" y="363955"/>
                    <a:pt x="4512" y="358922"/>
                    <a:pt x="10078" y="358922"/>
                  </a:cubicBezTo>
                  <a:close/>
                  <a:moveTo>
                    <a:pt x="102328" y="324813"/>
                  </a:moveTo>
                  <a:cubicBezTo>
                    <a:pt x="107894" y="324813"/>
                    <a:pt x="112406" y="329672"/>
                    <a:pt x="112406" y="335666"/>
                  </a:cubicBezTo>
                  <a:cubicBezTo>
                    <a:pt x="112406" y="341660"/>
                    <a:pt x="107894" y="346519"/>
                    <a:pt x="102328" y="346519"/>
                  </a:cubicBezTo>
                  <a:cubicBezTo>
                    <a:pt x="96762" y="346519"/>
                    <a:pt x="92250" y="341660"/>
                    <a:pt x="92250" y="335666"/>
                  </a:cubicBezTo>
                  <a:cubicBezTo>
                    <a:pt x="92250" y="329672"/>
                    <a:pt x="96762" y="324813"/>
                    <a:pt x="102328" y="324813"/>
                  </a:cubicBezTo>
                  <a:close/>
                  <a:moveTo>
                    <a:pt x="70545" y="324813"/>
                  </a:moveTo>
                  <a:cubicBezTo>
                    <a:pt x="76111" y="324813"/>
                    <a:pt x="80623" y="329672"/>
                    <a:pt x="80623" y="335666"/>
                  </a:cubicBezTo>
                  <a:cubicBezTo>
                    <a:pt x="80623" y="341660"/>
                    <a:pt x="76111" y="346519"/>
                    <a:pt x="70545" y="346519"/>
                  </a:cubicBezTo>
                  <a:cubicBezTo>
                    <a:pt x="64979" y="346519"/>
                    <a:pt x="60467" y="341660"/>
                    <a:pt x="60467" y="335666"/>
                  </a:cubicBezTo>
                  <a:cubicBezTo>
                    <a:pt x="60467" y="329672"/>
                    <a:pt x="64979" y="324813"/>
                    <a:pt x="70545" y="324813"/>
                  </a:cubicBezTo>
                  <a:close/>
                  <a:moveTo>
                    <a:pt x="39536" y="324813"/>
                  </a:moveTo>
                  <a:cubicBezTo>
                    <a:pt x="45102" y="324813"/>
                    <a:pt x="49614" y="329672"/>
                    <a:pt x="49614" y="335666"/>
                  </a:cubicBezTo>
                  <a:cubicBezTo>
                    <a:pt x="49614" y="341660"/>
                    <a:pt x="45102" y="346519"/>
                    <a:pt x="39536" y="346519"/>
                  </a:cubicBezTo>
                  <a:cubicBezTo>
                    <a:pt x="33970" y="346519"/>
                    <a:pt x="29458" y="341660"/>
                    <a:pt x="29458" y="335666"/>
                  </a:cubicBezTo>
                  <a:cubicBezTo>
                    <a:pt x="29458" y="329672"/>
                    <a:pt x="33970" y="324813"/>
                    <a:pt x="39536" y="324813"/>
                  </a:cubicBezTo>
                  <a:close/>
                  <a:moveTo>
                    <a:pt x="10078" y="324813"/>
                  </a:moveTo>
                  <a:cubicBezTo>
                    <a:pt x="15644" y="324813"/>
                    <a:pt x="20156" y="329672"/>
                    <a:pt x="20156" y="335666"/>
                  </a:cubicBezTo>
                  <a:cubicBezTo>
                    <a:pt x="20156" y="341660"/>
                    <a:pt x="15644" y="346519"/>
                    <a:pt x="10078" y="346519"/>
                  </a:cubicBezTo>
                  <a:cubicBezTo>
                    <a:pt x="4512" y="346519"/>
                    <a:pt x="0" y="341660"/>
                    <a:pt x="0" y="335666"/>
                  </a:cubicBezTo>
                  <a:cubicBezTo>
                    <a:pt x="0" y="329672"/>
                    <a:pt x="4512" y="324813"/>
                    <a:pt x="10078" y="324813"/>
                  </a:cubicBezTo>
                  <a:close/>
                  <a:moveTo>
                    <a:pt x="102328" y="291479"/>
                  </a:moveTo>
                  <a:cubicBezTo>
                    <a:pt x="107894" y="291479"/>
                    <a:pt x="112406" y="296338"/>
                    <a:pt x="112406" y="302332"/>
                  </a:cubicBezTo>
                  <a:cubicBezTo>
                    <a:pt x="112406" y="308326"/>
                    <a:pt x="107894" y="313185"/>
                    <a:pt x="102328" y="313185"/>
                  </a:cubicBezTo>
                  <a:cubicBezTo>
                    <a:pt x="96762" y="313185"/>
                    <a:pt x="92250" y="308326"/>
                    <a:pt x="92250" y="302332"/>
                  </a:cubicBezTo>
                  <a:cubicBezTo>
                    <a:pt x="92250" y="296338"/>
                    <a:pt x="96762" y="291479"/>
                    <a:pt x="102328" y="291479"/>
                  </a:cubicBezTo>
                  <a:close/>
                  <a:moveTo>
                    <a:pt x="70545" y="291479"/>
                  </a:moveTo>
                  <a:cubicBezTo>
                    <a:pt x="76111" y="291479"/>
                    <a:pt x="80623" y="296338"/>
                    <a:pt x="80623" y="302332"/>
                  </a:cubicBezTo>
                  <a:cubicBezTo>
                    <a:pt x="80623" y="308326"/>
                    <a:pt x="76111" y="313185"/>
                    <a:pt x="70545" y="313185"/>
                  </a:cubicBezTo>
                  <a:cubicBezTo>
                    <a:pt x="64979" y="313185"/>
                    <a:pt x="60467" y="308326"/>
                    <a:pt x="60467" y="302332"/>
                  </a:cubicBezTo>
                  <a:cubicBezTo>
                    <a:pt x="60467" y="296338"/>
                    <a:pt x="64979" y="291479"/>
                    <a:pt x="70545" y="291479"/>
                  </a:cubicBezTo>
                  <a:close/>
                  <a:moveTo>
                    <a:pt x="39536" y="291479"/>
                  </a:moveTo>
                  <a:cubicBezTo>
                    <a:pt x="45102" y="291479"/>
                    <a:pt x="49614" y="296338"/>
                    <a:pt x="49614" y="302332"/>
                  </a:cubicBezTo>
                  <a:cubicBezTo>
                    <a:pt x="49614" y="308326"/>
                    <a:pt x="45102" y="313185"/>
                    <a:pt x="39536" y="313185"/>
                  </a:cubicBezTo>
                  <a:cubicBezTo>
                    <a:pt x="33970" y="313185"/>
                    <a:pt x="29458" y="308326"/>
                    <a:pt x="29458" y="302332"/>
                  </a:cubicBezTo>
                  <a:cubicBezTo>
                    <a:pt x="29458" y="296338"/>
                    <a:pt x="33970" y="291479"/>
                    <a:pt x="39536" y="291479"/>
                  </a:cubicBezTo>
                  <a:close/>
                  <a:moveTo>
                    <a:pt x="10078" y="291479"/>
                  </a:moveTo>
                  <a:cubicBezTo>
                    <a:pt x="15644" y="291479"/>
                    <a:pt x="20156" y="296338"/>
                    <a:pt x="20156" y="302332"/>
                  </a:cubicBezTo>
                  <a:cubicBezTo>
                    <a:pt x="20156" y="308326"/>
                    <a:pt x="15644" y="313185"/>
                    <a:pt x="10078" y="313185"/>
                  </a:cubicBezTo>
                  <a:cubicBezTo>
                    <a:pt x="4512" y="313185"/>
                    <a:pt x="0" y="308326"/>
                    <a:pt x="0" y="302332"/>
                  </a:cubicBezTo>
                  <a:cubicBezTo>
                    <a:pt x="0" y="296338"/>
                    <a:pt x="4512" y="291479"/>
                    <a:pt x="10078" y="291479"/>
                  </a:cubicBezTo>
                  <a:close/>
                  <a:moveTo>
                    <a:pt x="102328" y="258145"/>
                  </a:moveTo>
                  <a:cubicBezTo>
                    <a:pt x="107894" y="258145"/>
                    <a:pt x="112406" y="263178"/>
                    <a:pt x="112406" y="269386"/>
                  </a:cubicBezTo>
                  <a:cubicBezTo>
                    <a:pt x="112406" y="275594"/>
                    <a:pt x="107894" y="280627"/>
                    <a:pt x="102328" y="280627"/>
                  </a:cubicBezTo>
                  <a:cubicBezTo>
                    <a:pt x="96762" y="280627"/>
                    <a:pt x="92250" y="275594"/>
                    <a:pt x="92250" y="269386"/>
                  </a:cubicBezTo>
                  <a:cubicBezTo>
                    <a:pt x="92250" y="263178"/>
                    <a:pt x="96762" y="258145"/>
                    <a:pt x="102328" y="258145"/>
                  </a:cubicBezTo>
                  <a:close/>
                  <a:moveTo>
                    <a:pt x="70545" y="258145"/>
                  </a:moveTo>
                  <a:cubicBezTo>
                    <a:pt x="76111" y="258145"/>
                    <a:pt x="80623" y="263178"/>
                    <a:pt x="80623" y="269386"/>
                  </a:cubicBezTo>
                  <a:cubicBezTo>
                    <a:pt x="80623" y="275594"/>
                    <a:pt x="76111" y="280627"/>
                    <a:pt x="70545" y="280627"/>
                  </a:cubicBezTo>
                  <a:cubicBezTo>
                    <a:pt x="64979" y="280627"/>
                    <a:pt x="60467" y="275594"/>
                    <a:pt x="60467" y="269386"/>
                  </a:cubicBezTo>
                  <a:cubicBezTo>
                    <a:pt x="60467" y="263178"/>
                    <a:pt x="64979" y="258145"/>
                    <a:pt x="70545" y="258145"/>
                  </a:cubicBezTo>
                  <a:close/>
                  <a:moveTo>
                    <a:pt x="39536" y="258145"/>
                  </a:moveTo>
                  <a:cubicBezTo>
                    <a:pt x="45102" y="258145"/>
                    <a:pt x="49614" y="263178"/>
                    <a:pt x="49614" y="269386"/>
                  </a:cubicBezTo>
                  <a:cubicBezTo>
                    <a:pt x="49614" y="275594"/>
                    <a:pt x="45102" y="280627"/>
                    <a:pt x="39536" y="280627"/>
                  </a:cubicBezTo>
                  <a:cubicBezTo>
                    <a:pt x="33970" y="280627"/>
                    <a:pt x="29458" y="275594"/>
                    <a:pt x="29458" y="269386"/>
                  </a:cubicBezTo>
                  <a:cubicBezTo>
                    <a:pt x="29458" y="263178"/>
                    <a:pt x="33970" y="258145"/>
                    <a:pt x="39536" y="258145"/>
                  </a:cubicBezTo>
                  <a:close/>
                  <a:moveTo>
                    <a:pt x="10078" y="258145"/>
                  </a:moveTo>
                  <a:cubicBezTo>
                    <a:pt x="15644" y="258145"/>
                    <a:pt x="20156" y="263178"/>
                    <a:pt x="20156" y="269386"/>
                  </a:cubicBezTo>
                  <a:cubicBezTo>
                    <a:pt x="20156" y="275594"/>
                    <a:pt x="15644" y="280627"/>
                    <a:pt x="10078" y="280627"/>
                  </a:cubicBezTo>
                  <a:cubicBezTo>
                    <a:pt x="4512" y="280627"/>
                    <a:pt x="0" y="275594"/>
                    <a:pt x="0" y="269386"/>
                  </a:cubicBezTo>
                  <a:cubicBezTo>
                    <a:pt x="0" y="263178"/>
                    <a:pt x="4512" y="258145"/>
                    <a:pt x="10078" y="258145"/>
                  </a:cubicBezTo>
                  <a:close/>
                  <a:moveTo>
                    <a:pt x="102328" y="225586"/>
                  </a:moveTo>
                  <a:cubicBezTo>
                    <a:pt x="107894" y="225586"/>
                    <a:pt x="112406" y="230445"/>
                    <a:pt x="112406" y="236439"/>
                  </a:cubicBezTo>
                  <a:cubicBezTo>
                    <a:pt x="112406" y="242433"/>
                    <a:pt x="107894" y="247292"/>
                    <a:pt x="102328" y="247292"/>
                  </a:cubicBezTo>
                  <a:cubicBezTo>
                    <a:pt x="96762" y="247292"/>
                    <a:pt x="92250" y="242433"/>
                    <a:pt x="92250" y="236439"/>
                  </a:cubicBezTo>
                  <a:cubicBezTo>
                    <a:pt x="92250" y="230445"/>
                    <a:pt x="96762" y="225586"/>
                    <a:pt x="102328" y="225586"/>
                  </a:cubicBezTo>
                  <a:close/>
                  <a:moveTo>
                    <a:pt x="70545" y="225586"/>
                  </a:moveTo>
                  <a:cubicBezTo>
                    <a:pt x="76111" y="225586"/>
                    <a:pt x="80623" y="230445"/>
                    <a:pt x="80623" y="236439"/>
                  </a:cubicBezTo>
                  <a:cubicBezTo>
                    <a:pt x="80623" y="242433"/>
                    <a:pt x="76111" y="247292"/>
                    <a:pt x="70545" y="247292"/>
                  </a:cubicBezTo>
                  <a:cubicBezTo>
                    <a:pt x="64979" y="247292"/>
                    <a:pt x="60467" y="242433"/>
                    <a:pt x="60467" y="236439"/>
                  </a:cubicBezTo>
                  <a:cubicBezTo>
                    <a:pt x="60467" y="230445"/>
                    <a:pt x="64979" y="225586"/>
                    <a:pt x="70545" y="225586"/>
                  </a:cubicBezTo>
                  <a:close/>
                  <a:moveTo>
                    <a:pt x="39536" y="225586"/>
                  </a:moveTo>
                  <a:cubicBezTo>
                    <a:pt x="45102" y="225586"/>
                    <a:pt x="49614" y="230445"/>
                    <a:pt x="49614" y="236439"/>
                  </a:cubicBezTo>
                  <a:cubicBezTo>
                    <a:pt x="49614" y="242433"/>
                    <a:pt x="45102" y="247292"/>
                    <a:pt x="39536" y="247292"/>
                  </a:cubicBezTo>
                  <a:cubicBezTo>
                    <a:pt x="33970" y="247292"/>
                    <a:pt x="29458" y="242433"/>
                    <a:pt x="29458" y="236439"/>
                  </a:cubicBezTo>
                  <a:cubicBezTo>
                    <a:pt x="29458" y="230445"/>
                    <a:pt x="33970" y="225586"/>
                    <a:pt x="39536" y="225586"/>
                  </a:cubicBezTo>
                  <a:close/>
                  <a:moveTo>
                    <a:pt x="10078" y="225586"/>
                  </a:moveTo>
                  <a:cubicBezTo>
                    <a:pt x="15644" y="225586"/>
                    <a:pt x="20156" y="230445"/>
                    <a:pt x="20156" y="236439"/>
                  </a:cubicBezTo>
                  <a:cubicBezTo>
                    <a:pt x="20156" y="242433"/>
                    <a:pt x="15644" y="247292"/>
                    <a:pt x="10078" y="247292"/>
                  </a:cubicBezTo>
                  <a:cubicBezTo>
                    <a:pt x="4512" y="247292"/>
                    <a:pt x="0" y="242433"/>
                    <a:pt x="0" y="236439"/>
                  </a:cubicBezTo>
                  <a:cubicBezTo>
                    <a:pt x="0" y="230445"/>
                    <a:pt x="4512" y="225586"/>
                    <a:pt x="10078" y="225586"/>
                  </a:cubicBezTo>
                  <a:close/>
                  <a:moveTo>
                    <a:pt x="102328" y="190702"/>
                  </a:moveTo>
                  <a:cubicBezTo>
                    <a:pt x="107894" y="190702"/>
                    <a:pt x="112406" y="196082"/>
                    <a:pt x="112406" y="202718"/>
                  </a:cubicBezTo>
                  <a:cubicBezTo>
                    <a:pt x="112406" y="209354"/>
                    <a:pt x="107894" y="214734"/>
                    <a:pt x="102328" y="214734"/>
                  </a:cubicBezTo>
                  <a:cubicBezTo>
                    <a:pt x="96762" y="214734"/>
                    <a:pt x="92250" y="209354"/>
                    <a:pt x="92250" y="202718"/>
                  </a:cubicBezTo>
                  <a:cubicBezTo>
                    <a:pt x="92250" y="196082"/>
                    <a:pt x="96762" y="190702"/>
                    <a:pt x="102328" y="190702"/>
                  </a:cubicBezTo>
                  <a:close/>
                  <a:moveTo>
                    <a:pt x="70545" y="190702"/>
                  </a:moveTo>
                  <a:cubicBezTo>
                    <a:pt x="76111" y="190702"/>
                    <a:pt x="80623" y="196082"/>
                    <a:pt x="80623" y="202718"/>
                  </a:cubicBezTo>
                  <a:cubicBezTo>
                    <a:pt x="80623" y="209354"/>
                    <a:pt x="76111" y="214734"/>
                    <a:pt x="70545" y="214734"/>
                  </a:cubicBezTo>
                  <a:cubicBezTo>
                    <a:pt x="64979" y="214734"/>
                    <a:pt x="60467" y="209354"/>
                    <a:pt x="60467" y="202718"/>
                  </a:cubicBezTo>
                  <a:cubicBezTo>
                    <a:pt x="60467" y="196082"/>
                    <a:pt x="64979" y="190702"/>
                    <a:pt x="70545" y="190702"/>
                  </a:cubicBezTo>
                  <a:close/>
                  <a:moveTo>
                    <a:pt x="39536" y="190702"/>
                  </a:moveTo>
                  <a:cubicBezTo>
                    <a:pt x="45102" y="190702"/>
                    <a:pt x="49614" y="196082"/>
                    <a:pt x="49614" y="202718"/>
                  </a:cubicBezTo>
                  <a:cubicBezTo>
                    <a:pt x="49614" y="209354"/>
                    <a:pt x="45102" y="214734"/>
                    <a:pt x="39536" y="214734"/>
                  </a:cubicBezTo>
                  <a:cubicBezTo>
                    <a:pt x="33970" y="214734"/>
                    <a:pt x="29458" y="209354"/>
                    <a:pt x="29458" y="202718"/>
                  </a:cubicBezTo>
                  <a:cubicBezTo>
                    <a:pt x="29458" y="196082"/>
                    <a:pt x="33970" y="190702"/>
                    <a:pt x="39536" y="190702"/>
                  </a:cubicBezTo>
                  <a:close/>
                  <a:moveTo>
                    <a:pt x="10078" y="190702"/>
                  </a:moveTo>
                  <a:cubicBezTo>
                    <a:pt x="15644" y="190702"/>
                    <a:pt x="20156" y="196082"/>
                    <a:pt x="20156" y="202718"/>
                  </a:cubicBezTo>
                  <a:cubicBezTo>
                    <a:pt x="20156" y="209354"/>
                    <a:pt x="15644" y="214734"/>
                    <a:pt x="10078" y="214734"/>
                  </a:cubicBezTo>
                  <a:cubicBezTo>
                    <a:pt x="4512" y="214734"/>
                    <a:pt x="0" y="209354"/>
                    <a:pt x="0" y="202718"/>
                  </a:cubicBezTo>
                  <a:cubicBezTo>
                    <a:pt x="0" y="196082"/>
                    <a:pt x="4512" y="190702"/>
                    <a:pt x="10078" y="190702"/>
                  </a:cubicBezTo>
                  <a:close/>
                  <a:moveTo>
                    <a:pt x="102328" y="157368"/>
                  </a:moveTo>
                  <a:cubicBezTo>
                    <a:pt x="107894" y="157368"/>
                    <a:pt x="112406" y="162401"/>
                    <a:pt x="112406" y="168609"/>
                  </a:cubicBezTo>
                  <a:cubicBezTo>
                    <a:pt x="112406" y="174817"/>
                    <a:pt x="107894" y="179850"/>
                    <a:pt x="102328" y="179850"/>
                  </a:cubicBezTo>
                  <a:cubicBezTo>
                    <a:pt x="96762" y="179850"/>
                    <a:pt x="92250" y="174817"/>
                    <a:pt x="92250" y="168609"/>
                  </a:cubicBezTo>
                  <a:cubicBezTo>
                    <a:pt x="92250" y="162401"/>
                    <a:pt x="96762" y="157368"/>
                    <a:pt x="102328" y="157368"/>
                  </a:cubicBezTo>
                  <a:close/>
                  <a:moveTo>
                    <a:pt x="70545" y="157368"/>
                  </a:moveTo>
                  <a:cubicBezTo>
                    <a:pt x="76111" y="157368"/>
                    <a:pt x="80623" y="162401"/>
                    <a:pt x="80623" y="168609"/>
                  </a:cubicBezTo>
                  <a:cubicBezTo>
                    <a:pt x="80623" y="174817"/>
                    <a:pt x="76111" y="179850"/>
                    <a:pt x="70545" y="179850"/>
                  </a:cubicBezTo>
                  <a:cubicBezTo>
                    <a:pt x="64979" y="179850"/>
                    <a:pt x="60467" y="174817"/>
                    <a:pt x="60467" y="168609"/>
                  </a:cubicBezTo>
                  <a:cubicBezTo>
                    <a:pt x="60467" y="162401"/>
                    <a:pt x="64979" y="157368"/>
                    <a:pt x="70545" y="157368"/>
                  </a:cubicBezTo>
                  <a:close/>
                  <a:moveTo>
                    <a:pt x="39536" y="157368"/>
                  </a:moveTo>
                  <a:cubicBezTo>
                    <a:pt x="45102" y="157368"/>
                    <a:pt x="49614" y="162401"/>
                    <a:pt x="49614" y="168609"/>
                  </a:cubicBezTo>
                  <a:cubicBezTo>
                    <a:pt x="49614" y="174817"/>
                    <a:pt x="45102" y="179850"/>
                    <a:pt x="39536" y="179850"/>
                  </a:cubicBezTo>
                  <a:cubicBezTo>
                    <a:pt x="33970" y="179850"/>
                    <a:pt x="29458" y="174817"/>
                    <a:pt x="29458" y="168609"/>
                  </a:cubicBezTo>
                  <a:cubicBezTo>
                    <a:pt x="29458" y="162401"/>
                    <a:pt x="33970" y="157368"/>
                    <a:pt x="39536" y="157368"/>
                  </a:cubicBezTo>
                  <a:close/>
                  <a:moveTo>
                    <a:pt x="10078" y="157368"/>
                  </a:moveTo>
                  <a:cubicBezTo>
                    <a:pt x="15644" y="157368"/>
                    <a:pt x="20156" y="162401"/>
                    <a:pt x="20156" y="168609"/>
                  </a:cubicBezTo>
                  <a:cubicBezTo>
                    <a:pt x="20156" y="174817"/>
                    <a:pt x="15644" y="179850"/>
                    <a:pt x="10078" y="179850"/>
                  </a:cubicBezTo>
                  <a:cubicBezTo>
                    <a:pt x="4512" y="179850"/>
                    <a:pt x="0" y="174817"/>
                    <a:pt x="0" y="168609"/>
                  </a:cubicBezTo>
                  <a:cubicBezTo>
                    <a:pt x="0" y="162401"/>
                    <a:pt x="4512" y="157368"/>
                    <a:pt x="10078" y="157368"/>
                  </a:cubicBezTo>
                  <a:close/>
                  <a:moveTo>
                    <a:pt x="102328" y="124809"/>
                  </a:moveTo>
                  <a:cubicBezTo>
                    <a:pt x="107894" y="124809"/>
                    <a:pt x="112406" y="129668"/>
                    <a:pt x="112406" y="135662"/>
                  </a:cubicBezTo>
                  <a:cubicBezTo>
                    <a:pt x="112406" y="141656"/>
                    <a:pt x="107894" y="146515"/>
                    <a:pt x="102328" y="146515"/>
                  </a:cubicBezTo>
                  <a:cubicBezTo>
                    <a:pt x="96762" y="146515"/>
                    <a:pt x="92250" y="141656"/>
                    <a:pt x="92250" y="135662"/>
                  </a:cubicBezTo>
                  <a:cubicBezTo>
                    <a:pt x="92250" y="129668"/>
                    <a:pt x="96762" y="124809"/>
                    <a:pt x="102328" y="124809"/>
                  </a:cubicBezTo>
                  <a:close/>
                  <a:moveTo>
                    <a:pt x="70545" y="124809"/>
                  </a:moveTo>
                  <a:cubicBezTo>
                    <a:pt x="76111" y="124809"/>
                    <a:pt x="80623" y="129668"/>
                    <a:pt x="80623" y="135662"/>
                  </a:cubicBezTo>
                  <a:cubicBezTo>
                    <a:pt x="80623" y="141656"/>
                    <a:pt x="76111" y="146515"/>
                    <a:pt x="70545" y="146515"/>
                  </a:cubicBezTo>
                  <a:cubicBezTo>
                    <a:pt x="64979" y="146515"/>
                    <a:pt x="60467" y="141656"/>
                    <a:pt x="60467" y="135662"/>
                  </a:cubicBezTo>
                  <a:cubicBezTo>
                    <a:pt x="60467" y="129668"/>
                    <a:pt x="64979" y="124809"/>
                    <a:pt x="70545" y="124809"/>
                  </a:cubicBezTo>
                  <a:close/>
                  <a:moveTo>
                    <a:pt x="39536" y="124809"/>
                  </a:moveTo>
                  <a:cubicBezTo>
                    <a:pt x="45102" y="124809"/>
                    <a:pt x="49614" y="129668"/>
                    <a:pt x="49614" y="135662"/>
                  </a:cubicBezTo>
                  <a:cubicBezTo>
                    <a:pt x="49614" y="141656"/>
                    <a:pt x="45102" y="146515"/>
                    <a:pt x="39536" y="146515"/>
                  </a:cubicBezTo>
                  <a:cubicBezTo>
                    <a:pt x="33970" y="146515"/>
                    <a:pt x="29458" y="141656"/>
                    <a:pt x="29458" y="135662"/>
                  </a:cubicBezTo>
                  <a:cubicBezTo>
                    <a:pt x="29458" y="129668"/>
                    <a:pt x="33970" y="124809"/>
                    <a:pt x="39536" y="124809"/>
                  </a:cubicBezTo>
                  <a:close/>
                  <a:moveTo>
                    <a:pt x="10078" y="124809"/>
                  </a:moveTo>
                  <a:cubicBezTo>
                    <a:pt x="15644" y="124809"/>
                    <a:pt x="20156" y="129668"/>
                    <a:pt x="20156" y="135662"/>
                  </a:cubicBezTo>
                  <a:cubicBezTo>
                    <a:pt x="20156" y="141656"/>
                    <a:pt x="15644" y="146515"/>
                    <a:pt x="10078" y="146515"/>
                  </a:cubicBezTo>
                  <a:cubicBezTo>
                    <a:pt x="4512" y="146515"/>
                    <a:pt x="0" y="141656"/>
                    <a:pt x="0" y="135662"/>
                  </a:cubicBezTo>
                  <a:cubicBezTo>
                    <a:pt x="0" y="129668"/>
                    <a:pt x="4512" y="124809"/>
                    <a:pt x="10078" y="124809"/>
                  </a:cubicBezTo>
                  <a:close/>
                  <a:moveTo>
                    <a:pt x="0" y="0"/>
                  </a:moveTo>
                  <a:lnTo>
                    <a:pt x="112405" y="0"/>
                  </a:lnTo>
                  <a:lnTo>
                    <a:pt x="112405" y="122483"/>
                  </a:lnTo>
                  <a:lnTo>
                    <a:pt x="0" y="122483"/>
                  </a:lnTo>
                  <a:close/>
                </a:path>
              </a:pathLst>
            </a:custGeom>
            <a:solidFill>
              <a:srgbClr val="004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4" name="任意多边形 333"/>
            <p:cNvSpPr/>
            <p:nvPr/>
          </p:nvSpPr>
          <p:spPr bwMode="auto">
            <a:xfrm>
              <a:off x="1689845" y="1803580"/>
              <a:ext cx="65984" cy="468000"/>
            </a:xfrm>
            <a:custGeom>
              <a:avLst/>
              <a:gdLst>
                <a:gd name="connsiteX0" fmla="*/ 24688 w 65984"/>
                <a:gd name="connsiteY0" fmla="*/ 0 h 812900"/>
                <a:gd name="connsiteX1" fmla="*/ 28952 w 65984"/>
                <a:gd name="connsiteY1" fmla="*/ 673 h 812900"/>
                <a:gd name="connsiteX2" fmla="*/ 33217 w 65984"/>
                <a:gd name="connsiteY2" fmla="*/ 0 h 812900"/>
                <a:gd name="connsiteX3" fmla="*/ 65984 w 65984"/>
                <a:gd name="connsiteY3" fmla="*/ 810655 h 812900"/>
                <a:gd name="connsiteX4" fmla="*/ 57456 w 65984"/>
                <a:gd name="connsiteY4" fmla="*/ 811553 h 812900"/>
                <a:gd name="connsiteX5" fmla="*/ 29555 w 65984"/>
                <a:gd name="connsiteY5" fmla="*/ 121691 h 812900"/>
                <a:gd name="connsiteX6" fmla="*/ 8528 w 65984"/>
                <a:gd name="connsiteY6" fmla="*/ 812900 h 812900"/>
                <a:gd name="connsiteX7" fmla="*/ 0 w 65984"/>
                <a:gd name="connsiteY7" fmla="*/ 811554 h 812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984" h="812900">
                  <a:moveTo>
                    <a:pt x="24688" y="0"/>
                  </a:moveTo>
                  <a:lnTo>
                    <a:pt x="28952" y="673"/>
                  </a:lnTo>
                  <a:lnTo>
                    <a:pt x="33217" y="0"/>
                  </a:lnTo>
                  <a:lnTo>
                    <a:pt x="65984" y="810655"/>
                  </a:lnTo>
                  <a:lnTo>
                    <a:pt x="57456" y="811553"/>
                  </a:lnTo>
                  <a:lnTo>
                    <a:pt x="29555" y="121691"/>
                  </a:lnTo>
                  <a:lnTo>
                    <a:pt x="8528" y="812900"/>
                  </a:lnTo>
                  <a:lnTo>
                    <a:pt x="0" y="811554"/>
                  </a:lnTo>
                  <a:close/>
                </a:path>
              </a:pathLst>
            </a:custGeom>
            <a:solidFill>
              <a:srgbClr val="004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</p:grpSp>
      <p:sp>
        <p:nvSpPr>
          <p:cNvPr id="335" name="文本框 334"/>
          <p:cNvSpPr txBox="1"/>
          <p:nvPr/>
        </p:nvSpPr>
        <p:spPr>
          <a:xfrm>
            <a:off x="1524259" y="3233822"/>
            <a:ext cx="1107996" cy="369332"/>
          </a:xfrm>
          <a:prstGeom prst="rect">
            <a:avLst/>
          </a:prstGeom>
          <a:noFill/>
          <a:effectLst/>
        </p:spPr>
        <p:txBody>
          <a:bodyPr vert="horz" wrap="none" rtlCol="0" anchor="ctr">
            <a:spAutoFit/>
          </a:bodyPr>
          <a:lstStyle>
            <a:defPPr>
              <a:defRPr lang="zh-CN"/>
            </a:defPPr>
            <a:lvl1pPr algn="ctr">
              <a:defRPr sz="4400">
                <a:solidFill>
                  <a:srgbClr val="004DA1"/>
                </a:solidFill>
                <a:latin typeface="李旭科书法" panose="02000603000000000000" pitchFamily="2" charset="-122"/>
                <a:ea typeface="李旭科书法" panose="02000603000000000000" pitchFamily="2" charset="-122"/>
              </a:defRPr>
            </a:lvl1pPr>
          </a:lstStyle>
          <a:p>
            <a:r>
              <a:rPr lang="zh-CN" altLang="en-US" sz="1800" dirty="0">
                <a:cs typeface="+mn-ea"/>
                <a:sym typeface="+mn-lt"/>
              </a:rPr>
              <a:t>添加标题</a:t>
            </a:r>
            <a:endParaRPr lang="zh-CN" altLang="en-US" sz="1800" dirty="0">
              <a:cs typeface="+mn-ea"/>
              <a:sym typeface="+mn-lt"/>
            </a:endParaRPr>
          </a:p>
        </p:txBody>
      </p:sp>
      <p:sp>
        <p:nvSpPr>
          <p:cNvPr id="336" name="文本框 335"/>
          <p:cNvSpPr txBox="1"/>
          <p:nvPr/>
        </p:nvSpPr>
        <p:spPr>
          <a:xfrm>
            <a:off x="3384733" y="3252245"/>
            <a:ext cx="1107996" cy="369332"/>
          </a:xfrm>
          <a:prstGeom prst="rect">
            <a:avLst/>
          </a:prstGeom>
          <a:noFill/>
          <a:effectLst/>
        </p:spPr>
        <p:txBody>
          <a:bodyPr vert="horz" wrap="none" rtlCol="0" anchor="ctr">
            <a:spAutoFit/>
          </a:bodyPr>
          <a:lstStyle>
            <a:defPPr>
              <a:defRPr lang="zh-CN"/>
            </a:defPPr>
            <a:lvl1pPr algn="ctr">
              <a:defRPr sz="4400">
                <a:solidFill>
                  <a:srgbClr val="004DA1"/>
                </a:solidFill>
                <a:latin typeface="李旭科书法" panose="02000603000000000000" pitchFamily="2" charset="-122"/>
                <a:ea typeface="李旭科书法" panose="02000603000000000000" pitchFamily="2" charset="-122"/>
              </a:defRPr>
            </a:lvl1pPr>
          </a:lstStyle>
          <a:p>
            <a:r>
              <a:rPr lang="zh-CN" altLang="en-US" sz="1800" dirty="0">
                <a:cs typeface="+mn-ea"/>
                <a:sym typeface="+mn-lt"/>
              </a:rPr>
              <a:t>添加标题</a:t>
            </a:r>
            <a:endParaRPr lang="zh-CN" altLang="en-US" sz="1800" dirty="0">
              <a:cs typeface="+mn-ea"/>
              <a:sym typeface="+mn-lt"/>
            </a:endParaRPr>
          </a:p>
        </p:txBody>
      </p:sp>
      <p:sp>
        <p:nvSpPr>
          <p:cNvPr id="337" name="文本框 336"/>
          <p:cNvSpPr txBox="1"/>
          <p:nvPr/>
        </p:nvSpPr>
        <p:spPr>
          <a:xfrm>
            <a:off x="5369723" y="3714409"/>
            <a:ext cx="1107996" cy="369332"/>
          </a:xfrm>
          <a:prstGeom prst="rect">
            <a:avLst/>
          </a:prstGeom>
          <a:noFill/>
          <a:effectLst/>
        </p:spPr>
        <p:txBody>
          <a:bodyPr vert="horz" wrap="none" rtlCol="0" anchor="ctr">
            <a:spAutoFit/>
          </a:bodyPr>
          <a:lstStyle>
            <a:defPPr>
              <a:defRPr lang="zh-CN"/>
            </a:defPPr>
            <a:lvl1pPr algn="ctr">
              <a:defRPr sz="4400">
                <a:solidFill>
                  <a:srgbClr val="004DA1"/>
                </a:solidFill>
                <a:latin typeface="李旭科书法" panose="02000603000000000000" pitchFamily="2" charset="-122"/>
                <a:ea typeface="李旭科书法" panose="02000603000000000000" pitchFamily="2" charset="-122"/>
              </a:defRPr>
            </a:lvl1pPr>
          </a:lstStyle>
          <a:p>
            <a:r>
              <a:rPr lang="zh-CN" altLang="en-US" sz="1800" dirty="0">
                <a:cs typeface="+mn-ea"/>
                <a:sym typeface="+mn-lt"/>
              </a:rPr>
              <a:t>添加标题</a:t>
            </a:r>
            <a:endParaRPr lang="zh-CN" altLang="en-US" sz="1800" dirty="0">
              <a:cs typeface="+mn-ea"/>
              <a:sym typeface="+mn-lt"/>
            </a:endParaRPr>
          </a:p>
        </p:txBody>
      </p:sp>
      <p:sp>
        <p:nvSpPr>
          <p:cNvPr id="338" name="文本框 337"/>
          <p:cNvSpPr txBox="1"/>
          <p:nvPr/>
        </p:nvSpPr>
        <p:spPr>
          <a:xfrm>
            <a:off x="7306575" y="2823400"/>
            <a:ext cx="1107996" cy="369332"/>
          </a:xfrm>
          <a:prstGeom prst="rect">
            <a:avLst/>
          </a:prstGeom>
          <a:noFill/>
          <a:effectLst/>
        </p:spPr>
        <p:txBody>
          <a:bodyPr vert="horz" wrap="none" rtlCol="0" anchor="ctr">
            <a:spAutoFit/>
          </a:bodyPr>
          <a:lstStyle>
            <a:defPPr>
              <a:defRPr lang="zh-CN"/>
            </a:defPPr>
            <a:lvl1pPr algn="ctr">
              <a:defRPr sz="4400">
                <a:solidFill>
                  <a:srgbClr val="004DA1"/>
                </a:solidFill>
                <a:latin typeface="李旭科书法" panose="02000603000000000000" pitchFamily="2" charset="-122"/>
                <a:ea typeface="李旭科书法" panose="02000603000000000000" pitchFamily="2" charset="-122"/>
              </a:defRPr>
            </a:lvl1pPr>
          </a:lstStyle>
          <a:p>
            <a:r>
              <a:rPr lang="zh-CN" altLang="en-US" sz="1800" dirty="0">
                <a:cs typeface="+mn-ea"/>
                <a:sym typeface="+mn-lt"/>
              </a:rPr>
              <a:t>添加标题</a:t>
            </a:r>
            <a:endParaRPr lang="zh-CN" altLang="en-US" sz="1800" dirty="0">
              <a:cs typeface="+mn-ea"/>
              <a:sym typeface="+mn-lt"/>
            </a:endParaRPr>
          </a:p>
        </p:txBody>
      </p:sp>
      <p:sp>
        <p:nvSpPr>
          <p:cNvPr id="339" name="文本框 338"/>
          <p:cNvSpPr txBox="1"/>
          <p:nvPr/>
        </p:nvSpPr>
        <p:spPr>
          <a:xfrm>
            <a:off x="9343687" y="2930895"/>
            <a:ext cx="1107996" cy="369332"/>
          </a:xfrm>
          <a:prstGeom prst="rect">
            <a:avLst/>
          </a:prstGeom>
          <a:noFill/>
          <a:effectLst/>
        </p:spPr>
        <p:txBody>
          <a:bodyPr vert="horz" wrap="none" rtlCol="0" anchor="ctr">
            <a:spAutoFit/>
          </a:bodyPr>
          <a:lstStyle>
            <a:defPPr>
              <a:defRPr lang="zh-CN"/>
            </a:defPPr>
            <a:lvl1pPr algn="ctr">
              <a:defRPr sz="4400">
                <a:solidFill>
                  <a:srgbClr val="004DA1"/>
                </a:solidFill>
                <a:latin typeface="李旭科书法" panose="02000603000000000000" pitchFamily="2" charset="-122"/>
                <a:ea typeface="李旭科书法" panose="02000603000000000000" pitchFamily="2" charset="-122"/>
              </a:defRPr>
            </a:lvl1pPr>
          </a:lstStyle>
          <a:p>
            <a:r>
              <a:rPr lang="zh-CN" altLang="en-US" sz="1800" dirty="0">
                <a:cs typeface="+mn-ea"/>
                <a:sym typeface="+mn-lt"/>
              </a:rPr>
              <a:t>添加标题</a:t>
            </a:r>
            <a:endParaRPr lang="zh-CN" altLang="en-US" sz="1800" dirty="0">
              <a:cs typeface="+mn-ea"/>
              <a:sym typeface="+mn-lt"/>
            </a:endParaRPr>
          </a:p>
        </p:txBody>
      </p:sp>
      <p:sp>
        <p:nvSpPr>
          <p:cNvPr id="340" name="矩形 339"/>
          <p:cNvSpPr/>
          <p:nvPr/>
        </p:nvSpPr>
        <p:spPr>
          <a:xfrm>
            <a:off x="1453920" y="3683790"/>
            <a:ext cx="1292662" cy="3046988"/>
          </a:xfrm>
          <a:prstGeom prst="rect">
            <a:avLst/>
          </a:prstGeom>
        </p:spPr>
        <p:txBody>
          <a:bodyPr vert="horz" wrap="square">
            <a:spAutoFit/>
          </a:bodyPr>
          <a:lstStyle/>
          <a:p>
            <a:pPr algn="ctr">
              <a:lnSpc>
                <a:spcPct val="150000"/>
              </a:lnSpc>
            </a:pPr>
            <a:r>
              <a:rPr lang="zh-CN" altLang="en-US" sz="1600" dirty="0">
                <a:cs typeface="+mn-ea"/>
                <a:sym typeface="+mn-lt"/>
              </a:rPr>
              <a:t>要学会感激，感激无私奉献、默默付出的父母，感激一切曾经关心过爱护过支持过帮助过的人</a:t>
            </a:r>
            <a:endParaRPr lang="zh-CN" altLang="en-US" sz="1600" dirty="0">
              <a:solidFill>
                <a:schemeClr val="tx1">
                  <a:lumMod val="85000"/>
                  <a:lumOff val="15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341" name="矩形 340"/>
          <p:cNvSpPr/>
          <p:nvPr/>
        </p:nvSpPr>
        <p:spPr>
          <a:xfrm>
            <a:off x="3305202" y="3694567"/>
            <a:ext cx="1292662" cy="1815882"/>
          </a:xfrm>
          <a:prstGeom prst="rect">
            <a:avLst/>
          </a:prstGeom>
        </p:spPr>
        <p:txBody>
          <a:bodyPr vert="horz" wrap="square">
            <a:spAutoFit/>
          </a:bodyPr>
          <a:lstStyle/>
          <a:p>
            <a:pPr algn="ctr"/>
            <a:r>
              <a:rPr lang="zh-CN" altLang="en-US" sz="1600" dirty="0">
                <a:cs typeface="+mn-ea"/>
                <a:sym typeface="+mn-lt"/>
              </a:rPr>
              <a:t>要尊敬师长，见到老师、长辈、熟人要主动热情打招呼，不可视而不见见而避之。</a:t>
            </a:r>
            <a:endParaRPr lang="zh-CN" altLang="en-US" sz="1600" dirty="0">
              <a:cs typeface="+mn-ea"/>
              <a:sym typeface="+mn-lt"/>
            </a:endParaRPr>
          </a:p>
        </p:txBody>
      </p:sp>
      <p:sp>
        <p:nvSpPr>
          <p:cNvPr id="342" name="矩形 341"/>
          <p:cNvSpPr/>
          <p:nvPr/>
        </p:nvSpPr>
        <p:spPr>
          <a:xfrm>
            <a:off x="5300293" y="4126836"/>
            <a:ext cx="1292662" cy="2308324"/>
          </a:xfrm>
          <a:prstGeom prst="rect">
            <a:avLst/>
          </a:prstGeom>
        </p:spPr>
        <p:txBody>
          <a:bodyPr vert="horz" wrap="square">
            <a:spAutoFit/>
          </a:bodyPr>
          <a:lstStyle/>
          <a:p>
            <a:pPr algn="ctr"/>
            <a:r>
              <a:rPr lang="zh-CN" altLang="en-US" sz="1600" dirty="0">
                <a:cs typeface="+mn-ea"/>
                <a:sym typeface="+mn-lt"/>
              </a:rPr>
              <a:t>要团结同学，要有爱心有同情心，不可以大欺小，不可歧视弱者，不可嘲笑残疾人或者成绩差的同学</a:t>
            </a:r>
            <a:endParaRPr lang="zh-CN" altLang="en-US" sz="1600" dirty="0">
              <a:cs typeface="+mn-ea"/>
              <a:sym typeface="+mn-lt"/>
            </a:endParaRPr>
          </a:p>
        </p:txBody>
      </p:sp>
      <p:sp>
        <p:nvSpPr>
          <p:cNvPr id="343" name="矩形 342"/>
          <p:cNvSpPr/>
          <p:nvPr/>
        </p:nvSpPr>
        <p:spPr>
          <a:xfrm>
            <a:off x="7247145" y="3193626"/>
            <a:ext cx="1292662" cy="3046988"/>
          </a:xfrm>
          <a:prstGeom prst="rect">
            <a:avLst/>
          </a:prstGeom>
        </p:spPr>
        <p:txBody>
          <a:bodyPr vert="horz" wrap="square">
            <a:spAutoFit/>
          </a:bodyPr>
          <a:lstStyle/>
          <a:p>
            <a:pPr algn="ctr">
              <a:lnSpc>
                <a:spcPct val="150000"/>
              </a:lnSpc>
            </a:pPr>
            <a:r>
              <a:rPr lang="zh-CN" altLang="en-US" sz="1600" dirty="0">
                <a:cs typeface="+mn-ea"/>
                <a:sym typeface="+mn-lt"/>
              </a:rPr>
              <a:t>要学会感激，感激无私奉献、默默付出的父母，感激一切曾经关心过爱护过支持过帮助过的人</a:t>
            </a:r>
            <a:endParaRPr lang="zh-CN" altLang="en-US" sz="1600" dirty="0">
              <a:solidFill>
                <a:schemeClr val="tx1">
                  <a:lumMod val="85000"/>
                  <a:lumOff val="15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345" name="矩形 344"/>
          <p:cNvSpPr/>
          <p:nvPr/>
        </p:nvSpPr>
        <p:spPr>
          <a:xfrm>
            <a:off x="9252664" y="3355778"/>
            <a:ext cx="1292662" cy="1815882"/>
          </a:xfrm>
          <a:prstGeom prst="rect">
            <a:avLst/>
          </a:prstGeom>
        </p:spPr>
        <p:txBody>
          <a:bodyPr vert="horz" wrap="square">
            <a:spAutoFit/>
          </a:bodyPr>
          <a:lstStyle/>
          <a:p>
            <a:pPr algn="ctr"/>
            <a:r>
              <a:rPr lang="zh-CN" altLang="en-US" sz="1600" dirty="0">
                <a:cs typeface="+mn-ea"/>
                <a:sym typeface="+mn-lt"/>
              </a:rPr>
              <a:t>要尊敬师长，见到老师、长辈、熟人要主动热情打招呼，不可视而不见见而避之。</a:t>
            </a:r>
            <a:endParaRPr lang="zh-CN" altLang="en-US" sz="1600" dirty="0">
              <a:cs typeface="+mn-ea"/>
              <a:sym typeface="+mn-lt"/>
            </a:endParaRPr>
          </a:p>
        </p:txBody>
      </p:sp>
      <p:sp>
        <p:nvSpPr>
          <p:cNvPr id="348" name="TextBox 21"/>
          <p:cNvSpPr txBox="1"/>
          <p:nvPr/>
        </p:nvSpPr>
        <p:spPr>
          <a:xfrm>
            <a:off x="2784382" y="8301773"/>
            <a:ext cx="575542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endParaRPr lang="zh-CN" altLang="en-US" dirty="0">
              <a:cs typeface="+mn-ea"/>
              <a:sym typeface="+mn-lt"/>
            </a:endParaRPr>
          </a:p>
        </p:txBody>
      </p:sp>
      <p:sp>
        <p:nvSpPr>
          <p:cNvPr id="349" name="文本占位符 214"/>
          <p:cNvSpPr txBox="1"/>
          <p:nvPr/>
        </p:nvSpPr>
        <p:spPr>
          <a:xfrm>
            <a:off x="4399438" y="661674"/>
            <a:ext cx="3320099" cy="594250"/>
          </a:xfrm>
          <a:prstGeom prst="rect">
            <a:avLst/>
          </a:prstGeom>
        </p:spPr>
        <p:txBody>
          <a:bodyPr anchor="ctr"/>
          <a:lstStyle>
            <a:lvl1pPr marL="0" indent="0" algn="ctr" defTabSz="914400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3600" kern="1200">
                <a:solidFill>
                  <a:srgbClr val="004DA1"/>
                </a:solidFill>
                <a:latin typeface="+mj-ea"/>
                <a:ea typeface="+mj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dist"/>
            <a:r>
              <a:rPr lang="zh-CN" altLang="en-US" dirty="0">
                <a:latin typeface="+mn-lt"/>
                <a:ea typeface="+mn-ea"/>
                <a:cs typeface="+mn-ea"/>
                <a:sym typeface="+mn-lt"/>
              </a:rPr>
              <a:t>家规介绍</a:t>
            </a:r>
            <a:endParaRPr lang="zh-CN" altLang="en-US" dirty="0">
              <a:latin typeface="+mn-lt"/>
              <a:ea typeface="+mn-ea"/>
              <a:cs typeface="+mn-ea"/>
              <a:sym typeface="+mn-lt"/>
            </a:endParaRPr>
          </a:p>
        </p:txBody>
      </p:sp>
    </p:spTree>
  </p:cSld>
  <p:clrMapOvr>
    <a:masterClrMapping/>
  </p:clrMapOvr>
  <p:transition spd="slow" advClick="0" advTm="300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000"/>
                            </p:stCondLst>
                            <p:childTnLst>
                              <p:par>
                                <p:cTn id="1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10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4000"/>
                            </p:stCondLst>
                            <p:childTnLst>
                              <p:par>
                                <p:cTn id="2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5000"/>
                            </p:stCondLst>
                            <p:childTnLst>
                              <p:par>
                                <p:cTn id="2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10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6000"/>
                            </p:stCondLst>
                            <p:childTnLst>
                              <p:par>
                                <p:cTn id="2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7000"/>
                            </p:stCondLst>
                            <p:childTnLst>
                              <p:par>
                                <p:cTn id="3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8000"/>
                            </p:stCondLst>
                            <p:childTnLst>
                              <p:par>
                                <p:cTn id="3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75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9000"/>
                            </p:stCondLst>
                            <p:childTnLst>
                              <p:par>
                                <p:cTn id="41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33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3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3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0000"/>
                            </p:stCondLst>
                            <p:childTnLst>
                              <p:par>
                                <p:cTn id="47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4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3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3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2250"/>
                            </p:stCondLst>
                            <p:childTnLst>
                              <p:par>
                                <p:cTn id="5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5" dur="75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3250"/>
                            </p:stCondLst>
                            <p:childTnLst>
                              <p:par>
                                <p:cTn id="57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1000"/>
                                        <p:tgtEl>
                                          <p:spTgt spid="33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3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3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14250"/>
                            </p:stCondLst>
                            <p:childTnLst>
                              <p:par>
                                <p:cTn id="63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34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3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3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16250"/>
                            </p:stCondLst>
                            <p:childTnLst>
                              <p:par>
                                <p:cTn id="6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1" dur="75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17250"/>
                            </p:stCondLst>
                            <p:childTnLst>
                              <p:par>
                                <p:cTn id="73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33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6" dur="1000" fill="hold"/>
                                        <p:tgtEl>
                                          <p:spTgt spid="3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1000" fill="hold"/>
                                        <p:tgtEl>
                                          <p:spTgt spid="3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18250"/>
                            </p:stCondLst>
                            <p:childTnLst>
                              <p:par>
                                <p:cTn id="79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34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3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3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20649"/>
                            </p:stCondLst>
                            <p:childTnLst>
                              <p:par>
                                <p:cTn id="8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7" dur="75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1649"/>
                            </p:stCondLst>
                            <p:childTnLst>
                              <p:par>
                                <p:cTn id="89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1000"/>
                                        <p:tgtEl>
                                          <p:spTgt spid="33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3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1000" fill="hold"/>
                                        <p:tgtEl>
                                          <p:spTgt spid="3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22649"/>
                            </p:stCondLst>
                            <p:childTnLst>
                              <p:par>
                                <p:cTn id="95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3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8" dur="500" fill="hold"/>
                                        <p:tgtEl>
                                          <p:spTgt spid="3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500" fill="hold"/>
                                        <p:tgtEl>
                                          <p:spTgt spid="3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24899"/>
                            </p:stCondLst>
                            <p:childTnLst>
                              <p:par>
                                <p:cTn id="10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3" dur="750"/>
                                        <p:tgtEl>
                                          <p:spTgt spid="3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25899"/>
                            </p:stCondLst>
                            <p:childTnLst>
                              <p:par>
                                <p:cTn id="105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1000"/>
                                        <p:tgtEl>
                                          <p:spTgt spid="33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8" dur="1000" fill="hold"/>
                                        <p:tgtEl>
                                          <p:spTgt spid="3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3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0" fill="hold">
                            <p:stCondLst>
                              <p:cond delay="26899"/>
                            </p:stCondLst>
                            <p:childTnLst>
                              <p:par>
                                <p:cTn id="111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34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14" dur="500" fill="hold"/>
                                        <p:tgtEl>
                                          <p:spTgt spid="3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500" fill="hold"/>
                                        <p:tgtEl>
                                          <p:spTgt spid="3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28899"/>
                            </p:stCondLst>
                            <p:childTnLst>
                              <p:par>
                                <p:cTn id="117" presetID="10" presetClass="entr" presetSubtype="0" fill="hold" grpId="0" nodeType="after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117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 animBg="1"/>
      <p:bldP spid="214" grpId="0" animBg="1"/>
      <p:bldP spid="335" grpId="0"/>
      <p:bldP spid="336" grpId="0"/>
      <p:bldP spid="337" grpId="0"/>
      <p:bldP spid="338" grpId="0"/>
      <p:bldP spid="339" grpId="0"/>
      <p:bldP spid="340" grpId="0"/>
      <p:bldP spid="341" grpId="0"/>
      <p:bldP spid="342" grpId="0"/>
      <p:bldP spid="343" grpId="0"/>
      <p:bldP spid="345" grpId="0"/>
      <p:bldP spid="348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任意多边形 9"/>
          <p:cNvSpPr/>
          <p:nvPr/>
        </p:nvSpPr>
        <p:spPr bwMode="auto">
          <a:xfrm rot="10800000">
            <a:off x="5900530" y="2689732"/>
            <a:ext cx="328820" cy="165100"/>
          </a:xfrm>
          <a:custGeom>
            <a:avLst/>
            <a:gdLst>
              <a:gd name="connsiteX0" fmla="*/ 1041267 w 1620000"/>
              <a:gd name="connsiteY0" fmla="*/ 678440 h 813392"/>
              <a:gd name="connsiteX1" fmla="*/ 1105634 w 1620000"/>
              <a:gd name="connsiteY1" fmla="*/ 592794 h 813392"/>
              <a:gd name="connsiteX2" fmla="*/ 1108316 w 1620000"/>
              <a:gd name="connsiteY2" fmla="*/ 590118 h 813392"/>
              <a:gd name="connsiteX3" fmla="*/ 1215596 w 1620000"/>
              <a:gd name="connsiteY3" fmla="*/ 643646 h 813392"/>
              <a:gd name="connsiteX4" fmla="*/ 1207550 w 1620000"/>
              <a:gd name="connsiteY4" fmla="*/ 715910 h 813392"/>
              <a:gd name="connsiteX5" fmla="*/ 1210232 w 1620000"/>
              <a:gd name="connsiteY5" fmla="*/ 683793 h 813392"/>
              <a:gd name="connsiteX6" fmla="*/ 1183412 w 1620000"/>
              <a:gd name="connsiteY6" fmla="*/ 699851 h 813392"/>
              <a:gd name="connsiteX7" fmla="*/ 1242415 w 1620000"/>
              <a:gd name="connsiteY7" fmla="*/ 713234 h 813392"/>
              <a:gd name="connsiteX8" fmla="*/ 1325557 w 1620000"/>
              <a:gd name="connsiteY8" fmla="*/ 809585 h 813392"/>
              <a:gd name="connsiteX9" fmla="*/ 1323827 w 1620000"/>
              <a:gd name="connsiteY9" fmla="*/ 813392 h 813392"/>
              <a:gd name="connsiteX10" fmla="*/ 1163039 w 1620000"/>
              <a:gd name="connsiteY10" fmla="*/ 813392 h 813392"/>
              <a:gd name="connsiteX11" fmla="*/ 1164638 w 1620000"/>
              <a:gd name="connsiteY11" fmla="*/ 809585 h 813392"/>
              <a:gd name="connsiteX12" fmla="*/ 1089543 w 1620000"/>
              <a:gd name="connsiteY12" fmla="*/ 731968 h 813392"/>
              <a:gd name="connsiteX13" fmla="*/ 1041267 w 1620000"/>
              <a:gd name="connsiteY13" fmla="*/ 678440 h 813392"/>
              <a:gd name="connsiteX14" fmla="*/ 961169 w 1620000"/>
              <a:gd name="connsiteY14" fmla="*/ 691864 h 813392"/>
              <a:gd name="connsiteX15" fmla="*/ 963848 w 1620000"/>
              <a:gd name="connsiteY15" fmla="*/ 624854 h 813392"/>
              <a:gd name="connsiteX16" fmla="*/ 1105853 w 1620000"/>
              <a:gd name="connsiteY16" fmla="*/ 525680 h 813392"/>
              <a:gd name="connsiteX17" fmla="*/ 1030832 w 1620000"/>
              <a:gd name="connsiteY17" fmla="*/ 681142 h 813392"/>
              <a:gd name="connsiteX18" fmla="*/ 961169 w 1620000"/>
              <a:gd name="connsiteY18" fmla="*/ 691864 h 813392"/>
              <a:gd name="connsiteX19" fmla="*/ 951017 w 1620000"/>
              <a:gd name="connsiteY19" fmla="*/ 715735 h 813392"/>
              <a:gd name="connsiteX20" fmla="*/ 991241 w 1620000"/>
              <a:gd name="connsiteY20" fmla="*/ 707690 h 813392"/>
              <a:gd name="connsiteX21" fmla="*/ 1055600 w 1620000"/>
              <a:gd name="connsiteY21" fmla="*/ 758641 h 813392"/>
              <a:gd name="connsiteX22" fmla="*/ 1114596 w 1620000"/>
              <a:gd name="connsiteY22" fmla="*/ 809593 h 813392"/>
              <a:gd name="connsiteX23" fmla="*/ 1113022 w 1620000"/>
              <a:gd name="connsiteY23" fmla="*/ 813392 h 813392"/>
              <a:gd name="connsiteX24" fmla="*/ 985316 w 1620000"/>
              <a:gd name="connsiteY24" fmla="*/ 813392 h 813392"/>
              <a:gd name="connsiteX25" fmla="*/ 985877 w 1620000"/>
              <a:gd name="connsiteY25" fmla="*/ 809593 h 813392"/>
              <a:gd name="connsiteX26" fmla="*/ 951017 w 1620000"/>
              <a:gd name="connsiteY26" fmla="*/ 715735 h 813392"/>
              <a:gd name="connsiteX27" fmla="*/ 698881 w 1620000"/>
              <a:gd name="connsiteY27" fmla="*/ 652692 h 813392"/>
              <a:gd name="connsiteX28" fmla="*/ 755720 w 1620000"/>
              <a:gd name="connsiteY28" fmla="*/ 565918 h 813392"/>
              <a:gd name="connsiteX29" fmla="*/ 811901 w 1620000"/>
              <a:gd name="connsiteY29" fmla="*/ 525680 h 813392"/>
              <a:gd name="connsiteX30" fmla="*/ 868083 w 1620000"/>
              <a:gd name="connsiteY30" fmla="*/ 565918 h 813392"/>
              <a:gd name="connsiteX31" fmla="*/ 913563 w 1620000"/>
              <a:gd name="connsiteY31" fmla="*/ 683950 h 813392"/>
              <a:gd name="connsiteX32" fmla="*/ 811901 w 1620000"/>
              <a:gd name="connsiteY32" fmla="*/ 657125 h 813392"/>
              <a:gd name="connsiteX33" fmla="*/ 707565 w 1620000"/>
              <a:gd name="connsiteY33" fmla="*/ 683950 h 813392"/>
              <a:gd name="connsiteX34" fmla="*/ 698881 w 1620000"/>
              <a:gd name="connsiteY34" fmla="*/ 652692 h 813392"/>
              <a:gd name="connsiteX35" fmla="*/ 680264 w 1620000"/>
              <a:gd name="connsiteY35" fmla="*/ 809434 h 813392"/>
              <a:gd name="connsiteX36" fmla="*/ 808872 w 1620000"/>
              <a:gd name="connsiteY36" fmla="*/ 680558 h 813392"/>
              <a:gd name="connsiteX37" fmla="*/ 937479 w 1620000"/>
              <a:gd name="connsiteY37" fmla="*/ 809434 h 813392"/>
              <a:gd name="connsiteX38" fmla="*/ 936682 w 1620000"/>
              <a:gd name="connsiteY38" fmla="*/ 813392 h 813392"/>
              <a:gd name="connsiteX39" fmla="*/ 681062 w 1620000"/>
              <a:gd name="connsiteY39" fmla="*/ 813392 h 813392"/>
              <a:gd name="connsiteX40" fmla="*/ 573091 w 1620000"/>
              <a:gd name="connsiteY40" fmla="*/ 535612 h 813392"/>
              <a:gd name="connsiteX41" fmla="*/ 621276 w 1620000"/>
              <a:gd name="connsiteY41" fmla="*/ 433635 h 813392"/>
              <a:gd name="connsiteX42" fmla="*/ 717646 w 1620000"/>
              <a:gd name="connsiteY42" fmla="*/ 430952 h 813392"/>
              <a:gd name="connsiteX43" fmla="*/ 685522 w 1620000"/>
              <a:gd name="connsiteY43" fmla="*/ 444369 h 813392"/>
              <a:gd name="connsiteX44" fmla="*/ 723000 w 1620000"/>
              <a:gd name="connsiteY44" fmla="*/ 449737 h 813392"/>
              <a:gd name="connsiteX45" fmla="*/ 709615 w 1620000"/>
              <a:gd name="connsiteY45" fmla="*/ 398748 h 813392"/>
              <a:gd name="connsiteX46" fmla="*/ 811338 w 1620000"/>
              <a:gd name="connsiteY46" fmla="*/ 328974 h 813392"/>
              <a:gd name="connsiteX47" fmla="*/ 910385 w 1620000"/>
              <a:gd name="connsiteY47" fmla="*/ 398748 h 813392"/>
              <a:gd name="connsiteX48" fmla="*/ 897000 w 1620000"/>
              <a:gd name="connsiteY48" fmla="*/ 449737 h 813392"/>
              <a:gd name="connsiteX49" fmla="*/ 934477 w 1620000"/>
              <a:gd name="connsiteY49" fmla="*/ 444369 h 813392"/>
              <a:gd name="connsiteX50" fmla="*/ 902354 w 1620000"/>
              <a:gd name="connsiteY50" fmla="*/ 430952 h 813392"/>
              <a:gd name="connsiteX51" fmla="*/ 998723 w 1620000"/>
              <a:gd name="connsiteY51" fmla="*/ 433635 h 813392"/>
              <a:gd name="connsiteX52" fmla="*/ 1046908 w 1620000"/>
              <a:gd name="connsiteY52" fmla="*/ 535612 h 813392"/>
              <a:gd name="connsiteX53" fmla="*/ 961246 w 1620000"/>
              <a:gd name="connsiteY53" fmla="*/ 616120 h 813392"/>
              <a:gd name="connsiteX54" fmla="*/ 891646 w 1620000"/>
              <a:gd name="connsiteY54" fmla="*/ 543663 h 813392"/>
              <a:gd name="connsiteX55" fmla="*/ 811338 w 1620000"/>
              <a:gd name="connsiteY55" fmla="*/ 479256 h 813392"/>
              <a:gd name="connsiteX56" fmla="*/ 728353 w 1620000"/>
              <a:gd name="connsiteY56" fmla="*/ 543663 h 813392"/>
              <a:gd name="connsiteX57" fmla="*/ 658754 w 1620000"/>
              <a:gd name="connsiteY57" fmla="*/ 616120 h 813392"/>
              <a:gd name="connsiteX58" fmla="*/ 573091 w 1620000"/>
              <a:gd name="connsiteY58" fmla="*/ 535612 h 813392"/>
              <a:gd name="connsiteX59" fmla="*/ 514147 w 1620000"/>
              <a:gd name="connsiteY59" fmla="*/ 525680 h 813392"/>
              <a:gd name="connsiteX60" fmla="*/ 656151 w 1620000"/>
              <a:gd name="connsiteY60" fmla="*/ 624854 h 813392"/>
              <a:gd name="connsiteX61" fmla="*/ 658830 w 1620000"/>
              <a:gd name="connsiteY61" fmla="*/ 691864 h 813392"/>
              <a:gd name="connsiteX62" fmla="*/ 589168 w 1620000"/>
              <a:gd name="connsiteY62" fmla="*/ 681142 h 813392"/>
              <a:gd name="connsiteX63" fmla="*/ 514147 w 1620000"/>
              <a:gd name="connsiteY63" fmla="*/ 525680 h 813392"/>
              <a:gd name="connsiteX64" fmla="*/ 503147 w 1620000"/>
              <a:gd name="connsiteY64" fmla="*/ 809593 h 813392"/>
              <a:gd name="connsiteX65" fmla="*/ 565085 w 1620000"/>
              <a:gd name="connsiteY65" fmla="*/ 758641 h 813392"/>
              <a:gd name="connsiteX66" fmla="*/ 629716 w 1620000"/>
              <a:gd name="connsiteY66" fmla="*/ 707690 h 813392"/>
              <a:gd name="connsiteX67" fmla="*/ 670111 w 1620000"/>
              <a:gd name="connsiteY67" fmla="*/ 715735 h 813392"/>
              <a:gd name="connsiteX68" fmla="*/ 637795 w 1620000"/>
              <a:gd name="connsiteY68" fmla="*/ 809593 h 813392"/>
              <a:gd name="connsiteX69" fmla="*/ 638315 w 1620000"/>
              <a:gd name="connsiteY69" fmla="*/ 813392 h 813392"/>
              <a:gd name="connsiteX70" fmla="*/ 504800 w 1620000"/>
              <a:gd name="connsiteY70" fmla="*/ 813392 h 813392"/>
              <a:gd name="connsiteX71" fmla="*/ 294443 w 1620000"/>
              <a:gd name="connsiteY71" fmla="*/ 809585 h 813392"/>
              <a:gd name="connsiteX72" fmla="*/ 377710 w 1620000"/>
              <a:gd name="connsiteY72" fmla="*/ 713234 h 813392"/>
              <a:gd name="connsiteX73" fmla="*/ 436802 w 1620000"/>
              <a:gd name="connsiteY73" fmla="*/ 699851 h 813392"/>
              <a:gd name="connsiteX74" fmla="*/ 409942 w 1620000"/>
              <a:gd name="connsiteY74" fmla="*/ 683793 h 813392"/>
              <a:gd name="connsiteX75" fmla="*/ 412629 w 1620000"/>
              <a:gd name="connsiteY75" fmla="*/ 715910 h 813392"/>
              <a:gd name="connsiteX76" fmla="*/ 404570 w 1620000"/>
              <a:gd name="connsiteY76" fmla="*/ 643646 h 813392"/>
              <a:gd name="connsiteX77" fmla="*/ 512012 w 1620000"/>
              <a:gd name="connsiteY77" fmla="*/ 590118 h 813392"/>
              <a:gd name="connsiteX78" fmla="*/ 514698 w 1620000"/>
              <a:gd name="connsiteY78" fmla="*/ 592794 h 813392"/>
              <a:gd name="connsiteX79" fmla="*/ 576476 w 1620000"/>
              <a:gd name="connsiteY79" fmla="*/ 678440 h 813392"/>
              <a:gd name="connsiteX80" fmla="*/ 530814 w 1620000"/>
              <a:gd name="connsiteY80" fmla="*/ 731968 h 813392"/>
              <a:gd name="connsiteX81" fmla="*/ 455605 w 1620000"/>
              <a:gd name="connsiteY81" fmla="*/ 809585 h 813392"/>
              <a:gd name="connsiteX82" fmla="*/ 457207 w 1620000"/>
              <a:gd name="connsiteY82" fmla="*/ 813392 h 813392"/>
              <a:gd name="connsiteX83" fmla="*/ 296176 w 1620000"/>
              <a:gd name="connsiteY83" fmla="*/ 813392 h 813392"/>
              <a:gd name="connsiteX84" fmla="*/ 163579 w 1620000"/>
              <a:gd name="connsiteY84" fmla="*/ 812050 h 813392"/>
              <a:gd name="connsiteX85" fmla="*/ 284030 w 1620000"/>
              <a:gd name="connsiteY85" fmla="*/ 624208 h 813392"/>
              <a:gd name="connsiteX86" fmla="*/ 495488 w 1620000"/>
              <a:gd name="connsiteY86" fmla="*/ 511503 h 813392"/>
              <a:gd name="connsiteX87" fmla="*/ 527609 w 1620000"/>
              <a:gd name="connsiteY87" fmla="*/ 377331 h 813392"/>
              <a:gd name="connsiteX88" fmla="*/ 693563 w 1620000"/>
              <a:gd name="connsiteY88" fmla="*/ 256575 h 813392"/>
              <a:gd name="connsiteX89" fmla="*/ 808661 w 1620000"/>
              <a:gd name="connsiteY89" fmla="*/ 170705 h 813392"/>
              <a:gd name="connsiteX90" fmla="*/ 926435 w 1620000"/>
              <a:gd name="connsiteY90" fmla="*/ 256575 h 813392"/>
              <a:gd name="connsiteX91" fmla="*/ 1089713 w 1620000"/>
              <a:gd name="connsiteY91" fmla="*/ 377331 h 813392"/>
              <a:gd name="connsiteX92" fmla="*/ 1124510 w 1620000"/>
              <a:gd name="connsiteY92" fmla="*/ 511503 h 813392"/>
              <a:gd name="connsiteX93" fmla="*/ 1333292 w 1620000"/>
              <a:gd name="connsiteY93" fmla="*/ 624208 h 813392"/>
              <a:gd name="connsiteX94" fmla="*/ 1456420 w 1620000"/>
              <a:gd name="connsiteY94" fmla="*/ 812050 h 813392"/>
              <a:gd name="connsiteX95" fmla="*/ 1455182 w 1620000"/>
              <a:gd name="connsiteY95" fmla="*/ 813392 h 813392"/>
              <a:gd name="connsiteX96" fmla="*/ 1359953 w 1620000"/>
              <a:gd name="connsiteY96" fmla="*/ 813392 h 813392"/>
              <a:gd name="connsiteX97" fmla="*/ 1360529 w 1620000"/>
              <a:gd name="connsiteY97" fmla="*/ 812261 h 813392"/>
              <a:gd name="connsiteX98" fmla="*/ 1272123 w 1620000"/>
              <a:gd name="connsiteY98" fmla="*/ 699681 h 813392"/>
              <a:gd name="connsiteX99" fmla="*/ 1122100 w 1620000"/>
              <a:gd name="connsiteY99" fmla="*/ 554937 h 813392"/>
              <a:gd name="connsiteX100" fmla="*/ 1119421 w 1620000"/>
              <a:gd name="connsiteY100" fmla="*/ 525451 h 813392"/>
              <a:gd name="connsiteX101" fmla="*/ 1084595 w 1620000"/>
              <a:gd name="connsiteY101" fmla="*/ 520090 h 813392"/>
              <a:gd name="connsiteX102" fmla="*/ 929214 w 1620000"/>
              <a:gd name="connsiteY102" fmla="*/ 380706 h 813392"/>
              <a:gd name="connsiteX103" fmla="*/ 808660 w 1620000"/>
              <a:gd name="connsiteY103" fmla="*/ 302972 h 813392"/>
              <a:gd name="connsiteX104" fmla="*/ 690785 w 1620000"/>
              <a:gd name="connsiteY104" fmla="*/ 380706 h 813392"/>
              <a:gd name="connsiteX105" fmla="*/ 535405 w 1620000"/>
              <a:gd name="connsiteY105" fmla="*/ 520090 h 813392"/>
              <a:gd name="connsiteX106" fmla="*/ 500578 w 1620000"/>
              <a:gd name="connsiteY106" fmla="*/ 525451 h 813392"/>
              <a:gd name="connsiteX107" fmla="*/ 497899 w 1620000"/>
              <a:gd name="connsiteY107" fmla="*/ 554937 h 813392"/>
              <a:gd name="connsiteX108" fmla="*/ 347876 w 1620000"/>
              <a:gd name="connsiteY108" fmla="*/ 699681 h 813392"/>
              <a:gd name="connsiteX109" fmla="*/ 259470 w 1620000"/>
              <a:gd name="connsiteY109" fmla="*/ 812261 h 813392"/>
              <a:gd name="connsiteX110" fmla="*/ 260046 w 1620000"/>
              <a:gd name="connsiteY110" fmla="*/ 813392 h 813392"/>
              <a:gd name="connsiteX111" fmla="*/ 164816 w 1620000"/>
              <a:gd name="connsiteY111" fmla="*/ 813392 h 813392"/>
              <a:gd name="connsiteX112" fmla="*/ 0 w 1620000"/>
              <a:gd name="connsiteY112" fmla="*/ 810000 h 813392"/>
              <a:gd name="connsiteX113" fmla="*/ 139240 w 1620000"/>
              <a:gd name="connsiteY113" fmla="*/ 638344 h 813392"/>
              <a:gd name="connsiteX114" fmla="*/ 396298 w 1620000"/>
              <a:gd name="connsiteY114" fmla="*/ 421093 h 813392"/>
              <a:gd name="connsiteX115" fmla="*/ 498050 w 1620000"/>
              <a:gd name="connsiteY115" fmla="*/ 249438 h 813392"/>
              <a:gd name="connsiteX116" fmla="*/ 811339 w 1620000"/>
              <a:gd name="connsiteY116" fmla="*/ 0 h 813392"/>
              <a:gd name="connsiteX117" fmla="*/ 1121951 w 1620000"/>
              <a:gd name="connsiteY117" fmla="*/ 249438 h 813392"/>
              <a:gd name="connsiteX118" fmla="*/ 1223703 w 1620000"/>
              <a:gd name="connsiteY118" fmla="*/ 421093 h 813392"/>
              <a:gd name="connsiteX119" fmla="*/ 1483438 w 1620000"/>
              <a:gd name="connsiteY119" fmla="*/ 638344 h 813392"/>
              <a:gd name="connsiteX120" fmla="*/ 1620000 w 1620000"/>
              <a:gd name="connsiteY120" fmla="*/ 810000 h 813392"/>
              <a:gd name="connsiteX121" fmla="*/ 1606129 w 1620000"/>
              <a:gd name="connsiteY121" fmla="*/ 813392 h 813392"/>
              <a:gd name="connsiteX122" fmla="*/ 1500825 w 1620000"/>
              <a:gd name="connsiteY122" fmla="*/ 813392 h 813392"/>
              <a:gd name="connsiteX123" fmla="*/ 1504931 w 1620000"/>
              <a:gd name="connsiteY123" fmla="*/ 810001 h 813392"/>
              <a:gd name="connsiteX124" fmla="*/ 1368355 w 1620000"/>
              <a:gd name="connsiteY124" fmla="*/ 606114 h 813392"/>
              <a:gd name="connsiteX125" fmla="*/ 1162152 w 1620000"/>
              <a:gd name="connsiteY125" fmla="*/ 477343 h 813392"/>
              <a:gd name="connsiteX126" fmla="*/ 1044322 w 1620000"/>
              <a:gd name="connsiteY126" fmla="*/ 278822 h 813392"/>
              <a:gd name="connsiteX127" fmla="*/ 811339 w 1620000"/>
              <a:gd name="connsiteY127" fmla="*/ 123225 h 813392"/>
              <a:gd name="connsiteX128" fmla="*/ 578356 w 1620000"/>
              <a:gd name="connsiteY128" fmla="*/ 278822 h 813392"/>
              <a:gd name="connsiteX129" fmla="*/ 460527 w 1620000"/>
              <a:gd name="connsiteY129" fmla="*/ 477343 h 813392"/>
              <a:gd name="connsiteX130" fmla="*/ 251645 w 1620000"/>
              <a:gd name="connsiteY130" fmla="*/ 606114 h 813392"/>
              <a:gd name="connsiteX131" fmla="*/ 115070 w 1620000"/>
              <a:gd name="connsiteY131" fmla="*/ 810001 h 813392"/>
              <a:gd name="connsiteX132" fmla="*/ 119366 w 1620000"/>
              <a:gd name="connsiteY132" fmla="*/ 813392 h 813392"/>
              <a:gd name="connsiteX133" fmla="*/ 14413 w 1620000"/>
              <a:gd name="connsiteY133" fmla="*/ 813392 h 813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</a:cxnLst>
            <a:rect l="l" t="t" r="r" b="b"/>
            <a:pathLst>
              <a:path w="1620000" h="813392">
                <a:moveTo>
                  <a:pt x="1041267" y="678440"/>
                </a:moveTo>
                <a:cubicBezTo>
                  <a:pt x="1041267" y="678440"/>
                  <a:pt x="1089543" y="635617"/>
                  <a:pt x="1105634" y="592794"/>
                </a:cubicBezTo>
                <a:cubicBezTo>
                  <a:pt x="1105634" y="592794"/>
                  <a:pt x="1105634" y="590118"/>
                  <a:pt x="1108316" y="590118"/>
                </a:cubicBezTo>
                <a:cubicBezTo>
                  <a:pt x="1124409" y="590118"/>
                  <a:pt x="1188776" y="592794"/>
                  <a:pt x="1215596" y="643646"/>
                </a:cubicBezTo>
                <a:cubicBezTo>
                  <a:pt x="1247779" y="702528"/>
                  <a:pt x="1223642" y="721263"/>
                  <a:pt x="1207550" y="715910"/>
                </a:cubicBezTo>
                <a:cubicBezTo>
                  <a:pt x="1188776" y="713234"/>
                  <a:pt x="1194140" y="686469"/>
                  <a:pt x="1210232" y="683793"/>
                </a:cubicBezTo>
                <a:cubicBezTo>
                  <a:pt x="1210232" y="683793"/>
                  <a:pt x="1186094" y="665058"/>
                  <a:pt x="1183412" y="699851"/>
                </a:cubicBezTo>
                <a:cubicBezTo>
                  <a:pt x="1180730" y="737321"/>
                  <a:pt x="1212914" y="734645"/>
                  <a:pt x="1242415" y="713234"/>
                </a:cubicBezTo>
                <a:cubicBezTo>
                  <a:pt x="1242415" y="713234"/>
                  <a:pt x="1312147" y="745350"/>
                  <a:pt x="1325557" y="809585"/>
                </a:cubicBezTo>
                <a:lnTo>
                  <a:pt x="1323827" y="813392"/>
                </a:lnTo>
                <a:lnTo>
                  <a:pt x="1163039" y="813392"/>
                </a:lnTo>
                <a:lnTo>
                  <a:pt x="1164638" y="809585"/>
                </a:lnTo>
                <a:cubicBezTo>
                  <a:pt x="1164638" y="772115"/>
                  <a:pt x="1089543" y="731968"/>
                  <a:pt x="1089543" y="731968"/>
                </a:cubicBezTo>
                <a:cubicBezTo>
                  <a:pt x="1073451" y="697175"/>
                  <a:pt x="1041267" y="678440"/>
                  <a:pt x="1041267" y="678440"/>
                </a:cubicBezTo>
                <a:close/>
                <a:moveTo>
                  <a:pt x="961169" y="691864"/>
                </a:moveTo>
                <a:cubicBezTo>
                  <a:pt x="961169" y="691864"/>
                  <a:pt x="963848" y="657019"/>
                  <a:pt x="963848" y="624854"/>
                </a:cubicBezTo>
                <a:cubicBezTo>
                  <a:pt x="963848" y="624854"/>
                  <a:pt x="1046908" y="536402"/>
                  <a:pt x="1105853" y="525680"/>
                </a:cubicBezTo>
                <a:cubicBezTo>
                  <a:pt x="1105853" y="525680"/>
                  <a:pt x="1111212" y="587329"/>
                  <a:pt x="1030832" y="681142"/>
                </a:cubicBezTo>
                <a:cubicBezTo>
                  <a:pt x="1030832" y="681142"/>
                  <a:pt x="985283" y="683822"/>
                  <a:pt x="961169" y="691864"/>
                </a:cubicBezTo>
                <a:close/>
                <a:moveTo>
                  <a:pt x="951017" y="715735"/>
                </a:moveTo>
                <a:cubicBezTo>
                  <a:pt x="951017" y="715735"/>
                  <a:pt x="969788" y="707690"/>
                  <a:pt x="991241" y="707690"/>
                </a:cubicBezTo>
                <a:cubicBezTo>
                  <a:pt x="1012694" y="710372"/>
                  <a:pt x="1039511" y="721098"/>
                  <a:pt x="1055600" y="758641"/>
                </a:cubicBezTo>
                <a:cubicBezTo>
                  <a:pt x="1055600" y="758641"/>
                  <a:pt x="1114596" y="772049"/>
                  <a:pt x="1114596" y="809593"/>
                </a:cubicBezTo>
                <a:lnTo>
                  <a:pt x="1113022" y="813392"/>
                </a:lnTo>
                <a:lnTo>
                  <a:pt x="985316" y="813392"/>
                </a:lnTo>
                <a:lnTo>
                  <a:pt x="985877" y="809593"/>
                </a:lnTo>
                <a:cubicBezTo>
                  <a:pt x="985877" y="755960"/>
                  <a:pt x="951017" y="715735"/>
                  <a:pt x="951017" y="715735"/>
                </a:cubicBezTo>
                <a:close/>
                <a:moveTo>
                  <a:pt x="698881" y="652692"/>
                </a:moveTo>
                <a:cubicBezTo>
                  <a:pt x="690176" y="586457"/>
                  <a:pt x="755720" y="565918"/>
                  <a:pt x="755720" y="565918"/>
                </a:cubicBezTo>
                <a:cubicBezTo>
                  <a:pt x="755720" y="565918"/>
                  <a:pt x="769097" y="525680"/>
                  <a:pt x="811901" y="525680"/>
                </a:cubicBezTo>
                <a:cubicBezTo>
                  <a:pt x="852031" y="525680"/>
                  <a:pt x="868083" y="565918"/>
                  <a:pt x="868083" y="565918"/>
                </a:cubicBezTo>
                <a:cubicBezTo>
                  <a:pt x="868083" y="565918"/>
                  <a:pt x="951017" y="592744"/>
                  <a:pt x="913563" y="683950"/>
                </a:cubicBezTo>
                <a:cubicBezTo>
                  <a:pt x="913563" y="683950"/>
                  <a:pt x="865407" y="657125"/>
                  <a:pt x="811901" y="657125"/>
                </a:cubicBezTo>
                <a:cubicBezTo>
                  <a:pt x="755720" y="657125"/>
                  <a:pt x="707565" y="683950"/>
                  <a:pt x="707565" y="683950"/>
                </a:cubicBezTo>
                <a:cubicBezTo>
                  <a:pt x="702883" y="672549"/>
                  <a:pt x="700124" y="662154"/>
                  <a:pt x="698881" y="652692"/>
                </a:cubicBezTo>
                <a:close/>
                <a:moveTo>
                  <a:pt x="680264" y="809434"/>
                </a:moveTo>
                <a:cubicBezTo>
                  <a:pt x="680264" y="738258"/>
                  <a:pt x="737844" y="680558"/>
                  <a:pt x="808872" y="680558"/>
                </a:cubicBezTo>
                <a:cubicBezTo>
                  <a:pt x="879900" y="680558"/>
                  <a:pt x="937479" y="738258"/>
                  <a:pt x="937479" y="809434"/>
                </a:cubicBezTo>
                <a:lnTo>
                  <a:pt x="936682" y="813392"/>
                </a:lnTo>
                <a:lnTo>
                  <a:pt x="681062" y="813392"/>
                </a:lnTo>
                <a:close/>
                <a:moveTo>
                  <a:pt x="573091" y="535612"/>
                </a:moveTo>
                <a:cubicBezTo>
                  <a:pt x="573091" y="535612"/>
                  <a:pt x="575768" y="473889"/>
                  <a:pt x="621276" y="433635"/>
                </a:cubicBezTo>
                <a:cubicBezTo>
                  <a:pt x="666784" y="393381"/>
                  <a:pt x="714969" y="401431"/>
                  <a:pt x="717646" y="430952"/>
                </a:cubicBezTo>
                <a:cubicBezTo>
                  <a:pt x="717646" y="460471"/>
                  <a:pt x="685522" y="444369"/>
                  <a:pt x="685522" y="444369"/>
                </a:cubicBezTo>
                <a:cubicBezTo>
                  <a:pt x="685522" y="444369"/>
                  <a:pt x="712292" y="471205"/>
                  <a:pt x="723000" y="449737"/>
                </a:cubicBezTo>
                <a:cubicBezTo>
                  <a:pt x="733707" y="428268"/>
                  <a:pt x="717646" y="406799"/>
                  <a:pt x="709615" y="398748"/>
                </a:cubicBezTo>
                <a:cubicBezTo>
                  <a:pt x="709615" y="398748"/>
                  <a:pt x="741738" y="328974"/>
                  <a:pt x="811338" y="328974"/>
                </a:cubicBezTo>
                <a:cubicBezTo>
                  <a:pt x="878261" y="328974"/>
                  <a:pt x="910385" y="398748"/>
                  <a:pt x="910385" y="398748"/>
                </a:cubicBezTo>
                <a:cubicBezTo>
                  <a:pt x="902354" y="406799"/>
                  <a:pt x="886292" y="428268"/>
                  <a:pt x="897000" y="449737"/>
                </a:cubicBezTo>
                <a:cubicBezTo>
                  <a:pt x="907708" y="471205"/>
                  <a:pt x="934477" y="444369"/>
                  <a:pt x="934477" y="444369"/>
                </a:cubicBezTo>
                <a:cubicBezTo>
                  <a:pt x="934477" y="444369"/>
                  <a:pt x="902354" y="460471"/>
                  <a:pt x="902354" y="430952"/>
                </a:cubicBezTo>
                <a:cubicBezTo>
                  <a:pt x="905031" y="401431"/>
                  <a:pt x="953215" y="393381"/>
                  <a:pt x="998723" y="433635"/>
                </a:cubicBezTo>
                <a:cubicBezTo>
                  <a:pt x="1044231" y="473889"/>
                  <a:pt x="1046908" y="535612"/>
                  <a:pt x="1046908" y="535612"/>
                </a:cubicBezTo>
                <a:cubicBezTo>
                  <a:pt x="1017462" y="557081"/>
                  <a:pt x="961246" y="616120"/>
                  <a:pt x="961246" y="616120"/>
                </a:cubicBezTo>
                <a:cubicBezTo>
                  <a:pt x="961246" y="616120"/>
                  <a:pt x="950538" y="565131"/>
                  <a:pt x="891646" y="543663"/>
                </a:cubicBezTo>
                <a:cubicBezTo>
                  <a:pt x="891646" y="543663"/>
                  <a:pt x="856846" y="479256"/>
                  <a:pt x="811338" y="479256"/>
                </a:cubicBezTo>
                <a:cubicBezTo>
                  <a:pt x="763154" y="479256"/>
                  <a:pt x="728353" y="543663"/>
                  <a:pt x="728353" y="543663"/>
                </a:cubicBezTo>
                <a:cubicBezTo>
                  <a:pt x="672138" y="565131"/>
                  <a:pt x="658754" y="616120"/>
                  <a:pt x="658754" y="616120"/>
                </a:cubicBezTo>
                <a:cubicBezTo>
                  <a:pt x="658754" y="616120"/>
                  <a:pt x="602538" y="557081"/>
                  <a:pt x="573091" y="535612"/>
                </a:cubicBezTo>
                <a:close/>
                <a:moveTo>
                  <a:pt x="514147" y="525680"/>
                </a:moveTo>
                <a:cubicBezTo>
                  <a:pt x="573092" y="536402"/>
                  <a:pt x="656151" y="624854"/>
                  <a:pt x="656151" y="624854"/>
                </a:cubicBezTo>
                <a:cubicBezTo>
                  <a:pt x="656151" y="657019"/>
                  <a:pt x="658830" y="691864"/>
                  <a:pt x="658830" y="691864"/>
                </a:cubicBezTo>
                <a:cubicBezTo>
                  <a:pt x="634716" y="683822"/>
                  <a:pt x="589168" y="681142"/>
                  <a:pt x="589168" y="681142"/>
                </a:cubicBezTo>
                <a:cubicBezTo>
                  <a:pt x="508788" y="587329"/>
                  <a:pt x="514147" y="525680"/>
                  <a:pt x="514147" y="525680"/>
                </a:cubicBezTo>
                <a:close/>
                <a:moveTo>
                  <a:pt x="503147" y="809593"/>
                </a:moveTo>
                <a:cubicBezTo>
                  <a:pt x="503147" y="772049"/>
                  <a:pt x="565085" y="758641"/>
                  <a:pt x="565085" y="758641"/>
                </a:cubicBezTo>
                <a:cubicBezTo>
                  <a:pt x="581243" y="721098"/>
                  <a:pt x="608173" y="710372"/>
                  <a:pt x="629716" y="707690"/>
                </a:cubicBezTo>
                <a:cubicBezTo>
                  <a:pt x="651261" y="707690"/>
                  <a:pt x="670111" y="715735"/>
                  <a:pt x="670111" y="715735"/>
                </a:cubicBezTo>
                <a:cubicBezTo>
                  <a:pt x="670111" y="715735"/>
                  <a:pt x="637795" y="755960"/>
                  <a:pt x="637795" y="809593"/>
                </a:cubicBezTo>
                <a:lnTo>
                  <a:pt x="638315" y="813392"/>
                </a:lnTo>
                <a:lnTo>
                  <a:pt x="504800" y="813392"/>
                </a:lnTo>
                <a:close/>
                <a:moveTo>
                  <a:pt x="294443" y="809585"/>
                </a:moveTo>
                <a:cubicBezTo>
                  <a:pt x="307873" y="745350"/>
                  <a:pt x="377710" y="713234"/>
                  <a:pt x="377710" y="713234"/>
                </a:cubicBezTo>
                <a:cubicBezTo>
                  <a:pt x="407256" y="734645"/>
                  <a:pt x="439488" y="737321"/>
                  <a:pt x="436802" y="699851"/>
                </a:cubicBezTo>
                <a:cubicBezTo>
                  <a:pt x="434117" y="665058"/>
                  <a:pt x="409942" y="683793"/>
                  <a:pt x="409942" y="683793"/>
                </a:cubicBezTo>
                <a:cubicBezTo>
                  <a:pt x="426058" y="686469"/>
                  <a:pt x="428744" y="713234"/>
                  <a:pt x="412629" y="715910"/>
                </a:cubicBezTo>
                <a:cubicBezTo>
                  <a:pt x="396512" y="721263"/>
                  <a:pt x="369651" y="702528"/>
                  <a:pt x="404570" y="643646"/>
                </a:cubicBezTo>
                <a:cubicBezTo>
                  <a:pt x="431431" y="592794"/>
                  <a:pt x="495895" y="590118"/>
                  <a:pt x="512012" y="590118"/>
                </a:cubicBezTo>
                <a:cubicBezTo>
                  <a:pt x="514698" y="590118"/>
                  <a:pt x="514698" y="592794"/>
                  <a:pt x="514698" y="592794"/>
                </a:cubicBezTo>
                <a:cubicBezTo>
                  <a:pt x="530814" y="635617"/>
                  <a:pt x="576476" y="678440"/>
                  <a:pt x="576476" y="678440"/>
                </a:cubicBezTo>
                <a:cubicBezTo>
                  <a:pt x="576476" y="678440"/>
                  <a:pt x="546930" y="697175"/>
                  <a:pt x="530814" y="731968"/>
                </a:cubicBezTo>
                <a:cubicBezTo>
                  <a:pt x="530814" y="731968"/>
                  <a:pt x="455605" y="772115"/>
                  <a:pt x="455605" y="809585"/>
                </a:cubicBezTo>
                <a:lnTo>
                  <a:pt x="457207" y="813392"/>
                </a:lnTo>
                <a:lnTo>
                  <a:pt x="296176" y="813392"/>
                </a:lnTo>
                <a:close/>
                <a:moveTo>
                  <a:pt x="163579" y="812050"/>
                </a:moveTo>
                <a:cubicBezTo>
                  <a:pt x="203729" y="779849"/>
                  <a:pt x="217112" y="726179"/>
                  <a:pt x="284030" y="624208"/>
                </a:cubicBezTo>
                <a:cubicBezTo>
                  <a:pt x="353624" y="519554"/>
                  <a:pt x="495488" y="511503"/>
                  <a:pt x="495488" y="511503"/>
                </a:cubicBezTo>
                <a:cubicBezTo>
                  <a:pt x="495488" y="511503"/>
                  <a:pt x="484781" y="436367"/>
                  <a:pt x="527609" y="377331"/>
                </a:cubicBezTo>
                <a:cubicBezTo>
                  <a:pt x="573112" y="318294"/>
                  <a:pt x="658766" y="275360"/>
                  <a:pt x="693563" y="256575"/>
                </a:cubicBezTo>
                <a:cubicBezTo>
                  <a:pt x="728360" y="240474"/>
                  <a:pt x="787247" y="194856"/>
                  <a:pt x="808661" y="170705"/>
                </a:cubicBezTo>
                <a:cubicBezTo>
                  <a:pt x="832751" y="194856"/>
                  <a:pt x="891638" y="240474"/>
                  <a:pt x="926435" y="256575"/>
                </a:cubicBezTo>
                <a:cubicBezTo>
                  <a:pt x="961232" y="275360"/>
                  <a:pt x="1046886" y="318294"/>
                  <a:pt x="1089713" y="377331"/>
                </a:cubicBezTo>
                <a:cubicBezTo>
                  <a:pt x="1135217" y="436367"/>
                  <a:pt x="1124510" y="511503"/>
                  <a:pt x="1124510" y="511503"/>
                </a:cubicBezTo>
                <a:cubicBezTo>
                  <a:pt x="1124510" y="511503"/>
                  <a:pt x="1266374" y="519554"/>
                  <a:pt x="1333292" y="624208"/>
                </a:cubicBezTo>
                <a:cubicBezTo>
                  <a:pt x="1402886" y="726179"/>
                  <a:pt x="1416270" y="779849"/>
                  <a:pt x="1456420" y="812050"/>
                </a:cubicBezTo>
                <a:lnTo>
                  <a:pt x="1455182" y="813392"/>
                </a:lnTo>
                <a:lnTo>
                  <a:pt x="1359953" y="813392"/>
                </a:lnTo>
                <a:lnTo>
                  <a:pt x="1360529" y="812261"/>
                </a:lnTo>
                <a:cubicBezTo>
                  <a:pt x="1331060" y="731847"/>
                  <a:pt x="1272123" y="699681"/>
                  <a:pt x="1272123" y="699681"/>
                </a:cubicBezTo>
                <a:cubicBezTo>
                  <a:pt x="1231938" y="568339"/>
                  <a:pt x="1122100" y="554937"/>
                  <a:pt x="1122100" y="554937"/>
                </a:cubicBezTo>
                <a:cubicBezTo>
                  <a:pt x="1119421" y="530812"/>
                  <a:pt x="1119421" y="525451"/>
                  <a:pt x="1119421" y="525451"/>
                </a:cubicBezTo>
                <a:cubicBezTo>
                  <a:pt x="1119421" y="525451"/>
                  <a:pt x="1111384" y="514729"/>
                  <a:pt x="1084595" y="520090"/>
                </a:cubicBezTo>
                <a:cubicBezTo>
                  <a:pt x="1084595" y="520090"/>
                  <a:pt x="1052447" y="404830"/>
                  <a:pt x="929214" y="380706"/>
                </a:cubicBezTo>
                <a:cubicBezTo>
                  <a:pt x="929214" y="380706"/>
                  <a:pt x="880993" y="316375"/>
                  <a:pt x="808660" y="302972"/>
                </a:cubicBezTo>
                <a:cubicBezTo>
                  <a:pt x="739007" y="316375"/>
                  <a:pt x="690785" y="380706"/>
                  <a:pt x="690785" y="380706"/>
                </a:cubicBezTo>
                <a:cubicBezTo>
                  <a:pt x="567552" y="404830"/>
                  <a:pt x="535405" y="520090"/>
                  <a:pt x="535405" y="520090"/>
                </a:cubicBezTo>
                <a:cubicBezTo>
                  <a:pt x="508615" y="514729"/>
                  <a:pt x="500578" y="525451"/>
                  <a:pt x="500578" y="525451"/>
                </a:cubicBezTo>
                <a:cubicBezTo>
                  <a:pt x="500578" y="525451"/>
                  <a:pt x="500578" y="530812"/>
                  <a:pt x="497899" y="554937"/>
                </a:cubicBezTo>
                <a:cubicBezTo>
                  <a:pt x="497899" y="554937"/>
                  <a:pt x="385382" y="568339"/>
                  <a:pt x="347876" y="699681"/>
                </a:cubicBezTo>
                <a:cubicBezTo>
                  <a:pt x="347876" y="699681"/>
                  <a:pt x="288939" y="731847"/>
                  <a:pt x="259470" y="812261"/>
                </a:cubicBezTo>
                <a:lnTo>
                  <a:pt x="260046" y="813392"/>
                </a:lnTo>
                <a:lnTo>
                  <a:pt x="164816" y="813392"/>
                </a:lnTo>
                <a:close/>
                <a:moveTo>
                  <a:pt x="0" y="810000"/>
                </a:moveTo>
                <a:cubicBezTo>
                  <a:pt x="66942" y="793908"/>
                  <a:pt x="26777" y="812683"/>
                  <a:pt x="139240" y="638344"/>
                </a:cubicBezTo>
                <a:cubicBezTo>
                  <a:pt x="249025" y="464007"/>
                  <a:pt x="396298" y="421093"/>
                  <a:pt x="396298" y="421093"/>
                </a:cubicBezTo>
                <a:cubicBezTo>
                  <a:pt x="396298" y="421093"/>
                  <a:pt x="401653" y="316490"/>
                  <a:pt x="498050" y="249438"/>
                </a:cubicBezTo>
                <a:cubicBezTo>
                  <a:pt x="597124" y="179702"/>
                  <a:pt x="747075" y="128742"/>
                  <a:pt x="811339" y="0"/>
                </a:cubicBezTo>
                <a:cubicBezTo>
                  <a:pt x="872926" y="128742"/>
                  <a:pt x="1022876" y="179702"/>
                  <a:pt x="1121951" y="249438"/>
                </a:cubicBezTo>
                <a:cubicBezTo>
                  <a:pt x="1221025" y="316490"/>
                  <a:pt x="1223703" y="421093"/>
                  <a:pt x="1223703" y="421093"/>
                </a:cubicBezTo>
                <a:cubicBezTo>
                  <a:pt x="1223703" y="421093"/>
                  <a:pt x="1370976" y="464007"/>
                  <a:pt x="1483438" y="638344"/>
                </a:cubicBezTo>
                <a:cubicBezTo>
                  <a:pt x="1593223" y="812683"/>
                  <a:pt x="1555736" y="793908"/>
                  <a:pt x="1620000" y="810000"/>
                </a:cubicBezTo>
                <a:lnTo>
                  <a:pt x="1606129" y="813392"/>
                </a:lnTo>
                <a:lnTo>
                  <a:pt x="1500825" y="813392"/>
                </a:lnTo>
                <a:lnTo>
                  <a:pt x="1504931" y="810001"/>
                </a:lnTo>
                <a:cubicBezTo>
                  <a:pt x="1454049" y="785856"/>
                  <a:pt x="1440659" y="713423"/>
                  <a:pt x="1368355" y="606114"/>
                </a:cubicBezTo>
                <a:cubicBezTo>
                  <a:pt x="1296050" y="496123"/>
                  <a:pt x="1162152" y="477343"/>
                  <a:pt x="1162152" y="477343"/>
                </a:cubicBezTo>
                <a:cubicBezTo>
                  <a:pt x="1162152" y="477343"/>
                  <a:pt x="1146084" y="351256"/>
                  <a:pt x="1044322" y="278822"/>
                </a:cubicBezTo>
                <a:cubicBezTo>
                  <a:pt x="942559" y="206389"/>
                  <a:pt x="883644" y="206389"/>
                  <a:pt x="811339" y="123225"/>
                </a:cubicBezTo>
                <a:cubicBezTo>
                  <a:pt x="739034" y="206389"/>
                  <a:pt x="680119" y="206389"/>
                  <a:pt x="578356" y="278822"/>
                </a:cubicBezTo>
                <a:cubicBezTo>
                  <a:pt x="476594" y="351256"/>
                  <a:pt x="460527" y="477343"/>
                  <a:pt x="460527" y="477343"/>
                </a:cubicBezTo>
                <a:cubicBezTo>
                  <a:pt x="460527" y="477343"/>
                  <a:pt x="323950" y="496123"/>
                  <a:pt x="251645" y="606114"/>
                </a:cubicBezTo>
                <a:cubicBezTo>
                  <a:pt x="182019" y="713423"/>
                  <a:pt x="168629" y="785856"/>
                  <a:pt x="115070" y="810001"/>
                </a:cubicBezTo>
                <a:lnTo>
                  <a:pt x="119366" y="813392"/>
                </a:lnTo>
                <a:lnTo>
                  <a:pt x="14413" y="813392"/>
                </a:lnTo>
                <a:close/>
              </a:path>
            </a:pathLst>
          </a:custGeom>
          <a:solidFill>
            <a:srgbClr val="004DA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noAutofit/>
          </a:bodyPr>
          <a:lstStyle/>
          <a:p>
            <a:pPr algn="ctr"/>
            <a:endParaRPr lang="zh-CN" altLang="en-US" sz="2400" b="1">
              <a:solidFill>
                <a:srgbClr val="004DA1"/>
              </a:solidFill>
              <a:cs typeface="+mn-ea"/>
              <a:sym typeface="+mn-lt"/>
            </a:endParaRPr>
          </a:p>
        </p:txBody>
      </p:sp>
      <p:sp>
        <p:nvSpPr>
          <p:cNvPr id="11" name="任意多边形 10"/>
          <p:cNvSpPr/>
          <p:nvPr/>
        </p:nvSpPr>
        <p:spPr bwMode="auto">
          <a:xfrm rot="10800000">
            <a:off x="5900530" y="3847523"/>
            <a:ext cx="328820" cy="165100"/>
          </a:xfrm>
          <a:custGeom>
            <a:avLst/>
            <a:gdLst>
              <a:gd name="connsiteX0" fmla="*/ 1041267 w 1620000"/>
              <a:gd name="connsiteY0" fmla="*/ 678440 h 813392"/>
              <a:gd name="connsiteX1" fmla="*/ 1105634 w 1620000"/>
              <a:gd name="connsiteY1" fmla="*/ 592794 h 813392"/>
              <a:gd name="connsiteX2" fmla="*/ 1108316 w 1620000"/>
              <a:gd name="connsiteY2" fmla="*/ 590118 h 813392"/>
              <a:gd name="connsiteX3" fmla="*/ 1215596 w 1620000"/>
              <a:gd name="connsiteY3" fmla="*/ 643646 h 813392"/>
              <a:gd name="connsiteX4" fmla="*/ 1207550 w 1620000"/>
              <a:gd name="connsiteY4" fmla="*/ 715910 h 813392"/>
              <a:gd name="connsiteX5" fmla="*/ 1210232 w 1620000"/>
              <a:gd name="connsiteY5" fmla="*/ 683793 h 813392"/>
              <a:gd name="connsiteX6" fmla="*/ 1183412 w 1620000"/>
              <a:gd name="connsiteY6" fmla="*/ 699851 h 813392"/>
              <a:gd name="connsiteX7" fmla="*/ 1242415 w 1620000"/>
              <a:gd name="connsiteY7" fmla="*/ 713234 h 813392"/>
              <a:gd name="connsiteX8" fmla="*/ 1325557 w 1620000"/>
              <a:gd name="connsiteY8" fmla="*/ 809585 h 813392"/>
              <a:gd name="connsiteX9" fmla="*/ 1323827 w 1620000"/>
              <a:gd name="connsiteY9" fmla="*/ 813392 h 813392"/>
              <a:gd name="connsiteX10" fmla="*/ 1163039 w 1620000"/>
              <a:gd name="connsiteY10" fmla="*/ 813392 h 813392"/>
              <a:gd name="connsiteX11" fmla="*/ 1164638 w 1620000"/>
              <a:gd name="connsiteY11" fmla="*/ 809585 h 813392"/>
              <a:gd name="connsiteX12" fmla="*/ 1089543 w 1620000"/>
              <a:gd name="connsiteY12" fmla="*/ 731968 h 813392"/>
              <a:gd name="connsiteX13" fmla="*/ 1041267 w 1620000"/>
              <a:gd name="connsiteY13" fmla="*/ 678440 h 813392"/>
              <a:gd name="connsiteX14" fmla="*/ 961169 w 1620000"/>
              <a:gd name="connsiteY14" fmla="*/ 691864 h 813392"/>
              <a:gd name="connsiteX15" fmla="*/ 963848 w 1620000"/>
              <a:gd name="connsiteY15" fmla="*/ 624854 h 813392"/>
              <a:gd name="connsiteX16" fmla="*/ 1105853 w 1620000"/>
              <a:gd name="connsiteY16" fmla="*/ 525680 h 813392"/>
              <a:gd name="connsiteX17" fmla="*/ 1030832 w 1620000"/>
              <a:gd name="connsiteY17" fmla="*/ 681142 h 813392"/>
              <a:gd name="connsiteX18" fmla="*/ 961169 w 1620000"/>
              <a:gd name="connsiteY18" fmla="*/ 691864 h 813392"/>
              <a:gd name="connsiteX19" fmla="*/ 951017 w 1620000"/>
              <a:gd name="connsiteY19" fmla="*/ 715735 h 813392"/>
              <a:gd name="connsiteX20" fmla="*/ 991241 w 1620000"/>
              <a:gd name="connsiteY20" fmla="*/ 707690 h 813392"/>
              <a:gd name="connsiteX21" fmla="*/ 1055600 w 1620000"/>
              <a:gd name="connsiteY21" fmla="*/ 758641 h 813392"/>
              <a:gd name="connsiteX22" fmla="*/ 1114596 w 1620000"/>
              <a:gd name="connsiteY22" fmla="*/ 809593 h 813392"/>
              <a:gd name="connsiteX23" fmla="*/ 1113022 w 1620000"/>
              <a:gd name="connsiteY23" fmla="*/ 813392 h 813392"/>
              <a:gd name="connsiteX24" fmla="*/ 985316 w 1620000"/>
              <a:gd name="connsiteY24" fmla="*/ 813392 h 813392"/>
              <a:gd name="connsiteX25" fmla="*/ 985877 w 1620000"/>
              <a:gd name="connsiteY25" fmla="*/ 809593 h 813392"/>
              <a:gd name="connsiteX26" fmla="*/ 951017 w 1620000"/>
              <a:gd name="connsiteY26" fmla="*/ 715735 h 813392"/>
              <a:gd name="connsiteX27" fmla="*/ 698881 w 1620000"/>
              <a:gd name="connsiteY27" fmla="*/ 652692 h 813392"/>
              <a:gd name="connsiteX28" fmla="*/ 755720 w 1620000"/>
              <a:gd name="connsiteY28" fmla="*/ 565918 h 813392"/>
              <a:gd name="connsiteX29" fmla="*/ 811901 w 1620000"/>
              <a:gd name="connsiteY29" fmla="*/ 525680 h 813392"/>
              <a:gd name="connsiteX30" fmla="*/ 868083 w 1620000"/>
              <a:gd name="connsiteY30" fmla="*/ 565918 h 813392"/>
              <a:gd name="connsiteX31" fmla="*/ 913563 w 1620000"/>
              <a:gd name="connsiteY31" fmla="*/ 683950 h 813392"/>
              <a:gd name="connsiteX32" fmla="*/ 811901 w 1620000"/>
              <a:gd name="connsiteY32" fmla="*/ 657125 h 813392"/>
              <a:gd name="connsiteX33" fmla="*/ 707565 w 1620000"/>
              <a:gd name="connsiteY33" fmla="*/ 683950 h 813392"/>
              <a:gd name="connsiteX34" fmla="*/ 698881 w 1620000"/>
              <a:gd name="connsiteY34" fmla="*/ 652692 h 813392"/>
              <a:gd name="connsiteX35" fmla="*/ 680264 w 1620000"/>
              <a:gd name="connsiteY35" fmla="*/ 809434 h 813392"/>
              <a:gd name="connsiteX36" fmla="*/ 808872 w 1620000"/>
              <a:gd name="connsiteY36" fmla="*/ 680558 h 813392"/>
              <a:gd name="connsiteX37" fmla="*/ 937479 w 1620000"/>
              <a:gd name="connsiteY37" fmla="*/ 809434 h 813392"/>
              <a:gd name="connsiteX38" fmla="*/ 936682 w 1620000"/>
              <a:gd name="connsiteY38" fmla="*/ 813392 h 813392"/>
              <a:gd name="connsiteX39" fmla="*/ 681062 w 1620000"/>
              <a:gd name="connsiteY39" fmla="*/ 813392 h 813392"/>
              <a:gd name="connsiteX40" fmla="*/ 573091 w 1620000"/>
              <a:gd name="connsiteY40" fmla="*/ 535612 h 813392"/>
              <a:gd name="connsiteX41" fmla="*/ 621276 w 1620000"/>
              <a:gd name="connsiteY41" fmla="*/ 433635 h 813392"/>
              <a:gd name="connsiteX42" fmla="*/ 717646 w 1620000"/>
              <a:gd name="connsiteY42" fmla="*/ 430952 h 813392"/>
              <a:gd name="connsiteX43" fmla="*/ 685522 w 1620000"/>
              <a:gd name="connsiteY43" fmla="*/ 444369 h 813392"/>
              <a:gd name="connsiteX44" fmla="*/ 723000 w 1620000"/>
              <a:gd name="connsiteY44" fmla="*/ 449737 h 813392"/>
              <a:gd name="connsiteX45" fmla="*/ 709615 w 1620000"/>
              <a:gd name="connsiteY45" fmla="*/ 398748 h 813392"/>
              <a:gd name="connsiteX46" fmla="*/ 811338 w 1620000"/>
              <a:gd name="connsiteY46" fmla="*/ 328974 h 813392"/>
              <a:gd name="connsiteX47" fmla="*/ 910385 w 1620000"/>
              <a:gd name="connsiteY47" fmla="*/ 398748 h 813392"/>
              <a:gd name="connsiteX48" fmla="*/ 897000 w 1620000"/>
              <a:gd name="connsiteY48" fmla="*/ 449737 h 813392"/>
              <a:gd name="connsiteX49" fmla="*/ 934477 w 1620000"/>
              <a:gd name="connsiteY49" fmla="*/ 444369 h 813392"/>
              <a:gd name="connsiteX50" fmla="*/ 902354 w 1620000"/>
              <a:gd name="connsiteY50" fmla="*/ 430952 h 813392"/>
              <a:gd name="connsiteX51" fmla="*/ 998723 w 1620000"/>
              <a:gd name="connsiteY51" fmla="*/ 433635 h 813392"/>
              <a:gd name="connsiteX52" fmla="*/ 1046908 w 1620000"/>
              <a:gd name="connsiteY52" fmla="*/ 535612 h 813392"/>
              <a:gd name="connsiteX53" fmla="*/ 961246 w 1620000"/>
              <a:gd name="connsiteY53" fmla="*/ 616120 h 813392"/>
              <a:gd name="connsiteX54" fmla="*/ 891646 w 1620000"/>
              <a:gd name="connsiteY54" fmla="*/ 543663 h 813392"/>
              <a:gd name="connsiteX55" fmla="*/ 811338 w 1620000"/>
              <a:gd name="connsiteY55" fmla="*/ 479256 h 813392"/>
              <a:gd name="connsiteX56" fmla="*/ 728353 w 1620000"/>
              <a:gd name="connsiteY56" fmla="*/ 543663 h 813392"/>
              <a:gd name="connsiteX57" fmla="*/ 658754 w 1620000"/>
              <a:gd name="connsiteY57" fmla="*/ 616120 h 813392"/>
              <a:gd name="connsiteX58" fmla="*/ 573091 w 1620000"/>
              <a:gd name="connsiteY58" fmla="*/ 535612 h 813392"/>
              <a:gd name="connsiteX59" fmla="*/ 514147 w 1620000"/>
              <a:gd name="connsiteY59" fmla="*/ 525680 h 813392"/>
              <a:gd name="connsiteX60" fmla="*/ 656151 w 1620000"/>
              <a:gd name="connsiteY60" fmla="*/ 624854 h 813392"/>
              <a:gd name="connsiteX61" fmla="*/ 658830 w 1620000"/>
              <a:gd name="connsiteY61" fmla="*/ 691864 h 813392"/>
              <a:gd name="connsiteX62" fmla="*/ 589168 w 1620000"/>
              <a:gd name="connsiteY62" fmla="*/ 681142 h 813392"/>
              <a:gd name="connsiteX63" fmla="*/ 514147 w 1620000"/>
              <a:gd name="connsiteY63" fmla="*/ 525680 h 813392"/>
              <a:gd name="connsiteX64" fmla="*/ 503147 w 1620000"/>
              <a:gd name="connsiteY64" fmla="*/ 809593 h 813392"/>
              <a:gd name="connsiteX65" fmla="*/ 565085 w 1620000"/>
              <a:gd name="connsiteY65" fmla="*/ 758641 h 813392"/>
              <a:gd name="connsiteX66" fmla="*/ 629716 w 1620000"/>
              <a:gd name="connsiteY66" fmla="*/ 707690 h 813392"/>
              <a:gd name="connsiteX67" fmla="*/ 670111 w 1620000"/>
              <a:gd name="connsiteY67" fmla="*/ 715735 h 813392"/>
              <a:gd name="connsiteX68" fmla="*/ 637795 w 1620000"/>
              <a:gd name="connsiteY68" fmla="*/ 809593 h 813392"/>
              <a:gd name="connsiteX69" fmla="*/ 638315 w 1620000"/>
              <a:gd name="connsiteY69" fmla="*/ 813392 h 813392"/>
              <a:gd name="connsiteX70" fmla="*/ 504800 w 1620000"/>
              <a:gd name="connsiteY70" fmla="*/ 813392 h 813392"/>
              <a:gd name="connsiteX71" fmla="*/ 294443 w 1620000"/>
              <a:gd name="connsiteY71" fmla="*/ 809585 h 813392"/>
              <a:gd name="connsiteX72" fmla="*/ 377710 w 1620000"/>
              <a:gd name="connsiteY72" fmla="*/ 713234 h 813392"/>
              <a:gd name="connsiteX73" fmla="*/ 436802 w 1620000"/>
              <a:gd name="connsiteY73" fmla="*/ 699851 h 813392"/>
              <a:gd name="connsiteX74" fmla="*/ 409942 w 1620000"/>
              <a:gd name="connsiteY74" fmla="*/ 683793 h 813392"/>
              <a:gd name="connsiteX75" fmla="*/ 412629 w 1620000"/>
              <a:gd name="connsiteY75" fmla="*/ 715910 h 813392"/>
              <a:gd name="connsiteX76" fmla="*/ 404570 w 1620000"/>
              <a:gd name="connsiteY76" fmla="*/ 643646 h 813392"/>
              <a:gd name="connsiteX77" fmla="*/ 512012 w 1620000"/>
              <a:gd name="connsiteY77" fmla="*/ 590118 h 813392"/>
              <a:gd name="connsiteX78" fmla="*/ 514698 w 1620000"/>
              <a:gd name="connsiteY78" fmla="*/ 592794 h 813392"/>
              <a:gd name="connsiteX79" fmla="*/ 576476 w 1620000"/>
              <a:gd name="connsiteY79" fmla="*/ 678440 h 813392"/>
              <a:gd name="connsiteX80" fmla="*/ 530814 w 1620000"/>
              <a:gd name="connsiteY80" fmla="*/ 731968 h 813392"/>
              <a:gd name="connsiteX81" fmla="*/ 455605 w 1620000"/>
              <a:gd name="connsiteY81" fmla="*/ 809585 h 813392"/>
              <a:gd name="connsiteX82" fmla="*/ 457207 w 1620000"/>
              <a:gd name="connsiteY82" fmla="*/ 813392 h 813392"/>
              <a:gd name="connsiteX83" fmla="*/ 296176 w 1620000"/>
              <a:gd name="connsiteY83" fmla="*/ 813392 h 813392"/>
              <a:gd name="connsiteX84" fmla="*/ 163579 w 1620000"/>
              <a:gd name="connsiteY84" fmla="*/ 812050 h 813392"/>
              <a:gd name="connsiteX85" fmla="*/ 284030 w 1620000"/>
              <a:gd name="connsiteY85" fmla="*/ 624208 h 813392"/>
              <a:gd name="connsiteX86" fmla="*/ 495488 w 1620000"/>
              <a:gd name="connsiteY86" fmla="*/ 511503 h 813392"/>
              <a:gd name="connsiteX87" fmla="*/ 527609 w 1620000"/>
              <a:gd name="connsiteY87" fmla="*/ 377331 h 813392"/>
              <a:gd name="connsiteX88" fmla="*/ 693563 w 1620000"/>
              <a:gd name="connsiteY88" fmla="*/ 256575 h 813392"/>
              <a:gd name="connsiteX89" fmla="*/ 808661 w 1620000"/>
              <a:gd name="connsiteY89" fmla="*/ 170705 h 813392"/>
              <a:gd name="connsiteX90" fmla="*/ 926435 w 1620000"/>
              <a:gd name="connsiteY90" fmla="*/ 256575 h 813392"/>
              <a:gd name="connsiteX91" fmla="*/ 1089713 w 1620000"/>
              <a:gd name="connsiteY91" fmla="*/ 377331 h 813392"/>
              <a:gd name="connsiteX92" fmla="*/ 1124510 w 1620000"/>
              <a:gd name="connsiteY92" fmla="*/ 511503 h 813392"/>
              <a:gd name="connsiteX93" fmla="*/ 1333292 w 1620000"/>
              <a:gd name="connsiteY93" fmla="*/ 624208 h 813392"/>
              <a:gd name="connsiteX94" fmla="*/ 1456420 w 1620000"/>
              <a:gd name="connsiteY94" fmla="*/ 812050 h 813392"/>
              <a:gd name="connsiteX95" fmla="*/ 1455182 w 1620000"/>
              <a:gd name="connsiteY95" fmla="*/ 813392 h 813392"/>
              <a:gd name="connsiteX96" fmla="*/ 1359953 w 1620000"/>
              <a:gd name="connsiteY96" fmla="*/ 813392 h 813392"/>
              <a:gd name="connsiteX97" fmla="*/ 1360529 w 1620000"/>
              <a:gd name="connsiteY97" fmla="*/ 812261 h 813392"/>
              <a:gd name="connsiteX98" fmla="*/ 1272123 w 1620000"/>
              <a:gd name="connsiteY98" fmla="*/ 699681 h 813392"/>
              <a:gd name="connsiteX99" fmla="*/ 1122100 w 1620000"/>
              <a:gd name="connsiteY99" fmla="*/ 554937 h 813392"/>
              <a:gd name="connsiteX100" fmla="*/ 1119421 w 1620000"/>
              <a:gd name="connsiteY100" fmla="*/ 525451 h 813392"/>
              <a:gd name="connsiteX101" fmla="*/ 1084595 w 1620000"/>
              <a:gd name="connsiteY101" fmla="*/ 520090 h 813392"/>
              <a:gd name="connsiteX102" fmla="*/ 929214 w 1620000"/>
              <a:gd name="connsiteY102" fmla="*/ 380706 h 813392"/>
              <a:gd name="connsiteX103" fmla="*/ 808660 w 1620000"/>
              <a:gd name="connsiteY103" fmla="*/ 302972 h 813392"/>
              <a:gd name="connsiteX104" fmla="*/ 690785 w 1620000"/>
              <a:gd name="connsiteY104" fmla="*/ 380706 h 813392"/>
              <a:gd name="connsiteX105" fmla="*/ 535405 w 1620000"/>
              <a:gd name="connsiteY105" fmla="*/ 520090 h 813392"/>
              <a:gd name="connsiteX106" fmla="*/ 500578 w 1620000"/>
              <a:gd name="connsiteY106" fmla="*/ 525451 h 813392"/>
              <a:gd name="connsiteX107" fmla="*/ 497899 w 1620000"/>
              <a:gd name="connsiteY107" fmla="*/ 554937 h 813392"/>
              <a:gd name="connsiteX108" fmla="*/ 347876 w 1620000"/>
              <a:gd name="connsiteY108" fmla="*/ 699681 h 813392"/>
              <a:gd name="connsiteX109" fmla="*/ 259470 w 1620000"/>
              <a:gd name="connsiteY109" fmla="*/ 812261 h 813392"/>
              <a:gd name="connsiteX110" fmla="*/ 260046 w 1620000"/>
              <a:gd name="connsiteY110" fmla="*/ 813392 h 813392"/>
              <a:gd name="connsiteX111" fmla="*/ 164816 w 1620000"/>
              <a:gd name="connsiteY111" fmla="*/ 813392 h 813392"/>
              <a:gd name="connsiteX112" fmla="*/ 0 w 1620000"/>
              <a:gd name="connsiteY112" fmla="*/ 810000 h 813392"/>
              <a:gd name="connsiteX113" fmla="*/ 139240 w 1620000"/>
              <a:gd name="connsiteY113" fmla="*/ 638344 h 813392"/>
              <a:gd name="connsiteX114" fmla="*/ 396298 w 1620000"/>
              <a:gd name="connsiteY114" fmla="*/ 421093 h 813392"/>
              <a:gd name="connsiteX115" fmla="*/ 498050 w 1620000"/>
              <a:gd name="connsiteY115" fmla="*/ 249438 h 813392"/>
              <a:gd name="connsiteX116" fmla="*/ 811339 w 1620000"/>
              <a:gd name="connsiteY116" fmla="*/ 0 h 813392"/>
              <a:gd name="connsiteX117" fmla="*/ 1121951 w 1620000"/>
              <a:gd name="connsiteY117" fmla="*/ 249438 h 813392"/>
              <a:gd name="connsiteX118" fmla="*/ 1223703 w 1620000"/>
              <a:gd name="connsiteY118" fmla="*/ 421093 h 813392"/>
              <a:gd name="connsiteX119" fmla="*/ 1483438 w 1620000"/>
              <a:gd name="connsiteY119" fmla="*/ 638344 h 813392"/>
              <a:gd name="connsiteX120" fmla="*/ 1620000 w 1620000"/>
              <a:gd name="connsiteY120" fmla="*/ 810000 h 813392"/>
              <a:gd name="connsiteX121" fmla="*/ 1606129 w 1620000"/>
              <a:gd name="connsiteY121" fmla="*/ 813392 h 813392"/>
              <a:gd name="connsiteX122" fmla="*/ 1500825 w 1620000"/>
              <a:gd name="connsiteY122" fmla="*/ 813392 h 813392"/>
              <a:gd name="connsiteX123" fmla="*/ 1504931 w 1620000"/>
              <a:gd name="connsiteY123" fmla="*/ 810001 h 813392"/>
              <a:gd name="connsiteX124" fmla="*/ 1368355 w 1620000"/>
              <a:gd name="connsiteY124" fmla="*/ 606114 h 813392"/>
              <a:gd name="connsiteX125" fmla="*/ 1162152 w 1620000"/>
              <a:gd name="connsiteY125" fmla="*/ 477343 h 813392"/>
              <a:gd name="connsiteX126" fmla="*/ 1044322 w 1620000"/>
              <a:gd name="connsiteY126" fmla="*/ 278822 h 813392"/>
              <a:gd name="connsiteX127" fmla="*/ 811339 w 1620000"/>
              <a:gd name="connsiteY127" fmla="*/ 123225 h 813392"/>
              <a:gd name="connsiteX128" fmla="*/ 578356 w 1620000"/>
              <a:gd name="connsiteY128" fmla="*/ 278822 h 813392"/>
              <a:gd name="connsiteX129" fmla="*/ 460527 w 1620000"/>
              <a:gd name="connsiteY129" fmla="*/ 477343 h 813392"/>
              <a:gd name="connsiteX130" fmla="*/ 251645 w 1620000"/>
              <a:gd name="connsiteY130" fmla="*/ 606114 h 813392"/>
              <a:gd name="connsiteX131" fmla="*/ 115070 w 1620000"/>
              <a:gd name="connsiteY131" fmla="*/ 810001 h 813392"/>
              <a:gd name="connsiteX132" fmla="*/ 119366 w 1620000"/>
              <a:gd name="connsiteY132" fmla="*/ 813392 h 813392"/>
              <a:gd name="connsiteX133" fmla="*/ 14413 w 1620000"/>
              <a:gd name="connsiteY133" fmla="*/ 813392 h 813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</a:cxnLst>
            <a:rect l="l" t="t" r="r" b="b"/>
            <a:pathLst>
              <a:path w="1620000" h="813392">
                <a:moveTo>
                  <a:pt x="1041267" y="678440"/>
                </a:moveTo>
                <a:cubicBezTo>
                  <a:pt x="1041267" y="678440"/>
                  <a:pt x="1089543" y="635617"/>
                  <a:pt x="1105634" y="592794"/>
                </a:cubicBezTo>
                <a:cubicBezTo>
                  <a:pt x="1105634" y="592794"/>
                  <a:pt x="1105634" y="590118"/>
                  <a:pt x="1108316" y="590118"/>
                </a:cubicBezTo>
                <a:cubicBezTo>
                  <a:pt x="1124409" y="590118"/>
                  <a:pt x="1188776" y="592794"/>
                  <a:pt x="1215596" y="643646"/>
                </a:cubicBezTo>
                <a:cubicBezTo>
                  <a:pt x="1247779" y="702528"/>
                  <a:pt x="1223642" y="721263"/>
                  <a:pt x="1207550" y="715910"/>
                </a:cubicBezTo>
                <a:cubicBezTo>
                  <a:pt x="1188776" y="713234"/>
                  <a:pt x="1194140" y="686469"/>
                  <a:pt x="1210232" y="683793"/>
                </a:cubicBezTo>
                <a:cubicBezTo>
                  <a:pt x="1210232" y="683793"/>
                  <a:pt x="1186094" y="665058"/>
                  <a:pt x="1183412" y="699851"/>
                </a:cubicBezTo>
                <a:cubicBezTo>
                  <a:pt x="1180730" y="737321"/>
                  <a:pt x="1212914" y="734645"/>
                  <a:pt x="1242415" y="713234"/>
                </a:cubicBezTo>
                <a:cubicBezTo>
                  <a:pt x="1242415" y="713234"/>
                  <a:pt x="1312147" y="745350"/>
                  <a:pt x="1325557" y="809585"/>
                </a:cubicBezTo>
                <a:lnTo>
                  <a:pt x="1323827" y="813392"/>
                </a:lnTo>
                <a:lnTo>
                  <a:pt x="1163039" y="813392"/>
                </a:lnTo>
                <a:lnTo>
                  <a:pt x="1164638" y="809585"/>
                </a:lnTo>
                <a:cubicBezTo>
                  <a:pt x="1164638" y="772115"/>
                  <a:pt x="1089543" y="731968"/>
                  <a:pt x="1089543" y="731968"/>
                </a:cubicBezTo>
                <a:cubicBezTo>
                  <a:pt x="1073451" y="697175"/>
                  <a:pt x="1041267" y="678440"/>
                  <a:pt x="1041267" y="678440"/>
                </a:cubicBezTo>
                <a:close/>
                <a:moveTo>
                  <a:pt x="961169" y="691864"/>
                </a:moveTo>
                <a:cubicBezTo>
                  <a:pt x="961169" y="691864"/>
                  <a:pt x="963848" y="657019"/>
                  <a:pt x="963848" y="624854"/>
                </a:cubicBezTo>
                <a:cubicBezTo>
                  <a:pt x="963848" y="624854"/>
                  <a:pt x="1046908" y="536402"/>
                  <a:pt x="1105853" y="525680"/>
                </a:cubicBezTo>
                <a:cubicBezTo>
                  <a:pt x="1105853" y="525680"/>
                  <a:pt x="1111212" y="587329"/>
                  <a:pt x="1030832" y="681142"/>
                </a:cubicBezTo>
                <a:cubicBezTo>
                  <a:pt x="1030832" y="681142"/>
                  <a:pt x="985283" y="683822"/>
                  <a:pt x="961169" y="691864"/>
                </a:cubicBezTo>
                <a:close/>
                <a:moveTo>
                  <a:pt x="951017" y="715735"/>
                </a:moveTo>
                <a:cubicBezTo>
                  <a:pt x="951017" y="715735"/>
                  <a:pt x="969788" y="707690"/>
                  <a:pt x="991241" y="707690"/>
                </a:cubicBezTo>
                <a:cubicBezTo>
                  <a:pt x="1012694" y="710372"/>
                  <a:pt x="1039511" y="721098"/>
                  <a:pt x="1055600" y="758641"/>
                </a:cubicBezTo>
                <a:cubicBezTo>
                  <a:pt x="1055600" y="758641"/>
                  <a:pt x="1114596" y="772049"/>
                  <a:pt x="1114596" y="809593"/>
                </a:cubicBezTo>
                <a:lnTo>
                  <a:pt x="1113022" y="813392"/>
                </a:lnTo>
                <a:lnTo>
                  <a:pt x="985316" y="813392"/>
                </a:lnTo>
                <a:lnTo>
                  <a:pt x="985877" y="809593"/>
                </a:lnTo>
                <a:cubicBezTo>
                  <a:pt x="985877" y="755960"/>
                  <a:pt x="951017" y="715735"/>
                  <a:pt x="951017" y="715735"/>
                </a:cubicBezTo>
                <a:close/>
                <a:moveTo>
                  <a:pt x="698881" y="652692"/>
                </a:moveTo>
                <a:cubicBezTo>
                  <a:pt x="690176" y="586457"/>
                  <a:pt x="755720" y="565918"/>
                  <a:pt x="755720" y="565918"/>
                </a:cubicBezTo>
                <a:cubicBezTo>
                  <a:pt x="755720" y="565918"/>
                  <a:pt x="769097" y="525680"/>
                  <a:pt x="811901" y="525680"/>
                </a:cubicBezTo>
                <a:cubicBezTo>
                  <a:pt x="852031" y="525680"/>
                  <a:pt x="868083" y="565918"/>
                  <a:pt x="868083" y="565918"/>
                </a:cubicBezTo>
                <a:cubicBezTo>
                  <a:pt x="868083" y="565918"/>
                  <a:pt x="951017" y="592744"/>
                  <a:pt x="913563" y="683950"/>
                </a:cubicBezTo>
                <a:cubicBezTo>
                  <a:pt x="913563" y="683950"/>
                  <a:pt x="865407" y="657125"/>
                  <a:pt x="811901" y="657125"/>
                </a:cubicBezTo>
                <a:cubicBezTo>
                  <a:pt x="755720" y="657125"/>
                  <a:pt x="707565" y="683950"/>
                  <a:pt x="707565" y="683950"/>
                </a:cubicBezTo>
                <a:cubicBezTo>
                  <a:pt x="702883" y="672549"/>
                  <a:pt x="700124" y="662154"/>
                  <a:pt x="698881" y="652692"/>
                </a:cubicBezTo>
                <a:close/>
                <a:moveTo>
                  <a:pt x="680264" y="809434"/>
                </a:moveTo>
                <a:cubicBezTo>
                  <a:pt x="680264" y="738258"/>
                  <a:pt x="737844" y="680558"/>
                  <a:pt x="808872" y="680558"/>
                </a:cubicBezTo>
                <a:cubicBezTo>
                  <a:pt x="879900" y="680558"/>
                  <a:pt x="937479" y="738258"/>
                  <a:pt x="937479" y="809434"/>
                </a:cubicBezTo>
                <a:lnTo>
                  <a:pt x="936682" y="813392"/>
                </a:lnTo>
                <a:lnTo>
                  <a:pt x="681062" y="813392"/>
                </a:lnTo>
                <a:close/>
                <a:moveTo>
                  <a:pt x="573091" y="535612"/>
                </a:moveTo>
                <a:cubicBezTo>
                  <a:pt x="573091" y="535612"/>
                  <a:pt x="575768" y="473889"/>
                  <a:pt x="621276" y="433635"/>
                </a:cubicBezTo>
                <a:cubicBezTo>
                  <a:pt x="666784" y="393381"/>
                  <a:pt x="714969" y="401431"/>
                  <a:pt x="717646" y="430952"/>
                </a:cubicBezTo>
                <a:cubicBezTo>
                  <a:pt x="717646" y="460471"/>
                  <a:pt x="685522" y="444369"/>
                  <a:pt x="685522" y="444369"/>
                </a:cubicBezTo>
                <a:cubicBezTo>
                  <a:pt x="685522" y="444369"/>
                  <a:pt x="712292" y="471205"/>
                  <a:pt x="723000" y="449737"/>
                </a:cubicBezTo>
                <a:cubicBezTo>
                  <a:pt x="733707" y="428268"/>
                  <a:pt x="717646" y="406799"/>
                  <a:pt x="709615" y="398748"/>
                </a:cubicBezTo>
                <a:cubicBezTo>
                  <a:pt x="709615" y="398748"/>
                  <a:pt x="741738" y="328974"/>
                  <a:pt x="811338" y="328974"/>
                </a:cubicBezTo>
                <a:cubicBezTo>
                  <a:pt x="878261" y="328974"/>
                  <a:pt x="910385" y="398748"/>
                  <a:pt x="910385" y="398748"/>
                </a:cubicBezTo>
                <a:cubicBezTo>
                  <a:pt x="902354" y="406799"/>
                  <a:pt x="886292" y="428268"/>
                  <a:pt x="897000" y="449737"/>
                </a:cubicBezTo>
                <a:cubicBezTo>
                  <a:pt x="907708" y="471205"/>
                  <a:pt x="934477" y="444369"/>
                  <a:pt x="934477" y="444369"/>
                </a:cubicBezTo>
                <a:cubicBezTo>
                  <a:pt x="934477" y="444369"/>
                  <a:pt x="902354" y="460471"/>
                  <a:pt x="902354" y="430952"/>
                </a:cubicBezTo>
                <a:cubicBezTo>
                  <a:pt x="905031" y="401431"/>
                  <a:pt x="953215" y="393381"/>
                  <a:pt x="998723" y="433635"/>
                </a:cubicBezTo>
                <a:cubicBezTo>
                  <a:pt x="1044231" y="473889"/>
                  <a:pt x="1046908" y="535612"/>
                  <a:pt x="1046908" y="535612"/>
                </a:cubicBezTo>
                <a:cubicBezTo>
                  <a:pt x="1017462" y="557081"/>
                  <a:pt x="961246" y="616120"/>
                  <a:pt x="961246" y="616120"/>
                </a:cubicBezTo>
                <a:cubicBezTo>
                  <a:pt x="961246" y="616120"/>
                  <a:pt x="950538" y="565131"/>
                  <a:pt x="891646" y="543663"/>
                </a:cubicBezTo>
                <a:cubicBezTo>
                  <a:pt x="891646" y="543663"/>
                  <a:pt x="856846" y="479256"/>
                  <a:pt x="811338" y="479256"/>
                </a:cubicBezTo>
                <a:cubicBezTo>
                  <a:pt x="763154" y="479256"/>
                  <a:pt x="728353" y="543663"/>
                  <a:pt x="728353" y="543663"/>
                </a:cubicBezTo>
                <a:cubicBezTo>
                  <a:pt x="672138" y="565131"/>
                  <a:pt x="658754" y="616120"/>
                  <a:pt x="658754" y="616120"/>
                </a:cubicBezTo>
                <a:cubicBezTo>
                  <a:pt x="658754" y="616120"/>
                  <a:pt x="602538" y="557081"/>
                  <a:pt x="573091" y="535612"/>
                </a:cubicBezTo>
                <a:close/>
                <a:moveTo>
                  <a:pt x="514147" y="525680"/>
                </a:moveTo>
                <a:cubicBezTo>
                  <a:pt x="573092" y="536402"/>
                  <a:pt x="656151" y="624854"/>
                  <a:pt x="656151" y="624854"/>
                </a:cubicBezTo>
                <a:cubicBezTo>
                  <a:pt x="656151" y="657019"/>
                  <a:pt x="658830" y="691864"/>
                  <a:pt x="658830" y="691864"/>
                </a:cubicBezTo>
                <a:cubicBezTo>
                  <a:pt x="634716" y="683822"/>
                  <a:pt x="589168" y="681142"/>
                  <a:pt x="589168" y="681142"/>
                </a:cubicBezTo>
                <a:cubicBezTo>
                  <a:pt x="508788" y="587329"/>
                  <a:pt x="514147" y="525680"/>
                  <a:pt x="514147" y="525680"/>
                </a:cubicBezTo>
                <a:close/>
                <a:moveTo>
                  <a:pt x="503147" y="809593"/>
                </a:moveTo>
                <a:cubicBezTo>
                  <a:pt x="503147" y="772049"/>
                  <a:pt x="565085" y="758641"/>
                  <a:pt x="565085" y="758641"/>
                </a:cubicBezTo>
                <a:cubicBezTo>
                  <a:pt x="581243" y="721098"/>
                  <a:pt x="608173" y="710372"/>
                  <a:pt x="629716" y="707690"/>
                </a:cubicBezTo>
                <a:cubicBezTo>
                  <a:pt x="651261" y="707690"/>
                  <a:pt x="670111" y="715735"/>
                  <a:pt x="670111" y="715735"/>
                </a:cubicBezTo>
                <a:cubicBezTo>
                  <a:pt x="670111" y="715735"/>
                  <a:pt x="637795" y="755960"/>
                  <a:pt x="637795" y="809593"/>
                </a:cubicBezTo>
                <a:lnTo>
                  <a:pt x="638315" y="813392"/>
                </a:lnTo>
                <a:lnTo>
                  <a:pt x="504800" y="813392"/>
                </a:lnTo>
                <a:close/>
                <a:moveTo>
                  <a:pt x="294443" y="809585"/>
                </a:moveTo>
                <a:cubicBezTo>
                  <a:pt x="307873" y="745350"/>
                  <a:pt x="377710" y="713234"/>
                  <a:pt x="377710" y="713234"/>
                </a:cubicBezTo>
                <a:cubicBezTo>
                  <a:pt x="407256" y="734645"/>
                  <a:pt x="439488" y="737321"/>
                  <a:pt x="436802" y="699851"/>
                </a:cubicBezTo>
                <a:cubicBezTo>
                  <a:pt x="434117" y="665058"/>
                  <a:pt x="409942" y="683793"/>
                  <a:pt x="409942" y="683793"/>
                </a:cubicBezTo>
                <a:cubicBezTo>
                  <a:pt x="426058" y="686469"/>
                  <a:pt x="428744" y="713234"/>
                  <a:pt x="412629" y="715910"/>
                </a:cubicBezTo>
                <a:cubicBezTo>
                  <a:pt x="396512" y="721263"/>
                  <a:pt x="369651" y="702528"/>
                  <a:pt x="404570" y="643646"/>
                </a:cubicBezTo>
                <a:cubicBezTo>
                  <a:pt x="431431" y="592794"/>
                  <a:pt x="495895" y="590118"/>
                  <a:pt x="512012" y="590118"/>
                </a:cubicBezTo>
                <a:cubicBezTo>
                  <a:pt x="514698" y="590118"/>
                  <a:pt x="514698" y="592794"/>
                  <a:pt x="514698" y="592794"/>
                </a:cubicBezTo>
                <a:cubicBezTo>
                  <a:pt x="530814" y="635617"/>
                  <a:pt x="576476" y="678440"/>
                  <a:pt x="576476" y="678440"/>
                </a:cubicBezTo>
                <a:cubicBezTo>
                  <a:pt x="576476" y="678440"/>
                  <a:pt x="546930" y="697175"/>
                  <a:pt x="530814" y="731968"/>
                </a:cubicBezTo>
                <a:cubicBezTo>
                  <a:pt x="530814" y="731968"/>
                  <a:pt x="455605" y="772115"/>
                  <a:pt x="455605" y="809585"/>
                </a:cubicBezTo>
                <a:lnTo>
                  <a:pt x="457207" y="813392"/>
                </a:lnTo>
                <a:lnTo>
                  <a:pt x="296176" y="813392"/>
                </a:lnTo>
                <a:close/>
                <a:moveTo>
                  <a:pt x="163579" y="812050"/>
                </a:moveTo>
                <a:cubicBezTo>
                  <a:pt x="203729" y="779849"/>
                  <a:pt x="217112" y="726179"/>
                  <a:pt x="284030" y="624208"/>
                </a:cubicBezTo>
                <a:cubicBezTo>
                  <a:pt x="353624" y="519554"/>
                  <a:pt x="495488" y="511503"/>
                  <a:pt x="495488" y="511503"/>
                </a:cubicBezTo>
                <a:cubicBezTo>
                  <a:pt x="495488" y="511503"/>
                  <a:pt x="484781" y="436367"/>
                  <a:pt x="527609" y="377331"/>
                </a:cubicBezTo>
                <a:cubicBezTo>
                  <a:pt x="573112" y="318294"/>
                  <a:pt x="658766" y="275360"/>
                  <a:pt x="693563" y="256575"/>
                </a:cubicBezTo>
                <a:cubicBezTo>
                  <a:pt x="728360" y="240474"/>
                  <a:pt x="787247" y="194856"/>
                  <a:pt x="808661" y="170705"/>
                </a:cubicBezTo>
                <a:cubicBezTo>
                  <a:pt x="832751" y="194856"/>
                  <a:pt x="891638" y="240474"/>
                  <a:pt x="926435" y="256575"/>
                </a:cubicBezTo>
                <a:cubicBezTo>
                  <a:pt x="961232" y="275360"/>
                  <a:pt x="1046886" y="318294"/>
                  <a:pt x="1089713" y="377331"/>
                </a:cubicBezTo>
                <a:cubicBezTo>
                  <a:pt x="1135217" y="436367"/>
                  <a:pt x="1124510" y="511503"/>
                  <a:pt x="1124510" y="511503"/>
                </a:cubicBezTo>
                <a:cubicBezTo>
                  <a:pt x="1124510" y="511503"/>
                  <a:pt x="1266374" y="519554"/>
                  <a:pt x="1333292" y="624208"/>
                </a:cubicBezTo>
                <a:cubicBezTo>
                  <a:pt x="1402886" y="726179"/>
                  <a:pt x="1416270" y="779849"/>
                  <a:pt x="1456420" y="812050"/>
                </a:cubicBezTo>
                <a:lnTo>
                  <a:pt x="1455182" y="813392"/>
                </a:lnTo>
                <a:lnTo>
                  <a:pt x="1359953" y="813392"/>
                </a:lnTo>
                <a:lnTo>
                  <a:pt x="1360529" y="812261"/>
                </a:lnTo>
                <a:cubicBezTo>
                  <a:pt x="1331060" y="731847"/>
                  <a:pt x="1272123" y="699681"/>
                  <a:pt x="1272123" y="699681"/>
                </a:cubicBezTo>
                <a:cubicBezTo>
                  <a:pt x="1231938" y="568339"/>
                  <a:pt x="1122100" y="554937"/>
                  <a:pt x="1122100" y="554937"/>
                </a:cubicBezTo>
                <a:cubicBezTo>
                  <a:pt x="1119421" y="530812"/>
                  <a:pt x="1119421" y="525451"/>
                  <a:pt x="1119421" y="525451"/>
                </a:cubicBezTo>
                <a:cubicBezTo>
                  <a:pt x="1119421" y="525451"/>
                  <a:pt x="1111384" y="514729"/>
                  <a:pt x="1084595" y="520090"/>
                </a:cubicBezTo>
                <a:cubicBezTo>
                  <a:pt x="1084595" y="520090"/>
                  <a:pt x="1052447" y="404830"/>
                  <a:pt x="929214" y="380706"/>
                </a:cubicBezTo>
                <a:cubicBezTo>
                  <a:pt x="929214" y="380706"/>
                  <a:pt x="880993" y="316375"/>
                  <a:pt x="808660" y="302972"/>
                </a:cubicBezTo>
                <a:cubicBezTo>
                  <a:pt x="739007" y="316375"/>
                  <a:pt x="690785" y="380706"/>
                  <a:pt x="690785" y="380706"/>
                </a:cubicBezTo>
                <a:cubicBezTo>
                  <a:pt x="567552" y="404830"/>
                  <a:pt x="535405" y="520090"/>
                  <a:pt x="535405" y="520090"/>
                </a:cubicBezTo>
                <a:cubicBezTo>
                  <a:pt x="508615" y="514729"/>
                  <a:pt x="500578" y="525451"/>
                  <a:pt x="500578" y="525451"/>
                </a:cubicBezTo>
                <a:cubicBezTo>
                  <a:pt x="500578" y="525451"/>
                  <a:pt x="500578" y="530812"/>
                  <a:pt x="497899" y="554937"/>
                </a:cubicBezTo>
                <a:cubicBezTo>
                  <a:pt x="497899" y="554937"/>
                  <a:pt x="385382" y="568339"/>
                  <a:pt x="347876" y="699681"/>
                </a:cubicBezTo>
                <a:cubicBezTo>
                  <a:pt x="347876" y="699681"/>
                  <a:pt x="288939" y="731847"/>
                  <a:pt x="259470" y="812261"/>
                </a:cubicBezTo>
                <a:lnTo>
                  <a:pt x="260046" y="813392"/>
                </a:lnTo>
                <a:lnTo>
                  <a:pt x="164816" y="813392"/>
                </a:lnTo>
                <a:close/>
                <a:moveTo>
                  <a:pt x="0" y="810000"/>
                </a:moveTo>
                <a:cubicBezTo>
                  <a:pt x="66942" y="793908"/>
                  <a:pt x="26777" y="812683"/>
                  <a:pt x="139240" y="638344"/>
                </a:cubicBezTo>
                <a:cubicBezTo>
                  <a:pt x="249025" y="464007"/>
                  <a:pt x="396298" y="421093"/>
                  <a:pt x="396298" y="421093"/>
                </a:cubicBezTo>
                <a:cubicBezTo>
                  <a:pt x="396298" y="421093"/>
                  <a:pt x="401653" y="316490"/>
                  <a:pt x="498050" y="249438"/>
                </a:cubicBezTo>
                <a:cubicBezTo>
                  <a:pt x="597124" y="179702"/>
                  <a:pt x="747075" y="128742"/>
                  <a:pt x="811339" y="0"/>
                </a:cubicBezTo>
                <a:cubicBezTo>
                  <a:pt x="872926" y="128742"/>
                  <a:pt x="1022876" y="179702"/>
                  <a:pt x="1121951" y="249438"/>
                </a:cubicBezTo>
                <a:cubicBezTo>
                  <a:pt x="1221025" y="316490"/>
                  <a:pt x="1223703" y="421093"/>
                  <a:pt x="1223703" y="421093"/>
                </a:cubicBezTo>
                <a:cubicBezTo>
                  <a:pt x="1223703" y="421093"/>
                  <a:pt x="1370976" y="464007"/>
                  <a:pt x="1483438" y="638344"/>
                </a:cubicBezTo>
                <a:cubicBezTo>
                  <a:pt x="1593223" y="812683"/>
                  <a:pt x="1555736" y="793908"/>
                  <a:pt x="1620000" y="810000"/>
                </a:cubicBezTo>
                <a:lnTo>
                  <a:pt x="1606129" y="813392"/>
                </a:lnTo>
                <a:lnTo>
                  <a:pt x="1500825" y="813392"/>
                </a:lnTo>
                <a:lnTo>
                  <a:pt x="1504931" y="810001"/>
                </a:lnTo>
                <a:cubicBezTo>
                  <a:pt x="1454049" y="785856"/>
                  <a:pt x="1440659" y="713423"/>
                  <a:pt x="1368355" y="606114"/>
                </a:cubicBezTo>
                <a:cubicBezTo>
                  <a:pt x="1296050" y="496123"/>
                  <a:pt x="1162152" y="477343"/>
                  <a:pt x="1162152" y="477343"/>
                </a:cubicBezTo>
                <a:cubicBezTo>
                  <a:pt x="1162152" y="477343"/>
                  <a:pt x="1146084" y="351256"/>
                  <a:pt x="1044322" y="278822"/>
                </a:cubicBezTo>
                <a:cubicBezTo>
                  <a:pt x="942559" y="206389"/>
                  <a:pt x="883644" y="206389"/>
                  <a:pt x="811339" y="123225"/>
                </a:cubicBezTo>
                <a:cubicBezTo>
                  <a:pt x="739034" y="206389"/>
                  <a:pt x="680119" y="206389"/>
                  <a:pt x="578356" y="278822"/>
                </a:cubicBezTo>
                <a:cubicBezTo>
                  <a:pt x="476594" y="351256"/>
                  <a:pt x="460527" y="477343"/>
                  <a:pt x="460527" y="477343"/>
                </a:cubicBezTo>
                <a:cubicBezTo>
                  <a:pt x="460527" y="477343"/>
                  <a:pt x="323950" y="496123"/>
                  <a:pt x="251645" y="606114"/>
                </a:cubicBezTo>
                <a:cubicBezTo>
                  <a:pt x="182019" y="713423"/>
                  <a:pt x="168629" y="785856"/>
                  <a:pt x="115070" y="810001"/>
                </a:cubicBezTo>
                <a:lnTo>
                  <a:pt x="119366" y="813392"/>
                </a:lnTo>
                <a:lnTo>
                  <a:pt x="14413" y="813392"/>
                </a:lnTo>
                <a:close/>
              </a:path>
            </a:pathLst>
          </a:custGeom>
          <a:solidFill>
            <a:srgbClr val="004DA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noAutofit/>
          </a:bodyPr>
          <a:lstStyle/>
          <a:p>
            <a:pPr algn="ctr"/>
            <a:endParaRPr lang="zh-CN" altLang="en-US" sz="2400" b="1">
              <a:solidFill>
                <a:srgbClr val="004DA1"/>
              </a:solidFill>
              <a:cs typeface="+mn-ea"/>
              <a:sym typeface="+mn-lt"/>
            </a:endParaRPr>
          </a:p>
        </p:txBody>
      </p:sp>
      <p:sp>
        <p:nvSpPr>
          <p:cNvPr id="12" name="任意多边形 11"/>
          <p:cNvSpPr/>
          <p:nvPr/>
        </p:nvSpPr>
        <p:spPr bwMode="auto">
          <a:xfrm rot="10800000">
            <a:off x="5900530" y="5005314"/>
            <a:ext cx="328820" cy="165100"/>
          </a:xfrm>
          <a:custGeom>
            <a:avLst/>
            <a:gdLst>
              <a:gd name="connsiteX0" fmla="*/ 1041267 w 1620000"/>
              <a:gd name="connsiteY0" fmla="*/ 678440 h 813392"/>
              <a:gd name="connsiteX1" fmla="*/ 1105634 w 1620000"/>
              <a:gd name="connsiteY1" fmla="*/ 592794 h 813392"/>
              <a:gd name="connsiteX2" fmla="*/ 1108316 w 1620000"/>
              <a:gd name="connsiteY2" fmla="*/ 590118 h 813392"/>
              <a:gd name="connsiteX3" fmla="*/ 1215596 w 1620000"/>
              <a:gd name="connsiteY3" fmla="*/ 643646 h 813392"/>
              <a:gd name="connsiteX4" fmla="*/ 1207550 w 1620000"/>
              <a:gd name="connsiteY4" fmla="*/ 715910 h 813392"/>
              <a:gd name="connsiteX5" fmla="*/ 1210232 w 1620000"/>
              <a:gd name="connsiteY5" fmla="*/ 683793 h 813392"/>
              <a:gd name="connsiteX6" fmla="*/ 1183412 w 1620000"/>
              <a:gd name="connsiteY6" fmla="*/ 699851 h 813392"/>
              <a:gd name="connsiteX7" fmla="*/ 1242415 w 1620000"/>
              <a:gd name="connsiteY7" fmla="*/ 713234 h 813392"/>
              <a:gd name="connsiteX8" fmla="*/ 1325557 w 1620000"/>
              <a:gd name="connsiteY8" fmla="*/ 809585 h 813392"/>
              <a:gd name="connsiteX9" fmla="*/ 1323827 w 1620000"/>
              <a:gd name="connsiteY9" fmla="*/ 813392 h 813392"/>
              <a:gd name="connsiteX10" fmla="*/ 1163039 w 1620000"/>
              <a:gd name="connsiteY10" fmla="*/ 813392 h 813392"/>
              <a:gd name="connsiteX11" fmla="*/ 1164638 w 1620000"/>
              <a:gd name="connsiteY11" fmla="*/ 809585 h 813392"/>
              <a:gd name="connsiteX12" fmla="*/ 1089543 w 1620000"/>
              <a:gd name="connsiteY12" fmla="*/ 731968 h 813392"/>
              <a:gd name="connsiteX13" fmla="*/ 1041267 w 1620000"/>
              <a:gd name="connsiteY13" fmla="*/ 678440 h 813392"/>
              <a:gd name="connsiteX14" fmla="*/ 961169 w 1620000"/>
              <a:gd name="connsiteY14" fmla="*/ 691864 h 813392"/>
              <a:gd name="connsiteX15" fmla="*/ 963848 w 1620000"/>
              <a:gd name="connsiteY15" fmla="*/ 624854 h 813392"/>
              <a:gd name="connsiteX16" fmla="*/ 1105853 w 1620000"/>
              <a:gd name="connsiteY16" fmla="*/ 525680 h 813392"/>
              <a:gd name="connsiteX17" fmla="*/ 1030832 w 1620000"/>
              <a:gd name="connsiteY17" fmla="*/ 681142 h 813392"/>
              <a:gd name="connsiteX18" fmla="*/ 961169 w 1620000"/>
              <a:gd name="connsiteY18" fmla="*/ 691864 h 813392"/>
              <a:gd name="connsiteX19" fmla="*/ 951017 w 1620000"/>
              <a:gd name="connsiteY19" fmla="*/ 715735 h 813392"/>
              <a:gd name="connsiteX20" fmla="*/ 991241 w 1620000"/>
              <a:gd name="connsiteY20" fmla="*/ 707690 h 813392"/>
              <a:gd name="connsiteX21" fmla="*/ 1055600 w 1620000"/>
              <a:gd name="connsiteY21" fmla="*/ 758641 h 813392"/>
              <a:gd name="connsiteX22" fmla="*/ 1114596 w 1620000"/>
              <a:gd name="connsiteY22" fmla="*/ 809593 h 813392"/>
              <a:gd name="connsiteX23" fmla="*/ 1113022 w 1620000"/>
              <a:gd name="connsiteY23" fmla="*/ 813392 h 813392"/>
              <a:gd name="connsiteX24" fmla="*/ 985316 w 1620000"/>
              <a:gd name="connsiteY24" fmla="*/ 813392 h 813392"/>
              <a:gd name="connsiteX25" fmla="*/ 985877 w 1620000"/>
              <a:gd name="connsiteY25" fmla="*/ 809593 h 813392"/>
              <a:gd name="connsiteX26" fmla="*/ 951017 w 1620000"/>
              <a:gd name="connsiteY26" fmla="*/ 715735 h 813392"/>
              <a:gd name="connsiteX27" fmla="*/ 698881 w 1620000"/>
              <a:gd name="connsiteY27" fmla="*/ 652692 h 813392"/>
              <a:gd name="connsiteX28" fmla="*/ 755720 w 1620000"/>
              <a:gd name="connsiteY28" fmla="*/ 565918 h 813392"/>
              <a:gd name="connsiteX29" fmla="*/ 811901 w 1620000"/>
              <a:gd name="connsiteY29" fmla="*/ 525680 h 813392"/>
              <a:gd name="connsiteX30" fmla="*/ 868083 w 1620000"/>
              <a:gd name="connsiteY30" fmla="*/ 565918 h 813392"/>
              <a:gd name="connsiteX31" fmla="*/ 913563 w 1620000"/>
              <a:gd name="connsiteY31" fmla="*/ 683950 h 813392"/>
              <a:gd name="connsiteX32" fmla="*/ 811901 w 1620000"/>
              <a:gd name="connsiteY32" fmla="*/ 657125 h 813392"/>
              <a:gd name="connsiteX33" fmla="*/ 707565 w 1620000"/>
              <a:gd name="connsiteY33" fmla="*/ 683950 h 813392"/>
              <a:gd name="connsiteX34" fmla="*/ 698881 w 1620000"/>
              <a:gd name="connsiteY34" fmla="*/ 652692 h 813392"/>
              <a:gd name="connsiteX35" fmla="*/ 680264 w 1620000"/>
              <a:gd name="connsiteY35" fmla="*/ 809434 h 813392"/>
              <a:gd name="connsiteX36" fmla="*/ 808872 w 1620000"/>
              <a:gd name="connsiteY36" fmla="*/ 680558 h 813392"/>
              <a:gd name="connsiteX37" fmla="*/ 937479 w 1620000"/>
              <a:gd name="connsiteY37" fmla="*/ 809434 h 813392"/>
              <a:gd name="connsiteX38" fmla="*/ 936682 w 1620000"/>
              <a:gd name="connsiteY38" fmla="*/ 813392 h 813392"/>
              <a:gd name="connsiteX39" fmla="*/ 681062 w 1620000"/>
              <a:gd name="connsiteY39" fmla="*/ 813392 h 813392"/>
              <a:gd name="connsiteX40" fmla="*/ 573091 w 1620000"/>
              <a:gd name="connsiteY40" fmla="*/ 535612 h 813392"/>
              <a:gd name="connsiteX41" fmla="*/ 621276 w 1620000"/>
              <a:gd name="connsiteY41" fmla="*/ 433635 h 813392"/>
              <a:gd name="connsiteX42" fmla="*/ 717646 w 1620000"/>
              <a:gd name="connsiteY42" fmla="*/ 430952 h 813392"/>
              <a:gd name="connsiteX43" fmla="*/ 685522 w 1620000"/>
              <a:gd name="connsiteY43" fmla="*/ 444369 h 813392"/>
              <a:gd name="connsiteX44" fmla="*/ 723000 w 1620000"/>
              <a:gd name="connsiteY44" fmla="*/ 449737 h 813392"/>
              <a:gd name="connsiteX45" fmla="*/ 709615 w 1620000"/>
              <a:gd name="connsiteY45" fmla="*/ 398748 h 813392"/>
              <a:gd name="connsiteX46" fmla="*/ 811338 w 1620000"/>
              <a:gd name="connsiteY46" fmla="*/ 328974 h 813392"/>
              <a:gd name="connsiteX47" fmla="*/ 910385 w 1620000"/>
              <a:gd name="connsiteY47" fmla="*/ 398748 h 813392"/>
              <a:gd name="connsiteX48" fmla="*/ 897000 w 1620000"/>
              <a:gd name="connsiteY48" fmla="*/ 449737 h 813392"/>
              <a:gd name="connsiteX49" fmla="*/ 934477 w 1620000"/>
              <a:gd name="connsiteY49" fmla="*/ 444369 h 813392"/>
              <a:gd name="connsiteX50" fmla="*/ 902354 w 1620000"/>
              <a:gd name="connsiteY50" fmla="*/ 430952 h 813392"/>
              <a:gd name="connsiteX51" fmla="*/ 998723 w 1620000"/>
              <a:gd name="connsiteY51" fmla="*/ 433635 h 813392"/>
              <a:gd name="connsiteX52" fmla="*/ 1046908 w 1620000"/>
              <a:gd name="connsiteY52" fmla="*/ 535612 h 813392"/>
              <a:gd name="connsiteX53" fmla="*/ 961246 w 1620000"/>
              <a:gd name="connsiteY53" fmla="*/ 616120 h 813392"/>
              <a:gd name="connsiteX54" fmla="*/ 891646 w 1620000"/>
              <a:gd name="connsiteY54" fmla="*/ 543663 h 813392"/>
              <a:gd name="connsiteX55" fmla="*/ 811338 w 1620000"/>
              <a:gd name="connsiteY55" fmla="*/ 479256 h 813392"/>
              <a:gd name="connsiteX56" fmla="*/ 728353 w 1620000"/>
              <a:gd name="connsiteY56" fmla="*/ 543663 h 813392"/>
              <a:gd name="connsiteX57" fmla="*/ 658754 w 1620000"/>
              <a:gd name="connsiteY57" fmla="*/ 616120 h 813392"/>
              <a:gd name="connsiteX58" fmla="*/ 573091 w 1620000"/>
              <a:gd name="connsiteY58" fmla="*/ 535612 h 813392"/>
              <a:gd name="connsiteX59" fmla="*/ 514147 w 1620000"/>
              <a:gd name="connsiteY59" fmla="*/ 525680 h 813392"/>
              <a:gd name="connsiteX60" fmla="*/ 656151 w 1620000"/>
              <a:gd name="connsiteY60" fmla="*/ 624854 h 813392"/>
              <a:gd name="connsiteX61" fmla="*/ 658830 w 1620000"/>
              <a:gd name="connsiteY61" fmla="*/ 691864 h 813392"/>
              <a:gd name="connsiteX62" fmla="*/ 589168 w 1620000"/>
              <a:gd name="connsiteY62" fmla="*/ 681142 h 813392"/>
              <a:gd name="connsiteX63" fmla="*/ 514147 w 1620000"/>
              <a:gd name="connsiteY63" fmla="*/ 525680 h 813392"/>
              <a:gd name="connsiteX64" fmla="*/ 503147 w 1620000"/>
              <a:gd name="connsiteY64" fmla="*/ 809593 h 813392"/>
              <a:gd name="connsiteX65" fmla="*/ 565085 w 1620000"/>
              <a:gd name="connsiteY65" fmla="*/ 758641 h 813392"/>
              <a:gd name="connsiteX66" fmla="*/ 629716 w 1620000"/>
              <a:gd name="connsiteY66" fmla="*/ 707690 h 813392"/>
              <a:gd name="connsiteX67" fmla="*/ 670111 w 1620000"/>
              <a:gd name="connsiteY67" fmla="*/ 715735 h 813392"/>
              <a:gd name="connsiteX68" fmla="*/ 637795 w 1620000"/>
              <a:gd name="connsiteY68" fmla="*/ 809593 h 813392"/>
              <a:gd name="connsiteX69" fmla="*/ 638315 w 1620000"/>
              <a:gd name="connsiteY69" fmla="*/ 813392 h 813392"/>
              <a:gd name="connsiteX70" fmla="*/ 504800 w 1620000"/>
              <a:gd name="connsiteY70" fmla="*/ 813392 h 813392"/>
              <a:gd name="connsiteX71" fmla="*/ 294443 w 1620000"/>
              <a:gd name="connsiteY71" fmla="*/ 809585 h 813392"/>
              <a:gd name="connsiteX72" fmla="*/ 377710 w 1620000"/>
              <a:gd name="connsiteY72" fmla="*/ 713234 h 813392"/>
              <a:gd name="connsiteX73" fmla="*/ 436802 w 1620000"/>
              <a:gd name="connsiteY73" fmla="*/ 699851 h 813392"/>
              <a:gd name="connsiteX74" fmla="*/ 409942 w 1620000"/>
              <a:gd name="connsiteY74" fmla="*/ 683793 h 813392"/>
              <a:gd name="connsiteX75" fmla="*/ 412629 w 1620000"/>
              <a:gd name="connsiteY75" fmla="*/ 715910 h 813392"/>
              <a:gd name="connsiteX76" fmla="*/ 404570 w 1620000"/>
              <a:gd name="connsiteY76" fmla="*/ 643646 h 813392"/>
              <a:gd name="connsiteX77" fmla="*/ 512012 w 1620000"/>
              <a:gd name="connsiteY77" fmla="*/ 590118 h 813392"/>
              <a:gd name="connsiteX78" fmla="*/ 514698 w 1620000"/>
              <a:gd name="connsiteY78" fmla="*/ 592794 h 813392"/>
              <a:gd name="connsiteX79" fmla="*/ 576476 w 1620000"/>
              <a:gd name="connsiteY79" fmla="*/ 678440 h 813392"/>
              <a:gd name="connsiteX80" fmla="*/ 530814 w 1620000"/>
              <a:gd name="connsiteY80" fmla="*/ 731968 h 813392"/>
              <a:gd name="connsiteX81" fmla="*/ 455605 w 1620000"/>
              <a:gd name="connsiteY81" fmla="*/ 809585 h 813392"/>
              <a:gd name="connsiteX82" fmla="*/ 457207 w 1620000"/>
              <a:gd name="connsiteY82" fmla="*/ 813392 h 813392"/>
              <a:gd name="connsiteX83" fmla="*/ 296176 w 1620000"/>
              <a:gd name="connsiteY83" fmla="*/ 813392 h 813392"/>
              <a:gd name="connsiteX84" fmla="*/ 163579 w 1620000"/>
              <a:gd name="connsiteY84" fmla="*/ 812050 h 813392"/>
              <a:gd name="connsiteX85" fmla="*/ 284030 w 1620000"/>
              <a:gd name="connsiteY85" fmla="*/ 624208 h 813392"/>
              <a:gd name="connsiteX86" fmla="*/ 495488 w 1620000"/>
              <a:gd name="connsiteY86" fmla="*/ 511503 h 813392"/>
              <a:gd name="connsiteX87" fmla="*/ 527609 w 1620000"/>
              <a:gd name="connsiteY87" fmla="*/ 377331 h 813392"/>
              <a:gd name="connsiteX88" fmla="*/ 693563 w 1620000"/>
              <a:gd name="connsiteY88" fmla="*/ 256575 h 813392"/>
              <a:gd name="connsiteX89" fmla="*/ 808661 w 1620000"/>
              <a:gd name="connsiteY89" fmla="*/ 170705 h 813392"/>
              <a:gd name="connsiteX90" fmla="*/ 926435 w 1620000"/>
              <a:gd name="connsiteY90" fmla="*/ 256575 h 813392"/>
              <a:gd name="connsiteX91" fmla="*/ 1089713 w 1620000"/>
              <a:gd name="connsiteY91" fmla="*/ 377331 h 813392"/>
              <a:gd name="connsiteX92" fmla="*/ 1124510 w 1620000"/>
              <a:gd name="connsiteY92" fmla="*/ 511503 h 813392"/>
              <a:gd name="connsiteX93" fmla="*/ 1333292 w 1620000"/>
              <a:gd name="connsiteY93" fmla="*/ 624208 h 813392"/>
              <a:gd name="connsiteX94" fmla="*/ 1456420 w 1620000"/>
              <a:gd name="connsiteY94" fmla="*/ 812050 h 813392"/>
              <a:gd name="connsiteX95" fmla="*/ 1455182 w 1620000"/>
              <a:gd name="connsiteY95" fmla="*/ 813392 h 813392"/>
              <a:gd name="connsiteX96" fmla="*/ 1359953 w 1620000"/>
              <a:gd name="connsiteY96" fmla="*/ 813392 h 813392"/>
              <a:gd name="connsiteX97" fmla="*/ 1360529 w 1620000"/>
              <a:gd name="connsiteY97" fmla="*/ 812261 h 813392"/>
              <a:gd name="connsiteX98" fmla="*/ 1272123 w 1620000"/>
              <a:gd name="connsiteY98" fmla="*/ 699681 h 813392"/>
              <a:gd name="connsiteX99" fmla="*/ 1122100 w 1620000"/>
              <a:gd name="connsiteY99" fmla="*/ 554937 h 813392"/>
              <a:gd name="connsiteX100" fmla="*/ 1119421 w 1620000"/>
              <a:gd name="connsiteY100" fmla="*/ 525451 h 813392"/>
              <a:gd name="connsiteX101" fmla="*/ 1084595 w 1620000"/>
              <a:gd name="connsiteY101" fmla="*/ 520090 h 813392"/>
              <a:gd name="connsiteX102" fmla="*/ 929214 w 1620000"/>
              <a:gd name="connsiteY102" fmla="*/ 380706 h 813392"/>
              <a:gd name="connsiteX103" fmla="*/ 808660 w 1620000"/>
              <a:gd name="connsiteY103" fmla="*/ 302972 h 813392"/>
              <a:gd name="connsiteX104" fmla="*/ 690785 w 1620000"/>
              <a:gd name="connsiteY104" fmla="*/ 380706 h 813392"/>
              <a:gd name="connsiteX105" fmla="*/ 535405 w 1620000"/>
              <a:gd name="connsiteY105" fmla="*/ 520090 h 813392"/>
              <a:gd name="connsiteX106" fmla="*/ 500578 w 1620000"/>
              <a:gd name="connsiteY106" fmla="*/ 525451 h 813392"/>
              <a:gd name="connsiteX107" fmla="*/ 497899 w 1620000"/>
              <a:gd name="connsiteY107" fmla="*/ 554937 h 813392"/>
              <a:gd name="connsiteX108" fmla="*/ 347876 w 1620000"/>
              <a:gd name="connsiteY108" fmla="*/ 699681 h 813392"/>
              <a:gd name="connsiteX109" fmla="*/ 259470 w 1620000"/>
              <a:gd name="connsiteY109" fmla="*/ 812261 h 813392"/>
              <a:gd name="connsiteX110" fmla="*/ 260046 w 1620000"/>
              <a:gd name="connsiteY110" fmla="*/ 813392 h 813392"/>
              <a:gd name="connsiteX111" fmla="*/ 164816 w 1620000"/>
              <a:gd name="connsiteY111" fmla="*/ 813392 h 813392"/>
              <a:gd name="connsiteX112" fmla="*/ 0 w 1620000"/>
              <a:gd name="connsiteY112" fmla="*/ 810000 h 813392"/>
              <a:gd name="connsiteX113" fmla="*/ 139240 w 1620000"/>
              <a:gd name="connsiteY113" fmla="*/ 638344 h 813392"/>
              <a:gd name="connsiteX114" fmla="*/ 396298 w 1620000"/>
              <a:gd name="connsiteY114" fmla="*/ 421093 h 813392"/>
              <a:gd name="connsiteX115" fmla="*/ 498050 w 1620000"/>
              <a:gd name="connsiteY115" fmla="*/ 249438 h 813392"/>
              <a:gd name="connsiteX116" fmla="*/ 811339 w 1620000"/>
              <a:gd name="connsiteY116" fmla="*/ 0 h 813392"/>
              <a:gd name="connsiteX117" fmla="*/ 1121951 w 1620000"/>
              <a:gd name="connsiteY117" fmla="*/ 249438 h 813392"/>
              <a:gd name="connsiteX118" fmla="*/ 1223703 w 1620000"/>
              <a:gd name="connsiteY118" fmla="*/ 421093 h 813392"/>
              <a:gd name="connsiteX119" fmla="*/ 1483438 w 1620000"/>
              <a:gd name="connsiteY119" fmla="*/ 638344 h 813392"/>
              <a:gd name="connsiteX120" fmla="*/ 1620000 w 1620000"/>
              <a:gd name="connsiteY120" fmla="*/ 810000 h 813392"/>
              <a:gd name="connsiteX121" fmla="*/ 1606129 w 1620000"/>
              <a:gd name="connsiteY121" fmla="*/ 813392 h 813392"/>
              <a:gd name="connsiteX122" fmla="*/ 1500825 w 1620000"/>
              <a:gd name="connsiteY122" fmla="*/ 813392 h 813392"/>
              <a:gd name="connsiteX123" fmla="*/ 1504931 w 1620000"/>
              <a:gd name="connsiteY123" fmla="*/ 810001 h 813392"/>
              <a:gd name="connsiteX124" fmla="*/ 1368355 w 1620000"/>
              <a:gd name="connsiteY124" fmla="*/ 606114 h 813392"/>
              <a:gd name="connsiteX125" fmla="*/ 1162152 w 1620000"/>
              <a:gd name="connsiteY125" fmla="*/ 477343 h 813392"/>
              <a:gd name="connsiteX126" fmla="*/ 1044322 w 1620000"/>
              <a:gd name="connsiteY126" fmla="*/ 278822 h 813392"/>
              <a:gd name="connsiteX127" fmla="*/ 811339 w 1620000"/>
              <a:gd name="connsiteY127" fmla="*/ 123225 h 813392"/>
              <a:gd name="connsiteX128" fmla="*/ 578356 w 1620000"/>
              <a:gd name="connsiteY128" fmla="*/ 278822 h 813392"/>
              <a:gd name="connsiteX129" fmla="*/ 460527 w 1620000"/>
              <a:gd name="connsiteY129" fmla="*/ 477343 h 813392"/>
              <a:gd name="connsiteX130" fmla="*/ 251645 w 1620000"/>
              <a:gd name="connsiteY130" fmla="*/ 606114 h 813392"/>
              <a:gd name="connsiteX131" fmla="*/ 115070 w 1620000"/>
              <a:gd name="connsiteY131" fmla="*/ 810001 h 813392"/>
              <a:gd name="connsiteX132" fmla="*/ 119366 w 1620000"/>
              <a:gd name="connsiteY132" fmla="*/ 813392 h 813392"/>
              <a:gd name="connsiteX133" fmla="*/ 14413 w 1620000"/>
              <a:gd name="connsiteY133" fmla="*/ 813392 h 813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</a:cxnLst>
            <a:rect l="l" t="t" r="r" b="b"/>
            <a:pathLst>
              <a:path w="1620000" h="813392">
                <a:moveTo>
                  <a:pt x="1041267" y="678440"/>
                </a:moveTo>
                <a:cubicBezTo>
                  <a:pt x="1041267" y="678440"/>
                  <a:pt x="1089543" y="635617"/>
                  <a:pt x="1105634" y="592794"/>
                </a:cubicBezTo>
                <a:cubicBezTo>
                  <a:pt x="1105634" y="592794"/>
                  <a:pt x="1105634" y="590118"/>
                  <a:pt x="1108316" y="590118"/>
                </a:cubicBezTo>
                <a:cubicBezTo>
                  <a:pt x="1124409" y="590118"/>
                  <a:pt x="1188776" y="592794"/>
                  <a:pt x="1215596" y="643646"/>
                </a:cubicBezTo>
                <a:cubicBezTo>
                  <a:pt x="1247779" y="702528"/>
                  <a:pt x="1223642" y="721263"/>
                  <a:pt x="1207550" y="715910"/>
                </a:cubicBezTo>
                <a:cubicBezTo>
                  <a:pt x="1188776" y="713234"/>
                  <a:pt x="1194140" y="686469"/>
                  <a:pt x="1210232" y="683793"/>
                </a:cubicBezTo>
                <a:cubicBezTo>
                  <a:pt x="1210232" y="683793"/>
                  <a:pt x="1186094" y="665058"/>
                  <a:pt x="1183412" y="699851"/>
                </a:cubicBezTo>
                <a:cubicBezTo>
                  <a:pt x="1180730" y="737321"/>
                  <a:pt x="1212914" y="734645"/>
                  <a:pt x="1242415" y="713234"/>
                </a:cubicBezTo>
                <a:cubicBezTo>
                  <a:pt x="1242415" y="713234"/>
                  <a:pt x="1312147" y="745350"/>
                  <a:pt x="1325557" y="809585"/>
                </a:cubicBezTo>
                <a:lnTo>
                  <a:pt x="1323827" y="813392"/>
                </a:lnTo>
                <a:lnTo>
                  <a:pt x="1163039" y="813392"/>
                </a:lnTo>
                <a:lnTo>
                  <a:pt x="1164638" y="809585"/>
                </a:lnTo>
                <a:cubicBezTo>
                  <a:pt x="1164638" y="772115"/>
                  <a:pt x="1089543" y="731968"/>
                  <a:pt x="1089543" y="731968"/>
                </a:cubicBezTo>
                <a:cubicBezTo>
                  <a:pt x="1073451" y="697175"/>
                  <a:pt x="1041267" y="678440"/>
                  <a:pt x="1041267" y="678440"/>
                </a:cubicBezTo>
                <a:close/>
                <a:moveTo>
                  <a:pt x="961169" y="691864"/>
                </a:moveTo>
                <a:cubicBezTo>
                  <a:pt x="961169" y="691864"/>
                  <a:pt x="963848" y="657019"/>
                  <a:pt x="963848" y="624854"/>
                </a:cubicBezTo>
                <a:cubicBezTo>
                  <a:pt x="963848" y="624854"/>
                  <a:pt x="1046908" y="536402"/>
                  <a:pt x="1105853" y="525680"/>
                </a:cubicBezTo>
                <a:cubicBezTo>
                  <a:pt x="1105853" y="525680"/>
                  <a:pt x="1111212" y="587329"/>
                  <a:pt x="1030832" y="681142"/>
                </a:cubicBezTo>
                <a:cubicBezTo>
                  <a:pt x="1030832" y="681142"/>
                  <a:pt x="985283" y="683822"/>
                  <a:pt x="961169" y="691864"/>
                </a:cubicBezTo>
                <a:close/>
                <a:moveTo>
                  <a:pt x="951017" y="715735"/>
                </a:moveTo>
                <a:cubicBezTo>
                  <a:pt x="951017" y="715735"/>
                  <a:pt x="969788" y="707690"/>
                  <a:pt x="991241" y="707690"/>
                </a:cubicBezTo>
                <a:cubicBezTo>
                  <a:pt x="1012694" y="710372"/>
                  <a:pt x="1039511" y="721098"/>
                  <a:pt x="1055600" y="758641"/>
                </a:cubicBezTo>
                <a:cubicBezTo>
                  <a:pt x="1055600" y="758641"/>
                  <a:pt x="1114596" y="772049"/>
                  <a:pt x="1114596" y="809593"/>
                </a:cubicBezTo>
                <a:lnTo>
                  <a:pt x="1113022" y="813392"/>
                </a:lnTo>
                <a:lnTo>
                  <a:pt x="985316" y="813392"/>
                </a:lnTo>
                <a:lnTo>
                  <a:pt x="985877" y="809593"/>
                </a:lnTo>
                <a:cubicBezTo>
                  <a:pt x="985877" y="755960"/>
                  <a:pt x="951017" y="715735"/>
                  <a:pt x="951017" y="715735"/>
                </a:cubicBezTo>
                <a:close/>
                <a:moveTo>
                  <a:pt x="698881" y="652692"/>
                </a:moveTo>
                <a:cubicBezTo>
                  <a:pt x="690176" y="586457"/>
                  <a:pt x="755720" y="565918"/>
                  <a:pt x="755720" y="565918"/>
                </a:cubicBezTo>
                <a:cubicBezTo>
                  <a:pt x="755720" y="565918"/>
                  <a:pt x="769097" y="525680"/>
                  <a:pt x="811901" y="525680"/>
                </a:cubicBezTo>
                <a:cubicBezTo>
                  <a:pt x="852031" y="525680"/>
                  <a:pt x="868083" y="565918"/>
                  <a:pt x="868083" y="565918"/>
                </a:cubicBezTo>
                <a:cubicBezTo>
                  <a:pt x="868083" y="565918"/>
                  <a:pt x="951017" y="592744"/>
                  <a:pt x="913563" y="683950"/>
                </a:cubicBezTo>
                <a:cubicBezTo>
                  <a:pt x="913563" y="683950"/>
                  <a:pt x="865407" y="657125"/>
                  <a:pt x="811901" y="657125"/>
                </a:cubicBezTo>
                <a:cubicBezTo>
                  <a:pt x="755720" y="657125"/>
                  <a:pt x="707565" y="683950"/>
                  <a:pt x="707565" y="683950"/>
                </a:cubicBezTo>
                <a:cubicBezTo>
                  <a:pt x="702883" y="672549"/>
                  <a:pt x="700124" y="662154"/>
                  <a:pt x="698881" y="652692"/>
                </a:cubicBezTo>
                <a:close/>
                <a:moveTo>
                  <a:pt x="680264" y="809434"/>
                </a:moveTo>
                <a:cubicBezTo>
                  <a:pt x="680264" y="738258"/>
                  <a:pt x="737844" y="680558"/>
                  <a:pt x="808872" y="680558"/>
                </a:cubicBezTo>
                <a:cubicBezTo>
                  <a:pt x="879900" y="680558"/>
                  <a:pt x="937479" y="738258"/>
                  <a:pt x="937479" y="809434"/>
                </a:cubicBezTo>
                <a:lnTo>
                  <a:pt x="936682" y="813392"/>
                </a:lnTo>
                <a:lnTo>
                  <a:pt x="681062" y="813392"/>
                </a:lnTo>
                <a:close/>
                <a:moveTo>
                  <a:pt x="573091" y="535612"/>
                </a:moveTo>
                <a:cubicBezTo>
                  <a:pt x="573091" y="535612"/>
                  <a:pt x="575768" y="473889"/>
                  <a:pt x="621276" y="433635"/>
                </a:cubicBezTo>
                <a:cubicBezTo>
                  <a:pt x="666784" y="393381"/>
                  <a:pt x="714969" y="401431"/>
                  <a:pt x="717646" y="430952"/>
                </a:cubicBezTo>
                <a:cubicBezTo>
                  <a:pt x="717646" y="460471"/>
                  <a:pt x="685522" y="444369"/>
                  <a:pt x="685522" y="444369"/>
                </a:cubicBezTo>
                <a:cubicBezTo>
                  <a:pt x="685522" y="444369"/>
                  <a:pt x="712292" y="471205"/>
                  <a:pt x="723000" y="449737"/>
                </a:cubicBezTo>
                <a:cubicBezTo>
                  <a:pt x="733707" y="428268"/>
                  <a:pt x="717646" y="406799"/>
                  <a:pt x="709615" y="398748"/>
                </a:cubicBezTo>
                <a:cubicBezTo>
                  <a:pt x="709615" y="398748"/>
                  <a:pt x="741738" y="328974"/>
                  <a:pt x="811338" y="328974"/>
                </a:cubicBezTo>
                <a:cubicBezTo>
                  <a:pt x="878261" y="328974"/>
                  <a:pt x="910385" y="398748"/>
                  <a:pt x="910385" y="398748"/>
                </a:cubicBezTo>
                <a:cubicBezTo>
                  <a:pt x="902354" y="406799"/>
                  <a:pt x="886292" y="428268"/>
                  <a:pt x="897000" y="449737"/>
                </a:cubicBezTo>
                <a:cubicBezTo>
                  <a:pt x="907708" y="471205"/>
                  <a:pt x="934477" y="444369"/>
                  <a:pt x="934477" y="444369"/>
                </a:cubicBezTo>
                <a:cubicBezTo>
                  <a:pt x="934477" y="444369"/>
                  <a:pt x="902354" y="460471"/>
                  <a:pt x="902354" y="430952"/>
                </a:cubicBezTo>
                <a:cubicBezTo>
                  <a:pt x="905031" y="401431"/>
                  <a:pt x="953215" y="393381"/>
                  <a:pt x="998723" y="433635"/>
                </a:cubicBezTo>
                <a:cubicBezTo>
                  <a:pt x="1044231" y="473889"/>
                  <a:pt x="1046908" y="535612"/>
                  <a:pt x="1046908" y="535612"/>
                </a:cubicBezTo>
                <a:cubicBezTo>
                  <a:pt x="1017462" y="557081"/>
                  <a:pt x="961246" y="616120"/>
                  <a:pt x="961246" y="616120"/>
                </a:cubicBezTo>
                <a:cubicBezTo>
                  <a:pt x="961246" y="616120"/>
                  <a:pt x="950538" y="565131"/>
                  <a:pt x="891646" y="543663"/>
                </a:cubicBezTo>
                <a:cubicBezTo>
                  <a:pt x="891646" y="543663"/>
                  <a:pt x="856846" y="479256"/>
                  <a:pt x="811338" y="479256"/>
                </a:cubicBezTo>
                <a:cubicBezTo>
                  <a:pt x="763154" y="479256"/>
                  <a:pt x="728353" y="543663"/>
                  <a:pt x="728353" y="543663"/>
                </a:cubicBezTo>
                <a:cubicBezTo>
                  <a:pt x="672138" y="565131"/>
                  <a:pt x="658754" y="616120"/>
                  <a:pt x="658754" y="616120"/>
                </a:cubicBezTo>
                <a:cubicBezTo>
                  <a:pt x="658754" y="616120"/>
                  <a:pt x="602538" y="557081"/>
                  <a:pt x="573091" y="535612"/>
                </a:cubicBezTo>
                <a:close/>
                <a:moveTo>
                  <a:pt x="514147" y="525680"/>
                </a:moveTo>
                <a:cubicBezTo>
                  <a:pt x="573092" y="536402"/>
                  <a:pt x="656151" y="624854"/>
                  <a:pt x="656151" y="624854"/>
                </a:cubicBezTo>
                <a:cubicBezTo>
                  <a:pt x="656151" y="657019"/>
                  <a:pt x="658830" y="691864"/>
                  <a:pt x="658830" y="691864"/>
                </a:cubicBezTo>
                <a:cubicBezTo>
                  <a:pt x="634716" y="683822"/>
                  <a:pt x="589168" y="681142"/>
                  <a:pt x="589168" y="681142"/>
                </a:cubicBezTo>
                <a:cubicBezTo>
                  <a:pt x="508788" y="587329"/>
                  <a:pt x="514147" y="525680"/>
                  <a:pt x="514147" y="525680"/>
                </a:cubicBezTo>
                <a:close/>
                <a:moveTo>
                  <a:pt x="503147" y="809593"/>
                </a:moveTo>
                <a:cubicBezTo>
                  <a:pt x="503147" y="772049"/>
                  <a:pt x="565085" y="758641"/>
                  <a:pt x="565085" y="758641"/>
                </a:cubicBezTo>
                <a:cubicBezTo>
                  <a:pt x="581243" y="721098"/>
                  <a:pt x="608173" y="710372"/>
                  <a:pt x="629716" y="707690"/>
                </a:cubicBezTo>
                <a:cubicBezTo>
                  <a:pt x="651261" y="707690"/>
                  <a:pt x="670111" y="715735"/>
                  <a:pt x="670111" y="715735"/>
                </a:cubicBezTo>
                <a:cubicBezTo>
                  <a:pt x="670111" y="715735"/>
                  <a:pt x="637795" y="755960"/>
                  <a:pt x="637795" y="809593"/>
                </a:cubicBezTo>
                <a:lnTo>
                  <a:pt x="638315" y="813392"/>
                </a:lnTo>
                <a:lnTo>
                  <a:pt x="504800" y="813392"/>
                </a:lnTo>
                <a:close/>
                <a:moveTo>
                  <a:pt x="294443" y="809585"/>
                </a:moveTo>
                <a:cubicBezTo>
                  <a:pt x="307873" y="745350"/>
                  <a:pt x="377710" y="713234"/>
                  <a:pt x="377710" y="713234"/>
                </a:cubicBezTo>
                <a:cubicBezTo>
                  <a:pt x="407256" y="734645"/>
                  <a:pt x="439488" y="737321"/>
                  <a:pt x="436802" y="699851"/>
                </a:cubicBezTo>
                <a:cubicBezTo>
                  <a:pt x="434117" y="665058"/>
                  <a:pt x="409942" y="683793"/>
                  <a:pt x="409942" y="683793"/>
                </a:cubicBezTo>
                <a:cubicBezTo>
                  <a:pt x="426058" y="686469"/>
                  <a:pt x="428744" y="713234"/>
                  <a:pt x="412629" y="715910"/>
                </a:cubicBezTo>
                <a:cubicBezTo>
                  <a:pt x="396512" y="721263"/>
                  <a:pt x="369651" y="702528"/>
                  <a:pt x="404570" y="643646"/>
                </a:cubicBezTo>
                <a:cubicBezTo>
                  <a:pt x="431431" y="592794"/>
                  <a:pt x="495895" y="590118"/>
                  <a:pt x="512012" y="590118"/>
                </a:cubicBezTo>
                <a:cubicBezTo>
                  <a:pt x="514698" y="590118"/>
                  <a:pt x="514698" y="592794"/>
                  <a:pt x="514698" y="592794"/>
                </a:cubicBezTo>
                <a:cubicBezTo>
                  <a:pt x="530814" y="635617"/>
                  <a:pt x="576476" y="678440"/>
                  <a:pt x="576476" y="678440"/>
                </a:cubicBezTo>
                <a:cubicBezTo>
                  <a:pt x="576476" y="678440"/>
                  <a:pt x="546930" y="697175"/>
                  <a:pt x="530814" y="731968"/>
                </a:cubicBezTo>
                <a:cubicBezTo>
                  <a:pt x="530814" y="731968"/>
                  <a:pt x="455605" y="772115"/>
                  <a:pt x="455605" y="809585"/>
                </a:cubicBezTo>
                <a:lnTo>
                  <a:pt x="457207" y="813392"/>
                </a:lnTo>
                <a:lnTo>
                  <a:pt x="296176" y="813392"/>
                </a:lnTo>
                <a:close/>
                <a:moveTo>
                  <a:pt x="163579" y="812050"/>
                </a:moveTo>
                <a:cubicBezTo>
                  <a:pt x="203729" y="779849"/>
                  <a:pt x="217112" y="726179"/>
                  <a:pt x="284030" y="624208"/>
                </a:cubicBezTo>
                <a:cubicBezTo>
                  <a:pt x="353624" y="519554"/>
                  <a:pt x="495488" y="511503"/>
                  <a:pt x="495488" y="511503"/>
                </a:cubicBezTo>
                <a:cubicBezTo>
                  <a:pt x="495488" y="511503"/>
                  <a:pt x="484781" y="436367"/>
                  <a:pt x="527609" y="377331"/>
                </a:cubicBezTo>
                <a:cubicBezTo>
                  <a:pt x="573112" y="318294"/>
                  <a:pt x="658766" y="275360"/>
                  <a:pt x="693563" y="256575"/>
                </a:cubicBezTo>
                <a:cubicBezTo>
                  <a:pt x="728360" y="240474"/>
                  <a:pt x="787247" y="194856"/>
                  <a:pt x="808661" y="170705"/>
                </a:cubicBezTo>
                <a:cubicBezTo>
                  <a:pt x="832751" y="194856"/>
                  <a:pt x="891638" y="240474"/>
                  <a:pt x="926435" y="256575"/>
                </a:cubicBezTo>
                <a:cubicBezTo>
                  <a:pt x="961232" y="275360"/>
                  <a:pt x="1046886" y="318294"/>
                  <a:pt x="1089713" y="377331"/>
                </a:cubicBezTo>
                <a:cubicBezTo>
                  <a:pt x="1135217" y="436367"/>
                  <a:pt x="1124510" y="511503"/>
                  <a:pt x="1124510" y="511503"/>
                </a:cubicBezTo>
                <a:cubicBezTo>
                  <a:pt x="1124510" y="511503"/>
                  <a:pt x="1266374" y="519554"/>
                  <a:pt x="1333292" y="624208"/>
                </a:cubicBezTo>
                <a:cubicBezTo>
                  <a:pt x="1402886" y="726179"/>
                  <a:pt x="1416270" y="779849"/>
                  <a:pt x="1456420" y="812050"/>
                </a:cubicBezTo>
                <a:lnTo>
                  <a:pt x="1455182" y="813392"/>
                </a:lnTo>
                <a:lnTo>
                  <a:pt x="1359953" y="813392"/>
                </a:lnTo>
                <a:lnTo>
                  <a:pt x="1360529" y="812261"/>
                </a:lnTo>
                <a:cubicBezTo>
                  <a:pt x="1331060" y="731847"/>
                  <a:pt x="1272123" y="699681"/>
                  <a:pt x="1272123" y="699681"/>
                </a:cubicBezTo>
                <a:cubicBezTo>
                  <a:pt x="1231938" y="568339"/>
                  <a:pt x="1122100" y="554937"/>
                  <a:pt x="1122100" y="554937"/>
                </a:cubicBezTo>
                <a:cubicBezTo>
                  <a:pt x="1119421" y="530812"/>
                  <a:pt x="1119421" y="525451"/>
                  <a:pt x="1119421" y="525451"/>
                </a:cubicBezTo>
                <a:cubicBezTo>
                  <a:pt x="1119421" y="525451"/>
                  <a:pt x="1111384" y="514729"/>
                  <a:pt x="1084595" y="520090"/>
                </a:cubicBezTo>
                <a:cubicBezTo>
                  <a:pt x="1084595" y="520090"/>
                  <a:pt x="1052447" y="404830"/>
                  <a:pt x="929214" y="380706"/>
                </a:cubicBezTo>
                <a:cubicBezTo>
                  <a:pt x="929214" y="380706"/>
                  <a:pt x="880993" y="316375"/>
                  <a:pt x="808660" y="302972"/>
                </a:cubicBezTo>
                <a:cubicBezTo>
                  <a:pt x="739007" y="316375"/>
                  <a:pt x="690785" y="380706"/>
                  <a:pt x="690785" y="380706"/>
                </a:cubicBezTo>
                <a:cubicBezTo>
                  <a:pt x="567552" y="404830"/>
                  <a:pt x="535405" y="520090"/>
                  <a:pt x="535405" y="520090"/>
                </a:cubicBezTo>
                <a:cubicBezTo>
                  <a:pt x="508615" y="514729"/>
                  <a:pt x="500578" y="525451"/>
                  <a:pt x="500578" y="525451"/>
                </a:cubicBezTo>
                <a:cubicBezTo>
                  <a:pt x="500578" y="525451"/>
                  <a:pt x="500578" y="530812"/>
                  <a:pt x="497899" y="554937"/>
                </a:cubicBezTo>
                <a:cubicBezTo>
                  <a:pt x="497899" y="554937"/>
                  <a:pt x="385382" y="568339"/>
                  <a:pt x="347876" y="699681"/>
                </a:cubicBezTo>
                <a:cubicBezTo>
                  <a:pt x="347876" y="699681"/>
                  <a:pt x="288939" y="731847"/>
                  <a:pt x="259470" y="812261"/>
                </a:cubicBezTo>
                <a:lnTo>
                  <a:pt x="260046" y="813392"/>
                </a:lnTo>
                <a:lnTo>
                  <a:pt x="164816" y="813392"/>
                </a:lnTo>
                <a:close/>
                <a:moveTo>
                  <a:pt x="0" y="810000"/>
                </a:moveTo>
                <a:cubicBezTo>
                  <a:pt x="66942" y="793908"/>
                  <a:pt x="26777" y="812683"/>
                  <a:pt x="139240" y="638344"/>
                </a:cubicBezTo>
                <a:cubicBezTo>
                  <a:pt x="249025" y="464007"/>
                  <a:pt x="396298" y="421093"/>
                  <a:pt x="396298" y="421093"/>
                </a:cubicBezTo>
                <a:cubicBezTo>
                  <a:pt x="396298" y="421093"/>
                  <a:pt x="401653" y="316490"/>
                  <a:pt x="498050" y="249438"/>
                </a:cubicBezTo>
                <a:cubicBezTo>
                  <a:pt x="597124" y="179702"/>
                  <a:pt x="747075" y="128742"/>
                  <a:pt x="811339" y="0"/>
                </a:cubicBezTo>
                <a:cubicBezTo>
                  <a:pt x="872926" y="128742"/>
                  <a:pt x="1022876" y="179702"/>
                  <a:pt x="1121951" y="249438"/>
                </a:cubicBezTo>
                <a:cubicBezTo>
                  <a:pt x="1221025" y="316490"/>
                  <a:pt x="1223703" y="421093"/>
                  <a:pt x="1223703" y="421093"/>
                </a:cubicBezTo>
                <a:cubicBezTo>
                  <a:pt x="1223703" y="421093"/>
                  <a:pt x="1370976" y="464007"/>
                  <a:pt x="1483438" y="638344"/>
                </a:cubicBezTo>
                <a:cubicBezTo>
                  <a:pt x="1593223" y="812683"/>
                  <a:pt x="1555736" y="793908"/>
                  <a:pt x="1620000" y="810000"/>
                </a:cubicBezTo>
                <a:lnTo>
                  <a:pt x="1606129" y="813392"/>
                </a:lnTo>
                <a:lnTo>
                  <a:pt x="1500825" y="813392"/>
                </a:lnTo>
                <a:lnTo>
                  <a:pt x="1504931" y="810001"/>
                </a:lnTo>
                <a:cubicBezTo>
                  <a:pt x="1454049" y="785856"/>
                  <a:pt x="1440659" y="713423"/>
                  <a:pt x="1368355" y="606114"/>
                </a:cubicBezTo>
                <a:cubicBezTo>
                  <a:pt x="1296050" y="496123"/>
                  <a:pt x="1162152" y="477343"/>
                  <a:pt x="1162152" y="477343"/>
                </a:cubicBezTo>
                <a:cubicBezTo>
                  <a:pt x="1162152" y="477343"/>
                  <a:pt x="1146084" y="351256"/>
                  <a:pt x="1044322" y="278822"/>
                </a:cubicBezTo>
                <a:cubicBezTo>
                  <a:pt x="942559" y="206389"/>
                  <a:pt x="883644" y="206389"/>
                  <a:pt x="811339" y="123225"/>
                </a:cubicBezTo>
                <a:cubicBezTo>
                  <a:pt x="739034" y="206389"/>
                  <a:pt x="680119" y="206389"/>
                  <a:pt x="578356" y="278822"/>
                </a:cubicBezTo>
                <a:cubicBezTo>
                  <a:pt x="476594" y="351256"/>
                  <a:pt x="460527" y="477343"/>
                  <a:pt x="460527" y="477343"/>
                </a:cubicBezTo>
                <a:cubicBezTo>
                  <a:pt x="460527" y="477343"/>
                  <a:pt x="323950" y="496123"/>
                  <a:pt x="251645" y="606114"/>
                </a:cubicBezTo>
                <a:cubicBezTo>
                  <a:pt x="182019" y="713423"/>
                  <a:pt x="168629" y="785856"/>
                  <a:pt x="115070" y="810001"/>
                </a:cubicBezTo>
                <a:lnTo>
                  <a:pt x="119366" y="813392"/>
                </a:lnTo>
                <a:lnTo>
                  <a:pt x="14413" y="813392"/>
                </a:lnTo>
                <a:close/>
              </a:path>
            </a:pathLst>
          </a:custGeom>
          <a:solidFill>
            <a:srgbClr val="004DA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noAutofit/>
          </a:bodyPr>
          <a:lstStyle/>
          <a:p>
            <a:pPr algn="ctr"/>
            <a:endParaRPr lang="zh-CN" altLang="en-US" sz="2400" b="1">
              <a:solidFill>
                <a:srgbClr val="004DA1"/>
              </a:solidFill>
              <a:cs typeface="+mn-ea"/>
              <a:sym typeface="+mn-lt"/>
            </a:endParaRPr>
          </a:p>
        </p:txBody>
      </p:sp>
      <p:sp>
        <p:nvSpPr>
          <p:cNvPr id="18" name="Freeform 682"/>
          <p:cNvSpPr>
            <a:spLocks noEditPoints="1"/>
          </p:cNvSpPr>
          <p:nvPr/>
        </p:nvSpPr>
        <p:spPr bwMode="auto">
          <a:xfrm rot="1329836">
            <a:off x="10223266" y="3592947"/>
            <a:ext cx="785154" cy="365938"/>
          </a:xfrm>
          <a:custGeom>
            <a:avLst/>
            <a:gdLst>
              <a:gd name="T0" fmla="*/ 178 w 234"/>
              <a:gd name="T1" fmla="*/ 70 h 107"/>
              <a:gd name="T2" fmla="*/ 185 w 234"/>
              <a:gd name="T3" fmla="*/ 57 h 107"/>
              <a:gd name="T4" fmla="*/ 178 w 234"/>
              <a:gd name="T5" fmla="*/ 47 h 107"/>
              <a:gd name="T6" fmla="*/ 178 w 234"/>
              <a:gd name="T7" fmla="*/ 55 h 107"/>
              <a:gd name="T8" fmla="*/ 168 w 234"/>
              <a:gd name="T9" fmla="*/ 48 h 107"/>
              <a:gd name="T10" fmla="*/ 189 w 234"/>
              <a:gd name="T11" fmla="*/ 50 h 107"/>
              <a:gd name="T12" fmla="*/ 178 w 234"/>
              <a:gd name="T13" fmla="*/ 70 h 107"/>
              <a:gd name="T14" fmla="*/ 178 w 234"/>
              <a:gd name="T15" fmla="*/ 70 h 107"/>
              <a:gd name="T16" fmla="*/ 227 w 234"/>
              <a:gd name="T17" fmla="*/ 33 h 107"/>
              <a:gd name="T18" fmla="*/ 214 w 234"/>
              <a:gd name="T19" fmla="*/ 22 h 107"/>
              <a:gd name="T20" fmla="*/ 192 w 234"/>
              <a:gd name="T21" fmla="*/ 31 h 107"/>
              <a:gd name="T22" fmla="*/ 168 w 234"/>
              <a:gd name="T23" fmla="*/ 32 h 107"/>
              <a:gd name="T24" fmla="*/ 176 w 234"/>
              <a:gd name="T25" fmla="*/ 14 h 107"/>
              <a:gd name="T26" fmla="*/ 180 w 234"/>
              <a:gd name="T27" fmla="*/ 28 h 107"/>
              <a:gd name="T28" fmla="*/ 174 w 234"/>
              <a:gd name="T29" fmla="*/ 25 h 107"/>
              <a:gd name="T30" fmla="*/ 178 w 234"/>
              <a:gd name="T31" fmla="*/ 23 h 107"/>
              <a:gd name="T32" fmla="*/ 171 w 234"/>
              <a:gd name="T33" fmla="*/ 23 h 107"/>
              <a:gd name="T34" fmla="*/ 175 w 234"/>
              <a:gd name="T35" fmla="*/ 32 h 107"/>
              <a:gd name="T36" fmla="*/ 192 w 234"/>
              <a:gd name="T37" fmla="*/ 20 h 107"/>
              <a:gd name="T38" fmla="*/ 178 w 234"/>
              <a:gd name="T39" fmla="*/ 7 h 107"/>
              <a:gd name="T40" fmla="*/ 168 w 234"/>
              <a:gd name="T41" fmla="*/ 1 h 107"/>
              <a:gd name="T42" fmla="*/ 153 w 234"/>
              <a:gd name="T43" fmla="*/ 16 h 107"/>
              <a:gd name="T44" fmla="*/ 138 w 234"/>
              <a:gd name="T45" fmla="*/ 28 h 107"/>
              <a:gd name="T46" fmla="*/ 156 w 234"/>
              <a:gd name="T47" fmla="*/ 33 h 107"/>
              <a:gd name="T48" fmla="*/ 165 w 234"/>
              <a:gd name="T49" fmla="*/ 38 h 107"/>
              <a:gd name="T50" fmla="*/ 158 w 234"/>
              <a:gd name="T51" fmla="*/ 44 h 107"/>
              <a:gd name="T52" fmla="*/ 138 w 234"/>
              <a:gd name="T53" fmla="*/ 40 h 107"/>
              <a:gd name="T54" fmla="*/ 134 w 234"/>
              <a:gd name="T55" fmla="*/ 30 h 107"/>
              <a:gd name="T56" fmla="*/ 111 w 234"/>
              <a:gd name="T57" fmla="*/ 28 h 107"/>
              <a:gd name="T58" fmla="*/ 118 w 234"/>
              <a:gd name="T59" fmla="*/ 43 h 107"/>
              <a:gd name="T60" fmla="*/ 127 w 234"/>
              <a:gd name="T61" fmla="*/ 33 h 107"/>
              <a:gd name="T62" fmla="*/ 128 w 234"/>
              <a:gd name="T63" fmla="*/ 46 h 107"/>
              <a:gd name="T64" fmla="*/ 96 w 234"/>
              <a:gd name="T65" fmla="*/ 50 h 107"/>
              <a:gd name="T66" fmla="*/ 66 w 234"/>
              <a:gd name="T67" fmla="*/ 51 h 107"/>
              <a:gd name="T68" fmla="*/ 100 w 234"/>
              <a:gd name="T69" fmla="*/ 55 h 107"/>
              <a:gd name="T70" fmla="*/ 125 w 234"/>
              <a:gd name="T71" fmla="*/ 58 h 107"/>
              <a:gd name="T72" fmla="*/ 145 w 234"/>
              <a:gd name="T73" fmla="*/ 72 h 107"/>
              <a:gd name="T74" fmla="*/ 150 w 234"/>
              <a:gd name="T75" fmla="*/ 55 h 107"/>
              <a:gd name="T76" fmla="*/ 146 w 234"/>
              <a:gd name="T77" fmla="*/ 62 h 107"/>
              <a:gd name="T78" fmla="*/ 140 w 234"/>
              <a:gd name="T79" fmla="*/ 51 h 107"/>
              <a:gd name="T80" fmla="*/ 154 w 234"/>
              <a:gd name="T81" fmla="*/ 50 h 107"/>
              <a:gd name="T82" fmla="*/ 160 w 234"/>
              <a:gd name="T83" fmla="*/ 74 h 107"/>
              <a:gd name="T84" fmla="*/ 124 w 234"/>
              <a:gd name="T85" fmla="*/ 75 h 107"/>
              <a:gd name="T86" fmla="*/ 49 w 234"/>
              <a:gd name="T87" fmla="*/ 59 h 107"/>
              <a:gd name="T88" fmla="*/ 1 w 234"/>
              <a:gd name="T89" fmla="*/ 106 h 107"/>
              <a:gd name="T90" fmla="*/ 45 w 234"/>
              <a:gd name="T91" fmla="*/ 65 h 107"/>
              <a:gd name="T92" fmla="*/ 111 w 234"/>
              <a:gd name="T93" fmla="*/ 80 h 107"/>
              <a:gd name="T94" fmla="*/ 155 w 234"/>
              <a:gd name="T95" fmla="*/ 97 h 107"/>
              <a:gd name="T96" fmla="*/ 195 w 234"/>
              <a:gd name="T97" fmla="*/ 66 h 107"/>
              <a:gd name="T98" fmla="*/ 204 w 234"/>
              <a:gd name="T99" fmla="*/ 39 h 107"/>
              <a:gd name="T100" fmla="*/ 222 w 234"/>
              <a:gd name="T101" fmla="*/ 39 h 107"/>
              <a:gd name="T102" fmla="*/ 214 w 234"/>
              <a:gd name="T103" fmla="*/ 46 h 107"/>
              <a:gd name="T104" fmla="*/ 216 w 234"/>
              <a:gd name="T105" fmla="*/ 40 h 107"/>
              <a:gd name="T106" fmla="*/ 208 w 234"/>
              <a:gd name="T107" fmla="*/ 43 h 107"/>
              <a:gd name="T108" fmla="*/ 222 w 234"/>
              <a:gd name="T109" fmla="*/ 55 h 107"/>
              <a:gd name="T110" fmla="*/ 227 w 234"/>
              <a:gd name="T111" fmla="*/ 35 h 107"/>
              <a:gd name="T112" fmla="*/ 227 w 234"/>
              <a:gd name="T113" fmla="*/ 33 h 107"/>
              <a:gd name="T114" fmla="*/ 227 w 234"/>
              <a:gd name="T115" fmla="*/ 35 h 107"/>
              <a:gd name="T116" fmla="*/ 227 w 234"/>
              <a:gd name="T117" fmla="*/ 33 h 107"/>
              <a:gd name="T118" fmla="*/ 227 w 234"/>
              <a:gd name="T119" fmla="*/ 35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34" h="107">
                <a:moveTo>
                  <a:pt x="178" y="70"/>
                </a:moveTo>
                <a:cubicBezTo>
                  <a:pt x="177" y="71"/>
                  <a:pt x="183" y="67"/>
                  <a:pt x="185" y="57"/>
                </a:cubicBezTo>
                <a:cubicBezTo>
                  <a:pt x="186" y="50"/>
                  <a:pt x="178" y="47"/>
                  <a:pt x="178" y="47"/>
                </a:cubicBezTo>
                <a:cubicBezTo>
                  <a:pt x="179" y="47"/>
                  <a:pt x="179" y="52"/>
                  <a:pt x="178" y="55"/>
                </a:cubicBezTo>
                <a:cubicBezTo>
                  <a:pt x="176" y="58"/>
                  <a:pt x="167" y="57"/>
                  <a:pt x="168" y="48"/>
                </a:cubicBezTo>
                <a:cubicBezTo>
                  <a:pt x="170" y="39"/>
                  <a:pt x="187" y="38"/>
                  <a:pt x="189" y="50"/>
                </a:cubicBezTo>
                <a:cubicBezTo>
                  <a:pt x="192" y="62"/>
                  <a:pt x="179" y="70"/>
                  <a:pt x="178" y="70"/>
                </a:cubicBezTo>
                <a:cubicBezTo>
                  <a:pt x="178" y="70"/>
                  <a:pt x="178" y="70"/>
                  <a:pt x="178" y="70"/>
                </a:cubicBezTo>
                <a:close/>
                <a:moveTo>
                  <a:pt x="227" y="33"/>
                </a:moveTo>
                <a:cubicBezTo>
                  <a:pt x="229" y="18"/>
                  <a:pt x="214" y="22"/>
                  <a:pt x="214" y="22"/>
                </a:cubicBezTo>
                <a:cubicBezTo>
                  <a:pt x="204" y="11"/>
                  <a:pt x="195" y="27"/>
                  <a:pt x="192" y="31"/>
                </a:cubicBezTo>
                <a:cubicBezTo>
                  <a:pt x="189" y="36"/>
                  <a:pt x="173" y="42"/>
                  <a:pt x="168" y="32"/>
                </a:cubicBezTo>
                <a:cubicBezTo>
                  <a:pt x="162" y="22"/>
                  <a:pt x="169" y="12"/>
                  <a:pt x="176" y="14"/>
                </a:cubicBezTo>
                <a:cubicBezTo>
                  <a:pt x="184" y="15"/>
                  <a:pt x="187" y="24"/>
                  <a:pt x="180" y="28"/>
                </a:cubicBezTo>
                <a:cubicBezTo>
                  <a:pt x="174" y="32"/>
                  <a:pt x="174" y="25"/>
                  <a:pt x="174" y="25"/>
                </a:cubicBezTo>
                <a:cubicBezTo>
                  <a:pt x="177" y="27"/>
                  <a:pt x="178" y="25"/>
                  <a:pt x="178" y="23"/>
                </a:cubicBezTo>
                <a:cubicBezTo>
                  <a:pt x="178" y="21"/>
                  <a:pt x="173" y="19"/>
                  <a:pt x="171" y="23"/>
                </a:cubicBezTo>
                <a:cubicBezTo>
                  <a:pt x="171" y="29"/>
                  <a:pt x="175" y="32"/>
                  <a:pt x="175" y="32"/>
                </a:cubicBezTo>
                <a:cubicBezTo>
                  <a:pt x="175" y="32"/>
                  <a:pt x="192" y="35"/>
                  <a:pt x="192" y="20"/>
                </a:cubicBezTo>
                <a:cubicBezTo>
                  <a:pt x="191" y="2"/>
                  <a:pt x="178" y="7"/>
                  <a:pt x="178" y="7"/>
                </a:cubicBezTo>
                <a:cubicBezTo>
                  <a:pt x="178" y="7"/>
                  <a:pt x="176" y="2"/>
                  <a:pt x="168" y="1"/>
                </a:cubicBezTo>
                <a:cubicBezTo>
                  <a:pt x="153" y="0"/>
                  <a:pt x="152" y="15"/>
                  <a:pt x="153" y="16"/>
                </a:cubicBezTo>
                <a:cubicBezTo>
                  <a:pt x="149" y="15"/>
                  <a:pt x="136" y="17"/>
                  <a:pt x="138" y="28"/>
                </a:cubicBezTo>
                <a:cubicBezTo>
                  <a:pt x="140" y="39"/>
                  <a:pt x="153" y="34"/>
                  <a:pt x="156" y="33"/>
                </a:cubicBezTo>
                <a:cubicBezTo>
                  <a:pt x="159" y="33"/>
                  <a:pt x="164" y="32"/>
                  <a:pt x="165" y="38"/>
                </a:cubicBezTo>
                <a:cubicBezTo>
                  <a:pt x="166" y="44"/>
                  <a:pt x="158" y="44"/>
                  <a:pt x="158" y="44"/>
                </a:cubicBezTo>
                <a:cubicBezTo>
                  <a:pt x="152" y="38"/>
                  <a:pt x="138" y="40"/>
                  <a:pt x="138" y="40"/>
                </a:cubicBezTo>
                <a:cubicBezTo>
                  <a:pt x="137" y="36"/>
                  <a:pt x="134" y="30"/>
                  <a:pt x="134" y="30"/>
                </a:cubicBezTo>
                <a:cubicBezTo>
                  <a:pt x="128" y="19"/>
                  <a:pt x="114" y="24"/>
                  <a:pt x="111" y="28"/>
                </a:cubicBezTo>
                <a:cubicBezTo>
                  <a:pt x="108" y="32"/>
                  <a:pt x="109" y="41"/>
                  <a:pt x="118" y="43"/>
                </a:cubicBezTo>
                <a:cubicBezTo>
                  <a:pt x="126" y="45"/>
                  <a:pt x="127" y="33"/>
                  <a:pt x="127" y="33"/>
                </a:cubicBezTo>
                <a:cubicBezTo>
                  <a:pt x="127" y="33"/>
                  <a:pt x="131" y="41"/>
                  <a:pt x="128" y="46"/>
                </a:cubicBezTo>
                <a:cubicBezTo>
                  <a:pt x="122" y="55"/>
                  <a:pt x="112" y="54"/>
                  <a:pt x="96" y="50"/>
                </a:cubicBezTo>
                <a:cubicBezTo>
                  <a:pt x="80" y="46"/>
                  <a:pt x="66" y="51"/>
                  <a:pt x="66" y="51"/>
                </a:cubicBezTo>
                <a:cubicBezTo>
                  <a:pt x="66" y="51"/>
                  <a:pt x="83" y="47"/>
                  <a:pt x="100" y="55"/>
                </a:cubicBezTo>
                <a:cubicBezTo>
                  <a:pt x="110" y="62"/>
                  <a:pt x="125" y="58"/>
                  <a:pt x="125" y="58"/>
                </a:cubicBezTo>
                <a:cubicBezTo>
                  <a:pt x="126" y="66"/>
                  <a:pt x="134" y="76"/>
                  <a:pt x="145" y="72"/>
                </a:cubicBezTo>
                <a:cubicBezTo>
                  <a:pt x="156" y="68"/>
                  <a:pt x="150" y="55"/>
                  <a:pt x="150" y="55"/>
                </a:cubicBezTo>
                <a:cubicBezTo>
                  <a:pt x="150" y="55"/>
                  <a:pt x="150" y="60"/>
                  <a:pt x="146" y="62"/>
                </a:cubicBezTo>
                <a:cubicBezTo>
                  <a:pt x="141" y="63"/>
                  <a:pt x="136" y="57"/>
                  <a:pt x="140" y="51"/>
                </a:cubicBezTo>
                <a:cubicBezTo>
                  <a:pt x="145" y="47"/>
                  <a:pt x="154" y="50"/>
                  <a:pt x="154" y="50"/>
                </a:cubicBezTo>
                <a:cubicBezTo>
                  <a:pt x="154" y="50"/>
                  <a:pt x="167" y="57"/>
                  <a:pt x="160" y="74"/>
                </a:cubicBezTo>
                <a:cubicBezTo>
                  <a:pt x="149" y="91"/>
                  <a:pt x="124" y="75"/>
                  <a:pt x="124" y="75"/>
                </a:cubicBezTo>
                <a:cubicBezTo>
                  <a:pt x="124" y="75"/>
                  <a:pt x="81" y="50"/>
                  <a:pt x="49" y="59"/>
                </a:cubicBezTo>
                <a:cubicBezTo>
                  <a:pt x="27" y="64"/>
                  <a:pt x="0" y="107"/>
                  <a:pt x="1" y="106"/>
                </a:cubicBezTo>
                <a:cubicBezTo>
                  <a:pt x="17" y="86"/>
                  <a:pt x="29" y="73"/>
                  <a:pt x="45" y="65"/>
                </a:cubicBezTo>
                <a:cubicBezTo>
                  <a:pt x="80" y="53"/>
                  <a:pt x="111" y="80"/>
                  <a:pt x="111" y="80"/>
                </a:cubicBezTo>
                <a:cubicBezTo>
                  <a:pt x="136" y="98"/>
                  <a:pt x="155" y="97"/>
                  <a:pt x="155" y="97"/>
                </a:cubicBezTo>
                <a:cubicBezTo>
                  <a:pt x="185" y="99"/>
                  <a:pt x="195" y="66"/>
                  <a:pt x="195" y="66"/>
                </a:cubicBezTo>
                <a:cubicBezTo>
                  <a:pt x="195" y="66"/>
                  <a:pt x="200" y="46"/>
                  <a:pt x="204" y="39"/>
                </a:cubicBezTo>
                <a:cubicBezTo>
                  <a:pt x="207" y="35"/>
                  <a:pt x="219" y="31"/>
                  <a:pt x="222" y="39"/>
                </a:cubicBezTo>
                <a:cubicBezTo>
                  <a:pt x="225" y="48"/>
                  <a:pt x="216" y="52"/>
                  <a:pt x="214" y="46"/>
                </a:cubicBezTo>
                <a:cubicBezTo>
                  <a:pt x="212" y="41"/>
                  <a:pt x="216" y="40"/>
                  <a:pt x="216" y="40"/>
                </a:cubicBezTo>
                <a:cubicBezTo>
                  <a:pt x="216" y="40"/>
                  <a:pt x="209" y="38"/>
                  <a:pt x="208" y="43"/>
                </a:cubicBezTo>
                <a:cubicBezTo>
                  <a:pt x="209" y="48"/>
                  <a:pt x="211" y="58"/>
                  <a:pt x="222" y="55"/>
                </a:cubicBezTo>
                <a:cubicBezTo>
                  <a:pt x="234" y="51"/>
                  <a:pt x="227" y="35"/>
                  <a:pt x="227" y="35"/>
                </a:cubicBezTo>
                <a:cubicBezTo>
                  <a:pt x="227" y="33"/>
                  <a:pt x="227" y="33"/>
                  <a:pt x="227" y="33"/>
                </a:cubicBezTo>
                <a:close/>
                <a:moveTo>
                  <a:pt x="227" y="35"/>
                </a:moveTo>
                <a:cubicBezTo>
                  <a:pt x="227" y="33"/>
                  <a:pt x="227" y="33"/>
                  <a:pt x="227" y="33"/>
                </a:cubicBezTo>
                <a:lnTo>
                  <a:pt x="227" y="35"/>
                </a:lnTo>
                <a:close/>
              </a:path>
            </a:pathLst>
          </a:custGeom>
          <a:solidFill>
            <a:srgbClr val="004DA1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任意多边形 5"/>
          <p:cNvSpPr/>
          <p:nvPr/>
        </p:nvSpPr>
        <p:spPr bwMode="auto">
          <a:xfrm>
            <a:off x="5690980" y="1819426"/>
            <a:ext cx="747920" cy="747920"/>
          </a:xfrm>
          <a:custGeom>
            <a:avLst/>
            <a:gdLst>
              <a:gd name="connsiteX0" fmla="*/ 1238629 w 2590802"/>
              <a:gd name="connsiteY0" fmla="*/ 2501864 h 2590802"/>
              <a:gd name="connsiteX1" fmla="*/ 1250281 w 2590802"/>
              <a:gd name="connsiteY1" fmla="*/ 2508385 h 2590802"/>
              <a:gd name="connsiteX2" fmla="*/ 1261933 w 2590802"/>
              <a:gd name="connsiteY2" fmla="*/ 2519977 h 2590802"/>
              <a:gd name="connsiteX3" fmla="*/ 1261933 w 2590802"/>
              <a:gd name="connsiteY3" fmla="*/ 2543162 h 2590802"/>
              <a:gd name="connsiteX4" fmla="*/ 1244454 w 2590802"/>
              <a:gd name="connsiteY4" fmla="*/ 2543162 h 2590802"/>
              <a:gd name="connsiteX5" fmla="*/ 1238628 w 2590802"/>
              <a:gd name="connsiteY5" fmla="*/ 2519977 h 2590802"/>
              <a:gd name="connsiteX6" fmla="*/ 1226976 w 2590802"/>
              <a:gd name="connsiteY6" fmla="*/ 2508385 h 2590802"/>
              <a:gd name="connsiteX7" fmla="*/ 1238629 w 2590802"/>
              <a:gd name="connsiteY7" fmla="*/ 2501864 h 2590802"/>
              <a:gd name="connsiteX8" fmla="*/ 1320928 w 2590802"/>
              <a:gd name="connsiteY8" fmla="*/ 2496223 h 2590802"/>
              <a:gd name="connsiteX9" fmla="*/ 1320928 w 2590802"/>
              <a:gd name="connsiteY9" fmla="*/ 2507985 h 2590802"/>
              <a:gd name="connsiteX10" fmla="*/ 1315014 w 2590802"/>
              <a:gd name="connsiteY10" fmla="*/ 2502104 h 2590802"/>
              <a:gd name="connsiteX11" fmla="*/ 1320928 w 2590802"/>
              <a:gd name="connsiteY11" fmla="*/ 2496223 h 2590802"/>
              <a:gd name="connsiteX12" fmla="*/ 1038326 w 2590802"/>
              <a:gd name="connsiteY12" fmla="*/ 2482021 h 2590802"/>
              <a:gd name="connsiteX13" fmla="*/ 1052317 w 2590802"/>
              <a:gd name="connsiteY13" fmla="*/ 2482579 h 2590802"/>
              <a:gd name="connsiteX14" fmla="*/ 1068270 w 2590802"/>
              <a:gd name="connsiteY14" fmla="*/ 2490785 h 2590802"/>
              <a:gd name="connsiteX15" fmla="*/ 1068270 w 2590802"/>
              <a:gd name="connsiteY15" fmla="*/ 2508489 h 2590802"/>
              <a:gd name="connsiteX16" fmla="*/ 1103678 w 2590802"/>
              <a:gd name="connsiteY16" fmla="*/ 2508489 h 2590802"/>
              <a:gd name="connsiteX17" fmla="*/ 1103678 w 2590802"/>
              <a:gd name="connsiteY17" fmla="*/ 2526194 h 2590802"/>
              <a:gd name="connsiteX18" fmla="*/ 1056467 w 2590802"/>
              <a:gd name="connsiteY18" fmla="*/ 2514391 h 2590802"/>
              <a:gd name="connsiteX19" fmla="*/ 1032861 w 2590802"/>
              <a:gd name="connsiteY19" fmla="*/ 2508489 h 2590802"/>
              <a:gd name="connsiteX20" fmla="*/ 1003354 w 2590802"/>
              <a:gd name="connsiteY20" fmla="*/ 2496687 h 2590802"/>
              <a:gd name="connsiteX21" fmla="*/ 1038326 w 2590802"/>
              <a:gd name="connsiteY21" fmla="*/ 2482021 h 2590802"/>
              <a:gd name="connsiteX22" fmla="*/ 1308542 w 2590802"/>
              <a:gd name="connsiteY22" fmla="*/ 2478772 h 2590802"/>
              <a:gd name="connsiteX23" fmla="*/ 1320872 w 2590802"/>
              <a:gd name="connsiteY23" fmla="*/ 2490153 h 2590802"/>
              <a:gd name="connsiteX24" fmla="*/ 1308542 w 2590802"/>
              <a:gd name="connsiteY24" fmla="*/ 2478772 h 2590802"/>
              <a:gd name="connsiteX25" fmla="*/ 1297161 w 2590802"/>
              <a:gd name="connsiteY25" fmla="*/ 2478772 h 2590802"/>
              <a:gd name="connsiteX26" fmla="*/ 1308542 w 2590802"/>
              <a:gd name="connsiteY26" fmla="*/ 2478772 h 2590802"/>
              <a:gd name="connsiteX27" fmla="*/ 1297161 w 2590802"/>
              <a:gd name="connsiteY27" fmla="*/ 2478772 h 2590802"/>
              <a:gd name="connsiteX28" fmla="*/ 1259571 w 2590802"/>
              <a:gd name="connsiteY28" fmla="*/ 2459471 h 2590802"/>
              <a:gd name="connsiteX29" fmla="*/ 1267703 w 2590802"/>
              <a:gd name="connsiteY29" fmla="*/ 2460941 h 2590802"/>
              <a:gd name="connsiteX30" fmla="*/ 1279531 w 2590802"/>
              <a:gd name="connsiteY30" fmla="*/ 2466822 h 2590802"/>
              <a:gd name="connsiteX31" fmla="*/ 1279531 w 2590802"/>
              <a:gd name="connsiteY31" fmla="*/ 2490343 h 2590802"/>
              <a:gd name="connsiteX32" fmla="*/ 1297273 w 2590802"/>
              <a:gd name="connsiteY32" fmla="*/ 2484463 h 2590802"/>
              <a:gd name="connsiteX33" fmla="*/ 1315014 w 2590802"/>
              <a:gd name="connsiteY33" fmla="*/ 2502104 h 2590802"/>
              <a:gd name="connsiteX34" fmla="*/ 1309100 w 2590802"/>
              <a:gd name="connsiteY34" fmla="*/ 2519745 h 2590802"/>
              <a:gd name="connsiteX35" fmla="*/ 1315014 w 2590802"/>
              <a:gd name="connsiteY35" fmla="*/ 2519745 h 2590802"/>
              <a:gd name="connsiteX36" fmla="*/ 1320928 w 2590802"/>
              <a:gd name="connsiteY36" fmla="*/ 2513865 h 2590802"/>
              <a:gd name="connsiteX37" fmla="*/ 1332755 w 2590802"/>
              <a:gd name="connsiteY37" fmla="*/ 2519745 h 2590802"/>
              <a:gd name="connsiteX38" fmla="*/ 1338670 w 2590802"/>
              <a:gd name="connsiteY38" fmla="*/ 2543267 h 2590802"/>
              <a:gd name="connsiteX39" fmla="*/ 1320928 w 2590802"/>
              <a:gd name="connsiteY39" fmla="*/ 2543267 h 2590802"/>
              <a:gd name="connsiteX40" fmla="*/ 1273617 w 2590802"/>
              <a:gd name="connsiteY40" fmla="*/ 2543267 h 2590802"/>
              <a:gd name="connsiteX41" fmla="*/ 1267703 w 2590802"/>
              <a:gd name="connsiteY41" fmla="*/ 2519745 h 2590802"/>
              <a:gd name="connsiteX42" fmla="*/ 1244048 w 2590802"/>
              <a:gd name="connsiteY42" fmla="*/ 2496223 h 2590802"/>
              <a:gd name="connsiteX43" fmla="*/ 1255876 w 2590802"/>
              <a:gd name="connsiteY43" fmla="*/ 2466822 h 2590802"/>
              <a:gd name="connsiteX44" fmla="*/ 1259571 w 2590802"/>
              <a:gd name="connsiteY44" fmla="*/ 2459471 h 2590802"/>
              <a:gd name="connsiteX45" fmla="*/ 1059220 w 2590802"/>
              <a:gd name="connsiteY45" fmla="*/ 2440242 h 2590802"/>
              <a:gd name="connsiteX46" fmla="*/ 1074040 w 2590802"/>
              <a:gd name="connsiteY46" fmla="*/ 2449133 h 2590802"/>
              <a:gd name="connsiteX47" fmla="*/ 1074040 w 2590802"/>
              <a:gd name="connsiteY47" fmla="*/ 2466916 h 2590802"/>
              <a:gd name="connsiteX48" fmla="*/ 1032545 w 2590802"/>
              <a:gd name="connsiteY48" fmla="*/ 2472844 h 2590802"/>
              <a:gd name="connsiteX49" fmla="*/ 1044401 w 2590802"/>
              <a:gd name="connsiteY49" fmla="*/ 2449133 h 2590802"/>
              <a:gd name="connsiteX50" fmla="*/ 1059220 w 2590802"/>
              <a:gd name="connsiteY50" fmla="*/ 2440242 h 2590802"/>
              <a:gd name="connsiteX51" fmla="*/ 862584 w 2590802"/>
              <a:gd name="connsiteY51" fmla="*/ 2440163 h 2590802"/>
              <a:gd name="connsiteX52" fmla="*/ 880225 w 2590802"/>
              <a:gd name="connsiteY52" fmla="*/ 2443785 h 2590802"/>
              <a:gd name="connsiteX53" fmla="*/ 886106 w 2590802"/>
              <a:gd name="connsiteY53" fmla="*/ 2455377 h 2590802"/>
              <a:gd name="connsiteX54" fmla="*/ 915507 w 2590802"/>
              <a:gd name="connsiteY54" fmla="*/ 2449581 h 2590802"/>
              <a:gd name="connsiteX55" fmla="*/ 939029 w 2590802"/>
              <a:gd name="connsiteY55" fmla="*/ 2466969 h 2590802"/>
              <a:gd name="connsiteX56" fmla="*/ 939029 w 2590802"/>
              <a:gd name="connsiteY56" fmla="*/ 2490154 h 2590802"/>
              <a:gd name="connsiteX57" fmla="*/ 909627 w 2590802"/>
              <a:gd name="connsiteY57" fmla="*/ 2472765 h 2590802"/>
              <a:gd name="connsiteX58" fmla="*/ 886106 w 2590802"/>
              <a:gd name="connsiteY58" fmla="*/ 2461174 h 2590802"/>
              <a:gd name="connsiteX59" fmla="*/ 868464 w 2590802"/>
              <a:gd name="connsiteY59" fmla="*/ 2466969 h 2590802"/>
              <a:gd name="connsiteX60" fmla="*/ 844943 w 2590802"/>
              <a:gd name="connsiteY60" fmla="*/ 2449581 h 2590802"/>
              <a:gd name="connsiteX61" fmla="*/ 862584 w 2590802"/>
              <a:gd name="connsiteY61" fmla="*/ 2440163 h 2590802"/>
              <a:gd name="connsiteX62" fmla="*/ 1255904 w 2590802"/>
              <a:gd name="connsiteY62" fmla="*/ 2437989 h 2590802"/>
              <a:gd name="connsiteX63" fmla="*/ 1262069 w 2590802"/>
              <a:gd name="connsiteY63" fmla="*/ 2449370 h 2590802"/>
              <a:gd name="connsiteX64" fmla="*/ 1255904 w 2590802"/>
              <a:gd name="connsiteY64" fmla="*/ 2460752 h 2590802"/>
              <a:gd name="connsiteX65" fmla="*/ 1255904 w 2590802"/>
              <a:gd name="connsiteY65" fmla="*/ 2449370 h 2590802"/>
              <a:gd name="connsiteX66" fmla="*/ 1255904 w 2590802"/>
              <a:gd name="connsiteY66" fmla="*/ 2437989 h 2590802"/>
              <a:gd name="connsiteX67" fmla="*/ 921104 w 2590802"/>
              <a:gd name="connsiteY67" fmla="*/ 2408587 h 2590802"/>
              <a:gd name="connsiteX68" fmla="*/ 938650 w 2590802"/>
              <a:gd name="connsiteY68" fmla="*/ 2420239 h 2590802"/>
              <a:gd name="connsiteX69" fmla="*/ 938650 w 2590802"/>
              <a:gd name="connsiteY69" fmla="*/ 2449370 h 2590802"/>
              <a:gd name="connsiteX70" fmla="*/ 909406 w 2590802"/>
              <a:gd name="connsiteY70" fmla="*/ 2437718 h 2590802"/>
              <a:gd name="connsiteX71" fmla="*/ 909406 w 2590802"/>
              <a:gd name="connsiteY71" fmla="*/ 2420239 h 2590802"/>
              <a:gd name="connsiteX72" fmla="*/ 921104 w 2590802"/>
              <a:gd name="connsiteY72" fmla="*/ 2408587 h 2590802"/>
              <a:gd name="connsiteX73" fmla="*/ 1064758 w 2590802"/>
              <a:gd name="connsiteY73" fmla="*/ 2407828 h 2590802"/>
              <a:gd name="connsiteX74" fmla="*/ 1085387 w 2590802"/>
              <a:gd name="connsiteY74" fmla="*/ 2413709 h 2590802"/>
              <a:gd name="connsiteX75" fmla="*/ 1108963 w 2590802"/>
              <a:gd name="connsiteY75" fmla="*/ 2413709 h 2590802"/>
              <a:gd name="connsiteX76" fmla="*/ 1120751 w 2590802"/>
              <a:gd name="connsiteY76" fmla="*/ 2425470 h 2590802"/>
              <a:gd name="connsiteX77" fmla="*/ 1114857 w 2590802"/>
              <a:gd name="connsiteY77" fmla="*/ 2443110 h 2590802"/>
              <a:gd name="connsiteX78" fmla="*/ 1103069 w 2590802"/>
              <a:gd name="connsiteY78" fmla="*/ 2454872 h 2590802"/>
              <a:gd name="connsiteX79" fmla="*/ 1108963 w 2590802"/>
              <a:gd name="connsiteY79" fmla="*/ 2466632 h 2590802"/>
              <a:gd name="connsiteX80" fmla="*/ 1073599 w 2590802"/>
              <a:gd name="connsiteY80" fmla="*/ 2490154 h 2590802"/>
              <a:gd name="connsiteX81" fmla="*/ 1067706 w 2590802"/>
              <a:gd name="connsiteY81" fmla="*/ 2478393 h 2590802"/>
              <a:gd name="connsiteX82" fmla="*/ 1085387 w 2590802"/>
              <a:gd name="connsiteY82" fmla="*/ 2466632 h 2590802"/>
              <a:gd name="connsiteX83" fmla="*/ 1079493 w 2590802"/>
              <a:gd name="connsiteY83" fmla="*/ 2443110 h 2590802"/>
              <a:gd name="connsiteX84" fmla="*/ 1050024 w 2590802"/>
              <a:gd name="connsiteY84" fmla="*/ 2437230 h 2590802"/>
              <a:gd name="connsiteX85" fmla="*/ 1038236 w 2590802"/>
              <a:gd name="connsiteY85" fmla="*/ 2443110 h 2590802"/>
              <a:gd name="connsiteX86" fmla="*/ 1044130 w 2590802"/>
              <a:gd name="connsiteY86" fmla="*/ 2419589 h 2590802"/>
              <a:gd name="connsiteX87" fmla="*/ 1064758 w 2590802"/>
              <a:gd name="connsiteY87" fmla="*/ 2407828 h 2590802"/>
              <a:gd name="connsiteX88" fmla="*/ 1177361 w 2590802"/>
              <a:gd name="connsiteY88" fmla="*/ 2387813 h 2590802"/>
              <a:gd name="connsiteX89" fmla="*/ 1208798 w 2590802"/>
              <a:gd name="connsiteY89" fmla="*/ 2390749 h 2590802"/>
              <a:gd name="connsiteX90" fmla="*/ 1220495 w 2590802"/>
              <a:gd name="connsiteY90" fmla="*/ 2402496 h 2590802"/>
              <a:gd name="connsiteX91" fmla="*/ 1243890 w 2590802"/>
              <a:gd name="connsiteY91" fmla="*/ 2443607 h 2590802"/>
              <a:gd name="connsiteX92" fmla="*/ 1232192 w 2590802"/>
              <a:gd name="connsiteY92" fmla="*/ 2496465 h 2590802"/>
              <a:gd name="connsiteX93" fmla="*/ 1185402 w 2590802"/>
              <a:gd name="connsiteY93" fmla="*/ 2525830 h 2590802"/>
              <a:gd name="connsiteX94" fmla="*/ 1115217 w 2590802"/>
              <a:gd name="connsiteY94" fmla="*/ 2525830 h 2590802"/>
              <a:gd name="connsiteX95" fmla="*/ 1121066 w 2590802"/>
              <a:gd name="connsiteY95" fmla="*/ 2519957 h 2590802"/>
              <a:gd name="connsiteX96" fmla="*/ 1208798 w 2590802"/>
              <a:gd name="connsiteY96" fmla="*/ 2496465 h 2590802"/>
              <a:gd name="connsiteX97" fmla="*/ 1226343 w 2590802"/>
              <a:gd name="connsiteY97" fmla="*/ 2449480 h 2590802"/>
              <a:gd name="connsiteX98" fmla="*/ 1202949 w 2590802"/>
              <a:gd name="connsiteY98" fmla="*/ 2414241 h 2590802"/>
              <a:gd name="connsiteX99" fmla="*/ 1185402 w 2590802"/>
              <a:gd name="connsiteY99" fmla="*/ 2414241 h 2590802"/>
              <a:gd name="connsiteX100" fmla="*/ 1197100 w 2590802"/>
              <a:gd name="connsiteY100" fmla="*/ 2431861 h 2590802"/>
              <a:gd name="connsiteX101" fmla="*/ 1185402 w 2590802"/>
              <a:gd name="connsiteY101" fmla="*/ 2449480 h 2590802"/>
              <a:gd name="connsiteX102" fmla="*/ 1167857 w 2590802"/>
              <a:gd name="connsiteY102" fmla="*/ 2449480 h 2590802"/>
              <a:gd name="connsiteX103" fmla="*/ 1156159 w 2590802"/>
              <a:gd name="connsiteY103" fmla="*/ 2431861 h 2590802"/>
              <a:gd name="connsiteX104" fmla="*/ 1144461 w 2590802"/>
              <a:gd name="connsiteY104" fmla="*/ 2420115 h 2590802"/>
              <a:gd name="connsiteX105" fmla="*/ 1150310 w 2590802"/>
              <a:gd name="connsiteY105" fmla="*/ 2402496 h 2590802"/>
              <a:gd name="connsiteX106" fmla="*/ 1177361 w 2590802"/>
              <a:gd name="connsiteY106" fmla="*/ 2387813 h 2590802"/>
              <a:gd name="connsiteX107" fmla="*/ 997263 w 2590802"/>
              <a:gd name="connsiteY107" fmla="*/ 2374751 h 2590802"/>
              <a:gd name="connsiteX108" fmla="*/ 1020785 w 2590802"/>
              <a:gd name="connsiteY108" fmla="*/ 2378426 h 2590802"/>
              <a:gd name="connsiteX109" fmla="*/ 1026665 w 2590802"/>
              <a:gd name="connsiteY109" fmla="*/ 2407828 h 2590802"/>
              <a:gd name="connsiteX110" fmla="*/ 1020785 w 2590802"/>
              <a:gd name="connsiteY110" fmla="*/ 2419589 h 2590802"/>
              <a:gd name="connsiteX111" fmla="*/ 1032545 w 2590802"/>
              <a:gd name="connsiteY111" fmla="*/ 2443110 h 2590802"/>
              <a:gd name="connsiteX112" fmla="*/ 997263 w 2590802"/>
              <a:gd name="connsiteY112" fmla="*/ 2490153 h 2590802"/>
              <a:gd name="connsiteX113" fmla="*/ 985502 w 2590802"/>
              <a:gd name="connsiteY113" fmla="*/ 2478393 h 2590802"/>
              <a:gd name="connsiteX114" fmla="*/ 956101 w 2590802"/>
              <a:gd name="connsiteY114" fmla="*/ 2478393 h 2590802"/>
              <a:gd name="connsiteX115" fmla="*/ 944340 w 2590802"/>
              <a:gd name="connsiteY115" fmla="*/ 2437230 h 2590802"/>
              <a:gd name="connsiteX116" fmla="*/ 944340 w 2590802"/>
              <a:gd name="connsiteY116" fmla="*/ 2419589 h 2590802"/>
              <a:gd name="connsiteX117" fmla="*/ 967861 w 2590802"/>
              <a:gd name="connsiteY117" fmla="*/ 2407828 h 2590802"/>
              <a:gd name="connsiteX118" fmla="*/ 973741 w 2590802"/>
              <a:gd name="connsiteY118" fmla="*/ 2384307 h 2590802"/>
              <a:gd name="connsiteX119" fmla="*/ 997263 w 2590802"/>
              <a:gd name="connsiteY119" fmla="*/ 2374751 h 2590802"/>
              <a:gd name="connsiteX120" fmla="*/ 733153 w 2590802"/>
              <a:gd name="connsiteY120" fmla="*/ 2366856 h 2590802"/>
              <a:gd name="connsiteX121" fmla="*/ 744956 w 2590802"/>
              <a:gd name="connsiteY121" fmla="*/ 2372817 h 2590802"/>
              <a:gd name="connsiteX122" fmla="*/ 739054 w 2590802"/>
              <a:gd name="connsiteY122" fmla="*/ 2384740 h 2590802"/>
              <a:gd name="connsiteX123" fmla="*/ 703646 w 2590802"/>
              <a:gd name="connsiteY123" fmla="*/ 2390702 h 2590802"/>
              <a:gd name="connsiteX124" fmla="*/ 697745 w 2590802"/>
              <a:gd name="connsiteY124" fmla="*/ 2378779 h 2590802"/>
              <a:gd name="connsiteX125" fmla="*/ 733153 w 2590802"/>
              <a:gd name="connsiteY125" fmla="*/ 2366856 h 2590802"/>
              <a:gd name="connsiteX126" fmla="*/ 1455741 w 2590802"/>
              <a:gd name="connsiteY126" fmla="*/ 2355474 h 2590802"/>
              <a:gd name="connsiteX127" fmla="*/ 1473382 w 2590802"/>
              <a:gd name="connsiteY127" fmla="*/ 2372902 h 2590802"/>
              <a:gd name="connsiteX128" fmla="*/ 1532186 w 2590802"/>
              <a:gd name="connsiteY128" fmla="*/ 2390330 h 2590802"/>
              <a:gd name="connsiteX129" fmla="*/ 1538066 w 2590802"/>
              <a:gd name="connsiteY129" fmla="*/ 2390330 h 2590802"/>
              <a:gd name="connsiteX130" fmla="*/ 1479263 w 2590802"/>
              <a:gd name="connsiteY130" fmla="*/ 2390330 h 2590802"/>
              <a:gd name="connsiteX131" fmla="*/ 1455741 w 2590802"/>
              <a:gd name="connsiteY131" fmla="*/ 2361283 h 2590802"/>
              <a:gd name="connsiteX132" fmla="*/ 1455741 w 2590802"/>
              <a:gd name="connsiteY132" fmla="*/ 2355474 h 2590802"/>
              <a:gd name="connsiteX133" fmla="*/ 891986 w 2590802"/>
              <a:gd name="connsiteY133" fmla="*/ 2355474 h 2590802"/>
              <a:gd name="connsiteX134" fmla="*/ 909627 w 2590802"/>
              <a:gd name="connsiteY134" fmla="*/ 2361354 h 2590802"/>
              <a:gd name="connsiteX135" fmla="*/ 915507 w 2590802"/>
              <a:gd name="connsiteY135" fmla="*/ 2378996 h 2590802"/>
              <a:gd name="connsiteX136" fmla="*/ 944909 w 2590802"/>
              <a:gd name="connsiteY136" fmla="*/ 2378996 h 2590802"/>
              <a:gd name="connsiteX137" fmla="*/ 950789 w 2590802"/>
              <a:gd name="connsiteY137" fmla="*/ 2402517 h 2590802"/>
              <a:gd name="connsiteX138" fmla="*/ 944909 w 2590802"/>
              <a:gd name="connsiteY138" fmla="*/ 2414278 h 2590802"/>
              <a:gd name="connsiteX139" fmla="*/ 939029 w 2590802"/>
              <a:gd name="connsiteY139" fmla="*/ 2408398 h 2590802"/>
              <a:gd name="connsiteX140" fmla="*/ 915507 w 2590802"/>
              <a:gd name="connsiteY140" fmla="*/ 2402517 h 2590802"/>
              <a:gd name="connsiteX141" fmla="*/ 897866 w 2590802"/>
              <a:gd name="connsiteY141" fmla="*/ 2426038 h 2590802"/>
              <a:gd name="connsiteX142" fmla="*/ 897866 w 2590802"/>
              <a:gd name="connsiteY142" fmla="*/ 2437799 h 2590802"/>
              <a:gd name="connsiteX143" fmla="*/ 891986 w 2590802"/>
              <a:gd name="connsiteY143" fmla="*/ 2443680 h 2590802"/>
              <a:gd name="connsiteX144" fmla="*/ 874345 w 2590802"/>
              <a:gd name="connsiteY144" fmla="*/ 2414278 h 2590802"/>
              <a:gd name="connsiteX145" fmla="*/ 880225 w 2590802"/>
              <a:gd name="connsiteY145" fmla="*/ 2396636 h 2590802"/>
              <a:gd name="connsiteX146" fmla="*/ 874345 w 2590802"/>
              <a:gd name="connsiteY146" fmla="*/ 2367235 h 2590802"/>
              <a:gd name="connsiteX147" fmla="*/ 891986 w 2590802"/>
              <a:gd name="connsiteY147" fmla="*/ 2355474 h 2590802"/>
              <a:gd name="connsiteX148" fmla="*/ 1441444 w 2590802"/>
              <a:gd name="connsiteY148" fmla="*/ 2348565 h 2590802"/>
              <a:gd name="connsiteX149" fmla="*/ 1449737 w 2590802"/>
              <a:gd name="connsiteY149" fmla="*/ 2372546 h 2590802"/>
              <a:gd name="connsiteX150" fmla="*/ 1479221 w 2590802"/>
              <a:gd name="connsiteY150" fmla="*/ 2401948 h 2590802"/>
              <a:gd name="connsiteX151" fmla="*/ 1544087 w 2590802"/>
              <a:gd name="connsiteY151" fmla="*/ 2396068 h 2590802"/>
              <a:gd name="connsiteX152" fmla="*/ 1561777 w 2590802"/>
              <a:gd name="connsiteY152" fmla="*/ 2407829 h 2590802"/>
              <a:gd name="connsiteX153" fmla="*/ 1549983 w 2590802"/>
              <a:gd name="connsiteY153" fmla="*/ 2413709 h 2590802"/>
              <a:gd name="connsiteX154" fmla="*/ 1532293 w 2590802"/>
              <a:gd name="connsiteY154" fmla="*/ 2407829 h 2590802"/>
              <a:gd name="connsiteX155" fmla="*/ 1520499 w 2590802"/>
              <a:gd name="connsiteY155" fmla="*/ 2425470 h 2590802"/>
              <a:gd name="connsiteX156" fmla="*/ 1496912 w 2590802"/>
              <a:gd name="connsiteY156" fmla="*/ 2419590 h 2590802"/>
              <a:gd name="connsiteX157" fmla="*/ 1473324 w 2590802"/>
              <a:gd name="connsiteY157" fmla="*/ 2425470 h 2590802"/>
              <a:gd name="connsiteX158" fmla="*/ 1467427 w 2590802"/>
              <a:gd name="connsiteY158" fmla="*/ 2413709 h 2590802"/>
              <a:gd name="connsiteX159" fmla="*/ 1461530 w 2590802"/>
              <a:gd name="connsiteY159" fmla="*/ 2401948 h 2590802"/>
              <a:gd name="connsiteX160" fmla="*/ 1443840 w 2590802"/>
              <a:gd name="connsiteY160" fmla="*/ 2401948 h 2590802"/>
              <a:gd name="connsiteX161" fmla="*/ 1437943 w 2590802"/>
              <a:gd name="connsiteY161" fmla="*/ 2390188 h 2590802"/>
              <a:gd name="connsiteX162" fmla="*/ 1437943 w 2590802"/>
              <a:gd name="connsiteY162" fmla="*/ 2378427 h 2590802"/>
              <a:gd name="connsiteX163" fmla="*/ 1426149 w 2590802"/>
              <a:gd name="connsiteY163" fmla="*/ 2360786 h 2590802"/>
              <a:gd name="connsiteX164" fmla="*/ 1432046 w 2590802"/>
              <a:gd name="connsiteY164" fmla="*/ 2349025 h 2590802"/>
              <a:gd name="connsiteX165" fmla="*/ 1441444 w 2590802"/>
              <a:gd name="connsiteY165" fmla="*/ 2348565 h 2590802"/>
              <a:gd name="connsiteX166" fmla="*/ 1420992 w 2590802"/>
              <a:gd name="connsiteY166" fmla="*/ 2337454 h 2590802"/>
              <a:gd name="connsiteX167" fmla="*/ 1420992 w 2590802"/>
              <a:gd name="connsiteY167" fmla="*/ 2360976 h 2590802"/>
              <a:gd name="connsiteX168" fmla="*/ 1432729 w 2590802"/>
              <a:gd name="connsiteY168" fmla="*/ 2384497 h 2590802"/>
              <a:gd name="connsiteX169" fmla="*/ 1444466 w 2590802"/>
              <a:gd name="connsiteY169" fmla="*/ 2413898 h 2590802"/>
              <a:gd name="connsiteX170" fmla="*/ 1473809 w 2590802"/>
              <a:gd name="connsiteY170" fmla="*/ 2437420 h 2590802"/>
              <a:gd name="connsiteX171" fmla="*/ 1497283 w 2590802"/>
              <a:gd name="connsiteY171" fmla="*/ 2431540 h 2590802"/>
              <a:gd name="connsiteX172" fmla="*/ 1526625 w 2590802"/>
              <a:gd name="connsiteY172" fmla="*/ 2431540 h 2590802"/>
              <a:gd name="connsiteX173" fmla="*/ 1538362 w 2590802"/>
              <a:gd name="connsiteY173" fmla="*/ 2419779 h 2590802"/>
              <a:gd name="connsiteX174" fmla="*/ 1561836 w 2590802"/>
              <a:gd name="connsiteY174" fmla="*/ 2413898 h 2590802"/>
              <a:gd name="connsiteX175" fmla="*/ 1585310 w 2590802"/>
              <a:gd name="connsiteY175" fmla="*/ 2408018 h 2590802"/>
              <a:gd name="connsiteX176" fmla="*/ 1579442 w 2590802"/>
              <a:gd name="connsiteY176" fmla="*/ 2425659 h 2590802"/>
              <a:gd name="connsiteX177" fmla="*/ 1550099 w 2590802"/>
              <a:gd name="connsiteY177" fmla="*/ 2425659 h 2590802"/>
              <a:gd name="connsiteX178" fmla="*/ 1550099 w 2590802"/>
              <a:gd name="connsiteY178" fmla="*/ 2443300 h 2590802"/>
              <a:gd name="connsiteX179" fmla="*/ 1538362 w 2590802"/>
              <a:gd name="connsiteY179" fmla="*/ 2449181 h 2590802"/>
              <a:gd name="connsiteX180" fmla="*/ 1509020 w 2590802"/>
              <a:gd name="connsiteY180" fmla="*/ 2443300 h 2590802"/>
              <a:gd name="connsiteX181" fmla="*/ 1503151 w 2590802"/>
              <a:gd name="connsiteY181" fmla="*/ 2449181 h 2590802"/>
              <a:gd name="connsiteX182" fmla="*/ 1479677 w 2590802"/>
              <a:gd name="connsiteY182" fmla="*/ 2455061 h 2590802"/>
              <a:gd name="connsiteX183" fmla="*/ 1450334 w 2590802"/>
              <a:gd name="connsiteY183" fmla="*/ 2437420 h 2590802"/>
              <a:gd name="connsiteX184" fmla="*/ 1450334 w 2590802"/>
              <a:gd name="connsiteY184" fmla="*/ 2419779 h 2590802"/>
              <a:gd name="connsiteX185" fmla="*/ 1420992 w 2590802"/>
              <a:gd name="connsiteY185" fmla="*/ 2402138 h 2590802"/>
              <a:gd name="connsiteX186" fmla="*/ 1420992 w 2590802"/>
              <a:gd name="connsiteY186" fmla="*/ 2384497 h 2590802"/>
              <a:gd name="connsiteX187" fmla="*/ 1409255 w 2590802"/>
              <a:gd name="connsiteY187" fmla="*/ 2355095 h 2590802"/>
              <a:gd name="connsiteX188" fmla="*/ 1420992 w 2590802"/>
              <a:gd name="connsiteY188" fmla="*/ 2337454 h 2590802"/>
              <a:gd name="connsiteX189" fmla="*/ 1185515 w 2590802"/>
              <a:gd name="connsiteY189" fmla="*/ 2337454 h 2590802"/>
              <a:gd name="connsiteX190" fmla="*/ 1203400 w 2590802"/>
              <a:gd name="connsiteY190" fmla="*/ 2343382 h 2590802"/>
              <a:gd name="connsiteX191" fmla="*/ 1215323 w 2590802"/>
              <a:gd name="connsiteY191" fmla="*/ 2355237 h 2590802"/>
              <a:gd name="connsiteX192" fmla="*/ 1215323 w 2590802"/>
              <a:gd name="connsiteY192" fmla="*/ 2384876 h 2590802"/>
              <a:gd name="connsiteX193" fmla="*/ 1209362 w 2590802"/>
              <a:gd name="connsiteY193" fmla="*/ 2384876 h 2590802"/>
              <a:gd name="connsiteX194" fmla="*/ 1209362 w 2590802"/>
              <a:gd name="connsiteY194" fmla="*/ 2355237 h 2590802"/>
              <a:gd name="connsiteX195" fmla="*/ 1185515 w 2590802"/>
              <a:gd name="connsiteY195" fmla="*/ 2343382 h 2590802"/>
              <a:gd name="connsiteX196" fmla="*/ 1185515 w 2590802"/>
              <a:gd name="connsiteY196" fmla="*/ 2337454 h 2590802"/>
              <a:gd name="connsiteX197" fmla="*/ 1774285 w 2590802"/>
              <a:gd name="connsiteY197" fmla="*/ 2337056 h 2590802"/>
              <a:gd name="connsiteX198" fmla="*/ 1784509 w 2590802"/>
              <a:gd name="connsiteY198" fmla="*/ 2349505 h 2590802"/>
              <a:gd name="connsiteX199" fmla="*/ 1778667 w 2590802"/>
              <a:gd name="connsiteY199" fmla="*/ 2367079 h 2590802"/>
              <a:gd name="connsiteX200" fmla="*/ 1761139 w 2590802"/>
              <a:gd name="connsiteY200" fmla="*/ 2372937 h 2590802"/>
              <a:gd name="connsiteX201" fmla="*/ 1755297 w 2590802"/>
              <a:gd name="connsiteY201" fmla="*/ 2378795 h 2590802"/>
              <a:gd name="connsiteX202" fmla="*/ 1755297 w 2590802"/>
              <a:gd name="connsiteY202" fmla="*/ 2390511 h 2590802"/>
              <a:gd name="connsiteX203" fmla="*/ 1743612 w 2590802"/>
              <a:gd name="connsiteY203" fmla="*/ 2413943 h 2590802"/>
              <a:gd name="connsiteX204" fmla="*/ 1708558 w 2590802"/>
              <a:gd name="connsiteY204" fmla="*/ 2419802 h 2590802"/>
              <a:gd name="connsiteX205" fmla="*/ 1691030 w 2590802"/>
              <a:gd name="connsiteY205" fmla="*/ 2402227 h 2590802"/>
              <a:gd name="connsiteX206" fmla="*/ 1679346 w 2590802"/>
              <a:gd name="connsiteY206" fmla="*/ 2408085 h 2590802"/>
              <a:gd name="connsiteX207" fmla="*/ 1650134 w 2590802"/>
              <a:gd name="connsiteY207" fmla="*/ 2408085 h 2590802"/>
              <a:gd name="connsiteX208" fmla="*/ 1644291 w 2590802"/>
              <a:gd name="connsiteY208" fmla="*/ 2390511 h 2590802"/>
              <a:gd name="connsiteX209" fmla="*/ 1667661 w 2590802"/>
              <a:gd name="connsiteY209" fmla="*/ 2378795 h 2590802"/>
              <a:gd name="connsiteX210" fmla="*/ 1702715 w 2590802"/>
              <a:gd name="connsiteY210" fmla="*/ 2390511 h 2590802"/>
              <a:gd name="connsiteX211" fmla="*/ 1749455 w 2590802"/>
              <a:gd name="connsiteY211" fmla="*/ 2355363 h 2590802"/>
              <a:gd name="connsiteX212" fmla="*/ 1755297 w 2590802"/>
              <a:gd name="connsiteY212" fmla="*/ 2337789 h 2590802"/>
              <a:gd name="connsiteX213" fmla="*/ 1774285 w 2590802"/>
              <a:gd name="connsiteY213" fmla="*/ 2337056 h 2590802"/>
              <a:gd name="connsiteX214" fmla="*/ 1737969 w 2590802"/>
              <a:gd name="connsiteY214" fmla="*/ 2333233 h 2590802"/>
              <a:gd name="connsiteX215" fmla="*/ 1743878 w 2590802"/>
              <a:gd name="connsiteY215" fmla="*/ 2337644 h 2590802"/>
              <a:gd name="connsiteX216" fmla="*/ 1726149 w 2590802"/>
              <a:gd name="connsiteY216" fmla="*/ 2372926 h 2590802"/>
              <a:gd name="connsiteX217" fmla="*/ 1684782 w 2590802"/>
              <a:gd name="connsiteY217" fmla="*/ 2384686 h 2590802"/>
              <a:gd name="connsiteX218" fmla="*/ 1667054 w 2590802"/>
              <a:gd name="connsiteY218" fmla="*/ 2372926 h 2590802"/>
              <a:gd name="connsiteX219" fmla="*/ 1672964 w 2590802"/>
              <a:gd name="connsiteY219" fmla="*/ 2361165 h 2590802"/>
              <a:gd name="connsiteX220" fmla="*/ 1708421 w 2590802"/>
              <a:gd name="connsiteY220" fmla="*/ 2367046 h 2590802"/>
              <a:gd name="connsiteX221" fmla="*/ 1732059 w 2590802"/>
              <a:gd name="connsiteY221" fmla="*/ 2337644 h 2590802"/>
              <a:gd name="connsiteX222" fmla="*/ 1737969 w 2590802"/>
              <a:gd name="connsiteY222" fmla="*/ 2333233 h 2590802"/>
              <a:gd name="connsiteX223" fmla="*/ 1289254 w 2590802"/>
              <a:gd name="connsiteY223" fmla="*/ 2330007 h 2590802"/>
              <a:gd name="connsiteX224" fmla="*/ 1287602 w 2590802"/>
              <a:gd name="connsiteY224" fmla="*/ 2336614 h 2590802"/>
              <a:gd name="connsiteX225" fmla="*/ 1287571 w 2590802"/>
              <a:gd name="connsiteY225" fmla="*/ 2332625 h 2590802"/>
              <a:gd name="connsiteX226" fmla="*/ 727425 w 2590802"/>
              <a:gd name="connsiteY226" fmla="*/ 2320382 h 2590802"/>
              <a:gd name="connsiteX227" fmla="*/ 745167 w 2590802"/>
              <a:gd name="connsiteY227" fmla="*/ 2326245 h 2590802"/>
              <a:gd name="connsiteX228" fmla="*/ 739253 w 2590802"/>
              <a:gd name="connsiteY228" fmla="*/ 2361424 h 2590802"/>
              <a:gd name="connsiteX229" fmla="*/ 691942 w 2590802"/>
              <a:gd name="connsiteY229" fmla="*/ 2379013 h 2590802"/>
              <a:gd name="connsiteX230" fmla="*/ 686028 w 2590802"/>
              <a:gd name="connsiteY230" fmla="*/ 2384876 h 2590802"/>
              <a:gd name="connsiteX231" fmla="*/ 668287 w 2590802"/>
              <a:gd name="connsiteY231" fmla="*/ 2373150 h 2590802"/>
              <a:gd name="connsiteX232" fmla="*/ 644632 w 2590802"/>
              <a:gd name="connsiteY232" fmla="*/ 2355561 h 2590802"/>
              <a:gd name="connsiteX233" fmla="*/ 650545 w 2590802"/>
              <a:gd name="connsiteY233" fmla="*/ 2343834 h 2590802"/>
              <a:gd name="connsiteX234" fmla="*/ 656459 w 2590802"/>
              <a:gd name="connsiteY234" fmla="*/ 2337972 h 2590802"/>
              <a:gd name="connsiteX235" fmla="*/ 662373 w 2590802"/>
              <a:gd name="connsiteY235" fmla="*/ 2343834 h 2590802"/>
              <a:gd name="connsiteX236" fmla="*/ 668287 w 2590802"/>
              <a:gd name="connsiteY236" fmla="*/ 2343834 h 2590802"/>
              <a:gd name="connsiteX237" fmla="*/ 674200 w 2590802"/>
              <a:gd name="connsiteY237" fmla="*/ 2326245 h 2590802"/>
              <a:gd name="connsiteX238" fmla="*/ 703770 w 2590802"/>
              <a:gd name="connsiteY238" fmla="*/ 2326245 h 2590802"/>
              <a:gd name="connsiteX239" fmla="*/ 727425 w 2590802"/>
              <a:gd name="connsiteY239" fmla="*/ 2320382 h 2590802"/>
              <a:gd name="connsiteX240" fmla="*/ 1834107 w 2590802"/>
              <a:gd name="connsiteY240" fmla="*/ 2315696 h 2590802"/>
              <a:gd name="connsiteX241" fmla="*/ 1837593 w 2590802"/>
              <a:gd name="connsiteY241" fmla="*/ 2319840 h 2590802"/>
              <a:gd name="connsiteX242" fmla="*/ 1843464 w 2590802"/>
              <a:gd name="connsiteY242" fmla="*/ 2331627 h 2590802"/>
              <a:gd name="connsiteX243" fmla="*/ 1837593 w 2590802"/>
              <a:gd name="connsiteY243" fmla="*/ 2343415 h 2590802"/>
              <a:gd name="connsiteX244" fmla="*/ 1837593 w 2590802"/>
              <a:gd name="connsiteY244" fmla="*/ 2331627 h 2590802"/>
              <a:gd name="connsiteX245" fmla="*/ 1831722 w 2590802"/>
              <a:gd name="connsiteY245" fmla="*/ 2349309 h 2590802"/>
              <a:gd name="connsiteX246" fmla="*/ 1825850 w 2590802"/>
              <a:gd name="connsiteY246" fmla="*/ 2372885 h 2590802"/>
              <a:gd name="connsiteX247" fmla="*/ 1825850 w 2590802"/>
              <a:gd name="connsiteY247" fmla="*/ 2396460 h 2590802"/>
              <a:gd name="connsiteX248" fmla="*/ 1825850 w 2590802"/>
              <a:gd name="connsiteY248" fmla="*/ 2384673 h 2590802"/>
              <a:gd name="connsiteX249" fmla="*/ 1819979 w 2590802"/>
              <a:gd name="connsiteY249" fmla="*/ 2361097 h 2590802"/>
              <a:gd name="connsiteX250" fmla="*/ 1814108 w 2590802"/>
              <a:gd name="connsiteY250" fmla="*/ 2372885 h 2590802"/>
              <a:gd name="connsiteX251" fmla="*/ 1819979 w 2590802"/>
              <a:gd name="connsiteY251" fmla="*/ 2390566 h 2590802"/>
              <a:gd name="connsiteX252" fmla="*/ 1802365 w 2590802"/>
              <a:gd name="connsiteY252" fmla="*/ 2408248 h 2590802"/>
              <a:gd name="connsiteX253" fmla="*/ 1784751 w 2590802"/>
              <a:gd name="connsiteY253" fmla="*/ 2425930 h 2590802"/>
              <a:gd name="connsiteX254" fmla="*/ 1790623 w 2590802"/>
              <a:gd name="connsiteY254" fmla="*/ 2425930 h 2590802"/>
              <a:gd name="connsiteX255" fmla="*/ 1790623 w 2590802"/>
              <a:gd name="connsiteY255" fmla="*/ 2431824 h 2590802"/>
              <a:gd name="connsiteX256" fmla="*/ 1737781 w 2590802"/>
              <a:gd name="connsiteY256" fmla="*/ 2467187 h 2590802"/>
              <a:gd name="connsiteX257" fmla="*/ 1690810 w 2590802"/>
              <a:gd name="connsiteY257" fmla="*/ 2449506 h 2590802"/>
              <a:gd name="connsiteX258" fmla="*/ 1673196 w 2590802"/>
              <a:gd name="connsiteY258" fmla="*/ 2461293 h 2590802"/>
              <a:gd name="connsiteX259" fmla="*/ 1649711 w 2590802"/>
              <a:gd name="connsiteY259" fmla="*/ 2449506 h 2590802"/>
              <a:gd name="connsiteX260" fmla="*/ 1632097 w 2590802"/>
              <a:gd name="connsiteY260" fmla="*/ 2431824 h 2590802"/>
              <a:gd name="connsiteX261" fmla="*/ 1614483 w 2590802"/>
              <a:gd name="connsiteY261" fmla="*/ 2437718 h 2590802"/>
              <a:gd name="connsiteX262" fmla="*/ 1596869 w 2590802"/>
              <a:gd name="connsiteY262" fmla="*/ 2408248 h 2590802"/>
              <a:gd name="connsiteX263" fmla="*/ 1620355 w 2590802"/>
              <a:gd name="connsiteY263" fmla="*/ 2402355 h 2590802"/>
              <a:gd name="connsiteX264" fmla="*/ 1632097 w 2590802"/>
              <a:gd name="connsiteY264" fmla="*/ 2396460 h 2590802"/>
              <a:gd name="connsiteX265" fmla="*/ 1655582 w 2590802"/>
              <a:gd name="connsiteY265" fmla="*/ 2414142 h 2590802"/>
              <a:gd name="connsiteX266" fmla="*/ 1684939 w 2590802"/>
              <a:gd name="connsiteY266" fmla="*/ 2414142 h 2590802"/>
              <a:gd name="connsiteX267" fmla="*/ 1726038 w 2590802"/>
              <a:gd name="connsiteY267" fmla="*/ 2431824 h 2590802"/>
              <a:gd name="connsiteX268" fmla="*/ 1761266 w 2590802"/>
              <a:gd name="connsiteY268" fmla="*/ 2402355 h 2590802"/>
              <a:gd name="connsiteX269" fmla="*/ 1767137 w 2590802"/>
              <a:gd name="connsiteY269" fmla="*/ 2384673 h 2590802"/>
              <a:gd name="connsiteX270" fmla="*/ 1796494 w 2590802"/>
              <a:gd name="connsiteY270" fmla="*/ 2355203 h 2590802"/>
              <a:gd name="connsiteX271" fmla="*/ 1790623 w 2590802"/>
              <a:gd name="connsiteY271" fmla="*/ 2331627 h 2590802"/>
              <a:gd name="connsiteX272" fmla="*/ 1825850 w 2590802"/>
              <a:gd name="connsiteY272" fmla="*/ 2319840 h 2590802"/>
              <a:gd name="connsiteX273" fmla="*/ 1834107 w 2590802"/>
              <a:gd name="connsiteY273" fmla="*/ 2315696 h 2590802"/>
              <a:gd name="connsiteX274" fmla="*/ 703435 w 2590802"/>
              <a:gd name="connsiteY274" fmla="*/ 2313743 h 2590802"/>
              <a:gd name="connsiteX275" fmla="*/ 715765 w 2590802"/>
              <a:gd name="connsiteY275" fmla="*/ 2320382 h 2590802"/>
              <a:gd name="connsiteX276" fmla="*/ 703435 w 2590802"/>
              <a:gd name="connsiteY276" fmla="*/ 2313743 h 2590802"/>
              <a:gd name="connsiteX277" fmla="*/ 746056 w 2590802"/>
              <a:gd name="connsiteY277" fmla="*/ 2311616 h 2590802"/>
              <a:gd name="connsiteX278" fmla="*/ 750857 w 2590802"/>
              <a:gd name="connsiteY278" fmla="*/ 2314217 h 2590802"/>
              <a:gd name="connsiteX279" fmla="*/ 745167 w 2590802"/>
              <a:gd name="connsiteY279" fmla="*/ 2314217 h 2590802"/>
              <a:gd name="connsiteX280" fmla="*/ 746056 w 2590802"/>
              <a:gd name="connsiteY280" fmla="*/ 2311616 h 2590802"/>
              <a:gd name="connsiteX281" fmla="*/ 1190958 w 2590802"/>
              <a:gd name="connsiteY281" fmla="*/ 2298864 h 2590802"/>
              <a:gd name="connsiteX282" fmla="*/ 1203455 w 2590802"/>
              <a:gd name="connsiteY282" fmla="*/ 2308368 h 2590802"/>
              <a:gd name="connsiteX283" fmla="*/ 1209335 w 2590802"/>
              <a:gd name="connsiteY283" fmla="*/ 2320066 h 2590802"/>
              <a:gd name="connsiteX284" fmla="*/ 1238737 w 2590802"/>
              <a:gd name="connsiteY284" fmla="*/ 2320066 h 2590802"/>
              <a:gd name="connsiteX285" fmla="*/ 1250497 w 2590802"/>
              <a:gd name="connsiteY285" fmla="*/ 2343461 h 2590802"/>
              <a:gd name="connsiteX286" fmla="*/ 1238737 w 2590802"/>
              <a:gd name="connsiteY286" fmla="*/ 2355158 h 2590802"/>
              <a:gd name="connsiteX287" fmla="*/ 1238737 w 2590802"/>
              <a:gd name="connsiteY287" fmla="*/ 2361007 h 2590802"/>
              <a:gd name="connsiteX288" fmla="*/ 1250497 w 2590802"/>
              <a:gd name="connsiteY288" fmla="*/ 2378553 h 2590802"/>
              <a:gd name="connsiteX289" fmla="*/ 1244617 w 2590802"/>
              <a:gd name="connsiteY289" fmla="*/ 2396099 h 2590802"/>
              <a:gd name="connsiteX290" fmla="*/ 1232857 w 2590802"/>
              <a:gd name="connsiteY290" fmla="*/ 2401948 h 2590802"/>
              <a:gd name="connsiteX291" fmla="*/ 1221096 w 2590802"/>
              <a:gd name="connsiteY291" fmla="*/ 2390251 h 2590802"/>
              <a:gd name="connsiteX292" fmla="*/ 1221096 w 2590802"/>
              <a:gd name="connsiteY292" fmla="*/ 2349309 h 2590802"/>
              <a:gd name="connsiteX293" fmla="*/ 1179933 w 2590802"/>
              <a:gd name="connsiteY293" fmla="*/ 2325915 h 2590802"/>
              <a:gd name="connsiteX294" fmla="*/ 1174053 w 2590802"/>
              <a:gd name="connsiteY294" fmla="*/ 2302519 h 2590802"/>
              <a:gd name="connsiteX295" fmla="*/ 1190958 w 2590802"/>
              <a:gd name="connsiteY295" fmla="*/ 2298864 h 2590802"/>
              <a:gd name="connsiteX296" fmla="*/ 1677724 w 2590802"/>
              <a:gd name="connsiteY296" fmla="*/ 2288752 h 2590802"/>
              <a:gd name="connsiteX297" fmla="*/ 1679194 w 2590802"/>
              <a:gd name="connsiteY297" fmla="*/ 2296102 h 2590802"/>
              <a:gd name="connsiteX298" fmla="*/ 1626271 w 2590802"/>
              <a:gd name="connsiteY298" fmla="*/ 2396068 h 2590802"/>
              <a:gd name="connsiteX299" fmla="*/ 1608630 w 2590802"/>
              <a:gd name="connsiteY299" fmla="*/ 2401948 h 2590802"/>
              <a:gd name="connsiteX300" fmla="*/ 1579228 w 2590802"/>
              <a:gd name="connsiteY300" fmla="*/ 2401948 h 2590802"/>
              <a:gd name="connsiteX301" fmla="*/ 1538066 w 2590802"/>
              <a:gd name="connsiteY301" fmla="*/ 2378427 h 2590802"/>
              <a:gd name="connsiteX302" fmla="*/ 1520425 w 2590802"/>
              <a:gd name="connsiteY302" fmla="*/ 2325503 h 2590802"/>
              <a:gd name="connsiteX303" fmla="*/ 1538066 w 2590802"/>
              <a:gd name="connsiteY303" fmla="*/ 2307863 h 2590802"/>
              <a:gd name="connsiteX304" fmla="*/ 1555707 w 2590802"/>
              <a:gd name="connsiteY304" fmla="*/ 2319623 h 2590802"/>
              <a:gd name="connsiteX305" fmla="*/ 1567468 w 2590802"/>
              <a:gd name="connsiteY305" fmla="*/ 2313743 h 2590802"/>
              <a:gd name="connsiteX306" fmla="*/ 1585109 w 2590802"/>
              <a:gd name="connsiteY306" fmla="*/ 2325503 h 2590802"/>
              <a:gd name="connsiteX307" fmla="*/ 1585109 w 2590802"/>
              <a:gd name="connsiteY307" fmla="*/ 2343145 h 2590802"/>
              <a:gd name="connsiteX308" fmla="*/ 1555707 w 2590802"/>
              <a:gd name="connsiteY308" fmla="*/ 2349025 h 2590802"/>
              <a:gd name="connsiteX309" fmla="*/ 1567468 w 2590802"/>
              <a:gd name="connsiteY309" fmla="*/ 2372546 h 2590802"/>
              <a:gd name="connsiteX310" fmla="*/ 1579228 w 2590802"/>
              <a:gd name="connsiteY310" fmla="*/ 2378427 h 2590802"/>
              <a:gd name="connsiteX311" fmla="*/ 1608630 w 2590802"/>
              <a:gd name="connsiteY311" fmla="*/ 2372546 h 2590802"/>
              <a:gd name="connsiteX312" fmla="*/ 1667434 w 2590802"/>
              <a:gd name="connsiteY312" fmla="*/ 2313743 h 2590802"/>
              <a:gd name="connsiteX313" fmla="*/ 1667434 w 2590802"/>
              <a:gd name="connsiteY313" fmla="*/ 2290221 h 2590802"/>
              <a:gd name="connsiteX314" fmla="*/ 1677724 w 2590802"/>
              <a:gd name="connsiteY314" fmla="*/ 2288752 h 2590802"/>
              <a:gd name="connsiteX315" fmla="*/ 826334 w 2590802"/>
              <a:gd name="connsiteY315" fmla="*/ 2284813 h 2590802"/>
              <a:gd name="connsiteX316" fmla="*/ 844840 w 2590802"/>
              <a:gd name="connsiteY316" fmla="*/ 2290425 h 2590802"/>
              <a:gd name="connsiteX317" fmla="*/ 868292 w 2590802"/>
              <a:gd name="connsiteY317" fmla="*/ 2308085 h 2590802"/>
              <a:gd name="connsiteX318" fmla="*/ 868292 w 2590802"/>
              <a:gd name="connsiteY318" fmla="*/ 2337519 h 2590802"/>
              <a:gd name="connsiteX319" fmla="*/ 856566 w 2590802"/>
              <a:gd name="connsiteY319" fmla="*/ 2343407 h 2590802"/>
              <a:gd name="connsiteX320" fmla="*/ 844840 w 2590802"/>
              <a:gd name="connsiteY320" fmla="*/ 2343407 h 2590802"/>
              <a:gd name="connsiteX321" fmla="*/ 833113 w 2590802"/>
              <a:gd name="connsiteY321" fmla="*/ 2355180 h 2590802"/>
              <a:gd name="connsiteX322" fmla="*/ 815524 w 2590802"/>
              <a:gd name="connsiteY322" fmla="*/ 2349293 h 2590802"/>
              <a:gd name="connsiteX323" fmla="*/ 815524 w 2590802"/>
              <a:gd name="connsiteY323" fmla="*/ 2331633 h 2590802"/>
              <a:gd name="connsiteX324" fmla="*/ 821387 w 2590802"/>
              <a:gd name="connsiteY324" fmla="*/ 2319859 h 2590802"/>
              <a:gd name="connsiteX325" fmla="*/ 797934 w 2590802"/>
              <a:gd name="connsiteY325" fmla="*/ 2313972 h 2590802"/>
              <a:gd name="connsiteX326" fmla="*/ 768619 w 2590802"/>
              <a:gd name="connsiteY326" fmla="*/ 2366954 h 2590802"/>
              <a:gd name="connsiteX327" fmla="*/ 838976 w 2590802"/>
              <a:gd name="connsiteY327" fmla="*/ 2449370 h 2590802"/>
              <a:gd name="connsiteX328" fmla="*/ 833113 w 2590802"/>
              <a:gd name="connsiteY328" fmla="*/ 2449370 h 2590802"/>
              <a:gd name="connsiteX329" fmla="*/ 780345 w 2590802"/>
              <a:gd name="connsiteY329" fmla="*/ 2425823 h 2590802"/>
              <a:gd name="connsiteX330" fmla="*/ 745167 w 2590802"/>
              <a:gd name="connsiteY330" fmla="*/ 2361067 h 2590802"/>
              <a:gd name="connsiteX331" fmla="*/ 768619 w 2590802"/>
              <a:gd name="connsiteY331" fmla="*/ 2302198 h 2590802"/>
              <a:gd name="connsiteX332" fmla="*/ 826334 w 2590802"/>
              <a:gd name="connsiteY332" fmla="*/ 2284813 h 2590802"/>
              <a:gd name="connsiteX333" fmla="*/ 1082864 w 2590802"/>
              <a:gd name="connsiteY333" fmla="*/ 2278831 h 2590802"/>
              <a:gd name="connsiteX334" fmla="*/ 1120954 w 2590802"/>
              <a:gd name="connsiteY334" fmla="*/ 2278831 h 2590802"/>
              <a:gd name="connsiteX335" fmla="*/ 1161974 w 2590802"/>
              <a:gd name="connsiteY335" fmla="*/ 2302317 h 2590802"/>
              <a:gd name="connsiteX336" fmla="*/ 1173694 w 2590802"/>
              <a:gd name="connsiteY336" fmla="*/ 2361029 h 2590802"/>
              <a:gd name="connsiteX337" fmla="*/ 1144394 w 2590802"/>
              <a:gd name="connsiteY337" fmla="*/ 2390386 h 2590802"/>
              <a:gd name="connsiteX338" fmla="*/ 1115094 w 2590802"/>
              <a:gd name="connsiteY338" fmla="*/ 2390386 h 2590802"/>
              <a:gd name="connsiteX339" fmla="*/ 1109234 w 2590802"/>
              <a:gd name="connsiteY339" fmla="*/ 2366901 h 2590802"/>
              <a:gd name="connsiteX340" fmla="*/ 1097514 w 2590802"/>
              <a:gd name="connsiteY340" fmla="*/ 2361029 h 2590802"/>
              <a:gd name="connsiteX341" fmla="*/ 1103374 w 2590802"/>
              <a:gd name="connsiteY341" fmla="*/ 2343415 h 2590802"/>
              <a:gd name="connsiteX342" fmla="*/ 1126814 w 2590802"/>
              <a:gd name="connsiteY342" fmla="*/ 2337544 h 2590802"/>
              <a:gd name="connsiteX343" fmla="*/ 1132674 w 2590802"/>
              <a:gd name="connsiteY343" fmla="*/ 2361029 h 2590802"/>
              <a:gd name="connsiteX344" fmla="*/ 1138534 w 2590802"/>
              <a:gd name="connsiteY344" fmla="*/ 2361029 h 2590802"/>
              <a:gd name="connsiteX345" fmla="*/ 1150254 w 2590802"/>
              <a:gd name="connsiteY345" fmla="*/ 2337544 h 2590802"/>
              <a:gd name="connsiteX346" fmla="*/ 1109234 w 2590802"/>
              <a:gd name="connsiteY346" fmla="*/ 2302317 h 2590802"/>
              <a:gd name="connsiteX347" fmla="*/ 1044773 w 2590802"/>
              <a:gd name="connsiteY347" fmla="*/ 2331673 h 2590802"/>
              <a:gd name="connsiteX348" fmla="*/ 1021333 w 2590802"/>
              <a:gd name="connsiteY348" fmla="*/ 2372772 h 2590802"/>
              <a:gd name="connsiteX349" fmla="*/ 1015473 w 2590802"/>
              <a:gd name="connsiteY349" fmla="*/ 2366901 h 2590802"/>
              <a:gd name="connsiteX350" fmla="*/ 1044773 w 2590802"/>
              <a:gd name="connsiteY350" fmla="*/ 2296445 h 2590802"/>
              <a:gd name="connsiteX351" fmla="*/ 1082864 w 2590802"/>
              <a:gd name="connsiteY351" fmla="*/ 2278831 h 2590802"/>
              <a:gd name="connsiteX352" fmla="*/ 1259318 w 2590802"/>
              <a:gd name="connsiteY352" fmla="*/ 2278669 h 2590802"/>
              <a:gd name="connsiteX353" fmla="*/ 1285780 w 2590802"/>
              <a:gd name="connsiteY353" fmla="*/ 2296861 h 2590802"/>
              <a:gd name="connsiteX354" fmla="*/ 1291660 w 2590802"/>
              <a:gd name="connsiteY354" fmla="*/ 2326262 h 2590802"/>
              <a:gd name="connsiteX355" fmla="*/ 1289254 w 2590802"/>
              <a:gd name="connsiteY355" fmla="*/ 2330007 h 2590802"/>
              <a:gd name="connsiteX356" fmla="*/ 1290190 w 2590802"/>
              <a:gd name="connsiteY356" fmla="*/ 2326262 h 2590802"/>
              <a:gd name="connsiteX357" fmla="*/ 1285780 w 2590802"/>
              <a:gd name="connsiteY357" fmla="*/ 2308621 h 2590802"/>
              <a:gd name="connsiteX358" fmla="*/ 1274019 w 2590802"/>
              <a:gd name="connsiteY358" fmla="*/ 2290980 h 2590802"/>
              <a:gd name="connsiteX359" fmla="*/ 1250497 w 2590802"/>
              <a:gd name="connsiteY359" fmla="*/ 2279219 h 2590802"/>
              <a:gd name="connsiteX360" fmla="*/ 1259318 w 2590802"/>
              <a:gd name="connsiteY360" fmla="*/ 2278669 h 2590802"/>
              <a:gd name="connsiteX361" fmla="*/ 1129760 w 2590802"/>
              <a:gd name="connsiteY361" fmla="*/ 2268692 h 2590802"/>
              <a:gd name="connsiteX362" fmla="*/ 1133080 w 2590802"/>
              <a:gd name="connsiteY362" fmla="*/ 2272960 h 2590802"/>
              <a:gd name="connsiteX363" fmla="*/ 1126441 w 2590802"/>
              <a:gd name="connsiteY363" fmla="*/ 2272960 h 2590802"/>
              <a:gd name="connsiteX364" fmla="*/ 1129760 w 2590802"/>
              <a:gd name="connsiteY364" fmla="*/ 2268692 h 2590802"/>
              <a:gd name="connsiteX365" fmla="*/ 1208956 w 2590802"/>
              <a:gd name="connsiteY365" fmla="*/ 2261579 h 2590802"/>
              <a:gd name="connsiteX366" fmla="*/ 1226739 w 2590802"/>
              <a:gd name="connsiteY366" fmla="*/ 2267269 h 2590802"/>
              <a:gd name="connsiteX367" fmla="*/ 1232667 w 2590802"/>
              <a:gd name="connsiteY367" fmla="*/ 2278651 h 2590802"/>
              <a:gd name="connsiteX368" fmla="*/ 1226739 w 2590802"/>
              <a:gd name="connsiteY368" fmla="*/ 2272960 h 2590802"/>
              <a:gd name="connsiteX369" fmla="*/ 1208956 w 2590802"/>
              <a:gd name="connsiteY369" fmla="*/ 2261579 h 2590802"/>
              <a:gd name="connsiteX370" fmla="*/ 1173863 w 2590802"/>
              <a:gd name="connsiteY370" fmla="*/ 2261579 h 2590802"/>
              <a:gd name="connsiteX371" fmla="*/ 1179554 w 2590802"/>
              <a:gd name="connsiteY371" fmla="*/ 2267269 h 2590802"/>
              <a:gd name="connsiteX372" fmla="*/ 1173863 w 2590802"/>
              <a:gd name="connsiteY372" fmla="*/ 2267269 h 2590802"/>
              <a:gd name="connsiteX373" fmla="*/ 1173863 w 2590802"/>
              <a:gd name="connsiteY373" fmla="*/ 2261579 h 2590802"/>
              <a:gd name="connsiteX374" fmla="*/ 1162293 w 2590802"/>
              <a:gd name="connsiteY374" fmla="*/ 2261579 h 2590802"/>
              <a:gd name="connsiteX375" fmla="*/ 1168173 w 2590802"/>
              <a:gd name="connsiteY375" fmla="*/ 2261579 h 2590802"/>
              <a:gd name="connsiteX376" fmla="*/ 1179933 w 2590802"/>
              <a:gd name="connsiteY376" fmla="*/ 2279219 h 2590802"/>
              <a:gd name="connsiteX377" fmla="*/ 1185814 w 2590802"/>
              <a:gd name="connsiteY377" fmla="*/ 2273339 h 2590802"/>
              <a:gd name="connsiteX378" fmla="*/ 1209335 w 2590802"/>
              <a:gd name="connsiteY378" fmla="*/ 2267459 h 2590802"/>
              <a:gd name="connsiteX379" fmla="*/ 1221096 w 2590802"/>
              <a:gd name="connsiteY379" fmla="*/ 2267459 h 2590802"/>
              <a:gd name="connsiteX380" fmla="*/ 1232857 w 2590802"/>
              <a:gd name="connsiteY380" fmla="*/ 2285100 h 2590802"/>
              <a:gd name="connsiteX381" fmla="*/ 1274019 w 2590802"/>
              <a:gd name="connsiteY381" fmla="*/ 2302741 h 2590802"/>
              <a:gd name="connsiteX382" fmla="*/ 1279899 w 2590802"/>
              <a:gd name="connsiteY382" fmla="*/ 2332143 h 2590802"/>
              <a:gd name="connsiteX383" fmla="*/ 1279899 w 2590802"/>
              <a:gd name="connsiteY383" fmla="*/ 2349784 h 2590802"/>
              <a:gd name="connsiteX384" fmla="*/ 1285780 w 2590802"/>
              <a:gd name="connsiteY384" fmla="*/ 2349784 h 2590802"/>
              <a:gd name="connsiteX385" fmla="*/ 1285780 w 2590802"/>
              <a:gd name="connsiteY385" fmla="*/ 2343904 h 2590802"/>
              <a:gd name="connsiteX386" fmla="*/ 1287602 w 2590802"/>
              <a:gd name="connsiteY386" fmla="*/ 2336614 h 2590802"/>
              <a:gd name="connsiteX387" fmla="*/ 1287617 w 2590802"/>
              <a:gd name="connsiteY387" fmla="*/ 2338574 h 2590802"/>
              <a:gd name="connsiteX388" fmla="*/ 1297540 w 2590802"/>
              <a:gd name="connsiteY388" fmla="*/ 2373305 h 2590802"/>
              <a:gd name="connsiteX389" fmla="*/ 1291660 w 2590802"/>
              <a:gd name="connsiteY389" fmla="*/ 2355664 h 2590802"/>
              <a:gd name="connsiteX390" fmla="*/ 1285780 w 2590802"/>
              <a:gd name="connsiteY390" fmla="*/ 2373305 h 2590802"/>
              <a:gd name="connsiteX391" fmla="*/ 1274019 w 2590802"/>
              <a:gd name="connsiteY391" fmla="*/ 2396826 h 2590802"/>
              <a:gd name="connsiteX392" fmla="*/ 1279899 w 2590802"/>
              <a:gd name="connsiteY392" fmla="*/ 2402707 h 2590802"/>
              <a:gd name="connsiteX393" fmla="*/ 1279899 w 2590802"/>
              <a:gd name="connsiteY393" fmla="*/ 2396826 h 2590802"/>
              <a:gd name="connsiteX394" fmla="*/ 1285780 w 2590802"/>
              <a:gd name="connsiteY394" fmla="*/ 2414468 h 2590802"/>
              <a:gd name="connsiteX395" fmla="*/ 1279899 w 2590802"/>
              <a:gd name="connsiteY395" fmla="*/ 2408587 h 2590802"/>
              <a:gd name="connsiteX396" fmla="*/ 1268139 w 2590802"/>
              <a:gd name="connsiteY396" fmla="*/ 2432109 h 2590802"/>
              <a:gd name="connsiteX397" fmla="*/ 1256378 w 2590802"/>
              <a:gd name="connsiteY397" fmla="*/ 2432109 h 2590802"/>
              <a:gd name="connsiteX398" fmla="*/ 1244617 w 2590802"/>
              <a:gd name="connsiteY398" fmla="*/ 2408587 h 2590802"/>
              <a:gd name="connsiteX399" fmla="*/ 1262258 w 2590802"/>
              <a:gd name="connsiteY399" fmla="*/ 2385066 h 2590802"/>
              <a:gd name="connsiteX400" fmla="*/ 1250497 w 2590802"/>
              <a:gd name="connsiteY400" fmla="*/ 2361544 h 2590802"/>
              <a:gd name="connsiteX401" fmla="*/ 1244617 w 2590802"/>
              <a:gd name="connsiteY401" fmla="*/ 2320382 h 2590802"/>
              <a:gd name="connsiteX402" fmla="*/ 1215215 w 2590802"/>
              <a:gd name="connsiteY402" fmla="*/ 2308621 h 2590802"/>
              <a:gd name="connsiteX403" fmla="*/ 1185814 w 2590802"/>
              <a:gd name="connsiteY403" fmla="*/ 2290980 h 2590802"/>
              <a:gd name="connsiteX404" fmla="*/ 1168173 w 2590802"/>
              <a:gd name="connsiteY404" fmla="*/ 2302741 h 2590802"/>
              <a:gd name="connsiteX405" fmla="*/ 1150532 w 2590802"/>
              <a:gd name="connsiteY405" fmla="*/ 2285100 h 2590802"/>
              <a:gd name="connsiteX406" fmla="*/ 1138771 w 2590802"/>
              <a:gd name="connsiteY406" fmla="*/ 2279219 h 2590802"/>
              <a:gd name="connsiteX407" fmla="*/ 1162293 w 2590802"/>
              <a:gd name="connsiteY407" fmla="*/ 2261579 h 2590802"/>
              <a:gd name="connsiteX408" fmla="*/ 1133080 w 2590802"/>
              <a:gd name="connsiteY408" fmla="*/ 2254939 h 2590802"/>
              <a:gd name="connsiteX409" fmla="*/ 1133080 w 2590802"/>
              <a:gd name="connsiteY409" fmla="*/ 2261579 h 2590802"/>
              <a:gd name="connsiteX410" fmla="*/ 1133080 w 2590802"/>
              <a:gd name="connsiteY410" fmla="*/ 2254939 h 2590802"/>
              <a:gd name="connsiteX411" fmla="*/ 1032651 w 2590802"/>
              <a:gd name="connsiteY411" fmla="*/ 2254939 h 2590802"/>
              <a:gd name="connsiteX412" fmla="*/ 1056256 w 2590802"/>
              <a:gd name="connsiteY412" fmla="*/ 2278651 h 2590802"/>
              <a:gd name="connsiteX413" fmla="*/ 1020848 w 2590802"/>
              <a:gd name="connsiteY413" fmla="*/ 2260867 h 2590802"/>
              <a:gd name="connsiteX414" fmla="*/ 1003143 w 2590802"/>
              <a:gd name="connsiteY414" fmla="*/ 2266795 h 2590802"/>
              <a:gd name="connsiteX415" fmla="*/ 1032651 w 2590802"/>
              <a:gd name="connsiteY415" fmla="*/ 2254939 h 2590802"/>
              <a:gd name="connsiteX416" fmla="*/ 847717 w 2590802"/>
              <a:gd name="connsiteY416" fmla="*/ 2253659 h 2590802"/>
              <a:gd name="connsiteX417" fmla="*/ 868464 w 2590802"/>
              <a:gd name="connsiteY417" fmla="*/ 2255129 h 2590802"/>
              <a:gd name="connsiteX418" fmla="*/ 838825 w 2590802"/>
              <a:gd name="connsiteY418" fmla="*/ 2261009 h 2590802"/>
              <a:gd name="connsiteX419" fmla="*/ 826970 w 2590802"/>
              <a:gd name="connsiteY419" fmla="*/ 2278651 h 2590802"/>
              <a:gd name="connsiteX420" fmla="*/ 826970 w 2590802"/>
              <a:gd name="connsiteY420" fmla="*/ 2261009 h 2590802"/>
              <a:gd name="connsiteX421" fmla="*/ 847717 w 2590802"/>
              <a:gd name="connsiteY421" fmla="*/ 2253659 h 2590802"/>
              <a:gd name="connsiteX422" fmla="*/ 486177 w 2590802"/>
              <a:gd name="connsiteY422" fmla="*/ 2253379 h 2590802"/>
              <a:gd name="connsiteX423" fmla="*/ 497345 w 2590802"/>
              <a:gd name="connsiteY423" fmla="*/ 2263529 h 2590802"/>
              <a:gd name="connsiteX424" fmla="*/ 593930 w 2590802"/>
              <a:gd name="connsiteY424" fmla="*/ 2335754 h 2590802"/>
              <a:gd name="connsiteX425" fmla="*/ 595058 w 2590802"/>
              <a:gd name="connsiteY425" fmla="*/ 2336439 h 2590802"/>
              <a:gd name="connsiteX426" fmla="*/ 592282 w 2590802"/>
              <a:gd name="connsiteY426" fmla="*/ 2331596 h 2590802"/>
              <a:gd name="connsiteX427" fmla="*/ 930208 w 2590802"/>
              <a:gd name="connsiteY427" fmla="*/ 2235836 h 2590802"/>
              <a:gd name="connsiteX428" fmla="*/ 956670 w 2590802"/>
              <a:gd name="connsiteY428" fmla="*/ 2238032 h 2590802"/>
              <a:gd name="connsiteX429" fmla="*/ 1003713 w 2590802"/>
              <a:gd name="connsiteY429" fmla="*/ 2284877 h 2590802"/>
              <a:gd name="connsiteX430" fmla="*/ 1015473 w 2590802"/>
              <a:gd name="connsiteY430" fmla="*/ 2314155 h 2590802"/>
              <a:gd name="connsiteX431" fmla="*/ 1003713 w 2590802"/>
              <a:gd name="connsiteY431" fmla="*/ 2366856 h 2590802"/>
              <a:gd name="connsiteX432" fmla="*/ 991952 w 2590802"/>
              <a:gd name="connsiteY432" fmla="*/ 2366856 h 2590802"/>
              <a:gd name="connsiteX433" fmla="*/ 997832 w 2590802"/>
              <a:gd name="connsiteY433" fmla="*/ 2349288 h 2590802"/>
              <a:gd name="connsiteX434" fmla="*/ 950789 w 2590802"/>
              <a:gd name="connsiteY434" fmla="*/ 2255599 h 2590802"/>
              <a:gd name="connsiteX435" fmla="*/ 939029 w 2590802"/>
              <a:gd name="connsiteY435" fmla="*/ 2255599 h 2590802"/>
              <a:gd name="connsiteX436" fmla="*/ 903747 w 2590802"/>
              <a:gd name="connsiteY436" fmla="*/ 2261454 h 2590802"/>
              <a:gd name="connsiteX437" fmla="*/ 897866 w 2590802"/>
              <a:gd name="connsiteY437" fmla="*/ 2279021 h 2590802"/>
              <a:gd name="connsiteX438" fmla="*/ 915507 w 2590802"/>
              <a:gd name="connsiteY438" fmla="*/ 2279021 h 2590802"/>
              <a:gd name="connsiteX439" fmla="*/ 927268 w 2590802"/>
              <a:gd name="connsiteY439" fmla="*/ 2284877 h 2590802"/>
              <a:gd name="connsiteX440" fmla="*/ 933148 w 2590802"/>
              <a:gd name="connsiteY440" fmla="*/ 2308299 h 2590802"/>
              <a:gd name="connsiteX441" fmla="*/ 909627 w 2590802"/>
              <a:gd name="connsiteY441" fmla="*/ 2314155 h 2590802"/>
              <a:gd name="connsiteX442" fmla="*/ 909627 w 2590802"/>
              <a:gd name="connsiteY442" fmla="*/ 2331722 h 2590802"/>
              <a:gd name="connsiteX443" fmla="*/ 891986 w 2590802"/>
              <a:gd name="connsiteY443" fmla="*/ 2337577 h 2590802"/>
              <a:gd name="connsiteX444" fmla="*/ 868464 w 2590802"/>
              <a:gd name="connsiteY444" fmla="*/ 2290733 h 2590802"/>
              <a:gd name="connsiteX445" fmla="*/ 903747 w 2590802"/>
              <a:gd name="connsiteY445" fmla="*/ 2238032 h 2590802"/>
              <a:gd name="connsiteX446" fmla="*/ 930208 w 2590802"/>
              <a:gd name="connsiteY446" fmla="*/ 2235836 h 2590802"/>
              <a:gd name="connsiteX447" fmla="*/ 1120750 w 2590802"/>
              <a:gd name="connsiteY447" fmla="*/ 2225538 h 2590802"/>
              <a:gd name="connsiteX448" fmla="*/ 1132764 w 2590802"/>
              <a:gd name="connsiteY448" fmla="*/ 2231703 h 2590802"/>
              <a:gd name="connsiteX449" fmla="*/ 1138771 w 2590802"/>
              <a:gd name="connsiteY449" fmla="*/ 2231703 h 2590802"/>
              <a:gd name="connsiteX450" fmla="*/ 1132764 w 2590802"/>
              <a:gd name="connsiteY450" fmla="*/ 2237868 h 2590802"/>
              <a:gd name="connsiteX451" fmla="*/ 1120750 w 2590802"/>
              <a:gd name="connsiteY451" fmla="*/ 2225538 h 2590802"/>
              <a:gd name="connsiteX452" fmla="*/ 1535458 w 2590802"/>
              <a:gd name="connsiteY452" fmla="*/ 2217831 h 2590802"/>
              <a:gd name="connsiteX453" fmla="*/ 1544231 w 2590802"/>
              <a:gd name="connsiteY453" fmla="*/ 2220037 h 2590802"/>
              <a:gd name="connsiteX454" fmla="*/ 1550080 w 2590802"/>
              <a:gd name="connsiteY454" fmla="*/ 2225917 h 2590802"/>
              <a:gd name="connsiteX455" fmla="*/ 1561777 w 2590802"/>
              <a:gd name="connsiteY455" fmla="*/ 2237678 h 2590802"/>
              <a:gd name="connsiteX456" fmla="*/ 1585172 w 2590802"/>
              <a:gd name="connsiteY456" fmla="*/ 2237678 h 2590802"/>
              <a:gd name="connsiteX457" fmla="*/ 1596869 w 2590802"/>
              <a:gd name="connsiteY457" fmla="*/ 2255319 h 2590802"/>
              <a:gd name="connsiteX458" fmla="*/ 1591021 w 2590802"/>
              <a:gd name="connsiteY458" fmla="*/ 2261199 h 2590802"/>
              <a:gd name="connsiteX459" fmla="*/ 1573474 w 2590802"/>
              <a:gd name="connsiteY459" fmla="*/ 2255319 h 2590802"/>
              <a:gd name="connsiteX460" fmla="*/ 1555928 w 2590802"/>
              <a:gd name="connsiteY460" fmla="*/ 2267079 h 2590802"/>
              <a:gd name="connsiteX461" fmla="*/ 1544231 w 2590802"/>
              <a:gd name="connsiteY461" fmla="*/ 2267079 h 2590802"/>
              <a:gd name="connsiteX462" fmla="*/ 1538382 w 2590802"/>
              <a:gd name="connsiteY462" fmla="*/ 2249439 h 2590802"/>
              <a:gd name="connsiteX463" fmla="*/ 1544231 w 2590802"/>
              <a:gd name="connsiteY463" fmla="*/ 2243558 h 2590802"/>
              <a:gd name="connsiteX464" fmla="*/ 1526684 w 2590802"/>
              <a:gd name="connsiteY464" fmla="*/ 2231797 h 2590802"/>
              <a:gd name="connsiteX465" fmla="*/ 1526684 w 2590802"/>
              <a:gd name="connsiteY465" fmla="*/ 2220037 h 2590802"/>
              <a:gd name="connsiteX466" fmla="*/ 1535458 w 2590802"/>
              <a:gd name="connsiteY466" fmla="*/ 2217831 h 2590802"/>
              <a:gd name="connsiteX467" fmla="*/ 1514754 w 2590802"/>
              <a:gd name="connsiteY467" fmla="*/ 2214157 h 2590802"/>
              <a:gd name="connsiteX468" fmla="*/ 1520645 w 2590802"/>
              <a:gd name="connsiteY468" fmla="*/ 2214157 h 2590802"/>
              <a:gd name="connsiteX469" fmla="*/ 1532425 w 2590802"/>
              <a:gd name="connsiteY469" fmla="*/ 2249520 h 2590802"/>
              <a:gd name="connsiteX470" fmla="*/ 1538316 w 2590802"/>
              <a:gd name="connsiteY470" fmla="*/ 2273096 h 2590802"/>
              <a:gd name="connsiteX471" fmla="*/ 1561877 w 2590802"/>
              <a:gd name="connsiteY471" fmla="*/ 2273096 h 2590802"/>
              <a:gd name="connsiteX472" fmla="*/ 1579548 w 2590802"/>
              <a:gd name="connsiteY472" fmla="*/ 2273096 h 2590802"/>
              <a:gd name="connsiteX473" fmla="*/ 1603109 w 2590802"/>
              <a:gd name="connsiteY473" fmla="*/ 2261307 h 2590802"/>
              <a:gd name="connsiteX474" fmla="*/ 1609000 w 2590802"/>
              <a:gd name="connsiteY474" fmla="*/ 2261307 h 2590802"/>
              <a:gd name="connsiteX475" fmla="*/ 1614890 w 2590802"/>
              <a:gd name="connsiteY475" fmla="*/ 2267202 h 2590802"/>
              <a:gd name="connsiteX476" fmla="*/ 1591328 w 2590802"/>
              <a:gd name="connsiteY476" fmla="*/ 2290778 h 2590802"/>
              <a:gd name="connsiteX477" fmla="*/ 1567767 w 2590802"/>
              <a:gd name="connsiteY477" fmla="*/ 2278989 h 2590802"/>
              <a:gd name="connsiteX478" fmla="*/ 1561877 w 2590802"/>
              <a:gd name="connsiteY478" fmla="*/ 2290778 h 2590802"/>
              <a:gd name="connsiteX479" fmla="*/ 1532425 w 2590802"/>
              <a:gd name="connsiteY479" fmla="*/ 2290778 h 2590802"/>
              <a:gd name="connsiteX480" fmla="*/ 1520645 w 2590802"/>
              <a:gd name="connsiteY480" fmla="*/ 2273096 h 2590802"/>
              <a:gd name="connsiteX481" fmla="*/ 1520645 w 2590802"/>
              <a:gd name="connsiteY481" fmla="*/ 2255414 h 2590802"/>
              <a:gd name="connsiteX482" fmla="*/ 1502973 w 2590802"/>
              <a:gd name="connsiteY482" fmla="*/ 2231838 h 2590802"/>
              <a:gd name="connsiteX483" fmla="*/ 1514754 w 2590802"/>
              <a:gd name="connsiteY483" fmla="*/ 2214157 h 2590802"/>
              <a:gd name="connsiteX484" fmla="*/ 1832051 w 2590802"/>
              <a:gd name="connsiteY484" fmla="*/ 2212869 h 2590802"/>
              <a:gd name="connsiteX485" fmla="*/ 1843825 w 2590802"/>
              <a:gd name="connsiteY485" fmla="*/ 2220209 h 2590802"/>
              <a:gd name="connsiteX486" fmla="*/ 1855598 w 2590802"/>
              <a:gd name="connsiteY486" fmla="*/ 2273050 h 2590802"/>
              <a:gd name="connsiteX487" fmla="*/ 1773182 w 2590802"/>
              <a:gd name="connsiteY487" fmla="*/ 2331764 h 2590802"/>
              <a:gd name="connsiteX488" fmla="*/ 1690765 w 2590802"/>
              <a:gd name="connsiteY488" fmla="*/ 2284793 h 2590802"/>
              <a:gd name="connsiteX489" fmla="*/ 1696652 w 2590802"/>
              <a:gd name="connsiteY489" fmla="*/ 2278921 h 2590802"/>
              <a:gd name="connsiteX490" fmla="*/ 1720200 w 2590802"/>
              <a:gd name="connsiteY490" fmla="*/ 2296535 h 2590802"/>
              <a:gd name="connsiteX491" fmla="*/ 1802616 w 2590802"/>
              <a:gd name="connsiteY491" fmla="*/ 2302407 h 2590802"/>
              <a:gd name="connsiteX492" fmla="*/ 1826164 w 2590802"/>
              <a:gd name="connsiteY492" fmla="*/ 2273050 h 2590802"/>
              <a:gd name="connsiteX493" fmla="*/ 1820277 w 2590802"/>
              <a:gd name="connsiteY493" fmla="*/ 2249565 h 2590802"/>
              <a:gd name="connsiteX494" fmla="*/ 1808503 w 2590802"/>
              <a:gd name="connsiteY494" fmla="*/ 2267179 h 2590802"/>
              <a:gd name="connsiteX495" fmla="*/ 1790843 w 2590802"/>
              <a:gd name="connsiteY495" fmla="*/ 2267179 h 2590802"/>
              <a:gd name="connsiteX496" fmla="*/ 1779069 w 2590802"/>
              <a:gd name="connsiteY496" fmla="*/ 2249565 h 2590802"/>
              <a:gd name="connsiteX497" fmla="*/ 1802616 w 2590802"/>
              <a:gd name="connsiteY497" fmla="*/ 2231951 h 2590802"/>
              <a:gd name="connsiteX498" fmla="*/ 1820277 w 2590802"/>
              <a:gd name="connsiteY498" fmla="*/ 2214337 h 2590802"/>
              <a:gd name="connsiteX499" fmla="*/ 1832051 w 2590802"/>
              <a:gd name="connsiteY499" fmla="*/ 2212869 h 2590802"/>
              <a:gd name="connsiteX500" fmla="*/ 837593 w 2590802"/>
              <a:gd name="connsiteY500" fmla="*/ 2212114 h 2590802"/>
              <a:gd name="connsiteX501" fmla="*/ 856704 w 2590802"/>
              <a:gd name="connsiteY501" fmla="*/ 2225975 h 2590802"/>
              <a:gd name="connsiteX502" fmla="*/ 868464 w 2590802"/>
              <a:gd name="connsiteY502" fmla="*/ 2220139 h 2590802"/>
              <a:gd name="connsiteX503" fmla="*/ 891986 w 2590802"/>
              <a:gd name="connsiteY503" fmla="*/ 2220139 h 2590802"/>
              <a:gd name="connsiteX504" fmla="*/ 897867 w 2590802"/>
              <a:gd name="connsiteY504" fmla="*/ 2231812 h 2590802"/>
              <a:gd name="connsiteX505" fmla="*/ 880225 w 2590802"/>
              <a:gd name="connsiteY505" fmla="*/ 2243485 h 2590802"/>
              <a:gd name="connsiteX506" fmla="*/ 833182 w 2590802"/>
              <a:gd name="connsiteY506" fmla="*/ 2249322 h 2590802"/>
              <a:gd name="connsiteX507" fmla="*/ 815542 w 2590802"/>
              <a:gd name="connsiteY507" fmla="*/ 2278505 h 2590802"/>
              <a:gd name="connsiteX508" fmla="*/ 792020 w 2590802"/>
              <a:gd name="connsiteY508" fmla="*/ 2278505 h 2590802"/>
              <a:gd name="connsiteX509" fmla="*/ 786140 w 2590802"/>
              <a:gd name="connsiteY509" fmla="*/ 2249322 h 2590802"/>
              <a:gd name="connsiteX510" fmla="*/ 809661 w 2590802"/>
              <a:gd name="connsiteY510" fmla="*/ 2237649 h 2590802"/>
              <a:gd name="connsiteX511" fmla="*/ 809661 w 2590802"/>
              <a:gd name="connsiteY511" fmla="*/ 2220139 h 2590802"/>
              <a:gd name="connsiteX512" fmla="*/ 837593 w 2590802"/>
              <a:gd name="connsiteY512" fmla="*/ 2212114 h 2590802"/>
              <a:gd name="connsiteX513" fmla="*/ 1050316 w 2590802"/>
              <a:gd name="connsiteY513" fmla="*/ 2202775 h 2590802"/>
              <a:gd name="connsiteX514" fmla="*/ 1067837 w 2590802"/>
              <a:gd name="connsiteY514" fmla="*/ 2214448 h 2590802"/>
              <a:gd name="connsiteX515" fmla="*/ 1067837 w 2590802"/>
              <a:gd name="connsiteY515" fmla="*/ 2226122 h 2590802"/>
              <a:gd name="connsiteX516" fmla="*/ 1079518 w 2590802"/>
              <a:gd name="connsiteY516" fmla="*/ 2226122 h 2590802"/>
              <a:gd name="connsiteX517" fmla="*/ 1079518 w 2590802"/>
              <a:gd name="connsiteY517" fmla="*/ 2243631 h 2590802"/>
              <a:gd name="connsiteX518" fmla="*/ 1079518 w 2590802"/>
              <a:gd name="connsiteY518" fmla="*/ 2249468 h 2590802"/>
              <a:gd name="connsiteX519" fmla="*/ 1091199 w 2590802"/>
              <a:gd name="connsiteY519" fmla="*/ 2261141 h 2590802"/>
              <a:gd name="connsiteX520" fmla="*/ 1067837 w 2590802"/>
              <a:gd name="connsiteY520" fmla="*/ 2278651 h 2590802"/>
              <a:gd name="connsiteX521" fmla="*/ 1061997 w 2590802"/>
              <a:gd name="connsiteY521" fmla="*/ 2261141 h 2590802"/>
              <a:gd name="connsiteX522" fmla="*/ 1021114 w 2590802"/>
              <a:gd name="connsiteY522" fmla="*/ 2249468 h 2590802"/>
              <a:gd name="connsiteX523" fmla="*/ 997752 w 2590802"/>
              <a:gd name="connsiteY523" fmla="*/ 2255304 h 2590802"/>
              <a:gd name="connsiteX524" fmla="*/ 986071 w 2590802"/>
              <a:gd name="connsiteY524" fmla="*/ 2237794 h 2590802"/>
              <a:gd name="connsiteX525" fmla="*/ 1009433 w 2590802"/>
              <a:gd name="connsiteY525" fmla="*/ 2231958 h 2590802"/>
              <a:gd name="connsiteX526" fmla="*/ 1009433 w 2590802"/>
              <a:gd name="connsiteY526" fmla="*/ 2214448 h 2590802"/>
              <a:gd name="connsiteX527" fmla="*/ 1026955 w 2590802"/>
              <a:gd name="connsiteY527" fmla="*/ 2214448 h 2590802"/>
              <a:gd name="connsiteX528" fmla="*/ 1050316 w 2590802"/>
              <a:gd name="connsiteY528" fmla="*/ 2202775 h 2590802"/>
              <a:gd name="connsiteX529" fmla="*/ 1573158 w 2590802"/>
              <a:gd name="connsiteY529" fmla="*/ 2196136 h 2590802"/>
              <a:gd name="connsiteX530" fmla="*/ 1578849 w 2590802"/>
              <a:gd name="connsiteY530" fmla="*/ 2226170 h 2590802"/>
              <a:gd name="connsiteX531" fmla="*/ 1567468 w 2590802"/>
              <a:gd name="connsiteY531" fmla="*/ 2232177 h 2590802"/>
              <a:gd name="connsiteX532" fmla="*/ 1556086 w 2590802"/>
              <a:gd name="connsiteY532" fmla="*/ 2220163 h 2590802"/>
              <a:gd name="connsiteX533" fmla="*/ 1556086 w 2590802"/>
              <a:gd name="connsiteY533" fmla="*/ 2214156 h 2590802"/>
              <a:gd name="connsiteX534" fmla="*/ 1573158 w 2590802"/>
              <a:gd name="connsiteY534" fmla="*/ 2196136 h 2590802"/>
              <a:gd name="connsiteX535" fmla="*/ 1120750 w 2590802"/>
              <a:gd name="connsiteY535" fmla="*/ 2196136 h 2590802"/>
              <a:gd name="connsiteX536" fmla="*/ 1126441 w 2590802"/>
              <a:gd name="connsiteY536" fmla="*/ 2208149 h 2590802"/>
              <a:gd name="connsiteX537" fmla="*/ 1126441 w 2590802"/>
              <a:gd name="connsiteY537" fmla="*/ 2214157 h 2590802"/>
              <a:gd name="connsiteX538" fmla="*/ 1120750 w 2590802"/>
              <a:gd name="connsiteY538" fmla="*/ 2196136 h 2590802"/>
              <a:gd name="connsiteX539" fmla="*/ 1894797 w 2590802"/>
              <a:gd name="connsiteY539" fmla="*/ 2194877 h 2590802"/>
              <a:gd name="connsiteX540" fmla="*/ 1902150 w 2590802"/>
              <a:gd name="connsiteY540" fmla="*/ 2208174 h 2590802"/>
              <a:gd name="connsiteX541" fmla="*/ 1896341 w 2590802"/>
              <a:gd name="connsiteY541" fmla="*/ 2249541 h 2590802"/>
              <a:gd name="connsiteX542" fmla="*/ 1867295 w 2590802"/>
              <a:gd name="connsiteY542" fmla="*/ 2267269 h 2590802"/>
              <a:gd name="connsiteX543" fmla="*/ 1878913 w 2590802"/>
              <a:gd name="connsiteY543" fmla="*/ 2249541 h 2590802"/>
              <a:gd name="connsiteX544" fmla="*/ 1896341 w 2590802"/>
              <a:gd name="connsiteY544" fmla="*/ 2219993 h 2590802"/>
              <a:gd name="connsiteX545" fmla="*/ 1890532 w 2590802"/>
              <a:gd name="connsiteY545" fmla="*/ 2196354 h 2590802"/>
              <a:gd name="connsiteX546" fmla="*/ 1894797 w 2590802"/>
              <a:gd name="connsiteY546" fmla="*/ 2194877 h 2590802"/>
              <a:gd name="connsiteX547" fmla="*/ 1308542 w 2590802"/>
              <a:gd name="connsiteY547" fmla="*/ 2190635 h 2590802"/>
              <a:gd name="connsiteX548" fmla="*/ 1320303 w 2590802"/>
              <a:gd name="connsiteY548" fmla="*/ 2214156 h 2590802"/>
              <a:gd name="connsiteX549" fmla="*/ 1349705 w 2590802"/>
              <a:gd name="connsiteY549" fmla="*/ 2231797 h 2590802"/>
              <a:gd name="connsiteX550" fmla="*/ 1355586 w 2590802"/>
              <a:gd name="connsiteY550" fmla="*/ 2243558 h 2590802"/>
              <a:gd name="connsiteX551" fmla="*/ 1384987 w 2590802"/>
              <a:gd name="connsiteY551" fmla="*/ 2261199 h 2590802"/>
              <a:gd name="connsiteX552" fmla="*/ 1396748 w 2590802"/>
              <a:gd name="connsiteY552" fmla="*/ 2261199 h 2590802"/>
              <a:gd name="connsiteX553" fmla="*/ 1390868 w 2590802"/>
              <a:gd name="connsiteY553" fmla="*/ 2267079 h 2590802"/>
              <a:gd name="connsiteX554" fmla="*/ 1355586 w 2590802"/>
              <a:gd name="connsiteY554" fmla="*/ 2261199 h 2590802"/>
              <a:gd name="connsiteX555" fmla="*/ 1343824 w 2590802"/>
              <a:gd name="connsiteY555" fmla="*/ 2237678 h 2590802"/>
              <a:gd name="connsiteX556" fmla="*/ 1332064 w 2590802"/>
              <a:gd name="connsiteY556" fmla="*/ 2231797 h 2590802"/>
              <a:gd name="connsiteX557" fmla="*/ 1308542 w 2590802"/>
              <a:gd name="connsiteY557" fmla="*/ 2190635 h 2590802"/>
              <a:gd name="connsiteX558" fmla="*/ 1326563 w 2590802"/>
              <a:gd name="connsiteY558" fmla="*/ 2190445 h 2590802"/>
              <a:gd name="connsiteX559" fmla="*/ 1367504 w 2590802"/>
              <a:gd name="connsiteY559" fmla="*/ 2190445 h 2590802"/>
              <a:gd name="connsiteX560" fmla="*/ 1373353 w 2590802"/>
              <a:gd name="connsiteY560" fmla="*/ 2208086 h 2590802"/>
              <a:gd name="connsiteX561" fmla="*/ 1379201 w 2590802"/>
              <a:gd name="connsiteY561" fmla="*/ 2219847 h 2590802"/>
              <a:gd name="connsiteX562" fmla="*/ 1396748 w 2590802"/>
              <a:gd name="connsiteY562" fmla="*/ 2231607 h 2590802"/>
              <a:gd name="connsiteX563" fmla="*/ 1390899 w 2590802"/>
              <a:gd name="connsiteY563" fmla="*/ 2249249 h 2590802"/>
              <a:gd name="connsiteX564" fmla="*/ 1367504 w 2590802"/>
              <a:gd name="connsiteY564" fmla="*/ 2243368 h 2590802"/>
              <a:gd name="connsiteX565" fmla="*/ 1361656 w 2590802"/>
              <a:gd name="connsiteY565" fmla="*/ 2219847 h 2590802"/>
              <a:gd name="connsiteX566" fmla="*/ 1344109 w 2590802"/>
              <a:gd name="connsiteY566" fmla="*/ 2219847 h 2590802"/>
              <a:gd name="connsiteX567" fmla="*/ 1326563 w 2590802"/>
              <a:gd name="connsiteY567" fmla="*/ 2208086 h 2590802"/>
              <a:gd name="connsiteX568" fmla="*/ 1326563 w 2590802"/>
              <a:gd name="connsiteY568" fmla="*/ 2190445 h 2590802"/>
              <a:gd name="connsiteX569" fmla="*/ 1279356 w 2590802"/>
              <a:gd name="connsiteY569" fmla="*/ 2190445 h 2590802"/>
              <a:gd name="connsiteX570" fmla="*/ 1297075 w 2590802"/>
              <a:gd name="connsiteY570" fmla="*/ 2190445 h 2590802"/>
              <a:gd name="connsiteX571" fmla="*/ 1320700 w 2590802"/>
              <a:gd name="connsiteY571" fmla="*/ 2237488 h 2590802"/>
              <a:gd name="connsiteX572" fmla="*/ 1338419 w 2590802"/>
              <a:gd name="connsiteY572" fmla="*/ 2243368 h 2590802"/>
              <a:gd name="connsiteX573" fmla="*/ 1373856 w 2590802"/>
              <a:gd name="connsiteY573" fmla="*/ 2278650 h 2590802"/>
              <a:gd name="connsiteX574" fmla="*/ 1391575 w 2590802"/>
              <a:gd name="connsiteY574" fmla="*/ 2278650 h 2590802"/>
              <a:gd name="connsiteX575" fmla="*/ 1391575 w 2590802"/>
              <a:gd name="connsiteY575" fmla="*/ 2308052 h 2590802"/>
              <a:gd name="connsiteX576" fmla="*/ 1367950 w 2590802"/>
              <a:gd name="connsiteY576" fmla="*/ 2302171 h 2590802"/>
              <a:gd name="connsiteX577" fmla="*/ 1356138 w 2590802"/>
              <a:gd name="connsiteY577" fmla="*/ 2290411 h 2590802"/>
              <a:gd name="connsiteX578" fmla="*/ 1326607 w 2590802"/>
              <a:gd name="connsiteY578" fmla="*/ 2290411 h 2590802"/>
              <a:gd name="connsiteX579" fmla="*/ 1308888 w 2590802"/>
              <a:gd name="connsiteY579" fmla="*/ 2261009 h 2590802"/>
              <a:gd name="connsiteX580" fmla="*/ 1308888 w 2590802"/>
              <a:gd name="connsiteY580" fmla="*/ 2243368 h 2590802"/>
              <a:gd name="connsiteX581" fmla="*/ 1285262 w 2590802"/>
              <a:gd name="connsiteY581" fmla="*/ 2225727 h 2590802"/>
              <a:gd name="connsiteX582" fmla="*/ 1273450 w 2590802"/>
              <a:gd name="connsiteY582" fmla="*/ 2196325 h 2590802"/>
              <a:gd name="connsiteX583" fmla="*/ 1279356 w 2590802"/>
              <a:gd name="connsiteY583" fmla="*/ 2190445 h 2590802"/>
              <a:gd name="connsiteX584" fmla="*/ 1449671 w 2590802"/>
              <a:gd name="connsiteY584" fmla="*/ 2179064 h 2590802"/>
              <a:gd name="connsiteX585" fmla="*/ 1461432 w 2590802"/>
              <a:gd name="connsiteY585" fmla="*/ 2184944 h 2590802"/>
              <a:gd name="connsiteX586" fmla="*/ 1426150 w 2590802"/>
              <a:gd name="connsiteY586" fmla="*/ 2237867 h 2590802"/>
              <a:gd name="connsiteX587" fmla="*/ 1432030 w 2590802"/>
              <a:gd name="connsiteY587" fmla="*/ 2308432 h 2590802"/>
              <a:gd name="connsiteX588" fmla="*/ 1479073 w 2590802"/>
              <a:gd name="connsiteY588" fmla="*/ 2320192 h 2590802"/>
              <a:gd name="connsiteX589" fmla="*/ 1479073 w 2590802"/>
              <a:gd name="connsiteY589" fmla="*/ 2314312 h 2590802"/>
              <a:gd name="connsiteX590" fmla="*/ 1455551 w 2590802"/>
              <a:gd name="connsiteY590" fmla="*/ 2302551 h 2590802"/>
              <a:gd name="connsiteX591" fmla="*/ 1455551 w 2590802"/>
              <a:gd name="connsiteY591" fmla="*/ 2279029 h 2590802"/>
              <a:gd name="connsiteX592" fmla="*/ 1484953 w 2590802"/>
              <a:gd name="connsiteY592" fmla="*/ 2267269 h 2590802"/>
              <a:gd name="connsiteX593" fmla="*/ 1490833 w 2590802"/>
              <a:gd name="connsiteY593" fmla="*/ 2284910 h 2590802"/>
              <a:gd name="connsiteX594" fmla="*/ 1490833 w 2590802"/>
              <a:gd name="connsiteY594" fmla="*/ 2296671 h 2590802"/>
              <a:gd name="connsiteX595" fmla="*/ 1508475 w 2590802"/>
              <a:gd name="connsiteY595" fmla="*/ 2296671 h 2590802"/>
              <a:gd name="connsiteX596" fmla="*/ 1514355 w 2590802"/>
              <a:gd name="connsiteY596" fmla="*/ 2320192 h 2590802"/>
              <a:gd name="connsiteX597" fmla="*/ 1496714 w 2590802"/>
              <a:gd name="connsiteY597" fmla="*/ 2343714 h 2590802"/>
              <a:gd name="connsiteX598" fmla="*/ 1432030 w 2590802"/>
              <a:gd name="connsiteY598" fmla="*/ 2337833 h 2590802"/>
              <a:gd name="connsiteX599" fmla="*/ 1420269 w 2590802"/>
              <a:gd name="connsiteY599" fmla="*/ 2320192 h 2590802"/>
              <a:gd name="connsiteX600" fmla="*/ 1402628 w 2590802"/>
              <a:gd name="connsiteY600" fmla="*/ 2296671 h 2590802"/>
              <a:gd name="connsiteX601" fmla="*/ 1402628 w 2590802"/>
              <a:gd name="connsiteY601" fmla="*/ 2261389 h 2590802"/>
              <a:gd name="connsiteX602" fmla="*/ 1449671 w 2590802"/>
              <a:gd name="connsiteY602" fmla="*/ 2179064 h 2590802"/>
              <a:gd name="connsiteX603" fmla="*/ 1091349 w 2590802"/>
              <a:gd name="connsiteY603" fmla="*/ 2167682 h 2590802"/>
              <a:gd name="connsiteX604" fmla="*/ 1097040 w 2590802"/>
              <a:gd name="connsiteY604" fmla="*/ 2184754 h 2590802"/>
              <a:gd name="connsiteX605" fmla="*/ 1091349 w 2590802"/>
              <a:gd name="connsiteY605" fmla="*/ 2173373 h 2590802"/>
              <a:gd name="connsiteX606" fmla="*/ 1091349 w 2590802"/>
              <a:gd name="connsiteY606" fmla="*/ 2167682 h 2590802"/>
              <a:gd name="connsiteX607" fmla="*/ 892176 w 2590802"/>
              <a:gd name="connsiteY607" fmla="*/ 2167682 h 2590802"/>
              <a:gd name="connsiteX608" fmla="*/ 914938 w 2590802"/>
              <a:gd name="connsiteY608" fmla="*/ 2184754 h 2590802"/>
              <a:gd name="connsiteX609" fmla="*/ 914938 w 2590802"/>
              <a:gd name="connsiteY609" fmla="*/ 2196136 h 2590802"/>
              <a:gd name="connsiteX610" fmla="*/ 892176 w 2590802"/>
              <a:gd name="connsiteY610" fmla="*/ 2173373 h 2590802"/>
              <a:gd name="connsiteX611" fmla="*/ 892176 w 2590802"/>
              <a:gd name="connsiteY611" fmla="*/ 2167682 h 2590802"/>
              <a:gd name="connsiteX612" fmla="*/ 843663 w 2590802"/>
              <a:gd name="connsiteY612" fmla="*/ 2165368 h 2590802"/>
              <a:gd name="connsiteX613" fmla="*/ 856894 w 2590802"/>
              <a:gd name="connsiteY613" fmla="*/ 2172820 h 2590802"/>
              <a:gd name="connsiteX614" fmla="*/ 856894 w 2590802"/>
              <a:gd name="connsiteY614" fmla="*/ 2184597 h 2590802"/>
              <a:gd name="connsiteX615" fmla="*/ 862774 w 2590802"/>
              <a:gd name="connsiteY615" fmla="*/ 2184597 h 2590802"/>
              <a:gd name="connsiteX616" fmla="*/ 880415 w 2590802"/>
              <a:gd name="connsiteY616" fmla="*/ 2172820 h 2590802"/>
              <a:gd name="connsiteX617" fmla="*/ 903937 w 2590802"/>
              <a:gd name="connsiteY617" fmla="*/ 2184597 h 2590802"/>
              <a:gd name="connsiteX618" fmla="*/ 909817 w 2590802"/>
              <a:gd name="connsiteY618" fmla="*/ 2202261 h 2590802"/>
              <a:gd name="connsiteX619" fmla="*/ 939219 w 2590802"/>
              <a:gd name="connsiteY619" fmla="*/ 2208150 h 2590802"/>
              <a:gd name="connsiteX620" fmla="*/ 950979 w 2590802"/>
              <a:gd name="connsiteY620" fmla="*/ 2225814 h 2590802"/>
              <a:gd name="connsiteX621" fmla="*/ 933338 w 2590802"/>
              <a:gd name="connsiteY621" fmla="*/ 2225814 h 2590802"/>
              <a:gd name="connsiteX622" fmla="*/ 903937 w 2590802"/>
              <a:gd name="connsiteY622" fmla="*/ 2231703 h 2590802"/>
              <a:gd name="connsiteX623" fmla="*/ 892176 w 2590802"/>
              <a:gd name="connsiteY623" fmla="*/ 2214038 h 2590802"/>
              <a:gd name="connsiteX624" fmla="*/ 851013 w 2590802"/>
              <a:gd name="connsiteY624" fmla="*/ 2208150 h 2590802"/>
              <a:gd name="connsiteX625" fmla="*/ 815731 w 2590802"/>
              <a:gd name="connsiteY625" fmla="*/ 2208150 h 2590802"/>
              <a:gd name="connsiteX626" fmla="*/ 798090 w 2590802"/>
              <a:gd name="connsiteY626" fmla="*/ 2237591 h 2590802"/>
              <a:gd name="connsiteX627" fmla="*/ 780449 w 2590802"/>
              <a:gd name="connsiteY627" fmla="*/ 2249368 h 2590802"/>
              <a:gd name="connsiteX628" fmla="*/ 780449 w 2590802"/>
              <a:gd name="connsiteY628" fmla="*/ 2278809 h 2590802"/>
              <a:gd name="connsiteX629" fmla="*/ 786329 w 2590802"/>
              <a:gd name="connsiteY629" fmla="*/ 2284697 h 2590802"/>
              <a:gd name="connsiteX630" fmla="*/ 756927 w 2590802"/>
              <a:gd name="connsiteY630" fmla="*/ 2302362 h 2590802"/>
              <a:gd name="connsiteX631" fmla="*/ 745167 w 2590802"/>
              <a:gd name="connsiteY631" fmla="*/ 2284697 h 2590802"/>
              <a:gd name="connsiteX632" fmla="*/ 751047 w 2590802"/>
              <a:gd name="connsiteY632" fmla="*/ 2261144 h 2590802"/>
              <a:gd name="connsiteX633" fmla="*/ 762807 w 2590802"/>
              <a:gd name="connsiteY633" fmla="*/ 2255256 h 2590802"/>
              <a:gd name="connsiteX634" fmla="*/ 756927 w 2590802"/>
              <a:gd name="connsiteY634" fmla="*/ 2231703 h 2590802"/>
              <a:gd name="connsiteX635" fmla="*/ 762807 w 2590802"/>
              <a:gd name="connsiteY635" fmla="*/ 2214038 h 2590802"/>
              <a:gd name="connsiteX636" fmla="*/ 798090 w 2590802"/>
              <a:gd name="connsiteY636" fmla="*/ 2202261 h 2590802"/>
              <a:gd name="connsiteX637" fmla="*/ 821611 w 2590802"/>
              <a:gd name="connsiteY637" fmla="*/ 2172820 h 2590802"/>
              <a:gd name="connsiteX638" fmla="*/ 845133 w 2590802"/>
              <a:gd name="connsiteY638" fmla="*/ 2172820 h 2590802"/>
              <a:gd name="connsiteX639" fmla="*/ 839252 w 2590802"/>
              <a:gd name="connsiteY639" fmla="*/ 2166932 h 2590802"/>
              <a:gd name="connsiteX640" fmla="*/ 843663 w 2590802"/>
              <a:gd name="connsiteY640" fmla="*/ 2165368 h 2590802"/>
              <a:gd name="connsiteX641" fmla="*/ 1021164 w 2590802"/>
              <a:gd name="connsiteY641" fmla="*/ 2161044 h 2590802"/>
              <a:gd name="connsiteX642" fmla="*/ 1032545 w 2590802"/>
              <a:gd name="connsiteY642" fmla="*/ 2167683 h 2590802"/>
              <a:gd name="connsiteX643" fmla="*/ 1021164 w 2590802"/>
              <a:gd name="connsiteY643" fmla="*/ 2161044 h 2590802"/>
              <a:gd name="connsiteX644" fmla="*/ 1061314 w 2590802"/>
              <a:gd name="connsiteY644" fmla="*/ 2159028 h 2590802"/>
              <a:gd name="connsiteX645" fmla="*/ 1085462 w 2590802"/>
              <a:gd name="connsiteY645" fmla="*/ 2172994 h 2590802"/>
              <a:gd name="connsiteX646" fmla="*/ 1097170 w 2590802"/>
              <a:gd name="connsiteY646" fmla="*/ 2196515 h 2590802"/>
              <a:gd name="connsiteX647" fmla="*/ 1114733 w 2590802"/>
              <a:gd name="connsiteY647" fmla="*/ 2202396 h 2590802"/>
              <a:gd name="connsiteX648" fmla="*/ 1108879 w 2590802"/>
              <a:gd name="connsiteY648" fmla="*/ 2225917 h 2590802"/>
              <a:gd name="connsiteX649" fmla="*/ 1126442 w 2590802"/>
              <a:gd name="connsiteY649" fmla="*/ 2237678 h 2590802"/>
              <a:gd name="connsiteX650" fmla="*/ 1126442 w 2590802"/>
              <a:gd name="connsiteY650" fmla="*/ 2267079 h 2590802"/>
              <a:gd name="connsiteX651" fmla="*/ 1114733 w 2590802"/>
              <a:gd name="connsiteY651" fmla="*/ 2272960 h 2590802"/>
              <a:gd name="connsiteX652" fmla="*/ 1103025 w 2590802"/>
              <a:gd name="connsiteY652" fmla="*/ 2267079 h 2590802"/>
              <a:gd name="connsiteX653" fmla="*/ 1091316 w 2590802"/>
              <a:gd name="connsiteY653" fmla="*/ 2243558 h 2590802"/>
              <a:gd name="connsiteX654" fmla="*/ 1085462 w 2590802"/>
              <a:gd name="connsiteY654" fmla="*/ 2225917 h 2590802"/>
              <a:gd name="connsiteX655" fmla="*/ 1073754 w 2590802"/>
              <a:gd name="connsiteY655" fmla="*/ 2220037 h 2590802"/>
              <a:gd name="connsiteX656" fmla="*/ 1056191 w 2590802"/>
              <a:gd name="connsiteY656" fmla="*/ 2196515 h 2590802"/>
              <a:gd name="connsiteX657" fmla="*/ 1032774 w 2590802"/>
              <a:gd name="connsiteY657" fmla="*/ 2202396 h 2590802"/>
              <a:gd name="connsiteX658" fmla="*/ 1003504 w 2590802"/>
              <a:gd name="connsiteY658" fmla="*/ 2208276 h 2590802"/>
              <a:gd name="connsiteX659" fmla="*/ 985941 w 2590802"/>
              <a:gd name="connsiteY659" fmla="*/ 2231797 h 2590802"/>
              <a:gd name="connsiteX660" fmla="*/ 968378 w 2590802"/>
              <a:gd name="connsiteY660" fmla="*/ 2231797 h 2590802"/>
              <a:gd name="connsiteX661" fmla="*/ 962524 w 2590802"/>
              <a:gd name="connsiteY661" fmla="*/ 2220037 h 2590802"/>
              <a:gd name="connsiteX662" fmla="*/ 968378 w 2590802"/>
              <a:gd name="connsiteY662" fmla="*/ 2202396 h 2590802"/>
              <a:gd name="connsiteX663" fmla="*/ 985941 w 2590802"/>
              <a:gd name="connsiteY663" fmla="*/ 2196515 h 2590802"/>
              <a:gd name="connsiteX664" fmla="*/ 991795 w 2590802"/>
              <a:gd name="connsiteY664" fmla="*/ 2184754 h 2590802"/>
              <a:gd name="connsiteX665" fmla="*/ 997649 w 2590802"/>
              <a:gd name="connsiteY665" fmla="*/ 2172994 h 2590802"/>
              <a:gd name="connsiteX666" fmla="*/ 1015212 w 2590802"/>
              <a:gd name="connsiteY666" fmla="*/ 2167114 h 2590802"/>
              <a:gd name="connsiteX667" fmla="*/ 1032774 w 2590802"/>
              <a:gd name="connsiteY667" fmla="*/ 2167114 h 2590802"/>
              <a:gd name="connsiteX668" fmla="*/ 1061314 w 2590802"/>
              <a:gd name="connsiteY668" fmla="*/ 2159028 h 2590802"/>
              <a:gd name="connsiteX669" fmla="*/ 1731940 w 2590802"/>
              <a:gd name="connsiteY669" fmla="*/ 2148295 h 2590802"/>
              <a:gd name="connsiteX670" fmla="*/ 1738187 w 2590802"/>
              <a:gd name="connsiteY670" fmla="*/ 2155759 h 2590802"/>
              <a:gd name="connsiteX671" fmla="*/ 1726427 w 2590802"/>
              <a:gd name="connsiteY671" fmla="*/ 2179064 h 2590802"/>
              <a:gd name="connsiteX672" fmla="*/ 1708785 w 2590802"/>
              <a:gd name="connsiteY672" fmla="*/ 2149933 h 2590802"/>
              <a:gd name="connsiteX673" fmla="*/ 1731940 w 2590802"/>
              <a:gd name="connsiteY673" fmla="*/ 2148295 h 2590802"/>
              <a:gd name="connsiteX674" fmla="*/ 1312401 w 2590802"/>
              <a:gd name="connsiteY674" fmla="*/ 2148142 h 2590802"/>
              <a:gd name="connsiteX675" fmla="*/ 1311862 w 2590802"/>
              <a:gd name="connsiteY675" fmla="*/ 2148951 h 2590802"/>
              <a:gd name="connsiteX676" fmla="*/ 1308542 w 2590802"/>
              <a:gd name="connsiteY676" fmla="*/ 2149662 h 2590802"/>
              <a:gd name="connsiteX677" fmla="*/ 1308542 w 2590802"/>
              <a:gd name="connsiteY677" fmla="*/ 2148951 h 2590802"/>
              <a:gd name="connsiteX678" fmla="*/ 1308542 w 2590802"/>
              <a:gd name="connsiteY678" fmla="*/ 2148337 h 2590802"/>
              <a:gd name="connsiteX679" fmla="*/ 1937360 w 2590802"/>
              <a:gd name="connsiteY679" fmla="*/ 2143972 h 2590802"/>
              <a:gd name="connsiteX680" fmla="*/ 1955381 w 2590802"/>
              <a:gd name="connsiteY680" fmla="*/ 2161755 h 2590802"/>
              <a:gd name="connsiteX681" fmla="*/ 1955381 w 2590802"/>
              <a:gd name="connsiteY681" fmla="*/ 2167683 h 2590802"/>
              <a:gd name="connsiteX682" fmla="*/ 1937360 w 2590802"/>
              <a:gd name="connsiteY682" fmla="*/ 2143972 h 2590802"/>
              <a:gd name="connsiteX683" fmla="*/ 1919685 w 2590802"/>
              <a:gd name="connsiteY683" fmla="*/ 2143972 h 2590802"/>
              <a:gd name="connsiteX684" fmla="*/ 1949001 w 2590802"/>
              <a:gd name="connsiteY684" fmla="*/ 2167493 h 2590802"/>
              <a:gd name="connsiteX685" fmla="*/ 1949001 w 2590802"/>
              <a:gd name="connsiteY685" fmla="*/ 2185134 h 2590802"/>
              <a:gd name="connsiteX686" fmla="*/ 1954863 w 2590802"/>
              <a:gd name="connsiteY686" fmla="*/ 2191015 h 2590802"/>
              <a:gd name="connsiteX687" fmla="*/ 1966590 w 2590802"/>
              <a:gd name="connsiteY687" fmla="*/ 2208655 h 2590802"/>
              <a:gd name="connsiteX688" fmla="*/ 1966590 w 2590802"/>
              <a:gd name="connsiteY688" fmla="*/ 2226297 h 2590802"/>
              <a:gd name="connsiteX689" fmla="*/ 1972453 w 2590802"/>
              <a:gd name="connsiteY689" fmla="*/ 2255698 h 2590802"/>
              <a:gd name="connsiteX690" fmla="*/ 1972453 w 2590802"/>
              <a:gd name="connsiteY690" fmla="*/ 2267459 h 2590802"/>
              <a:gd name="connsiteX691" fmla="*/ 1966590 w 2590802"/>
              <a:gd name="connsiteY691" fmla="*/ 2261579 h 2590802"/>
              <a:gd name="connsiteX692" fmla="*/ 1960727 w 2590802"/>
              <a:gd name="connsiteY692" fmla="*/ 2232177 h 2590802"/>
              <a:gd name="connsiteX693" fmla="*/ 1954863 w 2590802"/>
              <a:gd name="connsiteY693" fmla="*/ 2232177 h 2590802"/>
              <a:gd name="connsiteX694" fmla="*/ 1960727 w 2590802"/>
              <a:gd name="connsiteY694" fmla="*/ 2243937 h 2590802"/>
              <a:gd name="connsiteX695" fmla="*/ 1960727 w 2590802"/>
              <a:gd name="connsiteY695" fmla="*/ 2267459 h 2590802"/>
              <a:gd name="connsiteX696" fmla="*/ 1931411 w 2590802"/>
              <a:gd name="connsiteY696" fmla="*/ 2290980 h 2590802"/>
              <a:gd name="connsiteX697" fmla="*/ 1925548 w 2590802"/>
              <a:gd name="connsiteY697" fmla="*/ 2308621 h 2590802"/>
              <a:gd name="connsiteX698" fmla="*/ 1896232 w 2590802"/>
              <a:gd name="connsiteY698" fmla="*/ 2314502 h 2590802"/>
              <a:gd name="connsiteX699" fmla="*/ 1878643 w 2590802"/>
              <a:gd name="connsiteY699" fmla="*/ 2308621 h 2590802"/>
              <a:gd name="connsiteX700" fmla="*/ 1861054 w 2590802"/>
              <a:gd name="connsiteY700" fmla="*/ 2320382 h 2590802"/>
              <a:gd name="connsiteX701" fmla="*/ 1843464 w 2590802"/>
              <a:gd name="connsiteY701" fmla="*/ 2308621 h 2590802"/>
              <a:gd name="connsiteX702" fmla="*/ 1878643 w 2590802"/>
              <a:gd name="connsiteY702" fmla="*/ 2290980 h 2590802"/>
              <a:gd name="connsiteX703" fmla="*/ 1855191 w 2590802"/>
              <a:gd name="connsiteY703" fmla="*/ 2285100 h 2590802"/>
              <a:gd name="connsiteX704" fmla="*/ 1872780 w 2590802"/>
              <a:gd name="connsiteY704" fmla="*/ 2273339 h 2590802"/>
              <a:gd name="connsiteX705" fmla="*/ 1902096 w 2590802"/>
              <a:gd name="connsiteY705" fmla="*/ 2261579 h 2590802"/>
              <a:gd name="connsiteX706" fmla="*/ 1907958 w 2590802"/>
              <a:gd name="connsiteY706" fmla="*/ 2196895 h 2590802"/>
              <a:gd name="connsiteX707" fmla="*/ 1902096 w 2590802"/>
              <a:gd name="connsiteY707" fmla="*/ 2179254 h 2590802"/>
              <a:gd name="connsiteX708" fmla="*/ 1913822 w 2590802"/>
              <a:gd name="connsiteY708" fmla="*/ 2167493 h 2590802"/>
              <a:gd name="connsiteX709" fmla="*/ 1919685 w 2590802"/>
              <a:gd name="connsiteY709" fmla="*/ 2179254 h 2590802"/>
              <a:gd name="connsiteX710" fmla="*/ 1919685 w 2590802"/>
              <a:gd name="connsiteY710" fmla="*/ 2191015 h 2590802"/>
              <a:gd name="connsiteX711" fmla="*/ 1937274 w 2590802"/>
              <a:gd name="connsiteY711" fmla="*/ 2202775 h 2590802"/>
              <a:gd name="connsiteX712" fmla="*/ 1937274 w 2590802"/>
              <a:gd name="connsiteY712" fmla="*/ 2220416 h 2590802"/>
              <a:gd name="connsiteX713" fmla="*/ 1931411 w 2590802"/>
              <a:gd name="connsiteY713" fmla="*/ 2226297 h 2590802"/>
              <a:gd name="connsiteX714" fmla="*/ 1943137 w 2590802"/>
              <a:gd name="connsiteY714" fmla="*/ 2249818 h 2590802"/>
              <a:gd name="connsiteX715" fmla="*/ 1931411 w 2590802"/>
              <a:gd name="connsiteY715" fmla="*/ 2267459 h 2590802"/>
              <a:gd name="connsiteX716" fmla="*/ 1913822 w 2590802"/>
              <a:gd name="connsiteY716" fmla="*/ 2273339 h 2590802"/>
              <a:gd name="connsiteX717" fmla="*/ 1902096 w 2590802"/>
              <a:gd name="connsiteY717" fmla="*/ 2290980 h 2590802"/>
              <a:gd name="connsiteX718" fmla="*/ 1878643 w 2590802"/>
              <a:gd name="connsiteY718" fmla="*/ 2279219 h 2590802"/>
              <a:gd name="connsiteX719" fmla="*/ 1878643 w 2590802"/>
              <a:gd name="connsiteY719" fmla="*/ 2285100 h 2590802"/>
              <a:gd name="connsiteX720" fmla="*/ 1896232 w 2590802"/>
              <a:gd name="connsiteY720" fmla="*/ 2296861 h 2590802"/>
              <a:gd name="connsiteX721" fmla="*/ 1919685 w 2590802"/>
              <a:gd name="connsiteY721" fmla="*/ 2279219 h 2590802"/>
              <a:gd name="connsiteX722" fmla="*/ 1949001 w 2590802"/>
              <a:gd name="connsiteY722" fmla="*/ 2255698 h 2590802"/>
              <a:gd name="connsiteX723" fmla="*/ 1943137 w 2590802"/>
              <a:gd name="connsiteY723" fmla="*/ 2226297 h 2590802"/>
              <a:gd name="connsiteX724" fmla="*/ 1943137 w 2590802"/>
              <a:gd name="connsiteY724" fmla="*/ 2196895 h 2590802"/>
              <a:gd name="connsiteX725" fmla="*/ 1931411 w 2590802"/>
              <a:gd name="connsiteY725" fmla="*/ 2185134 h 2590802"/>
              <a:gd name="connsiteX726" fmla="*/ 1919685 w 2590802"/>
              <a:gd name="connsiteY726" fmla="*/ 2161612 h 2590802"/>
              <a:gd name="connsiteX727" fmla="*/ 1913822 w 2590802"/>
              <a:gd name="connsiteY727" fmla="*/ 2149852 h 2590802"/>
              <a:gd name="connsiteX728" fmla="*/ 1919685 w 2590802"/>
              <a:gd name="connsiteY728" fmla="*/ 2143972 h 2590802"/>
              <a:gd name="connsiteX729" fmla="*/ 1649899 w 2590802"/>
              <a:gd name="connsiteY729" fmla="*/ 2143972 h 2590802"/>
              <a:gd name="connsiteX730" fmla="*/ 1685033 w 2590802"/>
              <a:gd name="connsiteY730" fmla="*/ 2149820 h 2590802"/>
              <a:gd name="connsiteX731" fmla="*/ 1714311 w 2590802"/>
              <a:gd name="connsiteY731" fmla="*/ 2184913 h 2590802"/>
              <a:gd name="connsiteX732" fmla="*/ 1696744 w 2590802"/>
              <a:gd name="connsiteY732" fmla="*/ 2231703 h 2590802"/>
              <a:gd name="connsiteX733" fmla="*/ 1696744 w 2590802"/>
              <a:gd name="connsiteY733" fmla="*/ 2266795 h 2590802"/>
              <a:gd name="connsiteX734" fmla="*/ 1667466 w 2590802"/>
              <a:gd name="connsiteY734" fmla="*/ 2284341 h 2590802"/>
              <a:gd name="connsiteX735" fmla="*/ 1644044 w 2590802"/>
              <a:gd name="connsiteY735" fmla="*/ 2272644 h 2590802"/>
              <a:gd name="connsiteX736" fmla="*/ 1638188 w 2590802"/>
              <a:gd name="connsiteY736" fmla="*/ 2249249 h 2590802"/>
              <a:gd name="connsiteX737" fmla="*/ 1608910 w 2590802"/>
              <a:gd name="connsiteY737" fmla="*/ 2249249 h 2590802"/>
              <a:gd name="connsiteX738" fmla="*/ 1585488 w 2590802"/>
              <a:gd name="connsiteY738" fmla="*/ 2202459 h 2590802"/>
              <a:gd name="connsiteX739" fmla="*/ 1603055 w 2590802"/>
              <a:gd name="connsiteY739" fmla="*/ 2155669 h 2590802"/>
              <a:gd name="connsiteX740" fmla="*/ 1632333 w 2590802"/>
              <a:gd name="connsiteY740" fmla="*/ 2161518 h 2590802"/>
              <a:gd name="connsiteX741" fmla="*/ 1649899 w 2590802"/>
              <a:gd name="connsiteY741" fmla="*/ 2143972 h 2590802"/>
              <a:gd name="connsiteX742" fmla="*/ 1591006 w 2590802"/>
              <a:gd name="connsiteY742" fmla="*/ 2143972 h 2590802"/>
              <a:gd name="connsiteX743" fmla="*/ 1596869 w 2590802"/>
              <a:gd name="connsiteY743" fmla="*/ 2149820 h 2590802"/>
              <a:gd name="connsiteX744" fmla="*/ 1567554 w 2590802"/>
              <a:gd name="connsiteY744" fmla="*/ 2190761 h 2590802"/>
              <a:gd name="connsiteX745" fmla="*/ 1526512 w 2590802"/>
              <a:gd name="connsiteY745" fmla="*/ 2208308 h 2590802"/>
              <a:gd name="connsiteX746" fmla="*/ 1508923 w 2590802"/>
              <a:gd name="connsiteY746" fmla="*/ 2190761 h 2590802"/>
              <a:gd name="connsiteX747" fmla="*/ 1497196 w 2590802"/>
              <a:gd name="connsiteY747" fmla="*/ 2196610 h 2590802"/>
              <a:gd name="connsiteX748" fmla="*/ 1479607 w 2590802"/>
              <a:gd name="connsiteY748" fmla="*/ 2190761 h 2590802"/>
              <a:gd name="connsiteX749" fmla="*/ 1473744 w 2590802"/>
              <a:gd name="connsiteY749" fmla="*/ 2179064 h 2590802"/>
              <a:gd name="connsiteX750" fmla="*/ 1508923 w 2590802"/>
              <a:gd name="connsiteY750" fmla="*/ 2167366 h 2590802"/>
              <a:gd name="connsiteX751" fmla="*/ 1549964 w 2590802"/>
              <a:gd name="connsiteY751" fmla="*/ 2167366 h 2590802"/>
              <a:gd name="connsiteX752" fmla="*/ 1532375 w 2590802"/>
              <a:gd name="connsiteY752" fmla="*/ 2184913 h 2590802"/>
              <a:gd name="connsiteX753" fmla="*/ 1544101 w 2590802"/>
              <a:gd name="connsiteY753" fmla="*/ 2196610 h 2590802"/>
              <a:gd name="connsiteX754" fmla="*/ 1579280 w 2590802"/>
              <a:gd name="connsiteY754" fmla="*/ 2173215 h 2590802"/>
              <a:gd name="connsiteX755" fmla="*/ 1579280 w 2590802"/>
              <a:gd name="connsiteY755" fmla="*/ 2161518 h 2590802"/>
              <a:gd name="connsiteX756" fmla="*/ 1555828 w 2590802"/>
              <a:gd name="connsiteY756" fmla="*/ 2167366 h 2590802"/>
              <a:gd name="connsiteX757" fmla="*/ 1591006 w 2590802"/>
              <a:gd name="connsiteY757" fmla="*/ 2143972 h 2590802"/>
              <a:gd name="connsiteX758" fmla="*/ 1749569 w 2590802"/>
              <a:gd name="connsiteY758" fmla="*/ 2131642 h 2590802"/>
              <a:gd name="connsiteX759" fmla="*/ 1761329 w 2590802"/>
              <a:gd name="connsiteY759" fmla="*/ 2137536 h 2590802"/>
              <a:gd name="connsiteX760" fmla="*/ 1755449 w 2590802"/>
              <a:gd name="connsiteY760" fmla="*/ 2161111 h 2590802"/>
              <a:gd name="connsiteX761" fmla="*/ 1773090 w 2590802"/>
              <a:gd name="connsiteY761" fmla="*/ 2167005 h 2590802"/>
              <a:gd name="connsiteX762" fmla="*/ 1767209 w 2590802"/>
              <a:gd name="connsiteY762" fmla="*/ 2184687 h 2590802"/>
              <a:gd name="connsiteX763" fmla="*/ 1749569 w 2590802"/>
              <a:gd name="connsiteY763" fmla="*/ 2190581 h 2590802"/>
              <a:gd name="connsiteX764" fmla="*/ 1743688 w 2590802"/>
              <a:gd name="connsiteY764" fmla="*/ 2208263 h 2590802"/>
              <a:gd name="connsiteX765" fmla="*/ 1726047 w 2590802"/>
              <a:gd name="connsiteY765" fmla="*/ 2208263 h 2590802"/>
              <a:gd name="connsiteX766" fmla="*/ 1726047 w 2590802"/>
              <a:gd name="connsiteY766" fmla="*/ 2190581 h 2590802"/>
              <a:gd name="connsiteX767" fmla="*/ 1743688 w 2590802"/>
              <a:gd name="connsiteY767" fmla="*/ 2167005 h 2590802"/>
              <a:gd name="connsiteX768" fmla="*/ 1737808 w 2590802"/>
              <a:gd name="connsiteY768" fmla="*/ 2143429 h 2590802"/>
              <a:gd name="connsiteX769" fmla="*/ 1749569 w 2590802"/>
              <a:gd name="connsiteY769" fmla="*/ 2131642 h 2590802"/>
              <a:gd name="connsiteX770" fmla="*/ 668343 w 2590802"/>
              <a:gd name="connsiteY770" fmla="*/ 2125951 h 2590802"/>
              <a:gd name="connsiteX771" fmla="*/ 674034 w 2590802"/>
              <a:gd name="connsiteY771" fmla="*/ 2138281 h 2590802"/>
              <a:gd name="connsiteX772" fmla="*/ 668343 w 2590802"/>
              <a:gd name="connsiteY772" fmla="*/ 2125951 h 2590802"/>
              <a:gd name="connsiteX773" fmla="*/ 1761628 w 2590802"/>
              <a:gd name="connsiteY773" fmla="*/ 2114570 h 2590802"/>
              <a:gd name="connsiteX774" fmla="*/ 1773415 w 2590802"/>
              <a:gd name="connsiteY774" fmla="*/ 2126330 h 2590802"/>
              <a:gd name="connsiteX775" fmla="*/ 1773415 w 2590802"/>
              <a:gd name="connsiteY775" fmla="*/ 2143971 h 2590802"/>
              <a:gd name="connsiteX776" fmla="*/ 1796991 w 2590802"/>
              <a:gd name="connsiteY776" fmla="*/ 2167493 h 2590802"/>
              <a:gd name="connsiteX777" fmla="*/ 1791097 w 2590802"/>
              <a:gd name="connsiteY777" fmla="*/ 2196895 h 2590802"/>
              <a:gd name="connsiteX778" fmla="*/ 1767521 w 2590802"/>
              <a:gd name="connsiteY778" fmla="*/ 2208655 h 2590802"/>
              <a:gd name="connsiteX779" fmla="*/ 1738052 w 2590802"/>
              <a:gd name="connsiteY779" fmla="*/ 2232177 h 2590802"/>
              <a:gd name="connsiteX780" fmla="*/ 1726264 w 2590802"/>
              <a:gd name="connsiteY780" fmla="*/ 2226296 h 2590802"/>
              <a:gd name="connsiteX781" fmla="*/ 1720370 w 2590802"/>
              <a:gd name="connsiteY781" fmla="*/ 2214535 h 2590802"/>
              <a:gd name="connsiteX782" fmla="*/ 1743946 w 2590802"/>
              <a:gd name="connsiteY782" fmla="*/ 2220416 h 2590802"/>
              <a:gd name="connsiteX783" fmla="*/ 1761628 w 2590802"/>
              <a:gd name="connsiteY783" fmla="*/ 2196895 h 2590802"/>
              <a:gd name="connsiteX784" fmla="*/ 1785203 w 2590802"/>
              <a:gd name="connsiteY784" fmla="*/ 2179253 h 2590802"/>
              <a:gd name="connsiteX785" fmla="*/ 1779309 w 2590802"/>
              <a:gd name="connsiteY785" fmla="*/ 2155732 h 2590802"/>
              <a:gd name="connsiteX786" fmla="*/ 1767521 w 2590802"/>
              <a:gd name="connsiteY786" fmla="*/ 2149852 h 2590802"/>
              <a:gd name="connsiteX787" fmla="*/ 1755734 w 2590802"/>
              <a:gd name="connsiteY787" fmla="*/ 2120450 h 2590802"/>
              <a:gd name="connsiteX788" fmla="*/ 1761628 w 2590802"/>
              <a:gd name="connsiteY788" fmla="*/ 2114570 h 2590802"/>
              <a:gd name="connsiteX789" fmla="*/ 513045 w 2590802"/>
              <a:gd name="connsiteY789" fmla="*/ 2110341 h 2590802"/>
              <a:gd name="connsiteX790" fmla="*/ 521829 w 2590802"/>
              <a:gd name="connsiteY790" fmla="*/ 2114727 h 2590802"/>
              <a:gd name="connsiteX791" fmla="*/ 574529 w 2590802"/>
              <a:gd name="connsiteY791" fmla="*/ 2149820 h 2590802"/>
              <a:gd name="connsiteX792" fmla="*/ 621374 w 2590802"/>
              <a:gd name="connsiteY792" fmla="*/ 2126425 h 2590802"/>
              <a:gd name="connsiteX793" fmla="*/ 638941 w 2590802"/>
              <a:gd name="connsiteY793" fmla="*/ 2132274 h 2590802"/>
              <a:gd name="connsiteX794" fmla="*/ 627230 w 2590802"/>
              <a:gd name="connsiteY794" fmla="*/ 2143971 h 2590802"/>
              <a:gd name="connsiteX795" fmla="*/ 615518 w 2590802"/>
              <a:gd name="connsiteY795" fmla="*/ 2149820 h 2590802"/>
              <a:gd name="connsiteX796" fmla="*/ 615518 w 2590802"/>
              <a:gd name="connsiteY796" fmla="*/ 2167366 h 2590802"/>
              <a:gd name="connsiteX797" fmla="*/ 597952 w 2590802"/>
              <a:gd name="connsiteY797" fmla="*/ 2167366 h 2590802"/>
              <a:gd name="connsiteX798" fmla="*/ 580385 w 2590802"/>
              <a:gd name="connsiteY798" fmla="*/ 2161517 h 2590802"/>
              <a:gd name="connsiteX799" fmla="*/ 562818 w 2590802"/>
              <a:gd name="connsiteY799" fmla="*/ 2179064 h 2590802"/>
              <a:gd name="connsiteX800" fmla="*/ 551107 w 2590802"/>
              <a:gd name="connsiteY800" fmla="*/ 2167366 h 2590802"/>
              <a:gd name="connsiteX801" fmla="*/ 545251 w 2590802"/>
              <a:gd name="connsiteY801" fmla="*/ 2155668 h 2590802"/>
              <a:gd name="connsiteX802" fmla="*/ 527684 w 2590802"/>
              <a:gd name="connsiteY802" fmla="*/ 2155668 h 2590802"/>
              <a:gd name="connsiteX803" fmla="*/ 521829 w 2590802"/>
              <a:gd name="connsiteY803" fmla="*/ 2138123 h 2590802"/>
              <a:gd name="connsiteX804" fmla="*/ 515973 w 2590802"/>
              <a:gd name="connsiteY804" fmla="*/ 2126425 h 2590802"/>
              <a:gd name="connsiteX805" fmla="*/ 504262 w 2590802"/>
              <a:gd name="connsiteY805" fmla="*/ 2120576 h 2590802"/>
              <a:gd name="connsiteX806" fmla="*/ 504262 w 2590802"/>
              <a:gd name="connsiteY806" fmla="*/ 2114727 h 2590802"/>
              <a:gd name="connsiteX807" fmla="*/ 513045 w 2590802"/>
              <a:gd name="connsiteY807" fmla="*/ 2110341 h 2590802"/>
              <a:gd name="connsiteX808" fmla="*/ 541416 w 2590802"/>
              <a:gd name="connsiteY808" fmla="*/ 2107550 h 2590802"/>
              <a:gd name="connsiteX809" fmla="*/ 557010 w 2590802"/>
              <a:gd name="connsiteY809" fmla="*/ 2120125 h 2590802"/>
              <a:gd name="connsiteX810" fmla="*/ 586193 w 2590802"/>
              <a:gd name="connsiteY810" fmla="*/ 2132049 h 2590802"/>
              <a:gd name="connsiteX811" fmla="*/ 609540 w 2590802"/>
              <a:gd name="connsiteY811" fmla="*/ 2126087 h 2590802"/>
              <a:gd name="connsiteX812" fmla="*/ 592030 w 2590802"/>
              <a:gd name="connsiteY812" fmla="*/ 2143972 h 2590802"/>
              <a:gd name="connsiteX813" fmla="*/ 545337 w 2590802"/>
              <a:gd name="connsiteY813" fmla="*/ 2132049 h 2590802"/>
              <a:gd name="connsiteX814" fmla="*/ 533664 w 2590802"/>
              <a:gd name="connsiteY814" fmla="*/ 2108202 h 2590802"/>
              <a:gd name="connsiteX815" fmla="*/ 541416 w 2590802"/>
              <a:gd name="connsiteY815" fmla="*/ 2107550 h 2590802"/>
              <a:gd name="connsiteX816" fmla="*/ 480723 w 2590802"/>
              <a:gd name="connsiteY816" fmla="*/ 2102240 h 2590802"/>
              <a:gd name="connsiteX817" fmla="*/ 498313 w 2590802"/>
              <a:gd name="connsiteY817" fmla="*/ 2108154 h 2590802"/>
              <a:gd name="connsiteX818" fmla="*/ 498313 w 2590802"/>
              <a:gd name="connsiteY818" fmla="*/ 2125895 h 2590802"/>
              <a:gd name="connsiteX819" fmla="*/ 510039 w 2590802"/>
              <a:gd name="connsiteY819" fmla="*/ 2137723 h 2590802"/>
              <a:gd name="connsiteX820" fmla="*/ 521765 w 2590802"/>
              <a:gd name="connsiteY820" fmla="*/ 2161378 h 2590802"/>
              <a:gd name="connsiteX821" fmla="*/ 539355 w 2590802"/>
              <a:gd name="connsiteY821" fmla="*/ 2167292 h 2590802"/>
              <a:gd name="connsiteX822" fmla="*/ 556944 w 2590802"/>
              <a:gd name="connsiteY822" fmla="*/ 2185033 h 2590802"/>
              <a:gd name="connsiteX823" fmla="*/ 586260 w 2590802"/>
              <a:gd name="connsiteY823" fmla="*/ 2173206 h 2590802"/>
              <a:gd name="connsiteX824" fmla="*/ 615575 w 2590802"/>
              <a:gd name="connsiteY824" fmla="*/ 2173206 h 2590802"/>
              <a:gd name="connsiteX825" fmla="*/ 627301 w 2590802"/>
              <a:gd name="connsiteY825" fmla="*/ 2155465 h 2590802"/>
              <a:gd name="connsiteX826" fmla="*/ 644890 w 2590802"/>
              <a:gd name="connsiteY826" fmla="*/ 2137723 h 2590802"/>
              <a:gd name="connsiteX827" fmla="*/ 662480 w 2590802"/>
              <a:gd name="connsiteY827" fmla="*/ 2125895 h 2590802"/>
              <a:gd name="connsiteX828" fmla="*/ 662480 w 2590802"/>
              <a:gd name="connsiteY828" fmla="*/ 2149551 h 2590802"/>
              <a:gd name="connsiteX829" fmla="*/ 633164 w 2590802"/>
              <a:gd name="connsiteY829" fmla="*/ 2161378 h 2590802"/>
              <a:gd name="connsiteX830" fmla="*/ 627301 w 2590802"/>
              <a:gd name="connsiteY830" fmla="*/ 2185033 h 2590802"/>
              <a:gd name="connsiteX831" fmla="*/ 597986 w 2590802"/>
              <a:gd name="connsiteY831" fmla="*/ 2185033 h 2590802"/>
              <a:gd name="connsiteX832" fmla="*/ 574534 w 2590802"/>
              <a:gd name="connsiteY832" fmla="*/ 2196861 h 2590802"/>
              <a:gd name="connsiteX833" fmla="*/ 556944 w 2590802"/>
              <a:gd name="connsiteY833" fmla="*/ 2196861 h 2590802"/>
              <a:gd name="connsiteX834" fmla="*/ 533491 w 2590802"/>
              <a:gd name="connsiteY834" fmla="*/ 2179120 h 2590802"/>
              <a:gd name="connsiteX835" fmla="*/ 504176 w 2590802"/>
              <a:gd name="connsiteY835" fmla="*/ 2173206 h 2590802"/>
              <a:gd name="connsiteX836" fmla="*/ 498313 w 2590802"/>
              <a:gd name="connsiteY836" fmla="*/ 2143637 h 2590802"/>
              <a:gd name="connsiteX837" fmla="*/ 480723 w 2590802"/>
              <a:gd name="connsiteY837" fmla="*/ 2119981 h 2590802"/>
              <a:gd name="connsiteX838" fmla="*/ 480723 w 2590802"/>
              <a:gd name="connsiteY838" fmla="*/ 2102240 h 2590802"/>
              <a:gd name="connsiteX839" fmla="*/ 1943051 w 2590802"/>
              <a:gd name="connsiteY839" fmla="*/ 2085168 h 2590802"/>
              <a:gd name="connsiteX840" fmla="*/ 1943051 w 2590802"/>
              <a:gd name="connsiteY840" fmla="*/ 2090859 h 2590802"/>
              <a:gd name="connsiteX841" fmla="*/ 1943051 w 2590802"/>
              <a:gd name="connsiteY841" fmla="*/ 2096550 h 2590802"/>
              <a:gd name="connsiteX842" fmla="*/ 1943051 w 2590802"/>
              <a:gd name="connsiteY842" fmla="*/ 2085168 h 2590802"/>
              <a:gd name="connsiteX843" fmla="*/ 1761537 w 2590802"/>
              <a:gd name="connsiteY843" fmla="*/ 2067148 h 2590802"/>
              <a:gd name="connsiteX844" fmla="*/ 1773279 w 2590802"/>
              <a:gd name="connsiteY844" fmla="*/ 2073057 h 2590802"/>
              <a:gd name="connsiteX845" fmla="*/ 1761537 w 2590802"/>
              <a:gd name="connsiteY845" fmla="*/ 2090785 h 2590802"/>
              <a:gd name="connsiteX846" fmla="*/ 1749795 w 2590802"/>
              <a:gd name="connsiteY846" fmla="*/ 2096695 h 2590802"/>
              <a:gd name="connsiteX847" fmla="*/ 1738052 w 2590802"/>
              <a:gd name="connsiteY847" fmla="*/ 2132153 h 2590802"/>
              <a:gd name="connsiteX848" fmla="*/ 1691081 w 2590802"/>
              <a:gd name="connsiteY848" fmla="*/ 2143972 h 2590802"/>
              <a:gd name="connsiteX849" fmla="*/ 1655854 w 2590802"/>
              <a:gd name="connsiteY849" fmla="*/ 2132153 h 2590802"/>
              <a:gd name="connsiteX850" fmla="*/ 1649982 w 2590802"/>
              <a:gd name="connsiteY850" fmla="*/ 2126243 h 2590802"/>
              <a:gd name="connsiteX851" fmla="*/ 1679338 w 2590802"/>
              <a:gd name="connsiteY851" fmla="*/ 2114424 h 2590802"/>
              <a:gd name="connsiteX852" fmla="*/ 1696952 w 2590802"/>
              <a:gd name="connsiteY852" fmla="*/ 2108514 h 2590802"/>
              <a:gd name="connsiteX853" fmla="*/ 1696952 w 2590802"/>
              <a:gd name="connsiteY853" fmla="*/ 2114424 h 2590802"/>
              <a:gd name="connsiteX854" fmla="*/ 1685210 w 2590802"/>
              <a:gd name="connsiteY854" fmla="*/ 2120333 h 2590802"/>
              <a:gd name="connsiteX855" fmla="*/ 1673467 w 2590802"/>
              <a:gd name="connsiteY855" fmla="*/ 2126243 h 2590802"/>
              <a:gd name="connsiteX856" fmla="*/ 1685210 w 2590802"/>
              <a:gd name="connsiteY856" fmla="*/ 2138062 h 2590802"/>
              <a:gd name="connsiteX857" fmla="*/ 1726309 w 2590802"/>
              <a:gd name="connsiteY857" fmla="*/ 2120333 h 2590802"/>
              <a:gd name="connsiteX858" fmla="*/ 1714566 w 2590802"/>
              <a:gd name="connsiteY858" fmla="*/ 2108514 h 2590802"/>
              <a:gd name="connsiteX859" fmla="*/ 1738052 w 2590802"/>
              <a:gd name="connsiteY859" fmla="*/ 2084876 h 2590802"/>
              <a:gd name="connsiteX860" fmla="*/ 1761537 w 2590802"/>
              <a:gd name="connsiteY860" fmla="*/ 2067148 h 2590802"/>
              <a:gd name="connsiteX861" fmla="*/ 837436 w 2590802"/>
              <a:gd name="connsiteY861" fmla="*/ 2064423 h 2590802"/>
              <a:gd name="connsiteX862" fmla="*/ 844402 w 2590802"/>
              <a:gd name="connsiteY862" fmla="*/ 2067554 h 2590802"/>
              <a:gd name="connsiteX863" fmla="*/ 850269 w 2590802"/>
              <a:gd name="connsiteY863" fmla="*/ 2073448 h 2590802"/>
              <a:gd name="connsiteX864" fmla="*/ 850269 w 2590802"/>
              <a:gd name="connsiteY864" fmla="*/ 2091130 h 2590802"/>
              <a:gd name="connsiteX865" fmla="*/ 826803 w 2590802"/>
              <a:gd name="connsiteY865" fmla="*/ 2108812 h 2590802"/>
              <a:gd name="connsiteX866" fmla="*/ 803338 w 2590802"/>
              <a:gd name="connsiteY866" fmla="*/ 2108812 h 2590802"/>
              <a:gd name="connsiteX867" fmla="*/ 803338 w 2590802"/>
              <a:gd name="connsiteY867" fmla="*/ 2120599 h 2590802"/>
              <a:gd name="connsiteX868" fmla="*/ 774007 w 2590802"/>
              <a:gd name="connsiteY868" fmla="*/ 2138281 h 2590802"/>
              <a:gd name="connsiteX869" fmla="*/ 744675 w 2590802"/>
              <a:gd name="connsiteY869" fmla="*/ 2126493 h 2590802"/>
              <a:gd name="connsiteX870" fmla="*/ 732942 w 2590802"/>
              <a:gd name="connsiteY870" fmla="*/ 2126493 h 2590802"/>
              <a:gd name="connsiteX871" fmla="*/ 697745 w 2590802"/>
              <a:gd name="connsiteY871" fmla="*/ 2114705 h 2590802"/>
              <a:gd name="connsiteX872" fmla="*/ 709477 w 2590802"/>
              <a:gd name="connsiteY872" fmla="*/ 2097023 h 2590802"/>
              <a:gd name="connsiteX873" fmla="*/ 721210 w 2590802"/>
              <a:gd name="connsiteY873" fmla="*/ 2091130 h 2590802"/>
              <a:gd name="connsiteX874" fmla="*/ 750541 w 2590802"/>
              <a:gd name="connsiteY874" fmla="*/ 2102917 h 2590802"/>
              <a:gd name="connsiteX875" fmla="*/ 779873 w 2590802"/>
              <a:gd name="connsiteY875" fmla="*/ 2091130 h 2590802"/>
              <a:gd name="connsiteX876" fmla="*/ 820937 w 2590802"/>
              <a:gd name="connsiteY876" fmla="*/ 2079342 h 2590802"/>
              <a:gd name="connsiteX877" fmla="*/ 837436 w 2590802"/>
              <a:gd name="connsiteY877" fmla="*/ 2064423 h 2590802"/>
              <a:gd name="connsiteX878" fmla="*/ 819868 w 2590802"/>
              <a:gd name="connsiteY878" fmla="*/ 2055237 h 2590802"/>
              <a:gd name="connsiteX879" fmla="*/ 826733 w 2590802"/>
              <a:gd name="connsiteY879" fmla="*/ 2055871 h 2590802"/>
              <a:gd name="connsiteX880" fmla="*/ 820876 w 2590802"/>
              <a:gd name="connsiteY880" fmla="*/ 2073260 h 2590802"/>
              <a:gd name="connsiteX881" fmla="*/ 791585 w 2590802"/>
              <a:gd name="connsiteY881" fmla="*/ 2084852 h 2590802"/>
              <a:gd name="connsiteX882" fmla="*/ 779869 w 2590802"/>
              <a:gd name="connsiteY882" fmla="*/ 2079056 h 2590802"/>
              <a:gd name="connsiteX883" fmla="*/ 733005 w 2590802"/>
              <a:gd name="connsiteY883" fmla="*/ 2090648 h 2590802"/>
              <a:gd name="connsiteX884" fmla="*/ 727147 w 2590802"/>
              <a:gd name="connsiteY884" fmla="*/ 2079056 h 2590802"/>
              <a:gd name="connsiteX885" fmla="*/ 738863 w 2590802"/>
              <a:gd name="connsiteY885" fmla="*/ 2084852 h 2590802"/>
              <a:gd name="connsiteX886" fmla="*/ 774011 w 2590802"/>
              <a:gd name="connsiteY886" fmla="*/ 2073260 h 2590802"/>
              <a:gd name="connsiteX887" fmla="*/ 809159 w 2590802"/>
              <a:gd name="connsiteY887" fmla="*/ 2067464 h 2590802"/>
              <a:gd name="connsiteX888" fmla="*/ 819868 w 2590802"/>
              <a:gd name="connsiteY888" fmla="*/ 2055237 h 2590802"/>
              <a:gd name="connsiteX889" fmla="*/ 1811341 w 2590802"/>
              <a:gd name="connsiteY889" fmla="*/ 2053005 h 2590802"/>
              <a:gd name="connsiteX890" fmla="*/ 1849402 w 2590802"/>
              <a:gd name="connsiteY890" fmla="*/ 2061796 h 2590802"/>
              <a:gd name="connsiteX891" fmla="*/ 1907958 w 2590802"/>
              <a:gd name="connsiteY891" fmla="*/ 2143836 h 2590802"/>
              <a:gd name="connsiteX892" fmla="*/ 1884536 w 2590802"/>
              <a:gd name="connsiteY892" fmla="*/ 2196576 h 2590802"/>
              <a:gd name="connsiteX893" fmla="*/ 1849402 w 2590802"/>
              <a:gd name="connsiteY893" fmla="*/ 2208296 h 2590802"/>
              <a:gd name="connsiteX894" fmla="*/ 1825980 w 2590802"/>
              <a:gd name="connsiteY894" fmla="*/ 2190716 h 2590802"/>
              <a:gd name="connsiteX895" fmla="*/ 1831836 w 2590802"/>
              <a:gd name="connsiteY895" fmla="*/ 2173136 h 2590802"/>
              <a:gd name="connsiteX896" fmla="*/ 1825980 w 2590802"/>
              <a:gd name="connsiteY896" fmla="*/ 2149696 h 2590802"/>
              <a:gd name="connsiteX897" fmla="*/ 1855258 w 2590802"/>
              <a:gd name="connsiteY897" fmla="*/ 2132116 h 2590802"/>
              <a:gd name="connsiteX898" fmla="*/ 1866970 w 2590802"/>
              <a:gd name="connsiteY898" fmla="*/ 2149696 h 2590802"/>
              <a:gd name="connsiteX899" fmla="*/ 1861114 w 2590802"/>
              <a:gd name="connsiteY899" fmla="*/ 2173136 h 2590802"/>
              <a:gd name="connsiteX900" fmla="*/ 1884536 w 2590802"/>
              <a:gd name="connsiteY900" fmla="*/ 2161416 h 2590802"/>
              <a:gd name="connsiteX901" fmla="*/ 1884536 w 2590802"/>
              <a:gd name="connsiteY901" fmla="*/ 2120396 h 2590802"/>
              <a:gd name="connsiteX902" fmla="*/ 1884536 w 2590802"/>
              <a:gd name="connsiteY902" fmla="*/ 2114536 h 2590802"/>
              <a:gd name="connsiteX903" fmla="*/ 1814269 w 2590802"/>
              <a:gd name="connsiteY903" fmla="*/ 2067655 h 2590802"/>
              <a:gd name="connsiteX904" fmla="*/ 1779135 w 2590802"/>
              <a:gd name="connsiteY904" fmla="*/ 2067655 h 2590802"/>
              <a:gd name="connsiteX905" fmla="*/ 1773279 w 2590802"/>
              <a:gd name="connsiteY905" fmla="*/ 2061796 h 2590802"/>
              <a:gd name="connsiteX906" fmla="*/ 1811341 w 2590802"/>
              <a:gd name="connsiteY906" fmla="*/ 2053005 h 2590802"/>
              <a:gd name="connsiteX907" fmla="*/ 779988 w 2590802"/>
              <a:gd name="connsiteY907" fmla="*/ 2026365 h 2590802"/>
              <a:gd name="connsiteX908" fmla="*/ 797670 w 2590802"/>
              <a:gd name="connsiteY908" fmla="*/ 2038167 h 2590802"/>
              <a:gd name="connsiteX909" fmla="*/ 815352 w 2590802"/>
              <a:gd name="connsiteY909" fmla="*/ 2049970 h 2590802"/>
              <a:gd name="connsiteX910" fmla="*/ 797670 w 2590802"/>
              <a:gd name="connsiteY910" fmla="*/ 2067675 h 2590802"/>
              <a:gd name="connsiteX911" fmla="*/ 774094 w 2590802"/>
              <a:gd name="connsiteY911" fmla="*/ 2061773 h 2590802"/>
              <a:gd name="connsiteX912" fmla="*/ 762307 w 2590802"/>
              <a:gd name="connsiteY912" fmla="*/ 2073576 h 2590802"/>
              <a:gd name="connsiteX913" fmla="*/ 744625 w 2590802"/>
              <a:gd name="connsiteY913" fmla="*/ 2079478 h 2590802"/>
              <a:gd name="connsiteX914" fmla="*/ 732837 w 2590802"/>
              <a:gd name="connsiteY914" fmla="*/ 2067675 h 2590802"/>
              <a:gd name="connsiteX915" fmla="*/ 732837 w 2590802"/>
              <a:gd name="connsiteY915" fmla="*/ 2044069 h 2590802"/>
              <a:gd name="connsiteX916" fmla="*/ 779988 w 2590802"/>
              <a:gd name="connsiteY916" fmla="*/ 2026365 h 2590802"/>
              <a:gd name="connsiteX917" fmla="*/ 2084369 w 2590802"/>
              <a:gd name="connsiteY917" fmla="*/ 2008344 h 2590802"/>
              <a:gd name="connsiteX918" fmla="*/ 2090060 w 2590802"/>
              <a:gd name="connsiteY918" fmla="*/ 2014246 h 2590802"/>
              <a:gd name="connsiteX919" fmla="*/ 2084369 w 2590802"/>
              <a:gd name="connsiteY919" fmla="*/ 2031950 h 2590802"/>
              <a:gd name="connsiteX920" fmla="*/ 2090060 w 2590802"/>
              <a:gd name="connsiteY920" fmla="*/ 2055555 h 2590802"/>
              <a:gd name="connsiteX921" fmla="*/ 2090060 w 2590802"/>
              <a:gd name="connsiteY921" fmla="*/ 2061457 h 2590802"/>
              <a:gd name="connsiteX922" fmla="*/ 2078678 w 2590802"/>
              <a:gd name="connsiteY922" fmla="*/ 2049654 h 2590802"/>
              <a:gd name="connsiteX923" fmla="*/ 2084369 w 2590802"/>
              <a:gd name="connsiteY923" fmla="*/ 2008344 h 2590802"/>
              <a:gd name="connsiteX924" fmla="*/ 2254682 w 2590802"/>
              <a:gd name="connsiteY924" fmla="*/ 2002653 h 2590802"/>
              <a:gd name="connsiteX925" fmla="*/ 2284491 w 2590802"/>
              <a:gd name="connsiteY925" fmla="*/ 2008533 h 2590802"/>
              <a:gd name="connsiteX926" fmla="*/ 2272568 w 2590802"/>
              <a:gd name="connsiteY926" fmla="*/ 2026175 h 2590802"/>
              <a:gd name="connsiteX927" fmla="*/ 2254682 w 2590802"/>
              <a:gd name="connsiteY927" fmla="*/ 2032055 h 2590802"/>
              <a:gd name="connsiteX928" fmla="*/ 2242759 w 2590802"/>
              <a:gd name="connsiteY928" fmla="*/ 2014414 h 2590802"/>
              <a:gd name="connsiteX929" fmla="*/ 2254682 w 2590802"/>
              <a:gd name="connsiteY929" fmla="*/ 2002653 h 2590802"/>
              <a:gd name="connsiteX930" fmla="*/ 251299 w 2590802"/>
              <a:gd name="connsiteY930" fmla="*/ 1990700 h 2590802"/>
              <a:gd name="connsiteX931" fmla="*/ 255049 w 2590802"/>
              <a:gd name="connsiteY931" fmla="*/ 1996873 h 2590802"/>
              <a:gd name="connsiteX932" fmla="*/ 256103 w 2590802"/>
              <a:gd name="connsiteY932" fmla="*/ 1998282 h 2590802"/>
              <a:gd name="connsiteX933" fmla="*/ 2061080 w 2590802"/>
              <a:gd name="connsiteY933" fmla="*/ 1978943 h 2590802"/>
              <a:gd name="connsiteX934" fmla="*/ 2066876 w 2590802"/>
              <a:gd name="connsiteY934" fmla="*/ 1978943 h 2590802"/>
              <a:gd name="connsiteX935" fmla="*/ 2078468 w 2590802"/>
              <a:gd name="connsiteY935" fmla="*/ 2002504 h 2590802"/>
              <a:gd name="connsiteX936" fmla="*/ 2072672 w 2590802"/>
              <a:gd name="connsiteY936" fmla="*/ 2055517 h 2590802"/>
              <a:gd name="connsiteX937" fmla="*/ 2084264 w 2590802"/>
              <a:gd name="connsiteY937" fmla="*/ 2067298 h 2590802"/>
              <a:gd name="connsiteX938" fmla="*/ 2078468 w 2590802"/>
              <a:gd name="connsiteY938" fmla="*/ 2090859 h 2590802"/>
              <a:gd name="connsiteX939" fmla="*/ 2055284 w 2590802"/>
              <a:gd name="connsiteY939" fmla="*/ 2084969 h 2590802"/>
              <a:gd name="connsiteX940" fmla="*/ 2055284 w 2590802"/>
              <a:gd name="connsiteY940" fmla="*/ 2061407 h 2590802"/>
              <a:gd name="connsiteX941" fmla="*/ 2043692 w 2590802"/>
              <a:gd name="connsiteY941" fmla="*/ 2061407 h 2590802"/>
              <a:gd name="connsiteX942" fmla="*/ 2037895 w 2590802"/>
              <a:gd name="connsiteY942" fmla="*/ 2031956 h 2590802"/>
              <a:gd name="connsiteX943" fmla="*/ 2049488 w 2590802"/>
              <a:gd name="connsiteY943" fmla="*/ 2014284 h 2590802"/>
              <a:gd name="connsiteX944" fmla="*/ 2049488 w 2590802"/>
              <a:gd name="connsiteY944" fmla="*/ 2002504 h 2590802"/>
              <a:gd name="connsiteX945" fmla="*/ 2061080 w 2590802"/>
              <a:gd name="connsiteY945" fmla="*/ 1978943 h 2590802"/>
              <a:gd name="connsiteX946" fmla="*/ 1890650 w 2590802"/>
              <a:gd name="connsiteY946" fmla="*/ 1978943 h 2590802"/>
              <a:gd name="connsiteX947" fmla="*/ 1902268 w 2590802"/>
              <a:gd name="connsiteY947" fmla="*/ 1990679 h 2590802"/>
              <a:gd name="connsiteX948" fmla="*/ 1902268 w 2590802"/>
              <a:gd name="connsiteY948" fmla="*/ 2014154 h 2590802"/>
              <a:gd name="connsiteX949" fmla="*/ 1890650 w 2590802"/>
              <a:gd name="connsiteY949" fmla="*/ 2025890 h 2590802"/>
              <a:gd name="connsiteX950" fmla="*/ 1902268 w 2590802"/>
              <a:gd name="connsiteY950" fmla="*/ 2049365 h 2590802"/>
              <a:gd name="connsiteX951" fmla="*/ 1884841 w 2590802"/>
              <a:gd name="connsiteY951" fmla="*/ 2072839 h 2590802"/>
              <a:gd name="connsiteX952" fmla="*/ 1861604 w 2590802"/>
              <a:gd name="connsiteY952" fmla="*/ 2055233 h 2590802"/>
              <a:gd name="connsiteX953" fmla="*/ 1861604 w 2590802"/>
              <a:gd name="connsiteY953" fmla="*/ 2014154 h 2590802"/>
              <a:gd name="connsiteX954" fmla="*/ 1861604 w 2590802"/>
              <a:gd name="connsiteY954" fmla="*/ 2002417 h 2590802"/>
              <a:gd name="connsiteX955" fmla="*/ 1890650 w 2590802"/>
              <a:gd name="connsiteY955" fmla="*/ 1978943 h 2590802"/>
              <a:gd name="connsiteX956" fmla="*/ 2242158 w 2590802"/>
              <a:gd name="connsiteY956" fmla="*/ 1978397 h 2590802"/>
              <a:gd name="connsiteX957" fmla="*/ 2254683 w 2590802"/>
              <a:gd name="connsiteY957" fmla="*/ 1990893 h 2590802"/>
              <a:gd name="connsiteX958" fmla="*/ 2237001 w 2590802"/>
              <a:gd name="connsiteY958" fmla="*/ 2008534 h 2590802"/>
              <a:gd name="connsiteX959" fmla="*/ 2242895 w 2590802"/>
              <a:gd name="connsiteY959" fmla="*/ 2037936 h 2590802"/>
              <a:gd name="connsiteX960" fmla="*/ 2260577 w 2590802"/>
              <a:gd name="connsiteY960" fmla="*/ 2043816 h 2590802"/>
              <a:gd name="connsiteX961" fmla="*/ 2260577 w 2590802"/>
              <a:gd name="connsiteY961" fmla="*/ 2049697 h 2590802"/>
              <a:gd name="connsiteX962" fmla="*/ 2237001 w 2590802"/>
              <a:gd name="connsiteY962" fmla="*/ 2061457 h 2590802"/>
              <a:gd name="connsiteX963" fmla="*/ 2219320 w 2590802"/>
              <a:gd name="connsiteY963" fmla="*/ 2049697 h 2590802"/>
              <a:gd name="connsiteX964" fmla="*/ 2219320 w 2590802"/>
              <a:gd name="connsiteY964" fmla="*/ 2043816 h 2590802"/>
              <a:gd name="connsiteX965" fmla="*/ 2207531 w 2590802"/>
              <a:gd name="connsiteY965" fmla="*/ 2043816 h 2590802"/>
              <a:gd name="connsiteX966" fmla="*/ 2189850 w 2590802"/>
              <a:gd name="connsiteY966" fmla="*/ 2037936 h 2590802"/>
              <a:gd name="connsiteX967" fmla="*/ 2189850 w 2590802"/>
              <a:gd name="connsiteY967" fmla="*/ 2020295 h 2590802"/>
              <a:gd name="connsiteX968" fmla="*/ 2201638 w 2590802"/>
              <a:gd name="connsiteY968" fmla="*/ 2002653 h 2590802"/>
              <a:gd name="connsiteX969" fmla="*/ 2213425 w 2590802"/>
              <a:gd name="connsiteY969" fmla="*/ 2002653 h 2590802"/>
              <a:gd name="connsiteX970" fmla="*/ 2225213 w 2590802"/>
              <a:gd name="connsiteY970" fmla="*/ 1979132 h 2590802"/>
              <a:gd name="connsiteX971" fmla="*/ 2242158 w 2590802"/>
              <a:gd name="connsiteY971" fmla="*/ 1978397 h 2590802"/>
              <a:gd name="connsiteX972" fmla="*/ 1955381 w 2590802"/>
              <a:gd name="connsiteY972" fmla="*/ 1973252 h 2590802"/>
              <a:gd name="connsiteX973" fmla="*/ 1956329 w 2590802"/>
              <a:gd name="connsiteY973" fmla="*/ 1973252 h 2590802"/>
              <a:gd name="connsiteX974" fmla="*/ 1956329 w 2590802"/>
              <a:gd name="connsiteY974" fmla="*/ 1974201 h 2590802"/>
              <a:gd name="connsiteX975" fmla="*/ 1955381 w 2590802"/>
              <a:gd name="connsiteY975" fmla="*/ 1974201 h 2590802"/>
              <a:gd name="connsiteX976" fmla="*/ 697745 w 2590802"/>
              <a:gd name="connsiteY976" fmla="*/ 1973252 h 2590802"/>
              <a:gd name="connsiteX977" fmla="*/ 715386 w 2590802"/>
              <a:gd name="connsiteY977" fmla="*/ 1985013 h 2590802"/>
              <a:gd name="connsiteX978" fmla="*/ 727147 w 2590802"/>
              <a:gd name="connsiteY978" fmla="*/ 2032055 h 2590802"/>
              <a:gd name="connsiteX979" fmla="*/ 715386 w 2590802"/>
              <a:gd name="connsiteY979" fmla="*/ 2084979 h 2590802"/>
              <a:gd name="connsiteX980" fmla="*/ 633060 w 2590802"/>
              <a:gd name="connsiteY980" fmla="*/ 2120261 h 2590802"/>
              <a:gd name="connsiteX981" fmla="*/ 586018 w 2590802"/>
              <a:gd name="connsiteY981" fmla="*/ 2084979 h 2590802"/>
              <a:gd name="connsiteX982" fmla="*/ 591898 w 2590802"/>
              <a:gd name="connsiteY982" fmla="*/ 2055577 h 2590802"/>
              <a:gd name="connsiteX983" fmla="*/ 609539 w 2590802"/>
              <a:gd name="connsiteY983" fmla="*/ 2049697 h 2590802"/>
              <a:gd name="connsiteX984" fmla="*/ 621300 w 2590802"/>
              <a:gd name="connsiteY984" fmla="*/ 2043816 h 2590802"/>
              <a:gd name="connsiteX985" fmla="*/ 638941 w 2590802"/>
              <a:gd name="connsiteY985" fmla="*/ 2043816 h 2590802"/>
              <a:gd name="connsiteX986" fmla="*/ 656582 w 2590802"/>
              <a:gd name="connsiteY986" fmla="*/ 2061457 h 2590802"/>
              <a:gd name="connsiteX987" fmla="*/ 650702 w 2590802"/>
              <a:gd name="connsiteY987" fmla="*/ 2079098 h 2590802"/>
              <a:gd name="connsiteX988" fmla="*/ 638941 w 2590802"/>
              <a:gd name="connsiteY988" fmla="*/ 2079098 h 2590802"/>
              <a:gd name="connsiteX989" fmla="*/ 633060 w 2590802"/>
              <a:gd name="connsiteY989" fmla="*/ 2079098 h 2590802"/>
              <a:gd name="connsiteX990" fmla="*/ 621300 w 2590802"/>
              <a:gd name="connsiteY990" fmla="*/ 2084979 h 2590802"/>
              <a:gd name="connsiteX991" fmla="*/ 644821 w 2590802"/>
              <a:gd name="connsiteY991" fmla="*/ 2096740 h 2590802"/>
              <a:gd name="connsiteX992" fmla="*/ 703625 w 2590802"/>
              <a:gd name="connsiteY992" fmla="*/ 2055577 h 2590802"/>
              <a:gd name="connsiteX993" fmla="*/ 697745 w 2590802"/>
              <a:gd name="connsiteY993" fmla="*/ 1979132 h 2590802"/>
              <a:gd name="connsiteX994" fmla="*/ 697745 w 2590802"/>
              <a:gd name="connsiteY994" fmla="*/ 1973252 h 2590802"/>
              <a:gd name="connsiteX995" fmla="*/ 1902742 w 2590802"/>
              <a:gd name="connsiteY995" fmla="*/ 1967561 h 2590802"/>
              <a:gd name="connsiteX996" fmla="*/ 1920289 w 2590802"/>
              <a:gd name="connsiteY996" fmla="*/ 1997013 h 2590802"/>
              <a:gd name="connsiteX997" fmla="*/ 1908591 w 2590802"/>
              <a:gd name="connsiteY997" fmla="*/ 2020574 h 2590802"/>
              <a:gd name="connsiteX998" fmla="*/ 1908591 w 2590802"/>
              <a:gd name="connsiteY998" fmla="*/ 2067697 h 2590802"/>
              <a:gd name="connsiteX999" fmla="*/ 1891045 w 2590802"/>
              <a:gd name="connsiteY999" fmla="*/ 2079478 h 2590802"/>
              <a:gd name="connsiteX1000" fmla="*/ 1902742 w 2590802"/>
              <a:gd name="connsiteY1000" fmla="*/ 2067697 h 2590802"/>
              <a:gd name="connsiteX1001" fmla="*/ 1896894 w 2590802"/>
              <a:gd name="connsiteY1001" fmla="*/ 2026465 h 2590802"/>
              <a:gd name="connsiteX1002" fmla="*/ 1908591 w 2590802"/>
              <a:gd name="connsiteY1002" fmla="*/ 1997013 h 2590802"/>
              <a:gd name="connsiteX1003" fmla="*/ 1896894 w 2590802"/>
              <a:gd name="connsiteY1003" fmla="*/ 1973452 h 2590802"/>
              <a:gd name="connsiteX1004" fmla="*/ 1902742 w 2590802"/>
              <a:gd name="connsiteY1004" fmla="*/ 1967561 h 2590802"/>
              <a:gd name="connsiteX1005" fmla="*/ 533806 w 2590802"/>
              <a:gd name="connsiteY1005" fmla="*/ 1961871 h 2590802"/>
              <a:gd name="connsiteX1006" fmla="*/ 545472 w 2590802"/>
              <a:gd name="connsiteY1006" fmla="*/ 1979460 h 2590802"/>
              <a:gd name="connsiteX1007" fmla="*/ 562971 w 2590802"/>
              <a:gd name="connsiteY1007" fmla="*/ 1991186 h 2590802"/>
              <a:gd name="connsiteX1008" fmla="*/ 580470 w 2590802"/>
              <a:gd name="connsiteY1008" fmla="*/ 2002912 h 2590802"/>
              <a:gd name="connsiteX1009" fmla="*/ 609635 w 2590802"/>
              <a:gd name="connsiteY1009" fmla="*/ 1991186 h 2590802"/>
              <a:gd name="connsiteX1010" fmla="*/ 621300 w 2590802"/>
              <a:gd name="connsiteY1010" fmla="*/ 1991186 h 2590802"/>
              <a:gd name="connsiteX1011" fmla="*/ 632966 w 2590802"/>
              <a:gd name="connsiteY1011" fmla="*/ 1973597 h 2590802"/>
              <a:gd name="connsiteX1012" fmla="*/ 644632 w 2590802"/>
              <a:gd name="connsiteY1012" fmla="*/ 1961871 h 2590802"/>
              <a:gd name="connsiteX1013" fmla="*/ 644632 w 2590802"/>
              <a:gd name="connsiteY1013" fmla="*/ 1973597 h 2590802"/>
              <a:gd name="connsiteX1014" fmla="*/ 644632 w 2590802"/>
              <a:gd name="connsiteY1014" fmla="*/ 1991186 h 2590802"/>
              <a:gd name="connsiteX1015" fmla="*/ 615467 w 2590802"/>
              <a:gd name="connsiteY1015" fmla="*/ 2002912 h 2590802"/>
              <a:gd name="connsiteX1016" fmla="*/ 615467 w 2590802"/>
              <a:gd name="connsiteY1016" fmla="*/ 2008775 h 2590802"/>
              <a:gd name="connsiteX1017" fmla="*/ 586303 w 2590802"/>
              <a:gd name="connsiteY1017" fmla="*/ 2026365 h 2590802"/>
              <a:gd name="connsiteX1018" fmla="*/ 562971 w 2590802"/>
              <a:gd name="connsiteY1018" fmla="*/ 2008775 h 2590802"/>
              <a:gd name="connsiteX1019" fmla="*/ 551305 w 2590802"/>
              <a:gd name="connsiteY1019" fmla="*/ 1991186 h 2590802"/>
              <a:gd name="connsiteX1020" fmla="*/ 533806 w 2590802"/>
              <a:gd name="connsiteY1020" fmla="*/ 1985323 h 2590802"/>
              <a:gd name="connsiteX1021" fmla="*/ 527973 w 2590802"/>
              <a:gd name="connsiteY1021" fmla="*/ 1973597 h 2590802"/>
              <a:gd name="connsiteX1022" fmla="*/ 533806 w 2590802"/>
              <a:gd name="connsiteY1022" fmla="*/ 1961871 h 2590802"/>
              <a:gd name="connsiteX1023" fmla="*/ 568465 w 2590802"/>
              <a:gd name="connsiteY1023" fmla="*/ 1955231 h 2590802"/>
              <a:gd name="connsiteX1024" fmla="*/ 592103 w 2590802"/>
              <a:gd name="connsiteY1024" fmla="*/ 1967154 h 2590802"/>
              <a:gd name="connsiteX1025" fmla="*/ 615741 w 2590802"/>
              <a:gd name="connsiteY1025" fmla="*/ 1955231 h 2590802"/>
              <a:gd name="connsiteX1026" fmla="*/ 627560 w 2590802"/>
              <a:gd name="connsiteY1026" fmla="*/ 1961193 h 2590802"/>
              <a:gd name="connsiteX1027" fmla="*/ 621650 w 2590802"/>
              <a:gd name="connsiteY1027" fmla="*/ 1979078 h 2590802"/>
              <a:gd name="connsiteX1028" fmla="*/ 598013 w 2590802"/>
              <a:gd name="connsiteY1028" fmla="*/ 1985040 h 2590802"/>
              <a:gd name="connsiteX1029" fmla="*/ 592103 w 2590802"/>
              <a:gd name="connsiteY1029" fmla="*/ 1996963 h 2590802"/>
              <a:gd name="connsiteX1030" fmla="*/ 574374 w 2590802"/>
              <a:gd name="connsiteY1030" fmla="*/ 1991001 h 2590802"/>
              <a:gd name="connsiteX1031" fmla="*/ 568465 w 2590802"/>
              <a:gd name="connsiteY1031" fmla="*/ 1979078 h 2590802"/>
              <a:gd name="connsiteX1032" fmla="*/ 556645 w 2590802"/>
              <a:gd name="connsiteY1032" fmla="*/ 1979078 h 2590802"/>
              <a:gd name="connsiteX1033" fmla="*/ 550736 w 2590802"/>
              <a:gd name="connsiteY1033" fmla="*/ 1961193 h 2590802"/>
              <a:gd name="connsiteX1034" fmla="*/ 568465 w 2590802"/>
              <a:gd name="connsiteY1034" fmla="*/ 1955231 h 2590802"/>
              <a:gd name="connsiteX1035" fmla="*/ 380361 w 2590802"/>
              <a:gd name="connsiteY1035" fmla="*/ 1955231 h 2590802"/>
              <a:gd name="connsiteX1036" fmla="*/ 386224 w 2590802"/>
              <a:gd name="connsiteY1036" fmla="*/ 1961141 h 2590802"/>
              <a:gd name="connsiteX1037" fmla="*/ 392087 w 2590802"/>
              <a:gd name="connsiteY1037" fmla="*/ 1990688 h 2590802"/>
              <a:gd name="connsiteX1038" fmla="*/ 427266 w 2590802"/>
              <a:gd name="connsiteY1038" fmla="*/ 2014327 h 2590802"/>
              <a:gd name="connsiteX1039" fmla="*/ 427266 w 2590802"/>
              <a:gd name="connsiteY1039" fmla="*/ 2020236 h 2590802"/>
              <a:gd name="connsiteX1040" fmla="*/ 374498 w 2590802"/>
              <a:gd name="connsiteY1040" fmla="*/ 2002508 h 2590802"/>
              <a:gd name="connsiteX1041" fmla="*/ 368635 w 2590802"/>
              <a:gd name="connsiteY1041" fmla="*/ 1967050 h 2590802"/>
              <a:gd name="connsiteX1042" fmla="*/ 380361 w 2590802"/>
              <a:gd name="connsiteY1042" fmla="*/ 1955231 h 2590802"/>
              <a:gd name="connsiteX1043" fmla="*/ 461575 w 2590802"/>
              <a:gd name="connsiteY1043" fmla="*/ 1952466 h 2590802"/>
              <a:gd name="connsiteX1044" fmla="*/ 468550 w 2590802"/>
              <a:gd name="connsiteY1044" fmla="*/ 1955583 h 2590802"/>
              <a:gd name="connsiteX1045" fmla="*/ 462677 w 2590802"/>
              <a:gd name="connsiteY1045" fmla="*/ 2043577 h 2590802"/>
              <a:gd name="connsiteX1046" fmla="*/ 533153 w 2590802"/>
              <a:gd name="connsiteY1046" fmla="*/ 2072909 h 2590802"/>
              <a:gd name="connsiteX1047" fmla="*/ 544900 w 2590802"/>
              <a:gd name="connsiteY1047" fmla="*/ 2067042 h 2590802"/>
              <a:gd name="connsiteX1048" fmla="*/ 521408 w 2590802"/>
              <a:gd name="connsiteY1048" fmla="*/ 2061176 h 2590802"/>
              <a:gd name="connsiteX1049" fmla="*/ 509661 w 2590802"/>
              <a:gd name="connsiteY1049" fmla="*/ 2037711 h 2590802"/>
              <a:gd name="connsiteX1050" fmla="*/ 521408 w 2590802"/>
              <a:gd name="connsiteY1050" fmla="*/ 2025978 h 2590802"/>
              <a:gd name="connsiteX1051" fmla="*/ 539027 w 2590802"/>
              <a:gd name="connsiteY1051" fmla="*/ 2025978 h 2590802"/>
              <a:gd name="connsiteX1052" fmla="*/ 550773 w 2590802"/>
              <a:gd name="connsiteY1052" fmla="*/ 2037711 h 2590802"/>
              <a:gd name="connsiteX1053" fmla="*/ 568392 w 2590802"/>
              <a:gd name="connsiteY1053" fmla="*/ 2037711 h 2590802"/>
              <a:gd name="connsiteX1054" fmla="*/ 580138 w 2590802"/>
              <a:gd name="connsiteY1054" fmla="*/ 2061176 h 2590802"/>
              <a:gd name="connsiteX1055" fmla="*/ 568392 w 2590802"/>
              <a:gd name="connsiteY1055" fmla="*/ 2090508 h 2590802"/>
              <a:gd name="connsiteX1056" fmla="*/ 533153 w 2590802"/>
              <a:gd name="connsiteY1056" fmla="*/ 2102240 h 2590802"/>
              <a:gd name="connsiteX1057" fmla="*/ 486169 w 2590802"/>
              <a:gd name="connsiteY1057" fmla="*/ 2090508 h 2590802"/>
              <a:gd name="connsiteX1058" fmla="*/ 462677 w 2590802"/>
              <a:gd name="connsiteY1058" fmla="*/ 2067042 h 2590802"/>
              <a:gd name="connsiteX1059" fmla="*/ 445058 w 2590802"/>
              <a:gd name="connsiteY1059" fmla="*/ 1967315 h 2590802"/>
              <a:gd name="connsiteX1060" fmla="*/ 461575 w 2590802"/>
              <a:gd name="connsiteY1060" fmla="*/ 1952466 h 2590802"/>
              <a:gd name="connsiteX1061" fmla="*/ 1923845 w 2590802"/>
              <a:gd name="connsiteY1061" fmla="*/ 1948269 h 2590802"/>
              <a:gd name="connsiteX1062" fmla="*/ 1931597 w 2590802"/>
              <a:gd name="connsiteY1062" fmla="*/ 1949742 h 2590802"/>
              <a:gd name="connsiteX1063" fmla="*/ 1949106 w 2590802"/>
              <a:gd name="connsiteY1063" fmla="*/ 2002768 h 2590802"/>
              <a:gd name="connsiteX1064" fmla="*/ 1943270 w 2590802"/>
              <a:gd name="connsiteY1064" fmla="*/ 2008660 h 2590802"/>
              <a:gd name="connsiteX1065" fmla="*/ 1949106 w 2590802"/>
              <a:gd name="connsiteY1065" fmla="*/ 2014552 h 2590802"/>
              <a:gd name="connsiteX1066" fmla="*/ 1949106 w 2590802"/>
              <a:gd name="connsiteY1066" fmla="*/ 2002768 h 2590802"/>
              <a:gd name="connsiteX1067" fmla="*/ 1972453 w 2590802"/>
              <a:gd name="connsiteY1067" fmla="*/ 2038120 h 2590802"/>
              <a:gd name="connsiteX1068" fmla="*/ 1966616 w 2590802"/>
              <a:gd name="connsiteY1068" fmla="*/ 2049903 h 2590802"/>
              <a:gd name="connsiteX1069" fmla="*/ 1964964 w 2590802"/>
              <a:gd name="connsiteY1069" fmla="*/ 2049347 h 2590802"/>
              <a:gd name="connsiteX1070" fmla="*/ 1966616 w 2590802"/>
              <a:gd name="connsiteY1070" fmla="*/ 2044012 h 2590802"/>
              <a:gd name="connsiteX1071" fmla="*/ 1964428 w 2590802"/>
              <a:gd name="connsiteY1071" fmla="*/ 2049167 h 2590802"/>
              <a:gd name="connsiteX1072" fmla="*/ 1964964 w 2590802"/>
              <a:gd name="connsiteY1072" fmla="*/ 2049347 h 2590802"/>
              <a:gd name="connsiteX1073" fmla="*/ 1962968 w 2590802"/>
              <a:gd name="connsiteY1073" fmla="*/ 2055795 h 2590802"/>
              <a:gd name="connsiteX1074" fmla="*/ 1954943 w 2590802"/>
              <a:gd name="connsiteY1074" fmla="*/ 2067579 h 2590802"/>
              <a:gd name="connsiteX1075" fmla="*/ 1937433 w 2590802"/>
              <a:gd name="connsiteY1075" fmla="*/ 2073470 h 2590802"/>
              <a:gd name="connsiteX1076" fmla="*/ 1937433 w 2590802"/>
              <a:gd name="connsiteY1076" fmla="*/ 2091146 h 2590802"/>
              <a:gd name="connsiteX1077" fmla="*/ 1931597 w 2590802"/>
              <a:gd name="connsiteY1077" fmla="*/ 2108822 h 2590802"/>
              <a:gd name="connsiteX1078" fmla="*/ 1919923 w 2590802"/>
              <a:gd name="connsiteY1078" fmla="*/ 2120605 h 2590802"/>
              <a:gd name="connsiteX1079" fmla="*/ 1919923 w 2590802"/>
              <a:gd name="connsiteY1079" fmla="*/ 2132389 h 2590802"/>
              <a:gd name="connsiteX1080" fmla="*/ 1937433 w 2590802"/>
              <a:gd name="connsiteY1080" fmla="*/ 2138281 h 2590802"/>
              <a:gd name="connsiteX1081" fmla="*/ 1914087 w 2590802"/>
              <a:gd name="connsiteY1081" fmla="*/ 2138281 h 2590802"/>
              <a:gd name="connsiteX1082" fmla="*/ 1914087 w 2590802"/>
              <a:gd name="connsiteY1082" fmla="*/ 2114714 h 2590802"/>
              <a:gd name="connsiteX1083" fmla="*/ 1896577 w 2590802"/>
              <a:gd name="connsiteY1083" fmla="*/ 2091146 h 2590802"/>
              <a:gd name="connsiteX1084" fmla="*/ 1908251 w 2590802"/>
              <a:gd name="connsiteY1084" fmla="*/ 2079362 h 2590802"/>
              <a:gd name="connsiteX1085" fmla="*/ 1919923 w 2590802"/>
              <a:gd name="connsiteY1085" fmla="*/ 2032228 h 2590802"/>
              <a:gd name="connsiteX1086" fmla="*/ 1925760 w 2590802"/>
              <a:gd name="connsiteY1086" fmla="*/ 2008660 h 2590802"/>
              <a:gd name="connsiteX1087" fmla="*/ 1908251 w 2590802"/>
              <a:gd name="connsiteY1087" fmla="*/ 1961525 h 2590802"/>
              <a:gd name="connsiteX1088" fmla="*/ 1923845 w 2590802"/>
              <a:gd name="connsiteY1088" fmla="*/ 1948269 h 2590802"/>
              <a:gd name="connsiteX1089" fmla="*/ 1931670 w 2590802"/>
              <a:gd name="connsiteY1089" fmla="*/ 1943850 h 2590802"/>
              <a:gd name="connsiteX1090" fmla="*/ 1949691 w 2590802"/>
              <a:gd name="connsiteY1090" fmla="*/ 1955863 h 2590802"/>
              <a:gd name="connsiteX1091" fmla="*/ 1949691 w 2590802"/>
              <a:gd name="connsiteY1091" fmla="*/ 1961871 h 2590802"/>
              <a:gd name="connsiteX1092" fmla="*/ 1931670 w 2590802"/>
              <a:gd name="connsiteY1092" fmla="*/ 1943850 h 2590802"/>
              <a:gd name="connsiteX1093" fmla="*/ 2072305 w 2590802"/>
              <a:gd name="connsiteY1093" fmla="*/ 1933937 h 2590802"/>
              <a:gd name="connsiteX1094" fmla="*/ 2078958 w 2590802"/>
              <a:gd name="connsiteY1094" fmla="*/ 1938343 h 2590802"/>
              <a:gd name="connsiteX1095" fmla="*/ 2073044 w 2590802"/>
              <a:gd name="connsiteY1095" fmla="*/ 1967719 h 2590802"/>
              <a:gd name="connsiteX1096" fmla="*/ 2043474 w 2590802"/>
              <a:gd name="connsiteY1096" fmla="*/ 1985344 h 2590802"/>
              <a:gd name="connsiteX1097" fmla="*/ 2043474 w 2590802"/>
              <a:gd name="connsiteY1097" fmla="*/ 2008845 h 2590802"/>
              <a:gd name="connsiteX1098" fmla="*/ 2031647 w 2590802"/>
              <a:gd name="connsiteY1098" fmla="*/ 2026470 h 2590802"/>
              <a:gd name="connsiteX1099" fmla="*/ 2037561 w 2590802"/>
              <a:gd name="connsiteY1099" fmla="*/ 2061720 h 2590802"/>
              <a:gd name="connsiteX1100" fmla="*/ 2049389 w 2590802"/>
              <a:gd name="connsiteY1100" fmla="*/ 2091096 h 2590802"/>
              <a:gd name="connsiteX1101" fmla="*/ 2078958 w 2590802"/>
              <a:gd name="connsiteY1101" fmla="*/ 2096971 h 2590802"/>
              <a:gd name="connsiteX1102" fmla="*/ 2090785 w 2590802"/>
              <a:gd name="connsiteY1102" fmla="*/ 2126347 h 2590802"/>
              <a:gd name="connsiteX1103" fmla="*/ 2096699 w 2590802"/>
              <a:gd name="connsiteY1103" fmla="*/ 2132221 h 2590802"/>
              <a:gd name="connsiteX1104" fmla="*/ 2061216 w 2590802"/>
              <a:gd name="connsiteY1104" fmla="*/ 2126347 h 2590802"/>
              <a:gd name="connsiteX1105" fmla="*/ 2049389 w 2590802"/>
              <a:gd name="connsiteY1105" fmla="*/ 2108721 h 2590802"/>
              <a:gd name="connsiteX1106" fmla="*/ 2043474 w 2590802"/>
              <a:gd name="connsiteY1106" fmla="*/ 2108721 h 2590802"/>
              <a:gd name="connsiteX1107" fmla="*/ 2025733 w 2590802"/>
              <a:gd name="connsiteY1107" fmla="*/ 2102846 h 2590802"/>
              <a:gd name="connsiteX1108" fmla="*/ 2013906 w 2590802"/>
              <a:gd name="connsiteY1108" fmla="*/ 2079346 h 2590802"/>
              <a:gd name="connsiteX1109" fmla="*/ 2013906 w 2590802"/>
              <a:gd name="connsiteY1109" fmla="*/ 2061720 h 2590802"/>
              <a:gd name="connsiteX1110" fmla="*/ 2002078 w 2590802"/>
              <a:gd name="connsiteY1110" fmla="*/ 2032345 h 2590802"/>
              <a:gd name="connsiteX1111" fmla="*/ 2002078 w 2590802"/>
              <a:gd name="connsiteY1111" fmla="*/ 2008845 h 2590802"/>
              <a:gd name="connsiteX1112" fmla="*/ 2013906 w 2590802"/>
              <a:gd name="connsiteY1112" fmla="*/ 2002969 h 2590802"/>
              <a:gd name="connsiteX1113" fmla="*/ 2019819 w 2590802"/>
              <a:gd name="connsiteY1113" fmla="*/ 1967719 h 2590802"/>
              <a:gd name="connsiteX1114" fmla="*/ 2037561 w 2590802"/>
              <a:gd name="connsiteY1114" fmla="*/ 1961844 h 2590802"/>
              <a:gd name="connsiteX1115" fmla="*/ 2049389 w 2590802"/>
              <a:gd name="connsiteY1115" fmla="*/ 1961844 h 2590802"/>
              <a:gd name="connsiteX1116" fmla="*/ 2049389 w 2590802"/>
              <a:gd name="connsiteY1116" fmla="*/ 1955969 h 2590802"/>
              <a:gd name="connsiteX1117" fmla="*/ 2061216 w 2590802"/>
              <a:gd name="connsiteY1117" fmla="*/ 1938343 h 2590802"/>
              <a:gd name="connsiteX1118" fmla="*/ 2072305 w 2590802"/>
              <a:gd name="connsiteY1118" fmla="*/ 1933937 h 2590802"/>
              <a:gd name="connsiteX1119" fmla="*/ 345323 w 2590802"/>
              <a:gd name="connsiteY1119" fmla="*/ 1932469 h 2590802"/>
              <a:gd name="connsiteX1120" fmla="*/ 362994 w 2590802"/>
              <a:gd name="connsiteY1120" fmla="*/ 1950058 h 2590802"/>
              <a:gd name="connsiteX1121" fmla="*/ 374774 w 2590802"/>
              <a:gd name="connsiteY1121" fmla="*/ 2008689 h 2590802"/>
              <a:gd name="connsiteX1122" fmla="*/ 427787 w 2590802"/>
              <a:gd name="connsiteY1122" fmla="*/ 2032141 h 2590802"/>
              <a:gd name="connsiteX1123" fmla="*/ 433678 w 2590802"/>
              <a:gd name="connsiteY1123" fmla="*/ 2032141 h 2590802"/>
              <a:gd name="connsiteX1124" fmla="*/ 439568 w 2590802"/>
              <a:gd name="connsiteY1124" fmla="*/ 2055594 h 2590802"/>
              <a:gd name="connsiteX1125" fmla="*/ 416007 w 2590802"/>
              <a:gd name="connsiteY1125" fmla="*/ 2061457 h 2590802"/>
              <a:gd name="connsiteX1126" fmla="*/ 392446 w 2590802"/>
              <a:gd name="connsiteY1126" fmla="*/ 2038004 h 2590802"/>
              <a:gd name="connsiteX1127" fmla="*/ 368884 w 2590802"/>
              <a:gd name="connsiteY1127" fmla="*/ 2043868 h 2590802"/>
              <a:gd name="connsiteX1128" fmla="*/ 339432 w 2590802"/>
              <a:gd name="connsiteY1128" fmla="*/ 2026278 h 2590802"/>
              <a:gd name="connsiteX1129" fmla="*/ 339432 w 2590802"/>
              <a:gd name="connsiteY1129" fmla="*/ 1985236 h 2590802"/>
              <a:gd name="connsiteX1130" fmla="*/ 345323 w 2590802"/>
              <a:gd name="connsiteY1130" fmla="*/ 1979373 h 2590802"/>
              <a:gd name="connsiteX1131" fmla="*/ 333542 w 2590802"/>
              <a:gd name="connsiteY1131" fmla="*/ 1961784 h 2590802"/>
              <a:gd name="connsiteX1132" fmla="*/ 345323 w 2590802"/>
              <a:gd name="connsiteY1132" fmla="*/ 1932469 h 2590802"/>
              <a:gd name="connsiteX1133" fmla="*/ 597842 w 2590802"/>
              <a:gd name="connsiteY1133" fmla="*/ 1920139 h 2590802"/>
              <a:gd name="connsiteX1134" fmla="*/ 597842 w 2590802"/>
              <a:gd name="connsiteY1134" fmla="*/ 1932062 h 2590802"/>
              <a:gd name="connsiteX1135" fmla="*/ 603691 w 2590802"/>
              <a:gd name="connsiteY1135" fmla="*/ 1955909 h 2590802"/>
              <a:gd name="connsiteX1136" fmla="*/ 580295 w 2590802"/>
              <a:gd name="connsiteY1136" fmla="*/ 1961871 h 2590802"/>
              <a:gd name="connsiteX1137" fmla="*/ 574447 w 2590802"/>
              <a:gd name="connsiteY1137" fmla="*/ 1949947 h 2590802"/>
              <a:gd name="connsiteX1138" fmla="*/ 597842 w 2590802"/>
              <a:gd name="connsiteY1138" fmla="*/ 1920139 h 2590802"/>
              <a:gd name="connsiteX1139" fmla="*/ 2255510 w 2590802"/>
              <a:gd name="connsiteY1139" fmla="*/ 1907454 h 2590802"/>
              <a:gd name="connsiteX1140" fmla="*/ 2272477 w 2590802"/>
              <a:gd name="connsiteY1140" fmla="*/ 1908916 h 2590802"/>
              <a:gd name="connsiteX1141" fmla="*/ 2284280 w 2590802"/>
              <a:gd name="connsiteY1141" fmla="*/ 1926462 h 2590802"/>
              <a:gd name="connsiteX1142" fmla="*/ 2296083 w 2590802"/>
              <a:gd name="connsiteY1142" fmla="*/ 1920613 h 2590802"/>
              <a:gd name="connsiteX1143" fmla="*/ 2319689 w 2590802"/>
              <a:gd name="connsiteY1143" fmla="*/ 1920613 h 2590802"/>
              <a:gd name="connsiteX1144" fmla="*/ 2343294 w 2590802"/>
              <a:gd name="connsiteY1144" fmla="*/ 1967403 h 2590802"/>
              <a:gd name="connsiteX1145" fmla="*/ 2325590 w 2590802"/>
              <a:gd name="connsiteY1145" fmla="*/ 1984949 h 2590802"/>
              <a:gd name="connsiteX1146" fmla="*/ 2319689 w 2590802"/>
              <a:gd name="connsiteY1146" fmla="*/ 2002496 h 2590802"/>
              <a:gd name="connsiteX1147" fmla="*/ 2260674 w 2590802"/>
              <a:gd name="connsiteY1147" fmla="*/ 1990798 h 2590802"/>
              <a:gd name="connsiteX1148" fmla="*/ 2248872 w 2590802"/>
              <a:gd name="connsiteY1148" fmla="*/ 1961555 h 2590802"/>
              <a:gd name="connsiteX1149" fmla="*/ 2237069 w 2590802"/>
              <a:gd name="connsiteY1149" fmla="*/ 1938159 h 2590802"/>
              <a:gd name="connsiteX1150" fmla="*/ 2242970 w 2590802"/>
              <a:gd name="connsiteY1150" fmla="*/ 1914765 h 2590802"/>
              <a:gd name="connsiteX1151" fmla="*/ 2255510 w 2590802"/>
              <a:gd name="connsiteY1151" fmla="*/ 1907454 h 2590802"/>
              <a:gd name="connsiteX1152" fmla="*/ 315818 w 2590802"/>
              <a:gd name="connsiteY1152" fmla="*/ 1896428 h 2590802"/>
              <a:gd name="connsiteX1153" fmla="*/ 327614 w 2590802"/>
              <a:gd name="connsiteY1153" fmla="*/ 1937590 h 2590802"/>
              <a:gd name="connsiteX1154" fmla="*/ 327614 w 2590802"/>
              <a:gd name="connsiteY1154" fmla="*/ 1966992 h 2590802"/>
              <a:gd name="connsiteX1155" fmla="*/ 339411 w 2590802"/>
              <a:gd name="connsiteY1155" fmla="*/ 1978753 h 2590802"/>
              <a:gd name="connsiteX1156" fmla="*/ 333512 w 2590802"/>
              <a:gd name="connsiteY1156" fmla="*/ 2019915 h 2590802"/>
              <a:gd name="connsiteX1157" fmla="*/ 374799 w 2590802"/>
              <a:gd name="connsiteY1157" fmla="*/ 2049317 h 2590802"/>
              <a:gd name="connsiteX1158" fmla="*/ 392494 w 2590802"/>
              <a:gd name="connsiteY1158" fmla="*/ 2049317 h 2590802"/>
              <a:gd name="connsiteX1159" fmla="*/ 421985 w 2590802"/>
              <a:gd name="connsiteY1159" fmla="*/ 2072838 h 2590802"/>
              <a:gd name="connsiteX1160" fmla="*/ 433781 w 2590802"/>
              <a:gd name="connsiteY1160" fmla="*/ 2066958 h 2590802"/>
              <a:gd name="connsiteX1161" fmla="*/ 445577 w 2590802"/>
              <a:gd name="connsiteY1161" fmla="*/ 2061078 h 2590802"/>
              <a:gd name="connsiteX1162" fmla="*/ 469170 w 2590802"/>
              <a:gd name="connsiteY1162" fmla="*/ 2090480 h 2590802"/>
              <a:gd name="connsiteX1163" fmla="*/ 451475 w 2590802"/>
              <a:gd name="connsiteY1163" fmla="*/ 2102240 h 2590802"/>
              <a:gd name="connsiteX1164" fmla="*/ 416086 w 2590802"/>
              <a:gd name="connsiteY1164" fmla="*/ 2090480 h 2590802"/>
              <a:gd name="connsiteX1165" fmla="*/ 398392 w 2590802"/>
              <a:gd name="connsiteY1165" fmla="*/ 2102240 h 2590802"/>
              <a:gd name="connsiteX1166" fmla="*/ 374799 w 2590802"/>
              <a:gd name="connsiteY1166" fmla="*/ 2090480 h 2590802"/>
              <a:gd name="connsiteX1167" fmla="*/ 363003 w 2590802"/>
              <a:gd name="connsiteY1167" fmla="*/ 2072838 h 2590802"/>
              <a:gd name="connsiteX1168" fmla="*/ 327614 w 2590802"/>
              <a:gd name="connsiteY1168" fmla="*/ 2072838 h 2590802"/>
              <a:gd name="connsiteX1169" fmla="*/ 304022 w 2590802"/>
              <a:gd name="connsiteY1169" fmla="*/ 2031676 h 2590802"/>
              <a:gd name="connsiteX1170" fmla="*/ 309920 w 2590802"/>
              <a:gd name="connsiteY1170" fmla="*/ 2008155 h 2590802"/>
              <a:gd name="connsiteX1171" fmla="*/ 286327 w 2590802"/>
              <a:gd name="connsiteY1171" fmla="*/ 1984633 h 2590802"/>
              <a:gd name="connsiteX1172" fmla="*/ 292225 w 2590802"/>
              <a:gd name="connsiteY1172" fmla="*/ 1949351 h 2590802"/>
              <a:gd name="connsiteX1173" fmla="*/ 298124 w 2590802"/>
              <a:gd name="connsiteY1173" fmla="*/ 1937590 h 2590802"/>
              <a:gd name="connsiteX1174" fmla="*/ 292225 w 2590802"/>
              <a:gd name="connsiteY1174" fmla="*/ 1919949 h 2590802"/>
              <a:gd name="connsiteX1175" fmla="*/ 315818 w 2590802"/>
              <a:gd name="connsiteY1175" fmla="*/ 1896428 h 2590802"/>
              <a:gd name="connsiteX1176" fmla="*/ 2143383 w 2590802"/>
              <a:gd name="connsiteY1176" fmla="*/ 1895889 h 2590802"/>
              <a:gd name="connsiteX1177" fmla="*/ 2178581 w 2590802"/>
              <a:gd name="connsiteY1177" fmla="*/ 1896625 h 2590802"/>
              <a:gd name="connsiteX1178" fmla="*/ 2225512 w 2590802"/>
              <a:gd name="connsiteY1178" fmla="*/ 1920179 h 2590802"/>
              <a:gd name="connsiteX1179" fmla="*/ 2225512 w 2590802"/>
              <a:gd name="connsiteY1179" fmla="*/ 1926066 h 2590802"/>
              <a:gd name="connsiteX1180" fmla="*/ 2213779 w 2590802"/>
              <a:gd name="connsiteY1180" fmla="*/ 1920179 h 2590802"/>
              <a:gd name="connsiteX1181" fmla="*/ 2143383 w 2590802"/>
              <a:gd name="connsiteY1181" fmla="*/ 1914290 h 2590802"/>
              <a:gd name="connsiteX1182" fmla="*/ 2102319 w 2590802"/>
              <a:gd name="connsiteY1182" fmla="*/ 1955508 h 2590802"/>
              <a:gd name="connsiteX1183" fmla="*/ 2102319 w 2590802"/>
              <a:gd name="connsiteY1183" fmla="*/ 1984949 h 2590802"/>
              <a:gd name="connsiteX1184" fmla="*/ 2119918 w 2590802"/>
              <a:gd name="connsiteY1184" fmla="*/ 1990838 h 2590802"/>
              <a:gd name="connsiteX1185" fmla="*/ 2119918 w 2590802"/>
              <a:gd name="connsiteY1185" fmla="*/ 1973172 h 2590802"/>
              <a:gd name="connsiteX1186" fmla="*/ 2131651 w 2590802"/>
              <a:gd name="connsiteY1186" fmla="*/ 1961396 h 2590802"/>
              <a:gd name="connsiteX1187" fmla="*/ 2149250 w 2590802"/>
              <a:gd name="connsiteY1187" fmla="*/ 1967285 h 2590802"/>
              <a:gd name="connsiteX1188" fmla="*/ 2155116 w 2590802"/>
              <a:gd name="connsiteY1188" fmla="*/ 1979061 h 2590802"/>
              <a:gd name="connsiteX1189" fmla="*/ 2155116 w 2590802"/>
              <a:gd name="connsiteY1189" fmla="*/ 1990838 h 2590802"/>
              <a:gd name="connsiteX1190" fmla="*/ 2166848 w 2590802"/>
              <a:gd name="connsiteY1190" fmla="*/ 2002614 h 2590802"/>
              <a:gd name="connsiteX1191" fmla="*/ 2160982 w 2590802"/>
              <a:gd name="connsiteY1191" fmla="*/ 2020279 h 2590802"/>
              <a:gd name="connsiteX1192" fmla="*/ 2119918 w 2590802"/>
              <a:gd name="connsiteY1192" fmla="*/ 2026167 h 2590802"/>
              <a:gd name="connsiteX1193" fmla="*/ 2090587 w 2590802"/>
              <a:gd name="connsiteY1193" fmla="*/ 2002614 h 2590802"/>
              <a:gd name="connsiteX1194" fmla="*/ 2084720 w 2590802"/>
              <a:gd name="connsiteY1194" fmla="*/ 1937843 h 2590802"/>
              <a:gd name="connsiteX1195" fmla="*/ 2108185 w 2590802"/>
              <a:gd name="connsiteY1195" fmla="*/ 1908402 h 2590802"/>
              <a:gd name="connsiteX1196" fmla="*/ 2143383 w 2590802"/>
              <a:gd name="connsiteY1196" fmla="*/ 1895889 h 2590802"/>
              <a:gd name="connsiteX1197" fmla="*/ 2340330 w 2590802"/>
              <a:gd name="connsiteY1197" fmla="*/ 1883766 h 2590802"/>
              <a:gd name="connsiteX1198" fmla="*/ 2349222 w 2590802"/>
              <a:gd name="connsiteY1198" fmla="*/ 1891116 h 2590802"/>
              <a:gd name="connsiteX1199" fmla="*/ 2343294 w 2590802"/>
              <a:gd name="connsiteY1199" fmla="*/ 1938159 h 2590802"/>
              <a:gd name="connsiteX1200" fmla="*/ 2319583 w 2590802"/>
              <a:gd name="connsiteY1200" fmla="*/ 1896997 h 2590802"/>
              <a:gd name="connsiteX1201" fmla="*/ 2331439 w 2590802"/>
              <a:gd name="connsiteY1201" fmla="*/ 1885236 h 2590802"/>
              <a:gd name="connsiteX1202" fmla="*/ 2340330 w 2590802"/>
              <a:gd name="connsiteY1202" fmla="*/ 1883766 h 2590802"/>
              <a:gd name="connsiteX1203" fmla="*/ 604016 w 2590802"/>
              <a:gd name="connsiteY1203" fmla="*/ 1873665 h 2590802"/>
              <a:gd name="connsiteX1204" fmla="*/ 621590 w 2590802"/>
              <a:gd name="connsiteY1204" fmla="*/ 1885402 h 2590802"/>
              <a:gd name="connsiteX1205" fmla="*/ 645022 w 2590802"/>
              <a:gd name="connsiteY1205" fmla="*/ 1926482 h 2590802"/>
              <a:gd name="connsiteX1206" fmla="*/ 668455 w 2590802"/>
              <a:gd name="connsiteY1206" fmla="*/ 1938218 h 2590802"/>
              <a:gd name="connsiteX1207" fmla="*/ 697745 w 2590802"/>
              <a:gd name="connsiteY1207" fmla="*/ 1967561 h 2590802"/>
              <a:gd name="connsiteX1208" fmla="*/ 686029 w 2590802"/>
              <a:gd name="connsiteY1208" fmla="*/ 1967561 h 2590802"/>
              <a:gd name="connsiteX1209" fmla="*/ 662597 w 2590802"/>
              <a:gd name="connsiteY1209" fmla="*/ 1949956 h 2590802"/>
              <a:gd name="connsiteX1210" fmla="*/ 645022 w 2590802"/>
              <a:gd name="connsiteY1210" fmla="*/ 1955824 h 2590802"/>
              <a:gd name="connsiteX1211" fmla="*/ 609874 w 2590802"/>
              <a:gd name="connsiteY1211" fmla="*/ 1938218 h 2590802"/>
              <a:gd name="connsiteX1212" fmla="*/ 598158 w 2590802"/>
              <a:gd name="connsiteY1212" fmla="*/ 1891271 h 2590802"/>
              <a:gd name="connsiteX1213" fmla="*/ 604016 w 2590802"/>
              <a:gd name="connsiteY1213" fmla="*/ 1873665 h 2590802"/>
              <a:gd name="connsiteX1214" fmla="*/ 281244 w 2590802"/>
              <a:gd name="connsiteY1214" fmla="*/ 1856477 h 2590802"/>
              <a:gd name="connsiteX1215" fmla="*/ 287578 w 2590802"/>
              <a:gd name="connsiteY1215" fmla="*/ 1863201 h 2590802"/>
              <a:gd name="connsiteX1216" fmla="*/ 304420 w 2590802"/>
              <a:gd name="connsiteY1216" fmla="*/ 1867607 h 2590802"/>
              <a:gd name="connsiteX1217" fmla="*/ 310278 w 2590802"/>
              <a:gd name="connsiteY1217" fmla="*/ 1879356 h 2590802"/>
              <a:gd name="connsiteX1218" fmla="*/ 292704 w 2590802"/>
              <a:gd name="connsiteY1218" fmla="*/ 1873482 h 2590802"/>
              <a:gd name="connsiteX1219" fmla="*/ 284649 w 2590802"/>
              <a:gd name="connsiteY1219" fmla="*/ 1864670 h 2590802"/>
              <a:gd name="connsiteX1220" fmla="*/ 280662 w 2590802"/>
              <a:gd name="connsiteY1220" fmla="*/ 1855859 h 2590802"/>
              <a:gd name="connsiteX1221" fmla="*/ 280987 w 2590802"/>
              <a:gd name="connsiteY1221" fmla="*/ 1855859 h 2590802"/>
              <a:gd name="connsiteX1222" fmla="*/ 281244 w 2590802"/>
              <a:gd name="connsiteY1222" fmla="*/ 1856477 h 2590802"/>
              <a:gd name="connsiteX1223" fmla="*/ 2160922 w 2590802"/>
              <a:gd name="connsiteY1223" fmla="*/ 1837624 h 2590802"/>
              <a:gd name="connsiteX1224" fmla="*/ 2172574 w 2590802"/>
              <a:gd name="connsiteY1224" fmla="*/ 1843552 h 2590802"/>
              <a:gd name="connsiteX1225" fmla="*/ 2149270 w 2590802"/>
              <a:gd name="connsiteY1225" fmla="*/ 1849480 h 2590802"/>
              <a:gd name="connsiteX1226" fmla="*/ 2137617 w 2590802"/>
              <a:gd name="connsiteY1226" fmla="*/ 1879119 h 2590802"/>
              <a:gd name="connsiteX1227" fmla="*/ 2143444 w 2590802"/>
              <a:gd name="connsiteY1227" fmla="*/ 1885046 h 2590802"/>
              <a:gd name="connsiteX1228" fmla="*/ 2131791 w 2590802"/>
              <a:gd name="connsiteY1228" fmla="*/ 1879119 h 2590802"/>
              <a:gd name="connsiteX1229" fmla="*/ 2143444 w 2590802"/>
              <a:gd name="connsiteY1229" fmla="*/ 1849480 h 2590802"/>
              <a:gd name="connsiteX1230" fmla="*/ 2160922 w 2590802"/>
              <a:gd name="connsiteY1230" fmla="*/ 1837624 h 2590802"/>
              <a:gd name="connsiteX1231" fmla="*/ 2325545 w 2590802"/>
              <a:gd name="connsiteY1231" fmla="*/ 1830663 h 2590802"/>
              <a:gd name="connsiteX1232" fmla="*/ 2337333 w 2590802"/>
              <a:gd name="connsiteY1232" fmla="*/ 1838031 h 2590802"/>
              <a:gd name="connsiteX1233" fmla="*/ 2343227 w 2590802"/>
              <a:gd name="connsiteY1233" fmla="*/ 1855712 h 2590802"/>
              <a:gd name="connsiteX1234" fmla="*/ 2360909 w 2590802"/>
              <a:gd name="connsiteY1234" fmla="*/ 1855712 h 2590802"/>
              <a:gd name="connsiteX1235" fmla="*/ 2366802 w 2590802"/>
              <a:gd name="connsiteY1235" fmla="*/ 1885182 h 2590802"/>
              <a:gd name="connsiteX1236" fmla="*/ 2360909 w 2590802"/>
              <a:gd name="connsiteY1236" fmla="*/ 1896970 h 2590802"/>
              <a:gd name="connsiteX1237" fmla="*/ 2337333 w 2590802"/>
              <a:gd name="connsiteY1237" fmla="*/ 1879288 h 2590802"/>
              <a:gd name="connsiteX1238" fmla="*/ 2319651 w 2590802"/>
              <a:gd name="connsiteY1238" fmla="*/ 1879288 h 2590802"/>
              <a:gd name="connsiteX1239" fmla="*/ 2307863 w 2590802"/>
              <a:gd name="connsiteY1239" fmla="*/ 1908758 h 2590802"/>
              <a:gd name="connsiteX1240" fmla="*/ 2296075 w 2590802"/>
              <a:gd name="connsiteY1240" fmla="*/ 1902864 h 2590802"/>
              <a:gd name="connsiteX1241" fmla="*/ 2290181 w 2590802"/>
              <a:gd name="connsiteY1241" fmla="*/ 1879288 h 2590802"/>
              <a:gd name="connsiteX1242" fmla="*/ 2301970 w 2590802"/>
              <a:gd name="connsiteY1242" fmla="*/ 1861606 h 2590802"/>
              <a:gd name="connsiteX1243" fmla="*/ 2296075 w 2590802"/>
              <a:gd name="connsiteY1243" fmla="*/ 1843924 h 2590802"/>
              <a:gd name="connsiteX1244" fmla="*/ 2313757 w 2590802"/>
              <a:gd name="connsiteY1244" fmla="*/ 1832137 h 2590802"/>
              <a:gd name="connsiteX1245" fmla="*/ 2325545 w 2590802"/>
              <a:gd name="connsiteY1245" fmla="*/ 1830663 h 2590802"/>
              <a:gd name="connsiteX1246" fmla="*/ 513712 w 2590802"/>
              <a:gd name="connsiteY1246" fmla="*/ 1829175 h 2590802"/>
              <a:gd name="connsiteX1247" fmla="*/ 557138 w 2590802"/>
              <a:gd name="connsiteY1247" fmla="*/ 1832106 h 2590802"/>
              <a:gd name="connsiteX1248" fmla="*/ 568915 w 2590802"/>
              <a:gd name="connsiteY1248" fmla="*/ 1873148 h 2590802"/>
              <a:gd name="connsiteX1249" fmla="*/ 586579 w 2590802"/>
              <a:gd name="connsiteY1249" fmla="*/ 1879010 h 2590802"/>
              <a:gd name="connsiteX1250" fmla="*/ 574803 w 2590802"/>
              <a:gd name="connsiteY1250" fmla="*/ 1937642 h 2590802"/>
              <a:gd name="connsiteX1251" fmla="*/ 533585 w 2590802"/>
              <a:gd name="connsiteY1251" fmla="*/ 1949368 h 2590802"/>
              <a:gd name="connsiteX1252" fmla="*/ 510032 w 2590802"/>
              <a:gd name="connsiteY1252" fmla="*/ 1943505 h 2590802"/>
              <a:gd name="connsiteX1253" fmla="*/ 492367 w 2590802"/>
              <a:gd name="connsiteY1253" fmla="*/ 1949368 h 2590802"/>
              <a:gd name="connsiteX1254" fmla="*/ 457038 w 2590802"/>
              <a:gd name="connsiteY1254" fmla="*/ 1937642 h 2590802"/>
              <a:gd name="connsiteX1255" fmla="*/ 457038 w 2590802"/>
              <a:gd name="connsiteY1255" fmla="*/ 1908326 h 2590802"/>
              <a:gd name="connsiteX1256" fmla="*/ 474702 w 2590802"/>
              <a:gd name="connsiteY1256" fmla="*/ 1890737 h 2590802"/>
              <a:gd name="connsiteX1257" fmla="*/ 468814 w 2590802"/>
              <a:gd name="connsiteY1257" fmla="*/ 1873148 h 2590802"/>
              <a:gd name="connsiteX1258" fmla="*/ 474702 w 2590802"/>
              <a:gd name="connsiteY1258" fmla="*/ 1843832 h 2590802"/>
              <a:gd name="connsiteX1259" fmla="*/ 513712 w 2590802"/>
              <a:gd name="connsiteY1259" fmla="*/ 1829175 h 2590802"/>
              <a:gd name="connsiteX1260" fmla="*/ 2119651 w 2590802"/>
              <a:gd name="connsiteY1260" fmla="*/ 1802532 h 2590802"/>
              <a:gd name="connsiteX1261" fmla="*/ 2137292 w 2590802"/>
              <a:gd name="connsiteY1261" fmla="*/ 1808400 h 2590802"/>
              <a:gd name="connsiteX1262" fmla="*/ 2143173 w 2590802"/>
              <a:gd name="connsiteY1262" fmla="*/ 1814269 h 2590802"/>
              <a:gd name="connsiteX1263" fmla="*/ 2160814 w 2590802"/>
              <a:gd name="connsiteY1263" fmla="*/ 1808400 h 2590802"/>
              <a:gd name="connsiteX1264" fmla="*/ 2172574 w 2590802"/>
              <a:gd name="connsiteY1264" fmla="*/ 1820138 h 2590802"/>
              <a:gd name="connsiteX1265" fmla="*/ 2166694 w 2590802"/>
              <a:gd name="connsiteY1265" fmla="*/ 1831874 h 2590802"/>
              <a:gd name="connsiteX1266" fmla="*/ 2131412 w 2590802"/>
              <a:gd name="connsiteY1266" fmla="*/ 1843612 h 2590802"/>
              <a:gd name="connsiteX1267" fmla="*/ 2131412 w 2590802"/>
              <a:gd name="connsiteY1267" fmla="*/ 1890560 h 2590802"/>
              <a:gd name="connsiteX1268" fmla="*/ 2107890 w 2590802"/>
              <a:gd name="connsiteY1268" fmla="*/ 1896428 h 2590802"/>
              <a:gd name="connsiteX1269" fmla="*/ 2102010 w 2590802"/>
              <a:gd name="connsiteY1269" fmla="*/ 1890560 h 2590802"/>
              <a:gd name="connsiteX1270" fmla="*/ 2096130 w 2590802"/>
              <a:gd name="connsiteY1270" fmla="*/ 1872954 h 2590802"/>
              <a:gd name="connsiteX1271" fmla="*/ 2084369 w 2590802"/>
              <a:gd name="connsiteY1271" fmla="*/ 1867085 h 2590802"/>
              <a:gd name="connsiteX1272" fmla="*/ 2096130 w 2590802"/>
              <a:gd name="connsiteY1272" fmla="*/ 1849480 h 2590802"/>
              <a:gd name="connsiteX1273" fmla="*/ 2084369 w 2590802"/>
              <a:gd name="connsiteY1273" fmla="*/ 1826006 h 2590802"/>
              <a:gd name="connsiteX1274" fmla="*/ 2096130 w 2590802"/>
              <a:gd name="connsiteY1274" fmla="*/ 1820138 h 2590802"/>
              <a:gd name="connsiteX1275" fmla="*/ 2107890 w 2590802"/>
              <a:gd name="connsiteY1275" fmla="*/ 1820138 h 2590802"/>
              <a:gd name="connsiteX1276" fmla="*/ 2119651 w 2590802"/>
              <a:gd name="connsiteY1276" fmla="*/ 1802532 h 2590802"/>
              <a:gd name="connsiteX1277" fmla="*/ 486597 w 2590802"/>
              <a:gd name="connsiteY1277" fmla="*/ 1802532 h 2590802"/>
              <a:gd name="connsiteX1278" fmla="*/ 504026 w 2590802"/>
              <a:gd name="connsiteY1278" fmla="*/ 1814293 h 2590802"/>
              <a:gd name="connsiteX1279" fmla="*/ 515644 w 2590802"/>
              <a:gd name="connsiteY1279" fmla="*/ 1820173 h 2590802"/>
              <a:gd name="connsiteX1280" fmla="*/ 480788 w 2590802"/>
              <a:gd name="connsiteY1280" fmla="*/ 1831934 h 2590802"/>
              <a:gd name="connsiteX1281" fmla="*/ 474979 w 2590802"/>
              <a:gd name="connsiteY1281" fmla="*/ 1826054 h 2590802"/>
              <a:gd name="connsiteX1282" fmla="*/ 474979 w 2590802"/>
              <a:gd name="connsiteY1282" fmla="*/ 1808412 h 2590802"/>
              <a:gd name="connsiteX1283" fmla="*/ 486597 w 2590802"/>
              <a:gd name="connsiteY1283" fmla="*/ 1802532 h 2590802"/>
              <a:gd name="connsiteX1284" fmla="*/ 368824 w 2590802"/>
              <a:gd name="connsiteY1284" fmla="*/ 1801246 h 2590802"/>
              <a:gd name="connsiteX1285" fmla="*/ 386466 w 2590802"/>
              <a:gd name="connsiteY1285" fmla="*/ 1808587 h 2590802"/>
              <a:gd name="connsiteX1286" fmla="*/ 392346 w 2590802"/>
              <a:gd name="connsiteY1286" fmla="*/ 1820334 h 2590802"/>
              <a:gd name="connsiteX1287" fmla="*/ 380586 w 2590802"/>
              <a:gd name="connsiteY1287" fmla="*/ 1832080 h 2590802"/>
              <a:gd name="connsiteX1288" fmla="*/ 398226 w 2590802"/>
              <a:gd name="connsiteY1288" fmla="*/ 1855572 h 2590802"/>
              <a:gd name="connsiteX1289" fmla="*/ 386466 w 2590802"/>
              <a:gd name="connsiteY1289" fmla="*/ 1867318 h 2590802"/>
              <a:gd name="connsiteX1290" fmla="*/ 362944 w 2590802"/>
              <a:gd name="connsiteY1290" fmla="*/ 1867318 h 2590802"/>
              <a:gd name="connsiteX1291" fmla="*/ 345303 w 2590802"/>
              <a:gd name="connsiteY1291" fmla="*/ 1849699 h 2590802"/>
              <a:gd name="connsiteX1292" fmla="*/ 339423 w 2590802"/>
              <a:gd name="connsiteY1292" fmla="*/ 1849699 h 2590802"/>
              <a:gd name="connsiteX1293" fmla="*/ 339423 w 2590802"/>
              <a:gd name="connsiteY1293" fmla="*/ 1884937 h 2590802"/>
              <a:gd name="connsiteX1294" fmla="*/ 409987 w 2590802"/>
              <a:gd name="connsiteY1294" fmla="*/ 1937795 h 2590802"/>
              <a:gd name="connsiteX1295" fmla="*/ 445269 w 2590802"/>
              <a:gd name="connsiteY1295" fmla="*/ 1931922 h 2590802"/>
              <a:gd name="connsiteX1296" fmla="*/ 451150 w 2590802"/>
              <a:gd name="connsiteY1296" fmla="*/ 1943668 h 2590802"/>
              <a:gd name="connsiteX1297" fmla="*/ 415868 w 2590802"/>
              <a:gd name="connsiteY1297" fmla="*/ 1949541 h 2590802"/>
              <a:gd name="connsiteX1298" fmla="*/ 351184 w 2590802"/>
              <a:gd name="connsiteY1298" fmla="*/ 1931922 h 2590802"/>
              <a:gd name="connsiteX1299" fmla="*/ 315902 w 2590802"/>
              <a:gd name="connsiteY1299" fmla="*/ 1843826 h 2590802"/>
              <a:gd name="connsiteX1300" fmla="*/ 351184 w 2590802"/>
              <a:gd name="connsiteY1300" fmla="*/ 1802714 h 2590802"/>
              <a:gd name="connsiteX1301" fmla="*/ 368824 w 2590802"/>
              <a:gd name="connsiteY1301" fmla="*/ 1801246 h 2590802"/>
              <a:gd name="connsiteX1302" fmla="*/ 470806 w 2590802"/>
              <a:gd name="connsiteY1302" fmla="*/ 1781031 h 2590802"/>
              <a:gd name="connsiteX1303" fmla="*/ 480361 w 2590802"/>
              <a:gd name="connsiteY1303" fmla="*/ 1790608 h 2590802"/>
              <a:gd name="connsiteX1304" fmla="*/ 468601 w 2590802"/>
              <a:gd name="connsiteY1304" fmla="*/ 1802397 h 2590802"/>
              <a:gd name="connsiteX1305" fmla="*/ 462721 w 2590802"/>
              <a:gd name="connsiteY1305" fmla="*/ 1825972 h 2590802"/>
              <a:gd name="connsiteX1306" fmla="*/ 474481 w 2590802"/>
              <a:gd name="connsiteY1306" fmla="*/ 1837760 h 2590802"/>
              <a:gd name="connsiteX1307" fmla="*/ 456840 w 2590802"/>
              <a:gd name="connsiteY1307" fmla="*/ 1849547 h 2590802"/>
              <a:gd name="connsiteX1308" fmla="*/ 450960 w 2590802"/>
              <a:gd name="connsiteY1308" fmla="*/ 1831866 h 2590802"/>
              <a:gd name="connsiteX1309" fmla="*/ 427438 w 2590802"/>
              <a:gd name="connsiteY1309" fmla="*/ 1814184 h 2590802"/>
              <a:gd name="connsiteX1310" fmla="*/ 427438 w 2590802"/>
              <a:gd name="connsiteY1310" fmla="*/ 1802397 h 2590802"/>
              <a:gd name="connsiteX1311" fmla="*/ 445079 w 2590802"/>
              <a:gd name="connsiteY1311" fmla="*/ 1796502 h 2590802"/>
              <a:gd name="connsiteX1312" fmla="*/ 456840 w 2590802"/>
              <a:gd name="connsiteY1312" fmla="*/ 1796502 h 2590802"/>
              <a:gd name="connsiteX1313" fmla="*/ 456840 w 2590802"/>
              <a:gd name="connsiteY1313" fmla="*/ 1784715 h 2590802"/>
              <a:gd name="connsiteX1314" fmla="*/ 470806 w 2590802"/>
              <a:gd name="connsiteY1314" fmla="*/ 1781031 h 2590802"/>
              <a:gd name="connsiteX1315" fmla="*/ 2166884 w 2590802"/>
              <a:gd name="connsiteY1315" fmla="*/ 1767439 h 2590802"/>
              <a:gd name="connsiteX1316" fmla="*/ 2178265 w 2590802"/>
              <a:gd name="connsiteY1316" fmla="*/ 1778821 h 2590802"/>
              <a:gd name="connsiteX1317" fmla="*/ 2166884 w 2590802"/>
              <a:gd name="connsiteY1317" fmla="*/ 1767439 h 2590802"/>
              <a:gd name="connsiteX1318" fmla="*/ 2113944 w 2590802"/>
              <a:gd name="connsiteY1318" fmla="*/ 1761749 h 2590802"/>
              <a:gd name="connsiteX1319" fmla="*/ 2125670 w 2590802"/>
              <a:gd name="connsiteY1319" fmla="*/ 1767615 h 2590802"/>
              <a:gd name="connsiteX1320" fmla="*/ 2131533 w 2590802"/>
              <a:gd name="connsiteY1320" fmla="*/ 1773481 h 2590802"/>
              <a:gd name="connsiteX1321" fmla="*/ 2137396 w 2590802"/>
              <a:gd name="connsiteY1321" fmla="*/ 1773481 h 2590802"/>
              <a:gd name="connsiteX1322" fmla="*/ 2154985 w 2590802"/>
              <a:gd name="connsiteY1322" fmla="*/ 1767615 h 2590802"/>
              <a:gd name="connsiteX1323" fmla="*/ 2172574 w 2590802"/>
              <a:gd name="connsiteY1323" fmla="*/ 1785214 h 2590802"/>
              <a:gd name="connsiteX1324" fmla="*/ 2172574 w 2590802"/>
              <a:gd name="connsiteY1324" fmla="*/ 1808679 h 2590802"/>
              <a:gd name="connsiteX1325" fmla="*/ 2149122 w 2590802"/>
              <a:gd name="connsiteY1325" fmla="*/ 1802813 h 2590802"/>
              <a:gd name="connsiteX1326" fmla="*/ 2125670 w 2590802"/>
              <a:gd name="connsiteY1326" fmla="*/ 1796947 h 2590802"/>
              <a:gd name="connsiteX1327" fmla="*/ 2102218 w 2590802"/>
              <a:gd name="connsiteY1327" fmla="*/ 1808679 h 2590802"/>
              <a:gd name="connsiteX1328" fmla="*/ 2084628 w 2590802"/>
              <a:gd name="connsiteY1328" fmla="*/ 1814546 h 2590802"/>
              <a:gd name="connsiteX1329" fmla="*/ 2084628 w 2590802"/>
              <a:gd name="connsiteY1329" fmla="*/ 1849743 h 2590802"/>
              <a:gd name="connsiteX1330" fmla="*/ 2084628 w 2590802"/>
              <a:gd name="connsiteY1330" fmla="*/ 1879075 h 2590802"/>
              <a:gd name="connsiteX1331" fmla="*/ 2102218 w 2590802"/>
              <a:gd name="connsiteY1331" fmla="*/ 1902540 h 2590802"/>
              <a:gd name="connsiteX1332" fmla="*/ 2090491 w 2590802"/>
              <a:gd name="connsiteY1332" fmla="*/ 1920139 h 2590802"/>
              <a:gd name="connsiteX1333" fmla="*/ 2067039 w 2590802"/>
              <a:gd name="connsiteY1333" fmla="*/ 1896674 h 2590802"/>
              <a:gd name="connsiteX1334" fmla="*/ 2055313 w 2590802"/>
              <a:gd name="connsiteY1334" fmla="*/ 1867342 h 2590802"/>
              <a:gd name="connsiteX1335" fmla="*/ 2049449 w 2590802"/>
              <a:gd name="connsiteY1335" fmla="*/ 1838011 h 2590802"/>
              <a:gd name="connsiteX1336" fmla="*/ 2061176 w 2590802"/>
              <a:gd name="connsiteY1336" fmla="*/ 1826278 h 2590802"/>
              <a:gd name="connsiteX1337" fmla="*/ 2049449 w 2590802"/>
              <a:gd name="connsiteY1337" fmla="*/ 1808679 h 2590802"/>
              <a:gd name="connsiteX1338" fmla="*/ 2067039 w 2590802"/>
              <a:gd name="connsiteY1338" fmla="*/ 1785214 h 2590802"/>
              <a:gd name="connsiteX1339" fmla="*/ 2090491 w 2590802"/>
              <a:gd name="connsiteY1339" fmla="*/ 1791080 h 2590802"/>
              <a:gd name="connsiteX1340" fmla="*/ 2096354 w 2590802"/>
              <a:gd name="connsiteY1340" fmla="*/ 1779348 h 2590802"/>
              <a:gd name="connsiteX1341" fmla="*/ 2113944 w 2590802"/>
              <a:gd name="connsiteY1341" fmla="*/ 1761749 h 2590802"/>
              <a:gd name="connsiteX1342" fmla="*/ 459185 w 2590802"/>
              <a:gd name="connsiteY1342" fmla="*/ 1758248 h 2590802"/>
              <a:gd name="connsiteX1343" fmla="*/ 474658 w 2590802"/>
              <a:gd name="connsiteY1343" fmla="*/ 1761898 h 2590802"/>
              <a:gd name="connsiteX1344" fmla="*/ 474658 w 2590802"/>
              <a:gd name="connsiteY1344" fmla="*/ 1767739 h 2590802"/>
              <a:gd name="connsiteX1345" fmla="*/ 462869 w 2590802"/>
              <a:gd name="connsiteY1345" fmla="*/ 1773579 h 2590802"/>
              <a:gd name="connsiteX1346" fmla="*/ 445187 w 2590802"/>
              <a:gd name="connsiteY1346" fmla="*/ 1791101 h 2590802"/>
              <a:gd name="connsiteX1347" fmla="*/ 421612 w 2590802"/>
              <a:gd name="connsiteY1347" fmla="*/ 1796941 h 2590802"/>
              <a:gd name="connsiteX1348" fmla="*/ 421612 w 2590802"/>
              <a:gd name="connsiteY1348" fmla="*/ 1826143 h 2590802"/>
              <a:gd name="connsiteX1349" fmla="*/ 439294 w 2590802"/>
              <a:gd name="connsiteY1349" fmla="*/ 1837824 h 2590802"/>
              <a:gd name="connsiteX1350" fmla="*/ 445187 w 2590802"/>
              <a:gd name="connsiteY1350" fmla="*/ 1855345 h 2590802"/>
              <a:gd name="connsiteX1351" fmla="*/ 456976 w 2590802"/>
              <a:gd name="connsiteY1351" fmla="*/ 1861186 h 2590802"/>
              <a:gd name="connsiteX1352" fmla="*/ 451082 w 2590802"/>
              <a:gd name="connsiteY1352" fmla="*/ 1867026 h 2590802"/>
              <a:gd name="connsiteX1353" fmla="*/ 421612 w 2590802"/>
              <a:gd name="connsiteY1353" fmla="*/ 1855345 h 2590802"/>
              <a:gd name="connsiteX1354" fmla="*/ 415718 w 2590802"/>
              <a:gd name="connsiteY1354" fmla="*/ 1831984 h 2590802"/>
              <a:gd name="connsiteX1355" fmla="*/ 415718 w 2590802"/>
              <a:gd name="connsiteY1355" fmla="*/ 1826143 h 2590802"/>
              <a:gd name="connsiteX1356" fmla="*/ 403930 w 2590802"/>
              <a:gd name="connsiteY1356" fmla="*/ 1808622 h 2590802"/>
              <a:gd name="connsiteX1357" fmla="*/ 409824 w 2590802"/>
              <a:gd name="connsiteY1357" fmla="*/ 1785260 h 2590802"/>
              <a:gd name="connsiteX1358" fmla="*/ 433400 w 2590802"/>
              <a:gd name="connsiteY1358" fmla="*/ 1785260 h 2590802"/>
              <a:gd name="connsiteX1359" fmla="*/ 439294 w 2590802"/>
              <a:gd name="connsiteY1359" fmla="*/ 1779419 h 2590802"/>
              <a:gd name="connsiteX1360" fmla="*/ 439294 w 2590802"/>
              <a:gd name="connsiteY1360" fmla="*/ 1767739 h 2590802"/>
              <a:gd name="connsiteX1361" fmla="*/ 459185 w 2590802"/>
              <a:gd name="connsiteY1361" fmla="*/ 1758248 h 2590802"/>
              <a:gd name="connsiteX1362" fmla="*/ 2119462 w 2590802"/>
              <a:gd name="connsiteY1362" fmla="*/ 1756058 h 2590802"/>
              <a:gd name="connsiteX1363" fmla="*/ 2131476 w 2590802"/>
              <a:gd name="connsiteY1363" fmla="*/ 1761749 h 2590802"/>
              <a:gd name="connsiteX1364" fmla="*/ 2137482 w 2590802"/>
              <a:gd name="connsiteY1364" fmla="*/ 1767439 h 2590802"/>
              <a:gd name="connsiteX1365" fmla="*/ 2119462 w 2590802"/>
              <a:gd name="connsiteY1365" fmla="*/ 1756058 h 2590802"/>
              <a:gd name="connsiteX1366" fmla="*/ 318506 w 2590802"/>
              <a:gd name="connsiteY1366" fmla="*/ 1753840 h 2590802"/>
              <a:gd name="connsiteX1367" fmla="*/ 322162 w 2590802"/>
              <a:gd name="connsiteY1367" fmla="*/ 1761207 h 2590802"/>
              <a:gd name="connsiteX1368" fmla="*/ 310464 w 2590802"/>
              <a:gd name="connsiteY1368" fmla="*/ 1772995 h 2590802"/>
              <a:gd name="connsiteX1369" fmla="*/ 304615 w 2590802"/>
              <a:gd name="connsiteY1369" fmla="*/ 1814252 h 2590802"/>
              <a:gd name="connsiteX1370" fmla="*/ 310464 w 2590802"/>
              <a:gd name="connsiteY1370" fmla="*/ 1831934 h 2590802"/>
              <a:gd name="connsiteX1371" fmla="*/ 304615 w 2590802"/>
              <a:gd name="connsiteY1371" fmla="*/ 1831934 h 2590802"/>
              <a:gd name="connsiteX1372" fmla="*/ 292917 w 2590802"/>
              <a:gd name="connsiteY1372" fmla="*/ 1808358 h 2590802"/>
              <a:gd name="connsiteX1373" fmla="*/ 310464 w 2590802"/>
              <a:gd name="connsiteY1373" fmla="*/ 1755313 h 2590802"/>
              <a:gd name="connsiteX1374" fmla="*/ 318506 w 2590802"/>
              <a:gd name="connsiteY1374" fmla="*/ 1753840 h 2590802"/>
              <a:gd name="connsiteX1375" fmla="*/ 2250369 w 2590802"/>
              <a:gd name="connsiteY1375" fmla="*/ 1748880 h 2590802"/>
              <a:gd name="connsiteX1376" fmla="*/ 2284129 w 2590802"/>
              <a:gd name="connsiteY1376" fmla="*/ 1767276 h 2590802"/>
              <a:gd name="connsiteX1377" fmla="*/ 2295872 w 2590802"/>
              <a:gd name="connsiteY1377" fmla="*/ 1808484 h 2590802"/>
              <a:gd name="connsiteX1378" fmla="*/ 2278258 w 2590802"/>
              <a:gd name="connsiteY1378" fmla="*/ 1826145 h 2590802"/>
              <a:gd name="connsiteX1379" fmla="*/ 2260644 w 2590802"/>
              <a:gd name="connsiteY1379" fmla="*/ 1826145 h 2590802"/>
              <a:gd name="connsiteX1380" fmla="*/ 2237159 w 2590802"/>
              <a:gd name="connsiteY1380" fmla="*/ 1826145 h 2590802"/>
              <a:gd name="connsiteX1381" fmla="*/ 2231288 w 2590802"/>
              <a:gd name="connsiteY1381" fmla="*/ 1802597 h 2590802"/>
              <a:gd name="connsiteX1382" fmla="*/ 2248902 w 2590802"/>
              <a:gd name="connsiteY1382" fmla="*/ 1790823 h 2590802"/>
              <a:gd name="connsiteX1383" fmla="*/ 2260644 w 2590802"/>
              <a:gd name="connsiteY1383" fmla="*/ 1790823 h 2590802"/>
              <a:gd name="connsiteX1384" fmla="*/ 2237159 w 2590802"/>
              <a:gd name="connsiteY1384" fmla="*/ 1773163 h 2590802"/>
              <a:gd name="connsiteX1385" fmla="*/ 2201931 w 2590802"/>
              <a:gd name="connsiteY1385" fmla="*/ 1796711 h 2590802"/>
              <a:gd name="connsiteX1386" fmla="*/ 2219545 w 2590802"/>
              <a:gd name="connsiteY1386" fmla="*/ 1890901 h 2590802"/>
              <a:gd name="connsiteX1387" fmla="*/ 2237159 w 2590802"/>
              <a:gd name="connsiteY1387" fmla="*/ 1908561 h 2590802"/>
              <a:gd name="connsiteX1388" fmla="*/ 2231288 w 2590802"/>
              <a:gd name="connsiteY1388" fmla="*/ 1914448 h 2590802"/>
              <a:gd name="connsiteX1389" fmla="*/ 2225417 w 2590802"/>
              <a:gd name="connsiteY1389" fmla="*/ 1908561 h 2590802"/>
              <a:gd name="connsiteX1390" fmla="*/ 2178446 w 2590802"/>
              <a:gd name="connsiteY1390" fmla="*/ 1832032 h 2590802"/>
              <a:gd name="connsiteX1391" fmla="*/ 2207803 w 2590802"/>
              <a:gd name="connsiteY1391" fmla="*/ 1761389 h 2590802"/>
              <a:gd name="connsiteX1392" fmla="*/ 2250369 w 2590802"/>
              <a:gd name="connsiteY1392" fmla="*/ 1748880 h 2590802"/>
              <a:gd name="connsiteX1393" fmla="*/ 313270 w 2590802"/>
              <a:gd name="connsiteY1393" fmla="*/ 1721489 h 2590802"/>
              <a:gd name="connsiteX1394" fmla="*/ 322162 w 2590802"/>
              <a:gd name="connsiteY1394" fmla="*/ 1725906 h 2590802"/>
              <a:gd name="connsiteX1395" fmla="*/ 316234 w 2590802"/>
              <a:gd name="connsiteY1395" fmla="*/ 1743570 h 2590802"/>
              <a:gd name="connsiteX1396" fmla="*/ 280667 w 2590802"/>
              <a:gd name="connsiteY1396" fmla="*/ 1796565 h 2590802"/>
              <a:gd name="connsiteX1397" fmla="*/ 304378 w 2590802"/>
              <a:gd name="connsiteY1397" fmla="*/ 1843671 h 2590802"/>
              <a:gd name="connsiteX1398" fmla="*/ 304378 w 2590802"/>
              <a:gd name="connsiteY1398" fmla="*/ 1861336 h 2590802"/>
              <a:gd name="connsiteX1399" fmla="*/ 292522 w 2590802"/>
              <a:gd name="connsiteY1399" fmla="*/ 1855447 h 2590802"/>
              <a:gd name="connsiteX1400" fmla="*/ 280667 w 2590802"/>
              <a:gd name="connsiteY1400" fmla="*/ 1837783 h 2590802"/>
              <a:gd name="connsiteX1401" fmla="*/ 268812 w 2590802"/>
              <a:gd name="connsiteY1401" fmla="*/ 1831894 h 2590802"/>
              <a:gd name="connsiteX1402" fmla="*/ 262884 w 2590802"/>
              <a:gd name="connsiteY1402" fmla="*/ 1820118 h 2590802"/>
              <a:gd name="connsiteX1403" fmla="*/ 268812 w 2590802"/>
              <a:gd name="connsiteY1403" fmla="*/ 1808341 h 2590802"/>
              <a:gd name="connsiteX1404" fmla="*/ 251028 w 2590802"/>
              <a:gd name="connsiteY1404" fmla="*/ 1790676 h 2590802"/>
              <a:gd name="connsiteX1405" fmla="*/ 262884 w 2590802"/>
              <a:gd name="connsiteY1405" fmla="*/ 1778900 h 2590802"/>
              <a:gd name="connsiteX1406" fmla="*/ 268812 w 2590802"/>
              <a:gd name="connsiteY1406" fmla="*/ 1773012 h 2590802"/>
              <a:gd name="connsiteX1407" fmla="*/ 268812 w 2590802"/>
              <a:gd name="connsiteY1407" fmla="*/ 1761235 h 2590802"/>
              <a:gd name="connsiteX1408" fmla="*/ 274739 w 2590802"/>
              <a:gd name="connsiteY1408" fmla="*/ 1743570 h 2590802"/>
              <a:gd name="connsiteX1409" fmla="*/ 292522 w 2590802"/>
              <a:gd name="connsiteY1409" fmla="*/ 1749459 h 2590802"/>
              <a:gd name="connsiteX1410" fmla="*/ 304378 w 2590802"/>
              <a:gd name="connsiteY1410" fmla="*/ 1725906 h 2590802"/>
              <a:gd name="connsiteX1411" fmla="*/ 313270 w 2590802"/>
              <a:gd name="connsiteY1411" fmla="*/ 1721489 h 2590802"/>
              <a:gd name="connsiteX1412" fmla="*/ 2293382 w 2590802"/>
              <a:gd name="connsiteY1412" fmla="*/ 1718737 h 2590802"/>
              <a:gd name="connsiteX1413" fmla="*/ 2308202 w 2590802"/>
              <a:gd name="connsiteY1413" fmla="*/ 1726087 h 2590802"/>
              <a:gd name="connsiteX1414" fmla="*/ 2296346 w 2590802"/>
              <a:gd name="connsiteY1414" fmla="*/ 1726087 h 2590802"/>
              <a:gd name="connsiteX1415" fmla="*/ 2266707 w 2590802"/>
              <a:gd name="connsiteY1415" fmla="*/ 1743729 h 2590802"/>
              <a:gd name="connsiteX1416" fmla="*/ 2260779 w 2590802"/>
              <a:gd name="connsiteY1416" fmla="*/ 1743729 h 2590802"/>
              <a:gd name="connsiteX1417" fmla="*/ 2278563 w 2590802"/>
              <a:gd name="connsiteY1417" fmla="*/ 1720207 h 2590802"/>
              <a:gd name="connsiteX1418" fmla="*/ 2293382 w 2590802"/>
              <a:gd name="connsiteY1418" fmla="*/ 1718737 h 2590802"/>
              <a:gd name="connsiteX1419" fmla="*/ 498061 w 2590802"/>
              <a:gd name="connsiteY1419" fmla="*/ 1714327 h 2590802"/>
              <a:gd name="connsiteX1420" fmla="*/ 515790 w 2590802"/>
              <a:gd name="connsiteY1420" fmla="*/ 1755559 h 2590802"/>
              <a:gd name="connsiteX1421" fmla="*/ 545338 w 2590802"/>
              <a:gd name="connsiteY1421" fmla="*/ 1796791 h 2590802"/>
              <a:gd name="connsiteX1422" fmla="*/ 563066 w 2590802"/>
              <a:gd name="connsiteY1422" fmla="*/ 1820353 h 2590802"/>
              <a:gd name="connsiteX1423" fmla="*/ 563066 w 2590802"/>
              <a:gd name="connsiteY1423" fmla="*/ 1826243 h 2590802"/>
              <a:gd name="connsiteX1424" fmla="*/ 521699 w 2590802"/>
              <a:gd name="connsiteY1424" fmla="*/ 1814462 h 2590802"/>
              <a:gd name="connsiteX1425" fmla="*/ 486242 w 2590802"/>
              <a:gd name="connsiteY1425" fmla="*/ 1790900 h 2590802"/>
              <a:gd name="connsiteX1426" fmla="*/ 492151 w 2590802"/>
              <a:gd name="connsiteY1426" fmla="*/ 1755559 h 2590802"/>
              <a:gd name="connsiteX1427" fmla="*/ 498061 w 2590802"/>
              <a:gd name="connsiteY1427" fmla="*/ 1749668 h 2590802"/>
              <a:gd name="connsiteX1428" fmla="*/ 486242 w 2590802"/>
              <a:gd name="connsiteY1428" fmla="*/ 1731998 h 2590802"/>
              <a:gd name="connsiteX1429" fmla="*/ 498061 w 2590802"/>
              <a:gd name="connsiteY1429" fmla="*/ 1714327 h 2590802"/>
              <a:gd name="connsiteX1430" fmla="*/ 310278 w 2590802"/>
              <a:gd name="connsiteY1430" fmla="*/ 1698723 h 2590802"/>
              <a:gd name="connsiteX1431" fmla="*/ 327852 w 2590802"/>
              <a:gd name="connsiteY1431" fmla="*/ 1703129 h 2590802"/>
              <a:gd name="connsiteX1432" fmla="*/ 327852 w 2590802"/>
              <a:gd name="connsiteY1432" fmla="*/ 1709003 h 2590802"/>
              <a:gd name="connsiteX1433" fmla="*/ 298562 w 2590802"/>
              <a:gd name="connsiteY1433" fmla="*/ 1720752 h 2590802"/>
              <a:gd name="connsiteX1434" fmla="*/ 280987 w 2590802"/>
              <a:gd name="connsiteY1434" fmla="*/ 1738374 h 2590802"/>
              <a:gd name="connsiteX1435" fmla="*/ 263414 w 2590802"/>
              <a:gd name="connsiteY1435" fmla="*/ 1744248 h 2590802"/>
              <a:gd name="connsiteX1436" fmla="*/ 257556 w 2590802"/>
              <a:gd name="connsiteY1436" fmla="*/ 1773619 h 2590802"/>
              <a:gd name="connsiteX1437" fmla="*/ 245839 w 2590802"/>
              <a:gd name="connsiteY1437" fmla="*/ 1791242 h 2590802"/>
              <a:gd name="connsiteX1438" fmla="*/ 257556 w 2590802"/>
              <a:gd name="connsiteY1438" fmla="*/ 1814739 h 2590802"/>
              <a:gd name="connsiteX1439" fmla="*/ 257556 w 2590802"/>
              <a:gd name="connsiteY1439" fmla="*/ 1838236 h 2590802"/>
              <a:gd name="connsiteX1440" fmla="*/ 269272 w 2590802"/>
              <a:gd name="connsiteY1440" fmla="*/ 1844110 h 2590802"/>
              <a:gd name="connsiteX1441" fmla="*/ 275129 w 2590802"/>
              <a:gd name="connsiteY1441" fmla="*/ 1849984 h 2590802"/>
              <a:gd name="connsiteX1442" fmla="*/ 280662 w 2590802"/>
              <a:gd name="connsiteY1442" fmla="*/ 1855859 h 2590802"/>
              <a:gd name="connsiteX1443" fmla="*/ 270827 w 2590802"/>
              <a:gd name="connsiteY1443" fmla="*/ 1855859 h 2590802"/>
              <a:gd name="connsiteX1444" fmla="*/ 263414 w 2590802"/>
              <a:gd name="connsiteY1444" fmla="*/ 1855859 h 2590802"/>
              <a:gd name="connsiteX1445" fmla="*/ 245839 w 2590802"/>
              <a:gd name="connsiteY1445" fmla="*/ 1826487 h 2590802"/>
              <a:gd name="connsiteX1446" fmla="*/ 239981 w 2590802"/>
              <a:gd name="connsiteY1446" fmla="*/ 1814739 h 2590802"/>
              <a:gd name="connsiteX1447" fmla="*/ 228265 w 2590802"/>
              <a:gd name="connsiteY1447" fmla="*/ 1791242 h 2590802"/>
              <a:gd name="connsiteX1448" fmla="*/ 239981 w 2590802"/>
              <a:gd name="connsiteY1448" fmla="*/ 1767745 h 2590802"/>
              <a:gd name="connsiteX1449" fmla="*/ 251697 w 2590802"/>
              <a:gd name="connsiteY1449" fmla="*/ 1755997 h 2590802"/>
              <a:gd name="connsiteX1450" fmla="*/ 263414 w 2590802"/>
              <a:gd name="connsiteY1450" fmla="*/ 1726626 h 2590802"/>
              <a:gd name="connsiteX1451" fmla="*/ 275129 w 2590802"/>
              <a:gd name="connsiteY1451" fmla="*/ 1720752 h 2590802"/>
              <a:gd name="connsiteX1452" fmla="*/ 275129 w 2590802"/>
              <a:gd name="connsiteY1452" fmla="*/ 1726626 h 2590802"/>
              <a:gd name="connsiteX1453" fmla="*/ 292704 w 2590802"/>
              <a:gd name="connsiteY1453" fmla="*/ 1703129 h 2590802"/>
              <a:gd name="connsiteX1454" fmla="*/ 310278 w 2590802"/>
              <a:gd name="connsiteY1454" fmla="*/ 1698723 h 2590802"/>
              <a:gd name="connsiteX1455" fmla="*/ 316470 w 2590802"/>
              <a:gd name="connsiteY1455" fmla="*/ 1690616 h 2590802"/>
              <a:gd name="connsiteX1456" fmla="*/ 327852 w 2590802"/>
              <a:gd name="connsiteY1456" fmla="*/ 1690616 h 2590802"/>
              <a:gd name="connsiteX1457" fmla="*/ 333542 w 2590802"/>
              <a:gd name="connsiteY1457" fmla="*/ 1697255 h 2590802"/>
              <a:gd name="connsiteX1458" fmla="*/ 316470 w 2590802"/>
              <a:gd name="connsiteY1458" fmla="*/ 1690616 h 2590802"/>
              <a:gd name="connsiteX1459" fmla="*/ 2277306 w 2590802"/>
              <a:gd name="connsiteY1459" fmla="*/ 1683632 h 2590802"/>
              <a:gd name="connsiteX1460" fmla="*/ 2289802 w 2590802"/>
              <a:gd name="connsiteY1460" fmla="*/ 1690961 h 2590802"/>
              <a:gd name="connsiteX1461" fmla="*/ 2295682 w 2590802"/>
              <a:gd name="connsiteY1461" fmla="*/ 1696824 h 2590802"/>
              <a:gd name="connsiteX1462" fmla="*/ 2319203 w 2590802"/>
              <a:gd name="connsiteY1462" fmla="*/ 1696824 h 2590802"/>
              <a:gd name="connsiteX1463" fmla="*/ 2330964 w 2590802"/>
              <a:gd name="connsiteY1463" fmla="*/ 1714413 h 2590802"/>
              <a:gd name="connsiteX1464" fmla="*/ 2313323 w 2590802"/>
              <a:gd name="connsiteY1464" fmla="*/ 1720276 h 2590802"/>
              <a:gd name="connsiteX1465" fmla="*/ 2283921 w 2590802"/>
              <a:gd name="connsiteY1465" fmla="*/ 1714413 h 2590802"/>
              <a:gd name="connsiteX1466" fmla="*/ 2248639 w 2590802"/>
              <a:gd name="connsiteY1466" fmla="*/ 1737865 h 2590802"/>
              <a:gd name="connsiteX1467" fmla="*/ 2219238 w 2590802"/>
              <a:gd name="connsiteY1467" fmla="*/ 1743729 h 2590802"/>
              <a:gd name="connsiteX1468" fmla="*/ 2219238 w 2590802"/>
              <a:gd name="connsiteY1468" fmla="*/ 1720276 h 2590802"/>
              <a:gd name="connsiteX1469" fmla="*/ 2230999 w 2590802"/>
              <a:gd name="connsiteY1469" fmla="*/ 1714413 h 2590802"/>
              <a:gd name="connsiteX1470" fmla="*/ 2242759 w 2590802"/>
              <a:gd name="connsiteY1470" fmla="*/ 1708550 h 2590802"/>
              <a:gd name="connsiteX1471" fmla="*/ 2260400 w 2590802"/>
              <a:gd name="connsiteY1471" fmla="*/ 1685098 h 2590802"/>
              <a:gd name="connsiteX1472" fmla="*/ 2277306 w 2590802"/>
              <a:gd name="connsiteY1472" fmla="*/ 1683632 h 2590802"/>
              <a:gd name="connsiteX1473" fmla="*/ 2360366 w 2590802"/>
              <a:gd name="connsiteY1473" fmla="*/ 1679234 h 2590802"/>
              <a:gd name="connsiteX1474" fmla="*/ 2372222 w 2590802"/>
              <a:gd name="connsiteY1474" fmla="*/ 1685115 h 2590802"/>
              <a:gd name="connsiteX1475" fmla="*/ 2378150 w 2590802"/>
              <a:gd name="connsiteY1475" fmla="*/ 1696876 h 2590802"/>
              <a:gd name="connsiteX1476" fmla="*/ 2384078 w 2590802"/>
              <a:gd name="connsiteY1476" fmla="*/ 1708637 h 2590802"/>
              <a:gd name="connsiteX1477" fmla="*/ 2378150 w 2590802"/>
              <a:gd name="connsiteY1477" fmla="*/ 1708637 h 2590802"/>
              <a:gd name="connsiteX1478" fmla="*/ 2366294 w 2590802"/>
              <a:gd name="connsiteY1478" fmla="*/ 1685115 h 2590802"/>
              <a:gd name="connsiteX1479" fmla="*/ 2360366 w 2590802"/>
              <a:gd name="connsiteY1479" fmla="*/ 1679234 h 2590802"/>
              <a:gd name="connsiteX1480" fmla="*/ 433391 w 2590802"/>
              <a:gd name="connsiteY1480" fmla="*/ 1667853 h 2590802"/>
              <a:gd name="connsiteX1481" fmla="*/ 445099 w 2590802"/>
              <a:gd name="connsiteY1481" fmla="*/ 1673724 h 2590802"/>
              <a:gd name="connsiteX1482" fmla="*/ 491933 w 2590802"/>
              <a:gd name="connsiteY1482" fmla="*/ 1703081 h 2590802"/>
              <a:gd name="connsiteX1483" fmla="*/ 486078 w 2590802"/>
              <a:gd name="connsiteY1483" fmla="*/ 1708953 h 2590802"/>
              <a:gd name="connsiteX1484" fmla="*/ 450953 w 2590802"/>
              <a:gd name="connsiteY1484" fmla="*/ 1691338 h 2590802"/>
              <a:gd name="connsiteX1485" fmla="*/ 409974 w 2590802"/>
              <a:gd name="connsiteY1485" fmla="*/ 1691338 h 2590802"/>
              <a:gd name="connsiteX1486" fmla="*/ 357286 w 2590802"/>
              <a:gd name="connsiteY1486" fmla="*/ 1720695 h 2590802"/>
              <a:gd name="connsiteX1487" fmla="*/ 351432 w 2590802"/>
              <a:gd name="connsiteY1487" fmla="*/ 1750051 h 2590802"/>
              <a:gd name="connsiteX1488" fmla="*/ 368995 w 2590802"/>
              <a:gd name="connsiteY1488" fmla="*/ 1755922 h 2590802"/>
              <a:gd name="connsiteX1489" fmla="*/ 363140 w 2590802"/>
              <a:gd name="connsiteY1489" fmla="*/ 1732438 h 2590802"/>
              <a:gd name="connsiteX1490" fmla="*/ 380703 w 2590802"/>
              <a:gd name="connsiteY1490" fmla="*/ 1720695 h 2590802"/>
              <a:gd name="connsiteX1491" fmla="*/ 404120 w 2590802"/>
              <a:gd name="connsiteY1491" fmla="*/ 1732438 h 2590802"/>
              <a:gd name="connsiteX1492" fmla="*/ 409974 w 2590802"/>
              <a:gd name="connsiteY1492" fmla="*/ 1755922 h 2590802"/>
              <a:gd name="connsiteX1493" fmla="*/ 392411 w 2590802"/>
              <a:gd name="connsiteY1493" fmla="*/ 1773537 h 2590802"/>
              <a:gd name="connsiteX1494" fmla="*/ 380703 w 2590802"/>
              <a:gd name="connsiteY1494" fmla="*/ 1785279 h 2590802"/>
              <a:gd name="connsiteX1495" fmla="*/ 351432 w 2590802"/>
              <a:gd name="connsiteY1495" fmla="*/ 1791151 h 2590802"/>
              <a:gd name="connsiteX1496" fmla="*/ 328015 w 2590802"/>
              <a:gd name="connsiteY1496" fmla="*/ 1755922 h 2590802"/>
              <a:gd name="connsiteX1497" fmla="*/ 345578 w 2590802"/>
              <a:gd name="connsiteY1497" fmla="*/ 1697210 h 2590802"/>
              <a:gd name="connsiteX1498" fmla="*/ 398265 w 2590802"/>
              <a:gd name="connsiteY1498" fmla="*/ 1673724 h 2590802"/>
              <a:gd name="connsiteX1499" fmla="*/ 433391 w 2590802"/>
              <a:gd name="connsiteY1499" fmla="*/ 1667853 h 2590802"/>
              <a:gd name="connsiteX1500" fmla="*/ 2254859 w 2590802"/>
              <a:gd name="connsiteY1500" fmla="*/ 1644142 h 2590802"/>
              <a:gd name="connsiteX1501" fmla="*/ 2284319 w 2590802"/>
              <a:gd name="connsiteY1501" fmla="*/ 1661756 h 2590802"/>
              <a:gd name="connsiteX1502" fmla="*/ 2296102 w 2590802"/>
              <a:gd name="connsiteY1502" fmla="*/ 1650013 h 2590802"/>
              <a:gd name="connsiteX1503" fmla="*/ 2325561 w 2590802"/>
              <a:gd name="connsiteY1503" fmla="*/ 1655885 h 2590802"/>
              <a:gd name="connsiteX1504" fmla="*/ 2331453 w 2590802"/>
              <a:gd name="connsiteY1504" fmla="*/ 1667627 h 2590802"/>
              <a:gd name="connsiteX1505" fmla="*/ 2331453 w 2590802"/>
              <a:gd name="connsiteY1505" fmla="*/ 1679370 h 2590802"/>
              <a:gd name="connsiteX1506" fmla="*/ 2349129 w 2590802"/>
              <a:gd name="connsiteY1506" fmla="*/ 1673498 h 2590802"/>
              <a:gd name="connsiteX1507" fmla="*/ 2372696 w 2590802"/>
              <a:gd name="connsiteY1507" fmla="*/ 1708726 h 2590802"/>
              <a:gd name="connsiteX1508" fmla="*/ 2343237 w 2590802"/>
              <a:gd name="connsiteY1508" fmla="*/ 1708726 h 2590802"/>
              <a:gd name="connsiteX1509" fmla="*/ 2325561 w 2590802"/>
              <a:gd name="connsiteY1509" fmla="*/ 1691112 h 2590802"/>
              <a:gd name="connsiteX1510" fmla="*/ 2296102 w 2590802"/>
              <a:gd name="connsiteY1510" fmla="*/ 1685241 h 2590802"/>
              <a:gd name="connsiteX1511" fmla="*/ 2266643 w 2590802"/>
              <a:gd name="connsiteY1511" fmla="*/ 1679370 h 2590802"/>
              <a:gd name="connsiteX1512" fmla="*/ 2237184 w 2590802"/>
              <a:gd name="connsiteY1512" fmla="*/ 1702855 h 2590802"/>
              <a:gd name="connsiteX1513" fmla="*/ 2207724 w 2590802"/>
              <a:gd name="connsiteY1513" fmla="*/ 1732212 h 2590802"/>
              <a:gd name="connsiteX1514" fmla="*/ 2207724 w 2590802"/>
              <a:gd name="connsiteY1514" fmla="*/ 1749826 h 2590802"/>
              <a:gd name="connsiteX1515" fmla="*/ 2190049 w 2590802"/>
              <a:gd name="connsiteY1515" fmla="*/ 1767439 h 2590802"/>
              <a:gd name="connsiteX1516" fmla="*/ 2184157 w 2590802"/>
              <a:gd name="connsiteY1516" fmla="*/ 1738083 h 2590802"/>
              <a:gd name="connsiteX1517" fmla="*/ 2201832 w 2590802"/>
              <a:gd name="connsiteY1517" fmla="*/ 1720469 h 2590802"/>
              <a:gd name="connsiteX1518" fmla="*/ 2201832 w 2590802"/>
              <a:gd name="connsiteY1518" fmla="*/ 1685241 h 2590802"/>
              <a:gd name="connsiteX1519" fmla="*/ 2225400 w 2590802"/>
              <a:gd name="connsiteY1519" fmla="*/ 1679370 h 2590802"/>
              <a:gd name="connsiteX1520" fmla="*/ 2254859 w 2590802"/>
              <a:gd name="connsiteY1520" fmla="*/ 1644142 h 2590802"/>
              <a:gd name="connsiteX1521" fmla="*/ 2281171 w 2590802"/>
              <a:gd name="connsiteY1521" fmla="*/ 1642719 h 2590802"/>
              <a:gd name="connsiteX1522" fmla="*/ 2290181 w 2590802"/>
              <a:gd name="connsiteY1522" fmla="*/ 1649832 h 2590802"/>
              <a:gd name="connsiteX1523" fmla="*/ 2284175 w 2590802"/>
              <a:gd name="connsiteY1523" fmla="*/ 1649832 h 2590802"/>
              <a:gd name="connsiteX1524" fmla="*/ 2272161 w 2590802"/>
              <a:gd name="connsiteY1524" fmla="*/ 1644142 h 2590802"/>
              <a:gd name="connsiteX1525" fmla="*/ 2281171 w 2590802"/>
              <a:gd name="connsiteY1525" fmla="*/ 1642719 h 2590802"/>
              <a:gd name="connsiteX1526" fmla="*/ 145750 w 2590802"/>
              <a:gd name="connsiteY1526" fmla="*/ 1638452 h 2590802"/>
              <a:gd name="connsiteX1527" fmla="*/ 151441 w 2590802"/>
              <a:gd name="connsiteY1527" fmla="*/ 1644142 h 2590802"/>
              <a:gd name="connsiteX1528" fmla="*/ 145750 w 2590802"/>
              <a:gd name="connsiteY1528" fmla="*/ 1638452 h 2590802"/>
              <a:gd name="connsiteX1529" fmla="*/ 163297 w 2590802"/>
              <a:gd name="connsiteY1529" fmla="*/ 1591030 h 2590802"/>
              <a:gd name="connsiteX1530" fmla="*/ 163297 w 2590802"/>
              <a:gd name="connsiteY1530" fmla="*/ 1609050 h 2590802"/>
              <a:gd name="connsiteX1531" fmla="*/ 163297 w 2590802"/>
              <a:gd name="connsiteY1531" fmla="*/ 1591030 h 2590802"/>
              <a:gd name="connsiteX1532" fmla="*/ 2260590 w 2590802"/>
              <a:gd name="connsiteY1532" fmla="*/ 1579352 h 2590802"/>
              <a:gd name="connsiteX1533" fmla="*/ 2266471 w 2590802"/>
              <a:gd name="connsiteY1533" fmla="*/ 1585221 h 2590802"/>
              <a:gd name="connsiteX1534" fmla="*/ 2260590 w 2590802"/>
              <a:gd name="connsiteY1534" fmla="*/ 1602826 h 2590802"/>
              <a:gd name="connsiteX1535" fmla="*/ 2260590 w 2590802"/>
              <a:gd name="connsiteY1535" fmla="*/ 1579352 h 2590802"/>
              <a:gd name="connsiteX1536" fmla="*/ 434367 w 2590802"/>
              <a:gd name="connsiteY1536" fmla="*/ 1577454 h 2590802"/>
              <a:gd name="connsiteX1537" fmla="*/ 439346 w 2590802"/>
              <a:gd name="connsiteY1537" fmla="*/ 1590792 h 2590802"/>
              <a:gd name="connsiteX1538" fmla="*/ 451149 w 2590802"/>
              <a:gd name="connsiteY1538" fmla="*/ 1614503 h 2590802"/>
              <a:gd name="connsiteX1539" fmla="*/ 439346 w 2590802"/>
              <a:gd name="connsiteY1539" fmla="*/ 1626359 h 2590802"/>
              <a:gd name="connsiteX1540" fmla="*/ 421642 w 2590802"/>
              <a:gd name="connsiteY1540" fmla="*/ 1661925 h 2590802"/>
              <a:gd name="connsiteX1541" fmla="*/ 403938 w 2590802"/>
              <a:gd name="connsiteY1541" fmla="*/ 1661925 h 2590802"/>
              <a:gd name="connsiteX1542" fmla="*/ 398036 w 2590802"/>
              <a:gd name="connsiteY1542" fmla="*/ 1638214 h 2590802"/>
              <a:gd name="connsiteX1543" fmla="*/ 421642 w 2590802"/>
              <a:gd name="connsiteY1543" fmla="*/ 1614503 h 2590802"/>
              <a:gd name="connsiteX1544" fmla="*/ 415741 w 2590802"/>
              <a:gd name="connsiteY1544" fmla="*/ 1602647 h 2590802"/>
              <a:gd name="connsiteX1545" fmla="*/ 427544 w 2590802"/>
              <a:gd name="connsiteY1545" fmla="*/ 1578937 h 2590802"/>
              <a:gd name="connsiteX1546" fmla="*/ 434367 w 2590802"/>
              <a:gd name="connsiteY1546" fmla="*/ 1577454 h 2590802"/>
              <a:gd name="connsiteX1547" fmla="*/ 421402 w 2590802"/>
              <a:gd name="connsiteY1547" fmla="*/ 1561628 h 2590802"/>
              <a:gd name="connsiteX1548" fmla="*/ 433129 w 2590802"/>
              <a:gd name="connsiteY1548" fmla="*/ 1567529 h 2590802"/>
              <a:gd name="connsiteX1549" fmla="*/ 421402 w 2590802"/>
              <a:gd name="connsiteY1549" fmla="*/ 1579332 h 2590802"/>
              <a:gd name="connsiteX1550" fmla="*/ 409676 w 2590802"/>
              <a:gd name="connsiteY1550" fmla="*/ 1591135 h 2590802"/>
              <a:gd name="connsiteX1551" fmla="*/ 409676 w 2590802"/>
              <a:gd name="connsiteY1551" fmla="*/ 1608839 h 2590802"/>
              <a:gd name="connsiteX1552" fmla="*/ 392087 w 2590802"/>
              <a:gd name="connsiteY1552" fmla="*/ 1656050 h 2590802"/>
              <a:gd name="connsiteX1553" fmla="*/ 397950 w 2590802"/>
              <a:gd name="connsiteY1553" fmla="*/ 1661952 h 2590802"/>
              <a:gd name="connsiteX1554" fmla="*/ 386224 w 2590802"/>
              <a:gd name="connsiteY1554" fmla="*/ 1667853 h 2590802"/>
              <a:gd name="connsiteX1555" fmla="*/ 374498 w 2590802"/>
              <a:gd name="connsiteY1555" fmla="*/ 1626543 h 2590802"/>
              <a:gd name="connsiteX1556" fmla="*/ 397950 w 2590802"/>
              <a:gd name="connsiteY1556" fmla="*/ 1608839 h 2590802"/>
              <a:gd name="connsiteX1557" fmla="*/ 397950 w 2590802"/>
              <a:gd name="connsiteY1557" fmla="*/ 1591135 h 2590802"/>
              <a:gd name="connsiteX1558" fmla="*/ 421402 w 2590802"/>
              <a:gd name="connsiteY1558" fmla="*/ 1561628 h 2590802"/>
              <a:gd name="connsiteX1559" fmla="*/ 2424860 w 2590802"/>
              <a:gd name="connsiteY1559" fmla="*/ 1532226 h 2590802"/>
              <a:gd name="connsiteX1560" fmla="*/ 2424860 w 2590802"/>
              <a:gd name="connsiteY1560" fmla="*/ 1537917 h 2590802"/>
              <a:gd name="connsiteX1561" fmla="*/ 2424860 w 2590802"/>
              <a:gd name="connsiteY1561" fmla="*/ 1532226 h 2590802"/>
              <a:gd name="connsiteX1562" fmla="*/ 403964 w 2590802"/>
              <a:gd name="connsiteY1562" fmla="*/ 1532226 h 2590802"/>
              <a:gd name="connsiteX1563" fmla="*/ 421570 w 2590802"/>
              <a:gd name="connsiteY1563" fmla="*/ 1538106 h 2590802"/>
              <a:gd name="connsiteX1564" fmla="*/ 427438 w 2590802"/>
              <a:gd name="connsiteY1564" fmla="*/ 1543987 h 2590802"/>
              <a:gd name="connsiteX1565" fmla="*/ 427438 w 2590802"/>
              <a:gd name="connsiteY1565" fmla="*/ 1555747 h 2590802"/>
              <a:gd name="connsiteX1566" fmla="*/ 392227 w 2590802"/>
              <a:gd name="connsiteY1566" fmla="*/ 1585150 h 2590802"/>
              <a:gd name="connsiteX1567" fmla="*/ 386359 w 2590802"/>
              <a:gd name="connsiteY1567" fmla="*/ 1602790 h 2590802"/>
              <a:gd name="connsiteX1568" fmla="*/ 368753 w 2590802"/>
              <a:gd name="connsiteY1568" fmla="*/ 1643953 h 2590802"/>
              <a:gd name="connsiteX1569" fmla="*/ 380490 w 2590802"/>
              <a:gd name="connsiteY1569" fmla="*/ 1667474 h 2590802"/>
              <a:gd name="connsiteX1570" fmla="*/ 357016 w 2590802"/>
              <a:gd name="connsiteY1570" fmla="*/ 1679235 h 2590802"/>
              <a:gd name="connsiteX1571" fmla="*/ 339410 w 2590802"/>
              <a:gd name="connsiteY1571" fmla="*/ 1655714 h 2590802"/>
              <a:gd name="connsiteX1572" fmla="*/ 351148 w 2590802"/>
              <a:gd name="connsiteY1572" fmla="*/ 1632192 h 2590802"/>
              <a:gd name="connsiteX1573" fmla="*/ 339410 w 2590802"/>
              <a:gd name="connsiteY1573" fmla="*/ 1614551 h 2590802"/>
              <a:gd name="connsiteX1574" fmla="*/ 339410 w 2590802"/>
              <a:gd name="connsiteY1574" fmla="*/ 1591030 h 2590802"/>
              <a:gd name="connsiteX1575" fmla="*/ 362885 w 2590802"/>
              <a:gd name="connsiteY1575" fmla="*/ 1573389 h 2590802"/>
              <a:gd name="connsiteX1576" fmla="*/ 380490 w 2590802"/>
              <a:gd name="connsiteY1576" fmla="*/ 1579269 h 2590802"/>
              <a:gd name="connsiteX1577" fmla="*/ 380490 w 2590802"/>
              <a:gd name="connsiteY1577" fmla="*/ 1567508 h 2590802"/>
              <a:gd name="connsiteX1578" fmla="*/ 403964 w 2590802"/>
              <a:gd name="connsiteY1578" fmla="*/ 1532226 h 2590802"/>
              <a:gd name="connsiteX1579" fmla="*/ 2290181 w 2590802"/>
              <a:gd name="connsiteY1579" fmla="*/ 1526535 h 2590802"/>
              <a:gd name="connsiteX1580" fmla="*/ 2301563 w 2590802"/>
              <a:gd name="connsiteY1580" fmla="*/ 1532226 h 2590802"/>
              <a:gd name="connsiteX1581" fmla="*/ 2295872 w 2590802"/>
              <a:gd name="connsiteY1581" fmla="*/ 1537917 h 2590802"/>
              <a:gd name="connsiteX1582" fmla="*/ 2290181 w 2590802"/>
              <a:gd name="connsiteY1582" fmla="*/ 1526535 h 2590802"/>
              <a:gd name="connsiteX1583" fmla="*/ 2260590 w 2590802"/>
              <a:gd name="connsiteY1583" fmla="*/ 1526535 h 2590802"/>
              <a:gd name="connsiteX1584" fmla="*/ 2284111 w 2590802"/>
              <a:gd name="connsiteY1584" fmla="*/ 1526535 h 2590802"/>
              <a:gd name="connsiteX1585" fmla="*/ 2289992 w 2590802"/>
              <a:gd name="connsiteY1585" fmla="*/ 1538272 h 2590802"/>
              <a:gd name="connsiteX1586" fmla="*/ 2278231 w 2590802"/>
              <a:gd name="connsiteY1586" fmla="*/ 1573483 h 2590802"/>
              <a:gd name="connsiteX1587" fmla="*/ 2260590 w 2590802"/>
              <a:gd name="connsiteY1587" fmla="*/ 1579352 h 2590802"/>
              <a:gd name="connsiteX1588" fmla="*/ 2254710 w 2590802"/>
              <a:gd name="connsiteY1588" fmla="*/ 1596957 h 2590802"/>
              <a:gd name="connsiteX1589" fmla="*/ 2237069 w 2590802"/>
              <a:gd name="connsiteY1589" fmla="*/ 1608694 h 2590802"/>
              <a:gd name="connsiteX1590" fmla="*/ 2207667 w 2590802"/>
              <a:gd name="connsiteY1590" fmla="*/ 1602826 h 2590802"/>
              <a:gd name="connsiteX1591" fmla="*/ 2190026 w 2590802"/>
              <a:gd name="connsiteY1591" fmla="*/ 1614563 h 2590802"/>
              <a:gd name="connsiteX1592" fmla="*/ 2148863 w 2590802"/>
              <a:gd name="connsiteY1592" fmla="*/ 1608694 h 2590802"/>
              <a:gd name="connsiteX1593" fmla="*/ 2154744 w 2590802"/>
              <a:gd name="connsiteY1593" fmla="*/ 1591089 h 2590802"/>
              <a:gd name="connsiteX1594" fmla="*/ 2172384 w 2590802"/>
              <a:gd name="connsiteY1594" fmla="*/ 1591089 h 2590802"/>
              <a:gd name="connsiteX1595" fmla="*/ 2213547 w 2590802"/>
              <a:gd name="connsiteY1595" fmla="*/ 1579352 h 2590802"/>
              <a:gd name="connsiteX1596" fmla="*/ 2237069 w 2590802"/>
              <a:gd name="connsiteY1596" fmla="*/ 1567615 h 2590802"/>
              <a:gd name="connsiteX1597" fmla="*/ 2260590 w 2590802"/>
              <a:gd name="connsiteY1597" fmla="*/ 1550010 h 2590802"/>
              <a:gd name="connsiteX1598" fmla="*/ 2260590 w 2590802"/>
              <a:gd name="connsiteY1598" fmla="*/ 1526535 h 2590802"/>
              <a:gd name="connsiteX1599" fmla="*/ 2249221 w 2590802"/>
              <a:gd name="connsiteY1599" fmla="*/ 1520845 h 2590802"/>
              <a:gd name="connsiteX1600" fmla="*/ 2255089 w 2590802"/>
              <a:gd name="connsiteY1600" fmla="*/ 1526708 h 2590802"/>
              <a:gd name="connsiteX1601" fmla="*/ 2249221 w 2590802"/>
              <a:gd name="connsiteY1601" fmla="*/ 1550160 h 2590802"/>
              <a:gd name="connsiteX1602" fmla="*/ 2219878 w 2590802"/>
              <a:gd name="connsiteY1602" fmla="*/ 1561886 h 2590802"/>
              <a:gd name="connsiteX1603" fmla="*/ 2214010 w 2590802"/>
              <a:gd name="connsiteY1603" fmla="*/ 1561886 h 2590802"/>
              <a:gd name="connsiteX1604" fmla="*/ 2208141 w 2590802"/>
              <a:gd name="connsiteY1604" fmla="*/ 1573613 h 2590802"/>
              <a:gd name="connsiteX1605" fmla="*/ 2172930 w 2590802"/>
              <a:gd name="connsiteY1605" fmla="*/ 1585339 h 2590802"/>
              <a:gd name="connsiteX1606" fmla="*/ 2161193 w 2590802"/>
              <a:gd name="connsiteY1606" fmla="*/ 1579476 h 2590802"/>
              <a:gd name="connsiteX1607" fmla="*/ 2167062 w 2590802"/>
              <a:gd name="connsiteY1607" fmla="*/ 1567750 h 2590802"/>
              <a:gd name="connsiteX1608" fmla="*/ 2196404 w 2590802"/>
              <a:gd name="connsiteY1608" fmla="*/ 1567750 h 2590802"/>
              <a:gd name="connsiteX1609" fmla="*/ 2208141 w 2590802"/>
              <a:gd name="connsiteY1609" fmla="*/ 1550160 h 2590802"/>
              <a:gd name="connsiteX1610" fmla="*/ 2243352 w 2590802"/>
              <a:gd name="connsiteY1610" fmla="*/ 1526708 h 2590802"/>
              <a:gd name="connsiteX1611" fmla="*/ 2249221 w 2590802"/>
              <a:gd name="connsiteY1611" fmla="*/ 1520845 h 2590802"/>
              <a:gd name="connsiteX1612" fmla="*/ 2226102 w 2590802"/>
              <a:gd name="connsiteY1612" fmla="*/ 1507969 h 2590802"/>
              <a:gd name="connsiteX1613" fmla="*/ 2237069 w 2590802"/>
              <a:gd name="connsiteY1613" fmla="*/ 1514585 h 2590802"/>
              <a:gd name="connsiteX1614" fmla="*/ 2231220 w 2590802"/>
              <a:gd name="connsiteY1614" fmla="*/ 1532225 h 2590802"/>
              <a:gd name="connsiteX1615" fmla="*/ 2207825 w 2590802"/>
              <a:gd name="connsiteY1615" fmla="*/ 1543986 h 2590802"/>
              <a:gd name="connsiteX1616" fmla="*/ 2201976 w 2590802"/>
              <a:gd name="connsiteY1616" fmla="*/ 1543986 h 2590802"/>
              <a:gd name="connsiteX1617" fmla="*/ 2201976 w 2590802"/>
              <a:gd name="connsiteY1617" fmla="*/ 1555747 h 2590802"/>
              <a:gd name="connsiteX1618" fmla="*/ 2178581 w 2590802"/>
              <a:gd name="connsiteY1618" fmla="*/ 1561628 h 2590802"/>
              <a:gd name="connsiteX1619" fmla="*/ 2166884 w 2590802"/>
              <a:gd name="connsiteY1619" fmla="*/ 1555747 h 2590802"/>
              <a:gd name="connsiteX1620" fmla="*/ 2172733 w 2590802"/>
              <a:gd name="connsiteY1620" fmla="*/ 1526345 h 2590802"/>
              <a:gd name="connsiteX1621" fmla="*/ 2219522 w 2590802"/>
              <a:gd name="connsiteY1621" fmla="*/ 1514585 h 2590802"/>
              <a:gd name="connsiteX1622" fmla="*/ 2226102 w 2590802"/>
              <a:gd name="connsiteY1622" fmla="*/ 1507969 h 2590802"/>
              <a:gd name="connsiteX1623" fmla="*/ 257396 w 2590802"/>
              <a:gd name="connsiteY1623" fmla="*/ 1485752 h 2590802"/>
              <a:gd name="connsiteX1624" fmla="*/ 257396 w 2590802"/>
              <a:gd name="connsiteY1624" fmla="*/ 1508989 h 2590802"/>
              <a:gd name="connsiteX1625" fmla="*/ 239510 w 2590802"/>
              <a:gd name="connsiteY1625" fmla="*/ 1526417 h 2590802"/>
              <a:gd name="connsiteX1626" fmla="*/ 221626 w 2590802"/>
              <a:gd name="connsiteY1626" fmla="*/ 1526417 h 2590802"/>
              <a:gd name="connsiteX1627" fmla="*/ 239510 w 2590802"/>
              <a:gd name="connsiteY1627" fmla="*/ 1520608 h 2590802"/>
              <a:gd name="connsiteX1628" fmla="*/ 257396 w 2590802"/>
              <a:gd name="connsiteY1628" fmla="*/ 1503180 h 2590802"/>
              <a:gd name="connsiteX1629" fmla="*/ 257396 w 2590802"/>
              <a:gd name="connsiteY1629" fmla="*/ 1485752 h 2590802"/>
              <a:gd name="connsiteX1630" fmla="*/ 2466592 w 2590802"/>
              <a:gd name="connsiteY1630" fmla="*/ 1479113 h 2590802"/>
              <a:gd name="connsiteX1631" fmla="*/ 2472283 w 2590802"/>
              <a:gd name="connsiteY1631" fmla="*/ 1503141 h 2590802"/>
              <a:gd name="connsiteX1632" fmla="*/ 2466592 w 2590802"/>
              <a:gd name="connsiteY1632" fmla="*/ 1515154 h 2590802"/>
              <a:gd name="connsiteX1633" fmla="*/ 2466592 w 2590802"/>
              <a:gd name="connsiteY1633" fmla="*/ 1479113 h 2590802"/>
              <a:gd name="connsiteX1634" fmla="*/ 281587 w 2590802"/>
              <a:gd name="connsiteY1634" fmla="*/ 1472126 h 2590802"/>
              <a:gd name="connsiteX1635" fmla="*/ 286850 w 2590802"/>
              <a:gd name="connsiteY1635" fmla="*/ 1473590 h 2590802"/>
              <a:gd name="connsiteX1636" fmla="*/ 292759 w 2590802"/>
              <a:gd name="connsiteY1636" fmla="*/ 1479448 h 2590802"/>
              <a:gd name="connsiteX1637" fmla="*/ 292759 w 2590802"/>
              <a:gd name="connsiteY1637" fmla="*/ 1502880 h 2590802"/>
              <a:gd name="connsiteX1638" fmla="*/ 280940 w 2590802"/>
              <a:gd name="connsiteY1638" fmla="*/ 1514596 h 2590802"/>
              <a:gd name="connsiteX1639" fmla="*/ 286850 w 2590802"/>
              <a:gd name="connsiteY1639" fmla="*/ 1538028 h 2590802"/>
              <a:gd name="connsiteX1640" fmla="*/ 269121 w 2590802"/>
              <a:gd name="connsiteY1640" fmla="*/ 1555603 h 2590802"/>
              <a:gd name="connsiteX1641" fmla="*/ 251392 w 2590802"/>
              <a:gd name="connsiteY1641" fmla="*/ 1549744 h 2590802"/>
              <a:gd name="connsiteX1642" fmla="*/ 233664 w 2590802"/>
              <a:gd name="connsiteY1642" fmla="*/ 1567319 h 2590802"/>
              <a:gd name="connsiteX1643" fmla="*/ 215935 w 2590802"/>
              <a:gd name="connsiteY1643" fmla="*/ 1555603 h 2590802"/>
              <a:gd name="connsiteX1644" fmla="*/ 221845 w 2590802"/>
              <a:gd name="connsiteY1644" fmla="*/ 1538028 h 2590802"/>
              <a:gd name="connsiteX1645" fmla="*/ 251392 w 2590802"/>
              <a:gd name="connsiteY1645" fmla="*/ 1526313 h 2590802"/>
              <a:gd name="connsiteX1646" fmla="*/ 269121 w 2590802"/>
              <a:gd name="connsiteY1646" fmla="*/ 1485306 h 2590802"/>
              <a:gd name="connsiteX1647" fmla="*/ 281587 w 2590802"/>
              <a:gd name="connsiteY1647" fmla="*/ 1472126 h 2590802"/>
              <a:gd name="connsiteX1648" fmla="*/ 327852 w 2590802"/>
              <a:gd name="connsiteY1648" fmla="*/ 1467732 h 2590802"/>
              <a:gd name="connsiteX1649" fmla="*/ 339233 w 2590802"/>
              <a:gd name="connsiteY1649" fmla="*/ 1491253 h 2590802"/>
              <a:gd name="connsiteX1650" fmla="*/ 339233 w 2590802"/>
              <a:gd name="connsiteY1650" fmla="*/ 1497134 h 2590802"/>
              <a:gd name="connsiteX1651" fmla="*/ 327852 w 2590802"/>
              <a:gd name="connsiteY1651" fmla="*/ 1467732 h 2590802"/>
              <a:gd name="connsiteX1652" fmla="*/ 2407577 w 2590802"/>
              <a:gd name="connsiteY1652" fmla="*/ 1432639 h 2590802"/>
              <a:gd name="connsiteX1653" fmla="*/ 2413479 w 2590802"/>
              <a:gd name="connsiteY1653" fmla="*/ 1438519 h 2590802"/>
              <a:gd name="connsiteX1654" fmla="*/ 2389873 w 2590802"/>
              <a:gd name="connsiteY1654" fmla="*/ 1485562 h 2590802"/>
              <a:gd name="connsiteX1655" fmla="*/ 2360366 w 2590802"/>
              <a:gd name="connsiteY1655" fmla="*/ 1491443 h 2590802"/>
              <a:gd name="connsiteX1656" fmla="*/ 2360366 w 2590802"/>
              <a:gd name="connsiteY1656" fmla="*/ 1485562 h 2590802"/>
              <a:gd name="connsiteX1657" fmla="*/ 2378071 w 2590802"/>
              <a:gd name="connsiteY1657" fmla="*/ 1479682 h 2590802"/>
              <a:gd name="connsiteX1658" fmla="*/ 2407577 w 2590802"/>
              <a:gd name="connsiteY1658" fmla="*/ 1456161 h 2590802"/>
              <a:gd name="connsiteX1659" fmla="*/ 2407577 w 2590802"/>
              <a:gd name="connsiteY1659" fmla="*/ 1432639 h 2590802"/>
              <a:gd name="connsiteX1660" fmla="*/ 304141 w 2590802"/>
              <a:gd name="connsiteY1660" fmla="*/ 1432639 h 2590802"/>
              <a:gd name="connsiteX1661" fmla="*/ 315902 w 2590802"/>
              <a:gd name="connsiteY1661" fmla="*/ 1450202 h 2590802"/>
              <a:gd name="connsiteX1662" fmla="*/ 310021 w 2590802"/>
              <a:gd name="connsiteY1662" fmla="*/ 1467764 h 2590802"/>
              <a:gd name="connsiteX1663" fmla="*/ 327662 w 2590802"/>
              <a:gd name="connsiteY1663" fmla="*/ 1502890 h 2590802"/>
              <a:gd name="connsiteX1664" fmla="*/ 327662 w 2590802"/>
              <a:gd name="connsiteY1664" fmla="*/ 1520452 h 2590802"/>
              <a:gd name="connsiteX1665" fmla="*/ 333543 w 2590802"/>
              <a:gd name="connsiteY1665" fmla="*/ 1549723 h 2590802"/>
              <a:gd name="connsiteX1666" fmla="*/ 321782 w 2590802"/>
              <a:gd name="connsiteY1666" fmla="*/ 1520452 h 2590802"/>
              <a:gd name="connsiteX1667" fmla="*/ 315902 w 2590802"/>
              <a:gd name="connsiteY1667" fmla="*/ 1514598 h 2590802"/>
              <a:gd name="connsiteX1668" fmla="*/ 321782 w 2590802"/>
              <a:gd name="connsiteY1668" fmla="*/ 1538015 h 2590802"/>
              <a:gd name="connsiteX1669" fmla="*/ 310021 w 2590802"/>
              <a:gd name="connsiteY1669" fmla="*/ 1567286 h 2590802"/>
              <a:gd name="connsiteX1670" fmla="*/ 274739 w 2590802"/>
              <a:gd name="connsiteY1670" fmla="*/ 1578994 h 2590802"/>
              <a:gd name="connsiteX1671" fmla="*/ 274739 w 2590802"/>
              <a:gd name="connsiteY1671" fmla="*/ 1590702 h 2590802"/>
              <a:gd name="connsiteX1672" fmla="*/ 257098 w 2590802"/>
              <a:gd name="connsiteY1672" fmla="*/ 1602411 h 2590802"/>
              <a:gd name="connsiteX1673" fmla="*/ 227696 w 2590802"/>
              <a:gd name="connsiteY1673" fmla="*/ 1590702 h 2590802"/>
              <a:gd name="connsiteX1674" fmla="*/ 204175 w 2590802"/>
              <a:gd name="connsiteY1674" fmla="*/ 1596557 h 2590802"/>
              <a:gd name="connsiteX1675" fmla="*/ 186534 w 2590802"/>
              <a:gd name="connsiteY1675" fmla="*/ 1584848 h 2590802"/>
              <a:gd name="connsiteX1676" fmla="*/ 204175 w 2590802"/>
              <a:gd name="connsiteY1676" fmla="*/ 1567286 h 2590802"/>
              <a:gd name="connsiteX1677" fmla="*/ 227696 w 2590802"/>
              <a:gd name="connsiteY1677" fmla="*/ 1573140 h 2590802"/>
              <a:gd name="connsiteX1678" fmla="*/ 251217 w 2590802"/>
              <a:gd name="connsiteY1678" fmla="*/ 1561432 h 2590802"/>
              <a:gd name="connsiteX1679" fmla="*/ 292380 w 2590802"/>
              <a:gd name="connsiteY1679" fmla="*/ 1543869 h 2590802"/>
              <a:gd name="connsiteX1680" fmla="*/ 292380 w 2590802"/>
              <a:gd name="connsiteY1680" fmla="*/ 1514598 h 2590802"/>
              <a:gd name="connsiteX1681" fmla="*/ 298261 w 2590802"/>
              <a:gd name="connsiteY1681" fmla="*/ 1485327 h 2590802"/>
              <a:gd name="connsiteX1682" fmla="*/ 286500 w 2590802"/>
              <a:gd name="connsiteY1682" fmla="*/ 1461910 h 2590802"/>
              <a:gd name="connsiteX1683" fmla="*/ 304141 w 2590802"/>
              <a:gd name="connsiteY1683" fmla="*/ 1432639 h 2590802"/>
              <a:gd name="connsiteX1684" fmla="*/ 2325206 w 2590802"/>
              <a:gd name="connsiteY1684" fmla="*/ 1421785 h 2590802"/>
              <a:gd name="connsiteX1685" fmla="*/ 2336926 w 2590802"/>
              <a:gd name="connsiteY1685" fmla="*/ 1426211 h 2590802"/>
              <a:gd name="connsiteX1686" fmla="*/ 2354506 w 2590802"/>
              <a:gd name="connsiteY1686" fmla="*/ 1449817 h 2590802"/>
              <a:gd name="connsiteX1687" fmla="*/ 2348646 w 2590802"/>
              <a:gd name="connsiteY1687" fmla="*/ 1491127 h 2590802"/>
              <a:gd name="connsiteX1688" fmla="*/ 2266606 w 2590802"/>
              <a:gd name="connsiteY1688" fmla="*/ 1520634 h 2590802"/>
              <a:gd name="connsiteX1689" fmla="*/ 2225586 w 2590802"/>
              <a:gd name="connsiteY1689" fmla="*/ 1497028 h 2590802"/>
              <a:gd name="connsiteX1690" fmla="*/ 2196285 w 2590802"/>
              <a:gd name="connsiteY1690" fmla="*/ 1432112 h 2590802"/>
              <a:gd name="connsiteX1691" fmla="*/ 2208005 w 2590802"/>
              <a:gd name="connsiteY1691" fmla="*/ 1432112 h 2590802"/>
              <a:gd name="connsiteX1692" fmla="*/ 2225586 w 2590802"/>
              <a:gd name="connsiteY1692" fmla="*/ 1467521 h 2590802"/>
              <a:gd name="connsiteX1693" fmla="*/ 2295906 w 2590802"/>
              <a:gd name="connsiteY1693" fmla="*/ 1497028 h 2590802"/>
              <a:gd name="connsiteX1694" fmla="*/ 2331066 w 2590802"/>
              <a:gd name="connsiteY1694" fmla="*/ 1479324 h 2590802"/>
              <a:gd name="connsiteX1695" fmla="*/ 2325206 w 2590802"/>
              <a:gd name="connsiteY1695" fmla="*/ 1455718 h 2590802"/>
              <a:gd name="connsiteX1696" fmla="*/ 2313486 w 2590802"/>
              <a:gd name="connsiteY1696" fmla="*/ 1479324 h 2590802"/>
              <a:gd name="connsiteX1697" fmla="*/ 2295906 w 2590802"/>
              <a:gd name="connsiteY1697" fmla="*/ 1479324 h 2590802"/>
              <a:gd name="connsiteX1698" fmla="*/ 2284186 w 2590802"/>
              <a:gd name="connsiteY1698" fmla="*/ 1461619 h 2590802"/>
              <a:gd name="connsiteX1699" fmla="*/ 2284186 w 2590802"/>
              <a:gd name="connsiteY1699" fmla="*/ 1443915 h 2590802"/>
              <a:gd name="connsiteX1700" fmla="*/ 2307626 w 2590802"/>
              <a:gd name="connsiteY1700" fmla="*/ 1438014 h 2590802"/>
              <a:gd name="connsiteX1701" fmla="*/ 2313486 w 2590802"/>
              <a:gd name="connsiteY1701" fmla="*/ 1426211 h 2590802"/>
              <a:gd name="connsiteX1702" fmla="*/ 2325206 w 2590802"/>
              <a:gd name="connsiteY1702" fmla="*/ 1421785 h 2590802"/>
              <a:gd name="connsiteX1703" fmla="*/ 304141 w 2590802"/>
              <a:gd name="connsiteY1703" fmla="*/ 1420310 h 2590802"/>
              <a:gd name="connsiteX1704" fmla="*/ 321924 w 2590802"/>
              <a:gd name="connsiteY1704" fmla="*/ 1449712 h 2590802"/>
              <a:gd name="connsiteX1705" fmla="*/ 304141 w 2590802"/>
              <a:gd name="connsiteY1705" fmla="*/ 1426190 h 2590802"/>
              <a:gd name="connsiteX1706" fmla="*/ 304141 w 2590802"/>
              <a:gd name="connsiteY1706" fmla="*/ 1420310 h 2590802"/>
              <a:gd name="connsiteX1707" fmla="*/ 2436874 w 2590802"/>
              <a:gd name="connsiteY1707" fmla="*/ 1414619 h 2590802"/>
              <a:gd name="connsiteX1708" fmla="*/ 2436874 w 2590802"/>
              <a:gd name="connsiteY1708" fmla="*/ 1432323 h 2590802"/>
              <a:gd name="connsiteX1709" fmla="*/ 2431025 w 2590802"/>
              <a:gd name="connsiteY1709" fmla="*/ 1438225 h 2590802"/>
              <a:gd name="connsiteX1710" fmla="*/ 2448572 w 2590802"/>
              <a:gd name="connsiteY1710" fmla="*/ 1455929 h 2590802"/>
              <a:gd name="connsiteX1711" fmla="*/ 2442723 w 2590802"/>
              <a:gd name="connsiteY1711" fmla="*/ 1467732 h 2590802"/>
              <a:gd name="connsiteX1712" fmla="*/ 2431025 w 2590802"/>
              <a:gd name="connsiteY1712" fmla="*/ 1473633 h 2590802"/>
              <a:gd name="connsiteX1713" fmla="*/ 2436874 w 2590802"/>
              <a:gd name="connsiteY1713" fmla="*/ 1497239 h 2590802"/>
              <a:gd name="connsiteX1714" fmla="*/ 2419328 w 2590802"/>
              <a:gd name="connsiteY1714" fmla="*/ 1503141 h 2590802"/>
              <a:gd name="connsiteX1715" fmla="*/ 2401782 w 2590802"/>
              <a:gd name="connsiteY1715" fmla="*/ 1503141 h 2590802"/>
              <a:gd name="connsiteX1716" fmla="*/ 2395933 w 2590802"/>
              <a:gd name="connsiteY1716" fmla="*/ 1520845 h 2590802"/>
              <a:gd name="connsiteX1717" fmla="*/ 2378387 w 2590802"/>
              <a:gd name="connsiteY1717" fmla="*/ 1514943 h 2590802"/>
              <a:gd name="connsiteX1718" fmla="*/ 2372538 w 2590802"/>
              <a:gd name="connsiteY1718" fmla="*/ 1509042 h 2590802"/>
              <a:gd name="connsiteX1719" fmla="*/ 2349143 w 2590802"/>
              <a:gd name="connsiteY1719" fmla="*/ 1520845 h 2590802"/>
              <a:gd name="connsiteX1720" fmla="*/ 2343294 w 2590802"/>
              <a:gd name="connsiteY1720" fmla="*/ 1514943 h 2590802"/>
              <a:gd name="connsiteX1721" fmla="*/ 2354992 w 2590802"/>
              <a:gd name="connsiteY1721" fmla="*/ 1497239 h 2590802"/>
              <a:gd name="connsiteX1722" fmla="*/ 2401782 w 2590802"/>
              <a:gd name="connsiteY1722" fmla="*/ 1485436 h 2590802"/>
              <a:gd name="connsiteX1723" fmla="*/ 2419328 w 2590802"/>
              <a:gd name="connsiteY1723" fmla="*/ 1467732 h 2590802"/>
              <a:gd name="connsiteX1724" fmla="*/ 2419328 w 2590802"/>
              <a:gd name="connsiteY1724" fmla="*/ 1426422 h 2590802"/>
              <a:gd name="connsiteX1725" fmla="*/ 2436874 w 2590802"/>
              <a:gd name="connsiteY1725" fmla="*/ 1414619 h 2590802"/>
              <a:gd name="connsiteX1726" fmla="*/ 2442841 w 2590802"/>
              <a:gd name="connsiteY1726" fmla="*/ 1390908 h 2590802"/>
              <a:gd name="connsiteX1727" fmla="*/ 2454618 w 2590802"/>
              <a:gd name="connsiteY1727" fmla="*/ 1402710 h 2590802"/>
              <a:gd name="connsiteX1728" fmla="*/ 2454618 w 2590802"/>
              <a:gd name="connsiteY1728" fmla="*/ 1426316 h 2590802"/>
              <a:gd name="connsiteX1729" fmla="*/ 2454618 w 2590802"/>
              <a:gd name="connsiteY1729" fmla="*/ 1432217 h 2590802"/>
              <a:gd name="connsiteX1730" fmla="*/ 2472283 w 2590802"/>
              <a:gd name="connsiteY1730" fmla="*/ 1455823 h 2590802"/>
              <a:gd name="connsiteX1731" fmla="*/ 2466394 w 2590802"/>
              <a:gd name="connsiteY1731" fmla="*/ 1473528 h 2590802"/>
              <a:gd name="connsiteX1732" fmla="*/ 2454618 w 2590802"/>
              <a:gd name="connsiteY1732" fmla="*/ 1479429 h 2590802"/>
              <a:gd name="connsiteX1733" fmla="*/ 2454618 w 2590802"/>
              <a:gd name="connsiteY1733" fmla="*/ 1514837 h 2590802"/>
              <a:gd name="connsiteX1734" fmla="*/ 2431065 w 2590802"/>
              <a:gd name="connsiteY1734" fmla="*/ 1520739 h 2590802"/>
              <a:gd name="connsiteX1735" fmla="*/ 2419288 w 2590802"/>
              <a:gd name="connsiteY1735" fmla="*/ 1520739 h 2590802"/>
              <a:gd name="connsiteX1736" fmla="*/ 2407512 w 2590802"/>
              <a:gd name="connsiteY1736" fmla="*/ 1538443 h 2590802"/>
              <a:gd name="connsiteX1737" fmla="*/ 2372182 w 2590802"/>
              <a:gd name="connsiteY1737" fmla="*/ 1544345 h 2590802"/>
              <a:gd name="connsiteX1738" fmla="*/ 2336853 w 2590802"/>
              <a:gd name="connsiteY1738" fmla="*/ 1538443 h 2590802"/>
              <a:gd name="connsiteX1739" fmla="*/ 2330964 w 2590802"/>
              <a:gd name="connsiteY1739" fmla="*/ 1520739 h 2590802"/>
              <a:gd name="connsiteX1740" fmla="*/ 2348629 w 2590802"/>
              <a:gd name="connsiteY1740" fmla="*/ 1526641 h 2590802"/>
              <a:gd name="connsiteX1741" fmla="*/ 2372182 w 2590802"/>
              <a:gd name="connsiteY1741" fmla="*/ 1520739 h 2590802"/>
              <a:gd name="connsiteX1742" fmla="*/ 2401623 w 2590802"/>
              <a:gd name="connsiteY1742" fmla="*/ 1526641 h 2590802"/>
              <a:gd name="connsiteX1743" fmla="*/ 2413400 w 2590802"/>
              <a:gd name="connsiteY1743" fmla="*/ 1514837 h 2590802"/>
              <a:gd name="connsiteX1744" fmla="*/ 2442841 w 2590802"/>
              <a:gd name="connsiteY1744" fmla="*/ 1503035 h 2590802"/>
              <a:gd name="connsiteX1745" fmla="*/ 2442841 w 2590802"/>
              <a:gd name="connsiteY1745" fmla="*/ 1479429 h 2590802"/>
              <a:gd name="connsiteX1746" fmla="*/ 2454618 w 2590802"/>
              <a:gd name="connsiteY1746" fmla="*/ 1461725 h 2590802"/>
              <a:gd name="connsiteX1747" fmla="*/ 2442841 w 2590802"/>
              <a:gd name="connsiteY1747" fmla="*/ 1438119 h 2590802"/>
              <a:gd name="connsiteX1748" fmla="*/ 2442841 w 2590802"/>
              <a:gd name="connsiteY1748" fmla="*/ 1408612 h 2590802"/>
              <a:gd name="connsiteX1749" fmla="*/ 2442841 w 2590802"/>
              <a:gd name="connsiteY1749" fmla="*/ 1390908 h 2590802"/>
              <a:gd name="connsiteX1750" fmla="*/ 74855 w 2590802"/>
              <a:gd name="connsiteY1750" fmla="*/ 1388943 h 2590802"/>
              <a:gd name="connsiteX1751" fmla="*/ 80783 w 2590802"/>
              <a:gd name="connsiteY1751" fmla="*/ 1391178 h 2590802"/>
              <a:gd name="connsiteX1752" fmla="*/ 110421 w 2590802"/>
              <a:gd name="connsiteY1752" fmla="*/ 1391178 h 2590802"/>
              <a:gd name="connsiteX1753" fmla="*/ 116349 w 2590802"/>
              <a:gd name="connsiteY1753" fmla="*/ 1415025 h 2590802"/>
              <a:gd name="connsiteX1754" fmla="*/ 98565 w 2590802"/>
              <a:gd name="connsiteY1754" fmla="*/ 1426949 h 2590802"/>
              <a:gd name="connsiteX1755" fmla="*/ 80783 w 2590802"/>
              <a:gd name="connsiteY1755" fmla="*/ 1415025 h 2590802"/>
              <a:gd name="connsiteX1756" fmla="*/ 68927 w 2590802"/>
              <a:gd name="connsiteY1756" fmla="*/ 1391178 h 2590802"/>
              <a:gd name="connsiteX1757" fmla="*/ 74855 w 2590802"/>
              <a:gd name="connsiteY1757" fmla="*/ 1388943 h 2590802"/>
              <a:gd name="connsiteX1758" fmla="*/ 2454262 w 2590802"/>
              <a:gd name="connsiteY1758" fmla="*/ 1385217 h 2590802"/>
              <a:gd name="connsiteX1759" fmla="*/ 2471903 w 2590802"/>
              <a:gd name="connsiteY1759" fmla="*/ 1402899 h 2590802"/>
              <a:gd name="connsiteX1760" fmla="*/ 2466023 w 2590802"/>
              <a:gd name="connsiteY1760" fmla="*/ 1426474 h 2590802"/>
              <a:gd name="connsiteX1761" fmla="*/ 2483664 w 2590802"/>
              <a:gd name="connsiteY1761" fmla="*/ 1450050 h 2590802"/>
              <a:gd name="connsiteX1762" fmla="*/ 2477784 w 2590802"/>
              <a:gd name="connsiteY1762" fmla="*/ 1467732 h 2590802"/>
              <a:gd name="connsiteX1763" fmla="*/ 2460142 w 2590802"/>
              <a:gd name="connsiteY1763" fmla="*/ 1426474 h 2590802"/>
              <a:gd name="connsiteX1764" fmla="*/ 2454262 w 2590802"/>
              <a:gd name="connsiteY1764" fmla="*/ 1385217 h 2590802"/>
              <a:gd name="connsiteX1765" fmla="*/ 127730 w 2590802"/>
              <a:gd name="connsiteY1765" fmla="*/ 1385217 h 2590802"/>
              <a:gd name="connsiteX1766" fmla="*/ 151252 w 2590802"/>
              <a:gd name="connsiteY1766" fmla="*/ 1402946 h 2590802"/>
              <a:gd name="connsiteX1767" fmla="*/ 145372 w 2590802"/>
              <a:gd name="connsiteY1767" fmla="*/ 1420674 h 2590802"/>
              <a:gd name="connsiteX1768" fmla="*/ 157132 w 2590802"/>
              <a:gd name="connsiteY1768" fmla="*/ 1432493 h 2590802"/>
              <a:gd name="connsiteX1769" fmla="*/ 151252 w 2590802"/>
              <a:gd name="connsiteY1769" fmla="*/ 1456131 h 2590802"/>
              <a:gd name="connsiteX1770" fmla="*/ 127730 w 2590802"/>
              <a:gd name="connsiteY1770" fmla="*/ 1456131 h 2590802"/>
              <a:gd name="connsiteX1771" fmla="*/ 115970 w 2590802"/>
              <a:gd name="connsiteY1771" fmla="*/ 1444313 h 2590802"/>
              <a:gd name="connsiteX1772" fmla="*/ 98329 w 2590802"/>
              <a:gd name="connsiteY1772" fmla="*/ 1456131 h 2590802"/>
              <a:gd name="connsiteX1773" fmla="*/ 80688 w 2590802"/>
              <a:gd name="connsiteY1773" fmla="*/ 1450222 h 2590802"/>
              <a:gd name="connsiteX1774" fmla="*/ 74807 w 2590802"/>
              <a:gd name="connsiteY1774" fmla="*/ 1426584 h 2590802"/>
              <a:gd name="connsiteX1775" fmla="*/ 104209 w 2590802"/>
              <a:gd name="connsiteY1775" fmla="*/ 1432493 h 2590802"/>
              <a:gd name="connsiteX1776" fmla="*/ 121850 w 2590802"/>
              <a:gd name="connsiteY1776" fmla="*/ 1414765 h 2590802"/>
              <a:gd name="connsiteX1777" fmla="*/ 127730 w 2590802"/>
              <a:gd name="connsiteY1777" fmla="*/ 1385217 h 2590802"/>
              <a:gd name="connsiteX1778" fmla="*/ 2442880 w 2590802"/>
              <a:gd name="connsiteY1778" fmla="*/ 1379526 h 2590802"/>
              <a:gd name="connsiteX1779" fmla="*/ 2448571 w 2590802"/>
              <a:gd name="connsiteY1779" fmla="*/ 1385217 h 2590802"/>
              <a:gd name="connsiteX1780" fmla="*/ 2442880 w 2590802"/>
              <a:gd name="connsiteY1780" fmla="*/ 1379526 h 2590802"/>
              <a:gd name="connsiteX1781" fmla="*/ 216251 w 2590802"/>
              <a:gd name="connsiteY1781" fmla="*/ 1332104 h 2590802"/>
              <a:gd name="connsiteX1782" fmla="*/ 227994 w 2590802"/>
              <a:gd name="connsiteY1782" fmla="*/ 1338006 h 2590802"/>
              <a:gd name="connsiteX1783" fmla="*/ 274965 w 2590802"/>
              <a:gd name="connsiteY1783" fmla="*/ 1373414 h 2590802"/>
              <a:gd name="connsiteX1784" fmla="*/ 292578 w 2590802"/>
              <a:gd name="connsiteY1784" fmla="*/ 1444231 h 2590802"/>
              <a:gd name="connsiteX1785" fmla="*/ 233866 w 2590802"/>
              <a:gd name="connsiteY1785" fmla="*/ 1485541 h 2590802"/>
              <a:gd name="connsiteX1786" fmla="*/ 186895 w 2590802"/>
              <a:gd name="connsiteY1786" fmla="*/ 1467837 h 2590802"/>
              <a:gd name="connsiteX1787" fmla="*/ 181024 w 2590802"/>
              <a:gd name="connsiteY1787" fmla="*/ 1450132 h 2590802"/>
              <a:gd name="connsiteX1788" fmla="*/ 186895 w 2590802"/>
              <a:gd name="connsiteY1788" fmla="*/ 1438330 h 2590802"/>
              <a:gd name="connsiteX1789" fmla="*/ 204509 w 2590802"/>
              <a:gd name="connsiteY1789" fmla="*/ 1438330 h 2590802"/>
              <a:gd name="connsiteX1790" fmla="*/ 204509 w 2590802"/>
              <a:gd name="connsiteY1790" fmla="*/ 1420626 h 2590802"/>
              <a:gd name="connsiteX1791" fmla="*/ 227994 w 2590802"/>
              <a:gd name="connsiteY1791" fmla="*/ 1414724 h 2590802"/>
              <a:gd name="connsiteX1792" fmla="*/ 233866 w 2590802"/>
              <a:gd name="connsiteY1792" fmla="*/ 1438330 h 2590802"/>
              <a:gd name="connsiteX1793" fmla="*/ 216251 w 2590802"/>
              <a:gd name="connsiteY1793" fmla="*/ 1450132 h 2590802"/>
              <a:gd name="connsiteX1794" fmla="*/ 245608 w 2590802"/>
              <a:gd name="connsiteY1794" fmla="*/ 1456034 h 2590802"/>
              <a:gd name="connsiteX1795" fmla="*/ 274965 w 2590802"/>
              <a:gd name="connsiteY1795" fmla="*/ 1414724 h 2590802"/>
              <a:gd name="connsiteX1796" fmla="*/ 233866 w 2590802"/>
              <a:gd name="connsiteY1796" fmla="*/ 1361611 h 2590802"/>
              <a:gd name="connsiteX1797" fmla="*/ 175153 w 2590802"/>
              <a:gd name="connsiteY1797" fmla="*/ 1343907 h 2590802"/>
              <a:gd name="connsiteX1798" fmla="*/ 181024 w 2590802"/>
              <a:gd name="connsiteY1798" fmla="*/ 1338006 h 2590802"/>
              <a:gd name="connsiteX1799" fmla="*/ 216251 w 2590802"/>
              <a:gd name="connsiteY1799" fmla="*/ 1332104 h 2590802"/>
              <a:gd name="connsiteX1800" fmla="*/ 2302166 w 2590802"/>
              <a:gd name="connsiteY1800" fmla="*/ 1326414 h 2590802"/>
              <a:gd name="connsiteX1801" fmla="*/ 2308029 w 2590802"/>
              <a:gd name="connsiteY1801" fmla="*/ 1332294 h 2590802"/>
              <a:gd name="connsiteX1802" fmla="*/ 2302166 w 2590802"/>
              <a:gd name="connsiteY1802" fmla="*/ 1349935 h 2590802"/>
              <a:gd name="connsiteX1803" fmla="*/ 2296303 w 2590802"/>
              <a:gd name="connsiteY1803" fmla="*/ 1355815 h 2590802"/>
              <a:gd name="connsiteX1804" fmla="*/ 2302166 w 2590802"/>
              <a:gd name="connsiteY1804" fmla="*/ 1373456 h 2590802"/>
              <a:gd name="connsiteX1805" fmla="*/ 2290440 w 2590802"/>
              <a:gd name="connsiteY1805" fmla="*/ 1385217 h 2590802"/>
              <a:gd name="connsiteX1806" fmla="*/ 2278713 w 2590802"/>
              <a:gd name="connsiteY1806" fmla="*/ 1373456 h 2590802"/>
              <a:gd name="connsiteX1807" fmla="*/ 2261125 w 2590802"/>
              <a:gd name="connsiteY1807" fmla="*/ 1385217 h 2590802"/>
              <a:gd name="connsiteX1808" fmla="*/ 2249398 w 2590802"/>
              <a:gd name="connsiteY1808" fmla="*/ 1379336 h 2590802"/>
              <a:gd name="connsiteX1809" fmla="*/ 2255261 w 2590802"/>
              <a:gd name="connsiteY1809" fmla="*/ 1361696 h 2590802"/>
              <a:gd name="connsiteX1810" fmla="*/ 2284577 w 2590802"/>
              <a:gd name="connsiteY1810" fmla="*/ 1344054 h 2590802"/>
              <a:gd name="connsiteX1811" fmla="*/ 2284577 w 2590802"/>
              <a:gd name="connsiteY1811" fmla="*/ 1332294 h 2590802"/>
              <a:gd name="connsiteX1812" fmla="*/ 2302166 w 2590802"/>
              <a:gd name="connsiteY1812" fmla="*/ 1326414 h 2590802"/>
              <a:gd name="connsiteX1813" fmla="*/ 2242759 w 2590802"/>
              <a:gd name="connsiteY1813" fmla="*/ 1320723 h 2590802"/>
              <a:gd name="connsiteX1814" fmla="*/ 2278800 w 2590802"/>
              <a:gd name="connsiteY1814" fmla="*/ 1332420 h 2590802"/>
              <a:gd name="connsiteX1815" fmla="*/ 2278800 w 2590802"/>
              <a:gd name="connsiteY1815" fmla="*/ 1344118 h 2590802"/>
              <a:gd name="connsiteX1816" fmla="*/ 2254773 w 2590802"/>
              <a:gd name="connsiteY1816" fmla="*/ 1355816 h 2590802"/>
              <a:gd name="connsiteX1817" fmla="*/ 2248766 w 2590802"/>
              <a:gd name="connsiteY1817" fmla="*/ 1355816 h 2590802"/>
              <a:gd name="connsiteX1818" fmla="*/ 2242759 w 2590802"/>
              <a:gd name="connsiteY1818" fmla="*/ 1320723 h 2590802"/>
              <a:gd name="connsiteX1819" fmla="*/ 2313359 w 2590802"/>
              <a:gd name="connsiteY1819" fmla="*/ 1315032 h 2590802"/>
              <a:gd name="connsiteX1820" fmla="*/ 2330965 w 2590802"/>
              <a:gd name="connsiteY1820" fmla="*/ 1332638 h 2590802"/>
              <a:gd name="connsiteX1821" fmla="*/ 2325097 w 2590802"/>
              <a:gd name="connsiteY1821" fmla="*/ 1361980 h 2590802"/>
              <a:gd name="connsiteX1822" fmla="*/ 2325097 w 2590802"/>
              <a:gd name="connsiteY1822" fmla="*/ 1379586 h 2590802"/>
              <a:gd name="connsiteX1823" fmla="*/ 2307491 w 2590802"/>
              <a:gd name="connsiteY1823" fmla="*/ 1403060 h 2590802"/>
              <a:gd name="connsiteX1824" fmla="*/ 2289885 w 2590802"/>
              <a:gd name="connsiteY1824" fmla="*/ 1408928 h 2590802"/>
              <a:gd name="connsiteX1825" fmla="*/ 2278148 w 2590802"/>
              <a:gd name="connsiteY1825" fmla="*/ 1397191 h 2590802"/>
              <a:gd name="connsiteX1826" fmla="*/ 2272280 w 2590802"/>
              <a:gd name="connsiteY1826" fmla="*/ 1403060 h 2590802"/>
              <a:gd name="connsiteX1827" fmla="*/ 2248806 w 2590802"/>
              <a:gd name="connsiteY1827" fmla="*/ 1408928 h 2590802"/>
              <a:gd name="connsiteX1828" fmla="*/ 2237069 w 2590802"/>
              <a:gd name="connsiteY1828" fmla="*/ 1391323 h 2590802"/>
              <a:gd name="connsiteX1829" fmla="*/ 2237069 w 2590802"/>
              <a:gd name="connsiteY1829" fmla="*/ 1385454 h 2590802"/>
              <a:gd name="connsiteX1830" fmla="*/ 2272280 w 2590802"/>
              <a:gd name="connsiteY1830" fmla="*/ 1385454 h 2590802"/>
              <a:gd name="connsiteX1831" fmla="*/ 2301622 w 2590802"/>
              <a:gd name="connsiteY1831" fmla="*/ 1385454 h 2590802"/>
              <a:gd name="connsiteX1832" fmla="*/ 2307491 w 2590802"/>
              <a:gd name="connsiteY1832" fmla="*/ 1356112 h 2590802"/>
              <a:gd name="connsiteX1833" fmla="*/ 2313359 w 2590802"/>
              <a:gd name="connsiteY1833" fmla="*/ 1326769 h 2590802"/>
              <a:gd name="connsiteX1834" fmla="*/ 2313359 w 2590802"/>
              <a:gd name="connsiteY1834" fmla="*/ 1315032 h 2590802"/>
              <a:gd name="connsiteX1835" fmla="*/ 269285 w 2590802"/>
              <a:gd name="connsiteY1835" fmla="*/ 1302703 h 2590802"/>
              <a:gd name="connsiteX1836" fmla="*/ 287069 w 2590802"/>
              <a:gd name="connsiteY1836" fmla="*/ 1332210 h 2590802"/>
              <a:gd name="connsiteX1837" fmla="*/ 275213 w 2590802"/>
              <a:gd name="connsiteY1837" fmla="*/ 1355816 h 2590802"/>
              <a:gd name="connsiteX1838" fmla="*/ 263357 w 2590802"/>
              <a:gd name="connsiteY1838" fmla="*/ 1355816 h 2590802"/>
              <a:gd name="connsiteX1839" fmla="*/ 269285 w 2590802"/>
              <a:gd name="connsiteY1839" fmla="*/ 1344012 h 2590802"/>
              <a:gd name="connsiteX1840" fmla="*/ 275213 w 2590802"/>
              <a:gd name="connsiteY1840" fmla="*/ 1320407 h 2590802"/>
              <a:gd name="connsiteX1841" fmla="*/ 269285 w 2590802"/>
              <a:gd name="connsiteY1841" fmla="*/ 1302703 h 2590802"/>
              <a:gd name="connsiteX1842" fmla="*/ 2208088 w 2590802"/>
              <a:gd name="connsiteY1842" fmla="*/ 1291321 h 2590802"/>
              <a:gd name="connsiteX1843" fmla="*/ 2231694 w 2590802"/>
              <a:gd name="connsiteY1843" fmla="*/ 1309012 h 2590802"/>
              <a:gd name="connsiteX1844" fmla="*/ 2237596 w 2590802"/>
              <a:gd name="connsiteY1844" fmla="*/ 1379774 h 2590802"/>
              <a:gd name="connsiteX1845" fmla="*/ 2225792 w 2590802"/>
              <a:gd name="connsiteY1845" fmla="*/ 1385671 h 2590802"/>
              <a:gd name="connsiteX1846" fmla="*/ 2219891 w 2590802"/>
              <a:gd name="connsiteY1846" fmla="*/ 1385671 h 2590802"/>
              <a:gd name="connsiteX1847" fmla="*/ 2213990 w 2590802"/>
              <a:gd name="connsiteY1847" fmla="*/ 1415156 h 2590802"/>
              <a:gd name="connsiteX1848" fmla="*/ 2202187 w 2590802"/>
              <a:gd name="connsiteY1848" fmla="*/ 1426949 h 2590802"/>
              <a:gd name="connsiteX1849" fmla="*/ 2196285 w 2590802"/>
              <a:gd name="connsiteY1849" fmla="*/ 1426949 h 2590802"/>
              <a:gd name="connsiteX1850" fmla="*/ 2202187 w 2590802"/>
              <a:gd name="connsiteY1850" fmla="*/ 1385671 h 2590802"/>
              <a:gd name="connsiteX1851" fmla="*/ 2208088 w 2590802"/>
              <a:gd name="connsiteY1851" fmla="*/ 1344393 h 2590802"/>
              <a:gd name="connsiteX1852" fmla="*/ 2225792 w 2590802"/>
              <a:gd name="connsiteY1852" fmla="*/ 1362083 h 2590802"/>
              <a:gd name="connsiteX1853" fmla="*/ 2231694 w 2590802"/>
              <a:gd name="connsiteY1853" fmla="*/ 1338496 h 2590802"/>
              <a:gd name="connsiteX1854" fmla="*/ 2213990 w 2590802"/>
              <a:gd name="connsiteY1854" fmla="*/ 1303115 h 2590802"/>
              <a:gd name="connsiteX1855" fmla="*/ 2208088 w 2590802"/>
              <a:gd name="connsiteY1855" fmla="*/ 1303115 h 2590802"/>
              <a:gd name="connsiteX1856" fmla="*/ 2208088 w 2590802"/>
              <a:gd name="connsiteY1856" fmla="*/ 1338496 h 2590802"/>
              <a:gd name="connsiteX1857" fmla="*/ 2202187 w 2590802"/>
              <a:gd name="connsiteY1857" fmla="*/ 1309012 h 2590802"/>
              <a:gd name="connsiteX1858" fmla="*/ 2208088 w 2590802"/>
              <a:gd name="connsiteY1858" fmla="*/ 1291321 h 2590802"/>
              <a:gd name="connsiteX1859" fmla="*/ 87264 w 2590802"/>
              <a:gd name="connsiteY1859" fmla="*/ 1291321 h 2590802"/>
              <a:gd name="connsiteX1860" fmla="*/ 116620 w 2590802"/>
              <a:gd name="connsiteY1860" fmla="*/ 1303058 h 2590802"/>
              <a:gd name="connsiteX1861" fmla="*/ 122491 w 2590802"/>
              <a:gd name="connsiteY1861" fmla="*/ 1308927 h 2590802"/>
              <a:gd name="connsiteX1862" fmla="*/ 151848 w 2590802"/>
              <a:gd name="connsiteY1862" fmla="*/ 1308927 h 2590802"/>
              <a:gd name="connsiteX1863" fmla="*/ 169462 w 2590802"/>
              <a:gd name="connsiteY1863" fmla="*/ 1344138 h 2590802"/>
              <a:gd name="connsiteX1864" fmla="*/ 151848 w 2590802"/>
              <a:gd name="connsiteY1864" fmla="*/ 1361743 h 2590802"/>
              <a:gd name="connsiteX1865" fmla="*/ 128362 w 2590802"/>
              <a:gd name="connsiteY1865" fmla="*/ 1361743 h 2590802"/>
              <a:gd name="connsiteX1866" fmla="*/ 122491 w 2590802"/>
              <a:gd name="connsiteY1866" fmla="*/ 1373480 h 2590802"/>
              <a:gd name="connsiteX1867" fmla="*/ 93135 w 2590802"/>
              <a:gd name="connsiteY1867" fmla="*/ 1385218 h 2590802"/>
              <a:gd name="connsiteX1868" fmla="*/ 57907 w 2590802"/>
              <a:gd name="connsiteY1868" fmla="*/ 1367612 h 2590802"/>
              <a:gd name="connsiteX1869" fmla="*/ 63778 w 2590802"/>
              <a:gd name="connsiteY1869" fmla="*/ 1344138 h 2590802"/>
              <a:gd name="connsiteX1870" fmla="*/ 46164 w 2590802"/>
              <a:gd name="connsiteY1870" fmla="*/ 1320664 h 2590802"/>
              <a:gd name="connsiteX1871" fmla="*/ 52035 w 2590802"/>
              <a:gd name="connsiteY1871" fmla="*/ 1314796 h 2590802"/>
              <a:gd name="connsiteX1872" fmla="*/ 87264 w 2590802"/>
              <a:gd name="connsiteY1872" fmla="*/ 1291321 h 2590802"/>
              <a:gd name="connsiteX1873" fmla="*/ 286436 w 2590802"/>
              <a:gd name="connsiteY1873" fmla="*/ 1279940 h 2590802"/>
              <a:gd name="connsiteX1874" fmla="*/ 303982 w 2590802"/>
              <a:gd name="connsiteY1874" fmla="*/ 1291637 h 2590802"/>
              <a:gd name="connsiteX1875" fmla="*/ 327377 w 2590802"/>
              <a:gd name="connsiteY1875" fmla="*/ 1303335 h 2590802"/>
              <a:gd name="connsiteX1876" fmla="*/ 327377 w 2590802"/>
              <a:gd name="connsiteY1876" fmla="*/ 1315033 h 2590802"/>
              <a:gd name="connsiteX1877" fmla="*/ 339075 w 2590802"/>
              <a:gd name="connsiteY1877" fmla="*/ 1326730 h 2590802"/>
              <a:gd name="connsiteX1878" fmla="*/ 339075 w 2590802"/>
              <a:gd name="connsiteY1878" fmla="*/ 1344277 h 2590802"/>
              <a:gd name="connsiteX1879" fmla="*/ 321528 w 2590802"/>
              <a:gd name="connsiteY1879" fmla="*/ 1350125 h 2590802"/>
              <a:gd name="connsiteX1880" fmla="*/ 327377 w 2590802"/>
              <a:gd name="connsiteY1880" fmla="*/ 1367671 h 2590802"/>
              <a:gd name="connsiteX1881" fmla="*/ 309831 w 2590802"/>
              <a:gd name="connsiteY1881" fmla="*/ 1367671 h 2590802"/>
              <a:gd name="connsiteX1882" fmla="*/ 303982 w 2590802"/>
              <a:gd name="connsiteY1882" fmla="*/ 1367671 h 2590802"/>
              <a:gd name="connsiteX1883" fmla="*/ 303982 w 2590802"/>
              <a:gd name="connsiteY1883" fmla="*/ 1379369 h 2590802"/>
              <a:gd name="connsiteX1884" fmla="*/ 292285 w 2590802"/>
              <a:gd name="connsiteY1884" fmla="*/ 1379369 h 2590802"/>
              <a:gd name="connsiteX1885" fmla="*/ 274739 w 2590802"/>
              <a:gd name="connsiteY1885" fmla="*/ 1361822 h 2590802"/>
              <a:gd name="connsiteX1886" fmla="*/ 292285 w 2590802"/>
              <a:gd name="connsiteY1886" fmla="*/ 1332579 h 2590802"/>
              <a:gd name="connsiteX1887" fmla="*/ 274739 w 2590802"/>
              <a:gd name="connsiteY1887" fmla="*/ 1297486 h 2590802"/>
              <a:gd name="connsiteX1888" fmla="*/ 286436 w 2590802"/>
              <a:gd name="connsiteY1888" fmla="*/ 1279940 h 2590802"/>
              <a:gd name="connsiteX1889" fmla="*/ 357254 w 2590802"/>
              <a:gd name="connsiteY1889" fmla="*/ 1267610 h 2590802"/>
              <a:gd name="connsiteX1890" fmla="*/ 363102 w 2590802"/>
              <a:gd name="connsiteY1890" fmla="*/ 1267610 h 2590802"/>
              <a:gd name="connsiteX1891" fmla="*/ 374800 w 2590802"/>
              <a:gd name="connsiteY1891" fmla="*/ 1279533 h 2590802"/>
              <a:gd name="connsiteX1892" fmla="*/ 380648 w 2590802"/>
              <a:gd name="connsiteY1892" fmla="*/ 1297418 h 2590802"/>
              <a:gd name="connsiteX1893" fmla="*/ 392346 w 2590802"/>
              <a:gd name="connsiteY1893" fmla="*/ 1309342 h 2590802"/>
              <a:gd name="connsiteX1894" fmla="*/ 368951 w 2590802"/>
              <a:gd name="connsiteY1894" fmla="*/ 1297418 h 2590802"/>
              <a:gd name="connsiteX1895" fmla="*/ 357254 w 2590802"/>
              <a:gd name="connsiteY1895" fmla="*/ 1267610 h 2590802"/>
              <a:gd name="connsiteX1896" fmla="*/ 2361036 w 2590802"/>
              <a:gd name="connsiteY1896" fmla="*/ 1261919 h 2590802"/>
              <a:gd name="connsiteX1897" fmla="*/ 2425475 w 2590802"/>
              <a:gd name="connsiteY1897" fmla="*/ 1297201 h 2590802"/>
              <a:gd name="connsiteX1898" fmla="*/ 2437190 w 2590802"/>
              <a:gd name="connsiteY1898" fmla="*/ 1356005 h 2590802"/>
              <a:gd name="connsiteX1899" fmla="*/ 2419617 w 2590802"/>
              <a:gd name="connsiteY1899" fmla="*/ 1414808 h 2590802"/>
              <a:gd name="connsiteX1900" fmla="*/ 2355178 w 2590802"/>
              <a:gd name="connsiteY1900" fmla="*/ 1426569 h 2590802"/>
              <a:gd name="connsiteX1901" fmla="*/ 2337604 w 2590802"/>
              <a:gd name="connsiteY1901" fmla="*/ 1403048 h 2590802"/>
              <a:gd name="connsiteX1902" fmla="*/ 2343462 w 2590802"/>
              <a:gd name="connsiteY1902" fmla="*/ 1385406 h 2590802"/>
              <a:gd name="connsiteX1903" fmla="*/ 2361036 w 2590802"/>
              <a:gd name="connsiteY1903" fmla="*/ 1385406 h 2590802"/>
              <a:gd name="connsiteX1904" fmla="*/ 2361036 w 2590802"/>
              <a:gd name="connsiteY1904" fmla="*/ 1361885 h 2590802"/>
              <a:gd name="connsiteX1905" fmla="*/ 2384468 w 2590802"/>
              <a:gd name="connsiteY1905" fmla="*/ 1356005 h 2590802"/>
              <a:gd name="connsiteX1906" fmla="*/ 2390326 w 2590802"/>
              <a:gd name="connsiteY1906" fmla="*/ 1391287 h 2590802"/>
              <a:gd name="connsiteX1907" fmla="*/ 2384468 w 2590802"/>
              <a:gd name="connsiteY1907" fmla="*/ 1397167 h 2590802"/>
              <a:gd name="connsiteX1908" fmla="*/ 2402042 w 2590802"/>
              <a:gd name="connsiteY1908" fmla="*/ 1397167 h 2590802"/>
              <a:gd name="connsiteX1909" fmla="*/ 2425475 w 2590802"/>
              <a:gd name="connsiteY1909" fmla="*/ 1350124 h 2590802"/>
              <a:gd name="connsiteX1910" fmla="*/ 2372752 w 2590802"/>
              <a:gd name="connsiteY1910" fmla="*/ 1273680 h 2590802"/>
              <a:gd name="connsiteX1911" fmla="*/ 2361036 w 2590802"/>
              <a:gd name="connsiteY1911" fmla="*/ 1267799 h 2590802"/>
              <a:gd name="connsiteX1912" fmla="*/ 2361036 w 2590802"/>
              <a:gd name="connsiteY1912" fmla="*/ 1261919 h 2590802"/>
              <a:gd name="connsiteX1913" fmla="*/ 86812 w 2590802"/>
              <a:gd name="connsiteY1913" fmla="*/ 1256229 h 2590802"/>
              <a:gd name="connsiteX1914" fmla="*/ 104696 w 2590802"/>
              <a:gd name="connsiteY1914" fmla="*/ 1262078 h 2590802"/>
              <a:gd name="connsiteX1915" fmla="*/ 104696 w 2590802"/>
              <a:gd name="connsiteY1915" fmla="*/ 1279624 h 2590802"/>
              <a:gd name="connsiteX1916" fmla="*/ 68927 w 2590802"/>
              <a:gd name="connsiteY1916" fmla="*/ 1291321 h 2590802"/>
              <a:gd name="connsiteX1917" fmla="*/ 74888 w 2590802"/>
              <a:gd name="connsiteY1917" fmla="*/ 1267926 h 2590802"/>
              <a:gd name="connsiteX1918" fmla="*/ 86812 w 2590802"/>
              <a:gd name="connsiteY1918" fmla="*/ 1256229 h 2590802"/>
              <a:gd name="connsiteX1919" fmla="*/ 316470 w 2590802"/>
              <a:gd name="connsiteY1919" fmla="*/ 1243899 h 2590802"/>
              <a:gd name="connsiteX1920" fmla="*/ 333542 w 2590802"/>
              <a:gd name="connsiteY1920" fmla="*/ 1249906 h 2590802"/>
              <a:gd name="connsiteX1921" fmla="*/ 333542 w 2590802"/>
              <a:gd name="connsiteY1921" fmla="*/ 1261920 h 2590802"/>
              <a:gd name="connsiteX1922" fmla="*/ 327852 w 2590802"/>
              <a:gd name="connsiteY1922" fmla="*/ 1249906 h 2590802"/>
              <a:gd name="connsiteX1923" fmla="*/ 316470 w 2590802"/>
              <a:gd name="connsiteY1923" fmla="*/ 1243899 h 2590802"/>
              <a:gd name="connsiteX1924" fmla="*/ 298766 w 2590802"/>
              <a:gd name="connsiteY1924" fmla="*/ 1243899 h 2590802"/>
              <a:gd name="connsiteX1925" fmla="*/ 333859 w 2590802"/>
              <a:gd name="connsiteY1925" fmla="*/ 1273301 h 2590802"/>
              <a:gd name="connsiteX1926" fmla="*/ 357254 w 2590802"/>
              <a:gd name="connsiteY1926" fmla="*/ 1273301 h 2590802"/>
              <a:gd name="connsiteX1927" fmla="*/ 374800 w 2590802"/>
              <a:gd name="connsiteY1927" fmla="*/ 1308583 h 2590802"/>
              <a:gd name="connsiteX1928" fmla="*/ 392346 w 2590802"/>
              <a:gd name="connsiteY1928" fmla="*/ 1326224 h 2590802"/>
              <a:gd name="connsiteX1929" fmla="*/ 386497 w 2590802"/>
              <a:gd name="connsiteY1929" fmla="*/ 1355626 h 2590802"/>
              <a:gd name="connsiteX1930" fmla="*/ 363103 w 2590802"/>
              <a:gd name="connsiteY1930" fmla="*/ 1361506 h 2590802"/>
              <a:gd name="connsiteX1931" fmla="*/ 363103 w 2590802"/>
              <a:gd name="connsiteY1931" fmla="*/ 1373267 h 2590802"/>
              <a:gd name="connsiteX1932" fmla="*/ 363103 w 2590802"/>
              <a:gd name="connsiteY1932" fmla="*/ 1385028 h 2590802"/>
              <a:gd name="connsiteX1933" fmla="*/ 333859 w 2590802"/>
              <a:gd name="connsiteY1933" fmla="*/ 1390908 h 2590802"/>
              <a:gd name="connsiteX1934" fmla="*/ 328010 w 2590802"/>
              <a:gd name="connsiteY1934" fmla="*/ 1408549 h 2590802"/>
              <a:gd name="connsiteX1935" fmla="*/ 304615 w 2590802"/>
              <a:gd name="connsiteY1935" fmla="*/ 1408549 h 2590802"/>
              <a:gd name="connsiteX1936" fmla="*/ 292917 w 2590802"/>
              <a:gd name="connsiteY1936" fmla="*/ 1390908 h 2590802"/>
              <a:gd name="connsiteX1937" fmla="*/ 310464 w 2590802"/>
              <a:gd name="connsiteY1937" fmla="*/ 1379147 h 2590802"/>
              <a:gd name="connsiteX1938" fmla="*/ 322161 w 2590802"/>
              <a:gd name="connsiteY1938" fmla="*/ 1379147 h 2590802"/>
              <a:gd name="connsiteX1939" fmla="*/ 333859 w 2590802"/>
              <a:gd name="connsiteY1939" fmla="*/ 1367386 h 2590802"/>
              <a:gd name="connsiteX1940" fmla="*/ 333859 w 2590802"/>
              <a:gd name="connsiteY1940" fmla="*/ 1355626 h 2590802"/>
              <a:gd name="connsiteX1941" fmla="*/ 351405 w 2590802"/>
              <a:gd name="connsiteY1941" fmla="*/ 1337985 h 2590802"/>
              <a:gd name="connsiteX1942" fmla="*/ 339707 w 2590802"/>
              <a:gd name="connsiteY1942" fmla="*/ 1308583 h 2590802"/>
              <a:gd name="connsiteX1943" fmla="*/ 322161 w 2590802"/>
              <a:gd name="connsiteY1943" fmla="*/ 1285061 h 2590802"/>
              <a:gd name="connsiteX1944" fmla="*/ 292917 w 2590802"/>
              <a:gd name="connsiteY1944" fmla="*/ 1273301 h 2590802"/>
              <a:gd name="connsiteX1945" fmla="*/ 287069 w 2590802"/>
              <a:gd name="connsiteY1945" fmla="*/ 1267421 h 2590802"/>
              <a:gd name="connsiteX1946" fmla="*/ 298766 w 2590802"/>
              <a:gd name="connsiteY1946" fmla="*/ 1243899 h 2590802"/>
              <a:gd name="connsiteX1947" fmla="*/ 2425132 w 2590802"/>
              <a:gd name="connsiteY1947" fmla="*/ 1214497 h 2590802"/>
              <a:gd name="connsiteX1948" fmla="*/ 2437055 w 2590802"/>
              <a:gd name="connsiteY1948" fmla="*/ 1214497 h 2590802"/>
              <a:gd name="connsiteX1949" fmla="*/ 2460901 w 2590802"/>
              <a:gd name="connsiteY1949" fmla="*/ 1255660 h 2590802"/>
              <a:gd name="connsiteX1950" fmla="*/ 2443017 w 2590802"/>
              <a:gd name="connsiteY1950" fmla="*/ 1296822 h 2590802"/>
              <a:gd name="connsiteX1951" fmla="*/ 2431093 w 2590802"/>
              <a:gd name="connsiteY1951" fmla="*/ 1296822 h 2590802"/>
              <a:gd name="connsiteX1952" fmla="*/ 2437055 w 2590802"/>
              <a:gd name="connsiteY1952" fmla="*/ 1273301 h 2590802"/>
              <a:gd name="connsiteX1953" fmla="*/ 2431093 w 2590802"/>
              <a:gd name="connsiteY1953" fmla="*/ 1226258 h 2590802"/>
              <a:gd name="connsiteX1954" fmla="*/ 2425132 w 2590802"/>
              <a:gd name="connsiteY1954" fmla="*/ 1214497 h 2590802"/>
              <a:gd name="connsiteX1955" fmla="*/ 127866 w 2590802"/>
              <a:gd name="connsiteY1955" fmla="*/ 1214497 h 2590802"/>
              <a:gd name="connsiteX1956" fmla="*/ 145548 w 2590802"/>
              <a:gd name="connsiteY1956" fmla="*/ 1226316 h 2590802"/>
              <a:gd name="connsiteX1957" fmla="*/ 145548 w 2590802"/>
              <a:gd name="connsiteY1957" fmla="*/ 1249954 h 2590802"/>
              <a:gd name="connsiteX1958" fmla="*/ 133760 w 2590802"/>
              <a:gd name="connsiteY1958" fmla="*/ 1255864 h 2590802"/>
              <a:gd name="connsiteX1959" fmla="*/ 145548 w 2590802"/>
              <a:gd name="connsiteY1959" fmla="*/ 1273593 h 2590802"/>
              <a:gd name="connsiteX1960" fmla="*/ 121972 w 2590802"/>
              <a:gd name="connsiteY1960" fmla="*/ 1291321 h 2590802"/>
              <a:gd name="connsiteX1961" fmla="*/ 110184 w 2590802"/>
              <a:gd name="connsiteY1961" fmla="*/ 1291321 h 2590802"/>
              <a:gd name="connsiteX1962" fmla="*/ 116078 w 2590802"/>
              <a:gd name="connsiteY1962" fmla="*/ 1273593 h 2590802"/>
              <a:gd name="connsiteX1963" fmla="*/ 104290 w 2590802"/>
              <a:gd name="connsiteY1963" fmla="*/ 1249954 h 2590802"/>
              <a:gd name="connsiteX1964" fmla="*/ 86609 w 2590802"/>
              <a:gd name="connsiteY1964" fmla="*/ 1244045 h 2590802"/>
              <a:gd name="connsiteX1965" fmla="*/ 74821 w 2590802"/>
              <a:gd name="connsiteY1965" fmla="*/ 1255864 h 2590802"/>
              <a:gd name="connsiteX1966" fmla="*/ 74821 w 2590802"/>
              <a:gd name="connsiteY1966" fmla="*/ 1232226 h 2590802"/>
              <a:gd name="connsiteX1967" fmla="*/ 92503 w 2590802"/>
              <a:gd name="connsiteY1967" fmla="*/ 1220407 h 2590802"/>
              <a:gd name="connsiteX1968" fmla="*/ 110184 w 2590802"/>
              <a:gd name="connsiteY1968" fmla="*/ 1226316 h 2590802"/>
              <a:gd name="connsiteX1969" fmla="*/ 127866 w 2590802"/>
              <a:gd name="connsiteY1969" fmla="*/ 1214497 h 2590802"/>
              <a:gd name="connsiteX1970" fmla="*/ 2266352 w 2590802"/>
              <a:gd name="connsiteY1970" fmla="*/ 1197425 h 2590802"/>
              <a:gd name="connsiteX1971" fmla="*/ 2307569 w 2590802"/>
              <a:gd name="connsiteY1971" fmla="*/ 1209151 h 2590802"/>
              <a:gd name="connsiteX1972" fmla="*/ 2313458 w 2590802"/>
              <a:gd name="connsiteY1972" fmla="*/ 1226741 h 2590802"/>
              <a:gd name="connsiteX1973" fmla="*/ 2342899 w 2590802"/>
              <a:gd name="connsiteY1973" fmla="*/ 1232604 h 2590802"/>
              <a:gd name="connsiteX1974" fmla="*/ 2354676 w 2590802"/>
              <a:gd name="connsiteY1974" fmla="*/ 1267783 h 2590802"/>
              <a:gd name="connsiteX1975" fmla="*/ 2337011 w 2590802"/>
              <a:gd name="connsiteY1975" fmla="*/ 1285371 h 2590802"/>
              <a:gd name="connsiteX1976" fmla="*/ 2313458 w 2590802"/>
              <a:gd name="connsiteY1976" fmla="*/ 1291235 h 2590802"/>
              <a:gd name="connsiteX1977" fmla="*/ 2313458 w 2590802"/>
              <a:gd name="connsiteY1977" fmla="*/ 1308824 h 2590802"/>
              <a:gd name="connsiteX1978" fmla="*/ 2284016 w 2590802"/>
              <a:gd name="connsiteY1978" fmla="*/ 1326414 h 2590802"/>
              <a:gd name="connsiteX1979" fmla="*/ 2231022 w 2590802"/>
              <a:gd name="connsiteY1979" fmla="*/ 1291235 h 2590802"/>
              <a:gd name="connsiteX1980" fmla="*/ 2219246 w 2590802"/>
              <a:gd name="connsiteY1980" fmla="*/ 1279509 h 2590802"/>
              <a:gd name="connsiteX1981" fmla="*/ 2219246 w 2590802"/>
              <a:gd name="connsiteY1981" fmla="*/ 1238467 h 2590802"/>
              <a:gd name="connsiteX1982" fmla="*/ 2266352 w 2590802"/>
              <a:gd name="connsiteY1982" fmla="*/ 1197425 h 2590802"/>
              <a:gd name="connsiteX1983" fmla="*/ 2200079 w 2590802"/>
              <a:gd name="connsiteY1983" fmla="*/ 1195107 h 2590802"/>
              <a:gd name="connsiteX1984" fmla="*/ 2201976 w 2590802"/>
              <a:gd name="connsiteY1984" fmla="*/ 1203116 h 2590802"/>
              <a:gd name="connsiteX1985" fmla="*/ 2199842 w 2590802"/>
              <a:gd name="connsiteY1985" fmla="*/ 1196359 h 2590802"/>
              <a:gd name="connsiteX1986" fmla="*/ 310560 w 2590802"/>
              <a:gd name="connsiteY1986" fmla="*/ 1191355 h 2590802"/>
              <a:gd name="connsiteX1987" fmla="*/ 316470 w 2590802"/>
              <a:gd name="connsiteY1987" fmla="*/ 1203116 h 2590802"/>
              <a:gd name="connsiteX1988" fmla="*/ 316470 w 2590802"/>
              <a:gd name="connsiteY1988" fmla="*/ 1208997 h 2590802"/>
              <a:gd name="connsiteX1989" fmla="*/ 310560 w 2590802"/>
              <a:gd name="connsiteY1989" fmla="*/ 1203116 h 2590802"/>
              <a:gd name="connsiteX1990" fmla="*/ 310560 w 2590802"/>
              <a:gd name="connsiteY1990" fmla="*/ 1197236 h 2590802"/>
              <a:gd name="connsiteX1991" fmla="*/ 310560 w 2590802"/>
              <a:gd name="connsiteY1991" fmla="*/ 1191355 h 2590802"/>
              <a:gd name="connsiteX1992" fmla="*/ 2201976 w 2590802"/>
              <a:gd name="connsiteY1992" fmla="*/ 1185096 h 2590802"/>
              <a:gd name="connsiteX1993" fmla="*/ 2200079 w 2590802"/>
              <a:gd name="connsiteY1993" fmla="*/ 1195107 h 2590802"/>
              <a:gd name="connsiteX1994" fmla="*/ 2199842 w 2590802"/>
              <a:gd name="connsiteY1994" fmla="*/ 1194106 h 2590802"/>
              <a:gd name="connsiteX1995" fmla="*/ 2201976 w 2590802"/>
              <a:gd name="connsiteY1995" fmla="*/ 1185096 h 2590802"/>
              <a:gd name="connsiteX1996" fmla="*/ 201584 w 2590802"/>
              <a:gd name="connsiteY1996" fmla="*/ 1184544 h 2590802"/>
              <a:gd name="connsiteX1997" fmla="*/ 227866 w 2590802"/>
              <a:gd name="connsiteY1997" fmla="*/ 1185278 h 2590802"/>
              <a:gd name="connsiteX1998" fmla="*/ 251228 w 2590802"/>
              <a:gd name="connsiteY1998" fmla="*/ 1197024 h 2590802"/>
              <a:gd name="connsiteX1999" fmla="*/ 280430 w 2590802"/>
              <a:gd name="connsiteY1999" fmla="*/ 1255755 h 2590802"/>
              <a:gd name="connsiteX2000" fmla="*/ 222026 w 2590802"/>
              <a:gd name="connsiteY2000" fmla="*/ 1326232 h 2590802"/>
              <a:gd name="connsiteX2001" fmla="*/ 175302 w 2590802"/>
              <a:gd name="connsiteY2001" fmla="*/ 1332105 h 2590802"/>
              <a:gd name="connsiteX2002" fmla="*/ 169462 w 2590802"/>
              <a:gd name="connsiteY2002" fmla="*/ 1326232 h 2590802"/>
              <a:gd name="connsiteX2003" fmla="*/ 169462 w 2590802"/>
              <a:gd name="connsiteY2003" fmla="*/ 1320358 h 2590802"/>
              <a:gd name="connsiteX2004" fmla="*/ 257068 w 2590802"/>
              <a:gd name="connsiteY2004" fmla="*/ 1267501 h 2590802"/>
              <a:gd name="connsiteX2005" fmla="*/ 257068 w 2590802"/>
              <a:gd name="connsiteY2005" fmla="*/ 1226389 h 2590802"/>
              <a:gd name="connsiteX2006" fmla="*/ 233706 w 2590802"/>
              <a:gd name="connsiteY2006" fmla="*/ 1208770 h 2590802"/>
              <a:gd name="connsiteX2007" fmla="*/ 222026 w 2590802"/>
              <a:gd name="connsiteY2007" fmla="*/ 1214644 h 2590802"/>
              <a:gd name="connsiteX2008" fmla="*/ 227866 w 2590802"/>
              <a:gd name="connsiteY2008" fmla="*/ 1220516 h 2590802"/>
              <a:gd name="connsiteX2009" fmla="*/ 227866 w 2590802"/>
              <a:gd name="connsiteY2009" fmla="*/ 1238136 h 2590802"/>
              <a:gd name="connsiteX2010" fmla="*/ 210345 w 2590802"/>
              <a:gd name="connsiteY2010" fmla="*/ 1249882 h 2590802"/>
              <a:gd name="connsiteX2011" fmla="*/ 192823 w 2590802"/>
              <a:gd name="connsiteY2011" fmla="*/ 1238136 h 2590802"/>
              <a:gd name="connsiteX2012" fmla="*/ 192823 w 2590802"/>
              <a:gd name="connsiteY2012" fmla="*/ 1226389 h 2590802"/>
              <a:gd name="connsiteX2013" fmla="*/ 175302 w 2590802"/>
              <a:gd name="connsiteY2013" fmla="*/ 1220516 h 2590802"/>
              <a:gd name="connsiteX2014" fmla="*/ 175302 w 2590802"/>
              <a:gd name="connsiteY2014" fmla="*/ 1197024 h 2590802"/>
              <a:gd name="connsiteX2015" fmla="*/ 201584 w 2590802"/>
              <a:gd name="connsiteY2015" fmla="*/ 1184544 h 2590802"/>
              <a:gd name="connsiteX2016" fmla="*/ 2443197 w 2590802"/>
              <a:gd name="connsiteY2016" fmla="*/ 1173714 h 2590802"/>
              <a:gd name="connsiteX2017" fmla="*/ 2466592 w 2590802"/>
              <a:gd name="connsiteY2017" fmla="*/ 1191334 h 2590802"/>
              <a:gd name="connsiteX2018" fmla="*/ 2466592 w 2590802"/>
              <a:gd name="connsiteY2018" fmla="*/ 1214826 h 2590802"/>
              <a:gd name="connsiteX2019" fmla="*/ 2484138 w 2590802"/>
              <a:gd name="connsiteY2019" fmla="*/ 1220699 h 2590802"/>
              <a:gd name="connsiteX2020" fmla="*/ 2501684 w 2590802"/>
              <a:gd name="connsiteY2020" fmla="*/ 1255937 h 2590802"/>
              <a:gd name="connsiteX2021" fmla="*/ 2489987 w 2590802"/>
              <a:gd name="connsiteY2021" fmla="*/ 1279429 h 2590802"/>
              <a:gd name="connsiteX2022" fmla="*/ 2472440 w 2590802"/>
              <a:gd name="connsiteY2022" fmla="*/ 1285303 h 2590802"/>
              <a:gd name="connsiteX2023" fmla="*/ 2478289 w 2590802"/>
              <a:gd name="connsiteY2023" fmla="*/ 1302922 h 2590802"/>
              <a:gd name="connsiteX2024" fmla="*/ 2466592 w 2590802"/>
              <a:gd name="connsiteY2024" fmla="*/ 1326414 h 2590802"/>
              <a:gd name="connsiteX2025" fmla="*/ 2443197 w 2590802"/>
              <a:gd name="connsiteY2025" fmla="*/ 1320541 h 2590802"/>
              <a:gd name="connsiteX2026" fmla="*/ 2443197 w 2590802"/>
              <a:gd name="connsiteY2026" fmla="*/ 1302922 h 2590802"/>
              <a:gd name="connsiteX2027" fmla="*/ 2466592 w 2590802"/>
              <a:gd name="connsiteY2027" fmla="*/ 1255937 h 2590802"/>
              <a:gd name="connsiteX2028" fmla="*/ 2431499 w 2590802"/>
              <a:gd name="connsiteY2028" fmla="*/ 1203079 h 2590802"/>
              <a:gd name="connsiteX2029" fmla="*/ 2443197 w 2590802"/>
              <a:gd name="connsiteY2029" fmla="*/ 1173714 h 2590802"/>
              <a:gd name="connsiteX2030" fmla="*/ 2257596 w 2590802"/>
              <a:gd name="connsiteY2030" fmla="*/ 1166703 h 2590802"/>
              <a:gd name="connsiteX2031" fmla="*/ 2266335 w 2590802"/>
              <a:gd name="connsiteY2031" fmla="*/ 1173986 h 2590802"/>
              <a:gd name="connsiteX2032" fmla="*/ 2266335 w 2590802"/>
              <a:gd name="connsiteY2032" fmla="*/ 1185638 h 2590802"/>
              <a:gd name="connsiteX2033" fmla="*/ 2231378 w 2590802"/>
              <a:gd name="connsiteY2033" fmla="*/ 1203116 h 2590802"/>
              <a:gd name="connsiteX2034" fmla="*/ 2248857 w 2590802"/>
              <a:gd name="connsiteY2034" fmla="*/ 1168159 h 2590802"/>
              <a:gd name="connsiteX2035" fmla="*/ 2257596 w 2590802"/>
              <a:gd name="connsiteY2035" fmla="*/ 1166703 h 2590802"/>
              <a:gd name="connsiteX2036" fmla="*/ 2511728 w 2590802"/>
              <a:gd name="connsiteY2036" fmla="*/ 1157748 h 2590802"/>
              <a:gd name="connsiteX2037" fmla="*/ 2519230 w 2590802"/>
              <a:gd name="connsiteY2037" fmla="*/ 1167707 h 2590802"/>
              <a:gd name="connsiteX2038" fmla="*/ 2531086 w 2590802"/>
              <a:gd name="connsiteY2038" fmla="*/ 1185412 h 2590802"/>
              <a:gd name="connsiteX2039" fmla="*/ 2531086 w 2590802"/>
              <a:gd name="connsiteY2039" fmla="*/ 1203116 h 2590802"/>
              <a:gd name="connsiteX2040" fmla="*/ 2525158 w 2590802"/>
              <a:gd name="connsiteY2040" fmla="*/ 1197214 h 2590802"/>
              <a:gd name="connsiteX2041" fmla="*/ 2513302 w 2590802"/>
              <a:gd name="connsiteY2041" fmla="*/ 1167707 h 2590802"/>
              <a:gd name="connsiteX2042" fmla="*/ 2507375 w 2590802"/>
              <a:gd name="connsiteY2042" fmla="*/ 1161806 h 2590802"/>
              <a:gd name="connsiteX2043" fmla="*/ 2511728 w 2590802"/>
              <a:gd name="connsiteY2043" fmla="*/ 1157748 h 2590802"/>
              <a:gd name="connsiteX2044" fmla="*/ 2484968 w 2590802"/>
              <a:gd name="connsiteY2044" fmla="*/ 1150402 h 2590802"/>
              <a:gd name="connsiteX2045" fmla="*/ 2490303 w 2590802"/>
              <a:gd name="connsiteY2045" fmla="*/ 1155694 h 2590802"/>
              <a:gd name="connsiteX2046" fmla="*/ 2485116 w 2590802"/>
              <a:gd name="connsiteY2046" fmla="*/ 1152019 h 2590802"/>
              <a:gd name="connsiteX2047" fmla="*/ 216094 w 2590802"/>
              <a:gd name="connsiteY2047" fmla="*/ 1136562 h 2590802"/>
              <a:gd name="connsiteX2048" fmla="*/ 221942 w 2590802"/>
              <a:gd name="connsiteY2048" fmla="*/ 1138740 h 2590802"/>
              <a:gd name="connsiteX2049" fmla="*/ 239488 w 2590802"/>
              <a:gd name="connsiteY2049" fmla="*/ 1161977 h 2590802"/>
              <a:gd name="connsiteX2050" fmla="*/ 239488 w 2590802"/>
              <a:gd name="connsiteY2050" fmla="*/ 1179405 h 2590802"/>
              <a:gd name="connsiteX2051" fmla="*/ 233639 w 2590802"/>
              <a:gd name="connsiteY2051" fmla="*/ 1179405 h 2590802"/>
              <a:gd name="connsiteX2052" fmla="*/ 233639 w 2590802"/>
              <a:gd name="connsiteY2052" fmla="*/ 1167787 h 2590802"/>
              <a:gd name="connsiteX2053" fmla="*/ 210245 w 2590802"/>
              <a:gd name="connsiteY2053" fmla="*/ 1138740 h 2590802"/>
              <a:gd name="connsiteX2054" fmla="*/ 216094 w 2590802"/>
              <a:gd name="connsiteY2054" fmla="*/ 1136562 h 2590802"/>
              <a:gd name="connsiteX2055" fmla="*/ 2278654 w 2590802"/>
              <a:gd name="connsiteY2055" fmla="*/ 1132931 h 2590802"/>
              <a:gd name="connsiteX2056" fmla="*/ 2290474 w 2590802"/>
              <a:gd name="connsiteY2056" fmla="*/ 1144692 h 2590802"/>
              <a:gd name="connsiteX2057" fmla="*/ 2290474 w 2590802"/>
              <a:gd name="connsiteY2057" fmla="*/ 1162333 h 2590802"/>
              <a:gd name="connsiteX2058" fmla="*/ 2308202 w 2590802"/>
              <a:gd name="connsiteY2058" fmla="*/ 1174093 h 2590802"/>
              <a:gd name="connsiteX2059" fmla="*/ 2296383 w 2590802"/>
              <a:gd name="connsiteY2059" fmla="*/ 1191735 h 2590802"/>
              <a:gd name="connsiteX2060" fmla="*/ 2278654 w 2590802"/>
              <a:gd name="connsiteY2060" fmla="*/ 1185854 h 2590802"/>
              <a:gd name="connsiteX2061" fmla="*/ 2260926 w 2590802"/>
              <a:gd name="connsiteY2061" fmla="*/ 1162333 h 2590802"/>
              <a:gd name="connsiteX2062" fmla="*/ 2237288 w 2590802"/>
              <a:gd name="connsiteY2062" fmla="*/ 1162333 h 2590802"/>
              <a:gd name="connsiteX2063" fmla="*/ 2237288 w 2590802"/>
              <a:gd name="connsiteY2063" fmla="*/ 1144692 h 2590802"/>
              <a:gd name="connsiteX2064" fmla="*/ 2249106 w 2590802"/>
              <a:gd name="connsiteY2064" fmla="*/ 1138811 h 2590802"/>
              <a:gd name="connsiteX2065" fmla="*/ 2266836 w 2590802"/>
              <a:gd name="connsiteY2065" fmla="*/ 1150572 h 2590802"/>
              <a:gd name="connsiteX2066" fmla="*/ 2278654 w 2590802"/>
              <a:gd name="connsiteY2066" fmla="*/ 1132931 h 2590802"/>
              <a:gd name="connsiteX2067" fmla="*/ 309831 w 2590802"/>
              <a:gd name="connsiteY2067" fmla="*/ 1132931 h 2590802"/>
              <a:gd name="connsiteX2068" fmla="*/ 321845 w 2590802"/>
              <a:gd name="connsiteY2068" fmla="*/ 1162333 h 2590802"/>
              <a:gd name="connsiteX2069" fmla="*/ 309831 w 2590802"/>
              <a:gd name="connsiteY2069" fmla="*/ 1132931 h 2590802"/>
              <a:gd name="connsiteX2070" fmla="*/ 2473539 w 2590802"/>
              <a:gd name="connsiteY2070" fmla="*/ 1130703 h 2590802"/>
              <a:gd name="connsiteX2071" fmla="*/ 2484375 w 2590802"/>
              <a:gd name="connsiteY2071" fmla="*/ 1143934 h 2590802"/>
              <a:gd name="connsiteX2072" fmla="*/ 2484968 w 2590802"/>
              <a:gd name="connsiteY2072" fmla="*/ 1150402 h 2590802"/>
              <a:gd name="connsiteX2073" fmla="*/ 2478448 w 2590802"/>
              <a:gd name="connsiteY2073" fmla="*/ 1143934 h 2590802"/>
              <a:gd name="connsiteX2074" fmla="*/ 2466592 w 2590802"/>
              <a:gd name="connsiteY2074" fmla="*/ 1132172 h 2590802"/>
              <a:gd name="connsiteX2075" fmla="*/ 2473539 w 2590802"/>
              <a:gd name="connsiteY2075" fmla="*/ 1130703 h 2590802"/>
              <a:gd name="connsiteX2076" fmla="*/ 2437190 w 2590802"/>
              <a:gd name="connsiteY2076" fmla="*/ 1120602 h 2590802"/>
              <a:gd name="connsiteX2077" fmla="*/ 2454262 w 2590802"/>
              <a:gd name="connsiteY2077" fmla="*/ 1126767 h 2590802"/>
              <a:gd name="connsiteX2078" fmla="*/ 2437190 w 2590802"/>
              <a:gd name="connsiteY2078" fmla="*/ 1120602 h 2590802"/>
              <a:gd name="connsiteX2079" fmla="*/ 2284242 w 2590802"/>
              <a:gd name="connsiteY2079" fmla="*/ 1109220 h 2590802"/>
              <a:gd name="connsiteX2080" fmla="*/ 2313443 w 2590802"/>
              <a:gd name="connsiteY2080" fmla="*/ 1126826 h 2590802"/>
              <a:gd name="connsiteX2081" fmla="*/ 2307603 w 2590802"/>
              <a:gd name="connsiteY2081" fmla="*/ 1150300 h 2590802"/>
              <a:gd name="connsiteX2082" fmla="*/ 2319284 w 2590802"/>
              <a:gd name="connsiteY2082" fmla="*/ 1156168 h 2590802"/>
              <a:gd name="connsiteX2083" fmla="*/ 2330965 w 2590802"/>
              <a:gd name="connsiteY2083" fmla="*/ 1179642 h 2590802"/>
              <a:gd name="connsiteX2084" fmla="*/ 2319284 w 2590802"/>
              <a:gd name="connsiteY2084" fmla="*/ 1197248 h 2590802"/>
              <a:gd name="connsiteX2085" fmla="*/ 2307603 w 2590802"/>
              <a:gd name="connsiteY2085" fmla="*/ 1203116 h 2590802"/>
              <a:gd name="connsiteX2086" fmla="*/ 2313443 w 2590802"/>
              <a:gd name="connsiteY2086" fmla="*/ 1185511 h 2590802"/>
              <a:gd name="connsiteX2087" fmla="*/ 2307603 w 2590802"/>
              <a:gd name="connsiteY2087" fmla="*/ 1162037 h 2590802"/>
              <a:gd name="connsiteX2088" fmla="*/ 2301763 w 2590802"/>
              <a:gd name="connsiteY2088" fmla="*/ 1144431 h 2590802"/>
              <a:gd name="connsiteX2089" fmla="*/ 2290082 w 2590802"/>
              <a:gd name="connsiteY2089" fmla="*/ 1126826 h 2590802"/>
              <a:gd name="connsiteX2090" fmla="*/ 2266720 w 2590802"/>
              <a:gd name="connsiteY2090" fmla="*/ 1132695 h 2590802"/>
              <a:gd name="connsiteX2091" fmla="*/ 2237518 w 2590802"/>
              <a:gd name="connsiteY2091" fmla="*/ 1132695 h 2590802"/>
              <a:gd name="connsiteX2092" fmla="*/ 2225837 w 2590802"/>
              <a:gd name="connsiteY2092" fmla="*/ 1138563 h 2590802"/>
              <a:gd name="connsiteX2093" fmla="*/ 2225837 w 2590802"/>
              <a:gd name="connsiteY2093" fmla="*/ 1120957 h 2590802"/>
              <a:gd name="connsiteX2094" fmla="*/ 2260880 w 2590802"/>
              <a:gd name="connsiteY2094" fmla="*/ 1115089 h 2590802"/>
              <a:gd name="connsiteX2095" fmla="*/ 2266720 w 2590802"/>
              <a:gd name="connsiteY2095" fmla="*/ 1120957 h 2590802"/>
              <a:gd name="connsiteX2096" fmla="*/ 2284242 w 2590802"/>
              <a:gd name="connsiteY2096" fmla="*/ 1109220 h 2590802"/>
              <a:gd name="connsiteX2097" fmla="*/ 2183956 w 2590802"/>
              <a:gd name="connsiteY2097" fmla="*/ 1103530 h 2590802"/>
              <a:gd name="connsiteX2098" fmla="*/ 2195759 w 2590802"/>
              <a:gd name="connsiteY2098" fmla="*/ 1115256 h 2590802"/>
              <a:gd name="connsiteX2099" fmla="*/ 2201660 w 2590802"/>
              <a:gd name="connsiteY2099" fmla="*/ 1132845 h 2590802"/>
              <a:gd name="connsiteX2100" fmla="*/ 2225266 w 2590802"/>
              <a:gd name="connsiteY2100" fmla="*/ 1150434 h 2590802"/>
              <a:gd name="connsiteX2101" fmla="*/ 2207561 w 2590802"/>
              <a:gd name="connsiteY2101" fmla="*/ 1232518 h 2590802"/>
              <a:gd name="connsiteX2102" fmla="*/ 2201660 w 2590802"/>
              <a:gd name="connsiteY2102" fmla="*/ 1226655 h 2590802"/>
              <a:gd name="connsiteX2103" fmla="*/ 2201660 w 2590802"/>
              <a:gd name="connsiteY2103" fmla="*/ 1214929 h 2590802"/>
              <a:gd name="connsiteX2104" fmla="*/ 2207561 w 2590802"/>
              <a:gd name="connsiteY2104" fmla="*/ 1214929 h 2590802"/>
              <a:gd name="connsiteX2105" fmla="*/ 2213463 w 2590802"/>
              <a:gd name="connsiteY2105" fmla="*/ 1162160 h 2590802"/>
              <a:gd name="connsiteX2106" fmla="*/ 2201660 w 2590802"/>
              <a:gd name="connsiteY2106" fmla="*/ 1173887 h 2590802"/>
              <a:gd name="connsiteX2107" fmla="*/ 2201660 w 2590802"/>
              <a:gd name="connsiteY2107" fmla="*/ 1179750 h 2590802"/>
              <a:gd name="connsiteX2108" fmla="*/ 2195759 w 2590802"/>
              <a:gd name="connsiteY2108" fmla="*/ 1150434 h 2590802"/>
              <a:gd name="connsiteX2109" fmla="*/ 2183956 w 2590802"/>
              <a:gd name="connsiteY2109" fmla="*/ 1109393 h 2590802"/>
              <a:gd name="connsiteX2110" fmla="*/ 2183956 w 2590802"/>
              <a:gd name="connsiteY2110" fmla="*/ 1103530 h 2590802"/>
              <a:gd name="connsiteX2111" fmla="*/ 210749 w 2590802"/>
              <a:gd name="connsiteY2111" fmla="*/ 1101326 h 2590802"/>
              <a:gd name="connsiteX2112" fmla="*/ 227791 w 2590802"/>
              <a:gd name="connsiteY2112" fmla="*/ 1102804 h 2590802"/>
              <a:gd name="connsiteX2113" fmla="*/ 233719 w 2590802"/>
              <a:gd name="connsiteY2113" fmla="*/ 1114631 h 2590802"/>
              <a:gd name="connsiteX2114" fmla="*/ 239647 w 2590802"/>
              <a:gd name="connsiteY2114" fmla="*/ 1108718 h 2590802"/>
              <a:gd name="connsiteX2115" fmla="*/ 269285 w 2590802"/>
              <a:gd name="connsiteY2115" fmla="*/ 1120545 h 2590802"/>
              <a:gd name="connsiteX2116" fmla="*/ 269285 w 2590802"/>
              <a:gd name="connsiteY2116" fmla="*/ 1144201 h 2590802"/>
              <a:gd name="connsiteX2117" fmla="*/ 263357 w 2590802"/>
              <a:gd name="connsiteY2117" fmla="*/ 1156028 h 2590802"/>
              <a:gd name="connsiteX2118" fmla="*/ 281141 w 2590802"/>
              <a:gd name="connsiteY2118" fmla="*/ 1167856 h 2590802"/>
              <a:gd name="connsiteX2119" fmla="*/ 275213 w 2590802"/>
              <a:gd name="connsiteY2119" fmla="*/ 1185598 h 2590802"/>
              <a:gd name="connsiteX2120" fmla="*/ 263357 w 2590802"/>
              <a:gd name="connsiteY2120" fmla="*/ 1191511 h 2590802"/>
              <a:gd name="connsiteX2121" fmla="*/ 251502 w 2590802"/>
              <a:gd name="connsiteY2121" fmla="*/ 1185598 h 2590802"/>
              <a:gd name="connsiteX2122" fmla="*/ 239647 w 2590802"/>
              <a:gd name="connsiteY2122" fmla="*/ 1138287 h 2590802"/>
              <a:gd name="connsiteX2123" fmla="*/ 204080 w 2590802"/>
              <a:gd name="connsiteY2123" fmla="*/ 1126460 h 2590802"/>
              <a:gd name="connsiteX2124" fmla="*/ 198152 w 2590802"/>
              <a:gd name="connsiteY2124" fmla="*/ 1108718 h 2590802"/>
              <a:gd name="connsiteX2125" fmla="*/ 210749 w 2590802"/>
              <a:gd name="connsiteY2125" fmla="*/ 1101326 h 2590802"/>
              <a:gd name="connsiteX2126" fmla="*/ 2360556 w 2590802"/>
              <a:gd name="connsiteY2126" fmla="*/ 1079818 h 2590802"/>
              <a:gd name="connsiteX2127" fmla="*/ 2425240 w 2590802"/>
              <a:gd name="connsiteY2127" fmla="*/ 1115140 h 2590802"/>
              <a:gd name="connsiteX2128" fmla="*/ 2425240 w 2590802"/>
              <a:gd name="connsiteY2128" fmla="*/ 1203443 h 2590802"/>
              <a:gd name="connsiteX2129" fmla="*/ 2366436 w 2590802"/>
              <a:gd name="connsiteY2129" fmla="*/ 1250538 h 2590802"/>
              <a:gd name="connsiteX2130" fmla="*/ 2354676 w 2590802"/>
              <a:gd name="connsiteY2130" fmla="*/ 1238764 h 2590802"/>
              <a:gd name="connsiteX2131" fmla="*/ 2413479 w 2590802"/>
              <a:gd name="connsiteY2131" fmla="*/ 1197556 h 2590802"/>
              <a:gd name="connsiteX2132" fmla="*/ 2407598 w 2590802"/>
              <a:gd name="connsiteY2132" fmla="*/ 1138687 h 2590802"/>
              <a:gd name="connsiteX2133" fmla="*/ 2372316 w 2590802"/>
              <a:gd name="connsiteY2133" fmla="*/ 1115140 h 2590802"/>
              <a:gd name="connsiteX2134" fmla="*/ 2372316 w 2590802"/>
              <a:gd name="connsiteY2134" fmla="*/ 1121026 h 2590802"/>
              <a:gd name="connsiteX2135" fmla="*/ 2384077 w 2590802"/>
              <a:gd name="connsiteY2135" fmla="*/ 1132800 h 2590802"/>
              <a:gd name="connsiteX2136" fmla="*/ 2372316 w 2590802"/>
              <a:gd name="connsiteY2136" fmla="*/ 1150461 h 2590802"/>
              <a:gd name="connsiteX2137" fmla="*/ 2348795 w 2590802"/>
              <a:gd name="connsiteY2137" fmla="*/ 1150461 h 2590802"/>
              <a:gd name="connsiteX2138" fmla="*/ 2342915 w 2590802"/>
              <a:gd name="connsiteY2138" fmla="*/ 1138687 h 2590802"/>
              <a:gd name="connsiteX2139" fmla="*/ 2342915 w 2590802"/>
              <a:gd name="connsiteY2139" fmla="*/ 1126913 h 2590802"/>
              <a:gd name="connsiteX2140" fmla="*/ 2331154 w 2590802"/>
              <a:gd name="connsiteY2140" fmla="*/ 1121026 h 2590802"/>
              <a:gd name="connsiteX2141" fmla="*/ 2325274 w 2590802"/>
              <a:gd name="connsiteY2141" fmla="*/ 1103366 h 2590802"/>
              <a:gd name="connsiteX2142" fmla="*/ 2360556 w 2590802"/>
              <a:gd name="connsiteY2142" fmla="*/ 1079818 h 2590802"/>
              <a:gd name="connsiteX2143" fmla="*/ 2448571 w 2590802"/>
              <a:gd name="connsiteY2143" fmla="*/ 1074128 h 2590802"/>
              <a:gd name="connsiteX2144" fmla="*/ 2454262 w 2590802"/>
              <a:gd name="connsiteY2144" fmla="*/ 1085509 h 2590802"/>
              <a:gd name="connsiteX2145" fmla="*/ 2454262 w 2590802"/>
              <a:gd name="connsiteY2145" fmla="*/ 1091200 h 2590802"/>
              <a:gd name="connsiteX2146" fmla="*/ 2448571 w 2590802"/>
              <a:gd name="connsiteY2146" fmla="*/ 1074128 h 2590802"/>
              <a:gd name="connsiteX2147" fmla="*/ 198863 w 2590802"/>
              <a:gd name="connsiteY2147" fmla="*/ 1061798 h 2590802"/>
              <a:gd name="connsiteX2148" fmla="*/ 204554 w 2590802"/>
              <a:gd name="connsiteY2148" fmla="*/ 1061798 h 2590802"/>
              <a:gd name="connsiteX2149" fmla="*/ 204554 w 2590802"/>
              <a:gd name="connsiteY2149" fmla="*/ 1067489 h 2590802"/>
              <a:gd name="connsiteX2150" fmla="*/ 198863 w 2590802"/>
              <a:gd name="connsiteY2150" fmla="*/ 1061798 h 2590802"/>
              <a:gd name="connsiteX2151" fmla="*/ 248510 w 2590802"/>
              <a:gd name="connsiteY2151" fmla="*/ 1059783 h 2590802"/>
              <a:gd name="connsiteX2152" fmla="*/ 251465 w 2590802"/>
              <a:gd name="connsiteY2152" fmla="*/ 1061987 h 2590802"/>
              <a:gd name="connsiteX2153" fmla="*/ 263285 w 2590802"/>
              <a:gd name="connsiteY2153" fmla="*/ 1073748 h 2590802"/>
              <a:gd name="connsiteX2154" fmla="*/ 263285 w 2590802"/>
              <a:gd name="connsiteY2154" fmla="*/ 1079629 h 2590802"/>
              <a:gd name="connsiteX2155" fmla="*/ 257375 w 2590802"/>
              <a:gd name="connsiteY2155" fmla="*/ 1073748 h 2590802"/>
              <a:gd name="connsiteX2156" fmla="*/ 263285 w 2590802"/>
              <a:gd name="connsiteY2156" fmla="*/ 1085509 h 2590802"/>
              <a:gd name="connsiteX2157" fmla="*/ 275103 w 2590802"/>
              <a:gd name="connsiteY2157" fmla="*/ 1079629 h 2590802"/>
              <a:gd name="connsiteX2158" fmla="*/ 298742 w 2590802"/>
              <a:gd name="connsiteY2158" fmla="*/ 1085509 h 2590802"/>
              <a:gd name="connsiteX2159" fmla="*/ 316470 w 2590802"/>
              <a:gd name="connsiteY2159" fmla="*/ 1120791 h 2590802"/>
              <a:gd name="connsiteX2160" fmla="*/ 292832 w 2590802"/>
              <a:gd name="connsiteY2160" fmla="*/ 1085509 h 2590802"/>
              <a:gd name="connsiteX2161" fmla="*/ 286922 w 2590802"/>
              <a:gd name="connsiteY2161" fmla="*/ 1085509 h 2590802"/>
              <a:gd name="connsiteX2162" fmla="*/ 304651 w 2590802"/>
              <a:gd name="connsiteY2162" fmla="*/ 1138432 h 2590802"/>
              <a:gd name="connsiteX2163" fmla="*/ 304651 w 2590802"/>
              <a:gd name="connsiteY2163" fmla="*/ 1144312 h 2590802"/>
              <a:gd name="connsiteX2164" fmla="*/ 316470 w 2590802"/>
              <a:gd name="connsiteY2164" fmla="*/ 1167834 h 2590802"/>
              <a:gd name="connsiteX2165" fmla="*/ 304651 w 2590802"/>
              <a:gd name="connsiteY2165" fmla="*/ 1185475 h 2590802"/>
              <a:gd name="connsiteX2166" fmla="*/ 304651 w 2590802"/>
              <a:gd name="connsiteY2166" fmla="*/ 1197236 h 2590802"/>
              <a:gd name="connsiteX2167" fmla="*/ 310560 w 2590802"/>
              <a:gd name="connsiteY2167" fmla="*/ 1197236 h 2590802"/>
              <a:gd name="connsiteX2168" fmla="*/ 310560 w 2590802"/>
              <a:gd name="connsiteY2168" fmla="*/ 1203116 h 2590802"/>
              <a:gd name="connsiteX2169" fmla="*/ 298742 w 2590802"/>
              <a:gd name="connsiteY2169" fmla="*/ 1226637 h 2590802"/>
              <a:gd name="connsiteX2170" fmla="*/ 269194 w 2590802"/>
              <a:gd name="connsiteY2170" fmla="*/ 1203116 h 2590802"/>
              <a:gd name="connsiteX2171" fmla="*/ 292832 w 2590802"/>
              <a:gd name="connsiteY2171" fmla="*/ 1179595 h 2590802"/>
              <a:gd name="connsiteX2172" fmla="*/ 275103 w 2590802"/>
              <a:gd name="connsiteY2172" fmla="*/ 1150193 h 2590802"/>
              <a:gd name="connsiteX2173" fmla="*/ 269194 w 2590802"/>
              <a:gd name="connsiteY2173" fmla="*/ 1114911 h 2590802"/>
              <a:gd name="connsiteX2174" fmla="*/ 227827 w 2590802"/>
              <a:gd name="connsiteY2174" fmla="*/ 1097270 h 2590802"/>
              <a:gd name="connsiteX2175" fmla="*/ 198280 w 2590802"/>
              <a:gd name="connsiteY2175" fmla="*/ 1097270 h 2590802"/>
              <a:gd name="connsiteX2176" fmla="*/ 186460 w 2590802"/>
              <a:gd name="connsiteY2176" fmla="*/ 1103150 h 2590802"/>
              <a:gd name="connsiteX2177" fmla="*/ 162822 w 2590802"/>
              <a:gd name="connsiteY2177" fmla="*/ 1085509 h 2590802"/>
              <a:gd name="connsiteX2178" fmla="*/ 174641 w 2590802"/>
              <a:gd name="connsiteY2178" fmla="*/ 1073748 h 2590802"/>
              <a:gd name="connsiteX2179" fmla="*/ 180551 w 2590802"/>
              <a:gd name="connsiteY2179" fmla="*/ 1067868 h 2590802"/>
              <a:gd name="connsiteX2180" fmla="*/ 210099 w 2590802"/>
              <a:gd name="connsiteY2180" fmla="*/ 1079629 h 2590802"/>
              <a:gd name="connsiteX2181" fmla="*/ 216008 w 2590802"/>
              <a:gd name="connsiteY2181" fmla="*/ 1067868 h 2590802"/>
              <a:gd name="connsiteX2182" fmla="*/ 233737 w 2590802"/>
              <a:gd name="connsiteY2182" fmla="*/ 1061987 h 2590802"/>
              <a:gd name="connsiteX2183" fmla="*/ 251465 w 2590802"/>
              <a:gd name="connsiteY2183" fmla="*/ 1067868 h 2590802"/>
              <a:gd name="connsiteX2184" fmla="*/ 245556 w 2590802"/>
              <a:gd name="connsiteY2184" fmla="*/ 1061987 h 2590802"/>
              <a:gd name="connsiteX2185" fmla="*/ 248510 w 2590802"/>
              <a:gd name="connsiteY2185" fmla="*/ 1059783 h 2590802"/>
              <a:gd name="connsiteX2186" fmla="*/ 2349175 w 2590802"/>
              <a:gd name="connsiteY2186" fmla="*/ 1021015 h 2590802"/>
              <a:gd name="connsiteX2187" fmla="*/ 2389673 w 2590802"/>
              <a:gd name="connsiteY2187" fmla="*/ 1050416 h 2590802"/>
              <a:gd name="connsiteX2188" fmla="*/ 2389673 w 2590802"/>
              <a:gd name="connsiteY2188" fmla="*/ 1079818 h 2590802"/>
              <a:gd name="connsiteX2189" fmla="*/ 2383888 w 2590802"/>
              <a:gd name="connsiteY2189" fmla="*/ 1062177 h 2590802"/>
              <a:gd name="connsiteX2190" fmla="*/ 2366531 w 2590802"/>
              <a:gd name="connsiteY2190" fmla="*/ 1038655 h 2590802"/>
              <a:gd name="connsiteX2191" fmla="*/ 2343389 w 2590802"/>
              <a:gd name="connsiteY2191" fmla="*/ 1038655 h 2590802"/>
              <a:gd name="connsiteX2192" fmla="*/ 2337604 w 2590802"/>
              <a:gd name="connsiteY2192" fmla="*/ 1026895 h 2590802"/>
              <a:gd name="connsiteX2193" fmla="*/ 2349175 w 2590802"/>
              <a:gd name="connsiteY2193" fmla="*/ 1021015 h 2590802"/>
              <a:gd name="connsiteX2194" fmla="*/ 116056 w 2590802"/>
              <a:gd name="connsiteY2194" fmla="*/ 1002766 h 2590802"/>
              <a:gd name="connsiteX2195" fmla="*/ 133421 w 2590802"/>
              <a:gd name="connsiteY2195" fmla="*/ 1032261 h 2590802"/>
              <a:gd name="connsiteX2196" fmla="*/ 133421 w 2590802"/>
              <a:gd name="connsiteY2196" fmla="*/ 1038087 h 2590802"/>
              <a:gd name="connsiteX2197" fmla="*/ 127540 w 2590802"/>
              <a:gd name="connsiteY2197" fmla="*/ 1026435 h 2590802"/>
              <a:gd name="connsiteX2198" fmla="*/ 121660 w 2590802"/>
              <a:gd name="connsiteY2198" fmla="*/ 1008957 h 2590802"/>
              <a:gd name="connsiteX2199" fmla="*/ 104019 w 2590802"/>
              <a:gd name="connsiteY2199" fmla="*/ 1003130 h 2590802"/>
              <a:gd name="connsiteX2200" fmla="*/ 116056 w 2590802"/>
              <a:gd name="connsiteY2200" fmla="*/ 1002766 h 2590802"/>
              <a:gd name="connsiteX2201" fmla="*/ 2272568 w 2590802"/>
              <a:gd name="connsiteY2201" fmla="*/ 997304 h 2590802"/>
              <a:gd name="connsiteX2202" fmla="*/ 2337400 w 2590802"/>
              <a:gd name="connsiteY2202" fmla="*/ 1038310 h 2590802"/>
              <a:gd name="connsiteX2203" fmla="*/ 2337400 w 2590802"/>
              <a:gd name="connsiteY2203" fmla="*/ 1073458 h 2590802"/>
              <a:gd name="connsiteX2204" fmla="*/ 2313825 w 2590802"/>
              <a:gd name="connsiteY2204" fmla="*/ 1091033 h 2590802"/>
              <a:gd name="connsiteX2205" fmla="*/ 2296143 w 2590802"/>
              <a:gd name="connsiteY2205" fmla="*/ 1079316 h 2590802"/>
              <a:gd name="connsiteX2206" fmla="*/ 2278461 w 2590802"/>
              <a:gd name="connsiteY2206" fmla="*/ 1079316 h 2590802"/>
              <a:gd name="connsiteX2207" fmla="*/ 2266674 w 2590802"/>
              <a:gd name="connsiteY2207" fmla="*/ 1067600 h 2590802"/>
              <a:gd name="connsiteX2208" fmla="*/ 2266674 w 2590802"/>
              <a:gd name="connsiteY2208" fmla="*/ 1050026 h 2590802"/>
              <a:gd name="connsiteX2209" fmla="*/ 2290250 w 2590802"/>
              <a:gd name="connsiteY2209" fmla="*/ 1038310 h 2590802"/>
              <a:gd name="connsiteX2210" fmla="*/ 2313825 w 2590802"/>
              <a:gd name="connsiteY2210" fmla="*/ 1050026 h 2590802"/>
              <a:gd name="connsiteX2211" fmla="*/ 2290250 w 2590802"/>
              <a:gd name="connsiteY2211" fmla="*/ 1020736 h 2590802"/>
              <a:gd name="connsiteX2212" fmla="*/ 2219522 w 2590802"/>
              <a:gd name="connsiteY2212" fmla="*/ 1032452 h 2590802"/>
              <a:gd name="connsiteX2213" fmla="*/ 2190053 w 2590802"/>
              <a:gd name="connsiteY2213" fmla="*/ 1096891 h 2590802"/>
              <a:gd name="connsiteX2214" fmla="*/ 2178265 w 2590802"/>
              <a:gd name="connsiteY2214" fmla="*/ 1096891 h 2590802"/>
              <a:gd name="connsiteX2215" fmla="*/ 2184159 w 2590802"/>
              <a:gd name="connsiteY2215" fmla="*/ 1061743 h 2590802"/>
              <a:gd name="connsiteX2216" fmla="*/ 2272568 w 2590802"/>
              <a:gd name="connsiteY2216" fmla="*/ 997304 h 2590802"/>
              <a:gd name="connsiteX2217" fmla="*/ 2360616 w 2590802"/>
              <a:gd name="connsiteY2217" fmla="*/ 991613 h 2590802"/>
              <a:gd name="connsiteX2218" fmla="*/ 2383977 w 2590802"/>
              <a:gd name="connsiteY2218" fmla="*/ 1003311 h 2590802"/>
              <a:gd name="connsiteX2219" fmla="*/ 2401499 w 2590802"/>
              <a:gd name="connsiteY2219" fmla="*/ 1003311 h 2590802"/>
              <a:gd name="connsiteX2220" fmla="*/ 2413180 w 2590802"/>
              <a:gd name="connsiteY2220" fmla="*/ 1020857 h 2590802"/>
              <a:gd name="connsiteX2221" fmla="*/ 2413180 w 2590802"/>
              <a:gd name="connsiteY2221" fmla="*/ 1038403 h 2590802"/>
              <a:gd name="connsiteX2222" fmla="*/ 2424860 w 2590802"/>
              <a:gd name="connsiteY2222" fmla="*/ 1050101 h 2590802"/>
              <a:gd name="connsiteX2223" fmla="*/ 2424860 w 2590802"/>
              <a:gd name="connsiteY2223" fmla="*/ 1067647 h 2590802"/>
              <a:gd name="connsiteX2224" fmla="*/ 2419020 w 2590802"/>
              <a:gd name="connsiteY2224" fmla="*/ 1073495 h 2590802"/>
              <a:gd name="connsiteX2225" fmla="*/ 2424860 w 2590802"/>
              <a:gd name="connsiteY2225" fmla="*/ 1091042 h 2590802"/>
              <a:gd name="connsiteX2226" fmla="*/ 2419020 w 2590802"/>
              <a:gd name="connsiteY2226" fmla="*/ 1096891 h 2590802"/>
              <a:gd name="connsiteX2227" fmla="*/ 2401499 w 2590802"/>
              <a:gd name="connsiteY2227" fmla="*/ 1079344 h 2590802"/>
              <a:gd name="connsiteX2228" fmla="*/ 2383977 w 2590802"/>
              <a:gd name="connsiteY2228" fmla="*/ 1026706 h 2590802"/>
              <a:gd name="connsiteX2229" fmla="*/ 2343095 w 2590802"/>
              <a:gd name="connsiteY2229" fmla="*/ 1015008 h 2590802"/>
              <a:gd name="connsiteX2230" fmla="*/ 2325573 w 2590802"/>
              <a:gd name="connsiteY2230" fmla="*/ 1015008 h 2590802"/>
              <a:gd name="connsiteX2231" fmla="*/ 2319733 w 2590802"/>
              <a:gd name="connsiteY2231" fmla="*/ 1003311 h 2590802"/>
              <a:gd name="connsiteX2232" fmla="*/ 2337254 w 2590802"/>
              <a:gd name="connsiteY2232" fmla="*/ 997462 h 2590802"/>
              <a:gd name="connsiteX2233" fmla="*/ 2343095 w 2590802"/>
              <a:gd name="connsiteY2233" fmla="*/ 1003311 h 2590802"/>
              <a:gd name="connsiteX2234" fmla="*/ 2360616 w 2590802"/>
              <a:gd name="connsiteY2234" fmla="*/ 991613 h 2590802"/>
              <a:gd name="connsiteX2235" fmla="*/ 392260 w 2590802"/>
              <a:gd name="connsiteY2235" fmla="*/ 985923 h 2590802"/>
              <a:gd name="connsiteX2236" fmla="*/ 403986 w 2590802"/>
              <a:gd name="connsiteY2236" fmla="*/ 1015053 h 2590802"/>
              <a:gd name="connsiteX2237" fmla="*/ 415712 w 2590802"/>
              <a:gd name="connsiteY2237" fmla="*/ 1026705 h 2590802"/>
              <a:gd name="connsiteX2238" fmla="*/ 427438 w 2590802"/>
              <a:gd name="connsiteY2238" fmla="*/ 1032532 h 2590802"/>
              <a:gd name="connsiteX2239" fmla="*/ 421575 w 2590802"/>
              <a:gd name="connsiteY2239" fmla="*/ 1061662 h 2590802"/>
              <a:gd name="connsiteX2240" fmla="*/ 398123 w 2590802"/>
              <a:gd name="connsiteY2240" fmla="*/ 1061662 h 2590802"/>
              <a:gd name="connsiteX2241" fmla="*/ 386396 w 2590802"/>
              <a:gd name="connsiteY2241" fmla="*/ 1038358 h 2590802"/>
              <a:gd name="connsiteX2242" fmla="*/ 386396 w 2590802"/>
              <a:gd name="connsiteY2242" fmla="*/ 1026705 h 2590802"/>
              <a:gd name="connsiteX2243" fmla="*/ 368807 w 2590802"/>
              <a:gd name="connsiteY2243" fmla="*/ 1015053 h 2590802"/>
              <a:gd name="connsiteX2244" fmla="*/ 368807 w 2590802"/>
              <a:gd name="connsiteY2244" fmla="*/ 991749 h 2590802"/>
              <a:gd name="connsiteX2245" fmla="*/ 392260 w 2590802"/>
              <a:gd name="connsiteY2245" fmla="*/ 985923 h 2590802"/>
              <a:gd name="connsiteX2246" fmla="*/ 350851 w 2590802"/>
              <a:gd name="connsiteY2246" fmla="*/ 985923 h 2590802"/>
              <a:gd name="connsiteX2247" fmla="*/ 356779 w 2590802"/>
              <a:gd name="connsiteY2247" fmla="*/ 1009355 h 2590802"/>
              <a:gd name="connsiteX2248" fmla="*/ 380490 w 2590802"/>
              <a:gd name="connsiteY2248" fmla="*/ 1032787 h 2590802"/>
              <a:gd name="connsiteX2249" fmla="*/ 386418 w 2590802"/>
              <a:gd name="connsiteY2249" fmla="*/ 1062077 h 2590802"/>
              <a:gd name="connsiteX2250" fmla="*/ 416057 w 2590802"/>
              <a:gd name="connsiteY2250" fmla="*/ 1073794 h 2590802"/>
              <a:gd name="connsiteX2251" fmla="*/ 416057 w 2590802"/>
              <a:gd name="connsiteY2251" fmla="*/ 1079652 h 2590802"/>
              <a:gd name="connsiteX2252" fmla="*/ 380490 w 2590802"/>
              <a:gd name="connsiteY2252" fmla="*/ 1067935 h 2590802"/>
              <a:gd name="connsiteX2253" fmla="*/ 368634 w 2590802"/>
              <a:gd name="connsiteY2253" fmla="*/ 1038645 h 2590802"/>
              <a:gd name="connsiteX2254" fmla="*/ 350851 w 2590802"/>
              <a:gd name="connsiteY2254" fmla="*/ 1009355 h 2590802"/>
              <a:gd name="connsiteX2255" fmla="*/ 350851 w 2590802"/>
              <a:gd name="connsiteY2255" fmla="*/ 985923 h 2590802"/>
              <a:gd name="connsiteX2256" fmla="*/ 2419170 w 2590802"/>
              <a:gd name="connsiteY2256" fmla="*/ 979283 h 2590802"/>
              <a:gd name="connsiteX2257" fmla="*/ 2436953 w 2590802"/>
              <a:gd name="connsiteY2257" fmla="*/ 991071 h 2590802"/>
              <a:gd name="connsiteX2258" fmla="*/ 2448809 w 2590802"/>
              <a:gd name="connsiteY2258" fmla="*/ 1026435 h 2590802"/>
              <a:gd name="connsiteX2259" fmla="*/ 2460664 w 2590802"/>
              <a:gd name="connsiteY2259" fmla="*/ 1044116 h 2590802"/>
              <a:gd name="connsiteX2260" fmla="*/ 2460664 w 2590802"/>
              <a:gd name="connsiteY2260" fmla="*/ 1061798 h 2590802"/>
              <a:gd name="connsiteX2261" fmla="*/ 2460664 w 2590802"/>
              <a:gd name="connsiteY2261" fmla="*/ 1050010 h 2590802"/>
              <a:gd name="connsiteX2262" fmla="*/ 2436953 w 2590802"/>
              <a:gd name="connsiteY2262" fmla="*/ 1014647 h 2590802"/>
              <a:gd name="connsiteX2263" fmla="*/ 2419170 w 2590802"/>
              <a:gd name="connsiteY2263" fmla="*/ 979283 h 2590802"/>
              <a:gd name="connsiteX2264" fmla="*/ 315943 w 2590802"/>
              <a:gd name="connsiteY2264" fmla="*/ 973593 h 2590802"/>
              <a:gd name="connsiteX2265" fmla="*/ 345451 w 2590802"/>
              <a:gd name="connsiteY2265" fmla="*/ 985386 h 2590802"/>
              <a:gd name="connsiteX2266" fmla="*/ 339549 w 2590802"/>
              <a:gd name="connsiteY2266" fmla="*/ 1008974 h 2590802"/>
              <a:gd name="connsiteX2267" fmla="*/ 363155 w 2590802"/>
              <a:gd name="connsiteY2267" fmla="*/ 1044355 h 2590802"/>
              <a:gd name="connsiteX2268" fmla="*/ 398563 w 2590802"/>
              <a:gd name="connsiteY2268" fmla="*/ 1085633 h 2590802"/>
              <a:gd name="connsiteX2269" fmla="*/ 410366 w 2590802"/>
              <a:gd name="connsiteY2269" fmla="*/ 1091529 h 2590802"/>
              <a:gd name="connsiteX2270" fmla="*/ 404465 w 2590802"/>
              <a:gd name="connsiteY2270" fmla="*/ 1109220 h 2590802"/>
              <a:gd name="connsiteX2271" fmla="*/ 363155 w 2590802"/>
              <a:gd name="connsiteY2271" fmla="*/ 1085633 h 2590802"/>
              <a:gd name="connsiteX2272" fmla="*/ 357254 w 2590802"/>
              <a:gd name="connsiteY2272" fmla="*/ 1067942 h 2590802"/>
              <a:gd name="connsiteX2273" fmla="*/ 327746 w 2590802"/>
              <a:gd name="connsiteY2273" fmla="*/ 1056149 h 2590802"/>
              <a:gd name="connsiteX2274" fmla="*/ 321845 w 2590802"/>
              <a:gd name="connsiteY2274" fmla="*/ 1044355 h 2590802"/>
              <a:gd name="connsiteX2275" fmla="*/ 327746 w 2590802"/>
              <a:gd name="connsiteY2275" fmla="*/ 1014871 h 2590802"/>
              <a:gd name="connsiteX2276" fmla="*/ 315943 w 2590802"/>
              <a:gd name="connsiteY2276" fmla="*/ 985386 h 2590802"/>
              <a:gd name="connsiteX2277" fmla="*/ 315943 w 2590802"/>
              <a:gd name="connsiteY2277" fmla="*/ 973593 h 2590802"/>
              <a:gd name="connsiteX2278" fmla="*/ 2155601 w 2590802"/>
              <a:gd name="connsiteY2278" fmla="*/ 965900 h 2590802"/>
              <a:gd name="connsiteX2279" fmla="*/ 2172416 w 2590802"/>
              <a:gd name="connsiteY2279" fmla="*/ 968113 h 2590802"/>
              <a:gd name="connsiteX2280" fmla="*/ 2178265 w 2590802"/>
              <a:gd name="connsiteY2280" fmla="*/ 979915 h 2590802"/>
              <a:gd name="connsiteX2281" fmla="*/ 2207509 w 2590802"/>
              <a:gd name="connsiteY2281" fmla="*/ 985817 h 2590802"/>
              <a:gd name="connsiteX2282" fmla="*/ 2213357 w 2590802"/>
              <a:gd name="connsiteY2282" fmla="*/ 1003521 h 2590802"/>
              <a:gd name="connsiteX2283" fmla="*/ 2201660 w 2590802"/>
              <a:gd name="connsiteY2283" fmla="*/ 1015324 h 2590802"/>
              <a:gd name="connsiteX2284" fmla="*/ 2184113 w 2590802"/>
              <a:gd name="connsiteY2284" fmla="*/ 1009423 h 2590802"/>
              <a:gd name="connsiteX2285" fmla="*/ 2154870 w 2590802"/>
              <a:gd name="connsiteY2285" fmla="*/ 1003521 h 2590802"/>
              <a:gd name="connsiteX2286" fmla="*/ 2143172 w 2590802"/>
              <a:gd name="connsiteY2286" fmla="*/ 968113 h 2590802"/>
              <a:gd name="connsiteX2287" fmla="*/ 2155601 w 2590802"/>
              <a:gd name="connsiteY2287" fmla="*/ 965900 h 2590802"/>
              <a:gd name="connsiteX2288" fmla="*/ 2372040 w 2590802"/>
              <a:gd name="connsiteY2288" fmla="*/ 962387 h 2590802"/>
              <a:gd name="connsiteX2289" fmla="*/ 2389659 w 2590802"/>
              <a:gd name="connsiteY2289" fmla="*/ 974120 h 2590802"/>
              <a:gd name="connsiteX2290" fmla="*/ 2413151 w 2590802"/>
              <a:gd name="connsiteY2290" fmla="*/ 985852 h 2590802"/>
              <a:gd name="connsiteX2291" fmla="*/ 2430770 w 2590802"/>
              <a:gd name="connsiteY2291" fmla="*/ 1003451 h 2590802"/>
              <a:gd name="connsiteX2292" fmla="*/ 2430770 w 2590802"/>
              <a:gd name="connsiteY2292" fmla="*/ 1026916 h 2590802"/>
              <a:gd name="connsiteX2293" fmla="*/ 2454262 w 2590802"/>
              <a:gd name="connsiteY2293" fmla="*/ 1044515 h 2590802"/>
              <a:gd name="connsiteX2294" fmla="*/ 2442517 w 2590802"/>
              <a:gd name="connsiteY2294" fmla="*/ 1073847 h 2590802"/>
              <a:gd name="connsiteX2295" fmla="*/ 2442517 w 2590802"/>
              <a:gd name="connsiteY2295" fmla="*/ 1109045 h 2590802"/>
              <a:gd name="connsiteX2296" fmla="*/ 2430770 w 2590802"/>
              <a:gd name="connsiteY2296" fmla="*/ 1114911 h 2590802"/>
              <a:gd name="connsiteX2297" fmla="*/ 2424897 w 2590802"/>
              <a:gd name="connsiteY2297" fmla="*/ 1103178 h 2590802"/>
              <a:gd name="connsiteX2298" fmla="*/ 2436643 w 2590802"/>
              <a:gd name="connsiteY2298" fmla="*/ 1062114 h 2590802"/>
              <a:gd name="connsiteX2299" fmla="*/ 2424897 w 2590802"/>
              <a:gd name="connsiteY2299" fmla="*/ 1032783 h 2590802"/>
              <a:gd name="connsiteX2300" fmla="*/ 2419024 w 2590802"/>
              <a:gd name="connsiteY2300" fmla="*/ 1009317 h 2590802"/>
              <a:gd name="connsiteX2301" fmla="*/ 2383786 w 2590802"/>
              <a:gd name="connsiteY2301" fmla="*/ 991718 h 2590802"/>
              <a:gd name="connsiteX2302" fmla="*/ 2360293 w 2590802"/>
              <a:gd name="connsiteY2302" fmla="*/ 985852 h 2590802"/>
              <a:gd name="connsiteX2303" fmla="*/ 2342674 w 2590802"/>
              <a:gd name="connsiteY2303" fmla="*/ 991718 h 2590802"/>
              <a:gd name="connsiteX2304" fmla="*/ 2307436 w 2590802"/>
              <a:gd name="connsiteY2304" fmla="*/ 997585 h 2590802"/>
              <a:gd name="connsiteX2305" fmla="*/ 2301563 w 2590802"/>
              <a:gd name="connsiteY2305" fmla="*/ 991718 h 2590802"/>
              <a:gd name="connsiteX2306" fmla="*/ 2325055 w 2590802"/>
              <a:gd name="connsiteY2306" fmla="*/ 968253 h 2590802"/>
              <a:gd name="connsiteX2307" fmla="*/ 2342674 w 2590802"/>
              <a:gd name="connsiteY2307" fmla="*/ 974120 h 2590802"/>
              <a:gd name="connsiteX2308" fmla="*/ 2372040 w 2590802"/>
              <a:gd name="connsiteY2308" fmla="*/ 962387 h 2590802"/>
              <a:gd name="connsiteX2309" fmla="*/ 2377913 w 2590802"/>
              <a:gd name="connsiteY2309" fmla="*/ 956521 h 2590802"/>
              <a:gd name="connsiteX2310" fmla="*/ 2389659 w 2590802"/>
              <a:gd name="connsiteY2310" fmla="*/ 962387 h 2590802"/>
              <a:gd name="connsiteX2311" fmla="*/ 2395532 w 2590802"/>
              <a:gd name="connsiteY2311" fmla="*/ 968253 h 2590802"/>
              <a:gd name="connsiteX2312" fmla="*/ 2395532 w 2590802"/>
              <a:gd name="connsiteY2312" fmla="*/ 974120 h 2590802"/>
              <a:gd name="connsiteX2313" fmla="*/ 2389659 w 2590802"/>
              <a:gd name="connsiteY2313" fmla="*/ 974120 h 2590802"/>
              <a:gd name="connsiteX2314" fmla="*/ 2383786 w 2590802"/>
              <a:gd name="connsiteY2314" fmla="*/ 962387 h 2590802"/>
              <a:gd name="connsiteX2315" fmla="*/ 2377913 w 2590802"/>
              <a:gd name="connsiteY2315" fmla="*/ 956521 h 2590802"/>
              <a:gd name="connsiteX2316" fmla="*/ 2143508 w 2590802"/>
              <a:gd name="connsiteY2316" fmla="*/ 944191 h 2590802"/>
              <a:gd name="connsiteX2317" fmla="*/ 2178656 w 2590802"/>
              <a:gd name="connsiteY2317" fmla="*/ 961832 h 2590802"/>
              <a:gd name="connsiteX2318" fmla="*/ 2202088 w 2590802"/>
              <a:gd name="connsiteY2318" fmla="*/ 961832 h 2590802"/>
              <a:gd name="connsiteX2319" fmla="*/ 2225520 w 2590802"/>
              <a:gd name="connsiteY2319" fmla="*/ 973593 h 2590802"/>
              <a:gd name="connsiteX2320" fmla="*/ 2231378 w 2590802"/>
              <a:gd name="connsiteY2320" fmla="*/ 997114 h 2590802"/>
              <a:gd name="connsiteX2321" fmla="*/ 2213804 w 2590802"/>
              <a:gd name="connsiteY2321" fmla="*/ 979473 h 2590802"/>
              <a:gd name="connsiteX2322" fmla="*/ 2184514 w 2590802"/>
              <a:gd name="connsiteY2322" fmla="*/ 973593 h 2590802"/>
              <a:gd name="connsiteX2323" fmla="*/ 2155223 w 2590802"/>
              <a:gd name="connsiteY2323" fmla="*/ 955952 h 2590802"/>
              <a:gd name="connsiteX2324" fmla="*/ 2131791 w 2590802"/>
              <a:gd name="connsiteY2324" fmla="*/ 950071 h 2590802"/>
              <a:gd name="connsiteX2325" fmla="*/ 2143508 w 2590802"/>
              <a:gd name="connsiteY2325" fmla="*/ 944191 h 2590802"/>
              <a:gd name="connsiteX2326" fmla="*/ 2219997 w 2590802"/>
              <a:gd name="connsiteY2326" fmla="*/ 909098 h 2590802"/>
              <a:gd name="connsiteX2327" fmla="*/ 2237069 w 2590802"/>
              <a:gd name="connsiteY2327" fmla="*/ 926882 h 2590802"/>
              <a:gd name="connsiteX2328" fmla="*/ 2237069 w 2590802"/>
              <a:gd name="connsiteY2328" fmla="*/ 932810 h 2590802"/>
              <a:gd name="connsiteX2329" fmla="*/ 2219997 w 2590802"/>
              <a:gd name="connsiteY2329" fmla="*/ 915026 h 2590802"/>
              <a:gd name="connsiteX2330" fmla="*/ 2219997 w 2590802"/>
              <a:gd name="connsiteY2330" fmla="*/ 909098 h 2590802"/>
              <a:gd name="connsiteX2331" fmla="*/ 2157828 w 2590802"/>
              <a:gd name="connsiteY2331" fmla="*/ 904875 h 2590802"/>
              <a:gd name="connsiteX2332" fmla="*/ 2160765 w 2590802"/>
              <a:gd name="connsiteY2332" fmla="*/ 909276 h 2590802"/>
              <a:gd name="connsiteX2333" fmla="*/ 2160765 w 2590802"/>
              <a:gd name="connsiteY2333" fmla="*/ 915145 h 2590802"/>
              <a:gd name="connsiteX2334" fmla="*/ 2166639 w 2590802"/>
              <a:gd name="connsiteY2334" fmla="*/ 915145 h 2590802"/>
              <a:gd name="connsiteX2335" fmla="*/ 2184262 w 2590802"/>
              <a:gd name="connsiteY2335" fmla="*/ 921013 h 2590802"/>
              <a:gd name="connsiteX2336" fmla="*/ 2219507 w 2590802"/>
              <a:gd name="connsiteY2336" fmla="*/ 921013 h 2590802"/>
              <a:gd name="connsiteX2337" fmla="*/ 2231255 w 2590802"/>
              <a:gd name="connsiteY2337" fmla="*/ 944487 h 2590802"/>
              <a:gd name="connsiteX2338" fmla="*/ 2237130 w 2590802"/>
              <a:gd name="connsiteY2338" fmla="*/ 944487 h 2590802"/>
              <a:gd name="connsiteX2339" fmla="*/ 2237130 w 2590802"/>
              <a:gd name="connsiteY2339" fmla="*/ 932750 h 2590802"/>
              <a:gd name="connsiteX2340" fmla="*/ 2243004 w 2590802"/>
              <a:gd name="connsiteY2340" fmla="*/ 932750 h 2590802"/>
              <a:gd name="connsiteX2341" fmla="*/ 2243004 w 2590802"/>
              <a:gd name="connsiteY2341" fmla="*/ 944487 h 2590802"/>
              <a:gd name="connsiteX2342" fmla="*/ 2237130 w 2590802"/>
              <a:gd name="connsiteY2342" fmla="*/ 950356 h 2590802"/>
              <a:gd name="connsiteX2343" fmla="*/ 2237130 w 2590802"/>
              <a:gd name="connsiteY2343" fmla="*/ 956224 h 2590802"/>
              <a:gd name="connsiteX2344" fmla="*/ 2254752 w 2590802"/>
              <a:gd name="connsiteY2344" fmla="*/ 950356 h 2590802"/>
              <a:gd name="connsiteX2345" fmla="*/ 2260627 w 2590802"/>
              <a:gd name="connsiteY2345" fmla="*/ 956224 h 2590802"/>
              <a:gd name="connsiteX2346" fmla="*/ 2295872 w 2590802"/>
              <a:gd name="connsiteY2346" fmla="*/ 991435 h 2590802"/>
              <a:gd name="connsiteX2347" fmla="*/ 2272375 w 2590802"/>
              <a:gd name="connsiteY2347" fmla="*/ 979698 h 2590802"/>
              <a:gd name="connsiteX2348" fmla="*/ 2266501 w 2590802"/>
              <a:gd name="connsiteY2348" fmla="*/ 979698 h 2590802"/>
              <a:gd name="connsiteX2349" fmla="*/ 2237130 w 2590802"/>
              <a:gd name="connsiteY2349" fmla="*/ 991435 h 2590802"/>
              <a:gd name="connsiteX2350" fmla="*/ 2231255 w 2590802"/>
              <a:gd name="connsiteY2350" fmla="*/ 973830 h 2590802"/>
              <a:gd name="connsiteX2351" fmla="*/ 2184262 w 2590802"/>
              <a:gd name="connsiteY2351" fmla="*/ 956224 h 2590802"/>
              <a:gd name="connsiteX2352" fmla="*/ 2149017 w 2590802"/>
              <a:gd name="connsiteY2352" fmla="*/ 938619 h 2590802"/>
              <a:gd name="connsiteX2353" fmla="*/ 2131394 w 2590802"/>
              <a:gd name="connsiteY2353" fmla="*/ 938619 h 2590802"/>
              <a:gd name="connsiteX2354" fmla="*/ 2125520 w 2590802"/>
              <a:gd name="connsiteY2354" fmla="*/ 915145 h 2590802"/>
              <a:gd name="connsiteX2355" fmla="*/ 2154891 w 2590802"/>
              <a:gd name="connsiteY2355" fmla="*/ 909276 h 2590802"/>
              <a:gd name="connsiteX2356" fmla="*/ 2157828 w 2590802"/>
              <a:gd name="connsiteY2356" fmla="*/ 904875 h 2590802"/>
              <a:gd name="connsiteX2357" fmla="*/ 339707 w 2590802"/>
              <a:gd name="connsiteY2357" fmla="*/ 855986 h 2590802"/>
              <a:gd name="connsiteX2358" fmla="*/ 351405 w 2590802"/>
              <a:gd name="connsiteY2358" fmla="*/ 867798 h 2590802"/>
              <a:gd name="connsiteX2359" fmla="*/ 357254 w 2590802"/>
              <a:gd name="connsiteY2359" fmla="*/ 885517 h 2590802"/>
              <a:gd name="connsiteX2360" fmla="*/ 368951 w 2590802"/>
              <a:gd name="connsiteY2360" fmla="*/ 891423 h 2590802"/>
              <a:gd name="connsiteX2361" fmla="*/ 368951 w 2590802"/>
              <a:gd name="connsiteY2361" fmla="*/ 920954 h 2590802"/>
              <a:gd name="connsiteX2362" fmla="*/ 351405 w 2590802"/>
              <a:gd name="connsiteY2362" fmla="*/ 926860 h 2590802"/>
              <a:gd name="connsiteX2363" fmla="*/ 333859 w 2590802"/>
              <a:gd name="connsiteY2363" fmla="*/ 909141 h 2590802"/>
              <a:gd name="connsiteX2364" fmla="*/ 328010 w 2590802"/>
              <a:gd name="connsiteY2364" fmla="*/ 891423 h 2590802"/>
              <a:gd name="connsiteX2365" fmla="*/ 316313 w 2590802"/>
              <a:gd name="connsiteY2365" fmla="*/ 909141 h 2590802"/>
              <a:gd name="connsiteX2366" fmla="*/ 345556 w 2590802"/>
              <a:gd name="connsiteY2366" fmla="*/ 956392 h 2590802"/>
              <a:gd name="connsiteX2367" fmla="*/ 374800 w 2590802"/>
              <a:gd name="connsiteY2367" fmla="*/ 968204 h 2590802"/>
              <a:gd name="connsiteX2368" fmla="*/ 450834 w 2590802"/>
              <a:gd name="connsiteY2368" fmla="*/ 932767 h 2590802"/>
              <a:gd name="connsiteX2369" fmla="*/ 462531 w 2590802"/>
              <a:gd name="connsiteY2369" fmla="*/ 944579 h 2590802"/>
              <a:gd name="connsiteX2370" fmla="*/ 415741 w 2590802"/>
              <a:gd name="connsiteY2370" fmla="*/ 974110 h 2590802"/>
              <a:gd name="connsiteX2371" fmla="*/ 357254 w 2590802"/>
              <a:gd name="connsiteY2371" fmla="*/ 980016 h 2590802"/>
              <a:gd name="connsiteX2372" fmla="*/ 322161 w 2590802"/>
              <a:gd name="connsiteY2372" fmla="*/ 968204 h 2590802"/>
              <a:gd name="connsiteX2373" fmla="*/ 316313 w 2590802"/>
              <a:gd name="connsiteY2373" fmla="*/ 956392 h 2590802"/>
              <a:gd name="connsiteX2374" fmla="*/ 298766 w 2590802"/>
              <a:gd name="connsiteY2374" fmla="*/ 944579 h 2590802"/>
              <a:gd name="connsiteX2375" fmla="*/ 304615 w 2590802"/>
              <a:gd name="connsiteY2375" fmla="*/ 867798 h 2590802"/>
              <a:gd name="connsiteX2376" fmla="*/ 339707 w 2590802"/>
              <a:gd name="connsiteY2376" fmla="*/ 855986 h 2590802"/>
              <a:gd name="connsiteX2377" fmla="*/ 2319583 w 2590802"/>
              <a:gd name="connsiteY2377" fmla="*/ 850295 h 2590802"/>
              <a:gd name="connsiteX2378" fmla="*/ 2325274 w 2590802"/>
              <a:gd name="connsiteY2378" fmla="*/ 850295 h 2590802"/>
              <a:gd name="connsiteX2379" fmla="*/ 2319583 w 2590802"/>
              <a:gd name="connsiteY2379" fmla="*/ 855986 h 2590802"/>
              <a:gd name="connsiteX2380" fmla="*/ 2319583 w 2590802"/>
              <a:gd name="connsiteY2380" fmla="*/ 850295 h 2590802"/>
              <a:gd name="connsiteX2381" fmla="*/ 269285 w 2590802"/>
              <a:gd name="connsiteY2381" fmla="*/ 820893 h 2590802"/>
              <a:gd name="connsiteX2382" fmla="*/ 275213 w 2590802"/>
              <a:gd name="connsiteY2382" fmla="*/ 826773 h 2590802"/>
              <a:gd name="connsiteX2383" fmla="*/ 257430 w 2590802"/>
              <a:gd name="connsiteY2383" fmla="*/ 856175 h 2590802"/>
              <a:gd name="connsiteX2384" fmla="*/ 287069 w 2590802"/>
              <a:gd name="connsiteY2384" fmla="*/ 891457 h 2590802"/>
              <a:gd name="connsiteX2385" fmla="*/ 281141 w 2590802"/>
              <a:gd name="connsiteY2385" fmla="*/ 903218 h 2590802"/>
              <a:gd name="connsiteX2386" fmla="*/ 263357 w 2590802"/>
              <a:gd name="connsiteY2386" fmla="*/ 891457 h 2590802"/>
              <a:gd name="connsiteX2387" fmla="*/ 251502 w 2590802"/>
              <a:gd name="connsiteY2387" fmla="*/ 844414 h 2590802"/>
              <a:gd name="connsiteX2388" fmla="*/ 269285 w 2590802"/>
              <a:gd name="connsiteY2388" fmla="*/ 820893 h 2590802"/>
              <a:gd name="connsiteX2389" fmla="*/ 2343294 w 2590802"/>
              <a:gd name="connsiteY2389" fmla="*/ 815202 h 2590802"/>
              <a:gd name="connsiteX2390" fmla="*/ 2348985 w 2590802"/>
              <a:gd name="connsiteY2390" fmla="*/ 821209 h 2590802"/>
              <a:gd name="connsiteX2391" fmla="*/ 2343294 w 2590802"/>
              <a:gd name="connsiteY2391" fmla="*/ 833223 h 2590802"/>
              <a:gd name="connsiteX2392" fmla="*/ 2343294 w 2590802"/>
              <a:gd name="connsiteY2392" fmla="*/ 815202 h 2590802"/>
              <a:gd name="connsiteX2393" fmla="*/ 433287 w 2590802"/>
              <a:gd name="connsiteY2393" fmla="*/ 815202 h 2590802"/>
              <a:gd name="connsiteX2394" fmla="*/ 462531 w 2590802"/>
              <a:gd name="connsiteY2394" fmla="*/ 821082 h 2590802"/>
              <a:gd name="connsiteX2395" fmla="*/ 439136 w 2590802"/>
              <a:gd name="connsiteY2395" fmla="*/ 838724 h 2590802"/>
              <a:gd name="connsiteX2396" fmla="*/ 427438 w 2590802"/>
              <a:gd name="connsiteY2396" fmla="*/ 826963 h 2590802"/>
              <a:gd name="connsiteX2397" fmla="*/ 433287 w 2590802"/>
              <a:gd name="connsiteY2397" fmla="*/ 815202 h 2590802"/>
              <a:gd name="connsiteX2398" fmla="*/ 516154 w 2590802"/>
              <a:gd name="connsiteY2398" fmla="*/ 809512 h 2590802"/>
              <a:gd name="connsiteX2399" fmla="*/ 527973 w 2590802"/>
              <a:gd name="connsiteY2399" fmla="*/ 815375 h 2590802"/>
              <a:gd name="connsiteX2400" fmla="*/ 480697 w 2590802"/>
              <a:gd name="connsiteY2400" fmla="*/ 879869 h 2590802"/>
              <a:gd name="connsiteX2401" fmla="*/ 474787 w 2590802"/>
              <a:gd name="connsiteY2401" fmla="*/ 915047 h 2590802"/>
              <a:gd name="connsiteX2402" fmla="*/ 457059 w 2590802"/>
              <a:gd name="connsiteY2402" fmla="*/ 926774 h 2590802"/>
              <a:gd name="connsiteX2403" fmla="*/ 457059 w 2590802"/>
              <a:gd name="connsiteY2403" fmla="*/ 903321 h 2590802"/>
              <a:gd name="connsiteX2404" fmla="*/ 462969 w 2590802"/>
              <a:gd name="connsiteY2404" fmla="*/ 891595 h 2590802"/>
              <a:gd name="connsiteX2405" fmla="*/ 451149 w 2590802"/>
              <a:gd name="connsiteY2405" fmla="*/ 862280 h 2590802"/>
              <a:gd name="connsiteX2406" fmla="*/ 474787 w 2590802"/>
              <a:gd name="connsiteY2406" fmla="*/ 821238 h 2590802"/>
              <a:gd name="connsiteX2407" fmla="*/ 516154 w 2590802"/>
              <a:gd name="connsiteY2407" fmla="*/ 809512 h 2590802"/>
              <a:gd name="connsiteX2408" fmla="*/ 415951 w 2590802"/>
              <a:gd name="connsiteY2408" fmla="*/ 791491 h 2590802"/>
              <a:gd name="connsiteX2409" fmla="*/ 421853 w 2590802"/>
              <a:gd name="connsiteY2409" fmla="*/ 815129 h 2590802"/>
              <a:gd name="connsiteX2410" fmla="*/ 421853 w 2590802"/>
              <a:gd name="connsiteY2410" fmla="*/ 832858 h 2590802"/>
              <a:gd name="connsiteX2411" fmla="*/ 445459 w 2590802"/>
              <a:gd name="connsiteY2411" fmla="*/ 850587 h 2590802"/>
              <a:gd name="connsiteX2412" fmla="*/ 439557 w 2590802"/>
              <a:gd name="connsiteY2412" fmla="*/ 868316 h 2590802"/>
              <a:gd name="connsiteX2413" fmla="*/ 421853 w 2590802"/>
              <a:gd name="connsiteY2413" fmla="*/ 850587 h 2590802"/>
              <a:gd name="connsiteX2414" fmla="*/ 398247 w 2590802"/>
              <a:gd name="connsiteY2414" fmla="*/ 850587 h 2590802"/>
              <a:gd name="connsiteX2415" fmla="*/ 392346 w 2590802"/>
              <a:gd name="connsiteY2415" fmla="*/ 832858 h 2590802"/>
              <a:gd name="connsiteX2416" fmla="*/ 404148 w 2590802"/>
              <a:gd name="connsiteY2416" fmla="*/ 815129 h 2590802"/>
              <a:gd name="connsiteX2417" fmla="*/ 404148 w 2590802"/>
              <a:gd name="connsiteY2417" fmla="*/ 797401 h 2590802"/>
              <a:gd name="connsiteX2418" fmla="*/ 415951 w 2590802"/>
              <a:gd name="connsiteY2418" fmla="*/ 791491 h 2590802"/>
              <a:gd name="connsiteX2419" fmla="*/ 257430 w 2590802"/>
              <a:gd name="connsiteY2419" fmla="*/ 791491 h 2590802"/>
              <a:gd name="connsiteX2420" fmla="*/ 263357 w 2590802"/>
              <a:gd name="connsiteY2420" fmla="*/ 809156 h 2590802"/>
              <a:gd name="connsiteX2421" fmla="*/ 239646 w 2590802"/>
              <a:gd name="connsiteY2421" fmla="*/ 868039 h 2590802"/>
              <a:gd name="connsiteX2422" fmla="*/ 281141 w 2590802"/>
              <a:gd name="connsiteY2422" fmla="*/ 915145 h 2590802"/>
              <a:gd name="connsiteX2423" fmla="*/ 287069 w 2590802"/>
              <a:gd name="connsiteY2423" fmla="*/ 926921 h 2590802"/>
              <a:gd name="connsiteX2424" fmla="*/ 275213 w 2590802"/>
              <a:gd name="connsiteY2424" fmla="*/ 926921 h 2590802"/>
              <a:gd name="connsiteX2425" fmla="*/ 263357 w 2590802"/>
              <a:gd name="connsiteY2425" fmla="*/ 915145 h 2590802"/>
              <a:gd name="connsiteX2426" fmla="*/ 245574 w 2590802"/>
              <a:gd name="connsiteY2426" fmla="*/ 915145 h 2590802"/>
              <a:gd name="connsiteX2427" fmla="*/ 239646 w 2590802"/>
              <a:gd name="connsiteY2427" fmla="*/ 885704 h 2590802"/>
              <a:gd name="connsiteX2428" fmla="*/ 221863 w 2590802"/>
              <a:gd name="connsiteY2428" fmla="*/ 873927 h 2590802"/>
              <a:gd name="connsiteX2429" fmla="*/ 227791 w 2590802"/>
              <a:gd name="connsiteY2429" fmla="*/ 850374 h 2590802"/>
              <a:gd name="connsiteX2430" fmla="*/ 227791 w 2590802"/>
              <a:gd name="connsiteY2430" fmla="*/ 826821 h 2590802"/>
              <a:gd name="connsiteX2431" fmla="*/ 245574 w 2590802"/>
              <a:gd name="connsiteY2431" fmla="*/ 815044 h 2590802"/>
              <a:gd name="connsiteX2432" fmla="*/ 251502 w 2590802"/>
              <a:gd name="connsiteY2432" fmla="*/ 797380 h 2590802"/>
              <a:gd name="connsiteX2433" fmla="*/ 257430 w 2590802"/>
              <a:gd name="connsiteY2433" fmla="*/ 791491 h 2590802"/>
              <a:gd name="connsiteX2434" fmla="*/ 2196444 w 2590802"/>
              <a:gd name="connsiteY2434" fmla="*/ 785801 h 2590802"/>
              <a:gd name="connsiteX2435" fmla="*/ 2219838 w 2590802"/>
              <a:gd name="connsiteY2435" fmla="*/ 785801 h 2590802"/>
              <a:gd name="connsiteX2436" fmla="*/ 2231536 w 2590802"/>
              <a:gd name="connsiteY2436" fmla="*/ 803442 h 2590802"/>
              <a:gd name="connsiteX2437" fmla="*/ 2254931 w 2590802"/>
              <a:gd name="connsiteY2437" fmla="*/ 809322 h 2590802"/>
              <a:gd name="connsiteX2438" fmla="*/ 2278326 w 2590802"/>
              <a:gd name="connsiteY2438" fmla="*/ 797561 h 2590802"/>
              <a:gd name="connsiteX2439" fmla="*/ 2295872 w 2590802"/>
              <a:gd name="connsiteY2439" fmla="*/ 809322 h 2590802"/>
              <a:gd name="connsiteX2440" fmla="*/ 2290024 w 2590802"/>
              <a:gd name="connsiteY2440" fmla="*/ 832844 h 2590802"/>
              <a:gd name="connsiteX2441" fmla="*/ 2266628 w 2590802"/>
              <a:gd name="connsiteY2441" fmla="*/ 826963 h 2590802"/>
              <a:gd name="connsiteX2442" fmla="*/ 2249082 w 2590802"/>
              <a:gd name="connsiteY2442" fmla="*/ 844604 h 2590802"/>
              <a:gd name="connsiteX2443" fmla="*/ 2219838 w 2590802"/>
              <a:gd name="connsiteY2443" fmla="*/ 826963 h 2590802"/>
              <a:gd name="connsiteX2444" fmla="*/ 2213990 w 2590802"/>
              <a:gd name="connsiteY2444" fmla="*/ 815202 h 2590802"/>
              <a:gd name="connsiteX2445" fmla="*/ 2202292 w 2590802"/>
              <a:gd name="connsiteY2445" fmla="*/ 815202 h 2590802"/>
              <a:gd name="connsiteX2446" fmla="*/ 2190595 w 2590802"/>
              <a:gd name="connsiteY2446" fmla="*/ 797561 h 2590802"/>
              <a:gd name="connsiteX2447" fmla="*/ 2196444 w 2590802"/>
              <a:gd name="connsiteY2447" fmla="*/ 785801 h 2590802"/>
              <a:gd name="connsiteX2448" fmla="*/ 2231497 w 2590802"/>
              <a:gd name="connsiteY2448" fmla="*/ 780110 h 2590802"/>
              <a:gd name="connsiteX2449" fmla="*/ 2243115 w 2590802"/>
              <a:gd name="connsiteY2449" fmla="*/ 786038 h 2590802"/>
              <a:gd name="connsiteX2450" fmla="*/ 2272161 w 2590802"/>
              <a:gd name="connsiteY2450" fmla="*/ 791966 h 2590802"/>
              <a:gd name="connsiteX2451" fmla="*/ 2254734 w 2590802"/>
              <a:gd name="connsiteY2451" fmla="*/ 803821 h 2590802"/>
              <a:gd name="connsiteX2452" fmla="*/ 2231497 w 2590802"/>
              <a:gd name="connsiteY2452" fmla="*/ 786038 h 2590802"/>
              <a:gd name="connsiteX2453" fmla="*/ 2231497 w 2590802"/>
              <a:gd name="connsiteY2453" fmla="*/ 780110 h 2590802"/>
              <a:gd name="connsiteX2454" fmla="*/ 404201 w 2590802"/>
              <a:gd name="connsiteY2454" fmla="*/ 771472 h 2590802"/>
              <a:gd name="connsiteX2455" fmla="*/ 415990 w 2590802"/>
              <a:gd name="connsiteY2455" fmla="*/ 773686 h 2590802"/>
              <a:gd name="connsiteX2456" fmla="*/ 404201 w 2590802"/>
              <a:gd name="connsiteY2456" fmla="*/ 785498 h 2590802"/>
              <a:gd name="connsiteX2457" fmla="*/ 392414 w 2590802"/>
              <a:gd name="connsiteY2457" fmla="*/ 797311 h 2590802"/>
              <a:gd name="connsiteX2458" fmla="*/ 392414 w 2590802"/>
              <a:gd name="connsiteY2458" fmla="*/ 820936 h 2590802"/>
              <a:gd name="connsiteX2459" fmla="*/ 386520 w 2590802"/>
              <a:gd name="connsiteY2459" fmla="*/ 838655 h 2590802"/>
              <a:gd name="connsiteX2460" fmla="*/ 398308 w 2590802"/>
              <a:gd name="connsiteY2460" fmla="*/ 862280 h 2590802"/>
              <a:gd name="connsiteX2461" fmla="*/ 415990 w 2590802"/>
              <a:gd name="connsiteY2461" fmla="*/ 862280 h 2590802"/>
              <a:gd name="connsiteX2462" fmla="*/ 445459 w 2590802"/>
              <a:gd name="connsiteY2462" fmla="*/ 879998 h 2590802"/>
              <a:gd name="connsiteX2463" fmla="*/ 445459 w 2590802"/>
              <a:gd name="connsiteY2463" fmla="*/ 891811 h 2590802"/>
              <a:gd name="connsiteX2464" fmla="*/ 415990 w 2590802"/>
              <a:gd name="connsiteY2464" fmla="*/ 885904 h 2590802"/>
              <a:gd name="connsiteX2465" fmla="*/ 404201 w 2590802"/>
              <a:gd name="connsiteY2465" fmla="*/ 874092 h 2590802"/>
              <a:gd name="connsiteX2466" fmla="*/ 380626 w 2590802"/>
              <a:gd name="connsiteY2466" fmla="*/ 868186 h 2590802"/>
              <a:gd name="connsiteX2467" fmla="*/ 368838 w 2590802"/>
              <a:gd name="connsiteY2467" fmla="*/ 826842 h 2590802"/>
              <a:gd name="connsiteX2468" fmla="*/ 380626 w 2590802"/>
              <a:gd name="connsiteY2468" fmla="*/ 809124 h 2590802"/>
              <a:gd name="connsiteX2469" fmla="*/ 392414 w 2590802"/>
              <a:gd name="connsiteY2469" fmla="*/ 773686 h 2590802"/>
              <a:gd name="connsiteX2470" fmla="*/ 404201 w 2590802"/>
              <a:gd name="connsiteY2470" fmla="*/ 771472 h 2590802"/>
              <a:gd name="connsiteX2471" fmla="*/ 2160660 w 2590802"/>
              <a:gd name="connsiteY2471" fmla="*/ 767780 h 2590802"/>
              <a:gd name="connsiteX2472" fmla="*/ 2184252 w 2590802"/>
              <a:gd name="connsiteY2472" fmla="*/ 785451 h 2590802"/>
              <a:gd name="connsiteX2473" fmla="*/ 2184252 w 2590802"/>
              <a:gd name="connsiteY2473" fmla="*/ 791341 h 2590802"/>
              <a:gd name="connsiteX2474" fmla="*/ 2201947 w 2590802"/>
              <a:gd name="connsiteY2474" fmla="*/ 820793 h 2590802"/>
              <a:gd name="connsiteX2475" fmla="*/ 2213743 w 2590802"/>
              <a:gd name="connsiteY2475" fmla="*/ 826683 h 2590802"/>
              <a:gd name="connsiteX2476" fmla="*/ 2243234 w 2590802"/>
              <a:gd name="connsiteY2476" fmla="*/ 850245 h 2590802"/>
              <a:gd name="connsiteX2477" fmla="*/ 2266826 w 2590802"/>
              <a:gd name="connsiteY2477" fmla="*/ 838464 h 2590802"/>
              <a:gd name="connsiteX2478" fmla="*/ 2296317 w 2590802"/>
              <a:gd name="connsiteY2478" fmla="*/ 832574 h 2590802"/>
              <a:gd name="connsiteX2479" fmla="*/ 2308113 w 2590802"/>
              <a:gd name="connsiteY2479" fmla="*/ 809012 h 2590802"/>
              <a:gd name="connsiteX2480" fmla="*/ 2331706 w 2590802"/>
              <a:gd name="connsiteY2480" fmla="*/ 814903 h 2590802"/>
              <a:gd name="connsiteX2481" fmla="*/ 2337604 w 2590802"/>
              <a:gd name="connsiteY2481" fmla="*/ 832574 h 2590802"/>
              <a:gd name="connsiteX2482" fmla="*/ 2325808 w 2590802"/>
              <a:gd name="connsiteY2482" fmla="*/ 844355 h 2590802"/>
              <a:gd name="connsiteX2483" fmla="*/ 2314011 w 2590802"/>
              <a:gd name="connsiteY2483" fmla="*/ 844355 h 2590802"/>
              <a:gd name="connsiteX2484" fmla="*/ 2314011 w 2590802"/>
              <a:gd name="connsiteY2484" fmla="*/ 856135 h 2590802"/>
              <a:gd name="connsiteX2485" fmla="*/ 2296317 w 2590802"/>
              <a:gd name="connsiteY2485" fmla="*/ 873806 h 2590802"/>
              <a:gd name="connsiteX2486" fmla="*/ 2278622 w 2590802"/>
              <a:gd name="connsiteY2486" fmla="*/ 873806 h 2590802"/>
              <a:gd name="connsiteX2487" fmla="*/ 2260928 w 2590802"/>
              <a:gd name="connsiteY2487" fmla="*/ 867915 h 2590802"/>
              <a:gd name="connsiteX2488" fmla="*/ 2231437 w 2590802"/>
              <a:gd name="connsiteY2488" fmla="*/ 879696 h 2590802"/>
              <a:gd name="connsiteX2489" fmla="*/ 2207845 w 2590802"/>
              <a:gd name="connsiteY2489" fmla="*/ 862025 h 2590802"/>
              <a:gd name="connsiteX2490" fmla="*/ 2201947 w 2590802"/>
              <a:gd name="connsiteY2490" fmla="*/ 850245 h 2590802"/>
              <a:gd name="connsiteX2491" fmla="*/ 2178354 w 2590802"/>
              <a:gd name="connsiteY2491" fmla="*/ 844355 h 2590802"/>
              <a:gd name="connsiteX2492" fmla="*/ 2166558 w 2590802"/>
              <a:gd name="connsiteY2492" fmla="*/ 814903 h 2590802"/>
              <a:gd name="connsiteX2493" fmla="*/ 2166558 w 2590802"/>
              <a:gd name="connsiteY2493" fmla="*/ 803122 h 2590802"/>
              <a:gd name="connsiteX2494" fmla="*/ 2148863 w 2590802"/>
              <a:gd name="connsiteY2494" fmla="*/ 785451 h 2590802"/>
              <a:gd name="connsiteX2495" fmla="*/ 2160660 w 2590802"/>
              <a:gd name="connsiteY2495" fmla="*/ 767780 h 2590802"/>
              <a:gd name="connsiteX2496" fmla="*/ 251449 w 2590802"/>
              <a:gd name="connsiteY2496" fmla="*/ 767245 h 2590802"/>
              <a:gd name="connsiteX2497" fmla="*/ 263252 w 2590802"/>
              <a:gd name="connsiteY2497" fmla="*/ 773873 h 2590802"/>
              <a:gd name="connsiteX2498" fmla="*/ 257351 w 2590802"/>
              <a:gd name="connsiteY2498" fmla="*/ 785657 h 2590802"/>
              <a:gd name="connsiteX2499" fmla="*/ 239647 w 2590802"/>
              <a:gd name="connsiteY2499" fmla="*/ 803332 h 2590802"/>
              <a:gd name="connsiteX2500" fmla="*/ 216041 w 2590802"/>
              <a:gd name="connsiteY2500" fmla="*/ 838684 h 2590802"/>
              <a:gd name="connsiteX2501" fmla="*/ 221942 w 2590802"/>
              <a:gd name="connsiteY2501" fmla="*/ 850467 h 2590802"/>
              <a:gd name="connsiteX2502" fmla="*/ 210139 w 2590802"/>
              <a:gd name="connsiteY2502" fmla="*/ 874034 h 2590802"/>
              <a:gd name="connsiteX2503" fmla="*/ 227844 w 2590802"/>
              <a:gd name="connsiteY2503" fmla="*/ 891710 h 2590802"/>
              <a:gd name="connsiteX2504" fmla="*/ 245548 w 2590802"/>
              <a:gd name="connsiteY2504" fmla="*/ 921169 h 2590802"/>
              <a:gd name="connsiteX2505" fmla="*/ 257351 w 2590802"/>
              <a:gd name="connsiteY2505" fmla="*/ 921169 h 2590802"/>
              <a:gd name="connsiteX2506" fmla="*/ 292759 w 2590802"/>
              <a:gd name="connsiteY2506" fmla="*/ 938845 h 2590802"/>
              <a:gd name="connsiteX2507" fmla="*/ 292759 w 2590802"/>
              <a:gd name="connsiteY2507" fmla="*/ 950629 h 2590802"/>
              <a:gd name="connsiteX2508" fmla="*/ 275055 w 2590802"/>
              <a:gd name="connsiteY2508" fmla="*/ 956521 h 2590802"/>
              <a:gd name="connsiteX2509" fmla="*/ 263252 w 2590802"/>
              <a:gd name="connsiteY2509" fmla="*/ 944737 h 2590802"/>
              <a:gd name="connsiteX2510" fmla="*/ 251449 w 2590802"/>
              <a:gd name="connsiteY2510" fmla="*/ 932953 h 2590802"/>
              <a:gd name="connsiteX2511" fmla="*/ 221942 w 2590802"/>
              <a:gd name="connsiteY2511" fmla="*/ 927061 h 2590802"/>
              <a:gd name="connsiteX2512" fmla="*/ 216041 w 2590802"/>
              <a:gd name="connsiteY2512" fmla="*/ 897602 h 2590802"/>
              <a:gd name="connsiteX2513" fmla="*/ 192435 w 2590802"/>
              <a:gd name="connsiteY2513" fmla="*/ 879926 h 2590802"/>
              <a:gd name="connsiteX2514" fmla="*/ 192435 w 2590802"/>
              <a:gd name="connsiteY2514" fmla="*/ 850467 h 2590802"/>
              <a:gd name="connsiteX2515" fmla="*/ 204238 w 2590802"/>
              <a:gd name="connsiteY2515" fmla="*/ 844575 h 2590802"/>
              <a:gd name="connsiteX2516" fmla="*/ 204238 w 2590802"/>
              <a:gd name="connsiteY2516" fmla="*/ 815116 h 2590802"/>
              <a:gd name="connsiteX2517" fmla="*/ 216041 w 2590802"/>
              <a:gd name="connsiteY2517" fmla="*/ 797440 h 2590802"/>
              <a:gd name="connsiteX2518" fmla="*/ 233745 w 2590802"/>
              <a:gd name="connsiteY2518" fmla="*/ 785657 h 2590802"/>
              <a:gd name="connsiteX2519" fmla="*/ 239647 w 2590802"/>
              <a:gd name="connsiteY2519" fmla="*/ 779765 h 2590802"/>
              <a:gd name="connsiteX2520" fmla="*/ 239647 w 2590802"/>
              <a:gd name="connsiteY2520" fmla="*/ 773873 h 2590802"/>
              <a:gd name="connsiteX2521" fmla="*/ 251449 w 2590802"/>
              <a:gd name="connsiteY2521" fmla="*/ 767245 h 2590802"/>
              <a:gd name="connsiteX2522" fmla="*/ 356937 w 2590802"/>
              <a:gd name="connsiteY2522" fmla="*/ 697595 h 2590802"/>
              <a:gd name="connsiteX2523" fmla="*/ 397878 w 2590802"/>
              <a:gd name="connsiteY2523" fmla="*/ 709341 h 2590802"/>
              <a:gd name="connsiteX2524" fmla="*/ 397878 w 2590802"/>
              <a:gd name="connsiteY2524" fmla="*/ 715214 h 2590802"/>
              <a:gd name="connsiteX2525" fmla="*/ 380332 w 2590802"/>
              <a:gd name="connsiteY2525" fmla="*/ 715214 h 2590802"/>
              <a:gd name="connsiteX2526" fmla="*/ 368634 w 2590802"/>
              <a:gd name="connsiteY2526" fmla="*/ 715214 h 2590802"/>
              <a:gd name="connsiteX2527" fmla="*/ 321845 w 2590802"/>
              <a:gd name="connsiteY2527" fmla="*/ 726960 h 2590802"/>
              <a:gd name="connsiteX2528" fmla="*/ 292601 w 2590802"/>
              <a:gd name="connsiteY2528" fmla="*/ 779818 h 2590802"/>
              <a:gd name="connsiteX2529" fmla="*/ 310147 w 2590802"/>
              <a:gd name="connsiteY2529" fmla="*/ 809184 h 2590802"/>
              <a:gd name="connsiteX2530" fmla="*/ 315996 w 2590802"/>
              <a:gd name="connsiteY2530" fmla="*/ 809184 h 2590802"/>
              <a:gd name="connsiteX2531" fmla="*/ 310147 w 2590802"/>
              <a:gd name="connsiteY2531" fmla="*/ 791564 h 2590802"/>
              <a:gd name="connsiteX2532" fmla="*/ 321845 w 2590802"/>
              <a:gd name="connsiteY2532" fmla="*/ 773945 h 2590802"/>
              <a:gd name="connsiteX2533" fmla="*/ 351089 w 2590802"/>
              <a:gd name="connsiteY2533" fmla="*/ 785691 h 2590802"/>
              <a:gd name="connsiteX2534" fmla="*/ 351089 w 2590802"/>
              <a:gd name="connsiteY2534" fmla="*/ 803310 h 2590802"/>
              <a:gd name="connsiteX2535" fmla="*/ 345240 w 2590802"/>
              <a:gd name="connsiteY2535" fmla="*/ 815056 h 2590802"/>
              <a:gd name="connsiteX2536" fmla="*/ 351089 w 2590802"/>
              <a:gd name="connsiteY2536" fmla="*/ 820929 h 2590802"/>
              <a:gd name="connsiteX2537" fmla="*/ 339391 w 2590802"/>
              <a:gd name="connsiteY2537" fmla="*/ 844422 h 2590802"/>
              <a:gd name="connsiteX2538" fmla="*/ 298450 w 2590802"/>
              <a:gd name="connsiteY2538" fmla="*/ 838549 h 2590802"/>
              <a:gd name="connsiteX2539" fmla="*/ 269206 w 2590802"/>
              <a:gd name="connsiteY2539" fmla="*/ 768072 h 2590802"/>
              <a:gd name="connsiteX2540" fmla="*/ 286752 w 2590802"/>
              <a:gd name="connsiteY2540" fmla="*/ 738707 h 2590802"/>
              <a:gd name="connsiteX2541" fmla="*/ 356937 w 2590802"/>
              <a:gd name="connsiteY2541" fmla="*/ 697595 h 2590802"/>
              <a:gd name="connsiteX2542" fmla="*/ 501946 w 2590802"/>
              <a:gd name="connsiteY2542" fmla="*/ 685103 h 2590802"/>
              <a:gd name="connsiteX2543" fmla="*/ 533458 w 2590802"/>
              <a:gd name="connsiteY2543" fmla="*/ 714956 h 2590802"/>
              <a:gd name="connsiteX2544" fmla="*/ 539355 w 2590802"/>
              <a:gd name="connsiteY2544" fmla="*/ 756234 h 2590802"/>
              <a:gd name="connsiteX2545" fmla="*/ 515767 w 2590802"/>
              <a:gd name="connsiteY2545" fmla="*/ 785718 h 2590802"/>
              <a:gd name="connsiteX2546" fmla="*/ 515767 w 2590802"/>
              <a:gd name="connsiteY2546" fmla="*/ 803409 h 2590802"/>
              <a:gd name="connsiteX2547" fmla="*/ 486283 w 2590802"/>
              <a:gd name="connsiteY2547" fmla="*/ 809306 h 2590802"/>
              <a:gd name="connsiteX2548" fmla="*/ 433211 w 2590802"/>
              <a:gd name="connsiteY2548" fmla="*/ 803409 h 2590802"/>
              <a:gd name="connsiteX2549" fmla="*/ 421417 w 2590802"/>
              <a:gd name="connsiteY2549" fmla="*/ 779822 h 2590802"/>
              <a:gd name="connsiteX2550" fmla="*/ 415521 w 2590802"/>
              <a:gd name="connsiteY2550" fmla="*/ 750337 h 2590802"/>
              <a:gd name="connsiteX2551" fmla="*/ 403727 w 2590802"/>
              <a:gd name="connsiteY2551" fmla="*/ 726750 h 2590802"/>
              <a:gd name="connsiteX2552" fmla="*/ 409624 w 2590802"/>
              <a:gd name="connsiteY2552" fmla="*/ 709060 h 2590802"/>
              <a:gd name="connsiteX2553" fmla="*/ 439108 w 2590802"/>
              <a:gd name="connsiteY2553" fmla="*/ 691369 h 2590802"/>
              <a:gd name="connsiteX2554" fmla="*/ 462695 w 2590802"/>
              <a:gd name="connsiteY2554" fmla="*/ 703162 h 2590802"/>
              <a:gd name="connsiteX2555" fmla="*/ 486283 w 2590802"/>
              <a:gd name="connsiteY2555" fmla="*/ 685472 h 2590802"/>
              <a:gd name="connsiteX2556" fmla="*/ 501946 w 2590802"/>
              <a:gd name="connsiteY2556" fmla="*/ 685103 h 2590802"/>
              <a:gd name="connsiteX2557" fmla="*/ 533190 w 2590802"/>
              <a:gd name="connsiteY2557" fmla="*/ 673884 h 2590802"/>
              <a:gd name="connsiteX2558" fmla="*/ 550736 w 2590802"/>
              <a:gd name="connsiteY2558" fmla="*/ 685808 h 2590802"/>
              <a:gd name="connsiteX2559" fmla="*/ 539038 w 2590802"/>
              <a:gd name="connsiteY2559" fmla="*/ 715616 h 2590802"/>
              <a:gd name="connsiteX2560" fmla="*/ 515643 w 2590802"/>
              <a:gd name="connsiteY2560" fmla="*/ 685808 h 2590802"/>
              <a:gd name="connsiteX2561" fmla="*/ 533190 w 2590802"/>
              <a:gd name="connsiteY2561" fmla="*/ 673884 h 2590802"/>
              <a:gd name="connsiteX2562" fmla="*/ 632916 w 2590802"/>
              <a:gd name="connsiteY2562" fmla="*/ 662503 h 2590802"/>
              <a:gd name="connsiteX2563" fmla="*/ 644632 w 2590802"/>
              <a:gd name="connsiteY2563" fmla="*/ 668361 h 2590802"/>
              <a:gd name="connsiteX2564" fmla="*/ 615342 w 2590802"/>
              <a:gd name="connsiteY2564" fmla="*/ 697651 h 2590802"/>
              <a:gd name="connsiteX2565" fmla="*/ 562619 w 2590802"/>
              <a:gd name="connsiteY2565" fmla="*/ 762090 h 2590802"/>
              <a:gd name="connsiteX2566" fmla="*/ 550903 w 2590802"/>
              <a:gd name="connsiteY2566" fmla="*/ 756232 h 2590802"/>
              <a:gd name="connsiteX2567" fmla="*/ 568477 w 2590802"/>
              <a:gd name="connsiteY2567" fmla="*/ 685935 h 2590802"/>
              <a:gd name="connsiteX2568" fmla="*/ 597768 w 2590802"/>
              <a:gd name="connsiteY2568" fmla="*/ 674219 h 2590802"/>
              <a:gd name="connsiteX2569" fmla="*/ 609484 w 2590802"/>
              <a:gd name="connsiteY2569" fmla="*/ 680077 h 2590802"/>
              <a:gd name="connsiteX2570" fmla="*/ 632916 w 2590802"/>
              <a:gd name="connsiteY2570" fmla="*/ 662503 h 2590802"/>
              <a:gd name="connsiteX2571" fmla="*/ 1931670 w 2590802"/>
              <a:gd name="connsiteY2571" fmla="*/ 656812 h 2590802"/>
              <a:gd name="connsiteX2572" fmla="*/ 1990157 w 2590802"/>
              <a:gd name="connsiteY2572" fmla="*/ 715178 h 2590802"/>
              <a:gd name="connsiteX2573" fmla="*/ 2001855 w 2590802"/>
              <a:gd name="connsiteY2573" fmla="*/ 732688 h 2590802"/>
              <a:gd name="connsiteX2574" fmla="*/ 1996006 w 2590802"/>
              <a:gd name="connsiteY2574" fmla="*/ 732688 h 2590802"/>
              <a:gd name="connsiteX2575" fmla="*/ 1931670 w 2590802"/>
              <a:gd name="connsiteY2575" fmla="*/ 656812 h 2590802"/>
              <a:gd name="connsiteX2576" fmla="*/ 2072253 w 2590802"/>
              <a:gd name="connsiteY2576" fmla="*/ 645950 h 2590802"/>
              <a:gd name="connsiteX2577" fmla="*/ 2084749 w 2590802"/>
              <a:gd name="connsiteY2577" fmla="*/ 650351 h 2590802"/>
              <a:gd name="connsiteX2578" fmla="*/ 2090630 w 2590802"/>
              <a:gd name="connsiteY2578" fmla="*/ 691430 h 2590802"/>
              <a:gd name="connsiteX2579" fmla="*/ 2125912 w 2590802"/>
              <a:gd name="connsiteY2579" fmla="*/ 703168 h 2590802"/>
              <a:gd name="connsiteX2580" fmla="*/ 2131792 w 2590802"/>
              <a:gd name="connsiteY2580" fmla="*/ 720773 h 2590802"/>
              <a:gd name="connsiteX2581" fmla="*/ 2125912 w 2590802"/>
              <a:gd name="connsiteY2581" fmla="*/ 732510 h 2590802"/>
              <a:gd name="connsiteX2582" fmla="*/ 2102390 w 2590802"/>
              <a:gd name="connsiteY2582" fmla="*/ 732510 h 2590802"/>
              <a:gd name="connsiteX2583" fmla="*/ 2084749 w 2590802"/>
              <a:gd name="connsiteY2583" fmla="*/ 738379 h 2590802"/>
              <a:gd name="connsiteX2584" fmla="*/ 2072988 w 2590802"/>
              <a:gd name="connsiteY2584" fmla="*/ 726641 h 2590802"/>
              <a:gd name="connsiteX2585" fmla="*/ 2055347 w 2590802"/>
              <a:gd name="connsiteY2585" fmla="*/ 726641 h 2590802"/>
              <a:gd name="connsiteX2586" fmla="*/ 2049467 w 2590802"/>
              <a:gd name="connsiteY2586" fmla="*/ 709036 h 2590802"/>
              <a:gd name="connsiteX2587" fmla="*/ 2055347 w 2590802"/>
              <a:gd name="connsiteY2587" fmla="*/ 703168 h 2590802"/>
              <a:gd name="connsiteX2588" fmla="*/ 2043586 w 2590802"/>
              <a:gd name="connsiteY2588" fmla="*/ 685562 h 2590802"/>
              <a:gd name="connsiteX2589" fmla="*/ 2061228 w 2590802"/>
              <a:gd name="connsiteY2589" fmla="*/ 667957 h 2590802"/>
              <a:gd name="connsiteX2590" fmla="*/ 2055347 w 2590802"/>
              <a:gd name="connsiteY2590" fmla="*/ 650351 h 2590802"/>
              <a:gd name="connsiteX2591" fmla="*/ 2072253 w 2590802"/>
              <a:gd name="connsiteY2591" fmla="*/ 645950 h 2590802"/>
              <a:gd name="connsiteX2592" fmla="*/ 536254 w 2590802"/>
              <a:gd name="connsiteY2592" fmla="*/ 637458 h 2590802"/>
              <a:gd name="connsiteX2593" fmla="*/ 545118 w 2590802"/>
              <a:gd name="connsiteY2593" fmla="*/ 644720 h 2590802"/>
              <a:gd name="connsiteX2594" fmla="*/ 545118 w 2590802"/>
              <a:gd name="connsiteY2594" fmla="*/ 656338 h 2590802"/>
              <a:gd name="connsiteX2595" fmla="*/ 562847 w 2590802"/>
              <a:gd name="connsiteY2595" fmla="*/ 656338 h 2590802"/>
              <a:gd name="connsiteX2596" fmla="*/ 568757 w 2590802"/>
              <a:gd name="connsiteY2596" fmla="*/ 673766 h 2590802"/>
              <a:gd name="connsiteX2597" fmla="*/ 562847 w 2590802"/>
              <a:gd name="connsiteY2597" fmla="*/ 679575 h 2590802"/>
              <a:gd name="connsiteX2598" fmla="*/ 521480 w 2590802"/>
              <a:gd name="connsiteY2598" fmla="*/ 667957 h 2590802"/>
              <a:gd name="connsiteX2599" fmla="*/ 503752 w 2590802"/>
              <a:gd name="connsiteY2599" fmla="*/ 679575 h 2590802"/>
              <a:gd name="connsiteX2600" fmla="*/ 491933 w 2590802"/>
              <a:gd name="connsiteY2600" fmla="*/ 673766 h 2590802"/>
              <a:gd name="connsiteX2601" fmla="*/ 497842 w 2590802"/>
              <a:gd name="connsiteY2601" fmla="*/ 662147 h 2590802"/>
              <a:gd name="connsiteX2602" fmla="*/ 515571 w 2590802"/>
              <a:gd name="connsiteY2602" fmla="*/ 656338 h 2590802"/>
              <a:gd name="connsiteX2603" fmla="*/ 515571 w 2590802"/>
              <a:gd name="connsiteY2603" fmla="*/ 644720 h 2590802"/>
              <a:gd name="connsiteX2604" fmla="*/ 527390 w 2590802"/>
              <a:gd name="connsiteY2604" fmla="*/ 638910 h 2590802"/>
              <a:gd name="connsiteX2605" fmla="*/ 536254 w 2590802"/>
              <a:gd name="connsiteY2605" fmla="*/ 637458 h 2590802"/>
              <a:gd name="connsiteX2606" fmla="*/ 2037185 w 2590802"/>
              <a:gd name="connsiteY2606" fmla="*/ 627410 h 2590802"/>
              <a:gd name="connsiteX2607" fmla="*/ 2054849 w 2590802"/>
              <a:gd name="connsiteY2607" fmla="*/ 639156 h 2590802"/>
              <a:gd name="connsiteX2608" fmla="*/ 2048961 w 2590802"/>
              <a:gd name="connsiteY2608" fmla="*/ 662649 h 2590802"/>
              <a:gd name="connsiteX2609" fmla="*/ 2037185 w 2590802"/>
              <a:gd name="connsiteY2609" fmla="*/ 686141 h 2590802"/>
              <a:gd name="connsiteX2610" fmla="*/ 2043072 w 2590802"/>
              <a:gd name="connsiteY2610" fmla="*/ 703760 h 2590802"/>
              <a:gd name="connsiteX2611" fmla="*/ 2043072 w 2590802"/>
              <a:gd name="connsiteY2611" fmla="*/ 727252 h 2590802"/>
              <a:gd name="connsiteX2612" fmla="*/ 2066625 w 2590802"/>
              <a:gd name="connsiteY2612" fmla="*/ 738999 h 2590802"/>
              <a:gd name="connsiteX2613" fmla="*/ 2090178 w 2590802"/>
              <a:gd name="connsiteY2613" fmla="*/ 744872 h 2590802"/>
              <a:gd name="connsiteX2614" fmla="*/ 2107844 w 2590802"/>
              <a:gd name="connsiteY2614" fmla="*/ 738999 h 2590802"/>
              <a:gd name="connsiteX2615" fmla="*/ 2143173 w 2590802"/>
              <a:gd name="connsiteY2615" fmla="*/ 750745 h 2590802"/>
              <a:gd name="connsiteX2616" fmla="*/ 2137285 w 2590802"/>
              <a:gd name="connsiteY2616" fmla="*/ 762491 h 2590802"/>
              <a:gd name="connsiteX2617" fmla="*/ 2131397 w 2590802"/>
              <a:gd name="connsiteY2617" fmla="*/ 762491 h 2590802"/>
              <a:gd name="connsiteX2618" fmla="*/ 2096067 w 2590802"/>
              <a:gd name="connsiteY2618" fmla="*/ 762491 h 2590802"/>
              <a:gd name="connsiteX2619" fmla="*/ 2090178 w 2590802"/>
              <a:gd name="connsiteY2619" fmla="*/ 774237 h 2590802"/>
              <a:gd name="connsiteX2620" fmla="*/ 2060738 w 2590802"/>
              <a:gd name="connsiteY2620" fmla="*/ 768364 h 2590802"/>
              <a:gd name="connsiteX2621" fmla="*/ 2037185 w 2590802"/>
              <a:gd name="connsiteY2621" fmla="*/ 756618 h 2590802"/>
              <a:gd name="connsiteX2622" fmla="*/ 2019519 w 2590802"/>
              <a:gd name="connsiteY2622" fmla="*/ 750745 h 2590802"/>
              <a:gd name="connsiteX2623" fmla="*/ 2007743 w 2590802"/>
              <a:gd name="connsiteY2623" fmla="*/ 733125 h 2590802"/>
              <a:gd name="connsiteX2624" fmla="*/ 2013631 w 2590802"/>
              <a:gd name="connsiteY2624" fmla="*/ 715506 h 2590802"/>
              <a:gd name="connsiteX2625" fmla="*/ 2013631 w 2590802"/>
              <a:gd name="connsiteY2625" fmla="*/ 703760 h 2590802"/>
              <a:gd name="connsiteX2626" fmla="*/ 2001855 w 2590802"/>
              <a:gd name="connsiteY2626" fmla="*/ 686141 h 2590802"/>
              <a:gd name="connsiteX2627" fmla="*/ 2007743 w 2590802"/>
              <a:gd name="connsiteY2627" fmla="*/ 668522 h 2590802"/>
              <a:gd name="connsiteX2628" fmla="*/ 2019519 w 2590802"/>
              <a:gd name="connsiteY2628" fmla="*/ 639156 h 2590802"/>
              <a:gd name="connsiteX2629" fmla="*/ 2037185 w 2590802"/>
              <a:gd name="connsiteY2629" fmla="*/ 627410 h 2590802"/>
              <a:gd name="connsiteX2630" fmla="*/ 2178581 w 2590802"/>
              <a:gd name="connsiteY2630" fmla="*/ 620772 h 2590802"/>
              <a:gd name="connsiteX2631" fmla="*/ 2190324 w 2590802"/>
              <a:gd name="connsiteY2631" fmla="*/ 620772 h 2590802"/>
              <a:gd name="connsiteX2632" fmla="*/ 2166838 w 2590802"/>
              <a:gd name="connsiteY2632" fmla="*/ 650279 h 2590802"/>
              <a:gd name="connsiteX2633" fmla="*/ 2166838 w 2590802"/>
              <a:gd name="connsiteY2633" fmla="*/ 732899 h 2590802"/>
              <a:gd name="connsiteX2634" fmla="*/ 2213809 w 2590802"/>
              <a:gd name="connsiteY2634" fmla="*/ 756504 h 2590802"/>
              <a:gd name="connsiteX2635" fmla="*/ 2219681 w 2590802"/>
              <a:gd name="connsiteY2635" fmla="*/ 744701 h 2590802"/>
              <a:gd name="connsiteX2636" fmla="*/ 2202066 w 2590802"/>
              <a:gd name="connsiteY2636" fmla="*/ 738800 h 2590802"/>
              <a:gd name="connsiteX2637" fmla="*/ 2196195 w 2590802"/>
              <a:gd name="connsiteY2637" fmla="*/ 721096 h 2590802"/>
              <a:gd name="connsiteX2638" fmla="*/ 2207938 w 2590802"/>
              <a:gd name="connsiteY2638" fmla="*/ 709293 h 2590802"/>
              <a:gd name="connsiteX2639" fmla="*/ 2231423 w 2590802"/>
              <a:gd name="connsiteY2639" fmla="*/ 715194 h 2590802"/>
              <a:gd name="connsiteX2640" fmla="*/ 2243165 w 2590802"/>
              <a:gd name="connsiteY2640" fmla="*/ 709293 h 2590802"/>
              <a:gd name="connsiteX2641" fmla="*/ 2260779 w 2590802"/>
              <a:gd name="connsiteY2641" fmla="*/ 721096 h 2590802"/>
              <a:gd name="connsiteX2642" fmla="*/ 2254908 w 2590802"/>
              <a:gd name="connsiteY2642" fmla="*/ 750603 h 2590802"/>
              <a:gd name="connsiteX2643" fmla="*/ 2202066 w 2590802"/>
              <a:gd name="connsiteY2643" fmla="*/ 780110 h 2590802"/>
              <a:gd name="connsiteX2644" fmla="*/ 2160967 w 2590802"/>
              <a:gd name="connsiteY2644" fmla="*/ 762406 h 2590802"/>
              <a:gd name="connsiteX2645" fmla="*/ 2149224 w 2590802"/>
              <a:gd name="connsiteY2645" fmla="*/ 750603 h 2590802"/>
              <a:gd name="connsiteX2646" fmla="*/ 2137482 w 2590802"/>
              <a:gd name="connsiteY2646" fmla="*/ 709293 h 2590802"/>
              <a:gd name="connsiteX2647" fmla="*/ 2137482 w 2590802"/>
              <a:gd name="connsiteY2647" fmla="*/ 679786 h 2590802"/>
              <a:gd name="connsiteX2648" fmla="*/ 2178581 w 2590802"/>
              <a:gd name="connsiteY2648" fmla="*/ 620772 h 2590802"/>
              <a:gd name="connsiteX2649" fmla="*/ 368635 w 2590802"/>
              <a:gd name="connsiteY2649" fmla="*/ 620772 h 2590802"/>
              <a:gd name="connsiteX2650" fmla="*/ 368635 w 2590802"/>
              <a:gd name="connsiteY2650" fmla="*/ 632559 h 2590802"/>
              <a:gd name="connsiteX2651" fmla="*/ 362839 w 2590802"/>
              <a:gd name="connsiteY2651" fmla="*/ 644347 h 2590802"/>
              <a:gd name="connsiteX2652" fmla="*/ 333858 w 2590802"/>
              <a:gd name="connsiteY2652" fmla="*/ 667923 h 2590802"/>
              <a:gd name="connsiteX2653" fmla="*/ 333858 w 2590802"/>
              <a:gd name="connsiteY2653" fmla="*/ 697393 h 2590802"/>
              <a:gd name="connsiteX2654" fmla="*/ 316470 w 2590802"/>
              <a:gd name="connsiteY2654" fmla="*/ 697393 h 2590802"/>
              <a:gd name="connsiteX2655" fmla="*/ 333858 w 2590802"/>
              <a:gd name="connsiteY2655" fmla="*/ 632559 h 2590802"/>
              <a:gd name="connsiteX2656" fmla="*/ 368635 w 2590802"/>
              <a:gd name="connsiteY2656" fmla="*/ 620772 h 2590802"/>
              <a:gd name="connsiteX2657" fmla="*/ 2260590 w 2590802"/>
              <a:gd name="connsiteY2657" fmla="*/ 615081 h 2590802"/>
              <a:gd name="connsiteX2658" fmla="*/ 2278231 w 2590802"/>
              <a:gd name="connsiteY2658" fmla="*/ 638719 h 2590802"/>
              <a:gd name="connsiteX2659" fmla="*/ 2301753 w 2590802"/>
              <a:gd name="connsiteY2659" fmla="*/ 632810 h 2590802"/>
              <a:gd name="connsiteX2660" fmla="*/ 2313513 w 2590802"/>
              <a:gd name="connsiteY2660" fmla="*/ 626900 h 2590802"/>
              <a:gd name="connsiteX2661" fmla="*/ 2325274 w 2590802"/>
              <a:gd name="connsiteY2661" fmla="*/ 638719 h 2590802"/>
              <a:gd name="connsiteX2662" fmla="*/ 2313513 w 2590802"/>
              <a:gd name="connsiteY2662" fmla="*/ 662357 h 2590802"/>
              <a:gd name="connsiteX2663" fmla="*/ 2295873 w 2590802"/>
              <a:gd name="connsiteY2663" fmla="*/ 668267 h 2590802"/>
              <a:gd name="connsiteX2664" fmla="*/ 2289992 w 2590802"/>
              <a:gd name="connsiteY2664" fmla="*/ 685995 h 2590802"/>
              <a:gd name="connsiteX2665" fmla="*/ 2266471 w 2590802"/>
              <a:gd name="connsiteY2665" fmla="*/ 691905 h 2590802"/>
              <a:gd name="connsiteX2666" fmla="*/ 2254710 w 2590802"/>
              <a:gd name="connsiteY2666" fmla="*/ 674177 h 2590802"/>
              <a:gd name="connsiteX2667" fmla="*/ 2260590 w 2590802"/>
              <a:gd name="connsiteY2667" fmla="*/ 656448 h 2590802"/>
              <a:gd name="connsiteX2668" fmla="*/ 2242949 w 2590802"/>
              <a:gd name="connsiteY2668" fmla="*/ 650538 h 2590802"/>
              <a:gd name="connsiteX2669" fmla="*/ 2242949 w 2590802"/>
              <a:gd name="connsiteY2669" fmla="*/ 626900 h 2590802"/>
              <a:gd name="connsiteX2670" fmla="*/ 2260590 w 2590802"/>
              <a:gd name="connsiteY2670" fmla="*/ 615081 h 2590802"/>
              <a:gd name="connsiteX2671" fmla="*/ 521593 w 2590802"/>
              <a:gd name="connsiteY2671" fmla="*/ 609390 h 2590802"/>
              <a:gd name="connsiteX2672" fmla="*/ 551124 w 2590802"/>
              <a:gd name="connsiteY2672" fmla="*/ 615239 h 2590802"/>
              <a:gd name="connsiteX2673" fmla="*/ 557030 w 2590802"/>
              <a:gd name="connsiteY2673" fmla="*/ 632785 h 2590802"/>
              <a:gd name="connsiteX2674" fmla="*/ 580655 w 2590802"/>
              <a:gd name="connsiteY2674" fmla="*/ 632785 h 2590802"/>
              <a:gd name="connsiteX2675" fmla="*/ 592468 w 2590802"/>
              <a:gd name="connsiteY2675" fmla="*/ 662029 h 2590802"/>
              <a:gd name="connsiteX2676" fmla="*/ 580655 w 2590802"/>
              <a:gd name="connsiteY2676" fmla="*/ 667878 h 2590802"/>
              <a:gd name="connsiteX2677" fmla="*/ 568842 w 2590802"/>
              <a:gd name="connsiteY2677" fmla="*/ 650331 h 2590802"/>
              <a:gd name="connsiteX2678" fmla="*/ 551124 w 2590802"/>
              <a:gd name="connsiteY2678" fmla="*/ 644482 h 2590802"/>
              <a:gd name="connsiteX2679" fmla="*/ 527499 w 2590802"/>
              <a:gd name="connsiteY2679" fmla="*/ 626937 h 2590802"/>
              <a:gd name="connsiteX2680" fmla="*/ 509780 w 2590802"/>
              <a:gd name="connsiteY2680" fmla="*/ 644482 h 2590802"/>
              <a:gd name="connsiteX2681" fmla="*/ 486155 w 2590802"/>
              <a:gd name="connsiteY2681" fmla="*/ 662029 h 2590802"/>
              <a:gd name="connsiteX2682" fmla="*/ 468437 w 2590802"/>
              <a:gd name="connsiteY2682" fmla="*/ 679575 h 2590802"/>
              <a:gd name="connsiteX2683" fmla="*/ 468437 w 2590802"/>
              <a:gd name="connsiteY2683" fmla="*/ 656180 h 2590802"/>
              <a:gd name="connsiteX2684" fmla="*/ 497968 w 2590802"/>
              <a:gd name="connsiteY2684" fmla="*/ 632785 h 2590802"/>
              <a:gd name="connsiteX2685" fmla="*/ 521593 w 2590802"/>
              <a:gd name="connsiteY2685" fmla="*/ 609390 h 2590802"/>
              <a:gd name="connsiteX2686" fmla="*/ 2289865 w 2590802"/>
              <a:gd name="connsiteY2686" fmla="*/ 591370 h 2590802"/>
              <a:gd name="connsiteX2687" fmla="*/ 2301563 w 2590802"/>
              <a:gd name="connsiteY2687" fmla="*/ 621178 h 2590802"/>
              <a:gd name="connsiteX2688" fmla="*/ 2289865 w 2590802"/>
              <a:gd name="connsiteY2688" fmla="*/ 633101 h 2590802"/>
              <a:gd name="connsiteX2689" fmla="*/ 2278168 w 2590802"/>
              <a:gd name="connsiteY2689" fmla="*/ 627139 h 2590802"/>
              <a:gd name="connsiteX2690" fmla="*/ 2272319 w 2590802"/>
              <a:gd name="connsiteY2690" fmla="*/ 609255 h 2590802"/>
              <a:gd name="connsiteX2691" fmla="*/ 2289865 w 2590802"/>
              <a:gd name="connsiteY2691" fmla="*/ 591370 h 2590802"/>
              <a:gd name="connsiteX2692" fmla="*/ 353090 w 2590802"/>
              <a:gd name="connsiteY2692" fmla="*/ 587890 h 2590802"/>
              <a:gd name="connsiteX2693" fmla="*/ 368468 w 2590802"/>
              <a:gd name="connsiteY2693" fmla="*/ 591576 h 2590802"/>
              <a:gd name="connsiteX2694" fmla="*/ 368468 w 2590802"/>
              <a:gd name="connsiteY2694" fmla="*/ 615163 h 2590802"/>
              <a:gd name="connsiteX2695" fmla="*/ 350893 w 2590802"/>
              <a:gd name="connsiteY2695" fmla="*/ 615163 h 2590802"/>
              <a:gd name="connsiteX2696" fmla="*/ 315745 w 2590802"/>
              <a:gd name="connsiteY2696" fmla="*/ 650544 h 2590802"/>
              <a:gd name="connsiteX2697" fmla="*/ 315745 w 2590802"/>
              <a:gd name="connsiteY2697" fmla="*/ 703616 h 2590802"/>
              <a:gd name="connsiteX2698" fmla="*/ 292313 w 2590802"/>
              <a:gd name="connsiteY2698" fmla="*/ 715410 h 2590802"/>
              <a:gd name="connsiteX2699" fmla="*/ 280597 w 2590802"/>
              <a:gd name="connsiteY2699" fmla="*/ 691822 h 2590802"/>
              <a:gd name="connsiteX2700" fmla="*/ 286455 w 2590802"/>
              <a:gd name="connsiteY2700" fmla="*/ 674132 h 2590802"/>
              <a:gd name="connsiteX2701" fmla="*/ 280597 w 2590802"/>
              <a:gd name="connsiteY2701" fmla="*/ 656441 h 2590802"/>
              <a:gd name="connsiteX2702" fmla="*/ 292313 w 2590802"/>
              <a:gd name="connsiteY2702" fmla="*/ 609266 h 2590802"/>
              <a:gd name="connsiteX2703" fmla="*/ 321603 w 2590802"/>
              <a:gd name="connsiteY2703" fmla="*/ 603369 h 2590802"/>
              <a:gd name="connsiteX2704" fmla="*/ 333319 w 2590802"/>
              <a:gd name="connsiteY2704" fmla="*/ 609266 h 2590802"/>
              <a:gd name="connsiteX2705" fmla="*/ 333319 w 2590802"/>
              <a:gd name="connsiteY2705" fmla="*/ 597472 h 2590802"/>
              <a:gd name="connsiteX2706" fmla="*/ 353090 w 2590802"/>
              <a:gd name="connsiteY2706" fmla="*/ 587890 h 2590802"/>
              <a:gd name="connsiteX2707" fmla="*/ 2318509 w 2590802"/>
              <a:gd name="connsiteY2707" fmla="*/ 570868 h 2590802"/>
              <a:gd name="connsiteX2708" fmla="*/ 2324770 w 2590802"/>
              <a:gd name="connsiteY2708" fmla="*/ 589466 h 2590802"/>
              <a:gd name="connsiteX2709" fmla="*/ 2332828 w 2590802"/>
              <a:gd name="connsiteY2709" fmla="*/ 603495 h 2590802"/>
              <a:gd name="connsiteX2710" fmla="*/ 2343944 w 2590802"/>
              <a:gd name="connsiteY2710" fmla="*/ 607412 h 2590802"/>
              <a:gd name="connsiteX2711" fmla="*/ 2335754 w 2590802"/>
              <a:gd name="connsiteY2711" fmla="*/ 593930 h 2590802"/>
              <a:gd name="connsiteX2712" fmla="*/ 2404943 w 2590802"/>
              <a:gd name="connsiteY2712" fmla="*/ 559834 h 2590802"/>
              <a:gd name="connsiteX2713" fmla="*/ 2407788 w 2590802"/>
              <a:gd name="connsiteY2713" fmla="*/ 561968 h 2590802"/>
              <a:gd name="connsiteX2714" fmla="*/ 2402098 w 2590802"/>
              <a:gd name="connsiteY2714" fmla="*/ 561968 h 2590802"/>
              <a:gd name="connsiteX2715" fmla="*/ 2404943 w 2590802"/>
              <a:gd name="connsiteY2715" fmla="*/ 559834 h 2590802"/>
              <a:gd name="connsiteX2716" fmla="*/ 686304 w 2590802"/>
              <a:gd name="connsiteY2716" fmla="*/ 544896 h 2590802"/>
              <a:gd name="connsiteX2717" fmla="*/ 703910 w 2590802"/>
              <a:gd name="connsiteY2717" fmla="*/ 562600 h 2590802"/>
              <a:gd name="connsiteX2718" fmla="*/ 715647 w 2590802"/>
              <a:gd name="connsiteY2718" fmla="*/ 556699 h 2590802"/>
              <a:gd name="connsiteX2719" fmla="*/ 739121 w 2590802"/>
              <a:gd name="connsiteY2719" fmla="*/ 556699 h 2590802"/>
              <a:gd name="connsiteX2720" fmla="*/ 750858 w 2590802"/>
              <a:gd name="connsiteY2720" fmla="*/ 574403 h 2590802"/>
              <a:gd name="connsiteX2721" fmla="*/ 721515 w 2590802"/>
              <a:gd name="connsiteY2721" fmla="*/ 598009 h 2590802"/>
              <a:gd name="connsiteX2722" fmla="*/ 674567 w 2590802"/>
              <a:gd name="connsiteY2722" fmla="*/ 580305 h 2590802"/>
              <a:gd name="connsiteX2723" fmla="*/ 668699 w 2590802"/>
              <a:gd name="connsiteY2723" fmla="*/ 580305 h 2590802"/>
              <a:gd name="connsiteX2724" fmla="*/ 662830 w 2590802"/>
              <a:gd name="connsiteY2724" fmla="*/ 556699 h 2590802"/>
              <a:gd name="connsiteX2725" fmla="*/ 686304 w 2590802"/>
              <a:gd name="connsiteY2725" fmla="*/ 544896 h 2590802"/>
              <a:gd name="connsiteX2726" fmla="*/ 439096 w 2590802"/>
              <a:gd name="connsiteY2726" fmla="*/ 538460 h 2590802"/>
              <a:gd name="connsiteX2727" fmla="*/ 476634 w 2590802"/>
              <a:gd name="connsiteY2727" fmla="*/ 538460 h 2590802"/>
              <a:gd name="connsiteX2728" fmla="*/ 509756 w 2590802"/>
              <a:gd name="connsiteY2728" fmla="*/ 556142 h 2590802"/>
              <a:gd name="connsiteX2729" fmla="*/ 515644 w 2590802"/>
              <a:gd name="connsiteY2729" fmla="*/ 591505 h 2590802"/>
              <a:gd name="connsiteX2730" fmla="*/ 492091 w 2590802"/>
              <a:gd name="connsiteY2730" fmla="*/ 603293 h 2590802"/>
              <a:gd name="connsiteX2731" fmla="*/ 486203 w 2590802"/>
              <a:gd name="connsiteY2731" fmla="*/ 597399 h 2590802"/>
              <a:gd name="connsiteX2732" fmla="*/ 474426 w 2590802"/>
              <a:gd name="connsiteY2732" fmla="*/ 615080 h 2590802"/>
              <a:gd name="connsiteX2733" fmla="*/ 450873 w 2590802"/>
              <a:gd name="connsiteY2733" fmla="*/ 609187 h 2590802"/>
              <a:gd name="connsiteX2734" fmla="*/ 444985 w 2590802"/>
              <a:gd name="connsiteY2734" fmla="*/ 585611 h 2590802"/>
              <a:gd name="connsiteX2735" fmla="*/ 456761 w 2590802"/>
              <a:gd name="connsiteY2735" fmla="*/ 573823 h 2590802"/>
              <a:gd name="connsiteX2736" fmla="*/ 468538 w 2590802"/>
              <a:gd name="connsiteY2736" fmla="*/ 567929 h 2590802"/>
              <a:gd name="connsiteX2737" fmla="*/ 456761 w 2590802"/>
              <a:gd name="connsiteY2737" fmla="*/ 562036 h 2590802"/>
              <a:gd name="connsiteX2738" fmla="*/ 415543 w 2590802"/>
              <a:gd name="connsiteY2738" fmla="*/ 573823 h 2590802"/>
              <a:gd name="connsiteX2739" fmla="*/ 403767 w 2590802"/>
              <a:gd name="connsiteY2739" fmla="*/ 674019 h 2590802"/>
              <a:gd name="connsiteX2740" fmla="*/ 415543 w 2590802"/>
              <a:gd name="connsiteY2740" fmla="*/ 691701 h 2590802"/>
              <a:gd name="connsiteX2741" fmla="*/ 403767 w 2590802"/>
              <a:gd name="connsiteY2741" fmla="*/ 697595 h 2590802"/>
              <a:gd name="connsiteX2742" fmla="*/ 380214 w 2590802"/>
              <a:gd name="connsiteY2742" fmla="*/ 662232 h 2590802"/>
              <a:gd name="connsiteX2743" fmla="*/ 386102 w 2590802"/>
              <a:gd name="connsiteY2743" fmla="*/ 585611 h 2590802"/>
              <a:gd name="connsiteX2744" fmla="*/ 439096 w 2590802"/>
              <a:gd name="connsiteY2744" fmla="*/ 538460 h 2590802"/>
              <a:gd name="connsiteX2745" fmla="*/ 339233 w 2590802"/>
              <a:gd name="connsiteY2745" fmla="*/ 532566 h 2590802"/>
              <a:gd name="connsiteX2746" fmla="*/ 351563 w 2590802"/>
              <a:gd name="connsiteY2746" fmla="*/ 538731 h 2590802"/>
              <a:gd name="connsiteX2747" fmla="*/ 339233 w 2590802"/>
              <a:gd name="connsiteY2747" fmla="*/ 532566 h 2590802"/>
              <a:gd name="connsiteX2748" fmla="*/ 391232 w 2590802"/>
              <a:gd name="connsiteY2748" fmla="*/ 532062 h 2590802"/>
              <a:gd name="connsiteX2749" fmla="*/ 403728 w 2590802"/>
              <a:gd name="connsiteY2749" fmla="*/ 544659 h 2590802"/>
              <a:gd name="connsiteX2750" fmla="*/ 403728 w 2590802"/>
              <a:gd name="connsiteY2750" fmla="*/ 550587 h 2590802"/>
              <a:gd name="connsiteX2751" fmla="*/ 391967 w 2590802"/>
              <a:gd name="connsiteY2751" fmla="*/ 538731 h 2590802"/>
              <a:gd name="connsiteX2752" fmla="*/ 374326 w 2590802"/>
              <a:gd name="connsiteY2752" fmla="*/ 532803 h 2590802"/>
              <a:gd name="connsiteX2753" fmla="*/ 391232 w 2590802"/>
              <a:gd name="connsiteY2753" fmla="*/ 532062 h 2590802"/>
              <a:gd name="connsiteX2754" fmla="*/ 681959 w 2590802"/>
              <a:gd name="connsiteY2754" fmla="*/ 528224 h 2590802"/>
              <a:gd name="connsiteX2755" fmla="*/ 710075 w 2590802"/>
              <a:gd name="connsiteY2755" fmla="*/ 544896 h 2590802"/>
              <a:gd name="connsiteX2756" fmla="*/ 751237 w 2590802"/>
              <a:gd name="connsiteY2756" fmla="*/ 538968 h 2590802"/>
              <a:gd name="connsiteX2757" fmla="*/ 768878 w 2590802"/>
              <a:gd name="connsiteY2757" fmla="*/ 562679 h 2590802"/>
              <a:gd name="connsiteX2758" fmla="*/ 762997 w 2590802"/>
              <a:gd name="connsiteY2758" fmla="*/ 568607 h 2590802"/>
              <a:gd name="connsiteX2759" fmla="*/ 739476 w 2590802"/>
              <a:gd name="connsiteY2759" fmla="*/ 544896 h 2590802"/>
              <a:gd name="connsiteX2760" fmla="*/ 710075 w 2590802"/>
              <a:gd name="connsiteY2760" fmla="*/ 550823 h 2590802"/>
              <a:gd name="connsiteX2761" fmla="*/ 674793 w 2590802"/>
              <a:gd name="connsiteY2761" fmla="*/ 538968 h 2590802"/>
              <a:gd name="connsiteX2762" fmla="*/ 657151 w 2590802"/>
              <a:gd name="connsiteY2762" fmla="*/ 550823 h 2590802"/>
              <a:gd name="connsiteX2763" fmla="*/ 651271 w 2590802"/>
              <a:gd name="connsiteY2763" fmla="*/ 544896 h 2590802"/>
              <a:gd name="connsiteX2764" fmla="*/ 668912 w 2590802"/>
              <a:gd name="connsiteY2764" fmla="*/ 533040 h 2590802"/>
              <a:gd name="connsiteX2765" fmla="*/ 681959 w 2590802"/>
              <a:gd name="connsiteY2765" fmla="*/ 528224 h 2590802"/>
              <a:gd name="connsiteX2766" fmla="*/ 2234856 w 2590802"/>
              <a:gd name="connsiteY2766" fmla="*/ 525578 h 2590802"/>
              <a:gd name="connsiteX2767" fmla="*/ 2260674 w 2590802"/>
              <a:gd name="connsiteY2767" fmla="*/ 527043 h 2590802"/>
              <a:gd name="connsiteX2768" fmla="*/ 2272477 w 2590802"/>
              <a:gd name="connsiteY2768" fmla="*/ 550475 h 2590802"/>
              <a:gd name="connsiteX2769" fmla="*/ 2290181 w 2590802"/>
              <a:gd name="connsiteY2769" fmla="*/ 556333 h 2590802"/>
              <a:gd name="connsiteX2770" fmla="*/ 2266576 w 2590802"/>
              <a:gd name="connsiteY2770" fmla="*/ 603197 h 2590802"/>
              <a:gd name="connsiteX2771" fmla="*/ 2254773 w 2590802"/>
              <a:gd name="connsiteY2771" fmla="*/ 609056 h 2590802"/>
              <a:gd name="connsiteX2772" fmla="*/ 2231167 w 2590802"/>
              <a:gd name="connsiteY2772" fmla="*/ 614914 h 2590802"/>
              <a:gd name="connsiteX2773" fmla="*/ 2207561 w 2590802"/>
              <a:gd name="connsiteY2773" fmla="*/ 620772 h 2590802"/>
              <a:gd name="connsiteX2774" fmla="*/ 2183956 w 2590802"/>
              <a:gd name="connsiteY2774" fmla="*/ 603197 h 2590802"/>
              <a:gd name="connsiteX2775" fmla="*/ 2189857 w 2590802"/>
              <a:gd name="connsiteY2775" fmla="*/ 579765 h 2590802"/>
              <a:gd name="connsiteX2776" fmla="*/ 2201660 w 2590802"/>
              <a:gd name="connsiteY2776" fmla="*/ 568049 h 2590802"/>
              <a:gd name="connsiteX2777" fmla="*/ 2213463 w 2590802"/>
              <a:gd name="connsiteY2777" fmla="*/ 532901 h 2590802"/>
              <a:gd name="connsiteX2778" fmla="*/ 2234856 w 2590802"/>
              <a:gd name="connsiteY2778" fmla="*/ 525578 h 2590802"/>
              <a:gd name="connsiteX2779" fmla="*/ 2064430 w 2590802"/>
              <a:gd name="connsiteY2779" fmla="*/ 514949 h 2590802"/>
              <a:gd name="connsiteX2780" fmla="*/ 2095961 w 2590802"/>
              <a:gd name="connsiteY2780" fmla="*/ 515683 h 2590802"/>
              <a:gd name="connsiteX2781" fmla="*/ 2107694 w 2590802"/>
              <a:gd name="connsiteY2781" fmla="*/ 533325 h 2590802"/>
              <a:gd name="connsiteX2782" fmla="*/ 2101827 w 2590802"/>
              <a:gd name="connsiteY2782" fmla="*/ 545086 h 2590802"/>
              <a:gd name="connsiteX2783" fmla="*/ 2101827 w 2590802"/>
              <a:gd name="connsiteY2783" fmla="*/ 550966 h 2590802"/>
              <a:gd name="connsiteX2784" fmla="*/ 2101827 w 2590802"/>
              <a:gd name="connsiteY2784" fmla="*/ 574488 h 2590802"/>
              <a:gd name="connsiteX2785" fmla="*/ 2084229 w 2590802"/>
              <a:gd name="connsiteY2785" fmla="*/ 580368 h 2590802"/>
              <a:gd name="connsiteX2786" fmla="*/ 2066630 w 2590802"/>
              <a:gd name="connsiteY2786" fmla="*/ 568607 h 2590802"/>
              <a:gd name="connsiteX2787" fmla="*/ 2078362 w 2590802"/>
              <a:gd name="connsiteY2787" fmla="*/ 550966 h 2590802"/>
              <a:gd name="connsiteX2788" fmla="*/ 2066630 w 2590802"/>
              <a:gd name="connsiteY2788" fmla="*/ 545086 h 2590802"/>
              <a:gd name="connsiteX2789" fmla="*/ 2049031 w 2590802"/>
              <a:gd name="connsiteY2789" fmla="*/ 562727 h 2590802"/>
              <a:gd name="connsiteX2790" fmla="*/ 2066630 w 2590802"/>
              <a:gd name="connsiteY2790" fmla="*/ 615650 h 2590802"/>
              <a:gd name="connsiteX2791" fmla="*/ 2148758 w 2590802"/>
              <a:gd name="connsiteY2791" fmla="*/ 627410 h 2590802"/>
              <a:gd name="connsiteX2792" fmla="*/ 2178089 w 2590802"/>
              <a:gd name="connsiteY2792" fmla="*/ 603889 h 2590802"/>
              <a:gd name="connsiteX2793" fmla="*/ 2178089 w 2590802"/>
              <a:gd name="connsiteY2793" fmla="*/ 615650 h 2590802"/>
              <a:gd name="connsiteX2794" fmla="*/ 2090095 w 2590802"/>
              <a:gd name="connsiteY2794" fmla="*/ 645052 h 2590802"/>
              <a:gd name="connsiteX2795" fmla="*/ 2049031 w 2590802"/>
              <a:gd name="connsiteY2795" fmla="*/ 621530 h 2590802"/>
              <a:gd name="connsiteX2796" fmla="*/ 2037298 w 2590802"/>
              <a:gd name="connsiteY2796" fmla="*/ 609770 h 2590802"/>
              <a:gd name="connsiteX2797" fmla="*/ 2031432 w 2590802"/>
              <a:gd name="connsiteY2797" fmla="*/ 592128 h 2590802"/>
              <a:gd name="connsiteX2798" fmla="*/ 2037298 w 2590802"/>
              <a:gd name="connsiteY2798" fmla="*/ 527444 h 2590802"/>
              <a:gd name="connsiteX2799" fmla="*/ 2064430 w 2590802"/>
              <a:gd name="connsiteY2799" fmla="*/ 514949 h 2590802"/>
              <a:gd name="connsiteX2800" fmla="*/ 568440 w 2590802"/>
              <a:gd name="connsiteY2800" fmla="*/ 509066 h 2590802"/>
              <a:gd name="connsiteX2801" fmla="*/ 650569 w 2590802"/>
              <a:gd name="connsiteY2801" fmla="*/ 562179 h 2590802"/>
              <a:gd name="connsiteX2802" fmla="*/ 650569 w 2590802"/>
              <a:gd name="connsiteY2802" fmla="*/ 656602 h 2590802"/>
              <a:gd name="connsiteX2803" fmla="*/ 638836 w 2590802"/>
              <a:gd name="connsiteY2803" fmla="*/ 656602 h 2590802"/>
              <a:gd name="connsiteX2804" fmla="*/ 644702 w 2590802"/>
              <a:gd name="connsiteY2804" fmla="*/ 638897 h 2590802"/>
              <a:gd name="connsiteX2805" fmla="*/ 609504 w 2590802"/>
              <a:gd name="connsiteY2805" fmla="*/ 544474 h 2590802"/>
              <a:gd name="connsiteX2806" fmla="*/ 562574 w 2590802"/>
              <a:gd name="connsiteY2806" fmla="*/ 538573 h 2590802"/>
              <a:gd name="connsiteX2807" fmla="*/ 550841 w 2590802"/>
              <a:gd name="connsiteY2807" fmla="*/ 550376 h 2590802"/>
              <a:gd name="connsiteX2808" fmla="*/ 580173 w 2590802"/>
              <a:gd name="connsiteY2808" fmla="*/ 550376 h 2590802"/>
              <a:gd name="connsiteX2809" fmla="*/ 591905 w 2590802"/>
              <a:gd name="connsiteY2809" fmla="*/ 568080 h 2590802"/>
              <a:gd name="connsiteX2810" fmla="*/ 574307 w 2590802"/>
              <a:gd name="connsiteY2810" fmla="*/ 591686 h 2590802"/>
              <a:gd name="connsiteX2811" fmla="*/ 562574 w 2590802"/>
              <a:gd name="connsiteY2811" fmla="*/ 591686 h 2590802"/>
              <a:gd name="connsiteX2812" fmla="*/ 550841 w 2590802"/>
              <a:gd name="connsiteY2812" fmla="*/ 579883 h 2590802"/>
              <a:gd name="connsiteX2813" fmla="*/ 533242 w 2590802"/>
              <a:gd name="connsiteY2813" fmla="*/ 585785 h 2590802"/>
              <a:gd name="connsiteX2814" fmla="*/ 521510 w 2590802"/>
              <a:gd name="connsiteY2814" fmla="*/ 544474 h 2590802"/>
              <a:gd name="connsiteX2815" fmla="*/ 568440 w 2590802"/>
              <a:gd name="connsiteY2815" fmla="*/ 509066 h 2590802"/>
              <a:gd name="connsiteX2816" fmla="*/ 765219 w 2590802"/>
              <a:gd name="connsiteY2816" fmla="*/ 501179 h 2590802"/>
              <a:gd name="connsiteX2817" fmla="*/ 768200 w 2590802"/>
              <a:gd name="connsiteY2817" fmla="*/ 503402 h 2590802"/>
              <a:gd name="connsiteX2818" fmla="*/ 798008 w 2590802"/>
              <a:gd name="connsiteY2818" fmla="*/ 521185 h 2590802"/>
              <a:gd name="connsiteX2819" fmla="*/ 803970 w 2590802"/>
              <a:gd name="connsiteY2819" fmla="*/ 544896 h 2590802"/>
              <a:gd name="connsiteX2820" fmla="*/ 792047 w 2590802"/>
              <a:gd name="connsiteY2820" fmla="*/ 521185 h 2590802"/>
              <a:gd name="connsiteX2821" fmla="*/ 780123 w 2590802"/>
              <a:gd name="connsiteY2821" fmla="*/ 509330 h 2590802"/>
              <a:gd name="connsiteX2822" fmla="*/ 762239 w 2590802"/>
              <a:gd name="connsiteY2822" fmla="*/ 503402 h 2590802"/>
              <a:gd name="connsiteX2823" fmla="*/ 765219 w 2590802"/>
              <a:gd name="connsiteY2823" fmla="*/ 501179 h 2590802"/>
              <a:gd name="connsiteX2824" fmla="*/ 2190026 w 2590802"/>
              <a:gd name="connsiteY2824" fmla="*/ 497711 h 2590802"/>
              <a:gd name="connsiteX2825" fmla="*/ 2237069 w 2590802"/>
              <a:gd name="connsiteY2825" fmla="*/ 515494 h 2590802"/>
              <a:gd name="connsiteX2826" fmla="*/ 2237069 w 2590802"/>
              <a:gd name="connsiteY2826" fmla="*/ 521422 h 2590802"/>
              <a:gd name="connsiteX2827" fmla="*/ 2190026 w 2590802"/>
              <a:gd name="connsiteY2827" fmla="*/ 527350 h 2590802"/>
              <a:gd name="connsiteX2828" fmla="*/ 2178265 w 2590802"/>
              <a:gd name="connsiteY2828" fmla="*/ 515494 h 2590802"/>
              <a:gd name="connsiteX2829" fmla="*/ 2190026 w 2590802"/>
              <a:gd name="connsiteY2829" fmla="*/ 497711 h 2590802"/>
              <a:gd name="connsiteX2830" fmla="*/ 510545 w 2590802"/>
              <a:gd name="connsiteY2830" fmla="*/ 496901 h 2590802"/>
              <a:gd name="connsiteX2831" fmla="*/ 539355 w 2590802"/>
              <a:gd name="connsiteY2831" fmla="*/ 503481 h 2590802"/>
              <a:gd name="connsiteX2832" fmla="*/ 539355 w 2590802"/>
              <a:gd name="connsiteY2832" fmla="*/ 509330 h 2590802"/>
              <a:gd name="connsiteX2833" fmla="*/ 533445 w 2590802"/>
              <a:gd name="connsiteY2833" fmla="*/ 515179 h 2590802"/>
              <a:gd name="connsiteX2834" fmla="*/ 486168 w 2590802"/>
              <a:gd name="connsiteY2834" fmla="*/ 509330 h 2590802"/>
              <a:gd name="connsiteX2835" fmla="*/ 468440 w 2590802"/>
              <a:gd name="connsiteY2835" fmla="*/ 526876 h 2590802"/>
              <a:gd name="connsiteX2836" fmla="*/ 462531 w 2590802"/>
              <a:gd name="connsiteY2836" fmla="*/ 526876 h 2590802"/>
              <a:gd name="connsiteX2837" fmla="*/ 486168 w 2590802"/>
              <a:gd name="connsiteY2837" fmla="*/ 503481 h 2590802"/>
              <a:gd name="connsiteX2838" fmla="*/ 510545 w 2590802"/>
              <a:gd name="connsiteY2838" fmla="*/ 496901 h 2590802"/>
              <a:gd name="connsiteX2839" fmla="*/ 738647 w 2590802"/>
              <a:gd name="connsiteY2839" fmla="*/ 495340 h 2590802"/>
              <a:gd name="connsiteX2840" fmla="*/ 739477 w 2590802"/>
              <a:gd name="connsiteY2840" fmla="*/ 497474 h 2590802"/>
              <a:gd name="connsiteX2841" fmla="*/ 732837 w 2590802"/>
              <a:gd name="connsiteY2841" fmla="*/ 497474 h 2590802"/>
              <a:gd name="connsiteX2842" fmla="*/ 738647 w 2590802"/>
              <a:gd name="connsiteY2842" fmla="*/ 495340 h 2590802"/>
              <a:gd name="connsiteX2843" fmla="*/ 2022720 w 2590802"/>
              <a:gd name="connsiteY2843" fmla="*/ 489723 h 2590802"/>
              <a:gd name="connsiteX2844" fmla="*/ 2031256 w 2590802"/>
              <a:gd name="connsiteY2844" fmla="*/ 491903 h 2590802"/>
              <a:gd name="connsiteX2845" fmla="*/ 2019875 w 2590802"/>
              <a:gd name="connsiteY2845" fmla="*/ 509330 h 2590802"/>
              <a:gd name="connsiteX2846" fmla="*/ 2019875 w 2590802"/>
              <a:gd name="connsiteY2846" fmla="*/ 520948 h 2590802"/>
              <a:gd name="connsiteX2847" fmla="*/ 2025565 w 2590802"/>
              <a:gd name="connsiteY2847" fmla="*/ 532567 h 2590802"/>
              <a:gd name="connsiteX2848" fmla="*/ 2014184 w 2590802"/>
              <a:gd name="connsiteY2848" fmla="*/ 520948 h 2590802"/>
              <a:gd name="connsiteX2849" fmla="*/ 2014184 w 2590802"/>
              <a:gd name="connsiteY2849" fmla="*/ 491903 h 2590802"/>
              <a:gd name="connsiteX2850" fmla="*/ 2022720 w 2590802"/>
              <a:gd name="connsiteY2850" fmla="*/ 489723 h 2590802"/>
              <a:gd name="connsiteX2851" fmla="*/ 1878557 w 2590802"/>
              <a:gd name="connsiteY2851" fmla="*/ 480405 h 2590802"/>
              <a:gd name="connsiteX2852" fmla="*/ 1890413 w 2590802"/>
              <a:gd name="connsiteY2852" fmla="*/ 480405 h 2590802"/>
              <a:gd name="connsiteX2853" fmla="*/ 1896341 w 2590802"/>
              <a:gd name="connsiteY2853" fmla="*/ 503797 h 2590802"/>
              <a:gd name="connsiteX2854" fmla="*/ 1890413 w 2590802"/>
              <a:gd name="connsiteY2854" fmla="*/ 515495 h 2590802"/>
              <a:gd name="connsiteX2855" fmla="*/ 1878557 w 2590802"/>
              <a:gd name="connsiteY2855" fmla="*/ 480405 h 2590802"/>
              <a:gd name="connsiteX2856" fmla="*/ 1790773 w 2590802"/>
              <a:gd name="connsiteY2856" fmla="*/ 480405 h 2590802"/>
              <a:gd name="connsiteX2857" fmla="*/ 1820280 w 2590802"/>
              <a:gd name="connsiteY2857" fmla="*/ 492058 h 2590802"/>
              <a:gd name="connsiteX2858" fmla="*/ 1820280 w 2590802"/>
              <a:gd name="connsiteY2858" fmla="*/ 515359 h 2590802"/>
              <a:gd name="connsiteX2859" fmla="*/ 1820280 w 2590802"/>
              <a:gd name="connsiteY2859" fmla="*/ 527011 h 2590802"/>
              <a:gd name="connsiteX2860" fmla="*/ 1832083 w 2590802"/>
              <a:gd name="connsiteY2860" fmla="*/ 538664 h 2590802"/>
              <a:gd name="connsiteX2861" fmla="*/ 1826181 w 2590802"/>
              <a:gd name="connsiteY2861" fmla="*/ 556142 h 2590802"/>
              <a:gd name="connsiteX2862" fmla="*/ 1814379 w 2590802"/>
              <a:gd name="connsiteY2862" fmla="*/ 561968 h 2590802"/>
              <a:gd name="connsiteX2863" fmla="*/ 1790773 w 2590802"/>
              <a:gd name="connsiteY2863" fmla="*/ 544490 h 2590802"/>
              <a:gd name="connsiteX2864" fmla="*/ 1796675 w 2590802"/>
              <a:gd name="connsiteY2864" fmla="*/ 527011 h 2590802"/>
              <a:gd name="connsiteX2865" fmla="*/ 1790773 w 2590802"/>
              <a:gd name="connsiteY2865" fmla="*/ 497884 h 2590802"/>
              <a:gd name="connsiteX2866" fmla="*/ 1790773 w 2590802"/>
              <a:gd name="connsiteY2866" fmla="*/ 480405 h 2590802"/>
              <a:gd name="connsiteX2867" fmla="*/ 697880 w 2590802"/>
              <a:gd name="connsiteY2867" fmla="*/ 480405 h 2590802"/>
              <a:gd name="connsiteX2868" fmla="*/ 733040 w 2590802"/>
              <a:gd name="connsiteY2868" fmla="*/ 497912 h 2590802"/>
              <a:gd name="connsiteX2869" fmla="*/ 733040 w 2590802"/>
              <a:gd name="connsiteY2869" fmla="*/ 509585 h 2590802"/>
              <a:gd name="connsiteX2870" fmla="*/ 779921 w 2590802"/>
              <a:gd name="connsiteY2870" fmla="*/ 521258 h 2590802"/>
              <a:gd name="connsiteX2871" fmla="*/ 791641 w 2590802"/>
              <a:gd name="connsiteY2871" fmla="*/ 544604 h 2590802"/>
              <a:gd name="connsiteX2872" fmla="*/ 774060 w 2590802"/>
              <a:gd name="connsiteY2872" fmla="*/ 556277 h 2590802"/>
              <a:gd name="connsiteX2873" fmla="*/ 733040 w 2590802"/>
              <a:gd name="connsiteY2873" fmla="*/ 527095 h 2590802"/>
              <a:gd name="connsiteX2874" fmla="*/ 715460 w 2590802"/>
              <a:gd name="connsiteY2874" fmla="*/ 532931 h 2590802"/>
              <a:gd name="connsiteX2875" fmla="*/ 668580 w 2590802"/>
              <a:gd name="connsiteY2875" fmla="*/ 521258 h 2590802"/>
              <a:gd name="connsiteX2876" fmla="*/ 645140 w 2590802"/>
              <a:gd name="connsiteY2876" fmla="*/ 538768 h 2590802"/>
              <a:gd name="connsiteX2877" fmla="*/ 627560 w 2590802"/>
              <a:gd name="connsiteY2877" fmla="*/ 527095 h 2590802"/>
              <a:gd name="connsiteX2878" fmla="*/ 633419 w 2590802"/>
              <a:gd name="connsiteY2878" fmla="*/ 509585 h 2590802"/>
              <a:gd name="connsiteX2879" fmla="*/ 645140 w 2590802"/>
              <a:gd name="connsiteY2879" fmla="*/ 497912 h 2590802"/>
              <a:gd name="connsiteX2880" fmla="*/ 668580 w 2590802"/>
              <a:gd name="connsiteY2880" fmla="*/ 503748 h 2590802"/>
              <a:gd name="connsiteX2881" fmla="*/ 674440 w 2590802"/>
              <a:gd name="connsiteY2881" fmla="*/ 503748 h 2590802"/>
              <a:gd name="connsiteX2882" fmla="*/ 697880 w 2590802"/>
              <a:gd name="connsiteY2882" fmla="*/ 480405 h 2590802"/>
              <a:gd name="connsiteX2883" fmla="*/ 603849 w 2590802"/>
              <a:gd name="connsiteY2883" fmla="*/ 480405 h 2590802"/>
              <a:gd name="connsiteX2884" fmla="*/ 609856 w 2590802"/>
              <a:gd name="connsiteY2884" fmla="*/ 492058 h 2590802"/>
              <a:gd name="connsiteX2885" fmla="*/ 609856 w 2590802"/>
              <a:gd name="connsiteY2885" fmla="*/ 503706 h 2590802"/>
              <a:gd name="connsiteX2886" fmla="*/ 621870 w 2590802"/>
              <a:gd name="connsiteY2886" fmla="*/ 521185 h 2590802"/>
              <a:gd name="connsiteX2887" fmla="*/ 603849 w 2590802"/>
              <a:gd name="connsiteY2887" fmla="*/ 509533 h 2590802"/>
              <a:gd name="connsiteX2888" fmla="*/ 603849 w 2590802"/>
              <a:gd name="connsiteY2888" fmla="*/ 480405 h 2590802"/>
              <a:gd name="connsiteX2889" fmla="*/ 1802682 w 2590802"/>
              <a:gd name="connsiteY2889" fmla="*/ 468072 h 2590802"/>
              <a:gd name="connsiteX2890" fmla="*/ 1825919 w 2590802"/>
              <a:gd name="connsiteY2890" fmla="*/ 473973 h 2590802"/>
              <a:gd name="connsiteX2891" fmla="*/ 1837537 w 2590802"/>
              <a:gd name="connsiteY2891" fmla="*/ 491681 h 2590802"/>
              <a:gd name="connsiteX2892" fmla="*/ 1837537 w 2590802"/>
              <a:gd name="connsiteY2892" fmla="*/ 521185 h 2590802"/>
              <a:gd name="connsiteX2893" fmla="*/ 1849156 w 2590802"/>
              <a:gd name="connsiteY2893" fmla="*/ 538889 h 2590802"/>
              <a:gd name="connsiteX2894" fmla="*/ 1837537 w 2590802"/>
              <a:gd name="connsiteY2894" fmla="*/ 574298 h 2590802"/>
              <a:gd name="connsiteX2895" fmla="*/ 1825919 w 2590802"/>
              <a:gd name="connsiteY2895" fmla="*/ 568396 h 2590802"/>
              <a:gd name="connsiteX2896" fmla="*/ 1831728 w 2590802"/>
              <a:gd name="connsiteY2896" fmla="*/ 527086 h 2590802"/>
              <a:gd name="connsiteX2897" fmla="*/ 1825919 w 2590802"/>
              <a:gd name="connsiteY2897" fmla="*/ 521185 h 2590802"/>
              <a:gd name="connsiteX2898" fmla="*/ 1825919 w 2590802"/>
              <a:gd name="connsiteY2898" fmla="*/ 491681 h 2590802"/>
              <a:gd name="connsiteX2899" fmla="*/ 1802682 w 2590802"/>
              <a:gd name="connsiteY2899" fmla="*/ 473973 h 2590802"/>
              <a:gd name="connsiteX2900" fmla="*/ 1802682 w 2590802"/>
              <a:gd name="connsiteY2900" fmla="*/ 468072 h 2590802"/>
              <a:gd name="connsiteX2901" fmla="*/ 2176532 w 2590802"/>
              <a:gd name="connsiteY2901" fmla="*/ 466878 h 2590802"/>
              <a:gd name="connsiteX2902" fmla="*/ 2201976 w 2590802"/>
              <a:gd name="connsiteY2902" fmla="*/ 485855 h 2590802"/>
              <a:gd name="connsiteX2903" fmla="*/ 2190303 w 2590802"/>
              <a:gd name="connsiteY2903" fmla="*/ 491724 h 2590802"/>
              <a:gd name="connsiteX2904" fmla="*/ 2172793 w 2590802"/>
              <a:gd name="connsiteY2904" fmla="*/ 509329 h 2590802"/>
              <a:gd name="connsiteX2905" fmla="*/ 2184467 w 2590802"/>
              <a:gd name="connsiteY2905" fmla="*/ 532803 h 2590802"/>
              <a:gd name="connsiteX2906" fmla="*/ 2201976 w 2590802"/>
              <a:gd name="connsiteY2906" fmla="*/ 538672 h 2590802"/>
              <a:gd name="connsiteX2907" fmla="*/ 2190303 w 2590802"/>
              <a:gd name="connsiteY2907" fmla="*/ 550409 h 2590802"/>
              <a:gd name="connsiteX2908" fmla="*/ 2161120 w 2590802"/>
              <a:gd name="connsiteY2908" fmla="*/ 550409 h 2590802"/>
              <a:gd name="connsiteX2909" fmla="*/ 2149447 w 2590802"/>
              <a:gd name="connsiteY2909" fmla="*/ 532803 h 2590802"/>
              <a:gd name="connsiteX2910" fmla="*/ 2131937 w 2590802"/>
              <a:gd name="connsiteY2910" fmla="*/ 526935 h 2590802"/>
              <a:gd name="connsiteX2911" fmla="*/ 2126100 w 2590802"/>
              <a:gd name="connsiteY2911" fmla="*/ 509329 h 2590802"/>
              <a:gd name="connsiteX2912" fmla="*/ 2137774 w 2590802"/>
              <a:gd name="connsiteY2912" fmla="*/ 491724 h 2590802"/>
              <a:gd name="connsiteX2913" fmla="*/ 2155283 w 2590802"/>
              <a:gd name="connsiteY2913" fmla="*/ 485855 h 2590802"/>
              <a:gd name="connsiteX2914" fmla="*/ 2166957 w 2590802"/>
              <a:gd name="connsiteY2914" fmla="*/ 468251 h 2590802"/>
              <a:gd name="connsiteX2915" fmla="*/ 2176532 w 2590802"/>
              <a:gd name="connsiteY2915" fmla="*/ 466878 h 2590802"/>
              <a:gd name="connsiteX2916" fmla="*/ 1295402 w 2590802"/>
              <a:gd name="connsiteY2916" fmla="*/ 462515 h 2590802"/>
              <a:gd name="connsiteX2917" fmla="*/ 462515 w 2590802"/>
              <a:gd name="connsiteY2917" fmla="*/ 1295402 h 2590802"/>
              <a:gd name="connsiteX2918" fmla="*/ 1295402 w 2590802"/>
              <a:gd name="connsiteY2918" fmla="*/ 2128289 h 2590802"/>
              <a:gd name="connsiteX2919" fmla="*/ 2128289 w 2590802"/>
              <a:gd name="connsiteY2919" fmla="*/ 1295402 h 2590802"/>
              <a:gd name="connsiteX2920" fmla="*/ 1295402 w 2590802"/>
              <a:gd name="connsiteY2920" fmla="*/ 462515 h 2590802"/>
              <a:gd name="connsiteX2921" fmla="*/ 585828 w 2590802"/>
              <a:gd name="connsiteY2921" fmla="*/ 462382 h 2590802"/>
              <a:gd name="connsiteX2922" fmla="*/ 598158 w 2590802"/>
              <a:gd name="connsiteY2922" fmla="*/ 468072 h 2590802"/>
              <a:gd name="connsiteX2923" fmla="*/ 585828 w 2590802"/>
              <a:gd name="connsiteY2923" fmla="*/ 462382 h 2590802"/>
              <a:gd name="connsiteX2924" fmla="*/ 492011 w 2590802"/>
              <a:gd name="connsiteY2924" fmla="*/ 458153 h 2590802"/>
              <a:gd name="connsiteX2925" fmla="*/ 503788 w 2590802"/>
              <a:gd name="connsiteY2925" fmla="*/ 462543 h 2590802"/>
              <a:gd name="connsiteX2926" fmla="*/ 515565 w 2590802"/>
              <a:gd name="connsiteY2926" fmla="*/ 474238 h 2590802"/>
              <a:gd name="connsiteX2927" fmla="*/ 521453 w 2590802"/>
              <a:gd name="connsiteY2927" fmla="*/ 468390 h 2590802"/>
              <a:gd name="connsiteX2928" fmla="*/ 545006 w 2590802"/>
              <a:gd name="connsiteY2928" fmla="*/ 468390 h 2590802"/>
              <a:gd name="connsiteX2929" fmla="*/ 550894 w 2590802"/>
              <a:gd name="connsiteY2929" fmla="*/ 485934 h 2590802"/>
              <a:gd name="connsiteX2930" fmla="*/ 568559 w 2590802"/>
              <a:gd name="connsiteY2930" fmla="*/ 491786 h 2590802"/>
              <a:gd name="connsiteX2931" fmla="*/ 574448 w 2590802"/>
              <a:gd name="connsiteY2931" fmla="*/ 497632 h 2590802"/>
              <a:gd name="connsiteX2932" fmla="*/ 562671 w 2590802"/>
              <a:gd name="connsiteY2932" fmla="*/ 503481 h 2590802"/>
              <a:gd name="connsiteX2933" fmla="*/ 521453 w 2590802"/>
              <a:gd name="connsiteY2933" fmla="*/ 491786 h 2590802"/>
              <a:gd name="connsiteX2934" fmla="*/ 462571 w 2590802"/>
              <a:gd name="connsiteY2934" fmla="*/ 509329 h 2590802"/>
              <a:gd name="connsiteX2935" fmla="*/ 439018 w 2590802"/>
              <a:gd name="connsiteY2935" fmla="*/ 526875 h 2590802"/>
              <a:gd name="connsiteX2936" fmla="*/ 439018 w 2590802"/>
              <a:gd name="connsiteY2936" fmla="*/ 521026 h 2590802"/>
              <a:gd name="connsiteX2937" fmla="*/ 450794 w 2590802"/>
              <a:gd name="connsiteY2937" fmla="*/ 509329 h 2590802"/>
              <a:gd name="connsiteX2938" fmla="*/ 450794 w 2590802"/>
              <a:gd name="connsiteY2938" fmla="*/ 491786 h 2590802"/>
              <a:gd name="connsiteX2939" fmla="*/ 468458 w 2590802"/>
              <a:gd name="connsiteY2939" fmla="*/ 480085 h 2590802"/>
              <a:gd name="connsiteX2940" fmla="*/ 480235 w 2590802"/>
              <a:gd name="connsiteY2940" fmla="*/ 462543 h 2590802"/>
              <a:gd name="connsiteX2941" fmla="*/ 492011 w 2590802"/>
              <a:gd name="connsiteY2941" fmla="*/ 458153 h 2590802"/>
              <a:gd name="connsiteX2942" fmla="*/ 2004985 w 2590802"/>
              <a:gd name="connsiteY2942" fmla="*/ 455413 h 2590802"/>
              <a:gd name="connsiteX2943" fmla="*/ 2013805 w 2590802"/>
              <a:gd name="connsiteY2943" fmla="*/ 456881 h 2590802"/>
              <a:gd name="connsiteX2944" fmla="*/ 2025565 w 2590802"/>
              <a:gd name="connsiteY2944" fmla="*/ 480405 h 2590802"/>
              <a:gd name="connsiteX2945" fmla="*/ 2002044 w 2590802"/>
              <a:gd name="connsiteY2945" fmla="*/ 509803 h 2590802"/>
              <a:gd name="connsiteX2946" fmla="*/ 2013805 w 2590802"/>
              <a:gd name="connsiteY2946" fmla="*/ 533325 h 2590802"/>
              <a:gd name="connsiteX2947" fmla="*/ 2025565 w 2590802"/>
              <a:gd name="connsiteY2947" fmla="*/ 539205 h 2590802"/>
              <a:gd name="connsiteX2948" fmla="*/ 2019685 w 2590802"/>
              <a:gd name="connsiteY2948" fmla="*/ 568607 h 2590802"/>
              <a:gd name="connsiteX2949" fmla="*/ 1996164 w 2590802"/>
              <a:gd name="connsiteY2949" fmla="*/ 562726 h 2590802"/>
              <a:gd name="connsiteX2950" fmla="*/ 1990283 w 2590802"/>
              <a:gd name="connsiteY2950" fmla="*/ 545086 h 2590802"/>
              <a:gd name="connsiteX2951" fmla="*/ 1984403 w 2590802"/>
              <a:gd name="connsiteY2951" fmla="*/ 527444 h 2590802"/>
              <a:gd name="connsiteX2952" fmla="*/ 1966762 w 2590802"/>
              <a:gd name="connsiteY2952" fmla="*/ 509803 h 2590802"/>
              <a:gd name="connsiteX2953" fmla="*/ 1978523 w 2590802"/>
              <a:gd name="connsiteY2953" fmla="*/ 486282 h 2590802"/>
              <a:gd name="connsiteX2954" fmla="*/ 1990283 w 2590802"/>
              <a:gd name="connsiteY2954" fmla="*/ 480405 h 2590802"/>
              <a:gd name="connsiteX2955" fmla="*/ 1996164 w 2590802"/>
              <a:gd name="connsiteY2955" fmla="*/ 462761 h 2590802"/>
              <a:gd name="connsiteX2956" fmla="*/ 2004985 w 2590802"/>
              <a:gd name="connsiteY2956" fmla="*/ 455413 h 2590802"/>
              <a:gd name="connsiteX2957" fmla="*/ 1295402 w 2590802"/>
              <a:gd name="connsiteY2957" fmla="*/ 444075 h 2590802"/>
              <a:gd name="connsiteX2958" fmla="*/ 2146729 w 2590802"/>
              <a:gd name="connsiteY2958" fmla="*/ 1295402 h 2590802"/>
              <a:gd name="connsiteX2959" fmla="*/ 1295402 w 2590802"/>
              <a:gd name="connsiteY2959" fmla="*/ 2146729 h 2590802"/>
              <a:gd name="connsiteX2960" fmla="*/ 444075 w 2590802"/>
              <a:gd name="connsiteY2960" fmla="*/ 1295402 h 2590802"/>
              <a:gd name="connsiteX2961" fmla="*/ 1295402 w 2590802"/>
              <a:gd name="connsiteY2961" fmla="*/ 444075 h 2590802"/>
              <a:gd name="connsiteX2962" fmla="*/ 545106 w 2590802"/>
              <a:gd name="connsiteY2962" fmla="*/ 434987 h 2590802"/>
              <a:gd name="connsiteX2963" fmla="*/ 553183 w 2590802"/>
              <a:gd name="connsiteY2963" fmla="*/ 437525 h 2590802"/>
              <a:gd name="connsiteX2964" fmla="*/ 562729 w 2590802"/>
              <a:gd name="connsiteY2964" fmla="*/ 450684 h 2590802"/>
              <a:gd name="connsiteX2965" fmla="*/ 562729 w 2590802"/>
              <a:gd name="connsiteY2965" fmla="*/ 456535 h 2590802"/>
              <a:gd name="connsiteX2966" fmla="*/ 556855 w 2590802"/>
              <a:gd name="connsiteY2966" fmla="*/ 444835 h 2590802"/>
              <a:gd name="connsiteX2967" fmla="*/ 545106 w 2590802"/>
              <a:gd name="connsiteY2967" fmla="*/ 438987 h 2590802"/>
              <a:gd name="connsiteX2968" fmla="*/ 545106 w 2590802"/>
              <a:gd name="connsiteY2968" fmla="*/ 438256 h 2590802"/>
              <a:gd name="connsiteX2969" fmla="*/ 539232 w 2590802"/>
              <a:gd name="connsiteY2969" fmla="*/ 433140 h 2590802"/>
              <a:gd name="connsiteX2970" fmla="*/ 545106 w 2590802"/>
              <a:gd name="connsiteY2970" fmla="*/ 433140 h 2590802"/>
              <a:gd name="connsiteX2971" fmla="*/ 545106 w 2590802"/>
              <a:gd name="connsiteY2971" fmla="*/ 434987 h 2590802"/>
              <a:gd name="connsiteX2972" fmla="*/ 1851274 w 2590802"/>
              <a:gd name="connsiteY2972" fmla="*/ 431659 h 2590802"/>
              <a:gd name="connsiteX2973" fmla="*/ 1866986 w 2590802"/>
              <a:gd name="connsiteY2973" fmla="*/ 444768 h 2590802"/>
              <a:gd name="connsiteX2974" fmla="*/ 1866986 w 2590802"/>
              <a:gd name="connsiteY2974" fmla="*/ 468073 h 2590802"/>
              <a:gd name="connsiteX2975" fmla="*/ 1843464 w 2590802"/>
              <a:gd name="connsiteY2975" fmla="*/ 433115 h 2590802"/>
              <a:gd name="connsiteX2976" fmla="*/ 1851274 w 2590802"/>
              <a:gd name="connsiteY2976" fmla="*/ 431659 h 2590802"/>
              <a:gd name="connsiteX2977" fmla="*/ 498113 w 2590802"/>
              <a:gd name="connsiteY2977" fmla="*/ 427289 h 2590802"/>
              <a:gd name="connsiteX2978" fmla="*/ 521609 w 2590802"/>
              <a:gd name="connsiteY2978" fmla="*/ 438987 h 2590802"/>
              <a:gd name="connsiteX2979" fmla="*/ 545106 w 2590802"/>
              <a:gd name="connsiteY2979" fmla="*/ 438987 h 2590802"/>
              <a:gd name="connsiteX2980" fmla="*/ 550980 w 2590802"/>
              <a:gd name="connsiteY2980" fmla="*/ 450684 h 2590802"/>
              <a:gd name="connsiteX2981" fmla="*/ 556855 w 2590802"/>
              <a:gd name="connsiteY2981" fmla="*/ 468230 h 2590802"/>
              <a:gd name="connsiteX2982" fmla="*/ 586226 w 2590802"/>
              <a:gd name="connsiteY2982" fmla="*/ 468230 h 2590802"/>
              <a:gd name="connsiteX2983" fmla="*/ 597975 w 2590802"/>
              <a:gd name="connsiteY2983" fmla="*/ 479931 h 2590802"/>
              <a:gd name="connsiteX2984" fmla="*/ 597975 w 2590802"/>
              <a:gd name="connsiteY2984" fmla="*/ 503323 h 2590802"/>
              <a:gd name="connsiteX2985" fmla="*/ 580352 w 2590802"/>
              <a:gd name="connsiteY2985" fmla="*/ 503323 h 2590802"/>
              <a:gd name="connsiteX2986" fmla="*/ 562729 w 2590802"/>
              <a:gd name="connsiteY2986" fmla="*/ 479931 h 2590802"/>
              <a:gd name="connsiteX2987" fmla="*/ 556855 w 2590802"/>
              <a:gd name="connsiteY2987" fmla="*/ 474079 h 2590802"/>
              <a:gd name="connsiteX2988" fmla="*/ 539232 w 2590802"/>
              <a:gd name="connsiteY2988" fmla="*/ 462382 h 2590802"/>
              <a:gd name="connsiteX2989" fmla="*/ 515735 w 2590802"/>
              <a:gd name="connsiteY2989" fmla="*/ 462382 h 2590802"/>
              <a:gd name="connsiteX2990" fmla="*/ 480490 w 2590802"/>
              <a:gd name="connsiteY2990" fmla="*/ 450684 h 2590802"/>
              <a:gd name="connsiteX2991" fmla="*/ 468742 w 2590802"/>
              <a:gd name="connsiteY2991" fmla="*/ 462382 h 2590802"/>
              <a:gd name="connsiteX2992" fmla="*/ 445245 w 2590802"/>
              <a:gd name="connsiteY2992" fmla="*/ 491626 h 2590802"/>
              <a:gd name="connsiteX2993" fmla="*/ 433496 w 2590802"/>
              <a:gd name="connsiteY2993" fmla="*/ 515020 h 2590802"/>
              <a:gd name="connsiteX2994" fmla="*/ 421748 w 2590802"/>
              <a:gd name="connsiteY2994" fmla="*/ 532567 h 2590802"/>
              <a:gd name="connsiteX2995" fmla="*/ 421748 w 2590802"/>
              <a:gd name="connsiteY2995" fmla="*/ 515020 h 2590802"/>
              <a:gd name="connsiteX2996" fmla="*/ 433496 w 2590802"/>
              <a:gd name="connsiteY2996" fmla="*/ 497474 h 2590802"/>
              <a:gd name="connsiteX2997" fmla="*/ 433496 w 2590802"/>
              <a:gd name="connsiteY2997" fmla="*/ 474079 h 2590802"/>
              <a:gd name="connsiteX2998" fmla="*/ 445245 w 2590802"/>
              <a:gd name="connsiteY2998" fmla="*/ 456535 h 2590802"/>
              <a:gd name="connsiteX2999" fmla="*/ 456993 w 2590802"/>
              <a:gd name="connsiteY2999" fmla="*/ 456535 h 2590802"/>
              <a:gd name="connsiteX3000" fmla="*/ 474616 w 2590802"/>
              <a:gd name="connsiteY3000" fmla="*/ 433140 h 2590802"/>
              <a:gd name="connsiteX3001" fmla="*/ 503987 w 2590802"/>
              <a:gd name="connsiteY3001" fmla="*/ 438987 h 2590802"/>
              <a:gd name="connsiteX3002" fmla="*/ 515735 w 2590802"/>
              <a:gd name="connsiteY3002" fmla="*/ 450684 h 2590802"/>
              <a:gd name="connsiteX3003" fmla="*/ 515735 w 2590802"/>
              <a:gd name="connsiteY3003" fmla="*/ 438987 h 2590802"/>
              <a:gd name="connsiteX3004" fmla="*/ 498113 w 2590802"/>
              <a:gd name="connsiteY3004" fmla="*/ 427289 h 2590802"/>
              <a:gd name="connsiteX3005" fmla="*/ 1622884 w 2590802"/>
              <a:gd name="connsiteY3005" fmla="*/ 423062 h 2590802"/>
              <a:gd name="connsiteX3006" fmla="*/ 1649305 w 2590802"/>
              <a:gd name="connsiteY3006" fmla="*/ 427447 h 2590802"/>
              <a:gd name="connsiteX3007" fmla="*/ 1672790 w 2590802"/>
              <a:gd name="connsiteY3007" fmla="*/ 444994 h 2590802"/>
              <a:gd name="connsiteX3008" fmla="*/ 1678662 w 2590802"/>
              <a:gd name="connsiteY3008" fmla="*/ 468390 h 2590802"/>
              <a:gd name="connsiteX3009" fmla="*/ 1696275 w 2590802"/>
              <a:gd name="connsiteY3009" fmla="*/ 474238 h 2590802"/>
              <a:gd name="connsiteX3010" fmla="*/ 1696275 w 2590802"/>
              <a:gd name="connsiteY3010" fmla="*/ 485935 h 2590802"/>
              <a:gd name="connsiteX3011" fmla="*/ 1696275 w 2590802"/>
              <a:gd name="connsiteY3011" fmla="*/ 491786 h 2590802"/>
              <a:gd name="connsiteX3012" fmla="*/ 1655176 w 2590802"/>
              <a:gd name="connsiteY3012" fmla="*/ 468390 h 2590802"/>
              <a:gd name="connsiteX3013" fmla="*/ 1614077 w 2590802"/>
              <a:gd name="connsiteY3013" fmla="*/ 456691 h 2590802"/>
              <a:gd name="connsiteX3014" fmla="*/ 1643433 w 2590802"/>
              <a:gd name="connsiteY3014" fmla="*/ 439148 h 2590802"/>
              <a:gd name="connsiteX3015" fmla="*/ 1625819 w 2590802"/>
              <a:gd name="connsiteY3015" fmla="*/ 433296 h 2590802"/>
              <a:gd name="connsiteX3016" fmla="*/ 1584721 w 2590802"/>
              <a:gd name="connsiteY3016" fmla="*/ 444994 h 2590802"/>
              <a:gd name="connsiteX3017" fmla="*/ 1578849 w 2590802"/>
              <a:gd name="connsiteY3017" fmla="*/ 439148 h 2590802"/>
              <a:gd name="connsiteX3018" fmla="*/ 1596463 w 2590802"/>
              <a:gd name="connsiteY3018" fmla="*/ 427447 h 2590802"/>
              <a:gd name="connsiteX3019" fmla="*/ 1622884 w 2590802"/>
              <a:gd name="connsiteY3019" fmla="*/ 423062 h 2590802"/>
              <a:gd name="connsiteX3020" fmla="*/ 2013683 w 2590802"/>
              <a:gd name="connsiteY3020" fmla="*/ 409271 h 2590802"/>
              <a:gd name="connsiteX3021" fmla="*/ 2025399 w 2590802"/>
              <a:gd name="connsiteY3021" fmla="*/ 415148 h 2590802"/>
              <a:gd name="connsiteX3022" fmla="*/ 2019541 w 2590802"/>
              <a:gd name="connsiteY3022" fmla="*/ 444551 h 2590802"/>
              <a:gd name="connsiteX3023" fmla="*/ 1996108 w 2590802"/>
              <a:gd name="connsiteY3023" fmla="*/ 450431 h 2590802"/>
              <a:gd name="connsiteX3024" fmla="*/ 1984393 w 2590802"/>
              <a:gd name="connsiteY3024" fmla="*/ 479833 h 2590802"/>
              <a:gd name="connsiteX3025" fmla="*/ 1960960 w 2590802"/>
              <a:gd name="connsiteY3025" fmla="*/ 503354 h 2590802"/>
              <a:gd name="connsiteX3026" fmla="*/ 1978535 w 2590802"/>
              <a:gd name="connsiteY3026" fmla="*/ 532756 h 2590802"/>
              <a:gd name="connsiteX3027" fmla="*/ 1990250 w 2590802"/>
              <a:gd name="connsiteY3027" fmla="*/ 568038 h 2590802"/>
              <a:gd name="connsiteX3028" fmla="*/ 2019541 w 2590802"/>
              <a:gd name="connsiteY3028" fmla="*/ 573918 h 2590802"/>
              <a:gd name="connsiteX3029" fmla="*/ 2025399 w 2590802"/>
              <a:gd name="connsiteY3029" fmla="*/ 597440 h 2590802"/>
              <a:gd name="connsiteX3030" fmla="*/ 2025399 w 2590802"/>
              <a:gd name="connsiteY3030" fmla="*/ 609200 h 2590802"/>
              <a:gd name="connsiteX3031" fmla="*/ 1996108 w 2590802"/>
              <a:gd name="connsiteY3031" fmla="*/ 603320 h 2590802"/>
              <a:gd name="connsiteX3032" fmla="*/ 1990250 w 2590802"/>
              <a:gd name="connsiteY3032" fmla="*/ 585679 h 2590802"/>
              <a:gd name="connsiteX3033" fmla="*/ 1966818 w 2590802"/>
              <a:gd name="connsiteY3033" fmla="*/ 579799 h 2590802"/>
              <a:gd name="connsiteX3034" fmla="*/ 1955102 w 2590802"/>
              <a:gd name="connsiteY3034" fmla="*/ 562157 h 2590802"/>
              <a:gd name="connsiteX3035" fmla="*/ 1960960 w 2590802"/>
              <a:gd name="connsiteY3035" fmla="*/ 544517 h 2590802"/>
              <a:gd name="connsiteX3036" fmla="*/ 1943386 w 2590802"/>
              <a:gd name="connsiteY3036" fmla="*/ 532756 h 2590802"/>
              <a:gd name="connsiteX3037" fmla="*/ 1937528 w 2590802"/>
              <a:gd name="connsiteY3037" fmla="*/ 520995 h 2590802"/>
              <a:gd name="connsiteX3038" fmla="*/ 1937528 w 2590802"/>
              <a:gd name="connsiteY3038" fmla="*/ 497474 h 2590802"/>
              <a:gd name="connsiteX3039" fmla="*/ 1955102 w 2590802"/>
              <a:gd name="connsiteY3039" fmla="*/ 473953 h 2590802"/>
              <a:gd name="connsiteX3040" fmla="*/ 1960960 w 2590802"/>
              <a:gd name="connsiteY3040" fmla="*/ 444551 h 2590802"/>
              <a:gd name="connsiteX3041" fmla="*/ 1972676 w 2590802"/>
              <a:gd name="connsiteY3041" fmla="*/ 432792 h 2590802"/>
              <a:gd name="connsiteX3042" fmla="*/ 1978535 w 2590802"/>
              <a:gd name="connsiteY3042" fmla="*/ 432792 h 2590802"/>
              <a:gd name="connsiteX3043" fmla="*/ 1978535 w 2590802"/>
              <a:gd name="connsiteY3043" fmla="*/ 438673 h 2590802"/>
              <a:gd name="connsiteX3044" fmla="*/ 1984393 w 2590802"/>
              <a:gd name="connsiteY3044" fmla="*/ 432792 h 2590802"/>
              <a:gd name="connsiteX3045" fmla="*/ 2013683 w 2590802"/>
              <a:gd name="connsiteY3045" fmla="*/ 409271 h 2590802"/>
              <a:gd name="connsiteX3046" fmla="*/ 1831704 w 2590802"/>
              <a:gd name="connsiteY3046" fmla="*/ 409271 h 2590802"/>
              <a:gd name="connsiteX3047" fmla="*/ 1831704 w 2590802"/>
              <a:gd name="connsiteY3047" fmla="*/ 415167 h 2590802"/>
              <a:gd name="connsiteX3048" fmla="*/ 1831704 w 2590802"/>
              <a:gd name="connsiteY3048" fmla="*/ 432861 h 2590802"/>
              <a:gd name="connsiteX3049" fmla="*/ 1861106 w 2590802"/>
              <a:gd name="connsiteY3049" fmla="*/ 456454 h 2590802"/>
              <a:gd name="connsiteX3050" fmla="*/ 1861106 w 2590802"/>
              <a:gd name="connsiteY3050" fmla="*/ 474149 h 2590802"/>
              <a:gd name="connsiteX3051" fmla="*/ 1884628 w 2590802"/>
              <a:gd name="connsiteY3051" fmla="*/ 497743 h 2590802"/>
              <a:gd name="connsiteX3052" fmla="*/ 1878747 w 2590802"/>
              <a:gd name="connsiteY3052" fmla="*/ 521333 h 2590802"/>
              <a:gd name="connsiteX3053" fmla="*/ 1896388 w 2590802"/>
              <a:gd name="connsiteY3053" fmla="*/ 544925 h 2590802"/>
              <a:gd name="connsiteX3054" fmla="*/ 1890508 w 2590802"/>
              <a:gd name="connsiteY3054" fmla="*/ 574416 h 2590802"/>
              <a:gd name="connsiteX3055" fmla="*/ 1890508 w 2590802"/>
              <a:gd name="connsiteY3055" fmla="*/ 580314 h 2590802"/>
              <a:gd name="connsiteX3056" fmla="*/ 1890508 w 2590802"/>
              <a:gd name="connsiteY3056" fmla="*/ 562620 h 2590802"/>
              <a:gd name="connsiteX3057" fmla="*/ 1890508 w 2590802"/>
              <a:gd name="connsiteY3057" fmla="*/ 550824 h 2590802"/>
              <a:gd name="connsiteX3058" fmla="*/ 1872867 w 2590802"/>
              <a:gd name="connsiteY3058" fmla="*/ 527231 h 2590802"/>
              <a:gd name="connsiteX3059" fmla="*/ 1866986 w 2590802"/>
              <a:gd name="connsiteY3059" fmla="*/ 533129 h 2590802"/>
              <a:gd name="connsiteX3060" fmla="*/ 1884628 w 2590802"/>
              <a:gd name="connsiteY3060" fmla="*/ 550824 h 2590802"/>
              <a:gd name="connsiteX3061" fmla="*/ 1872867 w 2590802"/>
              <a:gd name="connsiteY3061" fmla="*/ 592111 h 2590802"/>
              <a:gd name="connsiteX3062" fmla="*/ 1861106 w 2590802"/>
              <a:gd name="connsiteY3062" fmla="*/ 592111 h 2590802"/>
              <a:gd name="connsiteX3063" fmla="*/ 1843465 w 2590802"/>
              <a:gd name="connsiteY3063" fmla="*/ 580314 h 2590802"/>
              <a:gd name="connsiteX3064" fmla="*/ 1855226 w 2590802"/>
              <a:gd name="connsiteY3064" fmla="*/ 527231 h 2590802"/>
              <a:gd name="connsiteX3065" fmla="*/ 1849345 w 2590802"/>
              <a:gd name="connsiteY3065" fmla="*/ 509537 h 2590802"/>
              <a:gd name="connsiteX3066" fmla="*/ 1837584 w 2590802"/>
              <a:gd name="connsiteY3066" fmla="*/ 474149 h 2590802"/>
              <a:gd name="connsiteX3067" fmla="*/ 1814063 w 2590802"/>
              <a:gd name="connsiteY3067" fmla="*/ 462355 h 2590802"/>
              <a:gd name="connsiteX3068" fmla="*/ 1814063 w 2590802"/>
              <a:gd name="connsiteY3068" fmla="*/ 456454 h 2590802"/>
              <a:gd name="connsiteX3069" fmla="*/ 1825824 w 2590802"/>
              <a:gd name="connsiteY3069" fmla="*/ 426965 h 2590802"/>
              <a:gd name="connsiteX3070" fmla="*/ 1831704 w 2590802"/>
              <a:gd name="connsiteY3070" fmla="*/ 409271 h 2590802"/>
              <a:gd name="connsiteX3071" fmla="*/ 856965 w 2590802"/>
              <a:gd name="connsiteY3071" fmla="*/ 396465 h 2590802"/>
              <a:gd name="connsiteX3072" fmla="*/ 862774 w 2590802"/>
              <a:gd name="connsiteY3072" fmla="*/ 397890 h 2590802"/>
              <a:gd name="connsiteX3073" fmla="*/ 856135 w 2590802"/>
              <a:gd name="connsiteY3073" fmla="*/ 403578 h 2590802"/>
              <a:gd name="connsiteX3074" fmla="*/ 856965 w 2590802"/>
              <a:gd name="connsiteY3074" fmla="*/ 396465 h 2590802"/>
              <a:gd name="connsiteX3075" fmla="*/ 1638127 w 2590802"/>
              <a:gd name="connsiteY3075" fmla="*/ 385558 h 2590802"/>
              <a:gd name="connsiteX3076" fmla="*/ 1655673 w 2590802"/>
              <a:gd name="connsiteY3076" fmla="*/ 397571 h 2590802"/>
              <a:gd name="connsiteX3077" fmla="*/ 1649825 w 2590802"/>
              <a:gd name="connsiteY3077" fmla="*/ 409585 h 2590802"/>
              <a:gd name="connsiteX3078" fmla="*/ 1620580 w 2590802"/>
              <a:gd name="connsiteY3078" fmla="*/ 415592 h 2590802"/>
              <a:gd name="connsiteX3079" fmla="*/ 1638127 w 2590802"/>
              <a:gd name="connsiteY3079" fmla="*/ 385558 h 2590802"/>
              <a:gd name="connsiteX3080" fmla="*/ 1447569 w 2590802"/>
              <a:gd name="connsiteY3080" fmla="*/ 372913 h 2590802"/>
              <a:gd name="connsiteX3081" fmla="*/ 1467384 w 2590802"/>
              <a:gd name="connsiteY3081" fmla="*/ 374390 h 2590802"/>
              <a:gd name="connsiteX3082" fmla="*/ 1514355 w 2590802"/>
              <a:gd name="connsiteY3082" fmla="*/ 409795 h 2590802"/>
              <a:gd name="connsiteX3083" fmla="*/ 1508484 w 2590802"/>
              <a:gd name="connsiteY3083" fmla="*/ 421599 h 2590802"/>
              <a:gd name="connsiteX3084" fmla="*/ 1502612 w 2590802"/>
              <a:gd name="connsiteY3084" fmla="*/ 409795 h 2590802"/>
              <a:gd name="connsiteX3085" fmla="*/ 1461513 w 2590802"/>
              <a:gd name="connsiteY3085" fmla="*/ 386190 h 2590802"/>
              <a:gd name="connsiteX3086" fmla="*/ 1449770 w 2590802"/>
              <a:gd name="connsiteY3086" fmla="*/ 392092 h 2590802"/>
              <a:gd name="connsiteX3087" fmla="*/ 1461513 w 2590802"/>
              <a:gd name="connsiteY3087" fmla="*/ 403898 h 2590802"/>
              <a:gd name="connsiteX3088" fmla="*/ 1467384 w 2590802"/>
              <a:gd name="connsiteY3088" fmla="*/ 409795 h 2590802"/>
              <a:gd name="connsiteX3089" fmla="*/ 1426285 w 2590802"/>
              <a:gd name="connsiteY3089" fmla="*/ 403898 h 2590802"/>
              <a:gd name="connsiteX3090" fmla="*/ 1391057 w 2590802"/>
              <a:gd name="connsiteY3090" fmla="*/ 403898 h 2590802"/>
              <a:gd name="connsiteX3091" fmla="*/ 1396929 w 2590802"/>
              <a:gd name="connsiteY3091" fmla="*/ 386190 h 2590802"/>
              <a:gd name="connsiteX3092" fmla="*/ 1420414 w 2590802"/>
              <a:gd name="connsiteY3092" fmla="*/ 392092 h 2590802"/>
              <a:gd name="connsiteX3093" fmla="*/ 1432156 w 2590802"/>
              <a:gd name="connsiteY3093" fmla="*/ 380288 h 2590802"/>
              <a:gd name="connsiteX3094" fmla="*/ 1447569 w 2590802"/>
              <a:gd name="connsiteY3094" fmla="*/ 372913 h 2590802"/>
              <a:gd name="connsiteX3095" fmla="*/ 709695 w 2590802"/>
              <a:gd name="connsiteY3095" fmla="*/ 354173 h 2590802"/>
              <a:gd name="connsiteX3096" fmla="*/ 721455 w 2590802"/>
              <a:gd name="connsiteY3096" fmla="*/ 356396 h 2590802"/>
              <a:gd name="connsiteX3097" fmla="*/ 727336 w 2590802"/>
              <a:gd name="connsiteY3097" fmla="*/ 356396 h 2590802"/>
              <a:gd name="connsiteX3098" fmla="*/ 733216 w 2590802"/>
              <a:gd name="connsiteY3098" fmla="*/ 380105 h 2590802"/>
              <a:gd name="connsiteX3099" fmla="*/ 774379 w 2590802"/>
              <a:gd name="connsiteY3099" fmla="*/ 386032 h 2590802"/>
              <a:gd name="connsiteX3100" fmla="*/ 786140 w 2590802"/>
              <a:gd name="connsiteY3100" fmla="*/ 380105 h 2590802"/>
              <a:gd name="connsiteX3101" fmla="*/ 803780 w 2590802"/>
              <a:gd name="connsiteY3101" fmla="*/ 397890 h 2590802"/>
              <a:gd name="connsiteX3102" fmla="*/ 780259 w 2590802"/>
              <a:gd name="connsiteY3102" fmla="*/ 415671 h 2590802"/>
              <a:gd name="connsiteX3103" fmla="*/ 762618 w 2590802"/>
              <a:gd name="connsiteY3103" fmla="*/ 403815 h 2590802"/>
              <a:gd name="connsiteX3104" fmla="*/ 744977 w 2590802"/>
              <a:gd name="connsiteY3104" fmla="*/ 421599 h 2590802"/>
              <a:gd name="connsiteX3105" fmla="*/ 721455 w 2590802"/>
              <a:gd name="connsiteY3105" fmla="*/ 403815 h 2590802"/>
              <a:gd name="connsiteX3106" fmla="*/ 715575 w 2590802"/>
              <a:gd name="connsiteY3106" fmla="*/ 386032 h 2590802"/>
              <a:gd name="connsiteX3107" fmla="*/ 697934 w 2590802"/>
              <a:gd name="connsiteY3107" fmla="*/ 374176 h 2590802"/>
              <a:gd name="connsiteX3108" fmla="*/ 697934 w 2590802"/>
              <a:gd name="connsiteY3108" fmla="*/ 356396 h 2590802"/>
              <a:gd name="connsiteX3109" fmla="*/ 709695 w 2590802"/>
              <a:gd name="connsiteY3109" fmla="*/ 354173 h 2590802"/>
              <a:gd name="connsiteX3110" fmla="*/ 1643722 w 2590802"/>
              <a:gd name="connsiteY3110" fmla="*/ 350466 h 2590802"/>
              <a:gd name="connsiteX3111" fmla="*/ 1655483 w 2590802"/>
              <a:gd name="connsiteY3111" fmla="*/ 362285 h 2590802"/>
              <a:gd name="connsiteX3112" fmla="*/ 1661364 w 2590802"/>
              <a:gd name="connsiteY3112" fmla="*/ 374105 h 2590802"/>
              <a:gd name="connsiteX3113" fmla="*/ 1684885 w 2590802"/>
              <a:gd name="connsiteY3113" fmla="*/ 374105 h 2590802"/>
              <a:gd name="connsiteX3114" fmla="*/ 1690765 w 2590802"/>
              <a:gd name="connsiteY3114" fmla="*/ 385924 h 2590802"/>
              <a:gd name="connsiteX3115" fmla="*/ 1673124 w 2590802"/>
              <a:gd name="connsiteY3115" fmla="*/ 397744 h 2590802"/>
              <a:gd name="connsiteX3116" fmla="*/ 1679004 w 2590802"/>
              <a:gd name="connsiteY3116" fmla="*/ 421383 h 2590802"/>
              <a:gd name="connsiteX3117" fmla="*/ 1667244 w 2590802"/>
              <a:gd name="connsiteY3117" fmla="*/ 427289 h 2590802"/>
              <a:gd name="connsiteX3118" fmla="*/ 1655483 w 2590802"/>
              <a:gd name="connsiteY3118" fmla="*/ 421383 h 2590802"/>
              <a:gd name="connsiteX3119" fmla="*/ 1661364 w 2590802"/>
              <a:gd name="connsiteY3119" fmla="*/ 391834 h 2590802"/>
              <a:gd name="connsiteX3120" fmla="*/ 1637842 w 2590802"/>
              <a:gd name="connsiteY3120" fmla="*/ 374105 h 2590802"/>
              <a:gd name="connsiteX3121" fmla="*/ 1643722 w 2590802"/>
              <a:gd name="connsiteY3121" fmla="*/ 350466 h 2590802"/>
              <a:gd name="connsiteX3122" fmla="*/ 733074 w 2590802"/>
              <a:gd name="connsiteY3122" fmla="*/ 350466 h 2590802"/>
              <a:gd name="connsiteX3123" fmla="*/ 739002 w 2590802"/>
              <a:gd name="connsiteY3123" fmla="*/ 368106 h 2590802"/>
              <a:gd name="connsiteX3124" fmla="*/ 756785 w 2590802"/>
              <a:gd name="connsiteY3124" fmla="*/ 373986 h 2590802"/>
              <a:gd name="connsiteX3125" fmla="*/ 774569 w 2590802"/>
              <a:gd name="connsiteY3125" fmla="*/ 368106 h 2590802"/>
              <a:gd name="connsiteX3126" fmla="*/ 768641 w 2590802"/>
              <a:gd name="connsiteY3126" fmla="*/ 379868 h 2590802"/>
              <a:gd name="connsiteX3127" fmla="*/ 733074 w 2590802"/>
              <a:gd name="connsiteY3127" fmla="*/ 368106 h 2590802"/>
              <a:gd name="connsiteX3128" fmla="*/ 733074 w 2590802"/>
              <a:gd name="connsiteY3128" fmla="*/ 350466 h 2590802"/>
              <a:gd name="connsiteX3129" fmla="*/ 1773021 w 2590802"/>
              <a:gd name="connsiteY3129" fmla="*/ 344774 h 2590802"/>
              <a:gd name="connsiteX3130" fmla="*/ 1814365 w 2590802"/>
              <a:gd name="connsiteY3130" fmla="*/ 368239 h 2590802"/>
              <a:gd name="connsiteX3131" fmla="*/ 1808459 w 2590802"/>
              <a:gd name="connsiteY3131" fmla="*/ 444502 h 2590802"/>
              <a:gd name="connsiteX3132" fmla="*/ 1784834 w 2590802"/>
              <a:gd name="connsiteY3132" fmla="*/ 473833 h 2590802"/>
              <a:gd name="connsiteX3133" fmla="*/ 1708053 w 2590802"/>
              <a:gd name="connsiteY3133" fmla="*/ 497298 h 2590802"/>
              <a:gd name="connsiteX3134" fmla="*/ 1708053 w 2590802"/>
              <a:gd name="connsiteY3134" fmla="*/ 485569 h 2590802"/>
              <a:gd name="connsiteX3135" fmla="*/ 1737584 w 2590802"/>
              <a:gd name="connsiteY3135" fmla="*/ 479701 h 2590802"/>
              <a:gd name="connsiteX3136" fmla="*/ 1796646 w 2590802"/>
              <a:gd name="connsiteY3136" fmla="*/ 415170 h 2590802"/>
              <a:gd name="connsiteX3137" fmla="*/ 1790740 w 2590802"/>
              <a:gd name="connsiteY3137" fmla="*/ 379972 h 2590802"/>
              <a:gd name="connsiteX3138" fmla="*/ 1778928 w 2590802"/>
              <a:gd name="connsiteY3138" fmla="*/ 374106 h 2590802"/>
              <a:gd name="connsiteX3139" fmla="*/ 1784834 w 2590802"/>
              <a:gd name="connsiteY3139" fmla="*/ 385840 h 2590802"/>
              <a:gd name="connsiteX3140" fmla="*/ 1784834 w 2590802"/>
              <a:gd name="connsiteY3140" fmla="*/ 409305 h 2590802"/>
              <a:gd name="connsiteX3141" fmla="*/ 1755303 w 2590802"/>
              <a:gd name="connsiteY3141" fmla="*/ 421037 h 2590802"/>
              <a:gd name="connsiteX3142" fmla="*/ 1737584 w 2590802"/>
              <a:gd name="connsiteY3142" fmla="*/ 409305 h 2590802"/>
              <a:gd name="connsiteX3143" fmla="*/ 1743490 w 2590802"/>
              <a:gd name="connsiteY3143" fmla="*/ 385840 h 2590802"/>
              <a:gd name="connsiteX3144" fmla="*/ 1737584 w 2590802"/>
              <a:gd name="connsiteY3144" fmla="*/ 368239 h 2590802"/>
              <a:gd name="connsiteX3145" fmla="*/ 1773021 w 2590802"/>
              <a:gd name="connsiteY3145" fmla="*/ 344774 h 2590802"/>
              <a:gd name="connsiteX3146" fmla="*/ 1485427 w 2590802"/>
              <a:gd name="connsiteY3146" fmla="*/ 344774 h 2590802"/>
              <a:gd name="connsiteX3147" fmla="*/ 1491276 w 2590802"/>
              <a:gd name="connsiteY3147" fmla="*/ 379868 h 2590802"/>
              <a:gd name="connsiteX3148" fmla="*/ 1467881 w 2590802"/>
              <a:gd name="connsiteY3148" fmla="*/ 356472 h 2590802"/>
              <a:gd name="connsiteX3149" fmla="*/ 1485427 w 2590802"/>
              <a:gd name="connsiteY3149" fmla="*/ 344774 h 2590802"/>
              <a:gd name="connsiteX3150" fmla="*/ 1296845 w 2590802"/>
              <a:gd name="connsiteY3150" fmla="*/ 339085 h 2590802"/>
              <a:gd name="connsiteX3151" fmla="*/ 1308542 w 2590802"/>
              <a:gd name="connsiteY3151" fmla="*/ 350844 h 2590802"/>
              <a:gd name="connsiteX3152" fmla="*/ 1290996 w 2590802"/>
              <a:gd name="connsiteY3152" fmla="*/ 374366 h 2590802"/>
              <a:gd name="connsiteX3153" fmla="*/ 1279298 w 2590802"/>
              <a:gd name="connsiteY3153" fmla="*/ 397890 h 2590802"/>
              <a:gd name="connsiteX3154" fmla="*/ 1244206 w 2590802"/>
              <a:gd name="connsiteY3154" fmla="*/ 397890 h 2590802"/>
              <a:gd name="connsiteX3155" fmla="*/ 1244206 w 2590802"/>
              <a:gd name="connsiteY3155" fmla="*/ 392008 h 2590802"/>
              <a:gd name="connsiteX3156" fmla="*/ 1255904 w 2590802"/>
              <a:gd name="connsiteY3156" fmla="*/ 368487 h 2590802"/>
              <a:gd name="connsiteX3157" fmla="*/ 1267601 w 2590802"/>
              <a:gd name="connsiteY3157" fmla="*/ 362606 h 2590802"/>
              <a:gd name="connsiteX3158" fmla="*/ 1279298 w 2590802"/>
              <a:gd name="connsiteY3158" fmla="*/ 344967 h 2590802"/>
              <a:gd name="connsiteX3159" fmla="*/ 1296845 w 2590802"/>
              <a:gd name="connsiteY3159" fmla="*/ 339085 h 2590802"/>
              <a:gd name="connsiteX3160" fmla="*/ 662825 w 2590802"/>
              <a:gd name="connsiteY3160" fmla="*/ 339085 h 2590802"/>
              <a:gd name="connsiteX3161" fmla="*/ 686277 w 2590802"/>
              <a:gd name="connsiteY3161" fmla="*/ 350844 h 2590802"/>
              <a:gd name="connsiteX3162" fmla="*/ 686277 w 2590802"/>
              <a:gd name="connsiteY3162" fmla="*/ 362606 h 2590802"/>
              <a:gd name="connsiteX3163" fmla="*/ 703867 w 2590802"/>
              <a:gd name="connsiteY3163" fmla="*/ 392008 h 2590802"/>
              <a:gd name="connsiteX3164" fmla="*/ 698003 w 2590802"/>
              <a:gd name="connsiteY3164" fmla="*/ 392008 h 2590802"/>
              <a:gd name="connsiteX3165" fmla="*/ 709729 w 2590802"/>
              <a:gd name="connsiteY3165" fmla="*/ 397890 h 2590802"/>
              <a:gd name="connsiteX3166" fmla="*/ 727319 w 2590802"/>
              <a:gd name="connsiteY3166" fmla="*/ 421411 h 2590802"/>
              <a:gd name="connsiteX3167" fmla="*/ 750771 w 2590802"/>
              <a:gd name="connsiteY3167" fmla="*/ 427289 h 2590802"/>
              <a:gd name="connsiteX3168" fmla="*/ 768361 w 2590802"/>
              <a:gd name="connsiteY3168" fmla="*/ 421411 h 2590802"/>
              <a:gd name="connsiteX3169" fmla="*/ 803539 w 2590802"/>
              <a:gd name="connsiteY3169" fmla="*/ 415529 h 2590802"/>
              <a:gd name="connsiteX3170" fmla="*/ 826992 w 2590802"/>
              <a:gd name="connsiteY3170" fmla="*/ 397890 h 2590802"/>
              <a:gd name="connsiteX3171" fmla="*/ 850444 w 2590802"/>
              <a:gd name="connsiteY3171" fmla="*/ 397890 h 2590802"/>
              <a:gd name="connsiteX3172" fmla="*/ 844581 w 2590802"/>
              <a:gd name="connsiteY3172" fmla="*/ 409648 h 2590802"/>
              <a:gd name="connsiteX3173" fmla="*/ 821129 w 2590802"/>
              <a:gd name="connsiteY3173" fmla="*/ 421411 h 2590802"/>
              <a:gd name="connsiteX3174" fmla="*/ 821129 w 2590802"/>
              <a:gd name="connsiteY3174" fmla="*/ 433169 h 2590802"/>
              <a:gd name="connsiteX3175" fmla="*/ 821129 w 2590802"/>
              <a:gd name="connsiteY3175" fmla="*/ 427289 h 2590802"/>
              <a:gd name="connsiteX3176" fmla="*/ 785950 w 2590802"/>
              <a:gd name="connsiteY3176" fmla="*/ 450814 h 2590802"/>
              <a:gd name="connsiteX3177" fmla="*/ 768361 w 2590802"/>
              <a:gd name="connsiteY3177" fmla="*/ 444932 h 2590802"/>
              <a:gd name="connsiteX3178" fmla="*/ 739045 w 2590802"/>
              <a:gd name="connsiteY3178" fmla="*/ 456691 h 2590802"/>
              <a:gd name="connsiteX3179" fmla="*/ 715593 w 2590802"/>
              <a:gd name="connsiteY3179" fmla="*/ 444932 h 2590802"/>
              <a:gd name="connsiteX3180" fmla="*/ 698003 w 2590802"/>
              <a:gd name="connsiteY3180" fmla="*/ 421411 h 2590802"/>
              <a:gd name="connsiteX3181" fmla="*/ 686277 w 2590802"/>
              <a:gd name="connsiteY3181" fmla="*/ 421411 h 2590802"/>
              <a:gd name="connsiteX3182" fmla="*/ 668688 w 2590802"/>
              <a:gd name="connsiteY3182" fmla="*/ 403767 h 2590802"/>
              <a:gd name="connsiteX3183" fmla="*/ 674551 w 2590802"/>
              <a:gd name="connsiteY3183" fmla="*/ 374366 h 2590802"/>
              <a:gd name="connsiteX3184" fmla="*/ 656962 w 2590802"/>
              <a:gd name="connsiteY3184" fmla="*/ 350844 h 2590802"/>
              <a:gd name="connsiteX3185" fmla="*/ 662825 w 2590802"/>
              <a:gd name="connsiteY3185" fmla="*/ 339085 h 2590802"/>
              <a:gd name="connsiteX3186" fmla="*/ 1023013 w 2590802"/>
              <a:gd name="connsiteY3186" fmla="*/ 335595 h 2590802"/>
              <a:gd name="connsiteX3187" fmla="*/ 1032545 w 2590802"/>
              <a:gd name="connsiteY3187" fmla="*/ 345136 h 2590802"/>
              <a:gd name="connsiteX3188" fmla="*/ 1020813 w 2590802"/>
              <a:gd name="connsiteY3188" fmla="*/ 368621 h 2590802"/>
              <a:gd name="connsiteX3189" fmla="*/ 1026679 w 2590802"/>
              <a:gd name="connsiteY3189" fmla="*/ 386238 h 2590802"/>
              <a:gd name="connsiteX3190" fmla="*/ 1026679 w 2590802"/>
              <a:gd name="connsiteY3190" fmla="*/ 403849 h 2590802"/>
              <a:gd name="connsiteX3191" fmla="*/ 1009080 w 2590802"/>
              <a:gd name="connsiteY3191" fmla="*/ 421463 h 2590802"/>
              <a:gd name="connsiteX3192" fmla="*/ 1003214 w 2590802"/>
              <a:gd name="connsiteY3192" fmla="*/ 439077 h 2590802"/>
              <a:gd name="connsiteX3193" fmla="*/ 1003214 w 2590802"/>
              <a:gd name="connsiteY3193" fmla="*/ 415592 h 2590802"/>
              <a:gd name="connsiteX3194" fmla="*/ 997348 w 2590802"/>
              <a:gd name="connsiteY3194" fmla="*/ 427335 h 2590802"/>
              <a:gd name="connsiteX3195" fmla="*/ 968016 w 2590802"/>
              <a:gd name="connsiteY3195" fmla="*/ 456691 h 2590802"/>
              <a:gd name="connsiteX3196" fmla="*/ 944551 w 2590802"/>
              <a:gd name="connsiteY3196" fmla="*/ 439077 h 2590802"/>
              <a:gd name="connsiteX3197" fmla="*/ 938685 w 2590802"/>
              <a:gd name="connsiteY3197" fmla="*/ 439077 h 2590802"/>
              <a:gd name="connsiteX3198" fmla="*/ 921086 w 2590802"/>
              <a:gd name="connsiteY3198" fmla="*/ 444948 h 2590802"/>
              <a:gd name="connsiteX3199" fmla="*/ 909353 w 2590802"/>
              <a:gd name="connsiteY3199" fmla="*/ 439077 h 2590802"/>
              <a:gd name="connsiteX3200" fmla="*/ 903487 w 2590802"/>
              <a:gd name="connsiteY3200" fmla="*/ 415592 h 2590802"/>
              <a:gd name="connsiteX3201" fmla="*/ 885888 w 2590802"/>
              <a:gd name="connsiteY3201" fmla="*/ 415592 h 2590802"/>
              <a:gd name="connsiteX3202" fmla="*/ 874155 w 2590802"/>
              <a:gd name="connsiteY3202" fmla="*/ 392106 h 2590802"/>
              <a:gd name="connsiteX3203" fmla="*/ 885888 w 2590802"/>
              <a:gd name="connsiteY3203" fmla="*/ 380363 h 2590802"/>
              <a:gd name="connsiteX3204" fmla="*/ 897620 w 2590802"/>
              <a:gd name="connsiteY3204" fmla="*/ 392106 h 2590802"/>
              <a:gd name="connsiteX3205" fmla="*/ 921086 w 2590802"/>
              <a:gd name="connsiteY3205" fmla="*/ 409720 h 2590802"/>
              <a:gd name="connsiteX3206" fmla="*/ 944551 w 2590802"/>
              <a:gd name="connsiteY3206" fmla="*/ 415592 h 2590802"/>
              <a:gd name="connsiteX3207" fmla="*/ 973882 w 2590802"/>
              <a:gd name="connsiteY3207" fmla="*/ 409720 h 2590802"/>
              <a:gd name="connsiteX3208" fmla="*/ 979749 w 2590802"/>
              <a:gd name="connsiteY3208" fmla="*/ 397981 h 2590802"/>
              <a:gd name="connsiteX3209" fmla="*/ 997348 w 2590802"/>
              <a:gd name="connsiteY3209" fmla="*/ 368621 h 2590802"/>
              <a:gd name="connsiteX3210" fmla="*/ 997348 w 2590802"/>
              <a:gd name="connsiteY3210" fmla="*/ 356878 h 2590802"/>
              <a:gd name="connsiteX3211" fmla="*/ 1009080 w 2590802"/>
              <a:gd name="connsiteY3211" fmla="*/ 339266 h 2590802"/>
              <a:gd name="connsiteX3212" fmla="*/ 1023013 w 2590802"/>
              <a:gd name="connsiteY3212" fmla="*/ 335595 h 2590802"/>
              <a:gd name="connsiteX3213" fmla="*/ 985756 w 2590802"/>
              <a:gd name="connsiteY3213" fmla="*/ 334854 h 2590802"/>
              <a:gd name="connsiteX3214" fmla="*/ 997453 w 2590802"/>
              <a:gd name="connsiteY3214" fmla="*/ 339231 h 2590802"/>
              <a:gd name="connsiteX3215" fmla="*/ 991604 w 2590802"/>
              <a:gd name="connsiteY3215" fmla="*/ 350905 h 2590802"/>
              <a:gd name="connsiteX3216" fmla="*/ 985756 w 2590802"/>
              <a:gd name="connsiteY3216" fmla="*/ 356739 h 2590802"/>
              <a:gd name="connsiteX3217" fmla="*/ 991604 w 2590802"/>
              <a:gd name="connsiteY3217" fmla="*/ 368412 h 2590802"/>
              <a:gd name="connsiteX3218" fmla="*/ 985756 w 2590802"/>
              <a:gd name="connsiteY3218" fmla="*/ 385924 h 2590802"/>
              <a:gd name="connsiteX3219" fmla="*/ 974058 w 2590802"/>
              <a:gd name="connsiteY3219" fmla="*/ 391759 h 2590802"/>
              <a:gd name="connsiteX3220" fmla="*/ 968210 w 2590802"/>
              <a:gd name="connsiteY3220" fmla="*/ 403432 h 2590802"/>
              <a:gd name="connsiteX3221" fmla="*/ 950663 w 2590802"/>
              <a:gd name="connsiteY3221" fmla="*/ 409271 h 2590802"/>
              <a:gd name="connsiteX3222" fmla="*/ 938966 w 2590802"/>
              <a:gd name="connsiteY3222" fmla="*/ 397597 h 2590802"/>
              <a:gd name="connsiteX3223" fmla="*/ 927268 w 2590802"/>
              <a:gd name="connsiteY3223" fmla="*/ 403432 h 2590802"/>
              <a:gd name="connsiteX3224" fmla="*/ 915571 w 2590802"/>
              <a:gd name="connsiteY3224" fmla="*/ 391759 h 2590802"/>
              <a:gd name="connsiteX3225" fmla="*/ 915571 w 2590802"/>
              <a:gd name="connsiteY3225" fmla="*/ 380086 h 2590802"/>
              <a:gd name="connsiteX3226" fmla="*/ 898024 w 2590802"/>
              <a:gd name="connsiteY3226" fmla="*/ 385924 h 2590802"/>
              <a:gd name="connsiteX3227" fmla="*/ 892176 w 2590802"/>
              <a:gd name="connsiteY3227" fmla="*/ 374251 h 2590802"/>
              <a:gd name="connsiteX3228" fmla="*/ 909722 w 2590802"/>
              <a:gd name="connsiteY3228" fmla="*/ 362578 h 2590802"/>
              <a:gd name="connsiteX3229" fmla="*/ 950663 w 2590802"/>
              <a:gd name="connsiteY3229" fmla="*/ 362578 h 2590802"/>
              <a:gd name="connsiteX3230" fmla="*/ 974058 w 2590802"/>
              <a:gd name="connsiteY3230" fmla="*/ 339231 h 2590802"/>
              <a:gd name="connsiteX3231" fmla="*/ 985756 w 2590802"/>
              <a:gd name="connsiteY3231" fmla="*/ 334854 h 2590802"/>
              <a:gd name="connsiteX3232" fmla="*/ 1667434 w 2590802"/>
              <a:gd name="connsiteY3232" fmla="*/ 333393 h 2590802"/>
              <a:gd name="connsiteX3233" fmla="*/ 1679194 w 2590802"/>
              <a:gd name="connsiteY3233" fmla="*/ 345155 h 2590802"/>
              <a:gd name="connsiteX3234" fmla="*/ 1685075 w 2590802"/>
              <a:gd name="connsiteY3234" fmla="*/ 356914 h 2590802"/>
              <a:gd name="connsiteX3235" fmla="*/ 1708597 w 2590802"/>
              <a:gd name="connsiteY3235" fmla="*/ 368676 h 2590802"/>
              <a:gd name="connsiteX3236" fmla="*/ 1714477 w 2590802"/>
              <a:gd name="connsiteY3236" fmla="*/ 392196 h 2590802"/>
              <a:gd name="connsiteX3237" fmla="*/ 1696836 w 2590802"/>
              <a:gd name="connsiteY3237" fmla="*/ 409838 h 2590802"/>
              <a:gd name="connsiteX3238" fmla="*/ 1702716 w 2590802"/>
              <a:gd name="connsiteY3238" fmla="*/ 433359 h 2590802"/>
              <a:gd name="connsiteX3239" fmla="*/ 1685075 w 2590802"/>
              <a:gd name="connsiteY3239" fmla="*/ 445120 h 2590802"/>
              <a:gd name="connsiteX3240" fmla="*/ 1673314 w 2590802"/>
              <a:gd name="connsiteY3240" fmla="*/ 433359 h 2590802"/>
              <a:gd name="connsiteX3241" fmla="*/ 1690955 w 2590802"/>
              <a:gd name="connsiteY3241" fmla="*/ 415718 h 2590802"/>
              <a:gd name="connsiteX3242" fmla="*/ 1696836 w 2590802"/>
              <a:gd name="connsiteY3242" fmla="*/ 392196 h 2590802"/>
              <a:gd name="connsiteX3243" fmla="*/ 1690955 w 2590802"/>
              <a:gd name="connsiteY3243" fmla="*/ 368676 h 2590802"/>
              <a:gd name="connsiteX3244" fmla="*/ 1667434 w 2590802"/>
              <a:gd name="connsiteY3244" fmla="*/ 362795 h 2590802"/>
              <a:gd name="connsiteX3245" fmla="*/ 1638032 w 2590802"/>
              <a:gd name="connsiteY3245" fmla="*/ 345155 h 2590802"/>
              <a:gd name="connsiteX3246" fmla="*/ 1626271 w 2590802"/>
              <a:gd name="connsiteY3246" fmla="*/ 339273 h 2590802"/>
              <a:gd name="connsiteX3247" fmla="*/ 1667434 w 2590802"/>
              <a:gd name="connsiteY3247" fmla="*/ 333393 h 2590802"/>
              <a:gd name="connsiteX3248" fmla="*/ 965562 w 2590802"/>
              <a:gd name="connsiteY3248" fmla="*/ 330324 h 2590802"/>
              <a:gd name="connsiteX3249" fmla="*/ 967313 w 2590802"/>
              <a:gd name="connsiteY3249" fmla="*/ 331259 h 2590802"/>
              <a:gd name="connsiteX3250" fmla="*/ 968051 w 2590802"/>
              <a:gd name="connsiteY3250" fmla="*/ 338771 h 2590802"/>
              <a:gd name="connsiteX3251" fmla="*/ 944446 w 2590802"/>
              <a:gd name="connsiteY3251" fmla="*/ 356788 h 2590802"/>
              <a:gd name="connsiteX3252" fmla="*/ 914938 w 2590802"/>
              <a:gd name="connsiteY3252" fmla="*/ 350782 h 2590802"/>
              <a:gd name="connsiteX3253" fmla="*/ 932643 w 2590802"/>
              <a:gd name="connsiteY3253" fmla="*/ 350782 h 2590802"/>
              <a:gd name="connsiteX3254" fmla="*/ 962150 w 2590802"/>
              <a:gd name="connsiteY3254" fmla="*/ 332764 h 2590802"/>
              <a:gd name="connsiteX3255" fmla="*/ 965562 w 2590802"/>
              <a:gd name="connsiteY3255" fmla="*/ 330324 h 2590802"/>
              <a:gd name="connsiteX3256" fmla="*/ 1032545 w 2590802"/>
              <a:gd name="connsiteY3256" fmla="*/ 326757 h 2590802"/>
              <a:gd name="connsiteX3257" fmla="*/ 1038711 w 2590802"/>
              <a:gd name="connsiteY3257" fmla="*/ 326757 h 2590802"/>
              <a:gd name="connsiteX3258" fmla="*/ 1044876 w 2590802"/>
              <a:gd name="connsiteY3258" fmla="*/ 356788 h 2590802"/>
              <a:gd name="connsiteX3259" fmla="*/ 1038711 w 2590802"/>
              <a:gd name="connsiteY3259" fmla="*/ 362795 h 2590802"/>
              <a:gd name="connsiteX3260" fmla="*/ 1032545 w 2590802"/>
              <a:gd name="connsiteY3260" fmla="*/ 326757 h 2590802"/>
              <a:gd name="connsiteX3261" fmla="*/ 2084938 w 2590802"/>
              <a:gd name="connsiteY3261" fmla="*/ 321063 h 2590802"/>
              <a:gd name="connsiteX3262" fmla="*/ 2096699 w 2590802"/>
              <a:gd name="connsiteY3262" fmla="*/ 332868 h 2590802"/>
              <a:gd name="connsiteX3263" fmla="*/ 2096699 w 2590802"/>
              <a:gd name="connsiteY3263" fmla="*/ 368278 h 2590802"/>
              <a:gd name="connsiteX3264" fmla="*/ 2084938 w 2590802"/>
              <a:gd name="connsiteY3264" fmla="*/ 368278 h 2590802"/>
              <a:gd name="connsiteX3265" fmla="*/ 2073178 w 2590802"/>
              <a:gd name="connsiteY3265" fmla="*/ 338771 h 2590802"/>
              <a:gd name="connsiteX3266" fmla="*/ 2084938 w 2590802"/>
              <a:gd name="connsiteY3266" fmla="*/ 321063 h 2590802"/>
              <a:gd name="connsiteX3267" fmla="*/ 1279651 w 2590802"/>
              <a:gd name="connsiteY3267" fmla="*/ 321063 h 2590802"/>
              <a:gd name="connsiteX3268" fmla="*/ 1297161 w 2590802"/>
              <a:gd name="connsiteY3268" fmla="*/ 326958 h 2590802"/>
              <a:gd name="connsiteX3269" fmla="*/ 1285487 w 2590802"/>
              <a:gd name="connsiteY3269" fmla="*/ 332855 h 2590802"/>
              <a:gd name="connsiteX3270" fmla="*/ 1250468 w 2590802"/>
              <a:gd name="connsiteY3270" fmla="*/ 362321 h 2590802"/>
              <a:gd name="connsiteX3271" fmla="*/ 1232958 w 2590802"/>
              <a:gd name="connsiteY3271" fmla="*/ 397685 h 2590802"/>
              <a:gd name="connsiteX3272" fmla="*/ 1221285 w 2590802"/>
              <a:gd name="connsiteY3272" fmla="*/ 397685 h 2590802"/>
              <a:gd name="connsiteX3273" fmla="*/ 1232958 w 2590802"/>
              <a:gd name="connsiteY3273" fmla="*/ 368216 h 2590802"/>
              <a:gd name="connsiteX3274" fmla="*/ 1250468 w 2590802"/>
              <a:gd name="connsiteY3274" fmla="*/ 356427 h 2590802"/>
              <a:gd name="connsiteX3275" fmla="*/ 1279651 w 2590802"/>
              <a:gd name="connsiteY3275" fmla="*/ 321063 h 2590802"/>
              <a:gd name="connsiteX3276" fmla="*/ 1491118 w 2590802"/>
              <a:gd name="connsiteY3276" fmla="*/ 309682 h 2590802"/>
              <a:gd name="connsiteX3277" fmla="*/ 1508664 w 2590802"/>
              <a:gd name="connsiteY3277" fmla="*/ 315563 h 2590802"/>
              <a:gd name="connsiteX3278" fmla="*/ 1496967 w 2590802"/>
              <a:gd name="connsiteY3278" fmla="*/ 339085 h 2590802"/>
              <a:gd name="connsiteX3279" fmla="*/ 1467723 w 2590802"/>
              <a:gd name="connsiteY3279" fmla="*/ 344967 h 2590802"/>
              <a:gd name="connsiteX3280" fmla="*/ 1456026 w 2590802"/>
              <a:gd name="connsiteY3280" fmla="*/ 362606 h 2590802"/>
              <a:gd name="connsiteX3281" fmla="*/ 1438479 w 2590802"/>
              <a:gd name="connsiteY3281" fmla="*/ 356725 h 2590802"/>
              <a:gd name="connsiteX3282" fmla="*/ 1450177 w 2590802"/>
              <a:gd name="connsiteY3282" fmla="*/ 339085 h 2590802"/>
              <a:gd name="connsiteX3283" fmla="*/ 1450177 w 2590802"/>
              <a:gd name="connsiteY3283" fmla="*/ 315563 h 2590802"/>
              <a:gd name="connsiteX3284" fmla="*/ 1461875 w 2590802"/>
              <a:gd name="connsiteY3284" fmla="*/ 315563 h 2590802"/>
              <a:gd name="connsiteX3285" fmla="*/ 1479420 w 2590802"/>
              <a:gd name="connsiteY3285" fmla="*/ 315563 h 2590802"/>
              <a:gd name="connsiteX3286" fmla="*/ 1491118 w 2590802"/>
              <a:gd name="connsiteY3286" fmla="*/ 309682 h 2590802"/>
              <a:gd name="connsiteX3287" fmla="*/ 1882218 w 2590802"/>
              <a:gd name="connsiteY3287" fmla="*/ 309292 h 2590802"/>
              <a:gd name="connsiteX3288" fmla="*/ 1890887 w 2590802"/>
              <a:gd name="connsiteY3288" fmla="*/ 327387 h 2590802"/>
              <a:gd name="connsiteX3289" fmla="*/ 1884722 w 2590802"/>
              <a:gd name="connsiteY3289" fmla="*/ 339085 h 2590802"/>
              <a:gd name="connsiteX3290" fmla="*/ 1878557 w 2590802"/>
              <a:gd name="connsiteY3290" fmla="*/ 321538 h 2590802"/>
              <a:gd name="connsiteX3291" fmla="*/ 1878557 w 2590802"/>
              <a:gd name="connsiteY3291" fmla="*/ 309842 h 2590802"/>
              <a:gd name="connsiteX3292" fmla="*/ 1882218 w 2590802"/>
              <a:gd name="connsiteY3292" fmla="*/ 309292 h 2590802"/>
              <a:gd name="connsiteX3293" fmla="*/ 1567550 w 2590802"/>
              <a:gd name="connsiteY3293" fmla="*/ 291862 h 2590802"/>
              <a:gd name="connsiteX3294" fmla="*/ 1592437 w 2590802"/>
              <a:gd name="connsiteY3294" fmla="*/ 291862 h 2590802"/>
              <a:gd name="connsiteX3295" fmla="*/ 1608539 w 2590802"/>
              <a:gd name="connsiteY3295" fmla="*/ 309524 h 2590802"/>
              <a:gd name="connsiteX3296" fmla="*/ 1608539 w 2590802"/>
              <a:gd name="connsiteY3296" fmla="*/ 338966 h 2590802"/>
              <a:gd name="connsiteX3297" fmla="*/ 1620251 w 2590802"/>
              <a:gd name="connsiteY3297" fmla="*/ 344856 h 2590802"/>
              <a:gd name="connsiteX3298" fmla="*/ 1631962 w 2590802"/>
              <a:gd name="connsiteY3298" fmla="*/ 380183 h 2590802"/>
              <a:gd name="connsiteX3299" fmla="*/ 1579261 w 2590802"/>
              <a:gd name="connsiteY3299" fmla="*/ 427289 h 2590802"/>
              <a:gd name="connsiteX3300" fmla="*/ 1573406 w 2590802"/>
              <a:gd name="connsiteY3300" fmla="*/ 415515 h 2590802"/>
              <a:gd name="connsiteX3301" fmla="*/ 1538272 w 2590802"/>
              <a:gd name="connsiteY3301" fmla="*/ 403737 h 2590802"/>
              <a:gd name="connsiteX3302" fmla="*/ 1520706 w 2590802"/>
              <a:gd name="connsiteY3302" fmla="*/ 409626 h 2590802"/>
              <a:gd name="connsiteX3303" fmla="*/ 1497283 w 2590802"/>
              <a:gd name="connsiteY3303" fmla="*/ 356633 h 2590802"/>
              <a:gd name="connsiteX3304" fmla="*/ 1520706 w 2590802"/>
              <a:gd name="connsiteY3304" fmla="*/ 315412 h 2590802"/>
              <a:gd name="connsiteX3305" fmla="*/ 1549983 w 2590802"/>
              <a:gd name="connsiteY3305" fmla="*/ 309524 h 2590802"/>
              <a:gd name="connsiteX3306" fmla="*/ 1567550 w 2590802"/>
              <a:gd name="connsiteY3306" fmla="*/ 291862 h 2590802"/>
              <a:gd name="connsiteX3307" fmla="*/ 1449861 w 2590802"/>
              <a:gd name="connsiteY3307" fmla="*/ 285973 h 2590802"/>
              <a:gd name="connsiteX3308" fmla="*/ 1473255 w 2590802"/>
              <a:gd name="connsiteY3308" fmla="*/ 297758 h 2590802"/>
              <a:gd name="connsiteX3309" fmla="*/ 1479104 w 2590802"/>
              <a:gd name="connsiteY3309" fmla="*/ 291865 h 2590802"/>
              <a:gd name="connsiteX3310" fmla="*/ 1508348 w 2590802"/>
              <a:gd name="connsiteY3310" fmla="*/ 291865 h 2590802"/>
              <a:gd name="connsiteX3311" fmla="*/ 1520045 w 2590802"/>
              <a:gd name="connsiteY3311" fmla="*/ 309550 h 2590802"/>
              <a:gd name="connsiteX3312" fmla="*/ 1520045 w 2590802"/>
              <a:gd name="connsiteY3312" fmla="*/ 315440 h 2590802"/>
              <a:gd name="connsiteX3313" fmla="*/ 1490802 w 2590802"/>
              <a:gd name="connsiteY3313" fmla="*/ 297758 h 2590802"/>
              <a:gd name="connsiteX3314" fmla="*/ 1473255 w 2590802"/>
              <a:gd name="connsiteY3314" fmla="*/ 309550 h 2590802"/>
              <a:gd name="connsiteX3315" fmla="*/ 1449861 w 2590802"/>
              <a:gd name="connsiteY3315" fmla="*/ 309550 h 2590802"/>
              <a:gd name="connsiteX3316" fmla="*/ 1438163 w 2590802"/>
              <a:gd name="connsiteY3316" fmla="*/ 327230 h 2590802"/>
              <a:gd name="connsiteX3317" fmla="*/ 1432314 w 2590802"/>
              <a:gd name="connsiteY3317" fmla="*/ 356698 h 2590802"/>
              <a:gd name="connsiteX3318" fmla="*/ 1432314 w 2590802"/>
              <a:gd name="connsiteY3318" fmla="*/ 368487 h 2590802"/>
              <a:gd name="connsiteX3319" fmla="*/ 1414768 w 2590802"/>
              <a:gd name="connsiteY3319" fmla="*/ 356698 h 2590802"/>
              <a:gd name="connsiteX3320" fmla="*/ 1420617 w 2590802"/>
              <a:gd name="connsiteY3320" fmla="*/ 333122 h 2590802"/>
              <a:gd name="connsiteX3321" fmla="*/ 1432314 w 2590802"/>
              <a:gd name="connsiteY3321" fmla="*/ 327230 h 2590802"/>
              <a:gd name="connsiteX3322" fmla="*/ 1426465 w 2590802"/>
              <a:gd name="connsiteY3322" fmla="*/ 303654 h 2590802"/>
              <a:gd name="connsiteX3323" fmla="*/ 1449861 w 2590802"/>
              <a:gd name="connsiteY3323" fmla="*/ 285973 h 2590802"/>
              <a:gd name="connsiteX3324" fmla="*/ 1776283 w 2590802"/>
              <a:gd name="connsiteY3324" fmla="*/ 283938 h 2590802"/>
              <a:gd name="connsiteX3325" fmla="*/ 1784977 w 2590802"/>
              <a:gd name="connsiteY3325" fmla="*/ 286129 h 2590802"/>
              <a:gd name="connsiteX3326" fmla="*/ 1813958 w 2590802"/>
              <a:gd name="connsiteY3326" fmla="*/ 315376 h 2590802"/>
              <a:gd name="connsiteX3327" fmla="*/ 1813958 w 2590802"/>
              <a:gd name="connsiteY3327" fmla="*/ 350466 h 2590802"/>
              <a:gd name="connsiteX3328" fmla="*/ 1808161 w 2590802"/>
              <a:gd name="connsiteY3328" fmla="*/ 344618 h 2590802"/>
              <a:gd name="connsiteX3329" fmla="*/ 1802365 w 2590802"/>
              <a:gd name="connsiteY3329" fmla="*/ 309524 h 2590802"/>
              <a:gd name="connsiteX3330" fmla="*/ 1767589 w 2590802"/>
              <a:gd name="connsiteY3330" fmla="*/ 291980 h 2590802"/>
              <a:gd name="connsiteX3331" fmla="*/ 1767589 w 2590802"/>
              <a:gd name="connsiteY3331" fmla="*/ 286129 h 2590802"/>
              <a:gd name="connsiteX3332" fmla="*/ 1776283 w 2590802"/>
              <a:gd name="connsiteY3332" fmla="*/ 283938 h 2590802"/>
              <a:gd name="connsiteX3333" fmla="*/ 1285331 w 2590802"/>
              <a:gd name="connsiteY3333" fmla="*/ 280280 h 2590802"/>
              <a:gd name="connsiteX3334" fmla="*/ 1302852 w 2590802"/>
              <a:gd name="connsiteY3334" fmla="*/ 286154 h 2590802"/>
              <a:gd name="connsiteX3335" fmla="*/ 1297012 w 2590802"/>
              <a:gd name="connsiteY3335" fmla="*/ 315508 h 2590802"/>
              <a:gd name="connsiteX3336" fmla="*/ 1256128 w 2590802"/>
              <a:gd name="connsiteY3336" fmla="*/ 327251 h 2590802"/>
              <a:gd name="connsiteX3337" fmla="*/ 1244448 w 2590802"/>
              <a:gd name="connsiteY3337" fmla="*/ 350737 h 2590802"/>
              <a:gd name="connsiteX3338" fmla="*/ 1215245 w 2590802"/>
              <a:gd name="connsiteY3338" fmla="*/ 391836 h 2590802"/>
              <a:gd name="connsiteX3339" fmla="*/ 1209405 w 2590802"/>
              <a:gd name="connsiteY3339" fmla="*/ 403578 h 2590802"/>
              <a:gd name="connsiteX3340" fmla="*/ 1197724 w 2590802"/>
              <a:gd name="connsiteY3340" fmla="*/ 403578 h 2590802"/>
              <a:gd name="connsiteX3341" fmla="*/ 1203565 w 2590802"/>
              <a:gd name="connsiteY3341" fmla="*/ 356607 h 2590802"/>
              <a:gd name="connsiteX3342" fmla="*/ 1226926 w 2590802"/>
              <a:gd name="connsiteY3342" fmla="*/ 344865 h 2590802"/>
              <a:gd name="connsiteX3343" fmla="*/ 1221086 w 2590802"/>
              <a:gd name="connsiteY3343" fmla="*/ 309640 h 2590802"/>
              <a:gd name="connsiteX3344" fmla="*/ 1244448 w 2590802"/>
              <a:gd name="connsiteY3344" fmla="*/ 303766 h 2590802"/>
              <a:gd name="connsiteX3345" fmla="*/ 1256128 w 2590802"/>
              <a:gd name="connsiteY3345" fmla="*/ 303766 h 2590802"/>
              <a:gd name="connsiteX3346" fmla="*/ 1285331 w 2590802"/>
              <a:gd name="connsiteY3346" fmla="*/ 280280 h 2590802"/>
              <a:gd name="connsiteX3347" fmla="*/ 1761285 w 2590802"/>
              <a:gd name="connsiteY3347" fmla="*/ 262260 h 2590802"/>
              <a:gd name="connsiteX3348" fmla="*/ 1767589 w 2590802"/>
              <a:gd name="connsiteY3348" fmla="*/ 262788 h 2590802"/>
              <a:gd name="connsiteX3349" fmla="*/ 1770072 w 2590802"/>
              <a:gd name="connsiteY3349" fmla="*/ 262995 h 2590802"/>
              <a:gd name="connsiteX3350" fmla="*/ 1778859 w 2590802"/>
              <a:gd name="connsiteY3350" fmla="*/ 268141 h 2590802"/>
              <a:gd name="connsiteX3351" fmla="*/ 1796433 w 2590802"/>
              <a:gd name="connsiteY3351" fmla="*/ 262260 h 2590802"/>
              <a:gd name="connsiteX3352" fmla="*/ 1808149 w 2590802"/>
              <a:gd name="connsiteY3352" fmla="*/ 268141 h 2590802"/>
              <a:gd name="connsiteX3353" fmla="*/ 1814007 w 2590802"/>
              <a:gd name="connsiteY3353" fmla="*/ 279903 h 2590802"/>
              <a:gd name="connsiteX3354" fmla="*/ 1843298 w 2590802"/>
              <a:gd name="connsiteY3354" fmla="*/ 285785 h 2590802"/>
              <a:gd name="connsiteX3355" fmla="*/ 1843298 w 2590802"/>
              <a:gd name="connsiteY3355" fmla="*/ 309305 h 2590802"/>
              <a:gd name="connsiteX3356" fmla="*/ 1837440 w 2590802"/>
              <a:gd name="connsiteY3356" fmla="*/ 315183 h 2590802"/>
              <a:gd name="connsiteX3357" fmla="*/ 1849156 w 2590802"/>
              <a:gd name="connsiteY3357" fmla="*/ 326944 h 2590802"/>
              <a:gd name="connsiteX3358" fmla="*/ 1843298 w 2590802"/>
              <a:gd name="connsiteY3358" fmla="*/ 344585 h 2590802"/>
              <a:gd name="connsiteX3359" fmla="*/ 1837440 w 2590802"/>
              <a:gd name="connsiteY3359" fmla="*/ 350466 h 2590802"/>
              <a:gd name="connsiteX3360" fmla="*/ 1837440 w 2590802"/>
              <a:gd name="connsiteY3360" fmla="*/ 368106 h 2590802"/>
              <a:gd name="connsiteX3361" fmla="*/ 1825724 w 2590802"/>
              <a:gd name="connsiteY3361" fmla="*/ 373986 h 2590802"/>
              <a:gd name="connsiteX3362" fmla="*/ 1819865 w 2590802"/>
              <a:gd name="connsiteY3362" fmla="*/ 350466 h 2590802"/>
              <a:gd name="connsiteX3363" fmla="*/ 1819865 w 2590802"/>
              <a:gd name="connsiteY3363" fmla="*/ 309305 h 2590802"/>
              <a:gd name="connsiteX3364" fmla="*/ 1767143 w 2590802"/>
              <a:gd name="connsiteY3364" fmla="*/ 274021 h 2590802"/>
              <a:gd name="connsiteX3365" fmla="*/ 1761285 w 2590802"/>
              <a:gd name="connsiteY3365" fmla="*/ 262260 h 2590802"/>
              <a:gd name="connsiteX3366" fmla="*/ 897411 w 2590802"/>
              <a:gd name="connsiteY3366" fmla="*/ 250879 h 2590802"/>
              <a:gd name="connsiteX3367" fmla="*/ 914938 w 2590802"/>
              <a:gd name="connsiteY3367" fmla="*/ 309682 h 2590802"/>
              <a:gd name="connsiteX3368" fmla="*/ 874042 w 2590802"/>
              <a:gd name="connsiteY3368" fmla="*/ 380247 h 2590802"/>
              <a:gd name="connsiteX3369" fmla="*/ 815617 w 2590802"/>
              <a:gd name="connsiteY3369" fmla="*/ 386128 h 2590802"/>
              <a:gd name="connsiteX3370" fmla="*/ 774721 w 2590802"/>
              <a:gd name="connsiteY3370" fmla="*/ 344967 h 2590802"/>
              <a:gd name="connsiteX3371" fmla="*/ 786405 w 2590802"/>
              <a:gd name="connsiteY3371" fmla="*/ 297924 h 2590802"/>
              <a:gd name="connsiteX3372" fmla="*/ 809775 w 2590802"/>
              <a:gd name="connsiteY3372" fmla="*/ 292043 h 2590802"/>
              <a:gd name="connsiteX3373" fmla="*/ 815617 w 2590802"/>
              <a:gd name="connsiteY3373" fmla="*/ 309682 h 2590802"/>
              <a:gd name="connsiteX3374" fmla="*/ 838987 w 2590802"/>
              <a:gd name="connsiteY3374" fmla="*/ 309682 h 2590802"/>
              <a:gd name="connsiteX3375" fmla="*/ 838987 w 2590802"/>
              <a:gd name="connsiteY3375" fmla="*/ 327323 h 2590802"/>
              <a:gd name="connsiteX3376" fmla="*/ 821460 w 2590802"/>
              <a:gd name="connsiteY3376" fmla="*/ 344967 h 2590802"/>
              <a:gd name="connsiteX3377" fmla="*/ 798090 w 2590802"/>
              <a:gd name="connsiteY3377" fmla="*/ 339085 h 2590802"/>
              <a:gd name="connsiteX3378" fmla="*/ 833145 w 2590802"/>
              <a:gd name="connsiteY3378" fmla="*/ 368487 h 2590802"/>
              <a:gd name="connsiteX3379" fmla="*/ 862357 w 2590802"/>
              <a:gd name="connsiteY3379" fmla="*/ 362606 h 2590802"/>
              <a:gd name="connsiteX3380" fmla="*/ 897411 w 2590802"/>
              <a:gd name="connsiteY3380" fmla="*/ 315563 h 2590802"/>
              <a:gd name="connsiteX3381" fmla="*/ 891569 w 2590802"/>
              <a:gd name="connsiteY3381" fmla="*/ 256759 h 2590802"/>
              <a:gd name="connsiteX3382" fmla="*/ 897411 w 2590802"/>
              <a:gd name="connsiteY3382" fmla="*/ 250879 h 2590802"/>
              <a:gd name="connsiteX3383" fmla="*/ 1375193 w 2590802"/>
              <a:gd name="connsiteY3383" fmla="*/ 237551 h 2590802"/>
              <a:gd name="connsiteX3384" fmla="*/ 1397097 w 2590802"/>
              <a:gd name="connsiteY3384" fmla="*/ 238745 h 2590802"/>
              <a:gd name="connsiteX3385" fmla="*/ 1408878 w 2590802"/>
              <a:gd name="connsiteY3385" fmla="*/ 250521 h 2590802"/>
              <a:gd name="connsiteX3386" fmla="*/ 1414768 w 2590802"/>
              <a:gd name="connsiteY3386" fmla="*/ 274070 h 2590802"/>
              <a:gd name="connsiteX3387" fmla="*/ 1397097 w 2590802"/>
              <a:gd name="connsiteY3387" fmla="*/ 285841 h 2590802"/>
              <a:gd name="connsiteX3388" fmla="*/ 1397097 w 2590802"/>
              <a:gd name="connsiteY3388" fmla="*/ 297614 h 2590802"/>
              <a:gd name="connsiteX3389" fmla="*/ 1373536 w 2590802"/>
              <a:gd name="connsiteY3389" fmla="*/ 309389 h 2590802"/>
              <a:gd name="connsiteX3390" fmla="*/ 1355865 w 2590802"/>
              <a:gd name="connsiteY3390" fmla="*/ 291730 h 2590802"/>
              <a:gd name="connsiteX3391" fmla="*/ 1367646 w 2590802"/>
              <a:gd name="connsiteY3391" fmla="*/ 268181 h 2590802"/>
              <a:gd name="connsiteX3392" fmla="*/ 1379426 w 2590802"/>
              <a:gd name="connsiteY3392" fmla="*/ 262293 h 2590802"/>
              <a:gd name="connsiteX3393" fmla="*/ 1373536 w 2590802"/>
              <a:gd name="connsiteY3393" fmla="*/ 262293 h 2590802"/>
              <a:gd name="connsiteX3394" fmla="*/ 1344084 w 2590802"/>
              <a:gd name="connsiteY3394" fmla="*/ 274070 h 2590802"/>
              <a:gd name="connsiteX3395" fmla="*/ 1326413 w 2590802"/>
              <a:gd name="connsiteY3395" fmla="*/ 332938 h 2590802"/>
              <a:gd name="connsiteX3396" fmla="*/ 1379426 w 2590802"/>
              <a:gd name="connsiteY3396" fmla="*/ 397691 h 2590802"/>
              <a:gd name="connsiteX3397" fmla="*/ 1320522 w 2590802"/>
              <a:gd name="connsiteY3397" fmla="*/ 368257 h 2590802"/>
              <a:gd name="connsiteX3398" fmla="*/ 1320522 w 2590802"/>
              <a:gd name="connsiteY3398" fmla="*/ 268181 h 2590802"/>
              <a:gd name="connsiteX3399" fmla="*/ 1375193 w 2590802"/>
              <a:gd name="connsiteY3399" fmla="*/ 237551 h 2590802"/>
              <a:gd name="connsiteX3400" fmla="*/ 1824457 w 2590802"/>
              <a:gd name="connsiteY3400" fmla="*/ 231489 h 2590802"/>
              <a:gd name="connsiteX3401" fmla="*/ 1837616 w 2590802"/>
              <a:gd name="connsiteY3401" fmla="*/ 238931 h 2590802"/>
              <a:gd name="connsiteX3402" fmla="*/ 1843465 w 2590802"/>
              <a:gd name="connsiteY3402" fmla="*/ 262452 h 2590802"/>
              <a:gd name="connsiteX3403" fmla="*/ 1872709 w 2590802"/>
              <a:gd name="connsiteY3403" fmla="*/ 285973 h 2590802"/>
              <a:gd name="connsiteX3404" fmla="*/ 1866860 w 2590802"/>
              <a:gd name="connsiteY3404" fmla="*/ 303612 h 2590802"/>
              <a:gd name="connsiteX3405" fmla="*/ 1872709 w 2590802"/>
              <a:gd name="connsiteY3405" fmla="*/ 321253 h 2590802"/>
              <a:gd name="connsiteX3406" fmla="*/ 1866860 w 2590802"/>
              <a:gd name="connsiteY3406" fmla="*/ 350654 h 2590802"/>
              <a:gd name="connsiteX3407" fmla="*/ 1866860 w 2590802"/>
              <a:gd name="connsiteY3407" fmla="*/ 380056 h 2590802"/>
              <a:gd name="connsiteX3408" fmla="*/ 1866860 w 2590802"/>
              <a:gd name="connsiteY3408" fmla="*/ 385938 h 2590802"/>
              <a:gd name="connsiteX3409" fmla="*/ 1861011 w 2590802"/>
              <a:gd name="connsiteY3409" fmla="*/ 350654 h 2590802"/>
              <a:gd name="connsiteX3410" fmla="*/ 1861011 w 2590802"/>
              <a:gd name="connsiteY3410" fmla="*/ 368299 h 2590802"/>
              <a:gd name="connsiteX3411" fmla="*/ 1849313 w 2590802"/>
              <a:gd name="connsiteY3411" fmla="*/ 397697 h 2590802"/>
              <a:gd name="connsiteX3412" fmla="*/ 1831768 w 2590802"/>
              <a:gd name="connsiteY3412" fmla="*/ 403578 h 2590802"/>
              <a:gd name="connsiteX3413" fmla="*/ 1831768 w 2590802"/>
              <a:gd name="connsiteY3413" fmla="*/ 385938 h 2590802"/>
              <a:gd name="connsiteX3414" fmla="*/ 1849313 w 2590802"/>
              <a:gd name="connsiteY3414" fmla="*/ 362417 h 2590802"/>
              <a:gd name="connsiteX3415" fmla="*/ 1849313 w 2590802"/>
              <a:gd name="connsiteY3415" fmla="*/ 350654 h 2590802"/>
              <a:gd name="connsiteX3416" fmla="*/ 1861011 w 2590802"/>
              <a:gd name="connsiteY3416" fmla="*/ 327134 h 2590802"/>
              <a:gd name="connsiteX3417" fmla="*/ 1849313 w 2590802"/>
              <a:gd name="connsiteY3417" fmla="*/ 315376 h 2590802"/>
              <a:gd name="connsiteX3418" fmla="*/ 1849313 w 2590802"/>
              <a:gd name="connsiteY3418" fmla="*/ 285973 h 2590802"/>
              <a:gd name="connsiteX3419" fmla="*/ 1820070 w 2590802"/>
              <a:gd name="connsiteY3419" fmla="*/ 268330 h 2590802"/>
              <a:gd name="connsiteX3420" fmla="*/ 1802524 w 2590802"/>
              <a:gd name="connsiteY3420" fmla="*/ 256570 h 2590802"/>
              <a:gd name="connsiteX3421" fmla="*/ 1784977 w 2590802"/>
              <a:gd name="connsiteY3421" fmla="*/ 256570 h 2590802"/>
              <a:gd name="connsiteX3422" fmla="*/ 1749885 w 2590802"/>
              <a:gd name="connsiteY3422" fmla="*/ 250689 h 2590802"/>
              <a:gd name="connsiteX3423" fmla="*/ 1744036 w 2590802"/>
              <a:gd name="connsiteY3423" fmla="*/ 238931 h 2590802"/>
              <a:gd name="connsiteX3424" fmla="*/ 1779128 w 2590802"/>
              <a:gd name="connsiteY3424" fmla="*/ 238931 h 2590802"/>
              <a:gd name="connsiteX3425" fmla="*/ 1784977 w 2590802"/>
              <a:gd name="connsiteY3425" fmla="*/ 244808 h 2590802"/>
              <a:gd name="connsiteX3426" fmla="*/ 1814221 w 2590802"/>
              <a:gd name="connsiteY3426" fmla="*/ 238931 h 2590802"/>
              <a:gd name="connsiteX3427" fmla="*/ 1825919 w 2590802"/>
              <a:gd name="connsiteY3427" fmla="*/ 250689 h 2590802"/>
              <a:gd name="connsiteX3428" fmla="*/ 1831768 w 2590802"/>
              <a:gd name="connsiteY3428" fmla="*/ 262452 h 2590802"/>
              <a:gd name="connsiteX3429" fmla="*/ 1837616 w 2590802"/>
              <a:gd name="connsiteY3429" fmla="*/ 256570 h 2590802"/>
              <a:gd name="connsiteX3430" fmla="*/ 1820070 w 2590802"/>
              <a:gd name="connsiteY3430" fmla="*/ 233050 h 2590802"/>
              <a:gd name="connsiteX3431" fmla="*/ 1824457 w 2590802"/>
              <a:gd name="connsiteY3431" fmla="*/ 231489 h 2590802"/>
              <a:gd name="connsiteX3432" fmla="*/ 1773279 w 2590802"/>
              <a:gd name="connsiteY3432" fmla="*/ 227168 h 2590802"/>
              <a:gd name="connsiteX3433" fmla="*/ 1790351 w 2590802"/>
              <a:gd name="connsiteY3433" fmla="*/ 232861 h 2590802"/>
              <a:gd name="connsiteX3434" fmla="*/ 1773279 w 2590802"/>
              <a:gd name="connsiteY3434" fmla="*/ 227168 h 2590802"/>
              <a:gd name="connsiteX3435" fmla="*/ 1673503 w 2590802"/>
              <a:gd name="connsiteY3435" fmla="*/ 227168 h 2590802"/>
              <a:gd name="connsiteX3436" fmla="*/ 1720546 w 2590802"/>
              <a:gd name="connsiteY3436" fmla="*/ 238896 h 2590802"/>
              <a:gd name="connsiteX3437" fmla="*/ 1761709 w 2590802"/>
              <a:gd name="connsiteY3437" fmla="*/ 297528 h 2590802"/>
              <a:gd name="connsiteX3438" fmla="*/ 1749948 w 2590802"/>
              <a:gd name="connsiteY3438" fmla="*/ 338569 h 2590802"/>
              <a:gd name="connsiteX3439" fmla="*/ 1714666 w 2590802"/>
              <a:gd name="connsiteY3439" fmla="*/ 350293 h 2590802"/>
              <a:gd name="connsiteX3440" fmla="*/ 1708785 w 2590802"/>
              <a:gd name="connsiteY3440" fmla="*/ 332703 h 2590802"/>
              <a:gd name="connsiteX3441" fmla="*/ 1708785 w 2590802"/>
              <a:gd name="connsiteY3441" fmla="*/ 320979 h 2590802"/>
              <a:gd name="connsiteX3442" fmla="*/ 1691145 w 2590802"/>
              <a:gd name="connsiteY3442" fmla="*/ 315114 h 2590802"/>
              <a:gd name="connsiteX3443" fmla="*/ 1697025 w 2590802"/>
              <a:gd name="connsiteY3443" fmla="*/ 291661 h 2590802"/>
              <a:gd name="connsiteX3444" fmla="*/ 1726427 w 2590802"/>
              <a:gd name="connsiteY3444" fmla="*/ 291661 h 2590802"/>
              <a:gd name="connsiteX3445" fmla="*/ 1732307 w 2590802"/>
              <a:gd name="connsiteY3445" fmla="*/ 303389 h 2590802"/>
              <a:gd name="connsiteX3446" fmla="*/ 1738187 w 2590802"/>
              <a:gd name="connsiteY3446" fmla="*/ 285799 h 2590802"/>
              <a:gd name="connsiteX3447" fmla="*/ 1697025 w 2590802"/>
              <a:gd name="connsiteY3447" fmla="*/ 250619 h 2590802"/>
              <a:gd name="connsiteX3448" fmla="*/ 1626460 w 2590802"/>
              <a:gd name="connsiteY3448" fmla="*/ 268209 h 2590802"/>
              <a:gd name="connsiteX3449" fmla="*/ 1591178 w 2590802"/>
              <a:gd name="connsiteY3449" fmla="*/ 285799 h 2590802"/>
              <a:gd name="connsiteX3450" fmla="*/ 1632341 w 2590802"/>
              <a:gd name="connsiteY3450" fmla="*/ 238896 h 2590802"/>
              <a:gd name="connsiteX3451" fmla="*/ 1673503 w 2590802"/>
              <a:gd name="connsiteY3451" fmla="*/ 227168 h 2590802"/>
              <a:gd name="connsiteX3452" fmla="*/ 1103521 w 2590802"/>
              <a:gd name="connsiteY3452" fmla="*/ 215787 h 2590802"/>
              <a:gd name="connsiteX3453" fmla="*/ 1109370 w 2590802"/>
              <a:gd name="connsiteY3453" fmla="*/ 227378 h 2590802"/>
              <a:gd name="connsiteX3454" fmla="*/ 1097672 w 2590802"/>
              <a:gd name="connsiteY3454" fmla="*/ 256361 h 2590802"/>
              <a:gd name="connsiteX3455" fmla="*/ 1080125 w 2590802"/>
              <a:gd name="connsiteY3455" fmla="*/ 262154 h 2590802"/>
              <a:gd name="connsiteX3456" fmla="*/ 1080125 w 2590802"/>
              <a:gd name="connsiteY3456" fmla="*/ 256361 h 2590802"/>
              <a:gd name="connsiteX3457" fmla="*/ 1103521 w 2590802"/>
              <a:gd name="connsiteY3457" fmla="*/ 238973 h 2590802"/>
              <a:gd name="connsiteX3458" fmla="*/ 1103521 w 2590802"/>
              <a:gd name="connsiteY3458" fmla="*/ 215787 h 2590802"/>
              <a:gd name="connsiteX3459" fmla="*/ 1022030 w 2590802"/>
              <a:gd name="connsiteY3459" fmla="*/ 212297 h 2590802"/>
              <a:gd name="connsiteX3460" fmla="*/ 1038955 w 2590802"/>
              <a:gd name="connsiteY3460" fmla="*/ 215968 h 2590802"/>
              <a:gd name="connsiteX3461" fmla="*/ 1068390 w 2590802"/>
              <a:gd name="connsiteY3461" fmla="*/ 245323 h 2590802"/>
              <a:gd name="connsiteX3462" fmla="*/ 1062503 w 2590802"/>
              <a:gd name="connsiteY3462" fmla="*/ 292294 h 2590802"/>
              <a:gd name="connsiteX3463" fmla="*/ 991860 w 2590802"/>
              <a:gd name="connsiteY3463" fmla="*/ 327523 h 2590802"/>
              <a:gd name="connsiteX3464" fmla="*/ 909444 w 2590802"/>
              <a:gd name="connsiteY3464" fmla="*/ 262940 h 2590802"/>
              <a:gd name="connsiteX3465" fmla="*/ 909444 w 2590802"/>
              <a:gd name="connsiteY3465" fmla="*/ 245323 h 2590802"/>
              <a:gd name="connsiteX3466" fmla="*/ 915331 w 2590802"/>
              <a:gd name="connsiteY3466" fmla="*/ 245323 h 2590802"/>
              <a:gd name="connsiteX3467" fmla="*/ 985973 w 2590802"/>
              <a:gd name="connsiteY3467" fmla="*/ 309908 h 2590802"/>
              <a:gd name="connsiteX3468" fmla="*/ 1033069 w 2590802"/>
              <a:gd name="connsiteY3468" fmla="*/ 298165 h 2590802"/>
              <a:gd name="connsiteX3469" fmla="*/ 1044843 w 2590802"/>
              <a:gd name="connsiteY3469" fmla="*/ 257066 h 2590802"/>
              <a:gd name="connsiteX3470" fmla="*/ 1038955 w 2590802"/>
              <a:gd name="connsiteY3470" fmla="*/ 251197 h 2590802"/>
              <a:gd name="connsiteX3471" fmla="*/ 1021295 w 2590802"/>
              <a:gd name="connsiteY3471" fmla="*/ 268809 h 2590802"/>
              <a:gd name="connsiteX3472" fmla="*/ 1003634 w 2590802"/>
              <a:gd name="connsiteY3472" fmla="*/ 257066 h 2590802"/>
              <a:gd name="connsiteX3473" fmla="*/ 1003634 w 2590802"/>
              <a:gd name="connsiteY3473" fmla="*/ 245323 h 2590802"/>
              <a:gd name="connsiteX3474" fmla="*/ 1015408 w 2590802"/>
              <a:gd name="connsiteY3474" fmla="*/ 239454 h 2590802"/>
              <a:gd name="connsiteX3475" fmla="*/ 1009521 w 2590802"/>
              <a:gd name="connsiteY3475" fmla="*/ 221838 h 2590802"/>
              <a:gd name="connsiteX3476" fmla="*/ 1022030 w 2590802"/>
              <a:gd name="connsiteY3476" fmla="*/ 212297 h 2590802"/>
              <a:gd name="connsiteX3477" fmla="*/ 1191791 w 2590802"/>
              <a:gd name="connsiteY3477" fmla="*/ 205961 h 2590802"/>
              <a:gd name="connsiteX3478" fmla="*/ 1197385 w 2590802"/>
              <a:gd name="connsiteY3478" fmla="*/ 215313 h 2590802"/>
              <a:gd name="connsiteX3479" fmla="*/ 1197385 w 2590802"/>
              <a:gd name="connsiteY3479" fmla="*/ 238550 h 2590802"/>
              <a:gd name="connsiteX3480" fmla="*/ 1191505 w 2590802"/>
              <a:gd name="connsiteY3480" fmla="*/ 238550 h 2590802"/>
              <a:gd name="connsiteX3481" fmla="*/ 1193710 w 2590802"/>
              <a:gd name="connsiteY3481" fmla="*/ 221122 h 2590802"/>
              <a:gd name="connsiteX3482" fmla="*/ 1189740 w 2590802"/>
              <a:gd name="connsiteY3482" fmla="*/ 202532 h 2590802"/>
              <a:gd name="connsiteX3483" fmla="*/ 1191505 w 2590802"/>
              <a:gd name="connsiteY3483" fmla="*/ 203695 h 2590802"/>
              <a:gd name="connsiteX3484" fmla="*/ 1191791 w 2590802"/>
              <a:gd name="connsiteY3484" fmla="*/ 205961 h 2590802"/>
              <a:gd name="connsiteX3485" fmla="*/ 1130537 w 2590802"/>
              <a:gd name="connsiteY3485" fmla="*/ 198979 h 2590802"/>
              <a:gd name="connsiteX3486" fmla="*/ 1138364 w 2590802"/>
              <a:gd name="connsiteY3486" fmla="*/ 203856 h 2590802"/>
              <a:gd name="connsiteX3487" fmla="*/ 1144259 w 2590802"/>
              <a:gd name="connsiteY3487" fmla="*/ 215637 h 2590802"/>
              <a:gd name="connsiteX3488" fmla="*/ 1138364 w 2590802"/>
              <a:gd name="connsiteY3488" fmla="*/ 239198 h 2590802"/>
              <a:gd name="connsiteX3489" fmla="*/ 1144259 w 2590802"/>
              <a:gd name="connsiteY3489" fmla="*/ 256870 h 2590802"/>
              <a:gd name="connsiteX3490" fmla="*/ 1120683 w 2590802"/>
              <a:gd name="connsiteY3490" fmla="*/ 280432 h 2590802"/>
              <a:gd name="connsiteX3491" fmla="*/ 1108895 w 2590802"/>
              <a:gd name="connsiteY3491" fmla="*/ 286321 h 2590802"/>
              <a:gd name="connsiteX3492" fmla="*/ 1091213 w 2590802"/>
              <a:gd name="connsiteY3492" fmla="*/ 303995 h 2590802"/>
              <a:gd name="connsiteX3493" fmla="*/ 1073531 w 2590802"/>
              <a:gd name="connsiteY3493" fmla="*/ 298101 h 2590802"/>
              <a:gd name="connsiteX3494" fmla="*/ 1079425 w 2590802"/>
              <a:gd name="connsiteY3494" fmla="*/ 274540 h 2590802"/>
              <a:gd name="connsiteX3495" fmla="*/ 1085319 w 2590802"/>
              <a:gd name="connsiteY3495" fmla="*/ 274540 h 2590802"/>
              <a:gd name="connsiteX3496" fmla="*/ 1120683 w 2590802"/>
              <a:gd name="connsiteY3496" fmla="*/ 233307 h 2590802"/>
              <a:gd name="connsiteX3497" fmla="*/ 1114788 w 2590802"/>
              <a:gd name="connsiteY3497" fmla="*/ 209746 h 2590802"/>
              <a:gd name="connsiteX3498" fmla="*/ 1124366 w 2590802"/>
              <a:gd name="connsiteY3498" fmla="*/ 200176 h 2590802"/>
              <a:gd name="connsiteX3499" fmla="*/ 1130537 w 2590802"/>
              <a:gd name="connsiteY3499" fmla="*/ 198979 h 2590802"/>
              <a:gd name="connsiteX3500" fmla="*/ 1173863 w 2590802"/>
              <a:gd name="connsiteY3500" fmla="*/ 192078 h 2590802"/>
              <a:gd name="connsiteX3501" fmla="*/ 1187829 w 2590802"/>
              <a:gd name="connsiteY3501" fmla="*/ 199339 h 2590802"/>
              <a:gd name="connsiteX3502" fmla="*/ 1189740 w 2590802"/>
              <a:gd name="connsiteY3502" fmla="*/ 202532 h 2590802"/>
              <a:gd name="connsiteX3503" fmla="*/ 1181306 w 2590802"/>
              <a:gd name="connsiteY3503" fmla="*/ 196977 h 2590802"/>
              <a:gd name="connsiteX3504" fmla="*/ 1173863 w 2590802"/>
              <a:gd name="connsiteY3504" fmla="*/ 192078 h 2590802"/>
              <a:gd name="connsiteX3505" fmla="*/ 786018 w 2590802"/>
              <a:gd name="connsiteY3505" fmla="*/ 192078 h 2590802"/>
              <a:gd name="connsiteX3506" fmla="*/ 786018 w 2590802"/>
              <a:gd name="connsiteY3506" fmla="*/ 215655 h 2590802"/>
              <a:gd name="connsiteX3507" fmla="*/ 809593 w 2590802"/>
              <a:gd name="connsiteY3507" fmla="*/ 227439 h 2590802"/>
              <a:gd name="connsiteX3508" fmla="*/ 833169 w 2590802"/>
              <a:gd name="connsiteY3508" fmla="*/ 209758 h 2590802"/>
              <a:gd name="connsiteX3509" fmla="*/ 839063 w 2590802"/>
              <a:gd name="connsiteY3509" fmla="*/ 227439 h 2590802"/>
              <a:gd name="connsiteX3510" fmla="*/ 827275 w 2590802"/>
              <a:gd name="connsiteY3510" fmla="*/ 251015 h 2590802"/>
              <a:gd name="connsiteX3511" fmla="*/ 809593 w 2590802"/>
              <a:gd name="connsiteY3511" fmla="*/ 251015 h 2590802"/>
              <a:gd name="connsiteX3512" fmla="*/ 791911 w 2590802"/>
              <a:gd name="connsiteY3512" fmla="*/ 274592 h 2590802"/>
              <a:gd name="connsiteX3513" fmla="*/ 774229 w 2590802"/>
              <a:gd name="connsiteY3513" fmla="*/ 268697 h 2590802"/>
              <a:gd name="connsiteX3514" fmla="*/ 768336 w 2590802"/>
              <a:gd name="connsiteY3514" fmla="*/ 239227 h 2590802"/>
              <a:gd name="connsiteX3515" fmla="*/ 774229 w 2590802"/>
              <a:gd name="connsiteY3515" fmla="*/ 239227 h 2590802"/>
              <a:gd name="connsiteX3516" fmla="*/ 756548 w 2590802"/>
              <a:gd name="connsiteY3516" fmla="*/ 221545 h 2590802"/>
              <a:gd name="connsiteX3517" fmla="*/ 768336 w 2590802"/>
              <a:gd name="connsiteY3517" fmla="*/ 197970 h 2590802"/>
              <a:gd name="connsiteX3518" fmla="*/ 786018 w 2590802"/>
              <a:gd name="connsiteY3518" fmla="*/ 192078 h 2590802"/>
              <a:gd name="connsiteX3519" fmla="*/ 1614619 w 2590802"/>
              <a:gd name="connsiteY3519" fmla="*/ 186385 h 2590802"/>
              <a:gd name="connsiteX3520" fmla="*/ 1638195 w 2590802"/>
              <a:gd name="connsiteY3520" fmla="*/ 203814 h 2590802"/>
              <a:gd name="connsiteX3521" fmla="*/ 1649982 w 2590802"/>
              <a:gd name="connsiteY3521" fmla="*/ 227050 h 2590802"/>
              <a:gd name="connsiteX3522" fmla="*/ 1638195 w 2590802"/>
              <a:gd name="connsiteY3522" fmla="*/ 232861 h 2590802"/>
              <a:gd name="connsiteX3523" fmla="*/ 1596937 w 2590802"/>
              <a:gd name="connsiteY3523" fmla="*/ 203814 h 2590802"/>
              <a:gd name="connsiteX3524" fmla="*/ 1579256 w 2590802"/>
              <a:gd name="connsiteY3524" fmla="*/ 215431 h 2590802"/>
              <a:gd name="connsiteX3525" fmla="*/ 1567468 w 2590802"/>
              <a:gd name="connsiteY3525" fmla="*/ 198003 h 2590802"/>
              <a:gd name="connsiteX3526" fmla="*/ 1614619 w 2590802"/>
              <a:gd name="connsiteY3526" fmla="*/ 186385 h 2590802"/>
              <a:gd name="connsiteX3527" fmla="*/ 1402754 w 2590802"/>
              <a:gd name="connsiteY3527" fmla="*/ 180697 h 2590802"/>
              <a:gd name="connsiteX3528" fmla="*/ 1426149 w 2590802"/>
              <a:gd name="connsiteY3528" fmla="*/ 186490 h 2590802"/>
              <a:gd name="connsiteX3529" fmla="*/ 1420301 w 2590802"/>
              <a:gd name="connsiteY3529" fmla="*/ 198085 h 2590802"/>
              <a:gd name="connsiteX3530" fmla="*/ 1391057 w 2590802"/>
              <a:gd name="connsiteY3530" fmla="*/ 198085 h 2590802"/>
              <a:gd name="connsiteX3531" fmla="*/ 1367662 w 2590802"/>
              <a:gd name="connsiteY3531" fmla="*/ 227063 h 2590802"/>
              <a:gd name="connsiteX3532" fmla="*/ 1355964 w 2590802"/>
              <a:gd name="connsiteY3532" fmla="*/ 232861 h 2590802"/>
              <a:gd name="connsiteX3533" fmla="*/ 1367662 w 2590802"/>
              <a:gd name="connsiteY3533" fmla="*/ 203878 h 2590802"/>
              <a:gd name="connsiteX3534" fmla="*/ 1402754 w 2590802"/>
              <a:gd name="connsiteY3534" fmla="*/ 180697 h 2590802"/>
              <a:gd name="connsiteX3535" fmla="*/ 721546 w 2590802"/>
              <a:gd name="connsiteY3535" fmla="*/ 180697 h 2590802"/>
              <a:gd name="connsiteX3536" fmla="*/ 721546 w 2590802"/>
              <a:gd name="connsiteY3536" fmla="*/ 186552 h 2590802"/>
              <a:gd name="connsiteX3537" fmla="*/ 662381 w 2590802"/>
              <a:gd name="connsiteY3537" fmla="*/ 262654 h 2590802"/>
              <a:gd name="connsiteX3538" fmla="*/ 680131 w 2590802"/>
              <a:gd name="connsiteY3538" fmla="*/ 309487 h 2590802"/>
              <a:gd name="connsiteX3539" fmla="*/ 715630 w 2590802"/>
              <a:gd name="connsiteY3539" fmla="*/ 321195 h 2590802"/>
              <a:gd name="connsiteX3540" fmla="*/ 733379 w 2590802"/>
              <a:gd name="connsiteY3540" fmla="*/ 309487 h 2590802"/>
              <a:gd name="connsiteX3541" fmla="*/ 709713 w 2590802"/>
              <a:gd name="connsiteY3541" fmla="*/ 303632 h 2590802"/>
              <a:gd name="connsiteX3542" fmla="*/ 703797 w 2590802"/>
              <a:gd name="connsiteY3542" fmla="*/ 286071 h 2590802"/>
              <a:gd name="connsiteX3543" fmla="*/ 721546 w 2590802"/>
              <a:gd name="connsiteY3543" fmla="*/ 274362 h 2590802"/>
              <a:gd name="connsiteX3544" fmla="*/ 739296 w 2590802"/>
              <a:gd name="connsiteY3544" fmla="*/ 286071 h 2590802"/>
              <a:gd name="connsiteX3545" fmla="*/ 757045 w 2590802"/>
              <a:gd name="connsiteY3545" fmla="*/ 286071 h 2590802"/>
              <a:gd name="connsiteX3546" fmla="*/ 768878 w 2590802"/>
              <a:gd name="connsiteY3546" fmla="*/ 297779 h 2590802"/>
              <a:gd name="connsiteX3547" fmla="*/ 745212 w 2590802"/>
              <a:gd name="connsiteY3547" fmla="*/ 338757 h 2590802"/>
              <a:gd name="connsiteX3548" fmla="*/ 691964 w 2590802"/>
              <a:gd name="connsiteY3548" fmla="*/ 344612 h 2590802"/>
              <a:gd name="connsiteX3549" fmla="*/ 656465 w 2590802"/>
              <a:gd name="connsiteY3549" fmla="*/ 309487 h 2590802"/>
              <a:gd name="connsiteX3550" fmla="*/ 644632 w 2590802"/>
              <a:gd name="connsiteY3550" fmla="*/ 280216 h 2590802"/>
              <a:gd name="connsiteX3551" fmla="*/ 650548 w 2590802"/>
              <a:gd name="connsiteY3551" fmla="*/ 239238 h 2590802"/>
              <a:gd name="connsiteX3552" fmla="*/ 721546 w 2590802"/>
              <a:gd name="connsiteY3552" fmla="*/ 180697 h 2590802"/>
              <a:gd name="connsiteX3553" fmla="*/ 1502973 w 2590802"/>
              <a:gd name="connsiteY3553" fmla="*/ 174056 h 2590802"/>
              <a:gd name="connsiteX3554" fmla="*/ 1579418 w 2590802"/>
              <a:gd name="connsiteY3554" fmla="*/ 233071 h 2590802"/>
              <a:gd name="connsiteX3555" fmla="*/ 1579418 w 2590802"/>
              <a:gd name="connsiteY3555" fmla="*/ 280280 h 2590802"/>
              <a:gd name="connsiteX3556" fmla="*/ 1567657 w 2590802"/>
              <a:gd name="connsiteY3556" fmla="*/ 280280 h 2590802"/>
              <a:gd name="connsiteX3557" fmla="*/ 1567657 w 2590802"/>
              <a:gd name="connsiteY3557" fmla="*/ 256675 h 2590802"/>
              <a:gd name="connsiteX3558" fmla="*/ 1526495 w 2590802"/>
              <a:gd name="connsiteY3558" fmla="*/ 197660 h 2590802"/>
              <a:gd name="connsiteX3559" fmla="*/ 1491213 w 2590802"/>
              <a:gd name="connsiteY3559" fmla="*/ 197660 h 2590802"/>
              <a:gd name="connsiteX3560" fmla="*/ 1455931 w 2590802"/>
              <a:gd name="connsiteY3560" fmla="*/ 227168 h 2590802"/>
              <a:gd name="connsiteX3561" fmla="*/ 1473571 w 2590802"/>
              <a:gd name="connsiteY3561" fmla="*/ 221266 h 2590802"/>
              <a:gd name="connsiteX3562" fmla="*/ 1491213 w 2590802"/>
              <a:gd name="connsiteY3562" fmla="*/ 227168 h 2590802"/>
              <a:gd name="connsiteX3563" fmla="*/ 1491213 w 2590802"/>
              <a:gd name="connsiteY3563" fmla="*/ 250773 h 2590802"/>
              <a:gd name="connsiteX3564" fmla="*/ 1473571 w 2590802"/>
              <a:gd name="connsiteY3564" fmla="*/ 262578 h 2590802"/>
              <a:gd name="connsiteX3565" fmla="*/ 1455931 w 2590802"/>
              <a:gd name="connsiteY3565" fmla="*/ 256675 h 2590802"/>
              <a:gd name="connsiteX3566" fmla="*/ 1438289 w 2590802"/>
              <a:gd name="connsiteY3566" fmla="*/ 268481 h 2590802"/>
              <a:gd name="connsiteX3567" fmla="*/ 1414768 w 2590802"/>
              <a:gd name="connsiteY3567" fmla="*/ 244871 h 2590802"/>
              <a:gd name="connsiteX3568" fmla="*/ 1432409 w 2590802"/>
              <a:gd name="connsiteY3568" fmla="*/ 197660 h 2590802"/>
              <a:gd name="connsiteX3569" fmla="*/ 1502973 w 2590802"/>
              <a:gd name="connsiteY3569" fmla="*/ 174056 h 2590802"/>
              <a:gd name="connsiteX3570" fmla="*/ 820884 w 2590802"/>
              <a:gd name="connsiteY3570" fmla="*/ 174056 h 2590802"/>
              <a:gd name="connsiteX3571" fmla="*/ 826733 w 2590802"/>
              <a:gd name="connsiteY3571" fmla="*/ 191841 h 2590802"/>
              <a:gd name="connsiteX3572" fmla="*/ 820884 w 2590802"/>
              <a:gd name="connsiteY3572" fmla="*/ 209621 h 2590802"/>
              <a:gd name="connsiteX3573" fmla="*/ 803338 w 2590802"/>
              <a:gd name="connsiteY3573" fmla="*/ 221477 h 2590802"/>
              <a:gd name="connsiteX3574" fmla="*/ 791641 w 2590802"/>
              <a:gd name="connsiteY3574" fmla="*/ 203695 h 2590802"/>
              <a:gd name="connsiteX3575" fmla="*/ 797489 w 2590802"/>
              <a:gd name="connsiteY3575" fmla="*/ 191841 h 2590802"/>
              <a:gd name="connsiteX3576" fmla="*/ 820884 w 2590802"/>
              <a:gd name="connsiteY3576" fmla="*/ 174056 h 2590802"/>
              <a:gd name="connsiteX3577" fmla="*/ 1156475 w 2590802"/>
              <a:gd name="connsiteY3577" fmla="*/ 156982 h 2590802"/>
              <a:gd name="connsiteX3578" fmla="*/ 1180081 w 2590802"/>
              <a:gd name="connsiteY3578" fmla="*/ 174606 h 2590802"/>
              <a:gd name="connsiteX3579" fmla="*/ 1174179 w 2590802"/>
              <a:gd name="connsiteY3579" fmla="*/ 192231 h 2590802"/>
              <a:gd name="connsiteX3580" fmla="*/ 1156475 w 2590802"/>
              <a:gd name="connsiteY3580" fmla="*/ 162857 h 2590802"/>
              <a:gd name="connsiteX3581" fmla="*/ 1168278 w 2590802"/>
              <a:gd name="connsiteY3581" fmla="*/ 180481 h 2590802"/>
              <a:gd name="connsiteX3582" fmla="*/ 1168278 w 2590802"/>
              <a:gd name="connsiteY3582" fmla="*/ 198102 h 2590802"/>
              <a:gd name="connsiteX3583" fmla="*/ 1191884 w 2590802"/>
              <a:gd name="connsiteY3583" fmla="*/ 227474 h 2590802"/>
              <a:gd name="connsiteX3584" fmla="*/ 1180081 w 2590802"/>
              <a:gd name="connsiteY3584" fmla="*/ 250970 h 2590802"/>
              <a:gd name="connsiteX3585" fmla="*/ 1185982 w 2590802"/>
              <a:gd name="connsiteY3585" fmla="*/ 274468 h 2590802"/>
              <a:gd name="connsiteX3586" fmla="*/ 1180081 w 2590802"/>
              <a:gd name="connsiteY3586" fmla="*/ 280342 h 2590802"/>
              <a:gd name="connsiteX3587" fmla="*/ 1180081 w 2590802"/>
              <a:gd name="connsiteY3587" fmla="*/ 256845 h 2590802"/>
              <a:gd name="connsiteX3588" fmla="*/ 1174179 w 2590802"/>
              <a:gd name="connsiteY3588" fmla="*/ 256845 h 2590802"/>
              <a:gd name="connsiteX3589" fmla="*/ 1168278 w 2590802"/>
              <a:gd name="connsiteY3589" fmla="*/ 262719 h 2590802"/>
              <a:gd name="connsiteX3590" fmla="*/ 1174179 w 2590802"/>
              <a:gd name="connsiteY3590" fmla="*/ 286217 h 2590802"/>
              <a:gd name="connsiteX3591" fmla="*/ 1150574 w 2590802"/>
              <a:gd name="connsiteY3591" fmla="*/ 309713 h 2590802"/>
              <a:gd name="connsiteX3592" fmla="*/ 1132870 w 2590802"/>
              <a:gd name="connsiteY3592" fmla="*/ 315587 h 2590802"/>
              <a:gd name="connsiteX3593" fmla="*/ 1115165 w 2590802"/>
              <a:gd name="connsiteY3593" fmla="*/ 333210 h 2590802"/>
              <a:gd name="connsiteX3594" fmla="*/ 1103362 w 2590802"/>
              <a:gd name="connsiteY3594" fmla="*/ 333210 h 2590802"/>
              <a:gd name="connsiteX3595" fmla="*/ 1079757 w 2590802"/>
              <a:gd name="connsiteY3595" fmla="*/ 327335 h 2590802"/>
              <a:gd name="connsiteX3596" fmla="*/ 1067954 w 2590802"/>
              <a:gd name="connsiteY3596" fmla="*/ 339085 h 2590802"/>
              <a:gd name="connsiteX3597" fmla="*/ 1056151 w 2590802"/>
              <a:gd name="connsiteY3597" fmla="*/ 333210 h 2590802"/>
              <a:gd name="connsiteX3598" fmla="*/ 1067954 w 2590802"/>
              <a:gd name="connsiteY3598" fmla="*/ 303842 h 2590802"/>
              <a:gd name="connsiteX3599" fmla="*/ 1097461 w 2590802"/>
              <a:gd name="connsiteY3599" fmla="*/ 309713 h 2590802"/>
              <a:gd name="connsiteX3600" fmla="*/ 1115165 w 2590802"/>
              <a:gd name="connsiteY3600" fmla="*/ 292092 h 2590802"/>
              <a:gd name="connsiteX3601" fmla="*/ 1150574 w 2590802"/>
              <a:gd name="connsiteY3601" fmla="*/ 268593 h 2590802"/>
              <a:gd name="connsiteX3602" fmla="*/ 1150574 w 2590802"/>
              <a:gd name="connsiteY3602" fmla="*/ 239224 h 2590802"/>
              <a:gd name="connsiteX3603" fmla="*/ 1150574 w 2590802"/>
              <a:gd name="connsiteY3603" fmla="*/ 215725 h 2590802"/>
              <a:gd name="connsiteX3604" fmla="*/ 1132870 w 2590802"/>
              <a:gd name="connsiteY3604" fmla="*/ 186356 h 2590802"/>
              <a:gd name="connsiteX3605" fmla="*/ 1138771 w 2590802"/>
              <a:gd name="connsiteY3605" fmla="*/ 168731 h 2590802"/>
              <a:gd name="connsiteX3606" fmla="*/ 1156475 w 2590802"/>
              <a:gd name="connsiteY3606" fmla="*/ 156982 h 2590802"/>
              <a:gd name="connsiteX3607" fmla="*/ 1408762 w 2590802"/>
              <a:gd name="connsiteY3607" fmla="*/ 151295 h 2590802"/>
              <a:gd name="connsiteX3608" fmla="*/ 1426376 w 2590802"/>
              <a:gd name="connsiteY3608" fmla="*/ 157109 h 2590802"/>
              <a:gd name="connsiteX3609" fmla="*/ 1426376 w 2590802"/>
              <a:gd name="connsiteY3609" fmla="*/ 162926 h 2590802"/>
              <a:gd name="connsiteX3610" fmla="*/ 1443989 w 2590802"/>
              <a:gd name="connsiteY3610" fmla="*/ 162926 h 2590802"/>
              <a:gd name="connsiteX3611" fmla="*/ 1449861 w 2590802"/>
              <a:gd name="connsiteY3611" fmla="*/ 174560 h 2590802"/>
              <a:gd name="connsiteX3612" fmla="*/ 1414633 w 2590802"/>
              <a:gd name="connsiteY3612" fmla="*/ 174560 h 2590802"/>
              <a:gd name="connsiteX3613" fmla="*/ 1361791 w 2590802"/>
              <a:gd name="connsiteY3613" fmla="*/ 192015 h 2590802"/>
              <a:gd name="connsiteX3614" fmla="*/ 1350048 w 2590802"/>
              <a:gd name="connsiteY3614" fmla="*/ 232732 h 2590802"/>
              <a:gd name="connsiteX3615" fmla="*/ 1344177 w 2590802"/>
              <a:gd name="connsiteY3615" fmla="*/ 238549 h 2590802"/>
              <a:gd name="connsiteX3616" fmla="*/ 1332435 w 2590802"/>
              <a:gd name="connsiteY3616" fmla="*/ 226916 h 2590802"/>
              <a:gd name="connsiteX3617" fmla="*/ 1338306 w 2590802"/>
              <a:gd name="connsiteY3617" fmla="*/ 203646 h 2590802"/>
              <a:gd name="connsiteX3618" fmla="*/ 1344177 w 2590802"/>
              <a:gd name="connsiteY3618" fmla="*/ 186196 h 2590802"/>
              <a:gd name="connsiteX3619" fmla="*/ 1355920 w 2590802"/>
              <a:gd name="connsiteY3619" fmla="*/ 180377 h 2590802"/>
              <a:gd name="connsiteX3620" fmla="*/ 1355920 w 2590802"/>
              <a:gd name="connsiteY3620" fmla="*/ 162926 h 2590802"/>
              <a:gd name="connsiteX3621" fmla="*/ 1385276 w 2590802"/>
              <a:gd name="connsiteY3621" fmla="*/ 157109 h 2590802"/>
              <a:gd name="connsiteX3622" fmla="*/ 1397019 w 2590802"/>
              <a:gd name="connsiteY3622" fmla="*/ 157109 h 2590802"/>
              <a:gd name="connsiteX3623" fmla="*/ 1408762 w 2590802"/>
              <a:gd name="connsiteY3623" fmla="*/ 151295 h 2590802"/>
              <a:gd name="connsiteX3624" fmla="*/ 1605690 w 2590802"/>
              <a:gd name="connsiteY3624" fmla="*/ 144109 h 2590802"/>
              <a:gd name="connsiteX3625" fmla="*/ 1626271 w 2590802"/>
              <a:gd name="connsiteY3625" fmla="*/ 144843 h 2590802"/>
              <a:gd name="connsiteX3626" fmla="*/ 1655673 w 2590802"/>
              <a:gd name="connsiteY3626" fmla="*/ 162487 h 2590802"/>
              <a:gd name="connsiteX3627" fmla="*/ 1655673 w 2590802"/>
              <a:gd name="connsiteY3627" fmla="*/ 180126 h 2590802"/>
              <a:gd name="connsiteX3628" fmla="*/ 1649792 w 2590802"/>
              <a:gd name="connsiteY3628" fmla="*/ 186008 h 2590802"/>
              <a:gd name="connsiteX3629" fmla="*/ 1673314 w 2590802"/>
              <a:gd name="connsiteY3629" fmla="*/ 191886 h 2590802"/>
              <a:gd name="connsiteX3630" fmla="*/ 1685075 w 2590802"/>
              <a:gd name="connsiteY3630" fmla="*/ 209528 h 2590802"/>
              <a:gd name="connsiteX3631" fmla="*/ 1679194 w 2590802"/>
              <a:gd name="connsiteY3631" fmla="*/ 221288 h 2590802"/>
              <a:gd name="connsiteX3632" fmla="*/ 1661553 w 2590802"/>
              <a:gd name="connsiteY3632" fmla="*/ 227168 h 2590802"/>
              <a:gd name="connsiteX3633" fmla="*/ 1655673 w 2590802"/>
              <a:gd name="connsiteY3633" fmla="*/ 227168 h 2590802"/>
              <a:gd name="connsiteX3634" fmla="*/ 1626271 w 2590802"/>
              <a:gd name="connsiteY3634" fmla="*/ 186008 h 2590802"/>
              <a:gd name="connsiteX3635" fmla="*/ 1567468 w 2590802"/>
              <a:gd name="connsiteY3635" fmla="*/ 191886 h 2590802"/>
              <a:gd name="connsiteX3636" fmla="*/ 1538065 w 2590802"/>
              <a:gd name="connsiteY3636" fmla="*/ 180126 h 2590802"/>
              <a:gd name="connsiteX3637" fmla="*/ 1538065 w 2590802"/>
              <a:gd name="connsiteY3637" fmla="*/ 174245 h 2590802"/>
              <a:gd name="connsiteX3638" fmla="*/ 1567468 w 2590802"/>
              <a:gd name="connsiteY3638" fmla="*/ 162487 h 2590802"/>
              <a:gd name="connsiteX3639" fmla="*/ 1579228 w 2590802"/>
              <a:gd name="connsiteY3639" fmla="*/ 168364 h 2590802"/>
              <a:gd name="connsiteX3640" fmla="*/ 1585108 w 2590802"/>
              <a:gd name="connsiteY3640" fmla="*/ 156605 h 2590802"/>
              <a:gd name="connsiteX3641" fmla="*/ 1605690 w 2590802"/>
              <a:gd name="connsiteY3641" fmla="*/ 144109 h 2590802"/>
              <a:gd name="connsiteX3642" fmla="*/ 1702147 w 2590802"/>
              <a:gd name="connsiteY3642" fmla="*/ 138962 h 2590802"/>
              <a:gd name="connsiteX3643" fmla="*/ 1719788 w 2590802"/>
              <a:gd name="connsiteY3643" fmla="*/ 144813 h 2590802"/>
              <a:gd name="connsiteX3644" fmla="*/ 1725669 w 2590802"/>
              <a:gd name="connsiteY3644" fmla="*/ 156509 h 2590802"/>
              <a:gd name="connsiteX3645" fmla="*/ 1725669 w 2590802"/>
              <a:gd name="connsiteY3645" fmla="*/ 174056 h 2590802"/>
              <a:gd name="connsiteX3646" fmla="*/ 1719788 w 2590802"/>
              <a:gd name="connsiteY3646" fmla="*/ 156509 h 2590802"/>
              <a:gd name="connsiteX3647" fmla="*/ 1702147 w 2590802"/>
              <a:gd name="connsiteY3647" fmla="*/ 138962 h 2590802"/>
              <a:gd name="connsiteX3648" fmla="*/ 944747 w 2590802"/>
              <a:gd name="connsiteY3648" fmla="*/ 138962 h 2590802"/>
              <a:gd name="connsiteX3649" fmla="*/ 956670 w 2590802"/>
              <a:gd name="connsiteY3649" fmla="*/ 144843 h 2590802"/>
              <a:gd name="connsiteX3650" fmla="*/ 956670 w 2590802"/>
              <a:gd name="connsiteY3650" fmla="*/ 162487 h 2590802"/>
              <a:gd name="connsiteX3651" fmla="*/ 932823 w 2590802"/>
              <a:gd name="connsiteY3651" fmla="*/ 162487 h 2590802"/>
              <a:gd name="connsiteX3652" fmla="*/ 914938 w 2590802"/>
              <a:gd name="connsiteY3652" fmla="*/ 144843 h 2590802"/>
              <a:gd name="connsiteX3653" fmla="*/ 944747 w 2590802"/>
              <a:gd name="connsiteY3653" fmla="*/ 138962 h 2590802"/>
              <a:gd name="connsiteX3654" fmla="*/ 880415 w 2590802"/>
              <a:gd name="connsiteY3654" fmla="*/ 133272 h 2590802"/>
              <a:gd name="connsiteX3655" fmla="*/ 921578 w 2590802"/>
              <a:gd name="connsiteY3655" fmla="*/ 168557 h 2590802"/>
              <a:gd name="connsiteX3656" fmla="*/ 909817 w 2590802"/>
              <a:gd name="connsiteY3656" fmla="*/ 197956 h 2590802"/>
              <a:gd name="connsiteX3657" fmla="*/ 915697 w 2590802"/>
              <a:gd name="connsiteY3657" fmla="*/ 209717 h 2590802"/>
              <a:gd name="connsiteX3658" fmla="*/ 915697 w 2590802"/>
              <a:gd name="connsiteY3658" fmla="*/ 233237 h 2590802"/>
              <a:gd name="connsiteX3659" fmla="*/ 874534 w 2590802"/>
              <a:gd name="connsiteY3659" fmla="*/ 245002 h 2590802"/>
              <a:gd name="connsiteX3660" fmla="*/ 862774 w 2590802"/>
              <a:gd name="connsiteY3660" fmla="*/ 215598 h 2590802"/>
              <a:gd name="connsiteX3661" fmla="*/ 845133 w 2590802"/>
              <a:gd name="connsiteY3661" fmla="*/ 209717 h 2590802"/>
              <a:gd name="connsiteX3662" fmla="*/ 833372 w 2590802"/>
              <a:gd name="connsiteY3662" fmla="*/ 168557 h 2590802"/>
              <a:gd name="connsiteX3663" fmla="*/ 839252 w 2590802"/>
              <a:gd name="connsiteY3663" fmla="*/ 156793 h 2590802"/>
              <a:gd name="connsiteX3664" fmla="*/ 880415 w 2590802"/>
              <a:gd name="connsiteY3664" fmla="*/ 133272 h 2590802"/>
              <a:gd name="connsiteX3665" fmla="*/ 1420589 w 2590802"/>
              <a:gd name="connsiteY3665" fmla="*/ 127582 h 2590802"/>
              <a:gd name="connsiteX3666" fmla="*/ 1438250 w 2590802"/>
              <a:gd name="connsiteY3666" fmla="*/ 133447 h 2590802"/>
              <a:gd name="connsiteX3667" fmla="*/ 1444137 w 2590802"/>
              <a:gd name="connsiteY3667" fmla="*/ 145170 h 2590802"/>
              <a:gd name="connsiteX3668" fmla="*/ 1444137 w 2590802"/>
              <a:gd name="connsiteY3668" fmla="*/ 133447 h 2590802"/>
              <a:gd name="connsiteX3669" fmla="*/ 1455911 w 2590802"/>
              <a:gd name="connsiteY3669" fmla="*/ 145170 h 2590802"/>
              <a:gd name="connsiteX3670" fmla="*/ 1473571 w 2590802"/>
              <a:gd name="connsiteY3670" fmla="*/ 156898 h 2590802"/>
              <a:gd name="connsiteX3671" fmla="*/ 1473571 w 2590802"/>
              <a:gd name="connsiteY3671" fmla="*/ 168623 h 2590802"/>
              <a:gd name="connsiteX3672" fmla="*/ 1455911 w 2590802"/>
              <a:gd name="connsiteY3672" fmla="*/ 168623 h 2590802"/>
              <a:gd name="connsiteX3673" fmla="*/ 1444137 w 2590802"/>
              <a:gd name="connsiteY3673" fmla="*/ 156898 h 2590802"/>
              <a:gd name="connsiteX3674" fmla="*/ 1426477 w 2590802"/>
              <a:gd name="connsiteY3674" fmla="*/ 151037 h 2590802"/>
              <a:gd name="connsiteX3675" fmla="*/ 1397042 w 2590802"/>
              <a:gd name="connsiteY3675" fmla="*/ 145170 h 2590802"/>
              <a:gd name="connsiteX3676" fmla="*/ 1367607 w 2590802"/>
              <a:gd name="connsiteY3676" fmla="*/ 151037 h 2590802"/>
              <a:gd name="connsiteX3677" fmla="*/ 1349947 w 2590802"/>
              <a:gd name="connsiteY3677" fmla="*/ 174488 h 2590802"/>
              <a:gd name="connsiteX3678" fmla="*/ 1326399 w 2590802"/>
              <a:gd name="connsiteY3678" fmla="*/ 197938 h 2590802"/>
              <a:gd name="connsiteX3679" fmla="*/ 1326399 w 2590802"/>
              <a:gd name="connsiteY3679" fmla="*/ 215529 h 2590802"/>
              <a:gd name="connsiteX3680" fmla="*/ 1326399 w 2590802"/>
              <a:gd name="connsiteY3680" fmla="*/ 233119 h 2590802"/>
              <a:gd name="connsiteX3681" fmla="*/ 1326399 w 2590802"/>
              <a:gd name="connsiteY3681" fmla="*/ 250709 h 2590802"/>
              <a:gd name="connsiteX3682" fmla="*/ 1314625 w 2590802"/>
              <a:gd name="connsiteY3682" fmla="*/ 250709 h 2590802"/>
              <a:gd name="connsiteX3683" fmla="*/ 1302852 w 2590802"/>
              <a:gd name="connsiteY3683" fmla="*/ 227254 h 2590802"/>
              <a:gd name="connsiteX3684" fmla="*/ 1314625 w 2590802"/>
              <a:gd name="connsiteY3684" fmla="*/ 186212 h 2590802"/>
              <a:gd name="connsiteX3685" fmla="*/ 1320512 w 2590802"/>
              <a:gd name="connsiteY3685" fmla="*/ 168623 h 2590802"/>
              <a:gd name="connsiteX3686" fmla="*/ 1338173 w 2590802"/>
              <a:gd name="connsiteY3686" fmla="*/ 156898 h 2590802"/>
              <a:gd name="connsiteX3687" fmla="*/ 1355834 w 2590802"/>
              <a:gd name="connsiteY3687" fmla="*/ 133447 h 2590802"/>
              <a:gd name="connsiteX3688" fmla="*/ 1391155 w 2590802"/>
              <a:gd name="connsiteY3688" fmla="*/ 139308 h 2590802"/>
              <a:gd name="connsiteX3689" fmla="*/ 1402929 w 2590802"/>
              <a:gd name="connsiteY3689" fmla="*/ 133447 h 2590802"/>
              <a:gd name="connsiteX3690" fmla="*/ 1408816 w 2590802"/>
              <a:gd name="connsiteY3690" fmla="*/ 133447 h 2590802"/>
              <a:gd name="connsiteX3691" fmla="*/ 1420589 w 2590802"/>
              <a:gd name="connsiteY3691" fmla="*/ 127582 h 2590802"/>
              <a:gd name="connsiteX3692" fmla="*/ 968051 w 2590802"/>
              <a:gd name="connsiteY3692" fmla="*/ 126261 h 2590802"/>
              <a:gd name="connsiteX3693" fmla="*/ 979703 w 2590802"/>
              <a:gd name="connsiteY3693" fmla="*/ 127718 h 2590802"/>
              <a:gd name="connsiteX3694" fmla="*/ 997182 w 2590802"/>
              <a:gd name="connsiteY3694" fmla="*/ 145197 h 2590802"/>
              <a:gd name="connsiteX3695" fmla="*/ 997182 w 2590802"/>
              <a:gd name="connsiteY3695" fmla="*/ 162675 h 2590802"/>
              <a:gd name="connsiteX3696" fmla="*/ 1008834 w 2590802"/>
              <a:gd name="connsiteY3696" fmla="*/ 174327 h 2590802"/>
              <a:gd name="connsiteX3697" fmla="*/ 997182 w 2590802"/>
              <a:gd name="connsiteY3697" fmla="*/ 191806 h 2590802"/>
              <a:gd name="connsiteX3698" fmla="*/ 979703 w 2590802"/>
              <a:gd name="connsiteY3698" fmla="*/ 197632 h 2590802"/>
              <a:gd name="connsiteX3699" fmla="*/ 973877 w 2590802"/>
              <a:gd name="connsiteY3699" fmla="*/ 191806 h 2590802"/>
              <a:gd name="connsiteX3700" fmla="*/ 962224 w 2590802"/>
              <a:gd name="connsiteY3700" fmla="*/ 203459 h 2590802"/>
              <a:gd name="connsiteX3701" fmla="*/ 938920 w 2590802"/>
              <a:gd name="connsiteY3701" fmla="*/ 191806 h 2590802"/>
              <a:gd name="connsiteX3702" fmla="*/ 933094 w 2590802"/>
              <a:gd name="connsiteY3702" fmla="*/ 174327 h 2590802"/>
              <a:gd name="connsiteX3703" fmla="*/ 956399 w 2590802"/>
              <a:gd name="connsiteY3703" fmla="*/ 168501 h 2590802"/>
              <a:gd name="connsiteX3704" fmla="*/ 968051 w 2590802"/>
              <a:gd name="connsiteY3704" fmla="*/ 145197 h 2590802"/>
              <a:gd name="connsiteX3705" fmla="*/ 956399 w 2590802"/>
              <a:gd name="connsiteY3705" fmla="*/ 133544 h 2590802"/>
              <a:gd name="connsiteX3706" fmla="*/ 968051 w 2590802"/>
              <a:gd name="connsiteY3706" fmla="*/ 126261 h 2590802"/>
              <a:gd name="connsiteX3707" fmla="*/ 1661363 w 2590802"/>
              <a:gd name="connsiteY3707" fmla="*/ 109563 h 2590802"/>
              <a:gd name="connsiteX3708" fmla="*/ 1679384 w 2590802"/>
              <a:gd name="connsiteY3708" fmla="*/ 144653 h 2590802"/>
              <a:gd name="connsiteX3709" fmla="*/ 1673377 w 2590802"/>
              <a:gd name="connsiteY3709" fmla="*/ 144653 h 2590802"/>
              <a:gd name="connsiteX3710" fmla="*/ 1673377 w 2590802"/>
              <a:gd name="connsiteY3710" fmla="*/ 132959 h 2590802"/>
              <a:gd name="connsiteX3711" fmla="*/ 1661363 w 2590802"/>
              <a:gd name="connsiteY3711" fmla="*/ 115410 h 2590802"/>
              <a:gd name="connsiteX3712" fmla="*/ 1661363 w 2590802"/>
              <a:gd name="connsiteY3712" fmla="*/ 109563 h 2590802"/>
              <a:gd name="connsiteX3713" fmla="*/ 1197575 w 2590802"/>
              <a:gd name="connsiteY3713" fmla="*/ 92489 h 2590802"/>
              <a:gd name="connsiteX3714" fmla="*/ 1197575 w 2590802"/>
              <a:gd name="connsiteY3714" fmla="*/ 98179 h 2590802"/>
              <a:gd name="connsiteX3715" fmla="*/ 1191884 w 2590802"/>
              <a:gd name="connsiteY3715" fmla="*/ 98179 h 2590802"/>
              <a:gd name="connsiteX3716" fmla="*/ 1197575 w 2590802"/>
              <a:gd name="connsiteY3716" fmla="*/ 92489 h 2590802"/>
              <a:gd name="connsiteX3717" fmla="*/ 974268 w 2590802"/>
              <a:gd name="connsiteY3717" fmla="*/ 85849 h 2590802"/>
              <a:gd name="connsiteX3718" fmla="*/ 986071 w 2590802"/>
              <a:gd name="connsiteY3718" fmla="*/ 91751 h 2590802"/>
              <a:gd name="connsiteX3719" fmla="*/ 968367 w 2590802"/>
              <a:gd name="connsiteY3719" fmla="*/ 109459 h 2590802"/>
              <a:gd name="connsiteX3720" fmla="*/ 950663 w 2590802"/>
              <a:gd name="connsiteY3720" fmla="*/ 109459 h 2590802"/>
              <a:gd name="connsiteX3721" fmla="*/ 932959 w 2590802"/>
              <a:gd name="connsiteY3721" fmla="*/ 133063 h 2590802"/>
              <a:gd name="connsiteX3722" fmla="*/ 879846 w 2590802"/>
              <a:gd name="connsiteY3722" fmla="*/ 127160 h 2590802"/>
              <a:gd name="connsiteX3723" fmla="*/ 879846 w 2590802"/>
              <a:gd name="connsiteY3723" fmla="*/ 115357 h 2590802"/>
              <a:gd name="connsiteX3724" fmla="*/ 938860 w 2590802"/>
              <a:gd name="connsiteY3724" fmla="*/ 103556 h 2590802"/>
              <a:gd name="connsiteX3725" fmla="*/ 944761 w 2590802"/>
              <a:gd name="connsiteY3725" fmla="*/ 91751 h 2590802"/>
              <a:gd name="connsiteX3726" fmla="*/ 974268 w 2590802"/>
              <a:gd name="connsiteY3726" fmla="*/ 85849 h 2590802"/>
              <a:gd name="connsiteX3727" fmla="*/ 1197575 w 2590802"/>
              <a:gd name="connsiteY3727" fmla="*/ 80161 h 2590802"/>
              <a:gd name="connsiteX3728" fmla="*/ 1203265 w 2590802"/>
              <a:gd name="connsiteY3728" fmla="*/ 92489 h 2590802"/>
              <a:gd name="connsiteX3729" fmla="*/ 1197575 w 2590802"/>
              <a:gd name="connsiteY3729" fmla="*/ 92489 h 2590802"/>
              <a:gd name="connsiteX3730" fmla="*/ 1027091 w 2590802"/>
              <a:gd name="connsiteY3730" fmla="*/ 74468 h 2590802"/>
              <a:gd name="connsiteX3731" fmla="*/ 1062421 w 2590802"/>
              <a:gd name="connsiteY3731" fmla="*/ 74468 h 2590802"/>
              <a:gd name="connsiteX3732" fmla="*/ 1085974 w 2590802"/>
              <a:gd name="connsiteY3732" fmla="*/ 86244 h 2590802"/>
              <a:gd name="connsiteX3733" fmla="*/ 1133080 w 2590802"/>
              <a:gd name="connsiteY3733" fmla="*/ 151016 h 2590802"/>
              <a:gd name="connsiteX3734" fmla="*/ 1115416 w 2590802"/>
              <a:gd name="connsiteY3734" fmla="*/ 198122 h 2590802"/>
              <a:gd name="connsiteX3735" fmla="*/ 1062421 w 2590802"/>
              <a:gd name="connsiteY3735" fmla="*/ 215787 h 2590802"/>
              <a:gd name="connsiteX3736" fmla="*/ 1038868 w 2590802"/>
              <a:gd name="connsiteY3736" fmla="*/ 192233 h 2590802"/>
              <a:gd name="connsiteX3737" fmla="*/ 1044757 w 2590802"/>
              <a:gd name="connsiteY3737" fmla="*/ 180460 h 2590802"/>
              <a:gd name="connsiteX3738" fmla="*/ 1056533 w 2590802"/>
              <a:gd name="connsiteY3738" fmla="*/ 180460 h 2590802"/>
              <a:gd name="connsiteX3739" fmla="*/ 1056533 w 2590802"/>
              <a:gd name="connsiteY3739" fmla="*/ 162794 h 2590802"/>
              <a:gd name="connsiteX3740" fmla="*/ 1068310 w 2590802"/>
              <a:gd name="connsiteY3740" fmla="*/ 151016 h 2590802"/>
              <a:gd name="connsiteX3741" fmla="*/ 1085974 w 2590802"/>
              <a:gd name="connsiteY3741" fmla="*/ 156905 h 2590802"/>
              <a:gd name="connsiteX3742" fmla="*/ 1085974 w 2590802"/>
              <a:gd name="connsiteY3742" fmla="*/ 180460 h 2590802"/>
              <a:gd name="connsiteX3743" fmla="*/ 1080086 w 2590802"/>
              <a:gd name="connsiteY3743" fmla="*/ 186346 h 2590802"/>
              <a:gd name="connsiteX3744" fmla="*/ 1103639 w 2590802"/>
              <a:gd name="connsiteY3744" fmla="*/ 174571 h 2590802"/>
              <a:gd name="connsiteX3745" fmla="*/ 1109527 w 2590802"/>
              <a:gd name="connsiteY3745" fmla="*/ 133351 h 2590802"/>
              <a:gd name="connsiteX3746" fmla="*/ 1044757 w 2590802"/>
              <a:gd name="connsiteY3746" fmla="*/ 86244 h 2590802"/>
              <a:gd name="connsiteX3747" fmla="*/ 991762 w 2590802"/>
              <a:gd name="connsiteY3747" fmla="*/ 86244 h 2590802"/>
              <a:gd name="connsiteX3748" fmla="*/ 991762 w 2590802"/>
              <a:gd name="connsiteY3748" fmla="*/ 80357 h 2590802"/>
              <a:gd name="connsiteX3749" fmla="*/ 1027091 w 2590802"/>
              <a:gd name="connsiteY3749" fmla="*/ 74468 h 2590802"/>
              <a:gd name="connsiteX3750" fmla="*/ 1127073 w 2590802"/>
              <a:gd name="connsiteY3750" fmla="*/ 56447 h 2590802"/>
              <a:gd name="connsiteX3751" fmla="*/ 1138771 w 2590802"/>
              <a:gd name="connsiteY3751" fmla="*/ 56447 h 2590802"/>
              <a:gd name="connsiteX3752" fmla="*/ 1138771 w 2590802"/>
              <a:gd name="connsiteY3752" fmla="*/ 62410 h 2590802"/>
              <a:gd name="connsiteX3753" fmla="*/ 1115376 w 2590802"/>
              <a:gd name="connsiteY3753" fmla="*/ 98179 h 2590802"/>
              <a:gd name="connsiteX3754" fmla="*/ 1103678 w 2590802"/>
              <a:gd name="connsiteY3754" fmla="*/ 86259 h 2590802"/>
              <a:gd name="connsiteX3755" fmla="*/ 1121225 w 2590802"/>
              <a:gd name="connsiteY3755" fmla="*/ 68371 h 2590802"/>
              <a:gd name="connsiteX3756" fmla="*/ 1127073 w 2590802"/>
              <a:gd name="connsiteY3756" fmla="*/ 56447 h 2590802"/>
              <a:gd name="connsiteX3757" fmla="*/ 1215371 w 2590802"/>
              <a:gd name="connsiteY3757" fmla="*/ 45066 h 2590802"/>
              <a:gd name="connsiteX3758" fmla="*/ 1215371 w 2590802"/>
              <a:gd name="connsiteY3758" fmla="*/ 62675 h 2590802"/>
              <a:gd name="connsiteX3759" fmla="*/ 1209458 w 2590802"/>
              <a:gd name="connsiteY3759" fmla="*/ 62675 h 2590802"/>
              <a:gd name="connsiteX3760" fmla="*/ 1203544 w 2590802"/>
              <a:gd name="connsiteY3760" fmla="*/ 74411 h 2590802"/>
              <a:gd name="connsiteX3761" fmla="*/ 1197630 w 2590802"/>
              <a:gd name="connsiteY3761" fmla="*/ 74411 h 2590802"/>
              <a:gd name="connsiteX3762" fmla="*/ 1191716 w 2590802"/>
              <a:gd name="connsiteY3762" fmla="*/ 68543 h 2590802"/>
              <a:gd name="connsiteX3763" fmla="*/ 1191716 w 2590802"/>
              <a:gd name="connsiteY3763" fmla="*/ 86147 h 2590802"/>
              <a:gd name="connsiteX3764" fmla="*/ 1185803 w 2590802"/>
              <a:gd name="connsiteY3764" fmla="*/ 103751 h 2590802"/>
              <a:gd name="connsiteX3765" fmla="*/ 1162147 w 2590802"/>
              <a:gd name="connsiteY3765" fmla="*/ 109620 h 2590802"/>
              <a:gd name="connsiteX3766" fmla="*/ 1150319 w 2590802"/>
              <a:gd name="connsiteY3766" fmla="*/ 133094 h 2590802"/>
              <a:gd name="connsiteX3767" fmla="*/ 1138492 w 2590802"/>
              <a:gd name="connsiteY3767" fmla="*/ 133094 h 2590802"/>
              <a:gd name="connsiteX3768" fmla="*/ 1120750 w 2590802"/>
              <a:gd name="connsiteY3768" fmla="*/ 103751 h 2590802"/>
              <a:gd name="connsiteX3769" fmla="*/ 1144406 w 2590802"/>
              <a:gd name="connsiteY3769" fmla="*/ 68543 h 2590802"/>
              <a:gd name="connsiteX3770" fmla="*/ 1150319 w 2590802"/>
              <a:gd name="connsiteY3770" fmla="*/ 56804 h 2590802"/>
              <a:gd name="connsiteX3771" fmla="*/ 1191716 w 2590802"/>
              <a:gd name="connsiteY3771" fmla="*/ 50935 h 2590802"/>
              <a:gd name="connsiteX3772" fmla="*/ 1215371 w 2590802"/>
              <a:gd name="connsiteY3772" fmla="*/ 45066 h 2590802"/>
              <a:gd name="connsiteX3773" fmla="*/ 1295401 w 2590802"/>
              <a:gd name="connsiteY3773" fmla="*/ 40779 h 2590802"/>
              <a:gd name="connsiteX3774" fmla="*/ 807045 w 2590802"/>
              <a:gd name="connsiteY3774" fmla="*/ 139374 h 2590802"/>
              <a:gd name="connsiteX3775" fmla="*/ 755804 w 2590802"/>
              <a:gd name="connsiteY3775" fmla="*/ 164058 h 2590802"/>
              <a:gd name="connsiteX3776" fmla="*/ 780148 w 2590802"/>
              <a:gd name="connsiteY3776" fmla="*/ 162675 h 2590802"/>
              <a:gd name="connsiteX3777" fmla="*/ 809717 w 2590802"/>
              <a:gd name="connsiteY3777" fmla="*/ 139154 h 2590802"/>
              <a:gd name="connsiteX3778" fmla="*/ 817571 w 2590802"/>
              <a:gd name="connsiteY3778" fmla="*/ 137684 h 2590802"/>
              <a:gd name="connsiteX3779" fmla="*/ 833372 w 2590802"/>
              <a:gd name="connsiteY3779" fmla="*/ 150913 h 2590802"/>
              <a:gd name="connsiteX3780" fmla="*/ 833372 w 2590802"/>
              <a:gd name="connsiteY3780" fmla="*/ 156793 h 2590802"/>
              <a:gd name="connsiteX3781" fmla="*/ 780148 w 2590802"/>
              <a:gd name="connsiteY3781" fmla="*/ 180314 h 2590802"/>
              <a:gd name="connsiteX3782" fmla="*/ 768320 w 2590802"/>
              <a:gd name="connsiteY3782" fmla="*/ 174434 h 2590802"/>
              <a:gd name="connsiteX3783" fmla="*/ 744665 w 2590802"/>
              <a:gd name="connsiteY3783" fmla="*/ 186196 h 2590802"/>
              <a:gd name="connsiteX3784" fmla="*/ 732837 w 2590802"/>
              <a:gd name="connsiteY3784" fmla="*/ 180314 h 2590802"/>
              <a:gd name="connsiteX3785" fmla="*/ 732837 w 2590802"/>
              <a:gd name="connsiteY3785" fmla="*/ 175169 h 2590802"/>
              <a:gd name="connsiteX3786" fmla="*/ 732837 w 2590802"/>
              <a:gd name="connsiteY3786" fmla="*/ 175122 h 2590802"/>
              <a:gd name="connsiteX3787" fmla="*/ 697374 w 2590802"/>
              <a:gd name="connsiteY3787" fmla="*/ 192205 h 2590802"/>
              <a:gd name="connsiteX3788" fmla="*/ 610018 w 2590802"/>
              <a:gd name="connsiteY3788" fmla="*/ 245275 h 2590802"/>
              <a:gd name="connsiteX3789" fmla="*/ 621514 w 2590802"/>
              <a:gd name="connsiteY3789" fmla="*/ 253275 h 2590802"/>
              <a:gd name="connsiteX3790" fmla="*/ 633132 w 2590802"/>
              <a:gd name="connsiteY3790" fmla="*/ 256949 h 2590802"/>
              <a:gd name="connsiteX3791" fmla="*/ 633132 w 2590802"/>
              <a:gd name="connsiteY3791" fmla="*/ 268711 h 2590802"/>
              <a:gd name="connsiteX3792" fmla="*/ 598277 w 2590802"/>
              <a:gd name="connsiteY3792" fmla="*/ 262829 h 2590802"/>
              <a:gd name="connsiteX3793" fmla="*/ 596098 w 2590802"/>
              <a:gd name="connsiteY3793" fmla="*/ 259154 h 2590802"/>
              <a:gd name="connsiteX3794" fmla="*/ 597846 w 2590802"/>
              <a:gd name="connsiteY3794" fmla="*/ 252670 h 2590802"/>
              <a:gd name="connsiteX3795" fmla="*/ 593930 w 2590802"/>
              <a:gd name="connsiteY3795" fmla="*/ 255049 h 2590802"/>
              <a:gd name="connsiteX3796" fmla="*/ 581188 w 2590802"/>
              <a:gd name="connsiteY3796" fmla="*/ 264577 h 2590802"/>
              <a:gd name="connsiteX3797" fmla="*/ 586355 w 2590802"/>
              <a:gd name="connsiteY3797" fmla="*/ 262260 h 2590802"/>
              <a:gd name="connsiteX3798" fmla="*/ 621764 w 2590802"/>
              <a:gd name="connsiteY3798" fmla="*/ 279903 h 2590802"/>
              <a:gd name="connsiteX3799" fmla="*/ 633566 w 2590802"/>
              <a:gd name="connsiteY3799" fmla="*/ 285785 h 2590802"/>
              <a:gd name="connsiteX3800" fmla="*/ 633566 w 2590802"/>
              <a:gd name="connsiteY3800" fmla="*/ 315183 h 2590802"/>
              <a:gd name="connsiteX3801" fmla="*/ 609961 w 2590802"/>
              <a:gd name="connsiteY3801" fmla="*/ 309305 h 2590802"/>
              <a:gd name="connsiteX3802" fmla="*/ 586355 w 2590802"/>
              <a:gd name="connsiteY3802" fmla="*/ 315183 h 2590802"/>
              <a:gd name="connsiteX3803" fmla="*/ 574553 w 2590802"/>
              <a:gd name="connsiteY3803" fmla="*/ 297543 h 2590802"/>
              <a:gd name="connsiteX3804" fmla="*/ 545045 w 2590802"/>
              <a:gd name="connsiteY3804" fmla="*/ 291662 h 2590802"/>
              <a:gd name="connsiteX3805" fmla="*/ 545139 w 2590802"/>
              <a:gd name="connsiteY3805" fmla="*/ 291534 h 2590802"/>
              <a:gd name="connsiteX3806" fmla="*/ 497345 w 2590802"/>
              <a:gd name="connsiteY3806" fmla="*/ 327274 h 2590802"/>
              <a:gd name="connsiteX3807" fmla="*/ 327274 w 2590802"/>
              <a:gd name="connsiteY3807" fmla="*/ 497345 h 2590802"/>
              <a:gd name="connsiteX3808" fmla="*/ 266789 w 2590802"/>
              <a:gd name="connsiteY3808" fmla="*/ 578229 h 2590802"/>
              <a:gd name="connsiteX3809" fmla="*/ 274976 w 2590802"/>
              <a:gd name="connsiteY3809" fmla="*/ 573798 h 2590802"/>
              <a:gd name="connsiteX3810" fmla="*/ 292556 w 2590802"/>
              <a:gd name="connsiteY3810" fmla="*/ 573798 h 2590802"/>
              <a:gd name="connsiteX3811" fmla="*/ 298416 w 2590802"/>
              <a:gd name="connsiteY3811" fmla="*/ 573798 h 2590802"/>
              <a:gd name="connsiteX3812" fmla="*/ 333576 w 2590802"/>
              <a:gd name="connsiteY3812" fmla="*/ 544346 h 2590802"/>
              <a:gd name="connsiteX3813" fmla="*/ 351157 w 2590802"/>
              <a:gd name="connsiteY3813" fmla="*/ 550237 h 2590802"/>
              <a:gd name="connsiteX3814" fmla="*/ 362877 w 2590802"/>
              <a:gd name="connsiteY3814" fmla="*/ 544346 h 2590802"/>
              <a:gd name="connsiteX3815" fmla="*/ 382655 w 2590802"/>
              <a:gd name="connsiteY3815" fmla="*/ 538456 h 2590802"/>
              <a:gd name="connsiteX3816" fmla="*/ 398037 w 2590802"/>
              <a:gd name="connsiteY3816" fmla="*/ 550237 h 2590802"/>
              <a:gd name="connsiteX3817" fmla="*/ 374597 w 2590802"/>
              <a:gd name="connsiteY3817" fmla="*/ 585579 h 2590802"/>
              <a:gd name="connsiteX3818" fmla="*/ 345296 w 2590802"/>
              <a:gd name="connsiteY3818" fmla="*/ 579689 h 2590802"/>
              <a:gd name="connsiteX3819" fmla="*/ 327717 w 2590802"/>
              <a:gd name="connsiteY3819" fmla="*/ 597360 h 2590802"/>
              <a:gd name="connsiteX3820" fmla="*/ 315997 w 2590802"/>
              <a:gd name="connsiteY3820" fmla="*/ 591469 h 2590802"/>
              <a:gd name="connsiteX3821" fmla="*/ 280836 w 2590802"/>
              <a:gd name="connsiteY3821" fmla="*/ 609141 h 2590802"/>
              <a:gd name="connsiteX3822" fmla="*/ 269116 w 2590802"/>
              <a:gd name="connsiteY3822" fmla="*/ 644482 h 2590802"/>
              <a:gd name="connsiteX3823" fmla="*/ 280836 w 2590802"/>
              <a:gd name="connsiteY3823" fmla="*/ 668044 h 2590802"/>
              <a:gd name="connsiteX3824" fmla="*/ 274976 w 2590802"/>
              <a:gd name="connsiteY3824" fmla="*/ 703386 h 2590802"/>
              <a:gd name="connsiteX3825" fmla="*/ 286696 w 2590802"/>
              <a:gd name="connsiteY3825" fmla="*/ 721057 h 2590802"/>
              <a:gd name="connsiteX3826" fmla="*/ 286696 w 2590802"/>
              <a:gd name="connsiteY3826" fmla="*/ 726947 h 2590802"/>
              <a:gd name="connsiteX3827" fmla="*/ 263256 w 2590802"/>
              <a:gd name="connsiteY3827" fmla="*/ 756399 h 2590802"/>
              <a:gd name="connsiteX3828" fmla="*/ 251536 w 2590802"/>
              <a:gd name="connsiteY3828" fmla="*/ 721057 h 2590802"/>
              <a:gd name="connsiteX3829" fmla="*/ 251536 w 2590802"/>
              <a:gd name="connsiteY3829" fmla="*/ 703386 h 2590802"/>
              <a:gd name="connsiteX3830" fmla="*/ 233956 w 2590802"/>
              <a:gd name="connsiteY3830" fmla="*/ 673934 h 2590802"/>
              <a:gd name="connsiteX3831" fmla="*/ 245676 w 2590802"/>
              <a:gd name="connsiteY3831" fmla="*/ 656263 h 2590802"/>
              <a:gd name="connsiteX3832" fmla="*/ 239816 w 2590802"/>
              <a:gd name="connsiteY3832" fmla="*/ 632701 h 2590802"/>
              <a:gd name="connsiteX3833" fmla="*/ 237399 w 2590802"/>
              <a:gd name="connsiteY3833" fmla="*/ 622983 h 2590802"/>
              <a:gd name="connsiteX3834" fmla="*/ 192205 w 2590802"/>
              <a:gd name="connsiteY3834" fmla="*/ 697374 h 2590802"/>
              <a:gd name="connsiteX3835" fmla="*/ 97184 w 2590802"/>
              <a:gd name="connsiteY3835" fmla="*/ 922315 h 2590802"/>
              <a:gd name="connsiteX3836" fmla="*/ 79323 w 2590802"/>
              <a:gd name="connsiteY3836" fmla="*/ 991781 h 2590802"/>
              <a:gd name="connsiteX3837" fmla="*/ 86888 w 2590802"/>
              <a:gd name="connsiteY3837" fmla="*/ 991781 h 2590802"/>
              <a:gd name="connsiteX3838" fmla="*/ 81020 w 2590802"/>
              <a:gd name="connsiteY3838" fmla="*/ 985923 h 2590802"/>
              <a:gd name="connsiteX3839" fmla="*/ 92757 w 2590802"/>
              <a:gd name="connsiteY3839" fmla="*/ 1003496 h 2590802"/>
              <a:gd name="connsiteX3840" fmla="*/ 86888 w 2590802"/>
              <a:gd name="connsiteY3840" fmla="*/ 1009355 h 2590802"/>
              <a:gd name="connsiteX3841" fmla="*/ 92757 w 2590802"/>
              <a:gd name="connsiteY3841" fmla="*/ 1015213 h 2590802"/>
              <a:gd name="connsiteX3842" fmla="*/ 110362 w 2590802"/>
              <a:gd name="connsiteY3842" fmla="*/ 1015213 h 2590802"/>
              <a:gd name="connsiteX3843" fmla="*/ 127968 w 2590802"/>
              <a:gd name="connsiteY3843" fmla="*/ 1038645 h 2590802"/>
              <a:gd name="connsiteX3844" fmla="*/ 122099 w 2590802"/>
              <a:gd name="connsiteY3844" fmla="*/ 1056219 h 2590802"/>
              <a:gd name="connsiteX3845" fmla="*/ 139704 w 2590802"/>
              <a:gd name="connsiteY3845" fmla="*/ 1067935 h 2590802"/>
              <a:gd name="connsiteX3846" fmla="*/ 145573 w 2590802"/>
              <a:gd name="connsiteY3846" fmla="*/ 1067935 h 2590802"/>
              <a:gd name="connsiteX3847" fmla="*/ 127968 w 2590802"/>
              <a:gd name="connsiteY3847" fmla="*/ 1050361 h 2590802"/>
              <a:gd name="connsiteX3848" fmla="*/ 133836 w 2590802"/>
              <a:gd name="connsiteY3848" fmla="*/ 1044503 h 2590802"/>
              <a:gd name="connsiteX3849" fmla="*/ 145573 w 2590802"/>
              <a:gd name="connsiteY3849" fmla="*/ 1056219 h 2590802"/>
              <a:gd name="connsiteX3850" fmla="*/ 151442 w 2590802"/>
              <a:gd name="connsiteY3850" fmla="*/ 1079652 h 2590802"/>
              <a:gd name="connsiteX3851" fmla="*/ 139704 w 2590802"/>
              <a:gd name="connsiteY3851" fmla="*/ 1079652 h 2590802"/>
              <a:gd name="connsiteX3852" fmla="*/ 104493 w 2590802"/>
              <a:gd name="connsiteY3852" fmla="*/ 1085509 h 2590802"/>
              <a:gd name="connsiteX3853" fmla="*/ 98625 w 2590802"/>
              <a:gd name="connsiteY3853" fmla="*/ 1085509 h 2590802"/>
              <a:gd name="connsiteX3854" fmla="*/ 86888 w 2590802"/>
              <a:gd name="connsiteY3854" fmla="*/ 1058416 h 2590802"/>
              <a:gd name="connsiteX3855" fmla="*/ 65402 w 2590802"/>
              <a:gd name="connsiteY3855" fmla="*/ 1048228 h 2590802"/>
              <a:gd name="connsiteX3856" fmla="*/ 63989 w 2590802"/>
              <a:gd name="connsiteY3856" fmla="*/ 1057487 h 2590802"/>
              <a:gd name="connsiteX3857" fmla="*/ 74366 w 2590802"/>
              <a:gd name="connsiteY3857" fmla="*/ 1059749 h 2590802"/>
              <a:gd name="connsiteX3858" fmla="*/ 86710 w 2590802"/>
              <a:gd name="connsiteY3858" fmla="*/ 1067760 h 2590802"/>
              <a:gd name="connsiteX3859" fmla="*/ 92519 w 2590802"/>
              <a:gd name="connsiteY3859" fmla="*/ 1091065 h 2590802"/>
              <a:gd name="connsiteX3860" fmla="*/ 80901 w 2590802"/>
              <a:gd name="connsiteY3860" fmla="*/ 1091065 h 2590802"/>
              <a:gd name="connsiteX3861" fmla="*/ 71461 w 2590802"/>
              <a:gd name="connsiteY3861" fmla="*/ 1077227 h 2590802"/>
              <a:gd name="connsiteX3862" fmla="*/ 61970 w 2590802"/>
              <a:gd name="connsiteY3862" fmla="*/ 1070715 h 2590802"/>
              <a:gd name="connsiteX3863" fmla="*/ 47606 w 2590802"/>
              <a:gd name="connsiteY3863" fmla="*/ 1164832 h 2590802"/>
              <a:gd name="connsiteX3864" fmla="*/ 61061 w 2590802"/>
              <a:gd name="connsiteY3864" fmla="*/ 1129611 h 2590802"/>
              <a:gd name="connsiteX3865" fmla="*/ 104477 w 2590802"/>
              <a:gd name="connsiteY3865" fmla="*/ 1091389 h 2590802"/>
              <a:gd name="connsiteX3866" fmla="*/ 125081 w 2590802"/>
              <a:gd name="connsiteY3866" fmla="*/ 1086979 h 2590802"/>
              <a:gd name="connsiteX3867" fmla="*/ 145685 w 2590802"/>
              <a:gd name="connsiteY3867" fmla="*/ 1091389 h 2590802"/>
              <a:gd name="connsiteX3868" fmla="*/ 157459 w 2590802"/>
              <a:gd name="connsiteY3868" fmla="*/ 1091389 h 2590802"/>
              <a:gd name="connsiteX3869" fmla="*/ 192780 w 2590802"/>
              <a:gd name="connsiteY3869" fmla="*/ 1120791 h 2590802"/>
              <a:gd name="connsiteX3870" fmla="*/ 198667 w 2590802"/>
              <a:gd name="connsiteY3870" fmla="*/ 1161953 h 2590802"/>
              <a:gd name="connsiteX3871" fmla="*/ 163346 w 2590802"/>
              <a:gd name="connsiteY3871" fmla="*/ 1191355 h 2590802"/>
              <a:gd name="connsiteX3872" fmla="*/ 145685 w 2590802"/>
              <a:gd name="connsiteY3872" fmla="*/ 1179595 h 2590802"/>
              <a:gd name="connsiteX3873" fmla="*/ 145685 w 2590802"/>
              <a:gd name="connsiteY3873" fmla="*/ 1167834 h 2590802"/>
              <a:gd name="connsiteX3874" fmla="*/ 133911 w 2590802"/>
              <a:gd name="connsiteY3874" fmla="*/ 1161953 h 2590802"/>
              <a:gd name="connsiteX3875" fmla="*/ 133911 w 2590802"/>
              <a:gd name="connsiteY3875" fmla="*/ 1150192 h 2590802"/>
              <a:gd name="connsiteX3876" fmla="*/ 151572 w 2590802"/>
              <a:gd name="connsiteY3876" fmla="*/ 1144312 h 2590802"/>
              <a:gd name="connsiteX3877" fmla="*/ 163346 w 2590802"/>
              <a:gd name="connsiteY3877" fmla="*/ 1156073 h 2590802"/>
              <a:gd name="connsiteX3878" fmla="*/ 175120 w 2590802"/>
              <a:gd name="connsiteY3878" fmla="*/ 1138432 h 2590802"/>
              <a:gd name="connsiteX3879" fmla="*/ 139798 w 2590802"/>
              <a:gd name="connsiteY3879" fmla="*/ 1109030 h 2590802"/>
              <a:gd name="connsiteX3880" fmla="*/ 80929 w 2590802"/>
              <a:gd name="connsiteY3880" fmla="*/ 1132552 h 2590802"/>
              <a:gd name="connsiteX3881" fmla="*/ 45608 w 2590802"/>
              <a:gd name="connsiteY3881" fmla="*/ 1203116 h 2590802"/>
              <a:gd name="connsiteX3882" fmla="*/ 45439 w 2590802"/>
              <a:gd name="connsiteY3882" fmla="*/ 1203116 h 2590802"/>
              <a:gd name="connsiteX3883" fmla="*/ 45027 w 2590802"/>
              <a:gd name="connsiteY3883" fmla="*/ 1211277 h 2590802"/>
              <a:gd name="connsiteX3884" fmla="*/ 50341 w 2590802"/>
              <a:gd name="connsiteY3884" fmla="*/ 1213229 h 2590802"/>
              <a:gd name="connsiteX3885" fmla="*/ 57229 w 2590802"/>
              <a:gd name="connsiteY3885" fmla="*/ 1220787 h 2590802"/>
              <a:gd name="connsiteX3886" fmla="*/ 51380 w 2590802"/>
              <a:gd name="connsiteY3886" fmla="*/ 1244348 h 2590802"/>
              <a:gd name="connsiteX3887" fmla="*/ 68927 w 2590802"/>
              <a:gd name="connsiteY3887" fmla="*/ 1267909 h 2590802"/>
              <a:gd name="connsiteX3888" fmla="*/ 57960 w 2590802"/>
              <a:gd name="connsiteY3888" fmla="*/ 1293680 h 2590802"/>
              <a:gd name="connsiteX3889" fmla="*/ 41431 w 2590802"/>
              <a:gd name="connsiteY3889" fmla="*/ 1308309 h 2590802"/>
              <a:gd name="connsiteX3890" fmla="*/ 44844 w 2590802"/>
              <a:gd name="connsiteY3890" fmla="*/ 1375903 h 2590802"/>
              <a:gd name="connsiteX3891" fmla="*/ 48738 w 2590802"/>
              <a:gd name="connsiteY3891" fmla="*/ 1377497 h 2590802"/>
              <a:gd name="connsiteX3892" fmla="*/ 57681 w 2590802"/>
              <a:gd name="connsiteY3892" fmla="*/ 1385552 h 2590802"/>
              <a:gd name="connsiteX3893" fmla="*/ 69604 w 2590802"/>
              <a:gd name="connsiteY3893" fmla="*/ 1414842 h 2590802"/>
              <a:gd name="connsiteX3894" fmla="*/ 63642 w 2590802"/>
              <a:gd name="connsiteY3894" fmla="*/ 1426558 h 2590802"/>
              <a:gd name="connsiteX3895" fmla="*/ 51719 w 2590802"/>
              <a:gd name="connsiteY3895" fmla="*/ 1432416 h 2590802"/>
              <a:gd name="connsiteX3896" fmla="*/ 63642 w 2590802"/>
              <a:gd name="connsiteY3896" fmla="*/ 1449990 h 2590802"/>
              <a:gd name="connsiteX3897" fmla="*/ 57681 w 2590802"/>
              <a:gd name="connsiteY3897" fmla="*/ 1467565 h 2590802"/>
              <a:gd name="connsiteX3898" fmla="*/ 54101 w 2590802"/>
              <a:gd name="connsiteY3898" fmla="*/ 1468524 h 2590802"/>
              <a:gd name="connsiteX3899" fmla="*/ 57377 w 2590802"/>
              <a:gd name="connsiteY3899" fmla="*/ 1489991 h 2590802"/>
              <a:gd name="connsiteX3900" fmla="*/ 57862 w 2590802"/>
              <a:gd name="connsiteY3900" fmla="*/ 1491063 h 2590802"/>
              <a:gd name="connsiteX3901" fmla="*/ 128046 w 2590802"/>
              <a:gd name="connsiteY3901" fmla="*/ 1567508 h 2590802"/>
              <a:gd name="connsiteX3902" fmla="*/ 174836 w 2590802"/>
              <a:gd name="connsiteY3902" fmla="*/ 1555747 h 2590802"/>
              <a:gd name="connsiteX3903" fmla="*/ 180685 w 2590802"/>
              <a:gd name="connsiteY3903" fmla="*/ 1514585 h 2590802"/>
              <a:gd name="connsiteX3904" fmla="*/ 168987 w 2590802"/>
              <a:gd name="connsiteY3904" fmla="*/ 1526345 h 2590802"/>
              <a:gd name="connsiteX3905" fmla="*/ 139744 w 2590802"/>
              <a:gd name="connsiteY3905" fmla="*/ 1520465 h 2590802"/>
              <a:gd name="connsiteX3906" fmla="*/ 139744 w 2590802"/>
              <a:gd name="connsiteY3906" fmla="*/ 1508705 h 2590802"/>
              <a:gd name="connsiteX3907" fmla="*/ 145593 w 2590802"/>
              <a:gd name="connsiteY3907" fmla="*/ 1496944 h 2590802"/>
              <a:gd name="connsiteX3908" fmla="*/ 157290 w 2590802"/>
              <a:gd name="connsiteY3908" fmla="*/ 1491063 h 2590802"/>
              <a:gd name="connsiteX3909" fmla="*/ 163139 w 2590802"/>
              <a:gd name="connsiteY3909" fmla="*/ 1479303 h 2590802"/>
              <a:gd name="connsiteX3910" fmla="*/ 176208 w 2590802"/>
              <a:gd name="connsiteY3910" fmla="*/ 1477925 h 2590802"/>
              <a:gd name="connsiteX3911" fmla="*/ 209929 w 2590802"/>
              <a:gd name="connsiteY3911" fmla="*/ 1496944 h 2590802"/>
              <a:gd name="connsiteX3912" fmla="*/ 198231 w 2590802"/>
              <a:gd name="connsiteY3912" fmla="*/ 1567508 h 2590802"/>
              <a:gd name="connsiteX3913" fmla="*/ 128046 w 2590802"/>
              <a:gd name="connsiteY3913" fmla="*/ 1585149 h 2590802"/>
              <a:gd name="connsiteX3914" fmla="*/ 83450 w 2590802"/>
              <a:gd name="connsiteY3914" fmla="*/ 1558688 h 2590802"/>
              <a:gd name="connsiteX3915" fmla="*/ 63614 w 2590802"/>
              <a:gd name="connsiteY3915" fmla="*/ 1530861 h 2590802"/>
              <a:gd name="connsiteX3916" fmla="*/ 66269 w 2590802"/>
              <a:gd name="connsiteY3916" fmla="*/ 1548251 h 2590802"/>
              <a:gd name="connsiteX3917" fmla="*/ 80457 w 2590802"/>
              <a:gd name="connsiteY3917" fmla="*/ 1603432 h 2590802"/>
              <a:gd name="connsiteX3918" fmla="*/ 87218 w 2590802"/>
              <a:gd name="connsiteY3918" fmla="*/ 1602817 h 2590802"/>
              <a:gd name="connsiteX3919" fmla="*/ 98870 w 2590802"/>
              <a:gd name="connsiteY3919" fmla="*/ 1585339 h 2590802"/>
              <a:gd name="connsiteX3920" fmla="*/ 110523 w 2590802"/>
              <a:gd name="connsiteY3920" fmla="*/ 1591165 h 2590802"/>
              <a:gd name="connsiteX3921" fmla="*/ 110523 w 2590802"/>
              <a:gd name="connsiteY3921" fmla="*/ 1608643 h 2590802"/>
              <a:gd name="connsiteX3922" fmla="*/ 87218 w 2590802"/>
              <a:gd name="connsiteY3922" fmla="*/ 1626122 h 2590802"/>
              <a:gd name="connsiteX3923" fmla="*/ 86044 w 2590802"/>
              <a:gd name="connsiteY3923" fmla="*/ 1625162 h 2590802"/>
              <a:gd name="connsiteX3924" fmla="*/ 87283 w 2590802"/>
              <a:gd name="connsiteY3924" fmla="*/ 1629980 h 2590802"/>
              <a:gd name="connsiteX3925" fmla="*/ 92929 w 2590802"/>
              <a:gd name="connsiteY3925" fmla="*/ 1632109 h 2590802"/>
              <a:gd name="connsiteX3926" fmla="*/ 122112 w 2590802"/>
              <a:gd name="connsiteY3926" fmla="*/ 1602766 h 2590802"/>
              <a:gd name="connsiteX3927" fmla="*/ 122112 w 2590802"/>
              <a:gd name="connsiteY3927" fmla="*/ 1591030 h 2590802"/>
              <a:gd name="connsiteX3928" fmla="*/ 151295 w 2590802"/>
              <a:gd name="connsiteY3928" fmla="*/ 1596898 h 2590802"/>
              <a:gd name="connsiteX3929" fmla="*/ 145458 w 2590802"/>
              <a:gd name="connsiteY3929" fmla="*/ 1632109 h 2590802"/>
              <a:gd name="connsiteX3930" fmla="*/ 133785 w 2590802"/>
              <a:gd name="connsiteY3930" fmla="*/ 1632109 h 2590802"/>
              <a:gd name="connsiteX3931" fmla="*/ 145458 w 2590802"/>
              <a:gd name="connsiteY3931" fmla="*/ 1649715 h 2590802"/>
              <a:gd name="connsiteX3932" fmla="*/ 133785 w 2590802"/>
              <a:gd name="connsiteY3932" fmla="*/ 1655583 h 2590802"/>
              <a:gd name="connsiteX3933" fmla="*/ 116276 w 2590802"/>
              <a:gd name="connsiteY3933" fmla="*/ 1661452 h 2590802"/>
              <a:gd name="connsiteX3934" fmla="*/ 110439 w 2590802"/>
              <a:gd name="connsiteY3934" fmla="*/ 1679057 h 2590802"/>
              <a:gd name="connsiteX3935" fmla="*/ 106791 w 2590802"/>
              <a:gd name="connsiteY3935" fmla="*/ 1681992 h 2590802"/>
              <a:gd name="connsiteX3936" fmla="*/ 102677 w 2590802"/>
              <a:gd name="connsiteY3936" fmla="*/ 1683496 h 2590802"/>
              <a:gd name="connsiteX3937" fmla="*/ 139374 w 2590802"/>
              <a:gd name="connsiteY3937" fmla="*/ 1783757 h 2590802"/>
              <a:gd name="connsiteX3938" fmla="*/ 145401 w 2590802"/>
              <a:gd name="connsiteY3938" fmla="*/ 1796270 h 2590802"/>
              <a:gd name="connsiteX3939" fmla="*/ 145537 w 2590802"/>
              <a:gd name="connsiteY3939" fmla="*/ 1796490 h 2590802"/>
              <a:gd name="connsiteX3940" fmla="*/ 146011 w 2590802"/>
              <a:gd name="connsiteY3940" fmla="*/ 1797535 h 2590802"/>
              <a:gd name="connsiteX3941" fmla="*/ 188432 w 2590802"/>
              <a:gd name="connsiteY3941" fmla="*/ 1885597 h 2590802"/>
              <a:gd name="connsiteX3942" fmla="*/ 189593 w 2590802"/>
              <a:gd name="connsiteY3942" fmla="*/ 1887690 h 2590802"/>
              <a:gd name="connsiteX3943" fmla="*/ 198765 w 2590802"/>
              <a:gd name="connsiteY3943" fmla="*/ 1904226 h 2590802"/>
              <a:gd name="connsiteX3944" fmla="*/ 207706 w 2590802"/>
              <a:gd name="connsiteY3944" fmla="*/ 1918945 h 2590802"/>
              <a:gd name="connsiteX3945" fmla="*/ 221167 w 2590802"/>
              <a:gd name="connsiteY3945" fmla="*/ 1937703 h 2590802"/>
              <a:gd name="connsiteX3946" fmla="*/ 233650 w 2590802"/>
              <a:gd name="connsiteY3946" fmla="*/ 1961239 h 2590802"/>
              <a:gd name="connsiteX3947" fmla="*/ 263021 w 2590802"/>
              <a:gd name="connsiteY3947" fmla="*/ 1996542 h 2590802"/>
              <a:gd name="connsiteX3948" fmla="*/ 286518 w 2590802"/>
              <a:gd name="connsiteY3948" fmla="*/ 2037729 h 2590802"/>
              <a:gd name="connsiteX3949" fmla="*/ 295329 w 2590802"/>
              <a:gd name="connsiteY3949" fmla="*/ 2050232 h 2590802"/>
              <a:gd name="connsiteX3950" fmla="*/ 296200 w 2590802"/>
              <a:gd name="connsiteY3950" fmla="*/ 2051904 h 2590802"/>
              <a:gd name="connsiteX3951" fmla="*/ 327274 w 2590802"/>
              <a:gd name="connsiteY3951" fmla="*/ 2093458 h 2590802"/>
              <a:gd name="connsiteX3952" fmla="*/ 404958 w 2590802"/>
              <a:gd name="connsiteY3952" fmla="*/ 2178931 h 2590802"/>
              <a:gd name="connsiteX3953" fmla="*/ 416745 w 2590802"/>
              <a:gd name="connsiteY3953" fmla="*/ 2190271 h 2590802"/>
              <a:gd name="connsiteX3954" fmla="*/ 463016 w 2590802"/>
              <a:gd name="connsiteY3954" fmla="*/ 2226151 h 2590802"/>
              <a:gd name="connsiteX3955" fmla="*/ 539401 w 2590802"/>
              <a:gd name="connsiteY3955" fmla="*/ 2290590 h 2590802"/>
              <a:gd name="connsiteX3956" fmla="*/ 598158 w 2590802"/>
              <a:gd name="connsiteY3956" fmla="*/ 2331596 h 2590802"/>
              <a:gd name="connsiteX3957" fmla="*/ 598158 w 2590802"/>
              <a:gd name="connsiteY3957" fmla="*/ 2337454 h 2590802"/>
              <a:gd name="connsiteX3958" fmla="*/ 595735 w 2590802"/>
              <a:gd name="connsiteY3958" fmla="*/ 2336850 h 2590802"/>
              <a:gd name="connsiteX3959" fmla="*/ 697374 w 2590802"/>
              <a:gd name="connsiteY3959" fmla="*/ 2398597 h 2590802"/>
              <a:gd name="connsiteX3960" fmla="*/ 1295401 w 2590802"/>
              <a:gd name="connsiteY3960" fmla="*/ 2550023 h 2590802"/>
              <a:gd name="connsiteX3961" fmla="*/ 2093458 w 2590802"/>
              <a:gd name="connsiteY3961" fmla="*/ 2263529 h 2590802"/>
              <a:gd name="connsiteX3962" fmla="*/ 2115165 w 2590802"/>
              <a:gd name="connsiteY3962" fmla="*/ 2243799 h 2590802"/>
              <a:gd name="connsiteX3963" fmla="*/ 2114812 w 2590802"/>
              <a:gd name="connsiteY3963" fmla="*/ 2243391 h 2590802"/>
              <a:gd name="connsiteX3964" fmla="*/ 2114088 w 2590802"/>
              <a:gd name="connsiteY3964" fmla="*/ 2237533 h 2590802"/>
              <a:gd name="connsiteX3965" fmla="*/ 2114088 w 2590802"/>
              <a:gd name="connsiteY3965" fmla="*/ 2225817 h 2590802"/>
              <a:gd name="connsiteX3966" fmla="*/ 2096699 w 2590802"/>
              <a:gd name="connsiteY3966" fmla="*/ 2208243 h 2590802"/>
              <a:gd name="connsiteX3967" fmla="*/ 2108291 w 2590802"/>
              <a:gd name="connsiteY3967" fmla="*/ 2184811 h 2590802"/>
              <a:gd name="connsiteX3968" fmla="*/ 2114088 w 2590802"/>
              <a:gd name="connsiteY3968" fmla="*/ 2149662 h 2590802"/>
              <a:gd name="connsiteX3969" fmla="*/ 2143068 w 2590802"/>
              <a:gd name="connsiteY3969" fmla="*/ 2161378 h 2590802"/>
              <a:gd name="connsiteX3970" fmla="*/ 2143068 w 2590802"/>
              <a:gd name="connsiteY3970" fmla="*/ 2178953 h 2590802"/>
              <a:gd name="connsiteX3971" fmla="*/ 2141619 w 2590802"/>
              <a:gd name="connsiteY3971" fmla="*/ 2199456 h 2590802"/>
              <a:gd name="connsiteX3972" fmla="*/ 2147048 w 2590802"/>
              <a:gd name="connsiteY3972" fmla="*/ 2214822 h 2590802"/>
              <a:gd name="connsiteX3973" fmla="*/ 2153185 w 2590802"/>
              <a:gd name="connsiteY3973" fmla="*/ 2209245 h 2590802"/>
              <a:gd name="connsiteX3974" fmla="*/ 2147583 w 2590802"/>
              <a:gd name="connsiteY3974" fmla="*/ 2193501 h 2590802"/>
              <a:gd name="connsiteX3975" fmla="*/ 2149053 w 2590802"/>
              <a:gd name="connsiteY3975" fmla="*/ 2172846 h 2590802"/>
              <a:gd name="connsiteX3976" fmla="*/ 2154933 w 2590802"/>
              <a:gd name="connsiteY3976" fmla="*/ 2165470 h 2590802"/>
              <a:gd name="connsiteX3977" fmla="*/ 2160814 w 2590802"/>
              <a:gd name="connsiteY3977" fmla="*/ 2166945 h 2590802"/>
              <a:gd name="connsiteX3978" fmla="*/ 2160814 w 2590802"/>
              <a:gd name="connsiteY3978" fmla="*/ 2184649 h 2590802"/>
              <a:gd name="connsiteX3979" fmla="*/ 2165320 w 2590802"/>
              <a:gd name="connsiteY3979" fmla="*/ 2198216 h 2590802"/>
              <a:gd name="connsiteX3980" fmla="*/ 2182553 w 2590802"/>
              <a:gd name="connsiteY3980" fmla="*/ 2182553 h 2590802"/>
              <a:gd name="connsiteX3981" fmla="*/ 2212018 w 2590802"/>
              <a:gd name="connsiteY3981" fmla="*/ 2150133 h 2590802"/>
              <a:gd name="connsiteX3982" fmla="*/ 2191805 w 2590802"/>
              <a:gd name="connsiteY3982" fmla="*/ 2156646 h 2590802"/>
              <a:gd name="connsiteX3983" fmla="*/ 2137351 w 2590802"/>
              <a:gd name="connsiteY3983" fmla="*/ 2155180 h 2590802"/>
              <a:gd name="connsiteX3984" fmla="*/ 2096143 w 2590802"/>
              <a:gd name="connsiteY3984" fmla="*/ 2114139 h 2590802"/>
              <a:gd name="connsiteX3985" fmla="*/ 2090256 w 2590802"/>
              <a:gd name="connsiteY3985" fmla="*/ 2090686 h 2590802"/>
              <a:gd name="connsiteX3986" fmla="*/ 2107917 w 2590802"/>
              <a:gd name="connsiteY3986" fmla="*/ 2049645 h 2590802"/>
              <a:gd name="connsiteX3987" fmla="*/ 2132200 w 2590802"/>
              <a:gd name="connsiteY3987" fmla="*/ 2037918 h 2590802"/>
              <a:gd name="connsiteX3988" fmla="*/ 2160899 w 2590802"/>
              <a:gd name="connsiteY3988" fmla="*/ 2043781 h 2590802"/>
              <a:gd name="connsiteX3989" fmla="*/ 2166786 w 2590802"/>
              <a:gd name="connsiteY3989" fmla="*/ 2049645 h 2590802"/>
              <a:gd name="connsiteX3990" fmla="*/ 2166786 w 2590802"/>
              <a:gd name="connsiteY3990" fmla="*/ 2061371 h 2590802"/>
              <a:gd name="connsiteX3991" fmla="*/ 2155012 w 2590802"/>
              <a:gd name="connsiteY3991" fmla="*/ 2067234 h 2590802"/>
              <a:gd name="connsiteX3992" fmla="*/ 2160899 w 2590802"/>
              <a:gd name="connsiteY3992" fmla="*/ 2078960 h 2590802"/>
              <a:gd name="connsiteX3993" fmla="*/ 2155012 w 2590802"/>
              <a:gd name="connsiteY3993" fmla="*/ 2096550 h 2590802"/>
              <a:gd name="connsiteX3994" fmla="*/ 2137351 w 2590802"/>
              <a:gd name="connsiteY3994" fmla="*/ 2090686 h 2590802"/>
              <a:gd name="connsiteX3995" fmla="*/ 2125577 w 2590802"/>
              <a:gd name="connsiteY3995" fmla="*/ 2073097 h 2590802"/>
              <a:gd name="connsiteX3996" fmla="*/ 2119690 w 2590802"/>
              <a:gd name="connsiteY3996" fmla="*/ 2114139 h 2590802"/>
              <a:gd name="connsiteX3997" fmla="*/ 2172672 w 2590802"/>
              <a:gd name="connsiteY3997" fmla="*/ 2143454 h 2590802"/>
              <a:gd name="connsiteX3998" fmla="*/ 2202107 w 2590802"/>
              <a:gd name="connsiteY3998" fmla="*/ 2141989 h 2590802"/>
              <a:gd name="connsiteX3999" fmla="*/ 2227450 w 2590802"/>
              <a:gd name="connsiteY3999" fmla="*/ 2133154 h 2590802"/>
              <a:gd name="connsiteX4000" fmla="*/ 2263529 w 2590802"/>
              <a:gd name="connsiteY4000" fmla="*/ 2093458 h 2590802"/>
              <a:gd name="connsiteX4001" fmla="*/ 2264258 w 2590802"/>
              <a:gd name="connsiteY4001" fmla="*/ 2092483 h 2590802"/>
              <a:gd name="connsiteX4002" fmla="*/ 2260779 w 2590802"/>
              <a:gd name="connsiteY4002" fmla="*/ 2084789 h 2590802"/>
              <a:gd name="connsiteX4003" fmla="*/ 2260779 w 2590802"/>
              <a:gd name="connsiteY4003" fmla="*/ 2067148 h 2590802"/>
              <a:gd name="connsiteX4004" fmla="*/ 2272477 w 2590802"/>
              <a:gd name="connsiteY4004" fmla="*/ 2055387 h 2590802"/>
              <a:gd name="connsiteX4005" fmla="*/ 2272477 w 2590802"/>
              <a:gd name="connsiteY4005" fmla="*/ 2031865 h 2590802"/>
              <a:gd name="connsiteX4006" fmla="*/ 2319267 w 2590802"/>
              <a:gd name="connsiteY4006" fmla="*/ 2014224 h 2590802"/>
              <a:gd name="connsiteX4007" fmla="*/ 2323684 w 2590802"/>
              <a:gd name="connsiteY4007" fmla="*/ 2013013 h 2590802"/>
              <a:gd name="connsiteX4008" fmla="*/ 2335754 w 2590802"/>
              <a:gd name="connsiteY4008" fmla="*/ 1996873 h 2590802"/>
              <a:gd name="connsiteX4009" fmla="*/ 2357887 w 2590802"/>
              <a:gd name="connsiteY4009" fmla="*/ 1960439 h 2590802"/>
              <a:gd name="connsiteX4010" fmla="*/ 2354848 w 2590802"/>
              <a:gd name="connsiteY4010" fmla="*/ 1952777 h 2590802"/>
              <a:gd name="connsiteX4011" fmla="*/ 2348985 w 2590802"/>
              <a:gd name="connsiteY4011" fmla="*/ 1937992 h 2590802"/>
              <a:gd name="connsiteX4012" fmla="*/ 2354848 w 2590802"/>
              <a:gd name="connsiteY4012" fmla="*/ 1920251 h 2590802"/>
              <a:gd name="connsiteX4013" fmla="*/ 2372438 w 2590802"/>
              <a:gd name="connsiteY4013" fmla="*/ 1902509 h 2590802"/>
              <a:gd name="connsiteX4014" fmla="*/ 2390027 w 2590802"/>
              <a:gd name="connsiteY4014" fmla="*/ 1896595 h 2590802"/>
              <a:gd name="connsiteX4015" fmla="*/ 2390027 w 2590802"/>
              <a:gd name="connsiteY4015" fmla="*/ 1872940 h 2590802"/>
              <a:gd name="connsiteX4016" fmla="*/ 2401753 w 2590802"/>
              <a:gd name="connsiteY4016" fmla="*/ 1868504 h 2590802"/>
              <a:gd name="connsiteX4017" fmla="*/ 2409240 w 2590802"/>
              <a:gd name="connsiteY4017" fmla="*/ 1871336 h 2590802"/>
              <a:gd name="connsiteX4018" fmla="*/ 2415343 w 2590802"/>
              <a:gd name="connsiteY4018" fmla="*/ 1858666 h 2590802"/>
              <a:gd name="connsiteX4019" fmla="*/ 2416609 w 2590802"/>
              <a:gd name="connsiteY4019" fmla="*/ 1852344 h 2590802"/>
              <a:gd name="connsiteX4020" fmla="*/ 2419550 w 2590802"/>
              <a:gd name="connsiteY4020" fmla="*/ 1837661 h 2590802"/>
              <a:gd name="connsiteX4021" fmla="*/ 2396028 w 2590802"/>
              <a:gd name="connsiteY4021" fmla="*/ 1749565 h 2590802"/>
              <a:gd name="connsiteX4022" fmla="*/ 2348985 w 2590802"/>
              <a:gd name="connsiteY4022" fmla="*/ 1749565 h 2590802"/>
              <a:gd name="connsiteX4023" fmla="*/ 2331344 w 2590802"/>
              <a:gd name="connsiteY4023" fmla="*/ 1767184 h 2590802"/>
              <a:gd name="connsiteX4024" fmla="*/ 2348985 w 2590802"/>
              <a:gd name="connsiteY4024" fmla="*/ 1761311 h 2590802"/>
              <a:gd name="connsiteX4025" fmla="*/ 2360746 w 2590802"/>
              <a:gd name="connsiteY4025" fmla="*/ 1778930 h 2590802"/>
              <a:gd name="connsiteX4026" fmla="*/ 2360746 w 2590802"/>
              <a:gd name="connsiteY4026" fmla="*/ 1790676 h 2590802"/>
              <a:gd name="connsiteX4027" fmla="*/ 2348985 w 2590802"/>
              <a:gd name="connsiteY4027" fmla="*/ 1796549 h 2590802"/>
              <a:gd name="connsiteX4028" fmla="*/ 2331344 w 2590802"/>
              <a:gd name="connsiteY4028" fmla="*/ 1796549 h 2590802"/>
              <a:gd name="connsiteX4029" fmla="*/ 2307823 w 2590802"/>
              <a:gd name="connsiteY4029" fmla="*/ 1796549 h 2590802"/>
              <a:gd name="connsiteX4030" fmla="*/ 2307823 w 2590802"/>
              <a:gd name="connsiteY4030" fmla="*/ 1743692 h 2590802"/>
              <a:gd name="connsiteX4031" fmla="*/ 2372507 w 2590802"/>
              <a:gd name="connsiteY4031" fmla="*/ 1714327 h 2590802"/>
              <a:gd name="connsiteX4032" fmla="*/ 2372507 w 2590802"/>
              <a:gd name="connsiteY4032" fmla="*/ 1720199 h 2590802"/>
              <a:gd name="connsiteX4033" fmla="*/ 2413669 w 2590802"/>
              <a:gd name="connsiteY4033" fmla="*/ 1737819 h 2590802"/>
              <a:gd name="connsiteX4034" fmla="*/ 2431310 w 2590802"/>
              <a:gd name="connsiteY4034" fmla="*/ 1814169 h 2590802"/>
              <a:gd name="connsiteX4035" fmla="*/ 2429001 w 2590802"/>
              <a:gd name="connsiteY4035" fmla="*/ 1830315 h 2590802"/>
              <a:gd name="connsiteX4036" fmla="*/ 2451429 w 2590802"/>
              <a:gd name="connsiteY4036" fmla="*/ 1783757 h 2590802"/>
              <a:gd name="connsiteX4037" fmla="*/ 2463618 w 2590802"/>
              <a:gd name="connsiteY4037" fmla="*/ 1750454 h 2590802"/>
              <a:gd name="connsiteX4038" fmla="*/ 2452558 w 2590802"/>
              <a:gd name="connsiteY4038" fmla="*/ 1750872 h 2590802"/>
              <a:gd name="connsiteX4039" fmla="*/ 2437309 w 2590802"/>
              <a:gd name="connsiteY4039" fmla="*/ 1756059 h 2590802"/>
              <a:gd name="connsiteX4040" fmla="*/ 2431499 w 2590802"/>
              <a:gd name="connsiteY4040" fmla="*/ 1744203 h 2590802"/>
              <a:gd name="connsiteX4041" fmla="*/ 2466355 w 2590802"/>
              <a:gd name="connsiteY4041" fmla="*/ 1732347 h 2590802"/>
              <a:gd name="connsiteX4042" fmla="*/ 2469975 w 2590802"/>
              <a:gd name="connsiteY4042" fmla="*/ 1733086 h 2590802"/>
              <a:gd name="connsiteX4043" fmla="*/ 2472722 w 2590802"/>
              <a:gd name="connsiteY4043" fmla="*/ 1725581 h 2590802"/>
              <a:gd name="connsiteX4044" fmla="*/ 2451640 w 2590802"/>
              <a:gd name="connsiteY4044" fmla="*/ 1722685 h 2590802"/>
              <a:gd name="connsiteX4045" fmla="*/ 2425028 w 2590802"/>
              <a:gd name="connsiteY4045" fmla="*/ 1732189 h 2590802"/>
              <a:gd name="connsiteX4046" fmla="*/ 2425028 w 2590802"/>
              <a:gd name="connsiteY4046" fmla="*/ 1738038 h 2590802"/>
              <a:gd name="connsiteX4047" fmla="*/ 2407286 w 2590802"/>
              <a:gd name="connsiteY4047" fmla="*/ 1726341 h 2590802"/>
              <a:gd name="connsiteX4048" fmla="*/ 2395458 w 2590802"/>
              <a:gd name="connsiteY4048" fmla="*/ 1708794 h 2590802"/>
              <a:gd name="connsiteX4049" fmla="*/ 2413200 w 2590802"/>
              <a:gd name="connsiteY4049" fmla="*/ 1697097 h 2590802"/>
              <a:gd name="connsiteX4050" fmla="*/ 2430941 w 2590802"/>
              <a:gd name="connsiteY4050" fmla="*/ 1697097 h 2590802"/>
              <a:gd name="connsiteX4051" fmla="*/ 2442769 w 2590802"/>
              <a:gd name="connsiteY4051" fmla="*/ 1673702 h 2590802"/>
              <a:gd name="connsiteX4052" fmla="*/ 2466425 w 2590802"/>
              <a:gd name="connsiteY4052" fmla="*/ 1685400 h 2590802"/>
              <a:gd name="connsiteX4053" fmla="*/ 2484166 w 2590802"/>
              <a:gd name="connsiteY4053" fmla="*/ 1667853 h 2590802"/>
              <a:gd name="connsiteX4054" fmla="*/ 2492297 w 2590802"/>
              <a:gd name="connsiteY4054" fmla="*/ 1668584 h 2590802"/>
              <a:gd name="connsiteX4055" fmla="*/ 2493150 w 2590802"/>
              <a:gd name="connsiteY4055" fmla="*/ 1669765 h 2590802"/>
              <a:gd name="connsiteX4056" fmla="*/ 2493618 w 2590802"/>
              <a:gd name="connsiteY4056" fmla="*/ 1668488 h 2590802"/>
              <a:gd name="connsiteX4057" fmla="*/ 2550023 w 2590802"/>
              <a:gd name="connsiteY4057" fmla="*/ 1295401 h 2590802"/>
              <a:gd name="connsiteX4058" fmla="*/ 2549444 w 2590802"/>
              <a:gd name="connsiteY4058" fmla="*/ 1283923 h 2590802"/>
              <a:gd name="connsiteX4059" fmla="*/ 2548475 w 2590802"/>
              <a:gd name="connsiteY4059" fmla="*/ 1285441 h 2590802"/>
              <a:gd name="connsiteX4060" fmla="*/ 2542467 w 2590802"/>
              <a:gd name="connsiteY4060" fmla="*/ 1291321 h 2590802"/>
              <a:gd name="connsiteX4061" fmla="*/ 2548475 w 2590802"/>
              <a:gd name="connsiteY4061" fmla="*/ 1279561 h 2590802"/>
              <a:gd name="connsiteX4062" fmla="*/ 2549127 w 2590802"/>
              <a:gd name="connsiteY4062" fmla="*/ 1277646 h 2590802"/>
              <a:gd name="connsiteX4063" fmla="*/ 2548194 w 2590802"/>
              <a:gd name="connsiteY4063" fmla="*/ 1259167 h 2590802"/>
              <a:gd name="connsiteX4064" fmla="*/ 2545225 w 2590802"/>
              <a:gd name="connsiteY4064" fmla="*/ 1271010 h 2590802"/>
              <a:gd name="connsiteX4065" fmla="*/ 2537126 w 2590802"/>
              <a:gd name="connsiteY4065" fmla="*/ 1285700 h 2590802"/>
              <a:gd name="connsiteX4066" fmla="*/ 2519455 w 2590802"/>
              <a:gd name="connsiteY4066" fmla="*/ 1303327 h 2590802"/>
              <a:gd name="connsiteX4067" fmla="*/ 2525345 w 2590802"/>
              <a:gd name="connsiteY4067" fmla="*/ 1309203 h 2590802"/>
              <a:gd name="connsiteX4068" fmla="*/ 2531235 w 2590802"/>
              <a:gd name="connsiteY4068" fmla="*/ 1303327 h 2590802"/>
              <a:gd name="connsiteX4069" fmla="*/ 2525345 w 2590802"/>
              <a:gd name="connsiteY4069" fmla="*/ 1332706 h 2590802"/>
              <a:gd name="connsiteX4070" fmla="*/ 2525345 w 2590802"/>
              <a:gd name="connsiteY4070" fmla="*/ 1315078 h 2590802"/>
              <a:gd name="connsiteX4071" fmla="*/ 2519455 w 2590802"/>
              <a:gd name="connsiteY4071" fmla="*/ 1326830 h 2590802"/>
              <a:gd name="connsiteX4072" fmla="*/ 2501784 w 2590802"/>
              <a:gd name="connsiteY4072" fmla="*/ 1344457 h 2590802"/>
              <a:gd name="connsiteX4073" fmla="*/ 2484113 w 2590802"/>
              <a:gd name="connsiteY4073" fmla="*/ 1350333 h 2590802"/>
              <a:gd name="connsiteX4074" fmla="*/ 2490003 w 2590802"/>
              <a:gd name="connsiteY4074" fmla="*/ 1356209 h 2590802"/>
              <a:gd name="connsiteX4075" fmla="*/ 2490003 w 2590802"/>
              <a:gd name="connsiteY4075" fmla="*/ 1362084 h 2590802"/>
              <a:gd name="connsiteX4076" fmla="*/ 2484113 w 2590802"/>
              <a:gd name="connsiteY4076" fmla="*/ 1362084 h 2590802"/>
              <a:gd name="connsiteX4077" fmla="*/ 2460552 w 2590802"/>
              <a:gd name="connsiteY4077" fmla="*/ 1373836 h 2590802"/>
              <a:gd name="connsiteX4078" fmla="*/ 2448771 w 2590802"/>
              <a:gd name="connsiteY4078" fmla="*/ 1367960 h 2590802"/>
              <a:gd name="connsiteX4079" fmla="*/ 2442880 w 2590802"/>
              <a:gd name="connsiteY4079" fmla="*/ 1332706 h 2590802"/>
              <a:gd name="connsiteX4080" fmla="*/ 2484113 w 2590802"/>
              <a:gd name="connsiteY4080" fmla="*/ 1315078 h 2590802"/>
              <a:gd name="connsiteX4081" fmla="*/ 2484113 w 2590802"/>
              <a:gd name="connsiteY4081" fmla="*/ 1291575 h 2590802"/>
              <a:gd name="connsiteX4082" fmla="*/ 2507675 w 2590802"/>
              <a:gd name="connsiteY4082" fmla="*/ 1268072 h 2590802"/>
              <a:gd name="connsiteX4083" fmla="*/ 2490003 w 2590802"/>
              <a:gd name="connsiteY4083" fmla="*/ 1221067 h 2590802"/>
              <a:gd name="connsiteX4084" fmla="*/ 2478223 w 2590802"/>
              <a:gd name="connsiteY4084" fmla="*/ 1209316 h 2590802"/>
              <a:gd name="connsiteX4085" fmla="*/ 2454662 w 2590802"/>
              <a:gd name="connsiteY4085" fmla="*/ 1174061 h 2590802"/>
              <a:gd name="connsiteX4086" fmla="*/ 2442880 w 2590802"/>
              <a:gd name="connsiteY4086" fmla="*/ 1168185 h 2590802"/>
              <a:gd name="connsiteX4087" fmla="*/ 2442880 w 2590802"/>
              <a:gd name="connsiteY4087" fmla="*/ 1138807 h 2590802"/>
              <a:gd name="connsiteX4088" fmla="*/ 2448771 w 2590802"/>
              <a:gd name="connsiteY4088" fmla="*/ 1132931 h 2590802"/>
              <a:gd name="connsiteX4089" fmla="*/ 2478223 w 2590802"/>
              <a:gd name="connsiteY4089" fmla="*/ 1150558 h 2590802"/>
              <a:gd name="connsiteX4090" fmla="*/ 2478223 w 2590802"/>
              <a:gd name="connsiteY4090" fmla="*/ 1162310 h 2590802"/>
              <a:gd name="connsiteX4091" fmla="*/ 2501784 w 2590802"/>
              <a:gd name="connsiteY4091" fmla="*/ 1162310 h 2590802"/>
              <a:gd name="connsiteX4092" fmla="*/ 2519455 w 2590802"/>
              <a:gd name="connsiteY4092" fmla="*/ 1185813 h 2590802"/>
              <a:gd name="connsiteX4093" fmla="*/ 2525345 w 2590802"/>
              <a:gd name="connsiteY4093" fmla="*/ 1209316 h 2590802"/>
              <a:gd name="connsiteX4094" fmla="*/ 2539335 w 2590802"/>
              <a:gd name="connsiteY4094" fmla="*/ 1216660 h 2590802"/>
              <a:gd name="connsiteX4095" fmla="*/ 2546673 w 2590802"/>
              <a:gd name="connsiteY4095" fmla="*/ 1229047 h 2590802"/>
              <a:gd name="connsiteX4096" fmla="*/ 2546134 w 2590802"/>
              <a:gd name="connsiteY4096" fmla="*/ 1218387 h 2590802"/>
              <a:gd name="connsiteX4097" fmla="*/ 2542467 w 2590802"/>
              <a:gd name="connsiteY4097" fmla="*/ 1214813 h 2590802"/>
              <a:gd name="connsiteX4098" fmla="*/ 2545840 w 2590802"/>
              <a:gd name="connsiteY4098" fmla="*/ 1212565 h 2590802"/>
              <a:gd name="connsiteX4099" fmla="*/ 2543546 w 2590802"/>
              <a:gd name="connsiteY4099" fmla="*/ 1167123 h 2590802"/>
              <a:gd name="connsiteX4100" fmla="*/ 2493618 w 2590802"/>
              <a:gd name="connsiteY4100" fmla="*/ 922315 h 2590802"/>
              <a:gd name="connsiteX4101" fmla="*/ 2460784 w 2590802"/>
              <a:gd name="connsiteY4101" fmla="*/ 832607 h 2590802"/>
              <a:gd name="connsiteX4102" fmla="*/ 2460734 w 2590802"/>
              <a:gd name="connsiteY4102" fmla="*/ 832907 h 2590802"/>
              <a:gd name="connsiteX4103" fmla="*/ 2431444 w 2590802"/>
              <a:gd name="connsiteY4103" fmla="*/ 832907 h 2590802"/>
              <a:gd name="connsiteX4104" fmla="*/ 2413870 w 2590802"/>
              <a:gd name="connsiteY4104" fmla="*/ 832907 h 2590802"/>
              <a:gd name="connsiteX4105" fmla="*/ 2390437 w 2590802"/>
              <a:gd name="connsiteY4105" fmla="*/ 815361 h 2590802"/>
              <a:gd name="connsiteX4106" fmla="*/ 2372863 w 2590802"/>
              <a:gd name="connsiteY4106" fmla="*/ 809512 h 2590802"/>
              <a:gd name="connsiteX4107" fmla="*/ 2372863 w 2590802"/>
              <a:gd name="connsiteY4107" fmla="*/ 791966 h 2590802"/>
              <a:gd name="connsiteX4108" fmla="*/ 2390437 w 2590802"/>
              <a:gd name="connsiteY4108" fmla="*/ 774419 h 2590802"/>
              <a:gd name="connsiteX4109" fmla="*/ 2414602 w 2590802"/>
              <a:gd name="connsiteY4109" fmla="*/ 786117 h 2590802"/>
              <a:gd name="connsiteX4110" fmla="*/ 2438945 w 2590802"/>
              <a:gd name="connsiteY4110" fmla="*/ 781131 h 2590802"/>
              <a:gd name="connsiteX4111" fmla="*/ 2435963 w 2590802"/>
              <a:gd name="connsiteY4111" fmla="*/ 774940 h 2590802"/>
              <a:gd name="connsiteX4112" fmla="*/ 2428298 w 2590802"/>
              <a:gd name="connsiteY4112" fmla="*/ 779375 h 2590802"/>
              <a:gd name="connsiteX4113" fmla="*/ 2419407 w 2590802"/>
              <a:gd name="connsiteY4113" fmla="*/ 780110 h 2590802"/>
              <a:gd name="connsiteX4114" fmla="*/ 2389768 w 2590802"/>
              <a:gd name="connsiteY4114" fmla="*/ 768349 h 2590802"/>
              <a:gd name="connsiteX4115" fmla="*/ 2395696 w 2590802"/>
              <a:gd name="connsiteY4115" fmla="*/ 750708 h 2590802"/>
              <a:gd name="connsiteX4116" fmla="*/ 2413479 w 2590802"/>
              <a:gd name="connsiteY4116" fmla="*/ 758058 h 2590802"/>
              <a:gd name="connsiteX4117" fmla="*/ 2427281 w 2590802"/>
              <a:gd name="connsiteY4117" fmla="*/ 756917 h 2590802"/>
              <a:gd name="connsiteX4118" fmla="*/ 2398597 w 2590802"/>
              <a:gd name="connsiteY4118" fmla="*/ 697374 h 2590802"/>
              <a:gd name="connsiteX4119" fmla="*/ 2393362 w 2590802"/>
              <a:gd name="connsiteY4119" fmla="*/ 688757 h 2590802"/>
              <a:gd name="connsiteX4120" fmla="*/ 2396201 w 2590802"/>
              <a:gd name="connsiteY4120" fmla="*/ 732793 h 2590802"/>
              <a:gd name="connsiteX4121" fmla="*/ 2378511 w 2590802"/>
              <a:gd name="connsiteY4121" fmla="*/ 774103 h 2590802"/>
              <a:gd name="connsiteX4122" fmla="*/ 2325439 w 2590802"/>
              <a:gd name="connsiteY4122" fmla="*/ 803610 h 2590802"/>
              <a:gd name="connsiteX4123" fmla="*/ 2272367 w 2590802"/>
              <a:gd name="connsiteY4123" fmla="*/ 774103 h 2590802"/>
              <a:gd name="connsiteX4124" fmla="*/ 2266470 w 2590802"/>
              <a:gd name="connsiteY4124" fmla="*/ 750497 h 2590802"/>
              <a:gd name="connsiteX4125" fmla="*/ 2278264 w 2590802"/>
              <a:gd name="connsiteY4125" fmla="*/ 720990 h 2590802"/>
              <a:gd name="connsiteX4126" fmla="*/ 2290058 w 2590802"/>
              <a:gd name="connsiteY4126" fmla="*/ 720990 h 2590802"/>
              <a:gd name="connsiteX4127" fmla="*/ 2301851 w 2590802"/>
              <a:gd name="connsiteY4127" fmla="*/ 732793 h 2590802"/>
              <a:gd name="connsiteX4128" fmla="*/ 2319542 w 2590802"/>
              <a:gd name="connsiteY4128" fmla="*/ 726892 h 2590802"/>
              <a:gd name="connsiteX4129" fmla="*/ 2331336 w 2590802"/>
              <a:gd name="connsiteY4129" fmla="*/ 750497 h 2590802"/>
              <a:gd name="connsiteX4130" fmla="*/ 2313645 w 2590802"/>
              <a:gd name="connsiteY4130" fmla="*/ 762300 h 2590802"/>
              <a:gd name="connsiteX4131" fmla="*/ 2295955 w 2590802"/>
              <a:gd name="connsiteY4131" fmla="*/ 762300 h 2590802"/>
              <a:gd name="connsiteX4132" fmla="*/ 2325439 w 2590802"/>
              <a:gd name="connsiteY4132" fmla="*/ 780004 h 2590802"/>
              <a:gd name="connsiteX4133" fmla="*/ 2366716 w 2590802"/>
              <a:gd name="connsiteY4133" fmla="*/ 762300 h 2590802"/>
              <a:gd name="connsiteX4134" fmla="*/ 2372614 w 2590802"/>
              <a:gd name="connsiteY4134" fmla="*/ 667877 h 2590802"/>
              <a:gd name="connsiteX4135" fmla="*/ 2366716 w 2590802"/>
              <a:gd name="connsiteY4135" fmla="*/ 650173 h 2590802"/>
              <a:gd name="connsiteX4136" fmla="*/ 2369922 w 2590802"/>
              <a:gd name="connsiteY4136" fmla="*/ 650173 h 2590802"/>
              <a:gd name="connsiteX4137" fmla="*/ 2364316 w 2590802"/>
              <a:gd name="connsiteY4137" fmla="*/ 640945 h 2590802"/>
              <a:gd name="connsiteX4138" fmla="*/ 2361078 w 2590802"/>
              <a:gd name="connsiteY4138" fmla="*/ 643749 h 2590802"/>
              <a:gd name="connsiteX4139" fmla="*/ 2355150 w 2590802"/>
              <a:gd name="connsiteY4139" fmla="*/ 644483 h 2590802"/>
              <a:gd name="connsiteX4140" fmla="*/ 2337367 w 2590802"/>
              <a:gd name="connsiteY4140" fmla="*/ 626877 h 2590802"/>
              <a:gd name="connsiteX4141" fmla="*/ 2331439 w 2590802"/>
              <a:gd name="connsiteY4141" fmla="*/ 615140 h 2590802"/>
              <a:gd name="connsiteX4142" fmla="*/ 2313656 w 2590802"/>
              <a:gd name="connsiteY4142" fmla="*/ 615140 h 2590802"/>
              <a:gd name="connsiteX4143" fmla="*/ 2295872 w 2590802"/>
              <a:gd name="connsiteY4143" fmla="*/ 579929 h 2590802"/>
              <a:gd name="connsiteX4144" fmla="*/ 2301800 w 2590802"/>
              <a:gd name="connsiteY4144" fmla="*/ 556455 h 2590802"/>
              <a:gd name="connsiteX4145" fmla="*/ 2305505 w 2590802"/>
              <a:gd name="connsiteY4145" fmla="*/ 554254 h 2590802"/>
              <a:gd name="connsiteX4146" fmla="*/ 2306232 w 2590802"/>
              <a:gd name="connsiteY4146" fmla="*/ 554451 h 2590802"/>
              <a:gd name="connsiteX4147" fmla="*/ 2263529 w 2590802"/>
              <a:gd name="connsiteY4147" fmla="*/ 497345 h 2590802"/>
              <a:gd name="connsiteX4148" fmla="*/ 2228033 w 2590802"/>
              <a:gd name="connsiteY4148" fmla="*/ 458289 h 2590802"/>
              <a:gd name="connsiteX4149" fmla="*/ 2228465 w 2590802"/>
              <a:gd name="connsiteY4149" fmla="*/ 458834 h 2590802"/>
              <a:gd name="connsiteX4150" fmla="*/ 2231378 w 2590802"/>
              <a:gd name="connsiteY4150" fmla="*/ 462501 h 2590802"/>
              <a:gd name="connsiteX4151" fmla="*/ 2266334 w 2590802"/>
              <a:gd name="connsiteY4151" fmla="*/ 503580 h 2590802"/>
              <a:gd name="connsiteX4152" fmla="*/ 2266334 w 2590802"/>
              <a:gd name="connsiteY4152" fmla="*/ 515317 h 2590802"/>
              <a:gd name="connsiteX4153" fmla="*/ 2243030 w 2590802"/>
              <a:gd name="connsiteY4153" fmla="*/ 515317 h 2590802"/>
              <a:gd name="connsiteX4154" fmla="*/ 2213899 w 2590802"/>
              <a:gd name="connsiteY4154" fmla="*/ 480106 h 2590802"/>
              <a:gd name="connsiteX4155" fmla="*/ 2213899 w 2590802"/>
              <a:gd name="connsiteY4155" fmla="*/ 462501 h 2590802"/>
              <a:gd name="connsiteX4156" fmla="*/ 2190595 w 2590802"/>
              <a:gd name="connsiteY4156" fmla="*/ 450765 h 2590802"/>
              <a:gd name="connsiteX4157" fmla="*/ 2190595 w 2590802"/>
              <a:gd name="connsiteY4157" fmla="*/ 433161 h 2590802"/>
              <a:gd name="connsiteX4158" fmla="*/ 2199334 w 2590802"/>
              <a:gd name="connsiteY4158" fmla="*/ 430959 h 2590802"/>
              <a:gd name="connsiteX4159" fmla="*/ 2204339 w 2590802"/>
              <a:gd name="connsiteY4159" fmla="*/ 432220 h 2590802"/>
              <a:gd name="connsiteX4160" fmla="*/ 2189488 w 2590802"/>
              <a:gd name="connsiteY4160" fmla="*/ 415880 h 2590802"/>
              <a:gd name="connsiteX4161" fmla="*/ 2190399 w 2590802"/>
              <a:gd name="connsiteY4161" fmla="*/ 421351 h 2590802"/>
              <a:gd name="connsiteX4162" fmla="*/ 2172738 w 2590802"/>
              <a:gd name="connsiteY4162" fmla="*/ 415454 h 2590802"/>
              <a:gd name="connsiteX4163" fmla="*/ 2137417 w 2590802"/>
              <a:gd name="connsiteY4163" fmla="*/ 397765 h 2590802"/>
              <a:gd name="connsiteX4164" fmla="*/ 2107982 w 2590802"/>
              <a:gd name="connsiteY4164" fmla="*/ 397765 h 2590802"/>
              <a:gd name="connsiteX4165" fmla="*/ 2055000 w 2590802"/>
              <a:gd name="connsiteY4165" fmla="*/ 433147 h 2590802"/>
              <a:gd name="connsiteX4166" fmla="*/ 2055000 w 2590802"/>
              <a:gd name="connsiteY4166" fmla="*/ 462629 h 2590802"/>
              <a:gd name="connsiteX4167" fmla="*/ 2066774 w 2590802"/>
              <a:gd name="connsiteY4167" fmla="*/ 474425 h 2590802"/>
              <a:gd name="connsiteX4168" fmla="*/ 2066774 w 2590802"/>
              <a:gd name="connsiteY4168" fmla="*/ 450836 h 2590802"/>
              <a:gd name="connsiteX4169" fmla="*/ 2096208 w 2590802"/>
              <a:gd name="connsiteY4169" fmla="*/ 444939 h 2590802"/>
              <a:gd name="connsiteX4170" fmla="*/ 2107982 w 2590802"/>
              <a:gd name="connsiteY4170" fmla="*/ 462629 h 2590802"/>
              <a:gd name="connsiteX4171" fmla="*/ 2102095 w 2590802"/>
              <a:gd name="connsiteY4171" fmla="*/ 480321 h 2590802"/>
              <a:gd name="connsiteX4172" fmla="*/ 2107982 w 2590802"/>
              <a:gd name="connsiteY4172" fmla="*/ 486217 h 2590802"/>
              <a:gd name="connsiteX4173" fmla="*/ 2096208 w 2590802"/>
              <a:gd name="connsiteY4173" fmla="*/ 503907 h 2590802"/>
              <a:gd name="connsiteX4174" fmla="*/ 2043226 w 2590802"/>
              <a:gd name="connsiteY4174" fmla="*/ 492114 h 2590802"/>
              <a:gd name="connsiteX4175" fmla="*/ 2025565 w 2590802"/>
              <a:gd name="connsiteY4175" fmla="*/ 433147 h 2590802"/>
              <a:gd name="connsiteX4176" fmla="*/ 2084435 w 2590802"/>
              <a:gd name="connsiteY4176" fmla="*/ 380073 h 2590802"/>
              <a:gd name="connsiteX4177" fmla="*/ 2110925 w 2590802"/>
              <a:gd name="connsiteY4177" fmla="*/ 376390 h 2590802"/>
              <a:gd name="connsiteX4178" fmla="*/ 2137417 w 2590802"/>
              <a:gd name="connsiteY4178" fmla="*/ 385973 h 2590802"/>
              <a:gd name="connsiteX4179" fmla="*/ 2158021 w 2590802"/>
              <a:gd name="connsiteY4179" fmla="*/ 392606 h 2590802"/>
              <a:gd name="connsiteX4180" fmla="*/ 2175889 w 2590802"/>
              <a:gd name="connsiteY4180" fmla="*/ 402192 h 2590802"/>
              <a:gd name="connsiteX4181" fmla="*/ 2093458 w 2590802"/>
              <a:gd name="connsiteY4181" fmla="*/ 327274 h 2590802"/>
              <a:gd name="connsiteX4182" fmla="*/ 2078390 w 2590802"/>
              <a:gd name="connsiteY4182" fmla="*/ 316006 h 2590802"/>
              <a:gd name="connsiteX4183" fmla="*/ 2070593 w 2590802"/>
              <a:gd name="connsiteY4183" fmla="*/ 330232 h 2590802"/>
              <a:gd name="connsiteX4184" fmla="*/ 2066918 w 2590802"/>
              <a:gd name="connsiteY4184" fmla="*/ 344988 h 2590802"/>
              <a:gd name="connsiteX4185" fmla="*/ 2072798 w 2590802"/>
              <a:gd name="connsiteY4185" fmla="*/ 374495 h 2590802"/>
              <a:gd name="connsiteX4186" fmla="*/ 2037516 w 2590802"/>
              <a:gd name="connsiteY4186" fmla="*/ 386295 h 2590802"/>
              <a:gd name="connsiteX4187" fmla="*/ 2037516 w 2590802"/>
              <a:gd name="connsiteY4187" fmla="*/ 362689 h 2590802"/>
              <a:gd name="connsiteX4188" fmla="*/ 2037516 w 2590802"/>
              <a:gd name="connsiteY4188" fmla="*/ 350886 h 2590802"/>
              <a:gd name="connsiteX4189" fmla="*/ 2025755 w 2590802"/>
              <a:gd name="connsiteY4189" fmla="*/ 321380 h 2590802"/>
              <a:gd name="connsiteX4190" fmla="*/ 2031635 w 2590802"/>
              <a:gd name="connsiteY4190" fmla="*/ 309577 h 2590802"/>
              <a:gd name="connsiteX4191" fmla="*/ 2031635 w 2590802"/>
              <a:gd name="connsiteY4191" fmla="*/ 285973 h 2590802"/>
              <a:gd name="connsiteX4192" fmla="*/ 2037516 w 2590802"/>
              <a:gd name="connsiteY4192" fmla="*/ 285973 h 2590802"/>
              <a:gd name="connsiteX4193" fmla="*/ 2054656 w 2590802"/>
              <a:gd name="connsiteY4193" fmla="*/ 298258 h 2590802"/>
              <a:gd name="connsiteX4194" fmla="*/ 1996873 w 2590802"/>
              <a:gd name="connsiteY4194" fmla="*/ 255049 h 2590802"/>
              <a:gd name="connsiteX4195" fmla="*/ 1295401 w 2590802"/>
              <a:gd name="connsiteY4195" fmla="*/ 40779 h 2590802"/>
              <a:gd name="connsiteX4196" fmla="*/ 1295401 w 2590802"/>
              <a:gd name="connsiteY4196" fmla="*/ 0 h 2590802"/>
              <a:gd name="connsiteX4197" fmla="*/ 2590802 w 2590802"/>
              <a:gd name="connsiteY4197" fmla="*/ 1295401 h 2590802"/>
              <a:gd name="connsiteX4198" fmla="*/ 1295401 w 2590802"/>
              <a:gd name="connsiteY4198" fmla="*/ 2590802 h 2590802"/>
              <a:gd name="connsiteX4199" fmla="*/ 0 w 2590802"/>
              <a:gd name="connsiteY4199" fmla="*/ 1295401 h 2590802"/>
              <a:gd name="connsiteX4200" fmla="*/ 1295401 w 2590802"/>
              <a:gd name="connsiteY4200" fmla="*/ 0 h 25908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</a:cxnLst>
            <a:rect l="l" t="t" r="r" b="b"/>
            <a:pathLst>
              <a:path w="2590802" h="2590802">
                <a:moveTo>
                  <a:pt x="1238629" y="2501864"/>
                </a:moveTo>
                <a:cubicBezTo>
                  <a:pt x="1242998" y="2502588"/>
                  <a:pt x="1247367" y="2505487"/>
                  <a:pt x="1250281" y="2508385"/>
                </a:cubicBezTo>
                <a:cubicBezTo>
                  <a:pt x="1261933" y="2519977"/>
                  <a:pt x="1261933" y="2519977"/>
                  <a:pt x="1261933" y="2519977"/>
                </a:cubicBezTo>
                <a:cubicBezTo>
                  <a:pt x="1261933" y="2525773"/>
                  <a:pt x="1267759" y="2531569"/>
                  <a:pt x="1261933" y="2543162"/>
                </a:cubicBezTo>
                <a:cubicBezTo>
                  <a:pt x="1256107" y="2548957"/>
                  <a:pt x="1250281" y="2543162"/>
                  <a:pt x="1244454" y="2543162"/>
                </a:cubicBezTo>
                <a:cubicBezTo>
                  <a:pt x="1244454" y="2531569"/>
                  <a:pt x="1238628" y="2525773"/>
                  <a:pt x="1238628" y="2519977"/>
                </a:cubicBezTo>
                <a:cubicBezTo>
                  <a:pt x="1232802" y="2514181"/>
                  <a:pt x="1226976" y="2514181"/>
                  <a:pt x="1226976" y="2508385"/>
                </a:cubicBezTo>
                <a:cubicBezTo>
                  <a:pt x="1229889" y="2502588"/>
                  <a:pt x="1234259" y="2501140"/>
                  <a:pt x="1238629" y="2501864"/>
                </a:cubicBezTo>
                <a:close/>
                <a:moveTo>
                  <a:pt x="1320928" y="2496223"/>
                </a:moveTo>
                <a:cubicBezTo>
                  <a:pt x="1320928" y="2502104"/>
                  <a:pt x="1320928" y="2502104"/>
                  <a:pt x="1320928" y="2507985"/>
                </a:cubicBezTo>
                <a:cubicBezTo>
                  <a:pt x="1315014" y="2502104"/>
                  <a:pt x="1315014" y="2502104"/>
                  <a:pt x="1315014" y="2502104"/>
                </a:cubicBezTo>
                <a:cubicBezTo>
                  <a:pt x="1320928" y="2502104"/>
                  <a:pt x="1320928" y="2502104"/>
                  <a:pt x="1320928" y="2496223"/>
                </a:cubicBezTo>
                <a:close/>
                <a:moveTo>
                  <a:pt x="1038326" y="2482021"/>
                </a:moveTo>
                <a:cubicBezTo>
                  <a:pt x="1043068" y="2481558"/>
                  <a:pt x="1047822" y="2481680"/>
                  <a:pt x="1052317" y="2482579"/>
                </a:cubicBezTo>
                <a:cubicBezTo>
                  <a:pt x="1058311" y="2483777"/>
                  <a:pt x="1063844" y="2486359"/>
                  <a:pt x="1068270" y="2490785"/>
                </a:cubicBezTo>
                <a:cubicBezTo>
                  <a:pt x="1068270" y="2496687"/>
                  <a:pt x="1068270" y="2502588"/>
                  <a:pt x="1068270" y="2508489"/>
                </a:cubicBezTo>
                <a:cubicBezTo>
                  <a:pt x="1080073" y="2502588"/>
                  <a:pt x="1091875" y="2502588"/>
                  <a:pt x="1103678" y="2508489"/>
                </a:cubicBezTo>
                <a:cubicBezTo>
                  <a:pt x="1103678" y="2514391"/>
                  <a:pt x="1103678" y="2520293"/>
                  <a:pt x="1103678" y="2526194"/>
                </a:cubicBezTo>
                <a:cubicBezTo>
                  <a:pt x="1085974" y="2520293"/>
                  <a:pt x="1068270" y="2526194"/>
                  <a:pt x="1056467" y="2514391"/>
                </a:cubicBezTo>
                <a:cubicBezTo>
                  <a:pt x="1050566" y="2514391"/>
                  <a:pt x="1044664" y="2502588"/>
                  <a:pt x="1032861" y="2508489"/>
                </a:cubicBezTo>
                <a:cubicBezTo>
                  <a:pt x="1021058" y="2502588"/>
                  <a:pt x="997453" y="2520293"/>
                  <a:pt x="1003354" y="2496687"/>
                </a:cubicBezTo>
                <a:cubicBezTo>
                  <a:pt x="1009993" y="2490048"/>
                  <a:pt x="1024101" y="2483409"/>
                  <a:pt x="1038326" y="2482021"/>
                </a:cubicBezTo>
                <a:close/>
                <a:moveTo>
                  <a:pt x="1308542" y="2478772"/>
                </a:moveTo>
                <a:cubicBezTo>
                  <a:pt x="1314707" y="2484463"/>
                  <a:pt x="1320872" y="2484463"/>
                  <a:pt x="1320872" y="2490153"/>
                </a:cubicBezTo>
                <a:cubicBezTo>
                  <a:pt x="1308542" y="2478772"/>
                  <a:pt x="1308542" y="2478772"/>
                  <a:pt x="1308542" y="2478772"/>
                </a:cubicBezTo>
                <a:close/>
                <a:moveTo>
                  <a:pt x="1297161" y="2478772"/>
                </a:moveTo>
                <a:cubicBezTo>
                  <a:pt x="1297161" y="2478772"/>
                  <a:pt x="1302852" y="2478772"/>
                  <a:pt x="1308542" y="2478772"/>
                </a:cubicBezTo>
                <a:cubicBezTo>
                  <a:pt x="1302852" y="2484463"/>
                  <a:pt x="1302852" y="2478772"/>
                  <a:pt x="1297161" y="2478772"/>
                </a:cubicBezTo>
                <a:close/>
                <a:moveTo>
                  <a:pt x="1259571" y="2459471"/>
                </a:moveTo>
                <a:cubicBezTo>
                  <a:pt x="1261789" y="2458001"/>
                  <a:pt x="1264747" y="2458001"/>
                  <a:pt x="1267703" y="2460941"/>
                </a:cubicBezTo>
                <a:cubicBezTo>
                  <a:pt x="1279531" y="2466822"/>
                  <a:pt x="1279531" y="2466822"/>
                  <a:pt x="1279531" y="2466822"/>
                </a:cubicBezTo>
                <a:cubicBezTo>
                  <a:pt x="1285444" y="2478583"/>
                  <a:pt x="1273617" y="2484463"/>
                  <a:pt x="1279531" y="2490343"/>
                </a:cubicBezTo>
                <a:cubicBezTo>
                  <a:pt x="1285444" y="2484463"/>
                  <a:pt x="1291358" y="2484463"/>
                  <a:pt x="1297273" y="2484463"/>
                </a:cubicBezTo>
                <a:cubicBezTo>
                  <a:pt x="1303186" y="2484463"/>
                  <a:pt x="1315014" y="2490343"/>
                  <a:pt x="1315014" y="2502104"/>
                </a:cubicBezTo>
                <a:cubicBezTo>
                  <a:pt x="1315014" y="2507985"/>
                  <a:pt x="1309100" y="2513865"/>
                  <a:pt x="1309100" y="2519745"/>
                </a:cubicBezTo>
                <a:cubicBezTo>
                  <a:pt x="1315014" y="2519745"/>
                  <a:pt x="1315014" y="2519745"/>
                  <a:pt x="1315014" y="2519745"/>
                </a:cubicBezTo>
                <a:cubicBezTo>
                  <a:pt x="1320928" y="2519745"/>
                  <a:pt x="1315014" y="2513865"/>
                  <a:pt x="1320928" y="2513865"/>
                </a:cubicBezTo>
                <a:cubicBezTo>
                  <a:pt x="1320928" y="2513865"/>
                  <a:pt x="1326842" y="2519745"/>
                  <a:pt x="1332755" y="2519745"/>
                </a:cubicBezTo>
                <a:cubicBezTo>
                  <a:pt x="1344583" y="2525626"/>
                  <a:pt x="1332755" y="2537387"/>
                  <a:pt x="1338670" y="2543267"/>
                </a:cubicBezTo>
                <a:cubicBezTo>
                  <a:pt x="1332755" y="2543267"/>
                  <a:pt x="1326842" y="2543267"/>
                  <a:pt x="1320928" y="2543267"/>
                </a:cubicBezTo>
                <a:cubicBezTo>
                  <a:pt x="1309100" y="2543267"/>
                  <a:pt x="1291358" y="2543267"/>
                  <a:pt x="1273617" y="2543267"/>
                </a:cubicBezTo>
                <a:cubicBezTo>
                  <a:pt x="1267703" y="2537387"/>
                  <a:pt x="1273617" y="2525626"/>
                  <a:pt x="1267703" y="2519745"/>
                </a:cubicBezTo>
                <a:cubicBezTo>
                  <a:pt x="1267703" y="2507985"/>
                  <a:pt x="1255876" y="2502104"/>
                  <a:pt x="1244048" y="2496223"/>
                </a:cubicBezTo>
                <a:cubicBezTo>
                  <a:pt x="1244048" y="2484463"/>
                  <a:pt x="1249962" y="2478583"/>
                  <a:pt x="1255876" y="2466822"/>
                </a:cubicBezTo>
                <a:cubicBezTo>
                  <a:pt x="1255876" y="2463882"/>
                  <a:pt x="1257354" y="2460941"/>
                  <a:pt x="1259571" y="2459471"/>
                </a:cubicBezTo>
                <a:close/>
                <a:moveTo>
                  <a:pt x="1059220" y="2440242"/>
                </a:moveTo>
                <a:cubicBezTo>
                  <a:pt x="1065148" y="2438759"/>
                  <a:pt x="1071076" y="2440242"/>
                  <a:pt x="1074040" y="2449133"/>
                </a:cubicBezTo>
                <a:cubicBezTo>
                  <a:pt x="1079968" y="2455061"/>
                  <a:pt x="1079968" y="2460988"/>
                  <a:pt x="1074040" y="2466916"/>
                </a:cubicBezTo>
                <a:cubicBezTo>
                  <a:pt x="1062184" y="2478772"/>
                  <a:pt x="1044401" y="2472844"/>
                  <a:pt x="1032545" y="2472844"/>
                </a:cubicBezTo>
                <a:cubicBezTo>
                  <a:pt x="1032545" y="2466916"/>
                  <a:pt x="1038473" y="2460988"/>
                  <a:pt x="1044401" y="2449133"/>
                </a:cubicBezTo>
                <a:cubicBezTo>
                  <a:pt x="1047365" y="2446169"/>
                  <a:pt x="1053292" y="2441723"/>
                  <a:pt x="1059220" y="2440242"/>
                </a:cubicBezTo>
                <a:close/>
                <a:moveTo>
                  <a:pt x="862584" y="2440163"/>
                </a:moveTo>
                <a:cubicBezTo>
                  <a:pt x="868464" y="2439438"/>
                  <a:pt x="874345" y="2440887"/>
                  <a:pt x="880225" y="2443785"/>
                </a:cubicBezTo>
                <a:cubicBezTo>
                  <a:pt x="886106" y="2449581"/>
                  <a:pt x="886106" y="2449581"/>
                  <a:pt x="886106" y="2455377"/>
                </a:cubicBezTo>
                <a:cubicBezTo>
                  <a:pt x="897867" y="2443785"/>
                  <a:pt x="903747" y="2443785"/>
                  <a:pt x="915507" y="2449581"/>
                </a:cubicBezTo>
                <a:cubicBezTo>
                  <a:pt x="927268" y="2449581"/>
                  <a:pt x="933149" y="2455377"/>
                  <a:pt x="939029" y="2466969"/>
                </a:cubicBezTo>
                <a:cubicBezTo>
                  <a:pt x="939029" y="2472765"/>
                  <a:pt x="956670" y="2484357"/>
                  <a:pt x="939029" y="2490154"/>
                </a:cubicBezTo>
                <a:cubicBezTo>
                  <a:pt x="927268" y="2484357"/>
                  <a:pt x="921388" y="2478562"/>
                  <a:pt x="909627" y="2472765"/>
                </a:cubicBezTo>
                <a:cubicBezTo>
                  <a:pt x="903747" y="2466969"/>
                  <a:pt x="897867" y="2461174"/>
                  <a:pt x="886106" y="2461174"/>
                </a:cubicBezTo>
                <a:cubicBezTo>
                  <a:pt x="880225" y="2466969"/>
                  <a:pt x="874345" y="2466969"/>
                  <a:pt x="868464" y="2466969"/>
                </a:cubicBezTo>
                <a:cubicBezTo>
                  <a:pt x="862584" y="2461174"/>
                  <a:pt x="839063" y="2466969"/>
                  <a:pt x="844943" y="2449581"/>
                </a:cubicBezTo>
                <a:cubicBezTo>
                  <a:pt x="850824" y="2443785"/>
                  <a:pt x="856704" y="2440887"/>
                  <a:pt x="862584" y="2440163"/>
                </a:cubicBezTo>
                <a:close/>
                <a:moveTo>
                  <a:pt x="1255904" y="2437989"/>
                </a:moveTo>
                <a:cubicBezTo>
                  <a:pt x="1255904" y="2443680"/>
                  <a:pt x="1262069" y="2443680"/>
                  <a:pt x="1262069" y="2449370"/>
                </a:cubicBezTo>
                <a:cubicBezTo>
                  <a:pt x="1262069" y="2455061"/>
                  <a:pt x="1262069" y="2455061"/>
                  <a:pt x="1255904" y="2460752"/>
                </a:cubicBezTo>
                <a:cubicBezTo>
                  <a:pt x="1249739" y="2460752"/>
                  <a:pt x="1255904" y="2455061"/>
                  <a:pt x="1255904" y="2449370"/>
                </a:cubicBezTo>
                <a:cubicBezTo>
                  <a:pt x="1255904" y="2449370"/>
                  <a:pt x="1249739" y="2443680"/>
                  <a:pt x="1255904" y="2437989"/>
                </a:cubicBezTo>
                <a:close/>
                <a:moveTo>
                  <a:pt x="921104" y="2408587"/>
                </a:moveTo>
                <a:cubicBezTo>
                  <a:pt x="926952" y="2408587"/>
                  <a:pt x="932801" y="2414413"/>
                  <a:pt x="938650" y="2420239"/>
                </a:cubicBezTo>
                <a:cubicBezTo>
                  <a:pt x="938650" y="2426065"/>
                  <a:pt x="938650" y="2437718"/>
                  <a:pt x="938650" y="2449370"/>
                </a:cubicBezTo>
                <a:cubicBezTo>
                  <a:pt x="926952" y="2449370"/>
                  <a:pt x="921104" y="2437718"/>
                  <a:pt x="909406" y="2437718"/>
                </a:cubicBezTo>
                <a:cubicBezTo>
                  <a:pt x="903557" y="2437718"/>
                  <a:pt x="909406" y="2426065"/>
                  <a:pt x="909406" y="2420239"/>
                </a:cubicBezTo>
                <a:cubicBezTo>
                  <a:pt x="909406" y="2414413"/>
                  <a:pt x="915255" y="2408587"/>
                  <a:pt x="921104" y="2408587"/>
                </a:cubicBezTo>
                <a:close/>
                <a:moveTo>
                  <a:pt x="1064758" y="2407828"/>
                </a:moveTo>
                <a:cubicBezTo>
                  <a:pt x="1072126" y="2406359"/>
                  <a:pt x="1079493" y="2407828"/>
                  <a:pt x="1085387" y="2413709"/>
                </a:cubicBezTo>
                <a:cubicBezTo>
                  <a:pt x="1091281" y="2413709"/>
                  <a:pt x="1103069" y="2407828"/>
                  <a:pt x="1108963" y="2413709"/>
                </a:cubicBezTo>
                <a:cubicBezTo>
                  <a:pt x="1114857" y="2413709"/>
                  <a:pt x="1120751" y="2419589"/>
                  <a:pt x="1120751" y="2425470"/>
                </a:cubicBezTo>
                <a:cubicBezTo>
                  <a:pt x="1120751" y="2431350"/>
                  <a:pt x="1120751" y="2437230"/>
                  <a:pt x="1114857" y="2443110"/>
                </a:cubicBezTo>
                <a:cubicBezTo>
                  <a:pt x="1114857" y="2448991"/>
                  <a:pt x="1097175" y="2448991"/>
                  <a:pt x="1103069" y="2454872"/>
                </a:cubicBezTo>
                <a:cubicBezTo>
                  <a:pt x="1108963" y="2460752"/>
                  <a:pt x="1108963" y="2466632"/>
                  <a:pt x="1108963" y="2466632"/>
                </a:cubicBezTo>
                <a:cubicBezTo>
                  <a:pt x="1103069" y="2484273"/>
                  <a:pt x="1091281" y="2484273"/>
                  <a:pt x="1073599" y="2490154"/>
                </a:cubicBezTo>
                <a:cubicBezTo>
                  <a:pt x="1073599" y="2484273"/>
                  <a:pt x="1067706" y="2484273"/>
                  <a:pt x="1067706" y="2478393"/>
                </a:cubicBezTo>
                <a:cubicBezTo>
                  <a:pt x="1067706" y="2472513"/>
                  <a:pt x="1079493" y="2472513"/>
                  <a:pt x="1085387" y="2466632"/>
                </a:cubicBezTo>
                <a:cubicBezTo>
                  <a:pt x="1085387" y="2454872"/>
                  <a:pt x="1085387" y="2448991"/>
                  <a:pt x="1079493" y="2443110"/>
                </a:cubicBezTo>
                <a:cubicBezTo>
                  <a:pt x="1073599" y="2431350"/>
                  <a:pt x="1055918" y="2431350"/>
                  <a:pt x="1050024" y="2437230"/>
                </a:cubicBezTo>
                <a:cubicBezTo>
                  <a:pt x="1044130" y="2437230"/>
                  <a:pt x="1044130" y="2443110"/>
                  <a:pt x="1038236" y="2443110"/>
                </a:cubicBezTo>
                <a:cubicBezTo>
                  <a:pt x="1038236" y="2431350"/>
                  <a:pt x="1044130" y="2425470"/>
                  <a:pt x="1044130" y="2419589"/>
                </a:cubicBezTo>
                <a:cubicBezTo>
                  <a:pt x="1050024" y="2413709"/>
                  <a:pt x="1057391" y="2409299"/>
                  <a:pt x="1064758" y="2407828"/>
                </a:cubicBezTo>
                <a:close/>
                <a:moveTo>
                  <a:pt x="1177361" y="2387813"/>
                </a:moveTo>
                <a:cubicBezTo>
                  <a:pt x="1186865" y="2386344"/>
                  <a:pt x="1197100" y="2387813"/>
                  <a:pt x="1208798" y="2390749"/>
                </a:cubicBezTo>
                <a:cubicBezTo>
                  <a:pt x="1220495" y="2402496"/>
                  <a:pt x="1220495" y="2402496"/>
                  <a:pt x="1220495" y="2402496"/>
                </a:cubicBezTo>
                <a:cubicBezTo>
                  <a:pt x="1232192" y="2414241"/>
                  <a:pt x="1243890" y="2425988"/>
                  <a:pt x="1243890" y="2443607"/>
                </a:cubicBezTo>
                <a:cubicBezTo>
                  <a:pt x="1249739" y="2461226"/>
                  <a:pt x="1243890" y="2484718"/>
                  <a:pt x="1232192" y="2496465"/>
                </a:cubicBezTo>
                <a:cubicBezTo>
                  <a:pt x="1220495" y="2514084"/>
                  <a:pt x="1202949" y="2514084"/>
                  <a:pt x="1185402" y="2525830"/>
                </a:cubicBezTo>
                <a:cubicBezTo>
                  <a:pt x="1162008" y="2531703"/>
                  <a:pt x="1138613" y="2537576"/>
                  <a:pt x="1115217" y="2525830"/>
                </a:cubicBezTo>
                <a:cubicBezTo>
                  <a:pt x="1109369" y="2519957"/>
                  <a:pt x="1115217" y="2519957"/>
                  <a:pt x="1121066" y="2519957"/>
                </a:cubicBezTo>
                <a:cubicBezTo>
                  <a:pt x="1156159" y="2525830"/>
                  <a:pt x="1185402" y="2514084"/>
                  <a:pt x="1208798" y="2496465"/>
                </a:cubicBezTo>
                <a:cubicBezTo>
                  <a:pt x="1214646" y="2478845"/>
                  <a:pt x="1226343" y="2467099"/>
                  <a:pt x="1226343" y="2449480"/>
                </a:cubicBezTo>
                <a:cubicBezTo>
                  <a:pt x="1220495" y="2437734"/>
                  <a:pt x="1214646" y="2425988"/>
                  <a:pt x="1202949" y="2414241"/>
                </a:cubicBezTo>
                <a:cubicBezTo>
                  <a:pt x="1197100" y="2414241"/>
                  <a:pt x="1191251" y="2408368"/>
                  <a:pt x="1185402" y="2414241"/>
                </a:cubicBezTo>
                <a:cubicBezTo>
                  <a:pt x="1185402" y="2420115"/>
                  <a:pt x="1197100" y="2425988"/>
                  <a:pt x="1197100" y="2431861"/>
                </a:cubicBezTo>
                <a:cubicBezTo>
                  <a:pt x="1197100" y="2443607"/>
                  <a:pt x="1185402" y="2443607"/>
                  <a:pt x="1185402" y="2449480"/>
                </a:cubicBezTo>
                <a:cubicBezTo>
                  <a:pt x="1179554" y="2455353"/>
                  <a:pt x="1173705" y="2455353"/>
                  <a:pt x="1167857" y="2449480"/>
                </a:cubicBezTo>
                <a:cubicBezTo>
                  <a:pt x="1156159" y="2449480"/>
                  <a:pt x="1162008" y="2437734"/>
                  <a:pt x="1156159" y="2431861"/>
                </a:cubicBezTo>
                <a:cubicBezTo>
                  <a:pt x="1150310" y="2431861"/>
                  <a:pt x="1144461" y="2425988"/>
                  <a:pt x="1144461" y="2420115"/>
                </a:cubicBezTo>
                <a:cubicBezTo>
                  <a:pt x="1138613" y="2414241"/>
                  <a:pt x="1144461" y="2402496"/>
                  <a:pt x="1150310" y="2402496"/>
                </a:cubicBezTo>
                <a:cubicBezTo>
                  <a:pt x="1159083" y="2393686"/>
                  <a:pt x="1167857" y="2389281"/>
                  <a:pt x="1177361" y="2387813"/>
                </a:cubicBezTo>
                <a:close/>
                <a:moveTo>
                  <a:pt x="997263" y="2374751"/>
                </a:moveTo>
                <a:cubicBezTo>
                  <a:pt x="1006083" y="2374016"/>
                  <a:pt x="1014904" y="2375486"/>
                  <a:pt x="1020785" y="2378426"/>
                </a:cubicBezTo>
                <a:cubicBezTo>
                  <a:pt x="1026665" y="2390187"/>
                  <a:pt x="1032545" y="2396068"/>
                  <a:pt x="1026665" y="2407828"/>
                </a:cubicBezTo>
                <a:cubicBezTo>
                  <a:pt x="1026665" y="2413708"/>
                  <a:pt x="1014904" y="2413708"/>
                  <a:pt x="1020785" y="2419589"/>
                </a:cubicBezTo>
                <a:cubicBezTo>
                  <a:pt x="1026665" y="2425469"/>
                  <a:pt x="1032545" y="2437230"/>
                  <a:pt x="1032545" y="2443110"/>
                </a:cubicBezTo>
                <a:cubicBezTo>
                  <a:pt x="1032545" y="2466632"/>
                  <a:pt x="1014904" y="2478393"/>
                  <a:pt x="997263" y="2490153"/>
                </a:cubicBezTo>
                <a:cubicBezTo>
                  <a:pt x="991383" y="2490153"/>
                  <a:pt x="991383" y="2478393"/>
                  <a:pt x="985502" y="2478393"/>
                </a:cubicBezTo>
                <a:cubicBezTo>
                  <a:pt x="979622" y="2472512"/>
                  <a:pt x="961981" y="2472512"/>
                  <a:pt x="956101" y="2478393"/>
                </a:cubicBezTo>
                <a:cubicBezTo>
                  <a:pt x="944340" y="2466632"/>
                  <a:pt x="944340" y="2448991"/>
                  <a:pt x="944340" y="2437230"/>
                </a:cubicBezTo>
                <a:cubicBezTo>
                  <a:pt x="944340" y="2419589"/>
                  <a:pt x="944340" y="2419589"/>
                  <a:pt x="944340" y="2419589"/>
                </a:cubicBezTo>
                <a:cubicBezTo>
                  <a:pt x="950220" y="2413708"/>
                  <a:pt x="956101" y="2407828"/>
                  <a:pt x="967861" y="2407828"/>
                </a:cubicBezTo>
                <a:cubicBezTo>
                  <a:pt x="973741" y="2401948"/>
                  <a:pt x="967861" y="2390187"/>
                  <a:pt x="973741" y="2384307"/>
                </a:cubicBezTo>
                <a:cubicBezTo>
                  <a:pt x="979622" y="2378426"/>
                  <a:pt x="988443" y="2375486"/>
                  <a:pt x="997263" y="2374751"/>
                </a:cubicBezTo>
                <a:close/>
                <a:moveTo>
                  <a:pt x="733153" y="2366856"/>
                </a:moveTo>
                <a:cubicBezTo>
                  <a:pt x="739054" y="2366856"/>
                  <a:pt x="739054" y="2366856"/>
                  <a:pt x="744956" y="2372817"/>
                </a:cubicBezTo>
                <a:cubicBezTo>
                  <a:pt x="744956" y="2378779"/>
                  <a:pt x="750857" y="2384740"/>
                  <a:pt x="739054" y="2384740"/>
                </a:cubicBezTo>
                <a:cubicBezTo>
                  <a:pt x="727252" y="2378779"/>
                  <a:pt x="715449" y="2408587"/>
                  <a:pt x="703646" y="2390702"/>
                </a:cubicBezTo>
                <a:cubicBezTo>
                  <a:pt x="697745" y="2390702"/>
                  <a:pt x="697745" y="2384740"/>
                  <a:pt x="697745" y="2378779"/>
                </a:cubicBezTo>
                <a:cubicBezTo>
                  <a:pt x="709547" y="2372817"/>
                  <a:pt x="715449" y="2366856"/>
                  <a:pt x="733153" y="2366856"/>
                </a:cubicBezTo>
                <a:close/>
                <a:moveTo>
                  <a:pt x="1455741" y="2355474"/>
                </a:moveTo>
                <a:cubicBezTo>
                  <a:pt x="1467502" y="2355474"/>
                  <a:pt x="1467502" y="2367093"/>
                  <a:pt x="1473382" y="2372902"/>
                </a:cubicBezTo>
                <a:cubicBezTo>
                  <a:pt x="1485143" y="2390330"/>
                  <a:pt x="1508665" y="2390330"/>
                  <a:pt x="1532186" y="2390330"/>
                </a:cubicBezTo>
                <a:cubicBezTo>
                  <a:pt x="1532186" y="2390330"/>
                  <a:pt x="1538066" y="2390330"/>
                  <a:pt x="1538066" y="2390330"/>
                </a:cubicBezTo>
                <a:cubicBezTo>
                  <a:pt x="1520425" y="2401948"/>
                  <a:pt x="1496904" y="2401948"/>
                  <a:pt x="1479263" y="2390330"/>
                </a:cubicBezTo>
                <a:cubicBezTo>
                  <a:pt x="1467502" y="2384520"/>
                  <a:pt x="1455741" y="2372902"/>
                  <a:pt x="1455741" y="2361283"/>
                </a:cubicBezTo>
                <a:cubicBezTo>
                  <a:pt x="1449861" y="2355474"/>
                  <a:pt x="1455741" y="2355474"/>
                  <a:pt x="1455741" y="2355474"/>
                </a:cubicBezTo>
                <a:close/>
                <a:moveTo>
                  <a:pt x="891986" y="2355474"/>
                </a:moveTo>
                <a:cubicBezTo>
                  <a:pt x="897866" y="2355474"/>
                  <a:pt x="903747" y="2355474"/>
                  <a:pt x="909627" y="2361354"/>
                </a:cubicBezTo>
                <a:cubicBezTo>
                  <a:pt x="915507" y="2367235"/>
                  <a:pt x="909627" y="2373115"/>
                  <a:pt x="915507" y="2378996"/>
                </a:cubicBezTo>
                <a:cubicBezTo>
                  <a:pt x="927268" y="2373115"/>
                  <a:pt x="933149" y="2373115"/>
                  <a:pt x="944909" y="2378996"/>
                </a:cubicBezTo>
                <a:cubicBezTo>
                  <a:pt x="950789" y="2384876"/>
                  <a:pt x="956670" y="2390756"/>
                  <a:pt x="950789" y="2402517"/>
                </a:cubicBezTo>
                <a:cubicBezTo>
                  <a:pt x="950789" y="2402517"/>
                  <a:pt x="950789" y="2408398"/>
                  <a:pt x="944909" y="2414278"/>
                </a:cubicBezTo>
                <a:cubicBezTo>
                  <a:pt x="944909" y="2414278"/>
                  <a:pt x="944909" y="2408398"/>
                  <a:pt x="939029" y="2408398"/>
                </a:cubicBezTo>
                <a:cubicBezTo>
                  <a:pt x="933149" y="2402517"/>
                  <a:pt x="921388" y="2402517"/>
                  <a:pt x="915507" y="2402517"/>
                </a:cubicBezTo>
                <a:cubicBezTo>
                  <a:pt x="903747" y="2408398"/>
                  <a:pt x="903747" y="2414278"/>
                  <a:pt x="897866" y="2426038"/>
                </a:cubicBezTo>
                <a:cubicBezTo>
                  <a:pt x="897866" y="2437799"/>
                  <a:pt x="897866" y="2437799"/>
                  <a:pt x="897866" y="2437799"/>
                </a:cubicBezTo>
                <a:cubicBezTo>
                  <a:pt x="897866" y="2437799"/>
                  <a:pt x="891986" y="2443680"/>
                  <a:pt x="891986" y="2443680"/>
                </a:cubicBezTo>
                <a:cubicBezTo>
                  <a:pt x="886105" y="2431919"/>
                  <a:pt x="868464" y="2426038"/>
                  <a:pt x="874345" y="2414278"/>
                </a:cubicBezTo>
                <a:cubicBezTo>
                  <a:pt x="868464" y="2408398"/>
                  <a:pt x="874345" y="2402517"/>
                  <a:pt x="880225" y="2396636"/>
                </a:cubicBezTo>
                <a:cubicBezTo>
                  <a:pt x="874345" y="2384876"/>
                  <a:pt x="868464" y="2378996"/>
                  <a:pt x="874345" y="2367235"/>
                </a:cubicBezTo>
                <a:cubicBezTo>
                  <a:pt x="874345" y="2361354"/>
                  <a:pt x="886105" y="2355474"/>
                  <a:pt x="891986" y="2355474"/>
                </a:cubicBezTo>
                <a:close/>
                <a:moveTo>
                  <a:pt x="1441444" y="2348565"/>
                </a:moveTo>
                <a:cubicBezTo>
                  <a:pt x="1447526" y="2351597"/>
                  <a:pt x="1445314" y="2363726"/>
                  <a:pt x="1449737" y="2372546"/>
                </a:cubicBezTo>
                <a:cubicBezTo>
                  <a:pt x="1455634" y="2384307"/>
                  <a:pt x="1467427" y="2396068"/>
                  <a:pt x="1479221" y="2401948"/>
                </a:cubicBezTo>
                <a:cubicBezTo>
                  <a:pt x="1502808" y="2407829"/>
                  <a:pt x="1526396" y="2407829"/>
                  <a:pt x="1544087" y="2396068"/>
                </a:cubicBezTo>
                <a:cubicBezTo>
                  <a:pt x="1549983" y="2401948"/>
                  <a:pt x="1555880" y="2401948"/>
                  <a:pt x="1561777" y="2407829"/>
                </a:cubicBezTo>
                <a:cubicBezTo>
                  <a:pt x="1561777" y="2407829"/>
                  <a:pt x="1555880" y="2413709"/>
                  <a:pt x="1549983" y="2413709"/>
                </a:cubicBezTo>
                <a:cubicBezTo>
                  <a:pt x="1532293" y="2407829"/>
                  <a:pt x="1532293" y="2407829"/>
                  <a:pt x="1532293" y="2407829"/>
                </a:cubicBezTo>
                <a:cubicBezTo>
                  <a:pt x="1532293" y="2419590"/>
                  <a:pt x="1526396" y="2425470"/>
                  <a:pt x="1520499" y="2425470"/>
                </a:cubicBezTo>
                <a:cubicBezTo>
                  <a:pt x="1508705" y="2425470"/>
                  <a:pt x="1502808" y="2425470"/>
                  <a:pt x="1496912" y="2419590"/>
                </a:cubicBezTo>
                <a:cubicBezTo>
                  <a:pt x="1491015" y="2425470"/>
                  <a:pt x="1485118" y="2431350"/>
                  <a:pt x="1473324" y="2425470"/>
                </a:cubicBezTo>
                <a:cubicBezTo>
                  <a:pt x="1467427" y="2425470"/>
                  <a:pt x="1467427" y="2419590"/>
                  <a:pt x="1467427" y="2413709"/>
                </a:cubicBezTo>
                <a:cubicBezTo>
                  <a:pt x="1461530" y="2413709"/>
                  <a:pt x="1467427" y="2407829"/>
                  <a:pt x="1461530" y="2401948"/>
                </a:cubicBezTo>
                <a:cubicBezTo>
                  <a:pt x="1455634" y="2407829"/>
                  <a:pt x="1449737" y="2407829"/>
                  <a:pt x="1443840" y="2401948"/>
                </a:cubicBezTo>
                <a:cubicBezTo>
                  <a:pt x="1437943" y="2401948"/>
                  <a:pt x="1437943" y="2396068"/>
                  <a:pt x="1437943" y="2390188"/>
                </a:cubicBezTo>
                <a:cubicBezTo>
                  <a:pt x="1437943" y="2384307"/>
                  <a:pt x="1437943" y="2378427"/>
                  <a:pt x="1437943" y="2378427"/>
                </a:cubicBezTo>
                <a:cubicBezTo>
                  <a:pt x="1426149" y="2378427"/>
                  <a:pt x="1426149" y="2366666"/>
                  <a:pt x="1426149" y="2360786"/>
                </a:cubicBezTo>
                <a:cubicBezTo>
                  <a:pt x="1426149" y="2354906"/>
                  <a:pt x="1426149" y="2349025"/>
                  <a:pt x="1432046" y="2349025"/>
                </a:cubicBezTo>
                <a:cubicBezTo>
                  <a:pt x="1436469" y="2347555"/>
                  <a:pt x="1439417" y="2347555"/>
                  <a:pt x="1441444" y="2348565"/>
                </a:cubicBezTo>
                <a:close/>
                <a:moveTo>
                  <a:pt x="1420992" y="2337454"/>
                </a:moveTo>
                <a:cubicBezTo>
                  <a:pt x="1426861" y="2343334"/>
                  <a:pt x="1420992" y="2349215"/>
                  <a:pt x="1420992" y="2360976"/>
                </a:cubicBezTo>
                <a:cubicBezTo>
                  <a:pt x="1415124" y="2366856"/>
                  <a:pt x="1426861" y="2378616"/>
                  <a:pt x="1432729" y="2384497"/>
                </a:cubicBezTo>
                <a:cubicBezTo>
                  <a:pt x="1432729" y="2396258"/>
                  <a:pt x="1438598" y="2408018"/>
                  <a:pt x="1444466" y="2413898"/>
                </a:cubicBezTo>
                <a:cubicBezTo>
                  <a:pt x="1462072" y="2408018"/>
                  <a:pt x="1456203" y="2437420"/>
                  <a:pt x="1473809" y="2437420"/>
                </a:cubicBezTo>
                <a:cubicBezTo>
                  <a:pt x="1485545" y="2437420"/>
                  <a:pt x="1491414" y="2431540"/>
                  <a:pt x="1497283" y="2431540"/>
                </a:cubicBezTo>
                <a:cubicBezTo>
                  <a:pt x="1509020" y="2431540"/>
                  <a:pt x="1514888" y="2437420"/>
                  <a:pt x="1526625" y="2431540"/>
                </a:cubicBezTo>
                <a:cubicBezTo>
                  <a:pt x="1532494" y="2431540"/>
                  <a:pt x="1532494" y="2425659"/>
                  <a:pt x="1538362" y="2419779"/>
                </a:cubicBezTo>
                <a:cubicBezTo>
                  <a:pt x="1550099" y="2425659"/>
                  <a:pt x="1555967" y="2419779"/>
                  <a:pt x="1561836" y="2413898"/>
                </a:cubicBezTo>
                <a:cubicBezTo>
                  <a:pt x="1567705" y="2408018"/>
                  <a:pt x="1579442" y="2408018"/>
                  <a:pt x="1585310" y="2408018"/>
                </a:cubicBezTo>
                <a:cubicBezTo>
                  <a:pt x="1591178" y="2413898"/>
                  <a:pt x="1579442" y="2419779"/>
                  <a:pt x="1579442" y="2425659"/>
                </a:cubicBezTo>
                <a:cubicBezTo>
                  <a:pt x="1573573" y="2431540"/>
                  <a:pt x="1561836" y="2425659"/>
                  <a:pt x="1550099" y="2425659"/>
                </a:cubicBezTo>
                <a:cubicBezTo>
                  <a:pt x="1544231" y="2431540"/>
                  <a:pt x="1555967" y="2437420"/>
                  <a:pt x="1550099" y="2443300"/>
                </a:cubicBezTo>
                <a:cubicBezTo>
                  <a:pt x="1544231" y="2437420"/>
                  <a:pt x="1538362" y="2449181"/>
                  <a:pt x="1538362" y="2449181"/>
                </a:cubicBezTo>
                <a:cubicBezTo>
                  <a:pt x="1526625" y="2449181"/>
                  <a:pt x="1514888" y="2449181"/>
                  <a:pt x="1509020" y="2443300"/>
                </a:cubicBezTo>
                <a:cubicBezTo>
                  <a:pt x="1503151" y="2443300"/>
                  <a:pt x="1503151" y="2449181"/>
                  <a:pt x="1503151" y="2449181"/>
                </a:cubicBezTo>
                <a:cubicBezTo>
                  <a:pt x="1497283" y="2455061"/>
                  <a:pt x="1491414" y="2455061"/>
                  <a:pt x="1479677" y="2455061"/>
                </a:cubicBezTo>
                <a:cubicBezTo>
                  <a:pt x="1467940" y="2455061"/>
                  <a:pt x="1456203" y="2449181"/>
                  <a:pt x="1450334" y="2437420"/>
                </a:cubicBezTo>
                <a:cubicBezTo>
                  <a:pt x="1456203" y="2431540"/>
                  <a:pt x="1456203" y="2425659"/>
                  <a:pt x="1450334" y="2419779"/>
                </a:cubicBezTo>
                <a:cubicBezTo>
                  <a:pt x="1438598" y="2419779"/>
                  <a:pt x="1426861" y="2413898"/>
                  <a:pt x="1420992" y="2402138"/>
                </a:cubicBezTo>
                <a:cubicBezTo>
                  <a:pt x="1415124" y="2396258"/>
                  <a:pt x="1420992" y="2390377"/>
                  <a:pt x="1420992" y="2384497"/>
                </a:cubicBezTo>
                <a:cubicBezTo>
                  <a:pt x="1409255" y="2378616"/>
                  <a:pt x="1403387" y="2366856"/>
                  <a:pt x="1409255" y="2355095"/>
                </a:cubicBezTo>
                <a:cubicBezTo>
                  <a:pt x="1409255" y="2349215"/>
                  <a:pt x="1415124" y="2337454"/>
                  <a:pt x="1420992" y="2337454"/>
                </a:cubicBezTo>
                <a:close/>
                <a:moveTo>
                  <a:pt x="1185515" y="2337454"/>
                </a:moveTo>
                <a:cubicBezTo>
                  <a:pt x="1191477" y="2337454"/>
                  <a:pt x="1197438" y="2337454"/>
                  <a:pt x="1203400" y="2343382"/>
                </a:cubicBezTo>
                <a:cubicBezTo>
                  <a:pt x="1215323" y="2355237"/>
                  <a:pt x="1215323" y="2355237"/>
                  <a:pt x="1215323" y="2355237"/>
                </a:cubicBezTo>
                <a:cubicBezTo>
                  <a:pt x="1221285" y="2367093"/>
                  <a:pt x="1221285" y="2378948"/>
                  <a:pt x="1215323" y="2384876"/>
                </a:cubicBezTo>
                <a:cubicBezTo>
                  <a:pt x="1215323" y="2384876"/>
                  <a:pt x="1209362" y="2384876"/>
                  <a:pt x="1209362" y="2384876"/>
                </a:cubicBezTo>
                <a:cubicBezTo>
                  <a:pt x="1209362" y="2373021"/>
                  <a:pt x="1215323" y="2361165"/>
                  <a:pt x="1209362" y="2355237"/>
                </a:cubicBezTo>
                <a:cubicBezTo>
                  <a:pt x="1197438" y="2349310"/>
                  <a:pt x="1191477" y="2343382"/>
                  <a:pt x="1185515" y="2343382"/>
                </a:cubicBezTo>
                <a:cubicBezTo>
                  <a:pt x="1185515" y="2343382"/>
                  <a:pt x="1179554" y="2337454"/>
                  <a:pt x="1185515" y="2337454"/>
                </a:cubicBezTo>
                <a:close/>
                <a:moveTo>
                  <a:pt x="1774285" y="2337056"/>
                </a:moveTo>
                <a:cubicBezTo>
                  <a:pt x="1780127" y="2336324"/>
                  <a:pt x="1784509" y="2337789"/>
                  <a:pt x="1784509" y="2349505"/>
                </a:cubicBezTo>
                <a:cubicBezTo>
                  <a:pt x="1790351" y="2355363"/>
                  <a:pt x="1784509" y="2361221"/>
                  <a:pt x="1778667" y="2367079"/>
                </a:cubicBezTo>
                <a:cubicBezTo>
                  <a:pt x="1772824" y="2372937"/>
                  <a:pt x="1766982" y="2378795"/>
                  <a:pt x="1761139" y="2372937"/>
                </a:cubicBezTo>
                <a:cubicBezTo>
                  <a:pt x="1755297" y="2378795"/>
                  <a:pt x="1755297" y="2372937"/>
                  <a:pt x="1755297" y="2378795"/>
                </a:cubicBezTo>
                <a:cubicBezTo>
                  <a:pt x="1749455" y="2384653"/>
                  <a:pt x="1755297" y="2384653"/>
                  <a:pt x="1755297" y="2390511"/>
                </a:cubicBezTo>
                <a:cubicBezTo>
                  <a:pt x="1749455" y="2396369"/>
                  <a:pt x="1755297" y="2408085"/>
                  <a:pt x="1743612" y="2413943"/>
                </a:cubicBezTo>
                <a:cubicBezTo>
                  <a:pt x="1731927" y="2419802"/>
                  <a:pt x="1720243" y="2425660"/>
                  <a:pt x="1708558" y="2419802"/>
                </a:cubicBezTo>
                <a:cubicBezTo>
                  <a:pt x="1702715" y="2419802"/>
                  <a:pt x="1691030" y="2413943"/>
                  <a:pt x="1691030" y="2402227"/>
                </a:cubicBezTo>
                <a:cubicBezTo>
                  <a:pt x="1685188" y="2402227"/>
                  <a:pt x="1679346" y="2408085"/>
                  <a:pt x="1679346" y="2408085"/>
                </a:cubicBezTo>
                <a:cubicBezTo>
                  <a:pt x="1667661" y="2413943"/>
                  <a:pt x="1655976" y="2408085"/>
                  <a:pt x="1650134" y="2408085"/>
                </a:cubicBezTo>
                <a:cubicBezTo>
                  <a:pt x="1650134" y="2402227"/>
                  <a:pt x="1644291" y="2396369"/>
                  <a:pt x="1644291" y="2390511"/>
                </a:cubicBezTo>
                <a:cubicBezTo>
                  <a:pt x="1650134" y="2384653"/>
                  <a:pt x="1655976" y="2372937"/>
                  <a:pt x="1667661" y="2378795"/>
                </a:cubicBezTo>
                <a:cubicBezTo>
                  <a:pt x="1679346" y="2390511"/>
                  <a:pt x="1691030" y="2396369"/>
                  <a:pt x="1702715" y="2390511"/>
                </a:cubicBezTo>
                <a:cubicBezTo>
                  <a:pt x="1720243" y="2390511"/>
                  <a:pt x="1737770" y="2372937"/>
                  <a:pt x="1749455" y="2355363"/>
                </a:cubicBezTo>
                <a:cubicBezTo>
                  <a:pt x="1755297" y="2349505"/>
                  <a:pt x="1749455" y="2337789"/>
                  <a:pt x="1755297" y="2337789"/>
                </a:cubicBezTo>
                <a:cubicBezTo>
                  <a:pt x="1761139" y="2340718"/>
                  <a:pt x="1768443" y="2337789"/>
                  <a:pt x="1774285" y="2337056"/>
                </a:cubicBezTo>
                <a:close/>
                <a:moveTo>
                  <a:pt x="1737969" y="2333233"/>
                </a:moveTo>
                <a:cubicBezTo>
                  <a:pt x="1740924" y="2333233"/>
                  <a:pt x="1743878" y="2334704"/>
                  <a:pt x="1743878" y="2337644"/>
                </a:cubicBezTo>
                <a:cubicBezTo>
                  <a:pt x="1743878" y="2355285"/>
                  <a:pt x="1732059" y="2361165"/>
                  <a:pt x="1726149" y="2372926"/>
                </a:cubicBezTo>
                <a:cubicBezTo>
                  <a:pt x="1714330" y="2378806"/>
                  <a:pt x="1702512" y="2390567"/>
                  <a:pt x="1684782" y="2384686"/>
                </a:cubicBezTo>
                <a:cubicBezTo>
                  <a:pt x="1678873" y="2378806"/>
                  <a:pt x="1667054" y="2378806"/>
                  <a:pt x="1667054" y="2372926"/>
                </a:cubicBezTo>
                <a:cubicBezTo>
                  <a:pt x="1667054" y="2367046"/>
                  <a:pt x="1667054" y="2361165"/>
                  <a:pt x="1672964" y="2361165"/>
                </a:cubicBezTo>
                <a:cubicBezTo>
                  <a:pt x="1678873" y="2367046"/>
                  <a:pt x="1696602" y="2367046"/>
                  <a:pt x="1708421" y="2367046"/>
                </a:cubicBezTo>
                <a:cubicBezTo>
                  <a:pt x="1714330" y="2355285"/>
                  <a:pt x="1732059" y="2349404"/>
                  <a:pt x="1732059" y="2337644"/>
                </a:cubicBezTo>
                <a:cubicBezTo>
                  <a:pt x="1732059" y="2334704"/>
                  <a:pt x="1735014" y="2333233"/>
                  <a:pt x="1737969" y="2333233"/>
                </a:cubicBezTo>
                <a:close/>
                <a:moveTo>
                  <a:pt x="1289254" y="2330007"/>
                </a:moveTo>
                <a:lnTo>
                  <a:pt x="1287602" y="2336614"/>
                </a:lnTo>
                <a:lnTo>
                  <a:pt x="1287571" y="2332625"/>
                </a:lnTo>
                <a:close/>
                <a:moveTo>
                  <a:pt x="727425" y="2320382"/>
                </a:moveTo>
                <a:cubicBezTo>
                  <a:pt x="733339" y="2320382"/>
                  <a:pt x="745167" y="2320382"/>
                  <a:pt x="745167" y="2326245"/>
                </a:cubicBezTo>
                <a:cubicBezTo>
                  <a:pt x="745167" y="2337972"/>
                  <a:pt x="745167" y="2349698"/>
                  <a:pt x="739253" y="2361424"/>
                </a:cubicBezTo>
                <a:cubicBezTo>
                  <a:pt x="721512" y="2361424"/>
                  <a:pt x="703770" y="2361424"/>
                  <a:pt x="691942" y="2379013"/>
                </a:cubicBezTo>
                <a:cubicBezTo>
                  <a:pt x="691942" y="2379013"/>
                  <a:pt x="691942" y="2384876"/>
                  <a:pt x="686028" y="2384876"/>
                </a:cubicBezTo>
                <a:cubicBezTo>
                  <a:pt x="680115" y="2379013"/>
                  <a:pt x="674200" y="2379013"/>
                  <a:pt x="668287" y="2373150"/>
                </a:cubicBezTo>
                <a:cubicBezTo>
                  <a:pt x="662373" y="2367287"/>
                  <a:pt x="650545" y="2367287"/>
                  <a:pt x="644632" y="2355561"/>
                </a:cubicBezTo>
                <a:cubicBezTo>
                  <a:pt x="644632" y="2349698"/>
                  <a:pt x="644632" y="2343834"/>
                  <a:pt x="650545" y="2343834"/>
                </a:cubicBezTo>
                <a:cubicBezTo>
                  <a:pt x="656459" y="2343834"/>
                  <a:pt x="656459" y="2337972"/>
                  <a:pt x="656459" y="2337972"/>
                </a:cubicBezTo>
                <a:cubicBezTo>
                  <a:pt x="656459" y="2343834"/>
                  <a:pt x="662373" y="2343834"/>
                  <a:pt x="662373" y="2343834"/>
                </a:cubicBezTo>
                <a:cubicBezTo>
                  <a:pt x="668287" y="2343834"/>
                  <a:pt x="668287" y="2343834"/>
                  <a:pt x="668287" y="2343834"/>
                </a:cubicBezTo>
                <a:cubicBezTo>
                  <a:pt x="674200" y="2326245"/>
                  <a:pt x="674200" y="2326245"/>
                  <a:pt x="674200" y="2326245"/>
                </a:cubicBezTo>
                <a:cubicBezTo>
                  <a:pt x="686028" y="2320382"/>
                  <a:pt x="697856" y="2320382"/>
                  <a:pt x="703770" y="2326245"/>
                </a:cubicBezTo>
                <a:cubicBezTo>
                  <a:pt x="715597" y="2337972"/>
                  <a:pt x="721512" y="2320382"/>
                  <a:pt x="727425" y="2320382"/>
                </a:cubicBezTo>
                <a:close/>
                <a:moveTo>
                  <a:pt x="1834107" y="2315696"/>
                </a:moveTo>
                <a:cubicBezTo>
                  <a:pt x="1835024" y="2315788"/>
                  <a:pt x="1836125" y="2316893"/>
                  <a:pt x="1837593" y="2319840"/>
                </a:cubicBezTo>
                <a:cubicBezTo>
                  <a:pt x="1843464" y="2331627"/>
                  <a:pt x="1843464" y="2331627"/>
                  <a:pt x="1843464" y="2331627"/>
                </a:cubicBezTo>
                <a:cubicBezTo>
                  <a:pt x="1843464" y="2337522"/>
                  <a:pt x="1843464" y="2343415"/>
                  <a:pt x="1837593" y="2343415"/>
                </a:cubicBezTo>
                <a:cubicBezTo>
                  <a:pt x="1837593" y="2343415"/>
                  <a:pt x="1837593" y="2337522"/>
                  <a:pt x="1837593" y="2331627"/>
                </a:cubicBezTo>
                <a:cubicBezTo>
                  <a:pt x="1831722" y="2337522"/>
                  <a:pt x="1837593" y="2343415"/>
                  <a:pt x="1831722" y="2349309"/>
                </a:cubicBezTo>
                <a:cubicBezTo>
                  <a:pt x="1825850" y="2355203"/>
                  <a:pt x="1819979" y="2366991"/>
                  <a:pt x="1825850" y="2372885"/>
                </a:cubicBezTo>
                <a:cubicBezTo>
                  <a:pt x="1831722" y="2378779"/>
                  <a:pt x="1825850" y="2390566"/>
                  <a:pt x="1825850" y="2396460"/>
                </a:cubicBezTo>
                <a:cubicBezTo>
                  <a:pt x="1825850" y="2390566"/>
                  <a:pt x="1825850" y="2384673"/>
                  <a:pt x="1825850" y="2384673"/>
                </a:cubicBezTo>
                <a:cubicBezTo>
                  <a:pt x="1825850" y="2378779"/>
                  <a:pt x="1825850" y="2366991"/>
                  <a:pt x="1819979" y="2361097"/>
                </a:cubicBezTo>
                <a:cubicBezTo>
                  <a:pt x="1814108" y="2361097"/>
                  <a:pt x="1814108" y="2366991"/>
                  <a:pt x="1814108" y="2372885"/>
                </a:cubicBezTo>
                <a:cubicBezTo>
                  <a:pt x="1819979" y="2372885"/>
                  <a:pt x="1819979" y="2384673"/>
                  <a:pt x="1819979" y="2390566"/>
                </a:cubicBezTo>
                <a:cubicBezTo>
                  <a:pt x="1819979" y="2396460"/>
                  <a:pt x="1814108" y="2408248"/>
                  <a:pt x="1802365" y="2408248"/>
                </a:cubicBezTo>
                <a:cubicBezTo>
                  <a:pt x="1796494" y="2414142"/>
                  <a:pt x="1778880" y="2408248"/>
                  <a:pt x="1784751" y="2425930"/>
                </a:cubicBezTo>
                <a:cubicBezTo>
                  <a:pt x="1790623" y="2425930"/>
                  <a:pt x="1790623" y="2425930"/>
                  <a:pt x="1790623" y="2425930"/>
                </a:cubicBezTo>
                <a:cubicBezTo>
                  <a:pt x="1796494" y="2425930"/>
                  <a:pt x="1790623" y="2431824"/>
                  <a:pt x="1790623" y="2431824"/>
                </a:cubicBezTo>
                <a:cubicBezTo>
                  <a:pt x="1778880" y="2449506"/>
                  <a:pt x="1755395" y="2467187"/>
                  <a:pt x="1737781" y="2467187"/>
                </a:cubicBezTo>
                <a:cubicBezTo>
                  <a:pt x="1720167" y="2473081"/>
                  <a:pt x="1708424" y="2449506"/>
                  <a:pt x="1690810" y="2449506"/>
                </a:cubicBezTo>
                <a:cubicBezTo>
                  <a:pt x="1684939" y="2455399"/>
                  <a:pt x="1679068" y="2461293"/>
                  <a:pt x="1673196" y="2461293"/>
                </a:cubicBezTo>
                <a:cubicBezTo>
                  <a:pt x="1661453" y="2461293"/>
                  <a:pt x="1655582" y="2455399"/>
                  <a:pt x="1649711" y="2449506"/>
                </a:cubicBezTo>
                <a:cubicBezTo>
                  <a:pt x="1643839" y="2443612"/>
                  <a:pt x="1643839" y="2431824"/>
                  <a:pt x="1632097" y="2431824"/>
                </a:cubicBezTo>
                <a:cubicBezTo>
                  <a:pt x="1626226" y="2443612"/>
                  <a:pt x="1620355" y="2437718"/>
                  <a:pt x="1614483" y="2437718"/>
                </a:cubicBezTo>
                <a:cubicBezTo>
                  <a:pt x="1602741" y="2431824"/>
                  <a:pt x="1602741" y="2420036"/>
                  <a:pt x="1596869" y="2408248"/>
                </a:cubicBezTo>
                <a:cubicBezTo>
                  <a:pt x="1602741" y="2402355"/>
                  <a:pt x="1608612" y="2408248"/>
                  <a:pt x="1620355" y="2402355"/>
                </a:cubicBezTo>
                <a:cubicBezTo>
                  <a:pt x="1632097" y="2396460"/>
                  <a:pt x="1632097" y="2396460"/>
                  <a:pt x="1632097" y="2396460"/>
                </a:cubicBezTo>
                <a:cubicBezTo>
                  <a:pt x="1643839" y="2402355"/>
                  <a:pt x="1643839" y="2414142"/>
                  <a:pt x="1655582" y="2414142"/>
                </a:cubicBezTo>
                <a:cubicBezTo>
                  <a:pt x="1667325" y="2420036"/>
                  <a:pt x="1679068" y="2420036"/>
                  <a:pt x="1684939" y="2414142"/>
                </a:cubicBezTo>
                <a:cubicBezTo>
                  <a:pt x="1696682" y="2425930"/>
                  <a:pt x="1708424" y="2431824"/>
                  <a:pt x="1726038" y="2431824"/>
                </a:cubicBezTo>
                <a:cubicBezTo>
                  <a:pt x="1737781" y="2425930"/>
                  <a:pt x="1755395" y="2420036"/>
                  <a:pt x="1761266" y="2402355"/>
                </a:cubicBezTo>
                <a:cubicBezTo>
                  <a:pt x="1767137" y="2384673"/>
                  <a:pt x="1767137" y="2384673"/>
                  <a:pt x="1767137" y="2384673"/>
                </a:cubicBezTo>
                <a:cubicBezTo>
                  <a:pt x="1778880" y="2378779"/>
                  <a:pt x="1790623" y="2372885"/>
                  <a:pt x="1796494" y="2355203"/>
                </a:cubicBezTo>
                <a:cubicBezTo>
                  <a:pt x="1796494" y="2349309"/>
                  <a:pt x="1790623" y="2343415"/>
                  <a:pt x="1790623" y="2331627"/>
                </a:cubicBezTo>
                <a:cubicBezTo>
                  <a:pt x="1802365" y="2331627"/>
                  <a:pt x="1814108" y="2325734"/>
                  <a:pt x="1825850" y="2319840"/>
                </a:cubicBezTo>
                <a:cubicBezTo>
                  <a:pt x="1830254" y="2324260"/>
                  <a:pt x="1831355" y="2315419"/>
                  <a:pt x="1834107" y="2315696"/>
                </a:cubicBezTo>
                <a:close/>
                <a:moveTo>
                  <a:pt x="703435" y="2313743"/>
                </a:moveTo>
                <a:cubicBezTo>
                  <a:pt x="703435" y="2313743"/>
                  <a:pt x="709600" y="2320382"/>
                  <a:pt x="715765" y="2320382"/>
                </a:cubicBezTo>
                <a:cubicBezTo>
                  <a:pt x="709600" y="2320382"/>
                  <a:pt x="703435" y="2320382"/>
                  <a:pt x="703435" y="2313743"/>
                </a:cubicBezTo>
                <a:close/>
                <a:moveTo>
                  <a:pt x="746056" y="2311616"/>
                </a:moveTo>
                <a:cubicBezTo>
                  <a:pt x="747656" y="2310749"/>
                  <a:pt x="750857" y="2314217"/>
                  <a:pt x="750857" y="2314217"/>
                </a:cubicBezTo>
                <a:cubicBezTo>
                  <a:pt x="750857" y="2320382"/>
                  <a:pt x="745167" y="2314217"/>
                  <a:pt x="745167" y="2314217"/>
                </a:cubicBezTo>
                <a:cubicBezTo>
                  <a:pt x="745167" y="2312676"/>
                  <a:pt x="745522" y="2311905"/>
                  <a:pt x="746056" y="2311616"/>
                </a:cubicBezTo>
                <a:close/>
                <a:moveTo>
                  <a:pt x="1190958" y="2298864"/>
                </a:moveTo>
                <a:cubicBezTo>
                  <a:pt x="1196104" y="2299595"/>
                  <a:pt x="1200515" y="2302519"/>
                  <a:pt x="1203455" y="2308368"/>
                </a:cubicBezTo>
                <a:cubicBezTo>
                  <a:pt x="1209335" y="2314217"/>
                  <a:pt x="1203455" y="2314217"/>
                  <a:pt x="1209335" y="2320066"/>
                </a:cubicBezTo>
                <a:cubicBezTo>
                  <a:pt x="1215215" y="2314217"/>
                  <a:pt x="1226976" y="2314217"/>
                  <a:pt x="1238737" y="2320066"/>
                </a:cubicBezTo>
                <a:cubicBezTo>
                  <a:pt x="1244617" y="2325915"/>
                  <a:pt x="1250497" y="2331763"/>
                  <a:pt x="1250497" y="2343461"/>
                </a:cubicBezTo>
                <a:cubicBezTo>
                  <a:pt x="1250497" y="2349309"/>
                  <a:pt x="1244617" y="2355158"/>
                  <a:pt x="1238737" y="2355158"/>
                </a:cubicBezTo>
                <a:cubicBezTo>
                  <a:pt x="1238737" y="2361007"/>
                  <a:pt x="1238737" y="2361007"/>
                  <a:pt x="1238737" y="2361007"/>
                </a:cubicBezTo>
                <a:cubicBezTo>
                  <a:pt x="1244617" y="2361007"/>
                  <a:pt x="1250497" y="2372705"/>
                  <a:pt x="1250497" y="2378553"/>
                </a:cubicBezTo>
                <a:cubicBezTo>
                  <a:pt x="1256378" y="2384402"/>
                  <a:pt x="1250497" y="2390251"/>
                  <a:pt x="1244617" y="2396099"/>
                </a:cubicBezTo>
                <a:cubicBezTo>
                  <a:pt x="1238737" y="2401948"/>
                  <a:pt x="1238737" y="2401948"/>
                  <a:pt x="1232857" y="2401948"/>
                </a:cubicBezTo>
                <a:cubicBezTo>
                  <a:pt x="1232857" y="2396099"/>
                  <a:pt x="1221096" y="2396099"/>
                  <a:pt x="1221096" y="2390251"/>
                </a:cubicBezTo>
                <a:cubicBezTo>
                  <a:pt x="1226976" y="2378553"/>
                  <a:pt x="1226976" y="2361007"/>
                  <a:pt x="1221096" y="2349309"/>
                </a:cubicBezTo>
                <a:cubicBezTo>
                  <a:pt x="1209335" y="2331763"/>
                  <a:pt x="1191694" y="2331763"/>
                  <a:pt x="1179933" y="2325915"/>
                </a:cubicBezTo>
                <a:cubicBezTo>
                  <a:pt x="1179933" y="2320066"/>
                  <a:pt x="1168173" y="2314217"/>
                  <a:pt x="1174053" y="2302519"/>
                </a:cubicBezTo>
                <a:cubicBezTo>
                  <a:pt x="1179933" y="2299595"/>
                  <a:pt x="1185813" y="2298133"/>
                  <a:pt x="1190958" y="2298864"/>
                </a:cubicBezTo>
                <a:close/>
                <a:moveTo>
                  <a:pt x="1677724" y="2288752"/>
                </a:moveTo>
                <a:cubicBezTo>
                  <a:pt x="1680664" y="2288752"/>
                  <a:pt x="1682135" y="2290221"/>
                  <a:pt x="1679194" y="2296102"/>
                </a:cubicBezTo>
                <a:cubicBezTo>
                  <a:pt x="1685075" y="2331384"/>
                  <a:pt x="1661553" y="2372546"/>
                  <a:pt x="1626271" y="2396068"/>
                </a:cubicBezTo>
                <a:cubicBezTo>
                  <a:pt x="1620391" y="2390188"/>
                  <a:pt x="1614510" y="2401948"/>
                  <a:pt x="1608630" y="2401948"/>
                </a:cubicBezTo>
                <a:cubicBezTo>
                  <a:pt x="1596870" y="2401948"/>
                  <a:pt x="1590989" y="2401948"/>
                  <a:pt x="1579228" y="2401948"/>
                </a:cubicBezTo>
                <a:cubicBezTo>
                  <a:pt x="1561587" y="2401948"/>
                  <a:pt x="1549827" y="2390188"/>
                  <a:pt x="1538066" y="2378427"/>
                </a:cubicBezTo>
                <a:cubicBezTo>
                  <a:pt x="1520425" y="2366666"/>
                  <a:pt x="1508664" y="2343145"/>
                  <a:pt x="1520425" y="2325503"/>
                </a:cubicBezTo>
                <a:cubicBezTo>
                  <a:pt x="1520425" y="2319623"/>
                  <a:pt x="1532185" y="2313743"/>
                  <a:pt x="1538066" y="2307863"/>
                </a:cubicBezTo>
                <a:cubicBezTo>
                  <a:pt x="1549827" y="2307863"/>
                  <a:pt x="1549827" y="2325503"/>
                  <a:pt x="1555707" y="2319623"/>
                </a:cubicBezTo>
                <a:cubicBezTo>
                  <a:pt x="1561587" y="2319623"/>
                  <a:pt x="1561587" y="2313743"/>
                  <a:pt x="1567468" y="2313743"/>
                </a:cubicBezTo>
                <a:cubicBezTo>
                  <a:pt x="1573348" y="2313743"/>
                  <a:pt x="1579228" y="2319623"/>
                  <a:pt x="1585109" y="2325503"/>
                </a:cubicBezTo>
                <a:cubicBezTo>
                  <a:pt x="1590989" y="2325503"/>
                  <a:pt x="1590989" y="2337264"/>
                  <a:pt x="1585109" y="2343145"/>
                </a:cubicBezTo>
                <a:cubicBezTo>
                  <a:pt x="1579228" y="2354906"/>
                  <a:pt x="1567468" y="2349025"/>
                  <a:pt x="1555707" y="2349025"/>
                </a:cubicBezTo>
                <a:cubicBezTo>
                  <a:pt x="1549827" y="2360786"/>
                  <a:pt x="1561587" y="2366666"/>
                  <a:pt x="1567468" y="2372546"/>
                </a:cubicBezTo>
                <a:cubicBezTo>
                  <a:pt x="1579228" y="2378427"/>
                  <a:pt x="1579228" y="2378427"/>
                  <a:pt x="1579228" y="2378427"/>
                </a:cubicBezTo>
                <a:cubicBezTo>
                  <a:pt x="1608630" y="2372546"/>
                  <a:pt x="1608630" y="2372546"/>
                  <a:pt x="1608630" y="2372546"/>
                </a:cubicBezTo>
                <a:cubicBezTo>
                  <a:pt x="1632152" y="2366666"/>
                  <a:pt x="1655673" y="2343145"/>
                  <a:pt x="1667434" y="2313743"/>
                </a:cubicBezTo>
                <a:cubicBezTo>
                  <a:pt x="1667434" y="2290221"/>
                  <a:pt x="1667434" y="2290221"/>
                  <a:pt x="1667434" y="2290221"/>
                </a:cubicBezTo>
                <a:cubicBezTo>
                  <a:pt x="1670374" y="2290221"/>
                  <a:pt x="1674784" y="2288752"/>
                  <a:pt x="1677724" y="2288752"/>
                </a:cubicBezTo>
                <a:close/>
                <a:moveTo>
                  <a:pt x="826334" y="2284813"/>
                </a:moveTo>
                <a:cubicBezTo>
                  <a:pt x="832747" y="2285641"/>
                  <a:pt x="838976" y="2287481"/>
                  <a:pt x="844840" y="2290425"/>
                </a:cubicBezTo>
                <a:cubicBezTo>
                  <a:pt x="856566" y="2296311"/>
                  <a:pt x="862428" y="2302198"/>
                  <a:pt x="868292" y="2308085"/>
                </a:cubicBezTo>
                <a:cubicBezTo>
                  <a:pt x="868292" y="2319859"/>
                  <a:pt x="874155" y="2331633"/>
                  <a:pt x="868292" y="2337519"/>
                </a:cubicBezTo>
                <a:cubicBezTo>
                  <a:pt x="862428" y="2343407"/>
                  <a:pt x="856566" y="2349293"/>
                  <a:pt x="856566" y="2343407"/>
                </a:cubicBezTo>
                <a:cubicBezTo>
                  <a:pt x="850702" y="2343407"/>
                  <a:pt x="850702" y="2337519"/>
                  <a:pt x="844840" y="2343407"/>
                </a:cubicBezTo>
                <a:cubicBezTo>
                  <a:pt x="844840" y="2349293"/>
                  <a:pt x="838976" y="2355180"/>
                  <a:pt x="833113" y="2355180"/>
                </a:cubicBezTo>
                <a:cubicBezTo>
                  <a:pt x="827250" y="2355180"/>
                  <a:pt x="815524" y="2355180"/>
                  <a:pt x="815524" y="2349293"/>
                </a:cubicBezTo>
                <a:cubicBezTo>
                  <a:pt x="809661" y="2343407"/>
                  <a:pt x="809661" y="2331633"/>
                  <a:pt x="815524" y="2331633"/>
                </a:cubicBezTo>
                <a:cubicBezTo>
                  <a:pt x="815524" y="2325745"/>
                  <a:pt x="827250" y="2325745"/>
                  <a:pt x="821387" y="2319859"/>
                </a:cubicBezTo>
                <a:cubicBezTo>
                  <a:pt x="815524" y="2308085"/>
                  <a:pt x="803798" y="2313972"/>
                  <a:pt x="797934" y="2313972"/>
                </a:cubicBezTo>
                <a:cubicBezTo>
                  <a:pt x="774482" y="2319859"/>
                  <a:pt x="768619" y="2349293"/>
                  <a:pt x="768619" y="2366954"/>
                </a:cubicBezTo>
                <a:cubicBezTo>
                  <a:pt x="774482" y="2402275"/>
                  <a:pt x="803798" y="2431709"/>
                  <a:pt x="838976" y="2449370"/>
                </a:cubicBezTo>
                <a:cubicBezTo>
                  <a:pt x="838976" y="2449370"/>
                  <a:pt x="838976" y="2449370"/>
                  <a:pt x="833113" y="2449370"/>
                </a:cubicBezTo>
                <a:cubicBezTo>
                  <a:pt x="815524" y="2443483"/>
                  <a:pt x="797934" y="2443483"/>
                  <a:pt x="780345" y="2425823"/>
                </a:cubicBezTo>
                <a:cubicBezTo>
                  <a:pt x="762756" y="2408162"/>
                  <a:pt x="751029" y="2390501"/>
                  <a:pt x="745167" y="2361067"/>
                </a:cubicBezTo>
                <a:cubicBezTo>
                  <a:pt x="751029" y="2343407"/>
                  <a:pt x="756893" y="2319859"/>
                  <a:pt x="768619" y="2302198"/>
                </a:cubicBezTo>
                <a:cubicBezTo>
                  <a:pt x="786208" y="2288952"/>
                  <a:pt x="807095" y="2282330"/>
                  <a:pt x="826334" y="2284813"/>
                </a:cubicBezTo>
                <a:close/>
                <a:moveTo>
                  <a:pt x="1082864" y="2278831"/>
                </a:moveTo>
                <a:cubicBezTo>
                  <a:pt x="1096049" y="2275896"/>
                  <a:pt x="1109234" y="2275896"/>
                  <a:pt x="1120954" y="2278831"/>
                </a:cubicBezTo>
                <a:cubicBezTo>
                  <a:pt x="1138534" y="2284703"/>
                  <a:pt x="1150254" y="2296445"/>
                  <a:pt x="1161974" y="2302317"/>
                </a:cubicBezTo>
                <a:cubicBezTo>
                  <a:pt x="1167834" y="2319931"/>
                  <a:pt x="1179554" y="2343415"/>
                  <a:pt x="1173694" y="2361029"/>
                </a:cubicBezTo>
                <a:cubicBezTo>
                  <a:pt x="1173694" y="2378644"/>
                  <a:pt x="1156114" y="2384515"/>
                  <a:pt x="1144394" y="2390386"/>
                </a:cubicBezTo>
                <a:cubicBezTo>
                  <a:pt x="1132674" y="2396258"/>
                  <a:pt x="1126814" y="2396258"/>
                  <a:pt x="1115094" y="2390386"/>
                </a:cubicBezTo>
                <a:cubicBezTo>
                  <a:pt x="1103374" y="2384515"/>
                  <a:pt x="1126814" y="2372772"/>
                  <a:pt x="1109234" y="2366901"/>
                </a:cubicBezTo>
                <a:cubicBezTo>
                  <a:pt x="1103374" y="2366901"/>
                  <a:pt x="1103374" y="2361029"/>
                  <a:pt x="1097514" y="2361029"/>
                </a:cubicBezTo>
                <a:cubicBezTo>
                  <a:pt x="1097514" y="2355158"/>
                  <a:pt x="1097514" y="2343415"/>
                  <a:pt x="1103374" y="2343415"/>
                </a:cubicBezTo>
                <a:cubicBezTo>
                  <a:pt x="1109234" y="2337544"/>
                  <a:pt x="1115094" y="2337544"/>
                  <a:pt x="1126814" y="2337544"/>
                </a:cubicBezTo>
                <a:cubicBezTo>
                  <a:pt x="1132674" y="2343415"/>
                  <a:pt x="1138534" y="2349287"/>
                  <a:pt x="1132674" y="2361029"/>
                </a:cubicBezTo>
                <a:cubicBezTo>
                  <a:pt x="1132674" y="2361029"/>
                  <a:pt x="1138534" y="2361029"/>
                  <a:pt x="1138534" y="2361029"/>
                </a:cubicBezTo>
                <a:cubicBezTo>
                  <a:pt x="1144394" y="2355158"/>
                  <a:pt x="1150254" y="2349287"/>
                  <a:pt x="1150254" y="2337544"/>
                </a:cubicBezTo>
                <a:cubicBezTo>
                  <a:pt x="1144394" y="2319931"/>
                  <a:pt x="1126814" y="2308188"/>
                  <a:pt x="1109234" y="2302317"/>
                </a:cubicBezTo>
                <a:cubicBezTo>
                  <a:pt x="1085794" y="2302317"/>
                  <a:pt x="1056493" y="2308188"/>
                  <a:pt x="1044773" y="2331673"/>
                </a:cubicBezTo>
                <a:cubicBezTo>
                  <a:pt x="1033053" y="2343415"/>
                  <a:pt x="1027194" y="2355158"/>
                  <a:pt x="1021333" y="2372772"/>
                </a:cubicBezTo>
                <a:cubicBezTo>
                  <a:pt x="1021333" y="2372772"/>
                  <a:pt x="1015473" y="2366901"/>
                  <a:pt x="1015473" y="2366901"/>
                </a:cubicBezTo>
                <a:cubicBezTo>
                  <a:pt x="1021333" y="2343415"/>
                  <a:pt x="1021333" y="2314059"/>
                  <a:pt x="1044773" y="2296445"/>
                </a:cubicBezTo>
                <a:cubicBezTo>
                  <a:pt x="1056493" y="2287638"/>
                  <a:pt x="1069678" y="2281767"/>
                  <a:pt x="1082864" y="2278831"/>
                </a:cubicBezTo>
                <a:close/>
                <a:moveTo>
                  <a:pt x="1259318" y="2278669"/>
                </a:moveTo>
                <a:cubicBezTo>
                  <a:pt x="1268139" y="2281425"/>
                  <a:pt x="1276959" y="2292450"/>
                  <a:pt x="1285780" y="2296861"/>
                </a:cubicBezTo>
                <a:cubicBezTo>
                  <a:pt x="1285780" y="2308621"/>
                  <a:pt x="1297540" y="2314502"/>
                  <a:pt x="1291660" y="2326262"/>
                </a:cubicBezTo>
                <a:lnTo>
                  <a:pt x="1289254" y="2330007"/>
                </a:lnTo>
                <a:lnTo>
                  <a:pt x="1290190" y="2326262"/>
                </a:lnTo>
                <a:cubicBezTo>
                  <a:pt x="1290190" y="2320382"/>
                  <a:pt x="1288720" y="2314502"/>
                  <a:pt x="1285780" y="2308621"/>
                </a:cubicBezTo>
                <a:cubicBezTo>
                  <a:pt x="1279899" y="2302741"/>
                  <a:pt x="1279899" y="2296861"/>
                  <a:pt x="1274019" y="2290980"/>
                </a:cubicBezTo>
                <a:cubicBezTo>
                  <a:pt x="1268139" y="2285100"/>
                  <a:pt x="1262258" y="2285100"/>
                  <a:pt x="1250497" y="2279219"/>
                </a:cubicBezTo>
                <a:cubicBezTo>
                  <a:pt x="1253438" y="2277750"/>
                  <a:pt x="1256378" y="2277750"/>
                  <a:pt x="1259318" y="2278669"/>
                </a:cubicBezTo>
                <a:close/>
                <a:moveTo>
                  <a:pt x="1129760" y="2268692"/>
                </a:moveTo>
                <a:cubicBezTo>
                  <a:pt x="1131421" y="2268692"/>
                  <a:pt x="1133080" y="2270114"/>
                  <a:pt x="1133080" y="2272960"/>
                </a:cubicBezTo>
                <a:cubicBezTo>
                  <a:pt x="1126441" y="2272960"/>
                  <a:pt x="1126441" y="2272960"/>
                  <a:pt x="1126441" y="2272960"/>
                </a:cubicBezTo>
                <a:cubicBezTo>
                  <a:pt x="1126441" y="2270114"/>
                  <a:pt x="1128101" y="2268692"/>
                  <a:pt x="1129760" y="2268692"/>
                </a:cubicBezTo>
                <a:close/>
                <a:moveTo>
                  <a:pt x="1208956" y="2261579"/>
                </a:moveTo>
                <a:cubicBezTo>
                  <a:pt x="1214884" y="2261579"/>
                  <a:pt x="1220812" y="2261579"/>
                  <a:pt x="1226739" y="2267269"/>
                </a:cubicBezTo>
                <a:cubicBezTo>
                  <a:pt x="1232667" y="2267269"/>
                  <a:pt x="1232667" y="2272960"/>
                  <a:pt x="1232667" y="2278651"/>
                </a:cubicBezTo>
                <a:cubicBezTo>
                  <a:pt x="1232667" y="2278651"/>
                  <a:pt x="1232667" y="2272960"/>
                  <a:pt x="1226739" y="2272960"/>
                </a:cubicBezTo>
                <a:cubicBezTo>
                  <a:pt x="1220812" y="2267269"/>
                  <a:pt x="1220812" y="2261579"/>
                  <a:pt x="1208956" y="2261579"/>
                </a:cubicBezTo>
                <a:close/>
                <a:moveTo>
                  <a:pt x="1173863" y="2261579"/>
                </a:moveTo>
                <a:cubicBezTo>
                  <a:pt x="1173863" y="2261579"/>
                  <a:pt x="1179554" y="2261579"/>
                  <a:pt x="1179554" y="2267269"/>
                </a:cubicBezTo>
                <a:cubicBezTo>
                  <a:pt x="1179554" y="2267269"/>
                  <a:pt x="1173863" y="2267269"/>
                  <a:pt x="1173863" y="2267269"/>
                </a:cubicBezTo>
                <a:cubicBezTo>
                  <a:pt x="1173863" y="2261579"/>
                  <a:pt x="1173863" y="2261579"/>
                  <a:pt x="1173863" y="2261579"/>
                </a:cubicBezTo>
                <a:close/>
                <a:moveTo>
                  <a:pt x="1162293" y="2261579"/>
                </a:moveTo>
                <a:cubicBezTo>
                  <a:pt x="1162293" y="2261579"/>
                  <a:pt x="1168173" y="2261579"/>
                  <a:pt x="1168173" y="2261579"/>
                </a:cubicBezTo>
                <a:cubicBezTo>
                  <a:pt x="1168173" y="2273339"/>
                  <a:pt x="1174053" y="2273339"/>
                  <a:pt x="1179933" y="2279219"/>
                </a:cubicBezTo>
                <a:cubicBezTo>
                  <a:pt x="1185814" y="2279219"/>
                  <a:pt x="1179933" y="2273339"/>
                  <a:pt x="1185814" y="2273339"/>
                </a:cubicBezTo>
                <a:cubicBezTo>
                  <a:pt x="1191694" y="2261579"/>
                  <a:pt x="1203455" y="2261579"/>
                  <a:pt x="1209335" y="2267459"/>
                </a:cubicBezTo>
                <a:cubicBezTo>
                  <a:pt x="1215215" y="2267459"/>
                  <a:pt x="1221096" y="2267459"/>
                  <a:pt x="1221096" y="2267459"/>
                </a:cubicBezTo>
                <a:cubicBezTo>
                  <a:pt x="1226976" y="2273339"/>
                  <a:pt x="1226976" y="2285100"/>
                  <a:pt x="1232857" y="2285100"/>
                </a:cubicBezTo>
                <a:cubicBezTo>
                  <a:pt x="1250497" y="2279219"/>
                  <a:pt x="1262258" y="2290980"/>
                  <a:pt x="1274019" y="2302741"/>
                </a:cubicBezTo>
                <a:cubicBezTo>
                  <a:pt x="1279899" y="2308621"/>
                  <a:pt x="1285780" y="2320382"/>
                  <a:pt x="1279899" y="2332143"/>
                </a:cubicBezTo>
                <a:cubicBezTo>
                  <a:pt x="1279899" y="2338023"/>
                  <a:pt x="1268139" y="2343904"/>
                  <a:pt x="1279899" y="2349784"/>
                </a:cubicBezTo>
                <a:cubicBezTo>
                  <a:pt x="1279899" y="2349784"/>
                  <a:pt x="1285780" y="2349784"/>
                  <a:pt x="1285780" y="2349784"/>
                </a:cubicBezTo>
                <a:cubicBezTo>
                  <a:pt x="1291660" y="2349784"/>
                  <a:pt x="1285780" y="2343904"/>
                  <a:pt x="1285780" y="2343904"/>
                </a:cubicBezTo>
                <a:lnTo>
                  <a:pt x="1287602" y="2336614"/>
                </a:lnTo>
                <a:lnTo>
                  <a:pt x="1287617" y="2338574"/>
                </a:lnTo>
                <a:cubicBezTo>
                  <a:pt x="1290925" y="2350151"/>
                  <a:pt x="1310771" y="2360075"/>
                  <a:pt x="1297540" y="2373305"/>
                </a:cubicBezTo>
                <a:cubicBezTo>
                  <a:pt x="1297540" y="2367425"/>
                  <a:pt x="1297540" y="2355664"/>
                  <a:pt x="1291660" y="2355664"/>
                </a:cubicBezTo>
                <a:cubicBezTo>
                  <a:pt x="1285780" y="2373305"/>
                  <a:pt x="1285780" y="2373305"/>
                  <a:pt x="1285780" y="2373305"/>
                </a:cubicBezTo>
                <a:cubicBezTo>
                  <a:pt x="1274019" y="2396826"/>
                  <a:pt x="1274019" y="2396826"/>
                  <a:pt x="1274019" y="2396826"/>
                </a:cubicBezTo>
                <a:cubicBezTo>
                  <a:pt x="1274019" y="2396826"/>
                  <a:pt x="1274019" y="2396826"/>
                  <a:pt x="1279899" y="2402707"/>
                </a:cubicBezTo>
                <a:cubicBezTo>
                  <a:pt x="1279899" y="2402707"/>
                  <a:pt x="1279899" y="2396826"/>
                  <a:pt x="1279899" y="2396826"/>
                </a:cubicBezTo>
                <a:cubicBezTo>
                  <a:pt x="1285780" y="2402707"/>
                  <a:pt x="1291660" y="2408587"/>
                  <a:pt x="1285780" y="2414468"/>
                </a:cubicBezTo>
                <a:cubicBezTo>
                  <a:pt x="1285780" y="2414468"/>
                  <a:pt x="1285780" y="2402707"/>
                  <a:pt x="1279899" y="2408587"/>
                </a:cubicBezTo>
                <a:cubicBezTo>
                  <a:pt x="1279899" y="2420348"/>
                  <a:pt x="1279899" y="2426228"/>
                  <a:pt x="1268139" y="2432109"/>
                </a:cubicBezTo>
                <a:cubicBezTo>
                  <a:pt x="1262258" y="2432109"/>
                  <a:pt x="1256378" y="2437989"/>
                  <a:pt x="1256378" y="2432109"/>
                </a:cubicBezTo>
                <a:cubicBezTo>
                  <a:pt x="1250497" y="2426228"/>
                  <a:pt x="1250497" y="2420348"/>
                  <a:pt x="1244617" y="2408587"/>
                </a:cubicBezTo>
                <a:cubicBezTo>
                  <a:pt x="1250497" y="2402707"/>
                  <a:pt x="1256378" y="2396826"/>
                  <a:pt x="1262258" y="2385066"/>
                </a:cubicBezTo>
                <a:cubicBezTo>
                  <a:pt x="1262258" y="2379186"/>
                  <a:pt x="1256378" y="2367425"/>
                  <a:pt x="1250497" y="2361544"/>
                </a:cubicBezTo>
                <a:cubicBezTo>
                  <a:pt x="1256378" y="2349784"/>
                  <a:pt x="1256378" y="2332143"/>
                  <a:pt x="1244617" y="2320382"/>
                </a:cubicBezTo>
                <a:cubicBezTo>
                  <a:pt x="1238737" y="2308621"/>
                  <a:pt x="1226976" y="2308621"/>
                  <a:pt x="1215215" y="2308621"/>
                </a:cubicBezTo>
                <a:cubicBezTo>
                  <a:pt x="1209335" y="2296861"/>
                  <a:pt x="1197575" y="2290980"/>
                  <a:pt x="1185814" y="2290980"/>
                </a:cubicBezTo>
                <a:cubicBezTo>
                  <a:pt x="1179933" y="2296861"/>
                  <a:pt x="1174053" y="2296861"/>
                  <a:pt x="1168173" y="2302741"/>
                </a:cubicBezTo>
                <a:cubicBezTo>
                  <a:pt x="1162293" y="2296861"/>
                  <a:pt x="1162293" y="2290980"/>
                  <a:pt x="1150532" y="2285100"/>
                </a:cubicBezTo>
                <a:cubicBezTo>
                  <a:pt x="1138771" y="2279219"/>
                  <a:pt x="1138771" y="2279219"/>
                  <a:pt x="1138771" y="2279219"/>
                </a:cubicBezTo>
                <a:cubicBezTo>
                  <a:pt x="1144651" y="2273339"/>
                  <a:pt x="1156412" y="2267459"/>
                  <a:pt x="1162293" y="2261579"/>
                </a:cubicBezTo>
                <a:close/>
                <a:moveTo>
                  <a:pt x="1133080" y="2254939"/>
                </a:moveTo>
                <a:cubicBezTo>
                  <a:pt x="1138771" y="2261579"/>
                  <a:pt x="1133080" y="2261579"/>
                  <a:pt x="1133080" y="2261579"/>
                </a:cubicBezTo>
                <a:cubicBezTo>
                  <a:pt x="1133080" y="2261579"/>
                  <a:pt x="1133080" y="2261579"/>
                  <a:pt x="1133080" y="2254939"/>
                </a:cubicBezTo>
                <a:close/>
                <a:moveTo>
                  <a:pt x="1032651" y="2254939"/>
                </a:moveTo>
                <a:cubicBezTo>
                  <a:pt x="1038552" y="2260867"/>
                  <a:pt x="1056256" y="2260867"/>
                  <a:pt x="1056256" y="2278651"/>
                </a:cubicBezTo>
                <a:cubicBezTo>
                  <a:pt x="1050355" y="2266795"/>
                  <a:pt x="1038552" y="2260867"/>
                  <a:pt x="1020848" y="2260867"/>
                </a:cubicBezTo>
                <a:cubicBezTo>
                  <a:pt x="1014946" y="2260867"/>
                  <a:pt x="1009045" y="2266795"/>
                  <a:pt x="1003143" y="2266795"/>
                </a:cubicBezTo>
                <a:cubicBezTo>
                  <a:pt x="1009045" y="2260867"/>
                  <a:pt x="1020848" y="2254939"/>
                  <a:pt x="1032651" y="2254939"/>
                </a:cubicBezTo>
                <a:close/>
                <a:moveTo>
                  <a:pt x="847717" y="2253659"/>
                </a:moveTo>
                <a:cubicBezTo>
                  <a:pt x="855127" y="2252189"/>
                  <a:pt x="862537" y="2252189"/>
                  <a:pt x="868464" y="2255129"/>
                </a:cubicBezTo>
                <a:cubicBezTo>
                  <a:pt x="862537" y="2255129"/>
                  <a:pt x="850681" y="2255129"/>
                  <a:pt x="838825" y="2261009"/>
                </a:cubicBezTo>
                <a:cubicBezTo>
                  <a:pt x="832898" y="2266890"/>
                  <a:pt x="832898" y="2278651"/>
                  <a:pt x="826970" y="2278651"/>
                </a:cubicBezTo>
                <a:cubicBezTo>
                  <a:pt x="821042" y="2272770"/>
                  <a:pt x="826970" y="2266890"/>
                  <a:pt x="826970" y="2261009"/>
                </a:cubicBezTo>
                <a:cubicBezTo>
                  <a:pt x="832898" y="2258069"/>
                  <a:pt x="840307" y="2255129"/>
                  <a:pt x="847717" y="2253659"/>
                </a:cubicBezTo>
                <a:close/>
                <a:moveTo>
                  <a:pt x="486177" y="2253379"/>
                </a:moveTo>
                <a:lnTo>
                  <a:pt x="497345" y="2263529"/>
                </a:lnTo>
                <a:cubicBezTo>
                  <a:pt x="528327" y="2289097"/>
                  <a:pt x="560557" y="2313207"/>
                  <a:pt x="593930" y="2335754"/>
                </a:cubicBezTo>
                <a:lnTo>
                  <a:pt x="595058" y="2336439"/>
                </a:lnTo>
                <a:lnTo>
                  <a:pt x="592282" y="2331596"/>
                </a:lnTo>
                <a:close/>
                <a:moveTo>
                  <a:pt x="930208" y="2235836"/>
                </a:moveTo>
                <a:cubicBezTo>
                  <a:pt x="939029" y="2236568"/>
                  <a:pt x="947849" y="2238032"/>
                  <a:pt x="956670" y="2238032"/>
                </a:cubicBezTo>
                <a:cubicBezTo>
                  <a:pt x="980191" y="2243888"/>
                  <a:pt x="997832" y="2261454"/>
                  <a:pt x="1003713" y="2284877"/>
                </a:cubicBezTo>
                <a:cubicBezTo>
                  <a:pt x="1009593" y="2296588"/>
                  <a:pt x="1009593" y="2308299"/>
                  <a:pt x="1015473" y="2314155"/>
                </a:cubicBezTo>
                <a:cubicBezTo>
                  <a:pt x="1015473" y="2331722"/>
                  <a:pt x="1003713" y="2349288"/>
                  <a:pt x="1003713" y="2366856"/>
                </a:cubicBezTo>
                <a:cubicBezTo>
                  <a:pt x="1003713" y="2366856"/>
                  <a:pt x="997832" y="2366856"/>
                  <a:pt x="991952" y="2366856"/>
                </a:cubicBezTo>
                <a:cubicBezTo>
                  <a:pt x="991952" y="2361000"/>
                  <a:pt x="997832" y="2355145"/>
                  <a:pt x="997832" y="2349288"/>
                </a:cubicBezTo>
                <a:cubicBezTo>
                  <a:pt x="997832" y="2314155"/>
                  <a:pt x="986071" y="2273166"/>
                  <a:pt x="950789" y="2255599"/>
                </a:cubicBezTo>
                <a:cubicBezTo>
                  <a:pt x="944909" y="2261454"/>
                  <a:pt x="944909" y="2255599"/>
                  <a:pt x="939029" y="2255599"/>
                </a:cubicBezTo>
                <a:cubicBezTo>
                  <a:pt x="927268" y="2255599"/>
                  <a:pt x="915507" y="2255599"/>
                  <a:pt x="903747" y="2261454"/>
                </a:cubicBezTo>
                <a:cubicBezTo>
                  <a:pt x="903747" y="2267310"/>
                  <a:pt x="897866" y="2273166"/>
                  <a:pt x="897866" y="2279021"/>
                </a:cubicBezTo>
                <a:cubicBezTo>
                  <a:pt x="903747" y="2284877"/>
                  <a:pt x="909627" y="2279021"/>
                  <a:pt x="915507" y="2279021"/>
                </a:cubicBezTo>
                <a:cubicBezTo>
                  <a:pt x="921387" y="2279021"/>
                  <a:pt x="927268" y="2279021"/>
                  <a:pt x="927268" y="2284877"/>
                </a:cubicBezTo>
                <a:cubicBezTo>
                  <a:pt x="933148" y="2290733"/>
                  <a:pt x="933148" y="2302444"/>
                  <a:pt x="933148" y="2308299"/>
                </a:cubicBezTo>
                <a:cubicBezTo>
                  <a:pt x="927268" y="2314155"/>
                  <a:pt x="921387" y="2320011"/>
                  <a:pt x="909627" y="2314155"/>
                </a:cubicBezTo>
                <a:cubicBezTo>
                  <a:pt x="909627" y="2320011"/>
                  <a:pt x="915507" y="2325866"/>
                  <a:pt x="909627" y="2331722"/>
                </a:cubicBezTo>
                <a:cubicBezTo>
                  <a:pt x="903747" y="2337577"/>
                  <a:pt x="897866" y="2337577"/>
                  <a:pt x="891986" y="2337577"/>
                </a:cubicBezTo>
                <a:cubicBezTo>
                  <a:pt x="874345" y="2325866"/>
                  <a:pt x="868464" y="2302444"/>
                  <a:pt x="868464" y="2290733"/>
                </a:cubicBezTo>
                <a:cubicBezTo>
                  <a:pt x="874345" y="2267310"/>
                  <a:pt x="886105" y="2249743"/>
                  <a:pt x="903747" y="2238032"/>
                </a:cubicBezTo>
                <a:cubicBezTo>
                  <a:pt x="912567" y="2235104"/>
                  <a:pt x="921387" y="2235104"/>
                  <a:pt x="930208" y="2235836"/>
                </a:cubicBezTo>
                <a:close/>
                <a:moveTo>
                  <a:pt x="1120750" y="2225538"/>
                </a:moveTo>
                <a:cubicBezTo>
                  <a:pt x="1120750" y="2225538"/>
                  <a:pt x="1132764" y="2231703"/>
                  <a:pt x="1132764" y="2231703"/>
                </a:cubicBezTo>
                <a:cubicBezTo>
                  <a:pt x="1138771" y="2231703"/>
                  <a:pt x="1138771" y="2231703"/>
                  <a:pt x="1138771" y="2231703"/>
                </a:cubicBezTo>
                <a:cubicBezTo>
                  <a:pt x="1132764" y="2237868"/>
                  <a:pt x="1138771" y="2237868"/>
                  <a:pt x="1132764" y="2237868"/>
                </a:cubicBezTo>
                <a:cubicBezTo>
                  <a:pt x="1132764" y="2237868"/>
                  <a:pt x="1126757" y="2231703"/>
                  <a:pt x="1120750" y="2225538"/>
                </a:cubicBezTo>
                <a:close/>
                <a:moveTo>
                  <a:pt x="1535458" y="2217831"/>
                </a:moveTo>
                <a:cubicBezTo>
                  <a:pt x="1538382" y="2218567"/>
                  <a:pt x="1541306" y="2220037"/>
                  <a:pt x="1544231" y="2220037"/>
                </a:cubicBezTo>
                <a:cubicBezTo>
                  <a:pt x="1550080" y="2225917"/>
                  <a:pt x="1550080" y="2225917"/>
                  <a:pt x="1550080" y="2225917"/>
                </a:cubicBezTo>
                <a:cubicBezTo>
                  <a:pt x="1550080" y="2231797"/>
                  <a:pt x="1555928" y="2237678"/>
                  <a:pt x="1561777" y="2237678"/>
                </a:cubicBezTo>
                <a:cubicBezTo>
                  <a:pt x="1573474" y="2243558"/>
                  <a:pt x="1579323" y="2237678"/>
                  <a:pt x="1585172" y="2237678"/>
                </a:cubicBezTo>
                <a:cubicBezTo>
                  <a:pt x="1596869" y="2255319"/>
                  <a:pt x="1596869" y="2255319"/>
                  <a:pt x="1596869" y="2255319"/>
                </a:cubicBezTo>
                <a:cubicBezTo>
                  <a:pt x="1596869" y="2261199"/>
                  <a:pt x="1591021" y="2261199"/>
                  <a:pt x="1591021" y="2261199"/>
                </a:cubicBezTo>
                <a:cubicBezTo>
                  <a:pt x="1585172" y="2261199"/>
                  <a:pt x="1579323" y="2261199"/>
                  <a:pt x="1573474" y="2255319"/>
                </a:cubicBezTo>
                <a:cubicBezTo>
                  <a:pt x="1567625" y="2255319"/>
                  <a:pt x="1567625" y="2267079"/>
                  <a:pt x="1555928" y="2267079"/>
                </a:cubicBezTo>
                <a:cubicBezTo>
                  <a:pt x="1555928" y="2267079"/>
                  <a:pt x="1550080" y="2272960"/>
                  <a:pt x="1544231" y="2267079"/>
                </a:cubicBezTo>
                <a:cubicBezTo>
                  <a:pt x="1538382" y="2261199"/>
                  <a:pt x="1538382" y="2255319"/>
                  <a:pt x="1538382" y="2249439"/>
                </a:cubicBezTo>
                <a:cubicBezTo>
                  <a:pt x="1544231" y="2249439"/>
                  <a:pt x="1544231" y="2249439"/>
                  <a:pt x="1544231" y="2243558"/>
                </a:cubicBezTo>
                <a:cubicBezTo>
                  <a:pt x="1538382" y="2243558"/>
                  <a:pt x="1532533" y="2237678"/>
                  <a:pt x="1526684" y="2231797"/>
                </a:cubicBezTo>
                <a:cubicBezTo>
                  <a:pt x="1526684" y="2231797"/>
                  <a:pt x="1526684" y="2225917"/>
                  <a:pt x="1526684" y="2220037"/>
                </a:cubicBezTo>
                <a:cubicBezTo>
                  <a:pt x="1529609" y="2217097"/>
                  <a:pt x="1532533" y="2217097"/>
                  <a:pt x="1535458" y="2217831"/>
                </a:cubicBezTo>
                <a:close/>
                <a:moveTo>
                  <a:pt x="1514754" y="2214157"/>
                </a:moveTo>
                <a:cubicBezTo>
                  <a:pt x="1514754" y="2214157"/>
                  <a:pt x="1520645" y="2214157"/>
                  <a:pt x="1520645" y="2214157"/>
                </a:cubicBezTo>
                <a:cubicBezTo>
                  <a:pt x="1514754" y="2225944"/>
                  <a:pt x="1520645" y="2243626"/>
                  <a:pt x="1532425" y="2249520"/>
                </a:cubicBezTo>
                <a:cubicBezTo>
                  <a:pt x="1532425" y="2255414"/>
                  <a:pt x="1532425" y="2267202"/>
                  <a:pt x="1538316" y="2273096"/>
                </a:cubicBezTo>
                <a:cubicBezTo>
                  <a:pt x="1544206" y="2278989"/>
                  <a:pt x="1555986" y="2278989"/>
                  <a:pt x="1561877" y="2273096"/>
                </a:cubicBezTo>
                <a:cubicBezTo>
                  <a:pt x="1567767" y="2273096"/>
                  <a:pt x="1573658" y="2267202"/>
                  <a:pt x="1579548" y="2273096"/>
                </a:cubicBezTo>
                <a:cubicBezTo>
                  <a:pt x="1591328" y="2273096"/>
                  <a:pt x="1597219" y="2273096"/>
                  <a:pt x="1603109" y="2261307"/>
                </a:cubicBezTo>
                <a:cubicBezTo>
                  <a:pt x="1603109" y="2261307"/>
                  <a:pt x="1609000" y="2255414"/>
                  <a:pt x="1609000" y="2261307"/>
                </a:cubicBezTo>
                <a:cubicBezTo>
                  <a:pt x="1614890" y="2261307"/>
                  <a:pt x="1614890" y="2267202"/>
                  <a:pt x="1614890" y="2267202"/>
                </a:cubicBezTo>
                <a:cubicBezTo>
                  <a:pt x="1609000" y="2278989"/>
                  <a:pt x="1597219" y="2284883"/>
                  <a:pt x="1591328" y="2290778"/>
                </a:cubicBezTo>
                <a:cubicBezTo>
                  <a:pt x="1579548" y="2290778"/>
                  <a:pt x="1573658" y="2290778"/>
                  <a:pt x="1567767" y="2278989"/>
                </a:cubicBezTo>
                <a:cubicBezTo>
                  <a:pt x="1561877" y="2284883"/>
                  <a:pt x="1561877" y="2290778"/>
                  <a:pt x="1561877" y="2290778"/>
                </a:cubicBezTo>
                <a:cubicBezTo>
                  <a:pt x="1550096" y="2296671"/>
                  <a:pt x="1538316" y="2296671"/>
                  <a:pt x="1532425" y="2290778"/>
                </a:cubicBezTo>
                <a:cubicBezTo>
                  <a:pt x="1526535" y="2284883"/>
                  <a:pt x="1520645" y="2278989"/>
                  <a:pt x="1520645" y="2273096"/>
                </a:cubicBezTo>
                <a:cubicBezTo>
                  <a:pt x="1514754" y="2261307"/>
                  <a:pt x="1526535" y="2261307"/>
                  <a:pt x="1520645" y="2255414"/>
                </a:cubicBezTo>
                <a:cubicBezTo>
                  <a:pt x="1508864" y="2255414"/>
                  <a:pt x="1508864" y="2237732"/>
                  <a:pt x="1502973" y="2231838"/>
                </a:cubicBezTo>
                <a:cubicBezTo>
                  <a:pt x="1502973" y="2225944"/>
                  <a:pt x="1502973" y="2214157"/>
                  <a:pt x="1514754" y="2214157"/>
                </a:cubicBezTo>
                <a:close/>
                <a:moveTo>
                  <a:pt x="1832051" y="2212869"/>
                </a:moveTo>
                <a:cubicBezTo>
                  <a:pt x="1836466" y="2212869"/>
                  <a:pt x="1840881" y="2214337"/>
                  <a:pt x="1843825" y="2220209"/>
                </a:cubicBezTo>
                <a:cubicBezTo>
                  <a:pt x="1855598" y="2231951"/>
                  <a:pt x="1861485" y="2255436"/>
                  <a:pt x="1855598" y="2273050"/>
                </a:cubicBezTo>
                <a:cubicBezTo>
                  <a:pt x="1843825" y="2308278"/>
                  <a:pt x="1808503" y="2320021"/>
                  <a:pt x="1773182" y="2331764"/>
                </a:cubicBezTo>
                <a:cubicBezTo>
                  <a:pt x="1737861" y="2331764"/>
                  <a:pt x="1702539" y="2320021"/>
                  <a:pt x="1690765" y="2284793"/>
                </a:cubicBezTo>
                <a:cubicBezTo>
                  <a:pt x="1690765" y="2284793"/>
                  <a:pt x="1690765" y="2278921"/>
                  <a:pt x="1696652" y="2278921"/>
                </a:cubicBezTo>
                <a:cubicBezTo>
                  <a:pt x="1708426" y="2284793"/>
                  <a:pt x="1714313" y="2296535"/>
                  <a:pt x="1720200" y="2296535"/>
                </a:cubicBezTo>
                <a:cubicBezTo>
                  <a:pt x="1743747" y="2314150"/>
                  <a:pt x="1779069" y="2314150"/>
                  <a:pt x="1802616" y="2302407"/>
                </a:cubicBezTo>
                <a:cubicBezTo>
                  <a:pt x="1814390" y="2290664"/>
                  <a:pt x="1820277" y="2284793"/>
                  <a:pt x="1826164" y="2273050"/>
                </a:cubicBezTo>
                <a:cubicBezTo>
                  <a:pt x="1826164" y="2261307"/>
                  <a:pt x="1826164" y="2249565"/>
                  <a:pt x="1820277" y="2249565"/>
                </a:cubicBezTo>
                <a:cubicBezTo>
                  <a:pt x="1814390" y="2255436"/>
                  <a:pt x="1814390" y="2267179"/>
                  <a:pt x="1808503" y="2267179"/>
                </a:cubicBezTo>
                <a:cubicBezTo>
                  <a:pt x="1802616" y="2267179"/>
                  <a:pt x="1796729" y="2273050"/>
                  <a:pt x="1790843" y="2267179"/>
                </a:cubicBezTo>
                <a:cubicBezTo>
                  <a:pt x="1784955" y="2261307"/>
                  <a:pt x="1779069" y="2255436"/>
                  <a:pt x="1779069" y="2249565"/>
                </a:cubicBezTo>
                <a:cubicBezTo>
                  <a:pt x="1784955" y="2237823"/>
                  <a:pt x="1796729" y="2237823"/>
                  <a:pt x="1802616" y="2231951"/>
                </a:cubicBezTo>
                <a:cubicBezTo>
                  <a:pt x="1802616" y="2220209"/>
                  <a:pt x="1808503" y="2214337"/>
                  <a:pt x="1820277" y="2214337"/>
                </a:cubicBezTo>
                <a:cubicBezTo>
                  <a:pt x="1823220" y="2214337"/>
                  <a:pt x="1827636" y="2212869"/>
                  <a:pt x="1832051" y="2212869"/>
                </a:cubicBezTo>
                <a:close/>
                <a:moveTo>
                  <a:pt x="837593" y="2212114"/>
                </a:moveTo>
                <a:cubicBezTo>
                  <a:pt x="846413" y="2212843"/>
                  <a:pt x="853764" y="2217220"/>
                  <a:pt x="856704" y="2225975"/>
                </a:cubicBezTo>
                <a:cubicBezTo>
                  <a:pt x="862584" y="2225975"/>
                  <a:pt x="862584" y="2220139"/>
                  <a:pt x="868464" y="2220139"/>
                </a:cubicBezTo>
                <a:cubicBezTo>
                  <a:pt x="874345" y="2220139"/>
                  <a:pt x="886106" y="2214302"/>
                  <a:pt x="891986" y="2220139"/>
                </a:cubicBezTo>
                <a:cubicBezTo>
                  <a:pt x="891986" y="2225975"/>
                  <a:pt x="897867" y="2231812"/>
                  <a:pt x="897867" y="2231812"/>
                </a:cubicBezTo>
                <a:cubicBezTo>
                  <a:pt x="880225" y="2243485"/>
                  <a:pt x="880225" y="2243485"/>
                  <a:pt x="880225" y="2243485"/>
                </a:cubicBezTo>
                <a:cubicBezTo>
                  <a:pt x="862584" y="2237649"/>
                  <a:pt x="844943" y="2243485"/>
                  <a:pt x="833182" y="2249322"/>
                </a:cubicBezTo>
                <a:cubicBezTo>
                  <a:pt x="821422" y="2255159"/>
                  <a:pt x="821422" y="2266831"/>
                  <a:pt x="815542" y="2278505"/>
                </a:cubicBezTo>
                <a:cubicBezTo>
                  <a:pt x="803781" y="2278505"/>
                  <a:pt x="797900" y="2284341"/>
                  <a:pt x="792020" y="2278505"/>
                </a:cubicBezTo>
                <a:cubicBezTo>
                  <a:pt x="786140" y="2266831"/>
                  <a:pt x="780259" y="2260995"/>
                  <a:pt x="786140" y="2249322"/>
                </a:cubicBezTo>
                <a:cubicBezTo>
                  <a:pt x="792020" y="2237649"/>
                  <a:pt x="815542" y="2255159"/>
                  <a:pt x="809661" y="2237649"/>
                </a:cubicBezTo>
                <a:cubicBezTo>
                  <a:pt x="803781" y="2231812"/>
                  <a:pt x="809661" y="2225975"/>
                  <a:pt x="809661" y="2220139"/>
                </a:cubicBezTo>
                <a:cubicBezTo>
                  <a:pt x="818482" y="2214302"/>
                  <a:pt x="828772" y="2211384"/>
                  <a:pt x="837593" y="2212114"/>
                </a:cubicBezTo>
                <a:close/>
                <a:moveTo>
                  <a:pt x="1050316" y="2202775"/>
                </a:moveTo>
                <a:cubicBezTo>
                  <a:pt x="1056156" y="2208612"/>
                  <a:pt x="1061997" y="2208612"/>
                  <a:pt x="1067837" y="2214448"/>
                </a:cubicBezTo>
                <a:cubicBezTo>
                  <a:pt x="1067837" y="2220285"/>
                  <a:pt x="1061997" y="2226122"/>
                  <a:pt x="1067837" y="2226122"/>
                </a:cubicBezTo>
                <a:cubicBezTo>
                  <a:pt x="1067837" y="2231958"/>
                  <a:pt x="1073678" y="2226122"/>
                  <a:pt x="1079518" y="2226122"/>
                </a:cubicBezTo>
                <a:cubicBezTo>
                  <a:pt x="1079518" y="2231958"/>
                  <a:pt x="1085358" y="2237794"/>
                  <a:pt x="1079518" y="2243631"/>
                </a:cubicBezTo>
                <a:cubicBezTo>
                  <a:pt x="1079518" y="2243631"/>
                  <a:pt x="1073678" y="2249468"/>
                  <a:pt x="1079518" y="2249468"/>
                </a:cubicBezTo>
                <a:cubicBezTo>
                  <a:pt x="1079518" y="2255304"/>
                  <a:pt x="1091199" y="2255304"/>
                  <a:pt x="1091199" y="2261141"/>
                </a:cubicBezTo>
                <a:cubicBezTo>
                  <a:pt x="1097040" y="2278651"/>
                  <a:pt x="1073678" y="2272814"/>
                  <a:pt x="1067837" y="2278651"/>
                </a:cubicBezTo>
                <a:cubicBezTo>
                  <a:pt x="1061997" y="2278651"/>
                  <a:pt x="1061997" y="2266977"/>
                  <a:pt x="1061997" y="2261141"/>
                </a:cubicBezTo>
                <a:cubicBezTo>
                  <a:pt x="1050316" y="2255304"/>
                  <a:pt x="1038635" y="2249468"/>
                  <a:pt x="1021114" y="2249468"/>
                </a:cubicBezTo>
                <a:cubicBezTo>
                  <a:pt x="1009433" y="2249468"/>
                  <a:pt x="1003593" y="2261141"/>
                  <a:pt x="997752" y="2255304"/>
                </a:cubicBezTo>
                <a:cubicBezTo>
                  <a:pt x="991911" y="2249468"/>
                  <a:pt x="986071" y="2243631"/>
                  <a:pt x="986071" y="2237794"/>
                </a:cubicBezTo>
                <a:cubicBezTo>
                  <a:pt x="991911" y="2231958"/>
                  <a:pt x="1003593" y="2237794"/>
                  <a:pt x="1009433" y="2231958"/>
                </a:cubicBezTo>
                <a:cubicBezTo>
                  <a:pt x="1003593" y="2226122"/>
                  <a:pt x="1003593" y="2220285"/>
                  <a:pt x="1009433" y="2214448"/>
                </a:cubicBezTo>
                <a:cubicBezTo>
                  <a:pt x="1015273" y="2214448"/>
                  <a:pt x="1021114" y="2208612"/>
                  <a:pt x="1026955" y="2214448"/>
                </a:cubicBezTo>
                <a:cubicBezTo>
                  <a:pt x="1038635" y="2214448"/>
                  <a:pt x="1038635" y="2202775"/>
                  <a:pt x="1050316" y="2202775"/>
                </a:cubicBezTo>
                <a:close/>
                <a:moveTo>
                  <a:pt x="1573158" y="2196136"/>
                </a:moveTo>
                <a:cubicBezTo>
                  <a:pt x="1573158" y="2208149"/>
                  <a:pt x="1578849" y="2220163"/>
                  <a:pt x="1578849" y="2226170"/>
                </a:cubicBezTo>
                <a:cubicBezTo>
                  <a:pt x="1578849" y="2232177"/>
                  <a:pt x="1573158" y="2232177"/>
                  <a:pt x="1567468" y="2232177"/>
                </a:cubicBezTo>
                <a:cubicBezTo>
                  <a:pt x="1561777" y="2232177"/>
                  <a:pt x="1556086" y="2226170"/>
                  <a:pt x="1556086" y="2220163"/>
                </a:cubicBezTo>
                <a:cubicBezTo>
                  <a:pt x="1556086" y="2214156"/>
                  <a:pt x="1556086" y="2214156"/>
                  <a:pt x="1556086" y="2214156"/>
                </a:cubicBezTo>
                <a:cubicBezTo>
                  <a:pt x="1573158" y="2196136"/>
                  <a:pt x="1573158" y="2196136"/>
                  <a:pt x="1573158" y="2196136"/>
                </a:cubicBezTo>
                <a:close/>
                <a:moveTo>
                  <a:pt x="1120750" y="2196136"/>
                </a:moveTo>
                <a:cubicBezTo>
                  <a:pt x="1126441" y="2196136"/>
                  <a:pt x="1126441" y="2202143"/>
                  <a:pt x="1126441" y="2208149"/>
                </a:cubicBezTo>
                <a:cubicBezTo>
                  <a:pt x="1126441" y="2208149"/>
                  <a:pt x="1126441" y="2208149"/>
                  <a:pt x="1126441" y="2214157"/>
                </a:cubicBezTo>
                <a:cubicBezTo>
                  <a:pt x="1120750" y="2208149"/>
                  <a:pt x="1120750" y="2202143"/>
                  <a:pt x="1120750" y="2196136"/>
                </a:cubicBezTo>
                <a:close/>
                <a:moveTo>
                  <a:pt x="1894797" y="2194877"/>
                </a:moveTo>
                <a:cubicBezTo>
                  <a:pt x="1898882" y="2195985"/>
                  <a:pt x="1902150" y="2203742"/>
                  <a:pt x="1902150" y="2208174"/>
                </a:cubicBezTo>
                <a:cubicBezTo>
                  <a:pt x="1907959" y="2219993"/>
                  <a:pt x="1907959" y="2237722"/>
                  <a:pt x="1896341" y="2249541"/>
                </a:cubicBezTo>
                <a:cubicBezTo>
                  <a:pt x="1890532" y="2261359"/>
                  <a:pt x="1878913" y="2267269"/>
                  <a:pt x="1867295" y="2267269"/>
                </a:cubicBezTo>
                <a:cubicBezTo>
                  <a:pt x="1861485" y="2255450"/>
                  <a:pt x="1878913" y="2255450"/>
                  <a:pt x="1878913" y="2249541"/>
                </a:cubicBezTo>
                <a:cubicBezTo>
                  <a:pt x="1890532" y="2243631"/>
                  <a:pt x="1896341" y="2231812"/>
                  <a:pt x="1896341" y="2219993"/>
                </a:cubicBezTo>
                <a:cubicBezTo>
                  <a:pt x="1902150" y="2214083"/>
                  <a:pt x="1890532" y="2208174"/>
                  <a:pt x="1890532" y="2196354"/>
                </a:cubicBezTo>
                <a:cubicBezTo>
                  <a:pt x="1891984" y="2194877"/>
                  <a:pt x="1893436" y="2194508"/>
                  <a:pt x="1894797" y="2194877"/>
                </a:cubicBezTo>
                <a:close/>
                <a:moveTo>
                  <a:pt x="1308542" y="2190635"/>
                </a:moveTo>
                <a:cubicBezTo>
                  <a:pt x="1326184" y="2184754"/>
                  <a:pt x="1314422" y="2208276"/>
                  <a:pt x="1320303" y="2214156"/>
                </a:cubicBezTo>
                <a:cubicBezTo>
                  <a:pt x="1326184" y="2220037"/>
                  <a:pt x="1337944" y="2231797"/>
                  <a:pt x="1349705" y="2231797"/>
                </a:cubicBezTo>
                <a:cubicBezTo>
                  <a:pt x="1355586" y="2231797"/>
                  <a:pt x="1349705" y="2237678"/>
                  <a:pt x="1355586" y="2243558"/>
                </a:cubicBezTo>
                <a:cubicBezTo>
                  <a:pt x="1367346" y="2249439"/>
                  <a:pt x="1373226" y="2255319"/>
                  <a:pt x="1384987" y="2261199"/>
                </a:cubicBezTo>
                <a:cubicBezTo>
                  <a:pt x="1384987" y="2261199"/>
                  <a:pt x="1390868" y="2255319"/>
                  <a:pt x="1396748" y="2261199"/>
                </a:cubicBezTo>
                <a:cubicBezTo>
                  <a:pt x="1396748" y="2261199"/>
                  <a:pt x="1390868" y="2267079"/>
                  <a:pt x="1390868" y="2267079"/>
                </a:cubicBezTo>
                <a:cubicBezTo>
                  <a:pt x="1373226" y="2272960"/>
                  <a:pt x="1361466" y="2267079"/>
                  <a:pt x="1355586" y="2261199"/>
                </a:cubicBezTo>
                <a:cubicBezTo>
                  <a:pt x="1349705" y="2255319"/>
                  <a:pt x="1343824" y="2243558"/>
                  <a:pt x="1343824" y="2237678"/>
                </a:cubicBezTo>
                <a:cubicBezTo>
                  <a:pt x="1337944" y="2231797"/>
                  <a:pt x="1332064" y="2237678"/>
                  <a:pt x="1332064" y="2231797"/>
                </a:cubicBezTo>
                <a:cubicBezTo>
                  <a:pt x="1314422" y="2225917"/>
                  <a:pt x="1308542" y="2208276"/>
                  <a:pt x="1308542" y="2190635"/>
                </a:cubicBezTo>
                <a:close/>
                <a:moveTo>
                  <a:pt x="1326563" y="2190445"/>
                </a:moveTo>
                <a:cubicBezTo>
                  <a:pt x="1338260" y="2190445"/>
                  <a:pt x="1349958" y="2190445"/>
                  <a:pt x="1367504" y="2190445"/>
                </a:cubicBezTo>
                <a:cubicBezTo>
                  <a:pt x="1373353" y="2208086"/>
                  <a:pt x="1373353" y="2208086"/>
                  <a:pt x="1373353" y="2208086"/>
                </a:cubicBezTo>
                <a:cubicBezTo>
                  <a:pt x="1379201" y="2219847"/>
                  <a:pt x="1379201" y="2219847"/>
                  <a:pt x="1379201" y="2219847"/>
                </a:cubicBezTo>
                <a:cubicBezTo>
                  <a:pt x="1396748" y="2231607"/>
                  <a:pt x="1396748" y="2231607"/>
                  <a:pt x="1396748" y="2231607"/>
                </a:cubicBezTo>
                <a:cubicBezTo>
                  <a:pt x="1396748" y="2237488"/>
                  <a:pt x="1396748" y="2249249"/>
                  <a:pt x="1390899" y="2249249"/>
                </a:cubicBezTo>
                <a:cubicBezTo>
                  <a:pt x="1379201" y="2249249"/>
                  <a:pt x="1373353" y="2249249"/>
                  <a:pt x="1367504" y="2243368"/>
                </a:cubicBezTo>
                <a:cubicBezTo>
                  <a:pt x="1361656" y="2237488"/>
                  <a:pt x="1355807" y="2225727"/>
                  <a:pt x="1361656" y="2219847"/>
                </a:cubicBezTo>
                <a:cubicBezTo>
                  <a:pt x="1355807" y="2213967"/>
                  <a:pt x="1349958" y="2225727"/>
                  <a:pt x="1344109" y="2219847"/>
                </a:cubicBezTo>
                <a:cubicBezTo>
                  <a:pt x="1338260" y="2219847"/>
                  <a:pt x="1332412" y="2213967"/>
                  <a:pt x="1326563" y="2208086"/>
                </a:cubicBezTo>
                <a:cubicBezTo>
                  <a:pt x="1326563" y="2202206"/>
                  <a:pt x="1326563" y="2196325"/>
                  <a:pt x="1326563" y="2190445"/>
                </a:cubicBezTo>
                <a:close/>
                <a:moveTo>
                  <a:pt x="1279356" y="2190445"/>
                </a:moveTo>
                <a:cubicBezTo>
                  <a:pt x="1285262" y="2190445"/>
                  <a:pt x="1291168" y="2190445"/>
                  <a:pt x="1297075" y="2190445"/>
                </a:cubicBezTo>
                <a:cubicBezTo>
                  <a:pt x="1302981" y="2208086"/>
                  <a:pt x="1308888" y="2231607"/>
                  <a:pt x="1320700" y="2237488"/>
                </a:cubicBezTo>
                <a:cubicBezTo>
                  <a:pt x="1338419" y="2243368"/>
                  <a:pt x="1338419" y="2243368"/>
                  <a:pt x="1338419" y="2243368"/>
                </a:cubicBezTo>
                <a:cubicBezTo>
                  <a:pt x="1344325" y="2261009"/>
                  <a:pt x="1356138" y="2272770"/>
                  <a:pt x="1373856" y="2278650"/>
                </a:cubicBezTo>
                <a:cubicBezTo>
                  <a:pt x="1391575" y="2278650"/>
                  <a:pt x="1391575" y="2278650"/>
                  <a:pt x="1391575" y="2278650"/>
                </a:cubicBezTo>
                <a:cubicBezTo>
                  <a:pt x="1391575" y="2284531"/>
                  <a:pt x="1403387" y="2302171"/>
                  <a:pt x="1391575" y="2308052"/>
                </a:cubicBezTo>
                <a:cubicBezTo>
                  <a:pt x="1385669" y="2308052"/>
                  <a:pt x="1373856" y="2308052"/>
                  <a:pt x="1367950" y="2302171"/>
                </a:cubicBezTo>
                <a:cubicBezTo>
                  <a:pt x="1362044" y="2302171"/>
                  <a:pt x="1362044" y="2290411"/>
                  <a:pt x="1356138" y="2290411"/>
                </a:cubicBezTo>
                <a:cubicBezTo>
                  <a:pt x="1344325" y="2296291"/>
                  <a:pt x="1338419" y="2302171"/>
                  <a:pt x="1326607" y="2290411"/>
                </a:cubicBezTo>
                <a:cubicBezTo>
                  <a:pt x="1320700" y="2284531"/>
                  <a:pt x="1308888" y="2272770"/>
                  <a:pt x="1308888" y="2261009"/>
                </a:cubicBezTo>
                <a:cubicBezTo>
                  <a:pt x="1302981" y="2255129"/>
                  <a:pt x="1308888" y="2249249"/>
                  <a:pt x="1308888" y="2243368"/>
                </a:cubicBezTo>
                <a:cubicBezTo>
                  <a:pt x="1297075" y="2237488"/>
                  <a:pt x="1285262" y="2237488"/>
                  <a:pt x="1285262" y="2225727"/>
                </a:cubicBezTo>
                <a:cubicBezTo>
                  <a:pt x="1279356" y="2219847"/>
                  <a:pt x="1273450" y="2208086"/>
                  <a:pt x="1273450" y="2196325"/>
                </a:cubicBezTo>
                <a:cubicBezTo>
                  <a:pt x="1279356" y="2196325"/>
                  <a:pt x="1273450" y="2190445"/>
                  <a:pt x="1279356" y="2190445"/>
                </a:cubicBezTo>
                <a:close/>
                <a:moveTo>
                  <a:pt x="1449671" y="2179064"/>
                </a:moveTo>
                <a:cubicBezTo>
                  <a:pt x="1455551" y="2179064"/>
                  <a:pt x="1461432" y="2179064"/>
                  <a:pt x="1461432" y="2184944"/>
                </a:cubicBezTo>
                <a:cubicBezTo>
                  <a:pt x="1449671" y="2202585"/>
                  <a:pt x="1432030" y="2214346"/>
                  <a:pt x="1426150" y="2237867"/>
                </a:cubicBezTo>
                <a:cubicBezTo>
                  <a:pt x="1408508" y="2261389"/>
                  <a:pt x="1420269" y="2290790"/>
                  <a:pt x="1432030" y="2308432"/>
                </a:cubicBezTo>
                <a:cubicBezTo>
                  <a:pt x="1443791" y="2320192"/>
                  <a:pt x="1461432" y="2331953"/>
                  <a:pt x="1479073" y="2320192"/>
                </a:cubicBezTo>
                <a:cubicBezTo>
                  <a:pt x="1479073" y="2320192"/>
                  <a:pt x="1479073" y="2314312"/>
                  <a:pt x="1479073" y="2314312"/>
                </a:cubicBezTo>
                <a:cubicBezTo>
                  <a:pt x="1467312" y="2314312"/>
                  <a:pt x="1455551" y="2314312"/>
                  <a:pt x="1455551" y="2302551"/>
                </a:cubicBezTo>
                <a:cubicBezTo>
                  <a:pt x="1449671" y="2296671"/>
                  <a:pt x="1449671" y="2284910"/>
                  <a:pt x="1455551" y="2279029"/>
                </a:cubicBezTo>
                <a:cubicBezTo>
                  <a:pt x="1467312" y="2273149"/>
                  <a:pt x="1473193" y="2267269"/>
                  <a:pt x="1484953" y="2267269"/>
                </a:cubicBezTo>
                <a:cubicBezTo>
                  <a:pt x="1490833" y="2273149"/>
                  <a:pt x="1496714" y="2279029"/>
                  <a:pt x="1490833" y="2284910"/>
                </a:cubicBezTo>
                <a:cubicBezTo>
                  <a:pt x="1490833" y="2290790"/>
                  <a:pt x="1490833" y="2290790"/>
                  <a:pt x="1490833" y="2296671"/>
                </a:cubicBezTo>
                <a:cubicBezTo>
                  <a:pt x="1496714" y="2296671"/>
                  <a:pt x="1502594" y="2290790"/>
                  <a:pt x="1508475" y="2296671"/>
                </a:cubicBezTo>
                <a:cubicBezTo>
                  <a:pt x="1514355" y="2302551"/>
                  <a:pt x="1514355" y="2314312"/>
                  <a:pt x="1514355" y="2320192"/>
                </a:cubicBezTo>
                <a:cubicBezTo>
                  <a:pt x="1496714" y="2343714"/>
                  <a:pt x="1496714" y="2343714"/>
                  <a:pt x="1496714" y="2343714"/>
                </a:cubicBezTo>
                <a:cubicBezTo>
                  <a:pt x="1479073" y="2355474"/>
                  <a:pt x="1449671" y="2343714"/>
                  <a:pt x="1432030" y="2337833"/>
                </a:cubicBezTo>
                <a:cubicBezTo>
                  <a:pt x="1426150" y="2331953"/>
                  <a:pt x="1420269" y="2326072"/>
                  <a:pt x="1420269" y="2320192"/>
                </a:cubicBezTo>
                <a:cubicBezTo>
                  <a:pt x="1408508" y="2314312"/>
                  <a:pt x="1414389" y="2302551"/>
                  <a:pt x="1402628" y="2296671"/>
                </a:cubicBezTo>
                <a:cubicBezTo>
                  <a:pt x="1396748" y="2284910"/>
                  <a:pt x="1402628" y="2273149"/>
                  <a:pt x="1402628" y="2261389"/>
                </a:cubicBezTo>
                <a:cubicBezTo>
                  <a:pt x="1402628" y="2226107"/>
                  <a:pt x="1426150" y="2196705"/>
                  <a:pt x="1449671" y="2179064"/>
                </a:cubicBezTo>
                <a:close/>
                <a:moveTo>
                  <a:pt x="1091349" y="2167682"/>
                </a:moveTo>
                <a:cubicBezTo>
                  <a:pt x="1097040" y="2167682"/>
                  <a:pt x="1097040" y="2179064"/>
                  <a:pt x="1097040" y="2184754"/>
                </a:cubicBezTo>
                <a:cubicBezTo>
                  <a:pt x="1097040" y="2184754"/>
                  <a:pt x="1097040" y="2179064"/>
                  <a:pt x="1091349" y="2173373"/>
                </a:cubicBezTo>
                <a:cubicBezTo>
                  <a:pt x="1091349" y="2173373"/>
                  <a:pt x="1091349" y="2167682"/>
                  <a:pt x="1091349" y="2167682"/>
                </a:cubicBezTo>
                <a:close/>
                <a:moveTo>
                  <a:pt x="892176" y="2167682"/>
                </a:moveTo>
                <a:cubicBezTo>
                  <a:pt x="903557" y="2173373"/>
                  <a:pt x="909248" y="2179064"/>
                  <a:pt x="914938" y="2184754"/>
                </a:cubicBezTo>
                <a:cubicBezTo>
                  <a:pt x="914938" y="2190445"/>
                  <a:pt x="914938" y="2190445"/>
                  <a:pt x="914938" y="2196136"/>
                </a:cubicBezTo>
                <a:cubicBezTo>
                  <a:pt x="909248" y="2184754"/>
                  <a:pt x="903557" y="2179064"/>
                  <a:pt x="892176" y="2173373"/>
                </a:cubicBezTo>
                <a:cubicBezTo>
                  <a:pt x="892176" y="2167682"/>
                  <a:pt x="892176" y="2167682"/>
                  <a:pt x="892176" y="2167682"/>
                </a:cubicBezTo>
                <a:close/>
                <a:moveTo>
                  <a:pt x="843663" y="2165368"/>
                </a:moveTo>
                <a:cubicBezTo>
                  <a:pt x="848073" y="2166196"/>
                  <a:pt x="852483" y="2172820"/>
                  <a:pt x="856894" y="2172820"/>
                </a:cubicBezTo>
                <a:cubicBezTo>
                  <a:pt x="856894" y="2178708"/>
                  <a:pt x="851013" y="2178708"/>
                  <a:pt x="856894" y="2184597"/>
                </a:cubicBezTo>
                <a:cubicBezTo>
                  <a:pt x="856894" y="2184597"/>
                  <a:pt x="856894" y="2184597"/>
                  <a:pt x="862774" y="2184597"/>
                </a:cubicBezTo>
                <a:cubicBezTo>
                  <a:pt x="862774" y="2172820"/>
                  <a:pt x="874534" y="2178708"/>
                  <a:pt x="880415" y="2172820"/>
                </a:cubicBezTo>
                <a:cubicBezTo>
                  <a:pt x="892176" y="2172820"/>
                  <a:pt x="898056" y="2178708"/>
                  <a:pt x="903937" y="2184597"/>
                </a:cubicBezTo>
                <a:cubicBezTo>
                  <a:pt x="909817" y="2190485"/>
                  <a:pt x="898056" y="2196373"/>
                  <a:pt x="909817" y="2202261"/>
                </a:cubicBezTo>
                <a:cubicBezTo>
                  <a:pt x="915697" y="2196373"/>
                  <a:pt x="927458" y="2202261"/>
                  <a:pt x="939219" y="2208150"/>
                </a:cubicBezTo>
                <a:cubicBezTo>
                  <a:pt x="950979" y="2208150"/>
                  <a:pt x="945099" y="2219926"/>
                  <a:pt x="950979" y="2225814"/>
                </a:cubicBezTo>
                <a:cubicBezTo>
                  <a:pt x="945099" y="2225814"/>
                  <a:pt x="939219" y="2225814"/>
                  <a:pt x="933338" y="2225814"/>
                </a:cubicBezTo>
                <a:cubicBezTo>
                  <a:pt x="927458" y="2225814"/>
                  <a:pt x="915697" y="2231703"/>
                  <a:pt x="903937" y="2231703"/>
                </a:cubicBezTo>
                <a:cubicBezTo>
                  <a:pt x="903937" y="2219926"/>
                  <a:pt x="898056" y="2214038"/>
                  <a:pt x="892176" y="2214038"/>
                </a:cubicBezTo>
                <a:cubicBezTo>
                  <a:pt x="880415" y="2202261"/>
                  <a:pt x="862774" y="2219926"/>
                  <a:pt x="851013" y="2208150"/>
                </a:cubicBezTo>
                <a:cubicBezTo>
                  <a:pt x="839252" y="2208150"/>
                  <a:pt x="827492" y="2202261"/>
                  <a:pt x="815731" y="2208150"/>
                </a:cubicBezTo>
                <a:cubicBezTo>
                  <a:pt x="803970" y="2214038"/>
                  <a:pt x="798090" y="2225814"/>
                  <a:pt x="798090" y="2237591"/>
                </a:cubicBezTo>
                <a:cubicBezTo>
                  <a:pt x="792210" y="2237591"/>
                  <a:pt x="786329" y="2243479"/>
                  <a:pt x="780449" y="2249368"/>
                </a:cubicBezTo>
                <a:cubicBezTo>
                  <a:pt x="774568" y="2261144"/>
                  <a:pt x="774568" y="2272921"/>
                  <a:pt x="780449" y="2278809"/>
                </a:cubicBezTo>
                <a:cubicBezTo>
                  <a:pt x="780449" y="2278809"/>
                  <a:pt x="786329" y="2284697"/>
                  <a:pt x="786329" y="2284697"/>
                </a:cubicBezTo>
                <a:cubicBezTo>
                  <a:pt x="774568" y="2290585"/>
                  <a:pt x="768688" y="2302362"/>
                  <a:pt x="756927" y="2302362"/>
                </a:cubicBezTo>
                <a:cubicBezTo>
                  <a:pt x="751047" y="2302362"/>
                  <a:pt x="751047" y="2290585"/>
                  <a:pt x="745167" y="2284697"/>
                </a:cubicBezTo>
                <a:cubicBezTo>
                  <a:pt x="745167" y="2272921"/>
                  <a:pt x="751047" y="2267032"/>
                  <a:pt x="751047" y="2261144"/>
                </a:cubicBezTo>
                <a:cubicBezTo>
                  <a:pt x="762807" y="2255256"/>
                  <a:pt x="762807" y="2255256"/>
                  <a:pt x="762807" y="2255256"/>
                </a:cubicBezTo>
                <a:cubicBezTo>
                  <a:pt x="762807" y="2249368"/>
                  <a:pt x="768688" y="2237591"/>
                  <a:pt x="756927" y="2231703"/>
                </a:cubicBezTo>
                <a:cubicBezTo>
                  <a:pt x="751047" y="2225814"/>
                  <a:pt x="756927" y="2219926"/>
                  <a:pt x="762807" y="2214038"/>
                </a:cubicBezTo>
                <a:cubicBezTo>
                  <a:pt x="768688" y="2196373"/>
                  <a:pt x="786329" y="2202261"/>
                  <a:pt x="798090" y="2202261"/>
                </a:cubicBezTo>
                <a:cubicBezTo>
                  <a:pt x="803970" y="2190485"/>
                  <a:pt x="809850" y="2178708"/>
                  <a:pt x="821611" y="2172820"/>
                </a:cubicBezTo>
                <a:cubicBezTo>
                  <a:pt x="827492" y="2172820"/>
                  <a:pt x="833372" y="2172820"/>
                  <a:pt x="845133" y="2172820"/>
                </a:cubicBezTo>
                <a:cubicBezTo>
                  <a:pt x="845133" y="2166932"/>
                  <a:pt x="839252" y="2166932"/>
                  <a:pt x="839252" y="2166932"/>
                </a:cubicBezTo>
                <a:cubicBezTo>
                  <a:pt x="840723" y="2165460"/>
                  <a:pt x="842192" y="2165092"/>
                  <a:pt x="843663" y="2165368"/>
                </a:cubicBezTo>
                <a:close/>
                <a:moveTo>
                  <a:pt x="1021164" y="2161044"/>
                </a:moveTo>
                <a:cubicBezTo>
                  <a:pt x="1021164" y="2161044"/>
                  <a:pt x="1026855" y="2161044"/>
                  <a:pt x="1032545" y="2167683"/>
                </a:cubicBezTo>
                <a:cubicBezTo>
                  <a:pt x="1026855" y="2167683"/>
                  <a:pt x="1021164" y="2167683"/>
                  <a:pt x="1021164" y="2161044"/>
                </a:cubicBezTo>
                <a:close/>
                <a:moveTo>
                  <a:pt x="1061314" y="2159028"/>
                </a:moveTo>
                <a:cubicBezTo>
                  <a:pt x="1070827" y="2159763"/>
                  <a:pt x="1079608" y="2164174"/>
                  <a:pt x="1085462" y="2172994"/>
                </a:cubicBezTo>
                <a:cubicBezTo>
                  <a:pt x="1091316" y="2178874"/>
                  <a:pt x="1085462" y="2190635"/>
                  <a:pt x="1097170" y="2196515"/>
                </a:cubicBezTo>
                <a:cubicBezTo>
                  <a:pt x="1103025" y="2190635"/>
                  <a:pt x="1108879" y="2196515"/>
                  <a:pt x="1114733" y="2202396"/>
                </a:cubicBezTo>
                <a:cubicBezTo>
                  <a:pt x="1120587" y="2214157"/>
                  <a:pt x="1114733" y="2220037"/>
                  <a:pt x="1108879" y="2225917"/>
                </a:cubicBezTo>
                <a:cubicBezTo>
                  <a:pt x="1114733" y="2231797"/>
                  <a:pt x="1126442" y="2231797"/>
                  <a:pt x="1126442" y="2237678"/>
                </a:cubicBezTo>
                <a:cubicBezTo>
                  <a:pt x="1126442" y="2249439"/>
                  <a:pt x="1120587" y="2255319"/>
                  <a:pt x="1126442" y="2267079"/>
                </a:cubicBezTo>
                <a:cubicBezTo>
                  <a:pt x="1120587" y="2267079"/>
                  <a:pt x="1120587" y="2272960"/>
                  <a:pt x="1114733" y="2272960"/>
                </a:cubicBezTo>
                <a:cubicBezTo>
                  <a:pt x="1103025" y="2267079"/>
                  <a:pt x="1103025" y="2267079"/>
                  <a:pt x="1103025" y="2267079"/>
                </a:cubicBezTo>
                <a:cubicBezTo>
                  <a:pt x="1103025" y="2261199"/>
                  <a:pt x="1097170" y="2249439"/>
                  <a:pt x="1091316" y="2243558"/>
                </a:cubicBezTo>
                <a:cubicBezTo>
                  <a:pt x="1091316" y="2237678"/>
                  <a:pt x="1091316" y="2231797"/>
                  <a:pt x="1085462" y="2225917"/>
                </a:cubicBezTo>
                <a:cubicBezTo>
                  <a:pt x="1085462" y="2225917"/>
                  <a:pt x="1079608" y="2220037"/>
                  <a:pt x="1073754" y="2220037"/>
                </a:cubicBezTo>
                <a:cubicBezTo>
                  <a:pt x="1073754" y="2208276"/>
                  <a:pt x="1067900" y="2202396"/>
                  <a:pt x="1056191" y="2196515"/>
                </a:cubicBezTo>
                <a:cubicBezTo>
                  <a:pt x="1050337" y="2196515"/>
                  <a:pt x="1038629" y="2202396"/>
                  <a:pt x="1032774" y="2202396"/>
                </a:cubicBezTo>
                <a:cubicBezTo>
                  <a:pt x="1021066" y="2202396"/>
                  <a:pt x="1009357" y="2202396"/>
                  <a:pt x="1003504" y="2208276"/>
                </a:cubicBezTo>
                <a:cubicBezTo>
                  <a:pt x="997649" y="2220037"/>
                  <a:pt x="997649" y="2231797"/>
                  <a:pt x="985941" y="2231797"/>
                </a:cubicBezTo>
                <a:cubicBezTo>
                  <a:pt x="985941" y="2243558"/>
                  <a:pt x="974232" y="2237678"/>
                  <a:pt x="968378" y="2231797"/>
                </a:cubicBezTo>
                <a:cubicBezTo>
                  <a:pt x="962524" y="2231797"/>
                  <a:pt x="956670" y="2225917"/>
                  <a:pt x="962524" y="2220037"/>
                </a:cubicBezTo>
                <a:cubicBezTo>
                  <a:pt x="968378" y="2214157"/>
                  <a:pt x="962524" y="2208276"/>
                  <a:pt x="968378" y="2202396"/>
                </a:cubicBezTo>
                <a:cubicBezTo>
                  <a:pt x="974232" y="2202396"/>
                  <a:pt x="974232" y="2190635"/>
                  <a:pt x="985941" y="2196515"/>
                </a:cubicBezTo>
                <a:cubicBezTo>
                  <a:pt x="991795" y="2196515"/>
                  <a:pt x="991795" y="2190635"/>
                  <a:pt x="991795" y="2184754"/>
                </a:cubicBezTo>
                <a:cubicBezTo>
                  <a:pt x="991795" y="2178874"/>
                  <a:pt x="991795" y="2172994"/>
                  <a:pt x="997649" y="2172994"/>
                </a:cubicBezTo>
                <a:cubicBezTo>
                  <a:pt x="997649" y="2167114"/>
                  <a:pt x="1003504" y="2167114"/>
                  <a:pt x="1015212" y="2167114"/>
                </a:cubicBezTo>
                <a:cubicBezTo>
                  <a:pt x="1021066" y="2167114"/>
                  <a:pt x="1032774" y="2178874"/>
                  <a:pt x="1032774" y="2167114"/>
                </a:cubicBezTo>
                <a:cubicBezTo>
                  <a:pt x="1041556" y="2161233"/>
                  <a:pt x="1051801" y="2158293"/>
                  <a:pt x="1061314" y="2159028"/>
                </a:cubicBezTo>
                <a:close/>
                <a:moveTo>
                  <a:pt x="1731940" y="2148295"/>
                </a:moveTo>
                <a:cubicBezTo>
                  <a:pt x="1734512" y="2149205"/>
                  <a:pt x="1736718" y="2151390"/>
                  <a:pt x="1738187" y="2155759"/>
                </a:cubicBezTo>
                <a:cubicBezTo>
                  <a:pt x="1738187" y="2161586"/>
                  <a:pt x="1738187" y="2173238"/>
                  <a:pt x="1726427" y="2179064"/>
                </a:cubicBezTo>
                <a:cubicBezTo>
                  <a:pt x="1720546" y="2167412"/>
                  <a:pt x="1714666" y="2161586"/>
                  <a:pt x="1708785" y="2149933"/>
                </a:cubicBezTo>
                <a:cubicBezTo>
                  <a:pt x="1713196" y="2154303"/>
                  <a:pt x="1724221" y="2145564"/>
                  <a:pt x="1731940" y="2148295"/>
                </a:cubicBezTo>
                <a:close/>
                <a:moveTo>
                  <a:pt x="1312401" y="2148142"/>
                </a:moveTo>
                <a:lnTo>
                  <a:pt x="1311862" y="2148951"/>
                </a:lnTo>
                <a:cubicBezTo>
                  <a:pt x="1310202" y="2149662"/>
                  <a:pt x="1308542" y="2149662"/>
                  <a:pt x="1308542" y="2149662"/>
                </a:cubicBezTo>
                <a:cubicBezTo>
                  <a:pt x="1308542" y="2149662"/>
                  <a:pt x="1308542" y="2149662"/>
                  <a:pt x="1308542" y="2148951"/>
                </a:cubicBezTo>
                <a:lnTo>
                  <a:pt x="1308542" y="2148337"/>
                </a:lnTo>
                <a:close/>
                <a:moveTo>
                  <a:pt x="1937360" y="2143972"/>
                </a:moveTo>
                <a:cubicBezTo>
                  <a:pt x="1949375" y="2143972"/>
                  <a:pt x="1949375" y="2155827"/>
                  <a:pt x="1955381" y="2161755"/>
                </a:cubicBezTo>
                <a:cubicBezTo>
                  <a:pt x="1955381" y="2167683"/>
                  <a:pt x="1955381" y="2167683"/>
                  <a:pt x="1955381" y="2167683"/>
                </a:cubicBezTo>
                <a:cubicBezTo>
                  <a:pt x="1949375" y="2155827"/>
                  <a:pt x="1943368" y="2149900"/>
                  <a:pt x="1937360" y="2143972"/>
                </a:cubicBezTo>
                <a:close/>
                <a:moveTo>
                  <a:pt x="1919685" y="2143972"/>
                </a:moveTo>
                <a:cubicBezTo>
                  <a:pt x="1931411" y="2143972"/>
                  <a:pt x="1943137" y="2155732"/>
                  <a:pt x="1949001" y="2167493"/>
                </a:cubicBezTo>
                <a:cubicBezTo>
                  <a:pt x="1949001" y="2173373"/>
                  <a:pt x="1949001" y="2179254"/>
                  <a:pt x="1949001" y="2185134"/>
                </a:cubicBezTo>
                <a:cubicBezTo>
                  <a:pt x="1949001" y="2191015"/>
                  <a:pt x="1949001" y="2191015"/>
                  <a:pt x="1954863" y="2191015"/>
                </a:cubicBezTo>
                <a:cubicBezTo>
                  <a:pt x="1966590" y="2208655"/>
                  <a:pt x="1966590" y="2208655"/>
                  <a:pt x="1966590" y="2208655"/>
                </a:cubicBezTo>
                <a:cubicBezTo>
                  <a:pt x="1966590" y="2214536"/>
                  <a:pt x="1972453" y="2220416"/>
                  <a:pt x="1966590" y="2226297"/>
                </a:cubicBezTo>
                <a:cubicBezTo>
                  <a:pt x="1972453" y="2238057"/>
                  <a:pt x="1972453" y="2249818"/>
                  <a:pt x="1972453" y="2255698"/>
                </a:cubicBezTo>
                <a:cubicBezTo>
                  <a:pt x="1972453" y="2261579"/>
                  <a:pt x="1972453" y="2267459"/>
                  <a:pt x="1972453" y="2267459"/>
                </a:cubicBezTo>
                <a:cubicBezTo>
                  <a:pt x="1966590" y="2261579"/>
                  <a:pt x="1966590" y="2261579"/>
                  <a:pt x="1966590" y="2261579"/>
                </a:cubicBezTo>
                <a:cubicBezTo>
                  <a:pt x="1966590" y="2249818"/>
                  <a:pt x="1966590" y="2238057"/>
                  <a:pt x="1960727" y="2232177"/>
                </a:cubicBezTo>
                <a:cubicBezTo>
                  <a:pt x="1960727" y="2232177"/>
                  <a:pt x="1954863" y="2232177"/>
                  <a:pt x="1954863" y="2232177"/>
                </a:cubicBezTo>
                <a:cubicBezTo>
                  <a:pt x="1954863" y="2238057"/>
                  <a:pt x="1960727" y="2238057"/>
                  <a:pt x="1960727" y="2243937"/>
                </a:cubicBezTo>
                <a:cubicBezTo>
                  <a:pt x="1966590" y="2249818"/>
                  <a:pt x="1960727" y="2261579"/>
                  <a:pt x="1960727" y="2267459"/>
                </a:cubicBezTo>
                <a:cubicBezTo>
                  <a:pt x="1960727" y="2285100"/>
                  <a:pt x="1937274" y="2279219"/>
                  <a:pt x="1931411" y="2290980"/>
                </a:cubicBezTo>
                <a:cubicBezTo>
                  <a:pt x="1931411" y="2296861"/>
                  <a:pt x="1931411" y="2302741"/>
                  <a:pt x="1925548" y="2308621"/>
                </a:cubicBezTo>
                <a:cubicBezTo>
                  <a:pt x="1919685" y="2308621"/>
                  <a:pt x="1907958" y="2320382"/>
                  <a:pt x="1896232" y="2314502"/>
                </a:cubicBezTo>
                <a:cubicBezTo>
                  <a:pt x="1896232" y="2308621"/>
                  <a:pt x="1884506" y="2308621"/>
                  <a:pt x="1878643" y="2308621"/>
                </a:cubicBezTo>
                <a:cubicBezTo>
                  <a:pt x="1878643" y="2314502"/>
                  <a:pt x="1866917" y="2320382"/>
                  <a:pt x="1861054" y="2320382"/>
                </a:cubicBezTo>
                <a:cubicBezTo>
                  <a:pt x="1855191" y="2320382"/>
                  <a:pt x="1849328" y="2314502"/>
                  <a:pt x="1843464" y="2308621"/>
                </a:cubicBezTo>
                <a:cubicBezTo>
                  <a:pt x="1843464" y="2290980"/>
                  <a:pt x="1878643" y="2314502"/>
                  <a:pt x="1878643" y="2290980"/>
                </a:cubicBezTo>
                <a:cubicBezTo>
                  <a:pt x="1872780" y="2290980"/>
                  <a:pt x="1855191" y="2296861"/>
                  <a:pt x="1855191" y="2285100"/>
                </a:cubicBezTo>
                <a:cubicBezTo>
                  <a:pt x="1855191" y="2273339"/>
                  <a:pt x="1866917" y="2273339"/>
                  <a:pt x="1872780" y="2273339"/>
                </a:cubicBezTo>
                <a:cubicBezTo>
                  <a:pt x="1884506" y="2273339"/>
                  <a:pt x="1896232" y="2261579"/>
                  <a:pt x="1902096" y="2261579"/>
                </a:cubicBezTo>
                <a:cubicBezTo>
                  <a:pt x="1919685" y="2243937"/>
                  <a:pt x="1919685" y="2220416"/>
                  <a:pt x="1907958" y="2196895"/>
                </a:cubicBezTo>
                <a:cubicBezTo>
                  <a:pt x="1907958" y="2191015"/>
                  <a:pt x="1896232" y="2185134"/>
                  <a:pt x="1902096" y="2179254"/>
                </a:cubicBezTo>
                <a:cubicBezTo>
                  <a:pt x="1907958" y="2179254"/>
                  <a:pt x="1907958" y="2167493"/>
                  <a:pt x="1913822" y="2167493"/>
                </a:cubicBezTo>
                <a:cubicBezTo>
                  <a:pt x="1919685" y="2167493"/>
                  <a:pt x="1919685" y="2173373"/>
                  <a:pt x="1919685" y="2179254"/>
                </a:cubicBezTo>
                <a:cubicBezTo>
                  <a:pt x="1925548" y="2185134"/>
                  <a:pt x="1919685" y="2191015"/>
                  <a:pt x="1919685" y="2191015"/>
                </a:cubicBezTo>
                <a:cubicBezTo>
                  <a:pt x="1925548" y="2196895"/>
                  <a:pt x="1937274" y="2196895"/>
                  <a:pt x="1937274" y="2202775"/>
                </a:cubicBezTo>
                <a:cubicBezTo>
                  <a:pt x="1937274" y="2208655"/>
                  <a:pt x="1937274" y="2214536"/>
                  <a:pt x="1937274" y="2220416"/>
                </a:cubicBezTo>
                <a:cubicBezTo>
                  <a:pt x="1931411" y="2226297"/>
                  <a:pt x="1931411" y="2226297"/>
                  <a:pt x="1931411" y="2226297"/>
                </a:cubicBezTo>
                <a:cubicBezTo>
                  <a:pt x="1937274" y="2232177"/>
                  <a:pt x="1943137" y="2238057"/>
                  <a:pt x="1943137" y="2249818"/>
                </a:cubicBezTo>
                <a:cubicBezTo>
                  <a:pt x="1943137" y="2255698"/>
                  <a:pt x="1937274" y="2261579"/>
                  <a:pt x="1931411" y="2267459"/>
                </a:cubicBezTo>
                <a:cubicBezTo>
                  <a:pt x="1925548" y="2273339"/>
                  <a:pt x="1913822" y="2261579"/>
                  <a:pt x="1913822" y="2273339"/>
                </a:cubicBezTo>
                <a:cubicBezTo>
                  <a:pt x="1913822" y="2279219"/>
                  <a:pt x="1907958" y="2285100"/>
                  <a:pt x="1902096" y="2290980"/>
                </a:cubicBezTo>
                <a:cubicBezTo>
                  <a:pt x="1890369" y="2290980"/>
                  <a:pt x="1884506" y="2285100"/>
                  <a:pt x="1878643" y="2279219"/>
                </a:cubicBezTo>
                <a:cubicBezTo>
                  <a:pt x="1878643" y="2279219"/>
                  <a:pt x="1878643" y="2285100"/>
                  <a:pt x="1878643" y="2285100"/>
                </a:cubicBezTo>
                <a:cubicBezTo>
                  <a:pt x="1878643" y="2296861"/>
                  <a:pt x="1890369" y="2296861"/>
                  <a:pt x="1896232" y="2296861"/>
                </a:cubicBezTo>
                <a:cubicBezTo>
                  <a:pt x="1907958" y="2296861"/>
                  <a:pt x="1919685" y="2290980"/>
                  <a:pt x="1919685" y="2279219"/>
                </a:cubicBezTo>
                <a:cubicBezTo>
                  <a:pt x="1931411" y="2273339"/>
                  <a:pt x="1943137" y="2267459"/>
                  <a:pt x="1949001" y="2255698"/>
                </a:cubicBezTo>
                <a:cubicBezTo>
                  <a:pt x="1949001" y="2243937"/>
                  <a:pt x="1949001" y="2232177"/>
                  <a:pt x="1943137" y="2226297"/>
                </a:cubicBezTo>
                <a:cubicBezTo>
                  <a:pt x="1949001" y="2220416"/>
                  <a:pt x="1949001" y="2208655"/>
                  <a:pt x="1943137" y="2196895"/>
                </a:cubicBezTo>
                <a:cubicBezTo>
                  <a:pt x="1943137" y="2191015"/>
                  <a:pt x="1931411" y="2191015"/>
                  <a:pt x="1931411" y="2185134"/>
                </a:cubicBezTo>
                <a:cubicBezTo>
                  <a:pt x="1931411" y="2173373"/>
                  <a:pt x="1925548" y="2167493"/>
                  <a:pt x="1919685" y="2161612"/>
                </a:cubicBezTo>
                <a:cubicBezTo>
                  <a:pt x="1913822" y="2161612"/>
                  <a:pt x="1913822" y="2155732"/>
                  <a:pt x="1913822" y="2149852"/>
                </a:cubicBezTo>
                <a:cubicBezTo>
                  <a:pt x="1919685" y="2149852"/>
                  <a:pt x="1913822" y="2143972"/>
                  <a:pt x="1919685" y="2143972"/>
                </a:cubicBezTo>
                <a:close/>
                <a:moveTo>
                  <a:pt x="1649899" y="2143972"/>
                </a:moveTo>
                <a:cubicBezTo>
                  <a:pt x="1661610" y="2143972"/>
                  <a:pt x="1673322" y="2143972"/>
                  <a:pt x="1685033" y="2149820"/>
                </a:cubicBezTo>
                <a:cubicBezTo>
                  <a:pt x="1702600" y="2155669"/>
                  <a:pt x="1714311" y="2167366"/>
                  <a:pt x="1714311" y="2184913"/>
                </a:cubicBezTo>
                <a:cubicBezTo>
                  <a:pt x="1720167" y="2208308"/>
                  <a:pt x="1708456" y="2220005"/>
                  <a:pt x="1696744" y="2231703"/>
                </a:cubicBezTo>
                <a:cubicBezTo>
                  <a:pt x="1702600" y="2243400"/>
                  <a:pt x="1708456" y="2255098"/>
                  <a:pt x="1696744" y="2266795"/>
                </a:cubicBezTo>
                <a:cubicBezTo>
                  <a:pt x="1690889" y="2278492"/>
                  <a:pt x="1679178" y="2278492"/>
                  <a:pt x="1667466" y="2284341"/>
                </a:cubicBezTo>
                <a:cubicBezTo>
                  <a:pt x="1655755" y="2284341"/>
                  <a:pt x="1649899" y="2278492"/>
                  <a:pt x="1644044" y="2272644"/>
                </a:cubicBezTo>
                <a:cubicBezTo>
                  <a:pt x="1638188" y="2266795"/>
                  <a:pt x="1638188" y="2255098"/>
                  <a:pt x="1638188" y="2249249"/>
                </a:cubicBezTo>
                <a:cubicBezTo>
                  <a:pt x="1626477" y="2249249"/>
                  <a:pt x="1614766" y="2255098"/>
                  <a:pt x="1608910" y="2249249"/>
                </a:cubicBezTo>
                <a:cubicBezTo>
                  <a:pt x="1591343" y="2237551"/>
                  <a:pt x="1585488" y="2220005"/>
                  <a:pt x="1585488" y="2202459"/>
                </a:cubicBezTo>
                <a:cubicBezTo>
                  <a:pt x="1585488" y="2184913"/>
                  <a:pt x="1591343" y="2167366"/>
                  <a:pt x="1603055" y="2155669"/>
                </a:cubicBezTo>
                <a:cubicBezTo>
                  <a:pt x="1614766" y="2161518"/>
                  <a:pt x="1620622" y="2167366"/>
                  <a:pt x="1632333" y="2161518"/>
                </a:cubicBezTo>
                <a:cubicBezTo>
                  <a:pt x="1638188" y="2155669"/>
                  <a:pt x="1644044" y="2149820"/>
                  <a:pt x="1649899" y="2143972"/>
                </a:cubicBezTo>
                <a:close/>
                <a:moveTo>
                  <a:pt x="1591006" y="2143972"/>
                </a:moveTo>
                <a:cubicBezTo>
                  <a:pt x="1596869" y="2143972"/>
                  <a:pt x="1596869" y="2143972"/>
                  <a:pt x="1596869" y="2149820"/>
                </a:cubicBezTo>
                <a:cubicBezTo>
                  <a:pt x="1591006" y="2161518"/>
                  <a:pt x="1579280" y="2179064"/>
                  <a:pt x="1567554" y="2190761"/>
                </a:cubicBezTo>
                <a:cubicBezTo>
                  <a:pt x="1555828" y="2202459"/>
                  <a:pt x="1544101" y="2214157"/>
                  <a:pt x="1526512" y="2208308"/>
                </a:cubicBezTo>
                <a:cubicBezTo>
                  <a:pt x="1520649" y="2208308"/>
                  <a:pt x="1508923" y="2202459"/>
                  <a:pt x="1508923" y="2190761"/>
                </a:cubicBezTo>
                <a:cubicBezTo>
                  <a:pt x="1503059" y="2184913"/>
                  <a:pt x="1503059" y="2196610"/>
                  <a:pt x="1497196" y="2196610"/>
                </a:cubicBezTo>
                <a:cubicBezTo>
                  <a:pt x="1485470" y="2196610"/>
                  <a:pt x="1479607" y="2190761"/>
                  <a:pt x="1479607" y="2190761"/>
                </a:cubicBezTo>
                <a:cubicBezTo>
                  <a:pt x="1473744" y="2184913"/>
                  <a:pt x="1467881" y="2184913"/>
                  <a:pt x="1473744" y="2179064"/>
                </a:cubicBezTo>
                <a:cubicBezTo>
                  <a:pt x="1508923" y="2167366"/>
                  <a:pt x="1508923" y="2167366"/>
                  <a:pt x="1508923" y="2167366"/>
                </a:cubicBezTo>
                <a:cubicBezTo>
                  <a:pt x="1520649" y="2179064"/>
                  <a:pt x="1538238" y="2173215"/>
                  <a:pt x="1549964" y="2167366"/>
                </a:cubicBezTo>
                <a:cubicBezTo>
                  <a:pt x="1544101" y="2173215"/>
                  <a:pt x="1538238" y="2179064"/>
                  <a:pt x="1532375" y="2184913"/>
                </a:cubicBezTo>
                <a:cubicBezTo>
                  <a:pt x="1532375" y="2190761"/>
                  <a:pt x="1538238" y="2196610"/>
                  <a:pt x="1544101" y="2196610"/>
                </a:cubicBezTo>
                <a:cubicBezTo>
                  <a:pt x="1555828" y="2196610"/>
                  <a:pt x="1567554" y="2179064"/>
                  <a:pt x="1579280" y="2173215"/>
                </a:cubicBezTo>
                <a:cubicBezTo>
                  <a:pt x="1579280" y="2167366"/>
                  <a:pt x="1585143" y="2161518"/>
                  <a:pt x="1579280" y="2161518"/>
                </a:cubicBezTo>
                <a:cubicBezTo>
                  <a:pt x="1567554" y="2161518"/>
                  <a:pt x="1561690" y="2167366"/>
                  <a:pt x="1555828" y="2167366"/>
                </a:cubicBezTo>
                <a:cubicBezTo>
                  <a:pt x="1561690" y="2155669"/>
                  <a:pt x="1579280" y="2149820"/>
                  <a:pt x="1591006" y="2143972"/>
                </a:cubicBezTo>
                <a:close/>
                <a:moveTo>
                  <a:pt x="1749569" y="2131642"/>
                </a:moveTo>
                <a:cubicBezTo>
                  <a:pt x="1755449" y="2131642"/>
                  <a:pt x="1755449" y="2137536"/>
                  <a:pt x="1761329" y="2137536"/>
                </a:cubicBezTo>
                <a:cubicBezTo>
                  <a:pt x="1761329" y="2149323"/>
                  <a:pt x="1749569" y="2155217"/>
                  <a:pt x="1755449" y="2161111"/>
                </a:cubicBezTo>
                <a:cubicBezTo>
                  <a:pt x="1767209" y="2155217"/>
                  <a:pt x="1773090" y="2155217"/>
                  <a:pt x="1773090" y="2167005"/>
                </a:cubicBezTo>
                <a:cubicBezTo>
                  <a:pt x="1778970" y="2172899"/>
                  <a:pt x="1778970" y="2178793"/>
                  <a:pt x="1767209" y="2184687"/>
                </a:cubicBezTo>
                <a:cubicBezTo>
                  <a:pt x="1767209" y="2190581"/>
                  <a:pt x="1755449" y="2184687"/>
                  <a:pt x="1749569" y="2190581"/>
                </a:cubicBezTo>
                <a:cubicBezTo>
                  <a:pt x="1755449" y="2196475"/>
                  <a:pt x="1749569" y="2208263"/>
                  <a:pt x="1743688" y="2208263"/>
                </a:cubicBezTo>
                <a:cubicBezTo>
                  <a:pt x="1737808" y="2214157"/>
                  <a:pt x="1731927" y="2208263"/>
                  <a:pt x="1726047" y="2208263"/>
                </a:cubicBezTo>
                <a:cubicBezTo>
                  <a:pt x="1720167" y="2202368"/>
                  <a:pt x="1726047" y="2196475"/>
                  <a:pt x="1726047" y="2190581"/>
                </a:cubicBezTo>
                <a:cubicBezTo>
                  <a:pt x="1731927" y="2184687"/>
                  <a:pt x="1737808" y="2178793"/>
                  <a:pt x="1743688" y="2167005"/>
                </a:cubicBezTo>
                <a:cubicBezTo>
                  <a:pt x="1743688" y="2161111"/>
                  <a:pt x="1743688" y="2149323"/>
                  <a:pt x="1737808" y="2143429"/>
                </a:cubicBezTo>
                <a:cubicBezTo>
                  <a:pt x="1737808" y="2137536"/>
                  <a:pt x="1743688" y="2131642"/>
                  <a:pt x="1749569" y="2131642"/>
                </a:cubicBezTo>
                <a:close/>
                <a:moveTo>
                  <a:pt x="668343" y="2125951"/>
                </a:moveTo>
                <a:cubicBezTo>
                  <a:pt x="674034" y="2132116"/>
                  <a:pt x="674034" y="2138281"/>
                  <a:pt x="674034" y="2138281"/>
                </a:cubicBezTo>
                <a:cubicBezTo>
                  <a:pt x="668343" y="2138281"/>
                  <a:pt x="668343" y="2132116"/>
                  <a:pt x="668343" y="2125951"/>
                </a:cubicBezTo>
                <a:close/>
                <a:moveTo>
                  <a:pt x="1761628" y="2114570"/>
                </a:moveTo>
                <a:cubicBezTo>
                  <a:pt x="1767521" y="2114570"/>
                  <a:pt x="1773415" y="2120450"/>
                  <a:pt x="1773415" y="2126330"/>
                </a:cubicBezTo>
                <a:cubicBezTo>
                  <a:pt x="1779309" y="2132210"/>
                  <a:pt x="1767521" y="2143971"/>
                  <a:pt x="1773415" y="2143971"/>
                </a:cubicBezTo>
                <a:cubicBezTo>
                  <a:pt x="1785203" y="2149852"/>
                  <a:pt x="1791097" y="2161612"/>
                  <a:pt x="1796991" y="2167493"/>
                </a:cubicBezTo>
                <a:cubicBezTo>
                  <a:pt x="1796991" y="2179253"/>
                  <a:pt x="1796991" y="2191014"/>
                  <a:pt x="1791097" y="2196895"/>
                </a:cubicBezTo>
                <a:cubicBezTo>
                  <a:pt x="1785203" y="2202775"/>
                  <a:pt x="1773415" y="2208655"/>
                  <a:pt x="1767521" y="2208655"/>
                </a:cubicBezTo>
                <a:cubicBezTo>
                  <a:pt x="1767521" y="2220416"/>
                  <a:pt x="1749840" y="2226296"/>
                  <a:pt x="1738052" y="2232177"/>
                </a:cubicBezTo>
                <a:cubicBezTo>
                  <a:pt x="1738052" y="2232177"/>
                  <a:pt x="1726264" y="2232177"/>
                  <a:pt x="1726264" y="2226296"/>
                </a:cubicBezTo>
                <a:cubicBezTo>
                  <a:pt x="1720370" y="2226296"/>
                  <a:pt x="1714476" y="2220416"/>
                  <a:pt x="1720370" y="2214535"/>
                </a:cubicBezTo>
                <a:cubicBezTo>
                  <a:pt x="1726264" y="2214535"/>
                  <a:pt x="1738052" y="2220416"/>
                  <a:pt x="1743946" y="2220416"/>
                </a:cubicBezTo>
                <a:cubicBezTo>
                  <a:pt x="1749840" y="2214535"/>
                  <a:pt x="1761628" y="2208655"/>
                  <a:pt x="1761628" y="2196895"/>
                </a:cubicBezTo>
                <a:cubicBezTo>
                  <a:pt x="1773415" y="2196895"/>
                  <a:pt x="1779309" y="2185134"/>
                  <a:pt x="1785203" y="2179253"/>
                </a:cubicBezTo>
                <a:cubicBezTo>
                  <a:pt x="1785203" y="2167493"/>
                  <a:pt x="1785203" y="2161612"/>
                  <a:pt x="1779309" y="2155732"/>
                </a:cubicBezTo>
                <a:cubicBezTo>
                  <a:pt x="1767521" y="2149852"/>
                  <a:pt x="1767521" y="2149852"/>
                  <a:pt x="1767521" y="2149852"/>
                </a:cubicBezTo>
                <a:cubicBezTo>
                  <a:pt x="1767521" y="2138091"/>
                  <a:pt x="1761628" y="2126330"/>
                  <a:pt x="1755734" y="2120450"/>
                </a:cubicBezTo>
                <a:cubicBezTo>
                  <a:pt x="1755734" y="2120450"/>
                  <a:pt x="1755734" y="2114570"/>
                  <a:pt x="1761628" y="2114570"/>
                </a:cubicBezTo>
                <a:close/>
                <a:moveTo>
                  <a:pt x="513045" y="2110341"/>
                </a:moveTo>
                <a:cubicBezTo>
                  <a:pt x="515973" y="2110341"/>
                  <a:pt x="518901" y="2111804"/>
                  <a:pt x="521829" y="2114727"/>
                </a:cubicBezTo>
                <a:cubicBezTo>
                  <a:pt x="533540" y="2132274"/>
                  <a:pt x="551107" y="2155668"/>
                  <a:pt x="574529" y="2149820"/>
                </a:cubicBezTo>
                <a:cubicBezTo>
                  <a:pt x="592096" y="2149820"/>
                  <a:pt x="609663" y="2143971"/>
                  <a:pt x="621374" y="2126425"/>
                </a:cubicBezTo>
                <a:cubicBezTo>
                  <a:pt x="627230" y="2132274"/>
                  <a:pt x="633086" y="2126425"/>
                  <a:pt x="638941" y="2132274"/>
                </a:cubicBezTo>
                <a:cubicBezTo>
                  <a:pt x="638941" y="2138123"/>
                  <a:pt x="633086" y="2143971"/>
                  <a:pt x="627230" y="2143971"/>
                </a:cubicBezTo>
                <a:cubicBezTo>
                  <a:pt x="621374" y="2143971"/>
                  <a:pt x="615518" y="2143971"/>
                  <a:pt x="615518" y="2149820"/>
                </a:cubicBezTo>
                <a:cubicBezTo>
                  <a:pt x="615518" y="2155668"/>
                  <a:pt x="621374" y="2161517"/>
                  <a:pt x="615518" y="2167366"/>
                </a:cubicBezTo>
                <a:cubicBezTo>
                  <a:pt x="609663" y="2167366"/>
                  <a:pt x="603807" y="2167366"/>
                  <a:pt x="597952" y="2167366"/>
                </a:cubicBezTo>
                <a:cubicBezTo>
                  <a:pt x="592096" y="2167366"/>
                  <a:pt x="586240" y="2161517"/>
                  <a:pt x="580385" y="2161517"/>
                </a:cubicBezTo>
                <a:cubicBezTo>
                  <a:pt x="580385" y="2167366"/>
                  <a:pt x="574529" y="2179064"/>
                  <a:pt x="562818" y="2179064"/>
                </a:cubicBezTo>
                <a:cubicBezTo>
                  <a:pt x="556963" y="2179064"/>
                  <a:pt x="551107" y="2173215"/>
                  <a:pt x="551107" y="2167366"/>
                </a:cubicBezTo>
                <a:cubicBezTo>
                  <a:pt x="545251" y="2167366"/>
                  <a:pt x="551107" y="2155668"/>
                  <a:pt x="545251" y="2155668"/>
                </a:cubicBezTo>
                <a:cubicBezTo>
                  <a:pt x="539395" y="2161517"/>
                  <a:pt x="533540" y="2155668"/>
                  <a:pt x="527684" y="2155668"/>
                </a:cubicBezTo>
                <a:cubicBezTo>
                  <a:pt x="521829" y="2155668"/>
                  <a:pt x="521829" y="2149820"/>
                  <a:pt x="521829" y="2138123"/>
                </a:cubicBezTo>
                <a:cubicBezTo>
                  <a:pt x="521829" y="2138123"/>
                  <a:pt x="527684" y="2132274"/>
                  <a:pt x="515973" y="2126425"/>
                </a:cubicBezTo>
                <a:cubicBezTo>
                  <a:pt x="510118" y="2132274"/>
                  <a:pt x="504262" y="2126425"/>
                  <a:pt x="504262" y="2120576"/>
                </a:cubicBezTo>
                <a:cubicBezTo>
                  <a:pt x="504262" y="2120576"/>
                  <a:pt x="504262" y="2114727"/>
                  <a:pt x="504262" y="2114727"/>
                </a:cubicBezTo>
                <a:cubicBezTo>
                  <a:pt x="507190" y="2111804"/>
                  <a:pt x="510118" y="2110341"/>
                  <a:pt x="513045" y="2110341"/>
                </a:cubicBezTo>
                <a:close/>
                <a:moveTo>
                  <a:pt x="541416" y="2107550"/>
                </a:moveTo>
                <a:cubicBezTo>
                  <a:pt x="548256" y="2110065"/>
                  <a:pt x="552633" y="2120125"/>
                  <a:pt x="557010" y="2120125"/>
                </a:cubicBezTo>
                <a:cubicBezTo>
                  <a:pt x="562847" y="2132049"/>
                  <a:pt x="574520" y="2132049"/>
                  <a:pt x="586193" y="2132049"/>
                </a:cubicBezTo>
                <a:cubicBezTo>
                  <a:pt x="592030" y="2132049"/>
                  <a:pt x="603703" y="2108202"/>
                  <a:pt x="609540" y="2126087"/>
                </a:cubicBezTo>
                <a:cubicBezTo>
                  <a:pt x="609540" y="2132049"/>
                  <a:pt x="597866" y="2138010"/>
                  <a:pt x="592030" y="2143972"/>
                </a:cubicBezTo>
                <a:cubicBezTo>
                  <a:pt x="574520" y="2143972"/>
                  <a:pt x="557010" y="2143972"/>
                  <a:pt x="545337" y="2132049"/>
                </a:cubicBezTo>
                <a:cubicBezTo>
                  <a:pt x="545337" y="2126087"/>
                  <a:pt x="533664" y="2120125"/>
                  <a:pt x="533664" y="2108202"/>
                </a:cubicBezTo>
                <a:cubicBezTo>
                  <a:pt x="536582" y="2106712"/>
                  <a:pt x="539136" y="2106712"/>
                  <a:pt x="541416" y="2107550"/>
                </a:cubicBezTo>
                <a:close/>
                <a:moveTo>
                  <a:pt x="480723" y="2102240"/>
                </a:moveTo>
                <a:cubicBezTo>
                  <a:pt x="486587" y="2102240"/>
                  <a:pt x="492450" y="2108154"/>
                  <a:pt x="498313" y="2108154"/>
                </a:cubicBezTo>
                <a:cubicBezTo>
                  <a:pt x="498313" y="2114068"/>
                  <a:pt x="492450" y="2119981"/>
                  <a:pt x="498313" y="2125895"/>
                </a:cubicBezTo>
                <a:cubicBezTo>
                  <a:pt x="498313" y="2131809"/>
                  <a:pt x="510039" y="2131809"/>
                  <a:pt x="510039" y="2137723"/>
                </a:cubicBezTo>
                <a:cubicBezTo>
                  <a:pt x="510039" y="2149551"/>
                  <a:pt x="515902" y="2155465"/>
                  <a:pt x="521765" y="2161378"/>
                </a:cubicBezTo>
                <a:cubicBezTo>
                  <a:pt x="527628" y="2167292"/>
                  <a:pt x="533491" y="2167292"/>
                  <a:pt x="539355" y="2167292"/>
                </a:cubicBezTo>
                <a:cubicBezTo>
                  <a:pt x="539355" y="2173206"/>
                  <a:pt x="551081" y="2179120"/>
                  <a:pt x="556944" y="2185033"/>
                </a:cubicBezTo>
                <a:cubicBezTo>
                  <a:pt x="568670" y="2185033"/>
                  <a:pt x="580396" y="2179120"/>
                  <a:pt x="586260" y="2173206"/>
                </a:cubicBezTo>
                <a:cubicBezTo>
                  <a:pt x="597986" y="2179120"/>
                  <a:pt x="603849" y="2179120"/>
                  <a:pt x="615575" y="2173206"/>
                </a:cubicBezTo>
                <a:cubicBezTo>
                  <a:pt x="621438" y="2167292"/>
                  <a:pt x="627301" y="2161378"/>
                  <a:pt x="627301" y="2155465"/>
                </a:cubicBezTo>
                <a:cubicBezTo>
                  <a:pt x="633164" y="2149551"/>
                  <a:pt x="644890" y="2149551"/>
                  <a:pt x="644890" y="2137723"/>
                </a:cubicBezTo>
                <a:cubicBezTo>
                  <a:pt x="644890" y="2125895"/>
                  <a:pt x="656616" y="2125895"/>
                  <a:pt x="662480" y="2125895"/>
                </a:cubicBezTo>
                <a:cubicBezTo>
                  <a:pt x="662480" y="2137723"/>
                  <a:pt x="668343" y="2143637"/>
                  <a:pt x="662480" y="2149551"/>
                </a:cubicBezTo>
                <a:cubicBezTo>
                  <a:pt x="656616" y="2161378"/>
                  <a:pt x="644890" y="2161378"/>
                  <a:pt x="633164" y="2161378"/>
                </a:cubicBezTo>
                <a:cubicBezTo>
                  <a:pt x="627301" y="2167292"/>
                  <a:pt x="633164" y="2179120"/>
                  <a:pt x="627301" y="2185033"/>
                </a:cubicBezTo>
                <a:cubicBezTo>
                  <a:pt x="615575" y="2185033"/>
                  <a:pt x="609712" y="2190948"/>
                  <a:pt x="597986" y="2185033"/>
                </a:cubicBezTo>
                <a:cubicBezTo>
                  <a:pt x="586260" y="2179120"/>
                  <a:pt x="586260" y="2196861"/>
                  <a:pt x="574534" y="2196861"/>
                </a:cubicBezTo>
                <a:cubicBezTo>
                  <a:pt x="574534" y="2202775"/>
                  <a:pt x="562807" y="2196861"/>
                  <a:pt x="556944" y="2196861"/>
                </a:cubicBezTo>
                <a:cubicBezTo>
                  <a:pt x="545218" y="2196861"/>
                  <a:pt x="539355" y="2185033"/>
                  <a:pt x="533491" y="2179120"/>
                </a:cubicBezTo>
                <a:cubicBezTo>
                  <a:pt x="521765" y="2173206"/>
                  <a:pt x="515902" y="2173206"/>
                  <a:pt x="504176" y="2173206"/>
                </a:cubicBezTo>
                <a:cubicBezTo>
                  <a:pt x="498313" y="2161378"/>
                  <a:pt x="492450" y="2149551"/>
                  <a:pt x="498313" y="2143637"/>
                </a:cubicBezTo>
                <a:cubicBezTo>
                  <a:pt x="504176" y="2125895"/>
                  <a:pt x="486587" y="2131809"/>
                  <a:pt x="480723" y="2119981"/>
                </a:cubicBezTo>
                <a:cubicBezTo>
                  <a:pt x="480723" y="2114068"/>
                  <a:pt x="474861" y="2102240"/>
                  <a:pt x="480723" y="2102240"/>
                </a:cubicBezTo>
                <a:close/>
                <a:moveTo>
                  <a:pt x="1943051" y="2085168"/>
                </a:moveTo>
                <a:cubicBezTo>
                  <a:pt x="1943051" y="2085168"/>
                  <a:pt x="1943051" y="2090859"/>
                  <a:pt x="1943051" y="2090859"/>
                </a:cubicBezTo>
                <a:cubicBezTo>
                  <a:pt x="1943051" y="2096550"/>
                  <a:pt x="1943051" y="2096550"/>
                  <a:pt x="1943051" y="2096550"/>
                </a:cubicBezTo>
                <a:cubicBezTo>
                  <a:pt x="1937360" y="2096550"/>
                  <a:pt x="1937360" y="2090859"/>
                  <a:pt x="1943051" y="2085168"/>
                </a:cubicBezTo>
                <a:close/>
                <a:moveTo>
                  <a:pt x="1761537" y="2067148"/>
                </a:moveTo>
                <a:cubicBezTo>
                  <a:pt x="1767408" y="2067148"/>
                  <a:pt x="1773279" y="2067148"/>
                  <a:pt x="1773279" y="2073057"/>
                </a:cubicBezTo>
                <a:cubicBezTo>
                  <a:pt x="1773279" y="2078967"/>
                  <a:pt x="1767408" y="2090785"/>
                  <a:pt x="1761537" y="2090785"/>
                </a:cubicBezTo>
                <a:cubicBezTo>
                  <a:pt x="1755666" y="2090785"/>
                  <a:pt x="1749795" y="2090785"/>
                  <a:pt x="1749795" y="2096695"/>
                </a:cubicBezTo>
                <a:cubicBezTo>
                  <a:pt x="1755666" y="2108514"/>
                  <a:pt x="1743923" y="2120333"/>
                  <a:pt x="1738052" y="2132153"/>
                </a:cubicBezTo>
                <a:cubicBezTo>
                  <a:pt x="1720438" y="2138062"/>
                  <a:pt x="1708695" y="2143972"/>
                  <a:pt x="1691081" y="2143972"/>
                </a:cubicBezTo>
                <a:cubicBezTo>
                  <a:pt x="1679338" y="2138062"/>
                  <a:pt x="1667596" y="2138062"/>
                  <a:pt x="1655854" y="2132153"/>
                </a:cubicBezTo>
                <a:cubicBezTo>
                  <a:pt x="1649982" y="2132153"/>
                  <a:pt x="1649982" y="2126243"/>
                  <a:pt x="1649982" y="2126243"/>
                </a:cubicBezTo>
                <a:cubicBezTo>
                  <a:pt x="1661725" y="2120333"/>
                  <a:pt x="1667596" y="2114424"/>
                  <a:pt x="1679338" y="2114424"/>
                </a:cubicBezTo>
                <a:cubicBezTo>
                  <a:pt x="1685210" y="2114424"/>
                  <a:pt x="1691081" y="2114424"/>
                  <a:pt x="1696952" y="2108514"/>
                </a:cubicBezTo>
                <a:cubicBezTo>
                  <a:pt x="1696952" y="2114424"/>
                  <a:pt x="1696952" y="2114424"/>
                  <a:pt x="1696952" y="2114424"/>
                </a:cubicBezTo>
                <a:cubicBezTo>
                  <a:pt x="1696952" y="2120333"/>
                  <a:pt x="1691081" y="2114424"/>
                  <a:pt x="1685210" y="2120333"/>
                </a:cubicBezTo>
                <a:cubicBezTo>
                  <a:pt x="1679338" y="2120333"/>
                  <a:pt x="1673467" y="2120333"/>
                  <a:pt x="1673467" y="2126243"/>
                </a:cubicBezTo>
                <a:cubicBezTo>
                  <a:pt x="1667596" y="2138062"/>
                  <a:pt x="1685210" y="2132153"/>
                  <a:pt x="1685210" y="2138062"/>
                </a:cubicBezTo>
                <a:cubicBezTo>
                  <a:pt x="1702824" y="2138062"/>
                  <a:pt x="1720438" y="2138062"/>
                  <a:pt x="1726309" y="2120333"/>
                </a:cubicBezTo>
                <a:cubicBezTo>
                  <a:pt x="1726309" y="2114424"/>
                  <a:pt x="1720438" y="2114424"/>
                  <a:pt x="1714566" y="2108514"/>
                </a:cubicBezTo>
                <a:cubicBezTo>
                  <a:pt x="1720438" y="2102605"/>
                  <a:pt x="1738052" y="2096695"/>
                  <a:pt x="1738052" y="2084876"/>
                </a:cubicBezTo>
                <a:cubicBezTo>
                  <a:pt x="1749795" y="2078967"/>
                  <a:pt x="1755666" y="2073057"/>
                  <a:pt x="1761537" y="2067148"/>
                </a:cubicBezTo>
                <a:close/>
                <a:moveTo>
                  <a:pt x="837436" y="2064423"/>
                </a:moveTo>
                <a:cubicBezTo>
                  <a:pt x="839269" y="2063870"/>
                  <a:pt x="841469" y="2064607"/>
                  <a:pt x="844402" y="2067554"/>
                </a:cubicBezTo>
                <a:cubicBezTo>
                  <a:pt x="844402" y="2067554"/>
                  <a:pt x="850269" y="2067554"/>
                  <a:pt x="850269" y="2073448"/>
                </a:cubicBezTo>
                <a:cubicBezTo>
                  <a:pt x="850269" y="2079342"/>
                  <a:pt x="856135" y="2085236"/>
                  <a:pt x="850269" y="2091130"/>
                </a:cubicBezTo>
                <a:cubicBezTo>
                  <a:pt x="844402" y="2097023"/>
                  <a:pt x="832670" y="2108812"/>
                  <a:pt x="826803" y="2108812"/>
                </a:cubicBezTo>
                <a:cubicBezTo>
                  <a:pt x="820937" y="2102917"/>
                  <a:pt x="815071" y="2108812"/>
                  <a:pt x="803338" y="2108812"/>
                </a:cubicBezTo>
                <a:cubicBezTo>
                  <a:pt x="797472" y="2108812"/>
                  <a:pt x="803338" y="2114705"/>
                  <a:pt x="803338" y="2120599"/>
                </a:cubicBezTo>
                <a:cubicBezTo>
                  <a:pt x="791606" y="2126493"/>
                  <a:pt x="785739" y="2138281"/>
                  <a:pt x="774007" y="2138281"/>
                </a:cubicBezTo>
                <a:cubicBezTo>
                  <a:pt x="762274" y="2138281"/>
                  <a:pt x="750541" y="2132387"/>
                  <a:pt x="744675" y="2126493"/>
                </a:cubicBezTo>
                <a:cubicBezTo>
                  <a:pt x="744675" y="2114705"/>
                  <a:pt x="732942" y="2126493"/>
                  <a:pt x="732942" y="2126493"/>
                </a:cubicBezTo>
                <a:cubicBezTo>
                  <a:pt x="715343" y="2126493"/>
                  <a:pt x="703611" y="2120599"/>
                  <a:pt x="697745" y="2114705"/>
                </a:cubicBezTo>
                <a:cubicBezTo>
                  <a:pt x="697745" y="2102917"/>
                  <a:pt x="709477" y="2102917"/>
                  <a:pt x="709477" y="2097023"/>
                </a:cubicBezTo>
                <a:cubicBezTo>
                  <a:pt x="715343" y="2097023"/>
                  <a:pt x="715343" y="2091130"/>
                  <a:pt x="721210" y="2091130"/>
                </a:cubicBezTo>
                <a:cubicBezTo>
                  <a:pt x="727076" y="2097023"/>
                  <a:pt x="738809" y="2102917"/>
                  <a:pt x="750541" y="2102917"/>
                </a:cubicBezTo>
                <a:cubicBezTo>
                  <a:pt x="762274" y="2102917"/>
                  <a:pt x="768140" y="2091130"/>
                  <a:pt x="779873" y="2091130"/>
                </a:cubicBezTo>
                <a:cubicBezTo>
                  <a:pt x="797472" y="2097023"/>
                  <a:pt x="809204" y="2091130"/>
                  <a:pt x="820937" y="2079342"/>
                </a:cubicBezTo>
                <a:cubicBezTo>
                  <a:pt x="829736" y="2079342"/>
                  <a:pt x="831936" y="2066081"/>
                  <a:pt x="837436" y="2064423"/>
                </a:cubicBezTo>
                <a:close/>
                <a:moveTo>
                  <a:pt x="819868" y="2055237"/>
                </a:moveTo>
                <a:cubicBezTo>
                  <a:pt x="821607" y="2054423"/>
                  <a:pt x="823804" y="2054423"/>
                  <a:pt x="826733" y="2055871"/>
                </a:cubicBezTo>
                <a:cubicBezTo>
                  <a:pt x="826733" y="2061668"/>
                  <a:pt x="826733" y="2067464"/>
                  <a:pt x="820876" y="2073260"/>
                </a:cubicBezTo>
                <a:cubicBezTo>
                  <a:pt x="815017" y="2079056"/>
                  <a:pt x="803301" y="2084852"/>
                  <a:pt x="791585" y="2084852"/>
                </a:cubicBezTo>
                <a:cubicBezTo>
                  <a:pt x="779869" y="2079056"/>
                  <a:pt x="779869" y="2079056"/>
                  <a:pt x="779869" y="2079056"/>
                </a:cubicBezTo>
                <a:cubicBezTo>
                  <a:pt x="768153" y="2090648"/>
                  <a:pt x="750578" y="2102240"/>
                  <a:pt x="733005" y="2090648"/>
                </a:cubicBezTo>
                <a:cubicBezTo>
                  <a:pt x="733005" y="2090648"/>
                  <a:pt x="727147" y="2084852"/>
                  <a:pt x="727147" y="2079056"/>
                </a:cubicBezTo>
                <a:cubicBezTo>
                  <a:pt x="727147" y="2073260"/>
                  <a:pt x="733005" y="2084852"/>
                  <a:pt x="738863" y="2084852"/>
                </a:cubicBezTo>
                <a:cubicBezTo>
                  <a:pt x="750578" y="2090648"/>
                  <a:pt x="762295" y="2084852"/>
                  <a:pt x="774011" y="2073260"/>
                </a:cubicBezTo>
                <a:cubicBezTo>
                  <a:pt x="785727" y="2079056"/>
                  <a:pt x="797443" y="2073260"/>
                  <a:pt x="809159" y="2067464"/>
                </a:cubicBezTo>
                <a:cubicBezTo>
                  <a:pt x="813553" y="2067464"/>
                  <a:pt x="814651" y="2057683"/>
                  <a:pt x="819868" y="2055237"/>
                </a:cubicBezTo>
                <a:close/>
                <a:moveTo>
                  <a:pt x="1811341" y="2053005"/>
                </a:moveTo>
                <a:cubicBezTo>
                  <a:pt x="1824516" y="2053005"/>
                  <a:pt x="1837691" y="2055935"/>
                  <a:pt x="1849402" y="2061796"/>
                </a:cubicBezTo>
                <a:cubicBezTo>
                  <a:pt x="1884536" y="2073516"/>
                  <a:pt x="1907958" y="2108676"/>
                  <a:pt x="1907958" y="2143836"/>
                </a:cubicBezTo>
                <a:cubicBezTo>
                  <a:pt x="1907958" y="2167276"/>
                  <a:pt x="1896247" y="2184856"/>
                  <a:pt x="1884536" y="2196576"/>
                </a:cubicBezTo>
                <a:cubicBezTo>
                  <a:pt x="1872825" y="2202436"/>
                  <a:pt x="1861114" y="2214157"/>
                  <a:pt x="1849402" y="2208296"/>
                </a:cubicBezTo>
                <a:cubicBezTo>
                  <a:pt x="1837691" y="2208296"/>
                  <a:pt x="1825980" y="2202436"/>
                  <a:pt x="1825980" y="2190716"/>
                </a:cubicBezTo>
                <a:cubicBezTo>
                  <a:pt x="1820125" y="2184856"/>
                  <a:pt x="1825980" y="2178996"/>
                  <a:pt x="1831836" y="2173136"/>
                </a:cubicBezTo>
                <a:cubicBezTo>
                  <a:pt x="1825980" y="2167276"/>
                  <a:pt x="1825980" y="2155556"/>
                  <a:pt x="1825980" y="2149696"/>
                </a:cubicBezTo>
                <a:cubicBezTo>
                  <a:pt x="1831836" y="2137976"/>
                  <a:pt x="1843547" y="2132116"/>
                  <a:pt x="1855258" y="2132116"/>
                </a:cubicBezTo>
                <a:cubicBezTo>
                  <a:pt x="1861114" y="2132116"/>
                  <a:pt x="1866970" y="2137976"/>
                  <a:pt x="1866970" y="2149696"/>
                </a:cubicBezTo>
                <a:cubicBezTo>
                  <a:pt x="1872825" y="2155556"/>
                  <a:pt x="1861114" y="2167276"/>
                  <a:pt x="1861114" y="2173136"/>
                </a:cubicBezTo>
                <a:cubicBezTo>
                  <a:pt x="1872825" y="2178996"/>
                  <a:pt x="1872825" y="2167276"/>
                  <a:pt x="1884536" y="2161416"/>
                </a:cubicBezTo>
                <a:cubicBezTo>
                  <a:pt x="1884536" y="2149696"/>
                  <a:pt x="1890392" y="2132116"/>
                  <a:pt x="1884536" y="2120396"/>
                </a:cubicBezTo>
                <a:cubicBezTo>
                  <a:pt x="1884536" y="2114536"/>
                  <a:pt x="1884536" y="2114536"/>
                  <a:pt x="1884536" y="2114536"/>
                </a:cubicBezTo>
                <a:cubicBezTo>
                  <a:pt x="1872825" y="2091096"/>
                  <a:pt x="1837691" y="2073516"/>
                  <a:pt x="1814269" y="2067655"/>
                </a:cubicBezTo>
                <a:cubicBezTo>
                  <a:pt x="1802558" y="2067655"/>
                  <a:pt x="1790847" y="2067655"/>
                  <a:pt x="1779135" y="2067655"/>
                </a:cubicBezTo>
                <a:cubicBezTo>
                  <a:pt x="1779135" y="2067655"/>
                  <a:pt x="1773279" y="2067655"/>
                  <a:pt x="1773279" y="2061796"/>
                </a:cubicBezTo>
                <a:cubicBezTo>
                  <a:pt x="1784991" y="2055935"/>
                  <a:pt x="1798166" y="2053005"/>
                  <a:pt x="1811341" y="2053005"/>
                </a:cubicBezTo>
                <a:close/>
                <a:moveTo>
                  <a:pt x="779988" y="2026365"/>
                </a:moveTo>
                <a:cubicBezTo>
                  <a:pt x="785883" y="2026365"/>
                  <a:pt x="791776" y="2038167"/>
                  <a:pt x="797670" y="2038167"/>
                </a:cubicBezTo>
                <a:cubicBezTo>
                  <a:pt x="803564" y="2038167"/>
                  <a:pt x="809458" y="2044069"/>
                  <a:pt x="815352" y="2049970"/>
                </a:cubicBezTo>
                <a:cubicBezTo>
                  <a:pt x="809458" y="2061773"/>
                  <a:pt x="803564" y="2061773"/>
                  <a:pt x="797670" y="2067675"/>
                </a:cubicBezTo>
                <a:cubicBezTo>
                  <a:pt x="785883" y="2067675"/>
                  <a:pt x="779988" y="2067675"/>
                  <a:pt x="774094" y="2061773"/>
                </a:cubicBezTo>
                <a:cubicBezTo>
                  <a:pt x="768201" y="2061773"/>
                  <a:pt x="768201" y="2067675"/>
                  <a:pt x="762307" y="2073576"/>
                </a:cubicBezTo>
                <a:cubicBezTo>
                  <a:pt x="756413" y="2079478"/>
                  <a:pt x="750519" y="2079478"/>
                  <a:pt x="744625" y="2079478"/>
                </a:cubicBezTo>
                <a:cubicBezTo>
                  <a:pt x="738731" y="2079478"/>
                  <a:pt x="732837" y="2073576"/>
                  <a:pt x="732837" y="2067675"/>
                </a:cubicBezTo>
                <a:cubicBezTo>
                  <a:pt x="732837" y="2044069"/>
                  <a:pt x="732837" y="2044069"/>
                  <a:pt x="732837" y="2044069"/>
                </a:cubicBezTo>
                <a:cubicBezTo>
                  <a:pt x="750519" y="2044069"/>
                  <a:pt x="768201" y="2044069"/>
                  <a:pt x="779988" y="2026365"/>
                </a:cubicBezTo>
                <a:close/>
                <a:moveTo>
                  <a:pt x="2084369" y="2008344"/>
                </a:moveTo>
                <a:cubicBezTo>
                  <a:pt x="2084369" y="2008344"/>
                  <a:pt x="2090060" y="2008344"/>
                  <a:pt x="2090060" y="2014246"/>
                </a:cubicBezTo>
                <a:cubicBezTo>
                  <a:pt x="2084369" y="2020147"/>
                  <a:pt x="2084369" y="2026048"/>
                  <a:pt x="2084369" y="2031950"/>
                </a:cubicBezTo>
                <a:cubicBezTo>
                  <a:pt x="2084369" y="2037851"/>
                  <a:pt x="2084369" y="2049654"/>
                  <a:pt x="2090060" y="2055555"/>
                </a:cubicBezTo>
                <a:cubicBezTo>
                  <a:pt x="2090060" y="2055555"/>
                  <a:pt x="2090060" y="2055555"/>
                  <a:pt x="2090060" y="2061457"/>
                </a:cubicBezTo>
                <a:cubicBezTo>
                  <a:pt x="2084369" y="2061457"/>
                  <a:pt x="2078678" y="2049654"/>
                  <a:pt x="2078678" y="2049654"/>
                </a:cubicBezTo>
                <a:cubicBezTo>
                  <a:pt x="2072988" y="2031950"/>
                  <a:pt x="2072988" y="2020147"/>
                  <a:pt x="2084369" y="2008344"/>
                </a:cubicBezTo>
                <a:close/>
                <a:moveTo>
                  <a:pt x="2254682" y="2002653"/>
                </a:moveTo>
                <a:cubicBezTo>
                  <a:pt x="2266606" y="2002653"/>
                  <a:pt x="2272568" y="2008533"/>
                  <a:pt x="2284491" y="2008533"/>
                </a:cubicBezTo>
                <a:cubicBezTo>
                  <a:pt x="2284491" y="2014414"/>
                  <a:pt x="2272568" y="2020295"/>
                  <a:pt x="2272568" y="2026175"/>
                </a:cubicBezTo>
                <a:cubicBezTo>
                  <a:pt x="2266606" y="2032055"/>
                  <a:pt x="2260644" y="2032055"/>
                  <a:pt x="2254682" y="2032055"/>
                </a:cubicBezTo>
                <a:cubicBezTo>
                  <a:pt x="2242759" y="2032055"/>
                  <a:pt x="2242759" y="2020295"/>
                  <a:pt x="2242759" y="2014414"/>
                </a:cubicBezTo>
                <a:cubicBezTo>
                  <a:pt x="2242759" y="2008533"/>
                  <a:pt x="2248721" y="2002653"/>
                  <a:pt x="2254682" y="2002653"/>
                </a:cubicBezTo>
                <a:close/>
                <a:moveTo>
                  <a:pt x="251299" y="1990700"/>
                </a:moveTo>
                <a:lnTo>
                  <a:pt x="255049" y="1996873"/>
                </a:lnTo>
                <a:lnTo>
                  <a:pt x="256103" y="1998282"/>
                </a:lnTo>
                <a:close/>
                <a:moveTo>
                  <a:pt x="2061080" y="1978943"/>
                </a:moveTo>
                <a:cubicBezTo>
                  <a:pt x="2061080" y="1978943"/>
                  <a:pt x="2066876" y="1978943"/>
                  <a:pt x="2066876" y="1978943"/>
                </a:cubicBezTo>
                <a:cubicBezTo>
                  <a:pt x="2072672" y="1984833"/>
                  <a:pt x="2078468" y="1996613"/>
                  <a:pt x="2078468" y="2002504"/>
                </a:cubicBezTo>
                <a:cubicBezTo>
                  <a:pt x="2066876" y="2014284"/>
                  <a:pt x="2066876" y="2037846"/>
                  <a:pt x="2072672" y="2055517"/>
                </a:cubicBezTo>
                <a:cubicBezTo>
                  <a:pt x="2084264" y="2067298"/>
                  <a:pt x="2084264" y="2067298"/>
                  <a:pt x="2084264" y="2067298"/>
                </a:cubicBezTo>
                <a:cubicBezTo>
                  <a:pt x="2084264" y="2079078"/>
                  <a:pt x="2090060" y="2090859"/>
                  <a:pt x="2078468" y="2090859"/>
                </a:cubicBezTo>
                <a:cubicBezTo>
                  <a:pt x="2066876" y="2090859"/>
                  <a:pt x="2061080" y="2090859"/>
                  <a:pt x="2055284" y="2084969"/>
                </a:cubicBezTo>
                <a:cubicBezTo>
                  <a:pt x="2055284" y="2079078"/>
                  <a:pt x="2055284" y="2067298"/>
                  <a:pt x="2055284" y="2061407"/>
                </a:cubicBezTo>
                <a:cubicBezTo>
                  <a:pt x="2049488" y="2055517"/>
                  <a:pt x="2049488" y="2061407"/>
                  <a:pt x="2043692" y="2061407"/>
                </a:cubicBezTo>
                <a:cubicBezTo>
                  <a:pt x="2037895" y="2055517"/>
                  <a:pt x="2037895" y="2043736"/>
                  <a:pt x="2037895" y="2031956"/>
                </a:cubicBezTo>
                <a:cubicBezTo>
                  <a:pt x="2037895" y="2026065"/>
                  <a:pt x="2043692" y="2014284"/>
                  <a:pt x="2049488" y="2014284"/>
                </a:cubicBezTo>
                <a:cubicBezTo>
                  <a:pt x="2055284" y="2008394"/>
                  <a:pt x="2049488" y="2008394"/>
                  <a:pt x="2049488" y="2002504"/>
                </a:cubicBezTo>
                <a:cubicBezTo>
                  <a:pt x="2049488" y="1990723"/>
                  <a:pt x="2055284" y="1984833"/>
                  <a:pt x="2061080" y="1978943"/>
                </a:cubicBezTo>
                <a:close/>
                <a:moveTo>
                  <a:pt x="1890650" y="1978943"/>
                </a:moveTo>
                <a:cubicBezTo>
                  <a:pt x="1896459" y="1978943"/>
                  <a:pt x="1902268" y="1990679"/>
                  <a:pt x="1902268" y="1990679"/>
                </a:cubicBezTo>
                <a:cubicBezTo>
                  <a:pt x="1902268" y="2002417"/>
                  <a:pt x="1902268" y="2008285"/>
                  <a:pt x="1902268" y="2014154"/>
                </a:cubicBezTo>
                <a:cubicBezTo>
                  <a:pt x="1896459" y="2020022"/>
                  <a:pt x="1884841" y="2020022"/>
                  <a:pt x="1890650" y="2025890"/>
                </a:cubicBezTo>
                <a:cubicBezTo>
                  <a:pt x="1896459" y="2031759"/>
                  <a:pt x="1896459" y="2043496"/>
                  <a:pt x="1902268" y="2049365"/>
                </a:cubicBezTo>
                <a:cubicBezTo>
                  <a:pt x="1896459" y="2061101"/>
                  <a:pt x="1890650" y="2066970"/>
                  <a:pt x="1884841" y="2072839"/>
                </a:cubicBezTo>
                <a:cubicBezTo>
                  <a:pt x="1873222" y="2066970"/>
                  <a:pt x="1867413" y="2061101"/>
                  <a:pt x="1861604" y="2055233"/>
                </a:cubicBezTo>
                <a:cubicBezTo>
                  <a:pt x="1867413" y="2043496"/>
                  <a:pt x="1867413" y="2025890"/>
                  <a:pt x="1861604" y="2014154"/>
                </a:cubicBezTo>
                <a:cubicBezTo>
                  <a:pt x="1861604" y="2008285"/>
                  <a:pt x="1855794" y="2008285"/>
                  <a:pt x="1861604" y="2002417"/>
                </a:cubicBezTo>
                <a:cubicBezTo>
                  <a:pt x="1867413" y="1996548"/>
                  <a:pt x="1879031" y="1984811"/>
                  <a:pt x="1890650" y="1978943"/>
                </a:cubicBezTo>
                <a:close/>
                <a:moveTo>
                  <a:pt x="2242158" y="1978397"/>
                </a:moveTo>
                <a:cubicBezTo>
                  <a:pt x="2247315" y="1980602"/>
                  <a:pt x="2251736" y="1985013"/>
                  <a:pt x="2254683" y="1990893"/>
                </a:cubicBezTo>
                <a:cubicBezTo>
                  <a:pt x="2248789" y="1996773"/>
                  <a:pt x="2237001" y="1996773"/>
                  <a:pt x="2237001" y="2008534"/>
                </a:cubicBezTo>
                <a:cubicBezTo>
                  <a:pt x="2237001" y="2014414"/>
                  <a:pt x="2237001" y="2026175"/>
                  <a:pt x="2242895" y="2037936"/>
                </a:cubicBezTo>
                <a:cubicBezTo>
                  <a:pt x="2248789" y="2037936"/>
                  <a:pt x="2254683" y="2043816"/>
                  <a:pt x="2260577" y="2043816"/>
                </a:cubicBezTo>
                <a:cubicBezTo>
                  <a:pt x="2266471" y="2043816"/>
                  <a:pt x="2266471" y="2049697"/>
                  <a:pt x="2260577" y="2049697"/>
                </a:cubicBezTo>
                <a:cubicBezTo>
                  <a:pt x="2260577" y="2061457"/>
                  <a:pt x="2242895" y="2061457"/>
                  <a:pt x="2237001" y="2061457"/>
                </a:cubicBezTo>
                <a:cubicBezTo>
                  <a:pt x="2231107" y="2061457"/>
                  <a:pt x="2225213" y="2055577"/>
                  <a:pt x="2219320" y="2049697"/>
                </a:cubicBezTo>
                <a:cubicBezTo>
                  <a:pt x="2219320" y="2049697"/>
                  <a:pt x="2225213" y="2043816"/>
                  <a:pt x="2219320" y="2043816"/>
                </a:cubicBezTo>
                <a:cubicBezTo>
                  <a:pt x="2219320" y="2037936"/>
                  <a:pt x="2213425" y="2049697"/>
                  <a:pt x="2207531" y="2043816"/>
                </a:cubicBezTo>
                <a:cubicBezTo>
                  <a:pt x="2201638" y="2043816"/>
                  <a:pt x="2195744" y="2043816"/>
                  <a:pt x="2189850" y="2037936"/>
                </a:cubicBezTo>
                <a:cubicBezTo>
                  <a:pt x="2183956" y="2032055"/>
                  <a:pt x="2189850" y="2026175"/>
                  <a:pt x="2189850" y="2020295"/>
                </a:cubicBezTo>
                <a:cubicBezTo>
                  <a:pt x="2189850" y="2014414"/>
                  <a:pt x="2195744" y="2008534"/>
                  <a:pt x="2201638" y="2002653"/>
                </a:cubicBezTo>
                <a:cubicBezTo>
                  <a:pt x="2207531" y="2002653"/>
                  <a:pt x="2213425" y="2008534"/>
                  <a:pt x="2213425" y="2002653"/>
                </a:cubicBezTo>
                <a:cubicBezTo>
                  <a:pt x="2213425" y="1990893"/>
                  <a:pt x="2213425" y="1985013"/>
                  <a:pt x="2225213" y="1979132"/>
                </a:cubicBezTo>
                <a:cubicBezTo>
                  <a:pt x="2231107" y="1976192"/>
                  <a:pt x="2237001" y="1976192"/>
                  <a:pt x="2242158" y="1978397"/>
                </a:cubicBezTo>
                <a:close/>
                <a:moveTo>
                  <a:pt x="1955381" y="1973252"/>
                </a:moveTo>
                <a:lnTo>
                  <a:pt x="1956329" y="1973252"/>
                </a:lnTo>
                <a:lnTo>
                  <a:pt x="1956329" y="1974201"/>
                </a:lnTo>
                <a:lnTo>
                  <a:pt x="1955381" y="1974201"/>
                </a:lnTo>
                <a:close/>
                <a:moveTo>
                  <a:pt x="697745" y="1973252"/>
                </a:moveTo>
                <a:cubicBezTo>
                  <a:pt x="709505" y="1973252"/>
                  <a:pt x="709505" y="1985013"/>
                  <a:pt x="715386" y="1985013"/>
                </a:cubicBezTo>
                <a:cubicBezTo>
                  <a:pt x="721266" y="2002653"/>
                  <a:pt x="727147" y="2014414"/>
                  <a:pt x="727147" y="2032055"/>
                </a:cubicBezTo>
                <a:cubicBezTo>
                  <a:pt x="727147" y="2049697"/>
                  <a:pt x="721266" y="2067338"/>
                  <a:pt x="715386" y="2084979"/>
                </a:cubicBezTo>
                <a:cubicBezTo>
                  <a:pt x="697745" y="2108500"/>
                  <a:pt x="662462" y="2120261"/>
                  <a:pt x="633060" y="2120261"/>
                </a:cubicBezTo>
                <a:cubicBezTo>
                  <a:pt x="615420" y="2120261"/>
                  <a:pt x="591898" y="2108500"/>
                  <a:pt x="586018" y="2084979"/>
                </a:cubicBezTo>
                <a:cubicBezTo>
                  <a:pt x="580138" y="2079098"/>
                  <a:pt x="586018" y="2067338"/>
                  <a:pt x="591898" y="2055577"/>
                </a:cubicBezTo>
                <a:cubicBezTo>
                  <a:pt x="597778" y="2055577"/>
                  <a:pt x="603659" y="2043816"/>
                  <a:pt x="609539" y="2049697"/>
                </a:cubicBezTo>
                <a:cubicBezTo>
                  <a:pt x="615420" y="2049697"/>
                  <a:pt x="621300" y="2049697"/>
                  <a:pt x="621300" y="2043816"/>
                </a:cubicBezTo>
                <a:cubicBezTo>
                  <a:pt x="627180" y="2037936"/>
                  <a:pt x="633060" y="2037936"/>
                  <a:pt x="638941" y="2043816"/>
                </a:cubicBezTo>
                <a:cubicBezTo>
                  <a:pt x="644821" y="2043816"/>
                  <a:pt x="656582" y="2049697"/>
                  <a:pt x="656582" y="2061457"/>
                </a:cubicBezTo>
                <a:cubicBezTo>
                  <a:pt x="656582" y="2067338"/>
                  <a:pt x="650702" y="2073218"/>
                  <a:pt x="650702" y="2079098"/>
                </a:cubicBezTo>
                <a:cubicBezTo>
                  <a:pt x="644821" y="2079098"/>
                  <a:pt x="638941" y="2084979"/>
                  <a:pt x="638941" y="2079098"/>
                </a:cubicBezTo>
                <a:cubicBezTo>
                  <a:pt x="638941" y="2079098"/>
                  <a:pt x="638941" y="2079098"/>
                  <a:pt x="633060" y="2079098"/>
                </a:cubicBezTo>
                <a:cubicBezTo>
                  <a:pt x="627180" y="2079098"/>
                  <a:pt x="621300" y="2079098"/>
                  <a:pt x="621300" y="2084979"/>
                </a:cubicBezTo>
                <a:cubicBezTo>
                  <a:pt x="627180" y="2096740"/>
                  <a:pt x="638941" y="2096740"/>
                  <a:pt x="644821" y="2096740"/>
                </a:cubicBezTo>
                <a:cubicBezTo>
                  <a:pt x="668343" y="2096740"/>
                  <a:pt x="691865" y="2079098"/>
                  <a:pt x="703625" y="2055577"/>
                </a:cubicBezTo>
                <a:cubicBezTo>
                  <a:pt x="715386" y="2032055"/>
                  <a:pt x="715386" y="2002653"/>
                  <a:pt x="697745" y="1979132"/>
                </a:cubicBezTo>
                <a:cubicBezTo>
                  <a:pt x="697745" y="1979132"/>
                  <a:pt x="697745" y="1973252"/>
                  <a:pt x="697745" y="1973252"/>
                </a:cubicBezTo>
                <a:close/>
                <a:moveTo>
                  <a:pt x="1902742" y="1967561"/>
                </a:moveTo>
                <a:cubicBezTo>
                  <a:pt x="1914440" y="1973452"/>
                  <a:pt x="1914440" y="1991123"/>
                  <a:pt x="1920289" y="1997013"/>
                </a:cubicBezTo>
                <a:cubicBezTo>
                  <a:pt x="1920289" y="2008793"/>
                  <a:pt x="1914440" y="2020574"/>
                  <a:pt x="1908591" y="2020574"/>
                </a:cubicBezTo>
                <a:cubicBezTo>
                  <a:pt x="1914440" y="2038245"/>
                  <a:pt x="1914440" y="2055916"/>
                  <a:pt x="1908591" y="2067697"/>
                </a:cubicBezTo>
                <a:cubicBezTo>
                  <a:pt x="1902742" y="2073587"/>
                  <a:pt x="1896894" y="2079478"/>
                  <a:pt x="1891045" y="2079478"/>
                </a:cubicBezTo>
                <a:cubicBezTo>
                  <a:pt x="1885196" y="2073587"/>
                  <a:pt x="1902742" y="2073587"/>
                  <a:pt x="1902742" y="2067697"/>
                </a:cubicBezTo>
                <a:cubicBezTo>
                  <a:pt x="1908591" y="2050026"/>
                  <a:pt x="1908591" y="2038245"/>
                  <a:pt x="1896894" y="2026465"/>
                </a:cubicBezTo>
                <a:cubicBezTo>
                  <a:pt x="1908591" y="2020574"/>
                  <a:pt x="1914440" y="2002903"/>
                  <a:pt x="1908591" y="1997013"/>
                </a:cubicBezTo>
                <a:cubicBezTo>
                  <a:pt x="1908591" y="1985232"/>
                  <a:pt x="1902742" y="1979342"/>
                  <a:pt x="1896894" y="1973452"/>
                </a:cubicBezTo>
                <a:cubicBezTo>
                  <a:pt x="1896894" y="1973452"/>
                  <a:pt x="1902742" y="1967561"/>
                  <a:pt x="1902742" y="1967561"/>
                </a:cubicBezTo>
                <a:close/>
                <a:moveTo>
                  <a:pt x="533806" y="1961871"/>
                </a:moveTo>
                <a:cubicBezTo>
                  <a:pt x="545472" y="1961871"/>
                  <a:pt x="539639" y="1973597"/>
                  <a:pt x="545472" y="1979460"/>
                </a:cubicBezTo>
                <a:cubicBezTo>
                  <a:pt x="551305" y="1985323"/>
                  <a:pt x="557138" y="1991186"/>
                  <a:pt x="562971" y="1991186"/>
                </a:cubicBezTo>
                <a:cubicBezTo>
                  <a:pt x="568804" y="1997049"/>
                  <a:pt x="574637" y="2002912"/>
                  <a:pt x="580470" y="2002912"/>
                </a:cubicBezTo>
                <a:cubicBezTo>
                  <a:pt x="592135" y="2008775"/>
                  <a:pt x="603802" y="2002912"/>
                  <a:pt x="609635" y="1991186"/>
                </a:cubicBezTo>
                <a:cubicBezTo>
                  <a:pt x="609635" y="1985323"/>
                  <a:pt x="615467" y="1991186"/>
                  <a:pt x="621300" y="1991186"/>
                </a:cubicBezTo>
                <a:cubicBezTo>
                  <a:pt x="627133" y="1985323"/>
                  <a:pt x="632966" y="1979460"/>
                  <a:pt x="632966" y="1973597"/>
                </a:cubicBezTo>
                <a:cubicBezTo>
                  <a:pt x="632966" y="1967733"/>
                  <a:pt x="632966" y="1961871"/>
                  <a:pt x="644632" y="1961871"/>
                </a:cubicBezTo>
                <a:cubicBezTo>
                  <a:pt x="644632" y="1961871"/>
                  <a:pt x="644632" y="1973597"/>
                  <a:pt x="644632" y="1973597"/>
                </a:cubicBezTo>
                <a:cubicBezTo>
                  <a:pt x="644632" y="1979460"/>
                  <a:pt x="644632" y="1985323"/>
                  <a:pt x="644632" y="1991186"/>
                </a:cubicBezTo>
                <a:cubicBezTo>
                  <a:pt x="632966" y="2002912"/>
                  <a:pt x="627133" y="2002912"/>
                  <a:pt x="615467" y="2002912"/>
                </a:cubicBezTo>
                <a:cubicBezTo>
                  <a:pt x="609635" y="2002912"/>
                  <a:pt x="615467" y="2008775"/>
                  <a:pt x="615467" y="2008775"/>
                </a:cubicBezTo>
                <a:cubicBezTo>
                  <a:pt x="609635" y="2020501"/>
                  <a:pt x="597969" y="2026365"/>
                  <a:pt x="586303" y="2026365"/>
                </a:cubicBezTo>
                <a:cubicBezTo>
                  <a:pt x="574637" y="2026365"/>
                  <a:pt x="568804" y="2014638"/>
                  <a:pt x="562971" y="2008775"/>
                </a:cubicBezTo>
                <a:cubicBezTo>
                  <a:pt x="557138" y="2002912"/>
                  <a:pt x="562971" y="1997049"/>
                  <a:pt x="551305" y="1991186"/>
                </a:cubicBezTo>
                <a:cubicBezTo>
                  <a:pt x="545472" y="1997049"/>
                  <a:pt x="539639" y="1991186"/>
                  <a:pt x="533806" y="1985323"/>
                </a:cubicBezTo>
                <a:cubicBezTo>
                  <a:pt x="533806" y="1979460"/>
                  <a:pt x="527973" y="1979460"/>
                  <a:pt x="527973" y="1973597"/>
                </a:cubicBezTo>
                <a:cubicBezTo>
                  <a:pt x="533806" y="1967733"/>
                  <a:pt x="533806" y="1961871"/>
                  <a:pt x="533806" y="1961871"/>
                </a:cubicBezTo>
                <a:close/>
                <a:moveTo>
                  <a:pt x="568465" y="1955231"/>
                </a:moveTo>
                <a:cubicBezTo>
                  <a:pt x="574374" y="1961193"/>
                  <a:pt x="580284" y="1967154"/>
                  <a:pt x="592103" y="1967154"/>
                </a:cubicBezTo>
                <a:cubicBezTo>
                  <a:pt x="598013" y="1967154"/>
                  <a:pt x="609832" y="1961193"/>
                  <a:pt x="615741" y="1955231"/>
                </a:cubicBezTo>
                <a:cubicBezTo>
                  <a:pt x="621650" y="1955231"/>
                  <a:pt x="621650" y="1961193"/>
                  <a:pt x="627560" y="1961193"/>
                </a:cubicBezTo>
                <a:cubicBezTo>
                  <a:pt x="627560" y="1967154"/>
                  <a:pt x="627560" y="1979078"/>
                  <a:pt x="621650" y="1979078"/>
                </a:cubicBezTo>
                <a:cubicBezTo>
                  <a:pt x="615741" y="1985040"/>
                  <a:pt x="603922" y="1967154"/>
                  <a:pt x="598013" y="1985040"/>
                </a:cubicBezTo>
                <a:cubicBezTo>
                  <a:pt x="603922" y="1991001"/>
                  <a:pt x="598013" y="1991001"/>
                  <a:pt x="592103" y="1996963"/>
                </a:cubicBezTo>
                <a:cubicBezTo>
                  <a:pt x="586193" y="1996963"/>
                  <a:pt x="580284" y="1996963"/>
                  <a:pt x="574374" y="1991001"/>
                </a:cubicBezTo>
                <a:cubicBezTo>
                  <a:pt x="574374" y="1985040"/>
                  <a:pt x="574374" y="1979078"/>
                  <a:pt x="568465" y="1979078"/>
                </a:cubicBezTo>
                <a:cubicBezTo>
                  <a:pt x="568465" y="1979078"/>
                  <a:pt x="556645" y="1979078"/>
                  <a:pt x="556645" y="1979078"/>
                </a:cubicBezTo>
                <a:cubicBezTo>
                  <a:pt x="550736" y="1973116"/>
                  <a:pt x="550736" y="1967154"/>
                  <a:pt x="550736" y="1961193"/>
                </a:cubicBezTo>
                <a:cubicBezTo>
                  <a:pt x="556645" y="1961193"/>
                  <a:pt x="562555" y="1955231"/>
                  <a:pt x="568465" y="1955231"/>
                </a:cubicBezTo>
                <a:close/>
                <a:moveTo>
                  <a:pt x="380361" y="1955231"/>
                </a:moveTo>
                <a:cubicBezTo>
                  <a:pt x="380361" y="1955231"/>
                  <a:pt x="386224" y="1955231"/>
                  <a:pt x="386224" y="1961141"/>
                </a:cubicBezTo>
                <a:cubicBezTo>
                  <a:pt x="380361" y="1972960"/>
                  <a:pt x="386224" y="1984779"/>
                  <a:pt x="392087" y="1990688"/>
                </a:cubicBezTo>
                <a:cubicBezTo>
                  <a:pt x="403814" y="2002508"/>
                  <a:pt x="415540" y="2008417"/>
                  <a:pt x="427266" y="2014327"/>
                </a:cubicBezTo>
                <a:cubicBezTo>
                  <a:pt x="433129" y="2014327"/>
                  <a:pt x="433129" y="2020236"/>
                  <a:pt x="427266" y="2020236"/>
                </a:cubicBezTo>
                <a:cubicBezTo>
                  <a:pt x="409676" y="2032055"/>
                  <a:pt x="392087" y="2014327"/>
                  <a:pt x="374498" y="2002508"/>
                </a:cubicBezTo>
                <a:cubicBezTo>
                  <a:pt x="368635" y="1990688"/>
                  <a:pt x="368635" y="1978869"/>
                  <a:pt x="368635" y="1967050"/>
                </a:cubicBezTo>
                <a:cubicBezTo>
                  <a:pt x="368635" y="1961141"/>
                  <a:pt x="368635" y="1955231"/>
                  <a:pt x="380361" y="1955231"/>
                </a:cubicBezTo>
                <a:close/>
                <a:moveTo>
                  <a:pt x="461575" y="1952466"/>
                </a:moveTo>
                <a:cubicBezTo>
                  <a:pt x="463411" y="1951916"/>
                  <a:pt x="465613" y="1952649"/>
                  <a:pt x="468550" y="1955583"/>
                </a:cubicBezTo>
                <a:cubicBezTo>
                  <a:pt x="456803" y="1979048"/>
                  <a:pt x="445058" y="2020112"/>
                  <a:pt x="462677" y="2043577"/>
                </a:cubicBezTo>
                <a:cubicBezTo>
                  <a:pt x="480296" y="2067042"/>
                  <a:pt x="503788" y="2078775"/>
                  <a:pt x="533153" y="2072909"/>
                </a:cubicBezTo>
                <a:cubicBezTo>
                  <a:pt x="533153" y="2072909"/>
                  <a:pt x="539027" y="2072909"/>
                  <a:pt x="544900" y="2067042"/>
                </a:cubicBezTo>
                <a:cubicBezTo>
                  <a:pt x="539027" y="2055310"/>
                  <a:pt x="527280" y="2067042"/>
                  <a:pt x="521408" y="2061176"/>
                </a:cubicBezTo>
                <a:cubicBezTo>
                  <a:pt x="515534" y="2055310"/>
                  <a:pt x="509661" y="2049443"/>
                  <a:pt x="509661" y="2037711"/>
                </a:cubicBezTo>
                <a:cubicBezTo>
                  <a:pt x="509661" y="2037711"/>
                  <a:pt x="515534" y="2031845"/>
                  <a:pt x="521408" y="2025978"/>
                </a:cubicBezTo>
                <a:cubicBezTo>
                  <a:pt x="521408" y="2025978"/>
                  <a:pt x="533153" y="2025978"/>
                  <a:pt x="539027" y="2025978"/>
                </a:cubicBezTo>
                <a:cubicBezTo>
                  <a:pt x="539027" y="2031845"/>
                  <a:pt x="544900" y="2037711"/>
                  <a:pt x="550773" y="2037711"/>
                </a:cubicBezTo>
                <a:cubicBezTo>
                  <a:pt x="556646" y="2031845"/>
                  <a:pt x="562519" y="2037711"/>
                  <a:pt x="568392" y="2037711"/>
                </a:cubicBezTo>
                <a:cubicBezTo>
                  <a:pt x="574265" y="2043577"/>
                  <a:pt x="574265" y="2055310"/>
                  <a:pt x="580138" y="2061176"/>
                </a:cubicBezTo>
                <a:cubicBezTo>
                  <a:pt x="574265" y="2067042"/>
                  <a:pt x="574265" y="2078775"/>
                  <a:pt x="568392" y="2090508"/>
                </a:cubicBezTo>
                <a:cubicBezTo>
                  <a:pt x="556646" y="2096374"/>
                  <a:pt x="544900" y="2102240"/>
                  <a:pt x="533153" y="2102240"/>
                </a:cubicBezTo>
                <a:cubicBezTo>
                  <a:pt x="515534" y="2102240"/>
                  <a:pt x="497915" y="2102240"/>
                  <a:pt x="486169" y="2090508"/>
                </a:cubicBezTo>
                <a:cubicBezTo>
                  <a:pt x="480296" y="2084641"/>
                  <a:pt x="468550" y="2078775"/>
                  <a:pt x="462677" y="2067042"/>
                </a:cubicBezTo>
                <a:cubicBezTo>
                  <a:pt x="439184" y="2043577"/>
                  <a:pt x="427438" y="2002513"/>
                  <a:pt x="445058" y="1967315"/>
                </a:cubicBezTo>
                <a:cubicBezTo>
                  <a:pt x="453867" y="1967315"/>
                  <a:pt x="456070" y="1954116"/>
                  <a:pt x="461575" y="1952466"/>
                </a:cubicBezTo>
                <a:close/>
                <a:moveTo>
                  <a:pt x="1923845" y="1948269"/>
                </a:moveTo>
                <a:cubicBezTo>
                  <a:pt x="1926125" y="1947901"/>
                  <a:pt x="1928678" y="1948269"/>
                  <a:pt x="1931597" y="1949742"/>
                </a:cubicBezTo>
                <a:cubicBezTo>
                  <a:pt x="1943270" y="1961525"/>
                  <a:pt x="1954943" y="1979201"/>
                  <a:pt x="1949106" y="2002768"/>
                </a:cubicBezTo>
                <a:cubicBezTo>
                  <a:pt x="1943270" y="2002768"/>
                  <a:pt x="1943270" y="2008660"/>
                  <a:pt x="1943270" y="2008660"/>
                </a:cubicBezTo>
                <a:cubicBezTo>
                  <a:pt x="1943270" y="2014552"/>
                  <a:pt x="1949106" y="2014552"/>
                  <a:pt x="1949106" y="2014552"/>
                </a:cubicBezTo>
                <a:cubicBezTo>
                  <a:pt x="1949106" y="2008660"/>
                  <a:pt x="1949106" y="2002768"/>
                  <a:pt x="1949106" y="2002768"/>
                </a:cubicBezTo>
                <a:cubicBezTo>
                  <a:pt x="1960780" y="2014552"/>
                  <a:pt x="1966616" y="2026336"/>
                  <a:pt x="1972453" y="2038120"/>
                </a:cubicBezTo>
                <a:cubicBezTo>
                  <a:pt x="1966616" y="2044012"/>
                  <a:pt x="1972453" y="2049903"/>
                  <a:pt x="1966616" y="2049903"/>
                </a:cubicBezTo>
                <a:lnTo>
                  <a:pt x="1964964" y="2049347"/>
                </a:lnTo>
                <a:lnTo>
                  <a:pt x="1966616" y="2044012"/>
                </a:lnTo>
                <a:cubicBezTo>
                  <a:pt x="1966616" y="2046957"/>
                  <a:pt x="1965157" y="2048430"/>
                  <a:pt x="1964428" y="2049167"/>
                </a:cubicBezTo>
                <a:lnTo>
                  <a:pt x="1964964" y="2049347"/>
                </a:lnTo>
                <a:lnTo>
                  <a:pt x="1962968" y="2055795"/>
                </a:lnTo>
                <a:cubicBezTo>
                  <a:pt x="1960780" y="2060214"/>
                  <a:pt x="1957861" y="2064633"/>
                  <a:pt x="1954943" y="2067579"/>
                </a:cubicBezTo>
                <a:cubicBezTo>
                  <a:pt x="1949106" y="2073470"/>
                  <a:pt x="1937433" y="2067579"/>
                  <a:pt x="1937433" y="2073470"/>
                </a:cubicBezTo>
                <a:cubicBezTo>
                  <a:pt x="1937433" y="2079362"/>
                  <a:pt x="1937433" y="2085254"/>
                  <a:pt x="1937433" y="2091146"/>
                </a:cubicBezTo>
                <a:cubicBezTo>
                  <a:pt x="1937433" y="2097038"/>
                  <a:pt x="1931597" y="2102930"/>
                  <a:pt x="1931597" y="2108822"/>
                </a:cubicBezTo>
                <a:cubicBezTo>
                  <a:pt x="1925760" y="2114714"/>
                  <a:pt x="1919923" y="2114714"/>
                  <a:pt x="1919923" y="2120605"/>
                </a:cubicBezTo>
                <a:cubicBezTo>
                  <a:pt x="1914087" y="2120605"/>
                  <a:pt x="1914087" y="2132389"/>
                  <a:pt x="1919923" y="2132389"/>
                </a:cubicBezTo>
                <a:cubicBezTo>
                  <a:pt x="1925760" y="2138281"/>
                  <a:pt x="1931597" y="2138281"/>
                  <a:pt x="1937433" y="2138281"/>
                </a:cubicBezTo>
                <a:cubicBezTo>
                  <a:pt x="1931597" y="2138281"/>
                  <a:pt x="1919923" y="2138281"/>
                  <a:pt x="1914087" y="2138281"/>
                </a:cubicBezTo>
                <a:cubicBezTo>
                  <a:pt x="1914087" y="2132389"/>
                  <a:pt x="1914087" y="2120605"/>
                  <a:pt x="1914087" y="2114714"/>
                </a:cubicBezTo>
                <a:cubicBezTo>
                  <a:pt x="1908251" y="2108822"/>
                  <a:pt x="1902414" y="2097038"/>
                  <a:pt x="1896577" y="2091146"/>
                </a:cubicBezTo>
                <a:cubicBezTo>
                  <a:pt x="1896577" y="2085254"/>
                  <a:pt x="1902414" y="2079362"/>
                  <a:pt x="1908251" y="2079362"/>
                </a:cubicBezTo>
                <a:cubicBezTo>
                  <a:pt x="1919923" y="2067579"/>
                  <a:pt x="1925760" y="2049903"/>
                  <a:pt x="1919923" y="2032228"/>
                </a:cubicBezTo>
                <a:cubicBezTo>
                  <a:pt x="1914087" y="2020444"/>
                  <a:pt x="1925760" y="2014552"/>
                  <a:pt x="1925760" y="2008660"/>
                </a:cubicBezTo>
                <a:cubicBezTo>
                  <a:pt x="1925760" y="1990985"/>
                  <a:pt x="1919923" y="1973309"/>
                  <a:pt x="1908251" y="1961525"/>
                </a:cubicBezTo>
                <a:cubicBezTo>
                  <a:pt x="1912628" y="1957107"/>
                  <a:pt x="1917006" y="1949373"/>
                  <a:pt x="1923845" y="1948269"/>
                </a:cubicBezTo>
                <a:close/>
                <a:moveTo>
                  <a:pt x="1931670" y="1943850"/>
                </a:moveTo>
                <a:cubicBezTo>
                  <a:pt x="1943684" y="1943850"/>
                  <a:pt x="1949691" y="1949857"/>
                  <a:pt x="1949691" y="1955863"/>
                </a:cubicBezTo>
                <a:cubicBezTo>
                  <a:pt x="1949691" y="1961871"/>
                  <a:pt x="1949691" y="1961871"/>
                  <a:pt x="1949691" y="1961871"/>
                </a:cubicBezTo>
                <a:cubicBezTo>
                  <a:pt x="1943684" y="1955863"/>
                  <a:pt x="1937677" y="1949857"/>
                  <a:pt x="1931670" y="1943850"/>
                </a:cubicBezTo>
                <a:close/>
                <a:moveTo>
                  <a:pt x="2072305" y="1933937"/>
                </a:moveTo>
                <a:cubicBezTo>
                  <a:pt x="2076001" y="1933937"/>
                  <a:pt x="2078958" y="1935406"/>
                  <a:pt x="2078958" y="1938343"/>
                </a:cubicBezTo>
                <a:cubicBezTo>
                  <a:pt x="2073044" y="1950094"/>
                  <a:pt x="2073044" y="1961844"/>
                  <a:pt x="2073044" y="1967719"/>
                </a:cubicBezTo>
                <a:cubicBezTo>
                  <a:pt x="2061216" y="1973594"/>
                  <a:pt x="2049389" y="1973594"/>
                  <a:pt x="2043474" y="1985344"/>
                </a:cubicBezTo>
                <a:cubicBezTo>
                  <a:pt x="2043474" y="1997094"/>
                  <a:pt x="2043474" y="2002969"/>
                  <a:pt x="2043474" y="2008845"/>
                </a:cubicBezTo>
                <a:cubicBezTo>
                  <a:pt x="2037561" y="2014719"/>
                  <a:pt x="2031647" y="2020595"/>
                  <a:pt x="2031647" y="2026470"/>
                </a:cubicBezTo>
                <a:cubicBezTo>
                  <a:pt x="2025733" y="2038220"/>
                  <a:pt x="2025733" y="2055845"/>
                  <a:pt x="2037561" y="2061720"/>
                </a:cubicBezTo>
                <a:cubicBezTo>
                  <a:pt x="2049389" y="2067596"/>
                  <a:pt x="2043474" y="2079346"/>
                  <a:pt x="2049389" y="2091096"/>
                </a:cubicBezTo>
                <a:cubicBezTo>
                  <a:pt x="2061216" y="2096971"/>
                  <a:pt x="2067130" y="2102846"/>
                  <a:pt x="2078958" y="2096971"/>
                </a:cubicBezTo>
                <a:cubicBezTo>
                  <a:pt x="2090785" y="2102846"/>
                  <a:pt x="2084871" y="2114596"/>
                  <a:pt x="2090785" y="2126347"/>
                </a:cubicBezTo>
                <a:cubicBezTo>
                  <a:pt x="2096699" y="2126347"/>
                  <a:pt x="2096699" y="2132221"/>
                  <a:pt x="2096699" y="2132221"/>
                </a:cubicBezTo>
                <a:cubicBezTo>
                  <a:pt x="2084871" y="2143972"/>
                  <a:pt x="2073044" y="2132221"/>
                  <a:pt x="2061216" y="2126347"/>
                </a:cubicBezTo>
                <a:cubicBezTo>
                  <a:pt x="2061216" y="2120471"/>
                  <a:pt x="2055303" y="2114596"/>
                  <a:pt x="2049389" y="2108721"/>
                </a:cubicBezTo>
                <a:cubicBezTo>
                  <a:pt x="2049389" y="2102846"/>
                  <a:pt x="2049389" y="2108721"/>
                  <a:pt x="2043474" y="2108721"/>
                </a:cubicBezTo>
                <a:cubicBezTo>
                  <a:pt x="2037561" y="2108721"/>
                  <a:pt x="2031647" y="2108721"/>
                  <a:pt x="2025733" y="2102846"/>
                </a:cubicBezTo>
                <a:cubicBezTo>
                  <a:pt x="2019819" y="2096971"/>
                  <a:pt x="2013906" y="2091096"/>
                  <a:pt x="2013906" y="2079346"/>
                </a:cubicBezTo>
                <a:cubicBezTo>
                  <a:pt x="2013906" y="2073470"/>
                  <a:pt x="2019819" y="2067596"/>
                  <a:pt x="2013906" y="2061720"/>
                </a:cubicBezTo>
                <a:cubicBezTo>
                  <a:pt x="2007992" y="2055845"/>
                  <a:pt x="2002078" y="2044095"/>
                  <a:pt x="2002078" y="2032345"/>
                </a:cubicBezTo>
                <a:cubicBezTo>
                  <a:pt x="1996164" y="2026470"/>
                  <a:pt x="1996164" y="2014719"/>
                  <a:pt x="2002078" y="2008845"/>
                </a:cubicBezTo>
                <a:cubicBezTo>
                  <a:pt x="2002078" y="2002969"/>
                  <a:pt x="2013906" y="2002969"/>
                  <a:pt x="2013906" y="2002969"/>
                </a:cubicBezTo>
                <a:cubicBezTo>
                  <a:pt x="2013906" y="1991220"/>
                  <a:pt x="2013906" y="1973594"/>
                  <a:pt x="2019819" y="1967719"/>
                </a:cubicBezTo>
                <a:cubicBezTo>
                  <a:pt x="2025733" y="1961844"/>
                  <a:pt x="2031647" y="1961844"/>
                  <a:pt x="2037561" y="1961844"/>
                </a:cubicBezTo>
                <a:cubicBezTo>
                  <a:pt x="2043474" y="1961844"/>
                  <a:pt x="2043474" y="1967719"/>
                  <a:pt x="2049389" y="1961844"/>
                </a:cubicBezTo>
                <a:cubicBezTo>
                  <a:pt x="2049389" y="1961844"/>
                  <a:pt x="2049389" y="1955969"/>
                  <a:pt x="2049389" y="1955969"/>
                </a:cubicBezTo>
                <a:cubicBezTo>
                  <a:pt x="2049389" y="1950094"/>
                  <a:pt x="2055303" y="1938343"/>
                  <a:pt x="2061216" y="1938343"/>
                </a:cubicBezTo>
                <a:cubicBezTo>
                  <a:pt x="2064173" y="1935406"/>
                  <a:pt x="2068608" y="1933937"/>
                  <a:pt x="2072305" y="1933937"/>
                </a:cubicBezTo>
                <a:close/>
                <a:moveTo>
                  <a:pt x="345323" y="1932469"/>
                </a:moveTo>
                <a:cubicBezTo>
                  <a:pt x="351213" y="1944195"/>
                  <a:pt x="362994" y="1944195"/>
                  <a:pt x="362994" y="1950058"/>
                </a:cubicBezTo>
                <a:cubicBezTo>
                  <a:pt x="357104" y="1967647"/>
                  <a:pt x="362994" y="1991099"/>
                  <a:pt x="374774" y="2008689"/>
                </a:cubicBezTo>
                <a:cubicBezTo>
                  <a:pt x="386555" y="2026278"/>
                  <a:pt x="410116" y="2038004"/>
                  <a:pt x="427787" y="2032141"/>
                </a:cubicBezTo>
                <a:cubicBezTo>
                  <a:pt x="433678" y="2032141"/>
                  <a:pt x="433678" y="2032141"/>
                  <a:pt x="433678" y="2032141"/>
                </a:cubicBezTo>
                <a:cubicBezTo>
                  <a:pt x="433678" y="2038004"/>
                  <a:pt x="445459" y="2049730"/>
                  <a:pt x="439568" y="2055594"/>
                </a:cubicBezTo>
                <a:cubicBezTo>
                  <a:pt x="433678" y="2061457"/>
                  <a:pt x="421897" y="2061457"/>
                  <a:pt x="416007" y="2061457"/>
                </a:cubicBezTo>
                <a:cubicBezTo>
                  <a:pt x="404226" y="2061457"/>
                  <a:pt x="398336" y="2049730"/>
                  <a:pt x="392446" y="2038004"/>
                </a:cubicBezTo>
                <a:cubicBezTo>
                  <a:pt x="386555" y="2038004"/>
                  <a:pt x="380665" y="2049730"/>
                  <a:pt x="368884" y="2043868"/>
                </a:cubicBezTo>
                <a:cubicBezTo>
                  <a:pt x="357104" y="2043868"/>
                  <a:pt x="351213" y="2032141"/>
                  <a:pt x="339432" y="2026278"/>
                </a:cubicBezTo>
                <a:cubicBezTo>
                  <a:pt x="333542" y="2014552"/>
                  <a:pt x="333542" y="1996963"/>
                  <a:pt x="339432" y="1985236"/>
                </a:cubicBezTo>
                <a:cubicBezTo>
                  <a:pt x="345323" y="1985236"/>
                  <a:pt x="351213" y="1979373"/>
                  <a:pt x="345323" y="1979373"/>
                </a:cubicBezTo>
                <a:cubicBezTo>
                  <a:pt x="339432" y="1973510"/>
                  <a:pt x="333542" y="1967647"/>
                  <a:pt x="333542" y="1961784"/>
                </a:cubicBezTo>
                <a:cubicBezTo>
                  <a:pt x="333542" y="1950058"/>
                  <a:pt x="333542" y="1938331"/>
                  <a:pt x="345323" y="1932469"/>
                </a:cubicBezTo>
                <a:close/>
                <a:moveTo>
                  <a:pt x="597842" y="1920139"/>
                </a:moveTo>
                <a:cubicBezTo>
                  <a:pt x="597842" y="1920139"/>
                  <a:pt x="597842" y="1926100"/>
                  <a:pt x="597842" y="1932062"/>
                </a:cubicBezTo>
                <a:cubicBezTo>
                  <a:pt x="597842" y="1938024"/>
                  <a:pt x="609540" y="1949947"/>
                  <a:pt x="603691" y="1955909"/>
                </a:cubicBezTo>
                <a:cubicBezTo>
                  <a:pt x="597842" y="1961871"/>
                  <a:pt x="586144" y="1961871"/>
                  <a:pt x="580295" y="1961871"/>
                </a:cubicBezTo>
                <a:cubicBezTo>
                  <a:pt x="580295" y="1955909"/>
                  <a:pt x="574447" y="1955909"/>
                  <a:pt x="574447" y="1949947"/>
                </a:cubicBezTo>
                <a:cubicBezTo>
                  <a:pt x="580295" y="1938024"/>
                  <a:pt x="591993" y="1932062"/>
                  <a:pt x="597842" y="1920139"/>
                </a:cubicBezTo>
                <a:close/>
                <a:moveTo>
                  <a:pt x="2255510" y="1907454"/>
                </a:moveTo>
                <a:cubicBezTo>
                  <a:pt x="2260674" y="1905992"/>
                  <a:pt x="2266576" y="1905992"/>
                  <a:pt x="2272477" y="1908916"/>
                </a:cubicBezTo>
                <a:cubicBezTo>
                  <a:pt x="2278379" y="1914765"/>
                  <a:pt x="2278379" y="1920613"/>
                  <a:pt x="2284280" y="1926462"/>
                </a:cubicBezTo>
                <a:cubicBezTo>
                  <a:pt x="2290181" y="1932311"/>
                  <a:pt x="2290181" y="1920613"/>
                  <a:pt x="2296083" y="1920613"/>
                </a:cubicBezTo>
                <a:cubicBezTo>
                  <a:pt x="2307886" y="1914765"/>
                  <a:pt x="2313787" y="1920613"/>
                  <a:pt x="2319689" y="1920613"/>
                </a:cubicBezTo>
                <a:cubicBezTo>
                  <a:pt x="2337393" y="1932311"/>
                  <a:pt x="2343294" y="1949857"/>
                  <a:pt x="2343294" y="1967403"/>
                </a:cubicBezTo>
                <a:cubicBezTo>
                  <a:pt x="2337393" y="1973252"/>
                  <a:pt x="2331492" y="1973252"/>
                  <a:pt x="2325590" y="1984949"/>
                </a:cubicBezTo>
                <a:cubicBezTo>
                  <a:pt x="2325590" y="1990798"/>
                  <a:pt x="2325590" y="2002496"/>
                  <a:pt x="2319689" y="2002496"/>
                </a:cubicBezTo>
                <a:cubicBezTo>
                  <a:pt x="2296083" y="2008345"/>
                  <a:pt x="2272477" y="2008345"/>
                  <a:pt x="2260674" y="1990798"/>
                </a:cubicBezTo>
                <a:cubicBezTo>
                  <a:pt x="2248872" y="1979101"/>
                  <a:pt x="2260674" y="1967403"/>
                  <a:pt x="2248872" y="1961555"/>
                </a:cubicBezTo>
                <a:cubicBezTo>
                  <a:pt x="2242970" y="1955706"/>
                  <a:pt x="2237069" y="1949857"/>
                  <a:pt x="2237069" y="1938159"/>
                </a:cubicBezTo>
                <a:cubicBezTo>
                  <a:pt x="2237069" y="1926462"/>
                  <a:pt x="2237069" y="1920613"/>
                  <a:pt x="2242970" y="1914765"/>
                </a:cubicBezTo>
                <a:cubicBezTo>
                  <a:pt x="2245921" y="1911840"/>
                  <a:pt x="2250347" y="1908916"/>
                  <a:pt x="2255510" y="1907454"/>
                </a:cubicBezTo>
                <a:close/>
                <a:moveTo>
                  <a:pt x="315818" y="1896428"/>
                </a:moveTo>
                <a:cubicBezTo>
                  <a:pt x="315818" y="1908188"/>
                  <a:pt x="345309" y="1925829"/>
                  <a:pt x="327614" y="1937590"/>
                </a:cubicBezTo>
                <a:cubicBezTo>
                  <a:pt x="327614" y="1949351"/>
                  <a:pt x="321716" y="1961111"/>
                  <a:pt x="327614" y="1966992"/>
                </a:cubicBezTo>
                <a:cubicBezTo>
                  <a:pt x="339411" y="1978753"/>
                  <a:pt x="339411" y="1978753"/>
                  <a:pt x="339411" y="1978753"/>
                </a:cubicBezTo>
                <a:cubicBezTo>
                  <a:pt x="327614" y="1990513"/>
                  <a:pt x="327614" y="2008155"/>
                  <a:pt x="333512" y="2019915"/>
                </a:cubicBezTo>
                <a:cubicBezTo>
                  <a:pt x="339411" y="2037556"/>
                  <a:pt x="357105" y="2055197"/>
                  <a:pt x="374799" y="2049317"/>
                </a:cubicBezTo>
                <a:cubicBezTo>
                  <a:pt x="380698" y="2049317"/>
                  <a:pt x="386596" y="2049317"/>
                  <a:pt x="392494" y="2049317"/>
                </a:cubicBezTo>
                <a:cubicBezTo>
                  <a:pt x="398392" y="2061078"/>
                  <a:pt x="410188" y="2072838"/>
                  <a:pt x="421985" y="2072838"/>
                </a:cubicBezTo>
                <a:cubicBezTo>
                  <a:pt x="427883" y="2078719"/>
                  <a:pt x="427883" y="2066958"/>
                  <a:pt x="433781" y="2066958"/>
                </a:cubicBezTo>
                <a:cubicBezTo>
                  <a:pt x="439679" y="2066958"/>
                  <a:pt x="439679" y="2061078"/>
                  <a:pt x="445577" y="2061078"/>
                </a:cubicBezTo>
                <a:cubicBezTo>
                  <a:pt x="469170" y="2090480"/>
                  <a:pt x="469170" y="2090480"/>
                  <a:pt x="469170" y="2090480"/>
                </a:cubicBezTo>
                <a:cubicBezTo>
                  <a:pt x="463271" y="2096360"/>
                  <a:pt x="457373" y="2096360"/>
                  <a:pt x="451475" y="2102240"/>
                </a:cubicBezTo>
                <a:cubicBezTo>
                  <a:pt x="433781" y="2102240"/>
                  <a:pt x="427883" y="2078719"/>
                  <a:pt x="416086" y="2090480"/>
                </a:cubicBezTo>
                <a:cubicBezTo>
                  <a:pt x="416086" y="2102240"/>
                  <a:pt x="404290" y="2102240"/>
                  <a:pt x="398392" y="2102240"/>
                </a:cubicBezTo>
                <a:cubicBezTo>
                  <a:pt x="386596" y="2102240"/>
                  <a:pt x="380698" y="2096360"/>
                  <a:pt x="374799" y="2090480"/>
                </a:cubicBezTo>
                <a:cubicBezTo>
                  <a:pt x="363003" y="2072838"/>
                  <a:pt x="363003" y="2072838"/>
                  <a:pt x="363003" y="2072838"/>
                </a:cubicBezTo>
                <a:cubicBezTo>
                  <a:pt x="357105" y="2078719"/>
                  <a:pt x="339411" y="2078719"/>
                  <a:pt x="327614" y="2072838"/>
                </a:cubicBezTo>
                <a:cubicBezTo>
                  <a:pt x="315818" y="2061078"/>
                  <a:pt x="309920" y="2049317"/>
                  <a:pt x="304022" y="2031676"/>
                </a:cubicBezTo>
                <a:cubicBezTo>
                  <a:pt x="298124" y="2019915"/>
                  <a:pt x="315818" y="2014035"/>
                  <a:pt x="309920" y="2008155"/>
                </a:cubicBezTo>
                <a:cubicBezTo>
                  <a:pt x="298124" y="2002274"/>
                  <a:pt x="286327" y="1996394"/>
                  <a:pt x="286327" y="1984633"/>
                </a:cubicBezTo>
                <a:cubicBezTo>
                  <a:pt x="280429" y="1972872"/>
                  <a:pt x="280429" y="1961111"/>
                  <a:pt x="292225" y="1949351"/>
                </a:cubicBezTo>
                <a:cubicBezTo>
                  <a:pt x="292225" y="1943471"/>
                  <a:pt x="304022" y="1949351"/>
                  <a:pt x="298124" y="1937590"/>
                </a:cubicBezTo>
                <a:cubicBezTo>
                  <a:pt x="298124" y="1931710"/>
                  <a:pt x="298124" y="1925829"/>
                  <a:pt x="292225" y="1919949"/>
                </a:cubicBezTo>
                <a:cubicBezTo>
                  <a:pt x="298124" y="1908188"/>
                  <a:pt x="298124" y="1896428"/>
                  <a:pt x="315818" y="1896428"/>
                </a:cubicBezTo>
                <a:close/>
                <a:moveTo>
                  <a:pt x="2143383" y="1895889"/>
                </a:moveTo>
                <a:cubicBezTo>
                  <a:pt x="2155116" y="1893681"/>
                  <a:pt x="2166848" y="1893681"/>
                  <a:pt x="2178581" y="1896625"/>
                </a:cubicBezTo>
                <a:cubicBezTo>
                  <a:pt x="2196180" y="1896625"/>
                  <a:pt x="2213779" y="1908402"/>
                  <a:pt x="2225512" y="1920179"/>
                </a:cubicBezTo>
                <a:cubicBezTo>
                  <a:pt x="2231378" y="1920179"/>
                  <a:pt x="2231378" y="1926066"/>
                  <a:pt x="2225512" y="1926066"/>
                </a:cubicBezTo>
                <a:cubicBezTo>
                  <a:pt x="2219645" y="1926066"/>
                  <a:pt x="2219645" y="1920179"/>
                  <a:pt x="2213779" y="1920179"/>
                </a:cubicBezTo>
                <a:cubicBezTo>
                  <a:pt x="2190314" y="1908402"/>
                  <a:pt x="2166848" y="1908402"/>
                  <a:pt x="2143383" y="1914290"/>
                </a:cubicBezTo>
                <a:cubicBezTo>
                  <a:pt x="2125784" y="1926066"/>
                  <a:pt x="2108185" y="1937843"/>
                  <a:pt x="2102319" y="1955508"/>
                </a:cubicBezTo>
                <a:cubicBezTo>
                  <a:pt x="2102319" y="1967285"/>
                  <a:pt x="2096453" y="1973172"/>
                  <a:pt x="2102319" y="1984949"/>
                </a:cubicBezTo>
                <a:cubicBezTo>
                  <a:pt x="2108185" y="1990838"/>
                  <a:pt x="2114052" y="1990838"/>
                  <a:pt x="2119918" y="1990838"/>
                </a:cubicBezTo>
                <a:cubicBezTo>
                  <a:pt x="2125784" y="1984949"/>
                  <a:pt x="2114052" y="1979061"/>
                  <a:pt x="2119918" y="1973172"/>
                </a:cubicBezTo>
                <a:cubicBezTo>
                  <a:pt x="2125784" y="1967285"/>
                  <a:pt x="2125784" y="1961396"/>
                  <a:pt x="2131651" y="1961396"/>
                </a:cubicBezTo>
                <a:cubicBezTo>
                  <a:pt x="2137517" y="1961396"/>
                  <a:pt x="2143383" y="1961396"/>
                  <a:pt x="2149250" y="1967285"/>
                </a:cubicBezTo>
                <a:cubicBezTo>
                  <a:pt x="2155116" y="1973172"/>
                  <a:pt x="2155116" y="1979061"/>
                  <a:pt x="2155116" y="1979061"/>
                </a:cubicBezTo>
                <a:cubicBezTo>
                  <a:pt x="2155116" y="1984949"/>
                  <a:pt x="2149250" y="1984949"/>
                  <a:pt x="2155116" y="1990838"/>
                </a:cubicBezTo>
                <a:cubicBezTo>
                  <a:pt x="2160982" y="1990838"/>
                  <a:pt x="2160982" y="1996726"/>
                  <a:pt x="2166848" y="2002614"/>
                </a:cubicBezTo>
                <a:cubicBezTo>
                  <a:pt x="2166848" y="2008502"/>
                  <a:pt x="2166848" y="2014391"/>
                  <a:pt x="2160982" y="2020279"/>
                </a:cubicBezTo>
                <a:cubicBezTo>
                  <a:pt x="2149250" y="2032055"/>
                  <a:pt x="2131651" y="2032055"/>
                  <a:pt x="2119918" y="2026167"/>
                </a:cubicBezTo>
                <a:cubicBezTo>
                  <a:pt x="2102319" y="2026167"/>
                  <a:pt x="2096453" y="2008502"/>
                  <a:pt x="2090587" y="2002614"/>
                </a:cubicBezTo>
                <a:cubicBezTo>
                  <a:pt x="2078854" y="1984949"/>
                  <a:pt x="2072988" y="1961396"/>
                  <a:pt x="2084720" y="1937843"/>
                </a:cubicBezTo>
                <a:cubicBezTo>
                  <a:pt x="2090587" y="1931955"/>
                  <a:pt x="2102319" y="1920179"/>
                  <a:pt x="2108185" y="1908402"/>
                </a:cubicBezTo>
                <a:cubicBezTo>
                  <a:pt x="2119918" y="1902513"/>
                  <a:pt x="2131651" y="1898097"/>
                  <a:pt x="2143383" y="1895889"/>
                </a:cubicBezTo>
                <a:close/>
                <a:moveTo>
                  <a:pt x="2340330" y="1883766"/>
                </a:moveTo>
                <a:cubicBezTo>
                  <a:pt x="2343294" y="1885236"/>
                  <a:pt x="2346258" y="1888176"/>
                  <a:pt x="2349222" y="1891116"/>
                </a:cubicBezTo>
                <a:cubicBezTo>
                  <a:pt x="2367005" y="1902877"/>
                  <a:pt x="2337366" y="1920518"/>
                  <a:pt x="2343294" y="1938159"/>
                </a:cubicBezTo>
                <a:cubicBezTo>
                  <a:pt x="2337366" y="1926399"/>
                  <a:pt x="2319583" y="1914638"/>
                  <a:pt x="2319583" y="1896997"/>
                </a:cubicBezTo>
                <a:cubicBezTo>
                  <a:pt x="2319583" y="1891116"/>
                  <a:pt x="2325511" y="1885236"/>
                  <a:pt x="2331439" y="1885236"/>
                </a:cubicBezTo>
                <a:cubicBezTo>
                  <a:pt x="2334402" y="1882296"/>
                  <a:pt x="2337366" y="1882296"/>
                  <a:pt x="2340330" y="1883766"/>
                </a:cubicBezTo>
                <a:close/>
                <a:moveTo>
                  <a:pt x="604016" y="1873665"/>
                </a:moveTo>
                <a:cubicBezTo>
                  <a:pt x="609874" y="1873665"/>
                  <a:pt x="615732" y="1885402"/>
                  <a:pt x="621590" y="1885402"/>
                </a:cubicBezTo>
                <a:cubicBezTo>
                  <a:pt x="627449" y="1903007"/>
                  <a:pt x="633307" y="1920613"/>
                  <a:pt x="645022" y="1926482"/>
                </a:cubicBezTo>
                <a:cubicBezTo>
                  <a:pt x="650880" y="1938218"/>
                  <a:pt x="662597" y="1932350"/>
                  <a:pt x="668455" y="1938218"/>
                </a:cubicBezTo>
                <a:cubicBezTo>
                  <a:pt x="680171" y="1949956"/>
                  <a:pt x="686029" y="1955824"/>
                  <a:pt x="697745" y="1967561"/>
                </a:cubicBezTo>
                <a:cubicBezTo>
                  <a:pt x="697745" y="1967561"/>
                  <a:pt x="691887" y="1967561"/>
                  <a:pt x="686029" y="1967561"/>
                </a:cubicBezTo>
                <a:cubicBezTo>
                  <a:pt x="674313" y="1967561"/>
                  <a:pt x="662597" y="1961693"/>
                  <a:pt x="662597" y="1949956"/>
                </a:cubicBezTo>
                <a:cubicBezTo>
                  <a:pt x="656739" y="1944087"/>
                  <a:pt x="650880" y="1955824"/>
                  <a:pt x="645022" y="1955824"/>
                </a:cubicBezTo>
                <a:cubicBezTo>
                  <a:pt x="633307" y="1955824"/>
                  <a:pt x="615732" y="1949956"/>
                  <a:pt x="609874" y="1938218"/>
                </a:cubicBezTo>
                <a:cubicBezTo>
                  <a:pt x="604016" y="1926482"/>
                  <a:pt x="604016" y="1908876"/>
                  <a:pt x="598158" y="1891271"/>
                </a:cubicBezTo>
                <a:cubicBezTo>
                  <a:pt x="604016" y="1885402"/>
                  <a:pt x="598158" y="1879533"/>
                  <a:pt x="604016" y="1873665"/>
                </a:cubicBezTo>
                <a:close/>
                <a:moveTo>
                  <a:pt x="281244" y="1856477"/>
                </a:moveTo>
                <a:lnTo>
                  <a:pt x="287578" y="1863201"/>
                </a:lnTo>
                <a:cubicBezTo>
                  <a:pt x="292704" y="1866138"/>
                  <a:pt x="298562" y="1867607"/>
                  <a:pt x="304420" y="1867607"/>
                </a:cubicBezTo>
                <a:cubicBezTo>
                  <a:pt x="310278" y="1867607"/>
                  <a:pt x="310278" y="1873482"/>
                  <a:pt x="310278" y="1879356"/>
                </a:cubicBezTo>
                <a:cubicBezTo>
                  <a:pt x="304420" y="1879356"/>
                  <a:pt x="298562" y="1873482"/>
                  <a:pt x="292704" y="1873482"/>
                </a:cubicBezTo>
                <a:cubicBezTo>
                  <a:pt x="289775" y="1870544"/>
                  <a:pt x="286846" y="1867607"/>
                  <a:pt x="284649" y="1864670"/>
                </a:cubicBezTo>
                <a:close/>
                <a:moveTo>
                  <a:pt x="280662" y="1855859"/>
                </a:moveTo>
                <a:lnTo>
                  <a:pt x="280987" y="1855859"/>
                </a:lnTo>
                <a:lnTo>
                  <a:pt x="281244" y="1856477"/>
                </a:lnTo>
                <a:close/>
                <a:moveTo>
                  <a:pt x="2160922" y="1837624"/>
                </a:moveTo>
                <a:cubicBezTo>
                  <a:pt x="2166748" y="1837624"/>
                  <a:pt x="2172574" y="1837624"/>
                  <a:pt x="2172574" y="1843552"/>
                </a:cubicBezTo>
                <a:cubicBezTo>
                  <a:pt x="2166748" y="1849480"/>
                  <a:pt x="2160922" y="1843552"/>
                  <a:pt x="2149270" y="1849480"/>
                </a:cubicBezTo>
                <a:cubicBezTo>
                  <a:pt x="2137617" y="1849480"/>
                  <a:pt x="2137617" y="1867263"/>
                  <a:pt x="2137617" y="1879119"/>
                </a:cubicBezTo>
                <a:cubicBezTo>
                  <a:pt x="2137617" y="1879119"/>
                  <a:pt x="2143444" y="1885046"/>
                  <a:pt x="2143444" y="1885046"/>
                </a:cubicBezTo>
                <a:cubicBezTo>
                  <a:pt x="2137617" y="1885046"/>
                  <a:pt x="2137617" y="1879119"/>
                  <a:pt x="2131791" y="1879119"/>
                </a:cubicBezTo>
                <a:cubicBezTo>
                  <a:pt x="2137617" y="1867263"/>
                  <a:pt x="2131791" y="1855407"/>
                  <a:pt x="2143444" y="1849480"/>
                </a:cubicBezTo>
                <a:cubicBezTo>
                  <a:pt x="2143444" y="1843552"/>
                  <a:pt x="2149270" y="1837624"/>
                  <a:pt x="2160922" y="1837624"/>
                </a:cubicBezTo>
                <a:close/>
                <a:moveTo>
                  <a:pt x="2325545" y="1830663"/>
                </a:moveTo>
                <a:cubicBezTo>
                  <a:pt x="2329965" y="1830663"/>
                  <a:pt x="2334386" y="1832137"/>
                  <a:pt x="2337333" y="1838031"/>
                </a:cubicBezTo>
                <a:cubicBezTo>
                  <a:pt x="2343227" y="1843924"/>
                  <a:pt x="2337333" y="1849819"/>
                  <a:pt x="2343227" y="1855712"/>
                </a:cubicBezTo>
                <a:cubicBezTo>
                  <a:pt x="2349121" y="1849819"/>
                  <a:pt x="2355015" y="1855712"/>
                  <a:pt x="2360909" y="1855712"/>
                </a:cubicBezTo>
                <a:cubicBezTo>
                  <a:pt x="2366802" y="1861606"/>
                  <a:pt x="2372696" y="1873394"/>
                  <a:pt x="2366802" y="1885182"/>
                </a:cubicBezTo>
                <a:cubicBezTo>
                  <a:pt x="2366802" y="1891076"/>
                  <a:pt x="2366802" y="1896970"/>
                  <a:pt x="2360909" y="1896970"/>
                </a:cubicBezTo>
                <a:cubicBezTo>
                  <a:pt x="2355015" y="1891076"/>
                  <a:pt x="2349121" y="1879288"/>
                  <a:pt x="2337333" y="1879288"/>
                </a:cubicBezTo>
                <a:cubicBezTo>
                  <a:pt x="2331439" y="1873394"/>
                  <a:pt x="2325545" y="1879288"/>
                  <a:pt x="2319651" y="1879288"/>
                </a:cubicBezTo>
                <a:cubicBezTo>
                  <a:pt x="2313757" y="1885182"/>
                  <a:pt x="2313757" y="1896970"/>
                  <a:pt x="2307863" y="1908758"/>
                </a:cubicBezTo>
                <a:cubicBezTo>
                  <a:pt x="2307863" y="1908758"/>
                  <a:pt x="2301970" y="1908758"/>
                  <a:pt x="2296075" y="1902864"/>
                </a:cubicBezTo>
                <a:cubicBezTo>
                  <a:pt x="2290181" y="1896970"/>
                  <a:pt x="2290181" y="1885182"/>
                  <a:pt x="2290181" y="1879288"/>
                </a:cubicBezTo>
                <a:cubicBezTo>
                  <a:pt x="2290181" y="1867500"/>
                  <a:pt x="2296075" y="1867500"/>
                  <a:pt x="2301970" y="1861606"/>
                </a:cubicBezTo>
                <a:cubicBezTo>
                  <a:pt x="2296075" y="1861606"/>
                  <a:pt x="2296075" y="1849819"/>
                  <a:pt x="2296075" y="1843924"/>
                </a:cubicBezTo>
                <a:cubicBezTo>
                  <a:pt x="2301970" y="1838031"/>
                  <a:pt x="2307863" y="1832137"/>
                  <a:pt x="2313757" y="1832137"/>
                </a:cubicBezTo>
                <a:cubicBezTo>
                  <a:pt x="2316704" y="1832137"/>
                  <a:pt x="2321125" y="1830663"/>
                  <a:pt x="2325545" y="1830663"/>
                </a:cubicBezTo>
                <a:close/>
                <a:moveTo>
                  <a:pt x="513712" y="1829175"/>
                </a:moveTo>
                <a:cubicBezTo>
                  <a:pt x="527697" y="1827708"/>
                  <a:pt x="542417" y="1829174"/>
                  <a:pt x="557138" y="1832106"/>
                </a:cubicBezTo>
                <a:cubicBezTo>
                  <a:pt x="557138" y="1849695"/>
                  <a:pt x="557138" y="1867284"/>
                  <a:pt x="568915" y="1873148"/>
                </a:cubicBezTo>
                <a:cubicBezTo>
                  <a:pt x="574803" y="1873148"/>
                  <a:pt x="580691" y="1873148"/>
                  <a:pt x="586579" y="1879010"/>
                </a:cubicBezTo>
                <a:cubicBezTo>
                  <a:pt x="592468" y="1896600"/>
                  <a:pt x="592468" y="1925916"/>
                  <a:pt x="574803" y="1937642"/>
                </a:cubicBezTo>
                <a:cubicBezTo>
                  <a:pt x="563026" y="1949368"/>
                  <a:pt x="551250" y="1955231"/>
                  <a:pt x="533585" y="1949368"/>
                </a:cubicBezTo>
                <a:cubicBezTo>
                  <a:pt x="527697" y="1949368"/>
                  <a:pt x="521808" y="1943505"/>
                  <a:pt x="510032" y="1943505"/>
                </a:cubicBezTo>
                <a:cubicBezTo>
                  <a:pt x="504144" y="1949368"/>
                  <a:pt x="498255" y="1955231"/>
                  <a:pt x="492367" y="1949368"/>
                </a:cubicBezTo>
                <a:cubicBezTo>
                  <a:pt x="474702" y="1949368"/>
                  <a:pt x="468814" y="1943505"/>
                  <a:pt x="457038" y="1937642"/>
                </a:cubicBezTo>
                <a:cubicBezTo>
                  <a:pt x="451149" y="1931779"/>
                  <a:pt x="451149" y="1914189"/>
                  <a:pt x="457038" y="1908326"/>
                </a:cubicBezTo>
                <a:cubicBezTo>
                  <a:pt x="457038" y="1896600"/>
                  <a:pt x="462925" y="1890737"/>
                  <a:pt x="474702" y="1890737"/>
                </a:cubicBezTo>
                <a:cubicBezTo>
                  <a:pt x="480591" y="1879010"/>
                  <a:pt x="468814" y="1879010"/>
                  <a:pt x="468814" y="1873148"/>
                </a:cubicBezTo>
                <a:cubicBezTo>
                  <a:pt x="468814" y="1861422"/>
                  <a:pt x="474702" y="1855558"/>
                  <a:pt x="474702" y="1843832"/>
                </a:cubicBezTo>
                <a:cubicBezTo>
                  <a:pt x="486479" y="1835037"/>
                  <a:pt x="499727" y="1830640"/>
                  <a:pt x="513712" y="1829175"/>
                </a:cubicBezTo>
                <a:close/>
                <a:moveTo>
                  <a:pt x="2119651" y="1802532"/>
                </a:moveTo>
                <a:cubicBezTo>
                  <a:pt x="2125532" y="1802532"/>
                  <a:pt x="2131412" y="1802532"/>
                  <a:pt x="2137292" y="1808400"/>
                </a:cubicBezTo>
                <a:cubicBezTo>
                  <a:pt x="2137292" y="1808400"/>
                  <a:pt x="2137292" y="1814269"/>
                  <a:pt x="2143173" y="1814269"/>
                </a:cubicBezTo>
                <a:cubicBezTo>
                  <a:pt x="2149053" y="1814269"/>
                  <a:pt x="2154934" y="1808400"/>
                  <a:pt x="2160814" y="1808400"/>
                </a:cubicBezTo>
                <a:cubicBezTo>
                  <a:pt x="2166694" y="1814269"/>
                  <a:pt x="2172574" y="1814269"/>
                  <a:pt x="2172574" y="1820138"/>
                </a:cubicBezTo>
                <a:cubicBezTo>
                  <a:pt x="2166694" y="1826006"/>
                  <a:pt x="2172574" y="1831874"/>
                  <a:pt x="2166694" y="1831874"/>
                </a:cubicBezTo>
                <a:cubicBezTo>
                  <a:pt x="2154934" y="1831874"/>
                  <a:pt x="2137292" y="1831874"/>
                  <a:pt x="2131412" y="1843612"/>
                </a:cubicBezTo>
                <a:cubicBezTo>
                  <a:pt x="2125532" y="1861217"/>
                  <a:pt x="2125532" y="1872954"/>
                  <a:pt x="2131412" y="1890560"/>
                </a:cubicBezTo>
                <a:cubicBezTo>
                  <a:pt x="2125532" y="1896428"/>
                  <a:pt x="2119651" y="1896428"/>
                  <a:pt x="2107890" y="1896428"/>
                </a:cubicBezTo>
                <a:cubicBezTo>
                  <a:pt x="2102010" y="1896428"/>
                  <a:pt x="2102010" y="1896428"/>
                  <a:pt x="2102010" y="1890560"/>
                </a:cubicBezTo>
                <a:cubicBezTo>
                  <a:pt x="2102010" y="1884691"/>
                  <a:pt x="2102010" y="1872954"/>
                  <a:pt x="2096130" y="1872954"/>
                </a:cubicBezTo>
                <a:cubicBezTo>
                  <a:pt x="2090250" y="1872954"/>
                  <a:pt x="2090250" y="1867085"/>
                  <a:pt x="2084369" y="1867085"/>
                </a:cubicBezTo>
                <a:cubicBezTo>
                  <a:pt x="2084369" y="1855349"/>
                  <a:pt x="2090250" y="1849480"/>
                  <a:pt x="2096130" y="1849480"/>
                </a:cubicBezTo>
                <a:cubicBezTo>
                  <a:pt x="2090250" y="1843612"/>
                  <a:pt x="2084369" y="1837743"/>
                  <a:pt x="2084369" y="1826006"/>
                </a:cubicBezTo>
                <a:cubicBezTo>
                  <a:pt x="2090250" y="1826006"/>
                  <a:pt x="2090250" y="1820138"/>
                  <a:pt x="2096130" y="1820138"/>
                </a:cubicBezTo>
                <a:cubicBezTo>
                  <a:pt x="2102010" y="1814269"/>
                  <a:pt x="2102010" y="1826006"/>
                  <a:pt x="2107890" y="1820138"/>
                </a:cubicBezTo>
                <a:cubicBezTo>
                  <a:pt x="2113771" y="1814269"/>
                  <a:pt x="2113771" y="1808400"/>
                  <a:pt x="2119651" y="1802532"/>
                </a:cubicBezTo>
                <a:close/>
                <a:moveTo>
                  <a:pt x="486597" y="1802532"/>
                </a:moveTo>
                <a:cubicBezTo>
                  <a:pt x="504026" y="1814293"/>
                  <a:pt x="504026" y="1814293"/>
                  <a:pt x="504026" y="1814293"/>
                </a:cubicBezTo>
                <a:cubicBezTo>
                  <a:pt x="509834" y="1820173"/>
                  <a:pt x="515644" y="1820173"/>
                  <a:pt x="515644" y="1820173"/>
                </a:cubicBezTo>
                <a:cubicBezTo>
                  <a:pt x="504026" y="1826054"/>
                  <a:pt x="492407" y="1826054"/>
                  <a:pt x="480788" y="1831934"/>
                </a:cubicBezTo>
                <a:cubicBezTo>
                  <a:pt x="474979" y="1831934"/>
                  <a:pt x="474979" y="1826054"/>
                  <a:pt x="474979" y="1826054"/>
                </a:cubicBezTo>
                <a:cubicBezTo>
                  <a:pt x="469170" y="1820173"/>
                  <a:pt x="474979" y="1814293"/>
                  <a:pt x="474979" y="1808412"/>
                </a:cubicBezTo>
                <a:cubicBezTo>
                  <a:pt x="480788" y="1802532"/>
                  <a:pt x="486597" y="1802532"/>
                  <a:pt x="486597" y="1802532"/>
                </a:cubicBezTo>
                <a:close/>
                <a:moveTo>
                  <a:pt x="368824" y="1801246"/>
                </a:moveTo>
                <a:cubicBezTo>
                  <a:pt x="374705" y="1802714"/>
                  <a:pt x="380586" y="1805651"/>
                  <a:pt x="386466" y="1808587"/>
                </a:cubicBezTo>
                <a:cubicBezTo>
                  <a:pt x="386466" y="1814461"/>
                  <a:pt x="392346" y="1820334"/>
                  <a:pt x="392346" y="1820334"/>
                </a:cubicBezTo>
                <a:cubicBezTo>
                  <a:pt x="386466" y="1826206"/>
                  <a:pt x="386466" y="1826206"/>
                  <a:pt x="380586" y="1832080"/>
                </a:cubicBezTo>
                <a:cubicBezTo>
                  <a:pt x="386466" y="1837953"/>
                  <a:pt x="398226" y="1843826"/>
                  <a:pt x="398226" y="1855572"/>
                </a:cubicBezTo>
                <a:cubicBezTo>
                  <a:pt x="392346" y="1861445"/>
                  <a:pt x="392346" y="1867318"/>
                  <a:pt x="386466" y="1867318"/>
                </a:cubicBezTo>
                <a:cubicBezTo>
                  <a:pt x="374705" y="1873191"/>
                  <a:pt x="368824" y="1867318"/>
                  <a:pt x="362944" y="1867318"/>
                </a:cubicBezTo>
                <a:cubicBezTo>
                  <a:pt x="357064" y="1861445"/>
                  <a:pt x="351184" y="1855572"/>
                  <a:pt x="345303" y="1849699"/>
                </a:cubicBezTo>
                <a:cubicBezTo>
                  <a:pt x="345303" y="1849699"/>
                  <a:pt x="339423" y="1849699"/>
                  <a:pt x="339423" y="1849699"/>
                </a:cubicBezTo>
                <a:cubicBezTo>
                  <a:pt x="333542" y="1861445"/>
                  <a:pt x="333542" y="1873191"/>
                  <a:pt x="339423" y="1884937"/>
                </a:cubicBezTo>
                <a:cubicBezTo>
                  <a:pt x="351184" y="1914303"/>
                  <a:pt x="380586" y="1931922"/>
                  <a:pt x="409987" y="1937795"/>
                </a:cubicBezTo>
                <a:cubicBezTo>
                  <a:pt x="445269" y="1931922"/>
                  <a:pt x="445269" y="1931922"/>
                  <a:pt x="445269" y="1931922"/>
                </a:cubicBezTo>
                <a:cubicBezTo>
                  <a:pt x="445269" y="1931922"/>
                  <a:pt x="451150" y="1937795"/>
                  <a:pt x="451150" y="1943668"/>
                </a:cubicBezTo>
                <a:cubicBezTo>
                  <a:pt x="439389" y="1949541"/>
                  <a:pt x="427628" y="1949541"/>
                  <a:pt x="415868" y="1949541"/>
                </a:cubicBezTo>
                <a:cubicBezTo>
                  <a:pt x="392346" y="1949541"/>
                  <a:pt x="374705" y="1943668"/>
                  <a:pt x="351184" y="1931922"/>
                </a:cubicBezTo>
                <a:cubicBezTo>
                  <a:pt x="327662" y="1908430"/>
                  <a:pt x="304141" y="1879064"/>
                  <a:pt x="315902" y="1843826"/>
                </a:cubicBezTo>
                <a:cubicBezTo>
                  <a:pt x="315902" y="1826206"/>
                  <a:pt x="333542" y="1808587"/>
                  <a:pt x="351184" y="1802714"/>
                </a:cubicBezTo>
                <a:cubicBezTo>
                  <a:pt x="357064" y="1799778"/>
                  <a:pt x="362944" y="1799778"/>
                  <a:pt x="368824" y="1801246"/>
                </a:cubicBezTo>
                <a:close/>
                <a:moveTo>
                  <a:pt x="470806" y="1781031"/>
                </a:moveTo>
                <a:cubicBezTo>
                  <a:pt x="475951" y="1781767"/>
                  <a:pt x="480361" y="1784715"/>
                  <a:pt x="480361" y="1790608"/>
                </a:cubicBezTo>
                <a:cubicBezTo>
                  <a:pt x="486242" y="1796502"/>
                  <a:pt x="474481" y="1796502"/>
                  <a:pt x="468601" y="1802397"/>
                </a:cubicBezTo>
                <a:cubicBezTo>
                  <a:pt x="462721" y="1808290"/>
                  <a:pt x="462721" y="1820078"/>
                  <a:pt x="462721" y="1825972"/>
                </a:cubicBezTo>
                <a:cubicBezTo>
                  <a:pt x="468601" y="1831866"/>
                  <a:pt x="468601" y="1831866"/>
                  <a:pt x="474481" y="1837760"/>
                </a:cubicBezTo>
                <a:cubicBezTo>
                  <a:pt x="462721" y="1843654"/>
                  <a:pt x="468601" y="1861336"/>
                  <a:pt x="456840" y="1849547"/>
                </a:cubicBezTo>
                <a:cubicBezTo>
                  <a:pt x="445079" y="1849547"/>
                  <a:pt x="445079" y="1837760"/>
                  <a:pt x="450960" y="1831866"/>
                </a:cubicBezTo>
                <a:cubicBezTo>
                  <a:pt x="445079" y="1825972"/>
                  <a:pt x="433319" y="1825972"/>
                  <a:pt x="427438" y="1814184"/>
                </a:cubicBezTo>
                <a:cubicBezTo>
                  <a:pt x="427438" y="1814184"/>
                  <a:pt x="427438" y="1808290"/>
                  <a:pt x="427438" y="1802397"/>
                </a:cubicBezTo>
                <a:cubicBezTo>
                  <a:pt x="433319" y="1796502"/>
                  <a:pt x="439199" y="1796502"/>
                  <a:pt x="445079" y="1796502"/>
                </a:cubicBezTo>
                <a:cubicBezTo>
                  <a:pt x="450960" y="1796502"/>
                  <a:pt x="450960" y="1802397"/>
                  <a:pt x="456840" y="1796502"/>
                </a:cubicBezTo>
                <a:cubicBezTo>
                  <a:pt x="462721" y="1796502"/>
                  <a:pt x="456840" y="1790608"/>
                  <a:pt x="456840" y="1784715"/>
                </a:cubicBezTo>
                <a:cubicBezTo>
                  <a:pt x="459781" y="1781767"/>
                  <a:pt x="465661" y="1780294"/>
                  <a:pt x="470806" y="1781031"/>
                </a:cubicBezTo>
                <a:close/>
                <a:moveTo>
                  <a:pt x="2166884" y="1767439"/>
                </a:moveTo>
                <a:cubicBezTo>
                  <a:pt x="2172574" y="1767439"/>
                  <a:pt x="2178265" y="1767439"/>
                  <a:pt x="2178265" y="1778821"/>
                </a:cubicBezTo>
                <a:cubicBezTo>
                  <a:pt x="2172574" y="1773130"/>
                  <a:pt x="2166884" y="1773130"/>
                  <a:pt x="2166884" y="1767439"/>
                </a:cubicBezTo>
                <a:close/>
                <a:moveTo>
                  <a:pt x="2113944" y="1761749"/>
                </a:moveTo>
                <a:cubicBezTo>
                  <a:pt x="2119807" y="1761749"/>
                  <a:pt x="2125670" y="1767615"/>
                  <a:pt x="2125670" y="1767615"/>
                </a:cubicBezTo>
                <a:cubicBezTo>
                  <a:pt x="2131533" y="1773481"/>
                  <a:pt x="2131533" y="1773481"/>
                  <a:pt x="2131533" y="1773481"/>
                </a:cubicBezTo>
                <a:cubicBezTo>
                  <a:pt x="2137396" y="1773481"/>
                  <a:pt x="2137396" y="1773481"/>
                  <a:pt x="2137396" y="1773481"/>
                </a:cubicBezTo>
                <a:cubicBezTo>
                  <a:pt x="2143259" y="1773481"/>
                  <a:pt x="2149122" y="1761749"/>
                  <a:pt x="2154985" y="1767615"/>
                </a:cubicBezTo>
                <a:cubicBezTo>
                  <a:pt x="2160848" y="1773481"/>
                  <a:pt x="2172574" y="1779348"/>
                  <a:pt x="2172574" y="1785214"/>
                </a:cubicBezTo>
                <a:cubicBezTo>
                  <a:pt x="2172574" y="1791080"/>
                  <a:pt x="2172574" y="1796947"/>
                  <a:pt x="2172574" y="1808679"/>
                </a:cubicBezTo>
                <a:cubicBezTo>
                  <a:pt x="2160848" y="1802813"/>
                  <a:pt x="2154985" y="1796947"/>
                  <a:pt x="2149122" y="1802813"/>
                </a:cubicBezTo>
                <a:cubicBezTo>
                  <a:pt x="2137396" y="1808679"/>
                  <a:pt x="2137396" y="1796947"/>
                  <a:pt x="2125670" y="1796947"/>
                </a:cubicBezTo>
                <a:cubicBezTo>
                  <a:pt x="2113944" y="1796947"/>
                  <a:pt x="2108080" y="1802813"/>
                  <a:pt x="2102218" y="1808679"/>
                </a:cubicBezTo>
                <a:cubicBezTo>
                  <a:pt x="2096354" y="1808679"/>
                  <a:pt x="2090491" y="1808679"/>
                  <a:pt x="2084628" y="1814546"/>
                </a:cubicBezTo>
                <a:cubicBezTo>
                  <a:pt x="2078765" y="1826278"/>
                  <a:pt x="2078765" y="1838011"/>
                  <a:pt x="2084628" y="1849743"/>
                </a:cubicBezTo>
                <a:cubicBezTo>
                  <a:pt x="2078765" y="1855610"/>
                  <a:pt x="2078765" y="1867342"/>
                  <a:pt x="2084628" y="1879075"/>
                </a:cubicBezTo>
                <a:cubicBezTo>
                  <a:pt x="2096354" y="1884941"/>
                  <a:pt x="2090491" y="1896674"/>
                  <a:pt x="2102218" y="1902540"/>
                </a:cubicBezTo>
                <a:cubicBezTo>
                  <a:pt x="2102218" y="1908407"/>
                  <a:pt x="2096354" y="1914273"/>
                  <a:pt x="2090491" y="1920139"/>
                </a:cubicBezTo>
                <a:cubicBezTo>
                  <a:pt x="2078765" y="1920139"/>
                  <a:pt x="2072902" y="1908407"/>
                  <a:pt x="2067039" y="1896674"/>
                </a:cubicBezTo>
                <a:cubicBezTo>
                  <a:pt x="2067039" y="1884941"/>
                  <a:pt x="2061176" y="1879075"/>
                  <a:pt x="2055313" y="1867342"/>
                </a:cubicBezTo>
                <a:cubicBezTo>
                  <a:pt x="2043586" y="1861476"/>
                  <a:pt x="2049449" y="1849743"/>
                  <a:pt x="2049449" y="1838011"/>
                </a:cubicBezTo>
                <a:cubicBezTo>
                  <a:pt x="2055313" y="1838011"/>
                  <a:pt x="2055313" y="1832144"/>
                  <a:pt x="2061176" y="1826278"/>
                </a:cubicBezTo>
                <a:cubicBezTo>
                  <a:pt x="2055313" y="1820412"/>
                  <a:pt x="2055313" y="1808679"/>
                  <a:pt x="2049449" y="1808679"/>
                </a:cubicBezTo>
                <a:cubicBezTo>
                  <a:pt x="2049449" y="1796947"/>
                  <a:pt x="2061176" y="1785214"/>
                  <a:pt x="2067039" y="1785214"/>
                </a:cubicBezTo>
                <a:cubicBezTo>
                  <a:pt x="2078765" y="1779348"/>
                  <a:pt x="2084628" y="1785214"/>
                  <a:pt x="2090491" y="1791080"/>
                </a:cubicBezTo>
                <a:cubicBezTo>
                  <a:pt x="2096354" y="1785214"/>
                  <a:pt x="2096354" y="1779348"/>
                  <a:pt x="2096354" y="1779348"/>
                </a:cubicBezTo>
                <a:cubicBezTo>
                  <a:pt x="2102218" y="1773481"/>
                  <a:pt x="2102218" y="1761749"/>
                  <a:pt x="2113944" y="1761749"/>
                </a:cubicBezTo>
                <a:close/>
                <a:moveTo>
                  <a:pt x="459185" y="1758248"/>
                </a:moveTo>
                <a:cubicBezTo>
                  <a:pt x="465817" y="1757518"/>
                  <a:pt x="471710" y="1758978"/>
                  <a:pt x="474658" y="1761898"/>
                </a:cubicBezTo>
                <a:cubicBezTo>
                  <a:pt x="474658" y="1761898"/>
                  <a:pt x="480551" y="1767739"/>
                  <a:pt x="474658" y="1767739"/>
                </a:cubicBezTo>
                <a:cubicBezTo>
                  <a:pt x="474658" y="1773579"/>
                  <a:pt x="468763" y="1767739"/>
                  <a:pt x="462869" y="1773579"/>
                </a:cubicBezTo>
                <a:cubicBezTo>
                  <a:pt x="456976" y="1779419"/>
                  <a:pt x="451082" y="1779419"/>
                  <a:pt x="445187" y="1791101"/>
                </a:cubicBezTo>
                <a:cubicBezTo>
                  <a:pt x="439294" y="1785260"/>
                  <a:pt x="427506" y="1791101"/>
                  <a:pt x="421612" y="1796941"/>
                </a:cubicBezTo>
                <a:cubicBezTo>
                  <a:pt x="415718" y="1808622"/>
                  <a:pt x="421612" y="1814463"/>
                  <a:pt x="421612" y="1826143"/>
                </a:cubicBezTo>
                <a:cubicBezTo>
                  <a:pt x="427506" y="1826143"/>
                  <a:pt x="433400" y="1831984"/>
                  <a:pt x="439294" y="1837824"/>
                </a:cubicBezTo>
                <a:cubicBezTo>
                  <a:pt x="439294" y="1843664"/>
                  <a:pt x="439294" y="1849505"/>
                  <a:pt x="445187" y="1855345"/>
                </a:cubicBezTo>
                <a:cubicBezTo>
                  <a:pt x="451082" y="1861186"/>
                  <a:pt x="451082" y="1861186"/>
                  <a:pt x="456976" y="1861186"/>
                </a:cubicBezTo>
                <a:cubicBezTo>
                  <a:pt x="456976" y="1867026"/>
                  <a:pt x="456976" y="1867026"/>
                  <a:pt x="451082" y="1867026"/>
                </a:cubicBezTo>
                <a:cubicBezTo>
                  <a:pt x="439294" y="1867026"/>
                  <a:pt x="433400" y="1861186"/>
                  <a:pt x="421612" y="1855345"/>
                </a:cubicBezTo>
                <a:cubicBezTo>
                  <a:pt x="421612" y="1849505"/>
                  <a:pt x="415718" y="1837824"/>
                  <a:pt x="415718" y="1831984"/>
                </a:cubicBezTo>
                <a:cubicBezTo>
                  <a:pt x="421612" y="1826143"/>
                  <a:pt x="421612" y="1826143"/>
                  <a:pt x="415718" y="1826143"/>
                </a:cubicBezTo>
                <a:cubicBezTo>
                  <a:pt x="409824" y="1820303"/>
                  <a:pt x="403930" y="1814463"/>
                  <a:pt x="403930" y="1808622"/>
                </a:cubicBezTo>
                <a:cubicBezTo>
                  <a:pt x="398036" y="1796941"/>
                  <a:pt x="403930" y="1791101"/>
                  <a:pt x="409824" y="1785260"/>
                </a:cubicBezTo>
                <a:cubicBezTo>
                  <a:pt x="415718" y="1779419"/>
                  <a:pt x="427506" y="1779419"/>
                  <a:pt x="433400" y="1785260"/>
                </a:cubicBezTo>
                <a:cubicBezTo>
                  <a:pt x="439294" y="1785260"/>
                  <a:pt x="439294" y="1779419"/>
                  <a:pt x="439294" y="1779419"/>
                </a:cubicBezTo>
                <a:cubicBezTo>
                  <a:pt x="439294" y="1773579"/>
                  <a:pt x="439294" y="1767739"/>
                  <a:pt x="439294" y="1767739"/>
                </a:cubicBezTo>
                <a:cubicBezTo>
                  <a:pt x="445188" y="1761898"/>
                  <a:pt x="452555" y="1758978"/>
                  <a:pt x="459185" y="1758248"/>
                </a:cubicBezTo>
                <a:close/>
                <a:moveTo>
                  <a:pt x="2119462" y="1756058"/>
                </a:moveTo>
                <a:cubicBezTo>
                  <a:pt x="2125469" y="1756058"/>
                  <a:pt x="2131476" y="1756058"/>
                  <a:pt x="2131476" y="1761749"/>
                </a:cubicBezTo>
                <a:cubicBezTo>
                  <a:pt x="2137482" y="1767439"/>
                  <a:pt x="2137482" y="1767439"/>
                  <a:pt x="2137482" y="1767439"/>
                </a:cubicBezTo>
                <a:cubicBezTo>
                  <a:pt x="2131476" y="1767439"/>
                  <a:pt x="2125469" y="1761749"/>
                  <a:pt x="2119462" y="1756058"/>
                </a:cubicBezTo>
                <a:close/>
                <a:moveTo>
                  <a:pt x="318506" y="1753840"/>
                </a:moveTo>
                <a:cubicBezTo>
                  <a:pt x="320699" y="1755313"/>
                  <a:pt x="322162" y="1758260"/>
                  <a:pt x="322162" y="1761207"/>
                </a:cubicBezTo>
                <a:cubicBezTo>
                  <a:pt x="322162" y="1767101"/>
                  <a:pt x="310464" y="1767101"/>
                  <a:pt x="310464" y="1772995"/>
                </a:cubicBezTo>
                <a:cubicBezTo>
                  <a:pt x="298766" y="1784783"/>
                  <a:pt x="298766" y="1802465"/>
                  <a:pt x="304615" y="1814252"/>
                </a:cubicBezTo>
                <a:cubicBezTo>
                  <a:pt x="310464" y="1820146"/>
                  <a:pt x="316313" y="1826040"/>
                  <a:pt x="310464" y="1831934"/>
                </a:cubicBezTo>
                <a:cubicBezTo>
                  <a:pt x="310464" y="1831934"/>
                  <a:pt x="304615" y="1831934"/>
                  <a:pt x="304615" y="1831934"/>
                </a:cubicBezTo>
                <a:cubicBezTo>
                  <a:pt x="292917" y="1808358"/>
                  <a:pt x="292917" y="1808358"/>
                  <a:pt x="292917" y="1808358"/>
                </a:cubicBezTo>
                <a:cubicBezTo>
                  <a:pt x="287069" y="1790676"/>
                  <a:pt x="292917" y="1767101"/>
                  <a:pt x="310464" y="1755313"/>
                </a:cubicBezTo>
                <a:cubicBezTo>
                  <a:pt x="313388" y="1752366"/>
                  <a:pt x="316313" y="1752366"/>
                  <a:pt x="318506" y="1753840"/>
                </a:cubicBezTo>
                <a:close/>
                <a:moveTo>
                  <a:pt x="2250369" y="1748880"/>
                </a:moveTo>
                <a:cubicBezTo>
                  <a:pt x="2265048" y="1749615"/>
                  <a:pt x="2278258" y="1755502"/>
                  <a:pt x="2284129" y="1767276"/>
                </a:cubicBezTo>
                <a:cubicBezTo>
                  <a:pt x="2290001" y="1779050"/>
                  <a:pt x="2295872" y="1796711"/>
                  <a:pt x="2295872" y="1808484"/>
                </a:cubicBezTo>
                <a:cubicBezTo>
                  <a:pt x="2290001" y="1814371"/>
                  <a:pt x="2284129" y="1820258"/>
                  <a:pt x="2278258" y="1826145"/>
                </a:cubicBezTo>
                <a:cubicBezTo>
                  <a:pt x="2272387" y="1826145"/>
                  <a:pt x="2266515" y="1808484"/>
                  <a:pt x="2260644" y="1826145"/>
                </a:cubicBezTo>
                <a:cubicBezTo>
                  <a:pt x="2254773" y="1826145"/>
                  <a:pt x="2243030" y="1826145"/>
                  <a:pt x="2237159" y="1826145"/>
                </a:cubicBezTo>
                <a:cubicBezTo>
                  <a:pt x="2231288" y="1820258"/>
                  <a:pt x="2231288" y="1808484"/>
                  <a:pt x="2231288" y="1802597"/>
                </a:cubicBezTo>
                <a:cubicBezTo>
                  <a:pt x="2237159" y="1796711"/>
                  <a:pt x="2237159" y="1790823"/>
                  <a:pt x="2248902" y="1790823"/>
                </a:cubicBezTo>
                <a:cubicBezTo>
                  <a:pt x="2248902" y="1790823"/>
                  <a:pt x="2260644" y="1796711"/>
                  <a:pt x="2260644" y="1790823"/>
                </a:cubicBezTo>
                <a:cubicBezTo>
                  <a:pt x="2254773" y="1779050"/>
                  <a:pt x="2248902" y="1779050"/>
                  <a:pt x="2237159" y="1773163"/>
                </a:cubicBezTo>
                <a:cubicBezTo>
                  <a:pt x="2225417" y="1773163"/>
                  <a:pt x="2207803" y="1784937"/>
                  <a:pt x="2201931" y="1796711"/>
                </a:cubicBezTo>
                <a:cubicBezTo>
                  <a:pt x="2190188" y="1826145"/>
                  <a:pt x="2196060" y="1867353"/>
                  <a:pt x="2219545" y="1890901"/>
                </a:cubicBezTo>
                <a:cubicBezTo>
                  <a:pt x="2237159" y="1908561"/>
                  <a:pt x="2237159" y="1908561"/>
                  <a:pt x="2237159" y="1908561"/>
                </a:cubicBezTo>
                <a:cubicBezTo>
                  <a:pt x="2237159" y="1908561"/>
                  <a:pt x="2237159" y="1908561"/>
                  <a:pt x="2231288" y="1914448"/>
                </a:cubicBezTo>
                <a:cubicBezTo>
                  <a:pt x="2225417" y="1908561"/>
                  <a:pt x="2225417" y="1908561"/>
                  <a:pt x="2225417" y="1908561"/>
                </a:cubicBezTo>
                <a:cubicBezTo>
                  <a:pt x="2201931" y="1890901"/>
                  <a:pt x="2178446" y="1867353"/>
                  <a:pt x="2178446" y="1832032"/>
                </a:cubicBezTo>
                <a:cubicBezTo>
                  <a:pt x="2172574" y="1802597"/>
                  <a:pt x="2184317" y="1773163"/>
                  <a:pt x="2207803" y="1761389"/>
                </a:cubicBezTo>
                <a:cubicBezTo>
                  <a:pt x="2219546" y="1752559"/>
                  <a:pt x="2235691" y="1748144"/>
                  <a:pt x="2250369" y="1748880"/>
                </a:cubicBezTo>
                <a:close/>
                <a:moveTo>
                  <a:pt x="313270" y="1721489"/>
                </a:moveTo>
                <a:cubicBezTo>
                  <a:pt x="316234" y="1721489"/>
                  <a:pt x="319198" y="1722961"/>
                  <a:pt x="322162" y="1725906"/>
                </a:cubicBezTo>
                <a:cubicBezTo>
                  <a:pt x="322162" y="1731793"/>
                  <a:pt x="322162" y="1743570"/>
                  <a:pt x="316234" y="1743570"/>
                </a:cubicBezTo>
                <a:cubicBezTo>
                  <a:pt x="298450" y="1755347"/>
                  <a:pt x="274739" y="1773012"/>
                  <a:pt x="280667" y="1796565"/>
                </a:cubicBezTo>
                <a:cubicBezTo>
                  <a:pt x="280667" y="1814230"/>
                  <a:pt x="292522" y="1831894"/>
                  <a:pt x="304378" y="1843671"/>
                </a:cubicBezTo>
                <a:cubicBezTo>
                  <a:pt x="310306" y="1849559"/>
                  <a:pt x="304378" y="1855447"/>
                  <a:pt x="304378" y="1861336"/>
                </a:cubicBezTo>
                <a:cubicBezTo>
                  <a:pt x="298450" y="1861336"/>
                  <a:pt x="292522" y="1861336"/>
                  <a:pt x="292522" y="1855447"/>
                </a:cubicBezTo>
                <a:cubicBezTo>
                  <a:pt x="280667" y="1849559"/>
                  <a:pt x="292522" y="1837783"/>
                  <a:pt x="280667" y="1837783"/>
                </a:cubicBezTo>
                <a:cubicBezTo>
                  <a:pt x="274739" y="1837783"/>
                  <a:pt x="268812" y="1837783"/>
                  <a:pt x="268812" y="1831894"/>
                </a:cubicBezTo>
                <a:cubicBezTo>
                  <a:pt x="262884" y="1831894"/>
                  <a:pt x="262884" y="1826006"/>
                  <a:pt x="262884" y="1820118"/>
                </a:cubicBezTo>
                <a:cubicBezTo>
                  <a:pt x="262884" y="1814230"/>
                  <a:pt x="274739" y="1814230"/>
                  <a:pt x="268812" y="1808341"/>
                </a:cubicBezTo>
                <a:cubicBezTo>
                  <a:pt x="262884" y="1808341"/>
                  <a:pt x="251028" y="1802453"/>
                  <a:pt x="251028" y="1790676"/>
                </a:cubicBezTo>
                <a:cubicBezTo>
                  <a:pt x="251028" y="1784788"/>
                  <a:pt x="256956" y="1778900"/>
                  <a:pt x="262884" y="1778900"/>
                </a:cubicBezTo>
                <a:cubicBezTo>
                  <a:pt x="262884" y="1778900"/>
                  <a:pt x="268812" y="1778900"/>
                  <a:pt x="268812" y="1773012"/>
                </a:cubicBezTo>
                <a:cubicBezTo>
                  <a:pt x="268812" y="1767123"/>
                  <a:pt x="262884" y="1767123"/>
                  <a:pt x="268812" y="1761235"/>
                </a:cubicBezTo>
                <a:cubicBezTo>
                  <a:pt x="268812" y="1755347"/>
                  <a:pt x="268812" y="1749459"/>
                  <a:pt x="274739" y="1743570"/>
                </a:cubicBezTo>
                <a:cubicBezTo>
                  <a:pt x="280667" y="1743570"/>
                  <a:pt x="286594" y="1749459"/>
                  <a:pt x="292522" y="1749459"/>
                </a:cubicBezTo>
                <a:cubicBezTo>
                  <a:pt x="292522" y="1737682"/>
                  <a:pt x="298450" y="1725906"/>
                  <a:pt x="304378" y="1725906"/>
                </a:cubicBezTo>
                <a:cubicBezTo>
                  <a:pt x="307342" y="1722961"/>
                  <a:pt x="310306" y="1721489"/>
                  <a:pt x="313270" y="1721489"/>
                </a:cubicBezTo>
                <a:close/>
                <a:moveTo>
                  <a:pt x="2293382" y="1718737"/>
                </a:moveTo>
                <a:cubicBezTo>
                  <a:pt x="2299310" y="1720207"/>
                  <a:pt x="2305238" y="1723147"/>
                  <a:pt x="2308202" y="1726087"/>
                </a:cubicBezTo>
                <a:cubicBezTo>
                  <a:pt x="2308202" y="1737848"/>
                  <a:pt x="2302274" y="1726087"/>
                  <a:pt x="2296346" y="1726087"/>
                </a:cubicBezTo>
                <a:cubicBezTo>
                  <a:pt x="2284491" y="1726087"/>
                  <a:pt x="2272635" y="1731968"/>
                  <a:pt x="2266707" y="1743729"/>
                </a:cubicBezTo>
                <a:cubicBezTo>
                  <a:pt x="2260779" y="1743729"/>
                  <a:pt x="2260779" y="1743729"/>
                  <a:pt x="2260779" y="1743729"/>
                </a:cubicBezTo>
                <a:cubicBezTo>
                  <a:pt x="2260779" y="1731968"/>
                  <a:pt x="2272635" y="1726087"/>
                  <a:pt x="2278563" y="1720207"/>
                </a:cubicBezTo>
                <a:cubicBezTo>
                  <a:pt x="2281527" y="1717267"/>
                  <a:pt x="2287455" y="1717267"/>
                  <a:pt x="2293382" y="1718737"/>
                </a:cubicBezTo>
                <a:close/>
                <a:moveTo>
                  <a:pt x="498061" y="1714327"/>
                </a:moveTo>
                <a:cubicBezTo>
                  <a:pt x="503971" y="1726107"/>
                  <a:pt x="515790" y="1737888"/>
                  <a:pt x="515790" y="1755559"/>
                </a:cubicBezTo>
                <a:cubicBezTo>
                  <a:pt x="515790" y="1773230"/>
                  <a:pt x="527608" y="1785010"/>
                  <a:pt x="545338" y="1796791"/>
                </a:cubicBezTo>
                <a:cubicBezTo>
                  <a:pt x="557156" y="1796791"/>
                  <a:pt x="557156" y="1814462"/>
                  <a:pt x="563066" y="1820353"/>
                </a:cubicBezTo>
                <a:cubicBezTo>
                  <a:pt x="563066" y="1820353"/>
                  <a:pt x="563066" y="1826243"/>
                  <a:pt x="563066" y="1826243"/>
                </a:cubicBezTo>
                <a:cubicBezTo>
                  <a:pt x="551247" y="1820353"/>
                  <a:pt x="533518" y="1820353"/>
                  <a:pt x="521699" y="1814462"/>
                </a:cubicBezTo>
                <a:cubicBezTo>
                  <a:pt x="509880" y="1814462"/>
                  <a:pt x="498061" y="1802682"/>
                  <a:pt x="486242" y="1790900"/>
                </a:cubicBezTo>
                <a:cubicBezTo>
                  <a:pt x="486242" y="1779120"/>
                  <a:pt x="486242" y="1767340"/>
                  <a:pt x="492151" y="1755559"/>
                </a:cubicBezTo>
                <a:cubicBezTo>
                  <a:pt x="492151" y="1755559"/>
                  <a:pt x="498061" y="1755559"/>
                  <a:pt x="498061" y="1749668"/>
                </a:cubicBezTo>
                <a:cubicBezTo>
                  <a:pt x="492151" y="1743778"/>
                  <a:pt x="486242" y="1743778"/>
                  <a:pt x="486242" y="1731998"/>
                </a:cubicBezTo>
                <a:cubicBezTo>
                  <a:pt x="486242" y="1726107"/>
                  <a:pt x="486242" y="1714327"/>
                  <a:pt x="498061" y="1714327"/>
                </a:cubicBezTo>
                <a:close/>
                <a:moveTo>
                  <a:pt x="310278" y="1698723"/>
                </a:moveTo>
                <a:cubicBezTo>
                  <a:pt x="316136" y="1698723"/>
                  <a:pt x="321994" y="1700192"/>
                  <a:pt x="327852" y="1703129"/>
                </a:cubicBezTo>
                <a:cubicBezTo>
                  <a:pt x="327852" y="1709003"/>
                  <a:pt x="327852" y="1709003"/>
                  <a:pt x="327852" y="1709003"/>
                </a:cubicBezTo>
                <a:cubicBezTo>
                  <a:pt x="327852" y="1720752"/>
                  <a:pt x="310278" y="1714877"/>
                  <a:pt x="298562" y="1720752"/>
                </a:cubicBezTo>
                <a:cubicBezTo>
                  <a:pt x="292704" y="1726626"/>
                  <a:pt x="286846" y="1732500"/>
                  <a:pt x="280987" y="1738374"/>
                </a:cubicBezTo>
                <a:cubicBezTo>
                  <a:pt x="275129" y="1738374"/>
                  <a:pt x="269272" y="1744248"/>
                  <a:pt x="263414" y="1744248"/>
                </a:cubicBezTo>
                <a:cubicBezTo>
                  <a:pt x="257556" y="1755997"/>
                  <a:pt x="257556" y="1761871"/>
                  <a:pt x="257556" y="1773619"/>
                </a:cubicBezTo>
                <a:cubicBezTo>
                  <a:pt x="251697" y="1779493"/>
                  <a:pt x="245839" y="1785368"/>
                  <a:pt x="245839" y="1791242"/>
                </a:cubicBezTo>
                <a:cubicBezTo>
                  <a:pt x="245839" y="1802990"/>
                  <a:pt x="251697" y="1808865"/>
                  <a:pt x="257556" y="1814739"/>
                </a:cubicBezTo>
                <a:cubicBezTo>
                  <a:pt x="251697" y="1820613"/>
                  <a:pt x="251697" y="1826487"/>
                  <a:pt x="257556" y="1838236"/>
                </a:cubicBezTo>
                <a:cubicBezTo>
                  <a:pt x="269272" y="1844110"/>
                  <a:pt x="269272" y="1844110"/>
                  <a:pt x="269272" y="1844110"/>
                </a:cubicBezTo>
                <a:cubicBezTo>
                  <a:pt x="275129" y="1849984"/>
                  <a:pt x="275129" y="1849984"/>
                  <a:pt x="275129" y="1849984"/>
                </a:cubicBezTo>
                <a:lnTo>
                  <a:pt x="280662" y="1855859"/>
                </a:lnTo>
                <a:lnTo>
                  <a:pt x="270827" y="1855859"/>
                </a:lnTo>
                <a:cubicBezTo>
                  <a:pt x="263414" y="1855859"/>
                  <a:pt x="263414" y="1855859"/>
                  <a:pt x="263414" y="1855859"/>
                </a:cubicBezTo>
                <a:cubicBezTo>
                  <a:pt x="251697" y="1844110"/>
                  <a:pt x="239981" y="1838236"/>
                  <a:pt x="245839" y="1826487"/>
                </a:cubicBezTo>
                <a:cubicBezTo>
                  <a:pt x="245839" y="1826487"/>
                  <a:pt x="245839" y="1814739"/>
                  <a:pt x="239981" y="1814739"/>
                </a:cubicBezTo>
                <a:cubicBezTo>
                  <a:pt x="234123" y="1808865"/>
                  <a:pt x="234123" y="1797116"/>
                  <a:pt x="228265" y="1791242"/>
                </a:cubicBezTo>
                <a:cubicBezTo>
                  <a:pt x="228265" y="1779493"/>
                  <a:pt x="234123" y="1773619"/>
                  <a:pt x="239981" y="1767745"/>
                </a:cubicBezTo>
                <a:cubicBezTo>
                  <a:pt x="239981" y="1761871"/>
                  <a:pt x="251697" y="1761871"/>
                  <a:pt x="251697" y="1755997"/>
                </a:cubicBezTo>
                <a:cubicBezTo>
                  <a:pt x="251697" y="1750123"/>
                  <a:pt x="251697" y="1732500"/>
                  <a:pt x="263414" y="1726626"/>
                </a:cubicBezTo>
                <a:cubicBezTo>
                  <a:pt x="269272" y="1732500"/>
                  <a:pt x="269272" y="1720752"/>
                  <a:pt x="275129" y="1720752"/>
                </a:cubicBezTo>
                <a:cubicBezTo>
                  <a:pt x="275129" y="1726626"/>
                  <a:pt x="275129" y="1726626"/>
                  <a:pt x="275129" y="1726626"/>
                </a:cubicBezTo>
                <a:cubicBezTo>
                  <a:pt x="280987" y="1720752"/>
                  <a:pt x="292704" y="1714877"/>
                  <a:pt x="292704" y="1703129"/>
                </a:cubicBezTo>
                <a:cubicBezTo>
                  <a:pt x="298562" y="1700192"/>
                  <a:pt x="304420" y="1698723"/>
                  <a:pt x="310278" y="1698723"/>
                </a:cubicBezTo>
                <a:close/>
                <a:moveTo>
                  <a:pt x="316470" y="1690616"/>
                </a:moveTo>
                <a:cubicBezTo>
                  <a:pt x="322161" y="1690616"/>
                  <a:pt x="327852" y="1690616"/>
                  <a:pt x="327852" y="1690616"/>
                </a:cubicBezTo>
                <a:cubicBezTo>
                  <a:pt x="333542" y="1697255"/>
                  <a:pt x="333542" y="1697255"/>
                  <a:pt x="333542" y="1697255"/>
                </a:cubicBezTo>
                <a:cubicBezTo>
                  <a:pt x="327852" y="1697255"/>
                  <a:pt x="322161" y="1697255"/>
                  <a:pt x="316470" y="1690616"/>
                </a:cubicBezTo>
                <a:close/>
                <a:moveTo>
                  <a:pt x="2277306" y="1683632"/>
                </a:moveTo>
                <a:cubicBezTo>
                  <a:pt x="2282452" y="1683632"/>
                  <a:pt x="2286861" y="1685098"/>
                  <a:pt x="2289802" y="1690961"/>
                </a:cubicBezTo>
                <a:cubicBezTo>
                  <a:pt x="2289802" y="1696824"/>
                  <a:pt x="2289802" y="1702687"/>
                  <a:pt x="2295682" y="1696824"/>
                </a:cubicBezTo>
                <a:cubicBezTo>
                  <a:pt x="2301563" y="1690961"/>
                  <a:pt x="2313323" y="1690961"/>
                  <a:pt x="2319203" y="1696824"/>
                </a:cubicBezTo>
                <a:cubicBezTo>
                  <a:pt x="2325084" y="1702687"/>
                  <a:pt x="2330964" y="1708550"/>
                  <a:pt x="2330964" y="1714413"/>
                </a:cubicBezTo>
                <a:cubicBezTo>
                  <a:pt x="2330964" y="1714413"/>
                  <a:pt x="2325084" y="1720276"/>
                  <a:pt x="2313323" y="1720276"/>
                </a:cubicBezTo>
                <a:cubicBezTo>
                  <a:pt x="2307443" y="1714413"/>
                  <a:pt x="2295682" y="1708550"/>
                  <a:pt x="2283921" y="1714413"/>
                </a:cubicBezTo>
                <a:cubicBezTo>
                  <a:pt x="2266281" y="1714413"/>
                  <a:pt x="2254520" y="1726139"/>
                  <a:pt x="2248639" y="1737865"/>
                </a:cubicBezTo>
                <a:cubicBezTo>
                  <a:pt x="2219238" y="1743729"/>
                  <a:pt x="2219238" y="1743729"/>
                  <a:pt x="2219238" y="1743729"/>
                </a:cubicBezTo>
                <a:cubicBezTo>
                  <a:pt x="2213357" y="1737865"/>
                  <a:pt x="2219238" y="1732003"/>
                  <a:pt x="2219238" y="1720276"/>
                </a:cubicBezTo>
                <a:cubicBezTo>
                  <a:pt x="2230999" y="1714413"/>
                  <a:pt x="2230999" y="1714413"/>
                  <a:pt x="2230999" y="1714413"/>
                </a:cubicBezTo>
                <a:cubicBezTo>
                  <a:pt x="2236879" y="1714413"/>
                  <a:pt x="2242759" y="1714413"/>
                  <a:pt x="2242759" y="1708550"/>
                </a:cubicBezTo>
                <a:cubicBezTo>
                  <a:pt x="2242759" y="1696824"/>
                  <a:pt x="2248639" y="1690961"/>
                  <a:pt x="2260400" y="1685098"/>
                </a:cubicBezTo>
                <a:cubicBezTo>
                  <a:pt x="2266281" y="1685098"/>
                  <a:pt x="2272161" y="1683632"/>
                  <a:pt x="2277306" y="1683632"/>
                </a:cubicBezTo>
                <a:close/>
                <a:moveTo>
                  <a:pt x="2360366" y="1679234"/>
                </a:moveTo>
                <a:cubicBezTo>
                  <a:pt x="2366294" y="1679234"/>
                  <a:pt x="2372222" y="1679234"/>
                  <a:pt x="2372222" y="1685115"/>
                </a:cubicBezTo>
                <a:cubicBezTo>
                  <a:pt x="2378150" y="1690995"/>
                  <a:pt x="2378150" y="1696876"/>
                  <a:pt x="2378150" y="1696876"/>
                </a:cubicBezTo>
                <a:cubicBezTo>
                  <a:pt x="2378150" y="1702756"/>
                  <a:pt x="2384078" y="1708637"/>
                  <a:pt x="2384078" y="1708637"/>
                </a:cubicBezTo>
                <a:cubicBezTo>
                  <a:pt x="2378150" y="1708637"/>
                  <a:pt x="2378150" y="1708637"/>
                  <a:pt x="2378150" y="1708637"/>
                </a:cubicBezTo>
                <a:cubicBezTo>
                  <a:pt x="2372222" y="1696876"/>
                  <a:pt x="2372222" y="1690995"/>
                  <a:pt x="2366294" y="1685115"/>
                </a:cubicBezTo>
                <a:cubicBezTo>
                  <a:pt x="2360366" y="1679234"/>
                  <a:pt x="2360366" y="1679234"/>
                  <a:pt x="2360366" y="1679234"/>
                </a:cubicBezTo>
                <a:close/>
                <a:moveTo>
                  <a:pt x="433391" y="1667853"/>
                </a:moveTo>
                <a:cubicBezTo>
                  <a:pt x="439245" y="1673724"/>
                  <a:pt x="439245" y="1673724"/>
                  <a:pt x="445099" y="1673724"/>
                </a:cubicBezTo>
                <a:cubicBezTo>
                  <a:pt x="462661" y="1679596"/>
                  <a:pt x="480224" y="1685467"/>
                  <a:pt x="491933" y="1703081"/>
                </a:cubicBezTo>
                <a:cubicBezTo>
                  <a:pt x="491933" y="1708953"/>
                  <a:pt x="486078" y="1708953"/>
                  <a:pt x="486078" y="1708953"/>
                </a:cubicBezTo>
                <a:cubicBezTo>
                  <a:pt x="474370" y="1703081"/>
                  <a:pt x="462661" y="1697210"/>
                  <a:pt x="450953" y="1691338"/>
                </a:cubicBezTo>
                <a:cubicBezTo>
                  <a:pt x="433391" y="1685467"/>
                  <a:pt x="421682" y="1691338"/>
                  <a:pt x="409974" y="1691338"/>
                </a:cubicBezTo>
                <a:cubicBezTo>
                  <a:pt x="386557" y="1691338"/>
                  <a:pt x="368995" y="1703081"/>
                  <a:pt x="357286" y="1720695"/>
                </a:cubicBezTo>
                <a:cubicBezTo>
                  <a:pt x="351432" y="1726566"/>
                  <a:pt x="351432" y="1738309"/>
                  <a:pt x="351432" y="1750051"/>
                </a:cubicBezTo>
                <a:cubicBezTo>
                  <a:pt x="357286" y="1750051"/>
                  <a:pt x="363140" y="1761794"/>
                  <a:pt x="368995" y="1755922"/>
                </a:cubicBezTo>
                <a:cubicBezTo>
                  <a:pt x="374848" y="1750051"/>
                  <a:pt x="363140" y="1744180"/>
                  <a:pt x="363140" y="1732438"/>
                </a:cubicBezTo>
                <a:cubicBezTo>
                  <a:pt x="368995" y="1726566"/>
                  <a:pt x="374848" y="1726566"/>
                  <a:pt x="380703" y="1720695"/>
                </a:cubicBezTo>
                <a:cubicBezTo>
                  <a:pt x="392411" y="1720695"/>
                  <a:pt x="398265" y="1726566"/>
                  <a:pt x="404120" y="1732438"/>
                </a:cubicBezTo>
                <a:cubicBezTo>
                  <a:pt x="409974" y="1738309"/>
                  <a:pt x="409974" y="1750051"/>
                  <a:pt x="409974" y="1755922"/>
                </a:cubicBezTo>
                <a:cubicBezTo>
                  <a:pt x="404120" y="1767665"/>
                  <a:pt x="380703" y="1755922"/>
                  <a:pt x="392411" y="1773537"/>
                </a:cubicBezTo>
                <a:cubicBezTo>
                  <a:pt x="386557" y="1779408"/>
                  <a:pt x="386557" y="1785279"/>
                  <a:pt x="380703" y="1785279"/>
                </a:cubicBezTo>
                <a:cubicBezTo>
                  <a:pt x="374848" y="1791151"/>
                  <a:pt x="363140" y="1791151"/>
                  <a:pt x="351432" y="1791151"/>
                </a:cubicBezTo>
                <a:cubicBezTo>
                  <a:pt x="339723" y="1785279"/>
                  <a:pt x="328015" y="1767665"/>
                  <a:pt x="328015" y="1755922"/>
                </a:cubicBezTo>
                <a:cubicBezTo>
                  <a:pt x="322161" y="1732438"/>
                  <a:pt x="333869" y="1708953"/>
                  <a:pt x="345578" y="1697210"/>
                </a:cubicBezTo>
                <a:cubicBezTo>
                  <a:pt x="363140" y="1685467"/>
                  <a:pt x="380703" y="1673724"/>
                  <a:pt x="398265" y="1673724"/>
                </a:cubicBezTo>
                <a:cubicBezTo>
                  <a:pt x="409974" y="1673724"/>
                  <a:pt x="421682" y="1673724"/>
                  <a:pt x="433391" y="1667853"/>
                </a:cubicBezTo>
                <a:close/>
                <a:moveTo>
                  <a:pt x="2254859" y="1644142"/>
                </a:moveTo>
                <a:cubicBezTo>
                  <a:pt x="2266643" y="1650013"/>
                  <a:pt x="2278427" y="1650013"/>
                  <a:pt x="2284319" y="1661756"/>
                </a:cubicBezTo>
                <a:cubicBezTo>
                  <a:pt x="2290211" y="1667627"/>
                  <a:pt x="2290211" y="1655885"/>
                  <a:pt x="2296102" y="1650013"/>
                </a:cubicBezTo>
                <a:cubicBezTo>
                  <a:pt x="2307886" y="1650013"/>
                  <a:pt x="2319669" y="1650013"/>
                  <a:pt x="2325561" y="1655885"/>
                </a:cubicBezTo>
                <a:cubicBezTo>
                  <a:pt x="2325561" y="1661756"/>
                  <a:pt x="2331453" y="1661756"/>
                  <a:pt x="2331453" y="1667627"/>
                </a:cubicBezTo>
                <a:cubicBezTo>
                  <a:pt x="2331453" y="1667627"/>
                  <a:pt x="2325561" y="1673498"/>
                  <a:pt x="2331453" y="1679370"/>
                </a:cubicBezTo>
                <a:cubicBezTo>
                  <a:pt x="2337345" y="1679370"/>
                  <a:pt x="2343237" y="1673498"/>
                  <a:pt x="2349129" y="1673498"/>
                </a:cubicBezTo>
                <a:cubicBezTo>
                  <a:pt x="2360913" y="1679370"/>
                  <a:pt x="2366804" y="1696983"/>
                  <a:pt x="2372696" y="1708726"/>
                </a:cubicBezTo>
                <a:cubicBezTo>
                  <a:pt x="2360913" y="1708726"/>
                  <a:pt x="2349129" y="1708726"/>
                  <a:pt x="2343237" y="1708726"/>
                </a:cubicBezTo>
                <a:cubicBezTo>
                  <a:pt x="2337345" y="1702855"/>
                  <a:pt x="2331453" y="1691112"/>
                  <a:pt x="2325561" y="1691112"/>
                </a:cubicBezTo>
                <a:cubicBezTo>
                  <a:pt x="2313778" y="1685241"/>
                  <a:pt x="2301994" y="1685241"/>
                  <a:pt x="2296102" y="1685241"/>
                </a:cubicBezTo>
                <a:cubicBezTo>
                  <a:pt x="2290211" y="1679370"/>
                  <a:pt x="2278427" y="1673498"/>
                  <a:pt x="2266643" y="1679370"/>
                </a:cubicBezTo>
                <a:cubicBezTo>
                  <a:pt x="2248967" y="1673498"/>
                  <a:pt x="2243076" y="1691112"/>
                  <a:pt x="2237184" y="1702855"/>
                </a:cubicBezTo>
                <a:cubicBezTo>
                  <a:pt x="2219508" y="1708726"/>
                  <a:pt x="2213616" y="1720469"/>
                  <a:pt x="2207724" y="1732212"/>
                </a:cubicBezTo>
                <a:cubicBezTo>
                  <a:pt x="2207724" y="1749826"/>
                  <a:pt x="2207724" y="1749826"/>
                  <a:pt x="2207724" y="1749826"/>
                </a:cubicBezTo>
                <a:cubicBezTo>
                  <a:pt x="2190049" y="1767439"/>
                  <a:pt x="2190049" y="1767439"/>
                  <a:pt x="2190049" y="1767439"/>
                </a:cubicBezTo>
                <a:cubicBezTo>
                  <a:pt x="2178265" y="1761568"/>
                  <a:pt x="2184157" y="1743954"/>
                  <a:pt x="2184157" y="1738083"/>
                </a:cubicBezTo>
                <a:cubicBezTo>
                  <a:pt x="2190049" y="1726340"/>
                  <a:pt x="2195941" y="1732212"/>
                  <a:pt x="2201832" y="1720469"/>
                </a:cubicBezTo>
                <a:cubicBezTo>
                  <a:pt x="2195941" y="1708726"/>
                  <a:pt x="2195941" y="1696983"/>
                  <a:pt x="2201832" y="1685241"/>
                </a:cubicBezTo>
                <a:cubicBezTo>
                  <a:pt x="2207724" y="1679370"/>
                  <a:pt x="2219508" y="1679370"/>
                  <a:pt x="2225400" y="1679370"/>
                </a:cubicBezTo>
                <a:cubicBezTo>
                  <a:pt x="2231292" y="1667627"/>
                  <a:pt x="2231292" y="1650013"/>
                  <a:pt x="2254859" y="1644142"/>
                </a:cubicBezTo>
                <a:close/>
                <a:moveTo>
                  <a:pt x="2281171" y="1642719"/>
                </a:moveTo>
                <a:cubicBezTo>
                  <a:pt x="2284175" y="1644142"/>
                  <a:pt x="2287178" y="1646987"/>
                  <a:pt x="2290181" y="1649832"/>
                </a:cubicBezTo>
                <a:cubicBezTo>
                  <a:pt x="2290181" y="1649832"/>
                  <a:pt x="2290181" y="1649832"/>
                  <a:pt x="2284175" y="1649832"/>
                </a:cubicBezTo>
                <a:cubicBezTo>
                  <a:pt x="2284175" y="1649832"/>
                  <a:pt x="2278168" y="1649832"/>
                  <a:pt x="2272161" y="1644142"/>
                </a:cubicBezTo>
                <a:cubicBezTo>
                  <a:pt x="2275164" y="1641296"/>
                  <a:pt x="2278168" y="1641296"/>
                  <a:pt x="2281171" y="1642719"/>
                </a:cubicBezTo>
                <a:close/>
                <a:moveTo>
                  <a:pt x="145750" y="1638452"/>
                </a:moveTo>
                <a:cubicBezTo>
                  <a:pt x="151441" y="1638452"/>
                  <a:pt x="151441" y="1638452"/>
                  <a:pt x="151441" y="1644142"/>
                </a:cubicBezTo>
                <a:cubicBezTo>
                  <a:pt x="145750" y="1644142"/>
                  <a:pt x="145750" y="1638452"/>
                  <a:pt x="145750" y="1638452"/>
                </a:cubicBezTo>
                <a:close/>
                <a:moveTo>
                  <a:pt x="163297" y="1591030"/>
                </a:moveTo>
                <a:cubicBezTo>
                  <a:pt x="169462" y="1597036"/>
                  <a:pt x="163297" y="1603044"/>
                  <a:pt x="163297" y="1609050"/>
                </a:cubicBezTo>
                <a:cubicBezTo>
                  <a:pt x="163297" y="1603044"/>
                  <a:pt x="157132" y="1597036"/>
                  <a:pt x="163297" y="1591030"/>
                </a:cubicBezTo>
                <a:close/>
                <a:moveTo>
                  <a:pt x="2260590" y="1579352"/>
                </a:moveTo>
                <a:cubicBezTo>
                  <a:pt x="2266471" y="1579352"/>
                  <a:pt x="2272351" y="1585221"/>
                  <a:pt x="2266471" y="1585221"/>
                </a:cubicBezTo>
                <a:cubicBezTo>
                  <a:pt x="2260590" y="1591089"/>
                  <a:pt x="2266471" y="1602826"/>
                  <a:pt x="2260590" y="1602826"/>
                </a:cubicBezTo>
                <a:cubicBezTo>
                  <a:pt x="2260590" y="1596957"/>
                  <a:pt x="2266471" y="1585221"/>
                  <a:pt x="2260590" y="1579352"/>
                </a:cubicBezTo>
                <a:close/>
                <a:moveTo>
                  <a:pt x="434367" y="1577454"/>
                </a:moveTo>
                <a:cubicBezTo>
                  <a:pt x="439346" y="1578566"/>
                  <a:pt x="439346" y="1586346"/>
                  <a:pt x="439346" y="1590792"/>
                </a:cubicBezTo>
                <a:cubicBezTo>
                  <a:pt x="445248" y="1596720"/>
                  <a:pt x="451149" y="1608575"/>
                  <a:pt x="451149" y="1614503"/>
                </a:cubicBezTo>
                <a:cubicBezTo>
                  <a:pt x="445248" y="1620431"/>
                  <a:pt x="439346" y="1620431"/>
                  <a:pt x="439346" y="1626359"/>
                </a:cubicBezTo>
                <a:cubicBezTo>
                  <a:pt x="421642" y="1632287"/>
                  <a:pt x="421642" y="1650070"/>
                  <a:pt x="421642" y="1661925"/>
                </a:cubicBezTo>
                <a:cubicBezTo>
                  <a:pt x="415741" y="1661925"/>
                  <a:pt x="409839" y="1667853"/>
                  <a:pt x="403938" y="1661925"/>
                </a:cubicBezTo>
                <a:cubicBezTo>
                  <a:pt x="398036" y="1655997"/>
                  <a:pt x="398036" y="1644142"/>
                  <a:pt x="398036" y="1638214"/>
                </a:cubicBezTo>
                <a:cubicBezTo>
                  <a:pt x="398036" y="1626359"/>
                  <a:pt x="409839" y="1620431"/>
                  <a:pt x="421642" y="1614503"/>
                </a:cubicBezTo>
                <a:cubicBezTo>
                  <a:pt x="421642" y="1614503"/>
                  <a:pt x="415741" y="1608575"/>
                  <a:pt x="415741" y="1602647"/>
                </a:cubicBezTo>
                <a:cubicBezTo>
                  <a:pt x="415741" y="1596720"/>
                  <a:pt x="421642" y="1584865"/>
                  <a:pt x="427544" y="1578937"/>
                </a:cubicBezTo>
                <a:cubicBezTo>
                  <a:pt x="430494" y="1577454"/>
                  <a:pt x="432707" y="1577084"/>
                  <a:pt x="434367" y="1577454"/>
                </a:cubicBezTo>
                <a:close/>
                <a:moveTo>
                  <a:pt x="421402" y="1561628"/>
                </a:moveTo>
                <a:cubicBezTo>
                  <a:pt x="427266" y="1561628"/>
                  <a:pt x="433129" y="1561628"/>
                  <a:pt x="433129" y="1567529"/>
                </a:cubicBezTo>
                <a:cubicBezTo>
                  <a:pt x="433129" y="1573430"/>
                  <a:pt x="421402" y="1573430"/>
                  <a:pt x="421402" y="1579332"/>
                </a:cubicBezTo>
                <a:cubicBezTo>
                  <a:pt x="415540" y="1579332"/>
                  <a:pt x="409676" y="1585233"/>
                  <a:pt x="409676" y="1591135"/>
                </a:cubicBezTo>
                <a:cubicBezTo>
                  <a:pt x="409676" y="1608839"/>
                  <a:pt x="409676" y="1608839"/>
                  <a:pt x="409676" y="1608839"/>
                </a:cubicBezTo>
                <a:cubicBezTo>
                  <a:pt x="392087" y="1620642"/>
                  <a:pt x="386224" y="1638346"/>
                  <a:pt x="392087" y="1656050"/>
                </a:cubicBezTo>
                <a:cubicBezTo>
                  <a:pt x="397950" y="1661952"/>
                  <a:pt x="397950" y="1661952"/>
                  <a:pt x="397950" y="1661952"/>
                </a:cubicBezTo>
                <a:cubicBezTo>
                  <a:pt x="397950" y="1667853"/>
                  <a:pt x="392087" y="1667853"/>
                  <a:pt x="386224" y="1667853"/>
                </a:cubicBezTo>
                <a:cubicBezTo>
                  <a:pt x="380361" y="1656050"/>
                  <a:pt x="368635" y="1644248"/>
                  <a:pt x="374498" y="1626543"/>
                </a:cubicBezTo>
                <a:cubicBezTo>
                  <a:pt x="380361" y="1620642"/>
                  <a:pt x="386224" y="1608839"/>
                  <a:pt x="397950" y="1608839"/>
                </a:cubicBezTo>
                <a:cubicBezTo>
                  <a:pt x="403814" y="1602937"/>
                  <a:pt x="392087" y="1597036"/>
                  <a:pt x="397950" y="1591135"/>
                </a:cubicBezTo>
                <a:cubicBezTo>
                  <a:pt x="397950" y="1579332"/>
                  <a:pt x="409676" y="1567529"/>
                  <a:pt x="421402" y="1561628"/>
                </a:cubicBezTo>
                <a:close/>
                <a:moveTo>
                  <a:pt x="2424860" y="1532226"/>
                </a:moveTo>
                <a:cubicBezTo>
                  <a:pt x="2424860" y="1537917"/>
                  <a:pt x="2424860" y="1537917"/>
                  <a:pt x="2424860" y="1537917"/>
                </a:cubicBezTo>
                <a:cubicBezTo>
                  <a:pt x="2419170" y="1532226"/>
                  <a:pt x="2424860" y="1532226"/>
                  <a:pt x="2424860" y="1532226"/>
                </a:cubicBezTo>
                <a:close/>
                <a:moveTo>
                  <a:pt x="403964" y="1532226"/>
                </a:moveTo>
                <a:cubicBezTo>
                  <a:pt x="409833" y="1532226"/>
                  <a:pt x="415701" y="1538106"/>
                  <a:pt x="421570" y="1538106"/>
                </a:cubicBezTo>
                <a:cubicBezTo>
                  <a:pt x="427438" y="1543987"/>
                  <a:pt x="427438" y="1543987"/>
                  <a:pt x="427438" y="1543987"/>
                </a:cubicBezTo>
                <a:cubicBezTo>
                  <a:pt x="427438" y="1549867"/>
                  <a:pt x="427438" y="1549867"/>
                  <a:pt x="427438" y="1555747"/>
                </a:cubicBezTo>
                <a:cubicBezTo>
                  <a:pt x="409833" y="1555747"/>
                  <a:pt x="398096" y="1567508"/>
                  <a:pt x="392227" y="1585150"/>
                </a:cubicBezTo>
                <a:cubicBezTo>
                  <a:pt x="386359" y="1591030"/>
                  <a:pt x="392227" y="1596910"/>
                  <a:pt x="386359" y="1602790"/>
                </a:cubicBezTo>
                <a:cubicBezTo>
                  <a:pt x="374622" y="1614551"/>
                  <a:pt x="368753" y="1626312"/>
                  <a:pt x="368753" y="1643953"/>
                </a:cubicBezTo>
                <a:cubicBezTo>
                  <a:pt x="368753" y="1649833"/>
                  <a:pt x="368753" y="1661594"/>
                  <a:pt x="380490" y="1667474"/>
                </a:cubicBezTo>
                <a:cubicBezTo>
                  <a:pt x="374622" y="1673354"/>
                  <a:pt x="362885" y="1673354"/>
                  <a:pt x="357016" y="1679235"/>
                </a:cubicBezTo>
                <a:cubicBezTo>
                  <a:pt x="351148" y="1673354"/>
                  <a:pt x="345279" y="1667474"/>
                  <a:pt x="339410" y="1655714"/>
                </a:cubicBezTo>
                <a:cubicBezTo>
                  <a:pt x="339410" y="1649833"/>
                  <a:pt x="339410" y="1638072"/>
                  <a:pt x="351148" y="1632192"/>
                </a:cubicBezTo>
                <a:cubicBezTo>
                  <a:pt x="351148" y="1620432"/>
                  <a:pt x="339410" y="1620432"/>
                  <a:pt x="339410" y="1614551"/>
                </a:cubicBezTo>
                <a:cubicBezTo>
                  <a:pt x="333542" y="1608671"/>
                  <a:pt x="339410" y="1596910"/>
                  <a:pt x="339410" y="1591030"/>
                </a:cubicBezTo>
                <a:cubicBezTo>
                  <a:pt x="351148" y="1585150"/>
                  <a:pt x="357016" y="1579269"/>
                  <a:pt x="362885" y="1573389"/>
                </a:cubicBezTo>
                <a:cubicBezTo>
                  <a:pt x="368753" y="1573389"/>
                  <a:pt x="368753" y="1585150"/>
                  <a:pt x="380490" y="1579269"/>
                </a:cubicBezTo>
                <a:cubicBezTo>
                  <a:pt x="380490" y="1567508"/>
                  <a:pt x="380490" y="1567508"/>
                  <a:pt x="380490" y="1567508"/>
                </a:cubicBezTo>
                <a:cubicBezTo>
                  <a:pt x="380490" y="1549867"/>
                  <a:pt x="392227" y="1538106"/>
                  <a:pt x="403964" y="1532226"/>
                </a:cubicBezTo>
                <a:close/>
                <a:moveTo>
                  <a:pt x="2290181" y="1526535"/>
                </a:moveTo>
                <a:cubicBezTo>
                  <a:pt x="2295872" y="1526535"/>
                  <a:pt x="2301563" y="1532226"/>
                  <a:pt x="2301563" y="1532226"/>
                </a:cubicBezTo>
                <a:cubicBezTo>
                  <a:pt x="2301563" y="1537917"/>
                  <a:pt x="2301563" y="1537917"/>
                  <a:pt x="2295872" y="1537917"/>
                </a:cubicBezTo>
                <a:cubicBezTo>
                  <a:pt x="2290181" y="1537917"/>
                  <a:pt x="2295872" y="1532226"/>
                  <a:pt x="2290181" y="1526535"/>
                </a:cubicBezTo>
                <a:close/>
                <a:moveTo>
                  <a:pt x="2260590" y="1526535"/>
                </a:moveTo>
                <a:cubicBezTo>
                  <a:pt x="2266471" y="1526535"/>
                  <a:pt x="2278231" y="1526535"/>
                  <a:pt x="2284111" y="1526535"/>
                </a:cubicBezTo>
                <a:cubicBezTo>
                  <a:pt x="2289992" y="1538272"/>
                  <a:pt x="2289992" y="1538272"/>
                  <a:pt x="2289992" y="1538272"/>
                </a:cubicBezTo>
                <a:cubicBezTo>
                  <a:pt x="2295872" y="1550010"/>
                  <a:pt x="2289992" y="1567615"/>
                  <a:pt x="2278231" y="1573483"/>
                </a:cubicBezTo>
                <a:cubicBezTo>
                  <a:pt x="2272351" y="1579352"/>
                  <a:pt x="2260590" y="1573483"/>
                  <a:pt x="2260590" y="1579352"/>
                </a:cubicBezTo>
                <a:cubicBezTo>
                  <a:pt x="2254710" y="1585221"/>
                  <a:pt x="2260590" y="1591089"/>
                  <a:pt x="2254710" y="1596957"/>
                </a:cubicBezTo>
                <a:cubicBezTo>
                  <a:pt x="2254710" y="1602826"/>
                  <a:pt x="2242949" y="1602826"/>
                  <a:pt x="2237069" y="1608694"/>
                </a:cubicBezTo>
                <a:cubicBezTo>
                  <a:pt x="2225308" y="1608694"/>
                  <a:pt x="2219427" y="1602826"/>
                  <a:pt x="2207667" y="1602826"/>
                </a:cubicBezTo>
                <a:cubicBezTo>
                  <a:pt x="2201786" y="1608694"/>
                  <a:pt x="2195906" y="1614563"/>
                  <a:pt x="2190026" y="1614563"/>
                </a:cubicBezTo>
                <a:cubicBezTo>
                  <a:pt x="2172384" y="1620432"/>
                  <a:pt x="2160624" y="1614563"/>
                  <a:pt x="2148863" y="1608694"/>
                </a:cubicBezTo>
                <a:cubicBezTo>
                  <a:pt x="2154744" y="1591089"/>
                  <a:pt x="2154744" y="1591089"/>
                  <a:pt x="2154744" y="1591089"/>
                </a:cubicBezTo>
                <a:cubicBezTo>
                  <a:pt x="2160624" y="1585221"/>
                  <a:pt x="2166504" y="1591089"/>
                  <a:pt x="2172384" y="1591089"/>
                </a:cubicBezTo>
                <a:cubicBezTo>
                  <a:pt x="2190026" y="1596957"/>
                  <a:pt x="2201786" y="1585221"/>
                  <a:pt x="2213547" y="1579352"/>
                </a:cubicBezTo>
                <a:cubicBezTo>
                  <a:pt x="2213547" y="1567615"/>
                  <a:pt x="2231189" y="1573483"/>
                  <a:pt x="2237069" y="1567615"/>
                </a:cubicBezTo>
                <a:cubicBezTo>
                  <a:pt x="2248829" y="1561746"/>
                  <a:pt x="2254710" y="1555878"/>
                  <a:pt x="2260590" y="1550010"/>
                </a:cubicBezTo>
                <a:cubicBezTo>
                  <a:pt x="2260590" y="1538272"/>
                  <a:pt x="2260590" y="1532404"/>
                  <a:pt x="2260590" y="1526535"/>
                </a:cubicBezTo>
                <a:close/>
                <a:moveTo>
                  <a:pt x="2249221" y="1520845"/>
                </a:moveTo>
                <a:cubicBezTo>
                  <a:pt x="2249221" y="1520845"/>
                  <a:pt x="2255089" y="1520845"/>
                  <a:pt x="2255089" y="1526708"/>
                </a:cubicBezTo>
                <a:cubicBezTo>
                  <a:pt x="2255089" y="1532571"/>
                  <a:pt x="2249221" y="1538434"/>
                  <a:pt x="2249221" y="1550160"/>
                </a:cubicBezTo>
                <a:cubicBezTo>
                  <a:pt x="2243352" y="1556023"/>
                  <a:pt x="2231615" y="1567750"/>
                  <a:pt x="2219878" y="1561886"/>
                </a:cubicBezTo>
                <a:cubicBezTo>
                  <a:pt x="2219878" y="1561886"/>
                  <a:pt x="2214010" y="1561886"/>
                  <a:pt x="2214010" y="1561886"/>
                </a:cubicBezTo>
                <a:cubicBezTo>
                  <a:pt x="2208141" y="1567750"/>
                  <a:pt x="2214010" y="1567750"/>
                  <a:pt x="2208141" y="1573613"/>
                </a:cubicBezTo>
                <a:cubicBezTo>
                  <a:pt x="2202273" y="1585339"/>
                  <a:pt x="2184667" y="1585339"/>
                  <a:pt x="2172930" y="1585339"/>
                </a:cubicBezTo>
                <a:cubicBezTo>
                  <a:pt x="2167062" y="1585339"/>
                  <a:pt x="2161193" y="1585339"/>
                  <a:pt x="2161193" y="1579476"/>
                </a:cubicBezTo>
                <a:cubicBezTo>
                  <a:pt x="2161193" y="1573613"/>
                  <a:pt x="2161193" y="1567750"/>
                  <a:pt x="2167062" y="1567750"/>
                </a:cubicBezTo>
                <a:cubicBezTo>
                  <a:pt x="2172930" y="1573613"/>
                  <a:pt x="2190536" y="1573613"/>
                  <a:pt x="2196404" y="1567750"/>
                </a:cubicBezTo>
                <a:cubicBezTo>
                  <a:pt x="2202273" y="1561886"/>
                  <a:pt x="2208141" y="1556023"/>
                  <a:pt x="2208141" y="1550160"/>
                </a:cubicBezTo>
                <a:cubicBezTo>
                  <a:pt x="2225747" y="1550160"/>
                  <a:pt x="2237484" y="1544297"/>
                  <a:pt x="2243352" y="1526708"/>
                </a:cubicBezTo>
                <a:cubicBezTo>
                  <a:pt x="2243352" y="1526708"/>
                  <a:pt x="2243352" y="1520845"/>
                  <a:pt x="2249221" y="1520845"/>
                </a:cubicBezTo>
                <a:close/>
                <a:moveTo>
                  <a:pt x="2226102" y="1507969"/>
                </a:moveTo>
                <a:cubicBezTo>
                  <a:pt x="2229758" y="1508704"/>
                  <a:pt x="2234145" y="1511645"/>
                  <a:pt x="2237069" y="1514585"/>
                </a:cubicBezTo>
                <a:cubicBezTo>
                  <a:pt x="2237069" y="1520465"/>
                  <a:pt x="2237069" y="1526345"/>
                  <a:pt x="2231220" y="1532225"/>
                </a:cubicBezTo>
                <a:cubicBezTo>
                  <a:pt x="2225371" y="1538106"/>
                  <a:pt x="2219522" y="1543986"/>
                  <a:pt x="2207825" y="1543986"/>
                </a:cubicBezTo>
                <a:cubicBezTo>
                  <a:pt x="2207825" y="1543986"/>
                  <a:pt x="2207825" y="1538106"/>
                  <a:pt x="2201976" y="1543986"/>
                </a:cubicBezTo>
                <a:cubicBezTo>
                  <a:pt x="2201976" y="1543986"/>
                  <a:pt x="2201976" y="1549867"/>
                  <a:pt x="2201976" y="1555747"/>
                </a:cubicBezTo>
                <a:cubicBezTo>
                  <a:pt x="2196127" y="1561628"/>
                  <a:pt x="2184430" y="1561628"/>
                  <a:pt x="2178581" y="1561628"/>
                </a:cubicBezTo>
                <a:cubicBezTo>
                  <a:pt x="2172733" y="1561628"/>
                  <a:pt x="2166884" y="1561628"/>
                  <a:pt x="2166884" y="1555747"/>
                </a:cubicBezTo>
                <a:cubicBezTo>
                  <a:pt x="2172733" y="1526345"/>
                  <a:pt x="2172733" y="1526345"/>
                  <a:pt x="2172733" y="1526345"/>
                </a:cubicBezTo>
                <a:cubicBezTo>
                  <a:pt x="2190279" y="1526345"/>
                  <a:pt x="2207825" y="1526345"/>
                  <a:pt x="2219522" y="1514585"/>
                </a:cubicBezTo>
                <a:cubicBezTo>
                  <a:pt x="2219522" y="1508704"/>
                  <a:pt x="2222447" y="1507234"/>
                  <a:pt x="2226102" y="1507969"/>
                </a:cubicBezTo>
                <a:close/>
                <a:moveTo>
                  <a:pt x="257396" y="1485752"/>
                </a:moveTo>
                <a:cubicBezTo>
                  <a:pt x="263357" y="1491561"/>
                  <a:pt x="257396" y="1497371"/>
                  <a:pt x="257396" y="1508989"/>
                </a:cubicBezTo>
                <a:cubicBezTo>
                  <a:pt x="251434" y="1514798"/>
                  <a:pt x="251434" y="1526417"/>
                  <a:pt x="239510" y="1526417"/>
                </a:cubicBezTo>
                <a:cubicBezTo>
                  <a:pt x="233549" y="1526417"/>
                  <a:pt x="227587" y="1532226"/>
                  <a:pt x="221626" y="1526417"/>
                </a:cubicBezTo>
                <a:cubicBezTo>
                  <a:pt x="221626" y="1520608"/>
                  <a:pt x="233549" y="1526417"/>
                  <a:pt x="239510" y="1520608"/>
                </a:cubicBezTo>
                <a:cubicBezTo>
                  <a:pt x="245472" y="1514798"/>
                  <a:pt x="251434" y="1508989"/>
                  <a:pt x="257396" y="1503180"/>
                </a:cubicBezTo>
                <a:cubicBezTo>
                  <a:pt x="251434" y="1497371"/>
                  <a:pt x="251434" y="1491561"/>
                  <a:pt x="257396" y="1485752"/>
                </a:cubicBezTo>
                <a:close/>
                <a:moveTo>
                  <a:pt x="2466592" y="1479113"/>
                </a:moveTo>
                <a:cubicBezTo>
                  <a:pt x="2477973" y="1485120"/>
                  <a:pt x="2466592" y="1497133"/>
                  <a:pt x="2472283" y="1503141"/>
                </a:cubicBezTo>
                <a:cubicBezTo>
                  <a:pt x="2472283" y="1509147"/>
                  <a:pt x="2472283" y="1515154"/>
                  <a:pt x="2466592" y="1515154"/>
                </a:cubicBezTo>
                <a:cubicBezTo>
                  <a:pt x="2466592" y="1503141"/>
                  <a:pt x="2466592" y="1491127"/>
                  <a:pt x="2466592" y="1479113"/>
                </a:cubicBezTo>
                <a:close/>
                <a:moveTo>
                  <a:pt x="281587" y="1472126"/>
                </a:moveTo>
                <a:cubicBezTo>
                  <a:pt x="283525" y="1471759"/>
                  <a:pt x="285372" y="1472126"/>
                  <a:pt x="286850" y="1473590"/>
                </a:cubicBezTo>
                <a:cubicBezTo>
                  <a:pt x="292759" y="1479448"/>
                  <a:pt x="292759" y="1479448"/>
                  <a:pt x="292759" y="1479448"/>
                </a:cubicBezTo>
                <a:cubicBezTo>
                  <a:pt x="292759" y="1485306"/>
                  <a:pt x="292759" y="1497022"/>
                  <a:pt x="292759" y="1502880"/>
                </a:cubicBezTo>
                <a:cubicBezTo>
                  <a:pt x="292759" y="1508738"/>
                  <a:pt x="286850" y="1508738"/>
                  <a:pt x="280940" y="1514596"/>
                </a:cubicBezTo>
                <a:cubicBezTo>
                  <a:pt x="286850" y="1520454"/>
                  <a:pt x="292759" y="1526313"/>
                  <a:pt x="286850" y="1538028"/>
                </a:cubicBezTo>
                <a:cubicBezTo>
                  <a:pt x="286850" y="1543886"/>
                  <a:pt x="275031" y="1549744"/>
                  <a:pt x="269121" y="1555603"/>
                </a:cubicBezTo>
                <a:cubicBezTo>
                  <a:pt x="263212" y="1555603"/>
                  <a:pt x="257302" y="1549744"/>
                  <a:pt x="251392" y="1549744"/>
                </a:cubicBezTo>
                <a:cubicBezTo>
                  <a:pt x="251392" y="1561461"/>
                  <a:pt x="239573" y="1567319"/>
                  <a:pt x="233664" y="1567319"/>
                </a:cubicBezTo>
                <a:cubicBezTo>
                  <a:pt x="221845" y="1567319"/>
                  <a:pt x="215935" y="1561461"/>
                  <a:pt x="215935" y="1555603"/>
                </a:cubicBezTo>
                <a:cubicBezTo>
                  <a:pt x="215935" y="1549744"/>
                  <a:pt x="215935" y="1543886"/>
                  <a:pt x="221845" y="1538028"/>
                </a:cubicBezTo>
                <a:cubicBezTo>
                  <a:pt x="233664" y="1543886"/>
                  <a:pt x="245483" y="1532171"/>
                  <a:pt x="251392" y="1526313"/>
                </a:cubicBezTo>
                <a:cubicBezTo>
                  <a:pt x="263212" y="1514596"/>
                  <a:pt x="275031" y="1502880"/>
                  <a:pt x="269121" y="1485306"/>
                </a:cubicBezTo>
                <a:cubicBezTo>
                  <a:pt x="269121" y="1480912"/>
                  <a:pt x="275769" y="1473224"/>
                  <a:pt x="281587" y="1472126"/>
                </a:cubicBezTo>
                <a:close/>
                <a:moveTo>
                  <a:pt x="327852" y="1467732"/>
                </a:moveTo>
                <a:cubicBezTo>
                  <a:pt x="333542" y="1473612"/>
                  <a:pt x="333542" y="1485373"/>
                  <a:pt x="339233" y="1491253"/>
                </a:cubicBezTo>
                <a:cubicBezTo>
                  <a:pt x="339233" y="1497134"/>
                  <a:pt x="339233" y="1497134"/>
                  <a:pt x="339233" y="1497134"/>
                </a:cubicBezTo>
                <a:cubicBezTo>
                  <a:pt x="339233" y="1485373"/>
                  <a:pt x="327852" y="1479493"/>
                  <a:pt x="327852" y="1467732"/>
                </a:cubicBezTo>
                <a:close/>
                <a:moveTo>
                  <a:pt x="2407577" y="1432639"/>
                </a:moveTo>
                <a:cubicBezTo>
                  <a:pt x="2413479" y="1432639"/>
                  <a:pt x="2413479" y="1438519"/>
                  <a:pt x="2413479" y="1438519"/>
                </a:cubicBezTo>
                <a:cubicBezTo>
                  <a:pt x="2413479" y="1456161"/>
                  <a:pt x="2407577" y="1473801"/>
                  <a:pt x="2389873" y="1485562"/>
                </a:cubicBezTo>
                <a:cubicBezTo>
                  <a:pt x="2383972" y="1491443"/>
                  <a:pt x="2372169" y="1491443"/>
                  <a:pt x="2360366" y="1491443"/>
                </a:cubicBezTo>
                <a:cubicBezTo>
                  <a:pt x="2360366" y="1485562"/>
                  <a:pt x="2360366" y="1485562"/>
                  <a:pt x="2360366" y="1485562"/>
                </a:cubicBezTo>
                <a:cubicBezTo>
                  <a:pt x="2366268" y="1479682"/>
                  <a:pt x="2372169" y="1479682"/>
                  <a:pt x="2378071" y="1479682"/>
                </a:cubicBezTo>
                <a:cubicBezTo>
                  <a:pt x="2389873" y="1473801"/>
                  <a:pt x="2401677" y="1467921"/>
                  <a:pt x="2407577" y="1456161"/>
                </a:cubicBezTo>
                <a:cubicBezTo>
                  <a:pt x="2407577" y="1450280"/>
                  <a:pt x="2407577" y="1438519"/>
                  <a:pt x="2407577" y="1432639"/>
                </a:cubicBezTo>
                <a:close/>
                <a:moveTo>
                  <a:pt x="304141" y="1432639"/>
                </a:moveTo>
                <a:cubicBezTo>
                  <a:pt x="310021" y="1438494"/>
                  <a:pt x="315902" y="1444347"/>
                  <a:pt x="315902" y="1450202"/>
                </a:cubicBezTo>
                <a:cubicBezTo>
                  <a:pt x="315902" y="1456056"/>
                  <a:pt x="315902" y="1461910"/>
                  <a:pt x="310021" y="1467764"/>
                </a:cubicBezTo>
                <a:cubicBezTo>
                  <a:pt x="321782" y="1473619"/>
                  <a:pt x="333543" y="1485327"/>
                  <a:pt x="327662" y="1502890"/>
                </a:cubicBezTo>
                <a:cubicBezTo>
                  <a:pt x="327662" y="1508744"/>
                  <a:pt x="315902" y="1514598"/>
                  <a:pt x="327662" y="1520452"/>
                </a:cubicBezTo>
                <a:cubicBezTo>
                  <a:pt x="333543" y="1526306"/>
                  <a:pt x="333543" y="1538015"/>
                  <a:pt x="333543" y="1549723"/>
                </a:cubicBezTo>
                <a:cubicBezTo>
                  <a:pt x="327662" y="1538015"/>
                  <a:pt x="327662" y="1532160"/>
                  <a:pt x="321782" y="1520452"/>
                </a:cubicBezTo>
                <a:cubicBezTo>
                  <a:pt x="321782" y="1520452"/>
                  <a:pt x="327662" y="1514598"/>
                  <a:pt x="315902" y="1514598"/>
                </a:cubicBezTo>
                <a:cubicBezTo>
                  <a:pt x="310021" y="1520452"/>
                  <a:pt x="321782" y="1526306"/>
                  <a:pt x="321782" y="1538015"/>
                </a:cubicBezTo>
                <a:cubicBezTo>
                  <a:pt x="321782" y="1549723"/>
                  <a:pt x="321782" y="1561432"/>
                  <a:pt x="310021" y="1567286"/>
                </a:cubicBezTo>
                <a:cubicBezTo>
                  <a:pt x="304141" y="1573140"/>
                  <a:pt x="292380" y="1573140"/>
                  <a:pt x="274739" y="1578994"/>
                </a:cubicBezTo>
                <a:cubicBezTo>
                  <a:pt x="274739" y="1578994"/>
                  <a:pt x="274739" y="1584848"/>
                  <a:pt x="274739" y="1590702"/>
                </a:cubicBezTo>
                <a:cubicBezTo>
                  <a:pt x="268859" y="1596557"/>
                  <a:pt x="262979" y="1602411"/>
                  <a:pt x="257098" y="1602411"/>
                </a:cubicBezTo>
                <a:cubicBezTo>
                  <a:pt x="245337" y="1602411"/>
                  <a:pt x="239457" y="1590702"/>
                  <a:pt x="227696" y="1590702"/>
                </a:cubicBezTo>
                <a:cubicBezTo>
                  <a:pt x="221816" y="1596557"/>
                  <a:pt x="210055" y="1596557"/>
                  <a:pt x="204175" y="1596557"/>
                </a:cubicBezTo>
                <a:cubicBezTo>
                  <a:pt x="198295" y="1596557"/>
                  <a:pt x="192414" y="1590702"/>
                  <a:pt x="186534" y="1584848"/>
                </a:cubicBezTo>
                <a:cubicBezTo>
                  <a:pt x="192414" y="1578994"/>
                  <a:pt x="198295" y="1578994"/>
                  <a:pt x="204175" y="1567286"/>
                </a:cubicBezTo>
                <a:cubicBezTo>
                  <a:pt x="210055" y="1561432"/>
                  <a:pt x="221816" y="1578994"/>
                  <a:pt x="227696" y="1573140"/>
                </a:cubicBezTo>
                <a:cubicBezTo>
                  <a:pt x="239457" y="1573140"/>
                  <a:pt x="251217" y="1573140"/>
                  <a:pt x="251217" y="1561432"/>
                </a:cubicBezTo>
                <a:cubicBezTo>
                  <a:pt x="268859" y="1561432"/>
                  <a:pt x="286500" y="1561432"/>
                  <a:pt x="292380" y="1543869"/>
                </a:cubicBezTo>
                <a:cubicBezTo>
                  <a:pt x="298261" y="1538015"/>
                  <a:pt x="298261" y="1526306"/>
                  <a:pt x="292380" y="1514598"/>
                </a:cubicBezTo>
                <a:cubicBezTo>
                  <a:pt x="298261" y="1502890"/>
                  <a:pt x="304141" y="1497035"/>
                  <a:pt x="298261" y="1485327"/>
                </a:cubicBezTo>
                <a:cubicBezTo>
                  <a:pt x="298261" y="1479473"/>
                  <a:pt x="292380" y="1467764"/>
                  <a:pt x="286500" y="1461910"/>
                </a:cubicBezTo>
                <a:cubicBezTo>
                  <a:pt x="292380" y="1456056"/>
                  <a:pt x="298261" y="1444347"/>
                  <a:pt x="304141" y="1432639"/>
                </a:cubicBezTo>
                <a:close/>
                <a:moveTo>
                  <a:pt x="2325206" y="1421785"/>
                </a:moveTo>
                <a:cubicBezTo>
                  <a:pt x="2329601" y="1421785"/>
                  <a:pt x="2333996" y="1423261"/>
                  <a:pt x="2336926" y="1426211"/>
                </a:cubicBezTo>
                <a:cubicBezTo>
                  <a:pt x="2348646" y="1426211"/>
                  <a:pt x="2348646" y="1438014"/>
                  <a:pt x="2354506" y="1449817"/>
                </a:cubicBezTo>
                <a:cubicBezTo>
                  <a:pt x="2360366" y="1461619"/>
                  <a:pt x="2360366" y="1479324"/>
                  <a:pt x="2348646" y="1491127"/>
                </a:cubicBezTo>
                <a:cubicBezTo>
                  <a:pt x="2331066" y="1514732"/>
                  <a:pt x="2295906" y="1526535"/>
                  <a:pt x="2266606" y="1520634"/>
                </a:cubicBezTo>
                <a:cubicBezTo>
                  <a:pt x="2249026" y="1514732"/>
                  <a:pt x="2237306" y="1508831"/>
                  <a:pt x="2225586" y="1497028"/>
                </a:cubicBezTo>
                <a:cubicBezTo>
                  <a:pt x="2208005" y="1485225"/>
                  <a:pt x="2196285" y="1455718"/>
                  <a:pt x="2196285" y="1432112"/>
                </a:cubicBezTo>
                <a:cubicBezTo>
                  <a:pt x="2202146" y="1432112"/>
                  <a:pt x="2202146" y="1426211"/>
                  <a:pt x="2208005" y="1432112"/>
                </a:cubicBezTo>
                <a:cubicBezTo>
                  <a:pt x="2213866" y="1443915"/>
                  <a:pt x="2213866" y="1455718"/>
                  <a:pt x="2225586" y="1467521"/>
                </a:cubicBezTo>
                <a:cubicBezTo>
                  <a:pt x="2237306" y="1491127"/>
                  <a:pt x="2266606" y="1502930"/>
                  <a:pt x="2295906" y="1497028"/>
                </a:cubicBezTo>
                <a:cubicBezTo>
                  <a:pt x="2307626" y="1497028"/>
                  <a:pt x="2325206" y="1491127"/>
                  <a:pt x="2331066" y="1479324"/>
                </a:cubicBezTo>
                <a:cubicBezTo>
                  <a:pt x="2331066" y="1467521"/>
                  <a:pt x="2336926" y="1461619"/>
                  <a:pt x="2325206" y="1455718"/>
                </a:cubicBezTo>
                <a:cubicBezTo>
                  <a:pt x="2319346" y="1461619"/>
                  <a:pt x="2325206" y="1473423"/>
                  <a:pt x="2313486" y="1479324"/>
                </a:cubicBezTo>
                <a:cubicBezTo>
                  <a:pt x="2307626" y="1479324"/>
                  <a:pt x="2301766" y="1479324"/>
                  <a:pt x="2295906" y="1479324"/>
                </a:cubicBezTo>
                <a:cubicBezTo>
                  <a:pt x="2290046" y="1473423"/>
                  <a:pt x="2284186" y="1467521"/>
                  <a:pt x="2284186" y="1461619"/>
                </a:cubicBezTo>
                <a:cubicBezTo>
                  <a:pt x="2278326" y="1455718"/>
                  <a:pt x="2284186" y="1449817"/>
                  <a:pt x="2284186" y="1443915"/>
                </a:cubicBezTo>
                <a:cubicBezTo>
                  <a:pt x="2290046" y="1438014"/>
                  <a:pt x="2301766" y="1438014"/>
                  <a:pt x="2307626" y="1438014"/>
                </a:cubicBezTo>
                <a:cubicBezTo>
                  <a:pt x="2313486" y="1443915"/>
                  <a:pt x="2307626" y="1432112"/>
                  <a:pt x="2313486" y="1426211"/>
                </a:cubicBezTo>
                <a:cubicBezTo>
                  <a:pt x="2316416" y="1423261"/>
                  <a:pt x="2320811" y="1421785"/>
                  <a:pt x="2325206" y="1421785"/>
                </a:cubicBezTo>
                <a:close/>
                <a:moveTo>
                  <a:pt x="304141" y="1420310"/>
                </a:moveTo>
                <a:cubicBezTo>
                  <a:pt x="310069" y="1426190"/>
                  <a:pt x="327852" y="1437951"/>
                  <a:pt x="321924" y="1449712"/>
                </a:cubicBezTo>
                <a:cubicBezTo>
                  <a:pt x="321924" y="1437951"/>
                  <a:pt x="310069" y="1432070"/>
                  <a:pt x="304141" y="1426190"/>
                </a:cubicBezTo>
                <a:cubicBezTo>
                  <a:pt x="304141" y="1420310"/>
                  <a:pt x="304141" y="1420310"/>
                  <a:pt x="304141" y="1420310"/>
                </a:cubicBezTo>
                <a:close/>
                <a:moveTo>
                  <a:pt x="2436874" y="1414619"/>
                </a:moveTo>
                <a:cubicBezTo>
                  <a:pt x="2442723" y="1414619"/>
                  <a:pt x="2436874" y="1426422"/>
                  <a:pt x="2436874" y="1432323"/>
                </a:cubicBezTo>
                <a:cubicBezTo>
                  <a:pt x="2436874" y="1432323"/>
                  <a:pt x="2431025" y="1438225"/>
                  <a:pt x="2431025" y="1438225"/>
                </a:cubicBezTo>
                <a:cubicBezTo>
                  <a:pt x="2442723" y="1444126"/>
                  <a:pt x="2448572" y="1450028"/>
                  <a:pt x="2448572" y="1455929"/>
                </a:cubicBezTo>
                <a:cubicBezTo>
                  <a:pt x="2448572" y="1461830"/>
                  <a:pt x="2448572" y="1467732"/>
                  <a:pt x="2442723" y="1467732"/>
                </a:cubicBezTo>
                <a:cubicBezTo>
                  <a:pt x="2436874" y="1473633"/>
                  <a:pt x="2436874" y="1467732"/>
                  <a:pt x="2431025" y="1473633"/>
                </a:cubicBezTo>
                <a:cubicBezTo>
                  <a:pt x="2431025" y="1479534"/>
                  <a:pt x="2436874" y="1491338"/>
                  <a:pt x="2436874" y="1497239"/>
                </a:cubicBezTo>
                <a:cubicBezTo>
                  <a:pt x="2431025" y="1503141"/>
                  <a:pt x="2425177" y="1503141"/>
                  <a:pt x="2419328" y="1503141"/>
                </a:cubicBezTo>
                <a:cubicBezTo>
                  <a:pt x="2413480" y="1509042"/>
                  <a:pt x="2407631" y="1497239"/>
                  <a:pt x="2401782" y="1503141"/>
                </a:cubicBezTo>
                <a:cubicBezTo>
                  <a:pt x="2407631" y="1509042"/>
                  <a:pt x="2401782" y="1514943"/>
                  <a:pt x="2395933" y="1520845"/>
                </a:cubicBezTo>
                <a:cubicBezTo>
                  <a:pt x="2390084" y="1520845"/>
                  <a:pt x="2384236" y="1520845"/>
                  <a:pt x="2378387" y="1514943"/>
                </a:cubicBezTo>
                <a:cubicBezTo>
                  <a:pt x="2378387" y="1514943"/>
                  <a:pt x="2378387" y="1509042"/>
                  <a:pt x="2372538" y="1509042"/>
                </a:cubicBezTo>
                <a:cubicBezTo>
                  <a:pt x="2366690" y="1520845"/>
                  <a:pt x="2354992" y="1520845"/>
                  <a:pt x="2349143" y="1520845"/>
                </a:cubicBezTo>
                <a:cubicBezTo>
                  <a:pt x="2343294" y="1520845"/>
                  <a:pt x="2343294" y="1514943"/>
                  <a:pt x="2343294" y="1514943"/>
                </a:cubicBezTo>
                <a:cubicBezTo>
                  <a:pt x="2343294" y="1509042"/>
                  <a:pt x="2349143" y="1503141"/>
                  <a:pt x="2354992" y="1497239"/>
                </a:cubicBezTo>
                <a:cubicBezTo>
                  <a:pt x="2372538" y="1497239"/>
                  <a:pt x="2384236" y="1497239"/>
                  <a:pt x="2401782" y="1485436"/>
                </a:cubicBezTo>
                <a:cubicBezTo>
                  <a:pt x="2407631" y="1485436"/>
                  <a:pt x="2413480" y="1479534"/>
                  <a:pt x="2419328" y="1467732"/>
                </a:cubicBezTo>
                <a:cubicBezTo>
                  <a:pt x="2419328" y="1455929"/>
                  <a:pt x="2425177" y="1444126"/>
                  <a:pt x="2419328" y="1426422"/>
                </a:cubicBezTo>
                <a:cubicBezTo>
                  <a:pt x="2425177" y="1420521"/>
                  <a:pt x="2431025" y="1414619"/>
                  <a:pt x="2436874" y="1414619"/>
                </a:cubicBezTo>
                <a:close/>
                <a:moveTo>
                  <a:pt x="2442841" y="1390908"/>
                </a:moveTo>
                <a:cubicBezTo>
                  <a:pt x="2448729" y="1390908"/>
                  <a:pt x="2454618" y="1396809"/>
                  <a:pt x="2454618" y="1402710"/>
                </a:cubicBezTo>
                <a:cubicBezTo>
                  <a:pt x="2460506" y="1408612"/>
                  <a:pt x="2460506" y="1420415"/>
                  <a:pt x="2454618" y="1426316"/>
                </a:cubicBezTo>
                <a:cubicBezTo>
                  <a:pt x="2454618" y="1426316"/>
                  <a:pt x="2454618" y="1426316"/>
                  <a:pt x="2454618" y="1432217"/>
                </a:cubicBezTo>
                <a:cubicBezTo>
                  <a:pt x="2460506" y="1438119"/>
                  <a:pt x="2472283" y="1444021"/>
                  <a:pt x="2472283" y="1455823"/>
                </a:cubicBezTo>
                <a:cubicBezTo>
                  <a:pt x="2472283" y="1461725"/>
                  <a:pt x="2472283" y="1473528"/>
                  <a:pt x="2466394" y="1473528"/>
                </a:cubicBezTo>
                <a:cubicBezTo>
                  <a:pt x="2460506" y="1473528"/>
                  <a:pt x="2460506" y="1473528"/>
                  <a:pt x="2454618" y="1479429"/>
                </a:cubicBezTo>
                <a:cubicBezTo>
                  <a:pt x="2466394" y="1491232"/>
                  <a:pt x="2460506" y="1508936"/>
                  <a:pt x="2454618" y="1514837"/>
                </a:cubicBezTo>
                <a:cubicBezTo>
                  <a:pt x="2448729" y="1526641"/>
                  <a:pt x="2436953" y="1520739"/>
                  <a:pt x="2431065" y="1520739"/>
                </a:cubicBezTo>
                <a:cubicBezTo>
                  <a:pt x="2425176" y="1520739"/>
                  <a:pt x="2425176" y="1520739"/>
                  <a:pt x="2419288" y="1520739"/>
                </a:cubicBezTo>
                <a:cubicBezTo>
                  <a:pt x="2419288" y="1526641"/>
                  <a:pt x="2419288" y="1538443"/>
                  <a:pt x="2407512" y="1538443"/>
                </a:cubicBezTo>
                <a:cubicBezTo>
                  <a:pt x="2395735" y="1544345"/>
                  <a:pt x="2378070" y="1526641"/>
                  <a:pt x="2372182" y="1544345"/>
                </a:cubicBezTo>
                <a:cubicBezTo>
                  <a:pt x="2360406" y="1550246"/>
                  <a:pt x="2342741" y="1538443"/>
                  <a:pt x="2336853" y="1538443"/>
                </a:cubicBezTo>
                <a:cubicBezTo>
                  <a:pt x="2330964" y="1532542"/>
                  <a:pt x="2330964" y="1526641"/>
                  <a:pt x="2330964" y="1520739"/>
                </a:cubicBezTo>
                <a:cubicBezTo>
                  <a:pt x="2336853" y="1520739"/>
                  <a:pt x="2342741" y="1526641"/>
                  <a:pt x="2348629" y="1526641"/>
                </a:cubicBezTo>
                <a:cubicBezTo>
                  <a:pt x="2354517" y="1526641"/>
                  <a:pt x="2366294" y="1526641"/>
                  <a:pt x="2372182" y="1520739"/>
                </a:cubicBezTo>
                <a:cubicBezTo>
                  <a:pt x="2383959" y="1526641"/>
                  <a:pt x="2395735" y="1532542"/>
                  <a:pt x="2401623" y="1526641"/>
                </a:cubicBezTo>
                <a:cubicBezTo>
                  <a:pt x="2413400" y="1514837"/>
                  <a:pt x="2413400" y="1514837"/>
                  <a:pt x="2413400" y="1514837"/>
                </a:cubicBezTo>
                <a:cubicBezTo>
                  <a:pt x="2425176" y="1514837"/>
                  <a:pt x="2431065" y="1508936"/>
                  <a:pt x="2442841" y="1503035"/>
                </a:cubicBezTo>
                <a:cubicBezTo>
                  <a:pt x="2448729" y="1497133"/>
                  <a:pt x="2442841" y="1485330"/>
                  <a:pt x="2442841" y="1479429"/>
                </a:cubicBezTo>
                <a:cubicBezTo>
                  <a:pt x="2448729" y="1473528"/>
                  <a:pt x="2454618" y="1467626"/>
                  <a:pt x="2454618" y="1461725"/>
                </a:cubicBezTo>
                <a:cubicBezTo>
                  <a:pt x="2454618" y="1449922"/>
                  <a:pt x="2448729" y="1444021"/>
                  <a:pt x="2442841" y="1438119"/>
                </a:cubicBezTo>
                <a:cubicBezTo>
                  <a:pt x="2448729" y="1426316"/>
                  <a:pt x="2448729" y="1414513"/>
                  <a:pt x="2442841" y="1408612"/>
                </a:cubicBezTo>
                <a:cubicBezTo>
                  <a:pt x="2436953" y="1402710"/>
                  <a:pt x="2442841" y="1396809"/>
                  <a:pt x="2442841" y="1390908"/>
                </a:cubicBezTo>
                <a:close/>
                <a:moveTo>
                  <a:pt x="74855" y="1388943"/>
                </a:moveTo>
                <a:cubicBezTo>
                  <a:pt x="76336" y="1389688"/>
                  <a:pt x="77819" y="1391178"/>
                  <a:pt x="80783" y="1391178"/>
                </a:cubicBezTo>
                <a:cubicBezTo>
                  <a:pt x="110421" y="1391178"/>
                  <a:pt x="110421" y="1391178"/>
                  <a:pt x="110421" y="1391178"/>
                </a:cubicBezTo>
                <a:cubicBezTo>
                  <a:pt x="116349" y="1397140"/>
                  <a:pt x="116349" y="1409063"/>
                  <a:pt x="116349" y="1415025"/>
                </a:cubicBezTo>
                <a:cubicBezTo>
                  <a:pt x="110421" y="1420987"/>
                  <a:pt x="104493" y="1420987"/>
                  <a:pt x="98565" y="1426949"/>
                </a:cubicBezTo>
                <a:cubicBezTo>
                  <a:pt x="92638" y="1426949"/>
                  <a:pt x="86710" y="1420987"/>
                  <a:pt x="80783" y="1415025"/>
                </a:cubicBezTo>
                <a:cubicBezTo>
                  <a:pt x="80783" y="1409063"/>
                  <a:pt x="74855" y="1397140"/>
                  <a:pt x="68927" y="1391178"/>
                </a:cubicBezTo>
                <a:cubicBezTo>
                  <a:pt x="71891" y="1388198"/>
                  <a:pt x="73372" y="1388198"/>
                  <a:pt x="74855" y="1388943"/>
                </a:cubicBezTo>
                <a:close/>
                <a:moveTo>
                  <a:pt x="2454262" y="1385217"/>
                </a:moveTo>
                <a:cubicBezTo>
                  <a:pt x="2460142" y="1385217"/>
                  <a:pt x="2466023" y="1397005"/>
                  <a:pt x="2471903" y="1402899"/>
                </a:cubicBezTo>
                <a:cubicBezTo>
                  <a:pt x="2471903" y="1414687"/>
                  <a:pt x="2466023" y="1420580"/>
                  <a:pt x="2466023" y="1426474"/>
                </a:cubicBezTo>
                <a:cubicBezTo>
                  <a:pt x="2471903" y="1432369"/>
                  <a:pt x="2483664" y="1438262"/>
                  <a:pt x="2483664" y="1450050"/>
                </a:cubicBezTo>
                <a:cubicBezTo>
                  <a:pt x="2483664" y="1455944"/>
                  <a:pt x="2483664" y="1467732"/>
                  <a:pt x="2477784" y="1467732"/>
                </a:cubicBezTo>
                <a:cubicBezTo>
                  <a:pt x="2483664" y="1450050"/>
                  <a:pt x="2471903" y="1438262"/>
                  <a:pt x="2460142" y="1426474"/>
                </a:cubicBezTo>
                <a:cubicBezTo>
                  <a:pt x="2471903" y="1414687"/>
                  <a:pt x="2460142" y="1397005"/>
                  <a:pt x="2454262" y="1385217"/>
                </a:cubicBezTo>
                <a:close/>
                <a:moveTo>
                  <a:pt x="127730" y="1385217"/>
                </a:moveTo>
                <a:cubicBezTo>
                  <a:pt x="139491" y="1385217"/>
                  <a:pt x="145372" y="1397036"/>
                  <a:pt x="151252" y="1402946"/>
                </a:cubicBezTo>
                <a:cubicBezTo>
                  <a:pt x="151252" y="1408855"/>
                  <a:pt x="139491" y="1414765"/>
                  <a:pt x="145372" y="1420674"/>
                </a:cubicBezTo>
                <a:cubicBezTo>
                  <a:pt x="151252" y="1420674"/>
                  <a:pt x="157132" y="1426584"/>
                  <a:pt x="157132" y="1432493"/>
                </a:cubicBezTo>
                <a:cubicBezTo>
                  <a:pt x="157132" y="1438403"/>
                  <a:pt x="157132" y="1450222"/>
                  <a:pt x="151252" y="1456131"/>
                </a:cubicBezTo>
                <a:cubicBezTo>
                  <a:pt x="145372" y="1456131"/>
                  <a:pt x="133611" y="1462041"/>
                  <a:pt x="127730" y="1456131"/>
                </a:cubicBezTo>
                <a:cubicBezTo>
                  <a:pt x="121850" y="1456131"/>
                  <a:pt x="121850" y="1444313"/>
                  <a:pt x="115970" y="1444313"/>
                </a:cubicBezTo>
                <a:cubicBezTo>
                  <a:pt x="110090" y="1450222"/>
                  <a:pt x="110090" y="1456131"/>
                  <a:pt x="98329" y="1456131"/>
                </a:cubicBezTo>
                <a:cubicBezTo>
                  <a:pt x="92448" y="1456131"/>
                  <a:pt x="86568" y="1456131"/>
                  <a:pt x="80688" y="1450222"/>
                </a:cubicBezTo>
                <a:cubicBezTo>
                  <a:pt x="80688" y="1438403"/>
                  <a:pt x="68927" y="1432493"/>
                  <a:pt x="74807" y="1426584"/>
                </a:cubicBezTo>
                <a:cubicBezTo>
                  <a:pt x="86568" y="1426584"/>
                  <a:pt x="92448" y="1438403"/>
                  <a:pt x="104209" y="1432493"/>
                </a:cubicBezTo>
                <a:cubicBezTo>
                  <a:pt x="115970" y="1426584"/>
                  <a:pt x="121850" y="1420674"/>
                  <a:pt x="121850" y="1414765"/>
                </a:cubicBezTo>
                <a:cubicBezTo>
                  <a:pt x="127730" y="1402946"/>
                  <a:pt x="104209" y="1385217"/>
                  <a:pt x="127730" y="1385217"/>
                </a:cubicBezTo>
                <a:close/>
                <a:moveTo>
                  <a:pt x="2442880" y="1379526"/>
                </a:moveTo>
                <a:cubicBezTo>
                  <a:pt x="2442880" y="1379526"/>
                  <a:pt x="2448571" y="1379526"/>
                  <a:pt x="2448571" y="1385217"/>
                </a:cubicBezTo>
                <a:cubicBezTo>
                  <a:pt x="2448571" y="1385217"/>
                  <a:pt x="2442880" y="1385217"/>
                  <a:pt x="2442880" y="1379526"/>
                </a:cubicBezTo>
                <a:close/>
                <a:moveTo>
                  <a:pt x="216251" y="1332104"/>
                </a:moveTo>
                <a:cubicBezTo>
                  <a:pt x="227994" y="1338006"/>
                  <a:pt x="227994" y="1338006"/>
                  <a:pt x="227994" y="1338006"/>
                </a:cubicBezTo>
                <a:cubicBezTo>
                  <a:pt x="251480" y="1343907"/>
                  <a:pt x="263222" y="1361611"/>
                  <a:pt x="274965" y="1373414"/>
                </a:cubicBezTo>
                <a:cubicBezTo>
                  <a:pt x="286707" y="1397020"/>
                  <a:pt x="298450" y="1420626"/>
                  <a:pt x="292578" y="1444231"/>
                </a:cubicBezTo>
                <a:cubicBezTo>
                  <a:pt x="280836" y="1467837"/>
                  <a:pt x="257351" y="1479640"/>
                  <a:pt x="233866" y="1485541"/>
                </a:cubicBezTo>
                <a:cubicBezTo>
                  <a:pt x="222123" y="1491443"/>
                  <a:pt x="204509" y="1485541"/>
                  <a:pt x="186895" y="1467837"/>
                </a:cubicBezTo>
                <a:cubicBezTo>
                  <a:pt x="181024" y="1467837"/>
                  <a:pt x="181024" y="1456034"/>
                  <a:pt x="181024" y="1450132"/>
                </a:cubicBezTo>
                <a:cubicBezTo>
                  <a:pt x="186895" y="1444231"/>
                  <a:pt x="181024" y="1438330"/>
                  <a:pt x="186895" y="1438330"/>
                </a:cubicBezTo>
                <a:cubicBezTo>
                  <a:pt x="192766" y="1438330"/>
                  <a:pt x="198637" y="1438330"/>
                  <a:pt x="204509" y="1438330"/>
                </a:cubicBezTo>
                <a:cubicBezTo>
                  <a:pt x="204509" y="1432428"/>
                  <a:pt x="198637" y="1426527"/>
                  <a:pt x="204509" y="1420626"/>
                </a:cubicBezTo>
                <a:cubicBezTo>
                  <a:pt x="210380" y="1408823"/>
                  <a:pt x="216251" y="1414724"/>
                  <a:pt x="227994" y="1414724"/>
                </a:cubicBezTo>
                <a:cubicBezTo>
                  <a:pt x="233866" y="1420626"/>
                  <a:pt x="239737" y="1432428"/>
                  <a:pt x="233866" y="1438330"/>
                </a:cubicBezTo>
                <a:cubicBezTo>
                  <a:pt x="227994" y="1444231"/>
                  <a:pt x="222123" y="1444231"/>
                  <a:pt x="216251" y="1450132"/>
                </a:cubicBezTo>
                <a:cubicBezTo>
                  <a:pt x="222123" y="1461936"/>
                  <a:pt x="233866" y="1456034"/>
                  <a:pt x="245608" y="1456034"/>
                </a:cubicBezTo>
                <a:cubicBezTo>
                  <a:pt x="263222" y="1450132"/>
                  <a:pt x="274965" y="1432428"/>
                  <a:pt x="274965" y="1414724"/>
                </a:cubicBezTo>
                <a:cubicBezTo>
                  <a:pt x="263222" y="1391119"/>
                  <a:pt x="257351" y="1373414"/>
                  <a:pt x="233866" y="1361611"/>
                </a:cubicBezTo>
                <a:cubicBezTo>
                  <a:pt x="216251" y="1349808"/>
                  <a:pt x="198637" y="1343907"/>
                  <a:pt x="175153" y="1343907"/>
                </a:cubicBezTo>
                <a:cubicBezTo>
                  <a:pt x="175153" y="1343907"/>
                  <a:pt x="181024" y="1338006"/>
                  <a:pt x="181024" y="1338006"/>
                </a:cubicBezTo>
                <a:cubicBezTo>
                  <a:pt x="192766" y="1332104"/>
                  <a:pt x="204509" y="1338006"/>
                  <a:pt x="216251" y="1332104"/>
                </a:cubicBezTo>
                <a:close/>
                <a:moveTo>
                  <a:pt x="2302166" y="1326414"/>
                </a:moveTo>
                <a:cubicBezTo>
                  <a:pt x="2308029" y="1326414"/>
                  <a:pt x="2308029" y="1332294"/>
                  <a:pt x="2308029" y="1332294"/>
                </a:cubicBezTo>
                <a:cubicBezTo>
                  <a:pt x="2313892" y="1338174"/>
                  <a:pt x="2308029" y="1344054"/>
                  <a:pt x="2302166" y="1349935"/>
                </a:cubicBezTo>
                <a:cubicBezTo>
                  <a:pt x="2302166" y="1349935"/>
                  <a:pt x="2296303" y="1349935"/>
                  <a:pt x="2296303" y="1355815"/>
                </a:cubicBezTo>
                <a:cubicBezTo>
                  <a:pt x="2302166" y="1361696"/>
                  <a:pt x="2308029" y="1367576"/>
                  <a:pt x="2302166" y="1373456"/>
                </a:cubicBezTo>
                <a:cubicBezTo>
                  <a:pt x="2302166" y="1379336"/>
                  <a:pt x="2296303" y="1379336"/>
                  <a:pt x="2290440" y="1385217"/>
                </a:cubicBezTo>
                <a:cubicBezTo>
                  <a:pt x="2284577" y="1385217"/>
                  <a:pt x="2278713" y="1379336"/>
                  <a:pt x="2278713" y="1373456"/>
                </a:cubicBezTo>
                <a:cubicBezTo>
                  <a:pt x="2272851" y="1373456"/>
                  <a:pt x="2272851" y="1385217"/>
                  <a:pt x="2261125" y="1385217"/>
                </a:cubicBezTo>
                <a:cubicBezTo>
                  <a:pt x="2255261" y="1385217"/>
                  <a:pt x="2249398" y="1385217"/>
                  <a:pt x="2249398" y="1379336"/>
                </a:cubicBezTo>
                <a:cubicBezTo>
                  <a:pt x="2249398" y="1373456"/>
                  <a:pt x="2249398" y="1367576"/>
                  <a:pt x="2255261" y="1361696"/>
                </a:cubicBezTo>
                <a:cubicBezTo>
                  <a:pt x="2266987" y="1367576"/>
                  <a:pt x="2278713" y="1355815"/>
                  <a:pt x="2284577" y="1344054"/>
                </a:cubicBezTo>
                <a:cubicBezTo>
                  <a:pt x="2284577" y="1332294"/>
                  <a:pt x="2284577" y="1332294"/>
                  <a:pt x="2284577" y="1332294"/>
                </a:cubicBezTo>
                <a:cubicBezTo>
                  <a:pt x="2290440" y="1332294"/>
                  <a:pt x="2302166" y="1332294"/>
                  <a:pt x="2302166" y="1326414"/>
                </a:cubicBezTo>
                <a:close/>
                <a:moveTo>
                  <a:pt x="2242759" y="1320723"/>
                </a:moveTo>
                <a:cubicBezTo>
                  <a:pt x="2254773" y="1326572"/>
                  <a:pt x="2266787" y="1326572"/>
                  <a:pt x="2278800" y="1332420"/>
                </a:cubicBezTo>
                <a:cubicBezTo>
                  <a:pt x="2278800" y="1338269"/>
                  <a:pt x="2278800" y="1344118"/>
                  <a:pt x="2278800" y="1344118"/>
                </a:cubicBezTo>
                <a:cubicBezTo>
                  <a:pt x="2272793" y="1355816"/>
                  <a:pt x="2266787" y="1355816"/>
                  <a:pt x="2254773" y="1355816"/>
                </a:cubicBezTo>
                <a:cubicBezTo>
                  <a:pt x="2248766" y="1355816"/>
                  <a:pt x="2248766" y="1355816"/>
                  <a:pt x="2248766" y="1355816"/>
                </a:cubicBezTo>
                <a:cubicBezTo>
                  <a:pt x="2248766" y="1344118"/>
                  <a:pt x="2242759" y="1332420"/>
                  <a:pt x="2242759" y="1320723"/>
                </a:cubicBezTo>
                <a:close/>
                <a:moveTo>
                  <a:pt x="2313359" y="1315032"/>
                </a:moveTo>
                <a:cubicBezTo>
                  <a:pt x="2325097" y="1315032"/>
                  <a:pt x="2325097" y="1326769"/>
                  <a:pt x="2330965" y="1332638"/>
                </a:cubicBezTo>
                <a:cubicBezTo>
                  <a:pt x="2330965" y="1344375"/>
                  <a:pt x="2330965" y="1356112"/>
                  <a:pt x="2325097" y="1361980"/>
                </a:cubicBezTo>
                <a:cubicBezTo>
                  <a:pt x="2313359" y="1367849"/>
                  <a:pt x="2325097" y="1373717"/>
                  <a:pt x="2325097" y="1379586"/>
                </a:cubicBezTo>
                <a:cubicBezTo>
                  <a:pt x="2325097" y="1391323"/>
                  <a:pt x="2319228" y="1403060"/>
                  <a:pt x="2307491" y="1403060"/>
                </a:cubicBezTo>
                <a:cubicBezTo>
                  <a:pt x="2301622" y="1408928"/>
                  <a:pt x="2295754" y="1408928"/>
                  <a:pt x="2289885" y="1408928"/>
                </a:cubicBezTo>
                <a:cubicBezTo>
                  <a:pt x="2278148" y="1397191"/>
                  <a:pt x="2278148" y="1397191"/>
                  <a:pt x="2278148" y="1397191"/>
                </a:cubicBezTo>
                <a:cubicBezTo>
                  <a:pt x="2272280" y="1397191"/>
                  <a:pt x="2278148" y="1403060"/>
                  <a:pt x="2272280" y="1403060"/>
                </a:cubicBezTo>
                <a:cubicBezTo>
                  <a:pt x="2266411" y="1408928"/>
                  <a:pt x="2254674" y="1408928"/>
                  <a:pt x="2248806" y="1408928"/>
                </a:cubicBezTo>
                <a:cubicBezTo>
                  <a:pt x="2242937" y="1403060"/>
                  <a:pt x="2237069" y="1397191"/>
                  <a:pt x="2237069" y="1391323"/>
                </a:cubicBezTo>
                <a:cubicBezTo>
                  <a:pt x="2237069" y="1391323"/>
                  <a:pt x="2237069" y="1385454"/>
                  <a:pt x="2237069" y="1385454"/>
                </a:cubicBezTo>
                <a:cubicBezTo>
                  <a:pt x="2248806" y="1391323"/>
                  <a:pt x="2266411" y="1391323"/>
                  <a:pt x="2272280" y="1385454"/>
                </a:cubicBezTo>
                <a:cubicBezTo>
                  <a:pt x="2284017" y="1391323"/>
                  <a:pt x="2295754" y="1391323"/>
                  <a:pt x="2301622" y="1385454"/>
                </a:cubicBezTo>
                <a:cubicBezTo>
                  <a:pt x="2313359" y="1379586"/>
                  <a:pt x="2313359" y="1367849"/>
                  <a:pt x="2307491" y="1356112"/>
                </a:cubicBezTo>
                <a:cubicBezTo>
                  <a:pt x="2313359" y="1344375"/>
                  <a:pt x="2319228" y="1338506"/>
                  <a:pt x="2313359" y="1326769"/>
                </a:cubicBezTo>
                <a:cubicBezTo>
                  <a:pt x="2313359" y="1320901"/>
                  <a:pt x="2313359" y="1320901"/>
                  <a:pt x="2313359" y="1315032"/>
                </a:cubicBezTo>
                <a:close/>
                <a:moveTo>
                  <a:pt x="269285" y="1302703"/>
                </a:moveTo>
                <a:cubicBezTo>
                  <a:pt x="281141" y="1308604"/>
                  <a:pt x="281141" y="1326308"/>
                  <a:pt x="287069" y="1332210"/>
                </a:cubicBezTo>
                <a:cubicBezTo>
                  <a:pt x="287069" y="1344012"/>
                  <a:pt x="281141" y="1349914"/>
                  <a:pt x="275213" y="1355816"/>
                </a:cubicBezTo>
                <a:cubicBezTo>
                  <a:pt x="269285" y="1355816"/>
                  <a:pt x="269285" y="1355816"/>
                  <a:pt x="263357" y="1355816"/>
                </a:cubicBezTo>
                <a:cubicBezTo>
                  <a:pt x="263357" y="1349914"/>
                  <a:pt x="269285" y="1349914"/>
                  <a:pt x="269285" y="1344012"/>
                </a:cubicBezTo>
                <a:cubicBezTo>
                  <a:pt x="275213" y="1338112"/>
                  <a:pt x="275213" y="1326308"/>
                  <a:pt x="275213" y="1320407"/>
                </a:cubicBezTo>
                <a:cubicBezTo>
                  <a:pt x="275213" y="1314505"/>
                  <a:pt x="263357" y="1308604"/>
                  <a:pt x="269285" y="1302703"/>
                </a:cubicBezTo>
                <a:close/>
                <a:moveTo>
                  <a:pt x="2208088" y="1291321"/>
                </a:moveTo>
                <a:cubicBezTo>
                  <a:pt x="2219891" y="1291321"/>
                  <a:pt x="2225792" y="1303115"/>
                  <a:pt x="2231694" y="1309012"/>
                </a:cubicBezTo>
                <a:cubicBezTo>
                  <a:pt x="2237596" y="1332599"/>
                  <a:pt x="2249398" y="1356187"/>
                  <a:pt x="2237596" y="1379774"/>
                </a:cubicBezTo>
                <a:cubicBezTo>
                  <a:pt x="2231694" y="1385671"/>
                  <a:pt x="2231694" y="1385671"/>
                  <a:pt x="2225792" y="1385671"/>
                </a:cubicBezTo>
                <a:cubicBezTo>
                  <a:pt x="2225792" y="1385671"/>
                  <a:pt x="2219891" y="1385671"/>
                  <a:pt x="2219891" y="1385671"/>
                </a:cubicBezTo>
                <a:cubicBezTo>
                  <a:pt x="2219891" y="1397465"/>
                  <a:pt x="2219891" y="1409258"/>
                  <a:pt x="2213990" y="1415156"/>
                </a:cubicBezTo>
                <a:cubicBezTo>
                  <a:pt x="2213990" y="1421052"/>
                  <a:pt x="2208088" y="1426949"/>
                  <a:pt x="2202187" y="1426949"/>
                </a:cubicBezTo>
                <a:cubicBezTo>
                  <a:pt x="2196285" y="1426949"/>
                  <a:pt x="2196285" y="1426949"/>
                  <a:pt x="2196285" y="1426949"/>
                </a:cubicBezTo>
                <a:cubicBezTo>
                  <a:pt x="2202187" y="1409258"/>
                  <a:pt x="2196285" y="1397465"/>
                  <a:pt x="2202187" y="1385671"/>
                </a:cubicBezTo>
                <a:cubicBezTo>
                  <a:pt x="2208088" y="1373878"/>
                  <a:pt x="2213990" y="1362083"/>
                  <a:pt x="2208088" y="1344393"/>
                </a:cubicBezTo>
                <a:cubicBezTo>
                  <a:pt x="2213990" y="1350290"/>
                  <a:pt x="2213990" y="1367981"/>
                  <a:pt x="2225792" y="1362083"/>
                </a:cubicBezTo>
                <a:cubicBezTo>
                  <a:pt x="2237596" y="1356187"/>
                  <a:pt x="2231694" y="1344393"/>
                  <a:pt x="2231694" y="1338496"/>
                </a:cubicBezTo>
                <a:cubicBezTo>
                  <a:pt x="2225792" y="1326703"/>
                  <a:pt x="2219891" y="1314909"/>
                  <a:pt x="2213990" y="1303115"/>
                </a:cubicBezTo>
                <a:cubicBezTo>
                  <a:pt x="2213990" y="1303115"/>
                  <a:pt x="2213990" y="1303115"/>
                  <a:pt x="2208088" y="1303115"/>
                </a:cubicBezTo>
                <a:cubicBezTo>
                  <a:pt x="2208088" y="1314909"/>
                  <a:pt x="2213990" y="1326703"/>
                  <a:pt x="2208088" y="1338496"/>
                </a:cubicBezTo>
                <a:cubicBezTo>
                  <a:pt x="2202187" y="1332599"/>
                  <a:pt x="2208088" y="1314909"/>
                  <a:pt x="2202187" y="1309012"/>
                </a:cubicBezTo>
                <a:cubicBezTo>
                  <a:pt x="2208088" y="1303115"/>
                  <a:pt x="2196285" y="1291321"/>
                  <a:pt x="2208088" y="1291321"/>
                </a:cubicBezTo>
                <a:close/>
                <a:moveTo>
                  <a:pt x="87264" y="1291321"/>
                </a:moveTo>
                <a:cubicBezTo>
                  <a:pt x="99006" y="1291321"/>
                  <a:pt x="110749" y="1297190"/>
                  <a:pt x="116620" y="1303058"/>
                </a:cubicBezTo>
                <a:cubicBezTo>
                  <a:pt x="116620" y="1303058"/>
                  <a:pt x="116620" y="1308927"/>
                  <a:pt x="122491" y="1308927"/>
                </a:cubicBezTo>
                <a:cubicBezTo>
                  <a:pt x="128362" y="1303058"/>
                  <a:pt x="140105" y="1308927"/>
                  <a:pt x="151848" y="1308927"/>
                </a:cubicBezTo>
                <a:cubicBezTo>
                  <a:pt x="157719" y="1320664"/>
                  <a:pt x="169462" y="1326532"/>
                  <a:pt x="169462" y="1344138"/>
                </a:cubicBezTo>
                <a:cubicBezTo>
                  <a:pt x="163590" y="1350007"/>
                  <a:pt x="163590" y="1355875"/>
                  <a:pt x="151848" y="1361743"/>
                </a:cubicBezTo>
                <a:cubicBezTo>
                  <a:pt x="145976" y="1361743"/>
                  <a:pt x="134234" y="1361743"/>
                  <a:pt x="128362" y="1361743"/>
                </a:cubicBezTo>
                <a:cubicBezTo>
                  <a:pt x="122491" y="1361743"/>
                  <a:pt x="128362" y="1367612"/>
                  <a:pt x="122491" y="1373480"/>
                </a:cubicBezTo>
                <a:cubicBezTo>
                  <a:pt x="116620" y="1379349"/>
                  <a:pt x="104877" y="1385218"/>
                  <a:pt x="93135" y="1385218"/>
                </a:cubicBezTo>
                <a:cubicBezTo>
                  <a:pt x="81392" y="1379349"/>
                  <a:pt x="69649" y="1379349"/>
                  <a:pt x="57907" y="1367612"/>
                </a:cubicBezTo>
                <a:cubicBezTo>
                  <a:pt x="57907" y="1361743"/>
                  <a:pt x="63778" y="1355875"/>
                  <a:pt x="63778" y="1344138"/>
                </a:cubicBezTo>
                <a:cubicBezTo>
                  <a:pt x="63778" y="1332401"/>
                  <a:pt x="52035" y="1326532"/>
                  <a:pt x="46164" y="1320664"/>
                </a:cubicBezTo>
                <a:cubicBezTo>
                  <a:pt x="46164" y="1314796"/>
                  <a:pt x="52035" y="1314796"/>
                  <a:pt x="52035" y="1314796"/>
                </a:cubicBezTo>
                <a:cubicBezTo>
                  <a:pt x="57907" y="1303058"/>
                  <a:pt x="75521" y="1297190"/>
                  <a:pt x="87264" y="1291321"/>
                </a:cubicBezTo>
                <a:close/>
                <a:moveTo>
                  <a:pt x="286436" y="1279940"/>
                </a:moveTo>
                <a:cubicBezTo>
                  <a:pt x="298134" y="1279940"/>
                  <a:pt x="292285" y="1303335"/>
                  <a:pt x="303982" y="1291637"/>
                </a:cubicBezTo>
                <a:cubicBezTo>
                  <a:pt x="315680" y="1291637"/>
                  <a:pt x="321528" y="1297486"/>
                  <a:pt x="327377" y="1303335"/>
                </a:cubicBezTo>
                <a:cubicBezTo>
                  <a:pt x="327377" y="1309184"/>
                  <a:pt x="321528" y="1315033"/>
                  <a:pt x="327377" y="1315033"/>
                </a:cubicBezTo>
                <a:cubicBezTo>
                  <a:pt x="333226" y="1315033"/>
                  <a:pt x="339075" y="1320881"/>
                  <a:pt x="339075" y="1326730"/>
                </a:cubicBezTo>
                <a:cubicBezTo>
                  <a:pt x="344924" y="1332579"/>
                  <a:pt x="344924" y="1338428"/>
                  <a:pt x="339075" y="1344277"/>
                </a:cubicBezTo>
                <a:cubicBezTo>
                  <a:pt x="333226" y="1350125"/>
                  <a:pt x="321528" y="1344277"/>
                  <a:pt x="321528" y="1350125"/>
                </a:cubicBezTo>
                <a:cubicBezTo>
                  <a:pt x="321528" y="1355974"/>
                  <a:pt x="327377" y="1361822"/>
                  <a:pt x="327377" y="1367671"/>
                </a:cubicBezTo>
                <a:cubicBezTo>
                  <a:pt x="321528" y="1373520"/>
                  <a:pt x="315680" y="1373520"/>
                  <a:pt x="309831" y="1367671"/>
                </a:cubicBezTo>
                <a:cubicBezTo>
                  <a:pt x="309831" y="1367671"/>
                  <a:pt x="303982" y="1367671"/>
                  <a:pt x="303982" y="1367671"/>
                </a:cubicBezTo>
                <a:cubicBezTo>
                  <a:pt x="298134" y="1373520"/>
                  <a:pt x="303982" y="1373520"/>
                  <a:pt x="303982" y="1379369"/>
                </a:cubicBezTo>
                <a:cubicBezTo>
                  <a:pt x="298134" y="1379369"/>
                  <a:pt x="292285" y="1385218"/>
                  <a:pt x="292285" y="1379369"/>
                </a:cubicBezTo>
                <a:cubicBezTo>
                  <a:pt x="286436" y="1373520"/>
                  <a:pt x="280587" y="1367671"/>
                  <a:pt x="274739" y="1361822"/>
                </a:cubicBezTo>
                <a:cubicBezTo>
                  <a:pt x="286436" y="1355974"/>
                  <a:pt x="298134" y="1344277"/>
                  <a:pt x="292285" y="1332579"/>
                </a:cubicBezTo>
                <a:cubicBezTo>
                  <a:pt x="292285" y="1320881"/>
                  <a:pt x="286436" y="1309184"/>
                  <a:pt x="274739" y="1297486"/>
                </a:cubicBezTo>
                <a:cubicBezTo>
                  <a:pt x="274739" y="1291637"/>
                  <a:pt x="280587" y="1285789"/>
                  <a:pt x="286436" y="1279940"/>
                </a:cubicBezTo>
                <a:close/>
                <a:moveTo>
                  <a:pt x="357254" y="1267610"/>
                </a:moveTo>
                <a:cubicBezTo>
                  <a:pt x="357254" y="1267610"/>
                  <a:pt x="363102" y="1267610"/>
                  <a:pt x="363102" y="1267610"/>
                </a:cubicBezTo>
                <a:cubicBezTo>
                  <a:pt x="374800" y="1279533"/>
                  <a:pt x="374800" y="1279533"/>
                  <a:pt x="374800" y="1279533"/>
                </a:cubicBezTo>
                <a:cubicBezTo>
                  <a:pt x="380648" y="1297418"/>
                  <a:pt x="380648" y="1297418"/>
                  <a:pt x="380648" y="1297418"/>
                </a:cubicBezTo>
                <a:cubicBezTo>
                  <a:pt x="380648" y="1303380"/>
                  <a:pt x="392346" y="1303380"/>
                  <a:pt x="392346" y="1309342"/>
                </a:cubicBezTo>
                <a:cubicBezTo>
                  <a:pt x="386497" y="1309342"/>
                  <a:pt x="374800" y="1303380"/>
                  <a:pt x="368951" y="1297418"/>
                </a:cubicBezTo>
                <a:cubicBezTo>
                  <a:pt x="374800" y="1285495"/>
                  <a:pt x="363102" y="1273571"/>
                  <a:pt x="357254" y="1267610"/>
                </a:cubicBezTo>
                <a:close/>
                <a:moveTo>
                  <a:pt x="2361036" y="1261919"/>
                </a:moveTo>
                <a:cubicBezTo>
                  <a:pt x="2390326" y="1261919"/>
                  <a:pt x="2407900" y="1279560"/>
                  <a:pt x="2425475" y="1297201"/>
                </a:cubicBezTo>
                <a:cubicBezTo>
                  <a:pt x="2431332" y="1314842"/>
                  <a:pt x="2437190" y="1332484"/>
                  <a:pt x="2437190" y="1356005"/>
                </a:cubicBezTo>
                <a:cubicBezTo>
                  <a:pt x="2437190" y="1379526"/>
                  <a:pt x="2437190" y="1397167"/>
                  <a:pt x="2419617" y="1414808"/>
                </a:cubicBezTo>
                <a:cubicBezTo>
                  <a:pt x="2402042" y="1432449"/>
                  <a:pt x="2372752" y="1438330"/>
                  <a:pt x="2355178" y="1426569"/>
                </a:cubicBezTo>
                <a:cubicBezTo>
                  <a:pt x="2343462" y="1420689"/>
                  <a:pt x="2337604" y="1414808"/>
                  <a:pt x="2337604" y="1403048"/>
                </a:cubicBezTo>
                <a:cubicBezTo>
                  <a:pt x="2337604" y="1397167"/>
                  <a:pt x="2337604" y="1391287"/>
                  <a:pt x="2343462" y="1385406"/>
                </a:cubicBezTo>
                <a:cubicBezTo>
                  <a:pt x="2349320" y="1385406"/>
                  <a:pt x="2355178" y="1391287"/>
                  <a:pt x="2361036" y="1385406"/>
                </a:cubicBezTo>
                <a:cubicBezTo>
                  <a:pt x="2355178" y="1373646"/>
                  <a:pt x="2355178" y="1367766"/>
                  <a:pt x="2361036" y="1361885"/>
                </a:cubicBezTo>
                <a:cubicBezTo>
                  <a:pt x="2366894" y="1350124"/>
                  <a:pt x="2378610" y="1356005"/>
                  <a:pt x="2384468" y="1356005"/>
                </a:cubicBezTo>
                <a:cubicBezTo>
                  <a:pt x="2396184" y="1367766"/>
                  <a:pt x="2396184" y="1379526"/>
                  <a:pt x="2390326" y="1391287"/>
                </a:cubicBezTo>
                <a:cubicBezTo>
                  <a:pt x="2390326" y="1391287"/>
                  <a:pt x="2384468" y="1391287"/>
                  <a:pt x="2384468" y="1397167"/>
                </a:cubicBezTo>
                <a:cubicBezTo>
                  <a:pt x="2390326" y="1403048"/>
                  <a:pt x="2396184" y="1397167"/>
                  <a:pt x="2402042" y="1397167"/>
                </a:cubicBezTo>
                <a:cubicBezTo>
                  <a:pt x="2413759" y="1385406"/>
                  <a:pt x="2425475" y="1367766"/>
                  <a:pt x="2425475" y="1350124"/>
                </a:cubicBezTo>
                <a:cubicBezTo>
                  <a:pt x="2425475" y="1320723"/>
                  <a:pt x="2402042" y="1285441"/>
                  <a:pt x="2372752" y="1273680"/>
                </a:cubicBezTo>
                <a:cubicBezTo>
                  <a:pt x="2366894" y="1273680"/>
                  <a:pt x="2361036" y="1273680"/>
                  <a:pt x="2361036" y="1267799"/>
                </a:cubicBezTo>
                <a:cubicBezTo>
                  <a:pt x="2361036" y="1267799"/>
                  <a:pt x="2361036" y="1261919"/>
                  <a:pt x="2361036" y="1261919"/>
                </a:cubicBezTo>
                <a:close/>
                <a:moveTo>
                  <a:pt x="86812" y="1256229"/>
                </a:moveTo>
                <a:cubicBezTo>
                  <a:pt x="92773" y="1256229"/>
                  <a:pt x="98735" y="1256229"/>
                  <a:pt x="104696" y="1262078"/>
                </a:cubicBezTo>
                <a:cubicBezTo>
                  <a:pt x="110658" y="1267926"/>
                  <a:pt x="104696" y="1273775"/>
                  <a:pt x="104696" y="1279624"/>
                </a:cubicBezTo>
                <a:cubicBezTo>
                  <a:pt x="98735" y="1291321"/>
                  <a:pt x="80850" y="1285472"/>
                  <a:pt x="68927" y="1291321"/>
                </a:cubicBezTo>
                <a:cubicBezTo>
                  <a:pt x="74888" y="1279624"/>
                  <a:pt x="74888" y="1273775"/>
                  <a:pt x="74888" y="1267926"/>
                </a:cubicBezTo>
                <a:cubicBezTo>
                  <a:pt x="80850" y="1262078"/>
                  <a:pt x="80850" y="1256229"/>
                  <a:pt x="86812" y="1256229"/>
                </a:cubicBezTo>
                <a:close/>
                <a:moveTo>
                  <a:pt x="316470" y="1243899"/>
                </a:moveTo>
                <a:cubicBezTo>
                  <a:pt x="322161" y="1243899"/>
                  <a:pt x="327852" y="1243899"/>
                  <a:pt x="333542" y="1249906"/>
                </a:cubicBezTo>
                <a:cubicBezTo>
                  <a:pt x="333542" y="1255913"/>
                  <a:pt x="339233" y="1255913"/>
                  <a:pt x="333542" y="1261920"/>
                </a:cubicBezTo>
                <a:cubicBezTo>
                  <a:pt x="327852" y="1261920"/>
                  <a:pt x="327852" y="1255913"/>
                  <a:pt x="327852" y="1249906"/>
                </a:cubicBezTo>
                <a:cubicBezTo>
                  <a:pt x="322161" y="1249906"/>
                  <a:pt x="316470" y="1243899"/>
                  <a:pt x="316470" y="1243899"/>
                </a:cubicBezTo>
                <a:close/>
                <a:moveTo>
                  <a:pt x="298766" y="1243899"/>
                </a:moveTo>
                <a:cubicBezTo>
                  <a:pt x="316313" y="1243899"/>
                  <a:pt x="322161" y="1261540"/>
                  <a:pt x="333859" y="1273301"/>
                </a:cubicBezTo>
                <a:cubicBezTo>
                  <a:pt x="339707" y="1267421"/>
                  <a:pt x="351405" y="1273301"/>
                  <a:pt x="357254" y="1273301"/>
                </a:cubicBezTo>
                <a:cubicBezTo>
                  <a:pt x="368951" y="1285061"/>
                  <a:pt x="357254" y="1302703"/>
                  <a:pt x="374800" y="1308583"/>
                </a:cubicBezTo>
                <a:cubicBezTo>
                  <a:pt x="380649" y="1308583"/>
                  <a:pt x="386497" y="1320344"/>
                  <a:pt x="392346" y="1326224"/>
                </a:cubicBezTo>
                <a:cubicBezTo>
                  <a:pt x="392346" y="1337985"/>
                  <a:pt x="386497" y="1343865"/>
                  <a:pt x="386497" y="1355626"/>
                </a:cubicBezTo>
                <a:cubicBezTo>
                  <a:pt x="374800" y="1355626"/>
                  <a:pt x="368951" y="1361506"/>
                  <a:pt x="363103" y="1361506"/>
                </a:cubicBezTo>
                <a:cubicBezTo>
                  <a:pt x="357254" y="1367386"/>
                  <a:pt x="363103" y="1367386"/>
                  <a:pt x="363103" y="1373267"/>
                </a:cubicBezTo>
                <a:cubicBezTo>
                  <a:pt x="368951" y="1379147"/>
                  <a:pt x="368951" y="1385028"/>
                  <a:pt x="363103" y="1385028"/>
                </a:cubicBezTo>
                <a:cubicBezTo>
                  <a:pt x="357254" y="1396788"/>
                  <a:pt x="345556" y="1390908"/>
                  <a:pt x="333859" y="1390908"/>
                </a:cubicBezTo>
                <a:cubicBezTo>
                  <a:pt x="328010" y="1396788"/>
                  <a:pt x="333859" y="1402668"/>
                  <a:pt x="328010" y="1408549"/>
                </a:cubicBezTo>
                <a:cubicBezTo>
                  <a:pt x="322161" y="1420310"/>
                  <a:pt x="316313" y="1402668"/>
                  <a:pt x="304615" y="1408549"/>
                </a:cubicBezTo>
                <a:cubicBezTo>
                  <a:pt x="298766" y="1408549"/>
                  <a:pt x="298766" y="1396788"/>
                  <a:pt x="292917" y="1390908"/>
                </a:cubicBezTo>
                <a:cubicBezTo>
                  <a:pt x="298766" y="1390908"/>
                  <a:pt x="310464" y="1385028"/>
                  <a:pt x="310464" y="1379147"/>
                </a:cubicBezTo>
                <a:cubicBezTo>
                  <a:pt x="316313" y="1379147"/>
                  <a:pt x="316313" y="1379147"/>
                  <a:pt x="322161" y="1379147"/>
                </a:cubicBezTo>
                <a:cubicBezTo>
                  <a:pt x="328010" y="1379147"/>
                  <a:pt x="333859" y="1373267"/>
                  <a:pt x="333859" y="1367386"/>
                </a:cubicBezTo>
                <a:cubicBezTo>
                  <a:pt x="333859" y="1355626"/>
                  <a:pt x="333859" y="1355626"/>
                  <a:pt x="333859" y="1355626"/>
                </a:cubicBezTo>
                <a:cubicBezTo>
                  <a:pt x="345556" y="1355626"/>
                  <a:pt x="351405" y="1343865"/>
                  <a:pt x="351405" y="1337985"/>
                </a:cubicBezTo>
                <a:cubicBezTo>
                  <a:pt x="351405" y="1326224"/>
                  <a:pt x="345556" y="1314463"/>
                  <a:pt x="339707" y="1308583"/>
                </a:cubicBezTo>
                <a:cubicBezTo>
                  <a:pt x="333859" y="1302703"/>
                  <a:pt x="328010" y="1290942"/>
                  <a:pt x="322161" y="1285061"/>
                </a:cubicBezTo>
                <a:cubicBezTo>
                  <a:pt x="310464" y="1279181"/>
                  <a:pt x="298766" y="1285061"/>
                  <a:pt x="292917" y="1273301"/>
                </a:cubicBezTo>
                <a:cubicBezTo>
                  <a:pt x="292917" y="1273301"/>
                  <a:pt x="287069" y="1273301"/>
                  <a:pt x="287069" y="1267421"/>
                </a:cubicBezTo>
                <a:cubicBezTo>
                  <a:pt x="292917" y="1261540"/>
                  <a:pt x="287069" y="1243899"/>
                  <a:pt x="298766" y="1243899"/>
                </a:cubicBezTo>
                <a:close/>
                <a:moveTo>
                  <a:pt x="2425132" y="1214497"/>
                </a:moveTo>
                <a:cubicBezTo>
                  <a:pt x="2431093" y="1214497"/>
                  <a:pt x="2437055" y="1214497"/>
                  <a:pt x="2437055" y="1214497"/>
                </a:cubicBezTo>
                <a:cubicBezTo>
                  <a:pt x="2448978" y="1226258"/>
                  <a:pt x="2454940" y="1238019"/>
                  <a:pt x="2460901" y="1255660"/>
                </a:cubicBezTo>
                <a:cubicBezTo>
                  <a:pt x="2460901" y="1267421"/>
                  <a:pt x="2454940" y="1290942"/>
                  <a:pt x="2443017" y="1296822"/>
                </a:cubicBezTo>
                <a:cubicBezTo>
                  <a:pt x="2437055" y="1296822"/>
                  <a:pt x="2431093" y="1302703"/>
                  <a:pt x="2431093" y="1296822"/>
                </a:cubicBezTo>
                <a:cubicBezTo>
                  <a:pt x="2419170" y="1290942"/>
                  <a:pt x="2437055" y="1285061"/>
                  <a:pt x="2437055" y="1273301"/>
                </a:cubicBezTo>
                <a:cubicBezTo>
                  <a:pt x="2443017" y="1261540"/>
                  <a:pt x="2443017" y="1238019"/>
                  <a:pt x="2431093" y="1226258"/>
                </a:cubicBezTo>
                <a:cubicBezTo>
                  <a:pt x="2425132" y="1226258"/>
                  <a:pt x="2419170" y="1220377"/>
                  <a:pt x="2425132" y="1214497"/>
                </a:cubicBezTo>
                <a:close/>
                <a:moveTo>
                  <a:pt x="127866" y="1214497"/>
                </a:moveTo>
                <a:cubicBezTo>
                  <a:pt x="133760" y="1214497"/>
                  <a:pt x="145548" y="1220407"/>
                  <a:pt x="145548" y="1226316"/>
                </a:cubicBezTo>
                <a:cubicBezTo>
                  <a:pt x="151442" y="1232226"/>
                  <a:pt x="151442" y="1244045"/>
                  <a:pt x="145548" y="1249954"/>
                </a:cubicBezTo>
                <a:cubicBezTo>
                  <a:pt x="139654" y="1249954"/>
                  <a:pt x="139654" y="1249954"/>
                  <a:pt x="133760" y="1255864"/>
                </a:cubicBezTo>
                <a:cubicBezTo>
                  <a:pt x="139654" y="1261774"/>
                  <a:pt x="145548" y="1261774"/>
                  <a:pt x="145548" y="1273593"/>
                </a:cubicBezTo>
                <a:cubicBezTo>
                  <a:pt x="145548" y="1285412"/>
                  <a:pt x="133760" y="1291321"/>
                  <a:pt x="121972" y="1291321"/>
                </a:cubicBezTo>
                <a:cubicBezTo>
                  <a:pt x="116078" y="1291321"/>
                  <a:pt x="116078" y="1291321"/>
                  <a:pt x="110184" y="1291321"/>
                </a:cubicBezTo>
                <a:cubicBezTo>
                  <a:pt x="110184" y="1285412"/>
                  <a:pt x="116078" y="1279502"/>
                  <a:pt x="116078" y="1273593"/>
                </a:cubicBezTo>
                <a:cubicBezTo>
                  <a:pt x="116078" y="1267683"/>
                  <a:pt x="116078" y="1255864"/>
                  <a:pt x="104290" y="1249954"/>
                </a:cubicBezTo>
                <a:cubicBezTo>
                  <a:pt x="98396" y="1244045"/>
                  <a:pt x="92503" y="1244045"/>
                  <a:pt x="86609" y="1244045"/>
                </a:cubicBezTo>
                <a:cubicBezTo>
                  <a:pt x="80714" y="1244045"/>
                  <a:pt x="74821" y="1249954"/>
                  <a:pt x="74821" y="1255864"/>
                </a:cubicBezTo>
                <a:cubicBezTo>
                  <a:pt x="68927" y="1244045"/>
                  <a:pt x="68927" y="1238135"/>
                  <a:pt x="74821" y="1232226"/>
                </a:cubicBezTo>
                <a:cubicBezTo>
                  <a:pt x="80714" y="1226316"/>
                  <a:pt x="86609" y="1220407"/>
                  <a:pt x="92503" y="1220407"/>
                </a:cubicBezTo>
                <a:cubicBezTo>
                  <a:pt x="98396" y="1220407"/>
                  <a:pt x="104290" y="1232226"/>
                  <a:pt x="110184" y="1226316"/>
                </a:cubicBezTo>
                <a:cubicBezTo>
                  <a:pt x="116078" y="1220407"/>
                  <a:pt x="121972" y="1214497"/>
                  <a:pt x="127866" y="1214497"/>
                </a:cubicBezTo>
                <a:close/>
                <a:moveTo>
                  <a:pt x="2266352" y="1197425"/>
                </a:moveTo>
                <a:cubicBezTo>
                  <a:pt x="2284016" y="1197425"/>
                  <a:pt x="2301681" y="1197425"/>
                  <a:pt x="2307569" y="1209151"/>
                </a:cubicBezTo>
                <a:cubicBezTo>
                  <a:pt x="2313458" y="1215015"/>
                  <a:pt x="2301681" y="1226741"/>
                  <a:pt x="2313458" y="1226741"/>
                </a:cubicBezTo>
                <a:cubicBezTo>
                  <a:pt x="2319346" y="1226741"/>
                  <a:pt x="2331122" y="1226741"/>
                  <a:pt x="2342899" y="1232604"/>
                </a:cubicBezTo>
                <a:cubicBezTo>
                  <a:pt x="2348787" y="1238467"/>
                  <a:pt x="2354676" y="1250193"/>
                  <a:pt x="2354676" y="1267783"/>
                </a:cubicBezTo>
                <a:cubicBezTo>
                  <a:pt x="2354676" y="1273645"/>
                  <a:pt x="2342899" y="1285371"/>
                  <a:pt x="2337011" y="1285371"/>
                </a:cubicBezTo>
                <a:cubicBezTo>
                  <a:pt x="2331122" y="1291235"/>
                  <a:pt x="2319346" y="1291235"/>
                  <a:pt x="2313458" y="1291235"/>
                </a:cubicBezTo>
                <a:cubicBezTo>
                  <a:pt x="2313458" y="1297098"/>
                  <a:pt x="2313458" y="1302961"/>
                  <a:pt x="2313458" y="1308824"/>
                </a:cubicBezTo>
                <a:cubicBezTo>
                  <a:pt x="2307569" y="1314688"/>
                  <a:pt x="2295793" y="1326414"/>
                  <a:pt x="2284016" y="1326414"/>
                </a:cubicBezTo>
                <a:cubicBezTo>
                  <a:pt x="2260463" y="1326414"/>
                  <a:pt x="2242799" y="1308824"/>
                  <a:pt x="2231022" y="1291235"/>
                </a:cubicBezTo>
                <a:cubicBezTo>
                  <a:pt x="2225134" y="1291235"/>
                  <a:pt x="2213357" y="1285371"/>
                  <a:pt x="2219246" y="1279509"/>
                </a:cubicBezTo>
                <a:cubicBezTo>
                  <a:pt x="2231022" y="1267783"/>
                  <a:pt x="2225134" y="1250193"/>
                  <a:pt x="2219246" y="1238467"/>
                </a:cubicBezTo>
                <a:cubicBezTo>
                  <a:pt x="2225134" y="1220877"/>
                  <a:pt x="2242799" y="1197425"/>
                  <a:pt x="2266352" y="1197425"/>
                </a:cubicBezTo>
                <a:close/>
                <a:moveTo>
                  <a:pt x="2200079" y="1195107"/>
                </a:moveTo>
                <a:lnTo>
                  <a:pt x="2201976" y="1203116"/>
                </a:lnTo>
                <a:cubicBezTo>
                  <a:pt x="2201976" y="1203116"/>
                  <a:pt x="2200553" y="1200113"/>
                  <a:pt x="2199842" y="1196359"/>
                </a:cubicBezTo>
                <a:close/>
                <a:moveTo>
                  <a:pt x="310560" y="1191355"/>
                </a:moveTo>
                <a:cubicBezTo>
                  <a:pt x="316470" y="1191355"/>
                  <a:pt x="316470" y="1197236"/>
                  <a:pt x="316470" y="1203116"/>
                </a:cubicBezTo>
                <a:cubicBezTo>
                  <a:pt x="316470" y="1208997"/>
                  <a:pt x="316470" y="1208997"/>
                  <a:pt x="316470" y="1208997"/>
                </a:cubicBezTo>
                <a:cubicBezTo>
                  <a:pt x="316470" y="1208997"/>
                  <a:pt x="310560" y="1203116"/>
                  <a:pt x="310560" y="1203116"/>
                </a:cubicBezTo>
                <a:cubicBezTo>
                  <a:pt x="310560" y="1203116"/>
                  <a:pt x="310560" y="1197236"/>
                  <a:pt x="310560" y="1197236"/>
                </a:cubicBezTo>
                <a:cubicBezTo>
                  <a:pt x="310560" y="1197236"/>
                  <a:pt x="310560" y="1197236"/>
                  <a:pt x="310560" y="1191355"/>
                </a:cubicBezTo>
                <a:close/>
                <a:moveTo>
                  <a:pt x="2201976" y="1185096"/>
                </a:moveTo>
                <a:lnTo>
                  <a:pt x="2200079" y="1195107"/>
                </a:lnTo>
                <a:lnTo>
                  <a:pt x="2199842" y="1194106"/>
                </a:lnTo>
                <a:cubicBezTo>
                  <a:pt x="2200553" y="1191102"/>
                  <a:pt x="2201976" y="1188099"/>
                  <a:pt x="2201976" y="1185096"/>
                </a:cubicBezTo>
                <a:close/>
                <a:moveTo>
                  <a:pt x="201584" y="1184544"/>
                </a:moveTo>
                <a:cubicBezTo>
                  <a:pt x="210345" y="1182342"/>
                  <a:pt x="219105" y="1182342"/>
                  <a:pt x="227866" y="1185278"/>
                </a:cubicBezTo>
                <a:cubicBezTo>
                  <a:pt x="239547" y="1185278"/>
                  <a:pt x="245388" y="1191151"/>
                  <a:pt x="251228" y="1197024"/>
                </a:cubicBezTo>
                <a:cubicBezTo>
                  <a:pt x="268749" y="1208770"/>
                  <a:pt x="280430" y="1232263"/>
                  <a:pt x="280430" y="1255755"/>
                </a:cubicBezTo>
                <a:cubicBezTo>
                  <a:pt x="274589" y="1285120"/>
                  <a:pt x="251228" y="1314486"/>
                  <a:pt x="222026" y="1326232"/>
                </a:cubicBezTo>
                <a:cubicBezTo>
                  <a:pt x="210345" y="1326232"/>
                  <a:pt x="192823" y="1326232"/>
                  <a:pt x="175302" y="1332105"/>
                </a:cubicBezTo>
                <a:cubicBezTo>
                  <a:pt x="175302" y="1332105"/>
                  <a:pt x="175302" y="1326232"/>
                  <a:pt x="169462" y="1326232"/>
                </a:cubicBezTo>
                <a:cubicBezTo>
                  <a:pt x="169462" y="1320358"/>
                  <a:pt x="169462" y="1320358"/>
                  <a:pt x="169462" y="1320358"/>
                </a:cubicBezTo>
                <a:cubicBezTo>
                  <a:pt x="210345" y="1320358"/>
                  <a:pt x="245388" y="1302739"/>
                  <a:pt x="257068" y="1267501"/>
                </a:cubicBezTo>
                <a:cubicBezTo>
                  <a:pt x="262909" y="1249882"/>
                  <a:pt x="262909" y="1238136"/>
                  <a:pt x="257068" y="1226389"/>
                </a:cubicBezTo>
                <a:cubicBezTo>
                  <a:pt x="251228" y="1214644"/>
                  <a:pt x="239547" y="1208770"/>
                  <a:pt x="233706" y="1208770"/>
                </a:cubicBezTo>
                <a:cubicBezTo>
                  <a:pt x="227866" y="1208770"/>
                  <a:pt x="222026" y="1208770"/>
                  <a:pt x="222026" y="1214644"/>
                </a:cubicBezTo>
                <a:cubicBezTo>
                  <a:pt x="222026" y="1214644"/>
                  <a:pt x="227866" y="1214644"/>
                  <a:pt x="227866" y="1220516"/>
                </a:cubicBezTo>
                <a:cubicBezTo>
                  <a:pt x="233706" y="1226389"/>
                  <a:pt x="233706" y="1232263"/>
                  <a:pt x="227866" y="1238136"/>
                </a:cubicBezTo>
                <a:cubicBezTo>
                  <a:pt x="222026" y="1244009"/>
                  <a:pt x="216185" y="1244009"/>
                  <a:pt x="210345" y="1249882"/>
                </a:cubicBezTo>
                <a:cubicBezTo>
                  <a:pt x="204504" y="1249882"/>
                  <a:pt x="198664" y="1238136"/>
                  <a:pt x="192823" y="1238136"/>
                </a:cubicBezTo>
                <a:cubicBezTo>
                  <a:pt x="192823" y="1232263"/>
                  <a:pt x="192823" y="1226389"/>
                  <a:pt x="192823" y="1226389"/>
                </a:cubicBezTo>
                <a:cubicBezTo>
                  <a:pt x="186983" y="1226389"/>
                  <a:pt x="175302" y="1226389"/>
                  <a:pt x="175302" y="1220516"/>
                </a:cubicBezTo>
                <a:cubicBezTo>
                  <a:pt x="175302" y="1214644"/>
                  <a:pt x="175302" y="1202897"/>
                  <a:pt x="175302" y="1197024"/>
                </a:cubicBezTo>
                <a:cubicBezTo>
                  <a:pt x="184063" y="1191151"/>
                  <a:pt x="192823" y="1186747"/>
                  <a:pt x="201584" y="1184544"/>
                </a:cubicBezTo>
                <a:close/>
                <a:moveTo>
                  <a:pt x="2443197" y="1173714"/>
                </a:moveTo>
                <a:cubicBezTo>
                  <a:pt x="2454895" y="1179587"/>
                  <a:pt x="2460743" y="1185460"/>
                  <a:pt x="2466592" y="1191334"/>
                </a:cubicBezTo>
                <a:cubicBezTo>
                  <a:pt x="2466592" y="1197207"/>
                  <a:pt x="2472440" y="1208953"/>
                  <a:pt x="2466592" y="1214826"/>
                </a:cubicBezTo>
                <a:cubicBezTo>
                  <a:pt x="2466592" y="1220699"/>
                  <a:pt x="2478289" y="1220699"/>
                  <a:pt x="2484138" y="1220699"/>
                </a:cubicBezTo>
                <a:cubicBezTo>
                  <a:pt x="2495836" y="1232445"/>
                  <a:pt x="2501684" y="1244191"/>
                  <a:pt x="2501684" y="1255937"/>
                </a:cubicBezTo>
                <a:cubicBezTo>
                  <a:pt x="2501684" y="1261810"/>
                  <a:pt x="2501684" y="1273556"/>
                  <a:pt x="2489987" y="1279429"/>
                </a:cubicBezTo>
                <a:cubicBezTo>
                  <a:pt x="2484138" y="1285303"/>
                  <a:pt x="2478289" y="1285303"/>
                  <a:pt x="2472440" y="1285303"/>
                </a:cubicBezTo>
                <a:cubicBezTo>
                  <a:pt x="2466592" y="1291176"/>
                  <a:pt x="2478289" y="1297049"/>
                  <a:pt x="2478289" y="1302922"/>
                </a:cubicBezTo>
                <a:cubicBezTo>
                  <a:pt x="2478289" y="1314668"/>
                  <a:pt x="2472440" y="1320541"/>
                  <a:pt x="2466592" y="1326414"/>
                </a:cubicBezTo>
                <a:cubicBezTo>
                  <a:pt x="2454895" y="1326414"/>
                  <a:pt x="2449046" y="1326414"/>
                  <a:pt x="2443197" y="1320541"/>
                </a:cubicBezTo>
                <a:cubicBezTo>
                  <a:pt x="2443197" y="1314668"/>
                  <a:pt x="2431499" y="1308795"/>
                  <a:pt x="2443197" y="1302922"/>
                </a:cubicBezTo>
                <a:cubicBezTo>
                  <a:pt x="2460743" y="1297049"/>
                  <a:pt x="2472440" y="1273556"/>
                  <a:pt x="2466592" y="1255937"/>
                </a:cubicBezTo>
                <a:cubicBezTo>
                  <a:pt x="2460743" y="1238318"/>
                  <a:pt x="2454895" y="1214826"/>
                  <a:pt x="2431499" y="1203079"/>
                </a:cubicBezTo>
                <a:cubicBezTo>
                  <a:pt x="2437348" y="1191334"/>
                  <a:pt x="2443197" y="1185460"/>
                  <a:pt x="2443197" y="1173714"/>
                </a:cubicBezTo>
                <a:close/>
                <a:moveTo>
                  <a:pt x="2257596" y="1166703"/>
                </a:moveTo>
                <a:cubicBezTo>
                  <a:pt x="2260509" y="1168159"/>
                  <a:pt x="2263422" y="1171073"/>
                  <a:pt x="2266335" y="1173986"/>
                </a:cubicBezTo>
                <a:cubicBezTo>
                  <a:pt x="2266335" y="1179811"/>
                  <a:pt x="2272161" y="1185638"/>
                  <a:pt x="2266335" y="1185638"/>
                </a:cubicBezTo>
                <a:cubicBezTo>
                  <a:pt x="2254683" y="1191464"/>
                  <a:pt x="2243030" y="1197290"/>
                  <a:pt x="2231378" y="1203116"/>
                </a:cubicBezTo>
                <a:cubicBezTo>
                  <a:pt x="2237204" y="1191464"/>
                  <a:pt x="2231378" y="1173986"/>
                  <a:pt x="2248857" y="1168159"/>
                </a:cubicBezTo>
                <a:cubicBezTo>
                  <a:pt x="2251770" y="1165246"/>
                  <a:pt x="2254683" y="1165246"/>
                  <a:pt x="2257596" y="1166703"/>
                </a:cubicBezTo>
                <a:close/>
                <a:moveTo>
                  <a:pt x="2511728" y="1157748"/>
                </a:moveTo>
                <a:cubicBezTo>
                  <a:pt x="2515896" y="1157748"/>
                  <a:pt x="2519230" y="1167707"/>
                  <a:pt x="2519230" y="1167707"/>
                </a:cubicBezTo>
                <a:cubicBezTo>
                  <a:pt x="2531086" y="1173609"/>
                  <a:pt x="2525158" y="1179510"/>
                  <a:pt x="2531086" y="1185412"/>
                </a:cubicBezTo>
                <a:cubicBezTo>
                  <a:pt x="2525158" y="1191313"/>
                  <a:pt x="2531086" y="1197214"/>
                  <a:pt x="2531086" y="1203116"/>
                </a:cubicBezTo>
                <a:cubicBezTo>
                  <a:pt x="2525158" y="1203116"/>
                  <a:pt x="2525158" y="1197214"/>
                  <a:pt x="2525158" y="1197214"/>
                </a:cubicBezTo>
                <a:cubicBezTo>
                  <a:pt x="2525158" y="1185412"/>
                  <a:pt x="2519230" y="1173609"/>
                  <a:pt x="2513302" y="1167707"/>
                </a:cubicBezTo>
                <a:cubicBezTo>
                  <a:pt x="2513302" y="1161806"/>
                  <a:pt x="2507375" y="1161806"/>
                  <a:pt x="2507375" y="1161806"/>
                </a:cubicBezTo>
                <a:cubicBezTo>
                  <a:pt x="2508857" y="1158855"/>
                  <a:pt x="2510339" y="1157748"/>
                  <a:pt x="2511728" y="1157748"/>
                </a:cubicBezTo>
                <a:close/>
                <a:moveTo>
                  <a:pt x="2484968" y="1150402"/>
                </a:moveTo>
                <a:lnTo>
                  <a:pt x="2490303" y="1155694"/>
                </a:lnTo>
                <a:cubicBezTo>
                  <a:pt x="2487339" y="1155694"/>
                  <a:pt x="2485858" y="1154224"/>
                  <a:pt x="2485116" y="1152019"/>
                </a:cubicBezTo>
                <a:close/>
                <a:moveTo>
                  <a:pt x="216094" y="1136562"/>
                </a:moveTo>
                <a:cubicBezTo>
                  <a:pt x="219017" y="1137288"/>
                  <a:pt x="221942" y="1138740"/>
                  <a:pt x="221942" y="1138740"/>
                </a:cubicBezTo>
                <a:cubicBezTo>
                  <a:pt x="233639" y="1144550"/>
                  <a:pt x="239488" y="1156168"/>
                  <a:pt x="239488" y="1161977"/>
                </a:cubicBezTo>
                <a:cubicBezTo>
                  <a:pt x="239488" y="1167787"/>
                  <a:pt x="245337" y="1173596"/>
                  <a:pt x="239488" y="1179405"/>
                </a:cubicBezTo>
                <a:cubicBezTo>
                  <a:pt x="239488" y="1179405"/>
                  <a:pt x="233639" y="1179405"/>
                  <a:pt x="233639" y="1179405"/>
                </a:cubicBezTo>
                <a:cubicBezTo>
                  <a:pt x="233639" y="1173596"/>
                  <a:pt x="233639" y="1167787"/>
                  <a:pt x="233639" y="1167787"/>
                </a:cubicBezTo>
                <a:cubicBezTo>
                  <a:pt x="227791" y="1156168"/>
                  <a:pt x="221942" y="1144550"/>
                  <a:pt x="210245" y="1138740"/>
                </a:cubicBezTo>
                <a:cubicBezTo>
                  <a:pt x="210245" y="1135836"/>
                  <a:pt x="213169" y="1135836"/>
                  <a:pt x="216094" y="1136562"/>
                </a:cubicBezTo>
                <a:close/>
                <a:moveTo>
                  <a:pt x="2278654" y="1132931"/>
                </a:moveTo>
                <a:cubicBezTo>
                  <a:pt x="2284564" y="1132931"/>
                  <a:pt x="2290474" y="1138811"/>
                  <a:pt x="2290474" y="1144692"/>
                </a:cubicBezTo>
                <a:cubicBezTo>
                  <a:pt x="2302293" y="1150572"/>
                  <a:pt x="2284564" y="1156452"/>
                  <a:pt x="2290474" y="1162333"/>
                </a:cubicBezTo>
                <a:cubicBezTo>
                  <a:pt x="2296383" y="1162333"/>
                  <a:pt x="2302293" y="1168213"/>
                  <a:pt x="2308202" y="1174093"/>
                </a:cubicBezTo>
                <a:cubicBezTo>
                  <a:pt x="2308202" y="1179974"/>
                  <a:pt x="2302293" y="1191735"/>
                  <a:pt x="2296383" y="1191735"/>
                </a:cubicBezTo>
                <a:cubicBezTo>
                  <a:pt x="2278654" y="1185854"/>
                  <a:pt x="2278654" y="1185854"/>
                  <a:pt x="2278654" y="1185854"/>
                </a:cubicBezTo>
                <a:cubicBezTo>
                  <a:pt x="2278654" y="1174093"/>
                  <a:pt x="2272745" y="1168213"/>
                  <a:pt x="2260926" y="1162333"/>
                </a:cubicBezTo>
                <a:cubicBezTo>
                  <a:pt x="2255016" y="1156452"/>
                  <a:pt x="2243197" y="1156452"/>
                  <a:pt x="2237288" y="1162333"/>
                </a:cubicBezTo>
                <a:cubicBezTo>
                  <a:pt x="2231378" y="1156452"/>
                  <a:pt x="2231378" y="1150572"/>
                  <a:pt x="2237288" y="1144692"/>
                </a:cubicBezTo>
                <a:cubicBezTo>
                  <a:pt x="2237288" y="1144692"/>
                  <a:pt x="2243197" y="1138811"/>
                  <a:pt x="2249106" y="1138811"/>
                </a:cubicBezTo>
                <a:cubicBezTo>
                  <a:pt x="2255016" y="1132931"/>
                  <a:pt x="2260926" y="1144692"/>
                  <a:pt x="2266836" y="1150572"/>
                </a:cubicBezTo>
                <a:cubicBezTo>
                  <a:pt x="2272745" y="1144692"/>
                  <a:pt x="2272745" y="1132931"/>
                  <a:pt x="2278654" y="1132931"/>
                </a:cubicBezTo>
                <a:close/>
                <a:moveTo>
                  <a:pt x="309831" y="1132931"/>
                </a:moveTo>
                <a:cubicBezTo>
                  <a:pt x="315838" y="1144692"/>
                  <a:pt x="327852" y="1150572"/>
                  <a:pt x="321845" y="1162333"/>
                </a:cubicBezTo>
                <a:cubicBezTo>
                  <a:pt x="321845" y="1150572"/>
                  <a:pt x="309831" y="1144692"/>
                  <a:pt x="309831" y="1132931"/>
                </a:cubicBezTo>
                <a:close/>
                <a:moveTo>
                  <a:pt x="2473539" y="1130703"/>
                </a:moveTo>
                <a:cubicBezTo>
                  <a:pt x="2478818" y="1131805"/>
                  <a:pt x="2479930" y="1139523"/>
                  <a:pt x="2484375" y="1143934"/>
                </a:cubicBezTo>
                <a:lnTo>
                  <a:pt x="2484968" y="1150402"/>
                </a:lnTo>
                <a:lnTo>
                  <a:pt x="2478448" y="1143934"/>
                </a:lnTo>
                <a:cubicBezTo>
                  <a:pt x="2475484" y="1139523"/>
                  <a:pt x="2472520" y="1135113"/>
                  <a:pt x="2466592" y="1132172"/>
                </a:cubicBezTo>
                <a:cubicBezTo>
                  <a:pt x="2469556" y="1130703"/>
                  <a:pt x="2471779" y="1130335"/>
                  <a:pt x="2473539" y="1130703"/>
                </a:cubicBezTo>
                <a:close/>
                <a:moveTo>
                  <a:pt x="2437190" y="1120602"/>
                </a:moveTo>
                <a:cubicBezTo>
                  <a:pt x="2442880" y="1126767"/>
                  <a:pt x="2448571" y="1126767"/>
                  <a:pt x="2454262" y="1126767"/>
                </a:cubicBezTo>
                <a:cubicBezTo>
                  <a:pt x="2448571" y="1126767"/>
                  <a:pt x="2431499" y="1132932"/>
                  <a:pt x="2437190" y="1120602"/>
                </a:cubicBezTo>
                <a:close/>
                <a:moveTo>
                  <a:pt x="2284242" y="1109220"/>
                </a:moveTo>
                <a:cubicBezTo>
                  <a:pt x="2295922" y="1109220"/>
                  <a:pt x="2307603" y="1115089"/>
                  <a:pt x="2313443" y="1126826"/>
                </a:cubicBezTo>
                <a:cubicBezTo>
                  <a:pt x="2319284" y="1132695"/>
                  <a:pt x="2313443" y="1144431"/>
                  <a:pt x="2307603" y="1150300"/>
                </a:cubicBezTo>
                <a:cubicBezTo>
                  <a:pt x="2307603" y="1156168"/>
                  <a:pt x="2319284" y="1156168"/>
                  <a:pt x="2319284" y="1156168"/>
                </a:cubicBezTo>
                <a:cubicBezTo>
                  <a:pt x="2325125" y="1162037"/>
                  <a:pt x="2325125" y="1167906"/>
                  <a:pt x="2330965" y="1179642"/>
                </a:cubicBezTo>
                <a:cubicBezTo>
                  <a:pt x="2330965" y="1185511"/>
                  <a:pt x="2325125" y="1191379"/>
                  <a:pt x="2319284" y="1197248"/>
                </a:cubicBezTo>
                <a:cubicBezTo>
                  <a:pt x="2313443" y="1203116"/>
                  <a:pt x="2313443" y="1203116"/>
                  <a:pt x="2307603" y="1203116"/>
                </a:cubicBezTo>
                <a:cubicBezTo>
                  <a:pt x="2301763" y="1197248"/>
                  <a:pt x="2307603" y="1191379"/>
                  <a:pt x="2313443" y="1185511"/>
                </a:cubicBezTo>
                <a:cubicBezTo>
                  <a:pt x="2313443" y="1179642"/>
                  <a:pt x="2313443" y="1173774"/>
                  <a:pt x="2307603" y="1162037"/>
                </a:cubicBezTo>
                <a:cubicBezTo>
                  <a:pt x="2307603" y="1156168"/>
                  <a:pt x="2295922" y="1150300"/>
                  <a:pt x="2301763" y="1144431"/>
                </a:cubicBezTo>
                <a:cubicBezTo>
                  <a:pt x="2301763" y="1138563"/>
                  <a:pt x="2295922" y="1132695"/>
                  <a:pt x="2290082" y="1126826"/>
                </a:cubicBezTo>
                <a:cubicBezTo>
                  <a:pt x="2284242" y="1126826"/>
                  <a:pt x="2272560" y="1126826"/>
                  <a:pt x="2266720" y="1132695"/>
                </a:cubicBezTo>
                <a:cubicBezTo>
                  <a:pt x="2255039" y="1132695"/>
                  <a:pt x="2249199" y="1126826"/>
                  <a:pt x="2237518" y="1132695"/>
                </a:cubicBezTo>
                <a:cubicBezTo>
                  <a:pt x="2231678" y="1132695"/>
                  <a:pt x="2231678" y="1144431"/>
                  <a:pt x="2225837" y="1138563"/>
                </a:cubicBezTo>
                <a:cubicBezTo>
                  <a:pt x="2219997" y="1132695"/>
                  <a:pt x="2219997" y="1126826"/>
                  <a:pt x="2225837" y="1120957"/>
                </a:cubicBezTo>
                <a:cubicBezTo>
                  <a:pt x="2237518" y="1109220"/>
                  <a:pt x="2249199" y="1115089"/>
                  <a:pt x="2260880" y="1115089"/>
                </a:cubicBezTo>
                <a:cubicBezTo>
                  <a:pt x="2260880" y="1120957"/>
                  <a:pt x="2266720" y="1126826"/>
                  <a:pt x="2266720" y="1120957"/>
                </a:cubicBezTo>
                <a:cubicBezTo>
                  <a:pt x="2272560" y="1115089"/>
                  <a:pt x="2278401" y="1109220"/>
                  <a:pt x="2284242" y="1109220"/>
                </a:cubicBezTo>
                <a:close/>
                <a:moveTo>
                  <a:pt x="2183956" y="1103530"/>
                </a:moveTo>
                <a:cubicBezTo>
                  <a:pt x="2189857" y="1103530"/>
                  <a:pt x="2195759" y="1109393"/>
                  <a:pt x="2195759" y="1115256"/>
                </a:cubicBezTo>
                <a:cubicBezTo>
                  <a:pt x="2201660" y="1121119"/>
                  <a:pt x="2195759" y="1132845"/>
                  <a:pt x="2201660" y="1132845"/>
                </a:cubicBezTo>
                <a:cubicBezTo>
                  <a:pt x="2213463" y="1132845"/>
                  <a:pt x="2225266" y="1144571"/>
                  <a:pt x="2225266" y="1150434"/>
                </a:cubicBezTo>
                <a:cubicBezTo>
                  <a:pt x="2237069" y="1179750"/>
                  <a:pt x="2225266" y="1209065"/>
                  <a:pt x="2207561" y="1232518"/>
                </a:cubicBezTo>
                <a:cubicBezTo>
                  <a:pt x="2201660" y="1232518"/>
                  <a:pt x="2201660" y="1226655"/>
                  <a:pt x="2201660" y="1226655"/>
                </a:cubicBezTo>
                <a:cubicBezTo>
                  <a:pt x="2201660" y="1220792"/>
                  <a:pt x="2201660" y="1214929"/>
                  <a:pt x="2201660" y="1214929"/>
                </a:cubicBezTo>
                <a:cubicBezTo>
                  <a:pt x="2201660" y="1214929"/>
                  <a:pt x="2207561" y="1214929"/>
                  <a:pt x="2207561" y="1214929"/>
                </a:cubicBezTo>
                <a:cubicBezTo>
                  <a:pt x="2213463" y="1197339"/>
                  <a:pt x="2231167" y="1173887"/>
                  <a:pt x="2213463" y="1162160"/>
                </a:cubicBezTo>
                <a:cubicBezTo>
                  <a:pt x="2207561" y="1162160"/>
                  <a:pt x="2201660" y="1168024"/>
                  <a:pt x="2201660" y="1173887"/>
                </a:cubicBezTo>
                <a:cubicBezTo>
                  <a:pt x="2201660" y="1179750"/>
                  <a:pt x="2201660" y="1179750"/>
                  <a:pt x="2201660" y="1179750"/>
                </a:cubicBezTo>
                <a:cubicBezTo>
                  <a:pt x="2195759" y="1150434"/>
                  <a:pt x="2195759" y="1150434"/>
                  <a:pt x="2195759" y="1150434"/>
                </a:cubicBezTo>
                <a:cubicBezTo>
                  <a:pt x="2183956" y="1138708"/>
                  <a:pt x="2189857" y="1121119"/>
                  <a:pt x="2183956" y="1109393"/>
                </a:cubicBezTo>
                <a:cubicBezTo>
                  <a:pt x="2183956" y="1103530"/>
                  <a:pt x="2183956" y="1103530"/>
                  <a:pt x="2183956" y="1103530"/>
                </a:cubicBezTo>
                <a:close/>
                <a:moveTo>
                  <a:pt x="210749" y="1101326"/>
                </a:moveTo>
                <a:cubicBezTo>
                  <a:pt x="215935" y="1099847"/>
                  <a:pt x="221863" y="1099847"/>
                  <a:pt x="227791" y="1102804"/>
                </a:cubicBezTo>
                <a:cubicBezTo>
                  <a:pt x="233719" y="1108718"/>
                  <a:pt x="227791" y="1114631"/>
                  <a:pt x="233719" y="1114631"/>
                </a:cubicBezTo>
                <a:cubicBezTo>
                  <a:pt x="239647" y="1114631"/>
                  <a:pt x="239647" y="1108718"/>
                  <a:pt x="239647" y="1108718"/>
                </a:cubicBezTo>
                <a:cubicBezTo>
                  <a:pt x="251502" y="1108718"/>
                  <a:pt x="263357" y="1114631"/>
                  <a:pt x="269285" y="1120545"/>
                </a:cubicBezTo>
                <a:cubicBezTo>
                  <a:pt x="269285" y="1126460"/>
                  <a:pt x="275213" y="1138287"/>
                  <a:pt x="269285" y="1144201"/>
                </a:cubicBezTo>
                <a:cubicBezTo>
                  <a:pt x="269285" y="1150115"/>
                  <a:pt x="257430" y="1150115"/>
                  <a:pt x="263357" y="1156028"/>
                </a:cubicBezTo>
                <a:cubicBezTo>
                  <a:pt x="275213" y="1156028"/>
                  <a:pt x="281141" y="1161942"/>
                  <a:pt x="281141" y="1167856"/>
                </a:cubicBezTo>
                <a:cubicBezTo>
                  <a:pt x="287069" y="1173770"/>
                  <a:pt x="281141" y="1185598"/>
                  <a:pt x="275213" y="1185598"/>
                </a:cubicBezTo>
                <a:cubicBezTo>
                  <a:pt x="275213" y="1191511"/>
                  <a:pt x="269285" y="1197425"/>
                  <a:pt x="263357" y="1191511"/>
                </a:cubicBezTo>
                <a:cubicBezTo>
                  <a:pt x="251502" y="1185598"/>
                  <a:pt x="251502" y="1185598"/>
                  <a:pt x="251502" y="1185598"/>
                </a:cubicBezTo>
                <a:cubicBezTo>
                  <a:pt x="251502" y="1167856"/>
                  <a:pt x="245575" y="1150115"/>
                  <a:pt x="239647" y="1138287"/>
                </a:cubicBezTo>
                <a:cubicBezTo>
                  <a:pt x="227791" y="1132373"/>
                  <a:pt x="215935" y="1126460"/>
                  <a:pt x="204080" y="1126460"/>
                </a:cubicBezTo>
                <a:cubicBezTo>
                  <a:pt x="198152" y="1120545"/>
                  <a:pt x="192224" y="1114631"/>
                  <a:pt x="198152" y="1108718"/>
                </a:cubicBezTo>
                <a:cubicBezTo>
                  <a:pt x="201116" y="1105761"/>
                  <a:pt x="205562" y="1102804"/>
                  <a:pt x="210749" y="1101326"/>
                </a:cubicBezTo>
                <a:close/>
                <a:moveTo>
                  <a:pt x="2360556" y="1079818"/>
                </a:moveTo>
                <a:cubicBezTo>
                  <a:pt x="2384077" y="1079818"/>
                  <a:pt x="2407598" y="1097479"/>
                  <a:pt x="2425240" y="1115140"/>
                </a:cubicBezTo>
                <a:cubicBezTo>
                  <a:pt x="2442880" y="1144574"/>
                  <a:pt x="2442880" y="1179895"/>
                  <a:pt x="2425240" y="1203443"/>
                </a:cubicBezTo>
                <a:cubicBezTo>
                  <a:pt x="2413479" y="1226990"/>
                  <a:pt x="2389958" y="1244651"/>
                  <a:pt x="2366436" y="1250538"/>
                </a:cubicBezTo>
                <a:cubicBezTo>
                  <a:pt x="2360556" y="1250538"/>
                  <a:pt x="2354676" y="1244651"/>
                  <a:pt x="2354676" y="1238764"/>
                </a:cubicBezTo>
                <a:cubicBezTo>
                  <a:pt x="2378197" y="1232878"/>
                  <a:pt x="2401718" y="1221104"/>
                  <a:pt x="2413479" y="1197556"/>
                </a:cubicBezTo>
                <a:cubicBezTo>
                  <a:pt x="2419359" y="1179895"/>
                  <a:pt x="2419359" y="1156348"/>
                  <a:pt x="2407598" y="1138687"/>
                </a:cubicBezTo>
                <a:cubicBezTo>
                  <a:pt x="2401718" y="1126913"/>
                  <a:pt x="2389958" y="1115140"/>
                  <a:pt x="2372316" y="1115140"/>
                </a:cubicBezTo>
                <a:cubicBezTo>
                  <a:pt x="2372316" y="1121026"/>
                  <a:pt x="2372316" y="1121026"/>
                  <a:pt x="2372316" y="1121026"/>
                </a:cubicBezTo>
                <a:cubicBezTo>
                  <a:pt x="2372316" y="1126913"/>
                  <a:pt x="2384077" y="1126913"/>
                  <a:pt x="2384077" y="1132800"/>
                </a:cubicBezTo>
                <a:cubicBezTo>
                  <a:pt x="2384077" y="1138687"/>
                  <a:pt x="2384077" y="1150461"/>
                  <a:pt x="2372316" y="1150461"/>
                </a:cubicBezTo>
                <a:cubicBezTo>
                  <a:pt x="2366436" y="1156348"/>
                  <a:pt x="2354676" y="1156348"/>
                  <a:pt x="2348795" y="1150461"/>
                </a:cubicBezTo>
                <a:cubicBezTo>
                  <a:pt x="2342915" y="1144574"/>
                  <a:pt x="2342915" y="1144574"/>
                  <a:pt x="2342915" y="1138687"/>
                </a:cubicBezTo>
                <a:cubicBezTo>
                  <a:pt x="2342915" y="1132800"/>
                  <a:pt x="2342915" y="1132800"/>
                  <a:pt x="2342915" y="1126913"/>
                </a:cubicBezTo>
                <a:cubicBezTo>
                  <a:pt x="2342915" y="1126913"/>
                  <a:pt x="2337034" y="1126913"/>
                  <a:pt x="2331154" y="1121026"/>
                </a:cubicBezTo>
                <a:cubicBezTo>
                  <a:pt x="2325274" y="1121026"/>
                  <a:pt x="2325274" y="1109253"/>
                  <a:pt x="2325274" y="1103366"/>
                </a:cubicBezTo>
                <a:cubicBezTo>
                  <a:pt x="2331154" y="1085705"/>
                  <a:pt x="2342915" y="1079818"/>
                  <a:pt x="2360556" y="1079818"/>
                </a:cubicBezTo>
                <a:close/>
                <a:moveTo>
                  <a:pt x="2448571" y="1074128"/>
                </a:moveTo>
                <a:cubicBezTo>
                  <a:pt x="2454262" y="1074128"/>
                  <a:pt x="2454262" y="1079818"/>
                  <a:pt x="2454262" y="1085509"/>
                </a:cubicBezTo>
                <a:cubicBezTo>
                  <a:pt x="2454262" y="1085509"/>
                  <a:pt x="2454262" y="1091200"/>
                  <a:pt x="2454262" y="1091200"/>
                </a:cubicBezTo>
                <a:cubicBezTo>
                  <a:pt x="2454262" y="1085509"/>
                  <a:pt x="2448571" y="1079818"/>
                  <a:pt x="2448571" y="1074128"/>
                </a:cubicBezTo>
                <a:close/>
                <a:moveTo>
                  <a:pt x="198863" y="1061798"/>
                </a:moveTo>
                <a:cubicBezTo>
                  <a:pt x="198863" y="1061798"/>
                  <a:pt x="204554" y="1061798"/>
                  <a:pt x="204554" y="1061798"/>
                </a:cubicBezTo>
                <a:cubicBezTo>
                  <a:pt x="204554" y="1067489"/>
                  <a:pt x="204554" y="1067489"/>
                  <a:pt x="204554" y="1067489"/>
                </a:cubicBezTo>
                <a:cubicBezTo>
                  <a:pt x="204554" y="1067489"/>
                  <a:pt x="198863" y="1061798"/>
                  <a:pt x="198863" y="1061798"/>
                </a:cubicBezTo>
                <a:close/>
                <a:moveTo>
                  <a:pt x="248510" y="1059783"/>
                </a:moveTo>
                <a:cubicBezTo>
                  <a:pt x="249988" y="1060518"/>
                  <a:pt x="251465" y="1061987"/>
                  <a:pt x="251465" y="1061987"/>
                </a:cubicBezTo>
                <a:cubicBezTo>
                  <a:pt x="263285" y="1073748"/>
                  <a:pt x="263285" y="1073748"/>
                  <a:pt x="263285" y="1073748"/>
                </a:cubicBezTo>
                <a:cubicBezTo>
                  <a:pt x="263285" y="1079629"/>
                  <a:pt x="263285" y="1079629"/>
                  <a:pt x="263285" y="1079629"/>
                </a:cubicBezTo>
                <a:cubicBezTo>
                  <a:pt x="263285" y="1079629"/>
                  <a:pt x="263285" y="1073748"/>
                  <a:pt x="257375" y="1073748"/>
                </a:cubicBezTo>
                <a:cubicBezTo>
                  <a:pt x="257375" y="1079629"/>
                  <a:pt x="257375" y="1085509"/>
                  <a:pt x="263285" y="1085509"/>
                </a:cubicBezTo>
                <a:cubicBezTo>
                  <a:pt x="269194" y="1085509"/>
                  <a:pt x="281013" y="1085509"/>
                  <a:pt x="275103" y="1079629"/>
                </a:cubicBezTo>
                <a:cubicBezTo>
                  <a:pt x="286922" y="1073748"/>
                  <a:pt x="292832" y="1085509"/>
                  <a:pt x="298742" y="1085509"/>
                </a:cubicBezTo>
                <a:cubicBezTo>
                  <a:pt x="310560" y="1097270"/>
                  <a:pt x="316470" y="1109030"/>
                  <a:pt x="316470" y="1120791"/>
                </a:cubicBezTo>
                <a:cubicBezTo>
                  <a:pt x="310560" y="1109030"/>
                  <a:pt x="304651" y="1091390"/>
                  <a:pt x="292832" y="1085509"/>
                </a:cubicBezTo>
                <a:cubicBezTo>
                  <a:pt x="292832" y="1085509"/>
                  <a:pt x="286922" y="1085509"/>
                  <a:pt x="286922" y="1085509"/>
                </a:cubicBezTo>
                <a:cubicBezTo>
                  <a:pt x="298742" y="1097270"/>
                  <a:pt x="310560" y="1114911"/>
                  <a:pt x="304651" y="1138432"/>
                </a:cubicBezTo>
                <a:cubicBezTo>
                  <a:pt x="304651" y="1138432"/>
                  <a:pt x="298742" y="1144312"/>
                  <a:pt x="304651" y="1144312"/>
                </a:cubicBezTo>
                <a:cubicBezTo>
                  <a:pt x="310560" y="1144312"/>
                  <a:pt x="316470" y="1156073"/>
                  <a:pt x="316470" y="1167834"/>
                </a:cubicBezTo>
                <a:cubicBezTo>
                  <a:pt x="316470" y="1173714"/>
                  <a:pt x="310560" y="1185475"/>
                  <a:pt x="304651" y="1185475"/>
                </a:cubicBezTo>
                <a:cubicBezTo>
                  <a:pt x="298742" y="1191355"/>
                  <a:pt x="298742" y="1191355"/>
                  <a:pt x="304651" y="1197236"/>
                </a:cubicBezTo>
                <a:cubicBezTo>
                  <a:pt x="304651" y="1197236"/>
                  <a:pt x="304651" y="1197236"/>
                  <a:pt x="310560" y="1197236"/>
                </a:cubicBezTo>
                <a:cubicBezTo>
                  <a:pt x="304651" y="1203116"/>
                  <a:pt x="310560" y="1203116"/>
                  <a:pt x="310560" y="1203116"/>
                </a:cubicBezTo>
                <a:cubicBezTo>
                  <a:pt x="310560" y="1214877"/>
                  <a:pt x="304651" y="1220757"/>
                  <a:pt x="298742" y="1226637"/>
                </a:cubicBezTo>
                <a:cubicBezTo>
                  <a:pt x="281013" y="1232518"/>
                  <a:pt x="281013" y="1208997"/>
                  <a:pt x="269194" y="1203116"/>
                </a:cubicBezTo>
                <a:cubicBezTo>
                  <a:pt x="281013" y="1197236"/>
                  <a:pt x="286922" y="1191355"/>
                  <a:pt x="292832" y="1179595"/>
                </a:cubicBezTo>
                <a:cubicBezTo>
                  <a:pt x="286922" y="1167834"/>
                  <a:pt x="286922" y="1156073"/>
                  <a:pt x="275103" y="1150193"/>
                </a:cubicBezTo>
                <a:cubicBezTo>
                  <a:pt x="281013" y="1138432"/>
                  <a:pt x="281013" y="1120791"/>
                  <a:pt x="269194" y="1114911"/>
                </a:cubicBezTo>
                <a:cubicBezTo>
                  <a:pt x="263285" y="1091390"/>
                  <a:pt x="239646" y="1109030"/>
                  <a:pt x="227827" y="1097270"/>
                </a:cubicBezTo>
                <a:cubicBezTo>
                  <a:pt x="216008" y="1091390"/>
                  <a:pt x="204189" y="1097270"/>
                  <a:pt x="198280" y="1097270"/>
                </a:cubicBezTo>
                <a:cubicBezTo>
                  <a:pt x="192370" y="1103150"/>
                  <a:pt x="192370" y="1109030"/>
                  <a:pt x="186460" y="1103150"/>
                </a:cubicBezTo>
                <a:cubicBezTo>
                  <a:pt x="180551" y="1097270"/>
                  <a:pt x="168732" y="1091390"/>
                  <a:pt x="162822" y="1085509"/>
                </a:cubicBezTo>
                <a:cubicBezTo>
                  <a:pt x="162822" y="1079629"/>
                  <a:pt x="168732" y="1079629"/>
                  <a:pt x="174641" y="1073748"/>
                </a:cubicBezTo>
                <a:cubicBezTo>
                  <a:pt x="174641" y="1073748"/>
                  <a:pt x="180551" y="1067868"/>
                  <a:pt x="180551" y="1067868"/>
                </a:cubicBezTo>
                <a:cubicBezTo>
                  <a:pt x="192370" y="1067868"/>
                  <a:pt x="204189" y="1067868"/>
                  <a:pt x="210099" y="1079629"/>
                </a:cubicBezTo>
                <a:cubicBezTo>
                  <a:pt x="216008" y="1079629"/>
                  <a:pt x="216008" y="1073748"/>
                  <a:pt x="216008" y="1067868"/>
                </a:cubicBezTo>
                <a:cubicBezTo>
                  <a:pt x="221917" y="1067868"/>
                  <a:pt x="227827" y="1061987"/>
                  <a:pt x="233737" y="1061987"/>
                </a:cubicBezTo>
                <a:cubicBezTo>
                  <a:pt x="239646" y="1061987"/>
                  <a:pt x="245556" y="1073748"/>
                  <a:pt x="251465" y="1067868"/>
                </a:cubicBezTo>
                <a:cubicBezTo>
                  <a:pt x="251465" y="1061987"/>
                  <a:pt x="245556" y="1061987"/>
                  <a:pt x="245556" y="1061987"/>
                </a:cubicBezTo>
                <a:cubicBezTo>
                  <a:pt x="245556" y="1059047"/>
                  <a:pt x="247033" y="1059047"/>
                  <a:pt x="248510" y="1059783"/>
                </a:cubicBezTo>
                <a:close/>
                <a:moveTo>
                  <a:pt x="2349175" y="1021015"/>
                </a:moveTo>
                <a:cubicBezTo>
                  <a:pt x="2366531" y="1021015"/>
                  <a:pt x="2383888" y="1032775"/>
                  <a:pt x="2389673" y="1050416"/>
                </a:cubicBezTo>
                <a:cubicBezTo>
                  <a:pt x="2395459" y="1056297"/>
                  <a:pt x="2395459" y="1068058"/>
                  <a:pt x="2389673" y="1079818"/>
                </a:cubicBezTo>
                <a:cubicBezTo>
                  <a:pt x="2383888" y="1079818"/>
                  <a:pt x="2389673" y="1068058"/>
                  <a:pt x="2383888" y="1062177"/>
                </a:cubicBezTo>
                <a:cubicBezTo>
                  <a:pt x="2383888" y="1050416"/>
                  <a:pt x="2372317" y="1038655"/>
                  <a:pt x="2366531" y="1038655"/>
                </a:cubicBezTo>
                <a:cubicBezTo>
                  <a:pt x="2354961" y="1038655"/>
                  <a:pt x="2349175" y="1032775"/>
                  <a:pt x="2343389" y="1038655"/>
                </a:cubicBezTo>
                <a:cubicBezTo>
                  <a:pt x="2337604" y="1038655"/>
                  <a:pt x="2337604" y="1032775"/>
                  <a:pt x="2337604" y="1026895"/>
                </a:cubicBezTo>
                <a:cubicBezTo>
                  <a:pt x="2337604" y="1021015"/>
                  <a:pt x="2343389" y="1026895"/>
                  <a:pt x="2349175" y="1021015"/>
                </a:cubicBezTo>
                <a:close/>
                <a:moveTo>
                  <a:pt x="116056" y="1002766"/>
                </a:moveTo>
                <a:cubicBezTo>
                  <a:pt x="126805" y="1006043"/>
                  <a:pt x="133421" y="1019152"/>
                  <a:pt x="133421" y="1032261"/>
                </a:cubicBezTo>
                <a:cubicBezTo>
                  <a:pt x="133421" y="1032261"/>
                  <a:pt x="133421" y="1038087"/>
                  <a:pt x="133421" y="1038087"/>
                </a:cubicBezTo>
                <a:cubicBezTo>
                  <a:pt x="127540" y="1032261"/>
                  <a:pt x="127540" y="1026435"/>
                  <a:pt x="127540" y="1026435"/>
                </a:cubicBezTo>
                <a:cubicBezTo>
                  <a:pt x="121660" y="1020608"/>
                  <a:pt x="121660" y="1014782"/>
                  <a:pt x="121660" y="1008957"/>
                </a:cubicBezTo>
                <a:cubicBezTo>
                  <a:pt x="104019" y="1003130"/>
                  <a:pt x="104019" y="1003130"/>
                  <a:pt x="104019" y="1003130"/>
                </a:cubicBezTo>
                <a:cubicBezTo>
                  <a:pt x="108429" y="1001674"/>
                  <a:pt x="112472" y="1001674"/>
                  <a:pt x="116056" y="1002766"/>
                </a:cubicBezTo>
                <a:close/>
                <a:moveTo>
                  <a:pt x="2272568" y="997304"/>
                </a:moveTo>
                <a:cubicBezTo>
                  <a:pt x="2302037" y="997304"/>
                  <a:pt x="2319719" y="1014878"/>
                  <a:pt x="2337400" y="1038310"/>
                </a:cubicBezTo>
                <a:cubicBezTo>
                  <a:pt x="2343294" y="1050026"/>
                  <a:pt x="2343294" y="1061743"/>
                  <a:pt x="2337400" y="1073458"/>
                </a:cubicBezTo>
                <a:cubicBezTo>
                  <a:pt x="2331507" y="1079316"/>
                  <a:pt x="2325613" y="1085175"/>
                  <a:pt x="2313825" y="1091033"/>
                </a:cubicBezTo>
                <a:cubicBezTo>
                  <a:pt x="2307931" y="1091033"/>
                  <a:pt x="2302037" y="1085175"/>
                  <a:pt x="2296143" y="1079316"/>
                </a:cubicBezTo>
                <a:cubicBezTo>
                  <a:pt x="2290250" y="1073458"/>
                  <a:pt x="2284355" y="1085175"/>
                  <a:pt x="2278461" y="1079316"/>
                </a:cubicBezTo>
                <a:cubicBezTo>
                  <a:pt x="2272568" y="1073458"/>
                  <a:pt x="2266674" y="1073458"/>
                  <a:pt x="2266674" y="1067600"/>
                </a:cubicBezTo>
                <a:cubicBezTo>
                  <a:pt x="2266674" y="1061743"/>
                  <a:pt x="2266674" y="1055885"/>
                  <a:pt x="2266674" y="1050026"/>
                </a:cubicBezTo>
                <a:cubicBezTo>
                  <a:pt x="2272568" y="1044168"/>
                  <a:pt x="2284355" y="1038310"/>
                  <a:pt x="2290250" y="1038310"/>
                </a:cubicBezTo>
                <a:cubicBezTo>
                  <a:pt x="2302037" y="1038310"/>
                  <a:pt x="2307931" y="1061743"/>
                  <a:pt x="2313825" y="1050026"/>
                </a:cubicBezTo>
                <a:cubicBezTo>
                  <a:pt x="2307931" y="1038310"/>
                  <a:pt x="2302037" y="1026594"/>
                  <a:pt x="2290250" y="1020736"/>
                </a:cubicBezTo>
                <a:cubicBezTo>
                  <a:pt x="2266674" y="1009020"/>
                  <a:pt x="2237204" y="1020736"/>
                  <a:pt x="2219522" y="1032452"/>
                </a:cubicBezTo>
                <a:cubicBezTo>
                  <a:pt x="2201841" y="1050026"/>
                  <a:pt x="2195947" y="1073458"/>
                  <a:pt x="2190053" y="1096891"/>
                </a:cubicBezTo>
                <a:cubicBezTo>
                  <a:pt x="2190053" y="1096891"/>
                  <a:pt x="2184159" y="1096891"/>
                  <a:pt x="2178265" y="1096891"/>
                </a:cubicBezTo>
                <a:cubicBezTo>
                  <a:pt x="2178265" y="1085175"/>
                  <a:pt x="2178265" y="1067600"/>
                  <a:pt x="2184159" y="1061743"/>
                </a:cubicBezTo>
                <a:cubicBezTo>
                  <a:pt x="2195947" y="1020736"/>
                  <a:pt x="2231310" y="997304"/>
                  <a:pt x="2272568" y="997304"/>
                </a:cubicBezTo>
                <a:close/>
                <a:moveTo>
                  <a:pt x="2360616" y="991613"/>
                </a:moveTo>
                <a:cubicBezTo>
                  <a:pt x="2372297" y="991613"/>
                  <a:pt x="2378137" y="1003311"/>
                  <a:pt x="2383977" y="1003311"/>
                </a:cubicBezTo>
                <a:cubicBezTo>
                  <a:pt x="2389818" y="1003311"/>
                  <a:pt x="2395658" y="1003311"/>
                  <a:pt x="2401499" y="1003311"/>
                </a:cubicBezTo>
                <a:cubicBezTo>
                  <a:pt x="2407339" y="1009160"/>
                  <a:pt x="2413180" y="1015008"/>
                  <a:pt x="2413180" y="1020857"/>
                </a:cubicBezTo>
                <a:cubicBezTo>
                  <a:pt x="2419020" y="1026706"/>
                  <a:pt x="2413180" y="1032554"/>
                  <a:pt x="2413180" y="1038403"/>
                </a:cubicBezTo>
                <a:cubicBezTo>
                  <a:pt x="2419020" y="1044252"/>
                  <a:pt x="2424860" y="1044252"/>
                  <a:pt x="2424860" y="1050101"/>
                </a:cubicBezTo>
                <a:cubicBezTo>
                  <a:pt x="2424860" y="1055950"/>
                  <a:pt x="2424860" y="1061798"/>
                  <a:pt x="2424860" y="1067647"/>
                </a:cubicBezTo>
                <a:cubicBezTo>
                  <a:pt x="2424860" y="1067647"/>
                  <a:pt x="2419020" y="1067647"/>
                  <a:pt x="2419020" y="1073495"/>
                </a:cubicBezTo>
                <a:cubicBezTo>
                  <a:pt x="2419020" y="1073495"/>
                  <a:pt x="2424860" y="1085193"/>
                  <a:pt x="2424860" y="1091042"/>
                </a:cubicBezTo>
                <a:cubicBezTo>
                  <a:pt x="2424860" y="1091042"/>
                  <a:pt x="2419020" y="1096891"/>
                  <a:pt x="2419020" y="1096891"/>
                </a:cubicBezTo>
                <a:cubicBezTo>
                  <a:pt x="2401499" y="1079344"/>
                  <a:pt x="2401499" y="1079344"/>
                  <a:pt x="2401499" y="1079344"/>
                </a:cubicBezTo>
                <a:cubicBezTo>
                  <a:pt x="2407339" y="1061798"/>
                  <a:pt x="2401499" y="1044252"/>
                  <a:pt x="2383977" y="1026706"/>
                </a:cubicBezTo>
                <a:cubicBezTo>
                  <a:pt x="2372297" y="1015008"/>
                  <a:pt x="2360616" y="1015008"/>
                  <a:pt x="2343095" y="1015008"/>
                </a:cubicBezTo>
                <a:cubicBezTo>
                  <a:pt x="2337254" y="1015008"/>
                  <a:pt x="2331413" y="1020857"/>
                  <a:pt x="2325573" y="1015008"/>
                </a:cubicBezTo>
                <a:cubicBezTo>
                  <a:pt x="2325573" y="1009160"/>
                  <a:pt x="2313892" y="1009160"/>
                  <a:pt x="2319733" y="1003311"/>
                </a:cubicBezTo>
                <a:cubicBezTo>
                  <a:pt x="2325573" y="997462"/>
                  <a:pt x="2331413" y="997462"/>
                  <a:pt x="2337254" y="997462"/>
                </a:cubicBezTo>
                <a:cubicBezTo>
                  <a:pt x="2343095" y="1003311"/>
                  <a:pt x="2343095" y="1003311"/>
                  <a:pt x="2343095" y="1003311"/>
                </a:cubicBezTo>
                <a:cubicBezTo>
                  <a:pt x="2348935" y="997462"/>
                  <a:pt x="2354775" y="991613"/>
                  <a:pt x="2360616" y="991613"/>
                </a:cubicBezTo>
                <a:close/>
                <a:moveTo>
                  <a:pt x="392260" y="985923"/>
                </a:moveTo>
                <a:cubicBezTo>
                  <a:pt x="398123" y="997575"/>
                  <a:pt x="392260" y="1009227"/>
                  <a:pt x="403986" y="1015053"/>
                </a:cubicBezTo>
                <a:cubicBezTo>
                  <a:pt x="403986" y="1020880"/>
                  <a:pt x="415712" y="1020880"/>
                  <a:pt x="415712" y="1026705"/>
                </a:cubicBezTo>
                <a:cubicBezTo>
                  <a:pt x="427438" y="1032532"/>
                  <a:pt x="427438" y="1032532"/>
                  <a:pt x="427438" y="1032532"/>
                </a:cubicBezTo>
                <a:cubicBezTo>
                  <a:pt x="421575" y="1061662"/>
                  <a:pt x="421575" y="1061662"/>
                  <a:pt x="421575" y="1061662"/>
                </a:cubicBezTo>
                <a:cubicBezTo>
                  <a:pt x="415712" y="1067489"/>
                  <a:pt x="403986" y="1061662"/>
                  <a:pt x="398123" y="1061662"/>
                </a:cubicBezTo>
                <a:cubicBezTo>
                  <a:pt x="392260" y="1055836"/>
                  <a:pt x="386396" y="1050011"/>
                  <a:pt x="386396" y="1038358"/>
                </a:cubicBezTo>
                <a:cubicBezTo>
                  <a:pt x="386396" y="1038358"/>
                  <a:pt x="392260" y="1032532"/>
                  <a:pt x="386396" y="1026705"/>
                </a:cubicBezTo>
                <a:cubicBezTo>
                  <a:pt x="374670" y="1026705"/>
                  <a:pt x="368807" y="1020880"/>
                  <a:pt x="368807" y="1015053"/>
                </a:cubicBezTo>
                <a:cubicBezTo>
                  <a:pt x="362944" y="1009227"/>
                  <a:pt x="362944" y="997575"/>
                  <a:pt x="368807" y="991749"/>
                </a:cubicBezTo>
                <a:cubicBezTo>
                  <a:pt x="374670" y="991749"/>
                  <a:pt x="386396" y="991749"/>
                  <a:pt x="392260" y="985923"/>
                </a:cubicBezTo>
                <a:close/>
                <a:moveTo>
                  <a:pt x="350851" y="985923"/>
                </a:moveTo>
                <a:cubicBezTo>
                  <a:pt x="362707" y="991781"/>
                  <a:pt x="350851" y="1003496"/>
                  <a:pt x="356779" y="1009355"/>
                </a:cubicBezTo>
                <a:cubicBezTo>
                  <a:pt x="362707" y="1021071"/>
                  <a:pt x="362707" y="1032787"/>
                  <a:pt x="380490" y="1032787"/>
                </a:cubicBezTo>
                <a:cubicBezTo>
                  <a:pt x="380490" y="1044503"/>
                  <a:pt x="380490" y="1056219"/>
                  <a:pt x="386418" y="1062077"/>
                </a:cubicBezTo>
                <a:cubicBezTo>
                  <a:pt x="398274" y="1067935"/>
                  <a:pt x="404201" y="1073794"/>
                  <a:pt x="416057" y="1073794"/>
                </a:cubicBezTo>
                <a:cubicBezTo>
                  <a:pt x="416057" y="1073794"/>
                  <a:pt x="416057" y="1079652"/>
                  <a:pt x="416057" y="1079652"/>
                </a:cubicBezTo>
                <a:cubicBezTo>
                  <a:pt x="404201" y="1085509"/>
                  <a:pt x="392346" y="1073794"/>
                  <a:pt x="380490" y="1067935"/>
                </a:cubicBezTo>
                <a:cubicBezTo>
                  <a:pt x="374562" y="1062077"/>
                  <a:pt x="374562" y="1050361"/>
                  <a:pt x="368634" y="1038645"/>
                </a:cubicBezTo>
                <a:cubicBezTo>
                  <a:pt x="356779" y="1032787"/>
                  <a:pt x="350851" y="1021071"/>
                  <a:pt x="350851" y="1009355"/>
                </a:cubicBezTo>
                <a:cubicBezTo>
                  <a:pt x="344924" y="1003496"/>
                  <a:pt x="350851" y="997639"/>
                  <a:pt x="350851" y="985923"/>
                </a:cubicBezTo>
                <a:close/>
                <a:moveTo>
                  <a:pt x="2419170" y="979283"/>
                </a:moveTo>
                <a:cubicBezTo>
                  <a:pt x="2431025" y="979283"/>
                  <a:pt x="2431025" y="985177"/>
                  <a:pt x="2436953" y="991071"/>
                </a:cubicBezTo>
                <a:cubicBezTo>
                  <a:pt x="2448809" y="1002859"/>
                  <a:pt x="2436953" y="1014647"/>
                  <a:pt x="2448809" y="1026435"/>
                </a:cubicBezTo>
                <a:cubicBezTo>
                  <a:pt x="2460664" y="1026435"/>
                  <a:pt x="2460664" y="1038222"/>
                  <a:pt x="2460664" y="1044116"/>
                </a:cubicBezTo>
                <a:cubicBezTo>
                  <a:pt x="2460664" y="1050010"/>
                  <a:pt x="2466592" y="1055904"/>
                  <a:pt x="2460664" y="1061798"/>
                </a:cubicBezTo>
                <a:cubicBezTo>
                  <a:pt x="2454736" y="1061798"/>
                  <a:pt x="2460664" y="1055904"/>
                  <a:pt x="2460664" y="1050010"/>
                </a:cubicBezTo>
                <a:cubicBezTo>
                  <a:pt x="2460664" y="1032329"/>
                  <a:pt x="2442881" y="1026435"/>
                  <a:pt x="2436953" y="1014647"/>
                </a:cubicBezTo>
                <a:cubicBezTo>
                  <a:pt x="2442881" y="996965"/>
                  <a:pt x="2425098" y="985177"/>
                  <a:pt x="2419170" y="979283"/>
                </a:cubicBezTo>
                <a:close/>
                <a:moveTo>
                  <a:pt x="315943" y="973593"/>
                </a:moveTo>
                <a:cubicBezTo>
                  <a:pt x="327746" y="973593"/>
                  <a:pt x="333648" y="985386"/>
                  <a:pt x="345451" y="985386"/>
                </a:cubicBezTo>
                <a:cubicBezTo>
                  <a:pt x="345451" y="991283"/>
                  <a:pt x="339549" y="997180"/>
                  <a:pt x="339549" y="1008974"/>
                </a:cubicBezTo>
                <a:cubicBezTo>
                  <a:pt x="339549" y="1020767"/>
                  <a:pt x="351352" y="1038458"/>
                  <a:pt x="363155" y="1044355"/>
                </a:cubicBezTo>
                <a:cubicBezTo>
                  <a:pt x="363155" y="1062045"/>
                  <a:pt x="380859" y="1079736"/>
                  <a:pt x="398563" y="1085633"/>
                </a:cubicBezTo>
                <a:cubicBezTo>
                  <a:pt x="398563" y="1091529"/>
                  <a:pt x="410366" y="1085633"/>
                  <a:pt x="410366" y="1091529"/>
                </a:cubicBezTo>
                <a:cubicBezTo>
                  <a:pt x="410366" y="1097427"/>
                  <a:pt x="410366" y="1103324"/>
                  <a:pt x="404465" y="1109220"/>
                </a:cubicBezTo>
                <a:cubicBezTo>
                  <a:pt x="392662" y="1103324"/>
                  <a:pt x="369056" y="1103324"/>
                  <a:pt x="363155" y="1085633"/>
                </a:cubicBezTo>
                <a:cubicBezTo>
                  <a:pt x="363155" y="1079736"/>
                  <a:pt x="363155" y="1067942"/>
                  <a:pt x="357254" y="1067942"/>
                </a:cubicBezTo>
                <a:cubicBezTo>
                  <a:pt x="345451" y="1067942"/>
                  <a:pt x="333648" y="1062045"/>
                  <a:pt x="327746" y="1056149"/>
                </a:cubicBezTo>
                <a:cubicBezTo>
                  <a:pt x="321845" y="1044355"/>
                  <a:pt x="321845" y="1044355"/>
                  <a:pt x="321845" y="1044355"/>
                </a:cubicBezTo>
                <a:cubicBezTo>
                  <a:pt x="321845" y="1032561"/>
                  <a:pt x="321845" y="1026664"/>
                  <a:pt x="327746" y="1014871"/>
                </a:cubicBezTo>
                <a:cubicBezTo>
                  <a:pt x="321845" y="1003077"/>
                  <a:pt x="304141" y="997180"/>
                  <a:pt x="315943" y="985386"/>
                </a:cubicBezTo>
                <a:cubicBezTo>
                  <a:pt x="315943" y="979489"/>
                  <a:pt x="315943" y="979489"/>
                  <a:pt x="315943" y="973593"/>
                </a:cubicBezTo>
                <a:close/>
                <a:moveTo>
                  <a:pt x="2155601" y="965900"/>
                </a:moveTo>
                <a:cubicBezTo>
                  <a:pt x="2160719" y="966637"/>
                  <a:pt x="2166568" y="968113"/>
                  <a:pt x="2172416" y="968113"/>
                </a:cubicBezTo>
                <a:cubicBezTo>
                  <a:pt x="2172416" y="974014"/>
                  <a:pt x="2172416" y="979915"/>
                  <a:pt x="2178265" y="979915"/>
                </a:cubicBezTo>
                <a:cubicBezTo>
                  <a:pt x="2184113" y="979915"/>
                  <a:pt x="2195811" y="979915"/>
                  <a:pt x="2207509" y="985817"/>
                </a:cubicBezTo>
                <a:cubicBezTo>
                  <a:pt x="2213357" y="985817"/>
                  <a:pt x="2213357" y="997620"/>
                  <a:pt x="2213357" y="1003521"/>
                </a:cubicBezTo>
                <a:cubicBezTo>
                  <a:pt x="2213357" y="1009423"/>
                  <a:pt x="2207509" y="1009423"/>
                  <a:pt x="2201660" y="1015324"/>
                </a:cubicBezTo>
                <a:cubicBezTo>
                  <a:pt x="2195811" y="1015324"/>
                  <a:pt x="2189962" y="1009423"/>
                  <a:pt x="2184113" y="1009423"/>
                </a:cubicBezTo>
                <a:cubicBezTo>
                  <a:pt x="2172416" y="1003521"/>
                  <a:pt x="2160719" y="1003521"/>
                  <a:pt x="2154870" y="1003521"/>
                </a:cubicBezTo>
                <a:cubicBezTo>
                  <a:pt x="2149021" y="991718"/>
                  <a:pt x="2143172" y="979915"/>
                  <a:pt x="2143172" y="968113"/>
                </a:cubicBezTo>
                <a:cubicBezTo>
                  <a:pt x="2146097" y="965162"/>
                  <a:pt x="2150483" y="965162"/>
                  <a:pt x="2155601" y="965900"/>
                </a:cubicBezTo>
                <a:close/>
                <a:moveTo>
                  <a:pt x="2372040" y="962387"/>
                </a:moveTo>
                <a:cubicBezTo>
                  <a:pt x="2377913" y="968253"/>
                  <a:pt x="2383786" y="974120"/>
                  <a:pt x="2389659" y="974120"/>
                </a:cubicBezTo>
                <a:cubicBezTo>
                  <a:pt x="2389659" y="985852"/>
                  <a:pt x="2407278" y="979986"/>
                  <a:pt x="2413151" y="985852"/>
                </a:cubicBezTo>
                <a:cubicBezTo>
                  <a:pt x="2419024" y="985852"/>
                  <a:pt x="2424897" y="991718"/>
                  <a:pt x="2430770" y="1003451"/>
                </a:cubicBezTo>
                <a:cubicBezTo>
                  <a:pt x="2430770" y="1009317"/>
                  <a:pt x="2430770" y="1015184"/>
                  <a:pt x="2430770" y="1026916"/>
                </a:cubicBezTo>
                <a:cubicBezTo>
                  <a:pt x="2442517" y="1026916"/>
                  <a:pt x="2448390" y="1038649"/>
                  <a:pt x="2454262" y="1044515"/>
                </a:cubicBezTo>
                <a:cubicBezTo>
                  <a:pt x="2454262" y="1062114"/>
                  <a:pt x="2448390" y="1067980"/>
                  <a:pt x="2442517" y="1073847"/>
                </a:cubicBezTo>
                <a:cubicBezTo>
                  <a:pt x="2448390" y="1085579"/>
                  <a:pt x="2448390" y="1097312"/>
                  <a:pt x="2442517" y="1109045"/>
                </a:cubicBezTo>
                <a:cubicBezTo>
                  <a:pt x="2436643" y="1109045"/>
                  <a:pt x="2436643" y="1114911"/>
                  <a:pt x="2430770" y="1114911"/>
                </a:cubicBezTo>
                <a:cubicBezTo>
                  <a:pt x="2424897" y="1103178"/>
                  <a:pt x="2424897" y="1103178"/>
                  <a:pt x="2424897" y="1103178"/>
                </a:cubicBezTo>
                <a:cubicBezTo>
                  <a:pt x="2436643" y="1091446"/>
                  <a:pt x="2424897" y="1073847"/>
                  <a:pt x="2436643" y="1062114"/>
                </a:cubicBezTo>
                <a:cubicBezTo>
                  <a:pt x="2442517" y="1050382"/>
                  <a:pt x="2430770" y="1044515"/>
                  <a:pt x="2424897" y="1032783"/>
                </a:cubicBezTo>
                <a:cubicBezTo>
                  <a:pt x="2424897" y="1021050"/>
                  <a:pt x="2419024" y="1015184"/>
                  <a:pt x="2419024" y="1009317"/>
                </a:cubicBezTo>
                <a:cubicBezTo>
                  <a:pt x="2413151" y="997585"/>
                  <a:pt x="2395532" y="997585"/>
                  <a:pt x="2383786" y="991718"/>
                </a:cubicBezTo>
                <a:cubicBezTo>
                  <a:pt x="2377913" y="985852"/>
                  <a:pt x="2366167" y="985852"/>
                  <a:pt x="2360293" y="985852"/>
                </a:cubicBezTo>
                <a:cubicBezTo>
                  <a:pt x="2354420" y="985852"/>
                  <a:pt x="2348548" y="985852"/>
                  <a:pt x="2342674" y="991718"/>
                </a:cubicBezTo>
                <a:cubicBezTo>
                  <a:pt x="2330928" y="985852"/>
                  <a:pt x="2319182" y="991718"/>
                  <a:pt x="2307436" y="997585"/>
                </a:cubicBezTo>
                <a:cubicBezTo>
                  <a:pt x="2307436" y="997585"/>
                  <a:pt x="2301563" y="997585"/>
                  <a:pt x="2301563" y="991718"/>
                </a:cubicBezTo>
                <a:cubicBezTo>
                  <a:pt x="2313309" y="985852"/>
                  <a:pt x="2307436" y="968253"/>
                  <a:pt x="2325055" y="968253"/>
                </a:cubicBezTo>
                <a:cubicBezTo>
                  <a:pt x="2330928" y="968253"/>
                  <a:pt x="2336801" y="974120"/>
                  <a:pt x="2342674" y="974120"/>
                </a:cubicBezTo>
                <a:cubicBezTo>
                  <a:pt x="2354420" y="968253"/>
                  <a:pt x="2360293" y="962387"/>
                  <a:pt x="2372040" y="962387"/>
                </a:cubicBezTo>
                <a:close/>
                <a:moveTo>
                  <a:pt x="2377913" y="956521"/>
                </a:moveTo>
                <a:cubicBezTo>
                  <a:pt x="2383786" y="956521"/>
                  <a:pt x="2383786" y="956521"/>
                  <a:pt x="2389659" y="962387"/>
                </a:cubicBezTo>
                <a:cubicBezTo>
                  <a:pt x="2395532" y="968253"/>
                  <a:pt x="2395532" y="968253"/>
                  <a:pt x="2395532" y="968253"/>
                </a:cubicBezTo>
                <a:cubicBezTo>
                  <a:pt x="2395532" y="974120"/>
                  <a:pt x="2401405" y="974120"/>
                  <a:pt x="2395532" y="974120"/>
                </a:cubicBezTo>
                <a:cubicBezTo>
                  <a:pt x="2395532" y="974120"/>
                  <a:pt x="2389659" y="974120"/>
                  <a:pt x="2389659" y="974120"/>
                </a:cubicBezTo>
                <a:cubicBezTo>
                  <a:pt x="2389659" y="968253"/>
                  <a:pt x="2383786" y="968253"/>
                  <a:pt x="2383786" y="962387"/>
                </a:cubicBezTo>
                <a:cubicBezTo>
                  <a:pt x="2377913" y="956521"/>
                  <a:pt x="2377913" y="956521"/>
                  <a:pt x="2377913" y="956521"/>
                </a:cubicBezTo>
                <a:close/>
                <a:moveTo>
                  <a:pt x="2143508" y="944191"/>
                </a:moveTo>
                <a:cubicBezTo>
                  <a:pt x="2161081" y="944191"/>
                  <a:pt x="2172797" y="944191"/>
                  <a:pt x="2178656" y="961832"/>
                </a:cubicBezTo>
                <a:cubicBezTo>
                  <a:pt x="2184514" y="967713"/>
                  <a:pt x="2190372" y="955952"/>
                  <a:pt x="2202088" y="961832"/>
                </a:cubicBezTo>
                <a:cubicBezTo>
                  <a:pt x="2207946" y="961832"/>
                  <a:pt x="2213804" y="967713"/>
                  <a:pt x="2225520" y="973593"/>
                </a:cubicBezTo>
                <a:cubicBezTo>
                  <a:pt x="2225520" y="985353"/>
                  <a:pt x="2231378" y="991234"/>
                  <a:pt x="2231378" y="997114"/>
                </a:cubicBezTo>
                <a:cubicBezTo>
                  <a:pt x="2219662" y="1002995"/>
                  <a:pt x="2219662" y="985353"/>
                  <a:pt x="2213804" y="979473"/>
                </a:cubicBezTo>
                <a:cubicBezTo>
                  <a:pt x="2202088" y="973593"/>
                  <a:pt x="2190372" y="967713"/>
                  <a:pt x="2184514" y="973593"/>
                </a:cubicBezTo>
                <a:cubicBezTo>
                  <a:pt x="2178656" y="961832"/>
                  <a:pt x="2166939" y="955952"/>
                  <a:pt x="2155223" y="955952"/>
                </a:cubicBezTo>
                <a:cubicBezTo>
                  <a:pt x="2149365" y="950071"/>
                  <a:pt x="2131791" y="967713"/>
                  <a:pt x="2131791" y="950071"/>
                </a:cubicBezTo>
                <a:cubicBezTo>
                  <a:pt x="2131791" y="944191"/>
                  <a:pt x="2143508" y="944191"/>
                  <a:pt x="2143508" y="944191"/>
                </a:cubicBezTo>
                <a:close/>
                <a:moveTo>
                  <a:pt x="2219997" y="909098"/>
                </a:moveTo>
                <a:cubicBezTo>
                  <a:pt x="2231378" y="909098"/>
                  <a:pt x="2231378" y="920954"/>
                  <a:pt x="2237069" y="926882"/>
                </a:cubicBezTo>
                <a:cubicBezTo>
                  <a:pt x="2237069" y="926882"/>
                  <a:pt x="2237069" y="926882"/>
                  <a:pt x="2237069" y="932810"/>
                </a:cubicBezTo>
                <a:cubicBezTo>
                  <a:pt x="2231378" y="926882"/>
                  <a:pt x="2225687" y="915026"/>
                  <a:pt x="2219997" y="915026"/>
                </a:cubicBezTo>
                <a:cubicBezTo>
                  <a:pt x="2219997" y="909098"/>
                  <a:pt x="2219997" y="909098"/>
                  <a:pt x="2219997" y="909098"/>
                </a:cubicBezTo>
                <a:close/>
                <a:moveTo>
                  <a:pt x="2157828" y="904875"/>
                </a:moveTo>
                <a:cubicBezTo>
                  <a:pt x="2159296" y="904875"/>
                  <a:pt x="2160765" y="906342"/>
                  <a:pt x="2160765" y="909276"/>
                </a:cubicBezTo>
                <a:cubicBezTo>
                  <a:pt x="2160765" y="909276"/>
                  <a:pt x="2160765" y="915145"/>
                  <a:pt x="2160765" y="915145"/>
                </a:cubicBezTo>
                <a:cubicBezTo>
                  <a:pt x="2160765" y="915145"/>
                  <a:pt x="2160765" y="915145"/>
                  <a:pt x="2166639" y="915145"/>
                </a:cubicBezTo>
                <a:cubicBezTo>
                  <a:pt x="2172513" y="921013"/>
                  <a:pt x="2178388" y="932750"/>
                  <a:pt x="2184262" y="921013"/>
                </a:cubicBezTo>
                <a:cubicBezTo>
                  <a:pt x="2190136" y="915145"/>
                  <a:pt x="2207759" y="915145"/>
                  <a:pt x="2219507" y="921013"/>
                </a:cubicBezTo>
                <a:cubicBezTo>
                  <a:pt x="2231255" y="926882"/>
                  <a:pt x="2231255" y="932750"/>
                  <a:pt x="2231255" y="944487"/>
                </a:cubicBezTo>
                <a:cubicBezTo>
                  <a:pt x="2231255" y="944487"/>
                  <a:pt x="2237130" y="944487"/>
                  <a:pt x="2237130" y="944487"/>
                </a:cubicBezTo>
                <a:cubicBezTo>
                  <a:pt x="2237130" y="938619"/>
                  <a:pt x="2237130" y="932750"/>
                  <a:pt x="2237130" y="932750"/>
                </a:cubicBezTo>
                <a:cubicBezTo>
                  <a:pt x="2237130" y="932750"/>
                  <a:pt x="2243004" y="932750"/>
                  <a:pt x="2243004" y="932750"/>
                </a:cubicBezTo>
                <a:cubicBezTo>
                  <a:pt x="2243004" y="938619"/>
                  <a:pt x="2243004" y="944487"/>
                  <a:pt x="2243004" y="944487"/>
                </a:cubicBezTo>
                <a:cubicBezTo>
                  <a:pt x="2243004" y="950356"/>
                  <a:pt x="2237130" y="944487"/>
                  <a:pt x="2237130" y="950356"/>
                </a:cubicBezTo>
                <a:cubicBezTo>
                  <a:pt x="2237130" y="956224"/>
                  <a:pt x="2237130" y="956224"/>
                  <a:pt x="2237130" y="956224"/>
                </a:cubicBezTo>
                <a:cubicBezTo>
                  <a:pt x="2248878" y="956224"/>
                  <a:pt x="2248878" y="944487"/>
                  <a:pt x="2254752" y="950356"/>
                </a:cubicBezTo>
                <a:cubicBezTo>
                  <a:pt x="2260627" y="950356"/>
                  <a:pt x="2260627" y="950356"/>
                  <a:pt x="2260627" y="956224"/>
                </a:cubicBezTo>
                <a:cubicBezTo>
                  <a:pt x="2278249" y="962093"/>
                  <a:pt x="2266501" y="997304"/>
                  <a:pt x="2295872" y="991435"/>
                </a:cubicBezTo>
                <a:cubicBezTo>
                  <a:pt x="2289998" y="991435"/>
                  <a:pt x="2272375" y="997304"/>
                  <a:pt x="2272375" y="979698"/>
                </a:cubicBezTo>
                <a:cubicBezTo>
                  <a:pt x="2272375" y="979698"/>
                  <a:pt x="2266501" y="979698"/>
                  <a:pt x="2266501" y="979698"/>
                </a:cubicBezTo>
                <a:cubicBezTo>
                  <a:pt x="2260627" y="991435"/>
                  <a:pt x="2248878" y="991435"/>
                  <a:pt x="2237130" y="991435"/>
                </a:cubicBezTo>
                <a:cubicBezTo>
                  <a:pt x="2237130" y="985567"/>
                  <a:pt x="2231255" y="979698"/>
                  <a:pt x="2231255" y="973830"/>
                </a:cubicBezTo>
                <a:cubicBezTo>
                  <a:pt x="2219507" y="956224"/>
                  <a:pt x="2201884" y="956224"/>
                  <a:pt x="2184262" y="956224"/>
                </a:cubicBezTo>
                <a:cubicBezTo>
                  <a:pt x="2178388" y="944487"/>
                  <a:pt x="2160765" y="938619"/>
                  <a:pt x="2149017" y="938619"/>
                </a:cubicBezTo>
                <a:cubicBezTo>
                  <a:pt x="2143142" y="938619"/>
                  <a:pt x="2137268" y="938619"/>
                  <a:pt x="2131394" y="938619"/>
                </a:cubicBezTo>
                <a:cubicBezTo>
                  <a:pt x="2125520" y="932750"/>
                  <a:pt x="2113771" y="926882"/>
                  <a:pt x="2125520" y="915145"/>
                </a:cubicBezTo>
                <a:cubicBezTo>
                  <a:pt x="2131394" y="915145"/>
                  <a:pt x="2143142" y="909276"/>
                  <a:pt x="2154891" y="909276"/>
                </a:cubicBezTo>
                <a:cubicBezTo>
                  <a:pt x="2154891" y="906342"/>
                  <a:pt x="2156359" y="904875"/>
                  <a:pt x="2157828" y="904875"/>
                </a:cubicBezTo>
                <a:close/>
                <a:moveTo>
                  <a:pt x="339707" y="855986"/>
                </a:moveTo>
                <a:cubicBezTo>
                  <a:pt x="345556" y="855986"/>
                  <a:pt x="351405" y="861892"/>
                  <a:pt x="351405" y="867798"/>
                </a:cubicBezTo>
                <a:cubicBezTo>
                  <a:pt x="357254" y="873704"/>
                  <a:pt x="351405" y="879610"/>
                  <a:pt x="357254" y="885517"/>
                </a:cubicBezTo>
                <a:cubicBezTo>
                  <a:pt x="363103" y="879610"/>
                  <a:pt x="368951" y="885517"/>
                  <a:pt x="368951" y="891423"/>
                </a:cubicBezTo>
                <a:cubicBezTo>
                  <a:pt x="368951" y="903235"/>
                  <a:pt x="374800" y="909141"/>
                  <a:pt x="368951" y="920954"/>
                </a:cubicBezTo>
                <a:cubicBezTo>
                  <a:pt x="363103" y="920954"/>
                  <a:pt x="357254" y="926860"/>
                  <a:pt x="351405" y="926860"/>
                </a:cubicBezTo>
                <a:cubicBezTo>
                  <a:pt x="339707" y="926860"/>
                  <a:pt x="339707" y="915048"/>
                  <a:pt x="333859" y="909141"/>
                </a:cubicBezTo>
                <a:cubicBezTo>
                  <a:pt x="328010" y="903235"/>
                  <a:pt x="333859" y="897329"/>
                  <a:pt x="328010" y="891423"/>
                </a:cubicBezTo>
                <a:cubicBezTo>
                  <a:pt x="322161" y="897329"/>
                  <a:pt x="322161" y="903235"/>
                  <a:pt x="316313" y="909141"/>
                </a:cubicBezTo>
                <a:cubicBezTo>
                  <a:pt x="316313" y="926860"/>
                  <a:pt x="328010" y="950485"/>
                  <a:pt x="345556" y="956392"/>
                </a:cubicBezTo>
                <a:cubicBezTo>
                  <a:pt x="351405" y="956392"/>
                  <a:pt x="363103" y="962298"/>
                  <a:pt x="374800" y="968204"/>
                </a:cubicBezTo>
                <a:cubicBezTo>
                  <a:pt x="404044" y="962298"/>
                  <a:pt x="427438" y="950485"/>
                  <a:pt x="450834" y="932767"/>
                </a:cubicBezTo>
                <a:cubicBezTo>
                  <a:pt x="456682" y="932767"/>
                  <a:pt x="462531" y="938673"/>
                  <a:pt x="462531" y="944579"/>
                </a:cubicBezTo>
                <a:cubicBezTo>
                  <a:pt x="450834" y="956392"/>
                  <a:pt x="433287" y="968204"/>
                  <a:pt x="415741" y="974110"/>
                </a:cubicBezTo>
                <a:cubicBezTo>
                  <a:pt x="398195" y="980016"/>
                  <a:pt x="374800" y="985923"/>
                  <a:pt x="357254" y="980016"/>
                </a:cubicBezTo>
                <a:cubicBezTo>
                  <a:pt x="345556" y="980016"/>
                  <a:pt x="333859" y="974110"/>
                  <a:pt x="322161" y="968204"/>
                </a:cubicBezTo>
                <a:cubicBezTo>
                  <a:pt x="316313" y="968204"/>
                  <a:pt x="322161" y="956392"/>
                  <a:pt x="316313" y="956392"/>
                </a:cubicBezTo>
                <a:cubicBezTo>
                  <a:pt x="298766" y="944579"/>
                  <a:pt x="298766" y="944579"/>
                  <a:pt x="298766" y="944579"/>
                </a:cubicBezTo>
                <a:cubicBezTo>
                  <a:pt x="287069" y="926860"/>
                  <a:pt x="287069" y="891423"/>
                  <a:pt x="304615" y="867798"/>
                </a:cubicBezTo>
                <a:cubicBezTo>
                  <a:pt x="316313" y="861892"/>
                  <a:pt x="328010" y="855986"/>
                  <a:pt x="339707" y="855986"/>
                </a:cubicBezTo>
                <a:close/>
                <a:moveTo>
                  <a:pt x="2319583" y="850295"/>
                </a:moveTo>
                <a:cubicBezTo>
                  <a:pt x="2319583" y="850295"/>
                  <a:pt x="2325274" y="850295"/>
                  <a:pt x="2325274" y="850295"/>
                </a:cubicBezTo>
                <a:cubicBezTo>
                  <a:pt x="2319583" y="850295"/>
                  <a:pt x="2325274" y="855986"/>
                  <a:pt x="2319583" y="855986"/>
                </a:cubicBezTo>
                <a:cubicBezTo>
                  <a:pt x="2319583" y="855986"/>
                  <a:pt x="2319583" y="850295"/>
                  <a:pt x="2319583" y="850295"/>
                </a:cubicBezTo>
                <a:close/>
                <a:moveTo>
                  <a:pt x="269285" y="820893"/>
                </a:moveTo>
                <a:cubicBezTo>
                  <a:pt x="269285" y="820893"/>
                  <a:pt x="275213" y="826773"/>
                  <a:pt x="275213" y="826773"/>
                </a:cubicBezTo>
                <a:cubicBezTo>
                  <a:pt x="269285" y="838534"/>
                  <a:pt x="257430" y="844414"/>
                  <a:pt x="257430" y="856175"/>
                </a:cubicBezTo>
                <a:cubicBezTo>
                  <a:pt x="257430" y="873816"/>
                  <a:pt x="275213" y="885577"/>
                  <a:pt x="287069" y="891457"/>
                </a:cubicBezTo>
                <a:cubicBezTo>
                  <a:pt x="287069" y="897338"/>
                  <a:pt x="287069" y="897338"/>
                  <a:pt x="281141" y="903218"/>
                </a:cubicBezTo>
                <a:cubicBezTo>
                  <a:pt x="275213" y="909098"/>
                  <a:pt x="269285" y="897338"/>
                  <a:pt x="263357" y="891457"/>
                </a:cubicBezTo>
                <a:cubicBezTo>
                  <a:pt x="251502" y="879696"/>
                  <a:pt x="239647" y="862056"/>
                  <a:pt x="251502" y="844414"/>
                </a:cubicBezTo>
                <a:cubicBezTo>
                  <a:pt x="251502" y="832654"/>
                  <a:pt x="257430" y="820893"/>
                  <a:pt x="269285" y="820893"/>
                </a:cubicBezTo>
                <a:close/>
                <a:moveTo>
                  <a:pt x="2343294" y="815202"/>
                </a:moveTo>
                <a:cubicBezTo>
                  <a:pt x="2343294" y="815202"/>
                  <a:pt x="2348985" y="815202"/>
                  <a:pt x="2348985" y="821209"/>
                </a:cubicBezTo>
                <a:cubicBezTo>
                  <a:pt x="2348985" y="821209"/>
                  <a:pt x="2343294" y="827216"/>
                  <a:pt x="2343294" y="833223"/>
                </a:cubicBezTo>
                <a:cubicBezTo>
                  <a:pt x="2343294" y="827216"/>
                  <a:pt x="2337604" y="821209"/>
                  <a:pt x="2343294" y="815202"/>
                </a:cubicBezTo>
                <a:close/>
                <a:moveTo>
                  <a:pt x="433287" y="815202"/>
                </a:moveTo>
                <a:cubicBezTo>
                  <a:pt x="439136" y="821082"/>
                  <a:pt x="450833" y="821082"/>
                  <a:pt x="462531" y="821082"/>
                </a:cubicBezTo>
                <a:cubicBezTo>
                  <a:pt x="456682" y="826963"/>
                  <a:pt x="450833" y="844604"/>
                  <a:pt x="439136" y="838724"/>
                </a:cubicBezTo>
                <a:cubicBezTo>
                  <a:pt x="433287" y="832844"/>
                  <a:pt x="427438" y="832844"/>
                  <a:pt x="427438" y="826963"/>
                </a:cubicBezTo>
                <a:cubicBezTo>
                  <a:pt x="427438" y="821082"/>
                  <a:pt x="427438" y="815202"/>
                  <a:pt x="433287" y="815202"/>
                </a:cubicBezTo>
                <a:close/>
                <a:moveTo>
                  <a:pt x="516154" y="809512"/>
                </a:moveTo>
                <a:cubicBezTo>
                  <a:pt x="522064" y="809512"/>
                  <a:pt x="522064" y="815375"/>
                  <a:pt x="527973" y="815375"/>
                </a:cubicBezTo>
                <a:cubicBezTo>
                  <a:pt x="516154" y="844690"/>
                  <a:pt x="492516" y="856416"/>
                  <a:pt x="480697" y="879869"/>
                </a:cubicBezTo>
                <a:cubicBezTo>
                  <a:pt x="474787" y="891595"/>
                  <a:pt x="486606" y="903321"/>
                  <a:pt x="474787" y="915047"/>
                </a:cubicBezTo>
                <a:cubicBezTo>
                  <a:pt x="468878" y="920910"/>
                  <a:pt x="468878" y="938500"/>
                  <a:pt x="457059" y="926774"/>
                </a:cubicBezTo>
                <a:cubicBezTo>
                  <a:pt x="451149" y="920910"/>
                  <a:pt x="451149" y="915047"/>
                  <a:pt x="457059" y="903321"/>
                </a:cubicBezTo>
                <a:cubicBezTo>
                  <a:pt x="457059" y="897458"/>
                  <a:pt x="462969" y="897458"/>
                  <a:pt x="462969" y="891595"/>
                </a:cubicBezTo>
                <a:cubicBezTo>
                  <a:pt x="451149" y="885732"/>
                  <a:pt x="451149" y="874006"/>
                  <a:pt x="451149" y="862280"/>
                </a:cubicBezTo>
                <a:cubicBezTo>
                  <a:pt x="451149" y="844690"/>
                  <a:pt x="462969" y="832964"/>
                  <a:pt x="474787" y="821238"/>
                </a:cubicBezTo>
                <a:cubicBezTo>
                  <a:pt x="516154" y="809512"/>
                  <a:pt x="516154" y="809512"/>
                  <a:pt x="516154" y="809512"/>
                </a:cubicBezTo>
                <a:close/>
                <a:moveTo>
                  <a:pt x="415951" y="791491"/>
                </a:moveTo>
                <a:cubicBezTo>
                  <a:pt x="415951" y="797401"/>
                  <a:pt x="433655" y="803311"/>
                  <a:pt x="421853" y="815129"/>
                </a:cubicBezTo>
                <a:cubicBezTo>
                  <a:pt x="421853" y="821039"/>
                  <a:pt x="421853" y="826949"/>
                  <a:pt x="421853" y="832858"/>
                </a:cubicBezTo>
                <a:cubicBezTo>
                  <a:pt x="427754" y="838768"/>
                  <a:pt x="433655" y="844677"/>
                  <a:pt x="445459" y="850587"/>
                </a:cubicBezTo>
                <a:cubicBezTo>
                  <a:pt x="445459" y="856496"/>
                  <a:pt x="445459" y="862406"/>
                  <a:pt x="439557" y="868316"/>
                </a:cubicBezTo>
                <a:cubicBezTo>
                  <a:pt x="427754" y="868316"/>
                  <a:pt x="421853" y="862406"/>
                  <a:pt x="421853" y="850587"/>
                </a:cubicBezTo>
                <a:cubicBezTo>
                  <a:pt x="415951" y="856496"/>
                  <a:pt x="404148" y="856496"/>
                  <a:pt x="398247" y="850587"/>
                </a:cubicBezTo>
                <a:cubicBezTo>
                  <a:pt x="392346" y="844677"/>
                  <a:pt x="392346" y="838768"/>
                  <a:pt x="392346" y="832858"/>
                </a:cubicBezTo>
                <a:cubicBezTo>
                  <a:pt x="392346" y="826949"/>
                  <a:pt x="404148" y="826949"/>
                  <a:pt x="404148" y="815129"/>
                </a:cubicBezTo>
                <a:cubicBezTo>
                  <a:pt x="398247" y="809220"/>
                  <a:pt x="398247" y="803311"/>
                  <a:pt x="404148" y="797401"/>
                </a:cubicBezTo>
                <a:cubicBezTo>
                  <a:pt x="404148" y="791491"/>
                  <a:pt x="410050" y="791491"/>
                  <a:pt x="415951" y="791491"/>
                </a:cubicBezTo>
                <a:close/>
                <a:moveTo>
                  <a:pt x="257430" y="791491"/>
                </a:moveTo>
                <a:cubicBezTo>
                  <a:pt x="263357" y="797380"/>
                  <a:pt x="263357" y="803268"/>
                  <a:pt x="263357" y="809156"/>
                </a:cubicBezTo>
                <a:cubicBezTo>
                  <a:pt x="245574" y="826821"/>
                  <a:pt x="233719" y="844486"/>
                  <a:pt x="239646" y="868039"/>
                </a:cubicBezTo>
                <a:cubicBezTo>
                  <a:pt x="245574" y="885704"/>
                  <a:pt x="257430" y="909257"/>
                  <a:pt x="281141" y="915145"/>
                </a:cubicBezTo>
                <a:cubicBezTo>
                  <a:pt x="287069" y="915145"/>
                  <a:pt x="281141" y="926921"/>
                  <a:pt x="287069" y="926921"/>
                </a:cubicBezTo>
                <a:cubicBezTo>
                  <a:pt x="281141" y="932810"/>
                  <a:pt x="275213" y="926921"/>
                  <a:pt x="275213" y="926921"/>
                </a:cubicBezTo>
                <a:cubicBezTo>
                  <a:pt x="263357" y="926921"/>
                  <a:pt x="269285" y="915145"/>
                  <a:pt x="263357" y="915145"/>
                </a:cubicBezTo>
                <a:cubicBezTo>
                  <a:pt x="257430" y="915145"/>
                  <a:pt x="251502" y="915145"/>
                  <a:pt x="245574" y="915145"/>
                </a:cubicBezTo>
                <a:cubicBezTo>
                  <a:pt x="239646" y="909257"/>
                  <a:pt x="233719" y="897480"/>
                  <a:pt x="239646" y="885704"/>
                </a:cubicBezTo>
                <a:cubicBezTo>
                  <a:pt x="233719" y="879815"/>
                  <a:pt x="221863" y="885704"/>
                  <a:pt x="221863" y="873927"/>
                </a:cubicBezTo>
                <a:cubicBezTo>
                  <a:pt x="215935" y="862151"/>
                  <a:pt x="221863" y="856262"/>
                  <a:pt x="227791" y="850374"/>
                </a:cubicBezTo>
                <a:cubicBezTo>
                  <a:pt x="227791" y="844486"/>
                  <a:pt x="221863" y="832709"/>
                  <a:pt x="227791" y="826821"/>
                </a:cubicBezTo>
                <a:cubicBezTo>
                  <a:pt x="233719" y="820933"/>
                  <a:pt x="239646" y="815044"/>
                  <a:pt x="245574" y="815044"/>
                </a:cubicBezTo>
                <a:cubicBezTo>
                  <a:pt x="251502" y="809156"/>
                  <a:pt x="245574" y="803268"/>
                  <a:pt x="251502" y="797380"/>
                </a:cubicBezTo>
                <a:cubicBezTo>
                  <a:pt x="251502" y="797380"/>
                  <a:pt x="257430" y="791491"/>
                  <a:pt x="257430" y="791491"/>
                </a:cubicBezTo>
                <a:close/>
                <a:moveTo>
                  <a:pt x="2196444" y="785801"/>
                </a:moveTo>
                <a:cubicBezTo>
                  <a:pt x="2208141" y="785801"/>
                  <a:pt x="2213990" y="785801"/>
                  <a:pt x="2219838" y="785801"/>
                </a:cubicBezTo>
                <a:cubicBezTo>
                  <a:pt x="2231536" y="803442"/>
                  <a:pt x="2231536" y="803442"/>
                  <a:pt x="2231536" y="803442"/>
                </a:cubicBezTo>
                <a:cubicBezTo>
                  <a:pt x="2237385" y="803442"/>
                  <a:pt x="2249082" y="809322"/>
                  <a:pt x="2254931" y="809322"/>
                </a:cubicBezTo>
                <a:cubicBezTo>
                  <a:pt x="2266628" y="809322"/>
                  <a:pt x="2272477" y="809322"/>
                  <a:pt x="2278326" y="797561"/>
                </a:cubicBezTo>
                <a:cubicBezTo>
                  <a:pt x="2284175" y="797561"/>
                  <a:pt x="2290024" y="803442"/>
                  <a:pt x="2295872" y="809322"/>
                </a:cubicBezTo>
                <a:cubicBezTo>
                  <a:pt x="2295872" y="815202"/>
                  <a:pt x="2295872" y="826963"/>
                  <a:pt x="2290024" y="832844"/>
                </a:cubicBezTo>
                <a:cubicBezTo>
                  <a:pt x="2278326" y="832844"/>
                  <a:pt x="2272477" y="832844"/>
                  <a:pt x="2266628" y="826963"/>
                </a:cubicBezTo>
                <a:cubicBezTo>
                  <a:pt x="2260780" y="832844"/>
                  <a:pt x="2254931" y="844604"/>
                  <a:pt x="2249082" y="844604"/>
                </a:cubicBezTo>
                <a:cubicBezTo>
                  <a:pt x="2237385" y="844604"/>
                  <a:pt x="2225687" y="832844"/>
                  <a:pt x="2219838" y="826963"/>
                </a:cubicBezTo>
                <a:cubicBezTo>
                  <a:pt x="2219838" y="821083"/>
                  <a:pt x="2219838" y="815202"/>
                  <a:pt x="2213990" y="815202"/>
                </a:cubicBezTo>
                <a:cubicBezTo>
                  <a:pt x="2208141" y="815202"/>
                  <a:pt x="2202292" y="815202"/>
                  <a:pt x="2202292" y="815202"/>
                </a:cubicBezTo>
                <a:cubicBezTo>
                  <a:pt x="2196444" y="809322"/>
                  <a:pt x="2190595" y="803442"/>
                  <a:pt x="2190595" y="797561"/>
                </a:cubicBezTo>
                <a:cubicBezTo>
                  <a:pt x="2190595" y="791681"/>
                  <a:pt x="2196444" y="785801"/>
                  <a:pt x="2196444" y="785801"/>
                </a:cubicBezTo>
                <a:close/>
                <a:moveTo>
                  <a:pt x="2231497" y="780110"/>
                </a:moveTo>
                <a:cubicBezTo>
                  <a:pt x="2237306" y="780110"/>
                  <a:pt x="2237306" y="786038"/>
                  <a:pt x="2243115" y="786038"/>
                </a:cubicBezTo>
                <a:cubicBezTo>
                  <a:pt x="2248924" y="791966"/>
                  <a:pt x="2260543" y="797894"/>
                  <a:pt x="2272161" y="791966"/>
                </a:cubicBezTo>
                <a:cubicBezTo>
                  <a:pt x="2272161" y="803821"/>
                  <a:pt x="2260543" y="797894"/>
                  <a:pt x="2254734" y="803821"/>
                </a:cubicBezTo>
                <a:cubicBezTo>
                  <a:pt x="2243115" y="803821"/>
                  <a:pt x="2231497" y="797894"/>
                  <a:pt x="2231497" y="786038"/>
                </a:cubicBezTo>
                <a:cubicBezTo>
                  <a:pt x="2225687" y="786038"/>
                  <a:pt x="2231497" y="786038"/>
                  <a:pt x="2231497" y="780110"/>
                </a:cubicBezTo>
                <a:close/>
                <a:moveTo>
                  <a:pt x="404201" y="771472"/>
                </a:moveTo>
                <a:cubicBezTo>
                  <a:pt x="408622" y="770733"/>
                  <a:pt x="413042" y="770733"/>
                  <a:pt x="415990" y="773686"/>
                </a:cubicBezTo>
                <a:cubicBezTo>
                  <a:pt x="415990" y="779593"/>
                  <a:pt x="410095" y="785498"/>
                  <a:pt x="404201" y="785498"/>
                </a:cubicBezTo>
                <a:cubicBezTo>
                  <a:pt x="398308" y="785498"/>
                  <a:pt x="398308" y="791405"/>
                  <a:pt x="392414" y="797311"/>
                </a:cubicBezTo>
                <a:cubicBezTo>
                  <a:pt x="386520" y="803217"/>
                  <a:pt x="398308" y="815030"/>
                  <a:pt x="392414" y="820936"/>
                </a:cubicBezTo>
                <a:cubicBezTo>
                  <a:pt x="386520" y="826842"/>
                  <a:pt x="386520" y="832749"/>
                  <a:pt x="386520" y="838655"/>
                </a:cubicBezTo>
                <a:cubicBezTo>
                  <a:pt x="386520" y="850467"/>
                  <a:pt x="392414" y="856373"/>
                  <a:pt x="398308" y="862280"/>
                </a:cubicBezTo>
                <a:cubicBezTo>
                  <a:pt x="404201" y="862280"/>
                  <a:pt x="410095" y="862280"/>
                  <a:pt x="415990" y="862280"/>
                </a:cubicBezTo>
                <a:cubicBezTo>
                  <a:pt x="421883" y="874092"/>
                  <a:pt x="433671" y="879998"/>
                  <a:pt x="445459" y="879998"/>
                </a:cubicBezTo>
                <a:cubicBezTo>
                  <a:pt x="445459" y="879998"/>
                  <a:pt x="445459" y="885904"/>
                  <a:pt x="445459" y="891811"/>
                </a:cubicBezTo>
                <a:cubicBezTo>
                  <a:pt x="433671" y="897717"/>
                  <a:pt x="421883" y="891811"/>
                  <a:pt x="415990" y="885904"/>
                </a:cubicBezTo>
                <a:cubicBezTo>
                  <a:pt x="410095" y="879998"/>
                  <a:pt x="410095" y="874092"/>
                  <a:pt x="404201" y="874092"/>
                </a:cubicBezTo>
                <a:cubicBezTo>
                  <a:pt x="398308" y="874092"/>
                  <a:pt x="386520" y="868186"/>
                  <a:pt x="380626" y="868186"/>
                </a:cubicBezTo>
                <a:cubicBezTo>
                  <a:pt x="368838" y="856373"/>
                  <a:pt x="362944" y="844561"/>
                  <a:pt x="368838" y="826842"/>
                </a:cubicBezTo>
                <a:cubicBezTo>
                  <a:pt x="368838" y="820936"/>
                  <a:pt x="380626" y="815030"/>
                  <a:pt x="380626" y="809124"/>
                </a:cubicBezTo>
                <a:cubicBezTo>
                  <a:pt x="374732" y="797311"/>
                  <a:pt x="386520" y="785498"/>
                  <a:pt x="392414" y="773686"/>
                </a:cubicBezTo>
                <a:cubicBezTo>
                  <a:pt x="395361" y="773686"/>
                  <a:pt x="399781" y="772209"/>
                  <a:pt x="404201" y="771472"/>
                </a:cubicBezTo>
                <a:close/>
                <a:moveTo>
                  <a:pt x="2160660" y="767780"/>
                </a:moveTo>
                <a:cubicBezTo>
                  <a:pt x="2166558" y="773670"/>
                  <a:pt x="2178354" y="779560"/>
                  <a:pt x="2184252" y="785451"/>
                </a:cubicBezTo>
                <a:cubicBezTo>
                  <a:pt x="2190150" y="785451"/>
                  <a:pt x="2184252" y="791341"/>
                  <a:pt x="2184252" y="791341"/>
                </a:cubicBezTo>
                <a:cubicBezTo>
                  <a:pt x="2184252" y="803122"/>
                  <a:pt x="2190150" y="814903"/>
                  <a:pt x="2201947" y="820793"/>
                </a:cubicBezTo>
                <a:cubicBezTo>
                  <a:pt x="2207845" y="826683"/>
                  <a:pt x="2213743" y="820793"/>
                  <a:pt x="2213743" y="826683"/>
                </a:cubicBezTo>
                <a:cubicBezTo>
                  <a:pt x="2219641" y="844355"/>
                  <a:pt x="2231437" y="850245"/>
                  <a:pt x="2243234" y="850245"/>
                </a:cubicBezTo>
                <a:cubicBezTo>
                  <a:pt x="2255030" y="856135"/>
                  <a:pt x="2260928" y="844355"/>
                  <a:pt x="2266826" y="838464"/>
                </a:cubicBezTo>
                <a:cubicBezTo>
                  <a:pt x="2278622" y="844355"/>
                  <a:pt x="2290419" y="838464"/>
                  <a:pt x="2296317" y="832574"/>
                </a:cubicBezTo>
                <a:cubicBezTo>
                  <a:pt x="2302215" y="826683"/>
                  <a:pt x="2302215" y="814903"/>
                  <a:pt x="2308113" y="809012"/>
                </a:cubicBezTo>
                <a:cubicBezTo>
                  <a:pt x="2319909" y="814903"/>
                  <a:pt x="2325808" y="814903"/>
                  <a:pt x="2331706" y="814903"/>
                </a:cubicBezTo>
                <a:cubicBezTo>
                  <a:pt x="2337604" y="820793"/>
                  <a:pt x="2337604" y="826683"/>
                  <a:pt x="2337604" y="832574"/>
                </a:cubicBezTo>
                <a:cubicBezTo>
                  <a:pt x="2337604" y="838464"/>
                  <a:pt x="2331706" y="844355"/>
                  <a:pt x="2325808" y="844355"/>
                </a:cubicBezTo>
                <a:cubicBezTo>
                  <a:pt x="2319909" y="844355"/>
                  <a:pt x="2314011" y="838464"/>
                  <a:pt x="2314011" y="844355"/>
                </a:cubicBezTo>
                <a:cubicBezTo>
                  <a:pt x="2314011" y="850245"/>
                  <a:pt x="2314011" y="856135"/>
                  <a:pt x="2314011" y="856135"/>
                </a:cubicBezTo>
                <a:cubicBezTo>
                  <a:pt x="2302215" y="862025"/>
                  <a:pt x="2308113" y="873806"/>
                  <a:pt x="2296317" y="873806"/>
                </a:cubicBezTo>
                <a:cubicBezTo>
                  <a:pt x="2290419" y="879696"/>
                  <a:pt x="2284521" y="879696"/>
                  <a:pt x="2278622" y="873806"/>
                </a:cubicBezTo>
                <a:cubicBezTo>
                  <a:pt x="2272724" y="873806"/>
                  <a:pt x="2272724" y="862025"/>
                  <a:pt x="2260928" y="867915"/>
                </a:cubicBezTo>
                <a:cubicBezTo>
                  <a:pt x="2255030" y="873806"/>
                  <a:pt x="2243234" y="879696"/>
                  <a:pt x="2231437" y="879696"/>
                </a:cubicBezTo>
                <a:cubicBezTo>
                  <a:pt x="2225539" y="873806"/>
                  <a:pt x="2213743" y="873806"/>
                  <a:pt x="2207845" y="862025"/>
                </a:cubicBezTo>
                <a:cubicBezTo>
                  <a:pt x="2207845" y="856135"/>
                  <a:pt x="2207845" y="850245"/>
                  <a:pt x="2201947" y="850245"/>
                </a:cubicBezTo>
                <a:cubicBezTo>
                  <a:pt x="2190150" y="850245"/>
                  <a:pt x="2184252" y="850245"/>
                  <a:pt x="2178354" y="844355"/>
                </a:cubicBezTo>
                <a:cubicBezTo>
                  <a:pt x="2172456" y="838464"/>
                  <a:pt x="2166558" y="826683"/>
                  <a:pt x="2166558" y="814903"/>
                </a:cubicBezTo>
                <a:cubicBezTo>
                  <a:pt x="2172456" y="809012"/>
                  <a:pt x="2172456" y="803122"/>
                  <a:pt x="2166558" y="803122"/>
                </a:cubicBezTo>
                <a:cubicBezTo>
                  <a:pt x="2160660" y="797232"/>
                  <a:pt x="2154762" y="791341"/>
                  <a:pt x="2148863" y="785451"/>
                </a:cubicBezTo>
                <a:cubicBezTo>
                  <a:pt x="2154762" y="779560"/>
                  <a:pt x="2148863" y="773670"/>
                  <a:pt x="2160660" y="767780"/>
                </a:cubicBezTo>
                <a:close/>
                <a:moveTo>
                  <a:pt x="251449" y="767245"/>
                </a:moveTo>
                <a:cubicBezTo>
                  <a:pt x="255876" y="766508"/>
                  <a:pt x="260302" y="767981"/>
                  <a:pt x="263252" y="773873"/>
                </a:cubicBezTo>
                <a:cubicBezTo>
                  <a:pt x="263252" y="773873"/>
                  <a:pt x="263252" y="779765"/>
                  <a:pt x="257351" y="785657"/>
                </a:cubicBezTo>
                <a:cubicBezTo>
                  <a:pt x="251449" y="785657"/>
                  <a:pt x="239647" y="797440"/>
                  <a:pt x="239647" y="803332"/>
                </a:cubicBezTo>
                <a:cubicBezTo>
                  <a:pt x="227844" y="809224"/>
                  <a:pt x="216041" y="826900"/>
                  <a:pt x="216041" y="838684"/>
                </a:cubicBezTo>
                <a:cubicBezTo>
                  <a:pt x="216041" y="844575"/>
                  <a:pt x="221942" y="844575"/>
                  <a:pt x="221942" y="850467"/>
                </a:cubicBezTo>
                <a:cubicBezTo>
                  <a:pt x="216041" y="856359"/>
                  <a:pt x="210139" y="868143"/>
                  <a:pt x="210139" y="874034"/>
                </a:cubicBezTo>
                <a:cubicBezTo>
                  <a:pt x="216041" y="885818"/>
                  <a:pt x="221942" y="891710"/>
                  <a:pt x="227844" y="891710"/>
                </a:cubicBezTo>
                <a:cubicBezTo>
                  <a:pt x="227844" y="909386"/>
                  <a:pt x="239647" y="915278"/>
                  <a:pt x="245548" y="921169"/>
                </a:cubicBezTo>
                <a:cubicBezTo>
                  <a:pt x="257351" y="921169"/>
                  <a:pt x="257351" y="921169"/>
                  <a:pt x="257351" y="921169"/>
                </a:cubicBezTo>
                <a:cubicBezTo>
                  <a:pt x="263252" y="932953"/>
                  <a:pt x="275055" y="938845"/>
                  <a:pt x="292759" y="938845"/>
                </a:cubicBezTo>
                <a:cubicBezTo>
                  <a:pt x="292759" y="944737"/>
                  <a:pt x="292759" y="944737"/>
                  <a:pt x="292759" y="950629"/>
                </a:cubicBezTo>
                <a:cubicBezTo>
                  <a:pt x="286858" y="956521"/>
                  <a:pt x="280956" y="956521"/>
                  <a:pt x="275055" y="956521"/>
                </a:cubicBezTo>
                <a:cubicBezTo>
                  <a:pt x="269154" y="950629"/>
                  <a:pt x="263252" y="950629"/>
                  <a:pt x="263252" y="944737"/>
                </a:cubicBezTo>
                <a:cubicBezTo>
                  <a:pt x="251449" y="932953"/>
                  <a:pt x="251449" y="932953"/>
                  <a:pt x="251449" y="932953"/>
                </a:cubicBezTo>
                <a:cubicBezTo>
                  <a:pt x="239647" y="932953"/>
                  <a:pt x="227844" y="932953"/>
                  <a:pt x="221942" y="927061"/>
                </a:cubicBezTo>
                <a:cubicBezTo>
                  <a:pt x="216041" y="915278"/>
                  <a:pt x="216041" y="909386"/>
                  <a:pt x="216041" y="897602"/>
                </a:cubicBezTo>
                <a:cubicBezTo>
                  <a:pt x="210139" y="891710"/>
                  <a:pt x="198336" y="885818"/>
                  <a:pt x="192435" y="879926"/>
                </a:cubicBezTo>
                <a:cubicBezTo>
                  <a:pt x="192435" y="868143"/>
                  <a:pt x="186534" y="862251"/>
                  <a:pt x="192435" y="850467"/>
                </a:cubicBezTo>
                <a:cubicBezTo>
                  <a:pt x="198336" y="850467"/>
                  <a:pt x="198336" y="844575"/>
                  <a:pt x="204238" y="844575"/>
                </a:cubicBezTo>
                <a:cubicBezTo>
                  <a:pt x="204238" y="832792"/>
                  <a:pt x="204238" y="826900"/>
                  <a:pt x="204238" y="815116"/>
                </a:cubicBezTo>
                <a:cubicBezTo>
                  <a:pt x="204238" y="809224"/>
                  <a:pt x="210139" y="803332"/>
                  <a:pt x="216041" y="797440"/>
                </a:cubicBezTo>
                <a:cubicBezTo>
                  <a:pt x="221942" y="791549"/>
                  <a:pt x="233745" y="797440"/>
                  <a:pt x="233745" y="785657"/>
                </a:cubicBezTo>
                <a:cubicBezTo>
                  <a:pt x="233745" y="785657"/>
                  <a:pt x="239647" y="785657"/>
                  <a:pt x="239647" y="779765"/>
                </a:cubicBezTo>
                <a:cubicBezTo>
                  <a:pt x="239647" y="779765"/>
                  <a:pt x="239647" y="773873"/>
                  <a:pt x="239647" y="773873"/>
                </a:cubicBezTo>
                <a:cubicBezTo>
                  <a:pt x="242597" y="770927"/>
                  <a:pt x="247023" y="767981"/>
                  <a:pt x="251449" y="767245"/>
                </a:cubicBezTo>
                <a:close/>
                <a:moveTo>
                  <a:pt x="356937" y="697595"/>
                </a:moveTo>
                <a:cubicBezTo>
                  <a:pt x="374483" y="697595"/>
                  <a:pt x="386181" y="697595"/>
                  <a:pt x="397878" y="709341"/>
                </a:cubicBezTo>
                <a:cubicBezTo>
                  <a:pt x="403727" y="709341"/>
                  <a:pt x="397878" y="715214"/>
                  <a:pt x="397878" y="715214"/>
                </a:cubicBezTo>
                <a:cubicBezTo>
                  <a:pt x="392030" y="721087"/>
                  <a:pt x="386181" y="715214"/>
                  <a:pt x="380332" y="715214"/>
                </a:cubicBezTo>
                <a:cubicBezTo>
                  <a:pt x="374483" y="715214"/>
                  <a:pt x="368634" y="715214"/>
                  <a:pt x="368634" y="715214"/>
                </a:cubicBezTo>
                <a:cubicBezTo>
                  <a:pt x="351089" y="715214"/>
                  <a:pt x="333542" y="715214"/>
                  <a:pt x="321845" y="726960"/>
                </a:cubicBezTo>
                <a:cubicBezTo>
                  <a:pt x="304299" y="738707"/>
                  <a:pt x="292601" y="756326"/>
                  <a:pt x="292601" y="779818"/>
                </a:cubicBezTo>
                <a:cubicBezTo>
                  <a:pt x="292601" y="791564"/>
                  <a:pt x="298450" y="803310"/>
                  <a:pt x="310147" y="809184"/>
                </a:cubicBezTo>
                <a:cubicBezTo>
                  <a:pt x="310147" y="815056"/>
                  <a:pt x="315996" y="809184"/>
                  <a:pt x="315996" y="809184"/>
                </a:cubicBezTo>
                <a:cubicBezTo>
                  <a:pt x="310147" y="791564"/>
                  <a:pt x="310147" y="791564"/>
                  <a:pt x="310147" y="791564"/>
                </a:cubicBezTo>
                <a:cubicBezTo>
                  <a:pt x="310147" y="785691"/>
                  <a:pt x="310147" y="779818"/>
                  <a:pt x="321845" y="773945"/>
                </a:cubicBezTo>
                <a:cubicBezTo>
                  <a:pt x="333542" y="768072"/>
                  <a:pt x="339391" y="773945"/>
                  <a:pt x="351089" y="785691"/>
                </a:cubicBezTo>
                <a:cubicBezTo>
                  <a:pt x="351089" y="791564"/>
                  <a:pt x="351089" y="797437"/>
                  <a:pt x="351089" y="803310"/>
                </a:cubicBezTo>
                <a:cubicBezTo>
                  <a:pt x="345240" y="803310"/>
                  <a:pt x="339391" y="809184"/>
                  <a:pt x="345240" y="815056"/>
                </a:cubicBezTo>
                <a:cubicBezTo>
                  <a:pt x="345240" y="815056"/>
                  <a:pt x="351089" y="815056"/>
                  <a:pt x="351089" y="820929"/>
                </a:cubicBezTo>
                <a:cubicBezTo>
                  <a:pt x="351089" y="832676"/>
                  <a:pt x="345240" y="838549"/>
                  <a:pt x="339391" y="844422"/>
                </a:cubicBezTo>
                <a:cubicBezTo>
                  <a:pt x="327693" y="850295"/>
                  <a:pt x="310147" y="850295"/>
                  <a:pt x="298450" y="838549"/>
                </a:cubicBezTo>
                <a:cubicBezTo>
                  <a:pt x="275055" y="820929"/>
                  <a:pt x="263357" y="791564"/>
                  <a:pt x="269206" y="768072"/>
                </a:cubicBezTo>
                <a:cubicBezTo>
                  <a:pt x="275055" y="756326"/>
                  <a:pt x="280904" y="744579"/>
                  <a:pt x="286752" y="738707"/>
                </a:cubicBezTo>
                <a:cubicBezTo>
                  <a:pt x="304299" y="715214"/>
                  <a:pt x="333542" y="703468"/>
                  <a:pt x="356937" y="697595"/>
                </a:cubicBezTo>
                <a:close/>
                <a:moveTo>
                  <a:pt x="501946" y="685103"/>
                </a:moveTo>
                <a:cubicBezTo>
                  <a:pt x="515767" y="688420"/>
                  <a:pt x="524612" y="701688"/>
                  <a:pt x="533458" y="714956"/>
                </a:cubicBezTo>
                <a:cubicBezTo>
                  <a:pt x="539355" y="726750"/>
                  <a:pt x="539355" y="744440"/>
                  <a:pt x="539355" y="756234"/>
                </a:cubicBezTo>
                <a:cubicBezTo>
                  <a:pt x="527561" y="762131"/>
                  <a:pt x="515767" y="773925"/>
                  <a:pt x="515767" y="785718"/>
                </a:cubicBezTo>
                <a:cubicBezTo>
                  <a:pt x="515767" y="791615"/>
                  <a:pt x="515767" y="803409"/>
                  <a:pt x="515767" y="803409"/>
                </a:cubicBezTo>
                <a:cubicBezTo>
                  <a:pt x="503974" y="803409"/>
                  <a:pt x="498077" y="809306"/>
                  <a:pt x="486283" y="809306"/>
                </a:cubicBezTo>
                <a:cubicBezTo>
                  <a:pt x="468592" y="815203"/>
                  <a:pt x="450902" y="815203"/>
                  <a:pt x="433211" y="803409"/>
                </a:cubicBezTo>
                <a:cubicBezTo>
                  <a:pt x="427314" y="797512"/>
                  <a:pt x="421417" y="791615"/>
                  <a:pt x="421417" y="779822"/>
                </a:cubicBezTo>
                <a:cubicBezTo>
                  <a:pt x="415521" y="768028"/>
                  <a:pt x="445005" y="750337"/>
                  <a:pt x="415521" y="750337"/>
                </a:cubicBezTo>
                <a:cubicBezTo>
                  <a:pt x="409624" y="744440"/>
                  <a:pt x="403727" y="732647"/>
                  <a:pt x="403727" y="726750"/>
                </a:cubicBezTo>
                <a:cubicBezTo>
                  <a:pt x="409624" y="709060"/>
                  <a:pt x="409624" y="709060"/>
                  <a:pt x="409624" y="709060"/>
                </a:cubicBezTo>
                <a:cubicBezTo>
                  <a:pt x="415521" y="697265"/>
                  <a:pt x="427314" y="691369"/>
                  <a:pt x="439108" y="691369"/>
                </a:cubicBezTo>
                <a:cubicBezTo>
                  <a:pt x="445005" y="691369"/>
                  <a:pt x="456799" y="703162"/>
                  <a:pt x="462695" y="703162"/>
                </a:cubicBezTo>
                <a:cubicBezTo>
                  <a:pt x="468592" y="691369"/>
                  <a:pt x="474489" y="685472"/>
                  <a:pt x="486283" y="685472"/>
                </a:cubicBezTo>
                <a:cubicBezTo>
                  <a:pt x="492180" y="683998"/>
                  <a:pt x="497340" y="683998"/>
                  <a:pt x="501946" y="685103"/>
                </a:cubicBezTo>
                <a:close/>
                <a:moveTo>
                  <a:pt x="533190" y="673884"/>
                </a:moveTo>
                <a:cubicBezTo>
                  <a:pt x="539038" y="673884"/>
                  <a:pt x="550736" y="673884"/>
                  <a:pt x="550736" y="685808"/>
                </a:cubicBezTo>
                <a:cubicBezTo>
                  <a:pt x="550736" y="697731"/>
                  <a:pt x="544887" y="703693"/>
                  <a:pt x="539038" y="715616"/>
                </a:cubicBezTo>
                <a:cubicBezTo>
                  <a:pt x="533190" y="703693"/>
                  <a:pt x="527341" y="691770"/>
                  <a:pt x="515643" y="685808"/>
                </a:cubicBezTo>
                <a:cubicBezTo>
                  <a:pt x="515643" y="673884"/>
                  <a:pt x="527341" y="673884"/>
                  <a:pt x="533190" y="673884"/>
                </a:cubicBezTo>
                <a:close/>
                <a:moveTo>
                  <a:pt x="632916" y="662503"/>
                </a:moveTo>
                <a:cubicBezTo>
                  <a:pt x="638774" y="662503"/>
                  <a:pt x="644632" y="662503"/>
                  <a:pt x="644632" y="668361"/>
                </a:cubicBezTo>
                <a:cubicBezTo>
                  <a:pt x="615342" y="697651"/>
                  <a:pt x="615342" y="697651"/>
                  <a:pt x="615342" y="697651"/>
                </a:cubicBezTo>
                <a:cubicBezTo>
                  <a:pt x="586052" y="709367"/>
                  <a:pt x="586052" y="744516"/>
                  <a:pt x="562619" y="762090"/>
                </a:cubicBezTo>
                <a:cubicBezTo>
                  <a:pt x="556761" y="762090"/>
                  <a:pt x="550903" y="762090"/>
                  <a:pt x="550903" y="756232"/>
                </a:cubicBezTo>
                <a:cubicBezTo>
                  <a:pt x="545045" y="732800"/>
                  <a:pt x="545045" y="697651"/>
                  <a:pt x="568477" y="685935"/>
                </a:cubicBezTo>
                <a:cubicBezTo>
                  <a:pt x="580194" y="674219"/>
                  <a:pt x="586052" y="668361"/>
                  <a:pt x="597768" y="674219"/>
                </a:cubicBezTo>
                <a:cubicBezTo>
                  <a:pt x="603626" y="674219"/>
                  <a:pt x="603626" y="680077"/>
                  <a:pt x="609484" y="680077"/>
                </a:cubicBezTo>
                <a:cubicBezTo>
                  <a:pt x="609484" y="668361"/>
                  <a:pt x="621200" y="662503"/>
                  <a:pt x="632916" y="662503"/>
                </a:cubicBezTo>
                <a:close/>
                <a:moveTo>
                  <a:pt x="1931670" y="656812"/>
                </a:moveTo>
                <a:cubicBezTo>
                  <a:pt x="1955065" y="674322"/>
                  <a:pt x="1978460" y="691832"/>
                  <a:pt x="1990157" y="715178"/>
                </a:cubicBezTo>
                <a:cubicBezTo>
                  <a:pt x="1996006" y="721014"/>
                  <a:pt x="2001855" y="726851"/>
                  <a:pt x="2001855" y="732688"/>
                </a:cubicBezTo>
                <a:cubicBezTo>
                  <a:pt x="1996006" y="732688"/>
                  <a:pt x="1996006" y="732688"/>
                  <a:pt x="1996006" y="732688"/>
                </a:cubicBezTo>
                <a:cubicBezTo>
                  <a:pt x="1978460" y="703505"/>
                  <a:pt x="1955065" y="680159"/>
                  <a:pt x="1931670" y="656812"/>
                </a:cubicBezTo>
                <a:close/>
                <a:moveTo>
                  <a:pt x="2072253" y="645950"/>
                </a:moveTo>
                <a:cubicBezTo>
                  <a:pt x="2077399" y="645950"/>
                  <a:pt x="2081808" y="647416"/>
                  <a:pt x="2084749" y="650351"/>
                </a:cubicBezTo>
                <a:cubicBezTo>
                  <a:pt x="2078868" y="662088"/>
                  <a:pt x="2078868" y="685562"/>
                  <a:pt x="2090630" y="691430"/>
                </a:cubicBezTo>
                <a:cubicBezTo>
                  <a:pt x="2096510" y="703168"/>
                  <a:pt x="2114151" y="703168"/>
                  <a:pt x="2125912" y="703168"/>
                </a:cubicBezTo>
                <a:cubicBezTo>
                  <a:pt x="2131792" y="709036"/>
                  <a:pt x="2125912" y="720773"/>
                  <a:pt x="2131792" y="720773"/>
                </a:cubicBezTo>
                <a:cubicBezTo>
                  <a:pt x="2131792" y="726641"/>
                  <a:pt x="2131792" y="732510"/>
                  <a:pt x="2125912" y="732510"/>
                </a:cubicBezTo>
                <a:cubicBezTo>
                  <a:pt x="2114151" y="738379"/>
                  <a:pt x="2114151" y="726641"/>
                  <a:pt x="2102390" y="732510"/>
                </a:cubicBezTo>
                <a:cubicBezTo>
                  <a:pt x="2102390" y="738379"/>
                  <a:pt x="2096510" y="738379"/>
                  <a:pt x="2084749" y="738379"/>
                </a:cubicBezTo>
                <a:cubicBezTo>
                  <a:pt x="2078868" y="738379"/>
                  <a:pt x="2072988" y="732510"/>
                  <a:pt x="2072988" y="726641"/>
                </a:cubicBezTo>
                <a:cubicBezTo>
                  <a:pt x="2067108" y="726641"/>
                  <a:pt x="2061228" y="732510"/>
                  <a:pt x="2055347" y="726641"/>
                </a:cubicBezTo>
                <a:cubicBezTo>
                  <a:pt x="2049467" y="720773"/>
                  <a:pt x="2049467" y="714904"/>
                  <a:pt x="2049467" y="709036"/>
                </a:cubicBezTo>
                <a:cubicBezTo>
                  <a:pt x="2055347" y="703168"/>
                  <a:pt x="2055347" y="703168"/>
                  <a:pt x="2055347" y="703168"/>
                </a:cubicBezTo>
                <a:cubicBezTo>
                  <a:pt x="2049467" y="697299"/>
                  <a:pt x="2043586" y="691430"/>
                  <a:pt x="2043586" y="685562"/>
                </a:cubicBezTo>
                <a:cubicBezTo>
                  <a:pt x="2043586" y="673825"/>
                  <a:pt x="2049467" y="667957"/>
                  <a:pt x="2061228" y="667957"/>
                </a:cubicBezTo>
                <a:cubicBezTo>
                  <a:pt x="2061228" y="662088"/>
                  <a:pt x="2049467" y="656219"/>
                  <a:pt x="2055347" y="650351"/>
                </a:cubicBezTo>
                <a:cubicBezTo>
                  <a:pt x="2061228" y="647416"/>
                  <a:pt x="2067108" y="645950"/>
                  <a:pt x="2072253" y="645950"/>
                </a:cubicBezTo>
                <a:close/>
                <a:moveTo>
                  <a:pt x="536254" y="637458"/>
                </a:moveTo>
                <a:cubicBezTo>
                  <a:pt x="539209" y="638910"/>
                  <a:pt x="542164" y="641815"/>
                  <a:pt x="545118" y="644720"/>
                </a:cubicBezTo>
                <a:cubicBezTo>
                  <a:pt x="545118" y="644720"/>
                  <a:pt x="539209" y="650529"/>
                  <a:pt x="545118" y="656338"/>
                </a:cubicBezTo>
                <a:cubicBezTo>
                  <a:pt x="551028" y="656338"/>
                  <a:pt x="556938" y="650529"/>
                  <a:pt x="562847" y="656338"/>
                </a:cubicBezTo>
                <a:cubicBezTo>
                  <a:pt x="568757" y="662147"/>
                  <a:pt x="568757" y="667957"/>
                  <a:pt x="568757" y="673766"/>
                </a:cubicBezTo>
                <a:cubicBezTo>
                  <a:pt x="562847" y="679575"/>
                  <a:pt x="562847" y="679575"/>
                  <a:pt x="562847" y="679575"/>
                </a:cubicBezTo>
                <a:cubicBezTo>
                  <a:pt x="551028" y="667957"/>
                  <a:pt x="539209" y="662147"/>
                  <a:pt x="521480" y="667957"/>
                </a:cubicBezTo>
                <a:cubicBezTo>
                  <a:pt x="515571" y="667957"/>
                  <a:pt x="515571" y="679575"/>
                  <a:pt x="503752" y="679575"/>
                </a:cubicBezTo>
                <a:cubicBezTo>
                  <a:pt x="503752" y="673766"/>
                  <a:pt x="491933" y="679575"/>
                  <a:pt x="491933" y="673766"/>
                </a:cubicBezTo>
                <a:cubicBezTo>
                  <a:pt x="491933" y="667957"/>
                  <a:pt x="491933" y="662147"/>
                  <a:pt x="497842" y="662147"/>
                </a:cubicBezTo>
                <a:cubicBezTo>
                  <a:pt x="503752" y="656338"/>
                  <a:pt x="515571" y="667957"/>
                  <a:pt x="515571" y="656338"/>
                </a:cubicBezTo>
                <a:cubicBezTo>
                  <a:pt x="515571" y="650529"/>
                  <a:pt x="515571" y="644720"/>
                  <a:pt x="515571" y="644720"/>
                </a:cubicBezTo>
                <a:cubicBezTo>
                  <a:pt x="521480" y="638910"/>
                  <a:pt x="521480" y="638910"/>
                  <a:pt x="527390" y="638910"/>
                </a:cubicBezTo>
                <a:cubicBezTo>
                  <a:pt x="530345" y="636006"/>
                  <a:pt x="533299" y="636006"/>
                  <a:pt x="536254" y="637458"/>
                </a:cubicBezTo>
                <a:close/>
                <a:moveTo>
                  <a:pt x="2037185" y="627410"/>
                </a:moveTo>
                <a:cubicBezTo>
                  <a:pt x="2043072" y="627410"/>
                  <a:pt x="2048961" y="633283"/>
                  <a:pt x="2054849" y="639156"/>
                </a:cubicBezTo>
                <a:cubicBezTo>
                  <a:pt x="2048961" y="645030"/>
                  <a:pt x="2043072" y="650903"/>
                  <a:pt x="2048961" y="662649"/>
                </a:cubicBezTo>
                <a:cubicBezTo>
                  <a:pt x="2037185" y="668522"/>
                  <a:pt x="2037185" y="680268"/>
                  <a:pt x="2037185" y="686141"/>
                </a:cubicBezTo>
                <a:cubicBezTo>
                  <a:pt x="2037185" y="692014"/>
                  <a:pt x="2037185" y="697887"/>
                  <a:pt x="2043072" y="703760"/>
                </a:cubicBezTo>
                <a:cubicBezTo>
                  <a:pt x="2037185" y="709633"/>
                  <a:pt x="2037185" y="721380"/>
                  <a:pt x="2043072" y="727252"/>
                </a:cubicBezTo>
                <a:cubicBezTo>
                  <a:pt x="2048961" y="738999"/>
                  <a:pt x="2060738" y="733125"/>
                  <a:pt x="2066625" y="738999"/>
                </a:cubicBezTo>
                <a:cubicBezTo>
                  <a:pt x="2072514" y="744872"/>
                  <a:pt x="2084291" y="744872"/>
                  <a:pt x="2090178" y="744872"/>
                </a:cubicBezTo>
                <a:cubicBezTo>
                  <a:pt x="2096067" y="744872"/>
                  <a:pt x="2101955" y="738999"/>
                  <a:pt x="2107844" y="738999"/>
                </a:cubicBezTo>
                <a:cubicBezTo>
                  <a:pt x="2119620" y="750745"/>
                  <a:pt x="2137285" y="727252"/>
                  <a:pt x="2143173" y="750745"/>
                </a:cubicBezTo>
                <a:cubicBezTo>
                  <a:pt x="2137285" y="750745"/>
                  <a:pt x="2143173" y="762491"/>
                  <a:pt x="2137285" y="762491"/>
                </a:cubicBezTo>
                <a:cubicBezTo>
                  <a:pt x="2131397" y="762491"/>
                  <a:pt x="2131397" y="756618"/>
                  <a:pt x="2131397" y="762491"/>
                </a:cubicBezTo>
                <a:cubicBezTo>
                  <a:pt x="2125508" y="774237"/>
                  <a:pt x="2107844" y="762491"/>
                  <a:pt x="2096067" y="762491"/>
                </a:cubicBezTo>
                <a:cubicBezTo>
                  <a:pt x="2090178" y="768364"/>
                  <a:pt x="2096067" y="774237"/>
                  <a:pt x="2090178" y="774237"/>
                </a:cubicBezTo>
                <a:cubicBezTo>
                  <a:pt x="2078402" y="780110"/>
                  <a:pt x="2066625" y="774237"/>
                  <a:pt x="2060738" y="768364"/>
                </a:cubicBezTo>
                <a:cubicBezTo>
                  <a:pt x="2054849" y="762491"/>
                  <a:pt x="2043072" y="756618"/>
                  <a:pt x="2037185" y="756618"/>
                </a:cubicBezTo>
                <a:cubicBezTo>
                  <a:pt x="2031296" y="762491"/>
                  <a:pt x="2025408" y="756618"/>
                  <a:pt x="2019519" y="750745"/>
                </a:cubicBezTo>
                <a:cubicBezTo>
                  <a:pt x="2013631" y="744872"/>
                  <a:pt x="2007743" y="738999"/>
                  <a:pt x="2007743" y="733125"/>
                </a:cubicBezTo>
                <a:cubicBezTo>
                  <a:pt x="2013631" y="733125"/>
                  <a:pt x="2007743" y="721380"/>
                  <a:pt x="2013631" y="715506"/>
                </a:cubicBezTo>
                <a:cubicBezTo>
                  <a:pt x="2019519" y="715506"/>
                  <a:pt x="2019519" y="703760"/>
                  <a:pt x="2013631" y="703760"/>
                </a:cubicBezTo>
                <a:cubicBezTo>
                  <a:pt x="2007743" y="697887"/>
                  <a:pt x="2001855" y="692014"/>
                  <a:pt x="2001855" y="686141"/>
                </a:cubicBezTo>
                <a:cubicBezTo>
                  <a:pt x="2001855" y="680268"/>
                  <a:pt x="2001855" y="668522"/>
                  <a:pt x="2007743" y="668522"/>
                </a:cubicBezTo>
                <a:cubicBezTo>
                  <a:pt x="2025408" y="668522"/>
                  <a:pt x="2013631" y="650903"/>
                  <a:pt x="2019519" y="639156"/>
                </a:cubicBezTo>
                <a:cubicBezTo>
                  <a:pt x="2025408" y="633283"/>
                  <a:pt x="2031296" y="633283"/>
                  <a:pt x="2037185" y="627410"/>
                </a:cubicBezTo>
                <a:close/>
                <a:moveTo>
                  <a:pt x="2178581" y="620772"/>
                </a:moveTo>
                <a:cubicBezTo>
                  <a:pt x="2184452" y="620772"/>
                  <a:pt x="2184452" y="620772"/>
                  <a:pt x="2190324" y="620772"/>
                </a:cubicBezTo>
                <a:cubicBezTo>
                  <a:pt x="2178581" y="632574"/>
                  <a:pt x="2178581" y="638476"/>
                  <a:pt x="2166838" y="650279"/>
                </a:cubicBezTo>
                <a:cubicBezTo>
                  <a:pt x="2155096" y="673884"/>
                  <a:pt x="2149224" y="709293"/>
                  <a:pt x="2166838" y="732899"/>
                </a:cubicBezTo>
                <a:cubicBezTo>
                  <a:pt x="2172710" y="750603"/>
                  <a:pt x="2196195" y="756504"/>
                  <a:pt x="2213809" y="756504"/>
                </a:cubicBezTo>
                <a:cubicBezTo>
                  <a:pt x="2213809" y="750603"/>
                  <a:pt x="2219681" y="750603"/>
                  <a:pt x="2219681" y="744701"/>
                </a:cubicBezTo>
                <a:cubicBezTo>
                  <a:pt x="2219681" y="738800"/>
                  <a:pt x="2207938" y="744701"/>
                  <a:pt x="2202066" y="738800"/>
                </a:cubicBezTo>
                <a:cubicBezTo>
                  <a:pt x="2196195" y="732899"/>
                  <a:pt x="2196195" y="726997"/>
                  <a:pt x="2196195" y="721096"/>
                </a:cubicBezTo>
                <a:cubicBezTo>
                  <a:pt x="2202066" y="715194"/>
                  <a:pt x="2202066" y="709293"/>
                  <a:pt x="2207938" y="709293"/>
                </a:cubicBezTo>
                <a:cubicBezTo>
                  <a:pt x="2213809" y="703392"/>
                  <a:pt x="2225552" y="709293"/>
                  <a:pt x="2231423" y="715194"/>
                </a:cubicBezTo>
                <a:cubicBezTo>
                  <a:pt x="2237294" y="715194"/>
                  <a:pt x="2237294" y="709293"/>
                  <a:pt x="2243165" y="709293"/>
                </a:cubicBezTo>
                <a:cubicBezTo>
                  <a:pt x="2249037" y="709293"/>
                  <a:pt x="2260779" y="715194"/>
                  <a:pt x="2260779" y="721096"/>
                </a:cubicBezTo>
                <a:cubicBezTo>
                  <a:pt x="2260779" y="732899"/>
                  <a:pt x="2260779" y="744701"/>
                  <a:pt x="2254908" y="750603"/>
                </a:cubicBezTo>
                <a:cubicBezTo>
                  <a:pt x="2249037" y="774209"/>
                  <a:pt x="2225552" y="780110"/>
                  <a:pt x="2202066" y="780110"/>
                </a:cubicBezTo>
                <a:cubicBezTo>
                  <a:pt x="2190324" y="780110"/>
                  <a:pt x="2172710" y="768307"/>
                  <a:pt x="2160967" y="762406"/>
                </a:cubicBezTo>
                <a:cubicBezTo>
                  <a:pt x="2160967" y="756504"/>
                  <a:pt x="2155096" y="750603"/>
                  <a:pt x="2149224" y="750603"/>
                </a:cubicBezTo>
                <a:cubicBezTo>
                  <a:pt x="2137482" y="738800"/>
                  <a:pt x="2137482" y="721096"/>
                  <a:pt x="2137482" y="709293"/>
                </a:cubicBezTo>
                <a:cubicBezTo>
                  <a:pt x="2137482" y="679786"/>
                  <a:pt x="2137482" y="679786"/>
                  <a:pt x="2137482" y="679786"/>
                </a:cubicBezTo>
                <a:cubicBezTo>
                  <a:pt x="2143353" y="656180"/>
                  <a:pt x="2160967" y="632574"/>
                  <a:pt x="2178581" y="620772"/>
                </a:cubicBezTo>
                <a:close/>
                <a:moveTo>
                  <a:pt x="368635" y="620772"/>
                </a:moveTo>
                <a:cubicBezTo>
                  <a:pt x="368635" y="632559"/>
                  <a:pt x="368635" y="632559"/>
                  <a:pt x="368635" y="632559"/>
                </a:cubicBezTo>
                <a:cubicBezTo>
                  <a:pt x="368635" y="638454"/>
                  <a:pt x="368635" y="644347"/>
                  <a:pt x="362839" y="644347"/>
                </a:cubicBezTo>
                <a:cubicBezTo>
                  <a:pt x="351246" y="644347"/>
                  <a:pt x="339655" y="656135"/>
                  <a:pt x="333858" y="667923"/>
                </a:cubicBezTo>
                <a:cubicBezTo>
                  <a:pt x="333858" y="673817"/>
                  <a:pt x="339655" y="685605"/>
                  <a:pt x="333858" y="697393"/>
                </a:cubicBezTo>
                <a:cubicBezTo>
                  <a:pt x="333858" y="697393"/>
                  <a:pt x="322266" y="703286"/>
                  <a:pt x="316470" y="697393"/>
                </a:cubicBezTo>
                <a:cubicBezTo>
                  <a:pt x="316470" y="673817"/>
                  <a:pt x="316470" y="650241"/>
                  <a:pt x="333858" y="632559"/>
                </a:cubicBezTo>
                <a:cubicBezTo>
                  <a:pt x="345451" y="626665"/>
                  <a:pt x="357043" y="620772"/>
                  <a:pt x="368635" y="620772"/>
                </a:cubicBezTo>
                <a:close/>
                <a:moveTo>
                  <a:pt x="2260590" y="615081"/>
                </a:moveTo>
                <a:cubicBezTo>
                  <a:pt x="2266471" y="626900"/>
                  <a:pt x="2272351" y="638719"/>
                  <a:pt x="2278231" y="638719"/>
                </a:cubicBezTo>
                <a:cubicBezTo>
                  <a:pt x="2289992" y="644629"/>
                  <a:pt x="2295873" y="638719"/>
                  <a:pt x="2301753" y="632810"/>
                </a:cubicBezTo>
                <a:cubicBezTo>
                  <a:pt x="2307633" y="626900"/>
                  <a:pt x="2307633" y="626900"/>
                  <a:pt x="2313513" y="626900"/>
                </a:cubicBezTo>
                <a:cubicBezTo>
                  <a:pt x="2319394" y="626900"/>
                  <a:pt x="2325274" y="632810"/>
                  <a:pt x="2325274" y="638719"/>
                </a:cubicBezTo>
                <a:cubicBezTo>
                  <a:pt x="2325274" y="650538"/>
                  <a:pt x="2319394" y="656448"/>
                  <a:pt x="2313513" y="662357"/>
                </a:cubicBezTo>
                <a:cubicBezTo>
                  <a:pt x="2307633" y="668267"/>
                  <a:pt x="2301753" y="662357"/>
                  <a:pt x="2295873" y="668267"/>
                </a:cubicBezTo>
                <a:cubicBezTo>
                  <a:pt x="2295873" y="674177"/>
                  <a:pt x="2295873" y="680086"/>
                  <a:pt x="2289992" y="685995"/>
                </a:cubicBezTo>
                <a:cubicBezTo>
                  <a:pt x="2284112" y="691905"/>
                  <a:pt x="2272351" y="691905"/>
                  <a:pt x="2266471" y="691905"/>
                </a:cubicBezTo>
                <a:cubicBezTo>
                  <a:pt x="2260590" y="685995"/>
                  <a:pt x="2254710" y="680086"/>
                  <a:pt x="2254710" y="674177"/>
                </a:cubicBezTo>
                <a:cubicBezTo>
                  <a:pt x="2254710" y="668267"/>
                  <a:pt x="2260590" y="662357"/>
                  <a:pt x="2260590" y="656448"/>
                </a:cubicBezTo>
                <a:cubicBezTo>
                  <a:pt x="2248829" y="656448"/>
                  <a:pt x="2242949" y="656448"/>
                  <a:pt x="2242949" y="650538"/>
                </a:cubicBezTo>
                <a:cubicBezTo>
                  <a:pt x="2237069" y="638719"/>
                  <a:pt x="2242949" y="632810"/>
                  <a:pt x="2242949" y="626900"/>
                </a:cubicBezTo>
                <a:cubicBezTo>
                  <a:pt x="2248829" y="620990"/>
                  <a:pt x="2254710" y="615081"/>
                  <a:pt x="2260590" y="615081"/>
                </a:cubicBezTo>
                <a:close/>
                <a:moveTo>
                  <a:pt x="521593" y="609390"/>
                </a:moveTo>
                <a:cubicBezTo>
                  <a:pt x="527499" y="609390"/>
                  <a:pt x="545218" y="609390"/>
                  <a:pt x="551124" y="615239"/>
                </a:cubicBezTo>
                <a:cubicBezTo>
                  <a:pt x="557030" y="621088"/>
                  <a:pt x="551124" y="626937"/>
                  <a:pt x="557030" y="632785"/>
                </a:cubicBezTo>
                <a:cubicBezTo>
                  <a:pt x="562937" y="626937"/>
                  <a:pt x="574749" y="632785"/>
                  <a:pt x="580655" y="632785"/>
                </a:cubicBezTo>
                <a:cubicBezTo>
                  <a:pt x="586561" y="638634"/>
                  <a:pt x="592468" y="650331"/>
                  <a:pt x="592468" y="662029"/>
                </a:cubicBezTo>
                <a:cubicBezTo>
                  <a:pt x="592468" y="662029"/>
                  <a:pt x="586561" y="667878"/>
                  <a:pt x="580655" y="667878"/>
                </a:cubicBezTo>
                <a:cubicBezTo>
                  <a:pt x="574749" y="662029"/>
                  <a:pt x="574749" y="656180"/>
                  <a:pt x="568842" y="650331"/>
                </a:cubicBezTo>
                <a:cubicBezTo>
                  <a:pt x="562937" y="644482"/>
                  <a:pt x="557030" y="644482"/>
                  <a:pt x="551124" y="644482"/>
                </a:cubicBezTo>
                <a:cubicBezTo>
                  <a:pt x="545218" y="632785"/>
                  <a:pt x="539311" y="626937"/>
                  <a:pt x="527499" y="626937"/>
                </a:cubicBezTo>
                <a:cubicBezTo>
                  <a:pt x="521593" y="626937"/>
                  <a:pt x="509780" y="632785"/>
                  <a:pt x="509780" y="644482"/>
                </a:cubicBezTo>
                <a:cubicBezTo>
                  <a:pt x="509780" y="656180"/>
                  <a:pt x="486155" y="650331"/>
                  <a:pt x="486155" y="662029"/>
                </a:cubicBezTo>
                <a:cubicBezTo>
                  <a:pt x="486155" y="673726"/>
                  <a:pt x="480249" y="679575"/>
                  <a:pt x="468437" y="679575"/>
                </a:cubicBezTo>
                <a:cubicBezTo>
                  <a:pt x="462531" y="673726"/>
                  <a:pt x="468437" y="662029"/>
                  <a:pt x="468437" y="656180"/>
                </a:cubicBezTo>
                <a:cubicBezTo>
                  <a:pt x="474343" y="644482"/>
                  <a:pt x="486155" y="632785"/>
                  <a:pt x="497968" y="632785"/>
                </a:cubicBezTo>
                <a:cubicBezTo>
                  <a:pt x="503874" y="621088"/>
                  <a:pt x="509780" y="615239"/>
                  <a:pt x="521593" y="609390"/>
                </a:cubicBezTo>
                <a:close/>
                <a:moveTo>
                  <a:pt x="2289865" y="591370"/>
                </a:moveTo>
                <a:cubicBezTo>
                  <a:pt x="2295714" y="603293"/>
                  <a:pt x="2295714" y="609255"/>
                  <a:pt x="2301563" y="621178"/>
                </a:cubicBezTo>
                <a:cubicBezTo>
                  <a:pt x="2301563" y="627139"/>
                  <a:pt x="2295714" y="627139"/>
                  <a:pt x="2289865" y="633101"/>
                </a:cubicBezTo>
                <a:cubicBezTo>
                  <a:pt x="2289865" y="633101"/>
                  <a:pt x="2278168" y="633101"/>
                  <a:pt x="2278168" y="627139"/>
                </a:cubicBezTo>
                <a:cubicBezTo>
                  <a:pt x="2272319" y="621178"/>
                  <a:pt x="2266470" y="615216"/>
                  <a:pt x="2272319" y="609255"/>
                </a:cubicBezTo>
                <a:cubicBezTo>
                  <a:pt x="2289865" y="591370"/>
                  <a:pt x="2289865" y="591370"/>
                  <a:pt x="2289865" y="591370"/>
                </a:cubicBezTo>
                <a:close/>
                <a:moveTo>
                  <a:pt x="353090" y="587890"/>
                </a:moveTo>
                <a:cubicBezTo>
                  <a:pt x="359680" y="587153"/>
                  <a:pt x="365538" y="588627"/>
                  <a:pt x="368468" y="591576"/>
                </a:cubicBezTo>
                <a:cubicBezTo>
                  <a:pt x="374326" y="597472"/>
                  <a:pt x="374326" y="603369"/>
                  <a:pt x="368468" y="615163"/>
                </a:cubicBezTo>
                <a:cubicBezTo>
                  <a:pt x="362609" y="615163"/>
                  <a:pt x="356751" y="615163"/>
                  <a:pt x="350893" y="615163"/>
                </a:cubicBezTo>
                <a:cubicBezTo>
                  <a:pt x="333319" y="621060"/>
                  <a:pt x="321603" y="632854"/>
                  <a:pt x="315745" y="650544"/>
                </a:cubicBezTo>
                <a:cubicBezTo>
                  <a:pt x="304029" y="662338"/>
                  <a:pt x="304029" y="685925"/>
                  <a:pt x="315745" y="703616"/>
                </a:cubicBezTo>
                <a:cubicBezTo>
                  <a:pt x="304029" y="709513"/>
                  <a:pt x="298171" y="721307"/>
                  <a:pt x="292313" y="715410"/>
                </a:cubicBezTo>
                <a:cubicBezTo>
                  <a:pt x="280597" y="709513"/>
                  <a:pt x="280597" y="703616"/>
                  <a:pt x="280597" y="691822"/>
                </a:cubicBezTo>
                <a:cubicBezTo>
                  <a:pt x="280597" y="685925"/>
                  <a:pt x="280597" y="674132"/>
                  <a:pt x="286455" y="674132"/>
                </a:cubicBezTo>
                <a:cubicBezTo>
                  <a:pt x="292313" y="662338"/>
                  <a:pt x="280597" y="662338"/>
                  <a:pt x="280597" y="656441"/>
                </a:cubicBezTo>
                <a:cubicBezTo>
                  <a:pt x="274739" y="638751"/>
                  <a:pt x="280597" y="621060"/>
                  <a:pt x="292313" y="609266"/>
                </a:cubicBezTo>
                <a:cubicBezTo>
                  <a:pt x="298171" y="603369"/>
                  <a:pt x="309887" y="603369"/>
                  <a:pt x="321603" y="603369"/>
                </a:cubicBezTo>
                <a:cubicBezTo>
                  <a:pt x="321603" y="603369"/>
                  <a:pt x="327461" y="609266"/>
                  <a:pt x="333319" y="609266"/>
                </a:cubicBezTo>
                <a:cubicBezTo>
                  <a:pt x="333319" y="603369"/>
                  <a:pt x="333319" y="603369"/>
                  <a:pt x="333319" y="597472"/>
                </a:cubicBezTo>
                <a:cubicBezTo>
                  <a:pt x="339177" y="591576"/>
                  <a:pt x="346500" y="588627"/>
                  <a:pt x="353090" y="587890"/>
                </a:cubicBezTo>
                <a:close/>
                <a:moveTo>
                  <a:pt x="2318509" y="570868"/>
                </a:moveTo>
                <a:lnTo>
                  <a:pt x="2324770" y="589466"/>
                </a:lnTo>
                <a:cubicBezTo>
                  <a:pt x="2326623" y="594967"/>
                  <a:pt x="2329031" y="599919"/>
                  <a:pt x="2332828" y="603495"/>
                </a:cubicBezTo>
                <a:lnTo>
                  <a:pt x="2343944" y="607412"/>
                </a:lnTo>
                <a:lnTo>
                  <a:pt x="2335754" y="593930"/>
                </a:lnTo>
                <a:close/>
                <a:moveTo>
                  <a:pt x="2404943" y="559834"/>
                </a:moveTo>
                <a:cubicBezTo>
                  <a:pt x="2406366" y="560546"/>
                  <a:pt x="2407788" y="561968"/>
                  <a:pt x="2407788" y="561968"/>
                </a:cubicBezTo>
                <a:cubicBezTo>
                  <a:pt x="2407788" y="561968"/>
                  <a:pt x="2407788" y="561968"/>
                  <a:pt x="2402098" y="561968"/>
                </a:cubicBezTo>
                <a:cubicBezTo>
                  <a:pt x="2402098" y="559122"/>
                  <a:pt x="2403521" y="559122"/>
                  <a:pt x="2404943" y="559834"/>
                </a:cubicBezTo>
                <a:close/>
                <a:moveTo>
                  <a:pt x="686304" y="544896"/>
                </a:moveTo>
                <a:cubicBezTo>
                  <a:pt x="692173" y="550798"/>
                  <a:pt x="703910" y="550798"/>
                  <a:pt x="703910" y="562600"/>
                </a:cubicBezTo>
                <a:cubicBezTo>
                  <a:pt x="709778" y="562600"/>
                  <a:pt x="709778" y="556699"/>
                  <a:pt x="715647" y="556699"/>
                </a:cubicBezTo>
                <a:cubicBezTo>
                  <a:pt x="721515" y="550798"/>
                  <a:pt x="733253" y="550798"/>
                  <a:pt x="739121" y="556699"/>
                </a:cubicBezTo>
                <a:cubicBezTo>
                  <a:pt x="744989" y="562600"/>
                  <a:pt x="750858" y="562600"/>
                  <a:pt x="750858" y="574403"/>
                </a:cubicBezTo>
                <a:cubicBezTo>
                  <a:pt x="744989" y="580305"/>
                  <a:pt x="733253" y="592107"/>
                  <a:pt x="721515" y="598009"/>
                </a:cubicBezTo>
                <a:cubicBezTo>
                  <a:pt x="709778" y="580305"/>
                  <a:pt x="692173" y="574403"/>
                  <a:pt x="674567" y="580305"/>
                </a:cubicBezTo>
                <a:cubicBezTo>
                  <a:pt x="668699" y="580305"/>
                  <a:pt x="668699" y="580305"/>
                  <a:pt x="668699" y="580305"/>
                </a:cubicBezTo>
                <a:cubicBezTo>
                  <a:pt x="662830" y="574403"/>
                  <a:pt x="656962" y="562600"/>
                  <a:pt x="662830" y="556699"/>
                </a:cubicBezTo>
                <a:cubicBezTo>
                  <a:pt x="668699" y="550798"/>
                  <a:pt x="674567" y="544896"/>
                  <a:pt x="686304" y="544896"/>
                </a:cubicBezTo>
                <a:close/>
                <a:moveTo>
                  <a:pt x="439096" y="538460"/>
                </a:moveTo>
                <a:cubicBezTo>
                  <a:pt x="450873" y="535513"/>
                  <a:pt x="464122" y="535513"/>
                  <a:pt x="476634" y="538460"/>
                </a:cubicBezTo>
                <a:cubicBezTo>
                  <a:pt x="489147" y="541407"/>
                  <a:pt x="500923" y="547301"/>
                  <a:pt x="509756" y="556142"/>
                </a:cubicBezTo>
                <a:cubicBezTo>
                  <a:pt x="515644" y="567929"/>
                  <a:pt x="515644" y="579717"/>
                  <a:pt x="515644" y="591505"/>
                </a:cubicBezTo>
                <a:cubicBezTo>
                  <a:pt x="509756" y="597399"/>
                  <a:pt x="503867" y="603293"/>
                  <a:pt x="492091" y="603293"/>
                </a:cubicBezTo>
                <a:cubicBezTo>
                  <a:pt x="492091" y="603293"/>
                  <a:pt x="486203" y="591505"/>
                  <a:pt x="486203" y="597399"/>
                </a:cubicBezTo>
                <a:cubicBezTo>
                  <a:pt x="480314" y="603293"/>
                  <a:pt x="480314" y="609187"/>
                  <a:pt x="474426" y="615080"/>
                </a:cubicBezTo>
                <a:cubicBezTo>
                  <a:pt x="462649" y="620975"/>
                  <a:pt x="456761" y="615080"/>
                  <a:pt x="450873" y="609187"/>
                </a:cubicBezTo>
                <a:cubicBezTo>
                  <a:pt x="444985" y="603293"/>
                  <a:pt x="439096" y="591505"/>
                  <a:pt x="444985" y="585611"/>
                </a:cubicBezTo>
                <a:cubicBezTo>
                  <a:pt x="444985" y="579717"/>
                  <a:pt x="450873" y="573823"/>
                  <a:pt x="456761" y="573823"/>
                </a:cubicBezTo>
                <a:cubicBezTo>
                  <a:pt x="456761" y="573823"/>
                  <a:pt x="462649" y="573823"/>
                  <a:pt x="468538" y="567929"/>
                </a:cubicBezTo>
                <a:cubicBezTo>
                  <a:pt x="468538" y="562036"/>
                  <a:pt x="456761" y="562036"/>
                  <a:pt x="456761" y="562036"/>
                </a:cubicBezTo>
                <a:cubicBezTo>
                  <a:pt x="439096" y="562036"/>
                  <a:pt x="427320" y="562036"/>
                  <a:pt x="415543" y="573823"/>
                </a:cubicBezTo>
                <a:cubicBezTo>
                  <a:pt x="391990" y="603293"/>
                  <a:pt x="391990" y="638656"/>
                  <a:pt x="403767" y="674019"/>
                </a:cubicBezTo>
                <a:cubicBezTo>
                  <a:pt x="415543" y="691701"/>
                  <a:pt x="415543" y="691701"/>
                  <a:pt x="415543" y="691701"/>
                </a:cubicBezTo>
                <a:cubicBezTo>
                  <a:pt x="415543" y="691701"/>
                  <a:pt x="409655" y="697595"/>
                  <a:pt x="403767" y="697595"/>
                </a:cubicBezTo>
                <a:cubicBezTo>
                  <a:pt x="391990" y="691701"/>
                  <a:pt x="391990" y="674019"/>
                  <a:pt x="380214" y="662232"/>
                </a:cubicBezTo>
                <a:cubicBezTo>
                  <a:pt x="374326" y="638656"/>
                  <a:pt x="374326" y="609187"/>
                  <a:pt x="386102" y="585611"/>
                </a:cubicBezTo>
                <a:cubicBezTo>
                  <a:pt x="391990" y="562036"/>
                  <a:pt x="415543" y="544354"/>
                  <a:pt x="439096" y="538460"/>
                </a:cubicBezTo>
                <a:close/>
                <a:moveTo>
                  <a:pt x="339233" y="532566"/>
                </a:moveTo>
                <a:cubicBezTo>
                  <a:pt x="339233" y="532566"/>
                  <a:pt x="351563" y="532566"/>
                  <a:pt x="351563" y="538731"/>
                </a:cubicBezTo>
                <a:cubicBezTo>
                  <a:pt x="345398" y="544896"/>
                  <a:pt x="339233" y="538731"/>
                  <a:pt x="339233" y="532566"/>
                </a:cubicBezTo>
                <a:close/>
                <a:moveTo>
                  <a:pt x="391232" y="532062"/>
                </a:moveTo>
                <a:cubicBezTo>
                  <a:pt x="396377" y="534285"/>
                  <a:pt x="400788" y="538731"/>
                  <a:pt x="403728" y="544659"/>
                </a:cubicBezTo>
                <a:cubicBezTo>
                  <a:pt x="403728" y="550587"/>
                  <a:pt x="403728" y="550587"/>
                  <a:pt x="403728" y="550587"/>
                </a:cubicBezTo>
                <a:cubicBezTo>
                  <a:pt x="397847" y="550587"/>
                  <a:pt x="397847" y="538731"/>
                  <a:pt x="391967" y="538731"/>
                </a:cubicBezTo>
                <a:cubicBezTo>
                  <a:pt x="386086" y="532803"/>
                  <a:pt x="380206" y="532803"/>
                  <a:pt x="374326" y="532803"/>
                </a:cubicBezTo>
                <a:cubicBezTo>
                  <a:pt x="380206" y="529839"/>
                  <a:pt x="386086" y="529839"/>
                  <a:pt x="391232" y="532062"/>
                </a:cubicBezTo>
                <a:close/>
                <a:moveTo>
                  <a:pt x="681959" y="528224"/>
                </a:moveTo>
                <a:cubicBezTo>
                  <a:pt x="694638" y="527113"/>
                  <a:pt x="705664" y="536004"/>
                  <a:pt x="710075" y="544896"/>
                </a:cubicBezTo>
                <a:cubicBezTo>
                  <a:pt x="721835" y="533040"/>
                  <a:pt x="739476" y="533040"/>
                  <a:pt x="751237" y="538968"/>
                </a:cubicBezTo>
                <a:cubicBezTo>
                  <a:pt x="762997" y="544896"/>
                  <a:pt x="768878" y="550823"/>
                  <a:pt x="768878" y="562679"/>
                </a:cubicBezTo>
                <a:cubicBezTo>
                  <a:pt x="768878" y="568607"/>
                  <a:pt x="762997" y="568607"/>
                  <a:pt x="762997" y="568607"/>
                </a:cubicBezTo>
                <a:cubicBezTo>
                  <a:pt x="757117" y="556751"/>
                  <a:pt x="745357" y="550823"/>
                  <a:pt x="739476" y="544896"/>
                </a:cubicBezTo>
                <a:cubicBezTo>
                  <a:pt x="727715" y="544896"/>
                  <a:pt x="715955" y="544896"/>
                  <a:pt x="710075" y="550823"/>
                </a:cubicBezTo>
                <a:cubicBezTo>
                  <a:pt x="698314" y="538968"/>
                  <a:pt x="686553" y="533040"/>
                  <a:pt x="674793" y="538968"/>
                </a:cubicBezTo>
                <a:cubicBezTo>
                  <a:pt x="663032" y="544896"/>
                  <a:pt x="657151" y="544896"/>
                  <a:pt x="657151" y="550823"/>
                </a:cubicBezTo>
                <a:cubicBezTo>
                  <a:pt x="651271" y="550823"/>
                  <a:pt x="651271" y="550823"/>
                  <a:pt x="651271" y="544896"/>
                </a:cubicBezTo>
                <a:cubicBezTo>
                  <a:pt x="651271" y="538968"/>
                  <a:pt x="663032" y="533040"/>
                  <a:pt x="668912" y="533040"/>
                </a:cubicBezTo>
                <a:cubicBezTo>
                  <a:pt x="673322" y="530077"/>
                  <a:pt x="677733" y="528594"/>
                  <a:pt x="681959" y="528224"/>
                </a:cubicBezTo>
                <a:close/>
                <a:moveTo>
                  <a:pt x="2234856" y="525578"/>
                </a:moveTo>
                <a:cubicBezTo>
                  <a:pt x="2242970" y="524114"/>
                  <a:pt x="2251822" y="524114"/>
                  <a:pt x="2260674" y="527043"/>
                </a:cubicBezTo>
                <a:cubicBezTo>
                  <a:pt x="2260674" y="538759"/>
                  <a:pt x="2260674" y="544617"/>
                  <a:pt x="2272477" y="550475"/>
                </a:cubicBezTo>
                <a:cubicBezTo>
                  <a:pt x="2278379" y="556333"/>
                  <a:pt x="2284280" y="556333"/>
                  <a:pt x="2290181" y="556333"/>
                </a:cubicBezTo>
                <a:cubicBezTo>
                  <a:pt x="2290181" y="573907"/>
                  <a:pt x="2284280" y="591481"/>
                  <a:pt x="2266576" y="603197"/>
                </a:cubicBezTo>
                <a:cubicBezTo>
                  <a:pt x="2254773" y="609056"/>
                  <a:pt x="2254773" y="609056"/>
                  <a:pt x="2254773" y="609056"/>
                </a:cubicBezTo>
                <a:cubicBezTo>
                  <a:pt x="2248872" y="614914"/>
                  <a:pt x="2231167" y="597339"/>
                  <a:pt x="2231167" y="614914"/>
                </a:cubicBezTo>
                <a:cubicBezTo>
                  <a:pt x="2225266" y="620772"/>
                  <a:pt x="2213463" y="620772"/>
                  <a:pt x="2207561" y="620772"/>
                </a:cubicBezTo>
                <a:cubicBezTo>
                  <a:pt x="2195759" y="620772"/>
                  <a:pt x="2189857" y="609056"/>
                  <a:pt x="2183956" y="603197"/>
                </a:cubicBezTo>
                <a:cubicBezTo>
                  <a:pt x="2183956" y="591481"/>
                  <a:pt x="2183956" y="585623"/>
                  <a:pt x="2189857" y="579765"/>
                </a:cubicBezTo>
                <a:cubicBezTo>
                  <a:pt x="2189857" y="573907"/>
                  <a:pt x="2201660" y="573907"/>
                  <a:pt x="2201660" y="568049"/>
                </a:cubicBezTo>
                <a:cubicBezTo>
                  <a:pt x="2195759" y="556333"/>
                  <a:pt x="2201660" y="544617"/>
                  <a:pt x="2213463" y="532901"/>
                </a:cubicBezTo>
                <a:cubicBezTo>
                  <a:pt x="2219364" y="529972"/>
                  <a:pt x="2226741" y="527043"/>
                  <a:pt x="2234856" y="525578"/>
                </a:cubicBezTo>
                <a:close/>
                <a:moveTo>
                  <a:pt x="2064430" y="514949"/>
                </a:moveTo>
                <a:cubicBezTo>
                  <a:pt x="2073963" y="512743"/>
                  <a:pt x="2084229" y="512743"/>
                  <a:pt x="2095961" y="515683"/>
                </a:cubicBezTo>
                <a:cubicBezTo>
                  <a:pt x="2101827" y="521564"/>
                  <a:pt x="2107694" y="521564"/>
                  <a:pt x="2107694" y="533325"/>
                </a:cubicBezTo>
                <a:cubicBezTo>
                  <a:pt x="2113560" y="539205"/>
                  <a:pt x="2107694" y="545086"/>
                  <a:pt x="2101827" y="545086"/>
                </a:cubicBezTo>
                <a:cubicBezTo>
                  <a:pt x="2101827" y="545086"/>
                  <a:pt x="2101827" y="545086"/>
                  <a:pt x="2101827" y="550966"/>
                </a:cubicBezTo>
                <a:cubicBezTo>
                  <a:pt x="2107694" y="556846"/>
                  <a:pt x="2107694" y="562727"/>
                  <a:pt x="2101827" y="574488"/>
                </a:cubicBezTo>
                <a:cubicBezTo>
                  <a:pt x="2095961" y="580368"/>
                  <a:pt x="2090095" y="580368"/>
                  <a:pt x="2084229" y="580368"/>
                </a:cubicBezTo>
                <a:cubicBezTo>
                  <a:pt x="2078362" y="580368"/>
                  <a:pt x="2072496" y="574488"/>
                  <a:pt x="2066630" y="568607"/>
                </a:cubicBezTo>
                <a:cubicBezTo>
                  <a:pt x="2066630" y="562727"/>
                  <a:pt x="2066630" y="550966"/>
                  <a:pt x="2078362" y="550966"/>
                </a:cubicBezTo>
                <a:cubicBezTo>
                  <a:pt x="2078362" y="545086"/>
                  <a:pt x="2072496" y="545086"/>
                  <a:pt x="2066630" y="545086"/>
                </a:cubicBezTo>
                <a:cubicBezTo>
                  <a:pt x="2060763" y="545086"/>
                  <a:pt x="2054897" y="556846"/>
                  <a:pt x="2049031" y="562727"/>
                </a:cubicBezTo>
                <a:cubicBezTo>
                  <a:pt x="2043164" y="580368"/>
                  <a:pt x="2054897" y="603889"/>
                  <a:pt x="2066630" y="615650"/>
                </a:cubicBezTo>
                <a:cubicBezTo>
                  <a:pt x="2090095" y="639171"/>
                  <a:pt x="2119426" y="633291"/>
                  <a:pt x="2148758" y="627410"/>
                </a:cubicBezTo>
                <a:cubicBezTo>
                  <a:pt x="2178089" y="603889"/>
                  <a:pt x="2178089" y="603889"/>
                  <a:pt x="2178089" y="603889"/>
                </a:cubicBezTo>
                <a:cubicBezTo>
                  <a:pt x="2178089" y="609770"/>
                  <a:pt x="2183956" y="609770"/>
                  <a:pt x="2178089" y="615650"/>
                </a:cubicBezTo>
                <a:cubicBezTo>
                  <a:pt x="2154624" y="633291"/>
                  <a:pt x="2125293" y="656812"/>
                  <a:pt x="2090095" y="645052"/>
                </a:cubicBezTo>
                <a:cubicBezTo>
                  <a:pt x="2072496" y="639171"/>
                  <a:pt x="2054897" y="633291"/>
                  <a:pt x="2049031" y="621530"/>
                </a:cubicBezTo>
                <a:cubicBezTo>
                  <a:pt x="2049031" y="615650"/>
                  <a:pt x="2043164" y="609770"/>
                  <a:pt x="2037298" y="609770"/>
                </a:cubicBezTo>
                <a:cubicBezTo>
                  <a:pt x="2031432" y="603889"/>
                  <a:pt x="2031432" y="598009"/>
                  <a:pt x="2031432" y="592128"/>
                </a:cubicBezTo>
                <a:cubicBezTo>
                  <a:pt x="2025565" y="568607"/>
                  <a:pt x="2025565" y="545086"/>
                  <a:pt x="2037298" y="527444"/>
                </a:cubicBezTo>
                <a:cubicBezTo>
                  <a:pt x="2046098" y="521564"/>
                  <a:pt x="2054897" y="517154"/>
                  <a:pt x="2064430" y="514949"/>
                </a:cubicBezTo>
                <a:close/>
                <a:moveTo>
                  <a:pt x="568440" y="509066"/>
                </a:moveTo>
                <a:cubicBezTo>
                  <a:pt x="603638" y="503165"/>
                  <a:pt x="632970" y="532672"/>
                  <a:pt x="650569" y="562179"/>
                </a:cubicBezTo>
                <a:cubicBezTo>
                  <a:pt x="662301" y="585785"/>
                  <a:pt x="674034" y="632996"/>
                  <a:pt x="650569" y="656602"/>
                </a:cubicBezTo>
                <a:cubicBezTo>
                  <a:pt x="644702" y="662503"/>
                  <a:pt x="644702" y="656602"/>
                  <a:pt x="638836" y="656602"/>
                </a:cubicBezTo>
                <a:cubicBezTo>
                  <a:pt x="632970" y="650700"/>
                  <a:pt x="644702" y="644799"/>
                  <a:pt x="644702" y="638897"/>
                </a:cubicBezTo>
                <a:cubicBezTo>
                  <a:pt x="644702" y="603489"/>
                  <a:pt x="638836" y="562179"/>
                  <a:pt x="609504" y="544474"/>
                </a:cubicBezTo>
                <a:cubicBezTo>
                  <a:pt x="591905" y="538573"/>
                  <a:pt x="574307" y="532672"/>
                  <a:pt x="562574" y="538573"/>
                </a:cubicBezTo>
                <a:cubicBezTo>
                  <a:pt x="556708" y="544474"/>
                  <a:pt x="550841" y="544474"/>
                  <a:pt x="550841" y="550376"/>
                </a:cubicBezTo>
                <a:cubicBezTo>
                  <a:pt x="562574" y="556277"/>
                  <a:pt x="568440" y="544474"/>
                  <a:pt x="580173" y="550376"/>
                </a:cubicBezTo>
                <a:cubicBezTo>
                  <a:pt x="591905" y="550376"/>
                  <a:pt x="591905" y="562179"/>
                  <a:pt x="591905" y="568080"/>
                </a:cubicBezTo>
                <a:cubicBezTo>
                  <a:pt x="591905" y="579883"/>
                  <a:pt x="586039" y="591686"/>
                  <a:pt x="574307" y="591686"/>
                </a:cubicBezTo>
                <a:cubicBezTo>
                  <a:pt x="568440" y="597587"/>
                  <a:pt x="562574" y="597587"/>
                  <a:pt x="562574" y="591686"/>
                </a:cubicBezTo>
                <a:cubicBezTo>
                  <a:pt x="556708" y="591686"/>
                  <a:pt x="556708" y="585785"/>
                  <a:pt x="550841" y="579883"/>
                </a:cubicBezTo>
                <a:cubicBezTo>
                  <a:pt x="544975" y="585785"/>
                  <a:pt x="539109" y="591686"/>
                  <a:pt x="533242" y="585785"/>
                </a:cubicBezTo>
                <a:cubicBezTo>
                  <a:pt x="521510" y="573982"/>
                  <a:pt x="515643" y="556277"/>
                  <a:pt x="521510" y="544474"/>
                </a:cubicBezTo>
                <a:cubicBezTo>
                  <a:pt x="527376" y="526770"/>
                  <a:pt x="550841" y="514967"/>
                  <a:pt x="568440" y="509066"/>
                </a:cubicBezTo>
                <a:close/>
                <a:moveTo>
                  <a:pt x="765219" y="501179"/>
                </a:moveTo>
                <a:cubicBezTo>
                  <a:pt x="766710" y="501920"/>
                  <a:pt x="768200" y="503402"/>
                  <a:pt x="768200" y="503402"/>
                </a:cubicBezTo>
                <a:cubicBezTo>
                  <a:pt x="780123" y="503402"/>
                  <a:pt x="786085" y="515257"/>
                  <a:pt x="798008" y="521185"/>
                </a:cubicBezTo>
                <a:cubicBezTo>
                  <a:pt x="798008" y="533040"/>
                  <a:pt x="803970" y="538968"/>
                  <a:pt x="803970" y="544896"/>
                </a:cubicBezTo>
                <a:cubicBezTo>
                  <a:pt x="792047" y="538968"/>
                  <a:pt x="798008" y="533040"/>
                  <a:pt x="792047" y="521185"/>
                </a:cubicBezTo>
                <a:cubicBezTo>
                  <a:pt x="786085" y="521185"/>
                  <a:pt x="780123" y="515257"/>
                  <a:pt x="780123" y="509330"/>
                </a:cubicBezTo>
                <a:cubicBezTo>
                  <a:pt x="762239" y="503402"/>
                  <a:pt x="762239" y="503402"/>
                  <a:pt x="762239" y="503402"/>
                </a:cubicBezTo>
                <a:cubicBezTo>
                  <a:pt x="762239" y="500441"/>
                  <a:pt x="763729" y="500441"/>
                  <a:pt x="765219" y="501179"/>
                </a:cubicBezTo>
                <a:close/>
                <a:moveTo>
                  <a:pt x="2190026" y="497711"/>
                </a:moveTo>
                <a:cubicBezTo>
                  <a:pt x="2213547" y="491786"/>
                  <a:pt x="2219428" y="515494"/>
                  <a:pt x="2237069" y="515494"/>
                </a:cubicBezTo>
                <a:cubicBezTo>
                  <a:pt x="2237069" y="521422"/>
                  <a:pt x="2237069" y="521422"/>
                  <a:pt x="2237069" y="521422"/>
                </a:cubicBezTo>
                <a:cubicBezTo>
                  <a:pt x="2219428" y="521422"/>
                  <a:pt x="2207667" y="539205"/>
                  <a:pt x="2190026" y="527350"/>
                </a:cubicBezTo>
                <a:cubicBezTo>
                  <a:pt x="2184146" y="527350"/>
                  <a:pt x="2178265" y="521422"/>
                  <a:pt x="2178265" y="515494"/>
                </a:cubicBezTo>
                <a:cubicBezTo>
                  <a:pt x="2178265" y="509566"/>
                  <a:pt x="2184146" y="503639"/>
                  <a:pt x="2190026" y="497711"/>
                </a:cubicBezTo>
                <a:close/>
                <a:moveTo>
                  <a:pt x="510545" y="496901"/>
                </a:moveTo>
                <a:cubicBezTo>
                  <a:pt x="520149" y="497632"/>
                  <a:pt x="530491" y="500559"/>
                  <a:pt x="539355" y="503481"/>
                </a:cubicBezTo>
                <a:cubicBezTo>
                  <a:pt x="539355" y="509330"/>
                  <a:pt x="539355" y="509330"/>
                  <a:pt x="539355" y="509330"/>
                </a:cubicBezTo>
                <a:cubicBezTo>
                  <a:pt x="539355" y="509330"/>
                  <a:pt x="539355" y="515179"/>
                  <a:pt x="533445" y="515179"/>
                </a:cubicBezTo>
                <a:cubicBezTo>
                  <a:pt x="521626" y="509330"/>
                  <a:pt x="503897" y="503481"/>
                  <a:pt x="486168" y="509330"/>
                </a:cubicBezTo>
                <a:cubicBezTo>
                  <a:pt x="480259" y="515179"/>
                  <a:pt x="474350" y="521027"/>
                  <a:pt x="468440" y="526876"/>
                </a:cubicBezTo>
                <a:cubicBezTo>
                  <a:pt x="468440" y="526876"/>
                  <a:pt x="462531" y="526876"/>
                  <a:pt x="462531" y="526876"/>
                </a:cubicBezTo>
                <a:cubicBezTo>
                  <a:pt x="462531" y="515179"/>
                  <a:pt x="474350" y="509330"/>
                  <a:pt x="486168" y="503481"/>
                </a:cubicBezTo>
                <a:cubicBezTo>
                  <a:pt x="492078" y="497632"/>
                  <a:pt x="500943" y="496170"/>
                  <a:pt x="510545" y="496901"/>
                </a:cubicBezTo>
                <a:close/>
                <a:moveTo>
                  <a:pt x="738647" y="495340"/>
                </a:moveTo>
                <a:cubicBezTo>
                  <a:pt x="739477" y="496051"/>
                  <a:pt x="739477" y="497474"/>
                  <a:pt x="739477" y="497474"/>
                </a:cubicBezTo>
                <a:cubicBezTo>
                  <a:pt x="732837" y="497474"/>
                  <a:pt x="732837" y="497474"/>
                  <a:pt x="732837" y="497474"/>
                </a:cubicBezTo>
                <a:cubicBezTo>
                  <a:pt x="736157" y="494628"/>
                  <a:pt x="737817" y="494628"/>
                  <a:pt x="738647" y="495340"/>
                </a:cubicBezTo>
                <a:close/>
                <a:moveTo>
                  <a:pt x="2022720" y="489723"/>
                </a:moveTo>
                <a:cubicBezTo>
                  <a:pt x="2025565" y="488998"/>
                  <a:pt x="2028411" y="488998"/>
                  <a:pt x="2031256" y="491903"/>
                </a:cubicBezTo>
                <a:cubicBezTo>
                  <a:pt x="2025565" y="497711"/>
                  <a:pt x="2019875" y="503520"/>
                  <a:pt x="2019875" y="509330"/>
                </a:cubicBezTo>
                <a:cubicBezTo>
                  <a:pt x="2014184" y="515139"/>
                  <a:pt x="2014184" y="520948"/>
                  <a:pt x="2019875" y="520948"/>
                </a:cubicBezTo>
                <a:cubicBezTo>
                  <a:pt x="2019875" y="526757"/>
                  <a:pt x="2025565" y="526757"/>
                  <a:pt x="2025565" y="532567"/>
                </a:cubicBezTo>
                <a:cubicBezTo>
                  <a:pt x="2019875" y="532567"/>
                  <a:pt x="2014184" y="526757"/>
                  <a:pt x="2014184" y="520948"/>
                </a:cubicBezTo>
                <a:cubicBezTo>
                  <a:pt x="2008493" y="509330"/>
                  <a:pt x="2008493" y="503520"/>
                  <a:pt x="2014184" y="491903"/>
                </a:cubicBezTo>
                <a:cubicBezTo>
                  <a:pt x="2017030" y="491903"/>
                  <a:pt x="2019875" y="490450"/>
                  <a:pt x="2022720" y="489723"/>
                </a:cubicBezTo>
                <a:close/>
                <a:moveTo>
                  <a:pt x="1878557" y="480405"/>
                </a:moveTo>
                <a:cubicBezTo>
                  <a:pt x="1884485" y="480405"/>
                  <a:pt x="1890413" y="480405"/>
                  <a:pt x="1890413" y="480405"/>
                </a:cubicBezTo>
                <a:cubicBezTo>
                  <a:pt x="1902268" y="486252"/>
                  <a:pt x="1896341" y="497948"/>
                  <a:pt x="1896341" y="503797"/>
                </a:cubicBezTo>
                <a:cubicBezTo>
                  <a:pt x="1890413" y="509646"/>
                  <a:pt x="1896341" y="515495"/>
                  <a:pt x="1890413" y="515495"/>
                </a:cubicBezTo>
                <a:cubicBezTo>
                  <a:pt x="1896341" y="503797"/>
                  <a:pt x="1890413" y="486252"/>
                  <a:pt x="1878557" y="480405"/>
                </a:cubicBezTo>
                <a:close/>
                <a:moveTo>
                  <a:pt x="1790773" y="480405"/>
                </a:moveTo>
                <a:cubicBezTo>
                  <a:pt x="1796675" y="480405"/>
                  <a:pt x="1808477" y="486231"/>
                  <a:pt x="1820280" y="492058"/>
                </a:cubicBezTo>
                <a:cubicBezTo>
                  <a:pt x="1820280" y="497884"/>
                  <a:pt x="1826181" y="509533"/>
                  <a:pt x="1820280" y="515359"/>
                </a:cubicBezTo>
                <a:cubicBezTo>
                  <a:pt x="1820280" y="515359"/>
                  <a:pt x="1808477" y="521185"/>
                  <a:pt x="1820280" y="527011"/>
                </a:cubicBezTo>
                <a:cubicBezTo>
                  <a:pt x="1826181" y="532837"/>
                  <a:pt x="1826181" y="532837"/>
                  <a:pt x="1832083" y="538664"/>
                </a:cubicBezTo>
                <a:cubicBezTo>
                  <a:pt x="1832083" y="544490"/>
                  <a:pt x="1832083" y="550316"/>
                  <a:pt x="1826181" y="556142"/>
                </a:cubicBezTo>
                <a:cubicBezTo>
                  <a:pt x="1826181" y="561968"/>
                  <a:pt x="1814379" y="561968"/>
                  <a:pt x="1814379" y="561968"/>
                </a:cubicBezTo>
                <a:cubicBezTo>
                  <a:pt x="1790773" y="544490"/>
                  <a:pt x="1790773" y="544490"/>
                  <a:pt x="1790773" y="544490"/>
                </a:cubicBezTo>
                <a:cubicBezTo>
                  <a:pt x="1790773" y="538664"/>
                  <a:pt x="1796675" y="532837"/>
                  <a:pt x="1796675" y="527011"/>
                </a:cubicBezTo>
                <a:cubicBezTo>
                  <a:pt x="1796675" y="515359"/>
                  <a:pt x="1796675" y="503706"/>
                  <a:pt x="1790773" y="497884"/>
                </a:cubicBezTo>
                <a:cubicBezTo>
                  <a:pt x="1784872" y="492058"/>
                  <a:pt x="1778970" y="486231"/>
                  <a:pt x="1790773" y="480405"/>
                </a:cubicBezTo>
                <a:close/>
                <a:moveTo>
                  <a:pt x="697880" y="480405"/>
                </a:moveTo>
                <a:cubicBezTo>
                  <a:pt x="709600" y="480405"/>
                  <a:pt x="727180" y="486239"/>
                  <a:pt x="733040" y="497912"/>
                </a:cubicBezTo>
                <a:cubicBezTo>
                  <a:pt x="733040" y="503748"/>
                  <a:pt x="727180" y="509585"/>
                  <a:pt x="733040" y="509585"/>
                </a:cubicBezTo>
                <a:cubicBezTo>
                  <a:pt x="750620" y="497912"/>
                  <a:pt x="768201" y="509585"/>
                  <a:pt x="779921" y="521258"/>
                </a:cubicBezTo>
                <a:cubicBezTo>
                  <a:pt x="785780" y="527095"/>
                  <a:pt x="791641" y="538768"/>
                  <a:pt x="791641" y="544604"/>
                </a:cubicBezTo>
                <a:cubicBezTo>
                  <a:pt x="785780" y="550441"/>
                  <a:pt x="779921" y="556277"/>
                  <a:pt x="774060" y="556277"/>
                </a:cubicBezTo>
                <a:cubicBezTo>
                  <a:pt x="768201" y="538768"/>
                  <a:pt x="750620" y="527095"/>
                  <a:pt x="733040" y="527095"/>
                </a:cubicBezTo>
                <a:cubicBezTo>
                  <a:pt x="715460" y="532931"/>
                  <a:pt x="715460" y="532931"/>
                  <a:pt x="715460" y="532931"/>
                </a:cubicBezTo>
                <a:cubicBezTo>
                  <a:pt x="703740" y="521258"/>
                  <a:pt x="686160" y="521258"/>
                  <a:pt x="668580" y="521258"/>
                </a:cubicBezTo>
                <a:cubicBezTo>
                  <a:pt x="662720" y="521258"/>
                  <a:pt x="651000" y="532931"/>
                  <a:pt x="645140" y="538768"/>
                </a:cubicBezTo>
                <a:cubicBezTo>
                  <a:pt x="639280" y="538768"/>
                  <a:pt x="633419" y="527095"/>
                  <a:pt x="627560" y="527095"/>
                </a:cubicBezTo>
                <a:cubicBezTo>
                  <a:pt x="627560" y="515421"/>
                  <a:pt x="633419" y="515421"/>
                  <a:pt x="633419" y="509585"/>
                </a:cubicBezTo>
                <a:cubicBezTo>
                  <a:pt x="633419" y="503748"/>
                  <a:pt x="639280" y="497912"/>
                  <a:pt x="645140" y="497912"/>
                </a:cubicBezTo>
                <a:cubicBezTo>
                  <a:pt x="651000" y="492078"/>
                  <a:pt x="662720" y="497912"/>
                  <a:pt x="668580" y="503748"/>
                </a:cubicBezTo>
                <a:cubicBezTo>
                  <a:pt x="674440" y="503748"/>
                  <a:pt x="674440" y="503748"/>
                  <a:pt x="674440" y="503748"/>
                </a:cubicBezTo>
                <a:cubicBezTo>
                  <a:pt x="680300" y="497912"/>
                  <a:pt x="686160" y="480405"/>
                  <a:pt x="697880" y="480405"/>
                </a:cubicBezTo>
                <a:close/>
                <a:moveTo>
                  <a:pt x="603849" y="480405"/>
                </a:moveTo>
                <a:cubicBezTo>
                  <a:pt x="609856" y="480405"/>
                  <a:pt x="603849" y="492058"/>
                  <a:pt x="609856" y="492058"/>
                </a:cubicBezTo>
                <a:cubicBezTo>
                  <a:pt x="609856" y="497884"/>
                  <a:pt x="609856" y="503706"/>
                  <a:pt x="609856" y="503706"/>
                </a:cubicBezTo>
                <a:cubicBezTo>
                  <a:pt x="615862" y="509533"/>
                  <a:pt x="621870" y="509533"/>
                  <a:pt x="621870" y="521185"/>
                </a:cubicBezTo>
                <a:cubicBezTo>
                  <a:pt x="615862" y="515359"/>
                  <a:pt x="609856" y="509533"/>
                  <a:pt x="603849" y="509533"/>
                </a:cubicBezTo>
                <a:cubicBezTo>
                  <a:pt x="603849" y="497884"/>
                  <a:pt x="603849" y="492058"/>
                  <a:pt x="603849" y="480405"/>
                </a:cubicBezTo>
                <a:close/>
                <a:moveTo>
                  <a:pt x="1802682" y="468072"/>
                </a:moveTo>
                <a:cubicBezTo>
                  <a:pt x="1808491" y="468072"/>
                  <a:pt x="1820110" y="468072"/>
                  <a:pt x="1825919" y="473973"/>
                </a:cubicBezTo>
                <a:cubicBezTo>
                  <a:pt x="1831728" y="479875"/>
                  <a:pt x="1837537" y="485778"/>
                  <a:pt x="1837537" y="491681"/>
                </a:cubicBezTo>
                <a:cubicBezTo>
                  <a:pt x="1843347" y="503481"/>
                  <a:pt x="1837537" y="515283"/>
                  <a:pt x="1837537" y="521185"/>
                </a:cubicBezTo>
                <a:cubicBezTo>
                  <a:pt x="1843347" y="521185"/>
                  <a:pt x="1849156" y="532987"/>
                  <a:pt x="1849156" y="538889"/>
                </a:cubicBezTo>
                <a:cubicBezTo>
                  <a:pt x="1849156" y="550692"/>
                  <a:pt x="1849156" y="562494"/>
                  <a:pt x="1837537" y="574298"/>
                </a:cubicBezTo>
                <a:cubicBezTo>
                  <a:pt x="1831728" y="574298"/>
                  <a:pt x="1831728" y="574298"/>
                  <a:pt x="1825919" y="568396"/>
                </a:cubicBezTo>
                <a:cubicBezTo>
                  <a:pt x="1837537" y="556593"/>
                  <a:pt x="1843347" y="544790"/>
                  <a:pt x="1831728" y="527086"/>
                </a:cubicBezTo>
                <a:cubicBezTo>
                  <a:pt x="1831728" y="527086"/>
                  <a:pt x="1825919" y="527086"/>
                  <a:pt x="1825919" y="521185"/>
                </a:cubicBezTo>
                <a:cubicBezTo>
                  <a:pt x="1831728" y="509382"/>
                  <a:pt x="1831728" y="497579"/>
                  <a:pt x="1825919" y="491681"/>
                </a:cubicBezTo>
                <a:cubicBezTo>
                  <a:pt x="1820110" y="479875"/>
                  <a:pt x="1808491" y="479875"/>
                  <a:pt x="1802682" y="473973"/>
                </a:cubicBezTo>
                <a:cubicBezTo>
                  <a:pt x="1802682" y="473973"/>
                  <a:pt x="1802682" y="473973"/>
                  <a:pt x="1802682" y="468072"/>
                </a:cubicBezTo>
                <a:close/>
                <a:moveTo>
                  <a:pt x="2176532" y="466878"/>
                </a:moveTo>
                <a:cubicBezTo>
                  <a:pt x="2186655" y="468251"/>
                  <a:pt x="2197599" y="477053"/>
                  <a:pt x="2201976" y="485855"/>
                </a:cubicBezTo>
                <a:cubicBezTo>
                  <a:pt x="2201976" y="491724"/>
                  <a:pt x="2196139" y="491724"/>
                  <a:pt x="2190303" y="491724"/>
                </a:cubicBezTo>
                <a:cubicBezTo>
                  <a:pt x="2178630" y="497593"/>
                  <a:pt x="2172793" y="503461"/>
                  <a:pt x="2172793" y="509329"/>
                </a:cubicBezTo>
                <a:cubicBezTo>
                  <a:pt x="2172793" y="521066"/>
                  <a:pt x="2178630" y="526935"/>
                  <a:pt x="2184467" y="532803"/>
                </a:cubicBezTo>
                <a:cubicBezTo>
                  <a:pt x="2190303" y="532803"/>
                  <a:pt x="2190303" y="538672"/>
                  <a:pt x="2201976" y="538672"/>
                </a:cubicBezTo>
                <a:cubicBezTo>
                  <a:pt x="2201976" y="544540"/>
                  <a:pt x="2196139" y="550409"/>
                  <a:pt x="2190303" y="550409"/>
                </a:cubicBezTo>
                <a:cubicBezTo>
                  <a:pt x="2178630" y="556277"/>
                  <a:pt x="2172793" y="556277"/>
                  <a:pt x="2161120" y="550409"/>
                </a:cubicBezTo>
                <a:cubicBezTo>
                  <a:pt x="2155283" y="550409"/>
                  <a:pt x="2155283" y="538672"/>
                  <a:pt x="2149447" y="532803"/>
                </a:cubicBezTo>
                <a:cubicBezTo>
                  <a:pt x="2143610" y="532803"/>
                  <a:pt x="2137774" y="526935"/>
                  <a:pt x="2131937" y="526935"/>
                </a:cubicBezTo>
                <a:cubicBezTo>
                  <a:pt x="2126100" y="521066"/>
                  <a:pt x="2126100" y="515198"/>
                  <a:pt x="2126100" y="509329"/>
                </a:cubicBezTo>
                <a:cubicBezTo>
                  <a:pt x="2126100" y="503461"/>
                  <a:pt x="2131937" y="497593"/>
                  <a:pt x="2137774" y="491724"/>
                </a:cubicBezTo>
                <a:cubicBezTo>
                  <a:pt x="2143610" y="485855"/>
                  <a:pt x="2155283" y="497593"/>
                  <a:pt x="2155283" y="485855"/>
                </a:cubicBezTo>
                <a:cubicBezTo>
                  <a:pt x="2155283" y="479987"/>
                  <a:pt x="2161120" y="474118"/>
                  <a:pt x="2166957" y="468251"/>
                </a:cubicBezTo>
                <a:cubicBezTo>
                  <a:pt x="2169875" y="466783"/>
                  <a:pt x="2173158" y="466418"/>
                  <a:pt x="2176532" y="466878"/>
                </a:cubicBezTo>
                <a:close/>
                <a:moveTo>
                  <a:pt x="1295402" y="462515"/>
                </a:moveTo>
                <a:cubicBezTo>
                  <a:pt x="835411" y="462515"/>
                  <a:pt x="462515" y="835411"/>
                  <a:pt x="462515" y="1295402"/>
                </a:cubicBezTo>
                <a:cubicBezTo>
                  <a:pt x="462515" y="1755393"/>
                  <a:pt x="835411" y="2128289"/>
                  <a:pt x="1295402" y="2128289"/>
                </a:cubicBezTo>
                <a:cubicBezTo>
                  <a:pt x="1755393" y="2128289"/>
                  <a:pt x="2128289" y="1755393"/>
                  <a:pt x="2128289" y="1295402"/>
                </a:cubicBezTo>
                <a:cubicBezTo>
                  <a:pt x="2128289" y="835411"/>
                  <a:pt x="1755393" y="462515"/>
                  <a:pt x="1295402" y="462515"/>
                </a:cubicBezTo>
                <a:close/>
                <a:moveTo>
                  <a:pt x="585828" y="462382"/>
                </a:moveTo>
                <a:cubicBezTo>
                  <a:pt x="591993" y="462382"/>
                  <a:pt x="598158" y="468072"/>
                  <a:pt x="598158" y="468072"/>
                </a:cubicBezTo>
                <a:cubicBezTo>
                  <a:pt x="591993" y="473763"/>
                  <a:pt x="591993" y="468072"/>
                  <a:pt x="585828" y="462382"/>
                </a:cubicBezTo>
                <a:close/>
                <a:moveTo>
                  <a:pt x="492011" y="458153"/>
                </a:moveTo>
                <a:cubicBezTo>
                  <a:pt x="496428" y="458153"/>
                  <a:pt x="500844" y="459616"/>
                  <a:pt x="503788" y="462543"/>
                </a:cubicBezTo>
                <a:cubicBezTo>
                  <a:pt x="509677" y="468390"/>
                  <a:pt x="509677" y="474238"/>
                  <a:pt x="515565" y="474238"/>
                </a:cubicBezTo>
                <a:cubicBezTo>
                  <a:pt x="515565" y="474238"/>
                  <a:pt x="515565" y="468390"/>
                  <a:pt x="521453" y="468390"/>
                </a:cubicBezTo>
                <a:cubicBezTo>
                  <a:pt x="527341" y="462543"/>
                  <a:pt x="533230" y="468390"/>
                  <a:pt x="545006" y="468390"/>
                </a:cubicBezTo>
                <a:cubicBezTo>
                  <a:pt x="550894" y="474238"/>
                  <a:pt x="545006" y="485934"/>
                  <a:pt x="550894" y="485934"/>
                </a:cubicBezTo>
                <a:cubicBezTo>
                  <a:pt x="556783" y="485934"/>
                  <a:pt x="562671" y="485934"/>
                  <a:pt x="568559" y="491786"/>
                </a:cubicBezTo>
                <a:cubicBezTo>
                  <a:pt x="568559" y="491786"/>
                  <a:pt x="568559" y="497632"/>
                  <a:pt x="574448" y="497632"/>
                </a:cubicBezTo>
                <a:cubicBezTo>
                  <a:pt x="568559" y="503481"/>
                  <a:pt x="562671" y="497632"/>
                  <a:pt x="562671" y="503481"/>
                </a:cubicBezTo>
                <a:cubicBezTo>
                  <a:pt x="545006" y="509329"/>
                  <a:pt x="539118" y="491786"/>
                  <a:pt x="521453" y="491786"/>
                </a:cubicBezTo>
                <a:cubicBezTo>
                  <a:pt x="497900" y="485934"/>
                  <a:pt x="480235" y="491786"/>
                  <a:pt x="462571" y="509329"/>
                </a:cubicBezTo>
                <a:cubicBezTo>
                  <a:pt x="456682" y="521026"/>
                  <a:pt x="450794" y="526875"/>
                  <a:pt x="439018" y="526875"/>
                </a:cubicBezTo>
                <a:cubicBezTo>
                  <a:pt x="433129" y="526875"/>
                  <a:pt x="439018" y="521026"/>
                  <a:pt x="439018" y="521026"/>
                </a:cubicBezTo>
                <a:cubicBezTo>
                  <a:pt x="444905" y="515178"/>
                  <a:pt x="456682" y="515178"/>
                  <a:pt x="450794" y="509329"/>
                </a:cubicBezTo>
                <a:cubicBezTo>
                  <a:pt x="450794" y="503481"/>
                  <a:pt x="450794" y="497632"/>
                  <a:pt x="450794" y="491786"/>
                </a:cubicBezTo>
                <a:cubicBezTo>
                  <a:pt x="456682" y="491786"/>
                  <a:pt x="456682" y="480085"/>
                  <a:pt x="468458" y="480085"/>
                </a:cubicBezTo>
                <a:cubicBezTo>
                  <a:pt x="474347" y="480085"/>
                  <a:pt x="474347" y="468390"/>
                  <a:pt x="480235" y="462543"/>
                </a:cubicBezTo>
                <a:cubicBezTo>
                  <a:pt x="483179" y="459616"/>
                  <a:pt x="487596" y="458153"/>
                  <a:pt x="492011" y="458153"/>
                </a:cubicBezTo>
                <a:close/>
                <a:moveTo>
                  <a:pt x="2004985" y="455413"/>
                </a:moveTo>
                <a:cubicBezTo>
                  <a:pt x="2007925" y="453943"/>
                  <a:pt x="2010865" y="453943"/>
                  <a:pt x="2013805" y="456881"/>
                </a:cubicBezTo>
                <a:cubicBezTo>
                  <a:pt x="2019685" y="462761"/>
                  <a:pt x="2019685" y="474523"/>
                  <a:pt x="2025565" y="480405"/>
                </a:cubicBezTo>
                <a:cubicBezTo>
                  <a:pt x="2013805" y="486282"/>
                  <a:pt x="2002044" y="492163"/>
                  <a:pt x="2002044" y="509803"/>
                </a:cubicBezTo>
                <a:cubicBezTo>
                  <a:pt x="2002044" y="521564"/>
                  <a:pt x="2007925" y="527444"/>
                  <a:pt x="2013805" y="533325"/>
                </a:cubicBezTo>
                <a:cubicBezTo>
                  <a:pt x="2025565" y="539205"/>
                  <a:pt x="2025565" y="539205"/>
                  <a:pt x="2025565" y="539205"/>
                </a:cubicBezTo>
                <a:cubicBezTo>
                  <a:pt x="2025565" y="550966"/>
                  <a:pt x="2019685" y="556846"/>
                  <a:pt x="2019685" y="568607"/>
                </a:cubicBezTo>
                <a:cubicBezTo>
                  <a:pt x="2007925" y="568607"/>
                  <a:pt x="2002044" y="562726"/>
                  <a:pt x="1996164" y="562726"/>
                </a:cubicBezTo>
                <a:cubicBezTo>
                  <a:pt x="1990283" y="556846"/>
                  <a:pt x="1984403" y="550966"/>
                  <a:pt x="1990283" y="545086"/>
                </a:cubicBezTo>
                <a:cubicBezTo>
                  <a:pt x="1990283" y="539205"/>
                  <a:pt x="1990283" y="533325"/>
                  <a:pt x="1984403" y="527444"/>
                </a:cubicBezTo>
                <a:cubicBezTo>
                  <a:pt x="1972643" y="527444"/>
                  <a:pt x="1972643" y="515683"/>
                  <a:pt x="1966762" y="509803"/>
                </a:cubicBezTo>
                <a:cubicBezTo>
                  <a:pt x="1972643" y="498044"/>
                  <a:pt x="1972643" y="492163"/>
                  <a:pt x="1978523" y="486282"/>
                </a:cubicBezTo>
                <a:cubicBezTo>
                  <a:pt x="1984403" y="486282"/>
                  <a:pt x="1990283" y="486282"/>
                  <a:pt x="1990283" y="480405"/>
                </a:cubicBezTo>
                <a:cubicBezTo>
                  <a:pt x="1990283" y="474523"/>
                  <a:pt x="1990283" y="462761"/>
                  <a:pt x="1996164" y="462761"/>
                </a:cubicBezTo>
                <a:cubicBezTo>
                  <a:pt x="1999104" y="459821"/>
                  <a:pt x="2002044" y="456881"/>
                  <a:pt x="2004985" y="455413"/>
                </a:cubicBezTo>
                <a:close/>
                <a:moveTo>
                  <a:pt x="1295402" y="444075"/>
                </a:moveTo>
                <a:cubicBezTo>
                  <a:pt x="1765577" y="444075"/>
                  <a:pt x="2146729" y="825227"/>
                  <a:pt x="2146729" y="1295402"/>
                </a:cubicBezTo>
                <a:cubicBezTo>
                  <a:pt x="2146729" y="1765577"/>
                  <a:pt x="1765577" y="2146729"/>
                  <a:pt x="1295402" y="2146729"/>
                </a:cubicBezTo>
                <a:cubicBezTo>
                  <a:pt x="825227" y="2146729"/>
                  <a:pt x="444075" y="1765577"/>
                  <a:pt x="444075" y="1295402"/>
                </a:cubicBezTo>
                <a:cubicBezTo>
                  <a:pt x="444075" y="825227"/>
                  <a:pt x="825227" y="444075"/>
                  <a:pt x="1295402" y="444075"/>
                </a:cubicBezTo>
                <a:close/>
                <a:moveTo>
                  <a:pt x="545106" y="434987"/>
                </a:moveTo>
                <a:lnTo>
                  <a:pt x="553183" y="437525"/>
                </a:lnTo>
                <a:cubicBezTo>
                  <a:pt x="556855" y="440451"/>
                  <a:pt x="559792" y="444835"/>
                  <a:pt x="562729" y="450684"/>
                </a:cubicBezTo>
                <a:cubicBezTo>
                  <a:pt x="562729" y="450684"/>
                  <a:pt x="568603" y="456535"/>
                  <a:pt x="562729" y="456535"/>
                </a:cubicBezTo>
                <a:cubicBezTo>
                  <a:pt x="556855" y="456535"/>
                  <a:pt x="556855" y="450684"/>
                  <a:pt x="556855" y="444835"/>
                </a:cubicBezTo>
                <a:cubicBezTo>
                  <a:pt x="556855" y="444835"/>
                  <a:pt x="550980" y="438987"/>
                  <a:pt x="545106" y="438987"/>
                </a:cubicBezTo>
                <a:cubicBezTo>
                  <a:pt x="545106" y="438987"/>
                  <a:pt x="545106" y="438987"/>
                  <a:pt x="545106" y="438256"/>
                </a:cubicBezTo>
                <a:close/>
                <a:moveTo>
                  <a:pt x="539232" y="433140"/>
                </a:moveTo>
                <a:cubicBezTo>
                  <a:pt x="539232" y="433140"/>
                  <a:pt x="539232" y="433140"/>
                  <a:pt x="545106" y="433140"/>
                </a:cubicBezTo>
                <a:lnTo>
                  <a:pt x="545106" y="434987"/>
                </a:lnTo>
                <a:close/>
                <a:moveTo>
                  <a:pt x="1851274" y="431659"/>
                </a:moveTo>
                <a:cubicBezTo>
                  <a:pt x="1858166" y="432751"/>
                  <a:pt x="1862576" y="440398"/>
                  <a:pt x="1866986" y="444768"/>
                </a:cubicBezTo>
                <a:cubicBezTo>
                  <a:pt x="1872866" y="450594"/>
                  <a:pt x="1872866" y="462247"/>
                  <a:pt x="1866986" y="468073"/>
                </a:cubicBezTo>
                <a:cubicBezTo>
                  <a:pt x="1866986" y="450594"/>
                  <a:pt x="1855225" y="438942"/>
                  <a:pt x="1843464" y="433115"/>
                </a:cubicBezTo>
                <a:cubicBezTo>
                  <a:pt x="1846404" y="431659"/>
                  <a:pt x="1848978" y="431295"/>
                  <a:pt x="1851274" y="431659"/>
                </a:cubicBezTo>
                <a:close/>
                <a:moveTo>
                  <a:pt x="498113" y="427289"/>
                </a:moveTo>
                <a:cubicBezTo>
                  <a:pt x="503987" y="427289"/>
                  <a:pt x="515735" y="433140"/>
                  <a:pt x="521609" y="438987"/>
                </a:cubicBezTo>
                <a:cubicBezTo>
                  <a:pt x="527484" y="438987"/>
                  <a:pt x="533358" y="444835"/>
                  <a:pt x="545106" y="438987"/>
                </a:cubicBezTo>
                <a:cubicBezTo>
                  <a:pt x="545106" y="444835"/>
                  <a:pt x="550980" y="444835"/>
                  <a:pt x="550980" y="450684"/>
                </a:cubicBezTo>
                <a:cubicBezTo>
                  <a:pt x="556855" y="456535"/>
                  <a:pt x="550980" y="462382"/>
                  <a:pt x="556855" y="468230"/>
                </a:cubicBezTo>
                <a:cubicBezTo>
                  <a:pt x="568603" y="462382"/>
                  <a:pt x="580352" y="462382"/>
                  <a:pt x="586226" y="468230"/>
                </a:cubicBezTo>
                <a:cubicBezTo>
                  <a:pt x="597975" y="479931"/>
                  <a:pt x="597975" y="479931"/>
                  <a:pt x="597975" y="479931"/>
                </a:cubicBezTo>
                <a:cubicBezTo>
                  <a:pt x="597975" y="491626"/>
                  <a:pt x="603849" y="497474"/>
                  <a:pt x="597975" y="503323"/>
                </a:cubicBezTo>
                <a:cubicBezTo>
                  <a:pt x="592100" y="503323"/>
                  <a:pt x="586226" y="503323"/>
                  <a:pt x="580352" y="503323"/>
                </a:cubicBezTo>
                <a:cubicBezTo>
                  <a:pt x="574477" y="491626"/>
                  <a:pt x="574477" y="479931"/>
                  <a:pt x="562729" y="479931"/>
                </a:cubicBezTo>
                <a:cubicBezTo>
                  <a:pt x="556855" y="474079"/>
                  <a:pt x="556855" y="474079"/>
                  <a:pt x="556855" y="474079"/>
                </a:cubicBezTo>
                <a:cubicBezTo>
                  <a:pt x="550980" y="468230"/>
                  <a:pt x="545106" y="462382"/>
                  <a:pt x="539232" y="462382"/>
                </a:cubicBezTo>
                <a:cubicBezTo>
                  <a:pt x="533358" y="456535"/>
                  <a:pt x="521609" y="456535"/>
                  <a:pt x="515735" y="462382"/>
                </a:cubicBezTo>
                <a:cubicBezTo>
                  <a:pt x="503987" y="456535"/>
                  <a:pt x="498113" y="444835"/>
                  <a:pt x="480490" y="450684"/>
                </a:cubicBezTo>
                <a:cubicBezTo>
                  <a:pt x="468742" y="462382"/>
                  <a:pt x="468742" y="462382"/>
                  <a:pt x="468742" y="462382"/>
                </a:cubicBezTo>
                <a:cubicBezTo>
                  <a:pt x="468742" y="479931"/>
                  <a:pt x="445245" y="474079"/>
                  <a:pt x="445245" y="491626"/>
                </a:cubicBezTo>
                <a:cubicBezTo>
                  <a:pt x="445245" y="503323"/>
                  <a:pt x="439371" y="509171"/>
                  <a:pt x="433496" y="515020"/>
                </a:cubicBezTo>
                <a:cubicBezTo>
                  <a:pt x="427622" y="520869"/>
                  <a:pt x="433496" y="532567"/>
                  <a:pt x="421748" y="532567"/>
                </a:cubicBezTo>
                <a:cubicBezTo>
                  <a:pt x="421748" y="526718"/>
                  <a:pt x="421748" y="520869"/>
                  <a:pt x="421748" y="515020"/>
                </a:cubicBezTo>
                <a:cubicBezTo>
                  <a:pt x="427622" y="503323"/>
                  <a:pt x="445245" y="509171"/>
                  <a:pt x="433496" y="497474"/>
                </a:cubicBezTo>
                <a:cubicBezTo>
                  <a:pt x="433496" y="485778"/>
                  <a:pt x="433496" y="479931"/>
                  <a:pt x="433496" y="474079"/>
                </a:cubicBezTo>
                <a:cubicBezTo>
                  <a:pt x="433496" y="468230"/>
                  <a:pt x="439371" y="462382"/>
                  <a:pt x="445245" y="456535"/>
                </a:cubicBezTo>
                <a:cubicBezTo>
                  <a:pt x="456993" y="456535"/>
                  <a:pt x="456993" y="456535"/>
                  <a:pt x="456993" y="456535"/>
                </a:cubicBezTo>
                <a:cubicBezTo>
                  <a:pt x="462868" y="450684"/>
                  <a:pt x="468742" y="438987"/>
                  <a:pt x="474616" y="433140"/>
                </a:cubicBezTo>
                <a:cubicBezTo>
                  <a:pt x="486364" y="433140"/>
                  <a:pt x="498113" y="433140"/>
                  <a:pt x="503987" y="438987"/>
                </a:cubicBezTo>
                <a:cubicBezTo>
                  <a:pt x="509861" y="444835"/>
                  <a:pt x="509861" y="450684"/>
                  <a:pt x="515735" y="450684"/>
                </a:cubicBezTo>
                <a:cubicBezTo>
                  <a:pt x="515735" y="444835"/>
                  <a:pt x="515735" y="444835"/>
                  <a:pt x="515735" y="438987"/>
                </a:cubicBezTo>
                <a:cubicBezTo>
                  <a:pt x="509861" y="433140"/>
                  <a:pt x="503987" y="433140"/>
                  <a:pt x="498113" y="427289"/>
                </a:cubicBezTo>
                <a:close/>
                <a:moveTo>
                  <a:pt x="1622884" y="423062"/>
                </a:moveTo>
                <a:cubicBezTo>
                  <a:pt x="1631691" y="423062"/>
                  <a:pt x="1640498" y="424527"/>
                  <a:pt x="1649305" y="427447"/>
                </a:cubicBezTo>
                <a:cubicBezTo>
                  <a:pt x="1655176" y="433296"/>
                  <a:pt x="1666919" y="439148"/>
                  <a:pt x="1672790" y="444994"/>
                </a:cubicBezTo>
                <a:cubicBezTo>
                  <a:pt x="1678662" y="456691"/>
                  <a:pt x="1666919" y="468390"/>
                  <a:pt x="1678662" y="468390"/>
                </a:cubicBezTo>
                <a:cubicBezTo>
                  <a:pt x="1684533" y="468390"/>
                  <a:pt x="1690404" y="468390"/>
                  <a:pt x="1696275" y="474238"/>
                </a:cubicBezTo>
                <a:cubicBezTo>
                  <a:pt x="1702147" y="480086"/>
                  <a:pt x="1696275" y="485935"/>
                  <a:pt x="1696275" y="485935"/>
                </a:cubicBezTo>
                <a:cubicBezTo>
                  <a:pt x="1696275" y="491786"/>
                  <a:pt x="1696275" y="491786"/>
                  <a:pt x="1696275" y="491786"/>
                </a:cubicBezTo>
                <a:cubicBezTo>
                  <a:pt x="1684533" y="485935"/>
                  <a:pt x="1666919" y="480086"/>
                  <a:pt x="1655176" y="468390"/>
                </a:cubicBezTo>
                <a:cubicBezTo>
                  <a:pt x="1643433" y="456691"/>
                  <a:pt x="1625819" y="462543"/>
                  <a:pt x="1614077" y="456691"/>
                </a:cubicBezTo>
                <a:cubicBezTo>
                  <a:pt x="1619948" y="450842"/>
                  <a:pt x="1649305" y="456691"/>
                  <a:pt x="1643433" y="439148"/>
                </a:cubicBezTo>
                <a:cubicBezTo>
                  <a:pt x="1637562" y="427447"/>
                  <a:pt x="1631691" y="433296"/>
                  <a:pt x="1625819" y="433296"/>
                </a:cubicBezTo>
                <a:cubicBezTo>
                  <a:pt x="1608206" y="433296"/>
                  <a:pt x="1596463" y="444994"/>
                  <a:pt x="1584721" y="444994"/>
                </a:cubicBezTo>
                <a:cubicBezTo>
                  <a:pt x="1584721" y="444994"/>
                  <a:pt x="1578849" y="444994"/>
                  <a:pt x="1578849" y="439148"/>
                </a:cubicBezTo>
                <a:cubicBezTo>
                  <a:pt x="1578849" y="433296"/>
                  <a:pt x="1590592" y="433296"/>
                  <a:pt x="1596463" y="427447"/>
                </a:cubicBezTo>
                <a:cubicBezTo>
                  <a:pt x="1605270" y="424527"/>
                  <a:pt x="1614077" y="423062"/>
                  <a:pt x="1622884" y="423062"/>
                </a:cubicBezTo>
                <a:close/>
                <a:moveTo>
                  <a:pt x="2013683" y="409271"/>
                </a:moveTo>
                <a:cubicBezTo>
                  <a:pt x="2019541" y="409271"/>
                  <a:pt x="2019541" y="409271"/>
                  <a:pt x="2025399" y="415148"/>
                </a:cubicBezTo>
                <a:cubicBezTo>
                  <a:pt x="2019541" y="426909"/>
                  <a:pt x="2019541" y="432792"/>
                  <a:pt x="2019541" y="444551"/>
                </a:cubicBezTo>
                <a:cubicBezTo>
                  <a:pt x="2007825" y="450431"/>
                  <a:pt x="2001966" y="444551"/>
                  <a:pt x="1996108" y="450431"/>
                </a:cubicBezTo>
                <a:cubicBezTo>
                  <a:pt x="1984393" y="456312"/>
                  <a:pt x="1984393" y="468072"/>
                  <a:pt x="1984393" y="479833"/>
                </a:cubicBezTo>
                <a:cubicBezTo>
                  <a:pt x="1972676" y="485715"/>
                  <a:pt x="1960960" y="491594"/>
                  <a:pt x="1960960" y="503354"/>
                </a:cubicBezTo>
                <a:cubicBezTo>
                  <a:pt x="1960960" y="520995"/>
                  <a:pt x="1966818" y="526875"/>
                  <a:pt x="1978535" y="532756"/>
                </a:cubicBezTo>
                <a:cubicBezTo>
                  <a:pt x="1978535" y="544517"/>
                  <a:pt x="1984393" y="556277"/>
                  <a:pt x="1990250" y="568038"/>
                </a:cubicBezTo>
                <a:cubicBezTo>
                  <a:pt x="1996108" y="573918"/>
                  <a:pt x="2007825" y="573918"/>
                  <a:pt x="2019541" y="573918"/>
                </a:cubicBezTo>
                <a:cubicBezTo>
                  <a:pt x="2025399" y="579799"/>
                  <a:pt x="2019541" y="591560"/>
                  <a:pt x="2025399" y="597440"/>
                </a:cubicBezTo>
                <a:cubicBezTo>
                  <a:pt x="2025399" y="603320"/>
                  <a:pt x="2031257" y="603320"/>
                  <a:pt x="2025399" y="609200"/>
                </a:cubicBezTo>
                <a:cubicBezTo>
                  <a:pt x="2013683" y="615081"/>
                  <a:pt x="2007825" y="609200"/>
                  <a:pt x="1996108" y="603320"/>
                </a:cubicBezTo>
                <a:cubicBezTo>
                  <a:pt x="1996108" y="597440"/>
                  <a:pt x="1996108" y="591560"/>
                  <a:pt x="1990250" y="585679"/>
                </a:cubicBezTo>
                <a:cubicBezTo>
                  <a:pt x="1984393" y="591560"/>
                  <a:pt x="1972676" y="585679"/>
                  <a:pt x="1966818" y="579799"/>
                </a:cubicBezTo>
                <a:cubicBezTo>
                  <a:pt x="1960960" y="573918"/>
                  <a:pt x="1955102" y="568038"/>
                  <a:pt x="1955102" y="562157"/>
                </a:cubicBezTo>
                <a:cubicBezTo>
                  <a:pt x="1960960" y="556277"/>
                  <a:pt x="1960960" y="550397"/>
                  <a:pt x="1960960" y="544517"/>
                </a:cubicBezTo>
                <a:cubicBezTo>
                  <a:pt x="1955102" y="544517"/>
                  <a:pt x="1943386" y="538636"/>
                  <a:pt x="1943386" y="532756"/>
                </a:cubicBezTo>
                <a:cubicBezTo>
                  <a:pt x="1943386" y="526875"/>
                  <a:pt x="1943386" y="520995"/>
                  <a:pt x="1937528" y="520995"/>
                </a:cubicBezTo>
                <a:cubicBezTo>
                  <a:pt x="1937528" y="509235"/>
                  <a:pt x="1931670" y="503354"/>
                  <a:pt x="1937528" y="497474"/>
                </a:cubicBezTo>
                <a:cubicBezTo>
                  <a:pt x="1937528" y="485715"/>
                  <a:pt x="1949244" y="479833"/>
                  <a:pt x="1955102" y="473953"/>
                </a:cubicBezTo>
                <a:cubicBezTo>
                  <a:pt x="1949244" y="462194"/>
                  <a:pt x="1949244" y="450431"/>
                  <a:pt x="1960960" y="444551"/>
                </a:cubicBezTo>
                <a:cubicBezTo>
                  <a:pt x="1960960" y="438673"/>
                  <a:pt x="1972676" y="438673"/>
                  <a:pt x="1972676" y="432792"/>
                </a:cubicBezTo>
                <a:cubicBezTo>
                  <a:pt x="1978535" y="432792"/>
                  <a:pt x="1978535" y="432792"/>
                  <a:pt x="1978535" y="432792"/>
                </a:cubicBezTo>
                <a:cubicBezTo>
                  <a:pt x="1978535" y="438673"/>
                  <a:pt x="1978535" y="438673"/>
                  <a:pt x="1978535" y="438673"/>
                </a:cubicBezTo>
                <a:cubicBezTo>
                  <a:pt x="1984393" y="438673"/>
                  <a:pt x="1984393" y="432792"/>
                  <a:pt x="1984393" y="432792"/>
                </a:cubicBezTo>
                <a:cubicBezTo>
                  <a:pt x="1990250" y="421029"/>
                  <a:pt x="2001966" y="409271"/>
                  <a:pt x="2013683" y="409271"/>
                </a:cubicBezTo>
                <a:close/>
                <a:moveTo>
                  <a:pt x="1831704" y="409271"/>
                </a:moveTo>
                <a:cubicBezTo>
                  <a:pt x="1831704" y="415167"/>
                  <a:pt x="1831704" y="415167"/>
                  <a:pt x="1831704" y="415167"/>
                </a:cubicBezTo>
                <a:cubicBezTo>
                  <a:pt x="1825824" y="421064"/>
                  <a:pt x="1831704" y="426965"/>
                  <a:pt x="1831704" y="432861"/>
                </a:cubicBezTo>
                <a:cubicBezTo>
                  <a:pt x="1843465" y="438759"/>
                  <a:pt x="1855226" y="444660"/>
                  <a:pt x="1861106" y="456454"/>
                </a:cubicBezTo>
                <a:cubicBezTo>
                  <a:pt x="1861106" y="462355"/>
                  <a:pt x="1861106" y="468251"/>
                  <a:pt x="1861106" y="474149"/>
                </a:cubicBezTo>
                <a:cubicBezTo>
                  <a:pt x="1872867" y="474149"/>
                  <a:pt x="1878747" y="485946"/>
                  <a:pt x="1884628" y="497743"/>
                </a:cubicBezTo>
                <a:cubicBezTo>
                  <a:pt x="1884628" y="503638"/>
                  <a:pt x="1884628" y="515435"/>
                  <a:pt x="1878747" y="521333"/>
                </a:cubicBezTo>
                <a:cubicBezTo>
                  <a:pt x="1878747" y="533129"/>
                  <a:pt x="1890508" y="539027"/>
                  <a:pt x="1896388" y="544925"/>
                </a:cubicBezTo>
                <a:cubicBezTo>
                  <a:pt x="1902268" y="556722"/>
                  <a:pt x="1896388" y="568518"/>
                  <a:pt x="1890508" y="574416"/>
                </a:cubicBezTo>
                <a:cubicBezTo>
                  <a:pt x="1890508" y="574416"/>
                  <a:pt x="1890508" y="580314"/>
                  <a:pt x="1890508" y="580314"/>
                </a:cubicBezTo>
                <a:cubicBezTo>
                  <a:pt x="1884628" y="574416"/>
                  <a:pt x="1890508" y="568518"/>
                  <a:pt x="1890508" y="562620"/>
                </a:cubicBezTo>
                <a:cubicBezTo>
                  <a:pt x="1890508" y="550824"/>
                  <a:pt x="1890508" y="550824"/>
                  <a:pt x="1890508" y="550824"/>
                </a:cubicBezTo>
                <a:cubicBezTo>
                  <a:pt x="1872867" y="527231"/>
                  <a:pt x="1872867" y="527231"/>
                  <a:pt x="1872867" y="527231"/>
                </a:cubicBezTo>
                <a:cubicBezTo>
                  <a:pt x="1872867" y="527231"/>
                  <a:pt x="1866986" y="533129"/>
                  <a:pt x="1866986" y="533129"/>
                </a:cubicBezTo>
                <a:cubicBezTo>
                  <a:pt x="1872867" y="539027"/>
                  <a:pt x="1884628" y="539027"/>
                  <a:pt x="1884628" y="550824"/>
                </a:cubicBezTo>
                <a:cubicBezTo>
                  <a:pt x="1884628" y="562620"/>
                  <a:pt x="1884628" y="580314"/>
                  <a:pt x="1872867" y="592111"/>
                </a:cubicBezTo>
                <a:cubicBezTo>
                  <a:pt x="1866986" y="592111"/>
                  <a:pt x="1861106" y="598009"/>
                  <a:pt x="1861106" y="592111"/>
                </a:cubicBezTo>
                <a:cubicBezTo>
                  <a:pt x="1855226" y="586212"/>
                  <a:pt x="1843465" y="586212"/>
                  <a:pt x="1843465" y="580314"/>
                </a:cubicBezTo>
                <a:cubicBezTo>
                  <a:pt x="1855226" y="562620"/>
                  <a:pt x="1861106" y="544925"/>
                  <a:pt x="1855226" y="527231"/>
                </a:cubicBezTo>
                <a:cubicBezTo>
                  <a:pt x="1849345" y="521333"/>
                  <a:pt x="1843465" y="521333"/>
                  <a:pt x="1849345" y="509537"/>
                </a:cubicBezTo>
                <a:cubicBezTo>
                  <a:pt x="1849345" y="497743"/>
                  <a:pt x="1843465" y="485946"/>
                  <a:pt x="1837584" y="474149"/>
                </a:cubicBezTo>
                <a:cubicBezTo>
                  <a:pt x="1831704" y="468251"/>
                  <a:pt x="1819943" y="462355"/>
                  <a:pt x="1814063" y="462355"/>
                </a:cubicBezTo>
                <a:cubicBezTo>
                  <a:pt x="1814063" y="456454"/>
                  <a:pt x="1814063" y="456454"/>
                  <a:pt x="1814063" y="456454"/>
                </a:cubicBezTo>
                <a:cubicBezTo>
                  <a:pt x="1819943" y="444660"/>
                  <a:pt x="1825824" y="438759"/>
                  <a:pt x="1825824" y="426965"/>
                </a:cubicBezTo>
                <a:cubicBezTo>
                  <a:pt x="1825824" y="421064"/>
                  <a:pt x="1825824" y="409271"/>
                  <a:pt x="1831704" y="409271"/>
                </a:cubicBezTo>
                <a:close/>
                <a:moveTo>
                  <a:pt x="856965" y="396465"/>
                </a:moveTo>
                <a:cubicBezTo>
                  <a:pt x="857795" y="395042"/>
                  <a:pt x="859454" y="395042"/>
                  <a:pt x="862774" y="397890"/>
                </a:cubicBezTo>
                <a:cubicBezTo>
                  <a:pt x="862774" y="397890"/>
                  <a:pt x="856135" y="397890"/>
                  <a:pt x="856135" y="403578"/>
                </a:cubicBezTo>
                <a:cubicBezTo>
                  <a:pt x="856135" y="400734"/>
                  <a:pt x="856135" y="397890"/>
                  <a:pt x="856965" y="396465"/>
                </a:cubicBezTo>
                <a:close/>
                <a:moveTo>
                  <a:pt x="1638127" y="385558"/>
                </a:moveTo>
                <a:cubicBezTo>
                  <a:pt x="1643976" y="385558"/>
                  <a:pt x="1649825" y="385558"/>
                  <a:pt x="1655673" y="397571"/>
                </a:cubicBezTo>
                <a:cubicBezTo>
                  <a:pt x="1655673" y="403578"/>
                  <a:pt x="1649825" y="409585"/>
                  <a:pt x="1649825" y="409585"/>
                </a:cubicBezTo>
                <a:cubicBezTo>
                  <a:pt x="1643976" y="421599"/>
                  <a:pt x="1632278" y="409585"/>
                  <a:pt x="1620580" y="415592"/>
                </a:cubicBezTo>
                <a:cubicBezTo>
                  <a:pt x="1626429" y="403578"/>
                  <a:pt x="1632278" y="397571"/>
                  <a:pt x="1638127" y="385558"/>
                </a:cubicBezTo>
                <a:close/>
                <a:moveTo>
                  <a:pt x="1447569" y="372913"/>
                </a:moveTo>
                <a:cubicBezTo>
                  <a:pt x="1454174" y="371437"/>
                  <a:pt x="1461513" y="371437"/>
                  <a:pt x="1467384" y="374390"/>
                </a:cubicBezTo>
                <a:cubicBezTo>
                  <a:pt x="1484998" y="380288"/>
                  <a:pt x="1496741" y="397995"/>
                  <a:pt x="1514355" y="409795"/>
                </a:cubicBezTo>
                <a:cubicBezTo>
                  <a:pt x="1514355" y="415697"/>
                  <a:pt x="1508484" y="421599"/>
                  <a:pt x="1508484" y="421599"/>
                </a:cubicBezTo>
                <a:cubicBezTo>
                  <a:pt x="1496741" y="421599"/>
                  <a:pt x="1502612" y="415697"/>
                  <a:pt x="1502612" y="409795"/>
                </a:cubicBezTo>
                <a:cubicBezTo>
                  <a:pt x="1490870" y="397995"/>
                  <a:pt x="1479127" y="386190"/>
                  <a:pt x="1461513" y="386190"/>
                </a:cubicBezTo>
                <a:cubicBezTo>
                  <a:pt x="1455641" y="386190"/>
                  <a:pt x="1455641" y="386190"/>
                  <a:pt x="1449770" y="392092"/>
                </a:cubicBezTo>
                <a:cubicBezTo>
                  <a:pt x="1449770" y="397995"/>
                  <a:pt x="1455641" y="403898"/>
                  <a:pt x="1461513" y="403898"/>
                </a:cubicBezTo>
                <a:cubicBezTo>
                  <a:pt x="1461513" y="403898"/>
                  <a:pt x="1467384" y="403898"/>
                  <a:pt x="1467384" y="409795"/>
                </a:cubicBezTo>
                <a:cubicBezTo>
                  <a:pt x="1455641" y="403898"/>
                  <a:pt x="1438028" y="397995"/>
                  <a:pt x="1426285" y="403898"/>
                </a:cubicBezTo>
                <a:cubicBezTo>
                  <a:pt x="1414543" y="403898"/>
                  <a:pt x="1402800" y="403898"/>
                  <a:pt x="1391057" y="403898"/>
                </a:cubicBezTo>
                <a:cubicBezTo>
                  <a:pt x="1391057" y="397995"/>
                  <a:pt x="1391057" y="392092"/>
                  <a:pt x="1396929" y="386190"/>
                </a:cubicBezTo>
                <a:cubicBezTo>
                  <a:pt x="1408671" y="386190"/>
                  <a:pt x="1414543" y="386190"/>
                  <a:pt x="1420414" y="392092"/>
                </a:cubicBezTo>
                <a:cubicBezTo>
                  <a:pt x="1426285" y="392092"/>
                  <a:pt x="1426285" y="380288"/>
                  <a:pt x="1432156" y="380288"/>
                </a:cubicBezTo>
                <a:cubicBezTo>
                  <a:pt x="1435092" y="377339"/>
                  <a:pt x="1440963" y="374390"/>
                  <a:pt x="1447569" y="372913"/>
                </a:cubicBezTo>
                <a:close/>
                <a:moveTo>
                  <a:pt x="709695" y="354173"/>
                </a:moveTo>
                <a:cubicBezTo>
                  <a:pt x="714105" y="354911"/>
                  <a:pt x="718515" y="356396"/>
                  <a:pt x="721455" y="356396"/>
                </a:cubicBezTo>
                <a:cubicBezTo>
                  <a:pt x="727336" y="356396"/>
                  <a:pt x="727336" y="356396"/>
                  <a:pt x="727336" y="356396"/>
                </a:cubicBezTo>
                <a:cubicBezTo>
                  <a:pt x="721455" y="368250"/>
                  <a:pt x="727336" y="374176"/>
                  <a:pt x="733216" y="380105"/>
                </a:cubicBezTo>
                <a:cubicBezTo>
                  <a:pt x="744977" y="386032"/>
                  <a:pt x="762618" y="391960"/>
                  <a:pt x="774379" y="386032"/>
                </a:cubicBezTo>
                <a:cubicBezTo>
                  <a:pt x="780259" y="386032"/>
                  <a:pt x="780259" y="374176"/>
                  <a:pt x="786140" y="380105"/>
                </a:cubicBezTo>
                <a:cubicBezTo>
                  <a:pt x="792020" y="386032"/>
                  <a:pt x="809661" y="386032"/>
                  <a:pt x="803780" y="397890"/>
                </a:cubicBezTo>
                <a:cubicBezTo>
                  <a:pt x="797900" y="409745"/>
                  <a:pt x="792020" y="415671"/>
                  <a:pt x="780259" y="415671"/>
                </a:cubicBezTo>
                <a:cubicBezTo>
                  <a:pt x="774379" y="415671"/>
                  <a:pt x="768498" y="409745"/>
                  <a:pt x="762618" y="403815"/>
                </a:cubicBezTo>
                <a:cubicBezTo>
                  <a:pt x="756737" y="403815"/>
                  <a:pt x="750857" y="421599"/>
                  <a:pt x="744977" y="421599"/>
                </a:cubicBezTo>
                <a:cubicBezTo>
                  <a:pt x="733216" y="421599"/>
                  <a:pt x="721455" y="409745"/>
                  <a:pt x="721455" y="403815"/>
                </a:cubicBezTo>
                <a:cubicBezTo>
                  <a:pt x="715575" y="397890"/>
                  <a:pt x="727336" y="391960"/>
                  <a:pt x="715575" y="386032"/>
                </a:cubicBezTo>
                <a:cubicBezTo>
                  <a:pt x="709695" y="386032"/>
                  <a:pt x="697934" y="386032"/>
                  <a:pt x="697934" y="374176"/>
                </a:cubicBezTo>
                <a:cubicBezTo>
                  <a:pt x="692054" y="368250"/>
                  <a:pt x="692054" y="362321"/>
                  <a:pt x="697934" y="356396"/>
                </a:cubicBezTo>
                <a:cubicBezTo>
                  <a:pt x="700875" y="353429"/>
                  <a:pt x="705284" y="353429"/>
                  <a:pt x="709695" y="354173"/>
                </a:cubicBezTo>
                <a:close/>
                <a:moveTo>
                  <a:pt x="1643722" y="350466"/>
                </a:moveTo>
                <a:cubicBezTo>
                  <a:pt x="1649603" y="356375"/>
                  <a:pt x="1655483" y="356375"/>
                  <a:pt x="1655483" y="362285"/>
                </a:cubicBezTo>
                <a:cubicBezTo>
                  <a:pt x="1655483" y="368195"/>
                  <a:pt x="1655483" y="374105"/>
                  <a:pt x="1661364" y="374105"/>
                </a:cubicBezTo>
                <a:cubicBezTo>
                  <a:pt x="1673124" y="368195"/>
                  <a:pt x="1679004" y="368195"/>
                  <a:pt x="1684885" y="374105"/>
                </a:cubicBezTo>
                <a:cubicBezTo>
                  <a:pt x="1690765" y="380015"/>
                  <a:pt x="1690765" y="385924"/>
                  <a:pt x="1690765" y="385924"/>
                </a:cubicBezTo>
                <a:cubicBezTo>
                  <a:pt x="1684885" y="397744"/>
                  <a:pt x="1679004" y="391834"/>
                  <a:pt x="1673124" y="397744"/>
                </a:cubicBezTo>
                <a:cubicBezTo>
                  <a:pt x="1679004" y="403654"/>
                  <a:pt x="1684885" y="409564"/>
                  <a:pt x="1679004" y="421383"/>
                </a:cubicBezTo>
                <a:cubicBezTo>
                  <a:pt x="1679004" y="421383"/>
                  <a:pt x="1673124" y="427289"/>
                  <a:pt x="1667244" y="427289"/>
                </a:cubicBezTo>
                <a:cubicBezTo>
                  <a:pt x="1661364" y="427289"/>
                  <a:pt x="1661364" y="421383"/>
                  <a:pt x="1655483" y="421383"/>
                </a:cubicBezTo>
                <a:cubicBezTo>
                  <a:pt x="1655483" y="415473"/>
                  <a:pt x="1661364" y="403654"/>
                  <a:pt x="1661364" y="391834"/>
                </a:cubicBezTo>
                <a:cubicBezTo>
                  <a:pt x="1655483" y="385924"/>
                  <a:pt x="1649603" y="380015"/>
                  <a:pt x="1637842" y="374105"/>
                </a:cubicBezTo>
                <a:cubicBezTo>
                  <a:pt x="1637842" y="368195"/>
                  <a:pt x="1631962" y="356375"/>
                  <a:pt x="1643722" y="350466"/>
                </a:cubicBezTo>
                <a:close/>
                <a:moveTo>
                  <a:pt x="733074" y="350466"/>
                </a:moveTo>
                <a:cubicBezTo>
                  <a:pt x="739002" y="356347"/>
                  <a:pt x="739002" y="362229"/>
                  <a:pt x="739002" y="368106"/>
                </a:cubicBezTo>
                <a:cubicBezTo>
                  <a:pt x="744930" y="373986"/>
                  <a:pt x="750857" y="373986"/>
                  <a:pt x="756785" y="373986"/>
                </a:cubicBezTo>
                <a:cubicBezTo>
                  <a:pt x="762713" y="373986"/>
                  <a:pt x="768641" y="368106"/>
                  <a:pt x="774569" y="368106"/>
                </a:cubicBezTo>
                <a:cubicBezTo>
                  <a:pt x="774569" y="373986"/>
                  <a:pt x="768641" y="379868"/>
                  <a:pt x="768641" y="379868"/>
                </a:cubicBezTo>
                <a:cubicBezTo>
                  <a:pt x="756785" y="379868"/>
                  <a:pt x="739002" y="379868"/>
                  <a:pt x="733074" y="368106"/>
                </a:cubicBezTo>
                <a:cubicBezTo>
                  <a:pt x="733074" y="362229"/>
                  <a:pt x="727147" y="356347"/>
                  <a:pt x="733074" y="350466"/>
                </a:cubicBezTo>
                <a:close/>
                <a:moveTo>
                  <a:pt x="1773021" y="344774"/>
                </a:moveTo>
                <a:cubicBezTo>
                  <a:pt x="1790740" y="344774"/>
                  <a:pt x="1808459" y="350641"/>
                  <a:pt x="1814365" y="368239"/>
                </a:cubicBezTo>
                <a:cubicBezTo>
                  <a:pt x="1832084" y="391705"/>
                  <a:pt x="1820271" y="421037"/>
                  <a:pt x="1808459" y="444502"/>
                </a:cubicBezTo>
                <a:cubicBezTo>
                  <a:pt x="1802552" y="456236"/>
                  <a:pt x="1796646" y="467967"/>
                  <a:pt x="1784834" y="473833"/>
                </a:cubicBezTo>
                <a:cubicBezTo>
                  <a:pt x="1767115" y="497298"/>
                  <a:pt x="1737584" y="503165"/>
                  <a:pt x="1708053" y="497298"/>
                </a:cubicBezTo>
                <a:cubicBezTo>
                  <a:pt x="1702147" y="497298"/>
                  <a:pt x="1702147" y="491432"/>
                  <a:pt x="1708053" y="485569"/>
                </a:cubicBezTo>
                <a:cubicBezTo>
                  <a:pt x="1713959" y="485569"/>
                  <a:pt x="1725772" y="485569"/>
                  <a:pt x="1737584" y="479701"/>
                </a:cubicBezTo>
                <a:cubicBezTo>
                  <a:pt x="1767115" y="473833"/>
                  <a:pt x="1790740" y="444502"/>
                  <a:pt x="1796646" y="415170"/>
                </a:cubicBezTo>
                <a:cubicBezTo>
                  <a:pt x="1802552" y="403438"/>
                  <a:pt x="1796646" y="391705"/>
                  <a:pt x="1790740" y="379972"/>
                </a:cubicBezTo>
                <a:cubicBezTo>
                  <a:pt x="1784834" y="379972"/>
                  <a:pt x="1784834" y="374106"/>
                  <a:pt x="1778928" y="374106"/>
                </a:cubicBezTo>
                <a:cubicBezTo>
                  <a:pt x="1773021" y="379972"/>
                  <a:pt x="1784834" y="379972"/>
                  <a:pt x="1784834" y="385840"/>
                </a:cubicBezTo>
                <a:cubicBezTo>
                  <a:pt x="1790740" y="391705"/>
                  <a:pt x="1784834" y="403438"/>
                  <a:pt x="1784834" y="409305"/>
                </a:cubicBezTo>
                <a:cubicBezTo>
                  <a:pt x="1778928" y="415170"/>
                  <a:pt x="1767115" y="421037"/>
                  <a:pt x="1755303" y="421037"/>
                </a:cubicBezTo>
                <a:cubicBezTo>
                  <a:pt x="1749397" y="421037"/>
                  <a:pt x="1743490" y="415170"/>
                  <a:pt x="1737584" y="409305"/>
                </a:cubicBezTo>
                <a:cubicBezTo>
                  <a:pt x="1737584" y="397571"/>
                  <a:pt x="1749397" y="397571"/>
                  <a:pt x="1743490" y="385840"/>
                </a:cubicBezTo>
                <a:cubicBezTo>
                  <a:pt x="1737584" y="385840"/>
                  <a:pt x="1731678" y="374106"/>
                  <a:pt x="1737584" y="368239"/>
                </a:cubicBezTo>
                <a:cubicBezTo>
                  <a:pt x="1743490" y="350641"/>
                  <a:pt x="1755303" y="344774"/>
                  <a:pt x="1773021" y="344774"/>
                </a:cubicBezTo>
                <a:close/>
                <a:moveTo>
                  <a:pt x="1485427" y="344774"/>
                </a:moveTo>
                <a:cubicBezTo>
                  <a:pt x="1502973" y="344774"/>
                  <a:pt x="1485427" y="368169"/>
                  <a:pt x="1491276" y="379868"/>
                </a:cubicBezTo>
                <a:cubicBezTo>
                  <a:pt x="1485427" y="368169"/>
                  <a:pt x="1467881" y="368169"/>
                  <a:pt x="1467881" y="356472"/>
                </a:cubicBezTo>
                <a:cubicBezTo>
                  <a:pt x="1473730" y="350626"/>
                  <a:pt x="1479579" y="344774"/>
                  <a:pt x="1485427" y="344774"/>
                </a:cubicBezTo>
                <a:close/>
                <a:moveTo>
                  <a:pt x="1296845" y="339085"/>
                </a:moveTo>
                <a:cubicBezTo>
                  <a:pt x="1302693" y="344967"/>
                  <a:pt x="1302693" y="344967"/>
                  <a:pt x="1308542" y="350844"/>
                </a:cubicBezTo>
                <a:cubicBezTo>
                  <a:pt x="1308542" y="362606"/>
                  <a:pt x="1296845" y="362606"/>
                  <a:pt x="1290996" y="374366"/>
                </a:cubicBezTo>
                <a:cubicBezTo>
                  <a:pt x="1285147" y="380246"/>
                  <a:pt x="1279298" y="386127"/>
                  <a:pt x="1279298" y="397890"/>
                </a:cubicBezTo>
                <a:cubicBezTo>
                  <a:pt x="1267601" y="397890"/>
                  <a:pt x="1255904" y="397890"/>
                  <a:pt x="1244206" y="397890"/>
                </a:cubicBezTo>
                <a:cubicBezTo>
                  <a:pt x="1244206" y="397890"/>
                  <a:pt x="1238357" y="392008"/>
                  <a:pt x="1244206" y="392008"/>
                </a:cubicBezTo>
                <a:cubicBezTo>
                  <a:pt x="1244206" y="380246"/>
                  <a:pt x="1250055" y="374366"/>
                  <a:pt x="1255904" y="368487"/>
                </a:cubicBezTo>
                <a:cubicBezTo>
                  <a:pt x="1261752" y="368487"/>
                  <a:pt x="1267601" y="368487"/>
                  <a:pt x="1267601" y="362606"/>
                </a:cubicBezTo>
                <a:cubicBezTo>
                  <a:pt x="1267601" y="356724"/>
                  <a:pt x="1273449" y="350844"/>
                  <a:pt x="1279298" y="344967"/>
                </a:cubicBezTo>
                <a:cubicBezTo>
                  <a:pt x="1285147" y="339085"/>
                  <a:pt x="1290996" y="339085"/>
                  <a:pt x="1296845" y="339085"/>
                </a:cubicBezTo>
                <a:close/>
                <a:moveTo>
                  <a:pt x="662825" y="339085"/>
                </a:moveTo>
                <a:cubicBezTo>
                  <a:pt x="674551" y="339085"/>
                  <a:pt x="680414" y="344967"/>
                  <a:pt x="686277" y="350844"/>
                </a:cubicBezTo>
                <a:cubicBezTo>
                  <a:pt x="692141" y="356724"/>
                  <a:pt x="686277" y="362606"/>
                  <a:pt x="686277" y="362606"/>
                </a:cubicBezTo>
                <a:cubicBezTo>
                  <a:pt x="686277" y="374366"/>
                  <a:pt x="692141" y="386127"/>
                  <a:pt x="703867" y="392008"/>
                </a:cubicBezTo>
                <a:cubicBezTo>
                  <a:pt x="698003" y="392008"/>
                  <a:pt x="698003" y="392008"/>
                  <a:pt x="698003" y="392008"/>
                </a:cubicBezTo>
                <a:cubicBezTo>
                  <a:pt x="703867" y="392008"/>
                  <a:pt x="709729" y="392008"/>
                  <a:pt x="709729" y="397890"/>
                </a:cubicBezTo>
                <a:cubicBezTo>
                  <a:pt x="709729" y="409648"/>
                  <a:pt x="715593" y="415529"/>
                  <a:pt x="727319" y="421411"/>
                </a:cubicBezTo>
                <a:cubicBezTo>
                  <a:pt x="733182" y="427289"/>
                  <a:pt x="739045" y="427289"/>
                  <a:pt x="750771" y="427289"/>
                </a:cubicBezTo>
                <a:cubicBezTo>
                  <a:pt x="756635" y="421411"/>
                  <a:pt x="762497" y="409648"/>
                  <a:pt x="768361" y="421411"/>
                </a:cubicBezTo>
                <a:cubicBezTo>
                  <a:pt x="780087" y="421411"/>
                  <a:pt x="791813" y="421411"/>
                  <a:pt x="803539" y="415529"/>
                </a:cubicBezTo>
                <a:cubicBezTo>
                  <a:pt x="815266" y="409648"/>
                  <a:pt x="815266" y="386127"/>
                  <a:pt x="826992" y="397890"/>
                </a:cubicBezTo>
                <a:cubicBezTo>
                  <a:pt x="832855" y="403767"/>
                  <a:pt x="844581" y="397890"/>
                  <a:pt x="850444" y="397890"/>
                </a:cubicBezTo>
                <a:cubicBezTo>
                  <a:pt x="850444" y="403767"/>
                  <a:pt x="850444" y="403767"/>
                  <a:pt x="844581" y="409648"/>
                </a:cubicBezTo>
                <a:cubicBezTo>
                  <a:pt x="838718" y="415529"/>
                  <a:pt x="826992" y="415529"/>
                  <a:pt x="821129" y="421411"/>
                </a:cubicBezTo>
                <a:cubicBezTo>
                  <a:pt x="821129" y="421411"/>
                  <a:pt x="826992" y="427289"/>
                  <a:pt x="821129" y="433169"/>
                </a:cubicBezTo>
                <a:cubicBezTo>
                  <a:pt x="821129" y="427289"/>
                  <a:pt x="821129" y="427289"/>
                  <a:pt x="821129" y="427289"/>
                </a:cubicBezTo>
                <a:cubicBezTo>
                  <a:pt x="815266" y="439050"/>
                  <a:pt x="803539" y="450814"/>
                  <a:pt x="785950" y="450814"/>
                </a:cubicBezTo>
                <a:cubicBezTo>
                  <a:pt x="780087" y="444932"/>
                  <a:pt x="774223" y="439050"/>
                  <a:pt x="768361" y="444932"/>
                </a:cubicBezTo>
                <a:cubicBezTo>
                  <a:pt x="756635" y="450814"/>
                  <a:pt x="750771" y="456691"/>
                  <a:pt x="739045" y="456691"/>
                </a:cubicBezTo>
                <a:cubicBezTo>
                  <a:pt x="727319" y="456691"/>
                  <a:pt x="721456" y="450814"/>
                  <a:pt x="715593" y="444932"/>
                </a:cubicBezTo>
                <a:cubicBezTo>
                  <a:pt x="709729" y="439050"/>
                  <a:pt x="703867" y="427289"/>
                  <a:pt x="698003" y="421411"/>
                </a:cubicBezTo>
                <a:cubicBezTo>
                  <a:pt x="692141" y="427289"/>
                  <a:pt x="686277" y="421411"/>
                  <a:pt x="686277" y="421411"/>
                </a:cubicBezTo>
                <a:cubicBezTo>
                  <a:pt x="674551" y="421411"/>
                  <a:pt x="668688" y="409648"/>
                  <a:pt x="668688" y="403767"/>
                </a:cubicBezTo>
                <a:cubicBezTo>
                  <a:pt x="662825" y="392008"/>
                  <a:pt x="680414" y="386127"/>
                  <a:pt x="674551" y="374366"/>
                </a:cubicBezTo>
                <a:cubicBezTo>
                  <a:pt x="668688" y="368487"/>
                  <a:pt x="656962" y="362606"/>
                  <a:pt x="656962" y="350844"/>
                </a:cubicBezTo>
                <a:cubicBezTo>
                  <a:pt x="656962" y="350844"/>
                  <a:pt x="656962" y="339085"/>
                  <a:pt x="662825" y="339085"/>
                </a:cubicBezTo>
                <a:close/>
                <a:moveTo>
                  <a:pt x="1023013" y="335595"/>
                </a:moveTo>
                <a:cubicBezTo>
                  <a:pt x="1028146" y="336332"/>
                  <a:pt x="1032545" y="339266"/>
                  <a:pt x="1032545" y="345136"/>
                </a:cubicBezTo>
                <a:cubicBezTo>
                  <a:pt x="1032545" y="356878"/>
                  <a:pt x="1032545" y="368621"/>
                  <a:pt x="1020813" y="368621"/>
                </a:cubicBezTo>
                <a:cubicBezTo>
                  <a:pt x="1020813" y="374495"/>
                  <a:pt x="1026679" y="380363"/>
                  <a:pt x="1026679" y="386238"/>
                </a:cubicBezTo>
                <a:cubicBezTo>
                  <a:pt x="1032545" y="392106"/>
                  <a:pt x="1026679" y="397981"/>
                  <a:pt x="1026679" y="403849"/>
                </a:cubicBezTo>
                <a:cubicBezTo>
                  <a:pt x="1026679" y="415592"/>
                  <a:pt x="997348" y="403849"/>
                  <a:pt x="1009080" y="421463"/>
                </a:cubicBezTo>
                <a:cubicBezTo>
                  <a:pt x="1009080" y="427335"/>
                  <a:pt x="1009080" y="433206"/>
                  <a:pt x="1003214" y="439077"/>
                </a:cubicBezTo>
                <a:cubicBezTo>
                  <a:pt x="1003214" y="433206"/>
                  <a:pt x="1003214" y="421463"/>
                  <a:pt x="1003214" y="415592"/>
                </a:cubicBezTo>
                <a:cubicBezTo>
                  <a:pt x="997348" y="415592"/>
                  <a:pt x="1003214" y="427335"/>
                  <a:pt x="997348" y="427335"/>
                </a:cubicBezTo>
                <a:cubicBezTo>
                  <a:pt x="997348" y="439077"/>
                  <a:pt x="985615" y="450821"/>
                  <a:pt x="968016" y="456691"/>
                </a:cubicBezTo>
                <a:cubicBezTo>
                  <a:pt x="962150" y="450821"/>
                  <a:pt x="950417" y="450821"/>
                  <a:pt x="944551" y="439077"/>
                </a:cubicBezTo>
                <a:cubicBezTo>
                  <a:pt x="944551" y="433206"/>
                  <a:pt x="938685" y="433206"/>
                  <a:pt x="938685" y="439077"/>
                </a:cubicBezTo>
                <a:cubicBezTo>
                  <a:pt x="932818" y="444948"/>
                  <a:pt x="926952" y="444948"/>
                  <a:pt x="921086" y="444948"/>
                </a:cubicBezTo>
                <a:cubicBezTo>
                  <a:pt x="915219" y="439077"/>
                  <a:pt x="915219" y="439077"/>
                  <a:pt x="909353" y="439077"/>
                </a:cubicBezTo>
                <a:cubicBezTo>
                  <a:pt x="903487" y="433206"/>
                  <a:pt x="909353" y="421463"/>
                  <a:pt x="903487" y="415592"/>
                </a:cubicBezTo>
                <a:cubicBezTo>
                  <a:pt x="897620" y="415592"/>
                  <a:pt x="891754" y="421463"/>
                  <a:pt x="885888" y="415592"/>
                </a:cubicBezTo>
                <a:cubicBezTo>
                  <a:pt x="880021" y="409720"/>
                  <a:pt x="874155" y="403849"/>
                  <a:pt x="874155" y="392106"/>
                </a:cubicBezTo>
                <a:cubicBezTo>
                  <a:pt x="874155" y="386238"/>
                  <a:pt x="880021" y="380363"/>
                  <a:pt x="885888" y="380363"/>
                </a:cubicBezTo>
                <a:cubicBezTo>
                  <a:pt x="891754" y="386238"/>
                  <a:pt x="891754" y="392106"/>
                  <a:pt x="897620" y="392106"/>
                </a:cubicBezTo>
                <a:cubicBezTo>
                  <a:pt x="909353" y="392106"/>
                  <a:pt x="909353" y="409720"/>
                  <a:pt x="921086" y="409720"/>
                </a:cubicBezTo>
                <a:cubicBezTo>
                  <a:pt x="932818" y="415592"/>
                  <a:pt x="938685" y="403849"/>
                  <a:pt x="944551" y="415592"/>
                </a:cubicBezTo>
                <a:cubicBezTo>
                  <a:pt x="956283" y="421463"/>
                  <a:pt x="968016" y="415592"/>
                  <a:pt x="973882" y="409720"/>
                </a:cubicBezTo>
                <a:cubicBezTo>
                  <a:pt x="979749" y="409720"/>
                  <a:pt x="979749" y="403849"/>
                  <a:pt x="979749" y="397981"/>
                </a:cubicBezTo>
                <a:cubicBezTo>
                  <a:pt x="991481" y="392106"/>
                  <a:pt x="997348" y="380363"/>
                  <a:pt x="997348" y="368621"/>
                </a:cubicBezTo>
                <a:cubicBezTo>
                  <a:pt x="1003214" y="362752"/>
                  <a:pt x="997348" y="362752"/>
                  <a:pt x="997348" y="356878"/>
                </a:cubicBezTo>
                <a:cubicBezTo>
                  <a:pt x="1009080" y="351009"/>
                  <a:pt x="1003214" y="339266"/>
                  <a:pt x="1009080" y="339266"/>
                </a:cubicBezTo>
                <a:cubicBezTo>
                  <a:pt x="1012013" y="336332"/>
                  <a:pt x="1017879" y="334861"/>
                  <a:pt x="1023013" y="335595"/>
                </a:cubicBezTo>
                <a:close/>
                <a:moveTo>
                  <a:pt x="985756" y="334854"/>
                </a:moveTo>
                <a:cubicBezTo>
                  <a:pt x="990142" y="334854"/>
                  <a:pt x="994529" y="336311"/>
                  <a:pt x="997453" y="339231"/>
                </a:cubicBezTo>
                <a:cubicBezTo>
                  <a:pt x="997453" y="345066"/>
                  <a:pt x="997453" y="350905"/>
                  <a:pt x="991604" y="350905"/>
                </a:cubicBezTo>
                <a:cubicBezTo>
                  <a:pt x="985756" y="350905"/>
                  <a:pt x="985756" y="356739"/>
                  <a:pt x="985756" y="356739"/>
                </a:cubicBezTo>
                <a:cubicBezTo>
                  <a:pt x="985756" y="362578"/>
                  <a:pt x="991604" y="362578"/>
                  <a:pt x="991604" y="368412"/>
                </a:cubicBezTo>
                <a:cubicBezTo>
                  <a:pt x="991604" y="374251"/>
                  <a:pt x="985756" y="380086"/>
                  <a:pt x="985756" y="385924"/>
                </a:cubicBezTo>
                <a:cubicBezTo>
                  <a:pt x="979907" y="385924"/>
                  <a:pt x="974058" y="385924"/>
                  <a:pt x="974058" y="391759"/>
                </a:cubicBezTo>
                <a:cubicBezTo>
                  <a:pt x="974058" y="397597"/>
                  <a:pt x="974058" y="403432"/>
                  <a:pt x="968210" y="403432"/>
                </a:cubicBezTo>
                <a:cubicBezTo>
                  <a:pt x="962361" y="409271"/>
                  <a:pt x="956512" y="409271"/>
                  <a:pt x="950663" y="409271"/>
                </a:cubicBezTo>
                <a:cubicBezTo>
                  <a:pt x="944814" y="403432"/>
                  <a:pt x="944814" y="391759"/>
                  <a:pt x="938966" y="397597"/>
                </a:cubicBezTo>
                <a:cubicBezTo>
                  <a:pt x="933117" y="403432"/>
                  <a:pt x="933117" y="403432"/>
                  <a:pt x="927268" y="403432"/>
                </a:cubicBezTo>
                <a:cubicBezTo>
                  <a:pt x="921420" y="403432"/>
                  <a:pt x="915571" y="397597"/>
                  <a:pt x="915571" y="391759"/>
                </a:cubicBezTo>
                <a:cubicBezTo>
                  <a:pt x="915571" y="391759"/>
                  <a:pt x="921420" y="380086"/>
                  <a:pt x="915571" y="380086"/>
                </a:cubicBezTo>
                <a:cubicBezTo>
                  <a:pt x="909722" y="380086"/>
                  <a:pt x="903873" y="385924"/>
                  <a:pt x="898024" y="385924"/>
                </a:cubicBezTo>
                <a:cubicBezTo>
                  <a:pt x="892176" y="380086"/>
                  <a:pt x="892176" y="374251"/>
                  <a:pt x="892176" y="374251"/>
                </a:cubicBezTo>
                <a:cubicBezTo>
                  <a:pt x="898024" y="368412"/>
                  <a:pt x="903873" y="356739"/>
                  <a:pt x="909722" y="362578"/>
                </a:cubicBezTo>
                <a:cubicBezTo>
                  <a:pt x="921420" y="368412"/>
                  <a:pt x="938966" y="368412"/>
                  <a:pt x="950663" y="362578"/>
                </a:cubicBezTo>
                <a:cubicBezTo>
                  <a:pt x="962361" y="356739"/>
                  <a:pt x="968210" y="345066"/>
                  <a:pt x="974058" y="339231"/>
                </a:cubicBezTo>
                <a:cubicBezTo>
                  <a:pt x="976983" y="336311"/>
                  <a:pt x="981369" y="334854"/>
                  <a:pt x="985756" y="334854"/>
                </a:cubicBezTo>
                <a:close/>
                <a:moveTo>
                  <a:pt x="1667434" y="333393"/>
                </a:moveTo>
                <a:cubicBezTo>
                  <a:pt x="1679194" y="345155"/>
                  <a:pt x="1679194" y="345155"/>
                  <a:pt x="1679194" y="345155"/>
                </a:cubicBezTo>
                <a:cubicBezTo>
                  <a:pt x="1685075" y="345155"/>
                  <a:pt x="1679194" y="356914"/>
                  <a:pt x="1685075" y="356914"/>
                </a:cubicBezTo>
                <a:cubicBezTo>
                  <a:pt x="1696836" y="356914"/>
                  <a:pt x="1702716" y="356914"/>
                  <a:pt x="1708597" y="368676"/>
                </a:cubicBezTo>
                <a:cubicBezTo>
                  <a:pt x="1714477" y="374557"/>
                  <a:pt x="1714477" y="386316"/>
                  <a:pt x="1714477" y="392196"/>
                </a:cubicBezTo>
                <a:cubicBezTo>
                  <a:pt x="1708597" y="403961"/>
                  <a:pt x="1702716" y="398078"/>
                  <a:pt x="1696836" y="409838"/>
                </a:cubicBezTo>
                <a:cubicBezTo>
                  <a:pt x="1702716" y="415718"/>
                  <a:pt x="1702716" y="421599"/>
                  <a:pt x="1702716" y="433359"/>
                </a:cubicBezTo>
                <a:cubicBezTo>
                  <a:pt x="1696836" y="439239"/>
                  <a:pt x="1690955" y="445120"/>
                  <a:pt x="1685075" y="445120"/>
                </a:cubicBezTo>
                <a:cubicBezTo>
                  <a:pt x="1679194" y="451002"/>
                  <a:pt x="1679194" y="439239"/>
                  <a:pt x="1673314" y="433359"/>
                </a:cubicBezTo>
                <a:cubicBezTo>
                  <a:pt x="1679194" y="427481"/>
                  <a:pt x="1685075" y="427481"/>
                  <a:pt x="1690955" y="415718"/>
                </a:cubicBezTo>
                <a:cubicBezTo>
                  <a:pt x="1685075" y="409838"/>
                  <a:pt x="1690955" y="398078"/>
                  <a:pt x="1696836" y="392196"/>
                </a:cubicBezTo>
                <a:cubicBezTo>
                  <a:pt x="1696836" y="386316"/>
                  <a:pt x="1696836" y="374557"/>
                  <a:pt x="1690955" y="368676"/>
                </a:cubicBezTo>
                <a:cubicBezTo>
                  <a:pt x="1685075" y="362795"/>
                  <a:pt x="1673314" y="362795"/>
                  <a:pt x="1667434" y="362795"/>
                </a:cubicBezTo>
                <a:cubicBezTo>
                  <a:pt x="1661553" y="351037"/>
                  <a:pt x="1649792" y="351037"/>
                  <a:pt x="1638032" y="345155"/>
                </a:cubicBezTo>
                <a:cubicBezTo>
                  <a:pt x="1638032" y="351037"/>
                  <a:pt x="1632152" y="345155"/>
                  <a:pt x="1626271" y="339273"/>
                </a:cubicBezTo>
                <a:cubicBezTo>
                  <a:pt x="1638032" y="333393"/>
                  <a:pt x="1655673" y="333393"/>
                  <a:pt x="1667434" y="333393"/>
                </a:cubicBezTo>
                <a:close/>
                <a:moveTo>
                  <a:pt x="965562" y="330324"/>
                </a:moveTo>
                <a:cubicBezTo>
                  <a:pt x="966392" y="330136"/>
                  <a:pt x="966945" y="330513"/>
                  <a:pt x="967313" y="331259"/>
                </a:cubicBezTo>
                <a:cubicBezTo>
                  <a:pt x="968051" y="332764"/>
                  <a:pt x="968051" y="335767"/>
                  <a:pt x="968051" y="338771"/>
                </a:cubicBezTo>
                <a:cubicBezTo>
                  <a:pt x="962150" y="344774"/>
                  <a:pt x="950347" y="356788"/>
                  <a:pt x="944446" y="356788"/>
                </a:cubicBezTo>
                <a:cubicBezTo>
                  <a:pt x="932643" y="362795"/>
                  <a:pt x="920840" y="356788"/>
                  <a:pt x="914938" y="350782"/>
                </a:cubicBezTo>
                <a:cubicBezTo>
                  <a:pt x="920840" y="344774"/>
                  <a:pt x="926741" y="356788"/>
                  <a:pt x="932643" y="350782"/>
                </a:cubicBezTo>
                <a:cubicBezTo>
                  <a:pt x="944446" y="350782"/>
                  <a:pt x="956248" y="338771"/>
                  <a:pt x="962150" y="332764"/>
                </a:cubicBezTo>
                <a:cubicBezTo>
                  <a:pt x="963625" y="331265"/>
                  <a:pt x="964731" y="330513"/>
                  <a:pt x="965562" y="330324"/>
                </a:cubicBezTo>
                <a:close/>
                <a:moveTo>
                  <a:pt x="1032545" y="326757"/>
                </a:moveTo>
                <a:cubicBezTo>
                  <a:pt x="1032545" y="326757"/>
                  <a:pt x="1038711" y="326757"/>
                  <a:pt x="1038711" y="326757"/>
                </a:cubicBezTo>
                <a:cubicBezTo>
                  <a:pt x="1044876" y="338771"/>
                  <a:pt x="1044876" y="344774"/>
                  <a:pt x="1044876" y="356788"/>
                </a:cubicBezTo>
                <a:cubicBezTo>
                  <a:pt x="1044876" y="356788"/>
                  <a:pt x="1038711" y="362795"/>
                  <a:pt x="1038711" y="362795"/>
                </a:cubicBezTo>
                <a:cubicBezTo>
                  <a:pt x="1038711" y="350782"/>
                  <a:pt x="1038711" y="338771"/>
                  <a:pt x="1032545" y="326757"/>
                </a:cubicBezTo>
                <a:close/>
                <a:moveTo>
                  <a:pt x="2084938" y="321063"/>
                </a:moveTo>
                <a:cubicBezTo>
                  <a:pt x="2090819" y="326965"/>
                  <a:pt x="2096699" y="326965"/>
                  <a:pt x="2096699" y="332868"/>
                </a:cubicBezTo>
                <a:cubicBezTo>
                  <a:pt x="2090819" y="344670"/>
                  <a:pt x="2090819" y="356472"/>
                  <a:pt x="2096699" y="368278"/>
                </a:cubicBezTo>
                <a:cubicBezTo>
                  <a:pt x="2090819" y="368278"/>
                  <a:pt x="2084938" y="374176"/>
                  <a:pt x="2084938" y="368278"/>
                </a:cubicBezTo>
                <a:cubicBezTo>
                  <a:pt x="2079058" y="362376"/>
                  <a:pt x="2067297" y="350571"/>
                  <a:pt x="2073178" y="338771"/>
                </a:cubicBezTo>
                <a:cubicBezTo>
                  <a:pt x="2079058" y="332868"/>
                  <a:pt x="2084938" y="326965"/>
                  <a:pt x="2084938" y="321063"/>
                </a:cubicBezTo>
                <a:close/>
                <a:moveTo>
                  <a:pt x="1279651" y="321063"/>
                </a:moveTo>
                <a:cubicBezTo>
                  <a:pt x="1285487" y="321063"/>
                  <a:pt x="1297161" y="321063"/>
                  <a:pt x="1297161" y="326958"/>
                </a:cubicBezTo>
                <a:cubicBezTo>
                  <a:pt x="1297161" y="332855"/>
                  <a:pt x="1285487" y="326958"/>
                  <a:pt x="1285487" y="332855"/>
                </a:cubicBezTo>
                <a:cubicBezTo>
                  <a:pt x="1267978" y="332855"/>
                  <a:pt x="1267978" y="362321"/>
                  <a:pt x="1250468" y="362321"/>
                </a:cubicBezTo>
                <a:cubicBezTo>
                  <a:pt x="1238795" y="368216"/>
                  <a:pt x="1232958" y="385897"/>
                  <a:pt x="1232958" y="397685"/>
                </a:cubicBezTo>
                <a:cubicBezTo>
                  <a:pt x="1232958" y="403579"/>
                  <a:pt x="1227122" y="403579"/>
                  <a:pt x="1221285" y="397685"/>
                </a:cubicBezTo>
                <a:cubicBezTo>
                  <a:pt x="1221285" y="391792"/>
                  <a:pt x="1227122" y="380003"/>
                  <a:pt x="1232958" y="368216"/>
                </a:cubicBezTo>
                <a:cubicBezTo>
                  <a:pt x="1238795" y="362321"/>
                  <a:pt x="1238795" y="356427"/>
                  <a:pt x="1250468" y="356427"/>
                </a:cubicBezTo>
                <a:cubicBezTo>
                  <a:pt x="1256305" y="344639"/>
                  <a:pt x="1267978" y="326958"/>
                  <a:pt x="1279651" y="321063"/>
                </a:cubicBezTo>
                <a:close/>
                <a:moveTo>
                  <a:pt x="1491118" y="309682"/>
                </a:moveTo>
                <a:cubicBezTo>
                  <a:pt x="1496967" y="309682"/>
                  <a:pt x="1508664" y="309682"/>
                  <a:pt x="1508664" y="315563"/>
                </a:cubicBezTo>
                <a:cubicBezTo>
                  <a:pt x="1508664" y="327323"/>
                  <a:pt x="1496967" y="333204"/>
                  <a:pt x="1496967" y="339085"/>
                </a:cubicBezTo>
                <a:cubicBezTo>
                  <a:pt x="1485269" y="333204"/>
                  <a:pt x="1473572" y="339085"/>
                  <a:pt x="1467723" y="344967"/>
                </a:cubicBezTo>
                <a:cubicBezTo>
                  <a:pt x="1461875" y="350845"/>
                  <a:pt x="1461875" y="356725"/>
                  <a:pt x="1456026" y="362606"/>
                </a:cubicBezTo>
                <a:cubicBezTo>
                  <a:pt x="1450177" y="362606"/>
                  <a:pt x="1444328" y="368487"/>
                  <a:pt x="1438479" y="356725"/>
                </a:cubicBezTo>
                <a:cubicBezTo>
                  <a:pt x="1438479" y="350845"/>
                  <a:pt x="1450177" y="344967"/>
                  <a:pt x="1450177" y="339085"/>
                </a:cubicBezTo>
                <a:cubicBezTo>
                  <a:pt x="1450177" y="333204"/>
                  <a:pt x="1444328" y="321446"/>
                  <a:pt x="1450177" y="315563"/>
                </a:cubicBezTo>
                <a:cubicBezTo>
                  <a:pt x="1456026" y="315563"/>
                  <a:pt x="1456026" y="315563"/>
                  <a:pt x="1461875" y="315563"/>
                </a:cubicBezTo>
                <a:cubicBezTo>
                  <a:pt x="1467723" y="315563"/>
                  <a:pt x="1473572" y="321446"/>
                  <a:pt x="1479420" y="315563"/>
                </a:cubicBezTo>
                <a:cubicBezTo>
                  <a:pt x="1479420" y="309682"/>
                  <a:pt x="1485269" y="309682"/>
                  <a:pt x="1491118" y="309682"/>
                </a:cubicBezTo>
                <a:close/>
                <a:moveTo>
                  <a:pt x="1882218" y="309292"/>
                </a:moveTo>
                <a:cubicBezTo>
                  <a:pt x="1885107" y="312034"/>
                  <a:pt x="1886263" y="323000"/>
                  <a:pt x="1890887" y="327387"/>
                </a:cubicBezTo>
                <a:cubicBezTo>
                  <a:pt x="1884722" y="333238"/>
                  <a:pt x="1884722" y="339085"/>
                  <a:pt x="1884722" y="339085"/>
                </a:cubicBezTo>
                <a:cubicBezTo>
                  <a:pt x="1878557" y="333238"/>
                  <a:pt x="1884722" y="327387"/>
                  <a:pt x="1878557" y="321538"/>
                </a:cubicBezTo>
                <a:cubicBezTo>
                  <a:pt x="1878557" y="315689"/>
                  <a:pt x="1878557" y="315689"/>
                  <a:pt x="1878557" y="309842"/>
                </a:cubicBezTo>
                <a:cubicBezTo>
                  <a:pt x="1880098" y="308379"/>
                  <a:pt x="1881254" y="308379"/>
                  <a:pt x="1882218" y="309292"/>
                </a:cubicBezTo>
                <a:close/>
                <a:moveTo>
                  <a:pt x="1567550" y="291862"/>
                </a:moveTo>
                <a:cubicBezTo>
                  <a:pt x="1576334" y="288916"/>
                  <a:pt x="1585117" y="288916"/>
                  <a:pt x="1592437" y="291862"/>
                </a:cubicBezTo>
                <a:cubicBezTo>
                  <a:pt x="1599756" y="294803"/>
                  <a:pt x="1605611" y="300692"/>
                  <a:pt x="1608539" y="309524"/>
                </a:cubicBezTo>
                <a:cubicBezTo>
                  <a:pt x="1614395" y="315412"/>
                  <a:pt x="1614395" y="327188"/>
                  <a:pt x="1608539" y="338966"/>
                </a:cubicBezTo>
                <a:cubicBezTo>
                  <a:pt x="1608539" y="344856"/>
                  <a:pt x="1614395" y="338966"/>
                  <a:pt x="1620251" y="344856"/>
                </a:cubicBezTo>
                <a:cubicBezTo>
                  <a:pt x="1631962" y="350745"/>
                  <a:pt x="1631962" y="362518"/>
                  <a:pt x="1631962" y="380183"/>
                </a:cubicBezTo>
                <a:cubicBezTo>
                  <a:pt x="1626106" y="403737"/>
                  <a:pt x="1602684" y="421404"/>
                  <a:pt x="1579261" y="427289"/>
                </a:cubicBezTo>
                <a:cubicBezTo>
                  <a:pt x="1573406" y="427289"/>
                  <a:pt x="1573406" y="421404"/>
                  <a:pt x="1573406" y="415515"/>
                </a:cubicBezTo>
                <a:cubicBezTo>
                  <a:pt x="1561694" y="409626"/>
                  <a:pt x="1549983" y="403737"/>
                  <a:pt x="1538272" y="403737"/>
                </a:cubicBezTo>
                <a:cubicBezTo>
                  <a:pt x="1520706" y="409626"/>
                  <a:pt x="1520706" y="409626"/>
                  <a:pt x="1520706" y="409626"/>
                </a:cubicBezTo>
                <a:cubicBezTo>
                  <a:pt x="1503138" y="391960"/>
                  <a:pt x="1497283" y="374295"/>
                  <a:pt x="1497283" y="356633"/>
                </a:cubicBezTo>
                <a:cubicBezTo>
                  <a:pt x="1497283" y="338966"/>
                  <a:pt x="1508994" y="327188"/>
                  <a:pt x="1520706" y="315412"/>
                </a:cubicBezTo>
                <a:cubicBezTo>
                  <a:pt x="1532417" y="309524"/>
                  <a:pt x="1544128" y="321301"/>
                  <a:pt x="1549983" y="309524"/>
                </a:cubicBezTo>
                <a:cubicBezTo>
                  <a:pt x="1549983" y="297751"/>
                  <a:pt x="1561694" y="291862"/>
                  <a:pt x="1567550" y="291862"/>
                </a:cubicBezTo>
                <a:close/>
                <a:moveTo>
                  <a:pt x="1449861" y="285973"/>
                </a:moveTo>
                <a:cubicBezTo>
                  <a:pt x="1455710" y="285973"/>
                  <a:pt x="1467407" y="291865"/>
                  <a:pt x="1473255" y="297758"/>
                </a:cubicBezTo>
                <a:cubicBezTo>
                  <a:pt x="1473255" y="297758"/>
                  <a:pt x="1479104" y="291865"/>
                  <a:pt x="1479104" y="291865"/>
                </a:cubicBezTo>
                <a:cubicBezTo>
                  <a:pt x="1490802" y="285973"/>
                  <a:pt x="1502499" y="285973"/>
                  <a:pt x="1508348" y="291865"/>
                </a:cubicBezTo>
                <a:cubicBezTo>
                  <a:pt x="1520045" y="291865"/>
                  <a:pt x="1520045" y="303654"/>
                  <a:pt x="1520045" y="309550"/>
                </a:cubicBezTo>
                <a:cubicBezTo>
                  <a:pt x="1520045" y="315440"/>
                  <a:pt x="1520045" y="315440"/>
                  <a:pt x="1520045" y="315440"/>
                </a:cubicBezTo>
                <a:cubicBezTo>
                  <a:pt x="1508348" y="309550"/>
                  <a:pt x="1502499" y="297758"/>
                  <a:pt x="1490802" y="297758"/>
                </a:cubicBezTo>
                <a:cubicBezTo>
                  <a:pt x="1484953" y="297758"/>
                  <a:pt x="1479104" y="303654"/>
                  <a:pt x="1473255" y="309550"/>
                </a:cubicBezTo>
                <a:cubicBezTo>
                  <a:pt x="1461558" y="303654"/>
                  <a:pt x="1461558" y="303654"/>
                  <a:pt x="1449861" y="309550"/>
                </a:cubicBezTo>
                <a:cubicBezTo>
                  <a:pt x="1444012" y="309550"/>
                  <a:pt x="1438163" y="321334"/>
                  <a:pt x="1438163" y="327230"/>
                </a:cubicBezTo>
                <a:cubicBezTo>
                  <a:pt x="1444012" y="339016"/>
                  <a:pt x="1426465" y="344910"/>
                  <a:pt x="1432314" y="356698"/>
                </a:cubicBezTo>
                <a:cubicBezTo>
                  <a:pt x="1432314" y="362592"/>
                  <a:pt x="1438163" y="368487"/>
                  <a:pt x="1432314" y="368487"/>
                </a:cubicBezTo>
                <a:cubicBezTo>
                  <a:pt x="1420617" y="368487"/>
                  <a:pt x="1420617" y="362592"/>
                  <a:pt x="1414768" y="356698"/>
                </a:cubicBezTo>
                <a:cubicBezTo>
                  <a:pt x="1414768" y="350807"/>
                  <a:pt x="1414768" y="339016"/>
                  <a:pt x="1420617" y="333122"/>
                </a:cubicBezTo>
                <a:cubicBezTo>
                  <a:pt x="1426465" y="333122"/>
                  <a:pt x="1426465" y="333122"/>
                  <a:pt x="1432314" y="327230"/>
                </a:cubicBezTo>
                <a:cubicBezTo>
                  <a:pt x="1426465" y="321334"/>
                  <a:pt x="1426465" y="309550"/>
                  <a:pt x="1426465" y="303654"/>
                </a:cubicBezTo>
                <a:cubicBezTo>
                  <a:pt x="1432314" y="291865"/>
                  <a:pt x="1438163" y="285973"/>
                  <a:pt x="1449861" y="285973"/>
                </a:cubicBezTo>
                <a:close/>
                <a:moveTo>
                  <a:pt x="1776283" y="283938"/>
                </a:moveTo>
                <a:cubicBezTo>
                  <a:pt x="1779181" y="284670"/>
                  <a:pt x="1782079" y="286129"/>
                  <a:pt x="1784977" y="286129"/>
                </a:cubicBezTo>
                <a:cubicBezTo>
                  <a:pt x="1796569" y="291980"/>
                  <a:pt x="1808161" y="303675"/>
                  <a:pt x="1813958" y="315376"/>
                </a:cubicBezTo>
                <a:cubicBezTo>
                  <a:pt x="1819754" y="327070"/>
                  <a:pt x="1813958" y="338771"/>
                  <a:pt x="1813958" y="350466"/>
                </a:cubicBezTo>
                <a:cubicBezTo>
                  <a:pt x="1808161" y="350466"/>
                  <a:pt x="1808161" y="344618"/>
                  <a:pt x="1808161" y="344618"/>
                </a:cubicBezTo>
                <a:cubicBezTo>
                  <a:pt x="1808161" y="332919"/>
                  <a:pt x="1808161" y="321222"/>
                  <a:pt x="1802365" y="309524"/>
                </a:cubicBezTo>
                <a:cubicBezTo>
                  <a:pt x="1790773" y="297827"/>
                  <a:pt x="1779181" y="297827"/>
                  <a:pt x="1767589" y="291980"/>
                </a:cubicBezTo>
                <a:cubicBezTo>
                  <a:pt x="1767589" y="291980"/>
                  <a:pt x="1767589" y="286129"/>
                  <a:pt x="1767589" y="286129"/>
                </a:cubicBezTo>
                <a:cubicBezTo>
                  <a:pt x="1770487" y="283206"/>
                  <a:pt x="1773385" y="283206"/>
                  <a:pt x="1776283" y="283938"/>
                </a:cubicBezTo>
                <a:close/>
                <a:moveTo>
                  <a:pt x="1285331" y="280280"/>
                </a:moveTo>
                <a:cubicBezTo>
                  <a:pt x="1302852" y="286154"/>
                  <a:pt x="1302852" y="286154"/>
                  <a:pt x="1302852" y="286154"/>
                </a:cubicBezTo>
                <a:cubicBezTo>
                  <a:pt x="1302852" y="292023"/>
                  <a:pt x="1297012" y="303766"/>
                  <a:pt x="1297012" y="315508"/>
                </a:cubicBezTo>
                <a:cubicBezTo>
                  <a:pt x="1279490" y="309640"/>
                  <a:pt x="1267810" y="315508"/>
                  <a:pt x="1256128" y="327251"/>
                </a:cubicBezTo>
                <a:cubicBezTo>
                  <a:pt x="1250288" y="333122"/>
                  <a:pt x="1250288" y="338994"/>
                  <a:pt x="1244448" y="350737"/>
                </a:cubicBezTo>
                <a:cubicBezTo>
                  <a:pt x="1226926" y="356607"/>
                  <a:pt x="1215245" y="374224"/>
                  <a:pt x="1215245" y="391836"/>
                </a:cubicBezTo>
                <a:cubicBezTo>
                  <a:pt x="1215245" y="397709"/>
                  <a:pt x="1215245" y="403578"/>
                  <a:pt x="1209405" y="403578"/>
                </a:cubicBezTo>
                <a:cubicBezTo>
                  <a:pt x="1203565" y="403578"/>
                  <a:pt x="1203565" y="403578"/>
                  <a:pt x="1197724" y="403578"/>
                </a:cubicBezTo>
                <a:cubicBezTo>
                  <a:pt x="1197724" y="385966"/>
                  <a:pt x="1191884" y="368350"/>
                  <a:pt x="1203565" y="356607"/>
                </a:cubicBezTo>
                <a:cubicBezTo>
                  <a:pt x="1215245" y="350737"/>
                  <a:pt x="1221086" y="350737"/>
                  <a:pt x="1226926" y="344865"/>
                </a:cubicBezTo>
                <a:cubicBezTo>
                  <a:pt x="1226926" y="333122"/>
                  <a:pt x="1215245" y="321380"/>
                  <a:pt x="1221086" y="309640"/>
                </a:cubicBezTo>
                <a:cubicBezTo>
                  <a:pt x="1226926" y="303766"/>
                  <a:pt x="1232767" y="303766"/>
                  <a:pt x="1244448" y="303766"/>
                </a:cubicBezTo>
                <a:cubicBezTo>
                  <a:pt x="1256128" y="303766"/>
                  <a:pt x="1256128" y="303766"/>
                  <a:pt x="1256128" y="303766"/>
                </a:cubicBezTo>
                <a:cubicBezTo>
                  <a:pt x="1267810" y="297898"/>
                  <a:pt x="1267810" y="280280"/>
                  <a:pt x="1285331" y="280280"/>
                </a:cubicBezTo>
                <a:close/>
                <a:moveTo>
                  <a:pt x="1761285" y="262260"/>
                </a:moveTo>
                <a:lnTo>
                  <a:pt x="1767589" y="262788"/>
                </a:lnTo>
                <a:lnTo>
                  <a:pt x="1770072" y="262995"/>
                </a:lnTo>
                <a:cubicBezTo>
                  <a:pt x="1773001" y="263730"/>
                  <a:pt x="1775930" y="265200"/>
                  <a:pt x="1778859" y="268141"/>
                </a:cubicBezTo>
                <a:cubicBezTo>
                  <a:pt x="1784717" y="274021"/>
                  <a:pt x="1790575" y="262260"/>
                  <a:pt x="1796433" y="262260"/>
                </a:cubicBezTo>
                <a:cubicBezTo>
                  <a:pt x="1802291" y="262260"/>
                  <a:pt x="1808149" y="262260"/>
                  <a:pt x="1808149" y="268141"/>
                </a:cubicBezTo>
                <a:cubicBezTo>
                  <a:pt x="1814007" y="274021"/>
                  <a:pt x="1808149" y="279903"/>
                  <a:pt x="1814007" y="279903"/>
                </a:cubicBezTo>
                <a:cubicBezTo>
                  <a:pt x="1825724" y="274021"/>
                  <a:pt x="1831582" y="279903"/>
                  <a:pt x="1843298" y="285785"/>
                </a:cubicBezTo>
                <a:cubicBezTo>
                  <a:pt x="1849156" y="291662"/>
                  <a:pt x="1843298" y="297543"/>
                  <a:pt x="1843298" y="309305"/>
                </a:cubicBezTo>
                <a:cubicBezTo>
                  <a:pt x="1843298" y="309305"/>
                  <a:pt x="1837440" y="309305"/>
                  <a:pt x="1837440" y="315183"/>
                </a:cubicBezTo>
                <a:cubicBezTo>
                  <a:pt x="1843298" y="321063"/>
                  <a:pt x="1849156" y="321063"/>
                  <a:pt x="1849156" y="326944"/>
                </a:cubicBezTo>
                <a:cubicBezTo>
                  <a:pt x="1849156" y="332827"/>
                  <a:pt x="1849156" y="338705"/>
                  <a:pt x="1843298" y="344585"/>
                </a:cubicBezTo>
                <a:cubicBezTo>
                  <a:pt x="1843298" y="344585"/>
                  <a:pt x="1831582" y="344585"/>
                  <a:pt x="1837440" y="350466"/>
                </a:cubicBezTo>
                <a:cubicBezTo>
                  <a:pt x="1843298" y="356347"/>
                  <a:pt x="1843298" y="362229"/>
                  <a:pt x="1837440" y="368106"/>
                </a:cubicBezTo>
                <a:cubicBezTo>
                  <a:pt x="1837440" y="368106"/>
                  <a:pt x="1831582" y="379868"/>
                  <a:pt x="1825724" y="373986"/>
                </a:cubicBezTo>
                <a:cubicBezTo>
                  <a:pt x="1825724" y="368106"/>
                  <a:pt x="1814007" y="362229"/>
                  <a:pt x="1819865" y="350466"/>
                </a:cubicBezTo>
                <a:cubicBezTo>
                  <a:pt x="1825724" y="338705"/>
                  <a:pt x="1825724" y="321063"/>
                  <a:pt x="1819865" y="309305"/>
                </a:cubicBezTo>
                <a:cubicBezTo>
                  <a:pt x="1808149" y="285785"/>
                  <a:pt x="1784717" y="279903"/>
                  <a:pt x="1767143" y="274021"/>
                </a:cubicBezTo>
                <a:cubicBezTo>
                  <a:pt x="1767143" y="268141"/>
                  <a:pt x="1749569" y="262260"/>
                  <a:pt x="1761285" y="262260"/>
                </a:cubicBezTo>
                <a:close/>
                <a:moveTo>
                  <a:pt x="897411" y="250879"/>
                </a:moveTo>
                <a:cubicBezTo>
                  <a:pt x="909096" y="274400"/>
                  <a:pt x="914938" y="292043"/>
                  <a:pt x="914938" y="309682"/>
                </a:cubicBezTo>
                <a:cubicBezTo>
                  <a:pt x="914938" y="339085"/>
                  <a:pt x="897411" y="362606"/>
                  <a:pt x="874042" y="380247"/>
                </a:cubicBezTo>
                <a:cubicBezTo>
                  <a:pt x="856514" y="392008"/>
                  <a:pt x="838987" y="397890"/>
                  <a:pt x="815617" y="386128"/>
                </a:cubicBezTo>
                <a:cubicBezTo>
                  <a:pt x="798090" y="380247"/>
                  <a:pt x="774721" y="362606"/>
                  <a:pt x="774721" y="344967"/>
                </a:cubicBezTo>
                <a:cubicBezTo>
                  <a:pt x="768878" y="327323"/>
                  <a:pt x="774721" y="309682"/>
                  <a:pt x="786405" y="297924"/>
                </a:cubicBezTo>
                <a:cubicBezTo>
                  <a:pt x="792248" y="292043"/>
                  <a:pt x="803933" y="286161"/>
                  <a:pt x="809775" y="292043"/>
                </a:cubicBezTo>
                <a:cubicBezTo>
                  <a:pt x="815617" y="297924"/>
                  <a:pt x="809775" y="303802"/>
                  <a:pt x="815617" y="309682"/>
                </a:cubicBezTo>
                <a:cubicBezTo>
                  <a:pt x="827302" y="309682"/>
                  <a:pt x="833145" y="303802"/>
                  <a:pt x="838987" y="309682"/>
                </a:cubicBezTo>
                <a:cubicBezTo>
                  <a:pt x="838987" y="315563"/>
                  <a:pt x="844829" y="321446"/>
                  <a:pt x="838987" y="327323"/>
                </a:cubicBezTo>
                <a:cubicBezTo>
                  <a:pt x="838987" y="339085"/>
                  <a:pt x="827302" y="344967"/>
                  <a:pt x="821460" y="344967"/>
                </a:cubicBezTo>
                <a:cubicBezTo>
                  <a:pt x="809775" y="350845"/>
                  <a:pt x="809775" y="333204"/>
                  <a:pt x="798090" y="339085"/>
                </a:cubicBezTo>
                <a:cubicBezTo>
                  <a:pt x="803933" y="350845"/>
                  <a:pt x="815617" y="362606"/>
                  <a:pt x="833145" y="368487"/>
                </a:cubicBezTo>
                <a:cubicBezTo>
                  <a:pt x="838987" y="368487"/>
                  <a:pt x="850672" y="368487"/>
                  <a:pt x="862357" y="362606"/>
                </a:cubicBezTo>
                <a:cubicBezTo>
                  <a:pt x="879884" y="350845"/>
                  <a:pt x="891569" y="339085"/>
                  <a:pt x="897411" y="315563"/>
                </a:cubicBezTo>
                <a:cubicBezTo>
                  <a:pt x="903254" y="297924"/>
                  <a:pt x="897411" y="274400"/>
                  <a:pt x="891569" y="256759"/>
                </a:cubicBezTo>
                <a:cubicBezTo>
                  <a:pt x="891569" y="256759"/>
                  <a:pt x="897411" y="250879"/>
                  <a:pt x="897411" y="250879"/>
                </a:cubicBezTo>
                <a:close/>
                <a:moveTo>
                  <a:pt x="1375193" y="237551"/>
                </a:moveTo>
                <a:cubicBezTo>
                  <a:pt x="1382371" y="236907"/>
                  <a:pt x="1389734" y="237274"/>
                  <a:pt x="1397097" y="238745"/>
                </a:cubicBezTo>
                <a:cubicBezTo>
                  <a:pt x="1402987" y="238745"/>
                  <a:pt x="1402987" y="244632"/>
                  <a:pt x="1408878" y="250521"/>
                </a:cubicBezTo>
                <a:cubicBezTo>
                  <a:pt x="1414768" y="256406"/>
                  <a:pt x="1414768" y="268181"/>
                  <a:pt x="1414768" y="274070"/>
                </a:cubicBezTo>
                <a:cubicBezTo>
                  <a:pt x="1408878" y="279953"/>
                  <a:pt x="1402987" y="285841"/>
                  <a:pt x="1397097" y="285841"/>
                </a:cubicBezTo>
                <a:cubicBezTo>
                  <a:pt x="1397097" y="291730"/>
                  <a:pt x="1397097" y="297614"/>
                  <a:pt x="1397097" y="297614"/>
                </a:cubicBezTo>
                <a:cubicBezTo>
                  <a:pt x="1391206" y="309389"/>
                  <a:pt x="1379426" y="309389"/>
                  <a:pt x="1373536" y="309389"/>
                </a:cubicBezTo>
                <a:cubicBezTo>
                  <a:pt x="1367646" y="303500"/>
                  <a:pt x="1361755" y="297614"/>
                  <a:pt x="1355865" y="291730"/>
                </a:cubicBezTo>
                <a:cubicBezTo>
                  <a:pt x="1355865" y="279953"/>
                  <a:pt x="1361755" y="274070"/>
                  <a:pt x="1367646" y="268181"/>
                </a:cubicBezTo>
                <a:cubicBezTo>
                  <a:pt x="1373536" y="268181"/>
                  <a:pt x="1373536" y="268181"/>
                  <a:pt x="1379426" y="262293"/>
                </a:cubicBezTo>
                <a:cubicBezTo>
                  <a:pt x="1373536" y="262293"/>
                  <a:pt x="1373536" y="262293"/>
                  <a:pt x="1373536" y="262293"/>
                </a:cubicBezTo>
                <a:cubicBezTo>
                  <a:pt x="1361755" y="262293"/>
                  <a:pt x="1349974" y="262293"/>
                  <a:pt x="1344084" y="274070"/>
                </a:cubicBezTo>
                <a:cubicBezTo>
                  <a:pt x="1326413" y="285841"/>
                  <a:pt x="1326413" y="309389"/>
                  <a:pt x="1326413" y="332938"/>
                </a:cubicBezTo>
                <a:cubicBezTo>
                  <a:pt x="1338194" y="362370"/>
                  <a:pt x="1355865" y="380031"/>
                  <a:pt x="1379426" y="397691"/>
                </a:cubicBezTo>
                <a:cubicBezTo>
                  <a:pt x="1355865" y="403578"/>
                  <a:pt x="1338194" y="380031"/>
                  <a:pt x="1320522" y="368257"/>
                </a:cubicBezTo>
                <a:cubicBezTo>
                  <a:pt x="1302852" y="338822"/>
                  <a:pt x="1302852" y="297614"/>
                  <a:pt x="1320522" y="268181"/>
                </a:cubicBezTo>
                <a:cubicBezTo>
                  <a:pt x="1333776" y="250521"/>
                  <a:pt x="1353656" y="239482"/>
                  <a:pt x="1375193" y="237551"/>
                </a:cubicBezTo>
                <a:close/>
                <a:moveTo>
                  <a:pt x="1824457" y="231489"/>
                </a:moveTo>
                <a:cubicBezTo>
                  <a:pt x="1828843" y="232314"/>
                  <a:pt x="1833229" y="238931"/>
                  <a:pt x="1837616" y="238931"/>
                </a:cubicBezTo>
                <a:cubicBezTo>
                  <a:pt x="1843465" y="262452"/>
                  <a:pt x="1843465" y="262452"/>
                  <a:pt x="1843465" y="262452"/>
                </a:cubicBezTo>
                <a:cubicBezTo>
                  <a:pt x="1855162" y="262452"/>
                  <a:pt x="1861011" y="280091"/>
                  <a:pt x="1872709" y="285973"/>
                </a:cubicBezTo>
                <a:cubicBezTo>
                  <a:pt x="1872709" y="291851"/>
                  <a:pt x="1861011" y="297731"/>
                  <a:pt x="1866860" y="303612"/>
                </a:cubicBezTo>
                <a:cubicBezTo>
                  <a:pt x="1878557" y="309494"/>
                  <a:pt x="1866860" y="315376"/>
                  <a:pt x="1872709" y="321253"/>
                </a:cubicBezTo>
                <a:cubicBezTo>
                  <a:pt x="1878557" y="333014"/>
                  <a:pt x="1872709" y="344774"/>
                  <a:pt x="1866860" y="350654"/>
                </a:cubicBezTo>
                <a:cubicBezTo>
                  <a:pt x="1872709" y="362417"/>
                  <a:pt x="1872709" y="374176"/>
                  <a:pt x="1866860" y="380056"/>
                </a:cubicBezTo>
                <a:cubicBezTo>
                  <a:pt x="1866860" y="385938"/>
                  <a:pt x="1866860" y="385938"/>
                  <a:pt x="1866860" y="385938"/>
                </a:cubicBezTo>
                <a:cubicBezTo>
                  <a:pt x="1866860" y="374176"/>
                  <a:pt x="1866860" y="362417"/>
                  <a:pt x="1861011" y="350654"/>
                </a:cubicBezTo>
                <a:cubicBezTo>
                  <a:pt x="1855162" y="362417"/>
                  <a:pt x="1861011" y="362417"/>
                  <a:pt x="1861011" y="368299"/>
                </a:cubicBezTo>
                <a:cubicBezTo>
                  <a:pt x="1861011" y="380056"/>
                  <a:pt x="1855162" y="391820"/>
                  <a:pt x="1849313" y="397697"/>
                </a:cubicBezTo>
                <a:cubicBezTo>
                  <a:pt x="1843465" y="403578"/>
                  <a:pt x="1837616" y="403578"/>
                  <a:pt x="1831768" y="403578"/>
                </a:cubicBezTo>
                <a:cubicBezTo>
                  <a:pt x="1825919" y="397697"/>
                  <a:pt x="1831768" y="391820"/>
                  <a:pt x="1831768" y="385938"/>
                </a:cubicBezTo>
                <a:cubicBezTo>
                  <a:pt x="1837616" y="380056"/>
                  <a:pt x="1849313" y="374176"/>
                  <a:pt x="1849313" y="362417"/>
                </a:cubicBezTo>
                <a:cubicBezTo>
                  <a:pt x="1849313" y="356535"/>
                  <a:pt x="1843465" y="350654"/>
                  <a:pt x="1849313" y="350654"/>
                </a:cubicBezTo>
                <a:cubicBezTo>
                  <a:pt x="1855162" y="344774"/>
                  <a:pt x="1861011" y="333014"/>
                  <a:pt x="1861011" y="327134"/>
                </a:cubicBezTo>
                <a:cubicBezTo>
                  <a:pt x="1861011" y="321253"/>
                  <a:pt x="1855162" y="315376"/>
                  <a:pt x="1849313" y="315376"/>
                </a:cubicBezTo>
                <a:cubicBezTo>
                  <a:pt x="1849313" y="303612"/>
                  <a:pt x="1855162" y="297731"/>
                  <a:pt x="1849313" y="285973"/>
                </a:cubicBezTo>
                <a:cubicBezTo>
                  <a:pt x="1843465" y="274210"/>
                  <a:pt x="1831768" y="268330"/>
                  <a:pt x="1820070" y="268330"/>
                </a:cubicBezTo>
                <a:cubicBezTo>
                  <a:pt x="1814221" y="262452"/>
                  <a:pt x="1814221" y="256570"/>
                  <a:pt x="1802524" y="256570"/>
                </a:cubicBezTo>
                <a:cubicBezTo>
                  <a:pt x="1796675" y="256570"/>
                  <a:pt x="1790826" y="250689"/>
                  <a:pt x="1784977" y="256570"/>
                </a:cubicBezTo>
                <a:cubicBezTo>
                  <a:pt x="1773280" y="250689"/>
                  <a:pt x="1761583" y="244808"/>
                  <a:pt x="1749885" y="250689"/>
                </a:cubicBezTo>
                <a:cubicBezTo>
                  <a:pt x="1749885" y="250689"/>
                  <a:pt x="1738187" y="244808"/>
                  <a:pt x="1744036" y="238931"/>
                </a:cubicBezTo>
                <a:cubicBezTo>
                  <a:pt x="1755734" y="233050"/>
                  <a:pt x="1767431" y="233050"/>
                  <a:pt x="1779128" y="238931"/>
                </a:cubicBezTo>
                <a:cubicBezTo>
                  <a:pt x="1784977" y="244808"/>
                  <a:pt x="1784977" y="244808"/>
                  <a:pt x="1784977" y="244808"/>
                </a:cubicBezTo>
                <a:cubicBezTo>
                  <a:pt x="1796675" y="244808"/>
                  <a:pt x="1802524" y="233050"/>
                  <a:pt x="1814221" y="238931"/>
                </a:cubicBezTo>
                <a:cubicBezTo>
                  <a:pt x="1820070" y="238931"/>
                  <a:pt x="1825919" y="244808"/>
                  <a:pt x="1825919" y="250689"/>
                </a:cubicBezTo>
                <a:cubicBezTo>
                  <a:pt x="1825919" y="250689"/>
                  <a:pt x="1825919" y="262452"/>
                  <a:pt x="1831768" y="262452"/>
                </a:cubicBezTo>
                <a:cubicBezTo>
                  <a:pt x="1831768" y="262452"/>
                  <a:pt x="1837616" y="262452"/>
                  <a:pt x="1837616" y="256570"/>
                </a:cubicBezTo>
                <a:cubicBezTo>
                  <a:pt x="1837616" y="250689"/>
                  <a:pt x="1825919" y="238931"/>
                  <a:pt x="1820070" y="233050"/>
                </a:cubicBezTo>
                <a:cubicBezTo>
                  <a:pt x="1821532" y="231579"/>
                  <a:pt x="1822994" y="231211"/>
                  <a:pt x="1824457" y="231489"/>
                </a:cubicBezTo>
                <a:close/>
                <a:moveTo>
                  <a:pt x="1773279" y="227168"/>
                </a:moveTo>
                <a:cubicBezTo>
                  <a:pt x="1778970" y="227168"/>
                  <a:pt x="1784661" y="227168"/>
                  <a:pt x="1790351" y="232861"/>
                </a:cubicBezTo>
                <a:cubicBezTo>
                  <a:pt x="1784661" y="238549"/>
                  <a:pt x="1778970" y="232861"/>
                  <a:pt x="1773279" y="227168"/>
                </a:cubicBezTo>
                <a:close/>
                <a:moveTo>
                  <a:pt x="1673503" y="227168"/>
                </a:moveTo>
                <a:cubicBezTo>
                  <a:pt x="1691145" y="233031"/>
                  <a:pt x="1708785" y="233031"/>
                  <a:pt x="1720546" y="238896"/>
                </a:cubicBezTo>
                <a:cubicBezTo>
                  <a:pt x="1744067" y="250619"/>
                  <a:pt x="1767589" y="274072"/>
                  <a:pt x="1761709" y="297528"/>
                </a:cubicBezTo>
                <a:cubicBezTo>
                  <a:pt x="1767589" y="315114"/>
                  <a:pt x="1761709" y="332703"/>
                  <a:pt x="1749948" y="338569"/>
                </a:cubicBezTo>
                <a:cubicBezTo>
                  <a:pt x="1738187" y="350293"/>
                  <a:pt x="1726427" y="356159"/>
                  <a:pt x="1714666" y="350293"/>
                </a:cubicBezTo>
                <a:cubicBezTo>
                  <a:pt x="1708785" y="344430"/>
                  <a:pt x="1702905" y="338569"/>
                  <a:pt x="1708785" y="332703"/>
                </a:cubicBezTo>
                <a:cubicBezTo>
                  <a:pt x="1708785" y="332703"/>
                  <a:pt x="1708785" y="326840"/>
                  <a:pt x="1708785" y="320979"/>
                </a:cubicBezTo>
                <a:cubicBezTo>
                  <a:pt x="1702905" y="320979"/>
                  <a:pt x="1691145" y="320979"/>
                  <a:pt x="1691145" y="315114"/>
                </a:cubicBezTo>
                <a:cubicBezTo>
                  <a:pt x="1685264" y="309251"/>
                  <a:pt x="1691145" y="297528"/>
                  <a:pt x="1697025" y="291661"/>
                </a:cubicBezTo>
                <a:cubicBezTo>
                  <a:pt x="1708785" y="285799"/>
                  <a:pt x="1720546" y="285799"/>
                  <a:pt x="1726427" y="291661"/>
                </a:cubicBezTo>
                <a:cubicBezTo>
                  <a:pt x="1732307" y="297528"/>
                  <a:pt x="1726427" y="303389"/>
                  <a:pt x="1732307" y="303389"/>
                </a:cubicBezTo>
                <a:cubicBezTo>
                  <a:pt x="1744067" y="303389"/>
                  <a:pt x="1738187" y="291661"/>
                  <a:pt x="1738187" y="285799"/>
                </a:cubicBezTo>
                <a:cubicBezTo>
                  <a:pt x="1732307" y="268209"/>
                  <a:pt x="1714666" y="250619"/>
                  <a:pt x="1697025" y="250619"/>
                </a:cubicBezTo>
                <a:cubicBezTo>
                  <a:pt x="1667623" y="244758"/>
                  <a:pt x="1644102" y="256483"/>
                  <a:pt x="1626460" y="268209"/>
                </a:cubicBezTo>
                <a:cubicBezTo>
                  <a:pt x="1614700" y="274072"/>
                  <a:pt x="1608820" y="297528"/>
                  <a:pt x="1591178" y="285799"/>
                </a:cubicBezTo>
                <a:cubicBezTo>
                  <a:pt x="1597059" y="262347"/>
                  <a:pt x="1614700" y="250619"/>
                  <a:pt x="1632341" y="238896"/>
                </a:cubicBezTo>
                <a:cubicBezTo>
                  <a:pt x="1649982" y="238896"/>
                  <a:pt x="1661743" y="233031"/>
                  <a:pt x="1673503" y="227168"/>
                </a:cubicBezTo>
                <a:close/>
                <a:moveTo>
                  <a:pt x="1103521" y="215787"/>
                </a:moveTo>
                <a:cubicBezTo>
                  <a:pt x="1109370" y="215787"/>
                  <a:pt x="1109370" y="221585"/>
                  <a:pt x="1109370" y="227378"/>
                </a:cubicBezTo>
                <a:cubicBezTo>
                  <a:pt x="1109370" y="238973"/>
                  <a:pt x="1103521" y="244767"/>
                  <a:pt x="1097672" y="256361"/>
                </a:cubicBezTo>
                <a:cubicBezTo>
                  <a:pt x="1091823" y="256361"/>
                  <a:pt x="1085974" y="267951"/>
                  <a:pt x="1080125" y="262154"/>
                </a:cubicBezTo>
                <a:cubicBezTo>
                  <a:pt x="1080125" y="262154"/>
                  <a:pt x="1074277" y="262154"/>
                  <a:pt x="1080125" y="256361"/>
                </a:cubicBezTo>
                <a:cubicBezTo>
                  <a:pt x="1085974" y="256361"/>
                  <a:pt x="1097672" y="244767"/>
                  <a:pt x="1103521" y="238973"/>
                </a:cubicBezTo>
                <a:cubicBezTo>
                  <a:pt x="1103521" y="233175"/>
                  <a:pt x="1103521" y="221585"/>
                  <a:pt x="1103521" y="215787"/>
                </a:cubicBezTo>
                <a:close/>
                <a:moveTo>
                  <a:pt x="1022030" y="212297"/>
                </a:moveTo>
                <a:cubicBezTo>
                  <a:pt x="1027182" y="211564"/>
                  <a:pt x="1033069" y="213034"/>
                  <a:pt x="1038955" y="215968"/>
                </a:cubicBezTo>
                <a:cubicBezTo>
                  <a:pt x="1044843" y="221838"/>
                  <a:pt x="1062503" y="227711"/>
                  <a:pt x="1068390" y="245323"/>
                </a:cubicBezTo>
                <a:cubicBezTo>
                  <a:pt x="1074277" y="257066"/>
                  <a:pt x="1068390" y="280551"/>
                  <a:pt x="1062503" y="292294"/>
                </a:cubicBezTo>
                <a:cubicBezTo>
                  <a:pt x="1044843" y="315780"/>
                  <a:pt x="1021295" y="333393"/>
                  <a:pt x="991860" y="327523"/>
                </a:cubicBezTo>
                <a:cubicBezTo>
                  <a:pt x="956539" y="327523"/>
                  <a:pt x="921218" y="298165"/>
                  <a:pt x="909444" y="262940"/>
                </a:cubicBezTo>
                <a:cubicBezTo>
                  <a:pt x="909444" y="257066"/>
                  <a:pt x="903557" y="251197"/>
                  <a:pt x="909444" y="245323"/>
                </a:cubicBezTo>
                <a:cubicBezTo>
                  <a:pt x="915331" y="245323"/>
                  <a:pt x="915331" y="245323"/>
                  <a:pt x="915331" y="245323"/>
                </a:cubicBezTo>
                <a:cubicBezTo>
                  <a:pt x="927105" y="274683"/>
                  <a:pt x="950652" y="304037"/>
                  <a:pt x="985973" y="309908"/>
                </a:cubicBezTo>
                <a:cubicBezTo>
                  <a:pt x="1003634" y="309908"/>
                  <a:pt x="1015408" y="309908"/>
                  <a:pt x="1033069" y="298165"/>
                </a:cubicBezTo>
                <a:cubicBezTo>
                  <a:pt x="1044843" y="286426"/>
                  <a:pt x="1050729" y="274683"/>
                  <a:pt x="1044843" y="257066"/>
                </a:cubicBezTo>
                <a:cubicBezTo>
                  <a:pt x="1044843" y="251197"/>
                  <a:pt x="1038955" y="251197"/>
                  <a:pt x="1038955" y="251197"/>
                </a:cubicBezTo>
                <a:cubicBezTo>
                  <a:pt x="1033069" y="262940"/>
                  <a:pt x="1027182" y="268809"/>
                  <a:pt x="1021295" y="268809"/>
                </a:cubicBezTo>
                <a:cubicBezTo>
                  <a:pt x="1009521" y="268809"/>
                  <a:pt x="1003634" y="262940"/>
                  <a:pt x="1003634" y="257066"/>
                </a:cubicBezTo>
                <a:cubicBezTo>
                  <a:pt x="1003634" y="251197"/>
                  <a:pt x="1003634" y="245323"/>
                  <a:pt x="1003634" y="245323"/>
                </a:cubicBezTo>
                <a:cubicBezTo>
                  <a:pt x="1009521" y="239454"/>
                  <a:pt x="1009521" y="239454"/>
                  <a:pt x="1015408" y="239454"/>
                </a:cubicBezTo>
                <a:cubicBezTo>
                  <a:pt x="1009521" y="233581"/>
                  <a:pt x="1009521" y="227711"/>
                  <a:pt x="1009521" y="221838"/>
                </a:cubicBezTo>
                <a:cubicBezTo>
                  <a:pt x="1012465" y="215968"/>
                  <a:pt x="1016880" y="213034"/>
                  <a:pt x="1022030" y="212297"/>
                </a:cubicBezTo>
                <a:close/>
                <a:moveTo>
                  <a:pt x="1191791" y="205961"/>
                </a:moveTo>
                <a:lnTo>
                  <a:pt x="1197385" y="215313"/>
                </a:lnTo>
                <a:cubicBezTo>
                  <a:pt x="1197385" y="221122"/>
                  <a:pt x="1203265" y="232743"/>
                  <a:pt x="1197385" y="238550"/>
                </a:cubicBezTo>
                <a:cubicBezTo>
                  <a:pt x="1191505" y="238550"/>
                  <a:pt x="1191505" y="238550"/>
                  <a:pt x="1191505" y="238550"/>
                </a:cubicBezTo>
                <a:cubicBezTo>
                  <a:pt x="1194445" y="232743"/>
                  <a:pt x="1194445" y="226931"/>
                  <a:pt x="1193710" y="221122"/>
                </a:cubicBezTo>
                <a:close/>
                <a:moveTo>
                  <a:pt x="1189740" y="202532"/>
                </a:moveTo>
                <a:lnTo>
                  <a:pt x="1191505" y="203695"/>
                </a:lnTo>
                <a:lnTo>
                  <a:pt x="1191791" y="205961"/>
                </a:lnTo>
                <a:close/>
                <a:moveTo>
                  <a:pt x="1130537" y="198979"/>
                </a:moveTo>
                <a:cubicBezTo>
                  <a:pt x="1132839" y="199439"/>
                  <a:pt x="1135418" y="200911"/>
                  <a:pt x="1138364" y="203856"/>
                </a:cubicBezTo>
                <a:cubicBezTo>
                  <a:pt x="1144259" y="215637"/>
                  <a:pt x="1144259" y="215637"/>
                  <a:pt x="1144259" y="215637"/>
                </a:cubicBezTo>
                <a:cubicBezTo>
                  <a:pt x="1150152" y="221529"/>
                  <a:pt x="1144259" y="233307"/>
                  <a:pt x="1138364" y="239198"/>
                </a:cubicBezTo>
                <a:cubicBezTo>
                  <a:pt x="1144259" y="245088"/>
                  <a:pt x="1150152" y="250981"/>
                  <a:pt x="1144259" y="256870"/>
                </a:cubicBezTo>
                <a:cubicBezTo>
                  <a:pt x="1144259" y="268650"/>
                  <a:pt x="1132470" y="280432"/>
                  <a:pt x="1120683" y="280432"/>
                </a:cubicBezTo>
                <a:cubicBezTo>
                  <a:pt x="1114788" y="286321"/>
                  <a:pt x="1108895" y="280432"/>
                  <a:pt x="1108895" y="286321"/>
                </a:cubicBezTo>
                <a:cubicBezTo>
                  <a:pt x="1108895" y="292211"/>
                  <a:pt x="1097107" y="298101"/>
                  <a:pt x="1091213" y="303995"/>
                </a:cubicBezTo>
                <a:cubicBezTo>
                  <a:pt x="1085319" y="303995"/>
                  <a:pt x="1079425" y="303995"/>
                  <a:pt x="1073531" y="298101"/>
                </a:cubicBezTo>
                <a:cubicBezTo>
                  <a:pt x="1067638" y="292211"/>
                  <a:pt x="1079425" y="280432"/>
                  <a:pt x="1079425" y="274540"/>
                </a:cubicBezTo>
                <a:cubicBezTo>
                  <a:pt x="1079425" y="268650"/>
                  <a:pt x="1079425" y="274540"/>
                  <a:pt x="1085319" y="274540"/>
                </a:cubicBezTo>
                <a:cubicBezTo>
                  <a:pt x="1103001" y="268650"/>
                  <a:pt x="1114788" y="250981"/>
                  <a:pt x="1120683" y="233307"/>
                </a:cubicBezTo>
                <a:cubicBezTo>
                  <a:pt x="1120683" y="221529"/>
                  <a:pt x="1114788" y="215637"/>
                  <a:pt x="1114788" y="209746"/>
                </a:cubicBezTo>
                <a:cubicBezTo>
                  <a:pt x="1117736" y="206804"/>
                  <a:pt x="1120683" y="202385"/>
                  <a:pt x="1124366" y="200176"/>
                </a:cubicBezTo>
                <a:cubicBezTo>
                  <a:pt x="1126208" y="199071"/>
                  <a:pt x="1128235" y="198519"/>
                  <a:pt x="1130537" y="198979"/>
                </a:cubicBezTo>
                <a:close/>
                <a:moveTo>
                  <a:pt x="1173863" y="192078"/>
                </a:moveTo>
                <a:cubicBezTo>
                  <a:pt x="1179743" y="192078"/>
                  <a:pt x="1184154" y="194980"/>
                  <a:pt x="1187829" y="199339"/>
                </a:cubicBezTo>
                <a:lnTo>
                  <a:pt x="1189740" y="202532"/>
                </a:lnTo>
                <a:lnTo>
                  <a:pt x="1181306" y="196977"/>
                </a:lnTo>
                <a:cubicBezTo>
                  <a:pt x="1173863" y="192078"/>
                  <a:pt x="1173863" y="192078"/>
                  <a:pt x="1173863" y="192078"/>
                </a:cubicBezTo>
                <a:close/>
                <a:moveTo>
                  <a:pt x="786018" y="192078"/>
                </a:moveTo>
                <a:cubicBezTo>
                  <a:pt x="780124" y="197970"/>
                  <a:pt x="780124" y="209758"/>
                  <a:pt x="786018" y="215655"/>
                </a:cubicBezTo>
                <a:cubicBezTo>
                  <a:pt x="791911" y="221545"/>
                  <a:pt x="803699" y="233335"/>
                  <a:pt x="809593" y="227439"/>
                </a:cubicBezTo>
                <a:cubicBezTo>
                  <a:pt x="821381" y="227439"/>
                  <a:pt x="827275" y="215655"/>
                  <a:pt x="833169" y="209758"/>
                </a:cubicBezTo>
                <a:cubicBezTo>
                  <a:pt x="839063" y="215655"/>
                  <a:pt x="839063" y="221545"/>
                  <a:pt x="839063" y="227439"/>
                </a:cubicBezTo>
                <a:cubicBezTo>
                  <a:pt x="839063" y="239227"/>
                  <a:pt x="833169" y="245120"/>
                  <a:pt x="827275" y="251015"/>
                </a:cubicBezTo>
                <a:cubicBezTo>
                  <a:pt x="821381" y="251015"/>
                  <a:pt x="815487" y="245120"/>
                  <a:pt x="809593" y="251015"/>
                </a:cubicBezTo>
                <a:cubicBezTo>
                  <a:pt x="815487" y="262802"/>
                  <a:pt x="803699" y="268697"/>
                  <a:pt x="791911" y="274592"/>
                </a:cubicBezTo>
                <a:cubicBezTo>
                  <a:pt x="786018" y="274592"/>
                  <a:pt x="780124" y="268697"/>
                  <a:pt x="774229" y="268697"/>
                </a:cubicBezTo>
                <a:cubicBezTo>
                  <a:pt x="768336" y="262802"/>
                  <a:pt x="762442" y="251015"/>
                  <a:pt x="768336" y="239227"/>
                </a:cubicBezTo>
                <a:cubicBezTo>
                  <a:pt x="774229" y="239227"/>
                  <a:pt x="774229" y="239227"/>
                  <a:pt x="774229" y="239227"/>
                </a:cubicBezTo>
                <a:cubicBezTo>
                  <a:pt x="768336" y="227439"/>
                  <a:pt x="756548" y="227439"/>
                  <a:pt x="756548" y="221545"/>
                </a:cubicBezTo>
                <a:cubicBezTo>
                  <a:pt x="756548" y="209758"/>
                  <a:pt x="762442" y="203863"/>
                  <a:pt x="768336" y="197970"/>
                </a:cubicBezTo>
                <a:cubicBezTo>
                  <a:pt x="774229" y="192078"/>
                  <a:pt x="774229" y="192078"/>
                  <a:pt x="786018" y="192078"/>
                </a:cubicBezTo>
                <a:close/>
                <a:moveTo>
                  <a:pt x="1614619" y="186385"/>
                </a:moveTo>
                <a:cubicBezTo>
                  <a:pt x="1620513" y="192196"/>
                  <a:pt x="1632301" y="192196"/>
                  <a:pt x="1638195" y="203814"/>
                </a:cubicBezTo>
                <a:cubicBezTo>
                  <a:pt x="1644089" y="209622"/>
                  <a:pt x="1649982" y="215431"/>
                  <a:pt x="1649982" y="227050"/>
                </a:cubicBezTo>
                <a:cubicBezTo>
                  <a:pt x="1644089" y="227050"/>
                  <a:pt x="1644089" y="232861"/>
                  <a:pt x="1638195" y="232861"/>
                </a:cubicBezTo>
                <a:cubicBezTo>
                  <a:pt x="1632301" y="215431"/>
                  <a:pt x="1614619" y="203814"/>
                  <a:pt x="1596937" y="203814"/>
                </a:cubicBezTo>
                <a:cubicBezTo>
                  <a:pt x="1579256" y="215431"/>
                  <a:pt x="1579256" y="215431"/>
                  <a:pt x="1579256" y="215431"/>
                </a:cubicBezTo>
                <a:cubicBezTo>
                  <a:pt x="1573361" y="209622"/>
                  <a:pt x="1567468" y="203814"/>
                  <a:pt x="1567468" y="198003"/>
                </a:cubicBezTo>
                <a:cubicBezTo>
                  <a:pt x="1585150" y="192196"/>
                  <a:pt x="1596937" y="186385"/>
                  <a:pt x="1614619" y="186385"/>
                </a:cubicBezTo>
                <a:close/>
                <a:moveTo>
                  <a:pt x="1402754" y="180697"/>
                </a:moveTo>
                <a:cubicBezTo>
                  <a:pt x="1414452" y="180697"/>
                  <a:pt x="1420301" y="180697"/>
                  <a:pt x="1426149" y="186490"/>
                </a:cubicBezTo>
                <a:cubicBezTo>
                  <a:pt x="1426149" y="192287"/>
                  <a:pt x="1426149" y="192287"/>
                  <a:pt x="1420301" y="198085"/>
                </a:cubicBezTo>
                <a:cubicBezTo>
                  <a:pt x="1408603" y="192287"/>
                  <a:pt x="1396905" y="192287"/>
                  <a:pt x="1391057" y="198085"/>
                </a:cubicBezTo>
                <a:cubicBezTo>
                  <a:pt x="1373511" y="203878"/>
                  <a:pt x="1373511" y="221266"/>
                  <a:pt x="1367662" y="227063"/>
                </a:cubicBezTo>
                <a:cubicBezTo>
                  <a:pt x="1367662" y="232861"/>
                  <a:pt x="1361813" y="232861"/>
                  <a:pt x="1355964" y="232861"/>
                </a:cubicBezTo>
                <a:cubicBezTo>
                  <a:pt x="1355964" y="221266"/>
                  <a:pt x="1361813" y="209675"/>
                  <a:pt x="1367662" y="203878"/>
                </a:cubicBezTo>
                <a:cubicBezTo>
                  <a:pt x="1373511" y="186490"/>
                  <a:pt x="1391057" y="180697"/>
                  <a:pt x="1402754" y="180697"/>
                </a:cubicBezTo>
                <a:close/>
                <a:moveTo>
                  <a:pt x="721546" y="180697"/>
                </a:moveTo>
                <a:cubicBezTo>
                  <a:pt x="721546" y="186552"/>
                  <a:pt x="721546" y="186552"/>
                  <a:pt x="721546" y="186552"/>
                </a:cubicBezTo>
                <a:cubicBezTo>
                  <a:pt x="691964" y="204114"/>
                  <a:pt x="668298" y="233384"/>
                  <a:pt x="662381" y="262654"/>
                </a:cubicBezTo>
                <a:cubicBezTo>
                  <a:pt x="662381" y="280216"/>
                  <a:pt x="662381" y="303632"/>
                  <a:pt x="680131" y="309487"/>
                </a:cubicBezTo>
                <a:cubicBezTo>
                  <a:pt x="686047" y="321195"/>
                  <a:pt x="703797" y="321195"/>
                  <a:pt x="715630" y="321195"/>
                </a:cubicBezTo>
                <a:cubicBezTo>
                  <a:pt x="721546" y="321195"/>
                  <a:pt x="727463" y="315341"/>
                  <a:pt x="733379" y="309487"/>
                </a:cubicBezTo>
                <a:cubicBezTo>
                  <a:pt x="727463" y="297779"/>
                  <a:pt x="721546" y="315341"/>
                  <a:pt x="709713" y="303632"/>
                </a:cubicBezTo>
                <a:cubicBezTo>
                  <a:pt x="703797" y="303632"/>
                  <a:pt x="703797" y="291924"/>
                  <a:pt x="703797" y="286071"/>
                </a:cubicBezTo>
                <a:cubicBezTo>
                  <a:pt x="709713" y="280216"/>
                  <a:pt x="715630" y="274362"/>
                  <a:pt x="721546" y="274362"/>
                </a:cubicBezTo>
                <a:cubicBezTo>
                  <a:pt x="727463" y="274362"/>
                  <a:pt x="733379" y="274362"/>
                  <a:pt x="739296" y="286071"/>
                </a:cubicBezTo>
                <a:cubicBezTo>
                  <a:pt x="745212" y="286071"/>
                  <a:pt x="751129" y="280216"/>
                  <a:pt x="757045" y="286071"/>
                </a:cubicBezTo>
                <a:cubicBezTo>
                  <a:pt x="768878" y="297779"/>
                  <a:pt x="768878" y="297779"/>
                  <a:pt x="768878" y="297779"/>
                </a:cubicBezTo>
                <a:cubicBezTo>
                  <a:pt x="768878" y="309487"/>
                  <a:pt x="762962" y="327049"/>
                  <a:pt x="745212" y="338757"/>
                </a:cubicBezTo>
                <a:cubicBezTo>
                  <a:pt x="727463" y="344612"/>
                  <a:pt x="709713" y="350466"/>
                  <a:pt x="691964" y="344612"/>
                </a:cubicBezTo>
                <a:cubicBezTo>
                  <a:pt x="680131" y="332903"/>
                  <a:pt x="662381" y="327049"/>
                  <a:pt x="656465" y="309487"/>
                </a:cubicBezTo>
                <a:cubicBezTo>
                  <a:pt x="644632" y="303632"/>
                  <a:pt x="644632" y="291924"/>
                  <a:pt x="644632" y="280216"/>
                </a:cubicBezTo>
                <a:cubicBezTo>
                  <a:pt x="644632" y="262654"/>
                  <a:pt x="644632" y="250946"/>
                  <a:pt x="650548" y="239238"/>
                </a:cubicBezTo>
                <a:cubicBezTo>
                  <a:pt x="662381" y="215822"/>
                  <a:pt x="691964" y="192406"/>
                  <a:pt x="721546" y="180697"/>
                </a:cubicBezTo>
                <a:close/>
                <a:moveTo>
                  <a:pt x="1502973" y="174056"/>
                </a:moveTo>
                <a:cubicBezTo>
                  <a:pt x="1532375" y="179958"/>
                  <a:pt x="1567657" y="203563"/>
                  <a:pt x="1579418" y="233071"/>
                </a:cubicBezTo>
                <a:cubicBezTo>
                  <a:pt x="1579418" y="244871"/>
                  <a:pt x="1591178" y="262578"/>
                  <a:pt x="1579418" y="280280"/>
                </a:cubicBezTo>
                <a:cubicBezTo>
                  <a:pt x="1579418" y="280280"/>
                  <a:pt x="1573538" y="280280"/>
                  <a:pt x="1567657" y="280280"/>
                </a:cubicBezTo>
                <a:cubicBezTo>
                  <a:pt x="1567657" y="274379"/>
                  <a:pt x="1567657" y="262578"/>
                  <a:pt x="1567657" y="256675"/>
                </a:cubicBezTo>
                <a:cubicBezTo>
                  <a:pt x="1561777" y="233071"/>
                  <a:pt x="1550016" y="209466"/>
                  <a:pt x="1526495" y="197660"/>
                </a:cubicBezTo>
                <a:cubicBezTo>
                  <a:pt x="1514734" y="197660"/>
                  <a:pt x="1502973" y="191759"/>
                  <a:pt x="1491213" y="197660"/>
                </a:cubicBezTo>
                <a:cubicBezTo>
                  <a:pt x="1473571" y="203563"/>
                  <a:pt x="1455931" y="209466"/>
                  <a:pt x="1455931" y="227168"/>
                </a:cubicBezTo>
                <a:cubicBezTo>
                  <a:pt x="1461811" y="238973"/>
                  <a:pt x="1467691" y="221266"/>
                  <a:pt x="1473571" y="221266"/>
                </a:cubicBezTo>
                <a:cubicBezTo>
                  <a:pt x="1479452" y="221266"/>
                  <a:pt x="1485332" y="227168"/>
                  <a:pt x="1491213" y="227168"/>
                </a:cubicBezTo>
                <a:cubicBezTo>
                  <a:pt x="1497093" y="233071"/>
                  <a:pt x="1497093" y="238973"/>
                  <a:pt x="1491213" y="250773"/>
                </a:cubicBezTo>
                <a:cubicBezTo>
                  <a:pt x="1491213" y="256675"/>
                  <a:pt x="1485332" y="262578"/>
                  <a:pt x="1473571" y="262578"/>
                </a:cubicBezTo>
                <a:cubicBezTo>
                  <a:pt x="1467691" y="262578"/>
                  <a:pt x="1461811" y="256675"/>
                  <a:pt x="1455931" y="256675"/>
                </a:cubicBezTo>
                <a:cubicBezTo>
                  <a:pt x="1455931" y="262578"/>
                  <a:pt x="1450050" y="268481"/>
                  <a:pt x="1438289" y="268481"/>
                </a:cubicBezTo>
                <a:cubicBezTo>
                  <a:pt x="1432409" y="262578"/>
                  <a:pt x="1420648" y="256675"/>
                  <a:pt x="1414768" y="244871"/>
                </a:cubicBezTo>
                <a:cubicBezTo>
                  <a:pt x="1414768" y="227168"/>
                  <a:pt x="1420648" y="209466"/>
                  <a:pt x="1432409" y="197660"/>
                </a:cubicBezTo>
                <a:cubicBezTo>
                  <a:pt x="1450050" y="179958"/>
                  <a:pt x="1479452" y="174056"/>
                  <a:pt x="1502973" y="174056"/>
                </a:cubicBezTo>
                <a:close/>
                <a:moveTo>
                  <a:pt x="820884" y="174056"/>
                </a:moveTo>
                <a:cubicBezTo>
                  <a:pt x="826733" y="191841"/>
                  <a:pt x="826733" y="191841"/>
                  <a:pt x="826733" y="191841"/>
                </a:cubicBezTo>
                <a:cubicBezTo>
                  <a:pt x="826733" y="197766"/>
                  <a:pt x="826733" y="209621"/>
                  <a:pt x="820884" y="209621"/>
                </a:cubicBezTo>
                <a:cubicBezTo>
                  <a:pt x="815036" y="215549"/>
                  <a:pt x="809187" y="221477"/>
                  <a:pt x="803338" y="221477"/>
                </a:cubicBezTo>
                <a:cubicBezTo>
                  <a:pt x="797489" y="215549"/>
                  <a:pt x="791641" y="209621"/>
                  <a:pt x="791641" y="203695"/>
                </a:cubicBezTo>
                <a:cubicBezTo>
                  <a:pt x="791641" y="197766"/>
                  <a:pt x="791641" y="191841"/>
                  <a:pt x="797489" y="191841"/>
                </a:cubicBezTo>
                <a:cubicBezTo>
                  <a:pt x="809187" y="191841"/>
                  <a:pt x="815036" y="179982"/>
                  <a:pt x="820884" y="174056"/>
                </a:cubicBezTo>
                <a:close/>
                <a:moveTo>
                  <a:pt x="1156475" y="156982"/>
                </a:moveTo>
                <a:cubicBezTo>
                  <a:pt x="1168278" y="156982"/>
                  <a:pt x="1174179" y="162857"/>
                  <a:pt x="1180081" y="174606"/>
                </a:cubicBezTo>
                <a:cubicBezTo>
                  <a:pt x="1174179" y="192231"/>
                  <a:pt x="1174179" y="192231"/>
                  <a:pt x="1174179" y="192231"/>
                </a:cubicBezTo>
                <a:cubicBezTo>
                  <a:pt x="1174179" y="180481"/>
                  <a:pt x="1174179" y="162857"/>
                  <a:pt x="1156475" y="162857"/>
                </a:cubicBezTo>
                <a:cubicBezTo>
                  <a:pt x="1156475" y="168731"/>
                  <a:pt x="1168278" y="174606"/>
                  <a:pt x="1168278" y="180481"/>
                </a:cubicBezTo>
                <a:cubicBezTo>
                  <a:pt x="1168278" y="186356"/>
                  <a:pt x="1162377" y="192231"/>
                  <a:pt x="1168278" y="198102"/>
                </a:cubicBezTo>
                <a:cubicBezTo>
                  <a:pt x="1185982" y="203976"/>
                  <a:pt x="1185982" y="215725"/>
                  <a:pt x="1191884" y="227474"/>
                </a:cubicBezTo>
                <a:cubicBezTo>
                  <a:pt x="1191884" y="239224"/>
                  <a:pt x="1185982" y="245099"/>
                  <a:pt x="1180081" y="250970"/>
                </a:cubicBezTo>
                <a:cubicBezTo>
                  <a:pt x="1185982" y="256845"/>
                  <a:pt x="1180081" y="268593"/>
                  <a:pt x="1185982" y="274468"/>
                </a:cubicBezTo>
                <a:cubicBezTo>
                  <a:pt x="1185982" y="274468"/>
                  <a:pt x="1180081" y="280342"/>
                  <a:pt x="1180081" y="280342"/>
                </a:cubicBezTo>
                <a:cubicBezTo>
                  <a:pt x="1180081" y="274468"/>
                  <a:pt x="1174179" y="268593"/>
                  <a:pt x="1180081" y="256845"/>
                </a:cubicBezTo>
                <a:cubicBezTo>
                  <a:pt x="1180081" y="256845"/>
                  <a:pt x="1180081" y="256845"/>
                  <a:pt x="1174179" y="256845"/>
                </a:cubicBezTo>
                <a:cubicBezTo>
                  <a:pt x="1174179" y="256845"/>
                  <a:pt x="1174179" y="256845"/>
                  <a:pt x="1168278" y="262719"/>
                </a:cubicBezTo>
                <a:cubicBezTo>
                  <a:pt x="1180081" y="268593"/>
                  <a:pt x="1168278" y="280342"/>
                  <a:pt x="1174179" y="286217"/>
                </a:cubicBezTo>
                <a:cubicBezTo>
                  <a:pt x="1168278" y="297967"/>
                  <a:pt x="1162377" y="309713"/>
                  <a:pt x="1150574" y="309713"/>
                </a:cubicBezTo>
                <a:cubicBezTo>
                  <a:pt x="1144673" y="309713"/>
                  <a:pt x="1132870" y="309713"/>
                  <a:pt x="1132870" y="315587"/>
                </a:cubicBezTo>
                <a:cubicBezTo>
                  <a:pt x="1126968" y="321461"/>
                  <a:pt x="1126968" y="333210"/>
                  <a:pt x="1115165" y="333210"/>
                </a:cubicBezTo>
                <a:cubicBezTo>
                  <a:pt x="1115165" y="333210"/>
                  <a:pt x="1103362" y="339085"/>
                  <a:pt x="1103362" y="333210"/>
                </a:cubicBezTo>
                <a:cubicBezTo>
                  <a:pt x="1097461" y="327335"/>
                  <a:pt x="1091560" y="327335"/>
                  <a:pt x="1079757" y="327335"/>
                </a:cubicBezTo>
                <a:cubicBezTo>
                  <a:pt x="1079757" y="333210"/>
                  <a:pt x="1073855" y="333210"/>
                  <a:pt x="1067954" y="339085"/>
                </a:cubicBezTo>
                <a:cubicBezTo>
                  <a:pt x="1062053" y="339085"/>
                  <a:pt x="1056151" y="339085"/>
                  <a:pt x="1056151" y="333210"/>
                </a:cubicBezTo>
                <a:cubicBezTo>
                  <a:pt x="1032545" y="321461"/>
                  <a:pt x="1062053" y="309713"/>
                  <a:pt x="1067954" y="303842"/>
                </a:cubicBezTo>
                <a:cubicBezTo>
                  <a:pt x="1073855" y="309713"/>
                  <a:pt x="1085658" y="315587"/>
                  <a:pt x="1097461" y="309713"/>
                </a:cubicBezTo>
                <a:cubicBezTo>
                  <a:pt x="1103362" y="303842"/>
                  <a:pt x="1109264" y="297967"/>
                  <a:pt x="1115165" y="292092"/>
                </a:cubicBezTo>
                <a:cubicBezTo>
                  <a:pt x="1126968" y="292092"/>
                  <a:pt x="1144673" y="280342"/>
                  <a:pt x="1150574" y="268593"/>
                </a:cubicBezTo>
                <a:cubicBezTo>
                  <a:pt x="1156475" y="262719"/>
                  <a:pt x="1150574" y="245099"/>
                  <a:pt x="1150574" y="239224"/>
                </a:cubicBezTo>
                <a:cubicBezTo>
                  <a:pt x="1156475" y="227474"/>
                  <a:pt x="1156475" y="221599"/>
                  <a:pt x="1150574" y="215725"/>
                </a:cubicBezTo>
                <a:cubicBezTo>
                  <a:pt x="1150574" y="203976"/>
                  <a:pt x="1144673" y="192231"/>
                  <a:pt x="1132870" y="186356"/>
                </a:cubicBezTo>
                <a:cubicBezTo>
                  <a:pt x="1138771" y="168731"/>
                  <a:pt x="1138771" y="168731"/>
                  <a:pt x="1138771" y="168731"/>
                </a:cubicBezTo>
                <a:cubicBezTo>
                  <a:pt x="1132870" y="156982"/>
                  <a:pt x="1150574" y="162857"/>
                  <a:pt x="1156475" y="156982"/>
                </a:cubicBezTo>
                <a:close/>
                <a:moveTo>
                  <a:pt x="1408762" y="151295"/>
                </a:moveTo>
                <a:cubicBezTo>
                  <a:pt x="1414633" y="151295"/>
                  <a:pt x="1420504" y="151295"/>
                  <a:pt x="1426376" y="157109"/>
                </a:cubicBezTo>
                <a:cubicBezTo>
                  <a:pt x="1426376" y="162926"/>
                  <a:pt x="1420504" y="162926"/>
                  <a:pt x="1426376" y="162926"/>
                </a:cubicBezTo>
                <a:cubicBezTo>
                  <a:pt x="1432247" y="162926"/>
                  <a:pt x="1438118" y="162926"/>
                  <a:pt x="1443989" y="162926"/>
                </a:cubicBezTo>
                <a:cubicBezTo>
                  <a:pt x="1449861" y="162926"/>
                  <a:pt x="1449861" y="174560"/>
                  <a:pt x="1449861" y="174560"/>
                </a:cubicBezTo>
                <a:cubicBezTo>
                  <a:pt x="1438118" y="192015"/>
                  <a:pt x="1426376" y="174560"/>
                  <a:pt x="1414633" y="174560"/>
                </a:cubicBezTo>
                <a:cubicBezTo>
                  <a:pt x="1391147" y="168746"/>
                  <a:pt x="1379405" y="180377"/>
                  <a:pt x="1361791" y="192015"/>
                </a:cubicBezTo>
                <a:cubicBezTo>
                  <a:pt x="1355920" y="203646"/>
                  <a:pt x="1350048" y="215281"/>
                  <a:pt x="1350048" y="232732"/>
                </a:cubicBezTo>
                <a:cubicBezTo>
                  <a:pt x="1350048" y="238549"/>
                  <a:pt x="1344177" y="238549"/>
                  <a:pt x="1344177" y="238549"/>
                </a:cubicBezTo>
                <a:cubicBezTo>
                  <a:pt x="1338306" y="238549"/>
                  <a:pt x="1332435" y="232732"/>
                  <a:pt x="1332435" y="226916"/>
                </a:cubicBezTo>
                <a:cubicBezTo>
                  <a:pt x="1326563" y="221097"/>
                  <a:pt x="1350048" y="215281"/>
                  <a:pt x="1338306" y="203646"/>
                </a:cubicBezTo>
                <a:cubicBezTo>
                  <a:pt x="1332435" y="197829"/>
                  <a:pt x="1338306" y="192015"/>
                  <a:pt x="1344177" y="186196"/>
                </a:cubicBezTo>
                <a:cubicBezTo>
                  <a:pt x="1350048" y="180377"/>
                  <a:pt x="1355920" y="186196"/>
                  <a:pt x="1355920" y="180377"/>
                </a:cubicBezTo>
                <a:cubicBezTo>
                  <a:pt x="1355920" y="174560"/>
                  <a:pt x="1355920" y="168746"/>
                  <a:pt x="1355920" y="162926"/>
                </a:cubicBezTo>
                <a:cubicBezTo>
                  <a:pt x="1361791" y="157109"/>
                  <a:pt x="1373533" y="151295"/>
                  <a:pt x="1385276" y="157109"/>
                </a:cubicBezTo>
                <a:cubicBezTo>
                  <a:pt x="1391147" y="157109"/>
                  <a:pt x="1391147" y="162926"/>
                  <a:pt x="1397019" y="157109"/>
                </a:cubicBezTo>
                <a:cubicBezTo>
                  <a:pt x="1397019" y="151295"/>
                  <a:pt x="1402890" y="151295"/>
                  <a:pt x="1408762" y="151295"/>
                </a:cubicBezTo>
                <a:close/>
                <a:moveTo>
                  <a:pt x="1605690" y="144109"/>
                </a:moveTo>
                <a:cubicBezTo>
                  <a:pt x="1613041" y="141902"/>
                  <a:pt x="1620391" y="141902"/>
                  <a:pt x="1626271" y="144843"/>
                </a:cubicBezTo>
                <a:cubicBezTo>
                  <a:pt x="1638032" y="150724"/>
                  <a:pt x="1649792" y="156605"/>
                  <a:pt x="1655673" y="162487"/>
                </a:cubicBezTo>
                <a:cubicBezTo>
                  <a:pt x="1655673" y="168364"/>
                  <a:pt x="1655673" y="174245"/>
                  <a:pt x="1655673" y="180126"/>
                </a:cubicBezTo>
                <a:cubicBezTo>
                  <a:pt x="1649792" y="180126"/>
                  <a:pt x="1649792" y="186008"/>
                  <a:pt x="1649792" y="186008"/>
                </a:cubicBezTo>
                <a:cubicBezTo>
                  <a:pt x="1655673" y="191886"/>
                  <a:pt x="1667434" y="186008"/>
                  <a:pt x="1673314" y="191886"/>
                </a:cubicBezTo>
                <a:cubicBezTo>
                  <a:pt x="1679194" y="191886"/>
                  <a:pt x="1685075" y="203646"/>
                  <a:pt x="1685075" y="209528"/>
                </a:cubicBezTo>
                <a:cubicBezTo>
                  <a:pt x="1685075" y="215411"/>
                  <a:pt x="1685075" y="221288"/>
                  <a:pt x="1679194" y="221288"/>
                </a:cubicBezTo>
                <a:cubicBezTo>
                  <a:pt x="1673314" y="221288"/>
                  <a:pt x="1667434" y="221288"/>
                  <a:pt x="1661553" y="227168"/>
                </a:cubicBezTo>
                <a:cubicBezTo>
                  <a:pt x="1655673" y="227168"/>
                  <a:pt x="1655673" y="227168"/>
                  <a:pt x="1655673" y="227168"/>
                </a:cubicBezTo>
                <a:cubicBezTo>
                  <a:pt x="1655673" y="209528"/>
                  <a:pt x="1643912" y="191886"/>
                  <a:pt x="1626271" y="186008"/>
                </a:cubicBezTo>
                <a:cubicBezTo>
                  <a:pt x="1608630" y="174245"/>
                  <a:pt x="1579228" y="180126"/>
                  <a:pt x="1567468" y="191886"/>
                </a:cubicBezTo>
                <a:cubicBezTo>
                  <a:pt x="1555707" y="191886"/>
                  <a:pt x="1549826" y="186008"/>
                  <a:pt x="1538065" y="180126"/>
                </a:cubicBezTo>
                <a:cubicBezTo>
                  <a:pt x="1538065" y="180126"/>
                  <a:pt x="1538065" y="174245"/>
                  <a:pt x="1538065" y="174245"/>
                </a:cubicBezTo>
                <a:cubicBezTo>
                  <a:pt x="1549826" y="168364"/>
                  <a:pt x="1555707" y="162487"/>
                  <a:pt x="1567468" y="162487"/>
                </a:cubicBezTo>
                <a:cubicBezTo>
                  <a:pt x="1573348" y="162487"/>
                  <a:pt x="1573348" y="168364"/>
                  <a:pt x="1579228" y="168364"/>
                </a:cubicBezTo>
                <a:cubicBezTo>
                  <a:pt x="1585108" y="162487"/>
                  <a:pt x="1585108" y="162487"/>
                  <a:pt x="1585108" y="156605"/>
                </a:cubicBezTo>
                <a:cubicBezTo>
                  <a:pt x="1590989" y="150724"/>
                  <a:pt x="1598339" y="146313"/>
                  <a:pt x="1605690" y="144109"/>
                </a:cubicBezTo>
                <a:close/>
                <a:moveTo>
                  <a:pt x="1702147" y="138962"/>
                </a:moveTo>
                <a:cubicBezTo>
                  <a:pt x="1708027" y="138962"/>
                  <a:pt x="1713907" y="144813"/>
                  <a:pt x="1719788" y="144813"/>
                </a:cubicBezTo>
                <a:cubicBezTo>
                  <a:pt x="1719788" y="150660"/>
                  <a:pt x="1725669" y="150660"/>
                  <a:pt x="1725669" y="156509"/>
                </a:cubicBezTo>
                <a:cubicBezTo>
                  <a:pt x="1725669" y="162358"/>
                  <a:pt x="1731549" y="168208"/>
                  <a:pt x="1725669" y="174056"/>
                </a:cubicBezTo>
                <a:cubicBezTo>
                  <a:pt x="1719788" y="174056"/>
                  <a:pt x="1725669" y="162358"/>
                  <a:pt x="1719788" y="156509"/>
                </a:cubicBezTo>
                <a:cubicBezTo>
                  <a:pt x="1719788" y="150660"/>
                  <a:pt x="1708027" y="144813"/>
                  <a:pt x="1702147" y="138962"/>
                </a:cubicBezTo>
                <a:close/>
                <a:moveTo>
                  <a:pt x="944747" y="138962"/>
                </a:moveTo>
                <a:cubicBezTo>
                  <a:pt x="950708" y="138962"/>
                  <a:pt x="956670" y="138962"/>
                  <a:pt x="956670" y="144843"/>
                </a:cubicBezTo>
                <a:cubicBezTo>
                  <a:pt x="956670" y="150724"/>
                  <a:pt x="956670" y="156605"/>
                  <a:pt x="956670" y="162487"/>
                </a:cubicBezTo>
                <a:cubicBezTo>
                  <a:pt x="950708" y="168364"/>
                  <a:pt x="938785" y="168364"/>
                  <a:pt x="932823" y="162487"/>
                </a:cubicBezTo>
                <a:cubicBezTo>
                  <a:pt x="914938" y="144843"/>
                  <a:pt x="914938" y="144843"/>
                  <a:pt x="914938" y="144843"/>
                </a:cubicBezTo>
                <a:cubicBezTo>
                  <a:pt x="926862" y="138962"/>
                  <a:pt x="932823" y="138962"/>
                  <a:pt x="944747" y="138962"/>
                </a:cubicBezTo>
                <a:close/>
                <a:moveTo>
                  <a:pt x="880415" y="133272"/>
                </a:moveTo>
                <a:cubicBezTo>
                  <a:pt x="898056" y="133272"/>
                  <a:pt x="915697" y="156793"/>
                  <a:pt x="921578" y="168557"/>
                </a:cubicBezTo>
                <a:cubicBezTo>
                  <a:pt x="921578" y="180314"/>
                  <a:pt x="921578" y="192078"/>
                  <a:pt x="909817" y="197956"/>
                </a:cubicBezTo>
                <a:cubicBezTo>
                  <a:pt x="909817" y="203836"/>
                  <a:pt x="915697" y="203836"/>
                  <a:pt x="915697" y="209717"/>
                </a:cubicBezTo>
                <a:cubicBezTo>
                  <a:pt x="921578" y="215598"/>
                  <a:pt x="915697" y="227357"/>
                  <a:pt x="915697" y="233237"/>
                </a:cubicBezTo>
                <a:cubicBezTo>
                  <a:pt x="903937" y="245002"/>
                  <a:pt x="892176" y="250879"/>
                  <a:pt x="874534" y="245002"/>
                </a:cubicBezTo>
                <a:cubicBezTo>
                  <a:pt x="868654" y="239120"/>
                  <a:pt x="862774" y="227357"/>
                  <a:pt x="862774" y="215598"/>
                </a:cubicBezTo>
                <a:cubicBezTo>
                  <a:pt x="856894" y="209717"/>
                  <a:pt x="851013" y="215598"/>
                  <a:pt x="845133" y="209717"/>
                </a:cubicBezTo>
                <a:cubicBezTo>
                  <a:pt x="833372" y="197956"/>
                  <a:pt x="833372" y="186196"/>
                  <a:pt x="833372" y="168557"/>
                </a:cubicBezTo>
                <a:cubicBezTo>
                  <a:pt x="839252" y="156793"/>
                  <a:pt x="839252" y="156793"/>
                  <a:pt x="839252" y="156793"/>
                </a:cubicBezTo>
                <a:cubicBezTo>
                  <a:pt x="856894" y="156793"/>
                  <a:pt x="868654" y="145032"/>
                  <a:pt x="880415" y="133272"/>
                </a:cubicBezTo>
                <a:close/>
                <a:moveTo>
                  <a:pt x="1420589" y="127582"/>
                </a:moveTo>
                <a:cubicBezTo>
                  <a:pt x="1426477" y="127582"/>
                  <a:pt x="1432363" y="127582"/>
                  <a:pt x="1438250" y="133447"/>
                </a:cubicBezTo>
                <a:cubicBezTo>
                  <a:pt x="1444137" y="139308"/>
                  <a:pt x="1432363" y="151037"/>
                  <a:pt x="1444137" y="145170"/>
                </a:cubicBezTo>
                <a:cubicBezTo>
                  <a:pt x="1455911" y="145170"/>
                  <a:pt x="1444137" y="133447"/>
                  <a:pt x="1444137" y="133447"/>
                </a:cubicBezTo>
                <a:cubicBezTo>
                  <a:pt x="1450024" y="133447"/>
                  <a:pt x="1455911" y="139308"/>
                  <a:pt x="1455911" y="145170"/>
                </a:cubicBezTo>
                <a:cubicBezTo>
                  <a:pt x="1461798" y="145170"/>
                  <a:pt x="1467685" y="151037"/>
                  <a:pt x="1473571" y="156898"/>
                </a:cubicBezTo>
                <a:cubicBezTo>
                  <a:pt x="1473571" y="162760"/>
                  <a:pt x="1467685" y="168623"/>
                  <a:pt x="1473571" y="168623"/>
                </a:cubicBezTo>
                <a:cubicBezTo>
                  <a:pt x="1467685" y="168623"/>
                  <a:pt x="1461798" y="174488"/>
                  <a:pt x="1455911" y="168623"/>
                </a:cubicBezTo>
                <a:cubicBezTo>
                  <a:pt x="1455911" y="162760"/>
                  <a:pt x="1450024" y="156898"/>
                  <a:pt x="1444137" y="156898"/>
                </a:cubicBezTo>
                <a:cubicBezTo>
                  <a:pt x="1438250" y="151037"/>
                  <a:pt x="1432363" y="156898"/>
                  <a:pt x="1426477" y="151037"/>
                </a:cubicBezTo>
                <a:cubicBezTo>
                  <a:pt x="1420589" y="139308"/>
                  <a:pt x="1408816" y="139308"/>
                  <a:pt x="1397042" y="145170"/>
                </a:cubicBezTo>
                <a:cubicBezTo>
                  <a:pt x="1391155" y="151037"/>
                  <a:pt x="1379381" y="145170"/>
                  <a:pt x="1367607" y="151037"/>
                </a:cubicBezTo>
                <a:cubicBezTo>
                  <a:pt x="1355834" y="156898"/>
                  <a:pt x="1344060" y="162760"/>
                  <a:pt x="1349947" y="174488"/>
                </a:cubicBezTo>
                <a:cubicBezTo>
                  <a:pt x="1338173" y="180349"/>
                  <a:pt x="1332286" y="186212"/>
                  <a:pt x="1326399" y="197938"/>
                </a:cubicBezTo>
                <a:cubicBezTo>
                  <a:pt x="1326399" y="203802"/>
                  <a:pt x="1332286" y="209668"/>
                  <a:pt x="1326399" y="215529"/>
                </a:cubicBezTo>
                <a:cubicBezTo>
                  <a:pt x="1326399" y="221391"/>
                  <a:pt x="1320512" y="227254"/>
                  <a:pt x="1326399" y="233119"/>
                </a:cubicBezTo>
                <a:cubicBezTo>
                  <a:pt x="1326399" y="238980"/>
                  <a:pt x="1338173" y="244843"/>
                  <a:pt x="1326399" y="250709"/>
                </a:cubicBezTo>
                <a:cubicBezTo>
                  <a:pt x="1320512" y="250709"/>
                  <a:pt x="1320512" y="256570"/>
                  <a:pt x="1314625" y="250709"/>
                </a:cubicBezTo>
                <a:cubicBezTo>
                  <a:pt x="1308738" y="244843"/>
                  <a:pt x="1302852" y="238980"/>
                  <a:pt x="1302852" y="227254"/>
                </a:cubicBezTo>
                <a:cubicBezTo>
                  <a:pt x="1302852" y="209668"/>
                  <a:pt x="1332286" y="203802"/>
                  <a:pt x="1314625" y="186212"/>
                </a:cubicBezTo>
                <a:cubicBezTo>
                  <a:pt x="1314625" y="180349"/>
                  <a:pt x="1314625" y="174488"/>
                  <a:pt x="1320512" y="168623"/>
                </a:cubicBezTo>
                <a:cubicBezTo>
                  <a:pt x="1326399" y="162760"/>
                  <a:pt x="1332286" y="162760"/>
                  <a:pt x="1338173" y="156898"/>
                </a:cubicBezTo>
                <a:cubicBezTo>
                  <a:pt x="1344060" y="151037"/>
                  <a:pt x="1344060" y="133447"/>
                  <a:pt x="1355834" y="133447"/>
                </a:cubicBezTo>
                <a:cubicBezTo>
                  <a:pt x="1367607" y="133447"/>
                  <a:pt x="1379381" y="133447"/>
                  <a:pt x="1391155" y="139308"/>
                </a:cubicBezTo>
                <a:cubicBezTo>
                  <a:pt x="1391155" y="133447"/>
                  <a:pt x="1397042" y="127582"/>
                  <a:pt x="1402929" y="133447"/>
                </a:cubicBezTo>
                <a:cubicBezTo>
                  <a:pt x="1402929" y="133447"/>
                  <a:pt x="1408816" y="133447"/>
                  <a:pt x="1408816" y="133447"/>
                </a:cubicBezTo>
                <a:cubicBezTo>
                  <a:pt x="1414703" y="139308"/>
                  <a:pt x="1414703" y="127582"/>
                  <a:pt x="1420589" y="127582"/>
                </a:cubicBezTo>
                <a:close/>
                <a:moveTo>
                  <a:pt x="968051" y="126261"/>
                </a:moveTo>
                <a:cubicBezTo>
                  <a:pt x="972420" y="126261"/>
                  <a:pt x="976790" y="127718"/>
                  <a:pt x="979703" y="127718"/>
                </a:cubicBezTo>
                <a:cubicBezTo>
                  <a:pt x="985530" y="133544"/>
                  <a:pt x="991355" y="139370"/>
                  <a:pt x="997182" y="145197"/>
                </a:cubicBezTo>
                <a:cubicBezTo>
                  <a:pt x="1003008" y="151023"/>
                  <a:pt x="985530" y="156849"/>
                  <a:pt x="997182" y="162675"/>
                </a:cubicBezTo>
                <a:cubicBezTo>
                  <a:pt x="1003008" y="162675"/>
                  <a:pt x="1003008" y="168501"/>
                  <a:pt x="1008834" y="174327"/>
                </a:cubicBezTo>
                <a:cubicBezTo>
                  <a:pt x="1008834" y="180154"/>
                  <a:pt x="1003008" y="191806"/>
                  <a:pt x="997182" y="191806"/>
                </a:cubicBezTo>
                <a:cubicBezTo>
                  <a:pt x="997182" y="197632"/>
                  <a:pt x="985530" y="203459"/>
                  <a:pt x="979703" y="197632"/>
                </a:cubicBezTo>
                <a:cubicBezTo>
                  <a:pt x="973877" y="197632"/>
                  <a:pt x="973877" y="191806"/>
                  <a:pt x="973877" y="191806"/>
                </a:cubicBezTo>
                <a:cubicBezTo>
                  <a:pt x="968051" y="191806"/>
                  <a:pt x="968051" y="203459"/>
                  <a:pt x="962224" y="203459"/>
                </a:cubicBezTo>
                <a:cubicBezTo>
                  <a:pt x="950572" y="203459"/>
                  <a:pt x="944746" y="203459"/>
                  <a:pt x="938920" y="191806"/>
                </a:cubicBezTo>
                <a:cubicBezTo>
                  <a:pt x="933094" y="185980"/>
                  <a:pt x="927268" y="180154"/>
                  <a:pt x="933094" y="174327"/>
                </a:cubicBezTo>
                <a:cubicBezTo>
                  <a:pt x="938920" y="174327"/>
                  <a:pt x="950572" y="174327"/>
                  <a:pt x="956399" y="168501"/>
                </a:cubicBezTo>
                <a:cubicBezTo>
                  <a:pt x="962224" y="162675"/>
                  <a:pt x="968051" y="156849"/>
                  <a:pt x="968051" y="145197"/>
                </a:cubicBezTo>
                <a:cubicBezTo>
                  <a:pt x="956399" y="133544"/>
                  <a:pt x="956399" y="133544"/>
                  <a:pt x="956399" y="133544"/>
                </a:cubicBezTo>
                <a:cubicBezTo>
                  <a:pt x="959312" y="127718"/>
                  <a:pt x="963681" y="126261"/>
                  <a:pt x="968051" y="126261"/>
                </a:cubicBezTo>
                <a:close/>
                <a:moveTo>
                  <a:pt x="1661363" y="109563"/>
                </a:moveTo>
                <a:cubicBezTo>
                  <a:pt x="1679384" y="115410"/>
                  <a:pt x="1679384" y="132959"/>
                  <a:pt x="1679384" y="144653"/>
                </a:cubicBezTo>
                <a:cubicBezTo>
                  <a:pt x="1679384" y="144653"/>
                  <a:pt x="1673377" y="144653"/>
                  <a:pt x="1673377" y="144653"/>
                </a:cubicBezTo>
                <a:cubicBezTo>
                  <a:pt x="1667370" y="138806"/>
                  <a:pt x="1673377" y="132959"/>
                  <a:pt x="1673377" y="132959"/>
                </a:cubicBezTo>
                <a:cubicBezTo>
                  <a:pt x="1667370" y="127107"/>
                  <a:pt x="1667370" y="115410"/>
                  <a:pt x="1661363" y="115410"/>
                </a:cubicBezTo>
                <a:cubicBezTo>
                  <a:pt x="1661363" y="109563"/>
                  <a:pt x="1661363" y="109563"/>
                  <a:pt x="1661363" y="109563"/>
                </a:cubicBezTo>
                <a:close/>
                <a:moveTo>
                  <a:pt x="1197575" y="92489"/>
                </a:moveTo>
                <a:lnTo>
                  <a:pt x="1197575" y="98179"/>
                </a:lnTo>
                <a:cubicBezTo>
                  <a:pt x="1191884" y="98179"/>
                  <a:pt x="1191884" y="98179"/>
                  <a:pt x="1191884" y="98179"/>
                </a:cubicBezTo>
                <a:cubicBezTo>
                  <a:pt x="1197575" y="92489"/>
                  <a:pt x="1197575" y="92489"/>
                  <a:pt x="1197575" y="92489"/>
                </a:cubicBezTo>
                <a:close/>
                <a:moveTo>
                  <a:pt x="974268" y="85849"/>
                </a:moveTo>
                <a:cubicBezTo>
                  <a:pt x="980170" y="85849"/>
                  <a:pt x="986071" y="85849"/>
                  <a:pt x="986071" y="91751"/>
                </a:cubicBezTo>
                <a:cubicBezTo>
                  <a:pt x="980170" y="103556"/>
                  <a:pt x="974268" y="103556"/>
                  <a:pt x="968367" y="109459"/>
                </a:cubicBezTo>
                <a:cubicBezTo>
                  <a:pt x="962466" y="115357"/>
                  <a:pt x="956564" y="109459"/>
                  <a:pt x="950663" y="109459"/>
                </a:cubicBezTo>
                <a:cubicBezTo>
                  <a:pt x="950663" y="121258"/>
                  <a:pt x="944761" y="127160"/>
                  <a:pt x="932959" y="133063"/>
                </a:cubicBezTo>
                <a:cubicBezTo>
                  <a:pt x="915254" y="138962"/>
                  <a:pt x="897550" y="127160"/>
                  <a:pt x="879846" y="127160"/>
                </a:cubicBezTo>
                <a:cubicBezTo>
                  <a:pt x="879846" y="121258"/>
                  <a:pt x="879846" y="121258"/>
                  <a:pt x="879846" y="115357"/>
                </a:cubicBezTo>
                <a:cubicBezTo>
                  <a:pt x="897550" y="109459"/>
                  <a:pt x="921155" y="115357"/>
                  <a:pt x="938860" y="103556"/>
                </a:cubicBezTo>
                <a:cubicBezTo>
                  <a:pt x="944761" y="91751"/>
                  <a:pt x="944761" y="91751"/>
                  <a:pt x="944761" y="91751"/>
                </a:cubicBezTo>
                <a:cubicBezTo>
                  <a:pt x="956564" y="91751"/>
                  <a:pt x="968367" y="85849"/>
                  <a:pt x="974268" y="85849"/>
                </a:cubicBezTo>
                <a:close/>
                <a:moveTo>
                  <a:pt x="1197575" y="80161"/>
                </a:moveTo>
                <a:cubicBezTo>
                  <a:pt x="1203265" y="80161"/>
                  <a:pt x="1197575" y="86324"/>
                  <a:pt x="1203265" y="92489"/>
                </a:cubicBezTo>
                <a:cubicBezTo>
                  <a:pt x="1197575" y="92489"/>
                  <a:pt x="1197575" y="92489"/>
                  <a:pt x="1197575" y="92489"/>
                </a:cubicBezTo>
                <a:close/>
                <a:moveTo>
                  <a:pt x="1027091" y="74468"/>
                </a:moveTo>
                <a:cubicBezTo>
                  <a:pt x="1062421" y="74468"/>
                  <a:pt x="1062421" y="74468"/>
                  <a:pt x="1062421" y="74468"/>
                </a:cubicBezTo>
                <a:cubicBezTo>
                  <a:pt x="1085974" y="86244"/>
                  <a:pt x="1085974" y="86244"/>
                  <a:pt x="1085974" y="86244"/>
                </a:cubicBezTo>
                <a:cubicBezTo>
                  <a:pt x="1109527" y="98022"/>
                  <a:pt x="1133080" y="121574"/>
                  <a:pt x="1133080" y="151016"/>
                </a:cubicBezTo>
                <a:cubicBezTo>
                  <a:pt x="1133080" y="168683"/>
                  <a:pt x="1127192" y="186346"/>
                  <a:pt x="1115416" y="198122"/>
                </a:cubicBezTo>
                <a:cubicBezTo>
                  <a:pt x="1103639" y="209899"/>
                  <a:pt x="1080086" y="215787"/>
                  <a:pt x="1062421" y="215787"/>
                </a:cubicBezTo>
                <a:cubicBezTo>
                  <a:pt x="1050644" y="209899"/>
                  <a:pt x="1038868" y="204010"/>
                  <a:pt x="1038868" y="192233"/>
                </a:cubicBezTo>
                <a:cubicBezTo>
                  <a:pt x="1038868" y="186346"/>
                  <a:pt x="1038868" y="180460"/>
                  <a:pt x="1044757" y="180460"/>
                </a:cubicBezTo>
                <a:cubicBezTo>
                  <a:pt x="1050644" y="180460"/>
                  <a:pt x="1056533" y="180460"/>
                  <a:pt x="1056533" y="180460"/>
                </a:cubicBezTo>
                <a:cubicBezTo>
                  <a:pt x="1056533" y="174571"/>
                  <a:pt x="1050644" y="168683"/>
                  <a:pt x="1056533" y="162794"/>
                </a:cubicBezTo>
                <a:cubicBezTo>
                  <a:pt x="1056533" y="151016"/>
                  <a:pt x="1062421" y="151016"/>
                  <a:pt x="1068310" y="151016"/>
                </a:cubicBezTo>
                <a:cubicBezTo>
                  <a:pt x="1074198" y="151016"/>
                  <a:pt x="1080086" y="151016"/>
                  <a:pt x="1085974" y="156905"/>
                </a:cubicBezTo>
                <a:cubicBezTo>
                  <a:pt x="1085974" y="162794"/>
                  <a:pt x="1085974" y="174571"/>
                  <a:pt x="1085974" y="180460"/>
                </a:cubicBezTo>
                <a:cubicBezTo>
                  <a:pt x="1080086" y="180460"/>
                  <a:pt x="1074198" y="180460"/>
                  <a:pt x="1080086" y="186346"/>
                </a:cubicBezTo>
                <a:cubicBezTo>
                  <a:pt x="1085974" y="192233"/>
                  <a:pt x="1097751" y="180460"/>
                  <a:pt x="1103639" y="174571"/>
                </a:cubicBezTo>
                <a:cubicBezTo>
                  <a:pt x="1109527" y="162794"/>
                  <a:pt x="1109527" y="145127"/>
                  <a:pt x="1109527" y="133351"/>
                </a:cubicBezTo>
                <a:cubicBezTo>
                  <a:pt x="1091863" y="109800"/>
                  <a:pt x="1074198" y="86244"/>
                  <a:pt x="1044757" y="86244"/>
                </a:cubicBezTo>
                <a:cubicBezTo>
                  <a:pt x="1027091" y="80357"/>
                  <a:pt x="1009427" y="86244"/>
                  <a:pt x="991762" y="86244"/>
                </a:cubicBezTo>
                <a:cubicBezTo>
                  <a:pt x="991762" y="86244"/>
                  <a:pt x="991762" y="86244"/>
                  <a:pt x="991762" y="80357"/>
                </a:cubicBezTo>
                <a:cubicBezTo>
                  <a:pt x="1003538" y="80357"/>
                  <a:pt x="1015315" y="80357"/>
                  <a:pt x="1027091" y="74468"/>
                </a:cubicBezTo>
                <a:close/>
                <a:moveTo>
                  <a:pt x="1127073" y="56447"/>
                </a:moveTo>
                <a:cubicBezTo>
                  <a:pt x="1127073" y="56447"/>
                  <a:pt x="1132922" y="56447"/>
                  <a:pt x="1138771" y="56447"/>
                </a:cubicBezTo>
                <a:cubicBezTo>
                  <a:pt x="1138771" y="62410"/>
                  <a:pt x="1138771" y="62410"/>
                  <a:pt x="1138771" y="62410"/>
                </a:cubicBezTo>
                <a:cubicBezTo>
                  <a:pt x="1138771" y="80294"/>
                  <a:pt x="1127073" y="92217"/>
                  <a:pt x="1115376" y="98179"/>
                </a:cubicBezTo>
                <a:cubicBezTo>
                  <a:pt x="1109527" y="92217"/>
                  <a:pt x="1103678" y="92217"/>
                  <a:pt x="1103678" y="86259"/>
                </a:cubicBezTo>
                <a:cubicBezTo>
                  <a:pt x="1103678" y="80294"/>
                  <a:pt x="1115376" y="80294"/>
                  <a:pt x="1121225" y="68371"/>
                </a:cubicBezTo>
                <a:cubicBezTo>
                  <a:pt x="1121225" y="62410"/>
                  <a:pt x="1121225" y="56447"/>
                  <a:pt x="1127073" y="56447"/>
                </a:cubicBezTo>
                <a:close/>
                <a:moveTo>
                  <a:pt x="1215371" y="45066"/>
                </a:moveTo>
                <a:cubicBezTo>
                  <a:pt x="1221285" y="50935"/>
                  <a:pt x="1215371" y="56804"/>
                  <a:pt x="1215371" y="62675"/>
                </a:cubicBezTo>
                <a:cubicBezTo>
                  <a:pt x="1209458" y="62675"/>
                  <a:pt x="1209458" y="62675"/>
                  <a:pt x="1209458" y="62675"/>
                </a:cubicBezTo>
                <a:cubicBezTo>
                  <a:pt x="1203544" y="68543"/>
                  <a:pt x="1197630" y="68543"/>
                  <a:pt x="1203544" y="74411"/>
                </a:cubicBezTo>
                <a:cubicBezTo>
                  <a:pt x="1197630" y="74411"/>
                  <a:pt x="1197630" y="74411"/>
                  <a:pt x="1197630" y="74411"/>
                </a:cubicBezTo>
                <a:cubicBezTo>
                  <a:pt x="1197630" y="74411"/>
                  <a:pt x="1197630" y="68543"/>
                  <a:pt x="1191716" y="68543"/>
                </a:cubicBezTo>
                <a:cubicBezTo>
                  <a:pt x="1185803" y="74411"/>
                  <a:pt x="1191716" y="80279"/>
                  <a:pt x="1191716" y="86147"/>
                </a:cubicBezTo>
                <a:cubicBezTo>
                  <a:pt x="1191716" y="92015"/>
                  <a:pt x="1191716" y="97883"/>
                  <a:pt x="1185803" y="103751"/>
                </a:cubicBezTo>
                <a:cubicBezTo>
                  <a:pt x="1173975" y="109620"/>
                  <a:pt x="1168061" y="109620"/>
                  <a:pt x="1162147" y="109620"/>
                </a:cubicBezTo>
                <a:cubicBezTo>
                  <a:pt x="1156233" y="115488"/>
                  <a:pt x="1156233" y="127226"/>
                  <a:pt x="1150319" y="133094"/>
                </a:cubicBezTo>
                <a:cubicBezTo>
                  <a:pt x="1144406" y="133094"/>
                  <a:pt x="1138492" y="138963"/>
                  <a:pt x="1138492" y="133094"/>
                </a:cubicBezTo>
                <a:cubicBezTo>
                  <a:pt x="1132578" y="121357"/>
                  <a:pt x="1120750" y="115488"/>
                  <a:pt x="1120750" y="103751"/>
                </a:cubicBezTo>
                <a:cubicBezTo>
                  <a:pt x="1132578" y="97883"/>
                  <a:pt x="1144406" y="86147"/>
                  <a:pt x="1144406" y="68543"/>
                </a:cubicBezTo>
                <a:cubicBezTo>
                  <a:pt x="1150319" y="56804"/>
                  <a:pt x="1150319" y="56804"/>
                  <a:pt x="1150319" y="56804"/>
                </a:cubicBezTo>
                <a:cubicBezTo>
                  <a:pt x="1162147" y="50935"/>
                  <a:pt x="1179888" y="50935"/>
                  <a:pt x="1191716" y="50935"/>
                </a:cubicBezTo>
                <a:cubicBezTo>
                  <a:pt x="1197630" y="50935"/>
                  <a:pt x="1209458" y="50935"/>
                  <a:pt x="1215371" y="45066"/>
                </a:cubicBezTo>
                <a:close/>
                <a:moveTo>
                  <a:pt x="1295401" y="40779"/>
                </a:moveTo>
                <a:cubicBezTo>
                  <a:pt x="1122174" y="40779"/>
                  <a:pt x="957147" y="75886"/>
                  <a:pt x="807045" y="139374"/>
                </a:cubicBezTo>
                <a:lnTo>
                  <a:pt x="755804" y="164058"/>
                </a:lnTo>
                <a:lnTo>
                  <a:pt x="780148" y="162675"/>
                </a:lnTo>
                <a:cubicBezTo>
                  <a:pt x="791975" y="156793"/>
                  <a:pt x="803803" y="145032"/>
                  <a:pt x="809717" y="139154"/>
                </a:cubicBezTo>
                <a:cubicBezTo>
                  <a:pt x="812674" y="137684"/>
                  <a:pt x="815261" y="137316"/>
                  <a:pt x="817571" y="137684"/>
                </a:cubicBezTo>
                <a:cubicBezTo>
                  <a:pt x="824501" y="138785"/>
                  <a:pt x="828937" y="146502"/>
                  <a:pt x="833372" y="150913"/>
                </a:cubicBezTo>
                <a:cubicBezTo>
                  <a:pt x="833372" y="156793"/>
                  <a:pt x="833372" y="156793"/>
                  <a:pt x="833372" y="156793"/>
                </a:cubicBezTo>
                <a:cubicBezTo>
                  <a:pt x="815631" y="174434"/>
                  <a:pt x="797889" y="192078"/>
                  <a:pt x="780148" y="180314"/>
                </a:cubicBezTo>
                <a:cubicBezTo>
                  <a:pt x="774234" y="180314"/>
                  <a:pt x="774234" y="168557"/>
                  <a:pt x="768320" y="174434"/>
                </a:cubicBezTo>
                <a:cubicBezTo>
                  <a:pt x="762406" y="180314"/>
                  <a:pt x="756493" y="186196"/>
                  <a:pt x="744665" y="186196"/>
                </a:cubicBezTo>
                <a:cubicBezTo>
                  <a:pt x="738751" y="186196"/>
                  <a:pt x="732837" y="186196"/>
                  <a:pt x="732837" y="180314"/>
                </a:cubicBezTo>
                <a:cubicBezTo>
                  <a:pt x="732837" y="177374"/>
                  <a:pt x="732837" y="175904"/>
                  <a:pt x="732837" y="175169"/>
                </a:cubicBezTo>
                <a:lnTo>
                  <a:pt x="732837" y="175122"/>
                </a:lnTo>
                <a:lnTo>
                  <a:pt x="697374" y="192205"/>
                </a:lnTo>
                <a:lnTo>
                  <a:pt x="610018" y="245275"/>
                </a:lnTo>
                <a:lnTo>
                  <a:pt x="621514" y="253275"/>
                </a:lnTo>
                <a:cubicBezTo>
                  <a:pt x="625871" y="255479"/>
                  <a:pt x="630228" y="256949"/>
                  <a:pt x="633132" y="256949"/>
                </a:cubicBezTo>
                <a:cubicBezTo>
                  <a:pt x="638942" y="256949"/>
                  <a:pt x="633132" y="262829"/>
                  <a:pt x="633132" y="268711"/>
                </a:cubicBezTo>
                <a:cubicBezTo>
                  <a:pt x="621514" y="274592"/>
                  <a:pt x="609895" y="268711"/>
                  <a:pt x="598277" y="262829"/>
                </a:cubicBezTo>
                <a:cubicBezTo>
                  <a:pt x="598277" y="262829"/>
                  <a:pt x="596824" y="261359"/>
                  <a:pt x="596098" y="259154"/>
                </a:cubicBezTo>
                <a:lnTo>
                  <a:pt x="597846" y="252670"/>
                </a:lnTo>
                <a:lnTo>
                  <a:pt x="593930" y="255049"/>
                </a:lnTo>
                <a:lnTo>
                  <a:pt x="581188" y="264577"/>
                </a:lnTo>
                <a:lnTo>
                  <a:pt x="586355" y="262260"/>
                </a:lnTo>
                <a:cubicBezTo>
                  <a:pt x="592257" y="274021"/>
                  <a:pt x="604060" y="279903"/>
                  <a:pt x="621764" y="279903"/>
                </a:cubicBezTo>
                <a:cubicBezTo>
                  <a:pt x="627666" y="279903"/>
                  <a:pt x="639468" y="274021"/>
                  <a:pt x="633566" y="285785"/>
                </a:cubicBezTo>
                <a:cubicBezTo>
                  <a:pt x="633566" y="297543"/>
                  <a:pt x="651271" y="309305"/>
                  <a:pt x="633566" y="315183"/>
                </a:cubicBezTo>
                <a:cubicBezTo>
                  <a:pt x="627666" y="321063"/>
                  <a:pt x="615862" y="309305"/>
                  <a:pt x="609961" y="309305"/>
                </a:cubicBezTo>
                <a:cubicBezTo>
                  <a:pt x="604060" y="291662"/>
                  <a:pt x="598158" y="321063"/>
                  <a:pt x="586355" y="315183"/>
                </a:cubicBezTo>
                <a:cubicBezTo>
                  <a:pt x="580454" y="309305"/>
                  <a:pt x="568651" y="309305"/>
                  <a:pt x="574553" y="297543"/>
                </a:cubicBezTo>
                <a:cubicBezTo>
                  <a:pt x="562750" y="285785"/>
                  <a:pt x="550947" y="309305"/>
                  <a:pt x="545045" y="291662"/>
                </a:cubicBezTo>
                <a:lnTo>
                  <a:pt x="545139" y="291534"/>
                </a:lnTo>
                <a:lnTo>
                  <a:pt x="497345" y="327274"/>
                </a:lnTo>
                <a:cubicBezTo>
                  <a:pt x="435381" y="378411"/>
                  <a:pt x="378411" y="435381"/>
                  <a:pt x="327274" y="497345"/>
                </a:cubicBezTo>
                <a:lnTo>
                  <a:pt x="266789" y="578229"/>
                </a:lnTo>
                <a:lnTo>
                  <a:pt x="274976" y="573798"/>
                </a:lnTo>
                <a:cubicBezTo>
                  <a:pt x="280836" y="573798"/>
                  <a:pt x="286696" y="579689"/>
                  <a:pt x="292556" y="573798"/>
                </a:cubicBezTo>
                <a:cubicBezTo>
                  <a:pt x="298416" y="573798"/>
                  <a:pt x="298416" y="573798"/>
                  <a:pt x="298416" y="573798"/>
                </a:cubicBezTo>
                <a:cubicBezTo>
                  <a:pt x="304276" y="562018"/>
                  <a:pt x="310136" y="538456"/>
                  <a:pt x="333576" y="544346"/>
                </a:cubicBezTo>
                <a:cubicBezTo>
                  <a:pt x="339437" y="544346"/>
                  <a:pt x="345296" y="544346"/>
                  <a:pt x="351157" y="550237"/>
                </a:cubicBezTo>
                <a:cubicBezTo>
                  <a:pt x="357016" y="550237"/>
                  <a:pt x="357016" y="544346"/>
                  <a:pt x="362877" y="544346"/>
                </a:cubicBezTo>
                <a:cubicBezTo>
                  <a:pt x="368737" y="538456"/>
                  <a:pt x="376062" y="536984"/>
                  <a:pt x="382655" y="538456"/>
                </a:cubicBezTo>
                <a:cubicBezTo>
                  <a:pt x="389247" y="539929"/>
                  <a:pt x="395107" y="544346"/>
                  <a:pt x="398037" y="550237"/>
                </a:cubicBezTo>
                <a:cubicBezTo>
                  <a:pt x="386317" y="562018"/>
                  <a:pt x="380457" y="573798"/>
                  <a:pt x="374597" y="585579"/>
                </a:cubicBezTo>
                <a:cubicBezTo>
                  <a:pt x="368737" y="579689"/>
                  <a:pt x="357016" y="579689"/>
                  <a:pt x="345296" y="579689"/>
                </a:cubicBezTo>
                <a:cubicBezTo>
                  <a:pt x="339437" y="585579"/>
                  <a:pt x="333576" y="585579"/>
                  <a:pt x="327717" y="597360"/>
                </a:cubicBezTo>
                <a:cubicBezTo>
                  <a:pt x="321856" y="597360"/>
                  <a:pt x="321856" y="591469"/>
                  <a:pt x="315997" y="591469"/>
                </a:cubicBezTo>
                <a:cubicBezTo>
                  <a:pt x="298416" y="591469"/>
                  <a:pt x="292556" y="597360"/>
                  <a:pt x="280836" y="609141"/>
                </a:cubicBezTo>
                <a:cubicBezTo>
                  <a:pt x="269116" y="615031"/>
                  <a:pt x="269116" y="632701"/>
                  <a:pt x="269116" y="644482"/>
                </a:cubicBezTo>
                <a:cubicBezTo>
                  <a:pt x="274976" y="650373"/>
                  <a:pt x="274976" y="662153"/>
                  <a:pt x="280836" y="668044"/>
                </a:cubicBezTo>
                <a:cubicBezTo>
                  <a:pt x="274976" y="679824"/>
                  <a:pt x="269116" y="691605"/>
                  <a:pt x="274976" y="703386"/>
                </a:cubicBezTo>
                <a:cubicBezTo>
                  <a:pt x="274976" y="709276"/>
                  <a:pt x="280836" y="721057"/>
                  <a:pt x="286696" y="721057"/>
                </a:cubicBezTo>
                <a:cubicBezTo>
                  <a:pt x="286696" y="726947"/>
                  <a:pt x="286696" y="726947"/>
                  <a:pt x="286696" y="726947"/>
                </a:cubicBezTo>
                <a:cubicBezTo>
                  <a:pt x="280836" y="738728"/>
                  <a:pt x="274976" y="744618"/>
                  <a:pt x="263256" y="756399"/>
                </a:cubicBezTo>
                <a:cubicBezTo>
                  <a:pt x="257396" y="744618"/>
                  <a:pt x="245676" y="732837"/>
                  <a:pt x="251536" y="721057"/>
                </a:cubicBezTo>
                <a:cubicBezTo>
                  <a:pt x="239816" y="715166"/>
                  <a:pt x="263256" y="709276"/>
                  <a:pt x="251536" y="703386"/>
                </a:cubicBezTo>
                <a:cubicBezTo>
                  <a:pt x="239816" y="691605"/>
                  <a:pt x="233956" y="685714"/>
                  <a:pt x="233956" y="673934"/>
                </a:cubicBezTo>
                <a:cubicBezTo>
                  <a:pt x="233956" y="668044"/>
                  <a:pt x="245676" y="662153"/>
                  <a:pt x="245676" y="656263"/>
                </a:cubicBezTo>
                <a:cubicBezTo>
                  <a:pt x="251536" y="644482"/>
                  <a:pt x="239816" y="638592"/>
                  <a:pt x="239816" y="632701"/>
                </a:cubicBezTo>
                <a:lnTo>
                  <a:pt x="237399" y="622983"/>
                </a:lnTo>
                <a:lnTo>
                  <a:pt x="192205" y="697374"/>
                </a:lnTo>
                <a:cubicBezTo>
                  <a:pt x="153577" y="768482"/>
                  <a:pt x="121623" y="843743"/>
                  <a:pt x="97184" y="922315"/>
                </a:cubicBezTo>
                <a:lnTo>
                  <a:pt x="79323" y="991781"/>
                </a:lnTo>
                <a:lnTo>
                  <a:pt x="86888" y="991781"/>
                </a:lnTo>
                <a:cubicBezTo>
                  <a:pt x="81020" y="985923"/>
                  <a:pt x="81020" y="985923"/>
                  <a:pt x="81020" y="985923"/>
                </a:cubicBezTo>
                <a:cubicBezTo>
                  <a:pt x="92757" y="985923"/>
                  <a:pt x="92757" y="997639"/>
                  <a:pt x="92757" y="1003496"/>
                </a:cubicBezTo>
                <a:cubicBezTo>
                  <a:pt x="92757" y="1003496"/>
                  <a:pt x="81020" y="997639"/>
                  <a:pt x="86888" y="1009355"/>
                </a:cubicBezTo>
                <a:cubicBezTo>
                  <a:pt x="86888" y="1009355"/>
                  <a:pt x="86888" y="1015213"/>
                  <a:pt x="92757" y="1015213"/>
                </a:cubicBezTo>
                <a:cubicBezTo>
                  <a:pt x="98625" y="1009355"/>
                  <a:pt x="104493" y="1009355"/>
                  <a:pt x="110362" y="1015213"/>
                </a:cubicBezTo>
                <a:cubicBezTo>
                  <a:pt x="116231" y="1021071"/>
                  <a:pt x="122099" y="1026929"/>
                  <a:pt x="127968" y="1038645"/>
                </a:cubicBezTo>
                <a:cubicBezTo>
                  <a:pt x="127968" y="1044503"/>
                  <a:pt x="122099" y="1044503"/>
                  <a:pt x="122099" y="1056219"/>
                </a:cubicBezTo>
                <a:cubicBezTo>
                  <a:pt x="127968" y="1056219"/>
                  <a:pt x="133836" y="1062077"/>
                  <a:pt x="139704" y="1067935"/>
                </a:cubicBezTo>
                <a:cubicBezTo>
                  <a:pt x="139704" y="1067935"/>
                  <a:pt x="145573" y="1067935"/>
                  <a:pt x="145573" y="1067935"/>
                </a:cubicBezTo>
                <a:cubicBezTo>
                  <a:pt x="139704" y="1062077"/>
                  <a:pt x="133836" y="1056219"/>
                  <a:pt x="127968" y="1050361"/>
                </a:cubicBezTo>
                <a:cubicBezTo>
                  <a:pt x="127968" y="1050361"/>
                  <a:pt x="127968" y="1044503"/>
                  <a:pt x="133836" y="1044503"/>
                </a:cubicBezTo>
                <a:cubicBezTo>
                  <a:pt x="133836" y="1050361"/>
                  <a:pt x="139704" y="1056219"/>
                  <a:pt x="145573" y="1056219"/>
                </a:cubicBezTo>
                <a:cubicBezTo>
                  <a:pt x="151442" y="1067935"/>
                  <a:pt x="139704" y="1073794"/>
                  <a:pt x="151442" y="1079652"/>
                </a:cubicBezTo>
                <a:cubicBezTo>
                  <a:pt x="145573" y="1085509"/>
                  <a:pt x="145573" y="1079652"/>
                  <a:pt x="139704" y="1079652"/>
                </a:cubicBezTo>
                <a:cubicBezTo>
                  <a:pt x="127968" y="1079652"/>
                  <a:pt x="116231" y="1079652"/>
                  <a:pt x="104493" y="1085509"/>
                </a:cubicBezTo>
                <a:cubicBezTo>
                  <a:pt x="98625" y="1085509"/>
                  <a:pt x="98625" y="1085509"/>
                  <a:pt x="98625" y="1085509"/>
                </a:cubicBezTo>
                <a:cubicBezTo>
                  <a:pt x="98625" y="1073793"/>
                  <a:pt x="94224" y="1065006"/>
                  <a:pt x="86888" y="1058416"/>
                </a:cubicBezTo>
                <a:lnTo>
                  <a:pt x="65402" y="1048228"/>
                </a:lnTo>
                <a:lnTo>
                  <a:pt x="63989" y="1057487"/>
                </a:lnTo>
                <a:lnTo>
                  <a:pt x="74366" y="1059749"/>
                </a:lnTo>
                <a:cubicBezTo>
                  <a:pt x="79449" y="1061934"/>
                  <a:pt x="83806" y="1064847"/>
                  <a:pt x="86710" y="1067760"/>
                </a:cubicBezTo>
                <a:cubicBezTo>
                  <a:pt x="86710" y="1079412"/>
                  <a:pt x="98329" y="1079412"/>
                  <a:pt x="92519" y="1091065"/>
                </a:cubicBezTo>
                <a:cubicBezTo>
                  <a:pt x="92519" y="1091065"/>
                  <a:pt x="86710" y="1096891"/>
                  <a:pt x="80901" y="1091065"/>
                </a:cubicBezTo>
                <a:cubicBezTo>
                  <a:pt x="77996" y="1085238"/>
                  <a:pt x="75092" y="1080869"/>
                  <a:pt x="71461" y="1077227"/>
                </a:cubicBezTo>
                <a:lnTo>
                  <a:pt x="61970" y="1070715"/>
                </a:lnTo>
                <a:lnTo>
                  <a:pt x="47606" y="1164832"/>
                </a:lnTo>
                <a:lnTo>
                  <a:pt x="61061" y="1129611"/>
                </a:lnTo>
                <a:cubicBezTo>
                  <a:pt x="72099" y="1113440"/>
                  <a:pt x="86816" y="1100210"/>
                  <a:pt x="104477" y="1091389"/>
                </a:cubicBezTo>
                <a:cubicBezTo>
                  <a:pt x="110364" y="1088449"/>
                  <a:pt x="117723" y="1086979"/>
                  <a:pt x="125081" y="1086979"/>
                </a:cubicBezTo>
                <a:cubicBezTo>
                  <a:pt x="132439" y="1086979"/>
                  <a:pt x="139798" y="1088449"/>
                  <a:pt x="145685" y="1091389"/>
                </a:cubicBezTo>
                <a:cubicBezTo>
                  <a:pt x="157459" y="1091389"/>
                  <a:pt x="157459" y="1091389"/>
                  <a:pt x="157459" y="1091389"/>
                </a:cubicBezTo>
                <a:cubicBezTo>
                  <a:pt x="169232" y="1097270"/>
                  <a:pt x="186893" y="1103150"/>
                  <a:pt x="192780" y="1120791"/>
                </a:cubicBezTo>
                <a:cubicBezTo>
                  <a:pt x="198667" y="1132552"/>
                  <a:pt x="204554" y="1150192"/>
                  <a:pt x="198667" y="1161953"/>
                </a:cubicBezTo>
                <a:cubicBezTo>
                  <a:pt x="198667" y="1179595"/>
                  <a:pt x="181006" y="1185475"/>
                  <a:pt x="163346" y="1191355"/>
                </a:cubicBezTo>
                <a:cubicBezTo>
                  <a:pt x="157459" y="1191355"/>
                  <a:pt x="151572" y="1185475"/>
                  <a:pt x="145685" y="1179595"/>
                </a:cubicBezTo>
                <a:cubicBezTo>
                  <a:pt x="145685" y="1173714"/>
                  <a:pt x="151572" y="1173714"/>
                  <a:pt x="145685" y="1167834"/>
                </a:cubicBezTo>
                <a:cubicBezTo>
                  <a:pt x="139798" y="1167834"/>
                  <a:pt x="133911" y="1167834"/>
                  <a:pt x="133911" y="1161953"/>
                </a:cubicBezTo>
                <a:cubicBezTo>
                  <a:pt x="133911" y="1156073"/>
                  <a:pt x="128024" y="1156073"/>
                  <a:pt x="133911" y="1150192"/>
                </a:cubicBezTo>
                <a:cubicBezTo>
                  <a:pt x="139798" y="1144312"/>
                  <a:pt x="145685" y="1138432"/>
                  <a:pt x="151572" y="1144312"/>
                </a:cubicBezTo>
                <a:cubicBezTo>
                  <a:pt x="157459" y="1144312"/>
                  <a:pt x="163346" y="1150192"/>
                  <a:pt x="163346" y="1156073"/>
                </a:cubicBezTo>
                <a:cubicBezTo>
                  <a:pt x="175120" y="1156073"/>
                  <a:pt x="175120" y="1150192"/>
                  <a:pt x="175120" y="1138432"/>
                </a:cubicBezTo>
                <a:cubicBezTo>
                  <a:pt x="169232" y="1126671"/>
                  <a:pt x="151572" y="1114910"/>
                  <a:pt x="139798" y="1109030"/>
                </a:cubicBezTo>
                <a:cubicBezTo>
                  <a:pt x="116250" y="1109030"/>
                  <a:pt x="98590" y="1120791"/>
                  <a:pt x="80929" y="1132552"/>
                </a:cubicBezTo>
                <a:cubicBezTo>
                  <a:pt x="63268" y="1150192"/>
                  <a:pt x="51495" y="1173714"/>
                  <a:pt x="45608" y="1203116"/>
                </a:cubicBezTo>
                <a:lnTo>
                  <a:pt x="45439" y="1203116"/>
                </a:lnTo>
                <a:lnTo>
                  <a:pt x="45027" y="1211277"/>
                </a:lnTo>
                <a:lnTo>
                  <a:pt x="50341" y="1213229"/>
                </a:lnTo>
                <a:cubicBezTo>
                  <a:pt x="52843" y="1215541"/>
                  <a:pt x="55036" y="1218578"/>
                  <a:pt x="57229" y="1220787"/>
                </a:cubicBezTo>
                <a:cubicBezTo>
                  <a:pt x="63078" y="1226677"/>
                  <a:pt x="57229" y="1238458"/>
                  <a:pt x="51380" y="1244348"/>
                </a:cubicBezTo>
                <a:cubicBezTo>
                  <a:pt x="57229" y="1250239"/>
                  <a:pt x="68927" y="1256129"/>
                  <a:pt x="68927" y="1267909"/>
                </a:cubicBezTo>
                <a:cubicBezTo>
                  <a:pt x="68927" y="1276745"/>
                  <a:pt x="64540" y="1285581"/>
                  <a:pt x="57960" y="1293680"/>
                </a:cubicBezTo>
                <a:lnTo>
                  <a:pt x="41431" y="1308309"/>
                </a:lnTo>
                <a:lnTo>
                  <a:pt x="44844" y="1375903"/>
                </a:lnTo>
                <a:lnTo>
                  <a:pt x="48738" y="1377497"/>
                </a:lnTo>
                <a:cubicBezTo>
                  <a:pt x="51719" y="1379694"/>
                  <a:pt x="54700" y="1382623"/>
                  <a:pt x="57681" y="1385552"/>
                </a:cubicBezTo>
                <a:cubicBezTo>
                  <a:pt x="63642" y="1397268"/>
                  <a:pt x="75566" y="1403126"/>
                  <a:pt x="69604" y="1414842"/>
                </a:cubicBezTo>
                <a:cubicBezTo>
                  <a:pt x="63642" y="1420700"/>
                  <a:pt x="69604" y="1426558"/>
                  <a:pt x="63642" y="1426558"/>
                </a:cubicBezTo>
                <a:cubicBezTo>
                  <a:pt x="63642" y="1426558"/>
                  <a:pt x="51719" y="1426558"/>
                  <a:pt x="51719" y="1432416"/>
                </a:cubicBezTo>
                <a:cubicBezTo>
                  <a:pt x="57681" y="1438274"/>
                  <a:pt x="63642" y="1444132"/>
                  <a:pt x="63642" y="1449990"/>
                </a:cubicBezTo>
                <a:cubicBezTo>
                  <a:pt x="63642" y="1455848"/>
                  <a:pt x="63642" y="1467565"/>
                  <a:pt x="57681" y="1467565"/>
                </a:cubicBezTo>
                <a:lnTo>
                  <a:pt x="54101" y="1468524"/>
                </a:lnTo>
                <a:lnTo>
                  <a:pt x="57377" y="1489991"/>
                </a:lnTo>
                <a:lnTo>
                  <a:pt x="57862" y="1491063"/>
                </a:lnTo>
                <a:cubicBezTo>
                  <a:pt x="69559" y="1520465"/>
                  <a:pt x="98803" y="1555747"/>
                  <a:pt x="128046" y="1567508"/>
                </a:cubicBezTo>
                <a:cubicBezTo>
                  <a:pt x="145593" y="1567508"/>
                  <a:pt x="163139" y="1567508"/>
                  <a:pt x="174836" y="1555747"/>
                </a:cubicBezTo>
                <a:cubicBezTo>
                  <a:pt x="180685" y="1543987"/>
                  <a:pt x="186534" y="1532226"/>
                  <a:pt x="180685" y="1514585"/>
                </a:cubicBezTo>
                <a:cubicBezTo>
                  <a:pt x="174836" y="1520465"/>
                  <a:pt x="174836" y="1526345"/>
                  <a:pt x="168987" y="1526345"/>
                </a:cubicBezTo>
                <a:cubicBezTo>
                  <a:pt x="157290" y="1532226"/>
                  <a:pt x="151442" y="1526345"/>
                  <a:pt x="139744" y="1520465"/>
                </a:cubicBezTo>
                <a:cubicBezTo>
                  <a:pt x="139744" y="1514585"/>
                  <a:pt x="139744" y="1508705"/>
                  <a:pt x="139744" y="1508705"/>
                </a:cubicBezTo>
                <a:cubicBezTo>
                  <a:pt x="139744" y="1502824"/>
                  <a:pt x="139744" y="1496944"/>
                  <a:pt x="145593" y="1496944"/>
                </a:cubicBezTo>
                <a:cubicBezTo>
                  <a:pt x="151442" y="1496944"/>
                  <a:pt x="157290" y="1496944"/>
                  <a:pt x="157290" y="1491063"/>
                </a:cubicBezTo>
                <a:cubicBezTo>
                  <a:pt x="151442" y="1485183"/>
                  <a:pt x="157290" y="1479303"/>
                  <a:pt x="163139" y="1479303"/>
                </a:cubicBezTo>
                <a:cubicBezTo>
                  <a:pt x="167526" y="1477833"/>
                  <a:pt x="171912" y="1477465"/>
                  <a:pt x="176208" y="1477925"/>
                </a:cubicBezTo>
                <a:cubicBezTo>
                  <a:pt x="189093" y="1479303"/>
                  <a:pt x="201156" y="1488123"/>
                  <a:pt x="209929" y="1496944"/>
                </a:cubicBezTo>
                <a:cubicBezTo>
                  <a:pt x="221627" y="1520465"/>
                  <a:pt x="209929" y="1549867"/>
                  <a:pt x="198231" y="1567508"/>
                </a:cubicBezTo>
                <a:cubicBezTo>
                  <a:pt x="180685" y="1585149"/>
                  <a:pt x="151442" y="1591030"/>
                  <a:pt x="128046" y="1585149"/>
                </a:cubicBezTo>
                <a:cubicBezTo>
                  <a:pt x="110500" y="1582209"/>
                  <a:pt x="95879" y="1571918"/>
                  <a:pt x="83450" y="1558688"/>
                </a:cubicBezTo>
                <a:lnTo>
                  <a:pt x="63614" y="1530861"/>
                </a:lnTo>
                <a:lnTo>
                  <a:pt x="66269" y="1548251"/>
                </a:lnTo>
                <a:lnTo>
                  <a:pt x="80457" y="1603432"/>
                </a:lnTo>
                <a:lnTo>
                  <a:pt x="87218" y="1602817"/>
                </a:lnTo>
                <a:cubicBezTo>
                  <a:pt x="93044" y="1596991"/>
                  <a:pt x="93044" y="1591165"/>
                  <a:pt x="98870" y="1585339"/>
                </a:cubicBezTo>
                <a:cubicBezTo>
                  <a:pt x="104696" y="1585339"/>
                  <a:pt x="104696" y="1585339"/>
                  <a:pt x="110523" y="1591165"/>
                </a:cubicBezTo>
                <a:cubicBezTo>
                  <a:pt x="116349" y="1596991"/>
                  <a:pt x="110523" y="1602817"/>
                  <a:pt x="110523" y="1608643"/>
                </a:cubicBezTo>
                <a:cubicBezTo>
                  <a:pt x="104696" y="1620296"/>
                  <a:pt x="93044" y="1620296"/>
                  <a:pt x="87218" y="1626122"/>
                </a:cubicBezTo>
                <a:lnTo>
                  <a:pt x="86044" y="1625162"/>
                </a:lnTo>
                <a:lnTo>
                  <a:pt x="87283" y="1629980"/>
                </a:lnTo>
                <a:lnTo>
                  <a:pt x="92929" y="1632109"/>
                </a:lnTo>
                <a:cubicBezTo>
                  <a:pt x="104603" y="1626241"/>
                  <a:pt x="116276" y="1614504"/>
                  <a:pt x="122112" y="1602766"/>
                </a:cubicBezTo>
                <a:cubicBezTo>
                  <a:pt x="122112" y="1602766"/>
                  <a:pt x="116276" y="1596898"/>
                  <a:pt x="122112" y="1591030"/>
                </a:cubicBezTo>
                <a:cubicBezTo>
                  <a:pt x="133785" y="1596898"/>
                  <a:pt x="145458" y="1596898"/>
                  <a:pt x="151295" y="1596898"/>
                </a:cubicBezTo>
                <a:cubicBezTo>
                  <a:pt x="151295" y="1608635"/>
                  <a:pt x="157132" y="1626241"/>
                  <a:pt x="145458" y="1632109"/>
                </a:cubicBezTo>
                <a:cubicBezTo>
                  <a:pt x="139622" y="1632109"/>
                  <a:pt x="139622" y="1626241"/>
                  <a:pt x="133785" y="1632109"/>
                </a:cubicBezTo>
                <a:cubicBezTo>
                  <a:pt x="139622" y="1637977"/>
                  <a:pt x="145458" y="1643846"/>
                  <a:pt x="145458" y="1649715"/>
                </a:cubicBezTo>
                <a:cubicBezTo>
                  <a:pt x="139622" y="1649715"/>
                  <a:pt x="139622" y="1655583"/>
                  <a:pt x="133785" y="1655583"/>
                </a:cubicBezTo>
                <a:cubicBezTo>
                  <a:pt x="127949" y="1655583"/>
                  <a:pt x="122112" y="1661452"/>
                  <a:pt x="116276" y="1661452"/>
                </a:cubicBezTo>
                <a:cubicBezTo>
                  <a:pt x="110439" y="1667320"/>
                  <a:pt x="116276" y="1673188"/>
                  <a:pt x="110439" y="1679057"/>
                </a:cubicBezTo>
                <a:cubicBezTo>
                  <a:pt x="110439" y="1679057"/>
                  <a:pt x="108980" y="1680524"/>
                  <a:pt x="106791" y="1681992"/>
                </a:cubicBezTo>
                <a:lnTo>
                  <a:pt x="102677" y="1683496"/>
                </a:lnTo>
                <a:lnTo>
                  <a:pt x="139374" y="1783757"/>
                </a:lnTo>
                <a:lnTo>
                  <a:pt x="145401" y="1796270"/>
                </a:lnTo>
                <a:lnTo>
                  <a:pt x="145537" y="1796490"/>
                </a:lnTo>
                <a:lnTo>
                  <a:pt x="146011" y="1797535"/>
                </a:lnTo>
                <a:lnTo>
                  <a:pt x="188432" y="1885597"/>
                </a:lnTo>
                <a:lnTo>
                  <a:pt x="189593" y="1887690"/>
                </a:lnTo>
                <a:lnTo>
                  <a:pt x="198765" y="1904226"/>
                </a:lnTo>
                <a:lnTo>
                  <a:pt x="207706" y="1918945"/>
                </a:lnTo>
                <a:lnTo>
                  <a:pt x="221167" y="1937703"/>
                </a:lnTo>
                <a:cubicBezTo>
                  <a:pt x="226307" y="1945058"/>
                  <a:pt x="230713" y="1952413"/>
                  <a:pt x="233650" y="1961239"/>
                </a:cubicBezTo>
                <a:cubicBezTo>
                  <a:pt x="245398" y="1973006"/>
                  <a:pt x="251272" y="1990658"/>
                  <a:pt x="263021" y="1996542"/>
                </a:cubicBezTo>
                <a:cubicBezTo>
                  <a:pt x="268895" y="2014193"/>
                  <a:pt x="280644" y="2020077"/>
                  <a:pt x="286518" y="2037729"/>
                </a:cubicBezTo>
                <a:cubicBezTo>
                  <a:pt x="289455" y="2040671"/>
                  <a:pt x="292392" y="2045083"/>
                  <a:pt x="295329" y="2050232"/>
                </a:cubicBezTo>
                <a:lnTo>
                  <a:pt x="296200" y="2051904"/>
                </a:lnTo>
                <a:lnTo>
                  <a:pt x="327274" y="2093458"/>
                </a:lnTo>
                <a:lnTo>
                  <a:pt x="404958" y="2178931"/>
                </a:lnTo>
                <a:lnTo>
                  <a:pt x="416745" y="2190271"/>
                </a:lnTo>
                <a:cubicBezTo>
                  <a:pt x="430700" y="2204184"/>
                  <a:pt x="445389" y="2217365"/>
                  <a:pt x="463016" y="2226151"/>
                </a:cubicBezTo>
                <a:cubicBezTo>
                  <a:pt x="486519" y="2249584"/>
                  <a:pt x="515898" y="2267158"/>
                  <a:pt x="539401" y="2290590"/>
                </a:cubicBezTo>
                <a:cubicBezTo>
                  <a:pt x="562904" y="2302306"/>
                  <a:pt x="574655" y="2319880"/>
                  <a:pt x="598158" y="2331596"/>
                </a:cubicBezTo>
                <a:cubicBezTo>
                  <a:pt x="598158" y="2331596"/>
                  <a:pt x="598158" y="2337454"/>
                  <a:pt x="598158" y="2337454"/>
                </a:cubicBezTo>
                <a:lnTo>
                  <a:pt x="595735" y="2336850"/>
                </a:lnTo>
                <a:lnTo>
                  <a:pt x="697374" y="2398597"/>
                </a:lnTo>
                <a:cubicBezTo>
                  <a:pt x="875145" y="2495168"/>
                  <a:pt x="1078867" y="2550023"/>
                  <a:pt x="1295401" y="2550023"/>
                </a:cubicBezTo>
                <a:cubicBezTo>
                  <a:pt x="1598549" y="2550023"/>
                  <a:pt x="1876585" y="2442508"/>
                  <a:pt x="2093458" y="2263529"/>
                </a:cubicBezTo>
                <a:lnTo>
                  <a:pt x="2115165" y="2243799"/>
                </a:lnTo>
                <a:lnTo>
                  <a:pt x="2114812" y="2243391"/>
                </a:lnTo>
                <a:cubicBezTo>
                  <a:pt x="2114088" y="2240462"/>
                  <a:pt x="2114088" y="2237533"/>
                  <a:pt x="2114088" y="2237533"/>
                </a:cubicBezTo>
                <a:cubicBezTo>
                  <a:pt x="2114088" y="2231675"/>
                  <a:pt x="2114088" y="2225817"/>
                  <a:pt x="2114088" y="2225817"/>
                </a:cubicBezTo>
                <a:cubicBezTo>
                  <a:pt x="2108291" y="2219959"/>
                  <a:pt x="2102495" y="2214101"/>
                  <a:pt x="2096699" y="2208243"/>
                </a:cubicBezTo>
                <a:cubicBezTo>
                  <a:pt x="2096699" y="2196527"/>
                  <a:pt x="2102495" y="2190669"/>
                  <a:pt x="2108291" y="2184811"/>
                </a:cubicBezTo>
                <a:cubicBezTo>
                  <a:pt x="2108291" y="2173094"/>
                  <a:pt x="2102495" y="2161378"/>
                  <a:pt x="2114088" y="2149662"/>
                </a:cubicBezTo>
                <a:cubicBezTo>
                  <a:pt x="2125679" y="2155520"/>
                  <a:pt x="2131476" y="2161378"/>
                  <a:pt x="2143068" y="2161378"/>
                </a:cubicBezTo>
                <a:cubicBezTo>
                  <a:pt x="2148864" y="2167236"/>
                  <a:pt x="2143068" y="2173094"/>
                  <a:pt x="2143068" y="2178953"/>
                </a:cubicBezTo>
                <a:cubicBezTo>
                  <a:pt x="2140170" y="2184811"/>
                  <a:pt x="2140170" y="2192133"/>
                  <a:pt x="2141619" y="2199456"/>
                </a:cubicBezTo>
                <a:lnTo>
                  <a:pt x="2147048" y="2214822"/>
                </a:lnTo>
                <a:lnTo>
                  <a:pt x="2153185" y="2209245"/>
                </a:lnTo>
                <a:lnTo>
                  <a:pt x="2147583" y="2193501"/>
                </a:lnTo>
                <a:cubicBezTo>
                  <a:pt x="2146113" y="2186124"/>
                  <a:pt x="2146113" y="2178748"/>
                  <a:pt x="2149053" y="2172846"/>
                </a:cubicBezTo>
                <a:cubicBezTo>
                  <a:pt x="2151993" y="2169896"/>
                  <a:pt x="2153463" y="2166945"/>
                  <a:pt x="2154933" y="2165470"/>
                </a:cubicBezTo>
                <a:cubicBezTo>
                  <a:pt x="2156403" y="2163994"/>
                  <a:pt x="2157874" y="2163994"/>
                  <a:pt x="2160814" y="2166945"/>
                </a:cubicBezTo>
                <a:cubicBezTo>
                  <a:pt x="2172574" y="2161044"/>
                  <a:pt x="2160814" y="2178748"/>
                  <a:pt x="2160814" y="2184649"/>
                </a:cubicBezTo>
                <a:lnTo>
                  <a:pt x="2165320" y="2198216"/>
                </a:lnTo>
                <a:lnTo>
                  <a:pt x="2182553" y="2182553"/>
                </a:lnTo>
                <a:lnTo>
                  <a:pt x="2212018" y="2150133"/>
                </a:lnTo>
                <a:lnTo>
                  <a:pt x="2191805" y="2156646"/>
                </a:lnTo>
                <a:cubicBezTo>
                  <a:pt x="2174144" y="2159578"/>
                  <a:pt x="2155012" y="2158112"/>
                  <a:pt x="2137351" y="2155180"/>
                </a:cubicBezTo>
                <a:cubicBezTo>
                  <a:pt x="2119690" y="2143454"/>
                  <a:pt x="2102030" y="2137591"/>
                  <a:pt x="2096143" y="2114139"/>
                </a:cubicBezTo>
                <a:cubicBezTo>
                  <a:pt x="2096143" y="2102412"/>
                  <a:pt x="2084369" y="2096550"/>
                  <a:pt x="2090256" y="2090686"/>
                </a:cubicBezTo>
                <a:cubicBezTo>
                  <a:pt x="2090256" y="2073097"/>
                  <a:pt x="2096143" y="2061371"/>
                  <a:pt x="2107917" y="2049645"/>
                </a:cubicBezTo>
                <a:cubicBezTo>
                  <a:pt x="2113804" y="2043781"/>
                  <a:pt x="2122634" y="2039384"/>
                  <a:pt x="2132200" y="2037918"/>
                </a:cubicBezTo>
                <a:cubicBezTo>
                  <a:pt x="2141766" y="2036453"/>
                  <a:pt x="2152068" y="2037918"/>
                  <a:pt x="2160899" y="2043781"/>
                </a:cubicBezTo>
                <a:cubicBezTo>
                  <a:pt x="2166786" y="2049645"/>
                  <a:pt x="2166786" y="2049645"/>
                  <a:pt x="2166786" y="2049645"/>
                </a:cubicBezTo>
                <a:cubicBezTo>
                  <a:pt x="2166786" y="2055508"/>
                  <a:pt x="2172672" y="2061371"/>
                  <a:pt x="2166786" y="2061371"/>
                </a:cubicBezTo>
                <a:cubicBezTo>
                  <a:pt x="2160899" y="2067234"/>
                  <a:pt x="2160899" y="2061371"/>
                  <a:pt x="2155012" y="2067234"/>
                </a:cubicBezTo>
                <a:cubicBezTo>
                  <a:pt x="2155012" y="2073097"/>
                  <a:pt x="2160899" y="2073097"/>
                  <a:pt x="2160899" y="2078960"/>
                </a:cubicBezTo>
                <a:cubicBezTo>
                  <a:pt x="2166786" y="2084823"/>
                  <a:pt x="2160899" y="2090686"/>
                  <a:pt x="2155012" y="2096550"/>
                </a:cubicBezTo>
                <a:cubicBezTo>
                  <a:pt x="2149125" y="2096550"/>
                  <a:pt x="2143238" y="2096550"/>
                  <a:pt x="2137351" y="2090686"/>
                </a:cubicBezTo>
                <a:cubicBezTo>
                  <a:pt x="2125577" y="2090686"/>
                  <a:pt x="2143238" y="2067234"/>
                  <a:pt x="2125577" y="2073097"/>
                </a:cubicBezTo>
                <a:cubicBezTo>
                  <a:pt x="2113803" y="2084823"/>
                  <a:pt x="2125577" y="2096550"/>
                  <a:pt x="2119690" y="2114139"/>
                </a:cubicBezTo>
                <a:cubicBezTo>
                  <a:pt x="2125577" y="2131728"/>
                  <a:pt x="2149125" y="2143454"/>
                  <a:pt x="2172672" y="2143454"/>
                </a:cubicBezTo>
                <a:cubicBezTo>
                  <a:pt x="2181503" y="2146386"/>
                  <a:pt x="2191805" y="2144920"/>
                  <a:pt x="2202107" y="2141989"/>
                </a:cubicBezTo>
                <a:lnTo>
                  <a:pt x="2227450" y="2133154"/>
                </a:lnTo>
                <a:lnTo>
                  <a:pt x="2263529" y="2093458"/>
                </a:lnTo>
                <a:lnTo>
                  <a:pt x="2264258" y="2092483"/>
                </a:lnTo>
                <a:lnTo>
                  <a:pt x="2260779" y="2084789"/>
                </a:lnTo>
                <a:cubicBezTo>
                  <a:pt x="2260779" y="2078908"/>
                  <a:pt x="2260779" y="2073028"/>
                  <a:pt x="2260779" y="2067148"/>
                </a:cubicBezTo>
                <a:cubicBezTo>
                  <a:pt x="2266628" y="2061268"/>
                  <a:pt x="2272477" y="2061268"/>
                  <a:pt x="2272477" y="2055387"/>
                </a:cubicBezTo>
                <a:cubicBezTo>
                  <a:pt x="2272477" y="2049506"/>
                  <a:pt x="2272477" y="2043626"/>
                  <a:pt x="2272477" y="2031865"/>
                </a:cubicBezTo>
                <a:cubicBezTo>
                  <a:pt x="2284175" y="2014224"/>
                  <a:pt x="2301720" y="2008344"/>
                  <a:pt x="2319267" y="2014224"/>
                </a:cubicBezTo>
                <a:lnTo>
                  <a:pt x="2323684" y="2013013"/>
                </a:lnTo>
                <a:lnTo>
                  <a:pt x="2335754" y="1996873"/>
                </a:lnTo>
                <a:lnTo>
                  <a:pt x="2357887" y="1960439"/>
                </a:lnTo>
                <a:lnTo>
                  <a:pt x="2354848" y="1952777"/>
                </a:lnTo>
                <a:cubicBezTo>
                  <a:pt x="2353382" y="1948341"/>
                  <a:pt x="2351917" y="1943906"/>
                  <a:pt x="2348985" y="1937992"/>
                </a:cubicBezTo>
                <a:cubicBezTo>
                  <a:pt x="2348985" y="1932078"/>
                  <a:pt x="2354848" y="1926164"/>
                  <a:pt x="2354848" y="1920251"/>
                </a:cubicBezTo>
                <a:cubicBezTo>
                  <a:pt x="2360712" y="1908423"/>
                  <a:pt x="2366574" y="1902509"/>
                  <a:pt x="2372438" y="1902509"/>
                </a:cubicBezTo>
                <a:cubicBezTo>
                  <a:pt x="2378300" y="1896595"/>
                  <a:pt x="2390027" y="1908423"/>
                  <a:pt x="2390027" y="1896595"/>
                </a:cubicBezTo>
                <a:cubicBezTo>
                  <a:pt x="2390027" y="1890682"/>
                  <a:pt x="2384164" y="1884767"/>
                  <a:pt x="2390027" y="1872940"/>
                </a:cubicBezTo>
                <a:cubicBezTo>
                  <a:pt x="2392958" y="1869983"/>
                  <a:pt x="2397356" y="1868504"/>
                  <a:pt x="2401753" y="1868504"/>
                </a:cubicBezTo>
                <a:lnTo>
                  <a:pt x="2409240" y="1871336"/>
                </a:lnTo>
                <a:lnTo>
                  <a:pt x="2415343" y="1858666"/>
                </a:lnTo>
                <a:lnTo>
                  <a:pt x="2416609" y="1852344"/>
                </a:lnTo>
                <a:cubicBezTo>
                  <a:pt x="2418080" y="1847939"/>
                  <a:pt x="2419550" y="1843534"/>
                  <a:pt x="2419550" y="1837661"/>
                </a:cubicBezTo>
                <a:cubicBezTo>
                  <a:pt x="2425430" y="1808296"/>
                  <a:pt x="2419550" y="1767184"/>
                  <a:pt x="2396028" y="1749565"/>
                </a:cubicBezTo>
                <a:cubicBezTo>
                  <a:pt x="2378387" y="1737819"/>
                  <a:pt x="2360746" y="1737819"/>
                  <a:pt x="2348985" y="1749565"/>
                </a:cubicBezTo>
                <a:cubicBezTo>
                  <a:pt x="2343105" y="1749565"/>
                  <a:pt x="2331344" y="1755438"/>
                  <a:pt x="2331344" y="1767184"/>
                </a:cubicBezTo>
                <a:cubicBezTo>
                  <a:pt x="2337224" y="1773057"/>
                  <a:pt x="2343105" y="1755438"/>
                  <a:pt x="2348985" y="1761311"/>
                </a:cubicBezTo>
                <a:cubicBezTo>
                  <a:pt x="2360746" y="1761311"/>
                  <a:pt x="2360746" y="1773057"/>
                  <a:pt x="2360746" y="1778930"/>
                </a:cubicBezTo>
                <a:cubicBezTo>
                  <a:pt x="2366626" y="1784803"/>
                  <a:pt x="2366626" y="1790676"/>
                  <a:pt x="2360746" y="1790676"/>
                </a:cubicBezTo>
                <a:cubicBezTo>
                  <a:pt x="2354866" y="1796549"/>
                  <a:pt x="2348985" y="1796549"/>
                  <a:pt x="2348985" y="1796549"/>
                </a:cubicBezTo>
                <a:cubicBezTo>
                  <a:pt x="2343105" y="1802422"/>
                  <a:pt x="2331344" y="1784803"/>
                  <a:pt x="2331344" y="1796549"/>
                </a:cubicBezTo>
                <a:cubicBezTo>
                  <a:pt x="2319583" y="1802422"/>
                  <a:pt x="2313703" y="1802422"/>
                  <a:pt x="2307823" y="1796549"/>
                </a:cubicBezTo>
                <a:cubicBezTo>
                  <a:pt x="2296062" y="1784803"/>
                  <a:pt x="2290181" y="1761311"/>
                  <a:pt x="2307823" y="1743692"/>
                </a:cubicBezTo>
                <a:cubicBezTo>
                  <a:pt x="2319583" y="1726072"/>
                  <a:pt x="2343105" y="1714327"/>
                  <a:pt x="2372507" y="1714327"/>
                </a:cubicBezTo>
                <a:cubicBezTo>
                  <a:pt x="2372507" y="1720199"/>
                  <a:pt x="2372507" y="1720199"/>
                  <a:pt x="2372507" y="1720199"/>
                </a:cubicBezTo>
                <a:cubicBezTo>
                  <a:pt x="2390148" y="1714327"/>
                  <a:pt x="2401908" y="1726072"/>
                  <a:pt x="2413669" y="1737819"/>
                </a:cubicBezTo>
                <a:cubicBezTo>
                  <a:pt x="2431310" y="1761311"/>
                  <a:pt x="2437190" y="1784803"/>
                  <a:pt x="2431310" y="1814169"/>
                </a:cubicBezTo>
                <a:lnTo>
                  <a:pt x="2429001" y="1830315"/>
                </a:lnTo>
                <a:lnTo>
                  <a:pt x="2451429" y="1783757"/>
                </a:lnTo>
                <a:lnTo>
                  <a:pt x="2463618" y="1750454"/>
                </a:lnTo>
                <a:lnTo>
                  <a:pt x="2452558" y="1750872"/>
                </a:lnTo>
                <a:cubicBezTo>
                  <a:pt x="2446023" y="1751613"/>
                  <a:pt x="2440213" y="1753095"/>
                  <a:pt x="2437309" y="1756059"/>
                </a:cubicBezTo>
                <a:cubicBezTo>
                  <a:pt x="2431499" y="1756059"/>
                  <a:pt x="2431499" y="1750131"/>
                  <a:pt x="2431499" y="1744203"/>
                </a:cubicBezTo>
                <a:cubicBezTo>
                  <a:pt x="2437309" y="1732347"/>
                  <a:pt x="2454736" y="1732347"/>
                  <a:pt x="2466355" y="1732347"/>
                </a:cubicBezTo>
                <a:lnTo>
                  <a:pt x="2469975" y="1733086"/>
                </a:lnTo>
                <a:lnTo>
                  <a:pt x="2472722" y="1725581"/>
                </a:lnTo>
                <a:lnTo>
                  <a:pt x="2451640" y="1722685"/>
                </a:lnTo>
                <a:cubicBezTo>
                  <a:pt x="2442769" y="1723416"/>
                  <a:pt x="2433899" y="1726341"/>
                  <a:pt x="2425028" y="1732189"/>
                </a:cubicBezTo>
                <a:cubicBezTo>
                  <a:pt x="2425028" y="1738038"/>
                  <a:pt x="2425028" y="1738038"/>
                  <a:pt x="2425028" y="1738038"/>
                </a:cubicBezTo>
                <a:cubicBezTo>
                  <a:pt x="2413200" y="1738038"/>
                  <a:pt x="2413200" y="1726341"/>
                  <a:pt x="2407286" y="1726341"/>
                </a:cubicBezTo>
                <a:cubicBezTo>
                  <a:pt x="2401372" y="1720492"/>
                  <a:pt x="2395458" y="1720492"/>
                  <a:pt x="2395458" y="1708794"/>
                </a:cubicBezTo>
                <a:cubicBezTo>
                  <a:pt x="2395458" y="1702945"/>
                  <a:pt x="2407286" y="1697097"/>
                  <a:pt x="2413200" y="1697097"/>
                </a:cubicBezTo>
                <a:cubicBezTo>
                  <a:pt x="2419114" y="1691248"/>
                  <a:pt x="2425028" y="1702945"/>
                  <a:pt x="2430941" y="1697097"/>
                </a:cubicBezTo>
                <a:cubicBezTo>
                  <a:pt x="2430941" y="1691248"/>
                  <a:pt x="2430941" y="1679551"/>
                  <a:pt x="2442769" y="1673702"/>
                </a:cubicBezTo>
                <a:cubicBezTo>
                  <a:pt x="2454597" y="1673702"/>
                  <a:pt x="2460510" y="1679551"/>
                  <a:pt x="2466425" y="1685400"/>
                </a:cubicBezTo>
                <a:cubicBezTo>
                  <a:pt x="2472338" y="1679551"/>
                  <a:pt x="2478252" y="1667853"/>
                  <a:pt x="2484166" y="1667853"/>
                </a:cubicBezTo>
                <a:cubicBezTo>
                  <a:pt x="2487123" y="1667853"/>
                  <a:pt x="2490080" y="1667853"/>
                  <a:pt x="2492297" y="1668584"/>
                </a:cubicBezTo>
                <a:lnTo>
                  <a:pt x="2493150" y="1669765"/>
                </a:lnTo>
                <a:lnTo>
                  <a:pt x="2493618" y="1668488"/>
                </a:lnTo>
                <a:cubicBezTo>
                  <a:pt x="2530276" y="1550630"/>
                  <a:pt x="2550023" y="1425322"/>
                  <a:pt x="2550023" y="1295401"/>
                </a:cubicBezTo>
                <a:lnTo>
                  <a:pt x="2549444" y="1283923"/>
                </a:lnTo>
                <a:lnTo>
                  <a:pt x="2548475" y="1285441"/>
                </a:lnTo>
                <a:cubicBezTo>
                  <a:pt x="2548475" y="1285441"/>
                  <a:pt x="2542467" y="1291321"/>
                  <a:pt x="2542467" y="1291321"/>
                </a:cubicBezTo>
                <a:cubicBezTo>
                  <a:pt x="2542467" y="1285441"/>
                  <a:pt x="2542467" y="1285441"/>
                  <a:pt x="2548475" y="1279561"/>
                </a:cubicBezTo>
                <a:lnTo>
                  <a:pt x="2549127" y="1277646"/>
                </a:lnTo>
                <a:lnTo>
                  <a:pt x="2548194" y="1259167"/>
                </a:lnTo>
                <a:lnTo>
                  <a:pt x="2545225" y="1271010"/>
                </a:lnTo>
                <a:cubicBezTo>
                  <a:pt x="2543016" y="1275417"/>
                  <a:pt x="2540071" y="1279824"/>
                  <a:pt x="2537126" y="1285700"/>
                </a:cubicBezTo>
                <a:cubicBezTo>
                  <a:pt x="2519455" y="1303327"/>
                  <a:pt x="2519455" y="1303327"/>
                  <a:pt x="2519455" y="1303327"/>
                </a:cubicBezTo>
                <a:cubicBezTo>
                  <a:pt x="2519455" y="1303327"/>
                  <a:pt x="2519455" y="1309203"/>
                  <a:pt x="2525345" y="1309203"/>
                </a:cubicBezTo>
                <a:cubicBezTo>
                  <a:pt x="2531235" y="1309203"/>
                  <a:pt x="2519455" y="1297451"/>
                  <a:pt x="2531235" y="1303327"/>
                </a:cubicBezTo>
                <a:cubicBezTo>
                  <a:pt x="2531235" y="1309203"/>
                  <a:pt x="2537126" y="1326830"/>
                  <a:pt x="2525345" y="1332706"/>
                </a:cubicBezTo>
                <a:cubicBezTo>
                  <a:pt x="2525345" y="1326830"/>
                  <a:pt x="2531235" y="1315078"/>
                  <a:pt x="2525345" y="1315078"/>
                </a:cubicBezTo>
                <a:cubicBezTo>
                  <a:pt x="2519455" y="1315078"/>
                  <a:pt x="2525345" y="1320954"/>
                  <a:pt x="2519455" y="1326830"/>
                </a:cubicBezTo>
                <a:cubicBezTo>
                  <a:pt x="2519455" y="1338581"/>
                  <a:pt x="2513565" y="1344457"/>
                  <a:pt x="2501784" y="1344457"/>
                </a:cubicBezTo>
                <a:cubicBezTo>
                  <a:pt x="2495894" y="1350333"/>
                  <a:pt x="2490003" y="1344457"/>
                  <a:pt x="2484113" y="1350333"/>
                </a:cubicBezTo>
                <a:cubicBezTo>
                  <a:pt x="2484113" y="1350333"/>
                  <a:pt x="2484113" y="1356209"/>
                  <a:pt x="2490003" y="1356209"/>
                </a:cubicBezTo>
                <a:cubicBezTo>
                  <a:pt x="2495894" y="1356209"/>
                  <a:pt x="2490003" y="1362084"/>
                  <a:pt x="2490003" y="1362084"/>
                </a:cubicBezTo>
                <a:cubicBezTo>
                  <a:pt x="2490003" y="1367960"/>
                  <a:pt x="2490003" y="1362084"/>
                  <a:pt x="2484113" y="1362084"/>
                </a:cubicBezTo>
                <a:cubicBezTo>
                  <a:pt x="2484113" y="1367960"/>
                  <a:pt x="2472332" y="1373836"/>
                  <a:pt x="2460552" y="1373836"/>
                </a:cubicBezTo>
                <a:cubicBezTo>
                  <a:pt x="2454662" y="1373836"/>
                  <a:pt x="2448771" y="1373836"/>
                  <a:pt x="2448771" y="1367960"/>
                </a:cubicBezTo>
                <a:cubicBezTo>
                  <a:pt x="2448771" y="1356209"/>
                  <a:pt x="2442880" y="1344457"/>
                  <a:pt x="2442880" y="1332706"/>
                </a:cubicBezTo>
                <a:cubicBezTo>
                  <a:pt x="2460552" y="1332706"/>
                  <a:pt x="2478223" y="1326830"/>
                  <a:pt x="2484113" y="1315078"/>
                </a:cubicBezTo>
                <a:cubicBezTo>
                  <a:pt x="2484113" y="1309203"/>
                  <a:pt x="2484113" y="1303327"/>
                  <a:pt x="2484113" y="1291575"/>
                </a:cubicBezTo>
                <a:cubicBezTo>
                  <a:pt x="2495894" y="1291575"/>
                  <a:pt x="2507675" y="1279824"/>
                  <a:pt x="2507675" y="1268072"/>
                </a:cubicBezTo>
                <a:cubicBezTo>
                  <a:pt x="2513565" y="1250445"/>
                  <a:pt x="2507675" y="1232818"/>
                  <a:pt x="2490003" y="1221067"/>
                </a:cubicBezTo>
                <a:cubicBezTo>
                  <a:pt x="2478223" y="1209316"/>
                  <a:pt x="2478223" y="1209316"/>
                  <a:pt x="2478223" y="1209316"/>
                </a:cubicBezTo>
                <a:cubicBezTo>
                  <a:pt x="2478223" y="1197564"/>
                  <a:pt x="2466442" y="1179937"/>
                  <a:pt x="2454662" y="1174061"/>
                </a:cubicBezTo>
                <a:cubicBezTo>
                  <a:pt x="2442880" y="1168185"/>
                  <a:pt x="2442880" y="1168185"/>
                  <a:pt x="2442880" y="1168185"/>
                </a:cubicBezTo>
                <a:cubicBezTo>
                  <a:pt x="2448771" y="1156434"/>
                  <a:pt x="2442880" y="1150558"/>
                  <a:pt x="2442880" y="1138807"/>
                </a:cubicBezTo>
                <a:cubicBezTo>
                  <a:pt x="2442880" y="1138807"/>
                  <a:pt x="2442880" y="1132931"/>
                  <a:pt x="2448771" y="1132931"/>
                </a:cubicBezTo>
                <a:cubicBezTo>
                  <a:pt x="2460552" y="1132931"/>
                  <a:pt x="2472332" y="1144682"/>
                  <a:pt x="2478223" y="1150558"/>
                </a:cubicBezTo>
                <a:cubicBezTo>
                  <a:pt x="2478223" y="1156434"/>
                  <a:pt x="2478223" y="1162310"/>
                  <a:pt x="2478223" y="1162310"/>
                </a:cubicBezTo>
                <a:cubicBezTo>
                  <a:pt x="2484113" y="1162310"/>
                  <a:pt x="2495894" y="1162310"/>
                  <a:pt x="2501784" y="1162310"/>
                </a:cubicBezTo>
                <a:cubicBezTo>
                  <a:pt x="2513565" y="1168185"/>
                  <a:pt x="2513565" y="1174061"/>
                  <a:pt x="2519455" y="1185813"/>
                </a:cubicBezTo>
                <a:cubicBezTo>
                  <a:pt x="2519455" y="1191688"/>
                  <a:pt x="2507675" y="1203440"/>
                  <a:pt x="2525345" y="1209316"/>
                </a:cubicBezTo>
                <a:cubicBezTo>
                  <a:pt x="2531236" y="1209316"/>
                  <a:pt x="2535653" y="1212254"/>
                  <a:pt x="2539335" y="1216660"/>
                </a:cubicBezTo>
                <a:lnTo>
                  <a:pt x="2546673" y="1229047"/>
                </a:lnTo>
                <a:lnTo>
                  <a:pt x="2546134" y="1218387"/>
                </a:lnTo>
                <a:lnTo>
                  <a:pt x="2542467" y="1214813"/>
                </a:lnTo>
                <a:lnTo>
                  <a:pt x="2545840" y="1212565"/>
                </a:lnTo>
                <a:lnTo>
                  <a:pt x="2543546" y="1167123"/>
                </a:lnTo>
                <a:cubicBezTo>
                  <a:pt x="2534979" y="1082770"/>
                  <a:pt x="2518056" y="1000887"/>
                  <a:pt x="2493618" y="922315"/>
                </a:cubicBezTo>
                <a:lnTo>
                  <a:pt x="2460784" y="832607"/>
                </a:lnTo>
                <a:lnTo>
                  <a:pt x="2460734" y="832907"/>
                </a:lnTo>
                <a:cubicBezTo>
                  <a:pt x="2449018" y="844604"/>
                  <a:pt x="2443160" y="809512"/>
                  <a:pt x="2431444" y="832907"/>
                </a:cubicBezTo>
                <a:cubicBezTo>
                  <a:pt x="2425586" y="832907"/>
                  <a:pt x="2419728" y="832907"/>
                  <a:pt x="2413870" y="832907"/>
                </a:cubicBezTo>
                <a:cubicBezTo>
                  <a:pt x="2402153" y="827058"/>
                  <a:pt x="2408011" y="809512"/>
                  <a:pt x="2390437" y="815361"/>
                </a:cubicBezTo>
                <a:cubicBezTo>
                  <a:pt x="2384579" y="821210"/>
                  <a:pt x="2378722" y="815361"/>
                  <a:pt x="2372863" y="809512"/>
                </a:cubicBezTo>
                <a:cubicBezTo>
                  <a:pt x="2367005" y="803663"/>
                  <a:pt x="2367005" y="797814"/>
                  <a:pt x="2372863" y="791966"/>
                </a:cubicBezTo>
                <a:cubicBezTo>
                  <a:pt x="2378722" y="786117"/>
                  <a:pt x="2384579" y="780268"/>
                  <a:pt x="2390437" y="774419"/>
                </a:cubicBezTo>
                <a:cubicBezTo>
                  <a:pt x="2396295" y="780268"/>
                  <a:pt x="2405082" y="784655"/>
                  <a:pt x="2414602" y="786117"/>
                </a:cubicBezTo>
                <a:lnTo>
                  <a:pt x="2438945" y="781131"/>
                </a:lnTo>
                <a:lnTo>
                  <a:pt x="2435963" y="774940"/>
                </a:lnTo>
                <a:lnTo>
                  <a:pt x="2428298" y="779375"/>
                </a:lnTo>
                <a:cubicBezTo>
                  <a:pt x="2425334" y="780110"/>
                  <a:pt x="2422371" y="780110"/>
                  <a:pt x="2419407" y="780110"/>
                </a:cubicBezTo>
                <a:cubicBezTo>
                  <a:pt x="2407551" y="774229"/>
                  <a:pt x="2395696" y="774229"/>
                  <a:pt x="2389768" y="768349"/>
                </a:cubicBezTo>
                <a:cubicBezTo>
                  <a:pt x="2389768" y="762469"/>
                  <a:pt x="2395696" y="756588"/>
                  <a:pt x="2395696" y="750708"/>
                </a:cubicBezTo>
                <a:cubicBezTo>
                  <a:pt x="2401623" y="753648"/>
                  <a:pt x="2407551" y="756588"/>
                  <a:pt x="2413479" y="758058"/>
                </a:cubicBezTo>
                <a:lnTo>
                  <a:pt x="2427281" y="756917"/>
                </a:lnTo>
                <a:lnTo>
                  <a:pt x="2398597" y="697374"/>
                </a:lnTo>
                <a:lnTo>
                  <a:pt x="2393362" y="688757"/>
                </a:lnTo>
                <a:lnTo>
                  <a:pt x="2396201" y="732793"/>
                </a:lnTo>
                <a:cubicBezTo>
                  <a:pt x="2396201" y="744596"/>
                  <a:pt x="2384407" y="762300"/>
                  <a:pt x="2378511" y="774103"/>
                </a:cubicBezTo>
                <a:cubicBezTo>
                  <a:pt x="2366716" y="785906"/>
                  <a:pt x="2349026" y="809512"/>
                  <a:pt x="2325439" y="803610"/>
                </a:cubicBezTo>
                <a:cubicBezTo>
                  <a:pt x="2301851" y="803610"/>
                  <a:pt x="2284161" y="797708"/>
                  <a:pt x="2272367" y="774103"/>
                </a:cubicBezTo>
                <a:cubicBezTo>
                  <a:pt x="2266470" y="768201"/>
                  <a:pt x="2266470" y="756399"/>
                  <a:pt x="2266470" y="750497"/>
                </a:cubicBezTo>
                <a:cubicBezTo>
                  <a:pt x="2266470" y="738695"/>
                  <a:pt x="2272367" y="726892"/>
                  <a:pt x="2278264" y="720990"/>
                </a:cubicBezTo>
                <a:cubicBezTo>
                  <a:pt x="2284161" y="720990"/>
                  <a:pt x="2290058" y="720990"/>
                  <a:pt x="2290058" y="720990"/>
                </a:cubicBezTo>
                <a:cubicBezTo>
                  <a:pt x="2295955" y="720990"/>
                  <a:pt x="2295955" y="738695"/>
                  <a:pt x="2301851" y="732793"/>
                </a:cubicBezTo>
                <a:cubicBezTo>
                  <a:pt x="2307748" y="720990"/>
                  <a:pt x="2313645" y="726892"/>
                  <a:pt x="2319542" y="726892"/>
                </a:cubicBezTo>
                <a:cubicBezTo>
                  <a:pt x="2325439" y="732793"/>
                  <a:pt x="2331336" y="738695"/>
                  <a:pt x="2331336" y="750497"/>
                </a:cubicBezTo>
                <a:cubicBezTo>
                  <a:pt x="2325439" y="756399"/>
                  <a:pt x="2319542" y="756399"/>
                  <a:pt x="2313645" y="762300"/>
                </a:cubicBezTo>
                <a:cubicBezTo>
                  <a:pt x="2307748" y="762300"/>
                  <a:pt x="2295955" y="750497"/>
                  <a:pt x="2295955" y="762300"/>
                </a:cubicBezTo>
                <a:cubicBezTo>
                  <a:pt x="2301851" y="774103"/>
                  <a:pt x="2313645" y="780004"/>
                  <a:pt x="2325439" y="780004"/>
                </a:cubicBezTo>
                <a:cubicBezTo>
                  <a:pt x="2343129" y="785906"/>
                  <a:pt x="2354923" y="774103"/>
                  <a:pt x="2366716" y="762300"/>
                </a:cubicBezTo>
                <a:cubicBezTo>
                  <a:pt x="2384407" y="738695"/>
                  <a:pt x="2384407" y="697384"/>
                  <a:pt x="2372614" y="667877"/>
                </a:cubicBezTo>
                <a:cubicBezTo>
                  <a:pt x="2372614" y="661976"/>
                  <a:pt x="2366716" y="656075"/>
                  <a:pt x="2366716" y="650173"/>
                </a:cubicBezTo>
                <a:lnTo>
                  <a:pt x="2369922" y="650173"/>
                </a:lnTo>
                <a:lnTo>
                  <a:pt x="2364316" y="640945"/>
                </a:lnTo>
                <a:lnTo>
                  <a:pt x="2361078" y="643749"/>
                </a:lnTo>
                <a:cubicBezTo>
                  <a:pt x="2359596" y="644483"/>
                  <a:pt x="2358114" y="644483"/>
                  <a:pt x="2355150" y="644483"/>
                </a:cubicBezTo>
                <a:cubicBezTo>
                  <a:pt x="2349222" y="644483"/>
                  <a:pt x="2343295" y="632746"/>
                  <a:pt x="2337367" y="626877"/>
                </a:cubicBezTo>
                <a:cubicBezTo>
                  <a:pt x="2331439" y="621009"/>
                  <a:pt x="2337367" y="615140"/>
                  <a:pt x="2331439" y="615140"/>
                </a:cubicBezTo>
                <a:cubicBezTo>
                  <a:pt x="2325511" y="621009"/>
                  <a:pt x="2319583" y="615140"/>
                  <a:pt x="2313656" y="615140"/>
                </a:cubicBezTo>
                <a:cubicBezTo>
                  <a:pt x="2301800" y="603403"/>
                  <a:pt x="2295872" y="591666"/>
                  <a:pt x="2295872" y="579929"/>
                </a:cubicBezTo>
                <a:cubicBezTo>
                  <a:pt x="2295872" y="574061"/>
                  <a:pt x="2301800" y="562324"/>
                  <a:pt x="2301800" y="556455"/>
                </a:cubicBezTo>
                <a:cubicBezTo>
                  <a:pt x="2301800" y="553521"/>
                  <a:pt x="2303282" y="553521"/>
                  <a:pt x="2305505" y="554254"/>
                </a:cubicBezTo>
                <a:lnTo>
                  <a:pt x="2306232" y="554451"/>
                </a:lnTo>
                <a:lnTo>
                  <a:pt x="2263529" y="497345"/>
                </a:lnTo>
                <a:lnTo>
                  <a:pt x="2228033" y="458289"/>
                </a:lnTo>
                <a:lnTo>
                  <a:pt x="2228465" y="458834"/>
                </a:lnTo>
                <a:cubicBezTo>
                  <a:pt x="2231378" y="462501"/>
                  <a:pt x="2231378" y="462501"/>
                  <a:pt x="2231378" y="462501"/>
                </a:cubicBezTo>
                <a:cubicBezTo>
                  <a:pt x="2231378" y="485974"/>
                  <a:pt x="2254682" y="491842"/>
                  <a:pt x="2266334" y="503580"/>
                </a:cubicBezTo>
                <a:cubicBezTo>
                  <a:pt x="2272161" y="509448"/>
                  <a:pt x="2266334" y="509448"/>
                  <a:pt x="2266334" y="515317"/>
                </a:cubicBezTo>
                <a:cubicBezTo>
                  <a:pt x="2260509" y="521185"/>
                  <a:pt x="2254682" y="515317"/>
                  <a:pt x="2243030" y="515317"/>
                </a:cubicBezTo>
                <a:cubicBezTo>
                  <a:pt x="2231378" y="503580"/>
                  <a:pt x="2213899" y="497712"/>
                  <a:pt x="2213899" y="480106"/>
                </a:cubicBezTo>
                <a:cubicBezTo>
                  <a:pt x="2208073" y="474238"/>
                  <a:pt x="2225552" y="468369"/>
                  <a:pt x="2213899" y="462501"/>
                </a:cubicBezTo>
                <a:cubicBezTo>
                  <a:pt x="2202247" y="462501"/>
                  <a:pt x="2196421" y="456633"/>
                  <a:pt x="2190595" y="450765"/>
                </a:cubicBezTo>
                <a:cubicBezTo>
                  <a:pt x="2190595" y="444897"/>
                  <a:pt x="2190595" y="439029"/>
                  <a:pt x="2190595" y="433161"/>
                </a:cubicBezTo>
                <a:cubicBezTo>
                  <a:pt x="2193508" y="433161"/>
                  <a:pt x="2196421" y="431691"/>
                  <a:pt x="2199334" y="430959"/>
                </a:cubicBezTo>
                <a:lnTo>
                  <a:pt x="2204339" y="432220"/>
                </a:lnTo>
                <a:lnTo>
                  <a:pt x="2189488" y="415880"/>
                </a:lnTo>
                <a:lnTo>
                  <a:pt x="2190399" y="421351"/>
                </a:lnTo>
                <a:cubicBezTo>
                  <a:pt x="2184511" y="427251"/>
                  <a:pt x="2178625" y="415454"/>
                  <a:pt x="2172738" y="415454"/>
                </a:cubicBezTo>
                <a:cubicBezTo>
                  <a:pt x="2160964" y="403660"/>
                  <a:pt x="2149190" y="403660"/>
                  <a:pt x="2137417" y="397765"/>
                </a:cubicBezTo>
                <a:cubicBezTo>
                  <a:pt x="2125643" y="403660"/>
                  <a:pt x="2119756" y="391868"/>
                  <a:pt x="2107982" y="397765"/>
                </a:cubicBezTo>
                <a:cubicBezTo>
                  <a:pt x="2084435" y="403660"/>
                  <a:pt x="2060887" y="409558"/>
                  <a:pt x="2055000" y="433147"/>
                </a:cubicBezTo>
                <a:cubicBezTo>
                  <a:pt x="2049113" y="444939"/>
                  <a:pt x="2049113" y="456732"/>
                  <a:pt x="2055000" y="462629"/>
                </a:cubicBezTo>
                <a:cubicBezTo>
                  <a:pt x="2060887" y="468530"/>
                  <a:pt x="2060887" y="480321"/>
                  <a:pt x="2066774" y="474425"/>
                </a:cubicBezTo>
                <a:cubicBezTo>
                  <a:pt x="2072661" y="468530"/>
                  <a:pt x="2055000" y="456732"/>
                  <a:pt x="2066774" y="450836"/>
                </a:cubicBezTo>
                <a:cubicBezTo>
                  <a:pt x="2072661" y="439043"/>
                  <a:pt x="2084435" y="439043"/>
                  <a:pt x="2096208" y="444939"/>
                </a:cubicBezTo>
                <a:cubicBezTo>
                  <a:pt x="2102095" y="444939"/>
                  <a:pt x="2107982" y="456732"/>
                  <a:pt x="2107982" y="462629"/>
                </a:cubicBezTo>
                <a:cubicBezTo>
                  <a:pt x="2107982" y="468530"/>
                  <a:pt x="2107982" y="474425"/>
                  <a:pt x="2102095" y="480321"/>
                </a:cubicBezTo>
                <a:cubicBezTo>
                  <a:pt x="2102095" y="480321"/>
                  <a:pt x="2107982" y="480321"/>
                  <a:pt x="2107982" y="486217"/>
                </a:cubicBezTo>
                <a:cubicBezTo>
                  <a:pt x="2107982" y="492114"/>
                  <a:pt x="2102095" y="498010"/>
                  <a:pt x="2096208" y="503907"/>
                </a:cubicBezTo>
                <a:cubicBezTo>
                  <a:pt x="2078547" y="509804"/>
                  <a:pt x="2060887" y="503907"/>
                  <a:pt x="2043226" y="492114"/>
                </a:cubicBezTo>
                <a:cubicBezTo>
                  <a:pt x="2031453" y="480321"/>
                  <a:pt x="2025565" y="456732"/>
                  <a:pt x="2025565" y="433147"/>
                </a:cubicBezTo>
                <a:cubicBezTo>
                  <a:pt x="2031453" y="409558"/>
                  <a:pt x="2055000" y="385973"/>
                  <a:pt x="2084435" y="380073"/>
                </a:cubicBezTo>
                <a:cubicBezTo>
                  <a:pt x="2093265" y="377125"/>
                  <a:pt x="2102095" y="375651"/>
                  <a:pt x="2110925" y="376390"/>
                </a:cubicBezTo>
                <a:cubicBezTo>
                  <a:pt x="2119756" y="377125"/>
                  <a:pt x="2128586" y="380073"/>
                  <a:pt x="2137417" y="385973"/>
                </a:cubicBezTo>
                <a:cubicBezTo>
                  <a:pt x="2143304" y="385973"/>
                  <a:pt x="2150662" y="388921"/>
                  <a:pt x="2158021" y="392606"/>
                </a:cubicBezTo>
                <a:lnTo>
                  <a:pt x="2175889" y="402192"/>
                </a:lnTo>
                <a:lnTo>
                  <a:pt x="2093458" y="327274"/>
                </a:lnTo>
                <a:lnTo>
                  <a:pt x="2078390" y="316006"/>
                </a:lnTo>
                <a:lnTo>
                  <a:pt x="2070593" y="330232"/>
                </a:lnTo>
                <a:cubicBezTo>
                  <a:pt x="2068388" y="334659"/>
                  <a:pt x="2066918" y="339085"/>
                  <a:pt x="2066918" y="344988"/>
                </a:cubicBezTo>
                <a:cubicBezTo>
                  <a:pt x="2061038" y="356788"/>
                  <a:pt x="2066918" y="362689"/>
                  <a:pt x="2072798" y="374495"/>
                </a:cubicBezTo>
                <a:cubicBezTo>
                  <a:pt x="2061038" y="380394"/>
                  <a:pt x="2049277" y="392196"/>
                  <a:pt x="2037516" y="386295"/>
                </a:cubicBezTo>
                <a:cubicBezTo>
                  <a:pt x="2031635" y="380394"/>
                  <a:pt x="2031635" y="368592"/>
                  <a:pt x="2037516" y="362689"/>
                </a:cubicBezTo>
                <a:cubicBezTo>
                  <a:pt x="2037516" y="362689"/>
                  <a:pt x="2043396" y="356788"/>
                  <a:pt x="2037516" y="350886"/>
                </a:cubicBezTo>
                <a:cubicBezTo>
                  <a:pt x="2031635" y="344988"/>
                  <a:pt x="2019875" y="333183"/>
                  <a:pt x="2025755" y="321380"/>
                </a:cubicBezTo>
                <a:cubicBezTo>
                  <a:pt x="2031635" y="321380"/>
                  <a:pt x="2037516" y="315480"/>
                  <a:pt x="2031635" y="309577"/>
                </a:cubicBezTo>
                <a:cubicBezTo>
                  <a:pt x="2025755" y="303675"/>
                  <a:pt x="2025755" y="291875"/>
                  <a:pt x="2031635" y="285973"/>
                </a:cubicBezTo>
                <a:cubicBezTo>
                  <a:pt x="2037516" y="285973"/>
                  <a:pt x="2037516" y="285973"/>
                  <a:pt x="2037516" y="285973"/>
                </a:cubicBezTo>
                <a:lnTo>
                  <a:pt x="2054656" y="298258"/>
                </a:lnTo>
                <a:lnTo>
                  <a:pt x="1996873" y="255049"/>
                </a:lnTo>
                <a:cubicBezTo>
                  <a:pt x="1796634" y="119770"/>
                  <a:pt x="1555242" y="40779"/>
                  <a:pt x="1295401" y="40779"/>
                </a:cubicBezTo>
                <a:close/>
                <a:moveTo>
                  <a:pt x="1295401" y="0"/>
                </a:moveTo>
                <a:cubicBezTo>
                  <a:pt x="2010831" y="0"/>
                  <a:pt x="2590802" y="579971"/>
                  <a:pt x="2590802" y="1295401"/>
                </a:cubicBezTo>
                <a:cubicBezTo>
                  <a:pt x="2590802" y="2010831"/>
                  <a:pt x="2010831" y="2590802"/>
                  <a:pt x="1295401" y="2590802"/>
                </a:cubicBezTo>
                <a:cubicBezTo>
                  <a:pt x="579971" y="2590802"/>
                  <a:pt x="0" y="2010831"/>
                  <a:pt x="0" y="1295401"/>
                </a:cubicBezTo>
                <a:cubicBezTo>
                  <a:pt x="0" y="579971"/>
                  <a:pt x="579971" y="0"/>
                  <a:pt x="1295401" y="0"/>
                </a:cubicBezTo>
                <a:close/>
              </a:path>
            </a:pathLst>
          </a:custGeom>
          <a:solidFill>
            <a:srgbClr val="004DA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noAutofit/>
          </a:bodyPr>
          <a:lstStyle/>
          <a:p>
            <a:pPr algn="ctr"/>
            <a:r>
              <a:rPr lang="zh-CN" altLang="en-US" sz="3200" b="1" dirty="0">
                <a:solidFill>
                  <a:srgbClr val="004DA1"/>
                </a:solidFill>
                <a:cs typeface="+mn-ea"/>
                <a:sym typeface="+mn-lt"/>
              </a:rPr>
              <a:t>壹</a:t>
            </a:r>
            <a:endParaRPr lang="zh-CN" altLang="en-US" sz="3200" b="1" dirty="0">
              <a:solidFill>
                <a:srgbClr val="004DA1"/>
              </a:solidFill>
              <a:cs typeface="+mn-ea"/>
              <a:sym typeface="+mn-lt"/>
            </a:endParaRPr>
          </a:p>
        </p:txBody>
      </p:sp>
      <p:sp>
        <p:nvSpPr>
          <p:cNvPr id="13" name="矩形 12"/>
          <p:cNvSpPr/>
          <p:nvPr/>
        </p:nvSpPr>
        <p:spPr>
          <a:xfrm>
            <a:off x="1619050" y="1777888"/>
            <a:ext cx="3966916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1600" dirty="0">
                <a:solidFill>
                  <a:schemeClr val="tx1">
                    <a:lumMod val="50000"/>
                  </a:schemeClr>
                </a:solidFill>
                <a:cs typeface="+mn-ea"/>
                <a:sym typeface="+mn-lt"/>
              </a:rPr>
              <a:t>待奴仆小过，宜以理谴责，毋轻出恶言，非理挞辱。若有故犯，则重惩不恕。</a:t>
            </a:r>
            <a:endParaRPr lang="zh-CN" altLang="en-US" sz="1600" dirty="0">
              <a:solidFill>
                <a:schemeClr val="tx1">
                  <a:lumMod val="50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19" name="矩形 18"/>
          <p:cNvSpPr/>
          <p:nvPr/>
        </p:nvSpPr>
        <p:spPr>
          <a:xfrm>
            <a:off x="6543914" y="1962554"/>
            <a:ext cx="1975972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2400" dirty="0" smtClean="0">
                <a:solidFill>
                  <a:srgbClr val="004DA1"/>
                </a:solidFill>
                <a:cs typeface="+mn-ea"/>
                <a:sym typeface="+mn-lt"/>
              </a:rPr>
              <a:t>添加标题</a:t>
            </a:r>
            <a:endParaRPr lang="zh-CN" altLang="en-US" sz="2400" dirty="0">
              <a:solidFill>
                <a:srgbClr val="004DA1"/>
              </a:solidFill>
              <a:cs typeface="+mn-ea"/>
              <a:sym typeface="+mn-lt"/>
            </a:endParaRPr>
          </a:p>
        </p:txBody>
      </p:sp>
      <p:sp>
        <p:nvSpPr>
          <p:cNvPr id="7" name="任意多边形 6"/>
          <p:cNvSpPr/>
          <p:nvPr/>
        </p:nvSpPr>
        <p:spPr bwMode="auto">
          <a:xfrm>
            <a:off x="5690980" y="2977217"/>
            <a:ext cx="747920" cy="747920"/>
          </a:xfrm>
          <a:custGeom>
            <a:avLst/>
            <a:gdLst>
              <a:gd name="connsiteX0" fmla="*/ 1238629 w 2590802"/>
              <a:gd name="connsiteY0" fmla="*/ 2501864 h 2590802"/>
              <a:gd name="connsiteX1" fmla="*/ 1250281 w 2590802"/>
              <a:gd name="connsiteY1" fmla="*/ 2508385 h 2590802"/>
              <a:gd name="connsiteX2" fmla="*/ 1261933 w 2590802"/>
              <a:gd name="connsiteY2" fmla="*/ 2519977 h 2590802"/>
              <a:gd name="connsiteX3" fmla="*/ 1261933 w 2590802"/>
              <a:gd name="connsiteY3" fmla="*/ 2543162 h 2590802"/>
              <a:gd name="connsiteX4" fmla="*/ 1244454 w 2590802"/>
              <a:gd name="connsiteY4" fmla="*/ 2543162 h 2590802"/>
              <a:gd name="connsiteX5" fmla="*/ 1238628 w 2590802"/>
              <a:gd name="connsiteY5" fmla="*/ 2519977 h 2590802"/>
              <a:gd name="connsiteX6" fmla="*/ 1226976 w 2590802"/>
              <a:gd name="connsiteY6" fmla="*/ 2508385 h 2590802"/>
              <a:gd name="connsiteX7" fmla="*/ 1238629 w 2590802"/>
              <a:gd name="connsiteY7" fmla="*/ 2501864 h 2590802"/>
              <a:gd name="connsiteX8" fmla="*/ 1320928 w 2590802"/>
              <a:gd name="connsiteY8" fmla="*/ 2496223 h 2590802"/>
              <a:gd name="connsiteX9" fmla="*/ 1320928 w 2590802"/>
              <a:gd name="connsiteY9" fmla="*/ 2507985 h 2590802"/>
              <a:gd name="connsiteX10" fmla="*/ 1315014 w 2590802"/>
              <a:gd name="connsiteY10" fmla="*/ 2502104 h 2590802"/>
              <a:gd name="connsiteX11" fmla="*/ 1320928 w 2590802"/>
              <a:gd name="connsiteY11" fmla="*/ 2496223 h 2590802"/>
              <a:gd name="connsiteX12" fmla="*/ 1038326 w 2590802"/>
              <a:gd name="connsiteY12" fmla="*/ 2482021 h 2590802"/>
              <a:gd name="connsiteX13" fmla="*/ 1052317 w 2590802"/>
              <a:gd name="connsiteY13" fmla="*/ 2482579 h 2590802"/>
              <a:gd name="connsiteX14" fmla="*/ 1068270 w 2590802"/>
              <a:gd name="connsiteY14" fmla="*/ 2490785 h 2590802"/>
              <a:gd name="connsiteX15" fmla="*/ 1068270 w 2590802"/>
              <a:gd name="connsiteY15" fmla="*/ 2508489 h 2590802"/>
              <a:gd name="connsiteX16" fmla="*/ 1103678 w 2590802"/>
              <a:gd name="connsiteY16" fmla="*/ 2508489 h 2590802"/>
              <a:gd name="connsiteX17" fmla="*/ 1103678 w 2590802"/>
              <a:gd name="connsiteY17" fmla="*/ 2526194 h 2590802"/>
              <a:gd name="connsiteX18" fmla="*/ 1056467 w 2590802"/>
              <a:gd name="connsiteY18" fmla="*/ 2514391 h 2590802"/>
              <a:gd name="connsiteX19" fmla="*/ 1032861 w 2590802"/>
              <a:gd name="connsiteY19" fmla="*/ 2508489 h 2590802"/>
              <a:gd name="connsiteX20" fmla="*/ 1003354 w 2590802"/>
              <a:gd name="connsiteY20" fmla="*/ 2496687 h 2590802"/>
              <a:gd name="connsiteX21" fmla="*/ 1038326 w 2590802"/>
              <a:gd name="connsiteY21" fmla="*/ 2482021 h 2590802"/>
              <a:gd name="connsiteX22" fmla="*/ 1308542 w 2590802"/>
              <a:gd name="connsiteY22" fmla="*/ 2478772 h 2590802"/>
              <a:gd name="connsiteX23" fmla="*/ 1320872 w 2590802"/>
              <a:gd name="connsiteY23" fmla="*/ 2490153 h 2590802"/>
              <a:gd name="connsiteX24" fmla="*/ 1308542 w 2590802"/>
              <a:gd name="connsiteY24" fmla="*/ 2478772 h 2590802"/>
              <a:gd name="connsiteX25" fmla="*/ 1297161 w 2590802"/>
              <a:gd name="connsiteY25" fmla="*/ 2478772 h 2590802"/>
              <a:gd name="connsiteX26" fmla="*/ 1308542 w 2590802"/>
              <a:gd name="connsiteY26" fmla="*/ 2478772 h 2590802"/>
              <a:gd name="connsiteX27" fmla="*/ 1297161 w 2590802"/>
              <a:gd name="connsiteY27" fmla="*/ 2478772 h 2590802"/>
              <a:gd name="connsiteX28" fmla="*/ 1259571 w 2590802"/>
              <a:gd name="connsiteY28" fmla="*/ 2459471 h 2590802"/>
              <a:gd name="connsiteX29" fmla="*/ 1267703 w 2590802"/>
              <a:gd name="connsiteY29" fmla="*/ 2460941 h 2590802"/>
              <a:gd name="connsiteX30" fmla="*/ 1279531 w 2590802"/>
              <a:gd name="connsiteY30" fmla="*/ 2466822 h 2590802"/>
              <a:gd name="connsiteX31" fmla="*/ 1279531 w 2590802"/>
              <a:gd name="connsiteY31" fmla="*/ 2490343 h 2590802"/>
              <a:gd name="connsiteX32" fmla="*/ 1297273 w 2590802"/>
              <a:gd name="connsiteY32" fmla="*/ 2484463 h 2590802"/>
              <a:gd name="connsiteX33" fmla="*/ 1315014 w 2590802"/>
              <a:gd name="connsiteY33" fmla="*/ 2502104 h 2590802"/>
              <a:gd name="connsiteX34" fmla="*/ 1309100 w 2590802"/>
              <a:gd name="connsiteY34" fmla="*/ 2519745 h 2590802"/>
              <a:gd name="connsiteX35" fmla="*/ 1315014 w 2590802"/>
              <a:gd name="connsiteY35" fmla="*/ 2519745 h 2590802"/>
              <a:gd name="connsiteX36" fmla="*/ 1320928 w 2590802"/>
              <a:gd name="connsiteY36" fmla="*/ 2513865 h 2590802"/>
              <a:gd name="connsiteX37" fmla="*/ 1332755 w 2590802"/>
              <a:gd name="connsiteY37" fmla="*/ 2519745 h 2590802"/>
              <a:gd name="connsiteX38" fmla="*/ 1338670 w 2590802"/>
              <a:gd name="connsiteY38" fmla="*/ 2543267 h 2590802"/>
              <a:gd name="connsiteX39" fmla="*/ 1320928 w 2590802"/>
              <a:gd name="connsiteY39" fmla="*/ 2543267 h 2590802"/>
              <a:gd name="connsiteX40" fmla="*/ 1273617 w 2590802"/>
              <a:gd name="connsiteY40" fmla="*/ 2543267 h 2590802"/>
              <a:gd name="connsiteX41" fmla="*/ 1267703 w 2590802"/>
              <a:gd name="connsiteY41" fmla="*/ 2519745 h 2590802"/>
              <a:gd name="connsiteX42" fmla="*/ 1244048 w 2590802"/>
              <a:gd name="connsiteY42" fmla="*/ 2496223 h 2590802"/>
              <a:gd name="connsiteX43" fmla="*/ 1255876 w 2590802"/>
              <a:gd name="connsiteY43" fmla="*/ 2466822 h 2590802"/>
              <a:gd name="connsiteX44" fmla="*/ 1259571 w 2590802"/>
              <a:gd name="connsiteY44" fmla="*/ 2459471 h 2590802"/>
              <a:gd name="connsiteX45" fmla="*/ 1059220 w 2590802"/>
              <a:gd name="connsiteY45" fmla="*/ 2440242 h 2590802"/>
              <a:gd name="connsiteX46" fmla="*/ 1074040 w 2590802"/>
              <a:gd name="connsiteY46" fmla="*/ 2449133 h 2590802"/>
              <a:gd name="connsiteX47" fmla="*/ 1074040 w 2590802"/>
              <a:gd name="connsiteY47" fmla="*/ 2466916 h 2590802"/>
              <a:gd name="connsiteX48" fmla="*/ 1032545 w 2590802"/>
              <a:gd name="connsiteY48" fmla="*/ 2472844 h 2590802"/>
              <a:gd name="connsiteX49" fmla="*/ 1044401 w 2590802"/>
              <a:gd name="connsiteY49" fmla="*/ 2449133 h 2590802"/>
              <a:gd name="connsiteX50" fmla="*/ 1059220 w 2590802"/>
              <a:gd name="connsiteY50" fmla="*/ 2440242 h 2590802"/>
              <a:gd name="connsiteX51" fmla="*/ 862584 w 2590802"/>
              <a:gd name="connsiteY51" fmla="*/ 2440163 h 2590802"/>
              <a:gd name="connsiteX52" fmla="*/ 880225 w 2590802"/>
              <a:gd name="connsiteY52" fmla="*/ 2443785 h 2590802"/>
              <a:gd name="connsiteX53" fmla="*/ 886106 w 2590802"/>
              <a:gd name="connsiteY53" fmla="*/ 2455377 h 2590802"/>
              <a:gd name="connsiteX54" fmla="*/ 915507 w 2590802"/>
              <a:gd name="connsiteY54" fmla="*/ 2449581 h 2590802"/>
              <a:gd name="connsiteX55" fmla="*/ 939029 w 2590802"/>
              <a:gd name="connsiteY55" fmla="*/ 2466969 h 2590802"/>
              <a:gd name="connsiteX56" fmla="*/ 939029 w 2590802"/>
              <a:gd name="connsiteY56" fmla="*/ 2490154 h 2590802"/>
              <a:gd name="connsiteX57" fmla="*/ 909627 w 2590802"/>
              <a:gd name="connsiteY57" fmla="*/ 2472765 h 2590802"/>
              <a:gd name="connsiteX58" fmla="*/ 886106 w 2590802"/>
              <a:gd name="connsiteY58" fmla="*/ 2461174 h 2590802"/>
              <a:gd name="connsiteX59" fmla="*/ 868464 w 2590802"/>
              <a:gd name="connsiteY59" fmla="*/ 2466969 h 2590802"/>
              <a:gd name="connsiteX60" fmla="*/ 844943 w 2590802"/>
              <a:gd name="connsiteY60" fmla="*/ 2449581 h 2590802"/>
              <a:gd name="connsiteX61" fmla="*/ 862584 w 2590802"/>
              <a:gd name="connsiteY61" fmla="*/ 2440163 h 2590802"/>
              <a:gd name="connsiteX62" fmla="*/ 1255904 w 2590802"/>
              <a:gd name="connsiteY62" fmla="*/ 2437989 h 2590802"/>
              <a:gd name="connsiteX63" fmla="*/ 1262069 w 2590802"/>
              <a:gd name="connsiteY63" fmla="*/ 2449370 h 2590802"/>
              <a:gd name="connsiteX64" fmla="*/ 1255904 w 2590802"/>
              <a:gd name="connsiteY64" fmla="*/ 2460752 h 2590802"/>
              <a:gd name="connsiteX65" fmla="*/ 1255904 w 2590802"/>
              <a:gd name="connsiteY65" fmla="*/ 2449370 h 2590802"/>
              <a:gd name="connsiteX66" fmla="*/ 1255904 w 2590802"/>
              <a:gd name="connsiteY66" fmla="*/ 2437989 h 2590802"/>
              <a:gd name="connsiteX67" fmla="*/ 921104 w 2590802"/>
              <a:gd name="connsiteY67" fmla="*/ 2408587 h 2590802"/>
              <a:gd name="connsiteX68" fmla="*/ 938650 w 2590802"/>
              <a:gd name="connsiteY68" fmla="*/ 2420239 h 2590802"/>
              <a:gd name="connsiteX69" fmla="*/ 938650 w 2590802"/>
              <a:gd name="connsiteY69" fmla="*/ 2449370 h 2590802"/>
              <a:gd name="connsiteX70" fmla="*/ 909406 w 2590802"/>
              <a:gd name="connsiteY70" fmla="*/ 2437718 h 2590802"/>
              <a:gd name="connsiteX71" fmla="*/ 909406 w 2590802"/>
              <a:gd name="connsiteY71" fmla="*/ 2420239 h 2590802"/>
              <a:gd name="connsiteX72" fmla="*/ 921104 w 2590802"/>
              <a:gd name="connsiteY72" fmla="*/ 2408587 h 2590802"/>
              <a:gd name="connsiteX73" fmla="*/ 1064758 w 2590802"/>
              <a:gd name="connsiteY73" fmla="*/ 2407828 h 2590802"/>
              <a:gd name="connsiteX74" fmla="*/ 1085387 w 2590802"/>
              <a:gd name="connsiteY74" fmla="*/ 2413709 h 2590802"/>
              <a:gd name="connsiteX75" fmla="*/ 1108963 w 2590802"/>
              <a:gd name="connsiteY75" fmla="*/ 2413709 h 2590802"/>
              <a:gd name="connsiteX76" fmla="*/ 1120751 w 2590802"/>
              <a:gd name="connsiteY76" fmla="*/ 2425470 h 2590802"/>
              <a:gd name="connsiteX77" fmla="*/ 1114857 w 2590802"/>
              <a:gd name="connsiteY77" fmla="*/ 2443110 h 2590802"/>
              <a:gd name="connsiteX78" fmla="*/ 1103069 w 2590802"/>
              <a:gd name="connsiteY78" fmla="*/ 2454872 h 2590802"/>
              <a:gd name="connsiteX79" fmla="*/ 1108963 w 2590802"/>
              <a:gd name="connsiteY79" fmla="*/ 2466632 h 2590802"/>
              <a:gd name="connsiteX80" fmla="*/ 1073599 w 2590802"/>
              <a:gd name="connsiteY80" fmla="*/ 2490154 h 2590802"/>
              <a:gd name="connsiteX81" fmla="*/ 1067706 w 2590802"/>
              <a:gd name="connsiteY81" fmla="*/ 2478393 h 2590802"/>
              <a:gd name="connsiteX82" fmla="*/ 1085387 w 2590802"/>
              <a:gd name="connsiteY82" fmla="*/ 2466632 h 2590802"/>
              <a:gd name="connsiteX83" fmla="*/ 1079493 w 2590802"/>
              <a:gd name="connsiteY83" fmla="*/ 2443110 h 2590802"/>
              <a:gd name="connsiteX84" fmla="*/ 1050024 w 2590802"/>
              <a:gd name="connsiteY84" fmla="*/ 2437230 h 2590802"/>
              <a:gd name="connsiteX85" fmla="*/ 1038236 w 2590802"/>
              <a:gd name="connsiteY85" fmla="*/ 2443110 h 2590802"/>
              <a:gd name="connsiteX86" fmla="*/ 1044130 w 2590802"/>
              <a:gd name="connsiteY86" fmla="*/ 2419589 h 2590802"/>
              <a:gd name="connsiteX87" fmla="*/ 1064758 w 2590802"/>
              <a:gd name="connsiteY87" fmla="*/ 2407828 h 2590802"/>
              <a:gd name="connsiteX88" fmla="*/ 1177361 w 2590802"/>
              <a:gd name="connsiteY88" fmla="*/ 2387813 h 2590802"/>
              <a:gd name="connsiteX89" fmla="*/ 1208798 w 2590802"/>
              <a:gd name="connsiteY89" fmla="*/ 2390749 h 2590802"/>
              <a:gd name="connsiteX90" fmla="*/ 1220495 w 2590802"/>
              <a:gd name="connsiteY90" fmla="*/ 2402496 h 2590802"/>
              <a:gd name="connsiteX91" fmla="*/ 1243890 w 2590802"/>
              <a:gd name="connsiteY91" fmla="*/ 2443607 h 2590802"/>
              <a:gd name="connsiteX92" fmla="*/ 1232192 w 2590802"/>
              <a:gd name="connsiteY92" fmla="*/ 2496465 h 2590802"/>
              <a:gd name="connsiteX93" fmla="*/ 1185402 w 2590802"/>
              <a:gd name="connsiteY93" fmla="*/ 2525830 h 2590802"/>
              <a:gd name="connsiteX94" fmla="*/ 1115217 w 2590802"/>
              <a:gd name="connsiteY94" fmla="*/ 2525830 h 2590802"/>
              <a:gd name="connsiteX95" fmla="*/ 1121066 w 2590802"/>
              <a:gd name="connsiteY95" fmla="*/ 2519957 h 2590802"/>
              <a:gd name="connsiteX96" fmla="*/ 1208798 w 2590802"/>
              <a:gd name="connsiteY96" fmla="*/ 2496465 h 2590802"/>
              <a:gd name="connsiteX97" fmla="*/ 1226343 w 2590802"/>
              <a:gd name="connsiteY97" fmla="*/ 2449480 h 2590802"/>
              <a:gd name="connsiteX98" fmla="*/ 1202949 w 2590802"/>
              <a:gd name="connsiteY98" fmla="*/ 2414241 h 2590802"/>
              <a:gd name="connsiteX99" fmla="*/ 1185402 w 2590802"/>
              <a:gd name="connsiteY99" fmla="*/ 2414241 h 2590802"/>
              <a:gd name="connsiteX100" fmla="*/ 1197100 w 2590802"/>
              <a:gd name="connsiteY100" fmla="*/ 2431861 h 2590802"/>
              <a:gd name="connsiteX101" fmla="*/ 1185402 w 2590802"/>
              <a:gd name="connsiteY101" fmla="*/ 2449480 h 2590802"/>
              <a:gd name="connsiteX102" fmla="*/ 1167857 w 2590802"/>
              <a:gd name="connsiteY102" fmla="*/ 2449480 h 2590802"/>
              <a:gd name="connsiteX103" fmla="*/ 1156159 w 2590802"/>
              <a:gd name="connsiteY103" fmla="*/ 2431861 h 2590802"/>
              <a:gd name="connsiteX104" fmla="*/ 1144461 w 2590802"/>
              <a:gd name="connsiteY104" fmla="*/ 2420115 h 2590802"/>
              <a:gd name="connsiteX105" fmla="*/ 1150310 w 2590802"/>
              <a:gd name="connsiteY105" fmla="*/ 2402496 h 2590802"/>
              <a:gd name="connsiteX106" fmla="*/ 1177361 w 2590802"/>
              <a:gd name="connsiteY106" fmla="*/ 2387813 h 2590802"/>
              <a:gd name="connsiteX107" fmla="*/ 997263 w 2590802"/>
              <a:gd name="connsiteY107" fmla="*/ 2374751 h 2590802"/>
              <a:gd name="connsiteX108" fmla="*/ 1020785 w 2590802"/>
              <a:gd name="connsiteY108" fmla="*/ 2378426 h 2590802"/>
              <a:gd name="connsiteX109" fmla="*/ 1026665 w 2590802"/>
              <a:gd name="connsiteY109" fmla="*/ 2407828 h 2590802"/>
              <a:gd name="connsiteX110" fmla="*/ 1020785 w 2590802"/>
              <a:gd name="connsiteY110" fmla="*/ 2419589 h 2590802"/>
              <a:gd name="connsiteX111" fmla="*/ 1032545 w 2590802"/>
              <a:gd name="connsiteY111" fmla="*/ 2443110 h 2590802"/>
              <a:gd name="connsiteX112" fmla="*/ 997263 w 2590802"/>
              <a:gd name="connsiteY112" fmla="*/ 2490153 h 2590802"/>
              <a:gd name="connsiteX113" fmla="*/ 985502 w 2590802"/>
              <a:gd name="connsiteY113" fmla="*/ 2478393 h 2590802"/>
              <a:gd name="connsiteX114" fmla="*/ 956101 w 2590802"/>
              <a:gd name="connsiteY114" fmla="*/ 2478393 h 2590802"/>
              <a:gd name="connsiteX115" fmla="*/ 944340 w 2590802"/>
              <a:gd name="connsiteY115" fmla="*/ 2437230 h 2590802"/>
              <a:gd name="connsiteX116" fmla="*/ 944340 w 2590802"/>
              <a:gd name="connsiteY116" fmla="*/ 2419589 h 2590802"/>
              <a:gd name="connsiteX117" fmla="*/ 967861 w 2590802"/>
              <a:gd name="connsiteY117" fmla="*/ 2407828 h 2590802"/>
              <a:gd name="connsiteX118" fmla="*/ 973741 w 2590802"/>
              <a:gd name="connsiteY118" fmla="*/ 2384307 h 2590802"/>
              <a:gd name="connsiteX119" fmla="*/ 997263 w 2590802"/>
              <a:gd name="connsiteY119" fmla="*/ 2374751 h 2590802"/>
              <a:gd name="connsiteX120" fmla="*/ 733153 w 2590802"/>
              <a:gd name="connsiteY120" fmla="*/ 2366856 h 2590802"/>
              <a:gd name="connsiteX121" fmla="*/ 744956 w 2590802"/>
              <a:gd name="connsiteY121" fmla="*/ 2372817 h 2590802"/>
              <a:gd name="connsiteX122" fmla="*/ 739054 w 2590802"/>
              <a:gd name="connsiteY122" fmla="*/ 2384740 h 2590802"/>
              <a:gd name="connsiteX123" fmla="*/ 703646 w 2590802"/>
              <a:gd name="connsiteY123" fmla="*/ 2390702 h 2590802"/>
              <a:gd name="connsiteX124" fmla="*/ 697745 w 2590802"/>
              <a:gd name="connsiteY124" fmla="*/ 2378779 h 2590802"/>
              <a:gd name="connsiteX125" fmla="*/ 733153 w 2590802"/>
              <a:gd name="connsiteY125" fmla="*/ 2366856 h 2590802"/>
              <a:gd name="connsiteX126" fmla="*/ 1455741 w 2590802"/>
              <a:gd name="connsiteY126" fmla="*/ 2355474 h 2590802"/>
              <a:gd name="connsiteX127" fmla="*/ 1473382 w 2590802"/>
              <a:gd name="connsiteY127" fmla="*/ 2372902 h 2590802"/>
              <a:gd name="connsiteX128" fmla="*/ 1532186 w 2590802"/>
              <a:gd name="connsiteY128" fmla="*/ 2390330 h 2590802"/>
              <a:gd name="connsiteX129" fmla="*/ 1538066 w 2590802"/>
              <a:gd name="connsiteY129" fmla="*/ 2390330 h 2590802"/>
              <a:gd name="connsiteX130" fmla="*/ 1479263 w 2590802"/>
              <a:gd name="connsiteY130" fmla="*/ 2390330 h 2590802"/>
              <a:gd name="connsiteX131" fmla="*/ 1455741 w 2590802"/>
              <a:gd name="connsiteY131" fmla="*/ 2361283 h 2590802"/>
              <a:gd name="connsiteX132" fmla="*/ 1455741 w 2590802"/>
              <a:gd name="connsiteY132" fmla="*/ 2355474 h 2590802"/>
              <a:gd name="connsiteX133" fmla="*/ 891986 w 2590802"/>
              <a:gd name="connsiteY133" fmla="*/ 2355474 h 2590802"/>
              <a:gd name="connsiteX134" fmla="*/ 909627 w 2590802"/>
              <a:gd name="connsiteY134" fmla="*/ 2361354 h 2590802"/>
              <a:gd name="connsiteX135" fmla="*/ 915507 w 2590802"/>
              <a:gd name="connsiteY135" fmla="*/ 2378996 h 2590802"/>
              <a:gd name="connsiteX136" fmla="*/ 944909 w 2590802"/>
              <a:gd name="connsiteY136" fmla="*/ 2378996 h 2590802"/>
              <a:gd name="connsiteX137" fmla="*/ 950789 w 2590802"/>
              <a:gd name="connsiteY137" fmla="*/ 2402517 h 2590802"/>
              <a:gd name="connsiteX138" fmla="*/ 944909 w 2590802"/>
              <a:gd name="connsiteY138" fmla="*/ 2414278 h 2590802"/>
              <a:gd name="connsiteX139" fmla="*/ 939029 w 2590802"/>
              <a:gd name="connsiteY139" fmla="*/ 2408398 h 2590802"/>
              <a:gd name="connsiteX140" fmla="*/ 915507 w 2590802"/>
              <a:gd name="connsiteY140" fmla="*/ 2402517 h 2590802"/>
              <a:gd name="connsiteX141" fmla="*/ 897866 w 2590802"/>
              <a:gd name="connsiteY141" fmla="*/ 2426038 h 2590802"/>
              <a:gd name="connsiteX142" fmla="*/ 897866 w 2590802"/>
              <a:gd name="connsiteY142" fmla="*/ 2437799 h 2590802"/>
              <a:gd name="connsiteX143" fmla="*/ 891986 w 2590802"/>
              <a:gd name="connsiteY143" fmla="*/ 2443680 h 2590802"/>
              <a:gd name="connsiteX144" fmla="*/ 874345 w 2590802"/>
              <a:gd name="connsiteY144" fmla="*/ 2414278 h 2590802"/>
              <a:gd name="connsiteX145" fmla="*/ 880225 w 2590802"/>
              <a:gd name="connsiteY145" fmla="*/ 2396636 h 2590802"/>
              <a:gd name="connsiteX146" fmla="*/ 874345 w 2590802"/>
              <a:gd name="connsiteY146" fmla="*/ 2367235 h 2590802"/>
              <a:gd name="connsiteX147" fmla="*/ 891986 w 2590802"/>
              <a:gd name="connsiteY147" fmla="*/ 2355474 h 2590802"/>
              <a:gd name="connsiteX148" fmla="*/ 1441444 w 2590802"/>
              <a:gd name="connsiteY148" fmla="*/ 2348565 h 2590802"/>
              <a:gd name="connsiteX149" fmla="*/ 1449737 w 2590802"/>
              <a:gd name="connsiteY149" fmla="*/ 2372546 h 2590802"/>
              <a:gd name="connsiteX150" fmla="*/ 1479221 w 2590802"/>
              <a:gd name="connsiteY150" fmla="*/ 2401948 h 2590802"/>
              <a:gd name="connsiteX151" fmla="*/ 1544087 w 2590802"/>
              <a:gd name="connsiteY151" fmla="*/ 2396068 h 2590802"/>
              <a:gd name="connsiteX152" fmla="*/ 1561777 w 2590802"/>
              <a:gd name="connsiteY152" fmla="*/ 2407829 h 2590802"/>
              <a:gd name="connsiteX153" fmla="*/ 1549983 w 2590802"/>
              <a:gd name="connsiteY153" fmla="*/ 2413709 h 2590802"/>
              <a:gd name="connsiteX154" fmla="*/ 1532293 w 2590802"/>
              <a:gd name="connsiteY154" fmla="*/ 2407829 h 2590802"/>
              <a:gd name="connsiteX155" fmla="*/ 1520499 w 2590802"/>
              <a:gd name="connsiteY155" fmla="*/ 2425470 h 2590802"/>
              <a:gd name="connsiteX156" fmla="*/ 1496912 w 2590802"/>
              <a:gd name="connsiteY156" fmla="*/ 2419590 h 2590802"/>
              <a:gd name="connsiteX157" fmla="*/ 1473324 w 2590802"/>
              <a:gd name="connsiteY157" fmla="*/ 2425470 h 2590802"/>
              <a:gd name="connsiteX158" fmla="*/ 1467427 w 2590802"/>
              <a:gd name="connsiteY158" fmla="*/ 2413709 h 2590802"/>
              <a:gd name="connsiteX159" fmla="*/ 1461530 w 2590802"/>
              <a:gd name="connsiteY159" fmla="*/ 2401948 h 2590802"/>
              <a:gd name="connsiteX160" fmla="*/ 1443840 w 2590802"/>
              <a:gd name="connsiteY160" fmla="*/ 2401948 h 2590802"/>
              <a:gd name="connsiteX161" fmla="*/ 1437943 w 2590802"/>
              <a:gd name="connsiteY161" fmla="*/ 2390188 h 2590802"/>
              <a:gd name="connsiteX162" fmla="*/ 1437943 w 2590802"/>
              <a:gd name="connsiteY162" fmla="*/ 2378427 h 2590802"/>
              <a:gd name="connsiteX163" fmla="*/ 1426149 w 2590802"/>
              <a:gd name="connsiteY163" fmla="*/ 2360786 h 2590802"/>
              <a:gd name="connsiteX164" fmla="*/ 1432046 w 2590802"/>
              <a:gd name="connsiteY164" fmla="*/ 2349025 h 2590802"/>
              <a:gd name="connsiteX165" fmla="*/ 1441444 w 2590802"/>
              <a:gd name="connsiteY165" fmla="*/ 2348565 h 2590802"/>
              <a:gd name="connsiteX166" fmla="*/ 1420992 w 2590802"/>
              <a:gd name="connsiteY166" fmla="*/ 2337454 h 2590802"/>
              <a:gd name="connsiteX167" fmla="*/ 1420992 w 2590802"/>
              <a:gd name="connsiteY167" fmla="*/ 2360976 h 2590802"/>
              <a:gd name="connsiteX168" fmla="*/ 1432729 w 2590802"/>
              <a:gd name="connsiteY168" fmla="*/ 2384497 h 2590802"/>
              <a:gd name="connsiteX169" fmla="*/ 1444466 w 2590802"/>
              <a:gd name="connsiteY169" fmla="*/ 2413898 h 2590802"/>
              <a:gd name="connsiteX170" fmla="*/ 1473809 w 2590802"/>
              <a:gd name="connsiteY170" fmla="*/ 2437420 h 2590802"/>
              <a:gd name="connsiteX171" fmla="*/ 1497283 w 2590802"/>
              <a:gd name="connsiteY171" fmla="*/ 2431540 h 2590802"/>
              <a:gd name="connsiteX172" fmla="*/ 1526625 w 2590802"/>
              <a:gd name="connsiteY172" fmla="*/ 2431540 h 2590802"/>
              <a:gd name="connsiteX173" fmla="*/ 1538362 w 2590802"/>
              <a:gd name="connsiteY173" fmla="*/ 2419779 h 2590802"/>
              <a:gd name="connsiteX174" fmla="*/ 1561836 w 2590802"/>
              <a:gd name="connsiteY174" fmla="*/ 2413898 h 2590802"/>
              <a:gd name="connsiteX175" fmla="*/ 1585310 w 2590802"/>
              <a:gd name="connsiteY175" fmla="*/ 2408018 h 2590802"/>
              <a:gd name="connsiteX176" fmla="*/ 1579442 w 2590802"/>
              <a:gd name="connsiteY176" fmla="*/ 2425659 h 2590802"/>
              <a:gd name="connsiteX177" fmla="*/ 1550099 w 2590802"/>
              <a:gd name="connsiteY177" fmla="*/ 2425659 h 2590802"/>
              <a:gd name="connsiteX178" fmla="*/ 1550099 w 2590802"/>
              <a:gd name="connsiteY178" fmla="*/ 2443300 h 2590802"/>
              <a:gd name="connsiteX179" fmla="*/ 1538362 w 2590802"/>
              <a:gd name="connsiteY179" fmla="*/ 2449181 h 2590802"/>
              <a:gd name="connsiteX180" fmla="*/ 1509020 w 2590802"/>
              <a:gd name="connsiteY180" fmla="*/ 2443300 h 2590802"/>
              <a:gd name="connsiteX181" fmla="*/ 1503151 w 2590802"/>
              <a:gd name="connsiteY181" fmla="*/ 2449181 h 2590802"/>
              <a:gd name="connsiteX182" fmla="*/ 1479677 w 2590802"/>
              <a:gd name="connsiteY182" fmla="*/ 2455061 h 2590802"/>
              <a:gd name="connsiteX183" fmla="*/ 1450334 w 2590802"/>
              <a:gd name="connsiteY183" fmla="*/ 2437420 h 2590802"/>
              <a:gd name="connsiteX184" fmla="*/ 1450334 w 2590802"/>
              <a:gd name="connsiteY184" fmla="*/ 2419779 h 2590802"/>
              <a:gd name="connsiteX185" fmla="*/ 1420992 w 2590802"/>
              <a:gd name="connsiteY185" fmla="*/ 2402138 h 2590802"/>
              <a:gd name="connsiteX186" fmla="*/ 1420992 w 2590802"/>
              <a:gd name="connsiteY186" fmla="*/ 2384497 h 2590802"/>
              <a:gd name="connsiteX187" fmla="*/ 1409255 w 2590802"/>
              <a:gd name="connsiteY187" fmla="*/ 2355095 h 2590802"/>
              <a:gd name="connsiteX188" fmla="*/ 1420992 w 2590802"/>
              <a:gd name="connsiteY188" fmla="*/ 2337454 h 2590802"/>
              <a:gd name="connsiteX189" fmla="*/ 1185515 w 2590802"/>
              <a:gd name="connsiteY189" fmla="*/ 2337454 h 2590802"/>
              <a:gd name="connsiteX190" fmla="*/ 1203400 w 2590802"/>
              <a:gd name="connsiteY190" fmla="*/ 2343382 h 2590802"/>
              <a:gd name="connsiteX191" fmla="*/ 1215323 w 2590802"/>
              <a:gd name="connsiteY191" fmla="*/ 2355237 h 2590802"/>
              <a:gd name="connsiteX192" fmla="*/ 1215323 w 2590802"/>
              <a:gd name="connsiteY192" fmla="*/ 2384876 h 2590802"/>
              <a:gd name="connsiteX193" fmla="*/ 1209362 w 2590802"/>
              <a:gd name="connsiteY193" fmla="*/ 2384876 h 2590802"/>
              <a:gd name="connsiteX194" fmla="*/ 1209362 w 2590802"/>
              <a:gd name="connsiteY194" fmla="*/ 2355237 h 2590802"/>
              <a:gd name="connsiteX195" fmla="*/ 1185515 w 2590802"/>
              <a:gd name="connsiteY195" fmla="*/ 2343382 h 2590802"/>
              <a:gd name="connsiteX196" fmla="*/ 1185515 w 2590802"/>
              <a:gd name="connsiteY196" fmla="*/ 2337454 h 2590802"/>
              <a:gd name="connsiteX197" fmla="*/ 1774285 w 2590802"/>
              <a:gd name="connsiteY197" fmla="*/ 2337056 h 2590802"/>
              <a:gd name="connsiteX198" fmla="*/ 1784509 w 2590802"/>
              <a:gd name="connsiteY198" fmla="*/ 2349505 h 2590802"/>
              <a:gd name="connsiteX199" fmla="*/ 1778667 w 2590802"/>
              <a:gd name="connsiteY199" fmla="*/ 2367079 h 2590802"/>
              <a:gd name="connsiteX200" fmla="*/ 1761139 w 2590802"/>
              <a:gd name="connsiteY200" fmla="*/ 2372937 h 2590802"/>
              <a:gd name="connsiteX201" fmla="*/ 1755297 w 2590802"/>
              <a:gd name="connsiteY201" fmla="*/ 2378795 h 2590802"/>
              <a:gd name="connsiteX202" fmla="*/ 1755297 w 2590802"/>
              <a:gd name="connsiteY202" fmla="*/ 2390511 h 2590802"/>
              <a:gd name="connsiteX203" fmla="*/ 1743612 w 2590802"/>
              <a:gd name="connsiteY203" fmla="*/ 2413943 h 2590802"/>
              <a:gd name="connsiteX204" fmla="*/ 1708558 w 2590802"/>
              <a:gd name="connsiteY204" fmla="*/ 2419802 h 2590802"/>
              <a:gd name="connsiteX205" fmla="*/ 1691030 w 2590802"/>
              <a:gd name="connsiteY205" fmla="*/ 2402227 h 2590802"/>
              <a:gd name="connsiteX206" fmla="*/ 1679346 w 2590802"/>
              <a:gd name="connsiteY206" fmla="*/ 2408085 h 2590802"/>
              <a:gd name="connsiteX207" fmla="*/ 1650134 w 2590802"/>
              <a:gd name="connsiteY207" fmla="*/ 2408085 h 2590802"/>
              <a:gd name="connsiteX208" fmla="*/ 1644291 w 2590802"/>
              <a:gd name="connsiteY208" fmla="*/ 2390511 h 2590802"/>
              <a:gd name="connsiteX209" fmla="*/ 1667661 w 2590802"/>
              <a:gd name="connsiteY209" fmla="*/ 2378795 h 2590802"/>
              <a:gd name="connsiteX210" fmla="*/ 1702715 w 2590802"/>
              <a:gd name="connsiteY210" fmla="*/ 2390511 h 2590802"/>
              <a:gd name="connsiteX211" fmla="*/ 1749455 w 2590802"/>
              <a:gd name="connsiteY211" fmla="*/ 2355363 h 2590802"/>
              <a:gd name="connsiteX212" fmla="*/ 1755297 w 2590802"/>
              <a:gd name="connsiteY212" fmla="*/ 2337789 h 2590802"/>
              <a:gd name="connsiteX213" fmla="*/ 1774285 w 2590802"/>
              <a:gd name="connsiteY213" fmla="*/ 2337056 h 2590802"/>
              <a:gd name="connsiteX214" fmla="*/ 1737969 w 2590802"/>
              <a:gd name="connsiteY214" fmla="*/ 2333233 h 2590802"/>
              <a:gd name="connsiteX215" fmla="*/ 1743878 w 2590802"/>
              <a:gd name="connsiteY215" fmla="*/ 2337644 h 2590802"/>
              <a:gd name="connsiteX216" fmla="*/ 1726149 w 2590802"/>
              <a:gd name="connsiteY216" fmla="*/ 2372926 h 2590802"/>
              <a:gd name="connsiteX217" fmla="*/ 1684782 w 2590802"/>
              <a:gd name="connsiteY217" fmla="*/ 2384686 h 2590802"/>
              <a:gd name="connsiteX218" fmla="*/ 1667054 w 2590802"/>
              <a:gd name="connsiteY218" fmla="*/ 2372926 h 2590802"/>
              <a:gd name="connsiteX219" fmla="*/ 1672964 w 2590802"/>
              <a:gd name="connsiteY219" fmla="*/ 2361165 h 2590802"/>
              <a:gd name="connsiteX220" fmla="*/ 1708421 w 2590802"/>
              <a:gd name="connsiteY220" fmla="*/ 2367046 h 2590802"/>
              <a:gd name="connsiteX221" fmla="*/ 1732059 w 2590802"/>
              <a:gd name="connsiteY221" fmla="*/ 2337644 h 2590802"/>
              <a:gd name="connsiteX222" fmla="*/ 1737969 w 2590802"/>
              <a:gd name="connsiteY222" fmla="*/ 2333233 h 2590802"/>
              <a:gd name="connsiteX223" fmla="*/ 1289254 w 2590802"/>
              <a:gd name="connsiteY223" fmla="*/ 2330007 h 2590802"/>
              <a:gd name="connsiteX224" fmla="*/ 1287602 w 2590802"/>
              <a:gd name="connsiteY224" fmla="*/ 2336614 h 2590802"/>
              <a:gd name="connsiteX225" fmla="*/ 1287571 w 2590802"/>
              <a:gd name="connsiteY225" fmla="*/ 2332625 h 2590802"/>
              <a:gd name="connsiteX226" fmla="*/ 727425 w 2590802"/>
              <a:gd name="connsiteY226" fmla="*/ 2320382 h 2590802"/>
              <a:gd name="connsiteX227" fmla="*/ 745167 w 2590802"/>
              <a:gd name="connsiteY227" fmla="*/ 2326245 h 2590802"/>
              <a:gd name="connsiteX228" fmla="*/ 739253 w 2590802"/>
              <a:gd name="connsiteY228" fmla="*/ 2361424 h 2590802"/>
              <a:gd name="connsiteX229" fmla="*/ 691942 w 2590802"/>
              <a:gd name="connsiteY229" fmla="*/ 2379013 h 2590802"/>
              <a:gd name="connsiteX230" fmla="*/ 686028 w 2590802"/>
              <a:gd name="connsiteY230" fmla="*/ 2384876 h 2590802"/>
              <a:gd name="connsiteX231" fmla="*/ 668287 w 2590802"/>
              <a:gd name="connsiteY231" fmla="*/ 2373150 h 2590802"/>
              <a:gd name="connsiteX232" fmla="*/ 644632 w 2590802"/>
              <a:gd name="connsiteY232" fmla="*/ 2355561 h 2590802"/>
              <a:gd name="connsiteX233" fmla="*/ 650545 w 2590802"/>
              <a:gd name="connsiteY233" fmla="*/ 2343834 h 2590802"/>
              <a:gd name="connsiteX234" fmla="*/ 656459 w 2590802"/>
              <a:gd name="connsiteY234" fmla="*/ 2337972 h 2590802"/>
              <a:gd name="connsiteX235" fmla="*/ 662373 w 2590802"/>
              <a:gd name="connsiteY235" fmla="*/ 2343834 h 2590802"/>
              <a:gd name="connsiteX236" fmla="*/ 668287 w 2590802"/>
              <a:gd name="connsiteY236" fmla="*/ 2343834 h 2590802"/>
              <a:gd name="connsiteX237" fmla="*/ 674200 w 2590802"/>
              <a:gd name="connsiteY237" fmla="*/ 2326245 h 2590802"/>
              <a:gd name="connsiteX238" fmla="*/ 703770 w 2590802"/>
              <a:gd name="connsiteY238" fmla="*/ 2326245 h 2590802"/>
              <a:gd name="connsiteX239" fmla="*/ 727425 w 2590802"/>
              <a:gd name="connsiteY239" fmla="*/ 2320382 h 2590802"/>
              <a:gd name="connsiteX240" fmla="*/ 1834107 w 2590802"/>
              <a:gd name="connsiteY240" fmla="*/ 2315696 h 2590802"/>
              <a:gd name="connsiteX241" fmla="*/ 1837593 w 2590802"/>
              <a:gd name="connsiteY241" fmla="*/ 2319840 h 2590802"/>
              <a:gd name="connsiteX242" fmla="*/ 1843464 w 2590802"/>
              <a:gd name="connsiteY242" fmla="*/ 2331627 h 2590802"/>
              <a:gd name="connsiteX243" fmla="*/ 1837593 w 2590802"/>
              <a:gd name="connsiteY243" fmla="*/ 2343415 h 2590802"/>
              <a:gd name="connsiteX244" fmla="*/ 1837593 w 2590802"/>
              <a:gd name="connsiteY244" fmla="*/ 2331627 h 2590802"/>
              <a:gd name="connsiteX245" fmla="*/ 1831722 w 2590802"/>
              <a:gd name="connsiteY245" fmla="*/ 2349309 h 2590802"/>
              <a:gd name="connsiteX246" fmla="*/ 1825850 w 2590802"/>
              <a:gd name="connsiteY246" fmla="*/ 2372885 h 2590802"/>
              <a:gd name="connsiteX247" fmla="*/ 1825850 w 2590802"/>
              <a:gd name="connsiteY247" fmla="*/ 2396460 h 2590802"/>
              <a:gd name="connsiteX248" fmla="*/ 1825850 w 2590802"/>
              <a:gd name="connsiteY248" fmla="*/ 2384673 h 2590802"/>
              <a:gd name="connsiteX249" fmla="*/ 1819979 w 2590802"/>
              <a:gd name="connsiteY249" fmla="*/ 2361097 h 2590802"/>
              <a:gd name="connsiteX250" fmla="*/ 1814108 w 2590802"/>
              <a:gd name="connsiteY250" fmla="*/ 2372885 h 2590802"/>
              <a:gd name="connsiteX251" fmla="*/ 1819979 w 2590802"/>
              <a:gd name="connsiteY251" fmla="*/ 2390566 h 2590802"/>
              <a:gd name="connsiteX252" fmla="*/ 1802365 w 2590802"/>
              <a:gd name="connsiteY252" fmla="*/ 2408248 h 2590802"/>
              <a:gd name="connsiteX253" fmla="*/ 1784751 w 2590802"/>
              <a:gd name="connsiteY253" fmla="*/ 2425930 h 2590802"/>
              <a:gd name="connsiteX254" fmla="*/ 1790623 w 2590802"/>
              <a:gd name="connsiteY254" fmla="*/ 2425930 h 2590802"/>
              <a:gd name="connsiteX255" fmla="*/ 1790623 w 2590802"/>
              <a:gd name="connsiteY255" fmla="*/ 2431824 h 2590802"/>
              <a:gd name="connsiteX256" fmla="*/ 1737781 w 2590802"/>
              <a:gd name="connsiteY256" fmla="*/ 2467187 h 2590802"/>
              <a:gd name="connsiteX257" fmla="*/ 1690810 w 2590802"/>
              <a:gd name="connsiteY257" fmla="*/ 2449506 h 2590802"/>
              <a:gd name="connsiteX258" fmla="*/ 1673196 w 2590802"/>
              <a:gd name="connsiteY258" fmla="*/ 2461293 h 2590802"/>
              <a:gd name="connsiteX259" fmla="*/ 1649711 w 2590802"/>
              <a:gd name="connsiteY259" fmla="*/ 2449506 h 2590802"/>
              <a:gd name="connsiteX260" fmla="*/ 1632097 w 2590802"/>
              <a:gd name="connsiteY260" fmla="*/ 2431824 h 2590802"/>
              <a:gd name="connsiteX261" fmla="*/ 1614483 w 2590802"/>
              <a:gd name="connsiteY261" fmla="*/ 2437718 h 2590802"/>
              <a:gd name="connsiteX262" fmla="*/ 1596869 w 2590802"/>
              <a:gd name="connsiteY262" fmla="*/ 2408248 h 2590802"/>
              <a:gd name="connsiteX263" fmla="*/ 1620355 w 2590802"/>
              <a:gd name="connsiteY263" fmla="*/ 2402355 h 2590802"/>
              <a:gd name="connsiteX264" fmla="*/ 1632097 w 2590802"/>
              <a:gd name="connsiteY264" fmla="*/ 2396460 h 2590802"/>
              <a:gd name="connsiteX265" fmla="*/ 1655582 w 2590802"/>
              <a:gd name="connsiteY265" fmla="*/ 2414142 h 2590802"/>
              <a:gd name="connsiteX266" fmla="*/ 1684939 w 2590802"/>
              <a:gd name="connsiteY266" fmla="*/ 2414142 h 2590802"/>
              <a:gd name="connsiteX267" fmla="*/ 1726038 w 2590802"/>
              <a:gd name="connsiteY267" fmla="*/ 2431824 h 2590802"/>
              <a:gd name="connsiteX268" fmla="*/ 1761266 w 2590802"/>
              <a:gd name="connsiteY268" fmla="*/ 2402355 h 2590802"/>
              <a:gd name="connsiteX269" fmla="*/ 1767137 w 2590802"/>
              <a:gd name="connsiteY269" fmla="*/ 2384673 h 2590802"/>
              <a:gd name="connsiteX270" fmla="*/ 1796494 w 2590802"/>
              <a:gd name="connsiteY270" fmla="*/ 2355203 h 2590802"/>
              <a:gd name="connsiteX271" fmla="*/ 1790623 w 2590802"/>
              <a:gd name="connsiteY271" fmla="*/ 2331627 h 2590802"/>
              <a:gd name="connsiteX272" fmla="*/ 1825850 w 2590802"/>
              <a:gd name="connsiteY272" fmla="*/ 2319840 h 2590802"/>
              <a:gd name="connsiteX273" fmla="*/ 1834107 w 2590802"/>
              <a:gd name="connsiteY273" fmla="*/ 2315696 h 2590802"/>
              <a:gd name="connsiteX274" fmla="*/ 703435 w 2590802"/>
              <a:gd name="connsiteY274" fmla="*/ 2313743 h 2590802"/>
              <a:gd name="connsiteX275" fmla="*/ 715765 w 2590802"/>
              <a:gd name="connsiteY275" fmla="*/ 2320382 h 2590802"/>
              <a:gd name="connsiteX276" fmla="*/ 703435 w 2590802"/>
              <a:gd name="connsiteY276" fmla="*/ 2313743 h 2590802"/>
              <a:gd name="connsiteX277" fmla="*/ 746056 w 2590802"/>
              <a:gd name="connsiteY277" fmla="*/ 2311616 h 2590802"/>
              <a:gd name="connsiteX278" fmla="*/ 750857 w 2590802"/>
              <a:gd name="connsiteY278" fmla="*/ 2314217 h 2590802"/>
              <a:gd name="connsiteX279" fmla="*/ 745167 w 2590802"/>
              <a:gd name="connsiteY279" fmla="*/ 2314217 h 2590802"/>
              <a:gd name="connsiteX280" fmla="*/ 746056 w 2590802"/>
              <a:gd name="connsiteY280" fmla="*/ 2311616 h 2590802"/>
              <a:gd name="connsiteX281" fmla="*/ 1190958 w 2590802"/>
              <a:gd name="connsiteY281" fmla="*/ 2298864 h 2590802"/>
              <a:gd name="connsiteX282" fmla="*/ 1203455 w 2590802"/>
              <a:gd name="connsiteY282" fmla="*/ 2308368 h 2590802"/>
              <a:gd name="connsiteX283" fmla="*/ 1209335 w 2590802"/>
              <a:gd name="connsiteY283" fmla="*/ 2320066 h 2590802"/>
              <a:gd name="connsiteX284" fmla="*/ 1238737 w 2590802"/>
              <a:gd name="connsiteY284" fmla="*/ 2320066 h 2590802"/>
              <a:gd name="connsiteX285" fmla="*/ 1250497 w 2590802"/>
              <a:gd name="connsiteY285" fmla="*/ 2343461 h 2590802"/>
              <a:gd name="connsiteX286" fmla="*/ 1238737 w 2590802"/>
              <a:gd name="connsiteY286" fmla="*/ 2355158 h 2590802"/>
              <a:gd name="connsiteX287" fmla="*/ 1238737 w 2590802"/>
              <a:gd name="connsiteY287" fmla="*/ 2361007 h 2590802"/>
              <a:gd name="connsiteX288" fmla="*/ 1250497 w 2590802"/>
              <a:gd name="connsiteY288" fmla="*/ 2378553 h 2590802"/>
              <a:gd name="connsiteX289" fmla="*/ 1244617 w 2590802"/>
              <a:gd name="connsiteY289" fmla="*/ 2396099 h 2590802"/>
              <a:gd name="connsiteX290" fmla="*/ 1232857 w 2590802"/>
              <a:gd name="connsiteY290" fmla="*/ 2401948 h 2590802"/>
              <a:gd name="connsiteX291" fmla="*/ 1221096 w 2590802"/>
              <a:gd name="connsiteY291" fmla="*/ 2390251 h 2590802"/>
              <a:gd name="connsiteX292" fmla="*/ 1221096 w 2590802"/>
              <a:gd name="connsiteY292" fmla="*/ 2349309 h 2590802"/>
              <a:gd name="connsiteX293" fmla="*/ 1179933 w 2590802"/>
              <a:gd name="connsiteY293" fmla="*/ 2325915 h 2590802"/>
              <a:gd name="connsiteX294" fmla="*/ 1174053 w 2590802"/>
              <a:gd name="connsiteY294" fmla="*/ 2302519 h 2590802"/>
              <a:gd name="connsiteX295" fmla="*/ 1190958 w 2590802"/>
              <a:gd name="connsiteY295" fmla="*/ 2298864 h 2590802"/>
              <a:gd name="connsiteX296" fmla="*/ 1677724 w 2590802"/>
              <a:gd name="connsiteY296" fmla="*/ 2288752 h 2590802"/>
              <a:gd name="connsiteX297" fmla="*/ 1679194 w 2590802"/>
              <a:gd name="connsiteY297" fmla="*/ 2296102 h 2590802"/>
              <a:gd name="connsiteX298" fmla="*/ 1626271 w 2590802"/>
              <a:gd name="connsiteY298" fmla="*/ 2396068 h 2590802"/>
              <a:gd name="connsiteX299" fmla="*/ 1608630 w 2590802"/>
              <a:gd name="connsiteY299" fmla="*/ 2401948 h 2590802"/>
              <a:gd name="connsiteX300" fmla="*/ 1579228 w 2590802"/>
              <a:gd name="connsiteY300" fmla="*/ 2401948 h 2590802"/>
              <a:gd name="connsiteX301" fmla="*/ 1538066 w 2590802"/>
              <a:gd name="connsiteY301" fmla="*/ 2378427 h 2590802"/>
              <a:gd name="connsiteX302" fmla="*/ 1520425 w 2590802"/>
              <a:gd name="connsiteY302" fmla="*/ 2325503 h 2590802"/>
              <a:gd name="connsiteX303" fmla="*/ 1538066 w 2590802"/>
              <a:gd name="connsiteY303" fmla="*/ 2307863 h 2590802"/>
              <a:gd name="connsiteX304" fmla="*/ 1555707 w 2590802"/>
              <a:gd name="connsiteY304" fmla="*/ 2319623 h 2590802"/>
              <a:gd name="connsiteX305" fmla="*/ 1567468 w 2590802"/>
              <a:gd name="connsiteY305" fmla="*/ 2313743 h 2590802"/>
              <a:gd name="connsiteX306" fmla="*/ 1585109 w 2590802"/>
              <a:gd name="connsiteY306" fmla="*/ 2325503 h 2590802"/>
              <a:gd name="connsiteX307" fmla="*/ 1585109 w 2590802"/>
              <a:gd name="connsiteY307" fmla="*/ 2343145 h 2590802"/>
              <a:gd name="connsiteX308" fmla="*/ 1555707 w 2590802"/>
              <a:gd name="connsiteY308" fmla="*/ 2349025 h 2590802"/>
              <a:gd name="connsiteX309" fmla="*/ 1567468 w 2590802"/>
              <a:gd name="connsiteY309" fmla="*/ 2372546 h 2590802"/>
              <a:gd name="connsiteX310" fmla="*/ 1579228 w 2590802"/>
              <a:gd name="connsiteY310" fmla="*/ 2378427 h 2590802"/>
              <a:gd name="connsiteX311" fmla="*/ 1608630 w 2590802"/>
              <a:gd name="connsiteY311" fmla="*/ 2372546 h 2590802"/>
              <a:gd name="connsiteX312" fmla="*/ 1667434 w 2590802"/>
              <a:gd name="connsiteY312" fmla="*/ 2313743 h 2590802"/>
              <a:gd name="connsiteX313" fmla="*/ 1667434 w 2590802"/>
              <a:gd name="connsiteY313" fmla="*/ 2290221 h 2590802"/>
              <a:gd name="connsiteX314" fmla="*/ 1677724 w 2590802"/>
              <a:gd name="connsiteY314" fmla="*/ 2288752 h 2590802"/>
              <a:gd name="connsiteX315" fmla="*/ 826334 w 2590802"/>
              <a:gd name="connsiteY315" fmla="*/ 2284813 h 2590802"/>
              <a:gd name="connsiteX316" fmla="*/ 844840 w 2590802"/>
              <a:gd name="connsiteY316" fmla="*/ 2290425 h 2590802"/>
              <a:gd name="connsiteX317" fmla="*/ 868292 w 2590802"/>
              <a:gd name="connsiteY317" fmla="*/ 2308085 h 2590802"/>
              <a:gd name="connsiteX318" fmla="*/ 868292 w 2590802"/>
              <a:gd name="connsiteY318" fmla="*/ 2337519 h 2590802"/>
              <a:gd name="connsiteX319" fmla="*/ 856566 w 2590802"/>
              <a:gd name="connsiteY319" fmla="*/ 2343407 h 2590802"/>
              <a:gd name="connsiteX320" fmla="*/ 844840 w 2590802"/>
              <a:gd name="connsiteY320" fmla="*/ 2343407 h 2590802"/>
              <a:gd name="connsiteX321" fmla="*/ 833113 w 2590802"/>
              <a:gd name="connsiteY321" fmla="*/ 2355180 h 2590802"/>
              <a:gd name="connsiteX322" fmla="*/ 815524 w 2590802"/>
              <a:gd name="connsiteY322" fmla="*/ 2349293 h 2590802"/>
              <a:gd name="connsiteX323" fmla="*/ 815524 w 2590802"/>
              <a:gd name="connsiteY323" fmla="*/ 2331633 h 2590802"/>
              <a:gd name="connsiteX324" fmla="*/ 821387 w 2590802"/>
              <a:gd name="connsiteY324" fmla="*/ 2319859 h 2590802"/>
              <a:gd name="connsiteX325" fmla="*/ 797934 w 2590802"/>
              <a:gd name="connsiteY325" fmla="*/ 2313972 h 2590802"/>
              <a:gd name="connsiteX326" fmla="*/ 768619 w 2590802"/>
              <a:gd name="connsiteY326" fmla="*/ 2366954 h 2590802"/>
              <a:gd name="connsiteX327" fmla="*/ 838976 w 2590802"/>
              <a:gd name="connsiteY327" fmla="*/ 2449370 h 2590802"/>
              <a:gd name="connsiteX328" fmla="*/ 833113 w 2590802"/>
              <a:gd name="connsiteY328" fmla="*/ 2449370 h 2590802"/>
              <a:gd name="connsiteX329" fmla="*/ 780345 w 2590802"/>
              <a:gd name="connsiteY329" fmla="*/ 2425823 h 2590802"/>
              <a:gd name="connsiteX330" fmla="*/ 745167 w 2590802"/>
              <a:gd name="connsiteY330" fmla="*/ 2361067 h 2590802"/>
              <a:gd name="connsiteX331" fmla="*/ 768619 w 2590802"/>
              <a:gd name="connsiteY331" fmla="*/ 2302198 h 2590802"/>
              <a:gd name="connsiteX332" fmla="*/ 826334 w 2590802"/>
              <a:gd name="connsiteY332" fmla="*/ 2284813 h 2590802"/>
              <a:gd name="connsiteX333" fmla="*/ 1082864 w 2590802"/>
              <a:gd name="connsiteY333" fmla="*/ 2278831 h 2590802"/>
              <a:gd name="connsiteX334" fmla="*/ 1120954 w 2590802"/>
              <a:gd name="connsiteY334" fmla="*/ 2278831 h 2590802"/>
              <a:gd name="connsiteX335" fmla="*/ 1161974 w 2590802"/>
              <a:gd name="connsiteY335" fmla="*/ 2302317 h 2590802"/>
              <a:gd name="connsiteX336" fmla="*/ 1173694 w 2590802"/>
              <a:gd name="connsiteY336" fmla="*/ 2361029 h 2590802"/>
              <a:gd name="connsiteX337" fmla="*/ 1144394 w 2590802"/>
              <a:gd name="connsiteY337" fmla="*/ 2390386 h 2590802"/>
              <a:gd name="connsiteX338" fmla="*/ 1115094 w 2590802"/>
              <a:gd name="connsiteY338" fmla="*/ 2390386 h 2590802"/>
              <a:gd name="connsiteX339" fmla="*/ 1109234 w 2590802"/>
              <a:gd name="connsiteY339" fmla="*/ 2366901 h 2590802"/>
              <a:gd name="connsiteX340" fmla="*/ 1097514 w 2590802"/>
              <a:gd name="connsiteY340" fmla="*/ 2361029 h 2590802"/>
              <a:gd name="connsiteX341" fmla="*/ 1103374 w 2590802"/>
              <a:gd name="connsiteY341" fmla="*/ 2343415 h 2590802"/>
              <a:gd name="connsiteX342" fmla="*/ 1126814 w 2590802"/>
              <a:gd name="connsiteY342" fmla="*/ 2337544 h 2590802"/>
              <a:gd name="connsiteX343" fmla="*/ 1132674 w 2590802"/>
              <a:gd name="connsiteY343" fmla="*/ 2361029 h 2590802"/>
              <a:gd name="connsiteX344" fmla="*/ 1138534 w 2590802"/>
              <a:gd name="connsiteY344" fmla="*/ 2361029 h 2590802"/>
              <a:gd name="connsiteX345" fmla="*/ 1150254 w 2590802"/>
              <a:gd name="connsiteY345" fmla="*/ 2337544 h 2590802"/>
              <a:gd name="connsiteX346" fmla="*/ 1109234 w 2590802"/>
              <a:gd name="connsiteY346" fmla="*/ 2302317 h 2590802"/>
              <a:gd name="connsiteX347" fmla="*/ 1044773 w 2590802"/>
              <a:gd name="connsiteY347" fmla="*/ 2331673 h 2590802"/>
              <a:gd name="connsiteX348" fmla="*/ 1021333 w 2590802"/>
              <a:gd name="connsiteY348" fmla="*/ 2372772 h 2590802"/>
              <a:gd name="connsiteX349" fmla="*/ 1015473 w 2590802"/>
              <a:gd name="connsiteY349" fmla="*/ 2366901 h 2590802"/>
              <a:gd name="connsiteX350" fmla="*/ 1044773 w 2590802"/>
              <a:gd name="connsiteY350" fmla="*/ 2296445 h 2590802"/>
              <a:gd name="connsiteX351" fmla="*/ 1082864 w 2590802"/>
              <a:gd name="connsiteY351" fmla="*/ 2278831 h 2590802"/>
              <a:gd name="connsiteX352" fmla="*/ 1259318 w 2590802"/>
              <a:gd name="connsiteY352" fmla="*/ 2278669 h 2590802"/>
              <a:gd name="connsiteX353" fmla="*/ 1285780 w 2590802"/>
              <a:gd name="connsiteY353" fmla="*/ 2296861 h 2590802"/>
              <a:gd name="connsiteX354" fmla="*/ 1291660 w 2590802"/>
              <a:gd name="connsiteY354" fmla="*/ 2326262 h 2590802"/>
              <a:gd name="connsiteX355" fmla="*/ 1289254 w 2590802"/>
              <a:gd name="connsiteY355" fmla="*/ 2330007 h 2590802"/>
              <a:gd name="connsiteX356" fmla="*/ 1290190 w 2590802"/>
              <a:gd name="connsiteY356" fmla="*/ 2326262 h 2590802"/>
              <a:gd name="connsiteX357" fmla="*/ 1285780 w 2590802"/>
              <a:gd name="connsiteY357" fmla="*/ 2308621 h 2590802"/>
              <a:gd name="connsiteX358" fmla="*/ 1274019 w 2590802"/>
              <a:gd name="connsiteY358" fmla="*/ 2290980 h 2590802"/>
              <a:gd name="connsiteX359" fmla="*/ 1250497 w 2590802"/>
              <a:gd name="connsiteY359" fmla="*/ 2279219 h 2590802"/>
              <a:gd name="connsiteX360" fmla="*/ 1259318 w 2590802"/>
              <a:gd name="connsiteY360" fmla="*/ 2278669 h 2590802"/>
              <a:gd name="connsiteX361" fmla="*/ 1129760 w 2590802"/>
              <a:gd name="connsiteY361" fmla="*/ 2268692 h 2590802"/>
              <a:gd name="connsiteX362" fmla="*/ 1133080 w 2590802"/>
              <a:gd name="connsiteY362" fmla="*/ 2272960 h 2590802"/>
              <a:gd name="connsiteX363" fmla="*/ 1126441 w 2590802"/>
              <a:gd name="connsiteY363" fmla="*/ 2272960 h 2590802"/>
              <a:gd name="connsiteX364" fmla="*/ 1129760 w 2590802"/>
              <a:gd name="connsiteY364" fmla="*/ 2268692 h 2590802"/>
              <a:gd name="connsiteX365" fmla="*/ 1208956 w 2590802"/>
              <a:gd name="connsiteY365" fmla="*/ 2261579 h 2590802"/>
              <a:gd name="connsiteX366" fmla="*/ 1226739 w 2590802"/>
              <a:gd name="connsiteY366" fmla="*/ 2267269 h 2590802"/>
              <a:gd name="connsiteX367" fmla="*/ 1232667 w 2590802"/>
              <a:gd name="connsiteY367" fmla="*/ 2278651 h 2590802"/>
              <a:gd name="connsiteX368" fmla="*/ 1226739 w 2590802"/>
              <a:gd name="connsiteY368" fmla="*/ 2272960 h 2590802"/>
              <a:gd name="connsiteX369" fmla="*/ 1208956 w 2590802"/>
              <a:gd name="connsiteY369" fmla="*/ 2261579 h 2590802"/>
              <a:gd name="connsiteX370" fmla="*/ 1173863 w 2590802"/>
              <a:gd name="connsiteY370" fmla="*/ 2261579 h 2590802"/>
              <a:gd name="connsiteX371" fmla="*/ 1179554 w 2590802"/>
              <a:gd name="connsiteY371" fmla="*/ 2267269 h 2590802"/>
              <a:gd name="connsiteX372" fmla="*/ 1173863 w 2590802"/>
              <a:gd name="connsiteY372" fmla="*/ 2267269 h 2590802"/>
              <a:gd name="connsiteX373" fmla="*/ 1173863 w 2590802"/>
              <a:gd name="connsiteY373" fmla="*/ 2261579 h 2590802"/>
              <a:gd name="connsiteX374" fmla="*/ 1162293 w 2590802"/>
              <a:gd name="connsiteY374" fmla="*/ 2261579 h 2590802"/>
              <a:gd name="connsiteX375" fmla="*/ 1168173 w 2590802"/>
              <a:gd name="connsiteY375" fmla="*/ 2261579 h 2590802"/>
              <a:gd name="connsiteX376" fmla="*/ 1179933 w 2590802"/>
              <a:gd name="connsiteY376" fmla="*/ 2279219 h 2590802"/>
              <a:gd name="connsiteX377" fmla="*/ 1185814 w 2590802"/>
              <a:gd name="connsiteY377" fmla="*/ 2273339 h 2590802"/>
              <a:gd name="connsiteX378" fmla="*/ 1209335 w 2590802"/>
              <a:gd name="connsiteY378" fmla="*/ 2267459 h 2590802"/>
              <a:gd name="connsiteX379" fmla="*/ 1221096 w 2590802"/>
              <a:gd name="connsiteY379" fmla="*/ 2267459 h 2590802"/>
              <a:gd name="connsiteX380" fmla="*/ 1232857 w 2590802"/>
              <a:gd name="connsiteY380" fmla="*/ 2285100 h 2590802"/>
              <a:gd name="connsiteX381" fmla="*/ 1274019 w 2590802"/>
              <a:gd name="connsiteY381" fmla="*/ 2302741 h 2590802"/>
              <a:gd name="connsiteX382" fmla="*/ 1279899 w 2590802"/>
              <a:gd name="connsiteY382" fmla="*/ 2332143 h 2590802"/>
              <a:gd name="connsiteX383" fmla="*/ 1279899 w 2590802"/>
              <a:gd name="connsiteY383" fmla="*/ 2349784 h 2590802"/>
              <a:gd name="connsiteX384" fmla="*/ 1285780 w 2590802"/>
              <a:gd name="connsiteY384" fmla="*/ 2349784 h 2590802"/>
              <a:gd name="connsiteX385" fmla="*/ 1285780 w 2590802"/>
              <a:gd name="connsiteY385" fmla="*/ 2343904 h 2590802"/>
              <a:gd name="connsiteX386" fmla="*/ 1287602 w 2590802"/>
              <a:gd name="connsiteY386" fmla="*/ 2336614 h 2590802"/>
              <a:gd name="connsiteX387" fmla="*/ 1287617 w 2590802"/>
              <a:gd name="connsiteY387" fmla="*/ 2338574 h 2590802"/>
              <a:gd name="connsiteX388" fmla="*/ 1297540 w 2590802"/>
              <a:gd name="connsiteY388" fmla="*/ 2373305 h 2590802"/>
              <a:gd name="connsiteX389" fmla="*/ 1291660 w 2590802"/>
              <a:gd name="connsiteY389" fmla="*/ 2355664 h 2590802"/>
              <a:gd name="connsiteX390" fmla="*/ 1285780 w 2590802"/>
              <a:gd name="connsiteY390" fmla="*/ 2373305 h 2590802"/>
              <a:gd name="connsiteX391" fmla="*/ 1274019 w 2590802"/>
              <a:gd name="connsiteY391" fmla="*/ 2396826 h 2590802"/>
              <a:gd name="connsiteX392" fmla="*/ 1279899 w 2590802"/>
              <a:gd name="connsiteY392" fmla="*/ 2402707 h 2590802"/>
              <a:gd name="connsiteX393" fmla="*/ 1279899 w 2590802"/>
              <a:gd name="connsiteY393" fmla="*/ 2396826 h 2590802"/>
              <a:gd name="connsiteX394" fmla="*/ 1285780 w 2590802"/>
              <a:gd name="connsiteY394" fmla="*/ 2414468 h 2590802"/>
              <a:gd name="connsiteX395" fmla="*/ 1279899 w 2590802"/>
              <a:gd name="connsiteY395" fmla="*/ 2408587 h 2590802"/>
              <a:gd name="connsiteX396" fmla="*/ 1268139 w 2590802"/>
              <a:gd name="connsiteY396" fmla="*/ 2432109 h 2590802"/>
              <a:gd name="connsiteX397" fmla="*/ 1256378 w 2590802"/>
              <a:gd name="connsiteY397" fmla="*/ 2432109 h 2590802"/>
              <a:gd name="connsiteX398" fmla="*/ 1244617 w 2590802"/>
              <a:gd name="connsiteY398" fmla="*/ 2408587 h 2590802"/>
              <a:gd name="connsiteX399" fmla="*/ 1262258 w 2590802"/>
              <a:gd name="connsiteY399" fmla="*/ 2385066 h 2590802"/>
              <a:gd name="connsiteX400" fmla="*/ 1250497 w 2590802"/>
              <a:gd name="connsiteY400" fmla="*/ 2361544 h 2590802"/>
              <a:gd name="connsiteX401" fmla="*/ 1244617 w 2590802"/>
              <a:gd name="connsiteY401" fmla="*/ 2320382 h 2590802"/>
              <a:gd name="connsiteX402" fmla="*/ 1215215 w 2590802"/>
              <a:gd name="connsiteY402" fmla="*/ 2308621 h 2590802"/>
              <a:gd name="connsiteX403" fmla="*/ 1185814 w 2590802"/>
              <a:gd name="connsiteY403" fmla="*/ 2290980 h 2590802"/>
              <a:gd name="connsiteX404" fmla="*/ 1168173 w 2590802"/>
              <a:gd name="connsiteY404" fmla="*/ 2302741 h 2590802"/>
              <a:gd name="connsiteX405" fmla="*/ 1150532 w 2590802"/>
              <a:gd name="connsiteY405" fmla="*/ 2285100 h 2590802"/>
              <a:gd name="connsiteX406" fmla="*/ 1138771 w 2590802"/>
              <a:gd name="connsiteY406" fmla="*/ 2279219 h 2590802"/>
              <a:gd name="connsiteX407" fmla="*/ 1162293 w 2590802"/>
              <a:gd name="connsiteY407" fmla="*/ 2261579 h 2590802"/>
              <a:gd name="connsiteX408" fmla="*/ 1133080 w 2590802"/>
              <a:gd name="connsiteY408" fmla="*/ 2254939 h 2590802"/>
              <a:gd name="connsiteX409" fmla="*/ 1133080 w 2590802"/>
              <a:gd name="connsiteY409" fmla="*/ 2261579 h 2590802"/>
              <a:gd name="connsiteX410" fmla="*/ 1133080 w 2590802"/>
              <a:gd name="connsiteY410" fmla="*/ 2254939 h 2590802"/>
              <a:gd name="connsiteX411" fmla="*/ 1032651 w 2590802"/>
              <a:gd name="connsiteY411" fmla="*/ 2254939 h 2590802"/>
              <a:gd name="connsiteX412" fmla="*/ 1056256 w 2590802"/>
              <a:gd name="connsiteY412" fmla="*/ 2278651 h 2590802"/>
              <a:gd name="connsiteX413" fmla="*/ 1020848 w 2590802"/>
              <a:gd name="connsiteY413" fmla="*/ 2260867 h 2590802"/>
              <a:gd name="connsiteX414" fmla="*/ 1003143 w 2590802"/>
              <a:gd name="connsiteY414" fmla="*/ 2266795 h 2590802"/>
              <a:gd name="connsiteX415" fmla="*/ 1032651 w 2590802"/>
              <a:gd name="connsiteY415" fmla="*/ 2254939 h 2590802"/>
              <a:gd name="connsiteX416" fmla="*/ 847717 w 2590802"/>
              <a:gd name="connsiteY416" fmla="*/ 2253659 h 2590802"/>
              <a:gd name="connsiteX417" fmla="*/ 868464 w 2590802"/>
              <a:gd name="connsiteY417" fmla="*/ 2255129 h 2590802"/>
              <a:gd name="connsiteX418" fmla="*/ 838825 w 2590802"/>
              <a:gd name="connsiteY418" fmla="*/ 2261009 h 2590802"/>
              <a:gd name="connsiteX419" fmla="*/ 826970 w 2590802"/>
              <a:gd name="connsiteY419" fmla="*/ 2278651 h 2590802"/>
              <a:gd name="connsiteX420" fmla="*/ 826970 w 2590802"/>
              <a:gd name="connsiteY420" fmla="*/ 2261009 h 2590802"/>
              <a:gd name="connsiteX421" fmla="*/ 847717 w 2590802"/>
              <a:gd name="connsiteY421" fmla="*/ 2253659 h 2590802"/>
              <a:gd name="connsiteX422" fmla="*/ 486177 w 2590802"/>
              <a:gd name="connsiteY422" fmla="*/ 2253379 h 2590802"/>
              <a:gd name="connsiteX423" fmla="*/ 497345 w 2590802"/>
              <a:gd name="connsiteY423" fmla="*/ 2263529 h 2590802"/>
              <a:gd name="connsiteX424" fmla="*/ 593930 w 2590802"/>
              <a:gd name="connsiteY424" fmla="*/ 2335754 h 2590802"/>
              <a:gd name="connsiteX425" fmla="*/ 595058 w 2590802"/>
              <a:gd name="connsiteY425" fmla="*/ 2336439 h 2590802"/>
              <a:gd name="connsiteX426" fmla="*/ 592282 w 2590802"/>
              <a:gd name="connsiteY426" fmla="*/ 2331596 h 2590802"/>
              <a:gd name="connsiteX427" fmla="*/ 930208 w 2590802"/>
              <a:gd name="connsiteY427" fmla="*/ 2235836 h 2590802"/>
              <a:gd name="connsiteX428" fmla="*/ 956670 w 2590802"/>
              <a:gd name="connsiteY428" fmla="*/ 2238032 h 2590802"/>
              <a:gd name="connsiteX429" fmla="*/ 1003713 w 2590802"/>
              <a:gd name="connsiteY429" fmla="*/ 2284877 h 2590802"/>
              <a:gd name="connsiteX430" fmla="*/ 1015473 w 2590802"/>
              <a:gd name="connsiteY430" fmla="*/ 2314155 h 2590802"/>
              <a:gd name="connsiteX431" fmla="*/ 1003713 w 2590802"/>
              <a:gd name="connsiteY431" fmla="*/ 2366856 h 2590802"/>
              <a:gd name="connsiteX432" fmla="*/ 991952 w 2590802"/>
              <a:gd name="connsiteY432" fmla="*/ 2366856 h 2590802"/>
              <a:gd name="connsiteX433" fmla="*/ 997832 w 2590802"/>
              <a:gd name="connsiteY433" fmla="*/ 2349288 h 2590802"/>
              <a:gd name="connsiteX434" fmla="*/ 950789 w 2590802"/>
              <a:gd name="connsiteY434" fmla="*/ 2255599 h 2590802"/>
              <a:gd name="connsiteX435" fmla="*/ 939029 w 2590802"/>
              <a:gd name="connsiteY435" fmla="*/ 2255599 h 2590802"/>
              <a:gd name="connsiteX436" fmla="*/ 903747 w 2590802"/>
              <a:gd name="connsiteY436" fmla="*/ 2261454 h 2590802"/>
              <a:gd name="connsiteX437" fmla="*/ 897866 w 2590802"/>
              <a:gd name="connsiteY437" fmla="*/ 2279021 h 2590802"/>
              <a:gd name="connsiteX438" fmla="*/ 915507 w 2590802"/>
              <a:gd name="connsiteY438" fmla="*/ 2279021 h 2590802"/>
              <a:gd name="connsiteX439" fmla="*/ 927268 w 2590802"/>
              <a:gd name="connsiteY439" fmla="*/ 2284877 h 2590802"/>
              <a:gd name="connsiteX440" fmla="*/ 933148 w 2590802"/>
              <a:gd name="connsiteY440" fmla="*/ 2308299 h 2590802"/>
              <a:gd name="connsiteX441" fmla="*/ 909627 w 2590802"/>
              <a:gd name="connsiteY441" fmla="*/ 2314155 h 2590802"/>
              <a:gd name="connsiteX442" fmla="*/ 909627 w 2590802"/>
              <a:gd name="connsiteY442" fmla="*/ 2331722 h 2590802"/>
              <a:gd name="connsiteX443" fmla="*/ 891986 w 2590802"/>
              <a:gd name="connsiteY443" fmla="*/ 2337577 h 2590802"/>
              <a:gd name="connsiteX444" fmla="*/ 868464 w 2590802"/>
              <a:gd name="connsiteY444" fmla="*/ 2290733 h 2590802"/>
              <a:gd name="connsiteX445" fmla="*/ 903747 w 2590802"/>
              <a:gd name="connsiteY445" fmla="*/ 2238032 h 2590802"/>
              <a:gd name="connsiteX446" fmla="*/ 930208 w 2590802"/>
              <a:gd name="connsiteY446" fmla="*/ 2235836 h 2590802"/>
              <a:gd name="connsiteX447" fmla="*/ 1120750 w 2590802"/>
              <a:gd name="connsiteY447" fmla="*/ 2225538 h 2590802"/>
              <a:gd name="connsiteX448" fmla="*/ 1132764 w 2590802"/>
              <a:gd name="connsiteY448" fmla="*/ 2231703 h 2590802"/>
              <a:gd name="connsiteX449" fmla="*/ 1138771 w 2590802"/>
              <a:gd name="connsiteY449" fmla="*/ 2231703 h 2590802"/>
              <a:gd name="connsiteX450" fmla="*/ 1132764 w 2590802"/>
              <a:gd name="connsiteY450" fmla="*/ 2237868 h 2590802"/>
              <a:gd name="connsiteX451" fmla="*/ 1120750 w 2590802"/>
              <a:gd name="connsiteY451" fmla="*/ 2225538 h 2590802"/>
              <a:gd name="connsiteX452" fmla="*/ 1535458 w 2590802"/>
              <a:gd name="connsiteY452" fmla="*/ 2217831 h 2590802"/>
              <a:gd name="connsiteX453" fmla="*/ 1544231 w 2590802"/>
              <a:gd name="connsiteY453" fmla="*/ 2220037 h 2590802"/>
              <a:gd name="connsiteX454" fmla="*/ 1550080 w 2590802"/>
              <a:gd name="connsiteY454" fmla="*/ 2225917 h 2590802"/>
              <a:gd name="connsiteX455" fmla="*/ 1561777 w 2590802"/>
              <a:gd name="connsiteY455" fmla="*/ 2237678 h 2590802"/>
              <a:gd name="connsiteX456" fmla="*/ 1585172 w 2590802"/>
              <a:gd name="connsiteY456" fmla="*/ 2237678 h 2590802"/>
              <a:gd name="connsiteX457" fmla="*/ 1596869 w 2590802"/>
              <a:gd name="connsiteY457" fmla="*/ 2255319 h 2590802"/>
              <a:gd name="connsiteX458" fmla="*/ 1591021 w 2590802"/>
              <a:gd name="connsiteY458" fmla="*/ 2261199 h 2590802"/>
              <a:gd name="connsiteX459" fmla="*/ 1573474 w 2590802"/>
              <a:gd name="connsiteY459" fmla="*/ 2255319 h 2590802"/>
              <a:gd name="connsiteX460" fmla="*/ 1555928 w 2590802"/>
              <a:gd name="connsiteY460" fmla="*/ 2267079 h 2590802"/>
              <a:gd name="connsiteX461" fmla="*/ 1544231 w 2590802"/>
              <a:gd name="connsiteY461" fmla="*/ 2267079 h 2590802"/>
              <a:gd name="connsiteX462" fmla="*/ 1538382 w 2590802"/>
              <a:gd name="connsiteY462" fmla="*/ 2249439 h 2590802"/>
              <a:gd name="connsiteX463" fmla="*/ 1544231 w 2590802"/>
              <a:gd name="connsiteY463" fmla="*/ 2243558 h 2590802"/>
              <a:gd name="connsiteX464" fmla="*/ 1526684 w 2590802"/>
              <a:gd name="connsiteY464" fmla="*/ 2231797 h 2590802"/>
              <a:gd name="connsiteX465" fmla="*/ 1526684 w 2590802"/>
              <a:gd name="connsiteY465" fmla="*/ 2220037 h 2590802"/>
              <a:gd name="connsiteX466" fmla="*/ 1535458 w 2590802"/>
              <a:gd name="connsiteY466" fmla="*/ 2217831 h 2590802"/>
              <a:gd name="connsiteX467" fmla="*/ 1514754 w 2590802"/>
              <a:gd name="connsiteY467" fmla="*/ 2214157 h 2590802"/>
              <a:gd name="connsiteX468" fmla="*/ 1520645 w 2590802"/>
              <a:gd name="connsiteY468" fmla="*/ 2214157 h 2590802"/>
              <a:gd name="connsiteX469" fmla="*/ 1532425 w 2590802"/>
              <a:gd name="connsiteY469" fmla="*/ 2249520 h 2590802"/>
              <a:gd name="connsiteX470" fmla="*/ 1538316 w 2590802"/>
              <a:gd name="connsiteY470" fmla="*/ 2273096 h 2590802"/>
              <a:gd name="connsiteX471" fmla="*/ 1561877 w 2590802"/>
              <a:gd name="connsiteY471" fmla="*/ 2273096 h 2590802"/>
              <a:gd name="connsiteX472" fmla="*/ 1579548 w 2590802"/>
              <a:gd name="connsiteY472" fmla="*/ 2273096 h 2590802"/>
              <a:gd name="connsiteX473" fmla="*/ 1603109 w 2590802"/>
              <a:gd name="connsiteY473" fmla="*/ 2261307 h 2590802"/>
              <a:gd name="connsiteX474" fmla="*/ 1609000 w 2590802"/>
              <a:gd name="connsiteY474" fmla="*/ 2261307 h 2590802"/>
              <a:gd name="connsiteX475" fmla="*/ 1614890 w 2590802"/>
              <a:gd name="connsiteY475" fmla="*/ 2267202 h 2590802"/>
              <a:gd name="connsiteX476" fmla="*/ 1591328 w 2590802"/>
              <a:gd name="connsiteY476" fmla="*/ 2290778 h 2590802"/>
              <a:gd name="connsiteX477" fmla="*/ 1567767 w 2590802"/>
              <a:gd name="connsiteY477" fmla="*/ 2278989 h 2590802"/>
              <a:gd name="connsiteX478" fmla="*/ 1561877 w 2590802"/>
              <a:gd name="connsiteY478" fmla="*/ 2290778 h 2590802"/>
              <a:gd name="connsiteX479" fmla="*/ 1532425 w 2590802"/>
              <a:gd name="connsiteY479" fmla="*/ 2290778 h 2590802"/>
              <a:gd name="connsiteX480" fmla="*/ 1520645 w 2590802"/>
              <a:gd name="connsiteY480" fmla="*/ 2273096 h 2590802"/>
              <a:gd name="connsiteX481" fmla="*/ 1520645 w 2590802"/>
              <a:gd name="connsiteY481" fmla="*/ 2255414 h 2590802"/>
              <a:gd name="connsiteX482" fmla="*/ 1502973 w 2590802"/>
              <a:gd name="connsiteY482" fmla="*/ 2231838 h 2590802"/>
              <a:gd name="connsiteX483" fmla="*/ 1514754 w 2590802"/>
              <a:gd name="connsiteY483" fmla="*/ 2214157 h 2590802"/>
              <a:gd name="connsiteX484" fmla="*/ 1832051 w 2590802"/>
              <a:gd name="connsiteY484" fmla="*/ 2212869 h 2590802"/>
              <a:gd name="connsiteX485" fmla="*/ 1843825 w 2590802"/>
              <a:gd name="connsiteY485" fmla="*/ 2220209 h 2590802"/>
              <a:gd name="connsiteX486" fmla="*/ 1855598 w 2590802"/>
              <a:gd name="connsiteY486" fmla="*/ 2273050 h 2590802"/>
              <a:gd name="connsiteX487" fmla="*/ 1773182 w 2590802"/>
              <a:gd name="connsiteY487" fmla="*/ 2331764 h 2590802"/>
              <a:gd name="connsiteX488" fmla="*/ 1690765 w 2590802"/>
              <a:gd name="connsiteY488" fmla="*/ 2284793 h 2590802"/>
              <a:gd name="connsiteX489" fmla="*/ 1696652 w 2590802"/>
              <a:gd name="connsiteY489" fmla="*/ 2278921 h 2590802"/>
              <a:gd name="connsiteX490" fmla="*/ 1720200 w 2590802"/>
              <a:gd name="connsiteY490" fmla="*/ 2296535 h 2590802"/>
              <a:gd name="connsiteX491" fmla="*/ 1802616 w 2590802"/>
              <a:gd name="connsiteY491" fmla="*/ 2302407 h 2590802"/>
              <a:gd name="connsiteX492" fmla="*/ 1826164 w 2590802"/>
              <a:gd name="connsiteY492" fmla="*/ 2273050 h 2590802"/>
              <a:gd name="connsiteX493" fmla="*/ 1820277 w 2590802"/>
              <a:gd name="connsiteY493" fmla="*/ 2249565 h 2590802"/>
              <a:gd name="connsiteX494" fmla="*/ 1808503 w 2590802"/>
              <a:gd name="connsiteY494" fmla="*/ 2267179 h 2590802"/>
              <a:gd name="connsiteX495" fmla="*/ 1790843 w 2590802"/>
              <a:gd name="connsiteY495" fmla="*/ 2267179 h 2590802"/>
              <a:gd name="connsiteX496" fmla="*/ 1779069 w 2590802"/>
              <a:gd name="connsiteY496" fmla="*/ 2249565 h 2590802"/>
              <a:gd name="connsiteX497" fmla="*/ 1802616 w 2590802"/>
              <a:gd name="connsiteY497" fmla="*/ 2231951 h 2590802"/>
              <a:gd name="connsiteX498" fmla="*/ 1820277 w 2590802"/>
              <a:gd name="connsiteY498" fmla="*/ 2214337 h 2590802"/>
              <a:gd name="connsiteX499" fmla="*/ 1832051 w 2590802"/>
              <a:gd name="connsiteY499" fmla="*/ 2212869 h 2590802"/>
              <a:gd name="connsiteX500" fmla="*/ 837593 w 2590802"/>
              <a:gd name="connsiteY500" fmla="*/ 2212114 h 2590802"/>
              <a:gd name="connsiteX501" fmla="*/ 856704 w 2590802"/>
              <a:gd name="connsiteY501" fmla="*/ 2225975 h 2590802"/>
              <a:gd name="connsiteX502" fmla="*/ 868464 w 2590802"/>
              <a:gd name="connsiteY502" fmla="*/ 2220139 h 2590802"/>
              <a:gd name="connsiteX503" fmla="*/ 891986 w 2590802"/>
              <a:gd name="connsiteY503" fmla="*/ 2220139 h 2590802"/>
              <a:gd name="connsiteX504" fmla="*/ 897867 w 2590802"/>
              <a:gd name="connsiteY504" fmla="*/ 2231812 h 2590802"/>
              <a:gd name="connsiteX505" fmla="*/ 880225 w 2590802"/>
              <a:gd name="connsiteY505" fmla="*/ 2243485 h 2590802"/>
              <a:gd name="connsiteX506" fmla="*/ 833182 w 2590802"/>
              <a:gd name="connsiteY506" fmla="*/ 2249322 h 2590802"/>
              <a:gd name="connsiteX507" fmla="*/ 815542 w 2590802"/>
              <a:gd name="connsiteY507" fmla="*/ 2278505 h 2590802"/>
              <a:gd name="connsiteX508" fmla="*/ 792020 w 2590802"/>
              <a:gd name="connsiteY508" fmla="*/ 2278505 h 2590802"/>
              <a:gd name="connsiteX509" fmla="*/ 786140 w 2590802"/>
              <a:gd name="connsiteY509" fmla="*/ 2249322 h 2590802"/>
              <a:gd name="connsiteX510" fmla="*/ 809661 w 2590802"/>
              <a:gd name="connsiteY510" fmla="*/ 2237649 h 2590802"/>
              <a:gd name="connsiteX511" fmla="*/ 809661 w 2590802"/>
              <a:gd name="connsiteY511" fmla="*/ 2220139 h 2590802"/>
              <a:gd name="connsiteX512" fmla="*/ 837593 w 2590802"/>
              <a:gd name="connsiteY512" fmla="*/ 2212114 h 2590802"/>
              <a:gd name="connsiteX513" fmla="*/ 1050316 w 2590802"/>
              <a:gd name="connsiteY513" fmla="*/ 2202775 h 2590802"/>
              <a:gd name="connsiteX514" fmla="*/ 1067837 w 2590802"/>
              <a:gd name="connsiteY514" fmla="*/ 2214448 h 2590802"/>
              <a:gd name="connsiteX515" fmla="*/ 1067837 w 2590802"/>
              <a:gd name="connsiteY515" fmla="*/ 2226122 h 2590802"/>
              <a:gd name="connsiteX516" fmla="*/ 1079518 w 2590802"/>
              <a:gd name="connsiteY516" fmla="*/ 2226122 h 2590802"/>
              <a:gd name="connsiteX517" fmla="*/ 1079518 w 2590802"/>
              <a:gd name="connsiteY517" fmla="*/ 2243631 h 2590802"/>
              <a:gd name="connsiteX518" fmla="*/ 1079518 w 2590802"/>
              <a:gd name="connsiteY518" fmla="*/ 2249468 h 2590802"/>
              <a:gd name="connsiteX519" fmla="*/ 1091199 w 2590802"/>
              <a:gd name="connsiteY519" fmla="*/ 2261141 h 2590802"/>
              <a:gd name="connsiteX520" fmla="*/ 1067837 w 2590802"/>
              <a:gd name="connsiteY520" fmla="*/ 2278651 h 2590802"/>
              <a:gd name="connsiteX521" fmla="*/ 1061997 w 2590802"/>
              <a:gd name="connsiteY521" fmla="*/ 2261141 h 2590802"/>
              <a:gd name="connsiteX522" fmla="*/ 1021114 w 2590802"/>
              <a:gd name="connsiteY522" fmla="*/ 2249468 h 2590802"/>
              <a:gd name="connsiteX523" fmla="*/ 997752 w 2590802"/>
              <a:gd name="connsiteY523" fmla="*/ 2255304 h 2590802"/>
              <a:gd name="connsiteX524" fmla="*/ 986071 w 2590802"/>
              <a:gd name="connsiteY524" fmla="*/ 2237794 h 2590802"/>
              <a:gd name="connsiteX525" fmla="*/ 1009433 w 2590802"/>
              <a:gd name="connsiteY525" fmla="*/ 2231958 h 2590802"/>
              <a:gd name="connsiteX526" fmla="*/ 1009433 w 2590802"/>
              <a:gd name="connsiteY526" fmla="*/ 2214448 h 2590802"/>
              <a:gd name="connsiteX527" fmla="*/ 1026955 w 2590802"/>
              <a:gd name="connsiteY527" fmla="*/ 2214448 h 2590802"/>
              <a:gd name="connsiteX528" fmla="*/ 1050316 w 2590802"/>
              <a:gd name="connsiteY528" fmla="*/ 2202775 h 2590802"/>
              <a:gd name="connsiteX529" fmla="*/ 1573158 w 2590802"/>
              <a:gd name="connsiteY529" fmla="*/ 2196136 h 2590802"/>
              <a:gd name="connsiteX530" fmla="*/ 1578849 w 2590802"/>
              <a:gd name="connsiteY530" fmla="*/ 2226170 h 2590802"/>
              <a:gd name="connsiteX531" fmla="*/ 1567468 w 2590802"/>
              <a:gd name="connsiteY531" fmla="*/ 2232177 h 2590802"/>
              <a:gd name="connsiteX532" fmla="*/ 1556086 w 2590802"/>
              <a:gd name="connsiteY532" fmla="*/ 2220163 h 2590802"/>
              <a:gd name="connsiteX533" fmla="*/ 1556086 w 2590802"/>
              <a:gd name="connsiteY533" fmla="*/ 2214156 h 2590802"/>
              <a:gd name="connsiteX534" fmla="*/ 1573158 w 2590802"/>
              <a:gd name="connsiteY534" fmla="*/ 2196136 h 2590802"/>
              <a:gd name="connsiteX535" fmla="*/ 1120750 w 2590802"/>
              <a:gd name="connsiteY535" fmla="*/ 2196136 h 2590802"/>
              <a:gd name="connsiteX536" fmla="*/ 1126441 w 2590802"/>
              <a:gd name="connsiteY536" fmla="*/ 2208149 h 2590802"/>
              <a:gd name="connsiteX537" fmla="*/ 1126441 w 2590802"/>
              <a:gd name="connsiteY537" fmla="*/ 2214157 h 2590802"/>
              <a:gd name="connsiteX538" fmla="*/ 1120750 w 2590802"/>
              <a:gd name="connsiteY538" fmla="*/ 2196136 h 2590802"/>
              <a:gd name="connsiteX539" fmla="*/ 1894797 w 2590802"/>
              <a:gd name="connsiteY539" fmla="*/ 2194877 h 2590802"/>
              <a:gd name="connsiteX540" fmla="*/ 1902150 w 2590802"/>
              <a:gd name="connsiteY540" fmla="*/ 2208174 h 2590802"/>
              <a:gd name="connsiteX541" fmla="*/ 1896341 w 2590802"/>
              <a:gd name="connsiteY541" fmla="*/ 2249541 h 2590802"/>
              <a:gd name="connsiteX542" fmla="*/ 1867295 w 2590802"/>
              <a:gd name="connsiteY542" fmla="*/ 2267269 h 2590802"/>
              <a:gd name="connsiteX543" fmla="*/ 1878913 w 2590802"/>
              <a:gd name="connsiteY543" fmla="*/ 2249541 h 2590802"/>
              <a:gd name="connsiteX544" fmla="*/ 1896341 w 2590802"/>
              <a:gd name="connsiteY544" fmla="*/ 2219993 h 2590802"/>
              <a:gd name="connsiteX545" fmla="*/ 1890532 w 2590802"/>
              <a:gd name="connsiteY545" fmla="*/ 2196354 h 2590802"/>
              <a:gd name="connsiteX546" fmla="*/ 1894797 w 2590802"/>
              <a:gd name="connsiteY546" fmla="*/ 2194877 h 2590802"/>
              <a:gd name="connsiteX547" fmla="*/ 1308542 w 2590802"/>
              <a:gd name="connsiteY547" fmla="*/ 2190635 h 2590802"/>
              <a:gd name="connsiteX548" fmla="*/ 1320303 w 2590802"/>
              <a:gd name="connsiteY548" fmla="*/ 2214156 h 2590802"/>
              <a:gd name="connsiteX549" fmla="*/ 1349705 w 2590802"/>
              <a:gd name="connsiteY549" fmla="*/ 2231797 h 2590802"/>
              <a:gd name="connsiteX550" fmla="*/ 1355586 w 2590802"/>
              <a:gd name="connsiteY550" fmla="*/ 2243558 h 2590802"/>
              <a:gd name="connsiteX551" fmla="*/ 1384987 w 2590802"/>
              <a:gd name="connsiteY551" fmla="*/ 2261199 h 2590802"/>
              <a:gd name="connsiteX552" fmla="*/ 1396748 w 2590802"/>
              <a:gd name="connsiteY552" fmla="*/ 2261199 h 2590802"/>
              <a:gd name="connsiteX553" fmla="*/ 1390868 w 2590802"/>
              <a:gd name="connsiteY553" fmla="*/ 2267079 h 2590802"/>
              <a:gd name="connsiteX554" fmla="*/ 1355586 w 2590802"/>
              <a:gd name="connsiteY554" fmla="*/ 2261199 h 2590802"/>
              <a:gd name="connsiteX555" fmla="*/ 1343824 w 2590802"/>
              <a:gd name="connsiteY555" fmla="*/ 2237678 h 2590802"/>
              <a:gd name="connsiteX556" fmla="*/ 1332064 w 2590802"/>
              <a:gd name="connsiteY556" fmla="*/ 2231797 h 2590802"/>
              <a:gd name="connsiteX557" fmla="*/ 1308542 w 2590802"/>
              <a:gd name="connsiteY557" fmla="*/ 2190635 h 2590802"/>
              <a:gd name="connsiteX558" fmla="*/ 1326563 w 2590802"/>
              <a:gd name="connsiteY558" fmla="*/ 2190445 h 2590802"/>
              <a:gd name="connsiteX559" fmla="*/ 1367504 w 2590802"/>
              <a:gd name="connsiteY559" fmla="*/ 2190445 h 2590802"/>
              <a:gd name="connsiteX560" fmla="*/ 1373353 w 2590802"/>
              <a:gd name="connsiteY560" fmla="*/ 2208086 h 2590802"/>
              <a:gd name="connsiteX561" fmla="*/ 1379201 w 2590802"/>
              <a:gd name="connsiteY561" fmla="*/ 2219847 h 2590802"/>
              <a:gd name="connsiteX562" fmla="*/ 1396748 w 2590802"/>
              <a:gd name="connsiteY562" fmla="*/ 2231607 h 2590802"/>
              <a:gd name="connsiteX563" fmla="*/ 1390899 w 2590802"/>
              <a:gd name="connsiteY563" fmla="*/ 2249249 h 2590802"/>
              <a:gd name="connsiteX564" fmla="*/ 1367504 w 2590802"/>
              <a:gd name="connsiteY564" fmla="*/ 2243368 h 2590802"/>
              <a:gd name="connsiteX565" fmla="*/ 1361656 w 2590802"/>
              <a:gd name="connsiteY565" fmla="*/ 2219847 h 2590802"/>
              <a:gd name="connsiteX566" fmla="*/ 1344109 w 2590802"/>
              <a:gd name="connsiteY566" fmla="*/ 2219847 h 2590802"/>
              <a:gd name="connsiteX567" fmla="*/ 1326563 w 2590802"/>
              <a:gd name="connsiteY567" fmla="*/ 2208086 h 2590802"/>
              <a:gd name="connsiteX568" fmla="*/ 1326563 w 2590802"/>
              <a:gd name="connsiteY568" fmla="*/ 2190445 h 2590802"/>
              <a:gd name="connsiteX569" fmla="*/ 1279356 w 2590802"/>
              <a:gd name="connsiteY569" fmla="*/ 2190445 h 2590802"/>
              <a:gd name="connsiteX570" fmla="*/ 1297075 w 2590802"/>
              <a:gd name="connsiteY570" fmla="*/ 2190445 h 2590802"/>
              <a:gd name="connsiteX571" fmla="*/ 1320700 w 2590802"/>
              <a:gd name="connsiteY571" fmla="*/ 2237488 h 2590802"/>
              <a:gd name="connsiteX572" fmla="*/ 1338419 w 2590802"/>
              <a:gd name="connsiteY572" fmla="*/ 2243368 h 2590802"/>
              <a:gd name="connsiteX573" fmla="*/ 1373856 w 2590802"/>
              <a:gd name="connsiteY573" fmla="*/ 2278650 h 2590802"/>
              <a:gd name="connsiteX574" fmla="*/ 1391575 w 2590802"/>
              <a:gd name="connsiteY574" fmla="*/ 2278650 h 2590802"/>
              <a:gd name="connsiteX575" fmla="*/ 1391575 w 2590802"/>
              <a:gd name="connsiteY575" fmla="*/ 2308052 h 2590802"/>
              <a:gd name="connsiteX576" fmla="*/ 1367950 w 2590802"/>
              <a:gd name="connsiteY576" fmla="*/ 2302171 h 2590802"/>
              <a:gd name="connsiteX577" fmla="*/ 1356138 w 2590802"/>
              <a:gd name="connsiteY577" fmla="*/ 2290411 h 2590802"/>
              <a:gd name="connsiteX578" fmla="*/ 1326607 w 2590802"/>
              <a:gd name="connsiteY578" fmla="*/ 2290411 h 2590802"/>
              <a:gd name="connsiteX579" fmla="*/ 1308888 w 2590802"/>
              <a:gd name="connsiteY579" fmla="*/ 2261009 h 2590802"/>
              <a:gd name="connsiteX580" fmla="*/ 1308888 w 2590802"/>
              <a:gd name="connsiteY580" fmla="*/ 2243368 h 2590802"/>
              <a:gd name="connsiteX581" fmla="*/ 1285262 w 2590802"/>
              <a:gd name="connsiteY581" fmla="*/ 2225727 h 2590802"/>
              <a:gd name="connsiteX582" fmla="*/ 1273450 w 2590802"/>
              <a:gd name="connsiteY582" fmla="*/ 2196325 h 2590802"/>
              <a:gd name="connsiteX583" fmla="*/ 1279356 w 2590802"/>
              <a:gd name="connsiteY583" fmla="*/ 2190445 h 2590802"/>
              <a:gd name="connsiteX584" fmla="*/ 1449671 w 2590802"/>
              <a:gd name="connsiteY584" fmla="*/ 2179064 h 2590802"/>
              <a:gd name="connsiteX585" fmla="*/ 1461432 w 2590802"/>
              <a:gd name="connsiteY585" fmla="*/ 2184944 h 2590802"/>
              <a:gd name="connsiteX586" fmla="*/ 1426150 w 2590802"/>
              <a:gd name="connsiteY586" fmla="*/ 2237867 h 2590802"/>
              <a:gd name="connsiteX587" fmla="*/ 1432030 w 2590802"/>
              <a:gd name="connsiteY587" fmla="*/ 2308432 h 2590802"/>
              <a:gd name="connsiteX588" fmla="*/ 1479073 w 2590802"/>
              <a:gd name="connsiteY588" fmla="*/ 2320192 h 2590802"/>
              <a:gd name="connsiteX589" fmla="*/ 1479073 w 2590802"/>
              <a:gd name="connsiteY589" fmla="*/ 2314312 h 2590802"/>
              <a:gd name="connsiteX590" fmla="*/ 1455551 w 2590802"/>
              <a:gd name="connsiteY590" fmla="*/ 2302551 h 2590802"/>
              <a:gd name="connsiteX591" fmla="*/ 1455551 w 2590802"/>
              <a:gd name="connsiteY591" fmla="*/ 2279029 h 2590802"/>
              <a:gd name="connsiteX592" fmla="*/ 1484953 w 2590802"/>
              <a:gd name="connsiteY592" fmla="*/ 2267269 h 2590802"/>
              <a:gd name="connsiteX593" fmla="*/ 1490833 w 2590802"/>
              <a:gd name="connsiteY593" fmla="*/ 2284910 h 2590802"/>
              <a:gd name="connsiteX594" fmla="*/ 1490833 w 2590802"/>
              <a:gd name="connsiteY594" fmla="*/ 2296671 h 2590802"/>
              <a:gd name="connsiteX595" fmla="*/ 1508475 w 2590802"/>
              <a:gd name="connsiteY595" fmla="*/ 2296671 h 2590802"/>
              <a:gd name="connsiteX596" fmla="*/ 1514355 w 2590802"/>
              <a:gd name="connsiteY596" fmla="*/ 2320192 h 2590802"/>
              <a:gd name="connsiteX597" fmla="*/ 1496714 w 2590802"/>
              <a:gd name="connsiteY597" fmla="*/ 2343714 h 2590802"/>
              <a:gd name="connsiteX598" fmla="*/ 1432030 w 2590802"/>
              <a:gd name="connsiteY598" fmla="*/ 2337833 h 2590802"/>
              <a:gd name="connsiteX599" fmla="*/ 1420269 w 2590802"/>
              <a:gd name="connsiteY599" fmla="*/ 2320192 h 2590802"/>
              <a:gd name="connsiteX600" fmla="*/ 1402628 w 2590802"/>
              <a:gd name="connsiteY600" fmla="*/ 2296671 h 2590802"/>
              <a:gd name="connsiteX601" fmla="*/ 1402628 w 2590802"/>
              <a:gd name="connsiteY601" fmla="*/ 2261389 h 2590802"/>
              <a:gd name="connsiteX602" fmla="*/ 1449671 w 2590802"/>
              <a:gd name="connsiteY602" fmla="*/ 2179064 h 2590802"/>
              <a:gd name="connsiteX603" fmla="*/ 1091349 w 2590802"/>
              <a:gd name="connsiteY603" fmla="*/ 2167682 h 2590802"/>
              <a:gd name="connsiteX604" fmla="*/ 1097040 w 2590802"/>
              <a:gd name="connsiteY604" fmla="*/ 2184754 h 2590802"/>
              <a:gd name="connsiteX605" fmla="*/ 1091349 w 2590802"/>
              <a:gd name="connsiteY605" fmla="*/ 2173373 h 2590802"/>
              <a:gd name="connsiteX606" fmla="*/ 1091349 w 2590802"/>
              <a:gd name="connsiteY606" fmla="*/ 2167682 h 2590802"/>
              <a:gd name="connsiteX607" fmla="*/ 892176 w 2590802"/>
              <a:gd name="connsiteY607" fmla="*/ 2167682 h 2590802"/>
              <a:gd name="connsiteX608" fmla="*/ 914938 w 2590802"/>
              <a:gd name="connsiteY608" fmla="*/ 2184754 h 2590802"/>
              <a:gd name="connsiteX609" fmla="*/ 914938 w 2590802"/>
              <a:gd name="connsiteY609" fmla="*/ 2196136 h 2590802"/>
              <a:gd name="connsiteX610" fmla="*/ 892176 w 2590802"/>
              <a:gd name="connsiteY610" fmla="*/ 2173373 h 2590802"/>
              <a:gd name="connsiteX611" fmla="*/ 892176 w 2590802"/>
              <a:gd name="connsiteY611" fmla="*/ 2167682 h 2590802"/>
              <a:gd name="connsiteX612" fmla="*/ 843663 w 2590802"/>
              <a:gd name="connsiteY612" fmla="*/ 2165368 h 2590802"/>
              <a:gd name="connsiteX613" fmla="*/ 856894 w 2590802"/>
              <a:gd name="connsiteY613" fmla="*/ 2172820 h 2590802"/>
              <a:gd name="connsiteX614" fmla="*/ 856894 w 2590802"/>
              <a:gd name="connsiteY614" fmla="*/ 2184597 h 2590802"/>
              <a:gd name="connsiteX615" fmla="*/ 862774 w 2590802"/>
              <a:gd name="connsiteY615" fmla="*/ 2184597 h 2590802"/>
              <a:gd name="connsiteX616" fmla="*/ 880415 w 2590802"/>
              <a:gd name="connsiteY616" fmla="*/ 2172820 h 2590802"/>
              <a:gd name="connsiteX617" fmla="*/ 903937 w 2590802"/>
              <a:gd name="connsiteY617" fmla="*/ 2184597 h 2590802"/>
              <a:gd name="connsiteX618" fmla="*/ 909817 w 2590802"/>
              <a:gd name="connsiteY618" fmla="*/ 2202261 h 2590802"/>
              <a:gd name="connsiteX619" fmla="*/ 939219 w 2590802"/>
              <a:gd name="connsiteY619" fmla="*/ 2208150 h 2590802"/>
              <a:gd name="connsiteX620" fmla="*/ 950979 w 2590802"/>
              <a:gd name="connsiteY620" fmla="*/ 2225814 h 2590802"/>
              <a:gd name="connsiteX621" fmla="*/ 933338 w 2590802"/>
              <a:gd name="connsiteY621" fmla="*/ 2225814 h 2590802"/>
              <a:gd name="connsiteX622" fmla="*/ 903937 w 2590802"/>
              <a:gd name="connsiteY622" fmla="*/ 2231703 h 2590802"/>
              <a:gd name="connsiteX623" fmla="*/ 892176 w 2590802"/>
              <a:gd name="connsiteY623" fmla="*/ 2214038 h 2590802"/>
              <a:gd name="connsiteX624" fmla="*/ 851013 w 2590802"/>
              <a:gd name="connsiteY624" fmla="*/ 2208150 h 2590802"/>
              <a:gd name="connsiteX625" fmla="*/ 815731 w 2590802"/>
              <a:gd name="connsiteY625" fmla="*/ 2208150 h 2590802"/>
              <a:gd name="connsiteX626" fmla="*/ 798090 w 2590802"/>
              <a:gd name="connsiteY626" fmla="*/ 2237591 h 2590802"/>
              <a:gd name="connsiteX627" fmla="*/ 780449 w 2590802"/>
              <a:gd name="connsiteY627" fmla="*/ 2249368 h 2590802"/>
              <a:gd name="connsiteX628" fmla="*/ 780449 w 2590802"/>
              <a:gd name="connsiteY628" fmla="*/ 2278809 h 2590802"/>
              <a:gd name="connsiteX629" fmla="*/ 786329 w 2590802"/>
              <a:gd name="connsiteY629" fmla="*/ 2284697 h 2590802"/>
              <a:gd name="connsiteX630" fmla="*/ 756927 w 2590802"/>
              <a:gd name="connsiteY630" fmla="*/ 2302362 h 2590802"/>
              <a:gd name="connsiteX631" fmla="*/ 745167 w 2590802"/>
              <a:gd name="connsiteY631" fmla="*/ 2284697 h 2590802"/>
              <a:gd name="connsiteX632" fmla="*/ 751047 w 2590802"/>
              <a:gd name="connsiteY632" fmla="*/ 2261144 h 2590802"/>
              <a:gd name="connsiteX633" fmla="*/ 762807 w 2590802"/>
              <a:gd name="connsiteY633" fmla="*/ 2255256 h 2590802"/>
              <a:gd name="connsiteX634" fmla="*/ 756927 w 2590802"/>
              <a:gd name="connsiteY634" fmla="*/ 2231703 h 2590802"/>
              <a:gd name="connsiteX635" fmla="*/ 762807 w 2590802"/>
              <a:gd name="connsiteY635" fmla="*/ 2214038 h 2590802"/>
              <a:gd name="connsiteX636" fmla="*/ 798090 w 2590802"/>
              <a:gd name="connsiteY636" fmla="*/ 2202261 h 2590802"/>
              <a:gd name="connsiteX637" fmla="*/ 821611 w 2590802"/>
              <a:gd name="connsiteY637" fmla="*/ 2172820 h 2590802"/>
              <a:gd name="connsiteX638" fmla="*/ 845133 w 2590802"/>
              <a:gd name="connsiteY638" fmla="*/ 2172820 h 2590802"/>
              <a:gd name="connsiteX639" fmla="*/ 839252 w 2590802"/>
              <a:gd name="connsiteY639" fmla="*/ 2166932 h 2590802"/>
              <a:gd name="connsiteX640" fmla="*/ 843663 w 2590802"/>
              <a:gd name="connsiteY640" fmla="*/ 2165368 h 2590802"/>
              <a:gd name="connsiteX641" fmla="*/ 1021164 w 2590802"/>
              <a:gd name="connsiteY641" fmla="*/ 2161044 h 2590802"/>
              <a:gd name="connsiteX642" fmla="*/ 1032545 w 2590802"/>
              <a:gd name="connsiteY642" fmla="*/ 2167683 h 2590802"/>
              <a:gd name="connsiteX643" fmla="*/ 1021164 w 2590802"/>
              <a:gd name="connsiteY643" fmla="*/ 2161044 h 2590802"/>
              <a:gd name="connsiteX644" fmla="*/ 1061314 w 2590802"/>
              <a:gd name="connsiteY644" fmla="*/ 2159028 h 2590802"/>
              <a:gd name="connsiteX645" fmla="*/ 1085462 w 2590802"/>
              <a:gd name="connsiteY645" fmla="*/ 2172994 h 2590802"/>
              <a:gd name="connsiteX646" fmla="*/ 1097170 w 2590802"/>
              <a:gd name="connsiteY646" fmla="*/ 2196515 h 2590802"/>
              <a:gd name="connsiteX647" fmla="*/ 1114733 w 2590802"/>
              <a:gd name="connsiteY647" fmla="*/ 2202396 h 2590802"/>
              <a:gd name="connsiteX648" fmla="*/ 1108879 w 2590802"/>
              <a:gd name="connsiteY648" fmla="*/ 2225917 h 2590802"/>
              <a:gd name="connsiteX649" fmla="*/ 1126442 w 2590802"/>
              <a:gd name="connsiteY649" fmla="*/ 2237678 h 2590802"/>
              <a:gd name="connsiteX650" fmla="*/ 1126442 w 2590802"/>
              <a:gd name="connsiteY650" fmla="*/ 2267079 h 2590802"/>
              <a:gd name="connsiteX651" fmla="*/ 1114733 w 2590802"/>
              <a:gd name="connsiteY651" fmla="*/ 2272960 h 2590802"/>
              <a:gd name="connsiteX652" fmla="*/ 1103025 w 2590802"/>
              <a:gd name="connsiteY652" fmla="*/ 2267079 h 2590802"/>
              <a:gd name="connsiteX653" fmla="*/ 1091316 w 2590802"/>
              <a:gd name="connsiteY653" fmla="*/ 2243558 h 2590802"/>
              <a:gd name="connsiteX654" fmla="*/ 1085462 w 2590802"/>
              <a:gd name="connsiteY654" fmla="*/ 2225917 h 2590802"/>
              <a:gd name="connsiteX655" fmla="*/ 1073754 w 2590802"/>
              <a:gd name="connsiteY655" fmla="*/ 2220037 h 2590802"/>
              <a:gd name="connsiteX656" fmla="*/ 1056191 w 2590802"/>
              <a:gd name="connsiteY656" fmla="*/ 2196515 h 2590802"/>
              <a:gd name="connsiteX657" fmla="*/ 1032774 w 2590802"/>
              <a:gd name="connsiteY657" fmla="*/ 2202396 h 2590802"/>
              <a:gd name="connsiteX658" fmla="*/ 1003504 w 2590802"/>
              <a:gd name="connsiteY658" fmla="*/ 2208276 h 2590802"/>
              <a:gd name="connsiteX659" fmla="*/ 985941 w 2590802"/>
              <a:gd name="connsiteY659" fmla="*/ 2231797 h 2590802"/>
              <a:gd name="connsiteX660" fmla="*/ 968378 w 2590802"/>
              <a:gd name="connsiteY660" fmla="*/ 2231797 h 2590802"/>
              <a:gd name="connsiteX661" fmla="*/ 962524 w 2590802"/>
              <a:gd name="connsiteY661" fmla="*/ 2220037 h 2590802"/>
              <a:gd name="connsiteX662" fmla="*/ 968378 w 2590802"/>
              <a:gd name="connsiteY662" fmla="*/ 2202396 h 2590802"/>
              <a:gd name="connsiteX663" fmla="*/ 985941 w 2590802"/>
              <a:gd name="connsiteY663" fmla="*/ 2196515 h 2590802"/>
              <a:gd name="connsiteX664" fmla="*/ 991795 w 2590802"/>
              <a:gd name="connsiteY664" fmla="*/ 2184754 h 2590802"/>
              <a:gd name="connsiteX665" fmla="*/ 997649 w 2590802"/>
              <a:gd name="connsiteY665" fmla="*/ 2172994 h 2590802"/>
              <a:gd name="connsiteX666" fmla="*/ 1015212 w 2590802"/>
              <a:gd name="connsiteY666" fmla="*/ 2167114 h 2590802"/>
              <a:gd name="connsiteX667" fmla="*/ 1032774 w 2590802"/>
              <a:gd name="connsiteY667" fmla="*/ 2167114 h 2590802"/>
              <a:gd name="connsiteX668" fmla="*/ 1061314 w 2590802"/>
              <a:gd name="connsiteY668" fmla="*/ 2159028 h 2590802"/>
              <a:gd name="connsiteX669" fmla="*/ 1731940 w 2590802"/>
              <a:gd name="connsiteY669" fmla="*/ 2148295 h 2590802"/>
              <a:gd name="connsiteX670" fmla="*/ 1738187 w 2590802"/>
              <a:gd name="connsiteY670" fmla="*/ 2155759 h 2590802"/>
              <a:gd name="connsiteX671" fmla="*/ 1726427 w 2590802"/>
              <a:gd name="connsiteY671" fmla="*/ 2179064 h 2590802"/>
              <a:gd name="connsiteX672" fmla="*/ 1708785 w 2590802"/>
              <a:gd name="connsiteY672" fmla="*/ 2149933 h 2590802"/>
              <a:gd name="connsiteX673" fmla="*/ 1731940 w 2590802"/>
              <a:gd name="connsiteY673" fmla="*/ 2148295 h 2590802"/>
              <a:gd name="connsiteX674" fmla="*/ 1312401 w 2590802"/>
              <a:gd name="connsiteY674" fmla="*/ 2148142 h 2590802"/>
              <a:gd name="connsiteX675" fmla="*/ 1311862 w 2590802"/>
              <a:gd name="connsiteY675" fmla="*/ 2148951 h 2590802"/>
              <a:gd name="connsiteX676" fmla="*/ 1308542 w 2590802"/>
              <a:gd name="connsiteY676" fmla="*/ 2149662 h 2590802"/>
              <a:gd name="connsiteX677" fmla="*/ 1308542 w 2590802"/>
              <a:gd name="connsiteY677" fmla="*/ 2148951 h 2590802"/>
              <a:gd name="connsiteX678" fmla="*/ 1308542 w 2590802"/>
              <a:gd name="connsiteY678" fmla="*/ 2148337 h 2590802"/>
              <a:gd name="connsiteX679" fmla="*/ 1937360 w 2590802"/>
              <a:gd name="connsiteY679" fmla="*/ 2143972 h 2590802"/>
              <a:gd name="connsiteX680" fmla="*/ 1955381 w 2590802"/>
              <a:gd name="connsiteY680" fmla="*/ 2161755 h 2590802"/>
              <a:gd name="connsiteX681" fmla="*/ 1955381 w 2590802"/>
              <a:gd name="connsiteY681" fmla="*/ 2167683 h 2590802"/>
              <a:gd name="connsiteX682" fmla="*/ 1937360 w 2590802"/>
              <a:gd name="connsiteY682" fmla="*/ 2143972 h 2590802"/>
              <a:gd name="connsiteX683" fmla="*/ 1919685 w 2590802"/>
              <a:gd name="connsiteY683" fmla="*/ 2143972 h 2590802"/>
              <a:gd name="connsiteX684" fmla="*/ 1949001 w 2590802"/>
              <a:gd name="connsiteY684" fmla="*/ 2167493 h 2590802"/>
              <a:gd name="connsiteX685" fmla="*/ 1949001 w 2590802"/>
              <a:gd name="connsiteY685" fmla="*/ 2185134 h 2590802"/>
              <a:gd name="connsiteX686" fmla="*/ 1954863 w 2590802"/>
              <a:gd name="connsiteY686" fmla="*/ 2191015 h 2590802"/>
              <a:gd name="connsiteX687" fmla="*/ 1966590 w 2590802"/>
              <a:gd name="connsiteY687" fmla="*/ 2208655 h 2590802"/>
              <a:gd name="connsiteX688" fmla="*/ 1966590 w 2590802"/>
              <a:gd name="connsiteY688" fmla="*/ 2226297 h 2590802"/>
              <a:gd name="connsiteX689" fmla="*/ 1972453 w 2590802"/>
              <a:gd name="connsiteY689" fmla="*/ 2255698 h 2590802"/>
              <a:gd name="connsiteX690" fmla="*/ 1972453 w 2590802"/>
              <a:gd name="connsiteY690" fmla="*/ 2267459 h 2590802"/>
              <a:gd name="connsiteX691" fmla="*/ 1966590 w 2590802"/>
              <a:gd name="connsiteY691" fmla="*/ 2261579 h 2590802"/>
              <a:gd name="connsiteX692" fmla="*/ 1960727 w 2590802"/>
              <a:gd name="connsiteY692" fmla="*/ 2232177 h 2590802"/>
              <a:gd name="connsiteX693" fmla="*/ 1954863 w 2590802"/>
              <a:gd name="connsiteY693" fmla="*/ 2232177 h 2590802"/>
              <a:gd name="connsiteX694" fmla="*/ 1960727 w 2590802"/>
              <a:gd name="connsiteY694" fmla="*/ 2243937 h 2590802"/>
              <a:gd name="connsiteX695" fmla="*/ 1960727 w 2590802"/>
              <a:gd name="connsiteY695" fmla="*/ 2267459 h 2590802"/>
              <a:gd name="connsiteX696" fmla="*/ 1931411 w 2590802"/>
              <a:gd name="connsiteY696" fmla="*/ 2290980 h 2590802"/>
              <a:gd name="connsiteX697" fmla="*/ 1925548 w 2590802"/>
              <a:gd name="connsiteY697" fmla="*/ 2308621 h 2590802"/>
              <a:gd name="connsiteX698" fmla="*/ 1896232 w 2590802"/>
              <a:gd name="connsiteY698" fmla="*/ 2314502 h 2590802"/>
              <a:gd name="connsiteX699" fmla="*/ 1878643 w 2590802"/>
              <a:gd name="connsiteY699" fmla="*/ 2308621 h 2590802"/>
              <a:gd name="connsiteX700" fmla="*/ 1861054 w 2590802"/>
              <a:gd name="connsiteY700" fmla="*/ 2320382 h 2590802"/>
              <a:gd name="connsiteX701" fmla="*/ 1843464 w 2590802"/>
              <a:gd name="connsiteY701" fmla="*/ 2308621 h 2590802"/>
              <a:gd name="connsiteX702" fmla="*/ 1878643 w 2590802"/>
              <a:gd name="connsiteY702" fmla="*/ 2290980 h 2590802"/>
              <a:gd name="connsiteX703" fmla="*/ 1855191 w 2590802"/>
              <a:gd name="connsiteY703" fmla="*/ 2285100 h 2590802"/>
              <a:gd name="connsiteX704" fmla="*/ 1872780 w 2590802"/>
              <a:gd name="connsiteY704" fmla="*/ 2273339 h 2590802"/>
              <a:gd name="connsiteX705" fmla="*/ 1902096 w 2590802"/>
              <a:gd name="connsiteY705" fmla="*/ 2261579 h 2590802"/>
              <a:gd name="connsiteX706" fmla="*/ 1907958 w 2590802"/>
              <a:gd name="connsiteY706" fmla="*/ 2196895 h 2590802"/>
              <a:gd name="connsiteX707" fmla="*/ 1902096 w 2590802"/>
              <a:gd name="connsiteY707" fmla="*/ 2179254 h 2590802"/>
              <a:gd name="connsiteX708" fmla="*/ 1913822 w 2590802"/>
              <a:gd name="connsiteY708" fmla="*/ 2167493 h 2590802"/>
              <a:gd name="connsiteX709" fmla="*/ 1919685 w 2590802"/>
              <a:gd name="connsiteY709" fmla="*/ 2179254 h 2590802"/>
              <a:gd name="connsiteX710" fmla="*/ 1919685 w 2590802"/>
              <a:gd name="connsiteY710" fmla="*/ 2191015 h 2590802"/>
              <a:gd name="connsiteX711" fmla="*/ 1937274 w 2590802"/>
              <a:gd name="connsiteY711" fmla="*/ 2202775 h 2590802"/>
              <a:gd name="connsiteX712" fmla="*/ 1937274 w 2590802"/>
              <a:gd name="connsiteY712" fmla="*/ 2220416 h 2590802"/>
              <a:gd name="connsiteX713" fmla="*/ 1931411 w 2590802"/>
              <a:gd name="connsiteY713" fmla="*/ 2226297 h 2590802"/>
              <a:gd name="connsiteX714" fmla="*/ 1943137 w 2590802"/>
              <a:gd name="connsiteY714" fmla="*/ 2249818 h 2590802"/>
              <a:gd name="connsiteX715" fmla="*/ 1931411 w 2590802"/>
              <a:gd name="connsiteY715" fmla="*/ 2267459 h 2590802"/>
              <a:gd name="connsiteX716" fmla="*/ 1913822 w 2590802"/>
              <a:gd name="connsiteY716" fmla="*/ 2273339 h 2590802"/>
              <a:gd name="connsiteX717" fmla="*/ 1902096 w 2590802"/>
              <a:gd name="connsiteY717" fmla="*/ 2290980 h 2590802"/>
              <a:gd name="connsiteX718" fmla="*/ 1878643 w 2590802"/>
              <a:gd name="connsiteY718" fmla="*/ 2279219 h 2590802"/>
              <a:gd name="connsiteX719" fmla="*/ 1878643 w 2590802"/>
              <a:gd name="connsiteY719" fmla="*/ 2285100 h 2590802"/>
              <a:gd name="connsiteX720" fmla="*/ 1896232 w 2590802"/>
              <a:gd name="connsiteY720" fmla="*/ 2296861 h 2590802"/>
              <a:gd name="connsiteX721" fmla="*/ 1919685 w 2590802"/>
              <a:gd name="connsiteY721" fmla="*/ 2279219 h 2590802"/>
              <a:gd name="connsiteX722" fmla="*/ 1949001 w 2590802"/>
              <a:gd name="connsiteY722" fmla="*/ 2255698 h 2590802"/>
              <a:gd name="connsiteX723" fmla="*/ 1943137 w 2590802"/>
              <a:gd name="connsiteY723" fmla="*/ 2226297 h 2590802"/>
              <a:gd name="connsiteX724" fmla="*/ 1943137 w 2590802"/>
              <a:gd name="connsiteY724" fmla="*/ 2196895 h 2590802"/>
              <a:gd name="connsiteX725" fmla="*/ 1931411 w 2590802"/>
              <a:gd name="connsiteY725" fmla="*/ 2185134 h 2590802"/>
              <a:gd name="connsiteX726" fmla="*/ 1919685 w 2590802"/>
              <a:gd name="connsiteY726" fmla="*/ 2161612 h 2590802"/>
              <a:gd name="connsiteX727" fmla="*/ 1913822 w 2590802"/>
              <a:gd name="connsiteY727" fmla="*/ 2149852 h 2590802"/>
              <a:gd name="connsiteX728" fmla="*/ 1919685 w 2590802"/>
              <a:gd name="connsiteY728" fmla="*/ 2143972 h 2590802"/>
              <a:gd name="connsiteX729" fmla="*/ 1649899 w 2590802"/>
              <a:gd name="connsiteY729" fmla="*/ 2143972 h 2590802"/>
              <a:gd name="connsiteX730" fmla="*/ 1685033 w 2590802"/>
              <a:gd name="connsiteY730" fmla="*/ 2149820 h 2590802"/>
              <a:gd name="connsiteX731" fmla="*/ 1714311 w 2590802"/>
              <a:gd name="connsiteY731" fmla="*/ 2184913 h 2590802"/>
              <a:gd name="connsiteX732" fmla="*/ 1696744 w 2590802"/>
              <a:gd name="connsiteY732" fmla="*/ 2231703 h 2590802"/>
              <a:gd name="connsiteX733" fmla="*/ 1696744 w 2590802"/>
              <a:gd name="connsiteY733" fmla="*/ 2266795 h 2590802"/>
              <a:gd name="connsiteX734" fmla="*/ 1667466 w 2590802"/>
              <a:gd name="connsiteY734" fmla="*/ 2284341 h 2590802"/>
              <a:gd name="connsiteX735" fmla="*/ 1644044 w 2590802"/>
              <a:gd name="connsiteY735" fmla="*/ 2272644 h 2590802"/>
              <a:gd name="connsiteX736" fmla="*/ 1638188 w 2590802"/>
              <a:gd name="connsiteY736" fmla="*/ 2249249 h 2590802"/>
              <a:gd name="connsiteX737" fmla="*/ 1608910 w 2590802"/>
              <a:gd name="connsiteY737" fmla="*/ 2249249 h 2590802"/>
              <a:gd name="connsiteX738" fmla="*/ 1585488 w 2590802"/>
              <a:gd name="connsiteY738" fmla="*/ 2202459 h 2590802"/>
              <a:gd name="connsiteX739" fmla="*/ 1603055 w 2590802"/>
              <a:gd name="connsiteY739" fmla="*/ 2155669 h 2590802"/>
              <a:gd name="connsiteX740" fmla="*/ 1632333 w 2590802"/>
              <a:gd name="connsiteY740" fmla="*/ 2161518 h 2590802"/>
              <a:gd name="connsiteX741" fmla="*/ 1649899 w 2590802"/>
              <a:gd name="connsiteY741" fmla="*/ 2143972 h 2590802"/>
              <a:gd name="connsiteX742" fmla="*/ 1591006 w 2590802"/>
              <a:gd name="connsiteY742" fmla="*/ 2143972 h 2590802"/>
              <a:gd name="connsiteX743" fmla="*/ 1596869 w 2590802"/>
              <a:gd name="connsiteY743" fmla="*/ 2149820 h 2590802"/>
              <a:gd name="connsiteX744" fmla="*/ 1567554 w 2590802"/>
              <a:gd name="connsiteY744" fmla="*/ 2190761 h 2590802"/>
              <a:gd name="connsiteX745" fmla="*/ 1526512 w 2590802"/>
              <a:gd name="connsiteY745" fmla="*/ 2208308 h 2590802"/>
              <a:gd name="connsiteX746" fmla="*/ 1508923 w 2590802"/>
              <a:gd name="connsiteY746" fmla="*/ 2190761 h 2590802"/>
              <a:gd name="connsiteX747" fmla="*/ 1497196 w 2590802"/>
              <a:gd name="connsiteY747" fmla="*/ 2196610 h 2590802"/>
              <a:gd name="connsiteX748" fmla="*/ 1479607 w 2590802"/>
              <a:gd name="connsiteY748" fmla="*/ 2190761 h 2590802"/>
              <a:gd name="connsiteX749" fmla="*/ 1473744 w 2590802"/>
              <a:gd name="connsiteY749" fmla="*/ 2179064 h 2590802"/>
              <a:gd name="connsiteX750" fmla="*/ 1508923 w 2590802"/>
              <a:gd name="connsiteY750" fmla="*/ 2167366 h 2590802"/>
              <a:gd name="connsiteX751" fmla="*/ 1549964 w 2590802"/>
              <a:gd name="connsiteY751" fmla="*/ 2167366 h 2590802"/>
              <a:gd name="connsiteX752" fmla="*/ 1532375 w 2590802"/>
              <a:gd name="connsiteY752" fmla="*/ 2184913 h 2590802"/>
              <a:gd name="connsiteX753" fmla="*/ 1544101 w 2590802"/>
              <a:gd name="connsiteY753" fmla="*/ 2196610 h 2590802"/>
              <a:gd name="connsiteX754" fmla="*/ 1579280 w 2590802"/>
              <a:gd name="connsiteY754" fmla="*/ 2173215 h 2590802"/>
              <a:gd name="connsiteX755" fmla="*/ 1579280 w 2590802"/>
              <a:gd name="connsiteY755" fmla="*/ 2161518 h 2590802"/>
              <a:gd name="connsiteX756" fmla="*/ 1555828 w 2590802"/>
              <a:gd name="connsiteY756" fmla="*/ 2167366 h 2590802"/>
              <a:gd name="connsiteX757" fmla="*/ 1591006 w 2590802"/>
              <a:gd name="connsiteY757" fmla="*/ 2143972 h 2590802"/>
              <a:gd name="connsiteX758" fmla="*/ 1749569 w 2590802"/>
              <a:gd name="connsiteY758" fmla="*/ 2131642 h 2590802"/>
              <a:gd name="connsiteX759" fmla="*/ 1761329 w 2590802"/>
              <a:gd name="connsiteY759" fmla="*/ 2137536 h 2590802"/>
              <a:gd name="connsiteX760" fmla="*/ 1755449 w 2590802"/>
              <a:gd name="connsiteY760" fmla="*/ 2161111 h 2590802"/>
              <a:gd name="connsiteX761" fmla="*/ 1773090 w 2590802"/>
              <a:gd name="connsiteY761" fmla="*/ 2167005 h 2590802"/>
              <a:gd name="connsiteX762" fmla="*/ 1767209 w 2590802"/>
              <a:gd name="connsiteY762" fmla="*/ 2184687 h 2590802"/>
              <a:gd name="connsiteX763" fmla="*/ 1749569 w 2590802"/>
              <a:gd name="connsiteY763" fmla="*/ 2190581 h 2590802"/>
              <a:gd name="connsiteX764" fmla="*/ 1743688 w 2590802"/>
              <a:gd name="connsiteY764" fmla="*/ 2208263 h 2590802"/>
              <a:gd name="connsiteX765" fmla="*/ 1726047 w 2590802"/>
              <a:gd name="connsiteY765" fmla="*/ 2208263 h 2590802"/>
              <a:gd name="connsiteX766" fmla="*/ 1726047 w 2590802"/>
              <a:gd name="connsiteY766" fmla="*/ 2190581 h 2590802"/>
              <a:gd name="connsiteX767" fmla="*/ 1743688 w 2590802"/>
              <a:gd name="connsiteY767" fmla="*/ 2167005 h 2590802"/>
              <a:gd name="connsiteX768" fmla="*/ 1737808 w 2590802"/>
              <a:gd name="connsiteY768" fmla="*/ 2143429 h 2590802"/>
              <a:gd name="connsiteX769" fmla="*/ 1749569 w 2590802"/>
              <a:gd name="connsiteY769" fmla="*/ 2131642 h 2590802"/>
              <a:gd name="connsiteX770" fmla="*/ 668343 w 2590802"/>
              <a:gd name="connsiteY770" fmla="*/ 2125951 h 2590802"/>
              <a:gd name="connsiteX771" fmla="*/ 674034 w 2590802"/>
              <a:gd name="connsiteY771" fmla="*/ 2138281 h 2590802"/>
              <a:gd name="connsiteX772" fmla="*/ 668343 w 2590802"/>
              <a:gd name="connsiteY772" fmla="*/ 2125951 h 2590802"/>
              <a:gd name="connsiteX773" fmla="*/ 1761628 w 2590802"/>
              <a:gd name="connsiteY773" fmla="*/ 2114570 h 2590802"/>
              <a:gd name="connsiteX774" fmla="*/ 1773415 w 2590802"/>
              <a:gd name="connsiteY774" fmla="*/ 2126330 h 2590802"/>
              <a:gd name="connsiteX775" fmla="*/ 1773415 w 2590802"/>
              <a:gd name="connsiteY775" fmla="*/ 2143971 h 2590802"/>
              <a:gd name="connsiteX776" fmla="*/ 1796991 w 2590802"/>
              <a:gd name="connsiteY776" fmla="*/ 2167493 h 2590802"/>
              <a:gd name="connsiteX777" fmla="*/ 1791097 w 2590802"/>
              <a:gd name="connsiteY777" fmla="*/ 2196895 h 2590802"/>
              <a:gd name="connsiteX778" fmla="*/ 1767521 w 2590802"/>
              <a:gd name="connsiteY778" fmla="*/ 2208655 h 2590802"/>
              <a:gd name="connsiteX779" fmla="*/ 1738052 w 2590802"/>
              <a:gd name="connsiteY779" fmla="*/ 2232177 h 2590802"/>
              <a:gd name="connsiteX780" fmla="*/ 1726264 w 2590802"/>
              <a:gd name="connsiteY780" fmla="*/ 2226296 h 2590802"/>
              <a:gd name="connsiteX781" fmla="*/ 1720370 w 2590802"/>
              <a:gd name="connsiteY781" fmla="*/ 2214535 h 2590802"/>
              <a:gd name="connsiteX782" fmla="*/ 1743946 w 2590802"/>
              <a:gd name="connsiteY782" fmla="*/ 2220416 h 2590802"/>
              <a:gd name="connsiteX783" fmla="*/ 1761628 w 2590802"/>
              <a:gd name="connsiteY783" fmla="*/ 2196895 h 2590802"/>
              <a:gd name="connsiteX784" fmla="*/ 1785203 w 2590802"/>
              <a:gd name="connsiteY784" fmla="*/ 2179253 h 2590802"/>
              <a:gd name="connsiteX785" fmla="*/ 1779309 w 2590802"/>
              <a:gd name="connsiteY785" fmla="*/ 2155732 h 2590802"/>
              <a:gd name="connsiteX786" fmla="*/ 1767521 w 2590802"/>
              <a:gd name="connsiteY786" fmla="*/ 2149852 h 2590802"/>
              <a:gd name="connsiteX787" fmla="*/ 1755734 w 2590802"/>
              <a:gd name="connsiteY787" fmla="*/ 2120450 h 2590802"/>
              <a:gd name="connsiteX788" fmla="*/ 1761628 w 2590802"/>
              <a:gd name="connsiteY788" fmla="*/ 2114570 h 2590802"/>
              <a:gd name="connsiteX789" fmla="*/ 513045 w 2590802"/>
              <a:gd name="connsiteY789" fmla="*/ 2110341 h 2590802"/>
              <a:gd name="connsiteX790" fmla="*/ 521829 w 2590802"/>
              <a:gd name="connsiteY790" fmla="*/ 2114727 h 2590802"/>
              <a:gd name="connsiteX791" fmla="*/ 574529 w 2590802"/>
              <a:gd name="connsiteY791" fmla="*/ 2149820 h 2590802"/>
              <a:gd name="connsiteX792" fmla="*/ 621374 w 2590802"/>
              <a:gd name="connsiteY792" fmla="*/ 2126425 h 2590802"/>
              <a:gd name="connsiteX793" fmla="*/ 638941 w 2590802"/>
              <a:gd name="connsiteY793" fmla="*/ 2132274 h 2590802"/>
              <a:gd name="connsiteX794" fmla="*/ 627230 w 2590802"/>
              <a:gd name="connsiteY794" fmla="*/ 2143971 h 2590802"/>
              <a:gd name="connsiteX795" fmla="*/ 615518 w 2590802"/>
              <a:gd name="connsiteY795" fmla="*/ 2149820 h 2590802"/>
              <a:gd name="connsiteX796" fmla="*/ 615518 w 2590802"/>
              <a:gd name="connsiteY796" fmla="*/ 2167366 h 2590802"/>
              <a:gd name="connsiteX797" fmla="*/ 597952 w 2590802"/>
              <a:gd name="connsiteY797" fmla="*/ 2167366 h 2590802"/>
              <a:gd name="connsiteX798" fmla="*/ 580385 w 2590802"/>
              <a:gd name="connsiteY798" fmla="*/ 2161517 h 2590802"/>
              <a:gd name="connsiteX799" fmla="*/ 562818 w 2590802"/>
              <a:gd name="connsiteY799" fmla="*/ 2179064 h 2590802"/>
              <a:gd name="connsiteX800" fmla="*/ 551107 w 2590802"/>
              <a:gd name="connsiteY800" fmla="*/ 2167366 h 2590802"/>
              <a:gd name="connsiteX801" fmla="*/ 545251 w 2590802"/>
              <a:gd name="connsiteY801" fmla="*/ 2155668 h 2590802"/>
              <a:gd name="connsiteX802" fmla="*/ 527684 w 2590802"/>
              <a:gd name="connsiteY802" fmla="*/ 2155668 h 2590802"/>
              <a:gd name="connsiteX803" fmla="*/ 521829 w 2590802"/>
              <a:gd name="connsiteY803" fmla="*/ 2138123 h 2590802"/>
              <a:gd name="connsiteX804" fmla="*/ 515973 w 2590802"/>
              <a:gd name="connsiteY804" fmla="*/ 2126425 h 2590802"/>
              <a:gd name="connsiteX805" fmla="*/ 504262 w 2590802"/>
              <a:gd name="connsiteY805" fmla="*/ 2120576 h 2590802"/>
              <a:gd name="connsiteX806" fmla="*/ 504262 w 2590802"/>
              <a:gd name="connsiteY806" fmla="*/ 2114727 h 2590802"/>
              <a:gd name="connsiteX807" fmla="*/ 513045 w 2590802"/>
              <a:gd name="connsiteY807" fmla="*/ 2110341 h 2590802"/>
              <a:gd name="connsiteX808" fmla="*/ 541416 w 2590802"/>
              <a:gd name="connsiteY808" fmla="*/ 2107550 h 2590802"/>
              <a:gd name="connsiteX809" fmla="*/ 557010 w 2590802"/>
              <a:gd name="connsiteY809" fmla="*/ 2120125 h 2590802"/>
              <a:gd name="connsiteX810" fmla="*/ 586193 w 2590802"/>
              <a:gd name="connsiteY810" fmla="*/ 2132049 h 2590802"/>
              <a:gd name="connsiteX811" fmla="*/ 609540 w 2590802"/>
              <a:gd name="connsiteY811" fmla="*/ 2126087 h 2590802"/>
              <a:gd name="connsiteX812" fmla="*/ 592030 w 2590802"/>
              <a:gd name="connsiteY812" fmla="*/ 2143972 h 2590802"/>
              <a:gd name="connsiteX813" fmla="*/ 545337 w 2590802"/>
              <a:gd name="connsiteY813" fmla="*/ 2132049 h 2590802"/>
              <a:gd name="connsiteX814" fmla="*/ 533664 w 2590802"/>
              <a:gd name="connsiteY814" fmla="*/ 2108202 h 2590802"/>
              <a:gd name="connsiteX815" fmla="*/ 541416 w 2590802"/>
              <a:gd name="connsiteY815" fmla="*/ 2107550 h 2590802"/>
              <a:gd name="connsiteX816" fmla="*/ 480723 w 2590802"/>
              <a:gd name="connsiteY816" fmla="*/ 2102240 h 2590802"/>
              <a:gd name="connsiteX817" fmla="*/ 498313 w 2590802"/>
              <a:gd name="connsiteY817" fmla="*/ 2108154 h 2590802"/>
              <a:gd name="connsiteX818" fmla="*/ 498313 w 2590802"/>
              <a:gd name="connsiteY818" fmla="*/ 2125895 h 2590802"/>
              <a:gd name="connsiteX819" fmla="*/ 510039 w 2590802"/>
              <a:gd name="connsiteY819" fmla="*/ 2137723 h 2590802"/>
              <a:gd name="connsiteX820" fmla="*/ 521765 w 2590802"/>
              <a:gd name="connsiteY820" fmla="*/ 2161378 h 2590802"/>
              <a:gd name="connsiteX821" fmla="*/ 539355 w 2590802"/>
              <a:gd name="connsiteY821" fmla="*/ 2167292 h 2590802"/>
              <a:gd name="connsiteX822" fmla="*/ 556944 w 2590802"/>
              <a:gd name="connsiteY822" fmla="*/ 2185033 h 2590802"/>
              <a:gd name="connsiteX823" fmla="*/ 586260 w 2590802"/>
              <a:gd name="connsiteY823" fmla="*/ 2173206 h 2590802"/>
              <a:gd name="connsiteX824" fmla="*/ 615575 w 2590802"/>
              <a:gd name="connsiteY824" fmla="*/ 2173206 h 2590802"/>
              <a:gd name="connsiteX825" fmla="*/ 627301 w 2590802"/>
              <a:gd name="connsiteY825" fmla="*/ 2155465 h 2590802"/>
              <a:gd name="connsiteX826" fmla="*/ 644890 w 2590802"/>
              <a:gd name="connsiteY826" fmla="*/ 2137723 h 2590802"/>
              <a:gd name="connsiteX827" fmla="*/ 662480 w 2590802"/>
              <a:gd name="connsiteY827" fmla="*/ 2125895 h 2590802"/>
              <a:gd name="connsiteX828" fmla="*/ 662480 w 2590802"/>
              <a:gd name="connsiteY828" fmla="*/ 2149551 h 2590802"/>
              <a:gd name="connsiteX829" fmla="*/ 633164 w 2590802"/>
              <a:gd name="connsiteY829" fmla="*/ 2161378 h 2590802"/>
              <a:gd name="connsiteX830" fmla="*/ 627301 w 2590802"/>
              <a:gd name="connsiteY830" fmla="*/ 2185033 h 2590802"/>
              <a:gd name="connsiteX831" fmla="*/ 597986 w 2590802"/>
              <a:gd name="connsiteY831" fmla="*/ 2185033 h 2590802"/>
              <a:gd name="connsiteX832" fmla="*/ 574534 w 2590802"/>
              <a:gd name="connsiteY832" fmla="*/ 2196861 h 2590802"/>
              <a:gd name="connsiteX833" fmla="*/ 556944 w 2590802"/>
              <a:gd name="connsiteY833" fmla="*/ 2196861 h 2590802"/>
              <a:gd name="connsiteX834" fmla="*/ 533491 w 2590802"/>
              <a:gd name="connsiteY834" fmla="*/ 2179120 h 2590802"/>
              <a:gd name="connsiteX835" fmla="*/ 504176 w 2590802"/>
              <a:gd name="connsiteY835" fmla="*/ 2173206 h 2590802"/>
              <a:gd name="connsiteX836" fmla="*/ 498313 w 2590802"/>
              <a:gd name="connsiteY836" fmla="*/ 2143637 h 2590802"/>
              <a:gd name="connsiteX837" fmla="*/ 480723 w 2590802"/>
              <a:gd name="connsiteY837" fmla="*/ 2119981 h 2590802"/>
              <a:gd name="connsiteX838" fmla="*/ 480723 w 2590802"/>
              <a:gd name="connsiteY838" fmla="*/ 2102240 h 2590802"/>
              <a:gd name="connsiteX839" fmla="*/ 1943051 w 2590802"/>
              <a:gd name="connsiteY839" fmla="*/ 2085168 h 2590802"/>
              <a:gd name="connsiteX840" fmla="*/ 1943051 w 2590802"/>
              <a:gd name="connsiteY840" fmla="*/ 2090859 h 2590802"/>
              <a:gd name="connsiteX841" fmla="*/ 1943051 w 2590802"/>
              <a:gd name="connsiteY841" fmla="*/ 2096550 h 2590802"/>
              <a:gd name="connsiteX842" fmla="*/ 1943051 w 2590802"/>
              <a:gd name="connsiteY842" fmla="*/ 2085168 h 2590802"/>
              <a:gd name="connsiteX843" fmla="*/ 1761537 w 2590802"/>
              <a:gd name="connsiteY843" fmla="*/ 2067148 h 2590802"/>
              <a:gd name="connsiteX844" fmla="*/ 1773279 w 2590802"/>
              <a:gd name="connsiteY844" fmla="*/ 2073057 h 2590802"/>
              <a:gd name="connsiteX845" fmla="*/ 1761537 w 2590802"/>
              <a:gd name="connsiteY845" fmla="*/ 2090785 h 2590802"/>
              <a:gd name="connsiteX846" fmla="*/ 1749795 w 2590802"/>
              <a:gd name="connsiteY846" fmla="*/ 2096695 h 2590802"/>
              <a:gd name="connsiteX847" fmla="*/ 1738052 w 2590802"/>
              <a:gd name="connsiteY847" fmla="*/ 2132153 h 2590802"/>
              <a:gd name="connsiteX848" fmla="*/ 1691081 w 2590802"/>
              <a:gd name="connsiteY848" fmla="*/ 2143972 h 2590802"/>
              <a:gd name="connsiteX849" fmla="*/ 1655854 w 2590802"/>
              <a:gd name="connsiteY849" fmla="*/ 2132153 h 2590802"/>
              <a:gd name="connsiteX850" fmla="*/ 1649982 w 2590802"/>
              <a:gd name="connsiteY850" fmla="*/ 2126243 h 2590802"/>
              <a:gd name="connsiteX851" fmla="*/ 1679338 w 2590802"/>
              <a:gd name="connsiteY851" fmla="*/ 2114424 h 2590802"/>
              <a:gd name="connsiteX852" fmla="*/ 1696952 w 2590802"/>
              <a:gd name="connsiteY852" fmla="*/ 2108514 h 2590802"/>
              <a:gd name="connsiteX853" fmla="*/ 1696952 w 2590802"/>
              <a:gd name="connsiteY853" fmla="*/ 2114424 h 2590802"/>
              <a:gd name="connsiteX854" fmla="*/ 1685210 w 2590802"/>
              <a:gd name="connsiteY854" fmla="*/ 2120333 h 2590802"/>
              <a:gd name="connsiteX855" fmla="*/ 1673467 w 2590802"/>
              <a:gd name="connsiteY855" fmla="*/ 2126243 h 2590802"/>
              <a:gd name="connsiteX856" fmla="*/ 1685210 w 2590802"/>
              <a:gd name="connsiteY856" fmla="*/ 2138062 h 2590802"/>
              <a:gd name="connsiteX857" fmla="*/ 1726309 w 2590802"/>
              <a:gd name="connsiteY857" fmla="*/ 2120333 h 2590802"/>
              <a:gd name="connsiteX858" fmla="*/ 1714566 w 2590802"/>
              <a:gd name="connsiteY858" fmla="*/ 2108514 h 2590802"/>
              <a:gd name="connsiteX859" fmla="*/ 1738052 w 2590802"/>
              <a:gd name="connsiteY859" fmla="*/ 2084876 h 2590802"/>
              <a:gd name="connsiteX860" fmla="*/ 1761537 w 2590802"/>
              <a:gd name="connsiteY860" fmla="*/ 2067148 h 2590802"/>
              <a:gd name="connsiteX861" fmla="*/ 837436 w 2590802"/>
              <a:gd name="connsiteY861" fmla="*/ 2064423 h 2590802"/>
              <a:gd name="connsiteX862" fmla="*/ 844402 w 2590802"/>
              <a:gd name="connsiteY862" fmla="*/ 2067554 h 2590802"/>
              <a:gd name="connsiteX863" fmla="*/ 850269 w 2590802"/>
              <a:gd name="connsiteY863" fmla="*/ 2073448 h 2590802"/>
              <a:gd name="connsiteX864" fmla="*/ 850269 w 2590802"/>
              <a:gd name="connsiteY864" fmla="*/ 2091130 h 2590802"/>
              <a:gd name="connsiteX865" fmla="*/ 826803 w 2590802"/>
              <a:gd name="connsiteY865" fmla="*/ 2108812 h 2590802"/>
              <a:gd name="connsiteX866" fmla="*/ 803338 w 2590802"/>
              <a:gd name="connsiteY866" fmla="*/ 2108812 h 2590802"/>
              <a:gd name="connsiteX867" fmla="*/ 803338 w 2590802"/>
              <a:gd name="connsiteY867" fmla="*/ 2120599 h 2590802"/>
              <a:gd name="connsiteX868" fmla="*/ 774007 w 2590802"/>
              <a:gd name="connsiteY868" fmla="*/ 2138281 h 2590802"/>
              <a:gd name="connsiteX869" fmla="*/ 744675 w 2590802"/>
              <a:gd name="connsiteY869" fmla="*/ 2126493 h 2590802"/>
              <a:gd name="connsiteX870" fmla="*/ 732942 w 2590802"/>
              <a:gd name="connsiteY870" fmla="*/ 2126493 h 2590802"/>
              <a:gd name="connsiteX871" fmla="*/ 697745 w 2590802"/>
              <a:gd name="connsiteY871" fmla="*/ 2114705 h 2590802"/>
              <a:gd name="connsiteX872" fmla="*/ 709477 w 2590802"/>
              <a:gd name="connsiteY872" fmla="*/ 2097023 h 2590802"/>
              <a:gd name="connsiteX873" fmla="*/ 721210 w 2590802"/>
              <a:gd name="connsiteY873" fmla="*/ 2091130 h 2590802"/>
              <a:gd name="connsiteX874" fmla="*/ 750541 w 2590802"/>
              <a:gd name="connsiteY874" fmla="*/ 2102917 h 2590802"/>
              <a:gd name="connsiteX875" fmla="*/ 779873 w 2590802"/>
              <a:gd name="connsiteY875" fmla="*/ 2091130 h 2590802"/>
              <a:gd name="connsiteX876" fmla="*/ 820937 w 2590802"/>
              <a:gd name="connsiteY876" fmla="*/ 2079342 h 2590802"/>
              <a:gd name="connsiteX877" fmla="*/ 837436 w 2590802"/>
              <a:gd name="connsiteY877" fmla="*/ 2064423 h 2590802"/>
              <a:gd name="connsiteX878" fmla="*/ 819868 w 2590802"/>
              <a:gd name="connsiteY878" fmla="*/ 2055237 h 2590802"/>
              <a:gd name="connsiteX879" fmla="*/ 826733 w 2590802"/>
              <a:gd name="connsiteY879" fmla="*/ 2055871 h 2590802"/>
              <a:gd name="connsiteX880" fmla="*/ 820876 w 2590802"/>
              <a:gd name="connsiteY880" fmla="*/ 2073260 h 2590802"/>
              <a:gd name="connsiteX881" fmla="*/ 791585 w 2590802"/>
              <a:gd name="connsiteY881" fmla="*/ 2084852 h 2590802"/>
              <a:gd name="connsiteX882" fmla="*/ 779869 w 2590802"/>
              <a:gd name="connsiteY882" fmla="*/ 2079056 h 2590802"/>
              <a:gd name="connsiteX883" fmla="*/ 733005 w 2590802"/>
              <a:gd name="connsiteY883" fmla="*/ 2090648 h 2590802"/>
              <a:gd name="connsiteX884" fmla="*/ 727147 w 2590802"/>
              <a:gd name="connsiteY884" fmla="*/ 2079056 h 2590802"/>
              <a:gd name="connsiteX885" fmla="*/ 738863 w 2590802"/>
              <a:gd name="connsiteY885" fmla="*/ 2084852 h 2590802"/>
              <a:gd name="connsiteX886" fmla="*/ 774011 w 2590802"/>
              <a:gd name="connsiteY886" fmla="*/ 2073260 h 2590802"/>
              <a:gd name="connsiteX887" fmla="*/ 809159 w 2590802"/>
              <a:gd name="connsiteY887" fmla="*/ 2067464 h 2590802"/>
              <a:gd name="connsiteX888" fmla="*/ 819868 w 2590802"/>
              <a:gd name="connsiteY888" fmla="*/ 2055237 h 2590802"/>
              <a:gd name="connsiteX889" fmla="*/ 1811341 w 2590802"/>
              <a:gd name="connsiteY889" fmla="*/ 2053005 h 2590802"/>
              <a:gd name="connsiteX890" fmla="*/ 1849402 w 2590802"/>
              <a:gd name="connsiteY890" fmla="*/ 2061796 h 2590802"/>
              <a:gd name="connsiteX891" fmla="*/ 1907958 w 2590802"/>
              <a:gd name="connsiteY891" fmla="*/ 2143836 h 2590802"/>
              <a:gd name="connsiteX892" fmla="*/ 1884536 w 2590802"/>
              <a:gd name="connsiteY892" fmla="*/ 2196576 h 2590802"/>
              <a:gd name="connsiteX893" fmla="*/ 1849402 w 2590802"/>
              <a:gd name="connsiteY893" fmla="*/ 2208296 h 2590802"/>
              <a:gd name="connsiteX894" fmla="*/ 1825980 w 2590802"/>
              <a:gd name="connsiteY894" fmla="*/ 2190716 h 2590802"/>
              <a:gd name="connsiteX895" fmla="*/ 1831836 w 2590802"/>
              <a:gd name="connsiteY895" fmla="*/ 2173136 h 2590802"/>
              <a:gd name="connsiteX896" fmla="*/ 1825980 w 2590802"/>
              <a:gd name="connsiteY896" fmla="*/ 2149696 h 2590802"/>
              <a:gd name="connsiteX897" fmla="*/ 1855258 w 2590802"/>
              <a:gd name="connsiteY897" fmla="*/ 2132116 h 2590802"/>
              <a:gd name="connsiteX898" fmla="*/ 1866970 w 2590802"/>
              <a:gd name="connsiteY898" fmla="*/ 2149696 h 2590802"/>
              <a:gd name="connsiteX899" fmla="*/ 1861114 w 2590802"/>
              <a:gd name="connsiteY899" fmla="*/ 2173136 h 2590802"/>
              <a:gd name="connsiteX900" fmla="*/ 1884536 w 2590802"/>
              <a:gd name="connsiteY900" fmla="*/ 2161416 h 2590802"/>
              <a:gd name="connsiteX901" fmla="*/ 1884536 w 2590802"/>
              <a:gd name="connsiteY901" fmla="*/ 2120396 h 2590802"/>
              <a:gd name="connsiteX902" fmla="*/ 1884536 w 2590802"/>
              <a:gd name="connsiteY902" fmla="*/ 2114536 h 2590802"/>
              <a:gd name="connsiteX903" fmla="*/ 1814269 w 2590802"/>
              <a:gd name="connsiteY903" fmla="*/ 2067655 h 2590802"/>
              <a:gd name="connsiteX904" fmla="*/ 1779135 w 2590802"/>
              <a:gd name="connsiteY904" fmla="*/ 2067655 h 2590802"/>
              <a:gd name="connsiteX905" fmla="*/ 1773279 w 2590802"/>
              <a:gd name="connsiteY905" fmla="*/ 2061796 h 2590802"/>
              <a:gd name="connsiteX906" fmla="*/ 1811341 w 2590802"/>
              <a:gd name="connsiteY906" fmla="*/ 2053005 h 2590802"/>
              <a:gd name="connsiteX907" fmla="*/ 779988 w 2590802"/>
              <a:gd name="connsiteY907" fmla="*/ 2026365 h 2590802"/>
              <a:gd name="connsiteX908" fmla="*/ 797670 w 2590802"/>
              <a:gd name="connsiteY908" fmla="*/ 2038167 h 2590802"/>
              <a:gd name="connsiteX909" fmla="*/ 815352 w 2590802"/>
              <a:gd name="connsiteY909" fmla="*/ 2049970 h 2590802"/>
              <a:gd name="connsiteX910" fmla="*/ 797670 w 2590802"/>
              <a:gd name="connsiteY910" fmla="*/ 2067675 h 2590802"/>
              <a:gd name="connsiteX911" fmla="*/ 774094 w 2590802"/>
              <a:gd name="connsiteY911" fmla="*/ 2061773 h 2590802"/>
              <a:gd name="connsiteX912" fmla="*/ 762307 w 2590802"/>
              <a:gd name="connsiteY912" fmla="*/ 2073576 h 2590802"/>
              <a:gd name="connsiteX913" fmla="*/ 744625 w 2590802"/>
              <a:gd name="connsiteY913" fmla="*/ 2079478 h 2590802"/>
              <a:gd name="connsiteX914" fmla="*/ 732837 w 2590802"/>
              <a:gd name="connsiteY914" fmla="*/ 2067675 h 2590802"/>
              <a:gd name="connsiteX915" fmla="*/ 732837 w 2590802"/>
              <a:gd name="connsiteY915" fmla="*/ 2044069 h 2590802"/>
              <a:gd name="connsiteX916" fmla="*/ 779988 w 2590802"/>
              <a:gd name="connsiteY916" fmla="*/ 2026365 h 2590802"/>
              <a:gd name="connsiteX917" fmla="*/ 2084369 w 2590802"/>
              <a:gd name="connsiteY917" fmla="*/ 2008344 h 2590802"/>
              <a:gd name="connsiteX918" fmla="*/ 2090060 w 2590802"/>
              <a:gd name="connsiteY918" fmla="*/ 2014246 h 2590802"/>
              <a:gd name="connsiteX919" fmla="*/ 2084369 w 2590802"/>
              <a:gd name="connsiteY919" fmla="*/ 2031950 h 2590802"/>
              <a:gd name="connsiteX920" fmla="*/ 2090060 w 2590802"/>
              <a:gd name="connsiteY920" fmla="*/ 2055555 h 2590802"/>
              <a:gd name="connsiteX921" fmla="*/ 2090060 w 2590802"/>
              <a:gd name="connsiteY921" fmla="*/ 2061457 h 2590802"/>
              <a:gd name="connsiteX922" fmla="*/ 2078678 w 2590802"/>
              <a:gd name="connsiteY922" fmla="*/ 2049654 h 2590802"/>
              <a:gd name="connsiteX923" fmla="*/ 2084369 w 2590802"/>
              <a:gd name="connsiteY923" fmla="*/ 2008344 h 2590802"/>
              <a:gd name="connsiteX924" fmla="*/ 2254682 w 2590802"/>
              <a:gd name="connsiteY924" fmla="*/ 2002653 h 2590802"/>
              <a:gd name="connsiteX925" fmla="*/ 2284491 w 2590802"/>
              <a:gd name="connsiteY925" fmla="*/ 2008533 h 2590802"/>
              <a:gd name="connsiteX926" fmla="*/ 2272568 w 2590802"/>
              <a:gd name="connsiteY926" fmla="*/ 2026175 h 2590802"/>
              <a:gd name="connsiteX927" fmla="*/ 2254682 w 2590802"/>
              <a:gd name="connsiteY927" fmla="*/ 2032055 h 2590802"/>
              <a:gd name="connsiteX928" fmla="*/ 2242759 w 2590802"/>
              <a:gd name="connsiteY928" fmla="*/ 2014414 h 2590802"/>
              <a:gd name="connsiteX929" fmla="*/ 2254682 w 2590802"/>
              <a:gd name="connsiteY929" fmla="*/ 2002653 h 2590802"/>
              <a:gd name="connsiteX930" fmla="*/ 251299 w 2590802"/>
              <a:gd name="connsiteY930" fmla="*/ 1990700 h 2590802"/>
              <a:gd name="connsiteX931" fmla="*/ 255049 w 2590802"/>
              <a:gd name="connsiteY931" fmla="*/ 1996873 h 2590802"/>
              <a:gd name="connsiteX932" fmla="*/ 256103 w 2590802"/>
              <a:gd name="connsiteY932" fmla="*/ 1998282 h 2590802"/>
              <a:gd name="connsiteX933" fmla="*/ 2061080 w 2590802"/>
              <a:gd name="connsiteY933" fmla="*/ 1978943 h 2590802"/>
              <a:gd name="connsiteX934" fmla="*/ 2066876 w 2590802"/>
              <a:gd name="connsiteY934" fmla="*/ 1978943 h 2590802"/>
              <a:gd name="connsiteX935" fmla="*/ 2078468 w 2590802"/>
              <a:gd name="connsiteY935" fmla="*/ 2002504 h 2590802"/>
              <a:gd name="connsiteX936" fmla="*/ 2072672 w 2590802"/>
              <a:gd name="connsiteY936" fmla="*/ 2055517 h 2590802"/>
              <a:gd name="connsiteX937" fmla="*/ 2084264 w 2590802"/>
              <a:gd name="connsiteY937" fmla="*/ 2067298 h 2590802"/>
              <a:gd name="connsiteX938" fmla="*/ 2078468 w 2590802"/>
              <a:gd name="connsiteY938" fmla="*/ 2090859 h 2590802"/>
              <a:gd name="connsiteX939" fmla="*/ 2055284 w 2590802"/>
              <a:gd name="connsiteY939" fmla="*/ 2084969 h 2590802"/>
              <a:gd name="connsiteX940" fmla="*/ 2055284 w 2590802"/>
              <a:gd name="connsiteY940" fmla="*/ 2061407 h 2590802"/>
              <a:gd name="connsiteX941" fmla="*/ 2043692 w 2590802"/>
              <a:gd name="connsiteY941" fmla="*/ 2061407 h 2590802"/>
              <a:gd name="connsiteX942" fmla="*/ 2037895 w 2590802"/>
              <a:gd name="connsiteY942" fmla="*/ 2031956 h 2590802"/>
              <a:gd name="connsiteX943" fmla="*/ 2049488 w 2590802"/>
              <a:gd name="connsiteY943" fmla="*/ 2014284 h 2590802"/>
              <a:gd name="connsiteX944" fmla="*/ 2049488 w 2590802"/>
              <a:gd name="connsiteY944" fmla="*/ 2002504 h 2590802"/>
              <a:gd name="connsiteX945" fmla="*/ 2061080 w 2590802"/>
              <a:gd name="connsiteY945" fmla="*/ 1978943 h 2590802"/>
              <a:gd name="connsiteX946" fmla="*/ 1890650 w 2590802"/>
              <a:gd name="connsiteY946" fmla="*/ 1978943 h 2590802"/>
              <a:gd name="connsiteX947" fmla="*/ 1902268 w 2590802"/>
              <a:gd name="connsiteY947" fmla="*/ 1990679 h 2590802"/>
              <a:gd name="connsiteX948" fmla="*/ 1902268 w 2590802"/>
              <a:gd name="connsiteY948" fmla="*/ 2014154 h 2590802"/>
              <a:gd name="connsiteX949" fmla="*/ 1890650 w 2590802"/>
              <a:gd name="connsiteY949" fmla="*/ 2025890 h 2590802"/>
              <a:gd name="connsiteX950" fmla="*/ 1902268 w 2590802"/>
              <a:gd name="connsiteY950" fmla="*/ 2049365 h 2590802"/>
              <a:gd name="connsiteX951" fmla="*/ 1884841 w 2590802"/>
              <a:gd name="connsiteY951" fmla="*/ 2072839 h 2590802"/>
              <a:gd name="connsiteX952" fmla="*/ 1861604 w 2590802"/>
              <a:gd name="connsiteY952" fmla="*/ 2055233 h 2590802"/>
              <a:gd name="connsiteX953" fmla="*/ 1861604 w 2590802"/>
              <a:gd name="connsiteY953" fmla="*/ 2014154 h 2590802"/>
              <a:gd name="connsiteX954" fmla="*/ 1861604 w 2590802"/>
              <a:gd name="connsiteY954" fmla="*/ 2002417 h 2590802"/>
              <a:gd name="connsiteX955" fmla="*/ 1890650 w 2590802"/>
              <a:gd name="connsiteY955" fmla="*/ 1978943 h 2590802"/>
              <a:gd name="connsiteX956" fmla="*/ 2242158 w 2590802"/>
              <a:gd name="connsiteY956" fmla="*/ 1978397 h 2590802"/>
              <a:gd name="connsiteX957" fmla="*/ 2254683 w 2590802"/>
              <a:gd name="connsiteY957" fmla="*/ 1990893 h 2590802"/>
              <a:gd name="connsiteX958" fmla="*/ 2237001 w 2590802"/>
              <a:gd name="connsiteY958" fmla="*/ 2008534 h 2590802"/>
              <a:gd name="connsiteX959" fmla="*/ 2242895 w 2590802"/>
              <a:gd name="connsiteY959" fmla="*/ 2037936 h 2590802"/>
              <a:gd name="connsiteX960" fmla="*/ 2260577 w 2590802"/>
              <a:gd name="connsiteY960" fmla="*/ 2043816 h 2590802"/>
              <a:gd name="connsiteX961" fmla="*/ 2260577 w 2590802"/>
              <a:gd name="connsiteY961" fmla="*/ 2049697 h 2590802"/>
              <a:gd name="connsiteX962" fmla="*/ 2237001 w 2590802"/>
              <a:gd name="connsiteY962" fmla="*/ 2061457 h 2590802"/>
              <a:gd name="connsiteX963" fmla="*/ 2219320 w 2590802"/>
              <a:gd name="connsiteY963" fmla="*/ 2049697 h 2590802"/>
              <a:gd name="connsiteX964" fmla="*/ 2219320 w 2590802"/>
              <a:gd name="connsiteY964" fmla="*/ 2043816 h 2590802"/>
              <a:gd name="connsiteX965" fmla="*/ 2207531 w 2590802"/>
              <a:gd name="connsiteY965" fmla="*/ 2043816 h 2590802"/>
              <a:gd name="connsiteX966" fmla="*/ 2189850 w 2590802"/>
              <a:gd name="connsiteY966" fmla="*/ 2037936 h 2590802"/>
              <a:gd name="connsiteX967" fmla="*/ 2189850 w 2590802"/>
              <a:gd name="connsiteY967" fmla="*/ 2020295 h 2590802"/>
              <a:gd name="connsiteX968" fmla="*/ 2201638 w 2590802"/>
              <a:gd name="connsiteY968" fmla="*/ 2002653 h 2590802"/>
              <a:gd name="connsiteX969" fmla="*/ 2213425 w 2590802"/>
              <a:gd name="connsiteY969" fmla="*/ 2002653 h 2590802"/>
              <a:gd name="connsiteX970" fmla="*/ 2225213 w 2590802"/>
              <a:gd name="connsiteY970" fmla="*/ 1979132 h 2590802"/>
              <a:gd name="connsiteX971" fmla="*/ 2242158 w 2590802"/>
              <a:gd name="connsiteY971" fmla="*/ 1978397 h 2590802"/>
              <a:gd name="connsiteX972" fmla="*/ 1955381 w 2590802"/>
              <a:gd name="connsiteY972" fmla="*/ 1973252 h 2590802"/>
              <a:gd name="connsiteX973" fmla="*/ 1956329 w 2590802"/>
              <a:gd name="connsiteY973" fmla="*/ 1973252 h 2590802"/>
              <a:gd name="connsiteX974" fmla="*/ 1956329 w 2590802"/>
              <a:gd name="connsiteY974" fmla="*/ 1974201 h 2590802"/>
              <a:gd name="connsiteX975" fmla="*/ 1955381 w 2590802"/>
              <a:gd name="connsiteY975" fmla="*/ 1974201 h 2590802"/>
              <a:gd name="connsiteX976" fmla="*/ 697745 w 2590802"/>
              <a:gd name="connsiteY976" fmla="*/ 1973252 h 2590802"/>
              <a:gd name="connsiteX977" fmla="*/ 715386 w 2590802"/>
              <a:gd name="connsiteY977" fmla="*/ 1985013 h 2590802"/>
              <a:gd name="connsiteX978" fmla="*/ 727147 w 2590802"/>
              <a:gd name="connsiteY978" fmla="*/ 2032055 h 2590802"/>
              <a:gd name="connsiteX979" fmla="*/ 715386 w 2590802"/>
              <a:gd name="connsiteY979" fmla="*/ 2084979 h 2590802"/>
              <a:gd name="connsiteX980" fmla="*/ 633060 w 2590802"/>
              <a:gd name="connsiteY980" fmla="*/ 2120261 h 2590802"/>
              <a:gd name="connsiteX981" fmla="*/ 586018 w 2590802"/>
              <a:gd name="connsiteY981" fmla="*/ 2084979 h 2590802"/>
              <a:gd name="connsiteX982" fmla="*/ 591898 w 2590802"/>
              <a:gd name="connsiteY982" fmla="*/ 2055577 h 2590802"/>
              <a:gd name="connsiteX983" fmla="*/ 609539 w 2590802"/>
              <a:gd name="connsiteY983" fmla="*/ 2049697 h 2590802"/>
              <a:gd name="connsiteX984" fmla="*/ 621300 w 2590802"/>
              <a:gd name="connsiteY984" fmla="*/ 2043816 h 2590802"/>
              <a:gd name="connsiteX985" fmla="*/ 638941 w 2590802"/>
              <a:gd name="connsiteY985" fmla="*/ 2043816 h 2590802"/>
              <a:gd name="connsiteX986" fmla="*/ 656582 w 2590802"/>
              <a:gd name="connsiteY986" fmla="*/ 2061457 h 2590802"/>
              <a:gd name="connsiteX987" fmla="*/ 650702 w 2590802"/>
              <a:gd name="connsiteY987" fmla="*/ 2079098 h 2590802"/>
              <a:gd name="connsiteX988" fmla="*/ 638941 w 2590802"/>
              <a:gd name="connsiteY988" fmla="*/ 2079098 h 2590802"/>
              <a:gd name="connsiteX989" fmla="*/ 633060 w 2590802"/>
              <a:gd name="connsiteY989" fmla="*/ 2079098 h 2590802"/>
              <a:gd name="connsiteX990" fmla="*/ 621300 w 2590802"/>
              <a:gd name="connsiteY990" fmla="*/ 2084979 h 2590802"/>
              <a:gd name="connsiteX991" fmla="*/ 644821 w 2590802"/>
              <a:gd name="connsiteY991" fmla="*/ 2096740 h 2590802"/>
              <a:gd name="connsiteX992" fmla="*/ 703625 w 2590802"/>
              <a:gd name="connsiteY992" fmla="*/ 2055577 h 2590802"/>
              <a:gd name="connsiteX993" fmla="*/ 697745 w 2590802"/>
              <a:gd name="connsiteY993" fmla="*/ 1979132 h 2590802"/>
              <a:gd name="connsiteX994" fmla="*/ 697745 w 2590802"/>
              <a:gd name="connsiteY994" fmla="*/ 1973252 h 2590802"/>
              <a:gd name="connsiteX995" fmla="*/ 1902742 w 2590802"/>
              <a:gd name="connsiteY995" fmla="*/ 1967561 h 2590802"/>
              <a:gd name="connsiteX996" fmla="*/ 1920289 w 2590802"/>
              <a:gd name="connsiteY996" fmla="*/ 1997013 h 2590802"/>
              <a:gd name="connsiteX997" fmla="*/ 1908591 w 2590802"/>
              <a:gd name="connsiteY997" fmla="*/ 2020574 h 2590802"/>
              <a:gd name="connsiteX998" fmla="*/ 1908591 w 2590802"/>
              <a:gd name="connsiteY998" fmla="*/ 2067697 h 2590802"/>
              <a:gd name="connsiteX999" fmla="*/ 1891045 w 2590802"/>
              <a:gd name="connsiteY999" fmla="*/ 2079478 h 2590802"/>
              <a:gd name="connsiteX1000" fmla="*/ 1902742 w 2590802"/>
              <a:gd name="connsiteY1000" fmla="*/ 2067697 h 2590802"/>
              <a:gd name="connsiteX1001" fmla="*/ 1896894 w 2590802"/>
              <a:gd name="connsiteY1001" fmla="*/ 2026465 h 2590802"/>
              <a:gd name="connsiteX1002" fmla="*/ 1908591 w 2590802"/>
              <a:gd name="connsiteY1002" fmla="*/ 1997013 h 2590802"/>
              <a:gd name="connsiteX1003" fmla="*/ 1896894 w 2590802"/>
              <a:gd name="connsiteY1003" fmla="*/ 1973452 h 2590802"/>
              <a:gd name="connsiteX1004" fmla="*/ 1902742 w 2590802"/>
              <a:gd name="connsiteY1004" fmla="*/ 1967561 h 2590802"/>
              <a:gd name="connsiteX1005" fmla="*/ 533806 w 2590802"/>
              <a:gd name="connsiteY1005" fmla="*/ 1961871 h 2590802"/>
              <a:gd name="connsiteX1006" fmla="*/ 545472 w 2590802"/>
              <a:gd name="connsiteY1006" fmla="*/ 1979460 h 2590802"/>
              <a:gd name="connsiteX1007" fmla="*/ 562971 w 2590802"/>
              <a:gd name="connsiteY1007" fmla="*/ 1991186 h 2590802"/>
              <a:gd name="connsiteX1008" fmla="*/ 580470 w 2590802"/>
              <a:gd name="connsiteY1008" fmla="*/ 2002912 h 2590802"/>
              <a:gd name="connsiteX1009" fmla="*/ 609635 w 2590802"/>
              <a:gd name="connsiteY1009" fmla="*/ 1991186 h 2590802"/>
              <a:gd name="connsiteX1010" fmla="*/ 621300 w 2590802"/>
              <a:gd name="connsiteY1010" fmla="*/ 1991186 h 2590802"/>
              <a:gd name="connsiteX1011" fmla="*/ 632966 w 2590802"/>
              <a:gd name="connsiteY1011" fmla="*/ 1973597 h 2590802"/>
              <a:gd name="connsiteX1012" fmla="*/ 644632 w 2590802"/>
              <a:gd name="connsiteY1012" fmla="*/ 1961871 h 2590802"/>
              <a:gd name="connsiteX1013" fmla="*/ 644632 w 2590802"/>
              <a:gd name="connsiteY1013" fmla="*/ 1973597 h 2590802"/>
              <a:gd name="connsiteX1014" fmla="*/ 644632 w 2590802"/>
              <a:gd name="connsiteY1014" fmla="*/ 1991186 h 2590802"/>
              <a:gd name="connsiteX1015" fmla="*/ 615467 w 2590802"/>
              <a:gd name="connsiteY1015" fmla="*/ 2002912 h 2590802"/>
              <a:gd name="connsiteX1016" fmla="*/ 615467 w 2590802"/>
              <a:gd name="connsiteY1016" fmla="*/ 2008775 h 2590802"/>
              <a:gd name="connsiteX1017" fmla="*/ 586303 w 2590802"/>
              <a:gd name="connsiteY1017" fmla="*/ 2026365 h 2590802"/>
              <a:gd name="connsiteX1018" fmla="*/ 562971 w 2590802"/>
              <a:gd name="connsiteY1018" fmla="*/ 2008775 h 2590802"/>
              <a:gd name="connsiteX1019" fmla="*/ 551305 w 2590802"/>
              <a:gd name="connsiteY1019" fmla="*/ 1991186 h 2590802"/>
              <a:gd name="connsiteX1020" fmla="*/ 533806 w 2590802"/>
              <a:gd name="connsiteY1020" fmla="*/ 1985323 h 2590802"/>
              <a:gd name="connsiteX1021" fmla="*/ 527973 w 2590802"/>
              <a:gd name="connsiteY1021" fmla="*/ 1973597 h 2590802"/>
              <a:gd name="connsiteX1022" fmla="*/ 533806 w 2590802"/>
              <a:gd name="connsiteY1022" fmla="*/ 1961871 h 2590802"/>
              <a:gd name="connsiteX1023" fmla="*/ 568465 w 2590802"/>
              <a:gd name="connsiteY1023" fmla="*/ 1955231 h 2590802"/>
              <a:gd name="connsiteX1024" fmla="*/ 592103 w 2590802"/>
              <a:gd name="connsiteY1024" fmla="*/ 1967154 h 2590802"/>
              <a:gd name="connsiteX1025" fmla="*/ 615741 w 2590802"/>
              <a:gd name="connsiteY1025" fmla="*/ 1955231 h 2590802"/>
              <a:gd name="connsiteX1026" fmla="*/ 627560 w 2590802"/>
              <a:gd name="connsiteY1026" fmla="*/ 1961193 h 2590802"/>
              <a:gd name="connsiteX1027" fmla="*/ 621650 w 2590802"/>
              <a:gd name="connsiteY1027" fmla="*/ 1979078 h 2590802"/>
              <a:gd name="connsiteX1028" fmla="*/ 598013 w 2590802"/>
              <a:gd name="connsiteY1028" fmla="*/ 1985040 h 2590802"/>
              <a:gd name="connsiteX1029" fmla="*/ 592103 w 2590802"/>
              <a:gd name="connsiteY1029" fmla="*/ 1996963 h 2590802"/>
              <a:gd name="connsiteX1030" fmla="*/ 574374 w 2590802"/>
              <a:gd name="connsiteY1030" fmla="*/ 1991001 h 2590802"/>
              <a:gd name="connsiteX1031" fmla="*/ 568465 w 2590802"/>
              <a:gd name="connsiteY1031" fmla="*/ 1979078 h 2590802"/>
              <a:gd name="connsiteX1032" fmla="*/ 556645 w 2590802"/>
              <a:gd name="connsiteY1032" fmla="*/ 1979078 h 2590802"/>
              <a:gd name="connsiteX1033" fmla="*/ 550736 w 2590802"/>
              <a:gd name="connsiteY1033" fmla="*/ 1961193 h 2590802"/>
              <a:gd name="connsiteX1034" fmla="*/ 568465 w 2590802"/>
              <a:gd name="connsiteY1034" fmla="*/ 1955231 h 2590802"/>
              <a:gd name="connsiteX1035" fmla="*/ 380361 w 2590802"/>
              <a:gd name="connsiteY1035" fmla="*/ 1955231 h 2590802"/>
              <a:gd name="connsiteX1036" fmla="*/ 386224 w 2590802"/>
              <a:gd name="connsiteY1036" fmla="*/ 1961141 h 2590802"/>
              <a:gd name="connsiteX1037" fmla="*/ 392087 w 2590802"/>
              <a:gd name="connsiteY1037" fmla="*/ 1990688 h 2590802"/>
              <a:gd name="connsiteX1038" fmla="*/ 427266 w 2590802"/>
              <a:gd name="connsiteY1038" fmla="*/ 2014327 h 2590802"/>
              <a:gd name="connsiteX1039" fmla="*/ 427266 w 2590802"/>
              <a:gd name="connsiteY1039" fmla="*/ 2020236 h 2590802"/>
              <a:gd name="connsiteX1040" fmla="*/ 374498 w 2590802"/>
              <a:gd name="connsiteY1040" fmla="*/ 2002508 h 2590802"/>
              <a:gd name="connsiteX1041" fmla="*/ 368635 w 2590802"/>
              <a:gd name="connsiteY1041" fmla="*/ 1967050 h 2590802"/>
              <a:gd name="connsiteX1042" fmla="*/ 380361 w 2590802"/>
              <a:gd name="connsiteY1042" fmla="*/ 1955231 h 2590802"/>
              <a:gd name="connsiteX1043" fmla="*/ 461575 w 2590802"/>
              <a:gd name="connsiteY1043" fmla="*/ 1952466 h 2590802"/>
              <a:gd name="connsiteX1044" fmla="*/ 468550 w 2590802"/>
              <a:gd name="connsiteY1044" fmla="*/ 1955583 h 2590802"/>
              <a:gd name="connsiteX1045" fmla="*/ 462677 w 2590802"/>
              <a:gd name="connsiteY1045" fmla="*/ 2043577 h 2590802"/>
              <a:gd name="connsiteX1046" fmla="*/ 533153 w 2590802"/>
              <a:gd name="connsiteY1046" fmla="*/ 2072909 h 2590802"/>
              <a:gd name="connsiteX1047" fmla="*/ 544900 w 2590802"/>
              <a:gd name="connsiteY1047" fmla="*/ 2067042 h 2590802"/>
              <a:gd name="connsiteX1048" fmla="*/ 521408 w 2590802"/>
              <a:gd name="connsiteY1048" fmla="*/ 2061176 h 2590802"/>
              <a:gd name="connsiteX1049" fmla="*/ 509661 w 2590802"/>
              <a:gd name="connsiteY1049" fmla="*/ 2037711 h 2590802"/>
              <a:gd name="connsiteX1050" fmla="*/ 521408 w 2590802"/>
              <a:gd name="connsiteY1050" fmla="*/ 2025978 h 2590802"/>
              <a:gd name="connsiteX1051" fmla="*/ 539027 w 2590802"/>
              <a:gd name="connsiteY1051" fmla="*/ 2025978 h 2590802"/>
              <a:gd name="connsiteX1052" fmla="*/ 550773 w 2590802"/>
              <a:gd name="connsiteY1052" fmla="*/ 2037711 h 2590802"/>
              <a:gd name="connsiteX1053" fmla="*/ 568392 w 2590802"/>
              <a:gd name="connsiteY1053" fmla="*/ 2037711 h 2590802"/>
              <a:gd name="connsiteX1054" fmla="*/ 580138 w 2590802"/>
              <a:gd name="connsiteY1054" fmla="*/ 2061176 h 2590802"/>
              <a:gd name="connsiteX1055" fmla="*/ 568392 w 2590802"/>
              <a:gd name="connsiteY1055" fmla="*/ 2090508 h 2590802"/>
              <a:gd name="connsiteX1056" fmla="*/ 533153 w 2590802"/>
              <a:gd name="connsiteY1056" fmla="*/ 2102240 h 2590802"/>
              <a:gd name="connsiteX1057" fmla="*/ 486169 w 2590802"/>
              <a:gd name="connsiteY1057" fmla="*/ 2090508 h 2590802"/>
              <a:gd name="connsiteX1058" fmla="*/ 462677 w 2590802"/>
              <a:gd name="connsiteY1058" fmla="*/ 2067042 h 2590802"/>
              <a:gd name="connsiteX1059" fmla="*/ 445058 w 2590802"/>
              <a:gd name="connsiteY1059" fmla="*/ 1967315 h 2590802"/>
              <a:gd name="connsiteX1060" fmla="*/ 461575 w 2590802"/>
              <a:gd name="connsiteY1060" fmla="*/ 1952466 h 2590802"/>
              <a:gd name="connsiteX1061" fmla="*/ 1923845 w 2590802"/>
              <a:gd name="connsiteY1061" fmla="*/ 1948269 h 2590802"/>
              <a:gd name="connsiteX1062" fmla="*/ 1931597 w 2590802"/>
              <a:gd name="connsiteY1062" fmla="*/ 1949742 h 2590802"/>
              <a:gd name="connsiteX1063" fmla="*/ 1949106 w 2590802"/>
              <a:gd name="connsiteY1063" fmla="*/ 2002768 h 2590802"/>
              <a:gd name="connsiteX1064" fmla="*/ 1943270 w 2590802"/>
              <a:gd name="connsiteY1064" fmla="*/ 2008660 h 2590802"/>
              <a:gd name="connsiteX1065" fmla="*/ 1949106 w 2590802"/>
              <a:gd name="connsiteY1065" fmla="*/ 2014552 h 2590802"/>
              <a:gd name="connsiteX1066" fmla="*/ 1949106 w 2590802"/>
              <a:gd name="connsiteY1066" fmla="*/ 2002768 h 2590802"/>
              <a:gd name="connsiteX1067" fmla="*/ 1972453 w 2590802"/>
              <a:gd name="connsiteY1067" fmla="*/ 2038120 h 2590802"/>
              <a:gd name="connsiteX1068" fmla="*/ 1966616 w 2590802"/>
              <a:gd name="connsiteY1068" fmla="*/ 2049903 h 2590802"/>
              <a:gd name="connsiteX1069" fmla="*/ 1964964 w 2590802"/>
              <a:gd name="connsiteY1069" fmla="*/ 2049347 h 2590802"/>
              <a:gd name="connsiteX1070" fmla="*/ 1966616 w 2590802"/>
              <a:gd name="connsiteY1070" fmla="*/ 2044012 h 2590802"/>
              <a:gd name="connsiteX1071" fmla="*/ 1964428 w 2590802"/>
              <a:gd name="connsiteY1071" fmla="*/ 2049167 h 2590802"/>
              <a:gd name="connsiteX1072" fmla="*/ 1964964 w 2590802"/>
              <a:gd name="connsiteY1072" fmla="*/ 2049347 h 2590802"/>
              <a:gd name="connsiteX1073" fmla="*/ 1962968 w 2590802"/>
              <a:gd name="connsiteY1073" fmla="*/ 2055795 h 2590802"/>
              <a:gd name="connsiteX1074" fmla="*/ 1954943 w 2590802"/>
              <a:gd name="connsiteY1074" fmla="*/ 2067579 h 2590802"/>
              <a:gd name="connsiteX1075" fmla="*/ 1937433 w 2590802"/>
              <a:gd name="connsiteY1075" fmla="*/ 2073470 h 2590802"/>
              <a:gd name="connsiteX1076" fmla="*/ 1937433 w 2590802"/>
              <a:gd name="connsiteY1076" fmla="*/ 2091146 h 2590802"/>
              <a:gd name="connsiteX1077" fmla="*/ 1931597 w 2590802"/>
              <a:gd name="connsiteY1077" fmla="*/ 2108822 h 2590802"/>
              <a:gd name="connsiteX1078" fmla="*/ 1919923 w 2590802"/>
              <a:gd name="connsiteY1078" fmla="*/ 2120605 h 2590802"/>
              <a:gd name="connsiteX1079" fmla="*/ 1919923 w 2590802"/>
              <a:gd name="connsiteY1079" fmla="*/ 2132389 h 2590802"/>
              <a:gd name="connsiteX1080" fmla="*/ 1937433 w 2590802"/>
              <a:gd name="connsiteY1080" fmla="*/ 2138281 h 2590802"/>
              <a:gd name="connsiteX1081" fmla="*/ 1914087 w 2590802"/>
              <a:gd name="connsiteY1081" fmla="*/ 2138281 h 2590802"/>
              <a:gd name="connsiteX1082" fmla="*/ 1914087 w 2590802"/>
              <a:gd name="connsiteY1082" fmla="*/ 2114714 h 2590802"/>
              <a:gd name="connsiteX1083" fmla="*/ 1896577 w 2590802"/>
              <a:gd name="connsiteY1083" fmla="*/ 2091146 h 2590802"/>
              <a:gd name="connsiteX1084" fmla="*/ 1908251 w 2590802"/>
              <a:gd name="connsiteY1084" fmla="*/ 2079362 h 2590802"/>
              <a:gd name="connsiteX1085" fmla="*/ 1919923 w 2590802"/>
              <a:gd name="connsiteY1085" fmla="*/ 2032228 h 2590802"/>
              <a:gd name="connsiteX1086" fmla="*/ 1925760 w 2590802"/>
              <a:gd name="connsiteY1086" fmla="*/ 2008660 h 2590802"/>
              <a:gd name="connsiteX1087" fmla="*/ 1908251 w 2590802"/>
              <a:gd name="connsiteY1087" fmla="*/ 1961525 h 2590802"/>
              <a:gd name="connsiteX1088" fmla="*/ 1923845 w 2590802"/>
              <a:gd name="connsiteY1088" fmla="*/ 1948269 h 2590802"/>
              <a:gd name="connsiteX1089" fmla="*/ 1931670 w 2590802"/>
              <a:gd name="connsiteY1089" fmla="*/ 1943850 h 2590802"/>
              <a:gd name="connsiteX1090" fmla="*/ 1949691 w 2590802"/>
              <a:gd name="connsiteY1090" fmla="*/ 1955863 h 2590802"/>
              <a:gd name="connsiteX1091" fmla="*/ 1949691 w 2590802"/>
              <a:gd name="connsiteY1091" fmla="*/ 1961871 h 2590802"/>
              <a:gd name="connsiteX1092" fmla="*/ 1931670 w 2590802"/>
              <a:gd name="connsiteY1092" fmla="*/ 1943850 h 2590802"/>
              <a:gd name="connsiteX1093" fmla="*/ 2072305 w 2590802"/>
              <a:gd name="connsiteY1093" fmla="*/ 1933937 h 2590802"/>
              <a:gd name="connsiteX1094" fmla="*/ 2078958 w 2590802"/>
              <a:gd name="connsiteY1094" fmla="*/ 1938343 h 2590802"/>
              <a:gd name="connsiteX1095" fmla="*/ 2073044 w 2590802"/>
              <a:gd name="connsiteY1095" fmla="*/ 1967719 h 2590802"/>
              <a:gd name="connsiteX1096" fmla="*/ 2043474 w 2590802"/>
              <a:gd name="connsiteY1096" fmla="*/ 1985344 h 2590802"/>
              <a:gd name="connsiteX1097" fmla="*/ 2043474 w 2590802"/>
              <a:gd name="connsiteY1097" fmla="*/ 2008845 h 2590802"/>
              <a:gd name="connsiteX1098" fmla="*/ 2031647 w 2590802"/>
              <a:gd name="connsiteY1098" fmla="*/ 2026470 h 2590802"/>
              <a:gd name="connsiteX1099" fmla="*/ 2037561 w 2590802"/>
              <a:gd name="connsiteY1099" fmla="*/ 2061720 h 2590802"/>
              <a:gd name="connsiteX1100" fmla="*/ 2049389 w 2590802"/>
              <a:gd name="connsiteY1100" fmla="*/ 2091096 h 2590802"/>
              <a:gd name="connsiteX1101" fmla="*/ 2078958 w 2590802"/>
              <a:gd name="connsiteY1101" fmla="*/ 2096971 h 2590802"/>
              <a:gd name="connsiteX1102" fmla="*/ 2090785 w 2590802"/>
              <a:gd name="connsiteY1102" fmla="*/ 2126347 h 2590802"/>
              <a:gd name="connsiteX1103" fmla="*/ 2096699 w 2590802"/>
              <a:gd name="connsiteY1103" fmla="*/ 2132221 h 2590802"/>
              <a:gd name="connsiteX1104" fmla="*/ 2061216 w 2590802"/>
              <a:gd name="connsiteY1104" fmla="*/ 2126347 h 2590802"/>
              <a:gd name="connsiteX1105" fmla="*/ 2049389 w 2590802"/>
              <a:gd name="connsiteY1105" fmla="*/ 2108721 h 2590802"/>
              <a:gd name="connsiteX1106" fmla="*/ 2043474 w 2590802"/>
              <a:gd name="connsiteY1106" fmla="*/ 2108721 h 2590802"/>
              <a:gd name="connsiteX1107" fmla="*/ 2025733 w 2590802"/>
              <a:gd name="connsiteY1107" fmla="*/ 2102846 h 2590802"/>
              <a:gd name="connsiteX1108" fmla="*/ 2013906 w 2590802"/>
              <a:gd name="connsiteY1108" fmla="*/ 2079346 h 2590802"/>
              <a:gd name="connsiteX1109" fmla="*/ 2013906 w 2590802"/>
              <a:gd name="connsiteY1109" fmla="*/ 2061720 h 2590802"/>
              <a:gd name="connsiteX1110" fmla="*/ 2002078 w 2590802"/>
              <a:gd name="connsiteY1110" fmla="*/ 2032345 h 2590802"/>
              <a:gd name="connsiteX1111" fmla="*/ 2002078 w 2590802"/>
              <a:gd name="connsiteY1111" fmla="*/ 2008845 h 2590802"/>
              <a:gd name="connsiteX1112" fmla="*/ 2013906 w 2590802"/>
              <a:gd name="connsiteY1112" fmla="*/ 2002969 h 2590802"/>
              <a:gd name="connsiteX1113" fmla="*/ 2019819 w 2590802"/>
              <a:gd name="connsiteY1113" fmla="*/ 1967719 h 2590802"/>
              <a:gd name="connsiteX1114" fmla="*/ 2037561 w 2590802"/>
              <a:gd name="connsiteY1114" fmla="*/ 1961844 h 2590802"/>
              <a:gd name="connsiteX1115" fmla="*/ 2049389 w 2590802"/>
              <a:gd name="connsiteY1115" fmla="*/ 1961844 h 2590802"/>
              <a:gd name="connsiteX1116" fmla="*/ 2049389 w 2590802"/>
              <a:gd name="connsiteY1116" fmla="*/ 1955969 h 2590802"/>
              <a:gd name="connsiteX1117" fmla="*/ 2061216 w 2590802"/>
              <a:gd name="connsiteY1117" fmla="*/ 1938343 h 2590802"/>
              <a:gd name="connsiteX1118" fmla="*/ 2072305 w 2590802"/>
              <a:gd name="connsiteY1118" fmla="*/ 1933937 h 2590802"/>
              <a:gd name="connsiteX1119" fmla="*/ 345323 w 2590802"/>
              <a:gd name="connsiteY1119" fmla="*/ 1932469 h 2590802"/>
              <a:gd name="connsiteX1120" fmla="*/ 362994 w 2590802"/>
              <a:gd name="connsiteY1120" fmla="*/ 1950058 h 2590802"/>
              <a:gd name="connsiteX1121" fmla="*/ 374774 w 2590802"/>
              <a:gd name="connsiteY1121" fmla="*/ 2008689 h 2590802"/>
              <a:gd name="connsiteX1122" fmla="*/ 427787 w 2590802"/>
              <a:gd name="connsiteY1122" fmla="*/ 2032141 h 2590802"/>
              <a:gd name="connsiteX1123" fmla="*/ 433678 w 2590802"/>
              <a:gd name="connsiteY1123" fmla="*/ 2032141 h 2590802"/>
              <a:gd name="connsiteX1124" fmla="*/ 439568 w 2590802"/>
              <a:gd name="connsiteY1124" fmla="*/ 2055594 h 2590802"/>
              <a:gd name="connsiteX1125" fmla="*/ 416007 w 2590802"/>
              <a:gd name="connsiteY1125" fmla="*/ 2061457 h 2590802"/>
              <a:gd name="connsiteX1126" fmla="*/ 392446 w 2590802"/>
              <a:gd name="connsiteY1126" fmla="*/ 2038004 h 2590802"/>
              <a:gd name="connsiteX1127" fmla="*/ 368884 w 2590802"/>
              <a:gd name="connsiteY1127" fmla="*/ 2043868 h 2590802"/>
              <a:gd name="connsiteX1128" fmla="*/ 339432 w 2590802"/>
              <a:gd name="connsiteY1128" fmla="*/ 2026278 h 2590802"/>
              <a:gd name="connsiteX1129" fmla="*/ 339432 w 2590802"/>
              <a:gd name="connsiteY1129" fmla="*/ 1985236 h 2590802"/>
              <a:gd name="connsiteX1130" fmla="*/ 345323 w 2590802"/>
              <a:gd name="connsiteY1130" fmla="*/ 1979373 h 2590802"/>
              <a:gd name="connsiteX1131" fmla="*/ 333542 w 2590802"/>
              <a:gd name="connsiteY1131" fmla="*/ 1961784 h 2590802"/>
              <a:gd name="connsiteX1132" fmla="*/ 345323 w 2590802"/>
              <a:gd name="connsiteY1132" fmla="*/ 1932469 h 2590802"/>
              <a:gd name="connsiteX1133" fmla="*/ 597842 w 2590802"/>
              <a:gd name="connsiteY1133" fmla="*/ 1920139 h 2590802"/>
              <a:gd name="connsiteX1134" fmla="*/ 597842 w 2590802"/>
              <a:gd name="connsiteY1134" fmla="*/ 1932062 h 2590802"/>
              <a:gd name="connsiteX1135" fmla="*/ 603691 w 2590802"/>
              <a:gd name="connsiteY1135" fmla="*/ 1955909 h 2590802"/>
              <a:gd name="connsiteX1136" fmla="*/ 580295 w 2590802"/>
              <a:gd name="connsiteY1136" fmla="*/ 1961871 h 2590802"/>
              <a:gd name="connsiteX1137" fmla="*/ 574447 w 2590802"/>
              <a:gd name="connsiteY1137" fmla="*/ 1949947 h 2590802"/>
              <a:gd name="connsiteX1138" fmla="*/ 597842 w 2590802"/>
              <a:gd name="connsiteY1138" fmla="*/ 1920139 h 2590802"/>
              <a:gd name="connsiteX1139" fmla="*/ 2255510 w 2590802"/>
              <a:gd name="connsiteY1139" fmla="*/ 1907454 h 2590802"/>
              <a:gd name="connsiteX1140" fmla="*/ 2272477 w 2590802"/>
              <a:gd name="connsiteY1140" fmla="*/ 1908916 h 2590802"/>
              <a:gd name="connsiteX1141" fmla="*/ 2284280 w 2590802"/>
              <a:gd name="connsiteY1141" fmla="*/ 1926462 h 2590802"/>
              <a:gd name="connsiteX1142" fmla="*/ 2296083 w 2590802"/>
              <a:gd name="connsiteY1142" fmla="*/ 1920613 h 2590802"/>
              <a:gd name="connsiteX1143" fmla="*/ 2319689 w 2590802"/>
              <a:gd name="connsiteY1143" fmla="*/ 1920613 h 2590802"/>
              <a:gd name="connsiteX1144" fmla="*/ 2343294 w 2590802"/>
              <a:gd name="connsiteY1144" fmla="*/ 1967403 h 2590802"/>
              <a:gd name="connsiteX1145" fmla="*/ 2325590 w 2590802"/>
              <a:gd name="connsiteY1145" fmla="*/ 1984949 h 2590802"/>
              <a:gd name="connsiteX1146" fmla="*/ 2319689 w 2590802"/>
              <a:gd name="connsiteY1146" fmla="*/ 2002496 h 2590802"/>
              <a:gd name="connsiteX1147" fmla="*/ 2260674 w 2590802"/>
              <a:gd name="connsiteY1147" fmla="*/ 1990798 h 2590802"/>
              <a:gd name="connsiteX1148" fmla="*/ 2248872 w 2590802"/>
              <a:gd name="connsiteY1148" fmla="*/ 1961555 h 2590802"/>
              <a:gd name="connsiteX1149" fmla="*/ 2237069 w 2590802"/>
              <a:gd name="connsiteY1149" fmla="*/ 1938159 h 2590802"/>
              <a:gd name="connsiteX1150" fmla="*/ 2242970 w 2590802"/>
              <a:gd name="connsiteY1150" fmla="*/ 1914765 h 2590802"/>
              <a:gd name="connsiteX1151" fmla="*/ 2255510 w 2590802"/>
              <a:gd name="connsiteY1151" fmla="*/ 1907454 h 2590802"/>
              <a:gd name="connsiteX1152" fmla="*/ 315818 w 2590802"/>
              <a:gd name="connsiteY1152" fmla="*/ 1896428 h 2590802"/>
              <a:gd name="connsiteX1153" fmla="*/ 327614 w 2590802"/>
              <a:gd name="connsiteY1153" fmla="*/ 1937590 h 2590802"/>
              <a:gd name="connsiteX1154" fmla="*/ 327614 w 2590802"/>
              <a:gd name="connsiteY1154" fmla="*/ 1966992 h 2590802"/>
              <a:gd name="connsiteX1155" fmla="*/ 339411 w 2590802"/>
              <a:gd name="connsiteY1155" fmla="*/ 1978753 h 2590802"/>
              <a:gd name="connsiteX1156" fmla="*/ 333512 w 2590802"/>
              <a:gd name="connsiteY1156" fmla="*/ 2019915 h 2590802"/>
              <a:gd name="connsiteX1157" fmla="*/ 374799 w 2590802"/>
              <a:gd name="connsiteY1157" fmla="*/ 2049317 h 2590802"/>
              <a:gd name="connsiteX1158" fmla="*/ 392494 w 2590802"/>
              <a:gd name="connsiteY1158" fmla="*/ 2049317 h 2590802"/>
              <a:gd name="connsiteX1159" fmla="*/ 421985 w 2590802"/>
              <a:gd name="connsiteY1159" fmla="*/ 2072838 h 2590802"/>
              <a:gd name="connsiteX1160" fmla="*/ 433781 w 2590802"/>
              <a:gd name="connsiteY1160" fmla="*/ 2066958 h 2590802"/>
              <a:gd name="connsiteX1161" fmla="*/ 445577 w 2590802"/>
              <a:gd name="connsiteY1161" fmla="*/ 2061078 h 2590802"/>
              <a:gd name="connsiteX1162" fmla="*/ 469170 w 2590802"/>
              <a:gd name="connsiteY1162" fmla="*/ 2090480 h 2590802"/>
              <a:gd name="connsiteX1163" fmla="*/ 451475 w 2590802"/>
              <a:gd name="connsiteY1163" fmla="*/ 2102240 h 2590802"/>
              <a:gd name="connsiteX1164" fmla="*/ 416086 w 2590802"/>
              <a:gd name="connsiteY1164" fmla="*/ 2090480 h 2590802"/>
              <a:gd name="connsiteX1165" fmla="*/ 398392 w 2590802"/>
              <a:gd name="connsiteY1165" fmla="*/ 2102240 h 2590802"/>
              <a:gd name="connsiteX1166" fmla="*/ 374799 w 2590802"/>
              <a:gd name="connsiteY1166" fmla="*/ 2090480 h 2590802"/>
              <a:gd name="connsiteX1167" fmla="*/ 363003 w 2590802"/>
              <a:gd name="connsiteY1167" fmla="*/ 2072838 h 2590802"/>
              <a:gd name="connsiteX1168" fmla="*/ 327614 w 2590802"/>
              <a:gd name="connsiteY1168" fmla="*/ 2072838 h 2590802"/>
              <a:gd name="connsiteX1169" fmla="*/ 304022 w 2590802"/>
              <a:gd name="connsiteY1169" fmla="*/ 2031676 h 2590802"/>
              <a:gd name="connsiteX1170" fmla="*/ 309920 w 2590802"/>
              <a:gd name="connsiteY1170" fmla="*/ 2008155 h 2590802"/>
              <a:gd name="connsiteX1171" fmla="*/ 286327 w 2590802"/>
              <a:gd name="connsiteY1171" fmla="*/ 1984633 h 2590802"/>
              <a:gd name="connsiteX1172" fmla="*/ 292225 w 2590802"/>
              <a:gd name="connsiteY1172" fmla="*/ 1949351 h 2590802"/>
              <a:gd name="connsiteX1173" fmla="*/ 298124 w 2590802"/>
              <a:gd name="connsiteY1173" fmla="*/ 1937590 h 2590802"/>
              <a:gd name="connsiteX1174" fmla="*/ 292225 w 2590802"/>
              <a:gd name="connsiteY1174" fmla="*/ 1919949 h 2590802"/>
              <a:gd name="connsiteX1175" fmla="*/ 315818 w 2590802"/>
              <a:gd name="connsiteY1175" fmla="*/ 1896428 h 2590802"/>
              <a:gd name="connsiteX1176" fmla="*/ 2143383 w 2590802"/>
              <a:gd name="connsiteY1176" fmla="*/ 1895889 h 2590802"/>
              <a:gd name="connsiteX1177" fmla="*/ 2178581 w 2590802"/>
              <a:gd name="connsiteY1177" fmla="*/ 1896625 h 2590802"/>
              <a:gd name="connsiteX1178" fmla="*/ 2225512 w 2590802"/>
              <a:gd name="connsiteY1178" fmla="*/ 1920179 h 2590802"/>
              <a:gd name="connsiteX1179" fmla="*/ 2225512 w 2590802"/>
              <a:gd name="connsiteY1179" fmla="*/ 1926066 h 2590802"/>
              <a:gd name="connsiteX1180" fmla="*/ 2213779 w 2590802"/>
              <a:gd name="connsiteY1180" fmla="*/ 1920179 h 2590802"/>
              <a:gd name="connsiteX1181" fmla="*/ 2143383 w 2590802"/>
              <a:gd name="connsiteY1181" fmla="*/ 1914290 h 2590802"/>
              <a:gd name="connsiteX1182" fmla="*/ 2102319 w 2590802"/>
              <a:gd name="connsiteY1182" fmla="*/ 1955508 h 2590802"/>
              <a:gd name="connsiteX1183" fmla="*/ 2102319 w 2590802"/>
              <a:gd name="connsiteY1183" fmla="*/ 1984949 h 2590802"/>
              <a:gd name="connsiteX1184" fmla="*/ 2119918 w 2590802"/>
              <a:gd name="connsiteY1184" fmla="*/ 1990838 h 2590802"/>
              <a:gd name="connsiteX1185" fmla="*/ 2119918 w 2590802"/>
              <a:gd name="connsiteY1185" fmla="*/ 1973172 h 2590802"/>
              <a:gd name="connsiteX1186" fmla="*/ 2131651 w 2590802"/>
              <a:gd name="connsiteY1186" fmla="*/ 1961396 h 2590802"/>
              <a:gd name="connsiteX1187" fmla="*/ 2149250 w 2590802"/>
              <a:gd name="connsiteY1187" fmla="*/ 1967285 h 2590802"/>
              <a:gd name="connsiteX1188" fmla="*/ 2155116 w 2590802"/>
              <a:gd name="connsiteY1188" fmla="*/ 1979061 h 2590802"/>
              <a:gd name="connsiteX1189" fmla="*/ 2155116 w 2590802"/>
              <a:gd name="connsiteY1189" fmla="*/ 1990838 h 2590802"/>
              <a:gd name="connsiteX1190" fmla="*/ 2166848 w 2590802"/>
              <a:gd name="connsiteY1190" fmla="*/ 2002614 h 2590802"/>
              <a:gd name="connsiteX1191" fmla="*/ 2160982 w 2590802"/>
              <a:gd name="connsiteY1191" fmla="*/ 2020279 h 2590802"/>
              <a:gd name="connsiteX1192" fmla="*/ 2119918 w 2590802"/>
              <a:gd name="connsiteY1192" fmla="*/ 2026167 h 2590802"/>
              <a:gd name="connsiteX1193" fmla="*/ 2090587 w 2590802"/>
              <a:gd name="connsiteY1193" fmla="*/ 2002614 h 2590802"/>
              <a:gd name="connsiteX1194" fmla="*/ 2084720 w 2590802"/>
              <a:gd name="connsiteY1194" fmla="*/ 1937843 h 2590802"/>
              <a:gd name="connsiteX1195" fmla="*/ 2108185 w 2590802"/>
              <a:gd name="connsiteY1195" fmla="*/ 1908402 h 2590802"/>
              <a:gd name="connsiteX1196" fmla="*/ 2143383 w 2590802"/>
              <a:gd name="connsiteY1196" fmla="*/ 1895889 h 2590802"/>
              <a:gd name="connsiteX1197" fmla="*/ 2340330 w 2590802"/>
              <a:gd name="connsiteY1197" fmla="*/ 1883766 h 2590802"/>
              <a:gd name="connsiteX1198" fmla="*/ 2349222 w 2590802"/>
              <a:gd name="connsiteY1198" fmla="*/ 1891116 h 2590802"/>
              <a:gd name="connsiteX1199" fmla="*/ 2343294 w 2590802"/>
              <a:gd name="connsiteY1199" fmla="*/ 1938159 h 2590802"/>
              <a:gd name="connsiteX1200" fmla="*/ 2319583 w 2590802"/>
              <a:gd name="connsiteY1200" fmla="*/ 1896997 h 2590802"/>
              <a:gd name="connsiteX1201" fmla="*/ 2331439 w 2590802"/>
              <a:gd name="connsiteY1201" fmla="*/ 1885236 h 2590802"/>
              <a:gd name="connsiteX1202" fmla="*/ 2340330 w 2590802"/>
              <a:gd name="connsiteY1202" fmla="*/ 1883766 h 2590802"/>
              <a:gd name="connsiteX1203" fmla="*/ 604016 w 2590802"/>
              <a:gd name="connsiteY1203" fmla="*/ 1873665 h 2590802"/>
              <a:gd name="connsiteX1204" fmla="*/ 621590 w 2590802"/>
              <a:gd name="connsiteY1204" fmla="*/ 1885402 h 2590802"/>
              <a:gd name="connsiteX1205" fmla="*/ 645022 w 2590802"/>
              <a:gd name="connsiteY1205" fmla="*/ 1926482 h 2590802"/>
              <a:gd name="connsiteX1206" fmla="*/ 668455 w 2590802"/>
              <a:gd name="connsiteY1206" fmla="*/ 1938218 h 2590802"/>
              <a:gd name="connsiteX1207" fmla="*/ 697745 w 2590802"/>
              <a:gd name="connsiteY1207" fmla="*/ 1967561 h 2590802"/>
              <a:gd name="connsiteX1208" fmla="*/ 686029 w 2590802"/>
              <a:gd name="connsiteY1208" fmla="*/ 1967561 h 2590802"/>
              <a:gd name="connsiteX1209" fmla="*/ 662597 w 2590802"/>
              <a:gd name="connsiteY1209" fmla="*/ 1949956 h 2590802"/>
              <a:gd name="connsiteX1210" fmla="*/ 645022 w 2590802"/>
              <a:gd name="connsiteY1210" fmla="*/ 1955824 h 2590802"/>
              <a:gd name="connsiteX1211" fmla="*/ 609874 w 2590802"/>
              <a:gd name="connsiteY1211" fmla="*/ 1938218 h 2590802"/>
              <a:gd name="connsiteX1212" fmla="*/ 598158 w 2590802"/>
              <a:gd name="connsiteY1212" fmla="*/ 1891271 h 2590802"/>
              <a:gd name="connsiteX1213" fmla="*/ 604016 w 2590802"/>
              <a:gd name="connsiteY1213" fmla="*/ 1873665 h 2590802"/>
              <a:gd name="connsiteX1214" fmla="*/ 281244 w 2590802"/>
              <a:gd name="connsiteY1214" fmla="*/ 1856477 h 2590802"/>
              <a:gd name="connsiteX1215" fmla="*/ 287578 w 2590802"/>
              <a:gd name="connsiteY1215" fmla="*/ 1863201 h 2590802"/>
              <a:gd name="connsiteX1216" fmla="*/ 304420 w 2590802"/>
              <a:gd name="connsiteY1216" fmla="*/ 1867607 h 2590802"/>
              <a:gd name="connsiteX1217" fmla="*/ 310278 w 2590802"/>
              <a:gd name="connsiteY1217" fmla="*/ 1879356 h 2590802"/>
              <a:gd name="connsiteX1218" fmla="*/ 292704 w 2590802"/>
              <a:gd name="connsiteY1218" fmla="*/ 1873482 h 2590802"/>
              <a:gd name="connsiteX1219" fmla="*/ 284649 w 2590802"/>
              <a:gd name="connsiteY1219" fmla="*/ 1864670 h 2590802"/>
              <a:gd name="connsiteX1220" fmla="*/ 280662 w 2590802"/>
              <a:gd name="connsiteY1220" fmla="*/ 1855859 h 2590802"/>
              <a:gd name="connsiteX1221" fmla="*/ 280987 w 2590802"/>
              <a:gd name="connsiteY1221" fmla="*/ 1855859 h 2590802"/>
              <a:gd name="connsiteX1222" fmla="*/ 281244 w 2590802"/>
              <a:gd name="connsiteY1222" fmla="*/ 1856477 h 2590802"/>
              <a:gd name="connsiteX1223" fmla="*/ 2160922 w 2590802"/>
              <a:gd name="connsiteY1223" fmla="*/ 1837624 h 2590802"/>
              <a:gd name="connsiteX1224" fmla="*/ 2172574 w 2590802"/>
              <a:gd name="connsiteY1224" fmla="*/ 1843552 h 2590802"/>
              <a:gd name="connsiteX1225" fmla="*/ 2149270 w 2590802"/>
              <a:gd name="connsiteY1225" fmla="*/ 1849480 h 2590802"/>
              <a:gd name="connsiteX1226" fmla="*/ 2137617 w 2590802"/>
              <a:gd name="connsiteY1226" fmla="*/ 1879119 h 2590802"/>
              <a:gd name="connsiteX1227" fmla="*/ 2143444 w 2590802"/>
              <a:gd name="connsiteY1227" fmla="*/ 1885046 h 2590802"/>
              <a:gd name="connsiteX1228" fmla="*/ 2131791 w 2590802"/>
              <a:gd name="connsiteY1228" fmla="*/ 1879119 h 2590802"/>
              <a:gd name="connsiteX1229" fmla="*/ 2143444 w 2590802"/>
              <a:gd name="connsiteY1229" fmla="*/ 1849480 h 2590802"/>
              <a:gd name="connsiteX1230" fmla="*/ 2160922 w 2590802"/>
              <a:gd name="connsiteY1230" fmla="*/ 1837624 h 2590802"/>
              <a:gd name="connsiteX1231" fmla="*/ 2325545 w 2590802"/>
              <a:gd name="connsiteY1231" fmla="*/ 1830663 h 2590802"/>
              <a:gd name="connsiteX1232" fmla="*/ 2337333 w 2590802"/>
              <a:gd name="connsiteY1232" fmla="*/ 1838031 h 2590802"/>
              <a:gd name="connsiteX1233" fmla="*/ 2343227 w 2590802"/>
              <a:gd name="connsiteY1233" fmla="*/ 1855712 h 2590802"/>
              <a:gd name="connsiteX1234" fmla="*/ 2360909 w 2590802"/>
              <a:gd name="connsiteY1234" fmla="*/ 1855712 h 2590802"/>
              <a:gd name="connsiteX1235" fmla="*/ 2366802 w 2590802"/>
              <a:gd name="connsiteY1235" fmla="*/ 1885182 h 2590802"/>
              <a:gd name="connsiteX1236" fmla="*/ 2360909 w 2590802"/>
              <a:gd name="connsiteY1236" fmla="*/ 1896970 h 2590802"/>
              <a:gd name="connsiteX1237" fmla="*/ 2337333 w 2590802"/>
              <a:gd name="connsiteY1237" fmla="*/ 1879288 h 2590802"/>
              <a:gd name="connsiteX1238" fmla="*/ 2319651 w 2590802"/>
              <a:gd name="connsiteY1238" fmla="*/ 1879288 h 2590802"/>
              <a:gd name="connsiteX1239" fmla="*/ 2307863 w 2590802"/>
              <a:gd name="connsiteY1239" fmla="*/ 1908758 h 2590802"/>
              <a:gd name="connsiteX1240" fmla="*/ 2296075 w 2590802"/>
              <a:gd name="connsiteY1240" fmla="*/ 1902864 h 2590802"/>
              <a:gd name="connsiteX1241" fmla="*/ 2290181 w 2590802"/>
              <a:gd name="connsiteY1241" fmla="*/ 1879288 h 2590802"/>
              <a:gd name="connsiteX1242" fmla="*/ 2301970 w 2590802"/>
              <a:gd name="connsiteY1242" fmla="*/ 1861606 h 2590802"/>
              <a:gd name="connsiteX1243" fmla="*/ 2296075 w 2590802"/>
              <a:gd name="connsiteY1243" fmla="*/ 1843924 h 2590802"/>
              <a:gd name="connsiteX1244" fmla="*/ 2313757 w 2590802"/>
              <a:gd name="connsiteY1244" fmla="*/ 1832137 h 2590802"/>
              <a:gd name="connsiteX1245" fmla="*/ 2325545 w 2590802"/>
              <a:gd name="connsiteY1245" fmla="*/ 1830663 h 2590802"/>
              <a:gd name="connsiteX1246" fmla="*/ 513712 w 2590802"/>
              <a:gd name="connsiteY1246" fmla="*/ 1829175 h 2590802"/>
              <a:gd name="connsiteX1247" fmla="*/ 557138 w 2590802"/>
              <a:gd name="connsiteY1247" fmla="*/ 1832106 h 2590802"/>
              <a:gd name="connsiteX1248" fmla="*/ 568915 w 2590802"/>
              <a:gd name="connsiteY1248" fmla="*/ 1873148 h 2590802"/>
              <a:gd name="connsiteX1249" fmla="*/ 586579 w 2590802"/>
              <a:gd name="connsiteY1249" fmla="*/ 1879010 h 2590802"/>
              <a:gd name="connsiteX1250" fmla="*/ 574803 w 2590802"/>
              <a:gd name="connsiteY1250" fmla="*/ 1937642 h 2590802"/>
              <a:gd name="connsiteX1251" fmla="*/ 533585 w 2590802"/>
              <a:gd name="connsiteY1251" fmla="*/ 1949368 h 2590802"/>
              <a:gd name="connsiteX1252" fmla="*/ 510032 w 2590802"/>
              <a:gd name="connsiteY1252" fmla="*/ 1943505 h 2590802"/>
              <a:gd name="connsiteX1253" fmla="*/ 492367 w 2590802"/>
              <a:gd name="connsiteY1253" fmla="*/ 1949368 h 2590802"/>
              <a:gd name="connsiteX1254" fmla="*/ 457038 w 2590802"/>
              <a:gd name="connsiteY1254" fmla="*/ 1937642 h 2590802"/>
              <a:gd name="connsiteX1255" fmla="*/ 457038 w 2590802"/>
              <a:gd name="connsiteY1255" fmla="*/ 1908326 h 2590802"/>
              <a:gd name="connsiteX1256" fmla="*/ 474702 w 2590802"/>
              <a:gd name="connsiteY1256" fmla="*/ 1890737 h 2590802"/>
              <a:gd name="connsiteX1257" fmla="*/ 468814 w 2590802"/>
              <a:gd name="connsiteY1257" fmla="*/ 1873148 h 2590802"/>
              <a:gd name="connsiteX1258" fmla="*/ 474702 w 2590802"/>
              <a:gd name="connsiteY1258" fmla="*/ 1843832 h 2590802"/>
              <a:gd name="connsiteX1259" fmla="*/ 513712 w 2590802"/>
              <a:gd name="connsiteY1259" fmla="*/ 1829175 h 2590802"/>
              <a:gd name="connsiteX1260" fmla="*/ 2119651 w 2590802"/>
              <a:gd name="connsiteY1260" fmla="*/ 1802532 h 2590802"/>
              <a:gd name="connsiteX1261" fmla="*/ 2137292 w 2590802"/>
              <a:gd name="connsiteY1261" fmla="*/ 1808400 h 2590802"/>
              <a:gd name="connsiteX1262" fmla="*/ 2143173 w 2590802"/>
              <a:gd name="connsiteY1262" fmla="*/ 1814269 h 2590802"/>
              <a:gd name="connsiteX1263" fmla="*/ 2160814 w 2590802"/>
              <a:gd name="connsiteY1263" fmla="*/ 1808400 h 2590802"/>
              <a:gd name="connsiteX1264" fmla="*/ 2172574 w 2590802"/>
              <a:gd name="connsiteY1264" fmla="*/ 1820138 h 2590802"/>
              <a:gd name="connsiteX1265" fmla="*/ 2166694 w 2590802"/>
              <a:gd name="connsiteY1265" fmla="*/ 1831874 h 2590802"/>
              <a:gd name="connsiteX1266" fmla="*/ 2131412 w 2590802"/>
              <a:gd name="connsiteY1266" fmla="*/ 1843612 h 2590802"/>
              <a:gd name="connsiteX1267" fmla="*/ 2131412 w 2590802"/>
              <a:gd name="connsiteY1267" fmla="*/ 1890560 h 2590802"/>
              <a:gd name="connsiteX1268" fmla="*/ 2107890 w 2590802"/>
              <a:gd name="connsiteY1268" fmla="*/ 1896428 h 2590802"/>
              <a:gd name="connsiteX1269" fmla="*/ 2102010 w 2590802"/>
              <a:gd name="connsiteY1269" fmla="*/ 1890560 h 2590802"/>
              <a:gd name="connsiteX1270" fmla="*/ 2096130 w 2590802"/>
              <a:gd name="connsiteY1270" fmla="*/ 1872954 h 2590802"/>
              <a:gd name="connsiteX1271" fmla="*/ 2084369 w 2590802"/>
              <a:gd name="connsiteY1271" fmla="*/ 1867085 h 2590802"/>
              <a:gd name="connsiteX1272" fmla="*/ 2096130 w 2590802"/>
              <a:gd name="connsiteY1272" fmla="*/ 1849480 h 2590802"/>
              <a:gd name="connsiteX1273" fmla="*/ 2084369 w 2590802"/>
              <a:gd name="connsiteY1273" fmla="*/ 1826006 h 2590802"/>
              <a:gd name="connsiteX1274" fmla="*/ 2096130 w 2590802"/>
              <a:gd name="connsiteY1274" fmla="*/ 1820138 h 2590802"/>
              <a:gd name="connsiteX1275" fmla="*/ 2107890 w 2590802"/>
              <a:gd name="connsiteY1275" fmla="*/ 1820138 h 2590802"/>
              <a:gd name="connsiteX1276" fmla="*/ 2119651 w 2590802"/>
              <a:gd name="connsiteY1276" fmla="*/ 1802532 h 2590802"/>
              <a:gd name="connsiteX1277" fmla="*/ 486597 w 2590802"/>
              <a:gd name="connsiteY1277" fmla="*/ 1802532 h 2590802"/>
              <a:gd name="connsiteX1278" fmla="*/ 504026 w 2590802"/>
              <a:gd name="connsiteY1278" fmla="*/ 1814293 h 2590802"/>
              <a:gd name="connsiteX1279" fmla="*/ 515644 w 2590802"/>
              <a:gd name="connsiteY1279" fmla="*/ 1820173 h 2590802"/>
              <a:gd name="connsiteX1280" fmla="*/ 480788 w 2590802"/>
              <a:gd name="connsiteY1280" fmla="*/ 1831934 h 2590802"/>
              <a:gd name="connsiteX1281" fmla="*/ 474979 w 2590802"/>
              <a:gd name="connsiteY1281" fmla="*/ 1826054 h 2590802"/>
              <a:gd name="connsiteX1282" fmla="*/ 474979 w 2590802"/>
              <a:gd name="connsiteY1282" fmla="*/ 1808412 h 2590802"/>
              <a:gd name="connsiteX1283" fmla="*/ 486597 w 2590802"/>
              <a:gd name="connsiteY1283" fmla="*/ 1802532 h 2590802"/>
              <a:gd name="connsiteX1284" fmla="*/ 368824 w 2590802"/>
              <a:gd name="connsiteY1284" fmla="*/ 1801246 h 2590802"/>
              <a:gd name="connsiteX1285" fmla="*/ 386466 w 2590802"/>
              <a:gd name="connsiteY1285" fmla="*/ 1808587 h 2590802"/>
              <a:gd name="connsiteX1286" fmla="*/ 392346 w 2590802"/>
              <a:gd name="connsiteY1286" fmla="*/ 1820334 h 2590802"/>
              <a:gd name="connsiteX1287" fmla="*/ 380586 w 2590802"/>
              <a:gd name="connsiteY1287" fmla="*/ 1832080 h 2590802"/>
              <a:gd name="connsiteX1288" fmla="*/ 398226 w 2590802"/>
              <a:gd name="connsiteY1288" fmla="*/ 1855572 h 2590802"/>
              <a:gd name="connsiteX1289" fmla="*/ 386466 w 2590802"/>
              <a:gd name="connsiteY1289" fmla="*/ 1867318 h 2590802"/>
              <a:gd name="connsiteX1290" fmla="*/ 362944 w 2590802"/>
              <a:gd name="connsiteY1290" fmla="*/ 1867318 h 2590802"/>
              <a:gd name="connsiteX1291" fmla="*/ 345303 w 2590802"/>
              <a:gd name="connsiteY1291" fmla="*/ 1849699 h 2590802"/>
              <a:gd name="connsiteX1292" fmla="*/ 339423 w 2590802"/>
              <a:gd name="connsiteY1292" fmla="*/ 1849699 h 2590802"/>
              <a:gd name="connsiteX1293" fmla="*/ 339423 w 2590802"/>
              <a:gd name="connsiteY1293" fmla="*/ 1884937 h 2590802"/>
              <a:gd name="connsiteX1294" fmla="*/ 409987 w 2590802"/>
              <a:gd name="connsiteY1294" fmla="*/ 1937795 h 2590802"/>
              <a:gd name="connsiteX1295" fmla="*/ 445269 w 2590802"/>
              <a:gd name="connsiteY1295" fmla="*/ 1931922 h 2590802"/>
              <a:gd name="connsiteX1296" fmla="*/ 451150 w 2590802"/>
              <a:gd name="connsiteY1296" fmla="*/ 1943668 h 2590802"/>
              <a:gd name="connsiteX1297" fmla="*/ 415868 w 2590802"/>
              <a:gd name="connsiteY1297" fmla="*/ 1949541 h 2590802"/>
              <a:gd name="connsiteX1298" fmla="*/ 351184 w 2590802"/>
              <a:gd name="connsiteY1298" fmla="*/ 1931922 h 2590802"/>
              <a:gd name="connsiteX1299" fmla="*/ 315902 w 2590802"/>
              <a:gd name="connsiteY1299" fmla="*/ 1843826 h 2590802"/>
              <a:gd name="connsiteX1300" fmla="*/ 351184 w 2590802"/>
              <a:gd name="connsiteY1300" fmla="*/ 1802714 h 2590802"/>
              <a:gd name="connsiteX1301" fmla="*/ 368824 w 2590802"/>
              <a:gd name="connsiteY1301" fmla="*/ 1801246 h 2590802"/>
              <a:gd name="connsiteX1302" fmla="*/ 470806 w 2590802"/>
              <a:gd name="connsiteY1302" fmla="*/ 1781031 h 2590802"/>
              <a:gd name="connsiteX1303" fmla="*/ 480361 w 2590802"/>
              <a:gd name="connsiteY1303" fmla="*/ 1790608 h 2590802"/>
              <a:gd name="connsiteX1304" fmla="*/ 468601 w 2590802"/>
              <a:gd name="connsiteY1304" fmla="*/ 1802397 h 2590802"/>
              <a:gd name="connsiteX1305" fmla="*/ 462721 w 2590802"/>
              <a:gd name="connsiteY1305" fmla="*/ 1825972 h 2590802"/>
              <a:gd name="connsiteX1306" fmla="*/ 474481 w 2590802"/>
              <a:gd name="connsiteY1306" fmla="*/ 1837760 h 2590802"/>
              <a:gd name="connsiteX1307" fmla="*/ 456840 w 2590802"/>
              <a:gd name="connsiteY1307" fmla="*/ 1849547 h 2590802"/>
              <a:gd name="connsiteX1308" fmla="*/ 450960 w 2590802"/>
              <a:gd name="connsiteY1308" fmla="*/ 1831866 h 2590802"/>
              <a:gd name="connsiteX1309" fmla="*/ 427438 w 2590802"/>
              <a:gd name="connsiteY1309" fmla="*/ 1814184 h 2590802"/>
              <a:gd name="connsiteX1310" fmla="*/ 427438 w 2590802"/>
              <a:gd name="connsiteY1310" fmla="*/ 1802397 h 2590802"/>
              <a:gd name="connsiteX1311" fmla="*/ 445079 w 2590802"/>
              <a:gd name="connsiteY1311" fmla="*/ 1796502 h 2590802"/>
              <a:gd name="connsiteX1312" fmla="*/ 456840 w 2590802"/>
              <a:gd name="connsiteY1312" fmla="*/ 1796502 h 2590802"/>
              <a:gd name="connsiteX1313" fmla="*/ 456840 w 2590802"/>
              <a:gd name="connsiteY1313" fmla="*/ 1784715 h 2590802"/>
              <a:gd name="connsiteX1314" fmla="*/ 470806 w 2590802"/>
              <a:gd name="connsiteY1314" fmla="*/ 1781031 h 2590802"/>
              <a:gd name="connsiteX1315" fmla="*/ 2166884 w 2590802"/>
              <a:gd name="connsiteY1315" fmla="*/ 1767439 h 2590802"/>
              <a:gd name="connsiteX1316" fmla="*/ 2178265 w 2590802"/>
              <a:gd name="connsiteY1316" fmla="*/ 1778821 h 2590802"/>
              <a:gd name="connsiteX1317" fmla="*/ 2166884 w 2590802"/>
              <a:gd name="connsiteY1317" fmla="*/ 1767439 h 2590802"/>
              <a:gd name="connsiteX1318" fmla="*/ 2113944 w 2590802"/>
              <a:gd name="connsiteY1318" fmla="*/ 1761749 h 2590802"/>
              <a:gd name="connsiteX1319" fmla="*/ 2125670 w 2590802"/>
              <a:gd name="connsiteY1319" fmla="*/ 1767615 h 2590802"/>
              <a:gd name="connsiteX1320" fmla="*/ 2131533 w 2590802"/>
              <a:gd name="connsiteY1320" fmla="*/ 1773481 h 2590802"/>
              <a:gd name="connsiteX1321" fmla="*/ 2137396 w 2590802"/>
              <a:gd name="connsiteY1321" fmla="*/ 1773481 h 2590802"/>
              <a:gd name="connsiteX1322" fmla="*/ 2154985 w 2590802"/>
              <a:gd name="connsiteY1322" fmla="*/ 1767615 h 2590802"/>
              <a:gd name="connsiteX1323" fmla="*/ 2172574 w 2590802"/>
              <a:gd name="connsiteY1323" fmla="*/ 1785214 h 2590802"/>
              <a:gd name="connsiteX1324" fmla="*/ 2172574 w 2590802"/>
              <a:gd name="connsiteY1324" fmla="*/ 1808679 h 2590802"/>
              <a:gd name="connsiteX1325" fmla="*/ 2149122 w 2590802"/>
              <a:gd name="connsiteY1325" fmla="*/ 1802813 h 2590802"/>
              <a:gd name="connsiteX1326" fmla="*/ 2125670 w 2590802"/>
              <a:gd name="connsiteY1326" fmla="*/ 1796947 h 2590802"/>
              <a:gd name="connsiteX1327" fmla="*/ 2102218 w 2590802"/>
              <a:gd name="connsiteY1327" fmla="*/ 1808679 h 2590802"/>
              <a:gd name="connsiteX1328" fmla="*/ 2084628 w 2590802"/>
              <a:gd name="connsiteY1328" fmla="*/ 1814546 h 2590802"/>
              <a:gd name="connsiteX1329" fmla="*/ 2084628 w 2590802"/>
              <a:gd name="connsiteY1329" fmla="*/ 1849743 h 2590802"/>
              <a:gd name="connsiteX1330" fmla="*/ 2084628 w 2590802"/>
              <a:gd name="connsiteY1330" fmla="*/ 1879075 h 2590802"/>
              <a:gd name="connsiteX1331" fmla="*/ 2102218 w 2590802"/>
              <a:gd name="connsiteY1331" fmla="*/ 1902540 h 2590802"/>
              <a:gd name="connsiteX1332" fmla="*/ 2090491 w 2590802"/>
              <a:gd name="connsiteY1332" fmla="*/ 1920139 h 2590802"/>
              <a:gd name="connsiteX1333" fmla="*/ 2067039 w 2590802"/>
              <a:gd name="connsiteY1333" fmla="*/ 1896674 h 2590802"/>
              <a:gd name="connsiteX1334" fmla="*/ 2055313 w 2590802"/>
              <a:gd name="connsiteY1334" fmla="*/ 1867342 h 2590802"/>
              <a:gd name="connsiteX1335" fmla="*/ 2049449 w 2590802"/>
              <a:gd name="connsiteY1335" fmla="*/ 1838011 h 2590802"/>
              <a:gd name="connsiteX1336" fmla="*/ 2061176 w 2590802"/>
              <a:gd name="connsiteY1336" fmla="*/ 1826278 h 2590802"/>
              <a:gd name="connsiteX1337" fmla="*/ 2049449 w 2590802"/>
              <a:gd name="connsiteY1337" fmla="*/ 1808679 h 2590802"/>
              <a:gd name="connsiteX1338" fmla="*/ 2067039 w 2590802"/>
              <a:gd name="connsiteY1338" fmla="*/ 1785214 h 2590802"/>
              <a:gd name="connsiteX1339" fmla="*/ 2090491 w 2590802"/>
              <a:gd name="connsiteY1339" fmla="*/ 1791080 h 2590802"/>
              <a:gd name="connsiteX1340" fmla="*/ 2096354 w 2590802"/>
              <a:gd name="connsiteY1340" fmla="*/ 1779348 h 2590802"/>
              <a:gd name="connsiteX1341" fmla="*/ 2113944 w 2590802"/>
              <a:gd name="connsiteY1341" fmla="*/ 1761749 h 2590802"/>
              <a:gd name="connsiteX1342" fmla="*/ 459185 w 2590802"/>
              <a:gd name="connsiteY1342" fmla="*/ 1758248 h 2590802"/>
              <a:gd name="connsiteX1343" fmla="*/ 474658 w 2590802"/>
              <a:gd name="connsiteY1343" fmla="*/ 1761898 h 2590802"/>
              <a:gd name="connsiteX1344" fmla="*/ 474658 w 2590802"/>
              <a:gd name="connsiteY1344" fmla="*/ 1767739 h 2590802"/>
              <a:gd name="connsiteX1345" fmla="*/ 462869 w 2590802"/>
              <a:gd name="connsiteY1345" fmla="*/ 1773579 h 2590802"/>
              <a:gd name="connsiteX1346" fmla="*/ 445187 w 2590802"/>
              <a:gd name="connsiteY1346" fmla="*/ 1791101 h 2590802"/>
              <a:gd name="connsiteX1347" fmla="*/ 421612 w 2590802"/>
              <a:gd name="connsiteY1347" fmla="*/ 1796941 h 2590802"/>
              <a:gd name="connsiteX1348" fmla="*/ 421612 w 2590802"/>
              <a:gd name="connsiteY1348" fmla="*/ 1826143 h 2590802"/>
              <a:gd name="connsiteX1349" fmla="*/ 439294 w 2590802"/>
              <a:gd name="connsiteY1349" fmla="*/ 1837824 h 2590802"/>
              <a:gd name="connsiteX1350" fmla="*/ 445187 w 2590802"/>
              <a:gd name="connsiteY1350" fmla="*/ 1855345 h 2590802"/>
              <a:gd name="connsiteX1351" fmla="*/ 456976 w 2590802"/>
              <a:gd name="connsiteY1351" fmla="*/ 1861186 h 2590802"/>
              <a:gd name="connsiteX1352" fmla="*/ 451082 w 2590802"/>
              <a:gd name="connsiteY1352" fmla="*/ 1867026 h 2590802"/>
              <a:gd name="connsiteX1353" fmla="*/ 421612 w 2590802"/>
              <a:gd name="connsiteY1353" fmla="*/ 1855345 h 2590802"/>
              <a:gd name="connsiteX1354" fmla="*/ 415718 w 2590802"/>
              <a:gd name="connsiteY1354" fmla="*/ 1831984 h 2590802"/>
              <a:gd name="connsiteX1355" fmla="*/ 415718 w 2590802"/>
              <a:gd name="connsiteY1355" fmla="*/ 1826143 h 2590802"/>
              <a:gd name="connsiteX1356" fmla="*/ 403930 w 2590802"/>
              <a:gd name="connsiteY1356" fmla="*/ 1808622 h 2590802"/>
              <a:gd name="connsiteX1357" fmla="*/ 409824 w 2590802"/>
              <a:gd name="connsiteY1357" fmla="*/ 1785260 h 2590802"/>
              <a:gd name="connsiteX1358" fmla="*/ 433400 w 2590802"/>
              <a:gd name="connsiteY1358" fmla="*/ 1785260 h 2590802"/>
              <a:gd name="connsiteX1359" fmla="*/ 439294 w 2590802"/>
              <a:gd name="connsiteY1359" fmla="*/ 1779419 h 2590802"/>
              <a:gd name="connsiteX1360" fmla="*/ 439294 w 2590802"/>
              <a:gd name="connsiteY1360" fmla="*/ 1767739 h 2590802"/>
              <a:gd name="connsiteX1361" fmla="*/ 459185 w 2590802"/>
              <a:gd name="connsiteY1361" fmla="*/ 1758248 h 2590802"/>
              <a:gd name="connsiteX1362" fmla="*/ 2119462 w 2590802"/>
              <a:gd name="connsiteY1362" fmla="*/ 1756058 h 2590802"/>
              <a:gd name="connsiteX1363" fmla="*/ 2131476 w 2590802"/>
              <a:gd name="connsiteY1363" fmla="*/ 1761749 h 2590802"/>
              <a:gd name="connsiteX1364" fmla="*/ 2137482 w 2590802"/>
              <a:gd name="connsiteY1364" fmla="*/ 1767439 h 2590802"/>
              <a:gd name="connsiteX1365" fmla="*/ 2119462 w 2590802"/>
              <a:gd name="connsiteY1365" fmla="*/ 1756058 h 2590802"/>
              <a:gd name="connsiteX1366" fmla="*/ 318506 w 2590802"/>
              <a:gd name="connsiteY1366" fmla="*/ 1753840 h 2590802"/>
              <a:gd name="connsiteX1367" fmla="*/ 322162 w 2590802"/>
              <a:gd name="connsiteY1367" fmla="*/ 1761207 h 2590802"/>
              <a:gd name="connsiteX1368" fmla="*/ 310464 w 2590802"/>
              <a:gd name="connsiteY1368" fmla="*/ 1772995 h 2590802"/>
              <a:gd name="connsiteX1369" fmla="*/ 304615 w 2590802"/>
              <a:gd name="connsiteY1369" fmla="*/ 1814252 h 2590802"/>
              <a:gd name="connsiteX1370" fmla="*/ 310464 w 2590802"/>
              <a:gd name="connsiteY1370" fmla="*/ 1831934 h 2590802"/>
              <a:gd name="connsiteX1371" fmla="*/ 304615 w 2590802"/>
              <a:gd name="connsiteY1371" fmla="*/ 1831934 h 2590802"/>
              <a:gd name="connsiteX1372" fmla="*/ 292917 w 2590802"/>
              <a:gd name="connsiteY1372" fmla="*/ 1808358 h 2590802"/>
              <a:gd name="connsiteX1373" fmla="*/ 310464 w 2590802"/>
              <a:gd name="connsiteY1373" fmla="*/ 1755313 h 2590802"/>
              <a:gd name="connsiteX1374" fmla="*/ 318506 w 2590802"/>
              <a:gd name="connsiteY1374" fmla="*/ 1753840 h 2590802"/>
              <a:gd name="connsiteX1375" fmla="*/ 2250369 w 2590802"/>
              <a:gd name="connsiteY1375" fmla="*/ 1748880 h 2590802"/>
              <a:gd name="connsiteX1376" fmla="*/ 2284129 w 2590802"/>
              <a:gd name="connsiteY1376" fmla="*/ 1767276 h 2590802"/>
              <a:gd name="connsiteX1377" fmla="*/ 2295872 w 2590802"/>
              <a:gd name="connsiteY1377" fmla="*/ 1808484 h 2590802"/>
              <a:gd name="connsiteX1378" fmla="*/ 2278258 w 2590802"/>
              <a:gd name="connsiteY1378" fmla="*/ 1826145 h 2590802"/>
              <a:gd name="connsiteX1379" fmla="*/ 2260644 w 2590802"/>
              <a:gd name="connsiteY1379" fmla="*/ 1826145 h 2590802"/>
              <a:gd name="connsiteX1380" fmla="*/ 2237159 w 2590802"/>
              <a:gd name="connsiteY1380" fmla="*/ 1826145 h 2590802"/>
              <a:gd name="connsiteX1381" fmla="*/ 2231288 w 2590802"/>
              <a:gd name="connsiteY1381" fmla="*/ 1802597 h 2590802"/>
              <a:gd name="connsiteX1382" fmla="*/ 2248902 w 2590802"/>
              <a:gd name="connsiteY1382" fmla="*/ 1790823 h 2590802"/>
              <a:gd name="connsiteX1383" fmla="*/ 2260644 w 2590802"/>
              <a:gd name="connsiteY1383" fmla="*/ 1790823 h 2590802"/>
              <a:gd name="connsiteX1384" fmla="*/ 2237159 w 2590802"/>
              <a:gd name="connsiteY1384" fmla="*/ 1773163 h 2590802"/>
              <a:gd name="connsiteX1385" fmla="*/ 2201931 w 2590802"/>
              <a:gd name="connsiteY1385" fmla="*/ 1796711 h 2590802"/>
              <a:gd name="connsiteX1386" fmla="*/ 2219545 w 2590802"/>
              <a:gd name="connsiteY1386" fmla="*/ 1890901 h 2590802"/>
              <a:gd name="connsiteX1387" fmla="*/ 2237159 w 2590802"/>
              <a:gd name="connsiteY1387" fmla="*/ 1908561 h 2590802"/>
              <a:gd name="connsiteX1388" fmla="*/ 2231288 w 2590802"/>
              <a:gd name="connsiteY1388" fmla="*/ 1914448 h 2590802"/>
              <a:gd name="connsiteX1389" fmla="*/ 2225417 w 2590802"/>
              <a:gd name="connsiteY1389" fmla="*/ 1908561 h 2590802"/>
              <a:gd name="connsiteX1390" fmla="*/ 2178446 w 2590802"/>
              <a:gd name="connsiteY1390" fmla="*/ 1832032 h 2590802"/>
              <a:gd name="connsiteX1391" fmla="*/ 2207803 w 2590802"/>
              <a:gd name="connsiteY1391" fmla="*/ 1761389 h 2590802"/>
              <a:gd name="connsiteX1392" fmla="*/ 2250369 w 2590802"/>
              <a:gd name="connsiteY1392" fmla="*/ 1748880 h 2590802"/>
              <a:gd name="connsiteX1393" fmla="*/ 313270 w 2590802"/>
              <a:gd name="connsiteY1393" fmla="*/ 1721489 h 2590802"/>
              <a:gd name="connsiteX1394" fmla="*/ 322162 w 2590802"/>
              <a:gd name="connsiteY1394" fmla="*/ 1725906 h 2590802"/>
              <a:gd name="connsiteX1395" fmla="*/ 316234 w 2590802"/>
              <a:gd name="connsiteY1395" fmla="*/ 1743570 h 2590802"/>
              <a:gd name="connsiteX1396" fmla="*/ 280667 w 2590802"/>
              <a:gd name="connsiteY1396" fmla="*/ 1796565 h 2590802"/>
              <a:gd name="connsiteX1397" fmla="*/ 304378 w 2590802"/>
              <a:gd name="connsiteY1397" fmla="*/ 1843671 h 2590802"/>
              <a:gd name="connsiteX1398" fmla="*/ 304378 w 2590802"/>
              <a:gd name="connsiteY1398" fmla="*/ 1861336 h 2590802"/>
              <a:gd name="connsiteX1399" fmla="*/ 292522 w 2590802"/>
              <a:gd name="connsiteY1399" fmla="*/ 1855447 h 2590802"/>
              <a:gd name="connsiteX1400" fmla="*/ 280667 w 2590802"/>
              <a:gd name="connsiteY1400" fmla="*/ 1837783 h 2590802"/>
              <a:gd name="connsiteX1401" fmla="*/ 268812 w 2590802"/>
              <a:gd name="connsiteY1401" fmla="*/ 1831894 h 2590802"/>
              <a:gd name="connsiteX1402" fmla="*/ 262884 w 2590802"/>
              <a:gd name="connsiteY1402" fmla="*/ 1820118 h 2590802"/>
              <a:gd name="connsiteX1403" fmla="*/ 268812 w 2590802"/>
              <a:gd name="connsiteY1403" fmla="*/ 1808341 h 2590802"/>
              <a:gd name="connsiteX1404" fmla="*/ 251028 w 2590802"/>
              <a:gd name="connsiteY1404" fmla="*/ 1790676 h 2590802"/>
              <a:gd name="connsiteX1405" fmla="*/ 262884 w 2590802"/>
              <a:gd name="connsiteY1405" fmla="*/ 1778900 h 2590802"/>
              <a:gd name="connsiteX1406" fmla="*/ 268812 w 2590802"/>
              <a:gd name="connsiteY1406" fmla="*/ 1773012 h 2590802"/>
              <a:gd name="connsiteX1407" fmla="*/ 268812 w 2590802"/>
              <a:gd name="connsiteY1407" fmla="*/ 1761235 h 2590802"/>
              <a:gd name="connsiteX1408" fmla="*/ 274739 w 2590802"/>
              <a:gd name="connsiteY1408" fmla="*/ 1743570 h 2590802"/>
              <a:gd name="connsiteX1409" fmla="*/ 292522 w 2590802"/>
              <a:gd name="connsiteY1409" fmla="*/ 1749459 h 2590802"/>
              <a:gd name="connsiteX1410" fmla="*/ 304378 w 2590802"/>
              <a:gd name="connsiteY1410" fmla="*/ 1725906 h 2590802"/>
              <a:gd name="connsiteX1411" fmla="*/ 313270 w 2590802"/>
              <a:gd name="connsiteY1411" fmla="*/ 1721489 h 2590802"/>
              <a:gd name="connsiteX1412" fmla="*/ 2293382 w 2590802"/>
              <a:gd name="connsiteY1412" fmla="*/ 1718737 h 2590802"/>
              <a:gd name="connsiteX1413" fmla="*/ 2308202 w 2590802"/>
              <a:gd name="connsiteY1413" fmla="*/ 1726087 h 2590802"/>
              <a:gd name="connsiteX1414" fmla="*/ 2296346 w 2590802"/>
              <a:gd name="connsiteY1414" fmla="*/ 1726087 h 2590802"/>
              <a:gd name="connsiteX1415" fmla="*/ 2266707 w 2590802"/>
              <a:gd name="connsiteY1415" fmla="*/ 1743729 h 2590802"/>
              <a:gd name="connsiteX1416" fmla="*/ 2260779 w 2590802"/>
              <a:gd name="connsiteY1416" fmla="*/ 1743729 h 2590802"/>
              <a:gd name="connsiteX1417" fmla="*/ 2278563 w 2590802"/>
              <a:gd name="connsiteY1417" fmla="*/ 1720207 h 2590802"/>
              <a:gd name="connsiteX1418" fmla="*/ 2293382 w 2590802"/>
              <a:gd name="connsiteY1418" fmla="*/ 1718737 h 2590802"/>
              <a:gd name="connsiteX1419" fmla="*/ 498061 w 2590802"/>
              <a:gd name="connsiteY1419" fmla="*/ 1714327 h 2590802"/>
              <a:gd name="connsiteX1420" fmla="*/ 515790 w 2590802"/>
              <a:gd name="connsiteY1420" fmla="*/ 1755559 h 2590802"/>
              <a:gd name="connsiteX1421" fmla="*/ 545338 w 2590802"/>
              <a:gd name="connsiteY1421" fmla="*/ 1796791 h 2590802"/>
              <a:gd name="connsiteX1422" fmla="*/ 563066 w 2590802"/>
              <a:gd name="connsiteY1422" fmla="*/ 1820353 h 2590802"/>
              <a:gd name="connsiteX1423" fmla="*/ 563066 w 2590802"/>
              <a:gd name="connsiteY1423" fmla="*/ 1826243 h 2590802"/>
              <a:gd name="connsiteX1424" fmla="*/ 521699 w 2590802"/>
              <a:gd name="connsiteY1424" fmla="*/ 1814462 h 2590802"/>
              <a:gd name="connsiteX1425" fmla="*/ 486242 w 2590802"/>
              <a:gd name="connsiteY1425" fmla="*/ 1790900 h 2590802"/>
              <a:gd name="connsiteX1426" fmla="*/ 492151 w 2590802"/>
              <a:gd name="connsiteY1426" fmla="*/ 1755559 h 2590802"/>
              <a:gd name="connsiteX1427" fmla="*/ 498061 w 2590802"/>
              <a:gd name="connsiteY1427" fmla="*/ 1749668 h 2590802"/>
              <a:gd name="connsiteX1428" fmla="*/ 486242 w 2590802"/>
              <a:gd name="connsiteY1428" fmla="*/ 1731998 h 2590802"/>
              <a:gd name="connsiteX1429" fmla="*/ 498061 w 2590802"/>
              <a:gd name="connsiteY1429" fmla="*/ 1714327 h 2590802"/>
              <a:gd name="connsiteX1430" fmla="*/ 310278 w 2590802"/>
              <a:gd name="connsiteY1430" fmla="*/ 1698723 h 2590802"/>
              <a:gd name="connsiteX1431" fmla="*/ 327852 w 2590802"/>
              <a:gd name="connsiteY1431" fmla="*/ 1703129 h 2590802"/>
              <a:gd name="connsiteX1432" fmla="*/ 327852 w 2590802"/>
              <a:gd name="connsiteY1432" fmla="*/ 1709003 h 2590802"/>
              <a:gd name="connsiteX1433" fmla="*/ 298562 w 2590802"/>
              <a:gd name="connsiteY1433" fmla="*/ 1720752 h 2590802"/>
              <a:gd name="connsiteX1434" fmla="*/ 280987 w 2590802"/>
              <a:gd name="connsiteY1434" fmla="*/ 1738374 h 2590802"/>
              <a:gd name="connsiteX1435" fmla="*/ 263414 w 2590802"/>
              <a:gd name="connsiteY1435" fmla="*/ 1744248 h 2590802"/>
              <a:gd name="connsiteX1436" fmla="*/ 257556 w 2590802"/>
              <a:gd name="connsiteY1436" fmla="*/ 1773619 h 2590802"/>
              <a:gd name="connsiteX1437" fmla="*/ 245839 w 2590802"/>
              <a:gd name="connsiteY1437" fmla="*/ 1791242 h 2590802"/>
              <a:gd name="connsiteX1438" fmla="*/ 257556 w 2590802"/>
              <a:gd name="connsiteY1438" fmla="*/ 1814739 h 2590802"/>
              <a:gd name="connsiteX1439" fmla="*/ 257556 w 2590802"/>
              <a:gd name="connsiteY1439" fmla="*/ 1838236 h 2590802"/>
              <a:gd name="connsiteX1440" fmla="*/ 269272 w 2590802"/>
              <a:gd name="connsiteY1440" fmla="*/ 1844110 h 2590802"/>
              <a:gd name="connsiteX1441" fmla="*/ 275129 w 2590802"/>
              <a:gd name="connsiteY1441" fmla="*/ 1849984 h 2590802"/>
              <a:gd name="connsiteX1442" fmla="*/ 280662 w 2590802"/>
              <a:gd name="connsiteY1442" fmla="*/ 1855859 h 2590802"/>
              <a:gd name="connsiteX1443" fmla="*/ 270827 w 2590802"/>
              <a:gd name="connsiteY1443" fmla="*/ 1855859 h 2590802"/>
              <a:gd name="connsiteX1444" fmla="*/ 263414 w 2590802"/>
              <a:gd name="connsiteY1444" fmla="*/ 1855859 h 2590802"/>
              <a:gd name="connsiteX1445" fmla="*/ 245839 w 2590802"/>
              <a:gd name="connsiteY1445" fmla="*/ 1826487 h 2590802"/>
              <a:gd name="connsiteX1446" fmla="*/ 239981 w 2590802"/>
              <a:gd name="connsiteY1446" fmla="*/ 1814739 h 2590802"/>
              <a:gd name="connsiteX1447" fmla="*/ 228265 w 2590802"/>
              <a:gd name="connsiteY1447" fmla="*/ 1791242 h 2590802"/>
              <a:gd name="connsiteX1448" fmla="*/ 239981 w 2590802"/>
              <a:gd name="connsiteY1448" fmla="*/ 1767745 h 2590802"/>
              <a:gd name="connsiteX1449" fmla="*/ 251697 w 2590802"/>
              <a:gd name="connsiteY1449" fmla="*/ 1755997 h 2590802"/>
              <a:gd name="connsiteX1450" fmla="*/ 263414 w 2590802"/>
              <a:gd name="connsiteY1450" fmla="*/ 1726626 h 2590802"/>
              <a:gd name="connsiteX1451" fmla="*/ 275129 w 2590802"/>
              <a:gd name="connsiteY1451" fmla="*/ 1720752 h 2590802"/>
              <a:gd name="connsiteX1452" fmla="*/ 275129 w 2590802"/>
              <a:gd name="connsiteY1452" fmla="*/ 1726626 h 2590802"/>
              <a:gd name="connsiteX1453" fmla="*/ 292704 w 2590802"/>
              <a:gd name="connsiteY1453" fmla="*/ 1703129 h 2590802"/>
              <a:gd name="connsiteX1454" fmla="*/ 310278 w 2590802"/>
              <a:gd name="connsiteY1454" fmla="*/ 1698723 h 2590802"/>
              <a:gd name="connsiteX1455" fmla="*/ 316470 w 2590802"/>
              <a:gd name="connsiteY1455" fmla="*/ 1690616 h 2590802"/>
              <a:gd name="connsiteX1456" fmla="*/ 327852 w 2590802"/>
              <a:gd name="connsiteY1456" fmla="*/ 1690616 h 2590802"/>
              <a:gd name="connsiteX1457" fmla="*/ 333542 w 2590802"/>
              <a:gd name="connsiteY1457" fmla="*/ 1697255 h 2590802"/>
              <a:gd name="connsiteX1458" fmla="*/ 316470 w 2590802"/>
              <a:gd name="connsiteY1458" fmla="*/ 1690616 h 2590802"/>
              <a:gd name="connsiteX1459" fmla="*/ 2277306 w 2590802"/>
              <a:gd name="connsiteY1459" fmla="*/ 1683632 h 2590802"/>
              <a:gd name="connsiteX1460" fmla="*/ 2289802 w 2590802"/>
              <a:gd name="connsiteY1460" fmla="*/ 1690961 h 2590802"/>
              <a:gd name="connsiteX1461" fmla="*/ 2295682 w 2590802"/>
              <a:gd name="connsiteY1461" fmla="*/ 1696824 h 2590802"/>
              <a:gd name="connsiteX1462" fmla="*/ 2319203 w 2590802"/>
              <a:gd name="connsiteY1462" fmla="*/ 1696824 h 2590802"/>
              <a:gd name="connsiteX1463" fmla="*/ 2330964 w 2590802"/>
              <a:gd name="connsiteY1463" fmla="*/ 1714413 h 2590802"/>
              <a:gd name="connsiteX1464" fmla="*/ 2313323 w 2590802"/>
              <a:gd name="connsiteY1464" fmla="*/ 1720276 h 2590802"/>
              <a:gd name="connsiteX1465" fmla="*/ 2283921 w 2590802"/>
              <a:gd name="connsiteY1465" fmla="*/ 1714413 h 2590802"/>
              <a:gd name="connsiteX1466" fmla="*/ 2248639 w 2590802"/>
              <a:gd name="connsiteY1466" fmla="*/ 1737865 h 2590802"/>
              <a:gd name="connsiteX1467" fmla="*/ 2219238 w 2590802"/>
              <a:gd name="connsiteY1467" fmla="*/ 1743729 h 2590802"/>
              <a:gd name="connsiteX1468" fmla="*/ 2219238 w 2590802"/>
              <a:gd name="connsiteY1468" fmla="*/ 1720276 h 2590802"/>
              <a:gd name="connsiteX1469" fmla="*/ 2230999 w 2590802"/>
              <a:gd name="connsiteY1469" fmla="*/ 1714413 h 2590802"/>
              <a:gd name="connsiteX1470" fmla="*/ 2242759 w 2590802"/>
              <a:gd name="connsiteY1470" fmla="*/ 1708550 h 2590802"/>
              <a:gd name="connsiteX1471" fmla="*/ 2260400 w 2590802"/>
              <a:gd name="connsiteY1471" fmla="*/ 1685098 h 2590802"/>
              <a:gd name="connsiteX1472" fmla="*/ 2277306 w 2590802"/>
              <a:gd name="connsiteY1472" fmla="*/ 1683632 h 2590802"/>
              <a:gd name="connsiteX1473" fmla="*/ 2360366 w 2590802"/>
              <a:gd name="connsiteY1473" fmla="*/ 1679234 h 2590802"/>
              <a:gd name="connsiteX1474" fmla="*/ 2372222 w 2590802"/>
              <a:gd name="connsiteY1474" fmla="*/ 1685115 h 2590802"/>
              <a:gd name="connsiteX1475" fmla="*/ 2378150 w 2590802"/>
              <a:gd name="connsiteY1475" fmla="*/ 1696876 h 2590802"/>
              <a:gd name="connsiteX1476" fmla="*/ 2384078 w 2590802"/>
              <a:gd name="connsiteY1476" fmla="*/ 1708637 h 2590802"/>
              <a:gd name="connsiteX1477" fmla="*/ 2378150 w 2590802"/>
              <a:gd name="connsiteY1477" fmla="*/ 1708637 h 2590802"/>
              <a:gd name="connsiteX1478" fmla="*/ 2366294 w 2590802"/>
              <a:gd name="connsiteY1478" fmla="*/ 1685115 h 2590802"/>
              <a:gd name="connsiteX1479" fmla="*/ 2360366 w 2590802"/>
              <a:gd name="connsiteY1479" fmla="*/ 1679234 h 2590802"/>
              <a:gd name="connsiteX1480" fmla="*/ 433391 w 2590802"/>
              <a:gd name="connsiteY1480" fmla="*/ 1667853 h 2590802"/>
              <a:gd name="connsiteX1481" fmla="*/ 445099 w 2590802"/>
              <a:gd name="connsiteY1481" fmla="*/ 1673724 h 2590802"/>
              <a:gd name="connsiteX1482" fmla="*/ 491933 w 2590802"/>
              <a:gd name="connsiteY1482" fmla="*/ 1703081 h 2590802"/>
              <a:gd name="connsiteX1483" fmla="*/ 486078 w 2590802"/>
              <a:gd name="connsiteY1483" fmla="*/ 1708953 h 2590802"/>
              <a:gd name="connsiteX1484" fmla="*/ 450953 w 2590802"/>
              <a:gd name="connsiteY1484" fmla="*/ 1691338 h 2590802"/>
              <a:gd name="connsiteX1485" fmla="*/ 409974 w 2590802"/>
              <a:gd name="connsiteY1485" fmla="*/ 1691338 h 2590802"/>
              <a:gd name="connsiteX1486" fmla="*/ 357286 w 2590802"/>
              <a:gd name="connsiteY1486" fmla="*/ 1720695 h 2590802"/>
              <a:gd name="connsiteX1487" fmla="*/ 351432 w 2590802"/>
              <a:gd name="connsiteY1487" fmla="*/ 1750051 h 2590802"/>
              <a:gd name="connsiteX1488" fmla="*/ 368995 w 2590802"/>
              <a:gd name="connsiteY1488" fmla="*/ 1755922 h 2590802"/>
              <a:gd name="connsiteX1489" fmla="*/ 363140 w 2590802"/>
              <a:gd name="connsiteY1489" fmla="*/ 1732438 h 2590802"/>
              <a:gd name="connsiteX1490" fmla="*/ 380703 w 2590802"/>
              <a:gd name="connsiteY1490" fmla="*/ 1720695 h 2590802"/>
              <a:gd name="connsiteX1491" fmla="*/ 404120 w 2590802"/>
              <a:gd name="connsiteY1491" fmla="*/ 1732438 h 2590802"/>
              <a:gd name="connsiteX1492" fmla="*/ 409974 w 2590802"/>
              <a:gd name="connsiteY1492" fmla="*/ 1755922 h 2590802"/>
              <a:gd name="connsiteX1493" fmla="*/ 392411 w 2590802"/>
              <a:gd name="connsiteY1493" fmla="*/ 1773537 h 2590802"/>
              <a:gd name="connsiteX1494" fmla="*/ 380703 w 2590802"/>
              <a:gd name="connsiteY1494" fmla="*/ 1785279 h 2590802"/>
              <a:gd name="connsiteX1495" fmla="*/ 351432 w 2590802"/>
              <a:gd name="connsiteY1495" fmla="*/ 1791151 h 2590802"/>
              <a:gd name="connsiteX1496" fmla="*/ 328015 w 2590802"/>
              <a:gd name="connsiteY1496" fmla="*/ 1755922 h 2590802"/>
              <a:gd name="connsiteX1497" fmla="*/ 345578 w 2590802"/>
              <a:gd name="connsiteY1497" fmla="*/ 1697210 h 2590802"/>
              <a:gd name="connsiteX1498" fmla="*/ 398265 w 2590802"/>
              <a:gd name="connsiteY1498" fmla="*/ 1673724 h 2590802"/>
              <a:gd name="connsiteX1499" fmla="*/ 433391 w 2590802"/>
              <a:gd name="connsiteY1499" fmla="*/ 1667853 h 2590802"/>
              <a:gd name="connsiteX1500" fmla="*/ 2254859 w 2590802"/>
              <a:gd name="connsiteY1500" fmla="*/ 1644142 h 2590802"/>
              <a:gd name="connsiteX1501" fmla="*/ 2284319 w 2590802"/>
              <a:gd name="connsiteY1501" fmla="*/ 1661756 h 2590802"/>
              <a:gd name="connsiteX1502" fmla="*/ 2296102 w 2590802"/>
              <a:gd name="connsiteY1502" fmla="*/ 1650013 h 2590802"/>
              <a:gd name="connsiteX1503" fmla="*/ 2325561 w 2590802"/>
              <a:gd name="connsiteY1503" fmla="*/ 1655885 h 2590802"/>
              <a:gd name="connsiteX1504" fmla="*/ 2331453 w 2590802"/>
              <a:gd name="connsiteY1504" fmla="*/ 1667627 h 2590802"/>
              <a:gd name="connsiteX1505" fmla="*/ 2331453 w 2590802"/>
              <a:gd name="connsiteY1505" fmla="*/ 1679370 h 2590802"/>
              <a:gd name="connsiteX1506" fmla="*/ 2349129 w 2590802"/>
              <a:gd name="connsiteY1506" fmla="*/ 1673498 h 2590802"/>
              <a:gd name="connsiteX1507" fmla="*/ 2372696 w 2590802"/>
              <a:gd name="connsiteY1507" fmla="*/ 1708726 h 2590802"/>
              <a:gd name="connsiteX1508" fmla="*/ 2343237 w 2590802"/>
              <a:gd name="connsiteY1508" fmla="*/ 1708726 h 2590802"/>
              <a:gd name="connsiteX1509" fmla="*/ 2325561 w 2590802"/>
              <a:gd name="connsiteY1509" fmla="*/ 1691112 h 2590802"/>
              <a:gd name="connsiteX1510" fmla="*/ 2296102 w 2590802"/>
              <a:gd name="connsiteY1510" fmla="*/ 1685241 h 2590802"/>
              <a:gd name="connsiteX1511" fmla="*/ 2266643 w 2590802"/>
              <a:gd name="connsiteY1511" fmla="*/ 1679370 h 2590802"/>
              <a:gd name="connsiteX1512" fmla="*/ 2237184 w 2590802"/>
              <a:gd name="connsiteY1512" fmla="*/ 1702855 h 2590802"/>
              <a:gd name="connsiteX1513" fmla="*/ 2207724 w 2590802"/>
              <a:gd name="connsiteY1513" fmla="*/ 1732212 h 2590802"/>
              <a:gd name="connsiteX1514" fmla="*/ 2207724 w 2590802"/>
              <a:gd name="connsiteY1514" fmla="*/ 1749826 h 2590802"/>
              <a:gd name="connsiteX1515" fmla="*/ 2190049 w 2590802"/>
              <a:gd name="connsiteY1515" fmla="*/ 1767439 h 2590802"/>
              <a:gd name="connsiteX1516" fmla="*/ 2184157 w 2590802"/>
              <a:gd name="connsiteY1516" fmla="*/ 1738083 h 2590802"/>
              <a:gd name="connsiteX1517" fmla="*/ 2201832 w 2590802"/>
              <a:gd name="connsiteY1517" fmla="*/ 1720469 h 2590802"/>
              <a:gd name="connsiteX1518" fmla="*/ 2201832 w 2590802"/>
              <a:gd name="connsiteY1518" fmla="*/ 1685241 h 2590802"/>
              <a:gd name="connsiteX1519" fmla="*/ 2225400 w 2590802"/>
              <a:gd name="connsiteY1519" fmla="*/ 1679370 h 2590802"/>
              <a:gd name="connsiteX1520" fmla="*/ 2254859 w 2590802"/>
              <a:gd name="connsiteY1520" fmla="*/ 1644142 h 2590802"/>
              <a:gd name="connsiteX1521" fmla="*/ 2281171 w 2590802"/>
              <a:gd name="connsiteY1521" fmla="*/ 1642719 h 2590802"/>
              <a:gd name="connsiteX1522" fmla="*/ 2290181 w 2590802"/>
              <a:gd name="connsiteY1522" fmla="*/ 1649832 h 2590802"/>
              <a:gd name="connsiteX1523" fmla="*/ 2284175 w 2590802"/>
              <a:gd name="connsiteY1523" fmla="*/ 1649832 h 2590802"/>
              <a:gd name="connsiteX1524" fmla="*/ 2272161 w 2590802"/>
              <a:gd name="connsiteY1524" fmla="*/ 1644142 h 2590802"/>
              <a:gd name="connsiteX1525" fmla="*/ 2281171 w 2590802"/>
              <a:gd name="connsiteY1525" fmla="*/ 1642719 h 2590802"/>
              <a:gd name="connsiteX1526" fmla="*/ 145750 w 2590802"/>
              <a:gd name="connsiteY1526" fmla="*/ 1638452 h 2590802"/>
              <a:gd name="connsiteX1527" fmla="*/ 151441 w 2590802"/>
              <a:gd name="connsiteY1527" fmla="*/ 1644142 h 2590802"/>
              <a:gd name="connsiteX1528" fmla="*/ 145750 w 2590802"/>
              <a:gd name="connsiteY1528" fmla="*/ 1638452 h 2590802"/>
              <a:gd name="connsiteX1529" fmla="*/ 163297 w 2590802"/>
              <a:gd name="connsiteY1529" fmla="*/ 1591030 h 2590802"/>
              <a:gd name="connsiteX1530" fmla="*/ 163297 w 2590802"/>
              <a:gd name="connsiteY1530" fmla="*/ 1609050 h 2590802"/>
              <a:gd name="connsiteX1531" fmla="*/ 163297 w 2590802"/>
              <a:gd name="connsiteY1531" fmla="*/ 1591030 h 2590802"/>
              <a:gd name="connsiteX1532" fmla="*/ 2260590 w 2590802"/>
              <a:gd name="connsiteY1532" fmla="*/ 1579352 h 2590802"/>
              <a:gd name="connsiteX1533" fmla="*/ 2266471 w 2590802"/>
              <a:gd name="connsiteY1533" fmla="*/ 1585221 h 2590802"/>
              <a:gd name="connsiteX1534" fmla="*/ 2260590 w 2590802"/>
              <a:gd name="connsiteY1534" fmla="*/ 1602826 h 2590802"/>
              <a:gd name="connsiteX1535" fmla="*/ 2260590 w 2590802"/>
              <a:gd name="connsiteY1535" fmla="*/ 1579352 h 2590802"/>
              <a:gd name="connsiteX1536" fmla="*/ 434367 w 2590802"/>
              <a:gd name="connsiteY1536" fmla="*/ 1577454 h 2590802"/>
              <a:gd name="connsiteX1537" fmla="*/ 439346 w 2590802"/>
              <a:gd name="connsiteY1537" fmla="*/ 1590792 h 2590802"/>
              <a:gd name="connsiteX1538" fmla="*/ 451149 w 2590802"/>
              <a:gd name="connsiteY1538" fmla="*/ 1614503 h 2590802"/>
              <a:gd name="connsiteX1539" fmla="*/ 439346 w 2590802"/>
              <a:gd name="connsiteY1539" fmla="*/ 1626359 h 2590802"/>
              <a:gd name="connsiteX1540" fmla="*/ 421642 w 2590802"/>
              <a:gd name="connsiteY1540" fmla="*/ 1661925 h 2590802"/>
              <a:gd name="connsiteX1541" fmla="*/ 403938 w 2590802"/>
              <a:gd name="connsiteY1541" fmla="*/ 1661925 h 2590802"/>
              <a:gd name="connsiteX1542" fmla="*/ 398036 w 2590802"/>
              <a:gd name="connsiteY1542" fmla="*/ 1638214 h 2590802"/>
              <a:gd name="connsiteX1543" fmla="*/ 421642 w 2590802"/>
              <a:gd name="connsiteY1543" fmla="*/ 1614503 h 2590802"/>
              <a:gd name="connsiteX1544" fmla="*/ 415741 w 2590802"/>
              <a:gd name="connsiteY1544" fmla="*/ 1602647 h 2590802"/>
              <a:gd name="connsiteX1545" fmla="*/ 427544 w 2590802"/>
              <a:gd name="connsiteY1545" fmla="*/ 1578937 h 2590802"/>
              <a:gd name="connsiteX1546" fmla="*/ 434367 w 2590802"/>
              <a:gd name="connsiteY1546" fmla="*/ 1577454 h 2590802"/>
              <a:gd name="connsiteX1547" fmla="*/ 421402 w 2590802"/>
              <a:gd name="connsiteY1547" fmla="*/ 1561628 h 2590802"/>
              <a:gd name="connsiteX1548" fmla="*/ 433129 w 2590802"/>
              <a:gd name="connsiteY1548" fmla="*/ 1567529 h 2590802"/>
              <a:gd name="connsiteX1549" fmla="*/ 421402 w 2590802"/>
              <a:gd name="connsiteY1549" fmla="*/ 1579332 h 2590802"/>
              <a:gd name="connsiteX1550" fmla="*/ 409676 w 2590802"/>
              <a:gd name="connsiteY1550" fmla="*/ 1591135 h 2590802"/>
              <a:gd name="connsiteX1551" fmla="*/ 409676 w 2590802"/>
              <a:gd name="connsiteY1551" fmla="*/ 1608839 h 2590802"/>
              <a:gd name="connsiteX1552" fmla="*/ 392087 w 2590802"/>
              <a:gd name="connsiteY1552" fmla="*/ 1656050 h 2590802"/>
              <a:gd name="connsiteX1553" fmla="*/ 397950 w 2590802"/>
              <a:gd name="connsiteY1553" fmla="*/ 1661952 h 2590802"/>
              <a:gd name="connsiteX1554" fmla="*/ 386224 w 2590802"/>
              <a:gd name="connsiteY1554" fmla="*/ 1667853 h 2590802"/>
              <a:gd name="connsiteX1555" fmla="*/ 374498 w 2590802"/>
              <a:gd name="connsiteY1555" fmla="*/ 1626543 h 2590802"/>
              <a:gd name="connsiteX1556" fmla="*/ 397950 w 2590802"/>
              <a:gd name="connsiteY1556" fmla="*/ 1608839 h 2590802"/>
              <a:gd name="connsiteX1557" fmla="*/ 397950 w 2590802"/>
              <a:gd name="connsiteY1557" fmla="*/ 1591135 h 2590802"/>
              <a:gd name="connsiteX1558" fmla="*/ 421402 w 2590802"/>
              <a:gd name="connsiteY1558" fmla="*/ 1561628 h 2590802"/>
              <a:gd name="connsiteX1559" fmla="*/ 2424860 w 2590802"/>
              <a:gd name="connsiteY1559" fmla="*/ 1532226 h 2590802"/>
              <a:gd name="connsiteX1560" fmla="*/ 2424860 w 2590802"/>
              <a:gd name="connsiteY1560" fmla="*/ 1537917 h 2590802"/>
              <a:gd name="connsiteX1561" fmla="*/ 2424860 w 2590802"/>
              <a:gd name="connsiteY1561" fmla="*/ 1532226 h 2590802"/>
              <a:gd name="connsiteX1562" fmla="*/ 403964 w 2590802"/>
              <a:gd name="connsiteY1562" fmla="*/ 1532226 h 2590802"/>
              <a:gd name="connsiteX1563" fmla="*/ 421570 w 2590802"/>
              <a:gd name="connsiteY1563" fmla="*/ 1538106 h 2590802"/>
              <a:gd name="connsiteX1564" fmla="*/ 427438 w 2590802"/>
              <a:gd name="connsiteY1564" fmla="*/ 1543987 h 2590802"/>
              <a:gd name="connsiteX1565" fmla="*/ 427438 w 2590802"/>
              <a:gd name="connsiteY1565" fmla="*/ 1555747 h 2590802"/>
              <a:gd name="connsiteX1566" fmla="*/ 392227 w 2590802"/>
              <a:gd name="connsiteY1566" fmla="*/ 1585150 h 2590802"/>
              <a:gd name="connsiteX1567" fmla="*/ 386359 w 2590802"/>
              <a:gd name="connsiteY1567" fmla="*/ 1602790 h 2590802"/>
              <a:gd name="connsiteX1568" fmla="*/ 368753 w 2590802"/>
              <a:gd name="connsiteY1568" fmla="*/ 1643953 h 2590802"/>
              <a:gd name="connsiteX1569" fmla="*/ 380490 w 2590802"/>
              <a:gd name="connsiteY1569" fmla="*/ 1667474 h 2590802"/>
              <a:gd name="connsiteX1570" fmla="*/ 357016 w 2590802"/>
              <a:gd name="connsiteY1570" fmla="*/ 1679235 h 2590802"/>
              <a:gd name="connsiteX1571" fmla="*/ 339410 w 2590802"/>
              <a:gd name="connsiteY1571" fmla="*/ 1655714 h 2590802"/>
              <a:gd name="connsiteX1572" fmla="*/ 351148 w 2590802"/>
              <a:gd name="connsiteY1572" fmla="*/ 1632192 h 2590802"/>
              <a:gd name="connsiteX1573" fmla="*/ 339410 w 2590802"/>
              <a:gd name="connsiteY1573" fmla="*/ 1614551 h 2590802"/>
              <a:gd name="connsiteX1574" fmla="*/ 339410 w 2590802"/>
              <a:gd name="connsiteY1574" fmla="*/ 1591030 h 2590802"/>
              <a:gd name="connsiteX1575" fmla="*/ 362885 w 2590802"/>
              <a:gd name="connsiteY1575" fmla="*/ 1573389 h 2590802"/>
              <a:gd name="connsiteX1576" fmla="*/ 380490 w 2590802"/>
              <a:gd name="connsiteY1576" fmla="*/ 1579269 h 2590802"/>
              <a:gd name="connsiteX1577" fmla="*/ 380490 w 2590802"/>
              <a:gd name="connsiteY1577" fmla="*/ 1567508 h 2590802"/>
              <a:gd name="connsiteX1578" fmla="*/ 403964 w 2590802"/>
              <a:gd name="connsiteY1578" fmla="*/ 1532226 h 2590802"/>
              <a:gd name="connsiteX1579" fmla="*/ 2290181 w 2590802"/>
              <a:gd name="connsiteY1579" fmla="*/ 1526535 h 2590802"/>
              <a:gd name="connsiteX1580" fmla="*/ 2301563 w 2590802"/>
              <a:gd name="connsiteY1580" fmla="*/ 1532226 h 2590802"/>
              <a:gd name="connsiteX1581" fmla="*/ 2295872 w 2590802"/>
              <a:gd name="connsiteY1581" fmla="*/ 1537917 h 2590802"/>
              <a:gd name="connsiteX1582" fmla="*/ 2290181 w 2590802"/>
              <a:gd name="connsiteY1582" fmla="*/ 1526535 h 2590802"/>
              <a:gd name="connsiteX1583" fmla="*/ 2260590 w 2590802"/>
              <a:gd name="connsiteY1583" fmla="*/ 1526535 h 2590802"/>
              <a:gd name="connsiteX1584" fmla="*/ 2284111 w 2590802"/>
              <a:gd name="connsiteY1584" fmla="*/ 1526535 h 2590802"/>
              <a:gd name="connsiteX1585" fmla="*/ 2289992 w 2590802"/>
              <a:gd name="connsiteY1585" fmla="*/ 1538272 h 2590802"/>
              <a:gd name="connsiteX1586" fmla="*/ 2278231 w 2590802"/>
              <a:gd name="connsiteY1586" fmla="*/ 1573483 h 2590802"/>
              <a:gd name="connsiteX1587" fmla="*/ 2260590 w 2590802"/>
              <a:gd name="connsiteY1587" fmla="*/ 1579352 h 2590802"/>
              <a:gd name="connsiteX1588" fmla="*/ 2254710 w 2590802"/>
              <a:gd name="connsiteY1588" fmla="*/ 1596957 h 2590802"/>
              <a:gd name="connsiteX1589" fmla="*/ 2237069 w 2590802"/>
              <a:gd name="connsiteY1589" fmla="*/ 1608694 h 2590802"/>
              <a:gd name="connsiteX1590" fmla="*/ 2207667 w 2590802"/>
              <a:gd name="connsiteY1590" fmla="*/ 1602826 h 2590802"/>
              <a:gd name="connsiteX1591" fmla="*/ 2190026 w 2590802"/>
              <a:gd name="connsiteY1591" fmla="*/ 1614563 h 2590802"/>
              <a:gd name="connsiteX1592" fmla="*/ 2148863 w 2590802"/>
              <a:gd name="connsiteY1592" fmla="*/ 1608694 h 2590802"/>
              <a:gd name="connsiteX1593" fmla="*/ 2154744 w 2590802"/>
              <a:gd name="connsiteY1593" fmla="*/ 1591089 h 2590802"/>
              <a:gd name="connsiteX1594" fmla="*/ 2172384 w 2590802"/>
              <a:gd name="connsiteY1594" fmla="*/ 1591089 h 2590802"/>
              <a:gd name="connsiteX1595" fmla="*/ 2213547 w 2590802"/>
              <a:gd name="connsiteY1595" fmla="*/ 1579352 h 2590802"/>
              <a:gd name="connsiteX1596" fmla="*/ 2237069 w 2590802"/>
              <a:gd name="connsiteY1596" fmla="*/ 1567615 h 2590802"/>
              <a:gd name="connsiteX1597" fmla="*/ 2260590 w 2590802"/>
              <a:gd name="connsiteY1597" fmla="*/ 1550010 h 2590802"/>
              <a:gd name="connsiteX1598" fmla="*/ 2260590 w 2590802"/>
              <a:gd name="connsiteY1598" fmla="*/ 1526535 h 2590802"/>
              <a:gd name="connsiteX1599" fmla="*/ 2249221 w 2590802"/>
              <a:gd name="connsiteY1599" fmla="*/ 1520845 h 2590802"/>
              <a:gd name="connsiteX1600" fmla="*/ 2255089 w 2590802"/>
              <a:gd name="connsiteY1600" fmla="*/ 1526708 h 2590802"/>
              <a:gd name="connsiteX1601" fmla="*/ 2249221 w 2590802"/>
              <a:gd name="connsiteY1601" fmla="*/ 1550160 h 2590802"/>
              <a:gd name="connsiteX1602" fmla="*/ 2219878 w 2590802"/>
              <a:gd name="connsiteY1602" fmla="*/ 1561886 h 2590802"/>
              <a:gd name="connsiteX1603" fmla="*/ 2214010 w 2590802"/>
              <a:gd name="connsiteY1603" fmla="*/ 1561886 h 2590802"/>
              <a:gd name="connsiteX1604" fmla="*/ 2208141 w 2590802"/>
              <a:gd name="connsiteY1604" fmla="*/ 1573613 h 2590802"/>
              <a:gd name="connsiteX1605" fmla="*/ 2172930 w 2590802"/>
              <a:gd name="connsiteY1605" fmla="*/ 1585339 h 2590802"/>
              <a:gd name="connsiteX1606" fmla="*/ 2161193 w 2590802"/>
              <a:gd name="connsiteY1606" fmla="*/ 1579476 h 2590802"/>
              <a:gd name="connsiteX1607" fmla="*/ 2167062 w 2590802"/>
              <a:gd name="connsiteY1607" fmla="*/ 1567750 h 2590802"/>
              <a:gd name="connsiteX1608" fmla="*/ 2196404 w 2590802"/>
              <a:gd name="connsiteY1608" fmla="*/ 1567750 h 2590802"/>
              <a:gd name="connsiteX1609" fmla="*/ 2208141 w 2590802"/>
              <a:gd name="connsiteY1609" fmla="*/ 1550160 h 2590802"/>
              <a:gd name="connsiteX1610" fmla="*/ 2243352 w 2590802"/>
              <a:gd name="connsiteY1610" fmla="*/ 1526708 h 2590802"/>
              <a:gd name="connsiteX1611" fmla="*/ 2249221 w 2590802"/>
              <a:gd name="connsiteY1611" fmla="*/ 1520845 h 2590802"/>
              <a:gd name="connsiteX1612" fmla="*/ 2226102 w 2590802"/>
              <a:gd name="connsiteY1612" fmla="*/ 1507969 h 2590802"/>
              <a:gd name="connsiteX1613" fmla="*/ 2237069 w 2590802"/>
              <a:gd name="connsiteY1613" fmla="*/ 1514585 h 2590802"/>
              <a:gd name="connsiteX1614" fmla="*/ 2231220 w 2590802"/>
              <a:gd name="connsiteY1614" fmla="*/ 1532225 h 2590802"/>
              <a:gd name="connsiteX1615" fmla="*/ 2207825 w 2590802"/>
              <a:gd name="connsiteY1615" fmla="*/ 1543986 h 2590802"/>
              <a:gd name="connsiteX1616" fmla="*/ 2201976 w 2590802"/>
              <a:gd name="connsiteY1616" fmla="*/ 1543986 h 2590802"/>
              <a:gd name="connsiteX1617" fmla="*/ 2201976 w 2590802"/>
              <a:gd name="connsiteY1617" fmla="*/ 1555747 h 2590802"/>
              <a:gd name="connsiteX1618" fmla="*/ 2178581 w 2590802"/>
              <a:gd name="connsiteY1618" fmla="*/ 1561628 h 2590802"/>
              <a:gd name="connsiteX1619" fmla="*/ 2166884 w 2590802"/>
              <a:gd name="connsiteY1619" fmla="*/ 1555747 h 2590802"/>
              <a:gd name="connsiteX1620" fmla="*/ 2172733 w 2590802"/>
              <a:gd name="connsiteY1620" fmla="*/ 1526345 h 2590802"/>
              <a:gd name="connsiteX1621" fmla="*/ 2219522 w 2590802"/>
              <a:gd name="connsiteY1621" fmla="*/ 1514585 h 2590802"/>
              <a:gd name="connsiteX1622" fmla="*/ 2226102 w 2590802"/>
              <a:gd name="connsiteY1622" fmla="*/ 1507969 h 2590802"/>
              <a:gd name="connsiteX1623" fmla="*/ 257396 w 2590802"/>
              <a:gd name="connsiteY1623" fmla="*/ 1485752 h 2590802"/>
              <a:gd name="connsiteX1624" fmla="*/ 257396 w 2590802"/>
              <a:gd name="connsiteY1624" fmla="*/ 1508989 h 2590802"/>
              <a:gd name="connsiteX1625" fmla="*/ 239510 w 2590802"/>
              <a:gd name="connsiteY1625" fmla="*/ 1526417 h 2590802"/>
              <a:gd name="connsiteX1626" fmla="*/ 221626 w 2590802"/>
              <a:gd name="connsiteY1626" fmla="*/ 1526417 h 2590802"/>
              <a:gd name="connsiteX1627" fmla="*/ 239510 w 2590802"/>
              <a:gd name="connsiteY1627" fmla="*/ 1520608 h 2590802"/>
              <a:gd name="connsiteX1628" fmla="*/ 257396 w 2590802"/>
              <a:gd name="connsiteY1628" fmla="*/ 1503180 h 2590802"/>
              <a:gd name="connsiteX1629" fmla="*/ 257396 w 2590802"/>
              <a:gd name="connsiteY1629" fmla="*/ 1485752 h 2590802"/>
              <a:gd name="connsiteX1630" fmla="*/ 2466592 w 2590802"/>
              <a:gd name="connsiteY1630" fmla="*/ 1479113 h 2590802"/>
              <a:gd name="connsiteX1631" fmla="*/ 2472283 w 2590802"/>
              <a:gd name="connsiteY1631" fmla="*/ 1503141 h 2590802"/>
              <a:gd name="connsiteX1632" fmla="*/ 2466592 w 2590802"/>
              <a:gd name="connsiteY1632" fmla="*/ 1515154 h 2590802"/>
              <a:gd name="connsiteX1633" fmla="*/ 2466592 w 2590802"/>
              <a:gd name="connsiteY1633" fmla="*/ 1479113 h 2590802"/>
              <a:gd name="connsiteX1634" fmla="*/ 281587 w 2590802"/>
              <a:gd name="connsiteY1634" fmla="*/ 1472126 h 2590802"/>
              <a:gd name="connsiteX1635" fmla="*/ 286850 w 2590802"/>
              <a:gd name="connsiteY1635" fmla="*/ 1473590 h 2590802"/>
              <a:gd name="connsiteX1636" fmla="*/ 292759 w 2590802"/>
              <a:gd name="connsiteY1636" fmla="*/ 1479448 h 2590802"/>
              <a:gd name="connsiteX1637" fmla="*/ 292759 w 2590802"/>
              <a:gd name="connsiteY1637" fmla="*/ 1502880 h 2590802"/>
              <a:gd name="connsiteX1638" fmla="*/ 280940 w 2590802"/>
              <a:gd name="connsiteY1638" fmla="*/ 1514596 h 2590802"/>
              <a:gd name="connsiteX1639" fmla="*/ 286850 w 2590802"/>
              <a:gd name="connsiteY1639" fmla="*/ 1538028 h 2590802"/>
              <a:gd name="connsiteX1640" fmla="*/ 269121 w 2590802"/>
              <a:gd name="connsiteY1640" fmla="*/ 1555603 h 2590802"/>
              <a:gd name="connsiteX1641" fmla="*/ 251392 w 2590802"/>
              <a:gd name="connsiteY1641" fmla="*/ 1549744 h 2590802"/>
              <a:gd name="connsiteX1642" fmla="*/ 233664 w 2590802"/>
              <a:gd name="connsiteY1642" fmla="*/ 1567319 h 2590802"/>
              <a:gd name="connsiteX1643" fmla="*/ 215935 w 2590802"/>
              <a:gd name="connsiteY1643" fmla="*/ 1555603 h 2590802"/>
              <a:gd name="connsiteX1644" fmla="*/ 221845 w 2590802"/>
              <a:gd name="connsiteY1644" fmla="*/ 1538028 h 2590802"/>
              <a:gd name="connsiteX1645" fmla="*/ 251392 w 2590802"/>
              <a:gd name="connsiteY1645" fmla="*/ 1526313 h 2590802"/>
              <a:gd name="connsiteX1646" fmla="*/ 269121 w 2590802"/>
              <a:gd name="connsiteY1646" fmla="*/ 1485306 h 2590802"/>
              <a:gd name="connsiteX1647" fmla="*/ 281587 w 2590802"/>
              <a:gd name="connsiteY1647" fmla="*/ 1472126 h 2590802"/>
              <a:gd name="connsiteX1648" fmla="*/ 327852 w 2590802"/>
              <a:gd name="connsiteY1648" fmla="*/ 1467732 h 2590802"/>
              <a:gd name="connsiteX1649" fmla="*/ 339233 w 2590802"/>
              <a:gd name="connsiteY1649" fmla="*/ 1491253 h 2590802"/>
              <a:gd name="connsiteX1650" fmla="*/ 339233 w 2590802"/>
              <a:gd name="connsiteY1650" fmla="*/ 1497134 h 2590802"/>
              <a:gd name="connsiteX1651" fmla="*/ 327852 w 2590802"/>
              <a:gd name="connsiteY1651" fmla="*/ 1467732 h 2590802"/>
              <a:gd name="connsiteX1652" fmla="*/ 2407577 w 2590802"/>
              <a:gd name="connsiteY1652" fmla="*/ 1432639 h 2590802"/>
              <a:gd name="connsiteX1653" fmla="*/ 2413479 w 2590802"/>
              <a:gd name="connsiteY1653" fmla="*/ 1438519 h 2590802"/>
              <a:gd name="connsiteX1654" fmla="*/ 2389873 w 2590802"/>
              <a:gd name="connsiteY1654" fmla="*/ 1485562 h 2590802"/>
              <a:gd name="connsiteX1655" fmla="*/ 2360366 w 2590802"/>
              <a:gd name="connsiteY1655" fmla="*/ 1491443 h 2590802"/>
              <a:gd name="connsiteX1656" fmla="*/ 2360366 w 2590802"/>
              <a:gd name="connsiteY1656" fmla="*/ 1485562 h 2590802"/>
              <a:gd name="connsiteX1657" fmla="*/ 2378071 w 2590802"/>
              <a:gd name="connsiteY1657" fmla="*/ 1479682 h 2590802"/>
              <a:gd name="connsiteX1658" fmla="*/ 2407577 w 2590802"/>
              <a:gd name="connsiteY1658" fmla="*/ 1456161 h 2590802"/>
              <a:gd name="connsiteX1659" fmla="*/ 2407577 w 2590802"/>
              <a:gd name="connsiteY1659" fmla="*/ 1432639 h 2590802"/>
              <a:gd name="connsiteX1660" fmla="*/ 304141 w 2590802"/>
              <a:gd name="connsiteY1660" fmla="*/ 1432639 h 2590802"/>
              <a:gd name="connsiteX1661" fmla="*/ 315902 w 2590802"/>
              <a:gd name="connsiteY1661" fmla="*/ 1450202 h 2590802"/>
              <a:gd name="connsiteX1662" fmla="*/ 310021 w 2590802"/>
              <a:gd name="connsiteY1662" fmla="*/ 1467764 h 2590802"/>
              <a:gd name="connsiteX1663" fmla="*/ 327662 w 2590802"/>
              <a:gd name="connsiteY1663" fmla="*/ 1502890 h 2590802"/>
              <a:gd name="connsiteX1664" fmla="*/ 327662 w 2590802"/>
              <a:gd name="connsiteY1664" fmla="*/ 1520452 h 2590802"/>
              <a:gd name="connsiteX1665" fmla="*/ 333543 w 2590802"/>
              <a:gd name="connsiteY1665" fmla="*/ 1549723 h 2590802"/>
              <a:gd name="connsiteX1666" fmla="*/ 321782 w 2590802"/>
              <a:gd name="connsiteY1666" fmla="*/ 1520452 h 2590802"/>
              <a:gd name="connsiteX1667" fmla="*/ 315902 w 2590802"/>
              <a:gd name="connsiteY1667" fmla="*/ 1514598 h 2590802"/>
              <a:gd name="connsiteX1668" fmla="*/ 321782 w 2590802"/>
              <a:gd name="connsiteY1668" fmla="*/ 1538015 h 2590802"/>
              <a:gd name="connsiteX1669" fmla="*/ 310021 w 2590802"/>
              <a:gd name="connsiteY1669" fmla="*/ 1567286 h 2590802"/>
              <a:gd name="connsiteX1670" fmla="*/ 274739 w 2590802"/>
              <a:gd name="connsiteY1670" fmla="*/ 1578994 h 2590802"/>
              <a:gd name="connsiteX1671" fmla="*/ 274739 w 2590802"/>
              <a:gd name="connsiteY1671" fmla="*/ 1590702 h 2590802"/>
              <a:gd name="connsiteX1672" fmla="*/ 257098 w 2590802"/>
              <a:gd name="connsiteY1672" fmla="*/ 1602411 h 2590802"/>
              <a:gd name="connsiteX1673" fmla="*/ 227696 w 2590802"/>
              <a:gd name="connsiteY1673" fmla="*/ 1590702 h 2590802"/>
              <a:gd name="connsiteX1674" fmla="*/ 204175 w 2590802"/>
              <a:gd name="connsiteY1674" fmla="*/ 1596557 h 2590802"/>
              <a:gd name="connsiteX1675" fmla="*/ 186534 w 2590802"/>
              <a:gd name="connsiteY1675" fmla="*/ 1584848 h 2590802"/>
              <a:gd name="connsiteX1676" fmla="*/ 204175 w 2590802"/>
              <a:gd name="connsiteY1676" fmla="*/ 1567286 h 2590802"/>
              <a:gd name="connsiteX1677" fmla="*/ 227696 w 2590802"/>
              <a:gd name="connsiteY1677" fmla="*/ 1573140 h 2590802"/>
              <a:gd name="connsiteX1678" fmla="*/ 251217 w 2590802"/>
              <a:gd name="connsiteY1678" fmla="*/ 1561432 h 2590802"/>
              <a:gd name="connsiteX1679" fmla="*/ 292380 w 2590802"/>
              <a:gd name="connsiteY1679" fmla="*/ 1543869 h 2590802"/>
              <a:gd name="connsiteX1680" fmla="*/ 292380 w 2590802"/>
              <a:gd name="connsiteY1680" fmla="*/ 1514598 h 2590802"/>
              <a:gd name="connsiteX1681" fmla="*/ 298261 w 2590802"/>
              <a:gd name="connsiteY1681" fmla="*/ 1485327 h 2590802"/>
              <a:gd name="connsiteX1682" fmla="*/ 286500 w 2590802"/>
              <a:gd name="connsiteY1682" fmla="*/ 1461910 h 2590802"/>
              <a:gd name="connsiteX1683" fmla="*/ 304141 w 2590802"/>
              <a:gd name="connsiteY1683" fmla="*/ 1432639 h 2590802"/>
              <a:gd name="connsiteX1684" fmla="*/ 2325206 w 2590802"/>
              <a:gd name="connsiteY1684" fmla="*/ 1421785 h 2590802"/>
              <a:gd name="connsiteX1685" fmla="*/ 2336926 w 2590802"/>
              <a:gd name="connsiteY1685" fmla="*/ 1426211 h 2590802"/>
              <a:gd name="connsiteX1686" fmla="*/ 2354506 w 2590802"/>
              <a:gd name="connsiteY1686" fmla="*/ 1449817 h 2590802"/>
              <a:gd name="connsiteX1687" fmla="*/ 2348646 w 2590802"/>
              <a:gd name="connsiteY1687" fmla="*/ 1491127 h 2590802"/>
              <a:gd name="connsiteX1688" fmla="*/ 2266606 w 2590802"/>
              <a:gd name="connsiteY1688" fmla="*/ 1520634 h 2590802"/>
              <a:gd name="connsiteX1689" fmla="*/ 2225586 w 2590802"/>
              <a:gd name="connsiteY1689" fmla="*/ 1497028 h 2590802"/>
              <a:gd name="connsiteX1690" fmla="*/ 2196285 w 2590802"/>
              <a:gd name="connsiteY1690" fmla="*/ 1432112 h 2590802"/>
              <a:gd name="connsiteX1691" fmla="*/ 2208005 w 2590802"/>
              <a:gd name="connsiteY1691" fmla="*/ 1432112 h 2590802"/>
              <a:gd name="connsiteX1692" fmla="*/ 2225586 w 2590802"/>
              <a:gd name="connsiteY1692" fmla="*/ 1467521 h 2590802"/>
              <a:gd name="connsiteX1693" fmla="*/ 2295906 w 2590802"/>
              <a:gd name="connsiteY1693" fmla="*/ 1497028 h 2590802"/>
              <a:gd name="connsiteX1694" fmla="*/ 2331066 w 2590802"/>
              <a:gd name="connsiteY1694" fmla="*/ 1479324 h 2590802"/>
              <a:gd name="connsiteX1695" fmla="*/ 2325206 w 2590802"/>
              <a:gd name="connsiteY1695" fmla="*/ 1455718 h 2590802"/>
              <a:gd name="connsiteX1696" fmla="*/ 2313486 w 2590802"/>
              <a:gd name="connsiteY1696" fmla="*/ 1479324 h 2590802"/>
              <a:gd name="connsiteX1697" fmla="*/ 2295906 w 2590802"/>
              <a:gd name="connsiteY1697" fmla="*/ 1479324 h 2590802"/>
              <a:gd name="connsiteX1698" fmla="*/ 2284186 w 2590802"/>
              <a:gd name="connsiteY1698" fmla="*/ 1461619 h 2590802"/>
              <a:gd name="connsiteX1699" fmla="*/ 2284186 w 2590802"/>
              <a:gd name="connsiteY1699" fmla="*/ 1443915 h 2590802"/>
              <a:gd name="connsiteX1700" fmla="*/ 2307626 w 2590802"/>
              <a:gd name="connsiteY1700" fmla="*/ 1438014 h 2590802"/>
              <a:gd name="connsiteX1701" fmla="*/ 2313486 w 2590802"/>
              <a:gd name="connsiteY1701" fmla="*/ 1426211 h 2590802"/>
              <a:gd name="connsiteX1702" fmla="*/ 2325206 w 2590802"/>
              <a:gd name="connsiteY1702" fmla="*/ 1421785 h 2590802"/>
              <a:gd name="connsiteX1703" fmla="*/ 304141 w 2590802"/>
              <a:gd name="connsiteY1703" fmla="*/ 1420310 h 2590802"/>
              <a:gd name="connsiteX1704" fmla="*/ 321924 w 2590802"/>
              <a:gd name="connsiteY1704" fmla="*/ 1449712 h 2590802"/>
              <a:gd name="connsiteX1705" fmla="*/ 304141 w 2590802"/>
              <a:gd name="connsiteY1705" fmla="*/ 1426190 h 2590802"/>
              <a:gd name="connsiteX1706" fmla="*/ 304141 w 2590802"/>
              <a:gd name="connsiteY1706" fmla="*/ 1420310 h 2590802"/>
              <a:gd name="connsiteX1707" fmla="*/ 2436874 w 2590802"/>
              <a:gd name="connsiteY1707" fmla="*/ 1414619 h 2590802"/>
              <a:gd name="connsiteX1708" fmla="*/ 2436874 w 2590802"/>
              <a:gd name="connsiteY1708" fmla="*/ 1432323 h 2590802"/>
              <a:gd name="connsiteX1709" fmla="*/ 2431025 w 2590802"/>
              <a:gd name="connsiteY1709" fmla="*/ 1438225 h 2590802"/>
              <a:gd name="connsiteX1710" fmla="*/ 2448572 w 2590802"/>
              <a:gd name="connsiteY1710" fmla="*/ 1455929 h 2590802"/>
              <a:gd name="connsiteX1711" fmla="*/ 2442723 w 2590802"/>
              <a:gd name="connsiteY1711" fmla="*/ 1467732 h 2590802"/>
              <a:gd name="connsiteX1712" fmla="*/ 2431025 w 2590802"/>
              <a:gd name="connsiteY1712" fmla="*/ 1473633 h 2590802"/>
              <a:gd name="connsiteX1713" fmla="*/ 2436874 w 2590802"/>
              <a:gd name="connsiteY1713" fmla="*/ 1497239 h 2590802"/>
              <a:gd name="connsiteX1714" fmla="*/ 2419328 w 2590802"/>
              <a:gd name="connsiteY1714" fmla="*/ 1503141 h 2590802"/>
              <a:gd name="connsiteX1715" fmla="*/ 2401782 w 2590802"/>
              <a:gd name="connsiteY1715" fmla="*/ 1503141 h 2590802"/>
              <a:gd name="connsiteX1716" fmla="*/ 2395933 w 2590802"/>
              <a:gd name="connsiteY1716" fmla="*/ 1520845 h 2590802"/>
              <a:gd name="connsiteX1717" fmla="*/ 2378387 w 2590802"/>
              <a:gd name="connsiteY1717" fmla="*/ 1514943 h 2590802"/>
              <a:gd name="connsiteX1718" fmla="*/ 2372538 w 2590802"/>
              <a:gd name="connsiteY1718" fmla="*/ 1509042 h 2590802"/>
              <a:gd name="connsiteX1719" fmla="*/ 2349143 w 2590802"/>
              <a:gd name="connsiteY1719" fmla="*/ 1520845 h 2590802"/>
              <a:gd name="connsiteX1720" fmla="*/ 2343294 w 2590802"/>
              <a:gd name="connsiteY1720" fmla="*/ 1514943 h 2590802"/>
              <a:gd name="connsiteX1721" fmla="*/ 2354992 w 2590802"/>
              <a:gd name="connsiteY1721" fmla="*/ 1497239 h 2590802"/>
              <a:gd name="connsiteX1722" fmla="*/ 2401782 w 2590802"/>
              <a:gd name="connsiteY1722" fmla="*/ 1485436 h 2590802"/>
              <a:gd name="connsiteX1723" fmla="*/ 2419328 w 2590802"/>
              <a:gd name="connsiteY1723" fmla="*/ 1467732 h 2590802"/>
              <a:gd name="connsiteX1724" fmla="*/ 2419328 w 2590802"/>
              <a:gd name="connsiteY1724" fmla="*/ 1426422 h 2590802"/>
              <a:gd name="connsiteX1725" fmla="*/ 2436874 w 2590802"/>
              <a:gd name="connsiteY1725" fmla="*/ 1414619 h 2590802"/>
              <a:gd name="connsiteX1726" fmla="*/ 2442841 w 2590802"/>
              <a:gd name="connsiteY1726" fmla="*/ 1390908 h 2590802"/>
              <a:gd name="connsiteX1727" fmla="*/ 2454618 w 2590802"/>
              <a:gd name="connsiteY1727" fmla="*/ 1402710 h 2590802"/>
              <a:gd name="connsiteX1728" fmla="*/ 2454618 w 2590802"/>
              <a:gd name="connsiteY1728" fmla="*/ 1426316 h 2590802"/>
              <a:gd name="connsiteX1729" fmla="*/ 2454618 w 2590802"/>
              <a:gd name="connsiteY1729" fmla="*/ 1432217 h 2590802"/>
              <a:gd name="connsiteX1730" fmla="*/ 2472283 w 2590802"/>
              <a:gd name="connsiteY1730" fmla="*/ 1455823 h 2590802"/>
              <a:gd name="connsiteX1731" fmla="*/ 2466394 w 2590802"/>
              <a:gd name="connsiteY1731" fmla="*/ 1473528 h 2590802"/>
              <a:gd name="connsiteX1732" fmla="*/ 2454618 w 2590802"/>
              <a:gd name="connsiteY1732" fmla="*/ 1479429 h 2590802"/>
              <a:gd name="connsiteX1733" fmla="*/ 2454618 w 2590802"/>
              <a:gd name="connsiteY1733" fmla="*/ 1514837 h 2590802"/>
              <a:gd name="connsiteX1734" fmla="*/ 2431065 w 2590802"/>
              <a:gd name="connsiteY1734" fmla="*/ 1520739 h 2590802"/>
              <a:gd name="connsiteX1735" fmla="*/ 2419288 w 2590802"/>
              <a:gd name="connsiteY1735" fmla="*/ 1520739 h 2590802"/>
              <a:gd name="connsiteX1736" fmla="*/ 2407512 w 2590802"/>
              <a:gd name="connsiteY1736" fmla="*/ 1538443 h 2590802"/>
              <a:gd name="connsiteX1737" fmla="*/ 2372182 w 2590802"/>
              <a:gd name="connsiteY1737" fmla="*/ 1544345 h 2590802"/>
              <a:gd name="connsiteX1738" fmla="*/ 2336853 w 2590802"/>
              <a:gd name="connsiteY1738" fmla="*/ 1538443 h 2590802"/>
              <a:gd name="connsiteX1739" fmla="*/ 2330964 w 2590802"/>
              <a:gd name="connsiteY1739" fmla="*/ 1520739 h 2590802"/>
              <a:gd name="connsiteX1740" fmla="*/ 2348629 w 2590802"/>
              <a:gd name="connsiteY1740" fmla="*/ 1526641 h 2590802"/>
              <a:gd name="connsiteX1741" fmla="*/ 2372182 w 2590802"/>
              <a:gd name="connsiteY1741" fmla="*/ 1520739 h 2590802"/>
              <a:gd name="connsiteX1742" fmla="*/ 2401623 w 2590802"/>
              <a:gd name="connsiteY1742" fmla="*/ 1526641 h 2590802"/>
              <a:gd name="connsiteX1743" fmla="*/ 2413400 w 2590802"/>
              <a:gd name="connsiteY1743" fmla="*/ 1514837 h 2590802"/>
              <a:gd name="connsiteX1744" fmla="*/ 2442841 w 2590802"/>
              <a:gd name="connsiteY1744" fmla="*/ 1503035 h 2590802"/>
              <a:gd name="connsiteX1745" fmla="*/ 2442841 w 2590802"/>
              <a:gd name="connsiteY1745" fmla="*/ 1479429 h 2590802"/>
              <a:gd name="connsiteX1746" fmla="*/ 2454618 w 2590802"/>
              <a:gd name="connsiteY1746" fmla="*/ 1461725 h 2590802"/>
              <a:gd name="connsiteX1747" fmla="*/ 2442841 w 2590802"/>
              <a:gd name="connsiteY1747" fmla="*/ 1438119 h 2590802"/>
              <a:gd name="connsiteX1748" fmla="*/ 2442841 w 2590802"/>
              <a:gd name="connsiteY1748" fmla="*/ 1408612 h 2590802"/>
              <a:gd name="connsiteX1749" fmla="*/ 2442841 w 2590802"/>
              <a:gd name="connsiteY1749" fmla="*/ 1390908 h 2590802"/>
              <a:gd name="connsiteX1750" fmla="*/ 74855 w 2590802"/>
              <a:gd name="connsiteY1750" fmla="*/ 1388943 h 2590802"/>
              <a:gd name="connsiteX1751" fmla="*/ 80783 w 2590802"/>
              <a:gd name="connsiteY1751" fmla="*/ 1391178 h 2590802"/>
              <a:gd name="connsiteX1752" fmla="*/ 110421 w 2590802"/>
              <a:gd name="connsiteY1752" fmla="*/ 1391178 h 2590802"/>
              <a:gd name="connsiteX1753" fmla="*/ 116349 w 2590802"/>
              <a:gd name="connsiteY1753" fmla="*/ 1415025 h 2590802"/>
              <a:gd name="connsiteX1754" fmla="*/ 98565 w 2590802"/>
              <a:gd name="connsiteY1754" fmla="*/ 1426949 h 2590802"/>
              <a:gd name="connsiteX1755" fmla="*/ 80783 w 2590802"/>
              <a:gd name="connsiteY1755" fmla="*/ 1415025 h 2590802"/>
              <a:gd name="connsiteX1756" fmla="*/ 68927 w 2590802"/>
              <a:gd name="connsiteY1756" fmla="*/ 1391178 h 2590802"/>
              <a:gd name="connsiteX1757" fmla="*/ 74855 w 2590802"/>
              <a:gd name="connsiteY1757" fmla="*/ 1388943 h 2590802"/>
              <a:gd name="connsiteX1758" fmla="*/ 2454262 w 2590802"/>
              <a:gd name="connsiteY1758" fmla="*/ 1385217 h 2590802"/>
              <a:gd name="connsiteX1759" fmla="*/ 2471903 w 2590802"/>
              <a:gd name="connsiteY1759" fmla="*/ 1402899 h 2590802"/>
              <a:gd name="connsiteX1760" fmla="*/ 2466023 w 2590802"/>
              <a:gd name="connsiteY1760" fmla="*/ 1426474 h 2590802"/>
              <a:gd name="connsiteX1761" fmla="*/ 2483664 w 2590802"/>
              <a:gd name="connsiteY1761" fmla="*/ 1450050 h 2590802"/>
              <a:gd name="connsiteX1762" fmla="*/ 2477784 w 2590802"/>
              <a:gd name="connsiteY1762" fmla="*/ 1467732 h 2590802"/>
              <a:gd name="connsiteX1763" fmla="*/ 2460142 w 2590802"/>
              <a:gd name="connsiteY1763" fmla="*/ 1426474 h 2590802"/>
              <a:gd name="connsiteX1764" fmla="*/ 2454262 w 2590802"/>
              <a:gd name="connsiteY1764" fmla="*/ 1385217 h 2590802"/>
              <a:gd name="connsiteX1765" fmla="*/ 127730 w 2590802"/>
              <a:gd name="connsiteY1765" fmla="*/ 1385217 h 2590802"/>
              <a:gd name="connsiteX1766" fmla="*/ 151252 w 2590802"/>
              <a:gd name="connsiteY1766" fmla="*/ 1402946 h 2590802"/>
              <a:gd name="connsiteX1767" fmla="*/ 145372 w 2590802"/>
              <a:gd name="connsiteY1767" fmla="*/ 1420674 h 2590802"/>
              <a:gd name="connsiteX1768" fmla="*/ 157132 w 2590802"/>
              <a:gd name="connsiteY1768" fmla="*/ 1432493 h 2590802"/>
              <a:gd name="connsiteX1769" fmla="*/ 151252 w 2590802"/>
              <a:gd name="connsiteY1769" fmla="*/ 1456131 h 2590802"/>
              <a:gd name="connsiteX1770" fmla="*/ 127730 w 2590802"/>
              <a:gd name="connsiteY1770" fmla="*/ 1456131 h 2590802"/>
              <a:gd name="connsiteX1771" fmla="*/ 115970 w 2590802"/>
              <a:gd name="connsiteY1771" fmla="*/ 1444313 h 2590802"/>
              <a:gd name="connsiteX1772" fmla="*/ 98329 w 2590802"/>
              <a:gd name="connsiteY1772" fmla="*/ 1456131 h 2590802"/>
              <a:gd name="connsiteX1773" fmla="*/ 80688 w 2590802"/>
              <a:gd name="connsiteY1773" fmla="*/ 1450222 h 2590802"/>
              <a:gd name="connsiteX1774" fmla="*/ 74807 w 2590802"/>
              <a:gd name="connsiteY1774" fmla="*/ 1426584 h 2590802"/>
              <a:gd name="connsiteX1775" fmla="*/ 104209 w 2590802"/>
              <a:gd name="connsiteY1775" fmla="*/ 1432493 h 2590802"/>
              <a:gd name="connsiteX1776" fmla="*/ 121850 w 2590802"/>
              <a:gd name="connsiteY1776" fmla="*/ 1414765 h 2590802"/>
              <a:gd name="connsiteX1777" fmla="*/ 127730 w 2590802"/>
              <a:gd name="connsiteY1777" fmla="*/ 1385217 h 2590802"/>
              <a:gd name="connsiteX1778" fmla="*/ 2442880 w 2590802"/>
              <a:gd name="connsiteY1778" fmla="*/ 1379526 h 2590802"/>
              <a:gd name="connsiteX1779" fmla="*/ 2448571 w 2590802"/>
              <a:gd name="connsiteY1779" fmla="*/ 1385217 h 2590802"/>
              <a:gd name="connsiteX1780" fmla="*/ 2442880 w 2590802"/>
              <a:gd name="connsiteY1780" fmla="*/ 1379526 h 2590802"/>
              <a:gd name="connsiteX1781" fmla="*/ 216251 w 2590802"/>
              <a:gd name="connsiteY1781" fmla="*/ 1332104 h 2590802"/>
              <a:gd name="connsiteX1782" fmla="*/ 227994 w 2590802"/>
              <a:gd name="connsiteY1782" fmla="*/ 1338006 h 2590802"/>
              <a:gd name="connsiteX1783" fmla="*/ 274965 w 2590802"/>
              <a:gd name="connsiteY1783" fmla="*/ 1373414 h 2590802"/>
              <a:gd name="connsiteX1784" fmla="*/ 292578 w 2590802"/>
              <a:gd name="connsiteY1784" fmla="*/ 1444231 h 2590802"/>
              <a:gd name="connsiteX1785" fmla="*/ 233866 w 2590802"/>
              <a:gd name="connsiteY1785" fmla="*/ 1485541 h 2590802"/>
              <a:gd name="connsiteX1786" fmla="*/ 186895 w 2590802"/>
              <a:gd name="connsiteY1786" fmla="*/ 1467837 h 2590802"/>
              <a:gd name="connsiteX1787" fmla="*/ 181024 w 2590802"/>
              <a:gd name="connsiteY1787" fmla="*/ 1450132 h 2590802"/>
              <a:gd name="connsiteX1788" fmla="*/ 186895 w 2590802"/>
              <a:gd name="connsiteY1788" fmla="*/ 1438330 h 2590802"/>
              <a:gd name="connsiteX1789" fmla="*/ 204509 w 2590802"/>
              <a:gd name="connsiteY1789" fmla="*/ 1438330 h 2590802"/>
              <a:gd name="connsiteX1790" fmla="*/ 204509 w 2590802"/>
              <a:gd name="connsiteY1790" fmla="*/ 1420626 h 2590802"/>
              <a:gd name="connsiteX1791" fmla="*/ 227994 w 2590802"/>
              <a:gd name="connsiteY1791" fmla="*/ 1414724 h 2590802"/>
              <a:gd name="connsiteX1792" fmla="*/ 233866 w 2590802"/>
              <a:gd name="connsiteY1792" fmla="*/ 1438330 h 2590802"/>
              <a:gd name="connsiteX1793" fmla="*/ 216251 w 2590802"/>
              <a:gd name="connsiteY1793" fmla="*/ 1450132 h 2590802"/>
              <a:gd name="connsiteX1794" fmla="*/ 245608 w 2590802"/>
              <a:gd name="connsiteY1794" fmla="*/ 1456034 h 2590802"/>
              <a:gd name="connsiteX1795" fmla="*/ 274965 w 2590802"/>
              <a:gd name="connsiteY1795" fmla="*/ 1414724 h 2590802"/>
              <a:gd name="connsiteX1796" fmla="*/ 233866 w 2590802"/>
              <a:gd name="connsiteY1796" fmla="*/ 1361611 h 2590802"/>
              <a:gd name="connsiteX1797" fmla="*/ 175153 w 2590802"/>
              <a:gd name="connsiteY1797" fmla="*/ 1343907 h 2590802"/>
              <a:gd name="connsiteX1798" fmla="*/ 181024 w 2590802"/>
              <a:gd name="connsiteY1798" fmla="*/ 1338006 h 2590802"/>
              <a:gd name="connsiteX1799" fmla="*/ 216251 w 2590802"/>
              <a:gd name="connsiteY1799" fmla="*/ 1332104 h 2590802"/>
              <a:gd name="connsiteX1800" fmla="*/ 2302166 w 2590802"/>
              <a:gd name="connsiteY1800" fmla="*/ 1326414 h 2590802"/>
              <a:gd name="connsiteX1801" fmla="*/ 2308029 w 2590802"/>
              <a:gd name="connsiteY1801" fmla="*/ 1332294 h 2590802"/>
              <a:gd name="connsiteX1802" fmla="*/ 2302166 w 2590802"/>
              <a:gd name="connsiteY1802" fmla="*/ 1349935 h 2590802"/>
              <a:gd name="connsiteX1803" fmla="*/ 2296303 w 2590802"/>
              <a:gd name="connsiteY1803" fmla="*/ 1355815 h 2590802"/>
              <a:gd name="connsiteX1804" fmla="*/ 2302166 w 2590802"/>
              <a:gd name="connsiteY1804" fmla="*/ 1373456 h 2590802"/>
              <a:gd name="connsiteX1805" fmla="*/ 2290440 w 2590802"/>
              <a:gd name="connsiteY1805" fmla="*/ 1385217 h 2590802"/>
              <a:gd name="connsiteX1806" fmla="*/ 2278713 w 2590802"/>
              <a:gd name="connsiteY1806" fmla="*/ 1373456 h 2590802"/>
              <a:gd name="connsiteX1807" fmla="*/ 2261125 w 2590802"/>
              <a:gd name="connsiteY1807" fmla="*/ 1385217 h 2590802"/>
              <a:gd name="connsiteX1808" fmla="*/ 2249398 w 2590802"/>
              <a:gd name="connsiteY1808" fmla="*/ 1379336 h 2590802"/>
              <a:gd name="connsiteX1809" fmla="*/ 2255261 w 2590802"/>
              <a:gd name="connsiteY1809" fmla="*/ 1361696 h 2590802"/>
              <a:gd name="connsiteX1810" fmla="*/ 2284577 w 2590802"/>
              <a:gd name="connsiteY1810" fmla="*/ 1344054 h 2590802"/>
              <a:gd name="connsiteX1811" fmla="*/ 2284577 w 2590802"/>
              <a:gd name="connsiteY1811" fmla="*/ 1332294 h 2590802"/>
              <a:gd name="connsiteX1812" fmla="*/ 2302166 w 2590802"/>
              <a:gd name="connsiteY1812" fmla="*/ 1326414 h 2590802"/>
              <a:gd name="connsiteX1813" fmla="*/ 2242759 w 2590802"/>
              <a:gd name="connsiteY1813" fmla="*/ 1320723 h 2590802"/>
              <a:gd name="connsiteX1814" fmla="*/ 2278800 w 2590802"/>
              <a:gd name="connsiteY1814" fmla="*/ 1332420 h 2590802"/>
              <a:gd name="connsiteX1815" fmla="*/ 2278800 w 2590802"/>
              <a:gd name="connsiteY1815" fmla="*/ 1344118 h 2590802"/>
              <a:gd name="connsiteX1816" fmla="*/ 2254773 w 2590802"/>
              <a:gd name="connsiteY1816" fmla="*/ 1355816 h 2590802"/>
              <a:gd name="connsiteX1817" fmla="*/ 2248766 w 2590802"/>
              <a:gd name="connsiteY1817" fmla="*/ 1355816 h 2590802"/>
              <a:gd name="connsiteX1818" fmla="*/ 2242759 w 2590802"/>
              <a:gd name="connsiteY1818" fmla="*/ 1320723 h 2590802"/>
              <a:gd name="connsiteX1819" fmla="*/ 2313359 w 2590802"/>
              <a:gd name="connsiteY1819" fmla="*/ 1315032 h 2590802"/>
              <a:gd name="connsiteX1820" fmla="*/ 2330965 w 2590802"/>
              <a:gd name="connsiteY1820" fmla="*/ 1332638 h 2590802"/>
              <a:gd name="connsiteX1821" fmla="*/ 2325097 w 2590802"/>
              <a:gd name="connsiteY1821" fmla="*/ 1361980 h 2590802"/>
              <a:gd name="connsiteX1822" fmla="*/ 2325097 w 2590802"/>
              <a:gd name="connsiteY1822" fmla="*/ 1379586 h 2590802"/>
              <a:gd name="connsiteX1823" fmla="*/ 2307491 w 2590802"/>
              <a:gd name="connsiteY1823" fmla="*/ 1403060 h 2590802"/>
              <a:gd name="connsiteX1824" fmla="*/ 2289885 w 2590802"/>
              <a:gd name="connsiteY1824" fmla="*/ 1408928 h 2590802"/>
              <a:gd name="connsiteX1825" fmla="*/ 2278148 w 2590802"/>
              <a:gd name="connsiteY1825" fmla="*/ 1397191 h 2590802"/>
              <a:gd name="connsiteX1826" fmla="*/ 2272280 w 2590802"/>
              <a:gd name="connsiteY1826" fmla="*/ 1403060 h 2590802"/>
              <a:gd name="connsiteX1827" fmla="*/ 2248806 w 2590802"/>
              <a:gd name="connsiteY1827" fmla="*/ 1408928 h 2590802"/>
              <a:gd name="connsiteX1828" fmla="*/ 2237069 w 2590802"/>
              <a:gd name="connsiteY1828" fmla="*/ 1391323 h 2590802"/>
              <a:gd name="connsiteX1829" fmla="*/ 2237069 w 2590802"/>
              <a:gd name="connsiteY1829" fmla="*/ 1385454 h 2590802"/>
              <a:gd name="connsiteX1830" fmla="*/ 2272280 w 2590802"/>
              <a:gd name="connsiteY1830" fmla="*/ 1385454 h 2590802"/>
              <a:gd name="connsiteX1831" fmla="*/ 2301622 w 2590802"/>
              <a:gd name="connsiteY1831" fmla="*/ 1385454 h 2590802"/>
              <a:gd name="connsiteX1832" fmla="*/ 2307491 w 2590802"/>
              <a:gd name="connsiteY1832" fmla="*/ 1356112 h 2590802"/>
              <a:gd name="connsiteX1833" fmla="*/ 2313359 w 2590802"/>
              <a:gd name="connsiteY1833" fmla="*/ 1326769 h 2590802"/>
              <a:gd name="connsiteX1834" fmla="*/ 2313359 w 2590802"/>
              <a:gd name="connsiteY1834" fmla="*/ 1315032 h 2590802"/>
              <a:gd name="connsiteX1835" fmla="*/ 269285 w 2590802"/>
              <a:gd name="connsiteY1835" fmla="*/ 1302703 h 2590802"/>
              <a:gd name="connsiteX1836" fmla="*/ 287069 w 2590802"/>
              <a:gd name="connsiteY1836" fmla="*/ 1332210 h 2590802"/>
              <a:gd name="connsiteX1837" fmla="*/ 275213 w 2590802"/>
              <a:gd name="connsiteY1837" fmla="*/ 1355816 h 2590802"/>
              <a:gd name="connsiteX1838" fmla="*/ 263357 w 2590802"/>
              <a:gd name="connsiteY1838" fmla="*/ 1355816 h 2590802"/>
              <a:gd name="connsiteX1839" fmla="*/ 269285 w 2590802"/>
              <a:gd name="connsiteY1839" fmla="*/ 1344012 h 2590802"/>
              <a:gd name="connsiteX1840" fmla="*/ 275213 w 2590802"/>
              <a:gd name="connsiteY1840" fmla="*/ 1320407 h 2590802"/>
              <a:gd name="connsiteX1841" fmla="*/ 269285 w 2590802"/>
              <a:gd name="connsiteY1841" fmla="*/ 1302703 h 2590802"/>
              <a:gd name="connsiteX1842" fmla="*/ 2208088 w 2590802"/>
              <a:gd name="connsiteY1842" fmla="*/ 1291321 h 2590802"/>
              <a:gd name="connsiteX1843" fmla="*/ 2231694 w 2590802"/>
              <a:gd name="connsiteY1843" fmla="*/ 1309012 h 2590802"/>
              <a:gd name="connsiteX1844" fmla="*/ 2237596 w 2590802"/>
              <a:gd name="connsiteY1844" fmla="*/ 1379774 h 2590802"/>
              <a:gd name="connsiteX1845" fmla="*/ 2225792 w 2590802"/>
              <a:gd name="connsiteY1845" fmla="*/ 1385671 h 2590802"/>
              <a:gd name="connsiteX1846" fmla="*/ 2219891 w 2590802"/>
              <a:gd name="connsiteY1846" fmla="*/ 1385671 h 2590802"/>
              <a:gd name="connsiteX1847" fmla="*/ 2213990 w 2590802"/>
              <a:gd name="connsiteY1847" fmla="*/ 1415156 h 2590802"/>
              <a:gd name="connsiteX1848" fmla="*/ 2202187 w 2590802"/>
              <a:gd name="connsiteY1848" fmla="*/ 1426949 h 2590802"/>
              <a:gd name="connsiteX1849" fmla="*/ 2196285 w 2590802"/>
              <a:gd name="connsiteY1849" fmla="*/ 1426949 h 2590802"/>
              <a:gd name="connsiteX1850" fmla="*/ 2202187 w 2590802"/>
              <a:gd name="connsiteY1850" fmla="*/ 1385671 h 2590802"/>
              <a:gd name="connsiteX1851" fmla="*/ 2208088 w 2590802"/>
              <a:gd name="connsiteY1851" fmla="*/ 1344393 h 2590802"/>
              <a:gd name="connsiteX1852" fmla="*/ 2225792 w 2590802"/>
              <a:gd name="connsiteY1852" fmla="*/ 1362083 h 2590802"/>
              <a:gd name="connsiteX1853" fmla="*/ 2231694 w 2590802"/>
              <a:gd name="connsiteY1853" fmla="*/ 1338496 h 2590802"/>
              <a:gd name="connsiteX1854" fmla="*/ 2213990 w 2590802"/>
              <a:gd name="connsiteY1854" fmla="*/ 1303115 h 2590802"/>
              <a:gd name="connsiteX1855" fmla="*/ 2208088 w 2590802"/>
              <a:gd name="connsiteY1855" fmla="*/ 1303115 h 2590802"/>
              <a:gd name="connsiteX1856" fmla="*/ 2208088 w 2590802"/>
              <a:gd name="connsiteY1856" fmla="*/ 1338496 h 2590802"/>
              <a:gd name="connsiteX1857" fmla="*/ 2202187 w 2590802"/>
              <a:gd name="connsiteY1857" fmla="*/ 1309012 h 2590802"/>
              <a:gd name="connsiteX1858" fmla="*/ 2208088 w 2590802"/>
              <a:gd name="connsiteY1858" fmla="*/ 1291321 h 2590802"/>
              <a:gd name="connsiteX1859" fmla="*/ 87264 w 2590802"/>
              <a:gd name="connsiteY1859" fmla="*/ 1291321 h 2590802"/>
              <a:gd name="connsiteX1860" fmla="*/ 116620 w 2590802"/>
              <a:gd name="connsiteY1860" fmla="*/ 1303058 h 2590802"/>
              <a:gd name="connsiteX1861" fmla="*/ 122491 w 2590802"/>
              <a:gd name="connsiteY1861" fmla="*/ 1308927 h 2590802"/>
              <a:gd name="connsiteX1862" fmla="*/ 151848 w 2590802"/>
              <a:gd name="connsiteY1862" fmla="*/ 1308927 h 2590802"/>
              <a:gd name="connsiteX1863" fmla="*/ 169462 w 2590802"/>
              <a:gd name="connsiteY1863" fmla="*/ 1344138 h 2590802"/>
              <a:gd name="connsiteX1864" fmla="*/ 151848 w 2590802"/>
              <a:gd name="connsiteY1864" fmla="*/ 1361743 h 2590802"/>
              <a:gd name="connsiteX1865" fmla="*/ 128362 w 2590802"/>
              <a:gd name="connsiteY1865" fmla="*/ 1361743 h 2590802"/>
              <a:gd name="connsiteX1866" fmla="*/ 122491 w 2590802"/>
              <a:gd name="connsiteY1866" fmla="*/ 1373480 h 2590802"/>
              <a:gd name="connsiteX1867" fmla="*/ 93135 w 2590802"/>
              <a:gd name="connsiteY1867" fmla="*/ 1385218 h 2590802"/>
              <a:gd name="connsiteX1868" fmla="*/ 57907 w 2590802"/>
              <a:gd name="connsiteY1868" fmla="*/ 1367612 h 2590802"/>
              <a:gd name="connsiteX1869" fmla="*/ 63778 w 2590802"/>
              <a:gd name="connsiteY1869" fmla="*/ 1344138 h 2590802"/>
              <a:gd name="connsiteX1870" fmla="*/ 46164 w 2590802"/>
              <a:gd name="connsiteY1870" fmla="*/ 1320664 h 2590802"/>
              <a:gd name="connsiteX1871" fmla="*/ 52035 w 2590802"/>
              <a:gd name="connsiteY1871" fmla="*/ 1314796 h 2590802"/>
              <a:gd name="connsiteX1872" fmla="*/ 87264 w 2590802"/>
              <a:gd name="connsiteY1872" fmla="*/ 1291321 h 2590802"/>
              <a:gd name="connsiteX1873" fmla="*/ 286436 w 2590802"/>
              <a:gd name="connsiteY1873" fmla="*/ 1279940 h 2590802"/>
              <a:gd name="connsiteX1874" fmla="*/ 303982 w 2590802"/>
              <a:gd name="connsiteY1874" fmla="*/ 1291637 h 2590802"/>
              <a:gd name="connsiteX1875" fmla="*/ 327377 w 2590802"/>
              <a:gd name="connsiteY1875" fmla="*/ 1303335 h 2590802"/>
              <a:gd name="connsiteX1876" fmla="*/ 327377 w 2590802"/>
              <a:gd name="connsiteY1876" fmla="*/ 1315033 h 2590802"/>
              <a:gd name="connsiteX1877" fmla="*/ 339075 w 2590802"/>
              <a:gd name="connsiteY1877" fmla="*/ 1326730 h 2590802"/>
              <a:gd name="connsiteX1878" fmla="*/ 339075 w 2590802"/>
              <a:gd name="connsiteY1878" fmla="*/ 1344277 h 2590802"/>
              <a:gd name="connsiteX1879" fmla="*/ 321528 w 2590802"/>
              <a:gd name="connsiteY1879" fmla="*/ 1350125 h 2590802"/>
              <a:gd name="connsiteX1880" fmla="*/ 327377 w 2590802"/>
              <a:gd name="connsiteY1880" fmla="*/ 1367671 h 2590802"/>
              <a:gd name="connsiteX1881" fmla="*/ 309831 w 2590802"/>
              <a:gd name="connsiteY1881" fmla="*/ 1367671 h 2590802"/>
              <a:gd name="connsiteX1882" fmla="*/ 303982 w 2590802"/>
              <a:gd name="connsiteY1882" fmla="*/ 1367671 h 2590802"/>
              <a:gd name="connsiteX1883" fmla="*/ 303982 w 2590802"/>
              <a:gd name="connsiteY1883" fmla="*/ 1379369 h 2590802"/>
              <a:gd name="connsiteX1884" fmla="*/ 292285 w 2590802"/>
              <a:gd name="connsiteY1884" fmla="*/ 1379369 h 2590802"/>
              <a:gd name="connsiteX1885" fmla="*/ 274739 w 2590802"/>
              <a:gd name="connsiteY1885" fmla="*/ 1361822 h 2590802"/>
              <a:gd name="connsiteX1886" fmla="*/ 292285 w 2590802"/>
              <a:gd name="connsiteY1886" fmla="*/ 1332579 h 2590802"/>
              <a:gd name="connsiteX1887" fmla="*/ 274739 w 2590802"/>
              <a:gd name="connsiteY1887" fmla="*/ 1297486 h 2590802"/>
              <a:gd name="connsiteX1888" fmla="*/ 286436 w 2590802"/>
              <a:gd name="connsiteY1888" fmla="*/ 1279940 h 2590802"/>
              <a:gd name="connsiteX1889" fmla="*/ 357254 w 2590802"/>
              <a:gd name="connsiteY1889" fmla="*/ 1267610 h 2590802"/>
              <a:gd name="connsiteX1890" fmla="*/ 363102 w 2590802"/>
              <a:gd name="connsiteY1890" fmla="*/ 1267610 h 2590802"/>
              <a:gd name="connsiteX1891" fmla="*/ 374800 w 2590802"/>
              <a:gd name="connsiteY1891" fmla="*/ 1279533 h 2590802"/>
              <a:gd name="connsiteX1892" fmla="*/ 380648 w 2590802"/>
              <a:gd name="connsiteY1892" fmla="*/ 1297418 h 2590802"/>
              <a:gd name="connsiteX1893" fmla="*/ 392346 w 2590802"/>
              <a:gd name="connsiteY1893" fmla="*/ 1309342 h 2590802"/>
              <a:gd name="connsiteX1894" fmla="*/ 368951 w 2590802"/>
              <a:gd name="connsiteY1894" fmla="*/ 1297418 h 2590802"/>
              <a:gd name="connsiteX1895" fmla="*/ 357254 w 2590802"/>
              <a:gd name="connsiteY1895" fmla="*/ 1267610 h 2590802"/>
              <a:gd name="connsiteX1896" fmla="*/ 2361036 w 2590802"/>
              <a:gd name="connsiteY1896" fmla="*/ 1261919 h 2590802"/>
              <a:gd name="connsiteX1897" fmla="*/ 2425475 w 2590802"/>
              <a:gd name="connsiteY1897" fmla="*/ 1297201 h 2590802"/>
              <a:gd name="connsiteX1898" fmla="*/ 2437190 w 2590802"/>
              <a:gd name="connsiteY1898" fmla="*/ 1356005 h 2590802"/>
              <a:gd name="connsiteX1899" fmla="*/ 2419617 w 2590802"/>
              <a:gd name="connsiteY1899" fmla="*/ 1414808 h 2590802"/>
              <a:gd name="connsiteX1900" fmla="*/ 2355178 w 2590802"/>
              <a:gd name="connsiteY1900" fmla="*/ 1426569 h 2590802"/>
              <a:gd name="connsiteX1901" fmla="*/ 2337604 w 2590802"/>
              <a:gd name="connsiteY1901" fmla="*/ 1403048 h 2590802"/>
              <a:gd name="connsiteX1902" fmla="*/ 2343462 w 2590802"/>
              <a:gd name="connsiteY1902" fmla="*/ 1385406 h 2590802"/>
              <a:gd name="connsiteX1903" fmla="*/ 2361036 w 2590802"/>
              <a:gd name="connsiteY1903" fmla="*/ 1385406 h 2590802"/>
              <a:gd name="connsiteX1904" fmla="*/ 2361036 w 2590802"/>
              <a:gd name="connsiteY1904" fmla="*/ 1361885 h 2590802"/>
              <a:gd name="connsiteX1905" fmla="*/ 2384468 w 2590802"/>
              <a:gd name="connsiteY1905" fmla="*/ 1356005 h 2590802"/>
              <a:gd name="connsiteX1906" fmla="*/ 2390326 w 2590802"/>
              <a:gd name="connsiteY1906" fmla="*/ 1391287 h 2590802"/>
              <a:gd name="connsiteX1907" fmla="*/ 2384468 w 2590802"/>
              <a:gd name="connsiteY1907" fmla="*/ 1397167 h 2590802"/>
              <a:gd name="connsiteX1908" fmla="*/ 2402042 w 2590802"/>
              <a:gd name="connsiteY1908" fmla="*/ 1397167 h 2590802"/>
              <a:gd name="connsiteX1909" fmla="*/ 2425475 w 2590802"/>
              <a:gd name="connsiteY1909" fmla="*/ 1350124 h 2590802"/>
              <a:gd name="connsiteX1910" fmla="*/ 2372752 w 2590802"/>
              <a:gd name="connsiteY1910" fmla="*/ 1273680 h 2590802"/>
              <a:gd name="connsiteX1911" fmla="*/ 2361036 w 2590802"/>
              <a:gd name="connsiteY1911" fmla="*/ 1267799 h 2590802"/>
              <a:gd name="connsiteX1912" fmla="*/ 2361036 w 2590802"/>
              <a:gd name="connsiteY1912" fmla="*/ 1261919 h 2590802"/>
              <a:gd name="connsiteX1913" fmla="*/ 86812 w 2590802"/>
              <a:gd name="connsiteY1913" fmla="*/ 1256229 h 2590802"/>
              <a:gd name="connsiteX1914" fmla="*/ 104696 w 2590802"/>
              <a:gd name="connsiteY1914" fmla="*/ 1262078 h 2590802"/>
              <a:gd name="connsiteX1915" fmla="*/ 104696 w 2590802"/>
              <a:gd name="connsiteY1915" fmla="*/ 1279624 h 2590802"/>
              <a:gd name="connsiteX1916" fmla="*/ 68927 w 2590802"/>
              <a:gd name="connsiteY1916" fmla="*/ 1291321 h 2590802"/>
              <a:gd name="connsiteX1917" fmla="*/ 74888 w 2590802"/>
              <a:gd name="connsiteY1917" fmla="*/ 1267926 h 2590802"/>
              <a:gd name="connsiteX1918" fmla="*/ 86812 w 2590802"/>
              <a:gd name="connsiteY1918" fmla="*/ 1256229 h 2590802"/>
              <a:gd name="connsiteX1919" fmla="*/ 316470 w 2590802"/>
              <a:gd name="connsiteY1919" fmla="*/ 1243899 h 2590802"/>
              <a:gd name="connsiteX1920" fmla="*/ 333542 w 2590802"/>
              <a:gd name="connsiteY1920" fmla="*/ 1249906 h 2590802"/>
              <a:gd name="connsiteX1921" fmla="*/ 333542 w 2590802"/>
              <a:gd name="connsiteY1921" fmla="*/ 1261920 h 2590802"/>
              <a:gd name="connsiteX1922" fmla="*/ 327852 w 2590802"/>
              <a:gd name="connsiteY1922" fmla="*/ 1249906 h 2590802"/>
              <a:gd name="connsiteX1923" fmla="*/ 316470 w 2590802"/>
              <a:gd name="connsiteY1923" fmla="*/ 1243899 h 2590802"/>
              <a:gd name="connsiteX1924" fmla="*/ 298766 w 2590802"/>
              <a:gd name="connsiteY1924" fmla="*/ 1243899 h 2590802"/>
              <a:gd name="connsiteX1925" fmla="*/ 333859 w 2590802"/>
              <a:gd name="connsiteY1925" fmla="*/ 1273301 h 2590802"/>
              <a:gd name="connsiteX1926" fmla="*/ 357254 w 2590802"/>
              <a:gd name="connsiteY1926" fmla="*/ 1273301 h 2590802"/>
              <a:gd name="connsiteX1927" fmla="*/ 374800 w 2590802"/>
              <a:gd name="connsiteY1927" fmla="*/ 1308583 h 2590802"/>
              <a:gd name="connsiteX1928" fmla="*/ 392346 w 2590802"/>
              <a:gd name="connsiteY1928" fmla="*/ 1326224 h 2590802"/>
              <a:gd name="connsiteX1929" fmla="*/ 386497 w 2590802"/>
              <a:gd name="connsiteY1929" fmla="*/ 1355626 h 2590802"/>
              <a:gd name="connsiteX1930" fmla="*/ 363103 w 2590802"/>
              <a:gd name="connsiteY1930" fmla="*/ 1361506 h 2590802"/>
              <a:gd name="connsiteX1931" fmla="*/ 363103 w 2590802"/>
              <a:gd name="connsiteY1931" fmla="*/ 1373267 h 2590802"/>
              <a:gd name="connsiteX1932" fmla="*/ 363103 w 2590802"/>
              <a:gd name="connsiteY1932" fmla="*/ 1385028 h 2590802"/>
              <a:gd name="connsiteX1933" fmla="*/ 333859 w 2590802"/>
              <a:gd name="connsiteY1933" fmla="*/ 1390908 h 2590802"/>
              <a:gd name="connsiteX1934" fmla="*/ 328010 w 2590802"/>
              <a:gd name="connsiteY1934" fmla="*/ 1408549 h 2590802"/>
              <a:gd name="connsiteX1935" fmla="*/ 304615 w 2590802"/>
              <a:gd name="connsiteY1935" fmla="*/ 1408549 h 2590802"/>
              <a:gd name="connsiteX1936" fmla="*/ 292917 w 2590802"/>
              <a:gd name="connsiteY1936" fmla="*/ 1390908 h 2590802"/>
              <a:gd name="connsiteX1937" fmla="*/ 310464 w 2590802"/>
              <a:gd name="connsiteY1937" fmla="*/ 1379147 h 2590802"/>
              <a:gd name="connsiteX1938" fmla="*/ 322161 w 2590802"/>
              <a:gd name="connsiteY1938" fmla="*/ 1379147 h 2590802"/>
              <a:gd name="connsiteX1939" fmla="*/ 333859 w 2590802"/>
              <a:gd name="connsiteY1939" fmla="*/ 1367386 h 2590802"/>
              <a:gd name="connsiteX1940" fmla="*/ 333859 w 2590802"/>
              <a:gd name="connsiteY1940" fmla="*/ 1355626 h 2590802"/>
              <a:gd name="connsiteX1941" fmla="*/ 351405 w 2590802"/>
              <a:gd name="connsiteY1941" fmla="*/ 1337985 h 2590802"/>
              <a:gd name="connsiteX1942" fmla="*/ 339707 w 2590802"/>
              <a:gd name="connsiteY1942" fmla="*/ 1308583 h 2590802"/>
              <a:gd name="connsiteX1943" fmla="*/ 322161 w 2590802"/>
              <a:gd name="connsiteY1943" fmla="*/ 1285061 h 2590802"/>
              <a:gd name="connsiteX1944" fmla="*/ 292917 w 2590802"/>
              <a:gd name="connsiteY1944" fmla="*/ 1273301 h 2590802"/>
              <a:gd name="connsiteX1945" fmla="*/ 287069 w 2590802"/>
              <a:gd name="connsiteY1945" fmla="*/ 1267421 h 2590802"/>
              <a:gd name="connsiteX1946" fmla="*/ 298766 w 2590802"/>
              <a:gd name="connsiteY1946" fmla="*/ 1243899 h 2590802"/>
              <a:gd name="connsiteX1947" fmla="*/ 2425132 w 2590802"/>
              <a:gd name="connsiteY1947" fmla="*/ 1214497 h 2590802"/>
              <a:gd name="connsiteX1948" fmla="*/ 2437055 w 2590802"/>
              <a:gd name="connsiteY1948" fmla="*/ 1214497 h 2590802"/>
              <a:gd name="connsiteX1949" fmla="*/ 2460901 w 2590802"/>
              <a:gd name="connsiteY1949" fmla="*/ 1255660 h 2590802"/>
              <a:gd name="connsiteX1950" fmla="*/ 2443017 w 2590802"/>
              <a:gd name="connsiteY1950" fmla="*/ 1296822 h 2590802"/>
              <a:gd name="connsiteX1951" fmla="*/ 2431093 w 2590802"/>
              <a:gd name="connsiteY1951" fmla="*/ 1296822 h 2590802"/>
              <a:gd name="connsiteX1952" fmla="*/ 2437055 w 2590802"/>
              <a:gd name="connsiteY1952" fmla="*/ 1273301 h 2590802"/>
              <a:gd name="connsiteX1953" fmla="*/ 2431093 w 2590802"/>
              <a:gd name="connsiteY1953" fmla="*/ 1226258 h 2590802"/>
              <a:gd name="connsiteX1954" fmla="*/ 2425132 w 2590802"/>
              <a:gd name="connsiteY1954" fmla="*/ 1214497 h 2590802"/>
              <a:gd name="connsiteX1955" fmla="*/ 127866 w 2590802"/>
              <a:gd name="connsiteY1955" fmla="*/ 1214497 h 2590802"/>
              <a:gd name="connsiteX1956" fmla="*/ 145548 w 2590802"/>
              <a:gd name="connsiteY1956" fmla="*/ 1226316 h 2590802"/>
              <a:gd name="connsiteX1957" fmla="*/ 145548 w 2590802"/>
              <a:gd name="connsiteY1957" fmla="*/ 1249954 h 2590802"/>
              <a:gd name="connsiteX1958" fmla="*/ 133760 w 2590802"/>
              <a:gd name="connsiteY1958" fmla="*/ 1255864 h 2590802"/>
              <a:gd name="connsiteX1959" fmla="*/ 145548 w 2590802"/>
              <a:gd name="connsiteY1959" fmla="*/ 1273593 h 2590802"/>
              <a:gd name="connsiteX1960" fmla="*/ 121972 w 2590802"/>
              <a:gd name="connsiteY1960" fmla="*/ 1291321 h 2590802"/>
              <a:gd name="connsiteX1961" fmla="*/ 110184 w 2590802"/>
              <a:gd name="connsiteY1961" fmla="*/ 1291321 h 2590802"/>
              <a:gd name="connsiteX1962" fmla="*/ 116078 w 2590802"/>
              <a:gd name="connsiteY1962" fmla="*/ 1273593 h 2590802"/>
              <a:gd name="connsiteX1963" fmla="*/ 104290 w 2590802"/>
              <a:gd name="connsiteY1963" fmla="*/ 1249954 h 2590802"/>
              <a:gd name="connsiteX1964" fmla="*/ 86609 w 2590802"/>
              <a:gd name="connsiteY1964" fmla="*/ 1244045 h 2590802"/>
              <a:gd name="connsiteX1965" fmla="*/ 74821 w 2590802"/>
              <a:gd name="connsiteY1965" fmla="*/ 1255864 h 2590802"/>
              <a:gd name="connsiteX1966" fmla="*/ 74821 w 2590802"/>
              <a:gd name="connsiteY1966" fmla="*/ 1232226 h 2590802"/>
              <a:gd name="connsiteX1967" fmla="*/ 92503 w 2590802"/>
              <a:gd name="connsiteY1967" fmla="*/ 1220407 h 2590802"/>
              <a:gd name="connsiteX1968" fmla="*/ 110184 w 2590802"/>
              <a:gd name="connsiteY1968" fmla="*/ 1226316 h 2590802"/>
              <a:gd name="connsiteX1969" fmla="*/ 127866 w 2590802"/>
              <a:gd name="connsiteY1969" fmla="*/ 1214497 h 2590802"/>
              <a:gd name="connsiteX1970" fmla="*/ 2266352 w 2590802"/>
              <a:gd name="connsiteY1970" fmla="*/ 1197425 h 2590802"/>
              <a:gd name="connsiteX1971" fmla="*/ 2307569 w 2590802"/>
              <a:gd name="connsiteY1971" fmla="*/ 1209151 h 2590802"/>
              <a:gd name="connsiteX1972" fmla="*/ 2313458 w 2590802"/>
              <a:gd name="connsiteY1972" fmla="*/ 1226741 h 2590802"/>
              <a:gd name="connsiteX1973" fmla="*/ 2342899 w 2590802"/>
              <a:gd name="connsiteY1973" fmla="*/ 1232604 h 2590802"/>
              <a:gd name="connsiteX1974" fmla="*/ 2354676 w 2590802"/>
              <a:gd name="connsiteY1974" fmla="*/ 1267783 h 2590802"/>
              <a:gd name="connsiteX1975" fmla="*/ 2337011 w 2590802"/>
              <a:gd name="connsiteY1975" fmla="*/ 1285371 h 2590802"/>
              <a:gd name="connsiteX1976" fmla="*/ 2313458 w 2590802"/>
              <a:gd name="connsiteY1976" fmla="*/ 1291235 h 2590802"/>
              <a:gd name="connsiteX1977" fmla="*/ 2313458 w 2590802"/>
              <a:gd name="connsiteY1977" fmla="*/ 1308824 h 2590802"/>
              <a:gd name="connsiteX1978" fmla="*/ 2284016 w 2590802"/>
              <a:gd name="connsiteY1978" fmla="*/ 1326414 h 2590802"/>
              <a:gd name="connsiteX1979" fmla="*/ 2231022 w 2590802"/>
              <a:gd name="connsiteY1979" fmla="*/ 1291235 h 2590802"/>
              <a:gd name="connsiteX1980" fmla="*/ 2219246 w 2590802"/>
              <a:gd name="connsiteY1980" fmla="*/ 1279509 h 2590802"/>
              <a:gd name="connsiteX1981" fmla="*/ 2219246 w 2590802"/>
              <a:gd name="connsiteY1981" fmla="*/ 1238467 h 2590802"/>
              <a:gd name="connsiteX1982" fmla="*/ 2266352 w 2590802"/>
              <a:gd name="connsiteY1982" fmla="*/ 1197425 h 2590802"/>
              <a:gd name="connsiteX1983" fmla="*/ 2200079 w 2590802"/>
              <a:gd name="connsiteY1983" fmla="*/ 1195107 h 2590802"/>
              <a:gd name="connsiteX1984" fmla="*/ 2201976 w 2590802"/>
              <a:gd name="connsiteY1984" fmla="*/ 1203116 h 2590802"/>
              <a:gd name="connsiteX1985" fmla="*/ 2199842 w 2590802"/>
              <a:gd name="connsiteY1985" fmla="*/ 1196359 h 2590802"/>
              <a:gd name="connsiteX1986" fmla="*/ 310560 w 2590802"/>
              <a:gd name="connsiteY1986" fmla="*/ 1191355 h 2590802"/>
              <a:gd name="connsiteX1987" fmla="*/ 316470 w 2590802"/>
              <a:gd name="connsiteY1987" fmla="*/ 1203116 h 2590802"/>
              <a:gd name="connsiteX1988" fmla="*/ 316470 w 2590802"/>
              <a:gd name="connsiteY1988" fmla="*/ 1208997 h 2590802"/>
              <a:gd name="connsiteX1989" fmla="*/ 310560 w 2590802"/>
              <a:gd name="connsiteY1989" fmla="*/ 1203116 h 2590802"/>
              <a:gd name="connsiteX1990" fmla="*/ 310560 w 2590802"/>
              <a:gd name="connsiteY1990" fmla="*/ 1197236 h 2590802"/>
              <a:gd name="connsiteX1991" fmla="*/ 310560 w 2590802"/>
              <a:gd name="connsiteY1991" fmla="*/ 1191355 h 2590802"/>
              <a:gd name="connsiteX1992" fmla="*/ 2201976 w 2590802"/>
              <a:gd name="connsiteY1992" fmla="*/ 1185096 h 2590802"/>
              <a:gd name="connsiteX1993" fmla="*/ 2200079 w 2590802"/>
              <a:gd name="connsiteY1993" fmla="*/ 1195107 h 2590802"/>
              <a:gd name="connsiteX1994" fmla="*/ 2199842 w 2590802"/>
              <a:gd name="connsiteY1994" fmla="*/ 1194106 h 2590802"/>
              <a:gd name="connsiteX1995" fmla="*/ 2201976 w 2590802"/>
              <a:gd name="connsiteY1995" fmla="*/ 1185096 h 2590802"/>
              <a:gd name="connsiteX1996" fmla="*/ 201584 w 2590802"/>
              <a:gd name="connsiteY1996" fmla="*/ 1184544 h 2590802"/>
              <a:gd name="connsiteX1997" fmla="*/ 227866 w 2590802"/>
              <a:gd name="connsiteY1997" fmla="*/ 1185278 h 2590802"/>
              <a:gd name="connsiteX1998" fmla="*/ 251228 w 2590802"/>
              <a:gd name="connsiteY1998" fmla="*/ 1197024 h 2590802"/>
              <a:gd name="connsiteX1999" fmla="*/ 280430 w 2590802"/>
              <a:gd name="connsiteY1999" fmla="*/ 1255755 h 2590802"/>
              <a:gd name="connsiteX2000" fmla="*/ 222026 w 2590802"/>
              <a:gd name="connsiteY2000" fmla="*/ 1326232 h 2590802"/>
              <a:gd name="connsiteX2001" fmla="*/ 175302 w 2590802"/>
              <a:gd name="connsiteY2001" fmla="*/ 1332105 h 2590802"/>
              <a:gd name="connsiteX2002" fmla="*/ 169462 w 2590802"/>
              <a:gd name="connsiteY2002" fmla="*/ 1326232 h 2590802"/>
              <a:gd name="connsiteX2003" fmla="*/ 169462 w 2590802"/>
              <a:gd name="connsiteY2003" fmla="*/ 1320358 h 2590802"/>
              <a:gd name="connsiteX2004" fmla="*/ 257068 w 2590802"/>
              <a:gd name="connsiteY2004" fmla="*/ 1267501 h 2590802"/>
              <a:gd name="connsiteX2005" fmla="*/ 257068 w 2590802"/>
              <a:gd name="connsiteY2005" fmla="*/ 1226389 h 2590802"/>
              <a:gd name="connsiteX2006" fmla="*/ 233706 w 2590802"/>
              <a:gd name="connsiteY2006" fmla="*/ 1208770 h 2590802"/>
              <a:gd name="connsiteX2007" fmla="*/ 222026 w 2590802"/>
              <a:gd name="connsiteY2007" fmla="*/ 1214644 h 2590802"/>
              <a:gd name="connsiteX2008" fmla="*/ 227866 w 2590802"/>
              <a:gd name="connsiteY2008" fmla="*/ 1220516 h 2590802"/>
              <a:gd name="connsiteX2009" fmla="*/ 227866 w 2590802"/>
              <a:gd name="connsiteY2009" fmla="*/ 1238136 h 2590802"/>
              <a:gd name="connsiteX2010" fmla="*/ 210345 w 2590802"/>
              <a:gd name="connsiteY2010" fmla="*/ 1249882 h 2590802"/>
              <a:gd name="connsiteX2011" fmla="*/ 192823 w 2590802"/>
              <a:gd name="connsiteY2011" fmla="*/ 1238136 h 2590802"/>
              <a:gd name="connsiteX2012" fmla="*/ 192823 w 2590802"/>
              <a:gd name="connsiteY2012" fmla="*/ 1226389 h 2590802"/>
              <a:gd name="connsiteX2013" fmla="*/ 175302 w 2590802"/>
              <a:gd name="connsiteY2013" fmla="*/ 1220516 h 2590802"/>
              <a:gd name="connsiteX2014" fmla="*/ 175302 w 2590802"/>
              <a:gd name="connsiteY2014" fmla="*/ 1197024 h 2590802"/>
              <a:gd name="connsiteX2015" fmla="*/ 201584 w 2590802"/>
              <a:gd name="connsiteY2015" fmla="*/ 1184544 h 2590802"/>
              <a:gd name="connsiteX2016" fmla="*/ 2443197 w 2590802"/>
              <a:gd name="connsiteY2016" fmla="*/ 1173714 h 2590802"/>
              <a:gd name="connsiteX2017" fmla="*/ 2466592 w 2590802"/>
              <a:gd name="connsiteY2017" fmla="*/ 1191334 h 2590802"/>
              <a:gd name="connsiteX2018" fmla="*/ 2466592 w 2590802"/>
              <a:gd name="connsiteY2018" fmla="*/ 1214826 h 2590802"/>
              <a:gd name="connsiteX2019" fmla="*/ 2484138 w 2590802"/>
              <a:gd name="connsiteY2019" fmla="*/ 1220699 h 2590802"/>
              <a:gd name="connsiteX2020" fmla="*/ 2501684 w 2590802"/>
              <a:gd name="connsiteY2020" fmla="*/ 1255937 h 2590802"/>
              <a:gd name="connsiteX2021" fmla="*/ 2489987 w 2590802"/>
              <a:gd name="connsiteY2021" fmla="*/ 1279429 h 2590802"/>
              <a:gd name="connsiteX2022" fmla="*/ 2472440 w 2590802"/>
              <a:gd name="connsiteY2022" fmla="*/ 1285303 h 2590802"/>
              <a:gd name="connsiteX2023" fmla="*/ 2478289 w 2590802"/>
              <a:gd name="connsiteY2023" fmla="*/ 1302922 h 2590802"/>
              <a:gd name="connsiteX2024" fmla="*/ 2466592 w 2590802"/>
              <a:gd name="connsiteY2024" fmla="*/ 1326414 h 2590802"/>
              <a:gd name="connsiteX2025" fmla="*/ 2443197 w 2590802"/>
              <a:gd name="connsiteY2025" fmla="*/ 1320541 h 2590802"/>
              <a:gd name="connsiteX2026" fmla="*/ 2443197 w 2590802"/>
              <a:gd name="connsiteY2026" fmla="*/ 1302922 h 2590802"/>
              <a:gd name="connsiteX2027" fmla="*/ 2466592 w 2590802"/>
              <a:gd name="connsiteY2027" fmla="*/ 1255937 h 2590802"/>
              <a:gd name="connsiteX2028" fmla="*/ 2431499 w 2590802"/>
              <a:gd name="connsiteY2028" fmla="*/ 1203079 h 2590802"/>
              <a:gd name="connsiteX2029" fmla="*/ 2443197 w 2590802"/>
              <a:gd name="connsiteY2029" fmla="*/ 1173714 h 2590802"/>
              <a:gd name="connsiteX2030" fmla="*/ 2257596 w 2590802"/>
              <a:gd name="connsiteY2030" fmla="*/ 1166703 h 2590802"/>
              <a:gd name="connsiteX2031" fmla="*/ 2266335 w 2590802"/>
              <a:gd name="connsiteY2031" fmla="*/ 1173986 h 2590802"/>
              <a:gd name="connsiteX2032" fmla="*/ 2266335 w 2590802"/>
              <a:gd name="connsiteY2032" fmla="*/ 1185638 h 2590802"/>
              <a:gd name="connsiteX2033" fmla="*/ 2231378 w 2590802"/>
              <a:gd name="connsiteY2033" fmla="*/ 1203116 h 2590802"/>
              <a:gd name="connsiteX2034" fmla="*/ 2248857 w 2590802"/>
              <a:gd name="connsiteY2034" fmla="*/ 1168159 h 2590802"/>
              <a:gd name="connsiteX2035" fmla="*/ 2257596 w 2590802"/>
              <a:gd name="connsiteY2035" fmla="*/ 1166703 h 2590802"/>
              <a:gd name="connsiteX2036" fmla="*/ 2511728 w 2590802"/>
              <a:gd name="connsiteY2036" fmla="*/ 1157748 h 2590802"/>
              <a:gd name="connsiteX2037" fmla="*/ 2519230 w 2590802"/>
              <a:gd name="connsiteY2037" fmla="*/ 1167707 h 2590802"/>
              <a:gd name="connsiteX2038" fmla="*/ 2531086 w 2590802"/>
              <a:gd name="connsiteY2038" fmla="*/ 1185412 h 2590802"/>
              <a:gd name="connsiteX2039" fmla="*/ 2531086 w 2590802"/>
              <a:gd name="connsiteY2039" fmla="*/ 1203116 h 2590802"/>
              <a:gd name="connsiteX2040" fmla="*/ 2525158 w 2590802"/>
              <a:gd name="connsiteY2040" fmla="*/ 1197214 h 2590802"/>
              <a:gd name="connsiteX2041" fmla="*/ 2513302 w 2590802"/>
              <a:gd name="connsiteY2041" fmla="*/ 1167707 h 2590802"/>
              <a:gd name="connsiteX2042" fmla="*/ 2507375 w 2590802"/>
              <a:gd name="connsiteY2042" fmla="*/ 1161806 h 2590802"/>
              <a:gd name="connsiteX2043" fmla="*/ 2511728 w 2590802"/>
              <a:gd name="connsiteY2043" fmla="*/ 1157748 h 2590802"/>
              <a:gd name="connsiteX2044" fmla="*/ 2484968 w 2590802"/>
              <a:gd name="connsiteY2044" fmla="*/ 1150402 h 2590802"/>
              <a:gd name="connsiteX2045" fmla="*/ 2490303 w 2590802"/>
              <a:gd name="connsiteY2045" fmla="*/ 1155694 h 2590802"/>
              <a:gd name="connsiteX2046" fmla="*/ 2485116 w 2590802"/>
              <a:gd name="connsiteY2046" fmla="*/ 1152019 h 2590802"/>
              <a:gd name="connsiteX2047" fmla="*/ 216094 w 2590802"/>
              <a:gd name="connsiteY2047" fmla="*/ 1136562 h 2590802"/>
              <a:gd name="connsiteX2048" fmla="*/ 221942 w 2590802"/>
              <a:gd name="connsiteY2048" fmla="*/ 1138740 h 2590802"/>
              <a:gd name="connsiteX2049" fmla="*/ 239488 w 2590802"/>
              <a:gd name="connsiteY2049" fmla="*/ 1161977 h 2590802"/>
              <a:gd name="connsiteX2050" fmla="*/ 239488 w 2590802"/>
              <a:gd name="connsiteY2050" fmla="*/ 1179405 h 2590802"/>
              <a:gd name="connsiteX2051" fmla="*/ 233639 w 2590802"/>
              <a:gd name="connsiteY2051" fmla="*/ 1179405 h 2590802"/>
              <a:gd name="connsiteX2052" fmla="*/ 233639 w 2590802"/>
              <a:gd name="connsiteY2052" fmla="*/ 1167787 h 2590802"/>
              <a:gd name="connsiteX2053" fmla="*/ 210245 w 2590802"/>
              <a:gd name="connsiteY2053" fmla="*/ 1138740 h 2590802"/>
              <a:gd name="connsiteX2054" fmla="*/ 216094 w 2590802"/>
              <a:gd name="connsiteY2054" fmla="*/ 1136562 h 2590802"/>
              <a:gd name="connsiteX2055" fmla="*/ 2278654 w 2590802"/>
              <a:gd name="connsiteY2055" fmla="*/ 1132931 h 2590802"/>
              <a:gd name="connsiteX2056" fmla="*/ 2290474 w 2590802"/>
              <a:gd name="connsiteY2056" fmla="*/ 1144692 h 2590802"/>
              <a:gd name="connsiteX2057" fmla="*/ 2290474 w 2590802"/>
              <a:gd name="connsiteY2057" fmla="*/ 1162333 h 2590802"/>
              <a:gd name="connsiteX2058" fmla="*/ 2308202 w 2590802"/>
              <a:gd name="connsiteY2058" fmla="*/ 1174093 h 2590802"/>
              <a:gd name="connsiteX2059" fmla="*/ 2296383 w 2590802"/>
              <a:gd name="connsiteY2059" fmla="*/ 1191735 h 2590802"/>
              <a:gd name="connsiteX2060" fmla="*/ 2278654 w 2590802"/>
              <a:gd name="connsiteY2060" fmla="*/ 1185854 h 2590802"/>
              <a:gd name="connsiteX2061" fmla="*/ 2260926 w 2590802"/>
              <a:gd name="connsiteY2061" fmla="*/ 1162333 h 2590802"/>
              <a:gd name="connsiteX2062" fmla="*/ 2237288 w 2590802"/>
              <a:gd name="connsiteY2062" fmla="*/ 1162333 h 2590802"/>
              <a:gd name="connsiteX2063" fmla="*/ 2237288 w 2590802"/>
              <a:gd name="connsiteY2063" fmla="*/ 1144692 h 2590802"/>
              <a:gd name="connsiteX2064" fmla="*/ 2249106 w 2590802"/>
              <a:gd name="connsiteY2064" fmla="*/ 1138811 h 2590802"/>
              <a:gd name="connsiteX2065" fmla="*/ 2266836 w 2590802"/>
              <a:gd name="connsiteY2065" fmla="*/ 1150572 h 2590802"/>
              <a:gd name="connsiteX2066" fmla="*/ 2278654 w 2590802"/>
              <a:gd name="connsiteY2066" fmla="*/ 1132931 h 2590802"/>
              <a:gd name="connsiteX2067" fmla="*/ 309831 w 2590802"/>
              <a:gd name="connsiteY2067" fmla="*/ 1132931 h 2590802"/>
              <a:gd name="connsiteX2068" fmla="*/ 321845 w 2590802"/>
              <a:gd name="connsiteY2068" fmla="*/ 1162333 h 2590802"/>
              <a:gd name="connsiteX2069" fmla="*/ 309831 w 2590802"/>
              <a:gd name="connsiteY2069" fmla="*/ 1132931 h 2590802"/>
              <a:gd name="connsiteX2070" fmla="*/ 2473539 w 2590802"/>
              <a:gd name="connsiteY2070" fmla="*/ 1130703 h 2590802"/>
              <a:gd name="connsiteX2071" fmla="*/ 2484375 w 2590802"/>
              <a:gd name="connsiteY2071" fmla="*/ 1143934 h 2590802"/>
              <a:gd name="connsiteX2072" fmla="*/ 2484968 w 2590802"/>
              <a:gd name="connsiteY2072" fmla="*/ 1150402 h 2590802"/>
              <a:gd name="connsiteX2073" fmla="*/ 2478448 w 2590802"/>
              <a:gd name="connsiteY2073" fmla="*/ 1143934 h 2590802"/>
              <a:gd name="connsiteX2074" fmla="*/ 2466592 w 2590802"/>
              <a:gd name="connsiteY2074" fmla="*/ 1132172 h 2590802"/>
              <a:gd name="connsiteX2075" fmla="*/ 2473539 w 2590802"/>
              <a:gd name="connsiteY2075" fmla="*/ 1130703 h 2590802"/>
              <a:gd name="connsiteX2076" fmla="*/ 2437190 w 2590802"/>
              <a:gd name="connsiteY2076" fmla="*/ 1120602 h 2590802"/>
              <a:gd name="connsiteX2077" fmla="*/ 2454262 w 2590802"/>
              <a:gd name="connsiteY2077" fmla="*/ 1126767 h 2590802"/>
              <a:gd name="connsiteX2078" fmla="*/ 2437190 w 2590802"/>
              <a:gd name="connsiteY2078" fmla="*/ 1120602 h 2590802"/>
              <a:gd name="connsiteX2079" fmla="*/ 2284242 w 2590802"/>
              <a:gd name="connsiteY2079" fmla="*/ 1109220 h 2590802"/>
              <a:gd name="connsiteX2080" fmla="*/ 2313443 w 2590802"/>
              <a:gd name="connsiteY2080" fmla="*/ 1126826 h 2590802"/>
              <a:gd name="connsiteX2081" fmla="*/ 2307603 w 2590802"/>
              <a:gd name="connsiteY2081" fmla="*/ 1150300 h 2590802"/>
              <a:gd name="connsiteX2082" fmla="*/ 2319284 w 2590802"/>
              <a:gd name="connsiteY2082" fmla="*/ 1156168 h 2590802"/>
              <a:gd name="connsiteX2083" fmla="*/ 2330965 w 2590802"/>
              <a:gd name="connsiteY2083" fmla="*/ 1179642 h 2590802"/>
              <a:gd name="connsiteX2084" fmla="*/ 2319284 w 2590802"/>
              <a:gd name="connsiteY2084" fmla="*/ 1197248 h 2590802"/>
              <a:gd name="connsiteX2085" fmla="*/ 2307603 w 2590802"/>
              <a:gd name="connsiteY2085" fmla="*/ 1203116 h 2590802"/>
              <a:gd name="connsiteX2086" fmla="*/ 2313443 w 2590802"/>
              <a:gd name="connsiteY2086" fmla="*/ 1185511 h 2590802"/>
              <a:gd name="connsiteX2087" fmla="*/ 2307603 w 2590802"/>
              <a:gd name="connsiteY2087" fmla="*/ 1162037 h 2590802"/>
              <a:gd name="connsiteX2088" fmla="*/ 2301763 w 2590802"/>
              <a:gd name="connsiteY2088" fmla="*/ 1144431 h 2590802"/>
              <a:gd name="connsiteX2089" fmla="*/ 2290082 w 2590802"/>
              <a:gd name="connsiteY2089" fmla="*/ 1126826 h 2590802"/>
              <a:gd name="connsiteX2090" fmla="*/ 2266720 w 2590802"/>
              <a:gd name="connsiteY2090" fmla="*/ 1132695 h 2590802"/>
              <a:gd name="connsiteX2091" fmla="*/ 2237518 w 2590802"/>
              <a:gd name="connsiteY2091" fmla="*/ 1132695 h 2590802"/>
              <a:gd name="connsiteX2092" fmla="*/ 2225837 w 2590802"/>
              <a:gd name="connsiteY2092" fmla="*/ 1138563 h 2590802"/>
              <a:gd name="connsiteX2093" fmla="*/ 2225837 w 2590802"/>
              <a:gd name="connsiteY2093" fmla="*/ 1120957 h 2590802"/>
              <a:gd name="connsiteX2094" fmla="*/ 2260880 w 2590802"/>
              <a:gd name="connsiteY2094" fmla="*/ 1115089 h 2590802"/>
              <a:gd name="connsiteX2095" fmla="*/ 2266720 w 2590802"/>
              <a:gd name="connsiteY2095" fmla="*/ 1120957 h 2590802"/>
              <a:gd name="connsiteX2096" fmla="*/ 2284242 w 2590802"/>
              <a:gd name="connsiteY2096" fmla="*/ 1109220 h 2590802"/>
              <a:gd name="connsiteX2097" fmla="*/ 2183956 w 2590802"/>
              <a:gd name="connsiteY2097" fmla="*/ 1103530 h 2590802"/>
              <a:gd name="connsiteX2098" fmla="*/ 2195759 w 2590802"/>
              <a:gd name="connsiteY2098" fmla="*/ 1115256 h 2590802"/>
              <a:gd name="connsiteX2099" fmla="*/ 2201660 w 2590802"/>
              <a:gd name="connsiteY2099" fmla="*/ 1132845 h 2590802"/>
              <a:gd name="connsiteX2100" fmla="*/ 2225266 w 2590802"/>
              <a:gd name="connsiteY2100" fmla="*/ 1150434 h 2590802"/>
              <a:gd name="connsiteX2101" fmla="*/ 2207561 w 2590802"/>
              <a:gd name="connsiteY2101" fmla="*/ 1232518 h 2590802"/>
              <a:gd name="connsiteX2102" fmla="*/ 2201660 w 2590802"/>
              <a:gd name="connsiteY2102" fmla="*/ 1226655 h 2590802"/>
              <a:gd name="connsiteX2103" fmla="*/ 2201660 w 2590802"/>
              <a:gd name="connsiteY2103" fmla="*/ 1214929 h 2590802"/>
              <a:gd name="connsiteX2104" fmla="*/ 2207561 w 2590802"/>
              <a:gd name="connsiteY2104" fmla="*/ 1214929 h 2590802"/>
              <a:gd name="connsiteX2105" fmla="*/ 2213463 w 2590802"/>
              <a:gd name="connsiteY2105" fmla="*/ 1162160 h 2590802"/>
              <a:gd name="connsiteX2106" fmla="*/ 2201660 w 2590802"/>
              <a:gd name="connsiteY2106" fmla="*/ 1173887 h 2590802"/>
              <a:gd name="connsiteX2107" fmla="*/ 2201660 w 2590802"/>
              <a:gd name="connsiteY2107" fmla="*/ 1179750 h 2590802"/>
              <a:gd name="connsiteX2108" fmla="*/ 2195759 w 2590802"/>
              <a:gd name="connsiteY2108" fmla="*/ 1150434 h 2590802"/>
              <a:gd name="connsiteX2109" fmla="*/ 2183956 w 2590802"/>
              <a:gd name="connsiteY2109" fmla="*/ 1109393 h 2590802"/>
              <a:gd name="connsiteX2110" fmla="*/ 2183956 w 2590802"/>
              <a:gd name="connsiteY2110" fmla="*/ 1103530 h 2590802"/>
              <a:gd name="connsiteX2111" fmla="*/ 210749 w 2590802"/>
              <a:gd name="connsiteY2111" fmla="*/ 1101326 h 2590802"/>
              <a:gd name="connsiteX2112" fmla="*/ 227791 w 2590802"/>
              <a:gd name="connsiteY2112" fmla="*/ 1102804 h 2590802"/>
              <a:gd name="connsiteX2113" fmla="*/ 233719 w 2590802"/>
              <a:gd name="connsiteY2113" fmla="*/ 1114631 h 2590802"/>
              <a:gd name="connsiteX2114" fmla="*/ 239647 w 2590802"/>
              <a:gd name="connsiteY2114" fmla="*/ 1108718 h 2590802"/>
              <a:gd name="connsiteX2115" fmla="*/ 269285 w 2590802"/>
              <a:gd name="connsiteY2115" fmla="*/ 1120545 h 2590802"/>
              <a:gd name="connsiteX2116" fmla="*/ 269285 w 2590802"/>
              <a:gd name="connsiteY2116" fmla="*/ 1144201 h 2590802"/>
              <a:gd name="connsiteX2117" fmla="*/ 263357 w 2590802"/>
              <a:gd name="connsiteY2117" fmla="*/ 1156028 h 2590802"/>
              <a:gd name="connsiteX2118" fmla="*/ 281141 w 2590802"/>
              <a:gd name="connsiteY2118" fmla="*/ 1167856 h 2590802"/>
              <a:gd name="connsiteX2119" fmla="*/ 275213 w 2590802"/>
              <a:gd name="connsiteY2119" fmla="*/ 1185598 h 2590802"/>
              <a:gd name="connsiteX2120" fmla="*/ 263357 w 2590802"/>
              <a:gd name="connsiteY2120" fmla="*/ 1191511 h 2590802"/>
              <a:gd name="connsiteX2121" fmla="*/ 251502 w 2590802"/>
              <a:gd name="connsiteY2121" fmla="*/ 1185598 h 2590802"/>
              <a:gd name="connsiteX2122" fmla="*/ 239647 w 2590802"/>
              <a:gd name="connsiteY2122" fmla="*/ 1138287 h 2590802"/>
              <a:gd name="connsiteX2123" fmla="*/ 204080 w 2590802"/>
              <a:gd name="connsiteY2123" fmla="*/ 1126460 h 2590802"/>
              <a:gd name="connsiteX2124" fmla="*/ 198152 w 2590802"/>
              <a:gd name="connsiteY2124" fmla="*/ 1108718 h 2590802"/>
              <a:gd name="connsiteX2125" fmla="*/ 210749 w 2590802"/>
              <a:gd name="connsiteY2125" fmla="*/ 1101326 h 2590802"/>
              <a:gd name="connsiteX2126" fmla="*/ 2360556 w 2590802"/>
              <a:gd name="connsiteY2126" fmla="*/ 1079818 h 2590802"/>
              <a:gd name="connsiteX2127" fmla="*/ 2425240 w 2590802"/>
              <a:gd name="connsiteY2127" fmla="*/ 1115140 h 2590802"/>
              <a:gd name="connsiteX2128" fmla="*/ 2425240 w 2590802"/>
              <a:gd name="connsiteY2128" fmla="*/ 1203443 h 2590802"/>
              <a:gd name="connsiteX2129" fmla="*/ 2366436 w 2590802"/>
              <a:gd name="connsiteY2129" fmla="*/ 1250538 h 2590802"/>
              <a:gd name="connsiteX2130" fmla="*/ 2354676 w 2590802"/>
              <a:gd name="connsiteY2130" fmla="*/ 1238764 h 2590802"/>
              <a:gd name="connsiteX2131" fmla="*/ 2413479 w 2590802"/>
              <a:gd name="connsiteY2131" fmla="*/ 1197556 h 2590802"/>
              <a:gd name="connsiteX2132" fmla="*/ 2407598 w 2590802"/>
              <a:gd name="connsiteY2132" fmla="*/ 1138687 h 2590802"/>
              <a:gd name="connsiteX2133" fmla="*/ 2372316 w 2590802"/>
              <a:gd name="connsiteY2133" fmla="*/ 1115140 h 2590802"/>
              <a:gd name="connsiteX2134" fmla="*/ 2372316 w 2590802"/>
              <a:gd name="connsiteY2134" fmla="*/ 1121026 h 2590802"/>
              <a:gd name="connsiteX2135" fmla="*/ 2384077 w 2590802"/>
              <a:gd name="connsiteY2135" fmla="*/ 1132800 h 2590802"/>
              <a:gd name="connsiteX2136" fmla="*/ 2372316 w 2590802"/>
              <a:gd name="connsiteY2136" fmla="*/ 1150461 h 2590802"/>
              <a:gd name="connsiteX2137" fmla="*/ 2348795 w 2590802"/>
              <a:gd name="connsiteY2137" fmla="*/ 1150461 h 2590802"/>
              <a:gd name="connsiteX2138" fmla="*/ 2342915 w 2590802"/>
              <a:gd name="connsiteY2138" fmla="*/ 1138687 h 2590802"/>
              <a:gd name="connsiteX2139" fmla="*/ 2342915 w 2590802"/>
              <a:gd name="connsiteY2139" fmla="*/ 1126913 h 2590802"/>
              <a:gd name="connsiteX2140" fmla="*/ 2331154 w 2590802"/>
              <a:gd name="connsiteY2140" fmla="*/ 1121026 h 2590802"/>
              <a:gd name="connsiteX2141" fmla="*/ 2325274 w 2590802"/>
              <a:gd name="connsiteY2141" fmla="*/ 1103366 h 2590802"/>
              <a:gd name="connsiteX2142" fmla="*/ 2360556 w 2590802"/>
              <a:gd name="connsiteY2142" fmla="*/ 1079818 h 2590802"/>
              <a:gd name="connsiteX2143" fmla="*/ 2448571 w 2590802"/>
              <a:gd name="connsiteY2143" fmla="*/ 1074128 h 2590802"/>
              <a:gd name="connsiteX2144" fmla="*/ 2454262 w 2590802"/>
              <a:gd name="connsiteY2144" fmla="*/ 1085509 h 2590802"/>
              <a:gd name="connsiteX2145" fmla="*/ 2454262 w 2590802"/>
              <a:gd name="connsiteY2145" fmla="*/ 1091200 h 2590802"/>
              <a:gd name="connsiteX2146" fmla="*/ 2448571 w 2590802"/>
              <a:gd name="connsiteY2146" fmla="*/ 1074128 h 2590802"/>
              <a:gd name="connsiteX2147" fmla="*/ 198863 w 2590802"/>
              <a:gd name="connsiteY2147" fmla="*/ 1061798 h 2590802"/>
              <a:gd name="connsiteX2148" fmla="*/ 204554 w 2590802"/>
              <a:gd name="connsiteY2148" fmla="*/ 1061798 h 2590802"/>
              <a:gd name="connsiteX2149" fmla="*/ 204554 w 2590802"/>
              <a:gd name="connsiteY2149" fmla="*/ 1067489 h 2590802"/>
              <a:gd name="connsiteX2150" fmla="*/ 198863 w 2590802"/>
              <a:gd name="connsiteY2150" fmla="*/ 1061798 h 2590802"/>
              <a:gd name="connsiteX2151" fmla="*/ 248510 w 2590802"/>
              <a:gd name="connsiteY2151" fmla="*/ 1059783 h 2590802"/>
              <a:gd name="connsiteX2152" fmla="*/ 251465 w 2590802"/>
              <a:gd name="connsiteY2152" fmla="*/ 1061987 h 2590802"/>
              <a:gd name="connsiteX2153" fmla="*/ 263285 w 2590802"/>
              <a:gd name="connsiteY2153" fmla="*/ 1073748 h 2590802"/>
              <a:gd name="connsiteX2154" fmla="*/ 263285 w 2590802"/>
              <a:gd name="connsiteY2154" fmla="*/ 1079629 h 2590802"/>
              <a:gd name="connsiteX2155" fmla="*/ 257375 w 2590802"/>
              <a:gd name="connsiteY2155" fmla="*/ 1073748 h 2590802"/>
              <a:gd name="connsiteX2156" fmla="*/ 263285 w 2590802"/>
              <a:gd name="connsiteY2156" fmla="*/ 1085509 h 2590802"/>
              <a:gd name="connsiteX2157" fmla="*/ 275103 w 2590802"/>
              <a:gd name="connsiteY2157" fmla="*/ 1079629 h 2590802"/>
              <a:gd name="connsiteX2158" fmla="*/ 298742 w 2590802"/>
              <a:gd name="connsiteY2158" fmla="*/ 1085509 h 2590802"/>
              <a:gd name="connsiteX2159" fmla="*/ 316470 w 2590802"/>
              <a:gd name="connsiteY2159" fmla="*/ 1120791 h 2590802"/>
              <a:gd name="connsiteX2160" fmla="*/ 292832 w 2590802"/>
              <a:gd name="connsiteY2160" fmla="*/ 1085509 h 2590802"/>
              <a:gd name="connsiteX2161" fmla="*/ 286922 w 2590802"/>
              <a:gd name="connsiteY2161" fmla="*/ 1085509 h 2590802"/>
              <a:gd name="connsiteX2162" fmla="*/ 304651 w 2590802"/>
              <a:gd name="connsiteY2162" fmla="*/ 1138432 h 2590802"/>
              <a:gd name="connsiteX2163" fmla="*/ 304651 w 2590802"/>
              <a:gd name="connsiteY2163" fmla="*/ 1144312 h 2590802"/>
              <a:gd name="connsiteX2164" fmla="*/ 316470 w 2590802"/>
              <a:gd name="connsiteY2164" fmla="*/ 1167834 h 2590802"/>
              <a:gd name="connsiteX2165" fmla="*/ 304651 w 2590802"/>
              <a:gd name="connsiteY2165" fmla="*/ 1185475 h 2590802"/>
              <a:gd name="connsiteX2166" fmla="*/ 304651 w 2590802"/>
              <a:gd name="connsiteY2166" fmla="*/ 1197236 h 2590802"/>
              <a:gd name="connsiteX2167" fmla="*/ 310560 w 2590802"/>
              <a:gd name="connsiteY2167" fmla="*/ 1197236 h 2590802"/>
              <a:gd name="connsiteX2168" fmla="*/ 310560 w 2590802"/>
              <a:gd name="connsiteY2168" fmla="*/ 1203116 h 2590802"/>
              <a:gd name="connsiteX2169" fmla="*/ 298742 w 2590802"/>
              <a:gd name="connsiteY2169" fmla="*/ 1226637 h 2590802"/>
              <a:gd name="connsiteX2170" fmla="*/ 269194 w 2590802"/>
              <a:gd name="connsiteY2170" fmla="*/ 1203116 h 2590802"/>
              <a:gd name="connsiteX2171" fmla="*/ 292832 w 2590802"/>
              <a:gd name="connsiteY2171" fmla="*/ 1179595 h 2590802"/>
              <a:gd name="connsiteX2172" fmla="*/ 275103 w 2590802"/>
              <a:gd name="connsiteY2172" fmla="*/ 1150193 h 2590802"/>
              <a:gd name="connsiteX2173" fmla="*/ 269194 w 2590802"/>
              <a:gd name="connsiteY2173" fmla="*/ 1114911 h 2590802"/>
              <a:gd name="connsiteX2174" fmla="*/ 227827 w 2590802"/>
              <a:gd name="connsiteY2174" fmla="*/ 1097270 h 2590802"/>
              <a:gd name="connsiteX2175" fmla="*/ 198280 w 2590802"/>
              <a:gd name="connsiteY2175" fmla="*/ 1097270 h 2590802"/>
              <a:gd name="connsiteX2176" fmla="*/ 186460 w 2590802"/>
              <a:gd name="connsiteY2176" fmla="*/ 1103150 h 2590802"/>
              <a:gd name="connsiteX2177" fmla="*/ 162822 w 2590802"/>
              <a:gd name="connsiteY2177" fmla="*/ 1085509 h 2590802"/>
              <a:gd name="connsiteX2178" fmla="*/ 174641 w 2590802"/>
              <a:gd name="connsiteY2178" fmla="*/ 1073748 h 2590802"/>
              <a:gd name="connsiteX2179" fmla="*/ 180551 w 2590802"/>
              <a:gd name="connsiteY2179" fmla="*/ 1067868 h 2590802"/>
              <a:gd name="connsiteX2180" fmla="*/ 210099 w 2590802"/>
              <a:gd name="connsiteY2180" fmla="*/ 1079629 h 2590802"/>
              <a:gd name="connsiteX2181" fmla="*/ 216008 w 2590802"/>
              <a:gd name="connsiteY2181" fmla="*/ 1067868 h 2590802"/>
              <a:gd name="connsiteX2182" fmla="*/ 233737 w 2590802"/>
              <a:gd name="connsiteY2182" fmla="*/ 1061987 h 2590802"/>
              <a:gd name="connsiteX2183" fmla="*/ 251465 w 2590802"/>
              <a:gd name="connsiteY2183" fmla="*/ 1067868 h 2590802"/>
              <a:gd name="connsiteX2184" fmla="*/ 245556 w 2590802"/>
              <a:gd name="connsiteY2184" fmla="*/ 1061987 h 2590802"/>
              <a:gd name="connsiteX2185" fmla="*/ 248510 w 2590802"/>
              <a:gd name="connsiteY2185" fmla="*/ 1059783 h 2590802"/>
              <a:gd name="connsiteX2186" fmla="*/ 2349175 w 2590802"/>
              <a:gd name="connsiteY2186" fmla="*/ 1021015 h 2590802"/>
              <a:gd name="connsiteX2187" fmla="*/ 2389673 w 2590802"/>
              <a:gd name="connsiteY2187" fmla="*/ 1050416 h 2590802"/>
              <a:gd name="connsiteX2188" fmla="*/ 2389673 w 2590802"/>
              <a:gd name="connsiteY2188" fmla="*/ 1079818 h 2590802"/>
              <a:gd name="connsiteX2189" fmla="*/ 2383888 w 2590802"/>
              <a:gd name="connsiteY2189" fmla="*/ 1062177 h 2590802"/>
              <a:gd name="connsiteX2190" fmla="*/ 2366531 w 2590802"/>
              <a:gd name="connsiteY2190" fmla="*/ 1038655 h 2590802"/>
              <a:gd name="connsiteX2191" fmla="*/ 2343389 w 2590802"/>
              <a:gd name="connsiteY2191" fmla="*/ 1038655 h 2590802"/>
              <a:gd name="connsiteX2192" fmla="*/ 2337604 w 2590802"/>
              <a:gd name="connsiteY2192" fmla="*/ 1026895 h 2590802"/>
              <a:gd name="connsiteX2193" fmla="*/ 2349175 w 2590802"/>
              <a:gd name="connsiteY2193" fmla="*/ 1021015 h 2590802"/>
              <a:gd name="connsiteX2194" fmla="*/ 116056 w 2590802"/>
              <a:gd name="connsiteY2194" fmla="*/ 1002766 h 2590802"/>
              <a:gd name="connsiteX2195" fmla="*/ 133421 w 2590802"/>
              <a:gd name="connsiteY2195" fmla="*/ 1032261 h 2590802"/>
              <a:gd name="connsiteX2196" fmla="*/ 133421 w 2590802"/>
              <a:gd name="connsiteY2196" fmla="*/ 1038087 h 2590802"/>
              <a:gd name="connsiteX2197" fmla="*/ 127540 w 2590802"/>
              <a:gd name="connsiteY2197" fmla="*/ 1026435 h 2590802"/>
              <a:gd name="connsiteX2198" fmla="*/ 121660 w 2590802"/>
              <a:gd name="connsiteY2198" fmla="*/ 1008957 h 2590802"/>
              <a:gd name="connsiteX2199" fmla="*/ 104019 w 2590802"/>
              <a:gd name="connsiteY2199" fmla="*/ 1003130 h 2590802"/>
              <a:gd name="connsiteX2200" fmla="*/ 116056 w 2590802"/>
              <a:gd name="connsiteY2200" fmla="*/ 1002766 h 2590802"/>
              <a:gd name="connsiteX2201" fmla="*/ 2272568 w 2590802"/>
              <a:gd name="connsiteY2201" fmla="*/ 997304 h 2590802"/>
              <a:gd name="connsiteX2202" fmla="*/ 2337400 w 2590802"/>
              <a:gd name="connsiteY2202" fmla="*/ 1038310 h 2590802"/>
              <a:gd name="connsiteX2203" fmla="*/ 2337400 w 2590802"/>
              <a:gd name="connsiteY2203" fmla="*/ 1073458 h 2590802"/>
              <a:gd name="connsiteX2204" fmla="*/ 2313825 w 2590802"/>
              <a:gd name="connsiteY2204" fmla="*/ 1091033 h 2590802"/>
              <a:gd name="connsiteX2205" fmla="*/ 2296143 w 2590802"/>
              <a:gd name="connsiteY2205" fmla="*/ 1079316 h 2590802"/>
              <a:gd name="connsiteX2206" fmla="*/ 2278461 w 2590802"/>
              <a:gd name="connsiteY2206" fmla="*/ 1079316 h 2590802"/>
              <a:gd name="connsiteX2207" fmla="*/ 2266674 w 2590802"/>
              <a:gd name="connsiteY2207" fmla="*/ 1067600 h 2590802"/>
              <a:gd name="connsiteX2208" fmla="*/ 2266674 w 2590802"/>
              <a:gd name="connsiteY2208" fmla="*/ 1050026 h 2590802"/>
              <a:gd name="connsiteX2209" fmla="*/ 2290250 w 2590802"/>
              <a:gd name="connsiteY2209" fmla="*/ 1038310 h 2590802"/>
              <a:gd name="connsiteX2210" fmla="*/ 2313825 w 2590802"/>
              <a:gd name="connsiteY2210" fmla="*/ 1050026 h 2590802"/>
              <a:gd name="connsiteX2211" fmla="*/ 2290250 w 2590802"/>
              <a:gd name="connsiteY2211" fmla="*/ 1020736 h 2590802"/>
              <a:gd name="connsiteX2212" fmla="*/ 2219522 w 2590802"/>
              <a:gd name="connsiteY2212" fmla="*/ 1032452 h 2590802"/>
              <a:gd name="connsiteX2213" fmla="*/ 2190053 w 2590802"/>
              <a:gd name="connsiteY2213" fmla="*/ 1096891 h 2590802"/>
              <a:gd name="connsiteX2214" fmla="*/ 2178265 w 2590802"/>
              <a:gd name="connsiteY2214" fmla="*/ 1096891 h 2590802"/>
              <a:gd name="connsiteX2215" fmla="*/ 2184159 w 2590802"/>
              <a:gd name="connsiteY2215" fmla="*/ 1061743 h 2590802"/>
              <a:gd name="connsiteX2216" fmla="*/ 2272568 w 2590802"/>
              <a:gd name="connsiteY2216" fmla="*/ 997304 h 2590802"/>
              <a:gd name="connsiteX2217" fmla="*/ 2360616 w 2590802"/>
              <a:gd name="connsiteY2217" fmla="*/ 991613 h 2590802"/>
              <a:gd name="connsiteX2218" fmla="*/ 2383977 w 2590802"/>
              <a:gd name="connsiteY2218" fmla="*/ 1003311 h 2590802"/>
              <a:gd name="connsiteX2219" fmla="*/ 2401499 w 2590802"/>
              <a:gd name="connsiteY2219" fmla="*/ 1003311 h 2590802"/>
              <a:gd name="connsiteX2220" fmla="*/ 2413180 w 2590802"/>
              <a:gd name="connsiteY2220" fmla="*/ 1020857 h 2590802"/>
              <a:gd name="connsiteX2221" fmla="*/ 2413180 w 2590802"/>
              <a:gd name="connsiteY2221" fmla="*/ 1038403 h 2590802"/>
              <a:gd name="connsiteX2222" fmla="*/ 2424860 w 2590802"/>
              <a:gd name="connsiteY2222" fmla="*/ 1050101 h 2590802"/>
              <a:gd name="connsiteX2223" fmla="*/ 2424860 w 2590802"/>
              <a:gd name="connsiteY2223" fmla="*/ 1067647 h 2590802"/>
              <a:gd name="connsiteX2224" fmla="*/ 2419020 w 2590802"/>
              <a:gd name="connsiteY2224" fmla="*/ 1073495 h 2590802"/>
              <a:gd name="connsiteX2225" fmla="*/ 2424860 w 2590802"/>
              <a:gd name="connsiteY2225" fmla="*/ 1091042 h 2590802"/>
              <a:gd name="connsiteX2226" fmla="*/ 2419020 w 2590802"/>
              <a:gd name="connsiteY2226" fmla="*/ 1096891 h 2590802"/>
              <a:gd name="connsiteX2227" fmla="*/ 2401499 w 2590802"/>
              <a:gd name="connsiteY2227" fmla="*/ 1079344 h 2590802"/>
              <a:gd name="connsiteX2228" fmla="*/ 2383977 w 2590802"/>
              <a:gd name="connsiteY2228" fmla="*/ 1026706 h 2590802"/>
              <a:gd name="connsiteX2229" fmla="*/ 2343095 w 2590802"/>
              <a:gd name="connsiteY2229" fmla="*/ 1015008 h 2590802"/>
              <a:gd name="connsiteX2230" fmla="*/ 2325573 w 2590802"/>
              <a:gd name="connsiteY2230" fmla="*/ 1015008 h 2590802"/>
              <a:gd name="connsiteX2231" fmla="*/ 2319733 w 2590802"/>
              <a:gd name="connsiteY2231" fmla="*/ 1003311 h 2590802"/>
              <a:gd name="connsiteX2232" fmla="*/ 2337254 w 2590802"/>
              <a:gd name="connsiteY2232" fmla="*/ 997462 h 2590802"/>
              <a:gd name="connsiteX2233" fmla="*/ 2343095 w 2590802"/>
              <a:gd name="connsiteY2233" fmla="*/ 1003311 h 2590802"/>
              <a:gd name="connsiteX2234" fmla="*/ 2360616 w 2590802"/>
              <a:gd name="connsiteY2234" fmla="*/ 991613 h 2590802"/>
              <a:gd name="connsiteX2235" fmla="*/ 392260 w 2590802"/>
              <a:gd name="connsiteY2235" fmla="*/ 985923 h 2590802"/>
              <a:gd name="connsiteX2236" fmla="*/ 403986 w 2590802"/>
              <a:gd name="connsiteY2236" fmla="*/ 1015053 h 2590802"/>
              <a:gd name="connsiteX2237" fmla="*/ 415712 w 2590802"/>
              <a:gd name="connsiteY2237" fmla="*/ 1026705 h 2590802"/>
              <a:gd name="connsiteX2238" fmla="*/ 427438 w 2590802"/>
              <a:gd name="connsiteY2238" fmla="*/ 1032532 h 2590802"/>
              <a:gd name="connsiteX2239" fmla="*/ 421575 w 2590802"/>
              <a:gd name="connsiteY2239" fmla="*/ 1061662 h 2590802"/>
              <a:gd name="connsiteX2240" fmla="*/ 398123 w 2590802"/>
              <a:gd name="connsiteY2240" fmla="*/ 1061662 h 2590802"/>
              <a:gd name="connsiteX2241" fmla="*/ 386396 w 2590802"/>
              <a:gd name="connsiteY2241" fmla="*/ 1038358 h 2590802"/>
              <a:gd name="connsiteX2242" fmla="*/ 386396 w 2590802"/>
              <a:gd name="connsiteY2242" fmla="*/ 1026705 h 2590802"/>
              <a:gd name="connsiteX2243" fmla="*/ 368807 w 2590802"/>
              <a:gd name="connsiteY2243" fmla="*/ 1015053 h 2590802"/>
              <a:gd name="connsiteX2244" fmla="*/ 368807 w 2590802"/>
              <a:gd name="connsiteY2244" fmla="*/ 991749 h 2590802"/>
              <a:gd name="connsiteX2245" fmla="*/ 392260 w 2590802"/>
              <a:gd name="connsiteY2245" fmla="*/ 985923 h 2590802"/>
              <a:gd name="connsiteX2246" fmla="*/ 350851 w 2590802"/>
              <a:gd name="connsiteY2246" fmla="*/ 985923 h 2590802"/>
              <a:gd name="connsiteX2247" fmla="*/ 356779 w 2590802"/>
              <a:gd name="connsiteY2247" fmla="*/ 1009355 h 2590802"/>
              <a:gd name="connsiteX2248" fmla="*/ 380490 w 2590802"/>
              <a:gd name="connsiteY2248" fmla="*/ 1032787 h 2590802"/>
              <a:gd name="connsiteX2249" fmla="*/ 386418 w 2590802"/>
              <a:gd name="connsiteY2249" fmla="*/ 1062077 h 2590802"/>
              <a:gd name="connsiteX2250" fmla="*/ 416057 w 2590802"/>
              <a:gd name="connsiteY2250" fmla="*/ 1073794 h 2590802"/>
              <a:gd name="connsiteX2251" fmla="*/ 416057 w 2590802"/>
              <a:gd name="connsiteY2251" fmla="*/ 1079652 h 2590802"/>
              <a:gd name="connsiteX2252" fmla="*/ 380490 w 2590802"/>
              <a:gd name="connsiteY2252" fmla="*/ 1067935 h 2590802"/>
              <a:gd name="connsiteX2253" fmla="*/ 368634 w 2590802"/>
              <a:gd name="connsiteY2253" fmla="*/ 1038645 h 2590802"/>
              <a:gd name="connsiteX2254" fmla="*/ 350851 w 2590802"/>
              <a:gd name="connsiteY2254" fmla="*/ 1009355 h 2590802"/>
              <a:gd name="connsiteX2255" fmla="*/ 350851 w 2590802"/>
              <a:gd name="connsiteY2255" fmla="*/ 985923 h 2590802"/>
              <a:gd name="connsiteX2256" fmla="*/ 2419170 w 2590802"/>
              <a:gd name="connsiteY2256" fmla="*/ 979283 h 2590802"/>
              <a:gd name="connsiteX2257" fmla="*/ 2436953 w 2590802"/>
              <a:gd name="connsiteY2257" fmla="*/ 991071 h 2590802"/>
              <a:gd name="connsiteX2258" fmla="*/ 2448809 w 2590802"/>
              <a:gd name="connsiteY2258" fmla="*/ 1026435 h 2590802"/>
              <a:gd name="connsiteX2259" fmla="*/ 2460664 w 2590802"/>
              <a:gd name="connsiteY2259" fmla="*/ 1044116 h 2590802"/>
              <a:gd name="connsiteX2260" fmla="*/ 2460664 w 2590802"/>
              <a:gd name="connsiteY2260" fmla="*/ 1061798 h 2590802"/>
              <a:gd name="connsiteX2261" fmla="*/ 2460664 w 2590802"/>
              <a:gd name="connsiteY2261" fmla="*/ 1050010 h 2590802"/>
              <a:gd name="connsiteX2262" fmla="*/ 2436953 w 2590802"/>
              <a:gd name="connsiteY2262" fmla="*/ 1014647 h 2590802"/>
              <a:gd name="connsiteX2263" fmla="*/ 2419170 w 2590802"/>
              <a:gd name="connsiteY2263" fmla="*/ 979283 h 2590802"/>
              <a:gd name="connsiteX2264" fmla="*/ 315943 w 2590802"/>
              <a:gd name="connsiteY2264" fmla="*/ 973593 h 2590802"/>
              <a:gd name="connsiteX2265" fmla="*/ 345451 w 2590802"/>
              <a:gd name="connsiteY2265" fmla="*/ 985386 h 2590802"/>
              <a:gd name="connsiteX2266" fmla="*/ 339549 w 2590802"/>
              <a:gd name="connsiteY2266" fmla="*/ 1008974 h 2590802"/>
              <a:gd name="connsiteX2267" fmla="*/ 363155 w 2590802"/>
              <a:gd name="connsiteY2267" fmla="*/ 1044355 h 2590802"/>
              <a:gd name="connsiteX2268" fmla="*/ 398563 w 2590802"/>
              <a:gd name="connsiteY2268" fmla="*/ 1085633 h 2590802"/>
              <a:gd name="connsiteX2269" fmla="*/ 410366 w 2590802"/>
              <a:gd name="connsiteY2269" fmla="*/ 1091529 h 2590802"/>
              <a:gd name="connsiteX2270" fmla="*/ 404465 w 2590802"/>
              <a:gd name="connsiteY2270" fmla="*/ 1109220 h 2590802"/>
              <a:gd name="connsiteX2271" fmla="*/ 363155 w 2590802"/>
              <a:gd name="connsiteY2271" fmla="*/ 1085633 h 2590802"/>
              <a:gd name="connsiteX2272" fmla="*/ 357254 w 2590802"/>
              <a:gd name="connsiteY2272" fmla="*/ 1067942 h 2590802"/>
              <a:gd name="connsiteX2273" fmla="*/ 327746 w 2590802"/>
              <a:gd name="connsiteY2273" fmla="*/ 1056149 h 2590802"/>
              <a:gd name="connsiteX2274" fmla="*/ 321845 w 2590802"/>
              <a:gd name="connsiteY2274" fmla="*/ 1044355 h 2590802"/>
              <a:gd name="connsiteX2275" fmla="*/ 327746 w 2590802"/>
              <a:gd name="connsiteY2275" fmla="*/ 1014871 h 2590802"/>
              <a:gd name="connsiteX2276" fmla="*/ 315943 w 2590802"/>
              <a:gd name="connsiteY2276" fmla="*/ 985386 h 2590802"/>
              <a:gd name="connsiteX2277" fmla="*/ 315943 w 2590802"/>
              <a:gd name="connsiteY2277" fmla="*/ 973593 h 2590802"/>
              <a:gd name="connsiteX2278" fmla="*/ 2155601 w 2590802"/>
              <a:gd name="connsiteY2278" fmla="*/ 965900 h 2590802"/>
              <a:gd name="connsiteX2279" fmla="*/ 2172416 w 2590802"/>
              <a:gd name="connsiteY2279" fmla="*/ 968113 h 2590802"/>
              <a:gd name="connsiteX2280" fmla="*/ 2178265 w 2590802"/>
              <a:gd name="connsiteY2280" fmla="*/ 979915 h 2590802"/>
              <a:gd name="connsiteX2281" fmla="*/ 2207509 w 2590802"/>
              <a:gd name="connsiteY2281" fmla="*/ 985817 h 2590802"/>
              <a:gd name="connsiteX2282" fmla="*/ 2213357 w 2590802"/>
              <a:gd name="connsiteY2282" fmla="*/ 1003521 h 2590802"/>
              <a:gd name="connsiteX2283" fmla="*/ 2201660 w 2590802"/>
              <a:gd name="connsiteY2283" fmla="*/ 1015324 h 2590802"/>
              <a:gd name="connsiteX2284" fmla="*/ 2184113 w 2590802"/>
              <a:gd name="connsiteY2284" fmla="*/ 1009423 h 2590802"/>
              <a:gd name="connsiteX2285" fmla="*/ 2154870 w 2590802"/>
              <a:gd name="connsiteY2285" fmla="*/ 1003521 h 2590802"/>
              <a:gd name="connsiteX2286" fmla="*/ 2143172 w 2590802"/>
              <a:gd name="connsiteY2286" fmla="*/ 968113 h 2590802"/>
              <a:gd name="connsiteX2287" fmla="*/ 2155601 w 2590802"/>
              <a:gd name="connsiteY2287" fmla="*/ 965900 h 2590802"/>
              <a:gd name="connsiteX2288" fmla="*/ 2372040 w 2590802"/>
              <a:gd name="connsiteY2288" fmla="*/ 962387 h 2590802"/>
              <a:gd name="connsiteX2289" fmla="*/ 2389659 w 2590802"/>
              <a:gd name="connsiteY2289" fmla="*/ 974120 h 2590802"/>
              <a:gd name="connsiteX2290" fmla="*/ 2413151 w 2590802"/>
              <a:gd name="connsiteY2290" fmla="*/ 985852 h 2590802"/>
              <a:gd name="connsiteX2291" fmla="*/ 2430770 w 2590802"/>
              <a:gd name="connsiteY2291" fmla="*/ 1003451 h 2590802"/>
              <a:gd name="connsiteX2292" fmla="*/ 2430770 w 2590802"/>
              <a:gd name="connsiteY2292" fmla="*/ 1026916 h 2590802"/>
              <a:gd name="connsiteX2293" fmla="*/ 2454262 w 2590802"/>
              <a:gd name="connsiteY2293" fmla="*/ 1044515 h 2590802"/>
              <a:gd name="connsiteX2294" fmla="*/ 2442517 w 2590802"/>
              <a:gd name="connsiteY2294" fmla="*/ 1073847 h 2590802"/>
              <a:gd name="connsiteX2295" fmla="*/ 2442517 w 2590802"/>
              <a:gd name="connsiteY2295" fmla="*/ 1109045 h 2590802"/>
              <a:gd name="connsiteX2296" fmla="*/ 2430770 w 2590802"/>
              <a:gd name="connsiteY2296" fmla="*/ 1114911 h 2590802"/>
              <a:gd name="connsiteX2297" fmla="*/ 2424897 w 2590802"/>
              <a:gd name="connsiteY2297" fmla="*/ 1103178 h 2590802"/>
              <a:gd name="connsiteX2298" fmla="*/ 2436643 w 2590802"/>
              <a:gd name="connsiteY2298" fmla="*/ 1062114 h 2590802"/>
              <a:gd name="connsiteX2299" fmla="*/ 2424897 w 2590802"/>
              <a:gd name="connsiteY2299" fmla="*/ 1032783 h 2590802"/>
              <a:gd name="connsiteX2300" fmla="*/ 2419024 w 2590802"/>
              <a:gd name="connsiteY2300" fmla="*/ 1009317 h 2590802"/>
              <a:gd name="connsiteX2301" fmla="*/ 2383786 w 2590802"/>
              <a:gd name="connsiteY2301" fmla="*/ 991718 h 2590802"/>
              <a:gd name="connsiteX2302" fmla="*/ 2360293 w 2590802"/>
              <a:gd name="connsiteY2302" fmla="*/ 985852 h 2590802"/>
              <a:gd name="connsiteX2303" fmla="*/ 2342674 w 2590802"/>
              <a:gd name="connsiteY2303" fmla="*/ 991718 h 2590802"/>
              <a:gd name="connsiteX2304" fmla="*/ 2307436 w 2590802"/>
              <a:gd name="connsiteY2304" fmla="*/ 997585 h 2590802"/>
              <a:gd name="connsiteX2305" fmla="*/ 2301563 w 2590802"/>
              <a:gd name="connsiteY2305" fmla="*/ 991718 h 2590802"/>
              <a:gd name="connsiteX2306" fmla="*/ 2325055 w 2590802"/>
              <a:gd name="connsiteY2306" fmla="*/ 968253 h 2590802"/>
              <a:gd name="connsiteX2307" fmla="*/ 2342674 w 2590802"/>
              <a:gd name="connsiteY2307" fmla="*/ 974120 h 2590802"/>
              <a:gd name="connsiteX2308" fmla="*/ 2372040 w 2590802"/>
              <a:gd name="connsiteY2308" fmla="*/ 962387 h 2590802"/>
              <a:gd name="connsiteX2309" fmla="*/ 2377913 w 2590802"/>
              <a:gd name="connsiteY2309" fmla="*/ 956521 h 2590802"/>
              <a:gd name="connsiteX2310" fmla="*/ 2389659 w 2590802"/>
              <a:gd name="connsiteY2310" fmla="*/ 962387 h 2590802"/>
              <a:gd name="connsiteX2311" fmla="*/ 2395532 w 2590802"/>
              <a:gd name="connsiteY2311" fmla="*/ 968253 h 2590802"/>
              <a:gd name="connsiteX2312" fmla="*/ 2395532 w 2590802"/>
              <a:gd name="connsiteY2312" fmla="*/ 974120 h 2590802"/>
              <a:gd name="connsiteX2313" fmla="*/ 2389659 w 2590802"/>
              <a:gd name="connsiteY2313" fmla="*/ 974120 h 2590802"/>
              <a:gd name="connsiteX2314" fmla="*/ 2383786 w 2590802"/>
              <a:gd name="connsiteY2314" fmla="*/ 962387 h 2590802"/>
              <a:gd name="connsiteX2315" fmla="*/ 2377913 w 2590802"/>
              <a:gd name="connsiteY2315" fmla="*/ 956521 h 2590802"/>
              <a:gd name="connsiteX2316" fmla="*/ 2143508 w 2590802"/>
              <a:gd name="connsiteY2316" fmla="*/ 944191 h 2590802"/>
              <a:gd name="connsiteX2317" fmla="*/ 2178656 w 2590802"/>
              <a:gd name="connsiteY2317" fmla="*/ 961832 h 2590802"/>
              <a:gd name="connsiteX2318" fmla="*/ 2202088 w 2590802"/>
              <a:gd name="connsiteY2318" fmla="*/ 961832 h 2590802"/>
              <a:gd name="connsiteX2319" fmla="*/ 2225520 w 2590802"/>
              <a:gd name="connsiteY2319" fmla="*/ 973593 h 2590802"/>
              <a:gd name="connsiteX2320" fmla="*/ 2231378 w 2590802"/>
              <a:gd name="connsiteY2320" fmla="*/ 997114 h 2590802"/>
              <a:gd name="connsiteX2321" fmla="*/ 2213804 w 2590802"/>
              <a:gd name="connsiteY2321" fmla="*/ 979473 h 2590802"/>
              <a:gd name="connsiteX2322" fmla="*/ 2184514 w 2590802"/>
              <a:gd name="connsiteY2322" fmla="*/ 973593 h 2590802"/>
              <a:gd name="connsiteX2323" fmla="*/ 2155223 w 2590802"/>
              <a:gd name="connsiteY2323" fmla="*/ 955952 h 2590802"/>
              <a:gd name="connsiteX2324" fmla="*/ 2131791 w 2590802"/>
              <a:gd name="connsiteY2324" fmla="*/ 950071 h 2590802"/>
              <a:gd name="connsiteX2325" fmla="*/ 2143508 w 2590802"/>
              <a:gd name="connsiteY2325" fmla="*/ 944191 h 2590802"/>
              <a:gd name="connsiteX2326" fmla="*/ 2219997 w 2590802"/>
              <a:gd name="connsiteY2326" fmla="*/ 909098 h 2590802"/>
              <a:gd name="connsiteX2327" fmla="*/ 2237069 w 2590802"/>
              <a:gd name="connsiteY2327" fmla="*/ 926882 h 2590802"/>
              <a:gd name="connsiteX2328" fmla="*/ 2237069 w 2590802"/>
              <a:gd name="connsiteY2328" fmla="*/ 932810 h 2590802"/>
              <a:gd name="connsiteX2329" fmla="*/ 2219997 w 2590802"/>
              <a:gd name="connsiteY2329" fmla="*/ 915026 h 2590802"/>
              <a:gd name="connsiteX2330" fmla="*/ 2219997 w 2590802"/>
              <a:gd name="connsiteY2330" fmla="*/ 909098 h 2590802"/>
              <a:gd name="connsiteX2331" fmla="*/ 2157828 w 2590802"/>
              <a:gd name="connsiteY2331" fmla="*/ 904875 h 2590802"/>
              <a:gd name="connsiteX2332" fmla="*/ 2160765 w 2590802"/>
              <a:gd name="connsiteY2332" fmla="*/ 909276 h 2590802"/>
              <a:gd name="connsiteX2333" fmla="*/ 2160765 w 2590802"/>
              <a:gd name="connsiteY2333" fmla="*/ 915145 h 2590802"/>
              <a:gd name="connsiteX2334" fmla="*/ 2166639 w 2590802"/>
              <a:gd name="connsiteY2334" fmla="*/ 915145 h 2590802"/>
              <a:gd name="connsiteX2335" fmla="*/ 2184262 w 2590802"/>
              <a:gd name="connsiteY2335" fmla="*/ 921013 h 2590802"/>
              <a:gd name="connsiteX2336" fmla="*/ 2219507 w 2590802"/>
              <a:gd name="connsiteY2336" fmla="*/ 921013 h 2590802"/>
              <a:gd name="connsiteX2337" fmla="*/ 2231255 w 2590802"/>
              <a:gd name="connsiteY2337" fmla="*/ 944487 h 2590802"/>
              <a:gd name="connsiteX2338" fmla="*/ 2237130 w 2590802"/>
              <a:gd name="connsiteY2338" fmla="*/ 944487 h 2590802"/>
              <a:gd name="connsiteX2339" fmla="*/ 2237130 w 2590802"/>
              <a:gd name="connsiteY2339" fmla="*/ 932750 h 2590802"/>
              <a:gd name="connsiteX2340" fmla="*/ 2243004 w 2590802"/>
              <a:gd name="connsiteY2340" fmla="*/ 932750 h 2590802"/>
              <a:gd name="connsiteX2341" fmla="*/ 2243004 w 2590802"/>
              <a:gd name="connsiteY2341" fmla="*/ 944487 h 2590802"/>
              <a:gd name="connsiteX2342" fmla="*/ 2237130 w 2590802"/>
              <a:gd name="connsiteY2342" fmla="*/ 950356 h 2590802"/>
              <a:gd name="connsiteX2343" fmla="*/ 2237130 w 2590802"/>
              <a:gd name="connsiteY2343" fmla="*/ 956224 h 2590802"/>
              <a:gd name="connsiteX2344" fmla="*/ 2254752 w 2590802"/>
              <a:gd name="connsiteY2344" fmla="*/ 950356 h 2590802"/>
              <a:gd name="connsiteX2345" fmla="*/ 2260627 w 2590802"/>
              <a:gd name="connsiteY2345" fmla="*/ 956224 h 2590802"/>
              <a:gd name="connsiteX2346" fmla="*/ 2295872 w 2590802"/>
              <a:gd name="connsiteY2346" fmla="*/ 991435 h 2590802"/>
              <a:gd name="connsiteX2347" fmla="*/ 2272375 w 2590802"/>
              <a:gd name="connsiteY2347" fmla="*/ 979698 h 2590802"/>
              <a:gd name="connsiteX2348" fmla="*/ 2266501 w 2590802"/>
              <a:gd name="connsiteY2348" fmla="*/ 979698 h 2590802"/>
              <a:gd name="connsiteX2349" fmla="*/ 2237130 w 2590802"/>
              <a:gd name="connsiteY2349" fmla="*/ 991435 h 2590802"/>
              <a:gd name="connsiteX2350" fmla="*/ 2231255 w 2590802"/>
              <a:gd name="connsiteY2350" fmla="*/ 973830 h 2590802"/>
              <a:gd name="connsiteX2351" fmla="*/ 2184262 w 2590802"/>
              <a:gd name="connsiteY2351" fmla="*/ 956224 h 2590802"/>
              <a:gd name="connsiteX2352" fmla="*/ 2149017 w 2590802"/>
              <a:gd name="connsiteY2352" fmla="*/ 938619 h 2590802"/>
              <a:gd name="connsiteX2353" fmla="*/ 2131394 w 2590802"/>
              <a:gd name="connsiteY2353" fmla="*/ 938619 h 2590802"/>
              <a:gd name="connsiteX2354" fmla="*/ 2125520 w 2590802"/>
              <a:gd name="connsiteY2354" fmla="*/ 915145 h 2590802"/>
              <a:gd name="connsiteX2355" fmla="*/ 2154891 w 2590802"/>
              <a:gd name="connsiteY2355" fmla="*/ 909276 h 2590802"/>
              <a:gd name="connsiteX2356" fmla="*/ 2157828 w 2590802"/>
              <a:gd name="connsiteY2356" fmla="*/ 904875 h 2590802"/>
              <a:gd name="connsiteX2357" fmla="*/ 339707 w 2590802"/>
              <a:gd name="connsiteY2357" fmla="*/ 855986 h 2590802"/>
              <a:gd name="connsiteX2358" fmla="*/ 351405 w 2590802"/>
              <a:gd name="connsiteY2358" fmla="*/ 867798 h 2590802"/>
              <a:gd name="connsiteX2359" fmla="*/ 357254 w 2590802"/>
              <a:gd name="connsiteY2359" fmla="*/ 885517 h 2590802"/>
              <a:gd name="connsiteX2360" fmla="*/ 368951 w 2590802"/>
              <a:gd name="connsiteY2360" fmla="*/ 891423 h 2590802"/>
              <a:gd name="connsiteX2361" fmla="*/ 368951 w 2590802"/>
              <a:gd name="connsiteY2361" fmla="*/ 920954 h 2590802"/>
              <a:gd name="connsiteX2362" fmla="*/ 351405 w 2590802"/>
              <a:gd name="connsiteY2362" fmla="*/ 926860 h 2590802"/>
              <a:gd name="connsiteX2363" fmla="*/ 333859 w 2590802"/>
              <a:gd name="connsiteY2363" fmla="*/ 909141 h 2590802"/>
              <a:gd name="connsiteX2364" fmla="*/ 328010 w 2590802"/>
              <a:gd name="connsiteY2364" fmla="*/ 891423 h 2590802"/>
              <a:gd name="connsiteX2365" fmla="*/ 316313 w 2590802"/>
              <a:gd name="connsiteY2365" fmla="*/ 909141 h 2590802"/>
              <a:gd name="connsiteX2366" fmla="*/ 345556 w 2590802"/>
              <a:gd name="connsiteY2366" fmla="*/ 956392 h 2590802"/>
              <a:gd name="connsiteX2367" fmla="*/ 374800 w 2590802"/>
              <a:gd name="connsiteY2367" fmla="*/ 968204 h 2590802"/>
              <a:gd name="connsiteX2368" fmla="*/ 450834 w 2590802"/>
              <a:gd name="connsiteY2368" fmla="*/ 932767 h 2590802"/>
              <a:gd name="connsiteX2369" fmla="*/ 462531 w 2590802"/>
              <a:gd name="connsiteY2369" fmla="*/ 944579 h 2590802"/>
              <a:gd name="connsiteX2370" fmla="*/ 415741 w 2590802"/>
              <a:gd name="connsiteY2370" fmla="*/ 974110 h 2590802"/>
              <a:gd name="connsiteX2371" fmla="*/ 357254 w 2590802"/>
              <a:gd name="connsiteY2371" fmla="*/ 980016 h 2590802"/>
              <a:gd name="connsiteX2372" fmla="*/ 322161 w 2590802"/>
              <a:gd name="connsiteY2372" fmla="*/ 968204 h 2590802"/>
              <a:gd name="connsiteX2373" fmla="*/ 316313 w 2590802"/>
              <a:gd name="connsiteY2373" fmla="*/ 956392 h 2590802"/>
              <a:gd name="connsiteX2374" fmla="*/ 298766 w 2590802"/>
              <a:gd name="connsiteY2374" fmla="*/ 944579 h 2590802"/>
              <a:gd name="connsiteX2375" fmla="*/ 304615 w 2590802"/>
              <a:gd name="connsiteY2375" fmla="*/ 867798 h 2590802"/>
              <a:gd name="connsiteX2376" fmla="*/ 339707 w 2590802"/>
              <a:gd name="connsiteY2376" fmla="*/ 855986 h 2590802"/>
              <a:gd name="connsiteX2377" fmla="*/ 2319583 w 2590802"/>
              <a:gd name="connsiteY2377" fmla="*/ 850295 h 2590802"/>
              <a:gd name="connsiteX2378" fmla="*/ 2325274 w 2590802"/>
              <a:gd name="connsiteY2378" fmla="*/ 850295 h 2590802"/>
              <a:gd name="connsiteX2379" fmla="*/ 2319583 w 2590802"/>
              <a:gd name="connsiteY2379" fmla="*/ 855986 h 2590802"/>
              <a:gd name="connsiteX2380" fmla="*/ 2319583 w 2590802"/>
              <a:gd name="connsiteY2380" fmla="*/ 850295 h 2590802"/>
              <a:gd name="connsiteX2381" fmla="*/ 269285 w 2590802"/>
              <a:gd name="connsiteY2381" fmla="*/ 820893 h 2590802"/>
              <a:gd name="connsiteX2382" fmla="*/ 275213 w 2590802"/>
              <a:gd name="connsiteY2382" fmla="*/ 826773 h 2590802"/>
              <a:gd name="connsiteX2383" fmla="*/ 257430 w 2590802"/>
              <a:gd name="connsiteY2383" fmla="*/ 856175 h 2590802"/>
              <a:gd name="connsiteX2384" fmla="*/ 287069 w 2590802"/>
              <a:gd name="connsiteY2384" fmla="*/ 891457 h 2590802"/>
              <a:gd name="connsiteX2385" fmla="*/ 281141 w 2590802"/>
              <a:gd name="connsiteY2385" fmla="*/ 903218 h 2590802"/>
              <a:gd name="connsiteX2386" fmla="*/ 263357 w 2590802"/>
              <a:gd name="connsiteY2386" fmla="*/ 891457 h 2590802"/>
              <a:gd name="connsiteX2387" fmla="*/ 251502 w 2590802"/>
              <a:gd name="connsiteY2387" fmla="*/ 844414 h 2590802"/>
              <a:gd name="connsiteX2388" fmla="*/ 269285 w 2590802"/>
              <a:gd name="connsiteY2388" fmla="*/ 820893 h 2590802"/>
              <a:gd name="connsiteX2389" fmla="*/ 2343294 w 2590802"/>
              <a:gd name="connsiteY2389" fmla="*/ 815202 h 2590802"/>
              <a:gd name="connsiteX2390" fmla="*/ 2348985 w 2590802"/>
              <a:gd name="connsiteY2390" fmla="*/ 821209 h 2590802"/>
              <a:gd name="connsiteX2391" fmla="*/ 2343294 w 2590802"/>
              <a:gd name="connsiteY2391" fmla="*/ 833223 h 2590802"/>
              <a:gd name="connsiteX2392" fmla="*/ 2343294 w 2590802"/>
              <a:gd name="connsiteY2392" fmla="*/ 815202 h 2590802"/>
              <a:gd name="connsiteX2393" fmla="*/ 433287 w 2590802"/>
              <a:gd name="connsiteY2393" fmla="*/ 815202 h 2590802"/>
              <a:gd name="connsiteX2394" fmla="*/ 462531 w 2590802"/>
              <a:gd name="connsiteY2394" fmla="*/ 821082 h 2590802"/>
              <a:gd name="connsiteX2395" fmla="*/ 439136 w 2590802"/>
              <a:gd name="connsiteY2395" fmla="*/ 838724 h 2590802"/>
              <a:gd name="connsiteX2396" fmla="*/ 427438 w 2590802"/>
              <a:gd name="connsiteY2396" fmla="*/ 826963 h 2590802"/>
              <a:gd name="connsiteX2397" fmla="*/ 433287 w 2590802"/>
              <a:gd name="connsiteY2397" fmla="*/ 815202 h 2590802"/>
              <a:gd name="connsiteX2398" fmla="*/ 516154 w 2590802"/>
              <a:gd name="connsiteY2398" fmla="*/ 809512 h 2590802"/>
              <a:gd name="connsiteX2399" fmla="*/ 527973 w 2590802"/>
              <a:gd name="connsiteY2399" fmla="*/ 815375 h 2590802"/>
              <a:gd name="connsiteX2400" fmla="*/ 480697 w 2590802"/>
              <a:gd name="connsiteY2400" fmla="*/ 879869 h 2590802"/>
              <a:gd name="connsiteX2401" fmla="*/ 474787 w 2590802"/>
              <a:gd name="connsiteY2401" fmla="*/ 915047 h 2590802"/>
              <a:gd name="connsiteX2402" fmla="*/ 457059 w 2590802"/>
              <a:gd name="connsiteY2402" fmla="*/ 926774 h 2590802"/>
              <a:gd name="connsiteX2403" fmla="*/ 457059 w 2590802"/>
              <a:gd name="connsiteY2403" fmla="*/ 903321 h 2590802"/>
              <a:gd name="connsiteX2404" fmla="*/ 462969 w 2590802"/>
              <a:gd name="connsiteY2404" fmla="*/ 891595 h 2590802"/>
              <a:gd name="connsiteX2405" fmla="*/ 451149 w 2590802"/>
              <a:gd name="connsiteY2405" fmla="*/ 862280 h 2590802"/>
              <a:gd name="connsiteX2406" fmla="*/ 474787 w 2590802"/>
              <a:gd name="connsiteY2406" fmla="*/ 821238 h 2590802"/>
              <a:gd name="connsiteX2407" fmla="*/ 516154 w 2590802"/>
              <a:gd name="connsiteY2407" fmla="*/ 809512 h 2590802"/>
              <a:gd name="connsiteX2408" fmla="*/ 415951 w 2590802"/>
              <a:gd name="connsiteY2408" fmla="*/ 791491 h 2590802"/>
              <a:gd name="connsiteX2409" fmla="*/ 421853 w 2590802"/>
              <a:gd name="connsiteY2409" fmla="*/ 815129 h 2590802"/>
              <a:gd name="connsiteX2410" fmla="*/ 421853 w 2590802"/>
              <a:gd name="connsiteY2410" fmla="*/ 832858 h 2590802"/>
              <a:gd name="connsiteX2411" fmla="*/ 445459 w 2590802"/>
              <a:gd name="connsiteY2411" fmla="*/ 850587 h 2590802"/>
              <a:gd name="connsiteX2412" fmla="*/ 439557 w 2590802"/>
              <a:gd name="connsiteY2412" fmla="*/ 868316 h 2590802"/>
              <a:gd name="connsiteX2413" fmla="*/ 421853 w 2590802"/>
              <a:gd name="connsiteY2413" fmla="*/ 850587 h 2590802"/>
              <a:gd name="connsiteX2414" fmla="*/ 398247 w 2590802"/>
              <a:gd name="connsiteY2414" fmla="*/ 850587 h 2590802"/>
              <a:gd name="connsiteX2415" fmla="*/ 392346 w 2590802"/>
              <a:gd name="connsiteY2415" fmla="*/ 832858 h 2590802"/>
              <a:gd name="connsiteX2416" fmla="*/ 404148 w 2590802"/>
              <a:gd name="connsiteY2416" fmla="*/ 815129 h 2590802"/>
              <a:gd name="connsiteX2417" fmla="*/ 404148 w 2590802"/>
              <a:gd name="connsiteY2417" fmla="*/ 797401 h 2590802"/>
              <a:gd name="connsiteX2418" fmla="*/ 415951 w 2590802"/>
              <a:gd name="connsiteY2418" fmla="*/ 791491 h 2590802"/>
              <a:gd name="connsiteX2419" fmla="*/ 257430 w 2590802"/>
              <a:gd name="connsiteY2419" fmla="*/ 791491 h 2590802"/>
              <a:gd name="connsiteX2420" fmla="*/ 263357 w 2590802"/>
              <a:gd name="connsiteY2420" fmla="*/ 809156 h 2590802"/>
              <a:gd name="connsiteX2421" fmla="*/ 239646 w 2590802"/>
              <a:gd name="connsiteY2421" fmla="*/ 868039 h 2590802"/>
              <a:gd name="connsiteX2422" fmla="*/ 281141 w 2590802"/>
              <a:gd name="connsiteY2422" fmla="*/ 915145 h 2590802"/>
              <a:gd name="connsiteX2423" fmla="*/ 287069 w 2590802"/>
              <a:gd name="connsiteY2423" fmla="*/ 926921 h 2590802"/>
              <a:gd name="connsiteX2424" fmla="*/ 275213 w 2590802"/>
              <a:gd name="connsiteY2424" fmla="*/ 926921 h 2590802"/>
              <a:gd name="connsiteX2425" fmla="*/ 263357 w 2590802"/>
              <a:gd name="connsiteY2425" fmla="*/ 915145 h 2590802"/>
              <a:gd name="connsiteX2426" fmla="*/ 245574 w 2590802"/>
              <a:gd name="connsiteY2426" fmla="*/ 915145 h 2590802"/>
              <a:gd name="connsiteX2427" fmla="*/ 239646 w 2590802"/>
              <a:gd name="connsiteY2427" fmla="*/ 885704 h 2590802"/>
              <a:gd name="connsiteX2428" fmla="*/ 221863 w 2590802"/>
              <a:gd name="connsiteY2428" fmla="*/ 873927 h 2590802"/>
              <a:gd name="connsiteX2429" fmla="*/ 227791 w 2590802"/>
              <a:gd name="connsiteY2429" fmla="*/ 850374 h 2590802"/>
              <a:gd name="connsiteX2430" fmla="*/ 227791 w 2590802"/>
              <a:gd name="connsiteY2430" fmla="*/ 826821 h 2590802"/>
              <a:gd name="connsiteX2431" fmla="*/ 245574 w 2590802"/>
              <a:gd name="connsiteY2431" fmla="*/ 815044 h 2590802"/>
              <a:gd name="connsiteX2432" fmla="*/ 251502 w 2590802"/>
              <a:gd name="connsiteY2432" fmla="*/ 797380 h 2590802"/>
              <a:gd name="connsiteX2433" fmla="*/ 257430 w 2590802"/>
              <a:gd name="connsiteY2433" fmla="*/ 791491 h 2590802"/>
              <a:gd name="connsiteX2434" fmla="*/ 2196444 w 2590802"/>
              <a:gd name="connsiteY2434" fmla="*/ 785801 h 2590802"/>
              <a:gd name="connsiteX2435" fmla="*/ 2219838 w 2590802"/>
              <a:gd name="connsiteY2435" fmla="*/ 785801 h 2590802"/>
              <a:gd name="connsiteX2436" fmla="*/ 2231536 w 2590802"/>
              <a:gd name="connsiteY2436" fmla="*/ 803442 h 2590802"/>
              <a:gd name="connsiteX2437" fmla="*/ 2254931 w 2590802"/>
              <a:gd name="connsiteY2437" fmla="*/ 809322 h 2590802"/>
              <a:gd name="connsiteX2438" fmla="*/ 2278326 w 2590802"/>
              <a:gd name="connsiteY2438" fmla="*/ 797561 h 2590802"/>
              <a:gd name="connsiteX2439" fmla="*/ 2295872 w 2590802"/>
              <a:gd name="connsiteY2439" fmla="*/ 809322 h 2590802"/>
              <a:gd name="connsiteX2440" fmla="*/ 2290024 w 2590802"/>
              <a:gd name="connsiteY2440" fmla="*/ 832844 h 2590802"/>
              <a:gd name="connsiteX2441" fmla="*/ 2266628 w 2590802"/>
              <a:gd name="connsiteY2441" fmla="*/ 826963 h 2590802"/>
              <a:gd name="connsiteX2442" fmla="*/ 2249082 w 2590802"/>
              <a:gd name="connsiteY2442" fmla="*/ 844604 h 2590802"/>
              <a:gd name="connsiteX2443" fmla="*/ 2219838 w 2590802"/>
              <a:gd name="connsiteY2443" fmla="*/ 826963 h 2590802"/>
              <a:gd name="connsiteX2444" fmla="*/ 2213990 w 2590802"/>
              <a:gd name="connsiteY2444" fmla="*/ 815202 h 2590802"/>
              <a:gd name="connsiteX2445" fmla="*/ 2202292 w 2590802"/>
              <a:gd name="connsiteY2445" fmla="*/ 815202 h 2590802"/>
              <a:gd name="connsiteX2446" fmla="*/ 2190595 w 2590802"/>
              <a:gd name="connsiteY2446" fmla="*/ 797561 h 2590802"/>
              <a:gd name="connsiteX2447" fmla="*/ 2196444 w 2590802"/>
              <a:gd name="connsiteY2447" fmla="*/ 785801 h 2590802"/>
              <a:gd name="connsiteX2448" fmla="*/ 2231497 w 2590802"/>
              <a:gd name="connsiteY2448" fmla="*/ 780110 h 2590802"/>
              <a:gd name="connsiteX2449" fmla="*/ 2243115 w 2590802"/>
              <a:gd name="connsiteY2449" fmla="*/ 786038 h 2590802"/>
              <a:gd name="connsiteX2450" fmla="*/ 2272161 w 2590802"/>
              <a:gd name="connsiteY2450" fmla="*/ 791966 h 2590802"/>
              <a:gd name="connsiteX2451" fmla="*/ 2254734 w 2590802"/>
              <a:gd name="connsiteY2451" fmla="*/ 803821 h 2590802"/>
              <a:gd name="connsiteX2452" fmla="*/ 2231497 w 2590802"/>
              <a:gd name="connsiteY2452" fmla="*/ 786038 h 2590802"/>
              <a:gd name="connsiteX2453" fmla="*/ 2231497 w 2590802"/>
              <a:gd name="connsiteY2453" fmla="*/ 780110 h 2590802"/>
              <a:gd name="connsiteX2454" fmla="*/ 404201 w 2590802"/>
              <a:gd name="connsiteY2454" fmla="*/ 771472 h 2590802"/>
              <a:gd name="connsiteX2455" fmla="*/ 415990 w 2590802"/>
              <a:gd name="connsiteY2455" fmla="*/ 773686 h 2590802"/>
              <a:gd name="connsiteX2456" fmla="*/ 404201 w 2590802"/>
              <a:gd name="connsiteY2456" fmla="*/ 785498 h 2590802"/>
              <a:gd name="connsiteX2457" fmla="*/ 392414 w 2590802"/>
              <a:gd name="connsiteY2457" fmla="*/ 797311 h 2590802"/>
              <a:gd name="connsiteX2458" fmla="*/ 392414 w 2590802"/>
              <a:gd name="connsiteY2458" fmla="*/ 820936 h 2590802"/>
              <a:gd name="connsiteX2459" fmla="*/ 386520 w 2590802"/>
              <a:gd name="connsiteY2459" fmla="*/ 838655 h 2590802"/>
              <a:gd name="connsiteX2460" fmla="*/ 398308 w 2590802"/>
              <a:gd name="connsiteY2460" fmla="*/ 862280 h 2590802"/>
              <a:gd name="connsiteX2461" fmla="*/ 415990 w 2590802"/>
              <a:gd name="connsiteY2461" fmla="*/ 862280 h 2590802"/>
              <a:gd name="connsiteX2462" fmla="*/ 445459 w 2590802"/>
              <a:gd name="connsiteY2462" fmla="*/ 879998 h 2590802"/>
              <a:gd name="connsiteX2463" fmla="*/ 445459 w 2590802"/>
              <a:gd name="connsiteY2463" fmla="*/ 891811 h 2590802"/>
              <a:gd name="connsiteX2464" fmla="*/ 415990 w 2590802"/>
              <a:gd name="connsiteY2464" fmla="*/ 885904 h 2590802"/>
              <a:gd name="connsiteX2465" fmla="*/ 404201 w 2590802"/>
              <a:gd name="connsiteY2465" fmla="*/ 874092 h 2590802"/>
              <a:gd name="connsiteX2466" fmla="*/ 380626 w 2590802"/>
              <a:gd name="connsiteY2466" fmla="*/ 868186 h 2590802"/>
              <a:gd name="connsiteX2467" fmla="*/ 368838 w 2590802"/>
              <a:gd name="connsiteY2467" fmla="*/ 826842 h 2590802"/>
              <a:gd name="connsiteX2468" fmla="*/ 380626 w 2590802"/>
              <a:gd name="connsiteY2468" fmla="*/ 809124 h 2590802"/>
              <a:gd name="connsiteX2469" fmla="*/ 392414 w 2590802"/>
              <a:gd name="connsiteY2469" fmla="*/ 773686 h 2590802"/>
              <a:gd name="connsiteX2470" fmla="*/ 404201 w 2590802"/>
              <a:gd name="connsiteY2470" fmla="*/ 771472 h 2590802"/>
              <a:gd name="connsiteX2471" fmla="*/ 2160660 w 2590802"/>
              <a:gd name="connsiteY2471" fmla="*/ 767780 h 2590802"/>
              <a:gd name="connsiteX2472" fmla="*/ 2184252 w 2590802"/>
              <a:gd name="connsiteY2472" fmla="*/ 785451 h 2590802"/>
              <a:gd name="connsiteX2473" fmla="*/ 2184252 w 2590802"/>
              <a:gd name="connsiteY2473" fmla="*/ 791341 h 2590802"/>
              <a:gd name="connsiteX2474" fmla="*/ 2201947 w 2590802"/>
              <a:gd name="connsiteY2474" fmla="*/ 820793 h 2590802"/>
              <a:gd name="connsiteX2475" fmla="*/ 2213743 w 2590802"/>
              <a:gd name="connsiteY2475" fmla="*/ 826683 h 2590802"/>
              <a:gd name="connsiteX2476" fmla="*/ 2243234 w 2590802"/>
              <a:gd name="connsiteY2476" fmla="*/ 850245 h 2590802"/>
              <a:gd name="connsiteX2477" fmla="*/ 2266826 w 2590802"/>
              <a:gd name="connsiteY2477" fmla="*/ 838464 h 2590802"/>
              <a:gd name="connsiteX2478" fmla="*/ 2296317 w 2590802"/>
              <a:gd name="connsiteY2478" fmla="*/ 832574 h 2590802"/>
              <a:gd name="connsiteX2479" fmla="*/ 2308113 w 2590802"/>
              <a:gd name="connsiteY2479" fmla="*/ 809012 h 2590802"/>
              <a:gd name="connsiteX2480" fmla="*/ 2331706 w 2590802"/>
              <a:gd name="connsiteY2480" fmla="*/ 814903 h 2590802"/>
              <a:gd name="connsiteX2481" fmla="*/ 2337604 w 2590802"/>
              <a:gd name="connsiteY2481" fmla="*/ 832574 h 2590802"/>
              <a:gd name="connsiteX2482" fmla="*/ 2325808 w 2590802"/>
              <a:gd name="connsiteY2482" fmla="*/ 844355 h 2590802"/>
              <a:gd name="connsiteX2483" fmla="*/ 2314011 w 2590802"/>
              <a:gd name="connsiteY2483" fmla="*/ 844355 h 2590802"/>
              <a:gd name="connsiteX2484" fmla="*/ 2314011 w 2590802"/>
              <a:gd name="connsiteY2484" fmla="*/ 856135 h 2590802"/>
              <a:gd name="connsiteX2485" fmla="*/ 2296317 w 2590802"/>
              <a:gd name="connsiteY2485" fmla="*/ 873806 h 2590802"/>
              <a:gd name="connsiteX2486" fmla="*/ 2278622 w 2590802"/>
              <a:gd name="connsiteY2486" fmla="*/ 873806 h 2590802"/>
              <a:gd name="connsiteX2487" fmla="*/ 2260928 w 2590802"/>
              <a:gd name="connsiteY2487" fmla="*/ 867915 h 2590802"/>
              <a:gd name="connsiteX2488" fmla="*/ 2231437 w 2590802"/>
              <a:gd name="connsiteY2488" fmla="*/ 879696 h 2590802"/>
              <a:gd name="connsiteX2489" fmla="*/ 2207845 w 2590802"/>
              <a:gd name="connsiteY2489" fmla="*/ 862025 h 2590802"/>
              <a:gd name="connsiteX2490" fmla="*/ 2201947 w 2590802"/>
              <a:gd name="connsiteY2490" fmla="*/ 850245 h 2590802"/>
              <a:gd name="connsiteX2491" fmla="*/ 2178354 w 2590802"/>
              <a:gd name="connsiteY2491" fmla="*/ 844355 h 2590802"/>
              <a:gd name="connsiteX2492" fmla="*/ 2166558 w 2590802"/>
              <a:gd name="connsiteY2492" fmla="*/ 814903 h 2590802"/>
              <a:gd name="connsiteX2493" fmla="*/ 2166558 w 2590802"/>
              <a:gd name="connsiteY2493" fmla="*/ 803122 h 2590802"/>
              <a:gd name="connsiteX2494" fmla="*/ 2148863 w 2590802"/>
              <a:gd name="connsiteY2494" fmla="*/ 785451 h 2590802"/>
              <a:gd name="connsiteX2495" fmla="*/ 2160660 w 2590802"/>
              <a:gd name="connsiteY2495" fmla="*/ 767780 h 2590802"/>
              <a:gd name="connsiteX2496" fmla="*/ 251449 w 2590802"/>
              <a:gd name="connsiteY2496" fmla="*/ 767245 h 2590802"/>
              <a:gd name="connsiteX2497" fmla="*/ 263252 w 2590802"/>
              <a:gd name="connsiteY2497" fmla="*/ 773873 h 2590802"/>
              <a:gd name="connsiteX2498" fmla="*/ 257351 w 2590802"/>
              <a:gd name="connsiteY2498" fmla="*/ 785657 h 2590802"/>
              <a:gd name="connsiteX2499" fmla="*/ 239647 w 2590802"/>
              <a:gd name="connsiteY2499" fmla="*/ 803332 h 2590802"/>
              <a:gd name="connsiteX2500" fmla="*/ 216041 w 2590802"/>
              <a:gd name="connsiteY2500" fmla="*/ 838684 h 2590802"/>
              <a:gd name="connsiteX2501" fmla="*/ 221942 w 2590802"/>
              <a:gd name="connsiteY2501" fmla="*/ 850467 h 2590802"/>
              <a:gd name="connsiteX2502" fmla="*/ 210139 w 2590802"/>
              <a:gd name="connsiteY2502" fmla="*/ 874034 h 2590802"/>
              <a:gd name="connsiteX2503" fmla="*/ 227844 w 2590802"/>
              <a:gd name="connsiteY2503" fmla="*/ 891710 h 2590802"/>
              <a:gd name="connsiteX2504" fmla="*/ 245548 w 2590802"/>
              <a:gd name="connsiteY2504" fmla="*/ 921169 h 2590802"/>
              <a:gd name="connsiteX2505" fmla="*/ 257351 w 2590802"/>
              <a:gd name="connsiteY2505" fmla="*/ 921169 h 2590802"/>
              <a:gd name="connsiteX2506" fmla="*/ 292759 w 2590802"/>
              <a:gd name="connsiteY2506" fmla="*/ 938845 h 2590802"/>
              <a:gd name="connsiteX2507" fmla="*/ 292759 w 2590802"/>
              <a:gd name="connsiteY2507" fmla="*/ 950629 h 2590802"/>
              <a:gd name="connsiteX2508" fmla="*/ 275055 w 2590802"/>
              <a:gd name="connsiteY2508" fmla="*/ 956521 h 2590802"/>
              <a:gd name="connsiteX2509" fmla="*/ 263252 w 2590802"/>
              <a:gd name="connsiteY2509" fmla="*/ 944737 h 2590802"/>
              <a:gd name="connsiteX2510" fmla="*/ 251449 w 2590802"/>
              <a:gd name="connsiteY2510" fmla="*/ 932953 h 2590802"/>
              <a:gd name="connsiteX2511" fmla="*/ 221942 w 2590802"/>
              <a:gd name="connsiteY2511" fmla="*/ 927061 h 2590802"/>
              <a:gd name="connsiteX2512" fmla="*/ 216041 w 2590802"/>
              <a:gd name="connsiteY2512" fmla="*/ 897602 h 2590802"/>
              <a:gd name="connsiteX2513" fmla="*/ 192435 w 2590802"/>
              <a:gd name="connsiteY2513" fmla="*/ 879926 h 2590802"/>
              <a:gd name="connsiteX2514" fmla="*/ 192435 w 2590802"/>
              <a:gd name="connsiteY2514" fmla="*/ 850467 h 2590802"/>
              <a:gd name="connsiteX2515" fmla="*/ 204238 w 2590802"/>
              <a:gd name="connsiteY2515" fmla="*/ 844575 h 2590802"/>
              <a:gd name="connsiteX2516" fmla="*/ 204238 w 2590802"/>
              <a:gd name="connsiteY2516" fmla="*/ 815116 h 2590802"/>
              <a:gd name="connsiteX2517" fmla="*/ 216041 w 2590802"/>
              <a:gd name="connsiteY2517" fmla="*/ 797440 h 2590802"/>
              <a:gd name="connsiteX2518" fmla="*/ 233745 w 2590802"/>
              <a:gd name="connsiteY2518" fmla="*/ 785657 h 2590802"/>
              <a:gd name="connsiteX2519" fmla="*/ 239647 w 2590802"/>
              <a:gd name="connsiteY2519" fmla="*/ 779765 h 2590802"/>
              <a:gd name="connsiteX2520" fmla="*/ 239647 w 2590802"/>
              <a:gd name="connsiteY2520" fmla="*/ 773873 h 2590802"/>
              <a:gd name="connsiteX2521" fmla="*/ 251449 w 2590802"/>
              <a:gd name="connsiteY2521" fmla="*/ 767245 h 2590802"/>
              <a:gd name="connsiteX2522" fmla="*/ 356937 w 2590802"/>
              <a:gd name="connsiteY2522" fmla="*/ 697595 h 2590802"/>
              <a:gd name="connsiteX2523" fmla="*/ 397878 w 2590802"/>
              <a:gd name="connsiteY2523" fmla="*/ 709341 h 2590802"/>
              <a:gd name="connsiteX2524" fmla="*/ 397878 w 2590802"/>
              <a:gd name="connsiteY2524" fmla="*/ 715214 h 2590802"/>
              <a:gd name="connsiteX2525" fmla="*/ 380332 w 2590802"/>
              <a:gd name="connsiteY2525" fmla="*/ 715214 h 2590802"/>
              <a:gd name="connsiteX2526" fmla="*/ 368634 w 2590802"/>
              <a:gd name="connsiteY2526" fmla="*/ 715214 h 2590802"/>
              <a:gd name="connsiteX2527" fmla="*/ 321845 w 2590802"/>
              <a:gd name="connsiteY2527" fmla="*/ 726960 h 2590802"/>
              <a:gd name="connsiteX2528" fmla="*/ 292601 w 2590802"/>
              <a:gd name="connsiteY2528" fmla="*/ 779818 h 2590802"/>
              <a:gd name="connsiteX2529" fmla="*/ 310147 w 2590802"/>
              <a:gd name="connsiteY2529" fmla="*/ 809184 h 2590802"/>
              <a:gd name="connsiteX2530" fmla="*/ 315996 w 2590802"/>
              <a:gd name="connsiteY2530" fmla="*/ 809184 h 2590802"/>
              <a:gd name="connsiteX2531" fmla="*/ 310147 w 2590802"/>
              <a:gd name="connsiteY2531" fmla="*/ 791564 h 2590802"/>
              <a:gd name="connsiteX2532" fmla="*/ 321845 w 2590802"/>
              <a:gd name="connsiteY2532" fmla="*/ 773945 h 2590802"/>
              <a:gd name="connsiteX2533" fmla="*/ 351089 w 2590802"/>
              <a:gd name="connsiteY2533" fmla="*/ 785691 h 2590802"/>
              <a:gd name="connsiteX2534" fmla="*/ 351089 w 2590802"/>
              <a:gd name="connsiteY2534" fmla="*/ 803310 h 2590802"/>
              <a:gd name="connsiteX2535" fmla="*/ 345240 w 2590802"/>
              <a:gd name="connsiteY2535" fmla="*/ 815056 h 2590802"/>
              <a:gd name="connsiteX2536" fmla="*/ 351089 w 2590802"/>
              <a:gd name="connsiteY2536" fmla="*/ 820929 h 2590802"/>
              <a:gd name="connsiteX2537" fmla="*/ 339391 w 2590802"/>
              <a:gd name="connsiteY2537" fmla="*/ 844422 h 2590802"/>
              <a:gd name="connsiteX2538" fmla="*/ 298450 w 2590802"/>
              <a:gd name="connsiteY2538" fmla="*/ 838549 h 2590802"/>
              <a:gd name="connsiteX2539" fmla="*/ 269206 w 2590802"/>
              <a:gd name="connsiteY2539" fmla="*/ 768072 h 2590802"/>
              <a:gd name="connsiteX2540" fmla="*/ 286752 w 2590802"/>
              <a:gd name="connsiteY2540" fmla="*/ 738707 h 2590802"/>
              <a:gd name="connsiteX2541" fmla="*/ 356937 w 2590802"/>
              <a:gd name="connsiteY2541" fmla="*/ 697595 h 2590802"/>
              <a:gd name="connsiteX2542" fmla="*/ 501946 w 2590802"/>
              <a:gd name="connsiteY2542" fmla="*/ 685103 h 2590802"/>
              <a:gd name="connsiteX2543" fmla="*/ 533458 w 2590802"/>
              <a:gd name="connsiteY2543" fmla="*/ 714956 h 2590802"/>
              <a:gd name="connsiteX2544" fmla="*/ 539355 w 2590802"/>
              <a:gd name="connsiteY2544" fmla="*/ 756234 h 2590802"/>
              <a:gd name="connsiteX2545" fmla="*/ 515767 w 2590802"/>
              <a:gd name="connsiteY2545" fmla="*/ 785718 h 2590802"/>
              <a:gd name="connsiteX2546" fmla="*/ 515767 w 2590802"/>
              <a:gd name="connsiteY2546" fmla="*/ 803409 h 2590802"/>
              <a:gd name="connsiteX2547" fmla="*/ 486283 w 2590802"/>
              <a:gd name="connsiteY2547" fmla="*/ 809306 h 2590802"/>
              <a:gd name="connsiteX2548" fmla="*/ 433211 w 2590802"/>
              <a:gd name="connsiteY2548" fmla="*/ 803409 h 2590802"/>
              <a:gd name="connsiteX2549" fmla="*/ 421417 w 2590802"/>
              <a:gd name="connsiteY2549" fmla="*/ 779822 h 2590802"/>
              <a:gd name="connsiteX2550" fmla="*/ 415521 w 2590802"/>
              <a:gd name="connsiteY2550" fmla="*/ 750337 h 2590802"/>
              <a:gd name="connsiteX2551" fmla="*/ 403727 w 2590802"/>
              <a:gd name="connsiteY2551" fmla="*/ 726750 h 2590802"/>
              <a:gd name="connsiteX2552" fmla="*/ 409624 w 2590802"/>
              <a:gd name="connsiteY2552" fmla="*/ 709060 h 2590802"/>
              <a:gd name="connsiteX2553" fmla="*/ 439108 w 2590802"/>
              <a:gd name="connsiteY2553" fmla="*/ 691369 h 2590802"/>
              <a:gd name="connsiteX2554" fmla="*/ 462695 w 2590802"/>
              <a:gd name="connsiteY2554" fmla="*/ 703162 h 2590802"/>
              <a:gd name="connsiteX2555" fmla="*/ 486283 w 2590802"/>
              <a:gd name="connsiteY2555" fmla="*/ 685472 h 2590802"/>
              <a:gd name="connsiteX2556" fmla="*/ 501946 w 2590802"/>
              <a:gd name="connsiteY2556" fmla="*/ 685103 h 2590802"/>
              <a:gd name="connsiteX2557" fmla="*/ 533190 w 2590802"/>
              <a:gd name="connsiteY2557" fmla="*/ 673884 h 2590802"/>
              <a:gd name="connsiteX2558" fmla="*/ 550736 w 2590802"/>
              <a:gd name="connsiteY2558" fmla="*/ 685808 h 2590802"/>
              <a:gd name="connsiteX2559" fmla="*/ 539038 w 2590802"/>
              <a:gd name="connsiteY2559" fmla="*/ 715616 h 2590802"/>
              <a:gd name="connsiteX2560" fmla="*/ 515643 w 2590802"/>
              <a:gd name="connsiteY2560" fmla="*/ 685808 h 2590802"/>
              <a:gd name="connsiteX2561" fmla="*/ 533190 w 2590802"/>
              <a:gd name="connsiteY2561" fmla="*/ 673884 h 2590802"/>
              <a:gd name="connsiteX2562" fmla="*/ 632916 w 2590802"/>
              <a:gd name="connsiteY2562" fmla="*/ 662503 h 2590802"/>
              <a:gd name="connsiteX2563" fmla="*/ 644632 w 2590802"/>
              <a:gd name="connsiteY2563" fmla="*/ 668361 h 2590802"/>
              <a:gd name="connsiteX2564" fmla="*/ 615342 w 2590802"/>
              <a:gd name="connsiteY2564" fmla="*/ 697651 h 2590802"/>
              <a:gd name="connsiteX2565" fmla="*/ 562619 w 2590802"/>
              <a:gd name="connsiteY2565" fmla="*/ 762090 h 2590802"/>
              <a:gd name="connsiteX2566" fmla="*/ 550903 w 2590802"/>
              <a:gd name="connsiteY2566" fmla="*/ 756232 h 2590802"/>
              <a:gd name="connsiteX2567" fmla="*/ 568477 w 2590802"/>
              <a:gd name="connsiteY2567" fmla="*/ 685935 h 2590802"/>
              <a:gd name="connsiteX2568" fmla="*/ 597768 w 2590802"/>
              <a:gd name="connsiteY2568" fmla="*/ 674219 h 2590802"/>
              <a:gd name="connsiteX2569" fmla="*/ 609484 w 2590802"/>
              <a:gd name="connsiteY2569" fmla="*/ 680077 h 2590802"/>
              <a:gd name="connsiteX2570" fmla="*/ 632916 w 2590802"/>
              <a:gd name="connsiteY2570" fmla="*/ 662503 h 2590802"/>
              <a:gd name="connsiteX2571" fmla="*/ 1931670 w 2590802"/>
              <a:gd name="connsiteY2571" fmla="*/ 656812 h 2590802"/>
              <a:gd name="connsiteX2572" fmla="*/ 1990157 w 2590802"/>
              <a:gd name="connsiteY2572" fmla="*/ 715178 h 2590802"/>
              <a:gd name="connsiteX2573" fmla="*/ 2001855 w 2590802"/>
              <a:gd name="connsiteY2573" fmla="*/ 732688 h 2590802"/>
              <a:gd name="connsiteX2574" fmla="*/ 1996006 w 2590802"/>
              <a:gd name="connsiteY2574" fmla="*/ 732688 h 2590802"/>
              <a:gd name="connsiteX2575" fmla="*/ 1931670 w 2590802"/>
              <a:gd name="connsiteY2575" fmla="*/ 656812 h 2590802"/>
              <a:gd name="connsiteX2576" fmla="*/ 2072253 w 2590802"/>
              <a:gd name="connsiteY2576" fmla="*/ 645950 h 2590802"/>
              <a:gd name="connsiteX2577" fmla="*/ 2084749 w 2590802"/>
              <a:gd name="connsiteY2577" fmla="*/ 650351 h 2590802"/>
              <a:gd name="connsiteX2578" fmla="*/ 2090630 w 2590802"/>
              <a:gd name="connsiteY2578" fmla="*/ 691430 h 2590802"/>
              <a:gd name="connsiteX2579" fmla="*/ 2125912 w 2590802"/>
              <a:gd name="connsiteY2579" fmla="*/ 703168 h 2590802"/>
              <a:gd name="connsiteX2580" fmla="*/ 2131792 w 2590802"/>
              <a:gd name="connsiteY2580" fmla="*/ 720773 h 2590802"/>
              <a:gd name="connsiteX2581" fmla="*/ 2125912 w 2590802"/>
              <a:gd name="connsiteY2581" fmla="*/ 732510 h 2590802"/>
              <a:gd name="connsiteX2582" fmla="*/ 2102390 w 2590802"/>
              <a:gd name="connsiteY2582" fmla="*/ 732510 h 2590802"/>
              <a:gd name="connsiteX2583" fmla="*/ 2084749 w 2590802"/>
              <a:gd name="connsiteY2583" fmla="*/ 738379 h 2590802"/>
              <a:gd name="connsiteX2584" fmla="*/ 2072988 w 2590802"/>
              <a:gd name="connsiteY2584" fmla="*/ 726641 h 2590802"/>
              <a:gd name="connsiteX2585" fmla="*/ 2055347 w 2590802"/>
              <a:gd name="connsiteY2585" fmla="*/ 726641 h 2590802"/>
              <a:gd name="connsiteX2586" fmla="*/ 2049467 w 2590802"/>
              <a:gd name="connsiteY2586" fmla="*/ 709036 h 2590802"/>
              <a:gd name="connsiteX2587" fmla="*/ 2055347 w 2590802"/>
              <a:gd name="connsiteY2587" fmla="*/ 703168 h 2590802"/>
              <a:gd name="connsiteX2588" fmla="*/ 2043586 w 2590802"/>
              <a:gd name="connsiteY2588" fmla="*/ 685562 h 2590802"/>
              <a:gd name="connsiteX2589" fmla="*/ 2061228 w 2590802"/>
              <a:gd name="connsiteY2589" fmla="*/ 667957 h 2590802"/>
              <a:gd name="connsiteX2590" fmla="*/ 2055347 w 2590802"/>
              <a:gd name="connsiteY2590" fmla="*/ 650351 h 2590802"/>
              <a:gd name="connsiteX2591" fmla="*/ 2072253 w 2590802"/>
              <a:gd name="connsiteY2591" fmla="*/ 645950 h 2590802"/>
              <a:gd name="connsiteX2592" fmla="*/ 536254 w 2590802"/>
              <a:gd name="connsiteY2592" fmla="*/ 637458 h 2590802"/>
              <a:gd name="connsiteX2593" fmla="*/ 545118 w 2590802"/>
              <a:gd name="connsiteY2593" fmla="*/ 644720 h 2590802"/>
              <a:gd name="connsiteX2594" fmla="*/ 545118 w 2590802"/>
              <a:gd name="connsiteY2594" fmla="*/ 656338 h 2590802"/>
              <a:gd name="connsiteX2595" fmla="*/ 562847 w 2590802"/>
              <a:gd name="connsiteY2595" fmla="*/ 656338 h 2590802"/>
              <a:gd name="connsiteX2596" fmla="*/ 568757 w 2590802"/>
              <a:gd name="connsiteY2596" fmla="*/ 673766 h 2590802"/>
              <a:gd name="connsiteX2597" fmla="*/ 562847 w 2590802"/>
              <a:gd name="connsiteY2597" fmla="*/ 679575 h 2590802"/>
              <a:gd name="connsiteX2598" fmla="*/ 521480 w 2590802"/>
              <a:gd name="connsiteY2598" fmla="*/ 667957 h 2590802"/>
              <a:gd name="connsiteX2599" fmla="*/ 503752 w 2590802"/>
              <a:gd name="connsiteY2599" fmla="*/ 679575 h 2590802"/>
              <a:gd name="connsiteX2600" fmla="*/ 491933 w 2590802"/>
              <a:gd name="connsiteY2600" fmla="*/ 673766 h 2590802"/>
              <a:gd name="connsiteX2601" fmla="*/ 497842 w 2590802"/>
              <a:gd name="connsiteY2601" fmla="*/ 662147 h 2590802"/>
              <a:gd name="connsiteX2602" fmla="*/ 515571 w 2590802"/>
              <a:gd name="connsiteY2602" fmla="*/ 656338 h 2590802"/>
              <a:gd name="connsiteX2603" fmla="*/ 515571 w 2590802"/>
              <a:gd name="connsiteY2603" fmla="*/ 644720 h 2590802"/>
              <a:gd name="connsiteX2604" fmla="*/ 527390 w 2590802"/>
              <a:gd name="connsiteY2604" fmla="*/ 638910 h 2590802"/>
              <a:gd name="connsiteX2605" fmla="*/ 536254 w 2590802"/>
              <a:gd name="connsiteY2605" fmla="*/ 637458 h 2590802"/>
              <a:gd name="connsiteX2606" fmla="*/ 2037185 w 2590802"/>
              <a:gd name="connsiteY2606" fmla="*/ 627410 h 2590802"/>
              <a:gd name="connsiteX2607" fmla="*/ 2054849 w 2590802"/>
              <a:gd name="connsiteY2607" fmla="*/ 639156 h 2590802"/>
              <a:gd name="connsiteX2608" fmla="*/ 2048961 w 2590802"/>
              <a:gd name="connsiteY2608" fmla="*/ 662649 h 2590802"/>
              <a:gd name="connsiteX2609" fmla="*/ 2037185 w 2590802"/>
              <a:gd name="connsiteY2609" fmla="*/ 686141 h 2590802"/>
              <a:gd name="connsiteX2610" fmla="*/ 2043072 w 2590802"/>
              <a:gd name="connsiteY2610" fmla="*/ 703760 h 2590802"/>
              <a:gd name="connsiteX2611" fmla="*/ 2043072 w 2590802"/>
              <a:gd name="connsiteY2611" fmla="*/ 727252 h 2590802"/>
              <a:gd name="connsiteX2612" fmla="*/ 2066625 w 2590802"/>
              <a:gd name="connsiteY2612" fmla="*/ 738999 h 2590802"/>
              <a:gd name="connsiteX2613" fmla="*/ 2090178 w 2590802"/>
              <a:gd name="connsiteY2613" fmla="*/ 744872 h 2590802"/>
              <a:gd name="connsiteX2614" fmla="*/ 2107844 w 2590802"/>
              <a:gd name="connsiteY2614" fmla="*/ 738999 h 2590802"/>
              <a:gd name="connsiteX2615" fmla="*/ 2143173 w 2590802"/>
              <a:gd name="connsiteY2615" fmla="*/ 750745 h 2590802"/>
              <a:gd name="connsiteX2616" fmla="*/ 2137285 w 2590802"/>
              <a:gd name="connsiteY2616" fmla="*/ 762491 h 2590802"/>
              <a:gd name="connsiteX2617" fmla="*/ 2131397 w 2590802"/>
              <a:gd name="connsiteY2617" fmla="*/ 762491 h 2590802"/>
              <a:gd name="connsiteX2618" fmla="*/ 2096067 w 2590802"/>
              <a:gd name="connsiteY2618" fmla="*/ 762491 h 2590802"/>
              <a:gd name="connsiteX2619" fmla="*/ 2090178 w 2590802"/>
              <a:gd name="connsiteY2619" fmla="*/ 774237 h 2590802"/>
              <a:gd name="connsiteX2620" fmla="*/ 2060738 w 2590802"/>
              <a:gd name="connsiteY2620" fmla="*/ 768364 h 2590802"/>
              <a:gd name="connsiteX2621" fmla="*/ 2037185 w 2590802"/>
              <a:gd name="connsiteY2621" fmla="*/ 756618 h 2590802"/>
              <a:gd name="connsiteX2622" fmla="*/ 2019519 w 2590802"/>
              <a:gd name="connsiteY2622" fmla="*/ 750745 h 2590802"/>
              <a:gd name="connsiteX2623" fmla="*/ 2007743 w 2590802"/>
              <a:gd name="connsiteY2623" fmla="*/ 733125 h 2590802"/>
              <a:gd name="connsiteX2624" fmla="*/ 2013631 w 2590802"/>
              <a:gd name="connsiteY2624" fmla="*/ 715506 h 2590802"/>
              <a:gd name="connsiteX2625" fmla="*/ 2013631 w 2590802"/>
              <a:gd name="connsiteY2625" fmla="*/ 703760 h 2590802"/>
              <a:gd name="connsiteX2626" fmla="*/ 2001855 w 2590802"/>
              <a:gd name="connsiteY2626" fmla="*/ 686141 h 2590802"/>
              <a:gd name="connsiteX2627" fmla="*/ 2007743 w 2590802"/>
              <a:gd name="connsiteY2627" fmla="*/ 668522 h 2590802"/>
              <a:gd name="connsiteX2628" fmla="*/ 2019519 w 2590802"/>
              <a:gd name="connsiteY2628" fmla="*/ 639156 h 2590802"/>
              <a:gd name="connsiteX2629" fmla="*/ 2037185 w 2590802"/>
              <a:gd name="connsiteY2629" fmla="*/ 627410 h 2590802"/>
              <a:gd name="connsiteX2630" fmla="*/ 2178581 w 2590802"/>
              <a:gd name="connsiteY2630" fmla="*/ 620772 h 2590802"/>
              <a:gd name="connsiteX2631" fmla="*/ 2190324 w 2590802"/>
              <a:gd name="connsiteY2631" fmla="*/ 620772 h 2590802"/>
              <a:gd name="connsiteX2632" fmla="*/ 2166838 w 2590802"/>
              <a:gd name="connsiteY2632" fmla="*/ 650279 h 2590802"/>
              <a:gd name="connsiteX2633" fmla="*/ 2166838 w 2590802"/>
              <a:gd name="connsiteY2633" fmla="*/ 732899 h 2590802"/>
              <a:gd name="connsiteX2634" fmla="*/ 2213809 w 2590802"/>
              <a:gd name="connsiteY2634" fmla="*/ 756504 h 2590802"/>
              <a:gd name="connsiteX2635" fmla="*/ 2219681 w 2590802"/>
              <a:gd name="connsiteY2635" fmla="*/ 744701 h 2590802"/>
              <a:gd name="connsiteX2636" fmla="*/ 2202066 w 2590802"/>
              <a:gd name="connsiteY2636" fmla="*/ 738800 h 2590802"/>
              <a:gd name="connsiteX2637" fmla="*/ 2196195 w 2590802"/>
              <a:gd name="connsiteY2637" fmla="*/ 721096 h 2590802"/>
              <a:gd name="connsiteX2638" fmla="*/ 2207938 w 2590802"/>
              <a:gd name="connsiteY2638" fmla="*/ 709293 h 2590802"/>
              <a:gd name="connsiteX2639" fmla="*/ 2231423 w 2590802"/>
              <a:gd name="connsiteY2639" fmla="*/ 715194 h 2590802"/>
              <a:gd name="connsiteX2640" fmla="*/ 2243165 w 2590802"/>
              <a:gd name="connsiteY2640" fmla="*/ 709293 h 2590802"/>
              <a:gd name="connsiteX2641" fmla="*/ 2260779 w 2590802"/>
              <a:gd name="connsiteY2641" fmla="*/ 721096 h 2590802"/>
              <a:gd name="connsiteX2642" fmla="*/ 2254908 w 2590802"/>
              <a:gd name="connsiteY2642" fmla="*/ 750603 h 2590802"/>
              <a:gd name="connsiteX2643" fmla="*/ 2202066 w 2590802"/>
              <a:gd name="connsiteY2643" fmla="*/ 780110 h 2590802"/>
              <a:gd name="connsiteX2644" fmla="*/ 2160967 w 2590802"/>
              <a:gd name="connsiteY2644" fmla="*/ 762406 h 2590802"/>
              <a:gd name="connsiteX2645" fmla="*/ 2149224 w 2590802"/>
              <a:gd name="connsiteY2645" fmla="*/ 750603 h 2590802"/>
              <a:gd name="connsiteX2646" fmla="*/ 2137482 w 2590802"/>
              <a:gd name="connsiteY2646" fmla="*/ 709293 h 2590802"/>
              <a:gd name="connsiteX2647" fmla="*/ 2137482 w 2590802"/>
              <a:gd name="connsiteY2647" fmla="*/ 679786 h 2590802"/>
              <a:gd name="connsiteX2648" fmla="*/ 2178581 w 2590802"/>
              <a:gd name="connsiteY2648" fmla="*/ 620772 h 2590802"/>
              <a:gd name="connsiteX2649" fmla="*/ 368635 w 2590802"/>
              <a:gd name="connsiteY2649" fmla="*/ 620772 h 2590802"/>
              <a:gd name="connsiteX2650" fmla="*/ 368635 w 2590802"/>
              <a:gd name="connsiteY2650" fmla="*/ 632559 h 2590802"/>
              <a:gd name="connsiteX2651" fmla="*/ 362839 w 2590802"/>
              <a:gd name="connsiteY2651" fmla="*/ 644347 h 2590802"/>
              <a:gd name="connsiteX2652" fmla="*/ 333858 w 2590802"/>
              <a:gd name="connsiteY2652" fmla="*/ 667923 h 2590802"/>
              <a:gd name="connsiteX2653" fmla="*/ 333858 w 2590802"/>
              <a:gd name="connsiteY2653" fmla="*/ 697393 h 2590802"/>
              <a:gd name="connsiteX2654" fmla="*/ 316470 w 2590802"/>
              <a:gd name="connsiteY2654" fmla="*/ 697393 h 2590802"/>
              <a:gd name="connsiteX2655" fmla="*/ 333858 w 2590802"/>
              <a:gd name="connsiteY2655" fmla="*/ 632559 h 2590802"/>
              <a:gd name="connsiteX2656" fmla="*/ 368635 w 2590802"/>
              <a:gd name="connsiteY2656" fmla="*/ 620772 h 2590802"/>
              <a:gd name="connsiteX2657" fmla="*/ 2260590 w 2590802"/>
              <a:gd name="connsiteY2657" fmla="*/ 615081 h 2590802"/>
              <a:gd name="connsiteX2658" fmla="*/ 2278231 w 2590802"/>
              <a:gd name="connsiteY2658" fmla="*/ 638719 h 2590802"/>
              <a:gd name="connsiteX2659" fmla="*/ 2301753 w 2590802"/>
              <a:gd name="connsiteY2659" fmla="*/ 632810 h 2590802"/>
              <a:gd name="connsiteX2660" fmla="*/ 2313513 w 2590802"/>
              <a:gd name="connsiteY2660" fmla="*/ 626900 h 2590802"/>
              <a:gd name="connsiteX2661" fmla="*/ 2325274 w 2590802"/>
              <a:gd name="connsiteY2661" fmla="*/ 638719 h 2590802"/>
              <a:gd name="connsiteX2662" fmla="*/ 2313513 w 2590802"/>
              <a:gd name="connsiteY2662" fmla="*/ 662357 h 2590802"/>
              <a:gd name="connsiteX2663" fmla="*/ 2295873 w 2590802"/>
              <a:gd name="connsiteY2663" fmla="*/ 668267 h 2590802"/>
              <a:gd name="connsiteX2664" fmla="*/ 2289992 w 2590802"/>
              <a:gd name="connsiteY2664" fmla="*/ 685995 h 2590802"/>
              <a:gd name="connsiteX2665" fmla="*/ 2266471 w 2590802"/>
              <a:gd name="connsiteY2665" fmla="*/ 691905 h 2590802"/>
              <a:gd name="connsiteX2666" fmla="*/ 2254710 w 2590802"/>
              <a:gd name="connsiteY2666" fmla="*/ 674177 h 2590802"/>
              <a:gd name="connsiteX2667" fmla="*/ 2260590 w 2590802"/>
              <a:gd name="connsiteY2667" fmla="*/ 656448 h 2590802"/>
              <a:gd name="connsiteX2668" fmla="*/ 2242949 w 2590802"/>
              <a:gd name="connsiteY2668" fmla="*/ 650538 h 2590802"/>
              <a:gd name="connsiteX2669" fmla="*/ 2242949 w 2590802"/>
              <a:gd name="connsiteY2669" fmla="*/ 626900 h 2590802"/>
              <a:gd name="connsiteX2670" fmla="*/ 2260590 w 2590802"/>
              <a:gd name="connsiteY2670" fmla="*/ 615081 h 2590802"/>
              <a:gd name="connsiteX2671" fmla="*/ 521593 w 2590802"/>
              <a:gd name="connsiteY2671" fmla="*/ 609390 h 2590802"/>
              <a:gd name="connsiteX2672" fmla="*/ 551124 w 2590802"/>
              <a:gd name="connsiteY2672" fmla="*/ 615239 h 2590802"/>
              <a:gd name="connsiteX2673" fmla="*/ 557030 w 2590802"/>
              <a:gd name="connsiteY2673" fmla="*/ 632785 h 2590802"/>
              <a:gd name="connsiteX2674" fmla="*/ 580655 w 2590802"/>
              <a:gd name="connsiteY2674" fmla="*/ 632785 h 2590802"/>
              <a:gd name="connsiteX2675" fmla="*/ 592468 w 2590802"/>
              <a:gd name="connsiteY2675" fmla="*/ 662029 h 2590802"/>
              <a:gd name="connsiteX2676" fmla="*/ 580655 w 2590802"/>
              <a:gd name="connsiteY2676" fmla="*/ 667878 h 2590802"/>
              <a:gd name="connsiteX2677" fmla="*/ 568842 w 2590802"/>
              <a:gd name="connsiteY2677" fmla="*/ 650331 h 2590802"/>
              <a:gd name="connsiteX2678" fmla="*/ 551124 w 2590802"/>
              <a:gd name="connsiteY2678" fmla="*/ 644482 h 2590802"/>
              <a:gd name="connsiteX2679" fmla="*/ 527499 w 2590802"/>
              <a:gd name="connsiteY2679" fmla="*/ 626937 h 2590802"/>
              <a:gd name="connsiteX2680" fmla="*/ 509780 w 2590802"/>
              <a:gd name="connsiteY2680" fmla="*/ 644482 h 2590802"/>
              <a:gd name="connsiteX2681" fmla="*/ 486155 w 2590802"/>
              <a:gd name="connsiteY2681" fmla="*/ 662029 h 2590802"/>
              <a:gd name="connsiteX2682" fmla="*/ 468437 w 2590802"/>
              <a:gd name="connsiteY2682" fmla="*/ 679575 h 2590802"/>
              <a:gd name="connsiteX2683" fmla="*/ 468437 w 2590802"/>
              <a:gd name="connsiteY2683" fmla="*/ 656180 h 2590802"/>
              <a:gd name="connsiteX2684" fmla="*/ 497968 w 2590802"/>
              <a:gd name="connsiteY2684" fmla="*/ 632785 h 2590802"/>
              <a:gd name="connsiteX2685" fmla="*/ 521593 w 2590802"/>
              <a:gd name="connsiteY2685" fmla="*/ 609390 h 2590802"/>
              <a:gd name="connsiteX2686" fmla="*/ 2289865 w 2590802"/>
              <a:gd name="connsiteY2686" fmla="*/ 591370 h 2590802"/>
              <a:gd name="connsiteX2687" fmla="*/ 2301563 w 2590802"/>
              <a:gd name="connsiteY2687" fmla="*/ 621178 h 2590802"/>
              <a:gd name="connsiteX2688" fmla="*/ 2289865 w 2590802"/>
              <a:gd name="connsiteY2688" fmla="*/ 633101 h 2590802"/>
              <a:gd name="connsiteX2689" fmla="*/ 2278168 w 2590802"/>
              <a:gd name="connsiteY2689" fmla="*/ 627139 h 2590802"/>
              <a:gd name="connsiteX2690" fmla="*/ 2272319 w 2590802"/>
              <a:gd name="connsiteY2690" fmla="*/ 609255 h 2590802"/>
              <a:gd name="connsiteX2691" fmla="*/ 2289865 w 2590802"/>
              <a:gd name="connsiteY2691" fmla="*/ 591370 h 2590802"/>
              <a:gd name="connsiteX2692" fmla="*/ 353090 w 2590802"/>
              <a:gd name="connsiteY2692" fmla="*/ 587890 h 2590802"/>
              <a:gd name="connsiteX2693" fmla="*/ 368468 w 2590802"/>
              <a:gd name="connsiteY2693" fmla="*/ 591576 h 2590802"/>
              <a:gd name="connsiteX2694" fmla="*/ 368468 w 2590802"/>
              <a:gd name="connsiteY2694" fmla="*/ 615163 h 2590802"/>
              <a:gd name="connsiteX2695" fmla="*/ 350893 w 2590802"/>
              <a:gd name="connsiteY2695" fmla="*/ 615163 h 2590802"/>
              <a:gd name="connsiteX2696" fmla="*/ 315745 w 2590802"/>
              <a:gd name="connsiteY2696" fmla="*/ 650544 h 2590802"/>
              <a:gd name="connsiteX2697" fmla="*/ 315745 w 2590802"/>
              <a:gd name="connsiteY2697" fmla="*/ 703616 h 2590802"/>
              <a:gd name="connsiteX2698" fmla="*/ 292313 w 2590802"/>
              <a:gd name="connsiteY2698" fmla="*/ 715410 h 2590802"/>
              <a:gd name="connsiteX2699" fmla="*/ 280597 w 2590802"/>
              <a:gd name="connsiteY2699" fmla="*/ 691822 h 2590802"/>
              <a:gd name="connsiteX2700" fmla="*/ 286455 w 2590802"/>
              <a:gd name="connsiteY2700" fmla="*/ 674132 h 2590802"/>
              <a:gd name="connsiteX2701" fmla="*/ 280597 w 2590802"/>
              <a:gd name="connsiteY2701" fmla="*/ 656441 h 2590802"/>
              <a:gd name="connsiteX2702" fmla="*/ 292313 w 2590802"/>
              <a:gd name="connsiteY2702" fmla="*/ 609266 h 2590802"/>
              <a:gd name="connsiteX2703" fmla="*/ 321603 w 2590802"/>
              <a:gd name="connsiteY2703" fmla="*/ 603369 h 2590802"/>
              <a:gd name="connsiteX2704" fmla="*/ 333319 w 2590802"/>
              <a:gd name="connsiteY2704" fmla="*/ 609266 h 2590802"/>
              <a:gd name="connsiteX2705" fmla="*/ 333319 w 2590802"/>
              <a:gd name="connsiteY2705" fmla="*/ 597472 h 2590802"/>
              <a:gd name="connsiteX2706" fmla="*/ 353090 w 2590802"/>
              <a:gd name="connsiteY2706" fmla="*/ 587890 h 2590802"/>
              <a:gd name="connsiteX2707" fmla="*/ 2318509 w 2590802"/>
              <a:gd name="connsiteY2707" fmla="*/ 570868 h 2590802"/>
              <a:gd name="connsiteX2708" fmla="*/ 2324770 w 2590802"/>
              <a:gd name="connsiteY2708" fmla="*/ 589466 h 2590802"/>
              <a:gd name="connsiteX2709" fmla="*/ 2332828 w 2590802"/>
              <a:gd name="connsiteY2709" fmla="*/ 603495 h 2590802"/>
              <a:gd name="connsiteX2710" fmla="*/ 2343944 w 2590802"/>
              <a:gd name="connsiteY2710" fmla="*/ 607412 h 2590802"/>
              <a:gd name="connsiteX2711" fmla="*/ 2335754 w 2590802"/>
              <a:gd name="connsiteY2711" fmla="*/ 593930 h 2590802"/>
              <a:gd name="connsiteX2712" fmla="*/ 2404943 w 2590802"/>
              <a:gd name="connsiteY2712" fmla="*/ 559834 h 2590802"/>
              <a:gd name="connsiteX2713" fmla="*/ 2407788 w 2590802"/>
              <a:gd name="connsiteY2713" fmla="*/ 561968 h 2590802"/>
              <a:gd name="connsiteX2714" fmla="*/ 2402098 w 2590802"/>
              <a:gd name="connsiteY2714" fmla="*/ 561968 h 2590802"/>
              <a:gd name="connsiteX2715" fmla="*/ 2404943 w 2590802"/>
              <a:gd name="connsiteY2715" fmla="*/ 559834 h 2590802"/>
              <a:gd name="connsiteX2716" fmla="*/ 686304 w 2590802"/>
              <a:gd name="connsiteY2716" fmla="*/ 544896 h 2590802"/>
              <a:gd name="connsiteX2717" fmla="*/ 703910 w 2590802"/>
              <a:gd name="connsiteY2717" fmla="*/ 562600 h 2590802"/>
              <a:gd name="connsiteX2718" fmla="*/ 715647 w 2590802"/>
              <a:gd name="connsiteY2718" fmla="*/ 556699 h 2590802"/>
              <a:gd name="connsiteX2719" fmla="*/ 739121 w 2590802"/>
              <a:gd name="connsiteY2719" fmla="*/ 556699 h 2590802"/>
              <a:gd name="connsiteX2720" fmla="*/ 750858 w 2590802"/>
              <a:gd name="connsiteY2720" fmla="*/ 574403 h 2590802"/>
              <a:gd name="connsiteX2721" fmla="*/ 721515 w 2590802"/>
              <a:gd name="connsiteY2721" fmla="*/ 598009 h 2590802"/>
              <a:gd name="connsiteX2722" fmla="*/ 674567 w 2590802"/>
              <a:gd name="connsiteY2722" fmla="*/ 580305 h 2590802"/>
              <a:gd name="connsiteX2723" fmla="*/ 668699 w 2590802"/>
              <a:gd name="connsiteY2723" fmla="*/ 580305 h 2590802"/>
              <a:gd name="connsiteX2724" fmla="*/ 662830 w 2590802"/>
              <a:gd name="connsiteY2724" fmla="*/ 556699 h 2590802"/>
              <a:gd name="connsiteX2725" fmla="*/ 686304 w 2590802"/>
              <a:gd name="connsiteY2725" fmla="*/ 544896 h 2590802"/>
              <a:gd name="connsiteX2726" fmla="*/ 439096 w 2590802"/>
              <a:gd name="connsiteY2726" fmla="*/ 538460 h 2590802"/>
              <a:gd name="connsiteX2727" fmla="*/ 476634 w 2590802"/>
              <a:gd name="connsiteY2727" fmla="*/ 538460 h 2590802"/>
              <a:gd name="connsiteX2728" fmla="*/ 509756 w 2590802"/>
              <a:gd name="connsiteY2728" fmla="*/ 556142 h 2590802"/>
              <a:gd name="connsiteX2729" fmla="*/ 515644 w 2590802"/>
              <a:gd name="connsiteY2729" fmla="*/ 591505 h 2590802"/>
              <a:gd name="connsiteX2730" fmla="*/ 492091 w 2590802"/>
              <a:gd name="connsiteY2730" fmla="*/ 603293 h 2590802"/>
              <a:gd name="connsiteX2731" fmla="*/ 486203 w 2590802"/>
              <a:gd name="connsiteY2731" fmla="*/ 597399 h 2590802"/>
              <a:gd name="connsiteX2732" fmla="*/ 474426 w 2590802"/>
              <a:gd name="connsiteY2732" fmla="*/ 615080 h 2590802"/>
              <a:gd name="connsiteX2733" fmla="*/ 450873 w 2590802"/>
              <a:gd name="connsiteY2733" fmla="*/ 609187 h 2590802"/>
              <a:gd name="connsiteX2734" fmla="*/ 444985 w 2590802"/>
              <a:gd name="connsiteY2734" fmla="*/ 585611 h 2590802"/>
              <a:gd name="connsiteX2735" fmla="*/ 456761 w 2590802"/>
              <a:gd name="connsiteY2735" fmla="*/ 573823 h 2590802"/>
              <a:gd name="connsiteX2736" fmla="*/ 468538 w 2590802"/>
              <a:gd name="connsiteY2736" fmla="*/ 567929 h 2590802"/>
              <a:gd name="connsiteX2737" fmla="*/ 456761 w 2590802"/>
              <a:gd name="connsiteY2737" fmla="*/ 562036 h 2590802"/>
              <a:gd name="connsiteX2738" fmla="*/ 415543 w 2590802"/>
              <a:gd name="connsiteY2738" fmla="*/ 573823 h 2590802"/>
              <a:gd name="connsiteX2739" fmla="*/ 403767 w 2590802"/>
              <a:gd name="connsiteY2739" fmla="*/ 674019 h 2590802"/>
              <a:gd name="connsiteX2740" fmla="*/ 415543 w 2590802"/>
              <a:gd name="connsiteY2740" fmla="*/ 691701 h 2590802"/>
              <a:gd name="connsiteX2741" fmla="*/ 403767 w 2590802"/>
              <a:gd name="connsiteY2741" fmla="*/ 697595 h 2590802"/>
              <a:gd name="connsiteX2742" fmla="*/ 380214 w 2590802"/>
              <a:gd name="connsiteY2742" fmla="*/ 662232 h 2590802"/>
              <a:gd name="connsiteX2743" fmla="*/ 386102 w 2590802"/>
              <a:gd name="connsiteY2743" fmla="*/ 585611 h 2590802"/>
              <a:gd name="connsiteX2744" fmla="*/ 439096 w 2590802"/>
              <a:gd name="connsiteY2744" fmla="*/ 538460 h 2590802"/>
              <a:gd name="connsiteX2745" fmla="*/ 339233 w 2590802"/>
              <a:gd name="connsiteY2745" fmla="*/ 532566 h 2590802"/>
              <a:gd name="connsiteX2746" fmla="*/ 351563 w 2590802"/>
              <a:gd name="connsiteY2746" fmla="*/ 538731 h 2590802"/>
              <a:gd name="connsiteX2747" fmla="*/ 339233 w 2590802"/>
              <a:gd name="connsiteY2747" fmla="*/ 532566 h 2590802"/>
              <a:gd name="connsiteX2748" fmla="*/ 391232 w 2590802"/>
              <a:gd name="connsiteY2748" fmla="*/ 532062 h 2590802"/>
              <a:gd name="connsiteX2749" fmla="*/ 403728 w 2590802"/>
              <a:gd name="connsiteY2749" fmla="*/ 544659 h 2590802"/>
              <a:gd name="connsiteX2750" fmla="*/ 403728 w 2590802"/>
              <a:gd name="connsiteY2750" fmla="*/ 550587 h 2590802"/>
              <a:gd name="connsiteX2751" fmla="*/ 391967 w 2590802"/>
              <a:gd name="connsiteY2751" fmla="*/ 538731 h 2590802"/>
              <a:gd name="connsiteX2752" fmla="*/ 374326 w 2590802"/>
              <a:gd name="connsiteY2752" fmla="*/ 532803 h 2590802"/>
              <a:gd name="connsiteX2753" fmla="*/ 391232 w 2590802"/>
              <a:gd name="connsiteY2753" fmla="*/ 532062 h 2590802"/>
              <a:gd name="connsiteX2754" fmla="*/ 681959 w 2590802"/>
              <a:gd name="connsiteY2754" fmla="*/ 528224 h 2590802"/>
              <a:gd name="connsiteX2755" fmla="*/ 710075 w 2590802"/>
              <a:gd name="connsiteY2755" fmla="*/ 544896 h 2590802"/>
              <a:gd name="connsiteX2756" fmla="*/ 751237 w 2590802"/>
              <a:gd name="connsiteY2756" fmla="*/ 538968 h 2590802"/>
              <a:gd name="connsiteX2757" fmla="*/ 768878 w 2590802"/>
              <a:gd name="connsiteY2757" fmla="*/ 562679 h 2590802"/>
              <a:gd name="connsiteX2758" fmla="*/ 762997 w 2590802"/>
              <a:gd name="connsiteY2758" fmla="*/ 568607 h 2590802"/>
              <a:gd name="connsiteX2759" fmla="*/ 739476 w 2590802"/>
              <a:gd name="connsiteY2759" fmla="*/ 544896 h 2590802"/>
              <a:gd name="connsiteX2760" fmla="*/ 710075 w 2590802"/>
              <a:gd name="connsiteY2760" fmla="*/ 550823 h 2590802"/>
              <a:gd name="connsiteX2761" fmla="*/ 674793 w 2590802"/>
              <a:gd name="connsiteY2761" fmla="*/ 538968 h 2590802"/>
              <a:gd name="connsiteX2762" fmla="*/ 657151 w 2590802"/>
              <a:gd name="connsiteY2762" fmla="*/ 550823 h 2590802"/>
              <a:gd name="connsiteX2763" fmla="*/ 651271 w 2590802"/>
              <a:gd name="connsiteY2763" fmla="*/ 544896 h 2590802"/>
              <a:gd name="connsiteX2764" fmla="*/ 668912 w 2590802"/>
              <a:gd name="connsiteY2764" fmla="*/ 533040 h 2590802"/>
              <a:gd name="connsiteX2765" fmla="*/ 681959 w 2590802"/>
              <a:gd name="connsiteY2765" fmla="*/ 528224 h 2590802"/>
              <a:gd name="connsiteX2766" fmla="*/ 2234856 w 2590802"/>
              <a:gd name="connsiteY2766" fmla="*/ 525578 h 2590802"/>
              <a:gd name="connsiteX2767" fmla="*/ 2260674 w 2590802"/>
              <a:gd name="connsiteY2767" fmla="*/ 527043 h 2590802"/>
              <a:gd name="connsiteX2768" fmla="*/ 2272477 w 2590802"/>
              <a:gd name="connsiteY2768" fmla="*/ 550475 h 2590802"/>
              <a:gd name="connsiteX2769" fmla="*/ 2290181 w 2590802"/>
              <a:gd name="connsiteY2769" fmla="*/ 556333 h 2590802"/>
              <a:gd name="connsiteX2770" fmla="*/ 2266576 w 2590802"/>
              <a:gd name="connsiteY2770" fmla="*/ 603197 h 2590802"/>
              <a:gd name="connsiteX2771" fmla="*/ 2254773 w 2590802"/>
              <a:gd name="connsiteY2771" fmla="*/ 609056 h 2590802"/>
              <a:gd name="connsiteX2772" fmla="*/ 2231167 w 2590802"/>
              <a:gd name="connsiteY2772" fmla="*/ 614914 h 2590802"/>
              <a:gd name="connsiteX2773" fmla="*/ 2207561 w 2590802"/>
              <a:gd name="connsiteY2773" fmla="*/ 620772 h 2590802"/>
              <a:gd name="connsiteX2774" fmla="*/ 2183956 w 2590802"/>
              <a:gd name="connsiteY2774" fmla="*/ 603197 h 2590802"/>
              <a:gd name="connsiteX2775" fmla="*/ 2189857 w 2590802"/>
              <a:gd name="connsiteY2775" fmla="*/ 579765 h 2590802"/>
              <a:gd name="connsiteX2776" fmla="*/ 2201660 w 2590802"/>
              <a:gd name="connsiteY2776" fmla="*/ 568049 h 2590802"/>
              <a:gd name="connsiteX2777" fmla="*/ 2213463 w 2590802"/>
              <a:gd name="connsiteY2777" fmla="*/ 532901 h 2590802"/>
              <a:gd name="connsiteX2778" fmla="*/ 2234856 w 2590802"/>
              <a:gd name="connsiteY2778" fmla="*/ 525578 h 2590802"/>
              <a:gd name="connsiteX2779" fmla="*/ 2064430 w 2590802"/>
              <a:gd name="connsiteY2779" fmla="*/ 514949 h 2590802"/>
              <a:gd name="connsiteX2780" fmla="*/ 2095961 w 2590802"/>
              <a:gd name="connsiteY2780" fmla="*/ 515683 h 2590802"/>
              <a:gd name="connsiteX2781" fmla="*/ 2107694 w 2590802"/>
              <a:gd name="connsiteY2781" fmla="*/ 533325 h 2590802"/>
              <a:gd name="connsiteX2782" fmla="*/ 2101827 w 2590802"/>
              <a:gd name="connsiteY2782" fmla="*/ 545086 h 2590802"/>
              <a:gd name="connsiteX2783" fmla="*/ 2101827 w 2590802"/>
              <a:gd name="connsiteY2783" fmla="*/ 550966 h 2590802"/>
              <a:gd name="connsiteX2784" fmla="*/ 2101827 w 2590802"/>
              <a:gd name="connsiteY2784" fmla="*/ 574488 h 2590802"/>
              <a:gd name="connsiteX2785" fmla="*/ 2084229 w 2590802"/>
              <a:gd name="connsiteY2785" fmla="*/ 580368 h 2590802"/>
              <a:gd name="connsiteX2786" fmla="*/ 2066630 w 2590802"/>
              <a:gd name="connsiteY2786" fmla="*/ 568607 h 2590802"/>
              <a:gd name="connsiteX2787" fmla="*/ 2078362 w 2590802"/>
              <a:gd name="connsiteY2787" fmla="*/ 550966 h 2590802"/>
              <a:gd name="connsiteX2788" fmla="*/ 2066630 w 2590802"/>
              <a:gd name="connsiteY2788" fmla="*/ 545086 h 2590802"/>
              <a:gd name="connsiteX2789" fmla="*/ 2049031 w 2590802"/>
              <a:gd name="connsiteY2789" fmla="*/ 562727 h 2590802"/>
              <a:gd name="connsiteX2790" fmla="*/ 2066630 w 2590802"/>
              <a:gd name="connsiteY2790" fmla="*/ 615650 h 2590802"/>
              <a:gd name="connsiteX2791" fmla="*/ 2148758 w 2590802"/>
              <a:gd name="connsiteY2791" fmla="*/ 627410 h 2590802"/>
              <a:gd name="connsiteX2792" fmla="*/ 2178089 w 2590802"/>
              <a:gd name="connsiteY2792" fmla="*/ 603889 h 2590802"/>
              <a:gd name="connsiteX2793" fmla="*/ 2178089 w 2590802"/>
              <a:gd name="connsiteY2793" fmla="*/ 615650 h 2590802"/>
              <a:gd name="connsiteX2794" fmla="*/ 2090095 w 2590802"/>
              <a:gd name="connsiteY2794" fmla="*/ 645052 h 2590802"/>
              <a:gd name="connsiteX2795" fmla="*/ 2049031 w 2590802"/>
              <a:gd name="connsiteY2795" fmla="*/ 621530 h 2590802"/>
              <a:gd name="connsiteX2796" fmla="*/ 2037298 w 2590802"/>
              <a:gd name="connsiteY2796" fmla="*/ 609770 h 2590802"/>
              <a:gd name="connsiteX2797" fmla="*/ 2031432 w 2590802"/>
              <a:gd name="connsiteY2797" fmla="*/ 592128 h 2590802"/>
              <a:gd name="connsiteX2798" fmla="*/ 2037298 w 2590802"/>
              <a:gd name="connsiteY2798" fmla="*/ 527444 h 2590802"/>
              <a:gd name="connsiteX2799" fmla="*/ 2064430 w 2590802"/>
              <a:gd name="connsiteY2799" fmla="*/ 514949 h 2590802"/>
              <a:gd name="connsiteX2800" fmla="*/ 568440 w 2590802"/>
              <a:gd name="connsiteY2800" fmla="*/ 509066 h 2590802"/>
              <a:gd name="connsiteX2801" fmla="*/ 650569 w 2590802"/>
              <a:gd name="connsiteY2801" fmla="*/ 562179 h 2590802"/>
              <a:gd name="connsiteX2802" fmla="*/ 650569 w 2590802"/>
              <a:gd name="connsiteY2802" fmla="*/ 656602 h 2590802"/>
              <a:gd name="connsiteX2803" fmla="*/ 638836 w 2590802"/>
              <a:gd name="connsiteY2803" fmla="*/ 656602 h 2590802"/>
              <a:gd name="connsiteX2804" fmla="*/ 644702 w 2590802"/>
              <a:gd name="connsiteY2804" fmla="*/ 638897 h 2590802"/>
              <a:gd name="connsiteX2805" fmla="*/ 609504 w 2590802"/>
              <a:gd name="connsiteY2805" fmla="*/ 544474 h 2590802"/>
              <a:gd name="connsiteX2806" fmla="*/ 562574 w 2590802"/>
              <a:gd name="connsiteY2806" fmla="*/ 538573 h 2590802"/>
              <a:gd name="connsiteX2807" fmla="*/ 550841 w 2590802"/>
              <a:gd name="connsiteY2807" fmla="*/ 550376 h 2590802"/>
              <a:gd name="connsiteX2808" fmla="*/ 580173 w 2590802"/>
              <a:gd name="connsiteY2808" fmla="*/ 550376 h 2590802"/>
              <a:gd name="connsiteX2809" fmla="*/ 591905 w 2590802"/>
              <a:gd name="connsiteY2809" fmla="*/ 568080 h 2590802"/>
              <a:gd name="connsiteX2810" fmla="*/ 574307 w 2590802"/>
              <a:gd name="connsiteY2810" fmla="*/ 591686 h 2590802"/>
              <a:gd name="connsiteX2811" fmla="*/ 562574 w 2590802"/>
              <a:gd name="connsiteY2811" fmla="*/ 591686 h 2590802"/>
              <a:gd name="connsiteX2812" fmla="*/ 550841 w 2590802"/>
              <a:gd name="connsiteY2812" fmla="*/ 579883 h 2590802"/>
              <a:gd name="connsiteX2813" fmla="*/ 533242 w 2590802"/>
              <a:gd name="connsiteY2813" fmla="*/ 585785 h 2590802"/>
              <a:gd name="connsiteX2814" fmla="*/ 521510 w 2590802"/>
              <a:gd name="connsiteY2814" fmla="*/ 544474 h 2590802"/>
              <a:gd name="connsiteX2815" fmla="*/ 568440 w 2590802"/>
              <a:gd name="connsiteY2815" fmla="*/ 509066 h 2590802"/>
              <a:gd name="connsiteX2816" fmla="*/ 765219 w 2590802"/>
              <a:gd name="connsiteY2816" fmla="*/ 501179 h 2590802"/>
              <a:gd name="connsiteX2817" fmla="*/ 768200 w 2590802"/>
              <a:gd name="connsiteY2817" fmla="*/ 503402 h 2590802"/>
              <a:gd name="connsiteX2818" fmla="*/ 798008 w 2590802"/>
              <a:gd name="connsiteY2818" fmla="*/ 521185 h 2590802"/>
              <a:gd name="connsiteX2819" fmla="*/ 803970 w 2590802"/>
              <a:gd name="connsiteY2819" fmla="*/ 544896 h 2590802"/>
              <a:gd name="connsiteX2820" fmla="*/ 792047 w 2590802"/>
              <a:gd name="connsiteY2820" fmla="*/ 521185 h 2590802"/>
              <a:gd name="connsiteX2821" fmla="*/ 780123 w 2590802"/>
              <a:gd name="connsiteY2821" fmla="*/ 509330 h 2590802"/>
              <a:gd name="connsiteX2822" fmla="*/ 762239 w 2590802"/>
              <a:gd name="connsiteY2822" fmla="*/ 503402 h 2590802"/>
              <a:gd name="connsiteX2823" fmla="*/ 765219 w 2590802"/>
              <a:gd name="connsiteY2823" fmla="*/ 501179 h 2590802"/>
              <a:gd name="connsiteX2824" fmla="*/ 2190026 w 2590802"/>
              <a:gd name="connsiteY2824" fmla="*/ 497711 h 2590802"/>
              <a:gd name="connsiteX2825" fmla="*/ 2237069 w 2590802"/>
              <a:gd name="connsiteY2825" fmla="*/ 515494 h 2590802"/>
              <a:gd name="connsiteX2826" fmla="*/ 2237069 w 2590802"/>
              <a:gd name="connsiteY2826" fmla="*/ 521422 h 2590802"/>
              <a:gd name="connsiteX2827" fmla="*/ 2190026 w 2590802"/>
              <a:gd name="connsiteY2827" fmla="*/ 527350 h 2590802"/>
              <a:gd name="connsiteX2828" fmla="*/ 2178265 w 2590802"/>
              <a:gd name="connsiteY2828" fmla="*/ 515494 h 2590802"/>
              <a:gd name="connsiteX2829" fmla="*/ 2190026 w 2590802"/>
              <a:gd name="connsiteY2829" fmla="*/ 497711 h 2590802"/>
              <a:gd name="connsiteX2830" fmla="*/ 510545 w 2590802"/>
              <a:gd name="connsiteY2830" fmla="*/ 496901 h 2590802"/>
              <a:gd name="connsiteX2831" fmla="*/ 539355 w 2590802"/>
              <a:gd name="connsiteY2831" fmla="*/ 503481 h 2590802"/>
              <a:gd name="connsiteX2832" fmla="*/ 539355 w 2590802"/>
              <a:gd name="connsiteY2832" fmla="*/ 509330 h 2590802"/>
              <a:gd name="connsiteX2833" fmla="*/ 533445 w 2590802"/>
              <a:gd name="connsiteY2833" fmla="*/ 515179 h 2590802"/>
              <a:gd name="connsiteX2834" fmla="*/ 486168 w 2590802"/>
              <a:gd name="connsiteY2834" fmla="*/ 509330 h 2590802"/>
              <a:gd name="connsiteX2835" fmla="*/ 468440 w 2590802"/>
              <a:gd name="connsiteY2835" fmla="*/ 526876 h 2590802"/>
              <a:gd name="connsiteX2836" fmla="*/ 462531 w 2590802"/>
              <a:gd name="connsiteY2836" fmla="*/ 526876 h 2590802"/>
              <a:gd name="connsiteX2837" fmla="*/ 486168 w 2590802"/>
              <a:gd name="connsiteY2837" fmla="*/ 503481 h 2590802"/>
              <a:gd name="connsiteX2838" fmla="*/ 510545 w 2590802"/>
              <a:gd name="connsiteY2838" fmla="*/ 496901 h 2590802"/>
              <a:gd name="connsiteX2839" fmla="*/ 738647 w 2590802"/>
              <a:gd name="connsiteY2839" fmla="*/ 495340 h 2590802"/>
              <a:gd name="connsiteX2840" fmla="*/ 739477 w 2590802"/>
              <a:gd name="connsiteY2840" fmla="*/ 497474 h 2590802"/>
              <a:gd name="connsiteX2841" fmla="*/ 732837 w 2590802"/>
              <a:gd name="connsiteY2841" fmla="*/ 497474 h 2590802"/>
              <a:gd name="connsiteX2842" fmla="*/ 738647 w 2590802"/>
              <a:gd name="connsiteY2842" fmla="*/ 495340 h 2590802"/>
              <a:gd name="connsiteX2843" fmla="*/ 2022720 w 2590802"/>
              <a:gd name="connsiteY2843" fmla="*/ 489723 h 2590802"/>
              <a:gd name="connsiteX2844" fmla="*/ 2031256 w 2590802"/>
              <a:gd name="connsiteY2844" fmla="*/ 491903 h 2590802"/>
              <a:gd name="connsiteX2845" fmla="*/ 2019875 w 2590802"/>
              <a:gd name="connsiteY2845" fmla="*/ 509330 h 2590802"/>
              <a:gd name="connsiteX2846" fmla="*/ 2019875 w 2590802"/>
              <a:gd name="connsiteY2846" fmla="*/ 520948 h 2590802"/>
              <a:gd name="connsiteX2847" fmla="*/ 2025565 w 2590802"/>
              <a:gd name="connsiteY2847" fmla="*/ 532567 h 2590802"/>
              <a:gd name="connsiteX2848" fmla="*/ 2014184 w 2590802"/>
              <a:gd name="connsiteY2848" fmla="*/ 520948 h 2590802"/>
              <a:gd name="connsiteX2849" fmla="*/ 2014184 w 2590802"/>
              <a:gd name="connsiteY2849" fmla="*/ 491903 h 2590802"/>
              <a:gd name="connsiteX2850" fmla="*/ 2022720 w 2590802"/>
              <a:gd name="connsiteY2850" fmla="*/ 489723 h 2590802"/>
              <a:gd name="connsiteX2851" fmla="*/ 1878557 w 2590802"/>
              <a:gd name="connsiteY2851" fmla="*/ 480405 h 2590802"/>
              <a:gd name="connsiteX2852" fmla="*/ 1890413 w 2590802"/>
              <a:gd name="connsiteY2852" fmla="*/ 480405 h 2590802"/>
              <a:gd name="connsiteX2853" fmla="*/ 1896341 w 2590802"/>
              <a:gd name="connsiteY2853" fmla="*/ 503797 h 2590802"/>
              <a:gd name="connsiteX2854" fmla="*/ 1890413 w 2590802"/>
              <a:gd name="connsiteY2854" fmla="*/ 515495 h 2590802"/>
              <a:gd name="connsiteX2855" fmla="*/ 1878557 w 2590802"/>
              <a:gd name="connsiteY2855" fmla="*/ 480405 h 2590802"/>
              <a:gd name="connsiteX2856" fmla="*/ 1790773 w 2590802"/>
              <a:gd name="connsiteY2856" fmla="*/ 480405 h 2590802"/>
              <a:gd name="connsiteX2857" fmla="*/ 1820280 w 2590802"/>
              <a:gd name="connsiteY2857" fmla="*/ 492058 h 2590802"/>
              <a:gd name="connsiteX2858" fmla="*/ 1820280 w 2590802"/>
              <a:gd name="connsiteY2858" fmla="*/ 515359 h 2590802"/>
              <a:gd name="connsiteX2859" fmla="*/ 1820280 w 2590802"/>
              <a:gd name="connsiteY2859" fmla="*/ 527011 h 2590802"/>
              <a:gd name="connsiteX2860" fmla="*/ 1832083 w 2590802"/>
              <a:gd name="connsiteY2860" fmla="*/ 538664 h 2590802"/>
              <a:gd name="connsiteX2861" fmla="*/ 1826181 w 2590802"/>
              <a:gd name="connsiteY2861" fmla="*/ 556142 h 2590802"/>
              <a:gd name="connsiteX2862" fmla="*/ 1814379 w 2590802"/>
              <a:gd name="connsiteY2862" fmla="*/ 561968 h 2590802"/>
              <a:gd name="connsiteX2863" fmla="*/ 1790773 w 2590802"/>
              <a:gd name="connsiteY2863" fmla="*/ 544490 h 2590802"/>
              <a:gd name="connsiteX2864" fmla="*/ 1796675 w 2590802"/>
              <a:gd name="connsiteY2864" fmla="*/ 527011 h 2590802"/>
              <a:gd name="connsiteX2865" fmla="*/ 1790773 w 2590802"/>
              <a:gd name="connsiteY2865" fmla="*/ 497884 h 2590802"/>
              <a:gd name="connsiteX2866" fmla="*/ 1790773 w 2590802"/>
              <a:gd name="connsiteY2866" fmla="*/ 480405 h 2590802"/>
              <a:gd name="connsiteX2867" fmla="*/ 697880 w 2590802"/>
              <a:gd name="connsiteY2867" fmla="*/ 480405 h 2590802"/>
              <a:gd name="connsiteX2868" fmla="*/ 733040 w 2590802"/>
              <a:gd name="connsiteY2868" fmla="*/ 497912 h 2590802"/>
              <a:gd name="connsiteX2869" fmla="*/ 733040 w 2590802"/>
              <a:gd name="connsiteY2869" fmla="*/ 509585 h 2590802"/>
              <a:gd name="connsiteX2870" fmla="*/ 779921 w 2590802"/>
              <a:gd name="connsiteY2870" fmla="*/ 521258 h 2590802"/>
              <a:gd name="connsiteX2871" fmla="*/ 791641 w 2590802"/>
              <a:gd name="connsiteY2871" fmla="*/ 544604 h 2590802"/>
              <a:gd name="connsiteX2872" fmla="*/ 774060 w 2590802"/>
              <a:gd name="connsiteY2872" fmla="*/ 556277 h 2590802"/>
              <a:gd name="connsiteX2873" fmla="*/ 733040 w 2590802"/>
              <a:gd name="connsiteY2873" fmla="*/ 527095 h 2590802"/>
              <a:gd name="connsiteX2874" fmla="*/ 715460 w 2590802"/>
              <a:gd name="connsiteY2874" fmla="*/ 532931 h 2590802"/>
              <a:gd name="connsiteX2875" fmla="*/ 668580 w 2590802"/>
              <a:gd name="connsiteY2875" fmla="*/ 521258 h 2590802"/>
              <a:gd name="connsiteX2876" fmla="*/ 645140 w 2590802"/>
              <a:gd name="connsiteY2876" fmla="*/ 538768 h 2590802"/>
              <a:gd name="connsiteX2877" fmla="*/ 627560 w 2590802"/>
              <a:gd name="connsiteY2877" fmla="*/ 527095 h 2590802"/>
              <a:gd name="connsiteX2878" fmla="*/ 633419 w 2590802"/>
              <a:gd name="connsiteY2878" fmla="*/ 509585 h 2590802"/>
              <a:gd name="connsiteX2879" fmla="*/ 645140 w 2590802"/>
              <a:gd name="connsiteY2879" fmla="*/ 497912 h 2590802"/>
              <a:gd name="connsiteX2880" fmla="*/ 668580 w 2590802"/>
              <a:gd name="connsiteY2880" fmla="*/ 503748 h 2590802"/>
              <a:gd name="connsiteX2881" fmla="*/ 674440 w 2590802"/>
              <a:gd name="connsiteY2881" fmla="*/ 503748 h 2590802"/>
              <a:gd name="connsiteX2882" fmla="*/ 697880 w 2590802"/>
              <a:gd name="connsiteY2882" fmla="*/ 480405 h 2590802"/>
              <a:gd name="connsiteX2883" fmla="*/ 603849 w 2590802"/>
              <a:gd name="connsiteY2883" fmla="*/ 480405 h 2590802"/>
              <a:gd name="connsiteX2884" fmla="*/ 609856 w 2590802"/>
              <a:gd name="connsiteY2884" fmla="*/ 492058 h 2590802"/>
              <a:gd name="connsiteX2885" fmla="*/ 609856 w 2590802"/>
              <a:gd name="connsiteY2885" fmla="*/ 503706 h 2590802"/>
              <a:gd name="connsiteX2886" fmla="*/ 621870 w 2590802"/>
              <a:gd name="connsiteY2886" fmla="*/ 521185 h 2590802"/>
              <a:gd name="connsiteX2887" fmla="*/ 603849 w 2590802"/>
              <a:gd name="connsiteY2887" fmla="*/ 509533 h 2590802"/>
              <a:gd name="connsiteX2888" fmla="*/ 603849 w 2590802"/>
              <a:gd name="connsiteY2888" fmla="*/ 480405 h 2590802"/>
              <a:gd name="connsiteX2889" fmla="*/ 1802682 w 2590802"/>
              <a:gd name="connsiteY2889" fmla="*/ 468072 h 2590802"/>
              <a:gd name="connsiteX2890" fmla="*/ 1825919 w 2590802"/>
              <a:gd name="connsiteY2890" fmla="*/ 473973 h 2590802"/>
              <a:gd name="connsiteX2891" fmla="*/ 1837537 w 2590802"/>
              <a:gd name="connsiteY2891" fmla="*/ 491681 h 2590802"/>
              <a:gd name="connsiteX2892" fmla="*/ 1837537 w 2590802"/>
              <a:gd name="connsiteY2892" fmla="*/ 521185 h 2590802"/>
              <a:gd name="connsiteX2893" fmla="*/ 1849156 w 2590802"/>
              <a:gd name="connsiteY2893" fmla="*/ 538889 h 2590802"/>
              <a:gd name="connsiteX2894" fmla="*/ 1837537 w 2590802"/>
              <a:gd name="connsiteY2894" fmla="*/ 574298 h 2590802"/>
              <a:gd name="connsiteX2895" fmla="*/ 1825919 w 2590802"/>
              <a:gd name="connsiteY2895" fmla="*/ 568396 h 2590802"/>
              <a:gd name="connsiteX2896" fmla="*/ 1831728 w 2590802"/>
              <a:gd name="connsiteY2896" fmla="*/ 527086 h 2590802"/>
              <a:gd name="connsiteX2897" fmla="*/ 1825919 w 2590802"/>
              <a:gd name="connsiteY2897" fmla="*/ 521185 h 2590802"/>
              <a:gd name="connsiteX2898" fmla="*/ 1825919 w 2590802"/>
              <a:gd name="connsiteY2898" fmla="*/ 491681 h 2590802"/>
              <a:gd name="connsiteX2899" fmla="*/ 1802682 w 2590802"/>
              <a:gd name="connsiteY2899" fmla="*/ 473973 h 2590802"/>
              <a:gd name="connsiteX2900" fmla="*/ 1802682 w 2590802"/>
              <a:gd name="connsiteY2900" fmla="*/ 468072 h 2590802"/>
              <a:gd name="connsiteX2901" fmla="*/ 2176532 w 2590802"/>
              <a:gd name="connsiteY2901" fmla="*/ 466878 h 2590802"/>
              <a:gd name="connsiteX2902" fmla="*/ 2201976 w 2590802"/>
              <a:gd name="connsiteY2902" fmla="*/ 485855 h 2590802"/>
              <a:gd name="connsiteX2903" fmla="*/ 2190303 w 2590802"/>
              <a:gd name="connsiteY2903" fmla="*/ 491724 h 2590802"/>
              <a:gd name="connsiteX2904" fmla="*/ 2172793 w 2590802"/>
              <a:gd name="connsiteY2904" fmla="*/ 509329 h 2590802"/>
              <a:gd name="connsiteX2905" fmla="*/ 2184467 w 2590802"/>
              <a:gd name="connsiteY2905" fmla="*/ 532803 h 2590802"/>
              <a:gd name="connsiteX2906" fmla="*/ 2201976 w 2590802"/>
              <a:gd name="connsiteY2906" fmla="*/ 538672 h 2590802"/>
              <a:gd name="connsiteX2907" fmla="*/ 2190303 w 2590802"/>
              <a:gd name="connsiteY2907" fmla="*/ 550409 h 2590802"/>
              <a:gd name="connsiteX2908" fmla="*/ 2161120 w 2590802"/>
              <a:gd name="connsiteY2908" fmla="*/ 550409 h 2590802"/>
              <a:gd name="connsiteX2909" fmla="*/ 2149447 w 2590802"/>
              <a:gd name="connsiteY2909" fmla="*/ 532803 h 2590802"/>
              <a:gd name="connsiteX2910" fmla="*/ 2131937 w 2590802"/>
              <a:gd name="connsiteY2910" fmla="*/ 526935 h 2590802"/>
              <a:gd name="connsiteX2911" fmla="*/ 2126100 w 2590802"/>
              <a:gd name="connsiteY2911" fmla="*/ 509329 h 2590802"/>
              <a:gd name="connsiteX2912" fmla="*/ 2137774 w 2590802"/>
              <a:gd name="connsiteY2912" fmla="*/ 491724 h 2590802"/>
              <a:gd name="connsiteX2913" fmla="*/ 2155283 w 2590802"/>
              <a:gd name="connsiteY2913" fmla="*/ 485855 h 2590802"/>
              <a:gd name="connsiteX2914" fmla="*/ 2166957 w 2590802"/>
              <a:gd name="connsiteY2914" fmla="*/ 468251 h 2590802"/>
              <a:gd name="connsiteX2915" fmla="*/ 2176532 w 2590802"/>
              <a:gd name="connsiteY2915" fmla="*/ 466878 h 2590802"/>
              <a:gd name="connsiteX2916" fmla="*/ 1295402 w 2590802"/>
              <a:gd name="connsiteY2916" fmla="*/ 462515 h 2590802"/>
              <a:gd name="connsiteX2917" fmla="*/ 462515 w 2590802"/>
              <a:gd name="connsiteY2917" fmla="*/ 1295402 h 2590802"/>
              <a:gd name="connsiteX2918" fmla="*/ 1295402 w 2590802"/>
              <a:gd name="connsiteY2918" fmla="*/ 2128289 h 2590802"/>
              <a:gd name="connsiteX2919" fmla="*/ 2128289 w 2590802"/>
              <a:gd name="connsiteY2919" fmla="*/ 1295402 h 2590802"/>
              <a:gd name="connsiteX2920" fmla="*/ 1295402 w 2590802"/>
              <a:gd name="connsiteY2920" fmla="*/ 462515 h 2590802"/>
              <a:gd name="connsiteX2921" fmla="*/ 585828 w 2590802"/>
              <a:gd name="connsiteY2921" fmla="*/ 462382 h 2590802"/>
              <a:gd name="connsiteX2922" fmla="*/ 598158 w 2590802"/>
              <a:gd name="connsiteY2922" fmla="*/ 468072 h 2590802"/>
              <a:gd name="connsiteX2923" fmla="*/ 585828 w 2590802"/>
              <a:gd name="connsiteY2923" fmla="*/ 462382 h 2590802"/>
              <a:gd name="connsiteX2924" fmla="*/ 492011 w 2590802"/>
              <a:gd name="connsiteY2924" fmla="*/ 458153 h 2590802"/>
              <a:gd name="connsiteX2925" fmla="*/ 503788 w 2590802"/>
              <a:gd name="connsiteY2925" fmla="*/ 462543 h 2590802"/>
              <a:gd name="connsiteX2926" fmla="*/ 515565 w 2590802"/>
              <a:gd name="connsiteY2926" fmla="*/ 474238 h 2590802"/>
              <a:gd name="connsiteX2927" fmla="*/ 521453 w 2590802"/>
              <a:gd name="connsiteY2927" fmla="*/ 468390 h 2590802"/>
              <a:gd name="connsiteX2928" fmla="*/ 545006 w 2590802"/>
              <a:gd name="connsiteY2928" fmla="*/ 468390 h 2590802"/>
              <a:gd name="connsiteX2929" fmla="*/ 550894 w 2590802"/>
              <a:gd name="connsiteY2929" fmla="*/ 485934 h 2590802"/>
              <a:gd name="connsiteX2930" fmla="*/ 568559 w 2590802"/>
              <a:gd name="connsiteY2930" fmla="*/ 491786 h 2590802"/>
              <a:gd name="connsiteX2931" fmla="*/ 574448 w 2590802"/>
              <a:gd name="connsiteY2931" fmla="*/ 497632 h 2590802"/>
              <a:gd name="connsiteX2932" fmla="*/ 562671 w 2590802"/>
              <a:gd name="connsiteY2932" fmla="*/ 503481 h 2590802"/>
              <a:gd name="connsiteX2933" fmla="*/ 521453 w 2590802"/>
              <a:gd name="connsiteY2933" fmla="*/ 491786 h 2590802"/>
              <a:gd name="connsiteX2934" fmla="*/ 462571 w 2590802"/>
              <a:gd name="connsiteY2934" fmla="*/ 509329 h 2590802"/>
              <a:gd name="connsiteX2935" fmla="*/ 439018 w 2590802"/>
              <a:gd name="connsiteY2935" fmla="*/ 526875 h 2590802"/>
              <a:gd name="connsiteX2936" fmla="*/ 439018 w 2590802"/>
              <a:gd name="connsiteY2936" fmla="*/ 521026 h 2590802"/>
              <a:gd name="connsiteX2937" fmla="*/ 450794 w 2590802"/>
              <a:gd name="connsiteY2937" fmla="*/ 509329 h 2590802"/>
              <a:gd name="connsiteX2938" fmla="*/ 450794 w 2590802"/>
              <a:gd name="connsiteY2938" fmla="*/ 491786 h 2590802"/>
              <a:gd name="connsiteX2939" fmla="*/ 468458 w 2590802"/>
              <a:gd name="connsiteY2939" fmla="*/ 480085 h 2590802"/>
              <a:gd name="connsiteX2940" fmla="*/ 480235 w 2590802"/>
              <a:gd name="connsiteY2940" fmla="*/ 462543 h 2590802"/>
              <a:gd name="connsiteX2941" fmla="*/ 492011 w 2590802"/>
              <a:gd name="connsiteY2941" fmla="*/ 458153 h 2590802"/>
              <a:gd name="connsiteX2942" fmla="*/ 2004985 w 2590802"/>
              <a:gd name="connsiteY2942" fmla="*/ 455413 h 2590802"/>
              <a:gd name="connsiteX2943" fmla="*/ 2013805 w 2590802"/>
              <a:gd name="connsiteY2943" fmla="*/ 456881 h 2590802"/>
              <a:gd name="connsiteX2944" fmla="*/ 2025565 w 2590802"/>
              <a:gd name="connsiteY2944" fmla="*/ 480405 h 2590802"/>
              <a:gd name="connsiteX2945" fmla="*/ 2002044 w 2590802"/>
              <a:gd name="connsiteY2945" fmla="*/ 509803 h 2590802"/>
              <a:gd name="connsiteX2946" fmla="*/ 2013805 w 2590802"/>
              <a:gd name="connsiteY2946" fmla="*/ 533325 h 2590802"/>
              <a:gd name="connsiteX2947" fmla="*/ 2025565 w 2590802"/>
              <a:gd name="connsiteY2947" fmla="*/ 539205 h 2590802"/>
              <a:gd name="connsiteX2948" fmla="*/ 2019685 w 2590802"/>
              <a:gd name="connsiteY2948" fmla="*/ 568607 h 2590802"/>
              <a:gd name="connsiteX2949" fmla="*/ 1996164 w 2590802"/>
              <a:gd name="connsiteY2949" fmla="*/ 562726 h 2590802"/>
              <a:gd name="connsiteX2950" fmla="*/ 1990283 w 2590802"/>
              <a:gd name="connsiteY2950" fmla="*/ 545086 h 2590802"/>
              <a:gd name="connsiteX2951" fmla="*/ 1984403 w 2590802"/>
              <a:gd name="connsiteY2951" fmla="*/ 527444 h 2590802"/>
              <a:gd name="connsiteX2952" fmla="*/ 1966762 w 2590802"/>
              <a:gd name="connsiteY2952" fmla="*/ 509803 h 2590802"/>
              <a:gd name="connsiteX2953" fmla="*/ 1978523 w 2590802"/>
              <a:gd name="connsiteY2953" fmla="*/ 486282 h 2590802"/>
              <a:gd name="connsiteX2954" fmla="*/ 1990283 w 2590802"/>
              <a:gd name="connsiteY2954" fmla="*/ 480405 h 2590802"/>
              <a:gd name="connsiteX2955" fmla="*/ 1996164 w 2590802"/>
              <a:gd name="connsiteY2955" fmla="*/ 462761 h 2590802"/>
              <a:gd name="connsiteX2956" fmla="*/ 2004985 w 2590802"/>
              <a:gd name="connsiteY2956" fmla="*/ 455413 h 2590802"/>
              <a:gd name="connsiteX2957" fmla="*/ 1295402 w 2590802"/>
              <a:gd name="connsiteY2957" fmla="*/ 444075 h 2590802"/>
              <a:gd name="connsiteX2958" fmla="*/ 2146729 w 2590802"/>
              <a:gd name="connsiteY2958" fmla="*/ 1295402 h 2590802"/>
              <a:gd name="connsiteX2959" fmla="*/ 1295402 w 2590802"/>
              <a:gd name="connsiteY2959" fmla="*/ 2146729 h 2590802"/>
              <a:gd name="connsiteX2960" fmla="*/ 444075 w 2590802"/>
              <a:gd name="connsiteY2960" fmla="*/ 1295402 h 2590802"/>
              <a:gd name="connsiteX2961" fmla="*/ 1295402 w 2590802"/>
              <a:gd name="connsiteY2961" fmla="*/ 444075 h 2590802"/>
              <a:gd name="connsiteX2962" fmla="*/ 545106 w 2590802"/>
              <a:gd name="connsiteY2962" fmla="*/ 434987 h 2590802"/>
              <a:gd name="connsiteX2963" fmla="*/ 553183 w 2590802"/>
              <a:gd name="connsiteY2963" fmla="*/ 437525 h 2590802"/>
              <a:gd name="connsiteX2964" fmla="*/ 562729 w 2590802"/>
              <a:gd name="connsiteY2964" fmla="*/ 450684 h 2590802"/>
              <a:gd name="connsiteX2965" fmla="*/ 562729 w 2590802"/>
              <a:gd name="connsiteY2965" fmla="*/ 456535 h 2590802"/>
              <a:gd name="connsiteX2966" fmla="*/ 556855 w 2590802"/>
              <a:gd name="connsiteY2966" fmla="*/ 444835 h 2590802"/>
              <a:gd name="connsiteX2967" fmla="*/ 545106 w 2590802"/>
              <a:gd name="connsiteY2967" fmla="*/ 438987 h 2590802"/>
              <a:gd name="connsiteX2968" fmla="*/ 545106 w 2590802"/>
              <a:gd name="connsiteY2968" fmla="*/ 438256 h 2590802"/>
              <a:gd name="connsiteX2969" fmla="*/ 539232 w 2590802"/>
              <a:gd name="connsiteY2969" fmla="*/ 433140 h 2590802"/>
              <a:gd name="connsiteX2970" fmla="*/ 545106 w 2590802"/>
              <a:gd name="connsiteY2970" fmla="*/ 433140 h 2590802"/>
              <a:gd name="connsiteX2971" fmla="*/ 545106 w 2590802"/>
              <a:gd name="connsiteY2971" fmla="*/ 434987 h 2590802"/>
              <a:gd name="connsiteX2972" fmla="*/ 1851274 w 2590802"/>
              <a:gd name="connsiteY2972" fmla="*/ 431659 h 2590802"/>
              <a:gd name="connsiteX2973" fmla="*/ 1866986 w 2590802"/>
              <a:gd name="connsiteY2973" fmla="*/ 444768 h 2590802"/>
              <a:gd name="connsiteX2974" fmla="*/ 1866986 w 2590802"/>
              <a:gd name="connsiteY2974" fmla="*/ 468073 h 2590802"/>
              <a:gd name="connsiteX2975" fmla="*/ 1843464 w 2590802"/>
              <a:gd name="connsiteY2975" fmla="*/ 433115 h 2590802"/>
              <a:gd name="connsiteX2976" fmla="*/ 1851274 w 2590802"/>
              <a:gd name="connsiteY2976" fmla="*/ 431659 h 2590802"/>
              <a:gd name="connsiteX2977" fmla="*/ 498113 w 2590802"/>
              <a:gd name="connsiteY2977" fmla="*/ 427289 h 2590802"/>
              <a:gd name="connsiteX2978" fmla="*/ 521609 w 2590802"/>
              <a:gd name="connsiteY2978" fmla="*/ 438987 h 2590802"/>
              <a:gd name="connsiteX2979" fmla="*/ 545106 w 2590802"/>
              <a:gd name="connsiteY2979" fmla="*/ 438987 h 2590802"/>
              <a:gd name="connsiteX2980" fmla="*/ 550980 w 2590802"/>
              <a:gd name="connsiteY2980" fmla="*/ 450684 h 2590802"/>
              <a:gd name="connsiteX2981" fmla="*/ 556855 w 2590802"/>
              <a:gd name="connsiteY2981" fmla="*/ 468230 h 2590802"/>
              <a:gd name="connsiteX2982" fmla="*/ 586226 w 2590802"/>
              <a:gd name="connsiteY2982" fmla="*/ 468230 h 2590802"/>
              <a:gd name="connsiteX2983" fmla="*/ 597975 w 2590802"/>
              <a:gd name="connsiteY2983" fmla="*/ 479931 h 2590802"/>
              <a:gd name="connsiteX2984" fmla="*/ 597975 w 2590802"/>
              <a:gd name="connsiteY2984" fmla="*/ 503323 h 2590802"/>
              <a:gd name="connsiteX2985" fmla="*/ 580352 w 2590802"/>
              <a:gd name="connsiteY2985" fmla="*/ 503323 h 2590802"/>
              <a:gd name="connsiteX2986" fmla="*/ 562729 w 2590802"/>
              <a:gd name="connsiteY2986" fmla="*/ 479931 h 2590802"/>
              <a:gd name="connsiteX2987" fmla="*/ 556855 w 2590802"/>
              <a:gd name="connsiteY2987" fmla="*/ 474079 h 2590802"/>
              <a:gd name="connsiteX2988" fmla="*/ 539232 w 2590802"/>
              <a:gd name="connsiteY2988" fmla="*/ 462382 h 2590802"/>
              <a:gd name="connsiteX2989" fmla="*/ 515735 w 2590802"/>
              <a:gd name="connsiteY2989" fmla="*/ 462382 h 2590802"/>
              <a:gd name="connsiteX2990" fmla="*/ 480490 w 2590802"/>
              <a:gd name="connsiteY2990" fmla="*/ 450684 h 2590802"/>
              <a:gd name="connsiteX2991" fmla="*/ 468742 w 2590802"/>
              <a:gd name="connsiteY2991" fmla="*/ 462382 h 2590802"/>
              <a:gd name="connsiteX2992" fmla="*/ 445245 w 2590802"/>
              <a:gd name="connsiteY2992" fmla="*/ 491626 h 2590802"/>
              <a:gd name="connsiteX2993" fmla="*/ 433496 w 2590802"/>
              <a:gd name="connsiteY2993" fmla="*/ 515020 h 2590802"/>
              <a:gd name="connsiteX2994" fmla="*/ 421748 w 2590802"/>
              <a:gd name="connsiteY2994" fmla="*/ 532567 h 2590802"/>
              <a:gd name="connsiteX2995" fmla="*/ 421748 w 2590802"/>
              <a:gd name="connsiteY2995" fmla="*/ 515020 h 2590802"/>
              <a:gd name="connsiteX2996" fmla="*/ 433496 w 2590802"/>
              <a:gd name="connsiteY2996" fmla="*/ 497474 h 2590802"/>
              <a:gd name="connsiteX2997" fmla="*/ 433496 w 2590802"/>
              <a:gd name="connsiteY2997" fmla="*/ 474079 h 2590802"/>
              <a:gd name="connsiteX2998" fmla="*/ 445245 w 2590802"/>
              <a:gd name="connsiteY2998" fmla="*/ 456535 h 2590802"/>
              <a:gd name="connsiteX2999" fmla="*/ 456993 w 2590802"/>
              <a:gd name="connsiteY2999" fmla="*/ 456535 h 2590802"/>
              <a:gd name="connsiteX3000" fmla="*/ 474616 w 2590802"/>
              <a:gd name="connsiteY3000" fmla="*/ 433140 h 2590802"/>
              <a:gd name="connsiteX3001" fmla="*/ 503987 w 2590802"/>
              <a:gd name="connsiteY3001" fmla="*/ 438987 h 2590802"/>
              <a:gd name="connsiteX3002" fmla="*/ 515735 w 2590802"/>
              <a:gd name="connsiteY3002" fmla="*/ 450684 h 2590802"/>
              <a:gd name="connsiteX3003" fmla="*/ 515735 w 2590802"/>
              <a:gd name="connsiteY3003" fmla="*/ 438987 h 2590802"/>
              <a:gd name="connsiteX3004" fmla="*/ 498113 w 2590802"/>
              <a:gd name="connsiteY3004" fmla="*/ 427289 h 2590802"/>
              <a:gd name="connsiteX3005" fmla="*/ 1622884 w 2590802"/>
              <a:gd name="connsiteY3005" fmla="*/ 423062 h 2590802"/>
              <a:gd name="connsiteX3006" fmla="*/ 1649305 w 2590802"/>
              <a:gd name="connsiteY3006" fmla="*/ 427447 h 2590802"/>
              <a:gd name="connsiteX3007" fmla="*/ 1672790 w 2590802"/>
              <a:gd name="connsiteY3007" fmla="*/ 444994 h 2590802"/>
              <a:gd name="connsiteX3008" fmla="*/ 1678662 w 2590802"/>
              <a:gd name="connsiteY3008" fmla="*/ 468390 h 2590802"/>
              <a:gd name="connsiteX3009" fmla="*/ 1696275 w 2590802"/>
              <a:gd name="connsiteY3009" fmla="*/ 474238 h 2590802"/>
              <a:gd name="connsiteX3010" fmla="*/ 1696275 w 2590802"/>
              <a:gd name="connsiteY3010" fmla="*/ 485935 h 2590802"/>
              <a:gd name="connsiteX3011" fmla="*/ 1696275 w 2590802"/>
              <a:gd name="connsiteY3011" fmla="*/ 491786 h 2590802"/>
              <a:gd name="connsiteX3012" fmla="*/ 1655176 w 2590802"/>
              <a:gd name="connsiteY3012" fmla="*/ 468390 h 2590802"/>
              <a:gd name="connsiteX3013" fmla="*/ 1614077 w 2590802"/>
              <a:gd name="connsiteY3013" fmla="*/ 456691 h 2590802"/>
              <a:gd name="connsiteX3014" fmla="*/ 1643433 w 2590802"/>
              <a:gd name="connsiteY3014" fmla="*/ 439148 h 2590802"/>
              <a:gd name="connsiteX3015" fmla="*/ 1625819 w 2590802"/>
              <a:gd name="connsiteY3015" fmla="*/ 433296 h 2590802"/>
              <a:gd name="connsiteX3016" fmla="*/ 1584721 w 2590802"/>
              <a:gd name="connsiteY3016" fmla="*/ 444994 h 2590802"/>
              <a:gd name="connsiteX3017" fmla="*/ 1578849 w 2590802"/>
              <a:gd name="connsiteY3017" fmla="*/ 439148 h 2590802"/>
              <a:gd name="connsiteX3018" fmla="*/ 1596463 w 2590802"/>
              <a:gd name="connsiteY3018" fmla="*/ 427447 h 2590802"/>
              <a:gd name="connsiteX3019" fmla="*/ 1622884 w 2590802"/>
              <a:gd name="connsiteY3019" fmla="*/ 423062 h 2590802"/>
              <a:gd name="connsiteX3020" fmla="*/ 2013683 w 2590802"/>
              <a:gd name="connsiteY3020" fmla="*/ 409271 h 2590802"/>
              <a:gd name="connsiteX3021" fmla="*/ 2025399 w 2590802"/>
              <a:gd name="connsiteY3021" fmla="*/ 415148 h 2590802"/>
              <a:gd name="connsiteX3022" fmla="*/ 2019541 w 2590802"/>
              <a:gd name="connsiteY3022" fmla="*/ 444551 h 2590802"/>
              <a:gd name="connsiteX3023" fmla="*/ 1996108 w 2590802"/>
              <a:gd name="connsiteY3023" fmla="*/ 450431 h 2590802"/>
              <a:gd name="connsiteX3024" fmla="*/ 1984393 w 2590802"/>
              <a:gd name="connsiteY3024" fmla="*/ 479833 h 2590802"/>
              <a:gd name="connsiteX3025" fmla="*/ 1960960 w 2590802"/>
              <a:gd name="connsiteY3025" fmla="*/ 503354 h 2590802"/>
              <a:gd name="connsiteX3026" fmla="*/ 1978535 w 2590802"/>
              <a:gd name="connsiteY3026" fmla="*/ 532756 h 2590802"/>
              <a:gd name="connsiteX3027" fmla="*/ 1990250 w 2590802"/>
              <a:gd name="connsiteY3027" fmla="*/ 568038 h 2590802"/>
              <a:gd name="connsiteX3028" fmla="*/ 2019541 w 2590802"/>
              <a:gd name="connsiteY3028" fmla="*/ 573918 h 2590802"/>
              <a:gd name="connsiteX3029" fmla="*/ 2025399 w 2590802"/>
              <a:gd name="connsiteY3029" fmla="*/ 597440 h 2590802"/>
              <a:gd name="connsiteX3030" fmla="*/ 2025399 w 2590802"/>
              <a:gd name="connsiteY3030" fmla="*/ 609200 h 2590802"/>
              <a:gd name="connsiteX3031" fmla="*/ 1996108 w 2590802"/>
              <a:gd name="connsiteY3031" fmla="*/ 603320 h 2590802"/>
              <a:gd name="connsiteX3032" fmla="*/ 1990250 w 2590802"/>
              <a:gd name="connsiteY3032" fmla="*/ 585679 h 2590802"/>
              <a:gd name="connsiteX3033" fmla="*/ 1966818 w 2590802"/>
              <a:gd name="connsiteY3033" fmla="*/ 579799 h 2590802"/>
              <a:gd name="connsiteX3034" fmla="*/ 1955102 w 2590802"/>
              <a:gd name="connsiteY3034" fmla="*/ 562157 h 2590802"/>
              <a:gd name="connsiteX3035" fmla="*/ 1960960 w 2590802"/>
              <a:gd name="connsiteY3035" fmla="*/ 544517 h 2590802"/>
              <a:gd name="connsiteX3036" fmla="*/ 1943386 w 2590802"/>
              <a:gd name="connsiteY3036" fmla="*/ 532756 h 2590802"/>
              <a:gd name="connsiteX3037" fmla="*/ 1937528 w 2590802"/>
              <a:gd name="connsiteY3037" fmla="*/ 520995 h 2590802"/>
              <a:gd name="connsiteX3038" fmla="*/ 1937528 w 2590802"/>
              <a:gd name="connsiteY3038" fmla="*/ 497474 h 2590802"/>
              <a:gd name="connsiteX3039" fmla="*/ 1955102 w 2590802"/>
              <a:gd name="connsiteY3039" fmla="*/ 473953 h 2590802"/>
              <a:gd name="connsiteX3040" fmla="*/ 1960960 w 2590802"/>
              <a:gd name="connsiteY3040" fmla="*/ 444551 h 2590802"/>
              <a:gd name="connsiteX3041" fmla="*/ 1972676 w 2590802"/>
              <a:gd name="connsiteY3041" fmla="*/ 432792 h 2590802"/>
              <a:gd name="connsiteX3042" fmla="*/ 1978535 w 2590802"/>
              <a:gd name="connsiteY3042" fmla="*/ 432792 h 2590802"/>
              <a:gd name="connsiteX3043" fmla="*/ 1978535 w 2590802"/>
              <a:gd name="connsiteY3043" fmla="*/ 438673 h 2590802"/>
              <a:gd name="connsiteX3044" fmla="*/ 1984393 w 2590802"/>
              <a:gd name="connsiteY3044" fmla="*/ 432792 h 2590802"/>
              <a:gd name="connsiteX3045" fmla="*/ 2013683 w 2590802"/>
              <a:gd name="connsiteY3045" fmla="*/ 409271 h 2590802"/>
              <a:gd name="connsiteX3046" fmla="*/ 1831704 w 2590802"/>
              <a:gd name="connsiteY3046" fmla="*/ 409271 h 2590802"/>
              <a:gd name="connsiteX3047" fmla="*/ 1831704 w 2590802"/>
              <a:gd name="connsiteY3047" fmla="*/ 415167 h 2590802"/>
              <a:gd name="connsiteX3048" fmla="*/ 1831704 w 2590802"/>
              <a:gd name="connsiteY3048" fmla="*/ 432861 h 2590802"/>
              <a:gd name="connsiteX3049" fmla="*/ 1861106 w 2590802"/>
              <a:gd name="connsiteY3049" fmla="*/ 456454 h 2590802"/>
              <a:gd name="connsiteX3050" fmla="*/ 1861106 w 2590802"/>
              <a:gd name="connsiteY3050" fmla="*/ 474149 h 2590802"/>
              <a:gd name="connsiteX3051" fmla="*/ 1884628 w 2590802"/>
              <a:gd name="connsiteY3051" fmla="*/ 497743 h 2590802"/>
              <a:gd name="connsiteX3052" fmla="*/ 1878747 w 2590802"/>
              <a:gd name="connsiteY3052" fmla="*/ 521333 h 2590802"/>
              <a:gd name="connsiteX3053" fmla="*/ 1896388 w 2590802"/>
              <a:gd name="connsiteY3053" fmla="*/ 544925 h 2590802"/>
              <a:gd name="connsiteX3054" fmla="*/ 1890508 w 2590802"/>
              <a:gd name="connsiteY3054" fmla="*/ 574416 h 2590802"/>
              <a:gd name="connsiteX3055" fmla="*/ 1890508 w 2590802"/>
              <a:gd name="connsiteY3055" fmla="*/ 580314 h 2590802"/>
              <a:gd name="connsiteX3056" fmla="*/ 1890508 w 2590802"/>
              <a:gd name="connsiteY3056" fmla="*/ 562620 h 2590802"/>
              <a:gd name="connsiteX3057" fmla="*/ 1890508 w 2590802"/>
              <a:gd name="connsiteY3057" fmla="*/ 550824 h 2590802"/>
              <a:gd name="connsiteX3058" fmla="*/ 1872867 w 2590802"/>
              <a:gd name="connsiteY3058" fmla="*/ 527231 h 2590802"/>
              <a:gd name="connsiteX3059" fmla="*/ 1866986 w 2590802"/>
              <a:gd name="connsiteY3059" fmla="*/ 533129 h 2590802"/>
              <a:gd name="connsiteX3060" fmla="*/ 1884628 w 2590802"/>
              <a:gd name="connsiteY3060" fmla="*/ 550824 h 2590802"/>
              <a:gd name="connsiteX3061" fmla="*/ 1872867 w 2590802"/>
              <a:gd name="connsiteY3061" fmla="*/ 592111 h 2590802"/>
              <a:gd name="connsiteX3062" fmla="*/ 1861106 w 2590802"/>
              <a:gd name="connsiteY3062" fmla="*/ 592111 h 2590802"/>
              <a:gd name="connsiteX3063" fmla="*/ 1843465 w 2590802"/>
              <a:gd name="connsiteY3063" fmla="*/ 580314 h 2590802"/>
              <a:gd name="connsiteX3064" fmla="*/ 1855226 w 2590802"/>
              <a:gd name="connsiteY3064" fmla="*/ 527231 h 2590802"/>
              <a:gd name="connsiteX3065" fmla="*/ 1849345 w 2590802"/>
              <a:gd name="connsiteY3065" fmla="*/ 509537 h 2590802"/>
              <a:gd name="connsiteX3066" fmla="*/ 1837584 w 2590802"/>
              <a:gd name="connsiteY3066" fmla="*/ 474149 h 2590802"/>
              <a:gd name="connsiteX3067" fmla="*/ 1814063 w 2590802"/>
              <a:gd name="connsiteY3067" fmla="*/ 462355 h 2590802"/>
              <a:gd name="connsiteX3068" fmla="*/ 1814063 w 2590802"/>
              <a:gd name="connsiteY3068" fmla="*/ 456454 h 2590802"/>
              <a:gd name="connsiteX3069" fmla="*/ 1825824 w 2590802"/>
              <a:gd name="connsiteY3069" fmla="*/ 426965 h 2590802"/>
              <a:gd name="connsiteX3070" fmla="*/ 1831704 w 2590802"/>
              <a:gd name="connsiteY3070" fmla="*/ 409271 h 2590802"/>
              <a:gd name="connsiteX3071" fmla="*/ 856965 w 2590802"/>
              <a:gd name="connsiteY3071" fmla="*/ 396465 h 2590802"/>
              <a:gd name="connsiteX3072" fmla="*/ 862774 w 2590802"/>
              <a:gd name="connsiteY3072" fmla="*/ 397890 h 2590802"/>
              <a:gd name="connsiteX3073" fmla="*/ 856135 w 2590802"/>
              <a:gd name="connsiteY3073" fmla="*/ 403578 h 2590802"/>
              <a:gd name="connsiteX3074" fmla="*/ 856965 w 2590802"/>
              <a:gd name="connsiteY3074" fmla="*/ 396465 h 2590802"/>
              <a:gd name="connsiteX3075" fmla="*/ 1638127 w 2590802"/>
              <a:gd name="connsiteY3075" fmla="*/ 385558 h 2590802"/>
              <a:gd name="connsiteX3076" fmla="*/ 1655673 w 2590802"/>
              <a:gd name="connsiteY3076" fmla="*/ 397571 h 2590802"/>
              <a:gd name="connsiteX3077" fmla="*/ 1649825 w 2590802"/>
              <a:gd name="connsiteY3077" fmla="*/ 409585 h 2590802"/>
              <a:gd name="connsiteX3078" fmla="*/ 1620580 w 2590802"/>
              <a:gd name="connsiteY3078" fmla="*/ 415592 h 2590802"/>
              <a:gd name="connsiteX3079" fmla="*/ 1638127 w 2590802"/>
              <a:gd name="connsiteY3079" fmla="*/ 385558 h 2590802"/>
              <a:gd name="connsiteX3080" fmla="*/ 1447569 w 2590802"/>
              <a:gd name="connsiteY3080" fmla="*/ 372913 h 2590802"/>
              <a:gd name="connsiteX3081" fmla="*/ 1467384 w 2590802"/>
              <a:gd name="connsiteY3081" fmla="*/ 374390 h 2590802"/>
              <a:gd name="connsiteX3082" fmla="*/ 1514355 w 2590802"/>
              <a:gd name="connsiteY3082" fmla="*/ 409795 h 2590802"/>
              <a:gd name="connsiteX3083" fmla="*/ 1508484 w 2590802"/>
              <a:gd name="connsiteY3083" fmla="*/ 421599 h 2590802"/>
              <a:gd name="connsiteX3084" fmla="*/ 1502612 w 2590802"/>
              <a:gd name="connsiteY3084" fmla="*/ 409795 h 2590802"/>
              <a:gd name="connsiteX3085" fmla="*/ 1461513 w 2590802"/>
              <a:gd name="connsiteY3085" fmla="*/ 386190 h 2590802"/>
              <a:gd name="connsiteX3086" fmla="*/ 1449770 w 2590802"/>
              <a:gd name="connsiteY3086" fmla="*/ 392092 h 2590802"/>
              <a:gd name="connsiteX3087" fmla="*/ 1461513 w 2590802"/>
              <a:gd name="connsiteY3087" fmla="*/ 403898 h 2590802"/>
              <a:gd name="connsiteX3088" fmla="*/ 1467384 w 2590802"/>
              <a:gd name="connsiteY3088" fmla="*/ 409795 h 2590802"/>
              <a:gd name="connsiteX3089" fmla="*/ 1426285 w 2590802"/>
              <a:gd name="connsiteY3089" fmla="*/ 403898 h 2590802"/>
              <a:gd name="connsiteX3090" fmla="*/ 1391057 w 2590802"/>
              <a:gd name="connsiteY3090" fmla="*/ 403898 h 2590802"/>
              <a:gd name="connsiteX3091" fmla="*/ 1396929 w 2590802"/>
              <a:gd name="connsiteY3091" fmla="*/ 386190 h 2590802"/>
              <a:gd name="connsiteX3092" fmla="*/ 1420414 w 2590802"/>
              <a:gd name="connsiteY3092" fmla="*/ 392092 h 2590802"/>
              <a:gd name="connsiteX3093" fmla="*/ 1432156 w 2590802"/>
              <a:gd name="connsiteY3093" fmla="*/ 380288 h 2590802"/>
              <a:gd name="connsiteX3094" fmla="*/ 1447569 w 2590802"/>
              <a:gd name="connsiteY3094" fmla="*/ 372913 h 2590802"/>
              <a:gd name="connsiteX3095" fmla="*/ 709695 w 2590802"/>
              <a:gd name="connsiteY3095" fmla="*/ 354173 h 2590802"/>
              <a:gd name="connsiteX3096" fmla="*/ 721455 w 2590802"/>
              <a:gd name="connsiteY3096" fmla="*/ 356396 h 2590802"/>
              <a:gd name="connsiteX3097" fmla="*/ 727336 w 2590802"/>
              <a:gd name="connsiteY3097" fmla="*/ 356396 h 2590802"/>
              <a:gd name="connsiteX3098" fmla="*/ 733216 w 2590802"/>
              <a:gd name="connsiteY3098" fmla="*/ 380105 h 2590802"/>
              <a:gd name="connsiteX3099" fmla="*/ 774379 w 2590802"/>
              <a:gd name="connsiteY3099" fmla="*/ 386032 h 2590802"/>
              <a:gd name="connsiteX3100" fmla="*/ 786140 w 2590802"/>
              <a:gd name="connsiteY3100" fmla="*/ 380105 h 2590802"/>
              <a:gd name="connsiteX3101" fmla="*/ 803780 w 2590802"/>
              <a:gd name="connsiteY3101" fmla="*/ 397890 h 2590802"/>
              <a:gd name="connsiteX3102" fmla="*/ 780259 w 2590802"/>
              <a:gd name="connsiteY3102" fmla="*/ 415671 h 2590802"/>
              <a:gd name="connsiteX3103" fmla="*/ 762618 w 2590802"/>
              <a:gd name="connsiteY3103" fmla="*/ 403815 h 2590802"/>
              <a:gd name="connsiteX3104" fmla="*/ 744977 w 2590802"/>
              <a:gd name="connsiteY3104" fmla="*/ 421599 h 2590802"/>
              <a:gd name="connsiteX3105" fmla="*/ 721455 w 2590802"/>
              <a:gd name="connsiteY3105" fmla="*/ 403815 h 2590802"/>
              <a:gd name="connsiteX3106" fmla="*/ 715575 w 2590802"/>
              <a:gd name="connsiteY3106" fmla="*/ 386032 h 2590802"/>
              <a:gd name="connsiteX3107" fmla="*/ 697934 w 2590802"/>
              <a:gd name="connsiteY3107" fmla="*/ 374176 h 2590802"/>
              <a:gd name="connsiteX3108" fmla="*/ 697934 w 2590802"/>
              <a:gd name="connsiteY3108" fmla="*/ 356396 h 2590802"/>
              <a:gd name="connsiteX3109" fmla="*/ 709695 w 2590802"/>
              <a:gd name="connsiteY3109" fmla="*/ 354173 h 2590802"/>
              <a:gd name="connsiteX3110" fmla="*/ 1643722 w 2590802"/>
              <a:gd name="connsiteY3110" fmla="*/ 350466 h 2590802"/>
              <a:gd name="connsiteX3111" fmla="*/ 1655483 w 2590802"/>
              <a:gd name="connsiteY3111" fmla="*/ 362285 h 2590802"/>
              <a:gd name="connsiteX3112" fmla="*/ 1661364 w 2590802"/>
              <a:gd name="connsiteY3112" fmla="*/ 374105 h 2590802"/>
              <a:gd name="connsiteX3113" fmla="*/ 1684885 w 2590802"/>
              <a:gd name="connsiteY3113" fmla="*/ 374105 h 2590802"/>
              <a:gd name="connsiteX3114" fmla="*/ 1690765 w 2590802"/>
              <a:gd name="connsiteY3114" fmla="*/ 385924 h 2590802"/>
              <a:gd name="connsiteX3115" fmla="*/ 1673124 w 2590802"/>
              <a:gd name="connsiteY3115" fmla="*/ 397744 h 2590802"/>
              <a:gd name="connsiteX3116" fmla="*/ 1679004 w 2590802"/>
              <a:gd name="connsiteY3116" fmla="*/ 421383 h 2590802"/>
              <a:gd name="connsiteX3117" fmla="*/ 1667244 w 2590802"/>
              <a:gd name="connsiteY3117" fmla="*/ 427289 h 2590802"/>
              <a:gd name="connsiteX3118" fmla="*/ 1655483 w 2590802"/>
              <a:gd name="connsiteY3118" fmla="*/ 421383 h 2590802"/>
              <a:gd name="connsiteX3119" fmla="*/ 1661364 w 2590802"/>
              <a:gd name="connsiteY3119" fmla="*/ 391834 h 2590802"/>
              <a:gd name="connsiteX3120" fmla="*/ 1637842 w 2590802"/>
              <a:gd name="connsiteY3120" fmla="*/ 374105 h 2590802"/>
              <a:gd name="connsiteX3121" fmla="*/ 1643722 w 2590802"/>
              <a:gd name="connsiteY3121" fmla="*/ 350466 h 2590802"/>
              <a:gd name="connsiteX3122" fmla="*/ 733074 w 2590802"/>
              <a:gd name="connsiteY3122" fmla="*/ 350466 h 2590802"/>
              <a:gd name="connsiteX3123" fmla="*/ 739002 w 2590802"/>
              <a:gd name="connsiteY3123" fmla="*/ 368106 h 2590802"/>
              <a:gd name="connsiteX3124" fmla="*/ 756785 w 2590802"/>
              <a:gd name="connsiteY3124" fmla="*/ 373986 h 2590802"/>
              <a:gd name="connsiteX3125" fmla="*/ 774569 w 2590802"/>
              <a:gd name="connsiteY3125" fmla="*/ 368106 h 2590802"/>
              <a:gd name="connsiteX3126" fmla="*/ 768641 w 2590802"/>
              <a:gd name="connsiteY3126" fmla="*/ 379868 h 2590802"/>
              <a:gd name="connsiteX3127" fmla="*/ 733074 w 2590802"/>
              <a:gd name="connsiteY3127" fmla="*/ 368106 h 2590802"/>
              <a:gd name="connsiteX3128" fmla="*/ 733074 w 2590802"/>
              <a:gd name="connsiteY3128" fmla="*/ 350466 h 2590802"/>
              <a:gd name="connsiteX3129" fmla="*/ 1773021 w 2590802"/>
              <a:gd name="connsiteY3129" fmla="*/ 344774 h 2590802"/>
              <a:gd name="connsiteX3130" fmla="*/ 1814365 w 2590802"/>
              <a:gd name="connsiteY3130" fmla="*/ 368239 h 2590802"/>
              <a:gd name="connsiteX3131" fmla="*/ 1808459 w 2590802"/>
              <a:gd name="connsiteY3131" fmla="*/ 444502 h 2590802"/>
              <a:gd name="connsiteX3132" fmla="*/ 1784834 w 2590802"/>
              <a:gd name="connsiteY3132" fmla="*/ 473833 h 2590802"/>
              <a:gd name="connsiteX3133" fmla="*/ 1708053 w 2590802"/>
              <a:gd name="connsiteY3133" fmla="*/ 497298 h 2590802"/>
              <a:gd name="connsiteX3134" fmla="*/ 1708053 w 2590802"/>
              <a:gd name="connsiteY3134" fmla="*/ 485569 h 2590802"/>
              <a:gd name="connsiteX3135" fmla="*/ 1737584 w 2590802"/>
              <a:gd name="connsiteY3135" fmla="*/ 479701 h 2590802"/>
              <a:gd name="connsiteX3136" fmla="*/ 1796646 w 2590802"/>
              <a:gd name="connsiteY3136" fmla="*/ 415170 h 2590802"/>
              <a:gd name="connsiteX3137" fmla="*/ 1790740 w 2590802"/>
              <a:gd name="connsiteY3137" fmla="*/ 379972 h 2590802"/>
              <a:gd name="connsiteX3138" fmla="*/ 1778928 w 2590802"/>
              <a:gd name="connsiteY3138" fmla="*/ 374106 h 2590802"/>
              <a:gd name="connsiteX3139" fmla="*/ 1784834 w 2590802"/>
              <a:gd name="connsiteY3139" fmla="*/ 385840 h 2590802"/>
              <a:gd name="connsiteX3140" fmla="*/ 1784834 w 2590802"/>
              <a:gd name="connsiteY3140" fmla="*/ 409305 h 2590802"/>
              <a:gd name="connsiteX3141" fmla="*/ 1755303 w 2590802"/>
              <a:gd name="connsiteY3141" fmla="*/ 421037 h 2590802"/>
              <a:gd name="connsiteX3142" fmla="*/ 1737584 w 2590802"/>
              <a:gd name="connsiteY3142" fmla="*/ 409305 h 2590802"/>
              <a:gd name="connsiteX3143" fmla="*/ 1743490 w 2590802"/>
              <a:gd name="connsiteY3143" fmla="*/ 385840 h 2590802"/>
              <a:gd name="connsiteX3144" fmla="*/ 1737584 w 2590802"/>
              <a:gd name="connsiteY3144" fmla="*/ 368239 h 2590802"/>
              <a:gd name="connsiteX3145" fmla="*/ 1773021 w 2590802"/>
              <a:gd name="connsiteY3145" fmla="*/ 344774 h 2590802"/>
              <a:gd name="connsiteX3146" fmla="*/ 1485427 w 2590802"/>
              <a:gd name="connsiteY3146" fmla="*/ 344774 h 2590802"/>
              <a:gd name="connsiteX3147" fmla="*/ 1491276 w 2590802"/>
              <a:gd name="connsiteY3147" fmla="*/ 379868 h 2590802"/>
              <a:gd name="connsiteX3148" fmla="*/ 1467881 w 2590802"/>
              <a:gd name="connsiteY3148" fmla="*/ 356472 h 2590802"/>
              <a:gd name="connsiteX3149" fmla="*/ 1485427 w 2590802"/>
              <a:gd name="connsiteY3149" fmla="*/ 344774 h 2590802"/>
              <a:gd name="connsiteX3150" fmla="*/ 1296845 w 2590802"/>
              <a:gd name="connsiteY3150" fmla="*/ 339085 h 2590802"/>
              <a:gd name="connsiteX3151" fmla="*/ 1308542 w 2590802"/>
              <a:gd name="connsiteY3151" fmla="*/ 350844 h 2590802"/>
              <a:gd name="connsiteX3152" fmla="*/ 1290996 w 2590802"/>
              <a:gd name="connsiteY3152" fmla="*/ 374366 h 2590802"/>
              <a:gd name="connsiteX3153" fmla="*/ 1279298 w 2590802"/>
              <a:gd name="connsiteY3153" fmla="*/ 397890 h 2590802"/>
              <a:gd name="connsiteX3154" fmla="*/ 1244206 w 2590802"/>
              <a:gd name="connsiteY3154" fmla="*/ 397890 h 2590802"/>
              <a:gd name="connsiteX3155" fmla="*/ 1244206 w 2590802"/>
              <a:gd name="connsiteY3155" fmla="*/ 392008 h 2590802"/>
              <a:gd name="connsiteX3156" fmla="*/ 1255904 w 2590802"/>
              <a:gd name="connsiteY3156" fmla="*/ 368487 h 2590802"/>
              <a:gd name="connsiteX3157" fmla="*/ 1267601 w 2590802"/>
              <a:gd name="connsiteY3157" fmla="*/ 362606 h 2590802"/>
              <a:gd name="connsiteX3158" fmla="*/ 1279298 w 2590802"/>
              <a:gd name="connsiteY3158" fmla="*/ 344967 h 2590802"/>
              <a:gd name="connsiteX3159" fmla="*/ 1296845 w 2590802"/>
              <a:gd name="connsiteY3159" fmla="*/ 339085 h 2590802"/>
              <a:gd name="connsiteX3160" fmla="*/ 662825 w 2590802"/>
              <a:gd name="connsiteY3160" fmla="*/ 339085 h 2590802"/>
              <a:gd name="connsiteX3161" fmla="*/ 686277 w 2590802"/>
              <a:gd name="connsiteY3161" fmla="*/ 350844 h 2590802"/>
              <a:gd name="connsiteX3162" fmla="*/ 686277 w 2590802"/>
              <a:gd name="connsiteY3162" fmla="*/ 362606 h 2590802"/>
              <a:gd name="connsiteX3163" fmla="*/ 703867 w 2590802"/>
              <a:gd name="connsiteY3163" fmla="*/ 392008 h 2590802"/>
              <a:gd name="connsiteX3164" fmla="*/ 698003 w 2590802"/>
              <a:gd name="connsiteY3164" fmla="*/ 392008 h 2590802"/>
              <a:gd name="connsiteX3165" fmla="*/ 709729 w 2590802"/>
              <a:gd name="connsiteY3165" fmla="*/ 397890 h 2590802"/>
              <a:gd name="connsiteX3166" fmla="*/ 727319 w 2590802"/>
              <a:gd name="connsiteY3166" fmla="*/ 421411 h 2590802"/>
              <a:gd name="connsiteX3167" fmla="*/ 750771 w 2590802"/>
              <a:gd name="connsiteY3167" fmla="*/ 427289 h 2590802"/>
              <a:gd name="connsiteX3168" fmla="*/ 768361 w 2590802"/>
              <a:gd name="connsiteY3168" fmla="*/ 421411 h 2590802"/>
              <a:gd name="connsiteX3169" fmla="*/ 803539 w 2590802"/>
              <a:gd name="connsiteY3169" fmla="*/ 415529 h 2590802"/>
              <a:gd name="connsiteX3170" fmla="*/ 826992 w 2590802"/>
              <a:gd name="connsiteY3170" fmla="*/ 397890 h 2590802"/>
              <a:gd name="connsiteX3171" fmla="*/ 850444 w 2590802"/>
              <a:gd name="connsiteY3171" fmla="*/ 397890 h 2590802"/>
              <a:gd name="connsiteX3172" fmla="*/ 844581 w 2590802"/>
              <a:gd name="connsiteY3172" fmla="*/ 409648 h 2590802"/>
              <a:gd name="connsiteX3173" fmla="*/ 821129 w 2590802"/>
              <a:gd name="connsiteY3173" fmla="*/ 421411 h 2590802"/>
              <a:gd name="connsiteX3174" fmla="*/ 821129 w 2590802"/>
              <a:gd name="connsiteY3174" fmla="*/ 433169 h 2590802"/>
              <a:gd name="connsiteX3175" fmla="*/ 821129 w 2590802"/>
              <a:gd name="connsiteY3175" fmla="*/ 427289 h 2590802"/>
              <a:gd name="connsiteX3176" fmla="*/ 785950 w 2590802"/>
              <a:gd name="connsiteY3176" fmla="*/ 450814 h 2590802"/>
              <a:gd name="connsiteX3177" fmla="*/ 768361 w 2590802"/>
              <a:gd name="connsiteY3177" fmla="*/ 444932 h 2590802"/>
              <a:gd name="connsiteX3178" fmla="*/ 739045 w 2590802"/>
              <a:gd name="connsiteY3178" fmla="*/ 456691 h 2590802"/>
              <a:gd name="connsiteX3179" fmla="*/ 715593 w 2590802"/>
              <a:gd name="connsiteY3179" fmla="*/ 444932 h 2590802"/>
              <a:gd name="connsiteX3180" fmla="*/ 698003 w 2590802"/>
              <a:gd name="connsiteY3180" fmla="*/ 421411 h 2590802"/>
              <a:gd name="connsiteX3181" fmla="*/ 686277 w 2590802"/>
              <a:gd name="connsiteY3181" fmla="*/ 421411 h 2590802"/>
              <a:gd name="connsiteX3182" fmla="*/ 668688 w 2590802"/>
              <a:gd name="connsiteY3182" fmla="*/ 403767 h 2590802"/>
              <a:gd name="connsiteX3183" fmla="*/ 674551 w 2590802"/>
              <a:gd name="connsiteY3183" fmla="*/ 374366 h 2590802"/>
              <a:gd name="connsiteX3184" fmla="*/ 656962 w 2590802"/>
              <a:gd name="connsiteY3184" fmla="*/ 350844 h 2590802"/>
              <a:gd name="connsiteX3185" fmla="*/ 662825 w 2590802"/>
              <a:gd name="connsiteY3185" fmla="*/ 339085 h 2590802"/>
              <a:gd name="connsiteX3186" fmla="*/ 1023013 w 2590802"/>
              <a:gd name="connsiteY3186" fmla="*/ 335595 h 2590802"/>
              <a:gd name="connsiteX3187" fmla="*/ 1032545 w 2590802"/>
              <a:gd name="connsiteY3187" fmla="*/ 345136 h 2590802"/>
              <a:gd name="connsiteX3188" fmla="*/ 1020813 w 2590802"/>
              <a:gd name="connsiteY3188" fmla="*/ 368621 h 2590802"/>
              <a:gd name="connsiteX3189" fmla="*/ 1026679 w 2590802"/>
              <a:gd name="connsiteY3189" fmla="*/ 386238 h 2590802"/>
              <a:gd name="connsiteX3190" fmla="*/ 1026679 w 2590802"/>
              <a:gd name="connsiteY3190" fmla="*/ 403849 h 2590802"/>
              <a:gd name="connsiteX3191" fmla="*/ 1009080 w 2590802"/>
              <a:gd name="connsiteY3191" fmla="*/ 421463 h 2590802"/>
              <a:gd name="connsiteX3192" fmla="*/ 1003214 w 2590802"/>
              <a:gd name="connsiteY3192" fmla="*/ 439077 h 2590802"/>
              <a:gd name="connsiteX3193" fmla="*/ 1003214 w 2590802"/>
              <a:gd name="connsiteY3193" fmla="*/ 415592 h 2590802"/>
              <a:gd name="connsiteX3194" fmla="*/ 997348 w 2590802"/>
              <a:gd name="connsiteY3194" fmla="*/ 427335 h 2590802"/>
              <a:gd name="connsiteX3195" fmla="*/ 968016 w 2590802"/>
              <a:gd name="connsiteY3195" fmla="*/ 456691 h 2590802"/>
              <a:gd name="connsiteX3196" fmla="*/ 944551 w 2590802"/>
              <a:gd name="connsiteY3196" fmla="*/ 439077 h 2590802"/>
              <a:gd name="connsiteX3197" fmla="*/ 938685 w 2590802"/>
              <a:gd name="connsiteY3197" fmla="*/ 439077 h 2590802"/>
              <a:gd name="connsiteX3198" fmla="*/ 921086 w 2590802"/>
              <a:gd name="connsiteY3198" fmla="*/ 444948 h 2590802"/>
              <a:gd name="connsiteX3199" fmla="*/ 909353 w 2590802"/>
              <a:gd name="connsiteY3199" fmla="*/ 439077 h 2590802"/>
              <a:gd name="connsiteX3200" fmla="*/ 903487 w 2590802"/>
              <a:gd name="connsiteY3200" fmla="*/ 415592 h 2590802"/>
              <a:gd name="connsiteX3201" fmla="*/ 885888 w 2590802"/>
              <a:gd name="connsiteY3201" fmla="*/ 415592 h 2590802"/>
              <a:gd name="connsiteX3202" fmla="*/ 874155 w 2590802"/>
              <a:gd name="connsiteY3202" fmla="*/ 392106 h 2590802"/>
              <a:gd name="connsiteX3203" fmla="*/ 885888 w 2590802"/>
              <a:gd name="connsiteY3203" fmla="*/ 380363 h 2590802"/>
              <a:gd name="connsiteX3204" fmla="*/ 897620 w 2590802"/>
              <a:gd name="connsiteY3204" fmla="*/ 392106 h 2590802"/>
              <a:gd name="connsiteX3205" fmla="*/ 921086 w 2590802"/>
              <a:gd name="connsiteY3205" fmla="*/ 409720 h 2590802"/>
              <a:gd name="connsiteX3206" fmla="*/ 944551 w 2590802"/>
              <a:gd name="connsiteY3206" fmla="*/ 415592 h 2590802"/>
              <a:gd name="connsiteX3207" fmla="*/ 973882 w 2590802"/>
              <a:gd name="connsiteY3207" fmla="*/ 409720 h 2590802"/>
              <a:gd name="connsiteX3208" fmla="*/ 979749 w 2590802"/>
              <a:gd name="connsiteY3208" fmla="*/ 397981 h 2590802"/>
              <a:gd name="connsiteX3209" fmla="*/ 997348 w 2590802"/>
              <a:gd name="connsiteY3209" fmla="*/ 368621 h 2590802"/>
              <a:gd name="connsiteX3210" fmla="*/ 997348 w 2590802"/>
              <a:gd name="connsiteY3210" fmla="*/ 356878 h 2590802"/>
              <a:gd name="connsiteX3211" fmla="*/ 1009080 w 2590802"/>
              <a:gd name="connsiteY3211" fmla="*/ 339266 h 2590802"/>
              <a:gd name="connsiteX3212" fmla="*/ 1023013 w 2590802"/>
              <a:gd name="connsiteY3212" fmla="*/ 335595 h 2590802"/>
              <a:gd name="connsiteX3213" fmla="*/ 985756 w 2590802"/>
              <a:gd name="connsiteY3213" fmla="*/ 334854 h 2590802"/>
              <a:gd name="connsiteX3214" fmla="*/ 997453 w 2590802"/>
              <a:gd name="connsiteY3214" fmla="*/ 339231 h 2590802"/>
              <a:gd name="connsiteX3215" fmla="*/ 991604 w 2590802"/>
              <a:gd name="connsiteY3215" fmla="*/ 350905 h 2590802"/>
              <a:gd name="connsiteX3216" fmla="*/ 985756 w 2590802"/>
              <a:gd name="connsiteY3216" fmla="*/ 356739 h 2590802"/>
              <a:gd name="connsiteX3217" fmla="*/ 991604 w 2590802"/>
              <a:gd name="connsiteY3217" fmla="*/ 368412 h 2590802"/>
              <a:gd name="connsiteX3218" fmla="*/ 985756 w 2590802"/>
              <a:gd name="connsiteY3218" fmla="*/ 385924 h 2590802"/>
              <a:gd name="connsiteX3219" fmla="*/ 974058 w 2590802"/>
              <a:gd name="connsiteY3219" fmla="*/ 391759 h 2590802"/>
              <a:gd name="connsiteX3220" fmla="*/ 968210 w 2590802"/>
              <a:gd name="connsiteY3220" fmla="*/ 403432 h 2590802"/>
              <a:gd name="connsiteX3221" fmla="*/ 950663 w 2590802"/>
              <a:gd name="connsiteY3221" fmla="*/ 409271 h 2590802"/>
              <a:gd name="connsiteX3222" fmla="*/ 938966 w 2590802"/>
              <a:gd name="connsiteY3222" fmla="*/ 397597 h 2590802"/>
              <a:gd name="connsiteX3223" fmla="*/ 927268 w 2590802"/>
              <a:gd name="connsiteY3223" fmla="*/ 403432 h 2590802"/>
              <a:gd name="connsiteX3224" fmla="*/ 915571 w 2590802"/>
              <a:gd name="connsiteY3224" fmla="*/ 391759 h 2590802"/>
              <a:gd name="connsiteX3225" fmla="*/ 915571 w 2590802"/>
              <a:gd name="connsiteY3225" fmla="*/ 380086 h 2590802"/>
              <a:gd name="connsiteX3226" fmla="*/ 898024 w 2590802"/>
              <a:gd name="connsiteY3226" fmla="*/ 385924 h 2590802"/>
              <a:gd name="connsiteX3227" fmla="*/ 892176 w 2590802"/>
              <a:gd name="connsiteY3227" fmla="*/ 374251 h 2590802"/>
              <a:gd name="connsiteX3228" fmla="*/ 909722 w 2590802"/>
              <a:gd name="connsiteY3228" fmla="*/ 362578 h 2590802"/>
              <a:gd name="connsiteX3229" fmla="*/ 950663 w 2590802"/>
              <a:gd name="connsiteY3229" fmla="*/ 362578 h 2590802"/>
              <a:gd name="connsiteX3230" fmla="*/ 974058 w 2590802"/>
              <a:gd name="connsiteY3230" fmla="*/ 339231 h 2590802"/>
              <a:gd name="connsiteX3231" fmla="*/ 985756 w 2590802"/>
              <a:gd name="connsiteY3231" fmla="*/ 334854 h 2590802"/>
              <a:gd name="connsiteX3232" fmla="*/ 1667434 w 2590802"/>
              <a:gd name="connsiteY3232" fmla="*/ 333393 h 2590802"/>
              <a:gd name="connsiteX3233" fmla="*/ 1679194 w 2590802"/>
              <a:gd name="connsiteY3233" fmla="*/ 345155 h 2590802"/>
              <a:gd name="connsiteX3234" fmla="*/ 1685075 w 2590802"/>
              <a:gd name="connsiteY3234" fmla="*/ 356914 h 2590802"/>
              <a:gd name="connsiteX3235" fmla="*/ 1708597 w 2590802"/>
              <a:gd name="connsiteY3235" fmla="*/ 368676 h 2590802"/>
              <a:gd name="connsiteX3236" fmla="*/ 1714477 w 2590802"/>
              <a:gd name="connsiteY3236" fmla="*/ 392196 h 2590802"/>
              <a:gd name="connsiteX3237" fmla="*/ 1696836 w 2590802"/>
              <a:gd name="connsiteY3237" fmla="*/ 409838 h 2590802"/>
              <a:gd name="connsiteX3238" fmla="*/ 1702716 w 2590802"/>
              <a:gd name="connsiteY3238" fmla="*/ 433359 h 2590802"/>
              <a:gd name="connsiteX3239" fmla="*/ 1685075 w 2590802"/>
              <a:gd name="connsiteY3239" fmla="*/ 445120 h 2590802"/>
              <a:gd name="connsiteX3240" fmla="*/ 1673314 w 2590802"/>
              <a:gd name="connsiteY3240" fmla="*/ 433359 h 2590802"/>
              <a:gd name="connsiteX3241" fmla="*/ 1690955 w 2590802"/>
              <a:gd name="connsiteY3241" fmla="*/ 415718 h 2590802"/>
              <a:gd name="connsiteX3242" fmla="*/ 1696836 w 2590802"/>
              <a:gd name="connsiteY3242" fmla="*/ 392196 h 2590802"/>
              <a:gd name="connsiteX3243" fmla="*/ 1690955 w 2590802"/>
              <a:gd name="connsiteY3243" fmla="*/ 368676 h 2590802"/>
              <a:gd name="connsiteX3244" fmla="*/ 1667434 w 2590802"/>
              <a:gd name="connsiteY3244" fmla="*/ 362795 h 2590802"/>
              <a:gd name="connsiteX3245" fmla="*/ 1638032 w 2590802"/>
              <a:gd name="connsiteY3245" fmla="*/ 345155 h 2590802"/>
              <a:gd name="connsiteX3246" fmla="*/ 1626271 w 2590802"/>
              <a:gd name="connsiteY3246" fmla="*/ 339273 h 2590802"/>
              <a:gd name="connsiteX3247" fmla="*/ 1667434 w 2590802"/>
              <a:gd name="connsiteY3247" fmla="*/ 333393 h 2590802"/>
              <a:gd name="connsiteX3248" fmla="*/ 965562 w 2590802"/>
              <a:gd name="connsiteY3248" fmla="*/ 330324 h 2590802"/>
              <a:gd name="connsiteX3249" fmla="*/ 967313 w 2590802"/>
              <a:gd name="connsiteY3249" fmla="*/ 331259 h 2590802"/>
              <a:gd name="connsiteX3250" fmla="*/ 968051 w 2590802"/>
              <a:gd name="connsiteY3250" fmla="*/ 338771 h 2590802"/>
              <a:gd name="connsiteX3251" fmla="*/ 944446 w 2590802"/>
              <a:gd name="connsiteY3251" fmla="*/ 356788 h 2590802"/>
              <a:gd name="connsiteX3252" fmla="*/ 914938 w 2590802"/>
              <a:gd name="connsiteY3252" fmla="*/ 350782 h 2590802"/>
              <a:gd name="connsiteX3253" fmla="*/ 932643 w 2590802"/>
              <a:gd name="connsiteY3253" fmla="*/ 350782 h 2590802"/>
              <a:gd name="connsiteX3254" fmla="*/ 962150 w 2590802"/>
              <a:gd name="connsiteY3254" fmla="*/ 332764 h 2590802"/>
              <a:gd name="connsiteX3255" fmla="*/ 965562 w 2590802"/>
              <a:gd name="connsiteY3255" fmla="*/ 330324 h 2590802"/>
              <a:gd name="connsiteX3256" fmla="*/ 1032545 w 2590802"/>
              <a:gd name="connsiteY3256" fmla="*/ 326757 h 2590802"/>
              <a:gd name="connsiteX3257" fmla="*/ 1038711 w 2590802"/>
              <a:gd name="connsiteY3257" fmla="*/ 326757 h 2590802"/>
              <a:gd name="connsiteX3258" fmla="*/ 1044876 w 2590802"/>
              <a:gd name="connsiteY3258" fmla="*/ 356788 h 2590802"/>
              <a:gd name="connsiteX3259" fmla="*/ 1038711 w 2590802"/>
              <a:gd name="connsiteY3259" fmla="*/ 362795 h 2590802"/>
              <a:gd name="connsiteX3260" fmla="*/ 1032545 w 2590802"/>
              <a:gd name="connsiteY3260" fmla="*/ 326757 h 2590802"/>
              <a:gd name="connsiteX3261" fmla="*/ 2084938 w 2590802"/>
              <a:gd name="connsiteY3261" fmla="*/ 321063 h 2590802"/>
              <a:gd name="connsiteX3262" fmla="*/ 2096699 w 2590802"/>
              <a:gd name="connsiteY3262" fmla="*/ 332868 h 2590802"/>
              <a:gd name="connsiteX3263" fmla="*/ 2096699 w 2590802"/>
              <a:gd name="connsiteY3263" fmla="*/ 368278 h 2590802"/>
              <a:gd name="connsiteX3264" fmla="*/ 2084938 w 2590802"/>
              <a:gd name="connsiteY3264" fmla="*/ 368278 h 2590802"/>
              <a:gd name="connsiteX3265" fmla="*/ 2073178 w 2590802"/>
              <a:gd name="connsiteY3265" fmla="*/ 338771 h 2590802"/>
              <a:gd name="connsiteX3266" fmla="*/ 2084938 w 2590802"/>
              <a:gd name="connsiteY3266" fmla="*/ 321063 h 2590802"/>
              <a:gd name="connsiteX3267" fmla="*/ 1279651 w 2590802"/>
              <a:gd name="connsiteY3267" fmla="*/ 321063 h 2590802"/>
              <a:gd name="connsiteX3268" fmla="*/ 1297161 w 2590802"/>
              <a:gd name="connsiteY3268" fmla="*/ 326958 h 2590802"/>
              <a:gd name="connsiteX3269" fmla="*/ 1285487 w 2590802"/>
              <a:gd name="connsiteY3269" fmla="*/ 332855 h 2590802"/>
              <a:gd name="connsiteX3270" fmla="*/ 1250468 w 2590802"/>
              <a:gd name="connsiteY3270" fmla="*/ 362321 h 2590802"/>
              <a:gd name="connsiteX3271" fmla="*/ 1232958 w 2590802"/>
              <a:gd name="connsiteY3271" fmla="*/ 397685 h 2590802"/>
              <a:gd name="connsiteX3272" fmla="*/ 1221285 w 2590802"/>
              <a:gd name="connsiteY3272" fmla="*/ 397685 h 2590802"/>
              <a:gd name="connsiteX3273" fmla="*/ 1232958 w 2590802"/>
              <a:gd name="connsiteY3273" fmla="*/ 368216 h 2590802"/>
              <a:gd name="connsiteX3274" fmla="*/ 1250468 w 2590802"/>
              <a:gd name="connsiteY3274" fmla="*/ 356427 h 2590802"/>
              <a:gd name="connsiteX3275" fmla="*/ 1279651 w 2590802"/>
              <a:gd name="connsiteY3275" fmla="*/ 321063 h 2590802"/>
              <a:gd name="connsiteX3276" fmla="*/ 1491118 w 2590802"/>
              <a:gd name="connsiteY3276" fmla="*/ 309682 h 2590802"/>
              <a:gd name="connsiteX3277" fmla="*/ 1508664 w 2590802"/>
              <a:gd name="connsiteY3277" fmla="*/ 315563 h 2590802"/>
              <a:gd name="connsiteX3278" fmla="*/ 1496967 w 2590802"/>
              <a:gd name="connsiteY3278" fmla="*/ 339085 h 2590802"/>
              <a:gd name="connsiteX3279" fmla="*/ 1467723 w 2590802"/>
              <a:gd name="connsiteY3279" fmla="*/ 344967 h 2590802"/>
              <a:gd name="connsiteX3280" fmla="*/ 1456026 w 2590802"/>
              <a:gd name="connsiteY3280" fmla="*/ 362606 h 2590802"/>
              <a:gd name="connsiteX3281" fmla="*/ 1438479 w 2590802"/>
              <a:gd name="connsiteY3281" fmla="*/ 356725 h 2590802"/>
              <a:gd name="connsiteX3282" fmla="*/ 1450177 w 2590802"/>
              <a:gd name="connsiteY3282" fmla="*/ 339085 h 2590802"/>
              <a:gd name="connsiteX3283" fmla="*/ 1450177 w 2590802"/>
              <a:gd name="connsiteY3283" fmla="*/ 315563 h 2590802"/>
              <a:gd name="connsiteX3284" fmla="*/ 1461875 w 2590802"/>
              <a:gd name="connsiteY3284" fmla="*/ 315563 h 2590802"/>
              <a:gd name="connsiteX3285" fmla="*/ 1479420 w 2590802"/>
              <a:gd name="connsiteY3285" fmla="*/ 315563 h 2590802"/>
              <a:gd name="connsiteX3286" fmla="*/ 1491118 w 2590802"/>
              <a:gd name="connsiteY3286" fmla="*/ 309682 h 2590802"/>
              <a:gd name="connsiteX3287" fmla="*/ 1882218 w 2590802"/>
              <a:gd name="connsiteY3287" fmla="*/ 309292 h 2590802"/>
              <a:gd name="connsiteX3288" fmla="*/ 1890887 w 2590802"/>
              <a:gd name="connsiteY3288" fmla="*/ 327387 h 2590802"/>
              <a:gd name="connsiteX3289" fmla="*/ 1884722 w 2590802"/>
              <a:gd name="connsiteY3289" fmla="*/ 339085 h 2590802"/>
              <a:gd name="connsiteX3290" fmla="*/ 1878557 w 2590802"/>
              <a:gd name="connsiteY3290" fmla="*/ 321538 h 2590802"/>
              <a:gd name="connsiteX3291" fmla="*/ 1878557 w 2590802"/>
              <a:gd name="connsiteY3291" fmla="*/ 309842 h 2590802"/>
              <a:gd name="connsiteX3292" fmla="*/ 1882218 w 2590802"/>
              <a:gd name="connsiteY3292" fmla="*/ 309292 h 2590802"/>
              <a:gd name="connsiteX3293" fmla="*/ 1567550 w 2590802"/>
              <a:gd name="connsiteY3293" fmla="*/ 291862 h 2590802"/>
              <a:gd name="connsiteX3294" fmla="*/ 1592437 w 2590802"/>
              <a:gd name="connsiteY3294" fmla="*/ 291862 h 2590802"/>
              <a:gd name="connsiteX3295" fmla="*/ 1608539 w 2590802"/>
              <a:gd name="connsiteY3295" fmla="*/ 309524 h 2590802"/>
              <a:gd name="connsiteX3296" fmla="*/ 1608539 w 2590802"/>
              <a:gd name="connsiteY3296" fmla="*/ 338966 h 2590802"/>
              <a:gd name="connsiteX3297" fmla="*/ 1620251 w 2590802"/>
              <a:gd name="connsiteY3297" fmla="*/ 344856 h 2590802"/>
              <a:gd name="connsiteX3298" fmla="*/ 1631962 w 2590802"/>
              <a:gd name="connsiteY3298" fmla="*/ 380183 h 2590802"/>
              <a:gd name="connsiteX3299" fmla="*/ 1579261 w 2590802"/>
              <a:gd name="connsiteY3299" fmla="*/ 427289 h 2590802"/>
              <a:gd name="connsiteX3300" fmla="*/ 1573406 w 2590802"/>
              <a:gd name="connsiteY3300" fmla="*/ 415515 h 2590802"/>
              <a:gd name="connsiteX3301" fmla="*/ 1538272 w 2590802"/>
              <a:gd name="connsiteY3301" fmla="*/ 403737 h 2590802"/>
              <a:gd name="connsiteX3302" fmla="*/ 1520706 w 2590802"/>
              <a:gd name="connsiteY3302" fmla="*/ 409626 h 2590802"/>
              <a:gd name="connsiteX3303" fmla="*/ 1497283 w 2590802"/>
              <a:gd name="connsiteY3303" fmla="*/ 356633 h 2590802"/>
              <a:gd name="connsiteX3304" fmla="*/ 1520706 w 2590802"/>
              <a:gd name="connsiteY3304" fmla="*/ 315412 h 2590802"/>
              <a:gd name="connsiteX3305" fmla="*/ 1549983 w 2590802"/>
              <a:gd name="connsiteY3305" fmla="*/ 309524 h 2590802"/>
              <a:gd name="connsiteX3306" fmla="*/ 1567550 w 2590802"/>
              <a:gd name="connsiteY3306" fmla="*/ 291862 h 2590802"/>
              <a:gd name="connsiteX3307" fmla="*/ 1449861 w 2590802"/>
              <a:gd name="connsiteY3307" fmla="*/ 285973 h 2590802"/>
              <a:gd name="connsiteX3308" fmla="*/ 1473255 w 2590802"/>
              <a:gd name="connsiteY3308" fmla="*/ 297758 h 2590802"/>
              <a:gd name="connsiteX3309" fmla="*/ 1479104 w 2590802"/>
              <a:gd name="connsiteY3309" fmla="*/ 291865 h 2590802"/>
              <a:gd name="connsiteX3310" fmla="*/ 1508348 w 2590802"/>
              <a:gd name="connsiteY3310" fmla="*/ 291865 h 2590802"/>
              <a:gd name="connsiteX3311" fmla="*/ 1520045 w 2590802"/>
              <a:gd name="connsiteY3311" fmla="*/ 309550 h 2590802"/>
              <a:gd name="connsiteX3312" fmla="*/ 1520045 w 2590802"/>
              <a:gd name="connsiteY3312" fmla="*/ 315440 h 2590802"/>
              <a:gd name="connsiteX3313" fmla="*/ 1490802 w 2590802"/>
              <a:gd name="connsiteY3313" fmla="*/ 297758 h 2590802"/>
              <a:gd name="connsiteX3314" fmla="*/ 1473255 w 2590802"/>
              <a:gd name="connsiteY3314" fmla="*/ 309550 h 2590802"/>
              <a:gd name="connsiteX3315" fmla="*/ 1449861 w 2590802"/>
              <a:gd name="connsiteY3315" fmla="*/ 309550 h 2590802"/>
              <a:gd name="connsiteX3316" fmla="*/ 1438163 w 2590802"/>
              <a:gd name="connsiteY3316" fmla="*/ 327230 h 2590802"/>
              <a:gd name="connsiteX3317" fmla="*/ 1432314 w 2590802"/>
              <a:gd name="connsiteY3317" fmla="*/ 356698 h 2590802"/>
              <a:gd name="connsiteX3318" fmla="*/ 1432314 w 2590802"/>
              <a:gd name="connsiteY3318" fmla="*/ 368487 h 2590802"/>
              <a:gd name="connsiteX3319" fmla="*/ 1414768 w 2590802"/>
              <a:gd name="connsiteY3319" fmla="*/ 356698 h 2590802"/>
              <a:gd name="connsiteX3320" fmla="*/ 1420617 w 2590802"/>
              <a:gd name="connsiteY3320" fmla="*/ 333122 h 2590802"/>
              <a:gd name="connsiteX3321" fmla="*/ 1432314 w 2590802"/>
              <a:gd name="connsiteY3321" fmla="*/ 327230 h 2590802"/>
              <a:gd name="connsiteX3322" fmla="*/ 1426465 w 2590802"/>
              <a:gd name="connsiteY3322" fmla="*/ 303654 h 2590802"/>
              <a:gd name="connsiteX3323" fmla="*/ 1449861 w 2590802"/>
              <a:gd name="connsiteY3323" fmla="*/ 285973 h 2590802"/>
              <a:gd name="connsiteX3324" fmla="*/ 1776283 w 2590802"/>
              <a:gd name="connsiteY3324" fmla="*/ 283938 h 2590802"/>
              <a:gd name="connsiteX3325" fmla="*/ 1784977 w 2590802"/>
              <a:gd name="connsiteY3325" fmla="*/ 286129 h 2590802"/>
              <a:gd name="connsiteX3326" fmla="*/ 1813958 w 2590802"/>
              <a:gd name="connsiteY3326" fmla="*/ 315376 h 2590802"/>
              <a:gd name="connsiteX3327" fmla="*/ 1813958 w 2590802"/>
              <a:gd name="connsiteY3327" fmla="*/ 350466 h 2590802"/>
              <a:gd name="connsiteX3328" fmla="*/ 1808161 w 2590802"/>
              <a:gd name="connsiteY3328" fmla="*/ 344618 h 2590802"/>
              <a:gd name="connsiteX3329" fmla="*/ 1802365 w 2590802"/>
              <a:gd name="connsiteY3329" fmla="*/ 309524 h 2590802"/>
              <a:gd name="connsiteX3330" fmla="*/ 1767589 w 2590802"/>
              <a:gd name="connsiteY3330" fmla="*/ 291980 h 2590802"/>
              <a:gd name="connsiteX3331" fmla="*/ 1767589 w 2590802"/>
              <a:gd name="connsiteY3331" fmla="*/ 286129 h 2590802"/>
              <a:gd name="connsiteX3332" fmla="*/ 1776283 w 2590802"/>
              <a:gd name="connsiteY3332" fmla="*/ 283938 h 2590802"/>
              <a:gd name="connsiteX3333" fmla="*/ 1285331 w 2590802"/>
              <a:gd name="connsiteY3333" fmla="*/ 280280 h 2590802"/>
              <a:gd name="connsiteX3334" fmla="*/ 1302852 w 2590802"/>
              <a:gd name="connsiteY3334" fmla="*/ 286154 h 2590802"/>
              <a:gd name="connsiteX3335" fmla="*/ 1297012 w 2590802"/>
              <a:gd name="connsiteY3335" fmla="*/ 315508 h 2590802"/>
              <a:gd name="connsiteX3336" fmla="*/ 1256128 w 2590802"/>
              <a:gd name="connsiteY3336" fmla="*/ 327251 h 2590802"/>
              <a:gd name="connsiteX3337" fmla="*/ 1244448 w 2590802"/>
              <a:gd name="connsiteY3337" fmla="*/ 350737 h 2590802"/>
              <a:gd name="connsiteX3338" fmla="*/ 1215245 w 2590802"/>
              <a:gd name="connsiteY3338" fmla="*/ 391836 h 2590802"/>
              <a:gd name="connsiteX3339" fmla="*/ 1209405 w 2590802"/>
              <a:gd name="connsiteY3339" fmla="*/ 403578 h 2590802"/>
              <a:gd name="connsiteX3340" fmla="*/ 1197724 w 2590802"/>
              <a:gd name="connsiteY3340" fmla="*/ 403578 h 2590802"/>
              <a:gd name="connsiteX3341" fmla="*/ 1203565 w 2590802"/>
              <a:gd name="connsiteY3341" fmla="*/ 356607 h 2590802"/>
              <a:gd name="connsiteX3342" fmla="*/ 1226926 w 2590802"/>
              <a:gd name="connsiteY3342" fmla="*/ 344865 h 2590802"/>
              <a:gd name="connsiteX3343" fmla="*/ 1221086 w 2590802"/>
              <a:gd name="connsiteY3343" fmla="*/ 309640 h 2590802"/>
              <a:gd name="connsiteX3344" fmla="*/ 1244448 w 2590802"/>
              <a:gd name="connsiteY3344" fmla="*/ 303766 h 2590802"/>
              <a:gd name="connsiteX3345" fmla="*/ 1256128 w 2590802"/>
              <a:gd name="connsiteY3345" fmla="*/ 303766 h 2590802"/>
              <a:gd name="connsiteX3346" fmla="*/ 1285331 w 2590802"/>
              <a:gd name="connsiteY3346" fmla="*/ 280280 h 2590802"/>
              <a:gd name="connsiteX3347" fmla="*/ 1761285 w 2590802"/>
              <a:gd name="connsiteY3347" fmla="*/ 262260 h 2590802"/>
              <a:gd name="connsiteX3348" fmla="*/ 1767589 w 2590802"/>
              <a:gd name="connsiteY3348" fmla="*/ 262788 h 2590802"/>
              <a:gd name="connsiteX3349" fmla="*/ 1770072 w 2590802"/>
              <a:gd name="connsiteY3349" fmla="*/ 262995 h 2590802"/>
              <a:gd name="connsiteX3350" fmla="*/ 1778859 w 2590802"/>
              <a:gd name="connsiteY3350" fmla="*/ 268141 h 2590802"/>
              <a:gd name="connsiteX3351" fmla="*/ 1796433 w 2590802"/>
              <a:gd name="connsiteY3351" fmla="*/ 262260 h 2590802"/>
              <a:gd name="connsiteX3352" fmla="*/ 1808149 w 2590802"/>
              <a:gd name="connsiteY3352" fmla="*/ 268141 h 2590802"/>
              <a:gd name="connsiteX3353" fmla="*/ 1814007 w 2590802"/>
              <a:gd name="connsiteY3353" fmla="*/ 279903 h 2590802"/>
              <a:gd name="connsiteX3354" fmla="*/ 1843298 w 2590802"/>
              <a:gd name="connsiteY3354" fmla="*/ 285785 h 2590802"/>
              <a:gd name="connsiteX3355" fmla="*/ 1843298 w 2590802"/>
              <a:gd name="connsiteY3355" fmla="*/ 309305 h 2590802"/>
              <a:gd name="connsiteX3356" fmla="*/ 1837440 w 2590802"/>
              <a:gd name="connsiteY3356" fmla="*/ 315183 h 2590802"/>
              <a:gd name="connsiteX3357" fmla="*/ 1849156 w 2590802"/>
              <a:gd name="connsiteY3357" fmla="*/ 326944 h 2590802"/>
              <a:gd name="connsiteX3358" fmla="*/ 1843298 w 2590802"/>
              <a:gd name="connsiteY3358" fmla="*/ 344585 h 2590802"/>
              <a:gd name="connsiteX3359" fmla="*/ 1837440 w 2590802"/>
              <a:gd name="connsiteY3359" fmla="*/ 350466 h 2590802"/>
              <a:gd name="connsiteX3360" fmla="*/ 1837440 w 2590802"/>
              <a:gd name="connsiteY3360" fmla="*/ 368106 h 2590802"/>
              <a:gd name="connsiteX3361" fmla="*/ 1825724 w 2590802"/>
              <a:gd name="connsiteY3361" fmla="*/ 373986 h 2590802"/>
              <a:gd name="connsiteX3362" fmla="*/ 1819865 w 2590802"/>
              <a:gd name="connsiteY3362" fmla="*/ 350466 h 2590802"/>
              <a:gd name="connsiteX3363" fmla="*/ 1819865 w 2590802"/>
              <a:gd name="connsiteY3363" fmla="*/ 309305 h 2590802"/>
              <a:gd name="connsiteX3364" fmla="*/ 1767143 w 2590802"/>
              <a:gd name="connsiteY3364" fmla="*/ 274021 h 2590802"/>
              <a:gd name="connsiteX3365" fmla="*/ 1761285 w 2590802"/>
              <a:gd name="connsiteY3365" fmla="*/ 262260 h 2590802"/>
              <a:gd name="connsiteX3366" fmla="*/ 897411 w 2590802"/>
              <a:gd name="connsiteY3366" fmla="*/ 250879 h 2590802"/>
              <a:gd name="connsiteX3367" fmla="*/ 914938 w 2590802"/>
              <a:gd name="connsiteY3367" fmla="*/ 309682 h 2590802"/>
              <a:gd name="connsiteX3368" fmla="*/ 874042 w 2590802"/>
              <a:gd name="connsiteY3368" fmla="*/ 380247 h 2590802"/>
              <a:gd name="connsiteX3369" fmla="*/ 815617 w 2590802"/>
              <a:gd name="connsiteY3369" fmla="*/ 386128 h 2590802"/>
              <a:gd name="connsiteX3370" fmla="*/ 774721 w 2590802"/>
              <a:gd name="connsiteY3370" fmla="*/ 344967 h 2590802"/>
              <a:gd name="connsiteX3371" fmla="*/ 786405 w 2590802"/>
              <a:gd name="connsiteY3371" fmla="*/ 297924 h 2590802"/>
              <a:gd name="connsiteX3372" fmla="*/ 809775 w 2590802"/>
              <a:gd name="connsiteY3372" fmla="*/ 292043 h 2590802"/>
              <a:gd name="connsiteX3373" fmla="*/ 815617 w 2590802"/>
              <a:gd name="connsiteY3373" fmla="*/ 309682 h 2590802"/>
              <a:gd name="connsiteX3374" fmla="*/ 838987 w 2590802"/>
              <a:gd name="connsiteY3374" fmla="*/ 309682 h 2590802"/>
              <a:gd name="connsiteX3375" fmla="*/ 838987 w 2590802"/>
              <a:gd name="connsiteY3375" fmla="*/ 327323 h 2590802"/>
              <a:gd name="connsiteX3376" fmla="*/ 821460 w 2590802"/>
              <a:gd name="connsiteY3376" fmla="*/ 344967 h 2590802"/>
              <a:gd name="connsiteX3377" fmla="*/ 798090 w 2590802"/>
              <a:gd name="connsiteY3377" fmla="*/ 339085 h 2590802"/>
              <a:gd name="connsiteX3378" fmla="*/ 833145 w 2590802"/>
              <a:gd name="connsiteY3378" fmla="*/ 368487 h 2590802"/>
              <a:gd name="connsiteX3379" fmla="*/ 862357 w 2590802"/>
              <a:gd name="connsiteY3379" fmla="*/ 362606 h 2590802"/>
              <a:gd name="connsiteX3380" fmla="*/ 897411 w 2590802"/>
              <a:gd name="connsiteY3380" fmla="*/ 315563 h 2590802"/>
              <a:gd name="connsiteX3381" fmla="*/ 891569 w 2590802"/>
              <a:gd name="connsiteY3381" fmla="*/ 256759 h 2590802"/>
              <a:gd name="connsiteX3382" fmla="*/ 897411 w 2590802"/>
              <a:gd name="connsiteY3382" fmla="*/ 250879 h 2590802"/>
              <a:gd name="connsiteX3383" fmla="*/ 1375193 w 2590802"/>
              <a:gd name="connsiteY3383" fmla="*/ 237551 h 2590802"/>
              <a:gd name="connsiteX3384" fmla="*/ 1397097 w 2590802"/>
              <a:gd name="connsiteY3384" fmla="*/ 238745 h 2590802"/>
              <a:gd name="connsiteX3385" fmla="*/ 1408878 w 2590802"/>
              <a:gd name="connsiteY3385" fmla="*/ 250521 h 2590802"/>
              <a:gd name="connsiteX3386" fmla="*/ 1414768 w 2590802"/>
              <a:gd name="connsiteY3386" fmla="*/ 274070 h 2590802"/>
              <a:gd name="connsiteX3387" fmla="*/ 1397097 w 2590802"/>
              <a:gd name="connsiteY3387" fmla="*/ 285841 h 2590802"/>
              <a:gd name="connsiteX3388" fmla="*/ 1397097 w 2590802"/>
              <a:gd name="connsiteY3388" fmla="*/ 297614 h 2590802"/>
              <a:gd name="connsiteX3389" fmla="*/ 1373536 w 2590802"/>
              <a:gd name="connsiteY3389" fmla="*/ 309389 h 2590802"/>
              <a:gd name="connsiteX3390" fmla="*/ 1355865 w 2590802"/>
              <a:gd name="connsiteY3390" fmla="*/ 291730 h 2590802"/>
              <a:gd name="connsiteX3391" fmla="*/ 1367646 w 2590802"/>
              <a:gd name="connsiteY3391" fmla="*/ 268181 h 2590802"/>
              <a:gd name="connsiteX3392" fmla="*/ 1379426 w 2590802"/>
              <a:gd name="connsiteY3392" fmla="*/ 262293 h 2590802"/>
              <a:gd name="connsiteX3393" fmla="*/ 1373536 w 2590802"/>
              <a:gd name="connsiteY3393" fmla="*/ 262293 h 2590802"/>
              <a:gd name="connsiteX3394" fmla="*/ 1344084 w 2590802"/>
              <a:gd name="connsiteY3394" fmla="*/ 274070 h 2590802"/>
              <a:gd name="connsiteX3395" fmla="*/ 1326413 w 2590802"/>
              <a:gd name="connsiteY3395" fmla="*/ 332938 h 2590802"/>
              <a:gd name="connsiteX3396" fmla="*/ 1379426 w 2590802"/>
              <a:gd name="connsiteY3396" fmla="*/ 397691 h 2590802"/>
              <a:gd name="connsiteX3397" fmla="*/ 1320522 w 2590802"/>
              <a:gd name="connsiteY3397" fmla="*/ 368257 h 2590802"/>
              <a:gd name="connsiteX3398" fmla="*/ 1320522 w 2590802"/>
              <a:gd name="connsiteY3398" fmla="*/ 268181 h 2590802"/>
              <a:gd name="connsiteX3399" fmla="*/ 1375193 w 2590802"/>
              <a:gd name="connsiteY3399" fmla="*/ 237551 h 2590802"/>
              <a:gd name="connsiteX3400" fmla="*/ 1824457 w 2590802"/>
              <a:gd name="connsiteY3400" fmla="*/ 231489 h 2590802"/>
              <a:gd name="connsiteX3401" fmla="*/ 1837616 w 2590802"/>
              <a:gd name="connsiteY3401" fmla="*/ 238931 h 2590802"/>
              <a:gd name="connsiteX3402" fmla="*/ 1843465 w 2590802"/>
              <a:gd name="connsiteY3402" fmla="*/ 262452 h 2590802"/>
              <a:gd name="connsiteX3403" fmla="*/ 1872709 w 2590802"/>
              <a:gd name="connsiteY3403" fmla="*/ 285973 h 2590802"/>
              <a:gd name="connsiteX3404" fmla="*/ 1866860 w 2590802"/>
              <a:gd name="connsiteY3404" fmla="*/ 303612 h 2590802"/>
              <a:gd name="connsiteX3405" fmla="*/ 1872709 w 2590802"/>
              <a:gd name="connsiteY3405" fmla="*/ 321253 h 2590802"/>
              <a:gd name="connsiteX3406" fmla="*/ 1866860 w 2590802"/>
              <a:gd name="connsiteY3406" fmla="*/ 350654 h 2590802"/>
              <a:gd name="connsiteX3407" fmla="*/ 1866860 w 2590802"/>
              <a:gd name="connsiteY3407" fmla="*/ 380056 h 2590802"/>
              <a:gd name="connsiteX3408" fmla="*/ 1866860 w 2590802"/>
              <a:gd name="connsiteY3408" fmla="*/ 385938 h 2590802"/>
              <a:gd name="connsiteX3409" fmla="*/ 1861011 w 2590802"/>
              <a:gd name="connsiteY3409" fmla="*/ 350654 h 2590802"/>
              <a:gd name="connsiteX3410" fmla="*/ 1861011 w 2590802"/>
              <a:gd name="connsiteY3410" fmla="*/ 368299 h 2590802"/>
              <a:gd name="connsiteX3411" fmla="*/ 1849313 w 2590802"/>
              <a:gd name="connsiteY3411" fmla="*/ 397697 h 2590802"/>
              <a:gd name="connsiteX3412" fmla="*/ 1831768 w 2590802"/>
              <a:gd name="connsiteY3412" fmla="*/ 403578 h 2590802"/>
              <a:gd name="connsiteX3413" fmla="*/ 1831768 w 2590802"/>
              <a:gd name="connsiteY3413" fmla="*/ 385938 h 2590802"/>
              <a:gd name="connsiteX3414" fmla="*/ 1849313 w 2590802"/>
              <a:gd name="connsiteY3414" fmla="*/ 362417 h 2590802"/>
              <a:gd name="connsiteX3415" fmla="*/ 1849313 w 2590802"/>
              <a:gd name="connsiteY3415" fmla="*/ 350654 h 2590802"/>
              <a:gd name="connsiteX3416" fmla="*/ 1861011 w 2590802"/>
              <a:gd name="connsiteY3416" fmla="*/ 327134 h 2590802"/>
              <a:gd name="connsiteX3417" fmla="*/ 1849313 w 2590802"/>
              <a:gd name="connsiteY3417" fmla="*/ 315376 h 2590802"/>
              <a:gd name="connsiteX3418" fmla="*/ 1849313 w 2590802"/>
              <a:gd name="connsiteY3418" fmla="*/ 285973 h 2590802"/>
              <a:gd name="connsiteX3419" fmla="*/ 1820070 w 2590802"/>
              <a:gd name="connsiteY3419" fmla="*/ 268330 h 2590802"/>
              <a:gd name="connsiteX3420" fmla="*/ 1802524 w 2590802"/>
              <a:gd name="connsiteY3420" fmla="*/ 256570 h 2590802"/>
              <a:gd name="connsiteX3421" fmla="*/ 1784977 w 2590802"/>
              <a:gd name="connsiteY3421" fmla="*/ 256570 h 2590802"/>
              <a:gd name="connsiteX3422" fmla="*/ 1749885 w 2590802"/>
              <a:gd name="connsiteY3422" fmla="*/ 250689 h 2590802"/>
              <a:gd name="connsiteX3423" fmla="*/ 1744036 w 2590802"/>
              <a:gd name="connsiteY3423" fmla="*/ 238931 h 2590802"/>
              <a:gd name="connsiteX3424" fmla="*/ 1779128 w 2590802"/>
              <a:gd name="connsiteY3424" fmla="*/ 238931 h 2590802"/>
              <a:gd name="connsiteX3425" fmla="*/ 1784977 w 2590802"/>
              <a:gd name="connsiteY3425" fmla="*/ 244808 h 2590802"/>
              <a:gd name="connsiteX3426" fmla="*/ 1814221 w 2590802"/>
              <a:gd name="connsiteY3426" fmla="*/ 238931 h 2590802"/>
              <a:gd name="connsiteX3427" fmla="*/ 1825919 w 2590802"/>
              <a:gd name="connsiteY3427" fmla="*/ 250689 h 2590802"/>
              <a:gd name="connsiteX3428" fmla="*/ 1831768 w 2590802"/>
              <a:gd name="connsiteY3428" fmla="*/ 262452 h 2590802"/>
              <a:gd name="connsiteX3429" fmla="*/ 1837616 w 2590802"/>
              <a:gd name="connsiteY3429" fmla="*/ 256570 h 2590802"/>
              <a:gd name="connsiteX3430" fmla="*/ 1820070 w 2590802"/>
              <a:gd name="connsiteY3430" fmla="*/ 233050 h 2590802"/>
              <a:gd name="connsiteX3431" fmla="*/ 1824457 w 2590802"/>
              <a:gd name="connsiteY3431" fmla="*/ 231489 h 2590802"/>
              <a:gd name="connsiteX3432" fmla="*/ 1773279 w 2590802"/>
              <a:gd name="connsiteY3432" fmla="*/ 227168 h 2590802"/>
              <a:gd name="connsiteX3433" fmla="*/ 1790351 w 2590802"/>
              <a:gd name="connsiteY3433" fmla="*/ 232861 h 2590802"/>
              <a:gd name="connsiteX3434" fmla="*/ 1773279 w 2590802"/>
              <a:gd name="connsiteY3434" fmla="*/ 227168 h 2590802"/>
              <a:gd name="connsiteX3435" fmla="*/ 1673503 w 2590802"/>
              <a:gd name="connsiteY3435" fmla="*/ 227168 h 2590802"/>
              <a:gd name="connsiteX3436" fmla="*/ 1720546 w 2590802"/>
              <a:gd name="connsiteY3436" fmla="*/ 238896 h 2590802"/>
              <a:gd name="connsiteX3437" fmla="*/ 1761709 w 2590802"/>
              <a:gd name="connsiteY3437" fmla="*/ 297528 h 2590802"/>
              <a:gd name="connsiteX3438" fmla="*/ 1749948 w 2590802"/>
              <a:gd name="connsiteY3438" fmla="*/ 338569 h 2590802"/>
              <a:gd name="connsiteX3439" fmla="*/ 1714666 w 2590802"/>
              <a:gd name="connsiteY3439" fmla="*/ 350293 h 2590802"/>
              <a:gd name="connsiteX3440" fmla="*/ 1708785 w 2590802"/>
              <a:gd name="connsiteY3440" fmla="*/ 332703 h 2590802"/>
              <a:gd name="connsiteX3441" fmla="*/ 1708785 w 2590802"/>
              <a:gd name="connsiteY3441" fmla="*/ 320979 h 2590802"/>
              <a:gd name="connsiteX3442" fmla="*/ 1691145 w 2590802"/>
              <a:gd name="connsiteY3442" fmla="*/ 315114 h 2590802"/>
              <a:gd name="connsiteX3443" fmla="*/ 1697025 w 2590802"/>
              <a:gd name="connsiteY3443" fmla="*/ 291661 h 2590802"/>
              <a:gd name="connsiteX3444" fmla="*/ 1726427 w 2590802"/>
              <a:gd name="connsiteY3444" fmla="*/ 291661 h 2590802"/>
              <a:gd name="connsiteX3445" fmla="*/ 1732307 w 2590802"/>
              <a:gd name="connsiteY3445" fmla="*/ 303389 h 2590802"/>
              <a:gd name="connsiteX3446" fmla="*/ 1738187 w 2590802"/>
              <a:gd name="connsiteY3446" fmla="*/ 285799 h 2590802"/>
              <a:gd name="connsiteX3447" fmla="*/ 1697025 w 2590802"/>
              <a:gd name="connsiteY3447" fmla="*/ 250619 h 2590802"/>
              <a:gd name="connsiteX3448" fmla="*/ 1626460 w 2590802"/>
              <a:gd name="connsiteY3448" fmla="*/ 268209 h 2590802"/>
              <a:gd name="connsiteX3449" fmla="*/ 1591178 w 2590802"/>
              <a:gd name="connsiteY3449" fmla="*/ 285799 h 2590802"/>
              <a:gd name="connsiteX3450" fmla="*/ 1632341 w 2590802"/>
              <a:gd name="connsiteY3450" fmla="*/ 238896 h 2590802"/>
              <a:gd name="connsiteX3451" fmla="*/ 1673503 w 2590802"/>
              <a:gd name="connsiteY3451" fmla="*/ 227168 h 2590802"/>
              <a:gd name="connsiteX3452" fmla="*/ 1103521 w 2590802"/>
              <a:gd name="connsiteY3452" fmla="*/ 215787 h 2590802"/>
              <a:gd name="connsiteX3453" fmla="*/ 1109370 w 2590802"/>
              <a:gd name="connsiteY3453" fmla="*/ 227378 h 2590802"/>
              <a:gd name="connsiteX3454" fmla="*/ 1097672 w 2590802"/>
              <a:gd name="connsiteY3454" fmla="*/ 256361 h 2590802"/>
              <a:gd name="connsiteX3455" fmla="*/ 1080125 w 2590802"/>
              <a:gd name="connsiteY3455" fmla="*/ 262154 h 2590802"/>
              <a:gd name="connsiteX3456" fmla="*/ 1080125 w 2590802"/>
              <a:gd name="connsiteY3456" fmla="*/ 256361 h 2590802"/>
              <a:gd name="connsiteX3457" fmla="*/ 1103521 w 2590802"/>
              <a:gd name="connsiteY3457" fmla="*/ 238973 h 2590802"/>
              <a:gd name="connsiteX3458" fmla="*/ 1103521 w 2590802"/>
              <a:gd name="connsiteY3458" fmla="*/ 215787 h 2590802"/>
              <a:gd name="connsiteX3459" fmla="*/ 1022030 w 2590802"/>
              <a:gd name="connsiteY3459" fmla="*/ 212297 h 2590802"/>
              <a:gd name="connsiteX3460" fmla="*/ 1038955 w 2590802"/>
              <a:gd name="connsiteY3460" fmla="*/ 215968 h 2590802"/>
              <a:gd name="connsiteX3461" fmla="*/ 1068390 w 2590802"/>
              <a:gd name="connsiteY3461" fmla="*/ 245323 h 2590802"/>
              <a:gd name="connsiteX3462" fmla="*/ 1062503 w 2590802"/>
              <a:gd name="connsiteY3462" fmla="*/ 292294 h 2590802"/>
              <a:gd name="connsiteX3463" fmla="*/ 991860 w 2590802"/>
              <a:gd name="connsiteY3463" fmla="*/ 327523 h 2590802"/>
              <a:gd name="connsiteX3464" fmla="*/ 909444 w 2590802"/>
              <a:gd name="connsiteY3464" fmla="*/ 262940 h 2590802"/>
              <a:gd name="connsiteX3465" fmla="*/ 909444 w 2590802"/>
              <a:gd name="connsiteY3465" fmla="*/ 245323 h 2590802"/>
              <a:gd name="connsiteX3466" fmla="*/ 915331 w 2590802"/>
              <a:gd name="connsiteY3466" fmla="*/ 245323 h 2590802"/>
              <a:gd name="connsiteX3467" fmla="*/ 985973 w 2590802"/>
              <a:gd name="connsiteY3467" fmla="*/ 309908 h 2590802"/>
              <a:gd name="connsiteX3468" fmla="*/ 1033069 w 2590802"/>
              <a:gd name="connsiteY3468" fmla="*/ 298165 h 2590802"/>
              <a:gd name="connsiteX3469" fmla="*/ 1044843 w 2590802"/>
              <a:gd name="connsiteY3469" fmla="*/ 257066 h 2590802"/>
              <a:gd name="connsiteX3470" fmla="*/ 1038955 w 2590802"/>
              <a:gd name="connsiteY3470" fmla="*/ 251197 h 2590802"/>
              <a:gd name="connsiteX3471" fmla="*/ 1021295 w 2590802"/>
              <a:gd name="connsiteY3471" fmla="*/ 268809 h 2590802"/>
              <a:gd name="connsiteX3472" fmla="*/ 1003634 w 2590802"/>
              <a:gd name="connsiteY3472" fmla="*/ 257066 h 2590802"/>
              <a:gd name="connsiteX3473" fmla="*/ 1003634 w 2590802"/>
              <a:gd name="connsiteY3473" fmla="*/ 245323 h 2590802"/>
              <a:gd name="connsiteX3474" fmla="*/ 1015408 w 2590802"/>
              <a:gd name="connsiteY3474" fmla="*/ 239454 h 2590802"/>
              <a:gd name="connsiteX3475" fmla="*/ 1009521 w 2590802"/>
              <a:gd name="connsiteY3475" fmla="*/ 221838 h 2590802"/>
              <a:gd name="connsiteX3476" fmla="*/ 1022030 w 2590802"/>
              <a:gd name="connsiteY3476" fmla="*/ 212297 h 2590802"/>
              <a:gd name="connsiteX3477" fmla="*/ 1191791 w 2590802"/>
              <a:gd name="connsiteY3477" fmla="*/ 205961 h 2590802"/>
              <a:gd name="connsiteX3478" fmla="*/ 1197385 w 2590802"/>
              <a:gd name="connsiteY3478" fmla="*/ 215313 h 2590802"/>
              <a:gd name="connsiteX3479" fmla="*/ 1197385 w 2590802"/>
              <a:gd name="connsiteY3479" fmla="*/ 238550 h 2590802"/>
              <a:gd name="connsiteX3480" fmla="*/ 1191505 w 2590802"/>
              <a:gd name="connsiteY3480" fmla="*/ 238550 h 2590802"/>
              <a:gd name="connsiteX3481" fmla="*/ 1193710 w 2590802"/>
              <a:gd name="connsiteY3481" fmla="*/ 221122 h 2590802"/>
              <a:gd name="connsiteX3482" fmla="*/ 1189740 w 2590802"/>
              <a:gd name="connsiteY3482" fmla="*/ 202532 h 2590802"/>
              <a:gd name="connsiteX3483" fmla="*/ 1191505 w 2590802"/>
              <a:gd name="connsiteY3483" fmla="*/ 203695 h 2590802"/>
              <a:gd name="connsiteX3484" fmla="*/ 1191791 w 2590802"/>
              <a:gd name="connsiteY3484" fmla="*/ 205961 h 2590802"/>
              <a:gd name="connsiteX3485" fmla="*/ 1130537 w 2590802"/>
              <a:gd name="connsiteY3485" fmla="*/ 198979 h 2590802"/>
              <a:gd name="connsiteX3486" fmla="*/ 1138364 w 2590802"/>
              <a:gd name="connsiteY3486" fmla="*/ 203856 h 2590802"/>
              <a:gd name="connsiteX3487" fmla="*/ 1144259 w 2590802"/>
              <a:gd name="connsiteY3487" fmla="*/ 215637 h 2590802"/>
              <a:gd name="connsiteX3488" fmla="*/ 1138364 w 2590802"/>
              <a:gd name="connsiteY3488" fmla="*/ 239198 h 2590802"/>
              <a:gd name="connsiteX3489" fmla="*/ 1144259 w 2590802"/>
              <a:gd name="connsiteY3489" fmla="*/ 256870 h 2590802"/>
              <a:gd name="connsiteX3490" fmla="*/ 1120683 w 2590802"/>
              <a:gd name="connsiteY3490" fmla="*/ 280432 h 2590802"/>
              <a:gd name="connsiteX3491" fmla="*/ 1108895 w 2590802"/>
              <a:gd name="connsiteY3491" fmla="*/ 286321 h 2590802"/>
              <a:gd name="connsiteX3492" fmla="*/ 1091213 w 2590802"/>
              <a:gd name="connsiteY3492" fmla="*/ 303995 h 2590802"/>
              <a:gd name="connsiteX3493" fmla="*/ 1073531 w 2590802"/>
              <a:gd name="connsiteY3493" fmla="*/ 298101 h 2590802"/>
              <a:gd name="connsiteX3494" fmla="*/ 1079425 w 2590802"/>
              <a:gd name="connsiteY3494" fmla="*/ 274540 h 2590802"/>
              <a:gd name="connsiteX3495" fmla="*/ 1085319 w 2590802"/>
              <a:gd name="connsiteY3495" fmla="*/ 274540 h 2590802"/>
              <a:gd name="connsiteX3496" fmla="*/ 1120683 w 2590802"/>
              <a:gd name="connsiteY3496" fmla="*/ 233307 h 2590802"/>
              <a:gd name="connsiteX3497" fmla="*/ 1114788 w 2590802"/>
              <a:gd name="connsiteY3497" fmla="*/ 209746 h 2590802"/>
              <a:gd name="connsiteX3498" fmla="*/ 1124366 w 2590802"/>
              <a:gd name="connsiteY3498" fmla="*/ 200176 h 2590802"/>
              <a:gd name="connsiteX3499" fmla="*/ 1130537 w 2590802"/>
              <a:gd name="connsiteY3499" fmla="*/ 198979 h 2590802"/>
              <a:gd name="connsiteX3500" fmla="*/ 1173863 w 2590802"/>
              <a:gd name="connsiteY3500" fmla="*/ 192078 h 2590802"/>
              <a:gd name="connsiteX3501" fmla="*/ 1187829 w 2590802"/>
              <a:gd name="connsiteY3501" fmla="*/ 199339 h 2590802"/>
              <a:gd name="connsiteX3502" fmla="*/ 1189740 w 2590802"/>
              <a:gd name="connsiteY3502" fmla="*/ 202532 h 2590802"/>
              <a:gd name="connsiteX3503" fmla="*/ 1181306 w 2590802"/>
              <a:gd name="connsiteY3503" fmla="*/ 196977 h 2590802"/>
              <a:gd name="connsiteX3504" fmla="*/ 1173863 w 2590802"/>
              <a:gd name="connsiteY3504" fmla="*/ 192078 h 2590802"/>
              <a:gd name="connsiteX3505" fmla="*/ 786018 w 2590802"/>
              <a:gd name="connsiteY3505" fmla="*/ 192078 h 2590802"/>
              <a:gd name="connsiteX3506" fmla="*/ 786018 w 2590802"/>
              <a:gd name="connsiteY3506" fmla="*/ 215655 h 2590802"/>
              <a:gd name="connsiteX3507" fmla="*/ 809593 w 2590802"/>
              <a:gd name="connsiteY3507" fmla="*/ 227439 h 2590802"/>
              <a:gd name="connsiteX3508" fmla="*/ 833169 w 2590802"/>
              <a:gd name="connsiteY3508" fmla="*/ 209758 h 2590802"/>
              <a:gd name="connsiteX3509" fmla="*/ 839063 w 2590802"/>
              <a:gd name="connsiteY3509" fmla="*/ 227439 h 2590802"/>
              <a:gd name="connsiteX3510" fmla="*/ 827275 w 2590802"/>
              <a:gd name="connsiteY3510" fmla="*/ 251015 h 2590802"/>
              <a:gd name="connsiteX3511" fmla="*/ 809593 w 2590802"/>
              <a:gd name="connsiteY3511" fmla="*/ 251015 h 2590802"/>
              <a:gd name="connsiteX3512" fmla="*/ 791911 w 2590802"/>
              <a:gd name="connsiteY3512" fmla="*/ 274592 h 2590802"/>
              <a:gd name="connsiteX3513" fmla="*/ 774229 w 2590802"/>
              <a:gd name="connsiteY3513" fmla="*/ 268697 h 2590802"/>
              <a:gd name="connsiteX3514" fmla="*/ 768336 w 2590802"/>
              <a:gd name="connsiteY3514" fmla="*/ 239227 h 2590802"/>
              <a:gd name="connsiteX3515" fmla="*/ 774229 w 2590802"/>
              <a:gd name="connsiteY3515" fmla="*/ 239227 h 2590802"/>
              <a:gd name="connsiteX3516" fmla="*/ 756548 w 2590802"/>
              <a:gd name="connsiteY3516" fmla="*/ 221545 h 2590802"/>
              <a:gd name="connsiteX3517" fmla="*/ 768336 w 2590802"/>
              <a:gd name="connsiteY3517" fmla="*/ 197970 h 2590802"/>
              <a:gd name="connsiteX3518" fmla="*/ 786018 w 2590802"/>
              <a:gd name="connsiteY3518" fmla="*/ 192078 h 2590802"/>
              <a:gd name="connsiteX3519" fmla="*/ 1614619 w 2590802"/>
              <a:gd name="connsiteY3519" fmla="*/ 186385 h 2590802"/>
              <a:gd name="connsiteX3520" fmla="*/ 1638195 w 2590802"/>
              <a:gd name="connsiteY3520" fmla="*/ 203814 h 2590802"/>
              <a:gd name="connsiteX3521" fmla="*/ 1649982 w 2590802"/>
              <a:gd name="connsiteY3521" fmla="*/ 227050 h 2590802"/>
              <a:gd name="connsiteX3522" fmla="*/ 1638195 w 2590802"/>
              <a:gd name="connsiteY3522" fmla="*/ 232861 h 2590802"/>
              <a:gd name="connsiteX3523" fmla="*/ 1596937 w 2590802"/>
              <a:gd name="connsiteY3523" fmla="*/ 203814 h 2590802"/>
              <a:gd name="connsiteX3524" fmla="*/ 1579256 w 2590802"/>
              <a:gd name="connsiteY3524" fmla="*/ 215431 h 2590802"/>
              <a:gd name="connsiteX3525" fmla="*/ 1567468 w 2590802"/>
              <a:gd name="connsiteY3525" fmla="*/ 198003 h 2590802"/>
              <a:gd name="connsiteX3526" fmla="*/ 1614619 w 2590802"/>
              <a:gd name="connsiteY3526" fmla="*/ 186385 h 2590802"/>
              <a:gd name="connsiteX3527" fmla="*/ 1402754 w 2590802"/>
              <a:gd name="connsiteY3527" fmla="*/ 180697 h 2590802"/>
              <a:gd name="connsiteX3528" fmla="*/ 1426149 w 2590802"/>
              <a:gd name="connsiteY3528" fmla="*/ 186490 h 2590802"/>
              <a:gd name="connsiteX3529" fmla="*/ 1420301 w 2590802"/>
              <a:gd name="connsiteY3529" fmla="*/ 198085 h 2590802"/>
              <a:gd name="connsiteX3530" fmla="*/ 1391057 w 2590802"/>
              <a:gd name="connsiteY3530" fmla="*/ 198085 h 2590802"/>
              <a:gd name="connsiteX3531" fmla="*/ 1367662 w 2590802"/>
              <a:gd name="connsiteY3531" fmla="*/ 227063 h 2590802"/>
              <a:gd name="connsiteX3532" fmla="*/ 1355964 w 2590802"/>
              <a:gd name="connsiteY3532" fmla="*/ 232861 h 2590802"/>
              <a:gd name="connsiteX3533" fmla="*/ 1367662 w 2590802"/>
              <a:gd name="connsiteY3533" fmla="*/ 203878 h 2590802"/>
              <a:gd name="connsiteX3534" fmla="*/ 1402754 w 2590802"/>
              <a:gd name="connsiteY3534" fmla="*/ 180697 h 2590802"/>
              <a:gd name="connsiteX3535" fmla="*/ 721546 w 2590802"/>
              <a:gd name="connsiteY3535" fmla="*/ 180697 h 2590802"/>
              <a:gd name="connsiteX3536" fmla="*/ 721546 w 2590802"/>
              <a:gd name="connsiteY3536" fmla="*/ 186552 h 2590802"/>
              <a:gd name="connsiteX3537" fmla="*/ 662381 w 2590802"/>
              <a:gd name="connsiteY3537" fmla="*/ 262654 h 2590802"/>
              <a:gd name="connsiteX3538" fmla="*/ 680131 w 2590802"/>
              <a:gd name="connsiteY3538" fmla="*/ 309487 h 2590802"/>
              <a:gd name="connsiteX3539" fmla="*/ 715630 w 2590802"/>
              <a:gd name="connsiteY3539" fmla="*/ 321195 h 2590802"/>
              <a:gd name="connsiteX3540" fmla="*/ 733379 w 2590802"/>
              <a:gd name="connsiteY3540" fmla="*/ 309487 h 2590802"/>
              <a:gd name="connsiteX3541" fmla="*/ 709713 w 2590802"/>
              <a:gd name="connsiteY3541" fmla="*/ 303632 h 2590802"/>
              <a:gd name="connsiteX3542" fmla="*/ 703797 w 2590802"/>
              <a:gd name="connsiteY3542" fmla="*/ 286071 h 2590802"/>
              <a:gd name="connsiteX3543" fmla="*/ 721546 w 2590802"/>
              <a:gd name="connsiteY3543" fmla="*/ 274362 h 2590802"/>
              <a:gd name="connsiteX3544" fmla="*/ 739296 w 2590802"/>
              <a:gd name="connsiteY3544" fmla="*/ 286071 h 2590802"/>
              <a:gd name="connsiteX3545" fmla="*/ 757045 w 2590802"/>
              <a:gd name="connsiteY3545" fmla="*/ 286071 h 2590802"/>
              <a:gd name="connsiteX3546" fmla="*/ 768878 w 2590802"/>
              <a:gd name="connsiteY3546" fmla="*/ 297779 h 2590802"/>
              <a:gd name="connsiteX3547" fmla="*/ 745212 w 2590802"/>
              <a:gd name="connsiteY3547" fmla="*/ 338757 h 2590802"/>
              <a:gd name="connsiteX3548" fmla="*/ 691964 w 2590802"/>
              <a:gd name="connsiteY3548" fmla="*/ 344612 h 2590802"/>
              <a:gd name="connsiteX3549" fmla="*/ 656465 w 2590802"/>
              <a:gd name="connsiteY3549" fmla="*/ 309487 h 2590802"/>
              <a:gd name="connsiteX3550" fmla="*/ 644632 w 2590802"/>
              <a:gd name="connsiteY3550" fmla="*/ 280216 h 2590802"/>
              <a:gd name="connsiteX3551" fmla="*/ 650548 w 2590802"/>
              <a:gd name="connsiteY3551" fmla="*/ 239238 h 2590802"/>
              <a:gd name="connsiteX3552" fmla="*/ 721546 w 2590802"/>
              <a:gd name="connsiteY3552" fmla="*/ 180697 h 2590802"/>
              <a:gd name="connsiteX3553" fmla="*/ 1502973 w 2590802"/>
              <a:gd name="connsiteY3553" fmla="*/ 174056 h 2590802"/>
              <a:gd name="connsiteX3554" fmla="*/ 1579418 w 2590802"/>
              <a:gd name="connsiteY3554" fmla="*/ 233071 h 2590802"/>
              <a:gd name="connsiteX3555" fmla="*/ 1579418 w 2590802"/>
              <a:gd name="connsiteY3555" fmla="*/ 280280 h 2590802"/>
              <a:gd name="connsiteX3556" fmla="*/ 1567657 w 2590802"/>
              <a:gd name="connsiteY3556" fmla="*/ 280280 h 2590802"/>
              <a:gd name="connsiteX3557" fmla="*/ 1567657 w 2590802"/>
              <a:gd name="connsiteY3557" fmla="*/ 256675 h 2590802"/>
              <a:gd name="connsiteX3558" fmla="*/ 1526495 w 2590802"/>
              <a:gd name="connsiteY3558" fmla="*/ 197660 h 2590802"/>
              <a:gd name="connsiteX3559" fmla="*/ 1491213 w 2590802"/>
              <a:gd name="connsiteY3559" fmla="*/ 197660 h 2590802"/>
              <a:gd name="connsiteX3560" fmla="*/ 1455931 w 2590802"/>
              <a:gd name="connsiteY3560" fmla="*/ 227168 h 2590802"/>
              <a:gd name="connsiteX3561" fmla="*/ 1473571 w 2590802"/>
              <a:gd name="connsiteY3561" fmla="*/ 221266 h 2590802"/>
              <a:gd name="connsiteX3562" fmla="*/ 1491213 w 2590802"/>
              <a:gd name="connsiteY3562" fmla="*/ 227168 h 2590802"/>
              <a:gd name="connsiteX3563" fmla="*/ 1491213 w 2590802"/>
              <a:gd name="connsiteY3563" fmla="*/ 250773 h 2590802"/>
              <a:gd name="connsiteX3564" fmla="*/ 1473571 w 2590802"/>
              <a:gd name="connsiteY3564" fmla="*/ 262578 h 2590802"/>
              <a:gd name="connsiteX3565" fmla="*/ 1455931 w 2590802"/>
              <a:gd name="connsiteY3565" fmla="*/ 256675 h 2590802"/>
              <a:gd name="connsiteX3566" fmla="*/ 1438289 w 2590802"/>
              <a:gd name="connsiteY3566" fmla="*/ 268481 h 2590802"/>
              <a:gd name="connsiteX3567" fmla="*/ 1414768 w 2590802"/>
              <a:gd name="connsiteY3567" fmla="*/ 244871 h 2590802"/>
              <a:gd name="connsiteX3568" fmla="*/ 1432409 w 2590802"/>
              <a:gd name="connsiteY3568" fmla="*/ 197660 h 2590802"/>
              <a:gd name="connsiteX3569" fmla="*/ 1502973 w 2590802"/>
              <a:gd name="connsiteY3569" fmla="*/ 174056 h 2590802"/>
              <a:gd name="connsiteX3570" fmla="*/ 820884 w 2590802"/>
              <a:gd name="connsiteY3570" fmla="*/ 174056 h 2590802"/>
              <a:gd name="connsiteX3571" fmla="*/ 826733 w 2590802"/>
              <a:gd name="connsiteY3571" fmla="*/ 191841 h 2590802"/>
              <a:gd name="connsiteX3572" fmla="*/ 820884 w 2590802"/>
              <a:gd name="connsiteY3572" fmla="*/ 209621 h 2590802"/>
              <a:gd name="connsiteX3573" fmla="*/ 803338 w 2590802"/>
              <a:gd name="connsiteY3573" fmla="*/ 221477 h 2590802"/>
              <a:gd name="connsiteX3574" fmla="*/ 791641 w 2590802"/>
              <a:gd name="connsiteY3574" fmla="*/ 203695 h 2590802"/>
              <a:gd name="connsiteX3575" fmla="*/ 797489 w 2590802"/>
              <a:gd name="connsiteY3575" fmla="*/ 191841 h 2590802"/>
              <a:gd name="connsiteX3576" fmla="*/ 820884 w 2590802"/>
              <a:gd name="connsiteY3576" fmla="*/ 174056 h 2590802"/>
              <a:gd name="connsiteX3577" fmla="*/ 1156475 w 2590802"/>
              <a:gd name="connsiteY3577" fmla="*/ 156982 h 2590802"/>
              <a:gd name="connsiteX3578" fmla="*/ 1180081 w 2590802"/>
              <a:gd name="connsiteY3578" fmla="*/ 174606 h 2590802"/>
              <a:gd name="connsiteX3579" fmla="*/ 1174179 w 2590802"/>
              <a:gd name="connsiteY3579" fmla="*/ 192231 h 2590802"/>
              <a:gd name="connsiteX3580" fmla="*/ 1156475 w 2590802"/>
              <a:gd name="connsiteY3580" fmla="*/ 162857 h 2590802"/>
              <a:gd name="connsiteX3581" fmla="*/ 1168278 w 2590802"/>
              <a:gd name="connsiteY3581" fmla="*/ 180481 h 2590802"/>
              <a:gd name="connsiteX3582" fmla="*/ 1168278 w 2590802"/>
              <a:gd name="connsiteY3582" fmla="*/ 198102 h 2590802"/>
              <a:gd name="connsiteX3583" fmla="*/ 1191884 w 2590802"/>
              <a:gd name="connsiteY3583" fmla="*/ 227474 h 2590802"/>
              <a:gd name="connsiteX3584" fmla="*/ 1180081 w 2590802"/>
              <a:gd name="connsiteY3584" fmla="*/ 250970 h 2590802"/>
              <a:gd name="connsiteX3585" fmla="*/ 1185982 w 2590802"/>
              <a:gd name="connsiteY3585" fmla="*/ 274468 h 2590802"/>
              <a:gd name="connsiteX3586" fmla="*/ 1180081 w 2590802"/>
              <a:gd name="connsiteY3586" fmla="*/ 280342 h 2590802"/>
              <a:gd name="connsiteX3587" fmla="*/ 1180081 w 2590802"/>
              <a:gd name="connsiteY3587" fmla="*/ 256845 h 2590802"/>
              <a:gd name="connsiteX3588" fmla="*/ 1174179 w 2590802"/>
              <a:gd name="connsiteY3588" fmla="*/ 256845 h 2590802"/>
              <a:gd name="connsiteX3589" fmla="*/ 1168278 w 2590802"/>
              <a:gd name="connsiteY3589" fmla="*/ 262719 h 2590802"/>
              <a:gd name="connsiteX3590" fmla="*/ 1174179 w 2590802"/>
              <a:gd name="connsiteY3590" fmla="*/ 286217 h 2590802"/>
              <a:gd name="connsiteX3591" fmla="*/ 1150574 w 2590802"/>
              <a:gd name="connsiteY3591" fmla="*/ 309713 h 2590802"/>
              <a:gd name="connsiteX3592" fmla="*/ 1132870 w 2590802"/>
              <a:gd name="connsiteY3592" fmla="*/ 315587 h 2590802"/>
              <a:gd name="connsiteX3593" fmla="*/ 1115165 w 2590802"/>
              <a:gd name="connsiteY3593" fmla="*/ 333210 h 2590802"/>
              <a:gd name="connsiteX3594" fmla="*/ 1103362 w 2590802"/>
              <a:gd name="connsiteY3594" fmla="*/ 333210 h 2590802"/>
              <a:gd name="connsiteX3595" fmla="*/ 1079757 w 2590802"/>
              <a:gd name="connsiteY3595" fmla="*/ 327335 h 2590802"/>
              <a:gd name="connsiteX3596" fmla="*/ 1067954 w 2590802"/>
              <a:gd name="connsiteY3596" fmla="*/ 339085 h 2590802"/>
              <a:gd name="connsiteX3597" fmla="*/ 1056151 w 2590802"/>
              <a:gd name="connsiteY3597" fmla="*/ 333210 h 2590802"/>
              <a:gd name="connsiteX3598" fmla="*/ 1067954 w 2590802"/>
              <a:gd name="connsiteY3598" fmla="*/ 303842 h 2590802"/>
              <a:gd name="connsiteX3599" fmla="*/ 1097461 w 2590802"/>
              <a:gd name="connsiteY3599" fmla="*/ 309713 h 2590802"/>
              <a:gd name="connsiteX3600" fmla="*/ 1115165 w 2590802"/>
              <a:gd name="connsiteY3600" fmla="*/ 292092 h 2590802"/>
              <a:gd name="connsiteX3601" fmla="*/ 1150574 w 2590802"/>
              <a:gd name="connsiteY3601" fmla="*/ 268593 h 2590802"/>
              <a:gd name="connsiteX3602" fmla="*/ 1150574 w 2590802"/>
              <a:gd name="connsiteY3602" fmla="*/ 239224 h 2590802"/>
              <a:gd name="connsiteX3603" fmla="*/ 1150574 w 2590802"/>
              <a:gd name="connsiteY3603" fmla="*/ 215725 h 2590802"/>
              <a:gd name="connsiteX3604" fmla="*/ 1132870 w 2590802"/>
              <a:gd name="connsiteY3604" fmla="*/ 186356 h 2590802"/>
              <a:gd name="connsiteX3605" fmla="*/ 1138771 w 2590802"/>
              <a:gd name="connsiteY3605" fmla="*/ 168731 h 2590802"/>
              <a:gd name="connsiteX3606" fmla="*/ 1156475 w 2590802"/>
              <a:gd name="connsiteY3606" fmla="*/ 156982 h 2590802"/>
              <a:gd name="connsiteX3607" fmla="*/ 1408762 w 2590802"/>
              <a:gd name="connsiteY3607" fmla="*/ 151295 h 2590802"/>
              <a:gd name="connsiteX3608" fmla="*/ 1426376 w 2590802"/>
              <a:gd name="connsiteY3608" fmla="*/ 157109 h 2590802"/>
              <a:gd name="connsiteX3609" fmla="*/ 1426376 w 2590802"/>
              <a:gd name="connsiteY3609" fmla="*/ 162926 h 2590802"/>
              <a:gd name="connsiteX3610" fmla="*/ 1443989 w 2590802"/>
              <a:gd name="connsiteY3610" fmla="*/ 162926 h 2590802"/>
              <a:gd name="connsiteX3611" fmla="*/ 1449861 w 2590802"/>
              <a:gd name="connsiteY3611" fmla="*/ 174560 h 2590802"/>
              <a:gd name="connsiteX3612" fmla="*/ 1414633 w 2590802"/>
              <a:gd name="connsiteY3612" fmla="*/ 174560 h 2590802"/>
              <a:gd name="connsiteX3613" fmla="*/ 1361791 w 2590802"/>
              <a:gd name="connsiteY3613" fmla="*/ 192015 h 2590802"/>
              <a:gd name="connsiteX3614" fmla="*/ 1350048 w 2590802"/>
              <a:gd name="connsiteY3614" fmla="*/ 232732 h 2590802"/>
              <a:gd name="connsiteX3615" fmla="*/ 1344177 w 2590802"/>
              <a:gd name="connsiteY3615" fmla="*/ 238549 h 2590802"/>
              <a:gd name="connsiteX3616" fmla="*/ 1332435 w 2590802"/>
              <a:gd name="connsiteY3616" fmla="*/ 226916 h 2590802"/>
              <a:gd name="connsiteX3617" fmla="*/ 1338306 w 2590802"/>
              <a:gd name="connsiteY3617" fmla="*/ 203646 h 2590802"/>
              <a:gd name="connsiteX3618" fmla="*/ 1344177 w 2590802"/>
              <a:gd name="connsiteY3618" fmla="*/ 186196 h 2590802"/>
              <a:gd name="connsiteX3619" fmla="*/ 1355920 w 2590802"/>
              <a:gd name="connsiteY3619" fmla="*/ 180377 h 2590802"/>
              <a:gd name="connsiteX3620" fmla="*/ 1355920 w 2590802"/>
              <a:gd name="connsiteY3620" fmla="*/ 162926 h 2590802"/>
              <a:gd name="connsiteX3621" fmla="*/ 1385276 w 2590802"/>
              <a:gd name="connsiteY3621" fmla="*/ 157109 h 2590802"/>
              <a:gd name="connsiteX3622" fmla="*/ 1397019 w 2590802"/>
              <a:gd name="connsiteY3622" fmla="*/ 157109 h 2590802"/>
              <a:gd name="connsiteX3623" fmla="*/ 1408762 w 2590802"/>
              <a:gd name="connsiteY3623" fmla="*/ 151295 h 2590802"/>
              <a:gd name="connsiteX3624" fmla="*/ 1605690 w 2590802"/>
              <a:gd name="connsiteY3624" fmla="*/ 144109 h 2590802"/>
              <a:gd name="connsiteX3625" fmla="*/ 1626271 w 2590802"/>
              <a:gd name="connsiteY3625" fmla="*/ 144843 h 2590802"/>
              <a:gd name="connsiteX3626" fmla="*/ 1655673 w 2590802"/>
              <a:gd name="connsiteY3626" fmla="*/ 162487 h 2590802"/>
              <a:gd name="connsiteX3627" fmla="*/ 1655673 w 2590802"/>
              <a:gd name="connsiteY3627" fmla="*/ 180126 h 2590802"/>
              <a:gd name="connsiteX3628" fmla="*/ 1649792 w 2590802"/>
              <a:gd name="connsiteY3628" fmla="*/ 186008 h 2590802"/>
              <a:gd name="connsiteX3629" fmla="*/ 1673314 w 2590802"/>
              <a:gd name="connsiteY3629" fmla="*/ 191886 h 2590802"/>
              <a:gd name="connsiteX3630" fmla="*/ 1685075 w 2590802"/>
              <a:gd name="connsiteY3630" fmla="*/ 209528 h 2590802"/>
              <a:gd name="connsiteX3631" fmla="*/ 1679194 w 2590802"/>
              <a:gd name="connsiteY3631" fmla="*/ 221288 h 2590802"/>
              <a:gd name="connsiteX3632" fmla="*/ 1661553 w 2590802"/>
              <a:gd name="connsiteY3632" fmla="*/ 227168 h 2590802"/>
              <a:gd name="connsiteX3633" fmla="*/ 1655673 w 2590802"/>
              <a:gd name="connsiteY3633" fmla="*/ 227168 h 2590802"/>
              <a:gd name="connsiteX3634" fmla="*/ 1626271 w 2590802"/>
              <a:gd name="connsiteY3634" fmla="*/ 186008 h 2590802"/>
              <a:gd name="connsiteX3635" fmla="*/ 1567468 w 2590802"/>
              <a:gd name="connsiteY3635" fmla="*/ 191886 h 2590802"/>
              <a:gd name="connsiteX3636" fmla="*/ 1538065 w 2590802"/>
              <a:gd name="connsiteY3636" fmla="*/ 180126 h 2590802"/>
              <a:gd name="connsiteX3637" fmla="*/ 1538065 w 2590802"/>
              <a:gd name="connsiteY3637" fmla="*/ 174245 h 2590802"/>
              <a:gd name="connsiteX3638" fmla="*/ 1567468 w 2590802"/>
              <a:gd name="connsiteY3638" fmla="*/ 162487 h 2590802"/>
              <a:gd name="connsiteX3639" fmla="*/ 1579228 w 2590802"/>
              <a:gd name="connsiteY3639" fmla="*/ 168364 h 2590802"/>
              <a:gd name="connsiteX3640" fmla="*/ 1585108 w 2590802"/>
              <a:gd name="connsiteY3640" fmla="*/ 156605 h 2590802"/>
              <a:gd name="connsiteX3641" fmla="*/ 1605690 w 2590802"/>
              <a:gd name="connsiteY3641" fmla="*/ 144109 h 2590802"/>
              <a:gd name="connsiteX3642" fmla="*/ 1702147 w 2590802"/>
              <a:gd name="connsiteY3642" fmla="*/ 138962 h 2590802"/>
              <a:gd name="connsiteX3643" fmla="*/ 1719788 w 2590802"/>
              <a:gd name="connsiteY3643" fmla="*/ 144813 h 2590802"/>
              <a:gd name="connsiteX3644" fmla="*/ 1725669 w 2590802"/>
              <a:gd name="connsiteY3644" fmla="*/ 156509 h 2590802"/>
              <a:gd name="connsiteX3645" fmla="*/ 1725669 w 2590802"/>
              <a:gd name="connsiteY3645" fmla="*/ 174056 h 2590802"/>
              <a:gd name="connsiteX3646" fmla="*/ 1719788 w 2590802"/>
              <a:gd name="connsiteY3646" fmla="*/ 156509 h 2590802"/>
              <a:gd name="connsiteX3647" fmla="*/ 1702147 w 2590802"/>
              <a:gd name="connsiteY3647" fmla="*/ 138962 h 2590802"/>
              <a:gd name="connsiteX3648" fmla="*/ 944747 w 2590802"/>
              <a:gd name="connsiteY3648" fmla="*/ 138962 h 2590802"/>
              <a:gd name="connsiteX3649" fmla="*/ 956670 w 2590802"/>
              <a:gd name="connsiteY3649" fmla="*/ 144843 h 2590802"/>
              <a:gd name="connsiteX3650" fmla="*/ 956670 w 2590802"/>
              <a:gd name="connsiteY3650" fmla="*/ 162487 h 2590802"/>
              <a:gd name="connsiteX3651" fmla="*/ 932823 w 2590802"/>
              <a:gd name="connsiteY3651" fmla="*/ 162487 h 2590802"/>
              <a:gd name="connsiteX3652" fmla="*/ 914938 w 2590802"/>
              <a:gd name="connsiteY3652" fmla="*/ 144843 h 2590802"/>
              <a:gd name="connsiteX3653" fmla="*/ 944747 w 2590802"/>
              <a:gd name="connsiteY3653" fmla="*/ 138962 h 2590802"/>
              <a:gd name="connsiteX3654" fmla="*/ 880415 w 2590802"/>
              <a:gd name="connsiteY3654" fmla="*/ 133272 h 2590802"/>
              <a:gd name="connsiteX3655" fmla="*/ 921578 w 2590802"/>
              <a:gd name="connsiteY3655" fmla="*/ 168557 h 2590802"/>
              <a:gd name="connsiteX3656" fmla="*/ 909817 w 2590802"/>
              <a:gd name="connsiteY3656" fmla="*/ 197956 h 2590802"/>
              <a:gd name="connsiteX3657" fmla="*/ 915697 w 2590802"/>
              <a:gd name="connsiteY3657" fmla="*/ 209717 h 2590802"/>
              <a:gd name="connsiteX3658" fmla="*/ 915697 w 2590802"/>
              <a:gd name="connsiteY3658" fmla="*/ 233237 h 2590802"/>
              <a:gd name="connsiteX3659" fmla="*/ 874534 w 2590802"/>
              <a:gd name="connsiteY3659" fmla="*/ 245002 h 2590802"/>
              <a:gd name="connsiteX3660" fmla="*/ 862774 w 2590802"/>
              <a:gd name="connsiteY3660" fmla="*/ 215598 h 2590802"/>
              <a:gd name="connsiteX3661" fmla="*/ 845133 w 2590802"/>
              <a:gd name="connsiteY3661" fmla="*/ 209717 h 2590802"/>
              <a:gd name="connsiteX3662" fmla="*/ 833372 w 2590802"/>
              <a:gd name="connsiteY3662" fmla="*/ 168557 h 2590802"/>
              <a:gd name="connsiteX3663" fmla="*/ 839252 w 2590802"/>
              <a:gd name="connsiteY3663" fmla="*/ 156793 h 2590802"/>
              <a:gd name="connsiteX3664" fmla="*/ 880415 w 2590802"/>
              <a:gd name="connsiteY3664" fmla="*/ 133272 h 2590802"/>
              <a:gd name="connsiteX3665" fmla="*/ 1420589 w 2590802"/>
              <a:gd name="connsiteY3665" fmla="*/ 127582 h 2590802"/>
              <a:gd name="connsiteX3666" fmla="*/ 1438250 w 2590802"/>
              <a:gd name="connsiteY3666" fmla="*/ 133447 h 2590802"/>
              <a:gd name="connsiteX3667" fmla="*/ 1444137 w 2590802"/>
              <a:gd name="connsiteY3667" fmla="*/ 145170 h 2590802"/>
              <a:gd name="connsiteX3668" fmla="*/ 1444137 w 2590802"/>
              <a:gd name="connsiteY3668" fmla="*/ 133447 h 2590802"/>
              <a:gd name="connsiteX3669" fmla="*/ 1455911 w 2590802"/>
              <a:gd name="connsiteY3669" fmla="*/ 145170 h 2590802"/>
              <a:gd name="connsiteX3670" fmla="*/ 1473571 w 2590802"/>
              <a:gd name="connsiteY3670" fmla="*/ 156898 h 2590802"/>
              <a:gd name="connsiteX3671" fmla="*/ 1473571 w 2590802"/>
              <a:gd name="connsiteY3671" fmla="*/ 168623 h 2590802"/>
              <a:gd name="connsiteX3672" fmla="*/ 1455911 w 2590802"/>
              <a:gd name="connsiteY3672" fmla="*/ 168623 h 2590802"/>
              <a:gd name="connsiteX3673" fmla="*/ 1444137 w 2590802"/>
              <a:gd name="connsiteY3673" fmla="*/ 156898 h 2590802"/>
              <a:gd name="connsiteX3674" fmla="*/ 1426477 w 2590802"/>
              <a:gd name="connsiteY3674" fmla="*/ 151037 h 2590802"/>
              <a:gd name="connsiteX3675" fmla="*/ 1397042 w 2590802"/>
              <a:gd name="connsiteY3675" fmla="*/ 145170 h 2590802"/>
              <a:gd name="connsiteX3676" fmla="*/ 1367607 w 2590802"/>
              <a:gd name="connsiteY3676" fmla="*/ 151037 h 2590802"/>
              <a:gd name="connsiteX3677" fmla="*/ 1349947 w 2590802"/>
              <a:gd name="connsiteY3677" fmla="*/ 174488 h 2590802"/>
              <a:gd name="connsiteX3678" fmla="*/ 1326399 w 2590802"/>
              <a:gd name="connsiteY3678" fmla="*/ 197938 h 2590802"/>
              <a:gd name="connsiteX3679" fmla="*/ 1326399 w 2590802"/>
              <a:gd name="connsiteY3679" fmla="*/ 215529 h 2590802"/>
              <a:gd name="connsiteX3680" fmla="*/ 1326399 w 2590802"/>
              <a:gd name="connsiteY3680" fmla="*/ 233119 h 2590802"/>
              <a:gd name="connsiteX3681" fmla="*/ 1326399 w 2590802"/>
              <a:gd name="connsiteY3681" fmla="*/ 250709 h 2590802"/>
              <a:gd name="connsiteX3682" fmla="*/ 1314625 w 2590802"/>
              <a:gd name="connsiteY3682" fmla="*/ 250709 h 2590802"/>
              <a:gd name="connsiteX3683" fmla="*/ 1302852 w 2590802"/>
              <a:gd name="connsiteY3683" fmla="*/ 227254 h 2590802"/>
              <a:gd name="connsiteX3684" fmla="*/ 1314625 w 2590802"/>
              <a:gd name="connsiteY3684" fmla="*/ 186212 h 2590802"/>
              <a:gd name="connsiteX3685" fmla="*/ 1320512 w 2590802"/>
              <a:gd name="connsiteY3685" fmla="*/ 168623 h 2590802"/>
              <a:gd name="connsiteX3686" fmla="*/ 1338173 w 2590802"/>
              <a:gd name="connsiteY3686" fmla="*/ 156898 h 2590802"/>
              <a:gd name="connsiteX3687" fmla="*/ 1355834 w 2590802"/>
              <a:gd name="connsiteY3687" fmla="*/ 133447 h 2590802"/>
              <a:gd name="connsiteX3688" fmla="*/ 1391155 w 2590802"/>
              <a:gd name="connsiteY3688" fmla="*/ 139308 h 2590802"/>
              <a:gd name="connsiteX3689" fmla="*/ 1402929 w 2590802"/>
              <a:gd name="connsiteY3689" fmla="*/ 133447 h 2590802"/>
              <a:gd name="connsiteX3690" fmla="*/ 1408816 w 2590802"/>
              <a:gd name="connsiteY3690" fmla="*/ 133447 h 2590802"/>
              <a:gd name="connsiteX3691" fmla="*/ 1420589 w 2590802"/>
              <a:gd name="connsiteY3691" fmla="*/ 127582 h 2590802"/>
              <a:gd name="connsiteX3692" fmla="*/ 968051 w 2590802"/>
              <a:gd name="connsiteY3692" fmla="*/ 126261 h 2590802"/>
              <a:gd name="connsiteX3693" fmla="*/ 979703 w 2590802"/>
              <a:gd name="connsiteY3693" fmla="*/ 127718 h 2590802"/>
              <a:gd name="connsiteX3694" fmla="*/ 997182 w 2590802"/>
              <a:gd name="connsiteY3694" fmla="*/ 145197 h 2590802"/>
              <a:gd name="connsiteX3695" fmla="*/ 997182 w 2590802"/>
              <a:gd name="connsiteY3695" fmla="*/ 162675 h 2590802"/>
              <a:gd name="connsiteX3696" fmla="*/ 1008834 w 2590802"/>
              <a:gd name="connsiteY3696" fmla="*/ 174327 h 2590802"/>
              <a:gd name="connsiteX3697" fmla="*/ 997182 w 2590802"/>
              <a:gd name="connsiteY3697" fmla="*/ 191806 h 2590802"/>
              <a:gd name="connsiteX3698" fmla="*/ 979703 w 2590802"/>
              <a:gd name="connsiteY3698" fmla="*/ 197632 h 2590802"/>
              <a:gd name="connsiteX3699" fmla="*/ 973877 w 2590802"/>
              <a:gd name="connsiteY3699" fmla="*/ 191806 h 2590802"/>
              <a:gd name="connsiteX3700" fmla="*/ 962224 w 2590802"/>
              <a:gd name="connsiteY3700" fmla="*/ 203459 h 2590802"/>
              <a:gd name="connsiteX3701" fmla="*/ 938920 w 2590802"/>
              <a:gd name="connsiteY3701" fmla="*/ 191806 h 2590802"/>
              <a:gd name="connsiteX3702" fmla="*/ 933094 w 2590802"/>
              <a:gd name="connsiteY3702" fmla="*/ 174327 h 2590802"/>
              <a:gd name="connsiteX3703" fmla="*/ 956399 w 2590802"/>
              <a:gd name="connsiteY3703" fmla="*/ 168501 h 2590802"/>
              <a:gd name="connsiteX3704" fmla="*/ 968051 w 2590802"/>
              <a:gd name="connsiteY3704" fmla="*/ 145197 h 2590802"/>
              <a:gd name="connsiteX3705" fmla="*/ 956399 w 2590802"/>
              <a:gd name="connsiteY3705" fmla="*/ 133544 h 2590802"/>
              <a:gd name="connsiteX3706" fmla="*/ 968051 w 2590802"/>
              <a:gd name="connsiteY3706" fmla="*/ 126261 h 2590802"/>
              <a:gd name="connsiteX3707" fmla="*/ 1661363 w 2590802"/>
              <a:gd name="connsiteY3707" fmla="*/ 109563 h 2590802"/>
              <a:gd name="connsiteX3708" fmla="*/ 1679384 w 2590802"/>
              <a:gd name="connsiteY3708" fmla="*/ 144653 h 2590802"/>
              <a:gd name="connsiteX3709" fmla="*/ 1673377 w 2590802"/>
              <a:gd name="connsiteY3709" fmla="*/ 144653 h 2590802"/>
              <a:gd name="connsiteX3710" fmla="*/ 1673377 w 2590802"/>
              <a:gd name="connsiteY3710" fmla="*/ 132959 h 2590802"/>
              <a:gd name="connsiteX3711" fmla="*/ 1661363 w 2590802"/>
              <a:gd name="connsiteY3711" fmla="*/ 115410 h 2590802"/>
              <a:gd name="connsiteX3712" fmla="*/ 1661363 w 2590802"/>
              <a:gd name="connsiteY3712" fmla="*/ 109563 h 2590802"/>
              <a:gd name="connsiteX3713" fmla="*/ 1197575 w 2590802"/>
              <a:gd name="connsiteY3713" fmla="*/ 92489 h 2590802"/>
              <a:gd name="connsiteX3714" fmla="*/ 1197575 w 2590802"/>
              <a:gd name="connsiteY3714" fmla="*/ 98179 h 2590802"/>
              <a:gd name="connsiteX3715" fmla="*/ 1191884 w 2590802"/>
              <a:gd name="connsiteY3715" fmla="*/ 98179 h 2590802"/>
              <a:gd name="connsiteX3716" fmla="*/ 1197575 w 2590802"/>
              <a:gd name="connsiteY3716" fmla="*/ 92489 h 2590802"/>
              <a:gd name="connsiteX3717" fmla="*/ 974268 w 2590802"/>
              <a:gd name="connsiteY3717" fmla="*/ 85849 h 2590802"/>
              <a:gd name="connsiteX3718" fmla="*/ 986071 w 2590802"/>
              <a:gd name="connsiteY3718" fmla="*/ 91751 h 2590802"/>
              <a:gd name="connsiteX3719" fmla="*/ 968367 w 2590802"/>
              <a:gd name="connsiteY3719" fmla="*/ 109459 h 2590802"/>
              <a:gd name="connsiteX3720" fmla="*/ 950663 w 2590802"/>
              <a:gd name="connsiteY3720" fmla="*/ 109459 h 2590802"/>
              <a:gd name="connsiteX3721" fmla="*/ 932959 w 2590802"/>
              <a:gd name="connsiteY3721" fmla="*/ 133063 h 2590802"/>
              <a:gd name="connsiteX3722" fmla="*/ 879846 w 2590802"/>
              <a:gd name="connsiteY3722" fmla="*/ 127160 h 2590802"/>
              <a:gd name="connsiteX3723" fmla="*/ 879846 w 2590802"/>
              <a:gd name="connsiteY3723" fmla="*/ 115357 h 2590802"/>
              <a:gd name="connsiteX3724" fmla="*/ 938860 w 2590802"/>
              <a:gd name="connsiteY3724" fmla="*/ 103556 h 2590802"/>
              <a:gd name="connsiteX3725" fmla="*/ 944761 w 2590802"/>
              <a:gd name="connsiteY3725" fmla="*/ 91751 h 2590802"/>
              <a:gd name="connsiteX3726" fmla="*/ 974268 w 2590802"/>
              <a:gd name="connsiteY3726" fmla="*/ 85849 h 2590802"/>
              <a:gd name="connsiteX3727" fmla="*/ 1197575 w 2590802"/>
              <a:gd name="connsiteY3727" fmla="*/ 80161 h 2590802"/>
              <a:gd name="connsiteX3728" fmla="*/ 1203265 w 2590802"/>
              <a:gd name="connsiteY3728" fmla="*/ 92489 h 2590802"/>
              <a:gd name="connsiteX3729" fmla="*/ 1197575 w 2590802"/>
              <a:gd name="connsiteY3729" fmla="*/ 92489 h 2590802"/>
              <a:gd name="connsiteX3730" fmla="*/ 1027091 w 2590802"/>
              <a:gd name="connsiteY3730" fmla="*/ 74468 h 2590802"/>
              <a:gd name="connsiteX3731" fmla="*/ 1062421 w 2590802"/>
              <a:gd name="connsiteY3731" fmla="*/ 74468 h 2590802"/>
              <a:gd name="connsiteX3732" fmla="*/ 1085974 w 2590802"/>
              <a:gd name="connsiteY3732" fmla="*/ 86244 h 2590802"/>
              <a:gd name="connsiteX3733" fmla="*/ 1133080 w 2590802"/>
              <a:gd name="connsiteY3733" fmla="*/ 151016 h 2590802"/>
              <a:gd name="connsiteX3734" fmla="*/ 1115416 w 2590802"/>
              <a:gd name="connsiteY3734" fmla="*/ 198122 h 2590802"/>
              <a:gd name="connsiteX3735" fmla="*/ 1062421 w 2590802"/>
              <a:gd name="connsiteY3735" fmla="*/ 215787 h 2590802"/>
              <a:gd name="connsiteX3736" fmla="*/ 1038868 w 2590802"/>
              <a:gd name="connsiteY3736" fmla="*/ 192233 h 2590802"/>
              <a:gd name="connsiteX3737" fmla="*/ 1044757 w 2590802"/>
              <a:gd name="connsiteY3737" fmla="*/ 180460 h 2590802"/>
              <a:gd name="connsiteX3738" fmla="*/ 1056533 w 2590802"/>
              <a:gd name="connsiteY3738" fmla="*/ 180460 h 2590802"/>
              <a:gd name="connsiteX3739" fmla="*/ 1056533 w 2590802"/>
              <a:gd name="connsiteY3739" fmla="*/ 162794 h 2590802"/>
              <a:gd name="connsiteX3740" fmla="*/ 1068310 w 2590802"/>
              <a:gd name="connsiteY3740" fmla="*/ 151016 h 2590802"/>
              <a:gd name="connsiteX3741" fmla="*/ 1085974 w 2590802"/>
              <a:gd name="connsiteY3741" fmla="*/ 156905 h 2590802"/>
              <a:gd name="connsiteX3742" fmla="*/ 1085974 w 2590802"/>
              <a:gd name="connsiteY3742" fmla="*/ 180460 h 2590802"/>
              <a:gd name="connsiteX3743" fmla="*/ 1080086 w 2590802"/>
              <a:gd name="connsiteY3743" fmla="*/ 186346 h 2590802"/>
              <a:gd name="connsiteX3744" fmla="*/ 1103639 w 2590802"/>
              <a:gd name="connsiteY3744" fmla="*/ 174571 h 2590802"/>
              <a:gd name="connsiteX3745" fmla="*/ 1109527 w 2590802"/>
              <a:gd name="connsiteY3745" fmla="*/ 133351 h 2590802"/>
              <a:gd name="connsiteX3746" fmla="*/ 1044757 w 2590802"/>
              <a:gd name="connsiteY3746" fmla="*/ 86244 h 2590802"/>
              <a:gd name="connsiteX3747" fmla="*/ 991762 w 2590802"/>
              <a:gd name="connsiteY3747" fmla="*/ 86244 h 2590802"/>
              <a:gd name="connsiteX3748" fmla="*/ 991762 w 2590802"/>
              <a:gd name="connsiteY3748" fmla="*/ 80357 h 2590802"/>
              <a:gd name="connsiteX3749" fmla="*/ 1027091 w 2590802"/>
              <a:gd name="connsiteY3749" fmla="*/ 74468 h 2590802"/>
              <a:gd name="connsiteX3750" fmla="*/ 1127073 w 2590802"/>
              <a:gd name="connsiteY3750" fmla="*/ 56447 h 2590802"/>
              <a:gd name="connsiteX3751" fmla="*/ 1138771 w 2590802"/>
              <a:gd name="connsiteY3751" fmla="*/ 56447 h 2590802"/>
              <a:gd name="connsiteX3752" fmla="*/ 1138771 w 2590802"/>
              <a:gd name="connsiteY3752" fmla="*/ 62410 h 2590802"/>
              <a:gd name="connsiteX3753" fmla="*/ 1115376 w 2590802"/>
              <a:gd name="connsiteY3753" fmla="*/ 98179 h 2590802"/>
              <a:gd name="connsiteX3754" fmla="*/ 1103678 w 2590802"/>
              <a:gd name="connsiteY3754" fmla="*/ 86259 h 2590802"/>
              <a:gd name="connsiteX3755" fmla="*/ 1121225 w 2590802"/>
              <a:gd name="connsiteY3755" fmla="*/ 68371 h 2590802"/>
              <a:gd name="connsiteX3756" fmla="*/ 1127073 w 2590802"/>
              <a:gd name="connsiteY3756" fmla="*/ 56447 h 2590802"/>
              <a:gd name="connsiteX3757" fmla="*/ 1215371 w 2590802"/>
              <a:gd name="connsiteY3757" fmla="*/ 45066 h 2590802"/>
              <a:gd name="connsiteX3758" fmla="*/ 1215371 w 2590802"/>
              <a:gd name="connsiteY3758" fmla="*/ 62675 h 2590802"/>
              <a:gd name="connsiteX3759" fmla="*/ 1209458 w 2590802"/>
              <a:gd name="connsiteY3759" fmla="*/ 62675 h 2590802"/>
              <a:gd name="connsiteX3760" fmla="*/ 1203544 w 2590802"/>
              <a:gd name="connsiteY3760" fmla="*/ 74411 h 2590802"/>
              <a:gd name="connsiteX3761" fmla="*/ 1197630 w 2590802"/>
              <a:gd name="connsiteY3761" fmla="*/ 74411 h 2590802"/>
              <a:gd name="connsiteX3762" fmla="*/ 1191716 w 2590802"/>
              <a:gd name="connsiteY3762" fmla="*/ 68543 h 2590802"/>
              <a:gd name="connsiteX3763" fmla="*/ 1191716 w 2590802"/>
              <a:gd name="connsiteY3763" fmla="*/ 86147 h 2590802"/>
              <a:gd name="connsiteX3764" fmla="*/ 1185803 w 2590802"/>
              <a:gd name="connsiteY3764" fmla="*/ 103751 h 2590802"/>
              <a:gd name="connsiteX3765" fmla="*/ 1162147 w 2590802"/>
              <a:gd name="connsiteY3765" fmla="*/ 109620 h 2590802"/>
              <a:gd name="connsiteX3766" fmla="*/ 1150319 w 2590802"/>
              <a:gd name="connsiteY3766" fmla="*/ 133094 h 2590802"/>
              <a:gd name="connsiteX3767" fmla="*/ 1138492 w 2590802"/>
              <a:gd name="connsiteY3767" fmla="*/ 133094 h 2590802"/>
              <a:gd name="connsiteX3768" fmla="*/ 1120750 w 2590802"/>
              <a:gd name="connsiteY3768" fmla="*/ 103751 h 2590802"/>
              <a:gd name="connsiteX3769" fmla="*/ 1144406 w 2590802"/>
              <a:gd name="connsiteY3769" fmla="*/ 68543 h 2590802"/>
              <a:gd name="connsiteX3770" fmla="*/ 1150319 w 2590802"/>
              <a:gd name="connsiteY3770" fmla="*/ 56804 h 2590802"/>
              <a:gd name="connsiteX3771" fmla="*/ 1191716 w 2590802"/>
              <a:gd name="connsiteY3771" fmla="*/ 50935 h 2590802"/>
              <a:gd name="connsiteX3772" fmla="*/ 1215371 w 2590802"/>
              <a:gd name="connsiteY3772" fmla="*/ 45066 h 2590802"/>
              <a:gd name="connsiteX3773" fmla="*/ 1295401 w 2590802"/>
              <a:gd name="connsiteY3773" fmla="*/ 40779 h 2590802"/>
              <a:gd name="connsiteX3774" fmla="*/ 807045 w 2590802"/>
              <a:gd name="connsiteY3774" fmla="*/ 139374 h 2590802"/>
              <a:gd name="connsiteX3775" fmla="*/ 755804 w 2590802"/>
              <a:gd name="connsiteY3775" fmla="*/ 164058 h 2590802"/>
              <a:gd name="connsiteX3776" fmla="*/ 780148 w 2590802"/>
              <a:gd name="connsiteY3776" fmla="*/ 162675 h 2590802"/>
              <a:gd name="connsiteX3777" fmla="*/ 809717 w 2590802"/>
              <a:gd name="connsiteY3777" fmla="*/ 139154 h 2590802"/>
              <a:gd name="connsiteX3778" fmla="*/ 817571 w 2590802"/>
              <a:gd name="connsiteY3778" fmla="*/ 137684 h 2590802"/>
              <a:gd name="connsiteX3779" fmla="*/ 833372 w 2590802"/>
              <a:gd name="connsiteY3779" fmla="*/ 150913 h 2590802"/>
              <a:gd name="connsiteX3780" fmla="*/ 833372 w 2590802"/>
              <a:gd name="connsiteY3780" fmla="*/ 156793 h 2590802"/>
              <a:gd name="connsiteX3781" fmla="*/ 780148 w 2590802"/>
              <a:gd name="connsiteY3781" fmla="*/ 180314 h 2590802"/>
              <a:gd name="connsiteX3782" fmla="*/ 768320 w 2590802"/>
              <a:gd name="connsiteY3782" fmla="*/ 174434 h 2590802"/>
              <a:gd name="connsiteX3783" fmla="*/ 744665 w 2590802"/>
              <a:gd name="connsiteY3783" fmla="*/ 186196 h 2590802"/>
              <a:gd name="connsiteX3784" fmla="*/ 732837 w 2590802"/>
              <a:gd name="connsiteY3784" fmla="*/ 180314 h 2590802"/>
              <a:gd name="connsiteX3785" fmla="*/ 732837 w 2590802"/>
              <a:gd name="connsiteY3785" fmla="*/ 175169 h 2590802"/>
              <a:gd name="connsiteX3786" fmla="*/ 732837 w 2590802"/>
              <a:gd name="connsiteY3786" fmla="*/ 175122 h 2590802"/>
              <a:gd name="connsiteX3787" fmla="*/ 697374 w 2590802"/>
              <a:gd name="connsiteY3787" fmla="*/ 192205 h 2590802"/>
              <a:gd name="connsiteX3788" fmla="*/ 610018 w 2590802"/>
              <a:gd name="connsiteY3788" fmla="*/ 245275 h 2590802"/>
              <a:gd name="connsiteX3789" fmla="*/ 621514 w 2590802"/>
              <a:gd name="connsiteY3789" fmla="*/ 253275 h 2590802"/>
              <a:gd name="connsiteX3790" fmla="*/ 633132 w 2590802"/>
              <a:gd name="connsiteY3790" fmla="*/ 256949 h 2590802"/>
              <a:gd name="connsiteX3791" fmla="*/ 633132 w 2590802"/>
              <a:gd name="connsiteY3791" fmla="*/ 268711 h 2590802"/>
              <a:gd name="connsiteX3792" fmla="*/ 598277 w 2590802"/>
              <a:gd name="connsiteY3792" fmla="*/ 262829 h 2590802"/>
              <a:gd name="connsiteX3793" fmla="*/ 596098 w 2590802"/>
              <a:gd name="connsiteY3793" fmla="*/ 259154 h 2590802"/>
              <a:gd name="connsiteX3794" fmla="*/ 597846 w 2590802"/>
              <a:gd name="connsiteY3794" fmla="*/ 252670 h 2590802"/>
              <a:gd name="connsiteX3795" fmla="*/ 593930 w 2590802"/>
              <a:gd name="connsiteY3795" fmla="*/ 255049 h 2590802"/>
              <a:gd name="connsiteX3796" fmla="*/ 581188 w 2590802"/>
              <a:gd name="connsiteY3796" fmla="*/ 264577 h 2590802"/>
              <a:gd name="connsiteX3797" fmla="*/ 586355 w 2590802"/>
              <a:gd name="connsiteY3797" fmla="*/ 262260 h 2590802"/>
              <a:gd name="connsiteX3798" fmla="*/ 621764 w 2590802"/>
              <a:gd name="connsiteY3798" fmla="*/ 279903 h 2590802"/>
              <a:gd name="connsiteX3799" fmla="*/ 633566 w 2590802"/>
              <a:gd name="connsiteY3799" fmla="*/ 285785 h 2590802"/>
              <a:gd name="connsiteX3800" fmla="*/ 633566 w 2590802"/>
              <a:gd name="connsiteY3800" fmla="*/ 315183 h 2590802"/>
              <a:gd name="connsiteX3801" fmla="*/ 609961 w 2590802"/>
              <a:gd name="connsiteY3801" fmla="*/ 309305 h 2590802"/>
              <a:gd name="connsiteX3802" fmla="*/ 586355 w 2590802"/>
              <a:gd name="connsiteY3802" fmla="*/ 315183 h 2590802"/>
              <a:gd name="connsiteX3803" fmla="*/ 574553 w 2590802"/>
              <a:gd name="connsiteY3803" fmla="*/ 297543 h 2590802"/>
              <a:gd name="connsiteX3804" fmla="*/ 545045 w 2590802"/>
              <a:gd name="connsiteY3804" fmla="*/ 291662 h 2590802"/>
              <a:gd name="connsiteX3805" fmla="*/ 545139 w 2590802"/>
              <a:gd name="connsiteY3805" fmla="*/ 291534 h 2590802"/>
              <a:gd name="connsiteX3806" fmla="*/ 497345 w 2590802"/>
              <a:gd name="connsiteY3806" fmla="*/ 327274 h 2590802"/>
              <a:gd name="connsiteX3807" fmla="*/ 327274 w 2590802"/>
              <a:gd name="connsiteY3807" fmla="*/ 497345 h 2590802"/>
              <a:gd name="connsiteX3808" fmla="*/ 266789 w 2590802"/>
              <a:gd name="connsiteY3808" fmla="*/ 578229 h 2590802"/>
              <a:gd name="connsiteX3809" fmla="*/ 274976 w 2590802"/>
              <a:gd name="connsiteY3809" fmla="*/ 573798 h 2590802"/>
              <a:gd name="connsiteX3810" fmla="*/ 292556 w 2590802"/>
              <a:gd name="connsiteY3810" fmla="*/ 573798 h 2590802"/>
              <a:gd name="connsiteX3811" fmla="*/ 298416 w 2590802"/>
              <a:gd name="connsiteY3811" fmla="*/ 573798 h 2590802"/>
              <a:gd name="connsiteX3812" fmla="*/ 333576 w 2590802"/>
              <a:gd name="connsiteY3812" fmla="*/ 544346 h 2590802"/>
              <a:gd name="connsiteX3813" fmla="*/ 351157 w 2590802"/>
              <a:gd name="connsiteY3813" fmla="*/ 550237 h 2590802"/>
              <a:gd name="connsiteX3814" fmla="*/ 362877 w 2590802"/>
              <a:gd name="connsiteY3814" fmla="*/ 544346 h 2590802"/>
              <a:gd name="connsiteX3815" fmla="*/ 382655 w 2590802"/>
              <a:gd name="connsiteY3815" fmla="*/ 538456 h 2590802"/>
              <a:gd name="connsiteX3816" fmla="*/ 398037 w 2590802"/>
              <a:gd name="connsiteY3816" fmla="*/ 550237 h 2590802"/>
              <a:gd name="connsiteX3817" fmla="*/ 374597 w 2590802"/>
              <a:gd name="connsiteY3817" fmla="*/ 585579 h 2590802"/>
              <a:gd name="connsiteX3818" fmla="*/ 345296 w 2590802"/>
              <a:gd name="connsiteY3818" fmla="*/ 579689 h 2590802"/>
              <a:gd name="connsiteX3819" fmla="*/ 327717 w 2590802"/>
              <a:gd name="connsiteY3819" fmla="*/ 597360 h 2590802"/>
              <a:gd name="connsiteX3820" fmla="*/ 315997 w 2590802"/>
              <a:gd name="connsiteY3820" fmla="*/ 591469 h 2590802"/>
              <a:gd name="connsiteX3821" fmla="*/ 280836 w 2590802"/>
              <a:gd name="connsiteY3821" fmla="*/ 609141 h 2590802"/>
              <a:gd name="connsiteX3822" fmla="*/ 269116 w 2590802"/>
              <a:gd name="connsiteY3822" fmla="*/ 644482 h 2590802"/>
              <a:gd name="connsiteX3823" fmla="*/ 280836 w 2590802"/>
              <a:gd name="connsiteY3823" fmla="*/ 668044 h 2590802"/>
              <a:gd name="connsiteX3824" fmla="*/ 274976 w 2590802"/>
              <a:gd name="connsiteY3824" fmla="*/ 703386 h 2590802"/>
              <a:gd name="connsiteX3825" fmla="*/ 286696 w 2590802"/>
              <a:gd name="connsiteY3825" fmla="*/ 721057 h 2590802"/>
              <a:gd name="connsiteX3826" fmla="*/ 286696 w 2590802"/>
              <a:gd name="connsiteY3826" fmla="*/ 726947 h 2590802"/>
              <a:gd name="connsiteX3827" fmla="*/ 263256 w 2590802"/>
              <a:gd name="connsiteY3827" fmla="*/ 756399 h 2590802"/>
              <a:gd name="connsiteX3828" fmla="*/ 251536 w 2590802"/>
              <a:gd name="connsiteY3828" fmla="*/ 721057 h 2590802"/>
              <a:gd name="connsiteX3829" fmla="*/ 251536 w 2590802"/>
              <a:gd name="connsiteY3829" fmla="*/ 703386 h 2590802"/>
              <a:gd name="connsiteX3830" fmla="*/ 233956 w 2590802"/>
              <a:gd name="connsiteY3830" fmla="*/ 673934 h 2590802"/>
              <a:gd name="connsiteX3831" fmla="*/ 245676 w 2590802"/>
              <a:gd name="connsiteY3831" fmla="*/ 656263 h 2590802"/>
              <a:gd name="connsiteX3832" fmla="*/ 239816 w 2590802"/>
              <a:gd name="connsiteY3832" fmla="*/ 632701 h 2590802"/>
              <a:gd name="connsiteX3833" fmla="*/ 237399 w 2590802"/>
              <a:gd name="connsiteY3833" fmla="*/ 622983 h 2590802"/>
              <a:gd name="connsiteX3834" fmla="*/ 192205 w 2590802"/>
              <a:gd name="connsiteY3834" fmla="*/ 697374 h 2590802"/>
              <a:gd name="connsiteX3835" fmla="*/ 97184 w 2590802"/>
              <a:gd name="connsiteY3835" fmla="*/ 922315 h 2590802"/>
              <a:gd name="connsiteX3836" fmla="*/ 79323 w 2590802"/>
              <a:gd name="connsiteY3836" fmla="*/ 991781 h 2590802"/>
              <a:gd name="connsiteX3837" fmla="*/ 86888 w 2590802"/>
              <a:gd name="connsiteY3837" fmla="*/ 991781 h 2590802"/>
              <a:gd name="connsiteX3838" fmla="*/ 81020 w 2590802"/>
              <a:gd name="connsiteY3838" fmla="*/ 985923 h 2590802"/>
              <a:gd name="connsiteX3839" fmla="*/ 92757 w 2590802"/>
              <a:gd name="connsiteY3839" fmla="*/ 1003496 h 2590802"/>
              <a:gd name="connsiteX3840" fmla="*/ 86888 w 2590802"/>
              <a:gd name="connsiteY3840" fmla="*/ 1009355 h 2590802"/>
              <a:gd name="connsiteX3841" fmla="*/ 92757 w 2590802"/>
              <a:gd name="connsiteY3841" fmla="*/ 1015213 h 2590802"/>
              <a:gd name="connsiteX3842" fmla="*/ 110362 w 2590802"/>
              <a:gd name="connsiteY3842" fmla="*/ 1015213 h 2590802"/>
              <a:gd name="connsiteX3843" fmla="*/ 127968 w 2590802"/>
              <a:gd name="connsiteY3843" fmla="*/ 1038645 h 2590802"/>
              <a:gd name="connsiteX3844" fmla="*/ 122099 w 2590802"/>
              <a:gd name="connsiteY3844" fmla="*/ 1056219 h 2590802"/>
              <a:gd name="connsiteX3845" fmla="*/ 139704 w 2590802"/>
              <a:gd name="connsiteY3845" fmla="*/ 1067935 h 2590802"/>
              <a:gd name="connsiteX3846" fmla="*/ 145573 w 2590802"/>
              <a:gd name="connsiteY3846" fmla="*/ 1067935 h 2590802"/>
              <a:gd name="connsiteX3847" fmla="*/ 127968 w 2590802"/>
              <a:gd name="connsiteY3847" fmla="*/ 1050361 h 2590802"/>
              <a:gd name="connsiteX3848" fmla="*/ 133836 w 2590802"/>
              <a:gd name="connsiteY3848" fmla="*/ 1044503 h 2590802"/>
              <a:gd name="connsiteX3849" fmla="*/ 145573 w 2590802"/>
              <a:gd name="connsiteY3849" fmla="*/ 1056219 h 2590802"/>
              <a:gd name="connsiteX3850" fmla="*/ 151442 w 2590802"/>
              <a:gd name="connsiteY3850" fmla="*/ 1079652 h 2590802"/>
              <a:gd name="connsiteX3851" fmla="*/ 139704 w 2590802"/>
              <a:gd name="connsiteY3851" fmla="*/ 1079652 h 2590802"/>
              <a:gd name="connsiteX3852" fmla="*/ 104493 w 2590802"/>
              <a:gd name="connsiteY3852" fmla="*/ 1085509 h 2590802"/>
              <a:gd name="connsiteX3853" fmla="*/ 98625 w 2590802"/>
              <a:gd name="connsiteY3853" fmla="*/ 1085509 h 2590802"/>
              <a:gd name="connsiteX3854" fmla="*/ 86888 w 2590802"/>
              <a:gd name="connsiteY3854" fmla="*/ 1058416 h 2590802"/>
              <a:gd name="connsiteX3855" fmla="*/ 65402 w 2590802"/>
              <a:gd name="connsiteY3855" fmla="*/ 1048228 h 2590802"/>
              <a:gd name="connsiteX3856" fmla="*/ 63989 w 2590802"/>
              <a:gd name="connsiteY3856" fmla="*/ 1057487 h 2590802"/>
              <a:gd name="connsiteX3857" fmla="*/ 74366 w 2590802"/>
              <a:gd name="connsiteY3857" fmla="*/ 1059749 h 2590802"/>
              <a:gd name="connsiteX3858" fmla="*/ 86710 w 2590802"/>
              <a:gd name="connsiteY3858" fmla="*/ 1067760 h 2590802"/>
              <a:gd name="connsiteX3859" fmla="*/ 92519 w 2590802"/>
              <a:gd name="connsiteY3859" fmla="*/ 1091065 h 2590802"/>
              <a:gd name="connsiteX3860" fmla="*/ 80901 w 2590802"/>
              <a:gd name="connsiteY3860" fmla="*/ 1091065 h 2590802"/>
              <a:gd name="connsiteX3861" fmla="*/ 71461 w 2590802"/>
              <a:gd name="connsiteY3861" fmla="*/ 1077227 h 2590802"/>
              <a:gd name="connsiteX3862" fmla="*/ 61970 w 2590802"/>
              <a:gd name="connsiteY3862" fmla="*/ 1070715 h 2590802"/>
              <a:gd name="connsiteX3863" fmla="*/ 47606 w 2590802"/>
              <a:gd name="connsiteY3863" fmla="*/ 1164832 h 2590802"/>
              <a:gd name="connsiteX3864" fmla="*/ 61061 w 2590802"/>
              <a:gd name="connsiteY3864" fmla="*/ 1129611 h 2590802"/>
              <a:gd name="connsiteX3865" fmla="*/ 104477 w 2590802"/>
              <a:gd name="connsiteY3865" fmla="*/ 1091389 h 2590802"/>
              <a:gd name="connsiteX3866" fmla="*/ 125081 w 2590802"/>
              <a:gd name="connsiteY3866" fmla="*/ 1086979 h 2590802"/>
              <a:gd name="connsiteX3867" fmla="*/ 145685 w 2590802"/>
              <a:gd name="connsiteY3867" fmla="*/ 1091389 h 2590802"/>
              <a:gd name="connsiteX3868" fmla="*/ 157459 w 2590802"/>
              <a:gd name="connsiteY3868" fmla="*/ 1091389 h 2590802"/>
              <a:gd name="connsiteX3869" fmla="*/ 192780 w 2590802"/>
              <a:gd name="connsiteY3869" fmla="*/ 1120791 h 2590802"/>
              <a:gd name="connsiteX3870" fmla="*/ 198667 w 2590802"/>
              <a:gd name="connsiteY3870" fmla="*/ 1161953 h 2590802"/>
              <a:gd name="connsiteX3871" fmla="*/ 163346 w 2590802"/>
              <a:gd name="connsiteY3871" fmla="*/ 1191355 h 2590802"/>
              <a:gd name="connsiteX3872" fmla="*/ 145685 w 2590802"/>
              <a:gd name="connsiteY3872" fmla="*/ 1179595 h 2590802"/>
              <a:gd name="connsiteX3873" fmla="*/ 145685 w 2590802"/>
              <a:gd name="connsiteY3873" fmla="*/ 1167834 h 2590802"/>
              <a:gd name="connsiteX3874" fmla="*/ 133911 w 2590802"/>
              <a:gd name="connsiteY3874" fmla="*/ 1161953 h 2590802"/>
              <a:gd name="connsiteX3875" fmla="*/ 133911 w 2590802"/>
              <a:gd name="connsiteY3875" fmla="*/ 1150192 h 2590802"/>
              <a:gd name="connsiteX3876" fmla="*/ 151572 w 2590802"/>
              <a:gd name="connsiteY3876" fmla="*/ 1144312 h 2590802"/>
              <a:gd name="connsiteX3877" fmla="*/ 163346 w 2590802"/>
              <a:gd name="connsiteY3877" fmla="*/ 1156073 h 2590802"/>
              <a:gd name="connsiteX3878" fmla="*/ 175120 w 2590802"/>
              <a:gd name="connsiteY3878" fmla="*/ 1138432 h 2590802"/>
              <a:gd name="connsiteX3879" fmla="*/ 139798 w 2590802"/>
              <a:gd name="connsiteY3879" fmla="*/ 1109030 h 2590802"/>
              <a:gd name="connsiteX3880" fmla="*/ 80929 w 2590802"/>
              <a:gd name="connsiteY3880" fmla="*/ 1132552 h 2590802"/>
              <a:gd name="connsiteX3881" fmla="*/ 45608 w 2590802"/>
              <a:gd name="connsiteY3881" fmla="*/ 1203116 h 2590802"/>
              <a:gd name="connsiteX3882" fmla="*/ 45439 w 2590802"/>
              <a:gd name="connsiteY3882" fmla="*/ 1203116 h 2590802"/>
              <a:gd name="connsiteX3883" fmla="*/ 45027 w 2590802"/>
              <a:gd name="connsiteY3883" fmla="*/ 1211277 h 2590802"/>
              <a:gd name="connsiteX3884" fmla="*/ 50341 w 2590802"/>
              <a:gd name="connsiteY3884" fmla="*/ 1213229 h 2590802"/>
              <a:gd name="connsiteX3885" fmla="*/ 57229 w 2590802"/>
              <a:gd name="connsiteY3885" fmla="*/ 1220787 h 2590802"/>
              <a:gd name="connsiteX3886" fmla="*/ 51380 w 2590802"/>
              <a:gd name="connsiteY3886" fmla="*/ 1244348 h 2590802"/>
              <a:gd name="connsiteX3887" fmla="*/ 68927 w 2590802"/>
              <a:gd name="connsiteY3887" fmla="*/ 1267909 h 2590802"/>
              <a:gd name="connsiteX3888" fmla="*/ 57960 w 2590802"/>
              <a:gd name="connsiteY3888" fmla="*/ 1293680 h 2590802"/>
              <a:gd name="connsiteX3889" fmla="*/ 41431 w 2590802"/>
              <a:gd name="connsiteY3889" fmla="*/ 1308309 h 2590802"/>
              <a:gd name="connsiteX3890" fmla="*/ 44844 w 2590802"/>
              <a:gd name="connsiteY3890" fmla="*/ 1375903 h 2590802"/>
              <a:gd name="connsiteX3891" fmla="*/ 48738 w 2590802"/>
              <a:gd name="connsiteY3891" fmla="*/ 1377497 h 2590802"/>
              <a:gd name="connsiteX3892" fmla="*/ 57681 w 2590802"/>
              <a:gd name="connsiteY3892" fmla="*/ 1385552 h 2590802"/>
              <a:gd name="connsiteX3893" fmla="*/ 69604 w 2590802"/>
              <a:gd name="connsiteY3893" fmla="*/ 1414842 h 2590802"/>
              <a:gd name="connsiteX3894" fmla="*/ 63642 w 2590802"/>
              <a:gd name="connsiteY3894" fmla="*/ 1426558 h 2590802"/>
              <a:gd name="connsiteX3895" fmla="*/ 51719 w 2590802"/>
              <a:gd name="connsiteY3895" fmla="*/ 1432416 h 2590802"/>
              <a:gd name="connsiteX3896" fmla="*/ 63642 w 2590802"/>
              <a:gd name="connsiteY3896" fmla="*/ 1449990 h 2590802"/>
              <a:gd name="connsiteX3897" fmla="*/ 57681 w 2590802"/>
              <a:gd name="connsiteY3897" fmla="*/ 1467565 h 2590802"/>
              <a:gd name="connsiteX3898" fmla="*/ 54101 w 2590802"/>
              <a:gd name="connsiteY3898" fmla="*/ 1468524 h 2590802"/>
              <a:gd name="connsiteX3899" fmla="*/ 57377 w 2590802"/>
              <a:gd name="connsiteY3899" fmla="*/ 1489991 h 2590802"/>
              <a:gd name="connsiteX3900" fmla="*/ 57862 w 2590802"/>
              <a:gd name="connsiteY3900" fmla="*/ 1491063 h 2590802"/>
              <a:gd name="connsiteX3901" fmla="*/ 128046 w 2590802"/>
              <a:gd name="connsiteY3901" fmla="*/ 1567508 h 2590802"/>
              <a:gd name="connsiteX3902" fmla="*/ 174836 w 2590802"/>
              <a:gd name="connsiteY3902" fmla="*/ 1555747 h 2590802"/>
              <a:gd name="connsiteX3903" fmla="*/ 180685 w 2590802"/>
              <a:gd name="connsiteY3903" fmla="*/ 1514585 h 2590802"/>
              <a:gd name="connsiteX3904" fmla="*/ 168987 w 2590802"/>
              <a:gd name="connsiteY3904" fmla="*/ 1526345 h 2590802"/>
              <a:gd name="connsiteX3905" fmla="*/ 139744 w 2590802"/>
              <a:gd name="connsiteY3905" fmla="*/ 1520465 h 2590802"/>
              <a:gd name="connsiteX3906" fmla="*/ 139744 w 2590802"/>
              <a:gd name="connsiteY3906" fmla="*/ 1508705 h 2590802"/>
              <a:gd name="connsiteX3907" fmla="*/ 145593 w 2590802"/>
              <a:gd name="connsiteY3907" fmla="*/ 1496944 h 2590802"/>
              <a:gd name="connsiteX3908" fmla="*/ 157290 w 2590802"/>
              <a:gd name="connsiteY3908" fmla="*/ 1491063 h 2590802"/>
              <a:gd name="connsiteX3909" fmla="*/ 163139 w 2590802"/>
              <a:gd name="connsiteY3909" fmla="*/ 1479303 h 2590802"/>
              <a:gd name="connsiteX3910" fmla="*/ 176208 w 2590802"/>
              <a:gd name="connsiteY3910" fmla="*/ 1477925 h 2590802"/>
              <a:gd name="connsiteX3911" fmla="*/ 209929 w 2590802"/>
              <a:gd name="connsiteY3911" fmla="*/ 1496944 h 2590802"/>
              <a:gd name="connsiteX3912" fmla="*/ 198231 w 2590802"/>
              <a:gd name="connsiteY3912" fmla="*/ 1567508 h 2590802"/>
              <a:gd name="connsiteX3913" fmla="*/ 128046 w 2590802"/>
              <a:gd name="connsiteY3913" fmla="*/ 1585149 h 2590802"/>
              <a:gd name="connsiteX3914" fmla="*/ 83450 w 2590802"/>
              <a:gd name="connsiteY3914" fmla="*/ 1558688 h 2590802"/>
              <a:gd name="connsiteX3915" fmla="*/ 63614 w 2590802"/>
              <a:gd name="connsiteY3915" fmla="*/ 1530861 h 2590802"/>
              <a:gd name="connsiteX3916" fmla="*/ 66269 w 2590802"/>
              <a:gd name="connsiteY3916" fmla="*/ 1548251 h 2590802"/>
              <a:gd name="connsiteX3917" fmla="*/ 80457 w 2590802"/>
              <a:gd name="connsiteY3917" fmla="*/ 1603432 h 2590802"/>
              <a:gd name="connsiteX3918" fmla="*/ 87218 w 2590802"/>
              <a:gd name="connsiteY3918" fmla="*/ 1602817 h 2590802"/>
              <a:gd name="connsiteX3919" fmla="*/ 98870 w 2590802"/>
              <a:gd name="connsiteY3919" fmla="*/ 1585339 h 2590802"/>
              <a:gd name="connsiteX3920" fmla="*/ 110523 w 2590802"/>
              <a:gd name="connsiteY3920" fmla="*/ 1591165 h 2590802"/>
              <a:gd name="connsiteX3921" fmla="*/ 110523 w 2590802"/>
              <a:gd name="connsiteY3921" fmla="*/ 1608643 h 2590802"/>
              <a:gd name="connsiteX3922" fmla="*/ 87218 w 2590802"/>
              <a:gd name="connsiteY3922" fmla="*/ 1626122 h 2590802"/>
              <a:gd name="connsiteX3923" fmla="*/ 86044 w 2590802"/>
              <a:gd name="connsiteY3923" fmla="*/ 1625162 h 2590802"/>
              <a:gd name="connsiteX3924" fmla="*/ 87283 w 2590802"/>
              <a:gd name="connsiteY3924" fmla="*/ 1629980 h 2590802"/>
              <a:gd name="connsiteX3925" fmla="*/ 92929 w 2590802"/>
              <a:gd name="connsiteY3925" fmla="*/ 1632109 h 2590802"/>
              <a:gd name="connsiteX3926" fmla="*/ 122112 w 2590802"/>
              <a:gd name="connsiteY3926" fmla="*/ 1602766 h 2590802"/>
              <a:gd name="connsiteX3927" fmla="*/ 122112 w 2590802"/>
              <a:gd name="connsiteY3927" fmla="*/ 1591030 h 2590802"/>
              <a:gd name="connsiteX3928" fmla="*/ 151295 w 2590802"/>
              <a:gd name="connsiteY3928" fmla="*/ 1596898 h 2590802"/>
              <a:gd name="connsiteX3929" fmla="*/ 145458 w 2590802"/>
              <a:gd name="connsiteY3929" fmla="*/ 1632109 h 2590802"/>
              <a:gd name="connsiteX3930" fmla="*/ 133785 w 2590802"/>
              <a:gd name="connsiteY3930" fmla="*/ 1632109 h 2590802"/>
              <a:gd name="connsiteX3931" fmla="*/ 145458 w 2590802"/>
              <a:gd name="connsiteY3931" fmla="*/ 1649715 h 2590802"/>
              <a:gd name="connsiteX3932" fmla="*/ 133785 w 2590802"/>
              <a:gd name="connsiteY3932" fmla="*/ 1655583 h 2590802"/>
              <a:gd name="connsiteX3933" fmla="*/ 116276 w 2590802"/>
              <a:gd name="connsiteY3933" fmla="*/ 1661452 h 2590802"/>
              <a:gd name="connsiteX3934" fmla="*/ 110439 w 2590802"/>
              <a:gd name="connsiteY3934" fmla="*/ 1679057 h 2590802"/>
              <a:gd name="connsiteX3935" fmla="*/ 106791 w 2590802"/>
              <a:gd name="connsiteY3935" fmla="*/ 1681992 h 2590802"/>
              <a:gd name="connsiteX3936" fmla="*/ 102677 w 2590802"/>
              <a:gd name="connsiteY3936" fmla="*/ 1683496 h 2590802"/>
              <a:gd name="connsiteX3937" fmla="*/ 139374 w 2590802"/>
              <a:gd name="connsiteY3937" fmla="*/ 1783757 h 2590802"/>
              <a:gd name="connsiteX3938" fmla="*/ 145401 w 2590802"/>
              <a:gd name="connsiteY3938" fmla="*/ 1796270 h 2590802"/>
              <a:gd name="connsiteX3939" fmla="*/ 145537 w 2590802"/>
              <a:gd name="connsiteY3939" fmla="*/ 1796490 h 2590802"/>
              <a:gd name="connsiteX3940" fmla="*/ 146011 w 2590802"/>
              <a:gd name="connsiteY3940" fmla="*/ 1797535 h 2590802"/>
              <a:gd name="connsiteX3941" fmla="*/ 188432 w 2590802"/>
              <a:gd name="connsiteY3941" fmla="*/ 1885597 h 2590802"/>
              <a:gd name="connsiteX3942" fmla="*/ 189593 w 2590802"/>
              <a:gd name="connsiteY3942" fmla="*/ 1887690 h 2590802"/>
              <a:gd name="connsiteX3943" fmla="*/ 198765 w 2590802"/>
              <a:gd name="connsiteY3943" fmla="*/ 1904226 h 2590802"/>
              <a:gd name="connsiteX3944" fmla="*/ 207706 w 2590802"/>
              <a:gd name="connsiteY3944" fmla="*/ 1918945 h 2590802"/>
              <a:gd name="connsiteX3945" fmla="*/ 221167 w 2590802"/>
              <a:gd name="connsiteY3945" fmla="*/ 1937703 h 2590802"/>
              <a:gd name="connsiteX3946" fmla="*/ 233650 w 2590802"/>
              <a:gd name="connsiteY3946" fmla="*/ 1961239 h 2590802"/>
              <a:gd name="connsiteX3947" fmla="*/ 263021 w 2590802"/>
              <a:gd name="connsiteY3947" fmla="*/ 1996542 h 2590802"/>
              <a:gd name="connsiteX3948" fmla="*/ 286518 w 2590802"/>
              <a:gd name="connsiteY3948" fmla="*/ 2037729 h 2590802"/>
              <a:gd name="connsiteX3949" fmla="*/ 295329 w 2590802"/>
              <a:gd name="connsiteY3949" fmla="*/ 2050232 h 2590802"/>
              <a:gd name="connsiteX3950" fmla="*/ 296200 w 2590802"/>
              <a:gd name="connsiteY3950" fmla="*/ 2051904 h 2590802"/>
              <a:gd name="connsiteX3951" fmla="*/ 327274 w 2590802"/>
              <a:gd name="connsiteY3951" fmla="*/ 2093458 h 2590802"/>
              <a:gd name="connsiteX3952" fmla="*/ 404958 w 2590802"/>
              <a:gd name="connsiteY3952" fmla="*/ 2178931 h 2590802"/>
              <a:gd name="connsiteX3953" fmla="*/ 416745 w 2590802"/>
              <a:gd name="connsiteY3953" fmla="*/ 2190271 h 2590802"/>
              <a:gd name="connsiteX3954" fmla="*/ 463016 w 2590802"/>
              <a:gd name="connsiteY3954" fmla="*/ 2226151 h 2590802"/>
              <a:gd name="connsiteX3955" fmla="*/ 539401 w 2590802"/>
              <a:gd name="connsiteY3955" fmla="*/ 2290590 h 2590802"/>
              <a:gd name="connsiteX3956" fmla="*/ 598158 w 2590802"/>
              <a:gd name="connsiteY3956" fmla="*/ 2331596 h 2590802"/>
              <a:gd name="connsiteX3957" fmla="*/ 598158 w 2590802"/>
              <a:gd name="connsiteY3957" fmla="*/ 2337454 h 2590802"/>
              <a:gd name="connsiteX3958" fmla="*/ 595735 w 2590802"/>
              <a:gd name="connsiteY3958" fmla="*/ 2336850 h 2590802"/>
              <a:gd name="connsiteX3959" fmla="*/ 697374 w 2590802"/>
              <a:gd name="connsiteY3959" fmla="*/ 2398597 h 2590802"/>
              <a:gd name="connsiteX3960" fmla="*/ 1295401 w 2590802"/>
              <a:gd name="connsiteY3960" fmla="*/ 2550023 h 2590802"/>
              <a:gd name="connsiteX3961" fmla="*/ 2093458 w 2590802"/>
              <a:gd name="connsiteY3961" fmla="*/ 2263529 h 2590802"/>
              <a:gd name="connsiteX3962" fmla="*/ 2115165 w 2590802"/>
              <a:gd name="connsiteY3962" fmla="*/ 2243799 h 2590802"/>
              <a:gd name="connsiteX3963" fmla="*/ 2114812 w 2590802"/>
              <a:gd name="connsiteY3963" fmla="*/ 2243391 h 2590802"/>
              <a:gd name="connsiteX3964" fmla="*/ 2114088 w 2590802"/>
              <a:gd name="connsiteY3964" fmla="*/ 2237533 h 2590802"/>
              <a:gd name="connsiteX3965" fmla="*/ 2114088 w 2590802"/>
              <a:gd name="connsiteY3965" fmla="*/ 2225817 h 2590802"/>
              <a:gd name="connsiteX3966" fmla="*/ 2096699 w 2590802"/>
              <a:gd name="connsiteY3966" fmla="*/ 2208243 h 2590802"/>
              <a:gd name="connsiteX3967" fmla="*/ 2108291 w 2590802"/>
              <a:gd name="connsiteY3967" fmla="*/ 2184811 h 2590802"/>
              <a:gd name="connsiteX3968" fmla="*/ 2114088 w 2590802"/>
              <a:gd name="connsiteY3968" fmla="*/ 2149662 h 2590802"/>
              <a:gd name="connsiteX3969" fmla="*/ 2143068 w 2590802"/>
              <a:gd name="connsiteY3969" fmla="*/ 2161378 h 2590802"/>
              <a:gd name="connsiteX3970" fmla="*/ 2143068 w 2590802"/>
              <a:gd name="connsiteY3970" fmla="*/ 2178953 h 2590802"/>
              <a:gd name="connsiteX3971" fmla="*/ 2141619 w 2590802"/>
              <a:gd name="connsiteY3971" fmla="*/ 2199456 h 2590802"/>
              <a:gd name="connsiteX3972" fmla="*/ 2147048 w 2590802"/>
              <a:gd name="connsiteY3972" fmla="*/ 2214822 h 2590802"/>
              <a:gd name="connsiteX3973" fmla="*/ 2153185 w 2590802"/>
              <a:gd name="connsiteY3973" fmla="*/ 2209245 h 2590802"/>
              <a:gd name="connsiteX3974" fmla="*/ 2147583 w 2590802"/>
              <a:gd name="connsiteY3974" fmla="*/ 2193501 h 2590802"/>
              <a:gd name="connsiteX3975" fmla="*/ 2149053 w 2590802"/>
              <a:gd name="connsiteY3975" fmla="*/ 2172846 h 2590802"/>
              <a:gd name="connsiteX3976" fmla="*/ 2154933 w 2590802"/>
              <a:gd name="connsiteY3976" fmla="*/ 2165470 h 2590802"/>
              <a:gd name="connsiteX3977" fmla="*/ 2160814 w 2590802"/>
              <a:gd name="connsiteY3977" fmla="*/ 2166945 h 2590802"/>
              <a:gd name="connsiteX3978" fmla="*/ 2160814 w 2590802"/>
              <a:gd name="connsiteY3978" fmla="*/ 2184649 h 2590802"/>
              <a:gd name="connsiteX3979" fmla="*/ 2165320 w 2590802"/>
              <a:gd name="connsiteY3979" fmla="*/ 2198216 h 2590802"/>
              <a:gd name="connsiteX3980" fmla="*/ 2182553 w 2590802"/>
              <a:gd name="connsiteY3980" fmla="*/ 2182553 h 2590802"/>
              <a:gd name="connsiteX3981" fmla="*/ 2212018 w 2590802"/>
              <a:gd name="connsiteY3981" fmla="*/ 2150133 h 2590802"/>
              <a:gd name="connsiteX3982" fmla="*/ 2191805 w 2590802"/>
              <a:gd name="connsiteY3982" fmla="*/ 2156646 h 2590802"/>
              <a:gd name="connsiteX3983" fmla="*/ 2137351 w 2590802"/>
              <a:gd name="connsiteY3983" fmla="*/ 2155180 h 2590802"/>
              <a:gd name="connsiteX3984" fmla="*/ 2096143 w 2590802"/>
              <a:gd name="connsiteY3984" fmla="*/ 2114139 h 2590802"/>
              <a:gd name="connsiteX3985" fmla="*/ 2090256 w 2590802"/>
              <a:gd name="connsiteY3985" fmla="*/ 2090686 h 2590802"/>
              <a:gd name="connsiteX3986" fmla="*/ 2107917 w 2590802"/>
              <a:gd name="connsiteY3986" fmla="*/ 2049645 h 2590802"/>
              <a:gd name="connsiteX3987" fmla="*/ 2132200 w 2590802"/>
              <a:gd name="connsiteY3987" fmla="*/ 2037918 h 2590802"/>
              <a:gd name="connsiteX3988" fmla="*/ 2160899 w 2590802"/>
              <a:gd name="connsiteY3988" fmla="*/ 2043781 h 2590802"/>
              <a:gd name="connsiteX3989" fmla="*/ 2166786 w 2590802"/>
              <a:gd name="connsiteY3989" fmla="*/ 2049645 h 2590802"/>
              <a:gd name="connsiteX3990" fmla="*/ 2166786 w 2590802"/>
              <a:gd name="connsiteY3990" fmla="*/ 2061371 h 2590802"/>
              <a:gd name="connsiteX3991" fmla="*/ 2155012 w 2590802"/>
              <a:gd name="connsiteY3991" fmla="*/ 2067234 h 2590802"/>
              <a:gd name="connsiteX3992" fmla="*/ 2160899 w 2590802"/>
              <a:gd name="connsiteY3992" fmla="*/ 2078960 h 2590802"/>
              <a:gd name="connsiteX3993" fmla="*/ 2155012 w 2590802"/>
              <a:gd name="connsiteY3993" fmla="*/ 2096550 h 2590802"/>
              <a:gd name="connsiteX3994" fmla="*/ 2137351 w 2590802"/>
              <a:gd name="connsiteY3994" fmla="*/ 2090686 h 2590802"/>
              <a:gd name="connsiteX3995" fmla="*/ 2125577 w 2590802"/>
              <a:gd name="connsiteY3995" fmla="*/ 2073097 h 2590802"/>
              <a:gd name="connsiteX3996" fmla="*/ 2119690 w 2590802"/>
              <a:gd name="connsiteY3996" fmla="*/ 2114139 h 2590802"/>
              <a:gd name="connsiteX3997" fmla="*/ 2172672 w 2590802"/>
              <a:gd name="connsiteY3997" fmla="*/ 2143454 h 2590802"/>
              <a:gd name="connsiteX3998" fmla="*/ 2202107 w 2590802"/>
              <a:gd name="connsiteY3998" fmla="*/ 2141989 h 2590802"/>
              <a:gd name="connsiteX3999" fmla="*/ 2227450 w 2590802"/>
              <a:gd name="connsiteY3999" fmla="*/ 2133154 h 2590802"/>
              <a:gd name="connsiteX4000" fmla="*/ 2263529 w 2590802"/>
              <a:gd name="connsiteY4000" fmla="*/ 2093458 h 2590802"/>
              <a:gd name="connsiteX4001" fmla="*/ 2264258 w 2590802"/>
              <a:gd name="connsiteY4001" fmla="*/ 2092483 h 2590802"/>
              <a:gd name="connsiteX4002" fmla="*/ 2260779 w 2590802"/>
              <a:gd name="connsiteY4002" fmla="*/ 2084789 h 2590802"/>
              <a:gd name="connsiteX4003" fmla="*/ 2260779 w 2590802"/>
              <a:gd name="connsiteY4003" fmla="*/ 2067148 h 2590802"/>
              <a:gd name="connsiteX4004" fmla="*/ 2272477 w 2590802"/>
              <a:gd name="connsiteY4004" fmla="*/ 2055387 h 2590802"/>
              <a:gd name="connsiteX4005" fmla="*/ 2272477 w 2590802"/>
              <a:gd name="connsiteY4005" fmla="*/ 2031865 h 2590802"/>
              <a:gd name="connsiteX4006" fmla="*/ 2319267 w 2590802"/>
              <a:gd name="connsiteY4006" fmla="*/ 2014224 h 2590802"/>
              <a:gd name="connsiteX4007" fmla="*/ 2323684 w 2590802"/>
              <a:gd name="connsiteY4007" fmla="*/ 2013013 h 2590802"/>
              <a:gd name="connsiteX4008" fmla="*/ 2335754 w 2590802"/>
              <a:gd name="connsiteY4008" fmla="*/ 1996873 h 2590802"/>
              <a:gd name="connsiteX4009" fmla="*/ 2357887 w 2590802"/>
              <a:gd name="connsiteY4009" fmla="*/ 1960439 h 2590802"/>
              <a:gd name="connsiteX4010" fmla="*/ 2354848 w 2590802"/>
              <a:gd name="connsiteY4010" fmla="*/ 1952777 h 2590802"/>
              <a:gd name="connsiteX4011" fmla="*/ 2348985 w 2590802"/>
              <a:gd name="connsiteY4011" fmla="*/ 1937992 h 2590802"/>
              <a:gd name="connsiteX4012" fmla="*/ 2354848 w 2590802"/>
              <a:gd name="connsiteY4012" fmla="*/ 1920251 h 2590802"/>
              <a:gd name="connsiteX4013" fmla="*/ 2372438 w 2590802"/>
              <a:gd name="connsiteY4013" fmla="*/ 1902509 h 2590802"/>
              <a:gd name="connsiteX4014" fmla="*/ 2390027 w 2590802"/>
              <a:gd name="connsiteY4014" fmla="*/ 1896595 h 2590802"/>
              <a:gd name="connsiteX4015" fmla="*/ 2390027 w 2590802"/>
              <a:gd name="connsiteY4015" fmla="*/ 1872940 h 2590802"/>
              <a:gd name="connsiteX4016" fmla="*/ 2401753 w 2590802"/>
              <a:gd name="connsiteY4016" fmla="*/ 1868504 h 2590802"/>
              <a:gd name="connsiteX4017" fmla="*/ 2409240 w 2590802"/>
              <a:gd name="connsiteY4017" fmla="*/ 1871336 h 2590802"/>
              <a:gd name="connsiteX4018" fmla="*/ 2415343 w 2590802"/>
              <a:gd name="connsiteY4018" fmla="*/ 1858666 h 2590802"/>
              <a:gd name="connsiteX4019" fmla="*/ 2416609 w 2590802"/>
              <a:gd name="connsiteY4019" fmla="*/ 1852344 h 2590802"/>
              <a:gd name="connsiteX4020" fmla="*/ 2419550 w 2590802"/>
              <a:gd name="connsiteY4020" fmla="*/ 1837661 h 2590802"/>
              <a:gd name="connsiteX4021" fmla="*/ 2396028 w 2590802"/>
              <a:gd name="connsiteY4021" fmla="*/ 1749565 h 2590802"/>
              <a:gd name="connsiteX4022" fmla="*/ 2348985 w 2590802"/>
              <a:gd name="connsiteY4022" fmla="*/ 1749565 h 2590802"/>
              <a:gd name="connsiteX4023" fmla="*/ 2331344 w 2590802"/>
              <a:gd name="connsiteY4023" fmla="*/ 1767184 h 2590802"/>
              <a:gd name="connsiteX4024" fmla="*/ 2348985 w 2590802"/>
              <a:gd name="connsiteY4024" fmla="*/ 1761311 h 2590802"/>
              <a:gd name="connsiteX4025" fmla="*/ 2360746 w 2590802"/>
              <a:gd name="connsiteY4025" fmla="*/ 1778930 h 2590802"/>
              <a:gd name="connsiteX4026" fmla="*/ 2360746 w 2590802"/>
              <a:gd name="connsiteY4026" fmla="*/ 1790676 h 2590802"/>
              <a:gd name="connsiteX4027" fmla="*/ 2348985 w 2590802"/>
              <a:gd name="connsiteY4027" fmla="*/ 1796549 h 2590802"/>
              <a:gd name="connsiteX4028" fmla="*/ 2331344 w 2590802"/>
              <a:gd name="connsiteY4028" fmla="*/ 1796549 h 2590802"/>
              <a:gd name="connsiteX4029" fmla="*/ 2307823 w 2590802"/>
              <a:gd name="connsiteY4029" fmla="*/ 1796549 h 2590802"/>
              <a:gd name="connsiteX4030" fmla="*/ 2307823 w 2590802"/>
              <a:gd name="connsiteY4030" fmla="*/ 1743692 h 2590802"/>
              <a:gd name="connsiteX4031" fmla="*/ 2372507 w 2590802"/>
              <a:gd name="connsiteY4031" fmla="*/ 1714327 h 2590802"/>
              <a:gd name="connsiteX4032" fmla="*/ 2372507 w 2590802"/>
              <a:gd name="connsiteY4032" fmla="*/ 1720199 h 2590802"/>
              <a:gd name="connsiteX4033" fmla="*/ 2413669 w 2590802"/>
              <a:gd name="connsiteY4033" fmla="*/ 1737819 h 2590802"/>
              <a:gd name="connsiteX4034" fmla="*/ 2431310 w 2590802"/>
              <a:gd name="connsiteY4034" fmla="*/ 1814169 h 2590802"/>
              <a:gd name="connsiteX4035" fmla="*/ 2429001 w 2590802"/>
              <a:gd name="connsiteY4035" fmla="*/ 1830315 h 2590802"/>
              <a:gd name="connsiteX4036" fmla="*/ 2451429 w 2590802"/>
              <a:gd name="connsiteY4036" fmla="*/ 1783757 h 2590802"/>
              <a:gd name="connsiteX4037" fmla="*/ 2463618 w 2590802"/>
              <a:gd name="connsiteY4037" fmla="*/ 1750454 h 2590802"/>
              <a:gd name="connsiteX4038" fmla="*/ 2452558 w 2590802"/>
              <a:gd name="connsiteY4038" fmla="*/ 1750872 h 2590802"/>
              <a:gd name="connsiteX4039" fmla="*/ 2437309 w 2590802"/>
              <a:gd name="connsiteY4039" fmla="*/ 1756059 h 2590802"/>
              <a:gd name="connsiteX4040" fmla="*/ 2431499 w 2590802"/>
              <a:gd name="connsiteY4040" fmla="*/ 1744203 h 2590802"/>
              <a:gd name="connsiteX4041" fmla="*/ 2466355 w 2590802"/>
              <a:gd name="connsiteY4041" fmla="*/ 1732347 h 2590802"/>
              <a:gd name="connsiteX4042" fmla="*/ 2469975 w 2590802"/>
              <a:gd name="connsiteY4042" fmla="*/ 1733086 h 2590802"/>
              <a:gd name="connsiteX4043" fmla="*/ 2472722 w 2590802"/>
              <a:gd name="connsiteY4043" fmla="*/ 1725581 h 2590802"/>
              <a:gd name="connsiteX4044" fmla="*/ 2451640 w 2590802"/>
              <a:gd name="connsiteY4044" fmla="*/ 1722685 h 2590802"/>
              <a:gd name="connsiteX4045" fmla="*/ 2425028 w 2590802"/>
              <a:gd name="connsiteY4045" fmla="*/ 1732189 h 2590802"/>
              <a:gd name="connsiteX4046" fmla="*/ 2425028 w 2590802"/>
              <a:gd name="connsiteY4046" fmla="*/ 1738038 h 2590802"/>
              <a:gd name="connsiteX4047" fmla="*/ 2407286 w 2590802"/>
              <a:gd name="connsiteY4047" fmla="*/ 1726341 h 2590802"/>
              <a:gd name="connsiteX4048" fmla="*/ 2395458 w 2590802"/>
              <a:gd name="connsiteY4048" fmla="*/ 1708794 h 2590802"/>
              <a:gd name="connsiteX4049" fmla="*/ 2413200 w 2590802"/>
              <a:gd name="connsiteY4049" fmla="*/ 1697097 h 2590802"/>
              <a:gd name="connsiteX4050" fmla="*/ 2430941 w 2590802"/>
              <a:gd name="connsiteY4050" fmla="*/ 1697097 h 2590802"/>
              <a:gd name="connsiteX4051" fmla="*/ 2442769 w 2590802"/>
              <a:gd name="connsiteY4051" fmla="*/ 1673702 h 2590802"/>
              <a:gd name="connsiteX4052" fmla="*/ 2466425 w 2590802"/>
              <a:gd name="connsiteY4052" fmla="*/ 1685400 h 2590802"/>
              <a:gd name="connsiteX4053" fmla="*/ 2484166 w 2590802"/>
              <a:gd name="connsiteY4053" fmla="*/ 1667853 h 2590802"/>
              <a:gd name="connsiteX4054" fmla="*/ 2492297 w 2590802"/>
              <a:gd name="connsiteY4054" fmla="*/ 1668584 h 2590802"/>
              <a:gd name="connsiteX4055" fmla="*/ 2493150 w 2590802"/>
              <a:gd name="connsiteY4055" fmla="*/ 1669765 h 2590802"/>
              <a:gd name="connsiteX4056" fmla="*/ 2493618 w 2590802"/>
              <a:gd name="connsiteY4056" fmla="*/ 1668488 h 2590802"/>
              <a:gd name="connsiteX4057" fmla="*/ 2550023 w 2590802"/>
              <a:gd name="connsiteY4057" fmla="*/ 1295401 h 2590802"/>
              <a:gd name="connsiteX4058" fmla="*/ 2549444 w 2590802"/>
              <a:gd name="connsiteY4058" fmla="*/ 1283923 h 2590802"/>
              <a:gd name="connsiteX4059" fmla="*/ 2548475 w 2590802"/>
              <a:gd name="connsiteY4059" fmla="*/ 1285441 h 2590802"/>
              <a:gd name="connsiteX4060" fmla="*/ 2542467 w 2590802"/>
              <a:gd name="connsiteY4060" fmla="*/ 1291321 h 2590802"/>
              <a:gd name="connsiteX4061" fmla="*/ 2548475 w 2590802"/>
              <a:gd name="connsiteY4061" fmla="*/ 1279561 h 2590802"/>
              <a:gd name="connsiteX4062" fmla="*/ 2549127 w 2590802"/>
              <a:gd name="connsiteY4062" fmla="*/ 1277646 h 2590802"/>
              <a:gd name="connsiteX4063" fmla="*/ 2548194 w 2590802"/>
              <a:gd name="connsiteY4063" fmla="*/ 1259167 h 2590802"/>
              <a:gd name="connsiteX4064" fmla="*/ 2545225 w 2590802"/>
              <a:gd name="connsiteY4064" fmla="*/ 1271010 h 2590802"/>
              <a:gd name="connsiteX4065" fmla="*/ 2537126 w 2590802"/>
              <a:gd name="connsiteY4065" fmla="*/ 1285700 h 2590802"/>
              <a:gd name="connsiteX4066" fmla="*/ 2519455 w 2590802"/>
              <a:gd name="connsiteY4066" fmla="*/ 1303327 h 2590802"/>
              <a:gd name="connsiteX4067" fmla="*/ 2525345 w 2590802"/>
              <a:gd name="connsiteY4067" fmla="*/ 1309203 h 2590802"/>
              <a:gd name="connsiteX4068" fmla="*/ 2531235 w 2590802"/>
              <a:gd name="connsiteY4068" fmla="*/ 1303327 h 2590802"/>
              <a:gd name="connsiteX4069" fmla="*/ 2525345 w 2590802"/>
              <a:gd name="connsiteY4069" fmla="*/ 1332706 h 2590802"/>
              <a:gd name="connsiteX4070" fmla="*/ 2525345 w 2590802"/>
              <a:gd name="connsiteY4070" fmla="*/ 1315078 h 2590802"/>
              <a:gd name="connsiteX4071" fmla="*/ 2519455 w 2590802"/>
              <a:gd name="connsiteY4071" fmla="*/ 1326830 h 2590802"/>
              <a:gd name="connsiteX4072" fmla="*/ 2501784 w 2590802"/>
              <a:gd name="connsiteY4072" fmla="*/ 1344457 h 2590802"/>
              <a:gd name="connsiteX4073" fmla="*/ 2484113 w 2590802"/>
              <a:gd name="connsiteY4073" fmla="*/ 1350333 h 2590802"/>
              <a:gd name="connsiteX4074" fmla="*/ 2490003 w 2590802"/>
              <a:gd name="connsiteY4074" fmla="*/ 1356209 h 2590802"/>
              <a:gd name="connsiteX4075" fmla="*/ 2490003 w 2590802"/>
              <a:gd name="connsiteY4075" fmla="*/ 1362084 h 2590802"/>
              <a:gd name="connsiteX4076" fmla="*/ 2484113 w 2590802"/>
              <a:gd name="connsiteY4076" fmla="*/ 1362084 h 2590802"/>
              <a:gd name="connsiteX4077" fmla="*/ 2460552 w 2590802"/>
              <a:gd name="connsiteY4077" fmla="*/ 1373836 h 2590802"/>
              <a:gd name="connsiteX4078" fmla="*/ 2448771 w 2590802"/>
              <a:gd name="connsiteY4078" fmla="*/ 1367960 h 2590802"/>
              <a:gd name="connsiteX4079" fmla="*/ 2442880 w 2590802"/>
              <a:gd name="connsiteY4079" fmla="*/ 1332706 h 2590802"/>
              <a:gd name="connsiteX4080" fmla="*/ 2484113 w 2590802"/>
              <a:gd name="connsiteY4080" fmla="*/ 1315078 h 2590802"/>
              <a:gd name="connsiteX4081" fmla="*/ 2484113 w 2590802"/>
              <a:gd name="connsiteY4081" fmla="*/ 1291575 h 2590802"/>
              <a:gd name="connsiteX4082" fmla="*/ 2507675 w 2590802"/>
              <a:gd name="connsiteY4082" fmla="*/ 1268072 h 2590802"/>
              <a:gd name="connsiteX4083" fmla="*/ 2490003 w 2590802"/>
              <a:gd name="connsiteY4083" fmla="*/ 1221067 h 2590802"/>
              <a:gd name="connsiteX4084" fmla="*/ 2478223 w 2590802"/>
              <a:gd name="connsiteY4084" fmla="*/ 1209316 h 2590802"/>
              <a:gd name="connsiteX4085" fmla="*/ 2454662 w 2590802"/>
              <a:gd name="connsiteY4085" fmla="*/ 1174061 h 2590802"/>
              <a:gd name="connsiteX4086" fmla="*/ 2442880 w 2590802"/>
              <a:gd name="connsiteY4086" fmla="*/ 1168185 h 2590802"/>
              <a:gd name="connsiteX4087" fmla="*/ 2442880 w 2590802"/>
              <a:gd name="connsiteY4087" fmla="*/ 1138807 h 2590802"/>
              <a:gd name="connsiteX4088" fmla="*/ 2448771 w 2590802"/>
              <a:gd name="connsiteY4088" fmla="*/ 1132931 h 2590802"/>
              <a:gd name="connsiteX4089" fmla="*/ 2478223 w 2590802"/>
              <a:gd name="connsiteY4089" fmla="*/ 1150558 h 2590802"/>
              <a:gd name="connsiteX4090" fmla="*/ 2478223 w 2590802"/>
              <a:gd name="connsiteY4090" fmla="*/ 1162310 h 2590802"/>
              <a:gd name="connsiteX4091" fmla="*/ 2501784 w 2590802"/>
              <a:gd name="connsiteY4091" fmla="*/ 1162310 h 2590802"/>
              <a:gd name="connsiteX4092" fmla="*/ 2519455 w 2590802"/>
              <a:gd name="connsiteY4092" fmla="*/ 1185813 h 2590802"/>
              <a:gd name="connsiteX4093" fmla="*/ 2525345 w 2590802"/>
              <a:gd name="connsiteY4093" fmla="*/ 1209316 h 2590802"/>
              <a:gd name="connsiteX4094" fmla="*/ 2539335 w 2590802"/>
              <a:gd name="connsiteY4094" fmla="*/ 1216660 h 2590802"/>
              <a:gd name="connsiteX4095" fmla="*/ 2546673 w 2590802"/>
              <a:gd name="connsiteY4095" fmla="*/ 1229047 h 2590802"/>
              <a:gd name="connsiteX4096" fmla="*/ 2546134 w 2590802"/>
              <a:gd name="connsiteY4096" fmla="*/ 1218387 h 2590802"/>
              <a:gd name="connsiteX4097" fmla="*/ 2542467 w 2590802"/>
              <a:gd name="connsiteY4097" fmla="*/ 1214813 h 2590802"/>
              <a:gd name="connsiteX4098" fmla="*/ 2545840 w 2590802"/>
              <a:gd name="connsiteY4098" fmla="*/ 1212565 h 2590802"/>
              <a:gd name="connsiteX4099" fmla="*/ 2543546 w 2590802"/>
              <a:gd name="connsiteY4099" fmla="*/ 1167123 h 2590802"/>
              <a:gd name="connsiteX4100" fmla="*/ 2493618 w 2590802"/>
              <a:gd name="connsiteY4100" fmla="*/ 922315 h 2590802"/>
              <a:gd name="connsiteX4101" fmla="*/ 2460784 w 2590802"/>
              <a:gd name="connsiteY4101" fmla="*/ 832607 h 2590802"/>
              <a:gd name="connsiteX4102" fmla="*/ 2460734 w 2590802"/>
              <a:gd name="connsiteY4102" fmla="*/ 832907 h 2590802"/>
              <a:gd name="connsiteX4103" fmla="*/ 2431444 w 2590802"/>
              <a:gd name="connsiteY4103" fmla="*/ 832907 h 2590802"/>
              <a:gd name="connsiteX4104" fmla="*/ 2413870 w 2590802"/>
              <a:gd name="connsiteY4104" fmla="*/ 832907 h 2590802"/>
              <a:gd name="connsiteX4105" fmla="*/ 2390437 w 2590802"/>
              <a:gd name="connsiteY4105" fmla="*/ 815361 h 2590802"/>
              <a:gd name="connsiteX4106" fmla="*/ 2372863 w 2590802"/>
              <a:gd name="connsiteY4106" fmla="*/ 809512 h 2590802"/>
              <a:gd name="connsiteX4107" fmla="*/ 2372863 w 2590802"/>
              <a:gd name="connsiteY4107" fmla="*/ 791966 h 2590802"/>
              <a:gd name="connsiteX4108" fmla="*/ 2390437 w 2590802"/>
              <a:gd name="connsiteY4108" fmla="*/ 774419 h 2590802"/>
              <a:gd name="connsiteX4109" fmla="*/ 2414602 w 2590802"/>
              <a:gd name="connsiteY4109" fmla="*/ 786117 h 2590802"/>
              <a:gd name="connsiteX4110" fmla="*/ 2438945 w 2590802"/>
              <a:gd name="connsiteY4110" fmla="*/ 781131 h 2590802"/>
              <a:gd name="connsiteX4111" fmla="*/ 2435963 w 2590802"/>
              <a:gd name="connsiteY4111" fmla="*/ 774940 h 2590802"/>
              <a:gd name="connsiteX4112" fmla="*/ 2428298 w 2590802"/>
              <a:gd name="connsiteY4112" fmla="*/ 779375 h 2590802"/>
              <a:gd name="connsiteX4113" fmla="*/ 2419407 w 2590802"/>
              <a:gd name="connsiteY4113" fmla="*/ 780110 h 2590802"/>
              <a:gd name="connsiteX4114" fmla="*/ 2389768 w 2590802"/>
              <a:gd name="connsiteY4114" fmla="*/ 768349 h 2590802"/>
              <a:gd name="connsiteX4115" fmla="*/ 2395696 w 2590802"/>
              <a:gd name="connsiteY4115" fmla="*/ 750708 h 2590802"/>
              <a:gd name="connsiteX4116" fmla="*/ 2413479 w 2590802"/>
              <a:gd name="connsiteY4116" fmla="*/ 758058 h 2590802"/>
              <a:gd name="connsiteX4117" fmla="*/ 2427281 w 2590802"/>
              <a:gd name="connsiteY4117" fmla="*/ 756917 h 2590802"/>
              <a:gd name="connsiteX4118" fmla="*/ 2398597 w 2590802"/>
              <a:gd name="connsiteY4118" fmla="*/ 697374 h 2590802"/>
              <a:gd name="connsiteX4119" fmla="*/ 2393362 w 2590802"/>
              <a:gd name="connsiteY4119" fmla="*/ 688757 h 2590802"/>
              <a:gd name="connsiteX4120" fmla="*/ 2396201 w 2590802"/>
              <a:gd name="connsiteY4120" fmla="*/ 732793 h 2590802"/>
              <a:gd name="connsiteX4121" fmla="*/ 2378511 w 2590802"/>
              <a:gd name="connsiteY4121" fmla="*/ 774103 h 2590802"/>
              <a:gd name="connsiteX4122" fmla="*/ 2325439 w 2590802"/>
              <a:gd name="connsiteY4122" fmla="*/ 803610 h 2590802"/>
              <a:gd name="connsiteX4123" fmla="*/ 2272367 w 2590802"/>
              <a:gd name="connsiteY4123" fmla="*/ 774103 h 2590802"/>
              <a:gd name="connsiteX4124" fmla="*/ 2266470 w 2590802"/>
              <a:gd name="connsiteY4124" fmla="*/ 750497 h 2590802"/>
              <a:gd name="connsiteX4125" fmla="*/ 2278264 w 2590802"/>
              <a:gd name="connsiteY4125" fmla="*/ 720990 h 2590802"/>
              <a:gd name="connsiteX4126" fmla="*/ 2290058 w 2590802"/>
              <a:gd name="connsiteY4126" fmla="*/ 720990 h 2590802"/>
              <a:gd name="connsiteX4127" fmla="*/ 2301851 w 2590802"/>
              <a:gd name="connsiteY4127" fmla="*/ 732793 h 2590802"/>
              <a:gd name="connsiteX4128" fmla="*/ 2319542 w 2590802"/>
              <a:gd name="connsiteY4128" fmla="*/ 726892 h 2590802"/>
              <a:gd name="connsiteX4129" fmla="*/ 2331336 w 2590802"/>
              <a:gd name="connsiteY4129" fmla="*/ 750497 h 2590802"/>
              <a:gd name="connsiteX4130" fmla="*/ 2313645 w 2590802"/>
              <a:gd name="connsiteY4130" fmla="*/ 762300 h 2590802"/>
              <a:gd name="connsiteX4131" fmla="*/ 2295955 w 2590802"/>
              <a:gd name="connsiteY4131" fmla="*/ 762300 h 2590802"/>
              <a:gd name="connsiteX4132" fmla="*/ 2325439 w 2590802"/>
              <a:gd name="connsiteY4132" fmla="*/ 780004 h 2590802"/>
              <a:gd name="connsiteX4133" fmla="*/ 2366716 w 2590802"/>
              <a:gd name="connsiteY4133" fmla="*/ 762300 h 2590802"/>
              <a:gd name="connsiteX4134" fmla="*/ 2372614 w 2590802"/>
              <a:gd name="connsiteY4134" fmla="*/ 667877 h 2590802"/>
              <a:gd name="connsiteX4135" fmla="*/ 2366716 w 2590802"/>
              <a:gd name="connsiteY4135" fmla="*/ 650173 h 2590802"/>
              <a:gd name="connsiteX4136" fmla="*/ 2369922 w 2590802"/>
              <a:gd name="connsiteY4136" fmla="*/ 650173 h 2590802"/>
              <a:gd name="connsiteX4137" fmla="*/ 2364316 w 2590802"/>
              <a:gd name="connsiteY4137" fmla="*/ 640945 h 2590802"/>
              <a:gd name="connsiteX4138" fmla="*/ 2361078 w 2590802"/>
              <a:gd name="connsiteY4138" fmla="*/ 643749 h 2590802"/>
              <a:gd name="connsiteX4139" fmla="*/ 2355150 w 2590802"/>
              <a:gd name="connsiteY4139" fmla="*/ 644483 h 2590802"/>
              <a:gd name="connsiteX4140" fmla="*/ 2337367 w 2590802"/>
              <a:gd name="connsiteY4140" fmla="*/ 626877 h 2590802"/>
              <a:gd name="connsiteX4141" fmla="*/ 2331439 w 2590802"/>
              <a:gd name="connsiteY4141" fmla="*/ 615140 h 2590802"/>
              <a:gd name="connsiteX4142" fmla="*/ 2313656 w 2590802"/>
              <a:gd name="connsiteY4142" fmla="*/ 615140 h 2590802"/>
              <a:gd name="connsiteX4143" fmla="*/ 2295872 w 2590802"/>
              <a:gd name="connsiteY4143" fmla="*/ 579929 h 2590802"/>
              <a:gd name="connsiteX4144" fmla="*/ 2301800 w 2590802"/>
              <a:gd name="connsiteY4144" fmla="*/ 556455 h 2590802"/>
              <a:gd name="connsiteX4145" fmla="*/ 2305505 w 2590802"/>
              <a:gd name="connsiteY4145" fmla="*/ 554254 h 2590802"/>
              <a:gd name="connsiteX4146" fmla="*/ 2306232 w 2590802"/>
              <a:gd name="connsiteY4146" fmla="*/ 554451 h 2590802"/>
              <a:gd name="connsiteX4147" fmla="*/ 2263529 w 2590802"/>
              <a:gd name="connsiteY4147" fmla="*/ 497345 h 2590802"/>
              <a:gd name="connsiteX4148" fmla="*/ 2228033 w 2590802"/>
              <a:gd name="connsiteY4148" fmla="*/ 458289 h 2590802"/>
              <a:gd name="connsiteX4149" fmla="*/ 2228465 w 2590802"/>
              <a:gd name="connsiteY4149" fmla="*/ 458834 h 2590802"/>
              <a:gd name="connsiteX4150" fmla="*/ 2231378 w 2590802"/>
              <a:gd name="connsiteY4150" fmla="*/ 462501 h 2590802"/>
              <a:gd name="connsiteX4151" fmla="*/ 2266334 w 2590802"/>
              <a:gd name="connsiteY4151" fmla="*/ 503580 h 2590802"/>
              <a:gd name="connsiteX4152" fmla="*/ 2266334 w 2590802"/>
              <a:gd name="connsiteY4152" fmla="*/ 515317 h 2590802"/>
              <a:gd name="connsiteX4153" fmla="*/ 2243030 w 2590802"/>
              <a:gd name="connsiteY4153" fmla="*/ 515317 h 2590802"/>
              <a:gd name="connsiteX4154" fmla="*/ 2213899 w 2590802"/>
              <a:gd name="connsiteY4154" fmla="*/ 480106 h 2590802"/>
              <a:gd name="connsiteX4155" fmla="*/ 2213899 w 2590802"/>
              <a:gd name="connsiteY4155" fmla="*/ 462501 h 2590802"/>
              <a:gd name="connsiteX4156" fmla="*/ 2190595 w 2590802"/>
              <a:gd name="connsiteY4156" fmla="*/ 450765 h 2590802"/>
              <a:gd name="connsiteX4157" fmla="*/ 2190595 w 2590802"/>
              <a:gd name="connsiteY4157" fmla="*/ 433161 h 2590802"/>
              <a:gd name="connsiteX4158" fmla="*/ 2199334 w 2590802"/>
              <a:gd name="connsiteY4158" fmla="*/ 430959 h 2590802"/>
              <a:gd name="connsiteX4159" fmla="*/ 2204339 w 2590802"/>
              <a:gd name="connsiteY4159" fmla="*/ 432220 h 2590802"/>
              <a:gd name="connsiteX4160" fmla="*/ 2189488 w 2590802"/>
              <a:gd name="connsiteY4160" fmla="*/ 415880 h 2590802"/>
              <a:gd name="connsiteX4161" fmla="*/ 2190399 w 2590802"/>
              <a:gd name="connsiteY4161" fmla="*/ 421351 h 2590802"/>
              <a:gd name="connsiteX4162" fmla="*/ 2172738 w 2590802"/>
              <a:gd name="connsiteY4162" fmla="*/ 415454 h 2590802"/>
              <a:gd name="connsiteX4163" fmla="*/ 2137417 w 2590802"/>
              <a:gd name="connsiteY4163" fmla="*/ 397765 h 2590802"/>
              <a:gd name="connsiteX4164" fmla="*/ 2107982 w 2590802"/>
              <a:gd name="connsiteY4164" fmla="*/ 397765 h 2590802"/>
              <a:gd name="connsiteX4165" fmla="*/ 2055000 w 2590802"/>
              <a:gd name="connsiteY4165" fmla="*/ 433147 h 2590802"/>
              <a:gd name="connsiteX4166" fmla="*/ 2055000 w 2590802"/>
              <a:gd name="connsiteY4166" fmla="*/ 462629 h 2590802"/>
              <a:gd name="connsiteX4167" fmla="*/ 2066774 w 2590802"/>
              <a:gd name="connsiteY4167" fmla="*/ 474425 h 2590802"/>
              <a:gd name="connsiteX4168" fmla="*/ 2066774 w 2590802"/>
              <a:gd name="connsiteY4168" fmla="*/ 450836 h 2590802"/>
              <a:gd name="connsiteX4169" fmla="*/ 2096208 w 2590802"/>
              <a:gd name="connsiteY4169" fmla="*/ 444939 h 2590802"/>
              <a:gd name="connsiteX4170" fmla="*/ 2107982 w 2590802"/>
              <a:gd name="connsiteY4170" fmla="*/ 462629 h 2590802"/>
              <a:gd name="connsiteX4171" fmla="*/ 2102095 w 2590802"/>
              <a:gd name="connsiteY4171" fmla="*/ 480321 h 2590802"/>
              <a:gd name="connsiteX4172" fmla="*/ 2107982 w 2590802"/>
              <a:gd name="connsiteY4172" fmla="*/ 486217 h 2590802"/>
              <a:gd name="connsiteX4173" fmla="*/ 2096208 w 2590802"/>
              <a:gd name="connsiteY4173" fmla="*/ 503907 h 2590802"/>
              <a:gd name="connsiteX4174" fmla="*/ 2043226 w 2590802"/>
              <a:gd name="connsiteY4174" fmla="*/ 492114 h 2590802"/>
              <a:gd name="connsiteX4175" fmla="*/ 2025565 w 2590802"/>
              <a:gd name="connsiteY4175" fmla="*/ 433147 h 2590802"/>
              <a:gd name="connsiteX4176" fmla="*/ 2084435 w 2590802"/>
              <a:gd name="connsiteY4176" fmla="*/ 380073 h 2590802"/>
              <a:gd name="connsiteX4177" fmla="*/ 2110925 w 2590802"/>
              <a:gd name="connsiteY4177" fmla="*/ 376390 h 2590802"/>
              <a:gd name="connsiteX4178" fmla="*/ 2137417 w 2590802"/>
              <a:gd name="connsiteY4178" fmla="*/ 385973 h 2590802"/>
              <a:gd name="connsiteX4179" fmla="*/ 2158021 w 2590802"/>
              <a:gd name="connsiteY4179" fmla="*/ 392606 h 2590802"/>
              <a:gd name="connsiteX4180" fmla="*/ 2175889 w 2590802"/>
              <a:gd name="connsiteY4180" fmla="*/ 402192 h 2590802"/>
              <a:gd name="connsiteX4181" fmla="*/ 2093458 w 2590802"/>
              <a:gd name="connsiteY4181" fmla="*/ 327274 h 2590802"/>
              <a:gd name="connsiteX4182" fmla="*/ 2078390 w 2590802"/>
              <a:gd name="connsiteY4182" fmla="*/ 316006 h 2590802"/>
              <a:gd name="connsiteX4183" fmla="*/ 2070593 w 2590802"/>
              <a:gd name="connsiteY4183" fmla="*/ 330232 h 2590802"/>
              <a:gd name="connsiteX4184" fmla="*/ 2066918 w 2590802"/>
              <a:gd name="connsiteY4184" fmla="*/ 344988 h 2590802"/>
              <a:gd name="connsiteX4185" fmla="*/ 2072798 w 2590802"/>
              <a:gd name="connsiteY4185" fmla="*/ 374495 h 2590802"/>
              <a:gd name="connsiteX4186" fmla="*/ 2037516 w 2590802"/>
              <a:gd name="connsiteY4186" fmla="*/ 386295 h 2590802"/>
              <a:gd name="connsiteX4187" fmla="*/ 2037516 w 2590802"/>
              <a:gd name="connsiteY4187" fmla="*/ 362689 h 2590802"/>
              <a:gd name="connsiteX4188" fmla="*/ 2037516 w 2590802"/>
              <a:gd name="connsiteY4188" fmla="*/ 350886 h 2590802"/>
              <a:gd name="connsiteX4189" fmla="*/ 2025755 w 2590802"/>
              <a:gd name="connsiteY4189" fmla="*/ 321380 h 2590802"/>
              <a:gd name="connsiteX4190" fmla="*/ 2031635 w 2590802"/>
              <a:gd name="connsiteY4190" fmla="*/ 309577 h 2590802"/>
              <a:gd name="connsiteX4191" fmla="*/ 2031635 w 2590802"/>
              <a:gd name="connsiteY4191" fmla="*/ 285973 h 2590802"/>
              <a:gd name="connsiteX4192" fmla="*/ 2037516 w 2590802"/>
              <a:gd name="connsiteY4192" fmla="*/ 285973 h 2590802"/>
              <a:gd name="connsiteX4193" fmla="*/ 2054656 w 2590802"/>
              <a:gd name="connsiteY4193" fmla="*/ 298258 h 2590802"/>
              <a:gd name="connsiteX4194" fmla="*/ 1996873 w 2590802"/>
              <a:gd name="connsiteY4194" fmla="*/ 255049 h 2590802"/>
              <a:gd name="connsiteX4195" fmla="*/ 1295401 w 2590802"/>
              <a:gd name="connsiteY4195" fmla="*/ 40779 h 2590802"/>
              <a:gd name="connsiteX4196" fmla="*/ 1295401 w 2590802"/>
              <a:gd name="connsiteY4196" fmla="*/ 0 h 2590802"/>
              <a:gd name="connsiteX4197" fmla="*/ 2590802 w 2590802"/>
              <a:gd name="connsiteY4197" fmla="*/ 1295401 h 2590802"/>
              <a:gd name="connsiteX4198" fmla="*/ 1295401 w 2590802"/>
              <a:gd name="connsiteY4198" fmla="*/ 2590802 h 2590802"/>
              <a:gd name="connsiteX4199" fmla="*/ 0 w 2590802"/>
              <a:gd name="connsiteY4199" fmla="*/ 1295401 h 2590802"/>
              <a:gd name="connsiteX4200" fmla="*/ 1295401 w 2590802"/>
              <a:gd name="connsiteY4200" fmla="*/ 0 h 25908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</a:cxnLst>
            <a:rect l="l" t="t" r="r" b="b"/>
            <a:pathLst>
              <a:path w="2590802" h="2590802">
                <a:moveTo>
                  <a:pt x="1238629" y="2501864"/>
                </a:moveTo>
                <a:cubicBezTo>
                  <a:pt x="1242998" y="2502588"/>
                  <a:pt x="1247367" y="2505487"/>
                  <a:pt x="1250281" y="2508385"/>
                </a:cubicBezTo>
                <a:cubicBezTo>
                  <a:pt x="1261933" y="2519977"/>
                  <a:pt x="1261933" y="2519977"/>
                  <a:pt x="1261933" y="2519977"/>
                </a:cubicBezTo>
                <a:cubicBezTo>
                  <a:pt x="1261933" y="2525773"/>
                  <a:pt x="1267759" y="2531569"/>
                  <a:pt x="1261933" y="2543162"/>
                </a:cubicBezTo>
                <a:cubicBezTo>
                  <a:pt x="1256107" y="2548957"/>
                  <a:pt x="1250281" y="2543162"/>
                  <a:pt x="1244454" y="2543162"/>
                </a:cubicBezTo>
                <a:cubicBezTo>
                  <a:pt x="1244454" y="2531569"/>
                  <a:pt x="1238628" y="2525773"/>
                  <a:pt x="1238628" y="2519977"/>
                </a:cubicBezTo>
                <a:cubicBezTo>
                  <a:pt x="1232802" y="2514181"/>
                  <a:pt x="1226976" y="2514181"/>
                  <a:pt x="1226976" y="2508385"/>
                </a:cubicBezTo>
                <a:cubicBezTo>
                  <a:pt x="1229889" y="2502588"/>
                  <a:pt x="1234259" y="2501140"/>
                  <a:pt x="1238629" y="2501864"/>
                </a:cubicBezTo>
                <a:close/>
                <a:moveTo>
                  <a:pt x="1320928" y="2496223"/>
                </a:moveTo>
                <a:cubicBezTo>
                  <a:pt x="1320928" y="2502104"/>
                  <a:pt x="1320928" y="2502104"/>
                  <a:pt x="1320928" y="2507985"/>
                </a:cubicBezTo>
                <a:cubicBezTo>
                  <a:pt x="1315014" y="2502104"/>
                  <a:pt x="1315014" y="2502104"/>
                  <a:pt x="1315014" y="2502104"/>
                </a:cubicBezTo>
                <a:cubicBezTo>
                  <a:pt x="1320928" y="2502104"/>
                  <a:pt x="1320928" y="2502104"/>
                  <a:pt x="1320928" y="2496223"/>
                </a:cubicBezTo>
                <a:close/>
                <a:moveTo>
                  <a:pt x="1038326" y="2482021"/>
                </a:moveTo>
                <a:cubicBezTo>
                  <a:pt x="1043068" y="2481558"/>
                  <a:pt x="1047822" y="2481680"/>
                  <a:pt x="1052317" y="2482579"/>
                </a:cubicBezTo>
                <a:cubicBezTo>
                  <a:pt x="1058311" y="2483777"/>
                  <a:pt x="1063844" y="2486359"/>
                  <a:pt x="1068270" y="2490785"/>
                </a:cubicBezTo>
                <a:cubicBezTo>
                  <a:pt x="1068270" y="2496687"/>
                  <a:pt x="1068270" y="2502588"/>
                  <a:pt x="1068270" y="2508489"/>
                </a:cubicBezTo>
                <a:cubicBezTo>
                  <a:pt x="1080073" y="2502588"/>
                  <a:pt x="1091875" y="2502588"/>
                  <a:pt x="1103678" y="2508489"/>
                </a:cubicBezTo>
                <a:cubicBezTo>
                  <a:pt x="1103678" y="2514391"/>
                  <a:pt x="1103678" y="2520293"/>
                  <a:pt x="1103678" y="2526194"/>
                </a:cubicBezTo>
                <a:cubicBezTo>
                  <a:pt x="1085974" y="2520293"/>
                  <a:pt x="1068270" y="2526194"/>
                  <a:pt x="1056467" y="2514391"/>
                </a:cubicBezTo>
                <a:cubicBezTo>
                  <a:pt x="1050566" y="2514391"/>
                  <a:pt x="1044664" y="2502588"/>
                  <a:pt x="1032861" y="2508489"/>
                </a:cubicBezTo>
                <a:cubicBezTo>
                  <a:pt x="1021058" y="2502588"/>
                  <a:pt x="997453" y="2520293"/>
                  <a:pt x="1003354" y="2496687"/>
                </a:cubicBezTo>
                <a:cubicBezTo>
                  <a:pt x="1009993" y="2490048"/>
                  <a:pt x="1024101" y="2483409"/>
                  <a:pt x="1038326" y="2482021"/>
                </a:cubicBezTo>
                <a:close/>
                <a:moveTo>
                  <a:pt x="1308542" y="2478772"/>
                </a:moveTo>
                <a:cubicBezTo>
                  <a:pt x="1314707" y="2484463"/>
                  <a:pt x="1320872" y="2484463"/>
                  <a:pt x="1320872" y="2490153"/>
                </a:cubicBezTo>
                <a:cubicBezTo>
                  <a:pt x="1308542" y="2478772"/>
                  <a:pt x="1308542" y="2478772"/>
                  <a:pt x="1308542" y="2478772"/>
                </a:cubicBezTo>
                <a:close/>
                <a:moveTo>
                  <a:pt x="1297161" y="2478772"/>
                </a:moveTo>
                <a:cubicBezTo>
                  <a:pt x="1297161" y="2478772"/>
                  <a:pt x="1302852" y="2478772"/>
                  <a:pt x="1308542" y="2478772"/>
                </a:cubicBezTo>
                <a:cubicBezTo>
                  <a:pt x="1302852" y="2484463"/>
                  <a:pt x="1302852" y="2478772"/>
                  <a:pt x="1297161" y="2478772"/>
                </a:cubicBezTo>
                <a:close/>
                <a:moveTo>
                  <a:pt x="1259571" y="2459471"/>
                </a:moveTo>
                <a:cubicBezTo>
                  <a:pt x="1261789" y="2458001"/>
                  <a:pt x="1264747" y="2458001"/>
                  <a:pt x="1267703" y="2460941"/>
                </a:cubicBezTo>
                <a:cubicBezTo>
                  <a:pt x="1279531" y="2466822"/>
                  <a:pt x="1279531" y="2466822"/>
                  <a:pt x="1279531" y="2466822"/>
                </a:cubicBezTo>
                <a:cubicBezTo>
                  <a:pt x="1285444" y="2478583"/>
                  <a:pt x="1273617" y="2484463"/>
                  <a:pt x="1279531" y="2490343"/>
                </a:cubicBezTo>
                <a:cubicBezTo>
                  <a:pt x="1285444" y="2484463"/>
                  <a:pt x="1291358" y="2484463"/>
                  <a:pt x="1297273" y="2484463"/>
                </a:cubicBezTo>
                <a:cubicBezTo>
                  <a:pt x="1303186" y="2484463"/>
                  <a:pt x="1315014" y="2490343"/>
                  <a:pt x="1315014" y="2502104"/>
                </a:cubicBezTo>
                <a:cubicBezTo>
                  <a:pt x="1315014" y="2507985"/>
                  <a:pt x="1309100" y="2513865"/>
                  <a:pt x="1309100" y="2519745"/>
                </a:cubicBezTo>
                <a:cubicBezTo>
                  <a:pt x="1315014" y="2519745"/>
                  <a:pt x="1315014" y="2519745"/>
                  <a:pt x="1315014" y="2519745"/>
                </a:cubicBezTo>
                <a:cubicBezTo>
                  <a:pt x="1320928" y="2519745"/>
                  <a:pt x="1315014" y="2513865"/>
                  <a:pt x="1320928" y="2513865"/>
                </a:cubicBezTo>
                <a:cubicBezTo>
                  <a:pt x="1320928" y="2513865"/>
                  <a:pt x="1326842" y="2519745"/>
                  <a:pt x="1332755" y="2519745"/>
                </a:cubicBezTo>
                <a:cubicBezTo>
                  <a:pt x="1344583" y="2525626"/>
                  <a:pt x="1332755" y="2537387"/>
                  <a:pt x="1338670" y="2543267"/>
                </a:cubicBezTo>
                <a:cubicBezTo>
                  <a:pt x="1332755" y="2543267"/>
                  <a:pt x="1326842" y="2543267"/>
                  <a:pt x="1320928" y="2543267"/>
                </a:cubicBezTo>
                <a:cubicBezTo>
                  <a:pt x="1309100" y="2543267"/>
                  <a:pt x="1291358" y="2543267"/>
                  <a:pt x="1273617" y="2543267"/>
                </a:cubicBezTo>
                <a:cubicBezTo>
                  <a:pt x="1267703" y="2537387"/>
                  <a:pt x="1273617" y="2525626"/>
                  <a:pt x="1267703" y="2519745"/>
                </a:cubicBezTo>
                <a:cubicBezTo>
                  <a:pt x="1267703" y="2507985"/>
                  <a:pt x="1255876" y="2502104"/>
                  <a:pt x="1244048" y="2496223"/>
                </a:cubicBezTo>
                <a:cubicBezTo>
                  <a:pt x="1244048" y="2484463"/>
                  <a:pt x="1249962" y="2478583"/>
                  <a:pt x="1255876" y="2466822"/>
                </a:cubicBezTo>
                <a:cubicBezTo>
                  <a:pt x="1255876" y="2463882"/>
                  <a:pt x="1257354" y="2460941"/>
                  <a:pt x="1259571" y="2459471"/>
                </a:cubicBezTo>
                <a:close/>
                <a:moveTo>
                  <a:pt x="1059220" y="2440242"/>
                </a:moveTo>
                <a:cubicBezTo>
                  <a:pt x="1065148" y="2438759"/>
                  <a:pt x="1071076" y="2440242"/>
                  <a:pt x="1074040" y="2449133"/>
                </a:cubicBezTo>
                <a:cubicBezTo>
                  <a:pt x="1079968" y="2455061"/>
                  <a:pt x="1079968" y="2460988"/>
                  <a:pt x="1074040" y="2466916"/>
                </a:cubicBezTo>
                <a:cubicBezTo>
                  <a:pt x="1062184" y="2478772"/>
                  <a:pt x="1044401" y="2472844"/>
                  <a:pt x="1032545" y="2472844"/>
                </a:cubicBezTo>
                <a:cubicBezTo>
                  <a:pt x="1032545" y="2466916"/>
                  <a:pt x="1038473" y="2460988"/>
                  <a:pt x="1044401" y="2449133"/>
                </a:cubicBezTo>
                <a:cubicBezTo>
                  <a:pt x="1047365" y="2446169"/>
                  <a:pt x="1053292" y="2441723"/>
                  <a:pt x="1059220" y="2440242"/>
                </a:cubicBezTo>
                <a:close/>
                <a:moveTo>
                  <a:pt x="862584" y="2440163"/>
                </a:moveTo>
                <a:cubicBezTo>
                  <a:pt x="868464" y="2439438"/>
                  <a:pt x="874345" y="2440887"/>
                  <a:pt x="880225" y="2443785"/>
                </a:cubicBezTo>
                <a:cubicBezTo>
                  <a:pt x="886106" y="2449581"/>
                  <a:pt x="886106" y="2449581"/>
                  <a:pt x="886106" y="2455377"/>
                </a:cubicBezTo>
                <a:cubicBezTo>
                  <a:pt x="897867" y="2443785"/>
                  <a:pt x="903747" y="2443785"/>
                  <a:pt x="915507" y="2449581"/>
                </a:cubicBezTo>
                <a:cubicBezTo>
                  <a:pt x="927268" y="2449581"/>
                  <a:pt x="933149" y="2455377"/>
                  <a:pt x="939029" y="2466969"/>
                </a:cubicBezTo>
                <a:cubicBezTo>
                  <a:pt x="939029" y="2472765"/>
                  <a:pt x="956670" y="2484357"/>
                  <a:pt x="939029" y="2490154"/>
                </a:cubicBezTo>
                <a:cubicBezTo>
                  <a:pt x="927268" y="2484357"/>
                  <a:pt x="921388" y="2478562"/>
                  <a:pt x="909627" y="2472765"/>
                </a:cubicBezTo>
                <a:cubicBezTo>
                  <a:pt x="903747" y="2466969"/>
                  <a:pt x="897867" y="2461174"/>
                  <a:pt x="886106" y="2461174"/>
                </a:cubicBezTo>
                <a:cubicBezTo>
                  <a:pt x="880225" y="2466969"/>
                  <a:pt x="874345" y="2466969"/>
                  <a:pt x="868464" y="2466969"/>
                </a:cubicBezTo>
                <a:cubicBezTo>
                  <a:pt x="862584" y="2461174"/>
                  <a:pt x="839063" y="2466969"/>
                  <a:pt x="844943" y="2449581"/>
                </a:cubicBezTo>
                <a:cubicBezTo>
                  <a:pt x="850824" y="2443785"/>
                  <a:pt x="856704" y="2440887"/>
                  <a:pt x="862584" y="2440163"/>
                </a:cubicBezTo>
                <a:close/>
                <a:moveTo>
                  <a:pt x="1255904" y="2437989"/>
                </a:moveTo>
                <a:cubicBezTo>
                  <a:pt x="1255904" y="2443680"/>
                  <a:pt x="1262069" y="2443680"/>
                  <a:pt x="1262069" y="2449370"/>
                </a:cubicBezTo>
                <a:cubicBezTo>
                  <a:pt x="1262069" y="2455061"/>
                  <a:pt x="1262069" y="2455061"/>
                  <a:pt x="1255904" y="2460752"/>
                </a:cubicBezTo>
                <a:cubicBezTo>
                  <a:pt x="1249739" y="2460752"/>
                  <a:pt x="1255904" y="2455061"/>
                  <a:pt x="1255904" y="2449370"/>
                </a:cubicBezTo>
                <a:cubicBezTo>
                  <a:pt x="1255904" y="2449370"/>
                  <a:pt x="1249739" y="2443680"/>
                  <a:pt x="1255904" y="2437989"/>
                </a:cubicBezTo>
                <a:close/>
                <a:moveTo>
                  <a:pt x="921104" y="2408587"/>
                </a:moveTo>
                <a:cubicBezTo>
                  <a:pt x="926952" y="2408587"/>
                  <a:pt x="932801" y="2414413"/>
                  <a:pt x="938650" y="2420239"/>
                </a:cubicBezTo>
                <a:cubicBezTo>
                  <a:pt x="938650" y="2426065"/>
                  <a:pt x="938650" y="2437718"/>
                  <a:pt x="938650" y="2449370"/>
                </a:cubicBezTo>
                <a:cubicBezTo>
                  <a:pt x="926952" y="2449370"/>
                  <a:pt x="921104" y="2437718"/>
                  <a:pt x="909406" y="2437718"/>
                </a:cubicBezTo>
                <a:cubicBezTo>
                  <a:pt x="903557" y="2437718"/>
                  <a:pt x="909406" y="2426065"/>
                  <a:pt x="909406" y="2420239"/>
                </a:cubicBezTo>
                <a:cubicBezTo>
                  <a:pt x="909406" y="2414413"/>
                  <a:pt x="915255" y="2408587"/>
                  <a:pt x="921104" y="2408587"/>
                </a:cubicBezTo>
                <a:close/>
                <a:moveTo>
                  <a:pt x="1064758" y="2407828"/>
                </a:moveTo>
                <a:cubicBezTo>
                  <a:pt x="1072126" y="2406359"/>
                  <a:pt x="1079493" y="2407828"/>
                  <a:pt x="1085387" y="2413709"/>
                </a:cubicBezTo>
                <a:cubicBezTo>
                  <a:pt x="1091281" y="2413709"/>
                  <a:pt x="1103069" y="2407828"/>
                  <a:pt x="1108963" y="2413709"/>
                </a:cubicBezTo>
                <a:cubicBezTo>
                  <a:pt x="1114857" y="2413709"/>
                  <a:pt x="1120751" y="2419589"/>
                  <a:pt x="1120751" y="2425470"/>
                </a:cubicBezTo>
                <a:cubicBezTo>
                  <a:pt x="1120751" y="2431350"/>
                  <a:pt x="1120751" y="2437230"/>
                  <a:pt x="1114857" y="2443110"/>
                </a:cubicBezTo>
                <a:cubicBezTo>
                  <a:pt x="1114857" y="2448991"/>
                  <a:pt x="1097175" y="2448991"/>
                  <a:pt x="1103069" y="2454872"/>
                </a:cubicBezTo>
                <a:cubicBezTo>
                  <a:pt x="1108963" y="2460752"/>
                  <a:pt x="1108963" y="2466632"/>
                  <a:pt x="1108963" y="2466632"/>
                </a:cubicBezTo>
                <a:cubicBezTo>
                  <a:pt x="1103069" y="2484273"/>
                  <a:pt x="1091281" y="2484273"/>
                  <a:pt x="1073599" y="2490154"/>
                </a:cubicBezTo>
                <a:cubicBezTo>
                  <a:pt x="1073599" y="2484273"/>
                  <a:pt x="1067706" y="2484273"/>
                  <a:pt x="1067706" y="2478393"/>
                </a:cubicBezTo>
                <a:cubicBezTo>
                  <a:pt x="1067706" y="2472513"/>
                  <a:pt x="1079493" y="2472513"/>
                  <a:pt x="1085387" y="2466632"/>
                </a:cubicBezTo>
                <a:cubicBezTo>
                  <a:pt x="1085387" y="2454872"/>
                  <a:pt x="1085387" y="2448991"/>
                  <a:pt x="1079493" y="2443110"/>
                </a:cubicBezTo>
                <a:cubicBezTo>
                  <a:pt x="1073599" y="2431350"/>
                  <a:pt x="1055918" y="2431350"/>
                  <a:pt x="1050024" y="2437230"/>
                </a:cubicBezTo>
                <a:cubicBezTo>
                  <a:pt x="1044130" y="2437230"/>
                  <a:pt x="1044130" y="2443110"/>
                  <a:pt x="1038236" y="2443110"/>
                </a:cubicBezTo>
                <a:cubicBezTo>
                  <a:pt x="1038236" y="2431350"/>
                  <a:pt x="1044130" y="2425470"/>
                  <a:pt x="1044130" y="2419589"/>
                </a:cubicBezTo>
                <a:cubicBezTo>
                  <a:pt x="1050024" y="2413709"/>
                  <a:pt x="1057391" y="2409299"/>
                  <a:pt x="1064758" y="2407828"/>
                </a:cubicBezTo>
                <a:close/>
                <a:moveTo>
                  <a:pt x="1177361" y="2387813"/>
                </a:moveTo>
                <a:cubicBezTo>
                  <a:pt x="1186865" y="2386344"/>
                  <a:pt x="1197100" y="2387813"/>
                  <a:pt x="1208798" y="2390749"/>
                </a:cubicBezTo>
                <a:cubicBezTo>
                  <a:pt x="1220495" y="2402496"/>
                  <a:pt x="1220495" y="2402496"/>
                  <a:pt x="1220495" y="2402496"/>
                </a:cubicBezTo>
                <a:cubicBezTo>
                  <a:pt x="1232192" y="2414241"/>
                  <a:pt x="1243890" y="2425988"/>
                  <a:pt x="1243890" y="2443607"/>
                </a:cubicBezTo>
                <a:cubicBezTo>
                  <a:pt x="1249739" y="2461226"/>
                  <a:pt x="1243890" y="2484718"/>
                  <a:pt x="1232192" y="2496465"/>
                </a:cubicBezTo>
                <a:cubicBezTo>
                  <a:pt x="1220495" y="2514084"/>
                  <a:pt x="1202949" y="2514084"/>
                  <a:pt x="1185402" y="2525830"/>
                </a:cubicBezTo>
                <a:cubicBezTo>
                  <a:pt x="1162008" y="2531703"/>
                  <a:pt x="1138613" y="2537576"/>
                  <a:pt x="1115217" y="2525830"/>
                </a:cubicBezTo>
                <a:cubicBezTo>
                  <a:pt x="1109369" y="2519957"/>
                  <a:pt x="1115217" y="2519957"/>
                  <a:pt x="1121066" y="2519957"/>
                </a:cubicBezTo>
                <a:cubicBezTo>
                  <a:pt x="1156159" y="2525830"/>
                  <a:pt x="1185402" y="2514084"/>
                  <a:pt x="1208798" y="2496465"/>
                </a:cubicBezTo>
                <a:cubicBezTo>
                  <a:pt x="1214646" y="2478845"/>
                  <a:pt x="1226343" y="2467099"/>
                  <a:pt x="1226343" y="2449480"/>
                </a:cubicBezTo>
                <a:cubicBezTo>
                  <a:pt x="1220495" y="2437734"/>
                  <a:pt x="1214646" y="2425988"/>
                  <a:pt x="1202949" y="2414241"/>
                </a:cubicBezTo>
                <a:cubicBezTo>
                  <a:pt x="1197100" y="2414241"/>
                  <a:pt x="1191251" y="2408368"/>
                  <a:pt x="1185402" y="2414241"/>
                </a:cubicBezTo>
                <a:cubicBezTo>
                  <a:pt x="1185402" y="2420115"/>
                  <a:pt x="1197100" y="2425988"/>
                  <a:pt x="1197100" y="2431861"/>
                </a:cubicBezTo>
                <a:cubicBezTo>
                  <a:pt x="1197100" y="2443607"/>
                  <a:pt x="1185402" y="2443607"/>
                  <a:pt x="1185402" y="2449480"/>
                </a:cubicBezTo>
                <a:cubicBezTo>
                  <a:pt x="1179554" y="2455353"/>
                  <a:pt x="1173705" y="2455353"/>
                  <a:pt x="1167857" y="2449480"/>
                </a:cubicBezTo>
                <a:cubicBezTo>
                  <a:pt x="1156159" y="2449480"/>
                  <a:pt x="1162008" y="2437734"/>
                  <a:pt x="1156159" y="2431861"/>
                </a:cubicBezTo>
                <a:cubicBezTo>
                  <a:pt x="1150310" y="2431861"/>
                  <a:pt x="1144461" y="2425988"/>
                  <a:pt x="1144461" y="2420115"/>
                </a:cubicBezTo>
                <a:cubicBezTo>
                  <a:pt x="1138613" y="2414241"/>
                  <a:pt x="1144461" y="2402496"/>
                  <a:pt x="1150310" y="2402496"/>
                </a:cubicBezTo>
                <a:cubicBezTo>
                  <a:pt x="1159083" y="2393686"/>
                  <a:pt x="1167857" y="2389281"/>
                  <a:pt x="1177361" y="2387813"/>
                </a:cubicBezTo>
                <a:close/>
                <a:moveTo>
                  <a:pt x="997263" y="2374751"/>
                </a:moveTo>
                <a:cubicBezTo>
                  <a:pt x="1006083" y="2374016"/>
                  <a:pt x="1014904" y="2375486"/>
                  <a:pt x="1020785" y="2378426"/>
                </a:cubicBezTo>
                <a:cubicBezTo>
                  <a:pt x="1026665" y="2390187"/>
                  <a:pt x="1032545" y="2396068"/>
                  <a:pt x="1026665" y="2407828"/>
                </a:cubicBezTo>
                <a:cubicBezTo>
                  <a:pt x="1026665" y="2413708"/>
                  <a:pt x="1014904" y="2413708"/>
                  <a:pt x="1020785" y="2419589"/>
                </a:cubicBezTo>
                <a:cubicBezTo>
                  <a:pt x="1026665" y="2425469"/>
                  <a:pt x="1032545" y="2437230"/>
                  <a:pt x="1032545" y="2443110"/>
                </a:cubicBezTo>
                <a:cubicBezTo>
                  <a:pt x="1032545" y="2466632"/>
                  <a:pt x="1014904" y="2478393"/>
                  <a:pt x="997263" y="2490153"/>
                </a:cubicBezTo>
                <a:cubicBezTo>
                  <a:pt x="991383" y="2490153"/>
                  <a:pt x="991383" y="2478393"/>
                  <a:pt x="985502" y="2478393"/>
                </a:cubicBezTo>
                <a:cubicBezTo>
                  <a:pt x="979622" y="2472512"/>
                  <a:pt x="961981" y="2472512"/>
                  <a:pt x="956101" y="2478393"/>
                </a:cubicBezTo>
                <a:cubicBezTo>
                  <a:pt x="944340" y="2466632"/>
                  <a:pt x="944340" y="2448991"/>
                  <a:pt x="944340" y="2437230"/>
                </a:cubicBezTo>
                <a:cubicBezTo>
                  <a:pt x="944340" y="2419589"/>
                  <a:pt x="944340" y="2419589"/>
                  <a:pt x="944340" y="2419589"/>
                </a:cubicBezTo>
                <a:cubicBezTo>
                  <a:pt x="950220" y="2413708"/>
                  <a:pt x="956101" y="2407828"/>
                  <a:pt x="967861" y="2407828"/>
                </a:cubicBezTo>
                <a:cubicBezTo>
                  <a:pt x="973741" y="2401948"/>
                  <a:pt x="967861" y="2390187"/>
                  <a:pt x="973741" y="2384307"/>
                </a:cubicBezTo>
                <a:cubicBezTo>
                  <a:pt x="979622" y="2378426"/>
                  <a:pt x="988443" y="2375486"/>
                  <a:pt x="997263" y="2374751"/>
                </a:cubicBezTo>
                <a:close/>
                <a:moveTo>
                  <a:pt x="733153" y="2366856"/>
                </a:moveTo>
                <a:cubicBezTo>
                  <a:pt x="739054" y="2366856"/>
                  <a:pt x="739054" y="2366856"/>
                  <a:pt x="744956" y="2372817"/>
                </a:cubicBezTo>
                <a:cubicBezTo>
                  <a:pt x="744956" y="2378779"/>
                  <a:pt x="750857" y="2384740"/>
                  <a:pt x="739054" y="2384740"/>
                </a:cubicBezTo>
                <a:cubicBezTo>
                  <a:pt x="727252" y="2378779"/>
                  <a:pt x="715449" y="2408587"/>
                  <a:pt x="703646" y="2390702"/>
                </a:cubicBezTo>
                <a:cubicBezTo>
                  <a:pt x="697745" y="2390702"/>
                  <a:pt x="697745" y="2384740"/>
                  <a:pt x="697745" y="2378779"/>
                </a:cubicBezTo>
                <a:cubicBezTo>
                  <a:pt x="709547" y="2372817"/>
                  <a:pt x="715449" y="2366856"/>
                  <a:pt x="733153" y="2366856"/>
                </a:cubicBezTo>
                <a:close/>
                <a:moveTo>
                  <a:pt x="1455741" y="2355474"/>
                </a:moveTo>
                <a:cubicBezTo>
                  <a:pt x="1467502" y="2355474"/>
                  <a:pt x="1467502" y="2367093"/>
                  <a:pt x="1473382" y="2372902"/>
                </a:cubicBezTo>
                <a:cubicBezTo>
                  <a:pt x="1485143" y="2390330"/>
                  <a:pt x="1508665" y="2390330"/>
                  <a:pt x="1532186" y="2390330"/>
                </a:cubicBezTo>
                <a:cubicBezTo>
                  <a:pt x="1532186" y="2390330"/>
                  <a:pt x="1538066" y="2390330"/>
                  <a:pt x="1538066" y="2390330"/>
                </a:cubicBezTo>
                <a:cubicBezTo>
                  <a:pt x="1520425" y="2401948"/>
                  <a:pt x="1496904" y="2401948"/>
                  <a:pt x="1479263" y="2390330"/>
                </a:cubicBezTo>
                <a:cubicBezTo>
                  <a:pt x="1467502" y="2384520"/>
                  <a:pt x="1455741" y="2372902"/>
                  <a:pt x="1455741" y="2361283"/>
                </a:cubicBezTo>
                <a:cubicBezTo>
                  <a:pt x="1449861" y="2355474"/>
                  <a:pt x="1455741" y="2355474"/>
                  <a:pt x="1455741" y="2355474"/>
                </a:cubicBezTo>
                <a:close/>
                <a:moveTo>
                  <a:pt x="891986" y="2355474"/>
                </a:moveTo>
                <a:cubicBezTo>
                  <a:pt x="897866" y="2355474"/>
                  <a:pt x="903747" y="2355474"/>
                  <a:pt x="909627" y="2361354"/>
                </a:cubicBezTo>
                <a:cubicBezTo>
                  <a:pt x="915507" y="2367235"/>
                  <a:pt x="909627" y="2373115"/>
                  <a:pt x="915507" y="2378996"/>
                </a:cubicBezTo>
                <a:cubicBezTo>
                  <a:pt x="927268" y="2373115"/>
                  <a:pt x="933149" y="2373115"/>
                  <a:pt x="944909" y="2378996"/>
                </a:cubicBezTo>
                <a:cubicBezTo>
                  <a:pt x="950789" y="2384876"/>
                  <a:pt x="956670" y="2390756"/>
                  <a:pt x="950789" y="2402517"/>
                </a:cubicBezTo>
                <a:cubicBezTo>
                  <a:pt x="950789" y="2402517"/>
                  <a:pt x="950789" y="2408398"/>
                  <a:pt x="944909" y="2414278"/>
                </a:cubicBezTo>
                <a:cubicBezTo>
                  <a:pt x="944909" y="2414278"/>
                  <a:pt x="944909" y="2408398"/>
                  <a:pt x="939029" y="2408398"/>
                </a:cubicBezTo>
                <a:cubicBezTo>
                  <a:pt x="933149" y="2402517"/>
                  <a:pt x="921388" y="2402517"/>
                  <a:pt x="915507" y="2402517"/>
                </a:cubicBezTo>
                <a:cubicBezTo>
                  <a:pt x="903747" y="2408398"/>
                  <a:pt x="903747" y="2414278"/>
                  <a:pt x="897866" y="2426038"/>
                </a:cubicBezTo>
                <a:cubicBezTo>
                  <a:pt x="897866" y="2437799"/>
                  <a:pt x="897866" y="2437799"/>
                  <a:pt x="897866" y="2437799"/>
                </a:cubicBezTo>
                <a:cubicBezTo>
                  <a:pt x="897866" y="2437799"/>
                  <a:pt x="891986" y="2443680"/>
                  <a:pt x="891986" y="2443680"/>
                </a:cubicBezTo>
                <a:cubicBezTo>
                  <a:pt x="886105" y="2431919"/>
                  <a:pt x="868464" y="2426038"/>
                  <a:pt x="874345" y="2414278"/>
                </a:cubicBezTo>
                <a:cubicBezTo>
                  <a:pt x="868464" y="2408398"/>
                  <a:pt x="874345" y="2402517"/>
                  <a:pt x="880225" y="2396636"/>
                </a:cubicBezTo>
                <a:cubicBezTo>
                  <a:pt x="874345" y="2384876"/>
                  <a:pt x="868464" y="2378996"/>
                  <a:pt x="874345" y="2367235"/>
                </a:cubicBezTo>
                <a:cubicBezTo>
                  <a:pt x="874345" y="2361354"/>
                  <a:pt x="886105" y="2355474"/>
                  <a:pt x="891986" y="2355474"/>
                </a:cubicBezTo>
                <a:close/>
                <a:moveTo>
                  <a:pt x="1441444" y="2348565"/>
                </a:moveTo>
                <a:cubicBezTo>
                  <a:pt x="1447526" y="2351597"/>
                  <a:pt x="1445314" y="2363726"/>
                  <a:pt x="1449737" y="2372546"/>
                </a:cubicBezTo>
                <a:cubicBezTo>
                  <a:pt x="1455634" y="2384307"/>
                  <a:pt x="1467427" y="2396068"/>
                  <a:pt x="1479221" y="2401948"/>
                </a:cubicBezTo>
                <a:cubicBezTo>
                  <a:pt x="1502808" y="2407829"/>
                  <a:pt x="1526396" y="2407829"/>
                  <a:pt x="1544087" y="2396068"/>
                </a:cubicBezTo>
                <a:cubicBezTo>
                  <a:pt x="1549983" y="2401948"/>
                  <a:pt x="1555880" y="2401948"/>
                  <a:pt x="1561777" y="2407829"/>
                </a:cubicBezTo>
                <a:cubicBezTo>
                  <a:pt x="1561777" y="2407829"/>
                  <a:pt x="1555880" y="2413709"/>
                  <a:pt x="1549983" y="2413709"/>
                </a:cubicBezTo>
                <a:cubicBezTo>
                  <a:pt x="1532293" y="2407829"/>
                  <a:pt x="1532293" y="2407829"/>
                  <a:pt x="1532293" y="2407829"/>
                </a:cubicBezTo>
                <a:cubicBezTo>
                  <a:pt x="1532293" y="2419590"/>
                  <a:pt x="1526396" y="2425470"/>
                  <a:pt x="1520499" y="2425470"/>
                </a:cubicBezTo>
                <a:cubicBezTo>
                  <a:pt x="1508705" y="2425470"/>
                  <a:pt x="1502808" y="2425470"/>
                  <a:pt x="1496912" y="2419590"/>
                </a:cubicBezTo>
                <a:cubicBezTo>
                  <a:pt x="1491015" y="2425470"/>
                  <a:pt x="1485118" y="2431350"/>
                  <a:pt x="1473324" y="2425470"/>
                </a:cubicBezTo>
                <a:cubicBezTo>
                  <a:pt x="1467427" y="2425470"/>
                  <a:pt x="1467427" y="2419590"/>
                  <a:pt x="1467427" y="2413709"/>
                </a:cubicBezTo>
                <a:cubicBezTo>
                  <a:pt x="1461530" y="2413709"/>
                  <a:pt x="1467427" y="2407829"/>
                  <a:pt x="1461530" y="2401948"/>
                </a:cubicBezTo>
                <a:cubicBezTo>
                  <a:pt x="1455634" y="2407829"/>
                  <a:pt x="1449737" y="2407829"/>
                  <a:pt x="1443840" y="2401948"/>
                </a:cubicBezTo>
                <a:cubicBezTo>
                  <a:pt x="1437943" y="2401948"/>
                  <a:pt x="1437943" y="2396068"/>
                  <a:pt x="1437943" y="2390188"/>
                </a:cubicBezTo>
                <a:cubicBezTo>
                  <a:pt x="1437943" y="2384307"/>
                  <a:pt x="1437943" y="2378427"/>
                  <a:pt x="1437943" y="2378427"/>
                </a:cubicBezTo>
                <a:cubicBezTo>
                  <a:pt x="1426149" y="2378427"/>
                  <a:pt x="1426149" y="2366666"/>
                  <a:pt x="1426149" y="2360786"/>
                </a:cubicBezTo>
                <a:cubicBezTo>
                  <a:pt x="1426149" y="2354906"/>
                  <a:pt x="1426149" y="2349025"/>
                  <a:pt x="1432046" y="2349025"/>
                </a:cubicBezTo>
                <a:cubicBezTo>
                  <a:pt x="1436469" y="2347555"/>
                  <a:pt x="1439417" y="2347555"/>
                  <a:pt x="1441444" y="2348565"/>
                </a:cubicBezTo>
                <a:close/>
                <a:moveTo>
                  <a:pt x="1420992" y="2337454"/>
                </a:moveTo>
                <a:cubicBezTo>
                  <a:pt x="1426861" y="2343334"/>
                  <a:pt x="1420992" y="2349215"/>
                  <a:pt x="1420992" y="2360976"/>
                </a:cubicBezTo>
                <a:cubicBezTo>
                  <a:pt x="1415124" y="2366856"/>
                  <a:pt x="1426861" y="2378616"/>
                  <a:pt x="1432729" y="2384497"/>
                </a:cubicBezTo>
                <a:cubicBezTo>
                  <a:pt x="1432729" y="2396258"/>
                  <a:pt x="1438598" y="2408018"/>
                  <a:pt x="1444466" y="2413898"/>
                </a:cubicBezTo>
                <a:cubicBezTo>
                  <a:pt x="1462072" y="2408018"/>
                  <a:pt x="1456203" y="2437420"/>
                  <a:pt x="1473809" y="2437420"/>
                </a:cubicBezTo>
                <a:cubicBezTo>
                  <a:pt x="1485545" y="2437420"/>
                  <a:pt x="1491414" y="2431540"/>
                  <a:pt x="1497283" y="2431540"/>
                </a:cubicBezTo>
                <a:cubicBezTo>
                  <a:pt x="1509020" y="2431540"/>
                  <a:pt x="1514888" y="2437420"/>
                  <a:pt x="1526625" y="2431540"/>
                </a:cubicBezTo>
                <a:cubicBezTo>
                  <a:pt x="1532494" y="2431540"/>
                  <a:pt x="1532494" y="2425659"/>
                  <a:pt x="1538362" y="2419779"/>
                </a:cubicBezTo>
                <a:cubicBezTo>
                  <a:pt x="1550099" y="2425659"/>
                  <a:pt x="1555967" y="2419779"/>
                  <a:pt x="1561836" y="2413898"/>
                </a:cubicBezTo>
                <a:cubicBezTo>
                  <a:pt x="1567705" y="2408018"/>
                  <a:pt x="1579442" y="2408018"/>
                  <a:pt x="1585310" y="2408018"/>
                </a:cubicBezTo>
                <a:cubicBezTo>
                  <a:pt x="1591178" y="2413898"/>
                  <a:pt x="1579442" y="2419779"/>
                  <a:pt x="1579442" y="2425659"/>
                </a:cubicBezTo>
                <a:cubicBezTo>
                  <a:pt x="1573573" y="2431540"/>
                  <a:pt x="1561836" y="2425659"/>
                  <a:pt x="1550099" y="2425659"/>
                </a:cubicBezTo>
                <a:cubicBezTo>
                  <a:pt x="1544231" y="2431540"/>
                  <a:pt x="1555967" y="2437420"/>
                  <a:pt x="1550099" y="2443300"/>
                </a:cubicBezTo>
                <a:cubicBezTo>
                  <a:pt x="1544231" y="2437420"/>
                  <a:pt x="1538362" y="2449181"/>
                  <a:pt x="1538362" y="2449181"/>
                </a:cubicBezTo>
                <a:cubicBezTo>
                  <a:pt x="1526625" y="2449181"/>
                  <a:pt x="1514888" y="2449181"/>
                  <a:pt x="1509020" y="2443300"/>
                </a:cubicBezTo>
                <a:cubicBezTo>
                  <a:pt x="1503151" y="2443300"/>
                  <a:pt x="1503151" y="2449181"/>
                  <a:pt x="1503151" y="2449181"/>
                </a:cubicBezTo>
                <a:cubicBezTo>
                  <a:pt x="1497283" y="2455061"/>
                  <a:pt x="1491414" y="2455061"/>
                  <a:pt x="1479677" y="2455061"/>
                </a:cubicBezTo>
                <a:cubicBezTo>
                  <a:pt x="1467940" y="2455061"/>
                  <a:pt x="1456203" y="2449181"/>
                  <a:pt x="1450334" y="2437420"/>
                </a:cubicBezTo>
                <a:cubicBezTo>
                  <a:pt x="1456203" y="2431540"/>
                  <a:pt x="1456203" y="2425659"/>
                  <a:pt x="1450334" y="2419779"/>
                </a:cubicBezTo>
                <a:cubicBezTo>
                  <a:pt x="1438598" y="2419779"/>
                  <a:pt x="1426861" y="2413898"/>
                  <a:pt x="1420992" y="2402138"/>
                </a:cubicBezTo>
                <a:cubicBezTo>
                  <a:pt x="1415124" y="2396258"/>
                  <a:pt x="1420992" y="2390377"/>
                  <a:pt x="1420992" y="2384497"/>
                </a:cubicBezTo>
                <a:cubicBezTo>
                  <a:pt x="1409255" y="2378616"/>
                  <a:pt x="1403387" y="2366856"/>
                  <a:pt x="1409255" y="2355095"/>
                </a:cubicBezTo>
                <a:cubicBezTo>
                  <a:pt x="1409255" y="2349215"/>
                  <a:pt x="1415124" y="2337454"/>
                  <a:pt x="1420992" y="2337454"/>
                </a:cubicBezTo>
                <a:close/>
                <a:moveTo>
                  <a:pt x="1185515" y="2337454"/>
                </a:moveTo>
                <a:cubicBezTo>
                  <a:pt x="1191477" y="2337454"/>
                  <a:pt x="1197438" y="2337454"/>
                  <a:pt x="1203400" y="2343382"/>
                </a:cubicBezTo>
                <a:cubicBezTo>
                  <a:pt x="1215323" y="2355237"/>
                  <a:pt x="1215323" y="2355237"/>
                  <a:pt x="1215323" y="2355237"/>
                </a:cubicBezTo>
                <a:cubicBezTo>
                  <a:pt x="1221285" y="2367093"/>
                  <a:pt x="1221285" y="2378948"/>
                  <a:pt x="1215323" y="2384876"/>
                </a:cubicBezTo>
                <a:cubicBezTo>
                  <a:pt x="1215323" y="2384876"/>
                  <a:pt x="1209362" y="2384876"/>
                  <a:pt x="1209362" y="2384876"/>
                </a:cubicBezTo>
                <a:cubicBezTo>
                  <a:pt x="1209362" y="2373021"/>
                  <a:pt x="1215323" y="2361165"/>
                  <a:pt x="1209362" y="2355237"/>
                </a:cubicBezTo>
                <a:cubicBezTo>
                  <a:pt x="1197438" y="2349310"/>
                  <a:pt x="1191477" y="2343382"/>
                  <a:pt x="1185515" y="2343382"/>
                </a:cubicBezTo>
                <a:cubicBezTo>
                  <a:pt x="1185515" y="2343382"/>
                  <a:pt x="1179554" y="2337454"/>
                  <a:pt x="1185515" y="2337454"/>
                </a:cubicBezTo>
                <a:close/>
                <a:moveTo>
                  <a:pt x="1774285" y="2337056"/>
                </a:moveTo>
                <a:cubicBezTo>
                  <a:pt x="1780127" y="2336324"/>
                  <a:pt x="1784509" y="2337789"/>
                  <a:pt x="1784509" y="2349505"/>
                </a:cubicBezTo>
                <a:cubicBezTo>
                  <a:pt x="1790351" y="2355363"/>
                  <a:pt x="1784509" y="2361221"/>
                  <a:pt x="1778667" y="2367079"/>
                </a:cubicBezTo>
                <a:cubicBezTo>
                  <a:pt x="1772824" y="2372937"/>
                  <a:pt x="1766982" y="2378795"/>
                  <a:pt x="1761139" y="2372937"/>
                </a:cubicBezTo>
                <a:cubicBezTo>
                  <a:pt x="1755297" y="2378795"/>
                  <a:pt x="1755297" y="2372937"/>
                  <a:pt x="1755297" y="2378795"/>
                </a:cubicBezTo>
                <a:cubicBezTo>
                  <a:pt x="1749455" y="2384653"/>
                  <a:pt x="1755297" y="2384653"/>
                  <a:pt x="1755297" y="2390511"/>
                </a:cubicBezTo>
                <a:cubicBezTo>
                  <a:pt x="1749455" y="2396369"/>
                  <a:pt x="1755297" y="2408085"/>
                  <a:pt x="1743612" y="2413943"/>
                </a:cubicBezTo>
                <a:cubicBezTo>
                  <a:pt x="1731927" y="2419802"/>
                  <a:pt x="1720243" y="2425660"/>
                  <a:pt x="1708558" y="2419802"/>
                </a:cubicBezTo>
                <a:cubicBezTo>
                  <a:pt x="1702715" y="2419802"/>
                  <a:pt x="1691030" y="2413943"/>
                  <a:pt x="1691030" y="2402227"/>
                </a:cubicBezTo>
                <a:cubicBezTo>
                  <a:pt x="1685188" y="2402227"/>
                  <a:pt x="1679346" y="2408085"/>
                  <a:pt x="1679346" y="2408085"/>
                </a:cubicBezTo>
                <a:cubicBezTo>
                  <a:pt x="1667661" y="2413943"/>
                  <a:pt x="1655976" y="2408085"/>
                  <a:pt x="1650134" y="2408085"/>
                </a:cubicBezTo>
                <a:cubicBezTo>
                  <a:pt x="1650134" y="2402227"/>
                  <a:pt x="1644291" y="2396369"/>
                  <a:pt x="1644291" y="2390511"/>
                </a:cubicBezTo>
                <a:cubicBezTo>
                  <a:pt x="1650134" y="2384653"/>
                  <a:pt x="1655976" y="2372937"/>
                  <a:pt x="1667661" y="2378795"/>
                </a:cubicBezTo>
                <a:cubicBezTo>
                  <a:pt x="1679346" y="2390511"/>
                  <a:pt x="1691030" y="2396369"/>
                  <a:pt x="1702715" y="2390511"/>
                </a:cubicBezTo>
                <a:cubicBezTo>
                  <a:pt x="1720243" y="2390511"/>
                  <a:pt x="1737770" y="2372937"/>
                  <a:pt x="1749455" y="2355363"/>
                </a:cubicBezTo>
                <a:cubicBezTo>
                  <a:pt x="1755297" y="2349505"/>
                  <a:pt x="1749455" y="2337789"/>
                  <a:pt x="1755297" y="2337789"/>
                </a:cubicBezTo>
                <a:cubicBezTo>
                  <a:pt x="1761139" y="2340718"/>
                  <a:pt x="1768443" y="2337789"/>
                  <a:pt x="1774285" y="2337056"/>
                </a:cubicBezTo>
                <a:close/>
                <a:moveTo>
                  <a:pt x="1737969" y="2333233"/>
                </a:moveTo>
                <a:cubicBezTo>
                  <a:pt x="1740924" y="2333233"/>
                  <a:pt x="1743878" y="2334704"/>
                  <a:pt x="1743878" y="2337644"/>
                </a:cubicBezTo>
                <a:cubicBezTo>
                  <a:pt x="1743878" y="2355285"/>
                  <a:pt x="1732059" y="2361165"/>
                  <a:pt x="1726149" y="2372926"/>
                </a:cubicBezTo>
                <a:cubicBezTo>
                  <a:pt x="1714330" y="2378806"/>
                  <a:pt x="1702512" y="2390567"/>
                  <a:pt x="1684782" y="2384686"/>
                </a:cubicBezTo>
                <a:cubicBezTo>
                  <a:pt x="1678873" y="2378806"/>
                  <a:pt x="1667054" y="2378806"/>
                  <a:pt x="1667054" y="2372926"/>
                </a:cubicBezTo>
                <a:cubicBezTo>
                  <a:pt x="1667054" y="2367046"/>
                  <a:pt x="1667054" y="2361165"/>
                  <a:pt x="1672964" y="2361165"/>
                </a:cubicBezTo>
                <a:cubicBezTo>
                  <a:pt x="1678873" y="2367046"/>
                  <a:pt x="1696602" y="2367046"/>
                  <a:pt x="1708421" y="2367046"/>
                </a:cubicBezTo>
                <a:cubicBezTo>
                  <a:pt x="1714330" y="2355285"/>
                  <a:pt x="1732059" y="2349404"/>
                  <a:pt x="1732059" y="2337644"/>
                </a:cubicBezTo>
                <a:cubicBezTo>
                  <a:pt x="1732059" y="2334704"/>
                  <a:pt x="1735014" y="2333233"/>
                  <a:pt x="1737969" y="2333233"/>
                </a:cubicBezTo>
                <a:close/>
                <a:moveTo>
                  <a:pt x="1289254" y="2330007"/>
                </a:moveTo>
                <a:lnTo>
                  <a:pt x="1287602" y="2336614"/>
                </a:lnTo>
                <a:lnTo>
                  <a:pt x="1287571" y="2332625"/>
                </a:lnTo>
                <a:close/>
                <a:moveTo>
                  <a:pt x="727425" y="2320382"/>
                </a:moveTo>
                <a:cubicBezTo>
                  <a:pt x="733339" y="2320382"/>
                  <a:pt x="745167" y="2320382"/>
                  <a:pt x="745167" y="2326245"/>
                </a:cubicBezTo>
                <a:cubicBezTo>
                  <a:pt x="745167" y="2337972"/>
                  <a:pt x="745167" y="2349698"/>
                  <a:pt x="739253" y="2361424"/>
                </a:cubicBezTo>
                <a:cubicBezTo>
                  <a:pt x="721512" y="2361424"/>
                  <a:pt x="703770" y="2361424"/>
                  <a:pt x="691942" y="2379013"/>
                </a:cubicBezTo>
                <a:cubicBezTo>
                  <a:pt x="691942" y="2379013"/>
                  <a:pt x="691942" y="2384876"/>
                  <a:pt x="686028" y="2384876"/>
                </a:cubicBezTo>
                <a:cubicBezTo>
                  <a:pt x="680115" y="2379013"/>
                  <a:pt x="674200" y="2379013"/>
                  <a:pt x="668287" y="2373150"/>
                </a:cubicBezTo>
                <a:cubicBezTo>
                  <a:pt x="662373" y="2367287"/>
                  <a:pt x="650545" y="2367287"/>
                  <a:pt x="644632" y="2355561"/>
                </a:cubicBezTo>
                <a:cubicBezTo>
                  <a:pt x="644632" y="2349698"/>
                  <a:pt x="644632" y="2343834"/>
                  <a:pt x="650545" y="2343834"/>
                </a:cubicBezTo>
                <a:cubicBezTo>
                  <a:pt x="656459" y="2343834"/>
                  <a:pt x="656459" y="2337972"/>
                  <a:pt x="656459" y="2337972"/>
                </a:cubicBezTo>
                <a:cubicBezTo>
                  <a:pt x="656459" y="2343834"/>
                  <a:pt x="662373" y="2343834"/>
                  <a:pt x="662373" y="2343834"/>
                </a:cubicBezTo>
                <a:cubicBezTo>
                  <a:pt x="668287" y="2343834"/>
                  <a:pt x="668287" y="2343834"/>
                  <a:pt x="668287" y="2343834"/>
                </a:cubicBezTo>
                <a:cubicBezTo>
                  <a:pt x="674200" y="2326245"/>
                  <a:pt x="674200" y="2326245"/>
                  <a:pt x="674200" y="2326245"/>
                </a:cubicBezTo>
                <a:cubicBezTo>
                  <a:pt x="686028" y="2320382"/>
                  <a:pt x="697856" y="2320382"/>
                  <a:pt x="703770" y="2326245"/>
                </a:cubicBezTo>
                <a:cubicBezTo>
                  <a:pt x="715597" y="2337972"/>
                  <a:pt x="721512" y="2320382"/>
                  <a:pt x="727425" y="2320382"/>
                </a:cubicBezTo>
                <a:close/>
                <a:moveTo>
                  <a:pt x="1834107" y="2315696"/>
                </a:moveTo>
                <a:cubicBezTo>
                  <a:pt x="1835024" y="2315788"/>
                  <a:pt x="1836125" y="2316893"/>
                  <a:pt x="1837593" y="2319840"/>
                </a:cubicBezTo>
                <a:cubicBezTo>
                  <a:pt x="1843464" y="2331627"/>
                  <a:pt x="1843464" y="2331627"/>
                  <a:pt x="1843464" y="2331627"/>
                </a:cubicBezTo>
                <a:cubicBezTo>
                  <a:pt x="1843464" y="2337522"/>
                  <a:pt x="1843464" y="2343415"/>
                  <a:pt x="1837593" y="2343415"/>
                </a:cubicBezTo>
                <a:cubicBezTo>
                  <a:pt x="1837593" y="2343415"/>
                  <a:pt x="1837593" y="2337522"/>
                  <a:pt x="1837593" y="2331627"/>
                </a:cubicBezTo>
                <a:cubicBezTo>
                  <a:pt x="1831722" y="2337522"/>
                  <a:pt x="1837593" y="2343415"/>
                  <a:pt x="1831722" y="2349309"/>
                </a:cubicBezTo>
                <a:cubicBezTo>
                  <a:pt x="1825850" y="2355203"/>
                  <a:pt x="1819979" y="2366991"/>
                  <a:pt x="1825850" y="2372885"/>
                </a:cubicBezTo>
                <a:cubicBezTo>
                  <a:pt x="1831722" y="2378779"/>
                  <a:pt x="1825850" y="2390566"/>
                  <a:pt x="1825850" y="2396460"/>
                </a:cubicBezTo>
                <a:cubicBezTo>
                  <a:pt x="1825850" y="2390566"/>
                  <a:pt x="1825850" y="2384673"/>
                  <a:pt x="1825850" y="2384673"/>
                </a:cubicBezTo>
                <a:cubicBezTo>
                  <a:pt x="1825850" y="2378779"/>
                  <a:pt x="1825850" y="2366991"/>
                  <a:pt x="1819979" y="2361097"/>
                </a:cubicBezTo>
                <a:cubicBezTo>
                  <a:pt x="1814108" y="2361097"/>
                  <a:pt x="1814108" y="2366991"/>
                  <a:pt x="1814108" y="2372885"/>
                </a:cubicBezTo>
                <a:cubicBezTo>
                  <a:pt x="1819979" y="2372885"/>
                  <a:pt x="1819979" y="2384673"/>
                  <a:pt x="1819979" y="2390566"/>
                </a:cubicBezTo>
                <a:cubicBezTo>
                  <a:pt x="1819979" y="2396460"/>
                  <a:pt x="1814108" y="2408248"/>
                  <a:pt x="1802365" y="2408248"/>
                </a:cubicBezTo>
                <a:cubicBezTo>
                  <a:pt x="1796494" y="2414142"/>
                  <a:pt x="1778880" y="2408248"/>
                  <a:pt x="1784751" y="2425930"/>
                </a:cubicBezTo>
                <a:cubicBezTo>
                  <a:pt x="1790623" y="2425930"/>
                  <a:pt x="1790623" y="2425930"/>
                  <a:pt x="1790623" y="2425930"/>
                </a:cubicBezTo>
                <a:cubicBezTo>
                  <a:pt x="1796494" y="2425930"/>
                  <a:pt x="1790623" y="2431824"/>
                  <a:pt x="1790623" y="2431824"/>
                </a:cubicBezTo>
                <a:cubicBezTo>
                  <a:pt x="1778880" y="2449506"/>
                  <a:pt x="1755395" y="2467187"/>
                  <a:pt x="1737781" y="2467187"/>
                </a:cubicBezTo>
                <a:cubicBezTo>
                  <a:pt x="1720167" y="2473081"/>
                  <a:pt x="1708424" y="2449506"/>
                  <a:pt x="1690810" y="2449506"/>
                </a:cubicBezTo>
                <a:cubicBezTo>
                  <a:pt x="1684939" y="2455399"/>
                  <a:pt x="1679068" y="2461293"/>
                  <a:pt x="1673196" y="2461293"/>
                </a:cubicBezTo>
                <a:cubicBezTo>
                  <a:pt x="1661453" y="2461293"/>
                  <a:pt x="1655582" y="2455399"/>
                  <a:pt x="1649711" y="2449506"/>
                </a:cubicBezTo>
                <a:cubicBezTo>
                  <a:pt x="1643839" y="2443612"/>
                  <a:pt x="1643839" y="2431824"/>
                  <a:pt x="1632097" y="2431824"/>
                </a:cubicBezTo>
                <a:cubicBezTo>
                  <a:pt x="1626226" y="2443612"/>
                  <a:pt x="1620355" y="2437718"/>
                  <a:pt x="1614483" y="2437718"/>
                </a:cubicBezTo>
                <a:cubicBezTo>
                  <a:pt x="1602741" y="2431824"/>
                  <a:pt x="1602741" y="2420036"/>
                  <a:pt x="1596869" y="2408248"/>
                </a:cubicBezTo>
                <a:cubicBezTo>
                  <a:pt x="1602741" y="2402355"/>
                  <a:pt x="1608612" y="2408248"/>
                  <a:pt x="1620355" y="2402355"/>
                </a:cubicBezTo>
                <a:cubicBezTo>
                  <a:pt x="1632097" y="2396460"/>
                  <a:pt x="1632097" y="2396460"/>
                  <a:pt x="1632097" y="2396460"/>
                </a:cubicBezTo>
                <a:cubicBezTo>
                  <a:pt x="1643839" y="2402355"/>
                  <a:pt x="1643839" y="2414142"/>
                  <a:pt x="1655582" y="2414142"/>
                </a:cubicBezTo>
                <a:cubicBezTo>
                  <a:pt x="1667325" y="2420036"/>
                  <a:pt x="1679068" y="2420036"/>
                  <a:pt x="1684939" y="2414142"/>
                </a:cubicBezTo>
                <a:cubicBezTo>
                  <a:pt x="1696682" y="2425930"/>
                  <a:pt x="1708424" y="2431824"/>
                  <a:pt x="1726038" y="2431824"/>
                </a:cubicBezTo>
                <a:cubicBezTo>
                  <a:pt x="1737781" y="2425930"/>
                  <a:pt x="1755395" y="2420036"/>
                  <a:pt x="1761266" y="2402355"/>
                </a:cubicBezTo>
                <a:cubicBezTo>
                  <a:pt x="1767137" y="2384673"/>
                  <a:pt x="1767137" y="2384673"/>
                  <a:pt x="1767137" y="2384673"/>
                </a:cubicBezTo>
                <a:cubicBezTo>
                  <a:pt x="1778880" y="2378779"/>
                  <a:pt x="1790623" y="2372885"/>
                  <a:pt x="1796494" y="2355203"/>
                </a:cubicBezTo>
                <a:cubicBezTo>
                  <a:pt x="1796494" y="2349309"/>
                  <a:pt x="1790623" y="2343415"/>
                  <a:pt x="1790623" y="2331627"/>
                </a:cubicBezTo>
                <a:cubicBezTo>
                  <a:pt x="1802365" y="2331627"/>
                  <a:pt x="1814108" y="2325734"/>
                  <a:pt x="1825850" y="2319840"/>
                </a:cubicBezTo>
                <a:cubicBezTo>
                  <a:pt x="1830254" y="2324260"/>
                  <a:pt x="1831355" y="2315419"/>
                  <a:pt x="1834107" y="2315696"/>
                </a:cubicBezTo>
                <a:close/>
                <a:moveTo>
                  <a:pt x="703435" y="2313743"/>
                </a:moveTo>
                <a:cubicBezTo>
                  <a:pt x="703435" y="2313743"/>
                  <a:pt x="709600" y="2320382"/>
                  <a:pt x="715765" y="2320382"/>
                </a:cubicBezTo>
                <a:cubicBezTo>
                  <a:pt x="709600" y="2320382"/>
                  <a:pt x="703435" y="2320382"/>
                  <a:pt x="703435" y="2313743"/>
                </a:cubicBezTo>
                <a:close/>
                <a:moveTo>
                  <a:pt x="746056" y="2311616"/>
                </a:moveTo>
                <a:cubicBezTo>
                  <a:pt x="747656" y="2310749"/>
                  <a:pt x="750857" y="2314217"/>
                  <a:pt x="750857" y="2314217"/>
                </a:cubicBezTo>
                <a:cubicBezTo>
                  <a:pt x="750857" y="2320382"/>
                  <a:pt x="745167" y="2314217"/>
                  <a:pt x="745167" y="2314217"/>
                </a:cubicBezTo>
                <a:cubicBezTo>
                  <a:pt x="745167" y="2312676"/>
                  <a:pt x="745522" y="2311905"/>
                  <a:pt x="746056" y="2311616"/>
                </a:cubicBezTo>
                <a:close/>
                <a:moveTo>
                  <a:pt x="1190958" y="2298864"/>
                </a:moveTo>
                <a:cubicBezTo>
                  <a:pt x="1196104" y="2299595"/>
                  <a:pt x="1200515" y="2302519"/>
                  <a:pt x="1203455" y="2308368"/>
                </a:cubicBezTo>
                <a:cubicBezTo>
                  <a:pt x="1209335" y="2314217"/>
                  <a:pt x="1203455" y="2314217"/>
                  <a:pt x="1209335" y="2320066"/>
                </a:cubicBezTo>
                <a:cubicBezTo>
                  <a:pt x="1215215" y="2314217"/>
                  <a:pt x="1226976" y="2314217"/>
                  <a:pt x="1238737" y="2320066"/>
                </a:cubicBezTo>
                <a:cubicBezTo>
                  <a:pt x="1244617" y="2325915"/>
                  <a:pt x="1250497" y="2331763"/>
                  <a:pt x="1250497" y="2343461"/>
                </a:cubicBezTo>
                <a:cubicBezTo>
                  <a:pt x="1250497" y="2349309"/>
                  <a:pt x="1244617" y="2355158"/>
                  <a:pt x="1238737" y="2355158"/>
                </a:cubicBezTo>
                <a:cubicBezTo>
                  <a:pt x="1238737" y="2361007"/>
                  <a:pt x="1238737" y="2361007"/>
                  <a:pt x="1238737" y="2361007"/>
                </a:cubicBezTo>
                <a:cubicBezTo>
                  <a:pt x="1244617" y="2361007"/>
                  <a:pt x="1250497" y="2372705"/>
                  <a:pt x="1250497" y="2378553"/>
                </a:cubicBezTo>
                <a:cubicBezTo>
                  <a:pt x="1256378" y="2384402"/>
                  <a:pt x="1250497" y="2390251"/>
                  <a:pt x="1244617" y="2396099"/>
                </a:cubicBezTo>
                <a:cubicBezTo>
                  <a:pt x="1238737" y="2401948"/>
                  <a:pt x="1238737" y="2401948"/>
                  <a:pt x="1232857" y="2401948"/>
                </a:cubicBezTo>
                <a:cubicBezTo>
                  <a:pt x="1232857" y="2396099"/>
                  <a:pt x="1221096" y="2396099"/>
                  <a:pt x="1221096" y="2390251"/>
                </a:cubicBezTo>
                <a:cubicBezTo>
                  <a:pt x="1226976" y="2378553"/>
                  <a:pt x="1226976" y="2361007"/>
                  <a:pt x="1221096" y="2349309"/>
                </a:cubicBezTo>
                <a:cubicBezTo>
                  <a:pt x="1209335" y="2331763"/>
                  <a:pt x="1191694" y="2331763"/>
                  <a:pt x="1179933" y="2325915"/>
                </a:cubicBezTo>
                <a:cubicBezTo>
                  <a:pt x="1179933" y="2320066"/>
                  <a:pt x="1168173" y="2314217"/>
                  <a:pt x="1174053" y="2302519"/>
                </a:cubicBezTo>
                <a:cubicBezTo>
                  <a:pt x="1179933" y="2299595"/>
                  <a:pt x="1185813" y="2298133"/>
                  <a:pt x="1190958" y="2298864"/>
                </a:cubicBezTo>
                <a:close/>
                <a:moveTo>
                  <a:pt x="1677724" y="2288752"/>
                </a:moveTo>
                <a:cubicBezTo>
                  <a:pt x="1680664" y="2288752"/>
                  <a:pt x="1682135" y="2290221"/>
                  <a:pt x="1679194" y="2296102"/>
                </a:cubicBezTo>
                <a:cubicBezTo>
                  <a:pt x="1685075" y="2331384"/>
                  <a:pt x="1661553" y="2372546"/>
                  <a:pt x="1626271" y="2396068"/>
                </a:cubicBezTo>
                <a:cubicBezTo>
                  <a:pt x="1620391" y="2390188"/>
                  <a:pt x="1614510" y="2401948"/>
                  <a:pt x="1608630" y="2401948"/>
                </a:cubicBezTo>
                <a:cubicBezTo>
                  <a:pt x="1596870" y="2401948"/>
                  <a:pt x="1590989" y="2401948"/>
                  <a:pt x="1579228" y="2401948"/>
                </a:cubicBezTo>
                <a:cubicBezTo>
                  <a:pt x="1561587" y="2401948"/>
                  <a:pt x="1549827" y="2390188"/>
                  <a:pt x="1538066" y="2378427"/>
                </a:cubicBezTo>
                <a:cubicBezTo>
                  <a:pt x="1520425" y="2366666"/>
                  <a:pt x="1508664" y="2343145"/>
                  <a:pt x="1520425" y="2325503"/>
                </a:cubicBezTo>
                <a:cubicBezTo>
                  <a:pt x="1520425" y="2319623"/>
                  <a:pt x="1532185" y="2313743"/>
                  <a:pt x="1538066" y="2307863"/>
                </a:cubicBezTo>
                <a:cubicBezTo>
                  <a:pt x="1549827" y="2307863"/>
                  <a:pt x="1549827" y="2325503"/>
                  <a:pt x="1555707" y="2319623"/>
                </a:cubicBezTo>
                <a:cubicBezTo>
                  <a:pt x="1561587" y="2319623"/>
                  <a:pt x="1561587" y="2313743"/>
                  <a:pt x="1567468" y="2313743"/>
                </a:cubicBezTo>
                <a:cubicBezTo>
                  <a:pt x="1573348" y="2313743"/>
                  <a:pt x="1579228" y="2319623"/>
                  <a:pt x="1585109" y="2325503"/>
                </a:cubicBezTo>
                <a:cubicBezTo>
                  <a:pt x="1590989" y="2325503"/>
                  <a:pt x="1590989" y="2337264"/>
                  <a:pt x="1585109" y="2343145"/>
                </a:cubicBezTo>
                <a:cubicBezTo>
                  <a:pt x="1579228" y="2354906"/>
                  <a:pt x="1567468" y="2349025"/>
                  <a:pt x="1555707" y="2349025"/>
                </a:cubicBezTo>
                <a:cubicBezTo>
                  <a:pt x="1549827" y="2360786"/>
                  <a:pt x="1561587" y="2366666"/>
                  <a:pt x="1567468" y="2372546"/>
                </a:cubicBezTo>
                <a:cubicBezTo>
                  <a:pt x="1579228" y="2378427"/>
                  <a:pt x="1579228" y="2378427"/>
                  <a:pt x="1579228" y="2378427"/>
                </a:cubicBezTo>
                <a:cubicBezTo>
                  <a:pt x="1608630" y="2372546"/>
                  <a:pt x="1608630" y="2372546"/>
                  <a:pt x="1608630" y="2372546"/>
                </a:cubicBezTo>
                <a:cubicBezTo>
                  <a:pt x="1632152" y="2366666"/>
                  <a:pt x="1655673" y="2343145"/>
                  <a:pt x="1667434" y="2313743"/>
                </a:cubicBezTo>
                <a:cubicBezTo>
                  <a:pt x="1667434" y="2290221"/>
                  <a:pt x="1667434" y="2290221"/>
                  <a:pt x="1667434" y="2290221"/>
                </a:cubicBezTo>
                <a:cubicBezTo>
                  <a:pt x="1670374" y="2290221"/>
                  <a:pt x="1674784" y="2288752"/>
                  <a:pt x="1677724" y="2288752"/>
                </a:cubicBezTo>
                <a:close/>
                <a:moveTo>
                  <a:pt x="826334" y="2284813"/>
                </a:moveTo>
                <a:cubicBezTo>
                  <a:pt x="832747" y="2285641"/>
                  <a:pt x="838976" y="2287481"/>
                  <a:pt x="844840" y="2290425"/>
                </a:cubicBezTo>
                <a:cubicBezTo>
                  <a:pt x="856566" y="2296311"/>
                  <a:pt x="862428" y="2302198"/>
                  <a:pt x="868292" y="2308085"/>
                </a:cubicBezTo>
                <a:cubicBezTo>
                  <a:pt x="868292" y="2319859"/>
                  <a:pt x="874155" y="2331633"/>
                  <a:pt x="868292" y="2337519"/>
                </a:cubicBezTo>
                <a:cubicBezTo>
                  <a:pt x="862428" y="2343407"/>
                  <a:pt x="856566" y="2349293"/>
                  <a:pt x="856566" y="2343407"/>
                </a:cubicBezTo>
                <a:cubicBezTo>
                  <a:pt x="850702" y="2343407"/>
                  <a:pt x="850702" y="2337519"/>
                  <a:pt x="844840" y="2343407"/>
                </a:cubicBezTo>
                <a:cubicBezTo>
                  <a:pt x="844840" y="2349293"/>
                  <a:pt x="838976" y="2355180"/>
                  <a:pt x="833113" y="2355180"/>
                </a:cubicBezTo>
                <a:cubicBezTo>
                  <a:pt x="827250" y="2355180"/>
                  <a:pt x="815524" y="2355180"/>
                  <a:pt x="815524" y="2349293"/>
                </a:cubicBezTo>
                <a:cubicBezTo>
                  <a:pt x="809661" y="2343407"/>
                  <a:pt x="809661" y="2331633"/>
                  <a:pt x="815524" y="2331633"/>
                </a:cubicBezTo>
                <a:cubicBezTo>
                  <a:pt x="815524" y="2325745"/>
                  <a:pt x="827250" y="2325745"/>
                  <a:pt x="821387" y="2319859"/>
                </a:cubicBezTo>
                <a:cubicBezTo>
                  <a:pt x="815524" y="2308085"/>
                  <a:pt x="803798" y="2313972"/>
                  <a:pt x="797934" y="2313972"/>
                </a:cubicBezTo>
                <a:cubicBezTo>
                  <a:pt x="774482" y="2319859"/>
                  <a:pt x="768619" y="2349293"/>
                  <a:pt x="768619" y="2366954"/>
                </a:cubicBezTo>
                <a:cubicBezTo>
                  <a:pt x="774482" y="2402275"/>
                  <a:pt x="803798" y="2431709"/>
                  <a:pt x="838976" y="2449370"/>
                </a:cubicBezTo>
                <a:cubicBezTo>
                  <a:pt x="838976" y="2449370"/>
                  <a:pt x="838976" y="2449370"/>
                  <a:pt x="833113" y="2449370"/>
                </a:cubicBezTo>
                <a:cubicBezTo>
                  <a:pt x="815524" y="2443483"/>
                  <a:pt x="797934" y="2443483"/>
                  <a:pt x="780345" y="2425823"/>
                </a:cubicBezTo>
                <a:cubicBezTo>
                  <a:pt x="762756" y="2408162"/>
                  <a:pt x="751029" y="2390501"/>
                  <a:pt x="745167" y="2361067"/>
                </a:cubicBezTo>
                <a:cubicBezTo>
                  <a:pt x="751029" y="2343407"/>
                  <a:pt x="756893" y="2319859"/>
                  <a:pt x="768619" y="2302198"/>
                </a:cubicBezTo>
                <a:cubicBezTo>
                  <a:pt x="786208" y="2288952"/>
                  <a:pt x="807095" y="2282330"/>
                  <a:pt x="826334" y="2284813"/>
                </a:cubicBezTo>
                <a:close/>
                <a:moveTo>
                  <a:pt x="1082864" y="2278831"/>
                </a:moveTo>
                <a:cubicBezTo>
                  <a:pt x="1096049" y="2275896"/>
                  <a:pt x="1109234" y="2275896"/>
                  <a:pt x="1120954" y="2278831"/>
                </a:cubicBezTo>
                <a:cubicBezTo>
                  <a:pt x="1138534" y="2284703"/>
                  <a:pt x="1150254" y="2296445"/>
                  <a:pt x="1161974" y="2302317"/>
                </a:cubicBezTo>
                <a:cubicBezTo>
                  <a:pt x="1167834" y="2319931"/>
                  <a:pt x="1179554" y="2343415"/>
                  <a:pt x="1173694" y="2361029"/>
                </a:cubicBezTo>
                <a:cubicBezTo>
                  <a:pt x="1173694" y="2378644"/>
                  <a:pt x="1156114" y="2384515"/>
                  <a:pt x="1144394" y="2390386"/>
                </a:cubicBezTo>
                <a:cubicBezTo>
                  <a:pt x="1132674" y="2396258"/>
                  <a:pt x="1126814" y="2396258"/>
                  <a:pt x="1115094" y="2390386"/>
                </a:cubicBezTo>
                <a:cubicBezTo>
                  <a:pt x="1103374" y="2384515"/>
                  <a:pt x="1126814" y="2372772"/>
                  <a:pt x="1109234" y="2366901"/>
                </a:cubicBezTo>
                <a:cubicBezTo>
                  <a:pt x="1103374" y="2366901"/>
                  <a:pt x="1103374" y="2361029"/>
                  <a:pt x="1097514" y="2361029"/>
                </a:cubicBezTo>
                <a:cubicBezTo>
                  <a:pt x="1097514" y="2355158"/>
                  <a:pt x="1097514" y="2343415"/>
                  <a:pt x="1103374" y="2343415"/>
                </a:cubicBezTo>
                <a:cubicBezTo>
                  <a:pt x="1109234" y="2337544"/>
                  <a:pt x="1115094" y="2337544"/>
                  <a:pt x="1126814" y="2337544"/>
                </a:cubicBezTo>
                <a:cubicBezTo>
                  <a:pt x="1132674" y="2343415"/>
                  <a:pt x="1138534" y="2349287"/>
                  <a:pt x="1132674" y="2361029"/>
                </a:cubicBezTo>
                <a:cubicBezTo>
                  <a:pt x="1132674" y="2361029"/>
                  <a:pt x="1138534" y="2361029"/>
                  <a:pt x="1138534" y="2361029"/>
                </a:cubicBezTo>
                <a:cubicBezTo>
                  <a:pt x="1144394" y="2355158"/>
                  <a:pt x="1150254" y="2349287"/>
                  <a:pt x="1150254" y="2337544"/>
                </a:cubicBezTo>
                <a:cubicBezTo>
                  <a:pt x="1144394" y="2319931"/>
                  <a:pt x="1126814" y="2308188"/>
                  <a:pt x="1109234" y="2302317"/>
                </a:cubicBezTo>
                <a:cubicBezTo>
                  <a:pt x="1085794" y="2302317"/>
                  <a:pt x="1056493" y="2308188"/>
                  <a:pt x="1044773" y="2331673"/>
                </a:cubicBezTo>
                <a:cubicBezTo>
                  <a:pt x="1033053" y="2343415"/>
                  <a:pt x="1027194" y="2355158"/>
                  <a:pt x="1021333" y="2372772"/>
                </a:cubicBezTo>
                <a:cubicBezTo>
                  <a:pt x="1021333" y="2372772"/>
                  <a:pt x="1015473" y="2366901"/>
                  <a:pt x="1015473" y="2366901"/>
                </a:cubicBezTo>
                <a:cubicBezTo>
                  <a:pt x="1021333" y="2343415"/>
                  <a:pt x="1021333" y="2314059"/>
                  <a:pt x="1044773" y="2296445"/>
                </a:cubicBezTo>
                <a:cubicBezTo>
                  <a:pt x="1056493" y="2287638"/>
                  <a:pt x="1069678" y="2281767"/>
                  <a:pt x="1082864" y="2278831"/>
                </a:cubicBezTo>
                <a:close/>
                <a:moveTo>
                  <a:pt x="1259318" y="2278669"/>
                </a:moveTo>
                <a:cubicBezTo>
                  <a:pt x="1268139" y="2281425"/>
                  <a:pt x="1276959" y="2292450"/>
                  <a:pt x="1285780" y="2296861"/>
                </a:cubicBezTo>
                <a:cubicBezTo>
                  <a:pt x="1285780" y="2308621"/>
                  <a:pt x="1297540" y="2314502"/>
                  <a:pt x="1291660" y="2326262"/>
                </a:cubicBezTo>
                <a:lnTo>
                  <a:pt x="1289254" y="2330007"/>
                </a:lnTo>
                <a:lnTo>
                  <a:pt x="1290190" y="2326262"/>
                </a:lnTo>
                <a:cubicBezTo>
                  <a:pt x="1290190" y="2320382"/>
                  <a:pt x="1288720" y="2314502"/>
                  <a:pt x="1285780" y="2308621"/>
                </a:cubicBezTo>
                <a:cubicBezTo>
                  <a:pt x="1279899" y="2302741"/>
                  <a:pt x="1279899" y="2296861"/>
                  <a:pt x="1274019" y="2290980"/>
                </a:cubicBezTo>
                <a:cubicBezTo>
                  <a:pt x="1268139" y="2285100"/>
                  <a:pt x="1262258" y="2285100"/>
                  <a:pt x="1250497" y="2279219"/>
                </a:cubicBezTo>
                <a:cubicBezTo>
                  <a:pt x="1253438" y="2277750"/>
                  <a:pt x="1256378" y="2277750"/>
                  <a:pt x="1259318" y="2278669"/>
                </a:cubicBezTo>
                <a:close/>
                <a:moveTo>
                  <a:pt x="1129760" y="2268692"/>
                </a:moveTo>
                <a:cubicBezTo>
                  <a:pt x="1131421" y="2268692"/>
                  <a:pt x="1133080" y="2270114"/>
                  <a:pt x="1133080" y="2272960"/>
                </a:cubicBezTo>
                <a:cubicBezTo>
                  <a:pt x="1126441" y="2272960"/>
                  <a:pt x="1126441" y="2272960"/>
                  <a:pt x="1126441" y="2272960"/>
                </a:cubicBezTo>
                <a:cubicBezTo>
                  <a:pt x="1126441" y="2270114"/>
                  <a:pt x="1128101" y="2268692"/>
                  <a:pt x="1129760" y="2268692"/>
                </a:cubicBezTo>
                <a:close/>
                <a:moveTo>
                  <a:pt x="1208956" y="2261579"/>
                </a:moveTo>
                <a:cubicBezTo>
                  <a:pt x="1214884" y="2261579"/>
                  <a:pt x="1220812" y="2261579"/>
                  <a:pt x="1226739" y="2267269"/>
                </a:cubicBezTo>
                <a:cubicBezTo>
                  <a:pt x="1232667" y="2267269"/>
                  <a:pt x="1232667" y="2272960"/>
                  <a:pt x="1232667" y="2278651"/>
                </a:cubicBezTo>
                <a:cubicBezTo>
                  <a:pt x="1232667" y="2278651"/>
                  <a:pt x="1232667" y="2272960"/>
                  <a:pt x="1226739" y="2272960"/>
                </a:cubicBezTo>
                <a:cubicBezTo>
                  <a:pt x="1220812" y="2267269"/>
                  <a:pt x="1220812" y="2261579"/>
                  <a:pt x="1208956" y="2261579"/>
                </a:cubicBezTo>
                <a:close/>
                <a:moveTo>
                  <a:pt x="1173863" y="2261579"/>
                </a:moveTo>
                <a:cubicBezTo>
                  <a:pt x="1173863" y="2261579"/>
                  <a:pt x="1179554" y="2261579"/>
                  <a:pt x="1179554" y="2267269"/>
                </a:cubicBezTo>
                <a:cubicBezTo>
                  <a:pt x="1179554" y="2267269"/>
                  <a:pt x="1173863" y="2267269"/>
                  <a:pt x="1173863" y="2267269"/>
                </a:cubicBezTo>
                <a:cubicBezTo>
                  <a:pt x="1173863" y="2261579"/>
                  <a:pt x="1173863" y="2261579"/>
                  <a:pt x="1173863" y="2261579"/>
                </a:cubicBezTo>
                <a:close/>
                <a:moveTo>
                  <a:pt x="1162293" y="2261579"/>
                </a:moveTo>
                <a:cubicBezTo>
                  <a:pt x="1162293" y="2261579"/>
                  <a:pt x="1168173" y="2261579"/>
                  <a:pt x="1168173" y="2261579"/>
                </a:cubicBezTo>
                <a:cubicBezTo>
                  <a:pt x="1168173" y="2273339"/>
                  <a:pt x="1174053" y="2273339"/>
                  <a:pt x="1179933" y="2279219"/>
                </a:cubicBezTo>
                <a:cubicBezTo>
                  <a:pt x="1185814" y="2279219"/>
                  <a:pt x="1179933" y="2273339"/>
                  <a:pt x="1185814" y="2273339"/>
                </a:cubicBezTo>
                <a:cubicBezTo>
                  <a:pt x="1191694" y="2261579"/>
                  <a:pt x="1203455" y="2261579"/>
                  <a:pt x="1209335" y="2267459"/>
                </a:cubicBezTo>
                <a:cubicBezTo>
                  <a:pt x="1215215" y="2267459"/>
                  <a:pt x="1221096" y="2267459"/>
                  <a:pt x="1221096" y="2267459"/>
                </a:cubicBezTo>
                <a:cubicBezTo>
                  <a:pt x="1226976" y="2273339"/>
                  <a:pt x="1226976" y="2285100"/>
                  <a:pt x="1232857" y="2285100"/>
                </a:cubicBezTo>
                <a:cubicBezTo>
                  <a:pt x="1250497" y="2279219"/>
                  <a:pt x="1262258" y="2290980"/>
                  <a:pt x="1274019" y="2302741"/>
                </a:cubicBezTo>
                <a:cubicBezTo>
                  <a:pt x="1279899" y="2308621"/>
                  <a:pt x="1285780" y="2320382"/>
                  <a:pt x="1279899" y="2332143"/>
                </a:cubicBezTo>
                <a:cubicBezTo>
                  <a:pt x="1279899" y="2338023"/>
                  <a:pt x="1268139" y="2343904"/>
                  <a:pt x="1279899" y="2349784"/>
                </a:cubicBezTo>
                <a:cubicBezTo>
                  <a:pt x="1279899" y="2349784"/>
                  <a:pt x="1285780" y="2349784"/>
                  <a:pt x="1285780" y="2349784"/>
                </a:cubicBezTo>
                <a:cubicBezTo>
                  <a:pt x="1291660" y="2349784"/>
                  <a:pt x="1285780" y="2343904"/>
                  <a:pt x="1285780" y="2343904"/>
                </a:cubicBezTo>
                <a:lnTo>
                  <a:pt x="1287602" y="2336614"/>
                </a:lnTo>
                <a:lnTo>
                  <a:pt x="1287617" y="2338574"/>
                </a:lnTo>
                <a:cubicBezTo>
                  <a:pt x="1290925" y="2350151"/>
                  <a:pt x="1310771" y="2360075"/>
                  <a:pt x="1297540" y="2373305"/>
                </a:cubicBezTo>
                <a:cubicBezTo>
                  <a:pt x="1297540" y="2367425"/>
                  <a:pt x="1297540" y="2355664"/>
                  <a:pt x="1291660" y="2355664"/>
                </a:cubicBezTo>
                <a:cubicBezTo>
                  <a:pt x="1285780" y="2373305"/>
                  <a:pt x="1285780" y="2373305"/>
                  <a:pt x="1285780" y="2373305"/>
                </a:cubicBezTo>
                <a:cubicBezTo>
                  <a:pt x="1274019" y="2396826"/>
                  <a:pt x="1274019" y="2396826"/>
                  <a:pt x="1274019" y="2396826"/>
                </a:cubicBezTo>
                <a:cubicBezTo>
                  <a:pt x="1274019" y="2396826"/>
                  <a:pt x="1274019" y="2396826"/>
                  <a:pt x="1279899" y="2402707"/>
                </a:cubicBezTo>
                <a:cubicBezTo>
                  <a:pt x="1279899" y="2402707"/>
                  <a:pt x="1279899" y="2396826"/>
                  <a:pt x="1279899" y="2396826"/>
                </a:cubicBezTo>
                <a:cubicBezTo>
                  <a:pt x="1285780" y="2402707"/>
                  <a:pt x="1291660" y="2408587"/>
                  <a:pt x="1285780" y="2414468"/>
                </a:cubicBezTo>
                <a:cubicBezTo>
                  <a:pt x="1285780" y="2414468"/>
                  <a:pt x="1285780" y="2402707"/>
                  <a:pt x="1279899" y="2408587"/>
                </a:cubicBezTo>
                <a:cubicBezTo>
                  <a:pt x="1279899" y="2420348"/>
                  <a:pt x="1279899" y="2426228"/>
                  <a:pt x="1268139" y="2432109"/>
                </a:cubicBezTo>
                <a:cubicBezTo>
                  <a:pt x="1262258" y="2432109"/>
                  <a:pt x="1256378" y="2437989"/>
                  <a:pt x="1256378" y="2432109"/>
                </a:cubicBezTo>
                <a:cubicBezTo>
                  <a:pt x="1250497" y="2426228"/>
                  <a:pt x="1250497" y="2420348"/>
                  <a:pt x="1244617" y="2408587"/>
                </a:cubicBezTo>
                <a:cubicBezTo>
                  <a:pt x="1250497" y="2402707"/>
                  <a:pt x="1256378" y="2396826"/>
                  <a:pt x="1262258" y="2385066"/>
                </a:cubicBezTo>
                <a:cubicBezTo>
                  <a:pt x="1262258" y="2379186"/>
                  <a:pt x="1256378" y="2367425"/>
                  <a:pt x="1250497" y="2361544"/>
                </a:cubicBezTo>
                <a:cubicBezTo>
                  <a:pt x="1256378" y="2349784"/>
                  <a:pt x="1256378" y="2332143"/>
                  <a:pt x="1244617" y="2320382"/>
                </a:cubicBezTo>
                <a:cubicBezTo>
                  <a:pt x="1238737" y="2308621"/>
                  <a:pt x="1226976" y="2308621"/>
                  <a:pt x="1215215" y="2308621"/>
                </a:cubicBezTo>
                <a:cubicBezTo>
                  <a:pt x="1209335" y="2296861"/>
                  <a:pt x="1197575" y="2290980"/>
                  <a:pt x="1185814" y="2290980"/>
                </a:cubicBezTo>
                <a:cubicBezTo>
                  <a:pt x="1179933" y="2296861"/>
                  <a:pt x="1174053" y="2296861"/>
                  <a:pt x="1168173" y="2302741"/>
                </a:cubicBezTo>
                <a:cubicBezTo>
                  <a:pt x="1162293" y="2296861"/>
                  <a:pt x="1162293" y="2290980"/>
                  <a:pt x="1150532" y="2285100"/>
                </a:cubicBezTo>
                <a:cubicBezTo>
                  <a:pt x="1138771" y="2279219"/>
                  <a:pt x="1138771" y="2279219"/>
                  <a:pt x="1138771" y="2279219"/>
                </a:cubicBezTo>
                <a:cubicBezTo>
                  <a:pt x="1144651" y="2273339"/>
                  <a:pt x="1156412" y="2267459"/>
                  <a:pt x="1162293" y="2261579"/>
                </a:cubicBezTo>
                <a:close/>
                <a:moveTo>
                  <a:pt x="1133080" y="2254939"/>
                </a:moveTo>
                <a:cubicBezTo>
                  <a:pt x="1138771" y="2261579"/>
                  <a:pt x="1133080" y="2261579"/>
                  <a:pt x="1133080" y="2261579"/>
                </a:cubicBezTo>
                <a:cubicBezTo>
                  <a:pt x="1133080" y="2261579"/>
                  <a:pt x="1133080" y="2261579"/>
                  <a:pt x="1133080" y="2254939"/>
                </a:cubicBezTo>
                <a:close/>
                <a:moveTo>
                  <a:pt x="1032651" y="2254939"/>
                </a:moveTo>
                <a:cubicBezTo>
                  <a:pt x="1038552" y="2260867"/>
                  <a:pt x="1056256" y="2260867"/>
                  <a:pt x="1056256" y="2278651"/>
                </a:cubicBezTo>
                <a:cubicBezTo>
                  <a:pt x="1050355" y="2266795"/>
                  <a:pt x="1038552" y="2260867"/>
                  <a:pt x="1020848" y="2260867"/>
                </a:cubicBezTo>
                <a:cubicBezTo>
                  <a:pt x="1014946" y="2260867"/>
                  <a:pt x="1009045" y="2266795"/>
                  <a:pt x="1003143" y="2266795"/>
                </a:cubicBezTo>
                <a:cubicBezTo>
                  <a:pt x="1009045" y="2260867"/>
                  <a:pt x="1020848" y="2254939"/>
                  <a:pt x="1032651" y="2254939"/>
                </a:cubicBezTo>
                <a:close/>
                <a:moveTo>
                  <a:pt x="847717" y="2253659"/>
                </a:moveTo>
                <a:cubicBezTo>
                  <a:pt x="855127" y="2252189"/>
                  <a:pt x="862537" y="2252189"/>
                  <a:pt x="868464" y="2255129"/>
                </a:cubicBezTo>
                <a:cubicBezTo>
                  <a:pt x="862537" y="2255129"/>
                  <a:pt x="850681" y="2255129"/>
                  <a:pt x="838825" y="2261009"/>
                </a:cubicBezTo>
                <a:cubicBezTo>
                  <a:pt x="832898" y="2266890"/>
                  <a:pt x="832898" y="2278651"/>
                  <a:pt x="826970" y="2278651"/>
                </a:cubicBezTo>
                <a:cubicBezTo>
                  <a:pt x="821042" y="2272770"/>
                  <a:pt x="826970" y="2266890"/>
                  <a:pt x="826970" y="2261009"/>
                </a:cubicBezTo>
                <a:cubicBezTo>
                  <a:pt x="832898" y="2258069"/>
                  <a:pt x="840307" y="2255129"/>
                  <a:pt x="847717" y="2253659"/>
                </a:cubicBezTo>
                <a:close/>
                <a:moveTo>
                  <a:pt x="486177" y="2253379"/>
                </a:moveTo>
                <a:lnTo>
                  <a:pt x="497345" y="2263529"/>
                </a:lnTo>
                <a:cubicBezTo>
                  <a:pt x="528327" y="2289097"/>
                  <a:pt x="560557" y="2313207"/>
                  <a:pt x="593930" y="2335754"/>
                </a:cubicBezTo>
                <a:lnTo>
                  <a:pt x="595058" y="2336439"/>
                </a:lnTo>
                <a:lnTo>
                  <a:pt x="592282" y="2331596"/>
                </a:lnTo>
                <a:close/>
                <a:moveTo>
                  <a:pt x="930208" y="2235836"/>
                </a:moveTo>
                <a:cubicBezTo>
                  <a:pt x="939029" y="2236568"/>
                  <a:pt x="947849" y="2238032"/>
                  <a:pt x="956670" y="2238032"/>
                </a:cubicBezTo>
                <a:cubicBezTo>
                  <a:pt x="980191" y="2243888"/>
                  <a:pt x="997832" y="2261454"/>
                  <a:pt x="1003713" y="2284877"/>
                </a:cubicBezTo>
                <a:cubicBezTo>
                  <a:pt x="1009593" y="2296588"/>
                  <a:pt x="1009593" y="2308299"/>
                  <a:pt x="1015473" y="2314155"/>
                </a:cubicBezTo>
                <a:cubicBezTo>
                  <a:pt x="1015473" y="2331722"/>
                  <a:pt x="1003713" y="2349288"/>
                  <a:pt x="1003713" y="2366856"/>
                </a:cubicBezTo>
                <a:cubicBezTo>
                  <a:pt x="1003713" y="2366856"/>
                  <a:pt x="997832" y="2366856"/>
                  <a:pt x="991952" y="2366856"/>
                </a:cubicBezTo>
                <a:cubicBezTo>
                  <a:pt x="991952" y="2361000"/>
                  <a:pt x="997832" y="2355145"/>
                  <a:pt x="997832" y="2349288"/>
                </a:cubicBezTo>
                <a:cubicBezTo>
                  <a:pt x="997832" y="2314155"/>
                  <a:pt x="986071" y="2273166"/>
                  <a:pt x="950789" y="2255599"/>
                </a:cubicBezTo>
                <a:cubicBezTo>
                  <a:pt x="944909" y="2261454"/>
                  <a:pt x="944909" y="2255599"/>
                  <a:pt x="939029" y="2255599"/>
                </a:cubicBezTo>
                <a:cubicBezTo>
                  <a:pt x="927268" y="2255599"/>
                  <a:pt x="915507" y="2255599"/>
                  <a:pt x="903747" y="2261454"/>
                </a:cubicBezTo>
                <a:cubicBezTo>
                  <a:pt x="903747" y="2267310"/>
                  <a:pt x="897866" y="2273166"/>
                  <a:pt x="897866" y="2279021"/>
                </a:cubicBezTo>
                <a:cubicBezTo>
                  <a:pt x="903747" y="2284877"/>
                  <a:pt x="909627" y="2279021"/>
                  <a:pt x="915507" y="2279021"/>
                </a:cubicBezTo>
                <a:cubicBezTo>
                  <a:pt x="921387" y="2279021"/>
                  <a:pt x="927268" y="2279021"/>
                  <a:pt x="927268" y="2284877"/>
                </a:cubicBezTo>
                <a:cubicBezTo>
                  <a:pt x="933148" y="2290733"/>
                  <a:pt x="933148" y="2302444"/>
                  <a:pt x="933148" y="2308299"/>
                </a:cubicBezTo>
                <a:cubicBezTo>
                  <a:pt x="927268" y="2314155"/>
                  <a:pt x="921387" y="2320011"/>
                  <a:pt x="909627" y="2314155"/>
                </a:cubicBezTo>
                <a:cubicBezTo>
                  <a:pt x="909627" y="2320011"/>
                  <a:pt x="915507" y="2325866"/>
                  <a:pt x="909627" y="2331722"/>
                </a:cubicBezTo>
                <a:cubicBezTo>
                  <a:pt x="903747" y="2337577"/>
                  <a:pt x="897866" y="2337577"/>
                  <a:pt x="891986" y="2337577"/>
                </a:cubicBezTo>
                <a:cubicBezTo>
                  <a:pt x="874345" y="2325866"/>
                  <a:pt x="868464" y="2302444"/>
                  <a:pt x="868464" y="2290733"/>
                </a:cubicBezTo>
                <a:cubicBezTo>
                  <a:pt x="874345" y="2267310"/>
                  <a:pt x="886105" y="2249743"/>
                  <a:pt x="903747" y="2238032"/>
                </a:cubicBezTo>
                <a:cubicBezTo>
                  <a:pt x="912567" y="2235104"/>
                  <a:pt x="921387" y="2235104"/>
                  <a:pt x="930208" y="2235836"/>
                </a:cubicBezTo>
                <a:close/>
                <a:moveTo>
                  <a:pt x="1120750" y="2225538"/>
                </a:moveTo>
                <a:cubicBezTo>
                  <a:pt x="1120750" y="2225538"/>
                  <a:pt x="1132764" y="2231703"/>
                  <a:pt x="1132764" y="2231703"/>
                </a:cubicBezTo>
                <a:cubicBezTo>
                  <a:pt x="1138771" y="2231703"/>
                  <a:pt x="1138771" y="2231703"/>
                  <a:pt x="1138771" y="2231703"/>
                </a:cubicBezTo>
                <a:cubicBezTo>
                  <a:pt x="1132764" y="2237868"/>
                  <a:pt x="1138771" y="2237868"/>
                  <a:pt x="1132764" y="2237868"/>
                </a:cubicBezTo>
                <a:cubicBezTo>
                  <a:pt x="1132764" y="2237868"/>
                  <a:pt x="1126757" y="2231703"/>
                  <a:pt x="1120750" y="2225538"/>
                </a:cubicBezTo>
                <a:close/>
                <a:moveTo>
                  <a:pt x="1535458" y="2217831"/>
                </a:moveTo>
                <a:cubicBezTo>
                  <a:pt x="1538382" y="2218567"/>
                  <a:pt x="1541306" y="2220037"/>
                  <a:pt x="1544231" y="2220037"/>
                </a:cubicBezTo>
                <a:cubicBezTo>
                  <a:pt x="1550080" y="2225917"/>
                  <a:pt x="1550080" y="2225917"/>
                  <a:pt x="1550080" y="2225917"/>
                </a:cubicBezTo>
                <a:cubicBezTo>
                  <a:pt x="1550080" y="2231797"/>
                  <a:pt x="1555928" y="2237678"/>
                  <a:pt x="1561777" y="2237678"/>
                </a:cubicBezTo>
                <a:cubicBezTo>
                  <a:pt x="1573474" y="2243558"/>
                  <a:pt x="1579323" y="2237678"/>
                  <a:pt x="1585172" y="2237678"/>
                </a:cubicBezTo>
                <a:cubicBezTo>
                  <a:pt x="1596869" y="2255319"/>
                  <a:pt x="1596869" y="2255319"/>
                  <a:pt x="1596869" y="2255319"/>
                </a:cubicBezTo>
                <a:cubicBezTo>
                  <a:pt x="1596869" y="2261199"/>
                  <a:pt x="1591021" y="2261199"/>
                  <a:pt x="1591021" y="2261199"/>
                </a:cubicBezTo>
                <a:cubicBezTo>
                  <a:pt x="1585172" y="2261199"/>
                  <a:pt x="1579323" y="2261199"/>
                  <a:pt x="1573474" y="2255319"/>
                </a:cubicBezTo>
                <a:cubicBezTo>
                  <a:pt x="1567625" y="2255319"/>
                  <a:pt x="1567625" y="2267079"/>
                  <a:pt x="1555928" y="2267079"/>
                </a:cubicBezTo>
                <a:cubicBezTo>
                  <a:pt x="1555928" y="2267079"/>
                  <a:pt x="1550080" y="2272960"/>
                  <a:pt x="1544231" y="2267079"/>
                </a:cubicBezTo>
                <a:cubicBezTo>
                  <a:pt x="1538382" y="2261199"/>
                  <a:pt x="1538382" y="2255319"/>
                  <a:pt x="1538382" y="2249439"/>
                </a:cubicBezTo>
                <a:cubicBezTo>
                  <a:pt x="1544231" y="2249439"/>
                  <a:pt x="1544231" y="2249439"/>
                  <a:pt x="1544231" y="2243558"/>
                </a:cubicBezTo>
                <a:cubicBezTo>
                  <a:pt x="1538382" y="2243558"/>
                  <a:pt x="1532533" y="2237678"/>
                  <a:pt x="1526684" y="2231797"/>
                </a:cubicBezTo>
                <a:cubicBezTo>
                  <a:pt x="1526684" y="2231797"/>
                  <a:pt x="1526684" y="2225917"/>
                  <a:pt x="1526684" y="2220037"/>
                </a:cubicBezTo>
                <a:cubicBezTo>
                  <a:pt x="1529609" y="2217097"/>
                  <a:pt x="1532533" y="2217097"/>
                  <a:pt x="1535458" y="2217831"/>
                </a:cubicBezTo>
                <a:close/>
                <a:moveTo>
                  <a:pt x="1514754" y="2214157"/>
                </a:moveTo>
                <a:cubicBezTo>
                  <a:pt x="1514754" y="2214157"/>
                  <a:pt x="1520645" y="2214157"/>
                  <a:pt x="1520645" y="2214157"/>
                </a:cubicBezTo>
                <a:cubicBezTo>
                  <a:pt x="1514754" y="2225944"/>
                  <a:pt x="1520645" y="2243626"/>
                  <a:pt x="1532425" y="2249520"/>
                </a:cubicBezTo>
                <a:cubicBezTo>
                  <a:pt x="1532425" y="2255414"/>
                  <a:pt x="1532425" y="2267202"/>
                  <a:pt x="1538316" y="2273096"/>
                </a:cubicBezTo>
                <a:cubicBezTo>
                  <a:pt x="1544206" y="2278989"/>
                  <a:pt x="1555986" y="2278989"/>
                  <a:pt x="1561877" y="2273096"/>
                </a:cubicBezTo>
                <a:cubicBezTo>
                  <a:pt x="1567767" y="2273096"/>
                  <a:pt x="1573658" y="2267202"/>
                  <a:pt x="1579548" y="2273096"/>
                </a:cubicBezTo>
                <a:cubicBezTo>
                  <a:pt x="1591328" y="2273096"/>
                  <a:pt x="1597219" y="2273096"/>
                  <a:pt x="1603109" y="2261307"/>
                </a:cubicBezTo>
                <a:cubicBezTo>
                  <a:pt x="1603109" y="2261307"/>
                  <a:pt x="1609000" y="2255414"/>
                  <a:pt x="1609000" y="2261307"/>
                </a:cubicBezTo>
                <a:cubicBezTo>
                  <a:pt x="1614890" y="2261307"/>
                  <a:pt x="1614890" y="2267202"/>
                  <a:pt x="1614890" y="2267202"/>
                </a:cubicBezTo>
                <a:cubicBezTo>
                  <a:pt x="1609000" y="2278989"/>
                  <a:pt x="1597219" y="2284883"/>
                  <a:pt x="1591328" y="2290778"/>
                </a:cubicBezTo>
                <a:cubicBezTo>
                  <a:pt x="1579548" y="2290778"/>
                  <a:pt x="1573658" y="2290778"/>
                  <a:pt x="1567767" y="2278989"/>
                </a:cubicBezTo>
                <a:cubicBezTo>
                  <a:pt x="1561877" y="2284883"/>
                  <a:pt x="1561877" y="2290778"/>
                  <a:pt x="1561877" y="2290778"/>
                </a:cubicBezTo>
                <a:cubicBezTo>
                  <a:pt x="1550096" y="2296671"/>
                  <a:pt x="1538316" y="2296671"/>
                  <a:pt x="1532425" y="2290778"/>
                </a:cubicBezTo>
                <a:cubicBezTo>
                  <a:pt x="1526535" y="2284883"/>
                  <a:pt x="1520645" y="2278989"/>
                  <a:pt x="1520645" y="2273096"/>
                </a:cubicBezTo>
                <a:cubicBezTo>
                  <a:pt x="1514754" y="2261307"/>
                  <a:pt x="1526535" y="2261307"/>
                  <a:pt x="1520645" y="2255414"/>
                </a:cubicBezTo>
                <a:cubicBezTo>
                  <a:pt x="1508864" y="2255414"/>
                  <a:pt x="1508864" y="2237732"/>
                  <a:pt x="1502973" y="2231838"/>
                </a:cubicBezTo>
                <a:cubicBezTo>
                  <a:pt x="1502973" y="2225944"/>
                  <a:pt x="1502973" y="2214157"/>
                  <a:pt x="1514754" y="2214157"/>
                </a:cubicBezTo>
                <a:close/>
                <a:moveTo>
                  <a:pt x="1832051" y="2212869"/>
                </a:moveTo>
                <a:cubicBezTo>
                  <a:pt x="1836466" y="2212869"/>
                  <a:pt x="1840881" y="2214337"/>
                  <a:pt x="1843825" y="2220209"/>
                </a:cubicBezTo>
                <a:cubicBezTo>
                  <a:pt x="1855598" y="2231951"/>
                  <a:pt x="1861485" y="2255436"/>
                  <a:pt x="1855598" y="2273050"/>
                </a:cubicBezTo>
                <a:cubicBezTo>
                  <a:pt x="1843825" y="2308278"/>
                  <a:pt x="1808503" y="2320021"/>
                  <a:pt x="1773182" y="2331764"/>
                </a:cubicBezTo>
                <a:cubicBezTo>
                  <a:pt x="1737861" y="2331764"/>
                  <a:pt x="1702539" y="2320021"/>
                  <a:pt x="1690765" y="2284793"/>
                </a:cubicBezTo>
                <a:cubicBezTo>
                  <a:pt x="1690765" y="2284793"/>
                  <a:pt x="1690765" y="2278921"/>
                  <a:pt x="1696652" y="2278921"/>
                </a:cubicBezTo>
                <a:cubicBezTo>
                  <a:pt x="1708426" y="2284793"/>
                  <a:pt x="1714313" y="2296535"/>
                  <a:pt x="1720200" y="2296535"/>
                </a:cubicBezTo>
                <a:cubicBezTo>
                  <a:pt x="1743747" y="2314150"/>
                  <a:pt x="1779069" y="2314150"/>
                  <a:pt x="1802616" y="2302407"/>
                </a:cubicBezTo>
                <a:cubicBezTo>
                  <a:pt x="1814390" y="2290664"/>
                  <a:pt x="1820277" y="2284793"/>
                  <a:pt x="1826164" y="2273050"/>
                </a:cubicBezTo>
                <a:cubicBezTo>
                  <a:pt x="1826164" y="2261307"/>
                  <a:pt x="1826164" y="2249565"/>
                  <a:pt x="1820277" y="2249565"/>
                </a:cubicBezTo>
                <a:cubicBezTo>
                  <a:pt x="1814390" y="2255436"/>
                  <a:pt x="1814390" y="2267179"/>
                  <a:pt x="1808503" y="2267179"/>
                </a:cubicBezTo>
                <a:cubicBezTo>
                  <a:pt x="1802616" y="2267179"/>
                  <a:pt x="1796729" y="2273050"/>
                  <a:pt x="1790843" y="2267179"/>
                </a:cubicBezTo>
                <a:cubicBezTo>
                  <a:pt x="1784955" y="2261307"/>
                  <a:pt x="1779069" y="2255436"/>
                  <a:pt x="1779069" y="2249565"/>
                </a:cubicBezTo>
                <a:cubicBezTo>
                  <a:pt x="1784955" y="2237823"/>
                  <a:pt x="1796729" y="2237823"/>
                  <a:pt x="1802616" y="2231951"/>
                </a:cubicBezTo>
                <a:cubicBezTo>
                  <a:pt x="1802616" y="2220209"/>
                  <a:pt x="1808503" y="2214337"/>
                  <a:pt x="1820277" y="2214337"/>
                </a:cubicBezTo>
                <a:cubicBezTo>
                  <a:pt x="1823220" y="2214337"/>
                  <a:pt x="1827636" y="2212869"/>
                  <a:pt x="1832051" y="2212869"/>
                </a:cubicBezTo>
                <a:close/>
                <a:moveTo>
                  <a:pt x="837593" y="2212114"/>
                </a:moveTo>
                <a:cubicBezTo>
                  <a:pt x="846413" y="2212843"/>
                  <a:pt x="853764" y="2217220"/>
                  <a:pt x="856704" y="2225975"/>
                </a:cubicBezTo>
                <a:cubicBezTo>
                  <a:pt x="862584" y="2225975"/>
                  <a:pt x="862584" y="2220139"/>
                  <a:pt x="868464" y="2220139"/>
                </a:cubicBezTo>
                <a:cubicBezTo>
                  <a:pt x="874345" y="2220139"/>
                  <a:pt x="886106" y="2214302"/>
                  <a:pt x="891986" y="2220139"/>
                </a:cubicBezTo>
                <a:cubicBezTo>
                  <a:pt x="891986" y="2225975"/>
                  <a:pt x="897867" y="2231812"/>
                  <a:pt x="897867" y="2231812"/>
                </a:cubicBezTo>
                <a:cubicBezTo>
                  <a:pt x="880225" y="2243485"/>
                  <a:pt x="880225" y="2243485"/>
                  <a:pt x="880225" y="2243485"/>
                </a:cubicBezTo>
                <a:cubicBezTo>
                  <a:pt x="862584" y="2237649"/>
                  <a:pt x="844943" y="2243485"/>
                  <a:pt x="833182" y="2249322"/>
                </a:cubicBezTo>
                <a:cubicBezTo>
                  <a:pt x="821422" y="2255159"/>
                  <a:pt x="821422" y="2266831"/>
                  <a:pt x="815542" y="2278505"/>
                </a:cubicBezTo>
                <a:cubicBezTo>
                  <a:pt x="803781" y="2278505"/>
                  <a:pt x="797900" y="2284341"/>
                  <a:pt x="792020" y="2278505"/>
                </a:cubicBezTo>
                <a:cubicBezTo>
                  <a:pt x="786140" y="2266831"/>
                  <a:pt x="780259" y="2260995"/>
                  <a:pt x="786140" y="2249322"/>
                </a:cubicBezTo>
                <a:cubicBezTo>
                  <a:pt x="792020" y="2237649"/>
                  <a:pt x="815542" y="2255159"/>
                  <a:pt x="809661" y="2237649"/>
                </a:cubicBezTo>
                <a:cubicBezTo>
                  <a:pt x="803781" y="2231812"/>
                  <a:pt x="809661" y="2225975"/>
                  <a:pt x="809661" y="2220139"/>
                </a:cubicBezTo>
                <a:cubicBezTo>
                  <a:pt x="818482" y="2214302"/>
                  <a:pt x="828772" y="2211384"/>
                  <a:pt x="837593" y="2212114"/>
                </a:cubicBezTo>
                <a:close/>
                <a:moveTo>
                  <a:pt x="1050316" y="2202775"/>
                </a:moveTo>
                <a:cubicBezTo>
                  <a:pt x="1056156" y="2208612"/>
                  <a:pt x="1061997" y="2208612"/>
                  <a:pt x="1067837" y="2214448"/>
                </a:cubicBezTo>
                <a:cubicBezTo>
                  <a:pt x="1067837" y="2220285"/>
                  <a:pt x="1061997" y="2226122"/>
                  <a:pt x="1067837" y="2226122"/>
                </a:cubicBezTo>
                <a:cubicBezTo>
                  <a:pt x="1067837" y="2231958"/>
                  <a:pt x="1073678" y="2226122"/>
                  <a:pt x="1079518" y="2226122"/>
                </a:cubicBezTo>
                <a:cubicBezTo>
                  <a:pt x="1079518" y="2231958"/>
                  <a:pt x="1085358" y="2237794"/>
                  <a:pt x="1079518" y="2243631"/>
                </a:cubicBezTo>
                <a:cubicBezTo>
                  <a:pt x="1079518" y="2243631"/>
                  <a:pt x="1073678" y="2249468"/>
                  <a:pt x="1079518" y="2249468"/>
                </a:cubicBezTo>
                <a:cubicBezTo>
                  <a:pt x="1079518" y="2255304"/>
                  <a:pt x="1091199" y="2255304"/>
                  <a:pt x="1091199" y="2261141"/>
                </a:cubicBezTo>
                <a:cubicBezTo>
                  <a:pt x="1097040" y="2278651"/>
                  <a:pt x="1073678" y="2272814"/>
                  <a:pt x="1067837" y="2278651"/>
                </a:cubicBezTo>
                <a:cubicBezTo>
                  <a:pt x="1061997" y="2278651"/>
                  <a:pt x="1061997" y="2266977"/>
                  <a:pt x="1061997" y="2261141"/>
                </a:cubicBezTo>
                <a:cubicBezTo>
                  <a:pt x="1050316" y="2255304"/>
                  <a:pt x="1038635" y="2249468"/>
                  <a:pt x="1021114" y="2249468"/>
                </a:cubicBezTo>
                <a:cubicBezTo>
                  <a:pt x="1009433" y="2249468"/>
                  <a:pt x="1003593" y="2261141"/>
                  <a:pt x="997752" y="2255304"/>
                </a:cubicBezTo>
                <a:cubicBezTo>
                  <a:pt x="991911" y="2249468"/>
                  <a:pt x="986071" y="2243631"/>
                  <a:pt x="986071" y="2237794"/>
                </a:cubicBezTo>
                <a:cubicBezTo>
                  <a:pt x="991911" y="2231958"/>
                  <a:pt x="1003593" y="2237794"/>
                  <a:pt x="1009433" y="2231958"/>
                </a:cubicBezTo>
                <a:cubicBezTo>
                  <a:pt x="1003593" y="2226122"/>
                  <a:pt x="1003593" y="2220285"/>
                  <a:pt x="1009433" y="2214448"/>
                </a:cubicBezTo>
                <a:cubicBezTo>
                  <a:pt x="1015273" y="2214448"/>
                  <a:pt x="1021114" y="2208612"/>
                  <a:pt x="1026955" y="2214448"/>
                </a:cubicBezTo>
                <a:cubicBezTo>
                  <a:pt x="1038635" y="2214448"/>
                  <a:pt x="1038635" y="2202775"/>
                  <a:pt x="1050316" y="2202775"/>
                </a:cubicBezTo>
                <a:close/>
                <a:moveTo>
                  <a:pt x="1573158" y="2196136"/>
                </a:moveTo>
                <a:cubicBezTo>
                  <a:pt x="1573158" y="2208149"/>
                  <a:pt x="1578849" y="2220163"/>
                  <a:pt x="1578849" y="2226170"/>
                </a:cubicBezTo>
                <a:cubicBezTo>
                  <a:pt x="1578849" y="2232177"/>
                  <a:pt x="1573158" y="2232177"/>
                  <a:pt x="1567468" y="2232177"/>
                </a:cubicBezTo>
                <a:cubicBezTo>
                  <a:pt x="1561777" y="2232177"/>
                  <a:pt x="1556086" y="2226170"/>
                  <a:pt x="1556086" y="2220163"/>
                </a:cubicBezTo>
                <a:cubicBezTo>
                  <a:pt x="1556086" y="2214156"/>
                  <a:pt x="1556086" y="2214156"/>
                  <a:pt x="1556086" y="2214156"/>
                </a:cubicBezTo>
                <a:cubicBezTo>
                  <a:pt x="1573158" y="2196136"/>
                  <a:pt x="1573158" y="2196136"/>
                  <a:pt x="1573158" y="2196136"/>
                </a:cubicBezTo>
                <a:close/>
                <a:moveTo>
                  <a:pt x="1120750" y="2196136"/>
                </a:moveTo>
                <a:cubicBezTo>
                  <a:pt x="1126441" y="2196136"/>
                  <a:pt x="1126441" y="2202143"/>
                  <a:pt x="1126441" y="2208149"/>
                </a:cubicBezTo>
                <a:cubicBezTo>
                  <a:pt x="1126441" y="2208149"/>
                  <a:pt x="1126441" y="2208149"/>
                  <a:pt x="1126441" y="2214157"/>
                </a:cubicBezTo>
                <a:cubicBezTo>
                  <a:pt x="1120750" y="2208149"/>
                  <a:pt x="1120750" y="2202143"/>
                  <a:pt x="1120750" y="2196136"/>
                </a:cubicBezTo>
                <a:close/>
                <a:moveTo>
                  <a:pt x="1894797" y="2194877"/>
                </a:moveTo>
                <a:cubicBezTo>
                  <a:pt x="1898882" y="2195985"/>
                  <a:pt x="1902150" y="2203742"/>
                  <a:pt x="1902150" y="2208174"/>
                </a:cubicBezTo>
                <a:cubicBezTo>
                  <a:pt x="1907959" y="2219993"/>
                  <a:pt x="1907959" y="2237722"/>
                  <a:pt x="1896341" y="2249541"/>
                </a:cubicBezTo>
                <a:cubicBezTo>
                  <a:pt x="1890532" y="2261359"/>
                  <a:pt x="1878913" y="2267269"/>
                  <a:pt x="1867295" y="2267269"/>
                </a:cubicBezTo>
                <a:cubicBezTo>
                  <a:pt x="1861485" y="2255450"/>
                  <a:pt x="1878913" y="2255450"/>
                  <a:pt x="1878913" y="2249541"/>
                </a:cubicBezTo>
                <a:cubicBezTo>
                  <a:pt x="1890532" y="2243631"/>
                  <a:pt x="1896341" y="2231812"/>
                  <a:pt x="1896341" y="2219993"/>
                </a:cubicBezTo>
                <a:cubicBezTo>
                  <a:pt x="1902150" y="2214083"/>
                  <a:pt x="1890532" y="2208174"/>
                  <a:pt x="1890532" y="2196354"/>
                </a:cubicBezTo>
                <a:cubicBezTo>
                  <a:pt x="1891984" y="2194877"/>
                  <a:pt x="1893436" y="2194508"/>
                  <a:pt x="1894797" y="2194877"/>
                </a:cubicBezTo>
                <a:close/>
                <a:moveTo>
                  <a:pt x="1308542" y="2190635"/>
                </a:moveTo>
                <a:cubicBezTo>
                  <a:pt x="1326184" y="2184754"/>
                  <a:pt x="1314422" y="2208276"/>
                  <a:pt x="1320303" y="2214156"/>
                </a:cubicBezTo>
                <a:cubicBezTo>
                  <a:pt x="1326184" y="2220037"/>
                  <a:pt x="1337944" y="2231797"/>
                  <a:pt x="1349705" y="2231797"/>
                </a:cubicBezTo>
                <a:cubicBezTo>
                  <a:pt x="1355586" y="2231797"/>
                  <a:pt x="1349705" y="2237678"/>
                  <a:pt x="1355586" y="2243558"/>
                </a:cubicBezTo>
                <a:cubicBezTo>
                  <a:pt x="1367346" y="2249439"/>
                  <a:pt x="1373226" y="2255319"/>
                  <a:pt x="1384987" y="2261199"/>
                </a:cubicBezTo>
                <a:cubicBezTo>
                  <a:pt x="1384987" y="2261199"/>
                  <a:pt x="1390868" y="2255319"/>
                  <a:pt x="1396748" y="2261199"/>
                </a:cubicBezTo>
                <a:cubicBezTo>
                  <a:pt x="1396748" y="2261199"/>
                  <a:pt x="1390868" y="2267079"/>
                  <a:pt x="1390868" y="2267079"/>
                </a:cubicBezTo>
                <a:cubicBezTo>
                  <a:pt x="1373226" y="2272960"/>
                  <a:pt x="1361466" y="2267079"/>
                  <a:pt x="1355586" y="2261199"/>
                </a:cubicBezTo>
                <a:cubicBezTo>
                  <a:pt x="1349705" y="2255319"/>
                  <a:pt x="1343824" y="2243558"/>
                  <a:pt x="1343824" y="2237678"/>
                </a:cubicBezTo>
                <a:cubicBezTo>
                  <a:pt x="1337944" y="2231797"/>
                  <a:pt x="1332064" y="2237678"/>
                  <a:pt x="1332064" y="2231797"/>
                </a:cubicBezTo>
                <a:cubicBezTo>
                  <a:pt x="1314422" y="2225917"/>
                  <a:pt x="1308542" y="2208276"/>
                  <a:pt x="1308542" y="2190635"/>
                </a:cubicBezTo>
                <a:close/>
                <a:moveTo>
                  <a:pt x="1326563" y="2190445"/>
                </a:moveTo>
                <a:cubicBezTo>
                  <a:pt x="1338260" y="2190445"/>
                  <a:pt x="1349958" y="2190445"/>
                  <a:pt x="1367504" y="2190445"/>
                </a:cubicBezTo>
                <a:cubicBezTo>
                  <a:pt x="1373353" y="2208086"/>
                  <a:pt x="1373353" y="2208086"/>
                  <a:pt x="1373353" y="2208086"/>
                </a:cubicBezTo>
                <a:cubicBezTo>
                  <a:pt x="1379201" y="2219847"/>
                  <a:pt x="1379201" y="2219847"/>
                  <a:pt x="1379201" y="2219847"/>
                </a:cubicBezTo>
                <a:cubicBezTo>
                  <a:pt x="1396748" y="2231607"/>
                  <a:pt x="1396748" y="2231607"/>
                  <a:pt x="1396748" y="2231607"/>
                </a:cubicBezTo>
                <a:cubicBezTo>
                  <a:pt x="1396748" y="2237488"/>
                  <a:pt x="1396748" y="2249249"/>
                  <a:pt x="1390899" y="2249249"/>
                </a:cubicBezTo>
                <a:cubicBezTo>
                  <a:pt x="1379201" y="2249249"/>
                  <a:pt x="1373353" y="2249249"/>
                  <a:pt x="1367504" y="2243368"/>
                </a:cubicBezTo>
                <a:cubicBezTo>
                  <a:pt x="1361656" y="2237488"/>
                  <a:pt x="1355807" y="2225727"/>
                  <a:pt x="1361656" y="2219847"/>
                </a:cubicBezTo>
                <a:cubicBezTo>
                  <a:pt x="1355807" y="2213967"/>
                  <a:pt x="1349958" y="2225727"/>
                  <a:pt x="1344109" y="2219847"/>
                </a:cubicBezTo>
                <a:cubicBezTo>
                  <a:pt x="1338260" y="2219847"/>
                  <a:pt x="1332412" y="2213967"/>
                  <a:pt x="1326563" y="2208086"/>
                </a:cubicBezTo>
                <a:cubicBezTo>
                  <a:pt x="1326563" y="2202206"/>
                  <a:pt x="1326563" y="2196325"/>
                  <a:pt x="1326563" y="2190445"/>
                </a:cubicBezTo>
                <a:close/>
                <a:moveTo>
                  <a:pt x="1279356" y="2190445"/>
                </a:moveTo>
                <a:cubicBezTo>
                  <a:pt x="1285262" y="2190445"/>
                  <a:pt x="1291168" y="2190445"/>
                  <a:pt x="1297075" y="2190445"/>
                </a:cubicBezTo>
                <a:cubicBezTo>
                  <a:pt x="1302981" y="2208086"/>
                  <a:pt x="1308888" y="2231607"/>
                  <a:pt x="1320700" y="2237488"/>
                </a:cubicBezTo>
                <a:cubicBezTo>
                  <a:pt x="1338419" y="2243368"/>
                  <a:pt x="1338419" y="2243368"/>
                  <a:pt x="1338419" y="2243368"/>
                </a:cubicBezTo>
                <a:cubicBezTo>
                  <a:pt x="1344325" y="2261009"/>
                  <a:pt x="1356138" y="2272770"/>
                  <a:pt x="1373856" y="2278650"/>
                </a:cubicBezTo>
                <a:cubicBezTo>
                  <a:pt x="1391575" y="2278650"/>
                  <a:pt x="1391575" y="2278650"/>
                  <a:pt x="1391575" y="2278650"/>
                </a:cubicBezTo>
                <a:cubicBezTo>
                  <a:pt x="1391575" y="2284531"/>
                  <a:pt x="1403387" y="2302171"/>
                  <a:pt x="1391575" y="2308052"/>
                </a:cubicBezTo>
                <a:cubicBezTo>
                  <a:pt x="1385669" y="2308052"/>
                  <a:pt x="1373856" y="2308052"/>
                  <a:pt x="1367950" y="2302171"/>
                </a:cubicBezTo>
                <a:cubicBezTo>
                  <a:pt x="1362044" y="2302171"/>
                  <a:pt x="1362044" y="2290411"/>
                  <a:pt x="1356138" y="2290411"/>
                </a:cubicBezTo>
                <a:cubicBezTo>
                  <a:pt x="1344325" y="2296291"/>
                  <a:pt x="1338419" y="2302171"/>
                  <a:pt x="1326607" y="2290411"/>
                </a:cubicBezTo>
                <a:cubicBezTo>
                  <a:pt x="1320700" y="2284531"/>
                  <a:pt x="1308888" y="2272770"/>
                  <a:pt x="1308888" y="2261009"/>
                </a:cubicBezTo>
                <a:cubicBezTo>
                  <a:pt x="1302981" y="2255129"/>
                  <a:pt x="1308888" y="2249249"/>
                  <a:pt x="1308888" y="2243368"/>
                </a:cubicBezTo>
                <a:cubicBezTo>
                  <a:pt x="1297075" y="2237488"/>
                  <a:pt x="1285262" y="2237488"/>
                  <a:pt x="1285262" y="2225727"/>
                </a:cubicBezTo>
                <a:cubicBezTo>
                  <a:pt x="1279356" y="2219847"/>
                  <a:pt x="1273450" y="2208086"/>
                  <a:pt x="1273450" y="2196325"/>
                </a:cubicBezTo>
                <a:cubicBezTo>
                  <a:pt x="1279356" y="2196325"/>
                  <a:pt x="1273450" y="2190445"/>
                  <a:pt x="1279356" y="2190445"/>
                </a:cubicBezTo>
                <a:close/>
                <a:moveTo>
                  <a:pt x="1449671" y="2179064"/>
                </a:moveTo>
                <a:cubicBezTo>
                  <a:pt x="1455551" y="2179064"/>
                  <a:pt x="1461432" y="2179064"/>
                  <a:pt x="1461432" y="2184944"/>
                </a:cubicBezTo>
                <a:cubicBezTo>
                  <a:pt x="1449671" y="2202585"/>
                  <a:pt x="1432030" y="2214346"/>
                  <a:pt x="1426150" y="2237867"/>
                </a:cubicBezTo>
                <a:cubicBezTo>
                  <a:pt x="1408508" y="2261389"/>
                  <a:pt x="1420269" y="2290790"/>
                  <a:pt x="1432030" y="2308432"/>
                </a:cubicBezTo>
                <a:cubicBezTo>
                  <a:pt x="1443791" y="2320192"/>
                  <a:pt x="1461432" y="2331953"/>
                  <a:pt x="1479073" y="2320192"/>
                </a:cubicBezTo>
                <a:cubicBezTo>
                  <a:pt x="1479073" y="2320192"/>
                  <a:pt x="1479073" y="2314312"/>
                  <a:pt x="1479073" y="2314312"/>
                </a:cubicBezTo>
                <a:cubicBezTo>
                  <a:pt x="1467312" y="2314312"/>
                  <a:pt x="1455551" y="2314312"/>
                  <a:pt x="1455551" y="2302551"/>
                </a:cubicBezTo>
                <a:cubicBezTo>
                  <a:pt x="1449671" y="2296671"/>
                  <a:pt x="1449671" y="2284910"/>
                  <a:pt x="1455551" y="2279029"/>
                </a:cubicBezTo>
                <a:cubicBezTo>
                  <a:pt x="1467312" y="2273149"/>
                  <a:pt x="1473193" y="2267269"/>
                  <a:pt x="1484953" y="2267269"/>
                </a:cubicBezTo>
                <a:cubicBezTo>
                  <a:pt x="1490833" y="2273149"/>
                  <a:pt x="1496714" y="2279029"/>
                  <a:pt x="1490833" y="2284910"/>
                </a:cubicBezTo>
                <a:cubicBezTo>
                  <a:pt x="1490833" y="2290790"/>
                  <a:pt x="1490833" y="2290790"/>
                  <a:pt x="1490833" y="2296671"/>
                </a:cubicBezTo>
                <a:cubicBezTo>
                  <a:pt x="1496714" y="2296671"/>
                  <a:pt x="1502594" y="2290790"/>
                  <a:pt x="1508475" y="2296671"/>
                </a:cubicBezTo>
                <a:cubicBezTo>
                  <a:pt x="1514355" y="2302551"/>
                  <a:pt x="1514355" y="2314312"/>
                  <a:pt x="1514355" y="2320192"/>
                </a:cubicBezTo>
                <a:cubicBezTo>
                  <a:pt x="1496714" y="2343714"/>
                  <a:pt x="1496714" y="2343714"/>
                  <a:pt x="1496714" y="2343714"/>
                </a:cubicBezTo>
                <a:cubicBezTo>
                  <a:pt x="1479073" y="2355474"/>
                  <a:pt x="1449671" y="2343714"/>
                  <a:pt x="1432030" y="2337833"/>
                </a:cubicBezTo>
                <a:cubicBezTo>
                  <a:pt x="1426150" y="2331953"/>
                  <a:pt x="1420269" y="2326072"/>
                  <a:pt x="1420269" y="2320192"/>
                </a:cubicBezTo>
                <a:cubicBezTo>
                  <a:pt x="1408508" y="2314312"/>
                  <a:pt x="1414389" y="2302551"/>
                  <a:pt x="1402628" y="2296671"/>
                </a:cubicBezTo>
                <a:cubicBezTo>
                  <a:pt x="1396748" y="2284910"/>
                  <a:pt x="1402628" y="2273149"/>
                  <a:pt x="1402628" y="2261389"/>
                </a:cubicBezTo>
                <a:cubicBezTo>
                  <a:pt x="1402628" y="2226107"/>
                  <a:pt x="1426150" y="2196705"/>
                  <a:pt x="1449671" y="2179064"/>
                </a:cubicBezTo>
                <a:close/>
                <a:moveTo>
                  <a:pt x="1091349" y="2167682"/>
                </a:moveTo>
                <a:cubicBezTo>
                  <a:pt x="1097040" y="2167682"/>
                  <a:pt x="1097040" y="2179064"/>
                  <a:pt x="1097040" y="2184754"/>
                </a:cubicBezTo>
                <a:cubicBezTo>
                  <a:pt x="1097040" y="2184754"/>
                  <a:pt x="1097040" y="2179064"/>
                  <a:pt x="1091349" y="2173373"/>
                </a:cubicBezTo>
                <a:cubicBezTo>
                  <a:pt x="1091349" y="2173373"/>
                  <a:pt x="1091349" y="2167682"/>
                  <a:pt x="1091349" y="2167682"/>
                </a:cubicBezTo>
                <a:close/>
                <a:moveTo>
                  <a:pt x="892176" y="2167682"/>
                </a:moveTo>
                <a:cubicBezTo>
                  <a:pt x="903557" y="2173373"/>
                  <a:pt x="909248" y="2179064"/>
                  <a:pt x="914938" y="2184754"/>
                </a:cubicBezTo>
                <a:cubicBezTo>
                  <a:pt x="914938" y="2190445"/>
                  <a:pt x="914938" y="2190445"/>
                  <a:pt x="914938" y="2196136"/>
                </a:cubicBezTo>
                <a:cubicBezTo>
                  <a:pt x="909248" y="2184754"/>
                  <a:pt x="903557" y="2179064"/>
                  <a:pt x="892176" y="2173373"/>
                </a:cubicBezTo>
                <a:cubicBezTo>
                  <a:pt x="892176" y="2167682"/>
                  <a:pt x="892176" y="2167682"/>
                  <a:pt x="892176" y="2167682"/>
                </a:cubicBezTo>
                <a:close/>
                <a:moveTo>
                  <a:pt x="843663" y="2165368"/>
                </a:moveTo>
                <a:cubicBezTo>
                  <a:pt x="848073" y="2166196"/>
                  <a:pt x="852483" y="2172820"/>
                  <a:pt x="856894" y="2172820"/>
                </a:cubicBezTo>
                <a:cubicBezTo>
                  <a:pt x="856894" y="2178708"/>
                  <a:pt x="851013" y="2178708"/>
                  <a:pt x="856894" y="2184597"/>
                </a:cubicBezTo>
                <a:cubicBezTo>
                  <a:pt x="856894" y="2184597"/>
                  <a:pt x="856894" y="2184597"/>
                  <a:pt x="862774" y="2184597"/>
                </a:cubicBezTo>
                <a:cubicBezTo>
                  <a:pt x="862774" y="2172820"/>
                  <a:pt x="874534" y="2178708"/>
                  <a:pt x="880415" y="2172820"/>
                </a:cubicBezTo>
                <a:cubicBezTo>
                  <a:pt x="892176" y="2172820"/>
                  <a:pt x="898056" y="2178708"/>
                  <a:pt x="903937" y="2184597"/>
                </a:cubicBezTo>
                <a:cubicBezTo>
                  <a:pt x="909817" y="2190485"/>
                  <a:pt x="898056" y="2196373"/>
                  <a:pt x="909817" y="2202261"/>
                </a:cubicBezTo>
                <a:cubicBezTo>
                  <a:pt x="915697" y="2196373"/>
                  <a:pt x="927458" y="2202261"/>
                  <a:pt x="939219" y="2208150"/>
                </a:cubicBezTo>
                <a:cubicBezTo>
                  <a:pt x="950979" y="2208150"/>
                  <a:pt x="945099" y="2219926"/>
                  <a:pt x="950979" y="2225814"/>
                </a:cubicBezTo>
                <a:cubicBezTo>
                  <a:pt x="945099" y="2225814"/>
                  <a:pt x="939219" y="2225814"/>
                  <a:pt x="933338" y="2225814"/>
                </a:cubicBezTo>
                <a:cubicBezTo>
                  <a:pt x="927458" y="2225814"/>
                  <a:pt x="915697" y="2231703"/>
                  <a:pt x="903937" y="2231703"/>
                </a:cubicBezTo>
                <a:cubicBezTo>
                  <a:pt x="903937" y="2219926"/>
                  <a:pt x="898056" y="2214038"/>
                  <a:pt x="892176" y="2214038"/>
                </a:cubicBezTo>
                <a:cubicBezTo>
                  <a:pt x="880415" y="2202261"/>
                  <a:pt x="862774" y="2219926"/>
                  <a:pt x="851013" y="2208150"/>
                </a:cubicBezTo>
                <a:cubicBezTo>
                  <a:pt x="839252" y="2208150"/>
                  <a:pt x="827492" y="2202261"/>
                  <a:pt x="815731" y="2208150"/>
                </a:cubicBezTo>
                <a:cubicBezTo>
                  <a:pt x="803970" y="2214038"/>
                  <a:pt x="798090" y="2225814"/>
                  <a:pt x="798090" y="2237591"/>
                </a:cubicBezTo>
                <a:cubicBezTo>
                  <a:pt x="792210" y="2237591"/>
                  <a:pt x="786329" y="2243479"/>
                  <a:pt x="780449" y="2249368"/>
                </a:cubicBezTo>
                <a:cubicBezTo>
                  <a:pt x="774568" y="2261144"/>
                  <a:pt x="774568" y="2272921"/>
                  <a:pt x="780449" y="2278809"/>
                </a:cubicBezTo>
                <a:cubicBezTo>
                  <a:pt x="780449" y="2278809"/>
                  <a:pt x="786329" y="2284697"/>
                  <a:pt x="786329" y="2284697"/>
                </a:cubicBezTo>
                <a:cubicBezTo>
                  <a:pt x="774568" y="2290585"/>
                  <a:pt x="768688" y="2302362"/>
                  <a:pt x="756927" y="2302362"/>
                </a:cubicBezTo>
                <a:cubicBezTo>
                  <a:pt x="751047" y="2302362"/>
                  <a:pt x="751047" y="2290585"/>
                  <a:pt x="745167" y="2284697"/>
                </a:cubicBezTo>
                <a:cubicBezTo>
                  <a:pt x="745167" y="2272921"/>
                  <a:pt x="751047" y="2267032"/>
                  <a:pt x="751047" y="2261144"/>
                </a:cubicBezTo>
                <a:cubicBezTo>
                  <a:pt x="762807" y="2255256"/>
                  <a:pt x="762807" y="2255256"/>
                  <a:pt x="762807" y="2255256"/>
                </a:cubicBezTo>
                <a:cubicBezTo>
                  <a:pt x="762807" y="2249368"/>
                  <a:pt x="768688" y="2237591"/>
                  <a:pt x="756927" y="2231703"/>
                </a:cubicBezTo>
                <a:cubicBezTo>
                  <a:pt x="751047" y="2225814"/>
                  <a:pt x="756927" y="2219926"/>
                  <a:pt x="762807" y="2214038"/>
                </a:cubicBezTo>
                <a:cubicBezTo>
                  <a:pt x="768688" y="2196373"/>
                  <a:pt x="786329" y="2202261"/>
                  <a:pt x="798090" y="2202261"/>
                </a:cubicBezTo>
                <a:cubicBezTo>
                  <a:pt x="803970" y="2190485"/>
                  <a:pt x="809850" y="2178708"/>
                  <a:pt x="821611" y="2172820"/>
                </a:cubicBezTo>
                <a:cubicBezTo>
                  <a:pt x="827492" y="2172820"/>
                  <a:pt x="833372" y="2172820"/>
                  <a:pt x="845133" y="2172820"/>
                </a:cubicBezTo>
                <a:cubicBezTo>
                  <a:pt x="845133" y="2166932"/>
                  <a:pt x="839252" y="2166932"/>
                  <a:pt x="839252" y="2166932"/>
                </a:cubicBezTo>
                <a:cubicBezTo>
                  <a:pt x="840723" y="2165460"/>
                  <a:pt x="842192" y="2165092"/>
                  <a:pt x="843663" y="2165368"/>
                </a:cubicBezTo>
                <a:close/>
                <a:moveTo>
                  <a:pt x="1021164" y="2161044"/>
                </a:moveTo>
                <a:cubicBezTo>
                  <a:pt x="1021164" y="2161044"/>
                  <a:pt x="1026855" y="2161044"/>
                  <a:pt x="1032545" y="2167683"/>
                </a:cubicBezTo>
                <a:cubicBezTo>
                  <a:pt x="1026855" y="2167683"/>
                  <a:pt x="1021164" y="2167683"/>
                  <a:pt x="1021164" y="2161044"/>
                </a:cubicBezTo>
                <a:close/>
                <a:moveTo>
                  <a:pt x="1061314" y="2159028"/>
                </a:moveTo>
                <a:cubicBezTo>
                  <a:pt x="1070827" y="2159763"/>
                  <a:pt x="1079608" y="2164174"/>
                  <a:pt x="1085462" y="2172994"/>
                </a:cubicBezTo>
                <a:cubicBezTo>
                  <a:pt x="1091316" y="2178874"/>
                  <a:pt x="1085462" y="2190635"/>
                  <a:pt x="1097170" y="2196515"/>
                </a:cubicBezTo>
                <a:cubicBezTo>
                  <a:pt x="1103025" y="2190635"/>
                  <a:pt x="1108879" y="2196515"/>
                  <a:pt x="1114733" y="2202396"/>
                </a:cubicBezTo>
                <a:cubicBezTo>
                  <a:pt x="1120587" y="2214157"/>
                  <a:pt x="1114733" y="2220037"/>
                  <a:pt x="1108879" y="2225917"/>
                </a:cubicBezTo>
                <a:cubicBezTo>
                  <a:pt x="1114733" y="2231797"/>
                  <a:pt x="1126442" y="2231797"/>
                  <a:pt x="1126442" y="2237678"/>
                </a:cubicBezTo>
                <a:cubicBezTo>
                  <a:pt x="1126442" y="2249439"/>
                  <a:pt x="1120587" y="2255319"/>
                  <a:pt x="1126442" y="2267079"/>
                </a:cubicBezTo>
                <a:cubicBezTo>
                  <a:pt x="1120587" y="2267079"/>
                  <a:pt x="1120587" y="2272960"/>
                  <a:pt x="1114733" y="2272960"/>
                </a:cubicBezTo>
                <a:cubicBezTo>
                  <a:pt x="1103025" y="2267079"/>
                  <a:pt x="1103025" y="2267079"/>
                  <a:pt x="1103025" y="2267079"/>
                </a:cubicBezTo>
                <a:cubicBezTo>
                  <a:pt x="1103025" y="2261199"/>
                  <a:pt x="1097170" y="2249439"/>
                  <a:pt x="1091316" y="2243558"/>
                </a:cubicBezTo>
                <a:cubicBezTo>
                  <a:pt x="1091316" y="2237678"/>
                  <a:pt x="1091316" y="2231797"/>
                  <a:pt x="1085462" y="2225917"/>
                </a:cubicBezTo>
                <a:cubicBezTo>
                  <a:pt x="1085462" y="2225917"/>
                  <a:pt x="1079608" y="2220037"/>
                  <a:pt x="1073754" y="2220037"/>
                </a:cubicBezTo>
                <a:cubicBezTo>
                  <a:pt x="1073754" y="2208276"/>
                  <a:pt x="1067900" y="2202396"/>
                  <a:pt x="1056191" y="2196515"/>
                </a:cubicBezTo>
                <a:cubicBezTo>
                  <a:pt x="1050337" y="2196515"/>
                  <a:pt x="1038629" y="2202396"/>
                  <a:pt x="1032774" y="2202396"/>
                </a:cubicBezTo>
                <a:cubicBezTo>
                  <a:pt x="1021066" y="2202396"/>
                  <a:pt x="1009357" y="2202396"/>
                  <a:pt x="1003504" y="2208276"/>
                </a:cubicBezTo>
                <a:cubicBezTo>
                  <a:pt x="997649" y="2220037"/>
                  <a:pt x="997649" y="2231797"/>
                  <a:pt x="985941" y="2231797"/>
                </a:cubicBezTo>
                <a:cubicBezTo>
                  <a:pt x="985941" y="2243558"/>
                  <a:pt x="974232" y="2237678"/>
                  <a:pt x="968378" y="2231797"/>
                </a:cubicBezTo>
                <a:cubicBezTo>
                  <a:pt x="962524" y="2231797"/>
                  <a:pt x="956670" y="2225917"/>
                  <a:pt x="962524" y="2220037"/>
                </a:cubicBezTo>
                <a:cubicBezTo>
                  <a:pt x="968378" y="2214157"/>
                  <a:pt x="962524" y="2208276"/>
                  <a:pt x="968378" y="2202396"/>
                </a:cubicBezTo>
                <a:cubicBezTo>
                  <a:pt x="974232" y="2202396"/>
                  <a:pt x="974232" y="2190635"/>
                  <a:pt x="985941" y="2196515"/>
                </a:cubicBezTo>
                <a:cubicBezTo>
                  <a:pt x="991795" y="2196515"/>
                  <a:pt x="991795" y="2190635"/>
                  <a:pt x="991795" y="2184754"/>
                </a:cubicBezTo>
                <a:cubicBezTo>
                  <a:pt x="991795" y="2178874"/>
                  <a:pt x="991795" y="2172994"/>
                  <a:pt x="997649" y="2172994"/>
                </a:cubicBezTo>
                <a:cubicBezTo>
                  <a:pt x="997649" y="2167114"/>
                  <a:pt x="1003504" y="2167114"/>
                  <a:pt x="1015212" y="2167114"/>
                </a:cubicBezTo>
                <a:cubicBezTo>
                  <a:pt x="1021066" y="2167114"/>
                  <a:pt x="1032774" y="2178874"/>
                  <a:pt x="1032774" y="2167114"/>
                </a:cubicBezTo>
                <a:cubicBezTo>
                  <a:pt x="1041556" y="2161233"/>
                  <a:pt x="1051801" y="2158293"/>
                  <a:pt x="1061314" y="2159028"/>
                </a:cubicBezTo>
                <a:close/>
                <a:moveTo>
                  <a:pt x="1731940" y="2148295"/>
                </a:moveTo>
                <a:cubicBezTo>
                  <a:pt x="1734512" y="2149205"/>
                  <a:pt x="1736718" y="2151390"/>
                  <a:pt x="1738187" y="2155759"/>
                </a:cubicBezTo>
                <a:cubicBezTo>
                  <a:pt x="1738187" y="2161586"/>
                  <a:pt x="1738187" y="2173238"/>
                  <a:pt x="1726427" y="2179064"/>
                </a:cubicBezTo>
                <a:cubicBezTo>
                  <a:pt x="1720546" y="2167412"/>
                  <a:pt x="1714666" y="2161586"/>
                  <a:pt x="1708785" y="2149933"/>
                </a:cubicBezTo>
                <a:cubicBezTo>
                  <a:pt x="1713196" y="2154303"/>
                  <a:pt x="1724221" y="2145564"/>
                  <a:pt x="1731940" y="2148295"/>
                </a:cubicBezTo>
                <a:close/>
                <a:moveTo>
                  <a:pt x="1312401" y="2148142"/>
                </a:moveTo>
                <a:lnTo>
                  <a:pt x="1311862" y="2148951"/>
                </a:lnTo>
                <a:cubicBezTo>
                  <a:pt x="1310202" y="2149662"/>
                  <a:pt x="1308542" y="2149662"/>
                  <a:pt x="1308542" y="2149662"/>
                </a:cubicBezTo>
                <a:cubicBezTo>
                  <a:pt x="1308542" y="2149662"/>
                  <a:pt x="1308542" y="2149662"/>
                  <a:pt x="1308542" y="2148951"/>
                </a:cubicBezTo>
                <a:lnTo>
                  <a:pt x="1308542" y="2148337"/>
                </a:lnTo>
                <a:close/>
                <a:moveTo>
                  <a:pt x="1937360" y="2143972"/>
                </a:moveTo>
                <a:cubicBezTo>
                  <a:pt x="1949375" y="2143972"/>
                  <a:pt x="1949375" y="2155827"/>
                  <a:pt x="1955381" y="2161755"/>
                </a:cubicBezTo>
                <a:cubicBezTo>
                  <a:pt x="1955381" y="2167683"/>
                  <a:pt x="1955381" y="2167683"/>
                  <a:pt x="1955381" y="2167683"/>
                </a:cubicBezTo>
                <a:cubicBezTo>
                  <a:pt x="1949375" y="2155827"/>
                  <a:pt x="1943368" y="2149900"/>
                  <a:pt x="1937360" y="2143972"/>
                </a:cubicBezTo>
                <a:close/>
                <a:moveTo>
                  <a:pt x="1919685" y="2143972"/>
                </a:moveTo>
                <a:cubicBezTo>
                  <a:pt x="1931411" y="2143972"/>
                  <a:pt x="1943137" y="2155732"/>
                  <a:pt x="1949001" y="2167493"/>
                </a:cubicBezTo>
                <a:cubicBezTo>
                  <a:pt x="1949001" y="2173373"/>
                  <a:pt x="1949001" y="2179254"/>
                  <a:pt x="1949001" y="2185134"/>
                </a:cubicBezTo>
                <a:cubicBezTo>
                  <a:pt x="1949001" y="2191015"/>
                  <a:pt x="1949001" y="2191015"/>
                  <a:pt x="1954863" y="2191015"/>
                </a:cubicBezTo>
                <a:cubicBezTo>
                  <a:pt x="1966590" y="2208655"/>
                  <a:pt x="1966590" y="2208655"/>
                  <a:pt x="1966590" y="2208655"/>
                </a:cubicBezTo>
                <a:cubicBezTo>
                  <a:pt x="1966590" y="2214536"/>
                  <a:pt x="1972453" y="2220416"/>
                  <a:pt x="1966590" y="2226297"/>
                </a:cubicBezTo>
                <a:cubicBezTo>
                  <a:pt x="1972453" y="2238057"/>
                  <a:pt x="1972453" y="2249818"/>
                  <a:pt x="1972453" y="2255698"/>
                </a:cubicBezTo>
                <a:cubicBezTo>
                  <a:pt x="1972453" y="2261579"/>
                  <a:pt x="1972453" y="2267459"/>
                  <a:pt x="1972453" y="2267459"/>
                </a:cubicBezTo>
                <a:cubicBezTo>
                  <a:pt x="1966590" y="2261579"/>
                  <a:pt x="1966590" y="2261579"/>
                  <a:pt x="1966590" y="2261579"/>
                </a:cubicBezTo>
                <a:cubicBezTo>
                  <a:pt x="1966590" y="2249818"/>
                  <a:pt x="1966590" y="2238057"/>
                  <a:pt x="1960727" y="2232177"/>
                </a:cubicBezTo>
                <a:cubicBezTo>
                  <a:pt x="1960727" y="2232177"/>
                  <a:pt x="1954863" y="2232177"/>
                  <a:pt x="1954863" y="2232177"/>
                </a:cubicBezTo>
                <a:cubicBezTo>
                  <a:pt x="1954863" y="2238057"/>
                  <a:pt x="1960727" y="2238057"/>
                  <a:pt x="1960727" y="2243937"/>
                </a:cubicBezTo>
                <a:cubicBezTo>
                  <a:pt x="1966590" y="2249818"/>
                  <a:pt x="1960727" y="2261579"/>
                  <a:pt x="1960727" y="2267459"/>
                </a:cubicBezTo>
                <a:cubicBezTo>
                  <a:pt x="1960727" y="2285100"/>
                  <a:pt x="1937274" y="2279219"/>
                  <a:pt x="1931411" y="2290980"/>
                </a:cubicBezTo>
                <a:cubicBezTo>
                  <a:pt x="1931411" y="2296861"/>
                  <a:pt x="1931411" y="2302741"/>
                  <a:pt x="1925548" y="2308621"/>
                </a:cubicBezTo>
                <a:cubicBezTo>
                  <a:pt x="1919685" y="2308621"/>
                  <a:pt x="1907958" y="2320382"/>
                  <a:pt x="1896232" y="2314502"/>
                </a:cubicBezTo>
                <a:cubicBezTo>
                  <a:pt x="1896232" y="2308621"/>
                  <a:pt x="1884506" y="2308621"/>
                  <a:pt x="1878643" y="2308621"/>
                </a:cubicBezTo>
                <a:cubicBezTo>
                  <a:pt x="1878643" y="2314502"/>
                  <a:pt x="1866917" y="2320382"/>
                  <a:pt x="1861054" y="2320382"/>
                </a:cubicBezTo>
                <a:cubicBezTo>
                  <a:pt x="1855191" y="2320382"/>
                  <a:pt x="1849328" y="2314502"/>
                  <a:pt x="1843464" y="2308621"/>
                </a:cubicBezTo>
                <a:cubicBezTo>
                  <a:pt x="1843464" y="2290980"/>
                  <a:pt x="1878643" y="2314502"/>
                  <a:pt x="1878643" y="2290980"/>
                </a:cubicBezTo>
                <a:cubicBezTo>
                  <a:pt x="1872780" y="2290980"/>
                  <a:pt x="1855191" y="2296861"/>
                  <a:pt x="1855191" y="2285100"/>
                </a:cubicBezTo>
                <a:cubicBezTo>
                  <a:pt x="1855191" y="2273339"/>
                  <a:pt x="1866917" y="2273339"/>
                  <a:pt x="1872780" y="2273339"/>
                </a:cubicBezTo>
                <a:cubicBezTo>
                  <a:pt x="1884506" y="2273339"/>
                  <a:pt x="1896232" y="2261579"/>
                  <a:pt x="1902096" y="2261579"/>
                </a:cubicBezTo>
                <a:cubicBezTo>
                  <a:pt x="1919685" y="2243937"/>
                  <a:pt x="1919685" y="2220416"/>
                  <a:pt x="1907958" y="2196895"/>
                </a:cubicBezTo>
                <a:cubicBezTo>
                  <a:pt x="1907958" y="2191015"/>
                  <a:pt x="1896232" y="2185134"/>
                  <a:pt x="1902096" y="2179254"/>
                </a:cubicBezTo>
                <a:cubicBezTo>
                  <a:pt x="1907958" y="2179254"/>
                  <a:pt x="1907958" y="2167493"/>
                  <a:pt x="1913822" y="2167493"/>
                </a:cubicBezTo>
                <a:cubicBezTo>
                  <a:pt x="1919685" y="2167493"/>
                  <a:pt x="1919685" y="2173373"/>
                  <a:pt x="1919685" y="2179254"/>
                </a:cubicBezTo>
                <a:cubicBezTo>
                  <a:pt x="1925548" y="2185134"/>
                  <a:pt x="1919685" y="2191015"/>
                  <a:pt x="1919685" y="2191015"/>
                </a:cubicBezTo>
                <a:cubicBezTo>
                  <a:pt x="1925548" y="2196895"/>
                  <a:pt x="1937274" y="2196895"/>
                  <a:pt x="1937274" y="2202775"/>
                </a:cubicBezTo>
                <a:cubicBezTo>
                  <a:pt x="1937274" y="2208655"/>
                  <a:pt x="1937274" y="2214536"/>
                  <a:pt x="1937274" y="2220416"/>
                </a:cubicBezTo>
                <a:cubicBezTo>
                  <a:pt x="1931411" y="2226297"/>
                  <a:pt x="1931411" y="2226297"/>
                  <a:pt x="1931411" y="2226297"/>
                </a:cubicBezTo>
                <a:cubicBezTo>
                  <a:pt x="1937274" y="2232177"/>
                  <a:pt x="1943137" y="2238057"/>
                  <a:pt x="1943137" y="2249818"/>
                </a:cubicBezTo>
                <a:cubicBezTo>
                  <a:pt x="1943137" y="2255698"/>
                  <a:pt x="1937274" y="2261579"/>
                  <a:pt x="1931411" y="2267459"/>
                </a:cubicBezTo>
                <a:cubicBezTo>
                  <a:pt x="1925548" y="2273339"/>
                  <a:pt x="1913822" y="2261579"/>
                  <a:pt x="1913822" y="2273339"/>
                </a:cubicBezTo>
                <a:cubicBezTo>
                  <a:pt x="1913822" y="2279219"/>
                  <a:pt x="1907958" y="2285100"/>
                  <a:pt x="1902096" y="2290980"/>
                </a:cubicBezTo>
                <a:cubicBezTo>
                  <a:pt x="1890369" y="2290980"/>
                  <a:pt x="1884506" y="2285100"/>
                  <a:pt x="1878643" y="2279219"/>
                </a:cubicBezTo>
                <a:cubicBezTo>
                  <a:pt x="1878643" y="2279219"/>
                  <a:pt x="1878643" y="2285100"/>
                  <a:pt x="1878643" y="2285100"/>
                </a:cubicBezTo>
                <a:cubicBezTo>
                  <a:pt x="1878643" y="2296861"/>
                  <a:pt x="1890369" y="2296861"/>
                  <a:pt x="1896232" y="2296861"/>
                </a:cubicBezTo>
                <a:cubicBezTo>
                  <a:pt x="1907958" y="2296861"/>
                  <a:pt x="1919685" y="2290980"/>
                  <a:pt x="1919685" y="2279219"/>
                </a:cubicBezTo>
                <a:cubicBezTo>
                  <a:pt x="1931411" y="2273339"/>
                  <a:pt x="1943137" y="2267459"/>
                  <a:pt x="1949001" y="2255698"/>
                </a:cubicBezTo>
                <a:cubicBezTo>
                  <a:pt x="1949001" y="2243937"/>
                  <a:pt x="1949001" y="2232177"/>
                  <a:pt x="1943137" y="2226297"/>
                </a:cubicBezTo>
                <a:cubicBezTo>
                  <a:pt x="1949001" y="2220416"/>
                  <a:pt x="1949001" y="2208655"/>
                  <a:pt x="1943137" y="2196895"/>
                </a:cubicBezTo>
                <a:cubicBezTo>
                  <a:pt x="1943137" y="2191015"/>
                  <a:pt x="1931411" y="2191015"/>
                  <a:pt x="1931411" y="2185134"/>
                </a:cubicBezTo>
                <a:cubicBezTo>
                  <a:pt x="1931411" y="2173373"/>
                  <a:pt x="1925548" y="2167493"/>
                  <a:pt x="1919685" y="2161612"/>
                </a:cubicBezTo>
                <a:cubicBezTo>
                  <a:pt x="1913822" y="2161612"/>
                  <a:pt x="1913822" y="2155732"/>
                  <a:pt x="1913822" y="2149852"/>
                </a:cubicBezTo>
                <a:cubicBezTo>
                  <a:pt x="1919685" y="2149852"/>
                  <a:pt x="1913822" y="2143972"/>
                  <a:pt x="1919685" y="2143972"/>
                </a:cubicBezTo>
                <a:close/>
                <a:moveTo>
                  <a:pt x="1649899" y="2143972"/>
                </a:moveTo>
                <a:cubicBezTo>
                  <a:pt x="1661610" y="2143972"/>
                  <a:pt x="1673322" y="2143972"/>
                  <a:pt x="1685033" y="2149820"/>
                </a:cubicBezTo>
                <a:cubicBezTo>
                  <a:pt x="1702600" y="2155669"/>
                  <a:pt x="1714311" y="2167366"/>
                  <a:pt x="1714311" y="2184913"/>
                </a:cubicBezTo>
                <a:cubicBezTo>
                  <a:pt x="1720167" y="2208308"/>
                  <a:pt x="1708456" y="2220005"/>
                  <a:pt x="1696744" y="2231703"/>
                </a:cubicBezTo>
                <a:cubicBezTo>
                  <a:pt x="1702600" y="2243400"/>
                  <a:pt x="1708456" y="2255098"/>
                  <a:pt x="1696744" y="2266795"/>
                </a:cubicBezTo>
                <a:cubicBezTo>
                  <a:pt x="1690889" y="2278492"/>
                  <a:pt x="1679178" y="2278492"/>
                  <a:pt x="1667466" y="2284341"/>
                </a:cubicBezTo>
                <a:cubicBezTo>
                  <a:pt x="1655755" y="2284341"/>
                  <a:pt x="1649899" y="2278492"/>
                  <a:pt x="1644044" y="2272644"/>
                </a:cubicBezTo>
                <a:cubicBezTo>
                  <a:pt x="1638188" y="2266795"/>
                  <a:pt x="1638188" y="2255098"/>
                  <a:pt x="1638188" y="2249249"/>
                </a:cubicBezTo>
                <a:cubicBezTo>
                  <a:pt x="1626477" y="2249249"/>
                  <a:pt x="1614766" y="2255098"/>
                  <a:pt x="1608910" y="2249249"/>
                </a:cubicBezTo>
                <a:cubicBezTo>
                  <a:pt x="1591343" y="2237551"/>
                  <a:pt x="1585488" y="2220005"/>
                  <a:pt x="1585488" y="2202459"/>
                </a:cubicBezTo>
                <a:cubicBezTo>
                  <a:pt x="1585488" y="2184913"/>
                  <a:pt x="1591343" y="2167366"/>
                  <a:pt x="1603055" y="2155669"/>
                </a:cubicBezTo>
                <a:cubicBezTo>
                  <a:pt x="1614766" y="2161518"/>
                  <a:pt x="1620622" y="2167366"/>
                  <a:pt x="1632333" y="2161518"/>
                </a:cubicBezTo>
                <a:cubicBezTo>
                  <a:pt x="1638188" y="2155669"/>
                  <a:pt x="1644044" y="2149820"/>
                  <a:pt x="1649899" y="2143972"/>
                </a:cubicBezTo>
                <a:close/>
                <a:moveTo>
                  <a:pt x="1591006" y="2143972"/>
                </a:moveTo>
                <a:cubicBezTo>
                  <a:pt x="1596869" y="2143972"/>
                  <a:pt x="1596869" y="2143972"/>
                  <a:pt x="1596869" y="2149820"/>
                </a:cubicBezTo>
                <a:cubicBezTo>
                  <a:pt x="1591006" y="2161518"/>
                  <a:pt x="1579280" y="2179064"/>
                  <a:pt x="1567554" y="2190761"/>
                </a:cubicBezTo>
                <a:cubicBezTo>
                  <a:pt x="1555828" y="2202459"/>
                  <a:pt x="1544101" y="2214157"/>
                  <a:pt x="1526512" y="2208308"/>
                </a:cubicBezTo>
                <a:cubicBezTo>
                  <a:pt x="1520649" y="2208308"/>
                  <a:pt x="1508923" y="2202459"/>
                  <a:pt x="1508923" y="2190761"/>
                </a:cubicBezTo>
                <a:cubicBezTo>
                  <a:pt x="1503059" y="2184913"/>
                  <a:pt x="1503059" y="2196610"/>
                  <a:pt x="1497196" y="2196610"/>
                </a:cubicBezTo>
                <a:cubicBezTo>
                  <a:pt x="1485470" y="2196610"/>
                  <a:pt x="1479607" y="2190761"/>
                  <a:pt x="1479607" y="2190761"/>
                </a:cubicBezTo>
                <a:cubicBezTo>
                  <a:pt x="1473744" y="2184913"/>
                  <a:pt x="1467881" y="2184913"/>
                  <a:pt x="1473744" y="2179064"/>
                </a:cubicBezTo>
                <a:cubicBezTo>
                  <a:pt x="1508923" y="2167366"/>
                  <a:pt x="1508923" y="2167366"/>
                  <a:pt x="1508923" y="2167366"/>
                </a:cubicBezTo>
                <a:cubicBezTo>
                  <a:pt x="1520649" y="2179064"/>
                  <a:pt x="1538238" y="2173215"/>
                  <a:pt x="1549964" y="2167366"/>
                </a:cubicBezTo>
                <a:cubicBezTo>
                  <a:pt x="1544101" y="2173215"/>
                  <a:pt x="1538238" y="2179064"/>
                  <a:pt x="1532375" y="2184913"/>
                </a:cubicBezTo>
                <a:cubicBezTo>
                  <a:pt x="1532375" y="2190761"/>
                  <a:pt x="1538238" y="2196610"/>
                  <a:pt x="1544101" y="2196610"/>
                </a:cubicBezTo>
                <a:cubicBezTo>
                  <a:pt x="1555828" y="2196610"/>
                  <a:pt x="1567554" y="2179064"/>
                  <a:pt x="1579280" y="2173215"/>
                </a:cubicBezTo>
                <a:cubicBezTo>
                  <a:pt x="1579280" y="2167366"/>
                  <a:pt x="1585143" y="2161518"/>
                  <a:pt x="1579280" y="2161518"/>
                </a:cubicBezTo>
                <a:cubicBezTo>
                  <a:pt x="1567554" y="2161518"/>
                  <a:pt x="1561690" y="2167366"/>
                  <a:pt x="1555828" y="2167366"/>
                </a:cubicBezTo>
                <a:cubicBezTo>
                  <a:pt x="1561690" y="2155669"/>
                  <a:pt x="1579280" y="2149820"/>
                  <a:pt x="1591006" y="2143972"/>
                </a:cubicBezTo>
                <a:close/>
                <a:moveTo>
                  <a:pt x="1749569" y="2131642"/>
                </a:moveTo>
                <a:cubicBezTo>
                  <a:pt x="1755449" y="2131642"/>
                  <a:pt x="1755449" y="2137536"/>
                  <a:pt x="1761329" y="2137536"/>
                </a:cubicBezTo>
                <a:cubicBezTo>
                  <a:pt x="1761329" y="2149323"/>
                  <a:pt x="1749569" y="2155217"/>
                  <a:pt x="1755449" y="2161111"/>
                </a:cubicBezTo>
                <a:cubicBezTo>
                  <a:pt x="1767209" y="2155217"/>
                  <a:pt x="1773090" y="2155217"/>
                  <a:pt x="1773090" y="2167005"/>
                </a:cubicBezTo>
                <a:cubicBezTo>
                  <a:pt x="1778970" y="2172899"/>
                  <a:pt x="1778970" y="2178793"/>
                  <a:pt x="1767209" y="2184687"/>
                </a:cubicBezTo>
                <a:cubicBezTo>
                  <a:pt x="1767209" y="2190581"/>
                  <a:pt x="1755449" y="2184687"/>
                  <a:pt x="1749569" y="2190581"/>
                </a:cubicBezTo>
                <a:cubicBezTo>
                  <a:pt x="1755449" y="2196475"/>
                  <a:pt x="1749569" y="2208263"/>
                  <a:pt x="1743688" y="2208263"/>
                </a:cubicBezTo>
                <a:cubicBezTo>
                  <a:pt x="1737808" y="2214157"/>
                  <a:pt x="1731927" y="2208263"/>
                  <a:pt x="1726047" y="2208263"/>
                </a:cubicBezTo>
                <a:cubicBezTo>
                  <a:pt x="1720167" y="2202368"/>
                  <a:pt x="1726047" y="2196475"/>
                  <a:pt x="1726047" y="2190581"/>
                </a:cubicBezTo>
                <a:cubicBezTo>
                  <a:pt x="1731927" y="2184687"/>
                  <a:pt x="1737808" y="2178793"/>
                  <a:pt x="1743688" y="2167005"/>
                </a:cubicBezTo>
                <a:cubicBezTo>
                  <a:pt x="1743688" y="2161111"/>
                  <a:pt x="1743688" y="2149323"/>
                  <a:pt x="1737808" y="2143429"/>
                </a:cubicBezTo>
                <a:cubicBezTo>
                  <a:pt x="1737808" y="2137536"/>
                  <a:pt x="1743688" y="2131642"/>
                  <a:pt x="1749569" y="2131642"/>
                </a:cubicBezTo>
                <a:close/>
                <a:moveTo>
                  <a:pt x="668343" y="2125951"/>
                </a:moveTo>
                <a:cubicBezTo>
                  <a:pt x="674034" y="2132116"/>
                  <a:pt x="674034" y="2138281"/>
                  <a:pt x="674034" y="2138281"/>
                </a:cubicBezTo>
                <a:cubicBezTo>
                  <a:pt x="668343" y="2138281"/>
                  <a:pt x="668343" y="2132116"/>
                  <a:pt x="668343" y="2125951"/>
                </a:cubicBezTo>
                <a:close/>
                <a:moveTo>
                  <a:pt x="1761628" y="2114570"/>
                </a:moveTo>
                <a:cubicBezTo>
                  <a:pt x="1767521" y="2114570"/>
                  <a:pt x="1773415" y="2120450"/>
                  <a:pt x="1773415" y="2126330"/>
                </a:cubicBezTo>
                <a:cubicBezTo>
                  <a:pt x="1779309" y="2132210"/>
                  <a:pt x="1767521" y="2143971"/>
                  <a:pt x="1773415" y="2143971"/>
                </a:cubicBezTo>
                <a:cubicBezTo>
                  <a:pt x="1785203" y="2149852"/>
                  <a:pt x="1791097" y="2161612"/>
                  <a:pt x="1796991" y="2167493"/>
                </a:cubicBezTo>
                <a:cubicBezTo>
                  <a:pt x="1796991" y="2179253"/>
                  <a:pt x="1796991" y="2191014"/>
                  <a:pt x="1791097" y="2196895"/>
                </a:cubicBezTo>
                <a:cubicBezTo>
                  <a:pt x="1785203" y="2202775"/>
                  <a:pt x="1773415" y="2208655"/>
                  <a:pt x="1767521" y="2208655"/>
                </a:cubicBezTo>
                <a:cubicBezTo>
                  <a:pt x="1767521" y="2220416"/>
                  <a:pt x="1749840" y="2226296"/>
                  <a:pt x="1738052" y="2232177"/>
                </a:cubicBezTo>
                <a:cubicBezTo>
                  <a:pt x="1738052" y="2232177"/>
                  <a:pt x="1726264" y="2232177"/>
                  <a:pt x="1726264" y="2226296"/>
                </a:cubicBezTo>
                <a:cubicBezTo>
                  <a:pt x="1720370" y="2226296"/>
                  <a:pt x="1714476" y="2220416"/>
                  <a:pt x="1720370" y="2214535"/>
                </a:cubicBezTo>
                <a:cubicBezTo>
                  <a:pt x="1726264" y="2214535"/>
                  <a:pt x="1738052" y="2220416"/>
                  <a:pt x="1743946" y="2220416"/>
                </a:cubicBezTo>
                <a:cubicBezTo>
                  <a:pt x="1749840" y="2214535"/>
                  <a:pt x="1761628" y="2208655"/>
                  <a:pt x="1761628" y="2196895"/>
                </a:cubicBezTo>
                <a:cubicBezTo>
                  <a:pt x="1773415" y="2196895"/>
                  <a:pt x="1779309" y="2185134"/>
                  <a:pt x="1785203" y="2179253"/>
                </a:cubicBezTo>
                <a:cubicBezTo>
                  <a:pt x="1785203" y="2167493"/>
                  <a:pt x="1785203" y="2161612"/>
                  <a:pt x="1779309" y="2155732"/>
                </a:cubicBezTo>
                <a:cubicBezTo>
                  <a:pt x="1767521" y="2149852"/>
                  <a:pt x="1767521" y="2149852"/>
                  <a:pt x="1767521" y="2149852"/>
                </a:cubicBezTo>
                <a:cubicBezTo>
                  <a:pt x="1767521" y="2138091"/>
                  <a:pt x="1761628" y="2126330"/>
                  <a:pt x="1755734" y="2120450"/>
                </a:cubicBezTo>
                <a:cubicBezTo>
                  <a:pt x="1755734" y="2120450"/>
                  <a:pt x="1755734" y="2114570"/>
                  <a:pt x="1761628" y="2114570"/>
                </a:cubicBezTo>
                <a:close/>
                <a:moveTo>
                  <a:pt x="513045" y="2110341"/>
                </a:moveTo>
                <a:cubicBezTo>
                  <a:pt x="515973" y="2110341"/>
                  <a:pt x="518901" y="2111804"/>
                  <a:pt x="521829" y="2114727"/>
                </a:cubicBezTo>
                <a:cubicBezTo>
                  <a:pt x="533540" y="2132274"/>
                  <a:pt x="551107" y="2155668"/>
                  <a:pt x="574529" y="2149820"/>
                </a:cubicBezTo>
                <a:cubicBezTo>
                  <a:pt x="592096" y="2149820"/>
                  <a:pt x="609663" y="2143971"/>
                  <a:pt x="621374" y="2126425"/>
                </a:cubicBezTo>
                <a:cubicBezTo>
                  <a:pt x="627230" y="2132274"/>
                  <a:pt x="633086" y="2126425"/>
                  <a:pt x="638941" y="2132274"/>
                </a:cubicBezTo>
                <a:cubicBezTo>
                  <a:pt x="638941" y="2138123"/>
                  <a:pt x="633086" y="2143971"/>
                  <a:pt x="627230" y="2143971"/>
                </a:cubicBezTo>
                <a:cubicBezTo>
                  <a:pt x="621374" y="2143971"/>
                  <a:pt x="615518" y="2143971"/>
                  <a:pt x="615518" y="2149820"/>
                </a:cubicBezTo>
                <a:cubicBezTo>
                  <a:pt x="615518" y="2155668"/>
                  <a:pt x="621374" y="2161517"/>
                  <a:pt x="615518" y="2167366"/>
                </a:cubicBezTo>
                <a:cubicBezTo>
                  <a:pt x="609663" y="2167366"/>
                  <a:pt x="603807" y="2167366"/>
                  <a:pt x="597952" y="2167366"/>
                </a:cubicBezTo>
                <a:cubicBezTo>
                  <a:pt x="592096" y="2167366"/>
                  <a:pt x="586240" y="2161517"/>
                  <a:pt x="580385" y="2161517"/>
                </a:cubicBezTo>
                <a:cubicBezTo>
                  <a:pt x="580385" y="2167366"/>
                  <a:pt x="574529" y="2179064"/>
                  <a:pt x="562818" y="2179064"/>
                </a:cubicBezTo>
                <a:cubicBezTo>
                  <a:pt x="556963" y="2179064"/>
                  <a:pt x="551107" y="2173215"/>
                  <a:pt x="551107" y="2167366"/>
                </a:cubicBezTo>
                <a:cubicBezTo>
                  <a:pt x="545251" y="2167366"/>
                  <a:pt x="551107" y="2155668"/>
                  <a:pt x="545251" y="2155668"/>
                </a:cubicBezTo>
                <a:cubicBezTo>
                  <a:pt x="539395" y="2161517"/>
                  <a:pt x="533540" y="2155668"/>
                  <a:pt x="527684" y="2155668"/>
                </a:cubicBezTo>
                <a:cubicBezTo>
                  <a:pt x="521829" y="2155668"/>
                  <a:pt x="521829" y="2149820"/>
                  <a:pt x="521829" y="2138123"/>
                </a:cubicBezTo>
                <a:cubicBezTo>
                  <a:pt x="521829" y="2138123"/>
                  <a:pt x="527684" y="2132274"/>
                  <a:pt x="515973" y="2126425"/>
                </a:cubicBezTo>
                <a:cubicBezTo>
                  <a:pt x="510118" y="2132274"/>
                  <a:pt x="504262" y="2126425"/>
                  <a:pt x="504262" y="2120576"/>
                </a:cubicBezTo>
                <a:cubicBezTo>
                  <a:pt x="504262" y="2120576"/>
                  <a:pt x="504262" y="2114727"/>
                  <a:pt x="504262" y="2114727"/>
                </a:cubicBezTo>
                <a:cubicBezTo>
                  <a:pt x="507190" y="2111804"/>
                  <a:pt x="510118" y="2110341"/>
                  <a:pt x="513045" y="2110341"/>
                </a:cubicBezTo>
                <a:close/>
                <a:moveTo>
                  <a:pt x="541416" y="2107550"/>
                </a:moveTo>
                <a:cubicBezTo>
                  <a:pt x="548256" y="2110065"/>
                  <a:pt x="552633" y="2120125"/>
                  <a:pt x="557010" y="2120125"/>
                </a:cubicBezTo>
                <a:cubicBezTo>
                  <a:pt x="562847" y="2132049"/>
                  <a:pt x="574520" y="2132049"/>
                  <a:pt x="586193" y="2132049"/>
                </a:cubicBezTo>
                <a:cubicBezTo>
                  <a:pt x="592030" y="2132049"/>
                  <a:pt x="603703" y="2108202"/>
                  <a:pt x="609540" y="2126087"/>
                </a:cubicBezTo>
                <a:cubicBezTo>
                  <a:pt x="609540" y="2132049"/>
                  <a:pt x="597866" y="2138010"/>
                  <a:pt x="592030" y="2143972"/>
                </a:cubicBezTo>
                <a:cubicBezTo>
                  <a:pt x="574520" y="2143972"/>
                  <a:pt x="557010" y="2143972"/>
                  <a:pt x="545337" y="2132049"/>
                </a:cubicBezTo>
                <a:cubicBezTo>
                  <a:pt x="545337" y="2126087"/>
                  <a:pt x="533664" y="2120125"/>
                  <a:pt x="533664" y="2108202"/>
                </a:cubicBezTo>
                <a:cubicBezTo>
                  <a:pt x="536582" y="2106712"/>
                  <a:pt x="539136" y="2106712"/>
                  <a:pt x="541416" y="2107550"/>
                </a:cubicBezTo>
                <a:close/>
                <a:moveTo>
                  <a:pt x="480723" y="2102240"/>
                </a:moveTo>
                <a:cubicBezTo>
                  <a:pt x="486587" y="2102240"/>
                  <a:pt x="492450" y="2108154"/>
                  <a:pt x="498313" y="2108154"/>
                </a:cubicBezTo>
                <a:cubicBezTo>
                  <a:pt x="498313" y="2114068"/>
                  <a:pt x="492450" y="2119981"/>
                  <a:pt x="498313" y="2125895"/>
                </a:cubicBezTo>
                <a:cubicBezTo>
                  <a:pt x="498313" y="2131809"/>
                  <a:pt x="510039" y="2131809"/>
                  <a:pt x="510039" y="2137723"/>
                </a:cubicBezTo>
                <a:cubicBezTo>
                  <a:pt x="510039" y="2149551"/>
                  <a:pt x="515902" y="2155465"/>
                  <a:pt x="521765" y="2161378"/>
                </a:cubicBezTo>
                <a:cubicBezTo>
                  <a:pt x="527628" y="2167292"/>
                  <a:pt x="533491" y="2167292"/>
                  <a:pt x="539355" y="2167292"/>
                </a:cubicBezTo>
                <a:cubicBezTo>
                  <a:pt x="539355" y="2173206"/>
                  <a:pt x="551081" y="2179120"/>
                  <a:pt x="556944" y="2185033"/>
                </a:cubicBezTo>
                <a:cubicBezTo>
                  <a:pt x="568670" y="2185033"/>
                  <a:pt x="580396" y="2179120"/>
                  <a:pt x="586260" y="2173206"/>
                </a:cubicBezTo>
                <a:cubicBezTo>
                  <a:pt x="597986" y="2179120"/>
                  <a:pt x="603849" y="2179120"/>
                  <a:pt x="615575" y="2173206"/>
                </a:cubicBezTo>
                <a:cubicBezTo>
                  <a:pt x="621438" y="2167292"/>
                  <a:pt x="627301" y="2161378"/>
                  <a:pt x="627301" y="2155465"/>
                </a:cubicBezTo>
                <a:cubicBezTo>
                  <a:pt x="633164" y="2149551"/>
                  <a:pt x="644890" y="2149551"/>
                  <a:pt x="644890" y="2137723"/>
                </a:cubicBezTo>
                <a:cubicBezTo>
                  <a:pt x="644890" y="2125895"/>
                  <a:pt x="656616" y="2125895"/>
                  <a:pt x="662480" y="2125895"/>
                </a:cubicBezTo>
                <a:cubicBezTo>
                  <a:pt x="662480" y="2137723"/>
                  <a:pt x="668343" y="2143637"/>
                  <a:pt x="662480" y="2149551"/>
                </a:cubicBezTo>
                <a:cubicBezTo>
                  <a:pt x="656616" y="2161378"/>
                  <a:pt x="644890" y="2161378"/>
                  <a:pt x="633164" y="2161378"/>
                </a:cubicBezTo>
                <a:cubicBezTo>
                  <a:pt x="627301" y="2167292"/>
                  <a:pt x="633164" y="2179120"/>
                  <a:pt x="627301" y="2185033"/>
                </a:cubicBezTo>
                <a:cubicBezTo>
                  <a:pt x="615575" y="2185033"/>
                  <a:pt x="609712" y="2190948"/>
                  <a:pt x="597986" y="2185033"/>
                </a:cubicBezTo>
                <a:cubicBezTo>
                  <a:pt x="586260" y="2179120"/>
                  <a:pt x="586260" y="2196861"/>
                  <a:pt x="574534" y="2196861"/>
                </a:cubicBezTo>
                <a:cubicBezTo>
                  <a:pt x="574534" y="2202775"/>
                  <a:pt x="562807" y="2196861"/>
                  <a:pt x="556944" y="2196861"/>
                </a:cubicBezTo>
                <a:cubicBezTo>
                  <a:pt x="545218" y="2196861"/>
                  <a:pt x="539355" y="2185033"/>
                  <a:pt x="533491" y="2179120"/>
                </a:cubicBezTo>
                <a:cubicBezTo>
                  <a:pt x="521765" y="2173206"/>
                  <a:pt x="515902" y="2173206"/>
                  <a:pt x="504176" y="2173206"/>
                </a:cubicBezTo>
                <a:cubicBezTo>
                  <a:pt x="498313" y="2161378"/>
                  <a:pt x="492450" y="2149551"/>
                  <a:pt x="498313" y="2143637"/>
                </a:cubicBezTo>
                <a:cubicBezTo>
                  <a:pt x="504176" y="2125895"/>
                  <a:pt x="486587" y="2131809"/>
                  <a:pt x="480723" y="2119981"/>
                </a:cubicBezTo>
                <a:cubicBezTo>
                  <a:pt x="480723" y="2114068"/>
                  <a:pt x="474861" y="2102240"/>
                  <a:pt x="480723" y="2102240"/>
                </a:cubicBezTo>
                <a:close/>
                <a:moveTo>
                  <a:pt x="1943051" y="2085168"/>
                </a:moveTo>
                <a:cubicBezTo>
                  <a:pt x="1943051" y="2085168"/>
                  <a:pt x="1943051" y="2090859"/>
                  <a:pt x="1943051" y="2090859"/>
                </a:cubicBezTo>
                <a:cubicBezTo>
                  <a:pt x="1943051" y="2096550"/>
                  <a:pt x="1943051" y="2096550"/>
                  <a:pt x="1943051" y="2096550"/>
                </a:cubicBezTo>
                <a:cubicBezTo>
                  <a:pt x="1937360" y="2096550"/>
                  <a:pt x="1937360" y="2090859"/>
                  <a:pt x="1943051" y="2085168"/>
                </a:cubicBezTo>
                <a:close/>
                <a:moveTo>
                  <a:pt x="1761537" y="2067148"/>
                </a:moveTo>
                <a:cubicBezTo>
                  <a:pt x="1767408" y="2067148"/>
                  <a:pt x="1773279" y="2067148"/>
                  <a:pt x="1773279" y="2073057"/>
                </a:cubicBezTo>
                <a:cubicBezTo>
                  <a:pt x="1773279" y="2078967"/>
                  <a:pt x="1767408" y="2090785"/>
                  <a:pt x="1761537" y="2090785"/>
                </a:cubicBezTo>
                <a:cubicBezTo>
                  <a:pt x="1755666" y="2090785"/>
                  <a:pt x="1749795" y="2090785"/>
                  <a:pt x="1749795" y="2096695"/>
                </a:cubicBezTo>
                <a:cubicBezTo>
                  <a:pt x="1755666" y="2108514"/>
                  <a:pt x="1743923" y="2120333"/>
                  <a:pt x="1738052" y="2132153"/>
                </a:cubicBezTo>
                <a:cubicBezTo>
                  <a:pt x="1720438" y="2138062"/>
                  <a:pt x="1708695" y="2143972"/>
                  <a:pt x="1691081" y="2143972"/>
                </a:cubicBezTo>
                <a:cubicBezTo>
                  <a:pt x="1679338" y="2138062"/>
                  <a:pt x="1667596" y="2138062"/>
                  <a:pt x="1655854" y="2132153"/>
                </a:cubicBezTo>
                <a:cubicBezTo>
                  <a:pt x="1649982" y="2132153"/>
                  <a:pt x="1649982" y="2126243"/>
                  <a:pt x="1649982" y="2126243"/>
                </a:cubicBezTo>
                <a:cubicBezTo>
                  <a:pt x="1661725" y="2120333"/>
                  <a:pt x="1667596" y="2114424"/>
                  <a:pt x="1679338" y="2114424"/>
                </a:cubicBezTo>
                <a:cubicBezTo>
                  <a:pt x="1685210" y="2114424"/>
                  <a:pt x="1691081" y="2114424"/>
                  <a:pt x="1696952" y="2108514"/>
                </a:cubicBezTo>
                <a:cubicBezTo>
                  <a:pt x="1696952" y="2114424"/>
                  <a:pt x="1696952" y="2114424"/>
                  <a:pt x="1696952" y="2114424"/>
                </a:cubicBezTo>
                <a:cubicBezTo>
                  <a:pt x="1696952" y="2120333"/>
                  <a:pt x="1691081" y="2114424"/>
                  <a:pt x="1685210" y="2120333"/>
                </a:cubicBezTo>
                <a:cubicBezTo>
                  <a:pt x="1679338" y="2120333"/>
                  <a:pt x="1673467" y="2120333"/>
                  <a:pt x="1673467" y="2126243"/>
                </a:cubicBezTo>
                <a:cubicBezTo>
                  <a:pt x="1667596" y="2138062"/>
                  <a:pt x="1685210" y="2132153"/>
                  <a:pt x="1685210" y="2138062"/>
                </a:cubicBezTo>
                <a:cubicBezTo>
                  <a:pt x="1702824" y="2138062"/>
                  <a:pt x="1720438" y="2138062"/>
                  <a:pt x="1726309" y="2120333"/>
                </a:cubicBezTo>
                <a:cubicBezTo>
                  <a:pt x="1726309" y="2114424"/>
                  <a:pt x="1720438" y="2114424"/>
                  <a:pt x="1714566" y="2108514"/>
                </a:cubicBezTo>
                <a:cubicBezTo>
                  <a:pt x="1720438" y="2102605"/>
                  <a:pt x="1738052" y="2096695"/>
                  <a:pt x="1738052" y="2084876"/>
                </a:cubicBezTo>
                <a:cubicBezTo>
                  <a:pt x="1749795" y="2078967"/>
                  <a:pt x="1755666" y="2073057"/>
                  <a:pt x="1761537" y="2067148"/>
                </a:cubicBezTo>
                <a:close/>
                <a:moveTo>
                  <a:pt x="837436" y="2064423"/>
                </a:moveTo>
                <a:cubicBezTo>
                  <a:pt x="839269" y="2063870"/>
                  <a:pt x="841469" y="2064607"/>
                  <a:pt x="844402" y="2067554"/>
                </a:cubicBezTo>
                <a:cubicBezTo>
                  <a:pt x="844402" y="2067554"/>
                  <a:pt x="850269" y="2067554"/>
                  <a:pt x="850269" y="2073448"/>
                </a:cubicBezTo>
                <a:cubicBezTo>
                  <a:pt x="850269" y="2079342"/>
                  <a:pt x="856135" y="2085236"/>
                  <a:pt x="850269" y="2091130"/>
                </a:cubicBezTo>
                <a:cubicBezTo>
                  <a:pt x="844402" y="2097023"/>
                  <a:pt x="832670" y="2108812"/>
                  <a:pt x="826803" y="2108812"/>
                </a:cubicBezTo>
                <a:cubicBezTo>
                  <a:pt x="820937" y="2102917"/>
                  <a:pt x="815071" y="2108812"/>
                  <a:pt x="803338" y="2108812"/>
                </a:cubicBezTo>
                <a:cubicBezTo>
                  <a:pt x="797472" y="2108812"/>
                  <a:pt x="803338" y="2114705"/>
                  <a:pt x="803338" y="2120599"/>
                </a:cubicBezTo>
                <a:cubicBezTo>
                  <a:pt x="791606" y="2126493"/>
                  <a:pt x="785739" y="2138281"/>
                  <a:pt x="774007" y="2138281"/>
                </a:cubicBezTo>
                <a:cubicBezTo>
                  <a:pt x="762274" y="2138281"/>
                  <a:pt x="750541" y="2132387"/>
                  <a:pt x="744675" y="2126493"/>
                </a:cubicBezTo>
                <a:cubicBezTo>
                  <a:pt x="744675" y="2114705"/>
                  <a:pt x="732942" y="2126493"/>
                  <a:pt x="732942" y="2126493"/>
                </a:cubicBezTo>
                <a:cubicBezTo>
                  <a:pt x="715343" y="2126493"/>
                  <a:pt x="703611" y="2120599"/>
                  <a:pt x="697745" y="2114705"/>
                </a:cubicBezTo>
                <a:cubicBezTo>
                  <a:pt x="697745" y="2102917"/>
                  <a:pt x="709477" y="2102917"/>
                  <a:pt x="709477" y="2097023"/>
                </a:cubicBezTo>
                <a:cubicBezTo>
                  <a:pt x="715343" y="2097023"/>
                  <a:pt x="715343" y="2091130"/>
                  <a:pt x="721210" y="2091130"/>
                </a:cubicBezTo>
                <a:cubicBezTo>
                  <a:pt x="727076" y="2097023"/>
                  <a:pt x="738809" y="2102917"/>
                  <a:pt x="750541" y="2102917"/>
                </a:cubicBezTo>
                <a:cubicBezTo>
                  <a:pt x="762274" y="2102917"/>
                  <a:pt x="768140" y="2091130"/>
                  <a:pt x="779873" y="2091130"/>
                </a:cubicBezTo>
                <a:cubicBezTo>
                  <a:pt x="797472" y="2097023"/>
                  <a:pt x="809204" y="2091130"/>
                  <a:pt x="820937" y="2079342"/>
                </a:cubicBezTo>
                <a:cubicBezTo>
                  <a:pt x="829736" y="2079342"/>
                  <a:pt x="831936" y="2066081"/>
                  <a:pt x="837436" y="2064423"/>
                </a:cubicBezTo>
                <a:close/>
                <a:moveTo>
                  <a:pt x="819868" y="2055237"/>
                </a:moveTo>
                <a:cubicBezTo>
                  <a:pt x="821607" y="2054423"/>
                  <a:pt x="823804" y="2054423"/>
                  <a:pt x="826733" y="2055871"/>
                </a:cubicBezTo>
                <a:cubicBezTo>
                  <a:pt x="826733" y="2061668"/>
                  <a:pt x="826733" y="2067464"/>
                  <a:pt x="820876" y="2073260"/>
                </a:cubicBezTo>
                <a:cubicBezTo>
                  <a:pt x="815017" y="2079056"/>
                  <a:pt x="803301" y="2084852"/>
                  <a:pt x="791585" y="2084852"/>
                </a:cubicBezTo>
                <a:cubicBezTo>
                  <a:pt x="779869" y="2079056"/>
                  <a:pt x="779869" y="2079056"/>
                  <a:pt x="779869" y="2079056"/>
                </a:cubicBezTo>
                <a:cubicBezTo>
                  <a:pt x="768153" y="2090648"/>
                  <a:pt x="750578" y="2102240"/>
                  <a:pt x="733005" y="2090648"/>
                </a:cubicBezTo>
                <a:cubicBezTo>
                  <a:pt x="733005" y="2090648"/>
                  <a:pt x="727147" y="2084852"/>
                  <a:pt x="727147" y="2079056"/>
                </a:cubicBezTo>
                <a:cubicBezTo>
                  <a:pt x="727147" y="2073260"/>
                  <a:pt x="733005" y="2084852"/>
                  <a:pt x="738863" y="2084852"/>
                </a:cubicBezTo>
                <a:cubicBezTo>
                  <a:pt x="750578" y="2090648"/>
                  <a:pt x="762295" y="2084852"/>
                  <a:pt x="774011" y="2073260"/>
                </a:cubicBezTo>
                <a:cubicBezTo>
                  <a:pt x="785727" y="2079056"/>
                  <a:pt x="797443" y="2073260"/>
                  <a:pt x="809159" y="2067464"/>
                </a:cubicBezTo>
                <a:cubicBezTo>
                  <a:pt x="813553" y="2067464"/>
                  <a:pt x="814651" y="2057683"/>
                  <a:pt x="819868" y="2055237"/>
                </a:cubicBezTo>
                <a:close/>
                <a:moveTo>
                  <a:pt x="1811341" y="2053005"/>
                </a:moveTo>
                <a:cubicBezTo>
                  <a:pt x="1824516" y="2053005"/>
                  <a:pt x="1837691" y="2055935"/>
                  <a:pt x="1849402" y="2061796"/>
                </a:cubicBezTo>
                <a:cubicBezTo>
                  <a:pt x="1884536" y="2073516"/>
                  <a:pt x="1907958" y="2108676"/>
                  <a:pt x="1907958" y="2143836"/>
                </a:cubicBezTo>
                <a:cubicBezTo>
                  <a:pt x="1907958" y="2167276"/>
                  <a:pt x="1896247" y="2184856"/>
                  <a:pt x="1884536" y="2196576"/>
                </a:cubicBezTo>
                <a:cubicBezTo>
                  <a:pt x="1872825" y="2202436"/>
                  <a:pt x="1861114" y="2214157"/>
                  <a:pt x="1849402" y="2208296"/>
                </a:cubicBezTo>
                <a:cubicBezTo>
                  <a:pt x="1837691" y="2208296"/>
                  <a:pt x="1825980" y="2202436"/>
                  <a:pt x="1825980" y="2190716"/>
                </a:cubicBezTo>
                <a:cubicBezTo>
                  <a:pt x="1820125" y="2184856"/>
                  <a:pt x="1825980" y="2178996"/>
                  <a:pt x="1831836" y="2173136"/>
                </a:cubicBezTo>
                <a:cubicBezTo>
                  <a:pt x="1825980" y="2167276"/>
                  <a:pt x="1825980" y="2155556"/>
                  <a:pt x="1825980" y="2149696"/>
                </a:cubicBezTo>
                <a:cubicBezTo>
                  <a:pt x="1831836" y="2137976"/>
                  <a:pt x="1843547" y="2132116"/>
                  <a:pt x="1855258" y="2132116"/>
                </a:cubicBezTo>
                <a:cubicBezTo>
                  <a:pt x="1861114" y="2132116"/>
                  <a:pt x="1866970" y="2137976"/>
                  <a:pt x="1866970" y="2149696"/>
                </a:cubicBezTo>
                <a:cubicBezTo>
                  <a:pt x="1872825" y="2155556"/>
                  <a:pt x="1861114" y="2167276"/>
                  <a:pt x="1861114" y="2173136"/>
                </a:cubicBezTo>
                <a:cubicBezTo>
                  <a:pt x="1872825" y="2178996"/>
                  <a:pt x="1872825" y="2167276"/>
                  <a:pt x="1884536" y="2161416"/>
                </a:cubicBezTo>
                <a:cubicBezTo>
                  <a:pt x="1884536" y="2149696"/>
                  <a:pt x="1890392" y="2132116"/>
                  <a:pt x="1884536" y="2120396"/>
                </a:cubicBezTo>
                <a:cubicBezTo>
                  <a:pt x="1884536" y="2114536"/>
                  <a:pt x="1884536" y="2114536"/>
                  <a:pt x="1884536" y="2114536"/>
                </a:cubicBezTo>
                <a:cubicBezTo>
                  <a:pt x="1872825" y="2091096"/>
                  <a:pt x="1837691" y="2073516"/>
                  <a:pt x="1814269" y="2067655"/>
                </a:cubicBezTo>
                <a:cubicBezTo>
                  <a:pt x="1802558" y="2067655"/>
                  <a:pt x="1790847" y="2067655"/>
                  <a:pt x="1779135" y="2067655"/>
                </a:cubicBezTo>
                <a:cubicBezTo>
                  <a:pt x="1779135" y="2067655"/>
                  <a:pt x="1773279" y="2067655"/>
                  <a:pt x="1773279" y="2061796"/>
                </a:cubicBezTo>
                <a:cubicBezTo>
                  <a:pt x="1784991" y="2055935"/>
                  <a:pt x="1798166" y="2053005"/>
                  <a:pt x="1811341" y="2053005"/>
                </a:cubicBezTo>
                <a:close/>
                <a:moveTo>
                  <a:pt x="779988" y="2026365"/>
                </a:moveTo>
                <a:cubicBezTo>
                  <a:pt x="785883" y="2026365"/>
                  <a:pt x="791776" y="2038167"/>
                  <a:pt x="797670" y="2038167"/>
                </a:cubicBezTo>
                <a:cubicBezTo>
                  <a:pt x="803564" y="2038167"/>
                  <a:pt x="809458" y="2044069"/>
                  <a:pt x="815352" y="2049970"/>
                </a:cubicBezTo>
                <a:cubicBezTo>
                  <a:pt x="809458" y="2061773"/>
                  <a:pt x="803564" y="2061773"/>
                  <a:pt x="797670" y="2067675"/>
                </a:cubicBezTo>
                <a:cubicBezTo>
                  <a:pt x="785883" y="2067675"/>
                  <a:pt x="779988" y="2067675"/>
                  <a:pt x="774094" y="2061773"/>
                </a:cubicBezTo>
                <a:cubicBezTo>
                  <a:pt x="768201" y="2061773"/>
                  <a:pt x="768201" y="2067675"/>
                  <a:pt x="762307" y="2073576"/>
                </a:cubicBezTo>
                <a:cubicBezTo>
                  <a:pt x="756413" y="2079478"/>
                  <a:pt x="750519" y="2079478"/>
                  <a:pt x="744625" y="2079478"/>
                </a:cubicBezTo>
                <a:cubicBezTo>
                  <a:pt x="738731" y="2079478"/>
                  <a:pt x="732837" y="2073576"/>
                  <a:pt x="732837" y="2067675"/>
                </a:cubicBezTo>
                <a:cubicBezTo>
                  <a:pt x="732837" y="2044069"/>
                  <a:pt x="732837" y="2044069"/>
                  <a:pt x="732837" y="2044069"/>
                </a:cubicBezTo>
                <a:cubicBezTo>
                  <a:pt x="750519" y="2044069"/>
                  <a:pt x="768201" y="2044069"/>
                  <a:pt x="779988" y="2026365"/>
                </a:cubicBezTo>
                <a:close/>
                <a:moveTo>
                  <a:pt x="2084369" y="2008344"/>
                </a:moveTo>
                <a:cubicBezTo>
                  <a:pt x="2084369" y="2008344"/>
                  <a:pt x="2090060" y="2008344"/>
                  <a:pt x="2090060" y="2014246"/>
                </a:cubicBezTo>
                <a:cubicBezTo>
                  <a:pt x="2084369" y="2020147"/>
                  <a:pt x="2084369" y="2026048"/>
                  <a:pt x="2084369" y="2031950"/>
                </a:cubicBezTo>
                <a:cubicBezTo>
                  <a:pt x="2084369" y="2037851"/>
                  <a:pt x="2084369" y="2049654"/>
                  <a:pt x="2090060" y="2055555"/>
                </a:cubicBezTo>
                <a:cubicBezTo>
                  <a:pt x="2090060" y="2055555"/>
                  <a:pt x="2090060" y="2055555"/>
                  <a:pt x="2090060" y="2061457"/>
                </a:cubicBezTo>
                <a:cubicBezTo>
                  <a:pt x="2084369" y="2061457"/>
                  <a:pt x="2078678" y="2049654"/>
                  <a:pt x="2078678" y="2049654"/>
                </a:cubicBezTo>
                <a:cubicBezTo>
                  <a:pt x="2072988" y="2031950"/>
                  <a:pt x="2072988" y="2020147"/>
                  <a:pt x="2084369" y="2008344"/>
                </a:cubicBezTo>
                <a:close/>
                <a:moveTo>
                  <a:pt x="2254682" y="2002653"/>
                </a:moveTo>
                <a:cubicBezTo>
                  <a:pt x="2266606" y="2002653"/>
                  <a:pt x="2272568" y="2008533"/>
                  <a:pt x="2284491" y="2008533"/>
                </a:cubicBezTo>
                <a:cubicBezTo>
                  <a:pt x="2284491" y="2014414"/>
                  <a:pt x="2272568" y="2020295"/>
                  <a:pt x="2272568" y="2026175"/>
                </a:cubicBezTo>
                <a:cubicBezTo>
                  <a:pt x="2266606" y="2032055"/>
                  <a:pt x="2260644" y="2032055"/>
                  <a:pt x="2254682" y="2032055"/>
                </a:cubicBezTo>
                <a:cubicBezTo>
                  <a:pt x="2242759" y="2032055"/>
                  <a:pt x="2242759" y="2020295"/>
                  <a:pt x="2242759" y="2014414"/>
                </a:cubicBezTo>
                <a:cubicBezTo>
                  <a:pt x="2242759" y="2008533"/>
                  <a:pt x="2248721" y="2002653"/>
                  <a:pt x="2254682" y="2002653"/>
                </a:cubicBezTo>
                <a:close/>
                <a:moveTo>
                  <a:pt x="251299" y="1990700"/>
                </a:moveTo>
                <a:lnTo>
                  <a:pt x="255049" y="1996873"/>
                </a:lnTo>
                <a:lnTo>
                  <a:pt x="256103" y="1998282"/>
                </a:lnTo>
                <a:close/>
                <a:moveTo>
                  <a:pt x="2061080" y="1978943"/>
                </a:moveTo>
                <a:cubicBezTo>
                  <a:pt x="2061080" y="1978943"/>
                  <a:pt x="2066876" y="1978943"/>
                  <a:pt x="2066876" y="1978943"/>
                </a:cubicBezTo>
                <a:cubicBezTo>
                  <a:pt x="2072672" y="1984833"/>
                  <a:pt x="2078468" y="1996613"/>
                  <a:pt x="2078468" y="2002504"/>
                </a:cubicBezTo>
                <a:cubicBezTo>
                  <a:pt x="2066876" y="2014284"/>
                  <a:pt x="2066876" y="2037846"/>
                  <a:pt x="2072672" y="2055517"/>
                </a:cubicBezTo>
                <a:cubicBezTo>
                  <a:pt x="2084264" y="2067298"/>
                  <a:pt x="2084264" y="2067298"/>
                  <a:pt x="2084264" y="2067298"/>
                </a:cubicBezTo>
                <a:cubicBezTo>
                  <a:pt x="2084264" y="2079078"/>
                  <a:pt x="2090060" y="2090859"/>
                  <a:pt x="2078468" y="2090859"/>
                </a:cubicBezTo>
                <a:cubicBezTo>
                  <a:pt x="2066876" y="2090859"/>
                  <a:pt x="2061080" y="2090859"/>
                  <a:pt x="2055284" y="2084969"/>
                </a:cubicBezTo>
                <a:cubicBezTo>
                  <a:pt x="2055284" y="2079078"/>
                  <a:pt x="2055284" y="2067298"/>
                  <a:pt x="2055284" y="2061407"/>
                </a:cubicBezTo>
                <a:cubicBezTo>
                  <a:pt x="2049488" y="2055517"/>
                  <a:pt x="2049488" y="2061407"/>
                  <a:pt x="2043692" y="2061407"/>
                </a:cubicBezTo>
                <a:cubicBezTo>
                  <a:pt x="2037895" y="2055517"/>
                  <a:pt x="2037895" y="2043736"/>
                  <a:pt x="2037895" y="2031956"/>
                </a:cubicBezTo>
                <a:cubicBezTo>
                  <a:pt x="2037895" y="2026065"/>
                  <a:pt x="2043692" y="2014284"/>
                  <a:pt x="2049488" y="2014284"/>
                </a:cubicBezTo>
                <a:cubicBezTo>
                  <a:pt x="2055284" y="2008394"/>
                  <a:pt x="2049488" y="2008394"/>
                  <a:pt x="2049488" y="2002504"/>
                </a:cubicBezTo>
                <a:cubicBezTo>
                  <a:pt x="2049488" y="1990723"/>
                  <a:pt x="2055284" y="1984833"/>
                  <a:pt x="2061080" y="1978943"/>
                </a:cubicBezTo>
                <a:close/>
                <a:moveTo>
                  <a:pt x="1890650" y="1978943"/>
                </a:moveTo>
                <a:cubicBezTo>
                  <a:pt x="1896459" y="1978943"/>
                  <a:pt x="1902268" y="1990679"/>
                  <a:pt x="1902268" y="1990679"/>
                </a:cubicBezTo>
                <a:cubicBezTo>
                  <a:pt x="1902268" y="2002417"/>
                  <a:pt x="1902268" y="2008285"/>
                  <a:pt x="1902268" y="2014154"/>
                </a:cubicBezTo>
                <a:cubicBezTo>
                  <a:pt x="1896459" y="2020022"/>
                  <a:pt x="1884841" y="2020022"/>
                  <a:pt x="1890650" y="2025890"/>
                </a:cubicBezTo>
                <a:cubicBezTo>
                  <a:pt x="1896459" y="2031759"/>
                  <a:pt x="1896459" y="2043496"/>
                  <a:pt x="1902268" y="2049365"/>
                </a:cubicBezTo>
                <a:cubicBezTo>
                  <a:pt x="1896459" y="2061101"/>
                  <a:pt x="1890650" y="2066970"/>
                  <a:pt x="1884841" y="2072839"/>
                </a:cubicBezTo>
                <a:cubicBezTo>
                  <a:pt x="1873222" y="2066970"/>
                  <a:pt x="1867413" y="2061101"/>
                  <a:pt x="1861604" y="2055233"/>
                </a:cubicBezTo>
                <a:cubicBezTo>
                  <a:pt x="1867413" y="2043496"/>
                  <a:pt x="1867413" y="2025890"/>
                  <a:pt x="1861604" y="2014154"/>
                </a:cubicBezTo>
                <a:cubicBezTo>
                  <a:pt x="1861604" y="2008285"/>
                  <a:pt x="1855794" y="2008285"/>
                  <a:pt x="1861604" y="2002417"/>
                </a:cubicBezTo>
                <a:cubicBezTo>
                  <a:pt x="1867413" y="1996548"/>
                  <a:pt x="1879031" y="1984811"/>
                  <a:pt x="1890650" y="1978943"/>
                </a:cubicBezTo>
                <a:close/>
                <a:moveTo>
                  <a:pt x="2242158" y="1978397"/>
                </a:moveTo>
                <a:cubicBezTo>
                  <a:pt x="2247315" y="1980602"/>
                  <a:pt x="2251736" y="1985013"/>
                  <a:pt x="2254683" y="1990893"/>
                </a:cubicBezTo>
                <a:cubicBezTo>
                  <a:pt x="2248789" y="1996773"/>
                  <a:pt x="2237001" y="1996773"/>
                  <a:pt x="2237001" y="2008534"/>
                </a:cubicBezTo>
                <a:cubicBezTo>
                  <a:pt x="2237001" y="2014414"/>
                  <a:pt x="2237001" y="2026175"/>
                  <a:pt x="2242895" y="2037936"/>
                </a:cubicBezTo>
                <a:cubicBezTo>
                  <a:pt x="2248789" y="2037936"/>
                  <a:pt x="2254683" y="2043816"/>
                  <a:pt x="2260577" y="2043816"/>
                </a:cubicBezTo>
                <a:cubicBezTo>
                  <a:pt x="2266471" y="2043816"/>
                  <a:pt x="2266471" y="2049697"/>
                  <a:pt x="2260577" y="2049697"/>
                </a:cubicBezTo>
                <a:cubicBezTo>
                  <a:pt x="2260577" y="2061457"/>
                  <a:pt x="2242895" y="2061457"/>
                  <a:pt x="2237001" y="2061457"/>
                </a:cubicBezTo>
                <a:cubicBezTo>
                  <a:pt x="2231107" y="2061457"/>
                  <a:pt x="2225213" y="2055577"/>
                  <a:pt x="2219320" y="2049697"/>
                </a:cubicBezTo>
                <a:cubicBezTo>
                  <a:pt x="2219320" y="2049697"/>
                  <a:pt x="2225213" y="2043816"/>
                  <a:pt x="2219320" y="2043816"/>
                </a:cubicBezTo>
                <a:cubicBezTo>
                  <a:pt x="2219320" y="2037936"/>
                  <a:pt x="2213425" y="2049697"/>
                  <a:pt x="2207531" y="2043816"/>
                </a:cubicBezTo>
                <a:cubicBezTo>
                  <a:pt x="2201638" y="2043816"/>
                  <a:pt x="2195744" y="2043816"/>
                  <a:pt x="2189850" y="2037936"/>
                </a:cubicBezTo>
                <a:cubicBezTo>
                  <a:pt x="2183956" y="2032055"/>
                  <a:pt x="2189850" y="2026175"/>
                  <a:pt x="2189850" y="2020295"/>
                </a:cubicBezTo>
                <a:cubicBezTo>
                  <a:pt x="2189850" y="2014414"/>
                  <a:pt x="2195744" y="2008534"/>
                  <a:pt x="2201638" y="2002653"/>
                </a:cubicBezTo>
                <a:cubicBezTo>
                  <a:pt x="2207531" y="2002653"/>
                  <a:pt x="2213425" y="2008534"/>
                  <a:pt x="2213425" y="2002653"/>
                </a:cubicBezTo>
                <a:cubicBezTo>
                  <a:pt x="2213425" y="1990893"/>
                  <a:pt x="2213425" y="1985013"/>
                  <a:pt x="2225213" y="1979132"/>
                </a:cubicBezTo>
                <a:cubicBezTo>
                  <a:pt x="2231107" y="1976192"/>
                  <a:pt x="2237001" y="1976192"/>
                  <a:pt x="2242158" y="1978397"/>
                </a:cubicBezTo>
                <a:close/>
                <a:moveTo>
                  <a:pt x="1955381" y="1973252"/>
                </a:moveTo>
                <a:lnTo>
                  <a:pt x="1956329" y="1973252"/>
                </a:lnTo>
                <a:lnTo>
                  <a:pt x="1956329" y="1974201"/>
                </a:lnTo>
                <a:lnTo>
                  <a:pt x="1955381" y="1974201"/>
                </a:lnTo>
                <a:close/>
                <a:moveTo>
                  <a:pt x="697745" y="1973252"/>
                </a:moveTo>
                <a:cubicBezTo>
                  <a:pt x="709505" y="1973252"/>
                  <a:pt x="709505" y="1985013"/>
                  <a:pt x="715386" y="1985013"/>
                </a:cubicBezTo>
                <a:cubicBezTo>
                  <a:pt x="721266" y="2002653"/>
                  <a:pt x="727147" y="2014414"/>
                  <a:pt x="727147" y="2032055"/>
                </a:cubicBezTo>
                <a:cubicBezTo>
                  <a:pt x="727147" y="2049697"/>
                  <a:pt x="721266" y="2067338"/>
                  <a:pt x="715386" y="2084979"/>
                </a:cubicBezTo>
                <a:cubicBezTo>
                  <a:pt x="697745" y="2108500"/>
                  <a:pt x="662462" y="2120261"/>
                  <a:pt x="633060" y="2120261"/>
                </a:cubicBezTo>
                <a:cubicBezTo>
                  <a:pt x="615420" y="2120261"/>
                  <a:pt x="591898" y="2108500"/>
                  <a:pt x="586018" y="2084979"/>
                </a:cubicBezTo>
                <a:cubicBezTo>
                  <a:pt x="580138" y="2079098"/>
                  <a:pt x="586018" y="2067338"/>
                  <a:pt x="591898" y="2055577"/>
                </a:cubicBezTo>
                <a:cubicBezTo>
                  <a:pt x="597778" y="2055577"/>
                  <a:pt x="603659" y="2043816"/>
                  <a:pt x="609539" y="2049697"/>
                </a:cubicBezTo>
                <a:cubicBezTo>
                  <a:pt x="615420" y="2049697"/>
                  <a:pt x="621300" y="2049697"/>
                  <a:pt x="621300" y="2043816"/>
                </a:cubicBezTo>
                <a:cubicBezTo>
                  <a:pt x="627180" y="2037936"/>
                  <a:pt x="633060" y="2037936"/>
                  <a:pt x="638941" y="2043816"/>
                </a:cubicBezTo>
                <a:cubicBezTo>
                  <a:pt x="644821" y="2043816"/>
                  <a:pt x="656582" y="2049697"/>
                  <a:pt x="656582" y="2061457"/>
                </a:cubicBezTo>
                <a:cubicBezTo>
                  <a:pt x="656582" y="2067338"/>
                  <a:pt x="650702" y="2073218"/>
                  <a:pt x="650702" y="2079098"/>
                </a:cubicBezTo>
                <a:cubicBezTo>
                  <a:pt x="644821" y="2079098"/>
                  <a:pt x="638941" y="2084979"/>
                  <a:pt x="638941" y="2079098"/>
                </a:cubicBezTo>
                <a:cubicBezTo>
                  <a:pt x="638941" y="2079098"/>
                  <a:pt x="638941" y="2079098"/>
                  <a:pt x="633060" y="2079098"/>
                </a:cubicBezTo>
                <a:cubicBezTo>
                  <a:pt x="627180" y="2079098"/>
                  <a:pt x="621300" y="2079098"/>
                  <a:pt x="621300" y="2084979"/>
                </a:cubicBezTo>
                <a:cubicBezTo>
                  <a:pt x="627180" y="2096740"/>
                  <a:pt x="638941" y="2096740"/>
                  <a:pt x="644821" y="2096740"/>
                </a:cubicBezTo>
                <a:cubicBezTo>
                  <a:pt x="668343" y="2096740"/>
                  <a:pt x="691865" y="2079098"/>
                  <a:pt x="703625" y="2055577"/>
                </a:cubicBezTo>
                <a:cubicBezTo>
                  <a:pt x="715386" y="2032055"/>
                  <a:pt x="715386" y="2002653"/>
                  <a:pt x="697745" y="1979132"/>
                </a:cubicBezTo>
                <a:cubicBezTo>
                  <a:pt x="697745" y="1979132"/>
                  <a:pt x="697745" y="1973252"/>
                  <a:pt x="697745" y="1973252"/>
                </a:cubicBezTo>
                <a:close/>
                <a:moveTo>
                  <a:pt x="1902742" y="1967561"/>
                </a:moveTo>
                <a:cubicBezTo>
                  <a:pt x="1914440" y="1973452"/>
                  <a:pt x="1914440" y="1991123"/>
                  <a:pt x="1920289" y="1997013"/>
                </a:cubicBezTo>
                <a:cubicBezTo>
                  <a:pt x="1920289" y="2008793"/>
                  <a:pt x="1914440" y="2020574"/>
                  <a:pt x="1908591" y="2020574"/>
                </a:cubicBezTo>
                <a:cubicBezTo>
                  <a:pt x="1914440" y="2038245"/>
                  <a:pt x="1914440" y="2055916"/>
                  <a:pt x="1908591" y="2067697"/>
                </a:cubicBezTo>
                <a:cubicBezTo>
                  <a:pt x="1902742" y="2073587"/>
                  <a:pt x="1896894" y="2079478"/>
                  <a:pt x="1891045" y="2079478"/>
                </a:cubicBezTo>
                <a:cubicBezTo>
                  <a:pt x="1885196" y="2073587"/>
                  <a:pt x="1902742" y="2073587"/>
                  <a:pt x="1902742" y="2067697"/>
                </a:cubicBezTo>
                <a:cubicBezTo>
                  <a:pt x="1908591" y="2050026"/>
                  <a:pt x="1908591" y="2038245"/>
                  <a:pt x="1896894" y="2026465"/>
                </a:cubicBezTo>
                <a:cubicBezTo>
                  <a:pt x="1908591" y="2020574"/>
                  <a:pt x="1914440" y="2002903"/>
                  <a:pt x="1908591" y="1997013"/>
                </a:cubicBezTo>
                <a:cubicBezTo>
                  <a:pt x="1908591" y="1985232"/>
                  <a:pt x="1902742" y="1979342"/>
                  <a:pt x="1896894" y="1973452"/>
                </a:cubicBezTo>
                <a:cubicBezTo>
                  <a:pt x="1896894" y="1973452"/>
                  <a:pt x="1902742" y="1967561"/>
                  <a:pt x="1902742" y="1967561"/>
                </a:cubicBezTo>
                <a:close/>
                <a:moveTo>
                  <a:pt x="533806" y="1961871"/>
                </a:moveTo>
                <a:cubicBezTo>
                  <a:pt x="545472" y="1961871"/>
                  <a:pt x="539639" y="1973597"/>
                  <a:pt x="545472" y="1979460"/>
                </a:cubicBezTo>
                <a:cubicBezTo>
                  <a:pt x="551305" y="1985323"/>
                  <a:pt x="557138" y="1991186"/>
                  <a:pt x="562971" y="1991186"/>
                </a:cubicBezTo>
                <a:cubicBezTo>
                  <a:pt x="568804" y="1997049"/>
                  <a:pt x="574637" y="2002912"/>
                  <a:pt x="580470" y="2002912"/>
                </a:cubicBezTo>
                <a:cubicBezTo>
                  <a:pt x="592135" y="2008775"/>
                  <a:pt x="603802" y="2002912"/>
                  <a:pt x="609635" y="1991186"/>
                </a:cubicBezTo>
                <a:cubicBezTo>
                  <a:pt x="609635" y="1985323"/>
                  <a:pt x="615467" y="1991186"/>
                  <a:pt x="621300" y="1991186"/>
                </a:cubicBezTo>
                <a:cubicBezTo>
                  <a:pt x="627133" y="1985323"/>
                  <a:pt x="632966" y="1979460"/>
                  <a:pt x="632966" y="1973597"/>
                </a:cubicBezTo>
                <a:cubicBezTo>
                  <a:pt x="632966" y="1967733"/>
                  <a:pt x="632966" y="1961871"/>
                  <a:pt x="644632" y="1961871"/>
                </a:cubicBezTo>
                <a:cubicBezTo>
                  <a:pt x="644632" y="1961871"/>
                  <a:pt x="644632" y="1973597"/>
                  <a:pt x="644632" y="1973597"/>
                </a:cubicBezTo>
                <a:cubicBezTo>
                  <a:pt x="644632" y="1979460"/>
                  <a:pt x="644632" y="1985323"/>
                  <a:pt x="644632" y="1991186"/>
                </a:cubicBezTo>
                <a:cubicBezTo>
                  <a:pt x="632966" y="2002912"/>
                  <a:pt x="627133" y="2002912"/>
                  <a:pt x="615467" y="2002912"/>
                </a:cubicBezTo>
                <a:cubicBezTo>
                  <a:pt x="609635" y="2002912"/>
                  <a:pt x="615467" y="2008775"/>
                  <a:pt x="615467" y="2008775"/>
                </a:cubicBezTo>
                <a:cubicBezTo>
                  <a:pt x="609635" y="2020501"/>
                  <a:pt x="597969" y="2026365"/>
                  <a:pt x="586303" y="2026365"/>
                </a:cubicBezTo>
                <a:cubicBezTo>
                  <a:pt x="574637" y="2026365"/>
                  <a:pt x="568804" y="2014638"/>
                  <a:pt x="562971" y="2008775"/>
                </a:cubicBezTo>
                <a:cubicBezTo>
                  <a:pt x="557138" y="2002912"/>
                  <a:pt x="562971" y="1997049"/>
                  <a:pt x="551305" y="1991186"/>
                </a:cubicBezTo>
                <a:cubicBezTo>
                  <a:pt x="545472" y="1997049"/>
                  <a:pt x="539639" y="1991186"/>
                  <a:pt x="533806" y="1985323"/>
                </a:cubicBezTo>
                <a:cubicBezTo>
                  <a:pt x="533806" y="1979460"/>
                  <a:pt x="527973" y="1979460"/>
                  <a:pt x="527973" y="1973597"/>
                </a:cubicBezTo>
                <a:cubicBezTo>
                  <a:pt x="533806" y="1967733"/>
                  <a:pt x="533806" y="1961871"/>
                  <a:pt x="533806" y="1961871"/>
                </a:cubicBezTo>
                <a:close/>
                <a:moveTo>
                  <a:pt x="568465" y="1955231"/>
                </a:moveTo>
                <a:cubicBezTo>
                  <a:pt x="574374" y="1961193"/>
                  <a:pt x="580284" y="1967154"/>
                  <a:pt x="592103" y="1967154"/>
                </a:cubicBezTo>
                <a:cubicBezTo>
                  <a:pt x="598013" y="1967154"/>
                  <a:pt x="609832" y="1961193"/>
                  <a:pt x="615741" y="1955231"/>
                </a:cubicBezTo>
                <a:cubicBezTo>
                  <a:pt x="621650" y="1955231"/>
                  <a:pt x="621650" y="1961193"/>
                  <a:pt x="627560" y="1961193"/>
                </a:cubicBezTo>
                <a:cubicBezTo>
                  <a:pt x="627560" y="1967154"/>
                  <a:pt x="627560" y="1979078"/>
                  <a:pt x="621650" y="1979078"/>
                </a:cubicBezTo>
                <a:cubicBezTo>
                  <a:pt x="615741" y="1985040"/>
                  <a:pt x="603922" y="1967154"/>
                  <a:pt x="598013" y="1985040"/>
                </a:cubicBezTo>
                <a:cubicBezTo>
                  <a:pt x="603922" y="1991001"/>
                  <a:pt x="598013" y="1991001"/>
                  <a:pt x="592103" y="1996963"/>
                </a:cubicBezTo>
                <a:cubicBezTo>
                  <a:pt x="586193" y="1996963"/>
                  <a:pt x="580284" y="1996963"/>
                  <a:pt x="574374" y="1991001"/>
                </a:cubicBezTo>
                <a:cubicBezTo>
                  <a:pt x="574374" y="1985040"/>
                  <a:pt x="574374" y="1979078"/>
                  <a:pt x="568465" y="1979078"/>
                </a:cubicBezTo>
                <a:cubicBezTo>
                  <a:pt x="568465" y="1979078"/>
                  <a:pt x="556645" y="1979078"/>
                  <a:pt x="556645" y="1979078"/>
                </a:cubicBezTo>
                <a:cubicBezTo>
                  <a:pt x="550736" y="1973116"/>
                  <a:pt x="550736" y="1967154"/>
                  <a:pt x="550736" y="1961193"/>
                </a:cubicBezTo>
                <a:cubicBezTo>
                  <a:pt x="556645" y="1961193"/>
                  <a:pt x="562555" y="1955231"/>
                  <a:pt x="568465" y="1955231"/>
                </a:cubicBezTo>
                <a:close/>
                <a:moveTo>
                  <a:pt x="380361" y="1955231"/>
                </a:moveTo>
                <a:cubicBezTo>
                  <a:pt x="380361" y="1955231"/>
                  <a:pt x="386224" y="1955231"/>
                  <a:pt x="386224" y="1961141"/>
                </a:cubicBezTo>
                <a:cubicBezTo>
                  <a:pt x="380361" y="1972960"/>
                  <a:pt x="386224" y="1984779"/>
                  <a:pt x="392087" y="1990688"/>
                </a:cubicBezTo>
                <a:cubicBezTo>
                  <a:pt x="403814" y="2002508"/>
                  <a:pt x="415540" y="2008417"/>
                  <a:pt x="427266" y="2014327"/>
                </a:cubicBezTo>
                <a:cubicBezTo>
                  <a:pt x="433129" y="2014327"/>
                  <a:pt x="433129" y="2020236"/>
                  <a:pt x="427266" y="2020236"/>
                </a:cubicBezTo>
                <a:cubicBezTo>
                  <a:pt x="409676" y="2032055"/>
                  <a:pt x="392087" y="2014327"/>
                  <a:pt x="374498" y="2002508"/>
                </a:cubicBezTo>
                <a:cubicBezTo>
                  <a:pt x="368635" y="1990688"/>
                  <a:pt x="368635" y="1978869"/>
                  <a:pt x="368635" y="1967050"/>
                </a:cubicBezTo>
                <a:cubicBezTo>
                  <a:pt x="368635" y="1961141"/>
                  <a:pt x="368635" y="1955231"/>
                  <a:pt x="380361" y="1955231"/>
                </a:cubicBezTo>
                <a:close/>
                <a:moveTo>
                  <a:pt x="461575" y="1952466"/>
                </a:moveTo>
                <a:cubicBezTo>
                  <a:pt x="463411" y="1951916"/>
                  <a:pt x="465613" y="1952649"/>
                  <a:pt x="468550" y="1955583"/>
                </a:cubicBezTo>
                <a:cubicBezTo>
                  <a:pt x="456803" y="1979048"/>
                  <a:pt x="445058" y="2020112"/>
                  <a:pt x="462677" y="2043577"/>
                </a:cubicBezTo>
                <a:cubicBezTo>
                  <a:pt x="480296" y="2067042"/>
                  <a:pt x="503788" y="2078775"/>
                  <a:pt x="533153" y="2072909"/>
                </a:cubicBezTo>
                <a:cubicBezTo>
                  <a:pt x="533153" y="2072909"/>
                  <a:pt x="539027" y="2072909"/>
                  <a:pt x="544900" y="2067042"/>
                </a:cubicBezTo>
                <a:cubicBezTo>
                  <a:pt x="539027" y="2055310"/>
                  <a:pt x="527280" y="2067042"/>
                  <a:pt x="521408" y="2061176"/>
                </a:cubicBezTo>
                <a:cubicBezTo>
                  <a:pt x="515534" y="2055310"/>
                  <a:pt x="509661" y="2049443"/>
                  <a:pt x="509661" y="2037711"/>
                </a:cubicBezTo>
                <a:cubicBezTo>
                  <a:pt x="509661" y="2037711"/>
                  <a:pt x="515534" y="2031845"/>
                  <a:pt x="521408" y="2025978"/>
                </a:cubicBezTo>
                <a:cubicBezTo>
                  <a:pt x="521408" y="2025978"/>
                  <a:pt x="533153" y="2025978"/>
                  <a:pt x="539027" y="2025978"/>
                </a:cubicBezTo>
                <a:cubicBezTo>
                  <a:pt x="539027" y="2031845"/>
                  <a:pt x="544900" y="2037711"/>
                  <a:pt x="550773" y="2037711"/>
                </a:cubicBezTo>
                <a:cubicBezTo>
                  <a:pt x="556646" y="2031845"/>
                  <a:pt x="562519" y="2037711"/>
                  <a:pt x="568392" y="2037711"/>
                </a:cubicBezTo>
                <a:cubicBezTo>
                  <a:pt x="574265" y="2043577"/>
                  <a:pt x="574265" y="2055310"/>
                  <a:pt x="580138" y="2061176"/>
                </a:cubicBezTo>
                <a:cubicBezTo>
                  <a:pt x="574265" y="2067042"/>
                  <a:pt x="574265" y="2078775"/>
                  <a:pt x="568392" y="2090508"/>
                </a:cubicBezTo>
                <a:cubicBezTo>
                  <a:pt x="556646" y="2096374"/>
                  <a:pt x="544900" y="2102240"/>
                  <a:pt x="533153" y="2102240"/>
                </a:cubicBezTo>
                <a:cubicBezTo>
                  <a:pt x="515534" y="2102240"/>
                  <a:pt x="497915" y="2102240"/>
                  <a:pt x="486169" y="2090508"/>
                </a:cubicBezTo>
                <a:cubicBezTo>
                  <a:pt x="480296" y="2084641"/>
                  <a:pt x="468550" y="2078775"/>
                  <a:pt x="462677" y="2067042"/>
                </a:cubicBezTo>
                <a:cubicBezTo>
                  <a:pt x="439184" y="2043577"/>
                  <a:pt x="427438" y="2002513"/>
                  <a:pt x="445058" y="1967315"/>
                </a:cubicBezTo>
                <a:cubicBezTo>
                  <a:pt x="453867" y="1967315"/>
                  <a:pt x="456070" y="1954116"/>
                  <a:pt x="461575" y="1952466"/>
                </a:cubicBezTo>
                <a:close/>
                <a:moveTo>
                  <a:pt x="1923845" y="1948269"/>
                </a:moveTo>
                <a:cubicBezTo>
                  <a:pt x="1926125" y="1947901"/>
                  <a:pt x="1928678" y="1948269"/>
                  <a:pt x="1931597" y="1949742"/>
                </a:cubicBezTo>
                <a:cubicBezTo>
                  <a:pt x="1943270" y="1961525"/>
                  <a:pt x="1954943" y="1979201"/>
                  <a:pt x="1949106" y="2002768"/>
                </a:cubicBezTo>
                <a:cubicBezTo>
                  <a:pt x="1943270" y="2002768"/>
                  <a:pt x="1943270" y="2008660"/>
                  <a:pt x="1943270" y="2008660"/>
                </a:cubicBezTo>
                <a:cubicBezTo>
                  <a:pt x="1943270" y="2014552"/>
                  <a:pt x="1949106" y="2014552"/>
                  <a:pt x="1949106" y="2014552"/>
                </a:cubicBezTo>
                <a:cubicBezTo>
                  <a:pt x="1949106" y="2008660"/>
                  <a:pt x="1949106" y="2002768"/>
                  <a:pt x="1949106" y="2002768"/>
                </a:cubicBezTo>
                <a:cubicBezTo>
                  <a:pt x="1960780" y="2014552"/>
                  <a:pt x="1966616" y="2026336"/>
                  <a:pt x="1972453" y="2038120"/>
                </a:cubicBezTo>
                <a:cubicBezTo>
                  <a:pt x="1966616" y="2044012"/>
                  <a:pt x="1972453" y="2049903"/>
                  <a:pt x="1966616" y="2049903"/>
                </a:cubicBezTo>
                <a:lnTo>
                  <a:pt x="1964964" y="2049347"/>
                </a:lnTo>
                <a:lnTo>
                  <a:pt x="1966616" y="2044012"/>
                </a:lnTo>
                <a:cubicBezTo>
                  <a:pt x="1966616" y="2046957"/>
                  <a:pt x="1965157" y="2048430"/>
                  <a:pt x="1964428" y="2049167"/>
                </a:cubicBezTo>
                <a:lnTo>
                  <a:pt x="1964964" y="2049347"/>
                </a:lnTo>
                <a:lnTo>
                  <a:pt x="1962968" y="2055795"/>
                </a:lnTo>
                <a:cubicBezTo>
                  <a:pt x="1960780" y="2060214"/>
                  <a:pt x="1957861" y="2064633"/>
                  <a:pt x="1954943" y="2067579"/>
                </a:cubicBezTo>
                <a:cubicBezTo>
                  <a:pt x="1949106" y="2073470"/>
                  <a:pt x="1937433" y="2067579"/>
                  <a:pt x="1937433" y="2073470"/>
                </a:cubicBezTo>
                <a:cubicBezTo>
                  <a:pt x="1937433" y="2079362"/>
                  <a:pt x="1937433" y="2085254"/>
                  <a:pt x="1937433" y="2091146"/>
                </a:cubicBezTo>
                <a:cubicBezTo>
                  <a:pt x="1937433" y="2097038"/>
                  <a:pt x="1931597" y="2102930"/>
                  <a:pt x="1931597" y="2108822"/>
                </a:cubicBezTo>
                <a:cubicBezTo>
                  <a:pt x="1925760" y="2114714"/>
                  <a:pt x="1919923" y="2114714"/>
                  <a:pt x="1919923" y="2120605"/>
                </a:cubicBezTo>
                <a:cubicBezTo>
                  <a:pt x="1914087" y="2120605"/>
                  <a:pt x="1914087" y="2132389"/>
                  <a:pt x="1919923" y="2132389"/>
                </a:cubicBezTo>
                <a:cubicBezTo>
                  <a:pt x="1925760" y="2138281"/>
                  <a:pt x="1931597" y="2138281"/>
                  <a:pt x="1937433" y="2138281"/>
                </a:cubicBezTo>
                <a:cubicBezTo>
                  <a:pt x="1931597" y="2138281"/>
                  <a:pt x="1919923" y="2138281"/>
                  <a:pt x="1914087" y="2138281"/>
                </a:cubicBezTo>
                <a:cubicBezTo>
                  <a:pt x="1914087" y="2132389"/>
                  <a:pt x="1914087" y="2120605"/>
                  <a:pt x="1914087" y="2114714"/>
                </a:cubicBezTo>
                <a:cubicBezTo>
                  <a:pt x="1908251" y="2108822"/>
                  <a:pt x="1902414" y="2097038"/>
                  <a:pt x="1896577" y="2091146"/>
                </a:cubicBezTo>
                <a:cubicBezTo>
                  <a:pt x="1896577" y="2085254"/>
                  <a:pt x="1902414" y="2079362"/>
                  <a:pt x="1908251" y="2079362"/>
                </a:cubicBezTo>
                <a:cubicBezTo>
                  <a:pt x="1919923" y="2067579"/>
                  <a:pt x="1925760" y="2049903"/>
                  <a:pt x="1919923" y="2032228"/>
                </a:cubicBezTo>
                <a:cubicBezTo>
                  <a:pt x="1914087" y="2020444"/>
                  <a:pt x="1925760" y="2014552"/>
                  <a:pt x="1925760" y="2008660"/>
                </a:cubicBezTo>
                <a:cubicBezTo>
                  <a:pt x="1925760" y="1990985"/>
                  <a:pt x="1919923" y="1973309"/>
                  <a:pt x="1908251" y="1961525"/>
                </a:cubicBezTo>
                <a:cubicBezTo>
                  <a:pt x="1912628" y="1957107"/>
                  <a:pt x="1917006" y="1949373"/>
                  <a:pt x="1923845" y="1948269"/>
                </a:cubicBezTo>
                <a:close/>
                <a:moveTo>
                  <a:pt x="1931670" y="1943850"/>
                </a:moveTo>
                <a:cubicBezTo>
                  <a:pt x="1943684" y="1943850"/>
                  <a:pt x="1949691" y="1949857"/>
                  <a:pt x="1949691" y="1955863"/>
                </a:cubicBezTo>
                <a:cubicBezTo>
                  <a:pt x="1949691" y="1961871"/>
                  <a:pt x="1949691" y="1961871"/>
                  <a:pt x="1949691" y="1961871"/>
                </a:cubicBezTo>
                <a:cubicBezTo>
                  <a:pt x="1943684" y="1955863"/>
                  <a:pt x="1937677" y="1949857"/>
                  <a:pt x="1931670" y="1943850"/>
                </a:cubicBezTo>
                <a:close/>
                <a:moveTo>
                  <a:pt x="2072305" y="1933937"/>
                </a:moveTo>
                <a:cubicBezTo>
                  <a:pt x="2076001" y="1933937"/>
                  <a:pt x="2078958" y="1935406"/>
                  <a:pt x="2078958" y="1938343"/>
                </a:cubicBezTo>
                <a:cubicBezTo>
                  <a:pt x="2073044" y="1950094"/>
                  <a:pt x="2073044" y="1961844"/>
                  <a:pt x="2073044" y="1967719"/>
                </a:cubicBezTo>
                <a:cubicBezTo>
                  <a:pt x="2061216" y="1973594"/>
                  <a:pt x="2049389" y="1973594"/>
                  <a:pt x="2043474" y="1985344"/>
                </a:cubicBezTo>
                <a:cubicBezTo>
                  <a:pt x="2043474" y="1997094"/>
                  <a:pt x="2043474" y="2002969"/>
                  <a:pt x="2043474" y="2008845"/>
                </a:cubicBezTo>
                <a:cubicBezTo>
                  <a:pt x="2037561" y="2014719"/>
                  <a:pt x="2031647" y="2020595"/>
                  <a:pt x="2031647" y="2026470"/>
                </a:cubicBezTo>
                <a:cubicBezTo>
                  <a:pt x="2025733" y="2038220"/>
                  <a:pt x="2025733" y="2055845"/>
                  <a:pt x="2037561" y="2061720"/>
                </a:cubicBezTo>
                <a:cubicBezTo>
                  <a:pt x="2049389" y="2067596"/>
                  <a:pt x="2043474" y="2079346"/>
                  <a:pt x="2049389" y="2091096"/>
                </a:cubicBezTo>
                <a:cubicBezTo>
                  <a:pt x="2061216" y="2096971"/>
                  <a:pt x="2067130" y="2102846"/>
                  <a:pt x="2078958" y="2096971"/>
                </a:cubicBezTo>
                <a:cubicBezTo>
                  <a:pt x="2090785" y="2102846"/>
                  <a:pt x="2084871" y="2114596"/>
                  <a:pt x="2090785" y="2126347"/>
                </a:cubicBezTo>
                <a:cubicBezTo>
                  <a:pt x="2096699" y="2126347"/>
                  <a:pt x="2096699" y="2132221"/>
                  <a:pt x="2096699" y="2132221"/>
                </a:cubicBezTo>
                <a:cubicBezTo>
                  <a:pt x="2084871" y="2143972"/>
                  <a:pt x="2073044" y="2132221"/>
                  <a:pt x="2061216" y="2126347"/>
                </a:cubicBezTo>
                <a:cubicBezTo>
                  <a:pt x="2061216" y="2120471"/>
                  <a:pt x="2055303" y="2114596"/>
                  <a:pt x="2049389" y="2108721"/>
                </a:cubicBezTo>
                <a:cubicBezTo>
                  <a:pt x="2049389" y="2102846"/>
                  <a:pt x="2049389" y="2108721"/>
                  <a:pt x="2043474" y="2108721"/>
                </a:cubicBezTo>
                <a:cubicBezTo>
                  <a:pt x="2037561" y="2108721"/>
                  <a:pt x="2031647" y="2108721"/>
                  <a:pt x="2025733" y="2102846"/>
                </a:cubicBezTo>
                <a:cubicBezTo>
                  <a:pt x="2019819" y="2096971"/>
                  <a:pt x="2013906" y="2091096"/>
                  <a:pt x="2013906" y="2079346"/>
                </a:cubicBezTo>
                <a:cubicBezTo>
                  <a:pt x="2013906" y="2073470"/>
                  <a:pt x="2019819" y="2067596"/>
                  <a:pt x="2013906" y="2061720"/>
                </a:cubicBezTo>
                <a:cubicBezTo>
                  <a:pt x="2007992" y="2055845"/>
                  <a:pt x="2002078" y="2044095"/>
                  <a:pt x="2002078" y="2032345"/>
                </a:cubicBezTo>
                <a:cubicBezTo>
                  <a:pt x="1996164" y="2026470"/>
                  <a:pt x="1996164" y="2014719"/>
                  <a:pt x="2002078" y="2008845"/>
                </a:cubicBezTo>
                <a:cubicBezTo>
                  <a:pt x="2002078" y="2002969"/>
                  <a:pt x="2013906" y="2002969"/>
                  <a:pt x="2013906" y="2002969"/>
                </a:cubicBezTo>
                <a:cubicBezTo>
                  <a:pt x="2013906" y="1991220"/>
                  <a:pt x="2013906" y="1973594"/>
                  <a:pt x="2019819" y="1967719"/>
                </a:cubicBezTo>
                <a:cubicBezTo>
                  <a:pt x="2025733" y="1961844"/>
                  <a:pt x="2031647" y="1961844"/>
                  <a:pt x="2037561" y="1961844"/>
                </a:cubicBezTo>
                <a:cubicBezTo>
                  <a:pt x="2043474" y="1961844"/>
                  <a:pt x="2043474" y="1967719"/>
                  <a:pt x="2049389" y="1961844"/>
                </a:cubicBezTo>
                <a:cubicBezTo>
                  <a:pt x="2049389" y="1961844"/>
                  <a:pt x="2049389" y="1955969"/>
                  <a:pt x="2049389" y="1955969"/>
                </a:cubicBezTo>
                <a:cubicBezTo>
                  <a:pt x="2049389" y="1950094"/>
                  <a:pt x="2055303" y="1938343"/>
                  <a:pt x="2061216" y="1938343"/>
                </a:cubicBezTo>
                <a:cubicBezTo>
                  <a:pt x="2064173" y="1935406"/>
                  <a:pt x="2068608" y="1933937"/>
                  <a:pt x="2072305" y="1933937"/>
                </a:cubicBezTo>
                <a:close/>
                <a:moveTo>
                  <a:pt x="345323" y="1932469"/>
                </a:moveTo>
                <a:cubicBezTo>
                  <a:pt x="351213" y="1944195"/>
                  <a:pt x="362994" y="1944195"/>
                  <a:pt x="362994" y="1950058"/>
                </a:cubicBezTo>
                <a:cubicBezTo>
                  <a:pt x="357104" y="1967647"/>
                  <a:pt x="362994" y="1991099"/>
                  <a:pt x="374774" y="2008689"/>
                </a:cubicBezTo>
                <a:cubicBezTo>
                  <a:pt x="386555" y="2026278"/>
                  <a:pt x="410116" y="2038004"/>
                  <a:pt x="427787" y="2032141"/>
                </a:cubicBezTo>
                <a:cubicBezTo>
                  <a:pt x="433678" y="2032141"/>
                  <a:pt x="433678" y="2032141"/>
                  <a:pt x="433678" y="2032141"/>
                </a:cubicBezTo>
                <a:cubicBezTo>
                  <a:pt x="433678" y="2038004"/>
                  <a:pt x="445459" y="2049730"/>
                  <a:pt x="439568" y="2055594"/>
                </a:cubicBezTo>
                <a:cubicBezTo>
                  <a:pt x="433678" y="2061457"/>
                  <a:pt x="421897" y="2061457"/>
                  <a:pt x="416007" y="2061457"/>
                </a:cubicBezTo>
                <a:cubicBezTo>
                  <a:pt x="404226" y="2061457"/>
                  <a:pt x="398336" y="2049730"/>
                  <a:pt x="392446" y="2038004"/>
                </a:cubicBezTo>
                <a:cubicBezTo>
                  <a:pt x="386555" y="2038004"/>
                  <a:pt x="380665" y="2049730"/>
                  <a:pt x="368884" y="2043868"/>
                </a:cubicBezTo>
                <a:cubicBezTo>
                  <a:pt x="357104" y="2043868"/>
                  <a:pt x="351213" y="2032141"/>
                  <a:pt x="339432" y="2026278"/>
                </a:cubicBezTo>
                <a:cubicBezTo>
                  <a:pt x="333542" y="2014552"/>
                  <a:pt x="333542" y="1996963"/>
                  <a:pt x="339432" y="1985236"/>
                </a:cubicBezTo>
                <a:cubicBezTo>
                  <a:pt x="345323" y="1985236"/>
                  <a:pt x="351213" y="1979373"/>
                  <a:pt x="345323" y="1979373"/>
                </a:cubicBezTo>
                <a:cubicBezTo>
                  <a:pt x="339432" y="1973510"/>
                  <a:pt x="333542" y="1967647"/>
                  <a:pt x="333542" y="1961784"/>
                </a:cubicBezTo>
                <a:cubicBezTo>
                  <a:pt x="333542" y="1950058"/>
                  <a:pt x="333542" y="1938331"/>
                  <a:pt x="345323" y="1932469"/>
                </a:cubicBezTo>
                <a:close/>
                <a:moveTo>
                  <a:pt x="597842" y="1920139"/>
                </a:moveTo>
                <a:cubicBezTo>
                  <a:pt x="597842" y="1920139"/>
                  <a:pt x="597842" y="1926100"/>
                  <a:pt x="597842" y="1932062"/>
                </a:cubicBezTo>
                <a:cubicBezTo>
                  <a:pt x="597842" y="1938024"/>
                  <a:pt x="609540" y="1949947"/>
                  <a:pt x="603691" y="1955909"/>
                </a:cubicBezTo>
                <a:cubicBezTo>
                  <a:pt x="597842" y="1961871"/>
                  <a:pt x="586144" y="1961871"/>
                  <a:pt x="580295" y="1961871"/>
                </a:cubicBezTo>
                <a:cubicBezTo>
                  <a:pt x="580295" y="1955909"/>
                  <a:pt x="574447" y="1955909"/>
                  <a:pt x="574447" y="1949947"/>
                </a:cubicBezTo>
                <a:cubicBezTo>
                  <a:pt x="580295" y="1938024"/>
                  <a:pt x="591993" y="1932062"/>
                  <a:pt x="597842" y="1920139"/>
                </a:cubicBezTo>
                <a:close/>
                <a:moveTo>
                  <a:pt x="2255510" y="1907454"/>
                </a:moveTo>
                <a:cubicBezTo>
                  <a:pt x="2260674" y="1905992"/>
                  <a:pt x="2266576" y="1905992"/>
                  <a:pt x="2272477" y="1908916"/>
                </a:cubicBezTo>
                <a:cubicBezTo>
                  <a:pt x="2278379" y="1914765"/>
                  <a:pt x="2278379" y="1920613"/>
                  <a:pt x="2284280" y="1926462"/>
                </a:cubicBezTo>
                <a:cubicBezTo>
                  <a:pt x="2290181" y="1932311"/>
                  <a:pt x="2290181" y="1920613"/>
                  <a:pt x="2296083" y="1920613"/>
                </a:cubicBezTo>
                <a:cubicBezTo>
                  <a:pt x="2307886" y="1914765"/>
                  <a:pt x="2313787" y="1920613"/>
                  <a:pt x="2319689" y="1920613"/>
                </a:cubicBezTo>
                <a:cubicBezTo>
                  <a:pt x="2337393" y="1932311"/>
                  <a:pt x="2343294" y="1949857"/>
                  <a:pt x="2343294" y="1967403"/>
                </a:cubicBezTo>
                <a:cubicBezTo>
                  <a:pt x="2337393" y="1973252"/>
                  <a:pt x="2331492" y="1973252"/>
                  <a:pt x="2325590" y="1984949"/>
                </a:cubicBezTo>
                <a:cubicBezTo>
                  <a:pt x="2325590" y="1990798"/>
                  <a:pt x="2325590" y="2002496"/>
                  <a:pt x="2319689" y="2002496"/>
                </a:cubicBezTo>
                <a:cubicBezTo>
                  <a:pt x="2296083" y="2008345"/>
                  <a:pt x="2272477" y="2008345"/>
                  <a:pt x="2260674" y="1990798"/>
                </a:cubicBezTo>
                <a:cubicBezTo>
                  <a:pt x="2248872" y="1979101"/>
                  <a:pt x="2260674" y="1967403"/>
                  <a:pt x="2248872" y="1961555"/>
                </a:cubicBezTo>
                <a:cubicBezTo>
                  <a:pt x="2242970" y="1955706"/>
                  <a:pt x="2237069" y="1949857"/>
                  <a:pt x="2237069" y="1938159"/>
                </a:cubicBezTo>
                <a:cubicBezTo>
                  <a:pt x="2237069" y="1926462"/>
                  <a:pt x="2237069" y="1920613"/>
                  <a:pt x="2242970" y="1914765"/>
                </a:cubicBezTo>
                <a:cubicBezTo>
                  <a:pt x="2245921" y="1911840"/>
                  <a:pt x="2250347" y="1908916"/>
                  <a:pt x="2255510" y="1907454"/>
                </a:cubicBezTo>
                <a:close/>
                <a:moveTo>
                  <a:pt x="315818" y="1896428"/>
                </a:moveTo>
                <a:cubicBezTo>
                  <a:pt x="315818" y="1908188"/>
                  <a:pt x="345309" y="1925829"/>
                  <a:pt x="327614" y="1937590"/>
                </a:cubicBezTo>
                <a:cubicBezTo>
                  <a:pt x="327614" y="1949351"/>
                  <a:pt x="321716" y="1961111"/>
                  <a:pt x="327614" y="1966992"/>
                </a:cubicBezTo>
                <a:cubicBezTo>
                  <a:pt x="339411" y="1978753"/>
                  <a:pt x="339411" y="1978753"/>
                  <a:pt x="339411" y="1978753"/>
                </a:cubicBezTo>
                <a:cubicBezTo>
                  <a:pt x="327614" y="1990513"/>
                  <a:pt x="327614" y="2008155"/>
                  <a:pt x="333512" y="2019915"/>
                </a:cubicBezTo>
                <a:cubicBezTo>
                  <a:pt x="339411" y="2037556"/>
                  <a:pt x="357105" y="2055197"/>
                  <a:pt x="374799" y="2049317"/>
                </a:cubicBezTo>
                <a:cubicBezTo>
                  <a:pt x="380698" y="2049317"/>
                  <a:pt x="386596" y="2049317"/>
                  <a:pt x="392494" y="2049317"/>
                </a:cubicBezTo>
                <a:cubicBezTo>
                  <a:pt x="398392" y="2061078"/>
                  <a:pt x="410188" y="2072838"/>
                  <a:pt x="421985" y="2072838"/>
                </a:cubicBezTo>
                <a:cubicBezTo>
                  <a:pt x="427883" y="2078719"/>
                  <a:pt x="427883" y="2066958"/>
                  <a:pt x="433781" y="2066958"/>
                </a:cubicBezTo>
                <a:cubicBezTo>
                  <a:pt x="439679" y="2066958"/>
                  <a:pt x="439679" y="2061078"/>
                  <a:pt x="445577" y="2061078"/>
                </a:cubicBezTo>
                <a:cubicBezTo>
                  <a:pt x="469170" y="2090480"/>
                  <a:pt x="469170" y="2090480"/>
                  <a:pt x="469170" y="2090480"/>
                </a:cubicBezTo>
                <a:cubicBezTo>
                  <a:pt x="463271" y="2096360"/>
                  <a:pt x="457373" y="2096360"/>
                  <a:pt x="451475" y="2102240"/>
                </a:cubicBezTo>
                <a:cubicBezTo>
                  <a:pt x="433781" y="2102240"/>
                  <a:pt x="427883" y="2078719"/>
                  <a:pt x="416086" y="2090480"/>
                </a:cubicBezTo>
                <a:cubicBezTo>
                  <a:pt x="416086" y="2102240"/>
                  <a:pt x="404290" y="2102240"/>
                  <a:pt x="398392" y="2102240"/>
                </a:cubicBezTo>
                <a:cubicBezTo>
                  <a:pt x="386596" y="2102240"/>
                  <a:pt x="380698" y="2096360"/>
                  <a:pt x="374799" y="2090480"/>
                </a:cubicBezTo>
                <a:cubicBezTo>
                  <a:pt x="363003" y="2072838"/>
                  <a:pt x="363003" y="2072838"/>
                  <a:pt x="363003" y="2072838"/>
                </a:cubicBezTo>
                <a:cubicBezTo>
                  <a:pt x="357105" y="2078719"/>
                  <a:pt x="339411" y="2078719"/>
                  <a:pt x="327614" y="2072838"/>
                </a:cubicBezTo>
                <a:cubicBezTo>
                  <a:pt x="315818" y="2061078"/>
                  <a:pt x="309920" y="2049317"/>
                  <a:pt x="304022" y="2031676"/>
                </a:cubicBezTo>
                <a:cubicBezTo>
                  <a:pt x="298124" y="2019915"/>
                  <a:pt x="315818" y="2014035"/>
                  <a:pt x="309920" y="2008155"/>
                </a:cubicBezTo>
                <a:cubicBezTo>
                  <a:pt x="298124" y="2002274"/>
                  <a:pt x="286327" y="1996394"/>
                  <a:pt x="286327" y="1984633"/>
                </a:cubicBezTo>
                <a:cubicBezTo>
                  <a:pt x="280429" y="1972872"/>
                  <a:pt x="280429" y="1961111"/>
                  <a:pt x="292225" y="1949351"/>
                </a:cubicBezTo>
                <a:cubicBezTo>
                  <a:pt x="292225" y="1943471"/>
                  <a:pt x="304022" y="1949351"/>
                  <a:pt x="298124" y="1937590"/>
                </a:cubicBezTo>
                <a:cubicBezTo>
                  <a:pt x="298124" y="1931710"/>
                  <a:pt x="298124" y="1925829"/>
                  <a:pt x="292225" y="1919949"/>
                </a:cubicBezTo>
                <a:cubicBezTo>
                  <a:pt x="298124" y="1908188"/>
                  <a:pt x="298124" y="1896428"/>
                  <a:pt x="315818" y="1896428"/>
                </a:cubicBezTo>
                <a:close/>
                <a:moveTo>
                  <a:pt x="2143383" y="1895889"/>
                </a:moveTo>
                <a:cubicBezTo>
                  <a:pt x="2155116" y="1893681"/>
                  <a:pt x="2166848" y="1893681"/>
                  <a:pt x="2178581" y="1896625"/>
                </a:cubicBezTo>
                <a:cubicBezTo>
                  <a:pt x="2196180" y="1896625"/>
                  <a:pt x="2213779" y="1908402"/>
                  <a:pt x="2225512" y="1920179"/>
                </a:cubicBezTo>
                <a:cubicBezTo>
                  <a:pt x="2231378" y="1920179"/>
                  <a:pt x="2231378" y="1926066"/>
                  <a:pt x="2225512" y="1926066"/>
                </a:cubicBezTo>
                <a:cubicBezTo>
                  <a:pt x="2219645" y="1926066"/>
                  <a:pt x="2219645" y="1920179"/>
                  <a:pt x="2213779" y="1920179"/>
                </a:cubicBezTo>
                <a:cubicBezTo>
                  <a:pt x="2190314" y="1908402"/>
                  <a:pt x="2166848" y="1908402"/>
                  <a:pt x="2143383" y="1914290"/>
                </a:cubicBezTo>
                <a:cubicBezTo>
                  <a:pt x="2125784" y="1926066"/>
                  <a:pt x="2108185" y="1937843"/>
                  <a:pt x="2102319" y="1955508"/>
                </a:cubicBezTo>
                <a:cubicBezTo>
                  <a:pt x="2102319" y="1967285"/>
                  <a:pt x="2096453" y="1973172"/>
                  <a:pt x="2102319" y="1984949"/>
                </a:cubicBezTo>
                <a:cubicBezTo>
                  <a:pt x="2108185" y="1990838"/>
                  <a:pt x="2114052" y="1990838"/>
                  <a:pt x="2119918" y="1990838"/>
                </a:cubicBezTo>
                <a:cubicBezTo>
                  <a:pt x="2125784" y="1984949"/>
                  <a:pt x="2114052" y="1979061"/>
                  <a:pt x="2119918" y="1973172"/>
                </a:cubicBezTo>
                <a:cubicBezTo>
                  <a:pt x="2125784" y="1967285"/>
                  <a:pt x="2125784" y="1961396"/>
                  <a:pt x="2131651" y="1961396"/>
                </a:cubicBezTo>
                <a:cubicBezTo>
                  <a:pt x="2137517" y="1961396"/>
                  <a:pt x="2143383" y="1961396"/>
                  <a:pt x="2149250" y="1967285"/>
                </a:cubicBezTo>
                <a:cubicBezTo>
                  <a:pt x="2155116" y="1973172"/>
                  <a:pt x="2155116" y="1979061"/>
                  <a:pt x="2155116" y="1979061"/>
                </a:cubicBezTo>
                <a:cubicBezTo>
                  <a:pt x="2155116" y="1984949"/>
                  <a:pt x="2149250" y="1984949"/>
                  <a:pt x="2155116" y="1990838"/>
                </a:cubicBezTo>
                <a:cubicBezTo>
                  <a:pt x="2160982" y="1990838"/>
                  <a:pt x="2160982" y="1996726"/>
                  <a:pt x="2166848" y="2002614"/>
                </a:cubicBezTo>
                <a:cubicBezTo>
                  <a:pt x="2166848" y="2008502"/>
                  <a:pt x="2166848" y="2014391"/>
                  <a:pt x="2160982" y="2020279"/>
                </a:cubicBezTo>
                <a:cubicBezTo>
                  <a:pt x="2149250" y="2032055"/>
                  <a:pt x="2131651" y="2032055"/>
                  <a:pt x="2119918" y="2026167"/>
                </a:cubicBezTo>
                <a:cubicBezTo>
                  <a:pt x="2102319" y="2026167"/>
                  <a:pt x="2096453" y="2008502"/>
                  <a:pt x="2090587" y="2002614"/>
                </a:cubicBezTo>
                <a:cubicBezTo>
                  <a:pt x="2078854" y="1984949"/>
                  <a:pt x="2072988" y="1961396"/>
                  <a:pt x="2084720" y="1937843"/>
                </a:cubicBezTo>
                <a:cubicBezTo>
                  <a:pt x="2090587" y="1931955"/>
                  <a:pt x="2102319" y="1920179"/>
                  <a:pt x="2108185" y="1908402"/>
                </a:cubicBezTo>
                <a:cubicBezTo>
                  <a:pt x="2119918" y="1902513"/>
                  <a:pt x="2131651" y="1898097"/>
                  <a:pt x="2143383" y="1895889"/>
                </a:cubicBezTo>
                <a:close/>
                <a:moveTo>
                  <a:pt x="2340330" y="1883766"/>
                </a:moveTo>
                <a:cubicBezTo>
                  <a:pt x="2343294" y="1885236"/>
                  <a:pt x="2346258" y="1888176"/>
                  <a:pt x="2349222" y="1891116"/>
                </a:cubicBezTo>
                <a:cubicBezTo>
                  <a:pt x="2367005" y="1902877"/>
                  <a:pt x="2337366" y="1920518"/>
                  <a:pt x="2343294" y="1938159"/>
                </a:cubicBezTo>
                <a:cubicBezTo>
                  <a:pt x="2337366" y="1926399"/>
                  <a:pt x="2319583" y="1914638"/>
                  <a:pt x="2319583" y="1896997"/>
                </a:cubicBezTo>
                <a:cubicBezTo>
                  <a:pt x="2319583" y="1891116"/>
                  <a:pt x="2325511" y="1885236"/>
                  <a:pt x="2331439" y="1885236"/>
                </a:cubicBezTo>
                <a:cubicBezTo>
                  <a:pt x="2334402" y="1882296"/>
                  <a:pt x="2337366" y="1882296"/>
                  <a:pt x="2340330" y="1883766"/>
                </a:cubicBezTo>
                <a:close/>
                <a:moveTo>
                  <a:pt x="604016" y="1873665"/>
                </a:moveTo>
                <a:cubicBezTo>
                  <a:pt x="609874" y="1873665"/>
                  <a:pt x="615732" y="1885402"/>
                  <a:pt x="621590" y="1885402"/>
                </a:cubicBezTo>
                <a:cubicBezTo>
                  <a:pt x="627449" y="1903007"/>
                  <a:pt x="633307" y="1920613"/>
                  <a:pt x="645022" y="1926482"/>
                </a:cubicBezTo>
                <a:cubicBezTo>
                  <a:pt x="650880" y="1938218"/>
                  <a:pt x="662597" y="1932350"/>
                  <a:pt x="668455" y="1938218"/>
                </a:cubicBezTo>
                <a:cubicBezTo>
                  <a:pt x="680171" y="1949956"/>
                  <a:pt x="686029" y="1955824"/>
                  <a:pt x="697745" y="1967561"/>
                </a:cubicBezTo>
                <a:cubicBezTo>
                  <a:pt x="697745" y="1967561"/>
                  <a:pt x="691887" y="1967561"/>
                  <a:pt x="686029" y="1967561"/>
                </a:cubicBezTo>
                <a:cubicBezTo>
                  <a:pt x="674313" y="1967561"/>
                  <a:pt x="662597" y="1961693"/>
                  <a:pt x="662597" y="1949956"/>
                </a:cubicBezTo>
                <a:cubicBezTo>
                  <a:pt x="656739" y="1944087"/>
                  <a:pt x="650880" y="1955824"/>
                  <a:pt x="645022" y="1955824"/>
                </a:cubicBezTo>
                <a:cubicBezTo>
                  <a:pt x="633307" y="1955824"/>
                  <a:pt x="615732" y="1949956"/>
                  <a:pt x="609874" y="1938218"/>
                </a:cubicBezTo>
                <a:cubicBezTo>
                  <a:pt x="604016" y="1926482"/>
                  <a:pt x="604016" y="1908876"/>
                  <a:pt x="598158" y="1891271"/>
                </a:cubicBezTo>
                <a:cubicBezTo>
                  <a:pt x="604016" y="1885402"/>
                  <a:pt x="598158" y="1879533"/>
                  <a:pt x="604016" y="1873665"/>
                </a:cubicBezTo>
                <a:close/>
                <a:moveTo>
                  <a:pt x="281244" y="1856477"/>
                </a:moveTo>
                <a:lnTo>
                  <a:pt x="287578" y="1863201"/>
                </a:lnTo>
                <a:cubicBezTo>
                  <a:pt x="292704" y="1866138"/>
                  <a:pt x="298562" y="1867607"/>
                  <a:pt x="304420" y="1867607"/>
                </a:cubicBezTo>
                <a:cubicBezTo>
                  <a:pt x="310278" y="1867607"/>
                  <a:pt x="310278" y="1873482"/>
                  <a:pt x="310278" y="1879356"/>
                </a:cubicBezTo>
                <a:cubicBezTo>
                  <a:pt x="304420" y="1879356"/>
                  <a:pt x="298562" y="1873482"/>
                  <a:pt x="292704" y="1873482"/>
                </a:cubicBezTo>
                <a:cubicBezTo>
                  <a:pt x="289775" y="1870544"/>
                  <a:pt x="286846" y="1867607"/>
                  <a:pt x="284649" y="1864670"/>
                </a:cubicBezTo>
                <a:close/>
                <a:moveTo>
                  <a:pt x="280662" y="1855859"/>
                </a:moveTo>
                <a:lnTo>
                  <a:pt x="280987" y="1855859"/>
                </a:lnTo>
                <a:lnTo>
                  <a:pt x="281244" y="1856477"/>
                </a:lnTo>
                <a:close/>
                <a:moveTo>
                  <a:pt x="2160922" y="1837624"/>
                </a:moveTo>
                <a:cubicBezTo>
                  <a:pt x="2166748" y="1837624"/>
                  <a:pt x="2172574" y="1837624"/>
                  <a:pt x="2172574" y="1843552"/>
                </a:cubicBezTo>
                <a:cubicBezTo>
                  <a:pt x="2166748" y="1849480"/>
                  <a:pt x="2160922" y="1843552"/>
                  <a:pt x="2149270" y="1849480"/>
                </a:cubicBezTo>
                <a:cubicBezTo>
                  <a:pt x="2137617" y="1849480"/>
                  <a:pt x="2137617" y="1867263"/>
                  <a:pt x="2137617" y="1879119"/>
                </a:cubicBezTo>
                <a:cubicBezTo>
                  <a:pt x="2137617" y="1879119"/>
                  <a:pt x="2143444" y="1885046"/>
                  <a:pt x="2143444" y="1885046"/>
                </a:cubicBezTo>
                <a:cubicBezTo>
                  <a:pt x="2137617" y="1885046"/>
                  <a:pt x="2137617" y="1879119"/>
                  <a:pt x="2131791" y="1879119"/>
                </a:cubicBezTo>
                <a:cubicBezTo>
                  <a:pt x="2137617" y="1867263"/>
                  <a:pt x="2131791" y="1855407"/>
                  <a:pt x="2143444" y="1849480"/>
                </a:cubicBezTo>
                <a:cubicBezTo>
                  <a:pt x="2143444" y="1843552"/>
                  <a:pt x="2149270" y="1837624"/>
                  <a:pt x="2160922" y="1837624"/>
                </a:cubicBezTo>
                <a:close/>
                <a:moveTo>
                  <a:pt x="2325545" y="1830663"/>
                </a:moveTo>
                <a:cubicBezTo>
                  <a:pt x="2329965" y="1830663"/>
                  <a:pt x="2334386" y="1832137"/>
                  <a:pt x="2337333" y="1838031"/>
                </a:cubicBezTo>
                <a:cubicBezTo>
                  <a:pt x="2343227" y="1843924"/>
                  <a:pt x="2337333" y="1849819"/>
                  <a:pt x="2343227" y="1855712"/>
                </a:cubicBezTo>
                <a:cubicBezTo>
                  <a:pt x="2349121" y="1849819"/>
                  <a:pt x="2355015" y="1855712"/>
                  <a:pt x="2360909" y="1855712"/>
                </a:cubicBezTo>
                <a:cubicBezTo>
                  <a:pt x="2366802" y="1861606"/>
                  <a:pt x="2372696" y="1873394"/>
                  <a:pt x="2366802" y="1885182"/>
                </a:cubicBezTo>
                <a:cubicBezTo>
                  <a:pt x="2366802" y="1891076"/>
                  <a:pt x="2366802" y="1896970"/>
                  <a:pt x="2360909" y="1896970"/>
                </a:cubicBezTo>
                <a:cubicBezTo>
                  <a:pt x="2355015" y="1891076"/>
                  <a:pt x="2349121" y="1879288"/>
                  <a:pt x="2337333" y="1879288"/>
                </a:cubicBezTo>
                <a:cubicBezTo>
                  <a:pt x="2331439" y="1873394"/>
                  <a:pt x="2325545" y="1879288"/>
                  <a:pt x="2319651" y="1879288"/>
                </a:cubicBezTo>
                <a:cubicBezTo>
                  <a:pt x="2313757" y="1885182"/>
                  <a:pt x="2313757" y="1896970"/>
                  <a:pt x="2307863" y="1908758"/>
                </a:cubicBezTo>
                <a:cubicBezTo>
                  <a:pt x="2307863" y="1908758"/>
                  <a:pt x="2301970" y="1908758"/>
                  <a:pt x="2296075" y="1902864"/>
                </a:cubicBezTo>
                <a:cubicBezTo>
                  <a:pt x="2290181" y="1896970"/>
                  <a:pt x="2290181" y="1885182"/>
                  <a:pt x="2290181" y="1879288"/>
                </a:cubicBezTo>
                <a:cubicBezTo>
                  <a:pt x="2290181" y="1867500"/>
                  <a:pt x="2296075" y="1867500"/>
                  <a:pt x="2301970" y="1861606"/>
                </a:cubicBezTo>
                <a:cubicBezTo>
                  <a:pt x="2296075" y="1861606"/>
                  <a:pt x="2296075" y="1849819"/>
                  <a:pt x="2296075" y="1843924"/>
                </a:cubicBezTo>
                <a:cubicBezTo>
                  <a:pt x="2301970" y="1838031"/>
                  <a:pt x="2307863" y="1832137"/>
                  <a:pt x="2313757" y="1832137"/>
                </a:cubicBezTo>
                <a:cubicBezTo>
                  <a:pt x="2316704" y="1832137"/>
                  <a:pt x="2321125" y="1830663"/>
                  <a:pt x="2325545" y="1830663"/>
                </a:cubicBezTo>
                <a:close/>
                <a:moveTo>
                  <a:pt x="513712" y="1829175"/>
                </a:moveTo>
                <a:cubicBezTo>
                  <a:pt x="527697" y="1827708"/>
                  <a:pt x="542417" y="1829174"/>
                  <a:pt x="557138" y="1832106"/>
                </a:cubicBezTo>
                <a:cubicBezTo>
                  <a:pt x="557138" y="1849695"/>
                  <a:pt x="557138" y="1867284"/>
                  <a:pt x="568915" y="1873148"/>
                </a:cubicBezTo>
                <a:cubicBezTo>
                  <a:pt x="574803" y="1873148"/>
                  <a:pt x="580691" y="1873148"/>
                  <a:pt x="586579" y="1879010"/>
                </a:cubicBezTo>
                <a:cubicBezTo>
                  <a:pt x="592468" y="1896600"/>
                  <a:pt x="592468" y="1925916"/>
                  <a:pt x="574803" y="1937642"/>
                </a:cubicBezTo>
                <a:cubicBezTo>
                  <a:pt x="563026" y="1949368"/>
                  <a:pt x="551250" y="1955231"/>
                  <a:pt x="533585" y="1949368"/>
                </a:cubicBezTo>
                <a:cubicBezTo>
                  <a:pt x="527697" y="1949368"/>
                  <a:pt x="521808" y="1943505"/>
                  <a:pt x="510032" y="1943505"/>
                </a:cubicBezTo>
                <a:cubicBezTo>
                  <a:pt x="504144" y="1949368"/>
                  <a:pt x="498255" y="1955231"/>
                  <a:pt x="492367" y="1949368"/>
                </a:cubicBezTo>
                <a:cubicBezTo>
                  <a:pt x="474702" y="1949368"/>
                  <a:pt x="468814" y="1943505"/>
                  <a:pt x="457038" y="1937642"/>
                </a:cubicBezTo>
                <a:cubicBezTo>
                  <a:pt x="451149" y="1931779"/>
                  <a:pt x="451149" y="1914189"/>
                  <a:pt x="457038" y="1908326"/>
                </a:cubicBezTo>
                <a:cubicBezTo>
                  <a:pt x="457038" y="1896600"/>
                  <a:pt x="462925" y="1890737"/>
                  <a:pt x="474702" y="1890737"/>
                </a:cubicBezTo>
                <a:cubicBezTo>
                  <a:pt x="480591" y="1879010"/>
                  <a:pt x="468814" y="1879010"/>
                  <a:pt x="468814" y="1873148"/>
                </a:cubicBezTo>
                <a:cubicBezTo>
                  <a:pt x="468814" y="1861422"/>
                  <a:pt x="474702" y="1855558"/>
                  <a:pt x="474702" y="1843832"/>
                </a:cubicBezTo>
                <a:cubicBezTo>
                  <a:pt x="486479" y="1835037"/>
                  <a:pt x="499727" y="1830640"/>
                  <a:pt x="513712" y="1829175"/>
                </a:cubicBezTo>
                <a:close/>
                <a:moveTo>
                  <a:pt x="2119651" y="1802532"/>
                </a:moveTo>
                <a:cubicBezTo>
                  <a:pt x="2125532" y="1802532"/>
                  <a:pt x="2131412" y="1802532"/>
                  <a:pt x="2137292" y="1808400"/>
                </a:cubicBezTo>
                <a:cubicBezTo>
                  <a:pt x="2137292" y="1808400"/>
                  <a:pt x="2137292" y="1814269"/>
                  <a:pt x="2143173" y="1814269"/>
                </a:cubicBezTo>
                <a:cubicBezTo>
                  <a:pt x="2149053" y="1814269"/>
                  <a:pt x="2154934" y="1808400"/>
                  <a:pt x="2160814" y="1808400"/>
                </a:cubicBezTo>
                <a:cubicBezTo>
                  <a:pt x="2166694" y="1814269"/>
                  <a:pt x="2172574" y="1814269"/>
                  <a:pt x="2172574" y="1820138"/>
                </a:cubicBezTo>
                <a:cubicBezTo>
                  <a:pt x="2166694" y="1826006"/>
                  <a:pt x="2172574" y="1831874"/>
                  <a:pt x="2166694" y="1831874"/>
                </a:cubicBezTo>
                <a:cubicBezTo>
                  <a:pt x="2154934" y="1831874"/>
                  <a:pt x="2137292" y="1831874"/>
                  <a:pt x="2131412" y="1843612"/>
                </a:cubicBezTo>
                <a:cubicBezTo>
                  <a:pt x="2125532" y="1861217"/>
                  <a:pt x="2125532" y="1872954"/>
                  <a:pt x="2131412" y="1890560"/>
                </a:cubicBezTo>
                <a:cubicBezTo>
                  <a:pt x="2125532" y="1896428"/>
                  <a:pt x="2119651" y="1896428"/>
                  <a:pt x="2107890" y="1896428"/>
                </a:cubicBezTo>
                <a:cubicBezTo>
                  <a:pt x="2102010" y="1896428"/>
                  <a:pt x="2102010" y="1896428"/>
                  <a:pt x="2102010" y="1890560"/>
                </a:cubicBezTo>
                <a:cubicBezTo>
                  <a:pt x="2102010" y="1884691"/>
                  <a:pt x="2102010" y="1872954"/>
                  <a:pt x="2096130" y="1872954"/>
                </a:cubicBezTo>
                <a:cubicBezTo>
                  <a:pt x="2090250" y="1872954"/>
                  <a:pt x="2090250" y="1867085"/>
                  <a:pt x="2084369" y="1867085"/>
                </a:cubicBezTo>
                <a:cubicBezTo>
                  <a:pt x="2084369" y="1855349"/>
                  <a:pt x="2090250" y="1849480"/>
                  <a:pt x="2096130" y="1849480"/>
                </a:cubicBezTo>
                <a:cubicBezTo>
                  <a:pt x="2090250" y="1843612"/>
                  <a:pt x="2084369" y="1837743"/>
                  <a:pt x="2084369" y="1826006"/>
                </a:cubicBezTo>
                <a:cubicBezTo>
                  <a:pt x="2090250" y="1826006"/>
                  <a:pt x="2090250" y="1820138"/>
                  <a:pt x="2096130" y="1820138"/>
                </a:cubicBezTo>
                <a:cubicBezTo>
                  <a:pt x="2102010" y="1814269"/>
                  <a:pt x="2102010" y="1826006"/>
                  <a:pt x="2107890" y="1820138"/>
                </a:cubicBezTo>
                <a:cubicBezTo>
                  <a:pt x="2113771" y="1814269"/>
                  <a:pt x="2113771" y="1808400"/>
                  <a:pt x="2119651" y="1802532"/>
                </a:cubicBezTo>
                <a:close/>
                <a:moveTo>
                  <a:pt x="486597" y="1802532"/>
                </a:moveTo>
                <a:cubicBezTo>
                  <a:pt x="504026" y="1814293"/>
                  <a:pt x="504026" y="1814293"/>
                  <a:pt x="504026" y="1814293"/>
                </a:cubicBezTo>
                <a:cubicBezTo>
                  <a:pt x="509834" y="1820173"/>
                  <a:pt x="515644" y="1820173"/>
                  <a:pt x="515644" y="1820173"/>
                </a:cubicBezTo>
                <a:cubicBezTo>
                  <a:pt x="504026" y="1826054"/>
                  <a:pt x="492407" y="1826054"/>
                  <a:pt x="480788" y="1831934"/>
                </a:cubicBezTo>
                <a:cubicBezTo>
                  <a:pt x="474979" y="1831934"/>
                  <a:pt x="474979" y="1826054"/>
                  <a:pt x="474979" y="1826054"/>
                </a:cubicBezTo>
                <a:cubicBezTo>
                  <a:pt x="469170" y="1820173"/>
                  <a:pt x="474979" y="1814293"/>
                  <a:pt x="474979" y="1808412"/>
                </a:cubicBezTo>
                <a:cubicBezTo>
                  <a:pt x="480788" y="1802532"/>
                  <a:pt x="486597" y="1802532"/>
                  <a:pt x="486597" y="1802532"/>
                </a:cubicBezTo>
                <a:close/>
                <a:moveTo>
                  <a:pt x="368824" y="1801246"/>
                </a:moveTo>
                <a:cubicBezTo>
                  <a:pt x="374705" y="1802714"/>
                  <a:pt x="380586" y="1805651"/>
                  <a:pt x="386466" y="1808587"/>
                </a:cubicBezTo>
                <a:cubicBezTo>
                  <a:pt x="386466" y="1814461"/>
                  <a:pt x="392346" y="1820334"/>
                  <a:pt x="392346" y="1820334"/>
                </a:cubicBezTo>
                <a:cubicBezTo>
                  <a:pt x="386466" y="1826206"/>
                  <a:pt x="386466" y="1826206"/>
                  <a:pt x="380586" y="1832080"/>
                </a:cubicBezTo>
                <a:cubicBezTo>
                  <a:pt x="386466" y="1837953"/>
                  <a:pt x="398226" y="1843826"/>
                  <a:pt x="398226" y="1855572"/>
                </a:cubicBezTo>
                <a:cubicBezTo>
                  <a:pt x="392346" y="1861445"/>
                  <a:pt x="392346" y="1867318"/>
                  <a:pt x="386466" y="1867318"/>
                </a:cubicBezTo>
                <a:cubicBezTo>
                  <a:pt x="374705" y="1873191"/>
                  <a:pt x="368824" y="1867318"/>
                  <a:pt x="362944" y="1867318"/>
                </a:cubicBezTo>
                <a:cubicBezTo>
                  <a:pt x="357064" y="1861445"/>
                  <a:pt x="351184" y="1855572"/>
                  <a:pt x="345303" y="1849699"/>
                </a:cubicBezTo>
                <a:cubicBezTo>
                  <a:pt x="345303" y="1849699"/>
                  <a:pt x="339423" y="1849699"/>
                  <a:pt x="339423" y="1849699"/>
                </a:cubicBezTo>
                <a:cubicBezTo>
                  <a:pt x="333542" y="1861445"/>
                  <a:pt x="333542" y="1873191"/>
                  <a:pt x="339423" y="1884937"/>
                </a:cubicBezTo>
                <a:cubicBezTo>
                  <a:pt x="351184" y="1914303"/>
                  <a:pt x="380586" y="1931922"/>
                  <a:pt x="409987" y="1937795"/>
                </a:cubicBezTo>
                <a:cubicBezTo>
                  <a:pt x="445269" y="1931922"/>
                  <a:pt x="445269" y="1931922"/>
                  <a:pt x="445269" y="1931922"/>
                </a:cubicBezTo>
                <a:cubicBezTo>
                  <a:pt x="445269" y="1931922"/>
                  <a:pt x="451150" y="1937795"/>
                  <a:pt x="451150" y="1943668"/>
                </a:cubicBezTo>
                <a:cubicBezTo>
                  <a:pt x="439389" y="1949541"/>
                  <a:pt x="427628" y="1949541"/>
                  <a:pt x="415868" y="1949541"/>
                </a:cubicBezTo>
                <a:cubicBezTo>
                  <a:pt x="392346" y="1949541"/>
                  <a:pt x="374705" y="1943668"/>
                  <a:pt x="351184" y="1931922"/>
                </a:cubicBezTo>
                <a:cubicBezTo>
                  <a:pt x="327662" y="1908430"/>
                  <a:pt x="304141" y="1879064"/>
                  <a:pt x="315902" y="1843826"/>
                </a:cubicBezTo>
                <a:cubicBezTo>
                  <a:pt x="315902" y="1826206"/>
                  <a:pt x="333542" y="1808587"/>
                  <a:pt x="351184" y="1802714"/>
                </a:cubicBezTo>
                <a:cubicBezTo>
                  <a:pt x="357064" y="1799778"/>
                  <a:pt x="362944" y="1799778"/>
                  <a:pt x="368824" y="1801246"/>
                </a:cubicBezTo>
                <a:close/>
                <a:moveTo>
                  <a:pt x="470806" y="1781031"/>
                </a:moveTo>
                <a:cubicBezTo>
                  <a:pt x="475951" y="1781767"/>
                  <a:pt x="480361" y="1784715"/>
                  <a:pt x="480361" y="1790608"/>
                </a:cubicBezTo>
                <a:cubicBezTo>
                  <a:pt x="486242" y="1796502"/>
                  <a:pt x="474481" y="1796502"/>
                  <a:pt x="468601" y="1802397"/>
                </a:cubicBezTo>
                <a:cubicBezTo>
                  <a:pt x="462721" y="1808290"/>
                  <a:pt x="462721" y="1820078"/>
                  <a:pt x="462721" y="1825972"/>
                </a:cubicBezTo>
                <a:cubicBezTo>
                  <a:pt x="468601" y="1831866"/>
                  <a:pt x="468601" y="1831866"/>
                  <a:pt x="474481" y="1837760"/>
                </a:cubicBezTo>
                <a:cubicBezTo>
                  <a:pt x="462721" y="1843654"/>
                  <a:pt x="468601" y="1861336"/>
                  <a:pt x="456840" y="1849547"/>
                </a:cubicBezTo>
                <a:cubicBezTo>
                  <a:pt x="445079" y="1849547"/>
                  <a:pt x="445079" y="1837760"/>
                  <a:pt x="450960" y="1831866"/>
                </a:cubicBezTo>
                <a:cubicBezTo>
                  <a:pt x="445079" y="1825972"/>
                  <a:pt x="433319" y="1825972"/>
                  <a:pt x="427438" y="1814184"/>
                </a:cubicBezTo>
                <a:cubicBezTo>
                  <a:pt x="427438" y="1814184"/>
                  <a:pt x="427438" y="1808290"/>
                  <a:pt x="427438" y="1802397"/>
                </a:cubicBezTo>
                <a:cubicBezTo>
                  <a:pt x="433319" y="1796502"/>
                  <a:pt x="439199" y="1796502"/>
                  <a:pt x="445079" y="1796502"/>
                </a:cubicBezTo>
                <a:cubicBezTo>
                  <a:pt x="450960" y="1796502"/>
                  <a:pt x="450960" y="1802397"/>
                  <a:pt x="456840" y="1796502"/>
                </a:cubicBezTo>
                <a:cubicBezTo>
                  <a:pt x="462721" y="1796502"/>
                  <a:pt x="456840" y="1790608"/>
                  <a:pt x="456840" y="1784715"/>
                </a:cubicBezTo>
                <a:cubicBezTo>
                  <a:pt x="459781" y="1781767"/>
                  <a:pt x="465661" y="1780294"/>
                  <a:pt x="470806" y="1781031"/>
                </a:cubicBezTo>
                <a:close/>
                <a:moveTo>
                  <a:pt x="2166884" y="1767439"/>
                </a:moveTo>
                <a:cubicBezTo>
                  <a:pt x="2172574" y="1767439"/>
                  <a:pt x="2178265" y="1767439"/>
                  <a:pt x="2178265" y="1778821"/>
                </a:cubicBezTo>
                <a:cubicBezTo>
                  <a:pt x="2172574" y="1773130"/>
                  <a:pt x="2166884" y="1773130"/>
                  <a:pt x="2166884" y="1767439"/>
                </a:cubicBezTo>
                <a:close/>
                <a:moveTo>
                  <a:pt x="2113944" y="1761749"/>
                </a:moveTo>
                <a:cubicBezTo>
                  <a:pt x="2119807" y="1761749"/>
                  <a:pt x="2125670" y="1767615"/>
                  <a:pt x="2125670" y="1767615"/>
                </a:cubicBezTo>
                <a:cubicBezTo>
                  <a:pt x="2131533" y="1773481"/>
                  <a:pt x="2131533" y="1773481"/>
                  <a:pt x="2131533" y="1773481"/>
                </a:cubicBezTo>
                <a:cubicBezTo>
                  <a:pt x="2137396" y="1773481"/>
                  <a:pt x="2137396" y="1773481"/>
                  <a:pt x="2137396" y="1773481"/>
                </a:cubicBezTo>
                <a:cubicBezTo>
                  <a:pt x="2143259" y="1773481"/>
                  <a:pt x="2149122" y="1761749"/>
                  <a:pt x="2154985" y="1767615"/>
                </a:cubicBezTo>
                <a:cubicBezTo>
                  <a:pt x="2160848" y="1773481"/>
                  <a:pt x="2172574" y="1779348"/>
                  <a:pt x="2172574" y="1785214"/>
                </a:cubicBezTo>
                <a:cubicBezTo>
                  <a:pt x="2172574" y="1791080"/>
                  <a:pt x="2172574" y="1796947"/>
                  <a:pt x="2172574" y="1808679"/>
                </a:cubicBezTo>
                <a:cubicBezTo>
                  <a:pt x="2160848" y="1802813"/>
                  <a:pt x="2154985" y="1796947"/>
                  <a:pt x="2149122" y="1802813"/>
                </a:cubicBezTo>
                <a:cubicBezTo>
                  <a:pt x="2137396" y="1808679"/>
                  <a:pt x="2137396" y="1796947"/>
                  <a:pt x="2125670" y="1796947"/>
                </a:cubicBezTo>
                <a:cubicBezTo>
                  <a:pt x="2113944" y="1796947"/>
                  <a:pt x="2108080" y="1802813"/>
                  <a:pt x="2102218" y="1808679"/>
                </a:cubicBezTo>
                <a:cubicBezTo>
                  <a:pt x="2096354" y="1808679"/>
                  <a:pt x="2090491" y="1808679"/>
                  <a:pt x="2084628" y="1814546"/>
                </a:cubicBezTo>
                <a:cubicBezTo>
                  <a:pt x="2078765" y="1826278"/>
                  <a:pt x="2078765" y="1838011"/>
                  <a:pt x="2084628" y="1849743"/>
                </a:cubicBezTo>
                <a:cubicBezTo>
                  <a:pt x="2078765" y="1855610"/>
                  <a:pt x="2078765" y="1867342"/>
                  <a:pt x="2084628" y="1879075"/>
                </a:cubicBezTo>
                <a:cubicBezTo>
                  <a:pt x="2096354" y="1884941"/>
                  <a:pt x="2090491" y="1896674"/>
                  <a:pt x="2102218" y="1902540"/>
                </a:cubicBezTo>
                <a:cubicBezTo>
                  <a:pt x="2102218" y="1908407"/>
                  <a:pt x="2096354" y="1914273"/>
                  <a:pt x="2090491" y="1920139"/>
                </a:cubicBezTo>
                <a:cubicBezTo>
                  <a:pt x="2078765" y="1920139"/>
                  <a:pt x="2072902" y="1908407"/>
                  <a:pt x="2067039" y="1896674"/>
                </a:cubicBezTo>
                <a:cubicBezTo>
                  <a:pt x="2067039" y="1884941"/>
                  <a:pt x="2061176" y="1879075"/>
                  <a:pt x="2055313" y="1867342"/>
                </a:cubicBezTo>
                <a:cubicBezTo>
                  <a:pt x="2043586" y="1861476"/>
                  <a:pt x="2049449" y="1849743"/>
                  <a:pt x="2049449" y="1838011"/>
                </a:cubicBezTo>
                <a:cubicBezTo>
                  <a:pt x="2055313" y="1838011"/>
                  <a:pt x="2055313" y="1832144"/>
                  <a:pt x="2061176" y="1826278"/>
                </a:cubicBezTo>
                <a:cubicBezTo>
                  <a:pt x="2055313" y="1820412"/>
                  <a:pt x="2055313" y="1808679"/>
                  <a:pt x="2049449" y="1808679"/>
                </a:cubicBezTo>
                <a:cubicBezTo>
                  <a:pt x="2049449" y="1796947"/>
                  <a:pt x="2061176" y="1785214"/>
                  <a:pt x="2067039" y="1785214"/>
                </a:cubicBezTo>
                <a:cubicBezTo>
                  <a:pt x="2078765" y="1779348"/>
                  <a:pt x="2084628" y="1785214"/>
                  <a:pt x="2090491" y="1791080"/>
                </a:cubicBezTo>
                <a:cubicBezTo>
                  <a:pt x="2096354" y="1785214"/>
                  <a:pt x="2096354" y="1779348"/>
                  <a:pt x="2096354" y="1779348"/>
                </a:cubicBezTo>
                <a:cubicBezTo>
                  <a:pt x="2102218" y="1773481"/>
                  <a:pt x="2102218" y="1761749"/>
                  <a:pt x="2113944" y="1761749"/>
                </a:cubicBezTo>
                <a:close/>
                <a:moveTo>
                  <a:pt x="459185" y="1758248"/>
                </a:moveTo>
                <a:cubicBezTo>
                  <a:pt x="465817" y="1757518"/>
                  <a:pt x="471710" y="1758978"/>
                  <a:pt x="474658" y="1761898"/>
                </a:cubicBezTo>
                <a:cubicBezTo>
                  <a:pt x="474658" y="1761898"/>
                  <a:pt x="480551" y="1767739"/>
                  <a:pt x="474658" y="1767739"/>
                </a:cubicBezTo>
                <a:cubicBezTo>
                  <a:pt x="474658" y="1773579"/>
                  <a:pt x="468763" y="1767739"/>
                  <a:pt x="462869" y="1773579"/>
                </a:cubicBezTo>
                <a:cubicBezTo>
                  <a:pt x="456976" y="1779419"/>
                  <a:pt x="451082" y="1779419"/>
                  <a:pt x="445187" y="1791101"/>
                </a:cubicBezTo>
                <a:cubicBezTo>
                  <a:pt x="439294" y="1785260"/>
                  <a:pt x="427506" y="1791101"/>
                  <a:pt x="421612" y="1796941"/>
                </a:cubicBezTo>
                <a:cubicBezTo>
                  <a:pt x="415718" y="1808622"/>
                  <a:pt x="421612" y="1814463"/>
                  <a:pt x="421612" y="1826143"/>
                </a:cubicBezTo>
                <a:cubicBezTo>
                  <a:pt x="427506" y="1826143"/>
                  <a:pt x="433400" y="1831984"/>
                  <a:pt x="439294" y="1837824"/>
                </a:cubicBezTo>
                <a:cubicBezTo>
                  <a:pt x="439294" y="1843664"/>
                  <a:pt x="439294" y="1849505"/>
                  <a:pt x="445187" y="1855345"/>
                </a:cubicBezTo>
                <a:cubicBezTo>
                  <a:pt x="451082" y="1861186"/>
                  <a:pt x="451082" y="1861186"/>
                  <a:pt x="456976" y="1861186"/>
                </a:cubicBezTo>
                <a:cubicBezTo>
                  <a:pt x="456976" y="1867026"/>
                  <a:pt x="456976" y="1867026"/>
                  <a:pt x="451082" y="1867026"/>
                </a:cubicBezTo>
                <a:cubicBezTo>
                  <a:pt x="439294" y="1867026"/>
                  <a:pt x="433400" y="1861186"/>
                  <a:pt x="421612" y="1855345"/>
                </a:cubicBezTo>
                <a:cubicBezTo>
                  <a:pt x="421612" y="1849505"/>
                  <a:pt x="415718" y="1837824"/>
                  <a:pt x="415718" y="1831984"/>
                </a:cubicBezTo>
                <a:cubicBezTo>
                  <a:pt x="421612" y="1826143"/>
                  <a:pt x="421612" y="1826143"/>
                  <a:pt x="415718" y="1826143"/>
                </a:cubicBezTo>
                <a:cubicBezTo>
                  <a:pt x="409824" y="1820303"/>
                  <a:pt x="403930" y="1814463"/>
                  <a:pt x="403930" y="1808622"/>
                </a:cubicBezTo>
                <a:cubicBezTo>
                  <a:pt x="398036" y="1796941"/>
                  <a:pt x="403930" y="1791101"/>
                  <a:pt x="409824" y="1785260"/>
                </a:cubicBezTo>
                <a:cubicBezTo>
                  <a:pt x="415718" y="1779419"/>
                  <a:pt x="427506" y="1779419"/>
                  <a:pt x="433400" y="1785260"/>
                </a:cubicBezTo>
                <a:cubicBezTo>
                  <a:pt x="439294" y="1785260"/>
                  <a:pt x="439294" y="1779419"/>
                  <a:pt x="439294" y="1779419"/>
                </a:cubicBezTo>
                <a:cubicBezTo>
                  <a:pt x="439294" y="1773579"/>
                  <a:pt x="439294" y="1767739"/>
                  <a:pt x="439294" y="1767739"/>
                </a:cubicBezTo>
                <a:cubicBezTo>
                  <a:pt x="445188" y="1761898"/>
                  <a:pt x="452555" y="1758978"/>
                  <a:pt x="459185" y="1758248"/>
                </a:cubicBezTo>
                <a:close/>
                <a:moveTo>
                  <a:pt x="2119462" y="1756058"/>
                </a:moveTo>
                <a:cubicBezTo>
                  <a:pt x="2125469" y="1756058"/>
                  <a:pt x="2131476" y="1756058"/>
                  <a:pt x="2131476" y="1761749"/>
                </a:cubicBezTo>
                <a:cubicBezTo>
                  <a:pt x="2137482" y="1767439"/>
                  <a:pt x="2137482" y="1767439"/>
                  <a:pt x="2137482" y="1767439"/>
                </a:cubicBezTo>
                <a:cubicBezTo>
                  <a:pt x="2131476" y="1767439"/>
                  <a:pt x="2125469" y="1761749"/>
                  <a:pt x="2119462" y="1756058"/>
                </a:cubicBezTo>
                <a:close/>
                <a:moveTo>
                  <a:pt x="318506" y="1753840"/>
                </a:moveTo>
                <a:cubicBezTo>
                  <a:pt x="320699" y="1755313"/>
                  <a:pt x="322162" y="1758260"/>
                  <a:pt x="322162" y="1761207"/>
                </a:cubicBezTo>
                <a:cubicBezTo>
                  <a:pt x="322162" y="1767101"/>
                  <a:pt x="310464" y="1767101"/>
                  <a:pt x="310464" y="1772995"/>
                </a:cubicBezTo>
                <a:cubicBezTo>
                  <a:pt x="298766" y="1784783"/>
                  <a:pt x="298766" y="1802465"/>
                  <a:pt x="304615" y="1814252"/>
                </a:cubicBezTo>
                <a:cubicBezTo>
                  <a:pt x="310464" y="1820146"/>
                  <a:pt x="316313" y="1826040"/>
                  <a:pt x="310464" y="1831934"/>
                </a:cubicBezTo>
                <a:cubicBezTo>
                  <a:pt x="310464" y="1831934"/>
                  <a:pt x="304615" y="1831934"/>
                  <a:pt x="304615" y="1831934"/>
                </a:cubicBezTo>
                <a:cubicBezTo>
                  <a:pt x="292917" y="1808358"/>
                  <a:pt x="292917" y="1808358"/>
                  <a:pt x="292917" y="1808358"/>
                </a:cubicBezTo>
                <a:cubicBezTo>
                  <a:pt x="287069" y="1790676"/>
                  <a:pt x="292917" y="1767101"/>
                  <a:pt x="310464" y="1755313"/>
                </a:cubicBezTo>
                <a:cubicBezTo>
                  <a:pt x="313388" y="1752366"/>
                  <a:pt x="316313" y="1752366"/>
                  <a:pt x="318506" y="1753840"/>
                </a:cubicBezTo>
                <a:close/>
                <a:moveTo>
                  <a:pt x="2250369" y="1748880"/>
                </a:moveTo>
                <a:cubicBezTo>
                  <a:pt x="2265048" y="1749615"/>
                  <a:pt x="2278258" y="1755502"/>
                  <a:pt x="2284129" y="1767276"/>
                </a:cubicBezTo>
                <a:cubicBezTo>
                  <a:pt x="2290001" y="1779050"/>
                  <a:pt x="2295872" y="1796711"/>
                  <a:pt x="2295872" y="1808484"/>
                </a:cubicBezTo>
                <a:cubicBezTo>
                  <a:pt x="2290001" y="1814371"/>
                  <a:pt x="2284129" y="1820258"/>
                  <a:pt x="2278258" y="1826145"/>
                </a:cubicBezTo>
                <a:cubicBezTo>
                  <a:pt x="2272387" y="1826145"/>
                  <a:pt x="2266515" y="1808484"/>
                  <a:pt x="2260644" y="1826145"/>
                </a:cubicBezTo>
                <a:cubicBezTo>
                  <a:pt x="2254773" y="1826145"/>
                  <a:pt x="2243030" y="1826145"/>
                  <a:pt x="2237159" y="1826145"/>
                </a:cubicBezTo>
                <a:cubicBezTo>
                  <a:pt x="2231288" y="1820258"/>
                  <a:pt x="2231288" y="1808484"/>
                  <a:pt x="2231288" y="1802597"/>
                </a:cubicBezTo>
                <a:cubicBezTo>
                  <a:pt x="2237159" y="1796711"/>
                  <a:pt x="2237159" y="1790823"/>
                  <a:pt x="2248902" y="1790823"/>
                </a:cubicBezTo>
                <a:cubicBezTo>
                  <a:pt x="2248902" y="1790823"/>
                  <a:pt x="2260644" y="1796711"/>
                  <a:pt x="2260644" y="1790823"/>
                </a:cubicBezTo>
                <a:cubicBezTo>
                  <a:pt x="2254773" y="1779050"/>
                  <a:pt x="2248902" y="1779050"/>
                  <a:pt x="2237159" y="1773163"/>
                </a:cubicBezTo>
                <a:cubicBezTo>
                  <a:pt x="2225417" y="1773163"/>
                  <a:pt x="2207803" y="1784937"/>
                  <a:pt x="2201931" y="1796711"/>
                </a:cubicBezTo>
                <a:cubicBezTo>
                  <a:pt x="2190188" y="1826145"/>
                  <a:pt x="2196060" y="1867353"/>
                  <a:pt x="2219545" y="1890901"/>
                </a:cubicBezTo>
                <a:cubicBezTo>
                  <a:pt x="2237159" y="1908561"/>
                  <a:pt x="2237159" y="1908561"/>
                  <a:pt x="2237159" y="1908561"/>
                </a:cubicBezTo>
                <a:cubicBezTo>
                  <a:pt x="2237159" y="1908561"/>
                  <a:pt x="2237159" y="1908561"/>
                  <a:pt x="2231288" y="1914448"/>
                </a:cubicBezTo>
                <a:cubicBezTo>
                  <a:pt x="2225417" y="1908561"/>
                  <a:pt x="2225417" y="1908561"/>
                  <a:pt x="2225417" y="1908561"/>
                </a:cubicBezTo>
                <a:cubicBezTo>
                  <a:pt x="2201931" y="1890901"/>
                  <a:pt x="2178446" y="1867353"/>
                  <a:pt x="2178446" y="1832032"/>
                </a:cubicBezTo>
                <a:cubicBezTo>
                  <a:pt x="2172574" y="1802597"/>
                  <a:pt x="2184317" y="1773163"/>
                  <a:pt x="2207803" y="1761389"/>
                </a:cubicBezTo>
                <a:cubicBezTo>
                  <a:pt x="2219546" y="1752559"/>
                  <a:pt x="2235691" y="1748144"/>
                  <a:pt x="2250369" y="1748880"/>
                </a:cubicBezTo>
                <a:close/>
                <a:moveTo>
                  <a:pt x="313270" y="1721489"/>
                </a:moveTo>
                <a:cubicBezTo>
                  <a:pt x="316234" y="1721489"/>
                  <a:pt x="319198" y="1722961"/>
                  <a:pt x="322162" y="1725906"/>
                </a:cubicBezTo>
                <a:cubicBezTo>
                  <a:pt x="322162" y="1731793"/>
                  <a:pt x="322162" y="1743570"/>
                  <a:pt x="316234" y="1743570"/>
                </a:cubicBezTo>
                <a:cubicBezTo>
                  <a:pt x="298450" y="1755347"/>
                  <a:pt x="274739" y="1773012"/>
                  <a:pt x="280667" y="1796565"/>
                </a:cubicBezTo>
                <a:cubicBezTo>
                  <a:pt x="280667" y="1814230"/>
                  <a:pt x="292522" y="1831894"/>
                  <a:pt x="304378" y="1843671"/>
                </a:cubicBezTo>
                <a:cubicBezTo>
                  <a:pt x="310306" y="1849559"/>
                  <a:pt x="304378" y="1855447"/>
                  <a:pt x="304378" y="1861336"/>
                </a:cubicBezTo>
                <a:cubicBezTo>
                  <a:pt x="298450" y="1861336"/>
                  <a:pt x="292522" y="1861336"/>
                  <a:pt x="292522" y="1855447"/>
                </a:cubicBezTo>
                <a:cubicBezTo>
                  <a:pt x="280667" y="1849559"/>
                  <a:pt x="292522" y="1837783"/>
                  <a:pt x="280667" y="1837783"/>
                </a:cubicBezTo>
                <a:cubicBezTo>
                  <a:pt x="274739" y="1837783"/>
                  <a:pt x="268812" y="1837783"/>
                  <a:pt x="268812" y="1831894"/>
                </a:cubicBezTo>
                <a:cubicBezTo>
                  <a:pt x="262884" y="1831894"/>
                  <a:pt x="262884" y="1826006"/>
                  <a:pt x="262884" y="1820118"/>
                </a:cubicBezTo>
                <a:cubicBezTo>
                  <a:pt x="262884" y="1814230"/>
                  <a:pt x="274739" y="1814230"/>
                  <a:pt x="268812" y="1808341"/>
                </a:cubicBezTo>
                <a:cubicBezTo>
                  <a:pt x="262884" y="1808341"/>
                  <a:pt x="251028" y="1802453"/>
                  <a:pt x="251028" y="1790676"/>
                </a:cubicBezTo>
                <a:cubicBezTo>
                  <a:pt x="251028" y="1784788"/>
                  <a:pt x="256956" y="1778900"/>
                  <a:pt x="262884" y="1778900"/>
                </a:cubicBezTo>
                <a:cubicBezTo>
                  <a:pt x="262884" y="1778900"/>
                  <a:pt x="268812" y="1778900"/>
                  <a:pt x="268812" y="1773012"/>
                </a:cubicBezTo>
                <a:cubicBezTo>
                  <a:pt x="268812" y="1767123"/>
                  <a:pt x="262884" y="1767123"/>
                  <a:pt x="268812" y="1761235"/>
                </a:cubicBezTo>
                <a:cubicBezTo>
                  <a:pt x="268812" y="1755347"/>
                  <a:pt x="268812" y="1749459"/>
                  <a:pt x="274739" y="1743570"/>
                </a:cubicBezTo>
                <a:cubicBezTo>
                  <a:pt x="280667" y="1743570"/>
                  <a:pt x="286594" y="1749459"/>
                  <a:pt x="292522" y="1749459"/>
                </a:cubicBezTo>
                <a:cubicBezTo>
                  <a:pt x="292522" y="1737682"/>
                  <a:pt x="298450" y="1725906"/>
                  <a:pt x="304378" y="1725906"/>
                </a:cubicBezTo>
                <a:cubicBezTo>
                  <a:pt x="307342" y="1722961"/>
                  <a:pt x="310306" y="1721489"/>
                  <a:pt x="313270" y="1721489"/>
                </a:cubicBezTo>
                <a:close/>
                <a:moveTo>
                  <a:pt x="2293382" y="1718737"/>
                </a:moveTo>
                <a:cubicBezTo>
                  <a:pt x="2299310" y="1720207"/>
                  <a:pt x="2305238" y="1723147"/>
                  <a:pt x="2308202" y="1726087"/>
                </a:cubicBezTo>
                <a:cubicBezTo>
                  <a:pt x="2308202" y="1737848"/>
                  <a:pt x="2302274" y="1726087"/>
                  <a:pt x="2296346" y="1726087"/>
                </a:cubicBezTo>
                <a:cubicBezTo>
                  <a:pt x="2284491" y="1726087"/>
                  <a:pt x="2272635" y="1731968"/>
                  <a:pt x="2266707" y="1743729"/>
                </a:cubicBezTo>
                <a:cubicBezTo>
                  <a:pt x="2260779" y="1743729"/>
                  <a:pt x="2260779" y="1743729"/>
                  <a:pt x="2260779" y="1743729"/>
                </a:cubicBezTo>
                <a:cubicBezTo>
                  <a:pt x="2260779" y="1731968"/>
                  <a:pt x="2272635" y="1726087"/>
                  <a:pt x="2278563" y="1720207"/>
                </a:cubicBezTo>
                <a:cubicBezTo>
                  <a:pt x="2281527" y="1717267"/>
                  <a:pt x="2287455" y="1717267"/>
                  <a:pt x="2293382" y="1718737"/>
                </a:cubicBezTo>
                <a:close/>
                <a:moveTo>
                  <a:pt x="498061" y="1714327"/>
                </a:moveTo>
                <a:cubicBezTo>
                  <a:pt x="503971" y="1726107"/>
                  <a:pt x="515790" y="1737888"/>
                  <a:pt x="515790" y="1755559"/>
                </a:cubicBezTo>
                <a:cubicBezTo>
                  <a:pt x="515790" y="1773230"/>
                  <a:pt x="527608" y="1785010"/>
                  <a:pt x="545338" y="1796791"/>
                </a:cubicBezTo>
                <a:cubicBezTo>
                  <a:pt x="557156" y="1796791"/>
                  <a:pt x="557156" y="1814462"/>
                  <a:pt x="563066" y="1820353"/>
                </a:cubicBezTo>
                <a:cubicBezTo>
                  <a:pt x="563066" y="1820353"/>
                  <a:pt x="563066" y="1826243"/>
                  <a:pt x="563066" y="1826243"/>
                </a:cubicBezTo>
                <a:cubicBezTo>
                  <a:pt x="551247" y="1820353"/>
                  <a:pt x="533518" y="1820353"/>
                  <a:pt x="521699" y="1814462"/>
                </a:cubicBezTo>
                <a:cubicBezTo>
                  <a:pt x="509880" y="1814462"/>
                  <a:pt x="498061" y="1802682"/>
                  <a:pt x="486242" y="1790900"/>
                </a:cubicBezTo>
                <a:cubicBezTo>
                  <a:pt x="486242" y="1779120"/>
                  <a:pt x="486242" y="1767340"/>
                  <a:pt x="492151" y="1755559"/>
                </a:cubicBezTo>
                <a:cubicBezTo>
                  <a:pt x="492151" y="1755559"/>
                  <a:pt x="498061" y="1755559"/>
                  <a:pt x="498061" y="1749668"/>
                </a:cubicBezTo>
                <a:cubicBezTo>
                  <a:pt x="492151" y="1743778"/>
                  <a:pt x="486242" y="1743778"/>
                  <a:pt x="486242" y="1731998"/>
                </a:cubicBezTo>
                <a:cubicBezTo>
                  <a:pt x="486242" y="1726107"/>
                  <a:pt x="486242" y="1714327"/>
                  <a:pt x="498061" y="1714327"/>
                </a:cubicBezTo>
                <a:close/>
                <a:moveTo>
                  <a:pt x="310278" y="1698723"/>
                </a:moveTo>
                <a:cubicBezTo>
                  <a:pt x="316136" y="1698723"/>
                  <a:pt x="321994" y="1700192"/>
                  <a:pt x="327852" y="1703129"/>
                </a:cubicBezTo>
                <a:cubicBezTo>
                  <a:pt x="327852" y="1709003"/>
                  <a:pt x="327852" y="1709003"/>
                  <a:pt x="327852" y="1709003"/>
                </a:cubicBezTo>
                <a:cubicBezTo>
                  <a:pt x="327852" y="1720752"/>
                  <a:pt x="310278" y="1714877"/>
                  <a:pt x="298562" y="1720752"/>
                </a:cubicBezTo>
                <a:cubicBezTo>
                  <a:pt x="292704" y="1726626"/>
                  <a:pt x="286846" y="1732500"/>
                  <a:pt x="280987" y="1738374"/>
                </a:cubicBezTo>
                <a:cubicBezTo>
                  <a:pt x="275129" y="1738374"/>
                  <a:pt x="269272" y="1744248"/>
                  <a:pt x="263414" y="1744248"/>
                </a:cubicBezTo>
                <a:cubicBezTo>
                  <a:pt x="257556" y="1755997"/>
                  <a:pt x="257556" y="1761871"/>
                  <a:pt x="257556" y="1773619"/>
                </a:cubicBezTo>
                <a:cubicBezTo>
                  <a:pt x="251697" y="1779493"/>
                  <a:pt x="245839" y="1785368"/>
                  <a:pt x="245839" y="1791242"/>
                </a:cubicBezTo>
                <a:cubicBezTo>
                  <a:pt x="245839" y="1802990"/>
                  <a:pt x="251697" y="1808865"/>
                  <a:pt x="257556" y="1814739"/>
                </a:cubicBezTo>
                <a:cubicBezTo>
                  <a:pt x="251697" y="1820613"/>
                  <a:pt x="251697" y="1826487"/>
                  <a:pt x="257556" y="1838236"/>
                </a:cubicBezTo>
                <a:cubicBezTo>
                  <a:pt x="269272" y="1844110"/>
                  <a:pt x="269272" y="1844110"/>
                  <a:pt x="269272" y="1844110"/>
                </a:cubicBezTo>
                <a:cubicBezTo>
                  <a:pt x="275129" y="1849984"/>
                  <a:pt x="275129" y="1849984"/>
                  <a:pt x="275129" y="1849984"/>
                </a:cubicBezTo>
                <a:lnTo>
                  <a:pt x="280662" y="1855859"/>
                </a:lnTo>
                <a:lnTo>
                  <a:pt x="270827" y="1855859"/>
                </a:lnTo>
                <a:cubicBezTo>
                  <a:pt x="263414" y="1855859"/>
                  <a:pt x="263414" y="1855859"/>
                  <a:pt x="263414" y="1855859"/>
                </a:cubicBezTo>
                <a:cubicBezTo>
                  <a:pt x="251697" y="1844110"/>
                  <a:pt x="239981" y="1838236"/>
                  <a:pt x="245839" y="1826487"/>
                </a:cubicBezTo>
                <a:cubicBezTo>
                  <a:pt x="245839" y="1826487"/>
                  <a:pt x="245839" y="1814739"/>
                  <a:pt x="239981" y="1814739"/>
                </a:cubicBezTo>
                <a:cubicBezTo>
                  <a:pt x="234123" y="1808865"/>
                  <a:pt x="234123" y="1797116"/>
                  <a:pt x="228265" y="1791242"/>
                </a:cubicBezTo>
                <a:cubicBezTo>
                  <a:pt x="228265" y="1779493"/>
                  <a:pt x="234123" y="1773619"/>
                  <a:pt x="239981" y="1767745"/>
                </a:cubicBezTo>
                <a:cubicBezTo>
                  <a:pt x="239981" y="1761871"/>
                  <a:pt x="251697" y="1761871"/>
                  <a:pt x="251697" y="1755997"/>
                </a:cubicBezTo>
                <a:cubicBezTo>
                  <a:pt x="251697" y="1750123"/>
                  <a:pt x="251697" y="1732500"/>
                  <a:pt x="263414" y="1726626"/>
                </a:cubicBezTo>
                <a:cubicBezTo>
                  <a:pt x="269272" y="1732500"/>
                  <a:pt x="269272" y="1720752"/>
                  <a:pt x="275129" y="1720752"/>
                </a:cubicBezTo>
                <a:cubicBezTo>
                  <a:pt x="275129" y="1726626"/>
                  <a:pt x="275129" y="1726626"/>
                  <a:pt x="275129" y="1726626"/>
                </a:cubicBezTo>
                <a:cubicBezTo>
                  <a:pt x="280987" y="1720752"/>
                  <a:pt x="292704" y="1714877"/>
                  <a:pt x="292704" y="1703129"/>
                </a:cubicBezTo>
                <a:cubicBezTo>
                  <a:pt x="298562" y="1700192"/>
                  <a:pt x="304420" y="1698723"/>
                  <a:pt x="310278" y="1698723"/>
                </a:cubicBezTo>
                <a:close/>
                <a:moveTo>
                  <a:pt x="316470" y="1690616"/>
                </a:moveTo>
                <a:cubicBezTo>
                  <a:pt x="322161" y="1690616"/>
                  <a:pt x="327852" y="1690616"/>
                  <a:pt x="327852" y="1690616"/>
                </a:cubicBezTo>
                <a:cubicBezTo>
                  <a:pt x="333542" y="1697255"/>
                  <a:pt x="333542" y="1697255"/>
                  <a:pt x="333542" y="1697255"/>
                </a:cubicBezTo>
                <a:cubicBezTo>
                  <a:pt x="327852" y="1697255"/>
                  <a:pt x="322161" y="1697255"/>
                  <a:pt x="316470" y="1690616"/>
                </a:cubicBezTo>
                <a:close/>
                <a:moveTo>
                  <a:pt x="2277306" y="1683632"/>
                </a:moveTo>
                <a:cubicBezTo>
                  <a:pt x="2282452" y="1683632"/>
                  <a:pt x="2286861" y="1685098"/>
                  <a:pt x="2289802" y="1690961"/>
                </a:cubicBezTo>
                <a:cubicBezTo>
                  <a:pt x="2289802" y="1696824"/>
                  <a:pt x="2289802" y="1702687"/>
                  <a:pt x="2295682" y="1696824"/>
                </a:cubicBezTo>
                <a:cubicBezTo>
                  <a:pt x="2301563" y="1690961"/>
                  <a:pt x="2313323" y="1690961"/>
                  <a:pt x="2319203" y="1696824"/>
                </a:cubicBezTo>
                <a:cubicBezTo>
                  <a:pt x="2325084" y="1702687"/>
                  <a:pt x="2330964" y="1708550"/>
                  <a:pt x="2330964" y="1714413"/>
                </a:cubicBezTo>
                <a:cubicBezTo>
                  <a:pt x="2330964" y="1714413"/>
                  <a:pt x="2325084" y="1720276"/>
                  <a:pt x="2313323" y="1720276"/>
                </a:cubicBezTo>
                <a:cubicBezTo>
                  <a:pt x="2307443" y="1714413"/>
                  <a:pt x="2295682" y="1708550"/>
                  <a:pt x="2283921" y="1714413"/>
                </a:cubicBezTo>
                <a:cubicBezTo>
                  <a:pt x="2266281" y="1714413"/>
                  <a:pt x="2254520" y="1726139"/>
                  <a:pt x="2248639" y="1737865"/>
                </a:cubicBezTo>
                <a:cubicBezTo>
                  <a:pt x="2219238" y="1743729"/>
                  <a:pt x="2219238" y="1743729"/>
                  <a:pt x="2219238" y="1743729"/>
                </a:cubicBezTo>
                <a:cubicBezTo>
                  <a:pt x="2213357" y="1737865"/>
                  <a:pt x="2219238" y="1732003"/>
                  <a:pt x="2219238" y="1720276"/>
                </a:cubicBezTo>
                <a:cubicBezTo>
                  <a:pt x="2230999" y="1714413"/>
                  <a:pt x="2230999" y="1714413"/>
                  <a:pt x="2230999" y="1714413"/>
                </a:cubicBezTo>
                <a:cubicBezTo>
                  <a:pt x="2236879" y="1714413"/>
                  <a:pt x="2242759" y="1714413"/>
                  <a:pt x="2242759" y="1708550"/>
                </a:cubicBezTo>
                <a:cubicBezTo>
                  <a:pt x="2242759" y="1696824"/>
                  <a:pt x="2248639" y="1690961"/>
                  <a:pt x="2260400" y="1685098"/>
                </a:cubicBezTo>
                <a:cubicBezTo>
                  <a:pt x="2266281" y="1685098"/>
                  <a:pt x="2272161" y="1683632"/>
                  <a:pt x="2277306" y="1683632"/>
                </a:cubicBezTo>
                <a:close/>
                <a:moveTo>
                  <a:pt x="2360366" y="1679234"/>
                </a:moveTo>
                <a:cubicBezTo>
                  <a:pt x="2366294" y="1679234"/>
                  <a:pt x="2372222" y="1679234"/>
                  <a:pt x="2372222" y="1685115"/>
                </a:cubicBezTo>
                <a:cubicBezTo>
                  <a:pt x="2378150" y="1690995"/>
                  <a:pt x="2378150" y="1696876"/>
                  <a:pt x="2378150" y="1696876"/>
                </a:cubicBezTo>
                <a:cubicBezTo>
                  <a:pt x="2378150" y="1702756"/>
                  <a:pt x="2384078" y="1708637"/>
                  <a:pt x="2384078" y="1708637"/>
                </a:cubicBezTo>
                <a:cubicBezTo>
                  <a:pt x="2378150" y="1708637"/>
                  <a:pt x="2378150" y="1708637"/>
                  <a:pt x="2378150" y="1708637"/>
                </a:cubicBezTo>
                <a:cubicBezTo>
                  <a:pt x="2372222" y="1696876"/>
                  <a:pt x="2372222" y="1690995"/>
                  <a:pt x="2366294" y="1685115"/>
                </a:cubicBezTo>
                <a:cubicBezTo>
                  <a:pt x="2360366" y="1679234"/>
                  <a:pt x="2360366" y="1679234"/>
                  <a:pt x="2360366" y="1679234"/>
                </a:cubicBezTo>
                <a:close/>
                <a:moveTo>
                  <a:pt x="433391" y="1667853"/>
                </a:moveTo>
                <a:cubicBezTo>
                  <a:pt x="439245" y="1673724"/>
                  <a:pt x="439245" y="1673724"/>
                  <a:pt x="445099" y="1673724"/>
                </a:cubicBezTo>
                <a:cubicBezTo>
                  <a:pt x="462661" y="1679596"/>
                  <a:pt x="480224" y="1685467"/>
                  <a:pt x="491933" y="1703081"/>
                </a:cubicBezTo>
                <a:cubicBezTo>
                  <a:pt x="491933" y="1708953"/>
                  <a:pt x="486078" y="1708953"/>
                  <a:pt x="486078" y="1708953"/>
                </a:cubicBezTo>
                <a:cubicBezTo>
                  <a:pt x="474370" y="1703081"/>
                  <a:pt x="462661" y="1697210"/>
                  <a:pt x="450953" y="1691338"/>
                </a:cubicBezTo>
                <a:cubicBezTo>
                  <a:pt x="433391" y="1685467"/>
                  <a:pt x="421682" y="1691338"/>
                  <a:pt x="409974" y="1691338"/>
                </a:cubicBezTo>
                <a:cubicBezTo>
                  <a:pt x="386557" y="1691338"/>
                  <a:pt x="368995" y="1703081"/>
                  <a:pt x="357286" y="1720695"/>
                </a:cubicBezTo>
                <a:cubicBezTo>
                  <a:pt x="351432" y="1726566"/>
                  <a:pt x="351432" y="1738309"/>
                  <a:pt x="351432" y="1750051"/>
                </a:cubicBezTo>
                <a:cubicBezTo>
                  <a:pt x="357286" y="1750051"/>
                  <a:pt x="363140" y="1761794"/>
                  <a:pt x="368995" y="1755922"/>
                </a:cubicBezTo>
                <a:cubicBezTo>
                  <a:pt x="374848" y="1750051"/>
                  <a:pt x="363140" y="1744180"/>
                  <a:pt x="363140" y="1732438"/>
                </a:cubicBezTo>
                <a:cubicBezTo>
                  <a:pt x="368995" y="1726566"/>
                  <a:pt x="374848" y="1726566"/>
                  <a:pt x="380703" y="1720695"/>
                </a:cubicBezTo>
                <a:cubicBezTo>
                  <a:pt x="392411" y="1720695"/>
                  <a:pt x="398265" y="1726566"/>
                  <a:pt x="404120" y="1732438"/>
                </a:cubicBezTo>
                <a:cubicBezTo>
                  <a:pt x="409974" y="1738309"/>
                  <a:pt x="409974" y="1750051"/>
                  <a:pt x="409974" y="1755922"/>
                </a:cubicBezTo>
                <a:cubicBezTo>
                  <a:pt x="404120" y="1767665"/>
                  <a:pt x="380703" y="1755922"/>
                  <a:pt x="392411" y="1773537"/>
                </a:cubicBezTo>
                <a:cubicBezTo>
                  <a:pt x="386557" y="1779408"/>
                  <a:pt x="386557" y="1785279"/>
                  <a:pt x="380703" y="1785279"/>
                </a:cubicBezTo>
                <a:cubicBezTo>
                  <a:pt x="374848" y="1791151"/>
                  <a:pt x="363140" y="1791151"/>
                  <a:pt x="351432" y="1791151"/>
                </a:cubicBezTo>
                <a:cubicBezTo>
                  <a:pt x="339723" y="1785279"/>
                  <a:pt x="328015" y="1767665"/>
                  <a:pt x="328015" y="1755922"/>
                </a:cubicBezTo>
                <a:cubicBezTo>
                  <a:pt x="322161" y="1732438"/>
                  <a:pt x="333869" y="1708953"/>
                  <a:pt x="345578" y="1697210"/>
                </a:cubicBezTo>
                <a:cubicBezTo>
                  <a:pt x="363140" y="1685467"/>
                  <a:pt x="380703" y="1673724"/>
                  <a:pt x="398265" y="1673724"/>
                </a:cubicBezTo>
                <a:cubicBezTo>
                  <a:pt x="409974" y="1673724"/>
                  <a:pt x="421682" y="1673724"/>
                  <a:pt x="433391" y="1667853"/>
                </a:cubicBezTo>
                <a:close/>
                <a:moveTo>
                  <a:pt x="2254859" y="1644142"/>
                </a:moveTo>
                <a:cubicBezTo>
                  <a:pt x="2266643" y="1650013"/>
                  <a:pt x="2278427" y="1650013"/>
                  <a:pt x="2284319" y="1661756"/>
                </a:cubicBezTo>
                <a:cubicBezTo>
                  <a:pt x="2290211" y="1667627"/>
                  <a:pt x="2290211" y="1655885"/>
                  <a:pt x="2296102" y="1650013"/>
                </a:cubicBezTo>
                <a:cubicBezTo>
                  <a:pt x="2307886" y="1650013"/>
                  <a:pt x="2319669" y="1650013"/>
                  <a:pt x="2325561" y="1655885"/>
                </a:cubicBezTo>
                <a:cubicBezTo>
                  <a:pt x="2325561" y="1661756"/>
                  <a:pt x="2331453" y="1661756"/>
                  <a:pt x="2331453" y="1667627"/>
                </a:cubicBezTo>
                <a:cubicBezTo>
                  <a:pt x="2331453" y="1667627"/>
                  <a:pt x="2325561" y="1673498"/>
                  <a:pt x="2331453" y="1679370"/>
                </a:cubicBezTo>
                <a:cubicBezTo>
                  <a:pt x="2337345" y="1679370"/>
                  <a:pt x="2343237" y="1673498"/>
                  <a:pt x="2349129" y="1673498"/>
                </a:cubicBezTo>
                <a:cubicBezTo>
                  <a:pt x="2360913" y="1679370"/>
                  <a:pt x="2366804" y="1696983"/>
                  <a:pt x="2372696" y="1708726"/>
                </a:cubicBezTo>
                <a:cubicBezTo>
                  <a:pt x="2360913" y="1708726"/>
                  <a:pt x="2349129" y="1708726"/>
                  <a:pt x="2343237" y="1708726"/>
                </a:cubicBezTo>
                <a:cubicBezTo>
                  <a:pt x="2337345" y="1702855"/>
                  <a:pt x="2331453" y="1691112"/>
                  <a:pt x="2325561" y="1691112"/>
                </a:cubicBezTo>
                <a:cubicBezTo>
                  <a:pt x="2313778" y="1685241"/>
                  <a:pt x="2301994" y="1685241"/>
                  <a:pt x="2296102" y="1685241"/>
                </a:cubicBezTo>
                <a:cubicBezTo>
                  <a:pt x="2290211" y="1679370"/>
                  <a:pt x="2278427" y="1673498"/>
                  <a:pt x="2266643" y="1679370"/>
                </a:cubicBezTo>
                <a:cubicBezTo>
                  <a:pt x="2248967" y="1673498"/>
                  <a:pt x="2243076" y="1691112"/>
                  <a:pt x="2237184" y="1702855"/>
                </a:cubicBezTo>
                <a:cubicBezTo>
                  <a:pt x="2219508" y="1708726"/>
                  <a:pt x="2213616" y="1720469"/>
                  <a:pt x="2207724" y="1732212"/>
                </a:cubicBezTo>
                <a:cubicBezTo>
                  <a:pt x="2207724" y="1749826"/>
                  <a:pt x="2207724" y="1749826"/>
                  <a:pt x="2207724" y="1749826"/>
                </a:cubicBezTo>
                <a:cubicBezTo>
                  <a:pt x="2190049" y="1767439"/>
                  <a:pt x="2190049" y="1767439"/>
                  <a:pt x="2190049" y="1767439"/>
                </a:cubicBezTo>
                <a:cubicBezTo>
                  <a:pt x="2178265" y="1761568"/>
                  <a:pt x="2184157" y="1743954"/>
                  <a:pt x="2184157" y="1738083"/>
                </a:cubicBezTo>
                <a:cubicBezTo>
                  <a:pt x="2190049" y="1726340"/>
                  <a:pt x="2195941" y="1732212"/>
                  <a:pt x="2201832" y="1720469"/>
                </a:cubicBezTo>
                <a:cubicBezTo>
                  <a:pt x="2195941" y="1708726"/>
                  <a:pt x="2195941" y="1696983"/>
                  <a:pt x="2201832" y="1685241"/>
                </a:cubicBezTo>
                <a:cubicBezTo>
                  <a:pt x="2207724" y="1679370"/>
                  <a:pt x="2219508" y="1679370"/>
                  <a:pt x="2225400" y="1679370"/>
                </a:cubicBezTo>
                <a:cubicBezTo>
                  <a:pt x="2231292" y="1667627"/>
                  <a:pt x="2231292" y="1650013"/>
                  <a:pt x="2254859" y="1644142"/>
                </a:cubicBezTo>
                <a:close/>
                <a:moveTo>
                  <a:pt x="2281171" y="1642719"/>
                </a:moveTo>
                <a:cubicBezTo>
                  <a:pt x="2284175" y="1644142"/>
                  <a:pt x="2287178" y="1646987"/>
                  <a:pt x="2290181" y="1649832"/>
                </a:cubicBezTo>
                <a:cubicBezTo>
                  <a:pt x="2290181" y="1649832"/>
                  <a:pt x="2290181" y="1649832"/>
                  <a:pt x="2284175" y="1649832"/>
                </a:cubicBezTo>
                <a:cubicBezTo>
                  <a:pt x="2284175" y="1649832"/>
                  <a:pt x="2278168" y="1649832"/>
                  <a:pt x="2272161" y="1644142"/>
                </a:cubicBezTo>
                <a:cubicBezTo>
                  <a:pt x="2275164" y="1641296"/>
                  <a:pt x="2278168" y="1641296"/>
                  <a:pt x="2281171" y="1642719"/>
                </a:cubicBezTo>
                <a:close/>
                <a:moveTo>
                  <a:pt x="145750" y="1638452"/>
                </a:moveTo>
                <a:cubicBezTo>
                  <a:pt x="151441" y="1638452"/>
                  <a:pt x="151441" y="1638452"/>
                  <a:pt x="151441" y="1644142"/>
                </a:cubicBezTo>
                <a:cubicBezTo>
                  <a:pt x="145750" y="1644142"/>
                  <a:pt x="145750" y="1638452"/>
                  <a:pt x="145750" y="1638452"/>
                </a:cubicBezTo>
                <a:close/>
                <a:moveTo>
                  <a:pt x="163297" y="1591030"/>
                </a:moveTo>
                <a:cubicBezTo>
                  <a:pt x="169462" y="1597036"/>
                  <a:pt x="163297" y="1603044"/>
                  <a:pt x="163297" y="1609050"/>
                </a:cubicBezTo>
                <a:cubicBezTo>
                  <a:pt x="163297" y="1603044"/>
                  <a:pt x="157132" y="1597036"/>
                  <a:pt x="163297" y="1591030"/>
                </a:cubicBezTo>
                <a:close/>
                <a:moveTo>
                  <a:pt x="2260590" y="1579352"/>
                </a:moveTo>
                <a:cubicBezTo>
                  <a:pt x="2266471" y="1579352"/>
                  <a:pt x="2272351" y="1585221"/>
                  <a:pt x="2266471" y="1585221"/>
                </a:cubicBezTo>
                <a:cubicBezTo>
                  <a:pt x="2260590" y="1591089"/>
                  <a:pt x="2266471" y="1602826"/>
                  <a:pt x="2260590" y="1602826"/>
                </a:cubicBezTo>
                <a:cubicBezTo>
                  <a:pt x="2260590" y="1596957"/>
                  <a:pt x="2266471" y="1585221"/>
                  <a:pt x="2260590" y="1579352"/>
                </a:cubicBezTo>
                <a:close/>
                <a:moveTo>
                  <a:pt x="434367" y="1577454"/>
                </a:moveTo>
                <a:cubicBezTo>
                  <a:pt x="439346" y="1578566"/>
                  <a:pt x="439346" y="1586346"/>
                  <a:pt x="439346" y="1590792"/>
                </a:cubicBezTo>
                <a:cubicBezTo>
                  <a:pt x="445248" y="1596720"/>
                  <a:pt x="451149" y="1608575"/>
                  <a:pt x="451149" y="1614503"/>
                </a:cubicBezTo>
                <a:cubicBezTo>
                  <a:pt x="445248" y="1620431"/>
                  <a:pt x="439346" y="1620431"/>
                  <a:pt x="439346" y="1626359"/>
                </a:cubicBezTo>
                <a:cubicBezTo>
                  <a:pt x="421642" y="1632287"/>
                  <a:pt x="421642" y="1650070"/>
                  <a:pt x="421642" y="1661925"/>
                </a:cubicBezTo>
                <a:cubicBezTo>
                  <a:pt x="415741" y="1661925"/>
                  <a:pt x="409839" y="1667853"/>
                  <a:pt x="403938" y="1661925"/>
                </a:cubicBezTo>
                <a:cubicBezTo>
                  <a:pt x="398036" y="1655997"/>
                  <a:pt x="398036" y="1644142"/>
                  <a:pt x="398036" y="1638214"/>
                </a:cubicBezTo>
                <a:cubicBezTo>
                  <a:pt x="398036" y="1626359"/>
                  <a:pt x="409839" y="1620431"/>
                  <a:pt x="421642" y="1614503"/>
                </a:cubicBezTo>
                <a:cubicBezTo>
                  <a:pt x="421642" y="1614503"/>
                  <a:pt x="415741" y="1608575"/>
                  <a:pt x="415741" y="1602647"/>
                </a:cubicBezTo>
                <a:cubicBezTo>
                  <a:pt x="415741" y="1596720"/>
                  <a:pt x="421642" y="1584865"/>
                  <a:pt x="427544" y="1578937"/>
                </a:cubicBezTo>
                <a:cubicBezTo>
                  <a:pt x="430494" y="1577454"/>
                  <a:pt x="432707" y="1577084"/>
                  <a:pt x="434367" y="1577454"/>
                </a:cubicBezTo>
                <a:close/>
                <a:moveTo>
                  <a:pt x="421402" y="1561628"/>
                </a:moveTo>
                <a:cubicBezTo>
                  <a:pt x="427266" y="1561628"/>
                  <a:pt x="433129" y="1561628"/>
                  <a:pt x="433129" y="1567529"/>
                </a:cubicBezTo>
                <a:cubicBezTo>
                  <a:pt x="433129" y="1573430"/>
                  <a:pt x="421402" y="1573430"/>
                  <a:pt x="421402" y="1579332"/>
                </a:cubicBezTo>
                <a:cubicBezTo>
                  <a:pt x="415540" y="1579332"/>
                  <a:pt x="409676" y="1585233"/>
                  <a:pt x="409676" y="1591135"/>
                </a:cubicBezTo>
                <a:cubicBezTo>
                  <a:pt x="409676" y="1608839"/>
                  <a:pt x="409676" y="1608839"/>
                  <a:pt x="409676" y="1608839"/>
                </a:cubicBezTo>
                <a:cubicBezTo>
                  <a:pt x="392087" y="1620642"/>
                  <a:pt x="386224" y="1638346"/>
                  <a:pt x="392087" y="1656050"/>
                </a:cubicBezTo>
                <a:cubicBezTo>
                  <a:pt x="397950" y="1661952"/>
                  <a:pt x="397950" y="1661952"/>
                  <a:pt x="397950" y="1661952"/>
                </a:cubicBezTo>
                <a:cubicBezTo>
                  <a:pt x="397950" y="1667853"/>
                  <a:pt x="392087" y="1667853"/>
                  <a:pt x="386224" y="1667853"/>
                </a:cubicBezTo>
                <a:cubicBezTo>
                  <a:pt x="380361" y="1656050"/>
                  <a:pt x="368635" y="1644248"/>
                  <a:pt x="374498" y="1626543"/>
                </a:cubicBezTo>
                <a:cubicBezTo>
                  <a:pt x="380361" y="1620642"/>
                  <a:pt x="386224" y="1608839"/>
                  <a:pt x="397950" y="1608839"/>
                </a:cubicBezTo>
                <a:cubicBezTo>
                  <a:pt x="403814" y="1602937"/>
                  <a:pt x="392087" y="1597036"/>
                  <a:pt x="397950" y="1591135"/>
                </a:cubicBezTo>
                <a:cubicBezTo>
                  <a:pt x="397950" y="1579332"/>
                  <a:pt x="409676" y="1567529"/>
                  <a:pt x="421402" y="1561628"/>
                </a:cubicBezTo>
                <a:close/>
                <a:moveTo>
                  <a:pt x="2424860" y="1532226"/>
                </a:moveTo>
                <a:cubicBezTo>
                  <a:pt x="2424860" y="1537917"/>
                  <a:pt x="2424860" y="1537917"/>
                  <a:pt x="2424860" y="1537917"/>
                </a:cubicBezTo>
                <a:cubicBezTo>
                  <a:pt x="2419170" y="1532226"/>
                  <a:pt x="2424860" y="1532226"/>
                  <a:pt x="2424860" y="1532226"/>
                </a:cubicBezTo>
                <a:close/>
                <a:moveTo>
                  <a:pt x="403964" y="1532226"/>
                </a:moveTo>
                <a:cubicBezTo>
                  <a:pt x="409833" y="1532226"/>
                  <a:pt x="415701" y="1538106"/>
                  <a:pt x="421570" y="1538106"/>
                </a:cubicBezTo>
                <a:cubicBezTo>
                  <a:pt x="427438" y="1543987"/>
                  <a:pt x="427438" y="1543987"/>
                  <a:pt x="427438" y="1543987"/>
                </a:cubicBezTo>
                <a:cubicBezTo>
                  <a:pt x="427438" y="1549867"/>
                  <a:pt x="427438" y="1549867"/>
                  <a:pt x="427438" y="1555747"/>
                </a:cubicBezTo>
                <a:cubicBezTo>
                  <a:pt x="409833" y="1555747"/>
                  <a:pt x="398096" y="1567508"/>
                  <a:pt x="392227" y="1585150"/>
                </a:cubicBezTo>
                <a:cubicBezTo>
                  <a:pt x="386359" y="1591030"/>
                  <a:pt x="392227" y="1596910"/>
                  <a:pt x="386359" y="1602790"/>
                </a:cubicBezTo>
                <a:cubicBezTo>
                  <a:pt x="374622" y="1614551"/>
                  <a:pt x="368753" y="1626312"/>
                  <a:pt x="368753" y="1643953"/>
                </a:cubicBezTo>
                <a:cubicBezTo>
                  <a:pt x="368753" y="1649833"/>
                  <a:pt x="368753" y="1661594"/>
                  <a:pt x="380490" y="1667474"/>
                </a:cubicBezTo>
                <a:cubicBezTo>
                  <a:pt x="374622" y="1673354"/>
                  <a:pt x="362885" y="1673354"/>
                  <a:pt x="357016" y="1679235"/>
                </a:cubicBezTo>
                <a:cubicBezTo>
                  <a:pt x="351148" y="1673354"/>
                  <a:pt x="345279" y="1667474"/>
                  <a:pt x="339410" y="1655714"/>
                </a:cubicBezTo>
                <a:cubicBezTo>
                  <a:pt x="339410" y="1649833"/>
                  <a:pt x="339410" y="1638072"/>
                  <a:pt x="351148" y="1632192"/>
                </a:cubicBezTo>
                <a:cubicBezTo>
                  <a:pt x="351148" y="1620432"/>
                  <a:pt x="339410" y="1620432"/>
                  <a:pt x="339410" y="1614551"/>
                </a:cubicBezTo>
                <a:cubicBezTo>
                  <a:pt x="333542" y="1608671"/>
                  <a:pt x="339410" y="1596910"/>
                  <a:pt x="339410" y="1591030"/>
                </a:cubicBezTo>
                <a:cubicBezTo>
                  <a:pt x="351148" y="1585150"/>
                  <a:pt x="357016" y="1579269"/>
                  <a:pt x="362885" y="1573389"/>
                </a:cubicBezTo>
                <a:cubicBezTo>
                  <a:pt x="368753" y="1573389"/>
                  <a:pt x="368753" y="1585150"/>
                  <a:pt x="380490" y="1579269"/>
                </a:cubicBezTo>
                <a:cubicBezTo>
                  <a:pt x="380490" y="1567508"/>
                  <a:pt x="380490" y="1567508"/>
                  <a:pt x="380490" y="1567508"/>
                </a:cubicBezTo>
                <a:cubicBezTo>
                  <a:pt x="380490" y="1549867"/>
                  <a:pt x="392227" y="1538106"/>
                  <a:pt x="403964" y="1532226"/>
                </a:cubicBezTo>
                <a:close/>
                <a:moveTo>
                  <a:pt x="2290181" y="1526535"/>
                </a:moveTo>
                <a:cubicBezTo>
                  <a:pt x="2295872" y="1526535"/>
                  <a:pt x="2301563" y="1532226"/>
                  <a:pt x="2301563" y="1532226"/>
                </a:cubicBezTo>
                <a:cubicBezTo>
                  <a:pt x="2301563" y="1537917"/>
                  <a:pt x="2301563" y="1537917"/>
                  <a:pt x="2295872" y="1537917"/>
                </a:cubicBezTo>
                <a:cubicBezTo>
                  <a:pt x="2290181" y="1537917"/>
                  <a:pt x="2295872" y="1532226"/>
                  <a:pt x="2290181" y="1526535"/>
                </a:cubicBezTo>
                <a:close/>
                <a:moveTo>
                  <a:pt x="2260590" y="1526535"/>
                </a:moveTo>
                <a:cubicBezTo>
                  <a:pt x="2266471" y="1526535"/>
                  <a:pt x="2278231" y="1526535"/>
                  <a:pt x="2284111" y="1526535"/>
                </a:cubicBezTo>
                <a:cubicBezTo>
                  <a:pt x="2289992" y="1538272"/>
                  <a:pt x="2289992" y="1538272"/>
                  <a:pt x="2289992" y="1538272"/>
                </a:cubicBezTo>
                <a:cubicBezTo>
                  <a:pt x="2295872" y="1550010"/>
                  <a:pt x="2289992" y="1567615"/>
                  <a:pt x="2278231" y="1573483"/>
                </a:cubicBezTo>
                <a:cubicBezTo>
                  <a:pt x="2272351" y="1579352"/>
                  <a:pt x="2260590" y="1573483"/>
                  <a:pt x="2260590" y="1579352"/>
                </a:cubicBezTo>
                <a:cubicBezTo>
                  <a:pt x="2254710" y="1585221"/>
                  <a:pt x="2260590" y="1591089"/>
                  <a:pt x="2254710" y="1596957"/>
                </a:cubicBezTo>
                <a:cubicBezTo>
                  <a:pt x="2254710" y="1602826"/>
                  <a:pt x="2242949" y="1602826"/>
                  <a:pt x="2237069" y="1608694"/>
                </a:cubicBezTo>
                <a:cubicBezTo>
                  <a:pt x="2225308" y="1608694"/>
                  <a:pt x="2219427" y="1602826"/>
                  <a:pt x="2207667" y="1602826"/>
                </a:cubicBezTo>
                <a:cubicBezTo>
                  <a:pt x="2201786" y="1608694"/>
                  <a:pt x="2195906" y="1614563"/>
                  <a:pt x="2190026" y="1614563"/>
                </a:cubicBezTo>
                <a:cubicBezTo>
                  <a:pt x="2172384" y="1620432"/>
                  <a:pt x="2160624" y="1614563"/>
                  <a:pt x="2148863" y="1608694"/>
                </a:cubicBezTo>
                <a:cubicBezTo>
                  <a:pt x="2154744" y="1591089"/>
                  <a:pt x="2154744" y="1591089"/>
                  <a:pt x="2154744" y="1591089"/>
                </a:cubicBezTo>
                <a:cubicBezTo>
                  <a:pt x="2160624" y="1585221"/>
                  <a:pt x="2166504" y="1591089"/>
                  <a:pt x="2172384" y="1591089"/>
                </a:cubicBezTo>
                <a:cubicBezTo>
                  <a:pt x="2190026" y="1596957"/>
                  <a:pt x="2201786" y="1585221"/>
                  <a:pt x="2213547" y="1579352"/>
                </a:cubicBezTo>
                <a:cubicBezTo>
                  <a:pt x="2213547" y="1567615"/>
                  <a:pt x="2231189" y="1573483"/>
                  <a:pt x="2237069" y="1567615"/>
                </a:cubicBezTo>
                <a:cubicBezTo>
                  <a:pt x="2248829" y="1561746"/>
                  <a:pt x="2254710" y="1555878"/>
                  <a:pt x="2260590" y="1550010"/>
                </a:cubicBezTo>
                <a:cubicBezTo>
                  <a:pt x="2260590" y="1538272"/>
                  <a:pt x="2260590" y="1532404"/>
                  <a:pt x="2260590" y="1526535"/>
                </a:cubicBezTo>
                <a:close/>
                <a:moveTo>
                  <a:pt x="2249221" y="1520845"/>
                </a:moveTo>
                <a:cubicBezTo>
                  <a:pt x="2249221" y="1520845"/>
                  <a:pt x="2255089" y="1520845"/>
                  <a:pt x="2255089" y="1526708"/>
                </a:cubicBezTo>
                <a:cubicBezTo>
                  <a:pt x="2255089" y="1532571"/>
                  <a:pt x="2249221" y="1538434"/>
                  <a:pt x="2249221" y="1550160"/>
                </a:cubicBezTo>
                <a:cubicBezTo>
                  <a:pt x="2243352" y="1556023"/>
                  <a:pt x="2231615" y="1567750"/>
                  <a:pt x="2219878" y="1561886"/>
                </a:cubicBezTo>
                <a:cubicBezTo>
                  <a:pt x="2219878" y="1561886"/>
                  <a:pt x="2214010" y="1561886"/>
                  <a:pt x="2214010" y="1561886"/>
                </a:cubicBezTo>
                <a:cubicBezTo>
                  <a:pt x="2208141" y="1567750"/>
                  <a:pt x="2214010" y="1567750"/>
                  <a:pt x="2208141" y="1573613"/>
                </a:cubicBezTo>
                <a:cubicBezTo>
                  <a:pt x="2202273" y="1585339"/>
                  <a:pt x="2184667" y="1585339"/>
                  <a:pt x="2172930" y="1585339"/>
                </a:cubicBezTo>
                <a:cubicBezTo>
                  <a:pt x="2167062" y="1585339"/>
                  <a:pt x="2161193" y="1585339"/>
                  <a:pt x="2161193" y="1579476"/>
                </a:cubicBezTo>
                <a:cubicBezTo>
                  <a:pt x="2161193" y="1573613"/>
                  <a:pt x="2161193" y="1567750"/>
                  <a:pt x="2167062" y="1567750"/>
                </a:cubicBezTo>
                <a:cubicBezTo>
                  <a:pt x="2172930" y="1573613"/>
                  <a:pt x="2190536" y="1573613"/>
                  <a:pt x="2196404" y="1567750"/>
                </a:cubicBezTo>
                <a:cubicBezTo>
                  <a:pt x="2202273" y="1561886"/>
                  <a:pt x="2208141" y="1556023"/>
                  <a:pt x="2208141" y="1550160"/>
                </a:cubicBezTo>
                <a:cubicBezTo>
                  <a:pt x="2225747" y="1550160"/>
                  <a:pt x="2237484" y="1544297"/>
                  <a:pt x="2243352" y="1526708"/>
                </a:cubicBezTo>
                <a:cubicBezTo>
                  <a:pt x="2243352" y="1526708"/>
                  <a:pt x="2243352" y="1520845"/>
                  <a:pt x="2249221" y="1520845"/>
                </a:cubicBezTo>
                <a:close/>
                <a:moveTo>
                  <a:pt x="2226102" y="1507969"/>
                </a:moveTo>
                <a:cubicBezTo>
                  <a:pt x="2229758" y="1508704"/>
                  <a:pt x="2234145" y="1511645"/>
                  <a:pt x="2237069" y="1514585"/>
                </a:cubicBezTo>
                <a:cubicBezTo>
                  <a:pt x="2237069" y="1520465"/>
                  <a:pt x="2237069" y="1526345"/>
                  <a:pt x="2231220" y="1532225"/>
                </a:cubicBezTo>
                <a:cubicBezTo>
                  <a:pt x="2225371" y="1538106"/>
                  <a:pt x="2219522" y="1543986"/>
                  <a:pt x="2207825" y="1543986"/>
                </a:cubicBezTo>
                <a:cubicBezTo>
                  <a:pt x="2207825" y="1543986"/>
                  <a:pt x="2207825" y="1538106"/>
                  <a:pt x="2201976" y="1543986"/>
                </a:cubicBezTo>
                <a:cubicBezTo>
                  <a:pt x="2201976" y="1543986"/>
                  <a:pt x="2201976" y="1549867"/>
                  <a:pt x="2201976" y="1555747"/>
                </a:cubicBezTo>
                <a:cubicBezTo>
                  <a:pt x="2196127" y="1561628"/>
                  <a:pt x="2184430" y="1561628"/>
                  <a:pt x="2178581" y="1561628"/>
                </a:cubicBezTo>
                <a:cubicBezTo>
                  <a:pt x="2172733" y="1561628"/>
                  <a:pt x="2166884" y="1561628"/>
                  <a:pt x="2166884" y="1555747"/>
                </a:cubicBezTo>
                <a:cubicBezTo>
                  <a:pt x="2172733" y="1526345"/>
                  <a:pt x="2172733" y="1526345"/>
                  <a:pt x="2172733" y="1526345"/>
                </a:cubicBezTo>
                <a:cubicBezTo>
                  <a:pt x="2190279" y="1526345"/>
                  <a:pt x="2207825" y="1526345"/>
                  <a:pt x="2219522" y="1514585"/>
                </a:cubicBezTo>
                <a:cubicBezTo>
                  <a:pt x="2219522" y="1508704"/>
                  <a:pt x="2222447" y="1507234"/>
                  <a:pt x="2226102" y="1507969"/>
                </a:cubicBezTo>
                <a:close/>
                <a:moveTo>
                  <a:pt x="257396" y="1485752"/>
                </a:moveTo>
                <a:cubicBezTo>
                  <a:pt x="263357" y="1491561"/>
                  <a:pt x="257396" y="1497371"/>
                  <a:pt x="257396" y="1508989"/>
                </a:cubicBezTo>
                <a:cubicBezTo>
                  <a:pt x="251434" y="1514798"/>
                  <a:pt x="251434" y="1526417"/>
                  <a:pt x="239510" y="1526417"/>
                </a:cubicBezTo>
                <a:cubicBezTo>
                  <a:pt x="233549" y="1526417"/>
                  <a:pt x="227587" y="1532226"/>
                  <a:pt x="221626" y="1526417"/>
                </a:cubicBezTo>
                <a:cubicBezTo>
                  <a:pt x="221626" y="1520608"/>
                  <a:pt x="233549" y="1526417"/>
                  <a:pt x="239510" y="1520608"/>
                </a:cubicBezTo>
                <a:cubicBezTo>
                  <a:pt x="245472" y="1514798"/>
                  <a:pt x="251434" y="1508989"/>
                  <a:pt x="257396" y="1503180"/>
                </a:cubicBezTo>
                <a:cubicBezTo>
                  <a:pt x="251434" y="1497371"/>
                  <a:pt x="251434" y="1491561"/>
                  <a:pt x="257396" y="1485752"/>
                </a:cubicBezTo>
                <a:close/>
                <a:moveTo>
                  <a:pt x="2466592" y="1479113"/>
                </a:moveTo>
                <a:cubicBezTo>
                  <a:pt x="2477973" y="1485120"/>
                  <a:pt x="2466592" y="1497133"/>
                  <a:pt x="2472283" y="1503141"/>
                </a:cubicBezTo>
                <a:cubicBezTo>
                  <a:pt x="2472283" y="1509147"/>
                  <a:pt x="2472283" y="1515154"/>
                  <a:pt x="2466592" y="1515154"/>
                </a:cubicBezTo>
                <a:cubicBezTo>
                  <a:pt x="2466592" y="1503141"/>
                  <a:pt x="2466592" y="1491127"/>
                  <a:pt x="2466592" y="1479113"/>
                </a:cubicBezTo>
                <a:close/>
                <a:moveTo>
                  <a:pt x="281587" y="1472126"/>
                </a:moveTo>
                <a:cubicBezTo>
                  <a:pt x="283525" y="1471759"/>
                  <a:pt x="285372" y="1472126"/>
                  <a:pt x="286850" y="1473590"/>
                </a:cubicBezTo>
                <a:cubicBezTo>
                  <a:pt x="292759" y="1479448"/>
                  <a:pt x="292759" y="1479448"/>
                  <a:pt x="292759" y="1479448"/>
                </a:cubicBezTo>
                <a:cubicBezTo>
                  <a:pt x="292759" y="1485306"/>
                  <a:pt x="292759" y="1497022"/>
                  <a:pt x="292759" y="1502880"/>
                </a:cubicBezTo>
                <a:cubicBezTo>
                  <a:pt x="292759" y="1508738"/>
                  <a:pt x="286850" y="1508738"/>
                  <a:pt x="280940" y="1514596"/>
                </a:cubicBezTo>
                <a:cubicBezTo>
                  <a:pt x="286850" y="1520454"/>
                  <a:pt x="292759" y="1526313"/>
                  <a:pt x="286850" y="1538028"/>
                </a:cubicBezTo>
                <a:cubicBezTo>
                  <a:pt x="286850" y="1543886"/>
                  <a:pt x="275031" y="1549744"/>
                  <a:pt x="269121" y="1555603"/>
                </a:cubicBezTo>
                <a:cubicBezTo>
                  <a:pt x="263212" y="1555603"/>
                  <a:pt x="257302" y="1549744"/>
                  <a:pt x="251392" y="1549744"/>
                </a:cubicBezTo>
                <a:cubicBezTo>
                  <a:pt x="251392" y="1561461"/>
                  <a:pt x="239573" y="1567319"/>
                  <a:pt x="233664" y="1567319"/>
                </a:cubicBezTo>
                <a:cubicBezTo>
                  <a:pt x="221845" y="1567319"/>
                  <a:pt x="215935" y="1561461"/>
                  <a:pt x="215935" y="1555603"/>
                </a:cubicBezTo>
                <a:cubicBezTo>
                  <a:pt x="215935" y="1549744"/>
                  <a:pt x="215935" y="1543886"/>
                  <a:pt x="221845" y="1538028"/>
                </a:cubicBezTo>
                <a:cubicBezTo>
                  <a:pt x="233664" y="1543886"/>
                  <a:pt x="245483" y="1532171"/>
                  <a:pt x="251392" y="1526313"/>
                </a:cubicBezTo>
                <a:cubicBezTo>
                  <a:pt x="263212" y="1514596"/>
                  <a:pt x="275031" y="1502880"/>
                  <a:pt x="269121" y="1485306"/>
                </a:cubicBezTo>
                <a:cubicBezTo>
                  <a:pt x="269121" y="1480912"/>
                  <a:pt x="275769" y="1473224"/>
                  <a:pt x="281587" y="1472126"/>
                </a:cubicBezTo>
                <a:close/>
                <a:moveTo>
                  <a:pt x="327852" y="1467732"/>
                </a:moveTo>
                <a:cubicBezTo>
                  <a:pt x="333542" y="1473612"/>
                  <a:pt x="333542" y="1485373"/>
                  <a:pt x="339233" y="1491253"/>
                </a:cubicBezTo>
                <a:cubicBezTo>
                  <a:pt x="339233" y="1497134"/>
                  <a:pt x="339233" y="1497134"/>
                  <a:pt x="339233" y="1497134"/>
                </a:cubicBezTo>
                <a:cubicBezTo>
                  <a:pt x="339233" y="1485373"/>
                  <a:pt x="327852" y="1479493"/>
                  <a:pt x="327852" y="1467732"/>
                </a:cubicBezTo>
                <a:close/>
                <a:moveTo>
                  <a:pt x="2407577" y="1432639"/>
                </a:moveTo>
                <a:cubicBezTo>
                  <a:pt x="2413479" y="1432639"/>
                  <a:pt x="2413479" y="1438519"/>
                  <a:pt x="2413479" y="1438519"/>
                </a:cubicBezTo>
                <a:cubicBezTo>
                  <a:pt x="2413479" y="1456161"/>
                  <a:pt x="2407577" y="1473801"/>
                  <a:pt x="2389873" y="1485562"/>
                </a:cubicBezTo>
                <a:cubicBezTo>
                  <a:pt x="2383972" y="1491443"/>
                  <a:pt x="2372169" y="1491443"/>
                  <a:pt x="2360366" y="1491443"/>
                </a:cubicBezTo>
                <a:cubicBezTo>
                  <a:pt x="2360366" y="1485562"/>
                  <a:pt x="2360366" y="1485562"/>
                  <a:pt x="2360366" y="1485562"/>
                </a:cubicBezTo>
                <a:cubicBezTo>
                  <a:pt x="2366268" y="1479682"/>
                  <a:pt x="2372169" y="1479682"/>
                  <a:pt x="2378071" y="1479682"/>
                </a:cubicBezTo>
                <a:cubicBezTo>
                  <a:pt x="2389873" y="1473801"/>
                  <a:pt x="2401677" y="1467921"/>
                  <a:pt x="2407577" y="1456161"/>
                </a:cubicBezTo>
                <a:cubicBezTo>
                  <a:pt x="2407577" y="1450280"/>
                  <a:pt x="2407577" y="1438519"/>
                  <a:pt x="2407577" y="1432639"/>
                </a:cubicBezTo>
                <a:close/>
                <a:moveTo>
                  <a:pt x="304141" y="1432639"/>
                </a:moveTo>
                <a:cubicBezTo>
                  <a:pt x="310021" y="1438494"/>
                  <a:pt x="315902" y="1444347"/>
                  <a:pt x="315902" y="1450202"/>
                </a:cubicBezTo>
                <a:cubicBezTo>
                  <a:pt x="315902" y="1456056"/>
                  <a:pt x="315902" y="1461910"/>
                  <a:pt x="310021" y="1467764"/>
                </a:cubicBezTo>
                <a:cubicBezTo>
                  <a:pt x="321782" y="1473619"/>
                  <a:pt x="333543" y="1485327"/>
                  <a:pt x="327662" y="1502890"/>
                </a:cubicBezTo>
                <a:cubicBezTo>
                  <a:pt x="327662" y="1508744"/>
                  <a:pt x="315902" y="1514598"/>
                  <a:pt x="327662" y="1520452"/>
                </a:cubicBezTo>
                <a:cubicBezTo>
                  <a:pt x="333543" y="1526306"/>
                  <a:pt x="333543" y="1538015"/>
                  <a:pt x="333543" y="1549723"/>
                </a:cubicBezTo>
                <a:cubicBezTo>
                  <a:pt x="327662" y="1538015"/>
                  <a:pt x="327662" y="1532160"/>
                  <a:pt x="321782" y="1520452"/>
                </a:cubicBezTo>
                <a:cubicBezTo>
                  <a:pt x="321782" y="1520452"/>
                  <a:pt x="327662" y="1514598"/>
                  <a:pt x="315902" y="1514598"/>
                </a:cubicBezTo>
                <a:cubicBezTo>
                  <a:pt x="310021" y="1520452"/>
                  <a:pt x="321782" y="1526306"/>
                  <a:pt x="321782" y="1538015"/>
                </a:cubicBezTo>
                <a:cubicBezTo>
                  <a:pt x="321782" y="1549723"/>
                  <a:pt x="321782" y="1561432"/>
                  <a:pt x="310021" y="1567286"/>
                </a:cubicBezTo>
                <a:cubicBezTo>
                  <a:pt x="304141" y="1573140"/>
                  <a:pt x="292380" y="1573140"/>
                  <a:pt x="274739" y="1578994"/>
                </a:cubicBezTo>
                <a:cubicBezTo>
                  <a:pt x="274739" y="1578994"/>
                  <a:pt x="274739" y="1584848"/>
                  <a:pt x="274739" y="1590702"/>
                </a:cubicBezTo>
                <a:cubicBezTo>
                  <a:pt x="268859" y="1596557"/>
                  <a:pt x="262979" y="1602411"/>
                  <a:pt x="257098" y="1602411"/>
                </a:cubicBezTo>
                <a:cubicBezTo>
                  <a:pt x="245337" y="1602411"/>
                  <a:pt x="239457" y="1590702"/>
                  <a:pt x="227696" y="1590702"/>
                </a:cubicBezTo>
                <a:cubicBezTo>
                  <a:pt x="221816" y="1596557"/>
                  <a:pt x="210055" y="1596557"/>
                  <a:pt x="204175" y="1596557"/>
                </a:cubicBezTo>
                <a:cubicBezTo>
                  <a:pt x="198295" y="1596557"/>
                  <a:pt x="192414" y="1590702"/>
                  <a:pt x="186534" y="1584848"/>
                </a:cubicBezTo>
                <a:cubicBezTo>
                  <a:pt x="192414" y="1578994"/>
                  <a:pt x="198295" y="1578994"/>
                  <a:pt x="204175" y="1567286"/>
                </a:cubicBezTo>
                <a:cubicBezTo>
                  <a:pt x="210055" y="1561432"/>
                  <a:pt x="221816" y="1578994"/>
                  <a:pt x="227696" y="1573140"/>
                </a:cubicBezTo>
                <a:cubicBezTo>
                  <a:pt x="239457" y="1573140"/>
                  <a:pt x="251217" y="1573140"/>
                  <a:pt x="251217" y="1561432"/>
                </a:cubicBezTo>
                <a:cubicBezTo>
                  <a:pt x="268859" y="1561432"/>
                  <a:pt x="286500" y="1561432"/>
                  <a:pt x="292380" y="1543869"/>
                </a:cubicBezTo>
                <a:cubicBezTo>
                  <a:pt x="298261" y="1538015"/>
                  <a:pt x="298261" y="1526306"/>
                  <a:pt x="292380" y="1514598"/>
                </a:cubicBezTo>
                <a:cubicBezTo>
                  <a:pt x="298261" y="1502890"/>
                  <a:pt x="304141" y="1497035"/>
                  <a:pt x="298261" y="1485327"/>
                </a:cubicBezTo>
                <a:cubicBezTo>
                  <a:pt x="298261" y="1479473"/>
                  <a:pt x="292380" y="1467764"/>
                  <a:pt x="286500" y="1461910"/>
                </a:cubicBezTo>
                <a:cubicBezTo>
                  <a:pt x="292380" y="1456056"/>
                  <a:pt x="298261" y="1444347"/>
                  <a:pt x="304141" y="1432639"/>
                </a:cubicBezTo>
                <a:close/>
                <a:moveTo>
                  <a:pt x="2325206" y="1421785"/>
                </a:moveTo>
                <a:cubicBezTo>
                  <a:pt x="2329601" y="1421785"/>
                  <a:pt x="2333996" y="1423261"/>
                  <a:pt x="2336926" y="1426211"/>
                </a:cubicBezTo>
                <a:cubicBezTo>
                  <a:pt x="2348646" y="1426211"/>
                  <a:pt x="2348646" y="1438014"/>
                  <a:pt x="2354506" y="1449817"/>
                </a:cubicBezTo>
                <a:cubicBezTo>
                  <a:pt x="2360366" y="1461619"/>
                  <a:pt x="2360366" y="1479324"/>
                  <a:pt x="2348646" y="1491127"/>
                </a:cubicBezTo>
                <a:cubicBezTo>
                  <a:pt x="2331066" y="1514732"/>
                  <a:pt x="2295906" y="1526535"/>
                  <a:pt x="2266606" y="1520634"/>
                </a:cubicBezTo>
                <a:cubicBezTo>
                  <a:pt x="2249026" y="1514732"/>
                  <a:pt x="2237306" y="1508831"/>
                  <a:pt x="2225586" y="1497028"/>
                </a:cubicBezTo>
                <a:cubicBezTo>
                  <a:pt x="2208005" y="1485225"/>
                  <a:pt x="2196285" y="1455718"/>
                  <a:pt x="2196285" y="1432112"/>
                </a:cubicBezTo>
                <a:cubicBezTo>
                  <a:pt x="2202146" y="1432112"/>
                  <a:pt x="2202146" y="1426211"/>
                  <a:pt x="2208005" y="1432112"/>
                </a:cubicBezTo>
                <a:cubicBezTo>
                  <a:pt x="2213866" y="1443915"/>
                  <a:pt x="2213866" y="1455718"/>
                  <a:pt x="2225586" y="1467521"/>
                </a:cubicBezTo>
                <a:cubicBezTo>
                  <a:pt x="2237306" y="1491127"/>
                  <a:pt x="2266606" y="1502930"/>
                  <a:pt x="2295906" y="1497028"/>
                </a:cubicBezTo>
                <a:cubicBezTo>
                  <a:pt x="2307626" y="1497028"/>
                  <a:pt x="2325206" y="1491127"/>
                  <a:pt x="2331066" y="1479324"/>
                </a:cubicBezTo>
                <a:cubicBezTo>
                  <a:pt x="2331066" y="1467521"/>
                  <a:pt x="2336926" y="1461619"/>
                  <a:pt x="2325206" y="1455718"/>
                </a:cubicBezTo>
                <a:cubicBezTo>
                  <a:pt x="2319346" y="1461619"/>
                  <a:pt x="2325206" y="1473423"/>
                  <a:pt x="2313486" y="1479324"/>
                </a:cubicBezTo>
                <a:cubicBezTo>
                  <a:pt x="2307626" y="1479324"/>
                  <a:pt x="2301766" y="1479324"/>
                  <a:pt x="2295906" y="1479324"/>
                </a:cubicBezTo>
                <a:cubicBezTo>
                  <a:pt x="2290046" y="1473423"/>
                  <a:pt x="2284186" y="1467521"/>
                  <a:pt x="2284186" y="1461619"/>
                </a:cubicBezTo>
                <a:cubicBezTo>
                  <a:pt x="2278326" y="1455718"/>
                  <a:pt x="2284186" y="1449817"/>
                  <a:pt x="2284186" y="1443915"/>
                </a:cubicBezTo>
                <a:cubicBezTo>
                  <a:pt x="2290046" y="1438014"/>
                  <a:pt x="2301766" y="1438014"/>
                  <a:pt x="2307626" y="1438014"/>
                </a:cubicBezTo>
                <a:cubicBezTo>
                  <a:pt x="2313486" y="1443915"/>
                  <a:pt x="2307626" y="1432112"/>
                  <a:pt x="2313486" y="1426211"/>
                </a:cubicBezTo>
                <a:cubicBezTo>
                  <a:pt x="2316416" y="1423261"/>
                  <a:pt x="2320811" y="1421785"/>
                  <a:pt x="2325206" y="1421785"/>
                </a:cubicBezTo>
                <a:close/>
                <a:moveTo>
                  <a:pt x="304141" y="1420310"/>
                </a:moveTo>
                <a:cubicBezTo>
                  <a:pt x="310069" y="1426190"/>
                  <a:pt x="327852" y="1437951"/>
                  <a:pt x="321924" y="1449712"/>
                </a:cubicBezTo>
                <a:cubicBezTo>
                  <a:pt x="321924" y="1437951"/>
                  <a:pt x="310069" y="1432070"/>
                  <a:pt x="304141" y="1426190"/>
                </a:cubicBezTo>
                <a:cubicBezTo>
                  <a:pt x="304141" y="1420310"/>
                  <a:pt x="304141" y="1420310"/>
                  <a:pt x="304141" y="1420310"/>
                </a:cubicBezTo>
                <a:close/>
                <a:moveTo>
                  <a:pt x="2436874" y="1414619"/>
                </a:moveTo>
                <a:cubicBezTo>
                  <a:pt x="2442723" y="1414619"/>
                  <a:pt x="2436874" y="1426422"/>
                  <a:pt x="2436874" y="1432323"/>
                </a:cubicBezTo>
                <a:cubicBezTo>
                  <a:pt x="2436874" y="1432323"/>
                  <a:pt x="2431025" y="1438225"/>
                  <a:pt x="2431025" y="1438225"/>
                </a:cubicBezTo>
                <a:cubicBezTo>
                  <a:pt x="2442723" y="1444126"/>
                  <a:pt x="2448572" y="1450028"/>
                  <a:pt x="2448572" y="1455929"/>
                </a:cubicBezTo>
                <a:cubicBezTo>
                  <a:pt x="2448572" y="1461830"/>
                  <a:pt x="2448572" y="1467732"/>
                  <a:pt x="2442723" y="1467732"/>
                </a:cubicBezTo>
                <a:cubicBezTo>
                  <a:pt x="2436874" y="1473633"/>
                  <a:pt x="2436874" y="1467732"/>
                  <a:pt x="2431025" y="1473633"/>
                </a:cubicBezTo>
                <a:cubicBezTo>
                  <a:pt x="2431025" y="1479534"/>
                  <a:pt x="2436874" y="1491338"/>
                  <a:pt x="2436874" y="1497239"/>
                </a:cubicBezTo>
                <a:cubicBezTo>
                  <a:pt x="2431025" y="1503141"/>
                  <a:pt x="2425177" y="1503141"/>
                  <a:pt x="2419328" y="1503141"/>
                </a:cubicBezTo>
                <a:cubicBezTo>
                  <a:pt x="2413480" y="1509042"/>
                  <a:pt x="2407631" y="1497239"/>
                  <a:pt x="2401782" y="1503141"/>
                </a:cubicBezTo>
                <a:cubicBezTo>
                  <a:pt x="2407631" y="1509042"/>
                  <a:pt x="2401782" y="1514943"/>
                  <a:pt x="2395933" y="1520845"/>
                </a:cubicBezTo>
                <a:cubicBezTo>
                  <a:pt x="2390084" y="1520845"/>
                  <a:pt x="2384236" y="1520845"/>
                  <a:pt x="2378387" y="1514943"/>
                </a:cubicBezTo>
                <a:cubicBezTo>
                  <a:pt x="2378387" y="1514943"/>
                  <a:pt x="2378387" y="1509042"/>
                  <a:pt x="2372538" y="1509042"/>
                </a:cubicBezTo>
                <a:cubicBezTo>
                  <a:pt x="2366690" y="1520845"/>
                  <a:pt x="2354992" y="1520845"/>
                  <a:pt x="2349143" y="1520845"/>
                </a:cubicBezTo>
                <a:cubicBezTo>
                  <a:pt x="2343294" y="1520845"/>
                  <a:pt x="2343294" y="1514943"/>
                  <a:pt x="2343294" y="1514943"/>
                </a:cubicBezTo>
                <a:cubicBezTo>
                  <a:pt x="2343294" y="1509042"/>
                  <a:pt x="2349143" y="1503141"/>
                  <a:pt x="2354992" y="1497239"/>
                </a:cubicBezTo>
                <a:cubicBezTo>
                  <a:pt x="2372538" y="1497239"/>
                  <a:pt x="2384236" y="1497239"/>
                  <a:pt x="2401782" y="1485436"/>
                </a:cubicBezTo>
                <a:cubicBezTo>
                  <a:pt x="2407631" y="1485436"/>
                  <a:pt x="2413480" y="1479534"/>
                  <a:pt x="2419328" y="1467732"/>
                </a:cubicBezTo>
                <a:cubicBezTo>
                  <a:pt x="2419328" y="1455929"/>
                  <a:pt x="2425177" y="1444126"/>
                  <a:pt x="2419328" y="1426422"/>
                </a:cubicBezTo>
                <a:cubicBezTo>
                  <a:pt x="2425177" y="1420521"/>
                  <a:pt x="2431025" y="1414619"/>
                  <a:pt x="2436874" y="1414619"/>
                </a:cubicBezTo>
                <a:close/>
                <a:moveTo>
                  <a:pt x="2442841" y="1390908"/>
                </a:moveTo>
                <a:cubicBezTo>
                  <a:pt x="2448729" y="1390908"/>
                  <a:pt x="2454618" y="1396809"/>
                  <a:pt x="2454618" y="1402710"/>
                </a:cubicBezTo>
                <a:cubicBezTo>
                  <a:pt x="2460506" y="1408612"/>
                  <a:pt x="2460506" y="1420415"/>
                  <a:pt x="2454618" y="1426316"/>
                </a:cubicBezTo>
                <a:cubicBezTo>
                  <a:pt x="2454618" y="1426316"/>
                  <a:pt x="2454618" y="1426316"/>
                  <a:pt x="2454618" y="1432217"/>
                </a:cubicBezTo>
                <a:cubicBezTo>
                  <a:pt x="2460506" y="1438119"/>
                  <a:pt x="2472283" y="1444021"/>
                  <a:pt x="2472283" y="1455823"/>
                </a:cubicBezTo>
                <a:cubicBezTo>
                  <a:pt x="2472283" y="1461725"/>
                  <a:pt x="2472283" y="1473528"/>
                  <a:pt x="2466394" y="1473528"/>
                </a:cubicBezTo>
                <a:cubicBezTo>
                  <a:pt x="2460506" y="1473528"/>
                  <a:pt x="2460506" y="1473528"/>
                  <a:pt x="2454618" y="1479429"/>
                </a:cubicBezTo>
                <a:cubicBezTo>
                  <a:pt x="2466394" y="1491232"/>
                  <a:pt x="2460506" y="1508936"/>
                  <a:pt x="2454618" y="1514837"/>
                </a:cubicBezTo>
                <a:cubicBezTo>
                  <a:pt x="2448729" y="1526641"/>
                  <a:pt x="2436953" y="1520739"/>
                  <a:pt x="2431065" y="1520739"/>
                </a:cubicBezTo>
                <a:cubicBezTo>
                  <a:pt x="2425176" y="1520739"/>
                  <a:pt x="2425176" y="1520739"/>
                  <a:pt x="2419288" y="1520739"/>
                </a:cubicBezTo>
                <a:cubicBezTo>
                  <a:pt x="2419288" y="1526641"/>
                  <a:pt x="2419288" y="1538443"/>
                  <a:pt x="2407512" y="1538443"/>
                </a:cubicBezTo>
                <a:cubicBezTo>
                  <a:pt x="2395735" y="1544345"/>
                  <a:pt x="2378070" y="1526641"/>
                  <a:pt x="2372182" y="1544345"/>
                </a:cubicBezTo>
                <a:cubicBezTo>
                  <a:pt x="2360406" y="1550246"/>
                  <a:pt x="2342741" y="1538443"/>
                  <a:pt x="2336853" y="1538443"/>
                </a:cubicBezTo>
                <a:cubicBezTo>
                  <a:pt x="2330964" y="1532542"/>
                  <a:pt x="2330964" y="1526641"/>
                  <a:pt x="2330964" y="1520739"/>
                </a:cubicBezTo>
                <a:cubicBezTo>
                  <a:pt x="2336853" y="1520739"/>
                  <a:pt x="2342741" y="1526641"/>
                  <a:pt x="2348629" y="1526641"/>
                </a:cubicBezTo>
                <a:cubicBezTo>
                  <a:pt x="2354517" y="1526641"/>
                  <a:pt x="2366294" y="1526641"/>
                  <a:pt x="2372182" y="1520739"/>
                </a:cubicBezTo>
                <a:cubicBezTo>
                  <a:pt x="2383959" y="1526641"/>
                  <a:pt x="2395735" y="1532542"/>
                  <a:pt x="2401623" y="1526641"/>
                </a:cubicBezTo>
                <a:cubicBezTo>
                  <a:pt x="2413400" y="1514837"/>
                  <a:pt x="2413400" y="1514837"/>
                  <a:pt x="2413400" y="1514837"/>
                </a:cubicBezTo>
                <a:cubicBezTo>
                  <a:pt x="2425176" y="1514837"/>
                  <a:pt x="2431065" y="1508936"/>
                  <a:pt x="2442841" y="1503035"/>
                </a:cubicBezTo>
                <a:cubicBezTo>
                  <a:pt x="2448729" y="1497133"/>
                  <a:pt x="2442841" y="1485330"/>
                  <a:pt x="2442841" y="1479429"/>
                </a:cubicBezTo>
                <a:cubicBezTo>
                  <a:pt x="2448729" y="1473528"/>
                  <a:pt x="2454618" y="1467626"/>
                  <a:pt x="2454618" y="1461725"/>
                </a:cubicBezTo>
                <a:cubicBezTo>
                  <a:pt x="2454618" y="1449922"/>
                  <a:pt x="2448729" y="1444021"/>
                  <a:pt x="2442841" y="1438119"/>
                </a:cubicBezTo>
                <a:cubicBezTo>
                  <a:pt x="2448729" y="1426316"/>
                  <a:pt x="2448729" y="1414513"/>
                  <a:pt x="2442841" y="1408612"/>
                </a:cubicBezTo>
                <a:cubicBezTo>
                  <a:pt x="2436953" y="1402710"/>
                  <a:pt x="2442841" y="1396809"/>
                  <a:pt x="2442841" y="1390908"/>
                </a:cubicBezTo>
                <a:close/>
                <a:moveTo>
                  <a:pt x="74855" y="1388943"/>
                </a:moveTo>
                <a:cubicBezTo>
                  <a:pt x="76336" y="1389688"/>
                  <a:pt x="77819" y="1391178"/>
                  <a:pt x="80783" y="1391178"/>
                </a:cubicBezTo>
                <a:cubicBezTo>
                  <a:pt x="110421" y="1391178"/>
                  <a:pt x="110421" y="1391178"/>
                  <a:pt x="110421" y="1391178"/>
                </a:cubicBezTo>
                <a:cubicBezTo>
                  <a:pt x="116349" y="1397140"/>
                  <a:pt x="116349" y="1409063"/>
                  <a:pt x="116349" y="1415025"/>
                </a:cubicBezTo>
                <a:cubicBezTo>
                  <a:pt x="110421" y="1420987"/>
                  <a:pt x="104493" y="1420987"/>
                  <a:pt x="98565" y="1426949"/>
                </a:cubicBezTo>
                <a:cubicBezTo>
                  <a:pt x="92638" y="1426949"/>
                  <a:pt x="86710" y="1420987"/>
                  <a:pt x="80783" y="1415025"/>
                </a:cubicBezTo>
                <a:cubicBezTo>
                  <a:pt x="80783" y="1409063"/>
                  <a:pt x="74855" y="1397140"/>
                  <a:pt x="68927" y="1391178"/>
                </a:cubicBezTo>
                <a:cubicBezTo>
                  <a:pt x="71891" y="1388198"/>
                  <a:pt x="73372" y="1388198"/>
                  <a:pt x="74855" y="1388943"/>
                </a:cubicBezTo>
                <a:close/>
                <a:moveTo>
                  <a:pt x="2454262" y="1385217"/>
                </a:moveTo>
                <a:cubicBezTo>
                  <a:pt x="2460142" y="1385217"/>
                  <a:pt x="2466023" y="1397005"/>
                  <a:pt x="2471903" y="1402899"/>
                </a:cubicBezTo>
                <a:cubicBezTo>
                  <a:pt x="2471903" y="1414687"/>
                  <a:pt x="2466023" y="1420580"/>
                  <a:pt x="2466023" y="1426474"/>
                </a:cubicBezTo>
                <a:cubicBezTo>
                  <a:pt x="2471903" y="1432369"/>
                  <a:pt x="2483664" y="1438262"/>
                  <a:pt x="2483664" y="1450050"/>
                </a:cubicBezTo>
                <a:cubicBezTo>
                  <a:pt x="2483664" y="1455944"/>
                  <a:pt x="2483664" y="1467732"/>
                  <a:pt x="2477784" y="1467732"/>
                </a:cubicBezTo>
                <a:cubicBezTo>
                  <a:pt x="2483664" y="1450050"/>
                  <a:pt x="2471903" y="1438262"/>
                  <a:pt x="2460142" y="1426474"/>
                </a:cubicBezTo>
                <a:cubicBezTo>
                  <a:pt x="2471903" y="1414687"/>
                  <a:pt x="2460142" y="1397005"/>
                  <a:pt x="2454262" y="1385217"/>
                </a:cubicBezTo>
                <a:close/>
                <a:moveTo>
                  <a:pt x="127730" y="1385217"/>
                </a:moveTo>
                <a:cubicBezTo>
                  <a:pt x="139491" y="1385217"/>
                  <a:pt x="145372" y="1397036"/>
                  <a:pt x="151252" y="1402946"/>
                </a:cubicBezTo>
                <a:cubicBezTo>
                  <a:pt x="151252" y="1408855"/>
                  <a:pt x="139491" y="1414765"/>
                  <a:pt x="145372" y="1420674"/>
                </a:cubicBezTo>
                <a:cubicBezTo>
                  <a:pt x="151252" y="1420674"/>
                  <a:pt x="157132" y="1426584"/>
                  <a:pt x="157132" y="1432493"/>
                </a:cubicBezTo>
                <a:cubicBezTo>
                  <a:pt x="157132" y="1438403"/>
                  <a:pt x="157132" y="1450222"/>
                  <a:pt x="151252" y="1456131"/>
                </a:cubicBezTo>
                <a:cubicBezTo>
                  <a:pt x="145372" y="1456131"/>
                  <a:pt x="133611" y="1462041"/>
                  <a:pt x="127730" y="1456131"/>
                </a:cubicBezTo>
                <a:cubicBezTo>
                  <a:pt x="121850" y="1456131"/>
                  <a:pt x="121850" y="1444313"/>
                  <a:pt x="115970" y="1444313"/>
                </a:cubicBezTo>
                <a:cubicBezTo>
                  <a:pt x="110090" y="1450222"/>
                  <a:pt x="110090" y="1456131"/>
                  <a:pt x="98329" y="1456131"/>
                </a:cubicBezTo>
                <a:cubicBezTo>
                  <a:pt x="92448" y="1456131"/>
                  <a:pt x="86568" y="1456131"/>
                  <a:pt x="80688" y="1450222"/>
                </a:cubicBezTo>
                <a:cubicBezTo>
                  <a:pt x="80688" y="1438403"/>
                  <a:pt x="68927" y="1432493"/>
                  <a:pt x="74807" y="1426584"/>
                </a:cubicBezTo>
                <a:cubicBezTo>
                  <a:pt x="86568" y="1426584"/>
                  <a:pt x="92448" y="1438403"/>
                  <a:pt x="104209" y="1432493"/>
                </a:cubicBezTo>
                <a:cubicBezTo>
                  <a:pt x="115970" y="1426584"/>
                  <a:pt x="121850" y="1420674"/>
                  <a:pt x="121850" y="1414765"/>
                </a:cubicBezTo>
                <a:cubicBezTo>
                  <a:pt x="127730" y="1402946"/>
                  <a:pt x="104209" y="1385217"/>
                  <a:pt x="127730" y="1385217"/>
                </a:cubicBezTo>
                <a:close/>
                <a:moveTo>
                  <a:pt x="2442880" y="1379526"/>
                </a:moveTo>
                <a:cubicBezTo>
                  <a:pt x="2442880" y="1379526"/>
                  <a:pt x="2448571" y="1379526"/>
                  <a:pt x="2448571" y="1385217"/>
                </a:cubicBezTo>
                <a:cubicBezTo>
                  <a:pt x="2448571" y="1385217"/>
                  <a:pt x="2442880" y="1385217"/>
                  <a:pt x="2442880" y="1379526"/>
                </a:cubicBezTo>
                <a:close/>
                <a:moveTo>
                  <a:pt x="216251" y="1332104"/>
                </a:moveTo>
                <a:cubicBezTo>
                  <a:pt x="227994" y="1338006"/>
                  <a:pt x="227994" y="1338006"/>
                  <a:pt x="227994" y="1338006"/>
                </a:cubicBezTo>
                <a:cubicBezTo>
                  <a:pt x="251480" y="1343907"/>
                  <a:pt x="263222" y="1361611"/>
                  <a:pt x="274965" y="1373414"/>
                </a:cubicBezTo>
                <a:cubicBezTo>
                  <a:pt x="286707" y="1397020"/>
                  <a:pt x="298450" y="1420626"/>
                  <a:pt x="292578" y="1444231"/>
                </a:cubicBezTo>
                <a:cubicBezTo>
                  <a:pt x="280836" y="1467837"/>
                  <a:pt x="257351" y="1479640"/>
                  <a:pt x="233866" y="1485541"/>
                </a:cubicBezTo>
                <a:cubicBezTo>
                  <a:pt x="222123" y="1491443"/>
                  <a:pt x="204509" y="1485541"/>
                  <a:pt x="186895" y="1467837"/>
                </a:cubicBezTo>
                <a:cubicBezTo>
                  <a:pt x="181024" y="1467837"/>
                  <a:pt x="181024" y="1456034"/>
                  <a:pt x="181024" y="1450132"/>
                </a:cubicBezTo>
                <a:cubicBezTo>
                  <a:pt x="186895" y="1444231"/>
                  <a:pt x="181024" y="1438330"/>
                  <a:pt x="186895" y="1438330"/>
                </a:cubicBezTo>
                <a:cubicBezTo>
                  <a:pt x="192766" y="1438330"/>
                  <a:pt x="198637" y="1438330"/>
                  <a:pt x="204509" y="1438330"/>
                </a:cubicBezTo>
                <a:cubicBezTo>
                  <a:pt x="204509" y="1432428"/>
                  <a:pt x="198637" y="1426527"/>
                  <a:pt x="204509" y="1420626"/>
                </a:cubicBezTo>
                <a:cubicBezTo>
                  <a:pt x="210380" y="1408823"/>
                  <a:pt x="216251" y="1414724"/>
                  <a:pt x="227994" y="1414724"/>
                </a:cubicBezTo>
                <a:cubicBezTo>
                  <a:pt x="233866" y="1420626"/>
                  <a:pt x="239737" y="1432428"/>
                  <a:pt x="233866" y="1438330"/>
                </a:cubicBezTo>
                <a:cubicBezTo>
                  <a:pt x="227994" y="1444231"/>
                  <a:pt x="222123" y="1444231"/>
                  <a:pt x="216251" y="1450132"/>
                </a:cubicBezTo>
                <a:cubicBezTo>
                  <a:pt x="222123" y="1461936"/>
                  <a:pt x="233866" y="1456034"/>
                  <a:pt x="245608" y="1456034"/>
                </a:cubicBezTo>
                <a:cubicBezTo>
                  <a:pt x="263222" y="1450132"/>
                  <a:pt x="274965" y="1432428"/>
                  <a:pt x="274965" y="1414724"/>
                </a:cubicBezTo>
                <a:cubicBezTo>
                  <a:pt x="263222" y="1391119"/>
                  <a:pt x="257351" y="1373414"/>
                  <a:pt x="233866" y="1361611"/>
                </a:cubicBezTo>
                <a:cubicBezTo>
                  <a:pt x="216251" y="1349808"/>
                  <a:pt x="198637" y="1343907"/>
                  <a:pt x="175153" y="1343907"/>
                </a:cubicBezTo>
                <a:cubicBezTo>
                  <a:pt x="175153" y="1343907"/>
                  <a:pt x="181024" y="1338006"/>
                  <a:pt x="181024" y="1338006"/>
                </a:cubicBezTo>
                <a:cubicBezTo>
                  <a:pt x="192766" y="1332104"/>
                  <a:pt x="204509" y="1338006"/>
                  <a:pt x="216251" y="1332104"/>
                </a:cubicBezTo>
                <a:close/>
                <a:moveTo>
                  <a:pt x="2302166" y="1326414"/>
                </a:moveTo>
                <a:cubicBezTo>
                  <a:pt x="2308029" y="1326414"/>
                  <a:pt x="2308029" y="1332294"/>
                  <a:pt x="2308029" y="1332294"/>
                </a:cubicBezTo>
                <a:cubicBezTo>
                  <a:pt x="2313892" y="1338174"/>
                  <a:pt x="2308029" y="1344054"/>
                  <a:pt x="2302166" y="1349935"/>
                </a:cubicBezTo>
                <a:cubicBezTo>
                  <a:pt x="2302166" y="1349935"/>
                  <a:pt x="2296303" y="1349935"/>
                  <a:pt x="2296303" y="1355815"/>
                </a:cubicBezTo>
                <a:cubicBezTo>
                  <a:pt x="2302166" y="1361696"/>
                  <a:pt x="2308029" y="1367576"/>
                  <a:pt x="2302166" y="1373456"/>
                </a:cubicBezTo>
                <a:cubicBezTo>
                  <a:pt x="2302166" y="1379336"/>
                  <a:pt x="2296303" y="1379336"/>
                  <a:pt x="2290440" y="1385217"/>
                </a:cubicBezTo>
                <a:cubicBezTo>
                  <a:pt x="2284577" y="1385217"/>
                  <a:pt x="2278713" y="1379336"/>
                  <a:pt x="2278713" y="1373456"/>
                </a:cubicBezTo>
                <a:cubicBezTo>
                  <a:pt x="2272851" y="1373456"/>
                  <a:pt x="2272851" y="1385217"/>
                  <a:pt x="2261125" y="1385217"/>
                </a:cubicBezTo>
                <a:cubicBezTo>
                  <a:pt x="2255261" y="1385217"/>
                  <a:pt x="2249398" y="1385217"/>
                  <a:pt x="2249398" y="1379336"/>
                </a:cubicBezTo>
                <a:cubicBezTo>
                  <a:pt x="2249398" y="1373456"/>
                  <a:pt x="2249398" y="1367576"/>
                  <a:pt x="2255261" y="1361696"/>
                </a:cubicBezTo>
                <a:cubicBezTo>
                  <a:pt x="2266987" y="1367576"/>
                  <a:pt x="2278713" y="1355815"/>
                  <a:pt x="2284577" y="1344054"/>
                </a:cubicBezTo>
                <a:cubicBezTo>
                  <a:pt x="2284577" y="1332294"/>
                  <a:pt x="2284577" y="1332294"/>
                  <a:pt x="2284577" y="1332294"/>
                </a:cubicBezTo>
                <a:cubicBezTo>
                  <a:pt x="2290440" y="1332294"/>
                  <a:pt x="2302166" y="1332294"/>
                  <a:pt x="2302166" y="1326414"/>
                </a:cubicBezTo>
                <a:close/>
                <a:moveTo>
                  <a:pt x="2242759" y="1320723"/>
                </a:moveTo>
                <a:cubicBezTo>
                  <a:pt x="2254773" y="1326572"/>
                  <a:pt x="2266787" y="1326572"/>
                  <a:pt x="2278800" y="1332420"/>
                </a:cubicBezTo>
                <a:cubicBezTo>
                  <a:pt x="2278800" y="1338269"/>
                  <a:pt x="2278800" y="1344118"/>
                  <a:pt x="2278800" y="1344118"/>
                </a:cubicBezTo>
                <a:cubicBezTo>
                  <a:pt x="2272793" y="1355816"/>
                  <a:pt x="2266787" y="1355816"/>
                  <a:pt x="2254773" y="1355816"/>
                </a:cubicBezTo>
                <a:cubicBezTo>
                  <a:pt x="2248766" y="1355816"/>
                  <a:pt x="2248766" y="1355816"/>
                  <a:pt x="2248766" y="1355816"/>
                </a:cubicBezTo>
                <a:cubicBezTo>
                  <a:pt x="2248766" y="1344118"/>
                  <a:pt x="2242759" y="1332420"/>
                  <a:pt x="2242759" y="1320723"/>
                </a:cubicBezTo>
                <a:close/>
                <a:moveTo>
                  <a:pt x="2313359" y="1315032"/>
                </a:moveTo>
                <a:cubicBezTo>
                  <a:pt x="2325097" y="1315032"/>
                  <a:pt x="2325097" y="1326769"/>
                  <a:pt x="2330965" y="1332638"/>
                </a:cubicBezTo>
                <a:cubicBezTo>
                  <a:pt x="2330965" y="1344375"/>
                  <a:pt x="2330965" y="1356112"/>
                  <a:pt x="2325097" y="1361980"/>
                </a:cubicBezTo>
                <a:cubicBezTo>
                  <a:pt x="2313359" y="1367849"/>
                  <a:pt x="2325097" y="1373717"/>
                  <a:pt x="2325097" y="1379586"/>
                </a:cubicBezTo>
                <a:cubicBezTo>
                  <a:pt x="2325097" y="1391323"/>
                  <a:pt x="2319228" y="1403060"/>
                  <a:pt x="2307491" y="1403060"/>
                </a:cubicBezTo>
                <a:cubicBezTo>
                  <a:pt x="2301622" y="1408928"/>
                  <a:pt x="2295754" y="1408928"/>
                  <a:pt x="2289885" y="1408928"/>
                </a:cubicBezTo>
                <a:cubicBezTo>
                  <a:pt x="2278148" y="1397191"/>
                  <a:pt x="2278148" y="1397191"/>
                  <a:pt x="2278148" y="1397191"/>
                </a:cubicBezTo>
                <a:cubicBezTo>
                  <a:pt x="2272280" y="1397191"/>
                  <a:pt x="2278148" y="1403060"/>
                  <a:pt x="2272280" y="1403060"/>
                </a:cubicBezTo>
                <a:cubicBezTo>
                  <a:pt x="2266411" y="1408928"/>
                  <a:pt x="2254674" y="1408928"/>
                  <a:pt x="2248806" y="1408928"/>
                </a:cubicBezTo>
                <a:cubicBezTo>
                  <a:pt x="2242937" y="1403060"/>
                  <a:pt x="2237069" y="1397191"/>
                  <a:pt x="2237069" y="1391323"/>
                </a:cubicBezTo>
                <a:cubicBezTo>
                  <a:pt x="2237069" y="1391323"/>
                  <a:pt x="2237069" y="1385454"/>
                  <a:pt x="2237069" y="1385454"/>
                </a:cubicBezTo>
                <a:cubicBezTo>
                  <a:pt x="2248806" y="1391323"/>
                  <a:pt x="2266411" y="1391323"/>
                  <a:pt x="2272280" y="1385454"/>
                </a:cubicBezTo>
                <a:cubicBezTo>
                  <a:pt x="2284017" y="1391323"/>
                  <a:pt x="2295754" y="1391323"/>
                  <a:pt x="2301622" y="1385454"/>
                </a:cubicBezTo>
                <a:cubicBezTo>
                  <a:pt x="2313359" y="1379586"/>
                  <a:pt x="2313359" y="1367849"/>
                  <a:pt x="2307491" y="1356112"/>
                </a:cubicBezTo>
                <a:cubicBezTo>
                  <a:pt x="2313359" y="1344375"/>
                  <a:pt x="2319228" y="1338506"/>
                  <a:pt x="2313359" y="1326769"/>
                </a:cubicBezTo>
                <a:cubicBezTo>
                  <a:pt x="2313359" y="1320901"/>
                  <a:pt x="2313359" y="1320901"/>
                  <a:pt x="2313359" y="1315032"/>
                </a:cubicBezTo>
                <a:close/>
                <a:moveTo>
                  <a:pt x="269285" y="1302703"/>
                </a:moveTo>
                <a:cubicBezTo>
                  <a:pt x="281141" y="1308604"/>
                  <a:pt x="281141" y="1326308"/>
                  <a:pt x="287069" y="1332210"/>
                </a:cubicBezTo>
                <a:cubicBezTo>
                  <a:pt x="287069" y="1344012"/>
                  <a:pt x="281141" y="1349914"/>
                  <a:pt x="275213" y="1355816"/>
                </a:cubicBezTo>
                <a:cubicBezTo>
                  <a:pt x="269285" y="1355816"/>
                  <a:pt x="269285" y="1355816"/>
                  <a:pt x="263357" y="1355816"/>
                </a:cubicBezTo>
                <a:cubicBezTo>
                  <a:pt x="263357" y="1349914"/>
                  <a:pt x="269285" y="1349914"/>
                  <a:pt x="269285" y="1344012"/>
                </a:cubicBezTo>
                <a:cubicBezTo>
                  <a:pt x="275213" y="1338112"/>
                  <a:pt x="275213" y="1326308"/>
                  <a:pt x="275213" y="1320407"/>
                </a:cubicBezTo>
                <a:cubicBezTo>
                  <a:pt x="275213" y="1314505"/>
                  <a:pt x="263357" y="1308604"/>
                  <a:pt x="269285" y="1302703"/>
                </a:cubicBezTo>
                <a:close/>
                <a:moveTo>
                  <a:pt x="2208088" y="1291321"/>
                </a:moveTo>
                <a:cubicBezTo>
                  <a:pt x="2219891" y="1291321"/>
                  <a:pt x="2225792" y="1303115"/>
                  <a:pt x="2231694" y="1309012"/>
                </a:cubicBezTo>
                <a:cubicBezTo>
                  <a:pt x="2237596" y="1332599"/>
                  <a:pt x="2249398" y="1356187"/>
                  <a:pt x="2237596" y="1379774"/>
                </a:cubicBezTo>
                <a:cubicBezTo>
                  <a:pt x="2231694" y="1385671"/>
                  <a:pt x="2231694" y="1385671"/>
                  <a:pt x="2225792" y="1385671"/>
                </a:cubicBezTo>
                <a:cubicBezTo>
                  <a:pt x="2225792" y="1385671"/>
                  <a:pt x="2219891" y="1385671"/>
                  <a:pt x="2219891" y="1385671"/>
                </a:cubicBezTo>
                <a:cubicBezTo>
                  <a:pt x="2219891" y="1397465"/>
                  <a:pt x="2219891" y="1409258"/>
                  <a:pt x="2213990" y="1415156"/>
                </a:cubicBezTo>
                <a:cubicBezTo>
                  <a:pt x="2213990" y="1421052"/>
                  <a:pt x="2208088" y="1426949"/>
                  <a:pt x="2202187" y="1426949"/>
                </a:cubicBezTo>
                <a:cubicBezTo>
                  <a:pt x="2196285" y="1426949"/>
                  <a:pt x="2196285" y="1426949"/>
                  <a:pt x="2196285" y="1426949"/>
                </a:cubicBezTo>
                <a:cubicBezTo>
                  <a:pt x="2202187" y="1409258"/>
                  <a:pt x="2196285" y="1397465"/>
                  <a:pt x="2202187" y="1385671"/>
                </a:cubicBezTo>
                <a:cubicBezTo>
                  <a:pt x="2208088" y="1373878"/>
                  <a:pt x="2213990" y="1362083"/>
                  <a:pt x="2208088" y="1344393"/>
                </a:cubicBezTo>
                <a:cubicBezTo>
                  <a:pt x="2213990" y="1350290"/>
                  <a:pt x="2213990" y="1367981"/>
                  <a:pt x="2225792" y="1362083"/>
                </a:cubicBezTo>
                <a:cubicBezTo>
                  <a:pt x="2237596" y="1356187"/>
                  <a:pt x="2231694" y="1344393"/>
                  <a:pt x="2231694" y="1338496"/>
                </a:cubicBezTo>
                <a:cubicBezTo>
                  <a:pt x="2225792" y="1326703"/>
                  <a:pt x="2219891" y="1314909"/>
                  <a:pt x="2213990" y="1303115"/>
                </a:cubicBezTo>
                <a:cubicBezTo>
                  <a:pt x="2213990" y="1303115"/>
                  <a:pt x="2213990" y="1303115"/>
                  <a:pt x="2208088" y="1303115"/>
                </a:cubicBezTo>
                <a:cubicBezTo>
                  <a:pt x="2208088" y="1314909"/>
                  <a:pt x="2213990" y="1326703"/>
                  <a:pt x="2208088" y="1338496"/>
                </a:cubicBezTo>
                <a:cubicBezTo>
                  <a:pt x="2202187" y="1332599"/>
                  <a:pt x="2208088" y="1314909"/>
                  <a:pt x="2202187" y="1309012"/>
                </a:cubicBezTo>
                <a:cubicBezTo>
                  <a:pt x="2208088" y="1303115"/>
                  <a:pt x="2196285" y="1291321"/>
                  <a:pt x="2208088" y="1291321"/>
                </a:cubicBezTo>
                <a:close/>
                <a:moveTo>
                  <a:pt x="87264" y="1291321"/>
                </a:moveTo>
                <a:cubicBezTo>
                  <a:pt x="99006" y="1291321"/>
                  <a:pt x="110749" y="1297190"/>
                  <a:pt x="116620" y="1303058"/>
                </a:cubicBezTo>
                <a:cubicBezTo>
                  <a:pt x="116620" y="1303058"/>
                  <a:pt x="116620" y="1308927"/>
                  <a:pt x="122491" y="1308927"/>
                </a:cubicBezTo>
                <a:cubicBezTo>
                  <a:pt x="128362" y="1303058"/>
                  <a:pt x="140105" y="1308927"/>
                  <a:pt x="151848" y="1308927"/>
                </a:cubicBezTo>
                <a:cubicBezTo>
                  <a:pt x="157719" y="1320664"/>
                  <a:pt x="169462" y="1326532"/>
                  <a:pt x="169462" y="1344138"/>
                </a:cubicBezTo>
                <a:cubicBezTo>
                  <a:pt x="163590" y="1350007"/>
                  <a:pt x="163590" y="1355875"/>
                  <a:pt x="151848" y="1361743"/>
                </a:cubicBezTo>
                <a:cubicBezTo>
                  <a:pt x="145976" y="1361743"/>
                  <a:pt x="134234" y="1361743"/>
                  <a:pt x="128362" y="1361743"/>
                </a:cubicBezTo>
                <a:cubicBezTo>
                  <a:pt x="122491" y="1361743"/>
                  <a:pt x="128362" y="1367612"/>
                  <a:pt x="122491" y="1373480"/>
                </a:cubicBezTo>
                <a:cubicBezTo>
                  <a:pt x="116620" y="1379349"/>
                  <a:pt x="104877" y="1385218"/>
                  <a:pt x="93135" y="1385218"/>
                </a:cubicBezTo>
                <a:cubicBezTo>
                  <a:pt x="81392" y="1379349"/>
                  <a:pt x="69649" y="1379349"/>
                  <a:pt x="57907" y="1367612"/>
                </a:cubicBezTo>
                <a:cubicBezTo>
                  <a:pt x="57907" y="1361743"/>
                  <a:pt x="63778" y="1355875"/>
                  <a:pt x="63778" y="1344138"/>
                </a:cubicBezTo>
                <a:cubicBezTo>
                  <a:pt x="63778" y="1332401"/>
                  <a:pt x="52035" y="1326532"/>
                  <a:pt x="46164" y="1320664"/>
                </a:cubicBezTo>
                <a:cubicBezTo>
                  <a:pt x="46164" y="1314796"/>
                  <a:pt x="52035" y="1314796"/>
                  <a:pt x="52035" y="1314796"/>
                </a:cubicBezTo>
                <a:cubicBezTo>
                  <a:pt x="57907" y="1303058"/>
                  <a:pt x="75521" y="1297190"/>
                  <a:pt x="87264" y="1291321"/>
                </a:cubicBezTo>
                <a:close/>
                <a:moveTo>
                  <a:pt x="286436" y="1279940"/>
                </a:moveTo>
                <a:cubicBezTo>
                  <a:pt x="298134" y="1279940"/>
                  <a:pt x="292285" y="1303335"/>
                  <a:pt x="303982" y="1291637"/>
                </a:cubicBezTo>
                <a:cubicBezTo>
                  <a:pt x="315680" y="1291637"/>
                  <a:pt x="321528" y="1297486"/>
                  <a:pt x="327377" y="1303335"/>
                </a:cubicBezTo>
                <a:cubicBezTo>
                  <a:pt x="327377" y="1309184"/>
                  <a:pt x="321528" y="1315033"/>
                  <a:pt x="327377" y="1315033"/>
                </a:cubicBezTo>
                <a:cubicBezTo>
                  <a:pt x="333226" y="1315033"/>
                  <a:pt x="339075" y="1320881"/>
                  <a:pt x="339075" y="1326730"/>
                </a:cubicBezTo>
                <a:cubicBezTo>
                  <a:pt x="344924" y="1332579"/>
                  <a:pt x="344924" y="1338428"/>
                  <a:pt x="339075" y="1344277"/>
                </a:cubicBezTo>
                <a:cubicBezTo>
                  <a:pt x="333226" y="1350125"/>
                  <a:pt x="321528" y="1344277"/>
                  <a:pt x="321528" y="1350125"/>
                </a:cubicBezTo>
                <a:cubicBezTo>
                  <a:pt x="321528" y="1355974"/>
                  <a:pt x="327377" y="1361822"/>
                  <a:pt x="327377" y="1367671"/>
                </a:cubicBezTo>
                <a:cubicBezTo>
                  <a:pt x="321528" y="1373520"/>
                  <a:pt x="315680" y="1373520"/>
                  <a:pt x="309831" y="1367671"/>
                </a:cubicBezTo>
                <a:cubicBezTo>
                  <a:pt x="309831" y="1367671"/>
                  <a:pt x="303982" y="1367671"/>
                  <a:pt x="303982" y="1367671"/>
                </a:cubicBezTo>
                <a:cubicBezTo>
                  <a:pt x="298134" y="1373520"/>
                  <a:pt x="303982" y="1373520"/>
                  <a:pt x="303982" y="1379369"/>
                </a:cubicBezTo>
                <a:cubicBezTo>
                  <a:pt x="298134" y="1379369"/>
                  <a:pt x="292285" y="1385218"/>
                  <a:pt x="292285" y="1379369"/>
                </a:cubicBezTo>
                <a:cubicBezTo>
                  <a:pt x="286436" y="1373520"/>
                  <a:pt x="280587" y="1367671"/>
                  <a:pt x="274739" y="1361822"/>
                </a:cubicBezTo>
                <a:cubicBezTo>
                  <a:pt x="286436" y="1355974"/>
                  <a:pt x="298134" y="1344277"/>
                  <a:pt x="292285" y="1332579"/>
                </a:cubicBezTo>
                <a:cubicBezTo>
                  <a:pt x="292285" y="1320881"/>
                  <a:pt x="286436" y="1309184"/>
                  <a:pt x="274739" y="1297486"/>
                </a:cubicBezTo>
                <a:cubicBezTo>
                  <a:pt x="274739" y="1291637"/>
                  <a:pt x="280587" y="1285789"/>
                  <a:pt x="286436" y="1279940"/>
                </a:cubicBezTo>
                <a:close/>
                <a:moveTo>
                  <a:pt x="357254" y="1267610"/>
                </a:moveTo>
                <a:cubicBezTo>
                  <a:pt x="357254" y="1267610"/>
                  <a:pt x="363102" y="1267610"/>
                  <a:pt x="363102" y="1267610"/>
                </a:cubicBezTo>
                <a:cubicBezTo>
                  <a:pt x="374800" y="1279533"/>
                  <a:pt x="374800" y="1279533"/>
                  <a:pt x="374800" y="1279533"/>
                </a:cubicBezTo>
                <a:cubicBezTo>
                  <a:pt x="380648" y="1297418"/>
                  <a:pt x="380648" y="1297418"/>
                  <a:pt x="380648" y="1297418"/>
                </a:cubicBezTo>
                <a:cubicBezTo>
                  <a:pt x="380648" y="1303380"/>
                  <a:pt x="392346" y="1303380"/>
                  <a:pt x="392346" y="1309342"/>
                </a:cubicBezTo>
                <a:cubicBezTo>
                  <a:pt x="386497" y="1309342"/>
                  <a:pt x="374800" y="1303380"/>
                  <a:pt x="368951" y="1297418"/>
                </a:cubicBezTo>
                <a:cubicBezTo>
                  <a:pt x="374800" y="1285495"/>
                  <a:pt x="363102" y="1273571"/>
                  <a:pt x="357254" y="1267610"/>
                </a:cubicBezTo>
                <a:close/>
                <a:moveTo>
                  <a:pt x="2361036" y="1261919"/>
                </a:moveTo>
                <a:cubicBezTo>
                  <a:pt x="2390326" y="1261919"/>
                  <a:pt x="2407900" y="1279560"/>
                  <a:pt x="2425475" y="1297201"/>
                </a:cubicBezTo>
                <a:cubicBezTo>
                  <a:pt x="2431332" y="1314842"/>
                  <a:pt x="2437190" y="1332484"/>
                  <a:pt x="2437190" y="1356005"/>
                </a:cubicBezTo>
                <a:cubicBezTo>
                  <a:pt x="2437190" y="1379526"/>
                  <a:pt x="2437190" y="1397167"/>
                  <a:pt x="2419617" y="1414808"/>
                </a:cubicBezTo>
                <a:cubicBezTo>
                  <a:pt x="2402042" y="1432449"/>
                  <a:pt x="2372752" y="1438330"/>
                  <a:pt x="2355178" y="1426569"/>
                </a:cubicBezTo>
                <a:cubicBezTo>
                  <a:pt x="2343462" y="1420689"/>
                  <a:pt x="2337604" y="1414808"/>
                  <a:pt x="2337604" y="1403048"/>
                </a:cubicBezTo>
                <a:cubicBezTo>
                  <a:pt x="2337604" y="1397167"/>
                  <a:pt x="2337604" y="1391287"/>
                  <a:pt x="2343462" y="1385406"/>
                </a:cubicBezTo>
                <a:cubicBezTo>
                  <a:pt x="2349320" y="1385406"/>
                  <a:pt x="2355178" y="1391287"/>
                  <a:pt x="2361036" y="1385406"/>
                </a:cubicBezTo>
                <a:cubicBezTo>
                  <a:pt x="2355178" y="1373646"/>
                  <a:pt x="2355178" y="1367766"/>
                  <a:pt x="2361036" y="1361885"/>
                </a:cubicBezTo>
                <a:cubicBezTo>
                  <a:pt x="2366894" y="1350124"/>
                  <a:pt x="2378610" y="1356005"/>
                  <a:pt x="2384468" y="1356005"/>
                </a:cubicBezTo>
                <a:cubicBezTo>
                  <a:pt x="2396184" y="1367766"/>
                  <a:pt x="2396184" y="1379526"/>
                  <a:pt x="2390326" y="1391287"/>
                </a:cubicBezTo>
                <a:cubicBezTo>
                  <a:pt x="2390326" y="1391287"/>
                  <a:pt x="2384468" y="1391287"/>
                  <a:pt x="2384468" y="1397167"/>
                </a:cubicBezTo>
                <a:cubicBezTo>
                  <a:pt x="2390326" y="1403048"/>
                  <a:pt x="2396184" y="1397167"/>
                  <a:pt x="2402042" y="1397167"/>
                </a:cubicBezTo>
                <a:cubicBezTo>
                  <a:pt x="2413759" y="1385406"/>
                  <a:pt x="2425475" y="1367766"/>
                  <a:pt x="2425475" y="1350124"/>
                </a:cubicBezTo>
                <a:cubicBezTo>
                  <a:pt x="2425475" y="1320723"/>
                  <a:pt x="2402042" y="1285441"/>
                  <a:pt x="2372752" y="1273680"/>
                </a:cubicBezTo>
                <a:cubicBezTo>
                  <a:pt x="2366894" y="1273680"/>
                  <a:pt x="2361036" y="1273680"/>
                  <a:pt x="2361036" y="1267799"/>
                </a:cubicBezTo>
                <a:cubicBezTo>
                  <a:pt x="2361036" y="1267799"/>
                  <a:pt x="2361036" y="1261919"/>
                  <a:pt x="2361036" y="1261919"/>
                </a:cubicBezTo>
                <a:close/>
                <a:moveTo>
                  <a:pt x="86812" y="1256229"/>
                </a:moveTo>
                <a:cubicBezTo>
                  <a:pt x="92773" y="1256229"/>
                  <a:pt x="98735" y="1256229"/>
                  <a:pt x="104696" y="1262078"/>
                </a:cubicBezTo>
                <a:cubicBezTo>
                  <a:pt x="110658" y="1267926"/>
                  <a:pt x="104696" y="1273775"/>
                  <a:pt x="104696" y="1279624"/>
                </a:cubicBezTo>
                <a:cubicBezTo>
                  <a:pt x="98735" y="1291321"/>
                  <a:pt x="80850" y="1285472"/>
                  <a:pt x="68927" y="1291321"/>
                </a:cubicBezTo>
                <a:cubicBezTo>
                  <a:pt x="74888" y="1279624"/>
                  <a:pt x="74888" y="1273775"/>
                  <a:pt x="74888" y="1267926"/>
                </a:cubicBezTo>
                <a:cubicBezTo>
                  <a:pt x="80850" y="1262078"/>
                  <a:pt x="80850" y="1256229"/>
                  <a:pt x="86812" y="1256229"/>
                </a:cubicBezTo>
                <a:close/>
                <a:moveTo>
                  <a:pt x="316470" y="1243899"/>
                </a:moveTo>
                <a:cubicBezTo>
                  <a:pt x="322161" y="1243899"/>
                  <a:pt x="327852" y="1243899"/>
                  <a:pt x="333542" y="1249906"/>
                </a:cubicBezTo>
                <a:cubicBezTo>
                  <a:pt x="333542" y="1255913"/>
                  <a:pt x="339233" y="1255913"/>
                  <a:pt x="333542" y="1261920"/>
                </a:cubicBezTo>
                <a:cubicBezTo>
                  <a:pt x="327852" y="1261920"/>
                  <a:pt x="327852" y="1255913"/>
                  <a:pt x="327852" y="1249906"/>
                </a:cubicBezTo>
                <a:cubicBezTo>
                  <a:pt x="322161" y="1249906"/>
                  <a:pt x="316470" y="1243899"/>
                  <a:pt x="316470" y="1243899"/>
                </a:cubicBezTo>
                <a:close/>
                <a:moveTo>
                  <a:pt x="298766" y="1243899"/>
                </a:moveTo>
                <a:cubicBezTo>
                  <a:pt x="316313" y="1243899"/>
                  <a:pt x="322161" y="1261540"/>
                  <a:pt x="333859" y="1273301"/>
                </a:cubicBezTo>
                <a:cubicBezTo>
                  <a:pt x="339707" y="1267421"/>
                  <a:pt x="351405" y="1273301"/>
                  <a:pt x="357254" y="1273301"/>
                </a:cubicBezTo>
                <a:cubicBezTo>
                  <a:pt x="368951" y="1285061"/>
                  <a:pt x="357254" y="1302703"/>
                  <a:pt x="374800" y="1308583"/>
                </a:cubicBezTo>
                <a:cubicBezTo>
                  <a:pt x="380649" y="1308583"/>
                  <a:pt x="386497" y="1320344"/>
                  <a:pt x="392346" y="1326224"/>
                </a:cubicBezTo>
                <a:cubicBezTo>
                  <a:pt x="392346" y="1337985"/>
                  <a:pt x="386497" y="1343865"/>
                  <a:pt x="386497" y="1355626"/>
                </a:cubicBezTo>
                <a:cubicBezTo>
                  <a:pt x="374800" y="1355626"/>
                  <a:pt x="368951" y="1361506"/>
                  <a:pt x="363103" y="1361506"/>
                </a:cubicBezTo>
                <a:cubicBezTo>
                  <a:pt x="357254" y="1367386"/>
                  <a:pt x="363103" y="1367386"/>
                  <a:pt x="363103" y="1373267"/>
                </a:cubicBezTo>
                <a:cubicBezTo>
                  <a:pt x="368951" y="1379147"/>
                  <a:pt x="368951" y="1385028"/>
                  <a:pt x="363103" y="1385028"/>
                </a:cubicBezTo>
                <a:cubicBezTo>
                  <a:pt x="357254" y="1396788"/>
                  <a:pt x="345556" y="1390908"/>
                  <a:pt x="333859" y="1390908"/>
                </a:cubicBezTo>
                <a:cubicBezTo>
                  <a:pt x="328010" y="1396788"/>
                  <a:pt x="333859" y="1402668"/>
                  <a:pt x="328010" y="1408549"/>
                </a:cubicBezTo>
                <a:cubicBezTo>
                  <a:pt x="322161" y="1420310"/>
                  <a:pt x="316313" y="1402668"/>
                  <a:pt x="304615" y="1408549"/>
                </a:cubicBezTo>
                <a:cubicBezTo>
                  <a:pt x="298766" y="1408549"/>
                  <a:pt x="298766" y="1396788"/>
                  <a:pt x="292917" y="1390908"/>
                </a:cubicBezTo>
                <a:cubicBezTo>
                  <a:pt x="298766" y="1390908"/>
                  <a:pt x="310464" y="1385028"/>
                  <a:pt x="310464" y="1379147"/>
                </a:cubicBezTo>
                <a:cubicBezTo>
                  <a:pt x="316313" y="1379147"/>
                  <a:pt x="316313" y="1379147"/>
                  <a:pt x="322161" y="1379147"/>
                </a:cubicBezTo>
                <a:cubicBezTo>
                  <a:pt x="328010" y="1379147"/>
                  <a:pt x="333859" y="1373267"/>
                  <a:pt x="333859" y="1367386"/>
                </a:cubicBezTo>
                <a:cubicBezTo>
                  <a:pt x="333859" y="1355626"/>
                  <a:pt x="333859" y="1355626"/>
                  <a:pt x="333859" y="1355626"/>
                </a:cubicBezTo>
                <a:cubicBezTo>
                  <a:pt x="345556" y="1355626"/>
                  <a:pt x="351405" y="1343865"/>
                  <a:pt x="351405" y="1337985"/>
                </a:cubicBezTo>
                <a:cubicBezTo>
                  <a:pt x="351405" y="1326224"/>
                  <a:pt x="345556" y="1314463"/>
                  <a:pt x="339707" y="1308583"/>
                </a:cubicBezTo>
                <a:cubicBezTo>
                  <a:pt x="333859" y="1302703"/>
                  <a:pt x="328010" y="1290942"/>
                  <a:pt x="322161" y="1285061"/>
                </a:cubicBezTo>
                <a:cubicBezTo>
                  <a:pt x="310464" y="1279181"/>
                  <a:pt x="298766" y="1285061"/>
                  <a:pt x="292917" y="1273301"/>
                </a:cubicBezTo>
                <a:cubicBezTo>
                  <a:pt x="292917" y="1273301"/>
                  <a:pt x="287069" y="1273301"/>
                  <a:pt x="287069" y="1267421"/>
                </a:cubicBezTo>
                <a:cubicBezTo>
                  <a:pt x="292917" y="1261540"/>
                  <a:pt x="287069" y="1243899"/>
                  <a:pt x="298766" y="1243899"/>
                </a:cubicBezTo>
                <a:close/>
                <a:moveTo>
                  <a:pt x="2425132" y="1214497"/>
                </a:moveTo>
                <a:cubicBezTo>
                  <a:pt x="2431093" y="1214497"/>
                  <a:pt x="2437055" y="1214497"/>
                  <a:pt x="2437055" y="1214497"/>
                </a:cubicBezTo>
                <a:cubicBezTo>
                  <a:pt x="2448978" y="1226258"/>
                  <a:pt x="2454940" y="1238019"/>
                  <a:pt x="2460901" y="1255660"/>
                </a:cubicBezTo>
                <a:cubicBezTo>
                  <a:pt x="2460901" y="1267421"/>
                  <a:pt x="2454940" y="1290942"/>
                  <a:pt x="2443017" y="1296822"/>
                </a:cubicBezTo>
                <a:cubicBezTo>
                  <a:pt x="2437055" y="1296822"/>
                  <a:pt x="2431093" y="1302703"/>
                  <a:pt x="2431093" y="1296822"/>
                </a:cubicBezTo>
                <a:cubicBezTo>
                  <a:pt x="2419170" y="1290942"/>
                  <a:pt x="2437055" y="1285061"/>
                  <a:pt x="2437055" y="1273301"/>
                </a:cubicBezTo>
                <a:cubicBezTo>
                  <a:pt x="2443017" y="1261540"/>
                  <a:pt x="2443017" y="1238019"/>
                  <a:pt x="2431093" y="1226258"/>
                </a:cubicBezTo>
                <a:cubicBezTo>
                  <a:pt x="2425132" y="1226258"/>
                  <a:pt x="2419170" y="1220377"/>
                  <a:pt x="2425132" y="1214497"/>
                </a:cubicBezTo>
                <a:close/>
                <a:moveTo>
                  <a:pt x="127866" y="1214497"/>
                </a:moveTo>
                <a:cubicBezTo>
                  <a:pt x="133760" y="1214497"/>
                  <a:pt x="145548" y="1220407"/>
                  <a:pt x="145548" y="1226316"/>
                </a:cubicBezTo>
                <a:cubicBezTo>
                  <a:pt x="151442" y="1232226"/>
                  <a:pt x="151442" y="1244045"/>
                  <a:pt x="145548" y="1249954"/>
                </a:cubicBezTo>
                <a:cubicBezTo>
                  <a:pt x="139654" y="1249954"/>
                  <a:pt x="139654" y="1249954"/>
                  <a:pt x="133760" y="1255864"/>
                </a:cubicBezTo>
                <a:cubicBezTo>
                  <a:pt x="139654" y="1261774"/>
                  <a:pt x="145548" y="1261774"/>
                  <a:pt x="145548" y="1273593"/>
                </a:cubicBezTo>
                <a:cubicBezTo>
                  <a:pt x="145548" y="1285412"/>
                  <a:pt x="133760" y="1291321"/>
                  <a:pt x="121972" y="1291321"/>
                </a:cubicBezTo>
                <a:cubicBezTo>
                  <a:pt x="116078" y="1291321"/>
                  <a:pt x="116078" y="1291321"/>
                  <a:pt x="110184" y="1291321"/>
                </a:cubicBezTo>
                <a:cubicBezTo>
                  <a:pt x="110184" y="1285412"/>
                  <a:pt x="116078" y="1279502"/>
                  <a:pt x="116078" y="1273593"/>
                </a:cubicBezTo>
                <a:cubicBezTo>
                  <a:pt x="116078" y="1267683"/>
                  <a:pt x="116078" y="1255864"/>
                  <a:pt x="104290" y="1249954"/>
                </a:cubicBezTo>
                <a:cubicBezTo>
                  <a:pt x="98396" y="1244045"/>
                  <a:pt x="92503" y="1244045"/>
                  <a:pt x="86609" y="1244045"/>
                </a:cubicBezTo>
                <a:cubicBezTo>
                  <a:pt x="80714" y="1244045"/>
                  <a:pt x="74821" y="1249954"/>
                  <a:pt x="74821" y="1255864"/>
                </a:cubicBezTo>
                <a:cubicBezTo>
                  <a:pt x="68927" y="1244045"/>
                  <a:pt x="68927" y="1238135"/>
                  <a:pt x="74821" y="1232226"/>
                </a:cubicBezTo>
                <a:cubicBezTo>
                  <a:pt x="80714" y="1226316"/>
                  <a:pt x="86609" y="1220407"/>
                  <a:pt x="92503" y="1220407"/>
                </a:cubicBezTo>
                <a:cubicBezTo>
                  <a:pt x="98396" y="1220407"/>
                  <a:pt x="104290" y="1232226"/>
                  <a:pt x="110184" y="1226316"/>
                </a:cubicBezTo>
                <a:cubicBezTo>
                  <a:pt x="116078" y="1220407"/>
                  <a:pt x="121972" y="1214497"/>
                  <a:pt x="127866" y="1214497"/>
                </a:cubicBezTo>
                <a:close/>
                <a:moveTo>
                  <a:pt x="2266352" y="1197425"/>
                </a:moveTo>
                <a:cubicBezTo>
                  <a:pt x="2284016" y="1197425"/>
                  <a:pt x="2301681" y="1197425"/>
                  <a:pt x="2307569" y="1209151"/>
                </a:cubicBezTo>
                <a:cubicBezTo>
                  <a:pt x="2313458" y="1215015"/>
                  <a:pt x="2301681" y="1226741"/>
                  <a:pt x="2313458" y="1226741"/>
                </a:cubicBezTo>
                <a:cubicBezTo>
                  <a:pt x="2319346" y="1226741"/>
                  <a:pt x="2331122" y="1226741"/>
                  <a:pt x="2342899" y="1232604"/>
                </a:cubicBezTo>
                <a:cubicBezTo>
                  <a:pt x="2348787" y="1238467"/>
                  <a:pt x="2354676" y="1250193"/>
                  <a:pt x="2354676" y="1267783"/>
                </a:cubicBezTo>
                <a:cubicBezTo>
                  <a:pt x="2354676" y="1273645"/>
                  <a:pt x="2342899" y="1285371"/>
                  <a:pt x="2337011" y="1285371"/>
                </a:cubicBezTo>
                <a:cubicBezTo>
                  <a:pt x="2331122" y="1291235"/>
                  <a:pt x="2319346" y="1291235"/>
                  <a:pt x="2313458" y="1291235"/>
                </a:cubicBezTo>
                <a:cubicBezTo>
                  <a:pt x="2313458" y="1297098"/>
                  <a:pt x="2313458" y="1302961"/>
                  <a:pt x="2313458" y="1308824"/>
                </a:cubicBezTo>
                <a:cubicBezTo>
                  <a:pt x="2307569" y="1314688"/>
                  <a:pt x="2295793" y="1326414"/>
                  <a:pt x="2284016" y="1326414"/>
                </a:cubicBezTo>
                <a:cubicBezTo>
                  <a:pt x="2260463" y="1326414"/>
                  <a:pt x="2242799" y="1308824"/>
                  <a:pt x="2231022" y="1291235"/>
                </a:cubicBezTo>
                <a:cubicBezTo>
                  <a:pt x="2225134" y="1291235"/>
                  <a:pt x="2213357" y="1285371"/>
                  <a:pt x="2219246" y="1279509"/>
                </a:cubicBezTo>
                <a:cubicBezTo>
                  <a:pt x="2231022" y="1267783"/>
                  <a:pt x="2225134" y="1250193"/>
                  <a:pt x="2219246" y="1238467"/>
                </a:cubicBezTo>
                <a:cubicBezTo>
                  <a:pt x="2225134" y="1220877"/>
                  <a:pt x="2242799" y="1197425"/>
                  <a:pt x="2266352" y="1197425"/>
                </a:cubicBezTo>
                <a:close/>
                <a:moveTo>
                  <a:pt x="2200079" y="1195107"/>
                </a:moveTo>
                <a:lnTo>
                  <a:pt x="2201976" y="1203116"/>
                </a:lnTo>
                <a:cubicBezTo>
                  <a:pt x="2201976" y="1203116"/>
                  <a:pt x="2200553" y="1200113"/>
                  <a:pt x="2199842" y="1196359"/>
                </a:cubicBezTo>
                <a:close/>
                <a:moveTo>
                  <a:pt x="310560" y="1191355"/>
                </a:moveTo>
                <a:cubicBezTo>
                  <a:pt x="316470" y="1191355"/>
                  <a:pt x="316470" y="1197236"/>
                  <a:pt x="316470" y="1203116"/>
                </a:cubicBezTo>
                <a:cubicBezTo>
                  <a:pt x="316470" y="1208997"/>
                  <a:pt x="316470" y="1208997"/>
                  <a:pt x="316470" y="1208997"/>
                </a:cubicBezTo>
                <a:cubicBezTo>
                  <a:pt x="316470" y="1208997"/>
                  <a:pt x="310560" y="1203116"/>
                  <a:pt x="310560" y="1203116"/>
                </a:cubicBezTo>
                <a:cubicBezTo>
                  <a:pt x="310560" y="1203116"/>
                  <a:pt x="310560" y="1197236"/>
                  <a:pt x="310560" y="1197236"/>
                </a:cubicBezTo>
                <a:cubicBezTo>
                  <a:pt x="310560" y="1197236"/>
                  <a:pt x="310560" y="1197236"/>
                  <a:pt x="310560" y="1191355"/>
                </a:cubicBezTo>
                <a:close/>
                <a:moveTo>
                  <a:pt x="2201976" y="1185096"/>
                </a:moveTo>
                <a:lnTo>
                  <a:pt x="2200079" y="1195107"/>
                </a:lnTo>
                <a:lnTo>
                  <a:pt x="2199842" y="1194106"/>
                </a:lnTo>
                <a:cubicBezTo>
                  <a:pt x="2200553" y="1191102"/>
                  <a:pt x="2201976" y="1188099"/>
                  <a:pt x="2201976" y="1185096"/>
                </a:cubicBezTo>
                <a:close/>
                <a:moveTo>
                  <a:pt x="201584" y="1184544"/>
                </a:moveTo>
                <a:cubicBezTo>
                  <a:pt x="210345" y="1182342"/>
                  <a:pt x="219105" y="1182342"/>
                  <a:pt x="227866" y="1185278"/>
                </a:cubicBezTo>
                <a:cubicBezTo>
                  <a:pt x="239547" y="1185278"/>
                  <a:pt x="245388" y="1191151"/>
                  <a:pt x="251228" y="1197024"/>
                </a:cubicBezTo>
                <a:cubicBezTo>
                  <a:pt x="268749" y="1208770"/>
                  <a:pt x="280430" y="1232263"/>
                  <a:pt x="280430" y="1255755"/>
                </a:cubicBezTo>
                <a:cubicBezTo>
                  <a:pt x="274589" y="1285120"/>
                  <a:pt x="251228" y="1314486"/>
                  <a:pt x="222026" y="1326232"/>
                </a:cubicBezTo>
                <a:cubicBezTo>
                  <a:pt x="210345" y="1326232"/>
                  <a:pt x="192823" y="1326232"/>
                  <a:pt x="175302" y="1332105"/>
                </a:cubicBezTo>
                <a:cubicBezTo>
                  <a:pt x="175302" y="1332105"/>
                  <a:pt x="175302" y="1326232"/>
                  <a:pt x="169462" y="1326232"/>
                </a:cubicBezTo>
                <a:cubicBezTo>
                  <a:pt x="169462" y="1320358"/>
                  <a:pt x="169462" y="1320358"/>
                  <a:pt x="169462" y="1320358"/>
                </a:cubicBezTo>
                <a:cubicBezTo>
                  <a:pt x="210345" y="1320358"/>
                  <a:pt x="245388" y="1302739"/>
                  <a:pt x="257068" y="1267501"/>
                </a:cubicBezTo>
                <a:cubicBezTo>
                  <a:pt x="262909" y="1249882"/>
                  <a:pt x="262909" y="1238136"/>
                  <a:pt x="257068" y="1226389"/>
                </a:cubicBezTo>
                <a:cubicBezTo>
                  <a:pt x="251228" y="1214644"/>
                  <a:pt x="239547" y="1208770"/>
                  <a:pt x="233706" y="1208770"/>
                </a:cubicBezTo>
                <a:cubicBezTo>
                  <a:pt x="227866" y="1208770"/>
                  <a:pt x="222026" y="1208770"/>
                  <a:pt x="222026" y="1214644"/>
                </a:cubicBezTo>
                <a:cubicBezTo>
                  <a:pt x="222026" y="1214644"/>
                  <a:pt x="227866" y="1214644"/>
                  <a:pt x="227866" y="1220516"/>
                </a:cubicBezTo>
                <a:cubicBezTo>
                  <a:pt x="233706" y="1226389"/>
                  <a:pt x="233706" y="1232263"/>
                  <a:pt x="227866" y="1238136"/>
                </a:cubicBezTo>
                <a:cubicBezTo>
                  <a:pt x="222026" y="1244009"/>
                  <a:pt x="216185" y="1244009"/>
                  <a:pt x="210345" y="1249882"/>
                </a:cubicBezTo>
                <a:cubicBezTo>
                  <a:pt x="204504" y="1249882"/>
                  <a:pt x="198664" y="1238136"/>
                  <a:pt x="192823" y="1238136"/>
                </a:cubicBezTo>
                <a:cubicBezTo>
                  <a:pt x="192823" y="1232263"/>
                  <a:pt x="192823" y="1226389"/>
                  <a:pt x="192823" y="1226389"/>
                </a:cubicBezTo>
                <a:cubicBezTo>
                  <a:pt x="186983" y="1226389"/>
                  <a:pt x="175302" y="1226389"/>
                  <a:pt x="175302" y="1220516"/>
                </a:cubicBezTo>
                <a:cubicBezTo>
                  <a:pt x="175302" y="1214644"/>
                  <a:pt x="175302" y="1202897"/>
                  <a:pt x="175302" y="1197024"/>
                </a:cubicBezTo>
                <a:cubicBezTo>
                  <a:pt x="184063" y="1191151"/>
                  <a:pt x="192823" y="1186747"/>
                  <a:pt x="201584" y="1184544"/>
                </a:cubicBezTo>
                <a:close/>
                <a:moveTo>
                  <a:pt x="2443197" y="1173714"/>
                </a:moveTo>
                <a:cubicBezTo>
                  <a:pt x="2454895" y="1179587"/>
                  <a:pt x="2460743" y="1185460"/>
                  <a:pt x="2466592" y="1191334"/>
                </a:cubicBezTo>
                <a:cubicBezTo>
                  <a:pt x="2466592" y="1197207"/>
                  <a:pt x="2472440" y="1208953"/>
                  <a:pt x="2466592" y="1214826"/>
                </a:cubicBezTo>
                <a:cubicBezTo>
                  <a:pt x="2466592" y="1220699"/>
                  <a:pt x="2478289" y="1220699"/>
                  <a:pt x="2484138" y="1220699"/>
                </a:cubicBezTo>
                <a:cubicBezTo>
                  <a:pt x="2495836" y="1232445"/>
                  <a:pt x="2501684" y="1244191"/>
                  <a:pt x="2501684" y="1255937"/>
                </a:cubicBezTo>
                <a:cubicBezTo>
                  <a:pt x="2501684" y="1261810"/>
                  <a:pt x="2501684" y="1273556"/>
                  <a:pt x="2489987" y="1279429"/>
                </a:cubicBezTo>
                <a:cubicBezTo>
                  <a:pt x="2484138" y="1285303"/>
                  <a:pt x="2478289" y="1285303"/>
                  <a:pt x="2472440" y="1285303"/>
                </a:cubicBezTo>
                <a:cubicBezTo>
                  <a:pt x="2466592" y="1291176"/>
                  <a:pt x="2478289" y="1297049"/>
                  <a:pt x="2478289" y="1302922"/>
                </a:cubicBezTo>
                <a:cubicBezTo>
                  <a:pt x="2478289" y="1314668"/>
                  <a:pt x="2472440" y="1320541"/>
                  <a:pt x="2466592" y="1326414"/>
                </a:cubicBezTo>
                <a:cubicBezTo>
                  <a:pt x="2454895" y="1326414"/>
                  <a:pt x="2449046" y="1326414"/>
                  <a:pt x="2443197" y="1320541"/>
                </a:cubicBezTo>
                <a:cubicBezTo>
                  <a:pt x="2443197" y="1314668"/>
                  <a:pt x="2431499" y="1308795"/>
                  <a:pt x="2443197" y="1302922"/>
                </a:cubicBezTo>
                <a:cubicBezTo>
                  <a:pt x="2460743" y="1297049"/>
                  <a:pt x="2472440" y="1273556"/>
                  <a:pt x="2466592" y="1255937"/>
                </a:cubicBezTo>
                <a:cubicBezTo>
                  <a:pt x="2460743" y="1238318"/>
                  <a:pt x="2454895" y="1214826"/>
                  <a:pt x="2431499" y="1203079"/>
                </a:cubicBezTo>
                <a:cubicBezTo>
                  <a:pt x="2437348" y="1191334"/>
                  <a:pt x="2443197" y="1185460"/>
                  <a:pt x="2443197" y="1173714"/>
                </a:cubicBezTo>
                <a:close/>
                <a:moveTo>
                  <a:pt x="2257596" y="1166703"/>
                </a:moveTo>
                <a:cubicBezTo>
                  <a:pt x="2260509" y="1168159"/>
                  <a:pt x="2263422" y="1171073"/>
                  <a:pt x="2266335" y="1173986"/>
                </a:cubicBezTo>
                <a:cubicBezTo>
                  <a:pt x="2266335" y="1179811"/>
                  <a:pt x="2272161" y="1185638"/>
                  <a:pt x="2266335" y="1185638"/>
                </a:cubicBezTo>
                <a:cubicBezTo>
                  <a:pt x="2254683" y="1191464"/>
                  <a:pt x="2243030" y="1197290"/>
                  <a:pt x="2231378" y="1203116"/>
                </a:cubicBezTo>
                <a:cubicBezTo>
                  <a:pt x="2237204" y="1191464"/>
                  <a:pt x="2231378" y="1173986"/>
                  <a:pt x="2248857" y="1168159"/>
                </a:cubicBezTo>
                <a:cubicBezTo>
                  <a:pt x="2251770" y="1165246"/>
                  <a:pt x="2254683" y="1165246"/>
                  <a:pt x="2257596" y="1166703"/>
                </a:cubicBezTo>
                <a:close/>
                <a:moveTo>
                  <a:pt x="2511728" y="1157748"/>
                </a:moveTo>
                <a:cubicBezTo>
                  <a:pt x="2515896" y="1157748"/>
                  <a:pt x="2519230" y="1167707"/>
                  <a:pt x="2519230" y="1167707"/>
                </a:cubicBezTo>
                <a:cubicBezTo>
                  <a:pt x="2531086" y="1173609"/>
                  <a:pt x="2525158" y="1179510"/>
                  <a:pt x="2531086" y="1185412"/>
                </a:cubicBezTo>
                <a:cubicBezTo>
                  <a:pt x="2525158" y="1191313"/>
                  <a:pt x="2531086" y="1197214"/>
                  <a:pt x="2531086" y="1203116"/>
                </a:cubicBezTo>
                <a:cubicBezTo>
                  <a:pt x="2525158" y="1203116"/>
                  <a:pt x="2525158" y="1197214"/>
                  <a:pt x="2525158" y="1197214"/>
                </a:cubicBezTo>
                <a:cubicBezTo>
                  <a:pt x="2525158" y="1185412"/>
                  <a:pt x="2519230" y="1173609"/>
                  <a:pt x="2513302" y="1167707"/>
                </a:cubicBezTo>
                <a:cubicBezTo>
                  <a:pt x="2513302" y="1161806"/>
                  <a:pt x="2507375" y="1161806"/>
                  <a:pt x="2507375" y="1161806"/>
                </a:cubicBezTo>
                <a:cubicBezTo>
                  <a:pt x="2508857" y="1158855"/>
                  <a:pt x="2510339" y="1157748"/>
                  <a:pt x="2511728" y="1157748"/>
                </a:cubicBezTo>
                <a:close/>
                <a:moveTo>
                  <a:pt x="2484968" y="1150402"/>
                </a:moveTo>
                <a:lnTo>
                  <a:pt x="2490303" y="1155694"/>
                </a:lnTo>
                <a:cubicBezTo>
                  <a:pt x="2487339" y="1155694"/>
                  <a:pt x="2485858" y="1154224"/>
                  <a:pt x="2485116" y="1152019"/>
                </a:cubicBezTo>
                <a:close/>
                <a:moveTo>
                  <a:pt x="216094" y="1136562"/>
                </a:moveTo>
                <a:cubicBezTo>
                  <a:pt x="219017" y="1137288"/>
                  <a:pt x="221942" y="1138740"/>
                  <a:pt x="221942" y="1138740"/>
                </a:cubicBezTo>
                <a:cubicBezTo>
                  <a:pt x="233639" y="1144550"/>
                  <a:pt x="239488" y="1156168"/>
                  <a:pt x="239488" y="1161977"/>
                </a:cubicBezTo>
                <a:cubicBezTo>
                  <a:pt x="239488" y="1167787"/>
                  <a:pt x="245337" y="1173596"/>
                  <a:pt x="239488" y="1179405"/>
                </a:cubicBezTo>
                <a:cubicBezTo>
                  <a:pt x="239488" y="1179405"/>
                  <a:pt x="233639" y="1179405"/>
                  <a:pt x="233639" y="1179405"/>
                </a:cubicBezTo>
                <a:cubicBezTo>
                  <a:pt x="233639" y="1173596"/>
                  <a:pt x="233639" y="1167787"/>
                  <a:pt x="233639" y="1167787"/>
                </a:cubicBezTo>
                <a:cubicBezTo>
                  <a:pt x="227791" y="1156168"/>
                  <a:pt x="221942" y="1144550"/>
                  <a:pt x="210245" y="1138740"/>
                </a:cubicBezTo>
                <a:cubicBezTo>
                  <a:pt x="210245" y="1135836"/>
                  <a:pt x="213169" y="1135836"/>
                  <a:pt x="216094" y="1136562"/>
                </a:cubicBezTo>
                <a:close/>
                <a:moveTo>
                  <a:pt x="2278654" y="1132931"/>
                </a:moveTo>
                <a:cubicBezTo>
                  <a:pt x="2284564" y="1132931"/>
                  <a:pt x="2290474" y="1138811"/>
                  <a:pt x="2290474" y="1144692"/>
                </a:cubicBezTo>
                <a:cubicBezTo>
                  <a:pt x="2302293" y="1150572"/>
                  <a:pt x="2284564" y="1156452"/>
                  <a:pt x="2290474" y="1162333"/>
                </a:cubicBezTo>
                <a:cubicBezTo>
                  <a:pt x="2296383" y="1162333"/>
                  <a:pt x="2302293" y="1168213"/>
                  <a:pt x="2308202" y="1174093"/>
                </a:cubicBezTo>
                <a:cubicBezTo>
                  <a:pt x="2308202" y="1179974"/>
                  <a:pt x="2302293" y="1191735"/>
                  <a:pt x="2296383" y="1191735"/>
                </a:cubicBezTo>
                <a:cubicBezTo>
                  <a:pt x="2278654" y="1185854"/>
                  <a:pt x="2278654" y="1185854"/>
                  <a:pt x="2278654" y="1185854"/>
                </a:cubicBezTo>
                <a:cubicBezTo>
                  <a:pt x="2278654" y="1174093"/>
                  <a:pt x="2272745" y="1168213"/>
                  <a:pt x="2260926" y="1162333"/>
                </a:cubicBezTo>
                <a:cubicBezTo>
                  <a:pt x="2255016" y="1156452"/>
                  <a:pt x="2243197" y="1156452"/>
                  <a:pt x="2237288" y="1162333"/>
                </a:cubicBezTo>
                <a:cubicBezTo>
                  <a:pt x="2231378" y="1156452"/>
                  <a:pt x="2231378" y="1150572"/>
                  <a:pt x="2237288" y="1144692"/>
                </a:cubicBezTo>
                <a:cubicBezTo>
                  <a:pt x="2237288" y="1144692"/>
                  <a:pt x="2243197" y="1138811"/>
                  <a:pt x="2249106" y="1138811"/>
                </a:cubicBezTo>
                <a:cubicBezTo>
                  <a:pt x="2255016" y="1132931"/>
                  <a:pt x="2260926" y="1144692"/>
                  <a:pt x="2266836" y="1150572"/>
                </a:cubicBezTo>
                <a:cubicBezTo>
                  <a:pt x="2272745" y="1144692"/>
                  <a:pt x="2272745" y="1132931"/>
                  <a:pt x="2278654" y="1132931"/>
                </a:cubicBezTo>
                <a:close/>
                <a:moveTo>
                  <a:pt x="309831" y="1132931"/>
                </a:moveTo>
                <a:cubicBezTo>
                  <a:pt x="315838" y="1144692"/>
                  <a:pt x="327852" y="1150572"/>
                  <a:pt x="321845" y="1162333"/>
                </a:cubicBezTo>
                <a:cubicBezTo>
                  <a:pt x="321845" y="1150572"/>
                  <a:pt x="309831" y="1144692"/>
                  <a:pt x="309831" y="1132931"/>
                </a:cubicBezTo>
                <a:close/>
                <a:moveTo>
                  <a:pt x="2473539" y="1130703"/>
                </a:moveTo>
                <a:cubicBezTo>
                  <a:pt x="2478818" y="1131805"/>
                  <a:pt x="2479930" y="1139523"/>
                  <a:pt x="2484375" y="1143934"/>
                </a:cubicBezTo>
                <a:lnTo>
                  <a:pt x="2484968" y="1150402"/>
                </a:lnTo>
                <a:lnTo>
                  <a:pt x="2478448" y="1143934"/>
                </a:lnTo>
                <a:cubicBezTo>
                  <a:pt x="2475484" y="1139523"/>
                  <a:pt x="2472520" y="1135113"/>
                  <a:pt x="2466592" y="1132172"/>
                </a:cubicBezTo>
                <a:cubicBezTo>
                  <a:pt x="2469556" y="1130703"/>
                  <a:pt x="2471779" y="1130335"/>
                  <a:pt x="2473539" y="1130703"/>
                </a:cubicBezTo>
                <a:close/>
                <a:moveTo>
                  <a:pt x="2437190" y="1120602"/>
                </a:moveTo>
                <a:cubicBezTo>
                  <a:pt x="2442880" y="1126767"/>
                  <a:pt x="2448571" y="1126767"/>
                  <a:pt x="2454262" y="1126767"/>
                </a:cubicBezTo>
                <a:cubicBezTo>
                  <a:pt x="2448571" y="1126767"/>
                  <a:pt x="2431499" y="1132932"/>
                  <a:pt x="2437190" y="1120602"/>
                </a:cubicBezTo>
                <a:close/>
                <a:moveTo>
                  <a:pt x="2284242" y="1109220"/>
                </a:moveTo>
                <a:cubicBezTo>
                  <a:pt x="2295922" y="1109220"/>
                  <a:pt x="2307603" y="1115089"/>
                  <a:pt x="2313443" y="1126826"/>
                </a:cubicBezTo>
                <a:cubicBezTo>
                  <a:pt x="2319284" y="1132695"/>
                  <a:pt x="2313443" y="1144431"/>
                  <a:pt x="2307603" y="1150300"/>
                </a:cubicBezTo>
                <a:cubicBezTo>
                  <a:pt x="2307603" y="1156168"/>
                  <a:pt x="2319284" y="1156168"/>
                  <a:pt x="2319284" y="1156168"/>
                </a:cubicBezTo>
                <a:cubicBezTo>
                  <a:pt x="2325125" y="1162037"/>
                  <a:pt x="2325125" y="1167906"/>
                  <a:pt x="2330965" y="1179642"/>
                </a:cubicBezTo>
                <a:cubicBezTo>
                  <a:pt x="2330965" y="1185511"/>
                  <a:pt x="2325125" y="1191379"/>
                  <a:pt x="2319284" y="1197248"/>
                </a:cubicBezTo>
                <a:cubicBezTo>
                  <a:pt x="2313443" y="1203116"/>
                  <a:pt x="2313443" y="1203116"/>
                  <a:pt x="2307603" y="1203116"/>
                </a:cubicBezTo>
                <a:cubicBezTo>
                  <a:pt x="2301763" y="1197248"/>
                  <a:pt x="2307603" y="1191379"/>
                  <a:pt x="2313443" y="1185511"/>
                </a:cubicBezTo>
                <a:cubicBezTo>
                  <a:pt x="2313443" y="1179642"/>
                  <a:pt x="2313443" y="1173774"/>
                  <a:pt x="2307603" y="1162037"/>
                </a:cubicBezTo>
                <a:cubicBezTo>
                  <a:pt x="2307603" y="1156168"/>
                  <a:pt x="2295922" y="1150300"/>
                  <a:pt x="2301763" y="1144431"/>
                </a:cubicBezTo>
                <a:cubicBezTo>
                  <a:pt x="2301763" y="1138563"/>
                  <a:pt x="2295922" y="1132695"/>
                  <a:pt x="2290082" y="1126826"/>
                </a:cubicBezTo>
                <a:cubicBezTo>
                  <a:pt x="2284242" y="1126826"/>
                  <a:pt x="2272560" y="1126826"/>
                  <a:pt x="2266720" y="1132695"/>
                </a:cubicBezTo>
                <a:cubicBezTo>
                  <a:pt x="2255039" y="1132695"/>
                  <a:pt x="2249199" y="1126826"/>
                  <a:pt x="2237518" y="1132695"/>
                </a:cubicBezTo>
                <a:cubicBezTo>
                  <a:pt x="2231678" y="1132695"/>
                  <a:pt x="2231678" y="1144431"/>
                  <a:pt x="2225837" y="1138563"/>
                </a:cubicBezTo>
                <a:cubicBezTo>
                  <a:pt x="2219997" y="1132695"/>
                  <a:pt x="2219997" y="1126826"/>
                  <a:pt x="2225837" y="1120957"/>
                </a:cubicBezTo>
                <a:cubicBezTo>
                  <a:pt x="2237518" y="1109220"/>
                  <a:pt x="2249199" y="1115089"/>
                  <a:pt x="2260880" y="1115089"/>
                </a:cubicBezTo>
                <a:cubicBezTo>
                  <a:pt x="2260880" y="1120957"/>
                  <a:pt x="2266720" y="1126826"/>
                  <a:pt x="2266720" y="1120957"/>
                </a:cubicBezTo>
                <a:cubicBezTo>
                  <a:pt x="2272560" y="1115089"/>
                  <a:pt x="2278401" y="1109220"/>
                  <a:pt x="2284242" y="1109220"/>
                </a:cubicBezTo>
                <a:close/>
                <a:moveTo>
                  <a:pt x="2183956" y="1103530"/>
                </a:moveTo>
                <a:cubicBezTo>
                  <a:pt x="2189857" y="1103530"/>
                  <a:pt x="2195759" y="1109393"/>
                  <a:pt x="2195759" y="1115256"/>
                </a:cubicBezTo>
                <a:cubicBezTo>
                  <a:pt x="2201660" y="1121119"/>
                  <a:pt x="2195759" y="1132845"/>
                  <a:pt x="2201660" y="1132845"/>
                </a:cubicBezTo>
                <a:cubicBezTo>
                  <a:pt x="2213463" y="1132845"/>
                  <a:pt x="2225266" y="1144571"/>
                  <a:pt x="2225266" y="1150434"/>
                </a:cubicBezTo>
                <a:cubicBezTo>
                  <a:pt x="2237069" y="1179750"/>
                  <a:pt x="2225266" y="1209065"/>
                  <a:pt x="2207561" y="1232518"/>
                </a:cubicBezTo>
                <a:cubicBezTo>
                  <a:pt x="2201660" y="1232518"/>
                  <a:pt x="2201660" y="1226655"/>
                  <a:pt x="2201660" y="1226655"/>
                </a:cubicBezTo>
                <a:cubicBezTo>
                  <a:pt x="2201660" y="1220792"/>
                  <a:pt x="2201660" y="1214929"/>
                  <a:pt x="2201660" y="1214929"/>
                </a:cubicBezTo>
                <a:cubicBezTo>
                  <a:pt x="2201660" y="1214929"/>
                  <a:pt x="2207561" y="1214929"/>
                  <a:pt x="2207561" y="1214929"/>
                </a:cubicBezTo>
                <a:cubicBezTo>
                  <a:pt x="2213463" y="1197339"/>
                  <a:pt x="2231167" y="1173887"/>
                  <a:pt x="2213463" y="1162160"/>
                </a:cubicBezTo>
                <a:cubicBezTo>
                  <a:pt x="2207561" y="1162160"/>
                  <a:pt x="2201660" y="1168024"/>
                  <a:pt x="2201660" y="1173887"/>
                </a:cubicBezTo>
                <a:cubicBezTo>
                  <a:pt x="2201660" y="1179750"/>
                  <a:pt x="2201660" y="1179750"/>
                  <a:pt x="2201660" y="1179750"/>
                </a:cubicBezTo>
                <a:cubicBezTo>
                  <a:pt x="2195759" y="1150434"/>
                  <a:pt x="2195759" y="1150434"/>
                  <a:pt x="2195759" y="1150434"/>
                </a:cubicBezTo>
                <a:cubicBezTo>
                  <a:pt x="2183956" y="1138708"/>
                  <a:pt x="2189857" y="1121119"/>
                  <a:pt x="2183956" y="1109393"/>
                </a:cubicBezTo>
                <a:cubicBezTo>
                  <a:pt x="2183956" y="1103530"/>
                  <a:pt x="2183956" y="1103530"/>
                  <a:pt x="2183956" y="1103530"/>
                </a:cubicBezTo>
                <a:close/>
                <a:moveTo>
                  <a:pt x="210749" y="1101326"/>
                </a:moveTo>
                <a:cubicBezTo>
                  <a:pt x="215935" y="1099847"/>
                  <a:pt x="221863" y="1099847"/>
                  <a:pt x="227791" y="1102804"/>
                </a:cubicBezTo>
                <a:cubicBezTo>
                  <a:pt x="233719" y="1108718"/>
                  <a:pt x="227791" y="1114631"/>
                  <a:pt x="233719" y="1114631"/>
                </a:cubicBezTo>
                <a:cubicBezTo>
                  <a:pt x="239647" y="1114631"/>
                  <a:pt x="239647" y="1108718"/>
                  <a:pt x="239647" y="1108718"/>
                </a:cubicBezTo>
                <a:cubicBezTo>
                  <a:pt x="251502" y="1108718"/>
                  <a:pt x="263357" y="1114631"/>
                  <a:pt x="269285" y="1120545"/>
                </a:cubicBezTo>
                <a:cubicBezTo>
                  <a:pt x="269285" y="1126460"/>
                  <a:pt x="275213" y="1138287"/>
                  <a:pt x="269285" y="1144201"/>
                </a:cubicBezTo>
                <a:cubicBezTo>
                  <a:pt x="269285" y="1150115"/>
                  <a:pt x="257430" y="1150115"/>
                  <a:pt x="263357" y="1156028"/>
                </a:cubicBezTo>
                <a:cubicBezTo>
                  <a:pt x="275213" y="1156028"/>
                  <a:pt x="281141" y="1161942"/>
                  <a:pt x="281141" y="1167856"/>
                </a:cubicBezTo>
                <a:cubicBezTo>
                  <a:pt x="287069" y="1173770"/>
                  <a:pt x="281141" y="1185598"/>
                  <a:pt x="275213" y="1185598"/>
                </a:cubicBezTo>
                <a:cubicBezTo>
                  <a:pt x="275213" y="1191511"/>
                  <a:pt x="269285" y="1197425"/>
                  <a:pt x="263357" y="1191511"/>
                </a:cubicBezTo>
                <a:cubicBezTo>
                  <a:pt x="251502" y="1185598"/>
                  <a:pt x="251502" y="1185598"/>
                  <a:pt x="251502" y="1185598"/>
                </a:cubicBezTo>
                <a:cubicBezTo>
                  <a:pt x="251502" y="1167856"/>
                  <a:pt x="245575" y="1150115"/>
                  <a:pt x="239647" y="1138287"/>
                </a:cubicBezTo>
                <a:cubicBezTo>
                  <a:pt x="227791" y="1132373"/>
                  <a:pt x="215935" y="1126460"/>
                  <a:pt x="204080" y="1126460"/>
                </a:cubicBezTo>
                <a:cubicBezTo>
                  <a:pt x="198152" y="1120545"/>
                  <a:pt x="192224" y="1114631"/>
                  <a:pt x="198152" y="1108718"/>
                </a:cubicBezTo>
                <a:cubicBezTo>
                  <a:pt x="201116" y="1105761"/>
                  <a:pt x="205562" y="1102804"/>
                  <a:pt x="210749" y="1101326"/>
                </a:cubicBezTo>
                <a:close/>
                <a:moveTo>
                  <a:pt x="2360556" y="1079818"/>
                </a:moveTo>
                <a:cubicBezTo>
                  <a:pt x="2384077" y="1079818"/>
                  <a:pt x="2407598" y="1097479"/>
                  <a:pt x="2425240" y="1115140"/>
                </a:cubicBezTo>
                <a:cubicBezTo>
                  <a:pt x="2442880" y="1144574"/>
                  <a:pt x="2442880" y="1179895"/>
                  <a:pt x="2425240" y="1203443"/>
                </a:cubicBezTo>
                <a:cubicBezTo>
                  <a:pt x="2413479" y="1226990"/>
                  <a:pt x="2389958" y="1244651"/>
                  <a:pt x="2366436" y="1250538"/>
                </a:cubicBezTo>
                <a:cubicBezTo>
                  <a:pt x="2360556" y="1250538"/>
                  <a:pt x="2354676" y="1244651"/>
                  <a:pt x="2354676" y="1238764"/>
                </a:cubicBezTo>
                <a:cubicBezTo>
                  <a:pt x="2378197" y="1232878"/>
                  <a:pt x="2401718" y="1221104"/>
                  <a:pt x="2413479" y="1197556"/>
                </a:cubicBezTo>
                <a:cubicBezTo>
                  <a:pt x="2419359" y="1179895"/>
                  <a:pt x="2419359" y="1156348"/>
                  <a:pt x="2407598" y="1138687"/>
                </a:cubicBezTo>
                <a:cubicBezTo>
                  <a:pt x="2401718" y="1126913"/>
                  <a:pt x="2389958" y="1115140"/>
                  <a:pt x="2372316" y="1115140"/>
                </a:cubicBezTo>
                <a:cubicBezTo>
                  <a:pt x="2372316" y="1121026"/>
                  <a:pt x="2372316" y="1121026"/>
                  <a:pt x="2372316" y="1121026"/>
                </a:cubicBezTo>
                <a:cubicBezTo>
                  <a:pt x="2372316" y="1126913"/>
                  <a:pt x="2384077" y="1126913"/>
                  <a:pt x="2384077" y="1132800"/>
                </a:cubicBezTo>
                <a:cubicBezTo>
                  <a:pt x="2384077" y="1138687"/>
                  <a:pt x="2384077" y="1150461"/>
                  <a:pt x="2372316" y="1150461"/>
                </a:cubicBezTo>
                <a:cubicBezTo>
                  <a:pt x="2366436" y="1156348"/>
                  <a:pt x="2354676" y="1156348"/>
                  <a:pt x="2348795" y="1150461"/>
                </a:cubicBezTo>
                <a:cubicBezTo>
                  <a:pt x="2342915" y="1144574"/>
                  <a:pt x="2342915" y="1144574"/>
                  <a:pt x="2342915" y="1138687"/>
                </a:cubicBezTo>
                <a:cubicBezTo>
                  <a:pt x="2342915" y="1132800"/>
                  <a:pt x="2342915" y="1132800"/>
                  <a:pt x="2342915" y="1126913"/>
                </a:cubicBezTo>
                <a:cubicBezTo>
                  <a:pt x="2342915" y="1126913"/>
                  <a:pt x="2337034" y="1126913"/>
                  <a:pt x="2331154" y="1121026"/>
                </a:cubicBezTo>
                <a:cubicBezTo>
                  <a:pt x="2325274" y="1121026"/>
                  <a:pt x="2325274" y="1109253"/>
                  <a:pt x="2325274" y="1103366"/>
                </a:cubicBezTo>
                <a:cubicBezTo>
                  <a:pt x="2331154" y="1085705"/>
                  <a:pt x="2342915" y="1079818"/>
                  <a:pt x="2360556" y="1079818"/>
                </a:cubicBezTo>
                <a:close/>
                <a:moveTo>
                  <a:pt x="2448571" y="1074128"/>
                </a:moveTo>
                <a:cubicBezTo>
                  <a:pt x="2454262" y="1074128"/>
                  <a:pt x="2454262" y="1079818"/>
                  <a:pt x="2454262" y="1085509"/>
                </a:cubicBezTo>
                <a:cubicBezTo>
                  <a:pt x="2454262" y="1085509"/>
                  <a:pt x="2454262" y="1091200"/>
                  <a:pt x="2454262" y="1091200"/>
                </a:cubicBezTo>
                <a:cubicBezTo>
                  <a:pt x="2454262" y="1085509"/>
                  <a:pt x="2448571" y="1079818"/>
                  <a:pt x="2448571" y="1074128"/>
                </a:cubicBezTo>
                <a:close/>
                <a:moveTo>
                  <a:pt x="198863" y="1061798"/>
                </a:moveTo>
                <a:cubicBezTo>
                  <a:pt x="198863" y="1061798"/>
                  <a:pt x="204554" y="1061798"/>
                  <a:pt x="204554" y="1061798"/>
                </a:cubicBezTo>
                <a:cubicBezTo>
                  <a:pt x="204554" y="1067489"/>
                  <a:pt x="204554" y="1067489"/>
                  <a:pt x="204554" y="1067489"/>
                </a:cubicBezTo>
                <a:cubicBezTo>
                  <a:pt x="204554" y="1067489"/>
                  <a:pt x="198863" y="1061798"/>
                  <a:pt x="198863" y="1061798"/>
                </a:cubicBezTo>
                <a:close/>
                <a:moveTo>
                  <a:pt x="248510" y="1059783"/>
                </a:moveTo>
                <a:cubicBezTo>
                  <a:pt x="249988" y="1060518"/>
                  <a:pt x="251465" y="1061987"/>
                  <a:pt x="251465" y="1061987"/>
                </a:cubicBezTo>
                <a:cubicBezTo>
                  <a:pt x="263285" y="1073748"/>
                  <a:pt x="263285" y="1073748"/>
                  <a:pt x="263285" y="1073748"/>
                </a:cubicBezTo>
                <a:cubicBezTo>
                  <a:pt x="263285" y="1079629"/>
                  <a:pt x="263285" y="1079629"/>
                  <a:pt x="263285" y="1079629"/>
                </a:cubicBezTo>
                <a:cubicBezTo>
                  <a:pt x="263285" y="1079629"/>
                  <a:pt x="263285" y="1073748"/>
                  <a:pt x="257375" y="1073748"/>
                </a:cubicBezTo>
                <a:cubicBezTo>
                  <a:pt x="257375" y="1079629"/>
                  <a:pt x="257375" y="1085509"/>
                  <a:pt x="263285" y="1085509"/>
                </a:cubicBezTo>
                <a:cubicBezTo>
                  <a:pt x="269194" y="1085509"/>
                  <a:pt x="281013" y="1085509"/>
                  <a:pt x="275103" y="1079629"/>
                </a:cubicBezTo>
                <a:cubicBezTo>
                  <a:pt x="286922" y="1073748"/>
                  <a:pt x="292832" y="1085509"/>
                  <a:pt x="298742" y="1085509"/>
                </a:cubicBezTo>
                <a:cubicBezTo>
                  <a:pt x="310560" y="1097270"/>
                  <a:pt x="316470" y="1109030"/>
                  <a:pt x="316470" y="1120791"/>
                </a:cubicBezTo>
                <a:cubicBezTo>
                  <a:pt x="310560" y="1109030"/>
                  <a:pt x="304651" y="1091390"/>
                  <a:pt x="292832" y="1085509"/>
                </a:cubicBezTo>
                <a:cubicBezTo>
                  <a:pt x="292832" y="1085509"/>
                  <a:pt x="286922" y="1085509"/>
                  <a:pt x="286922" y="1085509"/>
                </a:cubicBezTo>
                <a:cubicBezTo>
                  <a:pt x="298742" y="1097270"/>
                  <a:pt x="310560" y="1114911"/>
                  <a:pt x="304651" y="1138432"/>
                </a:cubicBezTo>
                <a:cubicBezTo>
                  <a:pt x="304651" y="1138432"/>
                  <a:pt x="298742" y="1144312"/>
                  <a:pt x="304651" y="1144312"/>
                </a:cubicBezTo>
                <a:cubicBezTo>
                  <a:pt x="310560" y="1144312"/>
                  <a:pt x="316470" y="1156073"/>
                  <a:pt x="316470" y="1167834"/>
                </a:cubicBezTo>
                <a:cubicBezTo>
                  <a:pt x="316470" y="1173714"/>
                  <a:pt x="310560" y="1185475"/>
                  <a:pt x="304651" y="1185475"/>
                </a:cubicBezTo>
                <a:cubicBezTo>
                  <a:pt x="298742" y="1191355"/>
                  <a:pt x="298742" y="1191355"/>
                  <a:pt x="304651" y="1197236"/>
                </a:cubicBezTo>
                <a:cubicBezTo>
                  <a:pt x="304651" y="1197236"/>
                  <a:pt x="304651" y="1197236"/>
                  <a:pt x="310560" y="1197236"/>
                </a:cubicBezTo>
                <a:cubicBezTo>
                  <a:pt x="304651" y="1203116"/>
                  <a:pt x="310560" y="1203116"/>
                  <a:pt x="310560" y="1203116"/>
                </a:cubicBezTo>
                <a:cubicBezTo>
                  <a:pt x="310560" y="1214877"/>
                  <a:pt x="304651" y="1220757"/>
                  <a:pt x="298742" y="1226637"/>
                </a:cubicBezTo>
                <a:cubicBezTo>
                  <a:pt x="281013" y="1232518"/>
                  <a:pt x="281013" y="1208997"/>
                  <a:pt x="269194" y="1203116"/>
                </a:cubicBezTo>
                <a:cubicBezTo>
                  <a:pt x="281013" y="1197236"/>
                  <a:pt x="286922" y="1191355"/>
                  <a:pt x="292832" y="1179595"/>
                </a:cubicBezTo>
                <a:cubicBezTo>
                  <a:pt x="286922" y="1167834"/>
                  <a:pt x="286922" y="1156073"/>
                  <a:pt x="275103" y="1150193"/>
                </a:cubicBezTo>
                <a:cubicBezTo>
                  <a:pt x="281013" y="1138432"/>
                  <a:pt x="281013" y="1120791"/>
                  <a:pt x="269194" y="1114911"/>
                </a:cubicBezTo>
                <a:cubicBezTo>
                  <a:pt x="263285" y="1091390"/>
                  <a:pt x="239646" y="1109030"/>
                  <a:pt x="227827" y="1097270"/>
                </a:cubicBezTo>
                <a:cubicBezTo>
                  <a:pt x="216008" y="1091390"/>
                  <a:pt x="204189" y="1097270"/>
                  <a:pt x="198280" y="1097270"/>
                </a:cubicBezTo>
                <a:cubicBezTo>
                  <a:pt x="192370" y="1103150"/>
                  <a:pt x="192370" y="1109030"/>
                  <a:pt x="186460" y="1103150"/>
                </a:cubicBezTo>
                <a:cubicBezTo>
                  <a:pt x="180551" y="1097270"/>
                  <a:pt x="168732" y="1091390"/>
                  <a:pt x="162822" y="1085509"/>
                </a:cubicBezTo>
                <a:cubicBezTo>
                  <a:pt x="162822" y="1079629"/>
                  <a:pt x="168732" y="1079629"/>
                  <a:pt x="174641" y="1073748"/>
                </a:cubicBezTo>
                <a:cubicBezTo>
                  <a:pt x="174641" y="1073748"/>
                  <a:pt x="180551" y="1067868"/>
                  <a:pt x="180551" y="1067868"/>
                </a:cubicBezTo>
                <a:cubicBezTo>
                  <a:pt x="192370" y="1067868"/>
                  <a:pt x="204189" y="1067868"/>
                  <a:pt x="210099" y="1079629"/>
                </a:cubicBezTo>
                <a:cubicBezTo>
                  <a:pt x="216008" y="1079629"/>
                  <a:pt x="216008" y="1073748"/>
                  <a:pt x="216008" y="1067868"/>
                </a:cubicBezTo>
                <a:cubicBezTo>
                  <a:pt x="221917" y="1067868"/>
                  <a:pt x="227827" y="1061987"/>
                  <a:pt x="233737" y="1061987"/>
                </a:cubicBezTo>
                <a:cubicBezTo>
                  <a:pt x="239646" y="1061987"/>
                  <a:pt x="245556" y="1073748"/>
                  <a:pt x="251465" y="1067868"/>
                </a:cubicBezTo>
                <a:cubicBezTo>
                  <a:pt x="251465" y="1061987"/>
                  <a:pt x="245556" y="1061987"/>
                  <a:pt x="245556" y="1061987"/>
                </a:cubicBezTo>
                <a:cubicBezTo>
                  <a:pt x="245556" y="1059047"/>
                  <a:pt x="247033" y="1059047"/>
                  <a:pt x="248510" y="1059783"/>
                </a:cubicBezTo>
                <a:close/>
                <a:moveTo>
                  <a:pt x="2349175" y="1021015"/>
                </a:moveTo>
                <a:cubicBezTo>
                  <a:pt x="2366531" y="1021015"/>
                  <a:pt x="2383888" y="1032775"/>
                  <a:pt x="2389673" y="1050416"/>
                </a:cubicBezTo>
                <a:cubicBezTo>
                  <a:pt x="2395459" y="1056297"/>
                  <a:pt x="2395459" y="1068058"/>
                  <a:pt x="2389673" y="1079818"/>
                </a:cubicBezTo>
                <a:cubicBezTo>
                  <a:pt x="2383888" y="1079818"/>
                  <a:pt x="2389673" y="1068058"/>
                  <a:pt x="2383888" y="1062177"/>
                </a:cubicBezTo>
                <a:cubicBezTo>
                  <a:pt x="2383888" y="1050416"/>
                  <a:pt x="2372317" y="1038655"/>
                  <a:pt x="2366531" y="1038655"/>
                </a:cubicBezTo>
                <a:cubicBezTo>
                  <a:pt x="2354961" y="1038655"/>
                  <a:pt x="2349175" y="1032775"/>
                  <a:pt x="2343389" y="1038655"/>
                </a:cubicBezTo>
                <a:cubicBezTo>
                  <a:pt x="2337604" y="1038655"/>
                  <a:pt x="2337604" y="1032775"/>
                  <a:pt x="2337604" y="1026895"/>
                </a:cubicBezTo>
                <a:cubicBezTo>
                  <a:pt x="2337604" y="1021015"/>
                  <a:pt x="2343389" y="1026895"/>
                  <a:pt x="2349175" y="1021015"/>
                </a:cubicBezTo>
                <a:close/>
                <a:moveTo>
                  <a:pt x="116056" y="1002766"/>
                </a:moveTo>
                <a:cubicBezTo>
                  <a:pt x="126805" y="1006043"/>
                  <a:pt x="133421" y="1019152"/>
                  <a:pt x="133421" y="1032261"/>
                </a:cubicBezTo>
                <a:cubicBezTo>
                  <a:pt x="133421" y="1032261"/>
                  <a:pt x="133421" y="1038087"/>
                  <a:pt x="133421" y="1038087"/>
                </a:cubicBezTo>
                <a:cubicBezTo>
                  <a:pt x="127540" y="1032261"/>
                  <a:pt x="127540" y="1026435"/>
                  <a:pt x="127540" y="1026435"/>
                </a:cubicBezTo>
                <a:cubicBezTo>
                  <a:pt x="121660" y="1020608"/>
                  <a:pt x="121660" y="1014782"/>
                  <a:pt x="121660" y="1008957"/>
                </a:cubicBezTo>
                <a:cubicBezTo>
                  <a:pt x="104019" y="1003130"/>
                  <a:pt x="104019" y="1003130"/>
                  <a:pt x="104019" y="1003130"/>
                </a:cubicBezTo>
                <a:cubicBezTo>
                  <a:pt x="108429" y="1001674"/>
                  <a:pt x="112472" y="1001674"/>
                  <a:pt x="116056" y="1002766"/>
                </a:cubicBezTo>
                <a:close/>
                <a:moveTo>
                  <a:pt x="2272568" y="997304"/>
                </a:moveTo>
                <a:cubicBezTo>
                  <a:pt x="2302037" y="997304"/>
                  <a:pt x="2319719" y="1014878"/>
                  <a:pt x="2337400" y="1038310"/>
                </a:cubicBezTo>
                <a:cubicBezTo>
                  <a:pt x="2343294" y="1050026"/>
                  <a:pt x="2343294" y="1061743"/>
                  <a:pt x="2337400" y="1073458"/>
                </a:cubicBezTo>
                <a:cubicBezTo>
                  <a:pt x="2331507" y="1079316"/>
                  <a:pt x="2325613" y="1085175"/>
                  <a:pt x="2313825" y="1091033"/>
                </a:cubicBezTo>
                <a:cubicBezTo>
                  <a:pt x="2307931" y="1091033"/>
                  <a:pt x="2302037" y="1085175"/>
                  <a:pt x="2296143" y="1079316"/>
                </a:cubicBezTo>
                <a:cubicBezTo>
                  <a:pt x="2290250" y="1073458"/>
                  <a:pt x="2284355" y="1085175"/>
                  <a:pt x="2278461" y="1079316"/>
                </a:cubicBezTo>
                <a:cubicBezTo>
                  <a:pt x="2272568" y="1073458"/>
                  <a:pt x="2266674" y="1073458"/>
                  <a:pt x="2266674" y="1067600"/>
                </a:cubicBezTo>
                <a:cubicBezTo>
                  <a:pt x="2266674" y="1061743"/>
                  <a:pt x="2266674" y="1055885"/>
                  <a:pt x="2266674" y="1050026"/>
                </a:cubicBezTo>
                <a:cubicBezTo>
                  <a:pt x="2272568" y="1044168"/>
                  <a:pt x="2284355" y="1038310"/>
                  <a:pt x="2290250" y="1038310"/>
                </a:cubicBezTo>
                <a:cubicBezTo>
                  <a:pt x="2302037" y="1038310"/>
                  <a:pt x="2307931" y="1061743"/>
                  <a:pt x="2313825" y="1050026"/>
                </a:cubicBezTo>
                <a:cubicBezTo>
                  <a:pt x="2307931" y="1038310"/>
                  <a:pt x="2302037" y="1026594"/>
                  <a:pt x="2290250" y="1020736"/>
                </a:cubicBezTo>
                <a:cubicBezTo>
                  <a:pt x="2266674" y="1009020"/>
                  <a:pt x="2237204" y="1020736"/>
                  <a:pt x="2219522" y="1032452"/>
                </a:cubicBezTo>
                <a:cubicBezTo>
                  <a:pt x="2201841" y="1050026"/>
                  <a:pt x="2195947" y="1073458"/>
                  <a:pt x="2190053" y="1096891"/>
                </a:cubicBezTo>
                <a:cubicBezTo>
                  <a:pt x="2190053" y="1096891"/>
                  <a:pt x="2184159" y="1096891"/>
                  <a:pt x="2178265" y="1096891"/>
                </a:cubicBezTo>
                <a:cubicBezTo>
                  <a:pt x="2178265" y="1085175"/>
                  <a:pt x="2178265" y="1067600"/>
                  <a:pt x="2184159" y="1061743"/>
                </a:cubicBezTo>
                <a:cubicBezTo>
                  <a:pt x="2195947" y="1020736"/>
                  <a:pt x="2231310" y="997304"/>
                  <a:pt x="2272568" y="997304"/>
                </a:cubicBezTo>
                <a:close/>
                <a:moveTo>
                  <a:pt x="2360616" y="991613"/>
                </a:moveTo>
                <a:cubicBezTo>
                  <a:pt x="2372297" y="991613"/>
                  <a:pt x="2378137" y="1003311"/>
                  <a:pt x="2383977" y="1003311"/>
                </a:cubicBezTo>
                <a:cubicBezTo>
                  <a:pt x="2389818" y="1003311"/>
                  <a:pt x="2395658" y="1003311"/>
                  <a:pt x="2401499" y="1003311"/>
                </a:cubicBezTo>
                <a:cubicBezTo>
                  <a:pt x="2407339" y="1009160"/>
                  <a:pt x="2413180" y="1015008"/>
                  <a:pt x="2413180" y="1020857"/>
                </a:cubicBezTo>
                <a:cubicBezTo>
                  <a:pt x="2419020" y="1026706"/>
                  <a:pt x="2413180" y="1032554"/>
                  <a:pt x="2413180" y="1038403"/>
                </a:cubicBezTo>
                <a:cubicBezTo>
                  <a:pt x="2419020" y="1044252"/>
                  <a:pt x="2424860" y="1044252"/>
                  <a:pt x="2424860" y="1050101"/>
                </a:cubicBezTo>
                <a:cubicBezTo>
                  <a:pt x="2424860" y="1055950"/>
                  <a:pt x="2424860" y="1061798"/>
                  <a:pt x="2424860" y="1067647"/>
                </a:cubicBezTo>
                <a:cubicBezTo>
                  <a:pt x="2424860" y="1067647"/>
                  <a:pt x="2419020" y="1067647"/>
                  <a:pt x="2419020" y="1073495"/>
                </a:cubicBezTo>
                <a:cubicBezTo>
                  <a:pt x="2419020" y="1073495"/>
                  <a:pt x="2424860" y="1085193"/>
                  <a:pt x="2424860" y="1091042"/>
                </a:cubicBezTo>
                <a:cubicBezTo>
                  <a:pt x="2424860" y="1091042"/>
                  <a:pt x="2419020" y="1096891"/>
                  <a:pt x="2419020" y="1096891"/>
                </a:cubicBezTo>
                <a:cubicBezTo>
                  <a:pt x="2401499" y="1079344"/>
                  <a:pt x="2401499" y="1079344"/>
                  <a:pt x="2401499" y="1079344"/>
                </a:cubicBezTo>
                <a:cubicBezTo>
                  <a:pt x="2407339" y="1061798"/>
                  <a:pt x="2401499" y="1044252"/>
                  <a:pt x="2383977" y="1026706"/>
                </a:cubicBezTo>
                <a:cubicBezTo>
                  <a:pt x="2372297" y="1015008"/>
                  <a:pt x="2360616" y="1015008"/>
                  <a:pt x="2343095" y="1015008"/>
                </a:cubicBezTo>
                <a:cubicBezTo>
                  <a:pt x="2337254" y="1015008"/>
                  <a:pt x="2331413" y="1020857"/>
                  <a:pt x="2325573" y="1015008"/>
                </a:cubicBezTo>
                <a:cubicBezTo>
                  <a:pt x="2325573" y="1009160"/>
                  <a:pt x="2313892" y="1009160"/>
                  <a:pt x="2319733" y="1003311"/>
                </a:cubicBezTo>
                <a:cubicBezTo>
                  <a:pt x="2325573" y="997462"/>
                  <a:pt x="2331413" y="997462"/>
                  <a:pt x="2337254" y="997462"/>
                </a:cubicBezTo>
                <a:cubicBezTo>
                  <a:pt x="2343095" y="1003311"/>
                  <a:pt x="2343095" y="1003311"/>
                  <a:pt x="2343095" y="1003311"/>
                </a:cubicBezTo>
                <a:cubicBezTo>
                  <a:pt x="2348935" y="997462"/>
                  <a:pt x="2354775" y="991613"/>
                  <a:pt x="2360616" y="991613"/>
                </a:cubicBezTo>
                <a:close/>
                <a:moveTo>
                  <a:pt x="392260" y="985923"/>
                </a:moveTo>
                <a:cubicBezTo>
                  <a:pt x="398123" y="997575"/>
                  <a:pt x="392260" y="1009227"/>
                  <a:pt x="403986" y="1015053"/>
                </a:cubicBezTo>
                <a:cubicBezTo>
                  <a:pt x="403986" y="1020880"/>
                  <a:pt x="415712" y="1020880"/>
                  <a:pt x="415712" y="1026705"/>
                </a:cubicBezTo>
                <a:cubicBezTo>
                  <a:pt x="427438" y="1032532"/>
                  <a:pt x="427438" y="1032532"/>
                  <a:pt x="427438" y="1032532"/>
                </a:cubicBezTo>
                <a:cubicBezTo>
                  <a:pt x="421575" y="1061662"/>
                  <a:pt x="421575" y="1061662"/>
                  <a:pt x="421575" y="1061662"/>
                </a:cubicBezTo>
                <a:cubicBezTo>
                  <a:pt x="415712" y="1067489"/>
                  <a:pt x="403986" y="1061662"/>
                  <a:pt x="398123" y="1061662"/>
                </a:cubicBezTo>
                <a:cubicBezTo>
                  <a:pt x="392260" y="1055836"/>
                  <a:pt x="386396" y="1050011"/>
                  <a:pt x="386396" y="1038358"/>
                </a:cubicBezTo>
                <a:cubicBezTo>
                  <a:pt x="386396" y="1038358"/>
                  <a:pt x="392260" y="1032532"/>
                  <a:pt x="386396" y="1026705"/>
                </a:cubicBezTo>
                <a:cubicBezTo>
                  <a:pt x="374670" y="1026705"/>
                  <a:pt x="368807" y="1020880"/>
                  <a:pt x="368807" y="1015053"/>
                </a:cubicBezTo>
                <a:cubicBezTo>
                  <a:pt x="362944" y="1009227"/>
                  <a:pt x="362944" y="997575"/>
                  <a:pt x="368807" y="991749"/>
                </a:cubicBezTo>
                <a:cubicBezTo>
                  <a:pt x="374670" y="991749"/>
                  <a:pt x="386396" y="991749"/>
                  <a:pt x="392260" y="985923"/>
                </a:cubicBezTo>
                <a:close/>
                <a:moveTo>
                  <a:pt x="350851" y="985923"/>
                </a:moveTo>
                <a:cubicBezTo>
                  <a:pt x="362707" y="991781"/>
                  <a:pt x="350851" y="1003496"/>
                  <a:pt x="356779" y="1009355"/>
                </a:cubicBezTo>
                <a:cubicBezTo>
                  <a:pt x="362707" y="1021071"/>
                  <a:pt x="362707" y="1032787"/>
                  <a:pt x="380490" y="1032787"/>
                </a:cubicBezTo>
                <a:cubicBezTo>
                  <a:pt x="380490" y="1044503"/>
                  <a:pt x="380490" y="1056219"/>
                  <a:pt x="386418" y="1062077"/>
                </a:cubicBezTo>
                <a:cubicBezTo>
                  <a:pt x="398274" y="1067935"/>
                  <a:pt x="404201" y="1073794"/>
                  <a:pt x="416057" y="1073794"/>
                </a:cubicBezTo>
                <a:cubicBezTo>
                  <a:pt x="416057" y="1073794"/>
                  <a:pt x="416057" y="1079652"/>
                  <a:pt x="416057" y="1079652"/>
                </a:cubicBezTo>
                <a:cubicBezTo>
                  <a:pt x="404201" y="1085509"/>
                  <a:pt x="392346" y="1073794"/>
                  <a:pt x="380490" y="1067935"/>
                </a:cubicBezTo>
                <a:cubicBezTo>
                  <a:pt x="374562" y="1062077"/>
                  <a:pt x="374562" y="1050361"/>
                  <a:pt x="368634" y="1038645"/>
                </a:cubicBezTo>
                <a:cubicBezTo>
                  <a:pt x="356779" y="1032787"/>
                  <a:pt x="350851" y="1021071"/>
                  <a:pt x="350851" y="1009355"/>
                </a:cubicBezTo>
                <a:cubicBezTo>
                  <a:pt x="344924" y="1003496"/>
                  <a:pt x="350851" y="997639"/>
                  <a:pt x="350851" y="985923"/>
                </a:cubicBezTo>
                <a:close/>
                <a:moveTo>
                  <a:pt x="2419170" y="979283"/>
                </a:moveTo>
                <a:cubicBezTo>
                  <a:pt x="2431025" y="979283"/>
                  <a:pt x="2431025" y="985177"/>
                  <a:pt x="2436953" y="991071"/>
                </a:cubicBezTo>
                <a:cubicBezTo>
                  <a:pt x="2448809" y="1002859"/>
                  <a:pt x="2436953" y="1014647"/>
                  <a:pt x="2448809" y="1026435"/>
                </a:cubicBezTo>
                <a:cubicBezTo>
                  <a:pt x="2460664" y="1026435"/>
                  <a:pt x="2460664" y="1038222"/>
                  <a:pt x="2460664" y="1044116"/>
                </a:cubicBezTo>
                <a:cubicBezTo>
                  <a:pt x="2460664" y="1050010"/>
                  <a:pt x="2466592" y="1055904"/>
                  <a:pt x="2460664" y="1061798"/>
                </a:cubicBezTo>
                <a:cubicBezTo>
                  <a:pt x="2454736" y="1061798"/>
                  <a:pt x="2460664" y="1055904"/>
                  <a:pt x="2460664" y="1050010"/>
                </a:cubicBezTo>
                <a:cubicBezTo>
                  <a:pt x="2460664" y="1032329"/>
                  <a:pt x="2442881" y="1026435"/>
                  <a:pt x="2436953" y="1014647"/>
                </a:cubicBezTo>
                <a:cubicBezTo>
                  <a:pt x="2442881" y="996965"/>
                  <a:pt x="2425098" y="985177"/>
                  <a:pt x="2419170" y="979283"/>
                </a:cubicBezTo>
                <a:close/>
                <a:moveTo>
                  <a:pt x="315943" y="973593"/>
                </a:moveTo>
                <a:cubicBezTo>
                  <a:pt x="327746" y="973593"/>
                  <a:pt x="333648" y="985386"/>
                  <a:pt x="345451" y="985386"/>
                </a:cubicBezTo>
                <a:cubicBezTo>
                  <a:pt x="345451" y="991283"/>
                  <a:pt x="339549" y="997180"/>
                  <a:pt x="339549" y="1008974"/>
                </a:cubicBezTo>
                <a:cubicBezTo>
                  <a:pt x="339549" y="1020767"/>
                  <a:pt x="351352" y="1038458"/>
                  <a:pt x="363155" y="1044355"/>
                </a:cubicBezTo>
                <a:cubicBezTo>
                  <a:pt x="363155" y="1062045"/>
                  <a:pt x="380859" y="1079736"/>
                  <a:pt x="398563" y="1085633"/>
                </a:cubicBezTo>
                <a:cubicBezTo>
                  <a:pt x="398563" y="1091529"/>
                  <a:pt x="410366" y="1085633"/>
                  <a:pt x="410366" y="1091529"/>
                </a:cubicBezTo>
                <a:cubicBezTo>
                  <a:pt x="410366" y="1097427"/>
                  <a:pt x="410366" y="1103324"/>
                  <a:pt x="404465" y="1109220"/>
                </a:cubicBezTo>
                <a:cubicBezTo>
                  <a:pt x="392662" y="1103324"/>
                  <a:pt x="369056" y="1103324"/>
                  <a:pt x="363155" y="1085633"/>
                </a:cubicBezTo>
                <a:cubicBezTo>
                  <a:pt x="363155" y="1079736"/>
                  <a:pt x="363155" y="1067942"/>
                  <a:pt x="357254" y="1067942"/>
                </a:cubicBezTo>
                <a:cubicBezTo>
                  <a:pt x="345451" y="1067942"/>
                  <a:pt x="333648" y="1062045"/>
                  <a:pt x="327746" y="1056149"/>
                </a:cubicBezTo>
                <a:cubicBezTo>
                  <a:pt x="321845" y="1044355"/>
                  <a:pt x="321845" y="1044355"/>
                  <a:pt x="321845" y="1044355"/>
                </a:cubicBezTo>
                <a:cubicBezTo>
                  <a:pt x="321845" y="1032561"/>
                  <a:pt x="321845" y="1026664"/>
                  <a:pt x="327746" y="1014871"/>
                </a:cubicBezTo>
                <a:cubicBezTo>
                  <a:pt x="321845" y="1003077"/>
                  <a:pt x="304141" y="997180"/>
                  <a:pt x="315943" y="985386"/>
                </a:cubicBezTo>
                <a:cubicBezTo>
                  <a:pt x="315943" y="979489"/>
                  <a:pt x="315943" y="979489"/>
                  <a:pt x="315943" y="973593"/>
                </a:cubicBezTo>
                <a:close/>
                <a:moveTo>
                  <a:pt x="2155601" y="965900"/>
                </a:moveTo>
                <a:cubicBezTo>
                  <a:pt x="2160719" y="966637"/>
                  <a:pt x="2166568" y="968113"/>
                  <a:pt x="2172416" y="968113"/>
                </a:cubicBezTo>
                <a:cubicBezTo>
                  <a:pt x="2172416" y="974014"/>
                  <a:pt x="2172416" y="979915"/>
                  <a:pt x="2178265" y="979915"/>
                </a:cubicBezTo>
                <a:cubicBezTo>
                  <a:pt x="2184113" y="979915"/>
                  <a:pt x="2195811" y="979915"/>
                  <a:pt x="2207509" y="985817"/>
                </a:cubicBezTo>
                <a:cubicBezTo>
                  <a:pt x="2213357" y="985817"/>
                  <a:pt x="2213357" y="997620"/>
                  <a:pt x="2213357" y="1003521"/>
                </a:cubicBezTo>
                <a:cubicBezTo>
                  <a:pt x="2213357" y="1009423"/>
                  <a:pt x="2207509" y="1009423"/>
                  <a:pt x="2201660" y="1015324"/>
                </a:cubicBezTo>
                <a:cubicBezTo>
                  <a:pt x="2195811" y="1015324"/>
                  <a:pt x="2189962" y="1009423"/>
                  <a:pt x="2184113" y="1009423"/>
                </a:cubicBezTo>
                <a:cubicBezTo>
                  <a:pt x="2172416" y="1003521"/>
                  <a:pt x="2160719" y="1003521"/>
                  <a:pt x="2154870" y="1003521"/>
                </a:cubicBezTo>
                <a:cubicBezTo>
                  <a:pt x="2149021" y="991718"/>
                  <a:pt x="2143172" y="979915"/>
                  <a:pt x="2143172" y="968113"/>
                </a:cubicBezTo>
                <a:cubicBezTo>
                  <a:pt x="2146097" y="965162"/>
                  <a:pt x="2150483" y="965162"/>
                  <a:pt x="2155601" y="965900"/>
                </a:cubicBezTo>
                <a:close/>
                <a:moveTo>
                  <a:pt x="2372040" y="962387"/>
                </a:moveTo>
                <a:cubicBezTo>
                  <a:pt x="2377913" y="968253"/>
                  <a:pt x="2383786" y="974120"/>
                  <a:pt x="2389659" y="974120"/>
                </a:cubicBezTo>
                <a:cubicBezTo>
                  <a:pt x="2389659" y="985852"/>
                  <a:pt x="2407278" y="979986"/>
                  <a:pt x="2413151" y="985852"/>
                </a:cubicBezTo>
                <a:cubicBezTo>
                  <a:pt x="2419024" y="985852"/>
                  <a:pt x="2424897" y="991718"/>
                  <a:pt x="2430770" y="1003451"/>
                </a:cubicBezTo>
                <a:cubicBezTo>
                  <a:pt x="2430770" y="1009317"/>
                  <a:pt x="2430770" y="1015184"/>
                  <a:pt x="2430770" y="1026916"/>
                </a:cubicBezTo>
                <a:cubicBezTo>
                  <a:pt x="2442517" y="1026916"/>
                  <a:pt x="2448390" y="1038649"/>
                  <a:pt x="2454262" y="1044515"/>
                </a:cubicBezTo>
                <a:cubicBezTo>
                  <a:pt x="2454262" y="1062114"/>
                  <a:pt x="2448390" y="1067980"/>
                  <a:pt x="2442517" y="1073847"/>
                </a:cubicBezTo>
                <a:cubicBezTo>
                  <a:pt x="2448390" y="1085579"/>
                  <a:pt x="2448390" y="1097312"/>
                  <a:pt x="2442517" y="1109045"/>
                </a:cubicBezTo>
                <a:cubicBezTo>
                  <a:pt x="2436643" y="1109045"/>
                  <a:pt x="2436643" y="1114911"/>
                  <a:pt x="2430770" y="1114911"/>
                </a:cubicBezTo>
                <a:cubicBezTo>
                  <a:pt x="2424897" y="1103178"/>
                  <a:pt x="2424897" y="1103178"/>
                  <a:pt x="2424897" y="1103178"/>
                </a:cubicBezTo>
                <a:cubicBezTo>
                  <a:pt x="2436643" y="1091446"/>
                  <a:pt x="2424897" y="1073847"/>
                  <a:pt x="2436643" y="1062114"/>
                </a:cubicBezTo>
                <a:cubicBezTo>
                  <a:pt x="2442517" y="1050382"/>
                  <a:pt x="2430770" y="1044515"/>
                  <a:pt x="2424897" y="1032783"/>
                </a:cubicBezTo>
                <a:cubicBezTo>
                  <a:pt x="2424897" y="1021050"/>
                  <a:pt x="2419024" y="1015184"/>
                  <a:pt x="2419024" y="1009317"/>
                </a:cubicBezTo>
                <a:cubicBezTo>
                  <a:pt x="2413151" y="997585"/>
                  <a:pt x="2395532" y="997585"/>
                  <a:pt x="2383786" y="991718"/>
                </a:cubicBezTo>
                <a:cubicBezTo>
                  <a:pt x="2377913" y="985852"/>
                  <a:pt x="2366167" y="985852"/>
                  <a:pt x="2360293" y="985852"/>
                </a:cubicBezTo>
                <a:cubicBezTo>
                  <a:pt x="2354420" y="985852"/>
                  <a:pt x="2348548" y="985852"/>
                  <a:pt x="2342674" y="991718"/>
                </a:cubicBezTo>
                <a:cubicBezTo>
                  <a:pt x="2330928" y="985852"/>
                  <a:pt x="2319182" y="991718"/>
                  <a:pt x="2307436" y="997585"/>
                </a:cubicBezTo>
                <a:cubicBezTo>
                  <a:pt x="2307436" y="997585"/>
                  <a:pt x="2301563" y="997585"/>
                  <a:pt x="2301563" y="991718"/>
                </a:cubicBezTo>
                <a:cubicBezTo>
                  <a:pt x="2313309" y="985852"/>
                  <a:pt x="2307436" y="968253"/>
                  <a:pt x="2325055" y="968253"/>
                </a:cubicBezTo>
                <a:cubicBezTo>
                  <a:pt x="2330928" y="968253"/>
                  <a:pt x="2336801" y="974120"/>
                  <a:pt x="2342674" y="974120"/>
                </a:cubicBezTo>
                <a:cubicBezTo>
                  <a:pt x="2354420" y="968253"/>
                  <a:pt x="2360293" y="962387"/>
                  <a:pt x="2372040" y="962387"/>
                </a:cubicBezTo>
                <a:close/>
                <a:moveTo>
                  <a:pt x="2377913" y="956521"/>
                </a:moveTo>
                <a:cubicBezTo>
                  <a:pt x="2383786" y="956521"/>
                  <a:pt x="2383786" y="956521"/>
                  <a:pt x="2389659" y="962387"/>
                </a:cubicBezTo>
                <a:cubicBezTo>
                  <a:pt x="2395532" y="968253"/>
                  <a:pt x="2395532" y="968253"/>
                  <a:pt x="2395532" y="968253"/>
                </a:cubicBezTo>
                <a:cubicBezTo>
                  <a:pt x="2395532" y="974120"/>
                  <a:pt x="2401405" y="974120"/>
                  <a:pt x="2395532" y="974120"/>
                </a:cubicBezTo>
                <a:cubicBezTo>
                  <a:pt x="2395532" y="974120"/>
                  <a:pt x="2389659" y="974120"/>
                  <a:pt x="2389659" y="974120"/>
                </a:cubicBezTo>
                <a:cubicBezTo>
                  <a:pt x="2389659" y="968253"/>
                  <a:pt x="2383786" y="968253"/>
                  <a:pt x="2383786" y="962387"/>
                </a:cubicBezTo>
                <a:cubicBezTo>
                  <a:pt x="2377913" y="956521"/>
                  <a:pt x="2377913" y="956521"/>
                  <a:pt x="2377913" y="956521"/>
                </a:cubicBezTo>
                <a:close/>
                <a:moveTo>
                  <a:pt x="2143508" y="944191"/>
                </a:moveTo>
                <a:cubicBezTo>
                  <a:pt x="2161081" y="944191"/>
                  <a:pt x="2172797" y="944191"/>
                  <a:pt x="2178656" y="961832"/>
                </a:cubicBezTo>
                <a:cubicBezTo>
                  <a:pt x="2184514" y="967713"/>
                  <a:pt x="2190372" y="955952"/>
                  <a:pt x="2202088" y="961832"/>
                </a:cubicBezTo>
                <a:cubicBezTo>
                  <a:pt x="2207946" y="961832"/>
                  <a:pt x="2213804" y="967713"/>
                  <a:pt x="2225520" y="973593"/>
                </a:cubicBezTo>
                <a:cubicBezTo>
                  <a:pt x="2225520" y="985353"/>
                  <a:pt x="2231378" y="991234"/>
                  <a:pt x="2231378" y="997114"/>
                </a:cubicBezTo>
                <a:cubicBezTo>
                  <a:pt x="2219662" y="1002995"/>
                  <a:pt x="2219662" y="985353"/>
                  <a:pt x="2213804" y="979473"/>
                </a:cubicBezTo>
                <a:cubicBezTo>
                  <a:pt x="2202088" y="973593"/>
                  <a:pt x="2190372" y="967713"/>
                  <a:pt x="2184514" y="973593"/>
                </a:cubicBezTo>
                <a:cubicBezTo>
                  <a:pt x="2178656" y="961832"/>
                  <a:pt x="2166939" y="955952"/>
                  <a:pt x="2155223" y="955952"/>
                </a:cubicBezTo>
                <a:cubicBezTo>
                  <a:pt x="2149365" y="950071"/>
                  <a:pt x="2131791" y="967713"/>
                  <a:pt x="2131791" y="950071"/>
                </a:cubicBezTo>
                <a:cubicBezTo>
                  <a:pt x="2131791" y="944191"/>
                  <a:pt x="2143508" y="944191"/>
                  <a:pt x="2143508" y="944191"/>
                </a:cubicBezTo>
                <a:close/>
                <a:moveTo>
                  <a:pt x="2219997" y="909098"/>
                </a:moveTo>
                <a:cubicBezTo>
                  <a:pt x="2231378" y="909098"/>
                  <a:pt x="2231378" y="920954"/>
                  <a:pt x="2237069" y="926882"/>
                </a:cubicBezTo>
                <a:cubicBezTo>
                  <a:pt x="2237069" y="926882"/>
                  <a:pt x="2237069" y="926882"/>
                  <a:pt x="2237069" y="932810"/>
                </a:cubicBezTo>
                <a:cubicBezTo>
                  <a:pt x="2231378" y="926882"/>
                  <a:pt x="2225687" y="915026"/>
                  <a:pt x="2219997" y="915026"/>
                </a:cubicBezTo>
                <a:cubicBezTo>
                  <a:pt x="2219997" y="909098"/>
                  <a:pt x="2219997" y="909098"/>
                  <a:pt x="2219997" y="909098"/>
                </a:cubicBezTo>
                <a:close/>
                <a:moveTo>
                  <a:pt x="2157828" y="904875"/>
                </a:moveTo>
                <a:cubicBezTo>
                  <a:pt x="2159296" y="904875"/>
                  <a:pt x="2160765" y="906342"/>
                  <a:pt x="2160765" y="909276"/>
                </a:cubicBezTo>
                <a:cubicBezTo>
                  <a:pt x="2160765" y="909276"/>
                  <a:pt x="2160765" y="915145"/>
                  <a:pt x="2160765" y="915145"/>
                </a:cubicBezTo>
                <a:cubicBezTo>
                  <a:pt x="2160765" y="915145"/>
                  <a:pt x="2160765" y="915145"/>
                  <a:pt x="2166639" y="915145"/>
                </a:cubicBezTo>
                <a:cubicBezTo>
                  <a:pt x="2172513" y="921013"/>
                  <a:pt x="2178388" y="932750"/>
                  <a:pt x="2184262" y="921013"/>
                </a:cubicBezTo>
                <a:cubicBezTo>
                  <a:pt x="2190136" y="915145"/>
                  <a:pt x="2207759" y="915145"/>
                  <a:pt x="2219507" y="921013"/>
                </a:cubicBezTo>
                <a:cubicBezTo>
                  <a:pt x="2231255" y="926882"/>
                  <a:pt x="2231255" y="932750"/>
                  <a:pt x="2231255" y="944487"/>
                </a:cubicBezTo>
                <a:cubicBezTo>
                  <a:pt x="2231255" y="944487"/>
                  <a:pt x="2237130" y="944487"/>
                  <a:pt x="2237130" y="944487"/>
                </a:cubicBezTo>
                <a:cubicBezTo>
                  <a:pt x="2237130" y="938619"/>
                  <a:pt x="2237130" y="932750"/>
                  <a:pt x="2237130" y="932750"/>
                </a:cubicBezTo>
                <a:cubicBezTo>
                  <a:pt x="2237130" y="932750"/>
                  <a:pt x="2243004" y="932750"/>
                  <a:pt x="2243004" y="932750"/>
                </a:cubicBezTo>
                <a:cubicBezTo>
                  <a:pt x="2243004" y="938619"/>
                  <a:pt x="2243004" y="944487"/>
                  <a:pt x="2243004" y="944487"/>
                </a:cubicBezTo>
                <a:cubicBezTo>
                  <a:pt x="2243004" y="950356"/>
                  <a:pt x="2237130" y="944487"/>
                  <a:pt x="2237130" y="950356"/>
                </a:cubicBezTo>
                <a:cubicBezTo>
                  <a:pt x="2237130" y="956224"/>
                  <a:pt x="2237130" y="956224"/>
                  <a:pt x="2237130" y="956224"/>
                </a:cubicBezTo>
                <a:cubicBezTo>
                  <a:pt x="2248878" y="956224"/>
                  <a:pt x="2248878" y="944487"/>
                  <a:pt x="2254752" y="950356"/>
                </a:cubicBezTo>
                <a:cubicBezTo>
                  <a:pt x="2260627" y="950356"/>
                  <a:pt x="2260627" y="950356"/>
                  <a:pt x="2260627" y="956224"/>
                </a:cubicBezTo>
                <a:cubicBezTo>
                  <a:pt x="2278249" y="962093"/>
                  <a:pt x="2266501" y="997304"/>
                  <a:pt x="2295872" y="991435"/>
                </a:cubicBezTo>
                <a:cubicBezTo>
                  <a:pt x="2289998" y="991435"/>
                  <a:pt x="2272375" y="997304"/>
                  <a:pt x="2272375" y="979698"/>
                </a:cubicBezTo>
                <a:cubicBezTo>
                  <a:pt x="2272375" y="979698"/>
                  <a:pt x="2266501" y="979698"/>
                  <a:pt x="2266501" y="979698"/>
                </a:cubicBezTo>
                <a:cubicBezTo>
                  <a:pt x="2260627" y="991435"/>
                  <a:pt x="2248878" y="991435"/>
                  <a:pt x="2237130" y="991435"/>
                </a:cubicBezTo>
                <a:cubicBezTo>
                  <a:pt x="2237130" y="985567"/>
                  <a:pt x="2231255" y="979698"/>
                  <a:pt x="2231255" y="973830"/>
                </a:cubicBezTo>
                <a:cubicBezTo>
                  <a:pt x="2219507" y="956224"/>
                  <a:pt x="2201884" y="956224"/>
                  <a:pt x="2184262" y="956224"/>
                </a:cubicBezTo>
                <a:cubicBezTo>
                  <a:pt x="2178388" y="944487"/>
                  <a:pt x="2160765" y="938619"/>
                  <a:pt x="2149017" y="938619"/>
                </a:cubicBezTo>
                <a:cubicBezTo>
                  <a:pt x="2143142" y="938619"/>
                  <a:pt x="2137268" y="938619"/>
                  <a:pt x="2131394" y="938619"/>
                </a:cubicBezTo>
                <a:cubicBezTo>
                  <a:pt x="2125520" y="932750"/>
                  <a:pt x="2113771" y="926882"/>
                  <a:pt x="2125520" y="915145"/>
                </a:cubicBezTo>
                <a:cubicBezTo>
                  <a:pt x="2131394" y="915145"/>
                  <a:pt x="2143142" y="909276"/>
                  <a:pt x="2154891" y="909276"/>
                </a:cubicBezTo>
                <a:cubicBezTo>
                  <a:pt x="2154891" y="906342"/>
                  <a:pt x="2156359" y="904875"/>
                  <a:pt x="2157828" y="904875"/>
                </a:cubicBezTo>
                <a:close/>
                <a:moveTo>
                  <a:pt x="339707" y="855986"/>
                </a:moveTo>
                <a:cubicBezTo>
                  <a:pt x="345556" y="855986"/>
                  <a:pt x="351405" y="861892"/>
                  <a:pt x="351405" y="867798"/>
                </a:cubicBezTo>
                <a:cubicBezTo>
                  <a:pt x="357254" y="873704"/>
                  <a:pt x="351405" y="879610"/>
                  <a:pt x="357254" y="885517"/>
                </a:cubicBezTo>
                <a:cubicBezTo>
                  <a:pt x="363103" y="879610"/>
                  <a:pt x="368951" y="885517"/>
                  <a:pt x="368951" y="891423"/>
                </a:cubicBezTo>
                <a:cubicBezTo>
                  <a:pt x="368951" y="903235"/>
                  <a:pt x="374800" y="909141"/>
                  <a:pt x="368951" y="920954"/>
                </a:cubicBezTo>
                <a:cubicBezTo>
                  <a:pt x="363103" y="920954"/>
                  <a:pt x="357254" y="926860"/>
                  <a:pt x="351405" y="926860"/>
                </a:cubicBezTo>
                <a:cubicBezTo>
                  <a:pt x="339707" y="926860"/>
                  <a:pt x="339707" y="915048"/>
                  <a:pt x="333859" y="909141"/>
                </a:cubicBezTo>
                <a:cubicBezTo>
                  <a:pt x="328010" y="903235"/>
                  <a:pt x="333859" y="897329"/>
                  <a:pt x="328010" y="891423"/>
                </a:cubicBezTo>
                <a:cubicBezTo>
                  <a:pt x="322161" y="897329"/>
                  <a:pt x="322161" y="903235"/>
                  <a:pt x="316313" y="909141"/>
                </a:cubicBezTo>
                <a:cubicBezTo>
                  <a:pt x="316313" y="926860"/>
                  <a:pt x="328010" y="950485"/>
                  <a:pt x="345556" y="956392"/>
                </a:cubicBezTo>
                <a:cubicBezTo>
                  <a:pt x="351405" y="956392"/>
                  <a:pt x="363103" y="962298"/>
                  <a:pt x="374800" y="968204"/>
                </a:cubicBezTo>
                <a:cubicBezTo>
                  <a:pt x="404044" y="962298"/>
                  <a:pt x="427438" y="950485"/>
                  <a:pt x="450834" y="932767"/>
                </a:cubicBezTo>
                <a:cubicBezTo>
                  <a:pt x="456682" y="932767"/>
                  <a:pt x="462531" y="938673"/>
                  <a:pt x="462531" y="944579"/>
                </a:cubicBezTo>
                <a:cubicBezTo>
                  <a:pt x="450834" y="956392"/>
                  <a:pt x="433287" y="968204"/>
                  <a:pt x="415741" y="974110"/>
                </a:cubicBezTo>
                <a:cubicBezTo>
                  <a:pt x="398195" y="980016"/>
                  <a:pt x="374800" y="985923"/>
                  <a:pt x="357254" y="980016"/>
                </a:cubicBezTo>
                <a:cubicBezTo>
                  <a:pt x="345556" y="980016"/>
                  <a:pt x="333859" y="974110"/>
                  <a:pt x="322161" y="968204"/>
                </a:cubicBezTo>
                <a:cubicBezTo>
                  <a:pt x="316313" y="968204"/>
                  <a:pt x="322161" y="956392"/>
                  <a:pt x="316313" y="956392"/>
                </a:cubicBezTo>
                <a:cubicBezTo>
                  <a:pt x="298766" y="944579"/>
                  <a:pt x="298766" y="944579"/>
                  <a:pt x="298766" y="944579"/>
                </a:cubicBezTo>
                <a:cubicBezTo>
                  <a:pt x="287069" y="926860"/>
                  <a:pt x="287069" y="891423"/>
                  <a:pt x="304615" y="867798"/>
                </a:cubicBezTo>
                <a:cubicBezTo>
                  <a:pt x="316313" y="861892"/>
                  <a:pt x="328010" y="855986"/>
                  <a:pt x="339707" y="855986"/>
                </a:cubicBezTo>
                <a:close/>
                <a:moveTo>
                  <a:pt x="2319583" y="850295"/>
                </a:moveTo>
                <a:cubicBezTo>
                  <a:pt x="2319583" y="850295"/>
                  <a:pt x="2325274" y="850295"/>
                  <a:pt x="2325274" y="850295"/>
                </a:cubicBezTo>
                <a:cubicBezTo>
                  <a:pt x="2319583" y="850295"/>
                  <a:pt x="2325274" y="855986"/>
                  <a:pt x="2319583" y="855986"/>
                </a:cubicBezTo>
                <a:cubicBezTo>
                  <a:pt x="2319583" y="855986"/>
                  <a:pt x="2319583" y="850295"/>
                  <a:pt x="2319583" y="850295"/>
                </a:cubicBezTo>
                <a:close/>
                <a:moveTo>
                  <a:pt x="269285" y="820893"/>
                </a:moveTo>
                <a:cubicBezTo>
                  <a:pt x="269285" y="820893"/>
                  <a:pt x="275213" y="826773"/>
                  <a:pt x="275213" y="826773"/>
                </a:cubicBezTo>
                <a:cubicBezTo>
                  <a:pt x="269285" y="838534"/>
                  <a:pt x="257430" y="844414"/>
                  <a:pt x="257430" y="856175"/>
                </a:cubicBezTo>
                <a:cubicBezTo>
                  <a:pt x="257430" y="873816"/>
                  <a:pt x="275213" y="885577"/>
                  <a:pt x="287069" y="891457"/>
                </a:cubicBezTo>
                <a:cubicBezTo>
                  <a:pt x="287069" y="897338"/>
                  <a:pt x="287069" y="897338"/>
                  <a:pt x="281141" y="903218"/>
                </a:cubicBezTo>
                <a:cubicBezTo>
                  <a:pt x="275213" y="909098"/>
                  <a:pt x="269285" y="897338"/>
                  <a:pt x="263357" y="891457"/>
                </a:cubicBezTo>
                <a:cubicBezTo>
                  <a:pt x="251502" y="879696"/>
                  <a:pt x="239647" y="862056"/>
                  <a:pt x="251502" y="844414"/>
                </a:cubicBezTo>
                <a:cubicBezTo>
                  <a:pt x="251502" y="832654"/>
                  <a:pt x="257430" y="820893"/>
                  <a:pt x="269285" y="820893"/>
                </a:cubicBezTo>
                <a:close/>
                <a:moveTo>
                  <a:pt x="2343294" y="815202"/>
                </a:moveTo>
                <a:cubicBezTo>
                  <a:pt x="2343294" y="815202"/>
                  <a:pt x="2348985" y="815202"/>
                  <a:pt x="2348985" y="821209"/>
                </a:cubicBezTo>
                <a:cubicBezTo>
                  <a:pt x="2348985" y="821209"/>
                  <a:pt x="2343294" y="827216"/>
                  <a:pt x="2343294" y="833223"/>
                </a:cubicBezTo>
                <a:cubicBezTo>
                  <a:pt x="2343294" y="827216"/>
                  <a:pt x="2337604" y="821209"/>
                  <a:pt x="2343294" y="815202"/>
                </a:cubicBezTo>
                <a:close/>
                <a:moveTo>
                  <a:pt x="433287" y="815202"/>
                </a:moveTo>
                <a:cubicBezTo>
                  <a:pt x="439136" y="821082"/>
                  <a:pt x="450833" y="821082"/>
                  <a:pt x="462531" y="821082"/>
                </a:cubicBezTo>
                <a:cubicBezTo>
                  <a:pt x="456682" y="826963"/>
                  <a:pt x="450833" y="844604"/>
                  <a:pt x="439136" y="838724"/>
                </a:cubicBezTo>
                <a:cubicBezTo>
                  <a:pt x="433287" y="832844"/>
                  <a:pt x="427438" y="832844"/>
                  <a:pt x="427438" y="826963"/>
                </a:cubicBezTo>
                <a:cubicBezTo>
                  <a:pt x="427438" y="821082"/>
                  <a:pt x="427438" y="815202"/>
                  <a:pt x="433287" y="815202"/>
                </a:cubicBezTo>
                <a:close/>
                <a:moveTo>
                  <a:pt x="516154" y="809512"/>
                </a:moveTo>
                <a:cubicBezTo>
                  <a:pt x="522064" y="809512"/>
                  <a:pt x="522064" y="815375"/>
                  <a:pt x="527973" y="815375"/>
                </a:cubicBezTo>
                <a:cubicBezTo>
                  <a:pt x="516154" y="844690"/>
                  <a:pt x="492516" y="856416"/>
                  <a:pt x="480697" y="879869"/>
                </a:cubicBezTo>
                <a:cubicBezTo>
                  <a:pt x="474787" y="891595"/>
                  <a:pt x="486606" y="903321"/>
                  <a:pt x="474787" y="915047"/>
                </a:cubicBezTo>
                <a:cubicBezTo>
                  <a:pt x="468878" y="920910"/>
                  <a:pt x="468878" y="938500"/>
                  <a:pt x="457059" y="926774"/>
                </a:cubicBezTo>
                <a:cubicBezTo>
                  <a:pt x="451149" y="920910"/>
                  <a:pt x="451149" y="915047"/>
                  <a:pt x="457059" y="903321"/>
                </a:cubicBezTo>
                <a:cubicBezTo>
                  <a:pt x="457059" y="897458"/>
                  <a:pt x="462969" y="897458"/>
                  <a:pt x="462969" y="891595"/>
                </a:cubicBezTo>
                <a:cubicBezTo>
                  <a:pt x="451149" y="885732"/>
                  <a:pt x="451149" y="874006"/>
                  <a:pt x="451149" y="862280"/>
                </a:cubicBezTo>
                <a:cubicBezTo>
                  <a:pt x="451149" y="844690"/>
                  <a:pt x="462969" y="832964"/>
                  <a:pt x="474787" y="821238"/>
                </a:cubicBezTo>
                <a:cubicBezTo>
                  <a:pt x="516154" y="809512"/>
                  <a:pt x="516154" y="809512"/>
                  <a:pt x="516154" y="809512"/>
                </a:cubicBezTo>
                <a:close/>
                <a:moveTo>
                  <a:pt x="415951" y="791491"/>
                </a:moveTo>
                <a:cubicBezTo>
                  <a:pt x="415951" y="797401"/>
                  <a:pt x="433655" y="803311"/>
                  <a:pt x="421853" y="815129"/>
                </a:cubicBezTo>
                <a:cubicBezTo>
                  <a:pt x="421853" y="821039"/>
                  <a:pt x="421853" y="826949"/>
                  <a:pt x="421853" y="832858"/>
                </a:cubicBezTo>
                <a:cubicBezTo>
                  <a:pt x="427754" y="838768"/>
                  <a:pt x="433655" y="844677"/>
                  <a:pt x="445459" y="850587"/>
                </a:cubicBezTo>
                <a:cubicBezTo>
                  <a:pt x="445459" y="856496"/>
                  <a:pt x="445459" y="862406"/>
                  <a:pt x="439557" y="868316"/>
                </a:cubicBezTo>
                <a:cubicBezTo>
                  <a:pt x="427754" y="868316"/>
                  <a:pt x="421853" y="862406"/>
                  <a:pt x="421853" y="850587"/>
                </a:cubicBezTo>
                <a:cubicBezTo>
                  <a:pt x="415951" y="856496"/>
                  <a:pt x="404148" y="856496"/>
                  <a:pt x="398247" y="850587"/>
                </a:cubicBezTo>
                <a:cubicBezTo>
                  <a:pt x="392346" y="844677"/>
                  <a:pt x="392346" y="838768"/>
                  <a:pt x="392346" y="832858"/>
                </a:cubicBezTo>
                <a:cubicBezTo>
                  <a:pt x="392346" y="826949"/>
                  <a:pt x="404148" y="826949"/>
                  <a:pt x="404148" y="815129"/>
                </a:cubicBezTo>
                <a:cubicBezTo>
                  <a:pt x="398247" y="809220"/>
                  <a:pt x="398247" y="803311"/>
                  <a:pt x="404148" y="797401"/>
                </a:cubicBezTo>
                <a:cubicBezTo>
                  <a:pt x="404148" y="791491"/>
                  <a:pt x="410050" y="791491"/>
                  <a:pt x="415951" y="791491"/>
                </a:cubicBezTo>
                <a:close/>
                <a:moveTo>
                  <a:pt x="257430" y="791491"/>
                </a:moveTo>
                <a:cubicBezTo>
                  <a:pt x="263357" y="797380"/>
                  <a:pt x="263357" y="803268"/>
                  <a:pt x="263357" y="809156"/>
                </a:cubicBezTo>
                <a:cubicBezTo>
                  <a:pt x="245574" y="826821"/>
                  <a:pt x="233719" y="844486"/>
                  <a:pt x="239646" y="868039"/>
                </a:cubicBezTo>
                <a:cubicBezTo>
                  <a:pt x="245574" y="885704"/>
                  <a:pt x="257430" y="909257"/>
                  <a:pt x="281141" y="915145"/>
                </a:cubicBezTo>
                <a:cubicBezTo>
                  <a:pt x="287069" y="915145"/>
                  <a:pt x="281141" y="926921"/>
                  <a:pt x="287069" y="926921"/>
                </a:cubicBezTo>
                <a:cubicBezTo>
                  <a:pt x="281141" y="932810"/>
                  <a:pt x="275213" y="926921"/>
                  <a:pt x="275213" y="926921"/>
                </a:cubicBezTo>
                <a:cubicBezTo>
                  <a:pt x="263357" y="926921"/>
                  <a:pt x="269285" y="915145"/>
                  <a:pt x="263357" y="915145"/>
                </a:cubicBezTo>
                <a:cubicBezTo>
                  <a:pt x="257430" y="915145"/>
                  <a:pt x="251502" y="915145"/>
                  <a:pt x="245574" y="915145"/>
                </a:cubicBezTo>
                <a:cubicBezTo>
                  <a:pt x="239646" y="909257"/>
                  <a:pt x="233719" y="897480"/>
                  <a:pt x="239646" y="885704"/>
                </a:cubicBezTo>
                <a:cubicBezTo>
                  <a:pt x="233719" y="879815"/>
                  <a:pt x="221863" y="885704"/>
                  <a:pt x="221863" y="873927"/>
                </a:cubicBezTo>
                <a:cubicBezTo>
                  <a:pt x="215935" y="862151"/>
                  <a:pt x="221863" y="856262"/>
                  <a:pt x="227791" y="850374"/>
                </a:cubicBezTo>
                <a:cubicBezTo>
                  <a:pt x="227791" y="844486"/>
                  <a:pt x="221863" y="832709"/>
                  <a:pt x="227791" y="826821"/>
                </a:cubicBezTo>
                <a:cubicBezTo>
                  <a:pt x="233719" y="820933"/>
                  <a:pt x="239646" y="815044"/>
                  <a:pt x="245574" y="815044"/>
                </a:cubicBezTo>
                <a:cubicBezTo>
                  <a:pt x="251502" y="809156"/>
                  <a:pt x="245574" y="803268"/>
                  <a:pt x="251502" y="797380"/>
                </a:cubicBezTo>
                <a:cubicBezTo>
                  <a:pt x="251502" y="797380"/>
                  <a:pt x="257430" y="791491"/>
                  <a:pt x="257430" y="791491"/>
                </a:cubicBezTo>
                <a:close/>
                <a:moveTo>
                  <a:pt x="2196444" y="785801"/>
                </a:moveTo>
                <a:cubicBezTo>
                  <a:pt x="2208141" y="785801"/>
                  <a:pt x="2213990" y="785801"/>
                  <a:pt x="2219838" y="785801"/>
                </a:cubicBezTo>
                <a:cubicBezTo>
                  <a:pt x="2231536" y="803442"/>
                  <a:pt x="2231536" y="803442"/>
                  <a:pt x="2231536" y="803442"/>
                </a:cubicBezTo>
                <a:cubicBezTo>
                  <a:pt x="2237385" y="803442"/>
                  <a:pt x="2249082" y="809322"/>
                  <a:pt x="2254931" y="809322"/>
                </a:cubicBezTo>
                <a:cubicBezTo>
                  <a:pt x="2266628" y="809322"/>
                  <a:pt x="2272477" y="809322"/>
                  <a:pt x="2278326" y="797561"/>
                </a:cubicBezTo>
                <a:cubicBezTo>
                  <a:pt x="2284175" y="797561"/>
                  <a:pt x="2290024" y="803442"/>
                  <a:pt x="2295872" y="809322"/>
                </a:cubicBezTo>
                <a:cubicBezTo>
                  <a:pt x="2295872" y="815202"/>
                  <a:pt x="2295872" y="826963"/>
                  <a:pt x="2290024" y="832844"/>
                </a:cubicBezTo>
                <a:cubicBezTo>
                  <a:pt x="2278326" y="832844"/>
                  <a:pt x="2272477" y="832844"/>
                  <a:pt x="2266628" y="826963"/>
                </a:cubicBezTo>
                <a:cubicBezTo>
                  <a:pt x="2260780" y="832844"/>
                  <a:pt x="2254931" y="844604"/>
                  <a:pt x="2249082" y="844604"/>
                </a:cubicBezTo>
                <a:cubicBezTo>
                  <a:pt x="2237385" y="844604"/>
                  <a:pt x="2225687" y="832844"/>
                  <a:pt x="2219838" y="826963"/>
                </a:cubicBezTo>
                <a:cubicBezTo>
                  <a:pt x="2219838" y="821083"/>
                  <a:pt x="2219838" y="815202"/>
                  <a:pt x="2213990" y="815202"/>
                </a:cubicBezTo>
                <a:cubicBezTo>
                  <a:pt x="2208141" y="815202"/>
                  <a:pt x="2202292" y="815202"/>
                  <a:pt x="2202292" y="815202"/>
                </a:cubicBezTo>
                <a:cubicBezTo>
                  <a:pt x="2196444" y="809322"/>
                  <a:pt x="2190595" y="803442"/>
                  <a:pt x="2190595" y="797561"/>
                </a:cubicBezTo>
                <a:cubicBezTo>
                  <a:pt x="2190595" y="791681"/>
                  <a:pt x="2196444" y="785801"/>
                  <a:pt x="2196444" y="785801"/>
                </a:cubicBezTo>
                <a:close/>
                <a:moveTo>
                  <a:pt x="2231497" y="780110"/>
                </a:moveTo>
                <a:cubicBezTo>
                  <a:pt x="2237306" y="780110"/>
                  <a:pt x="2237306" y="786038"/>
                  <a:pt x="2243115" y="786038"/>
                </a:cubicBezTo>
                <a:cubicBezTo>
                  <a:pt x="2248924" y="791966"/>
                  <a:pt x="2260543" y="797894"/>
                  <a:pt x="2272161" y="791966"/>
                </a:cubicBezTo>
                <a:cubicBezTo>
                  <a:pt x="2272161" y="803821"/>
                  <a:pt x="2260543" y="797894"/>
                  <a:pt x="2254734" y="803821"/>
                </a:cubicBezTo>
                <a:cubicBezTo>
                  <a:pt x="2243115" y="803821"/>
                  <a:pt x="2231497" y="797894"/>
                  <a:pt x="2231497" y="786038"/>
                </a:cubicBezTo>
                <a:cubicBezTo>
                  <a:pt x="2225687" y="786038"/>
                  <a:pt x="2231497" y="786038"/>
                  <a:pt x="2231497" y="780110"/>
                </a:cubicBezTo>
                <a:close/>
                <a:moveTo>
                  <a:pt x="404201" y="771472"/>
                </a:moveTo>
                <a:cubicBezTo>
                  <a:pt x="408622" y="770733"/>
                  <a:pt x="413042" y="770733"/>
                  <a:pt x="415990" y="773686"/>
                </a:cubicBezTo>
                <a:cubicBezTo>
                  <a:pt x="415990" y="779593"/>
                  <a:pt x="410095" y="785498"/>
                  <a:pt x="404201" y="785498"/>
                </a:cubicBezTo>
                <a:cubicBezTo>
                  <a:pt x="398308" y="785498"/>
                  <a:pt x="398308" y="791405"/>
                  <a:pt x="392414" y="797311"/>
                </a:cubicBezTo>
                <a:cubicBezTo>
                  <a:pt x="386520" y="803217"/>
                  <a:pt x="398308" y="815030"/>
                  <a:pt x="392414" y="820936"/>
                </a:cubicBezTo>
                <a:cubicBezTo>
                  <a:pt x="386520" y="826842"/>
                  <a:pt x="386520" y="832749"/>
                  <a:pt x="386520" y="838655"/>
                </a:cubicBezTo>
                <a:cubicBezTo>
                  <a:pt x="386520" y="850467"/>
                  <a:pt x="392414" y="856373"/>
                  <a:pt x="398308" y="862280"/>
                </a:cubicBezTo>
                <a:cubicBezTo>
                  <a:pt x="404201" y="862280"/>
                  <a:pt x="410095" y="862280"/>
                  <a:pt x="415990" y="862280"/>
                </a:cubicBezTo>
                <a:cubicBezTo>
                  <a:pt x="421883" y="874092"/>
                  <a:pt x="433671" y="879998"/>
                  <a:pt x="445459" y="879998"/>
                </a:cubicBezTo>
                <a:cubicBezTo>
                  <a:pt x="445459" y="879998"/>
                  <a:pt x="445459" y="885904"/>
                  <a:pt x="445459" y="891811"/>
                </a:cubicBezTo>
                <a:cubicBezTo>
                  <a:pt x="433671" y="897717"/>
                  <a:pt x="421883" y="891811"/>
                  <a:pt x="415990" y="885904"/>
                </a:cubicBezTo>
                <a:cubicBezTo>
                  <a:pt x="410095" y="879998"/>
                  <a:pt x="410095" y="874092"/>
                  <a:pt x="404201" y="874092"/>
                </a:cubicBezTo>
                <a:cubicBezTo>
                  <a:pt x="398308" y="874092"/>
                  <a:pt x="386520" y="868186"/>
                  <a:pt x="380626" y="868186"/>
                </a:cubicBezTo>
                <a:cubicBezTo>
                  <a:pt x="368838" y="856373"/>
                  <a:pt x="362944" y="844561"/>
                  <a:pt x="368838" y="826842"/>
                </a:cubicBezTo>
                <a:cubicBezTo>
                  <a:pt x="368838" y="820936"/>
                  <a:pt x="380626" y="815030"/>
                  <a:pt x="380626" y="809124"/>
                </a:cubicBezTo>
                <a:cubicBezTo>
                  <a:pt x="374732" y="797311"/>
                  <a:pt x="386520" y="785498"/>
                  <a:pt x="392414" y="773686"/>
                </a:cubicBezTo>
                <a:cubicBezTo>
                  <a:pt x="395361" y="773686"/>
                  <a:pt x="399781" y="772209"/>
                  <a:pt x="404201" y="771472"/>
                </a:cubicBezTo>
                <a:close/>
                <a:moveTo>
                  <a:pt x="2160660" y="767780"/>
                </a:moveTo>
                <a:cubicBezTo>
                  <a:pt x="2166558" y="773670"/>
                  <a:pt x="2178354" y="779560"/>
                  <a:pt x="2184252" y="785451"/>
                </a:cubicBezTo>
                <a:cubicBezTo>
                  <a:pt x="2190150" y="785451"/>
                  <a:pt x="2184252" y="791341"/>
                  <a:pt x="2184252" y="791341"/>
                </a:cubicBezTo>
                <a:cubicBezTo>
                  <a:pt x="2184252" y="803122"/>
                  <a:pt x="2190150" y="814903"/>
                  <a:pt x="2201947" y="820793"/>
                </a:cubicBezTo>
                <a:cubicBezTo>
                  <a:pt x="2207845" y="826683"/>
                  <a:pt x="2213743" y="820793"/>
                  <a:pt x="2213743" y="826683"/>
                </a:cubicBezTo>
                <a:cubicBezTo>
                  <a:pt x="2219641" y="844355"/>
                  <a:pt x="2231437" y="850245"/>
                  <a:pt x="2243234" y="850245"/>
                </a:cubicBezTo>
                <a:cubicBezTo>
                  <a:pt x="2255030" y="856135"/>
                  <a:pt x="2260928" y="844355"/>
                  <a:pt x="2266826" y="838464"/>
                </a:cubicBezTo>
                <a:cubicBezTo>
                  <a:pt x="2278622" y="844355"/>
                  <a:pt x="2290419" y="838464"/>
                  <a:pt x="2296317" y="832574"/>
                </a:cubicBezTo>
                <a:cubicBezTo>
                  <a:pt x="2302215" y="826683"/>
                  <a:pt x="2302215" y="814903"/>
                  <a:pt x="2308113" y="809012"/>
                </a:cubicBezTo>
                <a:cubicBezTo>
                  <a:pt x="2319909" y="814903"/>
                  <a:pt x="2325808" y="814903"/>
                  <a:pt x="2331706" y="814903"/>
                </a:cubicBezTo>
                <a:cubicBezTo>
                  <a:pt x="2337604" y="820793"/>
                  <a:pt x="2337604" y="826683"/>
                  <a:pt x="2337604" y="832574"/>
                </a:cubicBezTo>
                <a:cubicBezTo>
                  <a:pt x="2337604" y="838464"/>
                  <a:pt x="2331706" y="844355"/>
                  <a:pt x="2325808" y="844355"/>
                </a:cubicBezTo>
                <a:cubicBezTo>
                  <a:pt x="2319909" y="844355"/>
                  <a:pt x="2314011" y="838464"/>
                  <a:pt x="2314011" y="844355"/>
                </a:cubicBezTo>
                <a:cubicBezTo>
                  <a:pt x="2314011" y="850245"/>
                  <a:pt x="2314011" y="856135"/>
                  <a:pt x="2314011" y="856135"/>
                </a:cubicBezTo>
                <a:cubicBezTo>
                  <a:pt x="2302215" y="862025"/>
                  <a:pt x="2308113" y="873806"/>
                  <a:pt x="2296317" y="873806"/>
                </a:cubicBezTo>
                <a:cubicBezTo>
                  <a:pt x="2290419" y="879696"/>
                  <a:pt x="2284521" y="879696"/>
                  <a:pt x="2278622" y="873806"/>
                </a:cubicBezTo>
                <a:cubicBezTo>
                  <a:pt x="2272724" y="873806"/>
                  <a:pt x="2272724" y="862025"/>
                  <a:pt x="2260928" y="867915"/>
                </a:cubicBezTo>
                <a:cubicBezTo>
                  <a:pt x="2255030" y="873806"/>
                  <a:pt x="2243234" y="879696"/>
                  <a:pt x="2231437" y="879696"/>
                </a:cubicBezTo>
                <a:cubicBezTo>
                  <a:pt x="2225539" y="873806"/>
                  <a:pt x="2213743" y="873806"/>
                  <a:pt x="2207845" y="862025"/>
                </a:cubicBezTo>
                <a:cubicBezTo>
                  <a:pt x="2207845" y="856135"/>
                  <a:pt x="2207845" y="850245"/>
                  <a:pt x="2201947" y="850245"/>
                </a:cubicBezTo>
                <a:cubicBezTo>
                  <a:pt x="2190150" y="850245"/>
                  <a:pt x="2184252" y="850245"/>
                  <a:pt x="2178354" y="844355"/>
                </a:cubicBezTo>
                <a:cubicBezTo>
                  <a:pt x="2172456" y="838464"/>
                  <a:pt x="2166558" y="826683"/>
                  <a:pt x="2166558" y="814903"/>
                </a:cubicBezTo>
                <a:cubicBezTo>
                  <a:pt x="2172456" y="809012"/>
                  <a:pt x="2172456" y="803122"/>
                  <a:pt x="2166558" y="803122"/>
                </a:cubicBezTo>
                <a:cubicBezTo>
                  <a:pt x="2160660" y="797232"/>
                  <a:pt x="2154762" y="791341"/>
                  <a:pt x="2148863" y="785451"/>
                </a:cubicBezTo>
                <a:cubicBezTo>
                  <a:pt x="2154762" y="779560"/>
                  <a:pt x="2148863" y="773670"/>
                  <a:pt x="2160660" y="767780"/>
                </a:cubicBezTo>
                <a:close/>
                <a:moveTo>
                  <a:pt x="251449" y="767245"/>
                </a:moveTo>
                <a:cubicBezTo>
                  <a:pt x="255876" y="766508"/>
                  <a:pt x="260302" y="767981"/>
                  <a:pt x="263252" y="773873"/>
                </a:cubicBezTo>
                <a:cubicBezTo>
                  <a:pt x="263252" y="773873"/>
                  <a:pt x="263252" y="779765"/>
                  <a:pt x="257351" y="785657"/>
                </a:cubicBezTo>
                <a:cubicBezTo>
                  <a:pt x="251449" y="785657"/>
                  <a:pt x="239647" y="797440"/>
                  <a:pt x="239647" y="803332"/>
                </a:cubicBezTo>
                <a:cubicBezTo>
                  <a:pt x="227844" y="809224"/>
                  <a:pt x="216041" y="826900"/>
                  <a:pt x="216041" y="838684"/>
                </a:cubicBezTo>
                <a:cubicBezTo>
                  <a:pt x="216041" y="844575"/>
                  <a:pt x="221942" y="844575"/>
                  <a:pt x="221942" y="850467"/>
                </a:cubicBezTo>
                <a:cubicBezTo>
                  <a:pt x="216041" y="856359"/>
                  <a:pt x="210139" y="868143"/>
                  <a:pt x="210139" y="874034"/>
                </a:cubicBezTo>
                <a:cubicBezTo>
                  <a:pt x="216041" y="885818"/>
                  <a:pt x="221942" y="891710"/>
                  <a:pt x="227844" y="891710"/>
                </a:cubicBezTo>
                <a:cubicBezTo>
                  <a:pt x="227844" y="909386"/>
                  <a:pt x="239647" y="915278"/>
                  <a:pt x="245548" y="921169"/>
                </a:cubicBezTo>
                <a:cubicBezTo>
                  <a:pt x="257351" y="921169"/>
                  <a:pt x="257351" y="921169"/>
                  <a:pt x="257351" y="921169"/>
                </a:cubicBezTo>
                <a:cubicBezTo>
                  <a:pt x="263252" y="932953"/>
                  <a:pt x="275055" y="938845"/>
                  <a:pt x="292759" y="938845"/>
                </a:cubicBezTo>
                <a:cubicBezTo>
                  <a:pt x="292759" y="944737"/>
                  <a:pt x="292759" y="944737"/>
                  <a:pt x="292759" y="950629"/>
                </a:cubicBezTo>
                <a:cubicBezTo>
                  <a:pt x="286858" y="956521"/>
                  <a:pt x="280956" y="956521"/>
                  <a:pt x="275055" y="956521"/>
                </a:cubicBezTo>
                <a:cubicBezTo>
                  <a:pt x="269154" y="950629"/>
                  <a:pt x="263252" y="950629"/>
                  <a:pt x="263252" y="944737"/>
                </a:cubicBezTo>
                <a:cubicBezTo>
                  <a:pt x="251449" y="932953"/>
                  <a:pt x="251449" y="932953"/>
                  <a:pt x="251449" y="932953"/>
                </a:cubicBezTo>
                <a:cubicBezTo>
                  <a:pt x="239647" y="932953"/>
                  <a:pt x="227844" y="932953"/>
                  <a:pt x="221942" y="927061"/>
                </a:cubicBezTo>
                <a:cubicBezTo>
                  <a:pt x="216041" y="915278"/>
                  <a:pt x="216041" y="909386"/>
                  <a:pt x="216041" y="897602"/>
                </a:cubicBezTo>
                <a:cubicBezTo>
                  <a:pt x="210139" y="891710"/>
                  <a:pt x="198336" y="885818"/>
                  <a:pt x="192435" y="879926"/>
                </a:cubicBezTo>
                <a:cubicBezTo>
                  <a:pt x="192435" y="868143"/>
                  <a:pt x="186534" y="862251"/>
                  <a:pt x="192435" y="850467"/>
                </a:cubicBezTo>
                <a:cubicBezTo>
                  <a:pt x="198336" y="850467"/>
                  <a:pt x="198336" y="844575"/>
                  <a:pt x="204238" y="844575"/>
                </a:cubicBezTo>
                <a:cubicBezTo>
                  <a:pt x="204238" y="832792"/>
                  <a:pt x="204238" y="826900"/>
                  <a:pt x="204238" y="815116"/>
                </a:cubicBezTo>
                <a:cubicBezTo>
                  <a:pt x="204238" y="809224"/>
                  <a:pt x="210139" y="803332"/>
                  <a:pt x="216041" y="797440"/>
                </a:cubicBezTo>
                <a:cubicBezTo>
                  <a:pt x="221942" y="791549"/>
                  <a:pt x="233745" y="797440"/>
                  <a:pt x="233745" y="785657"/>
                </a:cubicBezTo>
                <a:cubicBezTo>
                  <a:pt x="233745" y="785657"/>
                  <a:pt x="239647" y="785657"/>
                  <a:pt x="239647" y="779765"/>
                </a:cubicBezTo>
                <a:cubicBezTo>
                  <a:pt x="239647" y="779765"/>
                  <a:pt x="239647" y="773873"/>
                  <a:pt x="239647" y="773873"/>
                </a:cubicBezTo>
                <a:cubicBezTo>
                  <a:pt x="242597" y="770927"/>
                  <a:pt x="247023" y="767981"/>
                  <a:pt x="251449" y="767245"/>
                </a:cubicBezTo>
                <a:close/>
                <a:moveTo>
                  <a:pt x="356937" y="697595"/>
                </a:moveTo>
                <a:cubicBezTo>
                  <a:pt x="374483" y="697595"/>
                  <a:pt x="386181" y="697595"/>
                  <a:pt x="397878" y="709341"/>
                </a:cubicBezTo>
                <a:cubicBezTo>
                  <a:pt x="403727" y="709341"/>
                  <a:pt x="397878" y="715214"/>
                  <a:pt x="397878" y="715214"/>
                </a:cubicBezTo>
                <a:cubicBezTo>
                  <a:pt x="392030" y="721087"/>
                  <a:pt x="386181" y="715214"/>
                  <a:pt x="380332" y="715214"/>
                </a:cubicBezTo>
                <a:cubicBezTo>
                  <a:pt x="374483" y="715214"/>
                  <a:pt x="368634" y="715214"/>
                  <a:pt x="368634" y="715214"/>
                </a:cubicBezTo>
                <a:cubicBezTo>
                  <a:pt x="351089" y="715214"/>
                  <a:pt x="333542" y="715214"/>
                  <a:pt x="321845" y="726960"/>
                </a:cubicBezTo>
                <a:cubicBezTo>
                  <a:pt x="304299" y="738707"/>
                  <a:pt x="292601" y="756326"/>
                  <a:pt x="292601" y="779818"/>
                </a:cubicBezTo>
                <a:cubicBezTo>
                  <a:pt x="292601" y="791564"/>
                  <a:pt x="298450" y="803310"/>
                  <a:pt x="310147" y="809184"/>
                </a:cubicBezTo>
                <a:cubicBezTo>
                  <a:pt x="310147" y="815056"/>
                  <a:pt x="315996" y="809184"/>
                  <a:pt x="315996" y="809184"/>
                </a:cubicBezTo>
                <a:cubicBezTo>
                  <a:pt x="310147" y="791564"/>
                  <a:pt x="310147" y="791564"/>
                  <a:pt x="310147" y="791564"/>
                </a:cubicBezTo>
                <a:cubicBezTo>
                  <a:pt x="310147" y="785691"/>
                  <a:pt x="310147" y="779818"/>
                  <a:pt x="321845" y="773945"/>
                </a:cubicBezTo>
                <a:cubicBezTo>
                  <a:pt x="333542" y="768072"/>
                  <a:pt x="339391" y="773945"/>
                  <a:pt x="351089" y="785691"/>
                </a:cubicBezTo>
                <a:cubicBezTo>
                  <a:pt x="351089" y="791564"/>
                  <a:pt x="351089" y="797437"/>
                  <a:pt x="351089" y="803310"/>
                </a:cubicBezTo>
                <a:cubicBezTo>
                  <a:pt x="345240" y="803310"/>
                  <a:pt x="339391" y="809184"/>
                  <a:pt x="345240" y="815056"/>
                </a:cubicBezTo>
                <a:cubicBezTo>
                  <a:pt x="345240" y="815056"/>
                  <a:pt x="351089" y="815056"/>
                  <a:pt x="351089" y="820929"/>
                </a:cubicBezTo>
                <a:cubicBezTo>
                  <a:pt x="351089" y="832676"/>
                  <a:pt x="345240" y="838549"/>
                  <a:pt x="339391" y="844422"/>
                </a:cubicBezTo>
                <a:cubicBezTo>
                  <a:pt x="327693" y="850295"/>
                  <a:pt x="310147" y="850295"/>
                  <a:pt x="298450" y="838549"/>
                </a:cubicBezTo>
                <a:cubicBezTo>
                  <a:pt x="275055" y="820929"/>
                  <a:pt x="263357" y="791564"/>
                  <a:pt x="269206" y="768072"/>
                </a:cubicBezTo>
                <a:cubicBezTo>
                  <a:pt x="275055" y="756326"/>
                  <a:pt x="280904" y="744579"/>
                  <a:pt x="286752" y="738707"/>
                </a:cubicBezTo>
                <a:cubicBezTo>
                  <a:pt x="304299" y="715214"/>
                  <a:pt x="333542" y="703468"/>
                  <a:pt x="356937" y="697595"/>
                </a:cubicBezTo>
                <a:close/>
                <a:moveTo>
                  <a:pt x="501946" y="685103"/>
                </a:moveTo>
                <a:cubicBezTo>
                  <a:pt x="515767" y="688420"/>
                  <a:pt x="524612" y="701688"/>
                  <a:pt x="533458" y="714956"/>
                </a:cubicBezTo>
                <a:cubicBezTo>
                  <a:pt x="539355" y="726750"/>
                  <a:pt x="539355" y="744440"/>
                  <a:pt x="539355" y="756234"/>
                </a:cubicBezTo>
                <a:cubicBezTo>
                  <a:pt x="527561" y="762131"/>
                  <a:pt x="515767" y="773925"/>
                  <a:pt x="515767" y="785718"/>
                </a:cubicBezTo>
                <a:cubicBezTo>
                  <a:pt x="515767" y="791615"/>
                  <a:pt x="515767" y="803409"/>
                  <a:pt x="515767" y="803409"/>
                </a:cubicBezTo>
                <a:cubicBezTo>
                  <a:pt x="503974" y="803409"/>
                  <a:pt x="498077" y="809306"/>
                  <a:pt x="486283" y="809306"/>
                </a:cubicBezTo>
                <a:cubicBezTo>
                  <a:pt x="468592" y="815203"/>
                  <a:pt x="450902" y="815203"/>
                  <a:pt x="433211" y="803409"/>
                </a:cubicBezTo>
                <a:cubicBezTo>
                  <a:pt x="427314" y="797512"/>
                  <a:pt x="421417" y="791615"/>
                  <a:pt x="421417" y="779822"/>
                </a:cubicBezTo>
                <a:cubicBezTo>
                  <a:pt x="415521" y="768028"/>
                  <a:pt x="445005" y="750337"/>
                  <a:pt x="415521" y="750337"/>
                </a:cubicBezTo>
                <a:cubicBezTo>
                  <a:pt x="409624" y="744440"/>
                  <a:pt x="403727" y="732647"/>
                  <a:pt x="403727" y="726750"/>
                </a:cubicBezTo>
                <a:cubicBezTo>
                  <a:pt x="409624" y="709060"/>
                  <a:pt x="409624" y="709060"/>
                  <a:pt x="409624" y="709060"/>
                </a:cubicBezTo>
                <a:cubicBezTo>
                  <a:pt x="415521" y="697265"/>
                  <a:pt x="427314" y="691369"/>
                  <a:pt x="439108" y="691369"/>
                </a:cubicBezTo>
                <a:cubicBezTo>
                  <a:pt x="445005" y="691369"/>
                  <a:pt x="456799" y="703162"/>
                  <a:pt x="462695" y="703162"/>
                </a:cubicBezTo>
                <a:cubicBezTo>
                  <a:pt x="468592" y="691369"/>
                  <a:pt x="474489" y="685472"/>
                  <a:pt x="486283" y="685472"/>
                </a:cubicBezTo>
                <a:cubicBezTo>
                  <a:pt x="492180" y="683998"/>
                  <a:pt x="497340" y="683998"/>
                  <a:pt x="501946" y="685103"/>
                </a:cubicBezTo>
                <a:close/>
                <a:moveTo>
                  <a:pt x="533190" y="673884"/>
                </a:moveTo>
                <a:cubicBezTo>
                  <a:pt x="539038" y="673884"/>
                  <a:pt x="550736" y="673884"/>
                  <a:pt x="550736" y="685808"/>
                </a:cubicBezTo>
                <a:cubicBezTo>
                  <a:pt x="550736" y="697731"/>
                  <a:pt x="544887" y="703693"/>
                  <a:pt x="539038" y="715616"/>
                </a:cubicBezTo>
                <a:cubicBezTo>
                  <a:pt x="533190" y="703693"/>
                  <a:pt x="527341" y="691770"/>
                  <a:pt x="515643" y="685808"/>
                </a:cubicBezTo>
                <a:cubicBezTo>
                  <a:pt x="515643" y="673884"/>
                  <a:pt x="527341" y="673884"/>
                  <a:pt x="533190" y="673884"/>
                </a:cubicBezTo>
                <a:close/>
                <a:moveTo>
                  <a:pt x="632916" y="662503"/>
                </a:moveTo>
                <a:cubicBezTo>
                  <a:pt x="638774" y="662503"/>
                  <a:pt x="644632" y="662503"/>
                  <a:pt x="644632" y="668361"/>
                </a:cubicBezTo>
                <a:cubicBezTo>
                  <a:pt x="615342" y="697651"/>
                  <a:pt x="615342" y="697651"/>
                  <a:pt x="615342" y="697651"/>
                </a:cubicBezTo>
                <a:cubicBezTo>
                  <a:pt x="586052" y="709367"/>
                  <a:pt x="586052" y="744516"/>
                  <a:pt x="562619" y="762090"/>
                </a:cubicBezTo>
                <a:cubicBezTo>
                  <a:pt x="556761" y="762090"/>
                  <a:pt x="550903" y="762090"/>
                  <a:pt x="550903" y="756232"/>
                </a:cubicBezTo>
                <a:cubicBezTo>
                  <a:pt x="545045" y="732800"/>
                  <a:pt x="545045" y="697651"/>
                  <a:pt x="568477" y="685935"/>
                </a:cubicBezTo>
                <a:cubicBezTo>
                  <a:pt x="580194" y="674219"/>
                  <a:pt x="586052" y="668361"/>
                  <a:pt x="597768" y="674219"/>
                </a:cubicBezTo>
                <a:cubicBezTo>
                  <a:pt x="603626" y="674219"/>
                  <a:pt x="603626" y="680077"/>
                  <a:pt x="609484" y="680077"/>
                </a:cubicBezTo>
                <a:cubicBezTo>
                  <a:pt x="609484" y="668361"/>
                  <a:pt x="621200" y="662503"/>
                  <a:pt x="632916" y="662503"/>
                </a:cubicBezTo>
                <a:close/>
                <a:moveTo>
                  <a:pt x="1931670" y="656812"/>
                </a:moveTo>
                <a:cubicBezTo>
                  <a:pt x="1955065" y="674322"/>
                  <a:pt x="1978460" y="691832"/>
                  <a:pt x="1990157" y="715178"/>
                </a:cubicBezTo>
                <a:cubicBezTo>
                  <a:pt x="1996006" y="721014"/>
                  <a:pt x="2001855" y="726851"/>
                  <a:pt x="2001855" y="732688"/>
                </a:cubicBezTo>
                <a:cubicBezTo>
                  <a:pt x="1996006" y="732688"/>
                  <a:pt x="1996006" y="732688"/>
                  <a:pt x="1996006" y="732688"/>
                </a:cubicBezTo>
                <a:cubicBezTo>
                  <a:pt x="1978460" y="703505"/>
                  <a:pt x="1955065" y="680159"/>
                  <a:pt x="1931670" y="656812"/>
                </a:cubicBezTo>
                <a:close/>
                <a:moveTo>
                  <a:pt x="2072253" y="645950"/>
                </a:moveTo>
                <a:cubicBezTo>
                  <a:pt x="2077399" y="645950"/>
                  <a:pt x="2081808" y="647416"/>
                  <a:pt x="2084749" y="650351"/>
                </a:cubicBezTo>
                <a:cubicBezTo>
                  <a:pt x="2078868" y="662088"/>
                  <a:pt x="2078868" y="685562"/>
                  <a:pt x="2090630" y="691430"/>
                </a:cubicBezTo>
                <a:cubicBezTo>
                  <a:pt x="2096510" y="703168"/>
                  <a:pt x="2114151" y="703168"/>
                  <a:pt x="2125912" y="703168"/>
                </a:cubicBezTo>
                <a:cubicBezTo>
                  <a:pt x="2131792" y="709036"/>
                  <a:pt x="2125912" y="720773"/>
                  <a:pt x="2131792" y="720773"/>
                </a:cubicBezTo>
                <a:cubicBezTo>
                  <a:pt x="2131792" y="726641"/>
                  <a:pt x="2131792" y="732510"/>
                  <a:pt x="2125912" y="732510"/>
                </a:cubicBezTo>
                <a:cubicBezTo>
                  <a:pt x="2114151" y="738379"/>
                  <a:pt x="2114151" y="726641"/>
                  <a:pt x="2102390" y="732510"/>
                </a:cubicBezTo>
                <a:cubicBezTo>
                  <a:pt x="2102390" y="738379"/>
                  <a:pt x="2096510" y="738379"/>
                  <a:pt x="2084749" y="738379"/>
                </a:cubicBezTo>
                <a:cubicBezTo>
                  <a:pt x="2078868" y="738379"/>
                  <a:pt x="2072988" y="732510"/>
                  <a:pt x="2072988" y="726641"/>
                </a:cubicBezTo>
                <a:cubicBezTo>
                  <a:pt x="2067108" y="726641"/>
                  <a:pt x="2061228" y="732510"/>
                  <a:pt x="2055347" y="726641"/>
                </a:cubicBezTo>
                <a:cubicBezTo>
                  <a:pt x="2049467" y="720773"/>
                  <a:pt x="2049467" y="714904"/>
                  <a:pt x="2049467" y="709036"/>
                </a:cubicBezTo>
                <a:cubicBezTo>
                  <a:pt x="2055347" y="703168"/>
                  <a:pt x="2055347" y="703168"/>
                  <a:pt x="2055347" y="703168"/>
                </a:cubicBezTo>
                <a:cubicBezTo>
                  <a:pt x="2049467" y="697299"/>
                  <a:pt x="2043586" y="691430"/>
                  <a:pt x="2043586" y="685562"/>
                </a:cubicBezTo>
                <a:cubicBezTo>
                  <a:pt x="2043586" y="673825"/>
                  <a:pt x="2049467" y="667957"/>
                  <a:pt x="2061228" y="667957"/>
                </a:cubicBezTo>
                <a:cubicBezTo>
                  <a:pt x="2061228" y="662088"/>
                  <a:pt x="2049467" y="656219"/>
                  <a:pt x="2055347" y="650351"/>
                </a:cubicBezTo>
                <a:cubicBezTo>
                  <a:pt x="2061228" y="647416"/>
                  <a:pt x="2067108" y="645950"/>
                  <a:pt x="2072253" y="645950"/>
                </a:cubicBezTo>
                <a:close/>
                <a:moveTo>
                  <a:pt x="536254" y="637458"/>
                </a:moveTo>
                <a:cubicBezTo>
                  <a:pt x="539209" y="638910"/>
                  <a:pt x="542164" y="641815"/>
                  <a:pt x="545118" y="644720"/>
                </a:cubicBezTo>
                <a:cubicBezTo>
                  <a:pt x="545118" y="644720"/>
                  <a:pt x="539209" y="650529"/>
                  <a:pt x="545118" y="656338"/>
                </a:cubicBezTo>
                <a:cubicBezTo>
                  <a:pt x="551028" y="656338"/>
                  <a:pt x="556938" y="650529"/>
                  <a:pt x="562847" y="656338"/>
                </a:cubicBezTo>
                <a:cubicBezTo>
                  <a:pt x="568757" y="662147"/>
                  <a:pt x="568757" y="667957"/>
                  <a:pt x="568757" y="673766"/>
                </a:cubicBezTo>
                <a:cubicBezTo>
                  <a:pt x="562847" y="679575"/>
                  <a:pt x="562847" y="679575"/>
                  <a:pt x="562847" y="679575"/>
                </a:cubicBezTo>
                <a:cubicBezTo>
                  <a:pt x="551028" y="667957"/>
                  <a:pt x="539209" y="662147"/>
                  <a:pt x="521480" y="667957"/>
                </a:cubicBezTo>
                <a:cubicBezTo>
                  <a:pt x="515571" y="667957"/>
                  <a:pt x="515571" y="679575"/>
                  <a:pt x="503752" y="679575"/>
                </a:cubicBezTo>
                <a:cubicBezTo>
                  <a:pt x="503752" y="673766"/>
                  <a:pt x="491933" y="679575"/>
                  <a:pt x="491933" y="673766"/>
                </a:cubicBezTo>
                <a:cubicBezTo>
                  <a:pt x="491933" y="667957"/>
                  <a:pt x="491933" y="662147"/>
                  <a:pt x="497842" y="662147"/>
                </a:cubicBezTo>
                <a:cubicBezTo>
                  <a:pt x="503752" y="656338"/>
                  <a:pt x="515571" y="667957"/>
                  <a:pt x="515571" y="656338"/>
                </a:cubicBezTo>
                <a:cubicBezTo>
                  <a:pt x="515571" y="650529"/>
                  <a:pt x="515571" y="644720"/>
                  <a:pt x="515571" y="644720"/>
                </a:cubicBezTo>
                <a:cubicBezTo>
                  <a:pt x="521480" y="638910"/>
                  <a:pt x="521480" y="638910"/>
                  <a:pt x="527390" y="638910"/>
                </a:cubicBezTo>
                <a:cubicBezTo>
                  <a:pt x="530345" y="636006"/>
                  <a:pt x="533299" y="636006"/>
                  <a:pt x="536254" y="637458"/>
                </a:cubicBezTo>
                <a:close/>
                <a:moveTo>
                  <a:pt x="2037185" y="627410"/>
                </a:moveTo>
                <a:cubicBezTo>
                  <a:pt x="2043072" y="627410"/>
                  <a:pt x="2048961" y="633283"/>
                  <a:pt x="2054849" y="639156"/>
                </a:cubicBezTo>
                <a:cubicBezTo>
                  <a:pt x="2048961" y="645030"/>
                  <a:pt x="2043072" y="650903"/>
                  <a:pt x="2048961" y="662649"/>
                </a:cubicBezTo>
                <a:cubicBezTo>
                  <a:pt x="2037185" y="668522"/>
                  <a:pt x="2037185" y="680268"/>
                  <a:pt x="2037185" y="686141"/>
                </a:cubicBezTo>
                <a:cubicBezTo>
                  <a:pt x="2037185" y="692014"/>
                  <a:pt x="2037185" y="697887"/>
                  <a:pt x="2043072" y="703760"/>
                </a:cubicBezTo>
                <a:cubicBezTo>
                  <a:pt x="2037185" y="709633"/>
                  <a:pt x="2037185" y="721380"/>
                  <a:pt x="2043072" y="727252"/>
                </a:cubicBezTo>
                <a:cubicBezTo>
                  <a:pt x="2048961" y="738999"/>
                  <a:pt x="2060738" y="733125"/>
                  <a:pt x="2066625" y="738999"/>
                </a:cubicBezTo>
                <a:cubicBezTo>
                  <a:pt x="2072514" y="744872"/>
                  <a:pt x="2084291" y="744872"/>
                  <a:pt x="2090178" y="744872"/>
                </a:cubicBezTo>
                <a:cubicBezTo>
                  <a:pt x="2096067" y="744872"/>
                  <a:pt x="2101955" y="738999"/>
                  <a:pt x="2107844" y="738999"/>
                </a:cubicBezTo>
                <a:cubicBezTo>
                  <a:pt x="2119620" y="750745"/>
                  <a:pt x="2137285" y="727252"/>
                  <a:pt x="2143173" y="750745"/>
                </a:cubicBezTo>
                <a:cubicBezTo>
                  <a:pt x="2137285" y="750745"/>
                  <a:pt x="2143173" y="762491"/>
                  <a:pt x="2137285" y="762491"/>
                </a:cubicBezTo>
                <a:cubicBezTo>
                  <a:pt x="2131397" y="762491"/>
                  <a:pt x="2131397" y="756618"/>
                  <a:pt x="2131397" y="762491"/>
                </a:cubicBezTo>
                <a:cubicBezTo>
                  <a:pt x="2125508" y="774237"/>
                  <a:pt x="2107844" y="762491"/>
                  <a:pt x="2096067" y="762491"/>
                </a:cubicBezTo>
                <a:cubicBezTo>
                  <a:pt x="2090178" y="768364"/>
                  <a:pt x="2096067" y="774237"/>
                  <a:pt x="2090178" y="774237"/>
                </a:cubicBezTo>
                <a:cubicBezTo>
                  <a:pt x="2078402" y="780110"/>
                  <a:pt x="2066625" y="774237"/>
                  <a:pt x="2060738" y="768364"/>
                </a:cubicBezTo>
                <a:cubicBezTo>
                  <a:pt x="2054849" y="762491"/>
                  <a:pt x="2043072" y="756618"/>
                  <a:pt x="2037185" y="756618"/>
                </a:cubicBezTo>
                <a:cubicBezTo>
                  <a:pt x="2031296" y="762491"/>
                  <a:pt x="2025408" y="756618"/>
                  <a:pt x="2019519" y="750745"/>
                </a:cubicBezTo>
                <a:cubicBezTo>
                  <a:pt x="2013631" y="744872"/>
                  <a:pt x="2007743" y="738999"/>
                  <a:pt x="2007743" y="733125"/>
                </a:cubicBezTo>
                <a:cubicBezTo>
                  <a:pt x="2013631" y="733125"/>
                  <a:pt x="2007743" y="721380"/>
                  <a:pt x="2013631" y="715506"/>
                </a:cubicBezTo>
                <a:cubicBezTo>
                  <a:pt x="2019519" y="715506"/>
                  <a:pt x="2019519" y="703760"/>
                  <a:pt x="2013631" y="703760"/>
                </a:cubicBezTo>
                <a:cubicBezTo>
                  <a:pt x="2007743" y="697887"/>
                  <a:pt x="2001855" y="692014"/>
                  <a:pt x="2001855" y="686141"/>
                </a:cubicBezTo>
                <a:cubicBezTo>
                  <a:pt x="2001855" y="680268"/>
                  <a:pt x="2001855" y="668522"/>
                  <a:pt x="2007743" y="668522"/>
                </a:cubicBezTo>
                <a:cubicBezTo>
                  <a:pt x="2025408" y="668522"/>
                  <a:pt x="2013631" y="650903"/>
                  <a:pt x="2019519" y="639156"/>
                </a:cubicBezTo>
                <a:cubicBezTo>
                  <a:pt x="2025408" y="633283"/>
                  <a:pt x="2031296" y="633283"/>
                  <a:pt x="2037185" y="627410"/>
                </a:cubicBezTo>
                <a:close/>
                <a:moveTo>
                  <a:pt x="2178581" y="620772"/>
                </a:moveTo>
                <a:cubicBezTo>
                  <a:pt x="2184452" y="620772"/>
                  <a:pt x="2184452" y="620772"/>
                  <a:pt x="2190324" y="620772"/>
                </a:cubicBezTo>
                <a:cubicBezTo>
                  <a:pt x="2178581" y="632574"/>
                  <a:pt x="2178581" y="638476"/>
                  <a:pt x="2166838" y="650279"/>
                </a:cubicBezTo>
                <a:cubicBezTo>
                  <a:pt x="2155096" y="673884"/>
                  <a:pt x="2149224" y="709293"/>
                  <a:pt x="2166838" y="732899"/>
                </a:cubicBezTo>
                <a:cubicBezTo>
                  <a:pt x="2172710" y="750603"/>
                  <a:pt x="2196195" y="756504"/>
                  <a:pt x="2213809" y="756504"/>
                </a:cubicBezTo>
                <a:cubicBezTo>
                  <a:pt x="2213809" y="750603"/>
                  <a:pt x="2219681" y="750603"/>
                  <a:pt x="2219681" y="744701"/>
                </a:cubicBezTo>
                <a:cubicBezTo>
                  <a:pt x="2219681" y="738800"/>
                  <a:pt x="2207938" y="744701"/>
                  <a:pt x="2202066" y="738800"/>
                </a:cubicBezTo>
                <a:cubicBezTo>
                  <a:pt x="2196195" y="732899"/>
                  <a:pt x="2196195" y="726997"/>
                  <a:pt x="2196195" y="721096"/>
                </a:cubicBezTo>
                <a:cubicBezTo>
                  <a:pt x="2202066" y="715194"/>
                  <a:pt x="2202066" y="709293"/>
                  <a:pt x="2207938" y="709293"/>
                </a:cubicBezTo>
                <a:cubicBezTo>
                  <a:pt x="2213809" y="703392"/>
                  <a:pt x="2225552" y="709293"/>
                  <a:pt x="2231423" y="715194"/>
                </a:cubicBezTo>
                <a:cubicBezTo>
                  <a:pt x="2237294" y="715194"/>
                  <a:pt x="2237294" y="709293"/>
                  <a:pt x="2243165" y="709293"/>
                </a:cubicBezTo>
                <a:cubicBezTo>
                  <a:pt x="2249037" y="709293"/>
                  <a:pt x="2260779" y="715194"/>
                  <a:pt x="2260779" y="721096"/>
                </a:cubicBezTo>
                <a:cubicBezTo>
                  <a:pt x="2260779" y="732899"/>
                  <a:pt x="2260779" y="744701"/>
                  <a:pt x="2254908" y="750603"/>
                </a:cubicBezTo>
                <a:cubicBezTo>
                  <a:pt x="2249037" y="774209"/>
                  <a:pt x="2225552" y="780110"/>
                  <a:pt x="2202066" y="780110"/>
                </a:cubicBezTo>
                <a:cubicBezTo>
                  <a:pt x="2190324" y="780110"/>
                  <a:pt x="2172710" y="768307"/>
                  <a:pt x="2160967" y="762406"/>
                </a:cubicBezTo>
                <a:cubicBezTo>
                  <a:pt x="2160967" y="756504"/>
                  <a:pt x="2155096" y="750603"/>
                  <a:pt x="2149224" y="750603"/>
                </a:cubicBezTo>
                <a:cubicBezTo>
                  <a:pt x="2137482" y="738800"/>
                  <a:pt x="2137482" y="721096"/>
                  <a:pt x="2137482" y="709293"/>
                </a:cubicBezTo>
                <a:cubicBezTo>
                  <a:pt x="2137482" y="679786"/>
                  <a:pt x="2137482" y="679786"/>
                  <a:pt x="2137482" y="679786"/>
                </a:cubicBezTo>
                <a:cubicBezTo>
                  <a:pt x="2143353" y="656180"/>
                  <a:pt x="2160967" y="632574"/>
                  <a:pt x="2178581" y="620772"/>
                </a:cubicBezTo>
                <a:close/>
                <a:moveTo>
                  <a:pt x="368635" y="620772"/>
                </a:moveTo>
                <a:cubicBezTo>
                  <a:pt x="368635" y="632559"/>
                  <a:pt x="368635" y="632559"/>
                  <a:pt x="368635" y="632559"/>
                </a:cubicBezTo>
                <a:cubicBezTo>
                  <a:pt x="368635" y="638454"/>
                  <a:pt x="368635" y="644347"/>
                  <a:pt x="362839" y="644347"/>
                </a:cubicBezTo>
                <a:cubicBezTo>
                  <a:pt x="351246" y="644347"/>
                  <a:pt x="339655" y="656135"/>
                  <a:pt x="333858" y="667923"/>
                </a:cubicBezTo>
                <a:cubicBezTo>
                  <a:pt x="333858" y="673817"/>
                  <a:pt x="339655" y="685605"/>
                  <a:pt x="333858" y="697393"/>
                </a:cubicBezTo>
                <a:cubicBezTo>
                  <a:pt x="333858" y="697393"/>
                  <a:pt x="322266" y="703286"/>
                  <a:pt x="316470" y="697393"/>
                </a:cubicBezTo>
                <a:cubicBezTo>
                  <a:pt x="316470" y="673817"/>
                  <a:pt x="316470" y="650241"/>
                  <a:pt x="333858" y="632559"/>
                </a:cubicBezTo>
                <a:cubicBezTo>
                  <a:pt x="345451" y="626665"/>
                  <a:pt x="357043" y="620772"/>
                  <a:pt x="368635" y="620772"/>
                </a:cubicBezTo>
                <a:close/>
                <a:moveTo>
                  <a:pt x="2260590" y="615081"/>
                </a:moveTo>
                <a:cubicBezTo>
                  <a:pt x="2266471" y="626900"/>
                  <a:pt x="2272351" y="638719"/>
                  <a:pt x="2278231" y="638719"/>
                </a:cubicBezTo>
                <a:cubicBezTo>
                  <a:pt x="2289992" y="644629"/>
                  <a:pt x="2295873" y="638719"/>
                  <a:pt x="2301753" y="632810"/>
                </a:cubicBezTo>
                <a:cubicBezTo>
                  <a:pt x="2307633" y="626900"/>
                  <a:pt x="2307633" y="626900"/>
                  <a:pt x="2313513" y="626900"/>
                </a:cubicBezTo>
                <a:cubicBezTo>
                  <a:pt x="2319394" y="626900"/>
                  <a:pt x="2325274" y="632810"/>
                  <a:pt x="2325274" y="638719"/>
                </a:cubicBezTo>
                <a:cubicBezTo>
                  <a:pt x="2325274" y="650538"/>
                  <a:pt x="2319394" y="656448"/>
                  <a:pt x="2313513" y="662357"/>
                </a:cubicBezTo>
                <a:cubicBezTo>
                  <a:pt x="2307633" y="668267"/>
                  <a:pt x="2301753" y="662357"/>
                  <a:pt x="2295873" y="668267"/>
                </a:cubicBezTo>
                <a:cubicBezTo>
                  <a:pt x="2295873" y="674177"/>
                  <a:pt x="2295873" y="680086"/>
                  <a:pt x="2289992" y="685995"/>
                </a:cubicBezTo>
                <a:cubicBezTo>
                  <a:pt x="2284112" y="691905"/>
                  <a:pt x="2272351" y="691905"/>
                  <a:pt x="2266471" y="691905"/>
                </a:cubicBezTo>
                <a:cubicBezTo>
                  <a:pt x="2260590" y="685995"/>
                  <a:pt x="2254710" y="680086"/>
                  <a:pt x="2254710" y="674177"/>
                </a:cubicBezTo>
                <a:cubicBezTo>
                  <a:pt x="2254710" y="668267"/>
                  <a:pt x="2260590" y="662357"/>
                  <a:pt x="2260590" y="656448"/>
                </a:cubicBezTo>
                <a:cubicBezTo>
                  <a:pt x="2248829" y="656448"/>
                  <a:pt x="2242949" y="656448"/>
                  <a:pt x="2242949" y="650538"/>
                </a:cubicBezTo>
                <a:cubicBezTo>
                  <a:pt x="2237069" y="638719"/>
                  <a:pt x="2242949" y="632810"/>
                  <a:pt x="2242949" y="626900"/>
                </a:cubicBezTo>
                <a:cubicBezTo>
                  <a:pt x="2248829" y="620990"/>
                  <a:pt x="2254710" y="615081"/>
                  <a:pt x="2260590" y="615081"/>
                </a:cubicBezTo>
                <a:close/>
                <a:moveTo>
                  <a:pt x="521593" y="609390"/>
                </a:moveTo>
                <a:cubicBezTo>
                  <a:pt x="527499" y="609390"/>
                  <a:pt x="545218" y="609390"/>
                  <a:pt x="551124" y="615239"/>
                </a:cubicBezTo>
                <a:cubicBezTo>
                  <a:pt x="557030" y="621088"/>
                  <a:pt x="551124" y="626937"/>
                  <a:pt x="557030" y="632785"/>
                </a:cubicBezTo>
                <a:cubicBezTo>
                  <a:pt x="562937" y="626937"/>
                  <a:pt x="574749" y="632785"/>
                  <a:pt x="580655" y="632785"/>
                </a:cubicBezTo>
                <a:cubicBezTo>
                  <a:pt x="586561" y="638634"/>
                  <a:pt x="592468" y="650331"/>
                  <a:pt x="592468" y="662029"/>
                </a:cubicBezTo>
                <a:cubicBezTo>
                  <a:pt x="592468" y="662029"/>
                  <a:pt x="586561" y="667878"/>
                  <a:pt x="580655" y="667878"/>
                </a:cubicBezTo>
                <a:cubicBezTo>
                  <a:pt x="574749" y="662029"/>
                  <a:pt x="574749" y="656180"/>
                  <a:pt x="568842" y="650331"/>
                </a:cubicBezTo>
                <a:cubicBezTo>
                  <a:pt x="562937" y="644482"/>
                  <a:pt x="557030" y="644482"/>
                  <a:pt x="551124" y="644482"/>
                </a:cubicBezTo>
                <a:cubicBezTo>
                  <a:pt x="545218" y="632785"/>
                  <a:pt x="539311" y="626937"/>
                  <a:pt x="527499" y="626937"/>
                </a:cubicBezTo>
                <a:cubicBezTo>
                  <a:pt x="521593" y="626937"/>
                  <a:pt x="509780" y="632785"/>
                  <a:pt x="509780" y="644482"/>
                </a:cubicBezTo>
                <a:cubicBezTo>
                  <a:pt x="509780" y="656180"/>
                  <a:pt x="486155" y="650331"/>
                  <a:pt x="486155" y="662029"/>
                </a:cubicBezTo>
                <a:cubicBezTo>
                  <a:pt x="486155" y="673726"/>
                  <a:pt x="480249" y="679575"/>
                  <a:pt x="468437" y="679575"/>
                </a:cubicBezTo>
                <a:cubicBezTo>
                  <a:pt x="462531" y="673726"/>
                  <a:pt x="468437" y="662029"/>
                  <a:pt x="468437" y="656180"/>
                </a:cubicBezTo>
                <a:cubicBezTo>
                  <a:pt x="474343" y="644482"/>
                  <a:pt x="486155" y="632785"/>
                  <a:pt x="497968" y="632785"/>
                </a:cubicBezTo>
                <a:cubicBezTo>
                  <a:pt x="503874" y="621088"/>
                  <a:pt x="509780" y="615239"/>
                  <a:pt x="521593" y="609390"/>
                </a:cubicBezTo>
                <a:close/>
                <a:moveTo>
                  <a:pt x="2289865" y="591370"/>
                </a:moveTo>
                <a:cubicBezTo>
                  <a:pt x="2295714" y="603293"/>
                  <a:pt x="2295714" y="609255"/>
                  <a:pt x="2301563" y="621178"/>
                </a:cubicBezTo>
                <a:cubicBezTo>
                  <a:pt x="2301563" y="627139"/>
                  <a:pt x="2295714" y="627139"/>
                  <a:pt x="2289865" y="633101"/>
                </a:cubicBezTo>
                <a:cubicBezTo>
                  <a:pt x="2289865" y="633101"/>
                  <a:pt x="2278168" y="633101"/>
                  <a:pt x="2278168" y="627139"/>
                </a:cubicBezTo>
                <a:cubicBezTo>
                  <a:pt x="2272319" y="621178"/>
                  <a:pt x="2266470" y="615216"/>
                  <a:pt x="2272319" y="609255"/>
                </a:cubicBezTo>
                <a:cubicBezTo>
                  <a:pt x="2289865" y="591370"/>
                  <a:pt x="2289865" y="591370"/>
                  <a:pt x="2289865" y="591370"/>
                </a:cubicBezTo>
                <a:close/>
                <a:moveTo>
                  <a:pt x="353090" y="587890"/>
                </a:moveTo>
                <a:cubicBezTo>
                  <a:pt x="359680" y="587153"/>
                  <a:pt x="365538" y="588627"/>
                  <a:pt x="368468" y="591576"/>
                </a:cubicBezTo>
                <a:cubicBezTo>
                  <a:pt x="374326" y="597472"/>
                  <a:pt x="374326" y="603369"/>
                  <a:pt x="368468" y="615163"/>
                </a:cubicBezTo>
                <a:cubicBezTo>
                  <a:pt x="362609" y="615163"/>
                  <a:pt x="356751" y="615163"/>
                  <a:pt x="350893" y="615163"/>
                </a:cubicBezTo>
                <a:cubicBezTo>
                  <a:pt x="333319" y="621060"/>
                  <a:pt x="321603" y="632854"/>
                  <a:pt x="315745" y="650544"/>
                </a:cubicBezTo>
                <a:cubicBezTo>
                  <a:pt x="304029" y="662338"/>
                  <a:pt x="304029" y="685925"/>
                  <a:pt x="315745" y="703616"/>
                </a:cubicBezTo>
                <a:cubicBezTo>
                  <a:pt x="304029" y="709513"/>
                  <a:pt x="298171" y="721307"/>
                  <a:pt x="292313" y="715410"/>
                </a:cubicBezTo>
                <a:cubicBezTo>
                  <a:pt x="280597" y="709513"/>
                  <a:pt x="280597" y="703616"/>
                  <a:pt x="280597" y="691822"/>
                </a:cubicBezTo>
                <a:cubicBezTo>
                  <a:pt x="280597" y="685925"/>
                  <a:pt x="280597" y="674132"/>
                  <a:pt x="286455" y="674132"/>
                </a:cubicBezTo>
                <a:cubicBezTo>
                  <a:pt x="292313" y="662338"/>
                  <a:pt x="280597" y="662338"/>
                  <a:pt x="280597" y="656441"/>
                </a:cubicBezTo>
                <a:cubicBezTo>
                  <a:pt x="274739" y="638751"/>
                  <a:pt x="280597" y="621060"/>
                  <a:pt x="292313" y="609266"/>
                </a:cubicBezTo>
                <a:cubicBezTo>
                  <a:pt x="298171" y="603369"/>
                  <a:pt x="309887" y="603369"/>
                  <a:pt x="321603" y="603369"/>
                </a:cubicBezTo>
                <a:cubicBezTo>
                  <a:pt x="321603" y="603369"/>
                  <a:pt x="327461" y="609266"/>
                  <a:pt x="333319" y="609266"/>
                </a:cubicBezTo>
                <a:cubicBezTo>
                  <a:pt x="333319" y="603369"/>
                  <a:pt x="333319" y="603369"/>
                  <a:pt x="333319" y="597472"/>
                </a:cubicBezTo>
                <a:cubicBezTo>
                  <a:pt x="339177" y="591576"/>
                  <a:pt x="346500" y="588627"/>
                  <a:pt x="353090" y="587890"/>
                </a:cubicBezTo>
                <a:close/>
                <a:moveTo>
                  <a:pt x="2318509" y="570868"/>
                </a:moveTo>
                <a:lnTo>
                  <a:pt x="2324770" y="589466"/>
                </a:lnTo>
                <a:cubicBezTo>
                  <a:pt x="2326623" y="594967"/>
                  <a:pt x="2329031" y="599919"/>
                  <a:pt x="2332828" y="603495"/>
                </a:cubicBezTo>
                <a:lnTo>
                  <a:pt x="2343944" y="607412"/>
                </a:lnTo>
                <a:lnTo>
                  <a:pt x="2335754" y="593930"/>
                </a:lnTo>
                <a:close/>
                <a:moveTo>
                  <a:pt x="2404943" y="559834"/>
                </a:moveTo>
                <a:cubicBezTo>
                  <a:pt x="2406366" y="560546"/>
                  <a:pt x="2407788" y="561968"/>
                  <a:pt x="2407788" y="561968"/>
                </a:cubicBezTo>
                <a:cubicBezTo>
                  <a:pt x="2407788" y="561968"/>
                  <a:pt x="2407788" y="561968"/>
                  <a:pt x="2402098" y="561968"/>
                </a:cubicBezTo>
                <a:cubicBezTo>
                  <a:pt x="2402098" y="559122"/>
                  <a:pt x="2403521" y="559122"/>
                  <a:pt x="2404943" y="559834"/>
                </a:cubicBezTo>
                <a:close/>
                <a:moveTo>
                  <a:pt x="686304" y="544896"/>
                </a:moveTo>
                <a:cubicBezTo>
                  <a:pt x="692173" y="550798"/>
                  <a:pt x="703910" y="550798"/>
                  <a:pt x="703910" y="562600"/>
                </a:cubicBezTo>
                <a:cubicBezTo>
                  <a:pt x="709778" y="562600"/>
                  <a:pt x="709778" y="556699"/>
                  <a:pt x="715647" y="556699"/>
                </a:cubicBezTo>
                <a:cubicBezTo>
                  <a:pt x="721515" y="550798"/>
                  <a:pt x="733253" y="550798"/>
                  <a:pt x="739121" y="556699"/>
                </a:cubicBezTo>
                <a:cubicBezTo>
                  <a:pt x="744989" y="562600"/>
                  <a:pt x="750858" y="562600"/>
                  <a:pt x="750858" y="574403"/>
                </a:cubicBezTo>
                <a:cubicBezTo>
                  <a:pt x="744989" y="580305"/>
                  <a:pt x="733253" y="592107"/>
                  <a:pt x="721515" y="598009"/>
                </a:cubicBezTo>
                <a:cubicBezTo>
                  <a:pt x="709778" y="580305"/>
                  <a:pt x="692173" y="574403"/>
                  <a:pt x="674567" y="580305"/>
                </a:cubicBezTo>
                <a:cubicBezTo>
                  <a:pt x="668699" y="580305"/>
                  <a:pt x="668699" y="580305"/>
                  <a:pt x="668699" y="580305"/>
                </a:cubicBezTo>
                <a:cubicBezTo>
                  <a:pt x="662830" y="574403"/>
                  <a:pt x="656962" y="562600"/>
                  <a:pt x="662830" y="556699"/>
                </a:cubicBezTo>
                <a:cubicBezTo>
                  <a:pt x="668699" y="550798"/>
                  <a:pt x="674567" y="544896"/>
                  <a:pt x="686304" y="544896"/>
                </a:cubicBezTo>
                <a:close/>
                <a:moveTo>
                  <a:pt x="439096" y="538460"/>
                </a:moveTo>
                <a:cubicBezTo>
                  <a:pt x="450873" y="535513"/>
                  <a:pt x="464122" y="535513"/>
                  <a:pt x="476634" y="538460"/>
                </a:cubicBezTo>
                <a:cubicBezTo>
                  <a:pt x="489147" y="541407"/>
                  <a:pt x="500923" y="547301"/>
                  <a:pt x="509756" y="556142"/>
                </a:cubicBezTo>
                <a:cubicBezTo>
                  <a:pt x="515644" y="567929"/>
                  <a:pt x="515644" y="579717"/>
                  <a:pt x="515644" y="591505"/>
                </a:cubicBezTo>
                <a:cubicBezTo>
                  <a:pt x="509756" y="597399"/>
                  <a:pt x="503867" y="603293"/>
                  <a:pt x="492091" y="603293"/>
                </a:cubicBezTo>
                <a:cubicBezTo>
                  <a:pt x="492091" y="603293"/>
                  <a:pt x="486203" y="591505"/>
                  <a:pt x="486203" y="597399"/>
                </a:cubicBezTo>
                <a:cubicBezTo>
                  <a:pt x="480314" y="603293"/>
                  <a:pt x="480314" y="609187"/>
                  <a:pt x="474426" y="615080"/>
                </a:cubicBezTo>
                <a:cubicBezTo>
                  <a:pt x="462649" y="620975"/>
                  <a:pt x="456761" y="615080"/>
                  <a:pt x="450873" y="609187"/>
                </a:cubicBezTo>
                <a:cubicBezTo>
                  <a:pt x="444985" y="603293"/>
                  <a:pt x="439096" y="591505"/>
                  <a:pt x="444985" y="585611"/>
                </a:cubicBezTo>
                <a:cubicBezTo>
                  <a:pt x="444985" y="579717"/>
                  <a:pt x="450873" y="573823"/>
                  <a:pt x="456761" y="573823"/>
                </a:cubicBezTo>
                <a:cubicBezTo>
                  <a:pt x="456761" y="573823"/>
                  <a:pt x="462649" y="573823"/>
                  <a:pt x="468538" y="567929"/>
                </a:cubicBezTo>
                <a:cubicBezTo>
                  <a:pt x="468538" y="562036"/>
                  <a:pt x="456761" y="562036"/>
                  <a:pt x="456761" y="562036"/>
                </a:cubicBezTo>
                <a:cubicBezTo>
                  <a:pt x="439096" y="562036"/>
                  <a:pt x="427320" y="562036"/>
                  <a:pt x="415543" y="573823"/>
                </a:cubicBezTo>
                <a:cubicBezTo>
                  <a:pt x="391990" y="603293"/>
                  <a:pt x="391990" y="638656"/>
                  <a:pt x="403767" y="674019"/>
                </a:cubicBezTo>
                <a:cubicBezTo>
                  <a:pt x="415543" y="691701"/>
                  <a:pt x="415543" y="691701"/>
                  <a:pt x="415543" y="691701"/>
                </a:cubicBezTo>
                <a:cubicBezTo>
                  <a:pt x="415543" y="691701"/>
                  <a:pt x="409655" y="697595"/>
                  <a:pt x="403767" y="697595"/>
                </a:cubicBezTo>
                <a:cubicBezTo>
                  <a:pt x="391990" y="691701"/>
                  <a:pt x="391990" y="674019"/>
                  <a:pt x="380214" y="662232"/>
                </a:cubicBezTo>
                <a:cubicBezTo>
                  <a:pt x="374326" y="638656"/>
                  <a:pt x="374326" y="609187"/>
                  <a:pt x="386102" y="585611"/>
                </a:cubicBezTo>
                <a:cubicBezTo>
                  <a:pt x="391990" y="562036"/>
                  <a:pt x="415543" y="544354"/>
                  <a:pt x="439096" y="538460"/>
                </a:cubicBezTo>
                <a:close/>
                <a:moveTo>
                  <a:pt x="339233" y="532566"/>
                </a:moveTo>
                <a:cubicBezTo>
                  <a:pt x="339233" y="532566"/>
                  <a:pt x="351563" y="532566"/>
                  <a:pt x="351563" y="538731"/>
                </a:cubicBezTo>
                <a:cubicBezTo>
                  <a:pt x="345398" y="544896"/>
                  <a:pt x="339233" y="538731"/>
                  <a:pt x="339233" y="532566"/>
                </a:cubicBezTo>
                <a:close/>
                <a:moveTo>
                  <a:pt x="391232" y="532062"/>
                </a:moveTo>
                <a:cubicBezTo>
                  <a:pt x="396377" y="534285"/>
                  <a:pt x="400788" y="538731"/>
                  <a:pt x="403728" y="544659"/>
                </a:cubicBezTo>
                <a:cubicBezTo>
                  <a:pt x="403728" y="550587"/>
                  <a:pt x="403728" y="550587"/>
                  <a:pt x="403728" y="550587"/>
                </a:cubicBezTo>
                <a:cubicBezTo>
                  <a:pt x="397847" y="550587"/>
                  <a:pt x="397847" y="538731"/>
                  <a:pt x="391967" y="538731"/>
                </a:cubicBezTo>
                <a:cubicBezTo>
                  <a:pt x="386086" y="532803"/>
                  <a:pt x="380206" y="532803"/>
                  <a:pt x="374326" y="532803"/>
                </a:cubicBezTo>
                <a:cubicBezTo>
                  <a:pt x="380206" y="529839"/>
                  <a:pt x="386086" y="529839"/>
                  <a:pt x="391232" y="532062"/>
                </a:cubicBezTo>
                <a:close/>
                <a:moveTo>
                  <a:pt x="681959" y="528224"/>
                </a:moveTo>
                <a:cubicBezTo>
                  <a:pt x="694638" y="527113"/>
                  <a:pt x="705664" y="536004"/>
                  <a:pt x="710075" y="544896"/>
                </a:cubicBezTo>
                <a:cubicBezTo>
                  <a:pt x="721835" y="533040"/>
                  <a:pt x="739476" y="533040"/>
                  <a:pt x="751237" y="538968"/>
                </a:cubicBezTo>
                <a:cubicBezTo>
                  <a:pt x="762997" y="544896"/>
                  <a:pt x="768878" y="550823"/>
                  <a:pt x="768878" y="562679"/>
                </a:cubicBezTo>
                <a:cubicBezTo>
                  <a:pt x="768878" y="568607"/>
                  <a:pt x="762997" y="568607"/>
                  <a:pt x="762997" y="568607"/>
                </a:cubicBezTo>
                <a:cubicBezTo>
                  <a:pt x="757117" y="556751"/>
                  <a:pt x="745357" y="550823"/>
                  <a:pt x="739476" y="544896"/>
                </a:cubicBezTo>
                <a:cubicBezTo>
                  <a:pt x="727715" y="544896"/>
                  <a:pt x="715955" y="544896"/>
                  <a:pt x="710075" y="550823"/>
                </a:cubicBezTo>
                <a:cubicBezTo>
                  <a:pt x="698314" y="538968"/>
                  <a:pt x="686553" y="533040"/>
                  <a:pt x="674793" y="538968"/>
                </a:cubicBezTo>
                <a:cubicBezTo>
                  <a:pt x="663032" y="544896"/>
                  <a:pt x="657151" y="544896"/>
                  <a:pt x="657151" y="550823"/>
                </a:cubicBezTo>
                <a:cubicBezTo>
                  <a:pt x="651271" y="550823"/>
                  <a:pt x="651271" y="550823"/>
                  <a:pt x="651271" y="544896"/>
                </a:cubicBezTo>
                <a:cubicBezTo>
                  <a:pt x="651271" y="538968"/>
                  <a:pt x="663032" y="533040"/>
                  <a:pt x="668912" y="533040"/>
                </a:cubicBezTo>
                <a:cubicBezTo>
                  <a:pt x="673322" y="530077"/>
                  <a:pt x="677733" y="528594"/>
                  <a:pt x="681959" y="528224"/>
                </a:cubicBezTo>
                <a:close/>
                <a:moveTo>
                  <a:pt x="2234856" y="525578"/>
                </a:moveTo>
                <a:cubicBezTo>
                  <a:pt x="2242970" y="524114"/>
                  <a:pt x="2251822" y="524114"/>
                  <a:pt x="2260674" y="527043"/>
                </a:cubicBezTo>
                <a:cubicBezTo>
                  <a:pt x="2260674" y="538759"/>
                  <a:pt x="2260674" y="544617"/>
                  <a:pt x="2272477" y="550475"/>
                </a:cubicBezTo>
                <a:cubicBezTo>
                  <a:pt x="2278379" y="556333"/>
                  <a:pt x="2284280" y="556333"/>
                  <a:pt x="2290181" y="556333"/>
                </a:cubicBezTo>
                <a:cubicBezTo>
                  <a:pt x="2290181" y="573907"/>
                  <a:pt x="2284280" y="591481"/>
                  <a:pt x="2266576" y="603197"/>
                </a:cubicBezTo>
                <a:cubicBezTo>
                  <a:pt x="2254773" y="609056"/>
                  <a:pt x="2254773" y="609056"/>
                  <a:pt x="2254773" y="609056"/>
                </a:cubicBezTo>
                <a:cubicBezTo>
                  <a:pt x="2248872" y="614914"/>
                  <a:pt x="2231167" y="597339"/>
                  <a:pt x="2231167" y="614914"/>
                </a:cubicBezTo>
                <a:cubicBezTo>
                  <a:pt x="2225266" y="620772"/>
                  <a:pt x="2213463" y="620772"/>
                  <a:pt x="2207561" y="620772"/>
                </a:cubicBezTo>
                <a:cubicBezTo>
                  <a:pt x="2195759" y="620772"/>
                  <a:pt x="2189857" y="609056"/>
                  <a:pt x="2183956" y="603197"/>
                </a:cubicBezTo>
                <a:cubicBezTo>
                  <a:pt x="2183956" y="591481"/>
                  <a:pt x="2183956" y="585623"/>
                  <a:pt x="2189857" y="579765"/>
                </a:cubicBezTo>
                <a:cubicBezTo>
                  <a:pt x="2189857" y="573907"/>
                  <a:pt x="2201660" y="573907"/>
                  <a:pt x="2201660" y="568049"/>
                </a:cubicBezTo>
                <a:cubicBezTo>
                  <a:pt x="2195759" y="556333"/>
                  <a:pt x="2201660" y="544617"/>
                  <a:pt x="2213463" y="532901"/>
                </a:cubicBezTo>
                <a:cubicBezTo>
                  <a:pt x="2219364" y="529972"/>
                  <a:pt x="2226741" y="527043"/>
                  <a:pt x="2234856" y="525578"/>
                </a:cubicBezTo>
                <a:close/>
                <a:moveTo>
                  <a:pt x="2064430" y="514949"/>
                </a:moveTo>
                <a:cubicBezTo>
                  <a:pt x="2073963" y="512743"/>
                  <a:pt x="2084229" y="512743"/>
                  <a:pt x="2095961" y="515683"/>
                </a:cubicBezTo>
                <a:cubicBezTo>
                  <a:pt x="2101827" y="521564"/>
                  <a:pt x="2107694" y="521564"/>
                  <a:pt x="2107694" y="533325"/>
                </a:cubicBezTo>
                <a:cubicBezTo>
                  <a:pt x="2113560" y="539205"/>
                  <a:pt x="2107694" y="545086"/>
                  <a:pt x="2101827" y="545086"/>
                </a:cubicBezTo>
                <a:cubicBezTo>
                  <a:pt x="2101827" y="545086"/>
                  <a:pt x="2101827" y="545086"/>
                  <a:pt x="2101827" y="550966"/>
                </a:cubicBezTo>
                <a:cubicBezTo>
                  <a:pt x="2107694" y="556846"/>
                  <a:pt x="2107694" y="562727"/>
                  <a:pt x="2101827" y="574488"/>
                </a:cubicBezTo>
                <a:cubicBezTo>
                  <a:pt x="2095961" y="580368"/>
                  <a:pt x="2090095" y="580368"/>
                  <a:pt x="2084229" y="580368"/>
                </a:cubicBezTo>
                <a:cubicBezTo>
                  <a:pt x="2078362" y="580368"/>
                  <a:pt x="2072496" y="574488"/>
                  <a:pt x="2066630" y="568607"/>
                </a:cubicBezTo>
                <a:cubicBezTo>
                  <a:pt x="2066630" y="562727"/>
                  <a:pt x="2066630" y="550966"/>
                  <a:pt x="2078362" y="550966"/>
                </a:cubicBezTo>
                <a:cubicBezTo>
                  <a:pt x="2078362" y="545086"/>
                  <a:pt x="2072496" y="545086"/>
                  <a:pt x="2066630" y="545086"/>
                </a:cubicBezTo>
                <a:cubicBezTo>
                  <a:pt x="2060763" y="545086"/>
                  <a:pt x="2054897" y="556846"/>
                  <a:pt x="2049031" y="562727"/>
                </a:cubicBezTo>
                <a:cubicBezTo>
                  <a:pt x="2043164" y="580368"/>
                  <a:pt x="2054897" y="603889"/>
                  <a:pt x="2066630" y="615650"/>
                </a:cubicBezTo>
                <a:cubicBezTo>
                  <a:pt x="2090095" y="639171"/>
                  <a:pt x="2119426" y="633291"/>
                  <a:pt x="2148758" y="627410"/>
                </a:cubicBezTo>
                <a:cubicBezTo>
                  <a:pt x="2178089" y="603889"/>
                  <a:pt x="2178089" y="603889"/>
                  <a:pt x="2178089" y="603889"/>
                </a:cubicBezTo>
                <a:cubicBezTo>
                  <a:pt x="2178089" y="609770"/>
                  <a:pt x="2183956" y="609770"/>
                  <a:pt x="2178089" y="615650"/>
                </a:cubicBezTo>
                <a:cubicBezTo>
                  <a:pt x="2154624" y="633291"/>
                  <a:pt x="2125293" y="656812"/>
                  <a:pt x="2090095" y="645052"/>
                </a:cubicBezTo>
                <a:cubicBezTo>
                  <a:pt x="2072496" y="639171"/>
                  <a:pt x="2054897" y="633291"/>
                  <a:pt x="2049031" y="621530"/>
                </a:cubicBezTo>
                <a:cubicBezTo>
                  <a:pt x="2049031" y="615650"/>
                  <a:pt x="2043164" y="609770"/>
                  <a:pt x="2037298" y="609770"/>
                </a:cubicBezTo>
                <a:cubicBezTo>
                  <a:pt x="2031432" y="603889"/>
                  <a:pt x="2031432" y="598009"/>
                  <a:pt x="2031432" y="592128"/>
                </a:cubicBezTo>
                <a:cubicBezTo>
                  <a:pt x="2025565" y="568607"/>
                  <a:pt x="2025565" y="545086"/>
                  <a:pt x="2037298" y="527444"/>
                </a:cubicBezTo>
                <a:cubicBezTo>
                  <a:pt x="2046098" y="521564"/>
                  <a:pt x="2054897" y="517154"/>
                  <a:pt x="2064430" y="514949"/>
                </a:cubicBezTo>
                <a:close/>
                <a:moveTo>
                  <a:pt x="568440" y="509066"/>
                </a:moveTo>
                <a:cubicBezTo>
                  <a:pt x="603638" y="503165"/>
                  <a:pt x="632970" y="532672"/>
                  <a:pt x="650569" y="562179"/>
                </a:cubicBezTo>
                <a:cubicBezTo>
                  <a:pt x="662301" y="585785"/>
                  <a:pt x="674034" y="632996"/>
                  <a:pt x="650569" y="656602"/>
                </a:cubicBezTo>
                <a:cubicBezTo>
                  <a:pt x="644702" y="662503"/>
                  <a:pt x="644702" y="656602"/>
                  <a:pt x="638836" y="656602"/>
                </a:cubicBezTo>
                <a:cubicBezTo>
                  <a:pt x="632970" y="650700"/>
                  <a:pt x="644702" y="644799"/>
                  <a:pt x="644702" y="638897"/>
                </a:cubicBezTo>
                <a:cubicBezTo>
                  <a:pt x="644702" y="603489"/>
                  <a:pt x="638836" y="562179"/>
                  <a:pt x="609504" y="544474"/>
                </a:cubicBezTo>
                <a:cubicBezTo>
                  <a:pt x="591905" y="538573"/>
                  <a:pt x="574307" y="532672"/>
                  <a:pt x="562574" y="538573"/>
                </a:cubicBezTo>
                <a:cubicBezTo>
                  <a:pt x="556708" y="544474"/>
                  <a:pt x="550841" y="544474"/>
                  <a:pt x="550841" y="550376"/>
                </a:cubicBezTo>
                <a:cubicBezTo>
                  <a:pt x="562574" y="556277"/>
                  <a:pt x="568440" y="544474"/>
                  <a:pt x="580173" y="550376"/>
                </a:cubicBezTo>
                <a:cubicBezTo>
                  <a:pt x="591905" y="550376"/>
                  <a:pt x="591905" y="562179"/>
                  <a:pt x="591905" y="568080"/>
                </a:cubicBezTo>
                <a:cubicBezTo>
                  <a:pt x="591905" y="579883"/>
                  <a:pt x="586039" y="591686"/>
                  <a:pt x="574307" y="591686"/>
                </a:cubicBezTo>
                <a:cubicBezTo>
                  <a:pt x="568440" y="597587"/>
                  <a:pt x="562574" y="597587"/>
                  <a:pt x="562574" y="591686"/>
                </a:cubicBezTo>
                <a:cubicBezTo>
                  <a:pt x="556708" y="591686"/>
                  <a:pt x="556708" y="585785"/>
                  <a:pt x="550841" y="579883"/>
                </a:cubicBezTo>
                <a:cubicBezTo>
                  <a:pt x="544975" y="585785"/>
                  <a:pt x="539109" y="591686"/>
                  <a:pt x="533242" y="585785"/>
                </a:cubicBezTo>
                <a:cubicBezTo>
                  <a:pt x="521510" y="573982"/>
                  <a:pt x="515643" y="556277"/>
                  <a:pt x="521510" y="544474"/>
                </a:cubicBezTo>
                <a:cubicBezTo>
                  <a:pt x="527376" y="526770"/>
                  <a:pt x="550841" y="514967"/>
                  <a:pt x="568440" y="509066"/>
                </a:cubicBezTo>
                <a:close/>
                <a:moveTo>
                  <a:pt x="765219" y="501179"/>
                </a:moveTo>
                <a:cubicBezTo>
                  <a:pt x="766710" y="501920"/>
                  <a:pt x="768200" y="503402"/>
                  <a:pt x="768200" y="503402"/>
                </a:cubicBezTo>
                <a:cubicBezTo>
                  <a:pt x="780123" y="503402"/>
                  <a:pt x="786085" y="515257"/>
                  <a:pt x="798008" y="521185"/>
                </a:cubicBezTo>
                <a:cubicBezTo>
                  <a:pt x="798008" y="533040"/>
                  <a:pt x="803970" y="538968"/>
                  <a:pt x="803970" y="544896"/>
                </a:cubicBezTo>
                <a:cubicBezTo>
                  <a:pt x="792047" y="538968"/>
                  <a:pt x="798008" y="533040"/>
                  <a:pt x="792047" y="521185"/>
                </a:cubicBezTo>
                <a:cubicBezTo>
                  <a:pt x="786085" y="521185"/>
                  <a:pt x="780123" y="515257"/>
                  <a:pt x="780123" y="509330"/>
                </a:cubicBezTo>
                <a:cubicBezTo>
                  <a:pt x="762239" y="503402"/>
                  <a:pt x="762239" y="503402"/>
                  <a:pt x="762239" y="503402"/>
                </a:cubicBezTo>
                <a:cubicBezTo>
                  <a:pt x="762239" y="500441"/>
                  <a:pt x="763729" y="500441"/>
                  <a:pt x="765219" y="501179"/>
                </a:cubicBezTo>
                <a:close/>
                <a:moveTo>
                  <a:pt x="2190026" y="497711"/>
                </a:moveTo>
                <a:cubicBezTo>
                  <a:pt x="2213547" y="491786"/>
                  <a:pt x="2219428" y="515494"/>
                  <a:pt x="2237069" y="515494"/>
                </a:cubicBezTo>
                <a:cubicBezTo>
                  <a:pt x="2237069" y="521422"/>
                  <a:pt x="2237069" y="521422"/>
                  <a:pt x="2237069" y="521422"/>
                </a:cubicBezTo>
                <a:cubicBezTo>
                  <a:pt x="2219428" y="521422"/>
                  <a:pt x="2207667" y="539205"/>
                  <a:pt x="2190026" y="527350"/>
                </a:cubicBezTo>
                <a:cubicBezTo>
                  <a:pt x="2184146" y="527350"/>
                  <a:pt x="2178265" y="521422"/>
                  <a:pt x="2178265" y="515494"/>
                </a:cubicBezTo>
                <a:cubicBezTo>
                  <a:pt x="2178265" y="509566"/>
                  <a:pt x="2184146" y="503639"/>
                  <a:pt x="2190026" y="497711"/>
                </a:cubicBezTo>
                <a:close/>
                <a:moveTo>
                  <a:pt x="510545" y="496901"/>
                </a:moveTo>
                <a:cubicBezTo>
                  <a:pt x="520149" y="497632"/>
                  <a:pt x="530491" y="500559"/>
                  <a:pt x="539355" y="503481"/>
                </a:cubicBezTo>
                <a:cubicBezTo>
                  <a:pt x="539355" y="509330"/>
                  <a:pt x="539355" y="509330"/>
                  <a:pt x="539355" y="509330"/>
                </a:cubicBezTo>
                <a:cubicBezTo>
                  <a:pt x="539355" y="509330"/>
                  <a:pt x="539355" y="515179"/>
                  <a:pt x="533445" y="515179"/>
                </a:cubicBezTo>
                <a:cubicBezTo>
                  <a:pt x="521626" y="509330"/>
                  <a:pt x="503897" y="503481"/>
                  <a:pt x="486168" y="509330"/>
                </a:cubicBezTo>
                <a:cubicBezTo>
                  <a:pt x="480259" y="515179"/>
                  <a:pt x="474350" y="521027"/>
                  <a:pt x="468440" y="526876"/>
                </a:cubicBezTo>
                <a:cubicBezTo>
                  <a:pt x="468440" y="526876"/>
                  <a:pt x="462531" y="526876"/>
                  <a:pt x="462531" y="526876"/>
                </a:cubicBezTo>
                <a:cubicBezTo>
                  <a:pt x="462531" y="515179"/>
                  <a:pt x="474350" y="509330"/>
                  <a:pt x="486168" y="503481"/>
                </a:cubicBezTo>
                <a:cubicBezTo>
                  <a:pt x="492078" y="497632"/>
                  <a:pt x="500943" y="496170"/>
                  <a:pt x="510545" y="496901"/>
                </a:cubicBezTo>
                <a:close/>
                <a:moveTo>
                  <a:pt x="738647" y="495340"/>
                </a:moveTo>
                <a:cubicBezTo>
                  <a:pt x="739477" y="496051"/>
                  <a:pt x="739477" y="497474"/>
                  <a:pt x="739477" y="497474"/>
                </a:cubicBezTo>
                <a:cubicBezTo>
                  <a:pt x="732837" y="497474"/>
                  <a:pt x="732837" y="497474"/>
                  <a:pt x="732837" y="497474"/>
                </a:cubicBezTo>
                <a:cubicBezTo>
                  <a:pt x="736157" y="494628"/>
                  <a:pt x="737817" y="494628"/>
                  <a:pt x="738647" y="495340"/>
                </a:cubicBezTo>
                <a:close/>
                <a:moveTo>
                  <a:pt x="2022720" y="489723"/>
                </a:moveTo>
                <a:cubicBezTo>
                  <a:pt x="2025565" y="488998"/>
                  <a:pt x="2028411" y="488998"/>
                  <a:pt x="2031256" y="491903"/>
                </a:cubicBezTo>
                <a:cubicBezTo>
                  <a:pt x="2025565" y="497711"/>
                  <a:pt x="2019875" y="503520"/>
                  <a:pt x="2019875" y="509330"/>
                </a:cubicBezTo>
                <a:cubicBezTo>
                  <a:pt x="2014184" y="515139"/>
                  <a:pt x="2014184" y="520948"/>
                  <a:pt x="2019875" y="520948"/>
                </a:cubicBezTo>
                <a:cubicBezTo>
                  <a:pt x="2019875" y="526757"/>
                  <a:pt x="2025565" y="526757"/>
                  <a:pt x="2025565" y="532567"/>
                </a:cubicBezTo>
                <a:cubicBezTo>
                  <a:pt x="2019875" y="532567"/>
                  <a:pt x="2014184" y="526757"/>
                  <a:pt x="2014184" y="520948"/>
                </a:cubicBezTo>
                <a:cubicBezTo>
                  <a:pt x="2008493" y="509330"/>
                  <a:pt x="2008493" y="503520"/>
                  <a:pt x="2014184" y="491903"/>
                </a:cubicBezTo>
                <a:cubicBezTo>
                  <a:pt x="2017030" y="491903"/>
                  <a:pt x="2019875" y="490450"/>
                  <a:pt x="2022720" y="489723"/>
                </a:cubicBezTo>
                <a:close/>
                <a:moveTo>
                  <a:pt x="1878557" y="480405"/>
                </a:moveTo>
                <a:cubicBezTo>
                  <a:pt x="1884485" y="480405"/>
                  <a:pt x="1890413" y="480405"/>
                  <a:pt x="1890413" y="480405"/>
                </a:cubicBezTo>
                <a:cubicBezTo>
                  <a:pt x="1902268" y="486252"/>
                  <a:pt x="1896341" y="497948"/>
                  <a:pt x="1896341" y="503797"/>
                </a:cubicBezTo>
                <a:cubicBezTo>
                  <a:pt x="1890413" y="509646"/>
                  <a:pt x="1896341" y="515495"/>
                  <a:pt x="1890413" y="515495"/>
                </a:cubicBezTo>
                <a:cubicBezTo>
                  <a:pt x="1896341" y="503797"/>
                  <a:pt x="1890413" y="486252"/>
                  <a:pt x="1878557" y="480405"/>
                </a:cubicBezTo>
                <a:close/>
                <a:moveTo>
                  <a:pt x="1790773" y="480405"/>
                </a:moveTo>
                <a:cubicBezTo>
                  <a:pt x="1796675" y="480405"/>
                  <a:pt x="1808477" y="486231"/>
                  <a:pt x="1820280" y="492058"/>
                </a:cubicBezTo>
                <a:cubicBezTo>
                  <a:pt x="1820280" y="497884"/>
                  <a:pt x="1826181" y="509533"/>
                  <a:pt x="1820280" y="515359"/>
                </a:cubicBezTo>
                <a:cubicBezTo>
                  <a:pt x="1820280" y="515359"/>
                  <a:pt x="1808477" y="521185"/>
                  <a:pt x="1820280" y="527011"/>
                </a:cubicBezTo>
                <a:cubicBezTo>
                  <a:pt x="1826181" y="532837"/>
                  <a:pt x="1826181" y="532837"/>
                  <a:pt x="1832083" y="538664"/>
                </a:cubicBezTo>
                <a:cubicBezTo>
                  <a:pt x="1832083" y="544490"/>
                  <a:pt x="1832083" y="550316"/>
                  <a:pt x="1826181" y="556142"/>
                </a:cubicBezTo>
                <a:cubicBezTo>
                  <a:pt x="1826181" y="561968"/>
                  <a:pt x="1814379" y="561968"/>
                  <a:pt x="1814379" y="561968"/>
                </a:cubicBezTo>
                <a:cubicBezTo>
                  <a:pt x="1790773" y="544490"/>
                  <a:pt x="1790773" y="544490"/>
                  <a:pt x="1790773" y="544490"/>
                </a:cubicBezTo>
                <a:cubicBezTo>
                  <a:pt x="1790773" y="538664"/>
                  <a:pt x="1796675" y="532837"/>
                  <a:pt x="1796675" y="527011"/>
                </a:cubicBezTo>
                <a:cubicBezTo>
                  <a:pt x="1796675" y="515359"/>
                  <a:pt x="1796675" y="503706"/>
                  <a:pt x="1790773" y="497884"/>
                </a:cubicBezTo>
                <a:cubicBezTo>
                  <a:pt x="1784872" y="492058"/>
                  <a:pt x="1778970" y="486231"/>
                  <a:pt x="1790773" y="480405"/>
                </a:cubicBezTo>
                <a:close/>
                <a:moveTo>
                  <a:pt x="697880" y="480405"/>
                </a:moveTo>
                <a:cubicBezTo>
                  <a:pt x="709600" y="480405"/>
                  <a:pt x="727180" y="486239"/>
                  <a:pt x="733040" y="497912"/>
                </a:cubicBezTo>
                <a:cubicBezTo>
                  <a:pt x="733040" y="503748"/>
                  <a:pt x="727180" y="509585"/>
                  <a:pt x="733040" y="509585"/>
                </a:cubicBezTo>
                <a:cubicBezTo>
                  <a:pt x="750620" y="497912"/>
                  <a:pt x="768201" y="509585"/>
                  <a:pt x="779921" y="521258"/>
                </a:cubicBezTo>
                <a:cubicBezTo>
                  <a:pt x="785780" y="527095"/>
                  <a:pt x="791641" y="538768"/>
                  <a:pt x="791641" y="544604"/>
                </a:cubicBezTo>
                <a:cubicBezTo>
                  <a:pt x="785780" y="550441"/>
                  <a:pt x="779921" y="556277"/>
                  <a:pt x="774060" y="556277"/>
                </a:cubicBezTo>
                <a:cubicBezTo>
                  <a:pt x="768201" y="538768"/>
                  <a:pt x="750620" y="527095"/>
                  <a:pt x="733040" y="527095"/>
                </a:cubicBezTo>
                <a:cubicBezTo>
                  <a:pt x="715460" y="532931"/>
                  <a:pt x="715460" y="532931"/>
                  <a:pt x="715460" y="532931"/>
                </a:cubicBezTo>
                <a:cubicBezTo>
                  <a:pt x="703740" y="521258"/>
                  <a:pt x="686160" y="521258"/>
                  <a:pt x="668580" y="521258"/>
                </a:cubicBezTo>
                <a:cubicBezTo>
                  <a:pt x="662720" y="521258"/>
                  <a:pt x="651000" y="532931"/>
                  <a:pt x="645140" y="538768"/>
                </a:cubicBezTo>
                <a:cubicBezTo>
                  <a:pt x="639280" y="538768"/>
                  <a:pt x="633419" y="527095"/>
                  <a:pt x="627560" y="527095"/>
                </a:cubicBezTo>
                <a:cubicBezTo>
                  <a:pt x="627560" y="515421"/>
                  <a:pt x="633419" y="515421"/>
                  <a:pt x="633419" y="509585"/>
                </a:cubicBezTo>
                <a:cubicBezTo>
                  <a:pt x="633419" y="503748"/>
                  <a:pt x="639280" y="497912"/>
                  <a:pt x="645140" y="497912"/>
                </a:cubicBezTo>
                <a:cubicBezTo>
                  <a:pt x="651000" y="492078"/>
                  <a:pt x="662720" y="497912"/>
                  <a:pt x="668580" y="503748"/>
                </a:cubicBezTo>
                <a:cubicBezTo>
                  <a:pt x="674440" y="503748"/>
                  <a:pt x="674440" y="503748"/>
                  <a:pt x="674440" y="503748"/>
                </a:cubicBezTo>
                <a:cubicBezTo>
                  <a:pt x="680300" y="497912"/>
                  <a:pt x="686160" y="480405"/>
                  <a:pt x="697880" y="480405"/>
                </a:cubicBezTo>
                <a:close/>
                <a:moveTo>
                  <a:pt x="603849" y="480405"/>
                </a:moveTo>
                <a:cubicBezTo>
                  <a:pt x="609856" y="480405"/>
                  <a:pt x="603849" y="492058"/>
                  <a:pt x="609856" y="492058"/>
                </a:cubicBezTo>
                <a:cubicBezTo>
                  <a:pt x="609856" y="497884"/>
                  <a:pt x="609856" y="503706"/>
                  <a:pt x="609856" y="503706"/>
                </a:cubicBezTo>
                <a:cubicBezTo>
                  <a:pt x="615862" y="509533"/>
                  <a:pt x="621870" y="509533"/>
                  <a:pt x="621870" y="521185"/>
                </a:cubicBezTo>
                <a:cubicBezTo>
                  <a:pt x="615862" y="515359"/>
                  <a:pt x="609856" y="509533"/>
                  <a:pt x="603849" y="509533"/>
                </a:cubicBezTo>
                <a:cubicBezTo>
                  <a:pt x="603849" y="497884"/>
                  <a:pt x="603849" y="492058"/>
                  <a:pt x="603849" y="480405"/>
                </a:cubicBezTo>
                <a:close/>
                <a:moveTo>
                  <a:pt x="1802682" y="468072"/>
                </a:moveTo>
                <a:cubicBezTo>
                  <a:pt x="1808491" y="468072"/>
                  <a:pt x="1820110" y="468072"/>
                  <a:pt x="1825919" y="473973"/>
                </a:cubicBezTo>
                <a:cubicBezTo>
                  <a:pt x="1831728" y="479875"/>
                  <a:pt x="1837537" y="485778"/>
                  <a:pt x="1837537" y="491681"/>
                </a:cubicBezTo>
                <a:cubicBezTo>
                  <a:pt x="1843347" y="503481"/>
                  <a:pt x="1837537" y="515283"/>
                  <a:pt x="1837537" y="521185"/>
                </a:cubicBezTo>
                <a:cubicBezTo>
                  <a:pt x="1843347" y="521185"/>
                  <a:pt x="1849156" y="532987"/>
                  <a:pt x="1849156" y="538889"/>
                </a:cubicBezTo>
                <a:cubicBezTo>
                  <a:pt x="1849156" y="550692"/>
                  <a:pt x="1849156" y="562494"/>
                  <a:pt x="1837537" y="574298"/>
                </a:cubicBezTo>
                <a:cubicBezTo>
                  <a:pt x="1831728" y="574298"/>
                  <a:pt x="1831728" y="574298"/>
                  <a:pt x="1825919" y="568396"/>
                </a:cubicBezTo>
                <a:cubicBezTo>
                  <a:pt x="1837537" y="556593"/>
                  <a:pt x="1843347" y="544790"/>
                  <a:pt x="1831728" y="527086"/>
                </a:cubicBezTo>
                <a:cubicBezTo>
                  <a:pt x="1831728" y="527086"/>
                  <a:pt x="1825919" y="527086"/>
                  <a:pt x="1825919" y="521185"/>
                </a:cubicBezTo>
                <a:cubicBezTo>
                  <a:pt x="1831728" y="509382"/>
                  <a:pt x="1831728" y="497579"/>
                  <a:pt x="1825919" y="491681"/>
                </a:cubicBezTo>
                <a:cubicBezTo>
                  <a:pt x="1820110" y="479875"/>
                  <a:pt x="1808491" y="479875"/>
                  <a:pt x="1802682" y="473973"/>
                </a:cubicBezTo>
                <a:cubicBezTo>
                  <a:pt x="1802682" y="473973"/>
                  <a:pt x="1802682" y="473973"/>
                  <a:pt x="1802682" y="468072"/>
                </a:cubicBezTo>
                <a:close/>
                <a:moveTo>
                  <a:pt x="2176532" y="466878"/>
                </a:moveTo>
                <a:cubicBezTo>
                  <a:pt x="2186655" y="468251"/>
                  <a:pt x="2197599" y="477053"/>
                  <a:pt x="2201976" y="485855"/>
                </a:cubicBezTo>
                <a:cubicBezTo>
                  <a:pt x="2201976" y="491724"/>
                  <a:pt x="2196139" y="491724"/>
                  <a:pt x="2190303" y="491724"/>
                </a:cubicBezTo>
                <a:cubicBezTo>
                  <a:pt x="2178630" y="497593"/>
                  <a:pt x="2172793" y="503461"/>
                  <a:pt x="2172793" y="509329"/>
                </a:cubicBezTo>
                <a:cubicBezTo>
                  <a:pt x="2172793" y="521066"/>
                  <a:pt x="2178630" y="526935"/>
                  <a:pt x="2184467" y="532803"/>
                </a:cubicBezTo>
                <a:cubicBezTo>
                  <a:pt x="2190303" y="532803"/>
                  <a:pt x="2190303" y="538672"/>
                  <a:pt x="2201976" y="538672"/>
                </a:cubicBezTo>
                <a:cubicBezTo>
                  <a:pt x="2201976" y="544540"/>
                  <a:pt x="2196139" y="550409"/>
                  <a:pt x="2190303" y="550409"/>
                </a:cubicBezTo>
                <a:cubicBezTo>
                  <a:pt x="2178630" y="556277"/>
                  <a:pt x="2172793" y="556277"/>
                  <a:pt x="2161120" y="550409"/>
                </a:cubicBezTo>
                <a:cubicBezTo>
                  <a:pt x="2155283" y="550409"/>
                  <a:pt x="2155283" y="538672"/>
                  <a:pt x="2149447" y="532803"/>
                </a:cubicBezTo>
                <a:cubicBezTo>
                  <a:pt x="2143610" y="532803"/>
                  <a:pt x="2137774" y="526935"/>
                  <a:pt x="2131937" y="526935"/>
                </a:cubicBezTo>
                <a:cubicBezTo>
                  <a:pt x="2126100" y="521066"/>
                  <a:pt x="2126100" y="515198"/>
                  <a:pt x="2126100" y="509329"/>
                </a:cubicBezTo>
                <a:cubicBezTo>
                  <a:pt x="2126100" y="503461"/>
                  <a:pt x="2131937" y="497593"/>
                  <a:pt x="2137774" y="491724"/>
                </a:cubicBezTo>
                <a:cubicBezTo>
                  <a:pt x="2143610" y="485855"/>
                  <a:pt x="2155283" y="497593"/>
                  <a:pt x="2155283" y="485855"/>
                </a:cubicBezTo>
                <a:cubicBezTo>
                  <a:pt x="2155283" y="479987"/>
                  <a:pt x="2161120" y="474118"/>
                  <a:pt x="2166957" y="468251"/>
                </a:cubicBezTo>
                <a:cubicBezTo>
                  <a:pt x="2169875" y="466783"/>
                  <a:pt x="2173158" y="466418"/>
                  <a:pt x="2176532" y="466878"/>
                </a:cubicBezTo>
                <a:close/>
                <a:moveTo>
                  <a:pt x="1295402" y="462515"/>
                </a:moveTo>
                <a:cubicBezTo>
                  <a:pt x="835411" y="462515"/>
                  <a:pt x="462515" y="835411"/>
                  <a:pt x="462515" y="1295402"/>
                </a:cubicBezTo>
                <a:cubicBezTo>
                  <a:pt x="462515" y="1755393"/>
                  <a:pt x="835411" y="2128289"/>
                  <a:pt x="1295402" y="2128289"/>
                </a:cubicBezTo>
                <a:cubicBezTo>
                  <a:pt x="1755393" y="2128289"/>
                  <a:pt x="2128289" y="1755393"/>
                  <a:pt x="2128289" y="1295402"/>
                </a:cubicBezTo>
                <a:cubicBezTo>
                  <a:pt x="2128289" y="835411"/>
                  <a:pt x="1755393" y="462515"/>
                  <a:pt x="1295402" y="462515"/>
                </a:cubicBezTo>
                <a:close/>
                <a:moveTo>
                  <a:pt x="585828" y="462382"/>
                </a:moveTo>
                <a:cubicBezTo>
                  <a:pt x="591993" y="462382"/>
                  <a:pt x="598158" y="468072"/>
                  <a:pt x="598158" y="468072"/>
                </a:cubicBezTo>
                <a:cubicBezTo>
                  <a:pt x="591993" y="473763"/>
                  <a:pt x="591993" y="468072"/>
                  <a:pt x="585828" y="462382"/>
                </a:cubicBezTo>
                <a:close/>
                <a:moveTo>
                  <a:pt x="492011" y="458153"/>
                </a:moveTo>
                <a:cubicBezTo>
                  <a:pt x="496428" y="458153"/>
                  <a:pt x="500844" y="459616"/>
                  <a:pt x="503788" y="462543"/>
                </a:cubicBezTo>
                <a:cubicBezTo>
                  <a:pt x="509677" y="468390"/>
                  <a:pt x="509677" y="474238"/>
                  <a:pt x="515565" y="474238"/>
                </a:cubicBezTo>
                <a:cubicBezTo>
                  <a:pt x="515565" y="474238"/>
                  <a:pt x="515565" y="468390"/>
                  <a:pt x="521453" y="468390"/>
                </a:cubicBezTo>
                <a:cubicBezTo>
                  <a:pt x="527341" y="462543"/>
                  <a:pt x="533230" y="468390"/>
                  <a:pt x="545006" y="468390"/>
                </a:cubicBezTo>
                <a:cubicBezTo>
                  <a:pt x="550894" y="474238"/>
                  <a:pt x="545006" y="485934"/>
                  <a:pt x="550894" y="485934"/>
                </a:cubicBezTo>
                <a:cubicBezTo>
                  <a:pt x="556783" y="485934"/>
                  <a:pt x="562671" y="485934"/>
                  <a:pt x="568559" y="491786"/>
                </a:cubicBezTo>
                <a:cubicBezTo>
                  <a:pt x="568559" y="491786"/>
                  <a:pt x="568559" y="497632"/>
                  <a:pt x="574448" y="497632"/>
                </a:cubicBezTo>
                <a:cubicBezTo>
                  <a:pt x="568559" y="503481"/>
                  <a:pt x="562671" y="497632"/>
                  <a:pt x="562671" y="503481"/>
                </a:cubicBezTo>
                <a:cubicBezTo>
                  <a:pt x="545006" y="509329"/>
                  <a:pt x="539118" y="491786"/>
                  <a:pt x="521453" y="491786"/>
                </a:cubicBezTo>
                <a:cubicBezTo>
                  <a:pt x="497900" y="485934"/>
                  <a:pt x="480235" y="491786"/>
                  <a:pt x="462571" y="509329"/>
                </a:cubicBezTo>
                <a:cubicBezTo>
                  <a:pt x="456682" y="521026"/>
                  <a:pt x="450794" y="526875"/>
                  <a:pt x="439018" y="526875"/>
                </a:cubicBezTo>
                <a:cubicBezTo>
                  <a:pt x="433129" y="526875"/>
                  <a:pt x="439018" y="521026"/>
                  <a:pt x="439018" y="521026"/>
                </a:cubicBezTo>
                <a:cubicBezTo>
                  <a:pt x="444905" y="515178"/>
                  <a:pt x="456682" y="515178"/>
                  <a:pt x="450794" y="509329"/>
                </a:cubicBezTo>
                <a:cubicBezTo>
                  <a:pt x="450794" y="503481"/>
                  <a:pt x="450794" y="497632"/>
                  <a:pt x="450794" y="491786"/>
                </a:cubicBezTo>
                <a:cubicBezTo>
                  <a:pt x="456682" y="491786"/>
                  <a:pt x="456682" y="480085"/>
                  <a:pt x="468458" y="480085"/>
                </a:cubicBezTo>
                <a:cubicBezTo>
                  <a:pt x="474347" y="480085"/>
                  <a:pt x="474347" y="468390"/>
                  <a:pt x="480235" y="462543"/>
                </a:cubicBezTo>
                <a:cubicBezTo>
                  <a:pt x="483179" y="459616"/>
                  <a:pt x="487596" y="458153"/>
                  <a:pt x="492011" y="458153"/>
                </a:cubicBezTo>
                <a:close/>
                <a:moveTo>
                  <a:pt x="2004985" y="455413"/>
                </a:moveTo>
                <a:cubicBezTo>
                  <a:pt x="2007925" y="453943"/>
                  <a:pt x="2010865" y="453943"/>
                  <a:pt x="2013805" y="456881"/>
                </a:cubicBezTo>
                <a:cubicBezTo>
                  <a:pt x="2019685" y="462761"/>
                  <a:pt x="2019685" y="474523"/>
                  <a:pt x="2025565" y="480405"/>
                </a:cubicBezTo>
                <a:cubicBezTo>
                  <a:pt x="2013805" y="486282"/>
                  <a:pt x="2002044" y="492163"/>
                  <a:pt x="2002044" y="509803"/>
                </a:cubicBezTo>
                <a:cubicBezTo>
                  <a:pt x="2002044" y="521564"/>
                  <a:pt x="2007925" y="527444"/>
                  <a:pt x="2013805" y="533325"/>
                </a:cubicBezTo>
                <a:cubicBezTo>
                  <a:pt x="2025565" y="539205"/>
                  <a:pt x="2025565" y="539205"/>
                  <a:pt x="2025565" y="539205"/>
                </a:cubicBezTo>
                <a:cubicBezTo>
                  <a:pt x="2025565" y="550966"/>
                  <a:pt x="2019685" y="556846"/>
                  <a:pt x="2019685" y="568607"/>
                </a:cubicBezTo>
                <a:cubicBezTo>
                  <a:pt x="2007925" y="568607"/>
                  <a:pt x="2002044" y="562726"/>
                  <a:pt x="1996164" y="562726"/>
                </a:cubicBezTo>
                <a:cubicBezTo>
                  <a:pt x="1990283" y="556846"/>
                  <a:pt x="1984403" y="550966"/>
                  <a:pt x="1990283" y="545086"/>
                </a:cubicBezTo>
                <a:cubicBezTo>
                  <a:pt x="1990283" y="539205"/>
                  <a:pt x="1990283" y="533325"/>
                  <a:pt x="1984403" y="527444"/>
                </a:cubicBezTo>
                <a:cubicBezTo>
                  <a:pt x="1972643" y="527444"/>
                  <a:pt x="1972643" y="515683"/>
                  <a:pt x="1966762" y="509803"/>
                </a:cubicBezTo>
                <a:cubicBezTo>
                  <a:pt x="1972643" y="498044"/>
                  <a:pt x="1972643" y="492163"/>
                  <a:pt x="1978523" y="486282"/>
                </a:cubicBezTo>
                <a:cubicBezTo>
                  <a:pt x="1984403" y="486282"/>
                  <a:pt x="1990283" y="486282"/>
                  <a:pt x="1990283" y="480405"/>
                </a:cubicBezTo>
                <a:cubicBezTo>
                  <a:pt x="1990283" y="474523"/>
                  <a:pt x="1990283" y="462761"/>
                  <a:pt x="1996164" y="462761"/>
                </a:cubicBezTo>
                <a:cubicBezTo>
                  <a:pt x="1999104" y="459821"/>
                  <a:pt x="2002044" y="456881"/>
                  <a:pt x="2004985" y="455413"/>
                </a:cubicBezTo>
                <a:close/>
                <a:moveTo>
                  <a:pt x="1295402" y="444075"/>
                </a:moveTo>
                <a:cubicBezTo>
                  <a:pt x="1765577" y="444075"/>
                  <a:pt x="2146729" y="825227"/>
                  <a:pt x="2146729" y="1295402"/>
                </a:cubicBezTo>
                <a:cubicBezTo>
                  <a:pt x="2146729" y="1765577"/>
                  <a:pt x="1765577" y="2146729"/>
                  <a:pt x="1295402" y="2146729"/>
                </a:cubicBezTo>
                <a:cubicBezTo>
                  <a:pt x="825227" y="2146729"/>
                  <a:pt x="444075" y="1765577"/>
                  <a:pt x="444075" y="1295402"/>
                </a:cubicBezTo>
                <a:cubicBezTo>
                  <a:pt x="444075" y="825227"/>
                  <a:pt x="825227" y="444075"/>
                  <a:pt x="1295402" y="444075"/>
                </a:cubicBezTo>
                <a:close/>
                <a:moveTo>
                  <a:pt x="545106" y="434987"/>
                </a:moveTo>
                <a:lnTo>
                  <a:pt x="553183" y="437525"/>
                </a:lnTo>
                <a:cubicBezTo>
                  <a:pt x="556855" y="440451"/>
                  <a:pt x="559792" y="444835"/>
                  <a:pt x="562729" y="450684"/>
                </a:cubicBezTo>
                <a:cubicBezTo>
                  <a:pt x="562729" y="450684"/>
                  <a:pt x="568603" y="456535"/>
                  <a:pt x="562729" y="456535"/>
                </a:cubicBezTo>
                <a:cubicBezTo>
                  <a:pt x="556855" y="456535"/>
                  <a:pt x="556855" y="450684"/>
                  <a:pt x="556855" y="444835"/>
                </a:cubicBezTo>
                <a:cubicBezTo>
                  <a:pt x="556855" y="444835"/>
                  <a:pt x="550980" y="438987"/>
                  <a:pt x="545106" y="438987"/>
                </a:cubicBezTo>
                <a:cubicBezTo>
                  <a:pt x="545106" y="438987"/>
                  <a:pt x="545106" y="438987"/>
                  <a:pt x="545106" y="438256"/>
                </a:cubicBezTo>
                <a:close/>
                <a:moveTo>
                  <a:pt x="539232" y="433140"/>
                </a:moveTo>
                <a:cubicBezTo>
                  <a:pt x="539232" y="433140"/>
                  <a:pt x="539232" y="433140"/>
                  <a:pt x="545106" y="433140"/>
                </a:cubicBezTo>
                <a:lnTo>
                  <a:pt x="545106" y="434987"/>
                </a:lnTo>
                <a:close/>
                <a:moveTo>
                  <a:pt x="1851274" y="431659"/>
                </a:moveTo>
                <a:cubicBezTo>
                  <a:pt x="1858166" y="432751"/>
                  <a:pt x="1862576" y="440398"/>
                  <a:pt x="1866986" y="444768"/>
                </a:cubicBezTo>
                <a:cubicBezTo>
                  <a:pt x="1872866" y="450594"/>
                  <a:pt x="1872866" y="462247"/>
                  <a:pt x="1866986" y="468073"/>
                </a:cubicBezTo>
                <a:cubicBezTo>
                  <a:pt x="1866986" y="450594"/>
                  <a:pt x="1855225" y="438942"/>
                  <a:pt x="1843464" y="433115"/>
                </a:cubicBezTo>
                <a:cubicBezTo>
                  <a:pt x="1846404" y="431659"/>
                  <a:pt x="1848978" y="431295"/>
                  <a:pt x="1851274" y="431659"/>
                </a:cubicBezTo>
                <a:close/>
                <a:moveTo>
                  <a:pt x="498113" y="427289"/>
                </a:moveTo>
                <a:cubicBezTo>
                  <a:pt x="503987" y="427289"/>
                  <a:pt x="515735" y="433140"/>
                  <a:pt x="521609" y="438987"/>
                </a:cubicBezTo>
                <a:cubicBezTo>
                  <a:pt x="527484" y="438987"/>
                  <a:pt x="533358" y="444835"/>
                  <a:pt x="545106" y="438987"/>
                </a:cubicBezTo>
                <a:cubicBezTo>
                  <a:pt x="545106" y="444835"/>
                  <a:pt x="550980" y="444835"/>
                  <a:pt x="550980" y="450684"/>
                </a:cubicBezTo>
                <a:cubicBezTo>
                  <a:pt x="556855" y="456535"/>
                  <a:pt x="550980" y="462382"/>
                  <a:pt x="556855" y="468230"/>
                </a:cubicBezTo>
                <a:cubicBezTo>
                  <a:pt x="568603" y="462382"/>
                  <a:pt x="580352" y="462382"/>
                  <a:pt x="586226" y="468230"/>
                </a:cubicBezTo>
                <a:cubicBezTo>
                  <a:pt x="597975" y="479931"/>
                  <a:pt x="597975" y="479931"/>
                  <a:pt x="597975" y="479931"/>
                </a:cubicBezTo>
                <a:cubicBezTo>
                  <a:pt x="597975" y="491626"/>
                  <a:pt x="603849" y="497474"/>
                  <a:pt x="597975" y="503323"/>
                </a:cubicBezTo>
                <a:cubicBezTo>
                  <a:pt x="592100" y="503323"/>
                  <a:pt x="586226" y="503323"/>
                  <a:pt x="580352" y="503323"/>
                </a:cubicBezTo>
                <a:cubicBezTo>
                  <a:pt x="574477" y="491626"/>
                  <a:pt x="574477" y="479931"/>
                  <a:pt x="562729" y="479931"/>
                </a:cubicBezTo>
                <a:cubicBezTo>
                  <a:pt x="556855" y="474079"/>
                  <a:pt x="556855" y="474079"/>
                  <a:pt x="556855" y="474079"/>
                </a:cubicBezTo>
                <a:cubicBezTo>
                  <a:pt x="550980" y="468230"/>
                  <a:pt x="545106" y="462382"/>
                  <a:pt x="539232" y="462382"/>
                </a:cubicBezTo>
                <a:cubicBezTo>
                  <a:pt x="533358" y="456535"/>
                  <a:pt x="521609" y="456535"/>
                  <a:pt x="515735" y="462382"/>
                </a:cubicBezTo>
                <a:cubicBezTo>
                  <a:pt x="503987" y="456535"/>
                  <a:pt x="498113" y="444835"/>
                  <a:pt x="480490" y="450684"/>
                </a:cubicBezTo>
                <a:cubicBezTo>
                  <a:pt x="468742" y="462382"/>
                  <a:pt x="468742" y="462382"/>
                  <a:pt x="468742" y="462382"/>
                </a:cubicBezTo>
                <a:cubicBezTo>
                  <a:pt x="468742" y="479931"/>
                  <a:pt x="445245" y="474079"/>
                  <a:pt x="445245" y="491626"/>
                </a:cubicBezTo>
                <a:cubicBezTo>
                  <a:pt x="445245" y="503323"/>
                  <a:pt x="439371" y="509171"/>
                  <a:pt x="433496" y="515020"/>
                </a:cubicBezTo>
                <a:cubicBezTo>
                  <a:pt x="427622" y="520869"/>
                  <a:pt x="433496" y="532567"/>
                  <a:pt x="421748" y="532567"/>
                </a:cubicBezTo>
                <a:cubicBezTo>
                  <a:pt x="421748" y="526718"/>
                  <a:pt x="421748" y="520869"/>
                  <a:pt x="421748" y="515020"/>
                </a:cubicBezTo>
                <a:cubicBezTo>
                  <a:pt x="427622" y="503323"/>
                  <a:pt x="445245" y="509171"/>
                  <a:pt x="433496" y="497474"/>
                </a:cubicBezTo>
                <a:cubicBezTo>
                  <a:pt x="433496" y="485778"/>
                  <a:pt x="433496" y="479931"/>
                  <a:pt x="433496" y="474079"/>
                </a:cubicBezTo>
                <a:cubicBezTo>
                  <a:pt x="433496" y="468230"/>
                  <a:pt x="439371" y="462382"/>
                  <a:pt x="445245" y="456535"/>
                </a:cubicBezTo>
                <a:cubicBezTo>
                  <a:pt x="456993" y="456535"/>
                  <a:pt x="456993" y="456535"/>
                  <a:pt x="456993" y="456535"/>
                </a:cubicBezTo>
                <a:cubicBezTo>
                  <a:pt x="462868" y="450684"/>
                  <a:pt x="468742" y="438987"/>
                  <a:pt x="474616" y="433140"/>
                </a:cubicBezTo>
                <a:cubicBezTo>
                  <a:pt x="486364" y="433140"/>
                  <a:pt x="498113" y="433140"/>
                  <a:pt x="503987" y="438987"/>
                </a:cubicBezTo>
                <a:cubicBezTo>
                  <a:pt x="509861" y="444835"/>
                  <a:pt x="509861" y="450684"/>
                  <a:pt x="515735" y="450684"/>
                </a:cubicBezTo>
                <a:cubicBezTo>
                  <a:pt x="515735" y="444835"/>
                  <a:pt x="515735" y="444835"/>
                  <a:pt x="515735" y="438987"/>
                </a:cubicBezTo>
                <a:cubicBezTo>
                  <a:pt x="509861" y="433140"/>
                  <a:pt x="503987" y="433140"/>
                  <a:pt x="498113" y="427289"/>
                </a:cubicBezTo>
                <a:close/>
                <a:moveTo>
                  <a:pt x="1622884" y="423062"/>
                </a:moveTo>
                <a:cubicBezTo>
                  <a:pt x="1631691" y="423062"/>
                  <a:pt x="1640498" y="424527"/>
                  <a:pt x="1649305" y="427447"/>
                </a:cubicBezTo>
                <a:cubicBezTo>
                  <a:pt x="1655176" y="433296"/>
                  <a:pt x="1666919" y="439148"/>
                  <a:pt x="1672790" y="444994"/>
                </a:cubicBezTo>
                <a:cubicBezTo>
                  <a:pt x="1678662" y="456691"/>
                  <a:pt x="1666919" y="468390"/>
                  <a:pt x="1678662" y="468390"/>
                </a:cubicBezTo>
                <a:cubicBezTo>
                  <a:pt x="1684533" y="468390"/>
                  <a:pt x="1690404" y="468390"/>
                  <a:pt x="1696275" y="474238"/>
                </a:cubicBezTo>
                <a:cubicBezTo>
                  <a:pt x="1702147" y="480086"/>
                  <a:pt x="1696275" y="485935"/>
                  <a:pt x="1696275" y="485935"/>
                </a:cubicBezTo>
                <a:cubicBezTo>
                  <a:pt x="1696275" y="491786"/>
                  <a:pt x="1696275" y="491786"/>
                  <a:pt x="1696275" y="491786"/>
                </a:cubicBezTo>
                <a:cubicBezTo>
                  <a:pt x="1684533" y="485935"/>
                  <a:pt x="1666919" y="480086"/>
                  <a:pt x="1655176" y="468390"/>
                </a:cubicBezTo>
                <a:cubicBezTo>
                  <a:pt x="1643433" y="456691"/>
                  <a:pt x="1625819" y="462543"/>
                  <a:pt x="1614077" y="456691"/>
                </a:cubicBezTo>
                <a:cubicBezTo>
                  <a:pt x="1619948" y="450842"/>
                  <a:pt x="1649305" y="456691"/>
                  <a:pt x="1643433" y="439148"/>
                </a:cubicBezTo>
                <a:cubicBezTo>
                  <a:pt x="1637562" y="427447"/>
                  <a:pt x="1631691" y="433296"/>
                  <a:pt x="1625819" y="433296"/>
                </a:cubicBezTo>
                <a:cubicBezTo>
                  <a:pt x="1608206" y="433296"/>
                  <a:pt x="1596463" y="444994"/>
                  <a:pt x="1584721" y="444994"/>
                </a:cubicBezTo>
                <a:cubicBezTo>
                  <a:pt x="1584721" y="444994"/>
                  <a:pt x="1578849" y="444994"/>
                  <a:pt x="1578849" y="439148"/>
                </a:cubicBezTo>
                <a:cubicBezTo>
                  <a:pt x="1578849" y="433296"/>
                  <a:pt x="1590592" y="433296"/>
                  <a:pt x="1596463" y="427447"/>
                </a:cubicBezTo>
                <a:cubicBezTo>
                  <a:pt x="1605270" y="424527"/>
                  <a:pt x="1614077" y="423062"/>
                  <a:pt x="1622884" y="423062"/>
                </a:cubicBezTo>
                <a:close/>
                <a:moveTo>
                  <a:pt x="2013683" y="409271"/>
                </a:moveTo>
                <a:cubicBezTo>
                  <a:pt x="2019541" y="409271"/>
                  <a:pt x="2019541" y="409271"/>
                  <a:pt x="2025399" y="415148"/>
                </a:cubicBezTo>
                <a:cubicBezTo>
                  <a:pt x="2019541" y="426909"/>
                  <a:pt x="2019541" y="432792"/>
                  <a:pt x="2019541" y="444551"/>
                </a:cubicBezTo>
                <a:cubicBezTo>
                  <a:pt x="2007825" y="450431"/>
                  <a:pt x="2001966" y="444551"/>
                  <a:pt x="1996108" y="450431"/>
                </a:cubicBezTo>
                <a:cubicBezTo>
                  <a:pt x="1984393" y="456312"/>
                  <a:pt x="1984393" y="468072"/>
                  <a:pt x="1984393" y="479833"/>
                </a:cubicBezTo>
                <a:cubicBezTo>
                  <a:pt x="1972676" y="485715"/>
                  <a:pt x="1960960" y="491594"/>
                  <a:pt x="1960960" y="503354"/>
                </a:cubicBezTo>
                <a:cubicBezTo>
                  <a:pt x="1960960" y="520995"/>
                  <a:pt x="1966818" y="526875"/>
                  <a:pt x="1978535" y="532756"/>
                </a:cubicBezTo>
                <a:cubicBezTo>
                  <a:pt x="1978535" y="544517"/>
                  <a:pt x="1984393" y="556277"/>
                  <a:pt x="1990250" y="568038"/>
                </a:cubicBezTo>
                <a:cubicBezTo>
                  <a:pt x="1996108" y="573918"/>
                  <a:pt x="2007825" y="573918"/>
                  <a:pt x="2019541" y="573918"/>
                </a:cubicBezTo>
                <a:cubicBezTo>
                  <a:pt x="2025399" y="579799"/>
                  <a:pt x="2019541" y="591560"/>
                  <a:pt x="2025399" y="597440"/>
                </a:cubicBezTo>
                <a:cubicBezTo>
                  <a:pt x="2025399" y="603320"/>
                  <a:pt x="2031257" y="603320"/>
                  <a:pt x="2025399" y="609200"/>
                </a:cubicBezTo>
                <a:cubicBezTo>
                  <a:pt x="2013683" y="615081"/>
                  <a:pt x="2007825" y="609200"/>
                  <a:pt x="1996108" y="603320"/>
                </a:cubicBezTo>
                <a:cubicBezTo>
                  <a:pt x="1996108" y="597440"/>
                  <a:pt x="1996108" y="591560"/>
                  <a:pt x="1990250" y="585679"/>
                </a:cubicBezTo>
                <a:cubicBezTo>
                  <a:pt x="1984393" y="591560"/>
                  <a:pt x="1972676" y="585679"/>
                  <a:pt x="1966818" y="579799"/>
                </a:cubicBezTo>
                <a:cubicBezTo>
                  <a:pt x="1960960" y="573918"/>
                  <a:pt x="1955102" y="568038"/>
                  <a:pt x="1955102" y="562157"/>
                </a:cubicBezTo>
                <a:cubicBezTo>
                  <a:pt x="1960960" y="556277"/>
                  <a:pt x="1960960" y="550397"/>
                  <a:pt x="1960960" y="544517"/>
                </a:cubicBezTo>
                <a:cubicBezTo>
                  <a:pt x="1955102" y="544517"/>
                  <a:pt x="1943386" y="538636"/>
                  <a:pt x="1943386" y="532756"/>
                </a:cubicBezTo>
                <a:cubicBezTo>
                  <a:pt x="1943386" y="526875"/>
                  <a:pt x="1943386" y="520995"/>
                  <a:pt x="1937528" y="520995"/>
                </a:cubicBezTo>
                <a:cubicBezTo>
                  <a:pt x="1937528" y="509235"/>
                  <a:pt x="1931670" y="503354"/>
                  <a:pt x="1937528" y="497474"/>
                </a:cubicBezTo>
                <a:cubicBezTo>
                  <a:pt x="1937528" y="485715"/>
                  <a:pt x="1949244" y="479833"/>
                  <a:pt x="1955102" y="473953"/>
                </a:cubicBezTo>
                <a:cubicBezTo>
                  <a:pt x="1949244" y="462194"/>
                  <a:pt x="1949244" y="450431"/>
                  <a:pt x="1960960" y="444551"/>
                </a:cubicBezTo>
                <a:cubicBezTo>
                  <a:pt x="1960960" y="438673"/>
                  <a:pt x="1972676" y="438673"/>
                  <a:pt x="1972676" y="432792"/>
                </a:cubicBezTo>
                <a:cubicBezTo>
                  <a:pt x="1978535" y="432792"/>
                  <a:pt x="1978535" y="432792"/>
                  <a:pt x="1978535" y="432792"/>
                </a:cubicBezTo>
                <a:cubicBezTo>
                  <a:pt x="1978535" y="438673"/>
                  <a:pt x="1978535" y="438673"/>
                  <a:pt x="1978535" y="438673"/>
                </a:cubicBezTo>
                <a:cubicBezTo>
                  <a:pt x="1984393" y="438673"/>
                  <a:pt x="1984393" y="432792"/>
                  <a:pt x="1984393" y="432792"/>
                </a:cubicBezTo>
                <a:cubicBezTo>
                  <a:pt x="1990250" y="421029"/>
                  <a:pt x="2001966" y="409271"/>
                  <a:pt x="2013683" y="409271"/>
                </a:cubicBezTo>
                <a:close/>
                <a:moveTo>
                  <a:pt x="1831704" y="409271"/>
                </a:moveTo>
                <a:cubicBezTo>
                  <a:pt x="1831704" y="415167"/>
                  <a:pt x="1831704" y="415167"/>
                  <a:pt x="1831704" y="415167"/>
                </a:cubicBezTo>
                <a:cubicBezTo>
                  <a:pt x="1825824" y="421064"/>
                  <a:pt x="1831704" y="426965"/>
                  <a:pt x="1831704" y="432861"/>
                </a:cubicBezTo>
                <a:cubicBezTo>
                  <a:pt x="1843465" y="438759"/>
                  <a:pt x="1855226" y="444660"/>
                  <a:pt x="1861106" y="456454"/>
                </a:cubicBezTo>
                <a:cubicBezTo>
                  <a:pt x="1861106" y="462355"/>
                  <a:pt x="1861106" y="468251"/>
                  <a:pt x="1861106" y="474149"/>
                </a:cubicBezTo>
                <a:cubicBezTo>
                  <a:pt x="1872867" y="474149"/>
                  <a:pt x="1878747" y="485946"/>
                  <a:pt x="1884628" y="497743"/>
                </a:cubicBezTo>
                <a:cubicBezTo>
                  <a:pt x="1884628" y="503638"/>
                  <a:pt x="1884628" y="515435"/>
                  <a:pt x="1878747" y="521333"/>
                </a:cubicBezTo>
                <a:cubicBezTo>
                  <a:pt x="1878747" y="533129"/>
                  <a:pt x="1890508" y="539027"/>
                  <a:pt x="1896388" y="544925"/>
                </a:cubicBezTo>
                <a:cubicBezTo>
                  <a:pt x="1902268" y="556722"/>
                  <a:pt x="1896388" y="568518"/>
                  <a:pt x="1890508" y="574416"/>
                </a:cubicBezTo>
                <a:cubicBezTo>
                  <a:pt x="1890508" y="574416"/>
                  <a:pt x="1890508" y="580314"/>
                  <a:pt x="1890508" y="580314"/>
                </a:cubicBezTo>
                <a:cubicBezTo>
                  <a:pt x="1884628" y="574416"/>
                  <a:pt x="1890508" y="568518"/>
                  <a:pt x="1890508" y="562620"/>
                </a:cubicBezTo>
                <a:cubicBezTo>
                  <a:pt x="1890508" y="550824"/>
                  <a:pt x="1890508" y="550824"/>
                  <a:pt x="1890508" y="550824"/>
                </a:cubicBezTo>
                <a:cubicBezTo>
                  <a:pt x="1872867" y="527231"/>
                  <a:pt x="1872867" y="527231"/>
                  <a:pt x="1872867" y="527231"/>
                </a:cubicBezTo>
                <a:cubicBezTo>
                  <a:pt x="1872867" y="527231"/>
                  <a:pt x="1866986" y="533129"/>
                  <a:pt x="1866986" y="533129"/>
                </a:cubicBezTo>
                <a:cubicBezTo>
                  <a:pt x="1872867" y="539027"/>
                  <a:pt x="1884628" y="539027"/>
                  <a:pt x="1884628" y="550824"/>
                </a:cubicBezTo>
                <a:cubicBezTo>
                  <a:pt x="1884628" y="562620"/>
                  <a:pt x="1884628" y="580314"/>
                  <a:pt x="1872867" y="592111"/>
                </a:cubicBezTo>
                <a:cubicBezTo>
                  <a:pt x="1866986" y="592111"/>
                  <a:pt x="1861106" y="598009"/>
                  <a:pt x="1861106" y="592111"/>
                </a:cubicBezTo>
                <a:cubicBezTo>
                  <a:pt x="1855226" y="586212"/>
                  <a:pt x="1843465" y="586212"/>
                  <a:pt x="1843465" y="580314"/>
                </a:cubicBezTo>
                <a:cubicBezTo>
                  <a:pt x="1855226" y="562620"/>
                  <a:pt x="1861106" y="544925"/>
                  <a:pt x="1855226" y="527231"/>
                </a:cubicBezTo>
                <a:cubicBezTo>
                  <a:pt x="1849345" y="521333"/>
                  <a:pt x="1843465" y="521333"/>
                  <a:pt x="1849345" y="509537"/>
                </a:cubicBezTo>
                <a:cubicBezTo>
                  <a:pt x="1849345" y="497743"/>
                  <a:pt x="1843465" y="485946"/>
                  <a:pt x="1837584" y="474149"/>
                </a:cubicBezTo>
                <a:cubicBezTo>
                  <a:pt x="1831704" y="468251"/>
                  <a:pt x="1819943" y="462355"/>
                  <a:pt x="1814063" y="462355"/>
                </a:cubicBezTo>
                <a:cubicBezTo>
                  <a:pt x="1814063" y="456454"/>
                  <a:pt x="1814063" y="456454"/>
                  <a:pt x="1814063" y="456454"/>
                </a:cubicBezTo>
                <a:cubicBezTo>
                  <a:pt x="1819943" y="444660"/>
                  <a:pt x="1825824" y="438759"/>
                  <a:pt x="1825824" y="426965"/>
                </a:cubicBezTo>
                <a:cubicBezTo>
                  <a:pt x="1825824" y="421064"/>
                  <a:pt x="1825824" y="409271"/>
                  <a:pt x="1831704" y="409271"/>
                </a:cubicBezTo>
                <a:close/>
                <a:moveTo>
                  <a:pt x="856965" y="396465"/>
                </a:moveTo>
                <a:cubicBezTo>
                  <a:pt x="857795" y="395042"/>
                  <a:pt x="859454" y="395042"/>
                  <a:pt x="862774" y="397890"/>
                </a:cubicBezTo>
                <a:cubicBezTo>
                  <a:pt x="862774" y="397890"/>
                  <a:pt x="856135" y="397890"/>
                  <a:pt x="856135" y="403578"/>
                </a:cubicBezTo>
                <a:cubicBezTo>
                  <a:pt x="856135" y="400734"/>
                  <a:pt x="856135" y="397890"/>
                  <a:pt x="856965" y="396465"/>
                </a:cubicBezTo>
                <a:close/>
                <a:moveTo>
                  <a:pt x="1638127" y="385558"/>
                </a:moveTo>
                <a:cubicBezTo>
                  <a:pt x="1643976" y="385558"/>
                  <a:pt x="1649825" y="385558"/>
                  <a:pt x="1655673" y="397571"/>
                </a:cubicBezTo>
                <a:cubicBezTo>
                  <a:pt x="1655673" y="403578"/>
                  <a:pt x="1649825" y="409585"/>
                  <a:pt x="1649825" y="409585"/>
                </a:cubicBezTo>
                <a:cubicBezTo>
                  <a:pt x="1643976" y="421599"/>
                  <a:pt x="1632278" y="409585"/>
                  <a:pt x="1620580" y="415592"/>
                </a:cubicBezTo>
                <a:cubicBezTo>
                  <a:pt x="1626429" y="403578"/>
                  <a:pt x="1632278" y="397571"/>
                  <a:pt x="1638127" y="385558"/>
                </a:cubicBezTo>
                <a:close/>
                <a:moveTo>
                  <a:pt x="1447569" y="372913"/>
                </a:moveTo>
                <a:cubicBezTo>
                  <a:pt x="1454174" y="371437"/>
                  <a:pt x="1461513" y="371437"/>
                  <a:pt x="1467384" y="374390"/>
                </a:cubicBezTo>
                <a:cubicBezTo>
                  <a:pt x="1484998" y="380288"/>
                  <a:pt x="1496741" y="397995"/>
                  <a:pt x="1514355" y="409795"/>
                </a:cubicBezTo>
                <a:cubicBezTo>
                  <a:pt x="1514355" y="415697"/>
                  <a:pt x="1508484" y="421599"/>
                  <a:pt x="1508484" y="421599"/>
                </a:cubicBezTo>
                <a:cubicBezTo>
                  <a:pt x="1496741" y="421599"/>
                  <a:pt x="1502612" y="415697"/>
                  <a:pt x="1502612" y="409795"/>
                </a:cubicBezTo>
                <a:cubicBezTo>
                  <a:pt x="1490870" y="397995"/>
                  <a:pt x="1479127" y="386190"/>
                  <a:pt x="1461513" y="386190"/>
                </a:cubicBezTo>
                <a:cubicBezTo>
                  <a:pt x="1455641" y="386190"/>
                  <a:pt x="1455641" y="386190"/>
                  <a:pt x="1449770" y="392092"/>
                </a:cubicBezTo>
                <a:cubicBezTo>
                  <a:pt x="1449770" y="397995"/>
                  <a:pt x="1455641" y="403898"/>
                  <a:pt x="1461513" y="403898"/>
                </a:cubicBezTo>
                <a:cubicBezTo>
                  <a:pt x="1461513" y="403898"/>
                  <a:pt x="1467384" y="403898"/>
                  <a:pt x="1467384" y="409795"/>
                </a:cubicBezTo>
                <a:cubicBezTo>
                  <a:pt x="1455641" y="403898"/>
                  <a:pt x="1438028" y="397995"/>
                  <a:pt x="1426285" y="403898"/>
                </a:cubicBezTo>
                <a:cubicBezTo>
                  <a:pt x="1414543" y="403898"/>
                  <a:pt x="1402800" y="403898"/>
                  <a:pt x="1391057" y="403898"/>
                </a:cubicBezTo>
                <a:cubicBezTo>
                  <a:pt x="1391057" y="397995"/>
                  <a:pt x="1391057" y="392092"/>
                  <a:pt x="1396929" y="386190"/>
                </a:cubicBezTo>
                <a:cubicBezTo>
                  <a:pt x="1408671" y="386190"/>
                  <a:pt x="1414543" y="386190"/>
                  <a:pt x="1420414" y="392092"/>
                </a:cubicBezTo>
                <a:cubicBezTo>
                  <a:pt x="1426285" y="392092"/>
                  <a:pt x="1426285" y="380288"/>
                  <a:pt x="1432156" y="380288"/>
                </a:cubicBezTo>
                <a:cubicBezTo>
                  <a:pt x="1435092" y="377339"/>
                  <a:pt x="1440963" y="374390"/>
                  <a:pt x="1447569" y="372913"/>
                </a:cubicBezTo>
                <a:close/>
                <a:moveTo>
                  <a:pt x="709695" y="354173"/>
                </a:moveTo>
                <a:cubicBezTo>
                  <a:pt x="714105" y="354911"/>
                  <a:pt x="718515" y="356396"/>
                  <a:pt x="721455" y="356396"/>
                </a:cubicBezTo>
                <a:cubicBezTo>
                  <a:pt x="727336" y="356396"/>
                  <a:pt x="727336" y="356396"/>
                  <a:pt x="727336" y="356396"/>
                </a:cubicBezTo>
                <a:cubicBezTo>
                  <a:pt x="721455" y="368250"/>
                  <a:pt x="727336" y="374176"/>
                  <a:pt x="733216" y="380105"/>
                </a:cubicBezTo>
                <a:cubicBezTo>
                  <a:pt x="744977" y="386032"/>
                  <a:pt x="762618" y="391960"/>
                  <a:pt x="774379" y="386032"/>
                </a:cubicBezTo>
                <a:cubicBezTo>
                  <a:pt x="780259" y="386032"/>
                  <a:pt x="780259" y="374176"/>
                  <a:pt x="786140" y="380105"/>
                </a:cubicBezTo>
                <a:cubicBezTo>
                  <a:pt x="792020" y="386032"/>
                  <a:pt x="809661" y="386032"/>
                  <a:pt x="803780" y="397890"/>
                </a:cubicBezTo>
                <a:cubicBezTo>
                  <a:pt x="797900" y="409745"/>
                  <a:pt x="792020" y="415671"/>
                  <a:pt x="780259" y="415671"/>
                </a:cubicBezTo>
                <a:cubicBezTo>
                  <a:pt x="774379" y="415671"/>
                  <a:pt x="768498" y="409745"/>
                  <a:pt x="762618" y="403815"/>
                </a:cubicBezTo>
                <a:cubicBezTo>
                  <a:pt x="756737" y="403815"/>
                  <a:pt x="750857" y="421599"/>
                  <a:pt x="744977" y="421599"/>
                </a:cubicBezTo>
                <a:cubicBezTo>
                  <a:pt x="733216" y="421599"/>
                  <a:pt x="721455" y="409745"/>
                  <a:pt x="721455" y="403815"/>
                </a:cubicBezTo>
                <a:cubicBezTo>
                  <a:pt x="715575" y="397890"/>
                  <a:pt x="727336" y="391960"/>
                  <a:pt x="715575" y="386032"/>
                </a:cubicBezTo>
                <a:cubicBezTo>
                  <a:pt x="709695" y="386032"/>
                  <a:pt x="697934" y="386032"/>
                  <a:pt x="697934" y="374176"/>
                </a:cubicBezTo>
                <a:cubicBezTo>
                  <a:pt x="692054" y="368250"/>
                  <a:pt x="692054" y="362321"/>
                  <a:pt x="697934" y="356396"/>
                </a:cubicBezTo>
                <a:cubicBezTo>
                  <a:pt x="700875" y="353429"/>
                  <a:pt x="705284" y="353429"/>
                  <a:pt x="709695" y="354173"/>
                </a:cubicBezTo>
                <a:close/>
                <a:moveTo>
                  <a:pt x="1643722" y="350466"/>
                </a:moveTo>
                <a:cubicBezTo>
                  <a:pt x="1649603" y="356375"/>
                  <a:pt x="1655483" y="356375"/>
                  <a:pt x="1655483" y="362285"/>
                </a:cubicBezTo>
                <a:cubicBezTo>
                  <a:pt x="1655483" y="368195"/>
                  <a:pt x="1655483" y="374105"/>
                  <a:pt x="1661364" y="374105"/>
                </a:cubicBezTo>
                <a:cubicBezTo>
                  <a:pt x="1673124" y="368195"/>
                  <a:pt x="1679004" y="368195"/>
                  <a:pt x="1684885" y="374105"/>
                </a:cubicBezTo>
                <a:cubicBezTo>
                  <a:pt x="1690765" y="380015"/>
                  <a:pt x="1690765" y="385924"/>
                  <a:pt x="1690765" y="385924"/>
                </a:cubicBezTo>
                <a:cubicBezTo>
                  <a:pt x="1684885" y="397744"/>
                  <a:pt x="1679004" y="391834"/>
                  <a:pt x="1673124" y="397744"/>
                </a:cubicBezTo>
                <a:cubicBezTo>
                  <a:pt x="1679004" y="403654"/>
                  <a:pt x="1684885" y="409564"/>
                  <a:pt x="1679004" y="421383"/>
                </a:cubicBezTo>
                <a:cubicBezTo>
                  <a:pt x="1679004" y="421383"/>
                  <a:pt x="1673124" y="427289"/>
                  <a:pt x="1667244" y="427289"/>
                </a:cubicBezTo>
                <a:cubicBezTo>
                  <a:pt x="1661364" y="427289"/>
                  <a:pt x="1661364" y="421383"/>
                  <a:pt x="1655483" y="421383"/>
                </a:cubicBezTo>
                <a:cubicBezTo>
                  <a:pt x="1655483" y="415473"/>
                  <a:pt x="1661364" y="403654"/>
                  <a:pt x="1661364" y="391834"/>
                </a:cubicBezTo>
                <a:cubicBezTo>
                  <a:pt x="1655483" y="385924"/>
                  <a:pt x="1649603" y="380015"/>
                  <a:pt x="1637842" y="374105"/>
                </a:cubicBezTo>
                <a:cubicBezTo>
                  <a:pt x="1637842" y="368195"/>
                  <a:pt x="1631962" y="356375"/>
                  <a:pt x="1643722" y="350466"/>
                </a:cubicBezTo>
                <a:close/>
                <a:moveTo>
                  <a:pt x="733074" y="350466"/>
                </a:moveTo>
                <a:cubicBezTo>
                  <a:pt x="739002" y="356347"/>
                  <a:pt x="739002" y="362229"/>
                  <a:pt x="739002" y="368106"/>
                </a:cubicBezTo>
                <a:cubicBezTo>
                  <a:pt x="744930" y="373986"/>
                  <a:pt x="750857" y="373986"/>
                  <a:pt x="756785" y="373986"/>
                </a:cubicBezTo>
                <a:cubicBezTo>
                  <a:pt x="762713" y="373986"/>
                  <a:pt x="768641" y="368106"/>
                  <a:pt x="774569" y="368106"/>
                </a:cubicBezTo>
                <a:cubicBezTo>
                  <a:pt x="774569" y="373986"/>
                  <a:pt x="768641" y="379868"/>
                  <a:pt x="768641" y="379868"/>
                </a:cubicBezTo>
                <a:cubicBezTo>
                  <a:pt x="756785" y="379868"/>
                  <a:pt x="739002" y="379868"/>
                  <a:pt x="733074" y="368106"/>
                </a:cubicBezTo>
                <a:cubicBezTo>
                  <a:pt x="733074" y="362229"/>
                  <a:pt x="727147" y="356347"/>
                  <a:pt x="733074" y="350466"/>
                </a:cubicBezTo>
                <a:close/>
                <a:moveTo>
                  <a:pt x="1773021" y="344774"/>
                </a:moveTo>
                <a:cubicBezTo>
                  <a:pt x="1790740" y="344774"/>
                  <a:pt x="1808459" y="350641"/>
                  <a:pt x="1814365" y="368239"/>
                </a:cubicBezTo>
                <a:cubicBezTo>
                  <a:pt x="1832084" y="391705"/>
                  <a:pt x="1820271" y="421037"/>
                  <a:pt x="1808459" y="444502"/>
                </a:cubicBezTo>
                <a:cubicBezTo>
                  <a:pt x="1802552" y="456236"/>
                  <a:pt x="1796646" y="467967"/>
                  <a:pt x="1784834" y="473833"/>
                </a:cubicBezTo>
                <a:cubicBezTo>
                  <a:pt x="1767115" y="497298"/>
                  <a:pt x="1737584" y="503165"/>
                  <a:pt x="1708053" y="497298"/>
                </a:cubicBezTo>
                <a:cubicBezTo>
                  <a:pt x="1702147" y="497298"/>
                  <a:pt x="1702147" y="491432"/>
                  <a:pt x="1708053" y="485569"/>
                </a:cubicBezTo>
                <a:cubicBezTo>
                  <a:pt x="1713959" y="485569"/>
                  <a:pt x="1725772" y="485569"/>
                  <a:pt x="1737584" y="479701"/>
                </a:cubicBezTo>
                <a:cubicBezTo>
                  <a:pt x="1767115" y="473833"/>
                  <a:pt x="1790740" y="444502"/>
                  <a:pt x="1796646" y="415170"/>
                </a:cubicBezTo>
                <a:cubicBezTo>
                  <a:pt x="1802552" y="403438"/>
                  <a:pt x="1796646" y="391705"/>
                  <a:pt x="1790740" y="379972"/>
                </a:cubicBezTo>
                <a:cubicBezTo>
                  <a:pt x="1784834" y="379972"/>
                  <a:pt x="1784834" y="374106"/>
                  <a:pt x="1778928" y="374106"/>
                </a:cubicBezTo>
                <a:cubicBezTo>
                  <a:pt x="1773021" y="379972"/>
                  <a:pt x="1784834" y="379972"/>
                  <a:pt x="1784834" y="385840"/>
                </a:cubicBezTo>
                <a:cubicBezTo>
                  <a:pt x="1790740" y="391705"/>
                  <a:pt x="1784834" y="403438"/>
                  <a:pt x="1784834" y="409305"/>
                </a:cubicBezTo>
                <a:cubicBezTo>
                  <a:pt x="1778928" y="415170"/>
                  <a:pt x="1767115" y="421037"/>
                  <a:pt x="1755303" y="421037"/>
                </a:cubicBezTo>
                <a:cubicBezTo>
                  <a:pt x="1749397" y="421037"/>
                  <a:pt x="1743490" y="415170"/>
                  <a:pt x="1737584" y="409305"/>
                </a:cubicBezTo>
                <a:cubicBezTo>
                  <a:pt x="1737584" y="397571"/>
                  <a:pt x="1749397" y="397571"/>
                  <a:pt x="1743490" y="385840"/>
                </a:cubicBezTo>
                <a:cubicBezTo>
                  <a:pt x="1737584" y="385840"/>
                  <a:pt x="1731678" y="374106"/>
                  <a:pt x="1737584" y="368239"/>
                </a:cubicBezTo>
                <a:cubicBezTo>
                  <a:pt x="1743490" y="350641"/>
                  <a:pt x="1755303" y="344774"/>
                  <a:pt x="1773021" y="344774"/>
                </a:cubicBezTo>
                <a:close/>
                <a:moveTo>
                  <a:pt x="1485427" y="344774"/>
                </a:moveTo>
                <a:cubicBezTo>
                  <a:pt x="1502973" y="344774"/>
                  <a:pt x="1485427" y="368169"/>
                  <a:pt x="1491276" y="379868"/>
                </a:cubicBezTo>
                <a:cubicBezTo>
                  <a:pt x="1485427" y="368169"/>
                  <a:pt x="1467881" y="368169"/>
                  <a:pt x="1467881" y="356472"/>
                </a:cubicBezTo>
                <a:cubicBezTo>
                  <a:pt x="1473730" y="350626"/>
                  <a:pt x="1479579" y="344774"/>
                  <a:pt x="1485427" y="344774"/>
                </a:cubicBezTo>
                <a:close/>
                <a:moveTo>
                  <a:pt x="1296845" y="339085"/>
                </a:moveTo>
                <a:cubicBezTo>
                  <a:pt x="1302693" y="344967"/>
                  <a:pt x="1302693" y="344967"/>
                  <a:pt x="1308542" y="350844"/>
                </a:cubicBezTo>
                <a:cubicBezTo>
                  <a:pt x="1308542" y="362606"/>
                  <a:pt x="1296845" y="362606"/>
                  <a:pt x="1290996" y="374366"/>
                </a:cubicBezTo>
                <a:cubicBezTo>
                  <a:pt x="1285147" y="380246"/>
                  <a:pt x="1279298" y="386127"/>
                  <a:pt x="1279298" y="397890"/>
                </a:cubicBezTo>
                <a:cubicBezTo>
                  <a:pt x="1267601" y="397890"/>
                  <a:pt x="1255904" y="397890"/>
                  <a:pt x="1244206" y="397890"/>
                </a:cubicBezTo>
                <a:cubicBezTo>
                  <a:pt x="1244206" y="397890"/>
                  <a:pt x="1238357" y="392008"/>
                  <a:pt x="1244206" y="392008"/>
                </a:cubicBezTo>
                <a:cubicBezTo>
                  <a:pt x="1244206" y="380246"/>
                  <a:pt x="1250055" y="374366"/>
                  <a:pt x="1255904" y="368487"/>
                </a:cubicBezTo>
                <a:cubicBezTo>
                  <a:pt x="1261752" y="368487"/>
                  <a:pt x="1267601" y="368487"/>
                  <a:pt x="1267601" y="362606"/>
                </a:cubicBezTo>
                <a:cubicBezTo>
                  <a:pt x="1267601" y="356724"/>
                  <a:pt x="1273449" y="350844"/>
                  <a:pt x="1279298" y="344967"/>
                </a:cubicBezTo>
                <a:cubicBezTo>
                  <a:pt x="1285147" y="339085"/>
                  <a:pt x="1290996" y="339085"/>
                  <a:pt x="1296845" y="339085"/>
                </a:cubicBezTo>
                <a:close/>
                <a:moveTo>
                  <a:pt x="662825" y="339085"/>
                </a:moveTo>
                <a:cubicBezTo>
                  <a:pt x="674551" y="339085"/>
                  <a:pt x="680414" y="344967"/>
                  <a:pt x="686277" y="350844"/>
                </a:cubicBezTo>
                <a:cubicBezTo>
                  <a:pt x="692141" y="356724"/>
                  <a:pt x="686277" y="362606"/>
                  <a:pt x="686277" y="362606"/>
                </a:cubicBezTo>
                <a:cubicBezTo>
                  <a:pt x="686277" y="374366"/>
                  <a:pt x="692141" y="386127"/>
                  <a:pt x="703867" y="392008"/>
                </a:cubicBezTo>
                <a:cubicBezTo>
                  <a:pt x="698003" y="392008"/>
                  <a:pt x="698003" y="392008"/>
                  <a:pt x="698003" y="392008"/>
                </a:cubicBezTo>
                <a:cubicBezTo>
                  <a:pt x="703867" y="392008"/>
                  <a:pt x="709729" y="392008"/>
                  <a:pt x="709729" y="397890"/>
                </a:cubicBezTo>
                <a:cubicBezTo>
                  <a:pt x="709729" y="409648"/>
                  <a:pt x="715593" y="415529"/>
                  <a:pt x="727319" y="421411"/>
                </a:cubicBezTo>
                <a:cubicBezTo>
                  <a:pt x="733182" y="427289"/>
                  <a:pt x="739045" y="427289"/>
                  <a:pt x="750771" y="427289"/>
                </a:cubicBezTo>
                <a:cubicBezTo>
                  <a:pt x="756635" y="421411"/>
                  <a:pt x="762497" y="409648"/>
                  <a:pt x="768361" y="421411"/>
                </a:cubicBezTo>
                <a:cubicBezTo>
                  <a:pt x="780087" y="421411"/>
                  <a:pt x="791813" y="421411"/>
                  <a:pt x="803539" y="415529"/>
                </a:cubicBezTo>
                <a:cubicBezTo>
                  <a:pt x="815266" y="409648"/>
                  <a:pt x="815266" y="386127"/>
                  <a:pt x="826992" y="397890"/>
                </a:cubicBezTo>
                <a:cubicBezTo>
                  <a:pt x="832855" y="403767"/>
                  <a:pt x="844581" y="397890"/>
                  <a:pt x="850444" y="397890"/>
                </a:cubicBezTo>
                <a:cubicBezTo>
                  <a:pt x="850444" y="403767"/>
                  <a:pt x="850444" y="403767"/>
                  <a:pt x="844581" y="409648"/>
                </a:cubicBezTo>
                <a:cubicBezTo>
                  <a:pt x="838718" y="415529"/>
                  <a:pt x="826992" y="415529"/>
                  <a:pt x="821129" y="421411"/>
                </a:cubicBezTo>
                <a:cubicBezTo>
                  <a:pt x="821129" y="421411"/>
                  <a:pt x="826992" y="427289"/>
                  <a:pt x="821129" y="433169"/>
                </a:cubicBezTo>
                <a:cubicBezTo>
                  <a:pt x="821129" y="427289"/>
                  <a:pt x="821129" y="427289"/>
                  <a:pt x="821129" y="427289"/>
                </a:cubicBezTo>
                <a:cubicBezTo>
                  <a:pt x="815266" y="439050"/>
                  <a:pt x="803539" y="450814"/>
                  <a:pt x="785950" y="450814"/>
                </a:cubicBezTo>
                <a:cubicBezTo>
                  <a:pt x="780087" y="444932"/>
                  <a:pt x="774223" y="439050"/>
                  <a:pt x="768361" y="444932"/>
                </a:cubicBezTo>
                <a:cubicBezTo>
                  <a:pt x="756635" y="450814"/>
                  <a:pt x="750771" y="456691"/>
                  <a:pt x="739045" y="456691"/>
                </a:cubicBezTo>
                <a:cubicBezTo>
                  <a:pt x="727319" y="456691"/>
                  <a:pt x="721456" y="450814"/>
                  <a:pt x="715593" y="444932"/>
                </a:cubicBezTo>
                <a:cubicBezTo>
                  <a:pt x="709729" y="439050"/>
                  <a:pt x="703867" y="427289"/>
                  <a:pt x="698003" y="421411"/>
                </a:cubicBezTo>
                <a:cubicBezTo>
                  <a:pt x="692141" y="427289"/>
                  <a:pt x="686277" y="421411"/>
                  <a:pt x="686277" y="421411"/>
                </a:cubicBezTo>
                <a:cubicBezTo>
                  <a:pt x="674551" y="421411"/>
                  <a:pt x="668688" y="409648"/>
                  <a:pt x="668688" y="403767"/>
                </a:cubicBezTo>
                <a:cubicBezTo>
                  <a:pt x="662825" y="392008"/>
                  <a:pt x="680414" y="386127"/>
                  <a:pt x="674551" y="374366"/>
                </a:cubicBezTo>
                <a:cubicBezTo>
                  <a:pt x="668688" y="368487"/>
                  <a:pt x="656962" y="362606"/>
                  <a:pt x="656962" y="350844"/>
                </a:cubicBezTo>
                <a:cubicBezTo>
                  <a:pt x="656962" y="350844"/>
                  <a:pt x="656962" y="339085"/>
                  <a:pt x="662825" y="339085"/>
                </a:cubicBezTo>
                <a:close/>
                <a:moveTo>
                  <a:pt x="1023013" y="335595"/>
                </a:moveTo>
                <a:cubicBezTo>
                  <a:pt x="1028146" y="336332"/>
                  <a:pt x="1032545" y="339266"/>
                  <a:pt x="1032545" y="345136"/>
                </a:cubicBezTo>
                <a:cubicBezTo>
                  <a:pt x="1032545" y="356878"/>
                  <a:pt x="1032545" y="368621"/>
                  <a:pt x="1020813" y="368621"/>
                </a:cubicBezTo>
                <a:cubicBezTo>
                  <a:pt x="1020813" y="374495"/>
                  <a:pt x="1026679" y="380363"/>
                  <a:pt x="1026679" y="386238"/>
                </a:cubicBezTo>
                <a:cubicBezTo>
                  <a:pt x="1032545" y="392106"/>
                  <a:pt x="1026679" y="397981"/>
                  <a:pt x="1026679" y="403849"/>
                </a:cubicBezTo>
                <a:cubicBezTo>
                  <a:pt x="1026679" y="415592"/>
                  <a:pt x="997348" y="403849"/>
                  <a:pt x="1009080" y="421463"/>
                </a:cubicBezTo>
                <a:cubicBezTo>
                  <a:pt x="1009080" y="427335"/>
                  <a:pt x="1009080" y="433206"/>
                  <a:pt x="1003214" y="439077"/>
                </a:cubicBezTo>
                <a:cubicBezTo>
                  <a:pt x="1003214" y="433206"/>
                  <a:pt x="1003214" y="421463"/>
                  <a:pt x="1003214" y="415592"/>
                </a:cubicBezTo>
                <a:cubicBezTo>
                  <a:pt x="997348" y="415592"/>
                  <a:pt x="1003214" y="427335"/>
                  <a:pt x="997348" y="427335"/>
                </a:cubicBezTo>
                <a:cubicBezTo>
                  <a:pt x="997348" y="439077"/>
                  <a:pt x="985615" y="450821"/>
                  <a:pt x="968016" y="456691"/>
                </a:cubicBezTo>
                <a:cubicBezTo>
                  <a:pt x="962150" y="450821"/>
                  <a:pt x="950417" y="450821"/>
                  <a:pt x="944551" y="439077"/>
                </a:cubicBezTo>
                <a:cubicBezTo>
                  <a:pt x="944551" y="433206"/>
                  <a:pt x="938685" y="433206"/>
                  <a:pt x="938685" y="439077"/>
                </a:cubicBezTo>
                <a:cubicBezTo>
                  <a:pt x="932818" y="444948"/>
                  <a:pt x="926952" y="444948"/>
                  <a:pt x="921086" y="444948"/>
                </a:cubicBezTo>
                <a:cubicBezTo>
                  <a:pt x="915219" y="439077"/>
                  <a:pt x="915219" y="439077"/>
                  <a:pt x="909353" y="439077"/>
                </a:cubicBezTo>
                <a:cubicBezTo>
                  <a:pt x="903487" y="433206"/>
                  <a:pt x="909353" y="421463"/>
                  <a:pt x="903487" y="415592"/>
                </a:cubicBezTo>
                <a:cubicBezTo>
                  <a:pt x="897620" y="415592"/>
                  <a:pt x="891754" y="421463"/>
                  <a:pt x="885888" y="415592"/>
                </a:cubicBezTo>
                <a:cubicBezTo>
                  <a:pt x="880021" y="409720"/>
                  <a:pt x="874155" y="403849"/>
                  <a:pt x="874155" y="392106"/>
                </a:cubicBezTo>
                <a:cubicBezTo>
                  <a:pt x="874155" y="386238"/>
                  <a:pt x="880021" y="380363"/>
                  <a:pt x="885888" y="380363"/>
                </a:cubicBezTo>
                <a:cubicBezTo>
                  <a:pt x="891754" y="386238"/>
                  <a:pt x="891754" y="392106"/>
                  <a:pt x="897620" y="392106"/>
                </a:cubicBezTo>
                <a:cubicBezTo>
                  <a:pt x="909353" y="392106"/>
                  <a:pt x="909353" y="409720"/>
                  <a:pt x="921086" y="409720"/>
                </a:cubicBezTo>
                <a:cubicBezTo>
                  <a:pt x="932818" y="415592"/>
                  <a:pt x="938685" y="403849"/>
                  <a:pt x="944551" y="415592"/>
                </a:cubicBezTo>
                <a:cubicBezTo>
                  <a:pt x="956283" y="421463"/>
                  <a:pt x="968016" y="415592"/>
                  <a:pt x="973882" y="409720"/>
                </a:cubicBezTo>
                <a:cubicBezTo>
                  <a:pt x="979749" y="409720"/>
                  <a:pt x="979749" y="403849"/>
                  <a:pt x="979749" y="397981"/>
                </a:cubicBezTo>
                <a:cubicBezTo>
                  <a:pt x="991481" y="392106"/>
                  <a:pt x="997348" y="380363"/>
                  <a:pt x="997348" y="368621"/>
                </a:cubicBezTo>
                <a:cubicBezTo>
                  <a:pt x="1003214" y="362752"/>
                  <a:pt x="997348" y="362752"/>
                  <a:pt x="997348" y="356878"/>
                </a:cubicBezTo>
                <a:cubicBezTo>
                  <a:pt x="1009080" y="351009"/>
                  <a:pt x="1003214" y="339266"/>
                  <a:pt x="1009080" y="339266"/>
                </a:cubicBezTo>
                <a:cubicBezTo>
                  <a:pt x="1012013" y="336332"/>
                  <a:pt x="1017879" y="334861"/>
                  <a:pt x="1023013" y="335595"/>
                </a:cubicBezTo>
                <a:close/>
                <a:moveTo>
                  <a:pt x="985756" y="334854"/>
                </a:moveTo>
                <a:cubicBezTo>
                  <a:pt x="990142" y="334854"/>
                  <a:pt x="994529" y="336311"/>
                  <a:pt x="997453" y="339231"/>
                </a:cubicBezTo>
                <a:cubicBezTo>
                  <a:pt x="997453" y="345066"/>
                  <a:pt x="997453" y="350905"/>
                  <a:pt x="991604" y="350905"/>
                </a:cubicBezTo>
                <a:cubicBezTo>
                  <a:pt x="985756" y="350905"/>
                  <a:pt x="985756" y="356739"/>
                  <a:pt x="985756" y="356739"/>
                </a:cubicBezTo>
                <a:cubicBezTo>
                  <a:pt x="985756" y="362578"/>
                  <a:pt x="991604" y="362578"/>
                  <a:pt x="991604" y="368412"/>
                </a:cubicBezTo>
                <a:cubicBezTo>
                  <a:pt x="991604" y="374251"/>
                  <a:pt x="985756" y="380086"/>
                  <a:pt x="985756" y="385924"/>
                </a:cubicBezTo>
                <a:cubicBezTo>
                  <a:pt x="979907" y="385924"/>
                  <a:pt x="974058" y="385924"/>
                  <a:pt x="974058" y="391759"/>
                </a:cubicBezTo>
                <a:cubicBezTo>
                  <a:pt x="974058" y="397597"/>
                  <a:pt x="974058" y="403432"/>
                  <a:pt x="968210" y="403432"/>
                </a:cubicBezTo>
                <a:cubicBezTo>
                  <a:pt x="962361" y="409271"/>
                  <a:pt x="956512" y="409271"/>
                  <a:pt x="950663" y="409271"/>
                </a:cubicBezTo>
                <a:cubicBezTo>
                  <a:pt x="944814" y="403432"/>
                  <a:pt x="944814" y="391759"/>
                  <a:pt x="938966" y="397597"/>
                </a:cubicBezTo>
                <a:cubicBezTo>
                  <a:pt x="933117" y="403432"/>
                  <a:pt x="933117" y="403432"/>
                  <a:pt x="927268" y="403432"/>
                </a:cubicBezTo>
                <a:cubicBezTo>
                  <a:pt x="921420" y="403432"/>
                  <a:pt x="915571" y="397597"/>
                  <a:pt x="915571" y="391759"/>
                </a:cubicBezTo>
                <a:cubicBezTo>
                  <a:pt x="915571" y="391759"/>
                  <a:pt x="921420" y="380086"/>
                  <a:pt x="915571" y="380086"/>
                </a:cubicBezTo>
                <a:cubicBezTo>
                  <a:pt x="909722" y="380086"/>
                  <a:pt x="903873" y="385924"/>
                  <a:pt x="898024" y="385924"/>
                </a:cubicBezTo>
                <a:cubicBezTo>
                  <a:pt x="892176" y="380086"/>
                  <a:pt x="892176" y="374251"/>
                  <a:pt x="892176" y="374251"/>
                </a:cubicBezTo>
                <a:cubicBezTo>
                  <a:pt x="898024" y="368412"/>
                  <a:pt x="903873" y="356739"/>
                  <a:pt x="909722" y="362578"/>
                </a:cubicBezTo>
                <a:cubicBezTo>
                  <a:pt x="921420" y="368412"/>
                  <a:pt x="938966" y="368412"/>
                  <a:pt x="950663" y="362578"/>
                </a:cubicBezTo>
                <a:cubicBezTo>
                  <a:pt x="962361" y="356739"/>
                  <a:pt x="968210" y="345066"/>
                  <a:pt x="974058" y="339231"/>
                </a:cubicBezTo>
                <a:cubicBezTo>
                  <a:pt x="976983" y="336311"/>
                  <a:pt x="981369" y="334854"/>
                  <a:pt x="985756" y="334854"/>
                </a:cubicBezTo>
                <a:close/>
                <a:moveTo>
                  <a:pt x="1667434" y="333393"/>
                </a:moveTo>
                <a:cubicBezTo>
                  <a:pt x="1679194" y="345155"/>
                  <a:pt x="1679194" y="345155"/>
                  <a:pt x="1679194" y="345155"/>
                </a:cubicBezTo>
                <a:cubicBezTo>
                  <a:pt x="1685075" y="345155"/>
                  <a:pt x="1679194" y="356914"/>
                  <a:pt x="1685075" y="356914"/>
                </a:cubicBezTo>
                <a:cubicBezTo>
                  <a:pt x="1696836" y="356914"/>
                  <a:pt x="1702716" y="356914"/>
                  <a:pt x="1708597" y="368676"/>
                </a:cubicBezTo>
                <a:cubicBezTo>
                  <a:pt x="1714477" y="374557"/>
                  <a:pt x="1714477" y="386316"/>
                  <a:pt x="1714477" y="392196"/>
                </a:cubicBezTo>
                <a:cubicBezTo>
                  <a:pt x="1708597" y="403961"/>
                  <a:pt x="1702716" y="398078"/>
                  <a:pt x="1696836" y="409838"/>
                </a:cubicBezTo>
                <a:cubicBezTo>
                  <a:pt x="1702716" y="415718"/>
                  <a:pt x="1702716" y="421599"/>
                  <a:pt x="1702716" y="433359"/>
                </a:cubicBezTo>
                <a:cubicBezTo>
                  <a:pt x="1696836" y="439239"/>
                  <a:pt x="1690955" y="445120"/>
                  <a:pt x="1685075" y="445120"/>
                </a:cubicBezTo>
                <a:cubicBezTo>
                  <a:pt x="1679194" y="451002"/>
                  <a:pt x="1679194" y="439239"/>
                  <a:pt x="1673314" y="433359"/>
                </a:cubicBezTo>
                <a:cubicBezTo>
                  <a:pt x="1679194" y="427481"/>
                  <a:pt x="1685075" y="427481"/>
                  <a:pt x="1690955" y="415718"/>
                </a:cubicBezTo>
                <a:cubicBezTo>
                  <a:pt x="1685075" y="409838"/>
                  <a:pt x="1690955" y="398078"/>
                  <a:pt x="1696836" y="392196"/>
                </a:cubicBezTo>
                <a:cubicBezTo>
                  <a:pt x="1696836" y="386316"/>
                  <a:pt x="1696836" y="374557"/>
                  <a:pt x="1690955" y="368676"/>
                </a:cubicBezTo>
                <a:cubicBezTo>
                  <a:pt x="1685075" y="362795"/>
                  <a:pt x="1673314" y="362795"/>
                  <a:pt x="1667434" y="362795"/>
                </a:cubicBezTo>
                <a:cubicBezTo>
                  <a:pt x="1661553" y="351037"/>
                  <a:pt x="1649792" y="351037"/>
                  <a:pt x="1638032" y="345155"/>
                </a:cubicBezTo>
                <a:cubicBezTo>
                  <a:pt x="1638032" y="351037"/>
                  <a:pt x="1632152" y="345155"/>
                  <a:pt x="1626271" y="339273"/>
                </a:cubicBezTo>
                <a:cubicBezTo>
                  <a:pt x="1638032" y="333393"/>
                  <a:pt x="1655673" y="333393"/>
                  <a:pt x="1667434" y="333393"/>
                </a:cubicBezTo>
                <a:close/>
                <a:moveTo>
                  <a:pt x="965562" y="330324"/>
                </a:moveTo>
                <a:cubicBezTo>
                  <a:pt x="966392" y="330136"/>
                  <a:pt x="966945" y="330513"/>
                  <a:pt x="967313" y="331259"/>
                </a:cubicBezTo>
                <a:cubicBezTo>
                  <a:pt x="968051" y="332764"/>
                  <a:pt x="968051" y="335767"/>
                  <a:pt x="968051" y="338771"/>
                </a:cubicBezTo>
                <a:cubicBezTo>
                  <a:pt x="962150" y="344774"/>
                  <a:pt x="950347" y="356788"/>
                  <a:pt x="944446" y="356788"/>
                </a:cubicBezTo>
                <a:cubicBezTo>
                  <a:pt x="932643" y="362795"/>
                  <a:pt x="920840" y="356788"/>
                  <a:pt x="914938" y="350782"/>
                </a:cubicBezTo>
                <a:cubicBezTo>
                  <a:pt x="920840" y="344774"/>
                  <a:pt x="926741" y="356788"/>
                  <a:pt x="932643" y="350782"/>
                </a:cubicBezTo>
                <a:cubicBezTo>
                  <a:pt x="944446" y="350782"/>
                  <a:pt x="956248" y="338771"/>
                  <a:pt x="962150" y="332764"/>
                </a:cubicBezTo>
                <a:cubicBezTo>
                  <a:pt x="963625" y="331265"/>
                  <a:pt x="964731" y="330513"/>
                  <a:pt x="965562" y="330324"/>
                </a:cubicBezTo>
                <a:close/>
                <a:moveTo>
                  <a:pt x="1032545" y="326757"/>
                </a:moveTo>
                <a:cubicBezTo>
                  <a:pt x="1032545" y="326757"/>
                  <a:pt x="1038711" y="326757"/>
                  <a:pt x="1038711" y="326757"/>
                </a:cubicBezTo>
                <a:cubicBezTo>
                  <a:pt x="1044876" y="338771"/>
                  <a:pt x="1044876" y="344774"/>
                  <a:pt x="1044876" y="356788"/>
                </a:cubicBezTo>
                <a:cubicBezTo>
                  <a:pt x="1044876" y="356788"/>
                  <a:pt x="1038711" y="362795"/>
                  <a:pt x="1038711" y="362795"/>
                </a:cubicBezTo>
                <a:cubicBezTo>
                  <a:pt x="1038711" y="350782"/>
                  <a:pt x="1038711" y="338771"/>
                  <a:pt x="1032545" y="326757"/>
                </a:cubicBezTo>
                <a:close/>
                <a:moveTo>
                  <a:pt x="2084938" y="321063"/>
                </a:moveTo>
                <a:cubicBezTo>
                  <a:pt x="2090819" y="326965"/>
                  <a:pt x="2096699" y="326965"/>
                  <a:pt x="2096699" y="332868"/>
                </a:cubicBezTo>
                <a:cubicBezTo>
                  <a:pt x="2090819" y="344670"/>
                  <a:pt x="2090819" y="356472"/>
                  <a:pt x="2096699" y="368278"/>
                </a:cubicBezTo>
                <a:cubicBezTo>
                  <a:pt x="2090819" y="368278"/>
                  <a:pt x="2084938" y="374176"/>
                  <a:pt x="2084938" y="368278"/>
                </a:cubicBezTo>
                <a:cubicBezTo>
                  <a:pt x="2079058" y="362376"/>
                  <a:pt x="2067297" y="350571"/>
                  <a:pt x="2073178" y="338771"/>
                </a:cubicBezTo>
                <a:cubicBezTo>
                  <a:pt x="2079058" y="332868"/>
                  <a:pt x="2084938" y="326965"/>
                  <a:pt x="2084938" y="321063"/>
                </a:cubicBezTo>
                <a:close/>
                <a:moveTo>
                  <a:pt x="1279651" y="321063"/>
                </a:moveTo>
                <a:cubicBezTo>
                  <a:pt x="1285487" y="321063"/>
                  <a:pt x="1297161" y="321063"/>
                  <a:pt x="1297161" y="326958"/>
                </a:cubicBezTo>
                <a:cubicBezTo>
                  <a:pt x="1297161" y="332855"/>
                  <a:pt x="1285487" y="326958"/>
                  <a:pt x="1285487" y="332855"/>
                </a:cubicBezTo>
                <a:cubicBezTo>
                  <a:pt x="1267978" y="332855"/>
                  <a:pt x="1267978" y="362321"/>
                  <a:pt x="1250468" y="362321"/>
                </a:cubicBezTo>
                <a:cubicBezTo>
                  <a:pt x="1238795" y="368216"/>
                  <a:pt x="1232958" y="385897"/>
                  <a:pt x="1232958" y="397685"/>
                </a:cubicBezTo>
                <a:cubicBezTo>
                  <a:pt x="1232958" y="403579"/>
                  <a:pt x="1227122" y="403579"/>
                  <a:pt x="1221285" y="397685"/>
                </a:cubicBezTo>
                <a:cubicBezTo>
                  <a:pt x="1221285" y="391792"/>
                  <a:pt x="1227122" y="380003"/>
                  <a:pt x="1232958" y="368216"/>
                </a:cubicBezTo>
                <a:cubicBezTo>
                  <a:pt x="1238795" y="362321"/>
                  <a:pt x="1238795" y="356427"/>
                  <a:pt x="1250468" y="356427"/>
                </a:cubicBezTo>
                <a:cubicBezTo>
                  <a:pt x="1256305" y="344639"/>
                  <a:pt x="1267978" y="326958"/>
                  <a:pt x="1279651" y="321063"/>
                </a:cubicBezTo>
                <a:close/>
                <a:moveTo>
                  <a:pt x="1491118" y="309682"/>
                </a:moveTo>
                <a:cubicBezTo>
                  <a:pt x="1496967" y="309682"/>
                  <a:pt x="1508664" y="309682"/>
                  <a:pt x="1508664" y="315563"/>
                </a:cubicBezTo>
                <a:cubicBezTo>
                  <a:pt x="1508664" y="327323"/>
                  <a:pt x="1496967" y="333204"/>
                  <a:pt x="1496967" y="339085"/>
                </a:cubicBezTo>
                <a:cubicBezTo>
                  <a:pt x="1485269" y="333204"/>
                  <a:pt x="1473572" y="339085"/>
                  <a:pt x="1467723" y="344967"/>
                </a:cubicBezTo>
                <a:cubicBezTo>
                  <a:pt x="1461875" y="350845"/>
                  <a:pt x="1461875" y="356725"/>
                  <a:pt x="1456026" y="362606"/>
                </a:cubicBezTo>
                <a:cubicBezTo>
                  <a:pt x="1450177" y="362606"/>
                  <a:pt x="1444328" y="368487"/>
                  <a:pt x="1438479" y="356725"/>
                </a:cubicBezTo>
                <a:cubicBezTo>
                  <a:pt x="1438479" y="350845"/>
                  <a:pt x="1450177" y="344967"/>
                  <a:pt x="1450177" y="339085"/>
                </a:cubicBezTo>
                <a:cubicBezTo>
                  <a:pt x="1450177" y="333204"/>
                  <a:pt x="1444328" y="321446"/>
                  <a:pt x="1450177" y="315563"/>
                </a:cubicBezTo>
                <a:cubicBezTo>
                  <a:pt x="1456026" y="315563"/>
                  <a:pt x="1456026" y="315563"/>
                  <a:pt x="1461875" y="315563"/>
                </a:cubicBezTo>
                <a:cubicBezTo>
                  <a:pt x="1467723" y="315563"/>
                  <a:pt x="1473572" y="321446"/>
                  <a:pt x="1479420" y="315563"/>
                </a:cubicBezTo>
                <a:cubicBezTo>
                  <a:pt x="1479420" y="309682"/>
                  <a:pt x="1485269" y="309682"/>
                  <a:pt x="1491118" y="309682"/>
                </a:cubicBezTo>
                <a:close/>
                <a:moveTo>
                  <a:pt x="1882218" y="309292"/>
                </a:moveTo>
                <a:cubicBezTo>
                  <a:pt x="1885107" y="312034"/>
                  <a:pt x="1886263" y="323000"/>
                  <a:pt x="1890887" y="327387"/>
                </a:cubicBezTo>
                <a:cubicBezTo>
                  <a:pt x="1884722" y="333238"/>
                  <a:pt x="1884722" y="339085"/>
                  <a:pt x="1884722" y="339085"/>
                </a:cubicBezTo>
                <a:cubicBezTo>
                  <a:pt x="1878557" y="333238"/>
                  <a:pt x="1884722" y="327387"/>
                  <a:pt x="1878557" y="321538"/>
                </a:cubicBezTo>
                <a:cubicBezTo>
                  <a:pt x="1878557" y="315689"/>
                  <a:pt x="1878557" y="315689"/>
                  <a:pt x="1878557" y="309842"/>
                </a:cubicBezTo>
                <a:cubicBezTo>
                  <a:pt x="1880098" y="308379"/>
                  <a:pt x="1881254" y="308379"/>
                  <a:pt x="1882218" y="309292"/>
                </a:cubicBezTo>
                <a:close/>
                <a:moveTo>
                  <a:pt x="1567550" y="291862"/>
                </a:moveTo>
                <a:cubicBezTo>
                  <a:pt x="1576334" y="288916"/>
                  <a:pt x="1585117" y="288916"/>
                  <a:pt x="1592437" y="291862"/>
                </a:cubicBezTo>
                <a:cubicBezTo>
                  <a:pt x="1599756" y="294803"/>
                  <a:pt x="1605611" y="300692"/>
                  <a:pt x="1608539" y="309524"/>
                </a:cubicBezTo>
                <a:cubicBezTo>
                  <a:pt x="1614395" y="315412"/>
                  <a:pt x="1614395" y="327188"/>
                  <a:pt x="1608539" y="338966"/>
                </a:cubicBezTo>
                <a:cubicBezTo>
                  <a:pt x="1608539" y="344856"/>
                  <a:pt x="1614395" y="338966"/>
                  <a:pt x="1620251" y="344856"/>
                </a:cubicBezTo>
                <a:cubicBezTo>
                  <a:pt x="1631962" y="350745"/>
                  <a:pt x="1631962" y="362518"/>
                  <a:pt x="1631962" y="380183"/>
                </a:cubicBezTo>
                <a:cubicBezTo>
                  <a:pt x="1626106" y="403737"/>
                  <a:pt x="1602684" y="421404"/>
                  <a:pt x="1579261" y="427289"/>
                </a:cubicBezTo>
                <a:cubicBezTo>
                  <a:pt x="1573406" y="427289"/>
                  <a:pt x="1573406" y="421404"/>
                  <a:pt x="1573406" y="415515"/>
                </a:cubicBezTo>
                <a:cubicBezTo>
                  <a:pt x="1561694" y="409626"/>
                  <a:pt x="1549983" y="403737"/>
                  <a:pt x="1538272" y="403737"/>
                </a:cubicBezTo>
                <a:cubicBezTo>
                  <a:pt x="1520706" y="409626"/>
                  <a:pt x="1520706" y="409626"/>
                  <a:pt x="1520706" y="409626"/>
                </a:cubicBezTo>
                <a:cubicBezTo>
                  <a:pt x="1503138" y="391960"/>
                  <a:pt x="1497283" y="374295"/>
                  <a:pt x="1497283" y="356633"/>
                </a:cubicBezTo>
                <a:cubicBezTo>
                  <a:pt x="1497283" y="338966"/>
                  <a:pt x="1508994" y="327188"/>
                  <a:pt x="1520706" y="315412"/>
                </a:cubicBezTo>
                <a:cubicBezTo>
                  <a:pt x="1532417" y="309524"/>
                  <a:pt x="1544128" y="321301"/>
                  <a:pt x="1549983" y="309524"/>
                </a:cubicBezTo>
                <a:cubicBezTo>
                  <a:pt x="1549983" y="297751"/>
                  <a:pt x="1561694" y="291862"/>
                  <a:pt x="1567550" y="291862"/>
                </a:cubicBezTo>
                <a:close/>
                <a:moveTo>
                  <a:pt x="1449861" y="285973"/>
                </a:moveTo>
                <a:cubicBezTo>
                  <a:pt x="1455710" y="285973"/>
                  <a:pt x="1467407" y="291865"/>
                  <a:pt x="1473255" y="297758"/>
                </a:cubicBezTo>
                <a:cubicBezTo>
                  <a:pt x="1473255" y="297758"/>
                  <a:pt x="1479104" y="291865"/>
                  <a:pt x="1479104" y="291865"/>
                </a:cubicBezTo>
                <a:cubicBezTo>
                  <a:pt x="1490802" y="285973"/>
                  <a:pt x="1502499" y="285973"/>
                  <a:pt x="1508348" y="291865"/>
                </a:cubicBezTo>
                <a:cubicBezTo>
                  <a:pt x="1520045" y="291865"/>
                  <a:pt x="1520045" y="303654"/>
                  <a:pt x="1520045" y="309550"/>
                </a:cubicBezTo>
                <a:cubicBezTo>
                  <a:pt x="1520045" y="315440"/>
                  <a:pt x="1520045" y="315440"/>
                  <a:pt x="1520045" y="315440"/>
                </a:cubicBezTo>
                <a:cubicBezTo>
                  <a:pt x="1508348" y="309550"/>
                  <a:pt x="1502499" y="297758"/>
                  <a:pt x="1490802" y="297758"/>
                </a:cubicBezTo>
                <a:cubicBezTo>
                  <a:pt x="1484953" y="297758"/>
                  <a:pt x="1479104" y="303654"/>
                  <a:pt x="1473255" y="309550"/>
                </a:cubicBezTo>
                <a:cubicBezTo>
                  <a:pt x="1461558" y="303654"/>
                  <a:pt x="1461558" y="303654"/>
                  <a:pt x="1449861" y="309550"/>
                </a:cubicBezTo>
                <a:cubicBezTo>
                  <a:pt x="1444012" y="309550"/>
                  <a:pt x="1438163" y="321334"/>
                  <a:pt x="1438163" y="327230"/>
                </a:cubicBezTo>
                <a:cubicBezTo>
                  <a:pt x="1444012" y="339016"/>
                  <a:pt x="1426465" y="344910"/>
                  <a:pt x="1432314" y="356698"/>
                </a:cubicBezTo>
                <a:cubicBezTo>
                  <a:pt x="1432314" y="362592"/>
                  <a:pt x="1438163" y="368487"/>
                  <a:pt x="1432314" y="368487"/>
                </a:cubicBezTo>
                <a:cubicBezTo>
                  <a:pt x="1420617" y="368487"/>
                  <a:pt x="1420617" y="362592"/>
                  <a:pt x="1414768" y="356698"/>
                </a:cubicBezTo>
                <a:cubicBezTo>
                  <a:pt x="1414768" y="350807"/>
                  <a:pt x="1414768" y="339016"/>
                  <a:pt x="1420617" y="333122"/>
                </a:cubicBezTo>
                <a:cubicBezTo>
                  <a:pt x="1426465" y="333122"/>
                  <a:pt x="1426465" y="333122"/>
                  <a:pt x="1432314" y="327230"/>
                </a:cubicBezTo>
                <a:cubicBezTo>
                  <a:pt x="1426465" y="321334"/>
                  <a:pt x="1426465" y="309550"/>
                  <a:pt x="1426465" y="303654"/>
                </a:cubicBezTo>
                <a:cubicBezTo>
                  <a:pt x="1432314" y="291865"/>
                  <a:pt x="1438163" y="285973"/>
                  <a:pt x="1449861" y="285973"/>
                </a:cubicBezTo>
                <a:close/>
                <a:moveTo>
                  <a:pt x="1776283" y="283938"/>
                </a:moveTo>
                <a:cubicBezTo>
                  <a:pt x="1779181" y="284670"/>
                  <a:pt x="1782079" y="286129"/>
                  <a:pt x="1784977" y="286129"/>
                </a:cubicBezTo>
                <a:cubicBezTo>
                  <a:pt x="1796569" y="291980"/>
                  <a:pt x="1808161" y="303675"/>
                  <a:pt x="1813958" y="315376"/>
                </a:cubicBezTo>
                <a:cubicBezTo>
                  <a:pt x="1819754" y="327070"/>
                  <a:pt x="1813958" y="338771"/>
                  <a:pt x="1813958" y="350466"/>
                </a:cubicBezTo>
                <a:cubicBezTo>
                  <a:pt x="1808161" y="350466"/>
                  <a:pt x="1808161" y="344618"/>
                  <a:pt x="1808161" y="344618"/>
                </a:cubicBezTo>
                <a:cubicBezTo>
                  <a:pt x="1808161" y="332919"/>
                  <a:pt x="1808161" y="321222"/>
                  <a:pt x="1802365" y="309524"/>
                </a:cubicBezTo>
                <a:cubicBezTo>
                  <a:pt x="1790773" y="297827"/>
                  <a:pt x="1779181" y="297827"/>
                  <a:pt x="1767589" y="291980"/>
                </a:cubicBezTo>
                <a:cubicBezTo>
                  <a:pt x="1767589" y="291980"/>
                  <a:pt x="1767589" y="286129"/>
                  <a:pt x="1767589" y="286129"/>
                </a:cubicBezTo>
                <a:cubicBezTo>
                  <a:pt x="1770487" y="283206"/>
                  <a:pt x="1773385" y="283206"/>
                  <a:pt x="1776283" y="283938"/>
                </a:cubicBezTo>
                <a:close/>
                <a:moveTo>
                  <a:pt x="1285331" y="280280"/>
                </a:moveTo>
                <a:cubicBezTo>
                  <a:pt x="1302852" y="286154"/>
                  <a:pt x="1302852" y="286154"/>
                  <a:pt x="1302852" y="286154"/>
                </a:cubicBezTo>
                <a:cubicBezTo>
                  <a:pt x="1302852" y="292023"/>
                  <a:pt x="1297012" y="303766"/>
                  <a:pt x="1297012" y="315508"/>
                </a:cubicBezTo>
                <a:cubicBezTo>
                  <a:pt x="1279490" y="309640"/>
                  <a:pt x="1267810" y="315508"/>
                  <a:pt x="1256128" y="327251"/>
                </a:cubicBezTo>
                <a:cubicBezTo>
                  <a:pt x="1250288" y="333122"/>
                  <a:pt x="1250288" y="338994"/>
                  <a:pt x="1244448" y="350737"/>
                </a:cubicBezTo>
                <a:cubicBezTo>
                  <a:pt x="1226926" y="356607"/>
                  <a:pt x="1215245" y="374224"/>
                  <a:pt x="1215245" y="391836"/>
                </a:cubicBezTo>
                <a:cubicBezTo>
                  <a:pt x="1215245" y="397709"/>
                  <a:pt x="1215245" y="403578"/>
                  <a:pt x="1209405" y="403578"/>
                </a:cubicBezTo>
                <a:cubicBezTo>
                  <a:pt x="1203565" y="403578"/>
                  <a:pt x="1203565" y="403578"/>
                  <a:pt x="1197724" y="403578"/>
                </a:cubicBezTo>
                <a:cubicBezTo>
                  <a:pt x="1197724" y="385966"/>
                  <a:pt x="1191884" y="368350"/>
                  <a:pt x="1203565" y="356607"/>
                </a:cubicBezTo>
                <a:cubicBezTo>
                  <a:pt x="1215245" y="350737"/>
                  <a:pt x="1221086" y="350737"/>
                  <a:pt x="1226926" y="344865"/>
                </a:cubicBezTo>
                <a:cubicBezTo>
                  <a:pt x="1226926" y="333122"/>
                  <a:pt x="1215245" y="321380"/>
                  <a:pt x="1221086" y="309640"/>
                </a:cubicBezTo>
                <a:cubicBezTo>
                  <a:pt x="1226926" y="303766"/>
                  <a:pt x="1232767" y="303766"/>
                  <a:pt x="1244448" y="303766"/>
                </a:cubicBezTo>
                <a:cubicBezTo>
                  <a:pt x="1256128" y="303766"/>
                  <a:pt x="1256128" y="303766"/>
                  <a:pt x="1256128" y="303766"/>
                </a:cubicBezTo>
                <a:cubicBezTo>
                  <a:pt x="1267810" y="297898"/>
                  <a:pt x="1267810" y="280280"/>
                  <a:pt x="1285331" y="280280"/>
                </a:cubicBezTo>
                <a:close/>
                <a:moveTo>
                  <a:pt x="1761285" y="262260"/>
                </a:moveTo>
                <a:lnTo>
                  <a:pt x="1767589" y="262788"/>
                </a:lnTo>
                <a:lnTo>
                  <a:pt x="1770072" y="262995"/>
                </a:lnTo>
                <a:cubicBezTo>
                  <a:pt x="1773001" y="263730"/>
                  <a:pt x="1775930" y="265200"/>
                  <a:pt x="1778859" y="268141"/>
                </a:cubicBezTo>
                <a:cubicBezTo>
                  <a:pt x="1784717" y="274021"/>
                  <a:pt x="1790575" y="262260"/>
                  <a:pt x="1796433" y="262260"/>
                </a:cubicBezTo>
                <a:cubicBezTo>
                  <a:pt x="1802291" y="262260"/>
                  <a:pt x="1808149" y="262260"/>
                  <a:pt x="1808149" y="268141"/>
                </a:cubicBezTo>
                <a:cubicBezTo>
                  <a:pt x="1814007" y="274021"/>
                  <a:pt x="1808149" y="279903"/>
                  <a:pt x="1814007" y="279903"/>
                </a:cubicBezTo>
                <a:cubicBezTo>
                  <a:pt x="1825724" y="274021"/>
                  <a:pt x="1831582" y="279903"/>
                  <a:pt x="1843298" y="285785"/>
                </a:cubicBezTo>
                <a:cubicBezTo>
                  <a:pt x="1849156" y="291662"/>
                  <a:pt x="1843298" y="297543"/>
                  <a:pt x="1843298" y="309305"/>
                </a:cubicBezTo>
                <a:cubicBezTo>
                  <a:pt x="1843298" y="309305"/>
                  <a:pt x="1837440" y="309305"/>
                  <a:pt x="1837440" y="315183"/>
                </a:cubicBezTo>
                <a:cubicBezTo>
                  <a:pt x="1843298" y="321063"/>
                  <a:pt x="1849156" y="321063"/>
                  <a:pt x="1849156" y="326944"/>
                </a:cubicBezTo>
                <a:cubicBezTo>
                  <a:pt x="1849156" y="332827"/>
                  <a:pt x="1849156" y="338705"/>
                  <a:pt x="1843298" y="344585"/>
                </a:cubicBezTo>
                <a:cubicBezTo>
                  <a:pt x="1843298" y="344585"/>
                  <a:pt x="1831582" y="344585"/>
                  <a:pt x="1837440" y="350466"/>
                </a:cubicBezTo>
                <a:cubicBezTo>
                  <a:pt x="1843298" y="356347"/>
                  <a:pt x="1843298" y="362229"/>
                  <a:pt x="1837440" y="368106"/>
                </a:cubicBezTo>
                <a:cubicBezTo>
                  <a:pt x="1837440" y="368106"/>
                  <a:pt x="1831582" y="379868"/>
                  <a:pt x="1825724" y="373986"/>
                </a:cubicBezTo>
                <a:cubicBezTo>
                  <a:pt x="1825724" y="368106"/>
                  <a:pt x="1814007" y="362229"/>
                  <a:pt x="1819865" y="350466"/>
                </a:cubicBezTo>
                <a:cubicBezTo>
                  <a:pt x="1825724" y="338705"/>
                  <a:pt x="1825724" y="321063"/>
                  <a:pt x="1819865" y="309305"/>
                </a:cubicBezTo>
                <a:cubicBezTo>
                  <a:pt x="1808149" y="285785"/>
                  <a:pt x="1784717" y="279903"/>
                  <a:pt x="1767143" y="274021"/>
                </a:cubicBezTo>
                <a:cubicBezTo>
                  <a:pt x="1767143" y="268141"/>
                  <a:pt x="1749569" y="262260"/>
                  <a:pt x="1761285" y="262260"/>
                </a:cubicBezTo>
                <a:close/>
                <a:moveTo>
                  <a:pt x="897411" y="250879"/>
                </a:moveTo>
                <a:cubicBezTo>
                  <a:pt x="909096" y="274400"/>
                  <a:pt x="914938" y="292043"/>
                  <a:pt x="914938" y="309682"/>
                </a:cubicBezTo>
                <a:cubicBezTo>
                  <a:pt x="914938" y="339085"/>
                  <a:pt x="897411" y="362606"/>
                  <a:pt x="874042" y="380247"/>
                </a:cubicBezTo>
                <a:cubicBezTo>
                  <a:pt x="856514" y="392008"/>
                  <a:pt x="838987" y="397890"/>
                  <a:pt x="815617" y="386128"/>
                </a:cubicBezTo>
                <a:cubicBezTo>
                  <a:pt x="798090" y="380247"/>
                  <a:pt x="774721" y="362606"/>
                  <a:pt x="774721" y="344967"/>
                </a:cubicBezTo>
                <a:cubicBezTo>
                  <a:pt x="768878" y="327323"/>
                  <a:pt x="774721" y="309682"/>
                  <a:pt x="786405" y="297924"/>
                </a:cubicBezTo>
                <a:cubicBezTo>
                  <a:pt x="792248" y="292043"/>
                  <a:pt x="803933" y="286161"/>
                  <a:pt x="809775" y="292043"/>
                </a:cubicBezTo>
                <a:cubicBezTo>
                  <a:pt x="815617" y="297924"/>
                  <a:pt x="809775" y="303802"/>
                  <a:pt x="815617" y="309682"/>
                </a:cubicBezTo>
                <a:cubicBezTo>
                  <a:pt x="827302" y="309682"/>
                  <a:pt x="833145" y="303802"/>
                  <a:pt x="838987" y="309682"/>
                </a:cubicBezTo>
                <a:cubicBezTo>
                  <a:pt x="838987" y="315563"/>
                  <a:pt x="844829" y="321446"/>
                  <a:pt x="838987" y="327323"/>
                </a:cubicBezTo>
                <a:cubicBezTo>
                  <a:pt x="838987" y="339085"/>
                  <a:pt x="827302" y="344967"/>
                  <a:pt x="821460" y="344967"/>
                </a:cubicBezTo>
                <a:cubicBezTo>
                  <a:pt x="809775" y="350845"/>
                  <a:pt x="809775" y="333204"/>
                  <a:pt x="798090" y="339085"/>
                </a:cubicBezTo>
                <a:cubicBezTo>
                  <a:pt x="803933" y="350845"/>
                  <a:pt x="815617" y="362606"/>
                  <a:pt x="833145" y="368487"/>
                </a:cubicBezTo>
                <a:cubicBezTo>
                  <a:pt x="838987" y="368487"/>
                  <a:pt x="850672" y="368487"/>
                  <a:pt x="862357" y="362606"/>
                </a:cubicBezTo>
                <a:cubicBezTo>
                  <a:pt x="879884" y="350845"/>
                  <a:pt x="891569" y="339085"/>
                  <a:pt x="897411" y="315563"/>
                </a:cubicBezTo>
                <a:cubicBezTo>
                  <a:pt x="903254" y="297924"/>
                  <a:pt x="897411" y="274400"/>
                  <a:pt x="891569" y="256759"/>
                </a:cubicBezTo>
                <a:cubicBezTo>
                  <a:pt x="891569" y="256759"/>
                  <a:pt x="897411" y="250879"/>
                  <a:pt x="897411" y="250879"/>
                </a:cubicBezTo>
                <a:close/>
                <a:moveTo>
                  <a:pt x="1375193" y="237551"/>
                </a:moveTo>
                <a:cubicBezTo>
                  <a:pt x="1382371" y="236907"/>
                  <a:pt x="1389734" y="237274"/>
                  <a:pt x="1397097" y="238745"/>
                </a:cubicBezTo>
                <a:cubicBezTo>
                  <a:pt x="1402987" y="238745"/>
                  <a:pt x="1402987" y="244632"/>
                  <a:pt x="1408878" y="250521"/>
                </a:cubicBezTo>
                <a:cubicBezTo>
                  <a:pt x="1414768" y="256406"/>
                  <a:pt x="1414768" y="268181"/>
                  <a:pt x="1414768" y="274070"/>
                </a:cubicBezTo>
                <a:cubicBezTo>
                  <a:pt x="1408878" y="279953"/>
                  <a:pt x="1402987" y="285841"/>
                  <a:pt x="1397097" y="285841"/>
                </a:cubicBezTo>
                <a:cubicBezTo>
                  <a:pt x="1397097" y="291730"/>
                  <a:pt x="1397097" y="297614"/>
                  <a:pt x="1397097" y="297614"/>
                </a:cubicBezTo>
                <a:cubicBezTo>
                  <a:pt x="1391206" y="309389"/>
                  <a:pt x="1379426" y="309389"/>
                  <a:pt x="1373536" y="309389"/>
                </a:cubicBezTo>
                <a:cubicBezTo>
                  <a:pt x="1367646" y="303500"/>
                  <a:pt x="1361755" y="297614"/>
                  <a:pt x="1355865" y="291730"/>
                </a:cubicBezTo>
                <a:cubicBezTo>
                  <a:pt x="1355865" y="279953"/>
                  <a:pt x="1361755" y="274070"/>
                  <a:pt x="1367646" y="268181"/>
                </a:cubicBezTo>
                <a:cubicBezTo>
                  <a:pt x="1373536" y="268181"/>
                  <a:pt x="1373536" y="268181"/>
                  <a:pt x="1379426" y="262293"/>
                </a:cubicBezTo>
                <a:cubicBezTo>
                  <a:pt x="1373536" y="262293"/>
                  <a:pt x="1373536" y="262293"/>
                  <a:pt x="1373536" y="262293"/>
                </a:cubicBezTo>
                <a:cubicBezTo>
                  <a:pt x="1361755" y="262293"/>
                  <a:pt x="1349974" y="262293"/>
                  <a:pt x="1344084" y="274070"/>
                </a:cubicBezTo>
                <a:cubicBezTo>
                  <a:pt x="1326413" y="285841"/>
                  <a:pt x="1326413" y="309389"/>
                  <a:pt x="1326413" y="332938"/>
                </a:cubicBezTo>
                <a:cubicBezTo>
                  <a:pt x="1338194" y="362370"/>
                  <a:pt x="1355865" y="380031"/>
                  <a:pt x="1379426" y="397691"/>
                </a:cubicBezTo>
                <a:cubicBezTo>
                  <a:pt x="1355865" y="403578"/>
                  <a:pt x="1338194" y="380031"/>
                  <a:pt x="1320522" y="368257"/>
                </a:cubicBezTo>
                <a:cubicBezTo>
                  <a:pt x="1302852" y="338822"/>
                  <a:pt x="1302852" y="297614"/>
                  <a:pt x="1320522" y="268181"/>
                </a:cubicBezTo>
                <a:cubicBezTo>
                  <a:pt x="1333776" y="250521"/>
                  <a:pt x="1353656" y="239482"/>
                  <a:pt x="1375193" y="237551"/>
                </a:cubicBezTo>
                <a:close/>
                <a:moveTo>
                  <a:pt x="1824457" y="231489"/>
                </a:moveTo>
                <a:cubicBezTo>
                  <a:pt x="1828843" y="232314"/>
                  <a:pt x="1833229" y="238931"/>
                  <a:pt x="1837616" y="238931"/>
                </a:cubicBezTo>
                <a:cubicBezTo>
                  <a:pt x="1843465" y="262452"/>
                  <a:pt x="1843465" y="262452"/>
                  <a:pt x="1843465" y="262452"/>
                </a:cubicBezTo>
                <a:cubicBezTo>
                  <a:pt x="1855162" y="262452"/>
                  <a:pt x="1861011" y="280091"/>
                  <a:pt x="1872709" y="285973"/>
                </a:cubicBezTo>
                <a:cubicBezTo>
                  <a:pt x="1872709" y="291851"/>
                  <a:pt x="1861011" y="297731"/>
                  <a:pt x="1866860" y="303612"/>
                </a:cubicBezTo>
                <a:cubicBezTo>
                  <a:pt x="1878557" y="309494"/>
                  <a:pt x="1866860" y="315376"/>
                  <a:pt x="1872709" y="321253"/>
                </a:cubicBezTo>
                <a:cubicBezTo>
                  <a:pt x="1878557" y="333014"/>
                  <a:pt x="1872709" y="344774"/>
                  <a:pt x="1866860" y="350654"/>
                </a:cubicBezTo>
                <a:cubicBezTo>
                  <a:pt x="1872709" y="362417"/>
                  <a:pt x="1872709" y="374176"/>
                  <a:pt x="1866860" y="380056"/>
                </a:cubicBezTo>
                <a:cubicBezTo>
                  <a:pt x="1866860" y="385938"/>
                  <a:pt x="1866860" y="385938"/>
                  <a:pt x="1866860" y="385938"/>
                </a:cubicBezTo>
                <a:cubicBezTo>
                  <a:pt x="1866860" y="374176"/>
                  <a:pt x="1866860" y="362417"/>
                  <a:pt x="1861011" y="350654"/>
                </a:cubicBezTo>
                <a:cubicBezTo>
                  <a:pt x="1855162" y="362417"/>
                  <a:pt x="1861011" y="362417"/>
                  <a:pt x="1861011" y="368299"/>
                </a:cubicBezTo>
                <a:cubicBezTo>
                  <a:pt x="1861011" y="380056"/>
                  <a:pt x="1855162" y="391820"/>
                  <a:pt x="1849313" y="397697"/>
                </a:cubicBezTo>
                <a:cubicBezTo>
                  <a:pt x="1843465" y="403578"/>
                  <a:pt x="1837616" y="403578"/>
                  <a:pt x="1831768" y="403578"/>
                </a:cubicBezTo>
                <a:cubicBezTo>
                  <a:pt x="1825919" y="397697"/>
                  <a:pt x="1831768" y="391820"/>
                  <a:pt x="1831768" y="385938"/>
                </a:cubicBezTo>
                <a:cubicBezTo>
                  <a:pt x="1837616" y="380056"/>
                  <a:pt x="1849313" y="374176"/>
                  <a:pt x="1849313" y="362417"/>
                </a:cubicBezTo>
                <a:cubicBezTo>
                  <a:pt x="1849313" y="356535"/>
                  <a:pt x="1843465" y="350654"/>
                  <a:pt x="1849313" y="350654"/>
                </a:cubicBezTo>
                <a:cubicBezTo>
                  <a:pt x="1855162" y="344774"/>
                  <a:pt x="1861011" y="333014"/>
                  <a:pt x="1861011" y="327134"/>
                </a:cubicBezTo>
                <a:cubicBezTo>
                  <a:pt x="1861011" y="321253"/>
                  <a:pt x="1855162" y="315376"/>
                  <a:pt x="1849313" y="315376"/>
                </a:cubicBezTo>
                <a:cubicBezTo>
                  <a:pt x="1849313" y="303612"/>
                  <a:pt x="1855162" y="297731"/>
                  <a:pt x="1849313" y="285973"/>
                </a:cubicBezTo>
                <a:cubicBezTo>
                  <a:pt x="1843465" y="274210"/>
                  <a:pt x="1831768" y="268330"/>
                  <a:pt x="1820070" y="268330"/>
                </a:cubicBezTo>
                <a:cubicBezTo>
                  <a:pt x="1814221" y="262452"/>
                  <a:pt x="1814221" y="256570"/>
                  <a:pt x="1802524" y="256570"/>
                </a:cubicBezTo>
                <a:cubicBezTo>
                  <a:pt x="1796675" y="256570"/>
                  <a:pt x="1790826" y="250689"/>
                  <a:pt x="1784977" y="256570"/>
                </a:cubicBezTo>
                <a:cubicBezTo>
                  <a:pt x="1773280" y="250689"/>
                  <a:pt x="1761583" y="244808"/>
                  <a:pt x="1749885" y="250689"/>
                </a:cubicBezTo>
                <a:cubicBezTo>
                  <a:pt x="1749885" y="250689"/>
                  <a:pt x="1738187" y="244808"/>
                  <a:pt x="1744036" y="238931"/>
                </a:cubicBezTo>
                <a:cubicBezTo>
                  <a:pt x="1755734" y="233050"/>
                  <a:pt x="1767431" y="233050"/>
                  <a:pt x="1779128" y="238931"/>
                </a:cubicBezTo>
                <a:cubicBezTo>
                  <a:pt x="1784977" y="244808"/>
                  <a:pt x="1784977" y="244808"/>
                  <a:pt x="1784977" y="244808"/>
                </a:cubicBezTo>
                <a:cubicBezTo>
                  <a:pt x="1796675" y="244808"/>
                  <a:pt x="1802524" y="233050"/>
                  <a:pt x="1814221" y="238931"/>
                </a:cubicBezTo>
                <a:cubicBezTo>
                  <a:pt x="1820070" y="238931"/>
                  <a:pt x="1825919" y="244808"/>
                  <a:pt x="1825919" y="250689"/>
                </a:cubicBezTo>
                <a:cubicBezTo>
                  <a:pt x="1825919" y="250689"/>
                  <a:pt x="1825919" y="262452"/>
                  <a:pt x="1831768" y="262452"/>
                </a:cubicBezTo>
                <a:cubicBezTo>
                  <a:pt x="1831768" y="262452"/>
                  <a:pt x="1837616" y="262452"/>
                  <a:pt x="1837616" y="256570"/>
                </a:cubicBezTo>
                <a:cubicBezTo>
                  <a:pt x="1837616" y="250689"/>
                  <a:pt x="1825919" y="238931"/>
                  <a:pt x="1820070" y="233050"/>
                </a:cubicBezTo>
                <a:cubicBezTo>
                  <a:pt x="1821532" y="231579"/>
                  <a:pt x="1822994" y="231211"/>
                  <a:pt x="1824457" y="231489"/>
                </a:cubicBezTo>
                <a:close/>
                <a:moveTo>
                  <a:pt x="1773279" y="227168"/>
                </a:moveTo>
                <a:cubicBezTo>
                  <a:pt x="1778970" y="227168"/>
                  <a:pt x="1784661" y="227168"/>
                  <a:pt x="1790351" y="232861"/>
                </a:cubicBezTo>
                <a:cubicBezTo>
                  <a:pt x="1784661" y="238549"/>
                  <a:pt x="1778970" y="232861"/>
                  <a:pt x="1773279" y="227168"/>
                </a:cubicBezTo>
                <a:close/>
                <a:moveTo>
                  <a:pt x="1673503" y="227168"/>
                </a:moveTo>
                <a:cubicBezTo>
                  <a:pt x="1691145" y="233031"/>
                  <a:pt x="1708785" y="233031"/>
                  <a:pt x="1720546" y="238896"/>
                </a:cubicBezTo>
                <a:cubicBezTo>
                  <a:pt x="1744067" y="250619"/>
                  <a:pt x="1767589" y="274072"/>
                  <a:pt x="1761709" y="297528"/>
                </a:cubicBezTo>
                <a:cubicBezTo>
                  <a:pt x="1767589" y="315114"/>
                  <a:pt x="1761709" y="332703"/>
                  <a:pt x="1749948" y="338569"/>
                </a:cubicBezTo>
                <a:cubicBezTo>
                  <a:pt x="1738187" y="350293"/>
                  <a:pt x="1726427" y="356159"/>
                  <a:pt x="1714666" y="350293"/>
                </a:cubicBezTo>
                <a:cubicBezTo>
                  <a:pt x="1708785" y="344430"/>
                  <a:pt x="1702905" y="338569"/>
                  <a:pt x="1708785" y="332703"/>
                </a:cubicBezTo>
                <a:cubicBezTo>
                  <a:pt x="1708785" y="332703"/>
                  <a:pt x="1708785" y="326840"/>
                  <a:pt x="1708785" y="320979"/>
                </a:cubicBezTo>
                <a:cubicBezTo>
                  <a:pt x="1702905" y="320979"/>
                  <a:pt x="1691145" y="320979"/>
                  <a:pt x="1691145" y="315114"/>
                </a:cubicBezTo>
                <a:cubicBezTo>
                  <a:pt x="1685264" y="309251"/>
                  <a:pt x="1691145" y="297528"/>
                  <a:pt x="1697025" y="291661"/>
                </a:cubicBezTo>
                <a:cubicBezTo>
                  <a:pt x="1708785" y="285799"/>
                  <a:pt x="1720546" y="285799"/>
                  <a:pt x="1726427" y="291661"/>
                </a:cubicBezTo>
                <a:cubicBezTo>
                  <a:pt x="1732307" y="297528"/>
                  <a:pt x="1726427" y="303389"/>
                  <a:pt x="1732307" y="303389"/>
                </a:cubicBezTo>
                <a:cubicBezTo>
                  <a:pt x="1744067" y="303389"/>
                  <a:pt x="1738187" y="291661"/>
                  <a:pt x="1738187" y="285799"/>
                </a:cubicBezTo>
                <a:cubicBezTo>
                  <a:pt x="1732307" y="268209"/>
                  <a:pt x="1714666" y="250619"/>
                  <a:pt x="1697025" y="250619"/>
                </a:cubicBezTo>
                <a:cubicBezTo>
                  <a:pt x="1667623" y="244758"/>
                  <a:pt x="1644102" y="256483"/>
                  <a:pt x="1626460" y="268209"/>
                </a:cubicBezTo>
                <a:cubicBezTo>
                  <a:pt x="1614700" y="274072"/>
                  <a:pt x="1608820" y="297528"/>
                  <a:pt x="1591178" y="285799"/>
                </a:cubicBezTo>
                <a:cubicBezTo>
                  <a:pt x="1597059" y="262347"/>
                  <a:pt x="1614700" y="250619"/>
                  <a:pt x="1632341" y="238896"/>
                </a:cubicBezTo>
                <a:cubicBezTo>
                  <a:pt x="1649982" y="238896"/>
                  <a:pt x="1661743" y="233031"/>
                  <a:pt x="1673503" y="227168"/>
                </a:cubicBezTo>
                <a:close/>
                <a:moveTo>
                  <a:pt x="1103521" y="215787"/>
                </a:moveTo>
                <a:cubicBezTo>
                  <a:pt x="1109370" y="215787"/>
                  <a:pt x="1109370" y="221585"/>
                  <a:pt x="1109370" y="227378"/>
                </a:cubicBezTo>
                <a:cubicBezTo>
                  <a:pt x="1109370" y="238973"/>
                  <a:pt x="1103521" y="244767"/>
                  <a:pt x="1097672" y="256361"/>
                </a:cubicBezTo>
                <a:cubicBezTo>
                  <a:pt x="1091823" y="256361"/>
                  <a:pt x="1085974" y="267951"/>
                  <a:pt x="1080125" y="262154"/>
                </a:cubicBezTo>
                <a:cubicBezTo>
                  <a:pt x="1080125" y="262154"/>
                  <a:pt x="1074277" y="262154"/>
                  <a:pt x="1080125" y="256361"/>
                </a:cubicBezTo>
                <a:cubicBezTo>
                  <a:pt x="1085974" y="256361"/>
                  <a:pt x="1097672" y="244767"/>
                  <a:pt x="1103521" y="238973"/>
                </a:cubicBezTo>
                <a:cubicBezTo>
                  <a:pt x="1103521" y="233175"/>
                  <a:pt x="1103521" y="221585"/>
                  <a:pt x="1103521" y="215787"/>
                </a:cubicBezTo>
                <a:close/>
                <a:moveTo>
                  <a:pt x="1022030" y="212297"/>
                </a:moveTo>
                <a:cubicBezTo>
                  <a:pt x="1027182" y="211564"/>
                  <a:pt x="1033069" y="213034"/>
                  <a:pt x="1038955" y="215968"/>
                </a:cubicBezTo>
                <a:cubicBezTo>
                  <a:pt x="1044843" y="221838"/>
                  <a:pt x="1062503" y="227711"/>
                  <a:pt x="1068390" y="245323"/>
                </a:cubicBezTo>
                <a:cubicBezTo>
                  <a:pt x="1074277" y="257066"/>
                  <a:pt x="1068390" y="280551"/>
                  <a:pt x="1062503" y="292294"/>
                </a:cubicBezTo>
                <a:cubicBezTo>
                  <a:pt x="1044843" y="315780"/>
                  <a:pt x="1021295" y="333393"/>
                  <a:pt x="991860" y="327523"/>
                </a:cubicBezTo>
                <a:cubicBezTo>
                  <a:pt x="956539" y="327523"/>
                  <a:pt x="921218" y="298165"/>
                  <a:pt x="909444" y="262940"/>
                </a:cubicBezTo>
                <a:cubicBezTo>
                  <a:pt x="909444" y="257066"/>
                  <a:pt x="903557" y="251197"/>
                  <a:pt x="909444" y="245323"/>
                </a:cubicBezTo>
                <a:cubicBezTo>
                  <a:pt x="915331" y="245323"/>
                  <a:pt x="915331" y="245323"/>
                  <a:pt x="915331" y="245323"/>
                </a:cubicBezTo>
                <a:cubicBezTo>
                  <a:pt x="927105" y="274683"/>
                  <a:pt x="950652" y="304037"/>
                  <a:pt x="985973" y="309908"/>
                </a:cubicBezTo>
                <a:cubicBezTo>
                  <a:pt x="1003634" y="309908"/>
                  <a:pt x="1015408" y="309908"/>
                  <a:pt x="1033069" y="298165"/>
                </a:cubicBezTo>
                <a:cubicBezTo>
                  <a:pt x="1044843" y="286426"/>
                  <a:pt x="1050729" y="274683"/>
                  <a:pt x="1044843" y="257066"/>
                </a:cubicBezTo>
                <a:cubicBezTo>
                  <a:pt x="1044843" y="251197"/>
                  <a:pt x="1038955" y="251197"/>
                  <a:pt x="1038955" y="251197"/>
                </a:cubicBezTo>
                <a:cubicBezTo>
                  <a:pt x="1033069" y="262940"/>
                  <a:pt x="1027182" y="268809"/>
                  <a:pt x="1021295" y="268809"/>
                </a:cubicBezTo>
                <a:cubicBezTo>
                  <a:pt x="1009521" y="268809"/>
                  <a:pt x="1003634" y="262940"/>
                  <a:pt x="1003634" y="257066"/>
                </a:cubicBezTo>
                <a:cubicBezTo>
                  <a:pt x="1003634" y="251197"/>
                  <a:pt x="1003634" y="245323"/>
                  <a:pt x="1003634" y="245323"/>
                </a:cubicBezTo>
                <a:cubicBezTo>
                  <a:pt x="1009521" y="239454"/>
                  <a:pt x="1009521" y="239454"/>
                  <a:pt x="1015408" y="239454"/>
                </a:cubicBezTo>
                <a:cubicBezTo>
                  <a:pt x="1009521" y="233581"/>
                  <a:pt x="1009521" y="227711"/>
                  <a:pt x="1009521" y="221838"/>
                </a:cubicBezTo>
                <a:cubicBezTo>
                  <a:pt x="1012465" y="215968"/>
                  <a:pt x="1016880" y="213034"/>
                  <a:pt x="1022030" y="212297"/>
                </a:cubicBezTo>
                <a:close/>
                <a:moveTo>
                  <a:pt x="1191791" y="205961"/>
                </a:moveTo>
                <a:lnTo>
                  <a:pt x="1197385" y="215313"/>
                </a:lnTo>
                <a:cubicBezTo>
                  <a:pt x="1197385" y="221122"/>
                  <a:pt x="1203265" y="232743"/>
                  <a:pt x="1197385" y="238550"/>
                </a:cubicBezTo>
                <a:cubicBezTo>
                  <a:pt x="1191505" y="238550"/>
                  <a:pt x="1191505" y="238550"/>
                  <a:pt x="1191505" y="238550"/>
                </a:cubicBezTo>
                <a:cubicBezTo>
                  <a:pt x="1194445" y="232743"/>
                  <a:pt x="1194445" y="226931"/>
                  <a:pt x="1193710" y="221122"/>
                </a:cubicBezTo>
                <a:close/>
                <a:moveTo>
                  <a:pt x="1189740" y="202532"/>
                </a:moveTo>
                <a:lnTo>
                  <a:pt x="1191505" y="203695"/>
                </a:lnTo>
                <a:lnTo>
                  <a:pt x="1191791" y="205961"/>
                </a:lnTo>
                <a:close/>
                <a:moveTo>
                  <a:pt x="1130537" y="198979"/>
                </a:moveTo>
                <a:cubicBezTo>
                  <a:pt x="1132839" y="199439"/>
                  <a:pt x="1135418" y="200911"/>
                  <a:pt x="1138364" y="203856"/>
                </a:cubicBezTo>
                <a:cubicBezTo>
                  <a:pt x="1144259" y="215637"/>
                  <a:pt x="1144259" y="215637"/>
                  <a:pt x="1144259" y="215637"/>
                </a:cubicBezTo>
                <a:cubicBezTo>
                  <a:pt x="1150152" y="221529"/>
                  <a:pt x="1144259" y="233307"/>
                  <a:pt x="1138364" y="239198"/>
                </a:cubicBezTo>
                <a:cubicBezTo>
                  <a:pt x="1144259" y="245088"/>
                  <a:pt x="1150152" y="250981"/>
                  <a:pt x="1144259" y="256870"/>
                </a:cubicBezTo>
                <a:cubicBezTo>
                  <a:pt x="1144259" y="268650"/>
                  <a:pt x="1132470" y="280432"/>
                  <a:pt x="1120683" y="280432"/>
                </a:cubicBezTo>
                <a:cubicBezTo>
                  <a:pt x="1114788" y="286321"/>
                  <a:pt x="1108895" y="280432"/>
                  <a:pt x="1108895" y="286321"/>
                </a:cubicBezTo>
                <a:cubicBezTo>
                  <a:pt x="1108895" y="292211"/>
                  <a:pt x="1097107" y="298101"/>
                  <a:pt x="1091213" y="303995"/>
                </a:cubicBezTo>
                <a:cubicBezTo>
                  <a:pt x="1085319" y="303995"/>
                  <a:pt x="1079425" y="303995"/>
                  <a:pt x="1073531" y="298101"/>
                </a:cubicBezTo>
                <a:cubicBezTo>
                  <a:pt x="1067638" y="292211"/>
                  <a:pt x="1079425" y="280432"/>
                  <a:pt x="1079425" y="274540"/>
                </a:cubicBezTo>
                <a:cubicBezTo>
                  <a:pt x="1079425" y="268650"/>
                  <a:pt x="1079425" y="274540"/>
                  <a:pt x="1085319" y="274540"/>
                </a:cubicBezTo>
                <a:cubicBezTo>
                  <a:pt x="1103001" y="268650"/>
                  <a:pt x="1114788" y="250981"/>
                  <a:pt x="1120683" y="233307"/>
                </a:cubicBezTo>
                <a:cubicBezTo>
                  <a:pt x="1120683" y="221529"/>
                  <a:pt x="1114788" y="215637"/>
                  <a:pt x="1114788" y="209746"/>
                </a:cubicBezTo>
                <a:cubicBezTo>
                  <a:pt x="1117736" y="206804"/>
                  <a:pt x="1120683" y="202385"/>
                  <a:pt x="1124366" y="200176"/>
                </a:cubicBezTo>
                <a:cubicBezTo>
                  <a:pt x="1126208" y="199071"/>
                  <a:pt x="1128235" y="198519"/>
                  <a:pt x="1130537" y="198979"/>
                </a:cubicBezTo>
                <a:close/>
                <a:moveTo>
                  <a:pt x="1173863" y="192078"/>
                </a:moveTo>
                <a:cubicBezTo>
                  <a:pt x="1179743" y="192078"/>
                  <a:pt x="1184154" y="194980"/>
                  <a:pt x="1187829" y="199339"/>
                </a:cubicBezTo>
                <a:lnTo>
                  <a:pt x="1189740" y="202532"/>
                </a:lnTo>
                <a:lnTo>
                  <a:pt x="1181306" y="196977"/>
                </a:lnTo>
                <a:cubicBezTo>
                  <a:pt x="1173863" y="192078"/>
                  <a:pt x="1173863" y="192078"/>
                  <a:pt x="1173863" y="192078"/>
                </a:cubicBezTo>
                <a:close/>
                <a:moveTo>
                  <a:pt x="786018" y="192078"/>
                </a:moveTo>
                <a:cubicBezTo>
                  <a:pt x="780124" y="197970"/>
                  <a:pt x="780124" y="209758"/>
                  <a:pt x="786018" y="215655"/>
                </a:cubicBezTo>
                <a:cubicBezTo>
                  <a:pt x="791911" y="221545"/>
                  <a:pt x="803699" y="233335"/>
                  <a:pt x="809593" y="227439"/>
                </a:cubicBezTo>
                <a:cubicBezTo>
                  <a:pt x="821381" y="227439"/>
                  <a:pt x="827275" y="215655"/>
                  <a:pt x="833169" y="209758"/>
                </a:cubicBezTo>
                <a:cubicBezTo>
                  <a:pt x="839063" y="215655"/>
                  <a:pt x="839063" y="221545"/>
                  <a:pt x="839063" y="227439"/>
                </a:cubicBezTo>
                <a:cubicBezTo>
                  <a:pt x="839063" y="239227"/>
                  <a:pt x="833169" y="245120"/>
                  <a:pt x="827275" y="251015"/>
                </a:cubicBezTo>
                <a:cubicBezTo>
                  <a:pt x="821381" y="251015"/>
                  <a:pt x="815487" y="245120"/>
                  <a:pt x="809593" y="251015"/>
                </a:cubicBezTo>
                <a:cubicBezTo>
                  <a:pt x="815487" y="262802"/>
                  <a:pt x="803699" y="268697"/>
                  <a:pt x="791911" y="274592"/>
                </a:cubicBezTo>
                <a:cubicBezTo>
                  <a:pt x="786018" y="274592"/>
                  <a:pt x="780124" y="268697"/>
                  <a:pt x="774229" y="268697"/>
                </a:cubicBezTo>
                <a:cubicBezTo>
                  <a:pt x="768336" y="262802"/>
                  <a:pt x="762442" y="251015"/>
                  <a:pt x="768336" y="239227"/>
                </a:cubicBezTo>
                <a:cubicBezTo>
                  <a:pt x="774229" y="239227"/>
                  <a:pt x="774229" y="239227"/>
                  <a:pt x="774229" y="239227"/>
                </a:cubicBezTo>
                <a:cubicBezTo>
                  <a:pt x="768336" y="227439"/>
                  <a:pt x="756548" y="227439"/>
                  <a:pt x="756548" y="221545"/>
                </a:cubicBezTo>
                <a:cubicBezTo>
                  <a:pt x="756548" y="209758"/>
                  <a:pt x="762442" y="203863"/>
                  <a:pt x="768336" y="197970"/>
                </a:cubicBezTo>
                <a:cubicBezTo>
                  <a:pt x="774229" y="192078"/>
                  <a:pt x="774229" y="192078"/>
                  <a:pt x="786018" y="192078"/>
                </a:cubicBezTo>
                <a:close/>
                <a:moveTo>
                  <a:pt x="1614619" y="186385"/>
                </a:moveTo>
                <a:cubicBezTo>
                  <a:pt x="1620513" y="192196"/>
                  <a:pt x="1632301" y="192196"/>
                  <a:pt x="1638195" y="203814"/>
                </a:cubicBezTo>
                <a:cubicBezTo>
                  <a:pt x="1644089" y="209622"/>
                  <a:pt x="1649982" y="215431"/>
                  <a:pt x="1649982" y="227050"/>
                </a:cubicBezTo>
                <a:cubicBezTo>
                  <a:pt x="1644089" y="227050"/>
                  <a:pt x="1644089" y="232861"/>
                  <a:pt x="1638195" y="232861"/>
                </a:cubicBezTo>
                <a:cubicBezTo>
                  <a:pt x="1632301" y="215431"/>
                  <a:pt x="1614619" y="203814"/>
                  <a:pt x="1596937" y="203814"/>
                </a:cubicBezTo>
                <a:cubicBezTo>
                  <a:pt x="1579256" y="215431"/>
                  <a:pt x="1579256" y="215431"/>
                  <a:pt x="1579256" y="215431"/>
                </a:cubicBezTo>
                <a:cubicBezTo>
                  <a:pt x="1573361" y="209622"/>
                  <a:pt x="1567468" y="203814"/>
                  <a:pt x="1567468" y="198003"/>
                </a:cubicBezTo>
                <a:cubicBezTo>
                  <a:pt x="1585150" y="192196"/>
                  <a:pt x="1596937" y="186385"/>
                  <a:pt x="1614619" y="186385"/>
                </a:cubicBezTo>
                <a:close/>
                <a:moveTo>
                  <a:pt x="1402754" y="180697"/>
                </a:moveTo>
                <a:cubicBezTo>
                  <a:pt x="1414452" y="180697"/>
                  <a:pt x="1420301" y="180697"/>
                  <a:pt x="1426149" y="186490"/>
                </a:cubicBezTo>
                <a:cubicBezTo>
                  <a:pt x="1426149" y="192287"/>
                  <a:pt x="1426149" y="192287"/>
                  <a:pt x="1420301" y="198085"/>
                </a:cubicBezTo>
                <a:cubicBezTo>
                  <a:pt x="1408603" y="192287"/>
                  <a:pt x="1396905" y="192287"/>
                  <a:pt x="1391057" y="198085"/>
                </a:cubicBezTo>
                <a:cubicBezTo>
                  <a:pt x="1373511" y="203878"/>
                  <a:pt x="1373511" y="221266"/>
                  <a:pt x="1367662" y="227063"/>
                </a:cubicBezTo>
                <a:cubicBezTo>
                  <a:pt x="1367662" y="232861"/>
                  <a:pt x="1361813" y="232861"/>
                  <a:pt x="1355964" y="232861"/>
                </a:cubicBezTo>
                <a:cubicBezTo>
                  <a:pt x="1355964" y="221266"/>
                  <a:pt x="1361813" y="209675"/>
                  <a:pt x="1367662" y="203878"/>
                </a:cubicBezTo>
                <a:cubicBezTo>
                  <a:pt x="1373511" y="186490"/>
                  <a:pt x="1391057" y="180697"/>
                  <a:pt x="1402754" y="180697"/>
                </a:cubicBezTo>
                <a:close/>
                <a:moveTo>
                  <a:pt x="721546" y="180697"/>
                </a:moveTo>
                <a:cubicBezTo>
                  <a:pt x="721546" y="186552"/>
                  <a:pt x="721546" y="186552"/>
                  <a:pt x="721546" y="186552"/>
                </a:cubicBezTo>
                <a:cubicBezTo>
                  <a:pt x="691964" y="204114"/>
                  <a:pt x="668298" y="233384"/>
                  <a:pt x="662381" y="262654"/>
                </a:cubicBezTo>
                <a:cubicBezTo>
                  <a:pt x="662381" y="280216"/>
                  <a:pt x="662381" y="303632"/>
                  <a:pt x="680131" y="309487"/>
                </a:cubicBezTo>
                <a:cubicBezTo>
                  <a:pt x="686047" y="321195"/>
                  <a:pt x="703797" y="321195"/>
                  <a:pt x="715630" y="321195"/>
                </a:cubicBezTo>
                <a:cubicBezTo>
                  <a:pt x="721546" y="321195"/>
                  <a:pt x="727463" y="315341"/>
                  <a:pt x="733379" y="309487"/>
                </a:cubicBezTo>
                <a:cubicBezTo>
                  <a:pt x="727463" y="297779"/>
                  <a:pt x="721546" y="315341"/>
                  <a:pt x="709713" y="303632"/>
                </a:cubicBezTo>
                <a:cubicBezTo>
                  <a:pt x="703797" y="303632"/>
                  <a:pt x="703797" y="291924"/>
                  <a:pt x="703797" y="286071"/>
                </a:cubicBezTo>
                <a:cubicBezTo>
                  <a:pt x="709713" y="280216"/>
                  <a:pt x="715630" y="274362"/>
                  <a:pt x="721546" y="274362"/>
                </a:cubicBezTo>
                <a:cubicBezTo>
                  <a:pt x="727463" y="274362"/>
                  <a:pt x="733379" y="274362"/>
                  <a:pt x="739296" y="286071"/>
                </a:cubicBezTo>
                <a:cubicBezTo>
                  <a:pt x="745212" y="286071"/>
                  <a:pt x="751129" y="280216"/>
                  <a:pt x="757045" y="286071"/>
                </a:cubicBezTo>
                <a:cubicBezTo>
                  <a:pt x="768878" y="297779"/>
                  <a:pt x="768878" y="297779"/>
                  <a:pt x="768878" y="297779"/>
                </a:cubicBezTo>
                <a:cubicBezTo>
                  <a:pt x="768878" y="309487"/>
                  <a:pt x="762962" y="327049"/>
                  <a:pt x="745212" y="338757"/>
                </a:cubicBezTo>
                <a:cubicBezTo>
                  <a:pt x="727463" y="344612"/>
                  <a:pt x="709713" y="350466"/>
                  <a:pt x="691964" y="344612"/>
                </a:cubicBezTo>
                <a:cubicBezTo>
                  <a:pt x="680131" y="332903"/>
                  <a:pt x="662381" y="327049"/>
                  <a:pt x="656465" y="309487"/>
                </a:cubicBezTo>
                <a:cubicBezTo>
                  <a:pt x="644632" y="303632"/>
                  <a:pt x="644632" y="291924"/>
                  <a:pt x="644632" y="280216"/>
                </a:cubicBezTo>
                <a:cubicBezTo>
                  <a:pt x="644632" y="262654"/>
                  <a:pt x="644632" y="250946"/>
                  <a:pt x="650548" y="239238"/>
                </a:cubicBezTo>
                <a:cubicBezTo>
                  <a:pt x="662381" y="215822"/>
                  <a:pt x="691964" y="192406"/>
                  <a:pt x="721546" y="180697"/>
                </a:cubicBezTo>
                <a:close/>
                <a:moveTo>
                  <a:pt x="1502973" y="174056"/>
                </a:moveTo>
                <a:cubicBezTo>
                  <a:pt x="1532375" y="179958"/>
                  <a:pt x="1567657" y="203563"/>
                  <a:pt x="1579418" y="233071"/>
                </a:cubicBezTo>
                <a:cubicBezTo>
                  <a:pt x="1579418" y="244871"/>
                  <a:pt x="1591178" y="262578"/>
                  <a:pt x="1579418" y="280280"/>
                </a:cubicBezTo>
                <a:cubicBezTo>
                  <a:pt x="1579418" y="280280"/>
                  <a:pt x="1573538" y="280280"/>
                  <a:pt x="1567657" y="280280"/>
                </a:cubicBezTo>
                <a:cubicBezTo>
                  <a:pt x="1567657" y="274379"/>
                  <a:pt x="1567657" y="262578"/>
                  <a:pt x="1567657" y="256675"/>
                </a:cubicBezTo>
                <a:cubicBezTo>
                  <a:pt x="1561777" y="233071"/>
                  <a:pt x="1550016" y="209466"/>
                  <a:pt x="1526495" y="197660"/>
                </a:cubicBezTo>
                <a:cubicBezTo>
                  <a:pt x="1514734" y="197660"/>
                  <a:pt x="1502973" y="191759"/>
                  <a:pt x="1491213" y="197660"/>
                </a:cubicBezTo>
                <a:cubicBezTo>
                  <a:pt x="1473571" y="203563"/>
                  <a:pt x="1455931" y="209466"/>
                  <a:pt x="1455931" y="227168"/>
                </a:cubicBezTo>
                <a:cubicBezTo>
                  <a:pt x="1461811" y="238973"/>
                  <a:pt x="1467691" y="221266"/>
                  <a:pt x="1473571" y="221266"/>
                </a:cubicBezTo>
                <a:cubicBezTo>
                  <a:pt x="1479452" y="221266"/>
                  <a:pt x="1485332" y="227168"/>
                  <a:pt x="1491213" y="227168"/>
                </a:cubicBezTo>
                <a:cubicBezTo>
                  <a:pt x="1497093" y="233071"/>
                  <a:pt x="1497093" y="238973"/>
                  <a:pt x="1491213" y="250773"/>
                </a:cubicBezTo>
                <a:cubicBezTo>
                  <a:pt x="1491213" y="256675"/>
                  <a:pt x="1485332" y="262578"/>
                  <a:pt x="1473571" y="262578"/>
                </a:cubicBezTo>
                <a:cubicBezTo>
                  <a:pt x="1467691" y="262578"/>
                  <a:pt x="1461811" y="256675"/>
                  <a:pt x="1455931" y="256675"/>
                </a:cubicBezTo>
                <a:cubicBezTo>
                  <a:pt x="1455931" y="262578"/>
                  <a:pt x="1450050" y="268481"/>
                  <a:pt x="1438289" y="268481"/>
                </a:cubicBezTo>
                <a:cubicBezTo>
                  <a:pt x="1432409" y="262578"/>
                  <a:pt x="1420648" y="256675"/>
                  <a:pt x="1414768" y="244871"/>
                </a:cubicBezTo>
                <a:cubicBezTo>
                  <a:pt x="1414768" y="227168"/>
                  <a:pt x="1420648" y="209466"/>
                  <a:pt x="1432409" y="197660"/>
                </a:cubicBezTo>
                <a:cubicBezTo>
                  <a:pt x="1450050" y="179958"/>
                  <a:pt x="1479452" y="174056"/>
                  <a:pt x="1502973" y="174056"/>
                </a:cubicBezTo>
                <a:close/>
                <a:moveTo>
                  <a:pt x="820884" y="174056"/>
                </a:moveTo>
                <a:cubicBezTo>
                  <a:pt x="826733" y="191841"/>
                  <a:pt x="826733" y="191841"/>
                  <a:pt x="826733" y="191841"/>
                </a:cubicBezTo>
                <a:cubicBezTo>
                  <a:pt x="826733" y="197766"/>
                  <a:pt x="826733" y="209621"/>
                  <a:pt x="820884" y="209621"/>
                </a:cubicBezTo>
                <a:cubicBezTo>
                  <a:pt x="815036" y="215549"/>
                  <a:pt x="809187" y="221477"/>
                  <a:pt x="803338" y="221477"/>
                </a:cubicBezTo>
                <a:cubicBezTo>
                  <a:pt x="797489" y="215549"/>
                  <a:pt x="791641" y="209621"/>
                  <a:pt x="791641" y="203695"/>
                </a:cubicBezTo>
                <a:cubicBezTo>
                  <a:pt x="791641" y="197766"/>
                  <a:pt x="791641" y="191841"/>
                  <a:pt x="797489" y="191841"/>
                </a:cubicBezTo>
                <a:cubicBezTo>
                  <a:pt x="809187" y="191841"/>
                  <a:pt x="815036" y="179982"/>
                  <a:pt x="820884" y="174056"/>
                </a:cubicBezTo>
                <a:close/>
                <a:moveTo>
                  <a:pt x="1156475" y="156982"/>
                </a:moveTo>
                <a:cubicBezTo>
                  <a:pt x="1168278" y="156982"/>
                  <a:pt x="1174179" y="162857"/>
                  <a:pt x="1180081" y="174606"/>
                </a:cubicBezTo>
                <a:cubicBezTo>
                  <a:pt x="1174179" y="192231"/>
                  <a:pt x="1174179" y="192231"/>
                  <a:pt x="1174179" y="192231"/>
                </a:cubicBezTo>
                <a:cubicBezTo>
                  <a:pt x="1174179" y="180481"/>
                  <a:pt x="1174179" y="162857"/>
                  <a:pt x="1156475" y="162857"/>
                </a:cubicBezTo>
                <a:cubicBezTo>
                  <a:pt x="1156475" y="168731"/>
                  <a:pt x="1168278" y="174606"/>
                  <a:pt x="1168278" y="180481"/>
                </a:cubicBezTo>
                <a:cubicBezTo>
                  <a:pt x="1168278" y="186356"/>
                  <a:pt x="1162377" y="192231"/>
                  <a:pt x="1168278" y="198102"/>
                </a:cubicBezTo>
                <a:cubicBezTo>
                  <a:pt x="1185982" y="203976"/>
                  <a:pt x="1185982" y="215725"/>
                  <a:pt x="1191884" y="227474"/>
                </a:cubicBezTo>
                <a:cubicBezTo>
                  <a:pt x="1191884" y="239224"/>
                  <a:pt x="1185982" y="245099"/>
                  <a:pt x="1180081" y="250970"/>
                </a:cubicBezTo>
                <a:cubicBezTo>
                  <a:pt x="1185982" y="256845"/>
                  <a:pt x="1180081" y="268593"/>
                  <a:pt x="1185982" y="274468"/>
                </a:cubicBezTo>
                <a:cubicBezTo>
                  <a:pt x="1185982" y="274468"/>
                  <a:pt x="1180081" y="280342"/>
                  <a:pt x="1180081" y="280342"/>
                </a:cubicBezTo>
                <a:cubicBezTo>
                  <a:pt x="1180081" y="274468"/>
                  <a:pt x="1174179" y="268593"/>
                  <a:pt x="1180081" y="256845"/>
                </a:cubicBezTo>
                <a:cubicBezTo>
                  <a:pt x="1180081" y="256845"/>
                  <a:pt x="1180081" y="256845"/>
                  <a:pt x="1174179" y="256845"/>
                </a:cubicBezTo>
                <a:cubicBezTo>
                  <a:pt x="1174179" y="256845"/>
                  <a:pt x="1174179" y="256845"/>
                  <a:pt x="1168278" y="262719"/>
                </a:cubicBezTo>
                <a:cubicBezTo>
                  <a:pt x="1180081" y="268593"/>
                  <a:pt x="1168278" y="280342"/>
                  <a:pt x="1174179" y="286217"/>
                </a:cubicBezTo>
                <a:cubicBezTo>
                  <a:pt x="1168278" y="297967"/>
                  <a:pt x="1162377" y="309713"/>
                  <a:pt x="1150574" y="309713"/>
                </a:cubicBezTo>
                <a:cubicBezTo>
                  <a:pt x="1144673" y="309713"/>
                  <a:pt x="1132870" y="309713"/>
                  <a:pt x="1132870" y="315587"/>
                </a:cubicBezTo>
                <a:cubicBezTo>
                  <a:pt x="1126968" y="321461"/>
                  <a:pt x="1126968" y="333210"/>
                  <a:pt x="1115165" y="333210"/>
                </a:cubicBezTo>
                <a:cubicBezTo>
                  <a:pt x="1115165" y="333210"/>
                  <a:pt x="1103362" y="339085"/>
                  <a:pt x="1103362" y="333210"/>
                </a:cubicBezTo>
                <a:cubicBezTo>
                  <a:pt x="1097461" y="327335"/>
                  <a:pt x="1091560" y="327335"/>
                  <a:pt x="1079757" y="327335"/>
                </a:cubicBezTo>
                <a:cubicBezTo>
                  <a:pt x="1079757" y="333210"/>
                  <a:pt x="1073855" y="333210"/>
                  <a:pt x="1067954" y="339085"/>
                </a:cubicBezTo>
                <a:cubicBezTo>
                  <a:pt x="1062053" y="339085"/>
                  <a:pt x="1056151" y="339085"/>
                  <a:pt x="1056151" y="333210"/>
                </a:cubicBezTo>
                <a:cubicBezTo>
                  <a:pt x="1032545" y="321461"/>
                  <a:pt x="1062053" y="309713"/>
                  <a:pt x="1067954" y="303842"/>
                </a:cubicBezTo>
                <a:cubicBezTo>
                  <a:pt x="1073855" y="309713"/>
                  <a:pt x="1085658" y="315587"/>
                  <a:pt x="1097461" y="309713"/>
                </a:cubicBezTo>
                <a:cubicBezTo>
                  <a:pt x="1103362" y="303842"/>
                  <a:pt x="1109264" y="297967"/>
                  <a:pt x="1115165" y="292092"/>
                </a:cubicBezTo>
                <a:cubicBezTo>
                  <a:pt x="1126968" y="292092"/>
                  <a:pt x="1144673" y="280342"/>
                  <a:pt x="1150574" y="268593"/>
                </a:cubicBezTo>
                <a:cubicBezTo>
                  <a:pt x="1156475" y="262719"/>
                  <a:pt x="1150574" y="245099"/>
                  <a:pt x="1150574" y="239224"/>
                </a:cubicBezTo>
                <a:cubicBezTo>
                  <a:pt x="1156475" y="227474"/>
                  <a:pt x="1156475" y="221599"/>
                  <a:pt x="1150574" y="215725"/>
                </a:cubicBezTo>
                <a:cubicBezTo>
                  <a:pt x="1150574" y="203976"/>
                  <a:pt x="1144673" y="192231"/>
                  <a:pt x="1132870" y="186356"/>
                </a:cubicBezTo>
                <a:cubicBezTo>
                  <a:pt x="1138771" y="168731"/>
                  <a:pt x="1138771" y="168731"/>
                  <a:pt x="1138771" y="168731"/>
                </a:cubicBezTo>
                <a:cubicBezTo>
                  <a:pt x="1132870" y="156982"/>
                  <a:pt x="1150574" y="162857"/>
                  <a:pt x="1156475" y="156982"/>
                </a:cubicBezTo>
                <a:close/>
                <a:moveTo>
                  <a:pt x="1408762" y="151295"/>
                </a:moveTo>
                <a:cubicBezTo>
                  <a:pt x="1414633" y="151295"/>
                  <a:pt x="1420504" y="151295"/>
                  <a:pt x="1426376" y="157109"/>
                </a:cubicBezTo>
                <a:cubicBezTo>
                  <a:pt x="1426376" y="162926"/>
                  <a:pt x="1420504" y="162926"/>
                  <a:pt x="1426376" y="162926"/>
                </a:cubicBezTo>
                <a:cubicBezTo>
                  <a:pt x="1432247" y="162926"/>
                  <a:pt x="1438118" y="162926"/>
                  <a:pt x="1443989" y="162926"/>
                </a:cubicBezTo>
                <a:cubicBezTo>
                  <a:pt x="1449861" y="162926"/>
                  <a:pt x="1449861" y="174560"/>
                  <a:pt x="1449861" y="174560"/>
                </a:cubicBezTo>
                <a:cubicBezTo>
                  <a:pt x="1438118" y="192015"/>
                  <a:pt x="1426376" y="174560"/>
                  <a:pt x="1414633" y="174560"/>
                </a:cubicBezTo>
                <a:cubicBezTo>
                  <a:pt x="1391147" y="168746"/>
                  <a:pt x="1379405" y="180377"/>
                  <a:pt x="1361791" y="192015"/>
                </a:cubicBezTo>
                <a:cubicBezTo>
                  <a:pt x="1355920" y="203646"/>
                  <a:pt x="1350048" y="215281"/>
                  <a:pt x="1350048" y="232732"/>
                </a:cubicBezTo>
                <a:cubicBezTo>
                  <a:pt x="1350048" y="238549"/>
                  <a:pt x="1344177" y="238549"/>
                  <a:pt x="1344177" y="238549"/>
                </a:cubicBezTo>
                <a:cubicBezTo>
                  <a:pt x="1338306" y="238549"/>
                  <a:pt x="1332435" y="232732"/>
                  <a:pt x="1332435" y="226916"/>
                </a:cubicBezTo>
                <a:cubicBezTo>
                  <a:pt x="1326563" y="221097"/>
                  <a:pt x="1350048" y="215281"/>
                  <a:pt x="1338306" y="203646"/>
                </a:cubicBezTo>
                <a:cubicBezTo>
                  <a:pt x="1332435" y="197829"/>
                  <a:pt x="1338306" y="192015"/>
                  <a:pt x="1344177" y="186196"/>
                </a:cubicBezTo>
                <a:cubicBezTo>
                  <a:pt x="1350048" y="180377"/>
                  <a:pt x="1355920" y="186196"/>
                  <a:pt x="1355920" y="180377"/>
                </a:cubicBezTo>
                <a:cubicBezTo>
                  <a:pt x="1355920" y="174560"/>
                  <a:pt x="1355920" y="168746"/>
                  <a:pt x="1355920" y="162926"/>
                </a:cubicBezTo>
                <a:cubicBezTo>
                  <a:pt x="1361791" y="157109"/>
                  <a:pt x="1373533" y="151295"/>
                  <a:pt x="1385276" y="157109"/>
                </a:cubicBezTo>
                <a:cubicBezTo>
                  <a:pt x="1391147" y="157109"/>
                  <a:pt x="1391147" y="162926"/>
                  <a:pt x="1397019" y="157109"/>
                </a:cubicBezTo>
                <a:cubicBezTo>
                  <a:pt x="1397019" y="151295"/>
                  <a:pt x="1402890" y="151295"/>
                  <a:pt x="1408762" y="151295"/>
                </a:cubicBezTo>
                <a:close/>
                <a:moveTo>
                  <a:pt x="1605690" y="144109"/>
                </a:moveTo>
                <a:cubicBezTo>
                  <a:pt x="1613041" y="141902"/>
                  <a:pt x="1620391" y="141902"/>
                  <a:pt x="1626271" y="144843"/>
                </a:cubicBezTo>
                <a:cubicBezTo>
                  <a:pt x="1638032" y="150724"/>
                  <a:pt x="1649792" y="156605"/>
                  <a:pt x="1655673" y="162487"/>
                </a:cubicBezTo>
                <a:cubicBezTo>
                  <a:pt x="1655673" y="168364"/>
                  <a:pt x="1655673" y="174245"/>
                  <a:pt x="1655673" y="180126"/>
                </a:cubicBezTo>
                <a:cubicBezTo>
                  <a:pt x="1649792" y="180126"/>
                  <a:pt x="1649792" y="186008"/>
                  <a:pt x="1649792" y="186008"/>
                </a:cubicBezTo>
                <a:cubicBezTo>
                  <a:pt x="1655673" y="191886"/>
                  <a:pt x="1667434" y="186008"/>
                  <a:pt x="1673314" y="191886"/>
                </a:cubicBezTo>
                <a:cubicBezTo>
                  <a:pt x="1679194" y="191886"/>
                  <a:pt x="1685075" y="203646"/>
                  <a:pt x="1685075" y="209528"/>
                </a:cubicBezTo>
                <a:cubicBezTo>
                  <a:pt x="1685075" y="215411"/>
                  <a:pt x="1685075" y="221288"/>
                  <a:pt x="1679194" y="221288"/>
                </a:cubicBezTo>
                <a:cubicBezTo>
                  <a:pt x="1673314" y="221288"/>
                  <a:pt x="1667434" y="221288"/>
                  <a:pt x="1661553" y="227168"/>
                </a:cubicBezTo>
                <a:cubicBezTo>
                  <a:pt x="1655673" y="227168"/>
                  <a:pt x="1655673" y="227168"/>
                  <a:pt x="1655673" y="227168"/>
                </a:cubicBezTo>
                <a:cubicBezTo>
                  <a:pt x="1655673" y="209528"/>
                  <a:pt x="1643912" y="191886"/>
                  <a:pt x="1626271" y="186008"/>
                </a:cubicBezTo>
                <a:cubicBezTo>
                  <a:pt x="1608630" y="174245"/>
                  <a:pt x="1579228" y="180126"/>
                  <a:pt x="1567468" y="191886"/>
                </a:cubicBezTo>
                <a:cubicBezTo>
                  <a:pt x="1555707" y="191886"/>
                  <a:pt x="1549826" y="186008"/>
                  <a:pt x="1538065" y="180126"/>
                </a:cubicBezTo>
                <a:cubicBezTo>
                  <a:pt x="1538065" y="180126"/>
                  <a:pt x="1538065" y="174245"/>
                  <a:pt x="1538065" y="174245"/>
                </a:cubicBezTo>
                <a:cubicBezTo>
                  <a:pt x="1549826" y="168364"/>
                  <a:pt x="1555707" y="162487"/>
                  <a:pt x="1567468" y="162487"/>
                </a:cubicBezTo>
                <a:cubicBezTo>
                  <a:pt x="1573348" y="162487"/>
                  <a:pt x="1573348" y="168364"/>
                  <a:pt x="1579228" y="168364"/>
                </a:cubicBezTo>
                <a:cubicBezTo>
                  <a:pt x="1585108" y="162487"/>
                  <a:pt x="1585108" y="162487"/>
                  <a:pt x="1585108" y="156605"/>
                </a:cubicBezTo>
                <a:cubicBezTo>
                  <a:pt x="1590989" y="150724"/>
                  <a:pt x="1598339" y="146313"/>
                  <a:pt x="1605690" y="144109"/>
                </a:cubicBezTo>
                <a:close/>
                <a:moveTo>
                  <a:pt x="1702147" y="138962"/>
                </a:moveTo>
                <a:cubicBezTo>
                  <a:pt x="1708027" y="138962"/>
                  <a:pt x="1713907" y="144813"/>
                  <a:pt x="1719788" y="144813"/>
                </a:cubicBezTo>
                <a:cubicBezTo>
                  <a:pt x="1719788" y="150660"/>
                  <a:pt x="1725669" y="150660"/>
                  <a:pt x="1725669" y="156509"/>
                </a:cubicBezTo>
                <a:cubicBezTo>
                  <a:pt x="1725669" y="162358"/>
                  <a:pt x="1731549" y="168208"/>
                  <a:pt x="1725669" y="174056"/>
                </a:cubicBezTo>
                <a:cubicBezTo>
                  <a:pt x="1719788" y="174056"/>
                  <a:pt x="1725669" y="162358"/>
                  <a:pt x="1719788" y="156509"/>
                </a:cubicBezTo>
                <a:cubicBezTo>
                  <a:pt x="1719788" y="150660"/>
                  <a:pt x="1708027" y="144813"/>
                  <a:pt x="1702147" y="138962"/>
                </a:cubicBezTo>
                <a:close/>
                <a:moveTo>
                  <a:pt x="944747" y="138962"/>
                </a:moveTo>
                <a:cubicBezTo>
                  <a:pt x="950708" y="138962"/>
                  <a:pt x="956670" y="138962"/>
                  <a:pt x="956670" y="144843"/>
                </a:cubicBezTo>
                <a:cubicBezTo>
                  <a:pt x="956670" y="150724"/>
                  <a:pt x="956670" y="156605"/>
                  <a:pt x="956670" y="162487"/>
                </a:cubicBezTo>
                <a:cubicBezTo>
                  <a:pt x="950708" y="168364"/>
                  <a:pt x="938785" y="168364"/>
                  <a:pt x="932823" y="162487"/>
                </a:cubicBezTo>
                <a:cubicBezTo>
                  <a:pt x="914938" y="144843"/>
                  <a:pt x="914938" y="144843"/>
                  <a:pt x="914938" y="144843"/>
                </a:cubicBezTo>
                <a:cubicBezTo>
                  <a:pt x="926862" y="138962"/>
                  <a:pt x="932823" y="138962"/>
                  <a:pt x="944747" y="138962"/>
                </a:cubicBezTo>
                <a:close/>
                <a:moveTo>
                  <a:pt x="880415" y="133272"/>
                </a:moveTo>
                <a:cubicBezTo>
                  <a:pt x="898056" y="133272"/>
                  <a:pt x="915697" y="156793"/>
                  <a:pt x="921578" y="168557"/>
                </a:cubicBezTo>
                <a:cubicBezTo>
                  <a:pt x="921578" y="180314"/>
                  <a:pt x="921578" y="192078"/>
                  <a:pt x="909817" y="197956"/>
                </a:cubicBezTo>
                <a:cubicBezTo>
                  <a:pt x="909817" y="203836"/>
                  <a:pt x="915697" y="203836"/>
                  <a:pt x="915697" y="209717"/>
                </a:cubicBezTo>
                <a:cubicBezTo>
                  <a:pt x="921578" y="215598"/>
                  <a:pt x="915697" y="227357"/>
                  <a:pt x="915697" y="233237"/>
                </a:cubicBezTo>
                <a:cubicBezTo>
                  <a:pt x="903937" y="245002"/>
                  <a:pt x="892176" y="250879"/>
                  <a:pt x="874534" y="245002"/>
                </a:cubicBezTo>
                <a:cubicBezTo>
                  <a:pt x="868654" y="239120"/>
                  <a:pt x="862774" y="227357"/>
                  <a:pt x="862774" y="215598"/>
                </a:cubicBezTo>
                <a:cubicBezTo>
                  <a:pt x="856894" y="209717"/>
                  <a:pt x="851013" y="215598"/>
                  <a:pt x="845133" y="209717"/>
                </a:cubicBezTo>
                <a:cubicBezTo>
                  <a:pt x="833372" y="197956"/>
                  <a:pt x="833372" y="186196"/>
                  <a:pt x="833372" y="168557"/>
                </a:cubicBezTo>
                <a:cubicBezTo>
                  <a:pt x="839252" y="156793"/>
                  <a:pt x="839252" y="156793"/>
                  <a:pt x="839252" y="156793"/>
                </a:cubicBezTo>
                <a:cubicBezTo>
                  <a:pt x="856894" y="156793"/>
                  <a:pt x="868654" y="145032"/>
                  <a:pt x="880415" y="133272"/>
                </a:cubicBezTo>
                <a:close/>
                <a:moveTo>
                  <a:pt x="1420589" y="127582"/>
                </a:moveTo>
                <a:cubicBezTo>
                  <a:pt x="1426477" y="127582"/>
                  <a:pt x="1432363" y="127582"/>
                  <a:pt x="1438250" y="133447"/>
                </a:cubicBezTo>
                <a:cubicBezTo>
                  <a:pt x="1444137" y="139308"/>
                  <a:pt x="1432363" y="151037"/>
                  <a:pt x="1444137" y="145170"/>
                </a:cubicBezTo>
                <a:cubicBezTo>
                  <a:pt x="1455911" y="145170"/>
                  <a:pt x="1444137" y="133447"/>
                  <a:pt x="1444137" y="133447"/>
                </a:cubicBezTo>
                <a:cubicBezTo>
                  <a:pt x="1450024" y="133447"/>
                  <a:pt x="1455911" y="139308"/>
                  <a:pt x="1455911" y="145170"/>
                </a:cubicBezTo>
                <a:cubicBezTo>
                  <a:pt x="1461798" y="145170"/>
                  <a:pt x="1467685" y="151037"/>
                  <a:pt x="1473571" y="156898"/>
                </a:cubicBezTo>
                <a:cubicBezTo>
                  <a:pt x="1473571" y="162760"/>
                  <a:pt x="1467685" y="168623"/>
                  <a:pt x="1473571" y="168623"/>
                </a:cubicBezTo>
                <a:cubicBezTo>
                  <a:pt x="1467685" y="168623"/>
                  <a:pt x="1461798" y="174488"/>
                  <a:pt x="1455911" y="168623"/>
                </a:cubicBezTo>
                <a:cubicBezTo>
                  <a:pt x="1455911" y="162760"/>
                  <a:pt x="1450024" y="156898"/>
                  <a:pt x="1444137" y="156898"/>
                </a:cubicBezTo>
                <a:cubicBezTo>
                  <a:pt x="1438250" y="151037"/>
                  <a:pt x="1432363" y="156898"/>
                  <a:pt x="1426477" y="151037"/>
                </a:cubicBezTo>
                <a:cubicBezTo>
                  <a:pt x="1420589" y="139308"/>
                  <a:pt x="1408816" y="139308"/>
                  <a:pt x="1397042" y="145170"/>
                </a:cubicBezTo>
                <a:cubicBezTo>
                  <a:pt x="1391155" y="151037"/>
                  <a:pt x="1379381" y="145170"/>
                  <a:pt x="1367607" y="151037"/>
                </a:cubicBezTo>
                <a:cubicBezTo>
                  <a:pt x="1355834" y="156898"/>
                  <a:pt x="1344060" y="162760"/>
                  <a:pt x="1349947" y="174488"/>
                </a:cubicBezTo>
                <a:cubicBezTo>
                  <a:pt x="1338173" y="180349"/>
                  <a:pt x="1332286" y="186212"/>
                  <a:pt x="1326399" y="197938"/>
                </a:cubicBezTo>
                <a:cubicBezTo>
                  <a:pt x="1326399" y="203802"/>
                  <a:pt x="1332286" y="209668"/>
                  <a:pt x="1326399" y="215529"/>
                </a:cubicBezTo>
                <a:cubicBezTo>
                  <a:pt x="1326399" y="221391"/>
                  <a:pt x="1320512" y="227254"/>
                  <a:pt x="1326399" y="233119"/>
                </a:cubicBezTo>
                <a:cubicBezTo>
                  <a:pt x="1326399" y="238980"/>
                  <a:pt x="1338173" y="244843"/>
                  <a:pt x="1326399" y="250709"/>
                </a:cubicBezTo>
                <a:cubicBezTo>
                  <a:pt x="1320512" y="250709"/>
                  <a:pt x="1320512" y="256570"/>
                  <a:pt x="1314625" y="250709"/>
                </a:cubicBezTo>
                <a:cubicBezTo>
                  <a:pt x="1308738" y="244843"/>
                  <a:pt x="1302852" y="238980"/>
                  <a:pt x="1302852" y="227254"/>
                </a:cubicBezTo>
                <a:cubicBezTo>
                  <a:pt x="1302852" y="209668"/>
                  <a:pt x="1332286" y="203802"/>
                  <a:pt x="1314625" y="186212"/>
                </a:cubicBezTo>
                <a:cubicBezTo>
                  <a:pt x="1314625" y="180349"/>
                  <a:pt x="1314625" y="174488"/>
                  <a:pt x="1320512" y="168623"/>
                </a:cubicBezTo>
                <a:cubicBezTo>
                  <a:pt x="1326399" y="162760"/>
                  <a:pt x="1332286" y="162760"/>
                  <a:pt x="1338173" y="156898"/>
                </a:cubicBezTo>
                <a:cubicBezTo>
                  <a:pt x="1344060" y="151037"/>
                  <a:pt x="1344060" y="133447"/>
                  <a:pt x="1355834" y="133447"/>
                </a:cubicBezTo>
                <a:cubicBezTo>
                  <a:pt x="1367607" y="133447"/>
                  <a:pt x="1379381" y="133447"/>
                  <a:pt x="1391155" y="139308"/>
                </a:cubicBezTo>
                <a:cubicBezTo>
                  <a:pt x="1391155" y="133447"/>
                  <a:pt x="1397042" y="127582"/>
                  <a:pt x="1402929" y="133447"/>
                </a:cubicBezTo>
                <a:cubicBezTo>
                  <a:pt x="1402929" y="133447"/>
                  <a:pt x="1408816" y="133447"/>
                  <a:pt x="1408816" y="133447"/>
                </a:cubicBezTo>
                <a:cubicBezTo>
                  <a:pt x="1414703" y="139308"/>
                  <a:pt x="1414703" y="127582"/>
                  <a:pt x="1420589" y="127582"/>
                </a:cubicBezTo>
                <a:close/>
                <a:moveTo>
                  <a:pt x="968051" y="126261"/>
                </a:moveTo>
                <a:cubicBezTo>
                  <a:pt x="972420" y="126261"/>
                  <a:pt x="976790" y="127718"/>
                  <a:pt x="979703" y="127718"/>
                </a:cubicBezTo>
                <a:cubicBezTo>
                  <a:pt x="985530" y="133544"/>
                  <a:pt x="991355" y="139370"/>
                  <a:pt x="997182" y="145197"/>
                </a:cubicBezTo>
                <a:cubicBezTo>
                  <a:pt x="1003008" y="151023"/>
                  <a:pt x="985530" y="156849"/>
                  <a:pt x="997182" y="162675"/>
                </a:cubicBezTo>
                <a:cubicBezTo>
                  <a:pt x="1003008" y="162675"/>
                  <a:pt x="1003008" y="168501"/>
                  <a:pt x="1008834" y="174327"/>
                </a:cubicBezTo>
                <a:cubicBezTo>
                  <a:pt x="1008834" y="180154"/>
                  <a:pt x="1003008" y="191806"/>
                  <a:pt x="997182" y="191806"/>
                </a:cubicBezTo>
                <a:cubicBezTo>
                  <a:pt x="997182" y="197632"/>
                  <a:pt x="985530" y="203459"/>
                  <a:pt x="979703" y="197632"/>
                </a:cubicBezTo>
                <a:cubicBezTo>
                  <a:pt x="973877" y="197632"/>
                  <a:pt x="973877" y="191806"/>
                  <a:pt x="973877" y="191806"/>
                </a:cubicBezTo>
                <a:cubicBezTo>
                  <a:pt x="968051" y="191806"/>
                  <a:pt x="968051" y="203459"/>
                  <a:pt x="962224" y="203459"/>
                </a:cubicBezTo>
                <a:cubicBezTo>
                  <a:pt x="950572" y="203459"/>
                  <a:pt x="944746" y="203459"/>
                  <a:pt x="938920" y="191806"/>
                </a:cubicBezTo>
                <a:cubicBezTo>
                  <a:pt x="933094" y="185980"/>
                  <a:pt x="927268" y="180154"/>
                  <a:pt x="933094" y="174327"/>
                </a:cubicBezTo>
                <a:cubicBezTo>
                  <a:pt x="938920" y="174327"/>
                  <a:pt x="950572" y="174327"/>
                  <a:pt x="956399" y="168501"/>
                </a:cubicBezTo>
                <a:cubicBezTo>
                  <a:pt x="962224" y="162675"/>
                  <a:pt x="968051" y="156849"/>
                  <a:pt x="968051" y="145197"/>
                </a:cubicBezTo>
                <a:cubicBezTo>
                  <a:pt x="956399" y="133544"/>
                  <a:pt x="956399" y="133544"/>
                  <a:pt x="956399" y="133544"/>
                </a:cubicBezTo>
                <a:cubicBezTo>
                  <a:pt x="959312" y="127718"/>
                  <a:pt x="963681" y="126261"/>
                  <a:pt x="968051" y="126261"/>
                </a:cubicBezTo>
                <a:close/>
                <a:moveTo>
                  <a:pt x="1661363" y="109563"/>
                </a:moveTo>
                <a:cubicBezTo>
                  <a:pt x="1679384" y="115410"/>
                  <a:pt x="1679384" y="132959"/>
                  <a:pt x="1679384" y="144653"/>
                </a:cubicBezTo>
                <a:cubicBezTo>
                  <a:pt x="1679384" y="144653"/>
                  <a:pt x="1673377" y="144653"/>
                  <a:pt x="1673377" y="144653"/>
                </a:cubicBezTo>
                <a:cubicBezTo>
                  <a:pt x="1667370" y="138806"/>
                  <a:pt x="1673377" y="132959"/>
                  <a:pt x="1673377" y="132959"/>
                </a:cubicBezTo>
                <a:cubicBezTo>
                  <a:pt x="1667370" y="127107"/>
                  <a:pt x="1667370" y="115410"/>
                  <a:pt x="1661363" y="115410"/>
                </a:cubicBezTo>
                <a:cubicBezTo>
                  <a:pt x="1661363" y="109563"/>
                  <a:pt x="1661363" y="109563"/>
                  <a:pt x="1661363" y="109563"/>
                </a:cubicBezTo>
                <a:close/>
                <a:moveTo>
                  <a:pt x="1197575" y="92489"/>
                </a:moveTo>
                <a:lnTo>
                  <a:pt x="1197575" y="98179"/>
                </a:lnTo>
                <a:cubicBezTo>
                  <a:pt x="1191884" y="98179"/>
                  <a:pt x="1191884" y="98179"/>
                  <a:pt x="1191884" y="98179"/>
                </a:cubicBezTo>
                <a:cubicBezTo>
                  <a:pt x="1197575" y="92489"/>
                  <a:pt x="1197575" y="92489"/>
                  <a:pt x="1197575" y="92489"/>
                </a:cubicBezTo>
                <a:close/>
                <a:moveTo>
                  <a:pt x="974268" y="85849"/>
                </a:moveTo>
                <a:cubicBezTo>
                  <a:pt x="980170" y="85849"/>
                  <a:pt x="986071" y="85849"/>
                  <a:pt x="986071" y="91751"/>
                </a:cubicBezTo>
                <a:cubicBezTo>
                  <a:pt x="980170" y="103556"/>
                  <a:pt x="974268" y="103556"/>
                  <a:pt x="968367" y="109459"/>
                </a:cubicBezTo>
                <a:cubicBezTo>
                  <a:pt x="962466" y="115357"/>
                  <a:pt x="956564" y="109459"/>
                  <a:pt x="950663" y="109459"/>
                </a:cubicBezTo>
                <a:cubicBezTo>
                  <a:pt x="950663" y="121258"/>
                  <a:pt x="944761" y="127160"/>
                  <a:pt x="932959" y="133063"/>
                </a:cubicBezTo>
                <a:cubicBezTo>
                  <a:pt x="915254" y="138962"/>
                  <a:pt x="897550" y="127160"/>
                  <a:pt x="879846" y="127160"/>
                </a:cubicBezTo>
                <a:cubicBezTo>
                  <a:pt x="879846" y="121258"/>
                  <a:pt x="879846" y="121258"/>
                  <a:pt x="879846" y="115357"/>
                </a:cubicBezTo>
                <a:cubicBezTo>
                  <a:pt x="897550" y="109459"/>
                  <a:pt x="921155" y="115357"/>
                  <a:pt x="938860" y="103556"/>
                </a:cubicBezTo>
                <a:cubicBezTo>
                  <a:pt x="944761" y="91751"/>
                  <a:pt x="944761" y="91751"/>
                  <a:pt x="944761" y="91751"/>
                </a:cubicBezTo>
                <a:cubicBezTo>
                  <a:pt x="956564" y="91751"/>
                  <a:pt x="968367" y="85849"/>
                  <a:pt x="974268" y="85849"/>
                </a:cubicBezTo>
                <a:close/>
                <a:moveTo>
                  <a:pt x="1197575" y="80161"/>
                </a:moveTo>
                <a:cubicBezTo>
                  <a:pt x="1203265" y="80161"/>
                  <a:pt x="1197575" y="86324"/>
                  <a:pt x="1203265" y="92489"/>
                </a:cubicBezTo>
                <a:cubicBezTo>
                  <a:pt x="1197575" y="92489"/>
                  <a:pt x="1197575" y="92489"/>
                  <a:pt x="1197575" y="92489"/>
                </a:cubicBezTo>
                <a:close/>
                <a:moveTo>
                  <a:pt x="1027091" y="74468"/>
                </a:moveTo>
                <a:cubicBezTo>
                  <a:pt x="1062421" y="74468"/>
                  <a:pt x="1062421" y="74468"/>
                  <a:pt x="1062421" y="74468"/>
                </a:cubicBezTo>
                <a:cubicBezTo>
                  <a:pt x="1085974" y="86244"/>
                  <a:pt x="1085974" y="86244"/>
                  <a:pt x="1085974" y="86244"/>
                </a:cubicBezTo>
                <a:cubicBezTo>
                  <a:pt x="1109527" y="98022"/>
                  <a:pt x="1133080" y="121574"/>
                  <a:pt x="1133080" y="151016"/>
                </a:cubicBezTo>
                <a:cubicBezTo>
                  <a:pt x="1133080" y="168683"/>
                  <a:pt x="1127192" y="186346"/>
                  <a:pt x="1115416" y="198122"/>
                </a:cubicBezTo>
                <a:cubicBezTo>
                  <a:pt x="1103639" y="209899"/>
                  <a:pt x="1080086" y="215787"/>
                  <a:pt x="1062421" y="215787"/>
                </a:cubicBezTo>
                <a:cubicBezTo>
                  <a:pt x="1050644" y="209899"/>
                  <a:pt x="1038868" y="204010"/>
                  <a:pt x="1038868" y="192233"/>
                </a:cubicBezTo>
                <a:cubicBezTo>
                  <a:pt x="1038868" y="186346"/>
                  <a:pt x="1038868" y="180460"/>
                  <a:pt x="1044757" y="180460"/>
                </a:cubicBezTo>
                <a:cubicBezTo>
                  <a:pt x="1050644" y="180460"/>
                  <a:pt x="1056533" y="180460"/>
                  <a:pt x="1056533" y="180460"/>
                </a:cubicBezTo>
                <a:cubicBezTo>
                  <a:pt x="1056533" y="174571"/>
                  <a:pt x="1050644" y="168683"/>
                  <a:pt x="1056533" y="162794"/>
                </a:cubicBezTo>
                <a:cubicBezTo>
                  <a:pt x="1056533" y="151016"/>
                  <a:pt x="1062421" y="151016"/>
                  <a:pt x="1068310" y="151016"/>
                </a:cubicBezTo>
                <a:cubicBezTo>
                  <a:pt x="1074198" y="151016"/>
                  <a:pt x="1080086" y="151016"/>
                  <a:pt x="1085974" y="156905"/>
                </a:cubicBezTo>
                <a:cubicBezTo>
                  <a:pt x="1085974" y="162794"/>
                  <a:pt x="1085974" y="174571"/>
                  <a:pt x="1085974" y="180460"/>
                </a:cubicBezTo>
                <a:cubicBezTo>
                  <a:pt x="1080086" y="180460"/>
                  <a:pt x="1074198" y="180460"/>
                  <a:pt x="1080086" y="186346"/>
                </a:cubicBezTo>
                <a:cubicBezTo>
                  <a:pt x="1085974" y="192233"/>
                  <a:pt x="1097751" y="180460"/>
                  <a:pt x="1103639" y="174571"/>
                </a:cubicBezTo>
                <a:cubicBezTo>
                  <a:pt x="1109527" y="162794"/>
                  <a:pt x="1109527" y="145127"/>
                  <a:pt x="1109527" y="133351"/>
                </a:cubicBezTo>
                <a:cubicBezTo>
                  <a:pt x="1091863" y="109800"/>
                  <a:pt x="1074198" y="86244"/>
                  <a:pt x="1044757" y="86244"/>
                </a:cubicBezTo>
                <a:cubicBezTo>
                  <a:pt x="1027091" y="80357"/>
                  <a:pt x="1009427" y="86244"/>
                  <a:pt x="991762" y="86244"/>
                </a:cubicBezTo>
                <a:cubicBezTo>
                  <a:pt x="991762" y="86244"/>
                  <a:pt x="991762" y="86244"/>
                  <a:pt x="991762" y="80357"/>
                </a:cubicBezTo>
                <a:cubicBezTo>
                  <a:pt x="1003538" y="80357"/>
                  <a:pt x="1015315" y="80357"/>
                  <a:pt x="1027091" y="74468"/>
                </a:cubicBezTo>
                <a:close/>
                <a:moveTo>
                  <a:pt x="1127073" y="56447"/>
                </a:moveTo>
                <a:cubicBezTo>
                  <a:pt x="1127073" y="56447"/>
                  <a:pt x="1132922" y="56447"/>
                  <a:pt x="1138771" y="56447"/>
                </a:cubicBezTo>
                <a:cubicBezTo>
                  <a:pt x="1138771" y="62410"/>
                  <a:pt x="1138771" y="62410"/>
                  <a:pt x="1138771" y="62410"/>
                </a:cubicBezTo>
                <a:cubicBezTo>
                  <a:pt x="1138771" y="80294"/>
                  <a:pt x="1127073" y="92217"/>
                  <a:pt x="1115376" y="98179"/>
                </a:cubicBezTo>
                <a:cubicBezTo>
                  <a:pt x="1109527" y="92217"/>
                  <a:pt x="1103678" y="92217"/>
                  <a:pt x="1103678" y="86259"/>
                </a:cubicBezTo>
                <a:cubicBezTo>
                  <a:pt x="1103678" y="80294"/>
                  <a:pt x="1115376" y="80294"/>
                  <a:pt x="1121225" y="68371"/>
                </a:cubicBezTo>
                <a:cubicBezTo>
                  <a:pt x="1121225" y="62410"/>
                  <a:pt x="1121225" y="56447"/>
                  <a:pt x="1127073" y="56447"/>
                </a:cubicBezTo>
                <a:close/>
                <a:moveTo>
                  <a:pt x="1215371" y="45066"/>
                </a:moveTo>
                <a:cubicBezTo>
                  <a:pt x="1221285" y="50935"/>
                  <a:pt x="1215371" y="56804"/>
                  <a:pt x="1215371" y="62675"/>
                </a:cubicBezTo>
                <a:cubicBezTo>
                  <a:pt x="1209458" y="62675"/>
                  <a:pt x="1209458" y="62675"/>
                  <a:pt x="1209458" y="62675"/>
                </a:cubicBezTo>
                <a:cubicBezTo>
                  <a:pt x="1203544" y="68543"/>
                  <a:pt x="1197630" y="68543"/>
                  <a:pt x="1203544" y="74411"/>
                </a:cubicBezTo>
                <a:cubicBezTo>
                  <a:pt x="1197630" y="74411"/>
                  <a:pt x="1197630" y="74411"/>
                  <a:pt x="1197630" y="74411"/>
                </a:cubicBezTo>
                <a:cubicBezTo>
                  <a:pt x="1197630" y="74411"/>
                  <a:pt x="1197630" y="68543"/>
                  <a:pt x="1191716" y="68543"/>
                </a:cubicBezTo>
                <a:cubicBezTo>
                  <a:pt x="1185803" y="74411"/>
                  <a:pt x="1191716" y="80279"/>
                  <a:pt x="1191716" y="86147"/>
                </a:cubicBezTo>
                <a:cubicBezTo>
                  <a:pt x="1191716" y="92015"/>
                  <a:pt x="1191716" y="97883"/>
                  <a:pt x="1185803" y="103751"/>
                </a:cubicBezTo>
                <a:cubicBezTo>
                  <a:pt x="1173975" y="109620"/>
                  <a:pt x="1168061" y="109620"/>
                  <a:pt x="1162147" y="109620"/>
                </a:cubicBezTo>
                <a:cubicBezTo>
                  <a:pt x="1156233" y="115488"/>
                  <a:pt x="1156233" y="127226"/>
                  <a:pt x="1150319" y="133094"/>
                </a:cubicBezTo>
                <a:cubicBezTo>
                  <a:pt x="1144406" y="133094"/>
                  <a:pt x="1138492" y="138963"/>
                  <a:pt x="1138492" y="133094"/>
                </a:cubicBezTo>
                <a:cubicBezTo>
                  <a:pt x="1132578" y="121357"/>
                  <a:pt x="1120750" y="115488"/>
                  <a:pt x="1120750" y="103751"/>
                </a:cubicBezTo>
                <a:cubicBezTo>
                  <a:pt x="1132578" y="97883"/>
                  <a:pt x="1144406" y="86147"/>
                  <a:pt x="1144406" y="68543"/>
                </a:cubicBezTo>
                <a:cubicBezTo>
                  <a:pt x="1150319" y="56804"/>
                  <a:pt x="1150319" y="56804"/>
                  <a:pt x="1150319" y="56804"/>
                </a:cubicBezTo>
                <a:cubicBezTo>
                  <a:pt x="1162147" y="50935"/>
                  <a:pt x="1179888" y="50935"/>
                  <a:pt x="1191716" y="50935"/>
                </a:cubicBezTo>
                <a:cubicBezTo>
                  <a:pt x="1197630" y="50935"/>
                  <a:pt x="1209458" y="50935"/>
                  <a:pt x="1215371" y="45066"/>
                </a:cubicBezTo>
                <a:close/>
                <a:moveTo>
                  <a:pt x="1295401" y="40779"/>
                </a:moveTo>
                <a:cubicBezTo>
                  <a:pt x="1122174" y="40779"/>
                  <a:pt x="957147" y="75886"/>
                  <a:pt x="807045" y="139374"/>
                </a:cubicBezTo>
                <a:lnTo>
                  <a:pt x="755804" y="164058"/>
                </a:lnTo>
                <a:lnTo>
                  <a:pt x="780148" y="162675"/>
                </a:lnTo>
                <a:cubicBezTo>
                  <a:pt x="791975" y="156793"/>
                  <a:pt x="803803" y="145032"/>
                  <a:pt x="809717" y="139154"/>
                </a:cubicBezTo>
                <a:cubicBezTo>
                  <a:pt x="812674" y="137684"/>
                  <a:pt x="815261" y="137316"/>
                  <a:pt x="817571" y="137684"/>
                </a:cubicBezTo>
                <a:cubicBezTo>
                  <a:pt x="824501" y="138785"/>
                  <a:pt x="828937" y="146502"/>
                  <a:pt x="833372" y="150913"/>
                </a:cubicBezTo>
                <a:cubicBezTo>
                  <a:pt x="833372" y="156793"/>
                  <a:pt x="833372" y="156793"/>
                  <a:pt x="833372" y="156793"/>
                </a:cubicBezTo>
                <a:cubicBezTo>
                  <a:pt x="815631" y="174434"/>
                  <a:pt x="797889" y="192078"/>
                  <a:pt x="780148" y="180314"/>
                </a:cubicBezTo>
                <a:cubicBezTo>
                  <a:pt x="774234" y="180314"/>
                  <a:pt x="774234" y="168557"/>
                  <a:pt x="768320" y="174434"/>
                </a:cubicBezTo>
                <a:cubicBezTo>
                  <a:pt x="762406" y="180314"/>
                  <a:pt x="756493" y="186196"/>
                  <a:pt x="744665" y="186196"/>
                </a:cubicBezTo>
                <a:cubicBezTo>
                  <a:pt x="738751" y="186196"/>
                  <a:pt x="732837" y="186196"/>
                  <a:pt x="732837" y="180314"/>
                </a:cubicBezTo>
                <a:cubicBezTo>
                  <a:pt x="732837" y="177374"/>
                  <a:pt x="732837" y="175904"/>
                  <a:pt x="732837" y="175169"/>
                </a:cubicBezTo>
                <a:lnTo>
                  <a:pt x="732837" y="175122"/>
                </a:lnTo>
                <a:lnTo>
                  <a:pt x="697374" y="192205"/>
                </a:lnTo>
                <a:lnTo>
                  <a:pt x="610018" y="245275"/>
                </a:lnTo>
                <a:lnTo>
                  <a:pt x="621514" y="253275"/>
                </a:lnTo>
                <a:cubicBezTo>
                  <a:pt x="625871" y="255479"/>
                  <a:pt x="630228" y="256949"/>
                  <a:pt x="633132" y="256949"/>
                </a:cubicBezTo>
                <a:cubicBezTo>
                  <a:pt x="638942" y="256949"/>
                  <a:pt x="633132" y="262829"/>
                  <a:pt x="633132" y="268711"/>
                </a:cubicBezTo>
                <a:cubicBezTo>
                  <a:pt x="621514" y="274592"/>
                  <a:pt x="609895" y="268711"/>
                  <a:pt x="598277" y="262829"/>
                </a:cubicBezTo>
                <a:cubicBezTo>
                  <a:pt x="598277" y="262829"/>
                  <a:pt x="596824" y="261359"/>
                  <a:pt x="596098" y="259154"/>
                </a:cubicBezTo>
                <a:lnTo>
                  <a:pt x="597846" y="252670"/>
                </a:lnTo>
                <a:lnTo>
                  <a:pt x="593930" y="255049"/>
                </a:lnTo>
                <a:lnTo>
                  <a:pt x="581188" y="264577"/>
                </a:lnTo>
                <a:lnTo>
                  <a:pt x="586355" y="262260"/>
                </a:lnTo>
                <a:cubicBezTo>
                  <a:pt x="592257" y="274021"/>
                  <a:pt x="604060" y="279903"/>
                  <a:pt x="621764" y="279903"/>
                </a:cubicBezTo>
                <a:cubicBezTo>
                  <a:pt x="627666" y="279903"/>
                  <a:pt x="639468" y="274021"/>
                  <a:pt x="633566" y="285785"/>
                </a:cubicBezTo>
                <a:cubicBezTo>
                  <a:pt x="633566" y="297543"/>
                  <a:pt x="651271" y="309305"/>
                  <a:pt x="633566" y="315183"/>
                </a:cubicBezTo>
                <a:cubicBezTo>
                  <a:pt x="627666" y="321063"/>
                  <a:pt x="615862" y="309305"/>
                  <a:pt x="609961" y="309305"/>
                </a:cubicBezTo>
                <a:cubicBezTo>
                  <a:pt x="604060" y="291662"/>
                  <a:pt x="598158" y="321063"/>
                  <a:pt x="586355" y="315183"/>
                </a:cubicBezTo>
                <a:cubicBezTo>
                  <a:pt x="580454" y="309305"/>
                  <a:pt x="568651" y="309305"/>
                  <a:pt x="574553" y="297543"/>
                </a:cubicBezTo>
                <a:cubicBezTo>
                  <a:pt x="562750" y="285785"/>
                  <a:pt x="550947" y="309305"/>
                  <a:pt x="545045" y="291662"/>
                </a:cubicBezTo>
                <a:lnTo>
                  <a:pt x="545139" y="291534"/>
                </a:lnTo>
                <a:lnTo>
                  <a:pt x="497345" y="327274"/>
                </a:lnTo>
                <a:cubicBezTo>
                  <a:pt x="435381" y="378411"/>
                  <a:pt x="378411" y="435381"/>
                  <a:pt x="327274" y="497345"/>
                </a:cubicBezTo>
                <a:lnTo>
                  <a:pt x="266789" y="578229"/>
                </a:lnTo>
                <a:lnTo>
                  <a:pt x="274976" y="573798"/>
                </a:lnTo>
                <a:cubicBezTo>
                  <a:pt x="280836" y="573798"/>
                  <a:pt x="286696" y="579689"/>
                  <a:pt x="292556" y="573798"/>
                </a:cubicBezTo>
                <a:cubicBezTo>
                  <a:pt x="298416" y="573798"/>
                  <a:pt x="298416" y="573798"/>
                  <a:pt x="298416" y="573798"/>
                </a:cubicBezTo>
                <a:cubicBezTo>
                  <a:pt x="304276" y="562018"/>
                  <a:pt x="310136" y="538456"/>
                  <a:pt x="333576" y="544346"/>
                </a:cubicBezTo>
                <a:cubicBezTo>
                  <a:pt x="339437" y="544346"/>
                  <a:pt x="345296" y="544346"/>
                  <a:pt x="351157" y="550237"/>
                </a:cubicBezTo>
                <a:cubicBezTo>
                  <a:pt x="357016" y="550237"/>
                  <a:pt x="357016" y="544346"/>
                  <a:pt x="362877" y="544346"/>
                </a:cubicBezTo>
                <a:cubicBezTo>
                  <a:pt x="368737" y="538456"/>
                  <a:pt x="376062" y="536984"/>
                  <a:pt x="382655" y="538456"/>
                </a:cubicBezTo>
                <a:cubicBezTo>
                  <a:pt x="389247" y="539929"/>
                  <a:pt x="395107" y="544346"/>
                  <a:pt x="398037" y="550237"/>
                </a:cubicBezTo>
                <a:cubicBezTo>
                  <a:pt x="386317" y="562018"/>
                  <a:pt x="380457" y="573798"/>
                  <a:pt x="374597" y="585579"/>
                </a:cubicBezTo>
                <a:cubicBezTo>
                  <a:pt x="368737" y="579689"/>
                  <a:pt x="357016" y="579689"/>
                  <a:pt x="345296" y="579689"/>
                </a:cubicBezTo>
                <a:cubicBezTo>
                  <a:pt x="339437" y="585579"/>
                  <a:pt x="333576" y="585579"/>
                  <a:pt x="327717" y="597360"/>
                </a:cubicBezTo>
                <a:cubicBezTo>
                  <a:pt x="321856" y="597360"/>
                  <a:pt x="321856" y="591469"/>
                  <a:pt x="315997" y="591469"/>
                </a:cubicBezTo>
                <a:cubicBezTo>
                  <a:pt x="298416" y="591469"/>
                  <a:pt x="292556" y="597360"/>
                  <a:pt x="280836" y="609141"/>
                </a:cubicBezTo>
                <a:cubicBezTo>
                  <a:pt x="269116" y="615031"/>
                  <a:pt x="269116" y="632701"/>
                  <a:pt x="269116" y="644482"/>
                </a:cubicBezTo>
                <a:cubicBezTo>
                  <a:pt x="274976" y="650373"/>
                  <a:pt x="274976" y="662153"/>
                  <a:pt x="280836" y="668044"/>
                </a:cubicBezTo>
                <a:cubicBezTo>
                  <a:pt x="274976" y="679824"/>
                  <a:pt x="269116" y="691605"/>
                  <a:pt x="274976" y="703386"/>
                </a:cubicBezTo>
                <a:cubicBezTo>
                  <a:pt x="274976" y="709276"/>
                  <a:pt x="280836" y="721057"/>
                  <a:pt x="286696" y="721057"/>
                </a:cubicBezTo>
                <a:cubicBezTo>
                  <a:pt x="286696" y="726947"/>
                  <a:pt x="286696" y="726947"/>
                  <a:pt x="286696" y="726947"/>
                </a:cubicBezTo>
                <a:cubicBezTo>
                  <a:pt x="280836" y="738728"/>
                  <a:pt x="274976" y="744618"/>
                  <a:pt x="263256" y="756399"/>
                </a:cubicBezTo>
                <a:cubicBezTo>
                  <a:pt x="257396" y="744618"/>
                  <a:pt x="245676" y="732837"/>
                  <a:pt x="251536" y="721057"/>
                </a:cubicBezTo>
                <a:cubicBezTo>
                  <a:pt x="239816" y="715166"/>
                  <a:pt x="263256" y="709276"/>
                  <a:pt x="251536" y="703386"/>
                </a:cubicBezTo>
                <a:cubicBezTo>
                  <a:pt x="239816" y="691605"/>
                  <a:pt x="233956" y="685714"/>
                  <a:pt x="233956" y="673934"/>
                </a:cubicBezTo>
                <a:cubicBezTo>
                  <a:pt x="233956" y="668044"/>
                  <a:pt x="245676" y="662153"/>
                  <a:pt x="245676" y="656263"/>
                </a:cubicBezTo>
                <a:cubicBezTo>
                  <a:pt x="251536" y="644482"/>
                  <a:pt x="239816" y="638592"/>
                  <a:pt x="239816" y="632701"/>
                </a:cubicBezTo>
                <a:lnTo>
                  <a:pt x="237399" y="622983"/>
                </a:lnTo>
                <a:lnTo>
                  <a:pt x="192205" y="697374"/>
                </a:lnTo>
                <a:cubicBezTo>
                  <a:pt x="153577" y="768482"/>
                  <a:pt x="121623" y="843743"/>
                  <a:pt x="97184" y="922315"/>
                </a:cubicBezTo>
                <a:lnTo>
                  <a:pt x="79323" y="991781"/>
                </a:lnTo>
                <a:lnTo>
                  <a:pt x="86888" y="991781"/>
                </a:lnTo>
                <a:cubicBezTo>
                  <a:pt x="81020" y="985923"/>
                  <a:pt x="81020" y="985923"/>
                  <a:pt x="81020" y="985923"/>
                </a:cubicBezTo>
                <a:cubicBezTo>
                  <a:pt x="92757" y="985923"/>
                  <a:pt x="92757" y="997639"/>
                  <a:pt x="92757" y="1003496"/>
                </a:cubicBezTo>
                <a:cubicBezTo>
                  <a:pt x="92757" y="1003496"/>
                  <a:pt x="81020" y="997639"/>
                  <a:pt x="86888" y="1009355"/>
                </a:cubicBezTo>
                <a:cubicBezTo>
                  <a:pt x="86888" y="1009355"/>
                  <a:pt x="86888" y="1015213"/>
                  <a:pt x="92757" y="1015213"/>
                </a:cubicBezTo>
                <a:cubicBezTo>
                  <a:pt x="98625" y="1009355"/>
                  <a:pt x="104493" y="1009355"/>
                  <a:pt x="110362" y="1015213"/>
                </a:cubicBezTo>
                <a:cubicBezTo>
                  <a:pt x="116231" y="1021071"/>
                  <a:pt x="122099" y="1026929"/>
                  <a:pt x="127968" y="1038645"/>
                </a:cubicBezTo>
                <a:cubicBezTo>
                  <a:pt x="127968" y="1044503"/>
                  <a:pt x="122099" y="1044503"/>
                  <a:pt x="122099" y="1056219"/>
                </a:cubicBezTo>
                <a:cubicBezTo>
                  <a:pt x="127968" y="1056219"/>
                  <a:pt x="133836" y="1062077"/>
                  <a:pt x="139704" y="1067935"/>
                </a:cubicBezTo>
                <a:cubicBezTo>
                  <a:pt x="139704" y="1067935"/>
                  <a:pt x="145573" y="1067935"/>
                  <a:pt x="145573" y="1067935"/>
                </a:cubicBezTo>
                <a:cubicBezTo>
                  <a:pt x="139704" y="1062077"/>
                  <a:pt x="133836" y="1056219"/>
                  <a:pt x="127968" y="1050361"/>
                </a:cubicBezTo>
                <a:cubicBezTo>
                  <a:pt x="127968" y="1050361"/>
                  <a:pt x="127968" y="1044503"/>
                  <a:pt x="133836" y="1044503"/>
                </a:cubicBezTo>
                <a:cubicBezTo>
                  <a:pt x="133836" y="1050361"/>
                  <a:pt x="139704" y="1056219"/>
                  <a:pt x="145573" y="1056219"/>
                </a:cubicBezTo>
                <a:cubicBezTo>
                  <a:pt x="151442" y="1067935"/>
                  <a:pt x="139704" y="1073794"/>
                  <a:pt x="151442" y="1079652"/>
                </a:cubicBezTo>
                <a:cubicBezTo>
                  <a:pt x="145573" y="1085509"/>
                  <a:pt x="145573" y="1079652"/>
                  <a:pt x="139704" y="1079652"/>
                </a:cubicBezTo>
                <a:cubicBezTo>
                  <a:pt x="127968" y="1079652"/>
                  <a:pt x="116231" y="1079652"/>
                  <a:pt x="104493" y="1085509"/>
                </a:cubicBezTo>
                <a:cubicBezTo>
                  <a:pt x="98625" y="1085509"/>
                  <a:pt x="98625" y="1085509"/>
                  <a:pt x="98625" y="1085509"/>
                </a:cubicBezTo>
                <a:cubicBezTo>
                  <a:pt x="98625" y="1073793"/>
                  <a:pt x="94224" y="1065006"/>
                  <a:pt x="86888" y="1058416"/>
                </a:cubicBezTo>
                <a:lnTo>
                  <a:pt x="65402" y="1048228"/>
                </a:lnTo>
                <a:lnTo>
                  <a:pt x="63989" y="1057487"/>
                </a:lnTo>
                <a:lnTo>
                  <a:pt x="74366" y="1059749"/>
                </a:lnTo>
                <a:cubicBezTo>
                  <a:pt x="79449" y="1061934"/>
                  <a:pt x="83806" y="1064847"/>
                  <a:pt x="86710" y="1067760"/>
                </a:cubicBezTo>
                <a:cubicBezTo>
                  <a:pt x="86710" y="1079412"/>
                  <a:pt x="98329" y="1079412"/>
                  <a:pt x="92519" y="1091065"/>
                </a:cubicBezTo>
                <a:cubicBezTo>
                  <a:pt x="92519" y="1091065"/>
                  <a:pt x="86710" y="1096891"/>
                  <a:pt x="80901" y="1091065"/>
                </a:cubicBezTo>
                <a:cubicBezTo>
                  <a:pt x="77996" y="1085238"/>
                  <a:pt x="75092" y="1080869"/>
                  <a:pt x="71461" y="1077227"/>
                </a:cubicBezTo>
                <a:lnTo>
                  <a:pt x="61970" y="1070715"/>
                </a:lnTo>
                <a:lnTo>
                  <a:pt x="47606" y="1164832"/>
                </a:lnTo>
                <a:lnTo>
                  <a:pt x="61061" y="1129611"/>
                </a:lnTo>
                <a:cubicBezTo>
                  <a:pt x="72099" y="1113440"/>
                  <a:pt x="86816" y="1100210"/>
                  <a:pt x="104477" y="1091389"/>
                </a:cubicBezTo>
                <a:cubicBezTo>
                  <a:pt x="110364" y="1088449"/>
                  <a:pt x="117723" y="1086979"/>
                  <a:pt x="125081" y="1086979"/>
                </a:cubicBezTo>
                <a:cubicBezTo>
                  <a:pt x="132439" y="1086979"/>
                  <a:pt x="139798" y="1088449"/>
                  <a:pt x="145685" y="1091389"/>
                </a:cubicBezTo>
                <a:cubicBezTo>
                  <a:pt x="157459" y="1091389"/>
                  <a:pt x="157459" y="1091389"/>
                  <a:pt x="157459" y="1091389"/>
                </a:cubicBezTo>
                <a:cubicBezTo>
                  <a:pt x="169232" y="1097270"/>
                  <a:pt x="186893" y="1103150"/>
                  <a:pt x="192780" y="1120791"/>
                </a:cubicBezTo>
                <a:cubicBezTo>
                  <a:pt x="198667" y="1132552"/>
                  <a:pt x="204554" y="1150192"/>
                  <a:pt x="198667" y="1161953"/>
                </a:cubicBezTo>
                <a:cubicBezTo>
                  <a:pt x="198667" y="1179595"/>
                  <a:pt x="181006" y="1185475"/>
                  <a:pt x="163346" y="1191355"/>
                </a:cubicBezTo>
                <a:cubicBezTo>
                  <a:pt x="157459" y="1191355"/>
                  <a:pt x="151572" y="1185475"/>
                  <a:pt x="145685" y="1179595"/>
                </a:cubicBezTo>
                <a:cubicBezTo>
                  <a:pt x="145685" y="1173714"/>
                  <a:pt x="151572" y="1173714"/>
                  <a:pt x="145685" y="1167834"/>
                </a:cubicBezTo>
                <a:cubicBezTo>
                  <a:pt x="139798" y="1167834"/>
                  <a:pt x="133911" y="1167834"/>
                  <a:pt x="133911" y="1161953"/>
                </a:cubicBezTo>
                <a:cubicBezTo>
                  <a:pt x="133911" y="1156073"/>
                  <a:pt x="128024" y="1156073"/>
                  <a:pt x="133911" y="1150192"/>
                </a:cubicBezTo>
                <a:cubicBezTo>
                  <a:pt x="139798" y="1144312"/>
                  <a:pt x="145685" y="1138432"/>
                  <a:pt x="151572" y="1144312"/>
                </a:cubicBezTo>
                <a:cubicBezTo>
                  <a:pt x="157459" y="1144312"/>
                  <a:pt x="163346" y="1150192"/>
                  <a:pt x="163346" y="1156073"/>
                </a:cubicBezTo>
                <a:cubicBezTo>
                  <a:pt x="175120" y="1156073"/>
                  <a:pt x="175120" y="1150192"/>
                  <a:pt x="175120" y="1138432"/>
                </a:cubicBezTo>
                <a:cubicBezTo>
                  <a:pt x="169232" y="1126671"/>
                  <a:pt x="151572" y="1114910"/>
                  <a:pt x="139798" y="1109030"/>
                </a:cubicBezTo>
                <a:cubicBezTo>
                  <a:pt x="116250" y="1109030"/>
                  <a:pt x="98590" y="1120791"/>
                  <a:pt x="80929" y="1132552"/>
                </a:cubicBezTo>
                <a:cubicBezTo>
                  <a:pt x="63268" y="1150192"/>
                  <a:pt x="51495" y="1173714"/>
                  <a:pt x="45608" y="1203116"/>
                </a:cubicBezTo>
                <a:lnTo>
                  <a:pt x="45439" y="1203116"/>
                </a:lnTo>
                <a:lnTo>
                  <a:pt x="45027" y="1211277"/>
                </a:lnTo>
                <a:lnTo>
                  <a:pt x="50341" y="1213229"/>
                </a:lnTo>
                <a:cubicBezTo>
                  <a:pt x="52843" y="1215541"/>
                  <a:pt x="55036" y="1218578"/>
                  <a:pt x="57229" y="1220787"/>
                </a:cubicBezTo>
                <a:cubicBezTo>
                  <a:pt x="63078" y="1226677"/>
                  <a:pt x="57229" y="1238458"/>
                  <a:pt x="51380" y="1244348"/>
                </a:cubicBezTo>
                <a:cubicBezTo>
                  <a:pt x="57229" y="1250239"/>
                  <a:pt x="68927" y="1256129"/>
                  <a:pt x="68927" y="1267909"/>
                </a:cubicBezTo>
                <a:cubicBezTo>
                  <a:pt x="68927" y="1276745"/>
                  <a:pt x="64540" y="1285581"/>
                  <a:pt x="57960" y="1293680"/>
                </a:cubicBezTo>
                <a:lnTo>
                  <a:pt x="41431" y="1308309"/>
                </a:lnTo>
                <a:lnTo>
                  <a:pt x="44844" y="1375903"/>
                </a:lnTo>
                <a:lnTo>
                  <a:pt x="48738" y="1377497"/>
                </a:lnTo>
                <a:cubicBezTo>
                  <a:pt x="51719" y="1379694"/>
                  <a:pt x="54700" y="1382623"/>
                  <a:pt x="57681" y="1385552"/>
                </a:cubicBezTo>
                <a:cubicBezTo>
                  <a:pt x="63642" y="1397268"/>
                  <a:pt x="75566" y="1403126"/>
                  <a:pt x="69604" y="1414842"/>
                </a:cubicBezTo>
                <a:cubicBezTo>
                  <a:pt x="63642" y="1420700"/>
                  <a:pt x="69604" y="1426558"/>
                  <a:pt x="63642" y="1426558"/>
                </a:cubicBezTo>
                <a:cubicBezTo>
                  <a:pt x="63642" y="1426558"/>
                  <a:pt x="51719" y="1426558"/>
                  <a:pt x="51719" y="1432416"/>
                </a:cubicBezTo>
                <a:cubicBezTo>
                  <a:pt x="57681" y="1438274"/>
                  <a:pt x="63642" y="1444132"/>
                  <a:pt x="63642" y="1449990"/>
                </a:cubicBezTo>
                <a:cubicBezTo>
                  <a:pt x="63642" y="1455848"/>
                  <a:pt x="63642" y="1467565"/>
                  <a:pt x="57681" y="1467565"/>
                </a:cubicBezTo>
                <a:lnTo>
                  <a:pt x="54101" y="1468524"/>
                </a:lnTo>
                <a:lnTo>
                  <a:pt x="57377" y="1489991"/>
                </a:lnTo>
                <a:lnTo>
                  <a:pt x="57862" y="1491063"/>
                </a:lnTo>
                <a:cubicBezTo>
                  <a:pt x="69559" y="1520465"/>
                  <a:pt x="98803" y="1555747"/>
                  <a:pt x="128046" y="1567508"/>
                </a:cubicBezTo>
                <a:cubicBezTo>
                  <a:pt x="145593" y="1567508"/>
                  <a:pt x="163139" y="1567508"/>
                  <a:pt x="174836" y="1555747"/>
                </a:cubicBezTo>
                <a:cubicBezTo>
                  <a:pt x="180685" y="1543987"/>
                  <a:pt x="186534" y="1532226"/>
                  <a:pt x="180685" y="1514585"/>
                </a:cubicBezTo>
                <a:cubicBezTo>
                  <a:pt x="174836" y="1520465"/>
                  <a:pt x="174836" y="1526345"/>
                  <a:pt x="168987" y="1526345"/>
                </a:cubicBezTo>
                <a:cubicBezTo>
                  <a:pt x="157290" y="1532226"/>
                  <a:pt x="151442" y="1526345"/>
                  <a:pt x="139744" y="1520465"/>
                </a:cubicBezTo>
                <a:cubicBezTo>
                  <a:pt x="139744" y="1514585"/>
                  <a:pt x="139744" y="1508705"/>
                  <a:pt x="139744" y="1508705"/>
                </a:cubicBezTo>
                <a:cubicBezTo>
                  <a:pt x="139744" y="1502824"/>
                  <a:pt x="139744" y="1496944"/>
                  <a:pt x="145593" y="1496944"/>
                </a:cubicBezTo>
                <a:cubicBezTo>
                  <a:pt x="151442" y="1496944"/>
                  <a:pt x="157290" y="1496944"/>
                  <a:pt x="157290" y="1491063"/>
                </a:cubicBezTo>
                <a:cubicBezTo>
                  <a:pt x="151442" y="1485183"/>
                  <a:pt x="157290" y="1479303"/>
                  <a:pt x="163139" y="1479303"/>
                </a:cubicBezTo>
                <a:cubicBezTo>
                  <a:pt x="167526" y="1477833"/>
                  <a:pt x="171912" y="1477465"/>
                  <a:pt x="176208" y="1477925"/>
                </a:cubicBezTo>
                <a:cubicBezTo>
                  <a:pt x="189093" y="1479303"/>
                  <a:pt x="201156" y="1488123"/>
                  <a:pt x="209929" y="1496944"/>
                </a:cubicBezTo>
                <a:cubicBezTo>
                  <a:pt x="221627" y="1520465"/>
                  <a:pt x="209929" y="1549867"/>
                  <a:pt x="198231" y="1567508"/>
                </a:cubicBezTo>
                <a:cubicBezTo>
                  <a:pt x="180685" y="1585149"/>
                  <a:pt x="151442" y="1591030"/>
                  <a:pt x="128046" y="1585149"/>
                </a:cubicBezTo>
                <a:cubicBezTo>
                  <a:pt x="110500" y="1582209"/>
                  <a:pt x="95879" y="1571918"/>
                  <a:pt x="83450" y="1558688"/>
                </a:cubicBezTo>
                <a:lnTo>
                  <a:pt x="63614" y="1530861"/>
                </a:lnTo>
                <a:lnTo>
                  <a:pt x="66269" y="1548251"/>
                </a:lnTo>
                <a:lnTo>
                  <a:pt x="80457" y="1603432"/>
                </a:lnTo>
                <a:lnTo>
                  <a:pt x="87218" y="1602817"/>
                </a:lnTo>
                <a:cubicBezTo>
                  <a:pt x="93044" y="1596991"/>
                  <a:pt x="93044" y="1591165"/>
                  <a:pt x="98870" y="1585339"/>
                </a:cubicBezTo>
                <a:cubicBezTo>
                  <a:pt x="104696" y="1585339"/>
                  <a:pt x="104696" y="1585339"/>
                  <a:pt x="110523" y="1591165"/>
                </a:cubicBezTo>
                <a:cubicBezTo>
                  <a:pt x="116349" y="1596991"/>
                  <a:pt x="110523" y="1602817"/>
                  <a:pt x="110523" y="1608643"/>
                </a:cubicBezTo>
                <a:cubicBezTo>
                  <a:pt x="104696" y="1620296"/>
                  <a:pt x="93044" y="1620296"/>
                  <a:pt x="87218" y="1626122"/>
                </a:cubicBezTo>
                <a:lnTo>
                  <a:pt x="86044" y="1625162"/>
                </a:lnTo>
                <a:lnTo>
                  <a:pt x="87283" y="1629980"/>
                </a:lnTo>
                <a:lnTo>
                  <a:pt x="92929" y="1632109"/>
                </a:lnTo>
                <a:cubicBezTo>
                  <a:pt x="104603" y="1626241"/>
                  <a:pt x="116276" y="1614504"/>
                  <a:pt x="122112" y="1602766"/>
                </a:cubicBezTo>
                <a:cubicBezTo>
                  <a:pt x="122112" y="1602766"/>
                  <a:pt x="116276" y="1596898"/>
                  <a:pt x="122112" y="1591030"/>
                </a:cubicBezTo>
                <a:cubicBezTo>
                  <a:pt x="133785" y="1596898"/>
                  <a:pt x="145458" y="1596898"/>
                  <a:pt x="151295" y="1596898"/>
                </a:cubicBezTo>
                <a:cubicBezTo>
                  <a:pt x="151295" y="1608635"/>
                  <a:pt x="157132" y="1626241"/>
                  <a:pt x="145458" y="1632109"/>
                </a:cubicBezTo>
                <a:cubicBezTo>
                  <a:pt x="139622" y="1632109"/>
                  <a:pt x="139622" y="1626241"/>
                  <a:pt x="133785" y="1632109"/>
                </a:cubicBezTo>
                <a:cubicBezTo>
                  <a:pt x="139622" y="1637977"/>
                  <a:pt x="145458" y="1643846"/>
                  <a:pt x="145458" y="1649715"/>
                </a:cubicBezTo>
                <a:cubicBezTo>
                  <a:pt x="139622" y="1649715"/>
                  <a:pt x="139622" y="1655583"/>
                  <a:pt x="133785" y="1655583"/>
                </a:cubicBezTo>
                <a:cubicBezTo>
                  <a:pt x="127949" y="1655583"/>
                  <a:pt x="122112" y="1661452"/>
                  <a:pt x="116276" y="1661452"/>
                </a:cubicBezTo>
                <a:cubicBezTo>
                  <a:pt x="110439" y="1667320"/>
                  <a:pt x="116276" y="1673188"/>
                  <a:pt x="110439" y="1679057"/>
                </a:cubicBezTo>
                <a:cubicBezTo>
                  <a:pt x="110439" y="1679057"/>
                  <a:pt x="108980" y="1680524"/>
                  <a:pt x="106791" y="1681992"/>
                </a:cubicBezTo>
                <a:lnTo>
                  <a:pt x="102677" y="1683496"/>
                </a:lnTo>
                <a:lnTo>
                  <a:pt x="139374" y="1783757"/>
                </a:lnTo>
                <a:lnTo>
                  <a:pt x="145401" y="1796270"/>
                </a:lnTo>
                <a:lnTo>
                  <a:pt x="145537" y="1796490"/>
                </a:lnTo>
                <a:lnTo>
                  <a:pt x="146011" y="1797535"/>
                </a:lnTo>
                <a:lnTo>
                  <a:pt x="188432" y="1885597"/>
                </a:lnTo>
                <a:lnTo>
                  <a:pt x="189593" y="1887690"/>
                </a:lnTo>
                <a:lnTo>
                  <a:pt x="198765" y="1904226"/>
                </a:lnTo>
                <a:lnTo>
                  <a:pt x="207706" y="1918945"/>
                </a:lnTo>
                <a:lnTo>
                  <a:pt x="221167" y="1937703"/>
                </a:lnTo>
                <a:cubicBezTo>
                  <a:pt x="226307" y="1945058"/>
                  <a:pt x="230713" y="1952413"/>
                  <a:pt x="233650" y="1961239"/>
                </a:cubicBezTo>
                <a:cubicBezTo>
                  <a:pt x="245398" y="1973006"/>
                  <a:pt x="251272" y="1990658"/>
                  <a:pt x="263021" y="1996542"/>
                </a:cubicBezTo>
                <a:cubicBezTo>
                  <a:pt x="268895" y="2014193"/>
                  <a:pt x="280644" y="2020077"/>
                  <a:pt x="286518" y="2037729"/>
                </a:cubicBezTo>
                <a:cubicBezTo>
                  <a:pt x="289455" y="2040671"/>
                  <a:pt x="292392" y="2045083"/>
                  <a:pt x="295329" y="2050232"/>
                </a:cubicBezTo>
                <a:lnTo>
                  <a:pt x="296200" y="2051904"/>
                </a:lnTo>
                <a:lnTo>
                  <a:pt x="327274" y="2093458"/>
                </a:lnTo>
                <a:lnTo>
                  <a:pt x="404958" y="2178931"/>
                </a:lnTo>
                <a:lnTo>
                  <a:pt x="416745" y="2190271"/>
                </a:lnTo>
                <a:cubicBezTo>
                  <a:pt x="430700" y="2204184"/>
                  <a:pt x="445389" y="2217365"/>
                  <a:pt x="463016" y="2226151"/>
                </a:cubicBezTo>
                <a:cubicBezTo>
                  <a:pt x="486519" y="2249584"/>
                  <a:pt x="515898" y="2267158"/>
                  <a:pt x="539401" y="2290590"/>
                </a:cubicBezTo>
                <a:cubicBezTo>
                  <a:pt x="562904" y="2302306"/>
                  <a:pt x="574655" y="2319880"/>
                  <a:pt x="598158" y="2331596"/>
                </a:cubicBezTo>
                <a:cubicBezTo>
                  <a:pt x="598158" y="2331596"/>
                  <a:pt x="598158" y="2337454"/>
                  <a:pt x="598158" y="2337454"/>
                </a:cubicBezTo>
                <a:lnTo>
                  <a:pt x="595735" y="2336850"/>
                </a:lnTo>
                <a:lnTo>
                  <a:pt x="697374" y="2398597"/>
                </a:lnTo>
                <a:cubicBezTo>
                  <a:pt x="875145" y="2495168"/>
                  <a:pt x="1078867" y="2550023"/>
                  <a:pt x="1295401" y="2550023"/>
                </a:cubicBezTo>
                <a:cubicBezTo>
                  <a:pt x="1598549" y="2550023"/>
                  <a:pt x="1876585" y="2442508"/>
                  <a:pt x="2093458" y="2263529"/>
                </a:cubicBezTo>
                <a:lnTo>
                  <a:pt x="2115165" y="2243799"/>
                </a:lnTo>
                <a:lnTo>
                  <a:pt x="2114812" y="2243391"/>
                </a:lnTo>
                <a:cubicBezTo>
                  <a:pt x="2114088" y="2240462"/>
                  <a:pt x="2114088" y="2237533"/>
                  <a:pt x="2114088" y="2237533"/>
                </a:cubicBezTo>
                <a:cubicBezTo>
                  <a:pt x="2114088" y="2231675"/>
                  <a:pt x="2114088" y="2225817"/>
                  <a:pt x="2114088" y="2225817"/>
                </a:cubicBezTo>
                <a:cubicBezTo>
                  <a:pt x="2108291" y="2219959"/>
                  <a:pt x="2102495" y="2214101"/>
                  <a:pt x="2096699" y="2208243"/>
                </a:cubicBezTo>
                <a:cubicBezTo>
                  <a:pt x="2096699" y="2196527"/>
                  <a:pt x="2102495" y="2190669"/>
                  <a:pt x="2108291" y="2184811"/>
                </a:cubicBezTo>
                <a:cubicBezTo>
                  <a:pt x="2108291" y="2173094"/>
                  <a:pt x="2102495" y="2161378"/>
                  <a:pt x="2114088" y="2149662"/>
                </a:cubicBezTo>
                <a:cubicBezTo>
                  <a:pt x="2125679" y="2155520"/>
                  <a:pt x="2131476" y="2161378"/>
                  <a:pt x="2143068" y="2161378"/>
                </a:cubicBezTo>
                <a:cubicBezTo>
                  <a:pt x="2148864" y="2167236"/>
                  <a:pt x="2143068" y="2173094"/>
                  <a:pt x="2143068" y="2178953"/>
                </a:cubicBezTo>
                <a:cubicBezTo>
                  <a:pt x="2140170" y="2184811"/>
                  <a:pt x="2140170" y="2192133"/>
                  <a:pt x="2141619" y="2199456"/>
                </a:cubicBezTo>
                <a:lnTo>
                  <a:pt x="2147048" y="2214822"/>
                </a:lnTo>
                <a:lnTo>
                  <a:pt x="2153185" y="2209245"/>
                </a:lnTo>
                <a:lnTo>
                  <a:pt x="2147583" y="2193501"/>
                </a:lnTo>
                <a:cubicBezTo>
                  <a:pt x="2146113" y="2186124"/>
                  <a:pt x="2146113" y="2178748"/>
                  <a:pt x="2149053" y="2172846"/>
                </a:cubicBezTo>
                <a:cubicBezTo>
                  <a:pt x="2151993" y="2169896"/>
                  <a:pt x="2153463" y="2166945"/>
                  <a:pt x="2154933" y="2165470"/>
                </a:cubicBezTo>
                <a:cubicBezTo>
                  <a:pt x="2156403" y="2163994"/>
                  <a:pt x="2157874" y="2163994"/>
                  <a:pt x="2160814" y="2166945"/>
                </a:cubicBezTo>
                <a:cubicBezTo>
                  <a:pt x="2172574" y="2161044"/>
                  <a:pt x="2160814" y="2178748"/>
                  <a:pt x="2160814" y="2184649"/>
                </a:cubicBezTo>
                <a:lnTo>
                  <a:pt x="2165320" y="2198216"/>
                </a:lnTo>
                <a:lnTo>
                  <a:pt x="2182553" y="2182553"/>
                </a:lnTo>
                <a:lnTo>
                  <a:pt x="2212018" y="2150133"/>
                </a:lnTo>
                <a:lnTo>
                  <a:pt x="2191805" y="2156646"/>
                </a:lnTo>
                <a:cubicBezTo>
                  <a:pt x="2174144" y="2159578"/>
                  <a:pt x="2155012" y="2158112"/>
                  <a:pt x="2137351" y="2155180"/>
                </a:cubicBezTo>
                <a:cubicBezTo>
                  <a:pt x="2119690" y="2143454"/>
                  <a:pt x="2102030" y="2137591"/>
                  <a:pt x="2096143" y="2114139"/>
                </a:cubicBezTo>
                <a:cubicBezTo>
                  <a:pt x="2096143" y="2102412"/>
                  <a:pt x="2084369" y="2096550"/>
                  <a:pt x="2090256" y="2090686"/>
                </a:cubicBezTo>
                <a:cubicBezTo>
                  <a:pt x="2090256" y="2073097"/>
                  <a:pt x="2096143" y="2061371"/>
                  <a:pt x="2107917" y="2049645"/>
                </a:cubicBezTo>
                <a:cubicBezTo>
                  <a:pt x="2113804" y="2043781"/>
                  <a:pt x="2122634" y="2039384"/>
                  <a:pt x="2132200" y="2037918"/>
                </a:cubicBezTo>
                <a:cubicBezTo>
                  <a:pt x="2141766" y="2036453"/>
                  <a:pt x="2152068" y="2037918"/>
                  <a:pt x="2160899" y="2043781"/>
                </a:cubicBezTo>
                <a:cubicBezTo>
                  <a:pt x="2166786" y="2049645"/>
                  <a:pt x="2166786" y="2049645"/>
                  <a:pt x="2166786" y="2049645"/>
                </a:cubicBezTo>
                <a:cubicBezTo>
                  <a:pt x="2166786" y="2055508"/>
                  <a:pt x="2172672" y="2061371"/>
                  <a:pt x="2166786" y="2061371"/>
                </a:cubicBezTo>
                <a:cubicBezTo>
                  <a:pt x="2160899" y="2067234"/>
                  <a:pt x="2160899" y="2061371"/>
                  <a:pt x="2155012" y="2067234"/>
                </a:cubicBezTo>
                <a:cubicBezTo>
                  <a:pt x="2155012" y="2073097"/>
                  <a:pt x="2160899" y="2073097"/>
                  <a:pt x="2160899" y="2078960"/>
                </a:cubicBezTo>
                <a:cubicBezTo>
                  <a:pt x="2166786" y="2084823"/>
                  <a:pt x="2160899" y="2090686"/>
                  <a:pt x="2155012" y="2096550"/>
                </a:cubicBezTo>
                <a:cubicBezTo>
                  <a:pt x="2149125" y="2096550"/>
                  <a:pt x="2143238" y="2096550"/>
                  <a:pt x="2137351" y="2090686"/>
                </a:cubicBezTo>
                <a:cubicBezTo>
                  <a:pt x="2125577" y="2090686"/>
                  <a:pt x="2143238" y="2067234"/>
                  <a:pt x="2125577" y="2073097"/>
                </a:cubicBezTo>
                <a:cubicBezTo>
                  <a:pt x="2113803" y="2084823"/>
                  <a:pt x="2125577" y="2096550"/>
                  <a:pt x="2119690" y="2114139"/>
                </a:cubicBezTo>
                <a:cubicBezTo>
                  <a:pt x="2125577" y="2131728"/>
                  <a:pt x="2149125" y="2143454"/>
                  <a:pt x="2172672" y="2143454"/>
                </a:cubicBezTo>
                <a:cubicBezTo>
                  <a:pt x="2181503" y="2146386"/>
                  <a:pt x="2191805" y="2144920"/>
                  <a:pt x="2202107" y="2141989"/>
                </a:cubicBezTo>
                <a:lnTo>
                  <a:pt x="2227450" y="2133154"/>
                </a:lnTo>
                <a:lnTo>
                  <a:pt x="2263529" y="2093458"/>
                </a:lnTo>
                <a:lnTo>
                  <a:pt x="2264258" y="2092483"/>
                </a:lnTo>
                <a:lnTo>
                  <a:pt x="2260779" y="2084789"/>
                </a:lnTo>
                <a:cubicBezTo>
                  <a:pt x="2260779" y="2078908"/>
                  <a:pt x="2260779" y="2073028"/>
                  <a:pt x="2260779" y="2067148"/>
                </a:cubicBezTo>
                <a:cubicBezTo>
                  <a:pt x="2266628" y="2061268"/>
                  <a:pt x="2272477" y="2061268"/>
                  <a:pt x="2272477" y="2055387"/>
                </a:cubicBezTo>
                <a:cubicBezTo>
                  <a:pt x="2272477" y="2049506"/>
                  <a:pt x="2272477" y="2043626"/>
                  <a:pt x="2272477" y="2031865"/>
                </a:cubicBezTo>
                <a:cubicBezTo>
                  <a:pt x="2284175" y="2014224"/>
                  <a:pt x="2301720" y="2008344"/>
                  <a:pt x="2319267" y="2014224"/>
                </a:cubicBezTo>
                <a:lnTo>
                  <a:pt x="2323684" y="2013013"/>
                </a:lnTo>
                <a:lnTo>
                  <a:pt x="2335754" y="1996873"/>
                </a:lnTo>
                <a:lnTo>
                  <a:pt x="2357887" y="1960439"/>
                </a:lnTo>
                <a:lnTo>
                  <a:pt x="2354848" y="1952777"/>
                </a:lnTo>
                <a:cubicBezTo>
                  <a:pt x="2353382" y="1948341"/>
                  <a:pt x="2351917" y="1943906"/>
                  <a:pt x="2348985" y="1937992"/>
                </a:cubicBezTo>
                <a:cubicBezTo>
                  <a:pt x="2348985" y="1932078"/>
                  <a:pt x="2354848" y="1926164"/>
                  <a:pt x="2354848" y="1920251"/>
                </a:cubicBezTo>
                <a:cubicBezTo>
                  <a:pt x="2360712" y="1908423"/>
                  <a:pt x="2366574" y="1902509"/>
                  <a:pt x="2372438" y="1902509"/>
                </a:cubicBezTo>
                <a:cubicBezTo>
                  <a:pt x="2378300" y="1896595"/>
                  <a:pt x="2390027" y="1908423"/>
                  <a:pt x="2390027" y="1896595"/>
                </a:cubicBezTo>
                <a:cubicBezTo>
                  <a:pt x="2390027" y="1890682"/>
                  <a:pt x="2384164" y="1884767"/>
                  <a:pt x="2390027" y="1872940"/>
                </a:cubicBezTo>
                <a:cubicBezTo>
                  <a:pt x="2392958" y="1869983"/>
                  <a:pt x="2397356" y="1868504"/>
                  <a:pt x="2401753" y="1868504"/>
                </a:cubicBezTo>
                <a:lnTo>
                  <a:pt x="2409240" y="1871336"/>
                </a:lnTo>
                <a:lnTo>
                  <a:pt x="2415343" y="1858666"/>
                </a:lnTo>
                <a:lnTo>
                  <a:pt x="2416609" y="1852344"/>
                </a:lnTo>
                <a:cubicBezTo>
                  <a:pt x="2418080" y="1847939"/>
                  <a:pt x="2419550" y="1843534"/>
                  <a:pt x="2419550" y="1837661"/>
                </a:cubicBezTo>
                <a:cubicBezTo>
                  <a:pt x="2425430" y="1808296"/>
                  <a:pt x="2419550" y="1767184"/>
                  <a:pt x="2396028" y="1749565"/>
                </a:cubicBezTo>
                <a:cubicBezTo>
                  <a:pt x="2378387" y="1737819"/>
                  <a:pt x="2360746" y="1737819"/>
                  <a:pt x="2348985" y="1749565"/>
                </a:cubicBezTo>
                <a:cubicBezTo>
                  <a:pt x="2343105" y="1749565"/>
                  <a:pt x="2331344" y="1755438"/>
                  <a:pt x="2331344" y="1767184"/>
                </a:cubicBezTo>
                <a:cubicBezTo>
                  <a:pt x="2337224" y="1773057"/>
                  <a:pt x="2343105" y="1755438"/>
                  <a:pt x="2348985" y="1761311"/>
                </a:cubicBezTo>
                <a:cubicBezTo>
                  <a:pt x="2360746" y="1761311"/>
                  <a:pt x="2360746" y="1773057"/>
                  <a:pt x="2360746" y="1778930"/>
                </a:cubicBezTo>
                <a:cubicBezTo>
                  <a:pt x="2366626" y="1784803"/>
                  <a:pt x="2366626" y="1790676"/>
                  <a:pt x="2360746" y="1790676"/>
                </a:cubicBezTo>
                <a:cubicBezTo>
                  <a:pt x="2354866" y="1796549"/>
                  <a:pt x="2348985" y="1796549"/>
                  <a:pt x="2348985" y="1796549"/>
                </a:cubicBezTo>
                <a:cubicBezTo>
                  <a:pt x="2343105" y="1802422"/>
                  <a:pt x="2331344" y="1784803"/>
                  <a:pt x="2331344" y="1796549"/>
                </a:cubicBezTo>
                <a:cubicBezTo>
                  <a:pt x="2319583" y="1802422"/>
                  <a:pt x="2313703" y="1802422"/>
                  <a:pt x="2307823" y="1796549"/>
                </a:cubicBezTo>
                <a:cubicBezTo>
                  <a:pt x="2296062" y="1784803"/>
                  <a:pt x="2290181" y="1761311"/>
                  <a:pt x="2307823" y="1743692"/>
                </a:cubicBezTo>
                <a:cubicBezTo>
                  <a:pt x="2319583" y="1726072"/>
                  <a:pt x="2343105" y="1714327"/>
                  <a:pt x="2372507" y="1714327"/>
                </a:cubicBezTo>
                <a:cubicBezTo>
                  <a:pt x="2372507" y="1720199"/>
                  <a:pt x="2372507" y="1720199"/>
                  <a:pt x="2372507" y="1720199"/>
                </a:cubicBezTo>
                <a:cubicBezTo>
                  <a:pt x="2390148" y="1714327"/>
                  <a:pt x="2401908" y="1726072"/>
                  <a:pt x="2413669" y="1737819"/>
                </a:cubicBezTo>
                <a:cubicBezTo>
                  <a:pt x="2431310" y="1761311"/>
                  <a:pt x="2437190" y="1784803"/>
                  <a:pt x="2431310" y="1814169"/>
                </a:cubicBezTo>
                <a:lnTo>
                  <a:pt x="2429001" y="1830315"/>
                </a:lnTo>
                <a:lnTo>
                  <a:pt x="2451429" y="1783757"/>
                </a:lnTo>
                <a:lnTo>
                  <a:pt x="2463618" y="1750454"/>
                </a:lnTo>
                <a:lnTo>
                  <a:pt x="2452558" y="1750872"/>
                </a:lnTo>
                <a:cubicBezTo>
                  <a:pt x="2446023" y="1751613"/>
                  <a:pt x="2440213" y="1753095"/>
                  <a:pt x="2437309" y="1756059"/>
                </a:cubicBezTo>
                <a:cubicBezTo>
                  <a:pt x="2431499" y="1756059"/>
                  <a:pt x="2431499" y="1750131"/>
                  <a:pt x="2431499" y="1744203"/>
                </a:cubicBezTo>
                <a:cubicBezTo>
                  <a:pt x="2437309" y="1732347"/>
                  <a:pt x="2454736" y="1732347"/>
                  <a:pt x="2466355" y="1732347"/>
                </a:cubicBezTo>
                <a:lnTo>
                  <a:pt x="2469975" y="1733086"/>
                </a:lnTo>
                <a:lnTo>
                  <a:pt x="2472722" y="1725581"/>
                </a:lnTo>
                <a:lnTo>
                  <a:pt x="2451640" y="1722685"/>
                </a:lnTo>
                <a:cubicBezTo>
                  <a:pt x="2442769" y="1723416"/>
                  <a:pt x="2433899" y="1726341"/>
                  <a:pt x="2425028" y="1732189"/>
                </a:cubicBezTo>
                <a:cubicBezTo>
                  <a:pt x="2425028" y="1738038"/>
                  <a:pt x="2425028" y="1738038"/>
                  <a:pt x="2425028" y="1738038"/>
                </a:cubicBezTo>
                <a:cubicBezTo>
                  <a:pt x="2413200" y="1738038"/>
                  <a:pt x="2413200" y="1726341"/>
                  <a:pt x="2407286" y="1726341"/>
                </a:cubicBezTo>
                <a:cubicBezTo>
                  <a:pt x="2401372" y="1720492"/>
                  <a:pt x="2395458" y="1720492"/>
                  <a:pt x="2395458" y="1708794"/>
                </a:cubicBezTo>
                <a:cubicBezTo>
                  <a:pt x="2395458" y="1702945"/>
                  <a:pt x="2407286" y="1697097"/>
                  <a:pt x="2413200" y="1697097"/>
                </a:cubicBezTo>
                <a:cubicBezTo>
                  <a:pt x="2419114" y="1691248"/>
                  <a:pt x="2425028" y="1702945"/>
                  <a:pt x="2430941" y="1697097"/>
                </a:cubicBezTo>
                <a:cubicBezTo>
                  <a:pt x="2430941" y="1691248"/>
                  <a:pt x="2430941" y="1679551"/>
                  <a:pt x="2442769" y="1673702"/>
                </a:cubicBezTo>
                <a:cubicBezTo>
                  <a:pt x="2454597" y="1673702"/>
                  <a:pt x="2460510" y="1679551"/>
                  <a:pt x="2466425" y="1685400"/>
                </a:cubicBezTo>
                <a:cubicBezTo>
                  <a:pt x="2472338" y="1679551"/>
                  <a:pt x="2478252" y="1667853"/>
                  <a:pt x="2484166" y="1667853"/>
                </a:cubicBezTo>
                <a:cubicBezTo>
                  <a:pt x="2487123" y="1667853"/>
                  <a:pt x="2490080" y="1667853"/>
                  <a:pt x="2492297" y="1668584"/>
                </a:cubicBezTo>
                <a:lnTo>
                  <a:pt x="2493150" y="1669765"/>
                </a:lnTo>
                <a:lnTo>
                  <a:pt x="2493618" y="1668488"/>
                </a:lnTo>
                <a:cubicBezTo>
                  <a:pt x="2530276" y="1550630"/>
                  <a:pt x="2550023" y="1425322"/>
                  <a:pt x="2550023" y="1295401"/>
                </a:cubicBezTo>
                <a:lnTo>
                  <a:pt x="2549444" y="1283923"/>
                </a:lnTo>
                <a:lnTo>
                  <a:pt x="2548475" y="1285441"/>
                </a:lnTo>
                <a:cubicBezTo>
                  <a:pt x="2548475" y="1285441"/>
                  <a:pt x="2542467" y="1291321"/>
                  <a:pt x="2542467" y="1291321"/>
                </a:cubicBezTo>
                <a:cubicBezTo>
                  <a:pt x="2542467" y="1285441"/>
                  <a:pt x="2542467" y="1285441"/>
                  <a:pt x="2548475" y="1279561"/>
                </a:cubicBezTo>
                <a:lnTo>
                  <a:pt x="2549127" y="1277646"/>
                </a:lnTo>
                <a:lnTo>
                  <a:pt x="2548194" y="1259167"/>
                </a:lnTo>
                <a:lnTo>
                  <a:pt x="2545225" y="1271010"/>
                </a:lnTo>
                <a:cubicBezTo>
                  <a:pt x="2543016" y="1275417"/>
                  <a:pt x="2540071" y="1279824"/>
                  <a:pt x="2537126" y="1285700"/>
                </a:cubicBezTo>
                <a:cubicBezTo>
                  <a:pt x="2519455" y="1303327"/>
                  <a:pt x="2519455" y="1303327"/>
                  <a:pt x="2519455" y="1303327"/>
                </a:cubicBezTo>
                <a:cubicBezTo>
                  <a:pt x="2519455" y="1303327"/>
                  <a:pt x="2519455" y="1309203"/>
                  <a:pt x="2525345" y="1309203"/>
                </a:cubicBezTo>
                <a:cubicBezTo>
                  <a:pt x="2531235" y="1309203"/>
                  <a:pt x="2519455" y="1297451"/>
                  <a:pt x="2531235" y="1303327"/>
                </a:cubicBezTo>
                <a:cubicBezTo>
                  <a:pt x="2531235" y="1309203"/>
                  <a:pt x="2537126" y="1326830"/>
                  <a:pt x="2525345" y="1332706"/>
                </a:cubicBezTo>
                <a:cubicBezTo>
                  <a:pt x="2525345" y="1326830"/>
                  <a:pt x="2531235" y="1315078"/>
                  <a:pt x="2525345" y="1315078"/>
                </a:cubicBezTo>
                <a:cubicBezTo>
                  <a:pt x="2519455" y="1315078"/>
                  <a:pt x="2525345" y="1320954"/>
                  <a:pt x="2519455" y="1326830"/>
                </a:cubicBezTo>
                <a:cubicBezTo>
                  <a:pt x="2519455" y="1338581"/>
                  <a:pt x="2513565" y="1344457"/>
                  <a:pt x="2501784" y="1344457"/>
                </a:cubicBezTo>
                <a:cubicBezTo>
                  <a:pt x="2495894" y="1350333"/>
                  <a:pt x="2490003" y="1344457"/>
                  <a:pt x="2484113" y="1350333"/>
                </a:cubicBezTo>
                <a:cubicBezTo>
                  <a:pt x="2484113" y="1350333"/>
                  <a:pt x="2484113" y="1356209"/>
                  <a:pt x="2490003" y="1356209"/>
                </a:cubicBezTo>
                <a:cubicBezTo>
                  <a:pt x="2495894" y="1356209"/>
                  <a:pt x="2490003" y="1362084"/>
                  <a:pt x="2490003" y="1362084"/>
                </a:cubicBezTo>
                <a:cubicBezTo>
                  <a:pt x="2490003" y="1367960"/>
                  <a:pt x="2490003" y="1362084"/>
                  <a:pt x="2484113" y="1362084"/>
                </a:cubicBezTo>
                <a:cubicBezTo>
                  <a:pt x="2484113" y="1367960"/>
                  <a:pt x="2472332" y="1373836"/>
                  <a:pt x="2460552" y="1373836"/>
                </a:cubicBezTo>
                <a:cubicBezTo>
                  <a:pt x="2454662" y="1373836"/>
                  <a:pt x="2448771" y="1373836"/>
                  <a:pt x="2448771" y="1367960"/>
                </a:cubicBezTo>
                <a:cubicBezTo>
                  <a:pt x="2448771" y="1356209"/>
                  <a:pt x="2442880" y="1344457"/>
                  <a:pt x="2442880" y="1332706"/>
                </a:cubicBezTo>
                <a:cubicBezTo>
                  <a:pt x="2460552" y="1332706"/>
                  <a:pt x="2478223" y="1326830"/>
                  <a:pt x="2484113" y="1315078"/>
                </a:cubicBezTo>
                <a:cubicBezTo>
                  <a:pt x="2484113" y="1309203"/>
                  <a:pt x="2484113" y="1303327"/>
                  <a:pt x="2484113" y="1291575"/>
                </a:cubicBezTo>
                <a:cubicBezTo>
                  <a:pt x="2495894" y="1291575"/>
                  <a:pt x="2507675" y="1279824"/>
                  <a:pt x="2507675" y="1268072"/>
                </a:cubicBezTo>
                <a:cubicBezTo>
                  <a:pt x="2513565" y="1250445"/>
                  <a:pt x="2507675" y="1232818"/>
                  <a:pt x="2490003" y="1221067"/>
                </a:cubicBezTo>
                <a:cubicBezTo>
                  <a:pt x="2478223" y="1209316"/>
                  <a:pt x="2478223" y="1209316"/>
                  <a:pt x="2478223" y="1209316"/>
                </a:cubicBezTo>
                <a:cubicBezTo>
                  <a:pt x="2478223" y="1197564"/>
                  <a:pt x="2466442" y="1179937"/>
                  <a:pt x="2454662" y="1174061"/>
                </a:cubicBezTo>
                <a:cubicBezTo>
                  <a:pt x="2442880" y="1168185"/>
                  <a:pt x="2442880" y="1168185"/>
                  <a:pt x="2442880" y="1168185"/>
                </a:cubicBezTo>
                <a:cubicBezTo>
                  <a:pt x="2448771" y="1156434"/>
                  <a:pt x="2442880" y="1150558"/>
                  <a:pt x="2442880" y="1138807"/>
                </a:cubicBezTo>
                <a:cubicBezTo>
                  <a:pt x="2442880" y="1138807"/>
                  <a:pt x="2442880" y="1132931"/>
                  <a:pt x="2448771" y="1132931"/>
                </a:cubicBezTo>
                <a:cubicBezTo>
                  <a:pt x="2460552" y="1132931"/>
                  <a:pt x="2472332" y="1144682"/>
                  <a:pt x="2478223" y="1150558"/>
                </a:cubicBezTo>
                <a:cubicBezTo>
                  <a:pt x="2478223" y="1156434"/>
                  <a:pt x="2478223" y="1162310"/>
                  <a:pt x="2478223" y="1162310"/>
                </a:cubicBezTo>
                <a:cubicBezTo>
                  <a:pt x="2484113" y="1162310"/>
                  <a:pt x="2495894" y="1162310"/>
                  <a:pt x="2501784" y="1162310"/>
                </a:cubicBezTo>
                <a:cubicBezTo>
                  <a:pt x="2513565" y="1168185"/>
                  <a:pt x="2513565" y="1174061"/>
                  <a:pt x="2519455" y="1185813"/>
                </a:cubicBezTo>
                <a:cubicBezTo>
                  <a:pt x="2519455" y="1191688"/>
                  <a:pt x="2507675" y="1203440"/>
                  <a:pt x="2525345" y="1209316"/>
                </a:cubicBezTo>
                <a:cubicBezTo>
                  <a:pt x="2531236" y="1209316"/>
                  <a:pt x="2535653" y="1212254"/>
                  <a:pt x="2539335" y="1216660"/>
                </a:cubicBezTo>
                <a:lnTo>
                  <a:pt x="2546673" y="1229047"/>
                </a:lnTo>
                <a:lnTo>
                  <a:pt x="2546134" y="1218387"/>
                </a:lnTo>
                <a:lnTo>
                  <a:pt x="2542467" y="1214813"/>
                </a:lnTo>
                <a:lnTo>
                  <a:pt x="2545840" y="1212565"/>
                </a:lnTo>
                <a:lnTo>
                  <a:pt x="2543546" y="1167123"/>
                </a:lnTo>
                <a:cubicBezTo>
                  <a:pt x="2534979" y="1082770"/>
                  <a:pt x="2518056" y="1000887"/>
                  <a:pt x="2493618" y="922315"/>
                </a:cubicBezTo>
                <a:lnTo>
                  <a:pt x="2460784" y="832607"/>
                </a:lnTo>
                <a:lnTo>
                  <a:pt x="2460734" y="832907"/>
                </a:lnTo>
                <a:cubicBezTo>
                  <a:pt x="2449018" y="844604"/>
                  <a:pt x="2443160" y="809512"/>
                  <a:pt x="2431444" y="832907"/>
                </a:cubicBezTo>
                <a:cubicBezTo>
                  <a:pt x="2425586" y="832907"/>
                  <a:pt x="2419728" y="832907"/>
                  <a:pt x="2413870" y="832907"/>
                </a:cubicBezTo>
                <a:cubicBezTo>
                  <a:pt x="2402153" y="827058"/>
                  <a:pt x="2408011" y="809512"/>
                  <a:pt x="2390437" y="815361"/>
                </a:cubicBezTo>
                <a:cubicBezTo>
                  <a:pt x="2384579" y="821210"/>
                  <a:pt x="2378722" y="815361"/>
                  <a:pt x="2372863" y="809512"/>
                </a:cubicBezTo>
                <a:cubicBezTo>
                  <a:pt x="2367005" y="803663"/>
                  <a:pt x="2367005" y="797814"/>
                  <a:pt x="2372863" y="791966"/>
                </a:cubicBezTo>
                <a:cubicBezTo>
                  <a:pt x="2378722" y="786117"/>
                  <a:pt x="2384579" y="780268"/>
                  <a:pt x="2390437" y="774419"/>
                </a:cubicBezTo>
                <a:cubicBezTo>
                  <a:pt x="2396295" y="780268"/>
                  <a:pt x="2405082" y="784655"/>
                  <a:pt x="2414602" y="786117"/>
                </a:cubicBezTo>
                <a:lnTo>
                  <a:pt x="2438945" y="781131"/>
                </a:lnTo>
                <a:lnTo>
                  <a:pt x="2435963" y="774940"/>
                </a:lnTo>
                <a:lnTo>
                  <a:pt x="2428298" y="779375"/>
                </a:lnTo>
                <a:cubicBezTo>
                  <a:pt x="2425334" y="780110"/>
                  <a:pt x="2422371" y="780110"/>
                  <a:pt x="2419407" y="780110"/>
                </a:cubicBezTo>
                <a:cubicBezTo>
                  <a:pt x="2407551" y="774229"/>
                  <a:pt x="2395696" y="774229"/>
                  <a:pt x="2389768" y="768349"/>
                </a:cubicBezTo>
                <a:cubicBezTo>
                  <a:pt x="2389768" y="762469"/>
                  <a:pt x="2395696" y="756588"/>
                  <a:pt x="2395696" y="750708"/>
                </a:cubicBezTo>
                <a:cubicBezTo>
                  <a:pt x="2401623" y="753648"/>
                  <a:pt x="2407551" y="756588"/>
                  <a:pt x="2413479" y="758058"/>
                </a:cubicBezTo>
                <a:lnTo>
                  <a:pt x="2427281" y="756917"/>
                </a:lnTo>
                <a:lnTo>
                  <a:pt x="2398597" y="697374"/>
                </a:lnTo>
                <a:lnTo>
                  <a:pt x="2393362" y="688757"/>
                </a:lnTo>
                <a:lnTo>
                  <a:pt x="2396201" y="732793"/>
                </a:lnTo>
                <a:cubicBezTo>
                  <a:pt x="2396201" y="744596"/>
                  <a:pt x="2384407" y="762300"/>
                  <a:pt x="2378511" y="774103"/>
                </a:cubicBezTo>
                <a:cubicBezTo>
                  <a:pt x="2366716" y="785906"/>
                  <a:pt x="2349026" y="809512"/>
                  <a:pt x="2325439" y="803610"/>
                </a:cubicBezTo>
                <a:cubicBezTo>
                  <a:pt x="2301851" y="803610"/>
                  <a:pt x="2284161" y="797708"/>
                  <a:pt x="2272367" y="774103"/>
                </a:cubicBezTo>
                <a:cubicBezTo>
                  <a:pt x="2266470" y="768201"/>
                  <a:pt x="2266470" y="756399"/>
                  <a:pt x="2266470" y="750497"/>
                </a:cubicBezTo>
                <a:cubicBezTo>
                  <a:pt x="2266470" y="738695"/>
                  <a:pt x="2272367" y="726892"/>
                  <a:pt x="2278264" y="720990"/>
                </a:cubicBezTo>
                <a:cubicBezTo>
                  <a:pt x="2284161" y="720990"/>
                  <a:pt x="2290058" y="720990"/>
                  <a:pt x="2290058" y="720990"/>
                </a:cubicBezTo>
                <a:cubicBezTo>
                  <a:pt x="2295955" y="720990"/>
                  <a:pt x="2295955" y="738695"/>
                  <a:pt x="2301851" y="732793"/>
                </a:cubicBezTo>
                <a:cubicBezTo>
                  <a:pt x="2307748" y="720990"/>
                  <a:pt x="2313645" y="726892"/>
                  <a:pt x="2319542" y="726892"/>
                </a:cubicBezTo>
                <a:cubicBezTo>
                  <a:pt x="2325439" y="732793"/>
                  <a:pt x="2331336" y="738695"/>
                  <a:pt x="2331336" y="750497"/>
                </a:cubicBezTo>
                <a:cubicBezTo>
                  <a:pt x="2325439" y="756399"/>
                  <a:pt x="2319542" y="756399"/>
                  <a:pt x="2313645" y="762300"/>
                </a:cubicBezTo>
                <a:cubicBezTo>
                  <a:pt x="2307748" y="762300"/>
                  <a:pt x="2295955" y="750497"/>
                  <a:pt x="2295955" y="762300"/>
                </a:cubicBezTo>
                <a:cubicBezTo>
                  <a:pt x="2301851" y="774103"/>
                  <a:pt x="2313645" y="780004"/>
                  <a:pt x="2325439" y="780004"/>
                </a:cubicBezTo>
                <a:cubicBezTo>
                  <a:pt x="2343129" y="785906"/>
                  <a:pt x="2354923" y="774103"/>
                  <a:pt x="2366716" y="762300"/>
                </a:cubicBezTo>
                <a:cubicBezTo>
                  <a:pt x="2384407" y="738695"/>
                  <a:pt x="2384407" y="697384"/>
                  <a:pt x="2372614" y="667877"/>
                </a:cubicBezTo>
                <a:cubicBezTo>
                  <a:pt x="2372614" y="661976"/>
                  <a:pt x="2366716" y="656075"/>
                  <a:pt x="2366716" y="650173"/>
                </a:cubicBezTo>
                <a:lnTo>
                  <a:pt x="2369922" y="650173"/>
                </a:lnTo>
                <a:lnTo>
                  <a:pt x="2364316" y="640945"/>
                </a:lnTo>
                <a:lnTo>
                  <a:pt x="2361078" y="643749"/>
                </a:lnTo>
                <a:cubicBezTo>
                  <a:pt x="2359596" y="644483"/>
                  <a:pt x="2358114" y="644483"/>
                  <a:pt x="2355150" y="644483"/>
                </a:cubicBezTo>
                <a:cubicBezTo>
                  <a:pt x="2349222" y="644483"/>
                  <a:pt x="2343295" y="632746"/>
                  <a:pt x="2337367" y="626877"/>
                </a:cubicBezTo>
                <a:cubicBezTo>
                  <a:pt x="2331439" y="621009"/>
                  <a:pt x="2337367" y="615140"/>
                  <a:pt x="2331439" y="615140"/>
                </a:cubicBezTo>
                <a:cubicBezTo>
                  <a:pt x="2325511" y="621009"/>
                  <a:pt x="2319583" y="615140"/>
                  <a:pt x="2313656" y="615140"/>
                </a:cubicBezTo>
                <a:cubicBezTo>
                  <a:pt x="2301800" y="603403"/>
                  <a:pt x="2295872" y="591666"/>
                  <a:pt x="2295872" y="579929"/>
                </a:cubicBezTo>
                <a:cubicBezTo>
                  <a:pt x="2295872" y="574061"/>
                  <a:pt x="2301800" y="562324"/>
                  <a:pt x="2301800" y="556455"/>
                </a:cubicBezTo>
                <a:cubicBezTo>
                  <a:pt x="2301800" y="553521"/>
                  <a:pt x="2303282" y="553521"/>
                  <a:pt x="2305505" y="554254"/>
                </a:cubicBezTo>
                <a:lnTo>
                  <a:pt x="2306232" y="554451"/>
                </a:lnTo>
                <a:lnTo>
                  <a:pt x="2263529" y="497345"/>
                </a:lnTo>
                <a:lnTo>
                  <a:pt x="2228033" y="458289"/>
                </a:lnTo>
                <a:lnTo>
                  <a:pt x="2228465" y="458834"/>
                </a:lnTo>
                <a:cubicBezTo>
                  <a:pt x="2231378" y="462501"/>
                  <a:pt x="2231378" y="462501"/>
                  <a:pt x="2231378" y="462501"/>
                </a:cubicBezTo>
                <a:cubicBezTo>
                  <a:pt x="2231378" y="485974"/>
                  <a:pt x="2254682" y="491842"/>
                  <a:pt x="2266334" y="503580"/>
                </a:cubicBezTo>
                <a:cubicBezTo>
                  <a:pt x="2272161" y="509448"/>
                  <a:pt x="2266334" y="509448"/>
                  <a:pt x="2266334" y="515317"/>
                </a:cubicBezTo>
                <a:cubicBezTo>
                  <a:pt x="2260509" y="521185"/>
                  <a:pt x="2254682" y="515317"/>
                  <a:pt x="2243030" y="515317"/>
                </a:cubicBezTo>
                <a:cubicBezTo>
                  <a:pt x="2231378" y="503580"/>
                  <a:pt x="2213899" y="497712"/>
                  <a:pt x="2213899" y="480106"/>
                </a:cubicBezTo>
                <a:cubicBezTo>
                  <a:pt x="2208073" y="474238"/>
                  <a:pt x="2225552" y="468369"/>
                  <a:pt x="2213899" y="462501"/>
                </a:cubicBezTo>
                <a:cubicBezTo>
                  <a:pt x="2202247" y="462501"/>
                  <a:pt x="2196421" y="456633"/>
                  <a:pt x="2190595" y="450765"/>
                </a:cubicBezTo>
                <a:cubicBezTo>
                  <a:pt x="2190595" y="444897"/>
                  <a:pt x="2190595" y="439029"/>
                  <a:pt x="2190595" y="433161"/>
                </a:cubicBezTo>
                <a:cubicBezTo>
                  <a:pt x="2193508" y="433161"/>
                  <a:pt x="2196421" y="431691"/>
                  <a:pt x="2199334" y="430959"/>
                </a:cubicBezTo>
                <a:lnTo>
                  <a:pt x="2204339" y="432220"/>
                </a:lnTo>
                <a:lnTo>
                  <a:pt x="2189488" y="415880"/>
                </a:lnTo>
                <a:lnTo>
                  <a:pt x="2190399" y="421351"/>
                </a:lnTo>
                <a:cubicBezTo>
                  <a:pt x="2184511" y="427251"/>
                  <a:pt x="2178625" y="415454"/>
                  <a:pt x="2172738" y="415454"/>
                </a:cubicBezTo>
                <a:cubicBezTo>
                  <a:pt x="2160964" y="403660"/>
                  <a:pt x="2149190" y="403660"/>
                  <a:pt x="2137417" y="397765"/>
                </a:cubicBezTo>
                <a:cubicBezTo>
                  <a:pt x="2125643" y="403660"/>
                  <a:pt x="2119756" y="391868"/>
                  <a:pt x="2107982" y="397765"/>
                </a:cubicBezTo>
                <a:cubicBezTo>
                  <a:pt x="2084435" y="403660"/>
                  <a:pt x="2060887" y="409558"/>
                  <a:pt x="2055000" y="433147"/>
                </a:cubicBezTo>
                <a:cubicBezTo>
                  <a:pt x="2049113" y="444939"/>
                  <a:pt x="2049113" y="456732"/>
                  <a:pt x="2055000" y="462629"/>
                </a:cubicBezTo>
                <a:cubicBezTo>
                  <a:pt x="2060887" y="468530"/>
                  <a:pt x="2060887" y="480321"/>
                  <a:pt x="2066774" y="474425"/>
                </a:cubicBezTo>
                <a:cubicBezTo>
                  <a:pt x="2072661" y="468530"/>
                  <a:pt x="2055000" y="456732"/>
                  <a:pt x="2066774" y="450836"/>
                </a:cubicBezTo>
                <a:cubicBezTo>
                  <a:pt x="2072661" y="439043"/>
                  <a:pt x="2084435" y="439043"/>
                  <a:pt x="2096208" y="444939"/>
                </a:cubicBezTo>
                <a:cubicBezTo>
                  <a:pt x="2102095" y="444939"/>
                  <a:pt x="2107982" y="456732"/>
                  <a:pt x="2107982" y="462629"/>
                </a:cubicBezTo>
                <a:cubicBezTo>
                  <a:pt x="2107982" y="468530"/>
                  <a:pt x="2107982" y="474425"/>
                  <a:pt x="2102095" y="480321"/>
                </a:cubicBezTo>
                <a:cubicBezTo>
                  <a:pt x="2102095" y="480321"/>
                  <a:pt x="2107982" y="480321"/>
                  <a:pt x="2107982" y="486217"/>
                </a:cubicBezTo>
                <a:cubicBezTo>
                  <a:pt x="2107982" y="492114"/>
                  <a:pt x="2102095" y="498010"/>
                  <a:pt x="2096208" y="503907"/>
                </a:cubicBezTo>
                <a:cubicBezTo>
                  <a:pt x="2078547" y="509804"/>
                  <a:pt x="2060887" y="503907"/>
                  <a:pt x="2043226" y="492114"/>
                </a:cubicBezTo>
                <a:cubicBezTo>
                  <a:pt x="2031453" y="480321"/>
                  <a:pt x="2025565" y="456732"/>
                  <a:pt x="2025565" y="433147"/>
                </a:cubicBezTo>
                <a:cubicBezTo>
                  <a:pt x="2031453" y="409558"/>
                  <a:pt x="2055000" y="385973"/>
                  <a:pt x="2084435" y="380073"/>
                </a:cubicBezTo>
                <a:cubicBezTo>
                  <a:pt x="2093265" y="377125"/>
                  <a:pt x="2102095" y="375651"/>
                  <a:pt x="2110925" y="376390"/>
                </a:cubicBezTo>
                <a:cubicBezTo>
                  <a:pt x="2119756" y="377125"/>
                  <a:pt x="2128586" y="380073"/>
                  <a:pt x="2137417" y="385973"/>
                </a:cubicBezTo>
                <a:cubicBezTo>
                  <a:pt x="2143304" y="385973"/>
                  <a:pt x="2150662" y="388921"/>
                  <a:pt x="2158021" y="392606"/>
                </a:cubicBezTo>
                <a:lnTo>
                  <a:pt x="2175889" y="402192"/>
                </a:lnTo>
                <a:lnTo>
                  <a:pt x="2093458" y="327274"/>
                </a:lnTo>
                <a:lnTo>
                  <a:pt x="2078390" y="316006"/>
                </a:lnTo>
                <a:lnTo>
                  <a:pt x="2070593" y="330232"/>
                </a:lnTo>
                <a:cubicBezTo>
                  <a:pt x="2068388" y="334659"/>
                  <a:pt x="2066918" y="339085"/>
                  <a:pt x="2066918" y="344988"/>
                </a:cubicBezTo>
                <a:cubicBezTo>
                  <a:pt x="2061038" y="356788"/>
                  <a:pt x="2066918" y="362689"/>
                  <a:pt x="2072798" y="374495"/>
                </a:cubicBezTo>
                <a:cubicBezTo>
                  <a:pt x="2061038" y="380394"/>
                  <a:pt x="2049277" y="392196"/>
                  <a:pt x="2037516" y="386295"/>
                </a:cubicBezTo>
                <a:cubicBezTo>
                  <a:pt x="2031635" y="380394"/>
                  <a:pt x="2031635" y="368592"/>
                  <a:pt x="2037516" y="362689"/>
                </a:cubicBezTo>
                <a:cubicBezTo>
                  <a:pt x="2037516" y="362689"/>
                  <a:pt x="2043396" y="356788"/>
                  <a:pt x="2037516" y="350886"/>
                </a:cubicBezTo>
                <a:cubicBezTo>
                  <a:pt x="2031635" y="344988"/>
                  <a:pt x="2019875" y="333183"/>
                  <a:pt x="2025755" y="321380"/>
                </a:cubicBezTo>
                <a:cubicBezTo>
                  <a:pt x="2031635" y="321380"/>
                  <a:pt x="2037516" y="315480"/>
                  <a:pt x="2031635" y="309577"/>
                </a:cubicBezTo>
                <a:cubicBezTo>
                  <a:pt x="2025755" y="303675"/>
                  <a:pt x="2025755" y="291875"/>
                  <a:pt x="2031635" y="285973"/>
                </a:cubicBezTo>
                <a:cubicBezTo>
                  <a:pt x="2037516" y="285973"/>
                  <a:pt x="2037516" y="285973"/>
                  <a:pt x="2037516" y="285973"/>
                </a:cubicBezTo>
                <a:lnTo>
                  <a:pt x="2054656" y="298258"/>
                </a:lnTo>
                <a:lnTo>
                  <a:pt x="1996873" y="255049"/>
                </a:lnTo>
                <a:cubicBezTo>
                  <a:pt x="1796634" y="119770"/>
                  <a:pt x="1555242" y="40779"/>
                  <a:pt x="1295401" y="40779"/>
                </a:cubicBezTo>
                <a:close/>
                <a:moveTo>
                  <a:pt x="1295401" y="0"/>
                </a:moveTo>
                <a:cubicBezTo>
                  <a:pt x="2010831" y="0"/>
                  <a:pt x="2590802" y="579971"/>
                  <a:pt x="2590802" y="1295401"/>
                </a:cubicBezTo>
                <a:cubicBezTo>
                  <a:pt x="2590802" y="2010831"/>
                  <a:pt x="2010831" y="2590802"/>
                  <a:pt x="1295401" y="2590802"/>
                </a:cubicBezTo>
                <a:cubicBezTo>
                  <a:pt x="579971" y="2590802"/>
                  <a:pt x="0" y="2010831"/>
                  <a:pt x="0" y="1295401"/>
                </a:cubicBezTo>
                <a:cubicBezTo>
                  <a:pt x="0" y="579971"/>
                  <a:pt x="579971" y="0"/>
                  <a:pt x="1295401" y="0"/>
                </a:cubicBezTo>
                <a:close/>
              </a:path>
            </a:pathLst>
          </a:custGeom>
          <a:solidFill>
            <a:srgbClr val="004DA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noAutofit/>
          </a:bodyPr>
          <a:lstStyle/>
          <a:p>
            <a:pPr algn="ctr"/>
            <a:r>
              <a:rPr lang="zh-CN" altLang="en-US" sz="3200" b="1" dirty="0">
                <a:solidFill>
                  <a:srgbClr val="004DA1"/>
                </a:solidFill>
                <a:cs typeface="+mn-ea"/>
                <a:sym typeface="+mn-lt"/>
              </a:rPr>
              <a:t>贰</a:t>
            </a:r>
            <a:endParaRPr lang="zh-CN" altLang="en-US" sz="3200" b="1" dirty="0">
              <a:solidFill>
                <a:srgbClr val="004DA1"/>
              </a:solidFill>
              <a:cs typeface="+mn-ea"/>
              <a:sym typeface="+mn-lt"/>
            </a:endParaRPr>
          </a:p>
        </p:txBody>
      </p:sp>
      <p:sp>
        <p:nvSpPr>
          <p:cNvPr id="15" name="矩形 14"/>
          <p:cNvSpPr/>
          <p:nvPr/>
        </p:nvSpPr>
        <p:spPr>
          <a:xfrm>
            <a:off x="6543914" y="2935679"/>
            <a:ext cx="3966916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1218565">
              <a:defRPr/>
            </a:pPr>
            <a:r>
              <a:rPr lang="zh-CN" altLang="en-US" sz="1600" dirty="0">
                <a:solidFill>
                  <a:schemeClr val="tx1">
                    <a:lumMod val="50000"/>
                  </a:schemeClr>
                </a:solidFill>
                <a:cs typeface="+mn-ea"/>
                <a:sym typeface="+mn-lt"/>
              </a:rPr>
              <a:t>世之生事诈人者，亦必伺人有过，然后起衅。我若无缺，彼虽凶恶，岂敢凌我谨守礼法之人</a:t>
            </a:r>
            <a:endParaRPr lang="en-US" altLang="zh-CN" sz="1600" kern="0" dirty="0">
              <a:solidFill>
                <a:schemeClr val="tx1">
                  <a:lumMod val="50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20" name="矩形 19"/>
          <p:cNvSpPr/>
          <p:nvPr/>
        </p:nvSpPr>
        <p:spPr>
          <a:xfrm>
            <a:off x="3609994" y="3120345"/>
            <a:ext cx="1975972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/>
            <a:r>
              <a:rPr lang="zh-CN" altLang="en-US" sz="2400" dirty="0">
                <a:solidFill>
                  <a:srgbClr val="004DA1"/>
                </a:solidFill>
                <a:cs typeface="+mn-ea"/>
                <a:sym typeface="+mn-lt"/>
              </a:rPr>
              <a:t>添加标题</a:t>
            </a:r>
            <a:endParaRPr lang="zh-CN" altLang="en-US" sz="2400" dirty="0">
              <a:solidFill>
                <a:srgbClr val="004DA1"/>
              </a:solidFill>
              <a:cs typeface="+mn-ea"/>
              <a:sym typeface="+mn-lt"/>
            </a:endParaRPr>
          </a:p>
        </p:txBody>
      </p:sp>
      <p:sp>
        <p:nvSpPr>
          <p:cNvPr id="9" name="任意多边形 8"/>
          <p:cNvSpPr/>
          <p:nvPr/>
        </p:nvSpPr>
        <p:spPr bwMode="auto">
          <a:xfrm>
            <a:off x="5690980" y="4135008"/>
            <a:ext cx="747920" cy="747920"/>
          </a:xfrm>
          <a:custGeom>
            <a:avLst/>
            <a:gdLst>
              <a:gd name="connsiteX0" fmla="*/ 1238629 w 2590802"/>
              <a:gd name="connsiteY0" fmla="*/ 2501864 h 2590802"/>
              <a:gd name="connsiteX1" fmla="*/ 1250281 w 2590802"/>
              <a:gd name="connsiteY1" fmla="*/ 2508385 h 2590802"/>
              <a:gd name="connsiteX2" fmla="*/ 1261933 w 2590802"/>
              <a:gd name="connsiteY2" fmla="*/ 2519977 h 2590802"/>
              <a:gd name="connsiteX3" fmla="*/ 1261933 w 2590802"/>
              <a:gd name="connsiteY3" fmla="*/ 2543162 h 2590802"/>
              <a:gd name="connsiteX4" fmla="*/ 1244454 w 2590802"/>
              <a:gd name="connsiteY4" fmla="*/ 2543162 h 2590802"/>
              <a:gd name="connsiteX5" fmla="*/ 1238628 w 2590802"/>
              <a:gd name="connsiteY5" fmla="*/ 2519977 h 2590802"/>
              <a:gd name="connsiteX6" fmla="*/ 1226976 w 2590802"/>
              <a:gd name="connsiteY6" fmla="*/ 2508385 h 2590802"/>
              <a:gd name="connsiteX7" fmla="*/ 1238629 w 2590802"/>
              <a:gd name="connsiteY7" fmla="*/ 2501864 h 2590802"/>
              <a:gd name="connsiteX8" fmla="*/ 1320928 w 2590802"/>
              <a:gd name="connsiteY8" fmla="*/ 2496223 h 2590802"/>
              <a:gd name="connsiteX9" fmla="*/ 1320928 w 2590802"/>
              <a:gd name="connsiteY9" fmla="*/ 2507985 h 2590802"/>
              <a:gd name="connsiteX10" fmla="*/ 1315014 w 2590802"/>
              <a:gd name="connsiteY10" fmla="*/ 2502104 h 2590802"/>
              <a:gd name="connsiteX11" fmla="*/ 1320928 w 2590802"/>
              <a:gd name="connsiteY11" fmla="*/ 2496223 h 2590802"/>
              <a:gd name="connsiteX12" fmla="*/ 1038326 w 2590802"/>
              <a:gd name="connsiteY12" fmla="*/ 2482021 h 2590802"/>
              <a:gd name="connsiteX13" fmla="*/ 1052317 w 2590802"/>
              <a:gd name="connsiteY13" fmla="*/ 2482579 h 2590802"/>
              <a:gd name="connsiteX14" fmla="*/ 1068270 w 2590802"/>
              <a:gd name="connsiteY14" fmla="*/ 2490785 h 2590802"/>
              <a:gd name="connsiteX15" fmla="*/ 1068270 w 2590802"/>
              <a:gd name="connsiteY15" fmla="*/ 2508489 h 2590802"/>
              <a:gd name="connsiteX16" fmla="*/ 1103678 w 2590802"/>
              <a:gd name="connsiteY16" fmla="*/ 2508489 h 2590802"/>
              <a:gd name="connsiteX17" fmla="*/ 1103678 w 2590802"/>
              <a:gd name="connsiteY17" fmla="*/ 2526194 h 2590802"/>
              <a:gd name="connsiteX18" fmla="*/ 1056467 w 2590802"/>
              <a:gd name="connsiteY18" fmla="*/ 2514391 h 2590802"/>
              <a:gd name="connsiteX19" fmla="*/ 1032861 w 2590802"/>
              <a:gd name="connsiteY19" fmla="*/ 2508489 h 2590802"/>
              <a:gd name="connsiteX20" fmla="*/ 1003354 w 2590802"/>
              <a:gd name="connsiteY20" fmla="*/ 2496687 h 2590802"/>
              <a:gd name="connsiteX21" fmla="*/ 1038326 w 2590802"/>
              <a:gd name="connsiteY21" fmla="*/ 2482021 h 2590802"/>
              <a:gd name="connsiteX22" fmla="*/ 1308542 w 2590802"/>
              <a:gd name="connsiteY22" fmla="*/ 2478772 h 2590802"/>
              <a:gd name="connsiteX23" fmla="*/ 1320872 w 2590802"/>
              <a:gd name="connsiteY23" fmla="*/ 2490153 h 2590802"/>
              <a:gd name="connsiteX24" fmla="*/ 1308542 w 2590802"/>
              <a:gd name="connsiteY24" fmla="*/ 2478772 h 2590802"/>
              <a:gd name="connsiteX25" fmla="*/ 1297161 w 2590802"/>
              <a:gd name="connsiteY25" fmla="*/ 2478772 h 2590802"/>
              <a:gd name="connsiteX26" fmla="*/ 1308542 w 2590802"/>
              <a:gd name="connsiteY26" fmla="*/ 2478772 h 2590802"/>
              <a:gd name="connsiteX27" fmla="*/ 1297161 w 2590802"/>
              <a:gd name="connsiteY27" fmla="*/ 2478772 h 2590802"/>
              <a:gd name="connsiteX28" fmla="*/ 1259571 w 2590802"/>
              <a:gd name="connsiteY28" fmla="*/ 2459471 h 2590802"/>
              <a:gd name="connsiteX29" fmla="*/ 1267703 w 2590802"/>
              <a:gd name="connsiteY29" fmla="*/ 2460941 h 2590802"/>
              <a:gd name="connsiteX30" fmla="*/ 1279531 w 2590802"/>
              <a:gd name="connsiteY30" fmla="*/ 2466822 h 2590802"/>
              <a:gd name="connsiteX31" fmla="*/ 1279531 w 2590802"/>
              <a:gd name="connsiteY31" fmla="*/ 2490343 h 2590802"/>
              <a:gd name="connsiteX32" fmla="*/ 1297273 w 2590802"/>
              <a:gd name="connsiteY32" fmla="*/ 2484463 h 2590802"/>
              <a:gd name="connsiteX33" fmla="*/ 1315014 w 2590802"/>
              <a:gd name="connsiteY33" fmla="*/ 2502104 h 2590802"/>
              <a:gd name="connsiteX34" fmla="*/ 1309100 w 2590802"/>
              <a:gd name="connsiteY34" fmla="*/ 2519745 h 2590802"/>
              <a:gd name="connsiteX35" fmla="*/ 1315014 w 2590802"/>
              <a:gd name="connsiteY35" fmla="*/ 2519745 h 2590802"/>
              <a:gd name="connsiteX36" fmla="*/ 1320928 w 2590802"/>
              <a:gd name="connsiteY36" fmla="*/ 2513865 h 2590802"/>
              <a:gd name="connsiteX37" fmla="*/ 1332755 w 2590802"/>
              <a:gd name="connsiteY37" fmla="*/ 2519745 h 2590802"/>
              <a:gd name="connsiteX38" fmla="*/ 1338670 w 2590802"/>
              <a:gd name="connsiteY38" fmla="*/ 2543267 h 2590802"/>
              <a:gd name="connsiteX39" fmla="*/ 1320928 w 2590802"/>
              <a:gd name="connsiteY39" fmla="*/ 2543267 h 2590802"/>
              <a:gd name="connsiteX40" fmla="*/ 1273617 w 2590802"/>
              <a:gd name="connsiteY40" fmla="*/ 2543267 h 2590802"/>
              <a:gd name="connsiteX41" fmla="*/ 1267703 w 2590802"/>
              <a:gd name="connsiteY41" fmla="*/ 2519745 h 2590802"/>
              <a:gd name="connsiteX42" fmla="*/ 1244048 w 2590802"/>
              <a:gd name="connsiteY42" fmla="*/ 2496223 h 2590802"/>
              <a:gd name="connsiteX43" fmla="*/ 1255876 w 2590802"/>
              <a:gd name="connsiteY43" fmla="*/ 2466822 h 2590802"/>
              <a:gd name="connsiteX44" fmla="*/ 1259571 w 2590802"/>
              <a:gd name="connsiteY44" fmla="*/ 2459471 h 2590802"/>
              <a:gd name="connsiteX45" fmla="*/ 1059220 w 2590802"/>
              <a:gd name="connsiteY45" fmla="*/ 2440242 h 2590802"/>
              <a:gd name="connsiteX46" fmla="*/ 1074040 w 2590802"/>
              <a:gd name="connsiteY46" fmla="*/ 2449133 h 2590802"/>
              <a:gd name="connsiteX47" fmla="*/ 1074040 w 2590802"/>
              <a:gd name="connsiteY47" fmla="*/ 2466916 h 2590802"/>
              <a:gd name="connsiteX48" fmla="*/ 1032545 w 2590802"/>
              <a:gd name="connsiteY48" fmla="*/ 2472844 h 2590802"/>
              <a:gd name="connsiteX49" fmla="*/ 1044401 w 2590802"/>
              <a:gd name="connsiteY49" fmla="*/ 2449133 h 2590802"/>
              <a:gd name="connsiteX50" fmla="*/ 1059220 w 2590802"/>
              <a:gd name="connsiteY50" fmla="*/ 2440242 h 2590802"/>
              <a:gd name="connsiteX51" fmla="*/ 862584 w 2590802"/>
              <a:gd name="connsiteY51" fmla="*/ 2440163 h 2590802"/>
              <a:gd name="connsiteX52" fmla="*/ 880225 w 2590802"/>
              <a:gd name="connsiteY52" fmla="*/ 2443785 h 2590802"/>
              <a:gd name="connsiteX53" fmla="*/ 886106 w 2590802"/>
              <a:gd name="connsiteY53" fmla="*/ 2455377 h 2590802"/>
              <a:gd name="connsiteX54" fmla="*/ 915507 w 2590802"/>
              <a:gd name="connsiteY54" fmla="*/ 2449581 h 2590802"/>
              <a:gd name="connsiteX55" fmla="*/ 939029 w 2590802"/>
              <a:gd name="connsiteY55" fmla="*/ 2466969 h 2590802"/>
              <a:gd name="connsiteX56" fmla="*/ 939029 w 2590802"/>
              <a:gd name="connsiteY56" fmla="*/ 2490154 h 2590802"/>
              <a:gd name="connsiteX57" fmla="*/ 909627 w 2590802"/>
              <a:gd name="connsiteY57" fmla="*/ 2472765 h 2590802"/>
              <a:gd name="connsiteX58" fmla="*/ 886106 w 2590802"/>
              <a:gd name="connsiteY58" fmla="*/ 2461174 h 2590802"/>
              <a:gd name="connsiteX59" fmla="*/ 868464 w 2590802"/>
              <a:gd name="connsiteY59" fmla="*/ 2466969 h 2590802"/>
              <a:gd name="connsiteX60" fmla="*/ 844943 w 2590802"/>
              <a:gd name="connsiteY60" fmla="*/ 2449581 h 2590802"/>
              <a:gd name="connsiteX61" fmla="*/ 862584 w 2590802"/>
              <a:gd name="connsiteY61" fmla="*/ 2440163 h 2590802"/>
              <a:gd name="connsiteX62" fmla="*/ 1255904 w 2590802"/>
              <a:gd name="connsiteY62" fmla="*/ 2437989 h 2590802"/>
              <a:gd name="connsiteX63" fmla="*/ 1262069 w 2590802"/>
              <a:gd name="connsiteY63" fmla="*/ 2449370 h 2590802"/>
              <a:gd name="connsiteX64" fmla="*/ 1255904 w 2590802"/>
              <a:gd name="connsiteY64" fmla="*/ 2460752 h 2590802"/>
              <a:gd name="connsiteX65" fmla="*/ 1255904 w 2590802"/>
              <a:gd name="connsiteY65" fmla="*/ 2449370 h 2590802"/>
              <a:gd name="connsiteX66" fmla="*/ 1255904 w 2590802"/>
              <a:gd name="connsiteY66" fmla="*/ 2437989 h 2590802"/>
              <a:gd name="connsiteX67" fmla="*/ 921104 w 2590802"/>
              <a:gd name="connsiteY67" fmla="*/ 2408587 h 2590802"/>
              <a:gd name="connsiteX68" fmla="*/ 938650 w 2590802"/>
              <a:gd name="connsiteY68" fmla="*/ 2420239 h 2590802"/>
              <a:gd name="connsiteX69" fmla="*/ 938650 w 2590802"/>
              <a:gd name="connsiteY69" fmla="*/ 2449370 h 2590802"/>
              <a:gd name="connsiteX70" fmla="*/ 909406 w 2590802"/>
              <a:gd name="connsiteY70" fmla="*/ 2437718 h 2590802"/>
              <a:gd name="connsiteX71" fmla="*/ 909406 w 2590802"/>
              <a:gd name="connsiteY71" fmla="*/ 2420239 h 2590802"/>
              <a:gd name="connsiteX72" fmla="*/ 921104 w 2590802"/>
              <a:gd name="connsiteY72" fmla="*/ 2408587 h 2590802"/>
              <a:gd name="connsiteX73" fmla="*/ 1064758 w 2590802"/>
              <a:gd name="connsiteY73" fmla="*/ 2407828 h 2590802"/>
              <a:gd name="connsiteX74" fmla="*/ 1085387 w 2590802"/>
              <a:gd name="connsiteY74" fmla="*/ 2413709 h 2590802"/>
              <a:gd name="connsiteX75" fmla="*/ 1108963 w 2590802"/>
              <a:gd name="connsiteY75" fmla="*/ 2413709 h 2590802"/>
              <a:gd name="connsiteX76" fmla="*/ 1120751 w 2590802"/>
              <a:gd name="connsiteY76" fmla="*/ 2425470 h 2590802"/>
              <a:gd name="connsiteX77" fmla="*/ 1114857 w 2590802"/>
              <a:gd name="connsiteY77" fmla="*/ 2443110 h 2590802"/>
              <a:gd name="connsiteX78" fmla="*/ 1103069 w 2590802"/>
              <a:gd name="connsiteY78" fmla="*/ 2454872 h 2590802"/>
              <a:gd name="connsiteX79" fmla="*/ 1108963 w 2590802"/>
              <a:gd name="connsiteY79" fmla="*/ 2466632 h 2590802"/>
              <a:gd name="connsiteX80" fmla="*/ 1073599 w 2590802"/>
              <a:gd name="connsiteY80" fmla="*/ 2490154 h 2590802"/>
              <a:gd name="connsiteX81" fmla="*/ 1067706 w 2590802"/>
              <a:gd name="connsiteY81" fmla="*/ 2478393 h 2590802"/>
              <a:gd name="connsiteX82" fmla="*/ 1085387 w 2590802"/>
              <a:gd name="connsiteY82" fmla="*/ 2466632 h 2590802"/>
              <a:gd name="connsiteX83" fmla="*/ 1079493 w 2590802"/>
              <a:gd name="connsiteY83" fmla="*/ 2443110 h 2590802"/>
              <a:gd name="connsiteX84" fmla="*/ 1050024 w 2590802"/>
              <a:gd name="connsiteY84" fmla="*/ 2437230 h 2590802"/>
              <a:gd name="connsiteX85" fmla="*/ 1038236 w 2590802"/>
              <a:gd name="connsiteY85" fmla="*/ 2443110 h 2590802"/>
              <a:gd name="connsiteX86" fmla="*/ 1044130 w 2590802"/>
              <a:gd name="connsiteY86" fmla="*/ 2419589 h 2590802"/>
              <a:gd name="connsiteX87" fmla="*/ 1064758 w 2590802"/>
              <a:gd name="connsiteY87" fmla="*/ 2407828 h 2590802"/>
              <a:gd name="connsiteX88" fmla="*/ 1177361 w 2590802"/>
              <a:gd name="connsiteY88" fmla="*/ 2387813 h 2590802"/>
              <a:gd name="connsiteX89" fmla="*/ 1208798 w 2590802"/>
              <a:gd name="connsiteY89" fmla="*/ 2390749 h 2590802"/>
              <a:gd name="connsiteX90" fmla="*/ 1220495 w 2590802"/>
              <a:gd name="connsiteY90" fmla="*/ 2402496 h 2590802"/>
              <a:gd name="connsiteX91" fmla="*/ 1243890 w 2590802"/>
              <a:gd name="connsiteY91" fmla="*/ 2443607 h 2590802"/>
              <a:gd name="connsiteX92" fmla="*/ 1232192 w 2590802"/>
              <a:gd name="connsiteY92" fmla="*/ 2496465 h 2590802"/>
              <a:gd name="connsiteX93" fmla="*/ 1185402 w 2590802"/>
              <a:gd name="connsiteY93" fmla="*/ 2525830 h 2590802"/>
              <a:gd name="connsiteX94" fmla="*/ 1115217 w 2590802"/>
              <a:gd name="connsiteY94" fmla="*/ 2525830 h 2590802"/>
              <a:gd name="connsiteX95" fmla="*/ 1121066 w 2590802"/>
              <a:gd name="connsiteY95" fmla="*/ 2519957 h 2590802"/>
              <a:gd name="connsiteX96" fmla="*/ 1208798 w 2590802"/>
              <a:gd name="connsiteY96" fmla="*/ 2496465 h 2590802"/>
              <a:gd name="connsiteX97" fmla="*/ 1226343 w 2590802"/>
              <a:gd name="connsiteY97" fmla="*/ 2449480 h 2590802"/>
              <a:gd name="connsiteX98" fmla="*/ 1202949 w 2590802"/>
              <a:gd name="connsiteY98" fmla="*/ 2414241 h 2590802"/>
              <a:gd name="connsiteX99" fmla="*/ 1185402 w 2590802"/>
              <a:gd name="connsiteY99" fmla="*/ 2414241 h 2590802"/>
              <a:gd name="connsiteX100" fmla="*/ 1197100 w 2590802"/>
              <a:gd name="connsiteY100" fmla="*/ 2431861 h 2590802"/>
              <a:gd name="connsiteX101" fmla="*/ 1185402 w 2590802"/>
              <a:gd name="connsiteY101" fmla="*/ 2449480 h 2590802"/>
              <a:gd name="connsiteX102" fmla="*/ 1167857 w 2590802"/>
              <a:gd name="connsiteY102" fmla="*/ 2449480 h 2590802"/>
              <a:gd name="connsiteX103" fmla="*/ 1156159 w 2590802"/>
              <a:gd name="connsiteY103" fmla="*/ 2431861 h 2590802"/>
              <a:gd name="connsiteX104" fmla="*/ 1144461 w 2590802"/>
              <a:gd name="connsiteY104" fmla="*/ 2420115 h 2590802"/>
              <a:gd name="connsiteX105" fmla="*/ 1150310 w 2590802"/>
              <a:gd name="connsiteY105" fmla="*/ 2402496 h 2590802"/>
              <a:gd name="connsiteX106" fmla="*/ 1177361 w 2590802"/>
              <a:gd name="connsiteY106" fmla="*/ 2387813 h 2590802"/>
              <a:gd name="connsiteX107" fmla="*/ 997263 w 2590802"/>
              <a:gd name="connsiteY107" fmla="*/ 2374751 h 2590802"/>
              <a:gd name="connsiteX108" fmla="*/ 1020785 w 2590802"/>
              <a:gd name="connsiteY108" fmla="*/ 2378426 h 2590802"/>
              <a:gd name="connsiteX109" fmla="*/ 1026665 w 2590802"/>
              <a:gd name="connsiteY109" fmla="*/ 2407828 h 2590802"/>
              <a:gd name="connsiteX110" fmla="*/ 1020785 w 2590802"/>
              <a:gd name="connsiteY110" fmla="*/ 2419589 h 2590802"/>
              <a:gd name="connsiteX111" fmla="*/ 1032545 w 2590802"/>
              <a:gd name="connsiteY111" fmla="*/ 2443110 h 2590802"/>
              <a:gd name="connsiteX112" fmla="*/ 997263 w 2590802"/>
              <a:gd name="connsiteY112" fmla="*/ 2490153 h 2590802"/>
              <a:gd name="connsiteX113" fmla="*/ 985502 w 2590802"/>
              <a:gd name="connsiteY113" fmla="*/ 2478393 h 2590802"/>
              <a:gd name="connsiteX114" fmla="*/ 956101 w 2590802"/>
              <a:gd name="connsiteY114" fmla="*/ 2478393 h 2590802"/>
              <a:gd name="connsiteX115" fmla="*/ 944340 w 2590802"/>
              <a:gd name="connsiteY115" fmla="*/ 2437230 h 2590802"/>
              <a:gd name="connsiteX116" fmla="*/ 944340 w 2590802"/>
              <a:gd name="connsiteY116" fmla="*/ 2419589 h 2590802"/>
              <a:gd name="connsiteX117" fmla="*/ 967861 w 2590802"/>
              <a:gd name="connsiteY117" fmla="*/ 2407828 h 2590802"/>
              <a:gd name="connsiteX118" fmla="*/ 973741 w 2590802"/>
              <a:gd name="connsiteY118" fmla="*/ 2384307 h 2590802"/>
              <a:gd name="connsiteX119" fmla="*/ 997263 w 2590802"/>
              <a:gd name="connsiteY119" fmla="*/ 2374751 h 2590802"/>
              <a:gd name="connsiteX120" fmla="*/ 733153 w 2590802"/>
              <a:gd name="connsiteY120" fmla="*/ 2366856 h 2590802"/>
              <a:gd name="connsiteX121" fmla="*/ 744956 w 2590802"/>
              <a:gd name="connsiteY121" fmla="*/ 2372817 h 2590802"/>
              <a:gd name="connsiteX122" fmla="*/ 739054 w 2590802"/>
              <a:gd name="connsiteY122" fmla="*/ 2384740 h 2590802"/>
              <a:gd name="connsiteX123" fmla="*/ 703646 w 2590802"/>
              <a:gd name="connsiteY123" fmla="*/ 2390702 h 2590802"/>
              <a:gd name="connsiteX124" fmla="*/ 697745 w 2590802"/>
              <a:gd name="connsiteY124" fmla="*/ 2378779 h 2590802"/>
              <a:gd name="connsiteX125" fmla="*/ 733153 w 2590802"/>
              <a:gd name="connsiteY125" fmla="*/ 2366856 h 2590802"/>
              <a:gd name="connsiteX126" fmla="*/ 1455741 w 2590802"/>
              <a:gd name="connsiteY126" fmla="*/ 2355474 h 2590802"/>
              <a:gd name="connsiteX127" fmla="*/ 1473382 w 2590802"/>
              <a:gd name="connsiteY127" fmla="*/ 2372902 h 2590802"/>
              <a:gd name="connsiteX128" fmla="*/ 1532186 w 2590802"/>
              <a:gd name="connsiteY128" fmla="*/ 2390330 h 2590802"/>
              <a:gd name="connsiteX129" fmla="*/ 1538066 w 2590802"/>
              <a:gd name="connsiteY129" fmla="*/ 2390330 h 2590802"/>
              <a:gd name="connsiteX130" fmla="*/ 1479263 w 2590802"/>
              <a:gd name="connsiteY130" fmla="*/ 2390330 h 2590802"/>
              <a:gd name="connsiteX131" fmla="*/ 1455741 w 2590802"/>
              <a:gd name="connsiteY131" fmla="*/ 2361283 h 2590802"/>
              <a:gd name="connsiteX132" fmla="*/ 1455741 w 2590802"/>
              <a:gd name="connsiteY132" fmla="*/ 2355474 h 2590802"/>
              <a:gd name="connsiteX133" fmla="*/ 891986 w 2590802"/>
              <a:gd name="connsiteY133" fmla="*/ 2355474 h 2590802"/>
              <a:gd name="connsiteX134" fmla="*/ 909627 w 2590802"/>
              <a:gd name="connsiteY134" fmla="*/ 2361354 h 2590802"/>
              <a:gd name="connsiteX135" fmla="*/ 915507 w 2590802"/>
              <a:gd name="connsiteY135" fmla="*/ 2378996 h 2590802"/>
              <a:gd name="connsiteX136" fmla="*/ 944909 w 2590802"/>
              <a:gd name="connsiteY136" fmla="*/ 2378996 h 2590802"/>
              <a:gd name="connsiteX137" fmla="*/ 950789 w 2590802"/>
              <a:gd name="connsiteY137" fmla="*/ 2402517 h 2590802"/>
              <a:gd name="connsiteX138" fmla="*/ 944909 w 2590802"/>
              <a:gd name="connsiteY138" fmla="*/ 2414278 h 2590802"/>
              <a:gd name="connsiteX139" fmla="*/ 939029 w 2590802"/>
              <a:gd name="connsiteY139" fmla="*/ 2408398 h 2590802"/>
              <a:gd name="connsiteX140" fmla="*/ 915507 w 2590802"/>
              <a:gd name="connsiteY140" fmla="*/ 2402517 h 2590802"/>
              <a:gd name="connsiteX141" fmla="*/ 897866 w 2590802"/>
              <a:gd name="connsiteY141" fmla="*/ 2426038 h 2590802"/>
              <a:gd name="connsiteX142" fmla="*/ 897866 w 2590802"/>
              <a:gd name="connsiteY142" fmla="*/ 2437799 h 2590802"/>
              <a:gd name="connsiteX143" fmla="*/ 891986 w 2590802"/>
              <a:gd name="connsiteY143" fmla="*/ 2443680 h 2590802"/>
              <a:gd name="connsiteX144" fmla="*/ 874345 w 2590802"/>
              <a:gd name="connsiteY144" fmla="*/ 2414278 h 2590802"/>
              <a:gd name="connsiteX145" fmla="*/ 880225 w 2590802"/>
              <a:gd name="connsiteY145" fmla="*/ 2396636 h 2590802"/>
              <a:gd name="connsiteX146" fmla="*/ 874345 w 2590802"/>
              <a:gd name="connsiteY146" fmla="*/ 2367235 h 2590802"/>
              <a:gd name="connsiteX147" fmla="*/ 891986 w 2590802"/>
              <a:gd name="connsiteY147" fmla="*/ 2355474 h 2590802"/>
              <a:gd name="connsiteX148" fmla="*/ 1441444 w 2590802"/>
              <a:gd name="connsiteY148" fmla="*/ 2348565 h 2590802"/>
              <a:gd name="connsiteX149" fmla="*/ 1449737 w 2590802"/>
              <a:gd name="connsiteY149" fmla="*/ 2372546 h 2590802"/>
              <a:gd name="connsiteX150" fmla="*/ 1479221 w 2590802"/>
              <a:gd name="connsiteY150" fmla="*/ 2401948 h 2590802"/>
              <a:gd name="connsiteX151" fmla="*/ 1544087 w 2590802"/>
              <a:gd name="connsiteY151" fmla="*/ 2396068 h 2590802"/>
              <a:gd name="connsiteX152" fmla="*/ 1561777 w 2590802"/>
              <a:gd name="connsiteY152" fmla="*/ 2407829 h 2590802"/>
              <a:gd name="connsiteX153" fmla="*/ 1549983 w 2590802"/>
              <a:gd name="connsiteY153" fmla="*/ 2413709 h 2590802"/>
              <a:gd name="connsiteX154" fmla="*/ 1532293 w 2590802"/>
              <a:gd name="connsiteY154" fmla="*/ 2407829 h 2590802"/>
              <a:gd name="connsiteX155" fmla="*/ 1520499 w 2590802"/>
              <a:gd name="connsiteY155" fmla="*/ 2425470 h 2590802"/>
              <a:gd name="connsiteX156" fmla="*/ 1496912 w 2590802"/>
              <a:gd name="connsiteY156" fmla="*/ 2419590 h 2590802"/>
              <a:gd name="connsiteX157" fmla="*/ 1473324 w 2590802"/>
              <a:gd name="connsiteY157" fmla="*/ 2425470 h 2590802"/>
              <a:gd name="connsiteX158" fmla="*/ 1467427 w 2590802"/>
              <a:gd name="connsiteY158" fmla="*/ 2413709 h 2590802"/>
              <a:gd name="connsiteX159" fmla="*/ 1461530 w 2590802"/>
              <a:gd name="connsiteY159" fmla="*/ 2401948 h 2590802"/>
              <a:gd name="connsiteX160" fmla="*/ 1443840 w 2590802"/>
              <a:gd name="connsiteY160" fmla="*/ 2401948 h 2590802"/>
              <a:gd name="connsiteX161" fmla="*/ 1437943 w 2590802"/>
              <a:gd name="connsiteY161" fmla="*/ 2390188 h 2590802"/>
              <a:gd name="connsiteX162" fmla="*/ 1437943 w 2590802"/>
              <a:gd name="connsiteY162" fmla="*/ 2378427 h 2590802"/>
              <a:gd name="connsiteX163" fmla="*/ 1426149 w 2590802"/>
              <a:gd name="connsiteY163" fmla="*/ 2360786 h 2590802"/>
              <a:gd name="connsiteX164" fmla="*/ 1432046 w 2590802"/>
              <a:gd name="connsiteY164" fmla="*/ 2349025 h 2590802"/>
              <a:gd name="connsiteX165" fmla="*/ 1441444 w 2590802"/>
              <a:gd name="connsiteY165" fmla="*/ 2348565 h 2590802"/>
              <a:gd name="connsiteX166" fmla="*/ 1420992 w 2590802"/>
              <a:gd name="connsiteY166" fmla="*/ 2337454 h 2590802"/>
              <a:gd name="connsiteX167" fmla="*/ 1420992 w 2590802"/>
              <a:gd name="connsiteY167" fmla="*/ 2360976 h 2590802"/>
              <a:gd name="connsiteX168" fmla="*/ 1432729 w 2590802"/>
              <a:gd name="connsiteY168" fmla="*/ 2384497 h 2590802"/>
              <a:gd name="connsiteX169" fmla="*/ 1444466 w 2590802"/>
              <a:gd name="connsiteY169" fmla="*/ 2413898 h 2590802"/>
              <a:gd name="connsiteX170" fmla="*/ 1473809 w 2590802"/>
              <a:gd name="connsiteY170" fmla="*/ 2437420 h 2590802"/>
              <a:gd name="connsiteX171" fmla="*/ 1497283 w 2590802"/>
              <a:gd name="connsiteY171" fmla="*/ 2431540 h 2590802"/>
              <a:gd name="connsiteX172" fmla="*/ 1526625 w 2590802"/>
              <a:gd name="connsiteY172" fmla="*/ 2431540 h 2590802"/>
              <a:gd name="connsiteX173" fmla="*/ 1538362 w 2590802"/>
              <a:gd name="connsiteY173" fmla="*/ 2419779 h 2590802"/>
              <a:gd name="connsiteX174" fmla="*/ 1561836 w 2590802"/>
              <a:gd name="connsiteY174" fmla="*/ 2413898 h 2590802"/>
              <a:gd name="connsiteX175" fmla="*/ 1585310 w 2590802"/>
              <a:gd name="connsiteY175" fmla="*/ 2408018 h 2590802"/>
              <a:gd name="connsiteX176" fmla="*/ 1579442 w 2590802"/>
              <a:gd name="connsiteY176" fmla="*/ 2425659 h 2590802"/>
              <a:gd name="connsiteX177" fmla="*/ 1550099 w 2590802"/>
              <a:gd name="connsiteY177" fmla="*/ 2425659 h 2590802"/>
              <a:gd name="connsiteX178" fmla="*/ 1550099 w 2590802"/>
              <a:gd name="connsiteY178" fmla="*/ 2443300 h 2590802"/>
              <a:gd name="connsiteX179" fmla="*/ 1538362 w 2590802"/>
              <a:gd name="connsiteY179" fmla="*/ 2449181 h 2590802"/>
              <a:gd name="connsiteX180" fmla="*/ 1509020 w 2590802"/>
              <a:gd name="connsiteY180" fmla="*/ 2443300 h 2590802"/>
              <a:gd name="connsiteX181" fmla="*/ 1503151 w 2590802"/>
              <a:gd name="connsiteY181" fmla="*/ 2449181 h 2590802"/>
              <a:gd name="connsiteX182" fmla="*/ 1479677 w 2590802"/>
              <a:gd name="connsiteY182" fmla="*/ 2455061 h 2590802"/>
              <a:gd name="connsiteX183" fmla="*/ 1450334 w 2590802"/>
              <a:gd name="connsiteY183" fmla="*/ 2437420 h 2590802"/>
              <a:gd name="connsiteX184" fmla="*/ 1450334 w 2590802"/>
              <a:gd name="connsiteY184" fmla="*/ 2419779 h 2590802"/>
              <a:gd name="connsiteX185" fmla="*/ 1420992 w 2590802"/>
              <a:gd name="connsiteY185" fmla="*/ 2402138 h 2590802"/>
              <a:gd name="connsiteX186" fmla="*/ 1420992 w 2590802"/>
              <a:gd name="connsiteY186" fmla="*/ 2384497 h 2590802"/>
              <a:gd name="connsiteX187" fmla="*/ 1409255 w 2590802"/>
              <a:gd name="connsiteY187" fmla="*/ 2355095 h 2590802"/>
              <a:gd name="connsiteX188" fmla="*/ 1420992 w 2590802"/>
              <a:gd name="connsiteY188" fmla="*/ 2337454 h 2590802"/>
              <a:gd name="connsiteX189" fmla="*/ 1185515 w 2590802"/>
              <a:gd name="connsiteY189" fmla="*/ 2337454 h 2590802"/>
              <a:gd name="connsiteX190" fmla="*/ 1203400 w 2590802"/>
              <a:gd name="connsiteY190" fmla="*/ 2343382 h 2590802"/>
              <a:gd name="connsiteX191" fmla="*/ 1215323 w 2590802"/>
              <a:gd name="connsiteY191" fmla="*/ 2355237 h 2590802"/>
              <a:gd name="connsiteX192" fmla="*/ 1215323 w 2590802"/>
              <a:gd name="connsiteY192" fmla="*/ 2384876 h 2590802"/>
              <a:gd name="connsiteX193" fmla="*/ 1209362 w 2590802"/>
              <a:gd name="connsiteY193" fmla="*/ 2384876 h 2590802"/>
              <a:gd name="connsiteX194" fmla="*/ 1209362 w 2590802"/>
              <a:gd name="connsiteY194" fmla="*/ 2355237 h 2590802"/>
              <a:gd name="connsiteX195" fmla="*/ 1185515 w 2590802"/>
              <a:gd name="connsiteY195" fmla="*/ 2343382 h 2590802"/>
              <a:gd name="connsiteX196" fmla="*/ 1185515 w 2590802"/>
              <a:gd name="connsiteY196" fmla="*/ 2337454 h 2590802"/>
              <a:gd name="connsiteX197" fmla="*/ 1774285 w 2590802"/>
              <a:gd name="connsiteY197" fmla="*/ 2337056 h 2590802"/>
              <a:gd name="connsiteX198" fmla="*/ 1784509 w 2590802"/>
              <a:gd name="connsiteY198" fmla="*/ 2349505 h 2590802"/>
              <a:gd name="connsiteX199" fmla="*/ 1778667 w 2590802"/>
              <a:gd name="connsiteY199" fmla="*/ 2367079 h 2590802"/>
              <a:gd name="connsiteX200" fmla="*/ 1761139 w 2590802"/>
              <a:gd name="connsiteY200" fmla="*/ 2372937 h 2590802"/>
              <a:gd name="connsiteX201" fmla="*/ 1755297 w 2590802"/>
              <a:gd name="connsiteY201" fmla="*/ 2378795 h 2590802"/>
              <a:gd name="connsiteX202" fmla="*/ 1755297 w 2590802"/>
              <a:gd name="connsiteY202" fmla="*/ 2390511 h 2590802"/>
              <a:gd name="connsiteX203" fmla="*/ 1743612 w 2590802"/>
              <a:gd name="connsiteY203" fmla="*/ 2413943 h 2590802"/>
              <a:gd name="connsiteX204" fmla="*/ 1708558 w 2590802"/>
              <a:gd name="connsiteY204" fmla="*/ 2419802 h 2590802"/>
              <a:gd name="connsiteX205" fmla="*/ 1691030 w 2590802"/>
              <a:gd name="connsiteY205" fmla="*/ 2402227 h 2590802"/>
              <a:gd name="connsiteX206" fmla="*/ 1679346 w 2590802"/>
              <a:gd name="connsiteY206" fmla="*/ 2408085 h 2590802"/>
              <a:gd name="connsiteX207" fmla="*/ 1650134 w 2590802"/>
              <a:gd name="connsiteY207" fmla="*/ 2408085 h 2590802"/>
              <a:gd name="connsiteX208" fmla="*/ 1644291 w 2590802"/>
              <a:gd name="connsiteY208" fmla="*/ 2390511 h 2590802"/>
              <a:gd name="connsiteX209" fmla="*/ 1667661 w 2590802"/>
              <a:gd name="connsiteY209" fmla="*/ 2378795 h 2590802"/>
              <a:gd name="connsiteX210" fmla="*/ 1702715 w 2590802"/>
              <a:gd name="connsiteY210" fmla="*/ 2390511 h 2590802"/>
              <a:gd name="connsiteX211" fmla="*/ 1749455 w 2590802"/>
              <a:gd name="connsiteY211" fmla="*/ 2355363 h 2590802"/>
              <a:gd name="connsiteX212" fmla="*/ 1755297 w 2590802"/>
              <a:gd name="connsiteY212" fmla="*/ 2337789 h 2590802"/>
              <a:gd name="connsiteX213" fmla="*/ 1774285 w 2590802"/>
              <a:gd name="connsiteY213" fmla="*/ 2337056 h 2590802"/>
              <a:gd name="connsiteX214" fmla="*/ 1737969 w 2590802"/>
              <a:gd name="connsiteY214" fmla="*/ 2333233 h 2590802"/>
              <a:gd name="connsiteX215" fmla="*/ 1743878 w 2590802"/>
              <a:gd name="connsiteY215" fmla="*/ 2337644 h 2590802"/>
              <a:gd name="connsiteX216" fmla="*/ 1726149 w 2590802"/>
              <a:gd name="connsiteY216" fmla="*/ 2372926 h 2590802"/>
              <a:gd name="connsiteX217" fmla="*/ 1684782 w 2590802"/>
              <a:gd name="connsiteY217" fmla="*/ 2384686 h 2590802"/>
              <a:gd name="connsiteX218" fmla="*/ 1667054 w 2590802"/>
              <a:gd name="connsiteY218" fmla="*/ 2372926 h 2590802"/>
              <a:gd name="connsiteX219" fmla="*/ 1672964 w 2590802"/>
              <a:gd name="connsiteY219" fmla="*/ 2361165 h 2590802"/>
              <a:gd name="connsiteX220" fmla="*/ 1708421 w 2590802"/>
              <a:gd name="connsiteY220" fmla="*/ 2367046 h 2590802"/>
              <a:gd name="connsiteX221" fmla="*/ 1732059 w 2590802"/>
              <a:gd name="connsiteY221" fmla="*/ 2337644 h 2590802"/>
              <a:gd name="connsiteX222" fmla="*/ 1737969 w 2590802"/>
              <a:gd name="connsiteY222" fmla="*/ 2333233 h 2590802"/>
              <a:gd name="connsiteX223" fmla="*/ 1289254 w 2590802"/>
              <a:gd name="connsiteY223" fmla="*/ 2330007 h 2590802"/>
              <a:gd name="connsiteX224" fmla="*/ 1287602 w 2590802"/>
              <a:gd name="connsiteY224" fmla="*/ 2336614 h 2590802"/>
              <a:gd name="connsiteX225" fmla="*/ 1287571 w 2590802"/>
              <a:gd name="connsiteY225" fmla="*/ 2332625 h 2590802"/>
              <a:gd name="connsiteX226" fmla="*/ 727425 w 2590802"/>
              <a:gd name="connsiteY226" fmla="*/ 2320382 h 2590802"/>
              <a:gd name="connsiteX227" fmla="*/ 745167 w 2590802"/>
              <a:gd name="connsiteY227" fmla="*/ 2326245 h 2590802"/>
              <a:gd name="connsiteX228" fmla="*/ 739253 w 2590802"/>
              <a:gd name="connsiteY228" fmla="*/ 2361424 h 2590802"/>
              <a:gd name="connsiteX229" fmla="*/ 691942 w 2590802"/>
              <a:gd name="connsiteY229" fmla="*/ 2379013 h 2590802"/>
              <a:gd name="connsiteX230" fmla="*/ 686028 w 2590802"/>
              <a:gd name="connsiteY230" fmla="*/ 2384876 h 2590802"/>
              <a:gd name="connsiteX231" fmla="*/ 668287 w 2590802"/>
              <a:gd name="connsiteY231" fmla="*/ 2373150 h 2590802"/>
              <a:gd name="connsiteX232" fmla="*/ 644632 w 2590802"/>
              <a:gd name="connsiteY232" fmla="*/ 2355561 h 2590802"/>
              <a:gd name="connsiteX233" fmla="*/ 650545 w 2590802"/>
              <a:gd name="connsiteY233" fmla="*/ 2343834 h 2590802"/>
              <a:gd name="connsiteX234" fmla="*/ 656459 w 2590802"/>
              <a:gd name="connsiteY234" fmla="*/ 2337972 h 2590802"/>
              <a:gd name="connsiteX235" fmla="*/ 662373 w 2590802"/>
              <a:gd name="connsiteY235" fmla="*/ 2343834 h 2590802"/>
              <a:gd name="connsiteX236" fmla="*/ 668287 w 2590802"/>
              <a:gd name="connsiteY236" fmla="*/ 2343834 h 2590802"/>
              <a:gd name="connsiteX237" fmla="*/ 674200 w 2590802"/>
              <a:gd name="connsiteY237" fmla="*/ 2326245 h 2590802"/>
              <a:gd name="connsiteX238" fmla="*/ 703770 w 2590802"/>
              <a:gd name="connsiteY238" fmla="*/ 2326245 h 2590802"/>
              <a:gd name="connsiteX239" fmla="*/ 727425 w 2590802"/>
              <a:gd name="connsiteY239" fmla="*/ 2320382 h 2590802"/>
              <a:gd name="connsiteX240" fmla="*/ 1834107 w 2590802"/>
              <a:gd name="connsiteY240" fmla="*/ 2315696 h 2590802"/>
              <a:gd name="connsiteX241" fmla="*/ 1837593 w 2590802"/>
              <a:gd name="connsiteY241" fmla="*/ 2319840 h 2590802"/>
              <a:gd name="connsiteX242" fmla="*/ 1843464 w 2590802"/>
              <a:gd name="connsiteY242" fmla="*/ 2331627 h 2590802"/>
              <a:gd name="connsiteX243" fmla="*/ 1837593 w 2590802"/>
              <a:gd name="connsiteY243" fmla="*/ 2343415 h 2590802"/>
              <a:gd name="connsiteX244" fmla="*/ 1837593 w 2590802"/>
              <a:gd name="connsiteY244" fmla="*/ 2331627 h 2590802"/>
              <a:gd name="connsiteX245" fmla="*/ 1831722 w 2590802"/>
              <a:gd name="connsiteY245" fmla="*/ 2349309 h 2590802"/>
              <a:gd name="connsiteX246" fmla="*/ 1825850 w 2590802"/>
              <a:gd name="connsiteY246" fmla="*/ 2372885 h 2590802"/>
              <a:gd name="connsiteX247" fmla="*/ 1825850 w 2590802"/>
              <a:gd name="connsiteY247" fmla="*/ 2396460 h 2590802"/>
              <a:gd name="connsiteX248" fmla="*/ 1825850 w 2590802"/>
              <a:gd name="connsiteY248" fmla="*/ 2384673 h 2590802"/>
              <a:gd name="connsiteX249" fmla="*/ 1819979 w 2590802"/>
              <a:gd name="connsiteY249" fmla="*/ 2361097 h 2590802"/>
              <a:gd name="connsiteX250" fmla="*/ 1814108 w 2590802"/>
              <a:gd name="connsiteY250" fmla="*/ 2372885 h 2590802"/>
              <a:gd name="connsiteX251" fmla="*/ 1819979 w 2590802"/>
              <a:gd name="connsiteY251" fmla="*/ 2390566 h 2590802"/>
              <a:gd name="connsiteX252" fmla="*/ 1802365 w 2590802"/>
              <a:gd name="connsiteY252" fmla="*/ 2408248 h 2590802"/>
              <a:gd name="connsiteX253" fmla="*/ 1784751 w 2590802"/>
              <a:gd name="connsiteY253" fmla="*/ 2425930 h 2590802"/>
              <a:gd name="connsiteX254" fmla="*/ 1790623 w 2590802"/>
              <a:gd name="connsiteY254" fmla="*/ 2425930 h 2590802"/>
              <a:gd name="connsiteX255" fmla="*/ 1790623 w 2590802"/>
              <a:gd name="connsiteY255" fmla="*/ 2431824 h 2590802"/>
              <a:gd name="connsiteX256" fmla="*/ 1737781 w 2590802"/>
              <a:gd name="connsiteY256" fmla="*/ 2467187 h 2590802"/>
              <a:gd name="connsiteX257" fmla="*/ 1690810 w 2590802"/>
              <a:gd name="connsiteY257" fmla="*/ 2449506 h 2590802"/>
              <a:gd name="connsiteX258" fmla="*/ 1673196 w 2590802"/>
              <a:gd name="connsiteY258" fmla="*/ 2461293 h 2590802"/>
              <a:gd name="connsiteX259" fmla="*/ 1649711 w 2590802"/>
              <a:gd name="connsiteY259" fmla="*/ 2449506 h 2590802"/>
              <a:gd name="connsiteX260" fmla="*/ 1632097 w 2590802"/>
              <a:gd name="connsiteY260" fmla="*/ 2431824 h 2590802"/>
              <a:gd name="connsiteX261" fmla="*/ 1614483 w 2590802"/>
              <a:gd name="connsiteY261" fmla="*/ 2437718 h 2590802"/>
              <a:gd name="connsiteX262" fmla="*/ 1596869 w 2590802"/>
              <a:gd name="connsiteY262" fmla="*/ 2408248 h 2590802"/>
              <a:gd name="connsiteX263" fmla="*/ 1620355 w 2590802"/>
              <a:gd name="connsiteY263" fmla="*/ 2402355 h 2590802"/>
              <a:gd name="connsiteX264" fmla="*/ 1632097 w 2590802"/>
              <a:gd name="connsiteY264" fmla="*/ 2396460 h 2590802"/>
              <a:gd name="connsiteX265" fmla="*/ 1655582 w 2590802"/>
              <a:gd name="connsiteY265" fmla="*/ 2414142 h 2590802"/>
              <a:gd name="connsiteX266" fmla="*/ 1684939 w 2590802"/>
              <a:gd name="connsiteY266" fmla="*/ 2414142 h 2590802"/>
              <a:gd name="connsiteX267" fmla="*/ 1726038 w 2590802"/>
              <a:gd name="connsiteY267" fmla="*/ 2431824 h 2590802"/>
              <a:gd name="connsiteX268" fmla="*/ 1761266 w 2590802"/>
              <a:gd name="connsiteY268" fmla="*/ 2402355 h 2590802"/>
              <a:gd name="connsiteX269" fmla="*/ 1767137 w 2590802"/>
              <a:gd name="connsiteY269" fmla="*/ 2384673 h 2590802"/>
              <a:gd name="connsiteX270" fmla="*/ 1796494 w 2590802"/>
              <a:gd name="connsiteY270" fmla="*/ 2355203 h 2590802"/>
              <a:gd name="connsiteX271" fmla="*/ 1790623 w 2590802"/>
              <a:gd name="connsiteY271" fmla="*/ 2331627 h 2590802"/>
              <a:gd name="connsiteX272" fmla="*/ 1825850 w 2590802"/>
              <a:gd name="connsiteY272" fmla="*/ 2319840 h 2590802"/>
              <a:gd name="connsiteX273" fmla="*/ 1834107 w 2590802"/>
              <a:gd name="connsiteY273" fmla="*/ 2315696 h 2590802"/>
              <a:gd name="connsiteX274" fmla="*/ 703435 w 2590802"/>
              <a:gd name="connsiteY274" fmla="*/ 2313743 h 2590802"/>
              <a:gd name="connsiteX275" fmla="*/ 715765 w 2590802"/>
              <a:gd name="connsiteY275" fmla="*/ 2320382 h 2590802"/>
              <a:gd name="connsiteX276" fmla="*/ 703435 w 2590802"/>
              <a:gd name="connsiteY276" fmla="*/ 2313743 h 2590802"/>
              <a:gd name="connsiteX277" fmla="*/ 746056 w 2590802"/>
              <a:gd name="connsiteY277" fmla="*/ 2311616 h 2590802"/>
              <a:gd name="connsiteX278" fmla="*/ 750857 w 2590802"/>
              <a:gd name="connsiteY278" fmla="*/ 2314217 h 2590802"/>
              <a:gd name="connsiteX279" fmla="*/ 745167 w 2590802"/>
              <a:gd name="connsiteY279" fmla="*/ 2314217 h 2590802"/>
              <a:gd name="connsiteX280" fmla="*/ 746056 w 2590802"/>
              <a:gd name="connsiteY280" fmla="*/ 2311616 h 2590802"/>
              <a:gd name="connsiteX281" fmla="*/ 1190958 w 2590802"/>
              <a:gd name="connsiteY281" fmla="*/ 2298864 h 2590802"/>
              <a:gd name="connsiteX282" fmla="*/ 1203455 w 2590802"/>
              <a:gd name="connsiteY282" fmla="*/ 2308368 h 2590802"/>
              <a:gd name="connsiteX283" fmla="*/ 1209335 w 2590802"/>
              <a:gd name="connsiteY283" fmla="*/ 2320066 h 2590802"/>
              <a:gd name="connsiteX284" fmla="*/ 1238737 w 2590802"/>
              <a:gd name="connsiteY284" fmla="*/ 2320066 h 2590802"/>
              <a:gd name="connsiteX285" fmla="*/ 1250497 w 2590802"/>
              <a:gd name="connsiteY285" fmla="*/ 2343461 h 2590802"/>
              <a:gd name="connsiteX286" fmla="*/ 1238737 w 2590802"/>
              <a:gd name="connsiteY286" fmla="*/ 2355158 h 2590802"/>
              <a:gd name="connsiteX287" fmla="*/ 1238737 w 2590802"/>
              <a:gd name="connsiteY287" fmla="*/ 2361007 h 2590802"/>
              <a:gd name="connsiteX288" fmla="*/ 1250497 w 2590802"/>
              <a:gd name="connsiteY288" fmla="*/ 2378553 h 2590802"/>
              <a:gd name="connsiteX289" fmla="*/ 1244617 w 2590802"/>
              <a:gd name="connsiteY289" fmla="*/ 2396099 h 2590802"/>
              <a:gd name="connsiteX290" fmla="*/ 1232857 w 2590802"/>
              <a:gd name="connsiteY290" fmla="*/ 2401948 h 2590802"/>
              <a:gd name="connsiteX291" fmla="*/ 1221096 w 2590802"/>
              <a:gd name="connsiteY291" fmla="*/ 2390251 h 2590802"/>
              <a:gd name="connsiteX292" fmla="*/ 1221096 w 2590802"/>
              <a:gd name="connsiteY292" fmla="*/ 2349309 h 2590802"/>
              <a:gd name="connsiteX293" fmla="*/ 1179933 w 2590802"/>
              <a:gd name="connsiteY293" fmla="*/ 2325915 h 2590802"/>
              <a:gd name="connsiteX294" fmla="*/ 1174053 w 2590802"/>
              <a:gd name="connsiteY294" fmla="*/ 2302519 h 2590802"/>
              <a:gd name="connsiteX295" fmla="*/ 1190958 w 2590802"/>
              <a:gd name="connsiteY295" fmla="*/ 2298864 h 2590802"/>
              <a:gd name="connsiteX296" fmla="*/ 1677724 w 2590802"/>
              <a:gd name="connsiteY296" fmla="*/ 2288752 h 2590802"/>
              <a:gd name="connsiteX297" fmla="*/ 1679194 w 2590802"/>
              <a:gd name="connsiteY297" fmla="*/ 2296102 h 2590802"/>
              <a:gd name="connsiteX298" fmla="*/ 1626271 w 2590802"/>
              <a:gd name="connsiteY298" fmla="*/ 2396068 h 2590802"/>
              <a:gd name="connsiteX299" fmla="*/ 1608630 w 2590802"/>
              <a:gd name="connsiteY299" fmla="*/ 2401948 h 2590802"/>
              <a:gd name="connsiteX300" fmla="*/ 1579228 w 2590802"/>
              <a:gd name="connsiteY300" fmla="*/ 2401948 h 2590802"/>
              <a:gd name="connsiteX301" fmla="*/ 1538066 w 2590802"/>
              <a:gd name="connsiteY301" fmla="*/ 2378427 h 2590802"/>
              <a:gd name="connsiteX302" fmla="*/ 1520425 w 2590802"/>
              <a:gd name="connsiteY302" fmla="*/ 2325503 h 2590802"/>
              <a:gd name="connsiteX303" fmla="*/ 1538066 w 2590802"/>
              <a:gd name="connsiteY303" fmla="*/ 2307863 h 2590802"/>
              <a:gd name="connsiteX304" fmla="*/ 1555707 w 2590802"/>
              <a:gd name="connsiteY304" fmla="*/ 2319623 h 2590802"/>
              <a:gd name="connsiteX305" fmla="*/ 1567468 w 2590802"/>
              <a:gd name="connsiteY305" fmla="*/ 2313743 h 2590802"/>
              <a:gd name="connsiteX306" fmla="*/ 1585109 w 2590802"/>
              <a:gd name="connsiteY306" fmla="*/ 2325503 h 2590802"/>
              <a:gd name="connsiteX307" fmla="*/ 1585109 w 2590802"/>
              <a:gd name="connsiteY307" fmla="*/ 2343145 h 2590802"/>
              <a:gd name="connsiteX308" fmla="*/ 1555707 w 2590802"/>
              <a:gd name="connsiteY308" fmla="*/ 2349025 h 2590802"/>
              <a:gd name="connsiteX309" fmla="*/ 1567468 w 2590802"/>
              <a:gd name="connsiteY309" fmla="*/ 2372546 h 2590802"/>
              <a:gd name="connsiteX310" fmla="*/ 1579228 w 2590802"/>
              <a:gd name="connsiteY310" fmla="*/ 2378427 h 2590802"/>
              <a:gd name="connsiteX311" fmla="*/ 1608630 w 2590802"/>
              <a:gd name="connsiteY311" fmla="*/ 2372546 h 2590802"/>
              <a:gd name="connsiteX312" fmla="*/ 1667434 w 2590802"/>
              <a:gd name="connsiteY312" fmla="*/ 2313743 h 2590802"/>
              <a:gd name="connsiteX313" fmla="*/ 1667434 w 2590802"/>
              <a:gd name="connsiteY313" fmla="*/ 2290221 h 2590802"/>
              <a:gd name="connsiteX314" fmla="*/ 1677724 w 2590802"/>
              <a:gd name="connsiteY314" fmla="*/ 2288752 h 2590802"/>
              <a:gd name="connsiteX315" fmla="*/ 826334 w 2590802"/>
              <a:gd name="connsiteY315" fmla="*/ 2284813 h 2590802"/>
              <a:gd name="connsiteX316" fmla="*/ 844840 w 2590802"/>
              <a:gd name="connsiteY316" fmla="*/ 2290425 h 2590802"/>
              <a:gd name="connsiteX317" fmla="*/ 868292 w 2590802"/>
              <a:gd name="connsiteY317" fmla="*/ 2308085 h 2590802"/>
              <a:gd name="connsiteX318" fmla="*/ 868292 w 2590802"/>
              <a:gd name="connsiteY318" fmla="*/ 2337519 h 2590802"/>
              <a:gd name="connsiteX319" fmla="*/ 856566 w 2590802"/>
              <a:gd name="connsiteY319" fmla="*/ 2343407 h 2590802"/>
              <a:gd name="connsiteX320" fmla="*/ 844840 w 2590802"/>
              <a:gd name="connsiteY320" fmla="*/ 2343407 h 2590802"/>
              <a:gd name="connsiteX321" fmla="*/ 833113 w 2590802"/>
              <a:gd name="connsiteY321" fmla="*/ 2355180 h 2590802"/>
              <a:gd name="connsiteX322" fmla="*/ 815524 w 2590802"/>
              <a:gd name="connsiteY322" fmla="*/ 2349293 h 2590802"/>
              <a:gd name="connsiteX323" fmla="*/ 815524 w 2590802"/>
              <a:gd name="connsiteY323" fmla="*/ 2331633 h 2590802"/>
              <a:gd name="connsiteX324" fmla="*/ 821387 w 2590802"/>
              <a:gd name="connsiteY324" fmla="*/ 2319859 h 2590802"/>
              <a:gd name="connsiteX325" fmla="*/ 797934 w 2590802"/>
              <a:gd name="connsiteY325" fmla="*/ 2313972 h 2590802"/>
              <a:gd name="connsiteX326" fmla="*/ 768619 w 2590802"/>
              <a:gd name="connsiteY326" fmla="*/ 2366954 h 2590802"/>
              <a:gd name="connsiteX327" fmla="*/ 838976 w 2590802"/>
              <a:gd name="connsiteY327" fmla="*/ 2449370 h 2590802"/>
              <a:gd name="connsiteX328" fmla="*/ 833113 w 2590802"/>
              <a:gd name="connsiteY328" fmla="*/ 2449370 h 2590802"/>
              <a:gd name="connsiteX329" fmla="*/ 780345 w 2590802"/>
              <a:gd name="connsiteY329" fmla="*/ 2425823 h 2590802"/>
              <a:gd name="connsiteX330" fmla="*/ 745167 w 2590802"/>
              <a:gd name="connsiteY330" fmla="*/ 2361067 h 2590802"/>
              <a:gd name="connsiteX331" fmla="*/ 768619 w 2590802"/>
              <a:gd name="connsiteY331" fmla="*/ 2302198 h 2590802"/>
              <a:gd name="connsiteX332" fmla="*/ 826334 w 2590802"/>
              <a:gd name="connsiteY332" fmla="*/ 2284813 h 2590802"/>
              <a:gd name="connsiteX333" fmla="*/ 1082864 w 2590802"/>
              <a:gd name="connsiteY333" fmla="*/ 2278831 h 2590802"/>
              <a:gd name="connsiteX334" fmla="*/ 1120954 w 2590802"/>
              <a:gd name="connsiteY334" fmla="*/ 2278831 h 2590802"/>
              <a:gd name="connsiteX335" fmla="*/ 1161974 w 2590802"/>
              <a:gd name="connsiteY335" fmla="*/ 2302317 h 2590802"/>
              <a:gd name="connsiteX336" fmla="*/ 1173694 w 2590802"/>
              <a:gd name="connsiteY336" fmla="*/ 2361029 h 2590802"/>
              <a:gd name="connsiteX337" fmla="*/ 1144394 w 2590802"/>
              <a:gd name="connsiteY337" fmla="*/ 2390386 h 2590802"/>
              <a:gd name="connsiteX338" fmla="*/ 1115094 w 2590802"/>
              <a:gd name="connsiteY338" fmla="*/ 2390386 h 2590802"/>
              <a:gd name="connsiteX339" fmla="*/ 1109234 w 2590802"/>
              <a:gd name="connsiteY339" fmla="*/ 2366901 h 2590802"/>
              <a:gd name="connsiteX340" fmla="*/ 1097514 w 2590802"/>
              <a:gd name="connsiteY340" fmla="*/ 2361029 h 2590802"/>
              <a:gd name="connsiteX341" fmla="*/ 1103374 w 2590802"/>
              <a:gd name="connsiteY341" fmla="*/ 2343415 h 2590802"/>
              <a:gd name="connsiteX342" fmla="*/ 1126814 w 2590802"/>
              <a:gd name="connsiteY342" fmla="*/ 2337544 h 2590802"/>
              <a:gd name="connsiteX343" fmla="*/ 1132674 w 2590802"/>
              <a:gd name="connsiteY343" fmla="*/ 2361029 h 2590802"/>
              <a:gd name="connsiteX344" fmla="*/ 1138534 w 2590802"/>
              <a:gd name="connsiteY344" fmla="*/ 2361029 h 2590802"/>
              <a:gd name="connsiteX345" fmla="*/ 1150254 w 2590802"/>
              <a:gd name="connsiteY345" fmla="*/ 2337544 h 2590802"/>
              <a:gd name="connsiteX346" fmla="*/ 1109234 w 2590802"/>
              <a:gd name="connsiteY346" fmla="*/ 2302317 h 2590802"/>
              <a:gd name="connsiteX347" fmla="*/ 1044773 w 2590802"/>
              <a:gd name="connsiteY347" fmla="*/ 2331673 h 2590802"/>
              <a:gd name="connsiteX348" fmla="*/ 1021333 w 2590802"/>
              <a:gd name="connsiteY348" fmla="*/ 2372772 h 2590802"/>
              <a:gd name="connsiteX349" fmla="*/ 1015473 w 2590802"/>
              <a:gd name="connsiteY349" fmla="*/ 2366901 h 2590802"/>
              <a:gd name="connsiteX350" fmla="*/ 1044773 w 2590802"/>
              <a:gd name="connsiteY350" fmla="*/ 2296445 h 2590802"/>
              <a:gd name="connsiteX351" fmla="*/ 1082864 w 2590802"/>
              <a:gd name="connsiteY351" fmla="*/ 2278831 h 2590802"/>
              <a:gd name="connsiteX352" fmla="*/ 1259318 w 2590802"/>
              <a:gd name="connsiteY352" fmla="*/ 2278669 h 2590802"/>
              <a:gd name="connsiteX353" fmla="*/ 1285780 w 2590802"/>
              <a:gd name="connsiteY353" fmla="*/ 2296861 h 2590802"/>
              <a:gd name="connsiteX354" fmla="*/ 1291660 w 2590802"/>
              <a:gd name="connsiteY354" fmla="*/ 2326262 h 2590802"/>
              <a:gd name="connsiteX355" fmla="*/ 1289254 w 2590802"/>
              <a:gd name="connsiteY355" fmla="*/ 2330007 h 2590802"/>
              <a:gd name="connsiteX356" fmla="*/ 1290190 w 2590802"/>
              <a:gd name="connsiteY356" fmla="*/ 2326262 h 2590802"/>
              <a:gd name="connsiteX357" fmla="*/ 1285780 w 2590802"/>
              <a:gd name="connsiteY357" fmla="*/ 2308621 h 2590802"/>
              <a:gd name="connsiteX358" fmla="*/ 1274019 w 2590802"/>
              <a:gd name="connsiteY358" fmla="*/ 2290980 h 2590802"/>
              <a:gd name="connsiteX359" fmla="*/ 1250497 w 2590802"/>
              <a:gd name="connsiteY359" fmla="*/ 2279219 h 2590802"/>
              <a:gd name="connsiteX360" fmla="*/ 1259318 w 2590802"/>
              <a:gd name="connsiteY360" fmla="*/ 2278669 h 2590802"/>
              <a:gd name="connsiteX361" fmla="*/ 1129760 w 2590802"/>
              <a:gd name="connsiteY361" fmla="*/ 2268692 h 2590802"/>
              <a:gd name="connsiteX362" fmla="*/ 1133080 w 2590802"/>
              <a:gd name="connsiteY362" fmla="*/ 2272960 h 2590802"/>
              <a:gd name="connsiteX363" fmla="*/ 1126441 w 2590802"/>
              <a:gd name="connsiteY363" fmla="*/ 2272960 h 2590802"/>
              <a:gd name="connsiteX364" fmla="*/ 1129760 w 2590802"/>
              <a:gd name="connsiteY364" fmla="*/ 2268692 h 2590802"/>
              <a:gd name="connsiteX365" fmla="*/ 1208956 w 2590802"/>
              <a:gd name="connsiteY365" fmla="*/ 2261579 h 2590802"/>
              <a:gd name="connsiteX366" fmla="*/ 1226739 w 2590802"/>
              <a:gd name="connsiteY366" fmla="*/ 2267269 h 2590802"/>
              <a:gd name="connsiteX367" fmla="*/ 1232667 w 2590802"/>
              <a:gd name="connsiteY367" fmla="*/ 2278651 h 2590802"/>
              <a:gd name="connsiteX368" fmla="*/ 1226739 w 2590802"/>
              <a:gd name="connsiteY368" fmla="*/ 2272960 h 2590802"/>
              <a:gd name="connsiteX369" fmla="*/ 1208956 w 2590802"/>
              <a:gd name="connsiteY369" fmla="*/ 2261579 h 2590802"/>
              <a:gd name="connsiteX370" fmla="*/ 1173863 w 2590802"/>
              <a:gd name="connsiteY370" fmla="*/ 2261579 h 2590802"/>
              <a:gd name="connsiteX371" fmla="*/ 1179554 w 2590802"/>
              <a:gd name="connsiteY371" fmla="*/ 2267269 h 2590802"/>
              <a:gd name="connsiteX372" fmla="*/ 1173863 w 2590802"/>
              <a:gd name="connsiteY372" fmla="*/ 2267269 h 2590802"/>
              <a:gd name="connsiteX373" fmla="*/ 1173863 w 2590802"/>
              <a:gd name="connsiteY373" fmla="*/ 2261579 h 2590802"/>
              <a:gd name="connsiteX374" fmla="*/ 1162293 w 2590802"/>
              <a:gd name="connsiteY374" fmla="*/ 2261579 h 2590802"/>
              <a:gd name="connsiteX375" fmla="*/ 1168173 w 2590802"/>
              <a:gd name="connsiteY375" fmla="*/ 2261579 h 2590802"/>
              <a:gd name="connsiteX376" fmla="*/ 1179933 w 2590802"/>
              <a:gd name="connsiteY376" fmla="*/ 2279219 h 2590802"/>
              <a:gd name="connsiteX377" fmla="*/ 1185814 w 2590802"/>
              <a:gd name="connsiteY377" fmla="*/ 2273339 h 2590802"/>
              <a:gd name="connsiteX378" fmla="*/ 1209335 w 2590802"/>
              <a:gd name="connsiteY378" fmla="*/ 2267459 h 2590802"/>
              <a:gd name="connsiteX379" fmla="*/ 1221096 w 2590802"/>
              <a:gd name="connsiteY379" fmla="*/ 2267459 h 2590802"/>
              <a:gd name="connsiteX380" fmla="*/ 1232857 w 2590802"/>
              <a:gd name="connsiteY380" fmla="*/ 2285100 h 2590802"/>
              <a:gd name="connsiteX381" fmla="*/ 1274019 w 2590802"/>
              <a:gd name="connsiteY381" fmla="*/ 2302741 h 2590802"/>
              <a:gd name="connsiteX382" fmla="*/ 1279899 w 2590802"/>
              <a:gd name="connsiteY382" fmla="*/ 2332143 h 2590802"/>
              <a:gd name="connsiteX383" fmla="*/ 1279899 w 2590802"/>
              <a:gd name="connsiteY383" fmla="*/ 2349784 h 2590802"/>
              <a:gd name="connsiteX384" fmla="*/ 1285780 w 2590802"/>
              <a:gd name="connsiteY384" fmla="*/ 2349784 h 2590802"/>
              <a:gd name="connsiteX385" fmla="*/ 1285780 w 2590802"/>
              <a:gd name="connsiteY385" fmla="*/ 2343904 h 2590802"/>
              <a:gd name="connsiteX386" fmla="*/ 1287602 w 2590802"/>
              <a:gd name="connsiteY386" fmla="*/ 2336614 h 2590802"/>
              <a:gd name="connsiteX387" fmla="*/ 1287617 w 2590802"/>
              <a:gd name="connsiteY387" fmla="*/ 2338574 h 2590802"/>
              <a:gd name="connsiteX388" fmla="*/ 1297540 w 2590802"/>
              <a:gd name="connsiteY388" fmla="*/ 2373305 h 2590802"/>
              <a:gd name="connsiteX389" fmla="*/ 1291660 w 2590802"/>
              <a:gd name="connsiteY389" fmla="*/ 2355664 h 2590802"/>
              <a:gd name="connsiteX390" fmla="*/ 1285780 w 2590802"/>
              <a:gd name="connsiteY390" fmla="*/ 2373305 h 2590802"/>
              <a:gd name="connsiteX391" fmla="*/ 1274019 w 2590802"/>
              <a:gd name="connsiteY391" fmla="*/ 2396826 h 2590802"/>
              <a:gd name="connsiteX392" fmla="*/ 1279899 w 2590802"/>
              <a:gd name="connsiteY392" fmla="*/ 2402707 h 2590802"/>
              <a:gd name="connsiteX393" fmla="*/ 1279899 w 2590802"/>
              <a:gd name="connsiteY393" fmla="*/ 2396826 h 2590802"/>
              <a:gd name="connsiteX394" fmla="*/ 1285780 w 2590802"/>
              <a:gd name="connsiteY394" fmla="*/ 2414468 h 2590802"/>
              <a:gd name="connsiteX395" fmla="*/ 1279899 w 2590802"/>
              <a:gd name="connsiteY395" fmla="*/ 2408587 h 2590802"/>
              <a:gd name="connsiteX396" fmla="*/ 1268139 w 2590802"/>
              <a:gd name="connsiteY396" fmla="*/ 2432109 h 2590802"/>
              <a:gd name="connsiteX397" fmla="*/ 1256378 w 2590802"/>
              <a:gd name="connsiteY397" fmla="*/ 2432109 h 2590802"/>
              <a:gd name="connsiteX398" fmla="*/ 1244617 w 2590802"/>
              <a:gd name="connsiteY398" fmla="*/ 2408587 h 2590802"/>
              <a:gd name="connsiteX399" fmla="*/ 1262258 w 2590802"/>
              <a:gd name="connsiteY399" fmla="*/ 2385066 h 2590802"/>
              <a:gd name="connsiteX400" fmla="*/ 1250497 w 2590802"/>
              <a:gd name="connsiteY400" fmla="*/ 2361544 h 2590802"/>
              <a:gd name="connsiteX401" fmla="*/ 1244617 w 2590802"/>
              <a:gd name="connsiteY401" fmla="*/ 2320382 h 2590802"/>
              <a:gd name="connsiteX402" fmla="*/ 1215215 w 2590802"/>
              <a:gd name="connsiteY402" fmla="*/ 2308621 h 2590802"/>
              <a:gd name="connsiteX403" fmla="*/ 1185814 w 2590802"/>
              <a:gd name="connsiteY403" fmla="*/ 2290980 h 2590802"/>
              <a:gd name="connsiteX404" fmla="*/ 1168173 w 2590802"/>
              <a:gd name="connsiteY404" fmla="*/ 2302741 h 2590802"/>
              <a:gd name="connsiteX405" fmla="*/ 1150532 w 2590802"/>
              <a:gd name="connsiteY405" fmla="*/ 2285100 h 2590802"/>
              <a:gd name="connsiteX406" fmla="*/ 1138771 w 2590802"/>
              <a:gd name="connsiteY406" fmla="*/ 2279219 h 2590802"/>
              <a:gd name="connsiteX407" fmla="*/ 1162293 w 2590802"/>
              <a:gd name="connsiteY407" fmla="*/ 2261579 h 2590802"/>
              <a:gd name="connsiteX408" fmla="*/ 1133080 w 2590802"/>
              <a:gd name="connsiteY408" fmla="*/ 2254939 h 2590802"/>
              <a:gd name="connsiteX409" fmla="*/ 1133080 w 2590802"/>
              <a:gd name="connsiteY409" fmla="*/ 2261579 h 2590802"/>
              <a:gd name="connsiteX410" fmla="*/ 1133080 w 2590802"/>
              <a:gd name="connsiteY410" fmla="*/ 2254939 h 2590802"/>
              <a:gd name="connsiteX411" fmla="*/ 1032651 w 2590802"/>
              <a:gd name="connsiteY411" fmla="*/ 2254939 h 2590802"/>
              <a:gd name="connsiteX412" fmla="*/ 1056256 w 2590802"/>
              <a:gd name="connsiteY412" fmla="*/ 2278651 h 2590802"/>
              <a:gd name="connsiteX413" fmla="*/ 1020848 w 2590802"/>
              <a:gd name="connsiteY413" fmla="*/ 2260867 h 2590802"/>
              <a:gd name="connsiteX414" fmla="*/ 1003143 w 2590802"/>
              <a:gd name="connsiteY414" fmla="*/ 2266795 h 2590802"/>
              <a:gd name="connsiteX415" fmla="*/ 1032651 w 2590802"/>
              <a:gd name="connsiteY415" fmla="*/ 2254939 h 2590802"/>
              <a:gd name="connsiteX416" fmla="*/ 847717 w 2590802"/>
              <a:gd name="connsiteY416" fmla="*/ 2253659 h 2590802"/>
              <a:gd name="connsiteX417" fmla="*/ 868464 w 2590802"/>
              <a:gd name="connsiteY417" fmla="*/ 2255129 h 2590802"/>
              <a:gd name="connsiteX418" fmla="*/ 838825 w 2590802"/>
              <a:gd name="connsiteY418" fmla="*/ 2261009 h 2590802"/>
              <a:gd name="connsiteX419" fmla="*/ 826970 w 2590802"/>
              <a:gd name="connsiteY419" fmla="*/ 2278651 h 2590802"/>
              <a:gd name="connsiteX420" fmla="*/ 826970 w 2590802"/>
              <a:gd name="connsiteY420" fmla="*/ 2261009 h 2590802"/>
              <a:gd name="connsiteX421" fmla="*/ 847717 w 2590802"/>
              <a:gd name="connsiteY421" fmla="*/ 2253659 h 2590802"/>
              <a:gd name="connsiteX422" fmla="*/ 486177 w 2590802"/>
              <a:gd name="connsiteY422" fmla="*/ 2253379 h 2590802"/>
              <a:gd name="connsiteX423" fmla="*/ 497345 w 2590802"/>
              <a:gd name="connsiteY423" fmla="*/ 2263529 h 2590802"/>
              <a:gd name="connsiteX424" fmla="*/ 593930 w 2590802"/>
              <a:gd name="connsiteY424" fmla="*/ 2335754 h 2590802"/>
              <a:gd name="connsiteX425" fmla="*/ 595058 w 2590802"/>
              <a:gd name="connsiteY425" fmla="*/ 2336439 h 2590802"/>
              <a:gd name="connsiteX426" fmla="*/ 592282 w 2590802"/>
              <a:gd name="connsiteY426" fmla="*/ 2331596 h 2590802"/>
              <a:gd name="connsiteX427" fmla="*/ 930208 w 2590802"/>
              <a:gd name="connsiteY427" fmla="*/ 2235836 h 2590802"/>
              <a:gd name="connsiteX428" fmla="*/ 956670 w 2590802"/>
              <a:gd name="connsiteY428" fmla="*/ 2238032 h 2590802"/>
              <a:gd name="connsiteX429" fmla="*/ 1003713 w 2590802"/>
              <a:gd name="connsiteY429" fmla="*/ 2284877 h 2590802"/>
              <a:gd name="connsiteX430" fmla="*/ 1015473 w 2590802"/>
              <a:gd name="connsiteY430" fmla="*/ 2314155 h 2590802"/>
              <a:gd name="connsiteX431" fmla="*/ 1003713 w 2590802"/>
              <a:gd name="connsiteY431" fmla="*/ 2366856 h 2590802"/>
              <a:gd name="connsiteX432" fmla="*/ 991952 w 2590802"/>
              <a:gd name="connsiteY432" fmla="*/ 2366856 h 2590802"/>
              <a:gd name="connsiteX433" fmla="*/ 997832 w 2590802"/>
              <a:gd name="connsiteY433" fmla="*/ 2349288 h 2590802"/>
              <a:gd name="connsiteX434" fmla="*/ 950789 w 2590802"/>
              <a:gd name="connsiteY434" fmla="*/ 2255599 h 2590802"/>
              <a:gd name="connsiteX435" fmla="*/ 939029 w 2590802"/>
              <a:gd name="connsiteY435" fmla="*/ 2255599 h 2590802"/>
              <a:gd name="connsiteX436" fmla="*/ 903747 w 2590802"/>
              <a:gd name="connsiteY436" fmla="*/ 2261454 h 2590802"/>
              <a:gd name="connsiteX437" fmla="*/ 897866 w 2590802"/>
              <a:gd name="connsiteY437" fmla="*/ 2279021 h 2590802"/>
              <a:gd name="connsiteX438" fmla="*/ 915507 w 2590802"/>
              <a:gd name="connsiteY438" fmla="*/ 2279021 h 2590802"/>
              <a:gd name="connsiteX439" fmla="*/ 927268 w 2590802"/>
              <a:gd name="connsiteY439" fmla="*/ 2284877 h 2590802"/>
              <a:gd name="connsiteX440" fmla="*/ 933148 w 2590802"/>
              <a:gd name="connsiteY440" fmla="*/ 2308299 h 2590802"/>
              <a:gd name="connsiteX441" fmla="*/ 909627 w 2590802"/>
              <a:gd name="connsiteY441" fmla="*/ 2314155 h 2590802"/>
              <a:gd name="connsiteX442" fmla="*/ 909627 w 2590802"/>
              <a:gd name="connsiteY442" fmla="*/ 2331722 h 2590802"/>
              <a:gd name="connsiteX443" fmla="*/ 891986 w 2590802"/>
              <a:gd name="connsiteY443" fmla="*/ 2337577 h 2590802"/>
              <a:gd name="connsiteX444" fmla="*/ 868464 w 2590802"/>
              <a:gd name="connsiteY444" fmla="*/ 2290733 h 2590802"/>
              <a:gd name="connsiteX445" fmla="*/ 903747 w 2590802"/>
              <a:gd name="connsiteY445" fmla="*/ 2238032 h 2590802"/>
              <a:gd name="connsiteX446" fmla="*/ 930208 w 2590802"/>
              <a:gd name="connsiteY446" fmla="*/ 2235836 h 2590802"/>
              <a:gd name="connsiteX447" fmla="*/ 1120750 w 2590802"/>
              <a:gd name="connsiteY447" fmla="*/ 2225538 h 2590802"/>
              <a:gd name="connsiteX448" fmla="*/ 1132764 w 2590802"/>
              <a:gd name="connsiteY448" fmla="*/ 2231703 h 2590802"/>
              <a:gd name="connsiteX449" fmla="*/ 1138771 w 2590802"/>
              <a:gd name="connsiteY449" fmla="*/ 2231703 h 2590802"/>
              <a:gd name="connsiteX450" fmla="*/ 1132764 w 2590802"/>
              <a:gd name="connsiteY450" fmla="*/ 2237868 h 2590802"/>
              <a:gd name="connsiteX451" fmla="*/ 1120750 w 2590802"/>
              <a:gd name="connsiteY451" fmla="*/ 2225538 h 2590802"/>
              <a:gd name="connsiteX452" fmla="*/ 1535458 w 2590802"/>
              <a:gd name="connsiteY452" fmla="*/ 2217831 h 2590802"/>
              <a:gd name="connsiteX453" fmla="*/ 1544231 w 2590802"/>
              <a:gd name="connsiteY453" fmla="*/ 2220037 h 2590802"/>
              <a:gd name="connsiteX454" fmla="*/ 1550080 w 2590802"/>
              <a:gd name="connsiteY454" fmla="*/ 2225917 h 2590802"/>
              <a:gd name="connsiteX455" fmla="*/ 1561777 w 2590802"/>
              <a:gd name="connsiteY455" fmla="*/ 2237678 h 2590802"/>
              <a:gd name="connsiteX456" fmla="*/ 1585172 w 2590802"/>
              <a:gd name="connsiteY456" fmla="*/ 2237678 h 2590802"/>
              <a:gd name="connsiteX457" fmla="*/ 1596869 w 2590802"/>
              <a:gd name="connsiteY457" fmla="*/ 2255319 h 2590802"/>
              <a:gd name="connsiteX458" fmla="*/ 1591021 w 2590802"/>
              <a:gd name="connsiteY458" fmla="*/ 2261199 h 2590802"/>
              <a:gd name="connsiteX459" fmla="*/ 1573474 w 2590802"/>
              <a:gd name="connsiteY459" fmla="*/ 2255319 h 2590802"/>
              <a:gd name="connsiteX460" fmla="*/ 1555928 w 2590802"/>
              <a:gd name="connsiteY460" fmla="*/ 2267079 h 2590802"/>
              <a:gd name="connsiteX461" fmla="*/ 1544231 w 2590802"/>
              <a:gd name="connsiteY461" fmla="*/ 2267079 h 2590802"/>
              <a:gd name="connsiteX462" fmla="*/ 1538382 w 2590802"/>
              <a:gd name="connsiteY462" fmla="*/ 2249439 h 2590802"/>
              <a:gd name="connsiteX463" fmla="*/ 1544231 w 2590802"/>
              <a:gd name="connsiteY463" fmla="*/ 2243558 h 2590802"/>
              <a:gd name="connsiteX464" fmla="*/ 1526684 w 2590802"/>
              <a:gd name="connsiteY464" fmla="*/ 2231797 h 2590802"/>
              <a:gd name="connsiteX465" fmla="*/ 1526684 w 2590802"/>
              <a:gd name="connsiteY465" fmla="*/ 2220037 h 2590802"/>
              <a:gd name="connsiteX466" fmla="*/ 1535458 w 2590802"/>
              <a:gd name="connsiteY466" fmla="*/ 2217831 h 2590802"/>
              <a:gd name="connsiteX467" fmla="*/ 1514754 w 2590802"/>
              <a:gd name="connsiteY467" fmla="*/ 2214157 h 2590802"/>
              <a:gd name="connsiteX468" fmla="*/ 1520645 w 2590802"/>
              <a:gd name="connsiteY468" fmla="*/ 2214157 h 2590802"/>
              <a:gd name="connsiteX469" fmla="*/ 1532425 w 2590802"/>
              <a:gd name="connsiteY469" fmla="*/ 2249520 h 2590802"/>
              <a:gd name="connsiteX470" fmla="*/ 1538316 w 2590802"/>
              <a:gd name="connsiteY470" fmla="*/ 2273096 h 2590802"/>
              <a:gd name="connsiteX471" fmla="*/ 1561877 w 2590802"/>
              <a:gd name="connsiteY471" fmla="*/ 2273096 h 2590802"/>
              <a:gd name="connsiteX472" fmla="*/ 1579548 w 2590802"/>
              <a:gd name="connsiteY472" fmla="*/ 2273096 h 2590802"/>
              <a:gd name="connsiteX473" fmla="*/ 1603109 w 2590802"/>
              <a:gd name="connsiteY473" fmla="*/ 2261307 h 2590802"/>
              <a:gd name="connsiteX474" fmla="*/ 1609000 w 2590802"/>
              <a:gd name="connsiteY474" fmla="*/ 2261307 h 2590802"/>
              <a:gd name="connsiteX475" fmla="*/ 1614890 w 2590802"/>
              <a:gd name="connsiteY475" fmla="*/ 2267202 h 2590802"/>
              <a:gd name="connsiteX476" fmla="*/ 1591328 w 2590802"/>
              <a:gd name="connsiteY476" fmla="*/ 2290778 h 2590802"/>
              <a:gd name="connsiteX477" fmla="*/ 1567767 w 2590802"/>
              <a:gd name="connsiteY477" fmla="*/ 2278989 h 2590802"/>
              <a:gd name="connsiteX478" fmla="*/ 1561877 w 2590802"/>
              <a:gd name="connsiteY478" fmla="*/ 2290778 h 2590802"/>
              <a:gd name="connsiteX479" fmla="*/ 1532425 w 2590802"/>
              <a:gd name="connsiteY479" fmla="*/ 2290778 h 2590802"/>
              <a:gd name="connsiteX480" fmla="*/ 1520645 w 2590802"/>
              <a:gd name="connsiteY480" fmla="*/ 2273096 h 2590802"/>
              <a:gd name="connsiteX481" fmla="*/ 1520645 w 2590802"/>
              <a:gd name="connsiteY481" fmla="*/ 2255414 h 2590802"/>
              <a:gd name="connsiteX482" fmla="*/ 1502973 w 2590802"/>
              <a:gd name="connsiteY482" fmla="*/ 2231838 h 2590802"/>
              <a:gd name="connsiteX483" fmla="*/ 1514754 w 2590802"/>
              <a:gd name="connsiteY483" fmla="*/ 2214157 h 2590802"/>
              <a:gd name="connsiteX484" fmla="*/ 1832051 w 2590802"/>
              <a:gd name="connsiteY484" fmla="*/ 2212869 h 2590802"/>
              <a:gd name="connsiteX485" fmla="*/ 1843825 w 2590802"/>
              <a:gd name="connsiteY485" fmla="*/ 2220209 h 2590802"/>
              <a:gd name="connsiteX486" fmla="*/ 1855598 w 2590802"/>
              <a:gd name="connsiteY486" fmla="*/ 2273050 h 2590802"/>
              <a:gd name="connsiteX487" fmla="*/ 1773182 w 2590802"/>
              <a:gd name="connsiteY487" fmla="*/ 2331764 h 2590802"/>
              <a:gd name="connsiteX488" fmla="*/ 1690765 w 2590802"/>
              <a:gd name="connsiteY488" fmla="*/ 2284793 h 2590802"/>
              <a:gd name="connsiteX489" fmla="*/ 1696652 w 2590802"/>
              <a:gd name="connsiteY489" fmla="*/ 2278921 h 2590802"/>
              <a:gd name="connsiteX490" fmla="*/ 1720200 w 2590802"/>
              <a:gd name="connsiteY490" fmla="*/ 2296535 h 2590802"/>
              <a:gd name="connsiteX491" fmla="*/ 1802616 w 2590802"/>
              <a:gd name="connsiteY491" fmla="*/ 2302407 h 2590802"/>
              <a:gd name="connsiteX492" fmla="*/ 1826164 w 2590802"/>
              <a:gd name="connsiteY492" fmla="*/ 2273050 h 2590802"/>
              <a:gd name="connsiteX493" fmla="*/ 1820277 w 2590802"/>
              <a:gd name="connsiteY493" fmla="*/ 2249565 h 2590802"/>
              <a:gd name="connsiteX494" fmla="*/ 1808503 w 2590802"/>
              <a:gd name="connsiteY494" fmla="*/ 2267179 h 2590802"/>
              <a:gd name="connsiteX495" fmla="*/ 1790843 w 2590802"/>
              <a:gd name="connsiteY495" fmla="*/ 2267179 h 2590802"/>
              <a:gd name="connsiteX496" fmla="*/ 1779069 w 2590802"/>
              <a:gd name="connsiteY496" fmla="*/ 2249565 h 2590802"/>
              <a:gd name="connsiteX497" fmla="*/ 1802616 w 2590802"/>
              <a:gd name="connsiteY497" fmla="*/ 2231951 h 2590802"/>
              <a:gd name="connsiteX498" fmla="*/ 1820277 w 2590802"/>
              <a:gd name="connsiteY498" fmla="*/ 2214337 h 2590802"/>
              <a:gd name="connsiteX499" fmla="*/ 1832051 w 2590802"/>
              <a:gd name="connsiteY499" fmla="*/ 2212869 h 2590802"/>
              <a:gd name="connsiteX500" fmla="*/ 837593 w 2590802"/>
              <a:gd name="connsiteY500" fmla="*/ 2212114 h 2590802"/>
              <a:gd name="connsiteX501" fmla="*/ 856704 w 2590802"/>
              <a:gd name="connsiteY501" fmla="*/ 2225975 h 2590802"/>
              <a:gd name="connsiteX502" fmla="*/ 868464 w 2590802"/>
              <a:gd name="connsiteY502" fmla="*/ 2220139 h 2590802"/>
              <a:gd name="connsiteX503" fmla="*/ 891986 w 2590802"/>
              <a:gd name="connsiteY503" fmla="*/ 2220139 h 2590802"/>
              <a:gd name="connsiteX504" fmla="*/ 897867 w 2590802"/>
              <a:gd name="connsiteY504" fmla="*/ 2231812 h 2590802"/>
              <a:gd name="connsiteX505" fmla="*/ 880225 w 2590802"/>
              <a:gd name="connsiteY505" fmla="*/ 2243485 h 2590802"/>
              <a:gd name="connsiteX506" fmla="*/ 833182 w 2590802"/>
              <a:gd name="connsiteY506" fmla="*/ 2249322 h 2590802"/>
              <a:gd name="connsiteX507" fmla="*/ 815542 w 2590802"/>
              <a:gd name="connsiteY507" fmla="*/ 2278505 h 2590802"/>
              <a:gd name="connsiteX508" fmla="*/ 792020 w 2590802"/>
              <a:gd name="connsiteY508" fmla="*/ 2278505 h 2590802"/>
              <a:gd name="connsiteX509" fmla="*/ 786140 w 2590802"/>
              <a:gd name="connsiteY509" fmla="*/ 2249322 h 2590802"/>
              <a:gd name="connsiteX510" fmla="*/ 809661 w 2590802"/>
              <a:gd name="connsiteY510" fmla="*/ 2237649 h 2590802"/>
              <a:gd name="connsiteX511" fmla="*/ 809661 w 2590802"/>
              <a:gd name="connsiteY511" fmla="*/ 2220139 h 2590802"/>
              <a:gd name="connsiteX512" fmla="*/ 837593 w 2590802"/>
              <a:gd name="connsiteY512" fmla="*/ 2212114 h 2590802"/>
              <a:gd name="connsiteX513" fmla="*/ 1050316 w 2590802"/>
              <a:gd name="connsiteY513" fmla="*/ 2202775 h 2590802"/>
              <a:gd name="connsiteX514" fmla="*/ 1067837 w 2590802"/>
              <a:gd name="connsiteY514" fmla="*/ 2214448 h 2590802"/>
              <a:gd name="connsiteX515" fmla="*/ 1067837 w 2590802"/>
              <a:gd name="connsiteY515" fmla="*/ 2226122 h 2590802"/>
              <a:gd name="connsiteX516" fmla="*/ 1079518 w 2590802"/>
              <a:gd name="connsiteY516" fmla="*/ 2226122 h 2590802"/>
              <a:gd name="connsiteX517" fmla="*/ 1079518 w 2590802"/>
              <a:gd name="connsiteY517" fmla="*/ 2243631 h 2590802"/>
              <a:gd name="connsiteX518" fmla="*/ 1079518 w 2590802"/>
              <a:gd name="connsiteY518" fmla="*/ 2249468 h 2590802"/>
              <a:gd name="connsiteX519" fmla="*/ 1091199 w 2590802"/>
              <a:gd name="connsiteY519" fmla="*/ 2261141 h 2590802"/>
              <a:gd name="connsiteX520" fmla="*/ 1067837 w 2590802"/>
              <a:gd name="connsiteY520" fmla="*/ 2278651 h 2590802"/>
              <a:gd name="connsiteX521" fmla="*/ 1061997 w 2590802"/>
              <a:gd name="connsiteY521" fmla="*/ 2261141 h 2590802"/>
              <a:gd name="connsiteX522" fmla="*/ 1021114 w 2590802"/>
              <a:gd name="connsiteY522" fmla="*/ 2249468 h 2590802"/>
              <a:gd name="connsiteX523" fmla="*/ 997752 w 2590802"/>
              <a:gd name="connsiteY523" fmla="*/ 2255304 h 2590802"/>
              <a:gd name="connsiteX524" fmla="*/ 986071 w 2590802"/>
              <a:gd name="connsiteY524" fmla="*/ 2237794 h 2590802"/>
              <a:gd name="connsiteX525" fmla="*/ 1009433 w 2590802"/>
              <a:gd name="connsiteY525" fmla="*/ 2231958 h 2590802"/>
              <a:gd name="connsiteX526" fmla="*/ 1009433 w 2590802"/>
              <a:gd name="connsiteY526" fmla="*/ 2214448 h 2590802"/>
              <a:gd name="connsiteX527" fmla="*/ 1026955 w 2590802"/>
              <a:gd name="connsiteY527" fmla="*/ 2214448 h 2590802"/>
              <a:gd name="connsiteX528" fmla="*/ 1050316 w 2590802"/>
              <a:gd name="connsiteY528" fmla="*/ 2202775 h 2590802"/>
              <a:gd name="connsiteX529" fmla="*/ 1573158 w 2590802"/>
              <a:gd name="connsiteY529" fmla="*/ 2196136 h 2590802"/>
              <a:gd name="connsiteX530" fmla="*/ 1578849 w 2590802"/>
              <a:gd name="connsiteY530" fmla="*/ 2226170 h 2590802"/>
              <a:gd name="connsiteX531" fmla="*/ 1567468 w 2590802"/>
              <a:gd name="connsiteY531" fmla="*/ 2232177 h 2590802"/>
              <a:gd name="connsiteX532" fmla="*/ 1556086 w 2590802"/>
              <a:gd name="connsiteY532" fmla="*/ 2220163 h 2590802"/>
              <a:gd name="connsiteX533" fmla="*/ 1556086 w 2590802"/>
              <a:gd name="connsiteY533" fmla="*/ 2214156 h 2590802"/>
              <a:gd name="connsiteX534" fmla="*/ 1573158 w 2590802"/>
              <a:gd name="connsiteY534" fmla="*/ 2196136 h 2590802"/>
              <a:gd name="connsiteX535" fmla="*/ 1120750 w 2590802"/>
              <a:gd name="connsiteY535" fmla="*/ 2196136 h 2590802"/>
              <a:gd name="connsiteX536" fmla="*/ 1126441 w 2590802"/>
              <a:gd name="connsiteY536" fmla="*/ 2208149 h 2590802"/>
              <a:gd name="connsiteX537" fmla="*/ 1126441 w 2590802"/>
              <a:gd name="connsiteY537" fmla="*/ 2214157 h 2590802"/>
              <a:gd name="connsiteX538" fmla="*/ 1120750 w 2590802"/>
              <a:gd name="connsiteY538" fmla="*/ 2196136 h 2590802"/>
              <a:gd name="connsiteX539" fmla="*/ 1894797 w 2590802"/>
              <a:gd name="connsiteY539" fmla="*/ 2194877 h 2590802"/>
              <a:gd name="connsiteX540" fmla="*/ 1902150 w 2590802"/>
              <a:gd name="connsiteY540" fmla="*/ 2208174 h 2590802"/>
              <a:gd name="connsiteX541" fmla="*/ 1896341 w 2590802"/>
              <a:gd name="connsiteY541" fmla="*/ 2249541 h 2590802"/>
              <a:gd name="connsiteX542" fmla="*/ 1867295 w 2590802"/>
              <a:gd name="connsiteY542" fmla="*/ 2267269 h 2590802"/>
              <a:gd name="connsiteX543" fmla="*/ 1878913 w 2590802"/>
              <a:gd name="connsiteY543" fmla="*/ 2249541 h 2590802"/>
              <a:gd name="connsiteX544" fmla="*/ 1896341 w 2590802"/>
              <a:gd name="connsiteY544" fmla="*/ 2219993 h 2590802"/>
              <a:gd name="connsiteX545" fmla="*/ 1890532 w 2590802"/>
              <a:gd name="connsiteY545" fmla="*/ 2196354 h 2590802"/>
              <a:gd name="connsiteX546" fmla="*/ 1894797 w 2590802"/>
              <a:gd name="connsiteY546" fmla="*/ 2194877 h 2590802"/>
              <a:gd name="connsiteX547" fmla="*/ 1308542 w 2590802"/>
              <a:gd name="connsiteY547" fmla="*/ 2190635 h 2590802"/>
              <a:gd name="connsiteX548" fmla="*/ 1320303 w 2590802"/>
              <a:gd name="connsiteY548" fmla="*/ 2214156 h 2590802"/>
              <a:gd name="connsiteX549" fmla="*/ 1349705 w 2590802"/>
              <a:gd name="connsiteY549" fmla="*/ 2231797 h 2590802"/>
              <a:gd name="connsiteX550" fmla="*/ 1355586 w 2590802"/>
              <a:gd name="connsiteY550" fmla="*/ 2243558 h 2590802"/>
              <a:gd name="connsiteX551" fmla="*/ 1384987 w 2590802"/>
              <a:gd name="connsiteY551" fmla="*/ 2261199 h 2590802"/>
              <a:gd name="connsiteX552" fmla="*/ 1396748 w 2590802"/>
              <a:gd name="connsiteY552" fmla="*/ 2261199 h 2590802"/>
              <a:gd name="connsiteX553" fmla="*/ 1390868 w 2590802"/>
              <a:gd name="connsiteY553" fmla="*/ 2267079 h 2590802"/>
              <a:gd name="connsiteX554" fmla="*/ 1355586 w 2590802"/>
              <a:gd name="connsiteY554" fmla="*/ 2261199 h 2590802"/>
              <a:gd name="connsiteX555" fmla="*/ 1343824 w 2590802"/>
              <a:gd name="connsiteY555" fmla="*/ 2237678 h 2590802"/>
              <a:gd name="connsiteX556" fmla="*/ 1332064 w 2590802"/>
              <a:gd name="connsiteY556" fmla="*/ 2231797 h 2590802"/>
              <a:gd name="connsiteX557" fmla="*/ 1308542 w 2590802"/>
              <a:gd name="connsiteY557" fmla="*/ 2190635 h 2590802"/>
              <a:gd name="connsiteX558" fmla="*/ 1326563 w 2590802"/>
              <a:gd name="connsiteY558" fmla="*/ 2190445 h 2590802"/>
              <a:gd name="connsiteX559" fmla="*/ 1367504 w 2590802"/>
              <a:gd name="connsiteY559" fmla="*/ 2190445 h 2590802"/>
              <a:gd name="connsiteX560" fmla="*/ 1373353 w 2590802"/>
              <a:gd name="connsiteY560" fmla="*/ 2208086 h 2590802"/>
              <a:gd name="connsiteX561" fmla="*/ 1379201 w 2590802"/>
              <a:gd name="connsiteY561" fmla="*/ 2219847 h 2590802"/>
              <a:gd name="connsiteX562" fmla="*/ 1396748 w 2590802"/>
              <a:gd name="connsiteY562" fmla="*/ 2231607 h 2590802"/>
              <a:gd name="connsiteX563" fmla="*/ 1390899 w 2590802"/>
              <a:gd name="connsiteY563" fmla="*/ 2249249 h 2590802"/>
              <a:gd name="connsiteX564" fmla="*/ 1367504 w 2590802"/>
              <a:gd name="connsiteY564" fmla="*/ 2243368 h 2590802"/>
              <a:gd name="connsiteX565" fmla="*/ 1361656 w 2590802"/>
              <a:gd name="connsiteY565" fmla="*/ 2219847 h 2590802"/>
              <a:gd name="connsiteX566" fmla="*/ 1344109 w 2590802"/>
              <a:gd name="connsiteY566" fmla="*/ 2219847 h 2590802"/>
              <a:gd name="connsiteX567" fmla="*/ 1326563 w 2590802"/>
              <a:gd name="connsiteY567" fmla="*/ 2208086 h 2590802"/>
              <a:gd name="connsiteX568" fmla="*/ 1326563 w 2590802"/>
              <a:gd name="connsiteY568" fmla="*/ 2190445 h 2590802"/>
              <a:gd name="connsiteX569" fmla="*/ 1279356 w 2590802"/>
              <a:gd name="connsiteY569" fmla="*/ 2190445 h 2590802"/>
              <a:gd name="connsiteX570" fmla="*/ 1297075 w 2590802"/>
              <a:gd name="connsiteY570" fmla="*/ 2190445 h 2590802"/>
              <a:gd name="connsiteX571" fmla="*/ 1320700 w 2590802"/>
              <a:gd name="connsiteY571" fmla="*/ 2237488 h 2590802"/>
              <a:gd name="connsiteX572" fmla="*/ 1338419 w 2590802"/>
              <a:gd name="connsiteY572" fmla="*/ 2243368 h 2590802"/>
              <a:gd name="connsiteX573" fmla="*/ 1373856 w 2590802"/>
              <a:gd name="connsiteY573" fmla="*/ 2278650 h 2590802"/>
              <a:gd name="connsiteX574" fmla="*/ 1391575 w 2590802"/>
              <a:gd name="connsiteY574" fmla="*/ 2278650 h 2590802"/>
              <a:gd name="connsiteX575" fmla="*/ 1391575 w 2590802"/>
              <a:gd name="connsiteY575" fmla="*/ 2308052 h 2590802"/>
              <a:gd name="connsiteX576" fmla="*/ 1367950 w 2590802"/>
              <a:gd name="connsiteY576" fmla="*/ 2302171 h 2590802"/>
              <a:gd name="connsiteX577" fmla="*/ 1356138 w 2590802"/>
              <a:gd name="connsiteY577" fmla="*/ 2290411 h 2590802"/>
              <a:gd name="connsiteX578" fmla="*/ 1326607 w 2590802"/>
              <a:gd name="connsiteY578" fmla="*/ 2290411 h 2590802"/>
              <a:gd name="connsiteX579" fmla="*/ 1308888 w 2590802"/>
              <a:gd name="connsiteY579" fmla="*/ 2261009 h 2590802"/>
              <a:gd name="connsiteX580" fmla="*/ 1308888 w 2590802"/>
              <a:gd name="connsiteY580" fmla="*/ 2243368 h 2590802"/>
              <a:gd name="connsiteX581" fmla="*/ 1285262 w 2590802"/>
              <a:gd name="connsiteY581" fmla="*/ 2225727 h 2590802"/>
              <a:gd name="connsiteX582" fmla="*/ 1273450 w 2590802"/>
              <a:gd name="connsiteY582" fmla="*/ 2196325 h 2590802"/>
              <a:gd name="connsiteX583" fmla="*/ 1279356 w 2590802"/>
              <a:gd name="connsiteY583" fmla="*/ 2190445 h 2590802"/>
              <a:gd name="connsiteX584" fmla="*/ 1449671 w 2590802"/>
              <a:gd name="connsiteY584" fmla="*/ 2179064 h 2590802"/>
              <a:gd name="connsiteX585" fmla="*/ 1461432 w 2590802"/>
              <a:gd name="connsiteY585" fmla="*/ 2184944 h 2590802"/>
              <a:gd name="connsiteX586" fmla="*/ 1426150 w 2590802"/>
              <a:gd name="connsiteY586" fmla="*/ 2237867 h 2590802"/>
              <a:gd name="connsiteX587" fmla="*/ 1432030 w 2590802"/>
              <a:gd name="connsiteY587" fmla="*/ 2308432 h 2590802"/>
              <a:gd name="connsiteX588" fmla="*/ 1479073 w 2590802"/>
              <a:gd name="connsiteY588" fmla="*/ 2320192 h 2590802"/>
              <a:gd name="connsiteX589" fmla="*/ 1479073 w 2590802"/>
              <a:gd name="connsiteY589" fmla="*/ 2314312 h 2590802"/>
              <a:gd name="connsiteX590" fmla="*/ 1455551 w 2590802"/>
              <a:gd name="connsiteY590" fmla="*/ 2302551 h 2590802"/>
              <a:gd name="connsiteX591" fmla="*/ 1455551 w 2590802"/>
              <a:gd name="connsiteY591" fmla="*/ 2279029 h 2590802"/>
              <a:gd name="connsiteX592" fmla="*/ 1484953 w 2590802"/>
              <a:gd name="connsiteY592" fmla="*/ 2267269 h 2590802"/>
              <a:gd name="connsiteX593" fmla="*/ 1490833 w 2590802"/>
              <a:gd name="connsiteY593" fmla="*/ 2284910 h 2590802"/>
              <a:gd name="connsiteX594" fmla="*/ 1490833 w 2590802"/>
              <a:gd name="connsiteY594" fmla="*/ 2296671 h 2590802"/>
              <a:gd name="connsiteX595" fmla="*/ 1508475 w 2590802"/>
              <a:gd name="connsiteY595" fmla="*/ 2296671 h 2590802"/>
              <a:gd name="connsiteX596" fmla="*/ 1514355 w 2590802"/>
              <a:gd name="connsiteY596" fmla="*/ 2320192 h 2590802"/>
              <a:gd name="connsiteX597" fmla="*/ 1496714 w 2590802"/>
              <a:gd name="connsiteY597" fmla="*/ 2343714 h 2590802"/>
              <a:gd name="connsiteX598" fmla="*/ 1432030 w 2590802"/>
              <a:gd name="connsiteY598" fmla="*/ 2337833 h 2590802"/>
              <a:gd name="connsiteX599" fmla="*/ 1420269 w 2590802"/>
              <a:gd name="connsiteY599" fmla="*/ 2320192 h 2590802"/>
              <a:gd name="connsiteX600" fmla="*/ 1402628 w 2590802"/>
              <a:gd name="connsiteY600" fmla="*/ 2296671 h 2590802"/>
              <a:gd name="connsiteX601" fmla="*/ 1402628 w 2590802"/>
              <a:gd name="connsiteY601" fmla="*/ 2261389 h 2590802"/>
              <a:gd name="connsiteX602" fmla="*/ 1449671 w 2590802"/>
              <a:gd name="connsiteY602" fmla="*/ 2179064 h 2590802"/>
              <a:gd name="connsiteX603" fmla="*/ 1091349 w 2590802"/>
              <a:gd name="connsiteY603" fmla="*/ 2167682 h 2590802"/>
              <a:gd name="connsiteX604" fmla="*/ 1097040 w 2590802"/>
              <a:gd name="connsiteY604" fmla="*/ 2184754 h 2590802"/>
              <a:gd name="connsiteX605" fmla="*/ 1091349 w 2590802"/>
              <a:gd name="connsiteY605" fmla="*/ 2173373 h 2590802"/>
              <a:gd name="connsiteX606" fmla="*/ 1091349 w 2590802"/>
              <a:gd name="connsiteY606" fmla="*/ 2167682 h 2590802"/>
              <a:gd name="connsiteX607" fmla="*/ 892176 w 2590802"/>
              <a:gd name="connsiteY607" fmla="*/ 2167682 h 2590802"/>
              <a:gd name="connsiteX608" fmla="*/ 914938 w 2590802"/>
              <a:gd name="connsiteY608" fmla="*/ 2184754 h 2590802"/>
              <a:gd name="connsiteX609" fmla="*/ 914938 w 2590802"/>
              <a:gd name="connsiteY609" fmla="*/ 2196136 h 2590802"/>
              <a:gd name="connsiteX610" fmla="*/ 892176 w 2590802"/>
              <a:gd name="connsiteY610" fmla="*/ 2173373 h 2590802"/>
              <a:gd name="connsiteX611" fmla="*/ 892176 w 2590802"/>
              <a:gd name="connsiteY611" fmla="*/ 2167682 h 2590802"/>
              <a:gd name="connsiteX612" fmla="*/ 843663 w 2590802"/>
              <a:gd name="connsiteY612" fmla="*/ 2165368 h 2590802"/>
              <a:gd name="connsiteX613" fmla="*/ 856894 w 2590802"/>
              <a:gd name="connsiteY613" fmla="*/ 2172820 h 2590802"/>
              <a:gd name="connsiteX614" fmla="*/ 856894 w 2590802"/>
              <a:gd name="connsiteY614" fmla="*/ 2184597 h 2590802"/>
              <a:gd name="connsiteX615" fmla="*/ 862774 w 2590802"/>
              <a:gd name="connsiteY615" fmla="*/ 2184597 h 2590802"/>
              <a:gd name="connsiteX616" fmla="*/ 880415 w 2590802"/>
              <a:gd name="connsiteY616" fmla="*/ 2172820 h 2590802"/>
              <a:gd name="connsiteX617" fmla="*/ 903937 w 2590802"/>
              <a:gd name="connsiteY617" fmla="*/ 2184597 h 2590802"/>
              <a:gd name="connsiteX618" fmla="*/ 909817 w 2590802"/>
              <a:gd name="connsiteY618" fmla="*/ 2202261 h 2590802"/>
              <a:gd name="connsiteX619" fmla="*/ 939219 w 2590802"/>
              <a:gd name="connsiteY619" fmla="*/ 2208150 h 2590802"/>
              <a:gd name="connsiteX620" fmla="*/ 950979 w 2590802"/>
              <a:gd name="connsiteY620" fmla="*/ 2225814 h 2590802"/>
              <a:gd name="connsiteX621" fmla="*/ 933338 w 2590802"/>
              <a:gd name="connsiteY621" fmla="*/ 2225814 h 2590802"/>
              <a:gd name="connsiteX622" fmla="*/ 903937 w 2590802"/>
              <a:gd name="connsiteY622" fmla="*/ 2231703 h 2590802"/>
              <a:gd name="connsiteX623" fmla="*/ 892176 w 2590802"/>
              <a:gd name="connsiteY623" fmla="*/ 2214038 h 2590802"/>
              <a:gd name="connsiteX624" fmla="*/ 851013 w 2590802"/>
              <a:gd name="connsiteY624" fmla="*/ 2208150 h 2590802"/>
              <a:gd name="connsiteX625" fmla="*/ 815731 w 2590802"/>
              <a:gd name="connsiteY625" fmla="*/ 2208150 h 2590802"/>
              <a:gd name="connsiteX626" fmla="*/ 798090 w 2590802"/>
              <a:gd name="connsiteY626" fmla="*/ 2237591 h 2590802"/>
              <a:gd name="connsiteX627" fmla="*/ 780449 w 2590802"/>
              <a:gd name="connsiteY627" fmla="*/ 2249368 h 2590802"/>
              <a:gd name="connsiteX628" fmla="*/ 780449 w 2590802"/>
              <a:gd name="connsiteY628" fmla="*/ 2278809 h 2590802"/>
              <a:gd name="connsiteX629" fmla="*/ 786329 w 2590802"/>
              <a:gd name="connsiteY629" fmla="*/ 2284697 h 2590802"/>
              <a:gd name="connsiteX630" fmla="*/ 756927 w 2590802"/>
              <a:gd name="connsiteY630" fmla="*/ 2302362 h 2590802"/>
              <a:gd name="connsiteX631" fmla="*/ 745167 w 2590802"/>
              <a:gd name="connsiteY631" fmla="*/ 2284697 h 2590802"/>
              <a:gd name="connsiteX632" fmla="*/ 751047 w 2590802"/>
              <a:gd name="connsiteY632" fmla="*/ 2261144 h 2590802"/>
              <a:gd name="connsiteX633" fmla="*/ 762807 w 2590802"/>
              <a:gd name="connsiteY633" fmla="*/ 2255256 h 2590802"/>
              <a:gd name="connsiteX634" fmla="*/ 756927 w 2590802"/>
              <a:gd name="connsiteY634" fmla="*/ 2231703 h 2590802"/>
              <a:gd name="connsiteX635" fmla="*/ 762807 w 2590802"/>
              <a:gd name="connsiteY635" fmla="*/ 2214038 h 2590802"/>
              <a:gd name="connsiteX636" fmla="*/ 798090 w 2590802"/>
              <a:gd name="connsiteY636" fmla="*/ 2202261 h 2590802"/>
              <a:gd name="connsiteX637" fmla="*/ 821611 w 2590802"/>
              <a:gd name="connsiteY637" fmla="*/ 2172820 h 2590802"/>
              <a:gd name="connsiteX638" fmla="*/ 845133 w 2590802"/>
              <a:gd name="connsiteY638" fmla="*/ 2172820 h 2590802"/>
              <a:gd name="connsiteX639" fmla="*/ 839252 w 2590802"/>
              <a:gd name="connsiteY639" fmla="*/ 2166932 h 2590802"/>
              <a:gd name="connsiteX640" fmla="*/ 843663 w 2590802"/>
              <a:gd name="connsiteY640" fmla="*/ 2165368 h 2590802"/>
              <a:gd name="connsiteX641" fmla="*/ 1021164 w 2590802"/>
              <a:gd name="connsiteY641" fmla="*/ 2161044 h 2590802"/>
              <a:gd name="connsiteX642" fmla="*/ 1032545 w 2590802"/>
              <a:gd name="connsiteY642" fmla="*/ 2167683 h 2590802"/>
              <a:gd name="connsiteX643" fmla="*/ 1021164 w 2590802"/>
              <a:gd name="connsiteY643" fmla="*/ 2161044 h 2590802"/>
              <a:gd name="connsiteX644" fmla="*/ 1061314 w 2590802"/>
              <a:gd name="connsiteY644" fmla="*/ 2159028 h 2590802"/>
              <a:gd name="connsiteX645" fmla="*/ 1085462 w 2590802"/>
              <a:gd name="connsiteY645" fmla="*/ 2172994 h 2590802"/>
              <a:gd name="connsiteX646" fmla="*/ 1097170 w 2590802"/>
              <a:gd name="connsiteY646" fmla="*/ 2196515 h 2590802"/>
              <a:gd name="connsiteX647" fmla="*/ 1114733 w 2590802"/>
              <a:gd name="connsiteY647" fmla="*/ 2202396 h 2590802"/>
              <a:gd name="connsiteX648" fmla="*/ 1108879 w 2590802"/>
              <a:gd name="connsiteY648" fmla="*/ 2225917 h 2590802"/>
              <a:gd name="connsiteX649" fmla="*/ 1126442 w 2590802"/>
              <a:gd name="connsiteY649" fmla="*/ 2237678 h 2590802"/>
              <a:gd name="connsiteX650" fmla="*/ 1126442 w 2590802"/>
              <a:gd name="connsiteY650" fmla="*/ 2267079 h 2590802"/>
              <a:gd name="connsiteX651" fmla="*/ 1114733 w 2590802"/>
              <a:gd name="connsiteY651" fmla="*/ 2272960 h 2590802"/>
              <a:gd name="connsiteX652" fmla="*/ 1103025 w 2590802"/>
              <a:gd name="connsiteY652" fmla="*/ 2267079 h 2590802"/>
              <a:gd name="connsiteX653" fmla="*/ 1091316 w 2590802"/>
              <a:gd name="connsiteY653" fmla="*/ 2243558 h 2590802"/>
              <a:gd name="connsiteX654" fmla="*/ 1085462 w 2590802"/>
              <a:gd name="connsiteY654" fmla="*/ 2225917 h 2590802"/>
              <a:gd name="connsiteX655" fmla="*/ 1073754 w 2590802"/>
              <a:gd name="connsiteY655" fmla="*/ 2220037 h 2590802"/>
              <a:gd name="connsiteX656" fmla="*/ 1056191 w 2590802"/>
              <a:gd name="connsiteY656" fmla="*/ 2196515 h 2590802"/>
              <a:gd name="connsiteX657" fmla="*/ 1032774 w 2590802"/>
              <a:gd name="connsiteY657" fmla="*/ 2202396 h 2590802"/>
              <a:gd name="connsiteX658" fmla="*/ 1003504 w 2590802"/>
              <a:gd name="connsiteY658" fmla="*/ 2208276 h 2590802"/>
              <a:gd name="connsiteX659" fmla="*/ 985941 w 2590802"/>
              <a:gd name="connsiteY659" fmla="*/ 2231797 h 2590802"/>
              <a:gd name="connsiteX660" fmla="*/ 968378 w 2590802"/>
              <a:gd name="connsiteY660" fmla="*/ 2231797 h 2590802"/>
              <a:gd name="connsiteX661" fmla="*/ 962524 w 2590802"/>
              <a:gd name="connsiteY661" fmla="*/ 2220037 h 2590802"/>
              <a:gd name="connsiteX662" fmla="*/ 968378 w 2590802"/>
              <a:gd name="connsiteY662" fmla="*/ 2202396 h 2590802"/>
              <a:gd name="connsiteX663" fmla="*/ 985941 w 2590802"/>
              <a:gd name="connsiteY663" fmla="*/ 2196515 h 2590802"/>
              <a:gd name="connsiteX664" fmla="*/ 991795 w 2590802"/>
              <a:gd name="connsiteY664" fmla="*/ 2184754 h 2590802"/>
              <a:gd name="connsiteX665" fmla="*/ 997649 w 2590802"/>
              <a:gd name="connsiteY665" fmla="*/ 2172994 h 2590802"/>
              <a:gd name="connsiteX666" fmla="*/ 1015212 w 2590802"/>
              <a:gd name="connsiteY666" fmla="*/ 2167114 h 2590802"/>
              <a:gd name="connsiteX667" fmla="*/ 1032774 w 2590802"/>
              <a:gd name="connsiteY667" fmla="*/ 2167114 h 2590802"/>
              <a:gd name="connsiteX668" fmla="*/ 1061314 w 2590802"/>
              <a:gd name="connsiteY668" fmla="*/ 2159028 h 2590802"/>
              <a:gd name="connsiteX669" fmla="*/ 1731940 w 2590802"/>
              <a:gd name="connsiteY669" fmla="*/ 2148295 h 2590802"/>
              <a:gd name="connsiteX670" fmla="*/ 1738187 w 2590802"/>
              <a:gd name="connsiteY670" fmla="*/ 2155759 h 2590802"/>
              <a:gd name="connsiteX671" fmla="*/ 1726427 w 2590802"/>
              <a:gd name="connsiteY671" fmla="*/ 2179064 h 2590802"/>
              <a:gd name="connsiteX672" fmla="*/ 1708785 w 2590802"/>
              <a:gd name="connsiteY672" fmla="*/ 2149933 h 2590802"/>
              <a:gd name="connsiteX673" fmla="*/ 1731940 w 2590802"/>
              <a:gd name="connsiteY673" fmla="*/ 2148295 h 2590802"/>
              <a:gd name="connsiteX674" fmla="*/ 1312401 w 2590802"/>
              <a:gd name="connsiteY674" fmla="*/ 2148142 h 2590802"/>
              <a:gd name="connsiteX675" fmla="*/ 1311862 w 2590802"/>
              <a:gd name="connsiteY675" fmla="*/ 2148951 h 2590802"/>
              <a:gd name="connsiteX676" fmla="*/ 1308542 w 2590802"/>
              <a:gd name="connsiteY676" fmla="*/ 2149662 h 2590802"/>
              <a:gd name="connsiteX677" fmla="*/ 1308542 w 2590802"/>
              <a:gd name="connsiteY677" fmla="*/ 2148951 h 2590802"/>
              <a:gd name="connsiteX678" fmla="*/ 1308542 w 2590802"/>
              <a:gd name="connsiteY678" fmla="*/ 2148337 h 2590802"/>
              <a:gd name="connsiteX679" fmla="*/ 1937360 w 2590802"/>
              <a:gd name="connsiteY679" fmla="*/ 2143972 h 2590802"/>
              <a:gd name="connsiteX680" fmla="*/ 1955381 w 2590802"/>
              <a:gd name="connsiteY680" fmla="*/ 2161755 h 2590802"/>
              <a:gd name="connsiteX681" fmla="*/ 1955381 w 2590802"/>
              <a:gd name="connsiteY681" fmla="*/ 2167683 h 2590802"/>
              <a:gd name="connsiteX682" fmla="*/ 1937360 w 2590802"/>
              <a:gd name="connsiteY682" fmla="*/ 2143972 h 2590802"/>
              <a:gd name="connsiteX683" fmla="*/ 1919685 w 2590802"/>
              <a:gd name="connsiteY683" fmla="*/ 2143972 h 2590802"/>
              <a:gd name="connsiteX684" fmla="*/ 1949001 w 2590802"/>
              <a:gd name="connsiteY684" fmla="*/ 2167493 h 2590802"/>
              <a:gd name="connsiteX685" fmla="*/ 1949001 w 2590802"/>
              <a:gd name="connsiteY685" fmla="*/ 2185134 h 2590802"/>
              <a:gd name="connsiteX686" fmla="*/ 1954863 w 2590802"/>
              <a:gd name="connsiteY686" fmla="*/ 2191015 h 2590802"/>
              <a:gd name="connsiteX687" fmla="*/ 1966590 w 2590802"/>
              <a:gd name="connsiteY687" fmla="*/ 2208655 h 2590802"/>
              <a:gd name="connsiteX688" fmla="*/ 1966590 w 2590802"/>
              <a:gd name="connsiteY688" fmla="*/ 2226297 h 2590802"/>
              <a:gd name="connsiteX689" fmla="*/ 1972453 w 2590802"/>
              <a:gd name="connsiteY689" fmla="*/ 2255698 h 2590802"/>
              <a:gd name="connsiteX690" fmla="*/ 1972453 w 2590802"/>
              <a:gd name="connsiteY690" fmla="*/ 2267459 h 2590802"/>
              <a:gd name="connsiteX691" fmla="*/ 1966590 w 2590802"/>
              <a:gd name="connsiteY691" fmla="*/ 2261579 h 2590802"/>
              <a:gd name="connsiteX692" fmla="*/ 1960727 w 2590802"/>
              <a:gd name="connsiteY692" fmla="*/ 2232177 h 2590802"/>
              <a:gd name="connsiteX693" fmla="*/ 1954863 w 2590802"/>
              <a:gd name="connsiteY693" fmla="*/ 2232177 h 2590802"/>
              <a:gd name="connsiteX694" fmla="*/ 1960727 w 2590802"/>
              <a:gd name="connsiteY694" fmla="*/ 2243937 h 2590802"/>
              <a:gd name="connsiteX695" fmla="*/ 1960727 w 2590802"/>
              <a:gd name="connsiteY695" fmla="*/ 2267459 h 2590802"/>
              <a:gd name="connsiteX696" fmla="*/ 1931411 w 2590802"/>
              <a:gd name="connsiteY696" fmla="*/ 2290980 h 2590802"/>
              <a:gd name="connsiteX697" fmla="*/ 1925548 w 2590802"/>
              <a:gd name="connsiteY697" fmla="*/ 2308621 h 2590802"/>
              <a:gd name="connsiteX698" fmla="*/ 1896232 w 2590802"/>
              <a:gd name="connsiteY698" fmla="*/ 2314502 h 2590802"/>
              <a:gd name="connsiteX699" fmla="*/ 1878643 w 2590802"/>
              <a:gd name="connsiteY699" fmla="*/ 2308621 h 2590802"/>
              <a:gd name="connsiteX700" fmla="*/ 1861054 w 2590802"/>
              <a:gd name="connsiteY700" fmla="*/ 2320382 h 2590802"/>
              <a:gd name="connsiteX701" fmla="*/ 1843464 w 2590802"/>
              <a:gd name="connsiteY701" fmla="*/ 2308621 h 2590802"/>
              <a:gd name="connsiteX702" fmla="*/ 1878643 w 2590802"/>
              <a:gd name="connsiteY702" fmla="*/ 2290980 h 2590802"/>
              <a:gd name="connsiteX703" fmla="*/ 1855191 w 2590802"/>
              <a:gd name="connsiteY703" fmla="*/ 2285100 h 2590802"/>
              <a:gd name="connsiteX704" fmla="*/ 1872780 w 2590802"/>
              <a:gd name="connsiteY704" fmla="*/ 2273339 h 2590802"/>
              <a:gd name="connsiteX705" fmla="*/ 1902096 w 2590802"/>
              <a:gd name="connsiteY705" fmla="*/ 2261579 h 2590802"/>
              <a:gd name="connsiteX706" fmla="*/ 1907958 w 2590802"/>
              <a:gd name="connsiteY706" fmla="*/ 2196895 h 2590802"/>
              <a:gd name="connsiteX707" fmla="*/ 1902096 w 2590802"/>
              <a:gd name="connsiteY707" fmla="*/ 2179254 h 2590802"/>
              <a:gd name="connsiteX708" fmla="*/ 1913822 w 2590802"/>
              <a:gd name="connsiteY708" fmla="*/ 2167493 h 2590802"/>
              <a:gd name="connsiteX709" fmla="*/ 1919685 w 2590802"/>
              <a:gd name="connsiteY709" fmla="*/ 2179254 h 2590802"/>
              <a:gd name="connsiteX710" fmla="*/ 1919685 w 2590802"/>
              <a:gd name="connsiteY710" fmla="*/ 2191015 h 2590802"/>
              <a:gd name="connsiteX711" fmla="*/ 1937274 w 2590802"/>
              <a:gd name="connsiteY711" fmla="*/ 2202775 h 2590802"/>
              <a:gd name="connsiteX712" fmla="*/ 1937274 w 2590802"/>
              <a:gd name="connsiteY712" fmla="*/ 2220416 h 2590802"/>
              <a:gd name="connsiteX713" fmla="*/ 1931411 w 2590802"/>
              <a:gd name="connsiteY713" fmla="*/ 2226297 h 2590802"/>
              <a:gd name="connsiteX714" fmla="*/ 1943137 w 2590802"/>
              <a:gd name="connsiteY714" fmla="*/ 2249818 h 2590802"/>
              <a:gd name="connsiteX715" fmla="*/ 1931411 w 2590802"/>
              <a:gd name="connsiteY715" fmla="*/ 2267459 h 2590802"/>
              <a:gd name="connsiteX716" fmla="*/ 1913822 w 2590802"/>
              <a:gd name="connsiteY716" fmla="*/ 2273339 h 2590802"/>
              <a:gd name="connsiteX717" fmla="*/ 1902096 w 2590802"/>
              <a:gd name="connsiteY717" fmla="*/ 2290980 h 2590802"/>
              <a:gd name="connsiteX718" fmla="*/ 1878643 w 2590802"/>
              <a:gd name="connsiteY718" fmla="*/ 2279219 h 2590802"/>
              <a:gd name="connsiteX719" fmla="*/ 1878643 w 2590802"/>
              <a:gd name="connsiteY719" fmla="*/ 2285100 h 2590802"/>
              <a:gd name="connsiteX720" fmla="*/ 1896232 w 2590802"/>
              <a:gd name="connsiteY720" fmla="*/ 2296861 h 2590802"/>
              <a:gd name="connsiteX721" fmla="*/ 1919685 w 2590802"/>
              <a:gd name="connsiteY721" fmla="*/ 2279219 h 2590802"/>
              <a:gd name="connsiteX722" fmla="*/ 1949001 w 2590802"/>
              <a:gd name="connsiteY722" fmla="*/ 2255698 h 2590802"/>
              <a:gd name="connsiteX723" fmla="*/ 1943137 w 2590802"/>
              <a:gd name="connsiteY723" fmla="*/ 2226297 h 2590802"/>
              <a:gd name="connsiteX724" fmla="*/ 1943137 w 2590802"/>
              <a:gd name="connsiteY724" fmla="*/ 2196895 h 2590802"/>
              <a:gd name="connsiteX725" fmla="*/ 1931411 w 2590802"/>
              <a:gd name="connsiteY725" fmla="*/ 2185134 h 2590802"/>
              <a:gd name="connsiteX726" fmla="*/ 1919685 w 2590802"/>
              <a:gd name="connsiteY726" fmla="*/ 2161612 h 2590802"/>
              <a:gd name="connsiteX727" fmla="*/ 1913822 w 2590802"/>
              <a:gd name="connsiteY727" fmla="*/ 2149852 h 2590802"/>
              <a:gd name="connsiteX728" fmla="*/ 1919685 w 2590802"/>
              <a:gd name="connsiteY728" fmla="*/ 2143972 h 2590802"/>
              <a:gd name="connsiteX729" fmla="*/ 1649899 w 2590802"/>
              <a:gd name="connsiteY729" fmla="*/ 2143972 h 2590802"/>
              <a:gd name="connsiteX730" fmla="*/ 1685033 w 2590802"/>
              <a:gd name="connsiteY730" fmla="*/ 2149820 h 2590802"/>
              <a:gd name="connsiteX731" fmla="*/ 1714311 w 2590802"/>
              <a:gd name="connsiteY731" fmla="*/ 2184913 h 2590802"/>
              <a:gd name="connsiteX732" fmla="*/ 1696744 w 2590802"/>
              <a:gd name="connsiteY732" fmla="*/ 2231703 h 2590802"/>
              <a:gd name="connsiteX733" fmla="*/ 1696744 w 2590802"/>
              <a:gd name="connsiteY733" fmla="*/ 2266795 h 2590802"/>
              <a:gd name="connsiteX734" fmla="*/ 1667466 w 2590802"/>
              <a:gd name="connsiteY734" fmla="*/ 2284341 h 2590802"/>
              <a:gd name="connsiteX735" fmla="*/ 1644044 w 2590802"/>
              <a:gd name="connsiteY735" fmla="*/ 2272644 h 2590802"/>
              <a:gd name="connsiteX736" fmla="*/ 1638188 w 2590802"/>
              <a:gd name="connsiteY736" fmla="*/ 2249249 h 2590802"/>
              <a:gd name="connsiteX737" fmla="*/ 1608910 w 2590802"/>
              <a:gd name="connsiteY737" fmla="*/ 2249249 h 2590802"/>
              <a:gd name="connsiteX738" fmla="*/ 1585488 w 2590802"/>
              <a:gd name="connsiteY738" fmla="*/ 2202459 h 2590802"/>
              <a:gd name="connsiteX739" fmla="*/ 1603055 w 2590802"/>
              <a:gd name="connsiteY739" fmla="*/ 2155669 h 2590802"/>
              <a:gd name="connsiteX740" fmla="*/ 1632333 w 2590802"/>
              <a:gd name="connsiteY740" fmla="*/ 2161518 h 2590802"/>
              <a:gd name="connsiteX741" fmla="*/ 1649899 w 2590802"/>
              <a:gd name="connsiteY741" fmla="*/ 2143972 h 2590802"/>
              <a:gd name="connsiteX742" fmla="*/ 1591006 w 2590802"/>
              <a:gd name="connsiteY742" fmla="*/ 2143972 h 2590802"/>
              <a:gd name="connsiteX743" fmla="*/ 1596869 w 2590802"/>
              <a:gd name="connsiteY743" fmla="*/ 2149820 h 2590802"/>
              <a:gd name="connsiteX744" fmla="*/ 1567554 w 2590802"/>
              <a:gd name="connsiteY744" fmla="*/ 2190761 h 2590802"/>
              <a:gd name="connsiteX745" fmla="*/ 1526512 w 2590802"/>
              <a:gd name="connsiteY745" fmla="*/ 2208308 h 2590802"/>
              <a:gd name="connsiteX746" fmla="*/ 1508923 w 2590802"/>
              <a:gd name="connsiteY746" fmla="*/ 2190761 h 2590802"/>
              <a:gd name="connsiteX747" fmla="*/ 1497196 w 2590802"/>
              <a:gd name="connsiteY747" fmla="*/ 2196610 h 2590802"/>
              <a:gd name="connsiteX748" fmla="*/ 1479607 w 2590802"/>
              <a:gd name="connsiteY748" fmla="*/ 2190761 h 2590802"/>
              <a:gd name="connsiteX749" fmla="*/ 1473744 w 2590802"/>
              <a:gd name="connsiteY749" fmla="*/ 2179064 h 2590802"/>
              <a:gd name="connsiteX750" fmla="*/ 1508923 w 2590802"/>
              <a:gd name="connsiteY750" fmla="*/ 2167366 h 2590802"/>
              <a:gd name="connsiteX751" fmla="*/ 1549964 w 2590802"/>
              <a:gd name="connsiteY751" fmla="*/ 2167366 h 2590802"/>
              <a:gd name="connsiteX752" fmla="*/ 1532375 w 2590802"/>
              <a:gd name="connsiteY752" fmla="*/ 2184913 h 2590802"/>
              <a:gd name="connsiteX753" fmla="*/ 1544101 w 2590802"/>
              <a:gd name="connsiteY753" fmla="*/ 2196610 h 2590802"/>
              <a:gd name="connsiteX754" fmla="*/ 1579280 w 2590802"/>
              <a:gd name="connsiteY754" fmla="*/ 2173215 h 2590802"/>
              <a:gd name="connsiteX755" fmla="*/ 1579280 w 2590802"/>
              <a:gd name="connsiteY755" fmla="*/ 2161518 h 2590802"/>
              <a:gd name="connsiteX756" fmla="*/ 1555828 w 2590802"/>
              <a:gd name="connsiteY756" fmla="*/ 2167366 h 2590802"/>
              <a:gd name="connsiteX757" fmla="*/ 1591006 w 2590802"/>
              <a:gd name="connsiteY757" fmla="*/ 2143972 h 2590802"/>
              <a:gd name="connsiteX758" fmla="*/ 1749569 w 2590802"/>
              <a:gd name="connsiteY758" fmla="*/ 2131642 h 2590802"/>
              <a:gd name="connsiteX759" fmla="*/ 1761329 w 2590802"/>
              <a:gd name="connsiteY759" fmla="*/ 2137536 h 2590802"/>
              <a:gd name="connsiteX760" fmla="*/ 1755449 w 2590802"/>
              <a:gd name="connsiteY760" fmla="*/ 2161111 h 2590802"/>
              <a:gd name="connsiteX761" fmla="*/ 1773090 w 2590802"/>
              <a:gd name="connsiteY761" fmla="*/ 2167005 h 2590802"/>
              <a:gd name="connsiteX762" fmla="*/ 1767209 w 2590802"/>
              <a:gd name="connsiteY762" fmla="*/ 2184687 h 2590802"/>
              <a:gd name="connsiteX763" fmla="*/ 1749569 w 2590802"/>
              <a:gd name="connsiteY763" fmla="*/ 2190581 h 2590802"/>
              <a:gd name="connsiteX764" fmla="*/ 1743688 w 2590802"/>
              <a:gd name="connsiteY764" fmla="*/ 2208263 h 2590802"/>
              <a:gd name="connsiteX765" fmla="*/ 1726047 w 2590802"/>
              <a:gd name="connsiteY765" fmla="*/ 2208263 h 2590802"/>
              <a:gd name="connsiteX766" fmla="*/ 1726047 w 2590802"/>
              <a:gd name="connsiteY766" fmla="*/ 2190581 h 2590802"/>
              <a:gd name="connsiteX767" fmla="*/ 1743688 w 2590802"/>
              <a:gd name="connsiteY767" fmla="*/ 2167005 h 2590802"/>
              <a:gd name="connsiteX768" fmla="*/ 1737808 w 2590802"/>
              <a:gd name="connsiteY768" fmla="*/ 2143429 h 2590802"/>
              <a:gd name="connsiteX769" fmla="*/ 1749569 w 2590802"/>
              <a:gd name="connsiteY769" fmla="*/ 2131642 h 2590802"/>
              <a:gd name="connsiteX770" fmla="*/ 668343 w 2590802"/>
              <a:gd name="connsiteY770" fmla="*/ 2125951 h 2590802"/>
              <a:gd name="connsiteX771" fmla="*/ 674034 w 2590802"/>
              <a:gd name="connsiteY771" fmla="*/ 2138281 h 2590802"/>
              <a:gd name="connsiteX772" fmla="*/ 668343 w 2590802"/>
              <a:gd name="connsiteY772" fmla="*/ 2125951 h 2590802"/>
              <a:gd name="connsiteX773" fmla="*/ 1761628 w 2590802"/>
              <a:gd name="connsiteY773" fmla="*/ 2114570 h 2590802"/>
              <a:gd name="connsiteX774" fmla="*/ 1773415 w 2590802"/>
              <a:gd name="connsiteY774" fmla="*/ 2126330 h 2590802"/>
              <a:gd name="connsiteX775" fmla="*/ 1773415 w 2590802"/>
              <a:gd name="connsiteY775" fmla="*/ 2143971 h 2590802"/>
              <a:gd name="connsiteX776" fmla="*/ 1796991 w 2590802"/>
              <a:gd name="connsiteY776" fmla="*/ 2167493 h 2590802"/>
              <a:gd name="connsiteX777" fmla="*/ 1791097 w 2590802"/>
              <a:gd name="connsiteY777" fmla="*/ 2196895 h 2590802"/>
              <a:gd name="connsiteX778" fmla="*/ 1767521 w 2590802"/>
              <a:gd name="connsiteY778" fmla="*/ 2208655 h 2590802"/>
              <a:gd name="connsiteX779" fmla="*/ 1738052 w 2590802"/>
              <a:gd name="connsiteY779" fmla="*/ 2232177 h 2590802"/>
              <a:gd name="connsiteX780" fmla="*/ 1726264 w 2590802"/>
              <a:gd name="connsiteY780" fmla="*/ 2226296 h 2590802"/>
              <a:gd name="connsiteX781" fmla="*/ 1720370 w 2590802"/>
              <a:gd name="connsiteY781" fmla="*/ 2214535 h 2590802"/>
              <a:gd name="connsiteX782" fmla="*/ 1743946 w 2590802"/>
              <a:gd name="connsiteY782" fmla="*/ 2220416 h 2590802"/>
              <a:gd name="connsiteX783" fmla="*/ 1761628 w 2590802"/>
              <a:gd name="connsiteY783" fmla="*/ 2196895 h 2590802"/>
              <a:gd name="connsiteX784" fmla="*/ 1785203 w 2590802"/>
              <a:gd name="connsiteY784" fmla="*/ 2179253 h 2590802"/>
              <a:gd name="connsiteX785" fmla="*/ 1779309 w 2590802"/>
              <a:gd name="connsiteY785" fmla="*/ 2155732 h 2590802"/>
              <a:gd name="connsiteX786" fmla="*/ 1767521 w 2590802"/>
              <a:gd name="connsiteY786" fmla="*/ 2149852 h 2590802"/>
              <a:gd name="connsiteX787" fmla="*/ 1755734 w 2590802"/>
              <a:gd name="connsiteY787" fmla="*/ 2120450 h 2590802"/>
              <a:gd name="connsiteX788" fmla="*/ 1761628 w 2590802"/>
              <a:gd name="connsiteY788" fmla="*/ 2114570 h 2590802"/>
              <a:gd name="connsiteX789" fmla="*/ 513045 w 2590802"/>
              <a:gd name="connsiteY789" fmla="*/ 2110341 h 2590802"/>
              <a:gd name="connsiteX790" fmla="*/ 521829 w 2590802"/>
              <a:gd name="connsiteY790" fmla="*/ 2114727 h 2590802"/>
              <a:gd name="connsiteX791" fmla="*/ 574529 w 2590802"/>
              <a:gd name="connsiteY791" fmla="*/ 2149820 h 2590802"/>
              <a:gd name="connsiteX792" fmla="*/ 621374 w 2590802"/>
              <a:gd name="connsiteY792" fmla="*/ 2126425 h 2590802"/>
              <a:gd name="connsiteX793" fmla="*/ 638941 w 2590802"/>
              <a:gd name="connsiteY793" fmla="*/ 2132274 h 2590802"/>
              <a:gd name="connsiteX794" fmla="*/ 627230 w 2590802"/>
              <a:gd name="connsiteY794" fmla="*/ 2143971 h 2590802"/>
              <a:gd name="connsiteX795" fmla="*/ 615518 w 2590802"/>
              <a:gd name="connsiteY795" fmla="*/ 2149820 h 2590802"/>
              <a:gd name="connsiteX796" fmla="*/ 615518 w 2590802"/>
              <a:gd name="connsiteY796" fmla="*/ 2167366 h 2590802"/>
              <a:gd name="connsiteX797" fmla="*/ 597952 w 2590802"/>
              <a:gd name="connsiteY797" fmla="*/ 2167366 h 2590802"/>
              <a:gd name="connsiteX798" fmla="*/ 580385 w 2590802"/>
              <a:gd name="connsiteY798" fmla="*/ 2161517 h 2590802"/>
              <a:gd name="connsiteX799" fmla="*/ 562818 w 2590802"/>
              <a:gd name="connsiteY799" fmla="*/ 2179064 h 2590802"/>
              <a:gd name="connsiteX800" fmla="*/ 551107 w 2590802"/>
              <a:gd name="connsiteY800" fmla="*/ 2167366 h 2590802"/>
              <a:gd name="connsiteX801" fmla="*/ 545251 w 2590802"/>
              <a:gd name="connsiteY801" fmla="*/ 2155668 h 2590802"/>
              <a:gd name="connsiteX802" fmla="*/ 527684 w 2590802"/>
              <a:gd name="connsiteY802" fmla="*/ 2155668 h 2590802"/>
              <a:gd name="connsiteX803" fmla="*/ 521829 w 2590802"/>
              <a:gd name="connsiteY803" fmla="*/ 2138123 h 2590802"/>
              <a:gd name="connsiteX804" fmla="*/ 515973 w 2590802"/>
              <a:gd name="connsiteY804" fmla="*/ 2126425 h 2590802"/>
              <a:gd name="connsiteX805" fmla="*/ 504262 w 2590802"/>
              <a:gd name="connsiteY805" fmla="*/ 2120576 h 2590802"/>
              <a:gd name="connsiteX806" fmla="*/ 504262 w 2590802"/>
              <a:gd name="connsiteY806" fmla="*/ 2114727 h 2590802"/>
              <a:gd name="connsiteX807" fmla="*/ 513045 w 2590802"/>
              <a:gd name="connsiteY807" fmla="*/ 2110341 h 2590802"/>
              <a:gd name="connsiteX808" fmla="*/ 541416 w 2590802"/>
              <a:gd name="connsiteY808" fmla="*/ 2107550 h 2590802"/>
              <a:gd name="connsiteX809" fmla="*/ 557010 w 2590802"/>
              <a:gd name="connsiteY809" fmla="*/ 2120125 h 2590802"/>
              <a:gd name="connsiteX810" fmla="*/ 586193 w 2590802"/>
              <a:gd name="connsiteY810" fmla="*/ 2132049 h 2590802"/>
              <a:gd name="connsiteX811" fmla="*/ 609540 w 2590802"/>
              <a:gd name="connsiteY811" fmla="*/ 2126087 h 2590802"/>
              <a:gd name="connsiteX812" fmla="*/ 592030 w 2590802"/>
              <a:gd name="connsiteY812" fmla="*/ 2143972 h 2590802"/>
              <a:gd name="connsiteX813" fmla="*/ 545337 w 2590802"/>
              <a:gd name="connsiteY813" fmla="*/ 2132049 h 2590802"/>
              <a:gd name="connsiteX814" fmla="*/ 533664 w 2590802"/>
              <a:gd name="connsiteY814" fmla="*/ 2108202 h 2590802"/>
              <a:gd name="connsiteX815" fmla="*/ 541416 w 2590802"/>
              <a:gd name="connsiteY815" fmla="*/ 2107550 h 2590802"/>
              <a:gd name="connsiteX816" fmla="*/ 480723 w 2590802"/>
              <a:gd name="connsiteY816" fmla="*/ 2102240 h 2590802"/>
              <a:gd name="connsiteX817" fmla="*/ 498313 w 2590802"/>
              <a:gd name="connsiteY817" fmla="*/ 2108154 h 2590802"/>
              <a:gd name="connsiteX818" fmla="*/ 498313 w 2590802"/>
              <a:gd name="connsiteY818" fmla="*/ 2125895 h 2590802"/>
              <a:gd name="connsiteX819" fmla="*/ 510039 w 2590802"/>
              <a:gd name="connsiteY819" fmla="*/ 2137723 h 2590802"/>
              <a:gd name="connsiteX820" fmla="*/ 521765 w 2590802"/>
              <a:gd name="connsiteY820" fmla="*/ 2161378 h 2590802"/>
              <a:gd name="connsiteX821" fmla="*/ 539355 w 2590802"/>
              <a:gd name="connsiteY821" fmla="*/ 2167292 h 2590802"/>
              <a:gd name="connsiteX822" fmla="*/ 556944 w 2590802"/>
              <a:gd name="connsiteY822" fmla="*/ 2185033 h 2590802"/>
              <a:gd name="connsiteX823" fmla="*/ 586260 w 2590802"/>
              <a:gd name="connsiteY823" fmla="*/ 2173206 h 2590802"/>
              <a:gd name="connsiteX824" fmla="*/ 615575 w 2590802"/>
              <a:gd name="connsiteY824" fmla="*/ 2173206 h 2590802"/>
              <a:gd name="connsiteX825" fmla="*/ 627301 w 2590802"/>
              <a:gd name="connsiteY825" fmla="*/ 2155465 h 2590802"/>
              <a:gd name="connsiteX826" fmla="*/ 644890 w 2590802"/>
              <a:gd name="connsiteY826" fmla="*/ 2137723 h 2590802"/>
              <a:gd name="connsiteX827" fmla="*/ 662480 w 2590802"/>
              <a:gd name="connsiteY827" fmla="*/ 2125895 h 2590802"/>
              <a:gd name="connsiteX828" fmla="*/ 662480 w 2590802"/>
              <a:gd name="connsiteY828" fmla="*/ 2149551 h 2590802"/>
              <a:gd name="connsiteX829" fmla="*/ 633164 w 2590802"/>
              <a:gd name="connsiteY829" fmla="*/ 2161378 h 2590802"/>
              <a:gd name="connsiteX830" fmla="*/ 627301 w 2590802"/>
              <a:gd name="connsiteY830" fmla="*/ 2185033 h 2590802"/>
              <a:gd name="connsiteX831" fmla="*/ 597986 w 2590802"/>
              <a:gd name="connsiteY831" fmla="*/ 2185033 h 2590802"/>
              <a:gd name="connsiteX832" fmla="*/ 574534 w 2590802"/>
              <a:gd name="connsiteY832" fmla="*/ 2196861 h 2590802"/>
              <a:gd name="connsiteX833" fmla="*/ 556944 w 2590802"/>
              <a:gd name="connsiteY833" fmla="*/ 2196861 h 2590802"/>
              <a:gd name="connsiteX834" fmla="*/ 533491 w 2590802"/>
              <a:gd name="connsiteY834" fmla="*/ 2179120 h 2590802"/>
              <a:gd name="connsiteX835" fmla="*/ 504176 w 2590802"/>
              <a:gd name="connsiteY835" fmla="*/ 2173206 h 2590802"/>
              <a:gd name="connsiteX836" fmla="*/ 498313 w 2590802"/>
              <a:gd name="connsiteY836" fmla="*/ 2143637 h 2590802"/>
              <a:gd name="connsiteX837" fmla="*/ 480723 w 2590802"/>
              <a:gd name="connsiteY837" fmla="*/ 2119981 h 2590802"/>
              <a:gd name="connsiteX838" fmla="*/ 480723 w 2590802"/>
              <a:gd name="connsiteY838" fmla="*/ 2102240 h 2590802"/>
              <a:gd name="connsiteX839" fmla="*/ 1943051 w 2590802"/>
              <a:gd name="connsiteY839" fmla="*/ 2085168 h 2590802"/>
              <a:gd name="connsiteX840" fmla="*/ 1943051 w 2590802"/>
              <a:gd name="connsiteY840" fmla="*/ 2090859 h 2590802"/>
              <a:gd name="connsiteX841" fmla="*/ 1943051 w 2590802"/>
              <a:gd name="connsiteY841" fmla="*/ 2096550 h 2590802"/>
              <a:gd name="connsiteX842" fmla="*/ 1943051 w 2590802"/>
              <a:gd name="connsiteY842" fmla="*/ 2085168 h 2590802"/>
              <a:gd name="connsiteX843" fmla="*/ 1761537 w 2590802"/>
              <a:gd name="connsiteY843" fmla="*/ 2067148 h 2590802"/>
              <a:gd name="connsiteX844" fmla="*/ 1773279 w 2590802"/>
              <a:gd name="connsiteY844" fmla="*/ 2073057 h 2590802"/>
              <a:gd name="connsiteX845" fmla="*/ 1761537 w 2590802"/>
              <a:gd name="connsiteY845" fmla="*/ 2090785 h 2590802"/>
              <a:gd name="connsiteX846" fmla="*/ 1749795 w 2590802"/>
              <a:gd name="connsiteY846" fmla="*/ 2096695 h 2590802"/>
              <a:gd name="connsiteX847" fmla="*/ 1738052 w 2590802"/>
              <a:gd name="connsiteY847" fmla="*/ 2132153 h 2590802"/>
              <a:gd name="connsiteX848" fmla="*/ 1691081 w 2590802"/>
              <a:gd name="connsiteY848" fmla="*/ 2143972 h 2590802"/>
              <a:gd name="connsiteX849" fmla="*/ 1655854 w 2590802"/>
              <a:gd name="connsiteY849" fmla="*/ 2132153 h 2590802"/>
              <a:gd name="connsiteX850" fmla="*/ 1649982 w 2590802"/>
              <a:gd name="connsiteY850" fmla="*/ 2126243 h 2590802"/>
              <a:gd name="connsiteX851" fmla="*/ 1679338 w 2590802"/>
              <a:gd name="connsiteY851" fmla="*/ 2114424 h 2590802"/>
              <a:gd name="connsiteX852" fmla="*/ 1696952 w 2590802"/>
              <a:gd name="connsiteY852" fmla="*/ 2108514 h 2590802"/>
              <a:gd name="connsiteX853" fmla="*/ 1696952 w 2590802"/>
              <a:gd name="connsiteY853" fmla="*/ 2114424 h 2590802"/>
              <a:gd name="connsiteX854" fmla="*/ 1685210 w 2590802"/>
              <a:gd name="connsiteY854" fmla="*/ 2120333 h 2590802"/>
              <a:gd name="connsiteX855" fmla="*/ 1673467 w 2590802"/>
              <a:gd name="connsiteY855" fmla="*/ 2126243 h 2590802"/>
              <a:gd name="connsiteX856" fmla="*/ 1685210 w 2590802"/>
              <a:gd name="connsiteY856" fmla="*/ 2138062 h 2590802"/>
              <a:gd name="connsiteX857" fmla="*/ 1726309 w 2590802"/>
              <a:gd name="connsiteY857" fmla="*/ 2120333 h 2590802"/>
              <a:gd name="connsiteX858" fmla="*/ 1714566 w 2590802"/>
              <a:gd name="connsiteY858" fmla="*/ 2108514 h 2590802"/>
              <a:gd name="connsiteX859" fmla="*/ 1738052 w 2590802"/>
              <a:gd name="connsiteY859" fmla="*/ 2084876 h 2590802"/>
              <a:gd name="connsiteX860" fmla="*/ 1761537 w 2590802"/>
              <a:gd name="connsiteY860" fmla="*/ 2067148 h 2590802"/>
              <a:gd name="connsiteX861" fmla="*/ 837436 w 2590802"/>
              <a:gd name="connsiteY861" fmla="*/ 2064423 h 2590802"/>
              <a:gd name="connsiteX862" fmla="*/ 844402 w 2590802"/>
              <a:gd name="connsiteY862" fmla="*/ 2067554 h 2590802"/>
              <a:gd name="connsiteX863" fmla="*/ 850269 w 2590802"/>
              <a:gd name="connsiteY863" fmla="*/ 2073448 h 2590802"/>
              <a:gd name="connsiteX864" fmla="*/ 850269 w 2590802"/>
              <a:gd name="connsiteY864" fmla="*/ 2091130 h 2590802"/>
              <a:gd name="connsiteX865" fmla="*/ 826803 w 2590802"/>
              <a:gd name="connsiteY865" fmla="*/ 2108812 h 2590802"/>
              <a:gd name="connsiteX866" fmla="*/ 803338 w 2590802"/>
              <a:gd name="connsiteY866" fmla="*/ 2108812 h 2590802"/>
              <a:gd name="connsiteX867" fmla="*/ 803338 w 2590802"/>
              <a:gd name="connsiteY867" fmla="*/ 2120599 h 2590802"/>
              <a:gd name="connsiteX868" fmla="*/ 774007 w 2590802"/>
              <a:gd name="connsiteY868" fmla="*/ 2138281 h 2590802"/>
              <a:gd name="connsiteX869" fmla="*/ 744675 w 2590802"/>
              <a:gd name="connsiteY869" fmla="*/ 2126493 h 2590802"/>
              <a:gd name="connsiteX870" fmla="*/ 732942 w 2590802"/>
              <a:gd name="connsiteY870" fmla="*/ 2126493 h 2590802"/>
              <a:gd name="connsiteX871" fmla="*/ 697745 w 2590802"/>
              <a:gd name="connsiteY871" fmla="*/ 2114705 h 2590802"/>
              <a:gd name="connsiteX872" fmla="*/ 709477 w 2590802"/>
              <a:gd name="connsiteY872" fmla="*/ 2097023 h 2590802"/>
              <a:gd name="connsiteX873" fmla="*/ 721210 w 2590802"/>
              <a:gd name="connsiteY873" fmla="*/ 2091130 h 2590802"/>
              <a:gd name="connsiteX874" fmla="*/ 750541 w 2590802"/>
              <a:gd name="connsiteY874" fmla="*/ 2102917 h 2590802"/>
              <a:gd name="connsiteX875" fmla="*/ 779873 w 2590802"/>
              <a:gd name="connsiteY875" fmla="*/ 2091130 h 2590802"/>
              <a:gd name="connsiteX876" fmla="*/ 820937 w 2590802"/>
              <a:gd name="connsiteY876" fmla="*/ 2079342 h 2590802"/>
              <a:gd name="connsiteX877" fmla="*/ 837436 w 2590802"/>
              <a:gd name="connsiteY877" fmla="*/ 2064423 h 2590802"/>
              <a:gd name="connsiteX878" fmla="*/ 819868 w 2590802"/>
              <a:gd name="connsiteY878" fmla="*/ 2055237 h 2590802"/>
              <a:gd name="connsiteX879" fmla="*/ 826733 w 2590802"/>
              <a:gd name="connsiteY879" fmla="*/ 2055871 h 2590802"/>
              <a:gd name="connsiteX880" fmla="*/ 820876 w 2590802"/>
              <a:gd name="connsiteY880" fmla="*/ 2073260 h 2590802"/>
              <a:gd name="connsiteX881" fmla="*/ 791585 w 2590802"/>
              <a:gd name="connsiteY881" fmla="*/ 2084852 h 2590802"/>
              <a:gd name="connsiteX882" fmla="*/ 779869 w 2590802"/>
              <a:gd name="connsiteY882" fmla="*/ 2079056 h 2590802"/>
              <a:gd name="connsiteX883" fmla="*/ 733005 w 2590802"/>
              <a:gd name="connsiteY883" fmla="*/ 2090648 h 2590802"/>
              <a:gd name="connsiteX884" fmla="*/ 727147 w 2590802"/>
              <a:gd name="connsiteY884" fmla="*/ 2079056 h 2590802"/>
              <a:gd name="connsiteX885" fmla="*/ 738863 w 2590802"/>
              <a:gd name="connsiteY885" fmla="*/ 2084852 h 2590802"/>
              <a:gd name="connsiteX886" fmla="*/ 774011 w 2590802"/>
              <a:gd name="connsiteY886" fmla="*/ 2073260 h 2590802"/>
              <a:gd name="connsiteX887" fmla="*/ 809159 w 2590802"/>
              <a:gd name="connsiteY887" fmla="*/ 2067464 h 2590802"/>
              <a:gd name="connsiteX888" fmla="*/ 819868 w 2590802"/>
              <a:gd name="connsiteY888" fmla="*/ 2055237 h 2590802"/>
              <a:gd name="connsiteX889" fmla="*/ 1811341 w 2590802"/>
              <a:gd name="connsiteY889" fmla="*/ 2053005 h 2590802"/>
              <a:gd name="connsiteX890" fmla="*/ 1849402 w 2590802"/>
              <a:gd name="connsiteY890" fmla="*/ 2061796 h 2590802"/>
              <a:gd name="connsiteX891" fmla="*/ 1907958 w 2590802"/>
              <a:gd name="connsiteY891" fmla="*/ 2143836 h 2590802"/>
              <a:gd name="connsiteX892" fmla="*/ 1884536 w 2590802"/>
              <a:gd name="connsiteY892" fmla="*/ 2196576 h 2590802"/>
              <a:gd name="connsiteX893" fmla="*/ 1849402 w 2590802"/>
              <a:gd name="connsiteY893" fmla="*/ 2208296 h 2590802"/>
              <a:gd name="connsiteX894" fmla="*/ 1825980 w 2590802"/>
              <a:gd name="connsiteY894" fmla="*/ 2190716 h 2590802"/>
              <a:gd name="connsiteX895" fmla="*/ 1831836 w 2590802"/>
              <a:gd name="connsiteY895" fmla="*/ 2173136 h 2590802"/>
              <a:gd name="connsiteX896" fmla="*/ 1825980 w 2590802"/>
              <a:gd name="connsiteY896" fmla="*/ 2149696 h 2590802"/>
              <a:gd name="connsiteX897" fmla="*/ 1855258 w 2590802"/>
              <a:gd name="connsiteY897" fmla="*/ 2132116 h 2590802"/>
              <a:gd name="connsiteX898" fmla="*/ 1866970 w 2590802"/>
              <a:gd name="connsiteY898" fmla="*/ 2149696 h 2590802"/>
              <a:gd name="connsiteX899" fmla="*/ 1861114 w 2590802"/>
              <a:gd name="connsiteY899" fmla="*/ 2173136 h 2590802"/>
              <a:gd name="connsiteX900" fmla="*/ 1884536 w 2590802"/>
              <a:gd name="connsiteY900" fmla="*/ 2161416 h 2590802"/>
              <a:gd name="connsiteX901" fmla="*/ 1884536 w 2590802"/>
              <a:gd name="connsiteY901" fmla="*/ 2120396 h 2590802"/>
              <a:gd name="connsiteX902" fmla="*/ 1884536 w 2590802"/>
              <a:gd name="connsiteY902" fmla="*/ 2114536 h 2590802"/>
              <a:gd name="connsiteX903" fmla="*/ 1814269 w 2590802"/>
              <a:gd name="connsiteY903" fmla="*/ 2067655 h 2590802"/>
              <a:gd name="connsiteX904" fmla="*/ 1779135 w 2590802"/>
              <a:gd name="connsiteY904" fmla="*/ 2067655 h 2590802"/>
              <a:gd name="connsiteX905" fmla="*/ 1773279 w 2590802"/>
              <a:gd name="connsiteY905" fmla="*/ 2061796 h 2590802"/>
              <a:gd name="connsiteX906" fmla="*/ 1811341 w 2590802"/>
              <a:gd name="connsiteY906" fmla="*/ 2053005 h 2590802"/>
              <a:gd name="connsiteX907" fmla="*/ 779988 w 2590802"/>
              <a:gd name="connsiteY907" fmla="*/ 2026365 h 2590802"/>
              <a:gd name="connsiteX908" fmla="*/ 797670 w 2590802"/>
              <a:gd name="connsiteY908" fmla="*/ 2038167 h 2590802"/>
              <a:gd name="connsiteX909" fmla="*/ 815352 w 2590802"/>
              <a:gd name="connsiteY909" fmla="*/ 2049970 h 2590802"/>
              <a:gd name="connsiteX910" fmla="*/ 797670 w 2590802"/>
              <a:gd name="connsiteY910" fmla="*/ 2067675 h 2590802"/>
              <a:gd name="connsiteX911" fmla="*/ 774094 w 2590802"/>
              <a:gd name="connsiteY911" fmla="*/ 2061773 h 2590802"/>
              <a:gd name="connsiteX912" fmla="*/ 762307 w 2590802"/>
              <a:gd name="connsiteY912" fmla="*/ 2073576 h 2590802"/>
              <a:gd name="connsiteX913" fmla="*/ 744625 w 2590802"/>
              <a:gd name="connsiteY913" fmla="*/ 2079478 h 2590802"/>
              <a:gd name="connsiteX914" fmla="*/ 732837 w 2590802"/>
              <a:gd name="connsiteY914" fmla="*/ 2067675 h 2590802"/>
              <a:gd name="connsiteX915" fmla="*/ 732837 w 2590802"/>
              <a:gd name="connsiteY915" fmla="*/ 2044069 h 2590802"/>
              <a:gd name="connsiteX916" fmla="*/ 779988 w 2590802"/>
              <a:gd name="connsiteY916" fmla="*/ 2026365 h 2590802"/>
              <a:gd name="connsiteX917" fmla="*/ 2084369 w 2590802"/>
              <a:gd name="connsiteY917" fmla="*/ 2008344 h 2590802"/>
              <a:gd name="connsiteX918" fmla="*/ 2090060 w 2590802"/>
              <a:gd name="connsiteY918" fmla="*/ 2014246 h 2590802"/>
              <a:gd name="connsiteX919" fmla="*/ 2084369 w 2590802"/>
              <a:gd name="connsiteY919" fmla="*/ 2031950 h 2590802"/>
              <a:gd name="connsiteX920" fmla="*/ 2090060 w 2590802"/>
              <a:gd name="connsiteY920" fmla="*/ 2055555 h 2590802"/>
              <a:gd name="connsiteX921" fmla="*/ 2090060 w 2590802"/>
              <a:gd name="connsiteY921" fmla="*/ 2061457 h 2590802"/>
              <a:gd name="connsiteX922" fmla="*/ 2078678 w 2590802"/>
              <a:gd name="connsiteY922" fmla="*/ 2049654 h 2590802"/>
              <a:gd name="connsiteX923" fmla="*/ 2084369 w 2590802"/>
              <a:gd name="connsiteY923" fmla="*/ 2008344 h 2590802"/>
              <a:gd name="connsiteX924" fmla="*/ 2254682 w 2590802"/>
              <a:gd name="connsiteY924" fmla="*/ 2002653 h 2590802"/>
              <a:gd name="connsiteX925" fmla="*/ 2284491 w 2590802"/>
              <a:gd name="connsiteY925" fmla="*/ 2008533 h 2590802"/>
              <a:gd name="connsiteX926" fmla="*/ 2272568 w 2590802"/>
              <a:gd name="connsiteY926" fmla="*/ 2026175 h 2590802"/>
              <a:gd name="connsiteX927" fmla="*/ 2254682 w 2590802"/>
              <a:gd name="connsiteY927" fmla="*/ 2032055 h 2590802"/>
              <a:gd name="connsiteX928" fmla="*/ 2242759 w 2590802"/>
              <a:gd name="connsiteY928" fmla="*/ 2014414 h 2590802"/>
              <a:gd name="connsiteX929" fmla="*/ 2254682 w 2590802"/>
              <a:gd name="connsiteY929" fmla="*/ 2002653 h 2590802"/>
              <a:gd name="connsiteX930" fmla="*/ 251299 w 2590802"/>
              <a:gd name="connsiteY930" fmla="*/ 1990700 h 2590802"/>
              <a:gd name="connsiteX931" fmla="*/ 255049 w 2590802"/>
              <a:gd name="connsiteY931" fmla="*/ 1996873 h 2590802"/>
              <a:gd name="connsiteX932" fmla="*/ 256103 w 2590802"/>
              <a:gd name="connsiteY932" fmla="*/ 1998282 h 2590802"/>
              <a:gd name="connsiteX933" fmla="*/ 2061080 w 2590802"/>
              <a:gd name="connsiteY933" fmla="*/ 1978943 h 2590802"/>
              <a:gd name="connsiteX934" fmla="*/ 2066876 w 2590802"/>
              <a:gd name="connsiteY934" fmla="*/ 1978943 h 2590802"/>
              <a:gd name="connsiteX935" fmla="*/ 2078468 w 2590802"/>
              <a:gd name="connsiteY935" fmla="*/ 2002504 h 2590802"/>
              <a:gd name="connsiteX936" fmla="*/ 2072672 w 2590802"/>
              <a:gd name="connsiteY936" fmla="*/ 2055517 h 2590802"/>
              <a:gd name="connsiteX937" fmla="*/ 2084264 w 2590802"/>
              <a:gd name="connsiteY937" fmla="*/ 2067298 h 2590802"/>
              <a:gd name="connsiteX938" fmla="*/ 2078468 w 2590802"/>
              <a:gd name="connsiteY938" fmla="*/ 2090859 h 2590802"/>
              <a:gd name="connsiteX939" fmla="*/ 2055284 w 2590802"/>
              <a:gd name="connsiteY939" fmla="*/ 2084969 h 2590802"/>
              <a:gd name="connsiteX940" fmla="*/ 2055284 w 2590802"/>
              <a:gd name="connsiteY940" fmla="*/ 2061407 h 2590802"/>
              <a:gd name="connsiteX941" fmla="*/ 2043692 w 2590802"/>
              <a:gd name="connsiteY941" fmla="*/ 2061407 h 2590802"/>
              <a:gd name="connsiteX942" fmla="*/ 2037895 w 2590802"/>
              <a:gd name="connsiteY942" fmla="*/ 2031956 h 2590802"/>
              <a:gd name="connsiteX943" fmla="*/ 2049488 w 2590802"/>
              <a:gd name="connsiteY943" fmla="*/ 2014284 h 2590802"/>
              <a:gd name="connsiteX944" fmla="*/ 2049488 w 2590802"/>
              <a:gd name="connsiteY944" fmla="*/ 2002504 h 2590802"/>
              <a:gd name="connsiteX945" fmla="*/ 2061080 w 2590802"/>
              <a:gd name="connsiteY945" fmla="*/ 1978943 h 2590802"/>
              <a:gd name="connsiteX946" fmla="*/ 1890650 w 2590802"/>
              <a:gd name="connsiteY946" fmla="*/ 1978943 h 2590802"/>
              <a:gd name="connsiteX947" fmla="*/ 1902268 w 2590802"/>
              <a:gd name="connsiteY947" fmla="*/ 1990679 h 2590802"/>
              <a:gd name="connsiteX948" fmla="*/ 1902268 w 2590802"/>
              <a:gd name="connsiteY948" fmla="*/ 2014154 h 2590802"/>
              <a:gd name="connsiteX949" fmla="*/ 1890650 w 2590802"/>
              <a:gd name="connsiteY949" fmla="*/ 2025890 h 2590802"/>
              <a:gd name="connsiteX950" fmla="*/ 1902268 w 2590802"/>
              <a:gd name="connsiteY950" fmla="*/ 2049365 h 2590802"/>
              <a:gd name="connsiteX951" fmla="*/ 1884841 w 2590802"/>
              <a:gd name="connsiteY951" fmla="*/ 2072839 h 2590802"/>
              <a:gd name="connsiteX952" fmla="*/ 1861604 w 2590802"/>
              <a:gd name="connsiteY952" fmla="*/ 2055233 h 2590802"/>
              <a:gd name="connsiteX953" fmla="*/ 1861604 w 2590802"/>
              <a:gd name="connsiteY953" fmla="*/ 2014154 h 2590802"/>
              <a:gd name="connsiteX954" fmla="*/ 1861604 w 2590802"/>
              <a:gd name="connsiteY954" fmla="*/ 2002417 h 2590802"/>
              <a:gd name="connsiteX955" fmla="*/ 1890650 w 2590802"/>
              <a:gd name="connsiteY955" fmla="*/ 1978943 h 2590802"/>
              <a:gd name="connsiteX956" fmla="*/ 2242158 w 2590802"/>
              <a:gd name="connsiteY956" fmla="*/ 1978397 h 2590802"/>
              <a:gd name="connsiteX957" fmla="*/ 2254683 w 2590802"/>
              <a:gd name="connsiteY957" fmla="*/ 1990893 h 2590802"/>
              <a:gd name="connsiteX958" fmla="*/ 2237001 w 2590802"/>
              <a:gd name="connsiteY958" fmla="*/ 2008534 h 2590802"/>
              <a:gd name="connsiteX959" fmla="*/ 2242895 w 2590802"/>
              <a:gd name="connsiteY959" fmla="*/ 2037936 h 2590802"/>
              <a:gd name="connsiteX960" fmla="*/ 2260577 w 2590802"/>
              <a:gd name="connsiteY960" fmla="*/ 2043816 h 2590802"/>
              <a:gd name="connsiteX961" fmla="*/ 2260577 w 2590802"/>
              <a:gd name="connsiteY961" fmla="*/ 2049697 h 2590802"/>
              <a:gd name="connsiteX962" fmla="*/ 2237001 w 2590802"/>
              <a:gd name="connsiteY962" fmla="*/ 2061457 h 2590802"/>
              <a:gd name="connsiteX963" fmla="*/ 2219320 w 2590802"/>
              <a:gd name="connsiteY963" fmla="*/ 2049697 h 2590802"/>
              <a:gd name="connsiteX964" fmla="*/ 2219320 w 2590802"/>
              <a:gd name="connsiteY964" fmla="*/ 2043816 h 2590802"/>
              <a:gd name="connsiteX965" fmla="*/ 2207531 w 2590802"/>
              <a:gd name="connsiteY965" fmla="*/ 2043816 h 2590802"/>
              <a:gd name="connsiteX966" fmla="*/ 2189850 w 2590802"/>
              <a:gd name="connsiteY966" fmla="*/ 2037936 h 2590802"/>
              <a:gd name="connsiteX967" fmla="*/ 2189850 w 2590802"/>
              <a:gd name="connsiteY967" fmla="*/ 2020295 h 2590802"/>
              <a:gd name="connsiteX968" fmla="*/ 2201638 w 2590802"/>
              <a:gd name="connsiteY968" fmla="*/ 2002653 h 2590802"/>
              <a:gd name="connsiteX969" fmla="*/ 2213425 w 2590802"/>
              <a:gd name="connsiteY969" fmla="*/ 2002653 h 2590802"/>
              <a:gd name="connsiteX970" fmla="*/ 2225213 w 2590802"/>
              <a:gd name="connsiteY970" fmla="*/ 1979132 h 2590802"/>
              <a:gd name="connsiteX971" fmla="*/ 2242158 w 2590802"/>
              <a:gd name="connsiteY971" fmla="*/ 1978397 h 2590802"/>
              <a:gd name="connsiteX972" fmla="*/ 1955381 w 2590802"/>
              <a:gd name="connsiteY972" fmla="*/ 1973252 h 2590802"/>
              <a:gd name="connsiteX973" fmla="*/ 1956329 w 2590802"/>
              <a:gd name="connsiteY973" fmla="*/ 1973252 h 2590802"/>
              <a:gd name="connsiteX974" fmla="*/ 1956329 w 2590802"/>
              <a:gd name="connsiteY974" fmla="*/ 1974201 h 2590802"/>
              <a:gd name="connsiteX975" fmla="*/ 1955381 w 2590802"/>
              <a:gd name="connsiteY975" fmla="*/ 1974201 h 2590802"/>
              <a:gd name="connsiteX976" fmla="*/ 697745 w 2590802"/>
              <a:gd name="connsiteY976" fmla="*/ 1973252 h 2590802"/>
              <a:gd name="connsiteX977" fmla="*/ 715386 w 2590802"/>
              <a:gd name="connsiteY977" fmla="*/ 1985013 h 2590802"/>
              <a:gd name="connsiteX978" fmla="*/ 727147 w 2590802"/>
              <a:gd name="connsiteY978" fmla="*/ 2032055 h 2590802"/>
              <a:gd name="connsiteX979" fmla="*/ 715386 w 2590802"/>
              <a:gd name="connsiteY979" fmla="*/ 2084979 h 2590802"/>
              <a:gd name="connsiteX980" fmla="*/ 633060 w 2590802"/>
              <a:gd name="connsiteY980" fmla="*/ 2120261 h 2590802"/>
              <a:gd name="connsiteX981" fmla="*/ 586018 w 2590802"/>
              <a:gd name="connsiteY981" fmla="*/ 2084979 h 2590802"/>
              <a:gd name="connsiteX982" fmla="*/ 591898 w 2590802"/>
              <a:gd name="connsiteY982" fmla="*/ 2055577 h 2590802"/>
              <a:gd name="connsiteX983" fmla="*/ 609539 w 2590802"/>
              <a:gd name="connsiteY983" fmla="*/ 2049697 h 2590802"/>
              <a:gd name="connsiteX984" fmla="*/ 621300 w 2590802"/>
              <a:gd name="connsiteY984" fmla="*/ 2043816 h 2590802"/>
              <a:gd name="connsiteX985" fmla="*/ 638941 w 2590802"/>
              <a:gd name="connsiteY985" fmla="*/ 2043816 h 2590802"/>
              <a:gd name="connsiteX986" fmla="*/ 656582 w 2590802"/>
              <a:gd name="connsiteY986" fmla="*/ 2061457 h 2590802"/>
              <a:gd name="connsiteX987" fmla="*/ 650702 w 2590802"/>
              <a:gd name="connsiteY987" fmla="*/ 2079098 h 2590802"/>
              <a:gd name="connsiteX988" fmla="*/ 638941 w 2590802"/>
              <a:gd name="connsiteY988" fmla="*/ 2079098 h 2590802"/>
              <a:gd name="connsiteX989" fmla="*/ 633060 w 2590802"/>
              <a:gd name="connsiteY989" fmla="*/ 2079098 h 2590802"/>
              <a:gd name="connsiteX990" fmla="*/ 621300 w 2590802"/>
              <a:gd name="connsiteY990" fmla="*/ 2084979 h 2590802"/>
              <a:gd name="connsiteX991" fmla="*/ 644821 w 2590802"/>
              <a:gd name="connsiteY991" fmla="*/ 2096740 h 2590802"/>
              <a:gd name="connsiteX992" fmla="*/ 703625 w 2590802"/>
              <a:gd name="connsiteY992" fmla="*/ 2055577 h 2590802"/>
              <a:gd name="connsiteX993" fmla="*/ 697745 w 2590802"/>
              <a:gd name="connsiteY993" fmla="*/ 1979132 h 2590802"/>
              <a:gd name="connsiteX994" fmla="*/ 697745 w 2590802"/>
              <a:gd name="connsiteY994" fmla="*/ 1973252 h 2590802"/>
              <a:gd name="connsiteX995" fmla="*/ 1902742 w 2590802"/>
              <a:gd name="connsiteY995" fmla="*/ 1967561 h 2590802"/>
              <a:gd name="connsiteX996" fmla="*/ 1920289 w 2590802"/>
              <a:gd name="connsiteY996" fmla="*/ 1997013 h 2590802"/>
              <a:gd name="connsiteX997" fmla="*/ 1908591 w 2590802"/>
              <a:gd name="connsiteY997" fmla="*/ 2020574 h 2590802"/>
              <a:gd name="connsiteX998" fmla="*/ 1908591 w 2590802"/>
              <a:gd name="connsiteY998" fmla="*/ 2067697 h 2590802"/>
              <a:gd name="connsiteX999" fmla="*/ 1891045 w 2590802"/>
              <a:gd name="connsiteY999" fmla="*/ 2079478 h 2590802"/>
              <a:gd name="connsiteX1000" fmla="*/ 1902742 w 2590802"/>
              <a:gd name="connsiteY1000" fmla="*/ 2067697 h 2590802"/>
              <a:gd name="connsiteX1001" fmla="*/ 1896894 w 2590802"/>
              <a:gd name="connsiteY1001" fmla="*/ 2026465 h 2590802"/>
              <a:gd name="connsiteX1002" fmla="*/ 1908591 w 2590802"/>
              <a:gd name="connsiteY1002" fmla="*/ 1997013 h 2590802"/>
              <a:gd name="connsiteX1003" fmla="*/ 1896894 w 2590802"/>
              <a:gd name="connsiteY1003" fmla="*/ 1973452 h 2590802"/>
              <a:gd name="connsiteX1004" fmla="*/ 1902742 w 2590802"/>
              <a:gd name="connsiteY1004" fmla="*/ 1967561 h 2590802"/>
              <a:gd name="connsiteX1005" fmla="*/ 533806 w 2590802"/>
              <a:gd name="connsiteY1005" fmla="*/ 1961871 h 2590802"/>
              <a:gd name="connsiteX1006" fmla="*/ 545472 w 2590802"/>
              <a:gd name="connsiteY1006" fmla="*/ 1979460 h 2590802"/>
              <a:gd name="connsiteX1007" fmla="*/ 562971 w 2590802"/>
              <a:gd name="connsiteY1007" fmla="*/ 1991186 h 2590802"/>
              <a:gd name="connsiteX1008" fmla="*/ 580470 w 2590802"/>
              <a:gd name="connsiteY1008" fmla="*/ 2002912 h 2590802"/>
              <a:gd name="connsiteX1009" fmla="*/ 609635 w 2590802"/>
              <a:gd name="connsiteY1009" fmla="*/ 1991186 h 2590802"/>
              <a:gd name="connsiteX1010" fmla="*/ 621300 w 2590802"/>
              <a:gd name="connsiteY1010" fmla="*/ 1991186 h 2590802"/>
              <a:gd name="connsiteX1011" fmla="*/ 632966 w 2590802"/>
              <a:gd name="connsiteY1011" fmla="*/ 1973597 h 2590802"/>
              <a:gd name="connsiteX1012" fmla="*/ 644632 w 2590802"/>
              <a:gd name="connsiteY1012" fmla="*/ 1961871 h 2590802"/>
              <a:gd name="connsiteX1013" fmla="*/ 644632 w 2590802"/>
              <a:gd name="connsiteY1013" fmla="*/ 1973597 h 2590802"/>
              <a:gd name="connsiteX1014" fmla="*/ 644632 w 2590802"/>
              <a:gd name="connsiteY1014" fmla="*/ 1991186 h 2590802"/>
              <a:gd name="connsiteX1015" fmla="*/ 615467 w 2590802"/>
              <a:gd name="connsiteY1015" fmla="*/ 2002912 h 2590802"/>
              <a:gd name="connsiteX1016" fmla="*/ 615467 w 2590802"/>
              <a:gd name="connsiteY1016" fmla="*/ 2008775 h 2590802"/>
              <a:gd name="connsiteX1017" fmla="*/ 586303 w 2590802"/>
              <a:gd name="connsiteY1017" fmla="*/ 2026365 h 2590802"/>
              <a:gd name="connsiteX1018" fmla="*/ 562971 w 2590802"/>
              <a:gd name="connsiteY1018" fmla="*/ 2008775 h 2590802"/>
              <a:gd name="connsiteX1019" fmla="*/ 551305 w 2590802"/>
              <a:gd name="connsiteY1019" fmla="*/ 1991186 h 2590802"/>
              <a:gd name="connsiteX1020" fmla="*/ 533806 w 2590802"/>
              <a:gd name="connsiteY1020" fmla="*/ 1985323 h 2590802"/>
              <a:gd name="connsiteX1021" fmla="*/ 527973 w 2590802"/>
              <a:gd name="connsiteY1021" fmla="*/ 1973597 h 2590802"/>
              <a:gd name="connsiteX1022" fmla="*/ 533806 w 2590802"/>
              <a:gd name="connsiteY1022" fmla="*/ 1961871 h 2590802"/>
              <a:gd name="connsiteX1023" fmla="*/ 568465 w 2590802"/>
              <a:gd name="connsiteY1023" fmla="*/ 1955231 h 2590802"/>
              <a:gd name="connsiteX1024" fmla="*/ 592103 w 2590802"/>
              <a:gd name="connsiteY1024" fmla="*/ 1967154 h 2590802"/>
              <a:gd name="connsiteX1025" fmla="*/ 615741 w 2590802"/>
              <a:gd name="connsiteY1025" fmla="*/ 1955231 h 2590802"/>
              <a:gd name="connsiteX1026" fmla="*/ 627560 w 2590802"/>
              <a:gd name="connsiteY1026" fmla="*/ 1961193 h 2590802"/>
              <a:gd name="connsiteX1027" fmla="*/ 621650 w 2590802"/>
              <a:gd name="connsiteY1027" fmla="*/ 1979078 h 2590802"/>
              <a:gd name="connsiteX1028" fmla="*/ 598013 w 2590802"/>
              <a:gd name="connsiteY1028" fmla="*/ 1985040 h 2590802"/>
              <a:gd name="connsiteX1029" fmla="*/ 592103 w 2590802"/>
              <a:gd name="connsiteY1029" fmla="*/ 1996963 h 2590802"/>
              <a:gd name="connsiteX1030" fmla="*/ 574374 w 2590802"/>
              <a:gd name="connsiteY1030" fmla="*/ 1991001 h 2590802"/>
              <a:gd name="connsiteX1031" fmla="*/ 568465 w 2590802"/>
              <a:gd name="connsiteY1031" fmla="*/ 1979078 h 2590802"/>
              <a:gd name="connsiteX1032" fmla="*/ 556645 w 2590802"/>
              <a:gd name="connsiteY1032" fmla="*/ 1979078 h 2590802"/>
              <a:gd name="connsiteX1033" fmla="*/ 550736 w 2590802"/>
              <a:gd name="connsiteY1033" fmla="*/ 1961193 h 2590802"/>
              <a:gd name="connsiteX1034" fmla="*/ 568465 w 2590802"/>
              <a:gd name="connsiteY1034" fmla="*/ 1955231 h 2590802"/>
              <a:gd name="connsiteX1035" fmla="*/ 380361 w 2590802"/>
              <a:gd name="connsiteY1035" fmla="*/ 1955231 h 2590802"/>
              <a:gd name="connsiteX1036" fmla="*/ 386224 w 2590802"/>
              <a:gd name="connsiteY1036" fmla="*/ 1961141 h 2590802"/>
              <a:gd name="connsiteX1037" fmla="*/ 392087 w 2590802"/>
              <a:gd name="connsiteY1037" fmla="*/ 1990688 h 2590802"/>
              <a:gd name="connsiteX1038" fmla="*/ 427266 w 2590802"/>
              <a:gd name="connsiteY1038" fmla="*/ 2014327 h 2590802"/>
              <a:gd name="connsiteX1039" fmla="*/ 427266 w 2590802"/>
              <a:gd name="connsiteY1039" fmla="*/ 2020236 h 2590802"/>
              <a:gd name="connsiteX1040" fmla="*/ 374498 w 2590802"/>
              <a:gd name="connsiteY1040" fmla="*/ 2002508 h 2590802"/>
              <a:gd name="connsiteX1041" fmla="*/ 368635 w 2590802"/>
              <a:gd name="connsiteY1041" fmla="*/ 1967050 h 2590802"/>
              <a:gd name="connsiteX1042" fmla="*/ 380361 w 2590802"/>
              <a:gd name="connsiteY1042" fmla="*/ 1955231 h 2590802"/>
              <a:gd name="connsiteX1043" fmla="*/ 461575 w 2590802"/>
              <a:gd name="connsiteY1043" fmla="*/ 1952466 h 2590802"/>
              <a:gd name="connsiteX1044" fmla="*/ 468550 w 2590802"/>
              <a:gd name="connsiteY1044" fmla="*/ 1955583 h 2590802"/>
              <a:gd name="connsiteX1045" fmla="*/ 462677 w 2590802"/>
              <a:gd name="connsiteY1045" fmla="*/ 2043577 h 2590802"/>
              <a:gd name="connsiteX1046" fmla="*/ 533153 w 2590802"/>
              <a:gd name="connsiteY1046" fmla="*/ 2072909 h 2590802"/>
              <a:gd name="connsiteX1047" fmla="*/ 544900 w 2590802"/>
              <a:gd name="connsiteY1047" fmla="*/ 2067042 h 2590802"/>
              <a:gd name="connsiteX1048" fmla="*/ 521408 w 2590802"/>
              <a:gd name="connsiteY1048" fmla="*/ 2061176 h 2590802"/>
              <a:gd name="connsiteX1049" fmla="*/ 509661 w 2590802"/>
              <a:gd name="connsiteY1049" fmla="*/ 2037711 h 2590802"/>
              <a:gd name="connsiteX1050" fmla="*/ 521408 w 2590802"/>
              <a:gd name="connsiteY1050" fmla="*/ 2025978 h 2590802"/>
              <a:gd name="connsiteX1051" fmla="*/ 539027 w 2590802"/>
              <a:gd name="connsiteY1051" fmla="*/ 2025978 h 2590802"/>
              <a:gd name="connsiteX1052" fmla="*/ 550773 w 2590802"/>
              <a:gd name="connsiteY1052" fmla="*/ 2037711 h 2590802"/>
              <a:gd name="connsiteX1053" fmla="*/ 568392 w 2590802"/>
              <a:gd name="connsiteY1053" fmla="*/ 2037711 h 2590802"/>
              <a:gd name="connsiteX1054" fmla="*/ 580138 w 2590802"/>
              <a:gd name="connsiteY1054" fmla="*/ 2061176 h 2590802"/>
              <a:gd name="connsiteX1055" fmla="*/ 568392 w 2590802"/>
              <a:gd name="connsiteY1055" fmla="*/ 2090508 h 2590802"/>
              <a:gd name="connsiteX1056" fmla="*/ 533153 w 2590802"/>
              <a:gd name="connsiteY1056" fmla="*/ 2102240 h 2590802"/>
              <a:gd name="connsiteX1057" fmla="*/ 486169 w 2590802"/>
              <a:gd name="connsiteY1057" fmla="*/ 2090508 h 2590802"/>
              <a:gd name="connsiteX1058" fmla="*/ 462677 w 2590802"/>
              <a:gd name="connsiteY1058" fmla="*/ 2067042 h 2590802"/>
              <a:gd name="connsiteX1059" fmla="*/ 445058 w 2590802"/>
              <a:gd name="connsiteY1059" fmla="*/ 1967315 h 2590802"/>
              <a:gd name="connsiteX1060" fmla="*/ 461575 w 2590802"/>
              <a:gd name="connsiteY1060" fmla="*/ 1952466 h 2590802"/>
              <a:gd name="connsiteX1061" fmla="*/ 1923845 w 2590802"/>
              <a:gd name="connsiteY1061" fmla="*/ 1948269 h 2590802"/>
              <a:gd name="connsiteX1062" fmla="*/ 1931597 w 2590802"/>
              <a:gd name="connsiteY1062" fmla="*/ 1949742 h 2590802"/>
              <a:gd name="connsiteX1063" fmla="*/ 1949106 w 2590802"/>
              <a:gd name="connsiteY1063" fmla="*/ 2002768 h 2590802"/>
              <a:gd name="connsiteX1064" fmla="*/ 1943270 w 2590802"/>
              <a:gd name="connsiteY1064" fmla="*/ 2008660 h 2590802"/>
              <a:gd name="connsiteX1065" fmla="*/ 1949106 w 2590802"/>
              <a:gd name="connsiteY1065" fmla="*/ 2014552 h 2590802"/>
              <a:gd name="connsiteX1066" fmla="*/ 1949106 w 2590802"/>
              <a:gd name="connsiteY1066" fmla="*/ 2002768 h 2590802"/>
              <a:gd name="connsiteX1067" fmla="*/ 1972453 w 2590802"/>
              <a:gd name="connsiteY1067" fmla="*/ 2038120 h 2590802"/>
              <a:gd name="connsiteX1068" fmla="*/ 1966616 w 2590802"/>
              <a:gd name="connsiteY1068" fmla="*/ 2049903 h 2590802"/>
              <a:gd name="connsiteX1069" fmla="*/ 1964964 w 2590802"/>
              <a:gd name="connsiteY1069" fmla="*/ 2049347 h 2590802"/>
              <a:gd name="connsiteX1070" fmla="*/ 1966616 w 2590802"/>
              <a:gd name="connsiteY1070" fmla="*/ 2044012 h 2590802"/>
              <a:gd name="connsiteX1071" fmla="*/ 1964428 w 2590802"/>
              <a:gd name="connsiteY1071" fmla="*/ 2049167 h 2590802"/>
              <a:gd name="connsiteX1072" fmla="*/ 1964964 w 2590802"/>
              <a:gd name="connsiteY1072" fmla="*/ 2049347 h 2590802"/>
              <a:gd name="connsiteX1073" fmla="*/ 1962968 w 2590802"/>
              <a:gd name="connsiteY1073" fmla="*/ 2055795 h 2590802"/>
              <a:gd name="connsiteX1074" fmla="*/ 1954943 w 2590802"/>
              <a:gd name="connsiteY1074" fmla="*/ 2067579 h 2590802"/>
              <a:gd name="connsiteX1075" fmla="*/ 1937433 w 2590802"/>
              <a:gd name="connsiteY1075" fmla="*/ 2073470 h 2590802"/>
              <a:gd name="connsiteX1076" fmla="*/ 1937433 w 2590802"/>
              <a:gd name="connsiteY1076" fmla="*/ 2091146 h 2590802"/>
              <a:gd name="connsiteX1077" fmla="*/ 1931597 w 2590802"/>
              <a:gd name="connsiteY1077" fmla="*/ 2108822 h 2590802"/>
              <a:gd name="connsiteX1078" fmla="*/ 1919923 w 2590802"/>
              <a:gd name="connsiteY1078" fmla="*/ 2120605 h 2590802"/>
              <a:gd name="connsiteX1079" fmla="*/ 1919923 w 2590802"/>
              <a:gd name="connsiteY1079" fmla="*/ 2132389 h 2590802"/>
              <a:gd name="connsiteX1080" fmla="*/ 1937433 w 2590802"/>
              <a:gd name="connsiteY1080" fmla="*/ 2138281 h 2590802"/>
              <a:gd name="connsiteX1081" fmla="*/ 1914087 w 2590802"/>
              <a:gd name="connsiteY1081" fmla="*/ 2138281 h 2590802"/>
              <a:gd name="connsiteX1082" fmla="*/ 1914087 w 2590802"/>
              <a:gd name="connsiteY1082" fmla="*/ 2114714 h 2590802"/>
              <a:gd name="connsiteX1083" fmla="*/ 1896577 w 2590802"/>
              <a:gd name="connsiteY1083" fmla="*/ 2091146 h 2590802"/>
              <a:gd name="connsiteX1084" fmla="*/ 1908251 w 2590802"/>
              <a:gd name="connsiteY1084" fmla="*/ 2079362 h 2590802"/>
              <a:gd name="connsiteX1085" fmla="*/ 1919923 w 2590802"/>
              <a:gd name="connsiteY1085" fmla="*/ 2032228 h 2590802"/>
              <a:gd name="connsiteX1086" fmla="*/ 1925760 w 2590802"/>
              <a:gd name="connsiteY1086" fmla="*/ 2008660 h 2590802"/>
              <a:gd name="connsiteX1087" fmla="*/ 1908251 w 2590802"/>
              <a:gd name="connsiteY1087" fmla="*/ 1961525 h 2590802"/>
              <a:gd name="connsiteX1088" fmla="*/ 1923845 w 2590802"/>
              <a:gd name="connsiteY1088" fmla="*/ 1948269 h 2590802"/>
              <a:gd name="connsiteX1089" fmla="*/ 1931670 w 2590802"/>
              <a:gd name="connsiteY1089" fmla="*/ 1943850 h 2590802"/>
              <a:gd name="connsiteX1090" fmla="*/ 1949691 w 2590802"/>
              <a:gd name="connsiteY1090" fmla="*/ 1955863 h 2590802"/>
              <a:gd name="connsiteX1091" fmla="*/ 1949691 w 2590802"/>
              <a:gd name="connsiteY1091" fmla="*/ 1961871 h 2590802"/>
              <a:gd name="connsiteX1092" fmla="*/ 1931670 w 2590802"/>
              <a:gd name="connsiteY1092" fmla="*/ 1943850 h 2590802"/>
              <a:gd name="connsiteX1093" fmla="*/ 2072305 w 2590802"/>
              <a:gd name="connsiteY1093" fmla="*/ 1933937 h 2590802"/>
              <a:gd name="connsiteX1094" fmla="*/ 2078958 w 2590802"/>
              <a:gd name="connsiteY1094" fmla="*/ 1938343 h 2590802"/>
              <a:gd name="connsiteX1095" fmla="*/ 2073044 w 2590802"/>
              <a:gd name="connsiteY1095" fmla="*/ 1967719 h 2590802"/>
              <a:gd name="connsiteX1096" fmla="*/ 2043474 w 2590802"/>
              <a:gd name="connsiteY1096" fmla="*/ 1985344 h 2590802"/>
              <a:gd name="connsiteX1097" fmla="*/ 2043474 w 2590802"/>
              <a:gd name="connsiteY1097" fmla="*/ 2008845 h 2590802"/>
              <a:gd name="connsiteX1098" fmla="*/ 2031647 w 2590802"/>
              <a:gd name="connsiteY1098" fmla="*/ 2026470 h 2590802"/>
              <a:gd name="connsiteX1099" fmla="*/ 2037561 w 2590802"/>
              <a:gd name="connsiteY1099" fmla="*/ 2061720 h 2590802"/>
              <a:gd name="connsiteX1100" fmla="*/ 2049389 w 2590802"/>
              <a:gd name="connsiteY1100" fmla="*/ 2091096 h 2590802"/>
              <a:gd name="connsiteX1101" fmla="*/ 2078958 w 2590802"/>
              <a:gd name="connsiteY1101" fmla="*/ 2096971 h 2590802"/>
              <a:gd name="connsiteX1102" fmla="*/ 2090785 w 2590802"/>
              <a:gd name="connsiteY1102" fmla="*/ 2126347 h 2590802"/>
              <a:gd name="connsiteX1103" fmla="*/ 2096699 w 2590802"/>
              <a:gd name="connsiteY1103" fmla="*/ 2132221 h 2590802"/>
              <a:gd name="connsiteX1104" fmla="*/ 2061216 w 2590802"/>
              <a:gd name="connsiteY1104" fmla="*/ 2126347 h 2590802"/>
              <a:gd name="connsiteX1105" fmla="*/ 2049389 w 2590802"/>
              <a:gd name="connsiteY1105" fmla="*/ 2108721 h 2590802"/>
              <a:gd name="connsiteX1106" fmla="*/ 2043474 w 2590802"/>
              <a:gd name="connsiteY1106" fmla="*/ 2108721 h 2590802"/>
              <a:gd name="connsiteX1107" fmla="*/ 2025733 w 2590802"/>
              <a:gd name="connsiteY1107" fmla="*/ 2102846 h 2590802"/>
              <a:gd name="connsiteX1108" fmla="*/ 2013906 w 2590802"/>
              <a:gd name="connsiteY1108" fmla="*/ 2079346 h 2590802"/>
              <a:gd name="connsiteX1109" fmla="*/ 2013906 w 2590802"/>
              <a:gd name="connsiteY1109" fmla="*/ 2061720 h 2590802"/>
              <a:gd name="connsiteX1110" fmla="*/ 2002078 w 2590802"/>
              <a:gd name="connsiteY1110" fmla="*/ 2032345 h 2590802"/>
              <a:gd name="connsiteX1111" fmla="*/ 2002078 w 2590802"/>
              <a:gd name="connsiteY1111" fmla="*/ 2008845 h 2590802"/>
              <a:gd name="connsiteX1112" fmla="*/ 2013906 w 2590802"/>
              <a:gd name="connsiteY1112" fmla="*/ 2002969 h 2590802"/>
              <a:gd name="connsiteX1113" fmla="*/ 2019819 w 2590802"/>
              <a:gd name="connsiteY1113" fmla="*/ 1967719 h 2590802"/>
              <a:gd name="connsiteX1114" fmla="*/ 2037561 w 2590802"/>
              <a:gd name="connsiteY1114" fmla="*/ 1961844 h 2590802"/>
              <a:gd name="connsiteX1115" fmla="*/ 2049389 w 2590802"/>
              <a:gd name="connsiteY1115" fmla="*/ 1961844 h 2590802"/>
              <a:gd name="connsiteX1116" fmla="*/ 2049389 w 2590802"/>
              <a:gd name="connsiteY1116" fmla="*/ 1955969 h 2590802"/>
              <a:gd name="connsiteX1117" fmla="*/ 2061216 w 2590802"/>
              <a:gd name="connsiteY1117" fmla="*/ 1938343 h 2590802"/>
              <a:gd name="connsiteX1118" fmla="*/ 2072305 w 2590802"/>
              <a:gd name="connsiteY1118" fmla="*/ 1933937 h 2590802"/>
              <a:gd name="connsiteX1119" fmla="*/ 345323 w 2590802"/>
              <a:gd name="connsiteY1119" fmla="*/ 1932469 h 2590802"/>
              <a:gd name="connsiteX1120" fmla="*/ 362994 w 2590802"/>
              <a:gd name="connsiteY1120" fmla="*/ 1950058 h 2590802"/>
              <a:gd name="connsiteX1121" fmla="*/ 374774 w 2590802"/>
              <a:gd name="connsiteY1121" fmla="*/ 2008689 h 2590802"/>
              <a:gd name="connsiteX1122" fmla="*/ 427787 w 2590802"/>
              <a:gd name="connsiteY1122" fmla="*/ 2032141 h 2590802"/>
              <a:gd name="connsiteX1123" fmla="*/ 433678 w 2590802"/>
              <a:gd name="connsiteY1123" fmla="*/ 2032141 h 2590802"/>
              <a:gd name="connsiteX1124" fmla="*/ 439568 w 2590802"/>
              <a:gd name="connsiteY1124" fmla="*/ 2055594 h 2590802"/>
              <a:gd name="connsiteX1125" fmla="*/ 416007 w 2590802"/>
              <a:gd name="connsiteY1125" fmla="*/ 2061457 h 2590802"/>
              <a:gd name="connsiteX1126" fmla="*/ 392446 w 2590802"/>
              <a:gd name="connsiteY1126" fmla="*/ 2038004 h 2590802"/>
              <a:gd name="connsiteX1127" fmla="*/ 368884 w 2590802"/>
              <a:gd name="connsiteY1127" fmla="*/ 2043868 h 2590802"/>
              <a:gd name="connsiteX1128" fmla="*/ 339432 w 2590802"/>
              <a:gd name="connsiteY1128" fmla="*/ 2026278 h 2590802"/>
              <a:gd name="connsiteX1129" fmla="*/ 339432 w 2590802"/>
              <a:gd name="connsiteY1129" fmla="*/ 1985236 h 2590802"/>
              <a:gd name="connsiteX1130" fmla="*/ 345323 w 2590802"/>
              <a:gd name="connsiteY1130" fmla="*/ 1979373 h 2590802"/>
              <a:gd name="connsiteX1131" fmla="*/ 333542 w 2590802"/>
              <a:gd name="connsiteY1131" fmla="*/ 1961784 h 2590802"/>
              <a:gd name="connsiteX1132" fmla="*/ 345323 w 2590802"/>
              <a:gd name="connsiteY1132" fmla="*/ 1932469 h 2590802"/>
              <a:gd name="connsiteX1133" fmla="*/ 597842 w 2590802"/>
              <a:gd name="connsiteY1133" fmla="*/ 1920139 h 2590802"/>
              <a:gd name="connsiteX1134" fmla="*/ 597842 w 2590802"/>
              <a:gd name="connsiteY1134" fmla="*/ 1932062 h 2590802"/>
              <a:gd name="connsiteX1135" fmla="*/ 603691 w 2590802"/>
              <a:gd name="connsiteY1135" fmla="*/ 1955909 h 2590802"/>
              <a:gd name="connsiteX1136" fmla="*/ 580295 w 2590802"/>
              <a:gd name="connsiteY1136" fmla="*/ 1961871 h 2590802"/>
              <a:gd name="connsiteX1137" fmla="*/ 574447 w 2590802"/>
              <a:gd name="connsiteY1137" fmla="*/ 1949947 h 2590802"/>
              <a:gd name="connsiteX1138" fmla="*/ 597842 w 2590802"/>
              <a:gd name="connsiteY1138" fmla="*/ 1920139 h 2590802"/>
              <a:gd name="connsiteX1139" fmla="*/ 2255510 w 2590802"/>
              <a:gd name="connsiteY1139" fmla="*/ 1907454 h 2590802"/>
              <a:gd name="connsiteX1140" fmla="*/ 2272477 w 2590802"/>
              <a:gd name="connsiteY1140" fmla="*/ 1908916 h 2590802"/>
              <a:gd name="connsiteX1141" fmla="*/ 2284280 w 2590802"/>
              <a:gd name="connsiteY1141" fmla="*/ 1926462 h 2590802"/>
              <a:gd name="connsiteX1142" fmla="*/ 2296083 w 2590802"/>
              <a:gd name="connsiteY1142" fmla="*/ 1920613 h 2590802"/>
              <a:gd name="connsiteX1143" fmla="*/ 2319689 w 2590802"/>
              <a:gd name="connsiteY1143" fmla="*/ 1920613 h 2590802"/>
              <a:gd name="connsiteX1144" fmla="*/ 2343294 w 2590802"/>
              <a:gd name="connsiteY1144" fmla="*/ 1967403 h 2590802"/>
              <a:gd name="connsiteX1145" fmla="*/ 2325590 w 2590802"/>
              <a:gd name="connsiteY1145" fmla="*/ 1984949 h 2590802"/>
              <a:gd name="connsiteX1146" fmla="*/ 2319689 w 2590802"/>
              <a:gd name="connsiteY1146" fmla="*/ 2002496 h 2590802"/>
              <a:gd name="connsiteX1147" fmla="*/ 2260674 w 2590802"/>
              <a:gd name="connsiteY1147" fmla="*/ 1990798 h 2590802"/>
              <a:gd name="connsiteX1148" fmla="*/ 2248872 w 2590802"/>
              <a:gd name="connsiteY1148" fmla="*/ 1961555 h 2590802"/>
              <a:gd name="connsiteX1149" fmla="*/ 2237069 w 2590802"/>
              <a:gd name="connsiteY1149" fmla="*/ 1938159 h 2590802"/>
              <a:gd name="connsiteX1150" fmla="*/ 2242970 w 2590802"/>
              <a:gd name="connsiteY1150" fmla="*/ 1914765 h 2590802"/>
              <a:gd name="connsiteX1151" fmla="*/ 2255510 w 2590802"/>
              <a:gd name="connsiteY1151" fmla="*/ 1907454 h 2590802"/>
              <a:gd name="connsiteX1152" fmla="*/ 315818 w 2590802"/>
              <a:gd name="connsiteY1152" fmla="*/ 1896428 h 2590802"/>
              <a:gd name="connsiteX1153" fmla="*/ 327614 w 2590802"/>
              <a:gd name="connsiteY1153" fmla="*/ 1937590 h 2590802"/>
              <a:gd name="connsiteX1154" fmla="*/ 327614 w 2590802"/>
              <a:gd name="connsiteY1154" fmla="*/ 1966992 h 2590802"/>
              <a:gd name="connsiteX1155" fmla="*/ 339411 w 2590802"/>
              <a:gd name="connsiteY1155" fmla="*/ 1978753 h 2590802"/>
              <a:gd name="connsiteX1156" fmla="*/ 333512 w 2590802"/>
              <a:gd name="connsiteY1156" fmla="*/ 2019915 h 2590802"/>
              <a:gd name="connsiteX1157" fmla="*/ 374799 w 2590802"/>
              <a:gd name="connsiteY1157" fmla="*/ 2049317 h 2590802"/>
              <a:gd name="connsiteX1158" fmla="*/ 392494 w 2590802"/>
              <a:gd name="connsiteY1158" fmla="*/ 2049317 h 2590802"/>
              <a:gd name="connsiteX1159" fmla="*/ 421985 w 2590802"/>
              <a:gd name="connsiteY1159" fmla="*/ 2072838 h 2590802"/>
              <a:gd name="connsiteX1160" fmla="*/ 433781 w 2590802"/>
              <a:gd name="connsiteY1160" fmla="*/ 2066958 h 2590802"/>
              <a:gd name="connsiteX1161" fmla="*/ 445577 w 2590802"/>
              <a:gd name="connsiteY1161" fmla="*/ 2061078 h 2590802"/>
              <a:gd name="connsiteX1162" fmla="*/ 469170 w 2590802"/>
              <a:gd name="connsiteY1162" fmla="*/ 2090480 h 2590802"/>
              <a:gd name="connsiteX1163" fmla="*/ 451475 w 2590802"/>
              <a:gd name="connsiteY1163" fmla="*/ 2102240 h 2590802"/>
              <a:gd name="connsiteX1164" fmla="*/ 416086 w 2590802"/>
              <a:gd name="connsiteY1164" fmla="*/ 2090480 h 2590802"/>
              <a:gd name="connsiteX1165" fmla="*/ 398392 w 2590802"/>
              <a:gd name="connsiteY1165" fmla="*/ 2102240 h 2590802"/>
              <a:gd name="connsiteX1166" fmla="*/ 374799 w 2590802"/>
              <a:gd name="connsiteY1166" fmla="*/ 2090480 h 2590802"/>
              <a:gd name="connsiteX1167" fmla="*/ 363003 w 2590802"/>
              <a:gd name="connsiteY1167" fmla="*/ 2072838 h 2590802"/>
              <a:gd name="connsiteX1168" fmla="*/ 327614 w 2590802"/>
              <a:gd name="connsiteY1168" fmla="*/ 2072838 h 2590802"/>
              <a:gd name="connsiteX1169" fmla="*/ 304022 w 2590802"/>
              <a:gd name="connsiteY1169" fmla="*/ 2031676 h 2590802"/>
              <a:gd name="connsiteX1170" fmla="*/ 309920 w 2590802"/>
              <a:gd name="connsiteY1170" fmla="*/ 2008155 h 2590802"/>
              <a:gd name="connsiteX1171" fmla="*/ 286327 w 2590802"/>
              <a:gd name="connsiteY1171" fmla="*/ 1984633 h 2590802"/>
              <a:gd name="connsiteX1172" fmla="*/ 292225 w 2590802"/>
              <a:gd name="connsiteY1172" fmla="*/ 1949351 h 2590802"/>
              <a:gd name="connsiteX1173" fmla="*/ 298124 w 2590802"/>
              <a:gd name="connsiteY1173" fmla="*/ 1937590 h 2590802"/>
              <a:gd name="connsiteX1174" fmla="*/ 292225 w 2590802"/>
              <a:gd name="connsiteY1174" fmla="*/ 1919949 h 2590802"/>
              <a:gd name="connsiteX1175" fmla="*/ 315818 w 2590802"/>
              <a:gd name="connsiteY1175" fmla="*/ 1896428 h 2590802"/>
              <a:gd name="connsiteX1176" fmla="*/ 2143383 w 2590802"/>
              <a:gd name="connsiteY1176" fmla="*/ 1895889 h 2590802"/>
              <a:gd name="connsiteX1177" fmla="*/ 2178581 w 2590802"/>
              <a:gd name="connsiteY1177" fmla="*/ 1896625 h 2590802"/>
              <a:gd name="connsiteX1178" fmla="*/ 2225512 w 2590802"/>
              <a:gd name="connsiteY1178" fmla="*/ 1920179 h 2590802"/>
              <a:gd name="connsiteX1179" fmla="*/ 2225512 w 2590802"/>
              <a:gd name="connsiteY1179" fmla="*/ 1926066 h 2590802"/>
              <a:gd name="connsiteX1180" fmla="*/ 2213779 w 2590802"/>
              <a:gd name="connsiteY1180" fmla="*/ 1920179 h 2590802"/>
              <a:gd name="connsiteX1181" fmla="*/ 2143383 w 2590802"/>
              <a:gd name="connsiteY1181" fmla="*/ 1914290 h 2590802"/>
              <a:gd name="connsiteX1182" fmla="*/ 2102319 w 2590802"/>
              <a:gd name="connsiteY1182" fmla="*/ 1955508 h 2590802"/>
              <a:gd name="connsiteX1183" fmla="*/ 2102319 w 2590802"/>
              <a:gd name="connsiteY1183" fmla="*/ 1984949 h 2590802"/>
              <a:gd name="connsiteX1184" fmla="*/ 2119918 w 2590802"/>
              <a:gd name="connsiteY1184" fmla="*/ 1990838 h 2590802"/>
              <a:gd name="connsiteX1185" fmla="*/ 2119918 w 2590802"/>
              <a:gd name="connsiteY1185" fmla="*/ 1973172 h 2590802"/>
              <a:gd name="connsiteX1186" fmla="*/ 2131651 w 2590802"/>
              <a:gd name="connsiteY1186" fmla="*/ 1961396 h 2590802"/>
              <a:gd name="connsiteX1187" fmla="*/ 2149250 w 2590802"/>
              <a:gd name="connsiteY1187" fmla="*/ 1967285 h 2590802"/>
              <a:gd name="connsiteX1188" fmla="*/ 2155116 w 2590802"/>
              <a:gd name="connsiteY1188" fmla="*/ 1979061 h 2590802"/>
              <a:gd name="connsiteX1189" fmla="*/ 2155116 w 2590802"/>
              <a:gd name="connsiteY1189" fmla="*/ 1990838 h 2590802"/>
              <a:gd name="connsiteX1190" fmla="*/ 2166848 w 2590802"/>
              <a:gd name="connsiteY1190" fmla="*/ 2002614 h 2590802"/>
              <a:gd name="connsiteX1191" fmla="*/ 2160982 w 2590802"/>
              <a:gd name="connsiteY1191" fmla="*/ 2020279 h 2590802"/>
              <a:gd name="connsiteX1192" fmla="*/ 2119918 w 2590802"/>
              <a:gd name="connsiteY1192" fmla="*/ 2026167 h 2590802"/>
              <a:gd name="connsiteX1193" fmla="*/ 2090587 w 2590802"/>
              <a:gd name="connsiteY1193" fmla="*/ 2002614 h 2590802"/>
              <a:gd name="connsiteX1194" fmla="*/ 2084720 w 2590802"/>
              <a:gd name="connsiteY1194" fmla="*/ 1937843 h 2590802"/>
              <a:gd name="connsiteX1195" fmla="*/ 2108185 w 2590802"/>
              <a:gd name="connsiteY1195" fmla="*/ 1908402 h 2590802"/>
              <a:gd name="connsiteX1196" fmla="*/ 2143383 w 2590802"/>
              <a:gd name="connsiteY1196" fmla="*/ 1895889 h 2590802"/>
              <a:gd name="connsiteX1197" fmla="*/ 2340330 w 2590802"/>
              <a:gd name="connsiteY1197" fmla="*/ 1883766 h 2590802"/>
              <a:gd name="connsiteX1198" fmla="*/ 2349222 w 2590802"/>
              <a:gd name="connsiteY1198" fmla="*/ 1891116 h 2590802"/>
              <a:gd name="connsiteX1199" fmla="*/ 2343294 w 2590802"/>
              <a:gd name="connsiteY1199" fmla="*/ 1938159 h 2590802"/>
              <a:gd name="connsiteX1200" fmla="*/ 2319583 w 2590802"/>
              <a:gd name="connsiteY1200" fmla="*/ 1896997 h 2590802"/>
              <a:gd name="connsiteX1201" fmla="*/ 2331439 w 2590802"/>
              <a:gd name="connsiteY1201" fmla="*/ 1885236 h 2590802"/>
              <a:gd name="connsiteX1202" fmla="*/ 2340330 w 2590802"/>
              <a:gd name="connsiteY1202" fmla="*/ 1883766 h 2590802"/>
              <a:gd name="connsiteX1203" fmla="*/ 604016 w 2590802"/>
              <a:gd name="connsiteY1203" fmla="*/ 1873665 h 2590802"/>
              <a:gd name="connsiteX1204" fmla="*/ 621590 w 2590802"/>
              <a:gd name="connsiteY1204" fmla="*/ 1885402 h 2590802"/>
              <a:gd name="connsiteX1205" fmla="*/ 645022 w 2590802"/>
              <a:gd name="connsiteY1205" fmla="*/ 1926482 h 2590802"/>
              <a:gd name="connsiteX1206" fmla="*/ 668455 w 2590802"/>
              <a:gd name="connsiteY1206" fmla="*/ 1938218 h 2590802"/>
              <a:gd name="connsiteX1207" fmla="*/ 697745 w 2590802"/>
              <a:gd name="connsiteY1207" fmla="*/ 1967561 h 2590802"/>
              <a:gd name="connsiteX1208" fmla="*/ 686029 w 2590802"/>
              <a:gd name="connsiteY1208" fmla="*/ 1967561 h 2590802"/>
              <a:gd name="connsiteX1209" fmla="*/ 662597 w 2590802"/>
              <a:gd name="connsiteY1209" fmla="*/ 1949956 h 2590802"/>
              <a:gd name="connsiteX1210" fmla="*/ 645022 w 2590802"/>
              <a:gd name="connsiteY1210" fmla="*/ 1955824 h 2590802"/>
              <a:gd name="connsiteX1211" fmla="*/ 609874 w 2590802"/>
              <a:gd name="connsiteY1211" fmla="*/ 1938218 h 2590802"/>
              <a:gd name="connsiteX1212" fmla="*/ 598158 w 2590802"/>
              <a:gd name="connsiteY1212" fmla="*/ 1891271 h 2590802"/>
              <a:gd name="connsiteX1213" fmla="*/ 604016 w 2590802"/>
              <a:gd name="connsiteY1213" fmla="*/ 1873665 h 2590802"/>
              <a:gd name="connsiteX1214" fmla="*/ 281244 w 2590802"/>
              <a:gd name="connsiteY1214" fmla="*/ 1856477 h 2590802"/>
              <a:gd name="connsiteX1215" fmla="*/ 287578 w 2590802"/>
              <a:gd name="connsiteY1215" fmla="*/ 1863201 h 2590802"/>
              <a:gd name="connsiteX1216" fmla="*/ 304420 w 2590802"/>
              <a:gd name="connsiteY1216" fmla="*/ 1867607 h 2590802"/>
              <a:gd name="connsiteX1217" fmla="*/ 310278 w 2590802"/>
              <a:gd name="connsiteY1217" fmla="*/ 1879356 h 2590802"/>
              <a:gd name="connsiteX1218" fmla="*/ 292704 w 2590802"/>
              <a:gd name="connsiteY1218" fmla="*/ 1873482 h 2590802"/>
              <a:gd name="connsiteX1219" fmla="*/ 284649 w 2590802"/>
              <a:gd name="connsiteY1219" fmla="*/ 1864670 h 2590802"/>
              <a:gd name="connsiteX1220" fmla="*/ 280662 w 2590802"/>
              <a:gd name="connsiteY1220" fmla="*/ 1855859 h 2590802"/>
              <a:gd name="connsiteX1221" fmla="*/ 280987 w 2590802"/>
              <a:gd name="connsiteY1221" fmla="*/ 1855859 h 2590802"/>
              <a:gd name="connsiteX1222" fmla="*/ 281244 w 2590802"/>
              <a:gd name="connsiteY1222" fmla="*/ 1856477 h 2590802"/>
              <a:gd name="connsiteX1223" fmla="*/ 2160922 w 2590802"/>
              <a:gd name="connsiteY1223" fmla="*/ 1837624 h 2590802"/>
              <a:gd name="connsiteX1224" fmla="*/ 2172574 w 2590802"/>
              <a:gd name="connsiteY1224" fmla="*/ 1843552 h 2590802"/>
              <a:gd name="connsiteX1225" fmla="*/ 2149270 w 2590802"/>
              <a:gd name="connsiteY1225" fmla="*/ 1849480 h 2590802"/>
              <a:gd name="connsiteX1226" fmla="*/ 2137617 w 2590802"/>
              <a:gd name="connsiteY1226" fmla="*/ 1879119 h 2590802"/>
              <a:gd name="connsiteX1227" fmla="*/ 2143444 w 2590802"/>
              <a:gd name="connsiteY1227" fmla="*/ 1885046 h 2590802"/>
              <a:gd name="connsiteX1228" fmla="*/ 2131791 w 2590802"/>
              <a:gd name="connsiteY1228" fmla="*/ 1879119 h 2590802"/>
              <a:gd name="connsiteX1229" fmla="*/ 2143444 w 2590802"/>
              <a:gd name="connsiteY1229" fmla="*/ 1849480 h 2590802"/>
              <a:gd name="connsiteX1230" fmla="*/ 2160922 w 2590802"/>
              <a:gd name="connsiteY1230" fmla="*/ 1837624 h 2590802"/>
              <a:gd name="connsiteX1231" fmla="*/ 2325545 w 2590802"/>
              <a:gd name="connsiteY1231" fmla="*/ 1830663 h 2590802"/>
              <a:gd name="connsiteX1232" fmla="*/ 2337333 w 2590802"/>
              <a:gd name="connsiteY1232" fmla="*/ 1838031 h 2590802"/>
              <a:gd name="connsiteX1233" fmla="*/ 2343227 w 2590802"/>
              <a:gd name="connsiteY1233" fmla="*/ 1855712 h 2590802"/>
              <a:gd name="connsiteX1234" fmla="*/ 2360909 w 2590802"/>
              <a:gd name="connsiteY1234" fmla="*/ 1855712 h 2590802"/>
              <a:gd name="connsiteX1235" fmla="*/ 2366802 w 2590802"/>
              <a:gd name="connsiteY1235" fmla="*/ 1885182 h 2590802"/>
              <a:gd name="connsiteX1236" fmla="*/ 2360909 w 2590802"/>
              <a:gd name="connsiteY1236" fmla="*/ 1896970 h 2590802"/>
              <a:gd name="connsiteX1237" fmla="*/ 2337333 w 2590802"/>
              <a:gd name="connsiteY1237" fmla="*/ 1879288 h 2590802"/>
              <a:gd name="connsiteX1238" fmla="*/ 2319651 w 2590802"/>
              <a:gd name="connsiteY1238" fmla="*/ 1879288 h 2590802"/>
              <a:gd name="connsiteX1239" fmla="*/ 2307863 w 2590802"/>
              <a:gd name="connsiteY1239" fmla="*/ 1908758 h 2590802"/>
              <a:gd name="connsiteX1240" fmla="*/ 2296075 w 2590802"/>
              <a:gd name="connsiteY1240" fmla="*/ 1902864 h 2590802"/>
              <a:gd name="connsiteX1241" fmla="*/ 2290181 w 2590802"/>
              <a:gd name="connsiteY1241" fmla="*/ 1879288 h 2590802"/>
              <a:gd name="connsiteX1242" fmla="*/ 2301970 w 2590802"/>
              <a:gd name="connsiteY1242" fmla="*/ 1861606 h 2590802"/>
              <a:gd name="connsiteX1243" fmla="*/ 2296075 w 2590802"/>
              <a:gd name="connsiteY1243" fmla="*/ 1843924 h 2590802"/>
              <a:gd name="connsiteX1244" fmla="*/ 2313757 w 2590802"/>
              <a:gd name="connsiteY1244" fmla="*/ 1832137 h 2590802"/>
              <a:gd name="connsiteX1245" fmla="*/ 2325545 w 2590802"/>
              <a:gd name="connsiteY1245" fmla="*/ 1830663 h 2590802"/>
              <a:gd name="connsiteX1246" fmla="*/ 513712 w 2590802"/>
              <a:gd name="connsiteY1246" fmla="*/ 1829175 h 2590802"/>
              <a:gd name="connsiteX1247" fmla="*/ 557138 w 2590802"/>
              <a:gd name="connsiteY1247" fmla="*/ 1832106 h 2590802"/>
              <a:gd name="connsiteX1248" fmla="*/ 568915 w 2590802"/>
              <a:gd name="connsiteY1248" fmla="*/ 1873148 h 2590802"/>
              <a:gd name="connsiteX1249" fmla="*/ 586579 w 2590802"/>
              <a:gd name="connsiteY1249" fmla="*/ 1879010 h 2590802"/>
              <a:gd name="connsiteX1250" fmla="*/ 574803 w 2590802"/>
              <a:gd name="connsiteY1250" fmla="*/ 1937642 h 2590802"/>
              <a:gd name="connsiteX1251" fmla="*/ 533585 w 2590802"/>
              <a:gd name="connsiteY1251" fmla="*/ 1949368 h 2590802"/>
              <a:gd name="connsiteX1252" fmla="*/ 510032 w 2590802"/>
              <a:gd name="connsiteY1252" fmla="*/ 1943505 h 2590802"/>
              <a:gd name="connsiteX1253" fmla="*/ 492367 w 2590802"/>
              <a:gd name="connsiteY1253" fmla="*/ 1949368 h 2590802"/>
              <a:gd name="connsiteX1254" fmla="*/ 457038 w 2590802"/>
              <a:gd name="connsiteY1254" fmla="*/ 1937642 h 2590802"/>
              <a:gd name="connsiteX1255" fmla="*/ 457038 w 2590802"/>
              <a:gd name="connsiteY1255" fmla="*/ 1908326 h 2590802"/>
              <a:gd name="connsiteX1256" fmla="*/ 474702 w 2590802"/>
              <a:gd name="connsiteY1256" fmla="*/ 1890737 h 2590802"/>
              <a:gd name="connsiteX1257" fmla="*/ 468814 w 2590802"/>
              <a:gd name="connsiteY1257" fmla="*/ 1873148 h 2590802"/>
              <a:gd name="connsiteX1258" fmla="*/ 474702 w 2590802"/>
              <a:gd name="connsiteY1258" fmla="*/ 1843832 h 2590802"/>
              <a:gd name="connsiteX1259" fmla="*/ 513712 w 2590802"/>
              <a:gd name="connsiteY1259" fmla="*/ 1829175 h 2590802"/>
              <a:gd name="connsiteX1260" fmla="*/ 2119651 w 2590802"/>
              <a:gd name="connsiteY1260" fmla="*/ 1802532 h 2590802"/>
              <a:gd name="connsiteX1261" fmla="*/ 2137292 w 2590802"/>
              <a:gd name="connsiteY1261" fmla="*/ 1808400 h 2590802"/>
              <a:gd name="connsiteX1262" fmla="*/ 2143173 w 2590802"/>
              <a:gd name="connsiteY1262" fmla="*/ 1814269 h 2590802"/>
              <a:gd name="connsiteX1263" fmla="*/ 2160814 w 2590802"/>
              <a:gd name="connsiteY1263" fmla="*/ 1808400 h 2590802"/>
              <a:gd name="connsiteX1264" fmla="*/ 2172574 w 2590802"/>
              <a:gd name="connsiteY1264" fmla="*/ 1820138 h 2590802"/>
              <a:gd name="connsiteX1265" fmla="*/ 2166694 w 2590802"/>
              <a:gd name="connsiteY1265" fmla="*/ 1831874 h 2590802"/>
              <a:gd name="connsiteX1266" fmla="*/ 2131412 w 2590802"/>
              <a:gd name="connsiteY1266" fmla="*/ 1843612 h 2590802"/>
              <a:gd name="connsiteX1267" fmla="*/ 2131412 w 2590802"/>
              <a:gd name="connsiteY1267" fmla="*/ 1890560 h 2590802"/>
              <a:gd name="connsiteX1268" fmla="*/ 2107890 w 2590802"/>
              <a:gd name="connsiteY1268" fmla="*/ 1896428 h 2590802"/>
              <a:gd name="connsiteX1269" fmla="*/ 2102010 w 2590802"/>
              <a:gd name="connsiteY1269" fmla="*/ 1890560 h 2590802"/>
              <a:gd name="connsiteX1270" fmla="*/ 2096130 w 2590802"/>
              <a:gd name="connsiteY1270" fmla="*/ 1872954 h 2590802"/>
              <a:gd name="connsiteX1271" fmla="*/ 2084369 w 2590802"/>
              <a:gd name="connsiteY1271" fmla="*/ 1867085 h 2590802"/>
              <a:gd name="connsiteX1272" fmla="*/ 2096130 w 2590802"/>
              <a:gd name="connsiteY1272" fmla="*/ 1849480 h 2590802"/>
              <a:gd name="connsiteX1273" fmla="*/ 2084369 w 2590802"/>
              <a:gd name="connsiteY1273" fmla="*/ 1826006 h 2590802"/>
              <a:gd name="connsiteX1274" fmla="*/ 2096130 w 2590802"/>
              <a:gd name="connsiteY1274" fmla="*/ 1820138 h 2590802"/>
              <a:gd name="connsiteX1275" fmla="*/ 2107890 w 2590802"/>
              <a:gd name="connsiteY1275" fmla="*/ 1820138 h 2590802"/>
              <a:gd name="connsiteX1276" fmla="*/ 2119651 w 2590802"/>
              <a:gd name="connsiteY1276" fmla="*/ 1802532 h 2590802"/>
              <a:gd name="connsiteX1277" fmla="*/ 486597 w 2590802"/>
              <a:gd name="connsiteY1277" fmla="*/ 1802532 h 2590802"/>
              <a:gd name="connsiteX1278" fmla="*/ 504026 w 2590802"/>
              <a:gd name="connsiteY1278" fmla="*/ 1814293 h 2590802"/>
              <a:gd name="connsiteX1279" fmla="*/ 515644 w 2590802"/>
              <a:gd name="connsiteY1279" fmla="*/ 1820173 h 2590802"/>
              <a:gd name="connsiteX1280" fmla="*/ 480788 w 2590802"/>
              <a:gd name="connsiteY1280" fmla="*/ 1831934 h 2590802"/>
              <a:gd name="connsiteX1281" fmla="*/ 474979 w 2590802"/>
              <a:gd name="connsiteY1281" fmla="*/ 1826054 h 2590802"/>
              <a:gd name="connsiteX1282" fmla="*/ 474979 w 2590802"/>
              <a:gd name="connsiteY1282" fmla="*/ 1808412 h 2590802"/>
              <a:gd name="connsiteX1283" fmla="*/ 486597 w 2590802"/>
              <a:gd name="connsiteY1283" fmla="*/ 1802532 h 2590802"/>
              <a:gd name="connsiteX1284" fmla="*/ 368824 w 2590802"/>
              <a:gd name="connsiteY1284" fmla="*/ 1801246 h 2590802"/>
              <a:gd name="connsiteX1285" fmla="*/ 386466 w 2590802"/>
              <a:gd name="connsiteY1285" fmla="*/ 1808587 h 2590802"/>
              <a:gd name="connsiteX1286" fmla="*/ 392346 w 2590802"/>
              <a:gd name="connsiteY1286" fmla="*/ 1820334 h 2590802"/>
              <a:gd name="connsiteX1287" fmla="*/ 380586 w 2590802"/>
              <a:gd name="connsiteY1287" fmla="*/ 1832080 h 2590802"/>
              <a:gd name="connsiteX1288" fmla="*/ 398226 w 2590802"/>
              <a:gd name="connsiteY1288" fmla="*/ 1855572 h 2590802"/>
              <a:gd name="connsiteX1289" fmla="*/ 386466 w 2590802"/>
              <a:gd name="connsiteY1289" fmla="*/ 1867318 h 2590802"/>
              <a:gd name="connsiteX1290" fmla="*/ 362944 w 2590802"/>
              <a:gd name="connsiteY1290" fmla="*/ 1867318 h 2590802"/>
              <a:gd name="connsiteX1291" fmla="*/ 345303 w 2590802"/>
              <a:gd name="connsiteY1291" fmla="*/ 1849699 h 2590802"/>
              <a:gd name="connsiteX1292" fmla="*/ 339423 w 2590802"/>
              <a:gd name="connsiteY1292" fmla="*/ 1849699 h 2590802"/>
              <a:gd name="connsiteX1293" fmla="*/ 339423 w 2590802"/>
              <a:gd name="connsiteY1293" fmla="*/ 1884937 h 2590802"/>
              <a:gd name="connsiteX1294" fmla="*/ 409987 w 2590802"/>
              <a:gd name="connsiteY1294" fmla="*/ 1937795 h 2590802"/>
              <a:gd name="connsiteX1295" fmla="*/ 445269 w 2590802"/>
              <a:gd name="connsiteY1295" fmla="*/ 1931922 h 2590802"/>
              <a:gd name="connsiteX1296" fmla="*/ 451150 w 2590802"/>
              <a:gd name="connsiteY1296" fmla="*/ 1943668 h 2590802"/>
              <a:gd name="connsiteX1297" fmla="*/ 415868 w 2590802"/>
              <a:gd name="connsiteY1297" fmla="*/ 1949541 h 2590802"/>
              <a:gd name="connsiteX1298" fmla="*/ 351184 w 2590802"/>
              <a:gd name="connsiteY1298" fmla="*/ 1931922 h 2590802"/>
              <a:gd name="connsiteX1299" fmla="*/ 315902 w 2590802"/>
              <a:gd name="connsiteY1299" fmla="*/ 1843826 h 2590802"/>
              <a:gd name="connsiteX1300" fmla="*/ 351184 w 2590802"/>
              <a:gd name="connsiteY1300" fmla="*/ 1802714 h 2590802"/>
              <a:gd name="connsiteX1301" fmla="*/ 368824 w 2590802"/>
              <a:gd name="connsiteY1301" fmla="*/ 1801246 h 2590802"/>
              <a:gd name="connsiteX1302" fmla="*/ 470806 w 2590802"/>
              <a:gd name="connsiteY1302" fmla="*/ 1781031 h 2590802"/>
              <a:gd name="connsiteX1303" fmla="*/ 480361 w 2590802"/>
              <a:gd name="connsiteY1303" fmla="*/ 1790608 h 2590802"/>
              <a:gd name="connsiteX1304" fmla="*/ 468601 w 2590802"/>
              <a:gd name="connsiteY1304" fmla="*/ 1802397 h 2590802"/>
              <a:gd name="connsiteX1305" fmla="*/ 462721 w 2590802"/>
              <a:gd name="connsiteY1305" fmla="*/ 1825972 h 2590802"/>
              <a:gd name="connsiteX1306" fmla="*/ 474481 w 2590802"/>
              <a:gd name="connsiteY1306" fmla="*/ 1837760 h 2590802"/>
              <a:gd name="connsiteX1307" fmla="*/ 456840 w 2590802"/>
              <a:gd name="connsiteY1307" fmla="*/ 1849547 h 2590802"/>
              <a:gd name="connsiteX1308" fmla="*/ 450960 w 2590802"/>
              <a:gd name="connsiteY1308" fmla="*/ 1831866 h 2590802"/>
              <a:gd name="connsiteX1309" fmla="*/ 427438 w 2590802"/>
              <a:gd name="connsiteY1309" fmla="*/ 1814184 h 2590802"/>
              <a:gd name="connsiteX1310" fmla="*/ 427438 w 2590802"/>
              <a:gd name="connsiteY1310" fmla="*/ 1802397 h 2590802"/>
              <a:gd name="connsiteX1311" fmla="*/ 445079 w 2590802"/>
              <a:gd name="connsiteY1311" fmla="*/ 1796502 h 2590802"/>
              <a:gd name="connsiteX1312" fmla="*/ 456840 w 2590802"/>
              <a:gd name="connsiteY1312" fmla="*/ 1796502 h 2590802"/>
              <a:gd name="connsiteX1313" fmla="*/ 456840 w 2590802"/>
              <a:gd name="connsiteY1313" fmla="*/ 1784715 h 2590802"/>
              <a:gd name="connsiteX1314" fmla="*/ 470806 w 2590802"/>
              <a:gd name="connsiteY1314" fmla="*/ 1781031 h 2590802"/>
              <a:gd name="connsiteX1315" fmla="*/ 2166884 w 2590802"/>
              <a:gd name="connsiteY1315" fmla="*/ 1767439 h 2590802"/>
              <a:gd name="connsiteX1316" fmla="*/ 2178265 w 2590802"/>
              <a:gd name="connsiteY1316" fmla="*/ 1778821 h 2590802"/>
              <a:gd name="connsiteX1317" fmla="*/ 2166884 w 2590802"/>
              <a:gd name="connsiteY1317" fmla="*/ 1767439 h 2590802"/>
              <a:gd name="connsiteX1318" fmla="*/ 2113944 w 2590802"/>
              <a:gd name="connsiteY1318" fmla="*/ 1761749 h 2590802"/>
              <a:gd name="connsiteX1319" fmla="*/ 2125670 w 2590802"/>
              <a:gd name="connsiteY1319" fmla="*/ 1767615 h 2590802"/>
              <a:gd name="connsiteX1320" fmla="*/ 2131533 w 2590802"/>
              <a:gd name="connsiteY1320" fmla="*/ 1773481 h 2590802"/>
              <a:gd name="connsiteX1321" fmla="*/ 2137396 w 2590802"/>
              <a:gd name="connsiteY1321" fmla="*/ 1773481 h 2590802"/>
              <a:gd name="connsiteX1322" fmla="*/ 2154985 w 2590802"/>
              <a:gd name="connsiteY1322" fmla="*/ 1767615 h 2590802"/>
              <a:gd name="connsiteX1323" fmla="*/ 2172574 w 2590802"/>
              <a:gd name="connsiteY1323" fmla="*/ 1785214 h 2590802"/>
              <a:gd name="connsiteX1324" fmla="*/ 2172574 w 2590802"/>
              <a:gd name="connsiteY1324" fmla="*/ 1808679 h 2590802"/>
              <a:gd name="connsiteX1325" fmla="*/ 2149122 w 2590802"/>
              <a:gd name="connsiteY1325" fmla="*/ 1802813 h 2590802"/>
              <a:gd name="connsiteX1326" fmla="*/ 2125670 w 2590802"/>
              <a:gd name="connsiteY1326" fmla="*/ 1796947 h 2590802"/>
              <a:gd name="connsiteX1327" fmla="*/ 2102218 w 2590802"/>
              <a:gd name="connsiteY1327" fmla="*/ 1808679 h 2590802"/>
              <a:gd name="connsiteX1328" fmla="*/ 2084628 w 2590802"/>
              <a:gd name="connsiteY1328" fmla="*/ 1814546 h 2590802"/>
              <a:gd name="connsiteX1329" fmla="*/ 2084628 w 2590802"/>
              <a:gd name="connsiteY1329" fmla="*/ 1849743 h 2590802"/>
              <a:gd name="connsiteX1330" fmla="*/ 2084628 w 2590802"/>
              <a:gd name="connsiteY1330" fmla="*/ 1879075 h 2590802"/>
              <a:gd name="connsiteX1331" fmla="*/ 2102218 w 2590802"/>
              <a:gd name="connsiteY1331" fmla="*/ 1902540 h 2590802"/>
              <a:gd name="connsiteX1332" fmla="*/ 2090491 w 2590802"/>
              <a:gd name="connsiteY1332" fmla="*/ 1920139 h 2590802"/>
              <a:gd name="connsiteX1333" fmla="*/ 2067039 w 2590802"/>
              <a:gd name="connsiteY1333" fmla="*/ 1896674 h 2590802"/>
              <a:gd name="connsiteX1334" fmla="*/ 2055313 w 2590802"/>
              <a:gd name="connsiteY1334" fmla="*/ 1867342 h 2590802"/>
              <a:gd name="connsiteX1335" fmla="*/ 2049449 w 2590802"/>
              <a:gd name="connsiteY1335" fmla="*/ 1838011 h 2590802"/>
              <a:gd name="connsiteX1336" fmla="*/ 2061176 w 2590802"/>
              <a:gd name="connsiteY1336" fmla="*/ 1826278 h 2590802"/>
              <a:gd name="connsiteX1337" fmla="*/ 2049449 w 2590802"/>
              <a:gd name="connsiteY1337" fmla="*/ 1808679 h 2590802"/>
              <a:gd name="connsiteX1338" fmla="*/ 2067039 w 2590802"/>
              <a:gd name="connsiteY1338" fmla="*/ 1785214 h 2590802"/>
              <a:gd name="connsiteX1339" fmla="*/ 2090491 w 2590802"/>
              <a:gd name="connsiteY1339" fmla="*/ 1791080 h 2590802"/>
              <a:gd name="connsiteX1340" fmla="*/ 2096354 w 2590802"/>
              <a:gd name="connsiteY1340" fmla="*/ 1779348 h 2590802"/>
              <a:gd name="connsiteX1341" fmla="*/ 2113944 w 2590802"/>
              <a:gd name="connsiteY1341" fmla="*/ 1761749 h 2590802"/>
              <a:gd name="connsiteX1342" fmla="*/ 459185 w 2590802"/>
              <a:gd name="connsiteY1342" fmla="*/ 1758248 h 2590802"/>
              <a:gd name="connsiteX1343" fmla="*/ 474658 w 2590802"/>
              <a:gd name="connsiteY1343" fmla="*/ 1761898 h 2590802"/>
              <a:gd name="connsiteX1344" fmla="*/ 474658 w 2590802"/>
              <a:gd name="connsiteY1344" fmla="*/ 1767739 h 2590802"/>
              <a:gd name="connsiteX1345" fmla="*/ 462869 w 2590802"/>
              <a:gd name="connsiteY1345" fmla="*/ 1773579 h 2590802"/>
              <a:gd name="connsiteX1346" fmla="*/ 445187 w 2590802"/>
              <a:gd name="connsiteY1346" fmla="*/ 1791101 h 2590802"/>
              <a:gd name="connsiteX1347" fmla="*/ 421612 w 2590802"/>
              <a:gd name="connsiteY1347" fmla="*/ 1796941 h 2590802"/>
              <a:gd name="connsiteX1348" fmla="*/ 421612 w 2590802"/>
              <a:gd name="connsiteY1348" fmla="*/ 1826143 h 2590802"/>
              <a:gd name="connsiteX1349" fmla="*/ 439294 w 2590802"/>
              <a:gd name="connsiteY1349" fmla="*/ 1837824 h 2590802"/>
              <a:gd name="connsiteX1350" fmla="*/ 445187 w 2590802"/>
              <a:gd name="connsiteY1350" fmla="*/ 1855345 h 2590802"/>
              <a:gd name="connsiteX1351" fmla="*/ 456976 w 2590802"/>
              <a:gd name="connsiteY1351" fmla="*/ 1861186 h 2590802"/>
              <a:gd name="connsiteX1352" fmla="*/ 451082 w 2590802"/>
              <a:gd name="connsiteY1352" fmla="*/ 1867026 h 2590802"/>
              <a:gd name="connsiteX1353" fmla="*/ 421612 w 2590802"/>
              <a:gd name="connsiteY1353" fmla="*/ 1855345 h 2590802"/>
              <a:gd name="connsiteX1354" fmla="*/ 415718 w 2590802"/>
              <a:gd name="connsiteY1354" fmla="*/ 1831984 h 2590802"/>
              <a:gd name="connsiteX1355" fmla="*/ 415718 w 2590802"/>
              <a:gd name="connsiteY1355" fmla="*/ 1826143 h 2590802"/>
              <a:gd name="connsiteX1356" fmla="*/ 403930 w 2590802"/>
              <a:gd name="connsiteY1356" fmla="*/ 1808622 h 2590802"/>
              <a:gd name="connsiteX1357" fmla="*/ 409824 w 2590802"/>
              <a:gd name="connsiteY1357" fmla="*/ 1785260 h 2590802"/>
              <a:gd name="connsiteX1358" fmla="*/ 433400 w 2590802"/>
              <a:gd name="connsiteY1358" fmla="*/ 1785260 h 2590802"/>
              <a:gd name="connsiteX1359" fmla="*/ 439294 w 2590802"/>
              <a:gd name="connsiteY1359" fmla="*/ 1779419 h 2590802"/>
              <a:gd name="connsiteX1360" fmla="*/ 439294 w 2590802"/>
              <a:gd name="connsiteY1360" fmla="*/ 1767739 h 2590802"/>
              <a:gd name="connsiteX1361" fmla="*/ 459185 w 2590802"/>
              <a:gd name="connsiteY1361" fmla="*/ 1758248 h 2590802"/>
              <a:gd name="connsiteX1362" fmla="*/ 2119462 w 2590802"/>
              <a:gd name="connsiteY1362" fmla="*/ 1756058 h 2590802"/>
              <a:gd name="connsiteX1363" fmla="*/ 2131476 w 2590802"/>
              <a:gd name="connsiteY1363" fmla="*/ 1761749 h 2590802"/>
              <a:gd name="connsiteX1364" fmla="*/ 2137482 w 2590802"/>
              <a:gd name="connsiteY1364" fmla="*/ 1767439 h 2590802"/>
              <a:gd name="connsiteX1365" fmla="*/ 2119462 w 2590802"/>
              <a:gd name="connsiteY1365" fmla="*/ 1756058 h 2590802"/>
              <a:gd name="connsiteX1366" fmla="*/ 318506 w 2590802"/>
              <a:gd name="connsiteY1366" fmla="*/ 1753840 h 2590802"/>
              <a:gd name="connsiteX1367" fmla="*/ 322162 w 2590802"/>
              <a:gd name="connsiteY1367" fmla="*/ 1761207 h 2590802"/>
              <a:gd name="connsiteX1368" fmla="*/ 310464 w 2590802"/>
              <a:gd name="connsiteY1368" fmla="*/ 1772995 h 2590802"/>
              <a:gd name="connsiteX1369" fmla="*/ 304615 w 2590802"/>
              <a:gd name="connsiteY1369" fmla="*/ 1814252 h 2590802"/>
              <a:gd name="connsiteX1370" fmla="*/ 310464 w 2590802"/>
              <a:gd name="connsiteY1370" fmla="*/ 1831934 h 2590802"/>
              <a:gd name="connsiteX1371" fmla="*/ 304615 w 2590802"/>
              <a:gd name="connsiteY1371" fmla="*/ 1831934 h 2590802"/>
              <a:gd name="connsiteX1372" fmla="*/ 292917 w 2590802"/>
              <a:gd name="connsiteY1372" fmla="*/ 1808358 h 2590802"/>
              <a:gd name="connsiteX1373" fmla="*/ 310464 w 2590802"/>
              <a:gd name="connsiteY1373" fmla="*/ 1755313 h 2590802"/>
              <a:gd name="connsiteX1374" fmla="*/ 318506 w 2590802"/>
              <a:gd name="connsiteY1374" fmla="*/ 1753840 h 2590802"/>
              <a:gd name="connsiteX1375" fmla="*/ 2250369 w 2590802"/>
              <a:gd name="connsiteY1375" fmla="*/ 1748880 h 2590802"/>
              <a:gd name="connsiteX1376" fmla="*/ 2284129 w 2590802"/>
              <a:gd name="connsiteY1376" fmla="*/ 1767276 h 2590802"/>
              <a:gd name="connsiteX1377" fmla="*/ 2295872 w 2590802"/>
              <a:gd name="connsiteY1377" fmla="*/ 1808484 h 2590802"/>
              <a:gd name="connsiteX1378" fmla="*/ 2278258 w 2590802"/>
              <a:gd name="connsiteY1378" fmla="*/ 1826145 h 2590802"/>
              <a:gd name="connsiteX1379" fmla="*/ 2260644 w 2590802"/>
              <a:gd name="connsiteY1379" fmla="*/ 1826145 h 2590802"/>
              <a:gd name="connsiteX1380" fmla="*/ 2237159 w 2590802"/>
              <a:gd name="connsiteY1380" fmla="*/ 1826145 h 2590802"/>
              <a:gd name="connsiteX1381" fmla="*/ 2231288 w 2590802"/>
              <a:gd name="connsiteY1381" fmla="*/ 1802597 h 2590802"/>
              <a:gd name="connsiteX1382" fmla="*/ 2248902 w 2590802"/>
              <a:gd name="connsiteY1382" fmla="*/ 1790823 h 2590802"/>
              <a:gd name="connsiteX1383" fmla="*/ 2260644 w 2590802"/>
              <a:gd name="connsiteY1383" fmla="*/ 1790823 h 2590802"/>
              <a:gd name="connsiteX1384" fmla="*/ 2237159 w 2590802"/>
              <a:gd name="connsiteY1384" fmla="*/ 1773163 h 2590802"/>
              <a:gd name="connsiteX1385" fmla="*/ 2201931 w 2590802"/>
              <a:gd name="connsiteY1385" fmla="*/ 1796711 h 2590802"/>
              <a:gd name="connsiteX1386" fmla="*/ 2219545 w 2590802"/>
              <a:gd name="connsiteY1386" fmla="*/ 1890901 h 2590802"/>
              <a:gd name="connsiteX1387" fmla="*/ 2237159 w 2590802"/>
              <a:gd name="connsiteY1387" fmla="*/ 1908561 h 2590802"/>
              <a:gd name="connsiteX1388" fmla="*/ 2231288 w 2590802"/>
              <a:gd name="connsiteY1388" fmla="*/ 1914448 h 2590802"/>
              <a:gd name="connsiteX1389" fmla="*/ 2225417 w 2590802"/>
              <a:gd name="connsiteY1389" fmla="*/ 1908561 h 2590802"/>
              <a:gd name="connsiteX1390" fmla="*/ 2178446 w 2590802"/>
              <a:gd name="connsiteY1390" fmla="*/ 1832032 h 2590802"/>
              <a:gd name="connsiteX1391" fmla="*/ 2207803 w 2590802"/>
              <a:gd name="connsiteY1391" fmla="*/ 1761389 h 2590802"/>
              <a:gd name="connsiteX1392" fmla="*/ 2250369 w 2590802"/>
              <a:gd name="connsiteY1392" fmla="*/ 1748880 h 2590802"/>
              <a:gd name="connsiteX1393" fmla="*/ 313270 w 2590802"/>
              <a:gd name="connsiteY1393" fmla="*/ 1721489 h 2590802"/>
              <a:gd name="connsiteX1394" fmla="*/ 322162 w 2590802"/>
              <a:gd name="connsiteY1394" fmla="*/ 1725906 h 2590802"/>
              <a:gd name="connsiteX1395" fmla="*/ 316234 w 2590802"/>
              <a:gd name="connsiteY1395" fmla="*/ 1743570 h 2590802"/>
              <a:gd name="connsiteX1396" fmla="*/ 280667 w 2590802"/>
              <a:gd name="connsiteY1396" fmla="*/ 1796565 h 2590802"/>
              <a:gd name="connsiteX1397" fmla="*/ 304378 w 2590802"/>
              <a:gd name="connsiteY1397" fmla="*/ 1843671 h 2590802"/>
              <a:gd name="connsiteX1398" fmla="*/ 304378 w 2590802"/>
              <a:gd name="connsiteY1398" fmla="*/ 1861336 h 2590802"/>
              <a:gd name="connsiteX1399" fmla="*/ 292522 w 2590802"/>
              <a:gd name="connsiteY1399" fmla="*/ 1855447 h 2590802"/>
              <a:gd name="connsiteX1400" fmla="*/ 280667 w 2590802"/>
              <a:gd name="connsiteY1400" fmla="*/ 1837783 h 2590802"/>
              <a:gd name="connsiteX1401" fmla="*/ 268812 w 2590802"/>
              <a:gd name="connsiteY1401" fmla="*/ 1831894 h 2590802"/>
              <a:gd name="connsiteX1402" fmla="*/ 262884 w 2590802"/>
              <a:gd name="connsiteY1402" fmla="*/ 1820118 h 2590802"/>
              <a:gd name="connsiteX1403" fmla="*/ 268812 w 2590802"/>
              <a:gd name="connsiteY1403" fmla="*/ 1808341 h 2590802"/>
              <a:gd name="connsiteX1404" fmla="*/ 251028 w 2590802"/>
              <a:gd name="connsiteY1404" fmla="*/ 1790676 h 2590802"/>
              <a:gd name="connsiteX1405" fmla="*/ 262884 w 2590802"/>
              <a:gd name="connsiteY1405" fmla="*/ 1778900 h 2590802"/>
              <a:gd name="connsiteX1406" fmla="*/ 268812 w 2590802"/>
              <a:gd name="connsiteY1406" fmla="*/ 1773012 h 2590802"/>
              <a:gd name="connsiteX1407" fmla="*/ 268812 w 2590802"/>
              <a:gd name="connsiteY1407" fmla="*/ 1761235 h 2590802"/>
              <a:gd name="connsiteX1408" fmla="*/ 274739 w 2590802"/>
              <a:gd name="connsiteY1408" fmla="*/ 1743570 h 2590802"/>
              <a:gd name="connsiteX1409" fmla="*/ 292522 w 2590802"/>
              <a:gd name="connsiteY1409" fmla="*/ 1749459 h 2590802"/>
              <a:gd name="connsiteX1410" fmla="*/ 304378 w 2590802"/>
              <a:gd name="connsiteY1410" fmla="*/ 1725906 h 2590802"/>
              <a:gd name="connsiteX1411" fmla="*/ 313270 w 2590802"/>
              <a:gd name="connsiteY1411" fmla="*/ 1721489 h 2590802"/>
              <a:gd name="connsiteX1412" fmla="*/ 2293382 w 2590802"/>
              <a:gd name="connsiteY1412" fmla="*/ 1718737 h 2590802"/>
              <a:gd name="connsiteX1413" fmla="*/ 2308202 w 2590802"/>
              <a:gd name="connsiteY1413" fmla="*/ 1726087 h 2590802"/>
              <a:gd name="connsiteX1414" fmla="*/ 2296346 w 2590802"/>
              <a:gd name="connsiteY1414" fmla="*/ 1726087 h 2590802"/>
              <a:gd name="connsiteX1415" fmla="*/ 2266707 w 2590802"/>
              <a:gd name="connsiteY1415" fmla="*/ 1743729 h 2590802"/>
              <a:gd name="connsiteX1416" fmla="*/ 2260779 w 2590802"/>
              <a:gd name="connsiteY1416" fmla="*/ 1743729 h 2590802"/>
              <a:gd name="connsiteX1417" fmla="*/ 2278563 w 2590802"/>
              <a:gd name="connsiteY1417" fmla="*/ 1720207 h 2590802"/>
              <a:gd name="connsiteX1418" fmla="*/ 2293382 w 2590802"/>
              <a:gd name="connsiteY1418" fmla="*/ 1718737 h 2590802"/>
              <a:gd name="connsiteX1419" fmla="*/ 498061 w 2590802"/>
              <a:gd name="connsiteY1419" fmla="*/ 1714327 h 2590802"/>
              <a:gd name="connsiteX1420" fmla="*/ 515790 w 2590802"/>
              <a:gd name="connsiteY1420" fmla="*/ 1755559 h 2590802"/>
              <a:gd name="connsiteX1421" fmla="*/ 545338 w 2590802"/>
              <a:gd name="connsiteY1421" fmla="*/ 1796791 h 2590802"/>
              <a:gd name="connsiteX1422" fmla="*/ 563066 w 2590802"/>
              <a:gd name="connsiteY1422" fmla="*/ 1820353 h 2590802"/>
              <a:gd name="connsiteX1423" fmla="*/ 563066 w 2590802"/>
              <a:gd name="connsiteY1423" fmla="*/ 1826243 h 2590802"/>
              <a:gd name="connsiteX1424" fmla="*/ 521699 w 2590802"/>
              <a:gd name="connsiteY1424" fmla="*/ 1814462 h 2590802"/>
              <a:gd name="connsiteX1425" fmla="*/ 486242 w 2590802"/>
              <a:gd name="connsiteY1425" fmla="*/ 1790900 h 2590802"/>
              <a:gd name="connsiteX1426" fmla="*/ 492151 w 2590802"/>
              <a:gd name="connsiteY1426" fmla="*/ 1755559 h 2590802"/>
              <a:gd name="connsiteX1427" fmla="*/ 498061 w 2590802"/>
              <a:gd name="connsiteY1427" fmla="*/ 1749668 h 2590802"/>
              <a:gd name="connsiteX1428" fmla="*/ 486242 w 2590802"/>
              <a:gd name="connsiteY1428" fmla="*/ 1731998 h 2590802"/>
              <a:gd name="connsiteX1429" fmla="*/ 498061 w 2590802"/>
              <a:gd name="connsiteY1429" fmla="*/ 1714327 h 2590802"/>
              <a:gd name="connsiteX1430" fmla="*/ 310278 w 2590802"/>
              <a:gd name="connsiteY1430" fmla="*/ 1698723 h 2590802"/>
              <a:gd name="connsiteX1431" fmla="*/ 327852 w 2590802"/>
              <a:gd name="connsiteY1431" fmla="*/ 1703129 h 2590802"/>
              <a:gd name="connsiteX1432" fmla="*/ 327852 w 2590802"/>
              <a:gd name="connsiteY1432" fmla="*/ 1709003 h 2590802"/>
              <a:gd name="connsiteX1433" fmla="*/ 298562 w 2590802"/>
              <a:gd name="connsiteY1433" fmla="*/ 1720752 h 2590802"/>
              <a:gd name="connsiteX1434" fmla="*/ 280987 w 2590802"/>
              <a:gd name="connsiteY1434" fmla="*/ 1738374 h 2590802"/>
              <a:gd name="connsiteX1435" fmla="*/ 263414 w 2590802"/>
              <a:gd name="connsiteY1435" fmla="*/ 1744248 h 2590802"/>
              <a:gd name="connsiteX1436" fmla="*/ 257556 w 2590802"/>
              <a:gd name="connsiteY1436" fmla="*/ 1773619 h 2590802"/>
              <a:gd name="connsiteX1437" fmla="*/ 245839 w 2590802"/>
              <a:gd name="connsiteY1437" fmla="*/ 1791242 h 2590802"/>
              <a:gd name="connsiteX1438" fmla="*/ 257556 w 2590802"/>
              <a:gd name="connsiteY1438" fmla="*/ 1814739 h 2590802"/>
              <a:gd name="connsiteX1439" fmla="*/ 257556 w 2590802"/>
              <a:gd name="connsiteY1439" fmla="*/ 1838236 h 2590802"/>
              <a:gd name="connsiteX1440" fmla="*/ 269272 w 2590802"/>
              <a:gd name="connsiteY1440" fmla="*/ 1844110 h 2590802"/>
              <a:gd name="connsiteX1441" fmla="*/ 275129 w 2590802"/>
              <a:gd name="connsiteY1441" fmla="*/ 1849984 h 2590802"/>
              <a:gd name="connsiteX1442" fmla="*/ 280662 w 2590802"/>
              <a:gd name="connsiteY1442" fmla="*/ 1855859 h 2590802"/>
              <a:gd name="connsiteX1443" fmla="*/ 270827 w 2590802"/>
              <a:gd name="connsiteY1443" fmla="*/ 1855859 h 2590802"/>
              <a:gd name="connsiteX1444" fmla="*/ 263414 w 2590802"/>
              <a:gd name="connsiteY1444" fmla="*/ 1855859 h 2590802"/>
              <a:gd name="connsiteX1445" fmla="*/ 245839 w 2590802"/>
              <a:gd name="connsiteY1445" fmla="*/ 1826487 h 2590802"/>
              <a:gd name="connsiteX1446" fmla="*/ 239981 w 2590802"/>
              <a:gd name="connsiteY1446" fmla="*/ 1814739 h 2590802"/>
              <a:gd name="connsiteX1447" fmla="*/ 228265 w 2590802"/>
              <a:gd name="connsiteY1447" fmla="*/ 1791242 h 2590802"/>
              <a:gd name="connsiteX1448" fmla="*/ 239981 w 2590802"/>
              <a:gd name="connsiteY1448" fmla="*/ 1767745 h 2590802"/>
              <a:gd name="connsiteX1449" fmla="*/ 251697 w 2590802"/>
              <a:gd name="connsiteY1449" fmla="*/ 1755997 h 2590802"/>
              <a:gd name="connsiteX1450" fmla="*/ 263414 w 2590802"/>
              <a:gd name="connsiteY1450" fmla="*/ 1726626 h 2590802"/>
              <a:gd name="connsiteX1451" fmla="*/ 275129 w 2590802"/>
              <a:gd name="connsiteY1451" fmla="*/ 1720752 h 2590802"/>
              <a:gd name="connsiteX1452" fmla="*/ 275129 w 2590802"/>
              <a:gd name="connsiteY1452" fmla="*/ 1726626 h 2590802"/>
              <a:gd name="connsiteX1453" fmla="*/ 292704 w 2590802"/>
              <a:gd name="connsiteY1453" fmla="*/ 1703129 h 2590802"/>
              <a:gd name="connsiteX1454" fmla="*/ 310278 w 2590802"/>
              <a:gd name="connsiteY1454" fmla="*/ 1698723 h 2590802"/>
              <a:gd name="connsiteX1455" fmla="*/ 316470 w 2590802"/>
              <a:gd name="connsiteY1455" fmla="*/ 1690616 h 2590802"/>
              <a:gd name="connsiteX1456" fmla="*/ 327852 w 2590802"/>
              <a:gd name="connsiteY1456" fmla="*/ 1690616 h 2590802"/>
              <a:gd name="connsiteX1457" fmla="*/ 333542 w 2590802"/>
              <a:gd name="connsiteY1457" fmla="*/ 1697255 h 2590802"/>
              <a:gd name="connsiteX1458" fmla="*/ 316470 w 2590802"/>
              <a:gd name="connsiteY1458" fmla="*/ 1690616 h 2590802"/>
              <a:gd name="connsiteX1459" fmla="*/ 2277306 w 2590802"/>
              <a:gd name="connsiteY1459" fmla="*/ 1683632 h 2590802"/>
              <a:gd name="connsiteX1460" fmla="*/ 2289802 w 2590802"/>
              <a:gd name="connsiteY1460" fmla="*/ 1690961 h 2590802"/>
              <a:gd name="connsiteX1461" fmla="*/ 2295682 w 2590802"/>
              <a:gd name="connsiteY1461" fmla="*/ 1696824 h 2590802"/>
              <a:gd name="connsiteX1462" fmla="*/ 2319203 w 2590802"/>
              <a:gd name="connsiteY1462" fmla="*/ 1696824 h 2590802"/>
              <a:gd name="connsiteX1463" fmla="*/ 2330964 w 2590802"/>
              <a:gd name="connsiteY1463" fmla="*/ 1714413 h 2590802"/>
              <a:gd name="connsiteX1464" fmla="*/ 2313323 w 2590802"/>
              <a:gd name="connsiteY1464" fmla="*/ 1720276 h 2590802"/>
              <a:gd name="connsiteX1465" fmla="*/ 2283921 w 2590802"/>
              <a:gd name="connsiteY1465" fmla="*/ 1714413 h 2590802"/>
              <a:gd name="connsiteX1466" fmla="*/ 2248639 w 2590802"/>
              <a:gd name="connsiteY1466" fmla="*/ 1737865 h 2590802"/>
              <a:gd name="connsiteX1467" fmla="*/ 2219238 w 2590802"/>
              <a:gd name="connsiteY1467" fmla="*/ 1743729 h 2590802"/>
              <a:gd name="connsiteX1468" fmla="*/ 2219238 w 2590802"/>
              <a:gd name="connsiteY1468" fmla="*/ 1720276 h 2590802"/>
              <a:gd name="connsiteX1469" fmla="*/ 2230999 w 2590802"/>
              <a:gd name="connsiteY1469" fmla="*/ 1714413 h 2590802"/>
              <a:gd name="connsiteX1470" fmla="*/ 2242759 w 2590802"/>
              <a:gd name="connsiteY1470" fmla="*/ 1708550 h 2590802"/>
              <a:gd name="connsiteX1471" fmla="*/ 2260400 w 2590802"/>
              <a:gd name="connsiteY1471" fmla="*/ 1685098 h 2590802"/>
              <a:gd name="connsiteX1472" fmla="*/ 2277306 w 2590802"/>
              <a:gd name="connsiteY1472" fmla="*/ 1683632 h 2590802"/>
              <a:gd name="connsiteX1473" fmla="*/ 2360366 w 2590802"/>
              <a:gd name="connsiteY1473" fmla="*/ 1679234 h 2590802"/>
              <a:gd name="connsiteX1474" fmla="*/ 2372222 w 2590802"/>
              <a:gd name="connsiteY1474" fmla="*/ 1685115 h 2590802"/>
              <a:gd name="connsiteX1475" fmla="*/ 2378150 w 2590802"/>
              <a:gd name="connsiteY1475" fmla="*/ 1696876 h 2590802"/>
              <a:gd name="connsiteX1476" fmla="*/ 2384078 w 2590802"/>
              <a:gd name="connsiteY1476" fmla="*/ 1708637 h 2590802"/>
              <a:gd name="connsiteX1477" fmla="*/ 2378150 w 2590802"/>
              <a:gd name="connsiteY1477" fmla="*/ 1708637 h 2590802"/>
              <a:gd name="connsiteX1478" fmla="*/ 2366294 w 2590802"/>
              <a:gd name="connsiteY1478" fmla="*/ 1685115 h 2590802"/>
              <a:gd name="connsiteX1479" fmla="*/ 2360366 w 2590802"/>
              <a:gd name="connsiteY1479" fmla="*/ 1679234 h 2590802"/>
              <a:gd name="connsiteX1480" fmla="*/ 433391 w 2590802"/>
              <a:gd name="connsiteY1480" fmla="*/ 1667853 h 2590802"/>
              <a:gd name="connsiteX1481" fmla="*/ 445099 w 2590802"/>
              <a:gd name="connsiteY1481" fmla="*/ 1673724 h 2590802"/>
              <a:gd name="connsiteX1482" fmla="*/ 491933 w 2590802"/>
              <a:gd name="connsiteY1482" fmla="*/ 1703081 h 2590802"/>
              <a:gd name="connsiteX1483" fmla="*/ 486078 w 2590802"/>
              <a:gd name="connsiteY1483" fmla="*/ 1708953 h 2590802"/>
              <a:gd name="connsiteX1484" fmla="*/ 450953 w 2590802"/>
              <a:gd name="connsiteY1484" fmla="*/ 1691338 h 2590802"/>
              <a:gd name="connsiteX1485" fmla="*/ 409974 w 2590802"/>
              <a:gd name="connsiteY1485" fmla="*/ 1691338 h 2590802"/>
              <a:gd name="connsiteX1486" fmla="*/ 357286 w 2590802"/>
              <a:gd name="connsiteY1486" fmla="*/ 1720695 h 2590802"/>
              <a:gd name="connsiteX1487" fmla="*/ 351432 w 2590802"/>
              <a:gd name="connsiteY1487" fmla="*/ 1750051 h 2590802"/>
              <a:gd name="connsiteX1488" fmla="*/ 368995 w 2590802"/>
              <a:gd name="connsiteY1488" fmla="*/ 1755922 h 2590802"/>
              <a:gd name="connsiteX1489" fmla="*/ 363140 w 2590802"/>
              <a:gd name="connsiteY1489" fmla="*/ 1732438 h 2590802"/>
              <a:gd name="connsiteX1490" fmla="*/ 380703 w 2590802"/>
              <a:gd name="connsiteY1490" fmla="*/ 1720695 h 2590802"/>
              <a:gd name="connsiteX1491" fmla="*/ 404120 w 2590802"/>
              <a:gd name="connsiteY1491" fmla="*/ 1732438 h 2590802"/>
              <a:gd name="connsiteX1492" fmla="*/ 409974 w 2590802"/>
              <a:gd name="connsiteY1492" fmla="*/ 1755922 h 2590802"/>
              <a:gd name="connsiteX1493" fmla="*/ 392411 w 2590802"/>
              <a:gd name="connsiteY1493" fmla="*/ 1773537 h 2590802"/>
              <a:gd name="connsiteX1494" fmla="*/ 380703 w 2590802"/>
              <a:gd name="connsiteY1494" fmla="*/ 1785279 h 2590802"/>
              <a:gd name="connsiteX1495" fmla="*/ 351432 w 2590802"/>
              <a:gd name="connsiteY1495" fmla="*/ 1791151 h 2590802"/>
              <a:gd name="connsiteX1496" fmla="*/ 328015 w 2590802"/>
              <a:gd name="connsiteY1496" fmla="*/ 1755922 h 2590802"/>
              <a:gd name="connsiteX1497" fmla="*/ 345578 w 2590802"/>
              <a:gd name="connsiteY1497" fmla="*/ 1697210 h 2590802"/>
              <a:gd name="connsiteX1498" fmla="*/ 398265 w 2590802"/>
              <a:gd name="connsiteY1498" fmla="*/ 1673724 h 2590802"/>
              <a:gd name="connsiteX1499" fmla="*/ 433391 w 2590802"/>
              <a:gd name="connsiteY1499" fmla="*/ 1667853 h 2590802"/>
              <a:gd name="connsiteX1500" fmla="*/ 2254859 w 2590802"/>
              <a:gd name="connsiteY1500" fmla="*/ 1644142 h 2590802"/>
              <a:gd name="connsiteX1501" fmla="*/ 2284319 w 2590802"/>
              <a:gd name="connsiteY1501" fmla="*/ 1661756 h 2590802"/>
              <a:gd name="connsiteX1502" fmla="*/ 2296102 w 2590802"/>
              <a:gd name="connsiteY1502" fmla="*/ 1650013 h 2590802"/>
              <a:gd name="connsiteX1503" fmla="*/ 2325561 w 2590802"/>
              <a:gd name="connsiteY1503" fmla="*/ 1655885 h 2590802"/>
              <a:gd name="connsiteX1504" fmla="*/ 2331453 w 2590802"/>
              <a:gd name="connsiteY1504" fmla="*/ 1667627 h 2590802"/>
              <a:gd name="connsiteX1505" fmla="*/ 2331453 w 2590802"/>
              <a:gd name="connsiteY1505" fmla="*/ 1679370 h 2590802"/>
              <a:gd name="connsiteX1506" fmla="*/ 2349129 w 2590802"/>
              <a:gd name="connsiteY1506" fmla="*/ 1673498 h 2590802"/>
              <a:gd name="connsiteX1507" fmla="*/ 2372696 w 2590802"/>
              <a:gd name="connsiteY1507" fmla="*/ 1708726 h 2590802"/>
              <a:gd name="connsiteX1508" fmla="*/ 2343237 w 2590802"/>
              <a:gd name="connsiteY1508" fmla="*/ 1708726 h 2590802"/>
              <a:gd name="connsiteX1509" fmla="*/ 2325561 w 2590802"/>
              <a:gd name="connsiteY1509" fmla="*/ 1691112 h 2590802"/>
              <a:gd name="connsiteX1510" fmla="*/ 2296102 w 2590802"/>
              <a:gd name="connsiteY1510" fmla="*/ 1685241 h 2590802"/>
              <a:gd name="connsiteX1511" fmla="*/ 2266643 w 2590802"/>
              <a:gd name="connsiteY1511" fmla="*/ 1679370 h 2590802"/>
              <a:gd name="connsiteX1512" fmla="*/ 2237184 w 2590802"/>
              <a:gd name="connsiteY1512" fmla="*/ 1702855 h 2590802"/>
              <a:gd name="connsiteX1513" fmla="*/ 2207724 w 2590802"/>
              <a:gd name="connsiteY1513" fmla="*/ 1732212 h 2590802"/>
              <a:gd name="connsiteX1514" fmla="*/ 2207724 w 2590802"/>
              <a:gd name="connsiteY1514" fmla="*/ 1749826 h 2590802"/>
              <a:gd name="connsiteX1515" fmla="*/ 2190049 w 2590802"/>
              <a:gd name="connsiteY1515" fmla="*/ 1767439 h 2590802"/>
              <a:gd name="connsiteX1516" fmla="*/ 2184157 w 2590802"/>
              <a:gd name="connsiteY1516" fmla="*/ 1738083 h 2590802"/>
              <a:gd name="connsiteX1517" fmla="*/ 2201832 w 2590802"/>
              <a:gd name="connsiteY1517" fmla="*/ 1720469 h 2590802"/>
              <a:gd name="connsiteX1518" fmla="*/ 2201832 w 2590802"/>
              <a:gd name="connsiteY1518" fmla="*/ 1685241 h 2590802"/>
              <a:gd name="connsiteX1519" fmla="*/ 2225400 w 2590802"/>
              <a:gd name="connsiteY1519" fmla="*/ 1679370 h 2590802"/>
              <a:gd name="connsiteX1520" fmla="*/ 2254859 w 2590802"/>
              <a:gd name="connsiteY1520" fmla="*/ 1644142 h 2590802"/>
              <a:gd name="connsiteX1521" fmla="*/ 2281171 w 2590802"/>
              <a:gd name="connsiteY1521" fmla="*/ 1642719 h 2590802"/>
              <a:gd name="connsiteX1522" fmla="*/ 2290181 w 2590802"/>
              <a:gd name="connsiteY1522" fmla="*/ 1649832 h 2590802"/>
              <a:gd name="connsiteX1523" fmla="*/ 2284175 w 2590802"/>
              <a:gd name="connsiteY1523" fmla="*/ 1649832 h 2590802"/>
              <a:gd name="connsiteX1524" fmla="*/ 2272161 w 2590802"/>
              <a:gd name="connsiteY1524" fmla="*/ 1644142 h 2590802"/>
              <a:gd name="connsiteX1525" fmla="*/ 2281171 w 2590802"/>
              <a:gd name="connsiteY1525" fmla="*/ 1642719 h 2590802"/>
              <a:gd name="connsiteX1526" fmla="*/ 145750 w 2590802"/>
              <a:gd name="connsiteY1526" fmla="*/ 1638452 h 2590802"/>
              <a:gd name="connsiteX1527" fmla="*/ 151441 w 2590802"/>
              <a:gd name="connsiteY1527" fmla="*/ 1644142 h 2590802"/>
              <a:gd name="connsiteX1528" fmla="*/ 145750 w 2590802"/>
              <a:gd name="connsiteY1528" fmla="*/ 1638452 h 2590802"/>
              <a:gd name="connsiteX1529" fmla="*/ 163297 w 2590802"/>
              <a:gd name="connsiteY1529" fmla="*/ 1591030 h 2590802"/>
              <a:gd name="connsiteX1530" fmla="*/ 163297 w 2590802"/>
              <a:gd name="connsiteY1530" fmla="*/ 1609050 h 2590802"/>
              <a:gd name="connsiteX1531" fmla="*/ 163297 w 2590802"/>
              <a:gd name="connsiteY1531" fmla="*/ 1591030 h 2590802"/>
              <a:gd name="connsiteX1532" fmla="*/ 2260590 w 2590802"/>
              <a:gd name="connsiteY1532" fmla="*/ 1579352 h 2590802"/>
              <a:gd name="connsiteX1533" fmla="*/ 2266471 w 2590802"/>
              <a:gd name="connsiteY1533" fmla="*/ 1585221 h 2590802"/>
              <a:gd name="connsiteX1534" fmla="*/ 2260590 w 2590802"/>
              <a:gd name="connsiteY1534" fmla="*/ 1602826 h 2590802"/>
              <a:gd name="connsiteX1535" fmla="*/ 2260590 w 2590802"/>
              <a:gd name="connsiteY1535" fmla="*/ 1579352 h 2590802"/>
              <a:gd name="connsiteX1536" fmla="*/ 434367 w 2590802"/>
              <a:gd name="connsiteY1536" fmla="*/ 1577454 h 2590802"/>
              <a:gd name="connsiteX1537" fmla="*/ 439346 w 2590802"/>
              <a:gd name="connsiteY1537" fmla="*/ 1590792 h 2590802"/>
              <a:gd name="connsiteX1538" fmla="*/ 451149 w 2590802"/>
              <a:gd name="connsiteY1538" fmla="*/ 1614503 h 2590802"/>
              <a:gd name="connsiteX1539" fmla="*/ 439346 w 2590802"/>
              <a:gd name="connsiteY1539" fmla="*/ 1626359 h 2590802"/>
              <a:gd name="connsiteX1540" fmla="*/ 421642 w 2590802"/>
              <a:gd name="connsiteY1540" fmla="*/ 1661925 h 2590802"/>
              <a:gd name="connsiteX1541" fmla="*/ 403938 w 2590802"/>
              <a:gd name="connsiteY1541" fmla="*/ 1661925 h 2590802"/>
              <a:gd name="connsiteX1542" fmla="*/ 398036 w 2590802"/>
              <a:gd name="connsiteY1542" fmla="*/ 1638214 h 2590802"/>
              <a:gd name="connsiteX1543" fmla="*/ 421642 w 2590802"/>
              <a:gd name="connsiteY1543" fmla="*/ 1614503 h 2590802"/>
              <a:gd name="connsiteX1544" fmla="*/ 415741 w 2590802"/>
              <a:gd name="connsiteY1544" fmla="*/ 1602647 h 2590802"/>
              <a:gd name="connsiteX1545" fmla="*/ 427544 w 2590802"/>
              <a:gd name="connsiteY1545" fmla="*/ 1578937 h 2590802"/>
              <a:gd name="connsiteX1546" fmla="*/ 434367 w 2590802"/>
              <a:gd name="connsiteY1546" fmla="*/ 1577454 h 2590802"/>
              <a:gd name="connsiteX1547" fmla="*/ 421402 w 2590802"/>
              <a:gd name="connsiteY1547" fmla="*/ 1561628 h 2590802"/>
              <a:gd name="connsiteX1548" fmla="*/ 433129 w 2590802"/>
              <a:gd name="connsiteY1548" fmla="*/ 1567529 h 2590802"/>
              <a:gd name="connsiteX1549" fmla="*/ 421402 w 2590802"/>
              <a:gd name="connsiteY1549" fmla="*/ 1579332 h 2590802"/>
              <a:gd name="connsiteX1550" fmla="*/ 409676 w 2590802"/>
              <a:gd name="connsiteY1550" fmla="*/ 1591135 h 2590802"/>
              <a:gd name="connsiteX1551" fmla="*/ 409676 w 2590802"/>
              <a:gd name="connsiteY1551" fmla="*/ 1608839 h 2590802"/>
              <a:gd name="connsiteX1552" fmla="*/ 392087 w 2590802"/>
              <a:gd name="connsiteY1552" fmla="*/ 1656050 h 2590802"/>
              <a:gd name="connsiteX1553" fmla="*/ 397950 w 2590802"/>
              <a:gd name="connsiteY1553" fmla="*/ 1661952 h 2590802"/>
              <a:gd name="connsiteX1554" fmla="*/ 386224 w 2590802"/>
              <a:gd name="connsiteY1554" fmla="*/ 1667853 h 2590802"/>
              <a:gd name="connsiteX1555" fmla="*/ 374498 w 2590802"/>
              <a:gd name="connsiteY1555" fmla="*/ 1626543 h 2590802"/>
              <a:gd name="connsiteX1556" fmla="*/ 397950 w 2590802"/>
              <a:gd name="connsiteY1556" fmla="*/ 1608839 h 2590802"/>
              <a:gd name="connsiteX1557" fmla="*/ 397950 w 2590802"/>
              <a:gd name="connsiteY1557" fmla="*/ 1591135 h 2590802"/>
              <a:gd name="connsiteX1558" fmla="*/ 421402 w 2590802"/>
              <a:gd name="connsiteY1558" fmla="*/ 1561628 h 2590802"/>
              <a:gd name="connsiteX1559" fmla="*/ 2424860 w 2590802"/>
              <a:gd name="connsiteY1559" fmla="*/ 1532226 h 2590802"/>
              <a:gd name="connsiteX1560" fmla="*/ 2424860 w 2590802"/>
              <a:gd name="connsiteY1560" fmla="*/ 1537917 h 2590802"/>
              <a:gd name="connsiteX1561" fmla="*/ 2424860 w 2590802"/>
              <a:gd name="connsiteY1561" fmla="*/ 1532226 h 2590802"/>
              <a:gd name="connsiteX1562" fmla="*/ 403964 w 2590802"/>
              <a:gd name="connsiteY1562" fmla="*/ 1532226 h 2590802"/>
              <a:gd name="connsiteX1563" fmla="*/ 421570 w 2590802"/>
              <a:gd name="connsiteY1563" fmla="*/ 1538106 h 2590802"/>
              <a:gd name="connsiteX1564" fmla="*/ 427438 w 2590802"/>
              <a:gd name="connsiteY1564" fmla="*/ 1543987 h 2590802"/>
              <a:gd name="connsiteX1565" fmla="*/ 427438 w 2590802"/>
              <a:gd name="connsiteY1565" fmla="*/ 1555747 h 2590802"/>
              <a:gd name="connsiteX1566" fmla="*/ 392227 w 2590802"/>
              <a:gd name="connsiteY1566" fmla="*/ 1585150 h 2590802"/>
              <a:gd name="connsiteX1567" fmla="*/ 386359 w 2590802"/>
              <a:gd name="connsiteY1567" fmla="*/ 1602790 h 2590802"/>
              <a:gd name="connsiteX1568" fmla="*/ 368753 w 2590802"/>
              <a:gd name="connsiteY1568" fmla="*/ 1643953 h 2590802"/>
              <a:gd name="connsiteX1569" fmla="*/ 380490 w 2590802"/>
              <a:gd name="connsiteY1569" fmla="*/ 1667474 h 2590802"/>
              <a:gd name="connsiteX1570" fmla="*/ 357016 w 2590802"/>
              <a:gd name="connsiteY1570" fmla="*/ 1679235 h 2590802"/>
              <a:gd name="connsiteX1571" fmla="*/ 339410 w 2590802"/>
              <a:gd name="connsiteY1571" fmla="*/ 1655714 h 2590802"/>
              <a:gd name="connsiteX1572" fmla="*/ 351148 w 2590802"/>
              <a:gd name="connsiteY1572" fmla="*/ 1632192 h 2590802"/>
              <a:gd name="connsiteX1573" fmla="*/ 339410 w 2590802"/>
              <a:gd name="connsiteY1573" fmla="*/ 1614551 h 2590802"/>
              <a:gd name="connsiteX1574" fmla="*/ 339410 w 2590802"/>
              <a:gd name="connsiteY1574" fmla="*/ 1591030 h 2590802"/>
              <a:gd name="connsiteX1575" fmla="*/ 362885 w 2590802"/>
              <a:gd name="connsiteY1575" fmla="*/ 1573389 h 2590802"/>
              <a:gd name="connsiteX1576" fmla="*/ 380490 w 2590802"/>
              <a:gd name="connsiteY1576" fmla="*/ 1579269 h 2590802"/>
              <a:gd name="connsiteX1577" fmla="*/ 380490 w 2590802"/>
              <a:gd name="connsiteY1577" fmla="*/ 1567508 h 2590802"/>
              <a:gd name="connsiteX1578" fmla="*/ 403964 w 2590802"/>
              <a:gd name="connsiteY1578" fmla="*/ 1532226 h 2590802"/>
              <a:gd name="connsiteX1579" fmla="*/ 2290181 w 2590802"/>
              <a:gd name="connsiteY1579" fmla="*/ 1526535 h 2590802"/>
              <a:gd name="connsiteX1580" fmla="*/ 2301563 w 2590802"/>
              <a:gd name="connsiteY1580" fmla="*/ 1532226 h 2590802"/>
              <a:gd name="connsiteX1581" fmla="*/ 2295872 w 2590802"/>
              <a:gd name="connsiteY1581" fmla="*/ 1537917 h 2590802"/>
              <a:gd name="connsiteX1582" fmla="*/ 2290181 w 2590802"/>
              <a:gd name="connsiteY1582" fmla="*/ 1526535 h 2590802"/>
              <a:gd name="connsiteX1583" fmla="*/ 2260590 w 2590802"/>
              <a:gd name="connsiteY1583" fmla="*/ 1526535 h 2590802"/>
              <a:gd name="connsiteX1584" fmla="*/ 2284111 w 2590802"/>
              <a:gd name="connsiteY1584" fmla="*/ 1526535 h 2590802"/>
              <a:gd name="connsiteX1585" fmla="*/ 2289992 w 2590802"/>
              <a:gd name="connsiteY1585" fmla="*/ 1538272 h 2590802"/>
              <a:gd name="connsiteX1586" fmla="*/ 2278231 w 2590802"/>
              <a:gd name="connsiteY1586" fmla="*/ 1573483 h 2590802"/>
              <a:gd name="connsiteX1587" fmla="*/ 2260590 w 2590802"/>
              <a:gd name="connsiteY1587" fmla="*/ 1579352 h 2590802"/>
              <a:gd name="connsiteX1588" fmla="*/ 2254710 w 2590802"/>
              <a:gd name="connsiteY1588" fmla="*/ 1596957 h 2590802"/>
              <a:gd name="connsiteX1589" fmla="*/ 2237069 w 2590802"/>
              <a:gd name="connsiteY1589" fmla="*/ 1608694 h 2590802"/>
              <a:gd name="connsiteX1590" fmla="*/ 2207667 w 2590802"/>
              <a:gd name="connsiteY1590" fmla="*/ 1602826 h 2590802"/>
              <a:gd name="connsiteX1591" fmla="*/ 2190026 w 2590802"/>
              <a:gd name="connsiteY1591" fmla="*/ 1614563 h 2590802"/>
              <a:gd name="connsiteX1592" fmla="*/ 2148863 w 2590802"/>
              <a:gd name="connsiteY1592" fmla="*/ 1608694 h 2590802"/>
              <a:gd name="connsiteX1593" fmla="*/ 2154744 w 2590802"/>
              <a:gd name="connsiteY1593" fmla="*/ 1591089 h 2590802"/>
              <a:gd name="connsiteX1594" fmla="*/ 2172384 w 2590802"/>
              <a:gd name="connsiteY1594" fmla="*/ 1591089 h 2590802"/>
              <a:gd name="connsiteX1595" fmla="*/ 2213547 w 2590802"/>
              <a:gd name="connsiteY1595" fmla="*/ 1579352 h 2590802"/>
              <a:gd name="connsiteX1596" fmla="*/ 2237069 w 2590802"/>
              <a:gd name="connsiteY1596" fmla="*/ 1567615 h 2590802"/>
              <a:gd name="connsiteX1597" fmla="*/ 2260590 w 2590802"/>
              <a:gd name="connsiteY1597" fmla="*/ 1550010 h 2590802"/>
              <a:gd name="connsiteX1598" fmla="*/ 2260590 w 2590802"/>
              <a:gd name="connsiteY1598" fmla="*/ 1526535 h 2590802"/>
              <a:gd name="connsiteX1599" fmla="*/ 2249221 w 2590802"/>
              <a:gd name="connsiteY1599" fmla="*/ 1520845 h 2590802"/>
              <a:gd name="connsiteX1600" fmla="*/ 2255089 w 2590802"/>
              <a:gd name="connsiteY1600" fmla="*/ 1526708 h 2590802"/>
              <a:gd name="connsiteX1601" fmla="*/ 2249221 w 2590802"/>
              <a:gd name="connsiteY1601" fmla="*/ 1550160 h 2590802"/>
              <a:gd name="connsiteX1602" fmla="*/ 2219878 w 2590802"/>
              <a:gd name="connsiteY1602" fmla="*/ 1561886 h 2590802"/>
              <a:gd name="connsiteX1603" fmla="*/ 2214010 w 2590802"/>
              <a:gd name="connsiteY1603" fmla="*/ 1561886 h 2590802"/>
              <a:gd name="connsiteX1604" fmla="*/ 2208141 w 2590802"/>
              <a:gd name="connsiteY1604" fmla="*/ 1573613 h 2590802"/>
              <a:gd name="connsiteX1605" fmla="*/ 2172930 w 2590802"/>
              <a:gd name="connsiteY1605" fmla="*/ 1585339 h 2590802"/>
              <a:gd name="connsiteX1606" fmla="*/ 2161193 w 2590802"/>
              <a:gd name="connsiteY1606" fmla="*/ 1579476 h 2590802"/>
              <a:gd name="connsiteX1607" fmla="*/ 2167062 w 2590802"/>
              <a:gd name="connsiteY1607" fmla="*/ 1567750 h 2590802"/>
              <a:gd name="connsiteX1608" fmla="*/ 2196404 w 2590802"/>
              <a:gd name="connsiteY1608" fmla="*/ 1567750 h 2590802"/>
              <a:gd name="connsiteX1609" fmla="*/ 2208141 w 2590802"/>
              <a:gd name="connsiteY1609" fmla="*/ 1550160 h 2590802"/>
              <a:gd name="connsiteX1610" fmla="*/ 2243352 w 2590802"/>
              <a:gd name="connsiteY1610" fmla="*/ 1526708 h 2590802"/>
              <a:gd name="connsiteX1611" fmla="*/ 2249221 w 2590802"/>
              <a:gd name="connsiteY1611" fmla="*/ 1520845 h 2590802"/>
              <a:gd name="connsiteX1612" fmla="*/ 2226102 w 2590802"/>
              <a:gd name="connsiteY1612" fmla="*/ 1507969 h 2590802"/>
              <a:gd name="connsiteX1613" fmla="*/ 2237069 w 2590802"/>
              <a:gd name="connsiteY1613" fmla="*/ 1514585 h 2590802"/>
              <a:gd name="connsiteX1614" fmla="*/ 2231220 w 2590802"/>
              <a:gd name="connsiteY1614" fmla="*/ 1532225 h 2590802"/>
              <a:gd name="connsiteX1615" fmla="*/ 2207825 w 2590802"/>
              <a:gd name="connsiteY1615" fmla="*/ 1543986 h 2590802"/>
              <a:gd name="connsiteX1616" fmla="*/ 2201976 w 2590802"/>
              <a:gd name="connsiteY1616" fmla="*/ 1543986 h 2590802"/>
              <a:gd name="connsiteX1617" fmla="*/ 2201976 w 2590802"/>
              <a:gd name="connsiteY1617" fmla="*/ 1555747 h 2590802"/>
              <a:gd name="connsiteX1618" fmla="*/ 2178581 w 2590802"/>
              <a:gd name="connsiteY1618" fmla="*/ 1561628 h 2590802"/>
              <a:gd name="connsiteX1619" fmla="*/ 2166884 w 2590802"/>
              <a:gd name="connsiteY1619" fmla="*/ 1555747 h 2590802"/>
              <a:gd name="connsiteX1620" fmla="*/ 2172733 w 2590802"/>
              <a:gd name="connsiteY1620" fmla="*/ 1526345 h 2590802"/>
              <a:gd name="connsiteX1621" fmla="*/ 2219522 w 2590802"/>
              <a:gd name="connsiteY1621" fmla="*/ 1514585 h 2590802"/>
              <a:gd name="connsiteX1622" fmla="*/ 2226102 w 2590802"/>
              <a:gd name="connsiteY1622" fmla="*/ 1507969 h 2590802"/>
              <a:gd name="connsiteX1623" fmla="*/ 257396 w 2590802"/>
              <a:gd name="connsiteY1623" fmla="*/ 1485752 h 2590802"/>
              <a:gd name="connsiteX1624" fmla="*/ 257396 w 2590802"/>
              <a:gd name="connsiteY1624" fmla="*/ 1508989 h 2590802"/>
              <a:gd name="connsiteX1625" fmla="*/ 239510 w 2590802"/>
              <a:gd name="connsiteY1625" fmla="*/ 1526417 h 2590802"/>
              <a:gd name="connsiteX1626" fmla="*/ 221626 w 2590802"/>
              <a:gd name="connsiteY1626" fmla="*/ 1526417 h 2590802"/>
              <a:gd name="connsiteX1627" fmla="*/ 239510 w 2590802"/>
              <a:gd name="connsiteY1627" fmla="*/ 1520608 h 2590802"/>
              <a:gd name="connsiteX1628" fmla="*/ 257396 w 2590802"/>
              <a:gd name="connsiteY1628" fmla="*/ 1503180 h 2590802"/>
              <a:gd name="connsiteX1629" fmla="*/ 257396 w 2590802"/>
              <a:gd name="connsiteY1629" fmla="*/ 1485752 h 2590802"/>
              <a:gd name="connsiteX1630" fmla="*/ 2466592 w 2590802"/>
              <a:gd name="connsiteY1630" fmla="*/ 1479113 h 2590802"/>
              <a:gd name="connsiteX1631" fmla="*/ 2472283 w 2590802"/>
              <a:gd name="connsiteY1631" fmla="*/ 1503141 h 2590802"/>
              <a:gd name="connsiteX1632" fmla="*/ 2466592 w 2590802"/>
              <a:gd name="connsiteY1632" fmla="*/ 1515154 h 2590802"/>
              <a:gd name="connsiteX1633" fmla="*/ 2466592 w 2590802"/>
              <a:gd name="connsiteY1633" fmla="*/ 1479113 h 2590802"/>
              <a:gd name="connsiteX1634" fmla="*/ 281587 w 2590802"/>
              <a:gd name="connsiteY1634" fmla="*/ 1472126 h 2590802"/>
              <a:gd name="connsiteX1635" fmla="*/ 286850 w 2590802"/>
              <a:gd name="connsiteY1635" fmla="*/ 1473590 h 2590802"/>
              <a:gd name="connsiteX1636" fmla="*/ 292759 w 2590802"/>
              <a:gd name="connsiteY1636" fmla="*/ 1479448 h 2590802"/>
              <a:gd name="connsiteX1637" fmla="*/ 292759 w 2590802"/>
              <a:gd name="connsiteY1637" fmla="*/ 1502880 h 2590802"/>
              <a:gd name="connsiteX1638" fmla="*/ 280940 w 2590802"/>
              <a:gd name="connsiteY1638" fmla="*/ 1514596 h 2590802"/>
              <a:gd name="connsiteX1639" fmla="*/ 286850 w 2590802"/>
              <a:gd name="connsiteY1639" fmla="*/ 1538028 h 2590802"/>
              <a:gd name="connsiteX1640" fmla="*/ 269121 w 2590802"/>
              <a:gd name="connsiteY1640" fmla="*/ 1555603 h 2590802"/>
              <a:gd name="connsiteX1641" fmla="*/ 251392 w 2590802"/>
              <a:gd name="connsiteY1641" fmla="*/ 1549744 h 2590802"/>
              <a:gd name="connsiteX1642" fmla="*/ 233664 w 2590802"/>
              <a:gd name="connsiteY1642" fmla="*/ 1567319 h 2590802"/>
              <a:gd name="connsiteX1643" fmla="*/ 215935 w 2590802"/>
              <a:gd name="connsiteY1643" fmla="*/ 1555603 h 2590802"/>
              <a:gd name="connsiteX1644" fmla="*/ 221845 w 2590802"/>
              <a:gd name="connsiteY1644" fmla="*/ 1538028 h 2590802"/>
              <a:gd name="connsiteX1645" fmla="*/ 251392 w 2590802"/>
              <a:gd name="connsiteY1645" fmla="*/ 1526313 h 2590802"/>
              <a:gd name="connsiteX1646" fmla="*/ 269121 w 2590802"/>
              <a:gd name="connsiteY1646" fmla="*/ 1485306 h 2590802"/>
              <a:gd name="connsiteX1647" fmla="*/ 281587 w 2590802"/>
              <a:gd name="connsiteY1647" fmla="*/ 1472126 h 2590802"/>
              <a:gd name="connsiteX1648" fmla="*/ 327852 w 2590802"/>
              <a:gd name="connsiteY1648" fmla="*/ 1467732 h 2590802"/>
              <a:gd name="connsiteX1649" fmla="*/ 339233 w 2590802"/>
              <a:gd name="connsiteY1649" fmla="*/ 1491253 h 2590802"/>
              <a:gd name="connsiteX1650" fmla="*/ 339233 w 2590802"/>
              <a:gd name="connsiteY1650" fmla="*/ 1497134 h 2590802"/>
              <a:gd name="connsiteX1651" fmla="*/ 327852 w 2590802"/>
              <a:gd name="connsiteY1651" fmla="*/ 1467732 h 2590802"/>
              <a:gd name="connsiteX1652" fmla="*/ 2407577 w 2590802"/>
              <a:gd name="connsiteY1652" fmla="*/ 1432639 h 2590802"/>
              <a:gd name="connsiteX1653" fmla="*/ 2413479 w 2590802"/>
              <a:gd name="connsiteY1653" fmla="*/ 1438519 h 2590802"/>
              <a:gd name="connsiteX1654" fmla="*/ 2389873 w 2590802"/>
              <a:gd name="connsiteY1654" fmla="*/ 1485562 h 2590802"/>
              <a:gd name="connsiteX1655" fmla="*/ 2360366 w 2590802"/>
              <a:gd name="connsiteY1655" fmla="*/ 1491443 h 2590802"/>
              <a:gd name="connsiteX1656" fmla="*/ 2360366 w 2590802"/>
              <a:gd name="connsiteY1656" fmla="*/ 1485562 h 2590802"/>
              <a:gd name="connsiteX1657" fmla="*/ 2378071 w 2590802"/>
              <a:gd name="connsiteY1657" fmla="*/ 1479682 h 2590802"/>
              <a:gd name="connsiteX1658" fmla="*/ 2407577 w 2590802"/>
              <a:gd name="connsiteY1658" fmla="*/ 1456161 h 2590802"/>
              <a:gd name="connsiteX1659" fmla="*/ 2407577 w 2590802"/>
              <a:gd name="connsiteY1659" fmla="*/ 1432639 h 2590802"/>
              <a:gd name="connsiteX1660" fmla="*/ 304141 w 2590802"/>
              <a:gd name="connsiteY1660" fmla="*/ 1432639 h 2590802"/>
              <a:gd name="connsiteX1661" fmla="*/ 315902 w 2590802"/>
              <a:gd name="connsiteY1661" fmla="*/ 1450202 h 2590802"/>
              <a:gd name="connsiteX1662" fmla="*/ 310021 w 2590802"/>
              <a:gd name="connsiteY1662" fmla="*/ 1467764 h 2590802"/>
              <a:gd name="connsiteX1663" fmla="*/ 327662 w 2590802"/>
              <a:gd name="connsiteY1663" fmla="*/ 1502890 h 2590802"/>
              <a:gd name="connsiteX1664" fmla="*/ 327662 w 2590802"/>
              <a:gd name="connsiteY1664" fmla="*/ 1520452 h 2590802"/>
              <a:gd name="connsiteX1665" fmla="*/ 333543 w 2590802"/>
              <a:gd name="connsiteY1665" fmla="*/ 1549723 h 2590802"/>
              <a:gd name="connsiteX1666" fmla="*/ 321782 w 2590802"/>
              <a:gd name="connsiteY1666" fmla="*/ 1520452 h 2590802"/>
              <a:gd name="connsiteX1667" fmla="*/ 315902 w 2590802"/>
              <a:gd name="connsiteY1667" fmla="*/ 1514598 h 2590802"/>
              <a:gd name="connsiteX1668" fmla="*/ 321782 w 2590802"/>
              <a:gd name="connsiteY1668" fmla="*/ 1538015 h 2590802"/>
              <a:gd name="connsiteX1669" fmla="*/ 310021 w 2590802"/>
              <a:gd name="connsiteY1669" fmla="*/ 1567286 h 2590802"/>
              <a:gd name="connsiteX1670" fmla="*/ 274739 w 2590802"/>
              <a:gd name="connsiteY1670" fmla="*/ 1578994 h 2590802"/>
              <a:gd name="connsiteX1671" fmla="*/ 274739 w 2590802"/>
              <a:gd name="connsiteY1671" fmla="*/ 1590702 h 2590802"/>
              <a:gd name="connsiteX1672" fmla="*/ 257098 w 2590802"/>
              <a:gd name="connsiteY1672" fmla="*/ 1602411 h 2590802"/>
              <a:gd name="connsiteX1673" fmla="*/ 227696 w 2590802"/>
              <a:gd name="connsiteY1673" fmla="*/ 1590702 h 2590802"/>
              <a:gd name="connsiteX1674" fmla="*/ 204175 w 2590802"/>
              <a:gd name="connsiteY1674" fmla="*/ 1596557 h 2590802"/>
              <a:gd name="connsiteX1675" fmla="*/ 186534 w 2590802"/>
              <a:gd name="connsiteY1675" fmla="*/ 1584848 h 2590802"/>
              <a:gd name="connsiteX1676" fmla="*/ 204175 w 2590802"/>
              <a:gd name="connsiteY1676" fmla="*/ 1567286 h 2590802"/>
              <a:gd name="connsiteX1677" fmla="*/ 227696 w 2590802"/>
              <a:gd name="connsiteY1677" fmla="*/ 1573140 h 2590802"/>
              <a:gd name="connsiteX1678" fmla="*/ 251217 w 2590802"/>
              <a:gd name="connsiteY1678" fmla="*/ 1561432 h 2590802"/>
              <a:gd name="connsiteX1679" fmla="*/ 292380 w 2590802"/>
              <a:gd name="connsiteY1679" fmla="*/ 1543869 h 2590802"/>
              <a:gd name="connsiteX1680" fmla="*/ 292380 w 2590802"/>
              <a:gd name="connsiteY1680" fmla="*/ 1514598 h 2590802"/>
              <a:gd name="connsiteX1681" fmla="*/ 298261 w 2590802"/>
              <a:gd name="connsiteY1681" fmla="*/ 1485327 h 2590802"/>
              <a:gd name="connsiteX1682" fmla="*/ 286500 w 2590802"/>
              <a:gd name="connsiteY1682" fmla="*/ 1461910 h 2590802"/>
              <a:gd name="connsiteX1683" fmla="*/ 304141 w 2590802"/>
              <a:gd name="connsiteY1683" fmla="*/ 1432639 h 2590802"/>
              <a:gd name="connsiteX1684" fmla="*/ 2325206 w 2590802"/>
              <a:gd name="connsiteY1684" fmla="*/ 1421785 h 2590802"/>
              <a:gd name="connsiteX1685" fmla="*/ 2336926 w 2590802"/>
              <a:gd name="connsiteY1685" fmla="*/ 1426211 h 2590802"/>
              <a:gd name="connsiteX1686" fmla="*/ 2354506 w 2590802"/>
              <a:gd name="connsiteY1686" fmla="*/ 1449817 h 2590802"/>
              <a:gd name="connsiteX1687" fmla="*/ 2348646 w 2590802"/>
              <a:gd name="connsiteY1687" fmla="*/ 1491127 h 2590802"/>
              <a:gd name="connsiteX1688" fmla="*/ 2266606 w 2590802"/>
              <a:gd name="connsiteY1688" fmla="*/ 1520634 h 2590802"/>
              <a:gd name="connsiteX1689" fmla="*/ 2225586 w 2590802"/>
              <a:gd name="connsiteY1689" fmla="*/ 1497028 h 2590802"/>
              <a:gd name="connsiteX1690" fmla="*/ 2196285 w 2590802"/>
              <a:gd name="connsiteY1690" fmla="*/ 1432112 h 2590802"/>
              <a:gd name="connsiteX1691" fmla="*/ 2208005 w 2590802"/>
              <a:gd name="connsiteY1691" fmla="*/ 1432112 h 2590802"/>
              <a:gd name="connsiteX1692" fmla="*/ 2225586 w 2590802"/>
              <a:gd name="connsiteY1692" fmla="*/ 1467521 h 2590802"/>
              <a:gd name="connsiteX1693" fmla="*/ 2295906 w 2590802"/>
              <a:gd name="connsiteY1693" fmla="*/ 1497028 h 2590802"/>
              <a:gd name="connsiteX1694" fmla="*/ 2331066 w 2590802"/>
              <a:gd name="connsiteY1694" fmla="*/ 1479324 h 2590802"/>
              <a:gd name="connsiteX1695" fmla="*/ 2325206 w 2590802"/>
              <a:gd name="connsiteY1695" fmla="*/ 1455718 h 2590802"/>
              <a:gd name="connsiteX1696" fmla="*/ 2313486 w 2590802"/>
              <a:gd name="connsiteY1696" fmla="*/ 1479324 h 2590802"/>
              <a:gd name="connsiteX1697" fmla="*/ 2295906 w 2590802"/>
              <a:gd name="connsiteY1697" fmla="*/ 1479324 h 2590802"/>
              <a:gd name="connsiteX1698" fmla="*/ 2284186 w 2590802"/>
              <a:gd name="connsiteY1698" fmla="*/ 1461619 h 2590802"/>
              <a:gd name="connsiteX1699" fmla="*/ 2284186 w 2590802"/>
              <a:gd name="connsiteY1699" fmla="*/ 1443915 h 2590802"/>
              <a:gd name="connsiteX1700" fmla="*/ 2307626 w 2590802"/>
              <a:gd name="connsiteY1700" fmla="*/ 1438014 h 2590802"/>
              <a:gd name="connsiteX1701" fmla="*/ 2313486 w 2590802"/>
              <a:gd name="connsiteY1701" fmla="*/ 1426211 h 2590802"/>
              <a:gd name="connsiteX1702" fmla="*/ 2325206 w 2590802"/>
              <a:gd name="connsiteY1702" fmla="*/ 1421785 h 2590802"/>
              <a:gd name="connsiteX1703" fmla="*/ 304141 w 2590802"/>
              <a:gd name="connsiteY1703" fmla="*/ 1420310 h 2590802"/>
              <a:gd name="connsiteX1704" fmla="*/ 321924 w 2590802"/>
              <a:gd name="connsiteY1704" fmla="*/ 1449712 h 2590802"/>
              <a:gd name="connsiteX1705" fmla="*/ 304141 w 2590802"/>
              <a:gd name="connsiteY1705" fmla="*/ 1426190 h 2590802"/>
              <a:gd name="connsiteX1706" fmla="*/ 304141 w 2590802"/>
              <a:gd name="connsiteY1706" fmla="*/ 1420310 h 2590802"/>
              <a:gd name="connsiteX1707" fmla="*/ 2436874 w 2590802"/>
              <a:gd name="connsiteY1707" fmla="*/ 1414619 h 2590802"/>
              <a:gd name="connsiteX1708" fmla="*/ 2436874 w 2590802"/>
              <a:gd name="connsiteY1708" fmla="*/ 1432323 h 2590802"/>
              <a:gd name="connsiteX1709" fmla="*/ 2431025 w 2590802"/>
              <a:gd name="connsiteY1709" fmla="*/ 1438225 h 2590802"/>
              <a:gd name="connsiteX1710" fmla="*/ 2448572 w 2590802"/>
              <a:gd name="connsiteY1710" fmla="*/ 1455929 h 2590802"/>
              <a:gd name="connsiteX1711" fmla="*/ 2442723 w 2590802"/>
              <a:gd name="connsiteY1711" fmla="*/ 1467732 h 2590802"/>
              <a:gd name="connsiteX1712" fmla="*/ 2431025 w 2590802"/>
              <a:gd name="connsiteY1712" fmla="*/ 1473633 h 2590802"/>
              <a:gd name="connsiteX1713" fmla="*/ 2436874 w 2590802"/>
              <a:gd name="connsiteY1713" fmla="*/ 1497239 h 2590802"/>
              <a:gd name="connsiteX1714" fmla="*/ 2419328 w 2590802"/>
              <a:gd name="connsiteY1714" fmla="*/ 1503141 h 2590802"/>
              <a:gd name="connsiteX1715" fmla="*/ 2401782 w 2590802"/>
              <a:gd name="connsiteY1715" fmla="*/ 1503141 h 2590802"/>
              <a:gd name="connsiteX1716" fmla="*/ 2395933 w 2590802"/>
              <a:gd name="connsiteY1716" fmla="*/ 1520845 h 2590802"/>
              <a:gd name="connsiteX1717" fmla="*/ 2378387 w 2590802"/>
              <a:gd name="connsiteY1717" fmla="*/ 1514943 h 2590802"/>
              <a:gd name="connsiteX1718" fmla="*/ 2372538 w 2590802"/>
              <a:gd name="connsiteY1718" fmla="*/ 1509042 h 2590802"/>
              <a:gd name="connsiteX1719" fmla="*/ 2349143 w 2590802"/>
              <a:gd name="connsiteY1719" fmla="*/ 1520845 h 2590802"/>
              <a:gd name="connsiteX1720" fmla="*/ 2343294 w 2590802"/>
              <a:gd name="connsiteY1720" fmla="*/ 1514943 h 2590802"/>
              <a:gd name="connsiteX1721" fmla="*/ 2354992 w 2590802"/>
              <a:gd name="connsiteY1721" fmla="*/ 1497239 h 2590802"/>
              <a:gd name="connsiteX1722" fmla="*/ 2401782 w 2590802"/>
              <a:gd name="connsiteY1722" fmla="*/ 1485436 h 2590802"/>
              <a:gd name="connsiteX1723" fmla="*/ 2419328 w 2590802"/>
              <a:gd name="connsiteY1723" fmla="*/ 1467732 h 2590802"/>
              <a:gd name="connsiteX1724" fmla="*/ 2419328 w 2590802"/>
              <a:gd name="connsiteY1724" fmla="*/ 1426422 h 2590802"/>
              <a:gd name="connsiteX1725" fmla="*/ 2436874 w 2590802"/>
              <a:gd name="connsiteY1725" fmla="*/ 1414619 h 2590802"/>
              <a:gd name="connsiteX1726" fmla="*/ 2442841 w 2590802"/>
              <a:gd name="connsiteY1726" fmla="*/ 1390908 h 2590802"/>
              <a:gd name="connsiteX1727" fmla="*/ 2454618 w 2590802"/>
              <a:gd name="connsiteY1727" fmla="*/ 1402710 h 2590802"/>
              <a:gd name="connsiteX1728" fmla="*/ 2454618 w 2590802"/>
              <a:gd name="connsiteY1728" fmla="*/ 1426316 h 2590802"/>
              <a:gd name="connsiteX1729" fmla="*/ 2454618 w 2590802"/>
              <a:gd name="connsiteY1729" fmla="*/ 1432217 h 2590802"/>
              <a:gd name="connsiteX1730" fmla="*/ 2472283 w 2590802"/>
              <a:gd name="connsiteY1730" fmla="*/ 1455823 h 2590802"/>
              <a:gd name="connsiteX1731" fmla="*/ 2466394 w 2590802"/>
              <a:gd name="connsiteY1731" fmla="*/ 1473528 h 2590802"/>
              <a:gd name="connsiteX1732" fmla="*/ 2454618 w 2590802"/>
              <a:gd name="connsiteY1732" fmla="*/ 1479429 h 2590802"/>
              <a:gd name="connsiteX1733" fmla="*/ 2454618 w 2590802"/>
              <a:gd name="connsiteY1733" fmla="*/ 1514837 h 2590802"/>
              <a:gd name="connsiteX1734" fmla="*/ 2431065 w 2590802"/>
              <a:gd name="connsiteY1734" fmla="*/ 1520739 h 2590802"/>
              <a:gd name="connsiteX1735" fmla="*/ 2419288 w 2590802"/>
              <a:gd name="connsiteY1735" fmla="*/ 1520739 h 2590802"/>
              <a:gd name="connsiteX1736" fmla="*/ 2407512 w 2590802"/>
              <a:gd name="connsiteY1736" fmla="*/ 1538443 h 2590802"/>
              <a:gd name="connsiteX1737" fmla="*/ 2372182 w 2590802"/>
              <a:gd name="connsiteY1737" fmla="*/ 1544345 h 2590802"/>
              <a:gd name="connsiteX1738" fmla="*/ 2336853 w 2590802"/>
              <a:gd name="connsiteY1738" fmla="*/ 1538443 h 2590802"/>
              <a:gd name="connsiteX1739" fmla="*/ 2330964 w 2590802"/>
              <a:gd name="connsiteY1739" fmla="*/ 1520739 h 2590802"/>
              <a:gd name="connsiteX1740" fmla="*/ 2348629 w 2590802"/>
              <a:gd name="connsiteY1740" fmla="*/ 1526641 h 2590802"/>
              <a:gd name="connsiteX1741" fmla="*/ 2372182 w 2590802"/>
              <a:gd name="connsiteY1741" fmla="*/ 1520739 h 2590802"/>
              <a:gd name="connsiteX1742" fmla="*/ 2401623 w 2590802"/>
              <a:gd name="connsiteY1742" fmla="*/ 1526641 h 2590802"/>
              <a:gd name="connsiteX1743" fmla="*/ 2413400 w 2590802"/>
              <a:gd name="connsiteY1743" fmla="*/ 1514837 h 2590802"/>
              <a:gd name="connsiteX1744" fmla="*/ 2442841 w 2590802"/>
              <a:gd name="connsiteY1744" fmla="*/ 1503035 h 2590802"/>
              <a:gd name="connsiteX1745" fmla="*/ 2442841 w 2590802"/>
              <a:gd name="connsiteY1745" fmla="*/ 1479429 h 2590802"/>
              <a:gd name="connsiteX1746" fmla="*/ 2454618 w 2590802"/>
              <a:gd name="connsiteY1746" fmla="*/ 1461725 h 2590802"/>
              <a:gd name="connsiteX1747" fmla="*/ 2442841 w 2590802"/>
              <a:gd name="connsiteY1747" fmla="*/ 1438119 h 2590802"/>
              <a:gd name="connsiteX1748" fmla="*/ 2442841 w 2590802"/>
              <a:gd name="connsiteY1748" fmla="*/ 1408612 h 2590802"/>
              <a:gd name="connsiteX1749" fmla="*/ 2442841 w 2590802"/>
              <a:gd name="connsiteY1749" fmla="*/ 1390908 h 2590802"/>
              <a:gd name="connsiteX1750" fmla="*/ 74855 w 2590802"/>
              <a:gd name="connsiteY1750" fmla="*/ 1388943 h 2590802"/>
              <a:gd name="connsiteX1751" fmla="*/ 80783 w 2590802"/>
              <a:gd name="connsiteY1751" fmla="*/ 1391178 h 2590802"/>
              <a:gd name="connsiteX1752" fmla="*/ 110421 w 2590802"/>
              <a:gd name="connsiteY1752" fmla="*/ 1391178 h 2590802"/>
              <a:gd name="connsiteX1753" fmla="*/ 116349 w 2590802"/>
              <a:gd name="connsiteY1753" fmla="*/ 1415025 h 2590802"/>
              <a:gd name="connsiteX1754" fmla="*/ 98565 w 2590802"/>
              <a:gd name="connsiteY1754" fmla="*/ 1426949 h 2590802"/>
              <a:gd name="connsiteX1755" fmla="*/ 80783 w 2590802"/>
              <a:gd name="connsiteY1755" fmla="*/ 1415025 h 2590802"/>
              <a:gd name="connsiteX1756" fmla="*/ 68927 w 2590802"/>
              <a:gd name="connsiteY1756" fmla="*/ 1391178 h 2590802"/>
              <a:gd name="connsiteX1757" fmla="*/ 74855 w 2590802"/>
              <a:gd name="connsiteY1757" fmla="*/ 1388943 h 2590802"/>
              <a:gd name="connsiteX1758" fmla="*/ 2454262 w 2590802"/>
              <a:gd name="connsiteY1758" fmla="*/ 1385217 h 2590802"/>
              <a:gd name="connsiteX1759" fmla="*/ 2471903 w 2590802"/>
              <a:gd name="connsiteY1759" fmla="*/ 1402899 h 2590802"/>
              <a:gd name="connsiteX1760" fmla="*/ 2466023 w 2590802"/>
              <a:gd name="connsiteY1760" fmla="*/ 1426474 h 2590802"/>
              <a:gd name="connsiteX1761" fmla="*/ 2483664 w 2590802"/>
              <a:gd name="connsiteY1761" fmla="*/ 1450050 h 2590802"/>
              <a:gd name="connsiteX1762" fmla="*/ 2477784 w 2590802"/>
              <a:gd name="connsiteY1762" fmla="*/ 1467732 h 2590802"/>
              <a:gd name="connsiteX1763" fmla="*/ 2460142 w 2590802"/>
              <a:gd name="connsiteY1763" fmla="*/ 1426474 h 2590802"/>
              <a:gd name="connsiteX1764" fmla="*/ 2454262 w 2590802"/>
              <a:gd name="connsiteY1764" fmla="*/ 1385217 h 2590802"/>
              <a:gd name="connsiteX1765" fmla="*/ 127730 w 2590802"/>
              <a:gd name="connsiteY1765" fmla="*/ 1385217 h 2590802"/>
              <a:gd name="connsiteX1766" fmla="*/ 151252 w 2590802"/>
              <a:gd name="connsiteY1766" fmla="*/ 1402946 h 2590802"/>
              <a:gd name="connsiteX1767" fmla="*/ 145372 w 2590802"/>
              <a:gd name="connsiteY1767" fmla="*/ 1420674 h 2590802"/>
              <a:gd name="connsiteX1768" fmla="*/ 157132 w 2590802"/>
              <a:gd name="connsiteY1768" fmla="*/ 1432493 h 2590802"/>
              <a:gd name="connsiteX1769" fmla="*/ 151252 w 2590802"/>
              <a:gd name="connsiteY1769" fmla="*/ 1456131 h 2590802"/>
              <a:gd name="connsiteX1770" fmla="*/ 127730 w 2590802"/>
              <a:gd name="connsiteY1770" fmla="*/ 1456131 h 2590802"/>
              <a:gd name="connsiteX1771" fmla="*/ 115970 w 2590802"/>
              <a:gd name="connsiteY1771" fmla="*/ 1444313 h 2590802"/>
              <a:gd name="connsiteX1772" fmla="*/ 98329 w 2590802"/>
              <a:gd name="connsiteY1772" fmla="*/ 1456131 h 2590802"/>
              <a:gd name="connsiteX1773" fmla="*/ 80688 w 2590802"/>
              <a:gd name="connsiteY1773" fmla="*/ 1450222 h 2590802"/>
              <a:gd name="connsiteX1774" fmla="*/ 74807 w 2590802"/>
              <a:gd name="connsiteY1774" fmla="*/ 1426584 h 2590802"/>
              <a:gd name="connsiteX1775" fmla="*/ 104209 w 2590802"/>
              <a:gd name="connsiteY1775" fmla="*/ 1432493 h 2590802"/>
              <a:gd name="connsiteX1776" fmla="*/ 121850 w 2590802"/>
              <a:gd name="connsiteY1776" fmla="*/ 1414765 h 2590802"/>
              <a:gd name="connsiteX1777" fmla="*/ 127730 w 2590802"/>
              <a:gd name="connsiteY1777" fmla="*/ 1385217 h 2590802"/>
              <a:gd name="connsiteX1778" fmla="*/ 2442880 w 2590802"/>
              <a:gd name="connsiteY1778" fmla="*/ 1379526 h 2590802"/>
              <a:gd name="connsiteX1779" fmla="*/ 2448571 w 2590802"/>
              <a:gd name="connsiteY1779" fmla="*/ 1385217 h 2590802"/>
              <a:gd name="connsiteX1780" fmla="*/ 2442880 w 2590802"/>
              <a:gd name="connsiteY1780" fmla="*/ 1379526 h 2590802"/>
              <a:gd name="connsiteX1781" fmla="*/ 216251 w 2590802"/>
              <a:gd name="connsiteY1781" fmla="*/ 1332104 h 2590802"/>
              <a:gd name="connsiteX1782" fmla="*/ 227994 w 2590802"/>
              <a:gd name="connsiteY1782" fmla="*/ 1338006 h 2590802"/>
              <a:gd name="connsiteX1783" fmla="*/ 274965 w 2590802"/>
              <a:gd name="connsiteY1783" fmla="*/ 1373414 h 2590802"/>
              <a:gd name="connsiteX1784" fmla="*/ 292578 w 2590802"/>
              <a:gd name="connsiteY1784" fmla="*/ 1444231 h 2590802"/>
              <a:gd name="connsiteX1785" fmla="*/ 233866 w 2590802"/>
              <a:gd name="connsiteY1785" fmla="*/ 1485541 h 2590802"/>
              <a:gd name="connsiteX1786" fmla="*/ 186895 w 2590802"/>
              <a:gd name="connsiteY1786" fmla="*/ 1467837 h 2590802"/>
              <a:gd name="connsiteX1787" fmla="*/ 181024 w 2590802"/>
              <a:gd name="connsiteY1787" fmla="*/ 1450132 h 2590802"/>
              <a:gd name="connsiteX1788" fmla="*/ 186895 w 2590802"/>
              <a:gd name="connsiteY1788" fmla="*/ 1438330 h 2590802"/>
              <a:gd name="connsiteX1789" fmla="*/ 204509 w 2590802"/>
              <a:gd name="connsiteY1789" fmla="*/ 1438330 h 2590802"/>
              <a:gd name="connsiteX1790" fmla="*/ 204509 w 2590802"/>
              <a:gd name="connsiteY1790" fmla="*/ 1420626 h 2590802"/>
              <a:gd name="connsiteX1791" fmla="*/ 227994 w 2590802"/>
              <a:gd name="connsiteY1791" fmla="*/ 1414724 h 2590802"/>
              <a:gd name="connsiteX1792" fmla="*/ 233866 w 2590802"/>
              <a:gd name="connsiteY1792" fmla="*/ 1438330 h 2590802"/>
              <a:gd name="connsiteX1793" fmla="*/ 216251 w 2590802"/>
              <a:gd name="connsiteY1793" fmla="*/ 1450132 h 2590802"/>
              <a:gd name="connsiteX1794" fmla="*/ 245608 w 2590802"/>
              <a:gd name="connsiteY1794" fmla="*/ 1456034 h 2590802"/>
              <a:gd name="connsiteX1795" fmla="*/ 274965 w 2590802"/>
              <a:gd name="connsiteY1795" fmla="*/ 1414724 h 2590802"/>
              <a:gd name="connsiteX1796" fmla="*/ 233866 w 2590802"/>
              <a:gd name="connsiteY1796" fmla="*/ 1361611 h 2590802"/>
              <a:gd name="connsiteX1797" fmla="*/ 175153 w 2590802"/>
              <a:gd name="connsiteY1797" fmla="*/ 1343907 h 2590802"/>
              <a:gd name="connsiteX1798" fmla="*/ 181024 w 2590802"/>
              <a:gd name="connsiteY1798" fmla="*/ 1338006 h 2590802"/>
              <a:gd name="connsiteX1799" fmla="*/ 216251 w 2590802"/>
              <a:gd name="connsiteY1799" fmla="*/ 1332104 h 2590802"/>
              <a:gd name="connsiteX1800" fmla="*/ 2302166 w 2590802"/>
              <a:gd name="connsiteY1800" fmla="*/ 1326414 h 2590802"/>
              <a:gd name="connsiteX1801" fmla="*/ 2308029 w 2590802"/>
              <a:gd name="connsiteY1801" fmla="*/ 1332294 h 2590802"/>
              <a:gd name="connsiteX1802" fmla="*/ 2302166 w 2590802"/>
              <a:gd name="connsiteY1802" fmla="*/ 1349935 h 2590802"/>
              <a:gd name="connsiteX1803" fmla="*/ 2296303 w 2590802"/>
              <a:gd name="connsiteY1803" fmla="*/ 1355815 h 2590802"/>
              <a:gd name="connsiteX1804" fmla="*/ 2302166 w 2590802"/>
              <a:gd name="connsiteY1804" fmla="*/ 1373456 h 2590802"/>
              <a:gd name="connsiteX1805" fmla="*/ 2290440 w 2590802"/>
              <a:gd name="connsiteY1805" fmla="*/ 1385217 h 2590802"/>
              <a:gd name="connsiteX1806" fmla="*/ 2278713 w 2590802"/>
              <a:gd name="connsiteY1806" fmla="*/ 1373456 h 2590802"/>
              <a:gd name="connsiteX1807" fmla="*/ 2261125 w 2590802"/>
              <a:gd name="connsiteY1807" fmla="*/ 1385217 h 2590802"/>
              <a:gd name="connsiteX1808" fmla="*/ 2249398 w 2590802"/>
              <a:gd name="connsiteY1808" fmla="*/ 1379336 h 2590802"/>
              <a:gd name="connsiteX1809" fmla="*/ 2255261 w 2590802"/>
              <a:gd name="connsiteY1809" fmla="*/ 1361696 h 2590802"/>
              <a:gd name="connsiteX1810" fmla="*/ 2284577 w 2590802"/>
              <a:gd name="connsiteY1810" fmla="*/ 1344054 h 2590802"/>
              <a:gd name="connsiteX1811" fmla="*/ 2284577 w 2590802"/>
              <a:gd name="connsiteY1811" fmla="*/ 1332294 h 2590802"/>
              <a:gd name="connsiteX1812" fmla="*/ 2302166 w 2590802"/>
              <a:gd name="connsiteY1812" fmla="*/ 1326414 h 2590802"/>
              <a:gd name="connsiteX1813" fmla="*/ 2242759 w 2590802"/>
              <a:gd name="connsiteY1813" fmla="*/ 1320723 h 2590802"/>
              <a:gd name="connsiteX1814" fmla="*/ 2278800 w 2590802"/>
              <a:gd name="connsiteY1814" fmla="*/ 1332420 h 2590802"/>
              <a:gd name="connsiteX1815" fmla="*/ 2278800 w 2590802"/>
              <a:gd name="connsiteY1815" fmla="*/ 1344118 h 2590802"/>
              <a:gd name="connsiteX1816" fmla="*/ 2254773 w 2590802"/>
              <a:gd name="connsiteY1816" fmla="*/ 1355816 h 2590802"/>
              <a:gd name="connsiteX1817" fmla="*/ 2248766 w 2590802"/>
              <a:gd name="connsiteY1817" fmla="*/ 1355816 h 2590802"/>
              <a:gd name="connsiteX1818" fmla="*/ 2242759 w 2590802"/>
              <a:gd name="connsiteY1818" fmla="*/ 1320723 h 2590802"/>
              <a:gd name="connsiteX1819" fmla="*/ 2313359 w 2590802"/>
              <a:gd name="connsiteY1819" fmla="*/ 1315032 h 2590802"/>
              <a:gd name="connsiteX1820" fmla="*/ 2330965 w 2590802"/>
              <a:gd name="connsiteY1820" fmla="*/ 1332638 h 2590802"/>
              <a:gd name="connsiteX1821" fmla="*/ 2325097 w 2590802"/>
              <a:gd name="connsiteY1821" fmla="*/ 1361980 h 2590802"/>
              <a:gd name="connsiteX1822" fmla="*/ 2325097 w 2590802"/>
              <a:gd name="connsiteY1822" fmla="*/ 1379586 h 2590802"/>
              <a:gd name="connsiteX1823" fmla="*/ 2307491 w 2590802"/>
              <a:gd name="connsiteY1823" fmla="*/ 1403060 h 2590802"/>
              <a:gd name="connsiteX1824" fmla="*/ 2289885 w 2590802"/>
              <a:gd name="connsiteY1824" fmla="*/ 1408928 h 2590802"/>
              <a:gd name="connsiteX1825" fmla="*/ 2278148 w 2590802"/>
              <a:gd name="connsiteY1825" fmla="*/ 1397191 h 2590802"/>
              <a:gd name="connsiteX1826" fmla="*/ 2272280 w 2590802"/>
              <a:gd name="connsiteY1826" fmla="*/ 1403060 h 2590802"/>
              <a:gd name="connsiteX1827" fmla="*/ 2248806 w 2590802"/>
              <a:gd name="connsiteY1827" fmla="*/ 1408928 h 2590802"/>
              <a:gd name="connsiteX1828" fmla="*/ 2237069 w 2590802"/>
              <a:gd name="connsiteY1828" fmla="*/ 1391323 h 2590802"/>
              <a:gd name="connsiteX1829" fmla="*/ 2237069 w 2590802"/>
              <a:gd name="connsiteY1829" fmla="*/ 1385454 h 2590802"/>
              <a:gd name="connsiteX1830" fmla="*/ 2272280 w 2590802"/>
              <a:gd name="connsiteY1830" fmla="*/ 1385454 h 2590802"/>
              <a:gd name="connsiteX1831" fmla="*/ 2301622 w 2590802"/>
              <a:gd name="connsiteY1831" fmla="*/ 1385454 h 2590802"/>
              <a:gd name="connsiteX1832" fmla="*/ 2307491 w 2590802"/>
              <a:gd name="connsiteY1832" fmla="*/ 1356112 h 2590802"/>
              <a:gd name="connsiteX1833" fmla="*/ 2313359 w 2590802"/>
              <a:gd name="connsiteY1833" fmla="*/ 1326769 h 2590802"/>
              <a:gd name="connsiteX1834" fmla="*/ 2313359 w 2590802"/>
              <a:gd name="connsiteY1834" fmla="*/ 1315032 h 2590802"/>
              <a:gd name="connsiteX1835" fmla="*/ 269285 w 2590802"/>
              <a:gd name="connsiteY1835" fmla="*/ 1302703 h 2590802"/>
              <a:gd name="connsiteX1836" fmla="*/ 287069 w 2590802"/>
              <a:gd name="connsiteY1836" fmla="*/ 1332210 h 2590802"/>
              <a:gd name="connsiteX1837" fmla="*/ 275213 w 2590802"/>
              <a:gd name="connsiteY1837" fmla="*/ 1355816 h 2590802"/>
              <a:gd name="connsiteX1838" fmla="*/ 263357 w 2590802"/>
              <a:gd name="connsiteY1838" fmla="*/ 1355816 h 2590802"/>
              <a:gd name="connsiteX1839" fmla="*/ 269285 w 2590802"/>
              <a:gd name="connsiteY1839" fmla="*/ 1344012 h 2590802"/>
              <a:gd name="connsiteX1840" fmla="*/ 275213 w 2590802"/>
              <a:gd name="connsiteY1840" fmla="*/ 1320407 h 2590802"/>
              <a:gd name="connsiteX1841" fmla="*/ 269285 w 2590802"/>
              <a:gd name="connsiteY1841" fmla="*/ 1302703 h 2590802"/>
              <a:gd name="connsiteX1842" fmla="*/ 2208088 w 2590802"/>
              <a:gd name="connsiteY1842" fmla="*/ 1291321 h 2590802"/>
              <a:gd name="connsiteX1843" fmla="*/ 2231694 w 2590802"/>
              <a:gd name="connsiteY1843" fmla="*/ 1309012 h 2590802"/>
              <a:gd name="connsiteX1844" fmla="*/ 2237596 w 2590802"/>
              <a:gd name="connsiteY1844" fmla="*/ 1379774 h 2590802"/>
              <a:gd name="connsiteX1845" fmla="*/ 2225792 w 2590802"/>
              <a:gd name="connsiteY1845" fmla="*/ 1385671 h 2590802"/>
              <a:gd name="connsiteX1846" fmla="*/ 2219891 w 2590802"/>
              <a:gd name="connsiteY1846" fmla="*/ 1385671 h 2590802"/>
              <a:gd name="connsiteX1847" fmla="*/ 2213990 w 2590802"/>
              <a:gd name="connsiteY1847" fmla="*/ 1415156 h 2590802"/>
              <a:gd name="connsiteX1848" fmla="*/ 2202187 w 2590802"/>
              <a:gd name="connsiteY1848" fmla="*/ 1426949 h 2590802"/>
              <a:gd name="connsiteX1849" fmla="*/ 2196285 w 2590802"/>
              <a:gd name="connsiteY1849" fmla="*/ 1426949 h 2590802"/>
              <a:gd name="connsiteX1850" fmla="*/ 2202187 w 2590802"/>
              <a:gd name="connsiteY1850" fmla="*/ 1385671 h 2590802"/>
              <a:gd name="connsiteX1851" fmla="*/ 2208088 w 2590802"/>
              <a:gd name="connsiteY1851" fmla="*/ 1344393 h 2590802"/>
              <a:gd name="connsiteX1852" fmla="*/ 2225792 w 2590802"/>
              <a:gd name="connsiteY1852" fmla="*/ 1362083 h 2590802"/>
              <a:gd name="connsiteX1853" fmla="*/ 2231694 w 2590802"/>
              <a:gd name="connsiteY1853" fmla="*/ 1338496 h 2590802"/>
              <a:gd name="connsiteX1854" fmla="*/ 2213990 w 2590802"/>
              <a:gd name="connsiteY1854" fmla="*/ 1303115 h 2590802"/>
              <a:gd name="connsiteX1855" fmla="*/ 2208088 w 2590802"/>
              <a:gd name="connsiteY1855" fmla="*/ 1303115 h 2590802"/>
              <a:gd name="connsiteX1856" fmla="*/ 2208088 w 2590802"/>
              <a:gd name="connsiteY1856" fmla="*/ 1338496 h 2590802"/>
              <a:gd name="connsiteX1857" fmla="*/ 2202187 w 2590802"/>
              <a:gd name="connsiteY1857" fmla="*/ 1309012 h 2590802"/>
              <a:gd name="connsiteX1858" fmla="*/ 2208088 w 2590802"/>
              <a:gd name="connsiteY1858" fmla="*/ 1291321 h 2590802"/>
              <a:gd name="connsiteX1859" fmla="*/ 87264 w 2590802"/>
              <a:gd name="connsiteY1859" fmla="*/ 1291321 h 2590802"/>
              <a:gd name="connsiteX1860" fmla="*/ 116620 w 2590802"/>
              <a:gd name="connsiteY1860" fmla="*/ 1303058 h 2590802"/>
              <a:gd name="connsiteX1861" fmla="*/ 122491 w 2590802"/>
              <a:gd name="connsiteY1861" fmla="*/ 1308927 h 2590802"/>
              <a:gd name="connsiteX1862" fmla="*/ 151848 w 2590802"/>
              <a:gd name="connsiteY1862" fmla="*/ 1308927 h 2590802"/>
              <a:gd name="connsiteX1863" fmla="*/ 169462 w 2590802"/>
              <a:gd name="connsiteY1863" fmla="*/ 1344138 h 2590802"/>
              <a:gd name="connsiteX1864" fmla="*/ 151848 w 2590802"/>
              <a:gd name="connsiteY1864" fmla="*/ 1361743 h 2590802"/>
              <a:gd name="connsiteX1865" fmla="*/ 128362 w 2590802"/>
              <a:gd name="connsiteY1865" fmla="*/ 1361743 h 2590802"/>
              <a:gd name="connsiteX1866" fmla="*/ 122491 w 2590802"/>
              <a:gd name="connsiteY1866" fmla="*/ 1373480 h 2590802"/>
              <a:gd name="connsiteX1867" fmla="*/ 93135 w 2590802"/>
              <a:gd name="connsiteY1867" fmla="*/ 1385218 h 2590802"/>
              <a:gd name="connsiteX1868" fmla="*/ 57907 w 2590802"/>
              <a:gd name="connsiteY1868" fmla="*/ 1367612 h 2590802"/>
              <a:gd name="connsiteX1869" fmla="*/ 63778 w 2590802"/>
              <a:gd name="connsiteY1869" fmla="*/ 1344138 h 2590802"/>
              <a:gd name="connsiteX1870" fmla="*/ 46164 w 2590802"/>
              <a:gd name="connsiteY1870" fmla="*/ 1320664 h 2590802"/>
              <a:gd name="connsiteX1871" fmla="*/ 52035 w 2590802"/>
              <a:gd name="connsiteY1871" fmla="*/ 1314796 h 2590802"/>
              <a:gd name="connsiteX1872" fmla="*/ 87264 w 2590802"/>
              <a:gd name="connsiteY1872" fmla="*/ 1291321 h 2590802"/>
              <a:gd name="connsiteX1873" fmla="*/ 286436 w 2590802"/>
              <a:gd name="connsiteY1873" fmla="*/ 1279940 h 2590802"/>
              <a:gd name="connsiteX1874" fmla="*/ 303982 w 2590802"/>
              <a:gd name="connsiteY1874" fmla="*/ 1291637 h 2590802"/>
              <a:gd name="connsiteX1875" fmla="*/ 327377 w 2590802"/>
              <a:gd name="connsiteY1875" fmla="*/ 1303335 h 2590802"/>
              <a:gd name="connsiteX1876" fmla="*/ 327377 w 2590802"/>
              <a:gd name="connsiteY1876" fmla="*/ 1315033 h 2590802"/>
              <a:gd name="connsiteX1877" fmla="*/ 339075 w 2590802"/>
              <a:gd name="connsiteY1877" fmla="*/ 1326730 h 2590802"/>
              <a:gd name="connsiteX1878" fmla="*/ 339075 w 2590802"/>
              <a:gd name="connsiteY1878" fmla="*/ 1344277 h 2590802"/>
              <a:gd name="connsiteX1879" fmla="*/ 321528 w 2590802"/>
              <a:gd name="connsiteY1879" fmla="*/ 1350125 h 2590802"/>
              <a:gd name="connsiteX1880" fmla="*/ 327377 w 2590802"/>
              <a:gd name="connsiteY1880" fmla="*/ 1367671 h 2590802"/>
              <a:gd name="connsiteX1881" fmla="*/ 309831 w 2590802"/>
              <a:gd name="connsiteY1881" fmla="*/ 1367671 h 2590802"/>
              <a:gd name="connsiteX1882" fmla="*/ 303982 w 2590802"/>
              <a:gd name="connsiteY1882" fmla="*/ 1367671 h 2590802"/>
              <a:gd name="connsiteX1883" fmla="*/ 303982 w 2590802"/>
              <a:gd name="connsiteY1883" fmla="*/ 1379369 h 2590802"/>
              <a:gd name="connsiteX1884" fmla="*/ 292285 w 2590802"/>
              <a:gd name="connsiteY1884" fmla="*/ 1379369 h 2590802"/>
              <a:gd name="connsiteX1885" fmla="*/ 274739 w 2590802"/>
              <a:gd name="connsiteY1885" fmla="*/ 1361822 h 2590802"/>
              <a:gd name="connsiteX1886" fmla="*/ 292285 w 2590802"/>
              <a:gd name="connsiteY1886" fmla="*/ 1332579 h 2590802"/>
              <a:gd name="connsiteX1887" fmla="*/ 274739 w 2590802"/>
              <a:gd name="connsiteY1887" fmla="*/ 1297486 h 2590802"/>
              <a:gd name="connsiteX1888" fmla="*/ 286436 w 2590802"/>
              <a:gd name="connsiteY1888" fmla="*/ 1279940 h 2590802"/>
              <a:gd name="connsiteX1889" fmla="*/ 357254 w 2590802"/>
              <a:gd name="connsiteY1889" fmla="*/ 1267610 h 2590802"/>
              <a:gd name="connsiteX1890" fmla="*/ 363102 w 2590802"/>
              <a:gd name="connsiteY1890" fmla="*/ 1267610 h 2590802"/>
              <a:gd name="connsiteX1891" fmla="*/ 374800 w 2590802"/>
              <a:gd name="connsiteY1891" fmla="*/ 1279533 h 2590802"/>
              <a:gd name="connsiteX1892" fmla="*/ 380648 w 2590802"/>
              <a:gd name="connsiteY1892" fmla="*/ 1297418 h 2590802"/>
              <a:gd name="connsiteX1893" fmla="*/ 392346 w 2590802"/>
              <a:gd name="connsiteY1893" fmla="*/ 1309342 h 2590802"/>
              <a:gd name="connsiteX1894" fmla="*/ 368951 w 2590802"/>
              <a:gd name="connsiteY1894" fmla="*/ 1297418 h 2590802"/>
              <a:gd name="connsiteX1895" fmla="*/ 357254 w 2590802"/>
              <a:gd name="connsiteY1895" fmla="*/ 1267610 h 2590802"/>
              <a:gd name="connsiteX1896" fmla="*/ 2361036 w 2590802"/>
              <a:gd name="connsiteY1896" fmla="*/ 1261919 h 2590802"/>
              <a:gd name="connsiteX1897" fmla="*/ 2425475 w 2590802"/>
              <a:gd name="connsiteY1897" fmla="*/ 1297201 h 2590802"/>
              <a:gd name="connsiteX1898" fmla="*/ 2437190 w 2590802"/>
              <a:gd name="connsiteY1898" fmla="*/ 1356005 h 2590802"/>
              <a:gd name="connsiteX1899" fmla="*/ 2419617 w 2590802"/>
              <a:gd name="connsiteY1899" fmla="*/ 1414808 h 2590802"/>
              <a:gd name="connsiteX1900" fmla="*/ 2355178 w 2590802"/>
              <a:gd name="connsiteY1900" fmla="*/ 1426569 h 2590802"/>
              <a:gd name="connsiteX1901" fmla="*/ 2337604 w 2590802"/>
              <a:gd name="connsiteY1901" fmla="*/ 1403048 h 2590802"/>
              <a:gd name="connsiteX1902" fmla="*/ 2343462 w 2590802"/>
              <a:gd name="connsiteY1902" fmla="*/ 1385406 h 2590802"/>
              <a:gd name="connsiteX1903" fmla="*/ 2361036 w 2590802"/>
              <a:gd name="connsiteY1903" fmla="*/ 1385406 h 2590802"/>
              <a:gd name="connsiteX1904" fmla="*/ 2361036 w 2590802"/>
              <a:gd name="connsiteY1904" fmla="*/ 1361885 h 2590802"/>
              <a:gd name="connsiteX1905" fmla="*/ 2384468 w 2590802"/>
              <a:gd name="connsiteY1905" fmla="*/ 1356005 h 2590802"/>
              <a:gd name="connsiteX1906" fmla="*/ 2390326 w 2590802"/>
              <a:gd name="connsiteY1906" fmla="*/ 1391287 h 2590802"/>
              <a:gd name="connsiteX1907" fmla="*/ 2384468 w 2590802"/>
              <a:gd name="connsiteY1907" fmla="*/ 1397167 h 2590802"/>
              <a:gd name="connsiteX1908" fmla="*/ 2402042 w 2590802"/>
              <a:gd name="connsiteY1908" fmla="*/ 1397167 h 2590802"/>
              <a:gd name="connsiteX1909" fmla="*/ 2425475 w 2590802"/>
              <a:gd name="connsiteY1909" fmla="*/ 1350124 h 2590802"/>
              <a:gd name="connsiteX1910" fmla="*/ 2372752 w 2590802"/>
              <a:gd name="connsiteY1910" fmla="*/ 1273680 h 2590802"/>
              <a:gd name="connsiteX1911" fmla="*/ 2361036 w 2590802"/>
              <a:gd name="connsiteY1911" fmla="*/ 1267799 h 2590802"/>
              <a:gd name="connsiteX1912" fmla="*/ 2361036 w 2590802"/>
              <a:gd name="connsiteY1912" fmla="*/ 1261919 h 2590802"/>
              <a:gd name="connsiteX1913" fmla="*/ 86812 w 2590802"/>
              <a:gd name="connsiteY1913" fmla="*/ 1256229 h 2590802"/>
              <a:gd name="connsiteX1914" fmla="*/ 104696 w 2590802"/>
              <a:gd name="connsiteY1914" fmla="*/ 1262078 h 2590802"/>
              <a:gd name="connsiteX1915" fmla="*/ 104696 w 2590802"/>
              <a:gd name="connsiteY1915" fmla="*/ 1279624 h 2590802"/>
              <a:gd name="connsiteX1916" fmla="*/ 68927 w 2590802"/>
              <a:gd name="connsiteY1916" fmla="*/ 1291321 h 2590802"/>
              <a:gd name="connsiteX1917" fmla="*/ 74888 w 2590802"/>
              <a:gd name="connsiteY1917" fmla="*/ 1267926 h 2590802"/>
              <a:gd name="connsiteX1918" fmla="*/ 86812 w 2590802"/>
              <a:gd name="connsiteY1918" fmla="*/ 1256229 h 2590802"/>
              <a:gd name="connsiteX1919" fmla="*/ 316470 w 2590802"/>
              <a:gd name="connsiteY1919" fmla="*/ 1243899 h 2590802"/>
              <a:gd name="connsiteX1920" fmla="*/ 333542 w 2590802"/>
              <a:gd name="connsiteY1920" fmla="*/ 1249906 h 2590802"/>
              <a:gd name="connsiteX1921" fmla="*/ 333542 w 2590802"/>
              <a:gd name="connsiteY1921" fmla="*/ 1261920 h 2590802"/>
              <a:gd name="connsiteX1922" fmla="*/ 327852 w 2590802"/>
              <a:gd name="connsiteY1922" fmla="*/ 1249906 h 2590802"/>
              <a:gd name="connsiteX1923" fmla="*/ 316470 w 2590802"/>
              <a:gd name="connsiteY1923" fmla="*/ 1243899 h 2590802"/>
              <a:gd name="connsiteX1924" fmla="*/ 298766 w 2590802"/>
              <a:gd name="connsiteY1924" fmla="*/ 1243899 h 2590802"/>
              <a:gd name="connsiteX1925" fmla="*/ 333859 w 2590802"/>
              <a:gd name="connsiteY1925" fmla="*/ 1273301 h 2590802"/>
              <a:gd name="connsiteX1926" fmla="*/ 357254 w 2590802"/>
              <a:gd name="connsiteY1926" fmla="*/ 1273301 h 2590802"/>
              <a:gd name="connsiteX1927" fmla="*/ 374800 w 2590802"/>
              <a:gd name="connsiteY1927" fmla="*/ 1308583 h 2590802"/>
              <a:gd name="connsiteX1928" fmla="*/ 392346 w 2590802"/>
              <a:gd name="connsiteY1928" fmla="*/ 1326224 h 2590802"/>
              <a:gd name="connsiteX1929" fmla="*/ 386497 w 2590802"/>
              <a:gd name="connsiteY1929" fmla="*/ 1355626 h 2590802"/>
              <a:gd name="connsiteX1930" fmla="*/ 363103 w 2590802"/>
              <a:gd name="connsiteY1930" fmla="*/ 1361506 h 2590802"/>
              <a:gd name="connsiteX1931" fmla="*/ 363103 w 2590802"/>
              <a:gd name="connsiteY1931" fmla="*/ 1373267 h 2590802"/>
              <a:gd name="connsiteX1932" fmla="*/ 363103 w 2590802"/>
              <a:gd name="connsiteY1932" fmla="*/ 1385028 h 2590802"/>
              <a:gd name="connsiteX1933" fmla="*/ 333859 w 2590802"/>
              <a:gd name="connsiteY1933" fmla="*/ 1390908 h 2590802"/>
              <a:gd name="connsiteX1934" fmla="*/ 328010 w 2590802"/>
              <a:gd name="connsiteY1934" fmla="*/ 1408549 h 2590802"/>
              <a:gd name="connsiteX1935" fmla="*/ 304615 w 2590802"/>
              <a:gd name="connsiteY1935" fmla="*/ 1408549 h 2590802"/>
              <a:gd name="connsiteX1936" fmla="*/ 292917 w 2590802"/>
              <a:gd name="connsiteY1936" fmla="*/ 1390908 h 2590802"/>
              <a:gd name="connsiteX1937" fmla="*/ 310464 w 2590802"/>
              <a:gd name="connsiteY1937" fmla="*/ 1379147 h 2590802"/>
              <a:gd name="connsiteX1938" fmla="*/ 322161 w 2590802"/>
              <a:gd name="connsiteY1938" fmla="*/ 1379147 h 2590802"/>
              <a:gd name="connsiteX1939" fmla="*/ 333859 w 2590802"/>
              <a:gd name="connsiteY1939" fmla="*/ 1367386 h 2590802"/>
              <a:gd name="connsiteX1940" fmla="*/ 333859 w 2590802"/>
              <a:gd name="connsiteY1940" fmla="*/ 1355626 h 2590802"/>
              <a:gd name="connsiteX1941" fmla="*/ 351405 w 2590802"/>
              <a:gd name="connsiteY1941" fmla="*/ 1337985 h 2590802"/>
              <a:gd name="connsiteX1942" fmla="*/ 339707 w 2590802"/>
              <a:gd name="connsiteY1942" fmla="*/ 1308583 h 2590802"/>
              <a:gd name="connsiteX1943" fmla="*/ 322161 w 2590802"/>
              <a:gd name="connsiteY1943" fmla="*/ 1285061 h 2590802"/>
              <a:gd name="connsiteX1944" fmla="*/ 292917 w 2590802"/>
              <a:gd name="connsiteY1944" fmla="*/ 1273301 h 2590802"/>
              <a:gd name="connsiteX1945" fmla="*/ 287069 w 2590802"/>
              <a:gd name="connsiteY1945" fmla="*/ 1267421 h 2590802"/>
              <a:gd name="connsiteX1946" fmla="*/ 298766 w 2590802"/>
              <a:gd name="connsiteY1946" fmla="*/ 1243899 h 2590802"/>
              <a:gd name="connsiteX1947" fmla="*/ 2425132 w 2590802"/>
              <a:gd name="connsiteY1947" fmla="*/ 1214497 h 2590802"/>
              <a:gd name="connsiteX1948" fmla="*/ 2437055 w 2590802"/>
              <a:gd name="connsiteY1948" fmla="*/ 1214497 h 2590802"/>
              <a:gd name="connsiteX1949" fmla="*/ 2460901 w 2590802"/>
              <a:gd name="connsiteY1949" fmla="*/ 1255660 h 2590802"/>
              <a:gd name="connsiteX1950" fmla="*/ 2443017 w 2590802"/>
              <a:gd name="connsiteY1950" fmla="*/ 1296822 h 2590802"/>
              <a:gd name="connsiteX1951" fmla="*/ 2431093 w 2590802"/>
              <a:gd name="connsiteY1951" fmla="*/ 1296822 h 2590802"/>
              <a:gd name="connsiteX1952" fmla="*/ 2437055 w 2590802"/>
              <a:gd name="connsiteY1952" fmla="*/ 1273301 h 2590802"/>
              <a:gd name="connsiteX1953" fmla="*/ 2431093 w 2590802"/>
              <a:gd name="connsiteY1953" fmla="*/ 1226258 h 2590802"/>
              <a:gd name="connsiteX1954" fmla="*/ 2425132 w 2590802"/>
              <a:gd name="connsiteY1954" fmla="*/ 1214497 h 2590802"/>
              <a:gd name="connsiteX1955" fmla="*/ 127866 w 2590802"/>
              <a:gd name="connsiteY1955" fmla="*/ 1214497 h 2590802"/>
              <a:gd name="connsiteX1956" fmla="*/ 145548 w 2590802"/>
              <a:gd name="connsiteY1956" fmla="*/ 1226316 h 2590802"/>
              <a:gd name="connsiteX1957" fmla="*/ 145548 w 2590802"/>
              <a:gd name="connsiteY1957" fmla="*/ 1249954 h 2590802"/>
              <a:gd name="connsiteX1958" fmla="*/ 133760 w 2590802"/>
              <a:gd name="connsiteY1958" fmla="*/ 1255864 h 2590802"/>
              <a:gd name="connsiteX1959" fmla="*/ 145548 w 2590802"/>
              <a:gd name="connsiteY1959" fmla="*/ 1273593 h 2590802"/>
              <a:gd name="connsiteX1960" fmla="*/ 121972 w 2590802"/>
              <a:gd name="connsiteY1960" fmla="*/ 1291321 h 2590802"/>
              <a:gd name="connsiteX1961" fmla="*/ 110184 w 2590802"/>
              <a:gd name="connsiteY1961" fmla="*/ 1291321 h 2590802"/>
              <a:gd name="connsiteX1962" fmla="*/ 116078 w 2590802"/>
              <a:gd name="connsiteY1962" fmla="*/ 1273593 h 2590802"/>
              <a:gd name="connsiteX1963" fmla="*/ 104290 w 2590802"/>
              <a:gd name="connsiteY1963" fmla="*/ 1249954 h 2590802"/>
              <a:gd name="connsiteX1964" fmla="*/ 86609 w 2590802"/>
              <a:gd name="connsiteY1964" fmla="*/ 1244045 h 2590802"/>
              <a:gd name="connsiteX1965" fmla="*/ 74821 w 2590802"/>
              <a:gd name="connsiteY1965" fmla="*/ 1255864 h 2590802"/>
              <a:gd name="connsiteX1966" fmla="*/ 74821 w 2590802"/>
              <a:gd name="connsiteY1966" fmla="*/ 1232226 h 2590802"/>
              <a:gd name="connsiteX1967" fmla="*/ 92503 w 2590802"/>
              <a:gd name="connsiteY1967" fmla="*/ 1220407 h 2590802"/>
              <a:gd name="connsiteX1968" fmla="*/ 110184 w 2590802"/>
              <a:gd name="connsiteY1968" fmla="*/ 1226316 h 2590802"/>
              <a:gd name="connsiteX1969" fmla="*/ 127866 w 2590802"/>
              <a:gd name="connsiteY1969" fmla="*/ 1214497 h 2590802"/>
              <a:gd name="connsiteX1970" fmla="*/ 2266352 w 2590802"/>
              <a:gd name="connsiteY1970" fmla="*/ 1197425 h 2590802"/>
              <a:gd name="connsiteX1971" fmla="*/ 2307569 w 2590802"/>
              <a:gd name="connsiteY1971" fmla="*/ 1209151 h 2590802"/>
              <a:gd name="connsiteX1972" fmla="*/ 2313458 w 2590802"/>
              <a:gd name="connsiteY1972" fmla="*/ 1226741 h 2590802"/>
              <a:gd name="connsiteX1973" fmla="*/ 2342899 w 2590802"/>
              <a:gd name="connsiteY1973" fmla="*/ 1232604 h 2590802"/>
              <a:gd name="connsiteX1974" fmla="*/ 2354676 w 2590802"/>
              <a:gd name="connsiteY1974" fmla="*/ 1267783 h 2590802"/>
              <a:gd name="connsiteX1975" fmla="*/ 2337011 w 2590802"/>
              <a:gd name="connsiteY1975" fmla="*/ 1285371 h 2590802"/>
              <a:gd name="connsiteX1976" fmla="*/ 2313458 w 2590802"/>
              <a:gd name="connsiteY1976" fmla="*/ 1291235 h 2590802"/>
              <a:gd name="connsiteX1977" fmla="*/ 2313458 w 2590802"/>
              <a:gd name="connsiteY1977" fmla="*/ 1308824 h 2590802"/>
              <a:gd name="connsiteX1978" fmla="*/ 2284016 w 2590802"/>
              <a:gd name="connsiteY1978" fmla="*/ 1326414 h 2590802"/>
              <a:gd name="connsiteX1979" fmla="*/ 2231022 w 2590802"/>
              <a:gd name="connsiteY1979" fmla="*/ 1291235 h 2590802"/>
              <a:gd name="connsiteX1980" fmla="*/ 2219246 w 2590802"/>
              <a:gd name="connsiteY1980" fmla="*/ 1279509 h 2590802"/>
              <a:gd name="connsiteX1981" fmla="*/ 2219246 w 2590802"/>
              <a:gd name="connsiteY1981" fmla="*/ 1238467 h 2590802"/>
              <a:gd name="connsiteX1982" fmla="*/ 2266352 w 2590802"/>
              <a:gd name="connsiteY1982" fmla="*/ 1197425 h 2590802"/>
              <a:gd name="connsiteX1983" fmla="*/ 2200079 w 2590802"/>
              <a:gd name="connsiteY1983" fmla="*/ 1195107 h 2590802"/>
              <a:gd name="connsiteX1984" fmla="*/ 2201976 w 2590802"/>
              <a:gd name="connsiteY1984" fmla="*/ 1203116 h 2590802"/>
              <a:gd name="connsiteX1985" fmla="*/ 2199842 w 2590802"/>
              <a:gd name="connsiteY1985" fmla="*/ 1196359 h 2590802"/>
              <a:gd name="connsiteX1986" fmla="*/ 310560 w 2590802"/>
              <a:gd name="connsiteY1986" fmla="*/ 1191355 h 2590802"/>
              <a:gd name="connsiteX1987" fmla="*/ 316470 w 2590802"/>
              <a:gd name="connsiteY1987" fmla="*/ 1203116 h 2590802"/>
              <a:gd name="connsiteX1988" fmla="*/ 316470 w 2590802"/>
              <a:gd name="connsiteY1988" fmla="*/ 1208997 h 2590802"/>
              <a:gd name="connsiteX1989" fmla="*/ 310560 w 2590802"/>
              <a:gd name="connsiteY1989" fmla="*/ 1203116 h 2590802"/>
              <a:gd name="connsiteX1990" fmla="*/ 310560 w 2590802"/>
              <a:gd name="connsiteY1990" fmla="*/ 1197236 h 2590802"/>
              <a:gd name="connsiteX1991" fmla="*/ 310560 w 2590802"/>
              <a:gd name="connsiteY1991" fmla="*/ 1191355 h 2590802"/>
              <a:gd name="connsiteX1992" fmla="*/ 2201976 w 2590802"/>
              <a:gd name="connsiteY1992" fmla="*/ 1185096 h 2590802"/>
              <a:gd name="connsiteX1993" fmla="*/ 2200079 w 2590802"/>
              <a:gd name="connsiteY1993" fmla="*/ 1195107 h 2590802"/>
              <a:gd name="connsiteX1994" fmla="*/ 2199842 w 2590802"/>
              <a:gd name="connsiteY1994" fmla="*/ 1194106 h 2590802"/>
              <a:gd name="connsiteX1995" fmla="*/ 2201976 w 2590802"/>
              <a:gd name="connsiteY1995" fmla="*/ 1185096 h 2590802"/>
              <a:gd name="connsiteX1996" fmla="*/ 201584 w 2590802"/>
              <a:gd name="connsiteY1996" fmla="*/ 1184544 h 2590802"/>
              <a:gd name="connsiteX1997" fmla="*/ 227866 w 2590802"/>
              <a:gd name="connsiteY1997" fmla="*/ 1185278 h 2590802"/>
              <a:gd name="connsiteX1998" fmla="*/ 251228 w 2590802"/>
              <a:gd name="connsiteY1998" fmla="*/ 1197024 h 2590802"/>
              <a:gd name="connsiteX1999" fmla="*/ 280430 w 2590802"/>
              <a:gd name="connsiteY1999" fmla="*/ 1255755 h 2590802"/>
              <a:gd name="connsiteX2000" fmla="*/ 222026 w 2590802"/>
              <a:gd name="connsiteY2000" fmla="*/ 1326232 h 2590802"/>
              <a:gd name="connsiteX2001" fmla="*/ 175302 w 2590802"/>
              <a:gd name="connsiteY2001" fmla="*/ 1332105 h 2590802"/>
              <a:gd name="connsiteX2002" fmla="*/ 169462 w 2590802"/>
              <a:gd name="connsiteY2002" fmla="*/ 1326232 h 2590802"/>
              <a:gd name="connsiteX2003" fmla="*/ 169462 w 2590802"/>
              <a:gd name="connsiteY2003" fmla="*/ 1320358 h 2590802"/>
              <a:gd name="connsiteX2004" fmla="*/ 257068 w 2590802"/>
              <a:gd name="connsiteY2004" fmla="*/ 1267501 h 2590802"/>
              <a:gd name="connsiteX2005" fmla="*/ 257068 w 2590802"/>
              <a:gd name="connsiteY2005" fmla="*/ 1226389 h 2590802"/>
              <a:gd name="connsiteX2006" fmla="*/ 233706 w 2590802"/>
              <a:gd name="connsiteY2006" fmla="*/ 1208770 h 2590802"/>
              <a:gd name="connsiteX2007" fmla="*/ 222026 w 2590802"/>
              <a:gd name="connsiteY2007" fmla="*/ 1214644 h 2590802"/>
              <a:gd name="connsiteX2008" fmla="*/ 227866 w 2590802"/>
              <a:gd name="connsiteY2008" fmla="*/ 1220516 h 2590802"/>
              <a:gd name="connsiteX2009" fmla="*/ 227866 w 2590802"/>
              <a:gd name="connsiteY2009" fmla="*/ 1238136 h 2590802"/>
              <a:gd name="connsiteX2010" fmla="*/ 210345 w 2590802"/>
              <a:gd name="connsiteY2010" fmla="*/ 1249882 h 2590802"/>
              <a:gd name="connsiteX2011" fmla="*/ 192823 w 2590802"/>
              <a:gd name="connsiteY2011" fmla="*/ 1238136 h 2590802"/>
              <a:gd name="connsiteX2012" fmla="*/ 192823 w 2590802"/>
              <a:gd name="connsiteY2012" fmla="*/ 1226389 h 2590802"/>
              <a:gd name="connsiteX2013" fmla="*/ 175302 w 2590802"/>
              <a:gd name="connsiteY2013" fmla="*/ 1220516 h 2590802"/>
              <a:gd name="connsiteX2014" fmla="*/ 175302 w 2590802"/>
              <a:gd name="connsiteY2014" fmla="*/ 1197024 h 2590802"/>
              <a:gd name="connsiteX2015" fmla="*/ 201584 w 2590802"/>
              <a:gd name="connsiteY2015" fmla="*/ 1184544 h 2590802"/>
              <a:gd name="connsiteX2016" fmla="*/ 2443197 w 2590802"/>
              <a:gd name="connsiteY2016" fmla="*/ 1173714 h 2590802"/>
              <a:gd name="connsiteX2017" fmla="*/ 2466592 w 2590802"/>
              <a:gd name="connsiteY2017" fmla="*/ 1191334 h 2590802"/>
              <a:gd name="connsiteX2018" fmla="*/ 2466592 w 2590802"/>
              <a:gd name="connsiteY2018" fmla="*/ 1214826 h 2590802"/>
              <a:gd name="connsiteX2019" fmla="*/ 2484138 w 2590802"/>
              <a:gd name="connsiteY2019" fmla="*/ 1220699 h 2590802"/>
              <a:gd name="connsiteX2020" fmla="*/ 2501684 w 2590802"/>
              <a:gd name="connsiteY2020" fmla="*/ 1255937 h 2590802"/>
              <a:gd name="connsiteX2021" fmla="*/ 2489987 w 2590802"/>
              <a:gd name="connsiteY2021" fmla="*/ 1279429 h 2590802"/>
              <a:gd name="connsiteX2022" fmla="*/ 2472440 w 2590802"/>
              <a:gd name="connsiteY2022" fmla="*/ 1285303 h 2590802"/>
              <a:gd name="connsiteX2023" fmla="*/ 2478289 w 2590802"/>
              <a:gd name="connsiteY2023" fmla="*/ 1302922 h 2590802"/>
              <a:gd name="connsiteX2024" fmla="*/ 2466592 w 2590802"/>
              <a:gd name="connsiteY2024" fmla="*/ 1326414 h 2590802"/>
              <a:gd name="connsiteX2025" fmla="*/ 2443197 w 2590802"/>
              <a:gd name="connsiteY2025" fmla="*/ 1320541 h 2590802"/>
              <a:gd name="connsiteX2026" fmla="*/ 2443197 w 2590802"/>
              <a:gd name="connsiteY2026" fmla="*/ 1302922 h 2590802"/>
              <a:gd name="connsiteX2027" fmla="*/ 2466592 w 2590802"/>
              <a:gd name="connsiteY2027" fmla="*/ 1255937 h 2590802"/>
              <a:gd name="connsiteX2028" fmla="*/ 2431499 w 2590802"/>
              <a:gd name="connsiteY2028" fmla="*/ 1203079 h 2590802"/>
              <a:gd name="connsiteX2029" fmla="*/ 2443197 w 2590802"/>
              <a:gd name="connsiteY2029" fmla="*/ 1173714 h 2590802"/>
              <a:gd name="connsiteX2030" fmla="*/ 2257596 w 2590802"/>
              <a:gd name="connsiteY2030" fmla="*/ 1166703 h 2590802"/>
              <a:gd name="connsiteX2031" fmla="*/ 2266335 w 2590802"/>
              <a:gd name="connsiteY2031" fmla="*/ 1173986 h 2590802"/>
              <a:gd name="connsiteX2032" fmla="*/ 2266335 w 2590802"/>
              <a:gd name="connsiteY2032" fmla="*/ 1185638 h 2590802"/>
              <a:gd name="connsiteX2033" fmla="*/ 2231378 w 2590802"/>
              <a:gd name="connsiteY2033" fmla="*/ 1203116 h 2590802"/>
              <a:gd name="connsiteX2034" fmla="*/ 2248857 w 2590802"/>
              <a:gd name="connsiteY2034" fmla="*/ 1168159 h 2590802"/>
              <a:gd name="connsiteX2035" fmla="*/ 2257596 w 2590802"/>
              <a:gd name="connsiteY2035" fmla="*/ 1166703 h 2590802"/>
              <a:gd name="connsiteX2036" fmla="*/ 2511728 w 2590802"/>
              <a:gd name="connsiteY2036" fmla="*/ 1157748 h 2590802"/>
              <a:gd name="connsiteX2037" fmla="*/ 2519230 w 2590802"/>
              <a:gd name="connsiteY2037" fmla="*/ 1167707 h 2590802"/>
              <a:gd name="connsiteX2038" fmla="*/ 2531086 w 2590802"/>
              <a:gd name="connsiteY2038" fmla="*/ 1185412 h 2590802"/>
              <a:gd name="connsiteX2039" fmla="*/ 2531086 w 2590802"/>
              <a:gd name="connsiteY2039" fmla="*/ 1203116 h 2590802"/>
              <a:gd name="connsiteX2040" fmla="*/ 2525158 w 2590802"/>
              <a:gd name="connsiteY2040" fmla="*/ 1197214 h 2590802"/>
              <a:gd name="connsiteX2041" fmla="*/ 2513302 w 2590802"/>
              <a:gd name="connsiteY2041" fmla="*/ 1167707 h 2590802"/>
              <a:gd name="connsiteX2042" fmla="*/ 2507375 w 2590802"/>
              <a:gd name="connsiteY2042" fmla="*/ 1161806 h 2590802"/>
              <a:gd name="connsiteX2043" fmla="*/ 2511728 w 2590802"/>
              <a:gd name="connsiteY2043" fmla="*/ 1157748 h 2590802"/>
              <a:gd name="connsiteX2044" fmla="*/ 2484968 w 2590802"/>
              <a:gd name="connsiteY2044" fmla="*/ 1150402 h 2590802"/>
              <a:gd name="connsiteX2045" fmla="*/ 2490303 w 2590802"/>
              <a:gd name="connsiteY2045" fmla="*/ 1155694 h 2590802"/>
              <a:gd name="connsiteX2046" fmla="*/ 2485116 w 2590802"/>
              <a:gd name="connsiteY2046" fmla="*/ 1152019 h 2590802"/>
              <a:gd name="connsiteX2047" fmla="*/ 216094 w 2590802"/>
              <a:gd name="connsiteY2047" fmla="*/ 1136562 h 2590802"/>
              <a:gd name="connsiteX2048" fmla="*/ 221942 w 2590802"/>
              <a:gd name="connsiteY2048" fmla="*/ 1138740 h 2590802"/>
              <a:gd name="connsiteX2049" fmla="*/ 239488 w 2590802"/>
              <a:gd name="connsiteY2049" fmla="*/ 1161977 h 2590802"/>
              <a:gd name="connsiteX2050" fmla="*/ 239488 w 2590802"/>
              <a:gd name="connsiteY2050" fmla="*/ 1179405 h 2590802"/>
              <a:gd name="connsiteX2051" fmla="*/ 233639 w 2590802"/>
              <a:gd name="connsiteY2051" fmla="*/ 1179405 h 2590802"/>
              <a:gd name="connsiteX2052" fmla="*/ 233639 w 2590802"/>
              <a:gd name="connsiteY2052" fmla="*/ 1167787 h 2590802"/>
              <a:gd name="connsiteX2053" fmla="*/ 210245 w 2590802"/>
              <a:gd name="connsiteY2053" fmla="*/ 1138740 h 2590802"/>
              <a:gd name="connsiteX2054" fmla="*/ 216094 w 2590802"/>
              <a:gd name="connsiteY2054" fmla="*/ 1136562 h 2590802"/>
              <a:gd name="connsiteX2055" fmla="*/ 2278654 w 2590802"/>
              <a:gd name="connsiteY2055" fmla="*/ 1132931 h 2590802"/>
              <a:gd name="connsiteX2056" fmla="*/ 2290474 w 2590802"/>
              <a:gd name="connsiteY2056" fmla="*/ 1144692 h 2590802"/>
              <a:gd name="connsiteX2057" fmla="*/ 2290474 w 2590802"/>
              <a:gd name="connsiteY2057" fmla="*/ 1162333 h 2590802"/>
              <a:gd name="connsiteX2058" fmla="*/ 2308202 w 2590802"/>
              <a:gd name="connsiteY2058" fmla="*/ 1174093 h 2590802"/>
              <a:gd name="connsiteX2059" fmla="*/ 2296383 w 2590802"/>
              <a:gd name="connsiteY2059" fmla="*/ 1191735 h 2590802"/>
              <a:gd name="connsiteX2060" fmla="*/ 2278654 w 2590802"/>
              <a:gd name="connsiteY2060" fmla="*/ 1185854 h 2590802"/>
              <a:gd name="connsiteX2061" fmla="*/ 2260926 w 2590802"/>
              <a:gd name="connsiteY2061" fmla="*/ 1162333 h 2590802"/>
              <a:gd name="connsiteX2062" fmla="*/ 2237288 w 2590802"/>
              <a:gd name="connsiteY2062" fmla="*/ 1162333 h 2590802"/>
              <a:gd name="connsiteX2063" fmla="*/ 2237288 w 2590802"/>
              <a:gd name="connsiteY2063" fmla="*/ 1144692 h 2590802"/>
              <a:gd name="connsiteX2064" fmla="*/ 2249106 w 2590802"/>
              <a:gd name="connsiteY2064" fmla="*/ 1138811 h 2590802"/>
              <a:gd name="connsiteX2065" fmla="*/ 2266836 w 2590802"/>
              <a:gd name="connsiteY2065" fmla="*/ 1150572 h 2590802"/>
              <a:gd name="connsiteX2066" fmla="*/ 2278654 w 2590802"/>
              <a:gd name="connsiteY2066" fmla="*/ 1132931 h 2590802"/>
              <a:gd name="connsiteX2067" fmla="*/ 309831 w 2590802"/>
              <a:gd name="connsiteY2067" fmla="*/ 1132931 h 2590802"/>
              <a:gd name="connsiteX2068" fmla="*/ 321845 w 2590802"/>
              <a:gd name="connsiteY2068" fmla="*/ 1162333 h 2590802"/>
              <a:gd name="connsiteX2069" fmla="*/ 309831 w 2590802"/>
              <a:gd name="connsiteY2069" fmla="*/ 1132931 h 2590802"/>
              <a:gd name="connsiteX2070" fmla="*/ 2473539 w 2590802"/>
              <a:gd name="connsiteY2070" fmla="*/ 1130703 h 2590802"/>
              <a:gd name="connsiteX2071" fmla="*/ 2484375 w 2590802"/>
              <a:gd name="connsiteY2071" fmla="*/ 1143934 h 2590802"/>
              <a:gd name="connsiteX2072" fmla="*/ 2484968 w 2590802"/>
              <a:gd name="connsiteY2072" fmla="*/ 1150402 h 2590802"/>
              <a:gd name="connsiteX2073" fmla="*/ 2478448 w 2590802"/>
              <a:gd name="connsiteY2073" fmla="*/ 1143934 h 2590802"/>
              <a:gd name="connsiteX2074" fmla="*/ 2466592 w 2590802"/>
              <a:gd name="connsiteY2074" fmla="*/ 1132172 h 2590802"/>
              <a:gd name="connsiteX2075" fmla="*/ 2473539 w 2590802"/>
              <a:gd name="connsiteY2075" fmla="*/ 1130703 h 2590802"/>
              <a:gd name="connsiteX2076" fmla="*/ 2437190 w 2590802"/>
              <a:gd name="connsiteY2076" fmla="*/ 1120602 h 2590802"/>
              <a:gd name="connsiteX2077" fmla="*/ 2454262 w 2590802"/>
              <a:gd name="connsiteY2077" fmla="*/ 1126767 h 2590802"/>
              <a:gd name="connsiteX2078" fmla="*/ 2437190 w 2590802"/>
              <a:gd name="connsiteY2078" fmla="*/ 1120602 h 2590802"/>
              <a:gd name="connsiteX2079" fmla="*/ 2284242 w 2590802"/>
              <a:gd name="connsiteY2079" fmla="*/ 1109220 h 2590802"/>
              <a:gd name="connsiteX2080" fmla="*/ 2313443 w 2590802"/>
              <a:gd name="connsiteY2080" fmla="*/ 1126826 h 2590802"/>
              <a:gd name="connsiteX2081" fmla="*/ 2307603 w 2590802"/>
              <a:gd name="connsiteY2081" fmla="*/ 1150300 h 2590802"/>
              <a:gd name="connsiteX2082" fmla="*/ 2319284 w 2590802"/>
              <a:gd name="connsiteY2082" fmla="*/ 1156168 h 2590802"/>
              <a:gd name="connsiteX2083" fmla="*/ 2330965 w 2590802"/>
              <a:gd name="connsiteY2083" fmla="*/ 1179642 h 2590802"/>
              <a:gd name="connsiteX2084" fmla="*/ 2319284 w 2590802"/>
              <a:gd name="connsiteY2084" fmla="*/ 1197248 h 2590802"/>
              <a:gd name="connsiteX2085" fmla="*/ 2307603 w 2590802"/>
              <a:gd name="connsiteY2085" fmla="*/ 1203116 h 2590802"/>
              <a:gd name="connsiteX2086" fmla="*/ 2313443 w 2590802"/>
              <a:gd name="connsiteY2086" fmla="*/ 1185511 h 2590802"/>
              <a:gd name="connsiteX2087" fmla="*/ 2307603 w 2590802"/>
              <a:gd name="connsiteY2087" fmla="*/ 1162037 h 2590802"/>
              <a:gd name="connsiteX2088" fmla="*/ 2301763 w 2590802"/>
              <a:gd name="connsiteY2088" fmla="*/ 1144431 h 2590802"/>
              <a:gd name="connsiteX2089" fmla="*/ 2290082 w 2590802"/>
              <a:gd name="connsiteY2089" fmla="*/ 1126826 h 2590802"/>
              <a:gd name="connsiteX2090" fmla="*/ 2266720 w 2590802"/>
              <a:gd name="connsiteY2090" fmla="*/ 1132695 h 2590802"/>
              <a:gd name="connsiteX2091" fmla="*/ 2237518 w 2590802"/>
              <a:gd name="connsiteY2091" fmla="*/ 1132695 h 2590802"/>
              <a:gd name="connsiteX2092" fmla="*/ 2225837 w 2590802"/>
              <a:gd name="connsiteY2092" fmla="*/ 1138563 h 2590802"/>
              <a:gd name="connsiteX2093" fmla="*/ 2225837 w 2590802"/>
              <a:gd name="connsiteY2093" fmla="*/ 1120957 h 2590802"/>
              <a:gd name="connsiteX2094" fmla="*/ 2260880 w 2590802"/>
              <a:gd name="connsiteY2094" fmla="*/ 1115089 h 2590802"/>
              <a:gd name="connsiteX2095" fmla="*/ 2266720 w 2590802"/>
              <a:gd name="connsiteY2095" fmla="*/ 1120957 h 2590802"/>
              <a:gd name="connsiteX2096" fmla="*/ 2284242 w 2590802"/>
              <a:gd name="connsiteY2096" fmla="*/ 1109220 h 2590802"/>
              <a:gd name="connsiteX2097" fmla="*/ 2183956 w 2590802"/>
              <a:gd name="connsiteY2097" fmla="*/ 1103530 h 2590802"/>
              <a:gd name="connsiteX2098" fmla="*/ 2195759 w 2590802"/>
              <a:gd name="connsiteY2098" fmla="*/ 1115256 h 2590802"/>
              <a:gd name="connsiteX2099" fmla="*/ 2201660 w 2590802"/>
              <a:gd name="connsiteY2099" fmla="*/ 1132845 h 2590802"/>
              <a:gd name="connsiteX2100" fmla="*/ 2225266 w 2590802"/>
              <a:gd name="connsiteY2100" fmla="*/ 1150434 h 2590802"/>
              <a:gd name="connsiteX2101" fmla="*/ 2207561 w 2590802"/>
              <a:gd name="connsiteY2101" fmla="*/ 1232518 h 2590802"/>
              <a:gd name="connsiteX2102" fmla="*/ 2201660 w 2590802"/>
              <a:gd name="connsiteY2102" fmla="*/ 1226655 h 2590802"/>
              <a:gd name="connsiteX2103" fmla="*/ 2201660 w 2590802"/>
              <a:gd name="connsiteY2103" fmla="*/ 1214929 h 2590802"/>
              <a:gd name="connsiteX2104" fmla="*/ 2207561 w 2590802"/>
              <a:gd name="connsiteY2104" fmla="*/ 1214929 h 2590802"/>
              <a:gd name="connsiteX2105" fmla="*/ 2213463 w 2590802"/>
              <a:gd name="connsiteY2105" fmla="*/ 1162160 h 2590802"/>
              <a:gd name="connsiteX2106" fmla="*/ 2201660 w 2590802"/>
              <a:gd name="connsiteY2106" fmla="*/ 1173887 h 2590802"/>
              <a:gd name="connsiteX2107" fmla="*/ 2201660 w 2590802"/>
              <a:gd name="connsiteY2107" fmla="*/ 1179750 h 2590802"/>
              <a:gd name="connsiteX2108" fmla="*/ 2195759 w 2590802"/>
              <a:gd name="connsiteY2108" fmla="*/ 1150434 h 2590802"/>
              <a:gd name="connsiteX2109" fmla="*/ 2183956 w 2590802"/>
              <a:gd name="connsiteY2109" fmla="*/ 1109393 h 2590802"/>
              <a:gd name="connsiteX2110" fmla="*/ 2183956 w 2590802"/>
              <a:gd name="connsiteY2110" fmla="*/ 1103530 h 2590802"/>
              <a:gd name="connsiteX2111" fmla="*/ 210749 w 2590802"/>
              <a:gd name="connsiteY2111" fmla="*/ 1101326 h 2590802"/>
              <a:gd name="connsiteX2112" fmla="*/ 227791 w 2590802"/>
              <a:gd name="connsiteY2112" fmla="*/ 1102804 h 2590802"/>
              <a:gd name="connsiteX2113" fmla="*/ 233719 w 2590802"/>
              <a:gd name="connsiteY2113" fmla="*/ 1114631 h 2590802"/>
              <a:gd name="connsiteX2114" fmla="*/ 239647 w 2590802"/>
              <a:gd name="connsiteY2114" fmla="*/ 1108718 h 2590802"/>
              <a:gd name="connsiteX2115" fmla="*/ 269285 w 2590802"/>
              <a:gd name="connsiteY2115" fmla="*/ 1120545 h 2590802"/>
              <a:gd name="connsiteX2116" fmla="*/ 269285 w 2590802"/>
              <a:gd name="connsiteY2116" fmla="*/ 1144201 h 2590802"/>
              <a:gd name="connsiteX2117" fmla="*/ 263357 w 2590802"/>
              <a:gd name="connsiteY2117" fmla="*/ 1156028 h 2590802"/>
              <a:gd name="connsiteX2118" fmla="*/ 281141 w 2590802"/>
              <a:gd name="connsiteY2118" fmla="*/ 1167856 h 2590802"/>
              <a:gd name="connsiteX2119" fmla="*/ 275213 w 2590802"/>
              <a:gd name="connsiteY2119" fmla="*/ 1185598 h 2590802"/>
              <a:gd name="connsiteX2120" fmla="*/ 263357 w 2590802"/>
              <a:gd name="connsiteY2120" fmla="*/ 1191511 h 2590802"/>
              <a:gd name="connsiteX2121" fmla="*/ 251502 w 2590802"/>
              <a:gd name="connsiteY2121" fmla="*/ 1185598 h 2590802"/>
              <a:gd name="connsiteX2122" fmla="*/ 239647 w 2590802"/>
              <a:gd name="connsiteY2122" fmla="*/ 1138287 h 2590802"/>
              <a:gd name="connsiteX2123" fmla="*/ 204080 w 2590802"/>
              <a:gd name="connsiteY2123" fmla="*/ 1126460 h 2590802"/>
              <a:gd name="connsiteX2124" fmla="*/ 198152 w 2590802"/>
              <a:gd name="connsiteY2124" fmla="*/ 1108718 h 2590802"/>
              <a:gd name="connsiteX2125" fmla="*/ 210749 w 2590802"/>
              <a:gd name="connsiteY2125" fmla="*/ 1101326 h 2590802"/>
              <a:gd name="connsiteX2126" fmla="*/ 2360556 w 2590802"/>
              <a:gd name="connsiteY2126" fmla="*/ 1079818 h 2590802"/>
              <a:gd name="connsiteX2127" fmla="*/ 2425240 w 2590802"/>
              <a:gd name="connsiteY2127" fmla="*/ 1115140 h 2590802"/>
              <a:gd name="connsiteX2128" fmla="*/ 2425240 w 2590802"/>
              <a:gd name="connsiteY2128" fmla="*/ 1203443 h 2590802"/>
              <a:gd name="connsiteX2129" fmla="*/ 2366436 w 2590802"/>
              <a:gd name="connsiteY2129" fmla="*/ 1250538 h 2590802"/>
              <a:gd name="connsiteX2130" fmla="*/ 2354676 w 2590802"/>
              <a:gd name="connsiteY2130" fmla="*/ 1238764 h 2590802"/>
              <a:gd name="connsiteX2131" fmla="*/ 2413479 w 2590802"/>
              <a:gd name="connsiteY2131" fmla="*/ 1197556 h 2590802"/>
              <a:gd name="connsiteX2132" fmla="*/ 2407598 w 2590802"/>
              <a:gd name="connsiteY2132" fmla="*/ 1138687 h 2590802"/>
              <a:gd name="connsiteX2133" fmla="*/ 2372316 w 2590802"/>
              <a:gd name="connsiteY2133" fmla="*/ 1115140 h 2590802"/>
              <a:gd name="connsiteX2134" fmla="*/ 2372316 w 2590802"/>
              <a:gd name="connsiteY2134" fmla="*/ 1121026 h 2590802"/>
              <a:gd name="connsiteX2135" fmla="*/ 2384077 w 2590802"/>
              <a:gd name="connsiteY2135" fmla="*/ 1132800 h 2590802"/>
              <a:gd name="connsiteX2136" fmla="*/ 2372316 w 2590802"/>
              <a:gd name="connsiteY2136" fmla="*/ 1150461 h 2590802"/>
              <a:gd name="connsiteX2137" fmla="*/ 2348795 w 2590802"/>
              <a:gd name="connsiteY2137" fmla="*/ 1150461 h 2590802"/>
              <a:gd name="connsiteX2138" fmla="*/ 2342915 w 2590802"/>
              <a:gd name="connsiteY2138" fmla="*/ 1138687 h 2590802"/>
              <a:gd name="connsiteX2139" fmla="*/ 2342915 w 2590802"/>
              <a:gd name="connsiteY2139" fmla="*/ 1126913 h 2590802"/>
              <a:gd name="connsiteX2140" fmla="*/ 2331154 w 2590802"/>
              <a:gd name="connsiteY2140" fmla="*/ 1121026 h 2590802"/>
              <a:gd name="connsiteX2141" fmla="*/ 2325274 w 2590802"/>
              <a:gd name="connsiteY2141" fmla="*/ 1103366 h 2590802"/>
              <a:gd name="connsiteX2142" fmla="*/ 2360556 w 2590802"/>
              <a:gd name="connsiteY2142" fmla="*/ 1079818 h 2590802"/>
              <a:gd name="connsiteX2143" fmla="*/ 2448571 w 2590802"/>
              <a:gd name="connsiteY2143" fmla="*/ 1074128 h 2590802"/>
              <a:gd name="connsiteX2144" fmla="*/ 2454262 w 2590802"/>
              <a:gd name="connsiteY2144" fmla="*/ 1085509 h 2590802"/>
              <a:gd name="connsiteX2145" fmla="*/ 2454262 w 2590802"/>
              <a:gd name="connsiteY2145" fmla="*/ 1091200 h 2590802"/>
              <a:gd name="connsiteX2146" fmla="*/ 2448571 w 2590802"/>
              <a:gd name="connsiteY2146" fmla="*/ 1074128 h 2590802"/>
              <a:gd name="connsiteX2147" fmla="*/ 198863 w 2590802"/>
              <a:gd name="connsiteY2147" fmla="*/ 1061798 h 2590802"/>
              <a:gd name="connsiteX2148" fmla="*/ 204554 w 2590802"/>
              <a:gd name="connsiteY2148" fmla="*/ 1061798 h 2590802"/>
              <a:gd name="connsiteX2149" fmla="*/ 204554 w 2590802"/>
              <a:gd name="connsiteY2149" fmla="*/ 1067489 h 2590802"/>
              <a:gd name="connsiteX2150" fmla="*/ 198863 w 2590802"/>
              <a:gd name="connsiteY2150" fmla="*/ 1061798 h 2590802"/>
              <a:gd name="connsiteX2151" fmla="*/ 248510 w 2590802"/>
              <a:gd name="connsiteY2151" fmla="*/ 1059783 h 2590802"/>
              <a:gd name="connsiteX2152" fmla="*/ 251465 w 2590802"/>
              <a:gd name="connsiteY2152" fmla="*/ 1061987 h 2590802"/>
              <a:gd name="connsiteX2153" fmla="*/ 263285 w 2590802"/>
              <a:gd name="connsiteY2153" fmla="*/ 1073748 h 2590802"/>
              <a:gd name="connsiteX2154" fmla="*/ 263285 w 2590802"/>
              <a:gd name="connsiteY2154" fmla="*/ 1079629 h 2590802"/>
              <a:gd name="connsiteX2155" fmla="*/ 257375 w 2590802"/>
              <a:gd name="connsiteY2155" fmla="*/ 1073748 h 2590802"/>
              <a:gd name="connsiteX2156" fmla="*/ 263285 w 2590802"/>
              <a:gd name="connsiteY2156" fmla="*/ 1085509 h 2590802"/>
              <a:gd name="connsiteX2157" fmla="*/ 275103 w 2590802"/>
              <a:gd name="connsiteY2157" fmla="*/ 1079629 h 2590802"/>
              <a:gd name="connsiteX2158" fmla="*/ 298742 w 2590802"/>
              <a:gd name="connsiteY2158" fmla="*/ 1085509 h 2590802"/>
              <a:gd name="connsiteX2159" fmla="*/ 316470 w 2590802"/>
              <a:gd name="connsiteY2159" fmla="*/ 1120791 h 2590802"/>
              <a:gd name="connsiteX2160" fmla="*/ 292832 w 2590802"/>
              <a:gd name="connsiteY2160" fmla="*/ 1085509 h 2590802"/>
              <a:gd name="connsiteX2161" fmla="*/ 286922 w 2590802"/>
              <a:gd name="connsiteY2161" fmla="*/ 1085509 h 2590802"/>
              <a:gd name="connsiteX2162" fmla="*/ 304651 w 2590802"/>
              <a:gd name="connsiteY2162" fmla="*/ 1138432 h 2590802"/>
              <a:gd name="connsiteX2163" fmla="*/ 304651 w 2590802"/>
              <a:gd name="connsiteY2163" fmla="*/ 1144312 h 2590802"/>
              <a:gd name="connsiteX2164" fmla="*/ 316470 w 2590802"/>
              <a:gd name="connsiteY2164" fmla="*/ 1167834 h 2590802"/>
              <a:gd name="connsiteX2165" fmla="*/ 304651 w 2590802"/>
              <a:gd name="connsiteY2165" fmla="*/ 1185475 h 2590802"/>
              <a:gd name="connsiteX2166" fmla="*/ 304651 w 2590802"/>
              <a:gd name="connsiteY2166" fmla="*/ 1197236 h 2590802"/>
              <a:gd name="connsiteX2167" fmla="*/ 310560 w 2590802"/>
              <a:gd name="connsiteY2167" fmla="*/ 1197236 h 2590802"/>
              <a:gd name="connsiteX2168" fmla="*/ 310560 w 2590802"/>
              <a:gd name="connsiteY2168" fmla="*/ 1203116 h 2590802"/>
              <a:gd name="connsiteX2169" fmla="*/ 298742 w 2590802"/>
              <a:gd name="connsiteY2169" fmla="*/ 1226637 h 2590802"/>
              <a:gd name="connsiteX2170" fmla="*/ 269194 w 2590802"/>
              <a:gd name="connsiteY2170" fmla="*/ 1203116 h 2590802"/>
              <a:gd name="connsiteX2171" fmla="*/ 292832 w 2590802"/>
              <a:gd name="connsiteY2171" fmla="*/ 1179595 h 2590802"/>
              <a:gd name="connsiteX2172" fmla="*/ 275103 w 2590802"/>
              <a:gd name="connsiteY2172" fmla="*/ 1150193 h 2590802"/>
              <a:gd name="connsiteX2173" fmla="*/ 269194 w 2590802"/>
              <a:gd name="connsiteY2173" fmla="*/ 1114911 h 2590802"/>
              <a:gd name="connsiteX2174" fmla="*/ 227827 w 2590802"/>
              <a:gd name="connsiteY2174" fmla="*/ 1097270 h 2590802"/>
              <a:gd name="connsiteX2175" fmla="*/ 198280 w 2590802"/>
              <a:gd name="connsiteY2175" fmla="*/ 1097270 h 2590802"/>
              <a:gd name="connsiteX2176" fmla="*/ 186460 w 2590802"/>
              <a:gd name="connsiteY2176" fmla="*/ 1103150 h 2590802"/>
              <a:gd name="connsiteX2177" fmla="*/ 162822 w 2590802"/>
              <a:gd name="connsiteY2177" fmla="*/ 1085509 h 2590802"/>
              <a:gd name="connsiteX2178" fmla="*/ 174641 w 2590802"/>
              <a:gd name="connsiteY2178" fmla="*/ 1073748 h 2590802"/>
              <a:gd name="connsiteX2179" fmla="*/ 180551 w 2590802"/>
              <a:gd name="connsiteY2179" fmla="*/ 1067868 h 2590802"/>
              <a:gd name="connsiteX2180" fmla="*/ 210099 w 2590802"/>
              <a:gd name="connsiteY2180" fmla="*/ 1079629 h 2590802"/>
              <a:gd name="connsiteX2181" fmla="*/ 216008 w 2590802"/>
              <a:gd name="connsiteY2181" fmla="*/ 1067868 h 2590802"/>
              <a:gd name="connsiteX2182" fmla="*/ 233737 w 2590802"/>
              <a:gd name="connsiteY2182" fmla="*/ 1061987 h 2590802"/>
              <a:gd name="connsiteX2183" fmla="*/ 251465 w 2590802"/>
              <a:gd name="connsiteY2183" fmla="*/ 1067868 h 2590802"/>
              <a:gd name="connsiteX2184" fmla="*/ 245556 w 2590802"/>
              <a:gd name="connsiteY2184" fmla="*/ 1061987 h 2590802"/>
              <a:gd name="connsiteX2185" fmla="*/ 248510 w 2590802"/>
              <a:gd name="connsiteY2185" fmla="*/ 1059783 h 2590802"/>
              <a:gd name="connsiteX2186" fmla="*/ 2349175 w 2590802"/>
              <a:gd name="connsiteY2186" fmla="*/ 1021015 h 2590802"/>
              <a:gd name="connsiteX2187" fmla="*/ 2389673 w 2590802"/>
              <a:gd name="connsiteY2187" fmla="*/ 1050416 h 2590802"/>
              <a:gd name="connsiteX2188" fmla="*/ 2389673 w 2590802"/>
              <a:gd name="connsiteY2188" fmla="*/ 1079818 h 2590802"/>
              <a:gd name="connsiteX2189" fmla="*/ 2383888 w 2590802"/>
              <a:gd name="connsiteY2189" fmla="*/ 1062177 h 2590802"/>
              <a:gd name="connsiteX2190" fmla="*/ 2366531 w 2590802"/>
              <a:gd name="connsiteY2190" fmla="*/ 1038655 h 2590802"/>
              <a:gd name="connsiteX2191" fmla="*/ 2343389 w 2590802"/>
              <a:gd name="connsiteY2191" fmla="*/ 1038655 h 2590802"/>
              <a:gd name="connsiteX2192" fmla="*/ 2337604 w 2590802"/>
              <a:gd name="connsiteY2192" fmla="*/ 1026895 h 2590802"/>
              <a:gd name="connsiteX2193" fmla="*/ 2349175 w 2590802"/>
              <a:gd name="connsiteY2193" fmla="*/ 1021015 h 2590802"/>
              <a:gd name="connsiteX2194" fmla="*/ 116056 w 2590802"/>
              <a:gd name="connsiteY2194" fmla="*/ 1002766 h 2590802"/>
              <a:gd name="connsiteX2195" fmla="*/ 133421 w 2590802"/>
              <a:gd name="connsiteY2195" fmla="*/ 1032261 h 2590802"/>
              <a:gd name="connsiteX2196" fmla="*/ 133421 w 2590802"/>
              <a:gd name="connsiteY2196" fmla="*/ 1038087 h 2590802"/>
              <a:gd name="connsiteX2197" fmla="*/ 127540 w 2590802"/>
              <a:gd name="connsiteY2197" fmla="*/ 1026435 h 2590802"/>
              <a:gd name="connsiteX2198" fmla="*/ 121660 w 2590802"/>
              <a:gd name="connsiteY2198" fmla="*/ 1008957 h 2590802"/>
              <a:gd name="connsiteX2199" fmla="*/ 104019 w 2590802"/>
              <a:gd name="connsiteY2199" fmla="*/ 1003130 h 2590802"/>
              <a:gd name="connsiteX2200" fmla="*/ 116056 w 2590802"/>
              <a:gd name="connsiteY2200" fmla="*/ 1002766 h 2590802"/>
              <a:gd name="connsiteX2201" fmla="*/ 2272568 w 2590802"/>
              <a:gd name="connsiteY2201" fmla="*/ 997304 h 2590802"/>
              <a:gd name="connsiteX2202" fmla="*/ 2337400 w 2590802"/>
              <a:gd name="connsiteY2202" fmla="*/ 1038310 h 2590802"/>
              <a:gd name="connsiteX2203" fmla="*/ 2337400 w 2590802"/>
              <a:gd name="connsiteY2203" fmla="*/ 1073458 h 2590802"/>
              <a:gd name="connsiteX2204" fmla="*/ 2313825 w 2590802"/>
              <a:gd name="connsiteY2204" fmla="*/ 1091033 h 2590802"/>
              <a:gd name="connsiteX2205" fmla="*/ 2296143 w 2590802"/>
              <a:gd name="connsiteY2205" fmla="*/ 1079316 h 2590802"/>
              <a:gd name="connsiteX2206" fmla="*/ 2278461 w 2590802"/>
              <a:gd name="connsiteY2206" fmla="*/ 1079316 h 2590802"/>
              <a:gd name="connsiteX2207" fmla="*/ 2266674 w 2590802"/>
              <a:gd name="connsiteY2207" fmla="*/ 1067600 h 2590802"/>
              <a:gd name="connsiteX2208" fmla="*/ 2266674 w 2590802"/>
              <a:gd name="connsiteY2208" fmla="*/ 1050026 h 2590802"/>
              <a:gd name="connsiteX2209" fmla="*/ 2290250 w 2590802"/>
              <a:gd name="connsiteY2209" fmla="*/ 1038310 h 2590802"/>
              <a:gd name="connsiteX2210" fmla="*/ 2313825 w 2590802"/>
              <a:gd name="connsiteY2210" fmla="*/ 1050026 h 2590802"/>
              <a:gd name="connsiteX2211" fmla="*/ 2290250 w 2590802"/>
              <a:gd name="connsiteY2211" fmla="*/ 1020736 h 2590802"/>
              <a:gd name="connsiteX2212" fmla="*/ 2219522 w 2590802"/>
              <a:gd name="connsiteY2212" fmla="*/ 1032452 h 2590802"/>
              <a:gd name="connsiteX2213" fmla="*/ 2190053 w 2590802"/>
              <a:gd name="connsiteY2213" fmla="*/ 1096891 h 2590802"/>
              <a:gd name="connsiteX2214" fmla="*/ 2178265 w 2590802"/>
              <a:gd name="connsiteY2214" fmla="*/ 1096891 h 2590802"/>
              <a:gd name="connsiteX2215" fmla="*/ 2184159 w 2590802"/>
              <a:gd name="connsiteY2215" fmla="*/ 1061743 h 2590802"/>
              <a:gd name="connsiteX2216" fmla="*/ 2272568 w 2590802"/>
              <a:gd name="connsiteY2216" fmla="*/ 997304 h 2590802"/>
              <a:gd name="connsiteX2217" fmla="*/ 2360616 w 2590802"/>
              <a:gd name="connsiteY2217" fmla="*/ 991613 h 2590802"/>
              <a:gd name="connsiteX2218" fmla="*/ 2383977 w 2590802"/>
              <a:gd name="connsiteY2218" fmla="*/ 1003311 h 2590802"/>
              <a:gd name="connsiteX2219" fmla="*/ 2401499 w 2590802"/>
              <a:gd name="connsiteY2219" fmla="*/ 1003311 h 2590802"/>
              <a:gd name="connsiteX2220" fmla="*/ 2413180 w 2590802"/>
              <a:gd name="connsiteY2220" fmla="*/ 1020857 h 2590802"/>
              <a:gd name="connsiteX2221" fmla="*/ 2413180 w 2590802"/>
              <a:gd name="connsiteY2221" fmla="*/ 1038403 h 2590802"/>
              <a:gd name="connsiteX2222" fmla="*/ 2424860 w 2590802"/>
              <a:gd name="connsiteY2222" fmla="*/ 1050101 h 2590802"/>
              <a:gd name="connsiteX2223" fmla="*/ 2424860 w 2590802"/>
              <a:gd name="connsiteY2223" fmla="*/ 1067647 h 2590802"/>
              <a:gd name="connsiteX2224" fmla="*/ 2419020 w 2590802"/>
              <a:gd name="connsiteY2224" fmla="*/ 1073495 h 2590802"/>
              <a:gd name="connsiteX2225" fmla="*/ 2424860 w 2590802"/>
              <a:gd name="connsiteY2225" fmla="*/ 1091042 h 2590802"/>
              <a:gd name="connsiteX2226" fmla="*/ 2419020 w 2590802"/>
              <a:gd name="connsiteY2226" fmla="*/ 1096891 h 2590802"/>
              <a:gd name="connsiteX2227" fmla="*/ 2401499 w 2590802"/>
              <a:gd name="connsiteY2227" fmla="*/ 1079344 h 2590802"/>
              <a:gd name="connsiteX2228" fmla="*/ 2383977 w 2590802"/>
              <a:gd name="connsiteY2228" fmla="*/ 1026706 h 2590802"/>
              <a:gd name="connsiteX2229" fmla="*/ 2343095 w 2590802"/>
              <a:gd name="connsiteY2229" fmla="*/ 1015008 h 2590802"/>
              <a:gd name="connsiteX2230" fmla="*/ 2325573 w 2590802"/>
              <a:gd name="connsiteY2230" fmla="*/ 1015008 h 2590802"/>
              <a:gd name="connsiteX2231" fmla="*/ 2319733 w 2590802"/>
              <a:gd name="connsiteY2231" fmla="*/ 1003311 h 2590802"/>
              <a:gd name="connsiteX2232" fmla="*/ 2337254 w 2590802"/>
              <a:gd name="connsiteY2232" fmla="*/ 997462 h 2590802"/>
              <a:gd name="connsiteX2233" fmla="*/ 2343095 w 2590802"/>
              <a:gd name="connsiteY2233" fmla="*/ 1003311 h 2590802"/>
              <a:gd name="connsiteX2234" fmla="*/ 2360616 w 2590802"/>
              <a:gd name="connsiteY2234" fmla="*/ 991613 h 2590802"/>
              <a:gd name="connsiteX2235" fmla="*/ 392260 w 2590802"/>
              <a:gd name="connsiteY2235" fmla="*/ 985923 h 2590802"/>
              <a:gd name="connsiteX2236" fmla="*/ 403986 w 2590802"/>
              <a:gd name="connsiteY2236" fmla="*/ 1015053 h 2590802"/>
              <a:gd name="connsiteX2237" fmla="*/ 415712 w 2590802"/>
              <a:gd name="connsiteY2237" fmla="*/ 1026705 h 2590802"/>
              <a:gd name="connsiteX2238" fmla="*/ 427438 w 2590802"/>
              <a:gd name="connsiteY2238" fmla="*/ 1032532 h 2590802"/>
              <a:gd name="connsiteX2239" fmla="*/ 421575 w 2590802"/>
              <a:gd name="connsiteY2239" fmla="*/ 1061662 h 2590802"/>
              <a:gd name="connsiteX2240" fmla="*/ 398123 w 2590802"/>
              <a:gd name="connsiteY2240" fmla="*/ 1061662 h 2590802"/>
              <a:gd name="connsiteX2241" fmla="*/ 386396 w 2590802"/>
              <a:gd name="connsiteY2241" fmla="*/ 1038358 h 2590802"/>
              <a:gd name="connsiteX2242" fmla="*/ 386396 w 2590802"/>
              <a:gd name="connsiteY2242" fmla="*/ 1026705 h 2590802"/>
              <a:gd name="connsiteX2243" fmla="*/ 368807 w 2590802"/>
              <a:gd name="connsiteY2243" fmla="*/ 1015053 h 2590802"/>
              <a:gd name="connsiteX2244" fmla="*/ 368807 w 2590802"/>
              <a:gd name="connsiteY2244" fmla="*/ 991749 h 2590802"/>
              <a:gd name="connsiteX2245" fmla="*/ 392260 w 2590802"/>
              <a:gd name="connsiteY2245" fmla="*/ 985923 h 2590802"/>
              <a:gd name="connsiteX2246" fmla="*/ 350851 w 2590802"/>
              <a:gd name="connsiteY2246" fmla="*/ 985923 h 2590802"/>
              <a:gd name="connsiteX2247" fmla="*/ 356779 w 2590802"/>
              <a:gd name="connsiteY2247" fmla="*/ 1009355 h 2590802"/>
              <a:gd name="connsiteX2248" fmla="*/ 380490 w 2590802"/>
              <a:gd name="connsiteY2248" fmla="*/ 1032787 h 2590802"/>
              <a:gd name="connsiteX2249" fmla="*/ 386418 w 2590802"/>
              <a:gd name="connsiteY2249" fmla="*/ 1062077 h 2590802"/>
              <a:gd name="connsiteX2250" fmla="*/ 416057 w 2590802"/>
              <a:gd name="connsiteY2250" fmla="*/ 1073794 h 2590802"/>
              <a:gd name="connsiteX2251" fmla="*/ 416057 w 2590802"/>
              <a:gd name="connsiteY2251" fmla="*/ 1079652 h 2590802"/>
              <a:gd name="connsiteX2252" fmla="*/ 380490 w 2590802"/>
              <a:gd name="connsiteY2252" fmla="*/ 1067935 h 2590802"/>
              <a:gd name="connsiteX2253" fmla="*/ 368634 w 2590802"/>
              <a:gd name="connsiteY2253" fmla="*/ 1038645 h 2590802"/>
              <a:gd name="connsiteX2254" fmla="*/ 350851 w 2590802"/>
              <a:gd name="connsiteY2254" fmla="*/ 1009355 h 2590802"/>
              <a:gd name="connsiteX2255" fmla="*/ 350851 w 2590802"/>
              <a:gd name="connsiteY2255" fmla="*/ 985923 h 2590802"/>
              <a:gd name="connsiteX2256" fmla="*/ 2419170 w 2590802"/>
              <a:gd name="connsiteY2256" fmla="*/ 979283 h 2590802"/>
              <a:gd name="connsiteX2257" fmla="*/ 2436953 w 2590802"/>
              <a:gd name="connsiteY2257" fmla="*/ 991071 h 2590802"/>
              <a:gd name="connsiteX2258" fmla="*/ 2448809 w 2590802"/>
              <a:gd name="connsiteY2258" fmla="*/ 1026435 h 2590802"/>
              <a:gd name="connsiteX2259" fmla="*/ 2460664 w 2590802"/>
              <a:gd name="connsiteY2259" fmla="*/ 1044116 h 2590802"/>
              <a:gd name="connsiteX2260" fmla="*/ 2460664 w 2590802"/>
              <a:gd name="connsiteY2260" fmla="*/ 1061798 h 2590802"/>
              <a:gd name="connsiteX2261" fmla="*/ 2460664 w 2590802"/>
              <a:gd name="connsiteY2261" fmla="*/ 1050010 h 2590802"/>
              <a:gd name="connsiteX2262" fmla="*/ 2436953 w 2590802"/>
              <a:gd name="connsiteY2262" fmla="*/ 1014647 h 2590802"/>
              <a:gd name="connsiteX2263" fmla="*/ 2419170 w 2590802"/>
              <a:gd name="connsiteY2263" fmla="*/ 979283 h 2590802"/>
              <a:gd name="connsiteX2264" fmla="*/ 315943 w 2590802"/>
              <a:gd name="connsiteY2264" fmla="*/ 973593 h 2590802"/>
              <a:gd name="connsiteX2265" fmla="*/ 345451 w 2590802"/>
              <a:gd name="connsiteY2265" fmla="*/ 985386 h 2590802"/>
              <a:gd name="connsiteX2266" fmla="*/ 339549 w 2590802"/>
              <a:gd name="connsiteY2266" fmla="*/ 1008974 h 2590802"/>
              <a:gd name="connsiteX2267" fmla="*/ 363155 w 2590802"/>
              <a:gd name="connsiteY2267" fmla="*/ 1044355 h 2590802"/>
              <a:gd name="connsiteX2268" fmla="*/ 398563 w 2590802"/>
              <a:gd name="connsiteY2268" fmla="*/ 1085633 h 2590802"/>
              <a:gd name="connsiteX2269" fmla="*/ 410366 w 2590802"/>
              <a:gd name="connsiteY2269" fmla="*/ 1091529 h 2590802"/>
              <a:gd name="connsiteX2270" fmla="*/ 404465 w 2590802"/>
              <a:gd name="connsiteY2270" fmla="*/ 1109220 h 2590802"/>
              <a:gd name="connsiteX2271" fmla="*/ 363155 w 2590802"/>
              <a:gd name="connsiteY2271" fmla="*/ 1085633 h 2590802"/>
              <a:gd name="connsiteX2272" fmla="*/ 357254 w 2590802"/>
              <a:gd name="connsiteY2272" fmla="*/ 1067942 h 2590802"/>
              <a:gd name="connsiteX2273" fmla="*/ 327746 w 2590802"/>
              <a:gd name="connsiteY2273" fmla="*/ 1056149 h 2590802"/>
              <a:gd name="connsiteX2274" fmla="*/ 321845 w 2590802"/>
              <a:gd name="connsiteY2274" fmla="*/ 1044355 h 2590802"/>
              <a:gd name="connsiteX2275" fmla="*/ 327746 w 2590802"/>
              <a:gd name="connsiteY2275" fmla="*/ 1014871 h 2590802"/>
              <a:gd name="connsiteX2276" fmla="*/ 315943 w 2590802"/>
              <a:gd name="connsiteY2276" fmla="*/ 985386 h 2590802"/>
              <a:gd name="connsiteX2277" fmla="*/ 315943 w 2590802"/>
              <a:gd name="connsiteY2277" fmla="*/ 973593 h 2590802"/>
              <a:gd name="connsiteX2278" fmla="*/ 2155601 w 2590802"/>
              <a:gd name="connsiteY2278" fmla="*/ 965900 h 2590802"/>
              <a:gd name="connsiteX2279" fmla="*/ 2172416 w 2590802"/>
              <a:gd name="connsiteY2279" fmla="*/ 968113 h 2590802"/>
              <a:gd name="connsiteX2280" fmla="*/ 2178265 w 2590802"/>
              <a:gd name="connsiteY2280" fmla="*/ 979915 h 2590802"/>
              <a:gd name="connsiteX2281" fmla="*/ 2207509 w 2590802"/>
              <a:gd name="connsiteY2281" fmla="*/ 985817 h 2590802"/>
              <a:gd name="connsiteX2282" fmla="*/ 2213357 w 2590802"/>
              <a:gd name="connsiteY2282" fmla="*/ 1003521 h 2590802"/>
              <a:gd name="connsiteX2283" fmla="*/ 2201660 w 2590802"/>
              <a:gd name="connsiteY2283" fmla="*/ 1015324 h 2590802"/>
              <a:gd name="connsiteX2284" fmla="*/ 2184113 w 2590802"/>
              <a:gd name="connsiteY2284" fmla="*/ 1009423 h 2590802"/>
              <a:gd name="connsiteX2285" fmla="*/ 2154870 w 2590802"/>
              <a:gd name="connsiteY2285" fmla="*/ 1003521 h 2590802"/>
              <a:gd name="connsiteX2286" fmla="*/ 2143172 w 2590802"/>
              <a:gd name="connsiteY2286" fmla="*/ 968113 h 2590802"/>
              <a:gd name="connsiteX2287" fmla="*/ 2155601 w 2590802"/>
              <a:gd name="connsiteY2287" fmla="*/ 965900 h 2590802"/>
              <a:gd name="connsiteX2288" fmla="*/ 2372040 w 2590802"/>
              <a:gd name="connsiteY2288" fmla="*/ 962387 h 2590802"/>
              <a:gd name="connsiteX2289" fmla="*/ 2389659 w 2590802"/>
              <a:gd name="connsiteY2289" fmla="*/ 974120 h 2590802"/>
              <a:gd name="connsiteX2290" fmla="*/ 2413151 w 2590802"/>
              <a:gd name="connsiteY2290" fmla="*/ 985852 h 2590802"/>
              <a:gd name="connsiteX2291" fmla="*/ 2430770 w 2590802"/>
              <a:gd name="connsiteY2291" fmla="*/ 1003451 h 2590802"/>
              <a:gd name="connsiteX2292" fmla="*/ 2430770 w 2590802"/>
              <a:gd name="connsiteY2292" fmla="*/ 1026916 h 2590802"/>
              <a:gd name="connsiteX2293" fmla="*/ 2454262 w 2590802"/>
              <a:gd name="connsiteY2293" fmla="*/ 1044515 h 2590802"/>
              <a:gd name="connsiteX2294" fmla="*/ 2442517 w 2590802"/>
              <a:gd name="connsiteY2294" fmla="*/ 1073847 h 2590802"/>
              <a:gd name="connsiteX2295" fmla="*/ 2442517 w 2590802"/>
              <a:gd name="connsiteY2295" fmla="*/ 1109045 h 2590802"/>
              <a:gd name="connsiteX2296" fmla="*/ 2430770 w 2590802"/>
              <a:gd name="connsiteY2296" fmla="*/ 1114911 h 2590802"/>
              <a:gd name="connsiteX2297" fmla="*/ 2424897 w 2590802"/>
              <a:gd name="connsiteY2297" fmla="*/ 1103178 h 2590802"/>
              <a:gd name="connsiteX2298" fmla="*/ 2436643 w 2590802"/>
              <a:gd name="connsiteY2298" fmla="*/ 1062114 h 2590802"/>
              <a:gd name="connsiteX2299" fmla="*/ 2424897 w 2590802"/>
              <a:gd name="connsiteY2299" fmla="*/ 1032783 h 2590802"/>
              <a:gd name="connsiteX2300" fmla="*/ 2419024 w 2590802"/>
              <a:gd name="connsiteY2300" fmla="*/ 1009317 h 2590802"/>
              <a:gd name="connsiteX2301" fmla="*/ 2383786 w 2590802"/>
              <a:gd name="connsiteY2301" fmla="*/ 991718 h 2590802"/>
              <a:gd name="connsiteX2302" fmla="*/ 2360293 w 2590802"/>
              <a:gd name="connsiteY2302" fmla="*/ 985852 h 2590802"/>
              <a:gd name="connsiteX2303" fmla="*/ 2342674 w 2590802"/>
              <a:gd name="connsiteY2303" fmla="*/ 991718 h 2590802"/>
              <a:gd name="connsiteX2304" fmla="*/ 2307436 w 2590802"/>
              <a:gd name="connsiteY2304" fmla="*/ 997585 h 2590802"/>
              <a:gd name="connsiteX2305" fmla="*/ 2301563 w 2590802"/>
              <a:gd name="connsiteY2305" fmla="*/ 991718 h 2590802"/>
              <a:gd name="connsiteX2306" fmla="*/ 2325055 w 2590802"/>
              <a:gd name="connsiteY2306" fmla="*/ 968253 h 2590802"/>
              <a:gd name="connsiteX2307" fmla="*/ 2342674 w 2590802"/>
              <a:gd name="connsiteY2307" fmla="*/ 974120 h 2590802"/>
              <a:gd name="connsiteX2308" fmla="*/ 2372040 w 2590802"/>
              <a:gd name="connsiteY2308" fmla="*/ 962387 h 2590802"/>
              <a:gd name="connsiteX2309" fmla="*/ 2377913 w 2590802"/>
              <a:gd name="connsiteY2309" fmla="*/ 956521 h 2590802"/>
              <a:gd name="connsiteX2310" fmla="*/ 2389659 w 2590802"/>
              <a:gd name="connsiteY2310" fmla="*/ 962387 h 2590802"/>
              <a:gd name="connsiteX2311" fmla="*/ 2395532 w 2590802"/>
              <a:gd name="connsiteY2311" fmla="*/ 968253 h 2590802"/>
              <a:gd name="connsiteX2312" fmla="*/ 2395532 w 2590802"/>
              <a:gd name="connsiteY2312" fmla="*/ 974120 h 2590802"/>
              <a:gd name="connsiteX2313" fmla="*/ 2389659 w 2590802"/>
              <a:gd name="connsiteY2313" fmla="*/ 974120 h 2590802"/>
              <a:gd name="connsiteX2314" fmla="*/ 2383786 w 2590802"/>
              <a:gd name="connsiteY2314" fmla="*/ 962387 h 2590802"/>
              <a:gd name="connsiteX2315" fmla="*/ 2377913 w 2590802"/>
              <a:gd name="connsiteY2315" fmla="*/ 956521 h 2590802"/>
              <a:gd name="connsiteX2316" fmla="*/ 2143508 w 2590802"/>
              <a:gd name="connsiteY2316" fmla="*/ 944191 h 2590802"/>
              <a:gd name="connsiteX2317" fmla="*/ 2178656 w 2590802"/>
              <a:gd name="connsiteY2317" fmla="*/ 961832 h 2590802"/>
              <a:gd name="connsiteX2318" fmla="*/ 2202088 w 2590802"/>
              <a:gd name="connsiteY2318" fmla="*/ 961832 h 2590802"/>
              <a:gd name="connsiteX2319" fmla="*/ 2225520 w 2590802"/>
              <a:gd name="connsiteY2319" fmla="*/ 973593 h 2590802"/>
              <a:gd name="connsiteX2320" fmla="*/ 2231378 w 2590802"/>
              <a:gd name="connsiteY2320" fmla="*/ 997114 h 2590802"/>
              <a:gd name="connsiteX2321" fmla="*/ 2213804 w 2590802"/>
              <a:gd name="connsiteY2321" fmla="*/ 979473 h 2590802"/>
              <a:gd name="connsiteX2322" fmla="*/ 2184514 w 2590802"/>
              <a:gd name="connsiteY2322" fmla="*/ 973593 h 2590802"/>
              <a:gd name="connsiteX2323" fmla="*/ 2155223 w 2590802"/>
              <a:gd name="connsiteY2323" fmla="*/ 955952 h 2590802"/>
              <a:gd name="connsiteX2324" fmla="*/ 2131791 w 2590802"/>
              <a:gd name="connsiteY2324" fmla="*/ 950071 h 2590802"/>
              <a:gd name="connsiteX2325" fmla="*/ 2143508 w 2590802"/>
              <a:gd name="connsiteY2325" fmla="*/ 944191 h 2590802"/>
              <a:gd name="connsiteX2326" fmla="*/ 2219997 w 2590802"/>
              <a:gd name="connsiteY2326" fmla="*/ 909098 h 2590802"/>
              <a:gd name="connsiteX2327" fmla="*/ 2237069 w 2590802"/>
              <a:gd name="connsiteY2327" fmla="*/ 926882 h 2590802"/>
              <a:gd name="connsiteX2328" fmla="*/ 2237069 w 2590802"/>
              <a:gd name="connsiteY2328" fmla="*/ 932810 h 2590802"/>
              <a:gd name="connsiteX2329" fmla="*/ 2219997 w 2590802"/>
              <a:gd name="connsiteY2329" fmla="*/ 915026 h 2590802"/>
              <a:gd name="connsiteX2330" fmla="*/ 2219997 w 2590802"/>
              <a:gd name="connsiteY2330" fmla="*/ 909098 h 2590802"/>
              <a:gd name="connsiteX2331" fmla="*/ 2157828 w 2590802"/>
              <a:gd name="connsiteY2331" fmla="*/ 904875 h 2590802"/>
              <a:gd name="connsiteX2332" fmla="*/ 2160765 w 2590802"/>
              <a:gd name="connsiteY2332" fmla="*/ 909276 h 2590802"/>
              <a:gd name="connsiteX2333" fmla="*/ 2160765 w 2590802"/>
              <a:gd name="connsiteY2333" fmla="*/ 915145 h 2590802"/>
              <a:gd name="connsiteX2334" fmla="*/ 2166639 w 2590802"/>
              <a:gd name="connsiteY2334" fmla="*/ 915145 h 2590802"/>
              <a:gd name="connsiteX2335" fmla="*/ 2184262 w 2590802"/>
              <a:gd name="connsiteY2335" fmla="*/ 921013 h 2590802"/>
              <a:gd name="connsiteX2336" fmla="*/ 2219507 w 2590802"/>
              <a:gd name="connsiteY2336" fmla="*/ 921013 h 2590802"/>
              <a:gd name="connsiteX2337" fmla="*/ 2231255 w 2590802"/>
              <a:gd name="connsiteY2337" fmla="*/ 944487 h 2590802"/>
              <a:gd name="connsiteX2338" fmla="*/ 2237130 w 2590802"/>
              <a:gd name="connsiteY2338" fmla="*/ 944487 h 2590802"/>
              <a:gd name="connsiteX2339" fmla="*/ 2237130 w 2590802"/>
              <a:gd name="connsiteY2339" fmla="*/ 932750 h 2590802"/>
              <a:gd name="connsiteX2340" fmla="*/ 2243004 w 2590802"/>
              <a:gd name="connsiteY2340" fmla="*/ 932750 h 2590802"/>
              <a:gd name="connsiteX2341" fmla="*/ 2243004 w 2590802"/>
              <a:gd name="connsiteY2341" fmla="*/ 944487 h 2590802"/>
              <a:gd name="connsiteX2342" fmla="*/ 2237130 w 2590802"/>
              <a:gd name="connsiteY2342" fmla="*/ 950356 h 2590802"/>
              <a:gd name="connsiteX2343" fmla="*/ 2237130 w 2590802"/>
              <a:gd name="connsiteY2343" fmla="*/ 956224 h 2590802"/>
              <a:gd name="connsiteX2344" fmla="*/ 2254752 w 2590802"/>
              <a:gd name="connsiteY2344" fmla="*/ 950356 h 2590802"/>
              <a:gd name="connsiteX2345" fmla="*/ 2260627 w 2590802"/>
              <a:gd name="connsiteY2345" fmla="*/ 956224 h 2590802"/>
              <a:gd name="connsiteX2346" fmla="*/ 2295872 w 2590802"/>
              <a:gd name="connsiteY2346" fmla="*/ 991435 h 2590802"/>
              <a:gd name="connsiteX2347" fmla="*/ 2272375 w 2590802"/>
              <a:gd name="connsiteY2347" fmla="*/ 979698 h 2590802"/>
              <a:gd name="connsiteX2348" fmla="*/ 2266501 w 2590802"/>
              <a:gd name="connsiteY2348" fmla="*/ 979698 h 2590802"/>
              <a:gd name="connsiteX2349" fmla="*/ 2237130 w 2590802"/>
              <a:gd name="connsiteY2349" fmla="*/ 991435 h 2590802"/>
              <a:gd name="connsiteX2350" fmla="*/ 2231255 w 2590802"/>
              <a:gd name="connsiteY2350" fmla="*/ 973830 h 2590802"/>
              <a:gd name="connsiteX2351" fmla="*/ 2184262 w 2590802"/>
              <a:gd name="connsiteY2351" fmla="*/ 956224 h 2590802"/>
              <a:gd name="connsiteX2352" fmla="*/ 2149017 w 2590802"/>
              <a:gd name="connsiteY2352" fmla="*/ 938619 h 2590802"/>
              <a:gd name="connsiteX2353" fmla="*/ 2131394 w 2590802"/>
              <a:gd name="connsiteY2353" fmla="*/ 938619 h 2590802"/>
              <a:gd name="connsiteX2354" fmla="*/ 2125520 w 2590802"/>
              <a:gd name="connsiteY2354" fmla="*/ 915145 h 2590802"/>
              <a:gd name="connsiteX2355" fmla="*/ 2154891 w 2590802"/>
              <a:gd name="connsiteY2355" fmla="*/ 909276 h 2590802"/>
              <a:gd name="connsiteX2356" fmla="*/ 2157828 w 2590802"/>
              <a:gd name="connsiteY2356" fmla="*/ 904875 h 2590802"/>
              <a:gd name="connsiteX2357" fmla="*/ 339707 w 2590802"/>
              <a:gd name="connsiteY2357" fmla="*/ 855986 h 2590802"/>
              <a:gd name="connsiteX2358" fmla="*/ 351405 w 2590802"/>
              <a:gd name="connsiteY2358" fmla="*/ 867798 h 2590802"/>
              <a:gd name="connsiteX2359" fmla="*/ 357254 w 2590802"/>
              <a:gd name="connsiteY2359" fmla="*/ 885517 h 2590802"/>
              <a:gd name="connsiteX2360" fmla="*/ 368951 w 2590802"/>
              <a:gd name="connsiteY2360" fmla="*/ 891423 h 2590802"/>
              <a:gd name="connsiteX2361" fmla="*/ 368951 w 2590802"/>
              <a:gd name="connsiteY2361" fmla="*/ 920954 h 2590802"/>
              <a:gd name="connsiteX2362" fmla="*/ 351405 w 2590802"/>
              <a:gd name="connsiteY2362" fmla="*/ 926860 h 2590802"/>
              <a:gd name="connsiteX2363" fmla="*/ 333859 w 2590802"/>
              <a:gd name="connsiteY2363" fmla="*/ 909141 h 2590802"/>
              <a:gd name="connsiteX2364" fmla="*/ 328010 w 2590802"/>
              <a:gd name="connsiteY2364" fmla="*/ 891423 h 2590802"/>
              <a:gd name="connsiteX2365" fmla="*/ 316313 w 2590802"/>
              <a:gd name="connsiteY2365" fmla="*/ 909141 h 2590802"/>
              <a:gd name="connsiteX2366" fmla="*/ 345556 w 2590802"/>
              <a:gd name="connsiteY2366" fmla="*/ 956392 h 2590802"/>
              <a:gd name="connsiteX2367" fmla="*/ 374800 w 2590802"/>
              <a:gd name="connsiteY2367" fmla="*/ 968204 h 2590802"/>
              <a:gd name="connsiteX2368" fmla="*/ 450834 w 2590802"/>
              <a:gd name="connsiteY2368" fmla="*/ 932767 h 2590802"/>
              <a:gd name="connsiteX2369" fmla="*/ 462531 w 2590802"/>
              <a:gd name="connsiteY2369" fmla="*/ 944579 h 2590802"/>
              <a:gd name="connsiteX2370" fmla="*/ 415741 w 2590802"/>
              <a:gd name="connsiteY2370" fmla="*/ 974110 h 2590802"/>
              <a:gd name="connsiteX2371" fmla="*/ 357254 w 2590802"/>
              <a:gd name="connsiteY2371" fmla="*/ 980016 h 2590802"/>
              <a:gd name="connsiteX2372" fmla="*/ 322161 w 2590802"/>
              <a:gd name="connsiteY2372" fmla="*/ 968204 h 2590802"/>
              <a:gd name="connsiteX2373" fmla="*/ 316313 w 2590802"/>
              <a:gd name="connsiteY2373" fmla="*/ 956392 h 2590802"/>
              <a:gd name="connsiteX2374" fmla="*/ 298766 w 2590802"/>
              <a:gd name="connsiteY2374" fmla="*/ 944579 h 2590802"/>
              <a:gd name="connsiteX2375" fmla="*/ 304615 w 2590802"/>
              <a:gd name="connsiteY2375" fmla="*/ 867798 h 2590802"/>
              <a:gd name="connsiteX2376" fmla="*/ 339707 w 2590802"/>
              <a:gd name="connsiteY2376" fmla="*/ 855986 h 2590802"/>
              <a:gd name="connsiteX2377" fmla="*/ 2319583 w 2590802"/>
              <a:gd name="connsiteY2377" fmla="*/ 850295 h 2590802"/>
              <a:gd name="connsiteX2378" fmla="*/ 2325274 w 2590802"/>
              <a:gd name="connsiteY2378" fmla="*/ 850295 h 2590802"/>
              <a:gd name="connsiteX2379" fmla="*/ 2319583 w 2590802"/>
              <a:gd name="connsiteY2379" fmla="*/ 855986 h 2590802"/>
              <a:gd name="connsiteX2380" fmla="*/ 2319583 w 2590802"/>
              <a:gd name="connsiteY2380" fmla="*/ 850295 h 2590802"/>
              <a:gd name="connsiteX2381" fmla="*/ 269285 w 2590802"/>
              <a:gd name="connsiteY2381" fmla="*/ 820893 h 2590802"/>
              <a:gd name="connsiteX2382" fmla="*/ 275213 w 2590802"/>
              <a:gd name="connsiteY2382" fmla="*/ 826773 h 2590802"/>
              <a:gd name="connsiteX2383" fmla="*/ 257430 w 2590802"/>
              <a:gd name="connsiteY2383" fmla="*/ 856175 h 2590802"/>
              <a:gd name="connsiteX2384" fmla="*/ 287069 w 2590802"/>
              <a:gd name="connsiteY2384" fmla="*/ 891457 h 2590802"/>
              <a:gd name="connsiteX2385" fmla="*/ 281141 w 2590802"/>
              <a:gd name="connsiteY2385" fmla="*/ 903218 h 2590802"/>
              <a:gd name="connsiteX2386" fmla="*/ 263357 w 2590802"/>
              <a:gd name="connsiteY2386" fmla="*/ 891457 h 2590802"/>
              <a:gd name="connsiteX2387" fmla="*/ 251502 w 2590802"/>
              <a:gd name="connsiteY2387" fmla="*/ 844414 h 2590802"/>
              <a:gd name="connsiteX2388" fmla="*/ 269285 w 2590802"/>
              <a:gd name="connsiteY2388" fmla="*/ 820893 h 2590802"/>
              <a:gd name="connsiteX2389" fmla="*/ 2343294 w 2590802"/>
              <a:gd name="connsiteY2389" fmla="*/ 815202 h 2590802"/>
              <a:gd name="connsiteX2390" fmla="*/ 2348985 w 2590802"/>
              <a:gd name="connsiteY2390" fmla="*/ 821209 h 2590802"/>
              <a:gd name="connsiteX2391" fmla="*/ 2343294 w 2590802"/>
              <a:gd name="connsiteY2391" fmla="*/ 833223 h 2590802"/>
              <a:gd name="connsiteX2392" fmla="*/ 2343294 w 2590802"/>
              <a:gd name="connsiteY2392" fmla="*/ 815202 h 2590802"/>
              <a:gd name="connsiteX2393" fmla="*/ 433287 w 2590802"/>
              <a:gd name="connsiteY2393" fmla="*/ 815202 h 2590802"/>
              <a:gd name="connsiteX2394" fmla="*/ 462531 w 2590802"/>
              <a:gd name="connsiteY2394" fmla="*/ 821082 h 2590802"/>
              <a:gd name="connsiteX2395" fmla="*/ 439136 w 2590802"/>
              <a:gd name="connsiteY2395" fmla="*/ 838724 h 2590802"/>
              <a:gd name="connsiteX2396" fmla="*/ 427438 w 2590802"/>
              <a:gd name="connsiteY2396" fmla="*/ 826963 h 2590802"/>
              <a:gd name="connsiteX2397" fmla="*/ 433287 w 2590802"/>
              <a:gd name="connsiteY2397" fmla="*/ 815202 h 2590802"/>
              <a:gd name="connsiteX2398" fmla="*/ 516154 w 2590802"/>
              <a:gd name="connsiteY2398" fmla="*/ 809512 h 2590802"/>
              <a:gd name="connsiteX2399" fmla="*/ 527973 w 2590802"/>
              <a:gd name="connsiteY2399" fmla="*/ 815375 h 2590802"/>
              <a:gd name="connsiteX2400" fmla="*/ 480697 w 2590802"/>
              <a:gd name="connsiteY2400" fmla="*/ 879869 h 2590802"/>
              <a:gd name="connsiteX2401" fmla="*/ 474787 w 2590802"/>
              <a:gd name="connsiteY2401" fmla="*/ 915047 h 2590802"/>
              <a:gd name="connsiteX2402" fmla="*/ 457059 w 2590802"/>
              <a:gd name="connsiteY2402" fmla="*/ 926774 h 2590802"/>
              <a:gd name="connsiteX2403" fmla="*/ 457059 w 2590802"/>
              <a:gd name="connsiteY2403" fmla="*/ 903321 h 2590802"/>
              <a:gd name="connsiteX2404" fmla="*/ 462969 w 2590802"/>
              <a:gd name="connsiteY2404" fmla="*/ 891595 h 2590802"/>
              <a:gd name="connsiteX2405" fmla="*/ 451149 w 2590802"/>
              <a:gd name="connsiteY2405" fmla="*/ 862280 h 2590802"/>
              <a:gd name="connsiteX2406" fmla="*/ 474787 w 2590802"/>
              <a:gd name="connsiteY2406" fmla="*/ 821238 h 2590802"/>
              <a:gd name="connsiteX2407" fmla="*/ 516154 w 2590802"/>
              <a:gd name="connsiteY2407" fmla="*/ 809512 h 2590802"/>
              <a:gd name="connsiteX2408" fmla="*/ 415951 w 2590802"/>
              <a:gd name="connsiteY2408" fmla="*/ 791491 h 2590802"/>
              <a:gd name="connsiteX2409" fmla="*/ 421853 w 2590802"/>
              <a:gd name="connsiteY2409" fmla="*/ 815129 h 2590802"/>
              <a:gd name="connsiteX2410" fmla="*/ 421853 w 2590802"/>
              <a:gd name="connsiteY2410" fmla="*/ 832858 h 2590802"/>
              <a:gd name="connsiteX2411" fmla="*/ 445459 w 2590802"/>
              <a:gd name="connsiteY2411" fmla="*/ 850587 h 2590802"/>
              <a:gd name="connsiteX2412" fmla="*/ 439557 w 2590802"/>
              <a:gd name="connsiteY2412" fmla="*/ 868316 h 2590802"/>
              <a:gd name="connsiteX2413" fmla="*/ 421853 w 2590802"/>
              <a:gd name="connsiteY2413" fmla="*/ 850587 h 2590802"/>
              <a:gd name="connsiteX2414" fmla="*/ 398247 w 2590802"/>
              <a:gd name="connsiteY2414" fmla="*/ 850587 h 2590802"/>
              <a:gd name="connsiteX2415" fmla="*/ 392346 w 2590802"/>
              <a:gd name="connsiteY2415" fmla="*/ 832858 h 2590802"/>
              <a:gd name="connsiteX2416" fmla="*/ 404148 w 2590802"/>
              <a:gd name="connsiteY2416" fmla="*/ 815129 h 2590802"/>
              <a:gd name="connsiteX2417" fmla="*/ 404148 w 2590802"/>
              <a:gd name="connsiteY2417" fmla="*/ 797401 h 2590802"/>
              <a:gd name="connsiteX2418" fmla="*/ 415951 w 2590802"/>
              <a:gd name="connsiteY2418" fmla="*/ 791491 h 2590802"/>
              <a:gd name="connsiteX2419" fmla="*/ 257430 w 2590802"/>
              <a:gd name="connsiteY2419" fmla="*/ 791491 h 2590802"/>
              <a:gd name="connsiteX2420" fmla="*/ 263357 w 2590802"/>
              <a:gd name="connsiteY2420" fmla="*/ 809156 h 2590802"/>
              <a:gd name="connsiteX2421" fmla="*/ 239646 w 2590802"/>
              <a:gd name="connsiteY2421" fmla="*/ 868039 h 2590802"/>
              <a:gd name="connsiteX2422" fmla="*/ 281141 w 2590802"/>
              <a:gd name="connsiteY2422" fmla="*/ 915145 h 2590802"/>
              <a:gd name="connsiteX2423" fmla="*/ 287069 w 2590802"/>
              <a:gd name="connsiteY2423" fmla="*/ 926921 h 2590802"/>
              <a:gd name="connsiteX2424" fmla="*/ 275213 w 2590802"/>
              <a:gd name="connsiteY2424" fmla="*/ 926921 h 2590802"/>
              <a:gd name="connsiteX2425" fmla="*/ 263357 w 2590802"/>
              <a:gd name="connsiteY2425" fmla="*/ 915145 h 2590802"/>
              <a:gd name="connsiteX2426" fmla="*/ 245574 w 2590802"/>
              <a:gd name="connsiteY2426" fmla="*/ 915145 h 2590802"/>
              <a:gd name="connsiteX2427" fmla="*/ 239646 w 2590802"/>
              <a:gd name="connsiteY2427" fmla="*/ 885704 h 2590802"/>
              <a:gd name="connsiteX2428" fmla="*/ 221863 w 2590802"/>
              <a:gd name="connsiteY2428" fmla="*/ 873927 h 2590802"/>
              <a:gd name="connsiteX2429" fmla="*/ 227791 w 2590802"/>
              <a:gd name="connsiteY2429" fmla="*/ 850374 h 2590802"/>
              <a:gd name="connsiteX2430" fmla="*/ 227791 w 2590802"/>
              <a:gd name="connsiteY2430" fmla="*/ 826821 h 2590802"/>
              <a:gd name="connsiteX2431" fmla="*/ 245574 w 2590802"/>
              <a:gd name="connsiteY2431" fmla="*/ 815044 h 2590802"/>
              <a:gd name="connsiteX2432" fmla="*/ 251502 w 2590802"/>
              <a:gd name="connsiteY2432" fmla="*/ 797380 h 2590802"/>
              <a:gd name="connsiteX2433" fmla="*/ 257430 w 2590802"/>
              <a:gd name="connsiteY2433" fmla="*/ 791491 h 2590802"/>
              <a:gd name="connsiteX2434" fmla="*/ 2196444 w 2590802"/>
              <a:gd name="connsiteY2434" fmla="*/ 785801 h 2590802"/>
              <a:gd name="connsiteX2435" fmla="*/ 2219838 w 2590802"/>
              <a:gd name="connsiteY2435" fmla="*/ 785801 h 2590802"/>
              <a:gd name="connsiteX2436" fmla="*/ 2231536 w 2590802"/>
              <a:gd name="connsiteY2436" fmla="*/ 803442 h 2590802"/>
              <a:gd name="connsiteX2437" fmla="*/ 2254931 w 2590802"/>
              <a:gd name="connsiteY2437" fmla="*/ 809322 h 2590802"/>
              <a:gd name="connsiteX2438" fmla="*/ 2278326 w 2590802"/>
              <a:gd name="connsiteY2438" fmla="*/ 797561 h 2590802"/>
              <a:gd name="connsiteX2439" fmla="*/ 2295872 w 2590802"/>
              <a:gd name="connsiteY2439" fmla="*/ 809322 h 2590802"/>
              <a:gd name="connsiteX2440" fmla="*/ 2290024 w 2590802"/>
              <a:gd name="connsiteY2440" fmla="*/ 832844 h 2590802"/>
              <a:gd name="connsiteX2441" fmla="*/ 2266628 w 2590802"/>
              <a:gd name="connsiteY2441" fmla="*/ 826963 h 2590802"/>
              <a:gd name="connsiteX2442" fmla="*/ 2249082 w 2590802"/>
              <a:gd name="connsiteY2442" fmla="*/ 844604 h 2590802"/>
              <a:gd name="connsiteX2443" fmla="*/ 2219838 w 2590802"/>
              <a:gd name="connsiteY2443" fmla="*/ 826963 h 2590802"/>
              <a:gd name="connsiteX2444" fmla="*/ 2213990 w 2590802"/>
              <a:gd name="connsiteY2444" fmla="*/ 815202 h 2590802"/>
              <a:gd name="connsiteX2445" fmla="*/ 2202292 w 2590802"/>
              <a:gd name="connsiteY2445" fmla="*/ 815202 h 2590802"/>
              <a:gd name="connsiteX2446" fmla="*/ 2190595 w 2590802"/>
              <a:gd name="connsiteY2446" fmla="*/ 797561 h 2590802"/>
              <a:gd name="connsiteX2447" fmla="*/ 2196444 w 2590802"/>
              <a:gd name="connsiteY2447" fmla="*/ 785801 h 2590802"/>
              <a:gd name="connsiteX2448" fmla="*/ 2231497 w 2590802"/>
              <a:gd name="connsiteY2448" fmla="*/ 780110 h 2590802"/>
              <a:gd name="connsiteX2449" fmla="*/ 2243115 w 2590802"/>
              <a:gd name="connsiteY2449" fmla="*/ 786038 h 2590802"/>
              <a:gd name="connsiteX2450" fmla="*/ 2272161 w 2590802"/>
              <a:gd name="connsiteY2450" fmla="*/ 791966 h 2590802"/>
              <a:gd name="connsiteX2451" fmla="*/ 2254734 w 2590802"/>
              <a:gd name="connsiteY2451" fmla="*/ 803821 h 2590802"/>
              <a:gd name="connsiteX2452" fmla="*/ 2231497 w 2590802"/>
              <a:gd name="connsiteY2452" fmla="*/ 786038 h 2590802"/>
              <a:gd name="connsiteX2453" fmla="*/ 2231497 w 2590802"/>
              <a:gd name="connsiteY2453" fmla="*/ 780110 h 2590802"/>
              <a:gd name="connsiteX2454" fmla="*/ 404201 w 2590802"/>
              <a:gd name="connsiteY2454" fmla="*/ 771472 h 2590802"/>
              <a:gd name="connsiteX2455" fmla="*/ 415990 w 2590802"/>
              <a:gd name="connsiteY2455" fmla="*/ 773686 h 2590802"/>
              <a:gd name="connsiteX2456" fmla="*/ 404201 w 2590802"/>
              <a:gd name="connsiteY2456" fmla="*/ 785498 h 2590802"/>
              <a:gd name="connsiteX2457" fmla="*/ 392414 w 2590802"/>
              <a:gd name="connsiteY2457" fmla="*/ 797311 h 2590802"/>
              <a:gd name="connsiteX2458" fmla="*/ 392414 w 2590802"/>
              <a:gd name="connsiteY2458" fmla="*/ 820936 h 2590802"/>
              <a:gd name="connsiteX2459" fmla="*/ 386520 w 2590802"/>
              <a:gd name="connsiteY2459" fmla="*/ 838655 h 2590802"/>
              <a:gd name="connsiteX2460" fmla="*/ 398308 w 2590802"/>
              <a:gd name="connsiteY2460" fmla="*/ 862280 h 2590802"/>
              <a:gd name="connsiteX2461" fmla="*/ 415990 w 2590802"/>
              <a:gd name="connsiteY2461" fmla="*/ 862280 h 2590802"/>
              <a:gd name="connsiteX2462" fmla="*/ 445459 w 2590802"/>
              <a:gd name="connsiteY2462" fmla="*/ 879998 h 2590802"/>
              <a:gd name="connsiteX2463" fmla="*/ 445459 w 2590802"/>
              <a:gd name="connsiteY2463" fmla="*/ 891811 h 2590802"/>
              <a:gd name="connsiteX2464" fmla="*/ 415990 w 2590802"/>
              <a:gd name="connsiteY2464" fmla="*/ 885904 h 2590802"/>
              <a:gd name="connsiteX2465" fmla="*/ 404201 w 2590802"/>
              <a:gd name="connsiteY2465" fmla="*/ 874092 h 2590802"/>
              <a:gd name="connsiteX2466" fmla="*/ 380626 w 2590802"/>
              <a:gd name="connsiteY2466" fmla="*/ 868186 h 2590802"/>
              <a:gd name="connsiteX2467" fmla="*/ 368838 w 2590802"/>
              <a:gd name="connsiteY2467" fmla="*/ 826842 h 2590802"/>
              <a:gd name="connsiteX2468" fmla="*/ 380626 w 2590802"/>
              <a:gd name="connsiteY2468" fmla="*/ 809124 h 2590802"/>
              <a:gd name="connsiteX2469" fmla="*/ 392414 w 2590802"/>
              <a:gd name="connsiteY2469" fmla="*/ 773686 h 2590802"/>
              <a:gd name="connsiteX2470" fmla="*/ 404201 w 2590802"/>
              <a:gd name="connsiteY2470" fmla="*/ 771472 h 2590802"/>
              <a:gd name="connsiteX2471" fmla="*/ 2160660 w 2590802"/>
              <a:gd name="connsiteY2471" fmla="*/ 767780 h 2590802"/>
              <a:gd name="connsiteX2472" fmla="*/ 2184252 w 2590802"/>
              <a:gd name="connsiteY2472" fmla="*/ 785451 h 2590802"/>
              <a:gd name="connsiteX2473" fmla="*/ 2184252 w 2590802"/>
              <a:gd name="connsiteY2473" fmla="*/ 791341 h 2590802"/>
              <a:gd name="connsiteX2474" fmla="*/ 2201947 w 2590802"/>
              <a:gd name="connsiteY2474" fmla="*/ 820793 h 2590802"/>
              <a:gd name="connsiteX2475" fmla="*/ 2213743 w 2590802"/>
              <a:gd name="connsiteY2475" fmla="*/ 826683 h 2590802"/>
              <a:gd name="connsiteX2476" fmla="*/ 2243234 w 2590802"/>
              <a:gd name="connsiteY2476" fmla="*/ 850245 h 2590802"/>
              <a:gd name="connsiteX2477" fmla="*/ 2266826 w 2590802"/>
              <a:gd name="connsiteY2477" fmla="*/ 838464 h 2590802"/>
              <a:gd name="connsiteX2478" fmla="*/ 2296317 w 2590802"/>
              <a:gd name="connsiteY2478" fmla="*/ 832574 h 2590802"/>
              <a:gd name="connsiteX2479" fmla="*/ 2308113 w 2590802"/>
              <a:gd name="connsiteY2479" fmla="*/ 809012 h 2590802"/>
              <a:gd name="connsiteX2480" fmla="*/ 2331706 w 2590802"/>
              <a:gd name="connsiteY2480" fmla="*/ 814903 h 2590802"/>
              <a:gd name="connsiteX2481" fmla="*/ 2337604 w 2590802"/>
              <a:gd name="connsiteY2481" fmla="*/ 832574 h 2590802"/>
              <a:gd name="connsiteX2482" fmla="*/ 2325808 w 2590802"/>
              <a:gd name="connsiteY2482" fmla="*/ 844355 h 2590802"/>
              <a:gd name="connsiteX2483" fmla="*/ 2314011 w 2590802"/>
              <a:gd name="connsiteY2483" fmla="*/ 844355 h 2590802"/>
              <a:gd name="connsiteX2484" fmla="*/ 2314011 w 2590802"/>
              <a:gd name="connsiteY2484" fmla="*/ 856135 h 2590802"/>
              <a:gd name="connsiteX2485" fmla="*/ 2296317 w 2590802"/>
              <a:gd name="connsiteY2485" fmla="*/ 873806 h 2590802"/>
              <a:gd name="connsiteX2486" fmla="*/ 2278622 w 2590802"/>
              <a:gd name="connsiteY2486" fmla="*/ 873806 h 2590802"/>
              <a:gd name="connsiteX2487" fmla="*/ 2260928 w 2590802"/>
              <a:gd name="connsiteY2487" fmla="*/ 867915 h 2590802"/>
              <a:gd name="connsiteX2488" fmla="*/ 2231437 w 2590802"/>
              <a:gd name="connsiteY2488" fmla="*/ 879696 h 2590802"/>
              <a:gd name="connsiteX2489" fmla="*/ 2207845 w 2590802"/>
              <a:gd name="connsiteY2489" fmla="*/ 862025 h 2590802"/>
              <a:gd name="connsiteX2490" fmla="*/ 2201947 w 2590802"/>
              <a:gd name="connsiteY2490" fmla="*/ 850245 h 2590802"/>
              <a:gd name="connsiteX2491" fmla="*/ 2178354 w 2590802"/>
              <a:gd name="connsiteY2491" fmla="*/ 844355 h 2590802"/>
              <a:gd name="connsiteX2492" fmla="*/ 2166558 w 2590802"/>
              <a:gd name="connsiteY2492" fmla="*/ 814903 h 2590802"/>
              <a:gd name="connsiteX2493" fmla="*/ 2166558 w 2590802"/>
              <a:gd name="connsiteY2493" fmla="*/ 803122 h 2590802"/>
              <a:gd name="connsiteX2494" fmla="*/ 2148863 w 2590802"/>
              <a:gd name="connsiteY2494" fmla="*/ 785451 h 2590802"/>
              <a:gd name="connsiteX2495" fmla="*/ 2160660 w 2590802"/>
              <a:gd name="connsiteY2495" fmla="*/ 767780 h 2590802"/>
              <a:gd name="connsiteX2496" fmla="*/ 251449 w 2590802"/>
              <a:gd name="connsiteY2496" fmla="*/ 767245 h 2590802"/>
              <a:gd name="connsiteX2497" fmla="*/ 263252 w 2590802"/>
              <a:gd name="connsiteY2497" fmla="*/ 773873 h 2590802"/>
              <a:gd name="connsiteX2498" fmla="*/ 257351 w 2590802"/>
              <a:gd name="connsiteY2498" fmla="*/ 785657 h 2590802"/>
              <a:gd name="connsiteX2499" fmla="*/ 239647 w 2590802"/>
              <a:gd name="connsiteY2499" fmla="*/ 803332 h 2590802"/>
              <a:gd name="connsiteX2500" fmla="*/ 216041 w 2590802"/>
              <a:gd name="connsiteY2500" fmla="*/ 838684 h 2590802"/>
              <a:gd name="connsiteX2501" fmla="*/ 221942 w 2590802"/>
              <a:gd name="connsiteY2501" fmla="*/ 850467 h 2590802"/>
              <a:gd name="connsiteX2502" fmla="*/ 210139 w 2590802"/>
              <a:gd name="connsiteY2502" fmla="*/ 874034 h 2590802"/>
              <a:gd name="connsiteX2503" fmla="*/ 227844 w 2590802"/>
              <a:gd name="connsiteY2503" fmla="*/ 891710 h 2590802"/>
              <a:gd name="connsiteX2504" fmla="*/ 245548 w 2590802"/>
              <a:gd name="connsiteY2504" fmla="*/ 921169 h 2590802"/>
              <a:gd name="connsiteX2505" fmla="*/ 257351 w 2590802"/>
              <a:gd name="connsiteY2505" fmla="*/ 921169 h 2590802"/>
              <a:gd name="connsiteX2506" fmla="*/ 292759 w 2590802"/>
              <a:gd name="connsiteY2506" fmla="*/ 938845 h 2590802"/>
              <a:gd name="connsiteX2507" fmla="*/ 292759 w 2590802"/>
              <a:gd name="connsiteY2507" fmla="*/ 950629 h 2590802"/>
              <a:gd name="connsiteX2508" fmla="*/ 275055 w 2590802"/>
              <a:gd name="connsiteY2508" fmla="*/ 956521 h 2590802"/>
              <a:gd name="connsiteX2509" fmla="*/ 263252 w 2590802"/>
              <a:gd name="connsiteY2509" fmla="*/ 944737 h 2590802"/>
              <a:gd name="connsiteX2510" fmla="*/ 251449 w 2590802"/>
              <a:gd name="connsiteY2510" fmla="*/ 932953 h 2590802"/>
              <a:gd name="connsiteX2511" fmla="*/ 221942 w 2590802"/>
              <a:gd name="connsiteY2511" fmla="*/ 927061 h 2590802"/>
              <a:gd name="connsiteX2512" fmla="*/ 216041 w 2590802"/>
              <a:gd name="connsiteY2512" fmla="*/ 897602 h 2590802"/>
              <a:gd name="connsiteX2513" fmla="*/ 192435 w 2590802"/>
              <a:gd name="connsiteY2513" fmla="*/ 879926 h 2590802"/>
              <a:gd name="connsiteX2514" fmla="*/ 192435 w 2590802"/>
              <a:gd name="connsiteY2514" fmla="*/ 850467 h 2590802"/>
              <a:gd name="connsiteX2515" fmla="*/ 204238 w 2590802"/>
              <a:gd name="connsiteY2515" fmla="*/ 844575 h 2590802"/>
              <a:gd name="connsiteX2516" fmla="*/ 204238 w 2590802"/>
              <a:gd name="connsiteY2516" fmla="*/ 815116 h 2590802"/>
              <a:gd name="connsiteX2517" fmla="*/ 216041 w 2590802"/>
              <a:gd name="connsiteY2517" fmla="*/ 797440 h 2590802"/>
              <a:gd name="connsiteX2518" fmla="*/ 233745 w 2590802"/>
              <a:gd name="connsiteY2518" fmla="*/ 785657 h 2590802"/>
              <a:gd name="connsiteX2519" fmla="*/ 239647 w 2590802"/>
              <a:gd name="connsiteY2519" fmla="*/ 779765 h 2590802"/>
              <a:gd name="connsiteX2520" fmla="*/ 239647 w 2590802"/>
              <a:gd name="connsiteY2520" fmla="*/ 773873 h 2590802"/>
              <a:gd name="connsiteX2521" fmla="*/ 251449 w 2590802"/>
              <a:gd name="connsiteY2521" fmla="*/ 767245 h 2590802"/>
              <a:gd name="connsiteX2522" fmla="*/ 356937 w 2590802"/>
              <a:gd name="connsiteY2522" fmla="*/ 697595 h 2590802"/>
              <a:gd name="connsiteX2523" fmla="*/ 397878 w 2590802"/>
              <a:gd name="connsiteY2523" fmla="*/ 709341 h 2590802"/>
              <a:gd name="connsiteX2524" fmla="*/ 397878 w 2590802"/>
              <a:gd name="connsiteY2524" fmla="*/ 715214 h 2590802"/>
              <a:gd name="connsiteX2525" fmla="*/ 380332 w 2590802"/>
              <a:gd name="connsiteY2525" fmla="*/ 715214 h 2590802"/>
              <a:gd name="connsiteX2526" fmla="*/ 368634 w 2590802"/>
              <a:gd name="connsiteY2526" fmla="*/ 715214 h 2590802"/>
              <a:gd name="connsiteX2527" fmla="*/ 321845 w 2590802"/>
              <a:gd name="connsiteY2527" fmla="*/ 726960 h 2590802"/>
              <a:gd name="connsiteX2528" fmla="*/ 292601 w 2590802"/>
              <a:gd name="connsiteY2528" fmla="*/ 779818 h 2590802"/>
              <a:gd name="connsiteX2529" fmla="*/ 310147 w 2590802"/>
              <a:gd name="connsiteY2529" fmla="*/ 809184 h 2590802"/>
              <a:gd name="connsiteX2530" fmla="*/ 315996 w 2590802"/>
              <a:gd name="connsiteY2530" fmla="*/ 809184 h 2590802"/>
              <a:gd name="connsiteX2531" fmla="*/ 310147 w 2590802"/>
              <a:gd name="connsiteY2531" fmla="*/ 791564 h 2590802"/>
              <a:gd name="connsiteX2532" fmla="*/ 321845 w 2590802"/>
              <a:gd name="connsiteY2532" fmla="*/ 773945 h 2590802"/>
              <a:gd name="connsiteX2533" fmla="*/ 351089 w 2590802"/>
              <a:gd name="connsiteY2533" fmla="*/ 785691 h 2590802"/>
              <a:gd name="connsiteX2534" fmla="*/ 351089 w 2590802"/>
              <a:gd name="connsiteY2534" fmla="*/ 803310 h 2590802"/>
              <a:gd name="connsiteX2535" fmla="*/ 345240 w 2590802"/>
              <a:gd name="connsiteY2535" fmla="*/ 815056 h 2590802"/>
              <a:gd name="connsiteX2536" fmla="*/ 351089 w 2590802"/>
              <a:gd name="connsiteY2536" fmla="*/ 820929 h 2590802"/>
              <a:gd name="connsiteX2537" fmla="*/ 339391 w 2590802"/>
              <a:gd name="connsiteY2537" fmla="*/ 844422 h 2590802"/>
              <a:gd name="connsiteX2538" fmla="*/ 298450 w 2590802"/>
              <a:gd name="connsiteY2538" fmla="*/ 838549 h 2590802"/>
              <a:gd name="connsiteX2539" fmla="*/ 269206 w 2590802"/>
              <a:gd name="connsiteY2539" fmla="*/ 768072 h 2590802"/>
              <a:gd name="connsiteX2540" fmla="*/ 286752 w 2590802"/>
              <a:gd name="connsiteY2540" fmla="*/ 738707 h 2590802"/>
              <a:gd name="connsiteX2541" fmla="*/ 356937 w 2590802"/>
              <a:gd name="connsiteY2541" fmla="*/ 697595 h 2590802"/>
              <a:gd name="connsiteX2542" fmla="*/ 501946 w 2590802"/>
              <a:gd name="connsiteY2542" fmla="*/ 685103 h 2590802"/>
              <a:gd name="connsiteX2543" fmla="*/ 533458 w 2590802"/>
              <a:gd name="connsiteY2543" fmla="*/ 714956 h 2590802"/>
              <a:gd name="connsiteX2544" fmla="*/ 539355 w 2590802"/>
              <a:gd name="connsiteY2544" fmla="*/ 756234 h 2590802"/>
              <a:gd name="connsiteX2545" fmla="*/ 515767 w 2590802"/>
              <a:gd name="connsiteY2545" fmla="*/ 785718 h 2590802"/>
              <a:gd name="connsiteX2546" fmla="*/ 515767 w 2590802"/>
              <a:gd name="connsiteY2546" fmla="*/ 803409 h 2590802"/>
              <a:gd name="connsiteX2547" fmla="*/ 486283 w 2590802"/>
              <a:gd name="connsiteY2547" fmla="*/ 809306 h 2590802"/>
              <a:gd name="connsiteX2548" fmla="*/ 433211 w 2590802"/>
              <a:gd name="connsiteY2548" fmla="*/ 803409 h 2590802"/>
              <a:gd name="connsiteX2549" fmla="*/ 421417 w 2590802"/>
              <a:gd name="connsiteY2549" fmla="*/ 779822 h 2590802"/>
              <a:gd name="connsiteX2550" fmla="*/ 415521 w 2590802"/>
              <a:gd name="connsiteY2550" fmla="*/ 750337 h 2590802"/>
              <a:gd name="connsiteX2551" fmla="*/ 403727 w 2590802"/>
              <a:gd name="connsiteY2551" fmla="*/ 726750 h 2590802"/>
              <a:gd name="connsiteX2552" fmla="*/ 409624 w 2590802"/>
              <a:gd name="connsiteY2552" fmla="*/ 709060 h 2590802"/>
              <a:gd name="connsiteX2553" fmla="*/ 439108 w 2590802"/>
              <a:gd name="connsiteY2553" fmla="*/ 691369 h 2590802"/>
              <a:gd name="connsiteX2554" fmla="*/ 462695 w 2590802"/>
              <a:gd name="connsiteY2554" fmla="*/ 703162 h 2590802"/>
              <a:gd name="connsiteX2555" fmla="*/ 486283 w 2590802"/>
              <a:gd name="connsiteY2555" fmla="*/ 685472 h 2590802"/>
              <a:gd name="connsiteX2556" fmla="*/ 501946 w 2590802"/>
              <a:gd name="connsiteY2556" fmla="*/ 685103 h 2590802"/>
              <a:gd name="connsiteX2557" fmla="*/ 533190 w 2590802"/>
              <a:gd name="connsiteY2557" fmla="*/ 673884 h 2590802"/>
              <a:gd name="connsiteX2558" fmla="*/ 550736 w 2590802"/>
              <a:gd name="connsiteY2558" fmla="*/ 685808 h 2590802"/>
              <a:gd name="connsiteX2559" fmla="*/ 539038 w 2590802"/>
              <a:gd name="connsiteY2559" fmla="*/ 715616 h 2590802"/>
              <a:gd name="connsiteX2560" fmla="*/ 515643 w 2590802"/>
              <a:gd name="connsiteY2560" fmla="*/ 685808 h 2590802"/>
              <a:gd name="connsiteX2561" fmla="*/ 533190 w 2590802"/>
              <a:gd name="connsiteY2561" fmla="*/ 673884 h 2590802"/>
              <a:gd name="connsiteX2562" fmla="*/ 632916 w 2590802"/>
              <a:gd name="connsiteY2562" fmla="*/ 662503 h 2590802"/>
              <a:gd name="connsiteX2563" fmla="*/ 644632 w 2590802"/>
              <a:gd name="connsiteY2563" fmla="*/ 668361 h 2590802"/>
              <a:gd name="connsiteX2564" fmla="*/ 615342 w 2590802"/>
              <a:gd name="connsiteY2564" fmla="*/ 697651 h 2590802"/>
              <a:gd name="connsiteX2565" fmla="*/ 562619 w 2590802"/>
              <a:gd name="connsiteY2565" fmla="*/ 762090 h 2590802"/>
              <a:gd name="connsiteX2566" fmla="*/ 550903 w 2590802"/>
              <a:gd name="connsiteY2566" fmla="*/ 756232 h 2590802"/>
              <a:gd name="connsiteX2567" fmla="*/ 568477 w 2590802"/>
              <a:gd name="connsiteY2567" fmla="*/ 685935 h 2590802"/>
              <a:gd name="connsiteX2568" fmla="*/ 597768 w 2590802"/>
              <a:gd name="connsiteY2568" fmla="*/ 674219 h 2590802"/>
              <a:gd name="connsiteX2569" fmla="*/ 609484 w 2590802"/>
              <a:gd name="connsiteY2569" fmla="*/ 680077 h 2590802"/>
              <a:gd name="connsiteX2570" fmla="*/ 632916 w 2590802"/>
              <a:gd name="connsiteY2570" fmla="*/ 662503 h 2590802"/>
              <a:gd name="connsiteX2571" fmla="*/ 1931670 w 2590802"/>
              <a:gd name="connsiteY2571" fmla="*/ 656812 h 2590802"/>
              <a:gd name="connsiteX2572" fmla="*/ 1990157 w 2590802"/>
              <a:gd name="connsiteY2572" fmla="*/ 715178 h 2590802"/>
              <a:gd name="connsiteX2573" fmla="*/ 2001855 w 2590802"/>
              <a:gd name="connsiteY2573" fmla="*/ 732688 h 2590802"/>
              <a:gd name="connsiteX2574" fmla="*/ 1996006 w 2590802"/>
              <a:gd name="connsiteY2574" fmla="*/ 732688 h 2590802"/>
              <a:gd name="connsiteX2575" fmla="*/ 1931670 w 2590802"/>
              <a:gd name="connsiteY2575" fmla="*/ 656812 h 2590802"/>
              <a:gd name="connsiteX2576" fmla="*/ 2072253 w 2590802"/>
              <a:gd name="connsiteY2576" fmla="*/ 645950 h 2590802"/>
              <a:gd name="connsiteX2577" fmla="*/ 2084749 w 2590802"/>
              <a:gd name="connsiteY2577" fmla="*/ 650351 h 2590802"/>
              <a:gd name="connsiteX2578" fmla="*/ 2090630 w 2590802"/>
              <a:gd name="connsiteY2578" fmla="*/ 691430 h 2590802"/>
              <a:gd name="connsiteX2579" fmla="*/ 2125912 w 2590802"/>
              <a:gd name="connsiteY2579" fmla="*/ 703168 h 2590802"/>
              <a:gd name="connsiteX2580" fmla="*/ 2131792 w 2590802"/>
              <a:gd name="connsiteY2580" fmla="*/ 720773 h 2590802"/>
              <a:gd name="connsiteX2581" fmla="*/ 2125912 w 2590802"/>
              <a:gd name="connsiteY2581" fmla="*/ 732510 h 2590802"/>
              <a:gd name="connsiteX2582" fmla="*/ 2102390 w 2590802"/>
              <a:gd name="connsiteY2582" fmla="*/ 732510 h 2590802"/>
              <a:gd name="connsiteX2583" fmla="*/ 2084749 w 2590802"/>
              <a:gd name="connsiteY2583" fmla="*/ 738379 h 2590802"/>
              <a:gd name="connsiteX2584" fmla="*/ 2072988 w 2590802"/>
              <a:gd name="connsiteY2584" fmla="*/ 726641 h 2590802"/>
              <a:gd name="connsiteX2585" fmla="*/ 2055347 w 2590802"/>
              <a:gd name="connsiteY2585" fmla="*/ 726641 h 2590802"/>
              <a:gd name="connsiteX2586" fmla="*/ 2049467 w 2590802"/>
              <a:gd name="connsiteY2586" fmla="*/ 709036 h 2590802"/>
              <a:gd name="connsiteX2587" fmla="*/ 2055347 w 2590802"/>
              <a:gd name="connsiteY2587" fmla="*/ 703168 h 2590802"/>
              <a:gd name="connsiteX2588" fmla="*/ 2043586 w 2590802"/>
              <a:gd name="connsiteY2588" fmla="*/ 685562 h 2590802"/>
              <a:gd name="connsiteX2589" fmla="*/ 2061228 w 2590802"/>
              <a:gd name="connsiteY2589" fmla="*/ 667957 h 2590802"/>
              <a:gd name="connsiteX2590" fmla="*/ 2055347 w 2590802"/>
              <a:gd name="connsiteY2590" fmla="*/ 650351 h 2590802"/>
              <a:gd name="connsiteX2591" fmla="*/ 2072253 w 2590802"/>
              <a:gd name="connsiteY2591" fmla="*/ 645950 h 2590802"/>
              <a:gd name="connsiteX2592" fmla="*/ 536254 w 2590802"/>
              <a:gd name="connsiteY2592" fmla="*/ 637458 h 2590802"/>
              <a:gd name="connsiteX2593" fmla="*/ 545118 w 2590802"/>
              <a:gd name="connsiteY2593" fmla="*/ 644720 h 2590802"/>
              <a:gd name="connsiteX2594" fmla="*/ 545118 w 2590802"/>
              <a:gd name="connsiteY2594" fmla="*/ 656338 h 2590802"/>
              <a:gd name="connsiteX2595" fmla="*/ 562847 w 2590802"/>
              <a:gd name="connsiteY2595" fmla="*/ 656338 h 2590802"/>
              <a:gd name="connsiteX2596" fmla="*/ 568757 w 2590802"/>
              <a:gd name="connsiteY2596" fmla="*/ 673766 h 2590802"/>
              <a:gd name="connsiteX2597" fmla="*/ 562847 w 2590802"/>
              <a:gd name="connsiteY2597" fmla="*/ 679575 h 2590802"/>
              <a:gd name="connsiteX2598" fmla="*/ 521480 w 2590802"/>
              <a:gd name="connsiteY2598" fmla="*/ 667957 h 2590802"/>
              <a:gd name="connsiteX2599" fmla="*/ 503752 w 2590802"/>
              <a:gd name="connsiteY2599" fmla="*/ 679575 h 2590802"/>
              <a:gd name="connsiteX2600" fmla="*/ 491933 w 2590802"/>
              <a:gd name="connsiteY2600" fmla="*/ 673766 h 2590802"/>
              <a:gd name="connsiteX2601" fmla="*/ 497842 w 2590802"/>
              <a:gd name="connsiteY2601" fmla="*/ 662147 h 2590802"/>
              <a:gd name="connsiteX2602" fmla="*/ 515571 w 2590802"/>
              <a:gd name="connsiteY2602" fmla="*/ 656338 h 2590802"/>
              <a:gd name="connsiteX2603" fmla="*/ 515571 w 2590802"/>
              <a:gd name="connsiteY2603" fmla="*/ 644720 h 2590802"/>
              <a:gd name="connsiteX2604" fmla="*/ 527390 w 2590802"/>
              <a:gd name="connsiteY2604" fmla="*/ 638910 h 2590802"/>
              <a:gd name="connsiteX2605" fmla="*/ 536254 w 2590802"/>
              <a:gd name="connsiteY2605" fmla="*/ 637458 h 2590802"/>
              <a:gd name="connsiteX2606" fmla="*/ 2037185 w 2590802"/>
              <a:gd name="connsiteY2606" fmla="*/ 627410 h 2590802"/>
              <a:gd name="connsiteX2607" fmla="*/ 2054849 w 2590802"/>
              <a:gd name="connsiteY2607" fmla="*/ 639156 h 2590802"/>
              <a:gd name="connsiteX2608" fmla="*/ 2048961 w 2590802"/>
              <a:gd name="connsiteY2608" fmla="*/ 662649 h 2590802"/>
              <a:gd name="connsiteX2609" fmla="*/ 2037185 w 2590802"/>
              <a:gd name="connsiteY2609" fmla="*/ 686141 h 2590802"/>
              <a:gd name="connsiteX2610" fmla="*/ 2043072 w 2590802"/>
              <a:gd name="connsiteY2610" fmla="*/ 703760 h 2590802"/>
              <a:gd name="connsiteX2611" fmla="*/ 2043072 w 2590802"/>
              <a:gd name="connsiteY2611" fmla="*/ 727252 h 2590802"/>
              <a:gd name="connsiteX2612" fmla="*/ 2066625 w 2590802"/>
              <a:gd name="connsiteY2612" fmla="*/ 738999 h 2590802"/>
              <a:gd name="connsiteX2613" fmla="*/ 2090178 w 2590802"/>
              <a:gd name="connsiteY2613" fmla="*/ 744872 h 2590802"/>
              <a:gd name="connsiteX2614" fmla="*/ 2107844 w 2590802"/>
              <a:gd name="connsiteY2614" fmla="*/ 738999 h 2590802"/>
              <a:gd name="connsiteX2615" fmla="*/ 2143173 w 2590802"/>
              <a:gd name="connsiteY2615" fmla="*/ 750745 h 2590802"/>
              <a:gd name="connsiteX2616" fmla="*/ 2137285 w 2590802"/>
              <a:gd name="connsiteY2616" fmla="*/ 762491 h 2590802"/>
              <a:gd name="connsiteX2617" fmla="*/ 2131397 w 2590802"/>
              <a:gd name="connsiteY2617" fmla="*/ 762491 h 2590802"/>
              <a:gd name="connsiteX2618" fmla="*/ 2096067 w 2590802"/>
              <a:gd name="connsiteY2618" fmla="*/ 762491 h 2590802"/>
              <a:gd name="connsiteX2619" fmla="*/ 2090178 w 2590802"/>
              <a:gd name="connsiteY2619" fmla="*/ 774237 h 2590802"/>
              <a:gd name="connsiteX2620" fmla="*/ 2060738 w 2590802"/>
              <a:gd name="connsiteY2620" fmla="*/ 768364 h 2590802"/>
              <a:gd name="connsiteX2621" fmla="*/ 2037185 w 2590802"/>
              <a:gd name="connsiteY2621" fmla="*/ 756618 h 2590802"/>
              <a:gd name="connsiteX2622" fmla="*/ 2019519 w 2590802"/>
              <a:gd name="connsiteY2622" fmla="*/ 750745 h 2590802"/>
              <a:gd name="connsiteX2623" fmla="*/ 2007743 w 2590802"/>
              <a:gd name="connsiteY2623" fmla="*/ 733125 h 2590802"/>
              <a:gd name="connsiteX2624" fmla="*/ 2013631 w 2590802"/>
              <a:gd name="connsiteY2624" fmla="*/ 715506 h 2590802"/>
              <a:gd name="connsiteX2625" fmla="*/ 2013631 w 2590802"/>
              <a:gd name="connsiteY2625" fmla="*/ 703760 h 2590802"/>
              <a:gd name="connsiteX2626" fmla="*/ 2001855 w 2590802"/>
              <a:gd name="connsiteY2626" fmla="*/ 686141 h 2590802"/>
              <a:gd name="connsiteX2627" fmla="*/ 2007743 w 2590802"/>
              <a:gd name="connsiteY2627" fmla="*/ 668522 h 2590802"/>
              <a:gd name="connsiteX2628" fmla="*/ 2019519 w 2590802"/>
              <a:gd name="connsiteY2628" fmla="*/ 639156 h 2590802"/>
              <a:gd name="connsiteX2629" fmla="*/ 2037185 w 2590802"/>
              <a:gd name="connsiteY2629" fmla="*/ 627410 h 2590802"/>
              <a:gd name="connsiteX2630" fmla="*/ 2178581 w 2590802"/>
              <a:gd name="connsiteY2630" fmla="*/ 620772 h 2590802"/>
              <a:gd name="connsiteX2631" fmla="*/ 2190324 w 2590802"/>
              <a:gd name="connsiteY2631" fmla="*/ 620772 h 2590802"/>
              <a:gd name="connsiteX2632" fmla="*/ 2166838 w 2590802"/>
              <a:gd name="connsiteY2632" fmla="*/ 650279 h 2590802"/>
              <a:gd name="connsiteX2633" fmla="*/ 2166838 w 2590802"/>
              <a:gd name="connsiteY2633" fmla="*/ 732899 h 2590802"/>
              <a:gd name="connsiteX2634" fmla="*/ 2213809 w 2590802"/>
              <a:gd name="connsiteY2634" fmla="*/ 756504 h 2590802"/>
              <a:gd name="connsiteX2635" fmla="*/ 2219681 w 2590802"/>
              <a:gd name="connsiteY2635" fmla="*/ 744701 h 2590802"/>
              <a:gd name="connsiteX2636" fmla="*/ 2202066 w 2590802"/>
              <a:gd name="connsiteY2636" fmla="*/ 738800 h 2590802"/>
              <a:gd name="connsiteX2637" fmla="*/ 2196195 w 2590802"/>
              <a:gd name="connsiteY2637" fmla="*/ 721096 h 2590802"/>
              <a:gd name="connsiteX2638" fmla="*/ 2207938 w 2590802"/>
              <a:gd name="connsiteY2638" fmla="*/ 709293 h 2590802"/>
              <a:gd name="connsiteX2639" fmla="*/ 2231423 w 2590802"/>
              <a:gd name="connsiteY2639" fmla="*/ 715194 h 2590802"/>
              <a:gd name="connsiteX2640" fmla="*/ 2243165 w 2590802"/>
              <a:gd name="connsiteY2640" fmla="*/ 709293 h 2590802"/>
              <a:gd name="connsiteX2641" fmla="*/ 2260779 w 2590802"/>
              <a:gd name="connsiteY2641" fmla="*/ 721096 h 2590802"/>
              <a:gd name="connsiteX2642" fmla="*/ 2254908 w 2590802"/>
              <a:gd name="connsiteY2642" fmla="*/ 750603 h 2590802"/>
              <a:gd name="connsiteX2643" fmla="*/ 2202066 w 2590802"/>
              <a:gd name="connsiteY2643" fmla="*/ 780110 h 2590802"/>
              <a:gd name="connsiteX2644" fmla="*/ 2160967 w 2590802"/>
              <a:gd name="connsiteY2644" fmla="*/ 762406 h 2590802"/>
              <a:gd name="connsiteX2645" fmla="*/ 2149224 w 2590802"/>
              <a:gd name="connsiteY2645" fmla="*/ 750603 h 2590802"/>
              <a:gd name="connsiteX2646" fmla="*/ 2137482 w 2590802"/>
              <a:gd name="connsiteY2646" fmla="*/ 709293 h 2590802"/>
              <a:gd name="connsiteX2647" fmla="*/ 2137482 w 2590802"/>
              <a:gd name="connsiteY2647" fmla="*/ 679786 h 2590802"/>
              <a:gd name="connsiteX2648" fmla="*/ 2178581 w 2590802"/>
              <a:gd name="connsiteY2648" fmla="*/ 620772 h 2590802"/>
              <a:gd name="connsiteX2649" fmla="*/ 368635 w 2590802"/>
              <a:gd name="connsiteY2649" fmla="*/ 620772 h 2590802"/>
              <a:gd name="connsiteX2650" fmla="*/ 368635 w 2590802"/>
              <a:gd name="connsiteY2650" fmla="*/ 632559 h 2590802"/>
              <a:gd name="connsiteX2651" fmla="*/ 362839 w 2590802"/>
              <a:gd name="connsiteY2651" fmla="*/ 644347 h 2590802"/>
              <a:gd name="connsiteX2652" fmla="*/ 333858 w 2590802"/>
              <a:gd name="connsiteY2652" fmla="*/ 667923 h 2590802"/>
              <a:gd name="connsiteX2653" fmla="*/ 333858 w 2590802"/>
              <a:gd name="connsiteY2653" fmla="*/ 697393 h 2590802"/>
              <a:gd name="connsiteX2654" fmla="*/ 316470 w 2590802"/>
              <a:gd name="connsiteY2654" fmla="*/ 697393 h 2590802"/>
              <a:gd name="connsiteX2655" fmla="*/ 333858 w 2590802"/>
              <a:gd name="connsiteY2655" fmla="*/ 632559 h 2590802"/>
              <a:gd name="connsiteX2656" fmla="*/ 368635 w 2590802"/>
              <a:gd name="connsiteY2656" fmla="*/ 620772 h 2590802"/>
              <a:gd name="connsiteX2657" fmla="*/ 2260590 w 2590802"/>
              <a:gd name="connsiteY2657" fmla="*/ 615081 h 2590802"/>
              <a:gd name="connsiteX2658" fmla="*/ 2278231 w 2590802"/>
              <a:gd name="connsiteY2658" fmla="*/ 638719 h 2590802"/>
              <a:gd name="connsiteX2659" fmla="*/ 2301753 w 2590802"/>
              <a:gd name="connsiteY2659" fmla="*/ 632810 h 2590802"/>
              <a:gd name="connsiteX2660" fmla="*/ 2313513 w 2590802"/>
              <a:gd name="connsiteY2660" fmla="*/ 626900 h 2590802"/>
              <a:gd name="connsiteX2661" fmla="*/ 2325274 w 2590802"/>
              <a:gd name="connsiteY2661" fmla="*/ 638719 h 2590802"/>
              <a:gd name="connsiteX2662" fmla="*/ 2313513 w 2590802"/>
              <a:gd name="connsiteY2662" fmla="*/ 662357 h 2590802"/>
              <a:gd name="connsiteX2663" fmla="*/ 2295873 w 2590802"/>
              <a:gd name="connsiteY2663" fmla="*/ 668267 h 2590802"/>
              <a:gd name="connsiteX2664" fmla="*/ 2289992 w 2590802"/>
              <a:gd name="connsiteY2664" fmla="*/ 685995 h 2590802"/>
              <a:gd name="connsiteX2665" fmla="*/ 2266471 w 2590802"/>
              <a:gd name="connsiteY2665" fmla="*/ 691905 h 2590802"/>
              <a:gd name="connsiteX2666" fmla="*/ 2254710 w 2590802"/>
              <a:gd name="connsiteY2666" fmla="*/ 674177 h 2590802"/>
              <a:gd name="connsiteX2667" fmla="*/ 2260590 w 2590802"/>
              <a:gd name="connsiteY2667" fmla="*/ 656448 h 2590802"/>
              <a:gd name="connsiteX2668" fmla="*/ 2242949 w 2590802"/>
              <a:gd name="connsiteY2668" fmla="*/ 650538 h 2590802"/>
              <a:gd name="connsiteX2669" fmla="*/ 2242949 w 2590802"/>
              <a:gd name="connsiteY2669" fmla="*/ 626900 h 2590802"/>
              <a:gd name="connsiteX2670" fmla="*/ 2260590 w 2590802"/>
              <a:gd name="connsiteY2670" fmla="*/ 615081 h 2590802"/>
              <a:gd name="connsiteX2671" fmla="*/ 521593 w 2590802"/>
              <a:gd name="connsiteY2671" fmla="*/ 609390 h 2590802"/>
              <a:gd name="connsiteX2672" fmla="*/ 551124 w 2590802"/>
              <a:gd name="connsiteY2672" fmla="*/ 615239 h 2590802"/>
              <a:gd name="connsiteX2673" fmla="*/ 557030 w 2590802"/>
              <a:gd name="connsiteY2673" fmla="*/ 632785 h 2590802"/>
              <a:gd name="connsiteX2674" fmla="*/ 580655 w 2590802"/>
              <a:gd name="connsiteY2674" fmla="*/ 632785 h 2590802"/>
              <a:gd name="connsiteX2675" fmla="*/ 592468 w 2590802"/>
              <a:gd name="connsiteY2675" fmla="*/ 662029 h 2590802"/>
              <a:gd name="connsiteX2676" fmla="*/ 580655 w 2590802"/>
              <a:gd name="connsiteY2676" fmla="*/ 667878 h 2590802"/>
              <a:gd name="connsiteX2677" fmla="*/ 568842 w 2590802"/>
              <a:gd name="connsiteY2677" fmla="*/ 650331 h 2590802"/>
              <a:gd name="connsiteX2678" fmla="*/ 551124 w 2590802"/>
              <a:gd name="connsiteY2678" fmla="*/ 644482 h 2590802"/>
              <a:gd name="connsiteX2679" fmla="*/ 527499 w 2590802"/>
              <a:gd name="connsiteY2679" fmla="*/ 626937 h 2590802"/>
              <a:gd name="connsiteX2680" fmla="*/ 509780 w 2590802"/>
              <a:gd name="connsiteY2680" fmla="*/ 644482 h 2590802"/>
              <a:gd name="connsiteX2681" fmla="*/ 486155 w 2590802"/>
              <a:gd name="connsiteY2681" fmla="*/ 662029 h 2590802"/>
              <a:gd name="connsiteX2682" fmla="*/ 468437 w 2590802"/>
              <a:gd name="connsiteY2682" fmla="*/ 679575 h 2590802"/>
              <a:gd name="connsiteX2683" fmla="*/ 468437 w 2590802"/>
              <a:gd name="connsiteY2683" fmla="*/ 656180 h 2590802"/>
              <a:gd name="connsiteX2684" fmla="*/ 497968 w 2590802"/>
              <a:gd name="connsiteY2684" fmla="*/ 632785 h 2590802"/>
              <a:gd name="connsiteX2685" fmla="*/ 521593 w 2590802"/>
              <a:gd name="connsiteY2685" fmla="*/ 609390 h 2590802"/>
              <a:gd name="connsiteX2686" fmla="*/ 2289865 w 2590802"/>
              <a:gd name="connsiteY2686" fmla="*/ 591370 h 2590802"/>
              <a:gd name="connsiteX2687" fmla="*/ 2301563 w 2590802"/>
              <a:gd name="connsiteY2687" fmla="*/ 621178 h 2590802"/>
              <a:gd name="connsiteX2688" fmla="*/ 2289865 w 2590802"/>
              <a:gd name="connsiteY2688" fmla="*/ 633101 h 2590802"/>
              <a:gd name="connsiteX2689" fmla="*/ 2278168 w 2590802"/>
              <a:gd name="connsiteY2689" fmla="*/ 627139 h 2590802"/>
              <a:gd name="connsiteX2690" fmla="*/ 2272319 w 2590802"/>
              <a:gd name="connsiteY2690" fmla="*/ 609255 h 2590802"/>
              <a:gd name="connsiteX2691" fmla="*/ 2289865 w 2590802"/>
              <a:gd name="connsiteY2691" fmla="*/ 591370 h 2590802"/>
              <a:gd name="connsiteX2692" fmla="*/ 353090 w 2590802"/>
              <a:gd name="connsiteY2692" fmla="*/ 587890 h 2590802"/>
              <a:gd name="connsiteX2693" fmla="*/ 368468 w 2590802"/>
              <a:gd name="connsiteY2693" fmla="*/ 591576 h 2590802"/>
              <a:gd name="connsiteX2694" fmla="*/ 368468 w 2590802"/>
              <a:gd name="connsiteY2694" fmla="*/ 615163 h 2590802"/>
              <a:gd name="connsiteX2695" fmla="*/ 350893 w 2590802"/>
              <a:gd name="connsiteY2695" fmla="*/ 615163 h 2590802"/>
              <a:gd name="connsiteX2696" fmla="*/ 315745 w 2590802"/>
              <a:gd name="connsiteY2696" fmla="*/ 650544 h 2590802"/>
              <a:gd name="connsiteX2697" fmla="*/ 315745 w 2590802"/>
              <a:gd name="connsiteY2697" fmla="*/ 703616 h 2590802"/>
              <a:gd name="connsiteX2698" fmla="*/ 292313 w 2590802"/>
              <a:gd name="connsiteY2698" fmla="*/ 715410 h 2590802"/>
              <a:gd name="connsiteX2699" fmla="*/ 280597 w 2590802"/>
              <a:gd name="connsiteY2699" fmla="*/ 691822 h 2590802"/>
              <a:gd name="connsiteX2700" fmla="*/ 286455 w 2590802"/>
              <a:gd name="connsiteY2700" fmla="*/ 674132 h 2590802"/>
              <a:gd name="connsiteX2701" fmla="*/ 280597 w 2590802"/>
              <a:gd name="connsiteY2701" fmla="*/ 656441 h 2590802"/>
              <a:gd name="connsiteX2702" fmla="*/ 292313 w 2590802"/>
              <a:gd name="connsiteY2702" fmla="*/ 609266 h 2590802"/>
              <a:gd name="connsiteX2703" fmla="*/ 321603 w 2590802"/>
              <a:gd name="connsiteY2703" fmla="*/ 603369 h 2590802"/>
              <a:gd name="connsiteX2704" fmla="*/ 333319 w 2590802"/>
              <a:gd name="connsiteY2704" fmla="*/ 609266 h 2590802"/>
              <a:gd name="connsiteX2705" fmla="*/ 333319 w 2590802"/>
              <a:gd name="connsiteY2705" fmla="*/ 597472 h 2590802"/>
              <a:gd name="connsiteX2706" fmla="*/ 353090 w 2590802"/>
              <a:gd name="connsiteY2706" fmla="*/ 587890 h 2590802"/>
              <a:gd name="connsiteX2707" fmla="*/ 2318509 w 2590802"/>
              <a:gd name="connsiteY2707" fmla="*/ 570868 h 2590802"/>
              <a:gd name="connsiteX2708" fmla="*/ 2324770 w 2590802"/>
              <a:gd name="connsiteY2708" fmla="*/ 589466 h 2590802"/>
              <a:gd name="connsiteX2709" fmla="*/ 2332828 w 2590802"/>
              <a:gd name="connsiteY2709" fmla="*/ 603495 h 2590802"/>
              <a:gd name="connsiteX2710" fmla="*/ 2343944 w 2590802"/>
              <a:gd name="connsiteY2710" fmla="*/ 607412 h 2590802"/>
              <a:gd name="connsiteX2711" fmla="*/ 2335754 w 2590802"/>
              <a:gd name="connsiteY2711" fmla="*/ 593930 h 2590802"/>
              <a:gd name="connsiteX2712" fmla="*/ 2404943 w 2590802"/>
              <a:gd name="connsiteY2712" fmla="*/ 559834 h 2590802"/>
              <a:gd name="connsiteX2713" fmla="*/ 2407788 w 2590802"/>
              <a:gd name="connsiteY2713" fmla="*/ 561968 h 2590802"/>
              <a:gd name="connsiteX2714" fmla="*/ 2402098 w 2590802"/>
              <a:gd name="connsiteY2714" fmla="*/ 561968 h 2590802"/>
              <a:gd name="connsiteX2715" fmla="*/ 2404943 w 2590802"/>
              <a:gd name="connsiteY2715" fmla="*/ 559834 h 2590802"/>
              <a:gd name="connsiteX2716" fmla="*/ 686304 w 2590802"/>
              <a:gd name="connsiteY2716" fmla="*/ 544896 h 2590802"/>
              <a:gd name="connsiteX2717" fmla="*/ 703910 w 2590802"/>
              <a:gd name="connsiteY2717" fmla="*/ 562600 h 2590802"/>
              <a:gd name="connsiteX2718" fmla="*/ 715647 w 2590802"/>
              <a:gd name="connsiteY2718" fmla="*/ 556699 h 2590802"/>
              <a:gd name="connsiteX2719" fmla="*/ 739121 w 2590802"/>
              <a:gd name="connsiteY2719" fmla="*/ 556699 h 2590802"/>
              <a:gd name="connsiteX2720" fmla="*/ 750858 w 2590802"/>
              <a:gd name="connsiteY2720" fmla="*/ 574403 h 2590802"/>
              <a:gd name="connsiteX2721" fmla="*/ 721515 w 2590802"/>
              <a:gd name="connsiteY2721" fmla="*/ 598009 h 2590802"/>
              <a:gd name="connsiteX2722" fmla="*/ 674567 w 2590802"/>
              <a:gd name="connsiteY2722" fmla="*/ 580305 h 2590802"/>
              <a:gd name="connsiteX2723" fmla="*/ 668699 w 2590802"/>
              <a:gd name="connsiteY2723" fmla="*/ 580305 h 2590802"/>
              <a:gd name="connsiteX2724" fmla="*/ 662830 w 2590802"/>
              <a:gd name="connsiteY2724" fmla="*/ 556699 h 2590802"/>
              <a:gd name="connsiteX2725" fmla="*/ 686304 w 2590802"/>
              <a:gd name="connsiteY2725" fmla="*/ 544896 h 2590802"/>
              <a:gd name="connsiteX2726" fmla="*/ 439096 w 2590802"/>
              <a:gd name="connsiteY2726" fmla="*/ 538460 h 2590802"/>
              <a:gd name="connsiteX2727" fmla="*/ 476634 w 2590802"/>
              <a:gd name="connsiteY2727" fmla="*/ 538460 h 2590802"/>
              <a:gd name="connsiteX2728" fmla="*/ 509756 w 2590802"/>
              <a:gd name="connsiteY2728" fmla="*/ 556142 h 2590802"/>
              <a:gd name="connsiteX2729" fmla="*/ 515644 w 2590802"/>
              <a:gd name="connsiteY2729" fmla="*/ 591505 h 2590802"/>
              <a:gd name="connsiteX2730" fmla="*/ 492091 w 2590802"/>
              <a:gd name="connsiteY2730" fmla="*/ 603293 h 2590802"/>
              <a:gd name="connsiteX2731" fmla="*/ 486203 w 2590802"/>
              <a:gd name="connsiteY2731" fmla="*/ 597399 h 2590802"/>
              <a:gd name="connsiteX2732" fmla="*/ 474426 w 2590802"/>
              <a:gd name="connsiteY2732" fmla="*/ 615080 h 2590802"/>
              <a:gd name="connsiteX2733" fmla="*/ 450873 w 2590802"/>
              <a:gd name="connsiteY2733" fmla="*/ 609187 h 2590802"/>
              <a:gd name="connsiteX2734" fmla="*/ 444985 w 2590802"/>
              <a:gd name="connsiteY2734" fmla="*/ 585611 h 2590802"/>
              <a:gd name="connsiteX2735" fmla="*/ 456761 w 2590802"/>
              <a:gd name="connsiteY2735" fmla="*/ 573823 h 2590802"/>
              <a:gd name="connsiteX2736" fmla="*/ 468538 w 2590802"/>
              <a:gd name="connsiteY2736" fmla="*/ 567929 h 2590802"/>
              <a:gd name="connsiteX2737" fmla="*/ 456761 w 2590802"/>
              <a:gd name="connsiteY2737" fmla="*/ 562036 h 2590802"/>
              <a:gd name="connsiteX2738" fmla="*/ 415543 w 2590802"/>
              <a:gd name="connsiteY2738" fmla="*/ 573823 h 2590802"/>
              <a:gd name="connsiteX2739" fmla="*/ 403767 w 2590802"/>
              <a:gd name="connsiteY2739" fmla="*/ 674019 h 2590802"/>
              <a:gd name="connsiteX2740" fmla="*/ 415543 w 2590802"/>
              <a:gd name="connsiteY2740" fmla="*/ 691701 h 2590802"/>
              <a:gd name="connsiteX2741" fmla="*/ 403767 w 2590802"/>
              <a:gd name="connsiteY2741" fmla="*/ 697595 h 2590802"/>
              <a:gd name="connsiteX2742" fmla="*/ 380214 w 2590802"/>
              <a:gd name="connsiteY2742" fmla="*/ 662232 h 2590802"/>
              <a:gd name="connsiteX2743" fmla="*/ 386102 w 2590802"/>
              <a:gd name="connsiteY2743" fmla="*/ 585611 h 2590802"/>
              <a:gd name="connsiteX2744" fmla="*/ 439096 w 2590802"/>
              <a:gd name="connsiteY2744" fmla="*/ 538460 h 2590802"/>
              <a:gd name="connsiteX2745" fmla="*/ 339233 w 2590802"/>
              <a:gd name="connsiteY2745" fmla="*/ 532566 h 2590802"/>
              <a:gd name="connsiteX2746" fmla="*/ 351563 w 2590802"/>
              <a:gd name="connsiteY2746" fmla="*/ 538731 h 2590802"/>
              <a:gd name="connsiteX2747" fmla="*/ 339233 w 2590802"/>
              <a:gd name="connsiteY2747" fmla="*/ 532566 h 2590802"/>
              <a:gd name="connsiteX2748" fmla="*/ 391232 w 2590802"/>
              <a:gd name="connsiteY2748" fmla="*/ 532062 h 2590802"/>
              <a:gd name="connsiteX2749" fmla="*/ 403728 w 2590802"/>
              <a:gd name="connsiteY2749" fmla="*/ 544659 h 2590802"/>
              <a:gd name="connsiteX2750" fmla="*/ 403728 w 2590802"/>
              <a:gd name="connsiteY2750" fmla="*/ 550587 h 2590802"/>
              <a:gd name="connsiteX2751" fmla="*/ 391967 w 2590802"/>
              <a:gd name="connsiteY2751" fmla="*/ 538731 h 2590802"/>
              <a:gd name="connsiteX2752" fmla="*/ 374326 w 2590802"/>
              <a:gd name="connsiteY2752" fmla="*/ 532803 h 2590802"/>
              <a:gd name="connsiteX2753" fmla="*/ 391232 w 2590802"/>
              <a:gd name="connsiteY2753" fmla="*/ 532062 h 2590802"/>
              <a:gd name="connsiteX2754" fmla="*/ 681959 w 2590802"/>
              <a:gd name="connsiteY2754" fmla="*/ 528224 h 2590802"/>
              <a:gd name="connsiteX2755" fmla="*/ 710075 w 2590802"/>
              <a:gd name="connsiteY2755" fmla="*/ 544896 h 2590802"/>
              <a:gd name="connsiteX2756" fmla="*/ 751237 w 2590802"/>
              <a:gd name="connsiteY2756" fmla="*/ 538968 h 2590802"/>
              <a:gd name="connsiteX2757" fmla="*/ 768878 w 2590802"/>
              <a:gd name="connsiteY2757" fmla="*/ 562679 h 2590802"/>
              <a:gd name="connsiteX2758" fmla="*/ 762997 w 2590802"/>
              <a:gd name="connsiteY2758" fmla="*/ 568607 h 2590802"/>
              <a:gd name="connsiteX2759" fmla="*/ 739476 w 2590802"/>
              <a:gd name="connsiteY2759" fmla="*/ 544896 h 2590802"/>
              <a:gd name="connsiteX2760" fmla="*/ 710075 w 2590802"/>
              <a:gd name="connsiteY2760" fmla="*/ 550823 h 2590802"/>
              <a:gd name="connsiteX2761" fmla="*/ 674793 w 2590802"/>
              <a:gd name="connsiteY2761" fmla="*/ 538968 h 2590802"/>
              <a:gd name="connsiteX2762" fmla="*/ 657151 w 2590802"/>
              <a:gd name="connsiteY2762" fmla="*/ 550823 h 2590802"/>
              <a:gd name="connsiteX2763" fmla="*/ 651271 w 2590802"/>
              <a:gd name="connsiteY2763" fmla="*/ 544896 h 2590802"/>
              <a:gd name="connsiteX2764" fmla="*/ 668912 w 2590802"/>
              <a:gd name="connsiteY2764" fmla="*/ 533040 h 2590802"/>
              <a:gd name="connsiteX2765" fmla="*/ 681959 w 2590802"/>
              <a:gd name="connsiteY2765" fmla="*/ 528224 h 2590802"/>
              <a:gd name="connsiteX2766" fmla="*/ 2234856 w 2590802"/>
              <a:gd name="connsiteY2766" fmla="*/ 525578 h 2590802"/>
              <a:gd name="connsiteX2767" fmla="*/ 2260674 w 2590802"/>
              <a:gd name="connsiteY2767" fmla="*/ 527043 h 2590802"/>
              <a:gd name="connsiteX2768" fmla="*/ 2272477 w 2590802"/>
              <a:gd name="connsiteY2768" fmla="*/ 550475 h 2590802"/>
              <a:gd name="connsiteX2769" fmla="*/ 2290181 w 2590802"/>
              <a:gd name="connsiteY2769" fmla="*/ 556333 h 2590802"/>
              <a:gd name="connsiteX2770" fmla="*/ 2266576 w 2590802"/>
              <a:gd name="connsiteY2770" fmla="*/ 603197 h 2590802"/>
              <a:gd name="connsiteX2771" fmla="*/ 2254773 w 2590802"/>
              <a:gd name="connsiteY2771" fmla="*/ 609056 h 2590802"/>
              <a:gd name="connsiteX2772" fmla="*/ 2231167 w 2590802"/>
              <a:gd name="connsiteY2772" fmla="*/ 614914 h 2590802"/>
              <a:gd name="connsiteX2773" fmla="*/ 2207561 w 2590802"/>
              <a:gd name="connsiteY2773" fmla="*/ 620772 h 2590802"/>
              <a:gd name="connsiteX2774" fmla="*/ 2183956 w 2590802"/>
              <a:gd name="connsiteY2774" fmla="*/ 603197 h 2590802"/>
              <a:gd name="connsiteX2775" fmla="*/ 2189857 w 2590802"/>
              <a:gd name="connsiteY2775" fmla="*/ 579765 h 2590802"/>
              <a:gd name="connsiteX2776" fmla="*/ 2201660 w 2590802"/>
              <a:gd name="connsiteY2776" fmla="*/ 568049 h 2590802"/>
              <a:gd name="connsiteX2777" fmla="*/ 2213463 w 2590802"/>
              <a:gd name="connsiteY2777" fmla="*/ 532901 h 2590802"/>
              <a:gd name="connsiteX2778" fmla="*/ 2234856 w 2590802"/>
              <a:gd name="connsiteY2778" fmla="*/ 525578 h 2590802"/>
              <a:gd name="connsiteX2779" fmla="*/ 2064430 w 2590802"/>
              <a:gd name="connsiteY2779" fmla="*/ 514949 h 2590802"/>
              <a:gd name="connsiteX2780" fmla="*/ 2095961 w 2590802"/>
              <a:gd name="connsiteY2780" fmla="*/ 515683 h 2590802"/>
              <a:gd name="connsiteX2781" fmla="*/ 2107694 w 2590802"/>
              <a:gd name="connsiteY2781" fmla="*/ 533325 h 2590802"/>
              <a:gd name="connsiteX2782" fmla="*/ 2101827 w 2590802"/>
              <a:gd name="connsiteY2782" fmla="*/ 545086 h 2590802"/>
              <a:gd name="connsiteX2783" fmla="*/ 2101827 w 2590802"/>
              <a:gd name="connsiteY2783" fmla="*/ 550966 h 2590802"/>
              <a:gd name="connsiteX2784" fmla="*/ 2101827 w 2590802"/>
              <a:gd name="connsiteY2784" fmla="*/ 574488 h 2590802"/>
              <a:gd name="connsiteX2785" fmla="*/ 2084229 w 2590802"/>
              <a:gd name="connsiteY2785" fmla="*/ 580368 h 2590802"/>
              <a:gd name="connsiteX2786" fmla="*/ 2066630 w 2590802"/>
              <a:gd name="connsiteY2786" fmla="*/ 568607 h 2590802"/>
              <a:gd name="connsiteX2787" fmla="*/ 2078362 w 2590802"/>
              <a:gd name="connsiteY2787" fmla="*/ 550966 h 2590802"/>
              <a:gd name="connsiteX2788" fmla="*/ 2066630 w 2590802"/>
              <a:gd name="connsiteY2788" fmla="*/ 545086 h 2590802"/>
              <a:gd name="connsiteX2789" fmla="*/ 2049031 w 2590802"/>
              <a:gd name="connsiteY2789" fmla="*/ 562727 h 2590802"/>
              <a:gd name="connsiteX2790" fmla="*/ 2066630 w 2590802"/>
              <a:gd name="connsiteY2790" fmla="*/ 615650 h 2590802"/>
              <a:gd name="connsiteX2791" fmla="*/ 2148758 w 2590802"/>
              <a:gd name="connsiteY2791" fmla="*/ 627410 h 2590802"/>
              <a:gd name="connsiteX2792" fmla="*/ 2178089 w 2590802"/>
              <a:gd name="connsiteY2792" fmla="*/ 603889 h 2590802"/>
              <a:gd name="connsiteX2793" fmla="*/ 2178089 w 2590802"/>
              <a:gd name="connsiteY2793" fmla="*/ 615650 h 2590802"/>
              <a:gd name="connsiteX2794" fmla="*/ 2090095 w 2590802"/>
              <a:gd name="connsiteY2794" fmla="*/ 645052 h 2590802"/>
              <a:gd name="connsiteX2795" fmla="*/ 2049031 w 2590802"/>
              <a:gd name="connsiteY2795" fmla="*/ 621530 h 2590802"/>
              <a:gd name="connsiteX2796" fmla="*/ 2037298 w 2590802"/>
              <a:gd name="connsiteY2796" fmla="*/ 609770 h 2590802"/>
              <a:gd name="connsiteX2797" fmla="*/ 2031432 w 2590802"/>
              <a:gd name="connsiteY2797" fmla="*/ 592128 h 2590802"/>
              <a:gd name="connsiteX2798" fmla="*/ 2037298 w 2590802"/>
              <a:gd name="connsiteY2798" fmla="*/ 527444 h 2590802"/>
              <a:gd name="connsiteX2799" fmla="*/ 2064430 w 2590802"/>
              <a:gd name="connsiteY2799" fmla="*/ 514949 h 2590802"/>
              <a:gd name="connsiteX2800" fmla="*/ 568440 w 2590802"/>
              <a:gd name="connsiteY2800" fmla="*/ 509066 h 2590802"/>
              <a:gd name="connsiteX2801" fmla="*/ 650569 w 2590802"/>
              <a:gd name="connsiteY2801" fmla="*/ 562179 h 2590802"/>
              <a:gd name="connsiteX2802" fmla="*/ 650569 w 2590802"/>
              <a:gd name="connsiteY2802" fmla="*/ 656602 h 2590802"/>
              <a:gd name="connsiteX2803" fmla="*/ 638836 w 2590802"/>
              <a:gd name="connsiteY2803" fmla="*/ 656602 h 2590802"/>
              <a:gd name="connsiteX2804" fmla="*/ 644702 w 2590802"/>
              <a:gd name="connsiteY2804" fmla="*/ 638897 h 2590802"/>
              <a:gd name="connsiteX2805" fmla="*/ 609504 w 2590802"/>
              <a:gd name="connsiteY2805" fmla="*/ 544474 h 2590802"/>
              <a:gd name="connsiteX2806" fmla="*/ 562574 w 2590802"/>
              <a:gd name="connsiteY2806" fmla="*/ 538573 h 2590802"/>
              <a:gd name="connsiteX2807" fmla="*/ 550841 w 2590802"/>
              <a:gd name="connsiteY2807" fmla="*/ 550376 h 2590802"/>
              <a:gd name="connsiteX2808" fmla="*/ 580173 w 2590802"/>
              <a:gd name="connsiteY2808" fmla="*/ 550376 h 2590802"/>
              <a:gd name="connsiteX2809" fmla="*/ 591905 w 2590802"/>
              <a:gd name="connsiteY2809" fmla="*/ 568080 h 2590802"/>
              <a:gd name="connsiteX2810" fmla="*/ 574307 w 2590802"/>
              <a:gd name="connsiteY2810" fmla="*/ 591686 h 2590802"/>
              <a:gd name="connsiteX2811" fmla="*/ 562574 w 2590802"/>
              <a:gd name="connsiteY2811" fmla="*/ 591686 h 2590802"/>
              <a:gd name="connsiteX2812" fmla="*/ 550841 w 2590802"/>
              <a:gd name="connsiteY2812" fmla="*/ 579883 h 2590802"/>
              <a:gd name="connsiteX2813" fmla="*/ 533242 w 2590802"/>
              <a:gd name="connsiteY2813" fmla="*/ 585785 h 2590802"/>
              <a:gd name="connsiteX2814" fmla="*/ 521510 w 2590802"/>
              <a:gd name="connsiteY2814" fmla="*/ 544474 h 2590802"/>
              <a:gd name="connsiteX2815" fmla="*/ 568440 w 2590802"/>
              <a:gd name="connsiteY2815" fmla="*/ 509066 h 2590802"/>
              <a:gd name="connsiteX2816" fmla="*/ 765219 w 2590802"/>
              <a:gd name="connsiteY2816" fmla="*/ 501179 h 2590802"/>
              <a:gd name="connsiteX2817" fmla="*/ 768200 w 2590802"/>
              <a:gd name="connsiteY2817" fmla="*/ 503402 h 2590802"/>
              <a:gd name="connsiteX2818" fmla="*/ 798008 w 2590802"/>
              <a:gd name="connsiteY2818" fmla="*/ 521185 h 2590802"/>
              <a:gd name="connsiteX2819" fmla="*/ 803970 w 2590802"/>
              <a:gd name="connsiteY2819" fmla="*/ 544896 h 2590802"/>
              <a:gd name="connsiteX2820" fmla="*/ 792047 w 2590802"/>
              <a:gd name="connsiteY2820" fmla="*/ 521185 h 2590802"/>
              <a:gd name="connsiteX2821" fmla="*/ 780123 w 2590802"/>
              <a:gd name="connsiteY2821" fmla="*/ 509330 h 2590802"/>
              <a:gd name="connsiteX2822" fmla="*/ 762239 w 2590802"/>
              <a:gd name="connsiteY2822" fmla="*/ 503402 h 2590802"/>
              <a:gd name="connsiteX2823" fmla="*/ 765219 w 2590802"/>
              <a:gd name="connsiteY2823" fmla="*/ 501179 h 2590802"/>
              <a:gd name="connsiteX2824" fmla="*/ 2190026 w 2590802"/>
              <a:gd name="connsiteY2824" fmla="*/ 497711 h 2590802"/>
              <a:gd name="connsiteX2825" fmla="*/ 2237069 w 2590802"/>
              <a:gd name="connsiteY2825" fmla="*/ 515494 h 2590802"/>
              <a:gd name="connsiteX2826" fmla="*/ 2237069 w 2590802"/>
              <a:gd name="connsiteY2826" fmla="*/ 521422 h 2590802"/>
              <a:gd name="connsiteX2827" fmla="*/ 2190026 w 2590802"/>
              <a:gd name="connsiteY2827" fmla="*/ 527350 h 2590802"/>
              <a:gd name="connsiteX2828" fmla="*/ 2178265 w 2590802"/>
              <a:gd name="connsiteY2828" fmla="*/ 515494 h 2590802"/>
              <a:gd name="connsiteX2829" fmla="*/ 2190026 w 2590802"/>
              <a:gd name="connsiteY2829" fmla="*/ 497711 h 2590802"/>
              <a:gd name="connsiteX2830" fmla="*/ 510545 w 2590802"/>
              <a:gd name="connsiteY2830" fmla="*/ 496901 h 2590802"/>
              <a:gd name="connsiteX2831" fmla="*/ 539355 w 2590802"/>
              <a:gd name="connsiteY2831" fmla="*/ 503481 h 2590802"/>
              <a:gd name="connsiteX2832" fmla="*/ 539355 w 2590802"/>
              <a:gd name="connsiteY2832" fmla="*/ 509330 h 2590802"/>
              <a:gd name="connsiteX2833" fmla="*/ 533445 w 2590802"/>
              <a:gd name="connsiteY2833" fmla="*/ 515179 h 2590802"/>
              <a:gd name="connsiteX2834" fmla="*/ 486168 w 2590802"/>
              <a:gd name="connsiteY2834" fmla="*/ 509330 h 2590802"/>
              <a:gd name="connsiteX2835" fmla="*/ 468440 w 2590802"/>
              <a:gd name="connsiteY2835" fmla="*/ 526876 h 2590802"/>
              <a:gd name="connsiteX2836" fmla="*/ 462531 w 2590802"/>
              <a:gd name="connsiteY2836" fmla="*/ 526876 h 2590802"/>
              <a:gd name="connsiteX2837" fmla="*/ 486168 w 2590802"/>
              <a:gd name="connsiteY2837" fmla="*/ 503481 h 2590802"/>
              <a:gd name="connsiteX2838" fmla="*/ 510545 w 2590802"/>
              <a:gd name="connsiteY2838" fmla="*/ 496901 h 2590802"/>
              <a:gd name="connsiteX2839" fmla="*/ 738647 w 2590802"/>
              <a:gd name="connsiteY2839" fmla="*/ 495340 h 2590802"/>
              <a:gd name="connsiteX2840" fmla="*/ 739477 w 2590802"/>
              <a:gd name="connsiteY2840" fmla="*/ 497474 h 2590802"/>
              <a:gd name="connsiteX2841" fmla="*/ 732837 w 2590802"/>
              <a:gd name="connsiteY2841" fmla="*/ 497474 h 2590802"/>
              <a:gd name="connsiteX2842" fmla="*/ 738647 w 2590802"/>
              <a:gd name="connsiteY2842" fmla="*/ 495340 h 2590802"/>
              <a:gd name="connsiteX2843" fmla="*/ 2022720 w 2590802"/>
              <a:gd name="connsiteY2843" fmla="*/ 489723 h 2590802"/>
              <a:gd name="connsiteX2844" fmla="*/ 2031256 w 2590802"/>
              <a:gd name="connsiteY2844" fmla="*/ 491903 h 2590802"/>
              <a:gd name="connsiteX2845" fmla="*/ 2019875 w 2590802"/>
              <a:gd name="connsiteY2845" fmla="*/ 509330 h 2590802"/>
              <a:gd name="connsiteX2846" fmla="*/ 2019875 w 2590802"/>
              <a:gd name="connsiteY2846" fmla="*/ 520948 h 2590802"/>
              <a:gd name="connsiteX2847" fmla="*/ 2025565 w 2590802"/>
              <a:gd name="connsiteY2847" fmla="*/ 532567 h 2590802"/>
              <a:gd name="connsiteX2848" fmla="*/ 2014184 w 2590802"/>
              <a:gd name="connsiteY2848" fmla="*/ 520948 h 2590802"/>
              <a:gd name="connsiteX2849" fmla="*/ 2014184 w 2590802"/>
              <a:gd name="connsiteY2849" fmla="*/ 491903 h 2590802"/>
              <a:gd name="connsiteX2850" fmla="*/ 2022720 w 2590802"/>
              <a:gd name="connsiteY2850" fmla="*/ 489723 h 2590802"/>
              <a:gd name="connsiteX2851" fmla="*/ 1878557 w 2590802"/>
              <a:gd name="connsiteY2851" fmla="*/ 480405 h 2590802"/>
              <a:gd name="connsiteX2852" fmla="*/ 1890413 w 2590802"/>
              <a:gd name="connsiteY2852" fmla="*/ 480405 h 2590802"/>
              <a:gd name="connsiteX2853" fmla="*/ 1896341 w 2590802"/>
              <a:gd name="connsiteY2853" fmla="*/ 503797 h 2590802"/>
              <a:gd name="connsiteX2854" fmla="*/ 1890413 w 2590802"/>
              <a:gd name="connsiteY2854" fmla="*/ 515495 h 2590802"/>
              <a:gd name="connsiteX2855" fmla="*/ 1878557 w 2590802"/>
              <a:gd name="connsiteY2855" fmla="*/ 480405 h 2590802"/>
              <a:gd name="connsiteX2856" fmla="*/ 1790773 w 2590802"/>
              <a:gd name="connsiteY2856" fmla="*/ 480405 h 2590802"/>
              <a:gd name="connsiteX2857" fmla="*/ 1820280 w 2590802"/>
              <a:gd name="connsiteY2857" fmla="*/ 492058 h 2590802"/>
              <a:gd name="connsiteX2858" fmla="*/ 1820280 w 2590802"/>
              <a:gd name="connsiteY2858" fmla="*/ 515359 h 2590802"/>
              <a:gd name="connsiteX2859" fmla="*/ 1820280 w 2590802"/>
              <a:gd name="connsiteY2859" fmla="*/ 527011 h 2590802"/>
              <a:gd name="connsiteX2860" fmla="*/ 1832083 w 2590802"/>
              <a:gd name="connsiteY2860" fmla="*/ 538664 h 2590802"/>
              <a:gd name="connsiteX2861" fmla="*/ 1826181 w 2590802"/>
              <a:gd name="connsiteY2861" fmla="*/ 556142 h 2590802"/>
              <a:gd name="connsiteX2862" fmla="*/ 1814379 w 2590802"/>
              <a:gd name="connsiteY2862" fmla="*/ 561968 h 2590802"/>
              <a:gd name="connsiteX2863" fmla="*/ 1790773 w 2590802"/>
              <a:gd name="connsiteY2863" fmla="*/ 544490 h 2590802"/>
              <a:gd name="connsiteX2864" fmla="*/ 1796675 w 2590802"/>
              <a:gd name="connsiteY2864" fmla="*/ 527011 h 2590802"/>
              <a:gd name="connsiteX2865" fmla="*/ 1790773 w 2590802"/>
              <a:gd name="connsiteY2865" fmla="*/ 497884 h 2590802"/>
              <a:gd name="connsiteX2866" fmla="*/ 1790773 w 2590802"/>
              <a:gd name="connsiteY2866" fmla="*/ 480405 h 2590802"/>
              <a:gd name="connsiteX2867" fmla="*/ 697880 w 2590802"/>
              <a:gd name="connsiteY2867" fmla="*/ 480405 h 2590802"/>
              <a:gd name="connsiteX2868" fmla="*/ 733040 w 2590802"/>
              <a:gd name="connsiteY2868" fmla="*/ 497912 h 2590802"/>
              <a:gd name="connsiteX2869" fmla="*/ 733040 w 2590802"/>
              <a:gd name="connsiteY2869" fmla="*/ 509585 h 2590802"/>
              <a:gd name="connsiteX2870" fmla="*/ 779921 w 2590802"/>
              <a:gd name="connsiteY2870" fmla="*/ 521258 h 2590802"/>
              <a:gd name="connsiteX2871" fmla="*/ 791641 w 2590802"/>
              <a:gd name="connsiteY2871" fmla="*/ 544604 h 2590802"/>
              <a:gd name="connsiteX2872" fmla="*/ 774060 w 2590802"/>
              <a:gd name="connsiteY2872" fmla="*/ 556277 h 2590802"/>
              <a:gd name="connsiteX2873" fmla="*/ 733040 w 2590802"/>
              <a:gd name="connsiteY2873" fmla="*/ 527095 h 2590802"/>
              <a:gd name="connsiteX2874" fmla="*/ 715460 w 2590802"/>
              <a:gd name="connsiteY2874" fmla="*/ 532931 h 2590802"/>
              <a:gd name="connsiteX2875" fmla="*/ 668580 w 2590802"/>
              <a:gd name="connsiteY2875" fmla="*/ 521258 h 2590802"/>
              <a:gd name="connsiteX2876" fmla="*/ 645140 w 2590802"/>
              <a:gd name="connsiteY2876" fmla="*/ 538768 h 2590802"/>
              <a:gd name="connsiteX2877" fmla="*/ 627560 w 2590802"/>
              <a:gd name="connsiteY2877" fmla="*/ 527095 h 2590802"/>
              <a:gd name="connsiteX2878" fmla="*/ 633419 w 2590802"/>
              <a:gd name="connsiteY2878" fmla="*/ 509585 h 2590802"/>
              <a:gd name="connsiteX2879" fmla="*/ 645140 w 2590802"/>
              <a:gd name="connsiteY2879" fmla="*/ 497912 h 2590802"/>
              <a:gd name="connsiteX2880" fmla="*/ 668580 w 2590802"/>
              <a:gd name="connsiteY2880" fmla="*/ 503748 h 2590802"/>
              <a:gd name="connsiteX2881" fmla="*/ 674440 w 2590802"/>
              <a:gd name="connsiteY2881" fmla="*/ 503748 h 2590802"/>
              <a:gd name="connsiteX2882" fmla="*/ 697880 w 2590802"/>
              <a:gd name="connsiteY2882" fmla="*/ 480405 h 2590802"/>
              <a:gd name="connsiteX2883" fmla="*/ 603849 w 2590802"/>
              <a:gd name="connsiteY2883" fmla="*/ 480405 h 2590802"/>
              <a:gd name="connsiteX2884" fmla="*/ 609856 w 2590802"/>
              <a:gd name="connsiteY2884" fmla="*/ 492058 h 2590802"/>
              <a:gd name="connsiteX2885" fmla="*/ 609856 w 2590802"/>
              <a:gd name="connsiteY2885" fmla="*/ 503706 h 2590802"/>
              <a:gd name="connsiteX2886" fmla="*/ 621870 w 2590802"/>
              <a:gd name="connsiteY2886" fmla="*/ 521185 h 2590802"/>
              <a:gd name="connsiteX2887" fmla="*/ 603849 w 2590802"/>
              <a:gd name="connsiteY2887" fmla="*/ 509533 h 2590802"/>
              <a:gd name="connsiteX2888" fmla="*/ 603849 w 2590802"/>
              <a:gd name="connsiteY2888" fmla="*/ 480405 h 2590802"/>
              <a:gd name="connsiteX2889" fmla="*/ 1802682 w 2590802"/>
              <a:gd name="connsiteY2889" fmla="*/ 468072 h 2590802"/>
              <a:gd name="connsiteX2890" fmla="*/ 1825919 w 2590802"/>
              <a:gd name="connsiteY2890" fmla="*/ 473973 h 2590802"/>
              <a:gd name="connsiteX2891" fmla="*/ 1837537 w 2590802"/>
              <a:gd name="connsiteY2891" fmla="*/ 491681 h 2590802"/>
              <a:gd name="connsiteX2892" fmla="*/ 1837537 w 2590802"/>
              <a:gd name="connsiteY2892" fmla="*/ 521185 h 2590802"/>
              <a:gd name="connsiteX2893" fmla="*/ 1849156 w 2590802"/>
              <a:gd name="connsiteY2893" fmla="*/ 538889 h 2590802"/>
              <a:gd name="connsiteX2894" fmla="*/ 1837537 w 2590802"/>
              <a:gd name="connsiteY2894" fmla="*/ 574298 h 2590802"/>
              <a:gd name="connsiteX2895" fmla="*/ 1825919 w 2590802"/>
              <a:gd name="connsiteY2895" fmla="*/ 568396 h 2590802"/>
              <a:gd name="connsiteX2896" fmla="*/ 1831728 w 2590802"/>
              <a:gd name="connsiteY2896" fmla="*/ 527086 h 2590802"/>
              <a:gd name="connsiteX2897" fmla="*/ 1825919 w 2590802"/>
              <a:gd name="connsiteY2897" fmla="*/ 521185 h 2590802"/>
              <a:gd name="connsiteX2898" fmla="*/ 1825919 w 2590802"/>
              <a:gd name="connsiteY2898" fmla="*/ 491681 h 2590802"/>
              <a:gd name="connsiteX2899" fmla="*/ 1802682 w 2590802"/>
              <a:gd name="connsiteY2899" fmla="*/ 473973 h 2590802"/>
              <a:gd name="connsiteX2900" fmla="*/ 1802682 w 2590802"/>
              <a:gd name="connsiteY2900" fmla="*/ 468072 h 2590802"/>
              <a:gd name="connsiteX2901" fmla="*/ 2176532 w 2590802"/>
              <a:gd name="connsiteY2901" fmla="*/ 466878 h 2590802"/>
              <a:gd name="connsiteX2902" fmla="*/ 2201976 w 2590802"/>
              <a:gd name="connsiteY2902" fmla="*/ 485855 h 2590802"/>
              <a:gd name="connsiteX2903" fmla="*/ 2190303 w 2590802"/>
              <a:gd name="connsiteY2903" fmla="*/ 491724 h 2590802"/>
              <a:gd name="connsiteX2904" fmla="*/ 2172793 w 2590802"/>
              <a:gd name="connsiteY2904" fmla="*/ 509329 h 2590802"/>
              <a:gd name="connsiteX2905" fmla="*/ 2184467 w 2590802"/>
              <a:gd name="connsiteY2905" fmla="*/ 532803 h 2590802"/>
              <a:gd name="connsiteX2906" fmla="*/ 2201976 w 2590802"/>
              <a:gd name="connsiteY2906" fmla="*/ 538672 h 2590802"/>
              <a:gd name="connsiteX2907" fmla="*/ 2190303 w 2590802"/>
              <a:gd name="connsiteY2907" fmla="*/ 550409 h 2590802"/>
              <a:gd name="connsiteX2908" fmla="*/ 2161120 w 2590802"/>
              <a:gd name="connsiteY2908" fmla="*/ 550409 h 2590802"/>
              <a:gd name="connsiteX2909" fmla="*/ 2149447 w 2590802"/>
              <a:gd name="connsiteY2909" fmla="*/ 532803 h 2590802"/>
              <a:gd name="connsiteX2910" fmla="*/ 2131937 w 2590802"/>
              <a:gd name="connsiteY2910" fmla="*/ 526935 h 2590802"/>
              <a:gd name="connsiteX2911" fmla="*/ 2126100 w 2590802"/>
              <a:gd name="connsiteY2911" fmla="*/ 509329 h 2590802"/>
              <a:gd name="connsiteX2912" fmla="*/ 2137774 w 2590802"/>
              <a:gd name="connsiteY2912" fmla="*/ 491724 h 2590802"/>
              <a:gd name="connsiteX2913" fmla="*/ 2155283 w 2590802"/>
              <a:gd name="connsiteY2913" fmla="*/ 485855 h 2590802"/>
              <a:gd name="connsiteX2914" fmla="*/ 2166957 w 2590802"/>
              <a:gd name="connsiteY2914" fmla="*/ 468251 h 2590802"/>
              <a:gd name="connsiteX2915" fmla="*/ 2176532 w 2590802"/>
              <a:gd name="connsiteY2915" fmla="*/ 466878 h 2590802"/>
              <a:gd name="connsiteX2916" fmla="*/ 1295402 w 2590802"/>
              <a:gd name="connsiteY2916" fmla="*/ 462515 h 2590802"/>
              <a:gd name="connsiteX2917" fmla="*/ 462515 w 2590802"/>
              <a:gd name="connsiteY2917" fmla="*/ 1295402 h 2590802"/>
              <a:gd name="connsiteX2918" fmla="*/ 1295402 w 2590802"/>
              <a:gd name="connsiteY2918" fmla="*/ 2128289 h 2590802"/>
              <a:gd name="connsiteX2919" fmla="*/ 2128289 w 2590802"/>
              <a:gd name="connsiteY2919" fmla="*/ 1295402 h 2590802"/>
              <a:gd name="connsiteX2920" fmla="*/ 1295402 w 2590802"/>
              <a:gd name="connsiteY2920" fmla="*/ 462515 h 2590802"/>
              <a:gd name="connsiteX2921" fmla="*/ 585828 w 2590802"/>
              <a:gd name="connsiteY2921" fmla="*/ 462382 h 2590802"/>
              <a:gd name="connsiteX2922" fmla="*/ 598158 w 2590802"/>
              <a:gd name="connsiteY2922" fmla="*/ 468072 h 2590802"/>
              <a:gd name="connsiteX2923" fmla="*/ 585828 w 2590802"/>
              <a:gd name="connsiteY2923" fmla="*/ 462382 h 2590802"/>
              <a:gd name="connsiteX2924" fmla="*/ 492011 w 2590802"/>
              <a:gd name="connsiteY2924" fmla="*/ 458153 h 2590802"/>
              <a:gd name="connsiteX2925" fmla="*/ 503788 w 2590802"/>
              <a:gd name="connsiteY2925" fmla="*/ 462543 h 2590802"/>
              <a:gd name="connsiteX2926" fmla="*/ 515565 w 2590802"/>
              <a:gd name="connsiteY2926" fmla="*/ 474238 h 2590802"/>
              <a:gd name="connsiteX2927" fmla="*/ 521453 w 2590802"/>
              <a:gd name="connsiteY2927" fmla="*/ 468390 h 2590802"/>
              <a:gd name="connsiteX2928" fmla="*/ 545006 w 2590802"/>
              <a:gd name="connsiteY2928" fmla="*/ 468390 h 2590802"/>
              <a:gd name="connsiteX2929" fmla="*/ 550894 w 2590802"/>
              <a:gd name="connsiteY2929" fmla="*/ 485934 h 2590802"/>
              <a:gd name="connsiteX2930" fmla="*/ 568559 w 2590802"/>
              <a:gd name="connsiteY2930" fmla="*/ 491786 h 2590802"/>
              <a:gd name="connsiteX2931" fmla="*/ 574448 w 2590802"/>
              <a:gd name="connsiteY2931" fmla="*/ 497632 h 2590802"/>
              <a:gd name="connsiteX2932" fmla="*/ 562671 w 2590802"/>
              <a:gd name="connsiteY2932" fmla="*/ 503481 h 2590802"/>
              <a:gd name="connsiteX2933" fmla="*/ 521453 w 2590802"/>
              <a:gd name="connsiteY2933" fmla="*/ 491786 h 2590802"/>
              <a:gd name="connsiteX2934" fmla="*/ 462571 w 2590802"/>
              <a:gd name="connsiteY2934" fmla="*/ 509329 h 2590802"/>
              <a:gd name="connsiteX2935" fmla="*/ 439018 w 2590802"/>
              <a:gd name="connsiteY2935" fmla="*/ 526875 h 2590802"/>
              <a:gd name="connsiteX2936" fmla="*/ 439018 w 2590802"/>
              <a:gd name="connsiteY2936" fmla="*/ 521026 h 2590802"/>
              <a:gd name="connsiteX2937" fmla="*/ 450794 w 2590802"/>
              <a:gd name="connsiteY2937" fmla="*/ 509329 h 2590802"/>
              <a:gd name="connsiteX2938" fmla="*/ 450794 w 2590802"/>
              <a:gd name="connsiteY2938" fmla="*/ 491786 h 2590802"/>
              <a:gd name="connsiteX2939" fmla="*/ 468458 w 2590802"/>
              <a:gd name="connsiteY2939" fmla="*/ 480085 h 2590802"/>
              <a:gd name="connsiteX2940" fmla="*/ 480235 w 2590802"/>
              <a:gd name="connsiteY2940" fmla="*/ 462543 h 2590802"/>
              <a:gd name="connsiteX2941" fmla="*/ 492011 w 2590802"/>
              <a:gd name="connsiteY2941" fmla="*/ 458153 h 2590802"/>
              <a:gd name="connsiteX2942" fmla="*/ 2004985 w 2590802"/>
              <a:gd name="connsiteY2942" fmla="*/ 455413 h 2590802"/>
              <a:gd name="connsiteX2943" fmla="*/ 2013805 w 2590802"/>
              <a:gd name="connsiteY2943" fmla="*/ 456881 h 2590802"/>
              <a:gd name="connsiteX2944" fmla="*/ 2025565 w 2590802"/>
              <a:gd name="connsiteY2944" fmla="*/ 480405 h 2590802"/>
              <a:gd name="connsiteX2945" fmla="*/ 2002044 w 2590802"/>
              <a:gd name="connsiteY2945" fmla="*/ 509803 h 2590802"/>
              <a:gd name="connsiteX2946" fmla="*/ 2013805 w 2590802"/>
              <a:gd name="connsiteY2946" fmla="*/ 533325 h 2590802"/>
              <a:gd name="connsiteX2947" fmla="*/ 2025565 w 2590802"/>
              <a:gd name="connsiteY2947" fmla="*/ 539205 h 2590802"/>
              <a:gd name="connsiteX2948" fmla="*/ 2019685 w 2590802"/>
              <a:gd name="connsiteY2948" fmla="*/ 568607 h 2590802"/>
              <a:gd name="connsiteX2949" fmla="*/ 1996164 w 2590802"/>
              <a:gd name="connsiteY2949" fmla="*/ 562726 h 2590802"/>
              <a:gd name="connsiteX2950" fmla="*/ 1990283 w 2590802"/>
              <a:gd name="connsiteY2950" fmla="*/ 545086 h 2590802"/>
              <a:gd name="connsiteX2951" fmla="*/ 1984403 w 2590802"/>
              <a:gd name="connsiteY2951" fmla="*/ 527444 h 2590802"/>
              <a:gd name="connsiteX2952" fmla="*/ 1966762 w 2590802"/>
              <a:gd name="connsiteY2952" fmla="*/ 509803 h 2590802"/>
              <a:gd name="connsiteX2953" fmla="*/ 1978523 w 2590802"/>
              <a:gd name="connsiteY2953" fmla="*/ 486282 h 2590802"/>
              <a:gd name="connsiteX2954" fmla="*/ 1990283 w 2590802"/>
              <a:gd name="connsiteY2954" fmla="*/ 480405 h 2590802"/>
              <a:gd name="connsiteX2955" fmla="*/ 1996164 w 2590802"/>
              <a:gd name="connsiteY2955" fmla="*/ 462761 h 2590802"/>
              <a:gd name="connsiteX2956" fmla="*/ 2004985 w 2590802"/>
              <a:gd name="connsiteY2956" fmla="*/ 455413 h 2590802"/>
              <a:gd name="connsiteX2957" fmla="*/ 1295402 w 2590802"/>
              <a:gd name="connsiteY2957" fmla="*/ 444075 h 2590802"/>
              <a:gd name="connsiteX2958" fmla="*/ 2146729 w 2590802"/>
              <a:gd name="connsiteY2958" fmla="*/ 1295402 h 2590802"/>
              <a:gd name="connsiteX2959" fmla="*/ 1295402 w 2590802"/>
              <a:gd name="connsiteY2959" fmla="*/ 2146729 h 2590802"/>
              <a:gd name="connsiteX2960" fmla="*/ 444075 w 2590802"/>
              <a:gd name="connsiteY2960" fmla="*/ 1295402 h 2590802"/>
              <a:gd name="connsiteX2961" fmla="*/ 1295402 w 2590802"/>
              <a:gd name="connsiteY2961" fmla="*/ 444075 h 2590802"/>
              <a:gd name="connsiteX2962" fmla="*/ 545106 w 2590802"/>
              <a:gd name="connsiteY2962" fmla="*/ 434987 h 2590802"/>
              <a:gd name="connsiteX2963" fmla="*/ 553183 w 2590802"/>
              <a:gd name="connsiteY2963" fmla="*/ 437525 h 2590802"/>
              <a:gd name="connsiteX2964" fmla="*/ 562729 w 2590802"/>
              <a:gd name="connsiteY2964" fmla="*/ 450684 h 2590802"/>
              <a:gd name="connsiteX2965" fmla="*/ 562729 w 2590802"/>
              <a:gd name="connsiteY2965" fmla="*/ 456535 h 2590802"/>
              <a:gd name="connsiteX2966" fmla="*/ 556855 w 2590802"/>
              <a:gd name="connsiteY2966" fmla="*/ 444835 h 2590802"/>
              <a:gd name="connsiteX2967" fmla="*/ 545106 w 2590802"/>
              <a:gd name="connsiteY2967" fmla="*/ 438987 h 2590802"/>
              <a:gd name="connsiteX2968" fmla="*/ 545106 w 2590802"/>
              <a:gd name="connsiteY2968" fmla="*/ 438256 h 2590802"/>
              <a:gd name="connsiteX2969" fmla="*/ 539232 w 2590802"/>
              <a:gd name="connsiteY2969" fmla="*/ 433140 h 2590802"/>
              <a:gd name="connsiteX2970" fmla="*/ 545106 w 2590802"/>
              <a:gd name="connsiteY2970" fmla="*/ 433140 h 2590802"/>
              <a:gd name="connsiteX2971" fmla="*/ 545106 w 2590802"/>
              <a:gd name="connsiteY2971" fmla="*/ 434987 h 2590802"/>
              <a:gd name="connsiteX2972" fmla="*/ 1851274 w 2590802"/>
              <a:gd name="connsiteY2972" fmla="*/ 431659 h 2590802"/>
              <a:gd name="connsiteX2973" fmla="*/ 1866986 w 2590802"/>
              <a:gd name="connsiteY2973" fmla="*/ 444768 h 2590802"/>
              <a:gd name="connsiteX2974" fmla="*/ 1866986 w 2590802"/>
              <a:gd name="connsiteY2974" fmla="*/ 468073 h 2590802"/>
              <a:gd name="connsiteX2975" fmla="*/ 1843464 w 2590802"/>
              <a:gd name="connsiteY2975" fmla="*/ 433115 h 2590802"/>
              <a:gd name="connsiteX2976" fmla="*/ 1851274 w 2590802"/>
              <a:gd name="connsiteY2976" fmla="*/ 431659 h 2590802"/>
              <a:gd name="connsiteX2977" fmla="*/ 498113 w 2590802"/>
              <a:gd name="connsiteY2977" fmla="*/ 427289 h 2590802"/>
              <a:gd name="connsiteX2978" fmla="*/ 521609 w 2590802"/>
              <a:gd name="connsiteY2978" fmla="*/ 438987 h 2590802"/>
              <a:gd name="connsiteX2979" fmla="*/ 545106 w 2590802"/>
              <a:gd name="connsiteY2979" fmla="*/ 438987 h 2590802"/>
              <a:gd name="connsiteX2980" fmla="*/ 550980 w 2590802"/>
              <a:gd name="connsiteY2980" fmla="*/ 450684 h 2590802"/>
              <a:gd name="connsiteX2981" fmla="*/ 556855 w 2590802"/>
              <a:gd name="connsiteY2981" fmla="*/ 468230 h 2590802"/>
              <a:gd name="connsiteX2982" fmla="*/ 586226 w 2590802"/>
              <a:gd name="connsiteY2982" fmla="*/ 468230 h 2590802"/>
              <a:gd name="connsiteX2983" fmla="*/ 597975 w 2590802"/>
              <a:gd name="connsiteY2983" fmla="*/ 479931 h 2590802"/>
              <a:gd name="connsiteX2984" fmla="*/ 597975 w 2590802"/>
              <a:gd name="connsiteY2984" fmla="*/ 503323 h 2590802"/>
              <a:gd name="connsiteX2985" fmla="*/ 580352 w 2590802"/>
              <a:gd name="connsiteY2985" fmla="*/ 503323 h 2590802"/>
              <a:gd name="connsiteX2986" fmla="*/ 562729 w 2590802"/>
              <a:gd name="connsiteY2986" fmla="*/ 479931 h 2590802"/>
              <a:gd name="connsiteX2987" fmla="*/ 556855 w 2590802"/>
              <a:gd name="connsiteY2987" fmla="*/ 474079 h 2590802"/>
              <a:gd name="connsiteX2988" fmla="*/ 539232 w 2590802"/>
              <a:gd name="connsiteY2988" fmla="*/ 462382 h 2590802"/>
              <a:gd name="connsiteX2989" fmla="*/ 515735 w 2590802"/>
              <a:gd name="connsiteY2989" fmla="*/ 462382 h 2590802"/>
              <a:gd name="connsiteX2990" fmla="*/ 480490 w 2590802"/>
              <a:gd name="connsiteY2990" fmla="*/ 450684 h 2590802"/>
              <a:gd name="connsiteX2991" fmla="*/ 468742 w 2590802"/>
              <a:gd name="connsiteY2991" fmla="*/ 462382 h 2590802"/>
              <a:gd name="connsiteX2992" fmla="*/ 445245 w 2590802"/>
              <a:gd name="connsiteY2992" fmla="*/ 491626 h 2590802"/>
              <a:gd name="connsiteX2993" fmla="*/ 433496 w 2590802"/>
              <a:gd name="connsiteY2993" fmla="*/ 515020 h 2590802"/>
              <a:gd name="connsiteX2994" fmla="*/ 421748 w 2590802"/>
              <a:gd name="connsiteY2994" fmla="*/ 532567 h 2590802"/>
              <a:gd name="connsiteX2995" fmla="*/ 421748 w 2590802"/>
              <a:gd name="connsiteY2995" fmla="*/ 515020 h 2590802"/>
              <a:gd name="connsiteX2996" fmla="*/ 433496 w 2590802"/>
              <a:gd name="connsiteY2996" fmla="*/ 497474 h 2590802"/>
              <a:gd name="connsiteX2997" fmla="*/ 433496 w 2590802"/>
              <a:gd name="connsiteY2997" fmla="*/ 474079 h 2590802"/>
              <a:gd name="connsiteX2998" fmla="*/ 445245 w 2590802"/>
              <a:gd name="connsiteY2998" fmla="*/ 456535 h 2590802"/>
              <a:gd name="connsiteX2999" fmla="*/ 456993 w 2590802"/>
              <a:gd name="connsiteY2999" fmla="*/ 456535 h 2590802"/>
              <a:gd name="connsiteX3000" fmla="*/ 474616 w 2590802"/>
              <a:gd name="connsiteY3000" fmla="*/ 433140 h 2590802"/>
              <a:gd name="connsiteX3001" fmla="*/ 503987 w 2590802"/>
              <a:gd name="connsiteY3001" fmla="*/ 438987 h 2590802"/>
              <a:gd name="connsiteX3002" fmla="*/ 515735 w 2590802"/>
              <a:gd name="connsiteY3002" fmla="*/ 450684 h 2590802"/>
              <a:gd name="connsiteX3003" fmla="*/ 515735 w 2590802"/>
              <a:gd name="connsiteY3003" fmla="*/ 438987 h 2590802"/>
              <a:gd name="connsiteX3004" fmla="*/ 498113 w 2590802"/>
              <a:gd name="connsiteY3004" fmla="*/ 427289 h 2590802"/>
              <a:gd name="connsiteX3005" fmla="*/ 1622884 w 2590802"/>
              <a:gd name="connsiteY3005" fmla="*/ 423062 h 2590802"/>
              <a:gd name="connsiteX3006" fmla="*/ 1649305 w 2590802"/>
              <a:gd name="connsiteY3006" fmla="*/ 427447 h 2590802"/>
              <a:gd name="connsiteX3007" fmla="*/ 1672790 w 2590802"/>
              <a:gd name="connsiteY3007" fmla="*/ 444994 h 2590802"/>
              <a:gd name="connsiteX3008" fmla="*/ 1678662 w 2590802"/>
              <a:gd name="connsiteY3008" fmla="*/ 468390 h 2590802"/>
              <a:gd name="connsiteX3009" fmla="*/ 1696275 w 2590802"/>
              <a:gd name="connsiteY3009" fmla="*/ 474238 h 2590802"/>
              <a:gd name="connsiteX3010" fmla="*/ 1696275 w 2590802"/>
              <a:gd name="connsiteY3010" fmla="*/ 485935 h 2590802"/>
              <a:gd name="connsiteX3011" fmla="*/ 1696275 w 2590802"/>
              <a:gd name="connsiteY3011" fmla="*/ 491786 h 2590802"/>
              <a:gd name="connsiteX3012" fmla="*/ 1655176 w 2590802"/>
              <a:gd name="connsiteY3012" fmla="*/ 468390 h 2590802"/>
              <a:gd name="connsiteX3013" fmla="*/ 1614077 w 2590802"/>
              <a:gd name="connsiteY3013" fmla="*/ 456691 h 2590802"/>
              <a:gd name="connsiteX3014" fmla="*/ 1643433 w 2590802"/>
              <a:gd name="connsiteY3014" fmla="*/ 439148 h 2590802"/>
              <a:gd name="connsiteX3015" fmla="*/ 1625819 w 2590802"/>
              <a:gd name="connsiteY3015" fmla="*/ 433296 h 2590802"/>
              <a:gd name="connsiteX3016" fmla="*/ 1584721 w 2590802"/>
              <a:gd name="connsiteY3016" fmla="*/ 444994 h 2590802"/>
              <a:gd name="connsiteX3017" fmla="*/ 1578849 w 2590802"/>
              <a:gd name="connsiteY3017" fmla="*/ 439148 h 2590802"/>
              <a:gd name="connsiteX3018" fmla="*/ 1596463 w 2590802"/>
              <a:gd name="connsiteY3018" fmla="*/ 427447 h 2590802"/>
              <a:gd name="connsiteX3019" fmla="*/ 1622884 w 2590802"/>
              <a:gd name="connsiteY3019" fmla="*/ 423062 h 2590802"/>
              <a:gd name="connsiteX3020" fmla="*/ 2013683 w 2590802"/>
              <a:gd name="connsiteY3020" fmla="*/ 409271 h 2590802"/>
              <a:gd name="connsiteX3021" fmla="*/ 2025399 w 2590802"/>
              <a:gd name="connsiteY3021" fmla="*/ 415148 h 2590802"/>
              <a:gd name="connsiteX3022" fmla="*/ 2019541 w 2590802"/>
              <a:gd name="connsiteY3022" fmla="*/ 444551 h 2590802"/>
              <a:gd name="connsiteX3023" fmla="*/ 1996108 w 2590802"/>
              <a:gd name="connsiteY3023" fmla="*/ 450431 h 2590802"/>
              <a:gd name="connsiteX3024" fmla="*/ 1984393 w 2590802"/>
              <a:gd name="connsiteY3024" fmla="*/ 479833 h 2590802"/>
              <a:gd name="connsiteX3025" fmla="*/ 1960960 w 2590802"/>
              <a:gd name="connsiteY3025" fmla="*/ 503354 h 2590802"/>
              <a:gd name="connsiteX3026" fmla="*/ 1978535 w 2590802"/>
              <a:gd name="connsiteY3026" fmla="*/ 532756 h 2590802"/>
              <a:gd name="connsiteX3027" fmla="*/ 1990250 w 2590802"/>
              <a:gd name="connsiteY3027" fmla="*/ 568038 h 2590802"/>
              <a:gd name="connsiteX3028" fmla="*/ 2019541 w 2590802"/>
              <a:gd name="connsiteY3028" fmla="*/ 573918 h 2590802"/>
              <a:gd name="connsiteX3029" fmla="*/ 2025399 w 2590802"/>
              <a:gd name="connsiteY3029" fmla="*/ 597440 h 2590802"/>
              <a:gd name="connsiteX3030" fmla="*/ 2025399 w 2590802"/>
              <a:gd name="connsiteY3030" fmla="*/ 609200 h 2590802"/>
              <a:gd name="connsiteX3031" fmla="*/ 1996108 w 2590802"/>
              <a:gd name="connsiteY3031" fmla="*/ 603320 h 2590802"/>
              <a:gd name="connsiteX3032" fmla="*/ 1990250 w 2590802"/>
              <a:gd name="connsiteY3032" fmla="*/ 585679 h 2590802"/>
              <a:gd name="connsiteX3033" fmla="*/ 1966818 w 2590802"/>
              <a:gd name="connsiteY3033" fmla="*/ 579799 h 2590802"/>
              <a:gd name="connsiteX3034" fmla="*/ 1955102 w 2590802"/>
              <a:gd name="connsiteY3034" fmla="*/ 562157 h 2590802"/>
              <a:gd name="connsiteX3035" fmla="*/ 1960960 w 2590802"/>
              <a:gd name="connsiteY3035" fmla="*/ 544517 h 2590802"/>
              <a:gd name="connsiteX3036" fmla="*/ 1943386 w 2590802"/>
              <a:gd name="connsiteY3036" fmla="*/ 532756 h 2590802"/>
              <a:gd name="connsiteX3037" fmla="*/ 1937528 w 2590802"/>
              <a:gd name="connsiteY3037" fmla="*/ 520995 h 2590802"/>
              <a:gd name="connsiteX3038" fmla="*/ 1937528 w 2590802"/>
              <a:gd name="connsiteY3038" fmla="*/ 497474 h 2590802"/>
              <a:gd name="connsiteX3039" fmla="*/ 1955102 w 2590802"/>
              <a:gd name="connsiteY3039" fmla="*/ 473953 h 2590802"/>
              <a:gd name="connsiteX3040" fmla="*/ 1960960 w 2590802"/>
              <a:gd name="connsiteY3040" fmla="*/ 444551 h 2590802"/>
              <a:gd name="connsiteX3041" fmla="*/ 1972676 w 2590802"/>
              <a:gd name="connsiteY3041" fmla="*/ 432792 h 2590802"/>
              <a:gd name="connsiteX3042" fmla="*/ 1978535 w 2590802"/>
              <a:gd name="connsiteY3042" fmla="*/ 432792 h 2590802"/>
              <a:gd name="connsiteX3043" fmla="*/ 1978535 w 2590802"/>
              <a:gd name="connsiteY3043" fmla="*/ 438673 h 2590802"/>
              <a:gd name="connsiteX3044" fmla="*/ 1984393 w 2590802"/>
              <a:gd name="connsiteY3044" fmla="*/ 432792 h 2590802"/>
              <a:gd name="connsiteX3045" fmla="*/ 2013683 w 2590802"/>
              <a:gd name="connsiteY3045" fmla="*/ 409271 h 2590802"/>
              <a:gd name="connsiteX3046" fmla="*/ 1831704 w 2590802"/>
              <a:gd name="connsiteY3046" fmla="*/ 409271 h 2590802"/>
              <a:gd name="connsiteX3047" fmla="*/ 1831704 w 2590802"/>
              <a:gd name="connsiteY3047" fmla="*/ 415167 h 2590802"/>
              <a:gd name="connsiteX3048" fmla="*/ 1831704 w 2590802"/>
              <a:gd name="connsiteY3048" fmla="*/ 432861 h 2590802"/>
              <a:gd name="connsiteX3049" fmla="*/ 1861106 w 2590802"/>
              <a:gd name="connsiteY3049" fmla="*/ 456454 h 2590802"/>
              <a:gd name="connsiteX3050" fmla="*/ 1861106 w 2590802"/>
              <a:gd name="connsiteY3050" fmla="*/ 474149 h 2590802"/>
              <a:gd name="connsiteX3051" fmla="*/ 1884628 w 2590802"/>
              <a:gd name="connsiteY3051" fmla="*/ 497743 h 2590802"/>
              <a:gd name="connsiteX3052" fmla="*/ 1878747 w 2590802"/>
              <a:gd name="connsiteY3052" fmla="*/ 521333 h 2590802"/>
              <a:gd name="connsiteX3053" fmla="*/ 1896388 w 2590802"/>
              <a:gd name="connsiteY3053" fmla="*/ 544925 h 2590802"/>
              <a:gd name="connsiteX3054" fmla="*/ 1890508 w 2590802"/>
              <a:gd name="connsiteY3054" fmla="*/ 574416 h 2590802"/>
              <a:gd name="connsiteX3055" fmla="*/ 1890508 w 2590802"/>
              <a:gd name="connsiteY3055" fmla="*/ 580314 h 2590802"/>
              <a:gd name="connsiteX3056" fmla="*/ 1890508 w 2590802"/>
              <a:gd name="connsiteY3056" fmla="*/ 562620 h 2590802"/>
              <a:gd name="connsiteX3057" fmla="*/ 1890508 w 2590802"/>
              <a:gd name="connsiteY3057" fmla="*/ 550824 h 2590802"/>
              <a:gd name="connsiteX3058" fmla="*/ 1872867 w 2590802"/>
              <a:gd name="connsiteY3058" fmla="*/ 527231 h 2590802"/>
              <a:gd name="connsiteX3059" fmla="*/ 1866986 w 2590802"/>
              <a:gd name="connsiteY3059" fmla="*/ 533129 h 2590802"/>
              <a:gd name="connsiteX3060" fmla="*/ 1884628 w 2590802"/>
              <a:gd name="connsiteY3060" fmla="*/ 550824 h 2590802"/>
              <a:gd name="connsiteX3061" fmla="*/ 1872867 w 2590802"/>
              <a:gd name="connsiteY3061" fmla="*/ 592111 h 2590802"/>
              <a:gd name="connsiteX3062" fmla="*/ 1861106 w 2590802"/>
              <a:gd name="connsiteY3062" fmla="*/ 592111 h 2590802"/>
              <a:gd name="connsiteX3063" fmla="*/ 1843465 w 2590802"/>
              <a:gd name="connsiteY3063" fmla="*/ 580314 h 2590802"/>
              <a:gd name="connsiteX3064" fmla="*/ 1855226 w 2590802"/>
              <a:gd name="connsiteY3064" fmla="*/ 527231 h 2590802"/>
              <a:gd name="connsiteX3065" fmla="*/ 1849345 w 2590802"/>
              <a:gd name="connsiteY3065" fmla="*/ 509537 h 2590802"/>
              <a:gd name="connsiteX3066" fmla="*/ 1837584 w 2590802"/>
              <a:gd name="connsiteY3066" fmla="*/ 474149 h 2590802"/>
              <a:gd name="connsiteX3067" fmla="*/ 1814063 w 2590802"/>
              <a:gd name="connsiteY3067" fmla="*/ 462355 h 2590802"/>
              <a:gd name="connsiteX3068" fmla="*/ 1814063 w 2590802"/>
              <a:gd name="connsiteY3068" fmla="*/ 456454 h 2590802"/>
              <a:gd name="connsiteX3069" fmla="*/ 1825824 w 2590802"/>
              <a:gd name="connsiteY3069" fmla="*/ 426965 h 2590802"/>
              <a:gd name="connsiteX3070" fmla="*/ 1831704 w 2590802"/>
              <a:gd name="connsiteY3070" fmla="*/ 409271 h 2590802"/>
              <a:gd name="connsiteX3071" fmla="*/ 856965 w 2590802"/>
              <a:gd name="connsiteY3071" fmla="*/ 396465 h 2590802"/>
              <a:gd name="connsiteX3072" fmla="*/ 862774 w 2590802"/>
              <a:gd name="connsiteY3072" fmla="*/ 397890 h 2590802"/>
              <a:gd name="connsiteX3073" fmla="*/ 856135 w 2590802"/>
              <a:gd name="connsiteY3073" fmla="*/ 403578 h 2590802"/>
              <a:gd name="connsiteX3074" fmla="*/ 856965 w 2590802"/>
              <a:gd name="connsiteY3074" fmla="*/ 396465 h 2590802"/>
              <a:gd name="connsiteX3075" fmla="*/ 1638127 w 2590802"/>
              <a:gd name="connsiteY3075" fmla="*/ 385558 h 2590802"/>
              <a:gd name="connsiteX3076" fmla="*/ 1655673 w 2590802"/>
              <a:gd name="connsiteY3076" fmla="*/ 397571 h 2590802"/>
              <a:gd name="connsiteX3077" fmla="*/ 1649825 w 2590802"/>
              <a:gd name="connsiteY3077" fmla="*/ 409585 h 2590802"/>
              <a:gd name="connsiteX3078" fmla="*/ 1620580 w 2590802"/>
              <a:gd name="connsiteY3078" fmla="*/ 415592 h 2590802"/>
              <a:gd name="connsiteX3079" fmla="*/ 1638127 w 2590802"/>
              <a:gd name="connsiteY3079" fmla="*/ 385558 h 2590802"/>
              <a:gd name="connsiteX3080" fmla="*/ 1447569 w 2590802"/>
              <a:gd name="connsiteY3080" fmla="*/ 372913 h 2590802"/>
              <a:gd name="connsiteX3081" fmla="*/ 1467384 w 2590802"/>
              <a:gd name="connsiteY3081" fmla="*/ 374390 h 2590802"/>
              <a:gd name="connsiteX3082" fmla="*/ 1514355 w 2590802"/>
              <a:gd name="connsiteY3082" fmla="*/ 409795 h 2590802"/>
              <a:gd name="connsiteX3083" fmla="*/ 1508484 w 2590802"/>
              <a:gd name="connsiteY3083" fmla="*/ 421599 h 2590802"/>
              <a:gd name="connsiteX3084" fmla="*/ 1502612 w 2590802"/>
              <a:gd name="connsiteY3084" fmla="*/ 409795 h 2590802"/>
              <a:gd name="connsiteX3085" fmla="*/ 1461513 w 2590802"/>
              <a:gd name="connsiteY3085" fmla="*/ 386190 h 2590802"/>
              <a:gd name="connsiteX3086" fmla="*/ 1449770 w 2590802"/>
              <a:gd name="connsiteY3086" fmla="*/ 392092 h 2590802"/>
              <a:gd name="connsiteX3087" fmla="*/ 1461513 w 2590802"/>
              <a:gd name="connsiteY3087" fmla="*/ 403898 h 2590802"/>
              <a:gd name="connsiteX3088" fmla="*/ 1467384 w 2590802"/>
              <a:gd name="connsiteY3088" fmla="*/ 409795 h 2590802"/>
              <a:gd name="connsiteX3089" fmla="*/ 1426285 w 2590802"/>
              <a:gd name="connsiteY3089" fmla="*/ 403898 h 2590802"/>
              <a:gd name="connsiteX3090" fmla="*/ 1391057 w 2590802"/>
              <a:gd name="connsiteY3090" fmla="*/ 403898 h 2590802"/>
              <a:gd name="connsiteX3091" fmla="*/ 1396929 w 2590802"/>
              <a:gd name="connsiteY3091" fmla="*/ 386190 h 2590802"/>
              <a:gd name="connsiteX3092" fmla="*/ 1420414 w 2590802"/>
              <a:gd name="connsiteY3092" fmla="*/ 392092 h 2590802"/>
              <a:gd name="connsiteX3093" fmla="*/ 1432156 w 2590802"/>
              <a:gd name="connsiteY3093" fmla="*/ 380288 h 2590802"/>
              <a:gd name="connsiteX3094" fmla="*/ 1447569 w 2590802"/>
              <a:gd name="connsiteY3094" fmla="*/ 372913 h 2590802"/>
              <a:gd name="connsiteX3095" fmla="*/ 709695 w 2590802"/>
              <a:gd name="connsiteY3095" fmla="*/ 354173 h 2590802"/>
              <a:gd name="connsiteX3096" fmla="*/ 721455 w 2590802"/>
              <a:gd name="connsiteY3096" fmla="*/ 356396 h 2590802"/>
              <a:gd name="connsiteX3097" fmla="*/ 727336 w 2590802"/>
              <a:gd name="connsiteY3097" fmla="*/ 356396 h 2590802"/>
              <a:gd name="connsiteX3098" fmla="*/ 733216 w 2590802"/>
              <a:gd name="connsiteY3098" fmla="*/ 380105 h 2590802"/>
              <a:gd name="connsiteX3099" fmla="*/ 774379 w 2590802"/>
              <a:gd name="connsiteY3099" fmla="*/ 386032 h 2590802"/>
              <a:gd name="connsiteX3100" fmla="*/ 786140 w 2590802"/>
              <a:gd name="connsiteY3100" fmla="*/ 380105 h 2590802"/>
              <a:gd name="connsiteX3101" fmla="*/ 803780 w 2590802"/>
              <a:gd name="connsiteY3101" fmla="*/ 397890 h 2590802"/>
              <a:gd name="connsiteX3102" fmla="*/ 780259 w 2590802"/>
              <a:gd name="connsiteY3102" fmla="*/ 415671 h 2590802"/>
              <a:gd name="connsiteX3103" fmla="*/ 762618 w 2590802"/>
              <a:gd name="connsiteY3103" fmla="*/ 403815 h 2590802"/>
              <a:gd name="connsiteX3104" fmla="*/ 744977 w 2590802"/>
              <a:gd name="connsiteY3104" fmla="*/ 421599 h 2590802"/>
              <a:gd name="connsiteX3105" fmla="*/ 721455 w 2590802"/>
              <a:gd name="connsiteY3105" fmla="*/ 403815 h 2590802"/>
              <a:gd name="connsiteX3106" fmla="*/ 715575 w 2590802"/>
              <a:gd name="connsiteY3106" fmla="*/ 386032 h 2590802"/>
              <a:gd name="connsiteX3107" fmla="*/ 697934 w 2590802"/>
              <a:gd name="connsiteY3107" fmla="*/ 374176 h 2590802"/>
              <a:gd name="connsiteX3108" fmla="*/ 697934 w 2590802"/>
              <a:gd name="connsiteY3108" fmla="*/ 356396 h 2590802"/>
              <a:gd name="connsiteX3109" fmla="*/ 709695 w 2590802"/>
              <a:gd name="connsiteY3109" fmla="*/ 354173 h 2590802"/>
              <a:gd name="connsiteX3110" fmla="*/ 1643722 w 2590802"/>
              <a:gd name="connsiteY3110" fmla="*/ 350466 h 2590802"/>
              <a:gd name="connsiteX3111" fmla="*/ 1655483 w 2590802"/>
              <a:gd name="connsiteY3111" fmla="*/ 362285 h 2590802"/>
              <a:gd name="connsiteX3112" fmla="*/ 1661364 w 2590802"/>
              <a:gd name="connsiteY3112" fmla="*/ 374105 h 2590802"/>
              <a:gd name="connsiteX3113" fmla="*/ 1684885 w 2590802"/>
              <a:gd name="connsiteY3113" fmla="*/ 374105 h 2590802"/>
              <a:gd name="connsiteX3114" fmla="*/ 1690765 w 2590802"/>
              <a:gd name="connsiteY3114" fmla="*/ 385924 h 2590802"/>
              <a:gd name="connsiteX3115" fmla="*/ 1673124 w 2590802"/>
              <a:gd name="connsiteY3115" fmla="*/ 397744 h 2590802"/>
              <a:gd name="connsiteX3116" fmla="*/ 1679004 w 2590802"/>
              <a:gd name="connsiteY3116" fmla="*/ 421383 h 2590802"/>
              <a:gd name="connsiteX3117" fmla="*/ 1667244 w 2590802"/>
              <a:gd name="connsiteY3117" fmla="*/ 427289 h 2590802"/>
              <a:gd name="connsiteX3118" fmla="*/ 1655483 w 2590802"/>
              <a:gd name="connsiteY3118" fmla="*/ 421383 h 2590802"/>
              <a:gd name="connsiteX3119" fmla="*/ 1661364 w 2590802"/>
              <a:gd name="connsiteY3119" fmla="*/ 391834 h 2590802"/>
              <a:gd name="connsiteX3120" fmla="*/ 1637842 w 2590802"/>
              <a:gd name="connsiteY3120" fmla="*/ 374105 h 2590802"/>
              <a:gd name="connsiteX3121" fmla="*/ 1643722 w 2590802"/>
              <a:gd name="connsiteY3121" fmla="*/ 350466 h 2590802"/>
              <a:gd name="connsiteX3122" fmla="*/ 733074 w 2590802"/>
              <a:gd name="connsiteY3122" fmla="*/ 350466 h 2590802"/>
              <a:gd name="connsiteX3123" fmla="*/ 739002 w 2590802"/>
              <a:gd name="connsiteY3123" fmla="*/ 368106 h 2590802"/>
              <a:gd name="connsiteX3124" fmla="*/ 756785 w 2590802"/>
              <a:gd name="connsiteY3124" fmla="*/ 373986 h 2590802"/>
              <a:gd name="connsiteX3125" fmla="*/ 774569 w 2590802"/>
              <a:gd name="connsiteY3125" fmla="*/ 368106 h 2590802"/>
              <a:gd name="connsiteX3126" fmla="*/ 768641 w 2590802"/>
              <a:gd name="connsiteY3126" fmla="*/ 379868 h 2590802"/>
              <a:gd name="connsiteX3127" fmla="*/ 733074 w 2590802"/>
              <a:gd name="connsiteY3127" fmla="*/ 368106 h 2590802"/>
              <a:gd name="connsiteX3128" fmla="*/ 733074 w 2590802"/>
              <a:gd name="connsiteY3128" fmla="*/ 350466 h 2590802"/>
              <a:gd name="connsiteX3129" fmla="*/ 1773021 w 2590802"/>
              <a:gd name="connsiteY3129" fmla="*/ 344774 h 2590802"/>
              <a:gd name="connsiteX3130" fmla="*/ 1814365 w 2590802"/>
              <a:gd name="connsiteY3130" fmla="*/ 368239 h 2590802"/>
              <a:gd name="connsiteX3131" fmla="*/ 1808459 w 2590802"/>
              <a:gd name="connsiteY3131" fmla="*/ 444502 h 2590802"/>
              <a:gd name="connsiteX3132" fmla="*/ 1784834 w 2590802"/>
              <a:gd name="connsiteY3132" fmla="*/ 473833 h 2590802"/>
              <a:gd name="connsiteX3133" fmla="*/ 1708053 w 2590802"/>
              <a:gd name="connsiteY3133" fmla="*/ 497298 h 2590802"/>
              <a:gd name="connsiteX3134" fmla="*/ 1708053 w 2590802"/>
              <a:gd name="connsiteY3134" fmla="*/ 485569 h 2590802"/>
              <a:gd name="connsiteX3135" fmla="*/ 1737584 w 2590802"/>
              <a:gd name="connsiteY3135" fmla="*/ 479701 h 2590802"/>
              <a:gd name="connsiteX3136" fmla="*/ 1796646 w 2590802"/>
              <a:gd name="connsiteY3136" fmla="*/ 415170 h 2590802"/>
              <a:gd name="connsiteX3137" fmla="*/ 1790740 w 2590802"/>
              <a:gd name="connsiteY3137" fmla="*/ 379972 h 2590802"/>
              <a:gd name="connsiteX3138" fmla="*/ 1778928 w 2590802"/>
              <a:gd name="connsiteY3138" fmla="*/ 374106 h 2590802"/>
              <a:gd name="connsiteX3139" fmla="*/ 1784834 w 2590802"/>
              <a:gd name="connsiteY3139" fmla="*/ 385840 h 2590802"/>
              <a:gd name="connsiteX3140" fmla="*/ 1784834 w 2590802"/>
              <a:gd name="connsiteY3140" fmla="*/ 409305 h 2590802"/>
              <a:gd name="connsiteX3141" fmla="*/ 1755303 w 2590802"/>
              <a:gd name="connsiteY3141" fmla="*/ 421037 h 2590802"/>
              <a:gd name="connsiteX3142" fmla="*/ 1737584 w 2590802"/>
              <a:gd name="connsiteY3142" fmla="*/ 409305 h 2590802"/>
              <a:gd name="connsiteX3143" fmla="*/ 1743490 w 2590802"/>
              <a:gd name="connsiteY3143" fmla="*/ 385840 h 2590802"/>
              <a:gd name="connsiteX3144" fmla="*/ 1737584 w 2590802"/>
              <a:gd name="connsiteY3144" fmla="*/ 368239 h 2590802"/>
              <a:gd name="connsiteX3145" fmla="*/ 1773021 w 2590802"/>
              <a:gd name="connsiteY3145" fmla="*/ 344774 h 2590802"/>
              <a:gd name="connsiteX3146" fmla="*/ 1485427 w 2590802"/>
              <a:gd name="connsiteY3146" fmla="*/ 344774 h 2590802"/>
              <a:gd name="connsiteX3147" fmla="*/ 1491276 w 2590802"/>
              <a:gd name="connsiteY3147" fmla="*/ 379868 h 2590802"/>
              <a:gd name="connsiteX3148" fmla="*/ 1467881 w 2590802"/>
              <a:gd name="connsiteY3148" fmla="*/ 356472 h 2590802"/>
              <a:gd name="connsiteX3149" fmla="*/ 1485427 w 2590802"/>
              <a:gd name="connsiteY3149" fmla="*/ 344774 h 2590802"/>
              <a:gd name="connsiteX3150" fmla="*/ 1296845 w 2590802"/>
              <a:gd name="connsiteY3150" fmla="*/ 339085 h 2590802"/>
              <a:gd name="connsiteX3151" fmla="*/ 1308542 w 2590802"/>
              <a:gd name="connsiteY3151" fmla="*/ 350844 h 2590802"/>
              <a:gd name="connsiteX3152" fmla="*/ 1290996 w 2590802"/>
              <a:gd name="connsiteY3152" fmla="*/ 374366 h 2590802"/>
              <a:gd name="connsiteX3153" fmla="*/ 1279298 w 2590802"/>
              <a:gd name="connsiteY3153" fmla="*/ 397890 h 2590802"/>
              <a:gd name="connsiteX3154" fmla="*/ 1244206 w 2590802"/>
              <a:gd name="connsiteY3154" fmla="*/ 397890 h 2590802"/>
              <a:gd name="connsiteX3155" fmla="*/ 1244206 w 2590802"/>
              <a:gd name="connsiteY3155" fmla="*/ 392008 h 2590802"/>
              <a:gd name="connsiteX3156" fmla="*/ 1255904 w 2590802"/>
              <a:gd name="connsiteY3156" fmla="*/ 368487 h 2590802"/>
              <a:gd name="connsiteX3157" fmla="*/ 1267601 w 2590802"/>
              <a:gd name="connsiteY3157" fmla="*/ 362606 h 2590802"/>
              <a:gd name="connsiteX3158" fmla="*/ 1279298 w 2590802"/>
              <a:gd name="connsiteY3158" fmla="*/ 344967 h 2590802"/>
              <a:gd name="connsiteX3159" fmla="*/ 1296845 w 2590802"/>
              <a:gd name="connsiteY3159" fmla="*/ 339085 h 2590802"/>
              <a:gd name="connsiteX3160" fmla="*/ 662825 w 2590802"/>
              <a:gd name="connsiteY3160" fmla="*/ 339085 h 2590802"/>
              <a:gd name="connsiteX3161" fmla="*/ 686277 w 2590802"/>
              <a:gd name="connsiteY3161" fmla="*/ 350844 h 2590802"/>
              <a:gd name="connsiteX3162" fmla="*/ 686277 w 2590802"/>
              <a:gd name="connsiteY3162" fmla="*/ 362606 h 2590802"/>
              <a:gd name="connsiteX3163" fmla="*/ 703867 w 2590802"/>
              <a:gd name="connsiteY3163" fmla="*/ 392008 h 2590802"/>
              <a:gd name="connsiteX3164" fmla="*/ 698003 w 2590802"/>
              <a:gd name="connsiteY3164" fmla="*/ 392008 h 2590802"/>
              <a:gd name="connsiteX3165" fmla="*/ 709729 w 2590802"/>
              <a:gd name="connsiteY3165" fmla="*/ 397890 h 2590802"/>
              <a:gd name="connsiteX3166" fmla="*/ 727319 w 2590802"/>
              <a:gd name="connsiteY3166" fmla="*/ 421411 h 2590802"/>
              <a:gd name="connsiteX3167" fmla="*/ 750771 w 2590802"/>
              <a:gd name="connsiteY3167" fmla="*/ 427289 h 2590802"/>
              <a:gd name="connsiteX3168" fmla="*/ 768361 w 2590802"/>
              <a:gd name="connsiteY3168" fmla="*/ 421411 h 2590802"/>
              <a:gd name="connsiteX3169" fmla="*/ 803539 w 2590802"/>
              <a:gd name="connsiteY3169" fmla="*/ 415529 h 2590802"/>
              <a:gd name="connsiteX3170" fmla="*/ 826992 w 2590802"/>
              <a:gd name="connsiteY3170" fmla="*/ 397890 h 2590802"/>
              <a:gd name="connsiteX3171" fmla="*/ 850444 w 2590802"/>
              <a:gd name="connsiteY3171" fmla="*/ 397890 h 2590802"/>
              <a:gd name="connsiteX3172" fmla="*/ 844581 w 2590802"/>
              <a:gd name="connsiteY3172" fmla="*/ 409648 h 2590802"/>
              <a:gd name="connsiteX3173" fmla="*/ 821129 w 2590802"/>
              <a:gd name="connsiteY3173" fmla="*/ 421411 h 2590802"/>
              <a:gd name="connsiteX3174" fmla="*/ 821129 w 2590802"/>
              <a:gd name="connsiteY3174" fmla="*/ 433169 h 2590802"/>
              <a:gd name="connsiteX3175" fmla="*/ 821129 w 2590802"/>
              <a:gd name="connsiteY3175" fmla="*/ 427289 h 2590802"/>
              <a:gd name="connsiteX3176" fmla="*/ 785950 w 2590802"/>
              <a:gd name="connsiteY3176" fmla="*/ 450814 h 2590802"/>
              <a:gd name="connsiteX3177" fmla="*/ 768361 w 2590802"/>
              <a:gd name="connsiteY3177" fmla="*/ 444932 h 2590802"/>
              <a:gd name="connsiteX3178" fmla="*/ 739045 w 2590802"/>
              <a:gd name="connsiteY3178" fmla="*/ 456691 h 2590802"/>
              <a:gd name="connsiteX3179" fmla="*/ 715593 w 2590802"/>
              <a:gd name="connsiteY3179" fmla="*/ 444932 h 2590802"/>
              <a:gd name="connsiteX3180" fmla="*/ 698003 w 2590802"/>
              <a:gd name="connsiteY3180" fmla="*/ 421411 h 2590802"/>
              <a:gd name="connsiteX3181" fmla="*/ 686277 w 2590802"/>
              <a:gd name="connsiteY3181" fmla="*/ 421411 h 2590802"/>
              <a:gd name="connsiteX3182" fmla="*/ 668688 w 2590802"/>
              <a:gd name="connsiteY3182" fmla="*/ 403767 h 2590802"/>
              <a:gd name="connsiteX3183" fmla="*/ 674551 w 2590802"/>
              <a:gd name="connsiteY3183" fmla="*/ 374366 h 2590802"/>
              <a:gd name="connsiteX3184" fmla="*/ 656962 w 2590802"/>
              <a:gd name="connsiteY3184" fmla="*/ 350844 h 2590802"/>
              <a:gd name="connsiteX3185" fmla="*/ 662825 w 2590802"/>
              <a:gd name="connsiteY3185" fmla="*/ 339085 h 2590802"/>
              <a:gd name="connsiteX3186" fmla="*/ 1023013 w 2590802"/>
              <a:gd name="connsiteY3186" fmla="*/ 335595 h 2590802"/>
              <a:gd name="connsiteX3187" fmla="*/ 1032545 w 2590802"/>
              <a:gd name="connsiteY3187" fmla="*/ 345136 h 2590802"/>
              <a:gd name="connsiteX3188" fmla="*/ 1020813 w 2590802"/>
              <a:gd name="connsiteY3188" fmla="*/ 368621 h 2590802"/>
              <a:gd name="connsiteX3189" fmla="*/ 1026679 w 2590802"/>
              <a:gd name="connsiteY3189" fmla="*/ 386238 h 2590802"/>
              <a:gd name="connsiteX3190" fmla="*/ 1026679 w 2590802"/>
              <a:gd name="connsiteY3190" fmla="*/ 403849 h 2590802"/>
              <a:gd name="connsiteX3191" fmla="*/ 1009080 w 2590802"/>
              <a:gd name="connsiteY3191" fmla="*/ 421463 h 2590802"/>
              <a:gd name="connsiteX3192" fmla="*/ 1003214 w 2590802"/>
              <a:gd name="connsiteY3192" fmla="*/ 439077 h 2590802"/>
              <a:gd name="connsiteX3193" fmla="*/ 1003214 w 2590802"/>
              <a:gd name="connsiteY3193" fmla="*/ 415592 h 2590802"/>
              <a:gd name="connsiteX3194" fmla="*/ 997348 w 2590802"/>
              <a:gd name="connsiteY3194" fmla="*/ 427335 h 2590802"/>
              <a:gd name="connsiteX3195" fmla="*/ 968016 w 2590802"/>
              <a:gd name="connsiteY3195" fmla="*/ 456691 h 2590802"/>
              <a:gd name="connsiteX3196" fmla="*/ 944551 w 2590802"/>
              <a:gd name="connsiteY3196" fmla="*/ 439077 h 2590802"/>
              <a:gd name="connsiteX3197" fmla="*/ 938685 w 2590802"/>
              <a:gd name="connsiteY3197" fmla="*/ 439077 h 2590802"/>
              <a:gd name="connsiteX3198" fmla="*/ 921086 w 2590802"/>
              <a:gd name="connsiteY3198" fmla="*/ 444948 h 2590802"/>
              <a:gd name="connsiteX3199" fmla="*/ 909353 w 2590802"/>
              <a:gd name="connsiteY3199" fmla="*/ 439077 h 2590802"/>
              <a:gd name="connsiteX3200" fmla="*/ 903487 w 2590802"/>
              <a:gd name="connsiteY3200" fmla="*/ 415592 h 2590802"/>
              <a:gd name="connsiteX3201" fmla="*/ 885888 w 2590802"/>
              <a:gd name="connsiteY3201" fmla="*/ 415592 h 2590802"/>
              <a:gd name="connsiteX3202" fmla="*/ 874155 w 2590802"/>
              <a:gd name="connsiteY3202" fmla="*/ 392106 h 2590802"/>
              <a:gd name="connsiteX3203" fmla="*/ 885888 w 2590802"/>
              <a:gd name="connsiteY3203" fmla="*/ 380363 h 2590802"/>
              <a:gd name="connsiteX3204" fmla="*/ 897620 w 2590802"/>
              <a:gd name="connsiteY3204" fmla="*/ 392106 h 2590802"/>
              <a:gd name="connsiteX3205" fmla="*/ 921086 w 2590802"/>
              <a:gd name="connsiteY3205" fmla="*/ 409720 h 2590802"/>
              <a:gd name="connsiteX3206" fmla="*/ 944551 w 2590802"/>
              <a:gd name="connsiteY3206" fmla="*/ 415592 h 2590802"/>
              <a:gd name="connsiteX3207" fmla="*/ 973882 w 2590802"/>
              <a:gd name="connsiteY3207" fmla="*/ 409720 h 2590802"/>
              <a:gd name="connsiteX3208" fmla="*/ 979749 w 2590802"/>
              <a:gd name="connsiteY3208" fmla="*/ 397981 h 2590802"/>
              <a:gd name="connsiteX3209" fmla="*/ 997348 w 2590802"/>
              <a:gd name="connsiteY3209" fmla="*/ 368621 h 2590802"/>
              <a:gd name="connsiteX3210" fmla="*/ 997348 w 2590802"/>
              <a:gd name="connsiteY3210" fmla="*/ 356878 h 2590802"/>
              <a:gd name="connsiteX3211" fmla="*/ 1009080 w 2590802"/>
              <a:gd name="connsiteY3211" fmla="*/ 339266 h 2590802"/>
              <a:gd name="connsiteX3212" fmla="*/ 1023013 w 2590802"/>
              <a:gd name="connsiteY3212" fmla="*/ 335595 h 2590802"/>
              <a:gd name="connsiteX3213" fmla="*/ 985756 w 2590802"/>
              <a:gd name="connsiteY3213" fmla="*/ 334854 h 2590802"/>
              <a:gd name="connsiteX3214" fmla="*/ 997453 w 2590802"/>
              <a:gd name="connsiteY3214" fmla="*/ 339231 h 2590802"/>
              <a:gd name="connsiteX3215" fmla="*/ 991604 w 2590802"/>
              <a:gd name="connsiteY3215" fmla="*/ 350905 h 2590802"/>
              <a:gd name="connsiteX3216" fmla="*/ 985756 w 2590802"/>
              <a:gd name="connsiteY3216" fmla="*/ 356739 h 2590802"/>
              <a:gd name="connsiteX3217" fmla="*/ 991604 w 2590802"/>
              <a:gd name="connsiteY3217" fmla="*/ 368412 h 2590802"/>
              <a:gd name="connsiteX3218" fmla="*/ 985756 w 2590802"/>
              <a:gd name="connsiteY3218" fmla="*/ 385924 h 2590802"/>
              <a:gd name="connsiteX3219" fmla="*/ 974058 w 2590802"/>
              <a:gd name="connsiteY3219" fmla="*/ 391759 h 2590802"/>
              <a:gd name="connsiteX3220" fmla="*/ 968210 w 2590802"/>
              <a:gd name="connsiteY3220" fmla="*/ 403432 h 2590802"/>
              <a:gd name="connsiteX3221" fmla="*/ 950663 w 2590802"/>
              <a:gd name="connsiteY3221" fmla="*/ 409271 h 2590802"/>
              <a:gd name="connsiteX3222" fmla="*/ 938966 w 2590802"/>
              <a:gd name="connsiteY3222" fmla="*/ 397597 h 2590802"/>
              <a:gd name="connsiteX3223" fmla="*/ 927268 w 2590802"/>
              <a:gd name="connsiteY3223" fmla="*/ 403432 h 2590802"/>
              <a:gd name="connsiteX3224" fmla="*/ 915571 w 2590802"/>
              <a:gd name="connsiteY3224" fmla="*/ 391759 h 2590802"/>
              <a:gd name="connsiteX3225" fmla="*/ 915571 w 2590802"/>
              <a:gd name="connsiteY3225" fmla="*/ 380086 h 2590802"/>
              <a:gd name="connsiteX3226" fmla="*/ 898024 w 2590802"/>
              <a:gd name="connsiteY3226" fmla="*/ 385924 h 2590802"/>
              <a:gd name="connsiteX3227" fmla="*/ 892176 w 2590802"/>
              <a:gd name="connsiteY3227" fmla="*/ 374251 h 2590802"/>
              <a:gd name="connsiteX3228" fmla="*/ 909722 w 2590802"/>
              <a:gd name="connsiteY3228" fmla="*/ 362578 h 2590802"/>
              <a:gd name="connsiteX3229" fmla="*/ 950663 w 2590802"/>
              <a:gd name="connsiteY3229" fmla="*/ 362578 h 2590802"/>
              <a:gd name="connsiteX3230" fmla="*/ 974058 w 2590802"/>
              <a:gd name="connsiteY3230" fmla="*/ 339231 h 2590802"/>
              <a:gd name="connsiteX3231" fmla="*/ 985756 w 2590802"/>
              <a:gd name="connsiteY3231" fmla="*/ 334854 h 2590802"/>
              <a:gd name="connsiteX3232" fmla="*/ 1667434 w 2590802"/>
              <a:gd name="connsiteY3232" fmla="*/ 333393 h 2590802"/>
              <a:gd name="connsiteX3233" fmla="*/ 1679194 w 2590802"/>
              <a:gd name="connsiteY3233" fmla="*/ 345155 h 2590802"/>
              <a:gd name="connsiteX3234" fmla="*/ 1685075 w 2590802"/>
              <a:gd name="connsiteY3234" fmla="*/ 356914 h 2590802"/>
              <a:gd name="connsiteX3235" fmla="*/ 1708597 w 2590802"/>
              <a:gd name="connsiteY3235" fmla="*/ 368676 h 2590802"/>
              <a:gd name="connsiteX3236" fmla="*/ 1714477 w 2590802"/>
              <a:gd name="connsiteY3236" fmla="*/ 392196 h 2590802"/>
              <a:gd name="connsiteX3237" fmla="*/ 1696836 w 2590802"/>
              <a:gd name="connsiteY3237" fmla="*/ 409838 h 2590802"/>
              <a:gd name="connsiteX3238" fmla="*/ 1702716 w 2590802"/>
              <a:gd name="connsiteY3238" fmla="*/ 433359 h 2590802"/>
              <a:gd name="connsiteX3239" fmla="*/ 1685075 w 2590802"/>
              <a:gd name="connsiteY3239" fmla="*/ 445120 h 2590802"/>
              <a:gd name="connsiteX3240" fmla="*/ 1673314 w 2590802"/>
              <a:gd name="connsiteY3240" fmla="*/ 433359 h 2590802"/>
              <a:gd name="connsiteX3241" fmla="*/ 1690955 w 2590802"/>
              <a:gd name="connsiteY3241" fmla="*/ 415718 h 2590802"/>
              <a:gd name="connsiteX3242" fmla="*/ 1696836 w 2590802"/>
              <a:gd name="connsiteY3242" fmla="*/ 392196 h 2590802"/>
              <a:gd name="connsiteX3243" fmla="*/ 1690955 w 2590802"/>
              <a:gd name="connsiteY3243" fmla="*/ 368676 h 2590802"/>
              <a:gd name="connsiteX3244" fmla="*/ 1667434 w 2590802"/>
              <a:gd name="connsiteY3244" fmla="*/ 362795 h 2590802"/>
              <a:gd name="connsiteX3245" fmla="*/ 1638032 w 2590802"/>
              <a:gd name="connsiteY3245" fmla="*/ 345155 h 2590802"/>
              <a:gd name="connsiteX3246" fmla="*/ 1626271 w 2590802"/>
              <a:gd name="connsiteY3246" fmla="*/ 339273 h 2590802"/>
              <a:gd name="connsiteX3247" fmla="*/ 1667434 w 2590802"/>
              <a:gd name="connsiteY3247" fmla="*/ 333393 h 2590802"/>
              <a:gd name="connsiteX3248" fmla="*/ 965562 w 2590802"/>
              <a:gd name="connsiteY3248" fmla="*/ 330324 h 2590802"/>
              <a:gd name="connsiteX3249" fmla="*/ 967313 w 2590802"/>
              <a:gd name="connsiteY3249" fmla="*/ 331259 h 2590802"/>
              <a:gd name="connsiteX3250" fmla="*/ 968051 w 2590802"/>
              <a:gd name="connsiteY3250" fmla="*/ 338771 h 2590802"/>
              <a:gd name="connsiteX3251" fmla="*/ 944446 w 2590802"/>
              <a:gd name="connsiteY3251" fmla="*/ 356788 h 2590802"/>
              <a:gd name="connsiteX3252" fmla="*/ 914938 w 2590802"/>
              <a:gd name="connsiteY3252" fmla="*/ 350782 h 2590802"/>
              <a:gd name="connsiteX3253" fmla="*/ 932643 w 2590802"/>
              <a:gd name="connsiteY3253" fmla="*/ 350782 h 2590802"/>
              <a:gd name="connsiteX3254" fmla="*/ 962150 w 2590802"/>
              <a:gd name="connsiteY3254" fmla="*/ 332764 h 2590802"/>
              <a:gd name="connsiteX3255" fmla="*/ 965562 w 2590802"/>
              <a:gd name="connsiteY3255" fmla="*/ 330324 h 2590802"/>
              <a:gd name="connsiteX3256" fmla="*/ 1032545 w 2590802"/>
              <a:gd name="connsiteY3256" fmla="*/ 326757 h 2590802"/>
              <a:gd name="connsiteX3257" fmla="*/ 1038711 w 2590802"/>
              <a:gd name="connsiteY3257" fmla="*/ 326757 h 2590802"/>
              <a:gd name="connsiteX3258" fmla="*/ 1044876 w 2590802"/>
              <a:gd name="connsiteY3258" fmla="*/ 356788 h 2590802"/>
              <a:gd name="connsiteX3259" fmla="*/ 1038711 w 2590802"/>
              <a:gd name="connsiteY3259" fmla="*/ 362795 h 2590802"/>
              <a:gd name="connsiteX3260" fmla="*/ 1032545 w 2590802"/>
              <a:gd name="connsiteY3260" fmla="*/ 326757 h 2590802"/>
              <a:gd name="connsiteX3261" fmla="*/ 2084938 w 2590802"/>
              <a:gd name="connsiteY3261" fmla="*/ 321063 h 2590802"/>
              <a:gd name="connsiteX3262" fmla="*/ 2096699 w 2590802"/>
              <a:gd name="connsiteY3262" fmla="*/ 332868 h 2590802"/>
              <a:gd name="connsiteX3263" fmla="*/ 2096699 w 2590802"/>
              <a:gd name="connsiteY3263" fmla="*/ 368278 h 2590802"/>
              <a:gd name="connsiteX3264" fmla="*/ 2084938 w 2590802"/>
              <a:gd name="connsiteY3264" fmla="*/ 368278 h 2590802"/>
              <a:gd name="connsiteX3265" fmla="*/ 2073178 w 2590802"/>
              <a:gd name="connsiteY3265" fmla="*/ 338771 h 2590802"/>
              <a:gd name="connsiteX3266" fmla="*/ 2084938 w 2590802"/>
              <a:gd name="connsiteY3266" fmla="*/ 321063 h 2590802"/>
              <a:gd name="connsiteX3267" fmla="*/ 1279651 w 2590802"/>
              <a:gd name="connsiteY3267" fmla="*/ 321063 h 2590802"/>
              <a:gd name="connsiteX3268" fmla="*/ 1297161 w 2590802"/>
              <a:gd name="connsiteY3268" fmla="*/ 326958 h 2590802"/>
              <a:gd name="connsiteX3269" fmla="*/ 1285487 w 2590802"/>
              <a:gd name="connsiteY3269" fmla="*/ 332855 h 2590802"/>
              <a:gd name="connsiteX3270" fmla="*/ 1250468 w 2590802"/>
              <a:gd name="connsiteY3270" fmla="*/ 362321 h 2590802"/>
              <a:gd name="connsiteX3271" fmla="*/ 1232958 w 2590802"/>
              <a:gd name="connsiteY3271" fmla="*/ 397685 h 2590802"/>
              <a:gd name="connsiteX3272" fmla="*/ 1221285 w 2590802"/>
              <a:gd name="connsiteY3272" fmla="*/ 397685 h 2590802"/>
              <a:gd name="connsiteX3273" fmla="*/ 1232958 w 2590802"/>
              <a:gd name="connsiteY3273" fmla="*/ 368216 h 2590802"/>
              <a:gd name="connsiteX3274" fmla="*/ 1250468 w 2590802"/>
              <a:gd name="connsiteY3274" fmla="*/ 356427 h 2590802"/>
              <a:gd name="connsiteX3275" fmla="*/ 1279651 w 2590802"/>
              <a:gd name="connsiteY3275" fmla="*/ 321063 h 2590802"/>
              <a:gd name="connsiteX3276" fmla="*/ 1491118 w 2590802"/>
              <a:gd name="connsiteY3276" fmla="*/ 309682 h 2590802"/>
              <a:gd name="connsiteX3277" fmla="*/ 1508664 w 2590802"/>
              <a:gd name="connsiteY3277" fmla="*/ 315563 h 2590802"/>
              <a:gd name="connsiteX3278" fmla="*/ 1496967 w 2590802"/>
              <a:gd name="connsiteY3278" fmla="*/ 339085 h 2590802"/>
              <a:gd name="connsiteX3279" fmla="*/ 1467723 w 2590802"/>
              <a:gd name="connsiteY3279" fmla="*/ 344967 h 2590802"/>
              <a:gd name="connsiteX3280" fmla="*/ 1456026 w 2590802"/>
              <a:gd name="connsiteY3280" fmla="*/ 362606 h 2590802"/>
              <a:gd name="connsiteX3281" fmla="*/ 1438479 w 2590802"/>
              <a:gd name="connsiteY3281" fmla="*/ 356725 h 2590802"/>
              <a:gd name="connsiteX3282" fmla="*/ 1450177 w 2590802"/>
              <a:gd name="connsiteY3282" fmla="*/ 339085 h 2590802"/>
              <a:gd name="connsiteX3283" fmla="*/ 1450177 w 2590802"/>
              <a:gd name="connsiteY3283" fmla="*/ 315563 h 2590802"/>
              <a:gd name="connsiteX3284" fmla="*/ 1461875 w 2590802"/>
              <a:gd name="connsiteY3284" fmla="*/ 315563 h 2590802"/>
              <a:gd name="connsiteX3285" fmla="*/ 1479420 w 2590802"/>
              <a:gd name="connsiteY3285" fmla="*/ 315563 h 2590802"/>
              <a:gd name="connsiteX3286" fmla="*/ 1491118 w 2590802"/>
              <a:gd name="connsiteY3286" fmla="*/ 309682 h 2590802"/>
              <a:gd name="connsiteX3287" fmla="*/ 1882218 w 2590802"/>
              <a:gd name="connsiteY3287" fmla="*/ 309292 h 2590802"/>
              <a:gd name="connsiteX3288" fmla="*/ 1890887 w 2590802"/>
              <a:gd name="connsiteY3288" fmla="*/ 327387 h 2590802"/>
              <a:gd name="connsiteX3289" fmla="*/ 1884722 w 2590802"/>
              <a:gd name="connsiteY3289" fmla="*/ 339085 h 2590802"/>
              <a:gd name="connsiteX3290" fmla="*/ 1878557 w 2590802"/>
              <a:gd name="connsiteY3290" fmla="*/ 321538 h 2590802"/>
              <a:gd name="connsiteX3291" fmla="*/ 1878557 w 2590802"/>
              <a:gd name="connsiteY3291" fmla="*/ 309842 h 2590802"/>
              <a:gd name="connsiteX3292" fmla="*/ 1882218 w 2590802"/>
              <a:gd name="connsiteY3292" fmla="*/ 309292 h 2590802"/>
              <a:gd name="connsiteX3293" fmla="*/ 1567550 w 2590802"/>
              <a:gd name="connsiteY3293" fmla="*/ 291862 h 2590802"/>
              <a:gd name="connsiteX3294" fmla="*/ 1592437 w 2590802"/>
              <a:gd name="connsiteY3294" fmla="*/ 291862 h 2590802"/>
              <a:gd name="connsiteX3295" fmla="*/ 1608539 w 2590802"/>
              <a:gd name="connsiteY3295" fmla="*/ 309524 h 2590802"/>
              <a:gd name="connsiteX3296" fmla="*/ 1608539 w 2590802"/>
              <a:gd name="connsiteY3296" fmla="*/ 338966 h 2590802"/>
              <a:gd name="connsiteX3297" fmla="*/ 1620251 w 2590802"/>
              <a:gd name="connsiteY3297" fmla="*/ 344856 h 2590802"/>
              <a:gd name="connsiteX3298" fmla="*/ 1631962 w 2590802"/>
              <a:gd name="connsiteY3298" fmla="*/ 380183 h 2590802"/>
              <a:gd name="connsiteX3299" fmla="*/ 1579261 w 2590802"/>
              <a:gd name="connsiteY3299" fmla="*/ 427289 h 2590802"/>
              <a:gd name="connsiteX3300" fmla="*/ 1573406 w 2590802"/>
              <a:gd name="connsiteY3300" fmla="*/ 415515 h 2590802"/>
              <a:gd name="connsiteX3301" fmla="*/ 1538272 w 2590802"/>
              <a:gd name="connsiteY3301" fmla="*/ 403737 h 2590802"/>
              <a:gd name="connsiteX3302" fmla="*/ 1520706 w 2590802"/>
              <a:gd name="connsiteY3302" fmla="*/ 409626 h 2590802"/>
              <a:gd name="connsiteX3303" fmla="*/ 1497283 w 2590802"/>
              <a:gd name="connsiteY3303" fmla="*/ 356633 h 2590802"/>
              <a:gd name="connsiteX3304" fmla="*/ 1520706 w 2590802"/>
              <a:gd name="connsiteY3304" fmla="*/ 315412 h 2590802"/>
              <a:gd name="connsiteX3305" fmla="*/ 1549983 w 2590802"/>
              <a:gd name="connsiteY3305" fmla="*/ 309524 h 2590802"/>
              <a:gd name="connsiteX3306" fmla="*/ 1567550 w 2590802"/>
              <a:gd name="connsiteY3306" fmla="*/ 291862 h 2590802"/>
              <a:gd name="connsiteX3307" fmla="*/ 1449861 w 2590802"/>
              <a:gd name="connsiteY3307" fmla="*/ 285973 h 2590802"/>
              <a:gd name="connsiteX3308" fmla="*/ 1473255 w 2590802"/>
              <a:gd name="connsiteY3308" fmla="*/ 297758 h 2590802"/>
              <a:gd name="connsiteX3309" fmla="*/ 1479104 w 2590802"/>
              <a:gd name="connsiteY3309" fmla="*/ 291865 h 2590802"/>
              <a:gd name="connsiteX3310" fmla="*/ 1508348 w 2590802"/>
              <a:gd name="connsiteY3310" fmla="*/ 291865 h 2590802"/>
              <a:gd name="connsiteX3311" fmla="*/ 1520045 w 2590802"/>
              <a:gd name="connsiteY3311" fmla="*/ 309550 h 2590802"/>
              <a:gd name="connsiteX3312" fmla="*/ 1520045 w 2590802"/>
              <a:gd name="connsiteY3312" fmla="*/ 315440 h 2590802"/>
              <a:gd name="connsiteX3313" fmla="*/ 1490802 w 2590802"/>
              <a:gd name="connsiteY3313" fmla="*/ 297758 h 2590802"/>
              <a:gd name="connsiteX3314" fmla="*/ 1473255 w 2590802"/>
              <a:gd name="connsiteY3314" fmla="*/ 309550 h 2590802"/>
              <a:gd name="connsiteX3315" fmla="*/ 1449861 w 2590802"/>
              <a:gd name="connsiteY3315" fmla="*/ 309550 h 2590802"/>
              <a:gd name="connsiteX3316" fmla="*/ 1438163 w 2590802"/>
              <a:gd name="connsiteY3316" fmla="*/ 327230 h 2590802"/>
              <a:gd name="connsiteX3317" fmla="*/ 1432314 w 2590802"/>
              <a:gd name="connsiteY3317" fmla="*/ 356698 h 2590802"/>
              <a:gd name="connsiteX3318" fmla="*/ 1432314 w 2590802"/>
              <a:gd name="connsiteY3318" fmla="*/ 368487 h 2590802"/>
              <a:gd name="connsiteX3319" fmla="*/ 1414768 w 2590802"/>
              <a:gd name="connsiteY3319" fmla="*/ 356698 h 2590802"/>
              <a:gd name="connsiteX3320" fmla="*/ 1420617 w 2590802"/>
              <a:gd name="connsiteY3320" fmla="*/ 333122 h 2590802"/>
              <a:gd name="connsiteX3321" fmla="*/ 1432314 w 2590802"/>
              <a:gd name="connsiteY3321" fmla="*/ 327230 h 2590802"/>
              <a:gd name="connsiteX3322" fmla="*/ 1426465 w 2590802"/>
              <a:gd name="connsiteY3322" fmla="*/ 303654 h 2590802"/>
              <a:gd name="connsiteX3323" fmla="*/ 1449861 w 2590802"/>
              <a:gd name="connsiteY3323" fmla="*/ 285973 h 2590802"/>
              <a:gd name="connsiteX3324" fmla="*/ 1776283 w 2590802"/>
              <a:gd name="connsiteY3324" fmla="*/ 283938 h 2590802"/>
              <a:gd name="connsiteX3325" fmla="*/ 1784977 w 2590802"/>
              <a:gd name="connsiteY3325" fmla="*/ 286129 h 2590802"/>
              <a:gd name="connsiteX3326" fmla="*/ 1813958 w 2590802"/>
              <a:gd name="connsiteY3326" fmla="*/ 315376 h 2590802"/>
              <a:gd name="connsiteX3327" fmla="*/ 1813958 w 2590802"/>
              <a:gd name="connsiteY3327" fmla="*/ 350466 h 2590802"/>
              <a:gd name="connsiteX3328" fmla="*/ 1808161 w 2590802"/>
              <a:gd name="connsiteY3328" fmla="*/ 344618 h 2590802"/>
              <a:gd name="connsiteX3329" fmla="*/ 1802365 w 2590802"/>
              <a:gd name="connsiteY3329" fmla="*/ 309524 h 2590802"/>
              <a:gd name="connsiteX3330" fmla="*/ 1767589 w 2590802"/>
              <a:gd name="connsiteY3330" fmla="*/ 291980 h 2590802"/>
              <a:gd name="connsiteX3331" fmla="*/ 1767589 w 2590802"/>
              <a:gd name="connsiteY3331" fmla="*/ 286129 h 2590802"/>
              <a:gd name="connsiteX3332" fmla="*/ 1776283 w 2590802"/>
              <a:gd name="connsiteY3332" fmla="*/ 283938 h 2590802"/>
              <a:gd name="connsiteX3333" fmla="*/ 1285331 w 2590802"/>
              <a:gd name="connsiteY3333" fmla="*/ 280280 h 2590802"/>
              <a:gd name="connsiteX3334" fmla="*/ 1302852 w 2590802"/>
              <a:gd name="connsiteY3334" fmla="*/ 286154 h 2590802"/>
              <a:gd name="connsiteX3335" fmla="*/ 1297012 w 2590802"/>
              <a:gd name="connsiteY3335" fmla="*/ 315508 h 2590802"/>
              <a:gd name="connsiteX3336" fmla="*/ 1256128 w 2590802"/>
              <a:gd name="connsiteY3336" fmla="*/ 327251 h 2590802"/>
              <a:gd name="connsiteX3337" fmla="*/ 1244448 w 2590802"/>
              <a:gd name="connsiteY3337" fmla="*/ 350737 h 2590802"/>
              <a:gd name="connsiteX3338" fmla="*/ 1215245 w 2590802"/>
              <a:gd name="connsiteY3338" fmla="*/ 391836 h 2590802"/>
              <a:gd name="connsiteX3339" fmla="*/ 1209405 w 2590802"/>
              <a:gd name="connsiteY3339" fmla="*/ 403578 h 2590802"/>
              <a:gd name="connsiteX3340" fmla="*/ 1197724 w 2590802"/>
              <a:gd name="connsiteY3340" fmla="*/ 403578 h 2590802"/>
              <a:gd name="connsiteX3341" fmla="*/ 1203565 w 2590802"/>
              <a:gd name="connsiteY3341" fmla="*/ 356607 h 2590802"/>
              <a:gd name="connsiteX3342" fmla="*/ 1226926 w 2590802"/>
              <a:gd name="connsiteY3342" fmla="*/ 344865 h 2590802"/>
              <a:gd name="connsiteX3343" fmla="*/ 1221086 w 2590802"/>
              <a:gd name="connsiteY3343" fmla="*/ 309640 h 2590802"/>
              <a:gd name="connsiteX3344" fmla="*/ 1244448 w 2590802"/>
              <a:gd name="connsiteY3344" fmla="*/ 303766 h 2590802"/>
              <a:gd name="connsiteX3345" fmla="*/ 1256128 w 2590802"/>
              <a:gd name="connsiteY3345" fmla="*/ 303766 h 2590802"/>
              <a:gd name="connsiteX3346" fmla="*/ 1285331 w 2590802"/>
              <a:gd name="connsiteY3346" fmla="*/ 280280 h 2590802"/>
              <a:gd name="connsiteX3347" fmla="*/ 1761285 w 2590802"/>
              <a:gd name="connsiteY3347" fmla="*/ 262260 h 2590802"/>
              <a:gd name="connsiteX3348" fmla="*/ 1767589 w 2590802"/>
              <a:gd name="connsiteY3348" fmla="*/ 262788 h 2590802"/>
              <a:gd name="connsiteX3349" fmla="*/ 1770072 w 2590802"/>
              <a:gd name="connsiteY3349" fmla="*/ 262995 h 2590802"/>
              <a:gd name="connsiteX3350" fmla="*/ 1778859 w 2590802"/>
              <a:gd name="connsiteY3350" fmla="*/ 268141 h 2590802"/>
              <a:gd name="connsiteX3351" fmla="*/ 1796433 w 2590802"/>
              <a:gd name="connsiteY3351" fmla="*/ 262260 h 2590802"/>
              <a:gd name="connsiteX3352" fmla="*/ 1808149 w 2590802"/>
              <a:gd name="connsiteY3352" fmla="*/ 268141 h 2590802"/>
              <a:gd name="connsiteX3353" fmla="*/ 1814007 w 2590802"/>
              <a:gd name="connsiteY3353" fmla="*/ 279903 h 2590802"/>
              <a:gd name="connsiteX3354" fmla="*/ 1843298 w 2590802"/>
              <a:gd name="connsiteY3354" fmla="*/ 285785 h 2590802"/>
              <a:gd name="connsiteX3355" fmla="*/ 1843298 w 2590802"/>
              <a:gd name="connsiteY3355" fmla="*/ 309305 h 2590802"/>
              <a:gd name="connsiteX3356" fmla="*/ 1837440 w 2590802"/>
              <a:gd name="connsiteY3356" fmla="*/ 315183 h 2590802"/>
              <a:gd name="connsiteX3357" fmla="*/ 1849156 w 2590802"/>
              <a:gd name="connsiteY3357" fmla="*/ 326944 h 2590802"/>
              <a:gd name="connsiteX3358" fmla="*/ 1843298 w 2590802"/>
              <a:gd name="connsiteY3358" fmla="*/ 344585 h 2590802"/>
              <a:gd name="connsiteX3359" fmla="*/ 1837440 w 2590802"/>
              <a:gd name="connsiteY3359" fmla="*/ 350466 h 2590802"/>
              <a:gd name="connsiteX3360" fmla="*/ 1837440 w 2590802"/>
              <a:gd name="connsiteY3360" fmla="*/ 368106 h 2590802"/>
              <a:gd name="connsiteX3361" fmla="*/ 1825724 w 2590802"/>
              <a:gd name="connsiteY3361" fmla="*/ 373986 h 2590802"/>
              <a:gd name="connsiteX3362" fmla="*/ 1819865 w 2590802"/>
              <a:gd name="connsiteY3362" fmla="*/ 350466 h 2590802"/>
              <a:gd name="connsiteX3363" fmla="*/ 1819865 w 2590802"/>
              <a:gd name="connsiteY3363" fmla="*/ 309305 h 2590802"/>
              <a:gd name="connsiteX3364" fmla="*/ 1767143 w 2590802"/>
              <a:gd name="connsiteY3364" fmla="*/ 274021 h 2590802"/>
              <a:gd name="connsiteX3365" fmla="*/ 1761285 w 2590802"/>
              <a:gd name="connsiteY3365" fmla="*/ 262260 h 2590802"/>
              <a:gd name="connsiteX3366" fmla="*/ 897411 w 2590802"/>
              <a:gd name="connsiteY3366" fmla="*/ 250879 h 2590802"/>
              <a:gd name="connsiteX3367" fmla="*/ 914938 w 2590802"/>
              <a:gd name="connsiteY3367" fmla="*/ 309682 h 2590802"/>
              <a:gd name="connsiteX3368" fmla="*/ 874042 w 2590802"/>
              <a:gd name="connsiteY3368" fmla="*/ 380247 h 2590802"/>
              <a:gd name="connsiteX3369" fmla="*/ 815617 w 2590802"/>
              <a:gd name="connsiteY3369" fmla="*/ 386128 h 2590802"/>
              <a:gd name="connsiteX3370" fmla="*/ 774721 w 2590802"/>
              <a:gd name="connsiteY3370" fmla="*/ 344967 h 2590802"/>
              <a:gd name="connsiteX3371" fmla="*/ 786405 w 2590802"/>
              <a:gd name="connsiteY3371" fmla="*/ 297924 h 2590802"/>
              <a:gd name="connsiteX3372" fmla="*/ 809775 w 2590802"/>
              <a:gd name="connsiteY3372" fmla="*/ 292043 h 2590802"/>
              <a:gd name="connsiteX3373" fmla="*/ 815617 w 2590802"/>
              <a:gd name="connsiteY3373" fmla="*/ 309682 h 2590802"/>
              <a:gd name="connsiteX3374" fmla="*/ 838987 w 2590802"/>
              <a:gd name="connsiteY3374" fmla="*/ 309682 h 2590802"/>
              <a:gd name="connsiteX3375" fmla="*/ 838987 w 2590802"/>
              <a:gd name="connsiteY3375" fmla="*/ 327323 h 2590802"/>
              <a:gd name="connsiteX3376" fmla="*/ 821460 w 2590802"/>
              <a:gd name="connsiteY3376" fmla="*/ 344967 h 2590802"/>
              <a:gd name="connsiteX3377" fmla="*/ 798090 w 2590802"/>
              <a:gd name="connsiteY3377" fmla="*/ 339085 h 2590802"/>
              <a:gd name="connsiteX3378" fmla="*/ 833145 w 2590802"/>
              <a:gd name="connsiteY3378" fmla="*/ 368487 h 2590802"/>
              <a:gd name="connsiteX3379" fmla="*/ 862357 w 2590802"/>
              <a:gd name="connsiteY3379" fmla="*/ 362606 h 2590802"/>
              <a:gd name="connsiteX3380" fmla="*/ 897411 w 2590802"/>
              <a:gd name="connsiteY3380" fmla="*/ 315563 h 2590802"/>
              <a:gd name="connsiteX3381" fmla="*/ 891569 w 2590802"/>
              <a:gd name="connsiteY3381" fmla="*/ 256759 h 2590802"/>
              <a:gd name="connsiteX3382" fmla="*/ 897411 w 2590802"/>
              <a:gd name="connsiteY3382" fmla="*/ 250879 h 2590802"/>
              <a:gd name="connsiteX3383" fmla="*/ 1375193 w 2590802"/>
              <a:gd name="connsiteY3383" fmla="*/ 237551 h 2590802"/>
              <a:gd name="connsiteX3384" fmla="*/ 1397097 w 2590802"/>
              <a:gd name="connsiteY3384" fmla="*/ 238745 h 2590802"/>
              <a:gd name="connsiteX3385" fmla="*/ 1408878 w 2590802"/>
              <a:gd name="connsiteY3385" fmla="*/ 250521 h 2590802"/>
              <a:gd name="connsiteX3386" fmla="*/ 1414768 w 2590802"/>
              <a:gd name="connsiteY3386" fmla="*/ 274070 h 2590802"/>
              <a:gd name="connsiteX3387" fmla="*/ 1397097 w 2590802"/>
              <a:gd name="connsiteY3387" fmla="*/ 285841 h 2590802"/>
              <a:gd name="connsiteX3388" fmla="*/ 1397097 w 2590802"/>
              <a:gd name="connsiteY3388" fmla="*/ 297614 h 2590802"/>
              <a:gd name="connsiteX3389" fmla="*/ 1373536 w 2590802"/>
              <a:gd name="connsiteY3389" fmla="*/ 309389 h 2590802"/>
              <a:gd name="connsiteX3390" fmla="*/ 1355865 w 2590802"/>
              <a:gd name="connsiteY3390" fmla="*/ 291730 h 2590802"/>
              <a:gd name="connsiteX3391" fmla="*/ 1367646 w 2590802"/>
              <a:gd name="connsiteY3391" fmla="*/ 268181 h 2590802"/>
              <a:gd name="connsiteX3392" fmla="*/ 1379426 w 2590802"/>
              <a:gd name="connsiteY3392" fmla="*/ 262293 h 2590802"/>
              <a:gd name="connsiteX3393" fmla="*/ 1373536 w 2590802"/>
              <a:gd name="connsiteY3393" fmla="*/ 262293 h 2590802"/>
              <a:gd name="connsiteX3394" fmla="*/ 1344084 w 2590802"/>
              <a:gd name="connsiteY3394" fmla="*/ 274070 h 2590802"/>
              <a:gd name="connsiteX3395" fmla="*/ 1326413 w 2590802"/>
              <a:gd name="connsiteY3395" fmla="*/ 332938 h 2590802"/>
              <a:gd name="connsiteX3396" fmla="*/ 1379426 w 2590802"/>
              <a:gd name="connsiteY3396" fmla="*/ 397691 h 2590802"/>
              <a:gd name="connsiteX3397" fmla="*/ 1320522 w 2590802"/>
              <a:gd name="connsiteY3397" fmla="*/ 368257 h 2590802"/>
              <a:gd name="connsiteX3398" fmla="*/ 1320522 w 2590802"/>
              <a:gd name="connsiteY3398" fmla="*/ 268181 h 2590802"/>
              <a:gd name="connsiteX3399" fmla="*/ 1375193 w 2590802"/>
              <a:gd name="connsiteY3399" fmla="*/ 237551 h 2590802"/>
              <a:gd name="connsiteX3400" fmla="*/ 1824457 w 2590802"/>
              <a:gd name="connsiteY3400" fmla="*/ 231489 h 2590802"/>
              <a:gd name="connsiteX3401" fmla="*/ 1837616 w 2590802"/>
              <a:gd name="connsiteY3401" fmla="*/ 238931 h 2590802"/>
              <a:gd name="connsiteX3402" fmla="*/ 1843465 w 2590802"/>
              <a:gd name="connsiteY3402" fmla="*/ 262452 h 2590802"/>
              <a:gd name="connsiteX3403" fmla="*/ 1872709 w 2590802"/>
              <a:gd name="connsiteY3403" fmla="*/ 285973 h 2590802"/>
              <a:gd name="connsiteX3404" fmla="*/ 1866860 w 2590802"/>
              <a:gd name="connsiteY3404" fmla="*/ 303612 h 2590802"/>
              <a:gd name="connsiteX3405" fmla="*/ 1872709 w 2590802"/>
              <a:gd name="connsiteY3405" fmla="*/ 321253 h 2590802"/>
              <a:gd name="connsiteX3406" fmla="*/ 1866860 w 2590802"/>
              <a:gd name="connsiteY3406" fmla="*/ 350654 h 2590802"/>
              <a:gd name="connsiteX3407" fmla="*/ 1866860 w 2590802"/>
              <a:gd name="connsiteY3407" fmla="*/ 380056 h 2590802"/>
              <a:gd name="connsiteX3408" fmla="*/ 1866860 w 2590802"/>
              <a:gd name="connsiteY3408" fmla="*/ 385938 h 2590802"/>
              <a:gd name="connsiteX3409" fmla="*/ 1861011 w 2590802"/>
              <a:gd name="connsiteY3409" fmla="*/ 350654 h 2590802"/>
              <a:gd name="connsiteX3410" fmla="*/ 1861011 w 2590802"/>
              <a:gd name="connsiteY3410" fmla="*/ 368299 h 2590802"/>
              <a:gd name="connsiteX3411" fmla="*/ 1849313 w 2590802"/>
              <a:gd name="connsiteY3411" fmla="*/ 397697 h 2590802"/>
              <a:gd name="connsiteX3412" fmla="*/ 1831768 w 2590802"/>
              <a:gd name="connsiteY3412" fmla="*/ 403578 h 2590802"/>
              <a:gd name="connsiteX3413" fmla="*/ 1831768 w 2590802"/>
              <a:gd name="connsiteY3413" fmla="*/ 385938 h 2590802"/>
              <a:gd name="connsiteX3414" fmla="*/ 1849313 w 2590802"/>
              <a:gd name="connsiteY3414" fmla="*/ 362417 h 2590802"/>
              <a:gd name="connsiteX3415" fmla="*/ 1849313 w 2590802"/>
              <a:gd name="connsiteY3415" fmla="*/ 350654 h 2590802"/>
              <a:gd name="connsiteX3416" fmla="*/ 1861011 w 2590802"/>
              <a:gd name="connsiteY3416" fmla="*/ 327134 h 2590802"/>
              <a:gd name="connsiteX3417" fmla="*/ 1849313 w 2590802"/>
              <a:gd name="connsiteY3417" fmla="*/ 315376 h 2590802"/>
              <a:gd name="connsiteX3418" fmla="*/ 1849313 w 2590802"/>
              <a:gd name="connsiteY3418" fmla="*/ 285973 h 2590802"/>
              <a:gd name="connsiteX3419" fmla="*/ 1820070 w 2590802"/>
              <a:gd name="connsiteY3419" fmla="*/ 268330 h 2590802"/>
              <a:gd name="connsiteX3420" fmla="*/ 1802524 w 2590802"/>
              <a:gd name="connsiteY3420" fmla="*/ 256570 h 2590802"/>
              <a:gd name="connsiteX3421" fmla="*/ 1784977 w 2590802"/>
              <a:gd name="connsiteY3421" fmla="*/ 256570 h 2590802"/>
              <a:gd name="connsiteX3422" fmla="*/ 1749885 w 2590802"/>
              <a:gd name="connsiteY3422" fmla="*/ 250689 h 2590802"/>
              <a:gd name="connsiteX3423" fmla="*/ 1744036 w 2590802"/>
              <a:gd name="connsiteY3423" fmla="*/ 238931 h 2590802"/>
              <a:gd name="connsiteX3424" fmla="*/ 1779128 w 2590802"/>
              <a:gd name="connsiteY3424" fmla="*/ 238931 h 2590802"/>
              <a:gd name="connsiteX3425" fmla="*/ 1784977 w 2590802"/>
              <a:gd name="connsiteY3425" fmla="*/ 244808 h 2590802"/>
              <a:gd name="connsiteX3426" fmla="*/ 1814221 w 2590802"/>
              <a:gd name="connsiteY3426" fmla="*/ 238931 h 2590802"/>
              <a:gd name="connsiteX3427" fmla="*/ 1825919 w 2590802"/>
              <a:gd name="connsiteY3427" fmla="*/ 250689 h 2590802"/>
              <a:gd name="connsiteX3428" fmla="*/ 1831768 w 2590802"/>
              <a:gd name="connsiteY3428" fmla="*/ 262452 h 2590802"/>
              <a:gd name="connsiteX3429" fmla="*/ 1837616 w 2590802"/>
              <a:gd name="connsiteY3429" fmla="*/ 256570 h 2590802"/>
              <a:gd name="connsiteX3430" fmla="*/ 1820070 w 2590802"/>
              <a:gd name="connsiteY3430" fmla="*/ 233050 h 2590802"/>
              <a:gd name="connsiteX3431" fmla="*/ 1824457 w 2590802"/>
              <a:gd name="connsiteY3431" fmla="*/ 231489 h 2590802"/>
              <a:gd name="connsiteX3432" fmla="*/ 1773279 w 2590802"/>
              <a:gd name="connsiteY3432" fmla="*/ 227168 h 2590802"/>
              <a:gd name="connsiteX3433" fmla="*/ 1790351 w 2590802"/>
              <a:gd name="connsiteY3433" fmla="*/ 232861 h 2590802"/>
              <a:gd name="connsiteX3434" fmla="*/ 1773279 w 2590802"/>
              <a:gd name="connsiteY3434" fmla="*/ 227168 h 2590802"/>
              <a:gd name="connsiteX3435" fmla="*/ 1673503 w 2590802"/>
              <a:gd name="connsiteY3435" fmla="*/ 227168 h 2590802"/>
              <a:gd name="connsiteX3436" fmla="*/ 1720546 w 2590802"/>
              <a:gd name="connsiteY3436" fmla="*/ 238896 h 2590802"/>
              <a:gd name="connsiteX3437" fmla="*/ 1761709 w 2590802"/>
              <a:gd name="connsiteY3437" fmla="*/ 297528 h 2590802"/>
              <a:gd name="connsiteX3438" fmla="*/ 1749948 w 2590802"/>
              <a:gd name="connsiteY3438" fmla="*/ 338569 h 2590802"/>
              <a:gd name="connsiteX3439" fmla="*/ 1714666 w 2590802"/>
              <a:gd name="connsiteY3439" fmla="*/ 350293 h 2590802"/>
              <a:gd name="connsiteX3440" fmla="*/ 1708785 w 2590802"/>
              <a:gd name="connsiteY3440" fmla="*/ 332703 h 2590802"/>
              <a:gd name="connsiteX3441" fmla="*/ 1708785 w 2590802"/>
              <a:gd name="connsiteY3441" fmla="*/ 320979 h 2590802"/>
              <a:gd name="connsiteX3442" fmla="*/ 1691145 w 2590802"/>
              <a:gd name="connsiteY3442" fmla="*/ 315114 h 2590802"/>
              <a:gd name="connsiteX3443" fmla="*/ 1697025 w 2590802"/>
              <a:gd name="connsiteY3443" fmla="*/ 291661 h 2590802"/>
              <a:gd name="connsiteX3444" fmla="*/ 1726427 w 2590802"/>
              <a:gd name="connsiteY3444" fmla="*/ 291661 h 2590802"/>
              <a:gd name="connsiteX3445" fmla="*/ 1732307 w 2590802"/>
              <a:gd name="connsiteY3445" fmla="*/ 303389 h 2590802"/>
              <a:gd name="connsiteX3446" fmla="*/ 1738187 w 2590802"/>
              <a:gd name="connsiteY3446" fmla="*/ 285799 h 2590802"/>
              <a:gd name="connsiteX3447" fmla="*/ 1697025 w 2590802"/>
              <a:gd name="connsiteY3447" fmla="*/ 250619 h 2590802"/>
              <a:gd name="connsiteX3448" fmla="*/ 1626460 w 2590802"/>
              <a:gd name="connsiteY3448" fmla="*/ 268209 h 2590802"/>
              <a:gd name="connsiteX3449" fmla="*/ 1591178 w 2590802"/>
              <a:gd name="connsiteY3449" fmla="*/ 285799 h 2590802"/>
              <a:gd name="connsiteX3450" fmla="*/ 1632341 w 2590802"/>
              <a:gd name="connsiteY3450" fmla="*/ 238896 h 2590802"/>
              <a:gd name="connsiteX3451" fmla="*/ 1673503 w 2590802"/>
              <a:gd name="connsiteY3451" fmla="*/ 227168 h 2590802"/>
              <a:gd name="connsiteX3452" fmla="*/ 1103521 w 2590802"/>
              <a:gd name="connsiteY3452" fmla="*/ 215787 h 2590802"/>
              <a:gd name="connsiteX3453" fmla="*/ 1109370 w 2590802"/>
              <a:gd name="connsiteY3453" fmla="*/ 227378 h 2590802"/>
              <a:gd name="connsiteX3454" fmla="*/ 1097672 w 2590802"/>
              <a:gd name="connsiteY3454" fmla="*/ 256361 h 2590802"/>
              <a:gd name="connsiteX3455" fmla="*/ 1080125 w 2590802"/>
              <a:gd name="connsiteY3455" fmla="*/ 262154 h 2590802"/>
              <a:gd name="connsiteX3456" fmla="*/ 1080125 w 2590802"/>
              <a:gd name="connsiteY3456" fmla="*/ 256361 h 2590802"/>
              <a:gd name="connsiteX3457" fmla="*/ 1103521 w 2590802"/>
              <a:gd name="connsiteY3457" fmla="*/ 238973 h 2590802"/>
              <a:gd name="connsiteX3458" fmla="*/ 1103521 w 2590802"/>
              <a:gd name="connsiteY3458" fmla="*/ 215787 h 2590802"/>
              <a:gd name="connsiteX3459" fmla="*/ 1022030 w 2590802"/>
              <a:gd name="connsiteY3459" fmla="*/ 212297 h 2590802"/>
              <a:gd name="connsiteX3460" fmla="*/ 1038955 w 2590802"/>
              <a:gd name="connsiteY3460" fmla="*/ 215968 h 2590802"/>
              <a:gd name="connsiteX3461" fmla="*/ 1068390 w 2590802"/>
              <a:gd name="connsiteY3461" fmla="*/ 245323 h 2590802"/>
              <a:gd name="connsiteX3462" fmla="*/ 1062503 w 2590802"/>
              <a:gd name="connsiteY3462" fmla="*/ 292294 h 2590802"/>
              <a:gd name="connsiteX3463" fmla="*/ 991860 w 2590802"/>
              <a:gd name="connsiteY3463" fmla="*/ 327523 h 2590802"/>
              <a:gd name="connsiteX3464" fmla="*/ 909444 w 2590802"/>
              <a:gd name="connsiteY3464" fmla="*/ 262940 h 2590802"/>
              <a:gd name="connsiteX3465" fmla="*/ 909444 w 2590802"/>
              <a:gd name="connsiteY3465" fmla="*/ 245323 h 2590802"/>
              <a:gd name="connsiteX3466" fmla="*/ 915331 w 2590802"/>
              <a:gd name="connsiteY3466" fmla="*/ 245323 h 2590802"/>
              <a:gd name="connsiteX3467" fmla="*/ 985973 w 2590802"/>
              <a:gd name="connsiteY3467" fmla="*/ 309908 h 2590802"/>
              <a:gd name="connsiteX3468" fmla="*/ 1033069 w 2590802"/>
              <a:gd name="connsiteY3468" fmla="*/ 298165 h 2590802"/>
              <a:gd name="connsiteX3469" fmla="*/ 1044843 w 2590802"/>
              <a:gd name="connsiteY3469" fmla="*/ 257066 h 2590802"/>
              <a:gd name="connsiteX3470" fmla="*/ 1038955 w 2590802"/>
              <a:gd name="connsiteY3470" fmla="*/ 251197 h 2590802"/>
              <a:gd name="connsiteX3471" fmla="*/ 1021295 w 2590802"/>
              <a:gd name="connsiteY3471" fmla="*/ 268809 h 2590802"/>
              <a:gd name="connsiteX3472" fmla="*/ 1003634 w 2590802"/>
              <a:gd name="connsiteY3472" fmla="*/ 257066 h 2590802"/>
              <a:gd name="connsiteX3473" fmla="*/ 1003634 w 2590802"/>
              <a:gd name="connsiteY3473" fmla="*/ 245323 h 2590802"/>
              <a:gd name="connsiteX3474" fmla="*/ 1015408 w 2590802"/>
              <a:gd name="connsiteY3474" fmla="*/ 239454 h 2590802"/>
              <a:gd name="connsiteX3475" fmla="*/ 1009521 w 2590802"/>
              <a:gd name="connsiteY3475" fmla="*/ 221838 h 2590802"/>
              <a:gd name="connsiteX3476" fmla="*/ 1022030 w 2590802"/>
              <a:gd name="connsiteY3476" fmla="*/ 212297 h 2590802"/>
              <a:gd name="connsiteX3477" fmla="*/ 1191791 w 2590802"/>
              <a:gd name="connsiteY3477" fmla="*/ 205961 h 2590802"/>
              <a:gd name="connsiteX3478" fmla="*/ 1197385 w 2590802"/>
              <a:gd name="connsiteY3478" fmla="*/ 215313 h 2590802"/>
              <a:gd name="connsiteX3479" fmla="*/ 1197385 w 2590802"/>
              <a:gd name="connsiteY3479" fmla="*/ 238550 h 2590802"/>
              <a:gd name="connsiteX3480" fmla="*/ 1191505 w 2590802"/>
              <a:gd name="connsiteY3480" fmla="*/ 238550 h 2590802"/>
              <a:gd name="connsiteX3481" fmla="*/ 1193710 w 2590802"/>
              <a:gd name="connsiteY3481" fmla="*/ 221122 h 2590802"/>
              <a:gd name="connsiteX3482" fmla="*/ 1189740 w 2590802"/>
              <a:gd name="connsiteY3482" fmla="*/ 202532 h 2590802"/>
              <a:gd name="connsiteX3483" fmla="*/ 1191505 w 2590802"/>
              <a:gd name="connsiteY3483" fmla="*/ 203695 h 2590802"/>
              <a:gd name="connsiteX3484" fmla="*/ 1191791 w 2590802"/>
              <a:gd name="connsiteY3484" fmla="*/ 205961 h 2590802"/>
              <a:gd name="connsiteX3485" fmla="*/ 1130537 w 2590802"/>
              <a:gd name="connsiteY3485" fmla="*/ 198979 h 2590802"/>
              <a:gd name="connsiteX3486" fmla="*/ 1138364 w 2590802"/>
              <a:gd name="connsiteY3486" fmla="*/ 203856 h 2590802"/>
              <a:gd name="connsiteX3487" fmla="*/ 1144259 w 2590802"/>
              <a:gd name="connsiteY3487" fmla="*/ 215637 h 2590802"/>
              <a:gd name="connsiteX3488" fmla="*/ 1138364 w 2590802"/>
              <a:gd name="connsiteY3488" fmla="*/ 239198 h 2590802"/>
              <a:gd name="connsiteX3489" fmla="*/ 1144259 w 2590802"/>
              <a:gd name="connsiteY3489" fmla="*/ 256870 h 2590802"/>
              <a:gd name="connsiteX3490" fmla="*/ 1120683 w 2590802"/>
              <a:gd name="connsiteY3490" fmla="*/ 280432 h 2590802"/>
              <a:gd name="connsiteX3491" fmla="*/ 1108895 w 2590802"/>
              <a:gd name="connsiteY3491" fmla="*/ 286321 h 2590802"/>
              <a:gd name="connsiteX3492" fmla="*/ 1091213 w 2590802"/>
              <a:gd name="connsiteY3492" fmla="*/ 303995 h 2590802"/>
              <a:gd name="connsiteX3493" fmla="*/ 1073531 w 2590802"/>
              <a:gd name="connsiteY3493" fmla="*/ 298101 h 2590802"/>
              <a:gd name="connsiteX3494" fmla="*/ 1079425 w 2590802"/>
              <a:gd name="connsiteY3494" fmla="*/ 274540 h 2590802"/>
              <a:gd name="connsiteX3495" fmla="*/ 1085319 w 2590802"/>
              <a:gd name="connsiteY3495" fmla="*/ 274540 h 2590802"/>
              <a:gd name="connsiteX3496" fmla="*/ 1120683 w 2590802"/>
              <a:gd name="connsiteY3496" fmla="*/ 233307 h 2590802"/>
              <a:gd name="connsiteX3497" fmla="*/ 1114788 w 2590802"/>
              <a:gd name="connsiteY3497" fmla="*/ 209746 h 2590802"/>
              <a:gd name="connsiteX3498" fmla="*/ 1124366 w 2590802"/>
              <a:gd name="connsiteY3498" fmla="*/ 200176 h 2590802"/>
              <a:gd name="connsiteX3499" fmla="*/ 1130537 w 2590802"/>
              <a:gd name="connsiteY3499" fmla="*/ 198979 h 2590802"/>
              <a:gd name="connsiteX3500" fmla="*/ 1173863 w 2590802"/>
              <a:gd name="connsiteY3500" fmla="*/ 192078 h 2590802"/>
              <a:gd name="connsiteX3501" fmla="*/ 1187829 w 2590802"/>
              <a:gd name="connsiteY3501" fmla="*/ 199339 h 2590802"/>
              <a:gd name="connsiteX3502" fmla="*/ 1189740 w 2590802"/>
              <a:gd name="connsiteY3502" fmla="*/ 202532 h 2590802"/>
              <a:gd name="connsiteX3503" fmla="*/ 1181306 w 2590802"/>
              <a:gd name="connsiteY3503" fmla="*/ 196977 h 2590802"/>
              <a:gd name="connsiteX3504" fmla="*/ 1173863 w 2590802"/>
              <a:gd name="connsiteY3504" fmla="*/ 192078 h 2590802"/>
              <a:gd name="connsiteX3505" fmla="*/ 786018 w 2590802"/>
              <a:gd name="connsiteY3505" fmla="*/ 192078 h 2590802"/>
              <a:gd name="connsiteX3506" fmla="*/ 786018 w 2590802"/>
              <a:gd name="connsiteY3506" fmla="*/ 215655 h 2590802"/>
              <a:gd name="connsiteX3507" fmla="*/ 809593 w 2590802"/>
              <a:gd name="connsiteY3507" fmla="*/ 227439 h 2590802"/>
              <a:gd name="connsiteX3508" fmla="*/ 833169 w 2590802"/>
              <a:gd name="connsiteY3508" fmla="*/ 209758 h 2590802"/>
              <a:gd name="connsiteX3509" fmla="*/ 839063 w 2590802"/>
              <a:gd name="connsiteY3509" fmla="*/ 227439 h 2590802"/>
              <a:gd name="connsiteX3510" fmla="*/ 827275 w 2590802"/>
              <a:gd name="connsiteY3510" fmla="*/ 251015 h 2590802"/>
              <a:gd name="connsiteX3511" fmla="*/ 809593 w 2590802"/>
              <a:gd name="connsiteY3511" fmla="*/ 251015 h 2590802"/>
              <a:gd name="connsiteX3512" fmla="*/ 791911 w 2590802"/>
              <a:gd name="connsiteY3512" fmla="*/ 274592 h 2590802"/>
              <a:gd name="connsiteX3513" fmla="*/ 774229 w 2590802"/>
              <a:gd name="connsiteY3513" fmla="*/ 268697 h 2590802"/>
              <a:gd name="connsiteX3514" fmla="*/ 768336 w 2590802"/>
              <a:gd name="connsiteY3514" fmla="*/ 239227 h 2590802"/>
              <a:gd name="connsiteX3515" fmla="*/ 774229 w 2590802"/>
              <a:gd name="connsiteY3515" fmla="*/ 239227 h 2590802"/>
              <a:gd name="connsiteX3516" fmla="*/ 756548 w 2590802"/>
              <a:gd name="connsiteY3516" fmla="*/ 221545 h 2590802"/>
              <a:gd name="connsiteX3517" fmla="*/ 768336 w 2590802"/>
              <a:gd name="connsiteY3517" fmla="*/ 197970 h 2590802"/>
              <a:gd name="connsiteX3518" fmla="*/ 786018 w 2590802"/>
              <a:gd name="connsiteY3518" fmla="*/ 192078 h 2590802"/>
              <a:gd name="connsiteX3519" fmla="*/ 1614619 w 2590802"/>
              <a:gd name="connsiteY3519" fmla="*/ 186385 h 2590802"/>
              <a:gd name="connsiteX3520" fmla="*/ 1638195 w 2590802"/>
              <a:gd name="connsiteY3520" fmla="*/ 203814 h 2590802"/>
              <a:gd name="connsiteX3521" fmla="*/ 1649982 w 2590802"/>
              <a:gd name="connsiteY3521" fmla="*/ 227050 h 2590802"/>
              <a:gd name="connsiteX3522" fmla="*/ 1638195 w 2590802"/>
              <a:gd name="connsiteY3522" fmla="*/ 232861 h 2590802"/>
              <a:gd name="connsiteX3523" fmla="*/ 1596937 w 2590802"/>
              <a:gd name="connsiteY3523" fmla="*/ 203814 h 2590802"/>
              <a:gd name="connsiteX3524" fmla="*/ 1579256 w 2590802"/>
              <a:gd name="connsiteY3524" fmla="*/ 215431 h 2590802"/>
              <a:gd name="connsiteX3525" fmla="*/ 1567468 w 2590802"/>
              <a:gd name="connsiteY3525" fmla="*/ 198003 h 2590802"/>
              <a:gd name="connsiteX3526" fmla="*/ 1614619 w 2590802"/>
              <a:gd name="connsiteY3526" fmla="*/ 186385 h 2590802"/>
              <a:gd name="connsiteX3527" fmla="*/ 1402754 w 2590802"/>
              <a:gd name="connsiteY3527" fmla="*/ 180697 h 2590802"/>
              <a:gd name="connsiteX3528" fmla="*/ 1426149 w 2590802"/>
              <a:gd name="connsiteY3528" fmla="*/ 186490 h 2590802"/>
              <a:gd name="connsiteX3529" fmla="*/ 1420301 w 2590802"/>
              <a:gd name="connsiteY3529" fmla="*/ 198085 h 2590802"/>
              <a:gd name="connsiteX3530" fmla="*/ 1391057 w 2590802"/>
              <a:gd name="connsiteY3530" fmla="*/ 198085 h 2590802"/>
              <a:gd name="connsiteX3531" fmla="*/ 1367662 w 2590802"/>
              <a:gd name="connsiteY3531" fmla="*/ 227063 h 2590802"/>
              <a:gd name="connsiteX3532" fmla="*/ 1355964 w 2590802"/>
              <a:gd name="connsiteY3532" fmla="*/ 232861 h 2590802"/>
              <a:gd name="connsiteX3533" fmla="*/ 1367662 w 2590802"/>
              <a:gd name="connsiteY3533" fmla="*/ 203878 h 2590802"/>
              <a:gd name="connsiteX3534" fmla="*/ 1402754 w 2590802"/>
              <a:gd name="connsiteY3534" fmla="*/ 180697 h 2590802"/>
              <a:gd name="connsiteX3535" fmla="*/ 721546 w 2590802"/>
              <a:gd name="connsiteY3535" fmla="*/ 180697 h 2590802"/>
              <a:gd name="connsiteX3536" fmla="*/ 721546 w 2590802"/>
              <a:gd name="connsiteY3536" fmla="*/ 186552 h 2590802"/>
              <a:gd name="connsiteX3537" fmla="*/ 662381 w 2590802"/>
              <a:gd name="connsiteY3537" fmla="*/ 262654 h 2590802"/>
              <a:gd name="connsiteX3538" fmla="*/ 680131 w 2590802"/>
              <a:gd name="connsiteY3538" fmla="*/ 309487 h 2590802"/>
              <a:gd name="connsiteX3539" fmla="*/ 715630 w 2590802"/>
              <a:gd name="connsiteY3539" fmla="*/ 321195 h 2590802"/>
              <a:gd name="connsiteX3540" fmla="*/ 733379 w 2590802"/>
              <a:gd name="connsiteY3540" fmla="*/ 309487 h 2590802"/>
              <a:gd name="connsiteX3541" fmla="*/ 709713 w 2590802"/>
              <a:gd name="connsiteY3541" fmla="*/ 303632 h 2590802"/>
              <a:gd name="connsiteX3542" fmla="*/ 703797 w 2590802"/>
              <a:gd name="connsiteY3542" fmla="*/ 286071 h 2590802"/>
              <a:gd name="connsiteX3543" fmla="*/ 721546 w 2590802"/>
              <a:gd name="connsiteY3543" fmla="*/ 274362 h 2590802"/>
              <a:gd name="connsiteX3544" fmla="*/ 739296 w 2590802"/>
              <a:gd name="connsiteY3544" fmla="*/ 286071 h 2590802"/>
              <a:gd name="connsiteX3545" fmla="*/ 757045 w 2590802"/>
              <a:gd name="connsiteY3545" fmla="*/ 286071 h 2590802"/>
              <a:gd name="connsiteX3546" fmla="*/ 768878 w 2590802"/>
              <a:gd name="connsiteY3546" fmla="*/ 297779 h 2590802"/>
              <a:gd name="connsiteX3547" fmla="*/ 745212 w 2590802"/>
              <a:gd name="connsiteY3547" fmla="*/ 338757 h 2590802"/>
              <a:gd name="connsiteX3548" fmla="*/ 691964 w 2590802"/>
              <a:gd name="connsiteY3548" fmla="*/ 344612 h 2590802"/>
              <a:gd name="connsiteX3549" fmla="*/ 656465 w 2590802"/>
              <a:gd name="connsiteY3549" fmla="*/ 309487 h 2590802"/>
              <a:gd name="connsiteX3550" fmla="*/ 644632 w 2590802"/>
              <a:gd name="connsiteY3550" fmla="*/ 280216 h 2590802"/>
              <a:gd name="connsiteX3551" fmla="*/ 650548 w 2590802"/>
              <a:gd name="connsiteY3551" fmla="*/ 239238 h 2590802"/>
              <a:gd name="connsiteX3552" fmla="*/ 721546 w 2590802"/>
              <a:gd name="connsiteY3552" fmla="*/ 180697 h 2590802"/>
              <a:gd name="connsiteX3553" fmla="*/ 1502973 w 2590802"/>
              <a:gd name="connsiteY3553" fmla="*/ 174056 h 2590802"/>
              <a:gd name="connsiteX3554" fmla="*/ 1579418 w 2590802"/>
              <a:gd name="connsiteY3554" fmla="*/ 233071 h 2590802"/>
              <a:gd name="connsiteX3555" fmla="*/ 1579418 w 2590802"/>
              <a:gd name="connsiteY3555" fmla="*/ 280280 h 2590802"/>
              <a:gd name="connsiteX3556" fmla="*/ 1567657 w 2590802"/>
              <a:gd name="connsiteY3556" fmla="*/ 280280 h 2590802"/>
              <a:gd name="connsiteX3557" fmla="*/ 1567657 w 2590802"/>
              <a:gd name="connsiteY3557" fmla="*/ 256675 h 2590802"/>
              <a:gd name="connsiteX3558" fmla="*/ 1526495 w 2590802"/>
              <a:gd name="connsiteY3558" fmla="*/ 197660 h 2590802"/>
              <a:gd name="connsiteX3559" fmla="*/ 1491213 w 2590802"/>
              <a:gd name="connsiteY3559" fmla="*/ 197660 h 2590802"/>
              <a:gd name="connsiteX3560" fmla="*/ 1455931 w 2590802"/>
              <a:gd name="connsiteY3560" fmla="*/ 227168 h 2590802"/>
              <a:gd name="connsiteX3561" fmla="*/ 1473571 w 2590802"/>
              <a:gd name="connsiteY3561" fmla="*/ 221266 h 2590802"/>
              <a:gd name="connsiteX3562" fmla="*/ 1491213 w 2590802"/>
              <a:gd name="connsiteY3562" fmla="*/ 227168 h 2590802"/>
              <a:gd name="connsiteX3563" fmla="*/ 1491213 w 2590802"/>
              <a:gd name="connsiteY3563" fmla="*/ 250773 h 2590802"/>
              <a:gd name="connsiteX3564" fmla="*/ 1473571 w 2590802"/>
              <a:gd name="connsiteY3564" fmla="*/ 262578 h 2590802"/>
              <a:gd name="connsiteX3565" fmla="*/ 1455931 w 2590802"/>
              <a:gd name="connsiteY3565" fmla="*/ 256675 h 2590802"/>
              <a:gd name="connsiteX3566" fmla="*/ 1438289 w 2590802"/>
              <a:gd name="connsiteY3566" fmla="*/ 268481 h 2590802"/>
              <a:gd name="connsiteX3567" fmla="*/ 1414768 w 2590802"/>
              <a:gd name="connsiteY3567" fmla="*/ 244871 h 2590802"/>
              <a:gd name="connsiteX3568" fmla="*/ 1432409 w 2590802"/>
              <a:gd name="connsiteY3568" fmla="*/ 197660 h 2590802"/>
              <a:gd name="connsiteX3569" fmla="*/ 1502973 w 2590802"/>
              <a:gd name="connsiteY3569" fmla="*/ 174056 h 2590802"/>
              <a:gd name="connsiteX3570" fmla="*/ 820884 w 2590802"/>
              <a:gd name="connsiteY3570" fmla="*/ 174056 h 2590802"/>
              <a:gd name="connsiteX3571" fmla="*/ 826733 w 2590802"/>
              <a:gd name="connsiteY3571" fmla="*/ 191841 h 2590802"/>
              <a:gd name="connsiteX3572" fmla="*/ 820884 w 2590802"/>
              <a:gd name="connsiteY3572" fmla="*/ 209621 h 2590802"/>
              <a:gd name="connsiteX3573" fmla="*/ 803338 w 2590802"/>
              <a:gd name="connsiteY3573" fmla="*/ 221477 h 2590802"/>
              <a:gd name="connsiteX3574" fmla="*/ 791641 w 2590802"/>
              <a:gd name="connsiteY3574" fmla="*/ 203695 h 2590802"/>
              <a:gd name="connsiteX3575" fmla="*/ 797489 w 2590802"/>
              <a:gd name="connsiteY3575" fmla="*/ 191841 h 2590802"/>
              <a:gd name="connsiteX3576" fmla="*/ 820884 w 2590802"/>
              <a:gd name="connsiteY3576" fmla="*/ 174056 h 2590802"/>
              <a:gd name="connsiteX3577" fmla="*/ 1156475 w 2590802"/>
              <a:gd name="connsiteY3577" fmla="*/ 156982 h 2590802"/>
              <a:gd name="connsiteX3578" fmla="*/ 1180081 w 2590802"/>
              <a:gd name="connsiteY3578" fmla="*/ 174606 h 2590802"/>
              <a:gd name="connsiteX3579" fmla="*/ 1174179 w 2590802"/>
              <a:gd name="connsiteY3579" fmla="*/ 192231 h 2590802"/>
              <a:gd name="connsiteX3580" fmla="*/ 1156475 w 2590802"/>
              <a:gd name="connsiteY3580" fmla="*/ 162857 h 2590802"/>
              <a:gd name="connsiteX3581" fmla="*/ 1168278 w 2590802"/>
              <a:gd name="connsiteY3581" fmla="*/ 180481 h 2590802"/>
              <a:gd name="connsiteX3582" fmla="*/ 1168278 w 2590802"/>
              <a:gd name="connsiteY3582" fmla="*/ 198102 h 2590802"/>
              <a:gd name="connsiteX3583" fmla="*/ 1191884 w 2590802"/>
              <a:gd name="connsiteY3583" fmla="*/ 227474 h 2590802"/>
              <a:gd name="connsiteX3584" fmla="*/ 1180081 w 2590802"/>
              <a:gd name="connsiteY3584" fmla="*/ 250970 h 2590802"/>
              <a:gd name="connsiteX3585" fmla="*/ 1185982 w 2590802"/>
              <a:gd name="connsiteY3585" fmla="*/ 274468 h 2590802"/>
              <a:gd name="connsiteX3586" fmla="*/ 1180081 w 2590802"/>
              <a:gd name="connsiteY3586" fmla="*/ 280342 h 2590802"/>
              <a:gd name="connsiteX3587" fmla="*/ 1180081 w 2590802"/>
              <a:gd name="connsiteY3587" fmla="*/ 256845 h 2590802"/>
              <a:gd name="connsiteX3588" fmla="*/ 1174179 w 2590802"/>
              <a:gd name="connsiteY3588" fmla="*/ 256845 h 2590802"/>
              <a:gd name="connsiteX3589" fmla="*/ 1168278 w 2590802"/>
              <a:gd name="connsiteY3589" fmla="*/ 262719 h 2590802"/>
              <a:gd name="connsiteX3590" fmla="*/ 1174179 w 2590802"/>
              <a:gd name="connsiteY3590" fmla="*/ 286217 h 2590802"/>
              <a:gd name="connsiteX3591" fmla="*/ 1150574 w 2590802"/>
              <a:gd name="connsiteY3591" fmla="*/ 309713 h 2590802"/>
              <a:gd name="connsiteX3592" fmla="*/ 1132870 w 2590802"/>
              <a:gd name="connsiteY3592" fmla="*/ 315587 h 2590802"/>
              <a:gd name="connsiteX3593" fmla="*/ 1115165 w 2590802"/>
              <a:gd name="connsiteY3593" fmla="*/ 333210 h 2590802"/>
              <a:gd name="connsiteX3594" fmla="*/ 1103362 w 2590802"/>
              <a:gd name="connsiteY3594" fmla="*/ 333210 h 2590802"/>
              <a:gd name="connsiteX3595" fmla="*/ 1079757 w 2590802"/>
              <a:gd name="connsiteY3595" fmla="*/ 327335 h 2590802"/>
              <a:gd name="connsiteX3596" fmla="*/ 1067954 w 2590802"/>
              <a:gd name="connsiteY3596" fmla="*/ 339085 h 2590802"/>
              <a:gd name="connsiteX3597" fmla="*/ 1056151 w 2590802"/>
              <a:gd name="connsiteY3597" fmla="*/ 333210 h 2590802"/>
              <a:gd name="connsiteX3598" fmla="*/ 1067954 w 2590802"/>
              <a:gd name="connsiteY3598" fmla="*/ 303842 h 2590802"/>
              <a:gd name="connsiteX3599" fmla="*/ 1097461 w 2590802"/>
              <a:gd name="connsiteY3599" fmla="*/ 309713 h 2590802"/>
              <a:gd name="connsiteX3600" fmla="*/ 1115165 w 2590802"/>
              <a:gd name="connsiteY3600" fmla="*/ 292092 h 2590802"/>
              <a:gd name="connsiteX3601" fmla="*/ 1150574 w 2590802"/>
              <a:gd name="connsiteY3601" fmla="*/ 268593 h 2590802"/>
              <a:gd name="connsiteX3602" fmla="*/ 1150574 w 2590802"/>
              <a:gd name="connsiteY3602" fmla="*/ 239224 h 2590802"/>
              <a:gd name="connsiteX3603" fmla="*/ 1150574 w 2590802"/>
              <a:gd name="connsiteY3603" fmla="*/ 215725 h 2590802"/>
              <a:gd name="connsiteX3604" fmla="*/ 1132870 w 2590802"/>
              <a:gd name="connsiteY3604" fmla="*/ 186356 h 2590802"/>
              <a:gd name="connsiteX3605" fmla="*/ 1138771 w 2590802"/>
              <a:gd name="connsiteY3605" fmla="*/ 168731 h 2590802"/>
              <a:gd name="connsiteX3606" fmla="*/ 1156475 w 2590802"/>
              <a:gd name="connsiteY3606" fmla="*/ 156982 h 2590802"/>
              <a:gd name="connsiteX3607" fmla="*/ 1408762 w 2590802"/>
              <a:gd name="connsiteY3607" fmla="*/ 151295 h 2590802"/>
              <a:gd name="connsiteX3608" fmla="*/ 1426376 w 2590802"/>
              <a:gd name="connsiteY3608" fmla="*/ 157109 h 2590802"/>
              <a:gd name="connsiteX3609" fmla="*/ 1426376 w 2590802"/>
              <a:gd name="connsiteY3609" fmla="*/ 162926 h 2590802"/>
              <a:gd name="connsiteX3610" fmla="*/ 1443989 w 2590802"/>
              <a:gd name="connsiteY3610" fmla="*/ 162926 h 2590802"/>
              <a:gd name="connsiteX3611" fmla="*/ 1449861 w 2590802"/>
              <a:gd name="connsiteY3611" fmla="*/ 174560 h 2590802"/>
              <a:gd name="connsiteX3612" fmla="*/ 1414633 w 2590802"/>
              <a:gd name="connsiteY3612" fmla="*/ 174560 h 2590802"/>
              <a:gd name="connsiteX3613" fmla="*/ 1361791 w 2590802"/>
              <a:gd name="connsiteY3613" fmla="*/ 192015 h 2590802"/>
              <a:gd name="connsiteX3614" fmla="*/ 1350048 w 2590802"/>
              <a:gd name="connsiteY3614" fmla="*/ 232732 h 2590802"/>
              <a:gd name="connsiteX3615" fmla="*/ 1344177 w 2590802"/>
              <a:gd name="connsiteY3615" fmla="*/ 238549 h 2590802"/>
              <a:gd name="connsiteX3616" fmla="*/ 1332435 w 2590802"/>
              <a:gd name="connsiteY3616" fmla="*/ 226916 h 2590802"/>
              <a:gd name="connsiteX3617" fmla="*/ 1338306 w 2590802"/>
              <a:gd name="connsiteY3617" fmla="*/ 203646 h 2590802"/>
              <a:gd name="connsiteX3618" fmla="*/ 1344177 w 2590802"/>
              <a:gd name="connsiteY3618" fmla="*/ 186196 h 2590802"/>
              <a:gd name="connsiteX3619" fmla="*/ 1355920 w 2590802"/>
              <a:gd name="connsiteY3619" fmla="*/ 180377 h 2590802"/>
              <a:gd name="connsiteX3620" fmla="*/ 1355920 w 2590802"/>
              <a:gd name="connsiteY3620" fmla="*/ 162926 h 2590802"/>
              <a:gd name="connsiteX3621" fmla="*/ 1385276 w 2590802"/>
              <a:gd name="connsiteY3621" fmla="*/ 157109 h 2590802"/>
              <a:gd name="connsiteX3622" fmla="*/ 1397019 w 2590802"/>
              <a:gd name="connsiteY3622" fmla="*/ 157109 h 2590802"/>
              <a:gd name="connsiteX3623" fmla="*/ 1408762 w 2590802"/>
              <a:gd name="connsiteY3623" fmla="*/ 151295 h 2590802"/>
              <a:gd name="connsiteX3624" fmla="*/ 1605690 w 2590802"/>
              <a:gd name="connsiteY3624" fmla="*/ 144109 h 2590802"/>
              <a:gd name="connsiteX3625" fmla="*/ 1626271 w 2590802"/>
              <a:gd name="connsiteY3625" fmla="*/ 144843 h 2590802"/>
              <a:gd name="connsiteX3626" fmla="*/ 1655673 w 2590802"/>
              <a:gd name="connsiteY3626" fmla="*/ 162487 h 2590802"/>
              <a:gd name="connsiteX3627" fmla="*/ 1655673 w 2590802"/>
              <a:gd name="connsiteY3627" fmla="*/ 180126 h 2590802"/>
              <a:gd name="connsiteX3628" fmla="*/ 1649792 w 2590802"/>
              <a:gd name="connsiteY3628" fmla="*/ 186008 h 2590802"/>
              <a:gd name="connsiteX3629" fmla="*/ 1673314 w 2590802"/>
              <a:gd name="connsiteY3629" fmla="*/ 191886 h 2590802"/>
              <a:gd name="connsiteX3630" fmla="*/ 1685075 w 2590802"/>
              <a:gd name="connsiteY3630" fmla="*/ 209528 h 2590802"/>
              <a:gd name="connsiteX3631" fmla="*/ 1679194 w 2590802"/>
              <a:gd name="connsiteY3631" fmla="*/ 221288 h 2590802"/>
              <a:gd name="connsiteX3632" fmla="*/ 1661553 w 2590802"/>
              <a:gd name="connsiteY3632" fmla="*/ 227168 h 2590802"/>
              <a:gd name="connsiteX3633" fmla="*/ 1655673 w 2590802"/>
              <a:gd name="connsiteY3633" fmla="*/ 227168 h 2590802"/>
              <a:gd name="connsiteX3634" fmla="*/ 1626271 w 2590802"/>
              <a:gd name="connsiteY3634" fmla="*/ 186008 h 2590802"/>
              <a:gd name="connsiteX3635" fmla="*/ 1567468 w 2590802"/>
              <a:gd name="connsiteY3635" fmla="*/ 191886 h 2590802"/>
              <a:gd name="connsiteX3636" fmla="*/ 1538065 w 2590802"/>
              <a:gd name="connsiteY3636" fmla="*/ 180126 h 2590802"/>
              <a:gd name="connsiteX3637" fmla="*/ 1538065 w 2590802"/>
              <a:gd name="connsiteY3637" fmla="*/ 174245 h 2590802"/>
              <a:gd name="connsiteX3638" fmla="*/ 1567468 w 2590802"/>
              <a:gd name="connsiteY3638" fmla="*/ 162487 h 2590802"/>
              <a:gd name="connsiteX3639" fmla="*/ 1579228 w 2590802"/>
              <a:gd name="connsiteY3639" fmla="*/ 168364 h 2590802"/>
              <a:gd name="connsiteX3640" fmla="*/ 1585108 w 2590802"/>
              <a:gd name="connsiteY3640" fmla="*/ 156605 h 2590802"/>
              <a:gd name="connsiteX3641" fmla="*/ 1605690 w 2590802"/>
              <a:gd name="connsiteY3641" fmla="*/ 144109 h 2590802"/>
              <a:gd name="connsiteX3642" fmla="*/ 1702147 w 2590802"/>
              <a:gd name="connsiteY3642" fmla="*/ 138962 h 2590802"/>
              <a:gd name="connsiteX3643" fmla="*/ 1719788 w 2590802"/>
              <a:gd name="connsiteY3643" fmla="*/ 144813 h 2590802"/>
              <a:gd name="connsiteX3644" fmla="*/ 1725669 w 2590802"/>
              <a:gd name="connsiteY3644" fmla="*/ 156509 h 2590802"/>
              <a:gd name="connsiteX3645" fmla="*/ 1725669 w 2590802"/>
              <a:gd name="connsiteY3645" fmla="*/ 174056 h 2590802"/>
              <a:gd name="connsiteX3646" fmla="*/ 1719788 w 2590802"/>
              <a:gd name="connsiteY3646" fmla="*/ 156509 h 2590802"/>
              <a:gd name="connsiteX3647" fmla="*/ 1702147 w 2590802"/>
              <a:gd name="connsiteY3647" fmla="*/ 138962 h 2590802"/>
              <a:gd name="connsiteX3648" fmla="*/ 944747 w 2590802"/>
              <a:gd name="connsiteY3648" fmla="*/ 138962 h 2590802"/>
              <a:gd name="connsiteX3649" fmla="*/ 956670 w 2590802"/>
              <a:gd name="connsiteY3649" fmla="*/ 144843 h 2590802"/>
              <a:gd name="connsiteX3650" fmla="*/ 956670 w 2590802"/>
              <a:gd name="connsiteY3650" fmla="*/ 162487 h 2590802"/>
              <a:gd name="connsiteX3651" fmla="*/ 932823 w 2590802"/>
              <a:gd name="connsiteY3651" fmla="*/ 162487 h 2590802"/>
              <a:gd name="connsiteX3652" fmla="*/ 914938 w 2590802"/>
              <a:gd name="connsiteY3652" fmla="*/ 144843 h 2590802"/>
              <a:gd name="connsiteX3653" fmla="*/ 944747 w 2590802"/>
              <a:gd name="connsiteY3653" fmla="*/ 138962 h 2590802"/>
              <a:gd name="connsiteX3654" fmla="*/ 880415 w 2590802"/>
              <a:gd name="connsiteY3654" fmla="*/ 133272 h 2590802"/>
              <a:gd name="connsiteX3655" fmla="*/ 921578 w 2590802"/>
              <a:gd name="connsiteY3655" fmla="*/ 168557 h 2590802"/>
              <a:gd name="connsiteX3656" fmla="*/ 909817 w 2590802"/>
              <a:gd name="connsiteY3656" fmla="*/ 197956 h 2590802"/>
              <a:gd name="connsiteX3657" fmla="*/ 915697 w 2590802"/>
              <a:gd name="connsiteY3657" fmla="*/ 209717 h 2590802"/>
              <a:gd name="connsiteX3658" fmla="*/ 915697 w 2590802"/>
              <a:gd name="connsiteY3658" fmla="*/ 233237 h 2590802"/>
              <a:gd name="connsiteX3659" fmla="*/ 874534 w 2590802"/>
              <a:gd name="connsiteY3659" fmla="*/ 245002 h 2590802"/>
              <a:gd name="connsiteX3660" fmla="*/ 862774 w 2590802"/>
              <a:gd name="connsiteY3660" fmla="*/ 215598 h 2590802"/>
              <a:gd name="connsiteX3661" fmla="*/ 845133 w 2590802"/>
              <a:gd name="connsiteY3661" fmla="*/ 209717 h 2590802"/>
              <a:gd name="connsiteX3662" fmla="*/ 833372 w 2590802"/>
              <a:gd name="connsiteY3662" fmla="*/ 168557 h 2590802"/>
              <a:gd name="connsiteX3663" fmla="*/ 839252 w 2590802"/>
              <a:gd name="connsiteY3663" fmla="*/ 156793 h 2590802"/>
              <a:gd name="connsiteX3664" fmla="*/ 880415 w 2590802"/>
              <a:gd name="connsiteY3664" fmla="*/ 133272 h 2590802"/>
              <a:gd name="connsiteX3665" fmla="*/ 1420589 w 2590802"/>
              <a:gd name="connsiteY3665" fmla="*/ 127582 h 2590802"/>
              <a:gd name="connsiteX3666" fmla="*/ 1438250 w 2590802"/>
              <a:gd name="connsiteY3666" fmla="*/ 133447 h 2590802"/>
              <a:gd name="connsiteX3667" fmla="*/ 1444137 w 2590802"/>
              <a:gd name="connsiteY3667" fmla="*/ 145170 h 2590802"/>
              <a:gd name="connsiteX3668" fmla="*/ 1444137 w 2590802"/>
              <a:gd name="connsiteY3668" fmla="*/ 133447 h 2590802"/>
              <a:gd name="connsiteX3669" fmla="*/ 1455911 w 2590802"/>
              <a:gd name="connsiteY3669" fmla="*/ 145170 h 2590802"/>
              <a:gd name="connsiteX3670" fmla="*/ 1473571 w 2590802"/>
              <a:gd name="connsiteY3670" fmla="*/ 156898 h 2590802"/>
              <a:gd name="connsiteX3671" fmla="*/ 1473571 w 2590802"/>
              <a:gd name="connsiteY3671" fmla="*/ 168623 h 2590802"/>
              <a:gd name="connsiteX3672" fmla="*/ 1455911 w 2590802"/>
              <a:gd name="connsiteY3672" fmla="*/ 168623 h 2590802"/>
              <a:gd name="connsiteX3673" fmla="*/ 1444137 w 2590802"/>
              <a:gd name="connsiteY3673" fmla="*/ 156898 h 2590802"/>
              <a:gd name="connsiteX3674" fmla="*/ 1426477 w 2590802"/>
              <a:gd name="connsiteY3674" fmla="*/ 151037 h 2590802"/>
              <a:gd name="connsiteX3675" fmla="*/ 1397042 w 2590802"/>
              <a:gd name="connsiteY3675" fmla="*/ 145170 h 2590802"/>
              <a:gd name="connsiteX3676" fmla="*/ 1367607 w 2590802"/>
              <a:gd name="connsiteY3676" fmla="*/ 151037 h 2590802"/>
              <a:gd name="connsiteX3677" fmla="*/ 1349947 w 2590802"/>
              <a:gd name="connsiteY3677" fmla="*/ 174488 h 2590802"/>
              <a:gd name="connsiteX3678" fmla="*/ 1326399 w 2590802"/>
              <a:gd name="connsiteY3678" fmla="*/ 197938 h 2590802"/>
              <a:gd name="connsiteX3679" fmla="*/ 1326399 w 2590802"/>
              <a:gd name="connsiteY3679" fmla="*/ 215529 h 2590802"/>
              <a:gd name="connsiteX3680" fmla="*/ 1326399 w 2590802"/>
              <a:gd name="connsiteY3680" fmla="*/ 233119 h 2590802"/>
              <a:gd name="connsiteX3681" fmla="*/ 1326399 w 2590802"/>
              <a:gd name="connsiteY3681" fmla="*/ 250709 h 2590802"/>
              <a:gd name="connsiteX3682" fmla="*/ 1314625 w 2590802"/>
              <a:gd name="connsiteY3682" fmla="*/ 250709 h 2590802"/>
              <a:gd name="connsiteX3683" fmla="*/ 1302852 w 2590802"/>
              <a:gd name="connsiteY3683" fmla="*/ 227254 h 2590802"/>
              <a:gd name="connsiteX3684" fmla="*/ 1314625 w 2590802"/>
              <a:gd name="connsiteY3684" fmla="*/ 186212 h 2590802"/>
              <a:gd name="connsiteX3685" fmla="*/ 1320512 w 2590802"/>
              <a:gd name="connsiteY3685" fmla="*/ 168623 h 2590802"/>
              <a:gd name="connsiteX3686" fmla="*/ 1338173 w 2590802"/>
              <a:gd name="connsiteY3686" fmla="*/ 156898 h 2590802"/>
              <a:gd name="connsiteX3687" fmla="*/ 1355834 w 2590802"/>
              <a:gd name="connsiteY3687" fmla="*/ 133447 h 2590802"/>
              <a:gd name="connsiteX3688" fmla="*/ 1391155 w 2590802"/>
              <a:gd name="connsiteY3688" fmla="*/ 139308 h 2590802"/>
              <a:gd name="connsiteX3689" fmla="*/ 1402929 w 2590802"/>
              <a:gd name="connsiteY3689" fmla="*/ 133447 h 2590802"/>
              <a:gd name="connsiteX3690" fmla="*/ 1408816 w 2590802"/>
              <a:gd name="connsiteY3690" fmla="*/ 133447 h 2590802"/>
              <a:gd name="connsiteX3691" fmla="*/ 1420589 w 2590802"/>
              <a:gd name="connsiteY3691" fmla="*/ 127582 h 2590802"/>
              <a:gd name="connsiteX3692" fmla="*/ 968051 w 2590802"/>
              <a:gd name="connsiteY3692" fmla="*/ 126261 h 2590802"/>
              <a:gd name="connsiteX3693" fmla="*/ 979703 w 2590802"/>
              <a:gd name="connsiteY3693" fmla="*/ 127718 h 2590802"/>
              <a:gd name="connsiteX3694" fmla="*/ 997182 w 2590802"/>
              <a:gd name="connsiteY3694" fmla="*/ 145197 h 2590802"/>
              <a:gd name="connsiteX3695" fmla="*/ 997182 w 2590802"/>
              <a:gd name="connsiteY3695" fmla="*/ 162675 h 2590802"/>
              <a:gd name="connsiteX3696" fmla="*/ 1008834 w 2590802"/>
              <a:gd name="connsiteY3696" fmla="*/ 174327 h 2590802"/>
              <a:gd name="connsiteX3697" fmla="*/ 997182 w 2590802"/>
              <a:gd name="connsiteY3697" fmla="*/ 191806 h 2590802"/>
              <a:gd name="connsiteX3698" fmla="*/ 979703 w 2590802"/>
              <a:gd name="connsiteY3698" fmla="*/ 197632 h 2590802"/>
              <a:gd name="connsiteX3699" fmla="*/ 973877 w 2590802"/>
              <a:gd name="connsiteY3699" fmla="*/ 191806 h 2590802"/>
              <a:gd name="connsiteX3700" fmla="*/ 962224 w 2590802"/>
              <a:gd name="connsiteY3700" fmla="*/ 203459 h 2590802"/>
              <a:gd name="connsiteX3701" fmla="*/ 938920 w 2590802"/>
              <a:gd name="connsiteY3701" fmla="*/ 191806 h 2590802"/>
              <a:gd name="connsiteX3702" fmla="*/ 933094 w 2590802"/>
              <a:gd name="connsiteY3702" fmla="*/ 174327 h 2590802"/>
              <a:gd name="connsiteX3703" fmla="*/ 956399 w 2590802"/>
              <a:gd name="connsiteY3703" fmla="*/ 168501 h 2590802"/>
              <a:gd name="connsiteX3704" fmla="*/ 968051 w 2590802"/>
              <a:gd name="connsiteY3704" fmla="*/ 145197 h 2590802"/>
              <a:gd name="connsiteX3705" fmla="*/ 956399 w 2590802"/>
              <a:gd name="connsiteY3705" fmla="*/ 133544 h 2590802"/>
              <a:gd name="connsiteX3706" fmla="*/ 968051 w 2590802"/>
              <a:gd name="connsiteY3706" fmla="*/ 126261 h 2590802"/>
              <a:gd name="connsiteX3707" fmla="*/ 1661363 w 2590802"/>
              <a:gd name="connsiteY3707" fmla="*/ 109563 h 2590802"/>
              <a:gd name="connsiteX3708" fmla="*/ 1679384 w 2590802"/>
              <a:gd name="connsiteY3708" fmla="*/ 144653 h 2590802"/>
              <a:gd name="connsiteX3709" fmla="*/ 1673377 w 2590802"/>
              <a:gd name="connsiteY3709" fmla="*/ 144653 h 2590802"/>
              <a:gd name="connsiteX3710" fmla="*/ 1673377 w 2590802"/>
              <a:gd name="connsiteY3710" fmla="*/ 132959 h 2590802"/>
              <a:gd name="connsiteX3711" fmla="*/ 1661363 w 2590802"/>
              <a:gd name="connsiteY3711" fmla="*/ 115410 h 2590802"/>
              <a:gd name="connsiteX3712" fmla="*/ 1661363 w 2590802"/>
              <a:gd name="connsiteY3712" fmla="*/ 109563 h 2590802"/>
              <a:gd name="connsiteX3713" fmla="*/ 1197575 w 2590802"/>
              <a:gd name="connsiteY3713" fmla="*/ 92489 h 2590802"/>
              <a:gd name="connsiteX3714" fmla="*/ 1197575 w 2590802"/>
              <a:gd name="connsiteY3714" fmla="*/ 98179 h 2590802"/>
              <a:gd name="connsiteX3715" fmla="*/ 1191884 w 2590802"/>
              <a:gd name="connsiteY3715" fmla="*/ 98179 h 2590802"/>
              <a:gd name="connsiteX3716" fmla="*/ 1197575 w 2590802"/>
              <a:gd name="connsiteY3716" fmla="*/ 92489 h 2590802"/>
              <a:gd name="connsiteX3717" fmla="*/ 974268 w 2590802"/>
              <a:gd name="connsiteY3717" fmla="*/ 85849 h 2590802"/>
              <a:gd name="connsiteX3718" fmla="*/ 986071 w 2590802"/>
              <a:gd name="connsiteY3718" fmla="*/ 91751 h 2590802"/>
              <a:gd name="connsiteX3719" fmla="*/ 968367 w 2590802"/>
              <a:gd name="connsiteY3719" fmla="*/ 109459 h 2590802"/>
              <a:gd name="connsiteX3720" fmla="*/ 950663 w 2590802"/>
              <a:gd name="connsiteY3720" fmla="*/ 109459 h 2590802"/>
              <a:gd name="connsiteX3721" fmla="*/ 932959 w 2590802"/>
              <a:gd name="connsiteY3721" fmla="*/ 133063 h 2590802"/>
              <a:gd name="connsiteX3722" fmla="*/ 879846 w 2590802"/>
              <a:gd name="connsiteY3722" fmla="*/ 127160 h 2590802"/>
              <a:gd name="connsiteX3723" fmla="*/ 879846 w 2590802"/>
              <a:gd name="connsiteY3723" fmla="*/ 115357 h 2590802"/>
              <a:gd name="connsiteX3724" fmla="*/ 938860 w 2590802"/>
              <a:gd name="connsiteY3724" fmla="*/ 103556 h 2590802"/>
              <a:gd name="connsiteX3725" fmla="*/ 944761 w 2590802"/>
              <a:gd name="connsiteY3725" fmla="*/ 91751 h 2590802"/>
              <a:gd name="connsiteX3726" fmla="*/ 974268 w 2590802"/>
              <a:gd name="connsiteY3726" fmla="*/ 85849 h 2590802"/>
              <a:gd name="connsiteX3727" fmla="*/ 1197575 w 2590802"/>
              <a:gd name="connsiteY3727" fmla="*/ 80161 h 2590802"/>
              <a:gd name="connsiteX3728" fmla="*/ 1203265 w 2590802"/>
              <a:gd name="connsiteY3728" fmla="*/ 92489 h 2590802"/>
              <a:gd name="connsiteX3729" fmla="*/ 1197575 w 2590802"/>
              <a:gd name="connsiteY3729" fmla="*/ 92489 h 2590802"/>
              <a:gd name="connsiteX3730" fmla="*/ 1027091 w 2590802"/>
              <a:gd name="connsiteY3730" fmla="*/ 74468 h 2590802"/>
              <a:gd name="connsiteX3731" fmla="*/ 1062421 w 2590802"/>
              <a:gd name="connsiteY3731" fmla="*/ 74468 h 2590802"/>
              <a:gd name="connsiteX3732" fmla="*/ 1085974 w 2590802"/>
              <a:gd name="connsiteY3732" fmla="*/ 86244 h 2590802"/>
              <a:gd name="connsiteX3733" fmla="*/ 1133080 w 2590802"/>
              <a:gd name="connsiteY3733" fmla="*/ 151016 h 2590802"/>
              <a:gd name="connsiteX3734" fmla="*/ 1115416 w 2590802"/>
              <a:gd name="connsiteY3734" fmla="*/ 198122 h 2590802"/>
              <a:gd name="connsiteX3735" fmla="*/ 1062421 w 2590802"/>
              <a:gd name="connsiteY3735" fmla="*/ 215787 h 2590802"/>
              <a:gd name="connsiteX3736" fmla="*/ 1038868 w 2590802"/>
              <a:gd name="connsiteY3736" fmla="*/ 192233 h 2590802"/>
              <a:gd name="connsiteX3737" fmla="*/ 1044757 w 2590802"/>
              <a:gd name="connsiteY3737" fmla="*/ 180460 h 2590802"/>
              <a:gd name="connsiteX3738" fmla="*/ 1056533 w 2590802"/>
              <a:gd name="connsiteY3738" fmla="*/ 180460 h 2590802"/>
              <a:gd name="connsiteX3739" fmla="*/ 1056533 w 2590802"/>
              <a:gd name="connsiteY3739" fmla="*/ 162794 h 2590802"/>
              <a:gd name="connsiteX3740" fmla="*/ 1068310 w 2590802"/>
              <a:gd name="connsiteY3740" fmla="*/ 151016 h 2590802"/>
              <a:gd name="connsiteX3741" fmla="*/ 1085974 w 2590802"/>
              <a:gd name="connsiteY3741" fmla="*/ 156905 h 2590802"/>
              <a:gd name="connsiteX3742" fmla="*/ 1085974 w 2590802"/>
              <a:gd name="connsiteY3742" fmla="*/ 180460 h 2590802"/>
              <a:gd name="connsiteX3743" fmla="*/ 1080086 w 2590802"/>
              <a:gd name="connsiteY3743" fmla="*/ 186346 h 2590802"/>
              <a:gd name="connsiteX3744" fmla="*/ 1103639 w 2590802"/>
              <a:gd name="connsiteY3744" fmla="*/ 174571 h 2590802"/>
              <a:gd name="connsiteX3745" fmla="*/ 1109527 w 2590802"/>
              <a:gd name="connsiteY3745" fmla="*/ 133351 h 2590802"/>
              <a:gd name="connsiteX3746" fmla="*/ 1044757 w 2590802"/>
              <a:gd name="connsiteY3746" fmla="*/ 86244 h 2590802"/>
              <a:gd name="connsiteX3747" fmla="*/ 991762 w 2590802"/>
              <a:gd name="connsiteY3747" fmla="*/ 86244 h 2590802"/>
              <a:gd name="connsiteX3748" fmla="*/ 991762 w 2590802"/>
              <a:gd name="connsiteY3748" fmla="*/ 80357 h 2590802"/>
              <a:gd name="connsiteX3749" fmla="*/ 1027091 w 2590802"/>
              <a:gd name="connsiteY3749" fmla="*/ 74468 h 2590802"/>
              <a:gd name="connsiteX3750" fmla="*/ 1127073 w 2590802"/>
              <a:gd name="connsiteY3750" fmla="*/ 56447 h 2590802"/>
              <a:gd name="connsiteX3751" fmla="*/ 1138771 w 2590802"/>
              <a:gd name="connsiteY3751" fmla="*/ 56447 h 2590802"/>
              <a:gd name="connsiteX3752" fmla="*/ 1138771 w 2590802"/>
              <a:gd name="connsiteY3752" fmla="*/ 62410 h 2590802"/>
              <a:gd name="connsiteX3753" fmla="*/ 1115376 w 2590802"/>
              <a:gd name="connsiteY3753" fmla="*/ 98179 h 2590802"/>
              <a:gd name="connsiteX3754" fmla="*/ 1103678 w 2590802"/>
              <a:gd name="connsiteY3754" fmla="*/ 86259 h 2590802"/>
              <a:gd name="connsiteX3755" fmla="*/ 1121225 w 2590802"/>
              <a:gd name="connsiteY3755" fmla="*/ 68371 h 2590802"/>
              <a:gd name="connsiteX3756" fmla="*/ 1127073 w 2590802"/>
              <a:gd name="connsiteY3756" fmla="*/ 56447 h 2590802"/>
              <a:gd name="connsiteX3757" fmla="*/ 1215371 w 2590802"/>
              <a:gd name="connsiteY3757" fmla="*/ 45066 h 2590802"/>
              <a:gd name="connsiteX3758" fmla="*/ 1215371 w 2590802"/>
              <a:gd name="connsiteY3758" fmla="*/ 62675 h 2590802"/>
              <a:gd name="connsiteX3759" fmla="*/ 1209458 w 2590802"/>
              <a:gd name="connsiteY3759" fmla="*/ 62675 h 2590802"/>
              <a:gd name="connsiteX3760" fmla="*/ 1203544 w 2590802"/>
              <a:gd name="connsiteY3760" fmla="*/ 74411 h 2590802"/>
              <a:gd name="connsiteX3761" fmla="*/ 1197630 w 2590802"/>
              <a:gd name="connsiteY3761" fmla="*/ 74411 h 2590802"/>
              <a:gd name="connsiteX3762" fmla="*/ 1191716 w 2590802"/>
              <a:gd name="connsiteY3762" fmla="*/ 68543 h 2590802"/>
              <a:gd name="connsiteX3763" fmla="*/ 1191716 w 2590802"/>
              <a:gd name="connsiteY3763" fmla="*/ 86147 h 2590802"/>
              <a:gd name="connsiteX3764" fmla="*/ 1185803 w 2590802"/>
              <a:gd name="connsiteY3764" fmla="*/ 103751 h 2590802"/>
              <a:gd name="connsiteX3765" fmla="*/ 1162147 w 2590802"/>
              <a:gd name="connsiteY3765" fmla="*/ 109620 h 2590802"/>
              <a:gd name="connsiteX3766" fmla="*/ 1150319 w 2590802"/>
              <a:gd name="connsiteY3766" fmla="*/ 133094 h 2590802"/>
              <a:gd name="connsiteX3767" fmla="*/ 1138492 w 2590802"/>
              <a:gd name="connsiteY3767" fmla="*/ 133094 h 2590802"/>
              <a:gd name="connsiteX3768" fmla="*/ 1120750 w 2590802"/>
              <a:gd name="connsiteY3768" fmla="*/ 103751 h 2590802"/>
              <a:gd name="connsiteX3769" fmla="*/ 1144406 w 2590802"/>
              <a:gd name="connsiteY3769" fmla="*/ 68543 h 2590802"/>
              <a:gd name="connsiteX3770" fmla="*/ 1150319 w 2590802"/>
              <a:gd name="connsiteY3770" fmla="*/ 56804 h 2590802"/>
              <a:gd name="connsiteX3771" fmla="*/ 1191716 w 2590802"/>
              <a:gd name="connsiteY3771" fmla="*/ 50935 h 2590802"/>
              <a:gd name="connsiteX3772" fmla="*/ 1215371 w 2590802"/>
              <a:gd name="connsiteY3772" fmla="*/ 45066 h 2590802"/>
              <a:gd name="connsiteX3773" fmla="*/ 1295401 w 2590802"/>
              <a:gd name="connsiteY3773" fmla="*/ 40779 h 2590802"/>
              <a:gd name="connsiteX3774" fmla="*/ 807045 w 2590802"/>
              <a:gd name="connsiteY3774" fmla="*/ 139374 h 2590802"/>
              <a:gd name="connsiteX3775" fmla="*/ 755804 w 2590802"/>
              <a:gd name="connsiteY3775" fmla="*/ 164058 h 2590802"/>
              <a:gd name="connsiteX3776" fmla="*/ 780148 w 2590802"/>
              <a:gd name="connsiteY3776" fmla="*/ 162675 h 2590802"/>
              <a:gd name="connsiteX3777" fmla="*/ 809717 w 2590802"/>
              <a:gd name="connsiteY3777" fmla="*/ 139154 h 2590802"/>
              <a:gd name="connsiteX3778" fmla="*/ 817571 w 2590802"/>
              <a:gd name="connsiteY3778" fmla="*/ 137684 h 2590802"/>
              <a:gd name="connsiteX3779" fmla="*/ 833372 w 2590802"/>
              <a:gd name="connsiteY3779" fmla="*/ 150913 h 2590802"/>
              <a:gd name="connsiteX3780" fmla="*/ 833372 w 2590802"/>
              <a:gd name="connsiteY3780" fmla="*/ 156793 h 2590802"/>
              <a:gd name="connsiteX3781" fmla="*/ 780148 w 2590802"/>
              <a:gd name="connsiteY3781" fmla="*/ 180314 h 2590802"/>
              <a:gd name="connsiteX3782" fmla="*/ 768320 w 2590802"/>
              <a:gd name="connsiteY3782" fmla="*/ 174434 h 2590802"/>
              <a:gd name="connsiteX3783" fmla="*/ 744665 w 2590802"/>
              <a:gd name="connsiteY3783" fmla="*/ 186196 h 2590802"/>
              <a:gd name="connsiteX3784" fmla="*/ 732837 w 2590802"/>
              <a:gd name="connsiteY3784" fmla="*/ 180314 h 2590802"/>
              <a:gd name="connsiteX3785" fmla="*/ 732837 w 2590802"/>
              <a:gd name="connsiteY3785" fmla="*/ 175169 h 2590802"/>
              <a:gd name="connsiteX3786" fmla="*/ 732837 w 2590802"/>
              <a:gd name="connsiteY3786" fmla="*/ 175122 h 2590802"/>
              <a:gd name="connsiteX3787" fmla="*/ 697374 w 2590802"/>
              <a:gd name="connsiteY3787" fmla="*/ 192205 h 2590802"/>
              <a:gd name="connsiteX3788" fmla="*/ 610018 w 2590802"/>
              <a:gd name="connsiteY3788" fmla="*/ 245275 h 2590802"/>
              <a:gd name="connsiteX3789" fmla="*/ 621514 w 2590802"/>
              <a:gd name="connsiteY3789" fmla="*/ 253275 h 2590802"/>
              <a:gd name="connsiteX3790" fmla="*/ 633132 w 2590802"/>
              <a:gd name="connsiteY3790" fmla="*/ 256949 h 2590802"/>
              <a:gd name="connsiteX3791" fmla="*/ 633132 w 2590802"/>
              <a:gd name="connsiteY3791" fmla="*/ 268711 h 2590802"/>
              <a:gd name="connsiteX3792" fmla="*/ 598277 w 2590802"/>
              <a:gd name="connsiteY3792" fmla="*/ 262829 h 2590802"/>
              <a:gd name="connsiteX3793" fmla="*/ 596098 w 2590802"/>
              <a:gd name="connsiteY3793" fmla="*/ 259154 h 2590802"/>
              <a:gd name="connsiteX3794" fmla="*/ 597846 w 2590802"/>
              <a:gd name="connsiteY3794" fmla="*/ 252670 h 2590802"/>
              <a:gd name="connsiteX3795" fmla="*/ 593930 w 2590802"/>
              <a:gd name="connsiteY3795" fmla="*/ 255049 h 2590802"/>
              <a:gd name="connsiteX3796" fmla="*/ 581188 w 2590802"/>
              <a:gd name="connsiteY3796" fmla="*/ 264577 h 2590802"/>
              <a:gd name="connsiteX3797" fmla="*/ 586355 w 2590802"/>
              <a:gd name="connsiteY3797" fmla="*/ 262260 h 2590802"/>
              <a:gd name="connsiteX3798" fmla="*/ 621764 w 2590802"/>
              <a:gd name="connsiteY3798" fmla="*/ 279903 h 2590802"/>
              <a:gd name="connsiteX3799" fmla="*/ 633566 w 2590802"/>
              <a:gd name="connsiteY3799" fmla="*/ 285785 h 2590802"/>
              <a:gd name="connsiteX3800" fmla="*/ 633566 w 2590802"/>
              <a:gd name="connsiteY3800" fmla="*/ 315183 h 2590802"/>
              <a:gd name="connsiteX3801" fmla="*/ 609961 w 2590802"/>
              <a:gd name="connsiteY3801" fmla="*/ 309305 h 2590802"/>
              <a:gd name="connsiteX3802" fmla="*/ 586355 w 2590802"/>
              <a:gd name="connsiteY3802" fmla="*/ 315183 h 2590802"/>
              <a:gd name="connsiteX3803" fmla="*/ 574553 w 2590802"/>
              <a:gd name="connsiteY3803" fmla="*/ 297543 h 2590802"/>
              <a:gd name="connsiteX3804" fmla="*/ 545045 w 2590802"/>
              <a:gd name="connsiteY3804" fmla="*/ 291662 h 2590802"/>
              <a:gd name="connsiteX3805" fmla="*/ 545139 w 2590802"/>
              <a:gd name="connsiteY3805" fmla="*/ 291534 h 2590802"/>
              <a:gd name="connsiteX3806" fmla="*/ 497345 w 2590802"/>
              <a:gd name="connsiteY3806" fmla="*/ 327274 h 2590802"/>
              <a:gd name="connsiteX3807" fmla="*/ 327274 w 2590802"/>
              <a:gd name="connsiteY3807" fmla="*/ 497345 h 2590802"/>
              <a:gd name="connsiteX3808" fmla="*/ 266789 w 2590802"/>
              <a:gd name="connsiteY3808" fmla="*/ 578229 h 2590802"/>
              <a:gd name="connsiteX3809" fmla="*/ 274976 w 2590802"/>
              <a:gd name="connsiteY3809" fmla="*/ 573798 h 2590802"/>
              <a:gd name="connsiteX3810" fmla="*/ 292556 w 2590802"/>
              <a:gd name="connsiteY3810" fmla="*/ 573798 h 2590802"/>
              <a:gd name="connsiteX3811" fmla="*/ 298416 w 2590802"/>
              <a:gd name="connsiteY3811" fmla="*/ 573798 h 2590802"/>
              <a:gd name="connsiteX3812" fmla="*/ 333576 w 2590802"/>
              <a:gd name="connsiteY3812" fmla="*/ 544346 h 2590802"/>
              <a:gd name="connsiteX3813" fmla="*/ 351157 w 2590802"/>
              <a:gd name="connsiteY3813" fmla="*/ 550237 h 2590802"/>
              <a:gd name="connsiteX3814" fmla="*/ 362877 w 2590802"/>
              <a:gd name="connsiteY3814" fmla="*/ 544346 h 2590802"/>
              <a:gd name="connsiteX3815" fmla="*/ 382655 w 2590802"/>
              <a:gd name="connsiteY3815" fmla="*/ 538456 h 2590802"/>
              <a:gd name="connsiteX3816" fmla="*/ 398037 w 2590802"/>
              <a:gd name="connsiteY3816" fmla="*/ 550237 h 2590802"/>
              <a:gd name="connsiteX3817" fmla="*/ 374597 w 2590802"/>
              <a:gd name="connsiteY3817" fmla="*/ 585579 h 2590802"/>
              <a:gd name="connsiteX3818" fmla="*/ 345296 w 2590802"/>
              <a:gd name="connsiteY3818" fmla="*/ 579689 h 2590802"/>
              <a:gd name="connsiteX3819" fmla="*/ 327717 w 2590802"/>
              <a:gd name="connsiteY3819" fmla="*/ 597360 h 2590802"/>
              <a:gd name="connsiteX3820" fmla="*/ 315997 w 2590802"/>
              <a:gd name="connsiteY3820" fmla="*/ 591469 h 2590802"/>
              <a:gd name="connsiteX3821" fmla="*/ 280836 w 2590802"/>
              <a:gd name="connsiteY3821" fmla="*/ 609141 h 2590802"/>
              <a:gd name="connsiteX3822" fmla="*/ 269116 w 2590802"/>
              <a:gd name="connsiteY3822" fmla="*/ 644482 h 2590802"/>
              <a:gd name="connsiteX3823" fmla="*/ 280836 w 2590802"/>
              <a:gd name="connsiteY3823" fmla="*/ 668044 h 2590802"/>
              <a:gd name="connsiteX3824" fmla="*/ 274976 w 2590802"/>
              <a:gd name="connsiteY3824" fmla="*/ 703386 h 2590802"/>
              <a:gd name="connsiteX3825" fmla="*/ 286696 w 2590802"/>
              <a:gd name="connsiteY3825" fmla="*/ 721057 h 2590802"/>
              <a:gd name="connsiteX3826" fmla="*/ 286696 w 2590802"/>
              <a:gd name="connsiteY3826" fmla="*/ 726947 h 2590802"/>
              <a:gd name="connsiteX3827" fmla="*/ 263256 w 2590802"/>
              <a:gd name="connsiteY3827" fmla="*/ 756399 h 2590802"/>
              <a:gd name="connsiteX3828" fmla="*/ 251536 w 2590802"/>
              <a:gd name="connsiteY3828" fmla="*/ 721057 h 2590802"/>
              <a:gd name="connsiteX3829" fmla="*/ 251536 w 2590802"/>
              <a:gd name="connsiteY3829" fmla="*/ 703386 h 2590802"/>
              <a:gd name="connsiteX3830" fmla="*/ 233956 w 2590802"/>
              <a:gd name="connsiteY3830" fmla="*/ 673934 h 2590802"/>
              <a:gd name="connsiteX3831" fmla="*/ 245676 w 2590802"/>
              <a:gd name="connsiteY3831" fmla="*/ 656263 h 2590802"/>
              <a:gd name="connsiteX3832" fmla="*/ 239816 w 2590802"/>
              <a:gd name="connsiteY3832" fmla="*/ 632701 h 2590802"/>
              <a:gd name="connsiteX3833" fmla="*/ 237399 w 2590802"/>
              <a:gd name="connsiteY3833" fmla="*/ 622983 h 2590802"/>
              <a:gd name="connsiteX3834" fmla="*/ 192205 w 2590802"/>
              <a:gd name="connsiteY3834" fmla="*/ 697374 h 2590802"/>
              <a:gd name="connsiteX3835" fmla="*/ 97184 w 2590802"/>
              <a:gd name="connsiteY3835" fmla="*/ 922315 h 2590802"/>
              <a:gd name="connsiteX3836" fmla="*/ 79323 w 2590802"/>
              <a:gd name="connsiteY3836" fmla="*/ 991781 h 2590802"/>
              <a:gd name="connsiteX3837" fmla="*/ 86888 w 2590802"/>
              <a:gd name="connsiteY3837" fmla="*/ 991781 h 2590802"/>
              <a:gd name="connsiteX3838" fmla="*/ 81020 w 2590802"/>
              <a:gd name="connsiteY3838" fmla="*/ 985923 h 2590802"/>
              <a:gd name="connsiteX3839" fmla="*/ 92757 w 2590802"/>
              <a:gd name="connsiteY3839" fmla="*/ 1003496 h 2590802"/>
              <a:gd name="connsiteX3840" fmla="*/ 86888 w 2590802"/>
              <a:gd name="connsiteY3840" fmla="*/ 1009355 h 2590802"/>
              <a:gd name="connsiteX3841" fmla="*/ 92757 w 2590802"/>
              <a:gd name="connsiteY3841" fmla="*/ 1015213 h 2590802"/>
              <a:gd name="connsiteX3842" fmla="*/ 110362 w 2590802"/>
              <a:gd name="connsiteY3842" fmla="*/ 1015213 h 2590802"/>
              <a:gd name="connsiteX3843" fmla="*/ 127968 w 2590802"/>
              <a:gd name="connsiteY3843" fmla="*/ 1038645 h 2590802"/>
              <a:gd name="connsiteX3844" fmla="*/ 122099 w 2590802"/>
              <a:gd name="connsiteY3844" fmla="*/ 1056219 h 2590802"/>
              <a:gd name="connsiteX3845" fmla="*/ 139704 w 2590802"/>
              <a:gd name="connsiteY3845" fmla="*/ 1067935 h 2590802"/>
              <a:gd name="connsiteX3846" fmla="*/ 145573 w 2590802"/>
              <a:gd name="connsiteY3846" fmla="*/ 1067935 h 2590802"/>
              <a:gd name="connsiteX3847" fmla="*/ 127968 w 2590802"/>
              <a:gd name="connsiteY3847" fmla="*/ 1050361 h 2590802"/>
              <a:gd name="connsiteX3848" fmla="*/ 133836 w 2590802"/>
              <a:gd name="connsiteY3848" fmla="*/ 1044503 h 2590802"/>
              <a:gd name="connsiteX3849" fmla="*/ 145573 w 2590802"/>
              <a:gd name="connsiteY3849" fmla="*/ 1056219 h 2590802"/>
              <a:gd name="connsiteX3850" fmla="*/ 151442 w 2590802"/>
              <a:gd name="connsiteY3850" fmla="*/ 1079652 h 2590802"/>
              <a:gd name="connsiteX3851" fmla="*/ 139704 w 2590802"/>
              <a:gd name="connsiteY3851" fmla="*/ 1079652 h 2590802"/>
              <a:gd name="connsiteX3852" fmla="*/ 104493 w 2590802"/>
              <a:gd name="connsiteY3852" fmla="*/ 1085509 h 2590802"/>
              <a:gd name="connsiteX3853" fmla="*/ 98625 w 2590802"/>
              <a:gd name="connsiteY3853" fmla="*/ 1085509 h 2590802"/>
              <a:gd name="connsiteX3854" fmla="*/ 86888 w 2590802"/>
              <a:gd name="connsiteY3854" fmla="*/ 1058416 h 2590802"/>
              <a:gd name="connsiteX3855" fmla="*/ 65402 w 2590802"/>
              <a:gd name="connsiteY3855" fmla="*/ 1048228 h 2590802"/>
              <a:gd name="connsiteX3856" fmla="*/ 63989 w 2590802"/>
              <a:gd name="connsiteY3856" fmla="*/ 1057487 h 2590802"/>
              <a:gd name="connsiteX3857" fmla="*/ 74366 w 2590802"/>
              <a:gd name="connsiteY3857" fmla="*/ 1059749 h 2590802"/>
              <a:gd name="connsiteX3858" fmla="*/ 86710 w 2590802"/>
              <a:gd name="connsiteY3858" fmla="*/ 1067760 h 2590802"/>
              <a:gd name="connsiteX3859" fmla="*/ 92519 w 2590802"/>
              <a:gd name="connsiteY3859" fmla="*/ 1091065 h 2590802"/>
              <a:gd name="connsiteX3860" fmla="*/ 80901 w 2590802"/>
              <a:gd name="connsiteY3860" fmla="*/ 1091065 h 2590802"/>
              <a:gd name="connsiteX3861" fmla="*/ 71461 w 2590802"/>
              <a:gd name="connsiteY3861" fmla="*/ 1077227 h 2590802"/>
              <a:gd name="connsiteX3862" fmla="*/ 61970 w 2590802"/>
              <a:gd name="connsiteY3862" fmla="*/ 1070715 h 2590802"/>
              <a:gd name="connsiteX3863" fmla="*/ 47606 w 2590802"/>
              <a:gd name="connsiteY3863" fmla="*/ 1164832 h 2590802"/>
              <a:gd name="connsiteX3864" fmla="*/ 61061 w 2590802"/>
              <a:gd name="connsiteY3864" fmla="*/ 1129611 h 2590802"/>
              <a:gd name="connsiteX3865" fmla="*/ 104477 w 2590802"/>
              <a:gd name="connsiteY3865" fmla="*/ 1091389 h 2590802"/>
              <a:gd name="connsiteX3866" fmla="*/ 125081 w 2590802"/>
              <a:gd name="connsiteY3866" fmla="*/ 1086979 h 2590802"/>
              <a:gd name="connsiteX3867" fmla="*/ 145685 w 2590802"/>
              <a:gd name="connsiteY3867" fmla="*/ 1091389 h 2590802"/>
              <a:gd name="connsiteX3868" fmla="*/ 157459 w 2590802"/>
              <a:gd name="connsiteY3868" fmla="*/ 1091389 h 2590802"/>
              <a:gd name="connsiteX3869" fmla="*/ 192780 w 2590802"/>
              <a:gd name="connsiteY3869" fmla="*/ 1120791 h 2590802"/>
              <a:gd name="connsiteX3870" fmla="*/ 198667 w 2590802"/>
              <a:gd name="connsiteY3870" fmla="*/ 1161953 h 2590802"/>
              <a:gd name="connsiteX3871" fmla="*/ 163346 w 2590802"/>
              <a:gd name="connsiteY3871" fmla="*/ 1191355 h 2590802"/>
              <a:gd name="connsiteX3872" fmla="*/ 145685 w 2590802"/>
              <a:gd name="connsiteY3872" fmla="*/ 1179595 h 2590802"/>
              <a:gd name="connsiteX3873" fmla="*/ 145685 w 2590802"/>
              <a:gd name="connsiteY3873" fmla="*/ 1167834 h 2590802"/>
              <a:gd name="connsiteX3874" fmla="*/ 133911 w 2590802"/>
              <a:gd name="connsiteY3874" fmla="*/ 1161953 h 2590802"/>
              <a:gd name="connsiteX3875" fmla="*/ 133911 w 2590802"/>
              <a:gd name="connsiteY3875" fmla="*/ 1150192 h 2590802"/>
              <a:gd name="connsiteX3876" fmla="*/ 151572 w 2590802"/>
              <a:gd name="connsiteY3876" fmla="*/ 1144312 h 2590802"/>
              <a:gd name="connsiteX3877" fmla="*/ 163346 w 2590802"/>
              <a:gd name="connsiteY3877" fmla="*/ 1156073 h 2590802"/>
              <a:gd name="connsiteX3878" fmla="*/ 175120 w 2590802"/>
              <a:gd name="connsiteY3878" fmla="*/ 1138432 h 2590802"/>
              <a:gd name="connsiteX3879" fmla="*/ 139798 w 2590802"/>
              <a:gd name="connsiteY3879" fmla="*/ 1109030 h 2590802"/>
              <a:gd name="connsiteX3880" fmla="*/ 80929 w 2590802"/>
              <a:gd name="connsiteY3880" fmla="*/ 1132552 h 2590802"/>
              <a:gd name="connsiteX3881" fmla="*/ 45608 w 2590802"/>
              <a:gd name="connsiteY3881" fmla="*/ 1203116 h 2590802"/>
              <a:gd name="connsiteX3882" fmla="*/ 45439 w 2590802"/>
              <a:gd name="connsiteY3882" fmla="*/ 1203116 h 2590802"/>
              <a:gd name="connsiteX3883" fmla="*/ 45027 w 2590802"/>
              <a:gd name="connsiteY3883" fmla="*/ 1211277 h 2590802"/>
              <a:gd name="connsiteX3884" fmla="*/ 50341 w 2590802"/>
              <a:gd name="connsiteY3884" fmla="*/ 1213229 h 2590802"/>
              <a:gd name="connsiteX3885" fmla="*/ 57229 w 2590802"/>
              <a:gd name="connsiteY3885" fmla="*/ 1220787 h 2590802"/>
              <a:gd name="connsiteX3886" fmla="*/ 51380 w 2590802"/>
              <a:gd name="connsiteY3886" fmla="*/ 1244348 h 2590802"/>
              <a:gd name="connsiteX3887" fmla="*/ 68927 w 2590802"/>
              <a:gd name="connsiteY3887" fmla="*/ 1267909 h 2590802"/>
              <a:gd name="connsiteX3888" fmla="*/ 57960 w 2590802"/>
              <a:gd name="connsiteY3888" fmla="*/ 1293680 h 2590802"/>
              <a:gd name="connsiteX3889" fmla="*/ 41431 w 2590802"/>
              <a:gd name="connsiteY3889" fmla="*/ 1308309 h 2590802"/>
              <a:gd name="connsiteX3890" fmla="*/ 44844 w 2590802"/>
              <a:gd name="connsiteY3890" fmla="*/ 1375903 h 2590802"/>
              <a:gd name="connsiteX3891" fmla="*/ 48738 w 2590802"/>
              <a:gd name="connsiteY3891" fmla="*/ 1377497 h 2590802"/>
              <a:gd name="connsiteX3892" fmla="*/ 57681 w 2590802"/>
              <a:gd name="connsiteY3892" fmla="*/ 1385552 h 2590802"/>
              <a:gd name="connsiteX3893" fmla="*/ 69604 w 2590802"/>
              <a:gd name="connsiteY3893" fmla="*/ 1414842 h 2590802"/>
              <a:gd name="connsiteX3894" fmla="*/ 63642 w 2590802"/>
              <a:gd name="connsiteY3894" fmla="*/ 1426558 h 2590802"/>
              <a:gd name="connsiteX3895" fmla="*/ 51719 w 2590802"/>
              <a:gd name="connsiteY3895" fmla="*/ 1432416 h 2590802"/>
              <a:gd name="connsiteX3896" fmla="*/ 63642 w 2590802"/>
              <a:gd name="connsiteY3896" fmla="*/ 1449990 h 2590802"/>
              <a:gd name="connsiteX3897" fmla="*/ 57681 w 2590802"/>
              <a:gd name="connsiteY3897" fmla="*/ 1467565 h 2590802"/>
              <a:gd name="connsiteX3898" fmla="*/ 54101 w 2590802"/>
              <a:gd name="connsiteY3898" fmla="*/ 1468524 h 2590802"/>
              <a:gd name="connsiteX3899" fmla="*/ 57377 w 2590802"/>
              <a:gd name="connsiteY3899" fmla="*/ 1489991 h 2590802"/>
              <a:gd name="connsiteX3900" fmla="*/ 57862 w 2590802"/>
              <a:gd name="connsiteY3900" fmla="*/ 1491063 h 2590802"/>
              <a:gd name="connsiteX3901" fmla="*/ 128046 w 2590802"/>
              <a:gd name="connsiteY3901" fmla="*/ 1567508 h 2590802"/>
              <a:gd name="connsiteX3902" fmla="*/ 174836 w 2590802"/>
              <a:gd name="connsiteY3902" fmla="*/ 1555747 h 2590802"/>
              <a:gd name="connsiteX3903" fmla="*/ 180685 w 2590802"/>
              <a:gd name="connsiteY3903" fmla="*/ 1514585 h 2590802"/>
              <a:gd name="connsiteX3904" fmla="*/ 168987 w 2590802"/>
              <a:gd name="connsiteY3904" fmla="*/ 1526345 h 2590802"/>
              <a:gd name="connsiteX3905" fmla="*/ 139744 w 2590802"/>
              <a:gd name="connsiteY3905" fmla="*/ 1520465 h 2590802"/>
              <a:gd name="connsiteX3906" fmla="*/ 139744 w 2590802"/>
              <a:gd name="connsiteY3906" fmla="*/ 1508705 h 2590802"/>
              <a:gd name="connsiteX3907" fmla="*/ 145593 w 2590802"/>
              <a:gd name="connsiteY3907" fmla="*/ 1496944 h 2590802"/>
              <a:gd name="connsiteX3908" fmla="*/ 157290 w 2590802"/>
              <a:gd name="connsiteY3908" fmla="*/ 1491063 h 2590802"/>
              <a:gd name="connsiteX3909" fmla="*/ 163139 w 2590802"/>
              <a:gd name="connsiteY3909" fmla="*/ 1479303 h 2590802"/>
              <a:gd name="connsiteX3910" fmla="*/ 176208 w 2590802"/>
              <a:gd name="connsiteY3910" fmla="*/ 1477925 h 2590802"/>
              <a:gd name="connsiteX3911" fmla="*/ 209929 w 2590802"/>
              <a:gd name="connsiteY3911" fmla="*/ 1496944 h 2590802"/>
              <a:gd name="connsiteX3912" fmla="*/ 198231 w 2590802"/>
              <a:gd name="connsiteY3912" fmla="*/ 1567508 h 2590802"/>
              <a:gd name="connsiteX3913" fmla="*/ 128046 w 2590802"/>
              <a:gd name="connsiteY3913" fmla="*/ 1585149 h 2590802"/>
              <a:gd name="connsiteX3914" fmla="*/ 83450 w 2590802"/>
              <a:gd name="connsiteY3914" fmla="*/ 1558688 h 2590802"/>
              <a:gd name="connsiteX3915" fmla="*/ 63614 w 2590802"/>
              <a:gd name="connsiteY3915" fmla="*/ 1530861 h 2590802"/>
              <a:gd name="connsiteX3916" fmla="*/ 66269 w 2590802"/>
              <a:gd name="connsiteY3916" fmla="*/ 1548251 h 2590802"/>
              <a:gd name="connsiteX3917" fmla="*/ 80457 w 2590802"/>
              <a:gd name="connsiteY3917" fmla="*/ 1603432 h 2590802"/>
              <a:gd name="connsiteX3918" fmla="*/ 87218 w 2590802"/>
              <a:gd name="connsiteY3918" fmla="*/ 1602817 h 2590802"/>
              <a:gd name="connsiteX3919" fmla="*/ 98870 w 2590802"/>
              <a:gd name="connsiteY3919" fmla="*/ 1585339 h 2590802"/>
              <a:gd name="connsiteX3920" fmla="*/ 110523 w 2590802"/>
              <a:gd name="connsiteY3920" fmla="*/ 1591165 h 2590802"/>
              <a:gd name="connsiteX3921" fmla="*/ 110523 w 2590802"/>
              <a:gd name="connsiteY3921" fmla="*/ 1608643 h 2590802"/>
              <a:gd name="connsiteX3922" fmla="*/ 87218 w 2590802"/>
              <a:gd name="connsiteY3922" fmla="*/ 1626122 h 2590802"/>
              <a:gd name="connsiteX3923" fmla="*/ 86044 w 2590802"/>
              <a:gd name="connsiteY3923" fmla="*/ 1625162 h 2590802"/>
              <a:gd name="connsiteX3924" fmla="*/ 87283 w 2590802"/>
              <a:gd name="connsiteY3924" fmla="*/ 1629980 h 2590802"/>
              <a:gd name="connsiteX3925" fmla="*/ 92929 w 2590802"/>
              <a:gd name="connsiteY3925" fmla="*/ 1632109 h 2590802"/>
              <a:gd name="connsiteX3926" fmla="*/ 122112 w 2590802"/>
              <a:gd name="connsiteY3926" fmla="*/ 1602766 h 2590802"/>
              <a:gd name="connsiteX3927" fmla="*/ 122112 w 2590802"/>
              <a:gd name="connsiteY3927" fmla="*/ 1591030 h 2590802"/>
              <a:gd name="connsiteX3928" fmla="*/ 151295 w 2590802"/>
              <a:gd name="connsiteY3928" fmla="*/ 1596898 h 2590802"/>
              <a:gd name="connsiteX3929" fmla="*/ 145458 w 2590802"/>
              <a:gd name="connsiteY3929" fmla="*/ 1632109 h 2590802"/>
              <a:gd name="connsiteX3930" fmla="*/ 133785 w 2590802"/>
              <a:gd name="connsiteY3930" fmla="*/ 1632109 h 2590802"/>
              <a:gd name="connsiteX3931" fmla="*/ 145458 w 2590802"/>
              <a:gd name="connsiteY3931" fmla="*/ 1649715 h 2590802"/>
              <a:gd name="connsiteX3932" fmla="*/ 133785 w 2590802"/>
              <a:gd name="connsiteY3932" fmla="*/ 1655583 h 2590802"/>
              <a:gd name="connsiteX3933" fmla="*/ 116276 w 2590802"/>
              <a:gd name="connsiteY3933" fmla="*/ 1661452 h 2590802"/>
              <a:gd name="connsiteX3934" fmla="*/ 110439 w 2590802"/>
              <a:gd name="connsiteY3934" fmla="*/ 1679057 h 2590802"/>
              <a:gd name="connsiteX3935" fmla="*/ 106791 w 2590802"/>
              <a:gd name="connsiteY3935" fmla="*/ 1681992 h 2590802"/>
              <a:gd name="connsiteX3936" fmla="*/ 102677 w 2590802"/>
              <a:gd name="connsiteY3936" fmla="*/ 1683496 h 2590802"/>
              <a:gd name="connsiteX3937" fmla="*/ 139374 w 2590802"/>
              <a:gd name="connsiteY3937" fmla="*/ 1783757 h 2590802"/>
              <a:gd name="connsiteX3938" fmla="*/ 145401 w 2590802"/>
              <a:gd name="connsiteY3938" fmla="*/ 1796270 h 2590802"/>
              <a:gd name="connsiteX3939" fmla="*/ 145537 w 2590802"/>
              <a:gd name="connsiteY3939" fmla="*/ 1796490 h 2590802"/>
              <a:gd name="connsiteX3940" fmla="*/ 146011 w 2590802"/>
              <a:gd name="connsiteY3940" fmla="*/ 1797535 h 2590802"/>
              <a:gd name="connsiteX3941" fmla="*/ 188432 w 2590802"/>
              <a:gd name="connsiteY3941" fmla="*/ 1885597 h 2590802"/>
              <a:gd name="connsiteX3942" fmla="*/ 189593 w 2590802"/>
              <a:gd name="connsiteY3942" fmla="*/ 1887690 h 2590802"/>
              <a:gd name="connsiteX3943" fmla="*/ 198765 w 2590802"/>
              <a:gd name="connsiteY3943" fmla="*/ 1904226 h 2590802"/>
              <a:gd name="connsiteX3944" fmla="*/ 207706 w 2590802"/>
              <a:gd name="connsiteY3944" fmla="*/ 1918945 h 2590802"/>
              <a:gd name="connsiteX3945" fmla="*/ 221167 w 2590802"/>
              <a:gd name="connsiteY3945" fmla="*/ 1937703 h 2590802"/>
              <a:gd name="connsiteX3946" fmla="*/ 233650 w 2590802"/>
              <a:gd name="connsiteY3946" fmla="*/ 1961239 h 2590802"/>
              <a:gd name="connsiteX3947" fmla="*/ 263021 w 2590802"/>
              <a:gd name="connsiteY3947" fmla="*/ 1996542 h 2590802"/>
              <a:gd name="connsiteX3948" fmla="*/ 286518 w 2590802"/>
              <a:gd name="connsiteY3948" fmla="*/ 2037729 h 2590802"/>
              <a:gd name="connsiteX3949" fmla="*/ 295329 w 2590802"/>
              <a:gd name="connsiteY3949" fmla="*/ 2050232 h 2590802"/>
              <a:gd name="connsiteX3950" fmla="*/ 296200 w 2590802"/>
              <a:gd name="connsiteY3950" fmla="*/ 2051904 h 2590802"/>
              <a:gd name="connsiteX3951" fmla="*/ 327274 w 2590802"/>
              <a:gd name="connsiteY3951" fmla="*/ 2093458 h 2590802"/>
              <a:gd name="connsiteX3952" fmla="*/ 404958 w 2590802"/>
              <a:gd name="connsiteY3952" fmla="*/ 2178931 h 2590802"/>
              <a:gd name="connsiteX3953" fmla="*/ 416745 w 2590802"/>
              <a:gd name="connsiteY3953" fmla="*/ 2190271 h 2590802"/>
              <a:gd name="connsiteX3954" fmla="*/ 463016 w 2590802"/>
              <a:gd name="connsiteY3954" fmla="*/ 2226151 h 2590802"/>
              <a:gd name="connsiteX3955" fmla="*/ 539401 w 2590802"/>
              <a:gd name="connsiteY3955" fmla="*/ 2290590 h 2590802"/>
              <a:gd name="connsiteX3956" fmla="*/ 598158 w 2590802"/>
              <a:gd name="connsiteY3956" fmla="*/ 2331596 h 2590802"/>
              <a:gd name="connsiteX3957" fmla="*/ 598158 w 2590802"/>
              <a:gd name="connsiteY3957" fmla="*/ 2337454 h 2590802"/>
              <a:gd name="connsiteX3958" fmla="*/ 595735 w 2590802"/>
              <a:gd name="connsiteY3958" fmla="*/ 2336850 h 2590802"/>
              <a:gd name="connsiteX3959" fmla="*/ 697374 w 2590802"/>
              <a:gd name="connsiteY3959" fmla="*/ 2398597 h 2590802"/>
              <a:gd name="connsiteX3960" fmla="*/ 1295401 w 2590802"/>
              <a:gd name="connsiteY3960" fmla="*/ 2550023 h 2590802"/>
              <a:gd name="connsiteX3961" fmla="*/ 2093458 w 2590802"/>
              <a:gd name="connsiteY3961" fmla="*/ 2263529 h 2590802"/>
              <a:gd name="connsiteX3962" fmla="*/ 2115165 w 2590802"/>
              <a:gd name="connsiteY3962" fmla="*/ 2243799 h 2590802"/>
              <a:gd name="connsiteX3963" fmla="*/ 2114812 w 2590802"/>
              <a:gd name="connsiteY3963" fmla="*/ 2243391 h 2590802"/>
              <a:gd name="connsiteX3964" fmla="*/ 2114088 w 2590802"/>
              <a:gd name="connsiteY3964" fmla="*/ 2237533 h 2590802"/>
              <a:gd name="connsiteX3965" fmla="*/ 2114088 w 2590802"/>
              <a:gd name="connsiteY3965" fmla="*/ 2225817 h 2590802"/>
              <a:gd name="connsiteX3966" fmla="*/ 2096699 w 2590802"/>
              <a:gd name="connsiteY3966" fmla="*/ 2208243 h 2590802"/>
              <a:gd name="connsiteX3967" fmla="*/ 2108291 w 2590802"/>
              <a:gd name="connsiteY3967" fmla="*/ 2184811 h 2590802"/>
              <a:gd name="connsiteX3968" fmla="*/ 2114088 w 2590802"/>
              <a:gd name="connsiteY3968" fmla="*/ 2149662 h 2590802"/>
              <a:gd name="connsiteX3969" fmla="*/ 2143068 w 2590802"/>
              <a:gd name="connsiteY3969" fmla="*/ 2161378 h 2590802"/>
              <a:gd name="connsiteX3970" fmla="*/ 2143068 w 2590802"/>
              <a:gd name="connsiteY3970" fmla="*/ 2178953 h 2590802"/>
              <a:gd name="connsiteX3971" fmla="*/ 2141619 w 2590802"/>
              <a:gd name="connsiteY3971" fmla="*/ 2199456 h 2590802"/>
              <a:gd name="connsiteX3972" fmla="*/ 2147048 w 2590802"/>
              <a:gd name="connsiteY3972" fmla="*/ 2214822 h 2590802"/>
              <a:gd name="connsiteX3973" fmla="*/ 2153185 w 2590802"/>
              <a:gd name="connsiteY3973" fmla="*/ 2209245 h 2590802"/>
              <a:gd name="connsiteX3974" fmla="*/ 2147583 w 2590802"/>
              <a:gd name="connsiteY3974" fmla="*/ 2193501 h 2590802"/>
              <a:gd name="connsiteX3975" fmla="*/ 2149053 w 2590802"/>
              <a:gd name="connsiteY3975" fmla="*/ 2172846 h 2590802"/>
              <a:gd name="connsiteX3976" fmla="*/ 2154933 w 2590802"/>
              <a:gd name="connsiteY3976" fmla="*/ 2165470 h 2590802"/>
              <a:gd name="connsiteX3977" fmla="*/ 2160814 w 2590802"/>
              <a:gd name="connsiteY3977" fmla="*/ 2166945 h 2590802"/>
              <a:gd name="connsiteX3978" fmla="*/ 2160814 w 2590802"/>
              <a:gd name="connsiteY3978" fmla="*/ 2184649 h 2590802"/>
              <a:gd name="connsiteX3979" fmla="*/ 2165320 w 2590802"/>
              <a:gd name="connsiteY3979" fmla="*/ 2198216 h 2590802"/>
              <a:gd name="connsiteX3980" fmla="*/ 2182553 w 2590802"/>
              <a:gd name="connsiteY3980" fmla="*/ 2182553 h 2590802"/>
              <a:gd name="connsiteX3981" fmla="*/ 2212018 w 2590802"/>
              <a:gd name="connsiteY3981" fmla="*/ 2150133 h 2590802"/>
              <a:gd name="connsiteX3982" fmla="*/ 2191805 w 2590802"/>
              <a:gd name="connsiteY3982" fmla="*/ 2156646 h 2590802"/>
              <a:gd name="connsiteX3983" fmla="*/ 2137351 w 2590802"/>
              <a:gd name="connsiteY3983" fmla="*/ 2155180 h 2590802"/>
              <a:gd name="connsiteX3984" fmla="*/ 2096143 w 2590802"/>
              <a:gd name="connsiteY3984" fmla="*/ 2114139 h 2590802"/>
              <a:gd name="connsiteX3985" fmla="*/ 2090256 w 2590802"/>
              <a:gd name="connsiteY3985" fmla="*/ 2090686 h 2590802"/>
              <a:gd name="connsiteX3986" fmla="*/ 2107917 w 2590802"/>
              <a:gd name="connsiteY3986" fmla="*/ 2049645 h 2590802"/>
              <a:gd name="connsiteX3987" fmla="*/ 2132200 w 2590802"/>
              <a:gd name="connsiteY3987" fmla="*/ 2037918 h 2590802"/>
              <a:gd name="connsiteX3988" fmla="*/ 2160899 w 2590802"/>
              <a:gd name="connsiteY3988" fmla="*/ 2043781 h 2590802"/>
              <a:gd name="connsiteX3989" fmla="*/ 2166786 w 2590802"/>
              <a:gd name="connsiteY3989" fmla="*/ 2049645 h 2590802"/>
              <a:gd name="connsiteX3990" fmla="*/ 2166786 w 2590802"/>
              <a:gd name="connsiteY3990" fmla="*/ 2061371 h 2590802"/>
              <a:gd name="connsiteX3991" fmla="*/ 2155012 w 2590802"/>
              <a:gd name="connsiteY3991" fmla="*/ 2067234 h 2590802"/>
              <a:gd name="connsiteX3992" fmla="*/ 2160899 w 2590802"/>
              <a:gd name="connsiteY3992" fmla="*/ 2078960 h 2590802"/>
              <a:gd name="connsiteX3993" fmla="*/ 2155012 w 2590802"/>
              <a:gd name="connsiteY3993" fmla="*/ 2096550 h 2590802"/>
              <a:gd name="connsiteX3994" fmla="*/ 2137351 w 2590802"/>
              <a:gd name="connsiteY3994" fmla="*/ 2090686 h 2590802"/>
              <a:gd name="connsiteX3995" fmla="*/ 2125577 w 2590802"/>
              <a:gd name="connsiteY3995" fmla="*/ 2073097 h 2590802"/>
              <a:gd name="connsiteX3996" fmla="*/ 2119690 w 2590802"/>
              <a:gd name="connsiteY3996" fmla="*/ 2114139 h 2590802"/>
              <a:gd name="connsiteX3997" fmla="*/ 2172672 w 2590802"/>
              <a:gd name="connsiteY3997" fmla="*/ 2143454 h 2590802"/>
              <a:gd name="connsiteX3998" fmla="*/ 2202107 w 2590802"/>
              <a:gd name="connsiteY3998" fmla="*/ 2141989 h 2590802"/>
              <a:gd name="connsiteX3999" fmla="*/ 2227450 w 2590802"/>
              <a:gd name="connsiteY3999" fmla="*/ 2133154 h 2590802"/>
              <a:gd name="connsiteX4000" fmla="*/ 2263529 w 2590802"/>
              <a:gd name="connsiteY4000" fmla="*/ 2093458 h 2590802"/>
              <a:gd name="connsiteX4001" fmla="*/ 2264258 w 2590802"/>
              <a:gd name="connsiteY4001" fmla="*/ 2092483 h 2590802"/>
              <a:gd name="connsiteX4002" fmla="*/ 2260779 w 2590802"/>
              <a:gd name="connsiteY4002" fmla="*/ 2084789 h 2590802"/>
              <a:gd name="connsiteX4003" fmla="*/ 2260779 w 2590802"/>
              <a:gd name="connsiteY4003" fmla="*/ 2067148 h 2590802"/>
              <a:gd name="connsiteX4004" fmla="*/ 2272477 w 2590802"/>
              <a:gd name="connsiteY4004" fmla="*/ 2055387 h 2590802"/>
              <a:gd name="connsiteX4005" fmla="*/ 2272477 w 2590802"/>
              <a:gd name="connsiteY4005" fmla="*/ 2031865 h 2590802"/>
              <a:gd name="connsiteX4006" fmla="*/ 2319267 w 2590802"/>
              <a:gd name="connsiteY4006" fmla="*/ 2014224 h 2590802"/>
              <a:gd name="connsiteX4007" fmla="*/ 2323684 w 2590802"/>
              <a:gd name="connsiteY4007" fmla="*/ 2013013 h 2590802"/>
              <a:gd name="connsiteX4008" fmla="*/ 2335754 w 2590802"/>
              <a:gd name="connsiteY4008" fmla="*/ 1996873 h 2590802"/>
              <a:gd name="connsiteX4009" fmla="*/ 2357887 w 2590802"/>
              <a:gd name="connsiteY4009" fmla="*/ 1960439 h 2590802"/>
              <a:gd name="connsiteX4010" fmla="*/ 2354848 w 2590802"/>
              <a:gd name="connsiteY4010" fmla="*/ 1952777 h 2590802"/>
              <a:gd name="connsiteX4011" fmla="*/ 2348985 w 2590802"/>
              <a:gd name="connsiteY4011" fmla="*/ 1937992 h 2590802"/>
              <a:gd name="connsiteX4012" fmla="*/ 2354848 w 2590802"/>
              <a:gd name="connsiteY4012" fmla="*/ 1920251 h 2590802"/>
              <a:gd name="connsiteX4013" fmla="*/ 2372438 w 2590802"/>
              <a:gd name="connsiteY4013" fmla="*/ 1902509 h 2590802"/>
              <a:gd name="connsiteX4014" fmla="*/ 2390027 w 2590802"/>
              <a:gd name="connsiteY4014" fmla="*/ 1896595 h 2590802"/>
              <a:gd name="connsiteX4015" fmla="*/ 2390027 w 2590802"/>
              <a:gd name="connsiteY4015" fmla="*/ 1872940 h 2590802"/>
              <a:gd name="connsiteX4016" fmla="*/ 2401753 w 2590802"/>
              <a:gd name="connsiteY4016" fmla="*/ 1868504 h 2590802"/>
              <a:gd name="connsiteX4017" fmla="*/ 2409240 w 2590802"/>
              <a:gd name="connsiteY4017" fmla="*/ 1871336 h 2590802"/>
              <a:gd name="connsiteX4018" fmla="*/ 2415343 w 2590802"/>
              <a:gd name="connsiteY4018" fmla="*/ 1858666 h 2590802"/>
              <a:gd name="connsiteX4019" fmla="*/ 2416609 w 2590802"/>
              <a:gd name="connsiteY4019" fmla="*/ 1852344 h 2590802"/>
              <a:gd name="connsiteX4020" fmla="*/ 2419550 w 2590802"/>
              <a:gd name="connsiteY4020" fmla="*/ 1837661 h 2590802"/>
              <a:gd name="connsiteX4021" fmla="*/ 2396028 w 2590802"/>
              <a:gd name="connsiteY4021" fmla="*/ 1749565 h 2590802"/>
              <a:gd name="connsiteX4022" fmla="*/ 2348985 w 2590802"/>
              <a:gd name="connsiteY4022" fmla="*/ 1749565 h 2590802"/>
              <a:gd name="connsiteX4023" fmla="*/ 2331344 w 2590802"/>
              <a:gd name="connsiteY4023" fmla="*/ 1767184 h 2590802"/>
              <a:gd name="connsiteX4024" fmla="*/ 2348985 w 2590802"/>
              <a:gd name="connsiteY4024" fmla="*/ 1761311 h 2590802"/>
              <a:gd name="connsiteX4025" fmla="*/ 2360746 w 2590802"/>
              <a:gd name="connsiteY4025" fmla="*/ 1778930 h 2590802"/>
              <a:gd name="connsiteX4026" fmla="*/ 2360746 w 2590802"/>
              <a:gd name="connsiteY4026" fmla="*/ 1790676 h 2590802"/>
              <a:gd name="connsiteX4027" fmla="*/ 2348985 w 2590802"/>
              <a:gd name="connsiteY4027" fmla="*/ 1796549 h 2590802"/>
              <a:gd name="connsiteX4028" fmla="*/ 2331344 w 2590802"/>
              <a:gd name="connsiteY4028" fmla="*/ 1796549 h 2590802"/>
              <a:gd name="connsiteX4029" fmla="*/ 2307823 w 2590802"/>
              <a:gd name="connsiteY4029" fmla="*/ 1796549 h 2590802"/>
              <a:gd name="connsiteX4030" fmla="*/ 2307823 w 2590802"/>
              <a:gd name="connsiteY4030" fmla="*/ 1743692 h 2590802"/>
              <a:gd name="connsiteX4031" fmla="*/ 2372507 w 2590802"/>
              <a:gd name="connsiteY4031" fmla="*/ 1714327 h 2590802"/>
              <a:gd name="connsiteX4032" fmla="*/ 2372507 w 2590802"/>
              <a:gd name="connsiteY4032" fmla="*/ 1720199 h 2590802"/>
              <a:gd name="connsiteX4033" fmla="*/ 2413669 w 2590802"/>
              <a:gd name="connsiteY4033" fmla="*/ 1737819 h 2590802"/>
              <a:gd name="connsiteX4034" fmla="*/ 2431310 w 2590802"/>
              <a:gd name="connsiteY4034" fmla="*/ 1814169 h 2590802"/>
              <a:gd name="connsiteX4035" fmla="*/ 2429001 w 2590802"/>
              <a:gd name="connsiteY4035" fmla="*/ 1830315 h 2590802"/>
              <a:gd name="connsiteX4036" fmla="*/ 2451429 w 2590802"/>
              <a:gd name="connsiteY4036" fmla="*/ 1783757 h 2590802"/>
              <a:gd name="connsiteX4037" fmla="*/ 2463618 w 2590802"/>
              <a:gd name="connsiteY4037" fmla="*/ 1750454 h 2590802"/>
              <a:gd name="connsiteX4038" fmla="*/ 2452558 w 2590802"/>
              <a:gd name="connsiteY4038" fmla="*/ 1750872 h 2590802"/>
              <a:gd name="connsiteX4039" fmla="*/ 2437309 w 2590802"/>
              <a:gd name="connsiteY4039" fmla="*/ 1756059 h 2590802"/>
              <a:gd name="connsiteX4040" fmla="*/ 2431499 w 2590802"/>
              <a:gd name="connsiteY4040" fmla="*/ 1744203 h 2590802"/>
              <a:gd name="connsiteX4041" fmla="*/ 2466355 w 2590802"/>
              <a:gd name="connsiteY4041" fmla="*/ 1732347 h 2590802"/>
              <a:gd name="connsiteX4042" fmla="*/ 2469975 w 2590802"/>
              <a:gd name="connsiteY4042" fmla="*/ 1733086 h 2590802"/>
              <a:gd name="connsiteX4043" fmla="*/ 2472722 w 2590802"/>
              <a:gd name="connsiteY4043" fmla="*/ 1725581 h 2590802"/>
              <a:gd name="connsiteX4044" fmla="*/ 2451640 w 2590802"/>
              <a:gd name="connsiteY4044" fmla="*/ 1722685 h 2590802"/>
              <a:gd name="connsiteX4045" fmla="*/ 2425028 w 2590802"/>
              <a:gd name="connsiteY4045" fmla="*/ 1732189 h 2590802"/>
              <a:gd name="connsiteX4046" fmla="*/ 2425028 w 2590802"/>
              <a:gd name="connsiteY4046" fmla="*/ 1738038 h 2590802"/>
              <a:gd name="connsiteX4047" fmla="*/ 2407286 w 2590802"/>
              <a:gd name="connsiteY4047" fmla="*/ 1726341 h 2590802"/>
              <a:gd name="connsiteX4048" fmla="*/ 2395458 w 2590802"/>
              <a:gd name="connsiteY4048" fmla="*/ 1708794 h 2590802"/>
              <a:gd name="connsiteX4049" fmla="*/ 2413200 w 2590802"/>
              <a:gd name="connsiteY4049" fmla="*/ 1697097 h 2590802"/>
              <a:gd name="connsiteX4050" fmla="*/ 2430941 w 2590802"/>
              <a:gd name="connsiteY4050" fmla="*/ 1697097 h 2590802"/>
              <a:gd name="connsiteX4051" fmla="*/ 2442769 w 2590802"/>
              <a:gd name="connsiteY4051" fmla="*/ 1673702 h 2590802"/>
              <a:gd name="connsiteX4052" fmla="*/ 2466425 w 2590802"/>
              <a:gd name="connsiteY4052" fmla="*/ 1685400 h 2590802"/>
              <a:gd name="connsiteX4053" fmla="*/ 2484166 w 2590802"/>
              <a:gd name="connsiteY4053" fmla="*/ 1667853 h 2590802"/>
              <a:gd name="connsiteX4054" fmla="*/ 2492297 w 2590802"/>
              <a:gd name="connsiteY4054" fmla="*/ 1668584 h 2590802"/>
              <a:gd name="connsiteX4055" fmla="*/ 2493150 w 2590802"/>
              <a:gd name="connsiteY4055" fmla="*/ 1669765 h 2590802"/>
              <a:gd name="connsiteX4056" fmla="*/ 2493618 w 2590802"/>
              <a:gd name="connsiteY4056" fmla="*/ 1668488 h 2590802"/>
              <a:gd name="connsiteX4057" fmla="*/ 2550023 w 2590802"/>
              <a:gd name="connsiteY4057" fmla="*/ 1295401 h 2590802"/>
              <a:gd name="connsiteX4058" fmla="*/ 2549444 w 2590802"/>
              <a:gd name="connsiteY4058" fmla="*/ 1283923 h 2590802"/>
              <a:gd name="connsiteX4059" fmla="*/ 2548475 w 2590802"/>
              <a:gd name="connsiteY4059" fmla="*/ 1285441 h 2590802"/>
              <a:gd name="connsiteX4060" fmla="*/ 2542467 w 2590802"/>
              <a:gd name="connsiteY4060" fmla="*/ 1291321 h 2590802"/>
              <a:gd name="connsiteX4061" fmla="*/ 2548475 w 2590802"/>
              <a:gd name="connsiteY4061" fmla="*/ 1279561 h 2590802"/>
              <a:gd name="connsiteX4062" fmla="*/ 2549127 w 2590802"/>
              <a:gd name="connsiteY4062" fmla="*/ 1277646 h 2590802"/>
              <a:gd name="connsiteX4063" fmla="*/ 2548194 w 2590802"/>
              <a:gd name="connsiteY4063" fmla="*/ 1259167 h 2590802"/>
              <a:gd name="connsiteX4064" fmla="*/ 2545225 w 2590802"/>
              <a:gd name="connsiteY4064" fmla="*/ 1271010 h 2590802"/>
              <a:gd name="connsiteX4065" fmla="*/ 2537126 w 2590802"/>
              <a:gd name="connsiteY4065" fmla="*/ 1285700 h 2590802"/>
              <a:gd name="connsiteX4066" fmla="*/ 2519455 w 2590802"/>
              <a:gd name="connsiteY4066" fmla="*/ 1303327 h 2590802"/>
              <a:gd name="connsiteX4067" fmla="*/ 2525345 w 2590802"/>
              <a:gd name="connsiteY4067" fmla="*/ 1309203 h 2590802"/>
              <a:gd name="connsiteX4068" fmla="*/ 2531235 w 2590802"/>
              <a:gd name="connsiteY4068" fmla="*/ 1303327 h 2590802"/>
              <a:gd name="connsiteX4069" fmla="*/ 2525345 w 2590802"/>
              <a:gd name="connsiteY4069" fmla="*/ 1332706 h 2590802"/>
              <a:gd name="connsiteX4070" fmla="*/ 2525345 w 2590802"/>
              <a:gd name="connsiteY4070" fmla="*/ 1315078 h 2590802"/>
              <a:gd name="connsiteX4071" fmla="*/ 2519455 w 2590802"/>
              <a:gd name="connsiteY4071" fmla="*/ 1326830 h 2590802"/>
              <a:gd name="connsiteX4072" fmla="*/ 2501784 w 2590802"/>
              <a:gd name="connsiteY4072" fmla="*/ 1344457 h 2590802"/>
              <a:gd name="connsiteX4073" fmla="*/ 2484113 w 2590802"/>
              <a:gd name="connsiteY4073" fmla="*/ 1350333 h 2590802"/>
              <a:gd name="connsiteX4074" fmla="*/ 2490003 w 2590802"/>
              <a:gd name="connsiteY4074" fmla="*/ 1356209 h 2590802"/>
              <a:gd name="connsiteX4075" fmla="*/ 2490003 w 2590802"/>
              <a:gd name="connsiteY4075" fmla="*/ 1362084 h 2590802"/>
              <a:gd name="connsiteX4076" fmla="*/ 2484113 w 2590802"/>
              <a:gd name="connsiteY4076" fmla="*/ 1362084 h 2590802"/>
              <a:gd name="connsiteX4077" fmla="*/ 2460552 w 2590802"/>
              <a:gd name="connsiteY4077" fmla="*/ 1373836 h 2590802"/>
              <a:gd name="connsiteX4078" fmla="*/ 2448771 w 2590802"/>
              <a:gd name="connsiteY4078" fmla="*/ 1367960 h 2590802"/>
              <a:gd name="connsiteX4079" fmla="*/ 2442880 w 2590802"/>
              <a:gd name="connsiteY4079" fmla="*/ 1332706 h 2590802"/>
              <a:gd name="connsiteX4080" fmla="*/ 2484113 w 2590802"/>
              <a:gd name="connsiteY4080" fmla="*/ 1315078 h 2590802"/>
              <a:gd name="connsiteX4081" fmla="*/ 2484113 w 2590802"/>
              <a:gd name="connsiteY4081" fmla="*/ 1291575 h 2590802"/>
              <a:gd name="connsiteX4082" fmla="*/ 2507675 w 2590802"/>
              <a:gd name="connsiteY4082" fmla="*/ 1268072 h 2590802"/>
              <a:gd name="connsiteX4083" fmla="*/ 2490003 w 2590802"/>
              <a:gd name="connsiteY4083" fmla="*/ 1221067 h 2590802"/>
              <a:gd name="connsiteX4084" fmla="*/ 2478223 w 2590802"/>
              <a:gd name="connsiteY4084" fmla="*/ 1209316 h 2590802"/>
              <a:gd name="connsiteX4085" fmla="*/ 2454662 w 2590802"/>
              <a:gd name="connsiteY4085" fmla="*/ 1174061 h 2590802"/>
              <a:gd name="connsiteX4086" fmla="*/ 2442880 w 2590802"/>
              <a:gd name="connsiteY4086" fmla="*/ 1168185 h 2590802"/>
              <a:gd name="connsiteX4087" fmla="*/ 2442880 w 2590802"/>
              <a:gd name="connsiteY4087" fmla="*/ 1138807 h 2590802"/>
              <a:gd name="connsiteX4088" fmla="*/ 2448771 w 2590802"/>
              <a:gd name="connsiteY4088" fmla="*/ 1132931 h 2590802"/>
              <a:gd name="connsiteX4089" fmla="*/ 2478223 w 2590802"/>
              <a:gd name="connsiteY4089" fmla="*/ 1150558 h 2590802"/>
              <a:gd name="connsiteX4090" fmla="*/ 2478223 w 2590802"/>
              <a:gd name="connsiteY4090" fmla="*/ 1162310 h 2590802"/>
              <a:gd name="connsiteX4091" fmla="*/ 2501784 w 2590802"/>
              <a:gd name="connsiteY4091" fmla="*/ 1162310 h 2590802"/>
              <a:gd name="connsiteX4092" fmla="*/ 2519455 w 2590802"/>
              <a:gd name="connsiteY4092" fmla="*/ 1185813 h 2590802"/>
              <a:gd name="connsiteX4093" fmla="*/ 2525345 w 2590802"/>
              <a:gd name="connsiteY4093" fmla="*/ 1209316 h 2590802"/>
              <a:gd name="connsiteX4094" fmla="*/ 2539335 w 2590802"/>
              <a:gd name="connsiteY4094" fmla="*/ 1216660 h 2590802"/>
              <a:gd name="connsiteX4095" fmla="*/ 2546673 w 2590802"/>
              <a:gd name="connsiteY4095" fmla="*/ 1229047 h 2590802"/>
              <a:gd name="connsiteX4096" fmla="*/ 2546134 w 2590802"/>
              <a:gd name="connsiteY4096" fmla="*/ 1218387 h 2590802"/>
              <a:gd name="connsiteX4097" fmla="*/ 2542467 w 2590802"/>
              <a:gd name="connsiteY4097" fmla="*/ 1214813 h 2590802"/>
              <a:gd name="connsiteX4098" fmla="*/ 2545840 w 2590802"/>
              <a:gd name="connsiteY4098" fmla="*/ 1212565 h 2590802"/>
              <a:gd name="connsiteX4099" fmla="*/ 2543546 w 2590802"/>
              <a:gd name="connsiteY4099" fmla="*/ 1167123 h 2590802"/>
              <a:gd name="connsiteX4100" fmla="*/ 2493618 w 2590802"/>
              <a:gd name="connsiteY4100" fmla="*/ 922315 h 2590802"/>
              <a:gd name="connsiteX4101" fmla="*/ 2460784 w 2590802"/>
              <a:gd name="connsiteY4101" fmla="*/ 832607 h 2590802"/>
              <a:gd name="connsiteX4102" fmla="*/ 2460734 w 2590802"/>
              <a:gd name="connsiteY4102" fmla="*/ 832907 h 2590802"/>
              <a:gd name="connsiteX4103" fmla="*/ 2431444 w 2590802"/>
              <a:gd name="connsiteY4103" fmla="*/ 832907 h 2590802"/>
              <a:gd name="connsiteX4104" fmla="*/ 2413870 w 2590802"/>
              <a:gd name="connsiteY4104" fmla="*/ 832907 h 2590802"/>
              <a:gd name="connsiteX4105" fmla="*/ 2390437 w 2590802"/>
              <a:gd name="connsiteY4105" fmla="*/ 815361 h 2590802"/>
              <a:gd name="connsiteX4106" fmla="*/ 2372863 w 2590802"/>
              <a:gd name="connsiteY4106" fmla="*/ 809512 h 2590802"/>
              <a:gd name="connsiteX4107" fmla="*/ 2372863 w 2590802"/>
              <a:gd name="connsiteY4107" fmla="*/ 791966 h 2590802"/>
              <a:gd name="connsiteX4108" fmla="*/ 2390437 w 2590802"/>
              <a:gd name="connsiteY4108" fmla="*/ 774419 h 2590802"/>
              <a:gd name="connsiteX4109" fmla="*/ 2414602 w 2590802"/>
              <a:gd name="connsiteY4109" fmla="*/ 786117 h 2590802"/>
              <a:gd name="connsiteX4110" fmla="*/ 2438945 w 2590802"/>
              <a:gd name="connsiteY4110" fmla="*/ 781131 h 2590802"/>
              <a:gd name="connsiteX4111" fmla="*/ 2435963 w 2590802"/>
              <a:gd name="connsiteY4111" fmla="*/ 774940 h 2590802"/>
              <a:gd name="connsiteX4112" fmla="*/ 2428298 w 2590802"/>
              <a:gd name="connsiteY4112" fmla="*/ 779375 h 2590802"/>
              <a:gd name="connsiteX4113" fmla="*/ 2419407 w 2590802"/>
              <a:gd name="connsiteY4113" fmla="*/ 780110 h 2590802"/>
              <a:gd name="connsiteX4114" fmla="*/ 2389768 w 2590802"/>
              <a:gd name="connsiteY4114" fmla="*/ 768349 h 2590802"/>
              <a:gd name="connsiteX4115" fmla="*/ 2395696 w 2590802"/>
              <a:gd name="connsiteY4115" fmla="*/ 750708 h 2590802"/>
              <a:gd name="connsiteX4116" fmla="*/ 2413479 w 2590802"/>
              <a:gd name="connsiteY4116" fmla="*/ 758058 h 2590802"/>
              <a:gd name="connsiteX4117" fmla="*/ 2427281 w 2590802"/>
              <a:gd name="connsiteY4117" fmla="*/ 756917 h 2590802"/>
              <a:gd name="connsiteX4118" fmla="*/ 2398597 w 2590802"/>
              <a:gd name="connsiteY4118" fmla="*/ 697374 h 2590802"/>
              <a:gd name="connsiteX4119" fmla="*/ 2393362 w 2590802"/>
              <a:gd name="connsiteY4119" fmla="*/ 688757 h 2590802"/>
              <a:gd name="connsiteX4120" fmla="*/ 2396201 w 2590802"/>
              <a:gd name="connsiteY4120" fmla="*/ 732793 h 2590802"/>
              <a:gd name="connsiteX4121" fmla="*/ 2378511 w 2590802"/>
              <a:gd name="connsiteY4121" fmla="*/ 774103 h 2590802"/>
              <a:gd name="connsiteX4122" fmla="*/ 2325439 w 2590802"/>
              <a:gd name="connsiteY4122" fmla="*/ 803610 h 2590802"/>
              <a:gd name="connsiteX4123" fmla="*/ 2272367 w 2590802"/>
              <a:gd name="connsiteY4123" fmla="*/ 774103 h 2590802"/>
              <a:gd name="connsiteX4124" fmla="*/ 2266470 w 2590802"/>
              <a:gd name="connsiteY4124" fmla="*/ 750497 h 2590802"/>
              <a:gd name="connsiteX4125" fmla="*/ 2278264 w 2590802"/>
              <a:gd name="connsiteY4125" fmla="*/ 720990 h 2590802"/>
              <a:gd name="connsiteX4126" fmla="*/ 2290058 w 2590802"/>
              <a:gd name="connsiteY4126" fmla="*/ 720990 h 2590802"/>
              <a:gd name="connsiteX4127" fmla="*/ 2301851 w 2590802"/>
              <a:gd name="connsiteY4127" fmla="*/ 732793 h 2590802"/>
              <a:gd name="connsiteX4128" fmla="*/ 2319542 w 2590802"/>
              <a:gd name="connsiteY4128" fmla="*/ 726892 h 2590802"/>
              <a:gd name="connsiteX4129" fmla="*/ 2331336 w 2590802"/>
              <a:gd name="connsiteY4129" fmla="*/ 750497 h 2590802"/>
              <a:gd name="connsiteX4130" fmla="*/ 2313645 w 2590802"/>
              <a:gd name="connsiteY4130" fmla="*/ 762300 h 2590802"/>
              <a:gd name="connsiteX4131" fmla="*/ 2295955 w 2590802"/>
              <a:gd name="connsiteY4131" fmla="*/ 762300 h 2590802"/>
              <a:gd name="connsiteX4132" fmla="*/ 2325439 w 2590802"/>
              <a:gd name="connsiteY4132" fmla="*/ 780004 h 2590802"/>
              <a:gd name="connsiteX4133" fmla="*/ 2366716 w 2590802"/>
              <a:gd name="connsiteY4133" fmla="*/ 762300 h 2590802"/>
              <a:gd name="connsiteX4134" fmla="*/ 2372614 w 2590802"/>
              <a:gd name="connsiteY4134" fmla="*/ 667877 h 2590802"/>
              <a:gd name="connsiteX4135" fmla="*/ 2366716 w 2590802"/>
              <a:gd name="connsiteY4135" fmla="*/ 650173 h 2590802"/>
              <a:gd name="connsiteX4136" fmla="*/ 2369922 w 2590802"/>
              <a:gd name="connsiteY4136" fmla="*/ 650173 h 2590802"/>
              <a:gd name="connsiteX4137" fmla="*/ 2364316 w 2590802"/>
              <a:gd name="connsiteY4137" fmla="*/ 640945 h 2590802"/>
              <a:gd name="connsiteX4138" fmla="*/ 2361078 w 2590802"/>
              <a:gd name="connsiteY4138" fmla="*/ 643749 h 2590802"/>
              <a:gd name="connsiteX4139" fmla="*/ 2355150 w 2590802"/>
              <a:gd name="connsiteY4139" fmla="*/ 644483 h 2590802"/>
              <a:gd name="connsiteX4140" fmla="*/ 2337367 w 2590802"/>
              <a:gd name="connsiteY4140" fmla="*/ 626877 h 2590802"/>
              <a:gd name="connsiteX4141" fmla="*/ 2331439 w 2590802"/>
              <a:gd name="connsiteY4141" fmla="*/ 615140 h 2590802"/>
              <a:gd name="connsiteX4142" fmla="*/ 2313656 w 2590802"/>
              <a:gd name="connsiteY4142" fmla="*/ 615140 h 2590802"/>
              <a:gd name="connsiteX4143" fmla="*/ 2295872 w 2590802"/>
              <a:gd name="connsiteY4143" fmla="*/ 579929 h 2590802"/>
              <a:gd name="connsiteX4144" fmla="*/ 2301800 w 2590802"/>
              <a:gd name="connsiteY4144" fmla="*/ 556455 h 2590802"/>
              <a:gd name="connsiteX4145" fmla="*/ 2305505 w 2590802"/>
              <a:gd name="connsiteY4145" fmla="*/ 554254 h 2590802"/>
              <a:gd name="connsiteX4146" fmla="*/ 2306232 w 2590802"/>
              <a:gd name="connsiteY4146" fmla="*/ 554451 h 2590802"/>
              <a:gd name="connsiteX4147" fmla="*/ 2263529 w 2590802"/>
              <a:gd name="connsiteY4147" fmla="*/ 497345 h 2590802"/>
              <a:gd name="connsiteX4148" fmla="*/ 2228033 w 2590802"/>
              <a:gd name="connsiteY4148" fmla="*/ 458289 h 2590802"/>
              <a:gd name="connsiteX4149" fmla="*/ 2228465 w 2590802"/>
              <a:gd name="connsiteY4149" fmla="*/ 458834 h 2590802"/>
              <a:gd name="connsiteX4150" fmla="*/ 2231378 w 2590802"/>
              <a:gd name="connsiteY4150" fmla="*/ 462501 h 2590802"/>
              <a:gd name="connsiteX4151" fmla="*/ 2266334 w 2590802"/>
              <a:gd name="connsiteY4151" fmla="*/ 503580 h 2590802"/>
              <a:gd name="connsiteX4152" fmla="*/ 2266334 w 2590802"/>
              <a:gd name="connsiteY4152" fmla="*/ 515317 h 2590802"/>
              <a:gd name="connsiteX4153" fmla="*/ 2243030 w 2590802"/>
              <a:gd name="connsiteY4153" fmla="*/ 515317 h 2590802"/>
              <a:gd name="connsiteX4154" fmla="*/ 2213899 w 2590802"/>
              <a:gd name="connsiteY4154" fmla="*/ 480106 h 2590802"/>
              <a:gd name="connsiteX4155" fmla="*/ 2213899 w 2590802"/>
              <a:gd name="connsiteY4155" fmla="*/ 462501 h 2590802"/>
              <a:gd name="connsiteX4156" fmla="*/ 2190595 w 2590802"/>
              <a:gd name="connsiteY4156" fmla="*/ 450765 h 2590802"/>
              <a:gd name="connsiteX4157" fmla="*/ 2190595 w 2590802"/>
              <a:gd name="connsiteY4157" fmla="*/ 433161 h 2590802"/>
              <a:gd name="connsiteX4158" fmla="*/ 2199334 w 2590802"/>
              <a:gd name="connsiteY4158" fmla="*/ 430959 h 2590802"/>
              <a:gd name="connsiteX4159" fmla="*/ 2204339 w 2590802"/>
              <a:gd name="connsiteY4159" fmla="*/ 432220 h 2590802"/>
              <a:gd name="connsiteX4160" fmla="*/ 2189488 w 2590802"/>
              <a:gd name="connsiteY4160" fmla="*/ 415880 h 2590802"/>
              <a:gd name="connsiteX4161" fmla="*/ 2190399 w 2590802"/>
              <a:gd name="connsiteY4161" fmla="*/ 421351 h 2590802"/>
              <a:gd name="connsiteX4162" fmla="*/ 2172738 w 2590802"/>
              <a:gd name="connsiteY4162" fmla="*/ 415454 h 2590802"/>
              <a:gd name="connsiteX4163" fmla="*/ 2137417 w 2590802"/>
              <a:gd name="connsiteY4163" fmla="*/ 397765 h 2590802"/>
              <a:gd name="connsiteX4164" fmla="*/ 2107982 w 2590802"/>
              <a:gd name="connsiteY4164" fmla="*/ 397765 h 2590802"/>
              <a:gd name="connsiteX4165" fmla="*/ 2055000 w 2590802"/>
              <a:gd name="connsiteY4165" fmla="*/ 433147 h 2590802"/>
              <a:gd name="connsiteX4166" fmla="*/ 2055000 w 2590802"/>
              <a:gd name="connsiteY4166" fmla="*/ 462629 h 2590802"/>
              <a:gd name="connsiteX4167" fmla="*/ 2066774 w 2590802"/>
              <a:gd name="connsiteY4167" fmla="*/ 474425 h 2590802"/>
              <a:gd name="connsiteX4168" fmla="*/ 2066774 w 2590802"/>
              <a:gd name="connsiteY4168" fmla="*/ 450836 h 2590802"/>
              <a:gd name="connsiteX4169" fmla="*/ 2096208 w 2590802"/>
              <a:gd name="connsiteY4169" fmla="*/ 444939 h 2590802"/>
              <a:gd name="connsiteX4170" fmla="*/ 2107982 w 2590802"/>
              <a:gd name="connsiteY4170" fmla="*/ 462629 h 2590802"/>
              <a:gd name="connsiteX4171" fmla="*/ 2102095 w 2590802"/>
              <a:gd name="connsiteY4171" fmla="*/ 480321 h 2590802"/>
              <a:gd name="connsiteX4172" fmla="*/ 2107982 w 2590802"/>
              <a:gd name="connsiteY4172" fmla="*/ 486217 h 2590802"/>
              <a:gd name="connsiteX4173" fmla="*/ 2096208 w 2590802"/>
              <a:gd name="connsiteY4173" fmla="*/ 503907 h 2590802"/>
              <a:gd name="connsiteX4174" fmla="*/ 2043226 w 2590802"/>
              <a:gd name="connsiteY4174" fmla="*/ 492114 h 2590802"/>
              <a:gd name="connsiteX4175" fmla="*/ 2025565 w 2590802"/>
              <a:gd name="connsiteY4175" fmla="*/ 433147 h 2590802"/>
              <a:gd name="connsiteX4176" fmla="*/ 2084435 w 2590802"/>
              <a:gd name="connsiteY4176" fmla="*/ 380073 h 2590802"/>
              <a:gd name="connsiteX4177" fmla="*/ 2110925 w 2590802"/>
              <a:gd name="connsiteY4177" fmla="*/ 376390 h 2590802"/>
              <a:gd name="connsiteX4178" fmla="*/ 2137417 w 2590802"/>
              <a:gd name="connsiteY4178" fmla="*/ 385973 h 2590802"/>
              <a:gd name="connsiteX4179" fmla="*/ 2158021 w 2590802"/>
              <a:gd name="connsiteY4179" fmla="*/ 392606 h 2590802"/>
              <a:gd name="connsiteX4180" fmla="*/ 2175889 w 2590802"/>
              <a:gd name="connsiteY4180" fmla="*/ 402192 h 2590802"/>
              <a:gd name="connsiteX4181" fmla="*/ 2093458 w 2590802"/>
              <a:gd name="connsiteY4181" fmla="*/ 327274 h 2590802"/>
              <a:gd name="connsiteX4182" fmla="*/ 2078390 w 2590802"/>
              <a:gd name="connsiteY4182" fmla="*/ 316006 h 2590802"/>
              <a:gd name="connsiteX4183" fmla="*/ 2070593 w 2590802"/>
              <a:gd name="connsiteY4183" fmla="*/ 330232 h 2590802"/>
              <a:gd name="connsiteX4184" fmla="*/ 2066918 w 2590802"/>
              <a:gd name="connsiteY4184" fmla="*/ 344988 h 2590802"/>
              <a:gd name="connsiteX4185" fmla="*/ 2072798 w 2590802"/>
              <a:gd name="connsiteY4185" fmla="*/ 374495 h 2590802"/>
              <a:gd name="connsiteX4186" fmla="*/ 2037516 w 2590802"/>
              <a:gd name="connsiteY4186" fmla="*/ 386295 h 2590802"/>
              <a:gd name="connsiteX4187" fmla="*/ 2037516 w 2590802"/>
              <a:gd name="connsiteY4187" fmla="*/ 362689 h 2590802"/>
              <a:gd name="connsiteX4188" fmla="*/ 2037516 w 2590802"/>
              <a:gd name="connsiteY4188" fmla="*/ 350886 h 2590802"/>
              <a:gd name="connsiteX4189" fmla="*/ 2025755 w 2590802"/>
              <a:gd name="connsiteY4189" fmla="*/ 321380 h 2590802"/>
              <a:gd name="connsiteX4190" fmla="*/ 2031635 w 2590802"/>
              <a:gd name="connsiteY4190" fmla="*/ 309577 h 2590802"/>
              <a:gd name="connsiteX4191" fmla="*/ 2031635 w 2590802"/>
              <a:gd name="connsiteY4191" fmla="*/ 285973 h 2590802"/>
              <a:gd name="connsiteX4192" fmla="*/ 2037516 w 2590802"/>
              <a:gd name="connsiteY4192" fmla="*/ 285973 h 2590802"/>
              <a:gd name="connsiteX4193" fmla="*/ 2054656 w 2590802"/>
              <a:gd name="connsiteY4193" fmla="*/ 298258 h 2590802"/>
              <a:gd name="connsiteX4194" fmla="*/ 1996873 w 2590802"/>
              <a:gd name="connsiteY4194" fmla="*/ 255049 h 2590802"/>
              <a:gd name="connsiteX4195" fmla="*/ 1295401 w 2590802"/>
              <a:gd name="connsiteY4195" fmla="*/ 40779 h 2590802"/>
              <a:gd name="connsiteX4196" fmla="*/ 1295401 w 2590802"/>
              <a:gd name="connsiteY4196" fmla="*/ 0 h 2590802"/>
              <a:gd name="connsiteX4197" fmla="*/ 2590802 w 2590802"/>
              <a:gd name="connsiteY4197" fmla="*/ 1295401 h 2590802"/>
              <a:gd name="connsiteX4198" fmla="*/ 1295401 w 2590802"/>
              <a:gd name="connsiteY4198" fmla="*/ 2590802 h 2590802"/>
              <a:gd name="connsiteX4199" fmla="*/ 0 w 2590802"/>
              <a:gd name="connsiteY4199" fmla="*/ 1295401 h 2590802"/>
              <a:gd name="connsiteX4200" fmla="*/ 1295401 w 2590802"/>
              <a:gd name="connsiteY4200" fmla="*/ 0 h 25908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</a:cxnLst>
            <a:rect l="l" t="t" r="r" b="b"/>
            <a:pathLst>
              <a:path w="2590802" h="2590802">
                <a:moveTo>
                  <a:pt x="1238629" y="2501864"/>
                </a:moveTo>
                <a:cubicBezTo>
                  <a:pt x="1242998" y="2502588"/>
                  <a:pt x="1247367" y="2505487"/>
                  <a:pt x="1250281" y="2508385"/>
                </a:cubicBezTo>
                <a:cubicBezTo>
                  <a:pt x="1261933" y="2519977"/>
                  <a:pt x="1261933" y="2519977"/>
                  <a:pt x="1261933" y="2519977"/>
                </a:cubicBezTo>
                <a:cubicBezTo>
                  <a:pt x="1261933" y="2525773"/>
                  <a:pt x="1267759" y="2531569"/>
                  <a:pt x="1261933" y="2543162"/>
                </a:cubicBezTo>
                <a:cubicBezTo>
                  <a:pt x="1256107" y="2548957"/>
                  <a:pt x="1250281" y="2543162"/>
                  <a:pt x="1244454" y="2543162"/>
                </a:cubicBezTo>
                <a:cubicBezTo>
                  <a:pt x="1244454" y="2531569"/>
                  <a:pt x="1238628" y="2525773"/>
                  <a:pt x="1238628" y="2519977"/>
                </a:cubicBezTo>
                <a:cubicBezTo>
                  <a:pt x="1232802" y="2514181"/>
                  <a:pt x="1226976" y="2514181"/>
                  <a:pt x="1226976" y="2508385"/>
                </a:cubicBezTo>
                <a:cubicBezTo>
                  <a:pt x="1229889" y="2502588"/>
                  <a:pt x="1234259" y="2501140"/>
                  <a:pt x="1238629" y="2501864"/>
                </a:cubicBezTo>
                <a:close/>
                <a:moveTo>
                  <a:pt x="1320928" y="2496223"/>
                </a:moveTo>
                <a:cubicBezTo>
                  <a:pt x="1320928" y="2502104"/>
                  <a:pt x="1320928" y="2502104"/>
                  <a:pt x="1320928" y="2507985"/>
                </a:cubicBezTo>
                <a:cubicBezTo>
                  <a:pt x="1315014" y="2502104"/>
                  <a:pt x="1315014" y="2502104"/>
                  <a:pt x="1315014" y="2502104"/>
                </a:cubicBezTo>
                <a:cubicBezTo>
                  <a:pt x="1320928" y="2502104"/>
                  <a:pt x="1320928" y="2502104"/>
                  <a:pt x="1320928" y="2496223"/>
                </a:cubicBezTo>
                <a:close/>
                <a:moveTo>
                  <a:pt x="1038326" y="2482021"/>
                </a:moveTo>
                <a:cubicBezTo>
                  <a:pt x="1043068" y="2481558"/>
                  <a:pt x="1047822" y="2481680"/>
                  <a:pt x="1052317" y="2482579"/>
                </a:cubicBezTo>
                <a:cubicBezTo>
                  <a:pt x="1058311" y="2483777"/>
                  <a:pt x="1063844" y="2486359"/>
                  <a:pt x="1068270" y="2490785"/>
                </a:cubicBezTo>
                <a:cubicBezTo>
                  <a:pt x="1068270" y="2496687"/>
                  <a:pt x="1068270" y="2502588"/>
                  <a:pt x="1068270" y="2508489"/>
                </a:cubicBezTo>
                <a:cubicBezTo>
                  <a:pt x="1080073" y="2502588"/>
                  <a:pt x="1091875" y="2502588"/>
                  <a:pt x="1103678" y="2508489"/>
                </a:cubicBezTo>
                <a:cubicBezTo>
                  <a:pt x="1103678" y="2514391"/>
                  <a:pt x="1103678" y="2520293"/>
                  <a:pt x="1103678" y="2526194"/>
                </a:cubicBezTo>
                <a:cubicBezTo>
                  <a:pt x="1085974" y="2520293"/>
                  <a:pt x="1068270" y="2526194"/>
                  <a:pt x="1056467" y="2514391"/>
                </a:cubicBezTo>
                <a:cubicBezTo>
                  <a:pt x="1050566" y="2514391"/>
                  <a:pt x="1044664" y="2502588"/>
                  <a:pt x="1032861" y="2508489"/>
                </a:cubicBezTo>
                <a:cubicBezTo>
                  <a:pt x="1021058" y="2502588"/>
                  <a:pt x="997453" y="2520293"/>
                  <a:pt x="1003354" y="2496687"/>
                </a:cubicBezTo>
                <a:cubicBezTo>
                  <a:pt x="1009993" y="2490048"/>
                  <a:pt x="1024101" y="2483409"/>
                  <a:pt x="1038326" y="2482021"/>
                </a:cubicBezTo>
                <a:close/>
                <a:moveTo>
                  <a:pt x="1308542" y="2478772"/>
                </a:moveTo>
                <a:cubicBezTo>
                  <a:pt x="1314707" y="2484463"/>
                  <a:pt x="1320872" y="2484463"/>
                  <a:pt x="1320872" y="2490153"/>
                </a:cubicBezTo>
                <a:cubicBezTo>
                  <a:pt x="1308542" y="2478772"/>
                  <a:pt x="1308542" y="2478772"/>
                  <a:pt x="1308542" y="2478772"/>
                </a:cubicBezTo>
                <a:close/>
                <a:moveTo>
                  <a:pt x="1297161" y="2478772"/>
                </a:moveTo>
                <a:cubicBezTo>
                  <a:pt x="1297161" y="2478772"/>
                  <a:pt x="1302852" y="2478772"/>
                  <a:pt x="1308542" y="2478772"/>
                </a:cubicBezTo>
                <a:cubicBezTo>
                  <a:pt x="1302852" y="2484463"/>
                  <a:pt x="1302852" y="2478772"/>
                  <a:pt x="1297161" y="2478772"/>
                </a:cubicBezTo>
                <a:close/>
                <a:moveTo>
                  <a:pt x="1259571" y="2459471"/>
                </a:moveTo>
                <a:cubicBezTo>
                  <a:pt x="1261789" y="2458001"/>
                  <a:pt x="1264747" y="2458001"/>
                  <a:pt x="1267703" y="2460941"/>
                </a:cubicBezTo>
                <a:cubicBezTo>
                  <a:pt x="1279531" y="2466822"/>
                  <a:pt x="1279531" y="2466822"/>
                  <a:pt x="1279531" y="2466822"/>
                </a:cubicBezTo>
                <a:cubicBezTo>
                  <a:pt x="1285444" y="2478583"/>
                  <a:pt x="1273617" y="2484463"/>
                  <a:pt x="1279531" y="2490343"/>
                </a:cubicBezTo>
                <a:cubicBezTo>
                  <a:pt x="1285444" y="2484463"/>
                  <a:pt x="1291358" y="2484463"/>
                  <a:pt x="1297273" y="2484463"/>
                </a:cubicBezTo>
                <a:cubicBezTo>
                  <a:pt x="1303186" y="2484463"/>
                  <a:pt x="1315014" y="2490343"/>
                  <a:pt x="1315014" y="2502104"/>
                </a:cubicBezTo>
                <a:cubicBezTo>
                  <a:pt x="1315014" y="2507985"/>
                  <a:pt x="1309100" y="2513865"/>
                  <a:pt x="1309100" y="2519745"/>
                </a:cubicBezTo>
                <a:cubicBezTo>
                  <a:pt x="1315014" y="2519745"/>
                  <a:pt x="1315014" y="2519745"/>
                  <a:pt x="1315014" y="2519745"/>
                </a:cubicBezTo>
                <a:cubicBezTo>
                  <a:pt x="1320928" y="2519745"/>
                  <a:pt x="1315014" y="2513865"/>
                  <a:pt x="1320928" y="2513865"/>
                </a:cubicBezTo>
                <a:cubicBezTo>
                  <a:pt x="1320928" y="2513865"/>
                  <a:pt x="1326842" y="2519745"/>
                  <a:pt x="1332755" y="2519745"/>
                </a:cubicBezTo>
                <a:cubicBezTo>
                  <a:pt x="1344583" y="2525626"/>
                  <a:pt x="1332755" y="2537387"/>
                  <a:pt x="1338670" y="2543267"/>
                </a:cubicBezTo>
                <a:cubicBezTo>
                  <a:pt x="1332755" y="2543267"/>
                  <a:pt x="1326842" y="2543267"/>
                  <a:pt x="1320928" y="2543267"/>
                </a:cubicBezTo>
                <a:cubicBezTo>
                  <a:pt x="1309100" y="2543267"/>
                  <a:pt x="1291358" y="2543267"/>
                  <a:pt x="1273617" y="2543267"/>
                </a:cubicBezTo>
                <a:cubicBezTo>
                  <a:pt x="1267703" y="2537387"/>
                  <a:pt x="1273617" y="2525626"/>
                  <a:pt x="1267703" y="2519745"/>
                </a:cubicBezTo>
                <a:cubicBezTo>
                  <a:pt x="1267703" y="2507985"/>
                  <a:pt x="1255876" y="2502104"/>
                  <a:pt x="1244048" y="2496223"/>
                </a:cubicBezTo>
                <a:cubicBezTo>
                  <a:pt x="1244048" y="2484463"/>
                  <a:pt x="1249962" y="2478583"/>
                  <a:pt x="1255876" y="2466822"/>
                </a:cubicBezTo>
                <a:cubicBezTo>
                  <a:pt x="1255876" y="2463882"/>
                  <a:pt x="1257354" y="2460941"/>
                  <a:pt x="1259571" y="2459471"/>
                </a:cubicBezTo>
                <a:close/>
                <a:moveTo>
                  <a:pt x="1059220" y="2440242"/>
                </a:moveTo>
                <a:cubicBezTo>
                  <a:pt x="1065148" y="2438759"/>
                  <a:pt x="1071076" y="2440242"/>
                  <a:pt x="1074040" y="2449133"/>
                </a:cubicBezTo>
                <a:cubicBezTo>
                  <a:pt x="1079968" y="2455061"/>
                  <a:pt x="1079968" y="2460988"/>
                  <a:pt x="1074040" y="2466916"/>
                </a:cubicBezTo>
                <a:cubicBezTo>
                  <a:pt x="1062184" y="2478772"/>
                  <a:pt x="1044401" y="2472844"/>
                  <a:pt x="1032545" y="2472844"/>
                </a:cubicBezTo>
                <a:cubicBezTo>
                  <a:pt x="1032545" y="2466916"/>
                  <a:pt x="1038473" y="2460988"/>
                  <a:pt x="1044401" y="2449133"/>
                </a:cubicBezTo>
                <a:cubicBezTo>
                  <a:pt x="1047365" y="2446169"/>
                  <a:pt x="1053292" y="2441723"/>
                  <a:pt x="1059220" y="2440242"/>
                </a:cubicBezTo>
                <a:close/>
                <a:moveTo>
                  <a:pt x="862584" y="2440163"/>
                </a:moveTo>
                <a:cubicBezTo>
                  <a:pt x="868464" y="2439438"/>
                  <a:pt x="874345" y="2440887"/>
                  <a:pt x="880225" y="2443785"/>
                </a:cubicBezTo>
                <a:cubicBezTo>
                  <a:pt x="886106" y="2449581"/>
                  <a:pt x="886106" y="2449581"/>
                  <a:pt x="886106" y="2455377"/>
                </a:cubicBezTo>
                <a:cubicBezTo>
                  <a:pt x="897867" y="2443785"/>
                  <a:pt x="903747" y="2443785"/>
                  <a:pt x="915507" y="2449581"/>
                </a:cubicBezTo>
                <a:cubicBezTo>
                  <a:pt x="927268" y="2449581"/>
                  <a:pt x="933149" y="2455377"/>
                  <a:pt x="939029" y="2466969"/>
                </a:cubicBezTo>
                <a:cubicBezTo>
                  <a:pt x="939029" y="2472765"/>
                  <a:pt x="956670" y="2484357"/>
                  <a:pt x="939029" y="2490154"/>
                </a:cubicBezTo>
                <a:cubicBezTo>
                  <a:pt x="927268" y="2484357"/>
                  <a:pt x="921388" y="2478562"/>
                  <a:pt x="909627" y="2472765"/>
                </a:cubicBezTo>
                <a:cubicBezTo>
                  <a:pt x="903747" y="2466969"/>
                  <a:pt x="897867" y="2461174"/>
                  <a:pt x="886106" y="2461174"/>
                </a:cubicBezTo>
                <a:cubicBezTo>
                  <a:pt x="880225" y="2466969"/>
                  <a:pt x="874345" y="2466969"/>
                  <a:pt x="868464" y="2466969"/>
                </a:cubicBezTo>
                <a:cubicBezTo>
                  <a:pt x="862584" y="2461174"/>
                  <a:pt x="839063" y="2466969"/>
                  <a:pt x="844943" y="2449581"/>
                </a:cubicBezTo>
                <a:cubicBezTo>
                  <a:pt x="850824" y="2443785"/>
                  <a:pt x="856704" y="2440887"/>
                  <a:pt x="862584" y="2440163"/>
                </a:cubicBezTo>
                <a:close/>
                <a:moveTo>
                  <a:pt x="1255904" y="2437989"/>
                </a:moveTo>
                <a:cubicBezTo>
                  <a:pt x="1255904" y="2443680"/>
                  <a:pt x="1262069" y="2443680"/>
                  <a:pt x="1262069" y="2449370"/>
                </a:cubicBezTo>
                <a:cubicBezTo>
                  <a:pt x="1262069" y="2455061"/>
                  <a:pt x="1262069" y="2455061"/>
                  <a:pt x="1255904" y="2460752"/>
                </a:cubicBezTo>
                <a:cubicBezTo>
                  <a:pt x="1249739" y="2460752"/>
                  <a:pt x="1255904" y="2455061"/>
                  <a:pt x="1255904" y="2449370"/>
                </a:cubicBezTo>
                <a:cubicBezTo>
                  <a:pt x="1255904" y="2449370"/>
                  <a:pt x="1249739" y="2443680"/>
                  <a:pt x="1255904" y="2437989"/>
                </a:cubicBezTo>
                <a:close/>
                <a:moveTo>
                  <a:pt x="921104" y="2408587"/>
                </a:moveTo>
                <a:cubicBezTo>
                  <a:pt x="926952" y="2408587"/>
                  <a:pt x="932801" y="2414413"/>
                  <a:pt x="938650" y="2420239"/>
                </a:cubicBezTo>
                <a:cubicBezTo>
                  <a:pt x="938650" y="2426065"/>
                  <a:pt x="938650" y="2437718"/>
                  <a:pt x="938650" y="2449370"/>
                </a:cubicBezTo>
                <a:cubicBezTo>
                  <a:pt x="926952" y="2449370"/>
                  <a:pt x="921104" y="2437718"/>
                  <a:pt x="909406" y="2437718"/>
                </a:cubicBezTo>
                <a:cubicBezTo>
                  <a:pt x="903557" y="2437718"/>
                  <a:pt x="909406" y="2426065"/>
                  <a:pt x="909406" y="2420239"/>
                </a:cubicBezTo>
                <a:cubicBezTo>
                  <a:pt x="909406" y="2414413"/>
                  <a:pt x="915255" y="2408587"/>
                  <a:pt x="921104" y="2408587"/>
                </a:cubicBezTo>
                <a:close/>
                <a:moveTo>
                  <a:pt x="1064758" y="2407828"/>
                </a:moveTo>
                <a:cubicBezTo>
                  <a:pt x="1072126" y="2406359"/>
                  <a:pt x="1079493" y="2407828"/>
                  <a:pt x="1085387" y="2413709"/>
                </a:cubicBezTo>
                <a:cubicBezTo>
                  <a:pt x="1091281" y="2413709"/>
                  <a:pt x="1103069" y="2407828"/>
                  <a:pt x="1108963" y="2413709"/>
                </a:cubicBezTo>
                <a:cubicBezTo>
                  <a:pt x="1114857" y="2413709"/>
                  <a:pt x="1120751" y="2419589"/>
                  <a:pt x="1120751" y="2425470"/>
                </a:cubicBezTo>
                <a:cubicBezTo>
                  <a:pt x="1120751" y="2431350"/>
                  <a:pt x="1120751" y="2437230"/>
                  <a:pt x="1114857" y="2443110"/>
                </a:cubicBezTo>
                <a:cubicBezTo>
                  <a:pt x="1114857" y="2448991"/>
                  <a:pt x="1097175" y="2448991"/>
                  <a:pt x="1103069" y="2454872"/>
                </a:cubicBezTo>
                <a:cubicBezTo>
                  <a:pt x="1108963" y="2460752"/>
                  <a:pt x="1108963" y="2466632"/>
                  <a:pt x="1108963" y="2466632"/>
                </a:cubicBezTo>
                <a:cubicBezTo>
                  <a:pt x="1103069" y="2484273"/>
                  <a:pt x="1091281" y="2484273"/>
                  <a:pt x="1073599" y="2490154"/>
                </a:cubicBezTo>
                <a:cubicBezTo>
                  <a:pt x="1073599" y="2484273"/>
                  <a:pt x="1067706" y="2484273"/>
                  <a:pt x="1067706" y="2478393"/>
                </a:cubicBezTo>
                <a:cubicBezTo>
                  <a:pt x="1067706" y="2472513"/>
                  <a:pt x="1079493" y="2472513"/>
                  <a:pt x="1085387" y="2466632"/>
                </a:cubicBezTo>
                <a:cubicBezTo>
                  <a:pt x="1085387" y="2454872"/>
                  <a:pt x="1085387" y="2448991"/>
                  <a:pt x="1079493" y="2443110"/>
                </a:cubicBezTo>
                <a:cubicBezTo>
                  <a:pt x="1073599" y="2431350"/>
                  <a:pt x="1055918" y="2431350"/>
                  <a:pt x="1050024" y="2437230"/>
                </a:cubicBezTo>
                <a:cubicBezTo>
                  <a:pt x="1044130" y="2437230"/>
                  <a:pt x="1044130" y="2443110"/>
                  <a:pt x="1038236" y="2443110"/>
                </a:cubicBezTo>
                <a:cubicBezTo>
                  <a:pt x="1038236" y="2431350"/>
                  <a:pt x="1044130" y="2425470"/>
                  <a:pt x="1044130" y="2419589"/>
                </a:cubicBezTo>
                <a:cubicBezTo>
                  <a:pt x="1050024" y="2413709"/>
                  <a:pt x="1057391" y="2409299"/>
                  <a:pt x="1064758" y="2407828"/>
                </a:cubicBezTo>
                <a:close/>
                <a:moveTo>
                  <a:pt x="1177361" y="2387813"/>
                </a:moveTo>
                <a:cubicBezTo>
                  <a:pt x="1186865" y="2386344"/>
                  <a:pt x="1197100" y="2387813"/>
                  <a:pt x="1208798" y="2390749"/>
                </a:cubicBezTo>
                <a:cubicBezTo>
                  <a:pt x="1220495" y="2402496"/>
                  <a:pt x="1220495" y="2402496"/>
                  <a:pt x="1220495" y="2402496"/>
                </a:cubicBezTo>
                <a:cubicBezTo>
                  <a:pt x="1232192" y="2414241"/>
                  <a:pt x="1243890" y="2425988"/>
                  <a:pt x="1243890" y="2443607"/>
                </a:cubicBezTo>
                <a:cubicBezTo>
                  <a:pt x="1249739" y="2461226"/>
                  <a:pt x="1243890" y="2484718"/>
                  <a:pt x="1232192" y="2496465"/>
                </a:cubicBezTo>
                <a:cubicBezTo>
                  <a:pt x="1220495" y="2514084"/>
                  <a:pt x="1202949" y="2514084"/>
                  <a:pt x="1185402" y="2525830"/>
                </a:cubicBezTo>
                <a:cubicBezTo>
                  <a:pt x="1162008" y="2531703"/>
                  <a:pt x="1138613" y="2537576"/>
                  <a:pt x="1115217" y="2525830"/>
                </a:cubicBezTo>
                <a:cubicBezTo>
                  <a:pt x="1109369" y="2519957"/>
                  <a:pt x="1115217" y="2519957"/>
                  <a:pt x="1121066" y="2519957"/>
                </a:cubicBezTo>
                <a:cubicBezTo>
                  <a:pt x="1156159" y="2525830"/>
                  <a:pt x="1185402" y="2514084"/>
                  <a:pt x="1208798" y="2496465"/>
                </a:cubicBezTo>
                <a:cubicBezTo>
                  <a:pt x="1214646" y="2478845"/>
                  <a:pt x="1226343" y="2467099"/>
                  <a:pt x="1226343" y="2449480"/>
                </a:cubicBezTo>
                <a:cubicBezTo>
                  <a:pt x="1220495" y="2437734"/>
                  <a:pt x="1214646" y="2425988"/>
                  <a:pt x="1202949" y="2414241"/>
                </a:cubicBezTo>
                <a:cubicBezTo>
                  <a:pt x="1197100" y="2414241"/>
                  <a:pt x="1191251" y="2408368"/>
                  <a:pt x="1185402" y="2414241"/>
                </a:cubicBezTo>
                <a:cubicBezTo>
                  <a:pt x="1185402" y="2420115"/>
                  <a:pt x="1197100" y="2425988"/>
                  <a:pt x="1197100" y="2431861"/>
                </a:cubicBezTo>
                <a:cubicBezTo>
                  <a:pt x="1197100" y="2443607"/>
                  <a:pt x="1185402" y="2443607"/>
                  <a:pt x="1185402" y="2449480"/>
                </a:cubicBezTo>
                <a:cubicBezTo>
                  <a:pt x="1179554" y="2455353"/>
                  <a:pt x="1173705" y="2455353"/>
                  <a:pt x="1167857" y="2449480"/>
                </a:cubicBezTo>
                <a:cubicBezTo>
                  <a:pt x="1156159" y="2449480"/>
                  <a:pt x="1162008" y="2437734"/>
                  <a:pt x="1156159" y="2431861"/>
                </a:cubicBezTo>
                <a:cubicBezTo>
                  <a:pt x="1150310" y="2431861"/>
                  <a:pt x="1144461" y="2425988"/>
                  <a:pt x="1144461" y="2420115"/>
                </a:cubicBezTo>
                <a:cubicBezTo>
                  <a:pt x="1138613" y="2414241"/>
                  <a:pt x="1144461" y="2402496"/>
                  <a:pt x="1150310" y="2402496"/>
                </a:cubicBezTo>
                <a:cubicBezTo>
                  <a:pt x="1159083" y="2393686"/>
                  <a:pt x="1167857" y="2389281"/>
                  <a:pt x="1177361" y="2387813"/>
                </a:cubicBezTo>
                <a:close/>
                <a:moveTo>
                  <a:pt x="997263" y="2374751"/>
                </a:moveTo>
                <a:cubicBezTo>
                  <a:pt x="1006083" y="2374016"/>
                  <a:pt x="1014904" y="2375486"/>
                  <a:pt x="1020785" y="2378426"/>
                </a:cubicBezTo>
                <a:cubicBezTo>
                  <a:pt x="1026665" y="2390187"/>
                  <a:pt x="1032545" y="2396068"/>
                  <a:pt x="1026665" y="2407828"/>
                </a:cubicBezTo>
                <a:cubicBezTo>
                  <a:pt x="1026665" y="2413708"/>
                  <a:pt x="1014904" y="2413708"/>
                  <a:pt x="1020785" y="2419589"/>
                </a:cubicBezTo>
                <a:cubicBezTo>
                  <a:pt x="1026665" y="2425469"/>
                  <a:pt x="1032545" y="2437230"/>
                  <a:pt x="1032545" y="2443110"/>
                </a:cubicBezTo>
                <a:cubicBezTo>
                  <a:pt x="1032545" y="2466632"/>
                  <a:pt x="1014904" y="2478393"/>
                  <a:pt x="997263" y="2490153"/>
                </a:cubicBezTo>
                <a:cubicBezTo>
                  <a:pt x="991383" y="2490153"/>
                  <a:pt x="991383" y="2478393"/>
                  <a:pt x="985502" y="2478393"/>
                </a:cubicBezTo>
                <a:cubicBezTo>
                  <a:pt x="979622" y="2472512"/>
                  <a:pt x="961981" y="2472512"/>
                  <a:pt x="956101" y="2478393"/>
                </a:cubicBezTo>
                <a:cubicBezTo>
                  <a:pt x="944340" y="2466632"/>
                  <a:pt x="944340" y="2448991"/>
                  <a:pt x="944340" y="2437230"/>
                </a:cubicBezTo>
                <a:cubicBezTo>
                  <a:pt x="944340" y="2419589"/>
                  <a:pt x="944340" y="2419589"/>
                  <a:pt x="944340" y="2419589"/>
                </a:cubicBezTo>
                <a:cubicBezTo>
                  <a:pt x="950220" y="2413708"/>
                  <a:pt x="956101" y="2407828"/>
                  <a:pt x="967861" y="2407828"/>
                </a:cubicBezTo>
                <a:cubicBezTo>
                  <a:pt x="973741" y="2401948"/>
                  <a:pt x="967861" y="2390187"/>
                  <a:pt x="973741" y="2384307"/>
                </a:cubicBezTo>
                <a:cubicBezTo>
                  <a:pt x="979622" y="2378426"/>
                  <a:pt x="988443" y="2375486"/>
                  <a:pt x="997263" y="2374751"/>
                </a:cubicBezTo>
                <a:close/>
                <a:moveTo>
                  <a:pt x="733153" y="2366856"/>
                </a:moveTo>
                <a:cubicBezTo>
                  <a:pt x="739054" y="2366856"/>
                  <a:pt x="739054" y="2366856"/>
                  <a:pt x="744956" y="2372817"/>
                </a:cubicBezTo>
                <a:cubicBezTo>
                  <a:pt x="744956" y="2378779"/>
                  <a:pt x="750857" y="2384740"/>
                  <a:pt x="739054" y="2384740"/>
                </a:cubicBezTo>
                <a:cubicBezTo>
                  <a:pt x="727252" y="2378779"/>
                  <a:pt x="715449" y="2408587"/>
                  <a:pt x="703646" y="2390702"/>
                </a:cubicBezTo>
                <a:cubicBezTo>
                  <a:pt x="697745" y="2390702"/>
                  <a:pt x="697745" y="2384740"/>
                  <a:pt x="697745" y="2378779"/>
                </a:cubicBezTo>
                <a:cubicBezTo>
                  <a:pt x="709547" y="2372817"/>
                  <a:pt x="715449" y="2366856"/>
                  <a:pt x="733153" y="2366856"/>
                </a:cubicBezTo>
                <a:close/>
                <a:moveTo>
                  <a:pt x="1455741" y="2355474"/>
                </a:moveTo>
                <a:cubicBezTo>
                  <a:pt x="1467502" y="2355474"/>
                  <a:pt x="1467502" y="2367093"/>
                  <a:pt x="1473382" y="2372902"/>
                </a:cubicBezTo>
                <a:cubicBezTo>
                  <a:pt x="1485143" y="2390330"/>
                  <a:pt x="1508665" y="2390330"/>
                  <a:pt x="1532186" y="2390330"/>
                </a:cubicBezTo>
                <a:cubicBezTo>
                  <a:pt x="1532186" y="2390330"/>
                  <a:pt x="1538066" y="2390330"/>
                  <a:pt x="1538066" y="2390330"/>
                </a:cubicBezTo>
                <a:cubicBezTo>
                  <a:pt x="1520425" y="2401948"/>
                  <a:pt x="1496904" y="2401948"/>
                  <a:pt x="1479263" y="2390330"/>
                </a:cubicBezTo>
                <a:cubicBezTo>
                  <a:pt x="1467502" y="2384520"/>
                  <a:pt x="1455741" y="2372902"/>
                  <a:pt x="1455741" y="2361283"/>
                </a:cubicBezTo>
                <a:cubicBezTo>
                  <a:pt x="1449861" y="2355474"/>
                  <a:pt x="1455741" y="2355474"/>
                  <a:pt x="1455741" y="2355474"/>
                </a:cubicBezTo>
                <a:close/>
                <a:moveTo>
                  <a:pt x="891986" y="2355474"/>
                </a:moveTo>
                <a:cubicBezTo>
                  <a:pt x="897866" y="2355474"/>
                  <a:pt x="903747" y="2355474"/>
                  <a:pt x="909627" y="2361354"/>
                </a:cubicBezTo>
                <a:cubicBezTo>
                  <a:pt x="915507" y="2367235"/>
                  <a:pt x="909627" y="2373115"/>
                  <a:pt x="915507" y="2378996"/>
                </a:cubicBezTo>
                <a:cubicBezTo>
                  <a:pt x="927268" y="2373115"/>
                  <a:pt x="933149" y="2373115"/>
                  <a:pt x="944909" y="2378996"/>
                </a:cubicBezTo>
                <a:cubicBezTo>
                  <a:pt x="950789" y="2384876"/>
                  <a:pt x="956670" y="2390756"/>
                  <a:pt x="950789" y="2402517"/>
                </a:cubicBezTo>
                <a:cubicBezTo>
                  <a:pt x="950789" y="2402517"/>
                  <a:pt x="950789" y="2408398"/>
                  <a:pt x="944909" y="2414278"/>
                </a:cubicBezTo>
                <a:cubicBezTo>
                  <a:pt x="944909" y="2414278"/>
                  <a:pt x="944909" y="2408398"/>
                  <a:pt x="939029" y="2408398"/>
                </a:cubicBezTo>
                <a:cubicBezTo>
                  <a:pt x="933149" y="2402517"/>
                  <a:pt x="921388" y="2402517"/>
                  <a:pt x="915507" y="2402517"/>
                </a:cubicBezTo>
                <a:cubicBezTo>
                  <a:pt x="903747" y="2408398"/>
                  <a:pt x="903747" y="2414278"/>
                  <a:pt x="897866" y="2426038"/>
                </a:cubicBezTo>
                <a:cubicBezTo>
                  <a:pt x="897866" y="2437799"/>
                  <a:pt x="897866" y="2437799"/>
                  <a:pt x="897866" y="2437799"/>
                </a:cubicBezTo>
                <a:cubicBezTo>
                  <a:pt x="897866" y="2437799"/>
                  <a:pt x="891986" y="2443680"/>
                  <a:pt x="891986" y="2443680"/>
                </a:cubicBezTo>
                <a:cubicBezTo>
                  <a:pt x="886105" y="2431919"/>
                  <a:pt x="868464" y="2426038"/>
                  <a:pt x="874345" y="2414278"/>
                </a:cubicBezTo>
                <a:cubicBezTo>
                  <a:pt x="868464" y="2408398"/>
                  <a:pt x="874345" y="2402517"/>
                  <a:pt x="880225" y="2396636"/>
                </a:cubicBezTo>
                <a:cubicBezTo>
                  <a:pt x="874345" y="2384876"/>
                  <a:pt x="868464" y="2378996"/>
                  <a:pt x="874345" y="2367235"/>
                </a:cubicBezTo>
                <a:cubicBezTo>
                  <a:pt x="874345" y="2361354"/>
                  <a:pt x="886105" y="2355474"/>
                  <a:pt x="891986" y="2355474"/>
                </a:cubicBezTo>
                <a:close/>
                <a:moveTo>
                  <a:pt x="1441444" y="2348565"/>
                </a:moveTo>
                <a:cubicBezTo>
                  <a:pt x="1447526" y="2351597"/>
                  <a:pt x="1445314" y="2363726"/>
                  <a:pt x="1449737" y="2372546"/>
                </a:cubicBezTo>
                <a:cubicBezTo>
                  <a:pt x="1455634" y="2384307"/>
                  <a:pt x="1467427" y="2396068"/>
                  <a:pt x="1479221" y="2401948"/>
                </a:cubicBezTo>
                <a:cubicBezTo>
                  <a:pt x="1502808" y="2407829"/>
                  <a:pt x="1526396" y="2407829"/>
                  <a:pt x="1544087" y="2396068"/>
                </a:cubicBezTo>
                <a:cubicBezTo>
                  <a:pt x="1549983" y="2401948"/>
                  <a:pt x="1555880" y="2401948"/>
                  <a:pt x="1561777" y="2407829"/>
                </a:cubicBezTo>
                <a:cubicBezTo>
                  <a:pt x="1561777" y="2407829"/>
                  <a:pt x="1555880" y="2413709"/>
                  <a:pt x="1549983" y="2413709"/>
                </a:cubicBezTo>
                <a:cubicBezTo>
                  <a:pt x="1532293" y="2407829"/>
                  <a:pt x="1532293" y="2407829"/>
                  <a:pt x="1532293" y="2407829"/>
                </a:cubicBezTo>
                <a:cubicBezTo>
                  <a:pt x="1532293" y="2419590"/>
                  <a:pt x="1526396" y="2425470"/>
                  <a:pt x="1520499" y="2425470"/>
                </a:cubicBezTo>
                <a:cubicBezTo>
                  <a:pt x="1508705" y="2425470"/>
                  <a:pt x="1502808" y="2425470"/>
                  <a:pt x="1496912" y="2419590"/>
                </a:cubicBezTo>
                <a:cubicBezTo>
                  <a:pt x="1491015" y="2425470"/>
                  <a:pt x="1485118" y="2431350"/>
                  <a:pt x="1473324" y="2425470"/>
                </a:cubicBezTo>
                <a:cubicBezTo>
                  <a:pt x="1467427" y="2425470"/>
                  <a:pt x="1467427" y="2419590"/>
                  <a:pt x="1467427" y="2413709"/>
                </a:cubicBezTo>
                <a:cubicBezTo>
                  <a:pt x="1461530" y="2413709"/>
                  <a:pt x="1467427" y="2407829"/>
                  <a:pt x="1461530" y="2401948"/>
                </a:cubicBezTo>
                <a:cubicBezTo>
                  <a:pt x="1455634" y="2407829"/>
                  <a:pt x="1449737" y="2407829"/>
                  <a:pt x="1443840" y="2401948"/>
                </a:cubicBezTo>
                <a:cubicBezTo>
                  <a:pt x="1437943" y="2401948"/>
                  <a:pt x="1437943" y="2396068"/>
                  <a:pt x="1437943" y="2390188"/>
                </a:cubicBezTo>
                <a:cubicBezTo>
                  <a:pt x="1437943" y="2384307"/>
                  <a:pt x="1437943" y="2378427"/>
                  <a:pt x="1437943" y="2378427"/>
                </a:cubicBezTo>
                <a:cubicBezTo>
                  <a:pt x="1426149" y="2378427"/>
                  <a:pt x="1426149" y="2366666"/>
                  <a:pt x="1426149" y="2360786"/>
                </a:cubicBezTo>
                <a:cubicBezTo>
                  <a:pt x="1426149" y="2354906"/>
                  <a:pt x="1426149" y="2349025"/>
                  <a:pt x="1432046" y="2349025"/>
                </a:cubicBezTo>
                <a:cubicBezTo>
                  <a:pt x="1436469" y="2347555"/>
                  <a:pt x="1439417" y="2347555"/>
                  <a:pt x="1441444" y="2348565"/>
                </a:cubicBezTo>
                <a:close/>
                <a:moveTo>
                  <a:pt x="1420992" y="2337454"/>
                </a:moveTo>
                <a:cubicBezTo>
                  <a:pt x="1426861" y="2343334"/>
                  <a:pt x="1420992" y="2349215"/>
                  <a:pt x="1420992" y="2360976"/>
                </a:cubicBezTo>
                <a:cubicBezTo>
                  <a:pt x="1415124" y="2366856"/>
                  <a:pt x="1426861" y="2378616"/>
                  <a:pt x="1432729" y="2384497"/>
                </a:cubicBezTo>
                <a:cubicBezTo>
                  <a:pt x="1432729" y="2396258"/>
                  <a:pt x="1438598" y="2408018"/>
                  <a:pt x="1444466" y="2413898"/>
                </a:cubicBezTo>
                <a:cubicBezTo>
                  <a:pt x="1462072" y="2408018"/>
                  <a:pt x="1456203" y="2437420"/>
                  <a:pt x="1473809" y="2437420"/>
                </a:cubicBezTo>
                <a:cubicBezTo>
                  <a:pt x="1485545" y="2437420"/>
                  <a:pt x="1491414" y="2431540"/>
                  <a:pt x="1497283" y="2431540"/>
                </a:cubicBezTo>
                <a:cubicBezTo>
                  <a:pt x="1509020" y="2431540"/>
                  <a:pt x="1514888" y="2437420"/>
                  <a:pt x="1526625" y="2431540"/>
                </a:cubicBezTo>
                <a:cubicBezTo>
                  <a:pt x="1532494" y="2431540"/>
                  <a:pt x="1532494" y="2425659"/>
                  <a:pt x="1538362" y="2419779"/>
                </a:cubicBezTo>
                <a:cubicBezTo>
                  <a:pt x="1550099" y="2425659"/>
                  <a:pt x="1555967" y="2419779"/>
                  <a:pt x="1561836" y="2413898"/>
                </a:cubicBezTo>
                <a:cubicBezTo>
                  <a:pt x="1567705" y="2408018"/>
                  <a:pt x="1579442" y="2408018"/>
                  <a:pt x="1585310" y="2408018"/>
                </a:cubicBezTo>
                <a:cubicBezTo>
                  <a:pt x="1591178" y="2413898"/>
                  <a:pt x="1579442" y="2419779"/>
                  <a:pt x="1579442" y="2425659"/>
                </a:cubicBezTo>
                <a:cubicBezTo>
                  <a:pt x="1573573" y="2431540"/>
                  <a:pt x="1561836" y="2425659"/>
                  <a:pt x="1550099" y="2425659"/>
                </a:cubicBezTo>
                <a:cubicBezTo>
                  <a:pt x="1544231" y="2431540"/>
                  <a:pt x="1555967" y="2437420"/>
                  <a:pt x="1550099" y="2443300"/>
                </a:cubicBezTo>
                <a:cubicBezTo>
                  <a:pt x="1544231" y="2437420"/>
                  <a:pt x="1538362" y="2449181"/>
                  <a:pt x="1538362" y="2449181"/>
                </a:cubicBezTo>
                <a:cubicBezTo>
                  <a:pt x="1526625" y="2449181"/>
                  <a:pt x="1514888" y="2449181"/>
                  <a:pt x="1509020" y="2443300"/>
                </a:cubicBezTo>
                <a:cubicBezTo>
                  <a:pt x="1503151" y="2443300"/>
                  <a:pt x="1503151" y="2449181"/>
                  <a:pt x="1503151" y="2449181"/>
                </a:cubicBezTo>
                <a:cubicBezTo>
                  <a:pt x="1497283" y="2455061"/>
                  <a:pt x="1491414" y="2455061"/>
                  <a:pt x="1479677" y="2455061"/>
                </a:cubicBezTo>
                <a:cubicBezTo>
                  <a:pt x="1467940" y="2455061"/>
                  <a:pt x="1456203" y="2449181"/>
                  <a:pt x="1450334" y="2437420"/>
                </a:cubicBezTo>
                <a:cubicBezTo>
                  <a:pt x="1456203" y="2431540"/>
                  <a:pt x="1456203" y="2425659"/>
                  <a:pt x="1450334" y="2419779"/>
                </a:cubicBezTo>
                <a:cubicBezTo>
                  <a:pt x="1438598" y="2419779"/>
                  <a:pt x="1426861" y="2413898"/>
                  <a:pt x="1420992" y="2402138"/>
                </a:cubicBezTo>
                <a:cubicBezTo>
                  <a:pt x="1415124" y="2396258"/>
                  <a:pt x="1420992" y="2390377"/>
                  <a:pt x="1420992" y="2384497"/>
                </a:cubicBezTo>
                <a:cubicBezTo>
                  <a:pt x="1409255" y="2378616"/>
                  <a:pt x="1403387" y="2366856"/>
                  <a:pt x="1409255" y="2355095"/>
                </a:cubicBezTo>
                <a:cubicBezTo>
                  <a:pt x="1409255" y="2349215"/>
                  <a:pt x="1415124" y="2337454"/>
                  <a:pt x="1420992" y="2337454"/>
                </a:cubicBezTo>
                <a:close/>
                <a:moveTo>
                  <a:pt x="1185515" y="2337454"/>
                </a:moveTo>
                <a:cubicBezTo>
                  <a:pt x="1191477" y="2337454"/>
                  <a:pt x="1197438" y="2337454"/>
                  <a:pt x="1203400" y="2343382"/>
                </a:cubicBezTo>
                <a:cubicBezTo>
                  <a:pt x="1215323" y="2355237"/>
                  <a:pt x="1215323" y="2355237"/>
                  <a:pt x="1215323" y="2355237"/>
                </a:cubicBezTo>
                <a:cubicBezTo>
                  <a:pt x="1221285" y="2367093"/>
                  <a:pt x="1221285" y="2378948"/>
                  <a:pt x="1215323" y="2384876"/>
                </a:cubicBezTo>
                <a:cubicBezTo>
                  <a:pt x="1215323" y="2384876"/>
                  <a:pt x="1209362" y="2384876"/>
                  <a:pt x="1209362" y="2384876"/>
                </a:cubicBezTo>
                <a:cubicBezTo>
                  <a:pt x="1209362" y="2373021"/>
                  <a:pt x="1215323" y="2361165"/>
                  <a:pt x="1209362" y="2355237"/>
                </a:cubicBezTo>
                <a:cubicBezTo>
                  <a:pt x="1197438" y="2349310"/>
                  <a:pt x="1191477" y="2343382"/>
                  <a:pt x="1185515" y="2343382"/>
                </a:cubicBezTo>
                <a:cubicBezTo>
                  <a:pt x="1185515" y="2343382"/>
                  <a:pt x="1179554" y="2337454"/>
                  <a:pt x="1185515" y="2337454"/>
                </a:cubicBezTo>
                <a:close/>
                <a:moveTo>
                  <a:pt x="1774285" y="2337056"/>
                </a:moveTo>
                <a:cubicBezTo>
                  <a:pt x="1780127" y="2336324"/>
                  <a:pt x="1784509" y="2337789"/>
                  <a:pt x="1784509" y="2349505"/>
                </a:cubicBezTo>
                <a:cubicBezTo>
                  <a:pt x="1790351" y="2355363"/>
                  <a:pt x="1784509" y="2361221"/>
                  <a:pt x="1778667" y="2367079"/>
                </a:cubicBezTo>
                <a:cubicBezTo>
                  <a:pt x="1772824" y="2372937"/>
                  <a:pt x="1766982" y="2378795"/>
                  <a:pt x="1761139" y="2372937"/>
                </a:cubicBezTo>
                <a:cubicBezTo>
                  <a:pt x="1755297" y="2378795"/>
                  <a:pt x="1755297" y="2372937"/>
                  <a:pt x="1755297" y="2378795"/>
                </a:cubicBezTo>
                <a:cubicBezTo>
                  <a:pt x="1749455" y="2384653"/>
                  <a:pt x="1755297" y="2384653"/>
                  <a:pt x="1755297" y="2390511"/>
                </a:cubicBezTo>
                <a:cubicBezTo>
                  <a:pt x="1749455" y="2396369"/>
                  <a:pt x="1755297" y="2408085"/>
                  <a:pt x="1743612" y="2413943"/>
                </a:cubicBezTo>
                <a:cubicBezTo>
                  <a:pt x="1731927" y="2419802"/>
                  <a:pt x="1720243" y="2425660"/>
                  <a:pt x="1708558" y="2419802"/>
                </a:cubicBezTo>
                <a:cubicBezTo>
                  <a:pt x="1702715" y="2419802"/>
                  <a:pt x="1691030" y="2413943"/>
                  <a:pt x="1691030" y="2402227"/>
                </a:cubicBezTo>
                <a:cubicBezTo>
                  <a:pt x="1685188" y="2402227"/>
                  <a:pt x="1679346" y="2408085"/>
                  <a:pt x="1679346" y="2408085"/>
                </a:cubicBezTo>
                <a:cubicBezTo>
                  <a:pt x="1667661" y="2413943"/>
                  <a:pt x="1655976" y="2408085"/>
                  <a:pt x="1650134" y="2408085"/>
                </a:cubicBezTo>
                <a:cubicBezTo>
                  <a:pt x="1650134" y="2402227"/>
                  <a:pt x="1644291" y="2396369"/>
                  <a:pt x="1644291" y="2390511"/>
                </a:cubicBezTo>
                <a:cubicBezTo>
                  <a:pt x="1650134" y="2384653"/>
                  <a:pt x="1655976" y="2372937"/>
                  <a:pt x="1667661" y="2378795"/>
                </a:cubicBezTo>
                <a:cubicBezTo>
                  <a:pt x="1679346" y="2390511"/>
                  <a:pt x="1691030" y="2396369"/>
                  <a:pt x="1702715" y="2390511"/>
                </a:cubicBezTo>
                <a:cubicBezTo>
                  <a:pt x="1720243" y="2390511"/>
                  <a:pt x="1737770" y="2372937"/>
                  <a:pt x="1749455" y="2355363"/>
                </a:cubicBezTo>
                <a:cubicBezTo>
                  <a:pt x="1755297" y="2349505"/>
                  <a:pt x="1749455" y="2337789"/>
                  <a:pt x="1755297" y="2337789"/>
                </a:cubicBezTo>
                <a:cubicBezTo>
                  <a:pt x="1761139" y="2340718"/>
                  <a:pt x="1768443" y="2337789"/>
                  <a:pt x="1774285" y="2337056"/>
                </a:cubicBezTo>
                <a:close/>
                <a:moveTo>
                  <a:pt x="1737969" y="2333233"/>
                </a:moveTo>
                <a:cubicBezTo>
                  <a:pt x="1740924" y="2333233"/>
                  <a:pt x="1743878" y="2334704"/>
                  <a:pt x="1743878" y="2337644"/>
                </a:cubicBezTo>
                <a:cubicBezTo>
                  <a:pt x="1743878" y="2355285"/>
                  <a:pt x="1732059" y="2361165"/>
                  <a:pt x="1726149" y="2372926"/>
                </a:cubicBezTo>
                <a:cubicBezTo>
                  <a:pt x="1714330" y="2378806"/>
                  <a:pt x="1702512" y="2390567"/>
                  <a:pt x="1684782" y="2384686"/>
                </a:cubicBezTo>
                <a:cubicBezTo>
                  <a:pt x="1678873" y="2378806"/>
                  <a:pt x="1667054" y="2378806"/>
                  <a:pt x="1667054" y="2372926"/>
                </a:cubicBezTo>
                <a:cubicBezTo>
                  <a:pt x="1667054" y="2367046"/>
                  <a:pt x="1667054" y="2361165"/>
                  <a:pt x="1672964" y="2361165"/>
                </a:cubicBezTo>
                <a:cubicBezTo>
                  <a:pt x="1678873" y="2367046"/>
                  <a:pt x="1696602" y="2367046"/>
                  <a:pt x="1708421" y="2367046"/>
                </a:cubicBezTo>
                <a:cubicBezTo>
                  <a:pt x="1714330" y="2355285"/>
                  <a:pt x="1732059" y="2349404"/>
                  <a:pt x="1732059" y="2337644"/>
                </a:cubicBezTo>
                <a:cubicBezTo>
                  <a:pt x="1732059" y="2334704"/>
                  <a:pt x="1735014" y="2333233"/>
                  <a:pt x="1737969" y="2333233"/>
                </a:cubicBezTo>
                <a:close/>
                <a:moveTo>
                  <a:pt x="1289254" y="2330007"/>
                </a:moveTo>
                <a:lnTo>
                  <a:pt x="1287602" y="2336614"/>
                </a:lnTo>
                <a:lnTo>
                  <a:pt x="1287571" y="2332625"/>
                </a:lnTo>
                <a:close/>
                <a:moveTo>
                  <a:pt x="727425" y="2320382"/>
                </a:moveTo>
                <a:cubicBezTo>
                  <a:pt x="733339" y="2320382"/>
                  <a:pt x="745167" y="2320382"/>
                  <a:pt x="745167" y="2326245"/>
                </a:cubicBezTo>
                <a:cubicBezTo>
                  <a:pt x="745167" y="2337972"/>
                  <a:pt x="745167" y="2349698"/>
                  <a:pt x="739253" y="2361424"/>
                </a:cubicBezTo>
                <a:cubicBezTo>
                  <a:pt x="721512" y="2361424"/>
                  <a:pt x="703770" y="2361424"/>
                  <a:pt x="691942" y="2379013"/>
                </a:cubicBezTo>
                <a:cubicBezTo>
                  <a:pt x="691942" y="2379013"/>
                  <a:pt x="691942" y="2384876"/>
                  <a:pt x="686028" y="2384876"/>
                </a:cubicBezTo>
                <a:cubicBezTo>
                  <a:pt x="680115" y="2379013"/>
                  <a:pt x="674200" y="2379013"/>
                  <a:pt x="668287" y="2373150"/>
                </a:cubicBezTo>
                <a:cubicBezTo>
                  <a:pt x="662373" y="2367287"/>
                  <a:pt x="650545" y="2367287"/>
                  <a:pt x="644632" y="2355561"/>
                </a:cubicBezTo>
                <a:cubicBezTo>
                  <a:pt x="644632" y="2349698"/>
                  <a:pt x="644632" y="2343834"/>
                  <a:pt x="650545" y="2343834"/>
                </a:cubicBezTo>
                <a:cubicBezTo>
                  <a:pt x="656459" y="2343834"/>
                  <a:pt x="656459" y="2337972"/>
                  <a:pt x="656459" y="2337972"/>
                </a:cubicBezTo>
                <a:cubicBezTo>
                  <a:pt x="656459" y="2343834"/>
                  <a:pt x="662373" y="2343834"/>
                  <a:pt x="662373" y="2343834"/>
                </a:cubicBezTo>
                <a:cubicBezTo>
                  <a:pt x="668287" y="2343834"/>
                  <a:pt x="668287" y="2343834"/>
                  <a:pt x="668287" y="2343834"/>
                </a:cubicBezTo>
                <a:cubicBezTo>
                  <a:pt x="674200" y="2326245"/>
                  <a:pt x="674200" y="2326245"/>
                  <a:pt x="674200" y="2326245"/>
                </a:cubicBezTo>
                <a:cubicBezTo>
                  <a:pt x="686028" y="2320382"/>
                  <a:pt x="697856" y="2320382"/>
                  <a:pt x="703770" y="2326245"/>
                </a:cubicBezTo>
                <a:cubicBezTo>
                  <a:pt x="715597" y="2337972"/>
                  <a:pt x="721512" y="2320382"/>
                  <a:pt x="727425" y="2320382"/>
                </a:cubicBezTo>
                <a:close/>
                <a:moveTo>
                  <a:pt x="1834107" y="2315696"/>
                </a:moveTo>
                <a:cubicBezTo>
                  <a:pt x="1835024" y="2315788"/>
                  <a:pt x="1836125" y="2316893"/>
                  <a:pt x="1837593" y="2319840"/>
                </a:cubicBezTo>
                <a:cubicBezTo>
                  <a:pt x="1843464" y="2331627"/>
                  <a:pt x="1843464" y="2331627"/>
                  <a:pt x="1843464" y="2331627"/>
                </a:cubicBezTo>
                <a:cubicBezTo>
                  <a:pt x="1843464" y="2337522"/>
                  <a:pt x="1843464" y="2343415"/>
                  <a:pt x="1837593" y="2343415"/>
                </a:cubicBezTo>
                <a:cubicBezTo>
                  <a:pt x="1837593" y="2343415"/>
                  <a:pt x="1837593" y="2337522"/>
                  <a:pt x="1837593" y="2331627"/>
                </a:cubicBezTo>
                <a:cubicBezTo>
                  <a:pt x="1831722" y="2337522"/>
                  <a:pt x="1837593" y="2343415"/>
                  <a:pt x="1831722" y="2349309"/>
                </a:cubicBezTo>
                <a:cubicBezTo>
                  <a:pt x="1825850" y="2355203"/>
                  <a:pt x="1819979" y="2366991"/>
                  <a:pt x="1825850" y="2372885"/>
                </a:cubicBezTo>
                <a:cubicBezTo>
                  <a:pt x="1831722" y="2378779"/>
                  <a:pt x="1825850" y="2390566"/>
                  <a:pt x="1825850" y="2396460"/>
                </a:cubicBezTo>
                <a:cubicBezTo>
                  <a:pt x="1825850" y="2390566"/>
                  <a:pt x="1825850" y="2384673"/>
                  <a:pt x="1825850" y="2384673"/>
                </a:cubicBezTo>
                <a:cubicBezTo>
                  <a:pt x="1825850" y="2378779"/>
                  <a:pt x="1825850" y="2366991"/>
                  <a:pt x="1819979" y="2361097"/>
                </a:cubicBezTo>
                <a:cubicBezTo>
                  <a:pt x="1814108" y="2361097"/>
                  <a:pt x="1814108" y="2366991"/>
                  <a:pt x="1814108" y="2372885"/>
                </a:cubicBezTo>
                <a:cubicBezTo>
                  <a:pt x="1819979" y="2372885"/>
                  <a:pt x="1819979" y="2384673"/>
                  <a:pt x="1819979" y="2390566"/>
                </a:cubicBezTo>
                <a:cubicBezTo>
                  <a:pt x="1819979" y="2396460"/>
                  <a:pt x="1814108" y="2408248"/>
                  <a:pt x="1802365" y="2408248"/>
                </a:cubicBezTo>
                <a:cubicBezTo>
                  <a:pt x="1796494" y="2414142"/>
                  <a:pt x="1778880" y="2408248"/>
                  <a:pt x="1784751" y="2425930"/>
                </a:cubicBezTo>
                <a:cubicBezTo>
                  <a:pt x="1790623" y="2425930"/>
                  <a:pt x="1790623" y="2425930"/>
                  <a:pt x="1790623" y="2425930"/>
                </a:cubicBezTo>
                <a:cubicBezTo>
                  <a:pt x="1796494" y="2425930"/>
                  <a:pt x="1790623" y="2431824"/>
                  <a:pt x="1790623" y="2431824"/>
                </a:cubicBezTo>
                <a:cubicBezTo>
                  <a:pt x="1778880" y="2449506"/>
                  <a:pt x="1755395" y="2467187"/>
                  <a:pt x="1737781" y="2467187"/>
                </a:cubicBezTo>
                <a:cubicBezTo>
                  <a:pt x="1720167" y="2473081"/>
                  <a:pt x="1708424" y="2449506"/>
                  <a:pt x="1690810" y="2449506"/>
                </a:cubicBezTo>
                <a:cubicBezTo>
                  <a:pt x="1684939" y="2455399"/>
                  <a:pt x="1679068" y="2461293"/>
                  <a:pt x="1673196" y="2461293"/>
                </a:cubicBezTo>
                <a:cubicBezTo>
                  <a:pt x="1661453" y="2461293"/>
                  <a:pt x="1655582" y="2455399"/>
                  <a:pt x="1649711" y="2449506"/>
                </a:cubicBezTo>
                <a:cubicBezTo>
                  <a:pt x="1643839" y="2443612"/>
                  <a:pt x="1643839" y="2431824"/>
                  <a:pt x="1632097" y="2431824"/>
                </a:cubicBezTo>
                <a:cubicBezTo>
                  <a:pt x="1626226" y="2443612"/>
                  <a:pt x="1620355" y="2437718"/>
                  <a:pt x="1614483" y="2437718"/>
                </a:cubicBezTo>
                <a:cubicBezTo>
                  <a:pt x="1602741" y="2431824"/>
                  <a:pt x="1602741" y="2420036"/>
                  <a:pt x="1596869" y="2408248"/>
                </a:cubicBezTo>
                <a:cubicBezTo>
                  <a:pt x="1602741" y="2402355"/>
                  <a:pt x="1608612" y="2408248"/>
                  <a:pt x="1620355" y="2402355"/>
                </a:cubicBezTo>
                <a:cubicBezTo>
                  <a:pt x="1632097" y="2396460"/>
                  <a:pt x="1632097" y="2396460"/>
                  <a:pt x="1632097" y="2396460"/>
                </a:cubicBezTo>
                <a:cubicBezTo>
                  <a:pt x="1643839" y="2402355"/>
                  <a:pt x="1643839" y="2414142"/>
                  <a:pt x="1655582" y="2414142"/>
                </a:cubicBezTo>
                <a:cubicBezTo>
                  <a:pt x="1667325" y="2420036"/>
                  <a:pt x="1679068" y="2420036"/>
                  <a:pt x="1684939" y="2414142"/>
                </a:cubicBezTo>
                <a:cubicBezTo>
                  <a:pt x="1696682" y="2425930"/>
                  <a:pt x="1708424" y="2431824"/>
                  <a:pt x="1726038" y="2431824"/>
                </a:cubicBezTo>
                <a:cubicBezTo>
                  <a:pt x="1737781" y="2425930"/>
                  <a:pt x="1755395" y="2420036"/>
                  <a:pt x="1761266" y="2402355"/>
                </a:cubicBezTo>
                <a:cubicBezTo>
                  <a:pt x="1767137" y="2384673"/>
                  <a:pt x="1767137" y="2384673"/>
                  <a:pt x="1767137" y="2384673"/>
                </a:cubicBezTo>
                <a:cubicBezTo>
                  <a:pt x="1778880" y="2378779"/>
                  <a:pt x="1790623" y="2372885"/>
                  <a:pt x="1796494" y="2355203"/>
                </a:cubicBezTo>
                <a:cubicBezTo>
                  <a:pt x="1796494" y="2349309"/>
                  <a:pt x="1790623" y="2343415"/>
                  <a:pt x="1790623" y="2331627"/>
                </a:cubicBezTo>
                <a:cubicBezTo>
                  <a:pt x="1802365" y="2331627"/>
                  <a:pt x="1814108" y="2325734"/>
                  <a:pt x="1825850" y="2319840"/>
                </a:cubicBezTo>
                <a:cubicBezTo>
                  <a:pt x="1830254" y="2324260"/>
                  <a:pt x="1831355" y="2315419"/>
                  <a:pt x="1834107" y="2315696"/>
                </a:cubicBezTo>
                <a:close/>
                <a:moveTo>
                  <a:pt x="703435" y="2313743"/>
                </a:moveTo>
                <a:cubicBezTo>
                  <a:pt x="703435" y="2313743"/>
                  <a:pt x="709600" y="2320382"/>
                  <a:pt x="715765" y="2320382"/>
                </a:cubicBezTo>
                <a:cubicBezTo>
                  <a:pt x="709600" y="2320382"/>
                  <a:pt x="703435" y="2320382"/>
                  <a:pt x="703435" y="2313743"/>
                </a:cubicBezTo>
                <a:close/>
                <a:moveTo>
                  <a:pt x="746056" y="2311616"/>
                </a:moveTo>
                <a:cubicBezTo>
                  <a:pt x="747656" y="2310749"/>
                  <a:pt x="750857" y="2314217"/>
                  <a:pt x="750857" y="2314217"/>
                </a:cubicBezTo>
                <a:cubicBezTo>
                  <a:pt x="750857" y="2320382"/>
                  <a:pt x="745167" y="2314217"/>
                  <a:pt x="745167" y="2314217"/>
                </a:cubicBezTo>
                <a:cubicBezTo>
                  <a:pt x="745167" y="2312676"/>
                  <a:pt x="745522" y="2311905"/>
                  <a:pt x="746056" y="2311616"/>
                </a:cubicBezTo>
                <a:close/>
                <a:moveTo>
                  <a:pt x="1190958" y="2298864"/>
                </a:moveTo>
                <a:cubicBezTo>
                  <a:pt x="1196104" y="2299595"/>
                  <a:pt x="1200515" y="2302519"/>
                  <a:pt x="1203455" y="2308368"/>
                </a:cubicBezTo>
                <a:cubicBezTo>
                  <a:pt x="1209335" y="2314217"/>
                  <a:pt x="1203455" y="2314217"/>
                  <a:pt x="1209335" y="2320066"/>
                </a:cubicBezTo>
                <a:cubicBezTo>
                  <a:pt x="1215215" y="2314217"/>
                  <a:pt x="1226976" y="2314217"/>
                  <a:pt x="1238737" y="2320066"/>
                </a:cubicBezTo>
                <a:cubicBezTo>
                  <a:pt x="1244617" y="2325915"/>
                  <a:pt x="1250497" y="2331763"/>
                  <a:pt x="1250497" y="2343461"/>
                </a:cubicBezTo>
                <a:cubicBezTo>
                  <a:pt x="1250497" y="2349309"/>
                  <a:pt x="1244617" y="2355158"/>
                  <a:pt x="1238737" y="2355158"/>
                </a:cubicBezTo>
                <a:cubicBezTo>
                  <a:pt x="1238737" y="2361007"/>
                  <a:pt x="1238737" y="2361007"/>
                  <a:pt x="1238737" y="2361007"/>
                </a:cubicBezTo>
                <a:cubicBezTo>
                  <a:pt x="1244617" y="2361007"/>
                  <a:pt x="1250497" y="2372705"/>
                  <a:pt x="1250497" y="2378553"/>
                </a:cubicBezTo>
                <a:cubicBezTo>
                  <a:pt x="1256378" y="2384402"/>
                  <a:pt x="1250497" y="2390251"/>
                  <a:pt x="1244617" y="2396099"/>
                </a:cubicBezTo>
                <a:cubicBezTo>
                  <a:pt x="1238737" y="2401948"/>
                  <a:pt x="1238737" y="2401948"/>
                  <a:pt x="1232857" y="2401948"/>
                </a:cubicBezTo>
                <a:cubicBezTo>
                  <a:pt x="1232857" y="2396099"/>
                  <a:pt x="1221096" y="2396099"/>
                  <a:pt x="1221096" y="2390251"/>
                </a:cubicBezTo>
                <a:cubicBezTo>
                  <a:pt x="1226976" y="2378553"/>
                  <a:pt x="1226976" y="2361007"/>
                  <a:pt x="1221096" y="2349309"/>
                </a:cubicBezTo>
                <a:cubicBezTo>
                  <a:pt x="1209335" y="2331763"/>
                  <a:pt x="1191694" y="2331763"/>
                  <a:pt x="1179933" y="2325915"/>
                </a:cubicBezTo>
                <a:cubicBezTo>
                  <a:pt x="1179933" y="2320066"/>
                  <a:pt x="1168173" y="2314217"/>
                  <a:pt x="1174053" y="2302519"/>
                </a:cubicBezTo>
                <a:cubicBezTo>
                  <a:pt x="1179933" y="2299595"/>
                  <a:pt x="1185813" y="2298133"/>
                  <a:pt x="1190958" y="2298864"/>
                </a:cubicBezTo>
                <a:close/>
                <a:moveTo>
                  <a:pt x="1677724" y="2288752"/>
                </a:moveTo>
                <a:cubicBezTo>
                  <a:pt x="1680664" y="2288752"/>
                  <a:pt x="1682135" y="2290221"/>
                  <a:pt x="1679194" y="2296102"/>
                </a:cubicBezTo>
                <a:cubicBezTo>
                  <a:pt x="1685075" y="2331384"/>
                  <a:pt x="1661553" y="2372546"/>
                  <a:pt x="1626271" y="2396068"/>
                </a:cubicBezTo>
                <a:cubicBezTo>
                  <a:pt x="1620391" y="2390188"/>
                  <a:pt x="1614510" y="2401948"/>
                  <a:pt x="1608630" y="2401948"/>
                </a:cubicBezTo>
                <a:cubicBezTo>
                  <a:pt x="1596870" y="2401948"/>
                  <a:pt x="1590989" y="2401948"/>
                  <a:pt x="1579228" y="2401948"/>
                </a:cubicBezTo>
                <a:cubicBezTo>
                  <a:pt x="1561587" y="2401948"/>
                  <a:pt x="1549827" y="2390188"/>
                  <a:pt x="1538066" y="2378427"/>
                </a:cubicBezTo>
                <a:cubicBezTo>
                  <a:pt x="1520425" y="2366666"/>
                  <a:pt x="1508664" y="2343145"/>
                  <a:pt x="1520425" y="2325503"/>
                </a:cubicBezTo>
                <a:cubicBezTo>
                  <a:pt x="1520425" y="2319623"/>
                  <a:pt x="1532185" y="2313743"/>
                  <a:pt x="1538066" y="2307863"/>
                </a:cubicBezTo>
                <a:cubicBezTo>
                  <a:pt x="1549827" y="2307863"/>
                  <a:pt x="1549827" y="2325503"/>
                  <a:pt x="1555707" y="2319623"/>
                </a:cubicBezTo>
                <a:cubicBezTo>
                  <a:pt x="1561587" y="2319623"/>
                  <a:pt x="1561587" y="2313743"/>
                  <a:pt x="1567468" y="2313743"/>
                </a:cubicBezTo>
                <a:cubicBezTo>
                  <a:pt x="1573348" y="2313743"/>
                  <a:pt x="1579228" y="2319623"/>
                  <a:pt x="1585109" y="2325503"/>
                </a:cubicBezTo>
                <a:cubicBezTo>
                  <a:pt x="1590989" y="2325503"/>
                  <a:pt x="1590989" y="2337264"/>
                  <a:pt x="1585109" y="2343145"/>
                </a:cubicBezTo>
                <a:cubicBezTo>
                  <a:pt x="1579228" y="2354906"/>
                  <a:pt x="1567468" y="2349025"/>
                  <a:pt x="1555707" y="2349025"/>
                </a:cubicBezTo>
                <a:cubicBezTo>
                  <a:pt x="1549827" y="2360786"/>
                  <a:pt x="1561587" y="2366666"/>
                  <a:pt x="1567468" y="2372546"/>
                </a:cubicBezTo>
                <a:cubicBezTo>
                  <a:pt x="1579228" y="2378427"/>
                  <a:pt x="1579228" y="2378427"/>
                  <a:pt x="1579228" y="2378427"/>
                </a:cubicBezTo>
                <a:cubicBezTo>
                  <a:pt x="1608630" y="2372546"/>
                  <a:pt x="1608630" y="2372546"/>
                  <a:pt x="1608630" y="2372546"/>
                </a:cubicBezTo>
                <a:cubicBezTo>
                  <a:pt x="1632152" y="2366666"/>
                  <a:pt x="1655673" y="2343145"/>
                  <a:pt x="1667434" y="2313743"/>
                </a:cubicBezTo>
                <a:cubicBezTo>
                  <a:pt x="1667434" y="2290221"/>
                  <a:pt x="1667434" y="2290221"/>
                  <a:pt x="1667434" y="2290221"/>
                </a:cubicBezTo>
                <a:cubicBezTo>
                  <a:pt x="1670374" y="2290221"/>
                  <a:pt x="1674784" y="2288752"/>
                  <a:pt x="1677724" y="2288752"/>
                </a:cubicBezTo>
                <a:close/>
                <a:moveTo>
                  <a:pt x="826334" y="2284813"/>
                </a:moveTo>
                <a:cubicBezTo>
                  <a:pt x="832747" y="2285641"/>
                  <a:pt x="838976" y="2287481"/>
                  <a:pt x="844840" y="2290425"/>
                </a:cubicBezTo>
                <a:cubicBezTo>
                  <a:pt x="856566" y="2296311"/>
                  <a:pt x="862428" y="2302198"/>
                  <a:pt x="868292" y="2308085"/>
                </a:cubicBezTo>
                <a:cubicBezTo>
                  <a:pt x="868292" y="2319859"/>
                  <a:pt x="874155" y="2331633"/>
                  <a:pt x="868292" y="2337519"/>
                </a:cubicBezTo>
                <a:cubicBezTo>
                  <a:pt x="862428" y="2343407"/>
                  <a:pt x="856566" y="2349293"/>
                  <a:pt x="856566" y="2343407"/>
                </a:cubicBezTo>
                <a:cubicBezTo>
                  <a:pt x="850702" y="2343407"/>
                  <a:pt x="850702" y="2337519"/>
                  <a:pt x="844840" y="2343407"/>
                </a:cubicBezTo>
                <a:cubicBezTo>
                  <a:pt x="844840" y="2349293"/>
                  <a:pt x="838976" y="2355180"/>
                  <a:pt x="833113" y="2355180"/>
                </a:cubicBezTo>
                <a:cubicBezTo>
                  <a:pt x="827250" y="2355180"/>
                  <a:pt x="815524" y="2355180"/>
                  <a:pt x="815524" y="2349293"/>
                </a:cubicBezTo>
                <a:cubicBezTo>
                  <a:pt x="809661" y="2343407"/>
                  <a:pt x="809661" y="2331633"/>
                  <a:pt x="815524" y="2331633"/>
                </a:cubicBezTo>
                <a:cubicBezTo>
                  <a:pt x="815524" y="2325745"/>
                  <a:pt x="827250" y="2325745"/>
                  <a:pt x="821387" y="2319859"/>
                </a:cubicBezTo>
                <a:cubicBezTo>
                  <a:pt x="815524" y="2308085"/>
                  <a:pt x="803798" y="2313972"/>
                  <a:pt x="797934" y="2313972"/>
                </a:cubicBezTo>
                <a:cubicBezTo>
                  <a:pt x="774482" y="2319859"/>
                  <a:pt x="768619" y="2349293"/>
                  <a:pt x="768619" y="2366954"/>
                </a:cubicBezTo>
                <a:cubicBezTo>
                  <a:pt x="774482" y="2402275"/>
                  <a:pt x="803798" y="2431709"/>
                  <a:pt x="838976" y="2449370"/>
                </a:cubicBezTo>
                <a:cubicBezTo>
                  <a:pt x="838976" y="2449370"/>
                  <a:pt x="838976" y="2449370"/>
                  <a:pt x="833113" y="2449370"/>
                </a:cubicBezTo>
                <a:cubicBezTo>
                  <a:pt x="815524" y="2443483"/>
                  <a:pt x="797934" y="2443483"/>
                  <a:pt x="780345" y="2425823"/>
                </a:cubicBezTo>
                <a:cubicBezTo>
                  <a:pt x="762756" y="2408162"/>
                  <a:pt x="751029" y="2390501"/>
                  <a:pt x="745167" y="2361067"/>
                </a:cubicBezTo>
                <a:cubicBezTo>
                  <a:pt x="751029" y="2343407"/>
                  <a:pt x="756893" y="2319859"/>
                  <a:pt x="768619" y="2302198"/>
                </a:cubicBezTo>
                <a:cubicBezTo>
                  <a:pt x="786208" y="2288952"/>
                  <a:pt x="807095" y="2282330"/>
                  <a:pt x="826334" y="2284813"/>
                </a:cubicBezTo>
                <a:close/>
                <a:moveTo>
                  <a:pt x="1082864" y="2278831"/>
                </a:moveTo>
                <a:cubicBezTo>
                  <a:pt x="1096049" y="2275896"/>
                  <a:pt x="1109234" y="2275896"/>
                  <a:pt x="1120954" y="2278831"/>
                </a:cubicBezTo>
                <a:cubicBezTo>
                  <a:pt x="1138534" y="2284703"/>
                  <a:pt x="1150254" y="2296445"/>
                  <a:pt x="1161974" y="2302317"/>
                </a:cubicBezTo>
                <a:cubicBezTo>
                  <a:pt x="1167834" y="2319931"/>
                  <a:pt x="1179554" y="2343415"/>
                  <a:pt x="1173694" y="2361029"/>
                </a:cubicBezTo>
                <a:cubicBezTo>
                  <a:pt x="1173694" y="2378644"/>
                  <a:pt x="1156114" y="2384515"/>
                  <a:pt x="1144394" y="2390386"/>
                </a:cubicBezTo>
                <a:cubicBezTo>
                  <a:pt x="1132674" y="2396258"/>
                  <a:pt x="1126814" y="2396258"/>
                  <a:pt x="1115094" y="2390386"/>
                </a:cubicBezTo>
                <a:cubicBezTo>
                  <a:pt x="1103374" y="2384515"/>
                  <a:pt x="1126814" y="2372772"/>
                  <a:pt x="1109234" y="2366901"/>
                </a:cubicBezTo>
                <a:cubicBezTo>
                  <a:pt x="1103374" y="2366901"/>
                  <a:pt x="1103374" y="2361029"/>
                  <a:pt x="1097514" y="2361029"/>
                </a:cubicBezTo>
                <a:cubicBezTo>
                  <a:pt x="1097514" y="2355158"/>
                  <a:pt x="1097514" y="2343415"/>
                  <a:pt x="1103374" y="2343415"/>
                </a:cubicBezTo>
                <a:cubicBezTo>
                  <a:pt x="1109234" y="2337544"/>
                  <a:pt x="1115094" y="2337544"/>
                  <a:pt x="1126814" y="2337544"/>
                </a:cubicBezTo>
                <a:cubicBezTo>
                  <a:pt x="1132674" y="2343415"/>
                  <a:pt x="1138534" y="2349287"/>
                  <a:pt x="1132674" y="2361029"/>
                </a:cubicBezTo>
                <a:cubicBezTo>
                  <a:pt x="1132674" y="2361029"/>
                  <a:pt x="1138534" y="2361029"/>
                  <a:pt x="1138534" y="2361029"/>
                </a:cubicBezTo>
                <a:cubicBezTo>
                  <a:pt x="1144394" y="2355158"/>
                  <a:pt x="1150254" y="2349287"/>
                  <a:pt x="1150254" y="2337544"/>
                </a:cubicBezTo>
                <a:cubicBezTo>
                  <a:pt x="1144394" y="2319931"/>
                  <a:pt x="1126814" y="2308188"/>
                  <a:pt x="1109234" y="2302317"/>
                </a:cubicBezTo>
                <a:cubicBezTo>
                  <a:pt x="1085794" y="2302317"/>
                  <a:pt x="1056493" y="2308188"/>
                  <a:pt x="1044773" y="2331673"/>
                </a:cubicBezTo>
                <a:cubicBezTo>
                  <a:pt x="1033053" y="2343415"/>
                  <a:pt x="1027194" y="2355158"/>
                  <a:pt x="1021333" y="2372772"/>
                </a:cubicBezTo>
                <a:cubicBezTo>
                  <a:pt x="1021333" y="2372772"/>
                  <a:pt x="1015473" y="2366901"/>
                  <a:pt x="1015473" y="2366901"/>
                </a:cubicBezTo>
                <a:cubicBezTo>
                  <a:pt x="1021333" y="2343415"/>
                  <a:pt x="1021333" y="2314059"/>
                  <a:pt x="1044773" y="2296445"/>
                </a:cubicBezTo>
                <a:cubicBezTo>
                  <a:pt x="1056493" y="2287638"/>
                  <a:pt x="1069678" y="2281767"/>
                  <a:pt x="1082864" y="2278831"/>
                </a:cubicBezTo>
                <a:close/>
                <a:moveTo>
                  <a:pt x="1259318" y="2278669"/>
                </a:moveTo>
                <a:cubicBezTo>
                  <a:pt x="1268139" y="2281425"/>
                  <a:pt x="1276959" y="2292450"/>
                  <a:pt x="1285780" y="2296861"/>
                </a:cubicBezTo>
                <a:cubicBezTo>
                  <a:pt x="1285780" y="2308621"/>
                  <a:pt x="1297540" y="2314502"/>
                  <a:pt x="1291660" y="2326262"/>
                </a:cubicBezTo>
                <a:lnTo>
                  <a:pt x="1289254" y="2330007"/>
                </a:lnTo>
                <a:lnTo>
                  <a:pt x="1290190" y="2326262"/>
                </a:lnTo>
                <a:cubicBezTo>
                  <a:pt x="1290190" y="2320382"/>
                  <a:pt x="1288720" y="2314502"/>
                  <a:pt x="1285780" y="2308621"/>
                </a:cubicBezTo>
                <a:cubicBezTo>
                  <a:pt x="1279899" y="2302741"/>
                  <a:pt x="1279899" y="2296861"/>
                  <a:pt x="1274019" y="2290980"/>
                </a:cubicBezTo>
                <a:cubicBezTo>
                  <a:pt x="1268139" y="2285100"/>
                  <a:pt x="1262258" y="2285100"/>
                  <a:pt x="1250497" y="2279219"/>
                </a:cubicBezTo>
                <a:cubicBezTo>
                  <a:pt x="1253438" y="2277750"/>
                  <a:pt x="1256378" y="2277750"/>
                  <a:pt x="1259318" y="2278669"/>
                </a:cubicBezTo>
                <a:close/>
                <a:moveTo>
                  <a:pt x="1129760" y="2268692"/>
                </a:moveTo>
                <a:cubicBezTo>
                  <a:pt x="1131421" y="2268692"/>
                  <a:pt x="1133080" y="2270114"/>
                  <a:pt x="1133080" y="2272960"/>
                </a:cubicBezTo>
                <a:cubicBezTo>
                  <a:pt x="1126441" y="2272960"/>
                  <a:pt x="1126441" y="2272960"/>
                  <a:pt x="1126441" y="2272960"/>
                </a:cubicBezTo>
                <a:cubicBezTo>
                  <a:pt x="1126441" y="2270114"/>
                  <a:pt x="1128101" y="2268692"/>
                  <a:pt x="1129760" y="2268692"/>
                </a:cubicBezTo>
                <a:close/>
                <a:moveTo>
                  <a:pt x="1208956" y="2261579"/>
                </a:moveTo>
                <a:cubicBezTo>
                  <a:pt x="1214884" y="2261579"/>
                  <a:pt x="1220812" y="2261579"/>
                  <a:pt x="1226739" y="2267269"/>
                </a:cubicBezTo>
                <a:cubicBezTo>
                  <a:pt x="1232667" y="2267269"/>
                  <a:pt x="1232667" y="2272960"/>
                  <a:pt x="1232667" y="2278651"/>
                </a:cubicBezTo>
                <a:cubicBezTo>
                  <a:pt x="1232667" y="2278651"/>
                  <a:pt x="1232667" y="2272960"/>
                  <a:pt x="1226739" y="2272960"/>
                </a:cubicBezTo>
                <a:cubicBezTo>
                  <a:pt x="1220812" y="2267269"/>
                  <a:pt x="1220812" y="2261579"/>
                  <a:pt x="1208956" y="2261579"/>
                </a:cubicBezTo>
                <a:close/>
                <a:moveTo>
                  <a:pt x="1173863" y="2261579"/>
                </a:moveTo>
                <a:cubicBezTo>
                  <a:pt x="1173863" y="2261579"/>
                  <a:pt x="1179554" y="2261579"/>
                  <a:pt x="1179554" y="2267269"/>
                </a:cubicBezTo>
                <a:cubicBezTo>
                  <a:pt x="1179554" y="2267269"/>
                  <a:pt x="1173863" y="2267269"/>
                  <a:pt x="1173863" y="2267269"/>
                </a:cubicBezTo>
                <a:cubicBezTo>
                  <a:pt x="1173863" y="2261579"/>
                  <a:pt x="1173863" y="2261579"/>
                  <a:pt x="1173863" y="2261579"/>
                </a:cubicBezTo>
                <a:close/>
                <a:moveTo>
                  <a:pt x="1162293" y="2261579"/>
                </a:moveTo>
                <a:cubicBezTo>
                  <a:pt x="1162293" y="2261579"/>
                  <a:pt x="1168173" y="2261579"/>
                  <a:pt x="1168173" y="2261579"/>
                </a:cubicBezTo>
                <a:cubicBezTo>
                  <a:pt x="1168173" y="2273339"/>
                  <a:pt x="1174053" y="2273339"/>
                  <a:pt x="1179933" y="2279219"/>
                </a:cubicBezTo>
                <a:cubicBezTo>
                  <a:pt x="1185814" y="2279219"/>
                  <a:pt x="1179933" y="2273339"/>
                  <a:pt x="1185814" y="2273339"/>
                </a:cubicBezTo>
                <a:cubicBezTo>
                  <a:pt x="1191694" y="2261579"/>
                  <a:pt x="1203455" y="2261579"/>
                  <a:pt x="1209335" y="2267459"/>
                </a:cubicBezTo>
                <a:cubicBezTo>
                  <a:pt x="1215215" y="2267459"/>
                  <a:pt x="1221096" y="2267459"/>
                  <a:pt x="1221096" y="2267459"/>
                </a:cubicBezTo>
                <a:cubicBezTo>
                  <a:pt x="1226976" y="2273339"/>
                  <a:pt x="1226976" y="2285100"/>
                  <a:pt x="1232857" y="2285100"/>
                </a:cubicBezTo>
                <a:cubicBezTo>
                  <a:pt x="1250497" y="2279219"/>
                  <a:pt x="1262258" y="2290980"/>
                  <a:pt x="1274019" y="2302741"/>
                </a:cubicBezTo>
                <a:cubicBezTo>
                  <a:pt x="1279899" y="2308621"/>
                  <a:pt x="1285780" y="2320382"/>
                  <a:pt x="1279899" y="2332143"/>
                </a:cubicBezTo>
                <a:cubicBezTo>
                  <a:pt x="1279899" y="2338023"/>
                  <a:pt x="1268139" y="2343904"/>
                  <a:pt x="1279899" y="2349784"/>
                </a:cubicBezTo>
                <a:cubicBezTo>
                  <a:pt x="1279899" y="2349784"/>
                  <a:pt x="1285780" y="2349784"/>
                  <a:pt x="1285780" y="2349784"/>
                </a:cubicBezTo>
                <a:cubicBezTo>
                  <a:pt x="1291660" y="2349784"/>
                  <a:pt x="1285780" y="2343904"/>
                  <a:pt x="1285780" y="2343904"/>
                </a:cubicBezTo>
                <a:lnTo>
                  <a:pt x="1287602" y="2336614"/>
                </a:lnTo>
                <a:lnTo>
                  <a:pt x="1287617" y="2338574"/>
                </a:lnTo>
                <a:cubicBezTo>
                  <a:pt x="1290925" y="2350151"/>
                  <a:pt x="1310771" y="2360075"/>
                  <a:pt x="1297540" y="2373305"/>
                </a:cubicBezTo>
                <a:cubicBezTo>
                  <a:pt x="1297540" y="2367425"/>
                  <a:pt x="1297540" y="2355664"/>
                  <a:pt x="1291660" y="2355664"/>
                </a:cubicBezTo>
                <a:cubicBezTo>
                  <a:pt x="1285780" y="2373305"/>
                  <a:pt x="1285780" y="2373305"/>
                  <a:pt x="1285780" y="2373305"/>
                </a:cubicBezTo>
                <a:cubicBezTo>
                  <a:pt x="1274019" y="2396826"/>
                  <a:pt x="1274019" y="2396826"/>
                  <a:pt x="1274019" y="2396826"/>
                </a:cubicBezTo>
                <a:cubicBezTo>
                  <a:pt x="1274019" y="2396826"/>
                  <a:pt x="1274019" y="2396826"/>
                  <a:pt x="1279899" y="2402707"/>
                </a:cubicBezTo>
                <a:cubicBezTo>
                  <a:pt x="1279899" y="2402707"/>
                  <a:pt x="1279899" y="2396826"/>
                  <a:pt x="1279899" y="2396826"/>
                </a:cubicBezTo>
                <a:cubicBezTo>
                  <a:pt x="1285780" y="2402707"/>
                  <a:pt x="1291660" y="2408587"/>
                  <a:pt x="1285780" y="2414468"/>
                </a:cubicBezTo>
                <a:cubicBezTo>
                  <a:pt x="1285780" y="2414468"/>
                  <a:pt x="1285780" y="2402707"/>
                  <a:pt x="1279899" y="2408587"/>
                </a:cubicBezTo>
                <a:cubicBezTo>
                  <a:pt x="1279899" y="2420348"/>
                  <a:pt x="1279899" y="2426228"/>
                  <a:pt x="1268139" y="2432109"/>
                </a:cubicBezTo>
                <a:cubicBezTo>
                  <a:pt x="1262258" y="2432109"/>
                  <a:pt x="1256378" y="2437989"/>
                  <a:pt x="1256378" y="2432109"/>
                </a:cubicBezTo>
                <a:cubicBezTo>
                  <a:pt x="1250497" y="2426228"/>
                  <a:pt x="1250497" y="2420348"/>
                  <a:pt x="1244617" y="2408587"/>
                </a:cubicBezTo>
                <a:cubicBezTo>
                  <a:pt x="1250497" y="2402707"/>
                  <a:pt x="1256378" y="2396826"/>
                  <a:pt x="1262258" y="2385066"/>
                </a:cubicBezTo>
                <a:cubicBezTo>
                  <a:pt x="1262258" y="2379186"/>
                  <a:pt x="1256378" y="2367425"/>
                  <a:pt x="1250497" y="2361544"/>
                </a:cubicBezTo>
                <a:cubicBezTo>
                  <a:pt x="1256378" y="2349784"/>
                  <a:pt x="1256378" y="2332143"/>
                  <a:pt x="1244617" y="2320382"/>
                </a:cubicBezTo>
                <a:cubicBezTo>
                  <a:pt x="1238737" y="2308621"/>
                  <a:pt x="1226976" y="2308621"/>
                  <a:pt x="1215215" y="2308621"/>
                </a:cubicBezTo>
                <a:cubicBezTo>
                  <a:pt x="1209335" y="2296861"/>
                  <a:pt x="1197575" y="2290980"/>
                  <a:pt x="1185814" y="2290980"/>
                </a:cubicBezTo>
                <a:cubicBezTo>
                  <a:pt x="1179933" y="2296861"/>
                  <a:pt x="1174053" y="2296861"/>
                  <a:pt x="1168173" y="2302741"/>
                </a:cubicBezTo>
                <a:cubicBezTo>
                  <a:pt x="1162293" y="2296861"/>
                  <a:pt x="1162293" y="2290980"/>
                  <a:pt x="1150532" y="2285100"/>
                </a:cubicBezTo>
                <a:cubicBezTo>
                  <a:pt x="1138771" y="2279219"/>
                  <a:pt x="1138771" y="2279219"/>
                  <a:pt x="1138771" y="2279219"/>
                </a:cubicBezTo>
                <a:cubicBezTo>
                  <a:pt x="1144651" y="2273339"/>
                  <a:pt x="1156412" y="2267459"/>
                  <a:pt x="1162293" y="2261579"/>
                </a:cubicBezTo>
                <a:close/>
                <a:moveTo>
                  <a:pt x="1133080" y="2254939"/>
                </a:moveTo>
                <a:cubicBezTo>
                  <a:pt x="1138771" y="2261579"/>
                  <a:pt x="1133080" y="2261579"/>
                  <a:pt x="1133080" y="2261579"/>
                </a:cubicBezTo>
                <a:cubicBezTo>
                  <a:pt x="1133080" y="2261579"/>
                  <a:pt x="1133080" y="2261579"/>
                  <a:pt x="1133080" y="2254939"/>
                </a:cubicBezTo>
                <a:close/>
                <a:moveTo>
                  <a:pt x="1032651" y="2254939"/>
                </a:moveTo>
                <a:cubicBezTo>
                  <a:pt x="1038552" y="2260867"/>
                  <a:pt x="1056256" y="2260867"/>
                  <a:pt x="1056256" y="2278651"/>
                </a:cubicBezTo>
                <a:cubicBezTo>
                  <a:pt x="1050355" y="2266795"/>
                  <a:pt x="1038552" y="2260867"/>
                  <a:pt x="1020848" y="2260867"/>
                </a:cubicBezTo>
                <a:cubicBezTo>
                  <a:pt x="1014946" y="2260867"/>
                  <a:pt x="1009045" y="2266795"/>
                  <a:pt x="1003143" y="2266795"/>
                </a:cubicBezTo>
                <a:cubicBezTo>
                  <a:pt x="1009045" y="2260867"/>
                  <a:pt x="1020848" y="2254939"/>
                  <a:pt x="1032651" y="2254939"/>
                </a:cubicBezTo>
                <a:close/>
                <a:moveTo>
                  <a:pt x="847717" y="2253659"/>
                </a:moveTo>
                <a:cubicBezTo>
                  <a:pt x="855127" y="2252189"/>
                  <a:pt x="862537" y="2252189"/>
                  <a:pt x="868464" y="2255129"/>
                </a:cubicBezTo>
                <a:cubicBezTo>
                  <a:pt x="862537" y="2255129"/>
                  <a:pt x="850681" y="2255129"/>
                  <a:pt x="838825" y="2261009"/>
                </a:cubicBezTo>
                <a:cubicBezTo>
                  <a:pt x="832898" y="2266890"/>
                  <a:pt x="832898" y="2278651"/>
                  <a:pt x="826970" y="2278651"/>
                </a:cubicBezTo>
                <a:cubicBezTo>
                  <a:pt x="821042" y="2272770"/>
                  <a:pt x="826970" y="2266890"/>
                  <a:pt x="826970" y="2261009"/>
                </a:cubicBezTo>
                <a:cubicBezTo>
                  <a:pt x="832898" y="2258069"/>
                  <a:pt x="840307" y="2255129"/>
                  <a:pt x="847717" y="2253659"/>
                </a:cubicBezTo>
                <a:close/>
                <a:moveTo>
                  <a:pt x="486177" y="2253379"/>
                </a:moveTo>
                <a:lnTo>
                  <a:pt x="497345" y="2263529"/>
                </a:lnTo>
                <a:cubicBezTo>
                  <a:pt x="528327" y="2289097"/>
                  <a:pt x="560557" y="2313207"/>
                  <a:pt x="593930" y="2335754"/>
                </a:cubicBezTo>
                <a:lnTo>
                  <a:pt x="595058" y="2336439"/>
                </a:lnTo>
                <a:lnTo>
                  <a:pt x="592282" y="2331596"/>
                </a:lnTo>
                <a:close/>
                <a:moveTo>
                  <a:pt x="930208" y="2235836"/>
                </a:moveTo>
                <a:cubicBezTo>
                  <a:pt x="939029" y="2236568"/>
                  <a:pt x="947849" y="2238032"/>
                  <a:pt x="956670" y="2238032"/>
                </a:cubicBezTo>
                <a:cubicBezTo>
                  <a:pt x="980191" y="2243888"/>
                  <a:pt x="997832" y="2261454"/>
                  <a:pt x="1003713" y="2284877"/>
                </a:cubicBezTo>
                <a:cubicBezTo>
                  <a:pt x="1009593" y="2296588"/>
                  <a:pt x="1009593" y="2308299"/>
                  <a:pt x="1015473" y="2314155"/>
                </a:cubicBezTo>
                <a:cubicBezTo>
                  <a:pt x="1015473" y="2331722"/>
                  <a:pt x="1003713" y="2349288"/>
                  <a:pt x="1003713" y="2366856"/>
                </a:cubicBezTo>
                <a:cubicBezTo>
                  <a:pt x="1003713" y="2366856"/>
                  <a:pt x="997832" y="2366856"/>
                  <a:pt x="991952" y="2366856"/>
                </a:cubicBezTo>
                <a:cubicBezTo>
                  <a:pt x="991952" y="2361000"/>
                  <a:pt x="997832" y="2355145"/>
                  <a:pt x="997832" y="2349288"/>
                </a:cubicBezTo>
                <a:cubicBezTo>
                  <a:pt x="997832" y="2314155"/>
                  <a:pt x="986071" y="2273166"/>
                  <a:pt x="950789" y="2255599"/>
                </a:cubicBezTo>
                <a:cubicBezTo>
                  <a:pt x="944909" y="2261454"/>
                  <a:pt x="944909" y="2255599"/>
                  <a:pt x="939029" y="2255599"/>
                </a:cubicBezTo>
                <a:cubicBezTo>
                  <a:pt x="927268" y="2255599"/>
                  <a:pt x="915507" y="2255599"/>
                  <a:pt x="903747" y="2261454"/>
                </a:cubicBezTo>
                <a:cubicBezTo>
                  <a:pt x="903747" y="2267310"/>
                  <a:pt x="897866" y="2273166"/>
                  <a:pt x="897866" y="2279021"/>
                </a:cubicBezTo>
                <a:cubicBezTo>
                  <a:pt x="903747" y="2284877"/>
                  <a:pt x="909627" y="2279021"/>
                  <a:pt x="915507" y="2279021"/>
                </a:cubicBezTo>
                <a:cubicBezTo>
                  <a:pt x="921387" y="2279021"/>
                  <a:pt x="927268" y="2279021"/>
                  <a:pt x="927268" y="2284877"/>
                </a:cubicBezTo>
                <a:cubicBezTo>
                  <a:pt x="933148" y="2290733"/>
                  <a:pt x="933148" y="2302444"/>
                  <a:pt x="933148" y="2308299"/>
                </a:cubicBezTo>
                <a:cubicBezTo>
                  <a:pt x="927268" y="2314155"/>
                  <a:pt x="921387" y="2320011"/>
                  <a:pt x="909627" y="2314155"/>
                </a:cubicBezTo>
                <a:cubicBezTo>
                  <a:pt x="909627" y="2320011"/>
                  <a:pt x="915507" y="2325866"/>
                  <a:pt x="909627" y="2331722"/>
                </a:cubicBezTo>
                <a:cubicBezTo>
                  <a:pt x="903747" y="2337577"/>
                  <a:pt x="897866" y="2337577"/>
                  <a:pt x="891986" y="2337577"/>
                </a:cubicBezTo>
                <a:cubicBezTo>
                  <a:pt x="874345" y="2325866"/>
                  <a:pt x="868464" y="2302444"/>
                  <a:pt x="868464" y="2290733"/>
                </a:cubicBezTo>
                <a:cubicBezTo>
                  <a:pt x="874345" y="2267310"/>
                  <a:pt x="886105" y="2249743"/>
                  <a:pt x="903747" y="2238032"/>
                </a:cubicBezTo>
                <a:cubicBezTo>
                  <a:pt x="912567" y="2235104"/>
                  <a:pt x="921387" y="2235104"/>
                  <a:pt x="930208" y="2235836"/>
                </a:cubicBezTo>
                <a:close/>
                <a:moveTo>
                  <a:pt x="1120750" y="2225538"/>
                </a:moveTo>
                <a:cubicBezTo>
                  <a:pt x="1120750" y="2225538"/>
                  <a:pt x="1132764" y="2231703"/>
                  <a:pt x="1132764" y="2231703"/>
                </a:cubicBezTo>
                <a:cubicBezTo>
                  <a:pt x="1138771" y="2231703"/>
                  <a:pt x="1138771" y="2231703"/>
                  <a:pt x="1138771" y="2231703"/>
                </a:cubicBezTo>
                <a:cubicBezTo>
                  <a:pt x="1132764" y="2237868"/>
                  <a:pt x="1138771" y="2237868"/>
                  <a:pt x="1132764" y="2237868"/>
                </a:cubicBezTo>
                <a:cubicBezTo>
                  <a:pt x="1132764" y="2237868"/>
                  <a:pt x="1126757" y="2231703"/>
                  <a:pt x="1120750" y="2225538"/>
                </a:cubicBezTo>
                <a:close/>
                <a:moveTo>
                  <a:pt x="1535458" y="2217831"/>
                </a:moveTo>
                <a:cubicBezTo>
                  <a:pt x="1538382" y="2218567"/>
                  <a:pt x="1541306" y="2220037"/>
                  <a:pt x="1544231" y="2220037"/>
                </a:cubicBezTo>
                <a:cubicBezTo>
                  <a:pt x="1550080" y="2225917"/>
                  <a:pt x="1550080" y="2225917"/>
                  <a:pt x="1550080" y="2225917"/>
                </a:cubicBezTo>
                <a:cubicBezTo>
                  <a:pt x="1550080" y="2231797"/>
                  <a:pt x="1555928" y="2237678"/>
                  <a:pt x="1561777" y="2237678"/>
                </a:cubicBezTo>
                <a:cubicBezTo>
                  <a:pt x="1573474" y="2243558"/>
                  <a:pt x="1579323" y="2237678"/>
                  <a:pt x="1585172" y="2237678"/>
                </a:cubicBezTo>
                <a:cubicBezTo>
                  <a:pt x="1596869" y="2255319"/>
                  <a:pt x="1596869" y="2255319"/>
                  <a:pt x="1596869" y="2255319"/>
                </a:cubicBezTo>
                <a:cubicBezTo>
                  <a:pt x="1596869" y="2261199"/>
                  <a:pt x="1591021" y="2261199"/>
                  <a:pt x="1591021" y="2261199"/>
                </a:cubicBezTo>
                <a:cubicBezTo>
                  <a:pt x="1585172" y="2261199"/>
                  <a:pt x="1579323" y="2261199"/>
                  <a:pt x="1573474" y="2255319"/>
                </a:cubicBezTo>
                <a:cubicBezTo>
                  <a:pt x="1567625" y="2255319"/>
                  <a:pt x="1567625" y="2267079"/>
                  <a:pt x="1555928" y="2267079"/>
                </a:cubicBezTo>
                <a:cubicBezTo>
                  <a:pt x="1555928" y="2267079"/>
                  <a:pt x="1550080" y="2272960"/>
                  <a:pt x="1544231" y="2267079"/>
                </a:cubicBezTo>
                <a:cubicBezTo>
                  <a:pt x="1538382" y="2261199"/>
                  <a:pt x="1538382" y="2255319"/>
                  <a:pt x="1538382" y="2249439"/>
                </a:cubicBezTo>
                <a:cubicBezTo>
                  <a:pt x="1544231" y="2249439"/>
                  <a:pt x="1544231" y="2249439"/>
                  <a:pt x="1544231" y="2243558"/>
                </a:cubicBezTo>
                <a:cubicBezTo>
                  <a:pt x="1538382" y="2243558"/>
                  <a:pt x="1532533" y="2237678"/>
                  <a:pt x="1526684" y="2231797"/>
                </a:cubicBezTo>
                <a:cubicBezTo>
                  <a:pt x="1526684" y="2231797"/>
                  <a:pt x="1526684" y="2225917"/>
                  <a:pt x="1526684" y="2220037"/>
                </a:cubicBezTo>
                <a:cubicBezTo>
                  <a:pt x="1529609" y="2217097"/>
                  <a:pt x="1532533" y="2217097"/>
                  <a:pt x="1535458" y="2217831"/>
                </a:cubicBezTo>
                <a:close/>
                <a:moveTo>
                  <a:pt x="1514754" y="2214157"/>
                </a:moveTo>
                <a:cubicBezTo>
                  <a:pt x="1514754" y="2214157"/>
                  <a:pt x="1520645" y="2214157"/>
                  <a:pt x="1520645" y="2214157"/>
                </a:cubicBezTo>
                <a:cubicBezTo>
                  <a:pt x="1514754" y="2225944"/>
                  <a:pt x="1520645" y="2243626"/>
                  <a:pt x="1532425" y="2249520"/>
                </a:cubicBezTo>
                <a:cubicBezTo>
                  <a:pt x="1532425" y="2255414"/>
                  <a:pt x="1532425" y="2267202"/>
                  <a:pt x="1538316" y="2273096"/>
                </a:cubicBezTo>
                <a:cubicBezTo>
                  <a:pt x="1544206" y="2278989"/>
                  <a:pt x="1555986" y="2278989"/>
                  <a:pt x="1561877" y="2273096"/>
                </a:cubicBezTo>
                <a:cubicBezTo>
                  <a:pt x="1567767" y="2273096"/>
                  <a:pt x="1573658" y="2267202"/>
                  <a:pt x="1579548" y="2273096"/>
                </a:cubicBezTo>
                <a:cubicBezTo>
                  <a:pt x="1591328" y="2273096"/>
                  <a:pt x="1597219" y="2273096"/>
                  <a:pt x="1603109" y="2261307"/>
                </a:cubicBezTo>
                <a:cubicBezTo>
                  <a:pt x="1603109" y="2261307"/>
                  <a:pt x="1609000" y="2255414"/>
                  <a:pt x="1609000" y="2261307"/>
                </a:cubicBezTo>
                <a:cubicBezTo>
                  <a:pt x="1614890" y="2261307"/>
                  <a:pt x="1614890" y="2267202"/>
                  <a:pt x="1614890" y="2267202"/>
                </a:cubicBezTo>
                <a:cubicBezTo>
                  <a:pt x="1609000" y="2278989"/>
                  <a:pt x="1597219" y="2284883"/>
                  <a:pt x="1591328" y="2290778"/>
                </a:cubicBezTo>
                <a:cubicBezTo>
                  <a:pt x="1579548" y="2290778"/>
                  <a:pt x="1573658" y="2290778"/>
                  <a:pt x="1567767" y="2278989"/>
                </a:cubicBezTo>
                <a:cubicBezTo>
                  <a:pt x="1561877" y="2284883"/>
                  <a:pt x="1561877" y="2290778"/>
                  <a:pt x="1561877" y="2290778"/>
                </a:cubicBezTo>
                <a:cubicBezTo>
                  <a:pt x="1550096" y="2296671"/>
                  <a:pt x="1538316" y="2296671"/>
                  <a:pt x="1532425" y="2290778"/>
                </a:cubicBezTo>
                <a:cubicBezTo>
                  <a:pt x="1526535" y="2284883"/>
                  <a:pt x="1520645" y="2278989"/>
                  <a:pt x="1520645" y="2273096"/>
                </a:cubicBezTo>
                <a:cubicBezTo>
                  <a:pt x="1514754" y="2261307"/>
                  <a:pt x="1526535" y="2261307"/>
                  <a:pt x="1520645" y="2255414"/>
                </a:cubicBezTo>
                <a:cubicBezTo>
                  <a:pt x="1508864" y="2255414"/>
                  <a:pt x="1508864" y="2237732"/>
                  <a:pt x="1502973" y="2231838"/>
                </a:cubicBezTo>
                <a:cubicBezTo>
                  <a:pt x="1502973" y="2225944"/>
                  <a:pt x="1502973" y="2214157"/>
                  <a:pt x="1514754" y="2214157"/>
                </a:cubicBezTo>
                <a:close/>
                <a:moveTo>
                  <a:pt x="1832051" y="2212869"/>
                </a:moveTo>
                <a:cubicBezTo>
                  <a:pt x="1836466" y="2212869"/>
                  <a:pt x="1840881" y="2214337"/>
                  <a:pt x="1843825" y="2220209"/>
                </a:cubicBezTo>
                <a:cubicBezTo>
                  <a:pt x="1855598" y="2231951"/>
                  <a:pt x="1861485" y="2255436"/>
                  <a:pt x="1855598" y="2273050"/>
                </a:cubicBezTo>
                <a:cubicBezTo>
                  <a:pt x="1843825" y="2308278"/>
                  <a:pt x="1808503" y="2320021"/>
                  <a:pt x="1773182" y="2331764"/>
                </a:cubicBezTo>
                <a:cubicBezTo>
                  <a:pt x="1737861" y="2331764"/>
                  <a:pt x="1702539" y="2320021"/>
                  <a:pt x="1690765" y="2284793"/>
                </a:cubicBezTo>
                <a:cubicBezTo>
                  <a:pt x="1690765" y="2284793"/>
                  <a:pt x="1690765" y="2278921"/>
                  <a:pt x="1696652" y="2278921"/>
                </a:cubicBezTo>
                <a:cubicBezTo>
                  <a:pt x="1708426" y="2284793"/>
                  <a:pt x="1714313" y="2296535"/>
                  <a:pt x="1720200" y="2296535"/>
                </a:cubicBezTo>
                <a:cubicBezTo>
                  <a:pt x="1743747" y="2314150"/>
                  <a:pt x="1779069" y="2314150"/>
                  <a:pt x="1802616" y="2302407"/>
                </a:cubicBezTo>
                <a:cubicBezTo>
                  <a:pt x="1814390" y="2290664"/>
                  <a:pt x="1820277" y="2284793"/>
                  <a:pt x="1826164" y="2273050"/>
                </a:cubicBezTo>
                <a:cubicBezTo>
                  <a:pt x="1826164" y="2261307"/>
                  <a:pt x="1826164" y="2249565"/>
                  <a:pt x="1820277" y="2249565"/>
                </a:cubicBezTo>
                <a:cubicBezTo>
                  <a:pt x="1814390" y="2255436"/>
                  <a:pt x="1814390" y="2267179"/>
                  <a:pt x="1808503" y="2267179"/>
                </a:cubicBezTo>
                <a:cubicBezTo>
                  <a:pt x="1802616" y="2267179"/>
                  <a:pt x="1796729" y="2273050"/>
                  <a:pt x="1790843" y="2267179"/>
                </a:cubicBezTo>
                <a:cubicBezTo>
                  <a:pt x="1784955" y="2261307"/>
                  <a:pt x="1779069" y="2255436"/>
                  <a:pt x="1779069" y="2249565"/>
                </a:cubicBezTo>
                <a:cubicBezTo>
                  <a:pt x="1784955" y="2237823"/>
                  <a:pt x="1796729" y="2237823"/>
                  <a:pt x="1802616" y="2231951"/>
                </a:cubicBezTo>
                <a:cubicBezTo>
                  <a:pt x="1802616" y="2220209"/>
                  <a:pt x="1808503" y="2214337"/>
                  <a:pt x="1820277" y="2214337"/>
                </a:cubicBezTo>
                <a:cubicBezTo>
                  <a:pt x="1823220" y="2214337"/>
                  <a:pt x="1827636" y="2212869"/>
                  <a:pt x="1832051" y="2212869"/>
                </a:cubicBezTo>
                <a:close/>
                <a:moveTo>
                  <a:pt x="837593" y="2212114"/>
                </a:moveTo>
                <a:cubicBezTo>
                  <a:pt x="846413" y="2212843"/>
                  <a:pt x="853764" y="2217220"/>
                  <a:pt x="856704" y="2225975"/>
                </a:cubicBezTo>
                <a:cubicBezTo>
                  <a:pt x="862584" y="2225975"/>
                  <a:pt x="862584" y="2220139"/>
                  <a:pt x="868464" y="2220139"/>
                </a:cubicBezTo>
                <a:cubicBezTo>
                  <a:pt x="874345" y="2220139"/>
                  <a:pt x="886106" y="2214302"/>
                  <a:pt x="891986" y="2220139"/>
                </a:cubicBezTo>
                <a:cubicBezTo>
                  <a:pt x="891986" y="2225975"/>
                  <a:pt x="897867" y="2231812"/>
                  <a:pt x="897867" y="2231812"/>
                </a:cubicBezTo>
                <a:cubicBezTo>
                  <a:pt x="880225" y="2243485"/>
                  <a:pt x="880225" y="2243485"/>
                  <a:pt x="880225" y="2243485"/>
                </a:cubicBezTo>
                <a:cubicBezTo>
                  <a:pt x="862584" y="2237649"/>
                  <a:pt x="844943" y="2243485"/>
                  <a:pt x="833182" y="2249322"/>
                </a:cubicBezTo>
                <a:cubicBezTo>
                  <a:pt x="821422" y="2255159"/>
                  <a:pt x="821422" y="2266831"/>
                  <a:pt x="815542" y="2278505"/>
                </a:cubicBezTo>
                <a:cubicBezTo>
                  <a:pt x="803781" y="2278505"/>
                  <a:pt x="797900" y="2284341"/>
                  <a:pt x="792020" y="2278505"/>
                </a:cubicBezTo>
                <a:cubicBezTo>
                  <a:pt x="786140" y="2266831"/>
                  <a:pt x="780259" y="2260995"/>
                  <a:pt x="786140" y="2249322"/>
                </a:cubicBezTo>
                <a:cubicBezTo>
                  <a:pt x="792020" y="2237649"/>
                  <a:pt x="815542" y="2255159"/>
                  <a:pt x="809661" y="2237649"/>
                </a:cubicBezTo>
                <a:cubicBezTo>
                  <a:pt x="803781" y="2231812"/>
                  <a:pt x="809661" y="2225975"/>
                  <a:pt x="809661" y="2220139"/>
                </a:cubicBezTo>
                <a:cubicBezTo>
                  <a:pt x="818482" y="2214302"/>
                  <a:pt x="828772" y="2211384"/>
                  <a:pt x="837593" y="2212114"/>
                </a:cubicBezTo>
                <a:close/>
                <a:moveTo>
                  <a:pt x="1050316" y="2202775"/>
                </a:moveTo>
                <a:cubicBezTo>
                  <a:pt x="1056156" y="2208612"/>
                  <a:pt x="1061997" y="2208612"/>
                  <a:pt x="1067837" y="2214448"/>
                </a:cubicBezTo>
                <a:cubicBezTo>
                  <a:pt x="1067837" y="2220285"/>
                  <a:pt x="1061997" y="2226122"/>
                  <a:pt x="1067837" y="2226122"/>
                </a:cubicBezTo>
                <a:cubicBezTo>
                  <a:pt x="1067837" y="2231958"/>
                  <a:pt x="1073678" y="2226122"/>
                  <a:pt x="1079518" y="2226122"/>
                </a:cubicBezTo>
                <a:cubicBezTo>
                  <a:pt x="1079518" y="2231958"/>
                  <a:pt x="1085358" y="2237794"/>
                  <a:pt x="1079518" y="2243631"/>
                </a:cubicBezTo>
                <a:cubicBezTo>
                  <a:pt x="1079518" y="2243631"/>
                  <a:pt x="1073678" y="2249468"/>
                  <a:pt x="1079518" y="2249468"/>
                </a:cubicBezTo>
                <a:cubicBezTo>
                  <a:pt x="1079518" y="2255304"/>
                  <a:pt x="1091199" y="2255304"/>
                  <a:pt x="1091199" y="2261141"/>
                </a:cubicBezTo>
                <a:cubicBezTo>
                  <a:pt x="1097040" y="2278651"/>
                  <a:pt x="1073678" y="2272814"/>
                  <a:pt x="1067837" y="2278651"/>
                </a:cubicBezTo>
                <a:cubicBezTo>
                  <a:pt x="1061997" y="2278651"/>
                  <a:pt x="1061997" y="2266977"/>
                  <a:pt x="1061997" y="2261141"/>
                </a:cubicBezTo>
                <a:cubicBezTo>
                  <a:pt x="1050316" y="2255304"/>
                  <a:pt x="1038635" y="2249468"/>
                  <a:pt x="1021114" y="2249468"/>
                </a:cubicBezTo>
                <a:cubicBezTo>
                  <a:pt x="1009433" y="2249468"/>
                  <a:pt x="1003593" y="2261141"/>
                  <a:pt x="997752" y="2255304"/>
                </a:cubicBezTo>
                <a:cubicBezTo>
                  <a:pt x="991911" y="2249468"/>
                  <a:pt x="986071" y="2243631"/>
                  <a:pt x="986071" y="2237794"/>
                </a:cubicBezTo>
                <a:cubicBezTo>
                  <a:pt x="991911" y="2231958"/>
                  <a:pt x="1003593" y="2237794"/>
                  <a:pt x="1009433" y="2231958"/>
                </a:cubicBezTo>
                <a:cubicBezTo>
                  <a:pt x="1003593" y="2226122"/>
                  <a:pt x="1003593" y="2220285"/>
                  <a:pt x="1009433" y="2214448"/>
                </a:cubicBezTo>
                <a:cubicBezTo>
                  <a:pt x="1015273" y="2214448"/>
                  <a:pt x="1021114" y="2208612"/>
                  <a:pt x="1026955" y="2214448"/>
                </a:cubicBezTo>
                <a:cubicBezTo>
                  <a:pt x="1038635" y="2214448"/>
                  <a:pt x="1038635" y="2202775"/>
                  <a:pt x="1050316" y="2202775"/>
                </a:cubicBezTo>
                <a:close/>
                <a:moveTo>
                  <a:pt x="1573158" y="2196136"/>
                </a:moveTo>
                <a:cubicBezTo>
                  <a:pt x="1573158" y="2208149"/>
                  <a:pt x="1578849" y="2220163"/>
                  <a:pt x="1578849" y="2226170"/>
                </a:cubicBezTo>
                <a:cubicBezTo>
                  <a:pt x="1578849" y="2232177"/>
                  <a:pt x="1573158" y="2232177"/>
                  <a:pt x="1567468" y="2232177"/>
                </a:cubicBezTo>
                <a:cubicBezTo>
                  <a:pt x="1561777" y="2232177"/>
                  <a:pt x="1556086" y="2226170"/>
                  <a:pt x="1556086" y="2220163"/>
                </a:cubicBezTo>
                <a:cubicBezTo>
                  <a:pt x="1556086" y="2214156"/>
                  <a:pt x="1556086" y="2214156"/>
                  <a:pt x="1556086" y="2214156"/>
                </a:cubicBezTo>
                <a:cubicBezTo>
                  <a:pt x="1573158" y="2196136"/>
                  <a:pt x="1573158" y="2196136"/>
                  <a:pt x="1573158" y="2196136"/>
                </a:cubicBezTo>
                <a:close/>
                <a:moveTo>
                  <a:pt x="1120750" y="2196136"/>
                </a:moveTo>
                <a:cubicBezTo>
                  <a:pt x="1126441" y="2196136"/>
                  <a:pt x="1126441" y="2202143"/>
                  <a:pt x="1126441" y="2208149"/>
                </a:cubicBezTo>
                <a:cubicBezTo>
                  <a:pt x="1126441" y="2208149"/>
                  <a:pt x="1126441" y="2208149"/>
                  <a:pt x="1126441" y="2214157"/>
                </a:cubicBezTo>
                <a:cubicBezTo>
                  <a:pt x="1120750" y="2208149"/>
                  <a:pt x="1120750" y="2202143"/>
                  <a:pt x="1120750" y="2196136"/>
                </a:cubicBezTo>
                <a:close/>
                <a:moveTo>
                  <a:pt x="1894797" y="2194877"/>
                </a:moveTo>
                <a:cubicBezTo>
                  <a:pt x="1898882" y="2195985"/>
                  <a:pt x="1902150" y="2203742"/>
                  <a:pt x="1902150" y="2208174"/>
                </a:cubicBezTo>
                <a:cubicBezTo>
                  <a:pt x="1907959" y="2219993"/>
                  <a:pt x="1907959" y="2237722"/>
                  <a:pt x="1896341" y="2249541"/>
                </a:cubicBezTo>
                <a:cubicBezTo>
                  <a:pt x="1890532" y="2261359"/>
                  <a:pt x="1878913" y="2267269"/>
                  <a:pt x="1867295" y="2267269"/>
                </a:cubicBezTo>
                <a:cubicBezTo>
                  <a:pt x="1861485" y="2255450"/>
                  <a:pt x="1878913" y="2255450"/>
                  <a:pt x="1878913" y="2249541"/>
                </a:cubicBezTo>
                <a:cubicBezTo>
                  <a:pt x="1890532" y="2243631"/>
                  <a:pt x="1896341" y="2231812"/>
                  <a:pt x="1896341" y="2219993"/>
                </a:cubicBezTo>
                <a:cubicBezTo>
                  <a:pt x="1902150" y="2214083"/>
                  <a:pt x="1890532" y="2208174"/>
                  <a:pt x="1890532" y="2196354"/>
                </a:cubicBezTo>
                <a:cubicBezTo>
                  <a:pt x="1891984" y="2194877"/>
                  <a:pt x="1893436" y="2194508"/>
                  <a:pt x="1894797" y="2194877"/>
                </a:cubicBezTo>
                <a:close/>
                <a:moveTo>
                  <a:pt x="1308542" y="2190635"/>
                </a:moveTo>
                <a:cubicBezTo>
                  <a:pt x="1326184" y="2184754"/>
                  <a:pt x="1314422" y="2208276"/>
                  <a:pt x="1320303" y="2214156"/>
                </a:cubicBezTo>
                <a:cubicBezTo>
                  <a:pt x="1326184" y="2220037"/>
                  <a:pt x="1337944" y="2231797"/>
                  <a:pt x="1349705" y="2231797"/>
                </a:cubicBezTo>
                <a:cubicBezTo>
                  <a:pt x="1355586" y="2231797"/>
                  <a:pt x="1349705" y="2237678"/>
                  <a:pt x="1355586" y="2243558"/>
                </a:cubicBezTo>
                <a:cubicBezTo>
                  <a:pt x="1367346" y="2249439"/>
                  <a:pt x="1373226" y="2255319"/>
                  <a:pt x="1384987" y="2261199"/>
                </a:cubicBezTo>
                <a:cubicBezTo>
                  <a:pt x="1384987" y="2261199"/>
                  <a:pt x="1390868" y="2255319"/>
                  <a:pt x="1396748" y="2261199"/>
                </a:cubicBezTo>
                <a:cubicBezTo>
                  <a:pt x="1396748" y="2261199"/>
                  <a:pt x="1390868" y="2267079"/>
                  <a:pt x="1390868" y="2267079"/>
                </a:cubicBezTo>
                <a:cubicBezTo>
                  <a:pt x="1373226" y="2272960"/>
                  <a:pt x="1361466" y="2267079"/>
                  <a:pt x="1355586" y="2261199"/>
                </a:cubicBezTo>
                <a:cubicBezTo>
                  <a:pt x="1349705" y="2255319"/>
                  <a:pt x="1343824" y="2243558"/>
                  <a:pt x="1343824" y="2237678"/>
                </a:cubicBezTo>
                <a:cubicBezTo>
                  <a:pt x="1337944" y="2231797"/>
                  <a:pt x="1332064" y="2237678"/>
                  <a:pt x="1332064" y="2231797"/>
                </a:cubicBezTo>
                <a:cubicBezTo>
                  <a:pt x="1314422" y="2225917"/>
                  <a:pt x="1308542" y="2208276"/>
                  <a:pt x="1308542" y="2190635"/>
                </a:cubicBezTo>
                <a:close/>
                <a:moveTo>
                  <a:pt x="1326563" y="2190445"/>
                </a:moveTo>
                <a:cubicBezTo>
                  <a:pt x="1338260" y="2190445"/>
                  <a:pt x="1349958" y="2190445"/>
                  <a:pt x="1367504" y="2190445"/>
                </a:cubicBezTo>
                <a:cubicBezTo>
                  <a:pt x="1373353" y="2208086"/>
                  <a:pt x="1373353" y="2208086"/>
                  <a:pt x="1373353" y="2208086"/>
                </a:cubicBezTo>
                <a:cubicBezTo>
                  <a:pt x="1379201" y="2219847"/>
                  <a:pt x="1379201" y="2219847"/>
                  <a:pt x="1379201" y="2219847"/>
                </a:cubicBezTo>
                <a:cubicBezTo>
                  <a:pt x="1396748" y="2231607"/>
                  <a:pt x="1396748" y="2231607"/>
                  <a:pt x="1396748" y="2231607"/>
                </a:cubicBezTo>
                <a:cubicBezTo>
                  <a:pt x="1396748" y="2237488"/>
                  <a:pt x="1396748" y="2249249"/>
                  <a:pt x="1390899" y="2249249"/>
                </a:cubicBezTo>
                <a:cubicBezTo>
                  <a:pt x="1379201" y="2249249"/>
                  <a:pt x="1373353" y="2249249"/>
                  <a:pt x="1367504" y="2243368"/>
                </a:cubicBezTo>
                <a:cubicBezTo>
                  <a:pt x="1361656" y="2237488"/>
                  <a:pt x="1355807" y="2225727"/>
                  <a:pt x="1361656" y="2219847"/>
                </a:cubicBezTo>
                <a:cubicBezTo>
                  <a:pt x="1355807" y="2213967"/>
                  <a:pt x="1349958" y="2225727"/>
                  <a:pt x="1344109" y="2219847"/>
                </a:cubicBezTo>
                <a:cubicBezTo>
                  <a:pt x="1338260" y="2219847"/>
                  <a:pt x="1332412" y="2213967"/>
                  <a:pt x="1326563" y="2208086"/>
                </a:cubicBezTo>
                <a:cubicBezTo>
                  <a:pt x="1326563" y="2202206"/>
                  <a:pt x="1326563" y="2196325"/>
                  <a:pt x="1326563" y="2190445"/>
                </a:cubicBezTo>
                <a:close/>
                <a:moveTo>
                  <a:pt x="1279356" y="2190445"/>
                </a:moveTo>
                <a:cubicBezTo>
                  <a:pt x="1285262" y="2190445"/>
                  <a:pt x="1291168" y="2190445"/>
                  <a:pt x="1297075" y="2190445"/>
                </a:cubicBezTo>
                <a:cubicBezTo>
                  <a:pt x="1302981" y="2208086"/>
                  <a:pt x="1308888" y="2231607"/>
                  <a:pt x="1320700" y="2237488"/>
                </a:cubicBezTo>
                <a:cubicBezTo>
                  <a:pt x="1338419" y="2243368"/>
                  <a:pt x="1338419" y="2243368"/>
                  <a:pt x="1338419" y="2243368"/>
                </a:cubicBezTo>
                <a:cubicBezTo>
                  <a:pt x="1344325" y="2261009"/>
                  <a:pt x="1356138" y="2272770"/>
                  <a:pt x="1373856" y="2278650"/>
                </a:cubicBezTo>
                <a:cubicBezTo>
                  <a:pt x="1391575" y="2278650"/>
                  <a:pt x="1391575" y="2278650"/>
                  <a:pt x="1391575" y="2278650"/>
                </a:cubicBezTo>
                <a:cubicBezTo>
                  <a:pt x="1391575" y="2284531"/>
                  <a:pt x="1403387" y="2302171"/>
                  <a:pt x="1391575" y="2308052"/>
                </a:cubicBezTo>
                <a:cubicBezTo>
                  <a:pt x="1385669" y="2308052"/>
                  <a:pt x="1373856" y="2308052"/>
                  <a:pt x="1367950" y="2302171"/>
                </a:cubicBezTo>
                <a:cubicBezTo>
                  <a:pt x="1362044" y="2302171"/>
                  <a:pt x="1362044" y="2290411"/>
                  <a:pt x="1356138" y="2290411"/>
                </a:cubicBezTo>
                <a:cubicBezTo>
                  <a:pt x="1344325" y="2296291"/>
                  <a:pt x="1338419" y="2302171"/>
                  <a:pt x="1326607" y="2290411"/>
                </a:cubicBezTo>
                <a:cubicBezTo>
                  <a:pt x="1320700" y="2284531"/>
                  <a:pt x="1308888" y="2272770"/>
                  <a:pt x="1308888" y="2261009"/>
                </a:cubicBezTo>
                <a:cubicBezTo>
                  <a:pt x="1302981" y="2255129"/>
                  <a:pt x="1308888" y="2249249"/>
                  <a:pt x="1308888" y="2243368"/>
                </a:cubicBezTo>
                <a:cubicBezTo>
                  <a:pt x="1297075" y="2237488"/>
                  <a:pt x="1285262" y="2237488"/>
                  <a:pt x="1285262" y="2225727"/>
                </a:cubicBezTo>
                <a:cubicBezTo>
                  <a:pt x="1279356" y="2219847"/>
                  <a:pt x="1273450" y="2208086"/>
                  <a:pt x="1273450" y="2196325"/>
                </a:cubicBezTo>
                <a:cubicBezTo>
                  <a:pt x="1279356" y="2196325"/>
                  <a:pt x="1273450" y="2190445"/>
                  <a:pt x="1279356" y="2190445"/>
                </a:cubicBezTo>
                <a:close/>
                <a:moveTo>
                  <a:pt x="1449671" y="2179064"/>
                </a:moveTo>
                <a:cubicBezTo>
                  <a:pt x="1455551" y="2179064"/>
                  <a:pt x="1461432" y="2179064"/>
                  <a:pt x="1461432" y="2184944"/>
                </a:cubicBezTo>
                <a:cubicBezTo>
                  <a:pt x="1449671" y="2202585"/>
                  <a:pt x="1432030" y="2214346"/>
                  <a:pt x="1426150" y="2237867"/>
                </a:cubicBezTo>
                <a:cubicBezTo>
                  <a:pt x="1408508" y="2261389"/>
                  <a:pt x="1420269" y="2290790"/>
                  <a:pt x="1432030" y="2308432"/>
                </a:cubicBezTo>
                <a:cubicBezTo>
                  <a:pt x="1443791" y="2320192"/>
                  <a:pt x="1461432" y="2331953"/>
                  <a:pt x="1479073" y="2320192"/>
                </a:cubicBezTo>
                <a:cubicBezTo>
                  <a:pt x="1479073" y="2320192"/>
                  <a:pt x="1479073" y="2314312"/>
                  <a:pt x="1479073" y="2314312"/>
                </a:cubicBezTo>
                <a:cubicBezTo>
                  <a:pt x="1467312" y="2314312"/>
                  <a:pt x="1455551" y="2314312"/>
                  <a:pt x="1455551" y="2302551"/>
                </a:cubicBezTo>
                <a:cubicBezTo>
                  <a:pt x="1449671" y="2296671"/>
                  <a:pt x="1449671" y="2284910"/>
                  <a:pt x="1455551" y="2279029"/>
                </a:cubicBezTo>
                <a:cubicBezTo>
                  <a:pt x="1467312" y="2273149"/>
                  <a:pt x="1473193" y="2267269"/>
                  <a:pt x="1484953" y="2267269"/>
                </a:cubicBezTo>
                <a:cubicBezTo>
                  <a:pt x="1490833" y="2273149"/>
                  <a:pt x="1496714" y="2279029"/>
                  <a:pt x="1490833" y="2284910"/>
                </a:cubicBezTo>
                <a:cubicBezTo>
                  <a:pt x="1490833" y="2290790"/>
                  <a:pt x="1490833" y="2290790"/>
                  <a:pt x="1490833" y="2296671"/>
                </a:cubicBezTo>
                <a:cubicBezTo>
                  <a:pt x="1496714" y="2296671"/>
                  <a:pt x="1502594" y="2290790"/>
                  <a:pt x="1508475" y="2296671"/>
                </a:cubicBezTo>
                <a:cubicBezTo>
                  <a:pt x="1514355" y="2302551"/>
                  <a:pt x="1514355" y="2314312"/>
                  <a:pt x="1514355" y="2320192"/>
                </a:cubicBezTo>
                <a:cubicBezTo>
                  <a:pt x="1496714" y="2343714"/>
                  <a:pt x="1496714" y="2343714"/>
                  <a:pt x="1496714" y="2343714"/>
                </a:cubicBezTo>
                <a:cubicBezTo>
                  <a:pt x="1479073" y="2355474"/>
                  <a:pt x="1449671" y="2343714"/>
                  <a:pt x="1432030" y="2337833"/>
                </a:cubicBezTo>
                <a:cubicBezTo>
                  <a:pt x="1426150" y="2331953"/>
                  <a:pt x="1420269" y="2326072"/>
                  <a:pt x="1420269" y="2320192"/>
                </a:cubicBezTo>
                <a:cubicBezTo>
                  <a:pt x="1408508" y="2314312"/>
                  <a:pt x="1414389" y="2302551"/>
                  <a:pt x="1402628" y="2296671"/>
                </a:cubicBezTo>
                <a:cubicBezTo>
                  <a:pt x="1396748" y="2284910"/>
                  <a:pt x="1402628" y="2273149"/>
                  <a:pt x="1402628" y="2261389"/>
                </a:cubicBezTo>
                <a:cubicBezTo>
                  <a:pt x="1402628" y="2226107"/>
                  <a:pt x="1426150" y="2196705"/>
                  <a:pt x="1449671" y="2179064"/>
                </a:cubicBezTo>
                <a:close/>
                <a:moveTo>
                  <a:pt x="1091349" y="2167682"/>
                </a:moveTo>
                <a:cubicBezTo>
                  <a:pt x="1097040" y="2167682"/>
                  <a:pt x="1097040" y="2179064"/>
                  <a:pt x="1097040" y="2184754"/>
                </a:cubicBezTo>
                <a:cubicBezTo>
                  <a:pt x="1097040" y="2184754"/>
                  <a:pt x="1097040" y="2179064"/>
                  <a:pt x="1091349" y="2173373"/>
                </a:cubicBezTo>
                <a:cubicBezTo>
                  <a:pt x="1091349" y="2173373"/>
                  <a:pt x="1091349" y="2167682"/>
                  <a:pt x="1091349" y="2167682"/>
                </a:cubicBezTo>
                <a:close/>
                <a:moveTo>
                  <a:pt x="892176" y="2167682"/>
                </a:moveTo>
                <a:cubicBezTo>
                  <a:pt x="903557" y="2173373"/>
                  <a:pt x="909248" y="2179064"/>
                  <a:pt x="914938" y="2184754"/>
                </a:cubicBezTo>
                <a:cubicBezTo>
                  <a:pt x="914938" y="2190445"/>
                  <a:pt x="914938" y="2190445"/>
                  <a:pt x="914938" y="2196136"/>
                </a:cubicBezTo>
                <a:cubicBezTo>
                  <a:pt x="909248" y="2184754"/>
                  <a:pt x="903557" y="2179064"/>
                  <a:pt x="892176" y="2173373"/>
                </a:cubicBezTo>
                <a:cubicBezTo>
                  <a:pt x="892176" y="2167682"/>
                  <a:pt x="892176" y="2167682"/>
                  <a:pt x="892176" y="2167682"/>
                </a:cubicBezTo>
                <a:close/>
                <a:moveTo>
                  <a:pt x="843663" y="2165368"/>
                </a:moveTo>
                <a:cubicBezTo>
                  <a:pt x="848073" y="2166196"/>
                  <a:pt x="852483" y="2172820"/>
                  <a:pt x="856894" y="2172820"/>
                </a:cubicBezTo>
                <a:cubicBezTo>
                  <a:pt x="856894" y="2178708"/>
                  <a:pt x="851013" y="2178708"/>
                  <a:pt x="856894" y="2184597"/>
                </a:cubicBezTo>
                <a:cubicBezTo>
                  <a:pt x="856894" y="2184597"/>
                  <a:pt x="856894" y="2184597"/>
                  <a:pt x="862774" y="2184597"/>
                </a:cubicBezTo>
                <a:cubicBezTo>
                  <a:pt x="862774" y="2172820"/>
                  <a:pt x="874534" y="2178708"/>
                  <a:pt x="880415" y="2172820"/>
                </a:cubicBezTo>
                <a:cubicBezTo>
                  <a:pt x="892176" y="2172820"/>
                  <a:pt x="898056" y="2178708"/>
                  <a:pt x="903937" y="2184597"/>
                </a:cubicBezTo>
                <a:cubicBezTo>
                  <a:pt x="909817" y="2190485"/>
                  <a:pt x="898056" y="2196373"/>
                  <a:pt x="909817" y="2202261"/>
                </a:cubicBezTo>
                <a:cubicBezTo>
                  <a:pt x="915697" y="2196373"/>
                  <a:pt x="927458" y="2202261"/>
                  <a:pt x="939219" y="2208150"/>
                </a:cubicBezTo>
                <a:cubicBezTo>
                  <a:pt x="950979" y="2208150"/>
                  <a:pt x="945099" y="2219926"/>
                  <a:pt x="950979" y="2225814"/>
                </a:cubicBezTo>
                <a:cubicBezTo>
                  <a:pt x="945099" y="2225814"/>
                  <a:pt x="939219" y="2225814"/>
                  <a:pt x="933338" y="2225814"/>
                </a:cubicBezTo>
                <a:cubicBezTo>
                  <a:pt x="927458" y="2225814"/>
                  <a:pt x="915697" y="2231703"/>
                  <a:pt x="903937" y="2231703"/>
                </a:cubicBezTo>
                <a:cubicBezTo>
                  <a:pt x="903937" y="2219926"/>
                  <a:pt x="898056" y="2214038"/>
                  <a:pt x="892176" y="2214038"/>
                </a:cubicBezTo>
                <a:cubicBezTo>
                  <a:pt x="880415" y="2202261"/>
                  <a:pt x="862774" y="2219926"/>
                  <a:pt x="851013" y="2208150"/>
                </a:cubicBezTo>
                <a:cubicBezTo>
                  <a:pt x="839252" y="2208150"/>
                  <a:pt x="827492" y="2202261"/>
                  <a:pt x="815731" y="2208150"/>
                </a:cubicBezTo>
                <a:cubicBezTo>
                  <a:pt x="803970" y="2214038"/>
                  <a:pt x="798090" y="2225814"/>
                  <a:pt x="798090" y="2237591"/>
                </a:cubicBezTo>
                <a:cubicBezTo>
                  <a:pt x="792210" y="2237591"/>
                  <a:pt x="786329" y="2243479"/>
                  <a:pt x="780449" y="2249368"/>
                </a:cubicBezTo>
                <a:cubicBezTo>
                  <a:pt x="774568" y="2261144"/>
                  <a:pt x="774568" y="2272921"/>
                  <a:pt x="780449" y="2278809"/>
                </a:cubicBezTo>
                <a:cubicBezTo>
                  <a:pt x="780449" y="2278809"/>
                  <a:pt x="786329" y="2284697"/>
                  <a:pt x="786329" y="2284697"/>
                </a:cubicBezTo>
                <a:cubicBezTo>
                  <a:pt x="774568" y="2290585"/>
                  <a:pt x="768688" y="2302362"/>
                  <a:pt x="756927" y="2302362"/>
                </a:cubicBezTo>
                <a:cubicBezTo>
                  <a:pt x="751047" y="2302362"/>
                  <a:pt x="751047" y="2290585"/>
                  <a:pt x="745167" y="2284697"/>
                </a:cubicBezTo>
                <a:cubicBezTo>
                  <a:pt x="745167" y="2272921"/>
                  <a:pt x="751047" y="2267032"/>
                  <a:pt x="751047" y="2261144"/>
                </a:cubicBezTo>
                <a:cubicBezTo>
                  <a:pt x="762807" y="2255256"/>
                  <a:pt x="762807" y="2255256"/>
                  <a:pt x="762807" y="2255256"/>
                </a:cubicBezTo>
                <a:cubicBezTo>
                  <a:pt x="762807" y="2249368"/>
                  <a:pt x="768688" y="2237591"/>
                  <a:pt x="756927" y="2231703"/>
                </a:cubicBezTo>
                <a:cubicBezTo>
                  <a:pt x="751047" y="2225814"/>
                  <a:pt x="756927" y="2219926"/>
                  <a:pt x="762807" y="2214038"/>
                </a:cubicBezTo>
                <a:cubicBezTo>
                  <a:pt x="768688" y="2196373"/>
                  <a:pt x="786329" y="2202261"/>
                  <a:pt x="798090" y="2202261"/>
                </a:cubicBezTo>
                <a:cubicBezTo>
                  <a:pt x="803970" y="2190485"/>
                  <a:pt x="809850" y="2178708"/>
                  <a:pt x="821611" y="2172820"/>
                </a:cubicBezTo>
                <a:cubicBezTo>
                  <a:pt x="827492" y="2172820"/>
                  <a:pt x="833372" y="2172820"/>
                  <a:pt x="845133" y="2172820"/>
                </a:cubicBezTo>
                <a:cubicBezTo>
                  <a:pt x="845133" y="2166932"/>
                  <a:pt x="839252" y="2166932"/>
                  <a:pt x="839252" y="2166932"/>
                </a:cubicBezTo>
                <a:cubicBezTo>
                  <a:pt x="840723" y="2165460"/>
                  <a:pt x="842192" y="2165092"/>
                  <a:pt x="843663" y="2165368"/>
                </a:cubicBezTo>
                <a:close/>
                <a:moveTo>
                  <a:pt x="1021164" y="2161044"/>
                </a:moveTo>
                <a:cubicBezTo>
                  <a:pt x="1021164" y="2161044"/>
                  <a:pt x="1026855" y="2161044"/>
                  <a:pt x="1032545" y="2167683"/>
                </a:cubicBezTo>
                <a:cubicBezTo>
                  <a:pt x="1026855" y="2167683"/>
                  <a:pt x="1021164" y="2167683"/>
                  <a:pt x="1021164" y="2161044"/>
                </a:cubicBezTo>
                <a:close/>
                <a:moveTo>
                  <a:pt x="1061314" y="2159028"/>
                </a:moveTo>
                <a:cubicBezTo>
                  <a:pt x="1070827" y="2159763"/>
                  <a:pt x="1079608" y="2164174"/>
                  <a:pt x="1085462" y="2172994"/>
                </a:cubicBezTo>
                <a:cubicBezTo>
                  <a:pt x="1091316" y="2178874"/>
                  <a:pt x="1085462" y="2190635"/>
                  <a:pt x="1097170" y="2196515"/>
                </a:cubicBezTo>
                <a:cubicBezTo>
                  <a:pt x="1103025" y="2190635"/>
                  <a:pt x="1108879" y="2196515"/>
                  <a:pt x="1114733" y="2202396"/>
                </a:cubicBezTo>
                <a:cubicBezTo>
                  <a:pt x="1120587" y="2214157"/>
                  <a:pt x="1114733" y="2220037"/>
                  <a:pt x="1108879" y="2225917"/>
                </a:cubicBezTo>
                <a:cubicBezTo>
                  <a:pt x="1114733" y="2231797"/>
                  <a:pt x="1126442" y="2231797"/>
                  <a:pt x="1126442" y="2237678"/>
                </a:cubicBezTo>
                <a:cubicBezTo>
                  <a:pt x="1126442" y="2249439"/>
                  <a:pt x="1120587" y="2255319"/>
                  <a:pt x="1126442" y="2267079"/>
                </a:cubicBezTo>
                <a:cubicBezTo>
                  <a:pt x="1120587" y="2267079"/>
                  <a:pt x="1120587" y="2272960"/>
                  <a:pt x="1114733" y="2272960"/>
                </a:cubicBezTo>
                <a:cubicBezTo>
                  <a:pt x="1103025" y="2267079"/>
                  <a:pt x="1103025" y="2267079"/>
                  <a:pt x="1103025" y="2267079"/>
                </a:cubicBezTo>
                <a:cubicBezTo>
                  <a:pt x="1103025" y="2261199"/>
                  <a:pt x="1097170" y="2249439"/>
                  <a:pt x="1091316" y="2243558"/>
                </a:cubicBezTo>
                <a:cubicBezTo>
                  <a:pt x="1091316" y="2237678"/>
                  <a:pt x="1091316" y="2231797"/>
                  <a:pt x="1085462" y="2225917"/>
                </a:cubicBezTo>
                <a:cubicBezTo>
                  <a:pt x="1085462" y="2225917"/>
                  <a:pt x="1079608" y="2220037"/>
                  <a:pt x="1073754" y="2220037"/>
                </a:cubicBezTo>
                <a:cubicBezTo>
                  <a:pt x="1073754" y="2208276"/>
                  <a:pt x="1067900" y="2202396"/>
                  <a:pt x="1056191" y="2196515"/>
                </a:cubicBezTo>
                <a:cubicBezTo>
                  <a:pt x="1050337" y="2196515"/>
                  <a:pt x="1038629" y="2202396"/>
                  <a:pt x="1032774" y="2202396"/>
                </a:cubicBezTo>
                <a:cubicBezTo>
                  <a:pt x="1021066" y="2202396"/>
                  <a:pt x="1009357" y="2202396"/>
                  <a:pt x="1003504" y="2208276"/>
                </a:cubicBezTo>
                <a:cubicBezTo>
                  <a:pt x="997649" y="2220037"/>
                  <a:pt x="997649" y="2231797"/>
                  <a:pt x="985941" y="2231797"/>
                </a:cubicBezTo>
                <a:cubicBezTo>
                  <a:pt x="985941" y="2243558"/>
                  <a:pt x="974232" y="2237678"/>
                  <a:pt x="968378" y="2231797"/>
                </a:cubicBezTo>
                <a:cubicBezTo>
                  <a:pt x="962524" y="2231797"/>
                  <a:pt x="956670" y="2225917"/>
                  <a:pt x="962524" y="2220037"/>
                </a:cubicBezTo>
                <a:cubicBezTo>
                  <a:pt x="968378" y="2214157"/>
                  <a:pt x="962524" y="2208276"/>
                  <a:pt x="968378" y="2202396"/>
                </a:cubicBezTo>
                <a:cubicBezTo>
                  <a:pt x="974232" y="2202396"/>
                  <a:pt x="974232" y="2190635"/>
                  <a:pt x="985941" y="2196515"/>
                </a:cubicBezTo>
                <a:cubicBezTo>
                  <a:pt x="991795" y="2196515"/>
                  <a:pt x="991795" y="2190635"/>
                  <a:pt x="991795" y="2184754"/>
                </a:cubicBezTo>
                <a:cubicBezTo>
                  <a:pt x="991795" y="2178874"/>
                  <a:pt x="991795" y="2172994"/>
                  <a:pt x="997649" y="2172994"/>
                </a:cubicBezTo>
                <a:cubicBezTo>
                  <a:pt x="997649" y="2167114"/>
                  <a:pt x="1003504" y="2167114"/>
                  <a:pt x="1015212" y="2167114"/>
                </a:cubicBezTo>
                <a:cubicBezTo>
                  <a:pt x="1021066" y="2167114"/>
                  <a:pt x="1032774" y="2178874"/>
                  <a:pt x="1032774" y="2167114"/>
                </a:cubicBezTo>
                <a:cubicBezTo>
                  <a:pt x="1041556" y="2161233"/>
                  <a:pt x="1051801" y="2158293"/>
                  <a:pt x="1061314" y="2159028"/>
                </a:cubicBezTo>
                <a:close/>
                <a:moveTo>
                  <a:pt x="1731940" y="2148295"/>
                </a:moveTo>
                <a:cubicBezTo>
                  <a:pt x="1734512" y="2149205"/>
                  <a:pt x="1736718" y="2151390"/>
                  <a:pt x="1738187" y="2155759"/>
                </a:cubicBezTo>
                <a:cubicBezTo>
                  <a:pt x="1738187" y="2161586"/>
                  <a:pt x="1738187" y="2173238"/>
                  <a:pt x="1726427" y="2179064"/>
                </a:cubicBezTo>
                <a:cubicBezTo>
                  <a:pt x="1720546" y="2167412"/>
                  <a:pt x="1714666" y="2161586"/>
                  <a:pt x="1708785" y="2149933"/>
                </a:cubicBezTo>
                <a:cubicBezTo>
                  <a:pt x="1713196" y="2154303"/>
                  <a:pt x="1724221" y="2145564"/>
                  <a:pt x="1731940" y="2148295"/>
                </a:cubicBezTo>
                <a:close/>
                <a:moveTo>
                  <a:pt x="1312401" y="2148142"/>
                </a:moveTo>
                <a:lnTo>
                  <a:pt x="1311862" y="2148951"/>
                </a:lnTo>
                <a:cubicBezTo>
                  <a:pt x="1310202" y="2149662"/>
                  <a:pt x="1308542" y="2149662"/>
                  <a:pt x="1308542" y="2149662"/>
                </a:cubicBezTo>
                <a:cubicBezTo>
                  <a:pt x="1308542" y="2149662"/>
                  <a:pt x="1308542" y="2149662"/>
                  <a:pt x="1308542" y="2148951"/>
                </a:cubicBezTo>
                <a:lnTo>
                  <a:pt x="1308542" y="2148337"/>
                </a:lnTo>
                <a:close/>
                <a:moveTo>
                  <a:pt x="1937360" y="2143972"/>
                </a:moveTo>
                <a:cubicBezTo>
                  <a:pt x="1949375" y="2143972"/>
                  <a:pt x="1949375" y="2155827"/>
                  <a:pt x="1955381" y="2161755"/>
                </a:cubicBezTo>
                <a:cubicBezTo>
                  <a:pt x="1955381" y="2167683"/>
                  <a:pt x="1955381" y="2167683"/>
                  <a:pt x="1955381" y="2167683"/>
                </a:cubicBezTo>
                <a:cubicBezTo>
                  <a:pt x="1949375" y="2155827"/>
                  <a:pt x="1943368" y="2149900"/>
                  <a:pt x="1937360" y="2143972"/>
                </a:cubicBezTo>
                <a:close/>
                <a:moveTo>
                  <a:pt x="1919685" y="2143972"/>
                </a:moveTo>
                <a:cubicBezTo>
                  <a:pt x="1931411" y="2143972"/>
                  <a:pt x="1943137" y="2155732"/>
                  <a:pt x="1949001" y="2167493"/>
                </a:cubicBezTo>
                <a:cubicBezTo>
                  <a:pt x="1949001" y="2173373"/>
                  <a:pt x="1949001" y="2179254"/>
                  <a:pt x="1949001" y="2185134"/>
                </a:cubicBezTo>
                <a:cubicBezTo>
                  <a:pt x="1949001" y="2191015"/>
                  <a:pt x="1949001" y="2191015"/>
                  <a:pt x="1954863" y="2191015"/>
                </a:cubicBezTo>
                <a:cubicBezTo>
                  <a:pt x="1966590" y="2208655"/>
                  <a:pt x="1966590" y="2208655"/>
                  <a:pt x="1966590" y="2208655"/>
                </a:cubicBezTo>
                <a:cubicBezTo>
                  <a:pt x="1966590" y="2214536"/>
                  <a:pt x="1972453" y="2220416"/>
                  <a:pt x="1966590" y="2226297"/>
                </a:cubicBezTo>
                <a:cubicBezTo>
                  <a:pt x="1972453" y="2238057"/>
                  <a:pt x="1972453" y="2249818"/>
                  <a:pt x="1972453" y="2255698"/>
                </a:cubicBezTo>
                <a:cubicBezTo>
                  <a:pt x="1972453" y="2261579"/>
                  <a:pt x="1972453" y="2267459"/>
                  <a:pt x="1972453" y="2267459"/>
                </a:cubicBezTo>
                <a:cubicBezTo>
                  <a:pt x="1966590" y="2261579"/>
                  <a:pt x="1966590" y="2261579"/>
                  <a:pt x="1966590" y="2261579"/>
                </a:cubicBezTo>
                <a:cubicBezTo>
                  <a:pt x="1966590" y="2249818"/>
                  <a:pt x="1966590" y="2238057"/>
                  <a:pt x="1960727" y="2232177"/>
                </a:cubicBezTo>
                <a:cubicBezTo>
                  <a:pt x="1960727" y="2232177"/>
                  <a:pt x="1954863" y="2232177"/>
                  <a:pt x="1954863" y="2232177"/>
                </a:cubicBezTo>
                <a:cubicBezTo>
                  <a:pt x="1954863" y="2238057"/>
                  <a:pt x="1960727" y="2238057"/>
                  <a:pt x="1960727" y="2243937"/>
                </a:cubicBezTo>
                <a:cubicBezTo>
                  <a:pt x="1966590" y="2249818"/>
                  <a:pt x="1960727" y="2261579"/>
                  <a:pt x="1960727" y="2267459"/>
                </a:cubicBezTo>
                <a:cubicBezTo>
                  <a:pt x="1960727" y="2285100"/>
                  <a:pt x="1937274" y="2279219"/>
                  <a:pt x="1931411" y="2290980"/>
                </a:cubicBezTo>
                <a:cubicBezTo>
                  <a:pt x="1931411" y="2296861"/>
                  <a:pt x="1931411" y="2302741"/>
                  <a:pt x="1925548" y="2308621"/>
                </a:cubicBezTo>
                <a:cubicBezTo>
                  <a:pt x="1919685" y="2308621"/>
                  <a:pt x="1907958" y="2320382"/>
                  <a:pt x="1896232" y="2314502"/>
                </a:cubicBezTo>
                <a:cubicBezTo>
                  <a:pt x="1896232" y="2308621"/>
                  <a:pt x="1884506" y="2308621"/>
                  <a:pt x="1878643" y="2308621"/>
                </a:cubicBezTo>
                <a:cubicBezTo>
                  <a:pt x="1878643" y="2314502"/>
                  <a:pt x="1866917" y="2320382"/>
                  <a:pt x="1861054" y="2320382"/>
                </a:cubicBezTo>
                <a:cubicBezTo>
                  <a:pt x="1855191" y="2320382"/>
                  <a:pt x="1849328" y="2314502"/>
                  <a:pt x="1843464" y="2308621"/>
                </a:cubicBezTo>
                <a:cubicBezTo>
                  <a:pt x="1843464" y="2290980"/>
                  <a:pt x="1878643" y="2314502"/>
                  <a:pt x="1878643" y="2290980"/>
                </a:cubicBezTo>
                <a:cubicBezTo>
                  <a:pt x="1872780" y="2290980"/>
                  <a:pt x="1855191" y="2296861"/>
                  <a:pt x="1855191" y="2285100"/>
                </a:cubicBezTo>
                <a:cubicBezTo>
                  <a:pt x="1855191" y="2273339"/>
                  <a:pt x="1866917" y="2273339"/>
                  <a:pt x="1872780" y="2273339"/>
                </a:cubicBezTo>
                <a:cubicBezTo>
                  <a:pt x="1884506" y="2273339"/>
                  <a:pt x="1896232" y="2261579"/>
                  <a:pt x="1902096" y="2261579"/>
                </a:cubicBezTo>
                <a:cubicBezTo>
                  <a:pt x="1919685" y="2243937"/>
                  <a:pt x="1919685" y="2220416"/>
                  <a:pt x="1907958" y="2196895"/>
                </a:cubicBezTo>
                <a:cubicBezTo>
                  <a:pt x="1907958" y="2191015"/>
                  <a:pt x="1896232" y="2185134"/>
                  <a:pt x="1902096" y="2179254"/>
                </a:cubicBezTo>
                <a:cubicBezTo>
                  <a:pt x="1907958" y="2179254"/>
                  <a:pt x="1907958" y="2167493"/>
                  <a:pt x="1913822" y="2167493"/>
                </a:cubicBezTo>
                <a:cubicBezTo>
                  <a:pt x="1919685" y="2167493"/>
                  <a:pt x="1919685" y="2173373"/>
                  <a:pt x="1919685" y="2179254"/>
                </a:cubicBezTo>
                <a:cubicBezTo>
                  <a:pt x="1925548" y="2185134"/>
                  <a:pt x="1919685" y="2191015"/>
                  <a:pt x="1919685" y="2191015"/>
                </a:cubicBezTo>
                <a:cubicBezTo>
                  <a:pt x="1925548" y="2196895"/>
                  <a:pt x="1937274" y="2196895"/>
                  <a:pt x="1937274" y="2202775"/>
                </a:cubicBezTo>
                <a:cubicBezTo>
                  <a:pt x="1937274" y="2208655"/>
                  <a:pt x="1937274" y="2214536"/>
                  <a:pt x="1937274" y="2220416"/>
                </a:cubicBezTo>
                <a:cubicBezTo>
                  <a:pt x="1931411" y="2226297"/>
                  <a:pt x="1931411" y="2226297"/>
                  <a:pt x="1931411" y="2226297"/>
                </a:cubicBezTo>
                <a:cubicBezTo>
                  <a:pt x="1937274" y="2232177"/>
                  <a:pt x="1943137" y="2238057"/>
                  <a:pt x="1943137" y="2249818"/>
                </a:cubicBezTo>
                <a:cubicBezTo>
                  <a:pt x="1943137" y="2255698"/>
                  <a:pt x="1937274" y="2261579"/>
                  <a:pt x="1931411" y="2267459"/>
                </a:cubicBezTo>
                <a:cubicBezTo>
                  <a:pt x="1925548" y="2273339"/>
                  <a:pt x="1913822" y="2261579"/>
                  <a:pt x="1913822" y="2273339"/>
                </a:cubicBezTo>
                <a:cubicBezTo>
                  <a:pt x="1913822" y="2279219"/>
                  <a:pt x="1907958" y="2285100"/>
                  <a:pt x="1902096" y="2290980"/>
                </a:cubicBezTo>
                <a:cubicBezTo>
                  <a:pt x="1890369" y="2290980"/>
                  <a:pt x="1884506" y="2285100"/>
                  <a:pt x="1878643" y="2279219"/>
                </a:cubicBezTo>
                <a:cubicBezTo>
                  <a:pt x="1878643" y="2279219"/>
                  <a:pt x="1878643" y="2285100"/>
                  <a:pt x="1878643" y="2285100"/>
                </a:cubicBezTo>
                <a:cubicBezTo>
                  <a:pt x="1878643" y="2296861"/>
                  <a:pt x="1890369" y="2296861"/>
                  <a:pt x="1896232" y="2296861"/>
                </a:cubicBezTo>
                <a:cubicBezTo>
                  <a:pt x="1907958" y="2296861"/>
                  <a:pt x="1919685" y="2290980"/>
                  <a:pt x="1919685" y="2279219"/>
                </a:cubicBezTo>
                <a:cubicBezTo>
                  <a:pt x="1931411" y="2273339"/>
                  <a:pt x="1943137" y="2267459"/>
                  <a:pt x="1949001" y="2255698"/>
                </a:cubicBezTo>
                <a:cubicBezTo>
                  <a:pt x="1949001" y="2243937"/>
                  <a:pt x="1949001" y="2232177"/>
                  <a:pt x="1943137" y="2226297"/>
                </a:cubicBezTo>
                <a:cubicBezTo>
                  <a:pt x="1949001" y="2220416"/>
                  <a:pt x="1949001" y="2208655"/>
                  <a:pt x="1943137" y="2196895"/>
                </a:cubicBezTo>
                <a:cubicBezTo>
                  <a:pt x="1943137" y="2191015"/>
                  <a:pt x="1931411" y="2191015"/>
                  <a:pt x="1931411" y="2185134"/>
                </a:cubicBezTo>
                <a:cubicBezTo>
                  <a:pt x="1931411" y="2173373"/>
                  <a:pt x="1925548" y="2167493"/>
                  <a:pt x="1919685" y="2161612"/>
                </a:cubicBezTo>
                <a:cubicBezTo>
                  <a:pt x="1913822" y="2161612"/>
                  <a:pt x="1913822" y="2155732"/>
                  <a:pt x="1913822" y="2149852"/>
                </a:cubicBezTo>
                <a:cubicBezTo>
                  <a:pt x="1919685" y="2149852"/>
                  <a:pt x="1913822" y="2143972"/>
                  <a:pt x="1919685" y="2143972"/>
                </a:cubicBezTo>
                <a:close/>
                <a:moveTo>
                  <a:pt x="1649899" y="2143972"/>
                </a:moveTo>
                <a:cubicBezTo>
                  <a:pt x="1661610" y="2143972"/>
                  <a:pt x="1673322" y="2143972"/>
                  <a:pt x="1685033" y="2149820"/>
                </a:cubicBezTo>
                <a:cubicBezTo>
                  <a:pt x="1702600" y="2155669"/>
                  <a:pt x="1714311" y="2167366"/>
                  <a:pt x="1714311" y="2184913"/>
                </a:cubicBezTo>
                <a:cubicBezTo>
                  <a:pt x="1720167" y="2208308"/>
                  <a:pt x="1708456" y="2220005"/>
                  <a:pt x="1696744" y="2231703"/>
                </a:cubicBezTo>
                <a:cubicBezTo>
                  <a:pt x="1702600" y="2243400"/>
                  <a:pt x="1708456" y="2255098"/>
                  <a:pt x="1696744" y="2266795"/>
                </a:cubicBezTo>
                <a:cubicBezTo>
                  <a:pt x="1690889" y="2278492"/>
                  <a:pt x="1679178" y="2278492"/>
                  <a:pt x="1667466" y="2284341"/>
                </a:cubicBezTo>
                <a:cubicBezTo>
                  <a:pt x="1655755" y="2284341"/>
                  <a:pt x="1649899" y="2278492"/>
                  <a:pt x="1644044" y="2272644"/>
                </a:cubicBezTo>
                <a:cubicBezTo>
                  <a:pt x="1638188" y="2266795"/>
                  <a:pt x="1638188" y="2255098"/>
                  <a:pt x="1638188" y="2249249"/>
                </a:cubicBezTo>
                <a:cubicBezTo>
                  <a:pt x="1626477" y="2249249"/>
                  <a:pt x="1614766" y="2255098"/>
                  <a:pt x="1608910" y="2249249"/>
                </a:cubicBezTo>
                <a:cubicBezTo>
                  <a:pt x="1591343" y="2237551"/>
                  <a:pt x="1585488" y="2220005"/>
                  <a:pt x="1585488" y="2202459"/>
                </a:cubicBezTo>
                <a:cubicBezTo>
                  <a:pt x="1585488" y="2184913"/>
                  <a:pt x="1591343" y="2167366"/>
                  <a:pt x="1603055" y="2155669"/>
                </a:cubicBezTo>
                <a:cubicBezTo>
                  <a:pt x="1614766" y="2161518"/>
                  <a:pt x="1620622" y="2167366"/>
                  <a:pt x="1632333" y="2161518"/>
                </a:cubicBezTo>
                <a:cubicBezTo>
                  <a:pt x="1638188" y="2155669"/>
                  <a:pt x="1644044" y="2149820"/>
                  <a:pt x="1649899" y="2143972"/>
                </a:cubicBezTo>
                <a:close/>
                <a:moveTo>
                  <a:pt x="1591006" y="2143972"/>
                </a:moveTo>
                <a:cubicBezTo>
                  <a:pt x="1596869" y="2143972"/>
                  <a:pt x="1596869" y="2143972"/>
                  <a:pt x="1596869" y="2149820"/>
                </a:cubicBezTo>
                <a:cubicBezTo>
                  <a:pt x="1591006" y="2161518"/>
                  <a:pt x="1579280" y="2179064"/>
                  <a:pt x="1567554" y="2190761"/>
                </a:cubicBezTo>
                <a:cubicBezTo>
                  <a:pt x="1555828" y="2202459"/>
                  <a:pt x="1544101" y="2214157"/>
                  <a:pt x="1526512" y="2208308"/>
                </a:cubicBezTo>
                <a:cubicBezTo>
                  <a:pt x="1520649" y="2208308"/>
                  <a:pt x="1508923" y="2202459"/>
                  <a:pt x="1508923" y="2190761"/>
                </a:cubicBezTo>
                <a:cubicBezTo>
                  <a:pt x="1503059" y="2184913"/>
                  <a:pt x="1503059" y="2196610"/>
                  <a:pt x="1497196" y="2196610"/>
                </a:cubicBezTo>
                <a:cubicBezTo>
                  <a:pt x="1485470" y="2196610"/>
                  <a:pt x="1479607" y="2190761"/>
                  <a:pt x="1479607" y="2190761"/>
                </a:cubicBezTo>
                <a:cubicBezTo>
                  <a:pt x="1473744" y="2184913"/>
                  <a:pt x="1467881" y="2184913"/>
                  <a:pt x="1473744" y="2179064"/>
                </a:cubicBezTo>
                <a:cubicBezTo>
                  <a:pt x="1508923" y="2167366"/>
                  <a:pt x="1508923" y="2167366"/>
                  <a:pt x="1508923" y="2167366"/>
                </a:cubicBezTo>
                <a:cubicBezTo>
                  <a:pt x="1520649" y="2179064"/>
                  <a:pt x="1538238" y="2173215"/>
                  <a:pt x="1549964" y="2167366"/>
                </a:cubicBezTo>
                <a:cubicBezTo>
                  <a:pt x="1544101" y="2173215"/>
                  <a:pt x="1538238" y="2179064"/>
                  <a:pt x="1532375" y="2184913"/>
                </a:cubicBezTo>
                <a:cubicBezTo>
                  <a:pt x="1532375" y="2190761"/>
                  <a:pt x="1538238" y="2196610"/>
                  <a:pt x="1544101" y="2196610"/>
                </a:cubicBezTo>
                <a:cubicBezTo>
                  <a:pt x="1555828" y="2196610"/>
                  <a:pt x="1567554" y="2179064"/>
                  <a:pt x="1579280" y="2173215"/>
                </a:cubicBezTo>
                <a:cubicBezTo>
                  <a:pt x="1579280" y="2167366"/>
                  <a:pt x="1585143" y="2161518"/>
                  <a:pt x="1579280" y="2161518"/>
                </a:cubicBezTo>
                <a:cubicBezTo>
                  <a:pt x="1567554" y="2161518"/>
                  <a:pt x="1561690" y="2167366"/>
                  <a:pt x="1555828" y="2167366"/>
                </a:cubicBezTo>
                <a:cubicBezTo>
                  <a:pt x="1561690" y="2155669"/>
                  <a:pt x="1579280" y="2149820"/>
                  <a:pt x="1591006" y="2143972"/>
                </a:cubicBezTo>
                <a:close/>
                <a:moveTo>
                  <a:pt x="1749569" y="2131642"/>
                </a:moveTo>
                <a:cubicBezTo>
                  <a:pt x="1755449" y="2131642"/>
                  <a:pt x="1755449" y="2137536"/>
                  <a:pt x="1761329" y="2137536"/>
                </a:cubicBezTo>
                <a:cubicBezTo>
                  <a:pt x="1761329" y="2149323"/>
                  <a:pt x="1749569" y="2155217"/>
                  <a:pt x="1755449" y="2161111"/>
                </a:cubicBezTo>
                <a:cubicBezTo>
                  <a:pt x="1767209" y="2155217"/>
                  <a:pt x="1773090" y="2155217"/>
                  <a:pt x="1773090" y="2167005"/>
                </a:cubicBezTo>
                <a:cubicBezTo>
                  <a:pt x="1778970" y="2172899"/>
                  <a:pt x="1778970" y="2178793"/>
                  <a:pt x="1767209" y="2184687"/>
                </a:cubicBezTo>
                <a:cubicBezTo>
                  <a:pt x="1767209" y="2190581"/>
                  <a:pt x="1755449" y="2184687"/>
                  <a:pt x="1749569" y="2190581"/>
                </a:cubicBezTo>
                <a:cubicBezTo>
                  <a:pt x="1755449" y="2196475"/>
                  <a:pt x="1749569" y="2208263"/>
                  <a:pt x="1743688" y="2208263"/>
                </a:cubicBezTo>
                <a:cubicBezTo>
                  <a:pt x="1737808" y="2214157"/>
                  <a:pt x="1731927" y="2208263"/>
                  <a:pt x="1726047" y="2208263"/>
                </a:cubicBezTo>
                <a:cubicBezTo>
                  <a:pt x="1720167" y="2202368"/>
                  <a:pt x="1726047" y="2196475"/>
                  <a:pt x="1726047" y="2190581"/>
                </a:cubicBezTo>
                <a:cubicBezTo>
                  <a:pt x="1731927" y="2184687"/>
                  <a:pt x="1737808" y="2178793"/>
                  <a:pt x="1743688" y="2167005"/>
                </a:cubicBezTo>
                <a:cubicBezTo>
                  <a:pt x="1743688" y="2161111"/>
                  <a:pt x="1743688" y="2149323"/>
                  <a:pt x="1737808" y="2143429"/>
                </a:cubicBezTo>
                <a:cubicBezTo>
                  <a:pt x="1737808" y="2137536"/>
                  <a:pt x="1743688" y="2131642"/>
                  <a:pt x="1749569" y="2131642"/>
                </a:cubicBezTo>
                <a:close/>
                <a:moveTo>
                  <a:pt x="668343" y="2125951"/>
                </a:moveTo>
                <a:cubicBezTo>
                  <a:pt x="674034" y="2132116"/>
                  <a:pt x="674034" y="2138281"/>
                  <a:pt x="674034" y="2138281"/>
                </a:cubicBezTo>
                <a:cubicBezTo>
                  <a:pt x="668343" y="2138281"/>
                  <a:pt x="668343" y="2132116"/>
                  <a:pt x="668343" y="2125951"/>
                </a:cubicBezTo>
                <a:close/>
                <a:moveTo>
                  <a:pt x="1761628" y="2114570"/>
                </a:moveTo>
                <a:cubicBezTo>
                  <a:pt x="1767521" y="2114570"/>
                  <a:pt x="1773415" y="2120450"/>
                  <a:pt x="1773415" y="2126330"/>
                </a:cubicBezTo>
                <a:cubicBezTo>
                  <a:pt x="1779309" y="2132210"/>
                  <a:pt x="1767521" y="2143971"/>
                  <a:pt x="1773415" y="2143971"/>
                </a:cubicBezTo>
                <a:cubicBezTo>
                  <a:pt x="1785203" y="2149852"/>
                  <a:pt x="1791097" y="2161612"/>
                  <a:pt x="1796991" y="2167493"/>
                </a:cubicBezTo>
                <a:cubicBezTo>
                  <a:pt x="1796991" y="2179253"/>
                  <a:pt x="1796991" y="2191014"/>
                  <a:pt x="1791097" y="2196895"/>
                </a:cubicBezTo>
                <a:cubicBezTo>
                  <a:pt x="1785203" y="2202775"/>
                  <a:pt x="1773415" y="2208655"/>
                  <a:pt x="1767521" y="2208655"/>
                </a:cubicBezTo>
                <a:cubicBezTo>
                  <a:pt x="1767521" y="2220416"/>
                  <a:pt x="1749840" y="2226296"/>
                  <a:pt x="1738052" y="2232177"/>
                </a:cubicBezTo>
                <a:cubicBezTo>
                  <a:pt x="1738052" y="2232177"/>
                  <a:pt x="1726264" y="2232177"/>
                  <a:pt x="1726264" y="2226296"/>
                </a:cubicBezTo>
                <a:cubicBezTo>
                  <a:pt x="1720370" y="2226296"/>
                  <a:pt x="1714476" y="2220416"/>
                  <a:pt x="1720370" y="2214535"/>
                </a:cubicBezTo>
                <a:cubicBezTo>
                  <a:pt x="1726264" y="2214535"/>
                  <a:pt x="1738052" y="2220416"/>
                  <a:pt x="1743946" y="2220416"/>
                </a:cubicBezTo>
                <a:cubicBezTo>
                  <a:pt x="1749840" y="2214535"/>
                  <a:pt x="1761628" y="2208655"/>
                  <a:pt x="1761628" y="2196895"/>
                </a:cubicBezTo>
                <a:cubicBezTo>
                  <a:pt x="1773415" y="2196895"/>
                  <a:pt x="1779309" y="2185134"/>
                  <a:pt x="1785203" y="2179253"/>
                </a:cubicBezTo>
                <a:cubicBezTo>
                  <a:pt x="1785203" y="2167493"/>
                  <a:pt x="1785203" y="2161612"/>
                  <a:pt x="1779309" y="2155732"/>
                </a:cubicBezTo>
                <a:cubicBezTo>
                  <a:pt x="1767521" y="2149852"/>
                  <a:pt x="1767521" y="2149852"/>
                  <a:pt x="1767521" y="2149852"/>
                </a:cubicBezTo>
                <a:cubicBezTo>
                  <a:pt x="1767521" y="2138091"/>
                  <a:pt x="1761628" y="2126330"/>
                  <a:pt x="1755734" y="2120450"/>
                </a:cubicBezTo>
                <a:cubicBezTo>
                  <a:pt x="1755734" y="2120450"/>
                  <a:pt x="1755734" y="2114570"/>
                  <a:pt x="1761628" y="2114570"/>
                </a:cubicBezTo>
                <a:close/>
                <a:moveTo>
                  <a:pt x="513045" y="2110341"/>
                </a:moveTo>
                <a:cubicBezTo>
                  <a:pt x="515973" y="2110341"/>
                  <a:pt x="518901" y="2111804"/>
                  <a:pt x="521829" y="2114727"/>
                </a:cubicBezTo>
                <a:cubicBezTo>
                  <a:pt x="533540" y="2132274"/>
                  <a:pt x="551107" y="2155668"/>
                  <a:pt x="574529" y="2149820"/>
                </a:cubicBezTo>
                <a:cubicBezTo>
                  <a:pt x="592096" y="2149820"/>
                  <a:pt x="609663" y="2143971"/>
                  <a:pt x="621374" y="2126425"/>
                </a:cubicBezTo>
                <a:cubicBezTo>
                  <a:pt x="627230" y="2132274"/>
                  <a:pt x="633086" y="2126425"/>
                  <a:pt x="638941" y="2132274"/>
                </a:cubicBezTo>
                <a:cubicBezTo>
                  <a:pt x="638941" y="2138123"/>
                  <a:pt x="633086" y="2143971"/>
                  <a:pt x="627230" y="2143971"/>
                </a:cubicBezTo>
                <a:cubicBezTo>
                  <a:pt x="621374" y="2143971"/>
                  <a:pt x="615518" y="2143971"/>
                  <a:pt x="615518" y="2149820"/>
                </a:cubicBezTo>
                <a:cubicBezTo>
                  <a:pt x="615518" y="2155668"/>
                  <a:pt x="621374" y="2161517"/>
                  <a:pt x="615518" y="2167366"/>
                </a:cubicBezTo>
                <a:cubicBezTo>
                  <a:pt x="609663" y="2167366"/>
                  <a:pt x="603807" y="2167366"/>
                  <a:pt x="597952" y="2167366"/>
                </a:cubicBezTo>
                <a:cubicBezTo>
                  <a:pt x="592096" y="2167366"/>
                  <a:pt x="586240" y="2161517"/>
                  <a:pt x="580385" y="2161517"/>
                </a:cubicBezTo>
                <a:cubicBezTo>
                  <a:pt x="580385" y="2167366"/>
                  <a:pt x="574529" y="2179064"/>
                  <a:pt x="562818" y="2179064"/>
                </a:cubicBezTo>
                <a:cubicBezTo>
                  <a:pt x="556963" y="2179064"/>
                  <a:pt x="551107" y="2173215"/>
                  <a:pt x="551107" y="2167366"/>
                </a:cubicBezTo>
                <a:cubicBezTo>
                  <a:pt x="545251" y="2167366"/>
                  <a:pt x="551107" y="2155668"/>
                  <a:pt x="545251" y="2155668"/>
                </a:cubicBezTo>
                <a:cubicBezTo>
                  <a:pt x="539395" y="2161517"/>
                  <a:pt x="533540" y="2155668"/>
                  <a:pt x="527684" y="2155668"/>
                </a:cubicBezTo>
                <a:cubicBezTo>
                  <a:pt x="521829" y="2155668"/>
                  <a:pt x="521829" y="2149820"/>
                  <a:pt x="521829" y="2138123"/>
                </a:cubicBezTo>
                <a:cubicBezTo>
                  <a:pt x="521829" y="2138123"/>
                  <a:pt x="527684" y="2132274"/>
                  <a:pt x="515973" y="2126425"/>
                </a:cubicBezTo>
                <a:cubicBezTo>
                  <a:pt x="510118" y="2132274"/>
                  <a:pt x="504262" y="2126425"/>
                  <a:pt x="504262" y="2120576"/>
                </a:cubicBezTo>
                <a:cubicBezTo>
                  <a:pt x="504262" y="2120576"/>
                  <a:pt x="504262" y="2114727"/>
                  <a:pt x="504262" y="2114727"/>
                </a:cubicBezTo>
                <a:cubicBezTo>
                  <a:pt x="507190" y="2111804"/>
                  <a:pt x="510118" y="2110341"/>
                  <a:pt x="513045" y="2110341"/>
                </a:cubicBezTo>
                <a:close/>
                <a:moveTo>
                  <a:pt x="541416" y="2107550"/>
                </a:moveTo>
                <a:cubicBezTo>
                  <a:pt x="548256" y="2110065"/>
                  <a:pt x="552633" y="2120125"/>
                  <a:pt x="557010" y="2120125"/>
                </a:cubicBezTo>
                <a:cubicBezTo>
                  <a:pt x="562847" y="2132049"/>
                  <a:pt x="574520" y="2132049"/>
                  <a:pt x="586193" y="2132049"/>
                </a:cubicBezTo>
                <a:cubicBezTo>
                  <a:pt x="592030" y="2132049"/>
                  <a:pt x="603703" y="2108202"/>
                  <a:pt x="609540" y="2126087"/>
                </a:cubicBezTo>
                <a:cubicBezTo>
                  <a:pt x="609540" y="2132049"/>
                  <a:pt x="597866" y="2138010"/>
                  <a:pt x="592030" y="2143972"/>
                </a:cubicBezTo>
                <a:cubicBezTo>
                  <a:pt x="574520" y="2143972"/>
                  <a:pt x="557010" y="2143972"/>
                  <a:pt x="545337" y="2132049"/>
                </a:cubicBezTo>
                <a:cubicBezTo>
                  <a:pt x="545337" y="2126087"/>
                  <a:pt x="533664" y="2120125"/>
                  <a:pt x="533664" y="2108202"/>
                </a:cubicBezTo>
                <a:cubicBezTo>
                  <a:pt x="536582" y="2106712"/>
                  <a:pt x="539136" y="2106712"/>
                  <a:pt x="541416" y="2107550"/>
                </a:cubicBezTo>
                <a:close/>
                <a:moveTo>
                  <a:pt x="480723" y="2102240"/>
                </a:moveTo>
                <a:cubicBezTo>
                  <a:pt x="486587" y="2102240"/>
                  <a:pt x="492450" y="2108154"/>
                  <a:pt x="498313" y="2108154"/>
                </a:cubicBezTo>
                <a:cubicBezTo>
                  <a:pt x="498313" y="2114068"/>
                  <a:pt x="492450" y="2119981"/>
                  <a:pt x="498313" y="2125895"/>
                </a:cubicBezTo>
                <a:cubicBezTo>
                  <a:pt x="498313" y="2131809"/>
                  <a:pt x="510039" y="2131809"/>
                  <a:pt x="510039" y="2137723"/>
                </a:cubicBezTo>
                <a:cubicBezTo>
                  <a:pt x="510039" y="2149551"/>
                  <a:pt x="515902" y="2155465"/>
                  <a:pt x="521765" y="2161378"/>
                </a:cubicBezTo>
                <a:cubicBezTo>
                  <a:pt x="527628" y="2167292"/>
                  <a:pt x="533491" y="2167292"/>
                  <a:pt x="539355" y="2167292"/>
                </a:cubicBezTo>
                <a:cubicBezTo>
                  <a:pt x="539355" y="2173206"/>
                  <a:pt x="551081" y="2179120"/>
                  <a:pt x="556944" y="2185033"/>
                </a:cubicBezTo>
                <a:cubicBezTo>
                  <a:pt x="568670" y="2185033"/>
                  <a:pt x="580396" y="2179120"/>
                  <a:pt x="586260" y="2173206"/>
                </a:cubicBezTo>
                <a:cubicBezTo>
                  <a:pt x="597986" y="2179120"/>
                  <a:pt x="603849" y="2179120"/>
                  <a:pt x="615575" y="2173206"/>
                </a:cubicBezTo>
                <a:cubicBezTo>
                  <a:pt x="621438" y="2167292"/>
                  <a:pt x="627301" y="2161378"/>
                  <a:pt x="627301" y="2155465"/>
                </a:cubicBezTo>
                <a:cubicBezTo>
                  <a:pt x="633164" y="2149551"/>
                  <a:pt x="644890" y="2149551"/>
                  <a:pt x="644890" y="2137723"/>
                </a:cubicBezTo>
                <a:cubicBezTo>
                  <a:pt x="644890" y="2125895"/>
                  <a:pt x="656616" y="2125895"/>
                  <a:pt x="662480" y="2125895"/>
                </a:cubicBezTo>
                <a:cubicBezTo>
                  <a:pt x="662480" y="2137723"/>
                  <a:pt x="668343" y="2143637"/>
                  <a:pt x="662480" y="2149551"/>
                </a:cubicBezTo>
                <a:cubicBezTo>
                  <a:pt x="656616" y="2161378"/>
                  <a:pt x="644890" y="2161378"/>
                  <a:pt x="633164" y="2161378"/>
                </a:cubicBezTo>
                <a:cubicBezTo>
                  <a:pt x="627301" y="2167292"/>
                  <a:pt x="633164" y="2179120"/>
                  <a:pt x="627301" y="2185033"/>
                </a:cubicBezTo>
                <a:cubicBezTo>
                  <a:pt x="615575" y="2185033"/>
                  <a:pt x="609712" y="2190948"/>
                  <a:pt x="597986" y="2185033"/>
                </a:cubicBezTo>
                <a:cubicBezTo>
                  <a:pt x="586260" y="2179120"/>
                  <a:pt x="586260" y="2196861"/>
                  <a:pt x="574534" y="2196861"/>
                </a:cubicBezTo>
                <a:cubicBezTo>
                  <a:pt x="574534" y="2202775"/>
                  <a:pt x="562807" y="2196861"/>
                  <a:pt x="556944" y="2196861"/>
                </a:cubicBezTo>
                <a:cubicBezTo>
                  <a:pt x="545218" y="2196861"/>
                  <a:pt x="539355" y="2185033"/>
                  <a:pt x="533491" y="2179120"/>
                </a:cubicBezTo>
                <a:cubicBezTo>
                  <a:pt x="521765" y="2173206"/>
                  <a:pt x="515902" y="2173206"/>
                  <a:pt x="504176" y="2173206"/>
                </a:cubicBezTo>
                <a:cubicBezTo>
                  <a:pt x="498313" y="2161378"/>
                  <a:pt x="492450" y="2149551"/>
                  <a:pt x="498313" y="2143637"/>
                </a:cubicBezTo>
                <a:cubicBezTo>
                  <a:pt x="504176" y="2125895"/>
                  <a:pt x="486587" y="2131809"/>
                  <a:pt x="480723" y="2119981"/>
                </a:cubicBezTo>
                <a:cubicBezTo>
                  <a:pt x="480723" y="2114068"/>
                  <a:pt x="474861" y="2102240"/>
                  <a:pt x="480723" y="2102240"/>
                </a:cubicBezTo>
                <a:close/>
                <a:moveTo>
                  <a:pt x="1943051" y="2085168"/>
                </a:moveTo>
                <a:cubicBezTo>
                  <a:pt x="1943051" y="2085168"/>
                  <a:pt x="1943051" y="2090859"/>
                  <a:pt x="1943051" y="2090859"/>
                </a:cubicBezTo>
                <a:cubicBezTo>
                  <a:pt x="1943051" y="2096550"/>
                  <a:pt x="1943051" y="2096550"/>
                  <a:pt x="1943051" y="2096550"/>
                </a:cubicBezTo>
                <a:cubicBezTo>
                  <a:pt x="1937360" y="2096550"/>
                  <a:pt x="1937360" y="2090859"/>
                  <a:pt x="1943051" y="2085168"/>
                </a:cubicBezTo>
                <a:close/>
                <a:moveTo>
                  <a:pt x="1761537" y="2067148"/>
                </a:moveTo>
                <a:cubicBezTo>
                  <a:pt x="1767408" y="2067148"/>
                  <a:pt x="1773279" y="2067148"/>
                  <a:pt x="1773279" y="2073057"/>
                </a:cubicBezTo>
                <a:cubicBezTo>
                  <a:pt x="1773279" y="2078967"/>
                  <a:pt x="1767408" y="2090785"/>
                  <a:pt x="1761537" y="2090785"/>
                </a:cubicBezTo>
                <a:cubicBezTo>
                  <a:pt x="1755666" y="2090785"/>
                  <a:pt x="1749795" y="2090785"/>
                  <a:pt x="1749795" y="2096695"/>
                </a:cubicBezTo>
                <a:cubicBezTo>
                  <a:pt x="1755666" y="2108514"/>
                  <a:pt x="1743923" y="2120333"/>
                  <a:pt x="1738052" y="2132153"/>
                </a:cubicBezTo>
                <a:cubicBezTo>
                  <a:pt x="1720438" y="2138062"/>
                  <a:pt x="1708695" y="2143972"/>
                  <a:pt x="1691081" y="2143972"/>
                </a:cubicBezTo>
                <a:cubicBezTo>
                  <a:pt x="1679338" y="2138062"/>
                  <a:pt x="1667596" y="2138062"/>
                  <a:pt x="1655854" y="2132153"/>
                </a:cubicBezTo>
                <a:cubicBezTo>
                  <a:pt x="1649982" y="2132153"/>
                  <a:pt x="1649982" y="2126243"/>
                  <a:pt x="1649982" y="2126243"/>
                </a:cubicBezTo>
                <a:cubicBezTo>
                  <a:pt x="1661725" y="2120333"/>
                  <a:pt x="1667596" y="2114424"/>
                  <a:pt x="1679338" y="2114424"/>
                </a:cubicBezTo>
                <a:cubicBezTo>
                  <a:pt x="1685210" y="2114424"/>
                  <a:pt x="1691081" y="2114424"/>
                  <a:pt x="1696952" y="2108514"/>
                </a:cubicBezTo>
                <a:cubicBezTo>
                  <a:pt x="1696952" y="2114424"/>
                  <a:pt x="1696952" y="2114424"/>
                  <a:pt x="1696952" y="2114424"/>
                </a:cubicBezTo>
                <a:cubicBezTo>
                  <a:pt x="1696952" y="2120333"/>
                  <a:pt x="1691081" y="2114424"/>
                  <a:pt x="1685210" y="2120333"/>
                </a:cubicBezTo>
                <a:cubicBezTo>
                  <a:pt x="1679338" y="2120333"/>
                  <a:pt x="1673467" y="2120333"/>
                  <a:pt x="1673467" y="2126243"/>
                </a:cubicBezTo>
                <a:cubicBezTo>
                  <a:pt x="1667596" y="2138062"/>
                  <a:pt x="1685210" y="2132153"/>
                  <a:pt x="1685210" y="2138062"/>
                </a:cubicBezTo>
                <a:cubicBezTo>
                  <a:pt x="1702824" y="2138062"/>
                  <a:pt x="1720438" y="2138062"/>
                  <a:pt x="1726309" y="2120333"/>
                </a:cubicBezTo>
                <a:cubicBezTo>
                  <a:pt x="1726309" y="2114424"/>
                  <a:pt x="1720438" y="2114424"/>
                  <a:pt x="1714566" y="2108514"/>
                </a:cubicBezTo>
                <a:cubicBezTo>
                  <a:pt x="1720438" y="2102605"/>
                  <a:pt x="1738052" y="2096695"/>
                  <a:pt x="1738052" y="2084876"/>
                </a:cubicBezTo>
                <a:cubicBezTo>
                  <a:pt x="1749795" y="2078967"/>
                  <a:pt x="1755666" y="2073057"/>
                  <a:pt x="1761537" y="2067148"/>
                </a:cubicBezTo>
                <a:close/>
                <a:moveTo>
                  <a:pt x="837436" y="2064423"/>
                </a:moveTo>
                <a:cubicBezTo>
                  <a:pt x="839269" y="2063870"/>
                  <a:pt x="841469" y="2064607"/>
                  <a:pt x="844402" y="2067554"/>
                </a:cubicBezTo>
                <a:cubicBezTo>
                  <a:pt x="844402" y="2067554"/>
                  <a:pt x="850269" y="2067554"/>
                  <a:pt x="850269" y="2073448"/>
                </a:cubicBezTo>
                <a:cubicBezTo>
                  <a:pt x="850269" y="2079342"/>
                  <a:pt x="856135" y="2085236"/>
                  <a:pt x="850269" y="2091130"/>
                </a:cubicBezTo>
                <a:cubicBezTo>
                  <a:pt x="844402" y="2097023"/>
                  <a:pt x="832670" y="2108812"/>
                  <a:pt x="826803" y="2108812"/>
                </a:cubicBezTo>
                <a:cubicBezTo>
                  <a:pt x="820937" y="2102917"/>
                  <a:pt x="815071" y="2108812"/>
                  <a:pt x="803338" y="2108812"/>
                </a:cubicBezTo>
                <a:cubicBezTo>
                  <a:pt x="797472" y="2108812"/>
                  <a:pt x="803338" y="2114705"/>
                  <a:pt x="803338" y="2120599"/>
                </a:cubicBezTo>
                <a:cubicBezTo>
                  <a:pt x="791606" y="2126493"/>
                  <a:pt x="785739" y="2138281"/>
                  <a:pt x="774007" y="2138281"/>
                </a:cubicBezTo>
                <a:cubicBezTo>
                  <a:pt x="762274" y="2138281"/>
                  <a:pt x="750541" y="2132387"/>
                  <a:pt x="744675" y="2126493"/>
                </a:cubicBezTo>
                <a:cubicBezTo>
                  <a:pt x="744675" y="2114705"/>
                  <a:pt x="732942" y="2126493"/>
                  <a:pt x="732942" y="2126493"/>
                </a:cubicBezTo>
                <a:cubicBezTo>
                  <a:pt x="715343" y="2126493"/>
                  <a:pt x="703611" y="2120599"/>
                  <a:pt x="697745" y="2114705"/>
                </a:cubicBezTo>
                <a:cubicBezTo>
                  <a:pt x="697745" y="2102917"/>
                  <a:pt x="709477" y="2102917"/>
                  <a:pt x="709477" y="2097023"/>
                </a:cubicBezTo>
                <a:cubicBezTo>
                  <a:pt x="715343" y="2097023"/>
                  <a:pt x="715343" y="2091130"/>
                  <a:pt x="721210" y="2091130"/>
                </a:cubicBezTo>
                <a:cubicBezTo>
                  <a:pt x="727076" y="2097023"/>
                  <a:pt x="738809" y="2102917"/>
                  <a:pt x="750541" y="2102917"/>
                </a:cubicBezTo>
                <a:cubicBezTo>
                  <a:pt x="762274" y="2102917"/>
                  <a:pt x="768140" y="2091130"/>
                  <a:pt x="779873" y="2091130"/>
                </a:cubicBezTo>
                <a:cubicBezTo>
                  <a:pt x="797472" y="2097023"/>
                  <a:pt x="809204" y="2091130"/>
                  <a:pt x="820937" y="2079342"/>
                </a:cubicBezTo>
                <a:cubicBezTo>
                  <a:pt x="829736" y="2079342"/>
                  <a:pt x="831936" y="2066081"/>
                  <a:pt x="837436" y="2064423"/>
                </a:cubicBezTo>
                <a:close/>
                <a:moveTo>
                  <a:pt x="819868" y="2055237"/>
                </a:moveTo>
                <a:cubicBezTo>
                  <a:pt x="821607" y="2054423"/>
                  <a:pt x="823804" y="2054423"/>
                  <a:pt x="826733" y="2055871"/>
                </a:cubicBezTo>
                <a:cubicBezTo>
                  <a:pt x="826733" y="2061668"/>
                  <a:pt x="826733" y="2067464"/>
                  <a:pt x="820876" y="2073260"/>
                </a:cubicBezTo>
                <a:cubicBezTo>
                  <a:pt x="815017" y="2079056"/>
                  <a:pt x="803301" y="2084852"/>
                  <a:pt x="791585" y="2084852"/>
                </a:cubicBezTo>
                <a:cubicBezTo>
                  <a:pt x="779869" y="2079056"/>
                  <a:pt x="779869" y="2079056"/>
                  <a:pt x="779869" y="2079056"/>
                </a:cubicBezTo>
                <a:cubicBezTo>
                  <a:pt x="768153" y="2090648"/>
                  <a:pt x="750578" y="2102240"/>
                  <a:pt x="733005" y="2090648"/>
                </a:cubicBezTo>
                <a:cubicBezTo>
                  <a:pt x="733005" y="2090648"/>
                  <a:pt x="727147" y="2084852"/>
                  <a:pt x="727147" y="2079056"/>
                </a:cubicBezTo>
                <a:cubicBezTo>
                  <a:pt x="727147" y="2073260"/>
                  <a:pt x="733005" y="2084852"/>
                  <a:pt x="738863" y="2084852"/>
                </a:cubicBezTo>
                <a:cubicBezTo>
                  <a:pt x="750578" y="2090648"/>
                  <a:pt x="762295" y="2084852"/>
                  <a:pt x="774011" y="2073260"/>
                </a:cubicBezTo>
                <a:cubicBezTo>
                  <a:pt x="785727" y="2079056"/>
                  <a:pt x="797443" y="2073260"/>
                  <a:pt x="809159" y="2067464"/>
                </a:cubicBezTo>
                <a:cubicBezTo>
                  <a:pt x="813553" y="2067464"/>
                  <a:pt x="814651" y="2057683"/>
                  <a:pt x="819868" y="2055237"/>
                </a:cubicBezTo>
                <a:close/>
                <a:moveTo>
                  <a:pt x="1811341" y="2053005"/>
                </a:moveTo>
                <a:cubicBezTo>
                  <a:pt x="1824516" y="2053005"/>
                  <a:pt x="1837691" y="2055935"/>
                  <a:pt x="1849402" y="2061796"/>
                </a:cubicBezTo>
                <a:cubicBezTo>
                  <a:pt x="1884536" y="2073516"/>
                  <a:pt x="1907958" y="2108676"/>
                  <a:pt x="1907958" y="2143836"/>
                </a:cubicBezTo>
                <a:cubicBezTo>
                  <a:pt x="1907958" y="2167276"/>
                  <a:pt x="1896247" y="2184856"/>
                  <a:pt x="1884536" y="2196576"/>
                </a:cubicBezTo>
                <a:cubicBezTo>
                  <a:pt x="1872825" y="2202436"/>
                  <a:pt x="1861114" y="2214157"/>
                  <a:pt x="1849402" y="2208296"/>
                </a:cubicBezTo>
                <a:cubicBezTo>
                  <a:pt x="1837691" y="2208296"/>
                  <a:pt x="1825980" y="2202436"/>
                  <a:pt x="1825980" y="2190716"/>
                </a:cubicBezTo>
                <a:cubicBezTo>
                  <a:pt x="1820125" y="2184856"/>
                  <a:pt x="1825980" y="2178996"/>
                  <a:pt x="1831836" y="2173136"/>
                </a:cubicBezTo>
                <a:cubicBezTo>
                  <a:pt x="1825980" y="2167276"/>
                  <a:pt x="1825980" y="2155556"/>
                  <a:pt x="1825980" y="2149696"/>
                </a:cubicBezTo>
                <a:cubicBezTo>
                  <a:pt x="1831836" y="2137976"/>
                  <a:pt x="1843547" y="2132116"/>
                  <a:pt x="1855258" y="2132116"/>
                </a:cubicBezTo>
                <a:cubicBezTo>
                  <a:pt x="1861114" y="2132116"/>
                  <a:pt x="1866970" y="2137976"/>
                  <a:pt x="1866970" y="2149696"/>
                </a:cubicBezTo>
                <a:cubicBezTo>
                  <a:pt x="1872825" y="2155556"/>
                  <a:pt x="1861114" y="2167276"/>
                  <a:pt x="1861114" y="2173136"/>
                </a:cubicBezTo>
                <a:cubicBezTo>
                  <a:pt x="1872825" y="2178996"/>
                  <a:pt x="1872825" y="2167276"/>
                  <a:pt x="1884536" y="2161416"/>
                </a:cubicBezTo>
                <a:cubicBezTo>
                  <a:pt x="1884536" y="2149696"/>
                  <a:pt x="1890392" y="2132116"/>
                  <a:pt x="1884536" y="2120396"/>
                </a:cubicBezTo>
                <a:cubicBezTo>
                  <a:pt x="1884536" y="2114536"/>
                  <a:pt x="1884536" y="2114536"/>
                  <a:pt x="1884536" y="2114536"/>
                </a:cubicBezTo>
                <a:cubicBezTo>
                  <a:pt x="1872825" y="2091096"/>
                  <a:pt x="1837691" y="2073516"/>
                  <a:pt x="1814269" y="2067655"/>
                </a:cubicBezTo>
                <a:cubicBezTo>
                  <a:pt x="1802558" y="2067655"/>
                  <a:pt x="1790847" y="2067655"/>
                  <a:pt x="1779135" y="2067655"/>
                </a:cubicBezTo>
                <a:cubicBezTo>
                  <a:pt x="1779135" y="2067655"/>
                  <a:pt x="1773279" y="2067655"/>
                  <a:pt x="1773279" y="2061796"/>
                </a:cubicBezTo>
                <a:cubicBezTo>
                  <a:pt x="1784991" y="2055935"/>
                  <a:pt x="1798166" y="2053005"/>
                  <a:pt x="1811341" y="2053005"/>
                </a:cubicBezTo>
                <a:close/>
                <a:moveTo>
                  <a:pt x="779988" y="2026365"/>
                </a:moveTo>
                <a:cubicBezTo>
                  <a:pt x="785883" y="2026365"/>
                  <a:pt x="791776" y="2038167"/>
                  <a:pt x="797670" y="2038167"/>
                </a:cubicBezTo>
                <a:cubicBezTo>
                  <a:pt x="803564" y="2038167"/>
                  <a:pt x="809458" y="2044069"/>
                  <a:pt x="815352" y="2049970"/>
                </a:cubicBezTo>
                <a:cubicBezTo>
                  <a:pt x="809458" y="2061773"/>
                  <a:pt x="803564" y="2061773"/>
                  <a:pt x="797670" y="2067675"/>
                </a:cubicBezTo>
                <a:cubicBezTo>
                  <a:pt x="785883" y="2067675"/>
                  <a:pt x="779988" y="2067675"/>
                  <a:pt x="774094" y="2061773"/>
                </a:cubicBezTo>
                <a:cubicBezTo>
                  <a:pt x="768201" y="2061773"/>
                  <a:pt x="768201" y="2067675"/>
                  <a:pt x="762307" y="2073576"/>
                </a:cubicBezTo>
                <a:cubicBezTo>
                  <a:pt x="756413" y="2079478"/>
                  <a:pt x="750519" y="2079478"/>
                  <a:pt x="744625" y="2079478"/>
                </a:cubicBezTo>
                <a:cubicBezTo>
                  <a:pt x="738731" y="2079478"/>
                  <a:pt x="732837" y="2073576"/>
                  <a:pt x="732837" y="2067675"/>
                </a:cubicBezTo>
                <a:cubicBezTo>
                  <a:pt x="732837" y="2044069"/>
                  <a:pt x="732837" y="2044069"/>
                  <a:pt x="732837" y="2044069"/>
                </a:cubicBezTo>
                <a:cubicBezTo>
                  <a:pt x="750519" y="2044069"/>
                  <a:pt x="768201" y="2044069"/>
                  <a:pt x="779988" y="2026365"/>
                </a:cubicBezTo>
                <a:close/>
                <a:moveTo>
                  <a:pt x="2084369" y="2008344"/>
                </a:moveTo>
                <a:cubicBezTo>
                  <a:pt x="2084369" y="2008344"/>
                  <a:pt x="2090060" y="2008344"/>
                  <a:pt x="2090060" y="2014246"/>
                </a:cubicBezTo>
                <a:cubicBezTo>
                  <a:pt x="2084369" y="2020147"/>
                  <a:pt x="2084369" y="2026048"/>
                  <a:pt x="2084369" y="2031950"/>
                </a:cubicBezTo>
                <a:cubicBezTo>
                  <a:pt x="2084369" y="2037851"/>
                  <a:pt x="2084369" y="2049654"/>
                  <a:pt x="2090060" y="2055555"/>
                </a:cubicBezTo>
                <a:cubicBezTo>
                  <a:pt x="2090060" y="2055555"/>
                  <a:pt x="2090060" y="2055555"/>
                  <a:pt x="2090060" y="2061457"/>
                </a:cubicBezTo>
                <a:cubicBezTo>
                  <a:pt x="2084369" y="2061457"/>
                  <a:pt x="2078678" y="2049654"/>
                  <a:pt x="2078678" y="2049654"/>
                </a:cubicBezTo>
                <a:cubicBezTo>
                  <a:pt x="2072988" y="2031950"/>
                  <a:pt x="2072988" y="2020147"/>
                  <a:pt x="2084369" y="2008344"/>
                </a:cubicBezTo>
                <a:close/>
                <a:moveTo>
                  <a:pt x="2254682" y="2002653"/>
                </a:moveTo>
                <a:cubicBezTo>
                  <a:pt x="2266606" y="2002653"/>
                  <a:pt x="2272568" y="2008533"/>
                  <a:pt x="2284491" y="2008533"/>
                </a:cubicBezTo>
                <a:cubicBezTo>
                  <a:pt x="2284491" y="2014414"/>
                  <a:pt x="2272568" y="2020295"/>
                  <a:pt x="2272568" y="2026175"/>
                </a:cubicBezTo>
                <a:cubicBezTo>
                  <a:pt x="2266606" y="2032055"/>
                  <a:pt x="2260644" y="2032055"/>
                  <a:pt x="2254682" y="2032055"/>
                </a:cubicBezTo>
                <a:cubicBezTo>
                  <a:pt x="2242759" y="2032055"/>
                  <a:pt x="2242759" y="2020295"/>
                  <a:pt x="2242759" y="2014414"/>
                </a:cubicBezTo>
                <a:cubicBezTo>
                  <a:pt x="2242759" y="2008533"/>
                  <a:pt x="2248721" y="2002653"/>
                  <a:pt x="2254682" y="2002653"/>
                </a:cubicBezTo>
                <a:close/>
                <a:moveTo>
                  <a:pt x="251299" y="1990700"/>
                </a:moveTo>
                <a:lnTo>
                  <a:pt x="255049" y="1996873"/>
                </a:lnTo>
                <a:lnTo>
                  <a:pt x="256103" y="1998282"/>
                </a:lnTo>
                <a:close/>
                <a:moveTo>
                  <a:pt x="2061080" y="1978943"/>
                </a:moveTo>
                <a:cubicBezTo>
                  <a:pt x="2061080" y="1978943"/>
                  <a:pt x="2066876" y="1978943"/>
                  <a:pt x="2066876" y="1978943"/>
                </a:cubicBezTo>
                <a:cubicBezTo>
                  <a:pt x="2072672" y="1984833"/>
                  <a:pt x="2078468" y="1996613"/>
                  <a:pt x="2078468" y="2002504"/>
                </a:cubicBezTo>
                <a:cubicBezTo>
                  <a:pt x="2066876" y="2014284"/>
                  <a:pt x="2066876" y="2037846"/>
                  <a:pt x="2072672" y="2055517"/>
                </a:cubicBezTo>
                <a:cubicBezTo>
                  <a:pt x="2084264" y="2067298"/>
                  <a:pt x="2084264" y="2067298"/>
                  <a:pt x="2084264" y="2067298"/>
                </a:cubicBezTo>
                <a:cubicBezTo>
                  <a:pt x="2084264" y="2079078"/>
                  <a:pt x="2090060" y="2090859"/>
                  <a:pt x="2078468" y="2090859"/>
                </a:cubicBezTo>
                <a:cubicBezTo>
                  <a:pt x="2066876" y="2090859"/>
                  <a:pt x="2061080" y="2090859"/>
                  <a:pt x="2055284" y="2084969"/>
                </a:cubicBezTo>
                <a:cubicBezTo>
                  <a:pt x="2055284" y="2079078"/>
                  <a:pt x="2055284" y="2067298"/>
                  <a:pt x="2055284" y="2061407"/>
                </a:cubicBezTo>
                <a:cubicBezTo>
                  <a:pt x="2049488" y="2055517"/>
                  <a:pt x="2049488" y="2061407"/>
                  <a:pt x="2043692" y="2061407"/>
                </a:cubicBezTo>
                <a:cubicBezTo>
                  <a:pt x="2037895" y="2055517"/>
                  <a:pt x="2037895" y="2043736"/>
                  <a:pt x="2037895" y="2031956"/>
                </a:cubicBezTo>
                <a:cubicBezTo>
                  <a:pt x="2037895" y="2026065"/>
                  <a:pt x="2043692" y="2014284"/>
                  <a:pt x="2049488" y="2014284"/>
                </a:cubicBezTo>
                <a:cubicBezTo>
                  <a:pt x="2055284" y="2008394"/>
                  <a:pt x="2049488" y="2008394"/>
                  <a:pt x="2049488" y="2002504"/>
                </a:cubicBezTo>
                <a:cubicBezTo>
                  <a:pt x="2049488" y="1990723"/>
                  <a:pt x="2055284" y="1984833"/>
                  <a:pt x="2061080" y="1978943"/>
                </a:cubicBezTo>
                <a:close/>
                <a:moveTo>
                  <a:pt x="1890650" y="1978943"/>
                </a:moveTo>
                <a:cubicBezTo>
                  <a:pt x="1896459" y="1978943"/>
                  <a:pt x="1902268" y="1990679"/>
                  <a:pt x="1902268" y="1990679"/>
                </a:cubicBezTo>
                <a:cubicBezTo>
                  <a:pt x="1902268" y="2002417"/>
                  <a:pt x="1902268" y="2008285"/>
                  <a:pt x="1902268" y="2014154"/>
                </a:cubicBezTo>
                <a:cubicBezTo>
                  <a:pt x="1896459" y="2020022"/>
                  <a:pt x="1884841" y="2020022"/>
                  <a:pt x="1890650" y="2025890"/>
                </a:cubicBezTo>
                <a:cubicBezTo>
                  <a:pt x="1896459" y="2031759"/>
                  <a:pt x="1896459" y="2043496"/>
                  <a:pt x="1902268" y="2049365"/>
                </a:cubicBezTo>
                <a:cubicBezTo>
                  <a:pt x="1896459" y="2061101"/>
                  <a:pt x="1890650" y="2066970"/>
                  <a:pt x="1884841" y="2072839"/>
                </a:cubicBezTo>
                <a:cubicBezTo>
                  <a:pt x="1873222" y="2066970"/>
                  <a:pt x="1867413" y="2061101"/>
                  <a:pt x="1861604" y="2055233"/>
                </a:cubicBezTo>
                <a:cubicBezTo>
                  <a:pt x="1867413" y="2043496"/>
                  <a:pt x="1867413" y="2025890"/>
                  <a:pt x="1861604" y="2014154"/>
                </a:cubicBezTo>
                <a:cubicBezTo>
                  <a:pt x="1861604" y="2008285"/>
                  <a:pt x="1855794" y="2008285"/>
                  <a:pt x="1861604" y="2002417"/>
                </a:cubicBezTo>
                <a:cubicBezTo>
                  <a:pt x="1867413" y="1996548"/>
                  <a:pt x="1879031" y="1984811"/>
                  <a:pt x="1890650" y="1978943"/>
                </a:cubicBezTo>
                <a:close/>
                <a:moveTo>
                  <a:pt x="2242158" y="1978397"/>
                </a:moveTo>
                <a:cubicBezTo>
                  <a:pt x="2247315" y="1980602"/>
                  <a:pt x="2251736" y="1985013"/>
                  <a:pt x="2254683" y="1990893"/>
                </a:cubicBezTo>
                <a:cubicBezTo>
                  <a:pt x="2248789" y="1996773"/>
                  <a:pt x="2237001" y="1996773"/>
                  <a:pt x="2237001" y="2008534"/>
                </a:cubicBezTo>
                <a:cubicBezTo>
                  <a:pt x="2237001" y="2014414"/>
                  <a:pt x="2237001" y="2026175"/>
                  <a:pt x="2242895" y="2037936"/>
                </a:cubicBezTo>
                <a:cubicBezTo>
                  <a:pt x="2248789" y="2037936"/>
                  <a:pt x="2254683" y="2043816"/>
                  <a:pt x="2260577" y="2043816"/>
                </a:cubicBezTo>
                <a:cubicBezTo>
                  <a:pt x="2266471" y="2043816"/>
                  <a:pt x="2266471" y="2049697"/>
                  <a:pt x="2260577" y="2049697"/>
                </a:cubicBezTo>
                <a:cubicBezTo>
                  <a:pt x="2260577" y="2061457"/>
                  <a:pt x="2242895" y="2061457"/>
                  <a:pt x="2237001" y="2061457"/>
                </a:cubicBezTo>
                <a:cubicBezTo>
                  <a:pt x="2231107" y="2061457"/>
                  <a:pt x="2225213" y="2055577"/>
                  <a:pt x="2219320" y="2049697"/>
                </a:cubicBezTo>
                <a:cubicBezTo>
                  <a:pt x="2219320" y="2049697"/>
                  <a:pt x="2225213" y="2043816"/>
                  <a:pt x="2219320" y="2043816"/>
                </a:cubicBezTo>
                <a:cubicBezTo>
                  <a:pt x="2219320" y="2037936"/>
                  <a:pt x="2213425" y="2049697"/>
                  <a:pt x="2207531" y="2043816"/>
                </a:cubicBezTo>
                <a:cubicBezTo>
                  <a:pt x="2201638" y="2043816"/>
                  <a:pt x="2195744" y="2043816"/>
                  <a:pt x="2189850" y="2037936"/>
                </a:cubicBezTo>
                <a:cubicBezTo>
                  <a:pt x="2183956" y="2032055"/>
                  <a:pt x="2189850" y="2026175"/>
                  <a:pt x="2189850" y="2020295"/>
                </a:cubicBezTo>
                <a:cubicBezTo>
                  <a:pt x="2189850" y="2014414"/>
                  <a:pt x="2195744" y="2008534"/>
                  <a:pt x="2201638" y="2002653"/>
                </a:cubicBezTo>
                <a:cubicBezTo>
                  <a:pt x="2207531" y="2002653"/>
                  <a:pt x="2213425" y="2008534"/>
                  <a:pt x="2213425" y="2002653"/>
                </a:cubicBezTo>
                <a:cubicBezTo>
                  <a:pt x="2213425" y="1990893"/>
                  <a:pt x="2213425" y="1985013"/>
                  <a:pt x="2225213" y="1979132"/>
                </a:cubicBezTo>
                <a:cubicBezTo>
                  <a:pt x="2231107" y="1976192"/>
                  <a:pt x="2237001" y="1976192"/>
                  <a:pt x="2242158" y="1978397"/>
                </a:cubicBezTo>
                <a:close/>
                <a:moveTo>
                  <a:pt x="1955381" y="1973252"/>
                </a:moveTo>
                <a:lnTo>
                  <a:pt x="1956329" y="1973252"/>
                </a:lnTo>
                <a:lnTo>
                  <a:pt x="1956329" y="1974201"/>
                </a:lnTo>
                <a:lnTo>
                  <a:pt x="1955381" y="1974201"/>
                </a:lnTo>
                <a:close/>
                <a:moveTo>
                  <a:pt x="697745" y="1973252"/>
                </a:moveTo>
                <a:cubicBezTo>
                  <a:pt x="709505" y="1973252"/>
                  <a:pt x="709505" y="1985013"/>
                  <a:pt x="715386" y="1985013"/>
                </a:cubicBezTo>
                <a:cubicBezTo>
                  <a:pt x="721266" y="2002653"/>
                  <a:pt x="727147" y="2014414"/>
                  <a:pt x="727147" y="2032055"/>
                </a:cubicBezTo>
                <a:cubicBezTo>
                  <a:pt x="727147" y="2049697"/>
                  <a:pt x="721266" y="2067338"/>
                  <a:pt x="715386" y="2084979"/>
                </a:cubicBezTo>
                <a:cubicBezTo>
                  <a:pt x="697745" y="2108500"/>
                  <a:pt x="662462" y="2120261"/>
                  <a:pt x="633060" y="2120261"/>
                </a:cubicBezTo>
                <a:cubicBezTo>
                  <a:pt x="615420" y="2120261"/>
                  <a:pt x="591898" y="2108500"/>
                  <a:pt x="586018" y="2084979"/>
                </a:cubicBezTo>
                <a:cubicBezTo>
                  <a:pt x="580138" y="2079098"/>
                  <a:pt x="586018" y="2067338"/>
                  <a:pt x="591898" y="2055577"/>
                </a:cubicBezTo>
                <a:cubicBezTo>
                  <a:pt x="597778" y="2055577"/>
                  <a:pt x="603659" y="2043816"/>
                  <a:pt x="609539" y="2049697"/>
                </a:cubicBezTo>
                <a:cubicBezTo>
                  <a:pt x="615420" y="2049697"/>
                  <a:pt x="621300" y="2049697"/>
                  <a:pt x="621300" y="2043816"/>
                </a:cubicBezTo>
                <a:cubicBezTo>
                  <a:pt x="627180" y="2037936"/>
                  <a:pt x="633060" y="2037936"/>
                  <a:pt x="638941" y="2043816"/>
                </a:cubicBezTo>
                <a:cubicBezTo>
                  <a:pt x="644821" y="2043816"/>
                  <a:pt x="656582" y="2049697"/>
                  <a:pt x="656582" y="2061457"/>
                </a:cubicBezTo>
                <a:cubicBezTo>
                  <a:pt x="656582" y="2067338"/>
                  <a:pt x="650702" y="2073218"/>
                  <a:pt x="650702" y="2079098"/>
                </a:cubicBezTo>
                <a:cubicBezTo>
                  <a:pt x="644821" y="2079098"/>
                  <a:pt x="638941" y="2084979"/>
                  <a:pt x="638941" y="2079098"/>
                </a:cubicBezTo>
                <a:cubicBezTo>
                  <a:pt x="638941" y="2079098"/>
                  <a:pt x="638941" y="2079098"/>
                  <a:pt x="633060" y="2079098"/>
                </a:cubicBezTo>
                <a:cubicBezTo>
                  <a:pt x="627180" y="2079098"/>
                  <a:pt x="621300" y="2079098"/>
                  <a:pt x="621300" y="2084979"/>
                </a:cubicBezTo>
                <a:cubicBezTo>
                  <a:pt x="627180" y="2096740"/>
                  <a:pt x="638941" y="2096740"/>
                  <a:pt x="644821" y="2096740"/>
                </a:cubicBezTo>
                <a:cubicBezTo>
                  <a:pt x="668343" y="2096740"/>
                  <a:pt x="691865" y="2079098"/>
                  <a:pt x="703625" y="2055577"/>
                </a:cubicBezTo>
                <a:cubicBezTo>
                  <a:pt x="715386" y="2032055"/>
                  <a:pt x="715386" y="2002653"/>
                  <a:pt x="697745" y="1979132"/>
                </a:cubicBezTo>
                <a:cubicBezTo>
                  <a:pt x="697745" y="1979132"/>
                  <a:pt x="697745" y="1973252"/>
                  <a:pt x="697745" y="1973252"/>
                </a:cubicBezTo>
                <a:close/>
                <a:moveTo>
                  <a:pt x="1902742" y="1967561"/>
                </a:moveTo>
                <a:cubicBezTo>
                  <a:pt x="1914440" y="1973452"/>
                  <a:pt x="1914440" y="1991123"/>
                  <a:pt x="1920289" y="1997013"/>
                </a:cubicBezTo>
                <a:cubicBezTo>
                  <a:pt x="1920289" y="2008793"/>
                  <a:pt x="1914440" y="2020574"/>
                  <a:pt x="1908591" y="2020574"/>
                </a:cubicBezTo>
                <a:cubicBezTo>
                  <a:pt x="1914440" y="2038245"/>
                  <a:pt x="1914440" y="2055916"/>
                  <a:pt x="1908591" y="2067697"/>
                </a:cubicBezTo>
                <a:cubicBezTo>
                  <a:pt x="1902742" y="2073587"/>
                  <a:pt x="1896894" y="2079478"/>
                  <a:pt x="1891045" y="2079478"/>
                </a:cubicBezTo>
                <a:cubicBezTo>
                  <a:pt x="1885196" y="2073587"/>
                  <a:pt x="1902742" y="2073587"/>
                  <a:pt x="1902742" y="2067697"/>
                </a:cubicBezTo>
                <a:cubicBezTo>
                  <a:pt x="1908591" y="2050026"/>
                  <a:pt x="1908591" y="2038245"/>
                  <a:pt x="1896894" y="2026465"/>
                </a:cubicBezTo>
                <a:cubicBezTo>
                  <a:pt x="1908591" y="2020574"/>
                  <a:pt x="1914440" y="2002903"/>
                  <a:pt x="1908591" y="1997013"/>
                </a:cubicBezTo>
                <a:cubicBezTo>
                  <a:pt x="1908591" y="1985232"/>
                  <a:pt x="1902742" y="1979342"/>
                  <a:pt x="1896894" y="1973452"/>
                </a:cubicBezTo>
                <a:cubicBezTo>
                  <a:pt x="1896894" y="1973452"/>
                  <a:pt x="1902742" y="1967561"/>
                  <a:pt x="1902742" y="1967561"/>
                </a:cubicBezTo>
                <a:close/>
                <a:moveTo>
                  <a:pt x="533806" y="1961871"/>
                </a:moveTo>
                <a:cubicBezTo>
                  <a:pt x="545472" y="1961871"/>
                  <a:pt x="539639" y="1973597"/>
                  <a:pt x="545472" y="1979460"/>
                </a:cubicBezTo>
                <a:cubicBezTo>
                  <a:pt x="551305" y="1985323"/>
                  <a:pt x="557138" y="1991186"/>
                  <a:pt x="562971" y="1991186"/>
                </a:cubicBezTo>
                <a:cubicBezTo>
                  <a:pt x="568804" y="1997049"/>
                  <a:pt x="574637" y="2002912"/>
                  <a:pt x="580470" y="2002912"/>
                </a:cubicBezTo>
                <a:cubicBezTo>
                  <a:pt x="592135" y="2008775"/>
                  <a:pt x="603802" y="2002912"/>
                  <a:pt x="609635" y="1991186"/>
                </a:cubicBezTo>
                <a:cubicBezTo>
                  <a:pt x="609635" y="1985323"/>
                  <a:pt x="615467" y="1991186"/>
                  <a:pt x="621300" y="1991186"/>
                </a:cubicBezTo>
                <a:cubicBezTo>
                  <a:pt x="627133" y="1985323"/>
                  <a:pt x="632966" y="1979460"/>
                  <a:pt x="632966" y="1973597"/>
                </a:cubicBezTo>
                <a:cubicBezTo>
                  <a:pt x="632966" y="1967733"/>
                  <a:pt x="632966" y="1961871"/>
                  <a:pt x="644632" y="1961871"/>
                </a:cubicBezTo>
                <a:cubicBezTo>
                  <a:pt x="644632" y="1961871"/>
                  <a:pt x="644632" y="1973597"/>
                  <a:pt x="644632" y="1973597"/>
                </a:cubicBezTo>
                <a:cubicBezTo>
                  <a:pt x="644632" y="1979460"/>
                  <a:pt x="644632" y="1985323"/>
                  <a:pt x="644632" y="1991186"/>
                </a:cubicBezTo>
                <a:cubicBezTo>
                  <a:pt x="632966" y="2002912"/>
                  <a:pt x="627133" y="2002912"/>
                  <a:pt x="615467" y="2002912"/>
                </a:cubicBezTo>
                <a:cubicBezTo>
                  <a:pt x="609635" y="2002912"/>
                  <a:pt x="615467" y="2008775"/>
                  <a:pt x="615467" y="2008775"/>
                </a:cubicBezTo>
                <a:cubicBezTo>
                  <a:pt x="609635" y="2020501"/>
                  <a:pt x="597969" y="2026365"/>
                  <a:pt x="586303" y="2026365"/>
                </a:cubicBezTo>
                <a:cubicBezTo>
                  <a:pt x="574637" y="2026365"/>
                  <a:pt x="568804" y="2014638"/>
                  <a:pt x="562971" y="2008775"/>
                </a:cubicBezTo>
                <a:cubicBezTo>
                  <a:pt x="557138" y="2002912"/>
                  <a:pt x="562971" y="1997049"/>
                  <a:pt x="551305" y="1991186"/>
                </a:cubicBezTo>
                <a:cubicBezTo>
                  <a:pt x="545472" y="1997049"/>
                  <a:pt x="539639" y="1991186"/>
                  <a:pt x="533806" y="1985323"/>
                </a:cubicBezTo>
                <a:cubicBezTo>
                  <a:pt x="533806" y="1979460"/>
                  <a:pt x="527973" y="1979460"/>
                  <a:pt x="527973" y="1973597"/>
                </a:cubicBezTo>
                <a:cubicBezTo>
                  <a:pt x="533806" y="1967733"/>
                  <a:pt x="533806" y="1961871"/>
                  <a:pt x="533806" y="1961871"/>
                </a:cubicBezTo>
                <a:close/>
                <a:moveTo>
                  <a:pt x="568465" y="1955231"/>
                </a:moveTo>
                <a:cubicBezTo>
                  <a:pt x="574374" y="1961193"/>
                  <a:pt x="580284" y="1967154"/>
                  <a:pt x="592103" y="1967154"/>
                </a:cubicBezTo>
                <a:cubicBezTo>
                  <a:pt x="598013" y="1967154"/>
                  <a:pt x="609832" y="1961193"/>
                  <a:pt x="615741" y="1955231"/>
                </a:cubicBezTo>
                <a:cubicBezTo>
                  <a:pt x="621650" y="1955231"/>
                  <a:pt x="621650" y="1961193"/>
                  <a:pt x="627560" y="1961193"/>
                </a:cubicBezTo>
                <a:cubicBezTo>
                  <a:pt x="627560" y="1967154"/>
                  <a:pt x="627560" y="1979078"/>
                  <a:pt x="621650" y="1979078"/>
                </a:cubicBezTo>
                <a:cubicBezTo>
                  <a:pt x="615741" y="1985040"/>
                  <a:pt x="603922" y="1967154"/>
                  <a:pt x="598013" y="1985040"/>
                </a:cubicBezTo>
                <a:cubicBezTo>
                  <a:pt x="603922" y="1991001"/>
                  <a:pt x="598013" y="1991001"/>
                  <a:pt x="592103" y="1996963"/>
                </a:cubicBezTo>
                <a:cubicBezTo>
                  <a:pt x="586193" y="1996963"/>
                  <a:pt x="580284" y="1996963"/>
                  <a:pt x="574374" y="1991001"/>
                </a:cubicBezTo>
                <a:cubicBezTo>
                  <a:pt x="574374" y="1985040"/>
                  <a:pt x="574374" y="1979078"/>
                  <a:pt x="568465" y="1979078"/>
                </a:cubicBezTo>
                <a:cubicBezTo>
                  <a:pt x="568465" y="1979078"/>
                  <a:pt x="556645" y="1979078"/>
                  <a:pt x="556645" y="1979078"/>
                </a:cubicBezTo>
                <a:cubicBezTo>
                  <a:pt x="550736" y="1973116"/>
                  <a:pt x="550736" y="1967154"/>
                  <a:pt x="550736" y="1961193"/>
                </a:cubicBezTo>
                <a:cubicBezTo>
                  <a:pt x="556645" y="1961193"/>
                  <a:pt x="562555" y="1955231"/>
                  <a:pt x="568465" y="1955231"/>
                </a:cubicBezTo>
                <a:close/>
                <a:moveTo>
                  <a:pt x="380361" y="1955231"/>
                </a:moveTo>
                <a:cubicBezTo>
                  <a:pt x="380361" y="1955231"/>
                  <a:pt x="386224" y="1955231"/>
                  <a:pt x="386224" y="1961141"/>
                </a:cubicBezTo>
                <a:cubicBezTo>
                  <a:pt x="380361" y="1972960"/>
                  <a:pt x="386224" y="1984779"/>
                  <a:pt x="392087" y="1990688"/>
                </a:cubicBezTo>
                <a:cubicBezTo>
                  <a:pt x="403814" y="2002508"/>
                  <a:pt x="415540" y="2008417"/>
                  <a:pt x="427266" y="2014327"/>
                </a:cubicBezTo>
                <a:cubicBezTo>
                  <a:pt x="433129" y="2014327"/>
                  <a:pt x="433129" y="2020236"/>
                  <a:pt x="427266" y="2020236"/>
                </a:cubicBezTo>
                <a:cubicBezTo>
                  <a:pt x="409676" y="2032055"/>
                  <a:pt x="392087" y="2014327"/>
                  <a:pt x="374498" y="2002508"/>
                </a:cubicBezTo>
                <a:cubicBezTo>
                  <a:pt x="368635" y="1990688"/>
                  <a:pt x="368635" y="1978869"/>
                  <a:pt x="368635" y="1967050"/>
                </a:cubicBezTo>
                <a:cubicBezTo>
                  <a:pt x="368635" y="1961141"/>
                  <a:pt x="368635" y="1955231"/>
                  <a:pt x="380361" y="1955231"/>
                </a:cubicBezTo>
                <a:close/>
                <a:moveTo>
                  <a:pt x="461575" y="1952466"/>
                </a:moveTo>
                <a:cubicBezTo>
                  <a:pt x="463411" y="1951916"/>
                  <a:pt x="465613" y="1952649"/>
                  <a:pt x="468550" y="1955583"/>
                </a:cubicBezTo>
                <a:cubicBezTo>
                  <a:pt x="456803" y="1979048"/>
                  <a:pt x="445058" y="2020112"/>
                  <a:pt x="462677" y="2043577"/>
                </a:cubicBezTo>
                <a:cubicBezTo>
                  <a:pt x="480296" y="2067042"/>
                  <a:pt x="503788" y="2078775"/>
                  <a:pt x="533153" y="2072909"/>
                </a:cubicBezTo>
                <a:cubicBezTo>
                  <a:pt x="533153" y="2072909"/>
                  <a:pt x="539027" y="2072909"/>
                  <a:pt x="544900" y="2067042"/>
                </a:cubicBezTo>
                <a:cubicBezTo>
                  <a:pt x="539027" y="2055310"/>
                  <a:pt x="527280" y="2067042"/>
                  <a:pt x="521408" y="2061176"/>
                </a:cubicBezTo>
                <a:cubicBezTo>
                  <a:pt x="515534" y="2055310"/>
                  <a:pt x="509661" y="2049443"/>
                  <a:pt x="509661" y="2037711"/>
                </a:cubicBezTo>
                <a:cubicBezTo>
                  <a:pt x="509661" y="2037711"/>
                  <a:pt x="515534" y="2031845"/>
                  <a:pt x="521408" y="2025978"/>
                </a:cubicBezTo>
                <a:cubicBezTo>
                  <a:pt x="521408" y="2025978"/>
                  <a:pt x="533153" y="2025978"/>
                  <a:pt x="539027" y="2025978"/>
                </a:cubicBezTo>
                <a:cubicBezTo>
                  <a:pt x="539027" y="2031845"/>
                  <a:pt x="544900" y="2037711"/>
                  <a:pt x="550773" y="2037711"/>
                </a:cubicBezTo>
                <a:cubicBezTo>
                  <a:pt x="556646" y="2031845"/>
                  <a:pt x="562519" y="2037711"/>
                  <a:pt x="568392" y="2037711"/>
                </a:cubicBezTo>
                <a:cubicBezTo>
                  <a:pt x="574265" y="2043577"/>
                  <a:pt x="574265" y="2055310"/>
                  <a:pt x="580138" y="2061176"/>
                </a:cubicBezTo>
                <a:cubicBezTo>
                  <a:pt x="574265" y="2067042"/>
                  <a:pt x="574265" y="2078775"/>
                  <a:pt x="568392" y="2090508"/>
                </a:cubicBezTo>
                <a:cubicBezTo>
                  <a:pt x="556646" y="2096374"/>
                  <a:pt x="544900" y="2102240"/>
                  <a:pt x="533153" y="2102240"/>
                </a:cubicBezTo>
                <a:cubicBezTo>
                  <a:pt x="515534" y="2102240"/>
                  <a:pt x="497915" y="2102240"/>
                  <a:pt x="486169" y="2090508"/>
                </a:cubicBezTo>
                <a:cubicBezTo>
                  <a:pt x="480296" y="2084641"/>
                  <a:pt x="468550" y="2078775"/>
                  <a:pt x="462677" y="2067042"/>
                </a:cubicBezTo>
                <a:cubicBezTo>
                  <a:pt x="439184" y="2043577"/>
                  <a:pt x="427438" y="2002513"/>
                  <a:pt x="445058" y="1967315"/>
                </a:cubicBezTo>
                <a:cubicBezTo>
                  <a:pt x="453867" y="1967315"/>
                  <a:pt x="456070" y="1954116"/>
                  <a:pt x="461575" y="1952466"/>
                </a:cubicBezTo>
                <a:close/>
                <a:moveTo>
                  <a:pt x="1923845" y="1948269"/>
                </a:moveTo>
                <a:cubicBezTo>
                  <a:pt x="1926125" y="1947901"/>
                  <a:pt x="1928678" y="1948269"/>
                  <a:pt x="1931597" y="1949742"/>
                </a:cubicBezTo>
                <a:cubicBezTo>
                  <a:pt x="1943270" y="1961525"/>
                  <a:pt x="1954943" y="1979201"/>
                  <a:pt x="1949106" y="2002768"/>
                </a:cubicBezTo>
                <a:cubicBezTo>
                  <a:pt x="1943270" y="2002768"/>
                  <a:pt x="1943270" y="2008660"/>
                  <a:pt x="1943270" y="2008660"/>
                </a:cubicBezTo>
                <a:cubicBezTo>
                  <a:pt x="1943270" y="2014552"/>
                  <a:pt x="1949106" y="2014552"/>
                  <a:pt x="1949106" y="2014552"/>
                </a:cubicBezTo>
                <a:cubicBezTo>
                  <a:pt x="1949106" y="2008660"/>
                  <a:pt x="1949106" y="2002768"/>
                  <a:pt x="1949106" y="2002768"/>
                </a:cubicBezTo>
                <a:cubicBezTo>
                  <a:pt x="1960780" y="2014552"/>
                  <a:pt x="1966616" y="2026336"/>
                  <a:pt x="1972453" y="2038120"/>
                </a:cubicBezTo>
                <a:cubicBezTo>
                  <a:pt x="1966616" y="2044012"/>
                  <a:pt x="1972453" y="2049903"/>
                  <a:pt x="1966616" y="2049903"/>
                </a:cubicBezTo>
                <a:lnTo>
                  <a:pt x="1964964" y="2049347"/>
                </a:lnTo>
                <a:lnTo>
                  <a:pt x="1966616" y="2044012"/>
                </a:lnTo>
                <a:cubicBezTo>
                  <a:pt x="1966616" y="2046957"/>
                  <a:pt x="1965157" y="2048430"/>
                  <a:pt x="1964428" y="2049167"/>
                </a:cubicBezTo>
                <a:lnTo>
                  <a:pt x="1964964" y="2049347"/>
                </a:lnTo>
                <a:lnTo>
                  <a:pt x="1962968" y="2055795"/>
                </a:lnTo>
                <a:cubicBezTo>
                  <a:pt x="1960780" y="2060214"/>
                  <a:pt x="1957861" y="2064633"/>
                  <a:pt x="1954943" y="2067579"/>
                </a:cubicBezTo>
                <a:cubicBezTo>
                  <a:pt x="1949106" y="2073470"/>
                  <a:pt x="1937433" y="2067579"/>
                  <a:pt x="1937433" y="2073470"/>
                </a:cubicBezTo>
                <a:cubicBezTo>
                  <a:pt x="1937433" y="2079362"/>
                  <a:pt x="1937433" y="2085254"/>
                  <a:pt x="1937433" y="2091146"/>
                </a:cubicBezTo>
                <a:cubicBezTo>
                  <a:pt x="1937433" y="2097038"/>
                  <a:pt x="1931597" y="2102930"/>
                  <a:pt x="1931597" y="2108822"/>
                </a:cubicBezTo>
                <a:cubicBezTo>
                  <a:pt x="1925760" y="2114714"/>
                  <a:pt x="1919923" y="2114714"/>
                  <a:pt x="1919923" y="2120605"/>
                </a:cubicBezTo>
                <a:cubicBezTo>
                  <a:pt x="1914087" y="2120605"/>
                  <a:pt x="1914087" y="2132389"/>
                  <a:pt x="1919923" y="2132389"/>
                </a:cubicBezTo>
                <a:cubicBezTo>
                  <a:pt x="1925760" y="2138281"/>
                  <a:pt x="1931597" y="2138281"/>
                  <a:pt x="1937433" y="2138281"/>
                </a:cubicBezTo>
                <a:cubicBezTo>
                  <a:pt x="1931597" y="2138281"/>
                  <a:pt x="1919923" y="2138281"/>
                  <a:pt x="1914087" y="2138281"/>
                </a:cubicBezTo>
                <a:cubicBezTo>
                  <a:pt x="1914087" y="2132389"/>
                  <a:pt x="1914087" y="2120605"/>
                  <a:pt x="1914087" y="2114714"/>
                </a:cubicBezTo>
                <a:cubicBezTo>
                  <a:pt x="1908251" y="2108822"/>
                  <a:pt x="1902414" y="2097038"/>
                  <a:pt x="1896577" y="2091146"/>
                </a:cubicBezTo>
                <a:cubicBezTo>
                  <a:pt x="1896577" y="2085254"/>
                  <a:pt x="1902414" y="2079362"/>
                  <a:pt x="1908251" y="2079362"/>
                </a:cubicBezTo>
                <a:cubicBezTo>
                  <a:pt x="1919923" y="2067579"/>
                  <a:pt x="1925760" y="2049903"/>
                  <a:pt x="1919923" y="2032228"/>
                </a:cubicBezTo>
                <a:cubicBezTo>
                  <a:pt x="1914087" y="2020444"/>
                  <a:pt x="1925760" y="2014552"/>
                  <a:pt x="1925760" y="2008660"/>
                </a:cubicBezTo>
                <a:cubicBezTo>
                  <a:pt x="1925760" y="1990985"/>
                  <a:pt x="1919923" y="1973309"/>
                  <a:pt x="1908251" y="1961525"/>
                </a:cubicBezTo>
                <a:cubicBezTo>
                  <a:pt x="1912628" y="1957107"/>
                  <a:pt x="1917006" y="1949373"/>
                  <a:pt x="1923845" y="1948269"/>
                </a:cubicBezTo>
                <a:close/>
                <a:moveTo>
                  <a:pt x="1931670" y="1943850"/>
                </a:moveTo>
                <a:cubicBezTo>
                  <a:pt x="1943684" y="1943850"/>
                  <a:pt x="1949691" y="1949857"/>
                  <a:pt x="1949691" y="1955863"/>
                </a:cubicBezTo>
                <a:cubicBezTo>
                  <a:pt x="1949691" y="1961871"/>
                  <a:pt x="1949691" y="1961871"/>
                  <a:pt x="1949691" y="1961871"/>
                </a:cubicBezTo>
                <a:cubicBezTo>
                  <a:pt x="1943684" y="1955863"/>
                  <a:pt x="1937677" y="1949857"/>
                  <a:pt x="1931670" y="1943850"/>
                </a:cubicBezTo>
                <a:close/>
                <a:moveTo>
                  <a:pt x="2072305" y="1933937"/>
                </a:moveTo>
                <a:cubicBezTo>
                  <a:pt x="2076001" y="1933937"/>
                  <a:pt x="2078958" y="1935406"/>
                  <a:pt x="2078958" y="1938343"/>
                </a:cubicBezTo>
                <a:cubicBezTo>
                  <a:pt x="2073044" y="1950094"/>
                  <a:pt x="2073044" y="1961844"/>
                  <a:pt x="2073044" y="1967719"/>
                </a:cubicBezTo>
                <a:cubicBezTo>
                  <a:pt x="2061216" y="1973594"/>
                  <a:pt x="2049389" y="1973594"/>
                  <a:pt x="2043474" y="1985344"/>
                </a:cubicBezTo>
                <a:cubicBezTo>
                  <a:pt x="2043474" y="1997094"/>
                  <a:pt x="2043474" y="2002969"/>
                  <a:pt x="2043474" y="2008845"/>
                </a:cubicBezTo>
                <a:cubicBezTo>
                  <a:pt x="2037561" y="2014719"/>
                  <a:pt x="2031647" y="2020595"/>
                  <a:pt x="2031647" y="2026470"/>
                </a:cubicBezTo>
                <a:cubicBezTo>
                  <a:pt x="2025733" y="2038220"/>
                  <a:pt x="2025733" y="2055845"/>
                  <a:pt x="2037561" y="2061720"/>
                </a:cubicBezTo>
                <a:cubicBezTo>
                  <a:pt x="2049389" y="2067596"/>
                  <a:pt x="2043474" y="2079346"/>
                  <a:pt x="2049389" y="2091096"/>
                </a:cubicBezTo>
                <a:cubicBezTo>
                  <a:pt x="2061216" y="2096971"/>
                  <a:pt x="2067130" y="2102846"/>
                  <a:pt x="2078958" y="2096971"/>
                </a:cubicBezTo>
                <a:cubicBezTo>
                  <a:pt x="2090785" y="2102846"/>
                  <a:pt x="2084871" y="2114596"/>
                  <a:pt x="2090785" y="2126347"/>
                </a:cubicBezTo>
                <a:cubicBezTo>
                  <a:pt x="2096699" y="2126347"/>
                  <a:pt x="2096699" y="2132221"/>
                  <a:pt x="2096699" y="2132221"/>
                </a:cubicBezTo>
                <a:cubicBezTo>
                  <a:pt x="2084871" y="2143972"/>
                  <a:pt x="2073044" y="2132221"/>
                  <a:pt x="2061216" y="2126347"/>
                </a:cubicBezTo>
                <a:cubicBezTo>
                  <a:pt x="2061216" y="2120471"/>
                  <a:pt x="2055303" y="2114596"/>
                  <a:pt x="2049389" y="2108721"/>
                </a:cubicBezTo>
                <a:cubicBezTo>
                  <a:pt x="2049389" y="2102846"/>
                  <a:pt x="2049389" y="2108721"/>
                  <a:pt x="2043474" y="2108721"/>
                </a:cubicBezTo>
                <a:cubicBezTo>
                  <a:pt x="2037561" y="2108721"/>
                  <a:pt x="2031647" y="2108721"/>
                  <a:pt x="2025733" y="2102846"/>
                </a:cubicBezTo>
                <a:cubicBezTo>
                  <a:pt x="2019819" y="2096971"/>
                  <a:pt x="2013906" y="2091096"/>
                  <a:pt x="2013906" y="2079346"/>
                </a:cubicBezTo>
                <a:cubicBezTo>
                  <a:pt x="2013906" y="2073470"/>
                  <a:pt x="2019819" y="2067596"/>
                  <a:pt x="2013906" y="2061720"/>
                </a:cubicBezTo>
                <a:cubicBezTo>
                  <a:pt x="2007992" y="2055845"/>
                  <a:pt x="2002078" y="2044095"/>
                  <a:pt x="2002078" y="2032345"/>
                </a:cubicBezTo>
                <a:cubicBezTo>
                  <a:pt x="1996164" y="2026470"/>
                  <a:pt x="1996164" y="2014719"/>
                  <a:pt x="2002078" y="2008845"/>
                </a:cubicBezTo>
                <a:cubicBezTo>
                  <a:pt x="2002078" y="2002969"/>
                  <a:pt x="2013906" y="2002969"/>
                  <a:pt x="2013906" y="2002969"/>
                </a:cubicBezTo>
                <a:cubicBezTo>
                  <a:pt x="2013906" y="1991220"/>
                  <a:pt x="2013906" y="1973594"/>
                  <a:pt x="2019819" y="1967719"/>
                </a:cubicBezTo>
                <a:cubicBezTo>
                  <a:pt x="2025733" y="1961844"/>
                  <a:pt x="2031647" y="1961844"/>
                  <a:pt x="2037561" y="1961844"/>
                </a:cubicBezTo>
                <a:cubicBezTo>
                  <a:pt x="2043474" y="1961844"/>
                  <a:pt x="2043474" y="1967719"/>
                  <a:pt x="2049389" y="1961844"/>
                </a:cubicBezTo>
                <a:cubicBezTo>
                  <a:pt x="2049389" y="1961844"/>
                  <a:pt x="2049389" y="1955969"/>
                  <a:pt x="2049389" y="1955969"/>
                </a:cubicBezTo>
                <a:cubicBezTo>
                  <a:pt x="2049389" y="1950094"/>
                  <a:pt x="2055303" y="1938343"/>
                  <a:pt x="2061216" y="1938343"/>
                </a:cubicBezTo>
                <a:cubicBezTo>
                  <a:pt x="2064173" y="1935406"/>
                  <a:pt x="2068608" y="1933937"/>
                  <a:pt x="2072305" y="1933937"/>
                </a:cubicBezTo>
                <a:close/>
                <a:moveTo>
                  <a:pt x="345323" y="1932469"/>
                </a:moveTo>
                <a:cubicBezTo>
                  <a:pt x="351213" y="1944195"/>
                  <a:pt x="362994" y="1944195"/>
                  <a:pt x="362994" y="1950058"/>
                </a:cubicBezTo>
                <a:cubicBezTo>
                  <a:pt x="357104" y="1967647"/>
                  <a:pt x="362994" y="1991099"/>
                  <a:pt x="374774" y="2008689"/>
                </a:cubicBezTo>
                <a:cubicBezTo>
                  <a:pt x="386555" y="2026278"/>
                  <a:pt x="410116" y="2038004"/>
                  <a:pt x="427787" y="2032141"/>
                </a:cubicBezTo>
                <a:cubicBezTo>
                  <a:pt x="433678" y="2032141"/>
                  <a:pt x="433678" y="2032141"/>
                  <a:pt x="433678" y="2032141"/>
                </a:cubicBezTo>
                <a:cubicBezTo>
                  <a:pt x="433678" y="2038004"/>
                  <a:pt x="445459" y="2049730"/>
                  <a:pt x="439568" y="2055594"/>
                </a:cubicBezTo>
                <a:cubicBezTo>
                  <a:pt x="433678" y="2061457"/>
                  <a:pt x="421897" y="2061457"/>
                  <a:pt x="416007" y="2061457"/>
                </a:cubicBezTo>
                <a:cubicBezTo>
                  <a:pt x="404226" y="2061457"/>
                  <a:pt x="398336" y="2049730"/>
                  <a:pt x="392446" y="2038004"/>
                </a:cubicBezTo>
                <a:cubicBezTo>
                  <a:pt x="386555" y="2038004"/>
                  <a:pt x="380665" y="2049730"/>
                  <a:pt x="368884" y="2043868"/>
                </a:cubicBezTo>
                <a:cubicBezTo>
                  <a:pt x="357104" y="2043868"/>
                  <a:pt x="351213" y="2032141"/>
                  <a:pt x="339432" y="2026278"/>
                </a:cubicBezTo>
                <a:cubicBezTo>
                  <a:pt x="333542" y="2014552"/>
                  <a:pt x="333542" y="1996963"/>
                  <a:pt x="339432" y="1985236"/>
                </a:cubicBezTo>
                <a:cubicBezTo>
                  <a:pt x="345323" y="1985236"/>
                  <a:pt x="351213" y="1979373"/>
                  <a:pt x="345323" y="1979373"/>
                </a:cubicBezTo>
                <a:cubicBezTo>
                  <a:pt x="339432" y="1973510"/>
                  <a:pt x="333542" y="1967647"/>
                  <a:pt x="333542" y="1961784"/>
                </a:cubicBezTo>
                <a:cubicBezTo>
                  <a:pt x="333542" y="1950058"/>
                  <a:pt x="333542" y="1938331"/>
                  <a:pt x="345323" y="1932469"/>
                </a:cubicBezTo>
                <a:close/>
                <a:moveTo>
                  <a:pt x="597842" y="1920139"/>
                </a:moveTo>
                <a:cubicBezTo>
                  <a:pt x="597842" y="1920139"/>
                  <a:pt x="597842" y="1926100"/>
                  <a:pt x="597842" y="1932062"/>
                </a:cubicBezTo>
                <a:cubicBezTo>
                  <a:pt x="597842" y="1938024"/>
                  <a:pt x="609540" y="1949947"/>
                  <a:pt x="603691" y="1955909"/>
                </a:cubicBezTo>
                <a:cubicBezTo>
                  <a:pt x="597842" y="1961871"/>
                  <a:pt x="586144" y="1961871"/>
                  <a:pt x="580295" y="1961871"/>
                </a:cubicBezTo>
                <a:cubicBezTo>
                  <a:pt x="580295" y="1955909"/>
                  <a:pt x="574447" y="1955909"/>
                  <a:pt x="574447" y="1949947"/>
                </a:cubicBezTo>
                <a:cubicBezTo>
                  <a:pt x="580295" y="1938024"/>
                  <a:pt x="591993" y="1932062"/>
                  <a:pt x="597842" y="1920139"/>
                </a:cubicBezTo>
                <a:close/>
                <a:moveTo>
                  <a:pt x="2255510" y="1907454"/>
                </a:moveTo>
                <a:cubicBezTo>
                  <a:pt x="2260674" y="1905992"/>
                  <a:pt x="2266576" y="1905992"/>
                  <a:pt x="2272477" y="1908916"/>
                </a:cubicBezTo>
                <a:cubicBezTo>
                  <a:pt x="2278379" y="1914765"/>
                  <a:pt x="2278379" y="1920613"/>
                  <a:pt x="2284280" y="1926462"/>
                </a:cubicBezTo>
                <a:cubicBezTo>
                  <a:pt x="2290181" y="1932311"/>
                  <a:pt x="2290181" y="1920613"/>
                  <a:pt x="2296083" y="1920613"/>
                </a:cubicBezTo>
                <a:cubicBezTo>
                  <a:pt x="2307886" y="1914765"/>
                  <a:pt x="2313787" y="1920613"/>
                  <a:pt x="2319689" y="1920613"/>
                </a:cubicBezTo>
                <a:cubicBezTo>
                  <a:pt x="2337393" y="1932311"/>
                  <a:pt x="2343294" y="1949857"/>
                  <a:pt x="2343294" y="1967403"/>
                </a:cubicBezTo>
                <a:cubicBezTo>
                  <a:pt x="2337393" y="1973252"/>
                  <a:pt x="2331492" y="1973252"/>
                  <a:pt x="2325590" y="1984949"/>
                </a:cubicBezTo>
                <a:cubicBezTo>
                  <a:pt x="2325590" y="1990798"/>
                  <a:pt x="2325590" y="2002496"/>
                  <a:pt x="2319689" y="2002496"/>
                </a:cubicBezTo>
                <a:cubicBezTo>
                  <a:pt x="2296083" y="2008345"/>
                  <a:pt x="2272477" y="2008345"/>
                  <a:pt x="2260674" y="1990798"/>
                </a:cubicBezTo>
                <a:cubicBezTo>
                  <a:pt x="2248872" y="1979101"/>
                  <a:pt x="2260674" y="1967403"/>
                  <a:pt x="2248872" y="1961555"/>
                </a:cubicBezTo>
                <a:cubicBezTo>
                  <a:pt x="2242970" y="1955706"/>
                  <a:pt x="2237069" y="1949857"/>
                  <a:pt x="2237069" y="1938159"/>
                </a:cubicBezTo>
                <a:cubicBezTo>
                  <a:pt x="2237069" y="1926462"/>
                  <a:pt x="2237069" y="1920613"/>
                  <a:pt x="2242970" y="1914765"/>
                </a:cubicBezTo>
                <a:cubicBezTo>
                  <a:pt x="2245921" y="1911840"/>
                  <a:pt x="2250347" y="1908916"/>
                  <a:pt x="2255510" y="1907454"/>
                </a:cubicBezTo>
                <a:close/>
                <a:moveTo>
                  <a:pt x="315818" y="1896428"/>
                </a:moveTo>
                <a:cubicBezTo>
                  <a:pt x="315818" y="1908188"/>
                  <a:pt x="345309" y="1925829"/>
                  <a:pt x="327614" y="1937590"/>
                </a:cubicBezTo>
                <a:cubicBezTo>
                  <a:pt x="327614" y="1949351"/>
                  <a:pt x="321716" y="1961111"/>
                  <a:pt x="327614" y="1966992"/>
                </a:cubicBezTo>
                <a:cubicBezTo>
                  <a:pt x="339411" y="1978753"/>
                  <a:pt x="339411" y="1978753"/>
                  <a:pt x="339411" y="1978753"/>
                </a:cubicBezTo>
                <a:cubicBezTo>
                  <a:pt x="327614" y="1990513"/>
                  <a:pt x="327614" y="2008155"/>
                  <a:pt x="333512" y="2019915"/>
                </a:cubicBezTo>
                <a:cubicBezTo>
                  <a:pt x="339411" y="2037556"/>
                  <a:pt x="357105" y="2055197"/>
                  <a:pt x="374799" y="2049317"/>
                </a:cubicBezTo>
                <a:cubicBezTo>
                  <a:pt x="380698" y="2049317"/>
                  <a:pt x="386596" y="2049317"/>
                  <a:pt x="392494" y="2049317"/>
                </a:cubicBezTo>
                <a:cubicBezTo>
                  <a:pt x="398392" y="2061078"/>
                  <a:pt x="410188" y="2072838"/>
                  <a:pt x="421985" y="2072838"/>
                </a:cubicBezTo>
                <a:cubicBezTo>
                  <a:pt x="427883" y="2078719"/>
                  <a:pt x="427883" y="2066958"/>
                  <a:pt x="433781" y="2066958"/>
                </a:cubicBezTo>
                <a:cubicBezTo>
                  <a:pt x="439679" y="2066958"/>
                  <a:pt x="439679" y="2061078"/>
                  <a:pt x="445577" y="2061078"/>
                </a:cubicBezTo>
                <a:cubicBezTo>
                  <a:pt x="469170" y="2090480"/>
                  <a:pt x="469170" y="2090480"/>
                  <a:pt x="469170" y="2090480"/>
                </a:cubicBezTo>
                <a:cubicBezTo>
                  <a:pt x="463271" y="2096360"/>
                  <a:pt x="457373" y="2096360"/>
                  <a:pt x="451475" y="2102240"/>
                </a:cubicBezTo>
                <a:cubicBezTo>
                  <a:pt x="433781" y="2102240"/>
                  <a:pt x="427883" y="2078719"/>
                  <a:pt x="416086" y="2090480"/>
                </a:cubicBezTo>
                <a:cubicBezTo>
                  <a:pt x="416086" y="2102240"/>
                  <a:pt x="404290" y="2102240"/>
                  <a:pt x="398392" y="2102240"/>
                </a:cubicBezTo>
                <a:cubicBezTo>
                  <a:pt x="386596" y="2102240"/>
                  <a:pt x="380698" y="2096360"/>
                  <a:pt x="374799" y="2090480"/>
                </a:cubicBezTo>
                <a:cubicBezTo>
                  <a:pt x="363003" y="2072838"/>
                  <a:pt x="363003" y="2072838"/>
                  <a:pt x="363003" y="2072838"/>
                </a:cubicBezTo>
                <a:cubicBezTo>
                  <a:pt x="357105" y="2078719"/>
                  <a:pt x="339411" y="2078719"/>
                  <a:pt x="327614" y="2072838"/>
                </a:cubicBezTo>
                <a:cubicBezTo>
                  <a:pt x="315818" y="2061078"/>
                  <a:pt x="309920" y="2049317"/>
                  <a:pt x="304022" y="2031676"/>
                </a:cubicBezTo>
                <a:cubicBezTo>
                  <a:pt x="298124" y="2019915"/>
                  <a:pt x="315818" y="2014035"/>
                  <a:pt x="309920" y="2008155"/>
                </a:cubicBezTo>
                <a:cubicBezTo>
                  <a:pt x="298124" y="2002274"/>
                  <a:pt x="286327" y="1996394"/>
                  <a:pt x="286327" y="1984633"/>
                </a:cubicBezTo>
                <a:cubicBezTo>
                  <a:pt x="280429" y="1972872"/>
                  <a:pt x="280429" y="1961111"/>
                  <a:pt x="292225" y="1949351"/>
                </a:cubicBezTo>
                <a:cubicBezTo>
                  <a:pt x="292225" y="1943471"/>
                  <a:pt x="304022" y="1949351"/>
                  <a:pt x="298124" y="1937590"/>
                </a:cubicBezTo>
                <a:cubicBezTo>
                  <a:pt x="298124" y="1931710"/>
                  <a:pt x="298124" y="1925829"/>
                  <a:pt x="292225" y="1919949"/>
                </a:cubicBezTo>
                <a:cubicBezTo>
                  <a:pt x="298124" y="1908188"/>
                  <a:pt x="298124" y="1896428"/>
                  <a:pt x="315818" y="1896428"/>
                </a:cubicBezTo>
                <a:close/>
                <a:moveTo>
                  <a:pt x="2143383" y="1895889"/>
                </a:moveTo>
                <a:cubicBezTo>
                  <a:pt x="2155116" y="1893681"/>
                  <a:pt x="2166848" y="1893681"/>
                  <a:pt x="2178581" y="1896625"/>
                </a:cubicBezTo>
                <a:cubicBezTo>
                  <a:pt x="2196180" y="1896625"/>
                  <a:pt x="2213779" y="1908402"/>
                  <a:pt x="2225512" y="1920179"/>
                </a:cubicBezTo>
                <a:cubicBezTo>
                  <a:pt x="2231378" y="1920179"/>
                  <a:pt x="2231378" y="1926066"/>
                  <a:pt x="2225512" y="1926066"/>
                </a:cubicBezTo>
                <a:cubicBezTo>
                  <a:pt x="2219645" y="1926066"/>
                  <a:pt x="2219645" y="1920179"/>
                  <a:pt x="2213779" y="1920179"/>
                </a:cubicBezTo>
                <a:cubicBezTo>
                  <a:pt x="2190314" y="1908402"/>
                  <a:pt x="2166848" y="1908402"/>
                  <a:pt x="2143383" y="1914290"/>
                </a:cubicBezTo>
                <a:cubicBezTo>
                  <a:pt x="2125784" y="1926066"/>
                  <a:pt x="2108185" y="1937843"/>
                  <a:pt x="2102319" y="1955508"/>
                </a:cubicBezTo>
                <a:cubicBezTo>
                  <a:pt x="2102319" y="1967285"/>
                  <a:pt x="2096453" y="1973172"/>
                  <a:pt x="2102319" y="1984949"/>
                </a:cubicBezTo>
                <a:cubicBezTo>
                  <a:pt x="2108185" y="1990838"/>
                  <a:pt x="2114052" y="1990838"/>
                  <a:pt x="2119918" y="1990838"/>
                </a:cubicBezTo>
                <a:cubicBezTo>
                  <a:pt x="2125784" y="1984949"/>
                  <a:pt x="2114052" y="1979061"/>
                  <a:pt x="2119918" y="1973172"/>
                </a:cubicBezTo>
                <a:cubicBezTo>
                  <a:pt x="2125784" y="1967285"/>
                  <a:pt x="2125784" y="1961396"/>
                  <a:pt x="2131651" y="1961396"/>
                </a:cubicBezTo>
                <a:cubicBezTo>
                  <a:pt x="2137517" y="1961396"/>
                  <a:pt x="2143383" y="1961396"/>
                  <a:pt x="2149250" y="1967285"/>
                </a:cubicBezTo>
                <a:cubicBezTo>
                  <a:pt x="2155116" y="1973172"/>
                  <a:pt x="2155116" y="1979061"/>
                  <a:pt x="2155116" y="1979061"/>
                </a:cubicBezTo>
                <a:cubicBezTo>
                  <a:pt x="2155116" y="1984949"/>
                  <a:pt x="2149250" y="1984949"/>
                  <a:pt x="2155116" y="1990838"/>
                </a:cubicBezTo>
                <a:cubicBezTo>
                  <a:pt x="2160982" y="1990838"/>
                  <a:pt x="2160982" y="1996726"/>
                  <a:pt x="2166848" y="2002614"/>
                </a:cubicBezTo>
                <a:cubicBezTo>
                  <a:pt x="2166848" y="2008502"/>
                  <a:pt x="2166848" y="2014391"/>
                  <a:pt x="2160982" y="2020279"/>
                </a:cubicBezTo>
                <a:cubicBezTo>
                  <a:pt x="2149250" y="2032055"/>
                  <a:pt x="2131651" y="2032055"/>
                  <a:pt x="2119918" y="2026167"/>
                </a:cubicBezTo>
                <a:cubicBezTo>
                  <a:pt x="2102319" y="2026167"/>
                  <a:pt x="2096453" y="2008502"/>
                  <a:pt x="2090587" y="2002614"/>
                </a:cubicBezTo>
                <a:cubicBezTo>
                  <a:pt x="2078854" y="1984949"/>
                  <a:pt x="2072988" y="1961396"/>
                  <a:pt x="2084720" y="1937843"/>
                </a:cubicBezTo>
                <a:cubicBezTo>
                  <a:pt x="2090587" y="1931955"/>
                  <a:pt x="2102319" y="1920179"/>
                  <a:pt x="2108185" y="1908402"/>
                </a:cubicBezTo>
                <a:cubicBezTo>
                  <a:pt x="2119918" y="1902513"/>
                  <a:pt x="2131651" y="1898097"/>
                  <a:pt x="2143383" y="1895889"/>
                </a:cubicBezTo>
                <a:close/>
                <a:moveTo>
                  <a:pt x="2340330" y="1883766"/>
                </a:moveTo>
                <a:cubicBezTo>
                  <a:pt x="2343294" y="1885236"/>
                  <a:pt x="2346258" y="1888176"/>
                  <a:pt x="2349222" y="1891116"/>
                </a:cubicBezTo>
                <a:cubicBezTo>
                  <a:pt x="2367005" y="1902877"/>
                  <a:pt x="2337366" y="1920518"/>
                  <a:pt x="2343294" y="1938159"/>
                </a:cubicBezTo>
                <a:cubicBezTo>
                  <a:pt x="2337366" y="1926399"/>
                  <a:pt x="2319583" y="1914638"/>
                  <a:pt x="2319583" y="1896997"/>
                </a:cubicBezTo>
                <a:cubicBezTo>
                  <a:pt x="2319583" y="1891116"/>
                  <a:pt x="2325511" y="1885236"/>
                  <a:pt x="2331439" y="1885236"/>
                </a:cubicBezTo>
                <a:cubicBezTo>
                  <a:pt x="2334402" y="1882296"/>
                  <a:pt x="2337366" y="1882296"/>
                  <a:pt x="2340330" y="1883766"/>
                </a:cubicBezTo>
                <a:close/>
                <a:moveTo>
                  <a:pt x="604016" y="1873665"/>
                </a:moveTo>
                <a:cubicBezTo>
                  <a:pt x="609874" y="1873665"/>
                  <a:pt x="615732" y="1885402"/>
                  <a:pt x="621590" y="1885402"/>
                </a:cubicBezTo>
                <a:cubicBezTo>
                  <a:pt x="627449" y="1903007"/>
                  <a:pt x="633307" y="1920613"/>
                  <a:pt x="645022" y="1926482"/>
                </a:cubicBezTo>
                <a:cubicBezTo>
                  <a:pt x="650880" y="1938218"/>
                  <a:pt x="662597" y="1932350"/>
                  <a:pt x="668455" y="1938218"/>
                </a:cubicBezTo>
                <a:cubicBezTo>
                  <a:pt x="680171" y="1949956"/>
                  <a:pt x="686029" y="1955824"/>
                  <a:pt x="697745" y="1967561"/>
                </a:cubicBezTo>
                <a:cubicBezTo>
                  <a:pt x="697745" y="1967561"/>
                  <a:pt x="691887" y="1967561"/>
                  <a:pt x="686029" y="1967561"/>
                </a:cubicBezTo>
                <a:cubicBezTo>
                  <a:pt x="674313" y="1967561"/>
                  <a:pt x="662597" y="1961693"/>
                  <a:pt x="662597" y="1949956"/>
                </a:cubicBezTo>
                <a:cubicBezTo>
                  <a:pt x="656739" y="1944087"/>
                  <a:pt x="650880" y="1955824"/>
                  <a:pt x="645022" y="1955824"/>
                </a:cubicBezTo>
                <a:cubicBezTo>
                  <a:pt x="633307" y="1955824"/>
                  <a:pt x="615732" y="1949956"/>
                  <a:pt x="609874" y="1938218"/>
                </a:cubicBezTo>
                <a:cubicBezTo>
                  <a:pt x="604016" y="1926482"/>
                  <a:pt x="604016" y="1908876"/>
                  <a:pt x="598158" y="1891271"/>
                </a:cubicBezTo>
                <a:cubicBezTo>
                  <a:pt x="604016" y="1885402"/>
                  <a:pt x="598158" y="1879533"/>
                  <a:pt x="604016" y="1873665"/>
                </a:cubicBezTo>
                <a:close/>
                <a:moveTo>
                  <a:pt x="281244" y="1856477"/>
                </a:moveTo>
                <a:lnTo>
                  <a:pt x="287578" y="1863201"/>
                </a:lnTo>
                <a:cubicBezTo>
                  <a:pt x="292704" y="1866138"/>
                  <a:pt x="298562" y="1867607"/>
                  <a:pt x="304420" y="1867607"/>
                </a:cubicBezTo>
                <a:cubicBezTo>
                  <a:pt x="310278" y="1867607"/>
                  <a:pt x="310278" y="1873482"/>
                  <a:pt x="310278" y="1879356"/>
                </a:cubicBezTo>
                <a:cubicBezTo>
                  <a:pt x="304420" y="1879356"/>
                  <a:pt x="298562" y="1873482"/>
                  <a:pt x="292704" y="1873482"/>
                </a:cubicBezTo>
                <a:cubicBezTo>
                  <a:pt x="289775" y="1870544"/>
                  <a:pt x="286846" y="1867607"/>
                  <a:pt x="284649" y="1864670"/>
                </a:cubicBezTo>
                <a:close/>
                <a:moveTo>
                  <a:pt x="280662" y="1855859"/>
                </a:moveTo>
                <a:lnTo>
                  <a:pt x="280987" y="1855859"/>
                </a:lnTo>
                <a:lnTo>
                  <a:pt x="281244" y="1856477"/>
                </a:lnTo>
                <a:close/>
                <a:moveTo>
                  <a:pt x="2160922" y="1837624"/>
                </a:moveTo>
                <a:cubicBezTo>
                  <a:pt x="2166748" y="1837624"/>
                  <a:pt x="2172574" y="1837624"/>
                  <a:pt x="2172574" y="1843552"/>
                </a:cubicBezTo>
                <a:cubicBezTo>
                  <a:pt x="2166748" y="1849480"/>
                  <a:pt x="2160922" y="1843552"/>
                  <a:pt x="2149270" y="1849480"/>
                </a:cubicBezTo>
                <a:cubicBezTo>
                  <a:pt x="2137617" y="1849480"/>
                  <a:pt x="2137617" y="1867263"/>
                  <a:pt x="2137617" y="1879119"/>
                </a:cubicBezTo>
                <a:cubicBezTo>
                  <a:pt x="2137617" y="1879119"/>
                  <a:pt x="2143444" y="1885046"/>
                  <a:pt x="2143444" y="1885046"/>
                </a:cubicBezTo>
                <a:cubicBezTo>
                  <a:pt x="2137617" y="1885046"/>
                  <a:pt x="2137617" y="1879119"/>
                  <a:pt x="2131791" y="1879119"/>
                </a:cubicBezTo>
                <a:cubicBezTo>
                  <a:pt x="2137617" y="1867263"/>
                  <a:pt x="2131791" y="1855407"/>
                  <a:pt x="2143444" y="1849480"/>
                </a:cubicBezTo>
                <a:cubicBezTo>
                  <a:pt x="2143444" y="1843552"/>
                  <a:pt x="2149270" y="1837624"/>
                  <a:pt x="2160922" y="1837624"/>
                </a:cubicBezTo>
                <a:close/>
                <a:moveTo>
                  <a:pt x="2325545" y="1830663"/>
                </a:moveTo>
                <a:cubicBezTo>
                  <a:pt x="2329965" y="1830663"/>
                  <a:pt x="2334386" y="1832137"/>
                  <a:pt x="2337333" y="1838031"/>
                </a:cubicBezTo>
                <a:cubicBezTo>
                  <a:pt x="2343227" y="1843924"/>
                  <a:pt x="2337333" y="1849819"/>
                  <a:pt x="2343227" y="1855712"/>
                </a:cubicBezTo>
                <a:cubicBezTo>
                  <a:pt x="2349121" y="1849819"/>
                  <a:pt x="2355015" y="1855712"/>
                  <a:pt x="2360909" y="1855712"/>
                </a:cubicBezTo>
                <a:cubicBezTo>
                  <a:pt x="2366802" y="1861606"/>
                  <a:pt x="2372696" y="1873394"/>
                  <a:pt x="2366802" y="1885182"/>
                </a:cubicBezTo>
                <a:cubicBezTo>
                  <a:pt x="2366802" y="1891076"/>
                  <a:pt x="2366802" y="1896970"/>
                  <a:pt x="2360909" y="1896970"/>
                </a:cubicBezTo>
                <a:cubicBezTo>
                  <a:pt x="2355015" y="1891076"/>
                  <a:pt x="2349121" y="1879288"/>
                  <a:pt x="2337333" y="1879288"/>
                </a:cubicBezTo>
                <a:cubicBezTo>
                  <a:pt x="2331439" y="1873394"/>
                  <a:pt x="2325545" y="1879288"/>
                  <a:pt x="2319651" y="1879288"/>
                </a:cubicBezTo>
                <a:cubicBezTo>
                  <a:pt x="2313757" y="1885182"/>
                  <a:pt x="2313757" y="1896970"/>
                  <a:pt x="2307863" y="1908758"/>
                </a:cubicBezTo>
                <a:cubicBezTo>
                  <a:pt x="2307863" y="1908758"/>
                  <a:pt x="2301970" y="1908758"/>
                  <a:pt x="2296075" y="1902864"/>
                </a:cubicBezTo>
                <a:cubicBezTo>
                  <a:pt x="2290181" y="1896970"/>
                  <a:pt x="2290181" y="1885182"/>
                  <a:pt x="2290181" y="1879288"/>
                </a:cubicBezTo>
                <a:cubicBezTo>
                  <a:pt x="2290181" y="1867500"/>
                  <a:pt x="2296075" y="1867500"/>
                  <a:pt x="2301970" y="1861606"/>
                </a:cubicBezTo>
                <a:cubicBezTo>
                  <a:pt x="2296075" y="1861606"/>
                  <a:pt x="2296075" y="1849819"/>
                  <a:pt x="2296075" y="1843924"/>
                </a:cubicBezTo>
                <a:cubicBezTo>
                  <a:pt x="2301970" y="1838031"/>
                  <a:pt x="2307863" y="1832137"/>
                  <a:pt x="2313757" y="1832137"/>
                </a:cubicBezTo>
                <a:cubicBezTo>
                  <a:pt x="2316704" y="1832137"/>
                  <a:pt x="2321125" y="1830663"/>
                  <a:pt x="2325545" y="1830663"/>
                </a:cubicBezTo>
                <a:close/>
                <a:moveTo>
                  <a:pt x="513712" y="1829175"/>
                </a:moveTo>
                <a:cubicBezTo>
                  <a:pt x="527697" y="1827708"/>
                  <a:pt x="542417" y="1829174"/>
                  <a:pt x="557138" y="1832106"/>
                </a:cubicBezTo>
                <a:cubicBezTo>
                  <a:pt x="557138" y="1849695"/>
                  <a:pt x="557138" y="1867284"/>
                  <a:pt x="568915" y="1873148"/>
                </a:cubicBezTo>
                <a:cubicBezTo>
                  <a:pt x="574803" y="1873148"/>
                  <a:pt x="580691" y="1873148"/>
                  <a:pt x="586579" y="1879010"/>
                </a:cubicBezTo>
                <a:cubicBezTo>
                  <a:pt x="592468" y="1896600"/>
                  <a:pt x="592468" y="1925916"/>
                  <a:pt x="574803" y="1937642"/>
                </a:cubicBezTo>
                <a:cubicBezTo>
                  <a:pt x="563026" y="1949368"/>
                  <a:pt x="551250" y="1955231"/>
                  <a:pt x="533585" y="1949368"/>
                </a:cubicBezTo>
                <a:cubicBezTo>
                  <a:pt x="527697" y="1949368"/>
                  <a:pt x="521808" y="1943505"/>
                  <a:pt x="510032" y="1943505"/>
                </a:cubicBezTo>
                <a:cubicBezTo>
                  <a:pt x="504144" y="1949368"/>
                  <a:pt x="498255" y="1955231"/>
                  <a:pt x="492367" y="1949368"/>
                </a:cubicBezTo>
                <a:cubicBezTo>
                  <a:pt x="474702" y="1949368"/>
                  <a:pt x="468814" y="1943505"/>
                  <a:pt x="457038" y="1937642"/>
                </a:cubicBezTo>
                <a:cubicBezTo>
                  <a:pt x="451149" y="1931779"/>
                  <a:pt x="451149" y="1914189"/>
                  <a:pt x="457038" y="1908326"/>
                </a:cubicBezTo>
                <a:cubicBezTo>
                  <a:pt x="457038" y="1896600"/>
                  <a:pt x="462925" y="1890737"/>
                  <a:pt x="474702" y="1890737"/>
                </a:cubicBezTo>
                <a:cubicBezTo>
                  <a:pt x="480591" y="1879010"/>
                  <a:pt x="468814" y="1879010"/>
                  <a:pt x="468814" y="1873148"/>
                </a:cubicBezTo>
                <a:cubicBezTo>
                  <a:pt x="468814" y="1861422"/>
                  <a:pt x="474702" y="1855558"/>
                  <a:pt x="474702" y="1843832"/>
                </a:cubicBezTo>
                <a:cubicBezTo>
                  <a:pt x="486479" y="1835037"/>
                  <a:pt x="499727" y="1830640"/>
                  <a:pt x="513712" y="1829175"/>
                </a:cubicBezTo>
                <a:close/>
                <a:moveTo>
                  <a:pt x="2119651" y="1802532"/>
                </a:moveTo>
                <a:cubicBezTo>
                  <a:pt x="2125532" y="1802532"/>
                  <a:pt x="2131412" y="1802532"/>
                  <a:pt x="2137292" y="1808400"/>
                </a:cubicBezTo>
                <a:cubicBezTo>
                  <a:pt x="2137292" y="1808400"/>
                  <a:pt x="2137292" y="1814269"/>
                  <a:pt x="2143173" y="1814269"/>
                </a:cubicBezTo>
                <a:cubicBezTo>
                  <a:pt x="2149053" y="1814269"/>
                  <a:pt x="2154934" y="1808400"/>
                  <a:pt x="2160814" y="1808400"/>
                </a:cubicBezTo>
                <a:cubicBezTo>
                  <a:pt x="2166694" y="1814269"/>
                  <a:pt x="2172574" y="1814269"/>
                  <a:pt x="2172574" y="1820138"/>
                </a:cubicBezTo>
                <a:cubicBezTo>
                  <a:pt x="2166694" y="1826006"/>
                  <a:pt x="2172574" y="1831874"/>
                  <a:pt x="2166694" y="1831874"/>
                </a:cubicBezTo>
                <a:cubicBezTo>
                  <a:pt x="2154934" y="1831874"/>
                  <a:pt x="2137292" y="1831874"/>
                  <a:pt x="2131412" y="1843612"/>
                </a:cubicBezTo>
                <a:cubicBezTo>
                  <a:pt x="2125532" y="1861217"/>
                  <a:pt x="2125532" y="1872954"/>
                  <a:pt x="2131412" y="1890560"/>
                </a:cubicBezTo>
                <a:cubicBezTo>
                  <a:pt x="2125532" y="1896428"/>
                  <a:pt x="2119651" y="1896428"/>
                  <a:pt x="2107890" y="1896428"/>
                </a:cubicBezTo>
                <a:cubicBezTo>
                  <a:pt x="2102010" y="1896428"/>
                  <a:pt x="2102010" y="1896428"/>
                  <a:pt x="2102010" y="1890560"/>
                </a:cubicBezTo>
                <a:cubicBezTo>
                  <a:pt x="2102010" y="1884691"/>
                  <a:pt x="2102010" y="1872954"/>
                  <a:pt x="2096130" y="1872954"/>
                </a:cubicBezTo>
                <a:cubicBezTo>
                  <a:pt x="2090250" y="1872954"/>
                  <a:pt x="2090250" y="1867085"/>
                  <a:pt x="2084369" y="1867085"/>
                </a:cubicBezTo>
                <a:cubicBezTo>
                  <a:pt x="2084369" y="1855349"/>
                  <a:pt x="2090250" y="1849480"/>
                  <a:pt x="2096130" y="1849480"/>
                </a:cubicBezTo>
                <a:cubicBezTo>
                  <a:pt x="2090250" y="1843612"/>
                  <a:pt x="2084369" y="1837743"/>
                  <a:pt x="2084369" y="1826006"/>
                </a:cubicBezTo>
                <a:cubicBezTo>
                  <a:pt x="2090250" y="1826006"/>
                  <a:pt x="2090250" y="1820138"/>
                  <a:pt x="2096130" y="1820138"/>
                </a:cubicBezTo>
                <a:cubicBezTo>
                  <a:pt x="2102010" y="1814269"/>
                  <a:pt x="2102010" y="1826006"/>
                  <a:pt x="2107890" y="1820138"/>
                </a:cubicBezTo>
                <a:cubicBezTo>
                  <a:pt x="2113771" y="1814269"/>
                  <a:pt x="2113771" y="1808400"/>
                  <a:pt x="2119651" y="1802532"/>
                </a:cubicBezTo>
                <a:close/>
                <a:moveTo>
                  <a:pt x="486597" y="1802532"/>
                </a:moveTo>
                <a:cubicBezTo>
                  <a:pt x="504026" y="1814293"/>
                  <a:pt x="504026" y="1814293"/>
                  <a:pt x="504026" y="1814293"/>
                </a:cubicBezTo>
                <a:cubicBezTo>
                  <a:pt x="509834" y="1820173"/>
                  <a:pt x="515644" y="1820173"/>
                  <a:pt x="515644" y="1820173"/>
                </a:cubicBezTo>
                <a:cubicBezTo>
                  <a:pt x="504026" y="1826054"/>
                  <a:pt x="492407" y="1826054"/>
                  <a:pt x="480788" y="1831934"/>
                </a:cubicBezTo>
                <a:cubicBezTo>
                  <a:pt x="474979" y="1831934"/>
                  <a:pt x="474979" y="1826054"/>
                  <a:pt x="474979" y="1826054"/>
                </a:cubicBezTo>
                <a:cubicBezTo>
                  <a:pt x="469170" y="1820173"/>
                  <a:pt x="474979" y="1814293"/>
                  <a:pt x="474979" y="1808412"/>
                </a:cubicBezTo>
                <a:cubicBezTo>
                  <a:pt x="480788" y="1802532"/>
                  <a:pt x="486597" y="1802532"/>
                  <a:pt x="486597" y="1802532"/>
                </a:cubicBezTo>
                <a:close/>
                <a:moveTo>
                  <a:pt x="368824" y="1801246"/>
                </a:moveTo>
                <a:cubicBezTo>
                  <a:pt x="374705" y="1802714"/>
                  <a:pt x="380586" y="1805651"/>
                  <a:pt x="386466" y="1808587"/>
                </a:cubicBezTo>
                <a:cubicBezTo>
                  <a:pt x="386466" y="1814461"/>
                  <a:pt x="392346" y="1820334"/>
                  <a:pt x="392346" y="1820334"/>
                </a:cubicBezTo>
                <a:cubicBezTo>
                  <a:pt x="386466" y="1826206"/>
                  <a:pt x="386466" y="1826206"/>
                  <a:pt x="380586" y="1832080"/>
                </a:cubicBezTo>
                <a:cubicBezTo>
                  <a:pt x="386466" y="1837953"/>
                  <a:pt x="398226" y="1843826"/>
                  <a:pt x="398226" y="1855572"/>
                </a:cubicBezTo>
                <a:cubicBezTo>
                  <a:pt x="392346" y="1861445"/>
                  <a:pt x="392346" y="1867318"/>
                  <a:pt x="386466" y="1867318"/>
                </a:cubicBezTo>
                <a:cubicBezTo>
                  <a:pt x="374705" y="1873191"/>
                  <a:pt x="368824" y="1867318"/>
                  <a:pt x="362944" y="1867318"/>
                </a:cubicBezTo>
                <a:cubicBezTo>
                  <a:pt x="357064" y="1861445"/>
                  <a:pt x="351184" y="1855572"/>
                  <a:pt x="345303" y="1849699"/>
                </a:cubicBezTo>
                <a:cubicBezTo>
                  <a:pt x="345303" y="1849699"/>
                  <a:pt x="339423" y="1849699"/>
                  <a:pt x="339423" y="1849699"/>
                </a:cubicBezTo>
                <a:cubicBezTo>
                  <a:pt x="333542" y="1861445"/>
                  <a:pt x="333542" y="1873191"/>
                  <a:pt x="339423" y="1884937"/>
                </a:cubicBezTo>
                <a:cubicBezTo>
                  <a:pt x="351184" y="1914303"/>
                  <a:pt x="380586" y="1931922"/>
                  <a:pt x="409987" y="1937795"/>
                </a:cubicBezTo>
                <a:cubicBezTo>
                  <a:pt x="445269" y="1931922"/>
                  <a:pt x="445269" y="1931922"/>
                  <a:pt x="445269" y="1931922"/>
                </a:cubicBezTo>
                <a:cubicBezTo>
                  <a:pt x="445269" y="1931922"/>
                  <a:pt x="451150" y="1937795"/>
                  <a:pt x="451150" y="1943668"/>
                </a:cubicBezTo>
                <a:cubicBezTo>
                  <a:pt x="439389" y="1949541"/>
                  <a:pt x="427628" y="1949541"/>
                  <a:pt x="415868" y="1949541"/>
                </a:cubicBezTo>
                <a:cubicBezTo>
                  <a:pt x="392346" y="1949541"/>
                  <a:pt x="374705" y="1943668"/>
                  <a:pt x="351184" y="1931922"/>
                </a:cubicBezTo>
                <a:cubicBezTo>
                  <a:pt x="327662" y="1908430"/>
                  <a:pt x="304141" y="1879064"/>
                  <a:pt x="315902" y="1843826"/>
                </a:cubicBezTo>
                <a:cubicBezTo>
                  <a:pt x="315902" y="1826206"/>
                  <a:pt x="333542" y="1808587"/>
                  <a:pt x="351184" y="1802714"/>
                </a:cubicBezTo>
                <a:cubicBezTo>
                  <a:pt x="357064" y="1799778"/>
                  <a:pt x="362944" y="1799778"/>
                  <a:pt x="368824" y="1801246"/>
                </a:cubicBezTo>
                <a:close/>
                <a:moveTo>
                  <a:pt x="470806" y="1781031"/>
                </a:moveTo>
                <a:cubicBezTo>
                  <a:pt x="475951" y="1781767"/>
                  <a:pt x="480361" y="1784715"/>
                  <a:pt x="480361" y="1790608"/>
                </a:cubicBezTo>
                <a:cubicBezTo>
                  <a:pt x="486242" y="1796502"/>
                  <a:pt x="474481" y="1796502"/>
                  <a:pt x="468601" y="1802397"/>
                </a:cubicBezTo>
                <a:cubicBezTo>
                  <a:pt x="462721" y="1808290"/>
                  <a:pt x="462721" y="1820078"/>
                  <a:pt x="462721" y="1825972"/>
                </a:cubicBezTo>
                <a:cubicBezTo>
                  <a:pt x="468601" y="1831866"/>
                  <a:pt x="468601" y="1831866"/>
                  <a:pt x="474481" y="1837760"/>
                </a:cubicBezTo>
                <a:cubicBezTo>
                  <a:pt x="462721" y="1843654"/>
                  <a:pt x="468601" y="1861336"/>
                  <a:pt x="456840" y="1849547"/>
                </a:cubicBezTo>
                <a:cubicBezTo>
                  <a:pt x="445079" y="1849547"/>
                  <a:pt x="445079" y="1837760"/>
                  <a:pt x="450960" y="1831866"/>
                </a:cubicBezTo>
                <a:cubicBezTo>
                  <a:pt x="445079" y="1825972"/>
                  <a:pt x="433319" y="1825972"/>
                  <a:pt x="427438" y="1814184"/>
                </a:cubicBezTo>
                <a:cubicBezTo>
                  <a:pt x="427438" y="1814184"/>
                  <a:pt x="427438" y="1808290"/>
                  <a:pt x="427438" y="1802397"/>
                </a:cubicBezTo>
                <a:cubicBezTo>
                  <a:pt x="433319" y="1796502"/>
                  <a:pt x="439199" y="1796502"/>
                  <a:pt x="445079" y="1796502"/>
                </a:cubicBezTo>
                <a:cubicBezTo>
                  <a:pt x="450960" y="1796502"/>
                  <a:pt x="450960" y="1802397"/>
                  <a:pt x="456840" y="1796502"/>
                </a:cubicBezTo>
                <a:cubicBezTo>
                  <a:pt x="462721" y="1796502"/>
                  <a:pt x="456840" y="1790608"/>
                  <a:pt x="456840" y="1784715"/>
                </a:cubicBezTo>
                <a:cubicBezTo>
                  <a:pt x="459781" y="1781767"/>
                  <a:pt x="465661" y="1780294"/>
                  <a:pt x="470806" y="1781031"/>
                </a:cubicBezTo>
                <a:close/>
                <a:moveTo>
                  <a:pt x="2166884" y="1767439"/>
                </a:moveTo>
                <a:cubicBezTo>
                  <a:pt x="2172574" y="1767439"/>
                  <a:pt x="2178265" y="1767439"/>
                  <a:pt x="2178265" y="1778821"/>
                </a:cubicBezTo>
                <a:cubicBezTo>
                  <a:pt x="2172574" y="1773130"/>
                  <a:pt x="2166884" y="1773130"/>
                  <a:pt x="2166884" y="1767439"/>
                </a:cubicBezTo>
                <a:close/>
                <a:moveTo>
                  <a:pt x="2113944" y="1761749"/>
                </a:moveTo>
                <a:cubicBezTo>
                  <a:pt x="2119807" y="1761749"/>
                  <a:pt x="2125670" y="1767615"/>
                  <a:pt x="2125670" y="1767615"/>
                </a:cubicBezTo>
                <a:cubicBezTo>
                  <a:pt x="2131533" y="1773481"/>
                  <a:pt x="2131533" y="1773481"/>
                  <a:pt x="2131533" y="1773481"/>
                </a:cubicBezTo>
                <a:cubicBezTo>
                  <a:pt x="2137396" y="1773481"/>
                  <a:pt x="2137396" y="1773481"/>
                  <a:pt x="2137396" y="1773481"/>
                </a:cubicBezTo>
                <a:cubicBezTo>
                  <a:pt x="2143259" y="1773481"/>
                  <a:pt x="2149122" y="1761749"/>
                  <a:pt x="2154985" y="1767615"/>
                </a:cubicBezTo>
                <a:cubicBezTo>
                  <a:pt x="2160848" y="1773481"/>
                  <a:pt x="2172574" y="1779348"/>
                  <a:pt x="2172574" y="1785214"/>
                </a:cubicBezTo>
                <a:cubicBezTo>
                  <a:pt x="2172574" y="1791080"/>
                  <a:pt x="2172574" y="1796947"/>
                  <a:pt x="2172574" y="1808679"/>
                </a:cubicBezTo>
                <a:cubicBezTo>
                  <a:pt x="2160848" y="1802813"/>
                  <a:pt x="2154985" y="1796947"/>
                  <a:pt x="2149122" y="1802813"/>
                </a:cubicBezTo>
                <a:cubicBezTo>
                  <a:pt x="2137396" y="1808679"/>
                  <a:pt x="2137396" y="1796947"/>
                  <a:pt x="2125670" y="1796947"/>
                </a:cubicBezTo>
                <a:cubicBezTo>
                  <a:pt x="2113944" y="1796947"/>
                  <a:pt x="2108080" y="1802813"/>
                  <a:pt x="2102218" y="1808679"/>
                </a:cubicBezTo>
                <a:cubicBezTo>
                  <a:pt x="2096354" y="1808679"/>
                  <a:pt x="2090491" y="1808679"/>
                  <a:pt x="2084628" y="1814546"/>
                </a:cubicBezTo>
                <a:cubicBezTo>
                  <a:pt x="2078765" y="1826278"/>
                  <a:pt x="2078765" y="1838011"/>
                  <a:pt x="2084628" y="1849743"/>
                </a:cubicBezTo>
                <a:cubicBezTo>
                  <a:pt x="2078765" y="1855610"/>
                  <a:pt x="2078765" y="1867342"/>
                  <a:pt x="2084628" y="1879075"/>
                </a:cubicBezTo>
                <a:cubicBezTo>
                  <a:pt x="2096354" y="1884941"/>
                  <a:pt x="2090491" y="1896674"/>
                  <a:pt x="2102218" y="1902540"/>
                </a:cubicBezTo>
                <a:cubicBezTo>
                  <a:pt x="2102218" y="1908407"/>
                  <a:pt x="2096354" y="1914273"/>
                  <a:pt x="2090491" y="1920139"/>
                </a:cubicBezTo>
                <a:cubicBezTo>
                  <a:pt x="2078765" y="1920139"/>
                  <a:pt x="2072902" y="1908407"/>
                  <a:pt x="2067039" y="1896674"/>
                </a:cubicBezTo>
                <a:cubicBezTo>
                  <a:pt x="2067039" y="1884941"/>
                  <a:pt x="2061176" y="1879075"/>
                  <a:pt x="2055313" y="1867342"/>
                </a:cubicBezTo>
                <a:cubicBezTo>
                  <a:pt x="2043586" y="1861476"/>
                  <a:pt x="2049449" y="1849743"/>
                  <a:pt x="2049449" y="1838011"/>
                </a:cubicBezTo>
                <a:cubicBezTo>
                  <a:pt x="2055313" y="1838011"/>
                  <a:pt x="2055313" y="1832144"/>
                  <a:pt x="2061176" y="1826278"/>
                </a:cubicBezTo>
                <a:cubicBezTo>
                  <a:pt x="2055313" y="1820412"/>
                  <a:pt x="2055313" y="1808679"/>
                  <a:pt x="2049449" y="1808679"/>
                </a:cubicBezTo>
                <a:cubicBezTo>
                  <a:pt x="2049449" y="1796947"/>
                  <a:pt x="2061176" y="1785214"/>
                  <a:pt x="2067039" y="1785214"/>
                </a:cubicBezTo>
                <a:cubicBezTo>
                  <a:pt x="2078765" y="1779348"/>
                  <a:pt x="2084628" y="1785214"/>
                  <a:pt x="2090491" y="1791080"/>
                </a:cubicBezTo>
                <a:cubicBezTo>
                  <a:pt x="2096354" y="1785214"/>
                  <a:pt x="2096354" y="1779348"/>
                  <a:pt x="2096354" y="1779348"/>
                </a:cubicBezTo>
                <a:cubicBezTo>
                  <a:pt x="2102218" y="1773481"/>
                  <a:pt x="2102218" y="1761749"/>
                  <a:pt x="2113944" y="1761749"/>
                </a:cubicBezTo>
                <a:close/>
                <a:moveTo>
                  <a:pt x="459185" y="1758248"/>
                </a:moveTo>
                <a:cubicBezTo>
                  <a:pt x="465817" y="1757518"/>
                  <a:pt x="471710" y="1758978"/>
                  <a:pt x="474658" y="1761898"/>
                </a:cubicBezTo>
                <a:cubicBezTo>
                  <a:pt x="474658" y="1761898"/>
                  <a:pt x="480551" y="1767739"/>
                  <a:pt x="474658" y="1767739"/>
                </a:cubicBezTo>
                <a:cubicBezTo>
                  <a:pt x="474658" y="1773579"/>
                  <a:pt x="468763" y="1767739"/>
                  <a:pt x="462869" y="1773579"/>
                </a:cubicBezTo>
                <a:cubicBezTo>
                  <a:pt x="456976" y="1779419"/>
                  <a:pt x="451082" y="1779419"/>
                  <a:pt x="445187" y="1791101"/>
                </a:cubicBezTo>
                <a:cubicBezTo>
                  <a:pt x="439294" y="1785260"/>
                  <a:pt x="427506" y="1791101"/>
                  <a:pt x="421612" y="1796941"/>
                </a:cubicBezTo>
                <a:cubicBezTo>
                  <a:pt x="415718" y="1808622"/>
                  <a:pt x="421612" y="1814463"/>
                  <a:pt x="421612" y="1826143"/>
                </a:cubicBezTo>
                <a:cubicBezTo>
                  <a:pt x="427506" y="1826143"/>
                  <a:pt x="433400" y="1831984"/>
                  <a:pt x="439294" y="1837824"/>
                </a:cubicBezTo>
                <a:cubicBezTo>
                  <a:pt x="439294" y="1843664"/>
                  <a:pt x="439294" y="1849505"/>
                  <a:pt x="445187" y="1855345"/>
                </a:cubicBezTo>
                <a:cubicBezTo>
                  <a:pt x="451082" y="1861186"/>
                  <a:pt x="451082" y="1861186"/>
                  <a:pt x="456976" y="1861186"/>
                </a:cubicBezTo>
                <a:cubicBezTo>
                  <a:pt x="456976" y="1867026"/>
                  <a:pt x="456976" y="1867026"/>
                  <a:pt x="451082" y="1867026"/>
                </a:cubicBezTo>
                <a:cubicBezTo>
                  <a:pt x="439294" y="1867026"/>
                  <a:pt x="433400" y="1861186"/>
                  <a:pt x="421612" y="1855345"/>
                </a:cubicBezTo>
                <a:cubicBezTo>
                  <a:pt x="421612" y="1849505"/>
                  <a:pt x="415718" y="1837824"/>
                  <a:pt x="415718" y="1831984"/>
                </a:cubicBezTo>
                <a:cubicBezTo>
                  <a:pt x="421612" y="1826143"/>
                  <a:pt x="421612" y="1826143"/>
                  <a:pt x="415718" y="1826143"/>
                </a:cubicBezTo>
                <a:cubicBezTo>
                  <a:pt x="409824" y="1820303"/>
                  <a:pt x="403930" y="1814463"/>
                  <a:pt x="403930" y="1808622"/>
                </a:cubicBezTo>
                <a:cubicBezTo>
                  <a:pt x="398036" y="1796941"/>
                  <a:pt x="403930" y="1791101"/>
                  <a:pt x="409824" y="1785260"/>
                </a:cubicBezTo>
                <a:cubicBezTo>
                  <a:pt x="415718" y="1779419"/>
                  <a:pt x="427506" y="1779419"/>
                  <a:pt x="433400" y="1785260"/>
                </a:cubicBezTo>
                <a:cubicBezTo>
                  <a:pt x="439294" y="1785260"/>
                  <a:pt x="439294" y="1779419"/>
                  <a:pt x="439294" y="1779419"/>
                </a:cubicBezTo>
                <a:cubicBezTo>
                  <a:pt x="439294" y="1773579"/>
                  <a:pt x="439294" y="1767739"/>
                  <a:pt x="439294" y="1767739"/>
                </a:cubicBezTo>
                <a:cubicBezTo>
                  <a:pt x="445188" y="1761898"/>
                  <a:pt x="452555" y="1758978"/>
                  <a:pt x="459185" y="1758248"/>
                </a:cubicBezTo>
                <a:close/>
                <a:moveTo>
                  <a:pt x="2119462" y="1756058"/>
                </a:moveTo>
                <a:cubicBezTo>
                  <a:pt x="2125469" y="1756058"/>
                  <a:pt x="2131476" y="1756058"/>
                  <a:pt x="2131476" y="1761749"/>
                </a:cubicBezTo>
                <a:cubicBezTo>
                  <a:pt x="2137482" y="1767439"/>
                  <a:pt x="2137482" y="1767439"/>
                  <a:pt x="2137482" y="1767439"/>
                </a:cubicBezTo>
                <a:cubicBezTo>
                  <a:pt x="2131476" y="1767439"/>
                  <a:pt x="2125469" y="1761749"/>
                  <a:pt x="2119462" y="1756058"/>
                </a:cubicBezTo>
                <a:close/>
                <a:moveTo>
                  <a:pt x="318506" y="1753840"/>
                </a:moveTo>
                <a:cubicBezTo>
                  <a:pt x="320699" y="1755313"/>
                  <a:pt x="322162" y="1758260"/>
                  <a:pt x="322162" y="1761207"/>
                </a:cubicBezTo>
                <a:cubicBezTo>
                  <a:pt x="322162" y="1767101"/>
                  <a:pt x="310464" y="1767101"/>
                  <a:pt x="310464" y="1772995"/>
                </a:cubicBezTo>
                <a:cubicBezTo>
                  <a:pt x="298766" y="1784783"/>
                  <a:pt x="298766" y="1802465"/>
                  <a:pt x="304615" y="1814252"/>
                </a:cubicBezTo>
                <a:cubicBezTo>
                  <a:pt x="310464" y="1820146"/>
                  <a:pt x="316313" y="1826040"/>
                  <a:pt x="310464" y="1831934"/>
                </a:cubicBezTo>
                <a:cubicBezTo>
                  <a:pt x="310464" y="1831934"/>
                  <a:pt x="304615" y="1831934"/>
                  <a:pt x="304615" y="1831934"/>
                </a:cubicBezTo>
                <a:cubicBezTo>
                  <a:pt x="292917" y="1808358"/>
                  <a:pt x="292917" y="1808358"/>
                  <a:pt x="292917" y="1808358"/>
                </a:cubicBezTo>
                <a:cubicBezTo>
                  <a:pt x="287069" y="1790676"/>
                  <a:pt x="292917" y="1767101"/>
                  <a:pt x="310464" y="1755313"/>
                </a:cubicBezTo>
                <a:cubicBezTo>
                  <a:pt x="313388" y="1752366"/>
                  <a:pt x="316313" y="1752366"/>
                  <a:pt x="318506" y="1753840"/>
                </a:cubicBezTo>
                <a:close/>
                <a:moveTo>
                  <a:pt x="2250369" y="1748880"/>
                </a:moveTo>
                <a:cubicBezTo>
                  <a:pt x="2265048" y="1749615"/>
                  <a:pt x="2278258" y="1755502"/>
                  <a:pt x="2284129" y="1767276"/>
                </a:cubicBezTo>
                <a:cubicBezTo>
                  <a:pt x="2290001" y="1779050"/>
                  <a:pt x="2295872" y="1796711"/>
                  <a:pt x="2295872" y="1808484"/>
                </a:cubicBezTo>
                <a:cubicBezTo>
                  <a:pt x="2290001" y="1814371"/>
                  <a:pt x="2284129" y="1820258"/>
                  <a:pt x="2278258" y="1826145"/>
                </a:cubicBezTo>
                <a:cubicBezTo>
                  <a:pt x="2272387" y="1826145"/>
                  <a:pt x="2266515" y="1808484"/>
                  <a:pt x="2260644" y="1826145"/>
                </a:cubicBezTo>
                <a:cubicBezTo>
                  <a:pt x="2254773" y="1826145"/>
                  <a:pt x="2243030" y="1826145"/>
                  <a:pt x="2237159" y="1826145"/>
                </a:cubicBezTo>
                <a:cubicBezTo>
                  <a:pt x="2231288" y="1820258"/>
                  <a:pt x="2231288" y="1808484"/>
                  <a:pt x="2231288" y="1802597"/>
                </a:cubicBezTo>
                <a:cubicBezTo>
                  <a:pt x="2237159" y="1796711"/>
                  <a:pt x="2237159" y="1790823"/>
                  <a:pt x="2248902" y="1790823"/>
                </a:cubicBezTo>
                <a:cubicBezTo>
                  <a:pt x="2248902" y="1790823"/>
                  <a:pt x="2260644" y="1796711"/>
                  <a:pt x="2260644" y="1790823"/>
                </a:cubicBezTo>
                <a:cubicBezTo>
                  <a:pt x="2254773" y="1779050"/>
                  <a:pt x="2248902" y="1779050"/>
                  <a:pt x="2237159" y="1773163"/>
                </a:cubicBezTo>
                <a:cubicBezTo>
                  <a:pt x="2225417" y="1773163"/>
                  <a:pt x="2207803" y="1784937"/>
                  <a:pt x="2201931" y="1796711"/>
                </a:cubicBezTo>
                <a:cubicBezTo>
                  <a:pt x="2190188" y="1826145"/>
                  <a:pt x="2196060" y="1867353"/>
                  <a:pt x="2219545" y="1890901"/>
                </a:cubicBezTo>
                <a:cubicBezTo>
                  <a:pt x="2237159" y="1908561"/>
                  <a:pt x="2237159" y="1908561"/>
                  <a:pt x="2237159" y="1908561"/>
                </a:cubicBezTo>
                <a:cubicBezTo>
                  <a:pt x="2237159" y="1908561"/>
                  <a:pt x="2237159" y="1908561"/>
                  <a:pt x="2231288" y="1914448"/>
                </a:cubicBezTo>
                <a:cubicBezTo>
                  <a:pt x="2225417" y="1908561"/>
                  <a:pt x="2225417" y="1908561"/>
                  <a:pt x="2225417" y="1908561"/>
                </a:cubicBezTo>
                <a:cubicBezTo>
                  <a:pt x="2201931" y="1890901"/>
                  <a:pt x="2178446" y="1867353"/>
                  <a:pt x="2178446" y="1832032"/>
                </a:cubicBezTo>
                <a:cubicBezTo>
                  <a:pt x="2172574" y="1802597"/>
                  <a:pt x="2184317" y="1773163"/>
                  <a:pt x="2207803" y="1761389"/>
                </a:cubicBezTo>
                <a:cubicBezTo>
                  <a:pt x="2219546" y="1752559"/>
                  <a:pt x="2235691" y="1748144"/>
                  <a:pt x="2250369" y="1748880"/>
                </a:cubicBezTo>
                <a:close/>
                <a:moveTo>
                  <a:pt x="313270" y="1721489"/>
                </a:moveTo>
                <a:cubicBezTo>
                  <a:pt x="316234" y="1721489"/>
                  <a:pt x="319198" y="1722961"/>
                  <a:pt x="322162" y="1725906"/>
                </a:cubicBezTo>
                <a:cubicBezTo>
                  <a:pt x="322162" y="1731793"/>
                  <a:pt x="322162" y="1743570"/>
                  <a:pt x="316234" y="1743570"/>
                </a:cubicBezTo>
                <a:cubicBezTo>
                  <a:pt x="298450" y="1755347"/>
                  <a:pt x="274739" y="1773012"/>
                  <a:pt x="280667" y="1796565"/>
                </a:cubicBezTo>
                <a:cubicBezTo>
                  <a:pt x="280667" y="1814230"/>
                  <a:pt x="292522" y="1831894"/>
                  <a:pt x="304378" y="1843671"/>
                </a:cubicBezTo>
                <a:cubicBezTo>
                  <a:pt x="310306" y="1849559"/>
                  <a:pt x="304378" y="1855447"/>
                  <a:pt x="304378" y="1861336"/>
                </a:cubicBezTo>
                <a:cubicBezTo>
                  <a:pt x="298450" y="1861336"/>
                  <a:pt x="292522" y="1861336"/>
                  <a:pt x="292522" y="1855447"/>
                </a:cubicBezTo>
                <a:cubicBezTo>
                  <a:pt x="280667" y="1849559"/>
                  <a:pt x="292522" y="1837783"/>
                  <a:pt x="280667" y="1837783"/>
                </a:cubicBezTo>
                <a:cubicBezTo>
                  <a:pt x="274739" y="1837783"/>
                  <a:pt x="268812" y="1837783"/>
                  <a:pt x="268812" y="1831894"/>
                </a:cubicBezTo>
                <a:cubicBezTo>
                  <a:pt x="262884" y="1831894"/>
                  <a:pt x="262884" y="1826006"/>
                  <a:pt x="262884" y="1820118"/>
                </a:cubicBezTo>
                <a:cubicBezTo>
                  <a:pt x="262884" y="1814230"/>
                  <a:pt x="274739" y="1814230"/>
                  <a:pt x="268812" y="1808341"/>
                </a:cubicBezTo>
                <a:cubicBezTo>
                  <a:pt x="262884" y="1808341"/>
                  <a:pt x="251028" y="1802453"/>
                  <a:pt x="251028" y="1790676"/>
                </a:cubicBezTo>
                <a:cubicBezTo>
                  <a:pt x="251028" y="1784788"/>
                  <a:pt x="256956" y="1778900"/>
                  <a:pt x="262884" y="1778900"/>
                </a:cubicBezTo>
                <a:cubicBezTo>
                  <a:pt x="262884" y="1778900"/>
                  <a:pt x="268812" y="1778900"/>
                  <a:pt x="268812" y="1773012"/>
                </a:cubicBezTo>
                <a:cubicBezTo>
                  <a:pt x="268812" y="1767123"/>
                  <a:pt x="262884" y="1767123"/>
                  <a:pt x="268812" y="1761235"/>
                </a:cubicBezTo>
                <a:cubicBezTo>
                  <a:pt x="268812" y="1755347"/>
                  <a:pt x="268812" y="1749459"/>
                  <a:pt x="274739" y="1743570"/>
                </a:cubicBezTo>
                <a:cubicBezTo>
                  <a:pt x="280667" y="1743570"/>
                  <a:pt x="286594" y="1749459"/>
                  <a:pt x="292522" y="1749459"/>
                </a:cubicBezTo>
                <a:cubicBezTo>
                  <a:pt x="292522" y="1737682"/>
                  <a:pt x="298450" y="1725906"/>
                  <a:pt x="304378" y="1725906"/>
                </a:cubicBezTo>
                <a:cubicBezTo>
                  <a:pt x="307342" y="1722961"/>
                  <a:pt x="310306" y="1721489"/>
                  <a:pt x="313270" y="1721489"/>
                </a:cubicBezTo>
                <a:close/>
                <a:moveTo>
                  <a:pt x="2293382" y="1718737"/>
                </a:moveTo>
                <a:cubicBezTo>
                  <a:pt x="2299310" y="1720207"/>
                  <a:pt x="2305238" y="1723147"/>
                  <a:pt x="2308202" y="1726087"/>
                </a:cubicBezTo>
                <a:cubicBezTo>
                  <a:pt x="2308202" y="1737848"/>
                  <a:pt x="2302274" y="1726087"/>
                  <a:pt x="2296346" y="1726087"/>
                </a:cubicBezTo>
                <a:cubicBezTo>
                  <a:pt x="2284491" y="1726087"/>
                  <a:pt x="2272635" y="1731968"/>
                  <a:pt x="2266707" y="1743729"/>
                </a:cubicBezTo>
                <a:cubicBezTo>
                  <a:pt x="2260779" y="1743729"/>
                  <a:pt x="2260779" y="1743729"/>
                  <a:pt x="2260779" y="1743729"/>
                </a:cubicBezTo>
                <a:cubicBezTo>
                  <a:pt x="2260779" y="1731968"/>
                  <a:pt x="2272635" y="1726087"/>
                  <a:pt x="2278563" y="1720207"/>
                </a:cubicBezTo>
                <a:cubicBezTo>
                  <a:pt x="2281527" y="1717267"/>
                  <a:pt x="2287455" y="1717267"/>
                  <a:pt x="2293382" y="1718737"/>
                </a:cubicBezTo>
                <a:close/>
                <a:moveTo>
                  <a:pt x="498061" y="1714327"/>
                </a:moveTo>
                <a:cubicBezTo>
                  <a:pt x="503971" y="1726107"/>
                  <a:pt x="515790" y="1737888"/>
                  <a:pt x="515790" y="1755559"/>
                </a:cubicBezTo>
                <a:cubicBezTo>
                  <a:pt x="515790" y="1773230"/>
                  <a:pt x="527608" y="1785010"/>
                  <a:pt x="545338" y="1796791"/>
                </a:cubicBezTo>
                <a:cubicBezTo>
                  <a:pt x="557156" y="1796791"/>
                  <a:pt x="557156" y="1814462"/>
                  <a:pt x="563066" y="1820353"/>
                </a:cubicBezTo>
                <a:cubicBezTo>
                  <a:pt x="563066" y="1820353"/>
                  <a:pt x="563066" y="1826243"/>
                  <a:pt x="563066" y="1826243"/>
                </a:cubicBezTo>
                <a:cubicBezTo>
                  <a:pt x="551247" y="1820353"/>
                  <a:pt x="533518" y="1820353"/>
                  <a:pt x="521699" y="1814462"/>
                </a:cubicBezTo>
                <a:cubicBezTo>
                  <a:pt x="509880" y="1814462"/>
                  <a:pt x="498061" y="1802682"/>
                  <a:pt x="486242" y="1790900"/>
                </a:cubicBezTo>
                <a:cubicBezTo>
                  <a:pt x="486242" y="1779120"/>
                  <a:pt x="486242" y="1767340"/>
                  <a:pt x="492151" y="1755559"/>
                </a:cubicBezTo>
                <a:cubicBezTo>
                  <a:pt x="492151" y="1755559"/>
                  <a:pt x="498061" y="1755559"/>
                  <a:pt x="498061" y="1749668"/>
                </a:cubicBezTo>
                <a:cubicBezTo>
                  <a:pt x="492151" y="1743778"/>
                  <a:pt x="486242" y="1743778"/>
                  <a:pt x="486242" y="1731998"/>
                </a:cubicBezTo>
                <a:cubicBezTo>
                  <a:pt x="486242" y="1726107"/>
                  <a:pt x="486242" y="1714327"/>
                  <a:pt x="498061" y="1714327"/>
                </a:cubicBezTo>
                <a:close/>
                <a:moveTo>
                  <a:pt x="310278" y="1698723"/>
                </a:moveTo>
                <a:cubicBezTo>
                  <a:pt x="316136" y="1698723"/>
                  <a:pt x="321994" y="1700192"/>
                  <a:pt x="327852" y="1703129"/>
                </a:cubicBezTo>
                <a:cubicBezTo>
                  <a:pt x="327852" y="1709003"/>
                  <a:pt x="327852" y="1709003"/>
                  <a:pt x="327852" y="1709003"/>
                </a:cubicBezTo>
                <a:cubicBezTo>
                  <a:pt x="327852" y="1720752"/>
                  <a:pt x="310278" y="1714877"/>
                  <a:pt x="298562" y="1720752"/>
                </a:cubicBezTo>
                <a:cubicBezTo>
                  <a:pt x="292704" y="1726626"/>
                  <a:pt x="286846" y="1732500"/>
                  <a:pt x="280987" y="1738374"/>
                </a:cubicBezTo>
                <a:cubicBezTo>
                  <a:pt x="275129" y="1738374"/>
                  <a:pt x="269272" y="1744248"/>
                  <a:pt x="263414" y="1744248"/>
                </a:cubicBezTo>
                <a:cubicBezTo>
                  <a:pt x="257556" y="1755997"/>
                  <a:pt x="257556" y="1761871"/>
                  <a:pt x="257556" y="1773619"/>
                </a:cubicBezTo>
                <a:cubicBezTo>
                  <a:pt x="251697" y="1779493"/>
                  <a:pt x="245839" y="1785368"/>
                  <a:pt x="245839" y="1791242"/>
                </a:cubicBezTo>
                <a:cubicBezTo>
                  <a:pt x="245839" y="1802990"/>
                  <a:pt x="251697" y="1808865"/>
                  <a:pt x="257556" y="1814739"/>
                </a:cubicBezTo>
                <a:cubicBezTo>
                  <a:pt x="251697" y="1820613"/>
                  <a:pt x="251697" y="1826487"/>
                  <a:pt x="257556" y="1838236"/>
                </a:cubicBezTo>
                <a:cubicBezTo>
                  <a:pt x="269272" y="1844110"/>
                  <a:pt x="269272" y="1844110"/>
                  <a:pt x="269272" y="1844110"/>
                </a:cubicBezTo>
                <a:cubicBezTo>
                  <a:pt x="275129" y="1849984"/>
                  <a:pt x="275129" y="1849984"/>
                  <a:pt x="275129" y="1849984"/>
                </a:cubicBezTo>
                <a:lnTo>
                  <a:pt x="280662" y="1855859"/>
                </a:lnTo>
                <a:lnTo>
                  <a:pt x="270827" y="1855859"/>
                </a:lnTo>
                <a:cubicBezTo>
                  <a:pt x="263414" y="1855859"/>
                  <a:pt x="263414" y="1855859"/>
                  <a:pt x="263414" y="1855859"/>
                </a:cubicBezTo>
                <a:cubicBezTo>
                  <a:pt x="251697" y="1844110"/>
                  <a:pt x="239981" y="1838236"/>
                  <a:pt x="245839" y="1826487"/>
                </a:cubicBezTo>
                <a:cubicBezTo>
                  <a:pt x="245839" y="1826487"/>
                  <a:pt x="245839" y="1814739"/>
                  <a:pt x="239981" y="1814739"/>
                </a:cubicBezTo>
                <a:cubicBezTo>
                  <a:pt x="234123" y="1808865"/>
                  <a:pt x="234123" y="1797116"/>
                  <a:pt x="228265" y="1791242"/>
                </a:cubicBezTo>
                <a:cubicBezTo>
                  <a:pt x="228265" y="1779493"/>
                  <a:pt x="234123" y="1773619"/>
                  <a:pt x="239981" y="1767745"/>
                </a:cubicBezTo>
                <a:cubicBezTo>
                  <a:pt x="239981" y="1761871"/>
                  <a:pt x="251697" y="1761871"/>
                  <a:pt x="251697" y="1755997"/>
                </a:cubicBezTo>
                <a:cubicBezTo>
                  <a:pt x="251697" y="1750123"/>
                  <a:pt x="251697" y="1732500"/>
                  <a:pt x="263414" y="1726626"/>
                </a:cubicBezTo>
                <a:cubicBezTo>
                  <a:pt x="269272" y="1732500"/>
                  <a:pt x="269272" y="1720752"/>
                  <a:pt x="275129" y="1720752"/>
                </a:cubicBezTo>
                <a:cubicBezTo>
                  <a:pt x="275129" y="1726626"/>
                  <a:pt x="275129" y="1726626"/>
                  <a:pt x="275129" y="1726626"/>
                </a:cubicBezTo>
                <a:cubicBezTo>
                  <a:pt x="280987" y="1720752"/>
                  <a:pt x="292704" y="1714877"/>
                  <a:pt x="292704" y="1703129"/>
                </a:cubicBezTo>
                <a:cubicBezTo>
                  <a:pt x="298562" y="1700192"/>
                  <a:pt x="304420" y="1698723"/>
                  <a:pt x="310278" y="1698723"/>
                </a:cubicBezTo>
                <a:close/>
                <a:moveTo>
                  <a:pt x="316470" y="1690616"/>
                </a:moveTo>
                <a:cubicBezTo>
                  <a:pt x="322161" y="1690616"/>
                  <a:pt x="327852" y="1690616"/>
                  <a:pt x="327852" y="1690616"/>
                </a:cubicBezTo>
                <a:cubicBezTo>
                  <a:pt x="333542" y="1697255"/>
                  <a:pt x="333542" y="1697255"/>
                  <a:pt x="333542" y="1697255"/>
                </a:cubicBezTo>
                <a:cubicBezTo>
                  <a:pt x="327852" y="1697255"/>
                  <a:pt x="322161" y="1697255"/>
                  <a:pt x="316470" y="1690616"/>
                </a:cubicBezTo>
                <a:close/>
                <a:moveTo>
                  <a:pt x="2277306" y="1683632"/>
                </a:moveTo>
                <a:cubicBezTo>
                  <a:pt x="2282452" y="1683632"/>
                  <a:pt x="2286861" y="1685098"/>
                  <a:pt x="2289802" y="1690961"/>
                </a:cubicBezTo>
                <a:cubicBezTo>
                  <a:pt x="2289802" y="1696824"/>
                  <a:pt x="2289802" y="1702687"/>
                  <a:pt x="2295682" y="1696824"/>
                </a:cubicBezTo>
                <a:cubicBezTo>
                  <a:pt x="2301563" y="1690961"/>
                  <a:pt x="2313323" y="1690961"/>
                  <a:pt x="2319203" y="1696824"/>
                </a:cubicBezTo>
                <a:cubicBezTo>
                  <a:pt x="2325084" y="1702687"/>
                  <a:pt x="2330964" y="1708550"/>
                  <a:pt x="2330964" y="1714413"/>
                </a:cubicBezTo>
                <a:cubicBezTo>
                  <a:pt x="2330964" y="1714413"/>
                  <a:pt x="2325084" y="1720276"/>
                  <a:pt x="2313323" y="1720276"/>
                </a:cubicBezTo>
                <a:cubicBezTo>
                  <a:pt x="2307443" y="1714413"/>
                  <a:pt x="2295682" y="1708550"/>
                  <a:pt x="2283921" y="1714413"/>
                </a:cubicBezTo>
                <a:cubicBezTo>
                  <a:pt x="2266281" y="1714413"/>
                  <a:pt x="2254520" y="1726139"/>
                  <a:pt x="2248639" y="1737865"/>
                </a:cubicBezTo>
                <a:cubicBezTo>
                  <a:pt x="2219238" y="1743729"/>
                  <a:pt x="2219238" y="1743729"/>
                  <a:pt x="2219238" y="1743729"/>
                </a:cubicBezTo>
                <a:cubicBezTo>
                  <a:pt x="2213357" y="1737865"/>
                  <a:pt x="2219238" y="1732003"/>
                  <a:pt x="2219238" y="1720276"/>
                </a:cubicBezTo>
                <a:cubicBezTo>
                  <a:pt x="2230999" y="1714413"/>
                  <a:pt x="2230999" y="1714413"/>
                  <a:pt x="2230999" y="1714413"/>
                </a:cubicBezTo>
                <a:cubicBezTo>
                  <a:pt x="2236879" y="1714413"/>
                  <a:pt x="2242759" y="1714413"/>
                  <a:pt x="2242759" y="1708550"/>
                </a:cubicBezTo>
                <a:cubicBezTo>
                  <a:pt x="2242759" y="1696824"/>
                  <a:pt x="2248639" y="1690961"/>
                  <a:pt x="2260400" y="1685098"/>
                </a:cubicBezTo>
                <a:cubicBezTo>
                  <a:pt x="2266281" y="1685098"/>
                  <a:pt x="2272161" y="1683632"/>
                  <a:pt x="2277306" y="1683632"/>
                </a:cubicBezTo>
                <a:close/>
                <a:moveTo>
                  <a:pt x="2360366" y="1679234"/>
                </a:moveTo>
                <a:cubicBezTo>
                  <a:pt x="2366294" y="1679234"/>
                  <a:pt x="2372222" y="1679234"/>
                  <a:pt x="2372222" y="1685115"/>
                </a:cubicBezTo>
                <a:cubicBezTo>
                  <a:pt x="2378150" y="1690995"/>
                  <a:pt x="2378150" y="1696876"/>
                  <a:pt x="2378150" y="1696876"/>
                </a:cubicBezTo>
                <a:cubicBezTo>
                  <a:pt x="2378150" y="1702756"/>
                  <a:pt x="2384078" y="1708637"/>
                  <a:pt x="2384078" y="1708637"/>
                </a:cubicBezTo>
                <a:cubicBezTo>
                  <a:pt x="2378150" y="1708637"/>
                  <a:pt x="2378150" y="1708637"/>
                  <a:pt x="2378150" y="1708637"/>
                </a:cubicBezTo>
                <a:cubicBezTo>
                  <a:pt x="2372222" y="1696876"/>
                  <a:pt x="2372222" y="1690995"/>
                  <a:pt x="2366294" y="1685115"/>
                </a:cubicBezTo>
                <a:cubicBezTo>
                  <a:pt x="2360366" y="1679234"/>
                  <a:pt x="2360366" y="1679234"/>
                  <a:pt x="2360366" y="1679234"/>
                </a:cubicBezTo>
                <a:close/>
                <a:moveTo>
                  <a:pt x="433391" y="1667853"/>
                </a:moveTo>
                <a:cubicBezTo>
                  <a:pt x="439245" y="1673724"/>
                  <a:pt x="439245" y="1673724"/>
                  <a:pt x="445099" y="1673724"/>
                </a:cubicBezTo>
                <a:cubicBezTo>
                  <a:pt x="462661" y="1679596"/>
                  <a:pt x="480224" y="1685467"/>
                  <a:pt x="491933" y="1703081"/>
                </a:cubicBezTo>
                <a:cubicBezTo>
                  <a:pt x="491933" y="1708953"/>
                  <a:pt x="486078" y="1708953"/>
                  <a:pt x="486078" y="1708953"/>
                </a:cubicBezTo>
                <a:cubicBezTo>
                  <a:pt x="474370" y="1703081"/>
                  <a:pt x="462661" y="1697210"/>
                  <a:pt x="450953" y="1691338"/>
                </a:cubicBezTo>
                <a:cubicBezTo>
                  <a:pt x="433391" y="1685467"/>
                  <a:pt x="421682" y="1691338"/>
                  <a:pt x="409974" y="1691338"/>
                </a:cubicBezTo>
                <a:cubicBezTo>
                  <a:pt x="386557" y="1691338"/>
                  <a:pt x="368995" y="1703081"/>
                  <a:pt x="357286" y="1720695"/>
                </a:cubicBezTo>
                <a:cubicBezTo>
                  <a:pt x="351432" y="1726566"/>
                  <a:pt x="351432" y="1738309"/>
                  <a:pt x="351432" y="1750051"/>
                </a:cubicBezTo>
                <a:cubicBezTo>
                  <a:pt x="357286" y="1750051"/>
                  <a:pt x="363140" y="1761794"/>
                  <a:pt x="368995" y="1755922"/>
                </a:cubicBezTo>
                <a:cubicBezTo>
                  <a:pt x="374848" y="1750051"/>
                  <a:pt x="363140" y="1744180"/>
                  <a:pt x="363140" y="1732438"/>
                </a:cubicBezTo>
                <a:cubicBezTo>
                  <a:pt x="368995" y="1726566"/>
                  <a:pt x="374848" y="1726566"/>
                  <a:pt x="380703" y="1720695"/>
                </a:cubicBezTo>
                <a:cubicBezTo>
                  <a:pt x="392411" y="1720695"/>
                  <a:pt x="398265" y="1726566"/>
                  <a:pt x="404120" y="1732438"/>
                </a:cubicBezTo>
                <a:cubicBezTo>
                  <a:pt x="409974" y="1738309"/>
                  <a:pt x="409974" y="1750051"/>
                  <a:pt x="409974" y="1755922"/>
                </a:cubicBezTo>
                <a:cubicBezTo>
                  <a:pt x="404120" y="1767665"/>
                  <a:pt x="380703" y="1755922"/>
                  <a:pt x="392411" y="1773537"/>
                </a:cubicBezTo>
                <a:cubicBezTo>
                  <a:pt x="386557" y="1779408"/>
                  <a:pt x="386557" y="1785279"/>
                  <a:pt x="380703" y="1785279"/>
                </a:cubicBezTo>
                <a:cubicBezTo>
                  <a:pt x="374848" y="1791151"/>
                  <a:pt x="363140" y="1791151"/>
                  <a:pt x="351432" y="1791151"/>
                </a:cubicBezTo>
                <a:cubicBezTo>
                  <a:pt x="339723" y="1785279"/>
                  <a:pt x="328015" y="1767665"/>
                  <a:pt x="328015" y="1755922"/>
                </a:cubicBezTo>
                <a:cubicBezTo>
                  <a:pt x="322161" y="1732438"/>
                  <a:pt x="333869" y="1708953"/>
                  <a:pt x="345578" y="1697210"/>
                </a:cubicBezTo>
                <a:cubicBezTo>
                  <a:pt x="363140" y="1685467"/>
                  <a:pt x="380703" y="1673724"/>
                  <a:pt x="398265" y="1673724"/>
                </a:cubicBezTo>
                <a:cubicBezTo>
                  <a:pt x="409974" y="1673724"/>
                  <a:pt x="421682" y="1673724"/>
                  <a:pt x="433391" y="1667853"/>
                </a:cubicBezTo>
                <a:close/>
                <a:moveTo>
                  <a:pt x="2254859" y="1644142"/>
                </a:moveTo>
                <a:cubicBezTo>
                  <a:pt x="2266643" y="1650013"/>
                  <a:pt x="2278427" y="1650013"/>
                  <a:pt x="2284319" y="1661756"/>
                </a:cubicBezTo>
                <a:cubicBezTo>
                  <a:pt x="2290211" y="1667627"/>
                  <a:pt x="2290211" y="1655885"/>
                  <a:pt x="2296102" y="1650013"/>
                </a:cubicBezTo>
                <a:cubicBezTo>
                  <a:pt x="2307886" y="1650013"/>
                  <a:pt x="2319669" y="1650013"/>
                  <a:pt x="2325561" y="1655885"/>
                </a:cubicBezTo>
                <a:cubicBezTo>
                  <a:pt x="2325561" y="1661756"/>
                  <a:pt x="2331453" y="1661756"/>
                  <a:pt x="2331453" y="1667627"/>
                </a:cubicBezTo>
                <a:cubicBezTo>
                  <a:pt x="2331453" y="1667627"/>
                  <a:pt x="2325561" y="1673498"/>
                  <a:pt x="2331453" y="1679370"/>
                </a:cubicBezTo>
                <a:cubicBezTo>
                  <a:pt x="2337345" y="1679370"/>
                  <a:pt x="2343237" y="1673498"/>
                  <a:pt x="2349129" y="1673498"/>
                </a:cubicBezTo>
                <a:cubicBezTo>
                  <a:pt x="2360913" y="1679370"/>
                  <a:pt x="2366804" y="1696983"/>
                  <a:pt x="2372696" y="1708726"/>
                </a:cubicBezTo>
                <a:cubicBezTo>
                  <a:pt x="2360913" y="1708726"/>
                  <a:pt x="2349129" y="1708726"/>
                  <a:pt x="2343237" y="1708726"/>
                </a:cubicBezTo>
                <a:cubicBezTo>
                  <a:pt x="2337345" y="1702855"/>
                  <a:pt x="2331453" y="1691112"/>
                  <a:pt x="2325561" y="1691112"/>
                </a:cubicBezTo>
                <a:cubicBezTo>
                  <a:pt x="2313778" y="1685241"/>
                  <a:pt x="2301994" y="1685241"/>
                  <a:pt x="2296102" y="1685241"/>
                </a:cubicBezTo>
                <a:cubicBezTo>
                  <a:pt x="2290211" y="1679370"/>
                  <a:pt x="2278427" y="1673498"/>
                  <a:pt x="2266643" y="1679370"/>
                </a:cubicBezTo>
                <a:cubicBezTo>
                  <a:pt x="2248967" y="1673498"/>
                  <a:pt x="2243076" y="1691112"/>
                  <a:pt x="2237184" y="1702855"/>
                </a:cubicBezTo>
                <a:cubicBezTo>
                  <a:pt x="2219508" y="1708726"/>
                  <a:pt x="2213616" y="1720469"/>
                  <a:pt x="2207724" y="1732212"/>
                </a:cubicBezTo>
                <a:cubicBezTo>
                  <a:pt x="2207724" y="1749826"/>
                  <a:pt x="2207724" y="1749826"/>
                  <a:pt x="2207724" y="1749826"/>
                </a:cubicBezTo>
                <a:cubicBezTo>
                  <a:pt x="2190049" y="1767439"/>
                  <a:pt x="2190049" y="1767439"/>
                  <a:pt x="2190049" y="1767439"/>
                </a:cubicBezTo>
                <a:cubicBezTo>
                  <a:pt x="2178265" y="1761568"/>
                  <a:pt x="2184157" y="1743954"/>
                  <a:pt x="2184157" y="1738083"/>
                </a:cubicBezTo>
                <a:cubicBezTo>
                  <a:pt x="2190049" y="1726340"/>
                  <a:pt x="2195941" y="1732212"/>
                  <a:pt x="2201832" y="1720469"/>
                </a:cubicBezTo>
                <a:cubicBezTo>
                  <a:pt x="2195941" y="1708726"/>
                  <a:pt x="2195941" y="1696983"/>
                  <a:pt x="2201832" y="1685241"/>
                </a:cubicBezTo>
                <a:cubicBezTo>
                  <a:pt x="2207724" y="1679370"/>
                  <a:pt x="2219508" y="1679370"/>
                  <a:pt x="2225400" y="1679370"/>
                </a:cubicBezTo>
                <a:cubicBezTo>
                  <a:pt x="2231292" y="1667627"/>
                  <a:pt x="2231292" y="1650013"/>
                  <a:pt x="2254859" y="1644142"/>
                </a:cubicBezTo>
                <a:close/>
                <a:moveTo>
                  <a:pt x="2281171" y="1642719"/>
                </a:moveTo>
                <a:cubicBezTo>
                  <a:pt x="2284175" y="1644142"/>
                  <a:pt x="2287178" y="1646987"/>
                  <a:pt x="2290181" y="1649832"/>
                </a:cubicBezTo>
                <a:cubicBezTo>
                  <a:pt x="2290181" y="1649832"/>
                  <a:pt x="2290181" y="1649832"/>
                  <a:pt x="2284175" y="1649832"/>
                </a:cubicBezTo>
                <a:cubicBezTo>
                  <a:pt x="2284175" y="1649832"/>
                  <a:pt x="2278168" y="1649832"/>
                  <a:pt x="2272161" y="1644142"/>
                </a:cubicBezTo>
                <a:cubicBezTo>
                  <a:pt x="2275164" y="1641296"/>
                  <a:pt x="2278168" y="1641296"/>
                  <a:pt x="2281171" y="1642719"/>
                </a:cubicBezTo>
                <a:close/>
                <a:moveTo>
                  <a:pt x="145750" y="1638452"/>
                </a:moveTo>
                <a:cubicBezTo>
                  <a:pt x="151441" y="1638452"/>
                  <a:pt x="151441" y="1638452"/>
                  <a:pt x="151441" y="1644142"/>
                </a:cubicBezTo>
                <a:cubicBezTo>
                  <a:pt x="145750" y="1644142"/>
                  <a:pt x="145750" y="1638452"/>
                  <a:pt x="145750" y="1638452"/>
                </a:cubicBezTo>
                <a:close/>
                <a:moveTo>
                  <a:pt x="163297" y="1591030"/>
                </a:moveTo>
                <a:cubicBezTo>
                  <a:pt x="169462" y="1597036"/>
                  <a:pt x="163297" y="1603044"/>
                  <a:pt x="163297" y="1609050"/>
                </a:cubicBezTo>
                <a:cubicBezTo>
                  <a:pt x="163297" y="1603044"/>
                  <a:pt x="157132" y="1597036"/>
                  <a:pt x="163297" y="1591030"/>
                </a:cubicBezTo>
                <a:close/>
                <a:moveTo>
                  <a:pt x="2260590" y="1579352"/>
                </a:moveTo>
                <a:cubicBezTo>
                  <a:pt x="2266471" y="1579352"/>
                  <a:pt x="2272351" y="1585221"/>
                  <a:pt x="2266471" y="1585221"/>
                </a:cubicBezTo>
                <a:cubicBezTo>
                  <a:pt x="2260590" y="1591089"/>
                  <a:pt x="2266471" y="1602826"/>
                  <a:pt x="2260590" y="1602826"/>
                </a:cubicBezTo>
                <a:cubicBezTo>
                  <a:pt x="2260590" y="1596957"/>
                  <a:pt x="2266471" y="1585221"/>
                  <a:pt x="2260590" y="1579352"/>
                </a:cubicBezTo>
                <a:close/>
                <a:moveTo>
                  <a:pt x="434367" y="1577454"/>
                </a:moveTo>
                <a:cubicBezTo>
                  <a:pt x="439346" y="1578566"/>
                  <a:pt x="439346" y="1586346"/>
                  <a:pt x="439346" y="1590792"/>
                </a:cubicBezTo>
                <a:cubicBezTo>
                  <a:pt x="445248" y="1596720"/>
                  <a:pt x="451149" y="1608575"/>
                  <a:pt x="451149" y="1614503"/>
                </a:cubicBezTo>
                <a:cubicBezTo>
                  <a:pt x="445248" y="1620431"/>
                  <a:pt x="439346" y="1620431"/>
                  <a:pt x="439346" y="1626359"/>
                </a:cubicBezTo>
                <a:cubicBezTo>
                  <a:pt x="421642" y="1632287"/>
                  <a:pt x="421642" y="1650070"/>
                  <a:pt x="421642" y="1661925"/>
                </a:cubicBezTo>
                <a:cubicBezTo>
                  <a:pt x="415741" y="1661925"/>
                  <a:pt x="409839" y="1667853"/>
                  <a:pt x="403938" y="1661925"/>
                </a:cubicBezTo>
                <a:cubicBezTo>
                  <a:pt x="398036" y="1655997"/>
                  <a:pt x="398036" y="1644142"/>
                  <a:pt x="398036" y="1638214"/>
                </a:cubicBezTo>
                <a:cubicBezTo>
                  <a:pt x="398036" y="1626359"/>
                  <a:pt x="409839" y="1620431"/>
                  <a:pt x="421642" y="1614503"/>
                </a:cubicBezTo>
                <a:cubicBezTo>
                  <a:pt x="421642" y="1614503"/>
                  <a:pt x="415741" y="1608575"/>
                  <a:pt x="415741" y="1602647"/>
                </a:cubicBezTo>
                <a:cubicBezTo>
                  <a:pt x="415741" y="1596720"/>
                  <a:pt x="421642" y="1584865"/>
                  <a:pt x="427544" y="1578937"/>
                </a:cubicBezTo>
                <a:cubicBezTo>
                  <a:pt x="430494" y="1577454"/>
                  <a:pt x="432707" y="1577084"/>
                  <a:pt x="434367" y="1577454"/>
                </a:cubicBezTo>
                <a:close/>
                <a:moveTo>
                  <a:pt x="421402" y="1561628"/>
                </a:moveTo>
                <a:cubicBezTo>
                  <a:pt x="427266" y="1561628"/>
                  <a:pt x="433129" y="1561628"/>
                  <a:pt x="433129" y="1567529"/>
                </a:cubicBezTo>
                <a:cubicBezTo>
                  <a:pt x="433129" y="1573430"/>
                  <a:pt x="421402" y="1573430"/>
                  <a:pt x="421402" y="1579332"/>
                </a:cubicBezTo>
                <a:cubicBezTo>
                  <a:pt x="415540" y="1579332"/>
                  <a:pt x="409676" y="1585233"/>
                  <a:pt x="409676" y="1591135"/>
                </a:cubicBezTo>
                <a:cubicBezTo>
                  <a:pt x="409676" y="1608839"/>
                  <a:pt x="409676" y="1608839"/>
                  <a:pt x="409676" y="1608839"/>
                </a:cubicBezTo>
                <a:cubicBezTo>
                  <a:pt x="392087" y="1620642"/>
                  <a:pt x="386224" y="1638346"/>
                  <a:pt x="392087" y="1656050"/>
                </a:cubicBezTo>
                <a:cubicBezTo>
                  <a:pt x="397950" y="1661952"/>
                  <a:pt x="397950" y="1661952"/>
                  <a:pt x="397950" y="1661952"/>
                </a:cubicBezTo>
                <a:cubicBezTo>
                  <a:pt x="397950" y="1667853"/>
                  <a:pt x="392087" y="1667853"/>
                  <a:pt x="386224" y="1667853"/>
                </a:cubicBezTo>
                <a:cubicBezTo>
                  <a:pt x="380361" y="1656050"/>
                  <a:pt x="368635" y="1644248"/>
                  <a:pt x="374498" y="1626543"/>
                </a:cubicBezTo>
                <a:cubicBezTo>
                  <a:pt x="380361" y="1620642"/>
                  <a:pt x="386224" y="1608839"/>
                  <a:pt x="397950" y="1608839"/>
                </a:cubicBezTo>
                <a:cubicBezTo>
                  <a:pt x="403814" y="1602937"/>
                  <a:pt x="392087" y="1597036"/>
                  <a:pt x="397950" y="1591135"/>
                </a:cubicBezTo>
                <a:cubicBezTo>
                  <a:pt x="397950" y="1579332"/>
                  <a:pt x="409676" y="1567529"/>
                  <a:pt x="421402" y="1561628"/>
                </a:cubicBezTo>
                <a:close/>
                <a:moveTo>
                  <a:pt x="2424860" y="1532226"/>
                </a:moveTo>
                <a:cubicBezTo>
                  <a:pt x="2424860" y="1537917"/>
                  <a:pt x="2424860" y="1537917"/>
                  <a:pt x="2424860" y="1537917"/>
                </a:cubicBezTo>
                <a:cubicBezTo>
                  <a:pt x="2419170" y="1532226"/>
                  <a:pt x="2424860" y="1532226"/>
                  <a:pt x="2424860" y="1532226"/>
                </a:cubicBezTo>
                <a:close/>
                <a:moveTo>
                  <a:pt x="403964" y="1532226"/>
                </a:moveTo>
                <a:cubicBezTo>
                  <a:pt x="409833" y="1532226"/>
                  <a:pt x="415701" y="1538106"/>
                  <a:pt x="421570" y="1538106"/>
                </a:cubicBezTo>
                <a:cubicBezTo>
                  <a:pt x="427438" y="1543987"/>
                  <a:pt x="427438" y="1543987"/>
                  <a:pt x="427438" y="1543987"/>
                </a:cubicBezTo>
                <a:cubicBezTo>
                  <a:pt x="427438" y="1549867"/>
                  <a:pt x="427438" y="1549867"/>
                  <a:pt x="427438" y="1555747"/>
                </a:cubicBezTo>
                <a:cubicBezTo>
                  <a:pt x="409833" y="1555747"/>
                  <a:pt x="398096" y="1567508"/>
                  <a:pt x="392227" y="1585150"/>
                </a:cubicBezTo>
                <a:cubicBezTo>
                  <a:pt x="386359" y="1591030"/>
                  <a:pt x="392227" y="1596910"/>
                  <a:pt x="386359" y="1602790"/>
                </a:cubicBezTo>
                <a:cubicBezTo>
                  <a:pt x="374622" y="1614551"/>
                  <a:pt x="368753" y="1626312"/>
                  <a:pt x="368753" y="1643953"/>
                </a:cubicBezTo>
                <a:cubicBezTo>
                  <a:pt x="368753" y="1649833"/>
                  <a:pt x="368753" y="1661594"/>
                  <a:pt x="380490" y="1667474"/>
                </a:cubicBezTo>
                <a:cubicBezTo>
                  <a:pt x="374622" y="1673354"/>
                  <a:pt x="362885" y="1673354"/>
                  <a:pt x="357016" y="1679235"/>
                </a:cubicBezTo>
                <a:cubicBezTo>
                  <a:pt x="351148" y="1673354"/>
                  <a:pt x="345279" y="1667474"/>
                  <a:pt x="339410" y="1655714"/>
                </a:cubicBezTo>
                <a:cubicBezTo>
                  <a:pt x="339410" y="1649833"/>
                  <a:pt x="339410" y="1638072"/>
                  <a:pt x="351148" y="1632192"/>
                </a:cubicBezTo>
                <a:cubicBezTo>
                  <a:pt x="351148" y="1620432"/>
                  <a:pt x="339410" y="1620432"/>
                  <a:pt x="339410" y="1614551"/>
                </a:cubicBezTo>
                <a:cubicBezTo>
                  <a:pt x="333542" y="1608671"/>
                  <a:pt x="339410" y="1596910"/>
                  <a:pt x="339410" y="1591030"/>
                </a:cubicBezTo>
                <a:cubicBezTo>
                  <a:pt x="351148" y="1585150"/>
                  <a:pt x="357016" y="1579269"/>
                  <a:pt x="362885" y="1573389"/>
                </a:cubicBezTo>
                <a:cubicBezTo>
                  <a:pt x="368753" y="1573389"/>
                  <a:pt x="368753" y="1585150"/>
                  <a:pt x="380490" y="1579269"/>
                </a:cubicBezTo>
                <a:cubicBezTo>
                  <a:pt x="380490" y="1567508"/>
                  <a:pt x="380490" y="1567508"/>
                  <a:pt x="380490" y="1567508"/>
                </a:cubicBezTo>
                <a:cubicBezTo>
                  <a:pt x="380490" y="1549867"/>
                  <a:pt x="392227" y="1538106"/>
                  <a:pt x="403964" y="1532226"/>
                </a:cubicBezTo>
                <a:close/>
                <a:moveTo>
                  <a:pt x="2290181" y="1526535"/>
                </a:moveTo>
                <a:cubicBezTo>
                  <a:pt x="2295872" y="1526535"/>
                  <a:pt x="2301563" y="1532226"/>
                  <a:pt x="2301563" y="1532226"/>
                </a:cubicBezTo>
                <a:cubicBezTo>
                  <a:pt x="2301563" y="1537917"/>
                  <a:pt x="2301563" y="1537917"/>
                  <a:pt x="2295872" y="1537917"/>
                </a:cubicBezTo>
                <a:cubicBezTo>
                  <a:pt x="2290181" y="1537917"/>
                  <a:pt x="2295872" y="1532226"/>
                  <a:pt x="2290181" y="1526535"/>
                </a:cubicBezTo>
                <a:close/>
                <a:moveTo>
                  <a:pt x="2260590" y="1526535"/>
                </a:moveTo>
                <a:cubicBezTo>
                  <a:pt x="2266471" y="1526535"/>
                  <a:pt x="2278231" y="1526535"/>
                  <a:pt x="2284111" y="1526535"/>
                </a:cubicBezTo>
                <a:cubicBezTo>
                  <a:pt x="2289992" y="1538272"/>
                  <a:pt x="2289992" y="1538272"/>
                  <a:pt x="2289992" y="1538272"/>
                </a:cubicBezTo>
                <a:cubicBezTo>
                  <a:pt x="2295872" y="1550010"/>
                  <a:pt x="2289992" y="1567615"/>
                  <a:pt x="2278231" y="1573483"/>
                </a:cubicBezTo>
                <a:cubicBezTo>
                  <a:pt x="2272351" y="1579352"/>
                  <a:pt x="2260590" y="1573483"/>
                  <a:pt x="2260590" y="1579352"/>
                </a:cubicBezTo>
                <a:cubicBezTo>
                  <a:pt x="2254710" y="1585221"/>
                  <a:pt x="2260590" y="1591089"/>
                  <a:pt x="2254710" y="1596957"/>
                </a:cubicBezTo>
                <a:cubicBezTo>
                  <a:pt x="2254710" y="1602826"/>
                  <a:pt x="2242949" y="1602826"/>
                  <a:pt x="2237069" y="1608694"/>
                </a:cubicBezTo>
                <a:cubicBezTo>
                  <a:pt x="2225308" y="1608694"/>
                  <a:pt x="2219427" y="1602826"/>
                  <a:pt x="2207667" y="1602826"/>
                </a:cubicBezTo>
                <a:cubicBezTo>
                  <a:pt x="2201786" y="1608694"/>
                  <a:pt x="2195906" y="1614563"/>
                  <a:pt x="2190026" y="1614563"/>
                </a:cubicBezTo>
                <a:cubicBezTo>
                  <a:pt x="2172384" y="1620432"/>
                  <a:pt x="2160624" y="1614563"/>
                  <a:pt x="2148863" y="1608694"/>
                </a:cubicBezTo>
                <a:cubicBezTo>
                  <a:pt x="2154744" y="1591089"/>
                  <a:pt x="2154744" y="1591089"/>
                  <a:pt x="2154744" y="1591089"/>
                </a:cubicBezTo>
                <a:cubicBezTo>
                  <a:pt x="2160624" y="1585221"/>
                  <a:pt x="2166504" y="1591089"/>
                  <a:pt x="2172384" y="1591089"/>
                </a:cubicBezTo>
                <a:cubicBezTo>
                  <a:pt x="2190026" y="1596957"/>
                  <a:pt x="2201786" y="1585221"/>
                  <a:pt x="2213547" y="1579352"/>
                </a:cubicBezTo>
                <a:cubicBezTo>
                  <a:pt x="2213547" y="1567615"/>
                  <a:pt x="2231189" y="1573483"/>
                  <a:pt x="2237069" y="1567615"/>
                </a:cubicBezTo>
                <a:cubicBezTo>
                  <a:pt x="2248829" y="1561746"/>
                  <a:pt x="2254710" y="1555878"/>
                  <a:pt x="2260590" y="1550010"/>
                </a:cubicBezTo>
                <a:cubicBezTo>
                  <a:pt x="2260590" y="1538272"/>
                  <a:pt x="2260590" y="1532404"/>
                  <a:pt x="2260590" y="1526535"/>
                </a:cubicBezTo>
                <a:close/>
                <a:moveTo>
                  <a:pt x="2249221" y="1520845"/>
                </a:moveTo>
                <a:cubicBezTo>
                  <a:pt x="2249221" y="1520845"/>
                  <a:pt x="2255089" y="1520845"/>
                  <a:pt x="2255089" y="1526708"/>
                </a:cubicBezTo>
                <a:cubicBezTo>
                  <a:pt x="2255089" y="1532571"/>
                  <a:pt x="2249221" y="1538434"/>
                  <a:pt x="2249221" y="1550160"/>
                </a:cubicBezTo>
                <a:cubicBezTo>
                  <a:pt x="2243352" y="1556023"/>
                  <a:pt x="2231615" y="1567750"/>
                  <a:pt x="2219878" y="1561886"/>
                </a:cubicBezTo>
                <a:cubicBezTo>
                  <a:pt x="2219878" y="1561886"/>
                  <a:pt x="2214010" y="1561886"/>
                  <a:pt x="2214010" y="1561886"/>
                </a:cubicBezTo>
                <a:cubicBezTo>
                  <a:pt x="2208141" y="1567750"/>
                  <a:pt x="2214010" y="1567750"/>
                  <a:pt x="2208141" y="1573613"/>
                </a:cubicBezTo>
                <a:cubicBezTo>
                  <a:pt x="2202273" y="1585339"/>
                  <a:pt x="2184667" y="1585339"/>
                  <a:pt x="2172930" y="1585339"/>
                </a:cubicBezTo>
                <a:cubicBezTo>
                  <a:pt x="2167062" y="1585339"/>
                  <a:pt x="2161193" y="1585339"/>
                  <a:pt x="2161193" y="1579476"/>
                </a:cubicBezTo>
                <a:cubicBezTo>
                  <a:pt x="2161193" y="1573613"/>
                  <a:pt x="2161193" y="1567750"/>
                  <a:pt x="2167062" y="1567750"/>
                </a:cubicBezTo>
                <a:cubicBezTo>
                  <a:pt x="2172930" y="1573613"/>
                  <a:pt x="2190536" y="1573613"/>
                  <a:pt x="2196404" y="1567750"/>
                </a:cubicBezTo>
                <a:cubicBezTo>
                  <a:pt x="2202273" y="1561886"/>
                  <a:pt x="2208141" y="1556023"/>
                  <a:pt x="2208141" y="1550160"/>
                </a:cubicBezTo>
                <a:cubicBezTo>
                  <a:pt x="2225747" y="1550160"/>
                  <a:pt x="2237484" y="1544297"/>
                  <a:pt x="2243352" y="1526708"/>
                </a:cubicBezTo>
                <a:cubicBezTo>
                  <a:pt x="2243352" y="1526708"/>
                  <a:pt x="2243352" y="1520845"/>
                  <a:pt x="2249221" y="1520845"/>
                </a:cubicBezTo>
                <a:close/>
                <a:moveTo>
                  <a:pt x="2226102" y="1507969"/>
                </a:moveTo>
                <a:cubicBezTo>
                  <a:pt x="2229758" y="1508704"/>
                  <a:pt x="2234145" y="1511645"/>
                  <a:pt x="2237069" y="1514585"/>
                </a:cubicBezTo>
                <a:cubicBezTo>
                  <a:pt x="2237069" y="1520465"/>
                  <a:pt x="2237069" y="1526345"/>
                  <a:pt x="2231220" y="1532225"/>
                </a:cubicBezTo>
                <a:cubicBezTo>
                  <a:pt x="2225371" y="1538106"/>
                  <a:pt x="2219522" y="1543986"/>
                  <a:pt x="2207825" y="1543986"/>
                </a:cubicBezTo>
                <a:cubicBezTo>
                  <a:pt x="2207825" y="1543986"/>
                  <a:pt x="2207825" y="1538106"/>
                  <a:pt x="2201976" y="1543986"/>
                </a:cubicBezTo>
                <a:cubicBezTo>
                  <a:pt x="2201976" y="1543986"/>
                  <a:pt x="2201976" y="1549867"/>
                  <a:pt x="2201976" y="1555747"/>
                </a:cubicBezTo>
                <a:cubicBezTo>
                  <a:pt x="2196127" y="1561628"/>
                  <a:pt x="2184430" y="1561628"/>
                  <a:pt x="2178581" y="1561628"/>
                </a:cubicBezTo>
                <a:cubicBezTo>
                  <a:pt x="2172733" y="1561628"/>
                  <a:pt x="2166884" y="1561628"/>
                  <a:pt x="2166884" y="1555747"/>
                </a:cubicBezTo>
                <a:cubicBezTo>
                  <a:pt x="2172733" y="1526345"/>
                  <a:pt x="2172733" y="1526345"/>
                  <a:pt x="2172733" y="1526345"/>
                </a:cubicBezTo>
                <a:cubicBezTo>
                  <a:pt x="2190279" y="1526345"/>
                  <a:pt x="2207825" y="1526345"/>
                  <a:pt x="2219522" y="1514585"/>
                </a:cubicBezTo>
                <a:cubicBezTo>
                  <a:pt x="2219522" y="1508704"/>
                  <a:pt x="2222447" y="1507234"/>
                  <a:pt x="2226102" y="1507969"/>
                </a:cubicBezTo>
                <a:close/>
                <a:moveTo>
                  <a:pt x="257396" y="1485752"/>
                </a:moveTo>
                <a:cubicBezTo>
                  <a:pt x="263357" y="1491561"/>
                  <a:pt x="257396" y="1497371"/>
                  <a:pt x="257396" y="1508989"/>
                </a:cubicBezTo>
                <a:cubicBezTo>
                  <a:pt x="251434" y="1514798"/>
                  <a:pt x="251434" y="1526417"/>
                  <a:pt x="239510" y="1526417"/>
                </a:cubicBezTo>
                <a:cubicBezTo>
                  <a:pt x="233549" y="1526417"/>
                  <a:pt x="227587" y="1532226"/>
                  <a:pt x="221626" y="1526417"/>
                </a:cubicBezTo>
                <a:cubicBezTo>
                  <a:pt x="221626" y="1520608"/>
                  <a:pt x="233549" y="1526417"/>
                  <a:pt x="239510" y="1520608"/>
                </a:cubicBezTo>
                <a:cubicBezTo>
                  <a:pt x="245472" y="1514798"/>
                  <a:pt x="251434" y="1508989"/>
                  <a:pt x="257396" y="1503180"/>
                </a:cubicBezTo>
                <a:cubicBezTo>
                  <a:pt x="251434" y="1497371"/>
                  <a:pt x="251434" y="1491561"/>
                  <a:pt x="257396" y="1485752"/>
                </a:cubicBezTo>
                <a:close/>
                <a:moveTo>
                  <a:pt x="2466592" y="1479113"/>
                </a:moveTo>
                <a:cubicBezTo>
                  <a:pt x="2477973" y="1485120"/>
                  <a:pt x="2466592" y="1497133"/>
                  <a:pt x="2472283" y="1503141"/>
                </a:cubicBezTo>
                <a:cubicBezTo>
                  <a:pt x="2472283" y="1509147"/>
                  <a:pt x="2472283" y="1515154"/>
                  <a:pt x="2466592" y="1515154"/>
                </a:cubicBezTo>
                <a:cubicBezTo>
                  <a:pt x="2466592" y="1503141"/>
                  <a:pt x="2466592" y="1491127"/>
                  <a:pt x="2466592" y="1479113"/>
                </a:cubicBezTo>
                <a:close/>
                <a:moveTo>
                  <a:pt x="281587" y="1472126"/>
                </a:moveTo>
                <a:cubicBezTo>
                  <a:pt x="283525" y="1471759"/>
                  <a:pt x="285372" y="1472126"/>
                  <a:pt x="286850" y="1473590"/>
                </a:cubicBezTo>
                <a:cubicBezTo>
                  <a:pt x="292759" y="1479448"/>
                  <a:pt x="292759" y="1479448"/>
                  <a:pt x="292759" y="1479448"/>
                </a:cubicBezTo>
                <a:cubicBezTo>
                  <a:pt x="292759" y="1485306"/>
                  <a:pt x="292759" y="1497022"/>
                  <a:pt x="292759" y="1502880"/>
                </a:cubicBezTo>
                <a:cubicBezTo>
                  <a:pt x="292759" y="1508738"/>
                  <a:pt x="286850" y="1508738"/>
                  <a:pt x="280940" y="1514596"/>
                </a:cubicBezTo>
                <a:cubicBezTo>
                  <a:pt x="286850" y="1520454"/>
                  <a:pt x="292759" y="1526313"/>
                  <a:pt x="286850" y="1538028"/>
                </a:cubicBezTo>
                <a:cubicBezTo>
                  <a:pt x="286850" y="1543886"/>
                  <a:pt x="275031" y="1549744"/>
                  <a:pt x="269121" y="1555603"/>
                </a:cubicBezTo>
                <a:cubicBezTo>
                  <a:pt x="263212" y="1555603"/>
                  <a:pt x="257302" y="1549744"/>
                  <a:pt x="251392" y="1549744"/>
                </a:cubicBezTo>
                <a:cubicBezTo>
                  <a:pt x="251392" y="1561461"/>
                  <a:pt x="239573" y="1567319"/>
                  <a:pt x="233664" y="1567319"/>
                </a:cubicBezTo>
                <a:cubicBezTo>
                  <a:pt x="221845" y="1567319"/>
                  <a:pt x="215935" y="1561461"/>
                  <a:pt x="215935" y="1555603"/>
                </a:cubicBezTo>
                <a:cubicBezTo>
                  <a:pt x="215935" y="1549744"/>
                  <a:pt x="215935" y="1543886"/>
                  <a:pt x="221845" y="1538028"/>
                </a:cubicBezTo>
                <a:cubicBezTo>
                  <a:pt x="233664" y="1543886"/>
                  <a:pt x="245483" y="1532171"/>
                  <a:pt x="251392" y="1526313"/>
                </a:cubicBezTo>
                <a:cubicBezTo>
                  <a:pt x="263212" y="1514596"/>
                  <a:pt x="275031" y="1502880"/>
                  <a:pt x="269121" y="1485306"/>
                </a:cubicBezTo>
                <a:cubicBezTo>
                  <a:pt x="269121" y="1480912"/>
                  <a:pt x="275769" y="1473224"/>
                  <a:pt x="281587" y="1472126"/>
                </a:cubicBezTo>
                <a:close/>
                <a:moveTo>
                  <a:pt x="327852" y="1467732"/>
                </a:moveTo>
                <a:cubicBezTo>
                  <a:pt x="333542" y="1473612"/>
                  <a:pt x="333542" y="1485373"/>
                  <a:pt x="339233" y="1491253"/>
                </a:cubicBezTo>
                <a:cubicBezTo>
                  <a:pt x="339233" y="1497134"/>
                  <a:pt x="339233" y="1497134"/>
                  <a:pt x="339233" y="1497134"/>
                </a:cubicBezTo>
                <a:cubicBezTo>
                  <a:pt x="339233" y="1485373"/>
                  <a:pt x="327852" y="1479493"/>
                  <a:pt x="327852" y="1467732"/>
                </a:cubicBezTo>
                <a:close/>
                <a:moveTo>
                  <a:pt x="2407577" y="1432639"/>
                </a:moveTo>
                <a:cubicBezTo>
                  <a:pt x="2413479" y="1432639"/>
                  <a:pt x="2413479" y="1438519"/>
                  <a:pt x="2413479" y="1438519"/>
                </a:cubicBezTo>
                <a:cubicBezTo>
                  <a:pt x="2413479" y="1456161"/>
                  <a:pt x="2407577" y="1473801"/>
                  <a:pt x="2389873" y="1485562"/>
                </a:cubicBezTo>
                <a:cubicBezTo>
                  <a:pt x="2383972" y="1491443"/>
                  <a:pt x="2372169" y="1491443"/>
                  <a:pt x="2360366" y="1491443"/>
                </a:cubicBezTo>
                <a:cubicBezTo>
                  <a:pt x="2360366" y="1485562"/>
                  <a:pt x="2360366" y="1485562"/>
                  <a:pt x="2360366" y="1485562"/>
                </a:cubicBezTo>
                <a:cubicBezTo>
                  <a:pt x="2366268" y="1479682"/>
                  <a:pt x="2372169" y="1479682"/>
                  <a:pt x="2378071" y="1479682"/>
                </a:cubicBezTo>
                <a:cubicBezTo>
                  <a:pt x="2389873" y="1473801"/>
                  <a:pt x="2401677" y="1467921"/>
                  <a:pt x="2407577" y="1456161"/>
                </a:cubicBezTo>
                <a:cubicBezTo>
                  <a:pt x="2407577" y="1450280"/>
                  <a:pt x="2407577" y="1438519"/>
                  <a:pt x="2407577" y="1432639"/>
                </a:cubicBezTo>
                <a:close/>
                <a:moveTo>
                  <a:pt x="304141" y="1432639"/>
                </a:moveTo>
                <a:cubicBezTo>
                  <a:pt x="310021" y="1438494"/>
                  <a:pt x="315902" y="1444347"/>
                  <a:pt x="315902" y="1450202"/>
                </a:cubicBezTo>
                <a:cubicBezTo>
                  <a:pt x="315902" y="1456056"/>
                  <a:pt x="315902" y="1461910"/>
                  <a:pt x="310021" y="1467764"/>
                </a:cubicBezTo>
                <a:cubicBezTo>
                  <a:pt x="321782" y="1473619"/>
                  <a:pt x="333543" y="1485327"/>
                  <a:pt x="327662" y="1502890"/>
                </a:cubicBezTo>
                <a:cubicBezTo>
                  <a:pt x="327662" y="1508744"/>
                  <a:pt x="315902" y="1514598"/>
                  <a:pt x="327662" y="1520452"/>
                </a:cubicBezTo>
                <a:cubicBezTo>
                  <a:pt x="333543" y="1526306"/>
                  <a:pt x="333543" y="1538015"/>
                  <a:pt x="333543" y="1549723"/>
                </a:cubicBezTo>
                <a:cubicBezTo>
                  <a:pt x="327662" y="1538015"/>
                  <a:pt x="327662" y="1532160"/>
                  <a:pt x="321782" y="1520452"/>
                </a:cubicBezTo>
                <a:cubicBezTo>
                  <a:pt x="321782" y="1520452"/>
                  <a:pt x="327662" y="1514598"/>
                  <a:pt x="315902" y="1514598"/>
                </a:cubicBezTo>
                <a:cubicBezTo>
                  <a:pt x="310021" y="1520452"/>
                  <a:pt x="321782" y="1526306"/>
                  <a:pt x="321782" y="1538015"/>
                </a:cubicBezTo>
                <a:cubicBezTo>
                  <a:pt x="321782" y="1549723"/>
                  <a:pt x="321782" y="1561432"/>
                  <a:pt x="310021" y="1567286"/>
                </a:cubicBezTo>
                <a:cubicBezTo>
                  <a:pt x="304141" y="1573140"/>
                  <a:pt x="292380" y="1573140"/>
                  <a:pt x="274739" y="1578994"/>
                </a:cubicBezTo>
                <a:cubicBezTo>
                  <a:pt x="274739" y="1578994"/>
                  <a:pt x="274739" y="1584848"/>
                  <a:pt x="274739" y="1590702"/>
                </a:cubicBezTo>
                <a:cubicBezTo>
                  <a:pt x="268859" y="1596557"/>
                  <a:pt x="262979" y="1602411"/>
                  <a:pt x="257098" y="1602411"/>
                </a:cubicBezTo>
                <a:cubicBezTo>
                  <a:pt x="245337" y="1602411"/>
                  <a:pt x="239457" y="1590702"/>
                  <a:pt x="227696" y="1590702"/>
                </a:cubicBezTo>
                <a:cubicBezTo>
                  <a:pt x="221816" y="1596557"/>
                  <a:pt x="210055" y="1596557"/>
                  <a:pt x="204175" y="1596557"/>
                </a:cubicBezTo>
                <a:cubicBezTo>
                  <a:pt x="198295" y="1596557"/>
                  <a:pt x="192414" y="1590702"/>
                  <a:pt x="186534" y="1584848"/>
                </a:cubicBezTo>
                <a:cubicBezTo>
                  <a:pt x="192414" y="1578994"/>
                  <a:pt x="198295" y="1578994"/>
                  <a:pt x="204175" y="1567286"/>
                </a:cubicBezTo>
                <a:cubicBezTo>
                  <a:pt x="210055" y="1561432"/>
                  <a:pt x="221816" y="1578994"/>
                  <a:pt x="227696" y="1573140"/>
                </a:cubicBezTo>
                <a:cubicBezTo>
                  <a:pt x="239457" y="1573140"/>
                  <a:pt x="251217" y="1573140"/>
                  <a:pt x="251217" y="1561432"/>
                </a:cubicBezTo>
                <a:cubicBezTo>
                  <a:pt x="268859" y="1561432"/>
                  <a:pt x="286500" y="1561432"/>
                  <a:pt x="292380" y="1543869"/>
                </a:cubicBezTo>
                <a:cubicBezTo>
                  <a:pt x="298261" y="1538015"/>
                  <a:pt x="298261" y="1526306"/>
                  <a:pt x="292380" y="1514598"/>
                </a:cubicBezTo>
                <a:cubicBezTo>
                  <a:pt x="298261" y="1502890"/>
                  <a:pt x="304141" y="1497035"/>
                  <a:pt x="298261" y="1485327"/>
                </a:cubicBezTo>
                <a:cubicBezTo>
                  <a:pt x="298261" y="1479473"/>
                  <a:pt x="292380" y="1467764"/>
                  <a:pt x="286500" y="1461910"/>
                </a:cubicBezTo>
                <a:cubicBezTo>
                  <a:pt x="292380" y="1456056"/>
                  <a:pt x="298261" y="1444347"/>
                  <a:pt x="304141" y="1432639"/>
                </a:cubicBezTo>
                <a:close/>
                <a:moveTo>
                  <a:pt x="2325206" y="1421785"/>
                </a:moveTo>
                <a:cubicBezTo>
                  <a:pt x="2329601" y="1421785"/>
                  <a:pt x="2333996" y="1423261"/>
                  <a:pt x="2336926" y="1426211"/>
                </a:cubicBezTo>
                <a:cubicBezTo>
                  <a:pt x="2348646" y="1426211"/>
                  <a:pt x="2348646" y="1438014"/>
                  <a:pt x="2354506" y="1449817"/>
                </a:cubicBezTo>
                <a:cubicBezTo>
                  <a:pt x="2360366" y="1461619"/>
                  <a:pt x="2360366" y="1479324"/>
                  <a:pt x="2348646" y="1491127"/>
                </a:cubicBezTo>
                <a:cubicBezTo>
                  <a:pt x="2331066" y="1514732"/>
                  <a:pt x="2295906" y="1526535"/>
                  <a:pt x="2266606" y="1520634"/>
                </a:cubicBezTo>
                <a:cubicBezTo>
                  <a:pt x="2249026" y="1514732"/>
                  <a:pt x="2237306" y="1508831"/>
                  <a:pt x="2225586" y="1497028"/>
                </a:cubicBezTo>
                <a:cubicBezTo>
                  <a:pt x="2208005" y="1485225"/>
                  <a:pt x="2196285" y="1455718"/>
                  <a:pt x="2196285" y="1432112"/>
                </a:cubicBezTo>
                <a:cubicBezTo>
                  <a:pt x="2202146" y="1432112"/>
                  <a:pt x="2202146" y="1426211"/>
                  <a:pt x="2208005" y="1432112"/>
                </a:cubicBezTo>
                <a:cubicBezTo>
                  <a:pt x="2213866" y="1443915"/>
                  <a:pt x="2213866" y="1455718"/>
                  <a:pt x="2225586" y="1467521"/>
                </a:cubicBezTo>
                <a:cubicBezTo>
                  <a:pt x="2237306" y="1491127"/>
                  <a:pt x="2266606" y="1502930"/>
                  <a:pt x="2295906" y="1497028"/>
                </a:cubicBezTo>
                <a:cubicBezTo>
                  <a:pt x="2307626" y="1497028"/>
                  <a:pt x="2325206" y="1491127"/>
                  <a:pt x="2331066" y="1479324"/>
                </a:cubicBezTo>
                <a:cubicBezTo>
                  <a:pt x="2331066" y="1467521"/>
                  <a:pt x="2336926" y="1461619"/>
                  <a:pt x="2325206" y="1455718"/>
                </a:cubicBezTo>
                <a:cubicBezTo>
                  <a:pt x="2319346" y="1461619"/>
                  <a:pt x="2325206" y="1473423"/>
                  <a:pt x="2313486" y="1479324"/>
                </a:cubicBezTo>
                <a:cubicBezTo>
                  <a:pt x="2307626" y="1479324"/>
                  <a:pt x="2301766" y="1479324"/>
                  <a:pt x="2295906" y="1479324"/>
                </a:cubicBezTo>
                <a:cubicBezTo>
                  <a:pt x="2290046" y="1473423"/>
                  <a:pt x="2284186" y="1467521"/>
                  <a:pt x="2284186" y="1461619"/>
                </a:cubicBezTo>
                <a:cubicBezTo>
                  <a:pt x="2278326" y="1455718"/>
                  <a:pt x="2284186" y="1449817"/>
                  <a:pt x="2284186" y="1443915"/>
                </a:cubicBezTo>
                <a:cubicBezTo>
                  <a:pt x="2290046" y="1438014"/>
                  <a:pt x="2301766" y="1438014"/>
                  <a:pt x="2307626" y="1438014"/>
                </a:cubicBezTo>
                <a:cubicBezTo>
                  <a:pt x="2313486" y="1443915"/>
                  <a:pt x="2307626" y="1432112"/>
                  <a:pt x="2313486" y="1426211"/>
                </a:cubicBezTo>
                <a:cubicBezTo>
                  <a:pt x="2316416" y="1423261"/>
                  <a:pt x="2320811" y="1421785"/>
                  <a:pt x="2325206" y="1421785"/>
                </a:cubicBezTo>
                <a:close/>
                <a:moveTo>
                  <a:pt x="304141" y="1420310"/>
                </a:moveTo>
                <a:cubicBezTo>
                  <a:pt x="310069" y="1426190"/>
                  <a:pt x="327852" y="1437951"/>
                  <a:pt x="321924" y="1449712"/>
                </a:cubicBezTo>
                <a:cubicBezTo>
                  <a:pt x="321924" y="1437951"/>
                  <a:pt x="310069" y="1432070"/>
                  <a:pt x="304141" y="1426190"/>
                </a:cubicBezTo>
                <a:cubicBezTo>
                  <a:pt x="304141" y="1420310"/>
                  <a:pt x="304141" y="1420310"/>
                  <a:pt x="304141" y="1420310"/>
                </a:cubicBezTo>
                <a:close/>
                <a:moveTo>
                  <a:pt x="2436874" y="1414619"/>
                </a:moveTo>
                <a:cubicBezTo>
                  <a:pt x="2442723" y="1414619"/>
                  <a:pt x="2436874" y="1426422"/>
                  <a:pt x="2436874" y="1432323"/>
                </a:cubicBezTo>
                <a:cubicBezTo>
                  <a:pt x="2436874" y="1432323"/>
                  <a:pt x="2431025" y="1438225"/>
                  <a:pt x="2431025" y="1438225"/>
                </a:cubicBezTo>
                <a:cubicBezTo>
                  <a:pt x="2442723" y="1444126"/>
                  <a:pt x="2448572" y="1450028"/>
                  <a:pt x="2448572" y="1455929"/>
                </a:cubicBezTo>
                <a:cubicBezTo>
                  <a:pt x="2448572" y="1461830"/>
                  <a:pt x="2448572" y="1467732"/>
                  <a:pt x="2442723" y="1467732"/>
                </a:cubicBezTo>
                <a:cubicBezTo>
                  <a:pt x="2436874" y="1473633"/>
                  <a:pt x="2436874" y="1467732"/>
                  <a:pt x="2431025" y="1473633"/>
                </a:cubicBezTo>
                <a:cubicBezTo>
                  <a:pt x="2431025" y="1479534"/>
                  <a:pt x="2436874" y="1491338"/>
                  <a:pt x="2436874" y="1497239"/>
                </a:cubicBezTo>
                <a:cubicBezTo>
                  <a:pt x="2431025" y="1503141"/>
                  <a:pt x="2425177" y="1503141"/>
                  <a:pt x="2419328" y="1503141"/>
                </a:cubicBezTo>
                <a:cubicBezTo>
                  <a:pt x="2413480" y="1509042"/>
                  <a:pt x="2407631" y="1497239"/>
                  <a:pt x="2401782" y="1503141"/>
                </a:cubicBezTo>
                <a:cubicBezTo>
                  <a:pt x="2407631" y="1509042"/>
                  <a:pt x="2401782" y="1514943"/>
                  <a:pt x="2395933" y="1520845"/>
                </a:cubicBezTo>
                <a:cubicBezTo>
                  <a:pt x="2390084" y="1520845"/>
                  <a:pt x="2384236" y="1520845"/>
                  <a:pt x="2378387" y="1514943"/>
                </a:cubicBezTo>
                <a:cubicBezTo>
                  <a:pt x="2378387" y="1514943"/>
                  <a:pt x="2378387" y="1509042"/>
                  <a:pt x="2372538" y="1509042"/>
                </a:cubicBezTo>
                <a:cubicBezTo>
                  <a:pt x="2366690" y="1520845"/>
                  <a:pt x="2354992" y="1520845"/>
                  <a:pt x="2349143" y="1520845"/>
                </a:cubicBezTo>
                <a:cubicBezTo>
                  <a:pt x="2343294" y="1520845"/>
                  <a:pt x="2343294" y="1514943"/>
                  <a:pt x="2343294" y="1514943"/>
                </a:cubicBezTo>
                <a:cubicBezTo>
                  <a:pt x="2343294" y="1509042"/>
                  <a:pt x="2349143" y="1503141"/>
                  <a:pt x="2354992" y="1497239"/>
                </a:cubicBezTo>
                <a:cubicBezTo>
                  <a:pt x="2372538" y="1497239"/>
                  <a:pt x="2384236" y="1497239"/>
                  <a:pt x="2401782" y="1485436"/>
                </a:cubicBezTo>
                <a:cubicBezTo>
                  <a:pt x="2407631" y="1485436"/>
                  <a:pt x="2413480" y="1479534"/>
                  <a:pt x="2419328" y="1467732"/>
                </a:cubicBezTo>
                <a:cubicBezTo>
                  <a:pt x="2419328" y="1455929"/>
                  <a:pt x="2425177" y="1444126"/>
                  <a:pt x="2419328" y="1426422"/>
                </a:cubicBezTo>
                <a:cubicBezTo>
                  <a:pt x="2425177" y="1420521"/>
                  <a:pt x="2431025" y="1414619"/>
                  <a:pt x="2436874" y="1414619"/>
                </a:cubicBezTo>
                <a:close/>
                <a:moveTo>
                  <a:pt x="2442841" y="1390908"/>
                </a:moveTo>
                <a:cubicBezTo>
                  <a:pt x="2448729" y="1390908"/>
                  <a:pt x="2454618" y="1396809"/>
                  <a:pt x="2454618" y="1402710"/>
                </a:cubicBezTo>
                <a:cubicBezTo>
                  <a:pt x="2460506" y="1408612"/>
                  <a:pt x="2460506" y="1420415"/>
                  <a:pt x="2454618" y="1426316"/>
                </a:cubicBezTo>
                <a:cubicBezTo>
                  <a:pt x="2454618" y="1426316"/>
                  <a:pt x="2454618" y="1426316"/>
                  <a:pt x="2454618" y="1432217"/>
                </a:cubicBezTo>
                <a:cubicBezTo>
                  <a:pt x="2460506" y="1438119"/>
                  <a:pt x="2472283" y="1444021"/>
                  <a:pt x="2472283" y="1455823"/>
                </a:cubicBezTo>
                <a:cubicBezTo>
                  <a:pt x="2472283" y="1461725"/>
                  <a:pt x="2472283" y="1473528"/>
                  <a:pt x="2466394" y="1473528"/>
                </a:cubicBezTo>
                <a:cubicBezTo>
                  <a:pt x="2460506" y="1473528"/>
                  <a:pt x="2460506" y="1473528"/>
                  <a:pt x="2454618" y="1479429"/>
                </a:cubicBezTo>
                <a:cubicBezTo>
                  <a:pt x="2466394" y="1491232"/>
                  <a:pt x="2460506" y="1508936"/>
                  <a:pt x="2454618" y="1514837"/>
                </a:cubicBezTo>
                <a:cubicBezTo>
                  <a:pt x="2448729" y="1526641"/>
                  <a:pt x="2436953" y="1520739"/>
                  <a:pt x="2431065" y="1520739"/>
                </a:cubicBezTo>
                <a:cubicBezTo>
                  <a:pt x="2425176" y="1520739"/>
                  <a:pt x="2425176" y="1520739"/>
                  <a:pt x="2419288" y="1520739"/>
                </a:cubicBezTo>
                <a:cubicBezTo>
                  <a:pt x="2419288" y="1526641"/>
                  <a:pt x="2419288" y="1538443"/>
                  <a:pt x="2407512" y="1538443"/>
                </a:cubicBezTo>
                <a:cubicBezTo>
                  <a:pt x="2395735" y="1544345"/>
                  <a:pt x="2378070" y="1526641"/>
                  <a:pt x="2372182" y="1544345"/>
                </a:cubicBezTo>
                <a:cubicBezTo>
                  <a:pt x="2360406" y="1550246"/>
                  <a:pt x="2342741" y="1538443"/>
                  <a:pt x="2336853" y="1538443"/>
                </a:cubicBezTo>
                <a:cubicBezTo>
                  <a:pt x="2330964" y="1532542"/>
                  <a:pt x="2330964" y="1526641"/>
                  <a:pt x="2330964" y="1520739"/>
                </a:cubicBezTo>
                <a:cubicBezTo>
                  <a:pt x="2336853" y="1520739"/>
                  <a:pt x="2342741" y="1526641"/>
                  <a:pt x="2348629" y="1526641"/>
                </a:cubicBezTo>
                <a:cubicBezTo>
                  <a:pt x="2354517" y="1526641"/>
                  <a:pt x="2366294" y="1526641"/>
                  <a:pt x="2372182" y="1520739"/>
                </a:cubicBezTo>
                <a:cubicBezTo>
                  <a:pt x="2383959" y="1526641"/>
                  <a:pt x="2395735" y="1532542"/>
                  <a:pt x="2401623" y="1526641"/>
                </a:cubicBezTo>
                <a:cubicBezTo>
                  <a:pt x="2413400" y="1514837"/>
                  <a:pt x="2413400" y="1514837"/>
                  <a:pt x="2413400" y="1514837"/>
                </a:cubicBezTo>
                <a:cubicBezTo>
                  <a:pt x="2425176" y="1514837"/>
                  <a:pt x="2431065" y="1508936"/>
                  <a:pt x="2442841" y="1503035"/>
                </a:cubicBezTo>
                <a:cubicBezTo>
                  <a:pt x="2448729" y="1497133"/>
                  <a:pt x="2442841" y="1485330"/>
                  <a:pt x="2442841" y="1479429"/>
                </a:cubicBezTo>
                <a:cubicBezTo>
                  <a:pt x="2448729" y="1473528"/>
                  <a:pt x="2454618" y="1467626"/>
                  <a:pt x="2454618" y="1461725"/>
                </a:cubicBezTo>
                <a:cubicBezTo>
                  <a:pt x="2454618" y="1449922"/>
                  <a:pt x="2448729" y="1444021"/>
                  <a:pt x="2442841" y="1438119"/>
                </a:cubicBezTo>
                <a:cubicBezTo>
                  <a:pt x="2448729" y="1426316"/>
                  <a:pt x="2448729" y="1414513"/>
                  <a:pt x="2442841" y="1408612"/>
                </a:cubicBezTo>
                <a:cubicBezTo>
                  <a:pt x="2436953" y="1402710"/>
                  <a:pt x="2442841" y="1396809"/>
                  <a:pt x="2442841" y="1390908"/>
                </a:cubicBezTo>
                <a:close/>
                <a:moveTo>
                  <a:pt x="74855" y="1388943"/>
                </a:moveTo>
                <a:cubicBezTo>
                  <a:pt x="76336" y="1389688"/>
                  <a:pt x="77819" y="1391178"/>
                  <a:pt x="80783" y="1391178"/>
                </a:cubicBezTo>
                <a:cubicBezTo>
                  <a:pt x="110421" y="1391178"/>
                  <a:pt x="110421" y="1391178"/>
                  <a:pt x="110421" y="1391178"/>
                </a:cubicBezTo>
                <a:cubicBezTo>
                  <a:pt x="116349" y="1397140"/>
                  <a:pt x="116349" y="1409063"/>
                  <a:pt x="116349" y="1415025"/>
                </a:cubicBezTo>
                <a:cubicBezTo>
                  <a:pt x="110421" y="1420987"/>
                  <a:pt x="104493" y="1420987"/>
                  <a:pt x="98565" y="1426949"/>
                </a:cubicBezTo>
                <a:cubicBezTo>
                  <a:pt x="92638" y="1426949"/>
                  <a:pt x="86710" y="1420987"/>
                  <a:pt x="80783" y="1415025"/>
                </a:cubicBezTo>
                <a:cubicBezTo>
                  <a:pt x="80783" y="1409063"/>
                  <a:pt x="74855" y="1397140"/>
                  <a:pt x="68927" y="1391178"/>
                </a:cubicBezTo>
                <a:cubicBezTo>
                  <a:pt x="71891" y="1388198"/>
                  <a:pt x="73372" y="1388198"/>
                  <a:pt x="74855" y="1388943"/>
                </a:cubicBezTo>
                <a:close/>
                <a:moveTo>
                  <a:pt x="2454262" y="1385217"/>
                </a:moveTo>
                <a:cubicBezTo>
                  <a:pt x="2460142" y="1385217"/>
                  <a:pt x="2466023" y="1397005"/>
                  <a:pt x="2471903" y="1402899"/>
                </a:cubicBezTo>
                <a:cubicBezTo>
                  <a:pt x="2471903" y="1414687"/>
                  <a:pt x="2466023" y="1420580"/>
                  <a:pt x="2466023" y="1426474"/>
                </a:cubicBezTo>
                <a:cubicBezTo>
                  <a:pt x="2471903" y="1432369"/>
                  <a:pt x="2483664" y="1438262"/>
                  <a:pt x="2483664" y="1450050"/>
                </a:cubicBezTo>
                <a:cubicBezTo>
                  <a:pt x="2483664" y="1455944"/>
                  <a:pt x="2483664" y="1467732"/>
                  <a:pt x="2477784" y="1467732"/>
                </a:cubicBezTo>
                <a:cubicBezTo>
                  <a:pt x="2483664" y="1450050"/>
                  <a:pt x="2471903" y="1438262"/>
                  <a:pt x="2460142" y="1426474"/>
                </a:cubicBezTo>
                <a:cubicBezTo>
                  <a:pt x="2471903" y="1414687"/>
                  <a:pt x="2460142" y="1397005"/>
                  <a:pt x="2454262" y="1385217"/>
                </a:cubicBezTo>
                <a:close/>
                <a:moveTo>
                  <a:pt x="127730" y="1385217"/>
                </a:moveTo>
                <a:cubicBezTo>
                  <a:pt x="139491" y="1385217"/>
                  <a:pt x="145372" y="1397036"/>
                  <a:pt x="151252" y="1402946"/>
                </a:cubicBezTo>
                <a:cubicBezTo>
                  <a:pt x="151252" y="1408855"/>
                  <a:pt x="139491" y="1414765"/>
                  <a:pt x="145372" y="1420674"/>
                </a:cubicBezTo>
                <a:cubicBezTo>
                  <a:pt x="151252" y="1420674"/>
                  <a:pt x="157132" y="1426584"/>
                  <a:pt x="157132" y="1432493"/>
                </a:cubicBezTo>
                <a:cubicBezTo>
                  <a:pt x="157132" y="1438403"/>
                  <a:pt x="157132" y="1450222"/>
                  <a:pt x="151252" y="1456131"/>
                </a:cubicBezTo>
                <a:cubicBezTo>
                  <a:pt x="145372" y="1456131"/>
                  <a:pt x="133611" y="1462041"/>
                  <a:pt x="127730" y="1456131"/>
                </a:cubicBezTo>
                <a:cubicBezTo>
                  <a:pt x="121850" y="1456131"/>
                  <a:pt x="121850" y="1444313"/>
                  <a:pt x="115970" y="1444313"/>
                </a:cubicBezTo>
                <a:cubicBezTo>
                  <a:pt x="110090" y="1450222"/>
                  <a:pt x="110090" y="1456131"/>
                  <a:pt x="98329" y="1456131"/>
                </a:cubicBezTo>
                <a:cubicBezTo>
                  <a:pt x="92448" y="1456131"/>
                  <a:pt x="86568" y="1456131"/>
                  <a:pt x="80688" y="1450222"/>
                </a:cubicBezTo>
                <a:cubicBezTo>
                  <a:pt x="80688" y="1438403"/>
                  <a:pt x="68927" y="1432493"/>
                  <a:pt x="74807" y="1426584"/>
                </a:cubicBezTo>
                <a:cubicBezTo>
                  <a:pt x="86568" y="1426584"/>
                  <a:pt x="92448" y="1438403"/>
                  <a:pt x="104209" y="1432493"/>
                </a:cubicBezTo>
                <a:cubicBezTo>
                  <a:pt x="115970" y="1426584"/>
                  <a:pt x="121850" y="1420674"/>
                  <a:pt x="121850" y="1414765"/>
                </a:cubicBezTo>
                <a:cubicBezTo>
                  <a:pt x="127730" y="1402946"/>
                  <a:pt x="104209" y="1385217"/>
                  <a:pt x="127730" y="1385217"/>
                </a:cubicBezTo>
                <a:close/>
                <a:moveTo>
                  <a:pt x="2442880" y="1379526"/>
                </a:moveTo>
                <a:cubicBezTo>
                  <a:pt x="2442880" y="1379526"/>
                  <a:pt x="2448571" y="1379526"/>
                  <a:pt x="2448571" y="1385217"/>
                </a:cubicBezTo>
                <a:cubicBezTo>
                  <a:pt x="2448571" y="1385217"/>
                  <a:pt x="2442880" y="1385217"/>
                  <a:pt x="2442880" y="1379526"/>
                </a:cubicBezTo>
                <a:close/>
                <a:moveTo>
                  <a:pt x="216251" y="1332104"/>
                </a:moveTo>
                <a:cubicBezTo>
                  <a:pt x="227994" y="1338006"/>
                  <a:pt x="227994" y="1338006"/>
                  <a:pt x="227994" y="1338006"/>
                </a:cubicBezTo>
                <a:cubicBezTo>
                  <a:pt x="251480" y="1343907"/>
                  <a:pt x="263222" y="1361611"/>
                  <a:pt x="274965" y="1373414"/>
                </a:cubicBezTo>
                <a:cubicBezTo>
                  <a:pt x="286707" y="1397020"/>
                  <a:pt x="298450" y="1420626"/>
                  <a:pt x="292578" y="1444231"/>
                </a:cubicBezTo>
                <a:cubicBezTo>
                  <a:pt x="280836" y="1467837"/>
                  <a:pt x="257351" y="1479640"/>
                  <a:pt x="233866" y="1485541"/>
                </a:cubicBezTo>
                <a:cubicBezTo>
                  <a:pt x="222123" y="1491443"/>
                  <a:pt x="204509" y="1485541"/>
                  <a:pt x="186895" y="1467837"/>
                </a:cubicBezTo>
                <a:cubicBezTo>
                  <a:pt x="181024" y="1467837"/>
                  <a:pt x="181024" y="1456034"/>
                  <a:pt x="181024" y="1450132"/>
                </a:cubicBezTo>
                <a:cubicBezTo>
                  <a:pt x="186895" y="1444231"/>
                  <a:pt x="181024" y="1438330"/>
                  <a:pt x="186895" y="1438330"/>
                </a:cubicBezTo>
                <a:cubicBezTo>
                  <a:pt x="192766" y="1438330"/>
                  <a:pt x="198637" y="1438330"/>
                  <a:pt x="204509" y="1438330"/>
                </a:cubicBezTo>
                <a:cubicBezTo>
                  <a:pt x="204509" y="1432428"/>
                  <a:pt x="198637" y="1426527"/>
                  <a:pt x="204509" y="1420626"/>
                </a:cubicBezTo>
                <a:cubicBezTo>
                  <a:pt x="210380" y="1408823"/>
                  <a:pt x="216251" y="1414724"/>
                  <a:pt x="227994" y="1414724"/>
                </a:cubicBezTo>
                <a:cubicBezTo>
                  <a:pt x="233866" y="1420626"/>
                  <a:pt x="239737" y="1432428"/>
                  <a:pt x="233866" y="1438330"/>
                </a:cubicBezTo>
                <a:cubicBezTo>
                  <a:pt x="227994" y="1444231"/>
                  <a:pt x="222123" y="1444231"/>
                  <a:pt x="216251" y="1450132"/>
                </a:cubicBezTo>
                <a:cubicBezTo>
                  <a:pt x="222123" y="1461936"/>
                  <a:pt x="233866" y="1456034"/>
                  <a:pt x="245608" y="1456034"/>
                </a:cubicBezTo>
                <a:cubicBezTo>
                  <a:pt x="263222" y="1450132"/>
                  <a:pt x="274965" y="1432428"/>
                  <a:pt x="274965" y="1414724"/>
                </a:cubicBezTo>
                <a:cubicBezTo>
                  <a:pt x="263222" y="1391119"/>
                  <a:pt x="257351" y="1373414"/>
                  <a:pt x="233866" y="1361611"/>
                </a:cubicBezTo>
                <a:cubicBezTo>
                  <a:pt x="216251" y="1349808"/>
                  <a:pt x="198637" y="1343907"/>
                  <a:pt x="175153" y="1343907"/>
                </a:cubicBezTo>
                <a:cubicBezTo>
                  <a:pt x="175153" y="1343907"/>
                  <a:pt x="181024" y="1338006"/>
                  <a:pt x="181024" y="1338006"/>
                </a:cubicBezTo>
                <a:cubicBezTo>
                  <a:pt x="192766" y="1332104"/>
                  <a:pt x="204509" y="1338006"/>
                  <a:pt x="216251" y="1332104"/>
                </a:cubicBezTo>
                <a:close/>
                <a:moveTo>
                  <a:pt x="2302166" y="1326414"/>
                </a:moveTo>
                <a:cubicBezTo>
                  <a:pt x="2308029" y="1326414"/>
                  <a:pt x="2308029" y="1332294"/>
                  <a:pt x="2308029" y="1332294"/>
                </a:cubicBezTo>
                <a:cubicBezTo>
                  <a:pt x="2313892" y="1338174"/>
                  <a:pt x="2308029" y="1344054"/>
                  <a:pt x="2302166" y="1349935"/>
                </a:cubicBezTo>
                <a:cubicBezTo>
                  <a:pt x="2302166" y="1349935"/>
                  <a:pt x="2296303" y="1349935"/>
                  <a:pt x="2296303" y="1355815"/>
                </a:cubicBezTo>
                <a:cubicBezTo>
                  <a:pt x="2302166" y="1361696"/>
                  <a:pt x="2308029" y="1367576"/>
                  <a:pt x="2302166" y="1373456"/>
                </a:cubicBezTo>
                <a:cubicBezTo>
                  <a:pt x="2302166" y="1379336"/>
                  <a:pt x="2296303" y="1379336"/>
                  <a:pt x="2290440" y="1385217"/>
                </a:cubicBezTo>
                <a:cubicBezTo>
                  <a:pt x="2284577" y="1385217"/>
                  <a:pt x="2278713" y="1379336"/>
                  <a:pt x="2278713" y="1373456"/>
                </a:cubicBezTo>
                <a:cubicBezTo>
                  <a:pt x="2272851" y="1373456"/>
                  <a:pt x="2272851" y="1385217"/>
                  <a:pt x="2261125" y="1385217"/>
                </a:cubicBezTo>
                <a:cubicBezTo>
                  <a:pt x="2255261" y="1385217"/>
                  <a:pt x="2249398" y="1385217"/>
                  <a:pt x="2249398" y="1379336"/>
                </a:cubicBezTo>
                <a:cubicBezTo>
                  <a:pt x="2249398" y="1373456"/>
                  <a:pt x="2249398" y="1367576"/>
                  <a:pt x="2255261" y="1361696"/>
                </a:cubicBezTo>
                <a:cubicBezTo>
                  <a:pt x="2266987" y="1367576"/>
                  <a:pt x="2278713" y="1355815"/>
                  <a:pt x="2284577" y="1344054"/>
                </a:cubicBezTo>
                <a:cubicBezTo>
                  <a:pt x="2284577" y="1332294"/>
                  <a:pt x="2284577" y="1332294"/>
                  <a:pt x="2284577" y="1332294"/>
                </a:cubicBezTo>
                <a:cubicBezTo>
                  <a:pt x="2290440" y="1332294"/>
                  <a:pt x="2302166" y="1332294"/>
                  <a:pt x="2302166" y="1326414"/>
                </a:cubicBezTo>
                <a:close/>
                <a:moveTo>
                  <a:pt x="2242759" y="1320723"/>
                </a:moveTo>
                <a:cubicBezTo>
                  <a:pt x="2254773" y="1326572"/>
                  <a:pt x="2266787" y="1326572"/>
                  <a:pt x="2278800" y="1332420"/>
                </a:cubicBezTo>
                <a:cubicBezTo>
                  <a:pt x="2278800" y="1338269"/>
                  <a:pt x="2278800" y="1344118"/>
                  <a:pt x="2278800" y="1344118"/>
                </a:cubicBezTo>
                <a:cubicBezTo>
                  <a:pt x="2272793" y="1355816"/>
                  <a:pt x="2266787" y="1355816"/>
                  <a:pt x="2254773" y="1355816"/>
                </a:cubicBezTo>
                <a:cubicBezTo>
                  <a:pt x="2248766" y="1355816"/>
                  <a:pt x="2248766" y="1355816"/>
                  <a:pt x="2248766" y="1355816"/>
                </a:cubicBezTo>
                <a:cubicBezTo>
                  <a:pt x="2248766" y="1344118"/>
                  <a:pt x="2242759" y="1332420"/>
                  <a:pt x="2242759" y="1320723"/>
                </a:cubicBezTo>
                <a:close/>
                <a:moveTo>
                  <a:pt x="2313359" y="1315032"/>
                </a:moveTo>
                <a:cubicBezTo>
                  <a:pt x="2325097" y="1315032"/>
                  <a:pt x="2325097" y="1326769"/>
                  <a:pt x="2330965" y="1332638"/>
                </a:cubicBezTo>
                <a:cubicBezTo>
                  <a:pt x="2330965" y="1344375"/>
                  <a:pt x="2330965" y="1356112"/>
                  <a:pt x="2325097" y="1361980"/>
                </a:cubicBezTo>
                <a:cubicBezTo>
                  <a:pt x="2313359" y="1367849"/>
                  <a:pt x="2325097" y="1373717"/>
                  <a:pt x="2325097" y="1379586"/>
                </a:cubicBezTo>
                <a:cubicBezTo>
                  <a:pt x="2325097" y="1391323"/>
                  <a:pt x="2319228" y="1403060"/>
                  <a:pt x="2307491" y="1403060"/>
                </a:cubicBezTo>
                <a:cubicBezTo>
                  <a:pt x="2301622" y="1408928"/>
                  <a:pt x="2295754" y="1408928"/>
                  <a:pt x="2289885" y="1408928"/>
                </a:cubicBezTo>
                <a:cubicBezTo>
                  <a:pt x="2278148" y="1397191"/>
                  <a:pt x="2278148" y="1397191"/>
                  <a:pt x="2278148" y="1397191"/>
                </a:cubicBezTo>
                <a:cubicBezTo>
                  <a:pt x="2272280" y="1397191"/>
                  <a:pt x="2278148" y="1403060"/>
                  <a:pt x="2272280" y="1403060"/>
                </a:cubicBezTo>
                <a:cubicBezTo>
                  <a:pt x="2266411" y="1408928"/>
                  <a:pt x="2254674" y="1408928"/>
                  <a:pt x="2248806" y="1408928"/>
                </a:cubicBezTo>
                <a:cubicBezTo>
                  <a:pt x="2242937" y="1403060"/>
                  <a:pt x="2237069" y="1397191"/>
                  <a:pt x="2237069" y="1391323"/>
                </a:cubicBezTo>
                <a:cubicBezTo>
                  <a:pt x="2237069" y="1391323"/>
                  <a:pt x="2237069" y="1385454"/>
                  <a:pt x="2237069" y="1385454"/>
                </a:cubicBezTo>
                <a:cubicBezTo>
                  <a:pt x="2248806" y="1391323"/>
                  <a:pt x="2266411" y="1391323"/>
                  <a:pt x="2272280" y="1385454"/>
                </a:cubicBezTo>
                <a:cubicBezTo>
                  <a:pt x="2284017" y="1391323"/>
                  <a:pt x="2295754" y="1391323"/>
                  <a:pt x="2301622" y="1385454"/>
                </a:cubicBezTo>
                <a:cubicBezTo>
                  <a:pt x="2313359" y="1379586"/>
                  <a:pt x="2313359" y="1367849"/>
                  <a:pt x="2307491" y="1356112"/>
                </a:cubicBezTo>
                <a:cubicBezTo>
                  <a:pt x="2313359" y="1344375"/>
                  <a:pt x="2319228" y="1338506"/>
                  <a:pt x="2313359" y="1326769"/>
                </a:cubicBezTo>
                <a:cubicBezTo>
                  <a:pt x="2313359" y="1320901"/>
                  <a:pt x="2313359" y="1320901"/>
                  <a:pt x="2313359" y="1315032"/>
                </a:cubicBezTo>
                <a:close/>
                <a:moveTo>
                  <a:pt x="269285" y="1302703"/>
                </a:moveTo>
                <a:cubicBezTo>
                  <a:pt x="281141" y="1308604"/>
                  <a:pt x="281141" y="1326308"/>
                  <a:pt x="287069" y="1332210"/>
                </a:cubicBezTo>
                <a:cubicBezTo>
                  <a:pt x="287069" y="1344012"/>
                  <a:pt x="281141" y="1349914"/>
                  <a:pt x="275213" y="1355816"/>
                </a:cubicBezTo>
                <a:cubicBezTo>
                  <a:pt x="269285" y="1355816"/>
                  <a:pt x="269285" y="1355816"/>
                  <a:pt x="263357" y="1355816"/>
                </a:cubicBezTo>
                <a:cubicBezTo>
                  <a:pt x="263357" y="1349914"/>
                  <a:pt x="269285" y="1349914"/>
                  <a:pt x="269285" y="1344012"/>
                </a:cubicBezTo>
                <a:cubicBezTo>
                  <a:pt x="275213" y="1338112"/>
                  <a:pt x="275213" y="1326308"/>
                  <a:pt x="275213" y="1320407"/>
                </a:cubicBezTo>
                <a:cubicBezTo>
                  <a:pt x="275213" y="1314505"/>
                  <a:pt x="263357" y="1308604"/>
                  <a:pt x="269285" y="1302703"/>
                </a:cubicBezTo>
                <a:close/>
                <a:moveTo>
                  <a:pt x="2208088" y="1291321"/>
                </a:moveTo>
                <a:cubicBezTo>
                  <a:pt x="2219891" y="1291321"/>
                  <a:pt x="2225792" y="1303115"/>
                  <a:pt x="2231694" y="1309012"/>
                </a:cubicBezTo>
                <a:cubicBezTo>
                  <a:pt x="2237596" y="1332599"/>
                  <a:pt x="2249398" y="1356187"/>
                  <a:pt x="2237596" y="1379774"/>
                </a:cubicBezTo>
                <a:cubicBezTo>
                  <a:pt x="2231694" y="1385671"/>
                  <a:pt x="2231694" y="1385671"/>
                  <a:pt x="2225792" y="1385671"/>
                </a:cubicBezTo>
                <a:cubicBezTo>
                  <a:pt x="2225792" y="1385671"/>
                  <a:pt x="2219891" y="1385671"/>
                  <a:pt x="2219891" y="1385671"/>
                </a:cubicBezTo>
                <a:cubicBezTo>
                  <a:pt x="2219891" y="1397465"/>
                  <a:pt x="2219891" y="1409258"/>
                  <a:pt x="2213990" y="1415156"/>
                </a:cubicBezTo>
                <a:cubicBezTo>
                  <a:pt x="2213990" y="1421052"/>
                  <a:pt x="2208088" y="1426949"/>
                  <a:pt x="2202187" y="1426949"/>
                </a:cubicBezTo>
                <a:cubicBezTo>
                  <a:pt x="2196285" y="1426949"/>
                  <a:pt x="2196285" y="1426949"/>
                  <a:pt x="2196285" y="1426949"/>
                </a:cubicBezTo>
                <a:cubicBezTo>
                  <a:pt x="2202187" y="1409258"/>
                  <a:pt x="2196285" y="1397465"/>
                  <a:pt x="2202187" y="1385671"/>
                </a:cubicBezTo>
                <a:cubicBezTo>
                  <a:pt x="2208088" y="1373878"/>
                  <a:pt x="2213990" y="1362083"/>
                  <a:pt x="2208088" y="1344393"/>
                </a:cubicBezTo>
                <a:cubicBezTo>
                  <a:pt x="2213990" y="1350290"/>
                  <a:pt x="2213990" y="1367981"/>
                  <a:pt x="2225792" y="1362083"/>
                </a:cubicBezTo>
                <a:cubicBezTo>
                  <a:pt x="2237596" y="1356187"/>
                  <a:pt x="2231694" y="1344393"/>
                  <a:pt x="2231694" y="1338496"/>
                </a:cubicBezTo>
                <a:cubicBezTo>
                  <a:pt x="2225792" y="1326703"/>
                  <a:pt x="2219891" y="1314909"/>
                  <a:pt x="2213990" y="1303115"/>
                </a:cubicBezTo>
                <a:cubicBezTo>
                  <a:pt x="2213990" y="1303115"/>
                  <a:pt x="2213990" y="1303115"/>
                  <a:pt x="2208088" y="1303115"/>
                </a:cubicBezTo>
                <a:cubicBezTo>
                  <a:pt x="2208088" y="1314909"/>
                  <a:pt x="2213990" y="1326703"/>
                  <a:pt x="2208088" y="1338496"/>
                </a:cubicBezTo>
                <a:cubicBezTo>
                  <a:pt x="2202187" y="1332599"/>
                  <a:pt x="2208088" y="1314909"/>
                  <a:pt x="2202187" y="1309012"/>
                </a:cubicBezTo>
                <a:cubicBezTo>
                  <a:pt x="2208088" y="1303115"/>
                  <a:pt x="2196285" y="1291321"/>
                  <a:pt x="2208088" y="1291321"/>
                </a:cubicBezTo>
                <a:close/>
                <a:moveTo>
                  <a:pt x="87264" y="1291321"/>
                </a:moveTo>
                <a:cubicBezTo>
                  <a:pt x="99006" y="1291321"/>
                  <a:pt x="110749" y="1297190"/>
                  <a:pt x="116620" y="1303058"/>
                </a:cubicBezTo>
                <a:cubicBezTo>
                  <a:pt x="116620" y="1303058"/>
                  <a:pt x="116620" y="1308927"/>
                  <a:pt x="122491" y="1308927"/>
                </a:cubicBezTo>
                <a:cubicBezTo>
                  <a:pt x="128362" y="1303058"/>
                  <a:pt x="140105" y="1308927"/>
                  <a:pt x="151848" y="1308927"/>
                </a:cubicBezTo>
                <a:cubicBezTo>
                  <a:pt x="157719" y="1320664"/>
                  <a:pt x="169462" y="1326532"/>
                  <a:pt x="169462" y="1344138"/>
                </a:cubicBezTo>
                <a:cubicBezTo>
                  <a:pt x="163590" y="1350007"/>
                  <a:pt x="163590" y="1355875"/>
                  <a:pt x="151848" y="1361743"/>
                </a:cubicBezTo>
                <a:cubicBezTo>
                  <a:pt x="145976" y="1361743"/>
                  <a:pt x="134234" y="1361743"/>
                  <a:pt x="128362" y="1361743"/>
                </a:cubicBezTo>
                <a:cubicBezTo>
                  <a:pt x="122491" y="1361743"/>
                  <a:pt x="128362" y="1367612"/>
                  <a:pt x="122491" y="1373480"/>
                </a:cubicBezTo>
                <a:cubicBezTo>
                  <a:pt x="116620" y="1379349"/>
                  <a:pt x="104877" y="1385218"/>
                  <a:pt x="93135" y="1385218"/>
                </a:cubicBezTo>
                <a:cubicBezTo>
                  <a:pt x="81392" y="1379349"/>
                  <a:pt x="69649" y="1379349"/>
                  <a:pt x="57907" y="1367612"/>
                </a:cubicBezTo>
                <a:cubicBezTo>
                  <a:pt x="57907" y="1361743"/>
                  <a:pt x="63778" y="1355875"/>
                  <a:pt x="63778" y="1344138"/>
                </a:cubicBezTo>
                <a:cubicBezTo>
                  <a:pt x="63778" y="1332401"/>
                  <a:pt x="52035" y="1326532"/>
                  <a:pt x="46164" y="1320664"/>
                </a:cubicBezTo>
                <a:cubicBezTo>
                  <a:pt x="46164" y="1314796"/>
                  <a:pt x="52035" y="1314796"/>
                  <a:pt x="52035" y="1314796"/>
                </a:cubicBezTo>
                <a:cubicBezTo>
                  <a:pt x="57907" y="1303058"/>
                  <a:pt x="75521" y="1297190"/>
                  <a:pt x="87264" y="1291321"/>
                </a:cubicBezTo>
                <a:close/>
                <a:moveTo>
                  <a:pt x="286436" y="1279940"/>
                </a:moveTo>
                <a:cubicBezTo>
                  <a:pt x="298134" y="1279940"/>
                  <a:pt x="292285" y="1303335"/>
                  <a:pt x="303982" y="1291637"/>
                </a:cubicBezTo>
                <a:cubicBezTo>
                  <a:pt x="315680" y="1291637"/>
                  <a:pt x="321528" y="1297486"/>
                  <a:pt x="327377" y="1303335"/>
                </a:cubicBezTo>
                <a:cubicBezTo>
                  <a:pt x="327377" y="1309184"/>
                  <a:pt x="321528" y="1315033"/>
                  <a:pt x="327377" y="1315033"/>
                </a:cubicBezTo>
                <a:cubicBezTo>
                  <a:pt x="333226" y="1315033"/>
                  <a:pt x="339075" y="1320881"/>
                  <a:pt x="339075" y="1326730"/>
                </a:cubicBezTo>
                <a:cubicBezTo>
                  <a:pt x="344924" y="1332579"/>
                  <a:pt x="344924" y="1338428"/>
                  <a:pt x="339075" y="1344277"/>
                </a:cubicBezTo>
                <a:cubicBezTo>
                  <a:pt x="333226" y="1350125"/>
                  <a:pt x="321528" y="1344277"/>
                  <a:pt x="321528" y="1350125"/>
                </a:cubicBezTo>
                <a:cubicBezTo>
                  <a:pt x="321528" y="1355974"/>
                  <a:pt x="327377" y="1361822"/>
                  <a:pt x="327377" y="1367671"/>
                </a:cubicBezTo>
                <a:cubicBezTo>
                  <a:pt x="321528" y="1373520"/>
                  <a:pt x="315680" y="1373520"/>
                  <a:pt x="309831" y="1367671"/>
                </a:cubicBezTo>
                <a:cubicBezTo>
                  <a:pt x="309831" y="1367671"/>
                  <a:pt x="303982" y="1367671"/>
                  <a:pt x="303982" y="1367671"/>
                </a:cubicBezTo>
                <a:cubicBezTo>
                  <a:pt x="298134" y="1373520"/>
                  <a:pt x="303982" y="1373520"/>
                  <a:pt x="303982" y="1379369"/>
                </a:cubicBezTo>
                <a:cubicBezTo>
                  <a:pt x="298134" y="1379369"/>
                  <a:pt x="292285" y="1385218"/>
                  <a:pt x="292285" y="1379369"/>
                </a:cubicBezTo>
                <a:cubicBezTo>
                  <a:pt x="286436" y="1373520"/>
                  <a:pt x="280587" y="1367671"/>
                  <a:pt x="274739" y="1361822"/>
                </a:cubicBezTo>
                <a:cubicBezTo>
                  <a:pt x="286436" y="1355974"/>
                  <a:pt x="298134" y="1344277"/>
                  <a:pt x="292285" y="1332579"/>
                </a:cubicBezTo>
                <a:cubicBezTo>
                  <a:pt x="292285" y="1320881"/>
                  <a:pt x="286436" y="1309184"/>
                  <a:pt x="274739" y="1297486"/>
                </a:cubicBezTo>
                <a:cubicBezTo>
                  <a:pt x="274739" y="1291637"/>
                  <a:pt x="280587" y="1285789"/>
                  <a:pt x="286436" y="1279940"/>
                </a:cubicBezTo>
                <a:close/>
                <a:moveTo>
                  <a:pt x="357254" y="1267610"/>
                </a:moveTo>
                <a:cubicBezTo>
                  <a:pt x="357254" y="1267610"/>
                  <a:pt x="363102" y="1267610"/>
                  <a:pt x="363102" y="1267610"/>
                </a:cubicBezTo>
                <a:cubicBezTo>
                  <a:pt x="374800" y="1279533"/>
                  <a:pt x="374800" y="1279533"/>
                  <a:pt x="374800" y="1279533"/>
                </a:cubicBezTo>
                <a:cubicBezTo>
                  <a:pt x="380648" y="1297418"/>
                  <a:pt x="380648" y="1297418"/>
                  <a:pt x="380648" y="1297418"/>
                </a:cubicBezTo>
                <a:cubicBezTo>
                  <a:pt x="380648" y="1303380"/>
                  <a:pt x="392346" y="1303380"/>
                  <a:pt x="392346" y="1309342"/>
                </a:cubicBezTo>
                <a:cubicBezTo>
                  <a:pt x="386497" y="1309342"/>
                  <a:pt x="374800" y="1303380"/>
                  <a:pt x="368951" y="1297418"/>
                </a:cubicBezTo>
                <a:cubicBezTo>
                  <a:pt x="374800" y="1285495"/>
                  <a:pt x="363102" y="1273571"/>
                  <a:pt x="357254" y="1267610"/>
                </a:cubicBezTo>
                <a:close/>
                <a:moveTo>
                  <a:pt x="2361036" y="1261919"/>
                </a:moveTo>
                <a:cubicBezTo>
                  <a:pt x="2390326" y="1261919"/>
                  <a:pt x="2407900" y="1279560"/>
                  <a:pt x="2425475" y="1297201"/>
                </a:cubicBezTo>
                <a:cubicBezTo>
                  <a:pt x="2431332" y="1314842"/>
                  <a:pt x="2437190" y="1332484"/>
                  <a:pt x="2437190" y="1356005"/>
                </a:cubicBezTo>
                <a:cubicBezTo>
                  <a:pt x="2437190" y="1379526"/>
                  <a:pt x="2437190" y="1397167"/>
                  <a:pt x="2419617" y="1414808"/>
                </a:cubicBezTo>
                <a:cubicBezTo>
                  <a:pt x="2402042" y="1432449"/>
                  <a:pt x="2372752" y="1438330"/>
                  <a:pt x="2355178" y="1426569"/>
                </a:cubicBezTo>
                <a:cubicBezTo>
                  <a:pt x="2343462" y="1420689"/>
                  <a:pt x="2337604" y="1414808"/>
                  <a:pt x="2337604" y="1403048"/>
                </a:cubicBezTo>
                <a:cubicBezTo>
                  <a:pt x="2337604" y="1397167"/>
                  <a:pt x="2337604" y="1391287"/>
                  <a:pt x="2343462" y="1385406"/>
                </a:cubicBezTo>
                <a:cubicBezTo>
                  <a:pt x="2349320" y="1385406"/>
                  <a:pt x="2355178" y="1391287"/>
                  <a:pt x="2361036" y="1385406"/>
                </a:cubicBezTo>
                <a:cubicBezTo>
                  <a:pt x="2355178" y="1373646"/>
                  <a:pt x="2355178" y="1367766"/>
                  <a:pt x="2361036" y="1361885"/>
                </a:cubicBezTo>
                <a:cubicBezTo>
                  <a:pt x="2366894" y="1350124"/>
                  <a:pt x="2378610" y="1356005"/>
                  <a:pt x="2384468" y="1356005"/>
                </a:cubicBezTo>
                <a:cubicBezTo>
                  <a:pt x="2396184" y="1367766"/>
                  <a:pt x="2396184" y="1379526"/>
                  <a:pt x="2390326" y="1391287"/>
                </a:cubicBezTo>
                <a:cubicBezTo>
                  <a:pt x="2390326" y="1391287"/>
                  <a:pt x="2384468" y="1391287"/>
                  <a:pt x="2384468" y="1397167"/>
                </a:cubicBezTo>
                <a:cubicBezTo>
                  <a:pt x="2390326" y="1403048"/>
                  <a:pt x="2396184" y="1397167"/>
                  <a:pt x="2402042" y="1397167"/>
                </a:cubicBezTo>
                <a:cubicBezTo>
                  <a:pt x="2413759" y="1385406"/>
                  <a:pt x="2425475" y="1367766"/>
                  <a:pt x="2425475" y="1350124"/>
                </a:cubicBezTo>
                <a:cubicBezTo>
                  <a:pt x="2425475" y="1320723"/>
                  <a:pt x="2402042" y="1285441"/>
                  <a:pt x="2372752" y="1273680"/>
                </a:cubicBezTo>
                <a:cubicBezTo>
                  <a:pt x="2366894" y="1273680"/>
                  <a:pt x="2361036" y="1273680"/>
                  <a:pt x="2361036" y="1267799"/>
                </a:cubicBezTo>
                <a:cubicBezTo>
                  <a:pt x="2361036" y="1267799"/>
                  <a:pt x="2361036" y="1261919"/>
                  <a:pt x="2361036" y="1261919"/>
                </a:cubicBezTo>
                <a:close/>
                <a:moveTo>
                  <a:pt x="86812" y="1256229"/>
                </a:moveTo>
                <a:cubicBezTo>
                  <a:pt x="92773" y="1256229"/>
                  <a:pt x="98735" y="1256229"/>
                  <a:pt x="104696" y="1262078"/>
                </a:cubicBezTo>
                <a:cubicBezTo>
                  <a:pt x="110658" y="1267926"/>
                  <a:pt x="104696" y="1273775"/>
                  <a:pt x="104696" y="1279624"/>
                </a:cubicBezTo>
                <a:cubicBezTo>
                  <a:pt x="98735" y="1291321"/>
                  <a:pt x="80850" y="1285472"/>
                  <a:pt x="68927" y="1291321"/>
                </a:cubicBezTo>
                <a:cubicBezTo>
                  <a:pt x="74888" y="1279624"/>
                  <a:pt x="74888" y="1273775"/>
                  <a:pt x="74888" y="1267926"/>
                </a:cubicBezTo>
                <a:cubicBezTo>
                  <a:pt x="80850" y="1262078"/>
                  <a:pt x="80850" y="1256229"/>
                  <a:pt x="86812" y="1256229"/>
                </a:cubicBezTo>
                <a:close/>
                <a:moveTo>
                  <a:pt x="316470" y="1243899"/>
                </a:moveTo>
                <a:cubicBezTo>
                  <a:pt x="322161" y="1243899"/>
                  <a:pt x="327852" y="1243899"/>
                  <a:pt x="333542" y="1249906"/>
                </a:cubicBezTo>
                <a:cubicBezTo>
                  <a:pt x="333542" y="1255913"/>
                  <a:pt x="339233" y="1255913"/>
                  <a:pt x="333542" y="1261920"/>
                </a:cubicBezTo>
                <a:cubicBezTo>
                  <a:pt x="327852" y="1261920"/>
                  <a:pt x="327852" y="1255913"/>
                  <a:pt x="327852" y="1249906"/>
                </a:cubicBezTo>
                <a:cubicBezTo>
                  <a:pt x="322161" y="1249906"/>
                  <a:pt x="316470" y="1243899"/>
                  <a:pt x="316470" y="1243899"/>
                </a:cubicBezTo>
                <a:close/>
                <a:moveTo>
                  <a:pt x="298766" y="1243899"/>
                </a:moveTo>
                <a:cubicBezTo>
                  <a:pt x="316313" y="1243899"/>
                  <a:pt x="322161" y="1261540"/>
                  <a:pt x="333859" y="1273301"/>
                </a:cubicBezTo>
                <a:cubicBezTo>
                  <a:pt x="339707" y="1267421"/>
                  <a:pt x="351405" y="1273301"/>
                  <a:pt x="357254" y="1273301"/>
                </a:cubicBezTo>
                <a:cubicBezTo>
                  <a:pt x="368951" y="1285061"/>
                  <a:pt x="357254" y="1302703"/>
                  <a:pt x="374800" y="1308583"/>
                </a:cubicBezTo>
                <a:cubicBezTo>
                  <a:pt x="380649" y="1308583"/>
                  <a:pt x="386497" y="1320344"/>
                  <a:pt x="392346" y="1326224"/>
                </a:cubicBezTo>
                <a:cubicBezTo>
                  <a:pt x="392346" y="1337985"/>
                  <a:pt x="386497" y="1343865"/>
                  <a:pt x="386497" y="1355626"/>
                </a:cubicBezTo>
                <a:cubicBezTo>
                  <a:pt x="374800" y="1355626"/>
                  <a:pt x="368951" y="1361506"/>
                  <a:pt x="363103" y="1361506"/>
                </a:cubicBezTo>
                <a:cubicBezTo>
                  <a:pt x="357254" y="1367386"/>
                  <a:pt x="363103" y="1367386"/>
                  <a:pt x="363103" y="1373267"/>
                </a:cubicBezTo>
                <a:cubicBezTo>
                  <a:pt x="368951" y="1379147"/>
                  <a:pt x="368951" y="1385028"/>
                  <a:pt x="363103" y="1385028"/>
                </a:cubicBezTo>
                <a:cubicBezTo>
                  <a:pt x="357254" y="1396788"/>
                  <a:pt x="345556" y="1390908"/>
                  <a:pt x="333859" y="1390908"/>
                </a:cubicBezTo>
                <a:cubicBezTo>
                  <a:pt x="328010" y="1396788"/>
                  <a:pt x="333859" y="1402668"/>
                  <a:pt x="328010" y="1408549"/>
                </a:cubicBezTo>
                <a:cubicBezTo>
                  <a:pt x="322161" y="1420310"/>
                  <a:pt x="316313" y="1402668"/>
                  <a:pt x="304615" y="1408549"/>
                </a:cubicBezTo>
                <a:cubicBezTo>
                  <a:pt x="298766" y="1408549"/>
                  <a:pt x="298766" y="1396788"/>
                  <a:pt x="292917" y="1390908"/>
                </a:cubicBezTo>
                <a:cubicBezTo>
                  <a:pt x="298766" y="1390908"/>
                  <a:pt x="310464" y="1385028"/>
                  <a:pt x="310464" y="1379147"/>
                </a:cubicBezTo>
                <a:cubicBezTo>
                  <a:pt x="316313" y="1379147"/>
                  <a:pt x="316313" y="1379147"/>
                  <a:pt x="322161" y="1379147"/>
                </a:cubicBezTo>
                <a:cubicBezTo>
                  <a:pt x="328010" y="1379147"/>
                  <a:pt x="333859" y="1373267"/>
                  <a:pt x="333859" y="1367386"/>
                </a:cubicBezTo>
                <a:cubicBezTo>
                  <a:pt x="333859" y="1355626"/>
                  <a:pt x="333859" y="1355626"/>
                  <a:pt x="333859" y="1355626"/>
                </a:cubicBezTo>
                <a:cubicBezTo>
                  <a:pt x="345556" y="1355626"/>
                  <a:pt x="351405" y="1343865"/>
                  <a:pt x="351405" y="1337985"/>
                </a:cubicBezTo>
                <a:cubicBezTo>
                  <a:pt x="351405" y="1326224"/>
                  <a:pt x="345556" y="1314463"/>
                  <a:pt x="339707" y="1308583"/>
                </a:cubicBezTo>
                <a:cubicBezTo>
                  <a:pt x="333859" y="1302703"/>
                  <a:pt x="328010" y="1290942"/>
                  <a:pt x="322161" y="1285061"/>
                </a:cubicBezTo>
                <a:cubicBezTo>
                  <a:pt x="310464" y="1279181"/>
                  <a:pt x="298766" y="1285061"/>
                  <a:pt x="292917" y="1273301"/>
                </a:cubicBezTo>
                <a:cubicBezTo>
                  <a:pt x="292917" y="1273301"/>
                  <a:pt x="287069" y="1273301"/>
                  <a:pt x="287069" y="1267421"/>
                </a:cubicBezTo>
                <a:cubicBezTo>
                  <a:pt x="292917" y="1261540"/>
                  <a:pt x="287069" y="1243899"/>
                  <a:pt x="298766" y="1243899"/>
                </a:cubicBezTo>
                <a:close/>
                <a:moveTo>
                  <a:pt x="2425132" y="1214497"/>
                </a:moveTo>
                <a:cubicBezTo>
                  <a:pt x="2431093" y="1214497"/>
                  <a:pt x="2437055" y="1214497"/>
                  <a:pt x="2437055" y="1214497"/>
                </a:cubicBezTo>
                <a:cubicBezTo>
                  <a:pt x="2448978" y="1226258"/>
                  <a:pt x="2454940" y="1238019"/>
                  <a:pt x="2460901" y="1255660"/>
                </a:cubicBezTo>
                <a:cubicBezTo>
                  <a:pt x="2460901" y="1267421"/>
                  <a:pt x="2454940" y="1290942"/>
                  <a:pt x="2443017" y="1296822"/>
                </a:cubicBezTo>
                <a:cubicBezTo>
                  <a:pt x="2437055" y="1296822"/>
                  <a:pt x="2431093" y="1302703"/>
                  <a:pt x="2431093" y="1296822"/>
                </a:cubicBezTo>
                <a:cubicBezTo>
                  <a:pt x="2419170" y="1290942"/>
                  <a:pt x="2437055" y="1285061"/>
                  <a:pt x="2437055" y="1273301"/>
                </a:cubicBezTo>
                <a:cubicBezTo>
                  <a:pt x="2443017" y="1261540"/>
                  <a:pt x="2443017" y="1238019"/>
                  <a:pt x="2431093" y="1226258"/>
                </a:cubicBezTo>
                <a:cubicBezTo>
                  <a:pt x="2425132" y="1226258"/>
                  <a:pt x="2419170" y="1220377"/>
                  <a:pt x="2425132" y="1214497"/>
                </a:cubicBezTo>
                <a:close/>
                <a:moveTo>
                  <a:pt x="127866" y="1214497"/>
                </a:moveTo>
                <a:cubicBezTo>
                  <a:pt x="133760" y="1214497"/>
                  <a:pt x="145548" y="1220407"/>
                  <a:pt x="145548" y="1226316"/>
                </a:cubicBezTo>
                <a:cubicBezTo>
                  <a:pt x="151442" y="1232226"/>
                  <a:pt x="151442" y="1244045"/>
                  <a:pt x="145548" y="1249954"/>
                </a:cubicBezTo>
                <a:cubicBezTo>
                  <a:pt x="139654" y="1249954"/>
                  <a:pt x="139654" y="1249954"/>
                  <a:pt x="133760" y="1255864"/>
                </a:cubicBezTo>
                <a:cubicBezTo>
                  <a:pt x="139654" y="1261774"/>
                  <a:pt x="145548" y="1261774"/>
                  <a:pt x="145548" y="1273593"/>
                </a:cubicBezTo>
                <a:cubicBezTo>
                  <a:pt x="145548" y="1285412"/>
                  <a:pt x="133760" y="1291321"/>
                  <a:pt x="121972" y="1291321"/>
                </a:cubicBezTo>
                <a:cubicBezTo>
                  <a:pt x="116078" y="1291321"/>
                  <a:pt x="116078" y="1291321"/>
                  <a:pt x="110184" y="1291321"/>
                </a:cubicBezTo>
                <a:cubicBezTo>
                  <a:pt x="110184" y="1285412"/>
                  <a:pt x="116078" y="1279502"/>
                  <a:pt x="116078" y="1273593"/>
                </a:cubicBezTo>
                <a:cubicBezTo>
                  <a:pt x="116078" y="1267683"/>
                  <a:pt x="116078" y="1255864"/>
                  <a:pt x="104290" y="1249954"/>
                </a:cubicBezTo>
                <a:cubicBezTo>
                  <a:pt x="98396" y="1244045"/>
                  <a:pt x="92503" y="1244045"/>
                  <a:pt x="86609" y="1244045"/>
                </a:cubicBezTo>
                <a:cubicBezTo>
                  <a:pt x="80714" y="1244045"/>
                  <a:pt x="74821" y="1249954"/>
                  <a:pt x="74821" y="1255864"/>
                </a:cubicBezTo>
                <a:cubicBezTo>
                  <a:pt x="68927" y="1244045"/>
                  <a:pt x="68927" y="1238135"/>
                  <a:pt x="74821" y="1232226"/>
                </a:cubicBezTo>
                <a:cubicBezTo>
                  <a:pt x="80714" y="1226316"/>
                  <a:pt x="86609" y="1220407"/>
                  <a:pt x="92503" y="1220407"/>
                </a:cubicBezTo>
                <a:cubicBezTo>
                  <a:pt x="98396" y="1220407"/>
                  <a:pt x="104290" y="1232226"/>
                  <a:pt x="110184" y="1226316"/>
                </a:cubicBezTo>
                <a:cubicBezTo>
                  <a:pt x="116078" y="1220407"/>
                  <a:pt x="121972" y="1214497"/>
                  <a:pt x="127866" y="1214497"/>
                </a:cubicBezTo>
                <a:close/>
                <a:moveTo>
                  <a:pt x="2266352" y="1197425"/>
                </a:moveTo>
                <a:cubicBezTo>
                  <a:pt x="2284016" y="1197425"/>
                  <a:pt x="2301681" y="1197425"/>
                  <a:pt x="2307569" y="1209151"/>
                </a:cubicBezTo>
                <a:cubicBezTo>
                  <a:pt x="2313458" y="1215015"/>
                  <a:pt x="2301681" y="1226741"/>
                  <a:pt x="2313458" y="1226741"/>
                </a:cubicBezTo>
                <a:cubicBezTo>
                  <a:pt x="2319346" y="1226741"/>
                  <a:pt x="2331122" y="1226741"/>
                  <a:pt x="2342899" y="1232604"/>
                </a:cubicBezTo>
                <a:cubicBezTo>
                  <a:pt x="2348787" y="1238467"/>
                  <a:pt x="2354676" y="1250193"/>
                  <a:pt x="2354676" y="1267783"/>
                </a:cubicBezTo>
                <a:cubicBezTo>
                  <a:pt x="2354676" y="1273645"/>
                  <a:pt x="2342899" y="1285371"/>
                  <a:pt x="2337011" y="1285371"/>
                </a:cubicBezTo>
                <a:cubicBezTo>
                  <a:pt x="2331122" y="1291235"/>
                  <a:pt x="2319346" y="1291235"/>
                  <a:pt x="2313458" y="1291235"/>
                </a:cubicBezTo>
                <a:cubicBezTo>
                  <a:pt x="2313458" y="1297098"/>
                  <a:pt x="2313458" y="1302961"/>
                  <a:pt x="2313458" y="1308824"/>
                </a:cubicBezTo>
                <a:cubicBezTo>
                  <a:pt x="2307569" y="1314688"/>
                  <a:pt x="2295793" y="1326414"/>
                  <a:pt x="2284016" y="1326414"/>
                </a:cubicBezTo>
                <a:cubicBezTo>
                  <a:pt x="2260463" y="1326414"/>
                  <a:pt x="2242799" y="1308824"/>
                  <a:pt x="2231022" y="1291235"/>
                </a:cubicBezTo>
                <a:cubicBezTo>
                  <a:pt x="2225134" y="1291235"/>
                  <a:pt x="2213357" y="1285371"/>
                  <a:pt x="2219246" y="1279509"/>
                </a:cubicBezTo>
                <a:cubicBezTo>
                  <a:pt x="2231022" y="1267783"/>
                  <a:pt x="2225134" y="1250193"/>
                  <a:pt x="2219246" y="1238467"/>
                </a:cubicBezTo>
                <a:cubicBezTo>
                  <a:pt x="2225134" y="1220877"/>
                  <a:pt x="2242799" y="1197425"/>
                  <a:pt x="2266352" y="1197425"/>
                </a:cubicBezTo>
                <a:close/>
                <a:moveTo>
                  <a:pt x="2200079" y="1195107"/>
                </a:moveTo>
                <a:lnTo>
                  <a:pt x="2201976" y="1203116"/>
                </a:lnTo>
                <a:cubicBezTo>
                  <a:pt x="2201976" y="1203116"/>
                  <a:pt x="2200553" y="1200113"/>
                  <a:pt x="2199842" y="1196359"/>
                </a:cubicBezTo>
                <a:close/>
                <a:moveTo>
                  <a:pt x="310560" y="1191355"/>
                </a:moveTo>
                <a:cubicBezTo>
                  <a:pt x="316470" y="1191355"/>
                  <a:pt x="316470" y="1197236"/>
                  <a:pt x="316470" y="1203116"/>
                </a:cubicBezTo>
                <a:cubicBezTo>
                  <a:pt x="316470" y="1208997"/>
                  <a:pt x="316470" y="1208997"/>
                  <a:pt x="316470" y="1208997"/>
                </a:cubicBezTo>
                <a:cubicBezTo>
                  <a:pt x="316470" y="1208997"/>
                  <a:pt x="310560" y="1203116"/>
                  <a:pt x="310560" y="1203116"/>
                </a:cubicBezTo>
                <a:cubicBezTo>
                  <a:pt x="310560" y="1203116"/>
                  <a:pt x="310560" y="1197236"/>
                  <a:pt x="310560" y="1197236"/>
                </a:cubicBezTo>
                <a:cubicBezTo>
                  <a:pt x="310560" y="1197236"/>
                  <a:pt x="310560" y="1197236"/>
                  <a:pt x="310560" y="1191355"/>
                </a:cubicBezTo>
                <a:close/>
                <a:moveTo>
                  <a:pt x="2201976" y="1185096"/>
                </a:moveTo>
                <a:lnTo>
                  <a:pt x="2200079" y="1195107"/>
                </a:lnTo>
                <a:lnTo>
                  <a:pt x="2199842" y="1194106"/>
                </a:lnTo>
                <a:cubicBezTo>
                  <a:pt x="2200553" y="1191102"/>
                  <a:pt x="2201976" y="1188099"/>
                  <a:pt x="2201976" y="1185096"/>
                </a:cubicBezTo>
                <a:close/>
                <a:moveTo>
                  <a:pt x="201584" y="1184544"/>
                </a:moveTo>
                <a:cubicBezTo>
                  <a:pt x="210345" y="1182342"/>
                  <a:pt x="219105" y="1182342"/>
                  <a:pt x="227866" y="1185278"/>
                </a:cubicBezTo>
                <a:cubicBezTo>
                  <a:pt x="239547" y="1185278"/>
                  <a:pt x="245388" y="1191151"/>
                  <a:pt x="251228" y="1197024"/>
                </a:cubicBezTo>
                <a:cubicBezTo>
                  <a:pt x="268749" y="1208770"/>
                  <a:pt x="280430" y="1232263"/>
                  <a:pt x="280430" y="1255755"/>
                </a:cubicBezTo>
                <a:cubicBezTo>
                  <a:pt x="274589" y="1285120"/>
                  <a:pt x="251228" y="1314486"/>
                  <a:pt x="222026" y="1326232"/>
                </a:cubicBezTo>
                <a:cubicBezTo>
                  <a:pt x="210345" y="1326232"/>
                  <a:pt x="192823" y="1326232"/>
                  <a:pt x="175302" y="1332105"/>
                </a:cubicBezTo>
                <a:cubicBezTo>
                  <a:pt x="175302" y="1332105"/>
                  <a:pt x="175302" y="1326232"/>
                  <a:pt x="169462" y="1326232"/>
                </a:cubicBezTo>
                <a:cubicBezTo>
                  <a:pt x="169462" y="1320358"/>
                  <a:pt x="169462" y="1320358"/>
                  <a:pt x="169462" y="1320358"/>
                </a:cubicBezTo>
                <a:cubicBezTo>
                  <a:pt x="210345" y="1320358"/>
                  <a:pt x="245388" y="1302739"/>
                  <a:pt x="257068" y="1267501"/>
                </a:cubicBezTo>
                <a:cubicBezTo>
                  <a:pt x="262909" y="1249882"/>
                  <a:pt x="262909" y="1238136"/>
                  <a:pt x="257068" y="1226389"/>
                </a:cubicBezTo>
                <a:cubicBezTo>
                  <a:pt x="251228" y="1214644"/>
                  <a:pt x="239547" y="1208770"/>
                  <a:pt x="233706" y="1208770"/>
                </a:cubicBezTo>
                <a:cubicBezTo>
                  <a:pt x="227866" y="1208770"/>
                  <a:pt x="222026" y="1208770"/>
                  <a:pt x="222026" y="1214644"/>
                </a:cubicBezTo>
                <a:cubicBezTo>
                  <a:pt x="222026" y="1214644"/>
                  <a:pt x="227866" y="1214644"/>
                  <a:pt x="227866" y="1220516"/>
                </a:cubicBezTo>
                <a:cubicBezTo>
                  <a:pt x="233706" y="1226389"/>
                  <a:pt x="233706" y="1232263"/>
                  <a:pt x="227866" y="1238136"/>
                </a:cubicBezTo>
                <a:cubicBezTo>
                  <a:pt x="222026" y="1244009"/>
                  <a:pt x="216185" y="1244009"/>
                  <a:pt x="210345" y="1249882"/>
                </a:cubicBezTo>
                <a:cubicBezTo>
                  <a:pt x="204504" y="1249882"/>
                  <a:pt x="198664" y="1238136"/>
                  <a:pt x="192823" y="1238136"/>
                </a:cubicBezTo>
                <a:cubicBezTo>
                  <a:pt x="192823" y="1232263"/>
                  <a:pt x="192823" y="1226389"/>
                  <a:pt x="192823" y="1226389"/>
                </a:cubicBezTo>
                <a:cubicBezTo>
                  <a:pt x="186983" y="1226389"/>
                  <a:pt x="175302" y="1226389"/>
                  <a:pt x="175302" y="1220516"/>
                </a:cubicBezTo>
                <a:cubicBezTo>
                  <a:pt x="175302" y="1214644"/>
                  <a:pt x="175302" y="1202897"/>
                  <a:pt x="175302" y="1197024"/>
                </a:cubicBezTo>
                <a:cubicBezTo>
                  <a:pt x="184063" y="1191151"/>
                  <a:pt x="192823" y="1186747"/>
                  <a:pt x="201584" y="1184544"/>
                </a:cubicBezTo>
                <a:close/>
                <a:moveTo>
                  <a:pt x="2443197" y="1173714"/>
                </a:moveTo>
                <a:cubicBezTo>
                  <a:pt x="2454895" y="1179587"/>
                  <a:pt x="2460743" y="1185460"/>
                  <a:pt x="2466592" y="1191334"/>
                </a:cubicBezTo>
                <a:cubicBezTo>
                  <a:pt x="2466592" y="1197207"/>
                  <a:pt x="2472440" y="1208953"/>
                  <a:pt x="2466592" y="1214826"/>
                </a:cubicBezTo>
                <a:cubicBezTo>
                  <a:pt x="2466592" y="1220699"/>
                  <a:pt x="2478289" y="1220699"/>
                  <a:pt x="2484138" y="1220699"/>
                </a:cubicBezTo>
                <a:cubicBezTo>
                  <a:pt x="2495836" y="1232445"/>
                  <a:pt x="2501684" y="1244191"/>
                  <a:pt x="2501684" y="1255937"/>
                </a:cubicBezTo>
                <a:cubicBezTo>
                  <a:pt x="2501684" y="1261810"/>
                  <a:pt x="2501684" y="1273556"/>
                  <a:pt x="2489987" y="1279429"/>
                </a:cubicBezTo>
                <a:cubicBezTo>
                  <a:pt x="2484138" y="1285303"/>
                  <a:pt x="2478289" y="1285303"/>
                  <a:pt x="2472440" y="1285303"/>
                </a:cubicBezTo>
                <a:cubicBezTo>
                  <a:pt x="2466592" y="1291176"/>
                  <a:pt x="2478289" y="1297049"/>
                  <a:pt x="2478289" y="1302922"/>
                </a:cubicBezTo>
                <a:cubicBezTo>
                  <a:pt x="2478289" y="1314668"/>
                  <a:pt x="2472440" y="1320541"/>
                  <a:pt x="2466592" y="1326414"/>
                </a:cubicBezTo>
                <a:cubicBezTo>
                  <a:pt x="2454895" y="1326414"/>
                  <a:pt x="2449046" y="1326414"/>
                  <a:pt x="2443197" y="1320541"/>
                </a:cubicBezTo>
                <a:cubicBezTo>
                  <a:pt x="2443197" y="1314668"/>
                  <a:pt x="2431499" y="1308795"/>
                  <a:pt x="2443197" y="1302922"/>
                </a:cubicBezTo>
                <a:cubicBezTo>
                  <a:pt x="2460743" y="1297049"/>
                  <a:pt x="2472440" y="1273556"/>
                  <a:pt x="2466592" y="1255937"/>
                </a:cubicBezTo>
                <a:cubicBezTo>
                  <a:pt x="2460743" y="1238318"/>
                  <a:pt x="2454895" y="1214826"/>
                  <a:pt x="2431499" y="1203079"/>
                </a:cubicBezTo>
                <a:cubicBezTo>
                  <a:pt x="2437348" y="1191334"/>
                  <a:pt x="2443197" y="1185460"/>
                  <a:pt x="2443197" y="1173714"/>
                </a:cubicBezTo>
                <a:close/>
                <a:moveTo>
                  <a:pt x="2257596" y="1166703"/>
                </a:moveTo>
                <a:cubicBezTo>
                  <a:pt x="2260509" y="1168159"/>
                  <a:pt x="2263422" y="1171073"/>
                  <a:pt x="2266335" y="1173986"/>
                </a:cubicBezTo>
                <a:cubicBezTo>
                  <a:pt x="2266335" y="1179811"/>
                  <a:pt x="2272161" y="1185638"/>
                  <a:pt x="2266335" y="1185638"/>
                </a:cubicBezTo>
                <a:cubicBezTo>
                  <a:pt x="2254683" y="1191464"/>
                  <a:pt x="2243030" y="1197290"/>
                  <a:pt x="2231378" y="1203116"/>
                </a:cubicBezTo>
                <a:cubicBezTo>
                  <a:pt x="2237204" y="1191464"/>
                  <a:pt x="2231378" y="1173986"/>
                  <a:pt x="2248857" y="1168159"/>
                </a:cubicBezTo>
                <a:cubicBezTo>
                  <a:pt x="2251770" y="1165246"/>
                  <a:pt x="2254683" y="1165246"/>
                  <a:pt x="2257596" y="1166703"/>
                </a:cubicBezTo>
                <a:close/>
                <a:moveTo>
                  <a:pt x="2511728" y="1157748"/>
                </a:moveTo>
                <a:cubicBezTo>
                  <a:pt x="2515896" y="1157748"/>
                  <a:pt x="2519230" y="1167707"/>
                  <a:pt x="2519230" y="1167707"/>
                </a:cubicBezTo>
                <a:cubicBezTo>
                  <a:pt x="2531086" y="1173609"/>
                  <a:pt x="2525158" y="1179510"/>
                  <a:pt x="2531086" y="1185412"/>
                </a:cubicBezTo>
                <a:cubicBezTo>
                  <a:pt x="2525158" y="1191313"/>
                  <a:pt x="2531086" y="1197214"/>
                  <a:pt x="2531086" y="1203116"/>
                </a:cubicBezTo>
                <a:cubicBezTo>
                  <a:pt x="2525158" y="1203116"/>
                  <a:pt x="2525158" y="1197214"/>
                  <a:pt x="2525158" y="1197214"/>
                </a:cubicBezTo>
                <a:cubicBezTo>
                  <a:pt x="2525158" y="1185412"/>
                  <a:pt x="2519230" y="1173609"/>
                  <a:pt x="2513302" y="1167707"/>
                </a:cubicBezTo>
                <a:cubicBezTo>
                  <a:pt x="2513302" y="1161806"/>
                  <a:pt x="2507375" y="1161806"/>
                  <a:pt x="2507375" y="1161806"/>
                </a:cubicBezTo>
                <a:cubicBezTo>
                  <a:pt x="2508857" y="1158855"/>
                  <a:pt x="2510339" y="1157748"/>
                  <a:pt x="2511728" y="1157748"/>
                </a:cubicBezTo>
                <a:close/>
                <a:moveTo>
                  <a:pt x="2484968" y="1150402"/>
                </a:moveTo>
                <a:lnTo>
                  <a:pt x="2490303" y="1155694"/>
                </a:lnTo>
                <a:cubicBezTo>
                  <a:pt x="2487339" y="1155694"/>
                  <a:pt x="2485858" y="1154224"/>
                  <a:pt x="2485116" y="1152019"/>
                </a:cubicBezTo>
                <a:close/>
                <a:moveTo>
                  <a:pt x="216094" y="1136562"/>
                </a:moveTo>
                <a:cubicBezTo>
                  <a:pt x="219017" y="1137288"/>
                  <a:pt x="221942" y="1138740"/>
                  <a:pt x="221942" y="1138740"/>
                </a:cubicBezTo>
                <a:cubicBezTo>
                  <a:pt x="233639" y="1144550"/>
                  <a:pt x="239488" y="1156168"/>
                  <a:pt x="239488" y="1161977"/>
                </a:cubicBezTo>
                <a:cubicBezTo>
                  <a:pt x="239488" y="1167787"/>
                  <a:pt x="245337" y="1173596"/>
                  <a:pt x="239488" y="1179405"/>
                </a:cubicBezTo>
                <a:cubicBezTo>
                  <a:pt x="239488" y="1179405"/>
                  <a:pt x="233639" y="1179405"/>
                  <a:pt x="233639" y="1179405"/>
                </a:cubicBezTo>
                <a:cubicBezTo>
                  <a:pt x="233639" y="1173596"/>
                  <a:pt x="233639" y="1167787"/>
                  <a:pt x="233639" y="1167787"/>
                </a:cubicBezTo>
                <a:cubicBezTo>
                  <a:pt x="227791" y="1156168"/>
                  <a:pt x="221942" y="1144550"/>
                  <a:pt x="210245" y="1138740"/>
                </a:cubicBezTo>
                <a:cubicBezTo>
                  <a:pt x="210245" y="1135836"/>
                  <a:pt x="213169" y="1135836"/>
                  <a:pt x="216094" y="1136562"/>
                </a:cubicBezTo>
                <a:close/>
                <a:moveTo>
                  <a:pt x="2278654" y="1132931"/>
                </a:moveTo>
                <a:cubicBezTo>
                  <a:pt x="2284564" y="1132931"/>
                  <a:pt x="2290474" y="1138811"/>
                  <a:pt x="2290474" y="1144692"/>
                </a:cubicBezTo>
                <a:cubicBezTo>
                  <a:pt x="2302293" y="1150572"/>
                  <a:pt x="2284564" y="1156452"/>
                  <a:pt x="2290474" y="1162333"/>
                </a:cubicBezTo>
                <a:cubicBezTo>
                  <a:pt x="2296383" y="1162333"/>
                  <a:pt x="2302293" y="1168213"/>
                  <a:pt x="2308202" y="1174093"/>
                </a:cubicBezTo>
                <a:cubicBezTo>
                  <a:pt x="2308202" y="1179974"/>
                  <a:pt x="2302293" y="1191735"/>
                  <a:pt x="2296383" y="1191735"/>
                </a:cubicBezTo>
                <a:cubicBezTo>
                  <a:pt x="2278654" y="1185854"/>
                  <a:pt x="2278654" y="1185854"/>
                  <a:pt x="2278654" y="1185854"/>
                </a:cubicBezTo>
                <a:cubicBezTo>
                  <a:pt x="2278654" y="1174093"/>
                  <a:pt x="2272745" y="1168213"/>
                  <a:pt x="2260926" y="1162333"/>
                </a:cubicBezTo>
                <a:cubicBezTo>
                  <a:pt x="2255016" y="1156452"/>
                  <a:pt x="2243197" y="1156452"/>
                  <a:pt x="2237288" y="1162333"/>
                </a:cubicBezTo>
                <a:cubicBezTo>
                  <a:pt x="2231378" y="1156452"/>
                  <a:pt x="2231378" y="1150572"/>
                  <a:pt x="2237288" y="1144692"/>
                </a:cubicBezTo>
                <a:cubicBezTo>
                  <a:pt x="2237288" y="1144692"/>
                  <a:pt x="2243197" y="1138811"/>
                  <a:pt x="2249106" y="1138811"/>
                </a:cubicBezTo>
                <a:cubicBezTo>
                  <a:pt x="2255016" y="1132931"/>
                  <a:pt x="2260926" y="1144692"/>
                  <a:pt x="2266836" y="1150572"/>
                </a:cubicBezTo>
                <a:cubicBezTo>
                  <a:pt x="2272745" y="1144692"/>
                  <a:pt x="2272745" y="1132931"/>
                  <a:pt x="2278654" y="1132931"/>
                </a:cubicBezTo>
                <a:close/>
                <a:moveTo>
                  <a:pt x="309831" y="1132931"/>
                </a:moveTo>
                <a:cubicBezTo>
                  <a:pt x="315838" y="1144692"/>
                  <a:pt x="327852" y="1150572"/>
                  <a:pt x="321845" y="1162333"/>
                </a:cubicBezTo>
                <a:cubicBezTo>
                  <a:pt x="321845" y="1150572"/>
                  <a:pt x="309831" y="1144692"/>
                  <a:pt x="309831" y="1132931"/>
                </a:cubicBezTo>
                <a:close/>
                <a:moveTo>
                  <a:pt x="2473539" y="1130703"/>
                </a:moveTo>
                <a:cubicBezTo>
                  <a:pt x="2478818" y="1131805"/>
                  <a:pt x="2479930" y="1139523"/>
                  <a:pt x="2484375" y="1143934"/>
                </a:cubicBezTo>
                <a:lnTo>
                  <a:pt x="2484968" y="1150402"/>
                </a:lnTo>
                <a:lnTo>
                  <a:pt x="2478448" y="1143934"/>
                </a:lnTo>
                <a:cubicBezTo>
                  <a:pt x="2475484" y="1139523"/>
                  <a:pt x="2472520" y="1135113"/>
                  <a:pt x="2466592" y="1132172"/>
                </a:cubicBezTo>
                <a:cubicBezTo>
                  <a:pt x="2469556" y="1130703"/>
                  <a:pt x="2471779" y="1130335"/>
                  <a:pt x="2473539" y="1130703"/>
                </a:cubicBezTo>
                <a:close/>
                <a:moveTo>
                  <a:pt x="2437190" y="1120602"/>
                </a:moveTo>
                <a:cubicBezTo>
                  <a:pt x="2442880" y="1126767"/>
                  <a:pt x="2448571" y="1126767"/>
                  <a:pt x="2454262" y="1126767"/>
                </a:cubicBezTo>
                <a:cubicBezTo>
                  <a:pt x="2448571" y="1126767"/>
                  <a:pt x="2431499" y="1132932"/>
                  <a:pt x="2437190" y="1120602"/>
                </a:cubicBezTo>
                <a:close/>
                <a:moveTo>
                  <a:pt x="2284242" y="1109220"/>
                </a:moveTo>
                <a:cubicBezTo>
                  <a:pt x="2295922" y="1109220"/>
                  <a:pt x="2307603" y="1115089"/>
                  <a:pt x="2313443" y="1126826"/>
                </a:cubicBezTo>
                <a:cubicBezTo>
                  <a:pt x="2319284" y="1132695"/>
                  <a:pt x="2313443" y="1144431"/>
                  <a:pt x="2307603" y="1150300"/>
                </a:cubicBezTo>
                <a:cubicBezTo>
                  <a:pt x="2307603" y="1156168"/>
                  <a:pt x="2319284" y="1156168"/>
                  <a:pt x="2319284" y="1156168"/>
                </a:cubicBezTo>
                <a:cubicBezTo>
                  <a:pt x="2325125" y="1162037"/>
                  <a:pt x="2325125" y="1167906"/>
                  <a:pt x="2330965" y="1179642"/>
                </a:cubicBezTo>
                <a:cubicBezTo>
                  <a:pt x="2330965" y="1185511"/>
                  <a:pt x="2325125" y="1191379"/>
                  <a:pt x="2319284" y="1197248"/>
                </a:cubicBezTo>
                <a:cubicBezTo>
                  <a:pt x="2313443" y="1203116"/>
                  <a:pt x="2313443" y="1203116"/>
                  <a:pt x="2307603" y="1203116"/>
                </a:cubicBezTo>
                <a:cubicBezTo>
                  <a:pt x="2301763" y="1197248"/>
                  <a:pt x="2307603" y="1191379"/>
                  <a:pt x="2313443" y="1185511"/>
                </a:cubicBezTo>
                <a:cubicBezTo>
                  <a:pt x="2313443" y="1179642"/>
                  <a:pt x="2313443" y="1173774"/>
                  <a:pt x="2307603" y="1162037"/>
                </a:cubicBezTo>
                <a:cubicBezTo>
                  <a:pt x="2307603" y="1156168"/>
                  <a:pt x="2295922" y="1150300"/>
                  <a:pt x="2301763" y="1144431"/>
                </a:cubicBezTo>
                <a:cubicBezTo>
                  <a:pt x="2301763" y="1138563"/>
                  <a:pt x="2295922" y="1132695"/>
                  <a:pt x="2290082" y="1126826"/>
                </a:cubicBezTo>
                <a:cubicBezTo>
                  <a:pt x="2284242" y="1126826"/>
                  <a:pt x="2272560" y="1126826"/>
                  <a:pt x="2266720" y="1132695"/>
                </a:cubicBezTo>
                <a:cubicBezTo>
                  <a:pt x="2255039" y="1132695"/>
                  <a:pt x="2249199" y="1126826"/>
                  <a:pt x="2237518" y="1132695"/>
                </a:cubicBezTo>
                <a:cubicBezTo>
                  <a:pt x="2231678" y="1132695"/>
                  <a:pt x="2231678" y="1144431"/>
                  <a:pt x="2225837" y="1138563"/>
                </a:cubicBezTo>
                <a:cubicBezTo>
                  <a:pt x="2219997" y="1132695"/>
                  <a:pt x="2219997" y="1126826"/>
                  <a:pt x="2225837" y="1120957"/>
                </a:cubicBezTo>
                <a:cubicBezTo>
                  <a:pt x="2237518" y="1109220"/>
                  <a:pt x="2249199" y="1115089"/>
                  <a:pt x="2260880" y="1115089"/>
                </a:cubicBezTo>
                <a:cubicBezTo>
                  <a:pt x="2260880" y="1120957"/>
                  <a:pt x="2266720" y="1126826"/>
                  <a:pt x="2266720" y="1120957"/>
                </a:cubicBezTo>
                <a:cubicBezTo>
                  <a:pt x="2272560" y="1115089"/>
                  <a:pt x="2278401" y="1109220"/>
                  <a:pt x="2284242" y="1109220"/>
                </a:cubicBezTo>
                <a:close/>
                <a:moveTo>
                  <a:pt x="2183956" y="1103530"/>
                </a:moveTo>
                <a:cubicBezTo>
                  <a:pt x="2189857" y="1103530"/>
                  <a:pt x="2195759" y="1109393"/>
                  <a:pt x="2195759" y="1115256"/>
                </a:cubicBezTo>
                <a:cubicBezTo>
                  <a:pt x="2201660" y="1121119"/>
                  <a:pt x="2195759" y="1132845"/>
                  <a:pt x="2201660" y="1132845"/>
                </a:cubicBezTo>
                <a:cubicBezTo>
                  <a:pt x="2213463" y="1132845"/>
                  <a:pt x="2225266" y="1144571"/>
                  <a:pt x="2225266" y="1150434"/>
                </a:cubicBezTo>
                <a:cubicBezTo>
                  <a:pt x="2237069" y="1179750"/>
                  <a:pt x="2225266" y="1209065"/>
                  <a:pt x="2207561" y="1232518"/>
                </a:cubicBezTo>
                <a:cubicBezTo>
                  <a:pt x="2201660" y="1232518"/>
                  <a:pt x="2201660" y="1226655"/>
                  <a:pt x="2201660" y="1226655"/>
                </a:cubicBezTo>
                <a:cubicBezTo>
                  <a:pt x="2201660" y="1220792"/>
                  <a:pt x="2201660" y="1214929"/>
                  <a:pt x="2201660" y="1214929"/>
                </a:cubicBezTo>
                <a:cubicBezTo>
                  <a:pt x="2201660" y="1214929"/>
                  <a:pt x="2207561" y="1214929"/>
                  <a:pt x="2207561" y="1214929"/>
                </a:cubicBezTo>
                <a:cubicBezTo>
                  <a:pt x="2213463" y="1197339"/>
                  <a:pt x="2231167" y="1173887"/>
                  <a:pt x="2213463" y="1162160"/>
                </a:cubicBezTo>
                <a:cubicBezTo>
                  <a:pt x="2207561" y="1162160"/>
                  <a:pt x="2201660" y="1168024"/>
                  <a:pt x="2201660" y="1173887"/>
                </a:cubicBezTo>
                <a:cubicBezTo>
                  <a:pt x="2201660" y="1179750"/>
                  <a:pt x="2201660" y="1179750"/>
                  <a:pt x="2201660" y="1179750"/>
                </a:cubicBezTo>
                <a:cubicBezTo>
                  <a:pt x="2195759" y="1150434"/>
                  <a:pt x="2195759" y="1150434"/>
                  <a:pt x="2195759" y="1150434"/>
                </a:cubicBezTo>
                <a:cubicBezTo>
                  <a:pt x="2183956" y="1138708"/>
                  <a:pt x="2189857" y="1121119"/>
                  <a:pt x="2183956" y="1109393"/>
                </a:cubicBezTo>
                <a:cubicBezTo>
                  <a:pt x="2183956" y="1103530"/>
                  <a:pt x="2183956" y="1103530"/>
                  <a:pt x="2183956" y="1103530"/>
                </a:cubicBezTo>
                <a:close/>
                <a:moveTo>
                  <a:pt x="210749" y="1101326"/>
                </a:moveTo>
                <a:cubicBezTo>
                  <a:pt x="215935" y="1099847"/>
                  <a:pt x="221863" y="1099847"/>
                  <a:pt x="227791" y="1102804"/>
                </a:cubicBezTo>
                <a:cubicBezTo>
                  <a:pt x="233719" y="1108718"/>
                  <a:pt x="227791" y="1114631"/>
                  <a:pt x="233719" y="1114631"/>
                </a:cubicBezTo>
                <a:cubicBezTo>
                  <a:pt x="239647" y="1114631"/>
                  <a:pt x="239647" y="1108718"/>
                  <a:pt x="239647" y="1108718"/>
                </a:cubicBezTo>
                <a:cubicBezTo>
                  <a:pt x="251502" y="1108718"/>
                  <a:pt x="263357" y="1114631"/>
                  <a:pt x="269285" y="1120545"/>
                </a:cubicBezTo>
                <a:cubicBezTo>
                  <a:pt x="269285" y="1126460"/>
                  <a:pt x="275213" y="1138287"/>
                  <a:pt x="269285" y="1144201"/>
                </a:cubicBezTo>
                <a:cubicBezTo>
                  <a:pt x="269285" y="1150115"/>
                  <a:pt x="257430" y="1150115"/>
                  <a:pt x="263357" y="1156028"/>
                </a:cubicBezTo>
                <a:cubicBezTo>
                  <a:pt x="275213" y="1156028"/>
                  <a:pt x="281141" y="1161942"/>
                  <a:pt x="281141" y="1167856"/>
                </a:cubicBezTo>
                <a:cubicBezTo>
                  <a:pt x="287069" y="1173770"/>
                  <a:pt x="281141" y="1185598"/>
                  <a:pt x="275213" y="1185598"/>
                </a:cubicBezTo>
                <a:cubicBezTo>
                  <a:pt x="275213" y="1191511"/>
                  <a:pt x="269285" y="1197425"/>
                  <a:pt x="263357" y="1191511"/>
                </a:cubicBezTo>
                <a:cubicBezTo>
                  <a:pt x="251502" y="1185598"/>
                  <a:pt x="251502" y="1185598"/>
                  <a:pt x="251502" y="1185598"/>
                </a:cubicBezTo>
                <a:cubicBezTo>
                  <a:pt x="251502" y="1167856"/>
                  <a:pt x="245575" y="1150115"/>
                  <a:pt x="239647" y="1138287"/>
                </a:cubicBezTo>
                <a:cubicBezTo>
                  <a:pt x="227791" y="1132373"/>
                  <a:pt x="215935" y="1126460"/>
                  <a:pt x="204080" y="1126460"/>
                </a:cubicBezTo>
                <a:cubicBezTo>
                  <a:pt x="198152" y="1120545"/>
                  <a:pt x="192224" y="1114631"/>
                  <a:pt x="198152" y="1108718"/>
                </a:cubicBezTo>
                <a:cubicBezTo>
                  <a:pt x="201116" y="1105761"/>
                  <a:pt x="205562" y="1102804"/>
                  <a:pt x="210749" y="1101326"/>
                </a:cubicBezTo>
                <a:close/>
                <a:moveTo>
                  <a:pt x="2360556" y="1079818"/>
                </a:moveTo>
                <a:cubicBezTo>
                  <a:pt x="2384077" y="1079818"/>
                  <a:pt x="2407598" y="1097479"/>
                  <a:pt x="2425240" y="1115140"/>
                </a:cubicBezTo>
                <a:cubicBezTo>
                  <a:pt x="2442880" y="1144574"/>
                  <a:pt x="2442880" y="1179895"/>
                  <a:pt x="2425240" y="1203443"/>
                </a:cubicBezTo>
                <a:cubicBezTo>
                  <a:pt x="2413479" y="1226990"/>
                  <a:pt x="2389958" y="1244651"/>
                  <a:pt x="2366436" y="1250538"/>
                </a:cubicBezTo>
                <a:cubicBezTo>
                  <a:pt x="2360556" y="1250538"/>
                  <a:pt x="2354676" y="1244651"/>
                  <a:pt x="2354676" y="1238764"/>
                </a:cubicBezTo>
                <a:cubicBezTo>
                  <a:pt x="2378197" y="1232878"/>
                  <a:pt x="2401718" y="1221104"/>
                  <a:pt x="2413479" y="1197556"/>
                </a:cubicBezTo>
                <a:cubicBezTo>
                  <a:pt x="2419359" y="1179895"/>
                  <a:pt x="2419359" y="1156348"/>
                  <a:pt x="2407598" y="1138687"/>
                </a:cubicBezTo>
                <a:cubicBezTo>
                  <a:pt x="2401718" y="1126913"/>
                  <a:pt x="2389958" y="1115140"/>
                  <a:pt x="2372316" y="1115140"/>
                </a:cubicBezTo>
                <a:cubicBezTo>
                  <a:pt x="2372316" y="1121026"/>
                  <a:pt x="2372316" y="1121026"/>
                  <a:pt x="2372316" y="1121026"/>
                </a:cubicBezTo>
                <a:cubicBezTo>
                  <a:pt x="2372316" y="1126913"/>
                  <a:pt x="2384077" y="1126913"/>
                  <a:pt x="2384077" y="1132800"/>
                </a:cubicBezTo>
                <a:cubicBezTo>
                  <a:pt x="2384077" y="1138687"/>
                  <a:pt x="2384077" y="1150461"/>
                  <a:pt x="2372316" y="1150461"/>
                </a:cubicBezTo>
                <a:cubicBezTo>
                  <a:pt x="2366436" y="1156348"/>
                  <a:pt x="2354676" y="1156348"/>
                  <a:pt x="2348795" y="1150461"/>
                </a:cubicBezTo>
                <a:cubicBezTo>
                  <a:pt x="2342915" y="1144574"/>
                  <a:pt x="2342915" y="1144574"/>
                  <a:pt x="2342915" y="1138687"/>
                </a:cubicBezTo>
                <a:cubicBezTo>
                  <a:pt x="2342915" y="1132800"/>
                  <a:pt x="2342915" y="1132800"/>
                  <a:pt x="2342915" y="1126913"/>
                </a:cubicBezTo>
                <a:cubicBezTo>
                  <a:pt x="2342915" y="1126913"/>
                  <a:pt x="2337034" y="1126913"/>
                  <a:pt x="2331154" y="1121026"/>
                </a:cubicBezTo>
                <a:cubicBezTo>
                  <a:pt x="2325274" y="1121026"/>
                  <a:pt x="2325274" y="1109253"/>
                  <a:pt x="2325274" y="1103366"/>
                </a:cubicBezTo>
                <a:cubicBezTo>
                  <a:pt x="2331154" y="1085705"/>
                  <a:pt x="2342915" y="1079818"/>
                  <a:pt x="2360556" y="1079818"/>
                </a:cubicBezTo>
                <a:close/>
                <a:moveTo>
                  <a:pt x="2448571" y="1074128"/>
                </a:moveTo>
                <a:cubicBezTo>
                  <a:pt x="2454262" y="1074128"/>
                  <a:pt x="2454262" y="1079818"/>
                  <a:pt x="2454262" y="1085509"/>
                </a:cubicBezTo>
                <a:cubicBezTo>
                  <a:pt x="2454262" y="1085509"/>
                  <a:pt x="2454262" y="1091200"/>
                  <a:pt x="2454262" y="1091200"/>
                </a:cubicBezTo>
                <a:cubicBezTo>
                  <a:pt x="2454262" y="1085509"/>
                  <a:pt x="2448571" y="1079818"/>
                  <a:pt x="2448571" y="1074128"/>
                </a:cubicBezTo>
                <a:close/>
                <a:moveTo>
                  <a:pt x="198863" y="1061798"/>
                </a:moveTo>
                <a:cubicBezTo>
                  <a:pt x="198863" y="1061798"/>
                  <a:pt x="204554" y="1061798"/>
                  <a:pt x="204554" y="1061798"/>
                </a:cubicBezTo>
                <a:cubicBezTo>
                  <a:pt x="204554" y="1067489"/>
                  <a:pt x="204554" y="1067489"/>
                  <a:pt x="204554" y="1067489"/>
                </a:cubicBezTo>
                <a:cubicBezTo>
                  <a:pt x="204554" y="1067489"/>
                  <a:pt x="198863" y="1061798"/>
                  <a:pt x="198863" y="1061798"/>
                </a:cubicBezTo>
                <a:close/>
                <a:moveTo>
                  <a:pt x="248510" y="1059783"/>
                </a:moveTo>
                <a:cubicBezTo>
                  <a:pt x="249988" y="1060518"/>
                  <a:pt x="251465" y="1061987"/>
                  <a:pt x="251465" y="1061987"/>
                </a:cubicBezTo>
                <a:cubicBezTo>
                  <a:pt x="263285" y="1073748"/>
                  <a:pt x="263285" y="1073748"/>
                  <a:pt x="263285" y="1073748"/>
                </a:cubicBezTo>
                <a:cubicBezTo>
                  <a:pt x="263285" y="1079629"/>
                  <a:pt x="263285" y="1079629"/>
                  <a:pt x="263285" y="1079629"/>
                </a:cubicBezTo>
                <a:cubicBezTo>
                  <a:pt x="263285" y="1079629"/>
                  <a:pt x="263285" y="1073748"/>
                  <a:pt x="257375" y="1073748"/>
                </a:cubicBezTo>
                <a:cubicBezTo>
                  <a:pt x="257375" y="1079629"/>
                  <a:pt x="257375" y="1085509"/>
                  <a:pt x="263285" y="1085509"/>
                </a:cubicBezTo>
                <a:cubicBezTo>
                  <a:pt x="269194" y="1085509"/>
                  <a:pt x="281013" y="1085509"/>
                  <a:pt x="275103" y="1079629"/>
                </a:cubicBezTo>
                <a:cubicBezTo>
                  <a:pt x="286922" y="1073748"/>
                  <a:pt x="292832" y="1085509"/>
                  <a:pt x="298742" y="1085509"/>
                </a:cubicBezTo>
                <a:cubicBezTo>
                  <a:pt x="310560" y="1097270"/>
                  <a:pt x="316470" y="1109030"/>
                  <a:pt x="316470" y="1120791"/>
                </a:cubicBezTo>
                <a:cubicBezTo>
                  <a:pt x="310560" y="1109030"/>
                  <a:pt x="304651" y="1091390"/>
                  <a:pt x="292832" y="1085509"/>
                </a:cubicBezTo>
                <a:cubicBezTo>
                  <a:pt x="292832" y="1085509"/>
                  <a:pt x="286922" y="1085509"/>
                  <a:pt x="286922" y="1085509"/>
                </a:cubicBezTo>
                <a:cubicBezTo>
                  <a:pt x="298742" y="1097270"/>
                  <a:pt x="310560" y="1114911"/>
                  <a:pt x="304651" y="1138432"/>
                </a:cubicBezTo>
                <a:cubicBezTo>
                  <a:pt x="304651" y="1138432"/>
                  <a:pt x="298742" y="1144312"/>
                  <a:pt x="304651" y="1144312"/>
                </a:cubicBezTo>
                <a:cubicBezTo>
                  <a:pt x="310560" y="1144312"/>
                  <a:pt x="316470" y="1156073"/>
                  <a:pt x="316470" y="1167834"/>
                </a:cubicBezTo>
                <a:cubicBezTo>
                  <a:pt x="316470" y="1173714"/>
                  <a:pt x="310560" y="1185475"/>
                  <a:pt x="304651" y="1185475"/>
                </a:cubicBezTo>
                <a:cubicBezTo>
                  <a:pt x="298742" y="1191355"/>
                  <a:pt x="298742" y="1191355"/>
                  <a:pt x="304651" y="1197236"/>
                </a:cubicBezTo>
                <a:cubicBezTo>
                  <a:pt x="304651" y="1197236"/>
                  <a:pt x="304651" y="1197236"/>
                  <a:pt x="310560" y="1197236"/>
                </a:cubicBezTo>
                <a:cubicBezTo>
                  <a:pt x="304651" y="1203116"/>
                  <a:pt x="310560" y="1203116"/>
                  <a:pt x="310560" y="1203116"/>
                </a:cubicBezTo>
                <a:cubicBezTo>
                  <a:pt x="310560" y="1214877"/>
                  <a:pt x="304651" y="1220757"/>
                  <a:pt x="298742" y="1226637"/>
                </a:cubicBezTo>
                <a:cubicBezTo>
                  <a:pt x="281013" y="1232518"/>
                  <a:pt x="281013" y="1208997"/>
                  <a:pt x="269194" y="1203116"/>
                </a:cubicBezTo>
                <a:cubicBezTo>
                  <a:pt x="281013" y="1197236"/>
                  <a:pt x="286922" y="1191355"/>
                  <a:pt x="292832" y="1179595"/>
                </a:cubicBezTo>
                <a:cubicBezTo>
                  <a:pt x="286922" y="1167834"/>
                  <a:pt x="286922" y="1156073"/>
                  <a:pt x="275103" y="1150193"/>
                </a:cubicBezTo>
                <a:cubicBezTo>
                  <a:pt x="281013" y="1138432"/>
                  <a:pt x="281013" y="1120791"/>
                  <a:pt x="269194" y="1114911"/>
                </a:cubicBezTo>
                <a:cubicBezTo>
                  <a:pt x="263285" y="1091390"/>
                  <a:pt x="239646" y="1109030"/>
                  <a:pt x="227827" y="1097270"/>
                </a:cubicBezTo>
                <a:cubicBezTo>
                  <a:pt x="216008" y="1091390"/>
                  <a:pt x="204189" y="1097270"/>
                  <a:pt x="198280" y="1097270"/>
                </a:cubicBezTo>
                <a:cubicBezTo>
                  <a:pt x="192370" y="1103150"/>
                  <a:pt x="192370" y="1109030"/>
                  <a:pt x="186460" y="1103150"/>
                </a:cubicBezTo>
                <a:cubicBezTo>
                  <a:pt x="180551" y="1097270"/>
                  <a:pt x="168732" y="1091390"/>
                  <a:pt x="162822" y="1085509"/>
                </a:cubicBezTo>
                <a:cubicBezTo>
                  <a:pt x="162822" y="1079629"/>
                  <a:pt x="168732" y="1079629"/>
                  <a:pt x="174641" y="1073748"/>
                </a:cubicBezTo>
                <a:cubicBezTo>
                  <a:pt x="174641" y="1073748"/>
                  <a:pt x="180551" y="1067868"/>
                  <a:pt x="180551" y="1067868"/>
                </a:cubicBezTo>
                <a:cubicBezTo>
                  <a:pt x="192370" y="1067868"/>
                  <a:pt x="204189" y="1067868"/>
                  <a:pt x="210099" y="1079629"/>
                </a:cubicBezTo>
                <a:cubicBezTo>
                  <a:pt x="216008" y="1079629"/>
                  <a:pt x="216008" y="1073748"/>
                  <a:pt x="216008" y="1067868"/>
                </a:cubicBezTo>
                <a:cubicBezTo>
                  <a:pt x="221917" y="1067868"/>
                  <a:pt x="227827" y="1061987"/>
                  <a:pt x="233737" y="1061987"/>
                </a:cubicBezTo>
                <a:cubicBezTo>
                  <a:pt x="239646" y="1061987"/>
                  <a:pt x="245556" y="1073748"/>
                  <a:pt x="251465" y="1067868"/>
                </a:cubicBezTo>
                <a:cubicBezTo>
                  <a:pt x="251465" y="1061987"/>
                  <a:pt x="245556" y="1061987"/>
                  <a:pt x="245556" y="1061987"/>
                </a:cubicBezTo>
                <a:cubicBezTo>
                  <a:pt x="245556" y="1059047"/>
                  <a:pt x="247033" y="1059047"/>
                  <a:pt x="248510" y="1059783"/>
                </a:cubicBezTo>
                <a:close/>
                <a:moveTo>
                  <a:pt x="2349175" y="1021015"/>
                </a:moveTo>
                <a:cubicBezTo>
                  <a:pt x="2366531" y="1021015"/>
                  <a:pt x="2383888" y="1032775"/>
                  <a:pt x="2389673" y="1050416"/>
                </a:cubicBezTo>
                <a:cubicBezTo>
                  <a:pt x="2395459" y="1056297"/>
                  <a:pt x="2395459" y="1068058"/>
                  <a:pt x="2389673" y="1079818"/>
                </a:cubicBezTo>
                <a:cubicBezTo>
                  <a:pt x="2383888" y="1079818"/>
                  <a:pt x="2389673" y="1068058"/>
                  <a:pt x="2383888" y="1062177"/>
                </a:cubicBezTo>
                <a:cubicBezTo>
                  <a:pt x="2383888" y="1050416"/>
                  <a:pt x="2372317" y="1038655"/>
                  <a:pt x="2366531" y="1038655"/>
                </a:cubicBezTo>
                <a:cubicBezTo>
                  <a:pt x="2354961" y="1038655"/>
                  <a:pt x="2349175" y="1032775"/>
                  <a:pt x="2343389" y="1038655"/>
                </a:cubicBezTo>
                <a:cubicBezTo>
                  <a:pt x="2337604" y="1038655"/>
                  <a:pt x="2337604" y="1032775"/>
                  <a:pt x="2337604" y="1026895"/>
                </a:cubicBezTo>
                <a:cubicBezTo>
                  <a:pt x="2337604" y="1021015"/>
                  <a:pt x="2343389" y="1026895"/>
                  <a:pt x="2349175" y="1021015"/>
                </a:cubicBezTo>
                <a:close/>
                <a:moveTo>
                  <a:pt x="116056" y="1002766"/>
                </a:moveTo>
                <a:cubicBezTo>
                  <a:pt x="126805" y="1006043"/>
                  <a:pt x="133421" y="1019152"/>
                  <a:pt x="133421" y="1032261"/>
                </a:cubicBezTo>
                <a:cubicBezTo>
                  <a:pt x="133421" y="1032261"/>
                  <a:pt x="133421" y="1038087"/>
                  <a:pt x="133421" y="1038087"/>
                </a:cubicBezTo>
                <a:cubicBezTo>
                  <a:pt x="127540" y="1032261"/>
                  <a:pt x="127540" y="1026435"/>
                  <a:pt x="127540" y="1026435"/>
                </a:cubicBezTo>
                <a:cubicBezTo>
                  <a:pt x="121660" y="1020608"/>
                  <a:pt x="121660" y="1014782"/>
                  <a:pt x="121660" y="1008957"/>
                </a:cubicBezTo>
                <a:cubicBezTo>
                  <a:pt x="104019" y="1003130"/>
                  <a:pt x="104019" y="1003130"/>
                  <a:pt x="104019" y="1003130"/>
                </a:cubicBezTo>
                <a:cubicBezTo>
                  <a:pt x="108429" y="1001674"/>
                  <a:pt x="112472" y="1001674"/>
                  <a:pt x="116056" y="1002766"/>
                </a:cubicBezTo>
                <a:close/>
                <a:moveTo>
                  <a:pt x="2272568" y="997304"/>
                </a:moveTo>
                <a:cubicBezTo>
                  <a:pt x="2302037" y="997304"/>
                  <a:pt x="2319719" y="1014878"/>
                  <a:pt x="2337400" y="1038310"/>
                </a:cubicBezTo>
                <a:cubicBezTo>
                  <a:pt x="2343294" y="1050026"/>
                  <a:pt x="2343294" y="1061743"/>
                  <a:pt x="2337400" y="1073458"/>
                </a:cubicBezTo>
                <a:cubicBezTo>
                  <a:pt x="2331507" y="1079316"/>
                  <a:pt x="2325613" y="1085175"/>
                  <a:pt x="2313825" y="1091033"/>
                </a:cubicBezTo>
                <a:cubicBezTo>
                  <a:pt x="2307931" y="1091033"/>
                  <a:pt x="2302037" y="1085175"/>
                  <a:pt x="2296143" y="1079316"/>
                </a:cubicBezTo>
                <a:cubicBezTo>
                  <a:pt x="2290250" y="1073458"/>
                  <a:pt x="2284355" y="1085175"/>
                  <a:pt x="2278461" y="1079316"/>
                </a:cubicBezTo>
                <a:cubicBezTo>
                  <a:pt x="2272568" y="1073458"/>
                  <a:pt x="2266674" y="1073458"/>
                  <a:pt x="2266674" y="1067600"/>
                </a:cubicBezTo>
                <a:cubicBezTo>
                  <a:pt x="2266674" y="1061743"/>
                  <a:pt x="2266674" y="1055885"/>
                  <a:pt x="2266674" y="1050026"/>
                </a:cubicBezTo>
                <a:cubicBezTo>
                  <a:pt x="2272568" y="1044168"/>
                  <a:pt x="2284355" y="1038310"/>
                  <a:pt x="2290250" y="1038310"/>
                </a:cubicBezTo>
                <a:cubicBezTo>
                  <a:pt x="2302037" y="1038310"/>
                  <a:pt x="2307931" y="1061743"/>
                  <a:pt x="2313825" y="1050026"/>
                </a:cubicBezTo>
                <a:cubicBezTo>
                  <a:pt x="2307931" y="1038310"/>
                  <a:pt x="2302037" y="1026594"/>
                  <a:pt x="2290250" y="1020736"/>
                </a:cubicBezTo>
                <a:cubicBezTo>
                  <a:pt x="2266674" y="1009020"/>
                  <a:pt x="2237204" y="1020736"/>
                  <a:pt x="2219522" y="1032452"/>
                </a:cubicBezTo>
                <a:cubicBezTo>
                  <a:pt x="2201841" y="1050026"/>
                  <a:pt x="2195947" y="1073458"/>
                  <a:pt x="2190053" y="1096891"/>
                </a:cubicBezTo>
                <a:cubicBezTo>
                  <a:pt x="2190053" y="1096891"/>
                  <a:pt x="2184159" y="1096891"/>
                  <a:pt x="2178265" y="1096891"/>
                </a:cubicBezTo>
                <a:cubicBezTo>
                  <a:pt x="2178265" y="1085175"/>
                  <a:pt x="2178265" y="1067600"/>
                  <a:pt x="2184159" y="1061743"/>
                </a:cubicBezTo>
                <a:cubicBezTo>
                  <a:pt x="2195947" y="1020736"/>
                  <a:pt x="2231310" y="997304"/>
                  <a:pt x="2272568" y="997304"/>
                </a:cubicBezTo>
                <a:close/>
                <a:moveTo>
                  <a:pt x="2360616" y="991613"/>
                </a:moveTo>
                <a:cubicBezTo>
                  <a:pt x="2372297" y="991613"/>
                  <a:pt x="2378137" y="1003311"/>
                  <a:pt x="2383977" y="1003311"/>
                </a:cubicBezTo>
                <a:cubicBezTo>
                  <a:pt x="2389818" y="1003311"/>
                  <a:pt x="2395658" y="1003311"/>
                  <a:pt x="2401499" y="1003311"/>
                </a:cubicBezTo>
                <a:cubicBezTo>
                  <a:pt x="2407339" y="1009160"/>
                  <a:pt x="2413180" y="1015008"/>
                  <a:pt x="2413180" y="1020857"/>
                </a:cubicBezTo>
                <a:cubicBezTo>
                  <a:pt x="2419020" y="1026706"/>
                  <a:pt x="2413180" y="1032554"/>
                  <a:pt x="2413180" y="1038403"/>
                </a:cubicBezTo>
                <a:cubicBezTo>
                  <a:pt x="2419020" y="1044252"/>
                  <a:pt x="2424860" y="1044252"/>
                  <a:pt x="2424860" y="1050101"/>
                </a:cubicBezTo>
                <a:cubicBezTo>
                  <a:pt x="2424860" y="1055950"/>
                  <a:pt x="2424860" y="1061798"/>
                  <a:pt x="2424860" y="1067647"/>
                </a:cubicBezTo>
                <a:cubicBezTo>
                  <a:pt x="2424860" y="1067647"/>
                  <a:pt x="2419020" y="1067647"/>
                  <a:pt x="2419020" y="1073495"/>
                </a:cubicBezTo>
                <a:cubicBezTo>
                  <a:pt x="2419020" y="1073495"/>
                  <a:pt x="2424860" y="1085193"/>
                  <a:pt x="2424860" y="1091042"/>
                </a:cubicBezTo>
                <a:cubicBezTo>
                  <a:pt x="2424860" y="1091042"/>
                  <a:pt x="2419020" y="1096891"/>
                  <a:pt x="2419020" y="1096891"/>
                </a:cubicBezTo>
                <a:cubicBezTo>
                  <a:pt x="2401499" y="1079344"/>
                  <a:pt x="2401499" y="1079344"/>
                  <a:pt x="2401499" y="1079344"/>
                </a:cubicBezTo>
                <a:cubicBezTo>
                  <a:pt x="2407339" y="1061798"/>
                  <a:pt x="2401499" y="1044252"/>
                  <a:pt x="2383977" y="1026706"/>
                </a:cubicBezTo>
                <a:cubicBezTo>
                  <a:pt x="2372297" y="1015008"/>
                  <a:pt x="2360616" y="1015008"/>
                  <a:pt x="2343095" y="1015008"/>
                </a:cubicBezTo>
                <a:cubicBezTo>
                  <a:pt x="2337254" y="1015008"/>
                  <a:pt x="2331413" y="1020857"/>
                  <a:pt x="2325573" y="1015008"/>
                </a:cubicBezTo>
                <a:cubicBezTo>
                  <a:pt x="2325573" y="1009160"/>
                  <a:pt x="2313892" y="1009160"/>
                  <a:pt x="2319733" y="1003311"/>
                </a:cubicBezTo>
                <a:cubicBezTo>
                  <a:pt x="2325573" y="997462"/>
                  <a:pt x="2331413" y="997462"/>
                  <a:pt x="2337254" y="997462"/>
                </a:cubicBezTo>
                <a:cubicBezTo>
                  <a:pt x="2343095" y="1003311"/>
                  <a:pt x="2343095" y="1003311"/>
                  <a:pt x="2343095" y="1003311"/>
                </a:cubicBezTo>
                <a:cubicBezTo>
                  <a:pt x="2348935" y="997462"/>
                  <a:pt x="2354775" y="991613"/>
                  <a:pt x="2360616" y="991613"/>
                </a:cubicBezTo>
                <a:close/>
                <a:moveTo>
                  <a:pt x="392260" y="985923"/>
                </a:moveTo>
                <a:cubicBezTo>
                  <a:pt x="398123" y="997575"/>
                  <a:pt x="392260" y="1009227"/>
                  <a:pt x="403986" y="1015053"/>
                </a:cubicBezTo>
                <a:cubicBezTo>
                  <a:pt x="403986" y="1020880"/>
                  <a:pt x="415712" y="1020880"/>
                  <a:pt x="415712" y="1026705"/>
                </a:cubicBezTo>
                <a:cubicBezTo>
                  <a:pt x="427438" y="1032532"/>
                  <a:pt x="427438" y="1032532"/>
                  <a:pt x="427438" y="1032532"/>
                </a:cubicBezTo>
                <a:cubicBezTo>
                  <a:pt x="421575" y="1061662"/>
                  <a:pt x="421575" y="1061662"/>
                  <a:pt x="421575" y="1061662"/>
                </a:cubicBezTo>
                <a:cubicBezTo>
                  <a:pt x="415712" y="1067489"/>
                  <a:pt x="403986" y="1061662"/>
                  <a:pt x="398123" y="1061662"/>
                </a:cubicBezTo>
                <a:cubicBezTo>
                  <a:pt x="392260" y="1055836"/>
                  <a:pt x="386396" y="1050011"/>
                  <a:pt x="386396" y="1038358"/>
                </a:cubicBezTo>
                <a:cubicBezTo>
                  <a:pt x="386396" y="1038358"/>
                  <a:pt x="392260" y="1032532"/>
                  <a:pt x="386396" y="1026705"/>
                </a:cubicBezTo>
                <a:cubicBezTo>
                  <a:pt x="374670" y="1026705"/>
                  <a:pt x="368807" y="1020880"/>
                  <a:pt x="368807" y="1015053"/>
                </a:cubicBezTo>
                <a:cubicBezTo>
                  <a:pt x="362944" y="1009227"/>
                  <a:pt x="362944" y="997575"/>
                  <a:pt x="368807" y="991749"/>
                </a:cubicBezTo>
                <a:cubicBezTo>
                  <a:pt x="374670" y="991749"/>
                  <a:pt x="386396" y="991749"/>
                  <a:pt x="392260" y="985923"/>
                </a:cubicBezTo>
                <a:close/>
                <a:moveTo>
                  <a:pt x="350851" y="985923"/>
                </a:moveTo>
                <a:cubicBezTo>
                  <a:pt x="362707" y="991781"/>
                  <a:pt x="350851" y="1003496"/>
                  <a:pt x="356779" y="1009355"/>
                </a:cubicBezTo>
                <a:cubicBezTo>
                  <a:pt x="362707" y="1021071"/>
                  <a:pt x="362707" y="1032787"/>
                  <a:pt x="380490" y="1032787"/>
                </a:cubicBezTo>
                <a:cubicBezTo>
                  <a:pt x="380490" y="1044503"/>
                  <a:pt x="380490" y="1056219"/>
                  <a:pt x="386418" y="1062077"/>
                </a:cubicBezTo>
                <a:cubicBezTo>
                  <a:pt x="398274" y="1067935"/>
                  <a:pt x="404201" y="1073794"/>
                  <a:pt x="416057" y="1073794"/>
                </a:cubicBezTo>
                <a:cubicBezTo>
                  <a:pt x="416057" y="1073794"/>
                  <a:pt x="416057" y="1079652"/>
                  <a:pt x="416057" y="1079652"/>
                </a:cubicBezTo>
                <a:cubicBezTo>
                  <a:pt x="404201" y="1085509"/>
                  <a:pt x="392346" y="1073794"/>
                  <a:pt x="380490" y="1067935"/>
                </a:cubicBezTo>
                <a:cubicBezTo>
                  <a:pt x="374562" y="1062077"/>
                  <a:pt x="374562" y="1050361"/>
                  <a:pt x="368634" y="1038645"/>
                </a:cubicBezTo>
                <a:cubicBezTo>
                  <a:pt x="356779" y="1032787"/>
                  <a:pt x="350851" y="1021071"/>
                  <a:pt x="350851" y="1009355"/>
                </a:cubicBezTo>
                <a:cubicBezTo>
                  <a:pt x="344924" y="1003496"/>
                  <a:pt x="350851" y="997639"/>
                  <a:pt x="350851" y="985923"/>
                </a:cubicBezTo>
                <a:close/>
                <a:moveTo>
                  <a:pt x="2419170" y="979283"/>
                </a:moveTo>
                <a:cubicBezTo>
                  <a:pt x="2431025" y="979283"/>
                  <a:pt x="2431025" y="985177"/>
                  <a:pt x="2436953" y="991071"/>
                </a:cubicBezTo>
                <a:cubicBezTo>
                  <a:pt x="2448809" y="1002859"/>
                  <a:pt x="2436953" y="1014647"/>
                  <a:pt x="2448809" y="1026435"/>
                </a:cubicBezTo>
                <a:cubicBezTo>
                  <a:pt x="2460664" y="1026435"/>
                  <a:pt x="2460664" y="1038222"/>
                  <a:pt x="2460664" y="1044116"/>
                </a:cubicBezTo>
                <a:cubicBezTo>
                  <a:pt x="2460664" y="1050010"/>
                  <a:pt x="2466592" y="1055904"/>
                  <a:pt x="2460664" y="1061798"/>
                </a:cubicBezTo>
                <a:cubicBezTo>
                  <a:pt x="2454736" y="1061798"/>
                  <a:pt x="2460664" y="1055904"/>
                  <a:pt x="2460664" y="1050010"/>
                </a:cubicBezTo>
                <a:cubicBezTo>
                  <a:pt x="2460664" y="1032329"/>
                  <a:pt x="2442881" y="1026435"/>
                  <a:pt x="2436953" y="1014647"/>
                </a:cubicBezTo>
                <a:cubicBezTo>
                  <a:pt x="2442881" y="996965"/>
                  <a:pt x="2425098" y="985177"/>
                  <a:pt x="2419170" y="979283"/>
                </a:cubicBezTo>
                <a:close/>
                <a:moveTo>
                  <a:pt x="315943" y="973593"/>
                </a:moveTo>
                <a:cubicBezTo>
                  <a:pt x="327746" y="973593"/>
                  <a:pt x="333648" y="985386"/>
                  <a:pt x="345451" y="985386"/>
                </a:cubicBezTo>
                <a:cubicBezTo>
                  <a:pt x="345451" y="991283"/>
                  <a:pt x="339549" y="997180"/>
                  <a:pt x="339549" y="1008974"/>
                </a:cubicBezTo>
                <a:cubicBezTo>
                  <a:pt x="339549" y="1020767"/>
                  <a:pt x="351352" y="1038458"/>
                  <a:pt x="363155" y="1044355"/>
                </a:cubicBezTo>
                <a:cubicBezTo>
                  <a:pt x="363155" y="1062045"/>
                  <a:pt x="380859" y="1079736"/>
                  <a:pt x="398563" y="1085633"/>
                </a:cubicBezTo>
                <a:cubicBezTo>
                  <a:pt x="398563" y="1091529"/>
                  <a:pt x="410366" y="1085633"/>
                  <a:pt x="410366" y="1091529"/>
                </a:cubicBezTo>
                <a:cubicBezTo>
                  <a:pt x="410366" y="1097427"/>
                  <a:pt x="410366" y="1103324"/>
                  <a:pt x="404465" y="1109220"/>
                </a:cubicBezTo>
                <a:cubicBezTo>
                  <a:pt x="392662" y="1103324"/>
                  <a:pt x="369056" y="1103324"/>
                  <a:pt x="363155" y="1085633"/>
                </a:cubicBezTo>
                <a:cubicBezTo>
                  <a:pt x="363155" y="1079736"/>
                  <a:pt x="363155" y="1067942"/>
                  <a:pt x="357254" y="1067942"/>
                </a:cubicBezTo>
                <a:cubicBezTo>
                  <a:pt x="345451" y="1067942"/>
                  <a:pt x="333648" y="1062045"/>
                  <a:pt x="327746" y="1056149"/>
                </a:cubicBezTo>
                <a:cubicBezTo>
                  <a:pt x="321845" y="1044355"/>
                  <a:pt x="321845" y="1044355"/>
                  <a:pt x="321845" y="1044355"/>
                </a:cubicBezTo>
                <a:cubicBezTo>
                  <a:pt x="321845" y="1032561"/>
                  <a:pt x="321845" y="1026664"/>
                  <a:pt x="327746" y="1014871"/>
                </a:cubicBezTo>
                <a:cubicBezTo>
                  <a:pt x="321845" y="1003077"/>
                  <a:pt x="304141" y="997180"/>
                  <a:pt x="315943" y="985386"/>
                </a:cubicBezTo>
                <a:cubicBezTo>
                  <a:pt x="315943" y="979489"/>
                  <a:pt x="315943" y="979489"/>
                  <a:pt x="315943" y="973593"/>
                </a:cubicBezTo>
                <a:close/>
                <a:moveTo>
                  <a:pt x="2155601" y="965900"/>
                </a:moveTo>
                <a:cubicBezTo>
                  <a:pt x="2160719" y="966637"/>
                  <a:pt x="2166568" y="968113"/>
                  <a:pt x="2172416" y="968113"/>
                </a:cubicBezTo>
                <a:cubicBezTo>
                  <a:pt x="2172416" y="974014"/>
                  <a:pt x="2172416" y="979915"/>
                  <a:pt x="2178265" y="979915"/>
                </a:cubicBezTo>
                <a:cubicBezTo>
                  <a:pt x="2184113" y="979915"/>
                  <a:pt x="2195811" y="979915"/>
                  <a:pt x="2207509" y="985817"/>
                </a:cubicBezTo>
                <a:cubicBezTo>
                  <a:pt x="2213357" y="985817"/>
                  <a:pt x="2213357" y="997620"/>
                  <a:pt x="2213357" y="1003521"/>
                </a:cubicBezTo>
                <a:cubicBezTo>
                  <a:pt x="2213357" y="1009423"/>
                  <a:pt x="2207509" y="1009423"/>
                  <a:pt x="2201660" y="1015324"/>
                </a:cubicBezTo>
                <a:cubicBezTo>
                  <a:pt x="2195811" y="1015324"/>
                  <a:pt x="2189962" y="1009423"/>
                  <a:pt x="2184113" y="1009423"/>
                </a:cubicBezTo>
                <a:cubicBezTo>
                  <a:pt x="2172416" y="1003521"/>
                  <a:pt x="2160719" y="1003521"/>
                  <a:pt x="2154870" y="1003521"/>
                </a:cubicBezTo>
                <a:cubicBezTo>
                  <a:pt x="2149021" y="991718"/>
                  <a:pt x="2143172" y="979915"/>
                  <a:pt x="2143172" y="968113"/>
                </a:cubicBezTo>
                <a:cubicBezTo>
                  <a:pt x="2146097" y="965162"/>
                  <a:pt x="2150483" y="965162"/>
                  <a:pt x="2155601" y="965900"/>
                </a:cubicBezTo>
                <a:close/>
                <a:moveTo>
                  <a:pt x="2372040" y="962387"/>
                </a:moveTo>
                <a:cubicBezTo>
                  <a:pt x="2377913" y="968253"/>
                  <a:pt x="2383786" y="974120"/>
                  <a:pt x="2389659" y="974120"/>
                </a:cubicBezTo>
                <a:cubicBezTo>
                  <a:pt x="2389659" y="985852"/>
                  <a:pt x="2407278" y="979986"/>
                  <a:pt x="2413151" y="985852"/>
                </a:cubicBezTo>
                <a:cubicBezTo>
                  <a:pt x="2419024" y="985852"/>
                  <a:pt x="2424897" y="991718"/>
                  <a:pt x="2430770" y="1003451"/>
                </a:cubicBezTo>
                <a:cubicBezTo>
                  <a:pt x="2430770" y="1009317"/>
                  <a:pt x="2430770" y="1015184"/>
                  <a:pt x="2430770" y="1026916"/>
                </a:cubicBezTo>
                <a:cubicBezTo>
                  <a:pt x="2442517" y="1026916"/>
                  <a:pt x="2448390" y="1038649"/>
                  <a:pt x="2454262" y="1044515"/>
                </a:cubicBezTo>
                <a:cubicBezTo>
                  <a:pt x="2454262" y="1062114"/>
                  <a:pt x="2448390" y="1067980"/>
                  <a:pt x="2442517" y="1073847"/>
                </a:cubicBezTo>
                <a:cubicBezTo>
                  <a:pt x="2448390" y="1085579"/>
                  <a:pt x="2448390" y="1097312"/>
                  <a:pt x="2442517" y="1109045"/>
                </a:cubicBezTo>
                <a:cubicBezTo>
                  <a:pt x="2436643" y="1109045"/>
                  <a:pt x="2436643" y="1114911"/>
                  <a:pt x="2430770" y="1114911"/>
                </a:cubicBezTo>
                <a:cubicBezTo>
                  <a:pt x="2424897" y="1103178"/>
                  <a:pt x="2424897" y="1103178"/>
                  <a:pt x="2424897" y="1103178"/>
                </a:cubicBezTo>
                <a:cubicBezTo>
                  <a:pt x="2436643" y="1091446"/>
                  <a:pt x="2424897" y="1073847"/>
                  <a:pt x="2436643" y="1062114"/>
                </a:cubicBezTo>
                <a:cubicBezTo>
                  <a:pt x="2442517" y="1050382"/>
                  <a:pt x="2430770" y="1044515"/>
                  <a:pt x="2424897" y="1032783"/>
                </a:cubicBezTo>
                <a:cubicBezTo>
                  <a:pt x="2424897" y="1021050"/>
                  <a:pt x="2419024" y="1015184"/>
                  <a:pt x="2419024" y="1009317"/>
                </a:cubicBezTo>
                <a:cubicBezTo>
                  <a:pt x="2413151" y="997585"/>
                  <a:pt x="2395532" y="997585"/>
                  <a:pt x="2383786" y="991718"/>
                </a:cubicBezTo>
                <a:cubicBezTo>
                  <a:pt x="2377913" y="985852"/>
                  <a:pt x="2366167" y="985852"/>
                  <a:pt x="2360293" y="985852"/>
                </a:cubicBezTo>
                <a:cubicBezTo>
                  <a:pt x="2354420" y="985852"/>
                  <a:pt x="2348548" y="985852"/>
                  <a:pt x="2342674" y="991718"/>
                </a:cubicBezTo>
                <a:cubicBezTo>
                  <a:pt x="2330928" y="985852"/>
                  <a:pt x="2319182" y="991718"/>
                  <a:pt x="2307436" y="997585"/>
                </a:cubicBezTo>
                <a:cubicBezTo>
                  <a:pt x="2307436" y="997585"/>
                  <a:pt x="2301563" y="997585"/>
                  <a:pt x="2301563" y="991718"/>
                </a:cubicBezTo>
                <a:cubicBezTo>
                  <a:pt x="2313309" y="985852"/>
                  <a:pt x="2307436" y="968253"/>
                  <a:pt x="2325055" y="968253"/>
                </a:cubicBezTo>
                <a:cubicBezTo>
                  <a:pt x="2330928" y="968253"/>
                  <a:pt x="2336801" y="974120"/>
                  <a:pt x="2342674" y="974120"/>
                </a:cubicBezTo>
                <a:cubicBezTo>
                  <a:pt x="2354420" y="968253"/>
                  <a:pt x="2360293" y="962387"/>
                  <a:pt x="2372040" y="962387"/>
                </a:cubicBezTo>
                <a:close/>
                <a:moveTo>
                  <a:pt x="2377913" y="956521"/>
                </a:moveTo>
                <a:cubicBezTo>
                  <a:pt x="2383786" y="956521"/>
                  <a:pt x="2383786" y="956521"/>
                  <a:pt x="2389659" y="962387"/>
                </a:cubicBezTo>
                <a:cubicBezTo>
                  <a:pt x="2395532" y="968253"/>
                  <a:pt x="2395532" y="968253"/>
                  <a:pt x="2395532" y="968253"/>
                </a:cubicBezTo>
                <a:cubicBezTo>
                  <a:pt x="2395532" y="974120"/>
                  <a:pt x="2401405" y="974120"/>
                  <a:pt x="2395532" y="974120"/>
                </a:cubicBezTo>
                <a:cubicBezTo>
                  <a:pt x="2395532" y="974120"/>
                  <a:pt x="2389659" y="974120"/>
                  <a:pt x="2389659" y="974120"/>
                </a:cubicBezTo>
                <a:cubicBezTo>
                  <a:pt x="2389659" y="968253"/>
                  <a:pt x="2383786" y="968253"/>
                  <a:pt x="2383786" y="962387"/>
                </a:cubicBezTo>
                <a:cubicBezTo>
                  <a:pt x="2377913" y="956521"/>
                  <a:pt x="2377913" y="956521"/>
                  <a:pt x="2377913" y="956521"/>
                </a:cubicBezTo>
                <a:close/>
                <a:moveTo>
                  <a:pt x="2143508" y="944191"/>
                </a:moveTo>
                <a:cubicBezTo>
                  <a:pt x="2161081" y="944191"/>
                  <a:pt x="2172797" y="944191"/>
                  <a:pt x="2178656" y="961832"/>
                </a:cubicBezTo>
                <a:cubicBezTo>
                  <a:pt x="2184514" y="967713"/>
                  <a:pt x="2190372" y="955952"/>
                  <a:pt x="2202088" y="961832"/>
                </a:cubicBezTo>
                <a:cubicBezTo>
                  <a:pt x="2207946" y="961832"/>
                  <a:pt x="2213804" y="967713"/>
                  <a:pt x="2225520" y="973593"/>
                </a:cubicBezTo>
                <a:cubicBezTo>
                  <a:pt x="2225520" y="985353"/>
                  <a:pt x="2231378" y="991234"/>
                  <a:pt x="2231378" y="997114"/>
                </a:cubicBezTo>
                <a:cubicBezTo>
                  <a:pt x="2219662" y="1002995"/>
                  <a:pt x="2219662" y="985353"/>
                  <a:pt x="2213804" y="979473"/>
                </a:cubicBezTo>
                <a:cubicBezTo>
                  <a:pt x="2202088" y="973593"/>
                  <a:pt x="2190372" y="967713"/>
                  <a:pt x="2184514" y="973593"/>
                </a:cubicBezTo>
                <a:cubicBezTo>
                  <a:pt x="2178656" y="961832"/>
                  <a:pt x="2166939" y="955952"/>
                  <a:pt x="2155223" y="955952"/>
                </a:cubicBezTo>
                <a:cubicBezTo>
                  <a:pt x="2149365" y="950071"/>
                  <a:pt x="2131791" y="967713"/>
                  <a:pt x="2131791" y="950071"/>
                </a:cubicBezTo>
                <a:cubicBezTo>
                  <a:pt x="2131791" y="944191"/>
                  <a:pt x="2143508" y="944191"/>
                  <a:pt x="2143508" y="944191"/>
                </a:cubicBezTo>
                <a:close/>
                <a:moveTo>
                  <a:pt x="2219997" y="909098"/>
                </a:moveTo>
                <a:cubicBezTo>
                  <a:pt x="2231378" y="909098"/>
                  <a:pt x="2231378" y="920954"/>
                  <a:pt x="2237069" y="926882"/>
                </a:cubicBezTo>
                <a:cubicBezTo>
                  <a:pt x="2237069" y="926882"/>
                  <a:pt x="2237069" y="926882"/>
                  <a:pt x="2237069" y="932810"/>
                </a:cubicBezTo>
                <a:cubicBezTo>
                  <a:pt x="2231378" y="926882"/>
                  <a:pt x="2225687" y="915026"/>
                  <a:pt x="2219997" y="915026"/>
                </a:cubicBezTo>
                <a:cubicBezTo>
                  <a:pt x="2219997" y="909098"/>
                  <a:pt x="2219997" y="909098"/>
                  <a:pt x="2219997" y="909098"/>
                </a:cubicBezTo>
                <a:close/>
                <a:moveTo>
                  <a:pt x="2157828" y="904875"/>
                </a:moveTo>
                <a:cubicBezTo>
                  <a:pt x="2159296" y="904875"/>
                  <a:pt x="2160765" y="906342"/>
                  <a:pt x="2160765" y="909276"/>
                </a:cubicBezTo>
                <a:cubicBezTo>
                  <a:pt x="2160765" y="909276"/>
                  <a:pt x="2160765" y="915145"/>
                  <a:pt x="2160765" y="915145"/>
                </a:cubicBezTo>
                <a:cubicBezTo>
                  <a:pt x="2160765" y="915145"/>
                  <a:pt x="2160765" y="915145"/>
                  <a:pt x="2166639" y="915145"/>
                </a:cubicBezTo>
                <a:cubicBezTo>
                  <a:pt x="2172513" y="921013"/>
                  <a:pt x="2178388" y="932750"/>
                  <a:pt x="2184262" y="921013"/>
                </a:cubicBezTo>
                <a:cubicBezTo>
                  <a:pt x="2190136" y="915145"/>
                  <a:pt x="2207759" y="915145"/>
                  <a:pt x="2219507" y="921013"/>
                </a:cubicBezTo>
                <a:cubicBezTo>
                  <a:pt x="2231255" y="926882"/>
                  <a:pt x="2231255" y="932750"/>
                  <a:pt x="2231255" y="944487"/>
                </a:cubicBezTo>
                <a:cubicBezTo>
                  <a:pt x="2231255" y="944487"/>
                  <a:pt x="2237130" y="944487"/>
                  <a:pt x="2237130" y="944487"/>
                </a:cubicBezTo>
                <a:cubicBezTo>
                  <a:pt x="2237130" y="938619"/>
                  <a:pt x="2237130" y="932750"/>
                  <a:pt x="2237130" y="932750"/>
                </a:cubicBezTo>
                <a:cubicBezTo>
                  <a:pt x="2237130" y="932750"/>
                  <a:pt x="2243004" y="932750"/>
                  <a:pt x="2243004" y="932750"/>
                </a:cubicBezTo>
                <a:cubicBezTo>
                  <a:pt x="2243004" y="938619"/>
                  <a:pt x="2243004" y="944487"/>
                  <a:pt x="2243004" y="944487"/>
                </a:cubicBezTo>
                <a:cubicBezTo>
                  <a:pt x="2243004" y="950356"/>
                  <a:pt x="2237130" y="944487"/>
                  <a:pt x="2237130" y="950356"/>
                </a:cubicBezTo>
                <a:cubicBezTo>
                  <a:pt x="2237130" y="956224"/>
                  <a:pt x="2237130" y="956224"/>
                  <a:pt x="2237130" y="956224"/>
                </a:cubicBezTo>
                <a:cubicBezTo>
                  <a:pt x="2248878" y="956224"/>
                  <a:pt x="2248878" y="944487"/>
                  <a:pt x="2254752" y="950356"/>
                </a:cubicBezTo>
                <a:cubicBezTo>
                  <a:pt x="2260627" y="950356"/>
                  <a:pt x="2260627" y="950356"/>
                  <a:pt x="2260627" y="956224"/>
                </a:cubicBezTo>
                <a:cubicBezTo>
                  <a:pt x="2278249" y="962093"/>
                  <a:pt x="2266501" y="997304"/>
                  <a:pt x="2295872" y="991435"/>
                </a:cubicBezTo>
                <a:cubicBezTo>
                  <a:pt x="2289998" y="991435"/>
                  <a:pt x="2272375" y="997304"/>
                  <a:pt x="2272375" y="979698"/>
                </a:cubicBezTo>
                <a:cubicBezTo>
                  <a:pt x="2272375" y="979698"/>
                  <a:pt x="2266501" y="979698"/>
                  <a:pt x="2266501" y="979698"/>
                </a:cubicBezTo>
                <a:cubicBezTo>
                  <a:pt x="2260627" y="991435"/>
                  <a:pt x="2248878" y="991435"/>
                  <a:pt x="2237130" y="991435"/>
                </a:cubicBezTo>
                <a:cubicBezTo>
                  <a:pt x="2237130" y="985567"/>
                  <a:pt x="2231255" y="979698"/>
                  <a:pt x="2231255" y="973830"/>
                </a:cubicBezTo>
                <a:cubicBezTo>
                  <a:pt x="2219507" y="956224"/>
                  <a:pt x="2201884" y="956224"/>
                  <a:pt x="2184262" y="956224"/>
                </a:cubicBezTo>
                <a:cubicBezTo>
                  <a:pt x="2178388" y="944487"/>
                  <a:pt x="2160765" y="938619"/>
                  <a:pt x="2149017" y="938619"/>
                </a:cubicBezTo>
                <a:cubicBezTo>
                  <a:pt x="2143142" y="938619"/>
                  <a:pt x="2137268" y="938619"/>
                  <a:pt x="2131394" y="938619"/>
                </a:cubicBezTo>
                <a:cubicBezTo>
                  <a:pt x="2125520" y="932750"/>
                  <a:pt x="2113771" y="926882"/>
                  <a:pt x="2125520" y="915145"/>
                </a:cubicBezTo>
                <a:cubicBezTo>
                  <a:pt x="2131394" y="915145"/>
                  <a:pt x="2143142" y="909276"/>
                  <a:pt x="2154891" y="909276"/>
                </a:cubicBezTo>
                <a:cubicBezTo>
                  <a:pt x="2154891" y="906342"/>
                  <a:pt x="2156359" y="904875"/>
                  <a:pt x="2157828" y="904875"/>
                </a:cubicBezTo>
                <a:close/>
                <a:moveTo>
                  <a:pt x="339707" y="855986"/>
                </a:moveTo>
                <a:cubicBezTo>
                  <a:pt x="345556" y="855986"/>
                  <a:pt x="351405" y="861892"/>
                  <a:pt x="351405" y="867798"/>
                </a:cubicBezTo>
                <a:cubicBezTo>
                  <a:pt x="357254" y="873704"/>
                  <a:pt x="351405" y="879610"/>
                  <a:pt x="357254" y="885517"/>
                </a:cubicBezTo>
                <a:cubicBezTo>
                  <a:pt x="363103" y="879610"/>
                  <a:pt x="368951" y="885517"/>
                  <a:pt x="368951" y="891423"/>
                </a:cubicBezTo>
                <a:cubicBezTo>
                  <a:pt x="368951" y="903235"/>
                  <a:pt x="374800" y="909141"/>
                  <a:pt x="368951" y="920954"/>
                </a:cubicBezTo>
                <a:cubicBezTo>
                  <a:pt x="363103" y="920954"/>
                  <a:pt x="357254" y="926860"/>
                  <a:pt x="351405" y="926860"/>
                </a:cubicBezTo>
                <a:cubicBezTo>
                  <a:pt x="339707" y="926860"/>
                  <a:pt x="339707" y="915048"/>
                  <a:pt x="333859" y="909141"/>
                </a:cubicBezTo>
                <a:cubicBezTo>
                  <a:pt x="328010" y="903235"/>
                  <a:pt x="333859" y="897329"/>
                  <a:pt x="328010" y="891423"/>
                </a:cubicBezTo>
                <a:cubicBezTo>
                  <a:pt x="322161" y="897329"/>
                  <a:pt x="322161" y="903235"/>
                  <a:pt x="316313" y="909141"/>
                </a:cubicBezTo>
                <a:cubicBezTo>
                  <a:pt x="316313" y="926860"/>
                  <a:pt x="328010" y="950485"/>
                  <a:pt x="345556" y="956392"/>
                </a:cubicBezTo>
                <a:cubicBezTo>
                  <a:pt x="351405" y="956392"/>
                  <a:pt x="363103" y="962298"/>
                  <a:pt x="374800" y="968204"/>
                </a:cubicBezTo>
                <a:cubicBezTo>
                  <a:pt x="404044" y="962298"/>
                  <a:pt x="427438" y="950485"/>
                  <a:pt x="450834" y="932767"/>
                </a:cubicBezTo>
                <a:cubicBezTo>
                  <a:pt x="456682" y="932767"/>
                  <a:pt x="462531" y="938673"/>
                  <a:pt x="462531" y="944579"/>
                </a:cubicBezTo>
                <a:cubicBezTo>
                  <a:pt x="450834" y="956392"/>
                  <a:pt x="433287" y="968204"/>
                  <a:pt x="415741" y="974110"/>
                </a:cubicBezTo>
                <a:cubicBezTo>
                  <a:pt x="398195" y="980016"/>
                  <a:pt x="374800" y="985923"/>
                  <a:pt x="357254" y="980016"/>
                </a:cubicBezTo>
                <a:cubicBezTo>
                  <a:pt x="345556" y="980016"/>
                  <a:pt x="333859" y="974110"/>
                  <a:pt x="322161" y="968204"/>
                </a:cubicBezTo>
                <a:cubicBezTo>
                  <a:pt x="316313" y="968204"/>
                  <a:pt x="322161" y="956392"/>
                  <a:pt x="316313" y="956392"/>
                </a:cubicBezTo>
                <a:cubicBezTo>
                  <a:pt x="298766" y="944579"/>
                  <a:pt x="298766" y="944579"/>
                  <a:pt x="298766" y="944579"/>
                </a:cubicBezTo>
                <a:cubicBezTo>
                  <a:pt x="287069" y="926860"/>
                  <a:pt x="287069" y="891423"/>
                  <a:pt x="304615" y="867798"/>
                </a:cubicBezTo>
                <a:cubicBezTo>
                  <a:pt x="316313" y="861892"/>
                  <a:pt x="328010" y="855986"/>
                  <a:pt x="339707" y="855986"/>
                </a:cubicBezTo>
                <a:close/>
                <a:moveTo>
                  <a:pt x="2319583" y="850295"/>
                </a:moveTo>
                <a:cubicBezTo>
                  <a:pt x="2319583" y="850295"/>
                  <a:pt x="2325274" y="850295"/>
                  <a:pt x="2325274" y="850295"/>
                </a:cubicBezTo>
                <a:cubicBezTo>
                  <a:pt x="2319583" y="850295"/>
                  <a:pt x="2325274" y="855986"/>
                  <a:pt x="2319583" y="855986"/>
                </a:cubicBezTo>
                <a:cubicBezTo>
                  <a:pt x="2319583" y="855986"/>
                  <a:pt x="2319583" y="850295"/>
                  <a:pt x="2319583" y="850295"/>
                </a:cubicBezTo>
                <a:close/>
                <a:moveTo>
                  <a:pt x="269285" y="820893"/>
                </a:moveTo>
                <a:cubicBezTo>
                  <a:pt x="269285" y="820893"/>
                  <a:pt x="275213" y="826773"/>
                  <a:pt x="275213" y="826773"/>
                </a:cubicBezTo>
                <a:cubicBezTo>
                  <a:pt x="269285" y="838534"/>
                  <a:pt x="257430" y="844414"/>
                  <a:pt x="257430" y="856175"/>
                </a:cubicBezTo>
                <a:cubicBezTo>
                  <a:pt x="257430" y="873816"/>
                  <a:pt x="275213" y="885577"/>
                  <a:pt x="287069" y="891457"/>
                </a:cubicBezTo>
                <a:cubicBezTo>
                  <a:pt x="287069" y="897338"/>
                  <a:pt x="287069" y="897338"/>
                  <a:pt x="281141" y="903218"/>
                </a:cubicBezTo>
                <a:cubicBezTo>
                  <a:pt x="275213" y="909098"/>
                  <a:pt x="269285" y="897338"/>
                  <a:pt x="263357" y="891457"/>
                </a:cubicBezTo>
                <a:cubicBezTo>
                  <a:pt x="251502" y="879696"/>
                  <a:pt x="239647" y="862056"/>
                  <a:pt x="251502" y="844414"/>
                </a:cubicBezTo>
                <a:cubicBezTo>
                  <a:pt x="251502" y="832654"/>
                  <a:pt x="257430" y="820893"/>
                  <a:pt x="269285" y="820893"/>
                </a:cubicBezTo>
                <a:close/>
                <a:moveTo>
                  <a:pt x="2343294" y="815202"/>
                </a:moveTo>
                <a:cubicBezTo>
                  <a:pt x="2343294" y="815202"/>
                  <a:pt x="2348985" y="815202"/>
                  <a:pt x="2348985" y="821209"/>
                </a:cubicBezTo>
                <a:cubicBezTo>
                  <a:pt x="2348985" y="821209"/>
                  <a:pt x="2343294" y="827216"/>
                  <a:pt x="2343294" y="833223"/>
                </a:cubicBezTo>
                <a:cubicBezTo>
                  <a:pt x="2343294" y="827216"/>
                  <a:pt x="2337604" y="821209"/>
                  <a:pt x="2343294" y="815202"/>
                </a:cubicBezTo>
                <a:close/>
                <a:moveTo>
                  <a:pt x="433287" y="815202"/>
                </a:moveTo>
                <a:cubicBezTo>
                  <a:pt x="439136" y="821082"/>
                  <a:pt x="450833" y="821082"/>
                  <a:pt x="462531" y="821082"/>
                </a:cubicBezTo>
                <a:cubicBezTo>
                  <a:pt x="456682" y="826963"/>
                  <a:pt x="450833" y="844604"/>
                  <a:pt x="439136" y="838724"/>
                </a:cubicBezTo>
                <a:cubicBezTo>
                  <a:pt x="433287" y="832844"/>
                  <a:pt x="427438" y="832844"/>
                  <a:pt x="427438" y="826963"/>
                </a:cubicBezTo>
                <a:cubicBezTo>
                  <a:pt x="427438" y="821082"/>
                  <a:pt x="427438" y="815202"/>
                  <a:pt x="433287" y="815202"/>
                </a:cubicBezTo>
                <a:close/>
                <a:moveTo>
                  <a:pt x="516154" y="809512"/>
                </a:moveTo>
                <a:cubicBezTo>
                  <a:pt x="522064" y="809512"/>
                  <a:pt x="522064" y="815375"/>
                  <a:pt x="527973" y="815375"/>
                </a:cubicBezTo>
                <a:cubicBezTo>
                  <a:pt x="516154" y="844690"/>
                  <a:pt x="492516" y="856416"/>
                  <a:pt x="480697" y="879869"/>
                </a:cubicBezTo>
                <a:cubicBezTo>
                  <a:pt x="474787" y="891595"/>
                  <a:pt x="486606" y="903321"/>
                  <a:pt x="474787" y="915047"/>
                </a:cubicBezTo>
                <a:cubicBezTo>
                  <a:pt x="468878" y="920910"/>
                  <a:pt x="468878" y="938500"/>
                  <a:pt x="457059" y="926774"/>
                </a:cubicBezTo>
                <a:cubicBezTo>
                  <a:pt x="451149" y="920910"/>
                  <a:pt x="451149" y="915047"/>
                  <a:pt x="457059" y="903321"/>
                </a:cubicBezTo>
                <a:cubicBezTo>
                  <a:pt x="457059" y="897458"/>
                  <a:pt x="462969" y="897458"/>
                  <a:pt x="462969" y="891595"/>
                </a:cubicBezTo>
                <a:cubicBezTo>
                  <a:pt x="451149" y="885732"/>
                  <a:pt x="451149" y="874006"/>
                  <a:pt x="451149" y="862280"/>
                </a:cubicBezTo>
                <a:cubicBezTo>
                  <a:pt x="451149" y="844690"/>
                  <a:pt x="462969" y="832964"/>
                  <a:pt x="474787" y="821238"/>
                </a:cubicBezTo>
                <a:cubicBezTo>
                  <a:pt x="516154" y="809512"/>
                  <a:pt x="516154" y="809512"/>
                  <a:pt x="516154" y="809512"/>
                </a:cubicBezTo>
                <a:close/>
                <a:moveTo>
                  <a:pt x="415951" y="791491"/>
                </a:moveTo>
                <a:cubicBezTo>
                  <a:pt x="415951" y="797401"/>
                  <a:pt x="433655" y="803311"/>
                  <a:pt x="421853" y="815129"/>
                </a:cubicBezTo>
                <a:cubicBezTo>
                  <a:pt x="421853" y="821039"/>
                  <a:pt x="421853" y="826949"/>
                  <a:pt x="421853" y="832858"/>
                </a:cubicBezTo>
                <a:cubicBezTo>
                  <a:pt x="427754" y="838768"/>
                  <a:pt x="433655" y="844677"/>
                  <a:pt x="445459" y="850587"/>
                </a:cubicBezTo>
                <a:cubicBezTo>
                  <a:pt x="445459" y="856496"/>
                  <a:pt x="445459" y="862406"/>
                  <a:pt x="439557" y="868316"/>
                </a:cubicBezTo>
                <a:cubicBezTo>
                  <a:pt x="427754" y="868316"/>
                  <a:pt x="421853" y="862406"/>
                  <a:pt x="421853" y="850587"/>
                </a:cubicBezTo>
                <a:cubicBezTo>
                  <a:pt x="415951" y="856496"/>
                  <a:pt x="404148" y="856496"/>
                  <a:pt x="398247" y="850587"/>
                </a:cubicBezTo>
                <a:cubicBezTo>
                  <a:pt x="392346" y="844677"/>
                  <a:pt x="392346" y="838768"/>
                  <a:pt x="392346" y="832858"/>
                </a:cubicBezTo>
                <a:cubicBezTo>
                  <a:pt x="392346" y="826949"/>
                  <a:pt x="404148" y="826949"/>
                  <a:pt x="404148" y="815129"/>
                </a:cubicBezTo>
                <a:cubicBezTo>
                  <a:pt x="398247" y="809220"/>
                  <a:pt x="398247" y="803311"/>
                  <a:pt x="404148" y="797401"/>
                </a:cubicBezTo>
                <a:cubicBezTo>
                  <a:pt x="404148" y="791491"/>
                  <a:pt x="410050" y="791491"/>
                  <a:pt x="415951" y="791491"/>
                </a:cubicBezTo>
                <a:close/>
                <a:moveTo>
                  <a:pt x="257430" y="791491"/>
                </a:moveTo>
                <a:cubicBezTo>
                  <a:pt x="263357" y="797380"/>
                  <a:pt x="263357" y="803268"/>
                  <a:pt x="263357" y="809156"/>
                </a:cubicBezTo>
                <a:cubicBezTo>
                  <a:pt x="245574" y="826821"/>
                  <a:pt x="233719" y="844486"/>
                  <a:pt x="239646" y="868039"/>
                </a:cubicBezTo>
                <a:cubicBezTo>
                  <a:pt x="245574" y="885704"/>
                  <a:pt x="257430" y="909257"/>
                  <a:pt x="281141" y="915145"/>
                </a:cubicBezTo>
                <a:cubicBezTo>
                  <a:pt x="287069" y="915145"/>
                  <a:pt x="281141" y="926921"/>
                  <a:pt x="287069" y="926921"/>
                </a:cubicBezTo>
                <a:cubicBezTo>
                  <a:pt x="281141" y="932810"/>
                  <a:pt x="275213" y="926921"/>
                  <a:pt x="275213" y="926921"/>
                </a:cubicBezTo>
                <a:cubicBezTo>
                  <a:pt x="263357" y="926921"/>
                  <a:pt x="269285" y="915145"/>
                  <a:pt x="263357" y="915145"/>
                </a:cubicBezTo>
                <a:cubicBezTo>
                  <a:pt x="257430" y="915145"/>
                  <a:pt x="251502" y="915145"/>
                  <a:pt x="245574" y="915145"/>
                </a:cubicBezTo>
                <a:cubicBezTo>
                  <a:pt x="239646" y="909257"/>
                  <a:pt x="233719" y="897480"/>
                  <a:pt x="239646" y="885704"/>
                </a:cubicBezTo>
                <a:cubicBezTo>
                  <a:pt x="233719" y="879815"/>
                  <a:pt x="221863" y="885704"/>
                  <a:pt x="221863" y="873927"/>
                </a:cubicBezTo>
                <a:cubicBezTo>
                  <a:pt x="215935" y="862151"/>
                  <a:pt x="221863" y="856262"/>
                  <a:pt x="227791" y="850374"/>
                </a:cubicBezTo>
                <a:cubicBezTo>
                  <a:pt x="227791" y="844486"/>
                  <a:pt x="221863" y="832709"/>
                  <a:pt x="227791" y="826821"/>
                </a:cubicBezTo>
                <a:cubicBezTo>
                  <a:pt x="233719" y="820933"/>
                  <a:pt x="239646" y="815044"/>
                  <a:pt x="245574" y="815044"/>
                </a:cubicBezTo>
                <a:cubicBezTo>
                  <a:pt x="251502" y="809156"/>
                  <a:pt x="245574" y="803268"/>
                  <a:pt x="251502" y="797380"/>
                </a:cubicBezTo>
                <a:cubicBezTo>
                  <a:pt x="251502" y="797380"/>
                  <a:pt x="257430" y="791491"/>
                  <a:pt x="257430" y="791491"/>
                </a:cubicBezTo>
                <a:close/>
                <a:moveTo>
                  <a:pt x="2196444" y="785801"/>
                </a:moveTo>
                <a:cubicBezTo>
                  <a:pt x="2208141" y="785801"/>
                  <a:pt x="2213990" y="785801"/>
                  <a:pt x="2219838" y="785801"/>
                </a:cubicBezTo>
                <a:cubicBezTo>
                  <a:pt x="2231536" y="803442"/>
                  <a:pt x="2231536" y="803442"/>
                  <a:pt x="2231536" y="803442"/>
                </a:cubicBezTo>
                <a:cubicBezTo>
                  <a:pt x="2237385" y="803442"/>
                  <a:pt x="2249082" y="809322"/>
                  <a:pt x="2254931" y="809322"/>
                </a:cubicBezTo>
                <a:cubicBezTo>
                  <a:pt x="2266628" y="809322"/>
                  <a:pt x="2272477" y="809322"/>
                  <a:pt x="2278326" y="797561"/>
                </a:cubicBezTo>
                <a:cubicBezTo>
                  <a:pt x="2284175" y="797561"/>
                  <a:pt x="2290024" y="803442"/>
                  <a:pt x="2295872" y="809322"/>
                </a:cubicBezTo>
                <a:cubicBezTo>
                  <a:pt x="2295872" y="815202"/>
                  <a:pt x="2295872" y="826963"/>
                  <a:pt x="2290024" y="832844"/>
                </a:cubicBezTo>
                <a:cubicBezTo>
                  <a:pt x="2278326" y="832844"/>
                  <a:pt x="2272477" y="832844"/>
                  <a:pt x="2266628" y="826963"/>
                </a:cubicBezTo>
                <a:cubicBezTo>
                  <a:pt x="2260780" y="832844"/>
                  <a:pt x="2254931" y="844604"/>
                  <a:pt x="2249082" y="844604"/>
                </a:cubicBezTo>
                <a:cubicBezTo>
                  <a:pt x="2237385" y="844604"/>
                  <a:pt x="2225687" y="832844"/>
                  <a:pt x="2219838" y="826963"/>
                </a:cubicBezTo>
                <a:cubicBezTo>
                  <a:pt x="2219838" y="821083"/>
                  <a:pt x="2219838" y="815202"/>
                  <a:pt x="2213990" y="815202"/>
                </a:cubicBezTo>
                <a:cubicBezTo>
                  <a:pt x="2208141" y="815202"/>
                  <a:pt x="2202292" y="815202"/>
                  <a:pt x="2202292" y="815202"/>
                </a:cubicBezTo>
                <a:cubicBezTo>
                  <a:pt x="2196444" y="809322"/>
                  <a:pt x="2190595" y="803442"/>
                  <a:pt x="2190595" y="797561"/>
                </a:cubicBezTo>
                <a:cubicBezTo>
                  <a:pt x="2190595" y="791681"/>
                  <a:pt x="2196444" y="785801"/>
                  <a:pt x="2196444" y="785801"/>
                </a:cubicBezTo>
                <a:close/>
                <a:moveTo>
                  <a:pt x="2231497" y="780110"/>
                </a:moveTo>
                <a:cubicBezTo>
                  <a:pt x="2237306" y="780110"/>
                  <a:pt x="2237306" y="786038"/>
                  <a:pt x="2243115" y="786038"/>
                </a:cubicBezTo>
                <a:cubicBezTo>
                  <a:pt x="2248924" y="791966"/>
                  <a:pt x="2260543" y="797894"/>
                  <a:pt x="2272161" y="791966"/>
                </a:cubicBezTo>
                <a:cubicBezTo>
                  <a:pt x="2272161" y="803821"/>
                  <a:pt x="2260543" y="797894"/>
                  <a:pt x="2254734" y="803821"/>
                </a:cubicBezTo>
                <a:cubicBezTo>
                  <a:pt x="2243115" y="803821"/>
                  <a:pt x="2231497" y="797894"/>
                  <a:pt x="2231497" y="786038"/>
                </a:cubicBezTo>
                <a:cubicBezTo>
                  <a:pt x="2225687" y="786038"/>
                  <a:pt x="2231497" y="786038"/>
                  <a:pt x="2231497" y="780110"/>
                </a:cubicBezTo>
                <a:close/>
                <a:moveTo>
                  <a:pt x="404201" y="771472"/>
                </a:moveTo>
                <a:cubicBezTo>
                  <a:pt x="408622" y="770733"/>
                  <a:pt x="413042" y="770733"/>
                  <a:pt x="415990" y="773686"/>
                </a:cubicBezTo>
                <a:cubicBezTo>
                  <a:pt x="415990" y="779593"/>
                  <a:pt x="410095" y="785498"/>
                  <a:pt x="404201" y="785498"/>
                </a:cubicBezTo>
                <a:cubicBezTo>
                  <a:pt x="398308" y="785498"/>
                  <a:pt x="398308" y="791405"/>
                  <a:pt x="392414" y="797311"/>
                </a:cubicBezTo>
                <a:cubicBezTo>
                  <a:pt x="386520" y="803217"/>
                  <a:pt x="398308" y="815030"/>
                  <a:pt x="392414" y="820936"/>
                </a:cubicBezTo>
                <a:cubicBezTo>
                  <a:pt x="386520" y="826842"/>
                  <a:pt x="386520" y="832749"/>
                  <a:pt x="386520" y="838655"/>
                </a:cubicBezTo>
                <a:cubicBezTo>
                  <a:pt x="386520" y="850467"/>
                  <a:pt x="392414" y="856373"/>
                  <a:pt x="398308" y="862280"/>
                </a:cubicBezTo>
                <a:cubicBezTo>
                  <a:pt x="404201" y="862280"/>
                  <a:pt x="410095" y="862280"/>
                  <a:pt x="415990" y="862280"/>
                </a:cubicBezTo>
                <a:cubicBezTo>
                  <a:pt x="421883" y="874092"/>
                  <a:pt x="433671" y="879998"/>
                  <a:pt x="445459" y="879998"/>
                </a:cubicBezTo>
                <a:cubicBezTo>
                  <a:pt x="445459" y="879998"/>
                  <a:pt x="445459" y="885904"/>
                  <a:pt x="445459" y="891811"/>
                </a:cubicBezTo>
                <a:cubicBezTo>
                  <a:pt x="433671" y="897717"/>
                  <a:pt x="421883" y="891811"/>
                  <a:pt x="415990" y="885904"/>
                </a:cubicBezTo>
                <a:cubicBezTo>
                  <a:pt x="410095" y="879998"/>
                  <a:pt x="410095" y="874092"/>
                  <a:pt x="404201" y="874092"/>
                </a:cubicBezTo>
                <a:cubicBezTo>
                  <a:pt x="398308" y="874092"/>
                  <a:pt x="386520" y="868186"/>
                  <a:pt x="380626" y="868186"/>
                </a:cubicBezTo>
                <a:cubicBezTo>
                  <a:pt x="368838" y="856373"/>
                  <a:pt x="362944" y="844561"/>
                  <a:pt x="368838" y="826842"/>
                </a:cubicBezTo>
                <a:cubicBezTo>
                  <a:pt x="368838" y="820936"/>
                  <a:pt x="380626" y="815030"/>
                  <a:pt x="380626" y="809124"/>
                </a:cubicBezTo>
                <a:cubicBezTo>
                  <a:pt x="374732" y="797311"/>
                  <a:pt x="386520" y="785498"/>
                  <a:pt x="392414" y="773686"/>
                </a:cubicBezTo>
                <a:cubicBezTo>
                  <a:pt x="395361" y="773686"/>
                  <a:pt x="399781" y="772209"/>
                  <a:pt x="404201" y="771472"/>
                </a:cubicBezTo>
                <a:close/>
                <a:moveTo>
                  <a:pt x="2160660" y="767780"/>
                </a:moveTo>
                <a:cubicBezTo>
                  <a:pt x="2166558" y="773670"/>
                  <a:pt x="2178354" y="779560"/>
                  <a:pt x="2184252" y="785451"/>
                </a:cubicBezTo>
                <a:cubicBezTo>
                  <a:pt x="2190150" y="785451"/>
                  <a:pt x="2184252" y="791341"/>
                  <a:pt x="2184252" y="791341"/>
                </a:cubicBezTo>
                <a:cubicBezTo>
                  <a:pt x="2184252" y="803122"/>
                  <a:pt x="2190150" y="814903"/>
                  <a:pt x="2201947" y="820793"/>
                </a:cubicBezTo>
                <a:cubicBezTo>
                  <a:pt x="2207845" y="826683"/>
                  <a:pt x="2213743" y="820793"/>
                  <a:pt x="2213743" y="826683"/>
                </a:cubicBezTo>
                <a:cubicBezTo>
                  <a:pt x="2219641" y="844355"/>
                  <a:pt x="2231437" y="850245"/>
                  <a:pt x="2243234" y="850245"/>
                </a:cubicBezTo>
                <a:cubicBezTo>
                  <a:pt x="2255030" y="856135"/>
                  <a:pt x="2260928" y="844355"/>
                  <a:pt x="2266826" y="838464"/>
                </a:cubicBezTo>
                <a:cubicBezTo>
                  <a:pt x="2278622" y="844355"/>
                  <a:pt x="2290419" y="838464"/>
                  <a:pt x="2296317" y="832574"/>
                </a:cubicBezTo>
                <a:cubicBezTo>
                  <a:pt x="2302215" y="826683"/>
                  <a:pt x="2302215" y="814903"/>
                  <a:pt x="2308113" y="809012"/>
                </a:cubicBezTo>
                <a:cubicBezTo>
                  <a:pt x="2319909" y="814903"/>
                  <a:pt x="2325808" y="814903"/>
                  <a:pt x="2331706" y="814903"/>
                </a:cubicBezTo>
                <a:cubicBezTo>
                  <a:pt x="2337604" y="820793"/>
                  <a:pt x="2337604" y="826683"/>
                  <a:pt x="2337604" y="832574"/>
                </a:cubicBezTo>
                <a:cubicBezTo>
                  <a:pt x="2337604" y="838464"/>
                  <a:pt x="2331706" y="844355"/>
                  <a:pt x="2325808" y="844355"/>
                </a:cubicBezTo>
                <a:cubicBezTo>
                  <a:pt x="2319909" y="844355"/>
                  <a:pt x="2314011" y="838464"/>
                  <a:pt x="2314011" y="844355"/>
                </a:cubicBezTo>
                <a:cubicBezTo>
                  <a:pt x="2314011" y="850245"/>
                  <a:pt x="2314011" y="856135"/>
                  <a:pt x="2314011" y="856135"/>
                </a:cubicBezTo>
                <a:cubicBezTo>
                  <a:pt x="2302215" y="862025"/>
                  <a:pt x="2308113" y="873806"/>
                  <a:pt x="2296317" y="873806"/>
                </a:cubicBezTo>
                <a:cubicBezTo>
                  <a:pt x="2290419" y="879696"/>
                  <a:pt x="2284521" y="879696"/>
                  <a:pt x="2278622" y="873806"/>
                </a:cubicBezTo>
                <a:cubicBezTo>
                  <a:pt x="2272724" y="873806"/>
                  <a:pt x="2272724" y="862025"/>
                  <a:pt x="2260928" y="867915"/>
                </a:cubicBezTo>
                <a:cubicBezTo>
                  <a:pt x="2255030" y="873806"/>
                  <a:pt x="2243234" y="879696"/>
                  <a:pt x="2231437" y="879696"/>
                </a:cubicBezTo>
                <a:cubicBezTo>
                  <a:pt x="2225539" y="873806"/>
                  <a:pt x="2213743" y="873806"/>
                  <a:pt x="2207845" y="862025"/>
                </a:cubicBezTo>
                <a:cubicBezTo>
                  <a:pt x="2207845" y="856135"/>
                  <a:pt x="2207845" y="850245"/>
                  <a:pt x="2201947" y="850245"/>
                </a:cubicBezTo>
                <a:cubicBezTo>
                  <a:pt x="2190150" y="850245"/>
                  <a:pt x="2184252" y="850245"/>
                  <a:pt x="2178354" y="844355"/>
                </a:cubicBezTo>
                <a:cubicBezTo>
                  <a:pt x="2172456" y="838464"/>
                  <a:pt x="2166558" y="826683"/>
                  <a:pt x="2166558" y="814903"/>
                </a:cubicBezTo>
                <a:cubicBezTo>
                  <a:pt x="2172456" y="809012"/>
                  <a:pt x="2172456" y="803122"/>
                  <a:pt x="2166558" y="803122"/>
                </a:cubicBezTo>
                <a:cubicBezTo>
                  <a:pt x="2160660" y="797232"/>
                  <a:pt x="2154762" y="791341"/>
                  <a:pt x="2148863" y="785451"/>
                </a:cubicBezTo>
                <a:cubicBezTo>
                  <a:pt x="2154762" y="779560"/>
                  <a:pt x="2148863" y="773670"/>
                  <a:pt x="2160660" y="767780"/>
                </a:cubicBezTo>
                <a:close/>
                <a:moveTo>
                  <a:pt x="251449" y="767245"/>
                </a:moveTo>
                <a:cubicBezTo>
                  <a:pt x="255876" y="766508"/>
                  <a:pt x="260302" y="767981"/>
                  <a:pt x="263252" y="773873"/>
                </a:cubicBezTo>
                <a:cubicBezTo>
                  <a:pt x="263252" y="773873"/>
                  <a:pt x="263252" y="779765"/>
                  <a:pt x="257351" y="785657"/>
                </a:cubicBezTo>
                <a:cubicBezTo>
                  <a:pt x="251449" y="785657"/>
                  <a:pt x="239647" y="797440"/>
                  <a:pt x="239647" y="803332"/>
                </a:cubicBezTo>
                <a:cubicBezTo>
                  <a:pt x="227844" y="809224"/>
                  <a:pt x="216041" y="826900"/>
                  <a:pt x="216041" y="838684"/>
                </a:cubicBezTo>
                <a:cubicBezTo>
                  <a:pt x="216041" y="844575"/>
                  <a:pt x="221942" y="844575"/>
                  <a:pt x="221942" y="850467"/>
                </a:cubicBezTo>
                <a:cubicBezTo>
                  <a:pt x="216041" y="856359"/>
                  <a:pt x="210139" y="868143"/>
                  <a:pt x="210139" y="874034"/>
                </a:cubicBezTo>
                <a:cubicBezTo>
                  <a:pt x="216041" y="885818"/>
                  <a:pt x="221942" y="891710"/>
                  <a:pt x="227844" y="891710"/>
                </a:cubicBezTo>
                <a:cubicBezTo>
                  <a:pt x="227844" y="909386"/>
                  <a:pt x="239647" y="915278"/>
                  <a:pt x="245548" y="921169"/>
                </a:cubicBezTo>
                <a:cubicBezTo>
                  <a:pt x="257351" y="921169"/>
                  <a:pt x="257351" y="921169"/>
                  <a:pt x="257351" y="921169"/>
                </a:cubicBezTo>
                <a:cubicBezTo>
                  <a:pt x="263252" y="932953"/>
                  <a:pt x="275055" y="938845"/>
                  <a:pt x="292759" y="938845"/>
                </a:cubicBezTo>
                <a:cubicBezTo>
                  <a:pt x="292759" y="944737"/>
                  <a:pt x="292759" y="944737"/>
                  <a:pt x="292759" y="950629"/>
                </a:cubicBezTo>
                <a:cubicBezTo>
                  <a:pt x="286858" y="956521"/>
                  <a:pt x="280956" y="956521"/>
                  <a:pt x="275055" y="956521"/>
                </a:cubicBezTo>
                <a:cubicBezTo>
                  <a:pt x="269154" y="950629"/>
                  <a:pt x="263252" y="950629"/>
                  <a:pt x="263252" y="944737"/>
                </a:cubicBezTo>
                <a:cubicBezTo>
                  <a:pt x="251449" y="932953"/>
                  <a:pt x="251449" y="932953"/>
                  <a:pt x="251449" y="932953"/>
                </a:cubicBezTo>
                <a:cubicBezTo>
                  <a:pt x="239647" y="932953"/>
                  <a:pt x="227844" y="932953"/>
                  <a:pt x="221942" y="927061"/>
                </a:cubicBezTo>
                <a:cubicBezTo>
                  <a:pt x="216041" y="915278"/>
                  <a:pt x="216041" y="909386"/>
                  <a:pt x="216041" y="897602"/>
                </a:cubicBezTo>
                <a:cubicBezTo>
                  <a:pt x="210139" y="891710"/>
                  <a:pt x="198336" y="885818"/>
                  <a:pt x="192435" y="879926"/>
                </a:cubicBezTo>
                <a:cubicBezTo>
                  <a:pt x="192435" y="868143"/>
                  <a:pt x="186534" y="862251"/>
                  <a:pt x="192435" y="850467"/>
                </a:cubicBezTo>
                <a:cubicBezTo>
                  <a:pt x="198336" y="850467"/>
                  <a:pt x="198336" y="844575"/>
                  <a:pt x="204238" y="844575"/>
                </a:cubicBezTo>
                <a:cubicBezTo>
                  <a:pt x="204238" y="832792"/>
                  <a:pt x="204238" y="826900"/>
                  <a:pt x="204238" y="815116"/>
                </a:cubicBezTo>
                <a:cubicBezTo>
                  <a:pt x="204238" y="809224"/>
                  <a:pt x="210139" y="803332"/>
                  <a:pt x="216041" y="797440"/>
                </a:cubicBezTo>
                <a:cubicBezTo>
                  <a:pt x="221942" y="791549"/>
                  <a:pt x="233745" y="797440"/>
                  <a:pt x="233745" y="785657"/>
                </a:cubicBezTo>
                <a:cubicBezTo>
                  <a:pt x="233745" y="785657"/>
                  <a:pt x="239647" y="785657"/>
                  <a:pt x="239647" y="779765"/>
                </a:cubicBezTo>
                <a:cubicBezTo>
                  <a:pt x="239647" y="779765"/>
                  <a:pt x="239647" y="773873"/>
                  <a:pt x="239647" y="773873"/>
                </a:cubicBezTo>
                <a:cubicBezTo>
                  <a:pt x="242597" y="770927"/>
                  <a:pt x="247023" y="767981"/>
                  <a:pt x="251449" y="767245"/>
                </a:cubicBezTo>
                <a:close/>
                <a:moveTo>
                  <a:pt x="356937" y="697595"/>
                </a:moveTo>
                <a:cubicBezTo>
                  <a:pt x="374483" y="697595"/>
                  <a:pt x="386181" y="697595"/>
                  <a:pt x="397878" y="709341"/>
                </a:cubicBezTo>
                <a:cubicBezTo>
                  <a:pt x="403727" y="709341"/>
                  <a:pt x="397878" y="715214"/>
                  <a:pt x="397878" y="715214"/>
                </a:cubicBezTo>
                <a:cubicBezTo>
                  <a:pt x="392030" y="721087"/>
                  <a:pt x="386181" y="715214"/>
                  <a:pt x="380332" y="715214"/>
                </a:cubicBezTo>
                <a:cubicBezTo>
                  <a:pt x="374483" y="715214"/>
                  <a:pt x="368634" y="715214"/>
                  <a:pt x="368634" y="715214"/>
                </a:cubicBezTo>
                <a:cubicBezTo>
                  <a:pt x="351089" y="715214"/>
                  <a:pt x="333542" y="715214"/>
                  <a:pt x="321845" y="726960"/>
                </a:cubicBezTo>
                <a:cubicBezTo>
                  <a:pt x="304299" y="738707"/>
                  <a:pt x="292601" y="756326"/>
                  <a:pt x="292601" y="779818"/>
                </a:cubicBezTo>
                <a:cubicBezTo>
                  <a:pt x="292601" y="791564"/>
                  <a:pt x="298450" y="803310"/>
                  <a:pt x="310147" y="809184"/>
                </a:cubicBezTo>
                <a:cubicBezTo>
                  <a:pt x="310147" y="815056"/>
                  <a:pt x="315996" y="809184"/>
                  <a:pt x="315996" y="809184"/>
                </a:cubicBezTo>
                <a:cubicBezTo>
                  <a:pt x="310147" y="791564"/>
                  <a:pt x="310147" y="791564"/>
                  <a:pt x="310147" y="791564"/>
                </a:cubicBezTo>
                <a:cubicBezTo>
                  <a:pt x="310147" y="785691"/>
                  <a:pt x="310147" y="779818"/>
                  <a:pt x="321845" y="773945"/>
                </a:cubicBezTo>
                <a:cubicBezTo>
                  <a:pt x="333542" y="768072"/>
                  <a:pt x="339391" y="773945"/>
                  <a:pt x="351089" y="785691"/>
                </a:cubicBezTo>
                <a:cubicBezTo>
                  <a:pt x="351089" y="791564"/>
                  <a:pt x="351089" y="797437"/>
                  <a:pt x="351089" y="803310"/>
                </a:cubicBezTo>
                <a:cubicBezTo>
                  <a:pt x="345240" y="803310"/>
                  <a:pt x="339391" y="809184"/>
                  <a:pt x="345240" y="815056"/>
                </a:cubicBezTo>
                <a:cubicBezTo>
                  <a:pt x="345240" y="815056"/>
                  <a:pt x="351089" y="815056"/>
                  <a:pt x="351089" y="820929"/>
                </a:cubicBezTo>
                <a:cubicBezTo>
                  <a:pt x="351089" y="832676"/>
                  <a:pt x="345240" y="838549"/>
                  <a:pt x="339391" y="844422"/>
                </a:cubicBezTo>
                <a:cubicBezTo>
                  <a:pt x="327693" y="850295"/>
                  <a:pt x="310147" y="850295"/>
                  <a:pt x="298450" y="838549"/>
                </a:cubicBezTo>
                <a:cubicBezTo>
                  <a:pt x="275055" y="820929"/>
                  <a:pt x="263357" y="791564"/>
                  <a:pt x="269206" y="768072"/>
                </a:cubicBezTo>
                <a:cubicBezTo>
                  <a:pt x="275055" y="756326"/>
                  <a:pt x="280904" y="744579"/>
                  <a:pt x="286752" y="738707"/>
                </a:cubicBezTo>
                <a:cubicBezTo>
                  <a:pt x="304299" y="715214"/>
                  <a:pt x="333542" y="703468"/>
                  <a:pt x="356937" y="697595"/>
                </a:cubicBezTo>
                <a:close/>
                <a:moveTo>
                  <a:pt x="501946" y="685103"/>
                </a:moveTo>
                <a:cubicBezTo>
                  <a:pt x="515767" y="688420"/>
                  <a:pt x="524612" y="701688"/>
                  <a:pt x="533458" y="714956"/>
                </a:cubicBezTo>
                <a:cubicBezTo>
                  <a:pt x="539355" y="726750"/>
                  <a:pt x="539355" y="744440"/>
                  <a:pt x="539355" y="756234"/>
                </a:cubicBezTo>
                <a:cubicBezTo>
                  <a:pt x="527561" y="762131"/>
                  <a:pt x="515767" y="773925"/>
                  <a:pt x="515767" y="785718"/>
                </a:cubicBezTo>
                <a:cubicBezTo>
                  <a:pt x="515767" y="791615"/>
                  <a:pt x="515767" y="803409"/>
                  <a:pt x="515767" y="803409"/>
                </a:cubicBezTo>
                <a:cubicBezTo>
                  <a:pt x="503974" y="803409"/>
                  <a:pt x="498077" y="809306"/>
                  <a:pt x="486283" y="809306"/>
                </a:cubicBezTo>
                <a:cubicBezTo>
                  <a:pt x="468592" y="815203"/>
                  <a:pt x="450902" y="815203"/>
                  <a:pt x="433211" y="803409"/>
                </a:cubicBezTo>
                <a:cubicBezTo>
                  <a:pt x="427314" y="797512"/>
                  <a:pt x="421417" y="791615"/>
                  <a:pt x="421417" y="779822"/>
                </a:cubicBezTo>
                <a:cubicBezTo>
                  <a:pt x="415521" y="768028"/>
                  <a:pt x="445005" y="750337"/>
                  <a:pt x="415521" y="750337"/>
                </a:cubicBezTo>
                <a:cubicBezTo>
                  <a:pt x="409624" y="744440"/>
                  <a:pt x="403727" y="732647"/>
                  <a:pt x="403727" y="726750"/>
                </a:cubicBezTo>
                <a:cubicBezTo>
                  <a:pt x="409624" y="709060"/>
                  <a:pt x="409624" y="709060"/>
                  <a:pt x="409624" y="709060"/>
                </a:cubicBezTo>
                <a:cubicBezTo>
                  <a:pt x="415521" y="697265"/>
                  <a:pt x="427314" y="691369"/>
                  <a:pt x="439108" y="691369"/>
                </a:cubicBezTo>
                <a:cubicBezTo>
                  <a:pt x="445005" y="691369"/>
                  <a:pt x="456799" y="703162"/>
                  <a:pt x="462695" y="703162"/>
                </a:cubicBezTo>
                <a:cubicBezTo>
                  <a:pt x="468592" y="691369"/>
                  <a:pt x="474489" y="685472"/>
                  <a:pt x="486283" y="685472"/>
                </a:cubicBezTo>
                <a:cubicBezTo>
                  <a:pt x="492180" y="683998"/>
                  <a:pt x="497340" y="683998"/>
                  <a:pt x="501946" y="685103"/>
                </a:cubicBezTo>
                <a:close/>
                <a:moveTo>
                  <a:pt x="533190" y="673884"/>
                </a:moveTo>
                <a:cubicBezTo>
                  <a:pt x="539038" y="673884"/>
                  <a:pt x="550736" y="673884"/>
                  <a:pt x="550736" y="685808"/>
                </a:cubicBezTo>
                <a:cubicBezTo>
                  <a:pt x="550736" y="697731"/>
                  <a:pt x="544887" y="703693"/>
                  <a:pt x="539038" y="715616"/>
                </a:cubicBezTo>
                <a:cubicBezTo>
                  <a:pt x="533190" y="703693"/>
                  <a:pt x="527341" y="691770"/>
                  <a:pt x="515643" y="685808"/>
                </a:cubicBezTo>
                <a:cubicBezTo>
                  <a:pt x="515643" y="673884"/>
                  <a:pt x="527341" y="673884"/>
                  <a:pt x="533190" y="673884"/>
                </a:cubicBezTo>
                <a:close/>
                <a:moveTo>
                  <a:pt x="632916" y="662503"/>
                </a:moveTo>
                <a:cubicBezTo>
                  <a:pt x="638774" y="662503"/>
                  <a:pt x="644632" y="662503"/>
                  <a:pt x="644632" y="668361"/>
                </a:cubicBezTo>
                <a:cubicBezTo>
                  <a:pt x="615342" y="697651"/>
                  <a:pt x="615342" y="697651"/>
                  <a:pt x="615342" y="697651"/>
                </a:cubicBezTo>
                <a:cubicBezTo>
                  <a:pt x="586052" y="709367"/>
                  <a:pt x="586052" y="744516"/>
                  <a:pt x="562619" y="762090"/>
                </a:cubicBezTo>
                <a:cubicBezTo>
                  <a:pt x="556761" y="762090"/>
                  <a:pt x="550903" y="762090"/>
                  <a:pt x="550903" y="756232"/>
                </a:cubicBezTo>
                <a:cubicBezTo>
                  <a:pt x="545045" y="732800"/>
                  <a:pt x="545045" y="697651"/>
                  <a:pt x="568477" y="685935"/>
                </a:cubicBezTo>
                <a:cubicBezTo>
                  <a:pt x="580194" y="674219"/>
                  <a:pt x="586052" y="668361"/>
                  <a:pt x="597768" y="674219"/>
                </a:cubicBezTo>
                <a:cubicBezTo>
                  <a:pt x="603626" y="674219"/>
                  <a:pt x="603626" y="680077"/>
                  <a:pt x="609484" y="680077"/>
                </a:cubicBezTo>
                <a:cubicBezTo>
                  <a:pt x="609484" y="668361"/>
                  <a:pt x="621200" y="662503"/>
                  <a:pt x="632916" y="662503"/>
                </a:cubicBezTo>
                <a:close/>
                <a:moveTo>
                  <a:pt x="1931670" y="656812"/>
                </a:moveTo>
                <a:cubicBezTo>
                  <a:pt x="1955065" y="674322"/>
                  <a:pt x="1978460" y="691832"/>
                  <a:pt x="1990157" y="715178"/>
                </a:cubicBezTo>
                <a:cubicBezTo>
                  <a:pt x="1996006" y="721014"/>
                  <a:pt x="2001855" y="726851"/>
                  <a:pt x="2001855" y="732688"/>
                </a:cubicBezTo>
                <a:cubicBezTo>
                  <a:pt x="1996006" y="732688"/>
                  <a:pt x="1996006" y="732688"/>
                  <a:pt x="1996006" y="732688"/>
                </a:cubicBezTo>
                <a:cubicBezTo>
                  <a:pt x="1978460" y="703505"/>
                  <a:pt x="1955065" y="680159"/>
                  <a:pt x="1931670" y="656812"/>
                </a:cubicBezTo>
                <a:close/>
                <a:moveTo>
                  <a:pt x="2072253" y="645950"/>
                </a:moveTo>
                <a:cubicBezTo>
                  <a:pt x="2077399" y="645950"/>
                  <a:pt x="2081808" y="647416"/>
                  <a:pt x="2084749" y="650351"/>
                </a:cubicBezTo>
                <a:cubicBezTo>
                  <a:pt x="2078868" y="662088"/>
                  <a:pt x="2078868" y="685562"/>
                  <a:pt x="2090630" y="691430"/>
                </a:cubicBezTo>
                <a:cubicBezTo>
                  <a:pt x="2096510" y="703168"/>
                  <a:pt x="2114151" y="703168"/>
                  <a:pt x="2125912" y="703168"/>
                </a:cubicBezTo>
                <a:cubicBezTo>
                  <a:pt x="2131792" y="709036"/>
                  <a:pt x="2125912" y="720773"/>
                  <a:pt x="2131792" y="720773"/>
                </a:cubicBezTo>
                <a:cubicBezTo>
                  <a:pt x="2131792" y="726641"/>
                  <a:pt x="2131792" y="732510"/>
                  <a:pt x="2125912" y="732510"/>
                </a:cubicBezTo>
                <a:cubicBezTo>
                  <a:pt x="2114151" y="738379"/>
                  <a:pt x="2114151" y="726641"/>
                  <a:pt x="2102390" y="732510"/>
                </a:cubicBezTo>
                <a:cubicBezTo>
                  <a:pt x="2102390" y="738379"/>
                  <a:pt x="2096510" y="738379"/>
                  <a:pt x="2084749" y="738379"/>
                </a:cubicBezTo>
                <a:cubicBezTo>
                  <a:pt x="2078868" y="738379"/>
                  <a:pt x="2072988" y="732510"/>
                  <a:pt x="2072988" y="726641"/>
                </a:cubicBezTo>
                <a:cubicBezTo>
                  <a:pt x="2067108" y="726641"/>
                  <a:pt x="2061228" y="732510"/>
                  <a:pt x="2055347" y="726641"/>
                </a:cubicBezTo>
                <a:cubicBezTo>
                  <a:pt x="2049467" y="720773"/>
                  <a:pt x="2049467" y="714904"/>
                  <a:pt x="2049467" y="709036"/>
                </a:cubicBezTo>
                <a:cubicBezTo>
                  <a:pt x="2055347" y="703168"/>
                  <a:pt x="2055347" y="703168"/>
                  <a:pt x="2055347" y="703168"/>
                </a:cubicBezTo>
                <a:cubicBezTo>
                  <a:pt x="2049467" y="697299"/>
                  <a:pt x="2043586" y="691430"/>
                  <a:pt x="2043586" y="685562"/>
                </a:cubicBezTo>
                <a:cubicBezTo>
                  <a:pt x="2043586" y="673825"/>
                  <a:pt x="2049467" y="667957"/>
                  <a:pt x="2061228" y="667957"/>
                </a:cubicBezTo>
                <a:cubicBezTo>
                  <a:pt x="2061228" y="662088"/>
                  <a:pt x="2049467" y="656219"/>
                  <a:pt x="2055347" y="650351"/>
                </a:cubicBezTo>
                <a:cubicBezTo>
                  <a:pt x="2061228" y="647416"/>
                  <a:pt x="2067108" y="645950"/>
                  <a:pt x="2072253" y="645950"/>
                </a:cubicBezTo>
                <a:close/>
                <a:moveTo>
                  <a:pt x="536254" y="637458"/>
                </a:moveTo>
                <a:cubicBezTo>
                  <a:pt x="539209" y="638910"/>
                  <a:pt x="542164" y="641815"/>
                  <a:pt x="545118" y="644720"/>
                </a:cubicBezTo>
                <a:cubicBezTo>
                  <a:pt x="545118" y="644720"/>
                  <a:pt x="539209" y="650529"/>
                  <a:pt x="545118" y="656338"/>
                </a:cubicBezTo>
                <a:cubicBezTo>
                  <a:pt x="551028" y="656338"/>
                  <a:pt x="556938" y="650529"/>
                  <a:pt x="562847" y="656338"/>
                </a:cubicBezTo>
                <a:cubicBezTo>
                  <a:pt x="568757" y="662147"/>
                  <a:pt x="568757" y="667957"/>
                  <a:pt x="568757" y="673766"/>
                </a:cubicBezTo>
                <a:cubicBezTo>
                  <a:pt x="562847" y="679575"/>
                  <a:pt x="562847" y="679575"/>
                  <a:pt x="562847" y="679575"/>
                </a:cubicBezTo>
                <a:cubicBezTo>
                  <a:pt x="551028" y="667957"/>
                  <a:pt x="539209" y="662147"/>
                  <a:pt x="521480" y="667957"/>
                </a:cubicBezTo>
                <a:cubicBezTo>
                  <a:pt x="515571" y="667957"/>
                  <a:pt x="515571" y="679575"/>
                  <a:pt x="503752" y="679575"/>
                </a:cubicBezTo>
                <a:cubicBezTo>
                  <a:pt x="503752" y="673766"/>
                  <a:pt x="491933" y="679575"/>
                  <a:pt x="491933" y="673766"/>
                </a:cubicBezTo>
                <a:cubicBezTo>
                  <a:pt x="491933" y="667957"/>
                  <a:pt x="491933" y="662147"/>
                  <a:pt x="497842" y="662147"/>
                </a:cubicBezTo>
                <a:cubicBezTo>
                  <a:pt x="503752" y="656338"/>
                  <a:pt x="515571" y="667957"/>
                  <a:pt x="515571" y="656338"/>
                </a:cubicBezTo>
                <a:cubicBezTo>
                  <a:pt x="515571" y="650529"/>
                  <a:pt x="515571" y="644720"/>
                  <a:pt x="515571" y="644720"/>
                </a:cubicBezTo>
                <a:cubicBezTo>
                  <a:pt x="521480" y="638910"/>
                  <a:pt x="521480" y="638910"/>
                  <a:pt x="527390" y="638910"/>
                </a:cubicBezTo>
                <a:cubicBezTo>
                  <a:pt x="530345" y="636006"/>
                  <a:pt x="533299" y="636006"/>
                  <a:pt x="536254" y="637458"/>
                </a:cubicBezTo>
                <a:close/>
                <a:moveTo>
                  <a:pt x="2037185" y="627410"/>
                </a:moveTo>
                <a:cubicBezTo>
                  <a:pt x="2043072" y="627410"/>
                  <a:pt x="2048961" y="633283"/>
                  <a:pt x="2054849" y="639156"/>
                </a:cubicBezTo>
                <a:cubicBezTo>
                  <a:pt x="2048961" y="645030"/>
                  <a:pt x="2043072" y="650903"/>
                  <a:pt x="2048961" y="662649"/>
                </a:cubicBezTo>
                <a:cubicBezTo>
                  <a:pt x="2037185" y="668522"/>
                  <a:pt x="2037185" y="680268"/>
                  <a:pt x="2037185" y="686141"/>
                </a:cubicBezTo>
                <a:cubicBezTo>
                  <a:pt x="2037185" y="692014"/>
                  <a:pt x="2037185" y="697887"/>
                  <a:pt x="2043072" y="703760"/>
                </a:cubicBezTo>
                <a:cubicBezTo>
                  <a:pt x="2037185" y="709633"/>
                  <a:pt x="2037185" y="721380"/>
                  <a:pt x="2043072" y="727252"/>
                </a:cubicBezTo>
                <a:cubicBezTo>
                  <a:pt x="2048961" y="738999"/>
                  <a:pt x="2060738" y="733125"/>
                  <a:pt x="2066625" y="738999"/>
                </a:cubicBezTo>
                <a:cubicBezTo>
                  <a:pt x="2072514" y="744872"/>
                  <a:pt x="2084291" y="744872"/>
                  <a:pt x="2090178" y="744872"/>
                </a:cubicBezTo>
                <a:cubicBezTo>
                  <a:pt x="2096067" y="744872"/>
                  <a:pt x="2101955" y="738999"/>
                  <a:pt x="2107844" y="738999"/>
                </a:cubicBezTo>
                <a:cubicBezTo>
                  <a:pt x="2119620" y="750745"/>
                  <a:pt x="2137285" y="727252"/>
                  <a:pt x="2143173" y="750745"/>
                </a:cubicBezTo>
                <a:cubicBezTo>
                  <a:pt x="2137285" y="750745"/>
                  <a:pt x="2143173" y="762491"/>
                  <a:pt x="2137285" y="762491"/>
                </a:cubicBezTo>
                <a:cubicBezTo>
                  <a:pt x="2131397" y="762491"/>
                  <a:pt x="2131397" y="756618"/>
                  <a:pt x="2131397" y="762491"/>
                </a:cubicBezTo>
                <a:cubicBezTo>
                  <a:pt x="2125508" y="774237"/>
                  <a:pt x="2107844" y="762491"/>
                  <a:pt x="2096067" y="762491"/>
                </a:cubicBezTo>
                <a:cubicBezTo>
                  <a:pt x="2090178" y="768364"/>
                  <a:pt x="2096067" y="774237"/>
                  <a:pt x="2090178" y="774237"/>
                </a:cubicBezTo>
                <a:cubicBezTo>
                  <a:pt x="2078402" y="780110"/>
                  <a:pt x="2066625" y="774237"/>
                  <a:pt x="2060738" y="768364"/>
                </a:cubicBezTo>
                <a:cubicBezTo>
                  <a:pt x="2054849" y="762491"/>
                  <a:pt x="2043072" y="756618"/>
                  <a:pt x="2037185" y="756618"/>
                </a:cubicBezTo>
                <a:cubicBezTo>
                  <a:pt x="2031296" y="762491"/>
                  <a:pt x="2025408" y="756618"/>
                  <a:pt x="2019519" y="750745"/>
                </a:cubicBezTo>
                <a:cubicBezTo>
                  <a:pt x="2013631" y="744872"/>
                  <a:pt x="2007743" y="738999"/>
                  <a:pt x="2007743" y="733125"/>
                </a:cubicBezTo>
                <a:cubicBezTo>
                  <a:pt x="2013631" y="733125"/>
                  <a:pt x="2007743" y="721380"/>
                  <a:pt x="2013631" y="715506"/>
                </a:cubicBezTo>
                <a:cubicBezTo>
                  <a:pt x="2019519" y="715506"/>
                  <a:pt x="2019519" y="703760"/>
                  <a:pt x="2013631" y="703760"/>
                </a:cubicBezTo>
                <a:cubicBezTo>
                  <a:pt x="2007743" y="697887"/>
                  <a:pt x="2001855" y="692014"/>
                  <a:pt x="2001855" y="686141"/>
                </a:cubicBezTo>
                <a:cubicBezTo>
                  <a:pt x="2001855" y="680268"/>
                  <a:pt x="2001855" y="668522"/>
                  <a:pt x="2007743" y="668522"/>
                </a:cubicBezTo>
                <a:cubicBezTo>
                  <a:pt x="2025408" y="668522"/>
                  <a:pt x="2013631" y="650903"/>
                  <a:pt x="2019519" y="639156"/>
                </a:cubicBezTo>
                <a:cubicBezTo>
                  <a:pt x="2025408" y="633283"/>
                  <a:pt x="2031296" y="633283"/>
                  <a:pt x="2037185" y="627410"/>
                </a:cubicBezTo>
                <a:close/>
                <a:moveTo>
                  <a:pt x="2178581" y="620772"/>
                </a:moveTo>
                <a:cubicBezTo>
                  <a:pt x="2184452" y="620772"/>
                  <a:pt x="2184452" y="620772"/>
                  <a:pt x="2190324" y="620772"/>
                </a:cubicBezTo>
                <a:cubicBezTo>
                  <a:pt x="2178581" y="632574"/>
                  <a:pt x="2178581" y="638476"/>
                  <a:pt x="2166838" y="650279"/>
                </a:cubicBezTo>
                <a:cubicBezTo>
                  <a:pt x="2155096" y="673884"/>
                  <a:pt x="2149224" y="709293"/>
                  <a:pt x="2166838" y="732899"/>
                </a:cubicBezTo>
                <a:cubicBezTo>
                  <a:pt x="2172710" y="750603"/>
                  <a:pt x="2196195" y="756504"/>
                  <a:pt x="2213809" y="756504"/>
                </a:cubicBezTo>
                <a:cubicBezTo>
                  <a:pt x="2213809" y="750603"/>
                  <a:pt x="2219681" y="750603"/>
                  <a:pt x="2219681" y="744701"/>
                </a:cubicBezTo>
                <a:cubicBezTo>
                  <a:pt x="2219681" y="738800"/>
                  <a:pt x="2207938" y="744701"/>
                  <a:pt x="2202066" y="738800"/>
                </a:cubicBezTo>
                <a:cubicBezTo>
                  <a:pt x="2196195" y="732899"/>
                  <a:pt x="2196195" y="726997"/>
                  <a:pt x="2196195" y="721096"/>
                </a:cubicBezTo>
                <a:cubicBezTo>
                  <a:pt x="2202066" y="715194"/>
                  <a:pt x="2202066" y="709293"/>
                  <a:pt x="2207938" y="709293"/>
                </a:cubicBezTo>
                <a:cubicBezTo>
                  <a:pt x="2213809" y="703392"/>
                  <a:pt x="2225552" y="709293"/>
                  <a:pt x="2231423" y="715194"/>
                </a:cubicBezTo>
                <a:cubicBezTo>
                  <a:pt x="2237294" y="715194"/>
                  <a:pt x="2237294" y="709293"/>
                  <a:pt x="2243165" y="709293"/>
                </a:cubicBezTo>
                <a:cubicBezTo>
                  <a:pt x="2249037" y="709293"/>
                  <a:pt x="2260779" y="715194"/>
                  <a:pt x="2260779" y="721096"/>
                </a:cubicBezTo>
                <a:cubicBezTo>
                  <a:pt x="2260779" y="732899"/>
                  <a:pt x="2260779" y="744701"/>
                  <a:pt x="2254908" y="750603"/>
                </a:cubicBezTo>
                <a:cubicBezTo>
                  <a:pt x="2249037" y="774209"/>
                  <a:pt x="2225552" y="780110"/>
                  <a:pt x="2202066" y="780110"/>
                </a:cubicBezTo>
                <a:cubicBezTo>
                  <a:pt x="2190324" y="780110"/>
                  <a:pt x="2172710" y="768307"/>
                  <a:pt x="2160967" y="762406"/>
                </a:cubicBezTo>
                <a:cubicBezTo>
                  <a:pt x="2160967" y="756504"/>
                  <a:pt x="2155096" y="750603"/>
                  <a:pt x="2149224" y="750603"/>
                </a:cubicBezTo>
                <a:cubicBezTo>
                  <a:pt x="2137482" y="738800"/>
                  <a:pt x="2137482" y="721096"/>
                  <a:pt x="2137482" y="709293"/>
                </a:cubicBezTo>
                <a:cubicBezTo>
                  <a:pt x="2137482" y="679786"/>
                  <a:pt x="2137482" y="679786"/>
                  <a:pt x="2137482" y="679786"/>
                </a:cubicBezTo>
                <a:cubicBezTo>
                  <a:pt x="2143353" y="656180"/>
                  <a:pt x="2160967" y="632574"/>
                  <a:pt x="2178581" y="620772"/>
                </a:cubicBezTo>
                <a:close/>
                <a:moveTo>
                  <a:pt x="368635" y="620772"/>
                </a:moveTo>
                <a:cubicBezTo>
                  <a:pt x="368635" y="632559"/>
                  <a:pt x="368635" y="632559"/>
                  <a:pt x="368635" y="632559"/>
                </a:cubicBezTo>
                <a:cubicBezTo>
                  <a:pt x="368635" y="638454"/>
                  <a:pt x="368635" y="644347"/>
                  <a:pt x="362839" y="644347"/>
                </a:cubicBezTo>
                <a:cubicBezTo>
                  <a:pt x="351246" y="644347"/>
                  <a:pt x="339655" y="656135"/>
                  <a:pt x="333858" y="667923"/>
                </a:cubicBezTo>
                <a:cubicBezTo>
                  <a:pt x="333858" y="673817"/>
                  <a:pt x="339655" y="685605"/>
                  <a:pt x="333858" y="697393"/>
                </a:cubicBezTo>
                <a:cubicBezTo>
                  <a:pt x="333858" y="697393"/>
                  <a:pt x="322266" y="703286"/>
                  <a:pt x="316470" y="697393"/>
                </a:cubicBezTo>
                <a:cubicBezTo>
                  <a:pt x="316470" y="673817"/>
                  <a:pt x="316470" y="650241"/>
                  <a:pt x="333858" y="632559"/>
                </a:cubicBezTo>
                <a:cubicBezTo>
                  <a:pt x="345451" y="626665"/>
                  <a:pt x="357043" y="620772"/>
                  <a:pt x="368635" y="620772"/>
                </a:cubicBezTo>
                <a:close/>
                <a:moveTo>
                  <a:pt x="2260590" y="615081"/>
                </a:moveTo>
                <a:cubicBezTo>
                  <a:pt x="2266471" y="626900"/>
                  <a:pt x="2272351" y="638719"/>
                  <a:pt x="2278231" y="638719"/>
                </a:cubicBezTo>
                <a:cubicBezTo>
                  <a:pt x="2289992" y="644629"/>
                  <a:pt x="2295873" y="638719"/>
                  <a:pt x="2301753" y="632810"/>
                </a:cubicBezTo>
                <a:cubicBezTo>
                  <a:pt x="2307633" y="626900"/>
                  <a:pt x="2307633" y="626900"/>
                  <a:pt x="2313513" y="626900"/>
                </a:cubicBezTo>
                <a:cubicBezTo>
                  <a:pt x="2319394" y="626900"/>
                  <a:pt x="2325274" y="632810"/>
                  <a:pt x="2325274" y="638719"/>
                </a:cubicBezTo>
                <a:cubicBezTo>
                  <a:pt x="2325274" y="650538"/>
                  <a:pt x="2319394" y="656448"/>
                  <a:pt x="2313513" y="662357"/>
                </a:cubicBezTo>
                <a:cubicBezTo>
                  <a:pt x="2307633" y="668267"/>
                  <a:pt x="2301753" y="662357"/>
                  <a:pt x="2295873" y="668267"/>
                </a:cubicBezTo>
                <a:cubicBezTo>
                  <a:pt x="2295873" y="674177"/>
                  <a:pt x="2295873" y="680086"/>
                  <a:pt x="2289992" y="685995"/>
                </a:cubicBezTo>
                <a:cubicBezTo>
                  <a:pt x="2284112" y="691905"/>
                  <a:pt x="2272351" y="691905"/>
                  <a:pt x="2266471" y="691905"/>
                </a:cubicBezTo>
                <a:cubicBezTo>
                  <a:pt x="2260590" y="685995"/>
                  <a:pt x="2254710" y="680086"/>
                  <a:pt x="2254710" y="674177"/>
                </a:cubicBezTo>
                <a:cubicBezTo>
                  <a:pt x="2254710" y="668267"/>
                  <a:pt x="2260590" y="662357"/>
                  <a:pt x="2260590" y="656448"/>
                </a:cubicBezTo>
                <a:cubicBezTo>
                  <a:pt x="2248829" y="656448"/>
                  <a:pt x="2242949" y="656448"/>
                  <a:pt x="2242949" y="650538"/>
                </a:cubicBezTo>
                <a:cubicBezTo>
                  <a:pt x="2237069" y="638719"/>
                  <a:pt x="2242949" y="632810"/>
                  <a:pt x="2242949" y="626900"/>
                </a:cubicBezTo>
                <a:cubicBezTo>
                  <a:pt x="2248829" y="620990"/>
                  <a:pt x="2254710" y="615081"/>
                  <a:pt x="2260590" y="615081"/>
                </a:cubicBezTo>
                <a:close/>
                <a:moveTo>
                  <a:pt x="521593" y="609390"/>
                </a:moveTo>
                <a:cubicBezTo>
                  <a:pt x="527499" y="609390"/>
                  <a:pt x="545218" y="609390"/>
                  <a:pt x="551124" y="615239"/>
                </a:cubicBezTo>
                <a:cubicBezTo>
                  <a:pt x="557030" y="621088"/>
                  <a:pt x="551124" y="626937"/>
                  <a:pt x="557030" y="632785"/>
                </a:cubicBezTo>
                <a:cubicBezTo>
                  <a:pt x="562937" y="626937"/>
                  <a:pt x="574749" y="632785"/>
                  <a:pt x="580655" y="632785"/>
                </a:cubicBezTo>
                <a:cubicBezTo>
                  <a:pt x="586561" y="638634"/>
                  <a:pt x="592468" y="650331"/>
                  <a:pt x="592468" y="662029"/>
                </a:cubicBezTo>
                <a:cubicBezTo>
                  <a:pt x="592468" y="662029"/>
                  <a:pt x="586561" y="667878"/>
                  <a:pt x="580655" y="667878"/>
                </a:cubicBezTo>
                <a:cubicBezTo>
                  <a:pt x="574749" y="662029"/>
                  <a:pt x="574749" y="656180"/>
                  <a:pt x="568842" y="650331"/>
                </a:cubicBezTo>
                <a:cubicBezTo>
                  <a:pt x="562937" y="644482"/>
                  <a:pt x="557030" y="644482"/>
                  <a:pt x="551124" y="644482"/>
                </a:cubicBezTo>
                <a:cubicBezTo>
                  <a:pt x="545218" y="632785"/>
                  <a:pt x="539311" y="626937"/>
                  <a:pt x="527499" y="626937"/>
                </a:cubicBezTo>
                <a:cubicBezTo>
                  <a:pt x="521593" y="626937"/>
                  <a:pt x="509780" y="632785"/>
                  <a:pt x="509780" y="644482"/>
                </a:cubicBezTo>
                <a:cubicBezTo>
                  <a:pt x="509780" y="656180"/>
                  <a:pt x="486155" y="650331"/>
                  <a:pt x="486155" y="662029"/>
                </a:cubicBezTo>
                <a:cubicBezTo>
                  <a:pt x="486155" y="673726"/>
                  <a:pt x="480249" y="679575"/>
                  <a:pt x="468437" y="679575"/>
                </a:cubicBezTo>
                <a:cubicBezTo>
                  <a:pt x="462531" y="673726"/>
                  <a:pt x="468437" y="662029"/>
                  <a:pt x="468437" y="656180"/>
                </a:cubicBezTo>
                <a:cubicBezTo>
                  <a:pt x="474343" y="644482"/>
                  <a:pt x="486155" y="632785"/>
                  <a:pt x="497968" y="632785"/>
                </a:cubicBezTo>
                <a:cubicBezTo>
                  <a:pt x="503874" y="621088"/>
                  <a:pt x="509780" y="615239"/>
                  <a:pt x="521593" y="609390"/>
                </a:cubicBezTo>
                <a:close/>
                <a:moveTo>
                  <a:pt x="2289865" y="591370"/>
                </a:moveTo>
                <a:cubicBezTo>
                  <a:pt x="2295714" y="603293"/>
                  <a:pt x="2295714" y="609255"/>
                  <a:pt x="2301563" y="621178"/>
                </a:cubicBezTo>
                <a:cubicBezTo>
                  <a:pt x="2301563" y="627139"/>
                  <a:pt x="2295714" y="627139"/>
                  <a:pt x="2289865" y="633101"/>
                </a:cubicBezTo>
                <a:cubicBezTo>
                  <a:pt x="2289865" y="633101"/>
                  <a:pt x="2278168" y="633101"/>
                  <a:pt x="2278168" y="627139"/>
                </a:cubicBezTo>
                <a:cubicBezTo>
                  <a:pt x="2272319" y="621178"/>
                  <a:pt x="2266470" y="615216"/>
                  <a:pt x="2272319" y="609255"/>
                </a:cubicBezTo>
                <a:cubicBezTo>
                  <a:pt x="2289865" y="591370"/>
                  <a:pt x="2289865" y="591370"/>
                  <a:pt x="2289865" y="591370"/>
                </a:cubicBezTo>
                <a:close/>
                <a:moveTo>
                  <a:pt x="353090" y="587890"/>
                </a:moveTo>
                <a:cubicBezTo>
                  <a:pt x="359680" y="587153"/>
                  <a:pt x="365538" y="588627"/>
                  <a:pt x="368468" y="591576"/>
                </a:cubicBezTo>
                <a:cubicBezTo>
                  <a:pt x="374326" y="597472"/>
                  <a:pt x="374326" y="603369"/>
                  <a:pt x="368468" y="615163"/>
                </a:cubicBezTo>
                <a:cubicBezTo>
                  <a:pt x="362609" y="615163"/>
                  <a:pt x="356751" y="615163"/>
                  <a:pt x="350893" y="615163"/>
                </a:cubicBezTo>
                <a:cubicBezTo>
                  <a:pt x="333319" y="621060"/>
                  <a:pt x="321603" y="632854"/>
                  <a:pt x="315745" y="650544"/>
                </a:cubicBezTo>
                <a:cubicBezTo>
                  <a:pt x="304029" y="662338"/>
                  <a:pt x="304029" y="685925"/>
                  <a:pt x="315745" y="703616"/>
                </a:cubicBezTo>
                <a:cubicBezTo>
                  <a:pt x="304029" y="709513"/>
                  <a:pt x="298171" y="721307"/>
                  <a:pt x="292313" y="715410"/>
                </a:cubicBezTo>
                <a:cubicBezTo>
                  <a:pt x="280597" y="709513"/>
                  <a:pt x="280597" y="703616"/>
                  <a:pt x="280597" y="691822"/>
                </a:cubicBezTo>
                <a:cubicBezTo>
                  <a:pt x="280597" y="685925"/>
                  <a:pt x="280597" y="674132"/>
                  <a:pt x="286455" y="674132"/>
                </a:cubicBezTo>
                <a:cubicBezTo>
                  <a:pt x="292313" y="662338"/>
                  <a:pt x="280597" y="662338"/>
                  <a:pt x="280597" y="656441"/>
                </a:cubicBezTo>
                <a:cubicBezTo>
                  <a:pt x="274739" y="638751"/>
                  <a:pt x="280597" y="621060"/>
                  <a:pt x="292313" y="609266"/>
                </a:cubicBezTo>
                <a:cubicBezTo>
                  <a:pt x="298171" y="603369"/>
                  <a:pt x="309887" y="603369"/>
                  <a:pt x="321603" y="603369"/>
                </a:cubicBezTo>
                <a:cubicBezTo>
                  <a:pt x="321603" y="603369"/>
                  <a:pt x="327461" y="609266"/>
                  <a:pt x="333319" y="609266"/>
                </a:cubicBezTo>
                <a:cubicBezTo>
                  <a:pt x="333319" y="603369"/>
                  <a:pt x="333319" y="603369"/>
                  <a:pt x="333319" y="597472"/>
                </a:cubicBezTo>
                <a:cubicBezTo>
                  <a:pt x="339177" y="591576"/>
                  <a:pt x="346500" y="588627"/>
                  <a:pt x="353090" y="587890"/>
                </a:cubicBezTo>
                <a:close/>
                <a:moveTo>
                  <a:pt x="2318509" y="570868"/>
                </a:moveTo>
                <a:lnTo>
                  <a:pt x="2324770" y="589466"/>
                </a:lnTo>
                <a:cubicBezTo>
                  <a:pt x="2326623" y="594967"/>
                  <a:pt x="2329031" y="599919"/>
                  <a:pt x="2332828" y="603495"/>
                </a:cubicBezTo>
                <a:lnTo>
                  <a:pt x="2343944" y="607412"/>
                </a:lnTo>
                <a:lnTo>
                  <a:pt x="2335754" y="593930"/>
                </a:lnTo>
                <a:close/>
                <a:moveTo>
                  <a:pt x="2404943" y="559834"/>
                </a:moveTo>
                <a:cubicBezTo>
                  <a:pt x="2406366" y="560546"/>
                  <a:pt x="2407788" y="561968"/>
                  <a:pt x="2407788" y="561968"/>
                </a:cubicBezTo>
                <a:cubicBezTo>
                  <a:pt x="2407788" y="561968"/>
                  <a:pt x="2407788" y="561968"/>
                  <a:pt x="2402098" y="561968"/>
                </a:cubicBezTo>
                <a:cubicBezTo>
                  <a:pt x="2402098" y="559122"/>
                  <a:pt x="2403521" y="559122"/>
                  <a:pt x="2404943" y="559834"/>
                </a:cubicBezTo>
                <a:close/>
                <a:moveTo>
                  <a:pt x="686304" y="544896"/>
                </a:moveTo>
                <a:cubicBezTo>
                  <a:pt x="692173" y="550798"/>
                  <a:pt x="703910" y="550798"/>
                  <a:pt x="703910" y="562600"/>
                </a:cubicBezTo>
                <a:cubicBezTo>
                  <a:pt x="709778" y="562600"/>
                  <a:pt x="709778" y="556699"/>
                  <a:pt x="715647" y="556699"/>
                </a:cubicBezTo>
                <a:cubicBezTo>
                  <a:pt x="721515" y="550798"/>
                  <a:pt x="733253" y="550798"/>
                  <a:pt x="739121" y="556699"/>
                </a:cubicBezTo>
                <a:cubicBezTo>
                  <a:pt x="744989" y="562600"/>
                  <a:pt x="750858" y="562600"/>
                  <a:pt x="750858" y="574403"/>
                </a:cubicBezTo>
                <a:cubicBezTo>
                  <a:pt x="744989" y="580305"/>
                  <a:pt x="733253" y="592107"/>
                  <a:pt x="721515" y="598009"/>
                </a:cubicBezTo>
                <a:cubicBezTo>
                  <a:pt x="709778" y="580305"/>
                  <a:pt x="692173" y="574403"/>
                  <a:pt x="674567" y="580305"/>
                </a:cubicBezTo>
                <a:cubicBezTo>
                  <a:pt x="668699" y="580305"/>
                  <a:pt x="668699" y="580305"/>
                  <a:pt x="668699" y="580305"/>
                </a:cubicBezTo>
                <a:cubicBezTo>
                  <a:pt x="662830" y="574403"/>
                  <a:pt x="656962" y="562600"/>
                  <a:pt x="662830" y="556699"/>
                </a:cubicBezTo>
                <a:cubicBezTo>
                  <a:pt x="668699" y="550798"/>
                  <a:pt x="674567" y="544896"/>
                  <a:pt x="686304" y="544896"/>
                </a:cubicBezTo>
                <a:close/>
                <a:moveTo>
                  <a:pt x="439096" y="538460"/>
                </a:moveTo>
                <a:cubicBezTo>
                  <a:pt x="450873" y="535513"/>
                  <a:pt x="464122" y="535513"/>
                  <a:pt x="476634" y="538460"/>
                </a:cubicBezTo>
                <a:cubicBezTo>
                  <a:pt x="489147" y="541407"/>
                  <a:pt x="500923" y="547301"/>
                  <a:pt x="509756" y="556142"/>
                </a:cubicBezTo>
                <a:cubicBezTo>
                  <a:pt x="515644" y="567929"/>
                  <a:pt x="515644" y="579717"/>
                  <a:pt x="515644" y="591505"/>
                </a:cubicBezTo>
                <a:cubicBezTo>
                  <a:pt x="509756" y="597399"/>
                  <a:pt x="503867" y="603293"/>
                  <a:pt x="492091" y="603293"/>
                </a:cubicBezTo>
                <a:cubicBezTo>
                  <a:pt x="492091" y="603293"/>
                  <a:pt x="486203" y="591505"/>
                  <a:pt x="486203" y="597399"/>
                </a:cubicBezTo>
                <a:cubicBezTo>
                  <a:pt x="480314" y="603293"/>
                  <a:pt x="480314" y="609187"/>
                  <a:pt x="474426" y="615080"/>
                </a:cubicBezTo>
                <a:cubicBezTo>
                  <a:pt x="462649" y="620975"/>
                  <a:pt x="456761" y="615080"/>
                  <a:pt x="450873" y="609187"/>
                </a:cubicBezTo>
                <a:cubicBezTo>
                  <a:pt x="444985" y="603293"/>
                  <a:pt x="439096" y="591505"/>
                  <a:pt x="444985" y="585611"/>
                </a:cubicBezTo>
                <a:cubicBezTo>
                  <a:pt x="444985" y="579717"/>
                  <a:pt x="450873" y="573823"/>
                  <a:pt x="456761" y="573823"/>
                </a:cubicBezTo>
                <a:cubicBezTo>
                  <a:pt x="456761" y="573823"/>
                  <a:pt x="462649" y="573823"/>
                  <a:pt x="468538" y="567929"/>
                </a:cubicBezTo>
                <a:cubicBezTo>
                  <a:pt x="468538" y="562036"/>
                  <a:pt x="456761" y="562036"/>
                  <a:pt x="456761" y="562036"/>
                </a:cubicBezTo>
                <a:cubicBezTo>
                  <a:pt x="439096" y="562036"/>
                  <a:pt x="427320" y="562036"/>
                  <a:pt x="415543" y="573823"/>
                </a:cubicBezTo>
                <a:cubicBezTo>
                  <a:pt x="391990" y="603293"/>
                  <a:pt x="391990" y="638656"/>
                  <a:pt x="403767" y="674019"/>
                </a:cubicBezTo>
                <a:cubicBezTo>
                  <a:pt x="415543" y="691701"/>
                  <a:pt x="415543" y="691701"/>
                  <a:pt x="415543" y="691701"/>
                </a:cubicBezTo>
                <a:cubicBezTo>
                  <a:pt x="415543" y="691701"/>
                  <a:pt x="409655" y="697595"/>
                  <a:pt x="403767" y="697595"/>
                </a:cubicBezTo>
                <a:cubicBezTo>
                  <a:pt x="391990" y="691701"/>
                  <a:pt x="391990" y="674019"/>
                  <a:pt x="380214" y="662232"/>
                </a:cubicBezTo>
                <a:cubicBezTo>
                  <a:pt x="374326" y="638656"/>
                  <a:pt x="374326" y="609187"/>
                  <a:pt x="386102" y="585611"/>
                </a:cubicBezTo>
                <a:cubicBezTo>
                  <a:pt x="391990" y="562036"/>
                  <a:pt x="415543" y="544354"/>
                  <a:pt x="439096" y="538460"/>
                </a:cubicBezTo>
                <a:close/>
                <a:moveTo>
                  <a:pt x="339233" y="532566"/>
                </a:moveTo>
                <a:cubicBezTo>
                  <a:pt x="339233" y="532566"/>
                  <a:pt x="351563" y="532566"/>
                  <a:pt x="351563" y="538731"/>
                </a:cubicBezTo>
                <a:cubicBezTo>
                  <a:pt x="345398" y="544896"/>
                  <a:pt x="339233" y="538731"/>
                  <a:pt x="339233" y="532566"/>
                </a:cubicBezTo>
                <a:close/>
                <a:moveTo>
                  <a:pt x="391232" y="532062"/>
                </a:moveTo>
                <a:cubicBezTo>
                  <a:pt x="396377" y="534285"/>
                  <a:pt x="400788" y="538731"/>
                  <a:pt x="403728" y="544659"/>
                </a:cubicBezTo>
                <a:cubicBezTo>
                  <a:pt x="403728" y="550587"/>
                  <a:pt x="403728" y="550587"/>
                  <a:pt x="403728" y="550587"/>
                </a:cubicBezTo>
                <a:cubicBezTo>
                  <a:pt x="397847" y="550587"/>
                  <a:pt x="397847" y="538731"/>
                  <a:pt x="391967" y="538731"/>
                </a:cubicBezTo>
                <a:cubicBezTo>
                  <a:pt x="386086" y="532803"/>
                  <a:pt x="380206" y="532803"/>
                  <a:pt x="374326" y="532803"/>
                </a:cubicBezTo>
                <a:cubicBezTo>
                  <a:pt x="380206" y="529839"/>
                  <a:pt x="386086" y="529839"/>
                  <a:pt x="391232" y="532062"/>
                </a:cubicBezTo>
                <a:close/>
                <a:moveTo>
                  <a:pt x="681959" y="528224"/>
                </a:moveTo>
                <a:cubicBezTo>
                  <a:pt x="694638" y="527113"/>
                  <a:pt x="705664" y="536004"/>
                  <a:pt x="710075" y="544896"/>
                </a:cubicBezTo>
                <a:cubicBezTo>
                  <a:pt x="721835" y="533040"/>
                  <a:pt x="739476" y="533040"/>
                  <a:pt x="751237" y="538968"/>
                </a:cubicBezTo>
                <a:cubicBezTo>
                  <a:pt x="762997" y="544896"/>
                  <a:pt x="768878" y="550823"/>
                  <a:pt x="768878" y="562679"/>
                </a:cubicBezTo>
                <a:cubicBezTo>
                  <a:pt x="768878" y="568607"/>
                  <a:pt x="762997" y="568607"/>
                  <a:pt x="762997" y="568607"/>
                </a:cubicBezTo>
                <a:cubicBezTo>
                  <a:pt x="757117" y="556751"/>
                  <a:pt x="745357" y="550823"/>
                  <a:pt x="739476" y="544896"/>
                </a:cubicBezTo>
                <a:cubicBezTo>
                  <a:pt x="727715" y="544896"/>
                  <a:pt x="715955" y="544896"/>
                  <a:pt x="710075" y="550823"/>
                </a:cubicBezTo>
                <a:cubicBezTo>
                  <a:pt x="698314" y="538968"/>
                  <a:pt x="686553" y="533040"/>
                  <a:pt x="674793" y="538968"/>
                </a:cubicBezTo>
                <a:cubicBezTo>
                  <a:pt x="663032" y="544896"/>
                  <a:pt x="657151" y="544896"/>
                  <a:pt x="657151" y="550823"/>
                </a:cubicBezTo>
                <a:cubicBezTo>
                  <a:pt x="651271" y="550823"/>
                  <a:pt x="651271" y="550823"/>
                  <a:pt x="651271" y="544896"/>
                </a:cubicBezTo>
                <a:cubicBezTo>
                  <a:pt x="651271" y="538968"/>
                  <a:pt x="663032" y="533040"/>
                  <a:pt x="668912" y="533040"/>
                </a:cubicBezTo>
                <a:cubicBezTo>
                  <a:pt x="673322" y="530077"/>
                  <a:pt x="677733" y="528594"/>
                  <a:pt x="681959" y="528224"/>
                </a:cubicBezTo>
                <a:close/>
                <a:moveTo>
                  <a:pt x="2234856" y="525578"/>
                </a:moveTo>
                <a:cubicBezTo>
                  <a:pt x="2242970" y="524114"/>
                  <a:pt x="2251822" y="524114"/>
                  <a:pt x="2260674" y="527043"/>
                </a:cubicBezTo>
                <a:cubicBezTo>
                  <a:pt x="2260674" y="538759"/>
                  <a:pt x="2260674" y="544617"/>
                  <a:pt x="2272477" y="550475"/>
                </a:cubicBezTo>
                <a:cubicBezTo>
                  <a:pt x="2278379" y="556333"/>
                  <a:pt x="2284280" y="556333"/>
                  <a:pt x="2290181" y="556333"/>
                </a:cubicBezTo>
                <a:cubicBezTo>
                  <a:pt x="2290181" y="573907"/>
                  <a:pt x="2284280" y="591481"/>
                  <a:pt x="2266576" y="603197"/>
                </a:cubicBezTo>
                <a:cubicBezTo>
                  <a:pt x="2254773" y="609056"/>
                  <a:pt x="2254773" y="609056"/>
                  <a:pt x="2254773" y="609056"/>
                </a:cubicBezTo>
                <a:cubicBezTo>
                  <a:pt x="2248872" y="614914"/>
                  <a:pt x="2231167" y="597339"/>
                  <a:pt x="2231167" y="614914"/>
                </a:cubicBezTo>
                <a:cubicBezTo>
                  <a:pt x="2225266" y="620772"/>
                  <a:pt x="2213463" y="620772"/>
                  <a:pt x="2207561" y="620772"/>
                </a:cubicBezTo>
                <a:cubicBezTo>
                  <a:pt x="2195759" y="620772"/>
                  <a:pt x="2189857" y="609056"/>
                  <a:pt x="2183956" y="603197"/>
                </a:cubicBezTo>
                <a:cubicBezTo>
                  <a:pt x="2183956" y="591481"/>
                  <a:pt x="2183956" y="585623"/>
                  <a:pt x="2189857" y="579765"/>
                </a:cubicBezTo>
                <a:cubicBezTo>
                  <a:pt x="2189857" y="573907"/>
                  <a:pt x="2201660" y="573907"/>
                  <a:pt x="2201660" y="568049"/>
                </a:cubicBezTo>
                <a:cubicBezTo>
                  <a:pt x="2195759" y="556333"/>
                  <a:pt x="2201660" y="544617"/>
                  <a:pt x="2213463" y="532901"/>
                </a:cubicBezTo>
                <a:cubicBezTo>
                  <a:pt x="2219364" y="529972"/>
                  <a:pt x="2226741" y="527043"/>
                  <a:pt x="2234856" y="525578"/>
                </a:cubicBezTo>
                <a:close/>
                <a:moveTo>
                  <a:pt x="2064430" y="514949"/>
                </a:moveTo>
                <a:cubicBezTo>
                  <a:pt x="2073963" y="512743"/>
                  <a:pt x="2084229" y="512743"/>
                  <a:pt x="2095961" y="515683"/>
                </a:cubicBezTo>
                <a:cubicBezTo>
                  <a:pt x="2101827" y="521564"/>
                  <a:pt x="2107694" y="521564"/>
                  <a:pt x="2107694" y="533325"/>
                </a:cubicBezTo>
                <a:cubicBezTo>
                  <a:pt x="2113560" y="539205"/>
                  <a:pt x="2107694" y="545086"/>
                  <a:pt x="2101827" y="545086"/>
                </a:cubicBezTo>
                <a:cubicBezTo>
                  <a:pt x="2101827" y="545086"/>
                  <a:pt x="2101827" y="545086"/>
                  <a:pt x="2101827" y="550966"/>
                </a:cubicBezTo>
                <a:cubicBezTo>
                  <a:pt x="2107694" y="556846"/>
                  <a:pt x="2107694" y="562727"/>
                  <a:pt x="2101827" y="574488"/>
                </a:cubicBezTo>
                <a:cubicBezTo>
                  <a:pt x="2095961" y="580368"/>
                  <a:pt x="2090095" y="580368"/>
                  <a:pt x="2084229" y="580368"/>
                </a:cubicBezTo>
                <a:cubicBezTo>
                  <a:pt x="2078362" y="580368"/>
                  <a:pt x="2072496" y="574488"/>
                  <a:pt x="2066630" y="568607"/>
                </a:cubicBezTo>
                <a:cubicBezTo>
                  <a:pt x="2066630" y="562727"/>
                  <a:pt x="2066630" y="550966"/>
                  <a:pt x="2078362" y="550966"/>
                </a:cubicBezTo>
                <a:cubicBezTo>
                  <a:pt x="2078362" y="545086"/>
                  <a:pt x="2072496" y="545086"/>
                  <a:pt x="2066630" y="545086"/>
                </a:cubicBezTo>
                <a:cubicBezTo>
                  <a:pt x="2060763" y="545086"/>
                  <a:pt x="2054897" y="556846"/>
                  <a:pt x="2049031" y="562727"/>
                </a:cubicBezTo>
                <a:cubicBezTo>
                  <a:pt x="2043164" y="580368"/>
                  <a:pt x="2054897" y="603889"/>
                  <a:pt x="2066630" y="615650"/>
                </a:cubicBezTo>
                <a:cubicBezTo>
                  <a:pt x="2090095" y="639171"/>
                  <a:pt x="2119426" y="633291"/>
                  <a:pt x="2148758" y="627410"/>
                </a:cubicBezTo>
                <a:cubicBezTo>
                  <a:pt x="2178089" y="603889"/>
                  <a:pt x="2178089" y="603889"/>
                  <a:pt x="2178089" y="603889"/>
                </a:cubicBezTo>
                <a:cubicBezTo>
                  <a:pt x="2178089" y="609770"/>
                  <a:pt x="2183956" y="609770"/>
                  <a:pt x="2178089" y="615650"/>
                </a:cubicBezTo>
                <a:cubicBezTo>
                  <a:pt x="2154624" y="633291"/>
                  <a:pt x="2125293" y="656812"/>
                  <a:pt x="2090095" y="645052"/>
                </a:cubicBezTo>
                <a:cubicBezTo>
                  <a:pt x="2072496" y="639171"/>
                  <a:pt x="2054897" y="633291"/>
                  <a:pt x="2049031" y="621530"/>
                </a:cubicBezTo>
                <a:cubicBezTo>
                  <a:pt x="2049031" y="615650"/>
                  <a:pt x="2043164" y="609770"/>
                  <a:pt x="2037298" y="609770"/>
                </a:cubicBezTo>
                <a:cubicBezTo>
                  <a:pt x="2031432" y="603889"/>
                  <a:pt x="2031432" y="598009"/>
                  <a:pt x="2031432" y="592128"/>
                </a:cubicBezTo>
                <a:cubicBezTo>
                  <a:pt x="2025565" y="568607"/>
                  <a:pt x="2025565" y="545086"/>
                  <a:pt x="2037298" y="527444"/>
                </a:cubicBezTo>
                <a:cubicBezTo>
                  <a:pt x="2046098" y="521564"/>
                  <a:pt x="2054897" y="517154"/>
                  <a:pt x="2064430" y="514949"/>
                </a:cubicBezTo>
                <a:close/>
                <a:moveTo>
                  <a:pt x="568440" y="509066"/>
                </a:moveTo>
                <a:cubicBezTo>
                  <a:pt x="603638" y="503165"/>
                  <a:pt x="632970" y="532672"/>
                  <a:pt x="650569" y="562179"/>
                </a:cubicBezTo>
                <a:cubicBezTo>
                  <a:pt x="662301" y="585785"/>
                  <a:pt x="674034" y="632996"/>
                  <a:pt x="650569" y="656602"/>
                </a:cubicBezTo>
                <a:cubicBezTo>
                  <a:pt x="644702" y="662503"/>
                  <a:pt x="644702" y="656602"/>
                  <a:pt x="638836" y="656602"/>
                </a:cubicBezTo>
                <a:cubicBezTo>
                  <a:pt x="632970" y="650700"/>
                  <a:pt x="644702" y="644799"/>
                  <a:pt x="644702" y="638897"/>
                </a:cubicBezTo>
                <a:cubicBezTo>
                  <a:pt x="644702" y="603489"/>
                  <a:pt x="638836" y="562179"/>
                  <a:pt x="609504" y="544474"/>
                </a:cubicBezTo>
                <a:cubicBezTo>
                  <a:pt x="591905" y="538573"/>
                  <a:pt x="574307" y="532672"/>
                  <a:pt x="562574" y="538573"/>
                </a:cubicBezTo>
                <a:cubicBezTo>
                  <a:pt x="556708" y="544474"/>
                  <a:pt x="550841" y="544474"/>
                  <a:pt x="550841" y="550376"/>
                </a:cubicBezTo>
                <a:cubicBezTo>
                  <a:pt x="562574" y="556277"/>
                  <a:pt x="568440" y="544474"/>
                  <a:pt x="580173" y="550376"/>
                </a:cubicBezTo>
                <a:cubicBezTo>
                  <a:pt x="591905" y="550376"/>
                  <a:pt x="591905" y="562179"/>
                  <a:pt x="591905" y="568080"/>
                </a:cubicBezTo>
                <a:cubicBezTo>
                  <a:pt x="591905" y="579883"/>
                  <a:pt x="586039" y="591686"/>
                  <a:pt x="574307" y="591686"/>
                </a:cubicBezTo>
                <a:cubicBezTo>
                  <a:pt x="568440" y="597587"/>
                  <a:pt x="562574" y="597587"/>
                  <a:pt x="562574" y="591686"/>
                </a:cubicBezTo>
                <a:cubicBezTo>
                  <a:pt x="556708" y="591686"/>
                  <a:pt x="556708" y="585785"/>
                  <a:pt x="550841" y="579883"/>
                </a:cubicBezTo>
                <a:cubicBezTo>
                  <a:pt x="544975" y="585785"/>
                  <a:pt x="539109" y="591686"/>
                  <a:pt x="533242" y="585785"/>
                </a:cubicBezTo>
                <a:cubicBezTo>
                  <a:pt x="521510" y="573982"/>
                  <a:pt x="515643" y="556277"/>
                  <a:pt x="521510" y="544474"/>
                </a:cubicBezTo>
                <a:cubicBezTo>
                  <a:pt x="527376" y="526770"/>
                  <a:pt x="550841" y="514967"/>
                  <a:pt x="568440" y="509066"/>
                </a:cubicBezTo>
                <a:close/>
                <a:moveTo>
                  <a:pt x="765219" y="501179"/>
                </a:moveTo>
                <a:cubicBezTo>
                  <a:pt x="766710" y="501920"/>
                  <a:pt x="768200" y="503402"/>
                  <a:pt x="768200" y="503402"/>
                </a:cubicBezTo>
                <a:cubicBezTo>
                  <a:pt x="780123" y="503402"/>
                  <a:pt x="786085" y="515257"/>
                  <a:pt x="798008" y="521185"/>
                </a:cubicBezTo>
                <a:cubicBezTo>
                  <a:pt x="798008" y="533040"/>
                  <a:pt x="803970" y="538968"/>
                  <a:pt x="803970" y="544896"/>
                </a:cubicBezTo>
                <a:cubicBezTo>
                  <a:pt x="792047" y="538968"/>
                  <a:pt x="798008" y="533040"/>
                  <a:pt x="792047" y="521185"/>
                </a:cubicBezTo>
                <a:cubicBezTo>
                  <a:pt x="786085" y="521185"/>
                  <a:pt x="780123" y="515257"/>
                  <a:pt x="780123" y="509330"/>
                </a:cubicBezTo>
                <a:cubicBezTo>
                  <a:pt x="762239" y="503402"/>
                  <a:pt x="762239" y="503402"/>
                  <a:pt x="762239" y="503402"/>
                </a:cubicBezTo>
                <a:cubicBezTo>
                  <a:pt x="762239" y="500441"/>
                  <a:pt x="763729" y="500441"/>
                  <a:pt x="765219" y="501179"/>
                </a:cubicBezTo>
                <a:close/>
                <a:moveTo>
                  <a:pt x="2190026" y="497711"/>
                </a:moveTo>
                <a:cubicBezTo>
                  <a:pt x="2213547" y="491786"/>
                  <a:pt x="2219428" y="515494"/>
                  <a:pt x="2237069" y="515494"/>
                </a:cubicBezTo>
                <a:cubicBezTo>
                  <a:pt x="2237069" y="521422"/>
                  <a:pt x="2237069" y="521422"/>
                  <a:pt x="2237069" y="521422"/>
                </a:cubicBezTo>
                <a:cubicBezTo>
                  <a:pt x="2219428" y="521422"/>
                  <a:pt x="2207667" y="539205"/>
                  <a:pt x="2190026" y="527350"/>
                </a:cubicBezTo>
                <a:cubicBezTo>
                  <a:pt x="2184146" y="527350"/>
                  <a:pt x="2178265" y="521422"/>
                  <a:pt x="2178265" y="515494"/>
                </a:cubicBezTo>
                <a:cubicBezTo>
                  <a:pt x="2178265" y="509566"/>
                  <a:pt x="2184146" y="503639"/>
                  <a:pt x="2190026" y="497711"/>
                </a:cubicBezTo>
                <a:close/>
                <a:moveTo>
                  <a:pt x="510545" y="496901"/>
                </a:moveTo>
                <a:cubicBezTo>
                  <a:pt x="520149" y="497632"/>
                  <a:pt x="530491" y="500559"/>
                  <a:pt x="539355" y="503481"/>
                </a:cubicBezTo>
                <a:cubicBezTo>
                  <a:pt x="539355" y="509330"/>
                  <a:pt x="539355" y="509330"/>
                  <a:pt x="539355" y="509330"/>
                </a:cubicBezTo>
                <a:cubicBezTo>
                  <a:pt x="539355" y="509330"/>
                  <a:pt x="539355" y="515179"/>
                  <a:pt x="533445" y="515179"/>
                </a:cubicBezTo>
                <a:cubicBezTo>
                  <a:pt x="521626" y="509330"/>
                  <a:pt x="503897" y="503481"/>
                  <a:pt x="486168" y="509330"/>
                </a:cubicBezTo>
                <a:cubicBezTo>
                  <a:pt x="480259" y="515179"/>
                  <a:pt x="474350" y="521027"/>
                  <a:pt x="468440" y="526876"/>
                </a:cubicBezTo>
                <a:cubicBezTo>
                  <a:pt x="468440" y="526876"/>
                  <a:pt x="462531" y="526876"/>
                  <a:pt x="462531" y="526876"/>
                </a:cubicBezTo>
                <a:cubicBezTo>
                  <a:pt x="462531" y="515179"/>
                  <a:pt x="474350" y="509330"/>
                  <a:pt x="486168" y="503481"/>
                </a:cubicBezTo>
                <a:cubicBezTo>
                  <a:pt x="492078" y="497632"/>
                  <a:pt x="500943" y="496170"/>
                  <a:pt x="510545" y="496901"/>
                </a:cubicBezTo>
                <a:close/>
                <a:moveTo>
                  <a:pt x="738647" y="495340"/>
                </a:moveTo>
                <a:cubicBezTo>
                  <a:pt x="739477" y="496051"/>
                  <a:pt x="739477" y="497474"/>
                  <a:pt x="739477" y="497474"/>
                </a:cubicBezTo>
                <a:cubicBezTo>
                  <a:pt x="732837" y="497474"/>
                  <a:pt x="732837" y="497474"/>
                  <a:pt x="732837" y="497474"/>
                </a:cubicBezTo>
                <a:cubicBezTo>
                  <a:pt x="736157" y="494628"/>
                  <a:pt x="737817" y="494628"/>
                  <a:pt x="738647" y="495340"/>
                </a:cubicBezTo>
                <a:close/>
                <a:moveTo>
                  <a:pt x="2022720" y="489723"/>
                </a:moveTo>
                <a:cubicBezTo>
                  <a:pt x="2025565" y="488998"/>
                  <a:pt x="2028411" y="488998"/>
                  <a:pt x="2031256" y="491903"/>
                </a:cubicBezTo>
                <a:cubicBezTo>
                  <a:pt x="2025565" y="497711"/>
                  <a:pt x="2019875" y="503520"/>
                  <a:pt x="2019875" y="509330"/>
                </a:cubicBezTo>
                <a:cubicBezTo>
                  <a:pt x="2014184" y="515139"/>
                  <a:pt x="2014184" y="520948"/>
                  <a:pt x="2019875" y="520948"/>
                </a:cubicBezTo>
                <a:cubicBezTo>
                  <a:pt x="2019875" y="526757"/>
                  <a:pt x="2025565" y="526757"/>
                  <a:pt x="2025565" y="532567"/>
                </a:cubicBezTo>
                <a:cubicBezTo>
                  <a:pt x="2019875" y="532567"/>
                  <a:pt x="2014184" y="526757"/>
                  <a:pt x="2014184" y="520948"/>
                </a:cubicBezTo>
                <a:cubicBezTo>
                  <a:pt x="2008493" y="509330"/>
                  <a:pt x="2008493" y="503520"/>
                  <a:pt x="2014184" y="491903"/>
                </a:cubicBezTo>
                <a:cubicBezTo>
                  <a:pt x="2017030" y="491903"/>
                  <a:pt x="2019875" y="490450"/>
                  <a:pt x="2022720" y="489723"/>
                </a:cubicBezTo>
                <a:close/>
                <a:moveTo>
                  <a:pt x="1878557" y="480405"/>
                </a:moveTo>
                <a:cubicBezTo>
                  <a:pt x="1884485" y="480405"/>
                  <a:pt x="1890413" y="480405"/>
                  <a:pt x="1890413" y="480405"/>
                </a:cubicBezTo>
                <a:cubicBezTo>
                  <a:pt x="1902268" y="486252"/>
                  <a:pt x="1896341" y="497948"/>
                  <a:pt x="1896341" y="503797"/>
                </a:cubicBezTo>
                <a:cubicBezTo>
                  <a:pt x="1890413" y="509646"/>
                  <a:pt x="1896341" y="515495"/>
                  <a:pt x="1890413" y="515495"/>
                </a:cubicBezTo>
                <a:cubicBezTo>
                  <a:pt x="1896341" y="503797"/>
                  <a:pt x="1890413" y="486252"/>
                  <a:pt x="1878557" y="480405"/>
                </a:cubicBezTo>
                <a:close/>
                <a:moveTo>
                  <a:pt x="1790773" y="480405"/>
                </a:moveTo>
                <a:cubicBezTo>
                  <a:pt x="1796675" y="480405"/>
                  <a:pt x="1808477" y="486231"/>
                  <a:pt x="1820280" y="492058"/>
                </a:cubicBezTo>
                <a:cubicBezTo>
                  <a:pt x="1820280" y="497884"/>
                  <a:pt x="1826181" y="509533"/>
                  <a:pt x="1820280" y="515359"/>
                </a:cubicBezTo>
                <a:cubicBezTo>
                  <a:pt x="1820280" y="515359"/>
                  <a:pt x="1808477" y="521185"/>
                  <a:pt x="1820280" y="527011"/>
                </a:cubicBezTo>
                <a:cubicBezTo>
                  <a:pt x="1826181" y="532837"/>
                  <a:pt x="1826181" y="532837"/>
                  <a:pt x="1832083" y="538664"/>
                </a:cubicBezTo>
                <a:cubicBezTo>
                  <a:pt x="1832083" y="544490"/>
                  <a:pt x="1832083" y="550316"/>
                  <a:pt x="1826181" y="556142"/>
                </a:cubicBezTo>
                <a:cubicBezTo>
                  <a:pt x="1826181" y="561968"/>
                  <a:pt x="1814379" y="561968"/>
                  <a:pt x="1814379" y="561968"/>
                </a:cubicBezTo>
                <a:cubicBezTo>
                  <a:pt x="1790773" y="544490"/>
                  <a:pt x="1790773" y="544490"/>
                  <a:pt x="1790773" y="544490"/>
                </a:cubicBezTo>
                <a:cubicBezTo>
                  <a:pt x="1790773" y="538664"/>
                  <a:pt x="1796675" y="532837"/>
                  <a:pt x="1796675" y="527011"/>
                </a:cubicBezTo>
                <a:cubicBezTo>
                  <a:pt x="1796675" y="515359"/>
                  <a:pt x="1796675" y="503706"/>
                  <a:pt x="1790773" y="497884"/>
                </a:cubicBezTo>
                <a:cubicBezTo>
                  <a:pt x="1784872" y="492058"/>
                  <a:pt x="1778970" y="486231"/>
                  <a:pt x="1790773" y="480405"/>
                </a:cubicBezTo>
                <a:close/>
                <a:moveTo>
                  <a:pt x="697880" y="480405"/>
                </a:moveTo>
                <a:cubicBezTo>
                  <a:pt x="709600" y="480405"/>
                  <a:pt x="727180" y="486239"/>
                  <a:pt x="733040" y="497912"/>
                </a:cubicBezTo>
                <a:cubicBezTo>
                  <a:pt x="733040" y="503748"/>
                  <a:pt x="727180" y="509585"/>
                  <a:pt x="733040" y="509585"/>
                </a:cubicBezTo>
                <a:cubicBezTo>
                  <a:pt x="750620" y="497912"/>
                  <a:pt x="768201" y="509585"/>
                  <a:pt x="779921" y="521258"/>
                </a:cubicBezTo>
                <a:cubicBezTo>
                  <a:pt x="785780" y="527095"/>
                  <a:pt x="791641" y="538768"/>
                  <a:pt x="791641" y="544604"/>
                </a:cubicBezTo>
                <a:cubicBezTo>
                  <a:pt x="785780" y="550441"/>
                  <a:pt x="779921" y="556277"/>
                  <a:pt x="774060" y="556277"/>
                </a:cubicBezTo>
                <a:cubicBezTo>
                  <a:pt x="768201" y="538768"/>
                  <a:pt x="750620" y="527095"/>
                  <a:pt x="733040" y="527095"/>
                </a:cubicBezTo>
                <a:cubicBezTo>
                  <a:pt x="715460" y="532931"/>
                  <a:pt x="715460" y="532931"/>
                  <a:pt x="715460" y="532931"/>
                </a:cubicBezTo>
                <a:cubicBezTo>
                  <a:pt x="703740" y="521258"/>
                  <a:pt x="686160" y="521258"/>
                  <a:pt x="668580" y="521258"/>
                </a:cubicBezTo>
                <a:cubicBezTo>
                  <a:pt x="662720" y="521258"/>
                  <a:pt x="651000" y="532931"/>
                  <a:pt x="645140" y="538768"/>
                </a:cubicBezTo>
                <a:cubicBezTo>
                  <a:pt x="639280" y="538768"/>
                  <a:pt x="633419" y="527095"/>
                  <a:pt x="627560" y="527095"/>
                </a:cubicBezTo>
                <a:cubicBezTo>
                  <a:pt x="627560" y="515421"/>
                  <a:pt x="633419" y="515421"/>
                  <a:pt x="633419" y="509585"/>
                </a:cubicBezTo>
                <a:cubicBezTo>
                  <a:pt x="633419" y="503748"/>
                  <a:pt x="639280" y="497912"/>
                  <a:pt x="645140" y="497912"/>
                </a:cubicBezTo>
                <a:cubicBezTo>
                  <a:pt x="651000" y="492078"/>
                  <a:pt x="662720" y="497912"/>
                  <a:pt x="668580" y="503748"/>
                </a:cubicBezTo>
                <a:cubicBezTo>
                  <a:pt x="674440" y="503748"/>
                  <a:pt x="674440" y="503748"/>
                  <a:pt x="674440" y="503748"/>
                </a:cubicBezTo>
                <a:cubicBezTo>
                  <a:pt x="680300" y="497912"/>
                  <a:pt x="686160" y="480405"/>
                  <a:pt x="697880" y="480405"/>
                </a:cubicBezTo>
                <a:close/>
                <a:moveTo>
                  <a:pt x="603849" y="480405"/>
                </a:moveTo>
                <a:cubicBezTo>
                  <a:pt x="609856" y="480405"/>
                  <a:pt x="603849" y="492058"/>
                  <a:pt x="609856" y="492058"/>
                </a:cubicBezTo>
                <a:cubicBezTo>
                  <a:pt x="609856" y="497884"/>
                  <a:pt x="609856" y="503706"/>
                  <a:pt x="609856" y="503706"/>
                </a:cubicBezTo>
                <a:cubicBezTo>
                  <a:pt x="615862" y="509533"/>
                  <a:pt x="621870" y="509533"/>
                  <a:pt x="621870" y="521185"/>
                </a:cubicBezTo>
                <a:cubicBezTo>
                  <a:pt x="615862" y="515359"/>
                  <a:pt x="609856" y="509533"/>
                  <a:pt x="603849" y="509533"/>
                </a:cubicBezTo>
                <a:cubicBezTo>
                  <a:pt x="603849" y="497884"/>
                  <a:pt x="603849" y="492058"/>
                  <a:pt x="603849" y="480405"/>
                </a:cubicBezTo>
                <a:close/>
                <a:moveTo>
                  <a:pt x="1802682" y="468072"/>
                </a:moveTo>
                <a:cubicBezTo>
                  <a:pt x="1808491" y="468072"/>
                  <a:pt x="1820110" y="468072"/>
                  <a:pt x="1825919" y="473973"/>
                </a:cubicBezTo>
                <a:cubicBezTo>
                  <a:pt x="1831728" y="479875"/>
                  <a:pt x="1837537" y="485778"/>
                  <a:pt x="1837537" y="491681"/>
                </a:cubicBezTo>
                <a:cubicBezTo>
                  <a:pt x="1843347" y="503481"/>
                  <a:pt x="1837537" y="515283"/>
                  <a:pt x="1837537" y="521185"/>
                </a:cubicBezTo>
                <a:cubicBezTo>
                  <a:pt x="1843347" y="521185"/>
                  <a:pt x="1849156" y="532987"/>
                  <a:pt x="1849156" y="538889"/>
                </a:cubicBezTo>
                <a:cubicBezTo>
                  <a:pt x="1849156" y="550692"/>
                  <a:pt x="1849156" y="562494"/>
                  <a:pt x="1837537" y="574298"/>
                </a:cubicBezTo>
                <a:cubicBezTo>
                  <a:pt x="1831728" y="574298"/>
                  <a:pt x="1831728" y="574298"/>
                  <a:pt x="1825919" y="568396"/>
                </a:cubicBezTo>
                <a:cubicBezTo>
                  <a:pt x="1837537" y="556593"/>
                  <a:pt x="1843347" y="544790"/>
                  <a:pt x="1831728" y="527086"/>
                </a:cubicBezTo>
                <a:cubicBezTo>
                  <a:pt x="1831728" y="527086"/>
                  <a:pt x="1825919" y="527086"/>
                  <a:pt x="1825919" y="521185"/>
                </a:cubicBezTo>
                <a:cubicBezTo>
                  <a:pt x="1831728" y="509382"/>
                  <a:pt x="1831728" y="497579"/>
                  <a:pt x="1825919" y="491681"/>
                </a:cubicBezTo>
                <a:cubicBezTo>
                  <a:pt x="1820110" y="479875"/>
                  <a:pt x="1808491" y="479875"/>
                  <a:pt x="1802682" y="473973"/>
                </a:cubicBezTo>
                <a:cubicBezTo>
                  <a:pt x="1802682" y="473973"/>
                  <a:pt x="1802682" y="473973"/>
                  <a:pt x="1802682" y="468072"/>
                </a:cubicBezTo>
                <a:close/>
                <a:moveTo>
                  <a:pt x="2176532" y="466878"/>
                </a:moveTo>
                <a:cubicBezTo>
                  <a:pt x="2186655" y="468251"/>
                  <a:pt x="2197599" y="477053"/>
                  <a:pt x="2201976" y="485855"/>
                </a:cubicBezTo>
                <a:cubicBezTo>
                  <a:pt x="2201976" y="491724"/>
                  <a:pt x="2196139" y="491724"/>
                  <a:pt x="2190303" y="491724"/>
                </a:cubicBezTo>
                <a:cubicBezTo>
                  <a:pt x="2178630" y="497593"/>
                  <a:pt x="2172793" y="503461"/>
                  <a:pt x="2172793" y="509329"/>
                </a:cubicBezTo>
                <a:cubicBezTo>
                  <a:pt x="2172793" y="521066"/>
                  <a:pt x="2178630" y="526935"/>
                  <a:pt x="2184467" y="532803"/>
                </a:cubicBezTo>
                <a:cubicBezTo>
                  <a:pt x="2190303" y="532803"/>
                  <a:pt x="2190303" y="538672"/>
                  <a:pt x="2201976" y="538672"/>
                </a:cubicBezTo>
                <a:cubicBezTo>
                  <a:pt x="2201976" y="544540"/>
                  <a:pt x="2196139" y="550409"/>
                  <a:pt x="2190303" y="550409"/>
                </a:cubicBezTo>
                <a:cubicBezTo>
                  <a:pt x="2178630" y="556277"/>
                  <a:pt x="2172793" y="556277"/>
                  <a:pt x="2161120" y="550409"/>
                </a:cubicBezTo>
                <a:cubicBezTo>
                  <a:pt x="2155283" y="550409"/>
                  <a:pt x="2155283" y="538672"/>
                  <a:pt x="2149447" y="532803"/>
                </a:cubicBezTo>
                <a:cubicBezTo>
                  <a:pt x="2143610" y="532803"/>
                  <a:pt x="2137774" y="526935"/>
                  <a:pt x="2131937" y="526935"/>
                </a:cubicBezTo>
                <a:cubicBezTo>
                  <a:pt x="2126100" y="521066"/>
                  <a:pt x="2126100" y="515198"/>
                  <a:pt x="2126100" y="509329"/>
                </a:cubicBezTo>
                <a:cubicBezTo>
                  <a:pt x="2126100" y="503461"/>
                  <a:pt x="2131937" y="497593"/>
                  <a:pt x="2137774" y="491724"/>
                </a:cubicBezTo>
                <a:cubicBezTo>
                  <a:pt x="2143610" y="485855"/>
                  <a:pt x="2155283" y="497593"/>
                  <a:pt x="2155283" y="485855"/>
                </a:cubicBezTo>
                <a:cubicBezTo>
                  <a:pt x="2155283" y="479987"/>
                  <a:pt x="2161120" y="474118"/>
                  <a:pt x="2166957" y="468251"/>
                </a:cubicBezTo>
                <a:cubicBezTo>
                  <a:pt x="2169875" y="466783"/>
                  <a:pt x="2173158" y="466418"/>
                  <a:pt x="2176532" y="466878"/>
                </a:cubicBezTo>
                <a:close/>
                <a:moveTo>
                  <a:pt x="1295402" y="462515"/>
                </a:moveTo>
                <a:cubicBezTo>
                  <a:pt x="835411" y="462515"/>
                  <a:pt x="462515" y="835411"/>
                  <a:pt x="462515" y="1295402"/>
                </a:cubicBezTo>
                <a:cubicBezTo>
                  <a:pt x="462515" y="1755393"/>
                  <a:pt x="835411" y="2128289"/>
                  <a:pt x="1295402" y="2128289"/>
                </a:cubicBezTo>
                <a:cubicBezTo>
                  <a:pt x="1755393" y="2128289"/>
                  <a:pt x="2128289" y="1755393"/>
                  <a:pt x="2128289" y="1295402"/>
                </a:cubicBezTo>
                <a:cubicBezTo>
                  <a:pt x="2128289" y="835411"/>
                  <a:pt x="1755393" y="462515"/>
                  <a:pt x="1295402" y="462515"/>
                </a:cubicBezTo>
                <a:close/>
                <a:moveTo>
                  <a:pt x="585828" y="462382"/>
                </a:moveTo>
                <a:cubicBezTo>
                  <a:pt x="591993" y="462382"/>
                  <a:pt x="598158" y="468072"/>
                  <a:pt x="598158" y="468072"/>
                </a:cubicBezTo>
                <a:cubicBezTo>
                  <a:pt x="591993" y="473763"/>
                  <a:pt x="591993" y="468072"/>
                  <a:pt x="585828" y="462382"/>
                </a:cubicBezTo>
                <a:close/>
                <a:moveTo>
                  <a:pt x="492011" y="458153"/>
                </a:moveTo>
                <a:cubicBezTo>
                  <a:pt x="496428" y="458153"/>
                  <a:pt x="500844" y="459616"/>
                  <a:pt x="503788" y="462543"/>
                </a:cubicBezTo>
                <a:cubicBezTo>
                  <a:pt x="509677" y="468390"/>
                  <a:pt x="509677" y="474238"/>
                  <a:pt x="515565" y="474238"/>
                </a:cubicBezTo>
                <a:cubicBezTo>
                  <a:pt x="515565" y="474238"/>
                  <a:pt x="515565" y="468390"/>
                  <a:pt x="521453" y="468390"/>
                </a:cubicBezTo>
                <a:cubicBezTo>
                  <a:pt x="527341" y="462543"/>
                  <a:pt x="533230" y="468390"/>
                  <a:pt x="545006" y="468390"/>
                </a:cubicBezTo>
                <a:cubicBezTo>
                  <a:pt x="550894" y="474238"/>
                  <a:pt x="545006" y="485934"/>
                  <a:pt x="550894" y="485934"/>
                </a:cubicBezTo>
                <a:cubicBezTo>
                  <a:pt x="556783" y="485934"/>
                  <a:pt x="562671" y="485934"/>
                  <a:pt x="568559" y="491786"/>
                </a:cubicBezTo>
                <a:cubicBezTo>
                  <a:pt x="568559" y="491786"/>
                  <a:pt x="568559" y="497632"/>
                  <a:pt x="574448" y="497632"/>
                </a:cubicBezTo>
                <a:cubicBezTo>
                  <a:pt x="568559" y="503481"/>
                  <a:pt x="562671" y="497632"/>
                  <a:pt x="562671" y="503481"/>
                </a:cubicBezTo>
                <a:cubicBezTo>
                  <a:pt x="545006" y="509329"/>
                  <a:pt x="539118" y="491786"/>
                  <a:pt x="521453" y="491786"/>
                </a:cubicBezTo>
                <a:cubicBezTo>
                  <a:pt x="497900" y="485934"/>
                  <a:pt x="480235" y="491786"/>
                  <a:pt x="462571" y="509329"/>
                </a:cubicBezTo>
                <a:cubicBezTo>
                  <a:pt x="456682" y="521026"/>
                  <a:pt x="450794" y="526875"/>
                  <a:pt x="439018" y="526875"/>
                </a:cubicBezTo>
                <a:cubicBezTo>
                  <a:pt x="433129" y="526875"/>
                  <a:pt x="439018" y="521026"/>
                  <a:pt x="439018" y="521026"/>
                </a:cubicBezTo>
                <a:cubicBezTo>
                  <a:pt x="444905" y="515178"/>
                  <a:pt x="456682" y="515178"/>
                  <a:pt x="450794" y="509329"/>
                </a:cubicBezTo>
                <a:cubicBezTo>
                  <a:pt x="450794" y="503481"/>
                  <a:pt x="450794" y="497632"/>
                  <a:pt x="450794" y="491786"/>
                </a:cubicBezTo>
                <a:cubicBezTo>
                  <a:pt x="456682" y="491786"/>
                  <a:pt x="456682" y="480085"/>
                  <a:pt x="468458" y="480085"/>
                </a:cubicBezTo>
                <a:cubicBezTo>
                  <a:pt x="474347" y="480085"/>
                  <a:pt x="474347" y="468390"/>
                  <a:pt x="480235" y="462543"/>
                </a:cubicBezTo>
                <a:cubicBezTo>
                  <a:pt x="483179" y="459616"/>
                  <a:pt x="487596" y="458153"/>
                  <a:pt x="492011" y="458153"/>
                </a:cubicBezTo>
                <a:close/>
                <a:moveTo>
                  <a:pt x="2004985" y="455413"/>
                </a:moveTo>
                <a:cubicBezTo>
                  <a:pt x="2007925" y="453943"/>
                  <a:pt x="2010865" y="453943"/>
                  <a:pt x="2013805" y="456881"/>
                </a:cubicBezTo>
                <a:cubicBezTo>
                  <a:pt x="2019685" y="462761"/>
                  <a:pt x="2019685" y="474523"/>
                  <a:pt x="2025565" y="480405"/>
                </a:cubicBezTo>
                <a:cubicBezTo>
                  <a:pt x="2013805" y="486282"/>
                  <a:pt x="2002044" y="492163"/>
                  <a:pt x="2002044" y="509803"/>
                </a:cubicBezTo>
                <a:cubicBezTo>
                  <a:pt x="2002044" y="521564"/>
                  <a:pt x="2007925" y="527444"/>
                  <a:pt x="2013805" y="533325"/>
                </a:cubicBezTo>
                <a:cubicBezTo>
                  <a:pt x="2025565" y="539205"/>
                  <a:pt x="2025565" y="539205"/>
                  <a:pt x="2025565" y="539205"/>
                </a:cubicBezTo>
                <a:cubicBezTo>
                  <a:pt x="2025565" y="550966"/>
                  <a:pt x="2019685" y="556846"/>
                  <a:pt x="2019685" y="568607"/>
                </a:cubicBezTo>
                <a:cubicBezTo>
                  <a:pt x="2007925" y="568607"/>
                  <a:pt x="2002044" y="562726"/>
                  <a:pt x="1996164" y="562726"/>
                </a:cubicBezTo>
                <a:cubicBezTo>
                  <a:pt x="1990283" y="556846"/>
                  <a:pt x="1984403" y="550966"/>
                  <a:pt x="1990283" y="545086"/>
                </a:cubicBezTo>
                <a:cubicBezTo>
                  <a:pt x="1990283" y="539205"/>
                  <a:pt x="1990283" y="533325"/>
                  <a:pt x="1984403" y="527444"/>
                </a:cubicBezTo>
                <a:cubicBezTo>
                  <a:pt x="1972643" y="527444"/>
                  <a:pt x="1972643" y="515683"/>
                  <a:pt x="1966762" y="509803"/>
                </a:cubicBezTo>
                <a:cubicBezTo>
                  <a:pt x="1972643" y="498044"/>
                  <a:pt x="1972643" y="492163"/>
                  <a:pt x="1978523" y="486282"/>
                </a:cubicBezTo>
                <a:cubicBezTo>
                  <a:pt x="1984403" y="486282"/>
                  <a:pt x="1990283" y="486282"/>
                  <a:pt x="1990283" y="480405"/>
                </a:cubicBezTo>
                <a:cubicBezTo>
                  <a:pt x="1990283" y="474523"/>
                  <a:pt x="1990283" y="462761"/>
                  <a:pt x="1996164" y="462761"/>
                </a:cubicBezTo>
                <a:cubicBezTo>
                  <a:pt x="1999104" y="459821"/>
                  <a:pt x="2002044" y="456881"/>
                  <a:pt x="2004985" y="455413"/>
                </a:cubicBezTo>
                <a:close/>
                <a:moveTo>
                  <a:pt x="1295402" y="444075"/>
                </a:moveTo>
                <a:cubicBezTo>
                  <a:pt x="1765577" y="444075"/>
                  <a:pt x="2146729" y="825227"/>
                  <a:pt x="2146729" y="1295402"/>
                </a:cubicBezTo>
                <a:cubicBezTo>
                  <a:pt x="2146729" y="1765577"/>
                  <a:pt x="1765577" y="2146729"/>
                  <a:pt x="1295402" y="2146729"/>
                </a:cubicBezTo>
                <a:cubicBezTo>
                  <a:pt x="825227" y="2146729"/>
                  <a:pt x="444075" y="1765577"/>
                  <a:pt x="444075" y="1295402"/>
                </a:cubicBezTo>
                <a:cubicBezTo>
                  <a:pt x="444075" y="825227"/>
                  <a:pt x="825227" y="444075"/>
                  <a:pt x="1295402" y="444075"/>
                </a:cubicBezTo>
                <a:close/>
                <a:moveTo>
                  <a:pt x="545106" y="434987"/>
                </a:moveTo>
                <a:lnTo>
                  <a:pt x="553183" y="437525"/>
                </a:lnTo>
                <a:cubicBezTo>
                  <a:pt x="556855" y="440451"/>
                  <a:pt x="559792" y="444835"/>
                  <a:pt x="562729" y="450684"/>
                </a:cubicBezTo>
                <a:cubicBezTo>
                  <a:pt x="562729" y="450684"/>
                  <a:pt x="568603" y="456535"/>
                  <a:pt x="562729" y="456535"/>
                </a:cubicBezTo>
                <a:cubicBezTo>
                  <a:pt x="556855" y="456535"/>
                  <a:pt x="556855" y="450684"/>
                  <a:pt x="556855" y="444835"/>
                </a:cubicBezTo>
                <a:cubicBezTo>
                  <a:pt x="556855" y="444835"/>
                  <a:pt x="550980" y="438987"/>
                  <a:pt x="545106" y="438987"/>
                </a:cubicBezTo>
                <a:cubicBezTo>
                  <a:pt x="545106" y="438987"/>
                  <a:pt x="545106" y="438987"/>
                  <a:pt x="545106" y="438256"/>
                </a:cubicBezTo>
                <a:close/>
                <a:moveTo>
                  <a:pt x="539232" y="433140"/>
                </a:moveTo>
                <a:cubicBezTo>
                  <a:pt x="539232" y="433140"/>
                  <a:pt x="539232" y="433140"/>
                  <a:pt x="545106" y="433140"/>
                </a:cubicBezTo>
                <a:lnTo>
                  <a:pt x="545106" y="434987"/>
                </a:lnTo>
                <a:close/>
                <a:moveTo>
                  <a:pt x="1851274" y="431659"/>
                </a:moveTo>
                <a:cubicBezTo>
                  <a:pt x="1858166" y="432751"/>
                  <a:pt x="1862576" y="440398"/>
                  <a:pt x="1866986" y="444768"/>
                </a:cubicBezTo>
                <a:cubicBezTo>
                  <a:pt x="1872866" y="450594"/>
                  <a:pt x="1872866" y="462247"/>
                  <a:pt x="1866986" y="468073"/>
                </a:cubicBezTo>
                <a:cubicBezTo>
                  <a:pt x="1866986" y="450594"/>
                  <a:pt x="1855225" y="438942"/>
                  <a:pt x="1843464" y="433115"/>
                </a:cubicBezTo>
                <a:cubicBezTo>
                  <a:pt x="1846404" y="431659"/>
                  <a:pt x="1848978" y="431295"/>
                  <a:pt x="1851274" y="431659"/>
                </a:cubicBezTo>
                <a:close/>
                <a:moveTo>
                  <a:pt x="498113" y="427289"/>
                </a:moveTo>
                <a:cubicBezTo>
                  <a:pt x="503987" y="427289"/>
                  <a:pt x="515735" y="433140"/>
                  <a:pt x="521609" y="438987"/>
                </a:cubicBezTo>
                <a:cubicBezTo>
                  <a:pt x="527484" y="438987"/>
                  <a:pt x="533358" y="444835"/>
                  <a:pt x="545106" y="438987"/>
                </a:cubicBezTo>
                <a:cubicBezTo>
                  <a:pt x="545106" y="444835"/>
                  <a:pt x="550980" y="444835"/>
                  <a:pt x="550980" y="450684"/>
                </a:cubicBezTo>
                <a:cubicBezTo>
                  <a:pt x="556855" y="456535"/>
                  <a:pt x="550980" y="462382"/>
                  <a:pt x="556855" y="468230"/>
                </a:cubicBezTo>
                <a:cubicBezTo>
                  <a:pt x="568603" y="462382"/>
                  <a:pt x="580352" y="462382"/>
                  <a:pt x="586226" y="468230"/>
                </a:cubicBezTo>
                <a:cubicBezTo>
                  <a:pt x="597975" y="479931"/>
                  <a:pt x="597975" y="479931"/>
                  <a:pt x="597975" y="479931"/>
                </a:cubicBezTo>
                <a:cubicBezTo>
                  <a:pt x="597975" y="491626"/>
                  <a:pt x="603849" y="497474"/>
                  <a:pt x="597975" y="503323"/>
                </a:cubicBezTo>
                <a:cubicBezTo>
                  <a:pt x="592100" y="503323"/>
                  <a:pt x="586226" y="503323"/>
                  <a:pt x="580352" y="503323"/>
                </a:cubicBezTo>
                <a:cubicBezTo>
                  <a:pt x="574477" y="491626"/>
                  <a:pt x="574477" y="479931"/>
                  <a:pt x="562729" y="479931"/>
                </a:cubicBezTo>
                <a:cubicBezTo>
                  <a:pt x="556855" y="474079"/>
                  <a:pt x="556855" y="474079"/>
                  <a:pt x="556855" y="474079"/>
                </a:cubicBezTo>
                <a:cubicBezTo>
                  <a:pt x="550980" y="468230"/>
                  <a:pt x="545106" y="462382"/>
                  <a:pt x="539232" y="462382"/>
                </a:cubicBezTo>
                <a:cubicBezTo>
                  <a:pt x="533358" y="456535"/>
                  <a:pt x="521609" y="456535"/>
                  <a:pt x="515735" y="462382"/>
                </a:cubicBezTo>
                <a:cubicBezTo>
                  <a:pt x="503987" y="456535"/>
                  <a:pt x="498113" y="444835"/>
                  <a:pt x="480490" y="450684"/>
                </a:cubicBezTo>
                <a:cubicBezTo>
                  <a:pt x="468742" y="462382"/>
                  <a:pt x="468742" y="462382"/>
                  <a:pt x="468742" y="462382"/>
                </a:cubicBezTo>
                <a:cubicBezTo>
                  <a:pt x="468742" y="479931"/>
                  <a:pt x="445245" y="474079"/>
                  <a:pt x="445245" y="491626"/>
                </a:cubicBezTo>
                <a:cubicBezTo>
                  <a:pt x="445245" y="503323"/>
                  <a:pt x="439371" y="509171"/>
                  <a:pt x="433496" y="515020"/>
                </a:cubicBezTo>
                <a:cubicBezTo>
                  <a:pt x="427622" y="520869"/>
                  <a:pt x="433496" y="532567"/>
                  <a:pt x="421748" y="532567"/>
                </a:cubicBezTo>
                <a:cubicBezTo>
                  <a:pt x="421748" y="526718"/>
                  <a:pt x="421748" y="520869"/>
                  <a:pt x="421748" y="515020"/>
                </a:cubicBezTo>
                <a:cubicBezTo>
                  <a:pt x="427622" y="503323"/>
                  <a:pt x="445245" y="509171"/>
                  <a:pt x="433496" y="497474"/>
                </a:cubicBezTo>
                <a:cubicBezTo>
                  <a:pt x="433496" y="485778"/>
                  <a:pt x="433496" y="479931"/>
                  <a:pt x="433496" y="474079"/>
                </a:cubicBezTo>
                <a:cubicBezTo>
                  <a:pt x="433496" y="468230"/>
                  <a:pt x="439371" y="462382"/>
                  <a:pt x="445245" y="456535"/>
                </a:cubicBezTo>
                <a:cubicBezTo>
                  <a:pt x="456993" y="456535"/>
                  <a:pt x="456993" y="456535"/>
                  <a:pt x="456993" y="456535"/>
                </a:cubicBezTo>
                <a:cubicBezTo>
                  <a:pt x="462868" y="450684"/>
                  <a:pt x="468742" y="438987"/>
                  <a:pt x="474616" y="433140"/>
                </a:cubicBezTo>
                <a:cubicBezTo>
                  <a:pt x="486364" y="433140"/>
                  <a:pt x="498113" y="433140"/>
                  <a:pt x="503987" y="438987"/>
                </a:cubicBezTo>
                <a:cubicBezTo>
                  <a:pt x="509861" y="444835"/>
                  <a:pt x="509861" y="450684"/>
                  <a:pt x="515735" y="450684"/>
                </a:cubicBezTo>
                <a:cubicBezTo>
                  <a:pt x="515735" y="444835"/>
                  <a:pt x="515735" y="444835"/>
                  <a:pt x="515735" y="438987"/>
                </a:cubicBezTo>
                <a:cubicBezTo>
                  <a:pt x="509861" y="433140"/>
                  <a:pt x="503987" y="433140"/>
                  <a:pt x="498113" y="427289"/>
                </a:cubicBezTo>
                <a:close/>
                <a:moveTo>
                  <a:pt x="1622884" y="423062"/>
                </a:moveTo>
                <a:cubicBezTo>
                  <a:pt x="1631691" y="423062"/>
                  <a:pt x="1640498" y="424527"/>
                  <a:pt x="1649305" y="427447"/>
                </a:cubicBezTo>
                <a:cubicBezTo>
                  <a:pt x="1655176" y="433296"/>
                  <a:pt x="1666919" y="439148"/>
                  <a:pt x="1672790" y="444994"/>
                </a:cubicBezTo>
                <a:cubicBezTo>
                  <a:pt x="1678662" y="456691"/>
                  <a:pt x="1666919" y="468390"/>
                  <a:pt x="1678662" y="468390"/>
                </a:cubicBezTo>
                <a:cubicBezTo>
                  <a:pt x="1684533" y="468390"/>
                  <a:pt x="1690404" y="468390"/>
                  <a:pt x="1696275" y="474238"/>
                </a:cubicBezTo>
                <a:cubicBezTo>
                  <a:pt x="1702147" y="480086"/>
                  <a:pt x="1696275" y="485935"/>
                  <a:pt x="1696275" y="485935"/>
                </a:cubicBezTo>
                <a:cubicBezTo>
                  <a:pt x="1696275" y="491786"/>
                  <a:pt x="1696275" y="491786"/>
                  <a:pt x="1696275" y="491786"/>
                </a:cubicBezTo>
                <a:cubicBezTo>
                  <a:pt x="1684533" y="485935"/>
                  <a:pt x="1666919" y="480086"/>
                  <a:pt x="1655176" y="468390"/>
                </a:cubicBezTo>
                <a:cubicBezTo>
                  <a:pt x="1643433" y="456691"/>
                  <a:pt x="1625819" y="462543"/>
                  <a:pt x="1614077" y="456691"/>
                </a:cubicBezTo>
                <a:cubicBezTo>
                  <a:pt x="1619948" y="450842"/>
                  <a:pt x="1649305" y="456691"/>
                  <a:pt x="1643433" y="439148"/>
                </a:cubicBezTo>
                <a:cubicBezTo>
                  <a:pt x="1637562" y="427447"/>
                  <a:pt x="1631691" y="433296"/>
                  <a:pt x="1625819" y="433296"/>
                </a:cubicBezTo>
                <a:cubicBezTo>
                  <a:pt x="1608206" y="433296"/>
                  <a:pt x="1596463" y="444994"/>
                  <a:pt x="1584721" y="444994"/>
                </a:cubicBezTo>
                <a:cubicBezTo>
                  <a:pt x="1584721" y="444994"/>
                  <a:pt x="1578849" y="444994"/>
                  <a:pt x="1578849" y="439148"/>
                </a:cubicBezTo>
                <a:cubicBezTo>
                  <a:pt x="1578849" y="433296"/>
                  <a:pt x="1590592" y="433296"/>
                  <a:pt x="1596463" y="427447"/>
                </a:cubicBezTo>
                <a:cubicBezTo>
                  <a:pt x="1605270" y="424527"/>
                  <a:pt x="1614077" y="423062"/>
                  <a:pt x="1622884" y="423062"/>
                </a:cubicBezTo>
                <a:close/>
                <a:moveTo>
                  <a:pt x="2013683" y="409271"/>
                </a:moveTo>
                <a:cubicBezTo>
                  <a:pt x="2019541" y="409271"/>
                  <a:pt x="2019541" y="409271"/>
                  <a:pt x="2025399" y="415148"/>
                </a:cubicBezTo>
                <a:cubicBezTo>
                  <a:pt x="2019541" y="426909"/>
                  <a:pt x="2019541" y="432792"/>
                  <a:pt x="2019541" y="444551"/>
                </a:cubicBezTo>
                <a:cubicBezTo>
                  <a:pt x="2007825" y="450431"/>
                  <a:pt x="2001966" y="444551"/>
                  <a:pt x="1996108" y="450431"/>
                </a:cubicBezTo>
                <a:cubicBezTo>
                  <a:pt x="1984393" y="456312"/>
                  <a:pt x="1984393" y="468072"/>
                  <a:pt x="1984393" y="479833"/>
                </a:cubicBezTo>
                <a:cubicBezTo>
                  <a:pt x="1972676" y="485715"/>
                  <a:pt x="1960960" y="491594"/>
                  <a:pt x="1960960" y="503354"/>
                </a:cubicBezTo>
                <a:cubicBezTo>
                  <a:pt x="1960960" y="520995"/>
                  <a:pt x="1966818" y="526875"/>
                  <a:pt x="1978535" y="532756"/>
                </a:cubicBezTo>
                <a:cubicBezTo>
                  <a:pt x="1978535" y="544517"/>
                  <a:pt x="1984393" y="556277"/>
                  <a:pt x="1990250" y="568038"/>
                </a:cubicBezTo>
                <a:cubicBezTo>
                  <a:pt x="1996108" y="573918"/>
                  <a:pt x="2007825" y="573918"/>
                  <a:pt x="2019541" y="573918"/>
                </a:cubicBezTo>
                <a:cubicBezTo>
                  <a:pt x="2025399" y="579799"/>
                  <a:pt x="2019541" y="591560"/>
                  <a:pt x="2025399" y="597440"/>
                </a:cubicBezTo>
                <a:cubicBezTo>
                  <a:pt x="2025399" y="603320"/>
                  <a:pt x="2031257" y="603320"/>
                  <a:pt x="2025399" y="609200"/>
                </a:cubicBezTo>
                <a:cubicBezTo>
                  <a:pt x="2013683" y="615081"/>
                  <a:pt x="2007825" y="609200"/>
                  <a:pt x="1996108" y="603320"/>
                </a:cubicBezTo>
                <a:cubicBezTo>
                  <a:pt x="1996108" y="597440"/>
                  <a:pt x="1996108" y="591560"/>
                  <a:pt x="1990250" y="585679"/>
                </a:cubicBezTo>
                <a:cubicBezTo>
                  <a:pt x="1984393" y="591560"/>
                  <a:pt x="1972676" y="585679"/>
                  <a:pt x="1966818" y="579799"/>
                </a:cubicBezTo>
                <a:cubicBezTo>
                  <a:pt x="1960960" y="573918"/>
                  <a:pt x="1955102" y="568038"/>
                  <a:pt x="1955102" y="562157"/>
                </a:cubicBezTo>
                <a:cubicBezTo>
                  <a:pt x="1960960" y="556277"/>
                  <a:pt x="1960960" y="550397"/>
                  <a:pt x="1960960" y="544517"/>
                </a:cubicBezTo>
                <a:cubicBezTo>
                  <a:pt x="1955102" y="544517"/>
                  <a:pt x="1943386" y="538636"/>
                  <a:pt x="1943386" y="532756"/>
                </a:cubicBezTo>
                <a:cubicBezTo>
                  <a:pt x="1943386" y="526875"/>
                  <a:pt x="1943386" y="520995"/>
                  <a:pt x="1937528" y="520995"/>
                </a:cubicBezTo>
                <a:cubicBezTo>
                  <a:pt x="1937528" y="509235"/>
                  <a:pt x="1931670" y="503354"/>
                  <a:pt x="1937528" y="497474"/>
                </a:cubicBezTo>
                <a:cubicBezTo>
                  <a:pt x="1937528" y="485715"/>
                  <a:pt x="1949244" y="479833"/>
                  <a:pt x="1955102" y="473953"/>
                </a:cubicBezTo>
                <a:cubicBezTo>
                  <a:pt x="1949244" y="462194"/>
                  <a:pt x="1949244" y="450431"/>
                  <a:pt x="1960960" y="444551"/>
                </a:cubicBezTo>
                <a:cubicBezTo>
                  <a:pt x="1960960" y="438673"/>
                  <a:pt x="1972676" y="438673"/>
                  <a:pt x="1972676" y="432792"/>
                </a:cubicBezTo>
                <a:cubicBezTo>
                  <a:pt x="1978535" y="432792"/>
                  <a:pt x="1978535" y="432792"/>
                  <a:pt x="1978535" y="432792"/>
                </a:cubicBezTo>
                <a:cubicBezTo>
                  <a:pt x="1978535" y="438673"/>
                  <a:pt x="1978535" y="438673"/>
                  <a:pt x="1978535" y="438673"/>
                </a:cubicBezTo>
                <a:cubicBezTo>
                  <a:pt x="1984393" y="438673"/>
                  <a:pt x="1984393" y="432792"/>
                  <a:pt x="1984393" y="432792"/>
                </a:cubicBezTo>
                <a:cubicBezTo>
                  <a:pt x="1990250" y="421029"/>
                  <a:pt x="2001966" y="409271"/>
                  <a:pt x="2013683" y="409271"/>
                </a:cubicBezTo>
                <a:close/>
                <a:moveTo>
                  <a:pt x="1831704" y="409271"/>
                </a:moveTo>
                <a:cubicBezTo>
                  <a:pt x="1831704" y="415167"/>
                  <a:pt x="1831704" y="415167"/>
                  <a:pt x="1831704" y="415167"/>
                </a:cubicBezTo>
                <a:cubicBezTo>
                  <a:pt x="1825824" y="421064"/>
                  <a:pt x="1831704" y="426965"/>
                  <a:pt x="1831704" y="432861"/>
                </a:cubicBezTo>
                <a:cubicBezTo>
                  <a:pt x="1843465" y="438759"/>
                  <a:pt x="1855226" y="444660"/>
                  <a:pt x="1861106" y="456454"/>
                </a:cubicBezTo>
                <a:cubicBezTo>
                  <a:pt x="1861106" y="462355"/>
                  <a:pt x="1861106" y="468251"/>
                  <a:pt x="1861106" y="474149"/>
                </a:cubicBezTo>
                <a:cubicBezTo>
                  <a:pt x="1872867" y="474149"/>
                  <a:pt x="1878747" y="485946"/>
                  <a:pt x="1884628" y="497743"/>
                </a:cubicBezTo>
                <a:cubicBezTo>
                  <a:pt x="1884628" y="503638"/>
                  <a:pt x="1884628" y="515435"/>
                  <a:pt x="1878747" y="521333"/>
                </a:cubicBezTo>
                <a:cubicBezTo>
                  <a:pt x="1878747" y="533129"/>
                  <a:pt x="1890508" y="539027"/>
                  <a:pt x="1896388" y="544925"/>
                </a:cubicBezTo>
                <a:cubicBezTo>
                  <a:pt x="1902268" y="556722"/>
                  <a:pt x="1896388" y="568518"/>
                  <a:pt x="1890508" y="574416"/>
                </a:cubicBezTo>
                <a:cubicBezTo>
                  <a:pt x="1890508" y="574416"/>
                  <a:pt x="1890508" y="580314"/>
                  <a:pt x="1890508" y="580314"/>
                </a:cubicBezTo>
                <a:cubicBezTo>
                  <a:pt x="1884628" y="574416"/>
                  <a:pt x="1890508" y="568518"/>
                  <a:pt x="1890508" y="562620"/>
                </a:cubicBezTo>
                <a:cubicBezTo>
                  <a:pt x="1890508" y="550824"/>
                  <a:pt x="1890508" y="550824"/>
                  <a:pt x="1890508" y="550824"/>
                </a:cubicBezTo>
                <a:cubicBezTo>
                  <a:pt x="1872867" y="527231"/>
                  <a:pt x="1872867" y="527231"/>
                  <a:pt x="1872867" y="527231"/>
                </a:cubicBezTo>
                <a:cubicBezTo>
                  <a:pt x="1872867" y="527231"/>
                  <a:pt x="1866986" y="533129"/>
                  <a:pt x="1866986" y="533129"/>
                </a:cubicBezTo>
                <a:cubicBezTo>
                  <a:pt x="1872867" y="539027"/>
                  <a:pt x="1884628" y="539027"/>
                  <a:pt x="1884628" y="550824"/>
                </a:cubicBezTo>
                <a:cubicBezTo>
                  <a:pt x="1884628" y="562620"/>
                  <a:pt x="1884628" y="580314"/>
                  <a:pt x="1872867" y="592111"/>
                </a:cubicBezTo>
                <a:cubicBezTo>
                  <a:pt x="1866986" y="592111"/>
                  <a:pt x="1861106" y="598009"/>
                  <a:pt x="1861106" y="592111"/>
                </a:cubicBezTo>
                <a:cubicBezTo>
                  <a:pt x="1855226" y="586212"/>
                  <a:pt x="1843465" y="586212"/>
                  <a:pt x="1843465" y="580314"/>
                </a:cubicBezTo>
                <a:cubicBezTo>
                  <a:pt x="1855226" y="562620"/>
                  <a:pt x="1861106" y="544925"/>
                  <a:pt x="1855226" y="527231"/>
                </a:cubicBezTo>
                <a:cubicBezTo>
                  <a:pt x="1849345" y="521333"/>
                  <a:pt x="1843465" y="521333"/>
                  <a:pt x="1849345" y="509537"/>
                </a:cubicBezTo>
                <a:cubicBezTo>
                  <a:pt x="1849345" y="497743"/>
                  <a:pt x="1843465" y="485946"/>
                  <a:pt x="1837584" y="474149"/>
                </a:cubicBezTo>
                <a:cubicBezTo>
                  <a:pt x="1831704" y="468251"/>
                  <a:pt x="1819943" y="462355"/>
                  <a:pt x="1814063" y="462355"/>
                </a:cubicBezTo>
                <a:cubicBezTo>
                  <a:pt x="1814063" y="456454"/>
                  <a:pt x="1814063" y="456454"/>
                  <a:pt x="1814063" y="456454"/>
                </a:cubicBezTo>
                <a:cubicBezTo>
                  <a:pt x="1819943" y="444660"/>
                  <a:pt x="1825824" y="438759"/>
                  <a:pt x="1825824" y="426965"/>
                </a:cubicBezTo>
                <a:cubicBezTo>
                  <a:pt x="1825824" y="421064"/>
                  <a:pt x="1825824" y="409271"/>
                  <a:pt x="1831704" y="409271"/>
                </a:cubicBezTo>
                <a:close/>
                <a:moveTo>
                  <a:pt x="856965" y="396465"/>
                </a:moveTo>
                <a:cubicBezTo>
                  <a:pt x="857795" y="395042"/>
                  <a:pt x="859454" y="395042"/>
                  <a:pt x="862774" y="397890"/>
                </a:cubicBezTo>
                <a:cubicBezTo>
                  <a:pt x="862774" y="397890"/>
                  <a:pt x="856135" y="397890"/>
                  <a:pt x="856135" y="403578"/>
                </a:cubicBezTo>
                <a:cubicBezTo>
                  <a:pt x="856135" y="400734"/>
                  <a:pt x="856135" y="397890"/>
                  <a:pt x="856965" y="396465"/>
                </a:cubicBezTo>
                <a:close/>
                <a:moveTo>
                  <a:pt x="1638127" y="385558"/>
                </a:moveTo>
                <a:cubicBezTo>
                  <a:pt x="1643976" y="385558"/>
                  <a:pt x="1649825" y="385558"/>
                  <a:pt x="1655673" y="397571"/>
                </a:cubicBezTo>
                <a:cubicBezTo>
                  <a:pt x="1655673" y="403578"/>
                  <a:pt x="1649825" y="409585"/>
                  <a:pt x="1649825" y="409585"/>
                </a:cubicBezTo>
                <a:cubicBezTo>
                  <a:pt x="1643976" y="421599"/>
                  <a:pt x="1632278" y="409585"/>
                  <a:pt x="1620580" y="415592"/>
                </a:cubicBezTo>
                <a:cubicBezTo>
                  <a:pt x="1626429" y="403578"/>
                  <a:pt x="1632278" y="397571"/>
                  <a:pt x="1638127" y="385558"/>
                </a:cubicBezTo>
                <a:close/>
                <a:moveTo>
                  <a:pt x="1447569" y="372913"/>
                </a:moveTo>
                <a:cubicBezTo>
                  <a:pt x="1454174" y="371437"/>
                  <a:pt x="1461513" y="371437"/>
                  <a:pt x="1467384" y="374390"/>
                </a:cubicBezTo>
                <a:cubicBezTo>
                  <a:pt x="1484998" y="380288"/>
                  <a:pt x="1496741" y="397995"/>
                  <a:pt x="1514355" y="409795"/>
                </a:cubicBezTo>
                <a:cubicBezTo>
                  <a:pt x="1514355" y="415697"/>
                  <a:pt x="1508484" y="421599"/>
                  <a:pt x="1508484" y="421599"/>
                </a:cubicBezTo>
                <a:cubicBezTo>
                  <a:pt x="1496741" y="421599"/>
                  <a:pt x="1502612" y="415697"/>
                  <a:pt x="1502612" y="409795"/>
                </a:cubicBezTo>
                <a:cubicBezTo>
                  <a:pt x="1490870" y="397995"/>
                  <a:pt x="1479127" y="386190"/>
                  <a:pt x="1461513" y="386190"/>
                </a:cubicBezTo>
                <a:cubicBezTo>
                  <a:pt x="1455641" y="386190"/>
                  <a:pt x="1455641" y="386190"/>
                  <a:pt x="1449770" y="392092"/>
                </a:cubicBezTo>
                <a:cubicBezTo>
                  <a:pt x="1449770" y="397995"/>
                  <a:pt x="1455641" y="403898"/>
                  <a:pt x="1461513" y="403898"/>
                </a:cubicBezTo>
                <a:cubicBezTo>
                  <a:pt x="1461513" y="403898"/>
                  <a:pt x="1467384" y="403898"/>
                  <a:pt x="1467384" y="409795"/>
                </a:cubicBezTo>
                <a:cubicBezTo>
                  <a:pt x="1455641" y="403898"/>
                  <a:pt x="1438028" y="397995"/>
                  <a:pt x="1426285" y="403898"/>
                </a:cubicBezTo>
                <a:cubicBezTo>
                  <a:pt x="1414543" y="403898"/>
                  <a:pt x="1402800" y="403898"/>
                  <a:pt x="1391057" y="403898"/>
                </a:cubicBezTo>
                <a:cubicBezTo>
                  <a:pt x="1391057" y="397995"/>
                  <a:pt x="1391057" y="392092"/>
                  <a:pt x="1396929" y="386190"/>
                </a:cubicBezTo>
                <a:cubicBezTo>
                  <a:pt x="1408671" y="386190"/>
                  <a:pt x="1414543" y="386190"/>
                  <a:pt x="1420414" y="392092"/>
                </a:cubicBezTo>
                <a:cubicBezTo>
                  <a:pt x="1426285" y="392092"/>
                  <a:pt x="1426285" y="380288"/>
                  <a:pt x="1432156" y="380288"/>
                </a:cubicBezTo>
                <a:cubicBezTo>
                  <a:pt x="1435092" y="377339"/>
                  <a:pt x="1440963" y="374390"/>
                  <a:pt x="1447569" y="372913"/>
                </a:cubicBezTo>
                <a:close/>
                <a:moveTo>
                  <a:pt x="709695" y="354173"/>
                </a:moveTo>
                <a:cubicBezTo>
                  <a:pt x="714105" y="354911"/>
                  <a:pt x="718515" y="356396"/>
                  <a:pt x="721455" y="356396"/>
                </a:cubicBezTo>
                <a:cubicBezTo>
                  <a:pt x="727336" y="356396"/>
                  <a:pt x="727336" y="356396"/>
                  <a:pt x="727336" y="356396"/>
                </a:cubicBezTo>
                <a:cubicBezTo>
                  <a:pt x="721455" y="368250"/>
                  <a:pt x="727336" y="374176"/>
                  <a:pt x="733216" y="380105"/>
                </a:cubicBezTo>
                <a:cubicBezTo>
                  <a:pt x="744977" y="386032"/>
                  <a:pt x="762618" y="391960"/>
                  <a:pt x="774379" y="386032"/>
                </a:cubicBezTo>
                <a:cubicBezTo>
                  <a:pt x="780259" y="386032"/>
                  <a:pt x="780259" y="374176"/>
                  <a:pt x="786140" y="380105"/>
                </a:cubicBezTo>
                <a:cubicBezTo>
                  <a:pt x="792020" y="386032"/>
                  <a:pt x="809661" y="386032"/>
                  <a:pt x="803780" y="397890"/>
                </a:cubicBezTo>
                <a:cubicBezTo>
                  <a:pt x="797900" y="409745"/>
                  <a:pt x="792020" y="415671"/>
                  <a:pt x="780259" y="415671"/>
                </a:cubicBezTo>
                <a:cubicBezTo>
                  <a:pt x="774379" y="415671"/>
                  <a:pt x="768498" y="409745"/>
                  <a:pt x="762618" y="403815"/>
                </a:cubicBezTo>
                <a:cubicBezTo>
                  <a:pt x="756737" y="403815"/>
                  <a:pt x="750857" y="421599"/>
                  <a:pt x="744977" y="421599"/>
                </a:cubicBezTo>
                <a:cubicBezTo>
                  <a:pt x="733216" y="421599"/>
                  <a:pt x="721455" y="409745"/>
                  <a:pt x="721455" y="403815"/>
                </a:cubicBezTo>
                <a:cubicBezTo>
                  <a:pt x="715575" y="397890"/>
                  <a:pt x="727336" y="391960"/>
                  <a:pt x="715575" y="386032"/>
                </a:cubicBezTo>
                <a:cubicBezTo>
                  <a:pt x="709695" y="386032"/>
                  <a:pt x="697934" y="386032"/>
                  <a:pt x="697934" y="374176"/>
                </a:cubicBezTo>
                <a:cubicBezTo>
                  <a:pt x="692054" y="368250"/>
                  <a:pt x="692054" y="362321"/>
                  <a:pt x="697934" y="356396"/>
                </a:cubicBezTo>
                <a:cubicBezTo>
                  <a:pt x="700875" y="353429"/>
                  <a:pt x="705284" y="353429"/>
                  <a:pt x="709695" y="354173"/>
                </a:cubicBezTo>
                <a:close/>
                <a:moveTo>
                  <a:pt x="1643722" y="350466"/>
                </a:moveTo>
                <a:cubicBezTo>
                  <a:pt x="1649603" y="356375"/>
                  <a:pt x="1655483" y="356375"/>
                  <a:pt x="1655483" y="362285"/>
                </a:cubicBezTo>
                <a:cubicBezTo>
                  <a:pt x="1655483" y="368195"/>
                  <a:pt x="1655483" y="374105"/>
                  <a:pt x="1661364" y="374105"/>
                </a:cubicBezTo>
                <a:cubicBezTo>
                  <a:pt x="1673124" y="368195"/>
                  <a:pt x="1679004" y="368195"/>
                  <a:pt x="1684885" y="374105"/>
                </a:cubicBezTo>
                <a:cubicBezTo>
                  <a:pt x="1690765" y="380015"/>
                  <a:pt x="1690765" y="385924"/>
                  <a:pt x="1690765" y="385924"/>
                </a:cubicBezTo>
                <a:cubicBezTo>
                  <a:pt x="1684885" y="397744"/>
                  <a:pt x="1679004" y="391834"/>
                  <a:pt x="1673124" y="397744"/>
                </a:cubicBezTo>
                <a:cubicBezTo>
                  <a:pt x="1679004" y="403654"/>
                  <a:pt x="1684885" y="409564"/>
                  <a:pt x="1679004" y="421383"/>
                </a:cubicBezTo>
                <a:cubicBezTo>
                  <a:pt x="1679004" y="421383"/>
                  <a:pt x="1673124" y="427289"/>
                  <a:pt x="1667244" y="427289"/>
                </a:cubicBezTo>
                <a:cubicBezTo>
                  <a:pt x="1661364" y="427289"/>
                  <a:pt x="1661364" y="421383"/>
                  <a:pt x="1655483" y="421383"/>
                </a:cubicBezTo>
                <a:cubicBezTo>
                  <a:pt x="1655483" y="415473"/>
                  <a:pt x="1661364" y="403654"/>
                  <a:pt x="1661364" y="391834"/>
                </a:cubicBezTo>
                <a:cubicBezTo>
                  <a:pt x="1655483" y="385924"/>
                  <a:pt x="1649603" y="380015"/>
                  <a:pt x="1637842" y="374105"/>
                </a:cubicBezTo>
                <a:cubicBezTo>
                  <a:pt x="1637842" y="368195"/>
                  <a:pt x="1631962" y="356375"/>
                  <a:pt x="1643722" y="350466"/>
                </a:cubicBezTo>
                <a:close/>
                <a:moveTo>
                  <a:pt x="733074" y="350466"/>
                </a:moveTo>
                <a:cubicBezTo>
                  <a:pt x="739002" y="356347"/>
                  <a:pt x="739002" y="362229"/>
                  <a:pt x="739002" y="368106"/>
                </a:cubicBezTo>
                <a:cubicBezTo>
                  <a:pt x="744930" y="373986"/>
                  <a:pt x="750857" y="373986"/>
                  <a:pt x="756785" y="373986"/>
                </a:cubicBezTo>
                <a:cubicBezTo>
                  <a:pt x="762713" y="373986"/>
                  <a:pt x="768641" y="368106"/>
                  <a:pt x="774569" y="368106"/>
                </a:cubicBezTo>
                <a:cubicBezTo>
                  <a:pt x="774569" y="373986"/>
                  <a:pt x="768641" y="379868"/>
                  <a:pt x="768641" y="379868"/>
                </a:cubicBezTo>
                <a:cubicBezTo>
                  <a:pt x="756785" y="379868"/>
                  <a:pt x="739002" y="379868"/>
                  <a:pt x="733074" y="368106"/>
                </a:cubicBezTo>
                <a:cubicBezTo>
                  <a:pt x="733074" y="362229"/>
                  <a:pt x="727147" y="356347"/>
                  <a:pt x="733074" y="350466"/>
                </a:cubicBezTo>
                <a:close/>
                <a:moveTo>
                  <a:pt x="1773021" y="344774"/>
                </a:moveTo>
                <a:cubicBezTo>
                  <a:pt x="1790740" y="344774"/>
                  <a:pt x="1808459" y="350641"/>
                  <a:pt x="1814365" y="368239"/>
                </a:cubicBezTo>
                <a:cubicBezTo>
                  <a:pt x="1832084" y="391705"/>
                  <a:pt x="1820271" y="421037"/>
                  <a:pt x="1808459" y="444502"/>
                </a:cubicBezTo>
                <a:cubicBezTo>
                  <a:pt x="1802552" y="456236"/>
                  <a:pt x="1796646" y="467967"/>
                  <a:pt x="1784834" y="473833"/>
                </a:cubicBezTo>
                <a:cubicBezTo>
                  <a:pt x="1767115" y="497298"/>
                  <a:pt x="1737584" y="503165"/>
                  <a:pt x="1708053" y="497298"/>
                </a:cubicBezTo>
                <a:cubicBezTo>
                  <a:pt x="1702147" y="497298"/>
                  <a:pt x="1702147" y="491432"/>
                  <a:pt x="1708053" y="485569"/>
                </a:cubicBezTo>
                <a:cubicBezTo>
                  <a:pt x="1713959" y="485569"/>
                  <a:pt x="1725772" y="485569"/>
                  <a:pt x="1737584" y="479701"/>
                </a:cubicBezTo>
                <a:cubicBezTo>
                  <a:pt x="1767115" y="473833"/>
                  <a:pt x="1790740" y="444502"/>
                  <a:pt x="1796646" y="415170"/>
                </a:cubicBezTo>
                <a:cubicBezTo>
                  <a:pt x="1802552" y="403438"/>
                  <a:pt x="1796646" y="391705"/>
                  <a:pt x="1790740" y="379972"/>
                </a:cubicBezTo>
                <a:cubicBezTo>
                  <a:pt x="1784834" y="379972"/>
                  <a:pt x="1784834" y="374106"/>
                  <a:pt x="1778928" y="374106"/>
                </a:cubicBezTo>
                <a:cubicBezTo>
                  <a:pt x="1773021" y="379972"/>
                  <a:pt x="1784834" y="379972"/>
                  <a:pt x="1784834" y="385840"/>
                </a:cubicBezTo>
                <a:cubicBezTo>
                  <a:pt x="1790740" y="391705"/>
                  <a:pt x="1784834" y="403438"/>
                  <a:pt x="1784834" y="409305"/>
                </a:cubicBezTo>
                <a:cubicBezTo>
                  <a:pt x="1778928" y="415170"/>
                  <a:pt x="1767115" y="421037"/>
                  <a:pt x="1755303" y="421037"/>
                </a:cubicBezTo>
                <a:cubicBezTo>
                  <a:pt x="1749397" y="421037"/>
                  <a:pt x="1743490" y="415170"/>
                  <a:pt x="1737584" y="409305"/>
                </a:cubicBezTo>
                <a:cubicBezTo>
                  <a:pt x="1737584" y="397571"/>
                  <a:pt x="1749397" y="397571"/>
                  <a:pt x="1743490" y="385840"/>
                </a:cubicBezTo>
                <a:cubicBezTo>
                  <a:pt x="1737584" y="385840"/>
                  <a:pt x="1731678" y="374106"/>
                  <a:pt x="1737584" y="368239"/>
                </a:cubicBezTo>
                <a:cubicBezTo>
                  <a:pt x="1743490" y="350641"/>
                  <a:pt x="1755303" y="344774"/>
                  <a:pt x="1773021" y="344774"/>
                </a:cubicBezTo>
                <a:close/>
                <a:moveTo>
                  <a:pt x="1485427" y="344774"/>
                </a:moveTo>
                <a:cubicBezTo>
                  <a:pt x="1502973" y="344774"/>
                  <a:pt x="1485427" y="368169"/>
                  <a:pt x="1491276" y="379868"/>
                </a:cubicBezTo>
                <a:cubicBezTo>
                  <a:pt x="1485427" y="368169"/>
                  <a:pt x="1467881" y="368169"/>
                  <a:pt x="1467881" y="356472"/>
                </a:cubicBezTo>
                <a:cubicBezTo>
                  <a:pt x="1473730" y="350626"/>
                  <a:pt x="1479579" y="344774"/>
                  <a:pt x="1485427" y="344774"/>
                </a:cubicBezTo>
                <a:close/>
                <a:moveTo>
                  <a:pt x="1296845" y="339085"/>
                </a:moveTo>
                <a:cubicBezTo>
                  <a:pt x="1302693" y="344967"/>
                  <a:pt x="1302693" y="344967"/>
                  <a:pt x="1308542" y="350844"/>
                </a:cubicBezTo>
                <a:cubicBezTo>
                  <a:pt x="1308542" y="362606"/>
                  <a:pt x="1296845" y="362606"/>
                  <a:pt x="1290996" y="374366"/>
                </a:cubicBezTo>
                <a:cubicBezTo>
                  <a:pt x="1285147" y="380246"/>
                  <a:pt x="1279298" y="386127"/>
                  <a:pt x="1279298" y="397890"/>
                </a:cubicBezTo>
                <a:cubicBezTo>
                  <a:pt x="1267601" y="397890"/>
                  <a:pt x="1255904" y="397890"/>
                  <a:pt x="1244206" y="397890"/>
                </a:cubicBezTo>
                <a:cubicBezTo>
                  <a:pt x="1244206" y="397890"/>
                  <a:pt x="1238357" y="392008"/>
                  <a:pt x="1244206" y="392008"/>
                </a:cubicBezTo>
                <a:cubicBezTo>
                  <a:pt x="1244206" y="380246"/>
                  <a:pt x="1250055" y="374366"/>
                  <a:pt x="1255904" y="368487"/>
                </a:cubicBezTo>
                <a:cubicBezTo>
                  <a:pt x="1261752" y="368487"/>
                  <a:pt x="1267601" y="368487"/>
                  <a:pt x="1267601" y="362606"/>
                </a:cubicBezTo>
                <a:cubicBezTo>
                  <a:pt x="1267601" y="356724"/>
                  <a:pt x="1273449" y="350844"/>
                  <a:pt x="1279298" y="344967"/>
                </a:cubicBezTo>
                <a:cubicBezTo>
                  <a:pt x="1285147" y="339085"/>
                  <a:pt x="1290996" y="339085"/>
                  <a:pt x="1296845" y="339085"/>
                </a:cubicBezTo>
                <a:close/>
                <a:moveTo>
                  <a:pt x="662825" y="339085"/>
                </a:moveTo>
                <a:cubicBezTo>
                  <a:pt x="674551" y="339085"/>
                  <a:pt x="680414" y="344967"/>
                  <a:pt x="686277" y="350844"/>
                </a:cubicBezTo>
                <a:cubicBezTo>
                  <a:pt x="692141" y="356724"/>
                  <a:pt x="686277" y="362606"/>
                  <a:pt x="686277" y="362606"/>
                </a:cubicBezTo>
                <a:cubicBezTo>
                  <a:pt x="686277" y="374366"/>
                  <a:pt x="692141" y="386127"/>
                  <a:pt x="703867" y="392008"/>
                </a:cubicBezTo>
                <a:cubicBezTo>
                  <a:pt x="698003" y="392008"/>
                  <a:pt x="698003" y="392008"/>
                  <a:pt x="698003" y="392008"/>
                </a:cubicBezTo>
                <a:cubicBezTo>
                  <a:pt x="703867" y="392008"/>
                  <a:pt x="709729" y="392008"/>
                  <a:pt x="709729" y="397890"/>
                </a:cubicBezTo>
                <a:cubicBezTo>
                  <a:pt x="709729" y="409648"/>
                  <a:pt x="715593" y="415529"/>
                  <a:pt x="727319" y="421411"/>
                </a:cubicBezTo>
                <a:cubicBezTo>
                  <a:pt x="733182" y="427289"/>
                  <a:pt x="739045" y="427289"/>
                  <a:pt x="750771" y="427289"/>
                </a:cubicBezTo>
                <a:cubicBezTo>
                  <a:pt x="756635" y="421411"/>
                  <a:pt x="762497" y="409648"/>
                  <a:pt x="768361" y="421411"/>
                </a:cubicBezTo>
                <a:cubicBezTo>
                  <a:pt x="780087" y="421411"/>
                  <a:pt x="791813" y="421411"/>
                  <a:pt x="803539" y="415529"/>
                </a:cubicBezTo>
                <a:cubicBezTo>
                  <a:pt x="815266" y="409648"/>
                  <a:pt x="815266" y="386127"/>
                  <a:pt x="826992" y="397890"/>
                </a:cubicBezTo>
                <a:cubicBezTo>
                  <a:pt x="832855" y="403767"/>
                  <a:pt x="844581" y="397890"/>
                  <a:pt x="850444" y="397890"/>
                </a:cubicBezTo>
                <a:cubicBezTo>
                  <a:pt x="850444" y="403767"/>
                  <a:pt x="850444" y="403767"/>
                  <a:pt x="844581" y="409648"/>
                </a:cubicBezTo>
                <a:cubicBezTo>
                  <a:pt x="838718" y="415529"/>
                  <a:pt x="826992" y="415529"/>
                  <a:pt x="821129" y="421411"/>
                </a:cubicBezTo>
                <a:cubicBezTo>
                  <a:pt x="821129" y="421411"/>
                  <a:pt x="826992" y="427289"/>
                  <a:pt x="821129" y="433169"/>
                </a:cubicBezTo>
                <a:cubicBezTo>
                  <a:pt x="821129" y="427289"/>
                  <a:pt x="821129" y="427289"/>
                  <a:pt x="821129" y="427289"/>
                </a:cubicBezTo>
                <a:cubicBezTo>
                  <a:pt x="815266" y="439050"/>
                  <a:pt x="803539" y="450814"/>
                  <a:pt x="785950" y="450814"/>
                </a:cubicBezTo>
                <a:cubicBezTo>
                  <a:pt x="780087" y="444932"/>
                  <a:pt x="774223" y="439050"/>
                  <a:pt x="768361" y="444932"/>
                </a:cubicBezTo>
                <a:cubicBezTo>
                  <a:pt x="756635" y="450814"/>
                  <a:pt x="750771" y="456691"/>
                  <a:pt x="739045" y="456691"/>
                </a:cubicBezTo>
                <a:cubicBezTo>
                  <a:pt x="727319" y="456691"/>
                  <a:pt x="721456" y="450814"/>
                  <a:pt x="715593" y="444932"/>
                </a:cubicBezTo>
                <a:cubicBezTo>
                  <a:pt x="709729" y="439050"/>
                  <a:pt x="703867" y="427289"/>
                  <a:pt x="698003" y="421411"/>
                </a:cubicBezTo>
                <a:cubicBezTo>
                  <a:pt x="692141" y="427289"/>
                  <a:pt x="686277" y="421411"/>
                  <a:pt x="686277" y="421411"/>
                </a:cubicBezTo>
                <a:cubicBezTo>
                  <a:pt x="674551" y="421411"/>
                  <a:pt x="668688" y="409648"/>
                  <a:pt x="668688" y="403767"/>
                </a:cubicBezTo>
                <a:cubicBezTo>
                  <a:pt x="662825" y="392008"/>
                  <a:pt x="680414" y="386127"/>
                  <a:pt x="674551" y="374366"/>
                </a:cubicBezTo>
                <a:cubicBezTo>
                  <a:pt x="668688" y="368487"/>
                  <a:pt x="656962" y="362606"/>
                  <a:pt x="656962" y="350844"/>
                </a:cubicBezTo>
                <a:cubicBezTo>
                  <a:pt x="656962" y="350844"/>
                  <a:pt x="656962" y="339085"/>
                  <a:pt x="662825" y="339085"/>
                </a:cubicBezTo>
                <a:close/>
                <a:moveTo>
                  <a:pt x="1023013" y="335595"/>
                </a:moveTo>
                <a:cubicBezTo>
                  <a:pt x="1028146" y="336332"/>
                  <a:pt x="1032545" y="339266"/>
                  <a:pt x="1032545" y="345136"/>
                </a:cubicBezTo>
                <a:cubicBezTo>
                  <a:pt x="1032545" y="356878"/>
                  <a:pt x="1032545" y="368621"/>
                  <a:pt x="1020813" y="368621"/>
                </a:cubicBezTo>
                <a:cubicBezTo>
                  <a:pt x="1020813" y="374495"/>
                  <a:pt x="1026679" y="380363"/>
                  <a:pt x="1026679" y="386238"/>
                </a:cubicBezTo>
                <a:cubicBezTo>
                  <a:pt x="1032545" y="392106"/>
                  <a:pt x="1026679" y="397981"/>
                  <a:pt x="1026679" y="403849"/>
                </a:cubicBezTo>
                <a:cubicBezTo>
                  <a:pt x="1026679" y="415592"/>
                  <a:pt x="997348" y="403849"/>
                  <a:pt x="1009080" y="421463"/>
                </a:cubicBezTo>
                <a:cubicBezTo>
                  <a:pt x="1009080" y="427335"/>
                  <a:pt x="1009080" y="433206"/>
                  <a:pt x="1003214" y="439077"/>
                </a:cubicBezTo>
                <a:cubicBezTo>
                  <a:pt x="1003214" y="433206"/>
                  <a:pt x="1003214" y="421463"/>
                  <a:pt x="1003214" y="415592"/>
                </a:cubicBezTo>
                <a:cubicBezTo>
                  <a:pt x="997348" y="415592"/>
                  <a:pt x="1003214" y="427335"/>
                  <a:pt x="997348" y="427335"/>
                </a:cubicBezTo>
                <a:cubicBezTo>
                  <a:pt x="997348" y="439077"/>
                  <a:pt x="985615" y="450821"/>
                  <a:pt x="968016" y="456691"/>
                </a:cubicBezTo>
                <a:cubicBezTo>
                  <a:pt x="962150" y="450821"/>
                  <a:pt x="950417" y="450821"/>
                  <a:pt x="944551" y="439077"/>
                </a:cubicBezTo>
                <a:cubicBezTo>
                  <a:pt x="944551" y="433206"/>
                  <a:pt x="938685" y="433206"/>
                  <a:pt x="938685" y="439077"/>
                </a:cubicBezTo>
                <a:cubicBezTo>
                  <a:pt x="932818" y="444948"/>
                  <a:pt x="926952" y="444948"/>
                  <a:pt x="921086" y="444948"/>
                </a:cubicBezTo>
                <a:cubicBezTo>
                  <a:pt x="915219" y="439077"/>
                  <a:pt x="915219" y="439077"/>
                  <a:pt x="909353" y="439077"/>
                </a:cubicBezTo>
                <a:cubicBezTo>
                  <a:pt x="903487" y="433206"/>
                  <a:pt x="909353" y="421463"/>
                  <a:pt x="903487" y="415592"/>
                </a:cubicBezTo>
                <a:cubicBezTo>
                  <a:pt x="897620" y="415592"/>
                  <a:pt x="891754" y="421463"/>
                  <a:pt x="885888" y="415592"/>
                </a:cubicBezTo>
                <a:cubicBezTo>
                  <a:pt x="880021" y="409720"/>
                  <a:pt x="874155" y="403849"/>
                  <a:pt x="874155" y="392106"/>
                </a:cubicBezTo>
                <a:cubicBezTo>
                  <a:pt x="874155" y="386238"/>
                  <a:pt x="880021" y="380363"/>
                  <a:pt x="885888" y="380363"/>
                </a:cubicBezTo>
                <a:cubicBezTo>
                  <a:pt x="891754" y="386238"/>
                  <a:pt x="891754" y="392106"/>
                  <a:pt x="897620" y="392106"/>
                </a:cubicBezTo>
                <a:cubicBezTo>
                  <a:pt x="909353" y="392106"/>
                  <a:pt x="909353" y="409720"/>
                  <a:pt x="921086" y="409720"/>
                </a:cubicBezTo>
                <a:cubicBezTo>
                  <a:pt x="932818" y="415592"/>
                  <a:pt x="938685" y="403849"/>
                  <a:pt x="944551" y="415592"/>
                </a:cubicBezTo>
                <a:cubicBezTo>
                  <a:pt x="956283" y="421463"/>
                  <a:pt x="968016" y="415592"/>
                  <a:pt x="973882" y="409720"/>
                </a:cubicBezTo>
                <a:cubicBezTo>
                  <a:pt x="979749" y="409720"/>
                  <a:pt x="979749" y="403849"/>
                  <a:pt x="979749" y="397981"/>
                </a:cubicBezTo>
                <a:cubicBezTo>
                  <a:pt x="991481" y="392106"/>
                  <a:pt x="997348" y="380363"/>
                  <a:pt x="997348" y="368621"/>
                </a:cubicBezTo>
                <a:cubicBezTo>
                  <a:pt x="1003214" y="362752"/>
                  <a:pt x="997348" y="362752"/>
                  <a:pt x="997348" y="356878"/>
                </a:cubicBezTo>
                <a:cubicBezTo>
                  <a:pt x="1009080" y="351009"/>
                  <a:pt x="1003214" y="339266"/>
                  <a:pt x="1009080" y="339266"/>
                </a:cubicBezTo>
                <a:cubicBezTo>
                  <a:pt x="1012013" y="336332"/>
                  <a:pt x="1017879" y="334861"/>
                  <a:pt x="1023013" y="335595"/>
                </a:cubicBezTo>
                <a:close/>
                <a:moveTo>
                  <a:pt x="985756" y="334854"/>
                </a:moveTo>
                <a:cubicBezTo>
                  <a:pt x="990142" y="334854"/>
                  <a:pt x="994529" y="336311"/>
                  <a:pt x="997453" y="339231"/>
                </a:cubicBezTo>
                <a:cubicBezTo>
                  <a:pt x="997453" y="345066"/>
                  <a:pt x="997453" y="350905"/>
                  <a:pt x="991604" y="350905"/>
                </a:cubicBezTo>
                <a:cubicBezTo>
                  <a:pt x="985756" y="350905"/>
                  <a:pt x="985756" y="356739"/>
                  <a:pt x="985756" y="356739"/>
                </a:cubicBezTo>
                <a:cubicBezTo>
                  <a:pt x="985756" y="362578"/>
                  <a:pt x="991604" y="362578"/>
                  <a:pt x="991604" y="368412"/>
                </a:cubicBezTo>
                <a:cubicBezTo>
                  <a:pt x="991604" y="374251"/>
                  <a:pt x="985756" y="380086"/>
                  <a:pt x="985756" y="385924"/>
                </a:cubicBezTo>
                <a:cubicBezTo>
                  <a:pt x="979907" y="385924"/>
                  <a:pt x="974058" y="385924"/>
                  <a:pt x="974058" y="391759"/>
                </a:cubicBezTo>
                <a:cubicBezTo>
                  <a:pt x="974058" y="397597"/>
                  <a:pt x="974058" y="403432"/>
                  <a:pt x="968210" y="403432"/>
                </a:cubicBezTo>
                <a:cubicBezTo>
                  <a:pt x="962361" y="409271"/>
                  <a:pt x="956512" y="409271"/>
                  <a:pt x="950663" y="409271"/>
                </a:cubicBezTo>
                <a:cubicBezTo>
                  <a:pt x="944814" y="403432"/>
                  <a:pt x="944814" y="391759"/>
                  <a:pt x="938966" y="397597"/>
                </a:cubicBezTo>
                <a:cubicBezTo>
                  <a:pt x="933117" y="403432"/>
                  <a:pt x="933117" y="403432"/>
                  <a:pt x="927268" y="403432"/>
                </a:cubicBezTo>
                <a:cubicBezTo>
                  <a:pt x="921420" y="403432"/>
                  <a:pt x="915571" y="397597"/>
                  <a:pt x="915571" y="391759"/>
                </a:cubicBezTo>
                <a:cubicBezTo>
                  <a:pt x="915571" y="391759"/>
                  <a:pt x="921420" y="380086"/>
                  <a:pt x="915571" y="380086"/>
                </a:cubicBezTo>
                <a:cubicBezTo>
                  <a:pt x="909722" y="380086"/>
                  <a:pt x="903873" y="385924"/>
                  <a:pt x="898024" y="385924"/>
                </a:cubicBezTo>
                <a:cubicBezTo>
                  <a:pt x="892176" y="380086"/>
                  <a:pt x="892176" y="374251"/>
                  <a:pt x="892176" y="374251"/>
                </a:cubicBezTo>
                <a:cubicBezTo>
                  <a:pt x="898024" y="368412"/>
                  <a:pt x="903873" y="356739"/>
                  <a:pt x="909722" y="362578"/>
                </a:cubicBezTo>
                <a:cubicBezTo>
                  <a:pt x="921420" y="368412"/>
                  <a:pt x="938966" y="368412"/>
                  <a:pt x="950663" y="362578"/>
                </a:cubicBezTo>
                <a:cubicBezTo>
                  <a:pt x="962361" y="356739"/>
                  <a:pt x="968210" y="345066"/>
                  <a:pt x="974058" y="339231"/>
                </a:cubicBezTo>
                <a:cubicBezTo>
                  <a:pt x="976983" y="336311"/>
                  <a:pt x="981369" y="334854"/>
                  <a:pt x="985756" y="334854"/>
                </a:cubicBezTo>
                <a:close/>
                <a:moveTo>
                  <a:pt x="1667434" y="333393"/>
                </a:moveTo>
                <a:cubicBezTo>
                  <a:pt x="1679194" y="345155"/>
                  <a:pt x="1679194" y="345155"/>
                  <a:pt x="1679194" y="345155"/>
                </a:cubicBezTo>
                <a:cubicBezTo>
                  <a:pt x="1685075" y="345155"/>
                  <a:pt x="1679194" y="356914"/>
                  <a:pt x="1685075" y="356914"/>
                </a:cubicBezTo>
                <a:cubicBezTo>
                  <a:pt x="1696836" y="356914"/>
                  <a:pt x="1702716" y="356914"/>
                  <a:pt x="1708597" y="368676"/>
                </a:cubicBezTo>
                <a:cubicBezTo>
                  <a:pt x="1714477" y="374557"/>
                  <a:pt x="1714477" y="386316"/>
                  <a:pt x="1714477" y="392196"/>
                </a:cubicBezTo>
                <a:cubicBezTo>
                  <a:pt x="1708597" y="403961"/>
                  <a:pt x="1702716" y="398078"/>
                  <a:pt x="1696836" y="409838"/>
                </a:cubicBezTo>
                <a:cubicBezTo>
                  <a:pt x="1702716" y="415718"/>
                  <a:pt x="1702716" y="421599"/>
                  <a:pt x="1702716" y="433359"/>
                </a:cubicBezTo>
                <a:cubicBezTo>
                  <a:pt x="1696836" y="439239"/>
                  <a:pt x="1690955" y="445120"/>
                  <a:pt x="1685075" y="445120"/>
                </a:cubicBezTo>
                <a:cubicBezTo>
                  <a:pt x="1679194" y="451002"/>
                  <a:pt x="1679194" y="439239"/>
                  <a:pt x="1673314" y="433359"/>
                </a:cubicBezTo>
                <a:cubicBezTo>
                  <a:pt x="1679194" y="427481"/>
                  <a:pt x="1685075" y="427481"/>
                  <a:pt x="1690955" y="415718"/>
                </a:cubicBezTo>
                <a:cubicBezTo>
                  <a:pt x="1685075" y="409838"/>
                  <a:pt x="1690955" y="398078"/>
                  <a:pt x="1696836" y="392196"/>
                </a:cubicBezTo>
                <a:cubicBezTo>
                  <a:pt x="1696836" y="386316"/>
                  <a:pt x="1696836" y="374557"/>
                  <a:pt x="1690955" y="368676"/>
                </a:cubicBezTo>
                <a:cubicBezTo>
                  <a:pt x="1685075" y="362795"/>
                  <a:pt x="1673314" y="362795"/>
                  <a:pt x="1667434" y="362795"/>
                </a:cubicBezTo>
                <a:cubicBezTo>
                  <a:pt x="1661553" y="351037"/>
                  <a:pt x="1649792" y="351037"/>
                  <a:pt x="1638032" y="345155"/>
                </a:cubicBezTo>
                <a:cubicBezTo>
                  <a:pt x="1638032" y="351037"/>
                  <a:pt x="1632152" y="345155"/>
                  <a:pt x="1626271" y="339273"/>
                </a:cubicBezTo>
                <a:cubicBezTo>
                  <a:pt x="1638032" y="333393"/>
                  <a:pt x="1655673" y="333393"/>
                  <a:pt x="1667434" y="333393"/>
                </a:cubicBezTo>
                <a:close/>
                <a:moveTo>
                  <a:pt x="965562" y="330324"/>
                </a:moveTo>
                <a:cubicBezTo>
                  <a:pt x="966392" y="330136"/>
                  <a:pt x="966945" y="330513"/>
                  <a:pt x="967313" y="331259"/>
                </a:cubicBezTo>
                <a:cubicBezTo>
                  <a:pt x="968051" y="332764"/>
                  <a:pt x="968051" y="335767"/>
                  <a:pt x="968051" y="338771"/>
                </a:cubicBezTo>
                <a:cubicBezTo>
                  <a:pt x="962150" y="344774"/>
                  <a:pt x="950347" y="356788"/>
                  <a:pt x="944446" y="356788"/>
                </a:cubicBezTo>
                <a:cubicBezTo>
                  <a:pt x="932643" y="362795"/>
                  <a:pt x="920840" y="356788"/>
                  <a:pt x="914938" y="350782"/>
                </a:cubicBezTo>
                <a:cubicBezTo>
                  <a:pt x="920840" y="344774"/>
                  <a:pt x="926741" y="356788"/>
                  <a:pt x="932643" y="350782"/>
                </a:cubicBezTo>
                <a:cubicBezTo>
                  <a:pt x="944446" y="350782"/>
                  <a:pt x="956248" y="338771"/>
                  <a:pt x="962150" y="332764"/>
                </a:cubicBezTo>
                <a:cubicBezTo>
                  <a:pt x="963625" y="331265"/>
                  <a:pt x="964731" y="330513"/>
                  <a:pt x="965562" y="330324"/>
                </a:cubicBezTo>
                <a:close/>
                <a:moveTo>
                  <a:pt x="1032545" y="326757"/>
                </a:moveTo>
                <a:cubicBezTo>
                  <a:pt x="1032545" y="326757"/>
                  <a:pt x="1038711" y="326757"/>
                  <a:pt x="1038711" y="326757"/>
                </a:cubicBezTo>
                <a:cubicBezTo>
                  <a:pt x="1044876" y="338771"/>
                  <a:pt x="1044876" y="344774"/>
                  <a:pt x="1044876" y="356788"/>
                </a:cubicBezTo>
                <a:cubicBezTo>
                  <a:pt x="1044876" y="356788"/>
                  <a:pt x="1038711" y="362795"/>
                  <a:pt x="1038711" y="362795"/>
                </a:cubicBezTo>
                <a:cubicBezTo>
                  <a:pt x="1038711" y="350782"/>
                  <a:pt x="1038711" y="338771"/>
                  <a:pt x="1032545" y="326757"/>
                </a:cubicBezTo>
                <a:close/>
                <a:moveTo>
                  <a:pt x="2084938" y="321063"/>
                </a:moveTo>
                <a:cubicBezTo>
                  <a:pt x="2090819" y="326965"/>
                  <a:pt x="2096699" y="326965"/>
                  <a:pt x="2096699" y="332868"/>
                </a:cubicBezTo>
                <a:cubicBezTo>
                  <a:pt x="2090819" y="344670"/>
                  <a:pt x="2090819" y="356472"/>
                  <a:pt x="2096699" y="368278"/>
                </a:cubicBezTo>
                <a:cubicBezTo>
                  <a:pt x="2090819" y="368278"/>
                  <a:pt x="2084938" y="374176"/>
                  <a:pt x="2084938" y="368278"/>
                </a:cubicBezTo>
                <a:cubicBezTo>
                  <a:pt x="2079058" y="362376"/>
                  <a:pt x="2067297" y="350571"/>
                  <a:pt x="2073178" y="338771"/>
                </a:cubicBezTo>
                <a:cubicBezTo>
                  <a:pt x="2079058" y="332868"/>
                  <a:pt x="2084938" y="326965"/>
                  <a:pt x="2084938" y="321063"/>
                </a:cubicBezTo>
                <a:close/>
                <a:moveTo>
                  <a:pt x="1279651" y="321063"/>
                </a:moveTo>
                <a:cubicBezTo>
                  <a:pt x="1285487" y="321063"/>
                  <a:pt x="1297161" y="321063"/>
                  <a:pt x="1297161" y="326958"/>
                </a:cubicBezTo>
                <a:cubicBezTo>
                  <a:pt x="1297161" y="332855"/>
                  <a:pt x="1285487" y="326958"/>
                  <a:pt x="1285487" y="332855"/>
                </a:cubicBezTo>
                <a:cubicBezTo>
                  <a:pt x="1267978" y="332855"/>
                  <a:pt x="1267978" y="362321"/>
                  <a:pt x="1250468" y="362321"/>
                </a:cubicBezTo>
                <a:cubicBezTo>
                  <a:pt x="1238795" y="368216"/>
                  <a:pt x="1232958" y="385897"/>
                  <a:pt x="1232958" y="397685"/>
                </a:cubicBezTo>
                <a:cubicBezTo>
                  <a:pt x="1232958" y="403579"/>
                  <a:pt x="1227122" y="403579"/>
                  <a:pt x="1221285" y="397685"/>
                </a:cubicBezTo>
                <a:cubicBezTo>
                  <a:pt x="1221285" y="391792"/>
                  <a:pt x="1227122" y="380003"/>
                  <a:pt x="1232958" y="368216"/>
                </a:cubicBezTo>
                <a:cubicBezTo>
                  <a:pt x="1238795" y="362321"/>
                  <a:pt x="1238795" y="356427"/>
                  <a:pt x="1250468" y="356427"/>
                </a:cubicBezTo>
                <a:cubicBezTo>
                  <a:pt x="1256305" y="344639"/>
                  <a:pt x="1267978" y="326958"/>
                  <a:pt x="1279651" y="321063"/>
                </a:cubicBezTo>
                <a:close/>
                <a:moveTo>
                  <a:pt x="1491118" y="309682"/>
                </a:moveTo>
                <a:cubicBezTo>
                  <a:pt x="1496967" y="309682"/>
                  <a:pt x="1508664" y="309682"/>
                  <a:pt x="1508664" y="315563"/>
                </a:cubicBezTo>
                <a:cubicBezTo>
                  <a:pt x="1508664" y="327323"/>
                  <a:pt x="1496967" y="333204"/>
                  <a:pt x="1496967" y="339085"/>
                </a:cubicBezTo>
                <a:cubicBezTo>
                  <a:pt x="1485269" y="333204"/>
                  <a:pt x="1473572" y="339085"/>
                  <a:pt x="1467723" y="344967"/>
                </a:cubicBezTo>
                <a:cubicBezTo>
                  <a:pt x="1461875" y="350845"/>
                  <a:pt x="1461875" y="356725"/>
                  <a:pt x="1456026" y="362606"/>
                </a:cubicBezTo>
                <a:cubicBezTo>
                  <a:pt x="1450177" y="362606"/>
                  <a:pt x="1444328" y="368487"/>
                  <a:pt x="1438479" y="356725"/>
                </a:cubicBezTo>
                <a:cubicBezTo>
                  <a:pt x="1438479" y="350845"/>
                  <a:pt x="1450177" y="344967"/>
                  <a:pt x="1450177" y="339085"/>
                </a:cubicBezTo>
                <a:cubicBezTo>
                  <a:pt x="1450177" y="333204"/>
                  <a:pt x="1444328" y="321446"/>
                  <a:pt x="1450177" y="315563"/>
                </a:cubicBezTo>
                <a:cubicBezTo>
                  <a:pt x="1456026" y="315563"/>
                  <a:pt x="1456026" y="315563"/>
                  <a:pt x="1461875" y="315563"/>
                </a:cubicBezTo>
                <a:cubicBezTo>
                  <a:pt x="1467723" y="315563"/>
                  <a:pt x="1473572" y="321446"/>
                  <a:pt x="1479420" y="315563"/>
                </a:cubicBezTo>
                <a:cubicBezTo>
                  <a:pt x="1479420" y="309682"/>
                  <a:pt x="1485269" y="309682"/>
                  <a:pt x="1491118" y="309682"/>
                </a:cubicBezTo>
                <a:close/>
                <a:moveTo>
                  <a:pt x="1882218" y="309292"/>
                </a:moveTo>
                <a:cubicBezTo>
                  <a:pt x="1885107" y="312034"/>
                  <a:pt x="1886263" y="323000"/>
                  <a:pt x="1890887" y="327387"/>
                </a:cubicBezTo>
                <a:cubicBezTo>
                  <a:pt x="1884722" y="333238"/>
                  <a:pt x="1884722" y="339085"/>
                  <a:pt x="1884722" y="339085"/>
                </a:cubicBezTo>
                <a:cubicBezTo>
                  <a:pt x="1878557" y="333238"/>
                  <a:pt x="1884722" y="327387"/>
                  <a:pt x="1878557" y="321538"/>
                </a:cubicBezTo>
                <a:cubicBezTo>
                  <a:pt x="1878557" y="315689"/>
                  <a:pt x="1878557" y="315689"/>
                  <a:pt x="1878557" y="309842"/>
                </a:cubicBezTo>
                <a:cubicBezTo>
                  <a:pt x="1880098" y="308379"/>
                  <a:pt x="1881254" y="308379"/>
                  <a:pt x="1882218" y="309292"/>
                </a:cubicBezTo>
                <a:close/>
                <a:moveTo>
                  <a:pt x="1567550" y="291862"/>
                </a:moveTo>
                <a:cubicBezTo>
                  <a:pt x="1576334" y="288916"/>
                  <a:pt x="1585117" y="288916"/>
                  <a:pt x="1592437" y="291862"/>
                </a:cubicBezTo>
                <a:cubicBezTo>
                  <a:pt x="1599756" y="294803"/>
                  <a:pt x="1605611" y="300692"/>
                  <a:pt x="1608539" y="309524"/>
                </a:cubicBezTo>
                <a:cubicBezTo>
                  <a:pt x="1614395" y="315412"/>
                  <a:pt x="1614395" y="327188"/>
                  <a:pt x="1608539" y="338966"/>
                </a:cubicBezTo>
                <a:cubicBezTo>
                  <a:pt x="1608539" y="344856"/>
                  <a:pt x="1614395" y="338966"/>
                  <a:pt x="1620251" y="344856"/>
                </a:cubicBezTo>
                <a:cubicBezTo>
                  <a:pt x="1631962" y="350745"/>
                  <a:pt x="1631962" y="362518"/>
                  <a:pt x="1631962" y="380183"/>
                </a:cubicBezTo>
                <a:cubicBezTo>
                  <a:pt x="1626106" y="403737"/>
                  <a:pt x="1602684" y="421404"/>
                  <a:pt x="1579261" y="427289"/>
                </a:cubicBezTo>
                <a:cubicBezTo>
                  <a:pt x="1573406" y="427289"/>
                  <a:pt x="1573406" y="421404"/>
                  <a:pt x="1573406" y="415515"/>
                </a:cubicBezTo>
                <a:cubicBezTo>
                  <a:pt x="1561694" y="409626"/>
                  <a:pt x="1549983" y="403737"/>
                  <a:pt x="1538272" y="403737"/>
                </a:cubicBezTo>
                <a:cubicBezTo>
                  <a:pt x="1520706" y="409626"/>
                  <a:pt x="1520706" y="409626"/>
                  <a:pt x="1520706" y="409626"/>
                </a:cubicBezTo>
                <a:cubicBezTo>
                  <a:pt x="1503138" y="391960"/>
                  <a:pt x="1497283" y="374295"/>
                  <a:pt x="1497283" y="356633"/>
                </a:cubicBezTo>
                <a:cubicBezTo>
                  <a:pt x="1497283" y="338966"/>
                  <a:pt x="1508994" y="327188"/>
                  <a:pt x="1520706" y="315412"/>
                </a:cubicBezTo>
                <a:cubicBezTo>
                  <a:pt x="1532417" y="309524"/>
                  <a:pt x="1544128" y="321301"/>
                  <a:pt x="1549983" y="309524"/>
                </a:cubicBezTo>
                <a:cubicBezTo>
                  <a:pt x="1549983" y="297751"/>
                  <a:pt x="1561694" y="291862"/>
                  <a:pt x="1567550" y="291862"/>
                </a:cubicBezTo>
                <a:close/>
                <a:moveTo>
                  <a:pt x="1449861" y="285973"/>
                </a:moveTo>
                <a:cubicBezTo>
                  <a:pt x="1455710" y="285973"/>
                  <a:pt x="1467407" y="291865"/>
                  <a:pt x="1473255" y="297758"/>
                </a:cubicBezTo>
                <a:cubicBezTo>
                  <a:pt x="1473255" y="297758"/>
                  <a:pt x="1479104" y="291865"/>
                  <a:pt x="1479104" y="291865"/>
                </a:cubicBezTo>
                <a:cubicBezTo>
                  <a:pt x="1490802" y="285973"/>
                  <a:pt x="1502499" y="285973"/>
                  <a:pt x="1508348" y="291865"/>
                </a:cubicBezTo>
                <a:cubicBezTo>
                  <a:pt x="1520045" y="291865"/>
                  <a:pt x="1520045" y="303654"/>
                  <a:pt x="1520045" y="309550"/>
                </a:cubicBezTo>
                <a:cubicBezTo>
                  <a:pt x="1520045" y="315440"/>
                  <a:pt x="1520045" y="315440"/>
                  <a:pt x="1520045" y="315440"/>
                </a:cubicBezTo>
                <a:cubicBezTo>
                  <a:pt x="1508348" y="309550"/>
                  <a:pt x="1502499" y="297758"/>
                  <a:pt x="1490802" y="297758"/>
                </a:cubicBezTo>
                <a:cubicBezTo>
                  <a:pt x="1484953" y="297758"/>
                  <a:pt x="1479104" y="303654"/>
                  <a:pt x="1473255" y="309550"/>
                </a:cubicBezTo>
                <a:cubicBezTo>
                  <a:pt x="1461558" y="303654"/>
                  <a:pt x="1461558" y="303654"/>
                  <a:pt x="1449861" y="309550"/>
                </a:cubicBezTo>
                <a:cubicBezTo>
                  <a:pt x="1444012" y="309550"/>
                  <a:pt x="1438163" y="321334"/>
                  <a:pt x="1438163" y="327230"/>
                </a:cubicBezTo>
                <a:cubicBezTo>
                  <a:pt x="1444012" y="339016"/>
                  <a:pt x="1426465" y="344910"/>
                  <a:pt x="1432314" y="356698"/>
                </a:cubicBezTo>
                <a:cubicBezTo>
                  <a:pt x="1432314" y="362592"/>
                  <a:pt x="1438163" y="368487"/>
                  <a:pt x="1432314" y="368487"/>
                </a:cubicBezTo>
                <a:cubicBezTo>
                  <a:pt x="1420617" y="368487"/>
                  <a:pt x="1420617" y="362592"/>
                  <a:pt x="1414768" y="356698"/>
                </a:cubicBezTo>
                <a:cubicBezTo>
                  <a:pt x="1414768" y="350807"/>
                  <a:pt x="1414768" y="339016"/>
                  <a:pt x="1420617" y="333122"/>
                </a:cubicBezTo>
                <a:cubicBezTo>
                  <a:pt x="1426465" y="333122"/>
                  <a:pt x="1426465" y="333122"/>
                  <a:pt x="1432314" y="327230"/>
                </a:cubicBezTo>
                <a:cubicBezTo>
                  <a:pt x="1426465" y="321334"/>
                  <a:pt x="1426465" y="309550"/>
                  <a:pt x="1426465" y="303654"/>
                </a:cubicBezTo>
                <a:cubicBezTo>
                  <a:pt x="1432314" y="291865"/>
                  <a:pt x="1438163" y="285973"/>
                  <a:pt x="1449861" y="285973"/>
                </a:cubicBezTo>
                <a:close/>
                <a:moveTo>
                  <a:pt x="1776283" y="283938"/>
                </a:moveTo>
                <a:cubicBezTo>
                  <a:pt x="1779181" y="284670"/>
                  <a:pt x="1782079" y="286129"/>
                  <a:pt x="1784977" y="286129"/>
                </a:cubicBezTo>
                <a:cubicBezTo>
                  <a:pt x="1796569" y="291980"/>
                  <a:pt x="1808161" y="303675"/>
                  <a:pt x="1813958" y="315376"/>
                </a:cubicBezTo>
                <a:cubicBezTo>
                  <a:pt x="1819754" y="327070"/>
                  <a:pt x="1813958" y="338771"/>
                  <a:pt x="1813958" y="350466"/>
                </a:cubicBezTo>
                <a:cubicBezTo>
                  <a:pt x="1808161" y="350466"/>
                  <a:pt x="1808161" y="344618"/>
                  <a:pt x="1808161" y="344618"/>
                </a:cubicBezTo>
                <a:cubicBezTo>
                  <a:pt x="1808161" y="332919"/>
                  <a:pt x="1808161" y="321222"/>
                  <a:pt x="1802365" y="309524"/>
                </a:cubicBezTo>
                <a:cubicBezTo>
                  <a:pt x="1790773" y="297827"/>
                  <a:pt x="1779181" y="297827"/>
                  <a:pt x="1767589" y="291980"/>
                </a:cubicBezTo>
                <a:cubicBezTo>
                  <a:pt x="1767589" y="291980"/>
                  <a:pt x="1767589" y="286129"/>
                  <a:pt x="1767589" y="286129"/>
                </a:cubicBezTo>
                <a:cubicBezTo>
                  <a:pt x="1770487" y="283206"/>
                  <a:pt x="1773385" y="283206"/>
                  <a:pt x="1776283" y="283938"/>
                </a:cubicBezTo>
                <a:close/>
                <a:moveTo>
                  <a:pt x="1285331" y="280280"/>
                </a:moveTo>
                <a:cubicBezTo>
                  <a:pt x="1302852" y="286154"/>
                  <a:pt x="1302852" y="286154"/>
                  <a:pt x="1302852" y="286154"/>
                </a:cubicBezTo>
                <a:cubicBezTo>
                  <a:pt x="1302852" y="292023"/>
                  <a:pt x="1297012" y="303766"/>
                  <a:pt x="1297012" y="315508"/>
                </a:cubicBezTo>
                <a:cubicBezTo>
                  <a:pt x="1279490" y="309640"/>
                  <a:pt x="1267810" y="315508"/>
                  <a:pt x="1256128" y="327251"/>
                </a:cubicBezTo>
                <a:cubicBezTo>
                  <a:pt x="1250288" y="333122"/>
                  <a:pt x="1250288" y="338994"/>
                  <a:pt x="1244448" y="350737"/>
                </a:cubicBezTo>
                <a:cubicBezTo>
                  <a:pt x="1226926" y="356607"/>
                  <a:pt x="1215245" y="374224"/>
                  <a:pt x="1215245" y="391836"/>
                </a:cubicBezTo>
                <a:cubicBezTo>
                  <a:pt x="1215245" y="397709"/>
                  <a:pt x="1215245" y="403578"/>
                  <a:pt x="1209405" y="403578"/>
                </a:cubicBezTo>
                <a:cubicBezTo>
                  <a:pt x="1203565" y="403578"/>
                  <a:pt x="1203565" y="403578"/>
                  <a:pt x="1197724" y="403578"/>
                </a:cubicBezTo>
                <a:cubicBezTo>
                  <a:pt x="1197724" y="385966"/>
                  <a:pt x="1191884" y="368350"/>
                  <a:pt x="1203565" y="356607"/>
                </a:cubicBezTo>
                <a:cubicBezTo>
                  <a:pt x="1215245" y="350737"/>
                  <a:pt x="1221086" y="350737"/>
                  <a:pt x="1226926" y="344865"/>
                </a:cubicBezTo>
                <a:cubicBezTo>
                  <a:pt x="1226926" y="333122"/>
                  <a:pt x="1215245" y="321380"/>
                  <a:pt x="1221086" y="309640"/>
                </a:cubicBezTo>
                <a:cubicBezTo>
                  <a:pt x="1226926" y="303766"/>
                  <a:pt x="1232767" y="303766"/>
                  <a:pt x="1244448" y="303766"/>
                </a:cubicBezTo>
                <a:cubicBezTo>
                  <a:pt x="1256128" y="303766"/>
                  <a:pt x="1256128" y="303766"/>
                  <a:pt x="1256128" y="303766"/>
                </a:cubicBezTo>
                <a:cubicBezTo>
                  <a:pt x="1267810" y="297898"/>
                  <a:pt x="1267810" y="280280"/>
                  <a:pt x="1285331" y="280280"/>
                </a:cubicBezTo>
                <a:close/>
                <a:moveTo>
                  <a:pt x="1761285" y="262260"/>
                </a:moveTo>
                <a:lnTo>
                  <a:pt x="1767589" y="262788"/>
                </a:lnTo>
                <a:lnTo>
                  <a:pt x="1770072" y="262995"/>
                </a:lnTo>
                <a:cubicBezTo>
                  <a:pt x="1773001" y="263730"/>
                  <a:pt x="1775930" y="265200"/>
                  <a:pt x="1778859" y="268141"/>
                </a:cubicBezTo>
                <a:cubicBezTo>
                  <a:pt x="1784717" y="274021"/>
                  <a:pt x="1790575" y="262260"/>
                  <a:pt x="1796433" y="262260"/>
                </a:cubicBezTo>
                <a:cubicBezTo>
                  <a:pt x="1802291" y="262260"/>
                  <a:pt x="1808149" y="262260"/>
                  <a:pt x="1808149" y="268141"/>
                </a:cubicBezTo>
                <a:cubicBezTo>
                  <a:pt x="1814007" y="274021"/>
                  <a:pt x="1808149" y="279903"/>
                  <a:pt x="1814007" y="279903"/>
                </a:cubicBezTo>
                <a:cubicBezTo>
                  <a:pt x="1825724" y="274021"/>
                  <a:pt x="1831582" y="279903"/>
                  <a:pt x="1843298" y="285785"/>
                </a:cubicBezTo>
                <a:cubicBezTo>
                  <a:pt x="1849156" y="291662"/>
                  <a:pt x="1843298" y="297543"/>
                  <a:pt x="1843298" y="309305"/>
                </a:cubicBezTo>
                <a:cubicBezTo>
                  <a:pt x="1843298" y="309305"/>
                  <a:pt x="1837440" y="309305"/>
                  <a:pt x="1837440" y="315183"/>
                </a:cubicBezTo>
                <a:cubicBezTo>
                  <a:pt x="1843298" y="321063"/>
                  <a:pt x="1849156" y="321063"/>
                  <a:pt x="1849156" y="326944"/>
                </a:cubicBezTo>
                <a:cubicBezTo>
                  <a:pt x="1849156" y="332827"/>
                  <a:pt x="1849156" y="338705"/>
                  <a:pt x="1843298" y="344585"/>
                </a:cubicBezTo>
                <a:cubicBezTo>
                  <a:pt x="1843298" y="344585"/>
                  <a:pt x="1831582" y="344585"/>
                  <a:pt x="1837440" y="350466"/>
                </a:cubicBezTo>
                <a:cubicBezTo>
                  <a:pt x="1843298" y="356347"/>
                  <a:pt x="1843298" y="362229"/>
                  <a:pt x="1837440" y="368106"/>
                </a:cubicBezTo>
                <a:cubicBezTo>
                  <a:pt x="1837440" y="368106"/>
                  <a:pt x="1831582" y="379868"/>
                  <a:pt x="1825724" y="373986"/>
                </a:cubicBezTo>
                <a:cubicBezTo>
                  <a:pt x="1825724" y="368106"/>
                  <a:pt x="1814007" y="362229"/>
                  <a:pt x="1819865" y="350466"/>
                </a:cubicBezTo>
                <a:cubicBezTo>
                  <a:pt x="1825724" y="338705"/>
                  <a:pt x="1825724" y="321063"/>
                  <a:pt x="1819865" y="309305"/>
                </a:cubicBezTo>
                <a:cubicBezTo>
                  <a:pt x="1808149" y="285785"/>
                  <a:pt x="1784717" y="279903"/>
                  <a:pt x="1767143" y="274021"/>
                </a:cubicBezTo>
                <a:cubicBezTo>
                  <a:pt x="1767143" y="268141"/>
                  <a:pt x="1749569" y="262260"/>
                  <a:pt x="1761285" y="262260"/>
                </a:cubicBezTo>
                <a:close/>
                <a:moveTo>
                  <a:pt x="897411" y="250879"/>
                </a:moveTo>
                <a:cubicBezTo>
                  <a:pt x="909096" y="274400"/>
                  <a:pt x="914938" y="292043"/>
                  <a:pt x="914938" y="309682"/>
                </a:cubicBezTo>
                <a:cubicBezTo>
                  <a:pt x="914938" y="339085"/>
                  <a:pt x="897411" y="362606"/>
                  <a:pt x="874042" y="380247"/>
                </a:cubicBezTo>
                <a:cubicBezTo>
                  <a:pt x="856514" y="392008"/>
                  <a:pt x="838987" y="397890"/>
                  <a:pt x="815617" y="386128"/>
                </a:cubicBezTo>
                <a:cubicBezTo>
                  <a:pt x="798090" y="380247"/>
                  <a:pt x="774721" y="362606"/>
                  <a:pt x="774721" y="344967"/>
                </a:cubicBezTo>
                <a:cubicBezTo>
                  <a:pt x="768878" y="327323"/>
                  <a:pt x="774721" y="309682"/>
                  <a:pt x="786405" y="297924"/>
                </a:cubicBezTo>
                <a:cubicBezTo>
                  <a:pt x="792248" y="292043"/>
                  <a:pt x="803933" y="286161"/>
                  <a:pt x="809775" y="292043"/>
                </a:cubicBezTo>
                <a:cubicBezTo>
                  <a:pt x="815617" y="297924"/>
                  <a:pt x="809775" y="303802"/>
                  <a:pt x="815617" y="309682"/>
                </a:cubicBezTo>
                <a:cubicBezTo>
                  <a:pt x="827302" y="309682"/>
                  <a:pt x="833145" y="303802"/>
                  <a:pt x="838987" y="309682"/>
                </a:cubicBezTo>
                <a:cubicBezTo>
                  <a:pt x="838987" y="315563"/>
                  <a:pt x="844829" y="321446"/>
                  <a:pt x="838987" y="327323"/>
                </a:cubicBezTo>
                <a:cubicBezTo>
                  <a:pt x="838987" y="339085"/>
                  <a:pt x="827302" y="344967"/>
                  <a:pt x="821460" y="344967"/>
                </a:cubicBezTo>
                <a:cubicBezTo>
                  <a:pt x="809775" y="350845"/>
                  <a:pt x="809775" y="333204"/>
                  <a:pt x="798090" y="339085"/>
                </a:cubicBezTo>
                <a:cubicBezTo>
                  <a:pt x="803933" y="350845"/>
                  <a:pt x="815617" y="362606"/>
                  <a:pt x="833145" y="368487"/>
                </a:cubicBezTo>
                <a:cubicBezTo>
                  <a:pt x="838987" y="368487"/>
                  <a:pt x="850672" y="368487"/>
                  <a:pt x="862357" y="362606"/>
                </a:cubicBezTo>
                <a:cubicBezTo>
                  <a:pt x="879884" y="350845"/>
                  <a:pt x="891569" y="339085"/>
                  <a:pt x="897411" y="315563"/>
                </a:cubicBezTo>
                <a:cubicBezTo>
                  <a:pt x="903254" y="297924"/>
                  <a:pt x="897411" y="274400"/>
                  <a:pt x="891569" y="256759"/>
                </a:cubicBezTo>
                <a:cubicBezTo>
                  <a:pt x="891569" y="256759"/>
                  <a:pt x="897411" y="250879"/>
                  <a:pt x="897411" y="250879"/>
                </a:cubicBezTo>
                <a:close/>
                <a:moveTo>
                  <a:pt x="1375193" y="237551"/>
                </a:moveTo>
                <a:cubicBezTo>
                  <a:pt x="1382371" y="236907"/>
                  <a:pt x="1389734" y="237274"/>
                  <a:pt x="1397097" y="238745"/>
                </a:cubicBezTo>
                <a:cubicBezTo>
                  <a:pt x="1402987" y="238745"/>
                  <a:pt x="1402987" y="244632"/>
                  <a:pt x="1408878" y="250521"/>
                </a:cubicBezTo>
                <a:cubicBezTo>
                  <a:pt x="1414768" y="256406"/>
                  <a:pt x="1414768" y="268181"/>
                  <a:pt x="1414768" y="274070"/>
                </a:cubicBezTo>
                <a:cubicBezTo>
                  <a:pt x="1408878" y="279953"/>
                  <a:pt x="1402987" y="285841"/>
                  <a:pt x="1397097" y="285841"/>
                </a:cubicBezTo>
                <a:cubicBezTo>
                  <a:pt x="1397097" y="291730"/>
                  <a:pt x="1397097" y="297614"/>
                  <a:pt x="1397097" y="297614"/>
                </a:cubicBezTo>
                <a:cubicBezTo>
                  <a:pt x="1391206" y="309389"/>
                  <a:pt x="1379426" y="309389"/>
                  <a:pt x="1373536" y="309389"/>
                </a:cubicBezTo>
                <a:cubicBezTo>
                  <a:pt x="1367646" y="303500"/>
                  <a:pt x="1361755" y="297614"/>
                  <a:pt x="1355865" y="291730"/>
                </a:cubicBezTo>
                <a:cubicBezTo>
                  <a:pt x="1355865" y="279953"/>
                  <a:pt x="1361755" y="274070"/>
                  <a:pt x="1367646" y="268181"/>
                </a:cubicBezTo>
                <a:cubicBezTo>
                  <a:pt x="1373536" y="268181"/>
                  <a:pt x="1373536" y="268181"/>
                  <a:pt x="1379426" y="262293"/>
                </a:cubicBezTo>
                <a:cubicBezTo>
                  <a:pt x="1373536" y="262293"/>
                  <a:pt x="1373536" y="262293"/>
                  <a:pt x="1373536" y="262293"/>
                </a:cubicBezTo>
                <a:cubicBezTo>
                  <a:pt x="1361755" y="262293"/>
                  <a:pt x="1349974" y="262293"/>
                  <a:pt x="1344084" y="274070"/>
                </a:cubicBezTo>
                <a:cubicBezTo>
                  <a:pt x="1326413" y="285841"/>
                  <a:pt x="1326413" y="309389"/>
                  <a:pt x="1326413" y="332938"/>
                </a:cubicBezTo>
                <a:cubicBezTo>
                  <a:pt x="1338194" y="362370"/>
                  <a:pt x="1355865" y="380031"/>
                  <a:pt x="1379426" y="397691"/>
                </a:cubicBezTo>
                <a:cubicBezTo>
                  <a:pt x="1355865" y="403578"/>
                  <a:pt x="1338194" y="380031"/>
                  <a:pt x="1320522" y="368257"/>
                </a:cubicBezTo>
                <a:cubicBezTo>
                  <a:pt x="1302852" y="338822"/>
                  <a:pt x="1302852" y="297614"/>
                  <a:pt x="1320522" y="268181"/>
                </a:cubicBezTo>
                <a:cubicBezTo>
                  <a:pt x="1333776" y="250521"/>
                  <a:pt x="1353656" y="239482"/>
                  <a:pt x="1375193" y="237551"/>
                </a:cubicBezTo>
                <a:close/>
                <a:moveTo>
                  <a:pt x="1824457" y="231489"/>
                </a:moveTo>
                <a:cubicBezTo>
                  <a:pt x="1828843" y="232314"/>
                  <a:pt x="1833229" y="238931"/>
                  <a:pt x="1837616" y="238931"/>
                </a:cubicBezTo>
                <a:cubicBezTo>
                  <a:pt x="1843465" y="262452"/>
                  <a:pt x="1843465" y="262452"/>
                  <a:pt x="1843465" y="262452"/>
                </a:cubicBezTo>
                <a:cubicBezTo>
                  <a:pt x="1855162" y="262452"/>
                  <a:pt x="1861011" y="280091"/>
                  <a:pt x="1872709" y="285973"/>
                </a:cubicBezTo>
                <a:cubicBezTo>
                  <a:pt x="1872709" y="291851"/>
                  <a:pt x="1861011" y="297731"/>
                  <a:pt x="1866860" y="303612"/>
                </a:cubicBezTo>
                <a:cubicBezTo>
                  <a:pt x="1878557" y="309494"/>
                  <a:pt x="1866860" y="315376"/>
                  <a:pt x="1872709" y="321253"/>
                </a:cubicBezTo>
                <a:cubicBezTo>
                  <a:pt x="1878557" y="333014"/>
                  <a:pt x="1872709" y="344774"/>
                  <a:pt x="1866860" y="350654"/>
                </a:cubicBezTo>
                <a:cubicBezTo>
                  <a:pt x="1872709" y="362417"/>
                  <a:pt x="1872709" y="374176"/>
                  <a:pt x="1866860" y="380056"/>
                </a:cubicBezTo>
                <a:cubicBezTo>
                  <a:pt x="1866860" y="385938"/>
                  <a:pt x="1866860" y="385938"/>
                  <a:pt x="1866860" y="385938"/>
                </a:cubicBezTo>
                <a:cubicBezTo>
                  <a:pt x="1866860" y="374176"/>
                  <a:pt x="1866860" y="362417"/>
                  <a:pt x="1861011" y="350654"/>
                </a:cubicBezTo>
                <a:cubicBezTo>
                  <a:pt x="1855162" y="362417"/>
                  <a:pt x="1861011" y="362417"/>
                  <a:pt x="1861011" y="368299"/>
                </a:cubicBezTo>
                <a:cubicBezTo>
                  <a:pt x="1861011" y="380056"/>
                  <a:pt x="1855162" y="391820"/>
                  <a:pt x="1849313" y="397697"/>
                </a:cubicBezTo>
                <a:cubicBezTo>
                  <a:pt x="1843465" y="403578"/>
                  <a:pt x="1837616" y="403578"/>
                  <a:pt x="1831768" y="403578"/>
                </a:cubicBezTo>
                <a:cubicBezTo>
                  <a:pt x="1825919" y="397697"/>
                  <a:pt x="1831768" y="391820"/>
                  <a:pt x="1831768" y="385938"/>
                </a:cubicBezTo>
                <a:cubicBezTo>
                  <a:pt x="1837616" y="380056"/>
                  <a:pt x="1849313" y="374176"/>
                  <a:pt x="1849313" y="362417"/>
                </a:cubicBezTo>
                <a:cubicBezTo>
                  <a:pt x="1849313" y="356535"/>
                  <a:pt x="1843465" y="350654"/>
                  <a:pt x="1849313" y="350654"/>
                </a:cubicBezTo>
                <a:cubicBezTo>
                  <a:pt x="1855162" y="344774"/>
                  <a:pt x="1861011" y="333014"/>
                  <a:pt x="1861011" y="327134"/>
                </a:cubicBezTo>
                <a:cubicBezTo>
                  <a:pt x="1861011" y="321253"/>
                  <a:pt x="1855162" y="315376"/>
                  <a:pt x="1849313" y="315376"/>
                </a:cubicBezTo>
                <a:cubicBezTo>
                  <a:pt x="1849313" y="303612"/>
                  <a:pt x="1855162" y="297731"/>
                  <a:pt x="1849313" y="285973"/>
                </a:cubicBezTo>
                <a:cubicBezTo>
                  <a:pt x="1843465" y="274210"/>
                  <a:pt x="1831768" y="268330"/>
                  <a:pt x="1820070" y="268330"/>
                </a:cubicBezTo>
                <a:cubicBezTo>
                  <a:pt x="1814221" y="262452"/>
                  <a:pt x="1814221" y="256570"/>
                  <a:pt x="1802524" y="256570"/>
                </a:cubicBezTo>
                <a:cubicBezTo>
                  <a:pt x="1796675" y="256570"/>
                  <a:pt x="1790826" y="250689"/>
                  <a:pt x="1784977" y="256570"/>
                </a:cubicBezTo>
                <a:cubicBezTo>
                  <a:pt x="1773280" y="250689"/>
                  <a:pt x="1761583" y="244808"/>
                  <a:pt x="1749885" y="250689"/>
                </a:cubicBezTo>
                <a:cubicBezTo>
                  <a:pt x="1749885" y="250689"/>
                  <a:pt x="1738187" y="244808"/>
                  <a:pt x="1744036" y="238931"/>
                </a:cubicBezTo>
                <a:cubicBezTo>
                  <a:pt x="1755734" y="233050"/>
                  <a:pt x="1767431" y="233050"/>
                  <a:pt x="1779128" y="238931"/>
                </a:cubicBezTo>
                <a:cubicBezTo>
                  <a:pt x="1784977" y="244808"/>
                  <a:pt x="1784977" y="244808"/>
                  <a:pt x="1784977" y="244808"/>
                </a:cubicBezTo>
                <a:cubicBezTo>
                  <a:pt x="1796675" y="244808"/>
                  <a:pt x="1802524" y="233050"/>
                  <a:pt x="1814221" y="238931"/>
                </a:cubicBezTo>
                <a:cubicBezTo>
                  <a:pt x="1820070" y="238931"/>
                  <a:pt x="1825919" y="244808"/>
                  <a:pt x="1825919" y="250689"/>
                </a:cubicBezTo>
                <a:cubicBezTo>
                  <a:pt x="1825919" y="250689"/>
                  <a:pt x="1825919" y="262452"/>
                  <a:pt x="1831768" y="262452"/>
                </a:cubicBezTo>
                <a:cubicBezTo>
                  <a:pt x="1831768" y="262452"/>
                  <a:pt x="1837616" y="262452"/>
                  <a:pt x="1837616" y="256570"/>
                </a:cubicBezTo>
                <a:cubicBezTo>
                  <a:pt x="1837616" y="250689"/>
                  <a:pt x="1825919" y="238931"/>
                  <a:pt x="1820070" y="233050"/>
                </a:cubicBezTo>
                <a:cubicBezTo>
                  <a:pt x="1821532" y="231579"/>
                  <a:pt x="1822994" y="231211"/>
                  <a:pt x="1824457" y="231489"/>
                </a:cubicBezTo>
                <a:close/>
                <a:moveTo>
                  <a:pt x="1773279" y="227168"/>
                </a:moveTo>
                <a:cubicBezTo>
                  <a:pt x="1778970" y="227168"/>
                  <a:pt x="1784661" y="227168"/>
                  <a:pt x="1790351" y="232861"/>
                </a:cubicBezTo>
                <a:cubicBezTo>
                  <a:pt x="1784661" y="238549"/>
                  <a:pt x="1778970" y="232861"/>
                  <a:pt x="1773279" y="227168"/>
                </a:cubicBezTo>
                <a:close/>
                <a:moveTo>
                  <a:pt x="1673503" y="227168"/>
                </a:moveTo>
                <a:cubicBezTo>
                  <a:pt x="1691145" y="233031"/>
                  <a:pt x="1708785" y="233031"/>
                  <a:pt x="1720546" y="238896"/>
                </a:cubicBezTo>
                <a:cubicBezTo>
                  <a:pt x="1744067" y="250619"/>
                  <a:pt x="1767589" y="274072"/>
                  <a:pt x="1761709" y="297528"/>
                </a:cubicBezTo>
                <a:cubicBezTo>
                  <a:pt x="1767589" y="315114"/>
                  <a:pt x="1761709" y="332703"/>
                  <a:pt x="1749948" y="338569"/>
                </a:cubicBezTo>
                <a:cubicBezTo>
                  <a:pt x="1738187" y="350293"/>
                  <a:pt x="1726427" y="356159"/>
                  <a:pt x="1714666" y="350293"/>
                </a:cubicBezTo>
                <a:cubicBezTo>
                  <a:pt x="1708785" y="344430"/>
                  <a:pt x="1702905" y="338569"/>
                  <a:pt x="1708785" y="332703"/>
                </a:cubicBezTo>
                <a:cubicBezTo>
                  <a:pt x="1708785" y="332703"/>
                  <a:pt x="1708785" y="326840"/>
                  <a:pt x="1708785" y="320979"/>
                </a:cubicBezTo>
                <a:cubicBezTo>
                  <a:pt x="1702905" y="320979"/>
                  <a:pt x="1691145" y="320979"/>
                  <a:pt x="1691145" y="315114"/>
                </a:cubicBezTo>
                <a:cubicBezTo>
                  <a:pt x="1685264" y="309251"/>
                  <a:pt x="1691145" y="297528"/>
                  <a:pt x="1697025" y="291661"/>
                </a:cubicBezTo>
                <a:cubicBezTo>
                  <a:pt x="1708785" y="285799"/>
                  <a:pt x="1720546" y="285799"/>
                  <a:pt x="1726427" y="291661"/>
                </a:cubicBezTo>
                <a:cubicBezTo>
                  <a:pt x="1732307" y="297528"/>
                  <a:pt x="1726427" y="303389"/>
                  <a:pt x="1732307" y="303389"/>
                </a:cubicBezTo>
                <a:cubicBezTo>
                  <a:pt x="1744067" y="303389"/>
                  <a:pt x="1738187" y="291661"/>
                  <a:pt x="1738187" y="285799"/>
                </a:cubicBezTo>
                <a:cubicBezTo>
                  <a:pt x="1732307" y="268209"/>
                  <a:pt x="1714666" y="250619"/>
                  <a:pt x="1697025" y="250619"/>
                </a:cubicBezTo>
                <a:cubicBezTo>
                  <a:pt x="1667623" y="244758"/>
                  <a:pt x="1644102" y="256483"/>
                  <a:pt x="1626460" y="268209"/>
                </a:cubicBezTo>
                <a:cubicBezTo>
                  <a:pt x="1614700" y="274072"/>
                  <a:pt x="1608820" y="297528"/>
                  <a:pt x="1591178" y="285799"/>
                </a:cubicBezTo>
                <a:cubicBezTo>
                  <a:pt x="1597059" y="262347"/>
                  <a:pt x="1614700" y="250619"/>
                  <a:pt x="1632341" y="238896"/>
                </a:cubicBezTo>
                <a:cubicBezTo>
                  <a:pt x="1649982" y="238896"/>
                  <a:pt x="1661743" y="233031"/>
                  <a:pt x="1673503" y="227168"/>
                </a:cubicBezTo>
                <a:close/>
                <a:moveTo>
                  <a:pt x="1103521" y="215787"/>
                </a:moveTo>
                <a:cubicBezTo>
                  <a:pt x="1109370" y="215787"/>
                  <a:pt x="1109370" y="221585"/>
                  <a:pt x="1109370" y="227378"/>
                </a:cubicBezTo>
                <a:cubicBezTo>
                  <a:pt x="1109370" y="238973"/>
                  <a:pt x="1103521" y="244767"/>
                  <a:pt x="1097672" y="256361"/>
                </a:cubicBezTo>
                <a:cubicBezTo>
                  <a:pt x="1091823" y="256361"/>
                  <a:pt x="1085974" y="267951"/>
                  <a:pt x="1080125" y="262154"/>
                </a:cubicBezTo>
                <a:cubicBezTo>
                  <a:pt x="1080125" y="262154"/>
                  <a:pt x="1074277" y="262154"/>
                  <a:pt x="1080125" y="256361"/>
                </a:cubicBezTo>
                <a:cubicBezTo>
                  <a:pt x="1085974" y="256361"/>
                  <a:pt x="1097672" y="244767"/>
                  <a:pt x="1103521" y="238973"/>
                </a:cubicBezTo>
                <a:cubicBezTo>
                  <a:pt x="1103521" y="233175"/>
                  <a:pt x="1103521" y="221585"/>
                  <a:pt x="1103521" y="215787"/>
                </a:cubicBezTo>
                <a:close/>
                <a:moveTo>
                  <a:pt x="1022030" y="212297"/>
                </a:moveTo>
                <a:cubicBezTo>
                  <a:pt x="1027182" y="211564"/>
                  <a:pt x="1033069" y="213034"/>
                  <a:pt x="1038955" y="215968"/>
                </a:cubicBezTo>
                <a:cubicBezTo>
                  <a:pt x="1044843" y="221838"/>
                  <a:pt x="1062503" y="227711"/>
                  <a:pt x="1068390" y="245323"/>
                </a:cubicBezTo>
                <a:cubicBezTo>
                  <a:pt x="1074277" y="257066"/>
                  <a:pt x="1068390" y="280551"/>
                  <a:pt x="1062503" y="292294"/>
                </a:cubicBezTo>
                <a:cubicBezTo>
                  <a:pt x="1044843" y="315780"/>
                  <a:pt x="1021295" y="333393"/>
                  <a:pt x="991860" y="327523"/>
                </a:cubicBezTo>
                <a:cubicBezTo>
                  <a:pt x="956539" y="327523"/>
                  <a:pt x="921218" y="298165"/>
                  <a:pt x="909444" y="262940"/>
                </a:cubicBezTo>
                <a:cubicBezTo>
                  <a:pt x="909444" y="257066"/>
                  <a:pt x="903557" y="251197"/>
                  <a:pt x="909444" y="245323"/>
                </a:cubicBezTo>
                <a:cubicBezTo>
                  <a:pt x="915331" y="245323"/>
                  <a:pt x="915331" y="245323"/>
                  <a:pt x="915331" y="245323"/>
                </a:cubicBezTo>
                <a:cubicBezTo>
                  <a:pt x="927105" y="274683"/>
                  <a:pt x="950652" y="304037"/>
                  <a:pt x="985973" y="309908"/>
                </a:cubicBezTo>
                <a:cubicBezTo>
                  <a:pt x="1003634" y="309908"/>
                  <a:pt x="1015408" y="309908"/>
                  <a:pt x="1033069" y="298165"/>
                </a:cubicBezTo>
                <a:cubicBezTo>
                  <a:pt x="1044843" y="286426"/>
                  <a:pt x="1050729" y="274683"/>
                  <a:pt x="1044843" y="257066"/>
                </a:cubicBezTo>
                <a:cubicBezTo>
                  <a:pt x="1044843" y="251197"/>
                  <a:pt x="1038955" y="251197"/>
                  <a:pt x="1038955" y="251197"/>
                </a:cubicBezTo>
                <a:cubicBezTo>
                  <a:pt x="1033069" y="262940"/>
                  <a:pt x="1027182" y="268809"/>
                  <a:pt x="1021295" y="268809"/>
                </a:cubicBezTo>
                <a:cubicBezTo>
                  <a:pt x="1009521" y="268809"/>
                  <a:pt x="1003634" y="262940"/>
                  <a:pt x="1003634" y="257066"/>
                </a:cubicBezTo>
                <a:cubicBezTo>
                  <a:pt x="1003634" y="251197"/>
                  <a:pt x="1003634" y="245323"/>
                  <a:pt x="1003634" y="245323"/>
                </a:cubicBezTo>
                <a:cubicBezTo>
                  <a:pt x="1009521" y="239454"/>
                  <a:pt x="1009521" y="239454"/>
                  <a:pt x="1015408" y="239454"/>
                </a:cubicBezTo>
                <a:cubicBezTo>
                  <a:pt x="1009521" y="233581"/>
                  <a:pt x="1009521" y="227711"/>
                  <a:pt x="1009521" y="221838"/>
                </a:cubicBezTo>
                <a:cubicBezTo>
                  <a:pt x="1012465" y="215968"/>
                  <a:pt x="1016880" y="213034"/>
                  <a:pt x="1022030" y="212297"/>
                </a:cubicBezTo>
                <a:close/>
                <a:moveTo>
                  <a:pt x="1191791" y="205961"/>
                </a:moveTo>
                <a:lnTo>
                  <a:pt x="1197385" y="215313"/>
                </a:lnTo>
                <a:cubicBezTo>
                  <a:pt x="1197385" y="221122"/>
                  <a:pt x="1203265" y="232743"/>
                  <a:pt x="1197385" y="238550"/>
                </a:cubicBezTo>
                <a:cubicBezTo>
                  <a:pt x="1191505" y="238550"/>
                  <a:pt x="1191505" y="238550"/>
                  <a:pt x="1191505" y="238550"/>
                </a:cubicBezTo>
                <a:cubicBezTo>
                  <a:pt x="1194445" y="232743"/>
                  <a:pt x="1194445" y="226931"/>
                  <a:pt x="1193710" y="221122"/>
                </a:cubicBezTo>
                <a:close/>
                <a:moveTo>
                  <a:pt x="1189740" y="202532"/>
                </a:moveTo>
                <a:lnTo>
                  <a:pt x="1191505" y="203695"/>
                </a:lnTo>
                <a:lnTo>
                  <a:pt x="1191791" y="205961"/>
                </a:lnTo>
                <a:close/>
                <a:moveTo>
                  <a:pt x="1130537" y="198979"/>
                </a:moveTo>
                <a:cubicBezTo>
                  <a:pt x="1132839" y="199439"/>
                  <a:pt x="1135418" y="200911"/>
                  <a:pt x="1138364" y="203856"/>
                </a:cubicBezTo>
                <a:cubicBezTo>
                  <a:pt x="1144259" y="215637"/>
                  <a:pt x="1144259" y="215637"/>
                  <a:pt x="1144259" y="215637"/>
                </a:cubicBezTo>
                <a:cubicBezTo>
                  <a:pt x="1150152" y="221529"/>
                  <a:pt x="1144259" y="233307"/>
                  <a:pt x="1138364" y="239198"/>
                </a:cubicBezTo>
                <a:cubicBezTo>
                  <a:pt x="1144259" y="245088"/>
                  <a:pt x="1150152" y="250981"/>
                  <a:pt x="1144259" y="256870"/>
                </a:cubicBezTo>
                <a:cubicBezTo>
                  <a:pt x="1144259" y="268650"/>
                  <a:pt x="1132470" y="280432"/>
                  <a:pt x="1120683" y="280432"/>
                </a:cubicBezTo>
                <a:cubicBezTo>
                  <a:pt x="1114788" y="286321"/>
                  <a:pt x="1108895" y="280432"/>
                  <a:pt x="1108895" y="286321"/>
                </a:cubicBezTo>
                <a:cubicBezTo>
                  <a:pt x="1108895" y="292211"/>
                  <a:pt x="1097107" y="298101"/>
                  <a:pt x="1091213" y="303995"/>
                </a:cubicBezTo>
                <a:cubicBezTo>
                  <a:pt x="1085319" y="303995"/>
                  <a:pt x="1079425" y="303995"/>
                  <a:pt x="1073531" y="298101"/>
                </a:cubicBezTo>
                <a:cubicBezTo>
                  <a:pt x="1067638" y="292211"/>
                  <a:pt x="1079425" y="280432"/>
                  <a:pt x="1079425" y="274540"/>
                </a:cubicBezTo>
                <a:cubicBezTo>
                  <a:pt x="1079425" y="268650"/>
                  <a:pt x="1079425" y="274540"/>
                  <a:pt x="1085319" y="274540"/>
                </a:cubicBezTo>
                <a:cubicBezTo>
                  <a:pt x="1103001" y="268650"/>
                  <a:pt x="1114788" y="250981"/>
                  <a:pt x="1120683" y="233307"/>
                </a:cubicBezTo>
                <a:cubicBezTo>
                  <a:pt x="1120683" y="221529"/>
                  <a:pt x="1114788" y="215637"/>
                  <a:pt x="1114788" y="209746"/>
                </a:cubicBezTo>
                <a:cubicBezTo>
                  <a:pt x="1117736" y="206804"/>
                  <a:pt x="1120683" y="202385"/>
                  <a:pt x="1124366" y="200176"/>
                </a:cubicBezTo>
                <a:cubicBezTo>
                  <a:pt x="1126208" y="199071"/>
                  <a:pt x="1128235" y="198519"/>
                  <a:pt x="1130537" y="198979"/>
                </a:cubicBezTo>
                <a:close/>
                <a:moveTo>
                  <a:pt x="1173863" y="192078"/>
                </a:moveTo>
                <a:cubicBezTo>
                  <a:pt x="1179743" y="192078"/>
                  <a:pt x="1184154" y="194980"/>
                  <a:pt x="1187829" y="199339"/>
                </a:cubicBezTo>
                <a:lnTo>
                  <a:pt x="1189740" y="202532"/>
                </a:lnTo>
                <a:lnTo>
                  <a:pt x="1181306" y="196977"/>
                </a:lnTo>
                <a:cubicBezTo>
                  <a:pt x="1173863" y="192078"/>
                  <a:pt x="1173863" y="192078"/>
                  <a:pt x="1173863" y="192078"/>
                </a:cubicBezTo>
                <a:close/>
                <a:moveTo>
                  <a:pt x="786018" y="192078"/>
                </a:moveTo>
                <a:cubicBezTo>
                  <a:pt x="780124" y="197970"/>
                  <a:pt x="780124" y="209758"/>
                  <a:pt x="786018" y="215655"/>
                </a:cubicBezTo>
                <a:cubicBezTo>
                  <a:pt x="791911" y="221545"/>
                  <a:pt x="803699" y="233335"/>
                  <a:pt x="809593" y="227439"/>
                </a:cubicBezTo>
                <a:cubicBezTo>
                  <a:pt x="821381" y="227439"/>
                  <a:pt x="827275" y="215655"/>
                  <a:pt x="833169" y="209758"/>
                </a:cubicBezTo>
                <a:cubicBezTo>
                  <a:pt x="839063" y="215655"/>
                  <a:pt x="839063" y="221545"/>
                  <a:pt x="839063" y="227439"/>
                </a:cubicBezTo>
                <a:cubicBezTo>
                  <a:pt x="839063" y="239227"/>
                  <a:pt x="833169" y="245120"/>
                  <a:pt x="827275" y="251015"/>
                </a:cubicBezTo>
                <a:cubicBezTo>
                  <a:pt x="821381" y="251015"/>
                  <a:pt x="815487" y="245120"/>
                  <a:pt x="809593" y="251015"/>
                </a:cubicBezTo>
                <a:cubicBezTo>
                  <a:pt x="815487" y="262802"/>
                  <a:pt x="803699" y="268697"/>
                  <a:pt x="791911" y="274592"/>
                </a:cubicBezTo>
                <a:cubicBezTo>
                  <a:pt x="786018" y="274592"/>
                  <a:pt x="780124" y="268697"/>
                  <a:pt x="774229" y="268697"/>
                </a:cubicBezTo>
                <a:cubicBezTo>
                  <a:pt x="768336" y="262802"/>
                  <a:pt x="762442" y="251015"/>
                  <a:pt x="768336" y="239227"/>
                </a:cubicBezTo>
                <a:cubicBezTo>
                  <a:pt x="774229" y="239227"/>
                  <a:pt x="774229" y="239227"/>
                  <a:pt x="774229" y="239227"/>
                </a:cubicBezTo>
                <a:cubicBezTo>
                  <a:pt x="768336" y="227439"/>
                  <a:pt x="756548" y="227439"/>
                  <a:pt x="756548" y="221545"/>
                </a:cubicBezTo>
                <a:cubicBezTo>
                  <a:pt x="756548" y="209758"/>
                  <a:pt x="762442" y="203863"/>
                  <a:pt x="768336" y="197970"/>
                </a:cubicBezTo>
                <a:cubicBezTo>
                  <a:pt x="774229" y="192078"/>
                  <a:pt x="774229" y="192078"/>
                  <a:pt x="786018" y="192078"/>
                </a:cubicBezTo>
                <a:close/>
                <a:moveTo>
                  <a:pt x="1614619" y="186385"/>
                </a:moveTo>
                <a:cubicBezTo>
                  <a:pt x="1620513" y="192196"/>
                  <a:pt x="1632301" y="192196"/>
                  <a:pt x="1638195" y="203814"/>
                </a:cubicBezTo>
                <a:cubicBezTo>
                  <a:pt x="1644089" y="209622"/>
                  <a:pt x="1649982" y="215431"/>
                  <a:pt x="1649982" y="227050"/>
                </a:cubicBezTo>
                <a:cubicBezTo>
                  <a:pt x="1644089" y="227050"/>
                  <a:pt x="1644089" y="232861"/>
                  <a:pt x="1638195" y="232861"/>
                </a:cubicBezTo>
                <a:cubicBezTo>
                  <a:pt x="1632301" y="215431"/>
                  <a:pt x="1614619" y="203814"/>
                  <a:pt x="1596937" y="203814"/>
                </a:cubicBezTo>
                <a:cubicBezTo>
                  <a:pt x="1579256" y="215431"/>
                  <a:pt x="1579256" y="215431"/>
                  <a:pt x="1579256" y="215431"/>
                </a:cubicBezTo>
                <a:cubicBezTo>
                  <a:pt x="1573361" y="209622"/>
                  <a:pt x="1567468" y="203814"/>
                  <a:pt x="1567468" y="198003"/>
                </a:cubicBezTo>
                <a:cubicBezTo>
                  <a:pt x="1585150" y="192196"/>
                  <a:pt x="1596937" y="186385"/>
                  <a:pt x="1614619" y="186385"/>
                </a:cubicBezTo>
                <a:close/>
                <a:moveTo>
                  <a:pt x="1402754" y="180697"/>
                </a:moveTo>
                <a:cubicBezTo>
                  <a:pt x="1414452" y="180697"/>
                  <a:pt x="1420301" y="180697"/>
                  <a:pt x="1426149" y="186490"/>
                </a:cubicBezTo>
                <a:cubicBezTo>
                  <a:pt x="1426149" y="192287"/>
                  <a:pt x="1426149" y="192287"/>
                  <a:pt x="1420301" y="198085"/>
                </a:cubicBezTo>
                <a:cubicBezTo>
                  <a:pt x="1408603" y="192287"/>
                  <a:pt x="1396905" y="192287"/>
                  <a:pt x="1391057" y="198085"/>
                </a:cubicBezTo>
                <a:cubicBezTo>
                  <a:pt x="1373511" y="203878"/>
                  <a:pt x="1373511" y="221266"/>
                  <a:pt x="1367662" y="227063"/>
                </a:cubicBezTo>
                <a:cubicBezTo>
                  <a:pt x="1367662" y="232861"/>
                  <a:pt x="1361813" y="232861"/>
                  <a:pt x="1355964" y="232861"/>
                </a:cubicBezTo>
                <a:cubicBezTo>
                  <a:pt x="1355964" y="221266"/>
                  <a:pt x="1361813" y="209675"/>
                  <a:pt x="1367662" y="203878"/>
                </a:cubicBezTo>
                <a:cubicBezTo>
                  <a:pt x="1373511" y="186490"/>
                  <a:pt x="1391057" y="180697"/>
                  <a:pt x="1402754" y="180697"/>
                </a:cubicBezTo>
                <a:close/>
                <a:moveTo>
                  <a:pt x="721546" y="180697"/>
                </a:moveTo>
                <a:cubicBezTo>
                  <a:pt x="721546" y="186552"/>
                  <a:pt x="721546" y="186552"/>
                  <a:pt x="721546" y="186552"/>
                </a:cubicBezTo>
                <a:cubicBezTo>
                  <a:pt x="691964" y="204114"/>
                  <a:pt x="668298" y="233384"/>
                  <a:pt x="662381" y="262654"/>
                </a:cubicBezTo>
                <a:cubicBezTo>
                  <a:pt x="662381" y="280216"/>
                  <a:pt x="662381" y="303632"/>
                  <a:pt x="680131" y="309487"/>
                </a:cubicBezTo>
                <a:cubicBezTo>
                  <a:pt x="686047" y="321195"/>
                  <a:pt x="703797" y="321195"/>
                  <a:pt x="715630" y="321195"/>
                </a:cubicBezTo>
                <a:cubicBezTo>
                  <a:pt x="721546" y="321195"/>
                  <a:pt x="727463" y="315341"/>
                  <a:pt x="733379" y="309487"/>
                </a:cubicBezTo>
                <a:cubicBezTo>
                  <a:pt x="727463" y="297779"/>
                  <a:pt x="721546" y="315341"/>
                  <a:pt x="709713" y="303632"/>
                </a:cubicBezTo>
                <a:cubicBezTo>
                  <a:pt x="703797" y="303632"/>
                  <a:pt x="703797" y="291924"/>
                  <a:pt x="703797" y="286071"/>
                </a:cubicBezTo>
                <a:cubicBezTo>
                  <a:pt x="709713" y="280216"/>
                  <a:pt x="715630" y="274362"/>
                  <a:pt x="721546" y="274362"/>
                </a:cubicBezTo>
                <a:cubicBezTo>
                  <a:pt x="727463" y="274362"/>
                  <a:pt x="733379" y="274362"/>
                  <a:pt x="739296" y="286071"/>
                </a:cubicBezTo>
                <a:cubicBezTo>
                  <a:pt x="745212" y="286071"/>
                  <a:pt x="751129" y="280216"/>
                  <a:pt x="757045" y="286071"/>
                </a:cubicBezTo>
                <a:cubicBezTo>
                  <a:pt x="768878" y="297779"/>
                  <a:pt x="768878" y="297779"/>
                  <a:pt x="768878" y="297779"/>
                </a:cubicBezTo>
                <a:cubicBezTo>
                  <a:pt x="768878" y="309487"/>
                  <a:pt x="762962" y="327049"/>
                  <a:pt x="745212" y="338757"/>
                </a:cubicBezTo>
                <a:cubicBezTo>
                  <a:pt x="727463" y="344612"/>
                  <a:pt x="709713" y="350466"/>
                  <a:pt x="691964" y="344612"/>
                </a:cubicBezTo>
                <a:cubicBezTo>
                  <a:pt x="680131" y="332903"/>
                  <a:pt x="662381" y="327049"/>
                  <a:pt x="656465" y="309487"/>
                </a:cubicBezTo>
                <a:cubicBezTo>
                  <a:pt x="644632" y="303632"/>
                  <a:pt x="644632" y="291924"/>
                  <a:pt x="644632" y="280216"/>
                </a:cubicBezTo>
                <a:cubicBezTo>
                  <a:pt x="644632" y="262654"/>
                  <a:pt x="644632" y="250946"/>
                  <a:pt x="650548" y="239238"/>
                </a:cubicBezTo>
                <a:cubicBezTo>
                  <a:pt x="662381" y="215822"/>
                  <a:pt x="691964" y="192406"/>
                  <a:pt x="721546" y="180697"/>
                </a:cubicBezTo>
                <a:close/>
                <a:moveTo>
                  <a:pt x="1502973" y="174056"/>
                </a:moveTo>
                <a:cubicBezTo>
                  <a:pt x="1532375" y="179958"/>
                  <a:pt x="1567657" y="203563"/>
                  <a:pt x="1579418" y="233071"/>
                </a:cubicBezTo>
                <a:cubicBezTo>
                  <a:pt x="1579418" y="244871"/>
                  <a:pt x="1591178" y="262578"/>
                  <a:pt x="1579418" y="280280"/>
                </a:cubicBezTo>
                <a:cubicBezTo>
                  <a:pt x="1579418" y="280280"/>
                  <a:pt x="1573538" y="280280"/>
                  <a:pt x="1567657" y="280280"/>
                </a:cubicBezTo>
                <a:cubicBezTo>
                  <a:pt x="1567657" y="274379"/>
                  <a:pt x="1567657" y="262578"/>
                  <a:pt x="1567657" y="256675"/>
                </a:cubicBezTo>
                <a:cubicBezTo>
                  <a:pt x="1561777" y="233071"/>
                  <a:pt x="1550016" y="209466"/>
                  <a:pt x="1526495" y="197660"/>
                </a:cubicBezTo>
                <a:cubicBezTo>
                  <a:pt x="1514734" y="197660"/>
                  <a:pt x="1502973" y="191759"/>
                  <a:pt x="1491213" y="197660"/>
                </a:cubicBezTo>
                <a:cubicBezTo>
                  <a:pt x="1473571" y="203563"/>
                  <a:pt x="1455931" y="209466"/>
                  <a:pt x="1455931" y="227168"/>
                </a:cubicBezTo>
                <a:cubicBezTo>
                  <a:pt x="1461811" y="238973"/>
                  <a:pt x="1467691" y="221266"/>
                  <a:pt x="1473571" y="221266"/>
                </a:cubicBezTo>
                <a:cubicBezTo>
                  <a:pt x="1479452" y="221266"/>
                  <a:pt x="1485332" y="227168"/>
                  <a:pt x="1491213" y="227168"/>
                </a:cubicBezTo>
                <a:cubicBezTo>
                  <a:pt x="1497093" y="233071"/>
                  <a:pt x="1497093" y="238973"/>
                  <a:pt x="1491213" y="250773"/>
                </a:cubicBezTo>
                <a:cubicBezTo>
                  <a:pt x="1491213" y="256675"/>
                  <a:pt x="1485332" y="262578"/>
                  <a:pt x="1473571" y="262578"/>
                </a:cubicBezTo>
                <a:cubicBezTo>
                  <a:pt x="1467691" y="262578"/>
                  <a:pt x="1461811" y="256675"/>
                  <a:pt x="1455931" y="256675"/>
                </a:cubicBezTo>
                <a:cubicBezTo>
                  <a:pt x="1455931" y="262578"/>
                  <a:pt x="1450050" y="268481"/>
                  <a:pt x="1438289" y="268481"/>
                </a:cubicBezTo>
                <a:cubicBezTo>
                  <a:pt x="1432409" y="262578"/>
                  <a:pt x="1420648" y="256675"/>
                  <a:pt x="1414768" y="244871"/>
                </a:cubicBezTo>
                <a:cubicBezTo>
                  <a:pt x="1414768" y="227168"/>
                  <a:pt x="1420648" y="209466"/>
                  <a:pt x="1432409" y="197660"/>
                </a:cubicBezTo>
                <a:cubicBezTo>
                  <a:pt x="1450050" y="179958"/>
                  <a:pt x="1479452" y="174056"/>
                  <a:pt x="1502973" y="174056"/>
                </a:cubicBezTo>
                <a:close/>
                <a:moveTo>
                  <a:pt x="820884" y="174056"/>
                </a:moveTo>
                <a:cubicBezTo>
                  <a:pt x="826733" y="191841"/>
                  <a:pt x="826733" y="191841"/>
                  <a:pt x="826733" y="191841"/>
                </a:cubicBezTo>
                <a:cubicBezTo>
                  <a:pt x="826733" y="197766"/>
                  <a:pt x="826733" y="209621"/>
                  <a:pt x="820884" y="209621"/>
                </a:cubicBezTo>
                <a:cubicBezTo>
                  <a:pt x="815036" y="215549"/>
                  <a:pt x="809187" y="221477"/>
                  <a:pt x="803338" y="221477"/>
                </a:cubicBezTo>
                <a:cubicBezTo>
                  <a:pt x="797489" y="215549"/>
                  <a:pt x="791641" y="209621"/>
                  <a:pt x="791641" y="203695"/>
                </a:cubicBezTo>
                <a:cubicBezTo>
                  <a:pt x="791641" y="197766"/>
                  <a:pt x="791641" y="191841"/>
                  <a:pt x="797489" y="191841"/>
                </a:cubicBezTo>
                <a:cubicBezTo>
                  <a:pt x="809187" y="191841"/>
                  <a:pt x="815036" y="179982"/>
                  <a:pt x="820884" y="174056"/>
                </a:cubicBezTo>
                <a:close/>
                <a:moveTo>
                  <a:pt x="1156475" y="156982"/>
                </a:moveTo>
                <a:cubicBezTo>
                  <a:pt x="1168278" y="156982"/>
                  <a:pt x="1174179" y="162857"/>
                  <a:pt x="1180081" y="174606"/>
                </a:cubicBezTo>
                <a:cubicBezTo>
                  <a:pt x="1174179" y="192231"/>
                  <a:pt x="1174179" y="192231"/>
                  <a:pt x="1174179" y="192231"/>
                </a:cubicBezTo>
                <a:cubicBezTo>
                  <a:pt x="1174179" y="180481"/>
                  <a:pt x="1174179" y="162857"/>
                  <a:pt x="1156475" y="162857"/>
                </a:cubicBezTo>
                <a:cubicBezTo>
                  <a:pt x="1156475" y="168731"/>
                  <a:pt x="1168278" y="174606"/>
                  <a:pt x="1168278" y="180481"/>
                </a:cubicBezTo>
                <a:cubicBezTo>
                  <a:pt x="1168278" y="186356"/>
                  <a:pt x="1162377" y="192231"/>
                  <a:pt x="1168278" y="198102"/>
                </a:cubicBezTo>
                <a:cubicBezTo>
                  <a:pt x="1185982" y="203976"/>
                  <a:pt x="1185982" y="215725"/>
                  <a:pt x="1191884" y="227474"/>
                </a:cubicBezTo>
                <a:cubicBezTo>
                  <a:pt x="1191884" y="239224"/>
                  <a:pt x="1185982" y="245099"/>
                  <a:pt x="1180081" y="250970"/>
                </a:cubicBezTo>
                <a:cubicBezTo>
                  <a:pt x="1185982" y="256845"/>
                  <a:pt x="1180081" y="268593"/>
                  <a:pt x="1185982" y="274468"/>
                </a:cubicBezTo>
                <a:cubicBezTo>
                  <a:pt x="1185982" y="274468"/>
                  <a:pt x="1180081" y="280342"/>
                  <a:pt x="1180081" y="280342"/>
                </a:cubicBezTo>
                <a:cubicBezTo>
                  <a:pt x="1180081" y="274468"/>
                  <a:pt x="1174179" y="268593"/>
                  <a:pt x="1180081" y="256845"/>
                </a:cubicBezTo>
                <a:cubicBezTo>
                  <a:pt x="1180081" y="256845"/>
                  <a:pt x="1180081" y="256845"/>
                  <a:pt x="1174179" y="256845"/>
                </a:cubicBezTo>
                <a:cubicBezTo>
                  <a:pt x="1174179" y="256845"/>
                  <a:pt x="1174179" y="256845"/>
                  <a:pt x="1168278" y="262719"/>
                </a:cubicBezTo>
                <a:cubicBezTo>
                  <a:pt x="1180081" y="268593"/>
                  <a:pt x="1168278" y="280342"/>
                  <a:pt x="1174179" y="286217"/>
                </a:cubicBezTo>
                <a:cubicBezTo>
                  <a:pt x="1168278" y="297967"/>
                  <a:pt x="1162377" y="309713"/>
                  <a:pt x="1150574" y="309713"/>
                </a:cubicBezTo>
                <a:cubicBezTo>
                  <a:pt x="1144673" y="309713"/>
                  <a:pt x="1132870" y="309713"/>
                  <a:pt x="1132870" y="315587"/>
                </a:cubicBezTo>
                <a:cubicBezTo>
                  <a:pt x="1126968" y="321461"/>
                  <a:pt x="1126968" y="333210"/>
                  <a:pt x="1115165" y="333210"/>
                </a:cubicBezTo>
                <a:cubicBezTo>
                  <a:pt x="1115165" y="333210"/>
                  <a:pt x="1103362" y="339085"/>
                  <a:pt x="1103362" y="333210"/>
                </a:cubicBezTo>
                <a:cubicBezTo>
                  <a:pt x="1097461" y="327335"/>
                  <a:pt x="1091560" y="327335"/>
                  <a:pt x="1079757" y="327335"/>
                </a:cubicBezTo>
                <a:cubicBezTo>
                  <a:pt x="1079757" y="333210"/>
                  <a:pt x="1073855" y="333210"/>
                  <a:pt x="1067954" y="339085"/>
                </a:cubicBezTo>
                <a:cubicBezTo>
                  <a:pt x="1062053" y="339085"/>
                  <a:pt x="1056151" y="339085"/>
                  <a:pt x="1056151" y="333210"/>
                </a:cubicBezTo>
                <a:cubicBezTo>
                  <a:pt x="1032545" y="321461"/>
                  <a:pt x="1062053" y="309713"/>
                  <a:pt x="1067954" y="303842"/>
                </a:cubicBezTo>
                <a:cubicBezTo>
                  <a:pt x="1073855" y="309713"/>
                  <a:pt x="1085658" y="315587"/>
                  <a:pt x="1097461" y="309713"/>
                </a:cubicBezTo>
                <a:cubicBezTo>
                  <a:pt x="1103362" y="303842"/>
                  <a:pt x="1109264" y="297967"/>
                  <a:pt x="1115165" y="292092"/>
                </a:cubicBezTo>
                <a:cubicBezTo>
                  <a:pt x="1126968" y="292092"/>
                  <a:pt x="1144673" y="280342"/>
                  <a:pt x="1150574" y="268593"/>
                </a:cubicBezTo>
                <a:cubicBezTo>
                  <a:pt x="1156475" y="262719"/>
                  <a:pt x="1150574" y="245099"/>
                  <a:pt x="1150574" y="239224"/>
                </a:cubicBezTo>
                <a:cubicBezTo>
                  <a:pt x="1156475" y="227474"/>
                  <a:pt x="1156475" y="221599"/>
                  <a:pt x="1150574" y="215725"/>
                </a:cubicBezTo>
                <a:cubicBezTo>
                  <a:pt x="1150574" y="203976"/>
                  <a:pt x="1144673" y="192231"/>
                  <a:pt x="1132870" y="186356"/>
                </a:cubicBezTo>
                <a:cubicBezTo>
                  <a:pt x="1138771" y="168731"/>
                  <a:pt x="1138771" y="168731"/>
                  <a:pt x="1138771" y="168731"/>
                </a:cubicBezTo>
                <a:cubicBezTo>
                  <a:pt x="1132870" y="156982"/>
                  <a:pt x="1150574" y="162857"/>
                  <a:pt x="1156475" y="156982"/>
                </a:cubicBezTo>
                <a:close/>
                <a:moveTo>
                  <a:pt x="1408762" y="151295"/>
                </a:moveTo>
                <a:cubicBezTo>
                  <a:pt x="1414633" y="151295"/>
                  <a:pt x="1420504" y="151295"/>
                  <a:pt x="1426376" y="157109"/>
                </a:cubicBezTo>
                <a:cubicBezTo>
                  <a:pt x="1426376" y="162926"/>
                  <a:pt x="1420504" y="162926"/>
                  <a:pt x="1426376" y="162926"/>
                </a:cubicBezTo>
                <a:cubicBezTo>
                  <a:pt x="1432247" y="162926"/>
                  <a:pt x="1438118" y="162926"/>
                  <a:pt x="1443989" y="162926"/>
                </a:cubicBezTo>
                <a:cubicBezTo>
                  <a:pt x="1449861" y="162926"/>
                  <a:pt x="1449861" y="174560"/>
                  <a:pt x="1449861" y="174560"/>
                </a:cubicBezTo>
                <a:cubicBezTo>
                  <a:pt x="1438118" y="192015"/>
                  <a:pt x="1426376" y="174560"/>
                  <a:pt x="1414633" y="174560"/>
                </a:cubicBezTo>
                <a:cubicBezTo>
                  <a:pt x="1391147" y="168746"/>
                  <a:pt x="1379405" y="180377"/>
                  <a:pt x="1361791" y="192015"/>
                </a:cubicBezTo>
                <a:cubicBezTo>
                  <a:pt x="1355920" y="203646"/>
                  <a:pt x="1350048" y="215281"/>
                  <a:pt x="1350048" y="232732"/>
                </a:cubicBezTo>
                <a:cubicBezTo>
                  <a:pt x="1350048" y="238549"/>
                  <a:pt x="1344177" y="238549"/>
                  <a:pt x="1344177" y="238549"/>
                </a:cubicBezTo>
                <a:cubicBezTo>
                  <a:pt x="1338306" y="238549"/>
                  <a:pt x="1332435" y="232732"/>
                  <a:pt x="1332435" y="226916"/>
                </a:cubicBezTo>
                <a:cubicBezTo>
                  <a:pt x="1326563" y="221097"/>
                  <a:pt x="1350048" y="215281"/>
                  <a:pt x="1338306" y="203646"/>
                </a:cubicBezTo>
                <a:cubicBezTo>
                  <a:pt x="1332435" y="197829"/>
                  <a:pt x="1338306" y="192015"/>
                  <a:pt x="1344177" y="186196"/>
                </a:cubicBezTo>
                <a:cubicBezTo>
                  <a:pt x="1350048" y="180377"/>
                  <a:pt x="1355920" y="186196"/>
                  <a:pt x="1355920" y="180377"/>
                </a:cubicBezTo>
                <a:cubicBezTo>
                  <a:pt x="1355920" y="174560"/>
                  <a:pt x="1355920" y="168746"/>
                  <a:pt x="1355920" y="162926"/>
                </a:cubicBezTo>
                <a:cubicBezTo>
                  <a:pt x="1361791" y="157109"/>
                  <a:pt x="1373533" y="151295"/>
                  <a:pt x="1385276" y="157109"/>
                </a:cubicBezTo>
                <a:cubicBezTo>
                  <a:pt x="1391147" y="157109"/>
                  <a:pt x="1391147" y="162926"/>
                  <a:pt x="1397019" y="157109"/>
                </a:cubicBezTo>
                <a:cubicBezTo>
                  <a:pt x="1397019" y="151295"/>
                  <a:pt x="1402890" y="151295"/>
                  <a:pt x="1408762" y="151295"/>
                </a:cubicBezTo>
                <a:close/>
                <a:moveTo>
                  <a:pt x="1605690" y="144109"/>
                </a:moveTo>
                <a:cubicBezTo>
                  <a:pt x="1613041" y="141902"/>
                  <a:pt x="1620391" y="141902"/>
                  <a:pt x="1626271" y="144843"/>
                </a:cubicBezTo>
                <a:cubicBezTo>
                  <a:pt x="1638032" y="150724"/>
                  <a:pt x="1649792" y="156605"/>
                  <a:pt x="1655673" y="162487"/>
                </a:cubicBezTo>
                <a:cubicBezTo>
                  <a:pt x="1655673" y="168364"/>
                  <a:pt x="1655673" y="174245"/>
                  <a:pt x="1655673" y="180126"/>
                </a:cubicBezTo>
                <a:cubicBezTo>
                  <a:pt x="1649792" y="180126"/>
                  <a:pt x="1649792" y="186008"/>
                  <a:pt x="1649792" y="186008"/>
                </a:cubicBezTo>
                <a:cubicBezTo>
                  <a:pt x="1655673" y="191886"/>
                  <a:pt x="1667434" y="186008"/>
                  <a:pt x="1673314" y="191886"/>
                </a:cubicBezTo>
                <a:cubicBezTo>
                  <a:pt x="1679194" y="191886"/>
                  <a:pt x="1685075" y="203646"/>
                  <a:pt x="1685075" y="209528"/>
                </a:cubicBezTo>
                <a:cubicBezTo>
                  <a:pt x="1685075" y="215411"/>
                  <a:pt x="1685075" y="221288"/>
                  <a:pt x="1679194" y="221288"/>
                </a:cubicBezTo>
                <a:cubicBezTo>
                  <a:pt x="1673314" y="221288"/>
                  <a:pt x="1667434" y="221288"/>
                  <a:pt x="1661553" y="227168"/>
                </a:cubicBezTo>
                <a:cubicBezTo>
                  <a:pt x="1655673" y="227168"/>
                  <a:pt x="1655673" y="227168"/>
                  <a:pt x="1655673" y="227168"/>
                </a:cubicBezTo>
                <a:cubicBezTo>
                  <a:pt x="1655673" y="209528"/>
                  <a:pt x="1643912" y="191886"/>
                  <a:pt x="1626271" y="186008"/>
                </a:cubicBezTo>
                <a:cubicBezTo>
                  <a:pt x="1608630" y="174245"/>
                  <a:pt x="1579228" y="180126"/>
                  <a:pt x="1567468" y="191886"/>
                </a:cubicBezTo>
                <a:cubicBezTo>
                  <a:pt x="1555707" y="191886"/>
                  <a:pt x="1549826" y="186008"/>
                  <a:pt x="1538065" y="180126"/>
                </a:cubicBezTo>
                <a:cubicBezTo>
                  <a:pt x="1538065" y="180126"/>
                  <a:pt x="1538065" y="174245"/>
                  <a:pt x="1538065" y="174245"/>
                </a:cubicBezTo>
                <a:cubicBezTo>
                  <a:pt x="1549826" y="168364"/>
                  <a:pt x="1555707" y="162487"/>
                  <a:pt x="1567468" y="162487"/>
                </a:cubicBezTo>
                <a:cubicBezTo>
                  <a:pt x="1573348" y="162487"/>
                  <a:pt x="1573348" y="168364"/>
                  <a:pt x="1579228" y="168364"/>
                </a:cubicBezTo>
                <a:cubicBezTo>
                  <a:pt x="1585108" y="162487"/>
                  <a:pt x="1585108" y="162487"/>
                  <a:pt x="1585108" y="156605"/>
                </a:cubicBezTo>
                <a:cubicBezTo>
                  <a:pt x="1590989" y="150724"/>
                  <a:pt x="1598339" y="146313"/>
                  <a:pt x="1605690" y="144109"/>
                </a:cubicBezTo>
                <a:close/>
                <a:moveTo>
                  <a:pt x="1702147" y="138962"/>
                </a:moveTo>
                <a:cubicBezTo>
                  <a:pt x="1708027" y="138962"/>
                  <a:pt x="1713907" y="144813"/>
                  <a:pt x="1719788" y="144813"/>
                </a:cubicBezTo>
                <a:cubicBezTo>
                  <a:pt x="1719788" y="150660"/>
                  <a:pt x="1725669" y="150660"/>
                  <a:pt x="1725669" y="156509"/>
                </a:cubicBezTo>
                <a:cubicBezTo>
                  <a:pt x="1725669" y="162358"/>
                  <a:pt x="1731549" y="168208"/>
                  <a:pt x="1725669" y="174056"/>
                </a:cubicBezTo>
                <a:cubicBezTo>
                  <a:pt x="1719788" y="174056"/>
                  <a:pt x="1725669" y="162358"/>
                  <a:pt x="1719788" y="156509"/>
                </a:cubicBezTo>
                <a:cubicBezTo>
                  <a:pt x="1719788" y="150660"/>
                  <a:pt x="1708027" y="144813"/>
                  <a:pt x="1702147" y="138962"/>
                </a:cubicBezTo>
                <a:close/>
                <a:moveTo>
                  <a:pt x="944747" y="138962"/>
                </a:moveTo>
                <a:cubicBezTo>
                  <a:pt x="950708" y="138962"/>
                  <a:pt x="956670" y="138962"/>
                  <a:pt x="956670" y="144843"/>
                </a:cubicBezTo>
                <a:cubicBezTo>
                  <a:pt x="956670" y="150724"/>
                  <a:pt x="956670" y="156605"/>
                  <a:pt x="956670" y="162487"/>
                </a:cubicBezTo>
                <a:cubicBezTo>
                  <a:pt x="950708" y="168364"/>
                  <a:pt x="938785" y="168364"/>
                  <a:pt x="932823" y="162487"/>
                </a:cubicBezTo>
                <a:cubicBezTo>
                  <a:pt x="914938" y="144843"/>
                  <a:pt x="914938" y="144843"/>
                  <a:pt x="914938" y="144843"/>
                </a:cubicBezTo>
                <a:cubicBezTo>
                  <a:pt x="926862" y="138962"/>
                  <a:pt x="932823" y="138962"/>
                  <a:pt x="944747" y="138962"/>
                </a:cubicBezTo>
                <a:close/>
                <a:moveTo>
                  <a:pt x="880415" y="133272"/>
                </a:moveTo>
                <a:cubicBezTo>
                  <a:pt x="898056" y="133272"/>
                  <a:pt x="915697" y="156793"/>
                  <a:pt x="921578" y="168557"/>
                </a:cubicBezTo>
                <a:cubicBezTo>
                  <a:pt x="921578" y="180314"/>
                  <a:pt x="921578" y="192078"/>
                  <a:pt x="909817" y="197956"/>
                </a:cubicBezTo>
                <a:cubicBezTo>
                  <a:pt x="909817" y="203836"/>
                  <a:pt x="915697" y="203836"/>
                  <a:pt x="915697" y="209717"/>
                </a:cubicBezTo>
                <a:cubicBezTo>
                  <a:pt x="921578" y="215598"/>
                  <a:pt x="915697" y="227357"/>
                  <a:pt x="915697" y="233237"/>
                </a:cubicBezTo>
                <a:cubicBezTo>
                  <a:pt x="903937" y="245002"/>
                  <a:pt x="892176" y="250879"/>
                  <a:pt x="874534" y="245002"/>
                </a:cubicBezTo>
                <a:cubicBezTo>
                  <a:pt x="868654" y="239120"/>
                  <a:pt x="862774" y="227357"/>
                  <a:pt x="862774" y="215598"/>
                </a:cubicBezTo>
                <a:cubicBezTo>
                  <a:pt x="856894" y="209717"/>
                  <a:pt x="851013" y="215598"/>
                  <a:pt x="845133" y="209717"/>
                </a:cubicBezTo>
                <a:cubicBezTo>
                  <a:pt x="833372" y="197956"/>
                  <a:pt x="833372" y="186196"/>
                  <a:pt x="833372" y="168557"/>
                </a:cubicBezTo>
                <a:cubicBezTo>
                  <a:pt x="839252" y="156793"/>
                  <a:pt x="839252" y="156793"/>
                  <a:pt x="839252" y="156793"/>
                </a:cubicBezTo>
                <a:cubicBezTo>
                  <a:pt x="856894" y="156793"/>
                  <a:pt x="868654" y="145032"/>
                  <a:pt x="880415" y="133272"/>
                </a:cubicBezTo>
                <a:close/>
                <a:moveTo>
                  <a:pt x="1420589" y="127582"/>
                </a:moveTo>
                <a:cubicBezTo>
                  <a:pt x="1426477" y="127582"/>
                  <a:pt x="1432363" y="127582"/>
                  <a:pt x="1438250" y="133447"/>
                </a:cubicBezTo>
                <a:cubicBezTo>
                  <a:pt x="1444137" y="139308"/>
                  <a:pt x="1432363" y="151037"/>
                  <a:pt x="1444137" y="145170"/>
                </a:cubicBezTo>
                <a:cubicBezTo>
                  <a:pt x="1455911" y="145170"/>
                  <a:pt x="1444137" y="133447"/>
                  <a:pt x="1444137" y="133447"/>
                </a:cubicBezTo>
                <a:cubicBezTo>
                  <a:pt x="1450024" y="133447"/>
                  <a:pt x="1455911" y="139308"/>
                  <a:pt x="1455911" y="145170"/>
                </a:cubicBezTo>
                <a:cubicBezTo>
                  <a:pt x="1461798" y="145170"/>
                  <a:pt x="1467685" y="151037"/>
                  <a:pt x="1473571" y="156898"/>
                </a:cubicBezTo>
                <a:cubicBezTo>
                  <a:pt x="1473571" y="162760"/>
                  <a:pt x="1467685" y="168623"/>
                  <a:pt x="1473571" y="168623"/>
                </a:cubicBezTo>
                <a:cubicBezTo>
                  <a:pt x="1467685" y="168623"/>
                  <a:pt x="1461798" y="174488"/>
                  <a:pt x="1455911" y="168623"/>
                </a:cubicBezTo>
                <a:cubicBezTo>
                  <a:pt x="1455911" y="162760"/>
                  <a:pt x="1450024" y="156898"/>
                  <a:pt x="1444137" y="156898"/>
                </a:cubicBezTo>
                <a:cubicBezTo>
                  <a:pt x="1438250" y="151037"/>
                  <a:pt x="1432363" y="156898"/>
                  <a:pt x="1426477" y="151037"/>
                </a:cubicBezTo>
                <a:cubicBezTo>
                  <a:pt x="1420589" y="139308"/>
                  <a:pt x="1408816" y="139308"/>
                  <a:pt x="1397042" y="145170"/>
                </a:cubicBezTo>
                <a:cubicBezTo>
                  <a:pt x="1391155" y="151037"/>
                  <a:pt x="1379381" y="145170"/>
                  <a:pt x="1367607" y="151037"/>
                </a:cubicBezTo>
                <a:cubicBezTo>
                  <a:pt x="1355834" y="156898"/>
                  <a:pt x="1344060" y="162760"/>
                  <a:pt x="1349947" y="174488"/>
                </a:cubicBezTo>
                <a:cubicBezTo>
                  <a:pt x="1338173" y="180349"/>
                  <a:pt x="1332286" y="186212"/>
                  <a:pt x="1326399" y="197938"/>
                </a:cubicBezTo>
                <a:cubicBezTo>
                  <a:pt x="1326399" y="203802"/>
                  <a:pt x="1332286" y="209668"/>
                  <a:pt x="1326399" y="215529"/>
                </a:cubicBezTo>
                <a:cubicBezTo>
                  <a:pt x="1326399" y="221391"/>
                  <a:pt x="1320512" y="227254"/>
                  <a:pt x="1326399" y="233119"/>
                </a:cubicBezTo>
                <a:cubicBezTo>
                  <a:pt x="1326399" y="238980"/>
                  <a:pt x="1338173" y="244843"/>
                  <a:pt x="1326399" y="250709"/>
                </a:cubicBezTo>
                <a:cubicBezTo>
                  <a:pt x="1320512" y="250709"/>
                  <a:pt x="1320512" y="256570"/>
                  <a:pt x="1314625" y="250709"/>
                </a:cubicBezTo>
                <a:cubicBezTo>
                  <a:pt x="1308738" y="244843"/>
                  <a:pt x="1302852" y="238980"/>
                  <a:pt x="1302852" y="227254"/>
                </a:cubicBezTo>
                <a:cubicBezTo>
                  <a:pt x="1302852" y="209668"/>
                  <a:pt x="1332286" y="203802"/>
                  <a:pt x="1314625" y="186212"/>
                </a:cubicBezTo>
                <a:cubicBezTo>
                  <a:pt x="1314625" y="180349"/>
                  <a:pt x="1314625" y="174488"/>
                  <a:pt x="1320512" y="168623"/>
                </a:cubicBezTo>
                <a:cubicBezTo>
                  <a:pt x="1326399" y="162760"/>
                  <a:pt x="1332286" y="162760"/>
                  <a:pt x="1338173" y="156898"/>
                </a:cubicBezTo>
                <a:cubicBezTo>
                  <a:pt x="1344060" y="151037"/>
                  <a:pt x="1344060" y="133447"/>
                  <a:pt x="1355834" y="133447"/>
                </a:cubicBezTo>
                <a:cubicBezTo>
                  <a:pt x="1367607" y="133447"/>
                  <a:pt x="1379381" y="133447"/>
                  <a:pt x="1391155" y="139308"/>
                </a:cubicBezTo>
                <a:cubicBezTo>
                  <a:pt x="1391155" y="133447"/>
                  <a:pt x="1397042" y="127582"/>
                  <a:pt x="1402929" y="133447"/>
                </a:cubicBezTo>
                <a:cubicBezTo>
                  <a:pt x="1402929" y="133447"/>
                  <a:pt x="1408816" y="133447"/>
                  <a:pt x="1408816" y="133447"/>
                </a:cubicBezTo>
                <a:cubicBezTo>
                  <a:pt x="1414703" y="139308"/>
                  <a:pt x="1414703" y="127582"/>
                  <a:pt x="1420589" y="127582"/>
                </a:cubicBezTo>
                <a:close/>
                <a:moveTo>
                  <a:pt x="968051" y="126261"/>
                </a:moveTo>
                <a:cubicBezTo>
                  <a:pt x="972420" y="126261"/>
                  <a:pt x="976790" y="127718"/>
                  <a:pt x="979703" y="127718"/>
                </a:cubicBezTo>
                <a:cubicBezTo>
                  <a:pt x="985530" y="133544"/>
                  <a:pt x="991355" y="139370"/>
                  <a:pt x="997182" y="145197"/>
                </a:cubicBezTo>
                <a:cubicBezTo>
                  <a:pt x="1003008" y="151023"/>
                  <a:pt x="985530" y="156849"/>
                  <a:pt x="997182" y="162675"/>
                </a:cubicBezTo>
                <a:cubicBezTo>
                  <a:pt x="1003008" y="162675"/>
                  <a:pt x="1003008" y="168501"/>
                  <a:pt x="1008834" y="174327"/>
                </a:cubicBezTo>
                <a:cubicBezTo>
                  <a:pt x="1008834" y="180154"/>
                  <a:pt x="1003008" y="191806"/>
                  <a:pt x="997182" y="191806"/>
                </a:cubicBezTo>
                <a:cubicBezTo>
                  <a:pt x="997182" y="197632"/>
                  <a:pt x="985530" y="203459"/>
                  <a:pt x="979703" y="197632"/>
                </a:cubicBezTo>
                <a:cubicBezTo>
                  <a:pt x="973877" y="197632"/>
                  <a:pt x="973877" y="191806"/>
                  <a:pt x="973877" y="191806"/>
                </a:cubicBezTo>
                <a:cubicBezTo>
                  <a:pt x="968051" y="191806"/>
                  <a:pt x="968051" y="203459"/>
                  <a:pt x="962224" y="203459"/>
                </a:cubicBezTo>
                <a:cubicBezTo>
                  <a:pt x="950572" y="203459"/>
                  <a:pt x="944746" y="203459"/>
                  <a:pt x="938920" y="191806"/>
                </a:cubicBezTo>
                <a:cubicBezTo>
                  <a:pt x="933094" y="185980"/>
                  <a:pt x="927268" y="180154"/>
                  <a:pt x="933094" y="174327"/>
                </a:cubicBezTo>
                <a:cubicBezTo>
                  <a:pt x="938920" y="174327"/>
                  <a:pt x="950572" y="174327"/>
                  <a:pt x="956399" y="168501"/>
                </a:cubicBezTo>
                <a:cubicBezTo>
                  <a:pt x="962224" y="162675"/>
                  <a:pt x="968051" y="156849"/>
                  <a:pt x="968051" y="145197"/>
                </a:cubicBezTo>
                <a:cubicBezTo>
                  <a:pt x="956399" y="133544"/>
                  <a:pt x="956399" y="133544"/>
                  <a:pt x="956399" y="133544"/>
                </a:cubicBezTo>
                <a:cubicBezTo>
                  <a:pt x="959312" y="127718"/>
                  <a:pt x="963681" y="126261"/>
                  <a:pt x="968051" y="126261"/>
                </a:cubicBezTo>
                <a:close/>
                <a:moveTo>
                  <a:pt x="1661363" y="109563"/>
                </a:moveTo>
                <a:cubicBezTo>
                  <a:pt x="1679384" y="115410"/>
                  <a:pt x="1679384" y="132959"/>
                  <a:pt x="1679384" y="144653"/>
                </a:cubicBezTo>
                <a:cubicBezTo>
                  <a:pt x="1679384" y="144653"/>
                  <a:pt x="1673377" y="144653"/>
                  <a:pt x="1673377" y="144653"/>
                </a:cubicBezTo>
                <a:cubicBezTo>
                  <a:pt x="1667370" y="138806"/>
                  <a:pt x="1673377" y="132959"/>
                  <a:pt x="1673377" y="132959"/>
                </a:cubicBezTo>
                <a:cubicBezTo>
                  <a:pt x="1667370" y="127107"/>
                  <a:pt x="1667370" y="115410"/>
                  <a:pt x="1661363" y="115410"/>
                </a:cubicBezTo>
                <a:cubicBezTo>
                  <a:pt x="1661363" y="109563"/>
                  <a:pt x="1661363" y="109563"/>
                  <a:pt x="1661363" y="109563"/>
                </a:cubicBezTo>
                <a:close/>
                <a:moveTo>
                  <a:pt x="1197575" y="92489"/>
                </a:moveTo>
                <a:lnTo>
                  <a:pt x="1197575" y="98179"/>
                </a:lnTo>
                <a:cubicBezTo>
                  <a:pt x="1191884" y="98179"/>
                  <a:pt x="1191884" y="98179"/>
                  <a:pt x="1191884" y="98179"/>
                </a:cubicBezTo>
                <a:cubicBezTo>
                  <a:pt x="1197575" y="92489"/>
                  <a:pt x="1197575" y="92489"/>
                  <a:pt x="1197575" y="92489"/>
                </a:cubicBezTo>
                <a:close/>
                <a:moveTo>
                  <a:pt x="974268" y="85849"/>
                </a:moveTo>
                <a:cubicBezTo>
                  <a:pt x="980170" y="85849"/>
                  <a:pt x="986071" y="85849"/>
                  <a:pt x="986071" y="91751"/>
                </a:cubicBezTo>
                <a:cubicBezTo>
                  <a:pt x="980170" y="103556"/>
                  <a:pt x="974268" y="103556"/>
                  <a:pt x="968367" y="109459"/>
                </a:cubicBezTo>
                <a:cubicBezTo>
                  <a:pt x="962466" y="115357"/>
                  <a:pt x="956564" y="109459"/>
                  <a:pt x="950663" y="109459"/>
                </a:cubicBezTo>
                <a:cubicBezTo>
                  <a:pt x="950663" y="121258"/>
                  <a:pt x="944761" y="127160"/>
                  <a:pt x="932959" y="133063"/>
                </a:cubicBezTo>
                <a:cubicBezTo>
                  <a:pt x="915254" y="138962"/>
                  <a:pt x="897550" y="127160"/>
                  <a:pt x="879846" y="127160"/>
                </a:cubicBezTo>
                <a:cubicBezTo>
                  <a:pt x="879846" y="121258"/>
                  <a:pt x="879846" y="121258"/>
                  <a:pt x="879846" y="115357"/>
                </a:cubicBezTo>
                <a:cubicBezTo>
                  <a:pt x="897550" y="109459"/>
                  <a:pt x="921155" y="115357"/>
                  <a:pt x="938860" y="103556"/>
                </a:cubicBezTo>
                <a:cubicBezTo>
                  <a:pt x="944761" y="91751"/>
                  <a:pt x="944761" y="91751"/>
                  <a:pt x="944761" y="91751"/>
                </a:cubicBezTo>
                <a:cubicBezTo>
                  <a:pt x="956564" y="91751"/>
                  <a:pt x="968367" y="85849"/>
                  <a:pt x="974268" y="85849"/>
                </a:cubicBezTo>
                <a:close/>
                <a:moveTo>
                  <a:pt x="1197575" y="80161"/>
                </a:moveTo>
                <a:cubicBezTo>
                  <a:pt x="1203265" y="80161"/>
                  <a:pt x="1197575" y="86324"/>
                  <a:pt x="1203265" y="92489"/>
                </a:cubicBezTo>
                <a:cubicBezTo>
                  <a:pt x="1197575" y="92489"/>
                  <a:pt x="1197575" y="92489"/>
                  <a:pt x="1197575" y="92489"/>
                </a:cubicBezTo>
                <a:close/>
                <a:moveTo>
                  <a:pt x="1027091" y="74468"/>
                </a:moveTo>
                <a:cubicBezTo>
                  <a:pt x="1062421" y="74468"/>
                  <a:pt x="1062421" y="74468"/>
                  <a:pt x="1062421" y="74468"/>
                </a:cubicBezTo>
                <a:cubicBezTo>
                  <a:pt x="1085974" y="86244"/>
                  <a:pt x="1085974" y="86244"/>
                  <a:pt x="1085974" y="86244"/>
                </a:cubicBezTo>
                <a:cubicBezTo>
                  <a:pt x="1109527" y="98022"/>
                  <a:pt x="1133080" y="121574"/>
                  <a:pt x="1133080" y="151016"/>
                </a:cubicBezTo>
                <a:cubicBezTo>
                  <a:pt x="1133080" y="168683"/>
                  <a:pt x="1127192" y="186346"/>
                  <a:pt x="1115416" y="198122"/>
                </a:cubicBezTo>
                <a:cubicBezTo>
                  <a:pt x="1103639" y="209899"/>
                  <a:pt x="1080086" y="215787"/>
                  <a:pt x="1062421" y="215787"/>
                </a:cubicBezTo>
                <a:cubicBezTo>
                  <a:pt x="1050644" y="209899"/>
                  <a:pt x="1038868" y="204010"/>
                  <a:pt x="1038868" y="192233"/>
                </a:cubicBezTo>
                <a:cubicBezTo>
                  <a:pt x="1038868" y="186346"/>
                  <a:pt x="1038868" y="180460"/>
                  <a:pt x="1044757" y="180460"/>
                </a:cubicBezTo>
                <a:cubicBezTo>
                  <a:pt x="1050644" y="180460"/>
                  <a:pt x="1056533" y="180460"/>
                  <a:pt x="1056533" y="180460"/>
                </a:cubicBezTo>
                <a:cubicBezTo>
                  <a:pt x="1056533" y="174571"/>
                  <a:pt x="1050644" y="168683"/>
                  <a:pt x="1056533" y="162794"/>
                </a:cubicBezTo>
                <a:cubicBezTo>
                  <a:pt x="1056533" y="151016"/>
                  <a:pt x="1062421" y="151016"/>
                  <a:pt x="1068310" y="151016"/>
                </a:cubicBezTo>
                <a:cubicBezTo>
                  <a:pt x="1074198" y="151016"/>
                  <a:pt x="1080086" y="151016"/>
                  <a:pt x="1085974" y="156905"/>
                </a:cubicBezTo>
                <a:cubicBezTo>
                  <a:pt x="1085974" y="162794"/>
                  <a:pt x="1085974" y="174571"/>
                  <a:pt x="1085974" y="180460"/>
                </a:cubicBezTo>
                <a:cubicBezTo>
                  <a:pt x="1080086" y="180460"/>
                  <a:pt x="1074198" y="180460"/>
                  <a:pt x="1080086" y="186346"/>
                </a:cubicBezTo>
                <a:cubicBezTo>
                  <a:pt x="1085974" y="192233"/>
                  <a:pt x="1097751" y="180460"/>
                  <a:pt x="1103639" y="174571"/>
                </a:cubicBezTo>
                <a:cubicBezTo>
                  <a:pt x="1109527" y="162794"/>
                  <a:pt x="1109527" y="145127"/>
                  <a:pt x="1109527" y="133351"/>
                </a:cubicBezTo>
                <a:cubicBezTo>
                  <a:pt x="1091863" y="109800"/>
                  <a:pt x="1074198" y="86244"/>
                  <a:pt x="1044757" y="86244"/>
                </a:cubicBezTo>
                <a:cubicBezTo>
                  <a:pt x="1027091" y="80357"/>
                  <a:pt x="1009427" y="86244"/>
                  <a:pt x="991762" y="86244"/>
                </a:cubicBezTo>
                <a:cubicBezTo>
                  <a:pt x="991762" y="86244"/>
                  <a:pt x="991762" y="86244"/>
                  <a:pt x="991762" y="80357"/>
                </a:cubicBezTo>
                <a:cubicBezTo>
                  <a:pt x="1003538" y="80357"/>
                  <a:pt x="1015315" y="80357"/>
                  <a:pt x="1027091" y="74468"/>
                </a:cubicBezTo>
                <a:close/>
                <a:moveTo>
                  <a:pt x="1127073" y="56447"/>
                </a:moveTo>
                <a:cubicBezTo>
                  <a:pt x="1127073" y="56447"/>
                  <a:pt x="1132922" y="56447"/>
                  <a:pt x="1138771" y="56447"/>
                </a:cubicBezTo>
                <a:cubicBezTo>
                  <a:pt x="1138771" y="62410"/>
                  <a:pt x="1138771" y="62410"/>
                  <a:pt x="1138771" y="62410"/>
                </a:cubicBezTo>
                <a:cubicBezTo>
                  <a:pt x="1138771" y="80294"/>
                  <a:pt x="1127073" y="92217"/>
                  <a:pt x="1115376" y="98179"/>
                </a:cubicBezTo>
                <a:cubicBezTo>
                  <a:pt x="1109527" y="92217"/>
                  <a:pt x="1103678" y="92217"/>
                  <a:pt x="1103678" y="86259"/>
                </a:cubicBezTo>
                <a:cubicBezTo>
                  <a:pt x="1103678" y="80294"/>
                  <a:pt x="1115376" y="80294"/>
                  <a:pt x="1121225" y="68371"/>
                </a:cubicBezTo>
                <a:cubicBezTo>
                  <a:pt x="1121225" y="62410"/>
                  <a:pt x="1121225" y="56447"/>
                  <a:pt x="1127073" y="56447"/>
                </a:cubicBezTo>
                <a:close/>
                <a:moveTo>
                  <a:pt x="1215371" y="45066"/>
                </a:moveTo>
                <a:cubicBezTo>
                  <a:pt x="1221285" y="50935"/>
                  <a:pt x="1215371" y="56804"/>
                  <a:pt x="1215371" y="62675"/>
                </a:cubicBezTo>
                <a:cubicBezTo>
                  <a:pt x="1209458" y="62675"/>
                  <a:pt x="1209458" y="62675"/>
                  <a:pt x="1209458" y="62675"/>
                </a:cubicBezTo>
                <a:cubicBezTo>
                  <a:pt x="1203544" y="68543"/>
                  <a:pt x="1197630" y="68543"/>
                  <a:pt x="1203544" y="74411"/>
                </a:cubicBezTo>
                <a:cubicBezTo>
                  <a:pt x="1197630" y="74411"/>
                  <a:pt x="1197630" y="74411"/>
                  <a:pt x="1197630" y="74411"/>
                </a:cubicBezTo>
                <a:cubicBezTo>
                  <a:pt x="1197630" y="74411"/>
                  <a:pt x="1197630" y="68543"/>
                  <a:pt x="1191716" y="68543"/>
                </a:cubicBezTo>
                <a:cubicBezTo>
                  <a:pt x="1185803" y="74411"/>
                  <a:pt x="1191716" y="80279"/>
                  <a:pt x="1191716" y="86147"/>
                </a:cubicBezTo>
                <a:cubicBezTo>
                  <a:pt x="1191716" y="92015"/>
                  <a:pt x="1191716" y="97883"/>
                  <a:pt x="1185803" y="103751"/>
                </a:cubicBezTo>
                <a:cubicBezTo>
                  <a:pt x="1173975" y="109620"/>
                  <a:pt x="1168061" y="109620"/>
                  <a:pt x="1162147" y="109620"/>
                </a:cubicBezTo>
                <a:cubicBezTo>
                  <a:pt x="1156233" y="115488"/>
                  <a:pt x="1156233" y="127226"/>
                  <a:pt x="1150319" y="133094"/>
                </a:cubicBezTo>
                <a:cubicBezTo>
                  <a:pt x="1144406" y="133094"/>
                  <a:pt x="1138492" y="138963"/>
                  <a:pt x="1138492" y="133094"/>
                </a:cubicBezTo>
                <a:cubicBezTo>
                  <a:pt x="1132578" y="121357"/>
                  <a:pt x="1120750" y="115488"/>
                  <a:pt x="1120750" y="103751"/>
                </a:cubicBezTo>
                <a:cubicBezTo>
                  <a:pt x="1132578" y="97883"/>
                  <a:pt x="1144406" y="86147"/>
                  <a:pt x="1144406" y="68543"/>
                </a:cubicBezTo>
                <a:cubicBezTo>
                  <a:pt x="1150319" y="56804"/>
                  <a:pt x="1150319" y="56804"/>
                  <a:pt x="1150319" y="56804"/>
                </a:cubicBezTo>
                <a:cubicBezTo>
                  <a:pt x="1162147" y="50935"/>
                  <a:pt x="1179888" y="50935"/>
                  <a:pt x="1191716" y="50935"/>
                </a:cubicBezTo>
                <a:cubicBezTo>
                  <a:pt x="1197630" y="50935"/>
                  <a:pt x="1209458" y="50935"/>
                  <a:pt x="1215371" y="45066"/>
                </a:cubicBezTo>
                <a:close/>
                <a:moveTo>
                  <a:pt x="1295401" y="40779"/>
                </a:moveTo>
                <a:cubicBezTo>
                  <a:pt x="1122174" y="40779"/>
                  <a:pt x="957147" y="75886"/>
                  <a:pt x="807045" y="139374"/>
                </a:cubicBezTo>
                <a:lnTo>
                  <a:pt x="755804" y="164058"/>
                </a:lnTo>
                <a:lnTo>
                  <a:pt x="780148" y="162675"/>
                </a:lnTo>
                <a:cubicBezTo>
                  <a:pt x="791975" y="156793"/>
                  <a:pt x="803803" y="145032"/>
                  <a:pt x="809717" y="139154"/>
                </a:cubicBezTo>
                <a:cubicBezTo>
                  <a:pt x="812674" y="137684"/>
                  <a:pt x="815261" y="137316"/>
                  <a:pt x="817571" y="137684"/>
                </a:cubicBezTo>
                <a:cubicBezTo>
                  <a:pt x="824501" y="138785"/>
                  <a:pt x="828937" y="146502"/>
                  <a:pt x="833372" y="150913"/>
                </a:cubicBezTo>
                <a:cubicBezTo>
                  <a:pt x="833372" y="156793"/>
                  <a:pt x="833372" y="156793"/>
                  <a:pt x="833372" y="156793"/>
                </a:cubicBezTo>
                <a:cubicBezTo>
                  <a:pt x="815631" y="174434"/>
                  <a:pt x="797889" y="192078"/>
                  <a:pt x="780148" y="180314"/>
                </a:cubicBezTo>
                <a:cubicBezTo>
                  <a:pt x="774234" y="180314"/>
                  <a:pt x="774234" y="168557"/>
                  <a:pt x="768320" y="174434"/>
                </a:cubicBezTo>
                <a:cubicBezTo>
                  <a:pt x="762406" y="180314"/>
                  <a:pt x="756493" y="186196"/>
                  <a:pt x="744665" y="186196"/>
                </a:cubicBezTo>
                <a:cubicBezTo>
                  <a:pt x="738751" y="186196"/>
                  <a:pt x="732837" y="186196"/>
                  <a:pt x="732837" y="180314"/>
                </a:cubicBezTo>
                <a:cubicBezTo>
                  <a:pt x="732837" y="177374"/>
                  <a:pt x="732837" y="175904"/>
                  <a:pt x="732837" y="175169"/>
                </a:cubicBezTo>
                <a:lnTo>
                  <a:pt x="732837" y="175122"/>
                </a:lnTo>
                <a:lnTo>
                  <a:pt x="697374" y="192205"/>
                </a:lnTo>
                <a:lnTo>
                  <a:pt x="610018" y="245275"/>
                </a:lnTo>
                <a:lnTo>
                  <a:pt x="621514" y="253275"/>
                </a:lnTo>
                <a:cubicBezTo>
                  <a:pt x="625871" y="255479"/>
                  <a:pt x="630228" y="256949"/>
                  <a:pt x="633132" y="256949"/>
                </a:cubicBezTo>
                <a:cubicBezTo>
                  <a:pt x="638942" y="256949"/>
                  <a:pt x="633132" y="262829"/>
                  <a:pt x="633132" y="268711"/>
                </a:cubicBezTo>
                <a:cubicBezTo>
                  <a:pt x="621514" y="274592"/>
                  <a:pt x="609895" y="268711"/>
                  <a:pt x="598277" y="262829"/>
                </a:cubicBezTo>
                <a:cubicBezTo>
                  <a:pt x="598277" y="262829"/>
                  <a:pt x="596824" y="261359"/>
                  <a:pt x="596098" y="259154"/>
                </a:cubicBezTo>
                <a:lnTo>
                  <a:pt x="597846" y="252670"/>
                </a:lnTo>
                <a:lnTo>
                  <a:pt x="593930" y="255049"/>
                </a:lnTo>
                <a:lnTo>
                  <a:pt x="581188" y="264577"/>
                </a:lnTo>
                <a:lnTo>
                  <a:pt x="586355" y="262260"/>
                </a:lnTo>
                <a:cubicBezTo>
                  <a:pt x="592257" y="274021"/>
                  <a:pt x="604060" y="279903"/>
                  <a:pt x="621764" y="279903"/>
                </a:cubicBezTo>
                <a:cubicBezTo>
                  <a:pt x="627666" y="279903"/>
                  <a:pt x="639468" y="274021"/>
                  <a:pt x="633566" y="285785"/>
                </a:cubicBezTo>
                <a:cubicBezTo>
                  <a:pt x="633566" y="297543"/>
                  <a:pt x="651271" y="309305"/>
                  <a:pt x="633566" y="315183"/>
                </a:cubicBezTo>
                <a:cubicBezTo>
                  <a:pt x="627666" y="321063"/>
                  <a:pt x="615862" y="309305"/>
                  <a:pt x="609961" y="309305"/>
                </a:cubicBezTo>
                <a:cubicBezTo>
                  <a:pt x="604060" y="291662"/>
                  <a:pt x="598158" y="321063"/>
                  <a:pt x="586355" y="315183"/>
                </a:cubicBezTo>
                <a:cubicBezTo>
                  <a:pt x="580454" y="309305"/>
                  <a:pt x="568651" y="309305"/>
                  <a:pt x="574553" y="297543"/>
                </a:cubicBezTo>
                <a:cubicBezTo>
                  <a:pt x="562750" y="285785"/>
                  <a:pt x="550947" y="309305"/>
                  <a:pt x="545045" y="291662"/>
                </a:cubicBezTo>
                <a:lnTo>
                  <a:pt x="545139" y="291534"/>
                </a:lnTo>
                <a:lnTo>
                  <a:pt x="497345" y="327274"/>
                </a:lnTo>
                <a:cubicBezTo>
                  <a:pt x="435381" y="378411"/>
                  <a:pt x="378411" y="435381"/>
                  <a:pt x="327274" y="497345"/>
                </a:cubicBezTo>
                <a:lnTo>
                  <a:pt x="266789" y="578229"/>
                </a:lnTo>
                <a:lnTo>
                  <a:pt x="274976" y="573798"/>
                </a:lnTo>
                <a:cubicBezTo>
                  <a:pt x="280836" y="573798"/>
                  <a:pt x="286696" y="579689"/>
                  <a:pt x="292556" y="573798"/>
                </a:cubicBezTo>
                <a:cubicBezTo>
                  <a:pt x="298416" y="573798"/>
                  <a:pt x="298416" y="573798"/>
                  <a:pt x="298416" y="573798"/>
                </a:cubicBezTo>
                <a:cubicBezTo>
                  <a:pt x="304276" y="562018"/>
                  <a:pt x="310136" y="538456"/>
                  <a:pt x="333576" y="544346"/>
                </a:cubicBezTo>
                <a:cubicBezTo>
                  <a:pt x="339437" y="544346"/>
                  <a:pt x="345296" y="544346"/>
                  <a:pt x="351157" y="550237"/>
                </a:cubicBezTo>
                <a:cubicBezTo>
                  <a:pt x="357016" y="550237"/>
                  <a:pt x="357016" y="544346"/>
                  <a:pt x="362877" y="544346"/>
                </a:cubicBezTo>
                <a:cubicBezTo>
                  <a:pt x="368737" y="538456"/>
                  <a:pt x="376062" y="536984"/>
                  <a:pt x="382655" y="538456"/>
                </a:cubicBezTo>
                <a:cubicBezTo>
                  <a:pt x="389247" y="539929"/>
                  <a:pt x="395107" y="544346"/>
                  <a:pt x="398037" y="550237"/>
                </a:cubicBezTo>
                <a:cubicBezTo>
                  <a:pt x="386317" y="562018"/>
                  <a:pt x="380457" y="573798"/>
                  <a:pt x="374597" y="585579"/>
                </a:cubicBezTo>
                <a:cubicBezTo>
                  <a:pt x="368737" y="579689"/>
                  <a:pt x="357016" y="579689"/>
                  <a:pt x="345296" y="579689"/>
                </a:cubicBezTo>
                <a:cubicBezTo>
                  <a:pt x="339437" y="585579"/>
                  <a:pt x="333576" y="585579"/>
                  <a:pt x="327717" y="597360"/>
                </a:cubicBezTo>
                <a:cubicBezTo>
                  <a:pt x="321856" y="597360"/>
                  <a:pt x="321856" y="591469"/>
                  <a:pt x="315997" y="591469"/>
                </a:cubicBezTo>
                <a:cubicBezTo>
                  <a:pt x="298416" y="591469"/>
                  <a:pt x="292556" y="597360"/>
                  <a:pt x="280836" y="609141"/>
                </a:cubicBezTo>
                <a:cubicBezTo>
                  <a:pt x="269116" y="615031"/>
                  <a:pt x="269116" y="632701"/>
                  <a:pt x="269116" y="644482"/>
                </a:cubicBezTo>
                <a:cubicBezTo>
                  <a:pt x="274976" y="650373"/>
                  <a:pt x="274976" y="662153"/>
                  <a:pt x="280836" y="668044"/>
                </a:cubicBezTo>
                <a:cubicBezTo>
                  <a:pt x="274976" y="679824"/>
                  <a:pt x="269116" y="691605"/>
                  <a:pt x="274976" y="703386"/>
                </a:cubicBezTo>
                <a:cubicBezTo>
                  <a:pt x="274976" y="709276"/>
                  <a:pt x="280836" y="721057"/>
                  <a:pt x="286696" y="721057"/>
                </a:cubicBezTo>
                <a:cubicBezTo>
                  <a:pt x="286696" y="726947"/>
                  <a:pt x="286696" y="726947"/>
                  <a:pt x="286696" y="726947"/>
                </a:cubicBezTo>
                <a:cubicBezTo>
                  <a:pt x="280836" y="738728"/>
                  <a:pt x="274976" y="744618"/>
                  <a:pt x="263256" y="756399"/>
                </a:cubicBezTo>
                <a:cubicBezTo>
                  <a:pt x="257396" y="744618"/>
                  <a:pt x="245676" y="732837"/>
                  <a:pt x="251536" y="721057"/>
                </a:cubicBezTo>
                <a:cubicBezTo>
                  <a:pt x="239816" y="715166"/>
                  <a:pt x="263256" y="709276"/>
                  <a:pt x="251536" y="703386"/>
                </a:cubicBezTo>
                <a:cubicBezTo>
                  <a:pt x="239816" y="691605"/>
                  <a:pt x="233956" y="685714"/>
                  <a:pt x="233956" y="673934"/>
                </a:cubicBezTo>
                <a:cubicBezTo>
                  <a:pt x="233956" y="668044"/>
                  <a:pt x="245676" y="662153"/>
                  <a:pt x="245676" y="656263"/>
                </a:cubicBezTo>
                <a:cubicBezTo>
                  <a:pt x="251536" y="644482"/>
                  <a:pt x="239816" y="638592"/>
                  <a:pt x="239816" y="632701"/>
                </a:cubicBezTo>
                <a:lnTo>
                  <a:pt x="237399" y="622983"/>
                </a:lnTo>
                <a:lnTo>
                  <a:pt x="192205" y="697374"/>
                </a:lnTo>
                <a:cubicBezTo>
                  <a:pt x="153577" y="768482"/>
                  <a:pt x="121623" y="843743"/>
                  <a:pt x="97184" y="922315"/>
                </a:cubicBezTo>
                <a:lnTo>
                  <a:pt x="79323" y="991781"/>
                </a:lnTo>
                <a:lnTo>
                  <a:pt x="86888" y="991781"/>
                </a:lnTo>
                <a:cubicBezTo>
                  <a:pt x="81020" y="985923"/>
                  <a:pt x="81020" y="985923"/>
                  <a:pt x="81020" y="985923"/>
                </a:cubicBezTo>
                <a:cubicBezTo>
                  <a:pt x="92757" y="985923"/>
                  <a:pt x="92757" y="997639"/>
                  <a:pt x="92757" y="1003496"/>
                </a:cubicBezTo>
                <a:cubicBezTo>
                  <a:pt x="92757" y="1003496"/>
                  <a:pt x="81020" y="997639"/>
                  <a:pt x="86888" y="1009355"/>
                </a:cubicBezTo>
                <a:cubicBezTo>
                  <a:pt x="86888" y="1009355"/>
                  <a:pt x="86888" y="1015213"/>
                  <a:pt x="92757" y="1015213"/>
                </a:cubicBezTo>
                <a:cubicBezTo>
                  <a:pt x="98625" y="1009355"/>
                  <a:pt x="104493" y="1009355"/>
                  <a:pt x="110362" y="1015213"/>
                </a:cubicBezTo>
                <a:cubicBezTo>
                  <a:pt x="116231" y="1021071"/>
                  <a:pt x="122099" y="1026929"/>
                  <a:pt x="127968" y="1038645"/>
                </a:cubicBezTo>
                <a:cubicBezTo>
                  <a:pt x="127968" y="1044503"/>
                  <a:pt x="122099" y="1044503"/>
                  <a:pt x="122099" y="1056219"/>
                </a:cubicBezTo>
                <a:cubicBezTo>
                  <a:pt x="127968" y="1056219"/>
                  <a:pt x="133836" y="1062077"/>
                  <a:pt x="139704" y="1067935"/>
                </a:cubicBezTo>
                <a:cubicBezTo>
                  <a:pt x="139704" y="1067935"/>
                  <a:pt x="145573" y="1067935"/>
                  <a:pt x="145573" y="1067935"/>
                </a:cubicBezTo>
                <a:cubicBezTo>
                  <a:pt x="139704" y="1062077"/>
                  <a:pt x="133836" y="1056219"/>
                  <a:pt x="127968" y="1050361"/>
                </a:cubicBezTo>
                <a:cubicBezTo>
                  <a:pt x="127968" y="1050361"/>
                  <a:pt x="127968" y="1044503"/>
                  <a:pt x="133836" y="1044503"/>
                </a:cubicBezTo>
                <a:cubicBezTo>
                  <a:pt x="133836" y="1050361"/>
                  <a:pt x="139704" y="1056219"/>
                  <a:pt x="145573" y="1056219"/>
                </a:cubicBezTo>
                <a:cubicBezTo>
                  <a:pt x="151442" y="1067935"/>
                  <a:pt x="139704" y="1073794"/>
                  <a:pt x="151442" y="1079652"/>
                </a:cubicBezTo>
                <a:cubicBezTo>
                  <a:pt x="145573" y="1085509"/>
                  <a:pt x="145573" y="1079652"/>
                  <a:pt x="139704" y="1079652"/>
                </a:cubicBezTo>
                <a:cubicBezTo>
                  <a:pt x="127968" y="1079652"/>
                  <a:pt x="116231" y="1079652"/>
                  <a:pt x="104493" y="1085509"/>
                </a:cubicBezTo>
                <a:cubicBezTo>
                  <a:pt x="98625" y="1085509"/>
                  <a:pt x="98625" y="1085509"/>
                  <a:pt x="98625" y="1085509"/>
                </a:cubicBezTo>
                <a:cubicBezTo>
                  <a:pt x="98625" y="1073793"/>
                  <a:pt x="94224" y="1065006"/>
                  <a:pt x="86888" y="1058416"/>
                </a:cubicBezTo>
                <a:lnTo>
                  <a:pt x="65402" y="1048228"/>
                </a:lnTo>
                <a:lnTo>
                  <a:pt x="63989" y="1057487"/>
                </a:lnTo>
                <a:lnTo>
                  <a:pt x="74366" y="1059749"/>
                </a:lnTo>
                <a:cubicBezTo>
                  <a:pt x="79449" y="1061934"/>
                  <a:pt x="83806" y="1064847"/>
                  <a:pt x="86710" y="1067760"/>
                </a:cubicBezTo>
                <a:cubicBezTo>
                  <a:pt x="86710" y="1079412"/>
                  <a:pt x="98329" y="1079412"/>
                  <a:pt x="92519" y="1091065"/>
                </a:cubicBezTo>
                <a:cubicBezTo>
                  <a:pt x="92519" y="1091065"/>
                  <a:pt x="86710" y="1096891"/>
                  <a:pt x="80901" y="1091065"/>
                </a:cubicBezTo>
                <a:cubicBezTo>
                  <a:pt x="77996" y="1085238"/>
                  <a:pt x="75092" y="1080869"/>
                  <a:pt x="71461" y="1077227"/>
                </a:cubicBezTo>
                <a:lnTo>
                  <a:pt x="61970" y="1070715"/>
                </a:lnTo>
                <a:lnTo>
                  <a:pt x="47606" y="1164832"/>
                </a:lnTo>
                <a:lnTo>
                  <a:pt x="61061" y="1129611"/>
                </a:lnTo>
                <a:cubicBezTo>
                  <a:pt x="72099" y="1113440"/>
                  <a:pt x="86816" y="1100210"/>
                  <a:pt x="104477" y="1091389"/>
                </a:cubicBezTo>
                <a:cubicBezTo>
                  <a:pt x="110364" y="1088449"/>
                  <a:pt x="117723" y="1086979"/>
                  <a:pt x="125081" y="1086979"/>
                </a:cubicBezTo>
                <a:cubicBezTo>
                  <a:pt x="132439" y="1086979"/>
                  <a:pt x="139798" y="1088449"/>
                  <a:pt x="145685" y="1091389"/>
                </a:cubicBezTo>
                <a:cubicBezTo>
                  <a:pt x="157459" y="1091389"/>
                  <a:pt x="157459" y="1091389"/>
                  <a:pt x="157459" y="1091389"/>
                </a:cubicBezTo>
                <a:cubicBezTo>
                  <a:pt x="169232" y="1097270"/>
                  <a:pt x="186893" y="1103150"/>
                  <a:pt x="192780" y="1120791"/>
                </a:cubicBezTo>
                <a:cubicBezTo>
                  <a:pt x="198667" y="1132552"/>
                  <a:pt x="204554" y="1150192"/>
                  <a:pt x="198667" y="1161953"/>
                </a:cubicBezTo>
                <a:cubicBezTo>
                  <a:pt x="198667" y="1179595"/>
                  <a:pt x="181006" y="1185475"/>
                  <a:pt x="163346" y="1191355"/>
                </a:cubicBezTo>
                <a:cubicBezTo>
                  <a:pt x="157459" y="1191355"/>
                  <a:pt x="151572" y="1185475"/>
                  <a:pt x="145685" y="1179595"/>
                </a:cubicBezTo>
                <a:cubicBezTo>
                  <a:pt x="145685" y="1173714"/>
                  <a:pt x="151572" y="1173714"/>
                  <a:pt x="145685" y="1167834"/>
                </a:cubicBezTo>
                <a:cubicBezTo>
                  <a:pt x="139798" y="1167834"/>
                  <a:pt x="133911" y="1167834"/>
                  <a:pt x="133911" y="1161953"/>
                </a:cubicBezTo>
                <a:cubicBezTo>
                  <a:pt x="133911" y="1156073"/>
                  <a:pt x="128024" y="1156073"/>
                  <a:pt x="133911" y="1150192"/>
                </a:cubicBezTo>
                <a:cubicBezTo>
                  <a:pt x="139798" y="1144312"/>
                  <a:pt x="145685" y="1138432"/>
                  <a:pt x="151572" y="1144312"/>
                </a:cubicBezTo>
                <a:cubicBezTo>
                  <a:pt x="157459" y="1144312"/>
                  <a:pt x="163346" y="1150192"/>
                  <a:pt x="163346" y="1156073"/>
                </a:cubicBezTo>
                <a:cubicBezTo>
                  <a:pt x="175120" y="1156073"/>
                  <a:pt x="175120" y="1150192"/>
                  <a:pt x="175120" y="1138432"/>
                </a:cubicBezTo>
                <a:cubicBezTo>
                  <a:pt x="169232" y="1126671"/>
                  <a:pt x="151572" y="1114910"/>
                  <a:pt x="139798" y="1109030"/>
                </a:cubicBezTo>
                <a:cubicBezTo>
                  <a:pt x="116250" y="1109030"/>
                  <a:pt x="98590" y="1120791"/>
                  <a:pt x="80929" y="1132552"/>
                </a:cubicBezTo>
                <a:cubicBezTo>
                  <a:pt x="63268" y="1150192"/>
                  <a:pt x="51495" y="1173714"/>
                  <a:pt x="45608" y="1203116"/>
                </a:cubicBezTo>
                <a:lnTo>
                  <a:pt x="45439" y="1203116"/>
                </a:lnTo>
                <a:lnTo>
                  <a:pt x="45027" y="1211277"/>
                </a:lnTo>
                <a:lnTo>
                  <a:pt x="50341" y="1213229"/>
                </a:lnTo>
                <a:cubicBezTo>
                  <a:pt x="52843" y="1215541"/>
                  <a:pt x="55036" y="1218578"/>
                  <a:pt x="57229" y="1220787"/>
                </a:cubicBezTo>
                <a:cubicBezTo>
                  <a:pt x="63078" y="1226677"/>
                  <a:pt x="57229" y="1238458"/>
                  <a:pt x="51380" y="1244348"/>
                </a:cubicBezTo>
                <a:cubicBezTo>
                  <a:pt x="57229" y="1250239"/>
                  <a:pt x="68927" y="1256129"/>
                  <a:pt x="68927" y="1267909"/>
                </a:cubicBezTo>
                <a:cubicBezTo>
                  <a:pt x="68927" y="1276745"/>
                  <a:pt x="64540" y="1285581"/>
                  <a:pt x="57960" y="1293680"/>
                </a:cubicBezTo>
                <a:lnTo>
                  <a:pt x="41431" y="1308309"/>
                </a:lnTo>
                <a:lnTo>
                  <a:pt x="44844" y="1375903"/>
                </a:lnTo>
                <a:lnTo>
                  <a:pt x="48738" y="1377497"/>
                </a:lnTo>
                <a:cubicBezTo>
                  <a:pt x="51719" y="1379694"/>
                  <a:pt x="54700" y="1382623"/>
                  <a:pt x="57681" y="1385552"/>
                </a:cubicBezTo>
                <a:cubicBezTo>
                  <a:pt x="63642" y="1397268"/>
                  <a:pt x="75566" y="1403126"/>
                  <a:pt x="69604" y="1414842"/>
                </a:cubicBezTo>
                <a:cubicBezTo>
                  <a:pt x="63642" y="1420700"/>
                  <a:pt x="69604" y="1426558"/>
                  <a:pt x="63642" y="1426558"/>
                </a:cubicBezTo>
                <a:cubicBezTo>
                  <a:pt x="63642" y="1426558"/>
                  <a:pt x="51719" y="1426558"/>
                  <a:pt x="51719" y="1432416"/>
                </a:cubicBezTo>
                <a:cubicBezTo>
                  <a:pt x="57681" y="1438274"/>
                  <a:pt x="63642" y="1444132"/>
                  <a:pt x="63642" y="1449990"/>
                </a:cubicBezTo>
                <a:cubicBezTo>
                  <a:pt x="63642" y="1455848"/>
                  <a:pt x="63642" y="1467565"/>
                  <a:pt x="57681" y="1467565"/>
                </a:cubicBezTo>
                <a:lnTo>
                  <a:pt x="54101" y="1468524"/>
                </a:lnTo>
                <a:lnTo>
                  <a:pt x="57377" y="1489991"/>
                </a:lnTo>
                <a:lnTo>
                  <a:pt x="57862" y="1491063"/>
                </a:lnTo>
                <a:cubicBezTo>
                  <a:pt x="69559" y="1520465"/>
                  <a:pt x="98803" y="1555747"/>
                  <a:pt x="128046" y="1567508"/>
                </a:cubicBezTo>
                <a:cubicBezTo>
                  <a:pt x="145593" y="1567508"/>
                  <a:pt x="163139" y="1567508"/>
                  <a:pt x="174836" y="1555747"/>
                </a:cubicBezTo>
                <a:cubicBezTo>
                  <a:pt x="180685" y="1543987"/>
                  <a:pt x="186534" y="1532226"/>
                  <a:pt x="180685" y="1514585"/>
                </a:cubicBezTo>
                <a:cubicBezTo>
                  <a:pt x="174836" y="1520465"/>
                  <a:pt x="174836" y="1526345"/>
                  <a:pt x="168987" y="1526345"/>
                </a:cubicBezTo>
                <a:cubicBezTo>
                  <a:pt x="157290" y="1532226"/>
                  <a:pt x="151442" y="1526345"/>
                  <a:pt x="139744" y="1520465"/>
                </a:cubicBezTo>
                <a:cubicBezTo>
                  <a:pt x="139744" y="1514585"/>
                  <a:pt x="139744" y="1508705"/>
                  <a:pt x="139744" y="1508705"/>
                </a:cubicBezTo>
                <a:cubicBezTo>
                  <a:pt x="139744" y="1502824"/>
                  <a:pt x="139744" y="1496944"/>
                  <a:pt x="145593" y="1496944"/>
                </a:cubicBezTo>
                <a:cubicBezTo>
                  <a:pt x="151442" y="1496944"/>
                  <a:pt x="157290" y="1496944"/>
                  <a:pt x="157290" y="1491063"/>
                </a:cubicBezTo>
                <a:cubicBezTo>
                  <a:pt x="151442" y="1485183"/>
                  <a:pt x="157290" y="1479303"/>
                  <a:pt x="163139" y="1479303"/>
                </a:cubicBezTo>
                <a:cubicBezTo>
                  <a:pt x="167526" y="1477833"/>
                  <a:pt x="171912" y="1477465"/>
                  <a:pt x="176208" y="1477925"/>
                </a:cubicBezTo>
                <a:cubicBezTo>
                  <a:pt x="189093" y="1479303"/>
                  <a:pt x="201156" y="1488123"/>
                  <a:pt x="209929" y="1496944"/>
                </a:cubicBezTo>
                <a:cubicBezTo>
                  <a:pt x="221627" y="1520465"/>
                  <a:pt x="209929" y="1549867"/>
                  <a:pt x="198231" y="1567508"/>
                </a:cubicBezTo>
                <a:cubicBezTo>
                  <a:pt x="180685" y="1585149"/>
                  <a:pt x="151442" y="1591030"/>
                  <a:pt x="128046" y="1585149"/>
                </a:cubicBezTo>
                <a:cubicBezTo>
                  <a:pt x="110500" y="1582209"/>
                  <a:pt x="95879" y="1571918"/>
                  <a:pt x="83450" y="1558688"/>
                </a:cubicBezTo>
                <a:lnTo>
                  <a:pt x="63614" y="1530861"/>
                </a:lnTo>
                <a:lnTo>
                  <a:pt x="66269" y="1548251"/>
                </a:lnTo>
                <a:lnTo>
                  <a:pt x="80457" y="1603432"/>
                </a:lnTo>
                <a:lnTo>
                  <a:pt x="87218" y="1602817"/>
                </a:lnTo>
                <a:cubicBezTo>
                  <a:pt x="93044" y="1596991"/>
                  <a:pt x="93044" y="1591165"/>
                  <a:pt x="98870" y="1585339"/>
                </a:cubicBezTo>
                <a:cubicBezTo>
                  <a:pt x="104696" y="1585339"/>
                  <a:pt x="104696" y="1585339"/>
                  <a:pt x="110523" y="1591165"/>
                </a:cubicBezTo>
                <a:cubicBezTo>
                  <a:pt x="116349" y="1596991"/>
                  <a:pt x="110523" y="1602817"/>
                  <a:pt x="110523" y="1608643"/>
                </a:cubicBezTo>
                <a:cubicBezTo>
                  <a:pt x="104696" y="1620296"/>
                  <a:pt x="93044" y="1620296"/>
                  <a:pt x="87218" y="1626122"/>
                </a:cubicBezTo>
                <a:lnTo>
                  <a:pt x="86044" y="1625162"/>
                </a:lnTo>
                <a:lnTo>
                  <a:pt x="87283" y="1629980"/>
                </a:lnTo>
                <a:lnTo>
                  <a:pt x="92929" y="1632109"/>
                </a:lnTo>
                <a:cubicBezTo>
                  <a:pt x="104603" y="1626241"/>
                  <a:pt x="116276" y="1614504"/>
                  <a:pt x="122112" y="1602766"/>
                </a:cubicBezTo>
                <a:cubicBezTo>
                  <a:pt x="122112" y="1602766"/>
                  <a:pt x="116276" y="1596898"/>
                  <a:pt x="122112" y="1591030"/>
                </a:cubicBezTo>
                <a:cubicBezTo>
                  <a:pt x="133785" y="1596898"/>
                  <a:pt x="145458" y="1596898"/>
                  <a:pt x="151295" y="1596898"/>
                </a:cubicBezTo>
                <a:cubicBezTo>
                  <a:pt x="151295" y="1608635"/>
                  <a:pt x="157132" y="1626241"/>
                  <a:pt x="145458" y="1632109"/>
                </a:cubicBezTo>
                <a:cubicBezTo>
                  <a:pt x="139622" y="1632109"/>
                  <a:pt x="139622" y="1626241"/>
                  <a:pt x="133785" y="1632109"/>
                </a:cubicBezTo>
                <a:cubicBezTo>
                  <a:pt x="139622" y="1637977"/>
                  <a:pt x="145458" y="1643846"/>
                  <a:pt x="145458" y="1649715"/>
                </a:cubicBezTo>
                <a:cubicBezTo>
                  <a:pt x="139622" y="1649715"/>
                  <a:pt x="139622" y="1655583"/>
                  <a:pt x="133785" y="1655583"/>
                </a:cubicBezTo>
                <a:cubicBezTo>
                  <a:pt x="127949" y="1655583"/>
                  <a:pt x="122112" y="1661452"/>
                  <a:pt x="116276" y="1661452"/>
                </a:cubicBezTo>
                <a:cubicBezTo>
                  <a:pt x="110439" y="1667320"/>
                  <a:pt x="116276" y="1673188"/>
                  <a:pt x="110439" y="1679057"/>
                </a:cubicBezTo>
                <a:cubicBezTo>
                  <a:pt x="110439" y="1679057"/>
                  <a:pt x="108980" y="1680524"/>
                  <a:pt x="106791" y="1681992"/>
                </a:cubicBezTo>
                <a:lnTo>
                  <a:pt x="102677" y="1683496"/>
                </a:lnTo>
                <a:lnTo>
                  <a:pt x="139374" y="1783757"/>
                </a:lnTo>
                <a:lnTo>
                  <a:pt x="145401" y="1796270"/>
                </a:lnTo>
                <a:lnTo>
                  <a:pt x="145537" y="1796490"/>
                </a:lnTo>
                <a:lnTo>
                  <a:pt x="146011" y="1797535"/>
                </a:lnTo>
                <a:lnTo>
                  <a:pt x="188432" y="1885597"/>
                </a:lnTo>
                <a:lnTo>
                  <a:pt x="189593" y="1887690"/>
                </a:lnTo>
                <a:lnTo>
                  <a:pt x="198765" y="1904226"/>
                </a:lnTo>
                <a:lnTo>
                  <a:pt x="207706" y="1918945"/>
                </a:lnTo>
                <a:lnTo>
                  <a:pt x="221167" y="1937703"/>
                </a:lnTo>
                <a:cubicBezTo>
                  <a:pt x="226307" y="1945058"/>
                  <a:pt x="230713" y="1952413"/>
                  <a:pt x="233650" y="1961239"/>
                </a:cubicBezTo>
                <a:cubicBezTo>
                  <a:pt x="245398" y="1973006"/>
                  <a:pt x="251272" y="1990658"/>
                  <a:pt x="263021" y="1996542"/>
                </a:cubicBezTo>
                <a:cubicBezTo>
                  <a:pt x="268895" y="2014193"/>
                  <a:pt x="280644" y="2020077"/>
                  <a:pt x="286518" y="2037729"/>
                </a:cubicBezTo>
                <a:cubicBezTo>
                  <a:pt x="289455" y="2040671"/>
                  <a:pt x="292392" y="2045083"/>
                  <a:pt x="295329" y="2050232"/>
                </a:cubicBezTo>
                <a:lnTo>
                  <a:pt x="296200" y="2051904"/>
                </a:lnTo>
                <a:lnTo>
                  <a:pt x="327274" y="2093458"/>
                </a:lnTo>
                <a:lnTo>
                  <a:pt x="404958" y="2178931"/>
                </a:lnTo>
                <a:lnTo>
                  <a:pt x="416745" y="2190271"/>
                </a:lnTo>
                <a:cubicBezTo>
                  <a:pt x="430700" y="2204184"/>
                  <a:pt x="445389" y="2217365"/>
                  <a:pt x="463016" y="2226151"/>
                </a:cubicBezTo>
                <a:cubicBezTo>
                  <a:pt x="486519" y="2249584"/>
                  <a:pt x="515898" y="2267158"/>
                  <a:pt x="539401" y="2290590"/>
                </a:cubicBezTo>
                <a:cubicBezTo>
                  <a:pt x="562904" y="2302306"/>
                  <a:pt x="574655" y="2319880"/>
                  <a:pt x="598158" y="2331596"/>
                </a:cubicBezTo>
                <a:cubicBezTo>
                  <a:pt x="598158" y="2331596"/>
                  <a:pt x="598158" y="2337454"/>
                  <a:pt x="598158" y="2337454"/>
                </a:cubicBezTo>
                <a:lnTo>
                  <a:pt x="595735" y="2336850"/>
                </a:lnTo>
                <a:lnTo>
                  <a:pt x="697374" y="2398597"/>
                </a:lnTo>
                <a:cubicBezTo>
                  <a:pt x="875145" y="2495168"/>
                  <a:pt x="1078867" y="2550023"/>
                  <a:pt x="1295401" y="2550023"/>
                </a:cubicBezTo>
                <a:cubicBezTo>
                  <a:pt x="1598549" y="2550023"/>
                  <a:pt x="1876585" y="2442508"/>
                  <a:pt x="2093458" y="2263529"/>
                </a:cubicBezTo>
                <a:lnTo>
                  <a:pt x="2115165" y="2243799"/>
                </a:lnTo>
                <a:lnTo>
                  <a:pt x="2114812" y="2243391"/>
                </a:lnTo>
                <a:cubicBezTo>
                  <a:pt x="2114088" y="2240462"/>
                  <a:pt x="2114088" y="2237533"/>
                  <a:pt x="2114088" y="2237533"/>
                </a:cubicBezTo>
                <a:cubicBezTo>
                  <a:pt x="2114088" y="2231675"/>
                  <a:pt x="2114088" y="2225817"/>
                  <a:pt x="2114088" y="2225817"/>
                </a:cubicBezTo>
                <a:cubicBezTo>
                  <a:pt x="2108291" y="2219959"/>
                  <a:pt x="2102495" y="2214101"/>
                  <a:pt x="2096699" y="2208243"/>
                </a:cubicBezTo>
                <a:cubicBezTo>
                  <a:pt x="2096699" y="2196527"/>
                  <a:pt x="2102495" y="2190669"/>
                  <a:pt x="2108291" y="2184811"/>
                </a:cubicBezTo>
                <a:cubicBezTo>
                  <a:pt x="2108291" y="2173094"/>
                  <a:pt x="2102495" y="2161378"/>
                  <a:pt x="2114088" y="2149662"/>
                </a:cubicBezTo>
                <a:cubicBezTo>
                  <a:pt x="2125679" y="2155520"/>
                  <a:pt x="2131476" y="2161378"/>
                  <a:pt x="2143068" y="2161378"/>
                </a:cubicBezTo>
                <a:cubicBezTo>
                  <a:pt x="2148864" y="2167236"/>
                  <a:pt x="2143068" y="2173094"/>
                  <a:pt x="2143068" y="2178953"/>
                </a:cubicBezTo>
                <a:cubicBezTo>
                  <a:pt x="2140170" y="2184811"/>
                  <a:pt x="2140170" y="2192133"/>
                  <a:pt x="2141619" y="2199456"/>
                </a:cubicBezTo>
                <a:lnTo>
                  <a:pt x="2147048" y="2214822"/>
                </a:lnTo>
                <a:lnTo>
                  <a:pt x="2153185" y="2209245"/>
                </a:lnTo>
                <a:lnTo>
                  <a:pt x="2147583" y="2193501"/>
                </a:lnTo>
                <a:cubicBezTo>
                  <a:pt x="2146113" y="2186124"/>
                  <a:pt x="2146113" y="2178748"/>
                  <a:pt x="2149053" y="2172846"/>
                </a:cubicBezTo>
                <a:cubicBezTo>
                  <a:pt x="2151993" y="2169896"/>
                  <a:pt x="2153463" y="2166945"/>
                  <a:pt x="2154933" y="2165470"/>
                </a:cubicBezTo>
                <a:cubicBezTo>
                  <a:pt x="2156403" y="2163994"/>
                  <a:pt x="2157874" y="2163994"/>
                  <a:pt x="2160814" y="2166945"/>
                </a:cubicBezTo>
                <a:cubicBezTo>
                  <a:pt x="2172574" y="2161044"/>
                  <a:pt x="2160814" y="2178748"/>
                  <a:pt x="2160814" y="2184649"/>
                </a:cubicBezTo>
                <a:lnTo>
                  <a:pt x="2165320" y="2198216"/>
                </a:lnTo>
                <a:lnTo>
                  <a:pt x="2182553" y="2182553"/>
                </a:lnTo>
                <a:lnTo>
                  <a:pt x="2212018" y="2150133"/>
                </a:lnTo>
                <a:lnTo>
                  <a:pt x="2191805" y="2156646"/>
                </a:lnTo>
                <a:cubicBezTo>
                  <a:pt x="2174144" y="2159578"/>
                  <a:pt x="2155012" y="2158112"/>
                  <a:pt x="2137351" y="2155180"/>
                </a:cubicBezTo>
                <a:cubicBezTo>
                  <a:pt x="2119690" y="2143454"/>
                  <a:pt x="2102030" y="2137591"/>
                  <a:pt x="2096143" y="2114139"/>
                </a:cubicBezTo>
                <a:cubicBezTo>
                  <a:pt x="2096143" y="2102412"/>
                  <a:pt x="2084369" y="2096550"/>
                  <a:pt x="2090256" y="2090686"/>
                </a:cubicBezTo>
                <a:cubicBezTo>
                  <a:pt x="2090256" y="2073097"/>
                  <a:pt x="2096143" y="2061371"/>
                  <a:pt x="2107917" y="2049645"/>
                </a:cubicBezTo>
                <a:cubicBezTo>
                  <a:pt x="2113804" y="2043781"/>
                  <a:pt x="2122634" y="2039384"/>
                  <a:pt x="2132200" y="2037918"/>
                </a:cubicBezTo>
                <a:cubicBezTo>
                  <a:pt x="2141766" y="2036453"/>
                  <a:pt x="2152068" y="2037918"/>
                  <a:pt x="2160899" y="2043781"/>
                </a:cubicBezTo>
                <a:cubicBezTo>
                  <a:pt x="2166786" y="2049645"/>
                  <a:pt x="2166786" y="2049645"/>
                  <a:pt x="2166786" y="2049645"/>
                </a:cubicBezTo>
                <a:cubicBezTo>
                  <a:pt x="2166786" y="2055508"/>
                  <a:pt x="2172672" y="2061371"/>
                  <a:pt x="2166786" y="2061371"/>
                </a:cubicBezTo>
                <a:cubicBezTo>
                  <a:pt x="2160899" y="2067234"/>
                  <a:pt x="2160899" y="2061371"/>
                  <a:pt x="2155012" y="2067234"/>
                </a:cubicBezTo>
                <a:cubicBezTo>
                  <a:pt x="2155012" y="2073097"/>
                  <a:pt x="2160899" y="2073097"/>
                  <a:pt x="2160899" y="2078960"/>
                </a:cubicBezTo>
                <a:cubicBezTo>
                  <a:pt x="2166786" y="2084823"/>
                  <a:pt x="2160899" y="2090686"/>
                  <a:pt x="2155012" y="2096550"/>
                </a:cubicBezTo>
                <a:cubicBezTo>
                  <a:pt x="2149125" y="2096550"/>
                  <a:pt x="2143238" y="2096550"/>
                  <a:pt x="2137351" y="2090686"/>
                </a:cubicBezTo>
                <a:cubicBezTo>
                  <a:pt x="2125577" y="2090686"/>
                  <a:pt x="2143238" y="2067234"/>
                  <a:pt x="2125577" y="2073097"/>
                </a:cubicBezTo>
                <a:cubicBezTo>
                  <a:pt x="2113803" y="2084823"/>
                  <a:pt x="2125577" y="2096550"/>
                  <a:pt x="2119690" y="2114139"/>
                </a:cubicBezTo>
                <a:cubicBezTo>
                  <a:pt x="2125577" y="2131728"/>
                  <a:pt x="2149125" y="2143454"/>
                  <a:pt x="2172672" y="2143454"/>
                </a:cubicBezTo>
                <a:cubicBezTo>
                  <a:pt x="2181503" y="2146386"/>
                  <a:pt x="2191805" y="2144920"/>
                  <a:pt x="2202107" y="2141989"/>
                </a:cubicBezTo>
                <a:lnTo>
                  <a:pt x="2227450" y="2133154"/>
                </a:lnTo>
                <a:lnTo>
                  <a:pt x="2263529" y="2093458"/>
                </a:lnTo>
                <a:lnTo>
                  <a:pt x="2264258" y="2092483"/>
                </a:lnTo>
                <a:lnTo>
                  <a:pt x="2260779" y="2084789"/>
                </a:lnTo>
                <a:cubicBezTo>
                  <a:pt x="2260779" y="2078908"/>
                  <a:pt x="2260779" y="2073028"/>
                  <a:pt x="2260779" y="2067148"/>
                </a:cubicBezTo>
                <a:cubicBezTo>
                  <a:pt x="2266628" y="2061268"/>
                  <a:pt x="2272477" y="2061268"/>
                  <a:pt x="2272477" y="2055387"/>
                </a:cubicBezTo>
                <a:cubicBezTo>
                  <a:pt x="2272477" y="2049506"/>
                  <a:pt x="2272477" y="2043626"/>
                  <a:pt x="2272477" y="2031865"/>
                </a:cubicBezTo>
                <a:cubicBezTo>
                  <a:pt x="2284175" y="2014224"/>
                  <a:pt x="2301720" y="2008344"/>
                  <a:pt x="2319267" y="2014224"/>
                </a:cubicBezTo>
                <a:lnTo>
                  <a:pt x="2323684" y="2013013"/>
                </a:lnTo>
                <a:lnTo>
                  <a:pt x="2335754" y="1996873"/>
                </a:lnTo>
                <a:lnTo>
                  <a:pt x="2357887" y="1960439"/>
                </a:lnTo>
                <a:lnTo>
                  <a:pt x="2354848" y="1952777"/>
                </a:lnTo>
                <a:cubicBezTo>
                  <a:pt x="2353382" y="1948341"/>
                  <a:pt x="2351917" y="1943906"/>
                  <a:pt x="2348985" y="1937992"/>
                </a:cubicBezTo>
                <a:cubicBezTo>
                  <a:pt x="2348985" y="1932078"/>
                  <a:pt x="2354848" y="1926164"/>
                  <a:pt x="2354848" y="1920251"/>
                </a:cubicBezTo>
                <a:cubicBezTo>
                  <a:pt x="2360712" y="1908423"/>
                  <a:pt x="2366574" y="1902509"/>
                  <a:pt x="2372438" y="1902509"/>
                </a:cubicBezTo>
                <a:cubicBezTo>
                  <a:pt x="2378300" y="1896595"/>
                  <a:pt x="2390027" y="1908423"/>
                  <a:pt x="2390027" y="1896595"/>
                </a:cubicBezTo>
                <a:cubicBezTo>
                  <a:pt x="2390027" y="1890682"/>
                  <a:pt x="2384164" y="1884767"/>
                  <a:pt x="2390027" y="1872940"/>
                </a:cubicBezTo>
                <a:cubicBezTo>
                  <a:pt x="2392958" y="1869983"/>
                  <a:pt x="2397356" y="1868504"/>
                  <a:pt x="2401753" y="1868504"/>
                </a:cubicBezTo>
                <a:lnTo>
                  <a:pt x="2409240" y="1871336"/>
                </a:lnTo>
                <a:lnTo>
                  <a:pt x="2415343" y="1858666"/>
                </a:lnTo>
                <a:lnTo>
                  <a:pt x="2416609" y="1852344"/>
                </a:lnTo>
                <a:cubicBezTo>
                  <a:pt x="2418080" y="1847939"/>
                  <a:pt x="2419550" y="1843534"/>
                  <a:pt x="2419550" y="1837661"/>
                </a:cubicBezTo>
                <a:cubicBezTo>
                  <a:pt x="2425430" y="1808296"/>
                  <a:pt x="2419550" y="1767184"/>
                  <a:pt x="2396028" y="1749565"/>
                </a:cubicBezTo>
                <a:cubicBezTo>
                  <a:pt x="2378387" y="1737819"/>
                  <a:pt x="2360746" y="1737819"/>
                  <a:pt x="2348985" y="1749565"/>
                </a:cubicBezTo>
                <a:cubicBezTo>
                  <a:pt x="2343105" y="1749565"/>
                  <a:pt x="2331344" y="1755438"/>
                  <a:pt x="2331344" y="1767184"/>
                </a:cubicBezTo>
                <a:cubicBezTo>
                  <a:pt x="2337224" y="1773057"/>
                  <a:pt x="2343105" y="1755438"/>
                  <a:pt x="2348985" y="1761311"/>
                </a:cubicBezTo>
                <a:cubicBezTo>
                  <a:pt x="2360746" y="1761311"/>
                  <a:pt x="2360746" y="1773057"/>
                  <a:pt x="2360746" y="1778930"/>
                </a:cubicBezTo>
                <a:cubicBezTo>
                  <a:pt x="2366626" y="1784803"/>
                  <a:pt x="2366626" y="1790676"/>
                  <a:pt x="2360746" y="1790676"/>
                </a:cubicBezTo>
                <a:cubicBezTo>
                  <a:pt x="2354866" y="1796549"/>
                  <a:pt x="2348985" y="1796549"/>
                  <a:pt x="2348985" y="1796549"/>
                </a:cubicBezTo>
                <a:cubicBezTo>
                  <a:pt x="2343105" y="1802422"/>
                  <a:pt x="2331344" y="1784803"/>
                  <a:pt x="2331344" y="1796549"/>
                </a:cubicBezTo>
                <a:cubicBezTo>
                  <a:pt x="2319583" y="1802422"/>
                  <a:pt x="2313703" y="1802422"/>
                  <a:pt x="2307823" y="1796549"/>
                </a:cubicBezTo>
                <a:cubicBezTo>
                  <a:pt x="2296062" y="1784803"/>
                  <a:pt x="2290181" y="1761311"/>
                  <a:pt x="2307823" y="1743692"/>
                </a:cubicBezTo>
                <a:cubicBezTo>
                  <a:pt x="2319583" y="1726072"/>
                  <a:pt x="2343105" y="1714327"/>
                  <a:pt x="2372507" y="1714327"/>
                </a:cubicBezTo>
                <a:cubicBezTo>
                  <a:pt x="2372507" y="1720199"/>
                  <a:pt x="2372507" y="1720199"/>
                  <a:pt x="2372507" y="1720199"/>
                </a:cubicBezTo>
                <a:cubicBezTo>
                  <a:pt x="2390148" y="1714327"/>
                  <a:pt x="2401908" y="1726072"/>
                  <a:pt x="2413669" y="1737819"/>
                </a:cubicBezTo>
                <a:cubicBezTo>
                  <a:pt x="2431310" y="1761311"/>
                  <a:pt x="2437190" y="1784803"/>
                  <a:pt x="2431310" y="1814169"/>
                </a:cubicBezTo>
                <a:lnTo>
                  <a:pt x="2429001" y="1830315"/>
                </a:lnTo>
                <a:lnTo>
                  <a:pt x="2451429" y="1783757"/>
                </a:lnTo>
                <a:lnTo>
                  <a:pt x="2463618" y="1750454"/>
                </a:lnTo>
                <a:lnTo>
                  <a:pt x="2452558" y="1750872"/>
                </a:lnTo>
                <a:cubicBezTo>
                  <a:pt x="2446023" y="1751613"/>
                  <a:pt x="2440213" y="1753095"/>
                  <a:pt x="2437309" y="1756059"/>
                </a:cubicBezTo>
                <a:cubicBezTo>
                  <a:pt x="2431499" y="1756059"/>
                  <a:pt x="2431499" y="1750131"/>
                  <a:pt x="2431499" y="1744203"/>
                </a:cubicBezTo>
                <a:cubicBezTo>
                  <a:pt x="2437309" y="1732347"/>
                  <a:pt x="2454736" y="1732347"/>
                  <a:pt x="2466355" y="1732347"/>
                </a:cubicBezTo>
                <a:lnTo>
                  <a:pt x="2469975" y="1733086"/>
                </a:lnTo>
                <a:lnTo>
                  <a:pt x="2472722" y="1725581"/>
                </a:lnTo>
                <a:lnTo>
                  <a:pt x="2451640" y="1722685"/>
                </a:lnTo>
                <a:cubicBezTo>
                  <a:pt x="2442769" y="1723416"/>
                  <a:pt x="2433899" y="1726341"/>
                  <a:pt x="2425028" y="1732189"/>
                </a:cubicBezTo>
                <a:cubicBezTo>
                  <a:pt x="2425028" y="1738038"/>
                  <a:pt x="2425028" y="1738038"/>
                  <a:pt x="2425028" y="1738038"/>
                </a:cubicBezTo>
                <a:cubicBezTo>
                  <a:pt x="2413200" y="1738038"/>
                  <a:pt x="2413200" y="1726341"/>
                  <a:pt x="2407286" y="1726341"/>
                </a:cubicBezTo>
                <a:cubicBezTo>
                  <a:pt x="2401372" y="1720492"/>
                  <a:pt x="2395458" y="1720492"/>
                  <a:pt x="2395458" y="1708794"/>
                </a:cubicBezTo>
                <a:cubicBezTo>
                  <a:pt x="2395458" y="1702945"/>
                  <a:pt x="2407286" y="1697097"/>
                  <a:pt x="2413200" y="1697097"/>
                </a:cubicBezTo>
                <a:cubicBezTo>
                  <a:pt x="2419114" y="1691248"/>
                  <a:pt x="2425028" y="1702945"/>
                  <a:pt x="2430941" y="1697097"/>
                </a:cubicBezTo>
                <a:cubicBezTo>
                  <a:pt x="2430941" y="1691248"/>
                  <a:pt x="2430941" y="1679551"/>
                  <a:pt x="2442769" y="1673702"/>
                </a:cubicBezTo>
                <a:cubicBezTo>
                  <a:pt x="2454597" y="1673702"/>
                  <a:pt x="2460510" y="1679551"/>
                  <a:pt x="2466425" y="1685400"/>
                </a:cubicBezTo>
                <a:cubicBezTo>
                  <a:pt x="2472338" y="1679551"/>
                  <a:pt x="2478252" y="1667853"/>
                  <a:pt x="2484166" y="1667853"/>
                </a:cubicBezTo>
                <a:cubicBezTo>
                  <a:pt x="2487123" y="1667853"/>
                  <a:pt x="2490080" y="1667853"/>
                  <a:pt x="2492297" y="1668584"/>
                </a:cubicBezTo>
                <a:lnTo>
                  <a:pt x="2493150" y="1669765"/>
                </a:lnTo>
                <a:lnTo>
                  <a:pt x="2493618" y="1668488"/>
                </a:lnTo>
                <a:cubicBezTo>
                  <a:pt x="2530276" y="1550630"/>
                  <a:pt x="2550023" y="1425322"/>
                  <a:pt x="2550023" y="1295401"/>
                </a:cubicBezTo>
                <a:lnTo>
                  <a:pt x="2549444" y="1283923"/>
                </a:lnTo>
                <a:lnTo>
                  <a:pt x="2548475" y="1285441"/>
                </a:lnTo>
                <a:cubicBezTo>
                  <a:pt x="2548475" y="1285441"/>
                  <a:pt x="2542467" y="1291321"/>
                  <a:pt x="2542467" y="1291321"/>
                </a:cubicBezTo>
                <a:cubicBezTo>
                  <a:pt x="2542467" y="1285441"/>
                  <a:pt x="2542467" y="1285441"/>
                  <a:pt x="2548475" y="1279561"/>
                </a:cubicBezTo>
                <a:lnTo>
                  <a:pt x="2549127" y="1277646"/>
                </a:lnTo>
                <a:lnTo>
                  <a:pt x="2548194" y="1259167"/>
                </a:lnTo>
                <a:lnTo>
                  <a:pt x="2545225" y="1271010"/>
                </a:lnTo>
                <a:cubicBezTo>
                  <a:pt x="2543016" y="1275417"/>
                  <a:pt x="2540071" y="1279824"/>
                  <a:pt x="2537126" y="1285700"/>
                </a:cubicBezTo>
                <a:cubicBezTo>
                  <a:pt x="2519455" y="1303327"/>
                  <a:pt x="2519455" y="1303327"/>
                  <a:pt x="2519455" y="1303327"/>
                </a:cubicBezTo>
                <a:cubicBezTo>
                  <a:pt x="2519455" y="1303327"/>
                  <a:pt x="2519455" y="1309203"/>
                  <a:pt x="2525345" y="1309203"/>
                </a:cubicBezTo>
                <a:cubicBezTo>
                  <a:pt x="2531235" y="1309203"/>
                  <a:pt x="2519455" y="1297451"/>
                  <a:pt x="2531235" y="1303327"/>
                </a:cubicBezTo>
                <a:cubicBezTo>
                  <a:pt x="2531235" y="1309203"/>
                  <a:pt x="2537126" y="1326830"/>
                  <a:pt x="2525345" y="1332706"/>
                </a:cubicBezTo>
                <a:cubicBezTo>
                  <a:pt x="2525345" y="1326830"/>
                  <a:pt x="2531235" y="1315078"/>
                  <a:pt x="2525345" y="1315078"/>
                </a:cubicBezTo>
                <a:cubicBezTo>
                  <a:pt x="2519455" y="1315078"/>
                  <a:pt x="2525345" y="1320954"/>
                  <a:pt x="2519455" y="1326830"/>
                </a:cubicBezTo>
                <a:cubicBezTo>
                  <a:pt x="2519455" y="1338581"/>
                  <a:pt x="2513565" y="1344457"/>
                  <a:pt x="2501784" y="1344457"/>
                </a:cubicBezTo>
                <a:cubicBezTo>
                  <a:pt x="2495894" y="1350333"/>
                  <a:pt x="2490003" y="1344457"/>
                  <a:pt x="2484113" y="1350333"/>
                </a:cubicBezTo>
                <a:cubicBezTo>
                  <a:pt x="2484113" y="1350333"/>
                  <a:pt x="2484113" y="1356209"/>
                  <a:pt x="2490003" y="1356209"/>
                </a:cubicBezTo>
                <a:cubicBezTo>
                  <a:pt x="2495894" y="1356209"/>
                  <a:pt x="2490003" y="1362084"/>
                  <a:pt x="2490003" y="1362084"/>
                </a:cubicBezTo>
                <a:cubicBezTo>
                  <a:pt x="2490003" y="1367960"/>
                  <a:pt x="2490003" y="1362084"/>
                  <a:pt x="2484113" y="1362084"/>
                </a:cubicBezTo>
                <a:cubicBezTo>
                  <a:pt x="2484113" y="1367960"/>
                  <a:pt x="2472332" y="1373836"/>
                  <a:pt x="2460552" y="1373836"/>
                </a:cubicBezTo>
                <a:cubicBezTo>
                  <a:pt x="2454662" y="1373836"/>
                  <a:pt x="2448771" y="1373836"/>
                  <a:pt x="2448771" y="1367960"/>
                </a:cubicBezTo>
                <a:cubicBezTo>
                  <a:pt x="2448771" y="1356209"/>
                  <a:pt x="2442880" y="1344457"/>
                  <a:pt x="2442880" y="1332706"/>
                </a:cubicBezTo>
                <a:cubicBezTo>
                  <a:pt x="2460552" y="1332706"/>
                  <a:pt x="2478223" y="1326830"/>
                  <a:pt x="2484113" y="1315078"/>
                </a:cubicBezTo>
                <a:cubicBezTo>
                  <a:pt x="2484113" y="1309203"/>
                  <a:pt x="2484113" y="1303327"/>
                  <a:pt x="2484113" y="1291575"/>
                </a:cubicBezTo>
                <a:cubicBezTo>
                  <a:pt x="2495894" y="1291575"/>
                  <a:pt x="2507675" y="1279824"/>
                  <a:pt x="2507675" y="1268072"/>
                </a:cubicBezTo>
                <a:cubicBezTo>
                  <a:pt x="2513565" y="1250445"/>
                  <a:pt x="2507675" y="1232818"/>
                  <a:pt x="2490003" y="1221067"/>
                </a:cubicBezTo>
                <a:cubicBezTo>
                  <a:pt x="2478223" y="1209316"/>
                  <a:pt x="2478223" y="1209316"/>
                  <a:pt x="2478223" y="1209316"/>
                </a:cubicBezTo>
                <a:cubicBezTo>
                  <a:pt x="2478223" y="1197564"/>
                  <a:pt x="2466442" y="1179937"/>
                  <a:pt x="2454662" y="1174061"/>
                </a:cubicBezTo>
                <a:cubicBezTo>
                  <a:pt x="2442880" y="1168185"/>
                  <a:pt x="2442880" y="1168185"/>
                  <a:pt x="2442880" y="1168185"/>
                </a:cubicBezTo>
                <a:cubicBezTo>
                  <a:pt x="2448771" y="1156434"/>
                  <a:pt x="2442880" y="1150558"/>
                  <a:pt x="2442880" y="1138807"/>
                </a:cubicBezTo>
                <a:cubicBezTo>
                  <a:pt x="2442880" y="1138807"/>
                  <a:pt x="2442880" y="1132931"/>
                  <a:pt x="2448771" y="1132931"/>
                </a:cubicBezTo>
                <a:cubicBezTo>
                  <a:pt x="2460552" y="1132931"/>
                  <a:pt x="2472332" y="1144682"/>
                  <a:pt x="2478223" y="1150558"/>
                </a:cubicBezTo>
                <a:cubicBezTo>
                  <a:pt x="2478223" y="1156434"/>
                  <a:pt x="2478223" y="1162310"/>
                  <a:pt x="2478223" y="1162310"/>
                </a:cubicBezTo>
                <a:cubicBezTo>
                  <a:pt x="2484113" y="1162310"/>
                  <a:pt x="2495894" y="1162310"/>
                  <a:pt x="2501784" y="1162310"/>
                </a:cubicBezTo>
                <a:cubicBezTo>
                  <a:pt x="2513565" y="1168185"/>
                  <a:pt x="2513565" y="1174061"/>
                  <a:pt x="2519455" y="1185813"/>
                </a:cubicBezTo>
                <a:cubicBezTo>
                  <a:pt x="2519455" y="1191688"/>
                  <a:pt x="2507675" y="1203440"/>
                  <a:pt x="2525345" y="1209316"/>
                </a:cubicBezTo>
                <a:cubicBezTo>
                  <a:pt x="2531236" y="1209316"/>
                  <a:pt x="2535653" y="1212254"/>
                  <a:pt x="2539335" y="1216660"/>
                </a:cubicBezTo>
                <a:lnTo>
                  <a:pt x="2546673" y="1229047"/>
                </a:lnTo>
                <a:lnTo>
                  <a:pt x="2546134" y="1218387"/>
                </a:lnTo>
                <a:lnTo>
                  <a:pt x="2542467" y="1214813"/>
                </a:lnTo>
                <a:lnTo>
                  <a:pt x="2545840" y="1212565"/>
                </a:lnTo>
                <a:lnTo>
                  <a:pt x="2543546" y="1167123"/>
                </a:lnTo>
                <a:cubicBezTo>
                  <a:pt x="2534979" y="1082770"/>
                  <a:pt x="2518056" y="1000887"/>
                  <a:pt x="2493618" y="922315"/>
                </a:cubicBezTo>
                <a:lnTo>
                  <a:pt x="2460784" y="832607"/>
                </a:lnTo>
                <a:lnTo>
                  <a:pt x="2460734" y="832907"/>
                </a:lnTo>
                <a:cubicBezTo>
                  <a:pt x="2449018" y="844604"/>
                  <a:pt x="2443160" y="809512"/>
                  <a:pt x="2431444" y="832907"/>
                </a:cubicBezTo>
                <a:cubicBezTo>
                  <a:pt x="2425586" y="832907"/>
                  <a:pt x="2419728" y="832907"/>
                  <a:pt x="2413870" y="832907"/>
                </a:cubicBezTo>
                <a:cubicBezTo>
                  <a:pt x="2402153" y="827058"/>
                  <a:pt x="2408011" y="809512"/>
                  <a:pt x="2390437" y="815361"/>
                </a:cubicBezTo>
                <a:cubicBezTo>
                  <a:pt x="2384579" y="821210"/>
                  <a:pt x="2378722" y="815361"/>
                  <a:pt x="2372863" y="809512"/>
                </a:cubicBezTo>
                <a:cubicBezTo>
                  <a:pt x="2367005" y="803663"/>
                  <a:pt x="2367005" y="797814"/>
                  <a:pt x="2372863" y="791966"/>
                </a:cubicBezTo>
                <a:cubicBezTo>
                  <a:pt x="2378722" y="786117"/>
                  <a:pt x="2384579" y="780268"/>
                  <a:pt x="2390437" y="774419"/>
                </a:cubicBezTo>
                <a:cubicBezTo>
                  <a:pt x="2396295" y="780268"/>
                  <a:pt x="2405082" y="784655"/>
                  <a:pt x="2414602" y="786117"/>
                </a:cubicBezTo>
                <a:lnTo>
                  <a:pt x="2438945" y="781131"/>
                </a:lnTo>
                <a:lnTo>
                  <a:pt x="2435963" y="774940"/>
                </a:lnTo>
                <a:lnTo>
                  <a:pt x="2428298" y="779375"/>
                </a:lnTo>
                <a:cubicBezTo>
                  <a:pt x="2425334" y="780110"/>
                  <a:pt x="2422371" y="780110"/>
                  <a:pt x="2419407" y="780110"/>
                </a:cubicBezTo>
                <a:cubicBezTo>
                  <a:pt x="2407551" y="774229"/>
                  <a:pt x="2395696" y="774229"/>
                  <a:pt x="2389768" y="768349"/>
                </a:cubicBezTo>
                <a:cubicBezTo>
                  <a:pt x="2389768" y="762469"/>
                  <a:pt x="2395696" y="756588"/>
                  <a:pt x="2395696" y="750708"/>
                </a:cubicBezTo>
                <a:cubicBezTo>
                  <a:pt x="2401623" y="753648"/>
                  <a:pt x="2407551" y="756588"/>
                  <a:pt x="2413479" y="758058"/>
                </a:cubicBezTo>
                <a:lnTo>
                  <a:pt x="2427281" y="756917"/>
                </a:lnTo>
                <a:lnTo>
                  <a:pt x="2398597" y="697374"/>
                </a:lnTo>
                <a:lnTo>
                  <a:pt x="2393362" y="688757"/>
                </a:lnTo>
                <a:lnTo>
                  <a:pt x="2396201" y="732793"/>
                </a:lnTo>
                <a:cubicBezTo>
                  <a:pt x="2396201" y="744596"/>
                  <a:pt x="2384407" y="762300"/>
                  <a:pt x="2378511" y="774103"/>
                </a:cubicBezTo>
                <a:cubicBezTo>
                  <a:pt x="2366716" y="785906"/>
                  <a:pt x="2349026" y="809512"/>
                  <a:pt x="2325439" y="803610"/>
                </a:cubicBezTo>
                <a:cubicBezTo>
                  <a:pt x="2301851" y="803610"/>
                  <a:pt x="2284161" y="797708"/>
                  <a:pt x="2272367" y="774103"/>
                </a:cubicBezTo>
                <a:cubicBezTo>
                  <a:pt x="2266470" y="768201"/>
                  <a:pt x="2266470" y="756399"/>
                  <a:pt x="2266470" y="750497"/>
                </a:cubicBezTo>
                <a:cubicBezTo>
                  <a:pt x="2266470" y="738695"/>
                  <a:pt x="2272367" y="726892"/>
                  <a:pt x="2278264" y="720990"/>
                </a:cubicBezTo>
                <a:cubicBezTo>
                  <a:pt x="2284161" y="720990"/>
                  <a:pt x="2290058" y="720990"/>
                  <a:pt x="2290058" y="720990"/>
                </a:cubicBezTo>
                <a:cubicBezTo>
                  <a:pt x="2295955" y="720990"/>
                  <a:pt x="2295955" y="738695"/>
                  <a:pt x="2301851" y="732793"/>
                </a:cubicBezTo>
                <a:cubicBezTo>
                  <a:pt x="2307748" y="720990"/>
                  <a:pt x="2313645" y="726892"/>
                  <a:pt x="2319542" y="726892"/>
                </a:cubicBezTo>
                <a:cubicBezTo>
                  <a:pt x="2325439" y="732793"/>
                  <a:pt x="2331336" y="738695"/>
                  <a:pt x="2331336" y="750497"/>
                </a:cubicBezTo>
                <a:cubicBezTo>
                  <a:pt x="2325439" y="756399"/>
                  <a:pt x="2319542" y="756399"/>
                  <a:pt x="2313645" y="762300"/>
                </a:cubicBezTo>
                <a:cubicBezTo>
                  <a:pt x="2307748" y="762300"/>
                  <a:pt x="2295955" y="750497"/>
                  <a:pt x="2295955" y="762300"/>
                </a:cubicBezTo>
                <a:cubicBezTo>
                  <a:pt x="2301851" y="774103"/>
                  <a:pt x="2313645" y="780004"/>
                  <a:pt x="2325439" y="780004"/>
                </a:cubicBezTo>
                <a:cubicBezTo>
                  <a:pt x="2343129" y="785906"/>
                  <a:pt x="2354923" y="774103"/>
                  <a:pt x="2366716" y="762300"/>
                </a:cubicBezTo>
                <a:cubicBezTo>
                  <a:pt x="2384407" y="738695"/>
                  <a:pt x="2384407" y="697384"/>
                  <a:pt x="2372614" y="667877"/>
                </a:cubicBezTo>
                <a:cubicBezTo>
                  <a:pt x="2372614" y="661976"/>
                  <a:pt x="2366716" y="656075"/>
                  <a:pt x="2366716" y="650173"/>
                </a:cubicBezTo>
                <a:lnTo>
                  <a:pt x="2369922" y="650173"/>
                </a:lnTo>
                <a:lnTo>
                  <a:pt x="2364316" y="640945"/>
                </a:lnTo>
                <a:lnTo>
                  <a:pt x="2361078" y="643749"/>
                </a:lnTo>
                <a:cubicBezTo>
                  <a:pt x="2359596" y="644483"/>
                  <a:pt x="2358114" y="644483"/>
                  <a:pt x="2355150" y="644483"/>
                </a:cubicBezTo>
                <a:cubicBezTo>
                  <a:pt x="2349222" y="644483"/>
                  <a:pt x="2343295" y="632746"/>
                  <a:pt x="2337367" y="626877"/>
                </a:cubicBezTo>
                <a:cubicBezTo>
                  <a:pt x="2331439" y="621009"/>
                  <a:pt x="2337367" y="615140"/>
                  <a:pt x="2331439" y="615140"/>
                </a:cubicBezTo>
                <a:cubicBezTo>
                  <a:pt x="2325511" y="621009"/>
                  <a:pt x="2319583" y="615140"/>
                  <a:pt x="2313656" y="615140"/>
                </a:cubicBezTo>
                <a:cubicBezTo>
                  <a:pt x="2301800" y="603403"/>
                  <a:pt x="2295872" y="591666"/>
                  <a:pt x="2295872" y="579929"/>
                </a:cubicBezTo>
                <a:cubicBezTo>
                  <a:pt x="2295872" y="574061"/>
                  <a:pt x="2301800" y="562324"/>
                  <a:pt x="2301800" y="556455"/>
                </a:cubicBezTo>
                <a:cubicBezTo>
                  <a:pt x="2301800" y="553521"/>
                  <a:pt x="2303282" y="553521"/>
                  <a:pt x="2305505" y="554254"/>
                </a:cubicBezTo>
                <a:lnTo>
                  <a:pt x="2306232" y="554451"/>
                </a:lnTo>
                <a:lnTo>
                  <a:pt x="2263529" y="497345"/>
                </a:lnTo>
                <a:lnTo>
                  <a:pt x="2228033" y="458289"/>
                </a:lnTo>
                <a:lnTo>
                  <a:pt x="2228465" y="458834"/>
                </a:lnTo>
                <a:cubicBezTo>
                  <a:pt x="2231378" y="462501"/>
                  <a:pt x="2231378" y="462501"/>
                  <a:pt x="2231378" y="462501"/>
                </a:cubicBezTo>
                <a:cubicBezTo>
                  <a:pt x="2231378" y="485974"/>
                  <a:pt x="2254682" y="491842"/>
                  <a:pt x="2266334" y="503580"/>
                </a:cubicBezTo>
                <a:cubicBezTo>
                  <a:pt x="2272161" y="509448"/>
                  <a:pt x="2266334" y="509448"/>
                  <a:pt x="2266334" y="515317"/>
                </a:cubicBezTo>
                <a:cubicBezTo>
                  <a:pt x="2260509" y="521185"/>
                  <a:pt x="2254682" y="515317"/>
                  <a:pt x="2243030" y="515317"/>
                </a:cubicBezTo>
                <a:cubicBezTo>
                  <a:pt x="2231378" y="503580"/>
                  <a:pt x="2213899" y="497712"/>
                  <a:pt x="2213899" y="480106"/>
                </a:cubicBezTo>
                <a:cubicBezTo>
                  <a:pt x="2208073" y="474238"/>
                  <a:pt x="2225552" y="468369"/>
                  <a:pt x="2213899" y="462501"/>
                </a:cubicBezTo>
                <a:cubicBezTo>
                  <a:pt x="2202247" y="462501"/>
                  <a:pt x="2196421" y="456633"/>
                  <a:pt x="2190595" y="450765"/>
                </a:cubicBezTo>
                <a:cubicBezTo>
                  <a:pt x="2190595" y="444897"/>
                  <a:pt x="2190595" y="439029"/>
                  <a:pt x="2190595" y="433161"/>
                </a:cubicBezTo>
                <a:cubicBezTo>
                  <a:pt x="2193508" y="433161"/>
                  <a:pt x="2196421" y="431691"/>
                  <a:pt x="2199334" y="430959"/>
                </a:cubicBezTo>
                <a:lnTo>
                  <a:pt x="2204339" y="432220"/>
                </a:lnTo>
                <a:lnTo>
                  <a:pt x="2189488" y="415880"/>
                </a:lnTo>
                <a:lnTo>
                  <a:pt x="2190399" y="421351"/>
                </a:lnTo>
                <a:cubicBezTo>
                  <a:pt x="2184511" y="427251"/>
                  <a:pt x="2178625" y="415454"/>
                  <a:pt x="2172738" y="415454"/>
                </a:cubicBezTo>
                <a:cubicBezTo>
                  <a:pt x="2160964" y="403660"/>
                  <a:pt x="2149190" y="403660"/>
                  <a:pt x="2137417" y="397765"/>
                </a:cubicBezTo>
                <a:cubicBezTo>
                  <a:pt x="2125643" y="403660"/>
                  <a:pt x="2119756" y="391868"/>
                  <a:pt x="2107982" y="397765"/>
                </a:cubicBezTo>
                <a:cubicBezTo>
                  <a:pt x="2084435" y="403660"/>
                  <a:pt x="2060887" y="409558"/>
                  <a:pt x="2055000" y="433147"/>
                </a:cubicBezTo>
                <a:cubicBezTo>
                  <a:pt x="2049113" y="444939"/>
                  <a:pt x="2049113" y="456732"/>
                  <a:pt x="2055000" y="462629"/>
                </a:cubicBezTo>
                <a:cubicBezTo>
                  <a:pt x="2060887" y="468530"/>
                  <a:pt x="2060887" y="480321"/>
                  <a:pt x="2066774" y="474425"/>
                </a:cubicBezTo>
                <a:cubicBezTo>
                  <a:pt x="2072661" y="468530"/>
                  <a:pt x="2055000" y="456732"/>
                  <a:pt x="2066774" y="450836"/>
                </a:cubicBezTo>
                <a:cubicBezTo>
                  <a:pt x="2072661" y="439043"/>
                  <a:pt x="2084435" y="439043"/>
                  <a:pt x="2096208" y="444939"/>
                </a:cubicBezTo>
                <a:cubicBezTo>
                  <a:pt x="2102095" y="444939"/>
                  <a:pt x="2107982" y="456732"/>
                  <a:pt x="2107982" y="462629"/>
                </a:cubicBezTo>
                <a:cubicBezTo>
                  <a:pt x="2107982" y="468530"/>
                  <a:pt x="2107982" y="474425"/>
                  <a:pt x="2102095" y="480321"/>
                </a:cubicBezTo>
                <a:cubicBezTo>
                  <a:pt x="2102095" y="480321"/>
                  <a:pt x="2107982" y="480321"/>
                  <a:pt x="2107982" y="486217"/>
                </a:cubicBezTo>
                <a:cubicBezTo>
                  <a:pt x="2107982" y="492114"/>
                  <a:pt x="2102095" y="498010"/>
                  <a:pt x="2096208" y="503907"/>
                </a:cubicBezTo>
                <a:cubicBezTo>
                  <a:pt x="2078547" y="509804"/>
                  <a:pt x="2060887" y="503907"/>
                  <a:pt x="2043226" y="492114"/>
                </a:cubicBezTo>
                <a:cubicBezTo>
                  <a:pt x="2031453" y="480321"/>
                  <a:pt x="2025565" y="456732"/>
                  <a:pt x="2025565" y="433147"/>
                </a:cubicBezTo>
                <a:cubicBezTo>
                  <a:pt x="2031453" y="409558"/>
                  <a:pt x="2055000" y="385973"/>
                  <a:pt x="2084435" y="380073"/>
                </a:cubicBezTo>
                <a:cubicBezTo>
                  <a:pt x="2093265" y="377125"/>
                  <a:pt x="2102095" y="375651"/>
                  <a:pt x="2110925" y="376390"/>
                </a:cubicBezTo>
                <a:cubicBezTo>
                  <a:pt x="2119756" y="377125"/>
                  <a:pt x="2128586" y="380073"/>
                  <a:pt x="2137417" y="385973"/>
                </a:cubicBezTo>
                <a:cubicBezTo>
                  <a:pt x="2143304" y="385973"/>
                  <a:pt x="2150662" y="388921"/>
                  <a:pt x="2158021" y="392606"/>
                </a:cubicBezTo>
                <a:lnTo>
                  <a:pt x="2175889" y="402192"/>
                </a:lnTo>
                <a:lnTo>
                  <a:pt x="2093458" y="327274"/>
                </a:lnTo>
                <a:lnTo>
                  <a:pt x="2078390" y="316006"/>
                </a:lnTo>
                <a:lnTo>
                  <a:pt x="2070593" y="330232"/>
                </a:lnTo>
                <a:cubicBezTo>
                  <a:pt x="2068388" y="334659"/>
                  <a:pt x="2066918" y="339085"/>
                  <a:pt x="2066918" y="344988"/>
                </a:cubicBezTo>
                <a:cubicBezTo>
                  <a:pt x="2061038" y="356788"/>
                  <a:pt x="2066918" y="362689"/>
                  <a:pt x="2072798" y="374495"/>
                </a:cubicBezTo>
                <a:cubicBezTo>
                  <a:pt x="2061038" y="380394"/>
                  <a:pt x="2049277" y="392196"/>
                  <a:pt x="2037516" y="386295"/>
                </a:cubicBezTo>
                <a:cubicBezTo>
                  <a:pt x="2031635" y="380394"/>
                  <a:pt x="2031635" y="368592"/>
                  <a:pt x="2037516" y="362689"/>
                </a:cubicBezTo>
                <a:cubicBezTo>
                  <a:pt x="2037516" y="362689"/>
                  <a:pt x="2043396" y="356788"/>
                  <a:pt x="2037516" y="350886"/>
                </a:cubicBezTo>
                <a:cubicBezTo>
                  <a:pt x="2031635" y="344988"/>
                  <a:pt x="2019875" y="333183"/>
                  <a:pt x="2025755" y="321380"/>
                </a:cubicBezTo>
                <a:cubicBezTo>
                  <a:pt x="2031635" y="321380"/>
                  <a:pt x="2037516" y="315480"/>
                  <a:pt x="2031635" y="309577"/>
                </a:cubicBezTo>
                <a:cubicBezTo>
                  <a:pt x="2025755" y="303675"/>
                  <a:pt x="2025755" y="291875"/>
                  <a:pt x="2031635" y="285973"/>
                </a:cubicBezTo>
                <a:cubicBezTo>
                  <a:pt x="2037516" y="285973"/>
                  <a:pt x="2037516" y="285973"/>
                  <a:pt x="2037516" y="285973"/>
                </a:cubicBezTo>
                <a:lnTo>
                  <a:pt x="2054656" y="298258"/>
                </a:lnTo>
                <a:lnTo>
                  <a:pt x="1996873" y="255049"/>
                </a:lnTo>
                <a:cubicBezTo>
                  <a:pt x="1796634" y="119770"/>
                  <a:pt x="1555242" y="40779"/>
                  <a:pt x="1295401" y="40779"/>
                </a:cubicBezTo>
                <a:close/>
                <a:moveTo>
                  <a:pt x="1295401" y="0"/>
                </a:moveTo>
                <a:cubicBezTo>
                  <a:pt x="2010831" y="0"/>
                  <a:pt x="2590802" y="579971"/>
                  <a:pt x="2590802" y="1295401"/>
                </a:cubicBezTo>
                <a:cubicBezTo>
                  <a:pt x="2590802" y="2010831"/>
                  <a:pt x="2010831" y="2590802"/>
                  <a:pt x="1295401" y="2590802"/>
                </a:cubicBezTo>
                <a:cubicBezTo>
                  <a:pt x="579971" y="2590802"/>
                  <a:pt x="0" y="2010831"/>
                  <a:pt x="0" y="1295401"/>
                </a:cubicBezTo>
                <a:cubicBezTo>
                  <a:pt x="0" y="579971"/>
                  <a:pt x="579971" y="0"/>
                  <a:pt x="1295401" y="0"/>
                </a:cubicBezTo>
                <a:close/>
              </a:path>
            </a:pathLst>
          </a:custGeom>
          <a:solidFill>
            <a:srgbClr val="004DA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noAutofit/>
          </a:bodyPr>
          <a:lstStyle/>
          <a:p>
            <a:pPr algn="ctr"/>
            <a:r>
              <a:rPr lang="zh-CN" altLang="en-US" sz="3200" b="1" dirty="0">
                <a:solidFill>
                  <a:srgbClr val="004DA1"/>
                </a:solidFill>
                <a:cs typeface="+mn-ea"/>
                <a:sym typeface="+mn-lt"/>
              </a:rPr>
              <a:t>叁</a:t>
            </a:r>
            <a:endParaRPr lang="zh-CN" altLang="en-US" sz="3200" b="1" dirty="0">
              <a:solidFill>
                <a:srgbClr val="004DA1"/>
              </a:solidFill>
              <a:cs typeface="+mn-ea"/>
              <a:sym typeface="+mn-lt"/>
            </a:endParaRPr>
          </a:p>
        </p:txBody>
      </p:sp>
      <p:sp>
        <p:nvSpPr>
          <p:cNvPr id="16" name="矩形 15"/>
          <p:cNvSpPr/>
          <p:nvPr/>
        </p:nvSpPr>
        <p:spPr>
          <a:xfrm>
            <a:off x="1619050" y="4285379"/>
            <a:ext cx="3966916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1600" dirty="0">
                <a:solidFill>
                  <a:schemeClr val="tx1">
                    <a:lumMod val="50000"/>
                  </a:schemeClr>
                </a:solidFill>
                <a:cs typeface="+mn-ea"/>
                <a:sym typeface="+mn-lt"/>
              </a:rPr>
              <a:t>不可习学吏事，为人写状害人，以干阴谴。</a:t>
            </a:r>
            <a:endParaRPr lang="zh-CN" altLang="en-US" sz="1600" dirty="0">
              <a:solidFill>
                <a:schemeClr val="tx1">
                  <a:lumMod val="50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21" name="矩形 20"/>
          <p:cNvSpPr/>
          <p:nvPr/>
        </p:nvSpPr>
        <p:spPr>
          <a:xfrm>
            <a:off x="6543914" y="4278136"/>
            <a:ext cx="1975972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2400" dirty="0">
                <a:solidFill>
                  <a:srgbClr val="004DA1"/>
                </a:solidFill>
                <a:cs typeface="+mn-ea"/>
                <a:sym typeface="+mn-lt"/>
              </a:rPr>
              <a:t>添加标题</a:t>
            </a:r>
            <a:endParaRPr lang="zh-CN" altLang="en-US" sz="2400" dirty="0">
              <a:solidFill>
                <a:srgbClr val="004DA1"/>
              </a:solidFill>
              <a:cs typeface="+mn-ea"/>
              <a:sym typeface="+mn-lt"/>
            </a:endParaRPr>
          </a:p>
        </p:txBody>
      </p:sp>
      <p:sp>
        <p:nvSpPr>
          <p:cNvPr id="8" name="任意多边形 7"/>
          <p:cNvSpPr/>
          <p:nvPr/>
        </p:nvSpPr>
        <p:spPr bwMode="auto">
          <a:xfrm>
            <a:off x="5690980" y="5292802"/>
            <a:ext cx="747920" cy="747920"/>
          </a:xfrm>
          <a:custGeom>
            <a:avLst/>
            <a:gdLst>
              <a:gd name="connsiteX0" fmla="*/ 1238629 w 2590802"/>
              <a:gd name="connsiteY0" fmla="*/ 2501864 h 2590802"/>
              <a:gd name="connsiteX1" fmla="*/ 1250281 w 2590802"/>
              <a:gd name="connsiteY1" fmla="*/ 2508385 h 2590802"/>
              <a:gd name="connsiteX2" fmla="*/ 1261933 w 2590802"/>
              <a:gd name="connsiteY2" fmla="*/ 2519977 h 2590802"/>
              <a:gd name="connsiteX3" fmla="*/ 1261933 w 2590802"/>
              <a:gd name="connsiteY3" fmla="*/ 2543162 h 2590802"/>
              <a:gd name="connsiteX4" fmla="*/ 1244454 w 2590802"/>
              <a:gd name="connsiteY4" fmla="*/ 2543162 h 2590802"/>
              <a:gd name="connsiteX5" fmla="*/ 1238628 w 2590802"/>
              <a:gd name="connsiteY5" fmla="*/ 2519977 h 2590802"/>
              <a:gd name="connsiteX6" fmla="*/ 1226976 w 2590802"/>
              <a:gd name="connsiteY6" fmla="*/ 2508385 h 2590802"/>
              <a:gd name="connsiteX7" fmla="*/ 1238629 w 2590802"/>
              <a:gd name="connsiteY7" fmla="*/ 2501864 h 2590802"/>
              <a:gd name="connsiteX8" fmla="*/ 1320928 w 2590802"/>
              <a:gd name="connsiteY8" fmla="*/ 2496223 h 2590802"/>
              <a:gd name="connsiteX9" fmla="*/ 1320928 w 2590802"/>
              <a:gd name="connsiteY9" fmla="*/ 2507985 h 2590802"/>
              <a:gd name="connsiteX10" fmla="*/ 1315014 w 2590802"/>
              <a:gd name="connsiteY10" fmla="*/ 2502104 h 2590802"/>
              <a:gd name="connsiteX11" fmla="*/ 1320928 w 2590802"/>
              <a:gd name="connsiteY11" fmla="*/ 2496223 h 2590802"/>
              <a:gd name="connsiteX12" fmla="*/ 1038326 w 2590802"/>
              <a:gd name="connsiteY12" fmla="*/ 2482021 h 2590802"/>
              <a:gd name="connsiteX13" fmla="*/ 1052317 w 2590802"/>
              <a:gd name="connsiteY13" fmla="*/ 2482579 h 2590802"/>
              <a:gd name="connsiteX14" fmla="*/ 1068270 w 2590802"/>
              <a:gd name="connsiteY14" fmla="*/ 2490785 h 2590802"/>
              <a:gd name="connsiteX15" fmla="*/ 1068270 w 2590802"/>
              <a:gd name="connsiteY15" fmla="*/ 2508489 h 2590802"/>
              <a:gd name="connsiteX16" fmla="*/ 1103678 w 2590802"/>
              <a:gd name="connsiteY16" fmla="*/ 2508489 h 2590802"/>
              <a:gd name="connsiteX17" fmla="*/ 1103678 w 2590802"/>
              <a:gd name="connsiteY17" fmla="*/ 2526194 h 2590802"/>
              <a:gd name="connsiteX18" fmla="*/ 1056467 w 2590802"/>
              <a:gd name="connsiteY18" fmla="*/ 2514391 h 2590802"/>
              <a:gd name="connsiteX19" fmla="*/ 1032861 w 2590802"/>
              <a:gd name="connsiteY19" fmla="*/ 2508489 h 2590802"/>
              <a:gd name="connsiteX20" fmla="*/ 1003354 w 2590802"/>
              <a:gd name="connsiteY20" fmla="*/ 2496687 h 2590802"/>
              <a:gd name="connsiteX21" fmla="*/ 1038326 w 2590802"/>
              <a:gd name="connsiteY21" fmla="*/ 2482021 h 2590802"/>
              <a:gd name="connsiteX22" fmla="*/ 1308542 w 2590802"/>
              <a:gd name="connsiteY22" fmla="*/ 2478772 h 2590802"/>
              <a:gd name="connsiteX23" fmla="*/ 1320872 w 2590802"/>
              <a:gd name="connsiteY23" fmla="*/ 2490153 h 2590802"/>
              <a:gd name="connsiteX24" fmla="*/ 1308542 w 2590802"/>
              <a:gd name="connsiteY24" fmla="*/ 2478772 h 2590802"/>
              <a:gd name="connsiteX25" fmla="*/ 1297161 w 2590802"/>
              <a:gd name="connsiteY25" fmla="*/ 2478772 h 2590802"/>
              <a:gd name="connsiteX26" fmla="*/ 1308542 w 2590802"/>
              <a:gd name="connsiteY26" fmla="*/ 2478772 h 2590802"/>
              <a:gd name="connsiteX27" fmla="*/ 1297161 w 2590802"/>
              <a:gd name="connsiteY27" fmla="*/ 2478772 h 2590802"/>
              <a:gd name="connsiteX28" fmla="*/ 1259571 w 2590802"/>
              <a:gd name="connsiteY28" fmla="*/ 2459471 h 2590802"/>
              <a:gd name="connsiteX29" fmla="*/ 1267703 w 2590802"/>
              <a:gd name="connsiteY29" fmla="*/ 2460941 h 2590802"/>
              <a:gd name="connsiteX30" fmla="*/ 1279531 w 2590802"/>
              <a:gd name="connsiteY30" fmla="*/ 2466822 h 2590802"/>
              <a:gd name="connsiteX31" fmla="*/ 1279531 w 2590802"/>
              <a:gd name="connsiteY31" fmla="*/ 2490343 h 2590802"/>
              <a:gd name="connsiteX32" fmla="*/ 1297273 w 2590802"/>
              <a:gd name="connsiteY32" fmla="*/ 2484463 h 2590802"/>
              <a:gd name="connsiteX33" fmla="*/ 1315014 w 2590802"/>
              <a:gd name="connsiteY33" fmla="*/ 2502104 h 2590802"/>
              <a:gd name="connsiteX34" fmla="*/ 1309100 w 2590802"/>
              <a:gd name="connsiteY34" fmla="*/ 2519745 h 2590802"/>
              <a:gd name="connsiteX35" fmla="*/ 1315014 w 2590802"/>
              <a:gd name="connsiteY35" fmla="*/ 2519745 h 2590802"/>
              <a:gd name="connsiteX36" fmla="*/ 1320928 w 2590802"/>
              <a:gd name="connsiteY36" fmla="*/ 2513865 h 2590802"/>
              <a:gd name="connsiteX37" fmla="*/ 1332755 w 2590802"/>
              <a:gd name="connsiteY37" fmla="*/ 2519745 h 2590802"/>
              <a:gd name="connsiteX38" fmla="*/ 1338670 w 2590802"/>
              <a:gd name="connsiteY38" fmla="*/ 2543267 h 2590802"/>
              <a:gd name="connsiteX39" fmla="*/ 1320928 w 2590802"/>
              <a:gd name="connsiteY39" fmla="*/ 2543267 h 2590802"/>
              <a:gd name="connsiteX40" fmla="*/ 1273617 w 2590802"/>
              <a:gd name="connsiteY40" fmla="*/ 2543267 h 2590802"/>
              <a:gd name="connsiteX41" fmla="*/ 1267703 w 2590802"/>
              <a:gd name="connsiteY41" fmla="*/ 2519745 h 2590802"/>
              <a:gd name="connsiteX42" fmla="*/ 1244048 w 2590802"/>
              <a:gd name="connsiteY42" fmla="*/ 2496223 h 2590802"/>
              <a:gd name="connsiteX43" fmla="*/ 1255876 w 2590802"/>
              <a:gd name="connsiteY43" fmla="*/ 2466822 h 2590802"/>
              <a:gd name="connsiteX44" fmla="*/ 1259571 w 2590802"/>
              <a:gd name="connsiteY44" fmla="*/ 2459471 h 2590802"/>
              <a:gd name="connsiteX45" fmla="*/ 1059220 w 2590802"/>
              <a:gd name="connsiteY45" fmla="*/ 2440242 h 2590802"/>
              <a:gd name="connsiteX46" fmla="*/ 1074040 w 2590802"/>
              <a:gd name="connsiteY46" fmla="*/ 2449133 h 2590802"/>
              <a:gd name="connsiteX47" fmla="*/ 1074040 w 2590802"/>
              <a:gd name="connsiteY47" fmla="*/ 2466916 h 2590802"/>
              <a:gd name="connsiteX48" fmla="*/ 1032545 w 2590802"/>
              <a:gd name="connsiteY48" fmla="*/ 2472844 h 2590802"/>
              <a:gd name="connsiteX49" fmla="*/ 1044401 w 2590802"/>
              <a:gd name="connsiteY49" fmla="*/ 2449133 h 2590802"/>
              <a:gd name="connsiteX50" fmla="*/ 1059220 w 2590802"/>
              <a:gd name="connsiteY50" fmla="*/ 2440242 h 2590802"/>
              <a:gd name="connsiteX51" fmla="*/ 862584 w 2590802"/>
              <a:gd name="connsiteY51" fmla="*/ 2440163 h 2590802"/>
              <a:gd name="connsiteX52" fmla="*/ 880225 w 2590802"/>
              <a:gd name="connsiteY52" fmla="*/ 2443785 h 2590802"/>
              <a:gd name="connsiteX53" fmla="*/ 886106 w 2590802"/>
              <a:gd name="connsiteY53" fmla="*/ 2455377 h 2590802"/>
              <a:gd name="connsiteX54" fmla="*/ 915507 w 2590802"/>
              <a:gd name="connsiteY54" fmla="*/ 2449581 h 2590802"/>
              <a:gd name="connsiteX55" fmla="*/ 939029 w 2590802"/>
              <a:gd name="connsiteY55" fmla="*/ 2466969 h 2590802"/>
              <a:gd name="connsiteX56" fmla="*/ 939029 w 2590802"/>
              <a:gd name="connsiteY56" fmla="*/ 2490154 h 2590802"/>
              <a:gd name="connsiteX57" fmla="*/ 909627 w 2590802"/>
              <a:gd name="connsiteY57" fmla="*/ 2472765 h 2590802"/>
              <a:gd name="connsiteX58" fmla="*/ 886106 w 2590802"/>
              <a:gd name="connsiteY58" fmla="*/ 2461174 h 2590802"/>
              <a:gd name="connsiteX59" fmla="*/ 868464 w 2590802"/>
              <a:gd name="connsiteY59" fmla="*/ 2466969 h 2590802"/>
              <a:gd name="connsiteX60" fmla="*/ 844943 w 2590802"/>
              <a:gd name="connsiteY60" fmla="*/ 2449581 h 2590802"/>
              <a:gd name="connsiteX61" fmla="*/ 862584 w 2590802"/>
              <a:gd name="connsiteY61" fmla="*/ 2440163 h 2590802"/>
              <a:gd name="connsiteX62" fmla="*/ 1255904 w 2590802"/>
              <a:gd name="connsiteY62" fmla="*/ 2437989 h 2590802"/>
              <a:gd name="connsiteX63" fmla="*/ 1262069 w 2590802"/>
              <a:gd name="connsiteY63" fmla="*/ 2449370 h 2590802"/>
              <a:gd name="connsiteX64" fmla="*/ 1255904 w 2590802"/>
              <a:gd name="connsiteY64" fmla="*/ 2460752 h 2590802"/>
              <a:gd name="connsiteX65" fmla="*/ 1255904 w 2590802"/>
              <a:gd name="connsiteY65" fmla="*/ 2449370 h 2590802"/>
              <a:gd name="connsiteX66" fmla="*/ 1255904 w 2590802"/>
              <a:gd name="connsiteY66" fmla="*/ 2437989 h 2590802"/>
              <a:gd name="connsiteX67" fmla="*/ 921104 w 2590802"/>
              <a:gd name="connsiteY67" fmla="*/ 2408587 h 2590802"/>
              <a:gd name="connsiteX68" fmla="*/ 938650 w 2590802"/>
              <a:gd name="connsiteY68" fmla="*/ 2420239 h 2590802"/>
              <a:gd name="connsiteX69" fmla="*/ 938650 w 2590802"/>
              <a:gd name="connsiteY69" fmla="*/ 2449370 h 2590802"/>
              <a:gd name="connsiteX70" fmla="*/ 909406 w 2590802"/>
              <a:gd name="connsiteY70" fmla="*/ 2437718 h 2590802"/>
              <a:gd name="connsiteX71" fmla="*/ 909406 w 2590802"/>
              <a:gd name="connsiteY71" fmla="*/ 2420239 h 2590802"/>
              <a:gd name="connsiteX72" fmla="*/ 921104 w 2590802"/>
              <a:gd name="connsiteY72" fmla="*/ 2408587 h 2590802"/>
              <a:gd name="connsiteX73" fmla="*/ 1064758 w 2590802"/>
              <a:gd name="connsiteY73" fmla="*/ 2407828 h 2590802"/>
              <a:gd name="connsiteX74" fmla="*/ 1085387 w 2590802"/>
              <a:gd name="connsiteY74" fmla="*/ 2413709 h 2590802"/>
              <a:gd name="connsiteX75" fmla="*/ 1108963 w 2590802"/>
              <a:gd name="connsiteY75" fmla="*/ 2413709 h 2590802"/>
              <a:gd name="connsiteX76" fmla="*/ 1120751 w 2590802"/>
              <a:gd name="connsiteY76" fmla="*/ 2425470 h 2590802"/>
              <a:gd name="connsiteX77" fmla="*/ 1114857 w 2590802"/>
              <a:gd name="connsiteY77" fmla="*/ 2443110 h 2590802"/>
              <a:gd name="connsiteX78" fmla="*/ 1103069 w 2590802"/>
              <a:gd name="connsiteY78" fmla="*/ 2454872 h 2590802"/>
              <a:gd name="connsiteX79" fmla="*/ 1108963 w 2590802"/>
              <a:gd name="connsiteY79" fmla="*/ 2466632 h 2590802"/>
              <a:gd name="connsiteX80" fmla="*/ 1073599 w 2590802"/>
              <a:gd name="connsiteY80" fmla="*/ 2490154 h 2590802"/>
              <a:gd name="connsiteX81" fmla="*/ 1067706 w 2590802"/>
              <a:gd name="connsiteY81" fmla="*/ 2478393 h 2590802"/>
              <a:gd name="connsiteX82" fmla="*/ 1085387 w 2590802"/>
              <a:gd name="connsiteY82" fmla="*/ 2466632 h 2590802"/>
              <a:gd name="connsiteX83" fmla="*/ 1079493 w 2590802"/>
              <a:gd name="connsiteY83" fmla="*/ 2443110 h 2590802"/>
              <a:gd name="connsiteX84" fmla="*/ 1050024 w 2590802"/>
              <a:gd name="connsiteY84" fmla="*/ 2437230 h 2590802"/>
              <a:gd name="connsiteX85" fmla="*/ 1038236 w 2590802"/>
              <a:gd name="connsiteY85" fmla="*/ 2443110 h 2590802"/>
              <a:gd name="connsiteX86" fmla="*/ 1044130 w 2590802"/>
              <a:gd name="connsiteY86" fmla="*/ 2419589 h 2590802"/>
              <a:gd name="connsiteX87" fmla="*/ 1064758 w 2590802"/>
              <a:gd name="connsiteY87" fmla="*/ 2407828 h 2590802"/>
              <a:gd name="connsiteX88" fmla="*/ 1177361 w 2590802"/>
              <a:gd name="connsiteY88" fmla="*/ 2387813 h 2590802"/>
              <a:gd name="connsiteX89" fmla="*/ 1208798 w 2590802"/>
              <a:gd name="connsiteY89" fmla="*/ 2390749 h 2590802"/>
              <a:gd name="connsiteX90" fmla="*/ 1220495 w 2590802"/>
              <a:gd name="connsiteY90" fmla="*/ 2402496 h 2590802"/>
              <a:gd name="connsiteX91" fmla="*/ 1243890 w 2590802"/>
              <a:gd name="connsiteY91" fmla="*/ 2443607 h 2590802"/>
              <a:gd name="connsiteX92" fmla="*/ 1232192 w 2590802"/>
              <a:gd name="connsiteY92" fmla="*/ 2496465 h 2590802"/>
              <a:gd name="connsiteX93" fmla="*/ 1185402 w 2590802"/>
              <a:gd name="connsiteY93" fmla="*/ 2525830 h 2590802"/>
              <a:gd name="connsiteX94" fmla="*/ 1115217 w 2590802"/>
              <a:gd name="connsiteY94" fmla="*/ 2525830 h 2590802"/>
              <a:gd name="connsiteX95" fmla="*/ 1121066 w 2590802"/>
              <a:gd name="connsiteY95" fmla="*/ 2519957 h 2590802"/>
              <a:gd name="connsiteX96" fmla="*/ 1208798 w 2590802"/>
              <a:gd name="connsiteY96" fmla="*/ 2496465 h 2590802"/>
              <a:gd name="connsiteX97" fmla="*/ 1226343 w 2590802"/>
              <a:gd name="connsiteY97" fmla="*/ 2449480 h 2590802"/>
              <a:gd name="connsiteX98" fmla="*/ 1202949 w 2590802"/>
              <a:gd name="connsiteY98" fmla="*/ 2414241 h 2590802"/>
              <a:gd name="connsiteX99" fmla="*/ 1185402 w 2590802"/>
              <a:gd name="connsiteY99" fmla="*/ 2414241 h 2590802"/>
              <a:gd name="connsiteX100" fmla="*/ 1197100 w 2590802"/>
              <a:gd name="connsiteY100" fmla="*/ 2431861 h 2590802"/>
              <a:gd name="connsiteX101" fmla="*/ 1185402 w 2590802"/>
              <a:gd name="connsiteY101" fmla="*/ 2449480 h 2590802"/>
              <a:gd name="connsiteX102" fmla="*/ 1167857 w 2590802"/>
              <a:gd name="connsiteY102" fmla="*/ 2449480 h 2590802"/>
              <a:gd name="connsiteX103" fmla="*/ 1156159 w 2590802"/>
              <a:gd name="connsiteY103" fmla="*/ 2431861 h 2590802"/>
              <a:gd name="connsiteX104" fmla="*/ 1144461 w 2590802"/>
              <a:gd name="connsiteY104" fmla="*/ 2420115 h 2590802"/>
              <a:gd name="connsiteX105" fmla="*/ 1150310 w 2590802"/>
              <a:gd name="connsiteY105" fmla="*/ 2402496 h 2590802"/>
              <a:gd name="connsiteX106" fmla="*/ 1177361 w 2590802"/>
              <a:gd name="connsiteY106" fmla="*/ 2387813 h 2590802"/>
              <a:gd name="connsiteX107" fmla="*/ 997263 w 2590802"/>
              <a:gd name="connsiteY107" fmla="*/ 2374751 h 2590802"/>
              <a:gd name="connsiteX108" fmla="*/ 1020785 w 2590802"/>
              <a:gd name="connsiteY108" fmla="*/ 2378426 h 2590802"/>
              <a:gd name="connsiteX109" fmla="*/ 1026665 w 2590802"/>
              <a:gd name="connsiteY109" fmla="*/ 2407828 h 2590802"/>
              <a:gd name="connsiteX110" fmla="*/ 1020785 w 2590802"/>
              <a:gd name="connsiteY110" fmla="*/ 2419589 h 2590802"/>
              <a:gd name="connsiteX111" fmla="*/ 1032545 w 2590802"/>
              <a:gd name="connsiteY111" fmla="*/ 2443110 h 2590802"/>
              <a:gd name="connsiteX112" fmla="*/ 997263 w 2590802"/>
              <a:gd name="connsiteY112" fmla="*/ 2490153 h 2590802"/>
              <a:gd name="connsiteX113" fmla="*/ 985502 w 2590802"/>
              <a:gd name="connsiteY113" fmla="*/ 2478393 h 2590802"/>
              <a:gd name="connsiteX114" fmla="*/ 956101 w 2590802"/>
              <a:gd name="connsiteY114" fmla="*/ 2478393 h 2590802"/>
              <a:gd name="connsiteX115" fmla="*/ 944340 w 2590802"/>
              <a:gd name="connsiteY115" fmla="*/ 2437230 h 2590802"/>
              <a:gd name="connsiteX116" fmla="*/ 944340 w 2590802"/>
              <a:gd name="connsiteY116" fmla="*/ 2419589 h 2590802"/>
              <a:gd name="connsiteX117" fmla="*/ 967861 w 2590802"/>
              <a:gd name="connsiteY117" fmla="*/ 2407828 h 2590802"/>
              <a:gd name="connsiteX118" fmla="*/ 973741 w 2590802"/>
              <a:gd name="connsiteY118" fmla="*/ 2384307 h 2590802"/>
              <a:gd name="connsiteX119" fmla="*/ 997263 w 2590802"/>
              <a:gd name="connsiteY119" fmla="*/ 2374751 h 2590802"/>
              <a:gd name="connsiteX120" fmla="*/ 733153 w 2590802"/>
              <a:gd name="connsiteY120" fmla="*/ 2366856 h 2590802"/>
              <a:gd name="connsiteX121" fmla="*/ 744956 w 2590802"/>
              <a:gd name="connsiteY121" fmla="*/ 2372817 h 2590802"/>
              <a:gd name="connsiteX122" fmla="*/ 739054 w 2590802"/>
              <a:gd name="connsiteY122" fmla="*/ 2384740 h 2590802"/>
              <a:gd name="connsiteX123" fmla="*/ 703646 w 2590802"/>
              <a:gd name="connsiteY123" fmla="*/ 2390702 h 2590802"/>
              <a:gd name="connsiteX124" fmla="*/ 697745 w 2590802"/>
              <a:gd name="connsiteY124" fmla="*/ 2378779 h 2590802"/>
              <a:gd name="connsiteX125" fmla="*/ 733153 w 2590802"/>
              <a:gd name="connsiteY125" fmla="*/ 2366856 h 2590802"/>
              <a:gd name="connsiteX126" fmla="*/ 1455741 w 2590802"/>
              <a:gd name="connsiteY126" fmla="*/ 2355474 h 2590802"/>
              <a:gd name="connsiteX127" fmla="*/ 1473382 w 2590802"/>
              <a:gd name="connsiteY127" fmla="*/ 2372902 h 2590802"/>
              <a:gd name="connsiteX128" fmla="*/ 1532186 w 2590802"/>
              <a:gd name="connsiteY128" fmla="*/ 2390330 h 2590802"/>
              <a:gd name="connsiteX129" fmla="*/ 1538066 w 2590802"/>
              <a:gd name="connsiteY129" fmla="*/ 2390330 h 2590802"/>
              <a:gd name="connsiteX130" fmla="*/ 1479263 w 2590802"/>
              <a:gd name="connsiteY130" fmla="*/ 2390330 h 2590802"/>
              <a:gd name="connsiteX131" fmla="*/ 1455741 w 2590802"/>
              <a:gd name="connsiteY131" fmla="*/ 2361283 h 2590802"/>
              <a:gd name="connsiteX132" fmla="*/ 1455741 w 2590802"/>
              <a:gd name="connsiteY132" fmla="*/ 2355474 h 2590802"/>
              <a:gd name="connsiteX133" fmla="*/ 891986 w 2590802"/>
              <a:gd name="connsiteY133" fmla="*/ 2355474 h 2590802"/>
              <a:gd name="connsiteX134" fmla="*/ 909627 w 2590802"/>
              <a:gd name="connsiteY134" fmla="*/ 2361354 h 2590802"/>
              <a:gd name="connsiteX135" fmla="*/ 915507 w 2590802"/>
              <a:gd name="connsiteY135" fmla="*/ 2378996 h 2590802"/>
              <a:gd name="connsiteX136" fmla="*/ 944909 w 2590802"/>
              <a:gd name="connsiteY136" fmla="*/ 2378996 h 2590802"/>
              <a:gd name="connsiteX137" fmla="*/ 950789 w 2590802"/>
              <a:gd name="connsiteY137" fmla="*/ 2402517 h 2590802"/>
              <a:gd name="connsiteX138" fmla="*/ 944909 w 2590802"/>
              <a:gd name="connsiteY138" fmla="*/ 2414278 h 2590802"/>
              <a:gd name="connsiteX139" fmla="*/ 939029 w 2590802"/>
              <a:gd name="connsiteY139" fmla="*/ 2408398 h 2590802"/>
              <a:gd name="connsiteX140" fmla="*/ 915507 w 2590802"/>
              <a:gd name="connsiteY140" fmla="*/ 2402517 h 2590802"/>
              <a:gd name="connsiteX141" fmla="*/ 897866 w 2590802"/>
              <a:gd name="connsiteY141" fmla="*/ 2426038 h 2590802"/>
              <a:gd name="connsiteX142" fmla="*/ 897866 w 2590802"/>
              <a:gd name="connsiteY142" fmla="*/ 2437799 h 2590802"/>
              <a:gd name="connsiteX143" fmla="*/ 891986 w 2590802"/>
              <a:gd name="connsiteY143" fmla="*/ 2443680 h 2590802"/>
              <a:gd name="connsiteX144" fmla="*/ 874345 w 2590802"/>
              <a:gd name="connsiteY144" fmla="*/ 2414278 h 2590802"/>
              <a:gd name="connsiteX145" fmla="*/ 880225 w 2590802"/>
              <a:gd name="connsiteY145" fmla="*/ 2396636 h 2590802"/>
              <a:gd name="connsiteX146" fmla="*/ 874345 w 2590802"/>
              <a:gd name="connsiteY146" fmla="*/ 2367235 h 2590802"/>
              <a:gd name="connsiteX147" fmla="*/ 891986 w 2590802"/>
              <a:gd name="connsiteY147" fmla="*/ 2355474 h 2590802"/>
              <a:gd name="connsiteX148" fmla="*/ 1441444 w 2590802"/>
              <a:gd name="connsiteY148" fmla="*/ 2348565 h 2590802"/>
              <a:gd name="connsiteX149" fmla="*/ 1449737 w 2590802"/>
              <a:gd name="connsiteY149" fmla="*/ 2372546 h 2590802"/>
              <a:gd name="connsiteX150" fmla="*/ 1479221 w 2590802"/>
              <a:gd name="connsiteY150" fmla="*/ 2401948 h 2590802"/>
              <a:gd name="connsiteX151" fmla="*/ 1544087 w 2590802"/>
              <a:gd name="connsiteY151" fmla="*/ 2396068 h 2590802"/>
              <a:gd name="connsiteX152" fmla="*/ 1561777 w 2590802"/>
              <a:gd name="connsiteY152" fmla="*/ 2407829 h 2590802"/>
              <a:gd name="connsiteX153" fmla="*/ 1549983 w 2590802"/>
              <a:gd name="connsiteY153" fmla="*/ 2413709 h 2590802"/>
              <a:gd name="connsiteX154" fmla="*/ 1532293 w 2590802"/>
              <a:gd name="connsiteY154" fmla="*/ 2407829 h 2590802"/>
              <a:gd name="connsiteX155" fmla="*/ 1520499 w 2590802"/>
              <a:gd name="connsiteY155" fmla="*/ 2425470 h 2590802"/>
              <a:gd name="connsiteX156" fmla="*/ 1496912 w 2590802"/>
              <a:gd name="connsiteY156" fmla="*/ 2419590 h 2590802"/>
              <a:gd name="connsiteX157" fmla="*/ 1473324 w 2590802"/>
              <a:gd name="connsiteY157" fmla="*/ 2425470 h 2590802"/>
              <a:gd name="connsiteX158" fmla="*/ 1467427 w 2590802"/>
              <a:gd name="connsiteY158" fmla="*/ 2413709 h 2590802"/>
              <a:gd name="connsiteX159" fmla="*/ 1461530 w 2590802"/>
              <a:gd name="connsiteY159" fmla="*/ 2401948 h 2590802"/>
              <a:gd name="connsiteX160" fmla="*/ 1443840 w 2590802"/>
              <a:gd name="connsiteY160" fmla="*/ 2401948 h 2590802"/>
              <a:gd name="connsiteX161" fmla="*/ 1437943 w 2590802"/>
              <a:gd name="connsiteY161" fmla="*/ 2390188 h 2590802"/>
              <a:gd name="connsiteX162" fmla="*/ 1437943 w 2590802"/>
              <a:gd name="connsiteY162" fmla="*/ 2378427 h 2590802"/>
              <a:gd name="connsiteX163" fmla="*/ 1426149 w 2590802"/>
              <a:gd name="connsiteY163" fmla="*/ 2360786 h 2590802"/>
              <a:gd name="connsiteX164" fmla="*/ 1432046 w 2590802"/>
              <a:gd name="connsiteY164" fmla="*/ 2349025 h 2590802"/>
              <a:gd name="connsiteX165" fmla="*/ 1441444 w 2590802"/>
              <a:gd name="connsiteY165" fmla="*/ 2348565 h 2590802"/>
              <a:gd name="connsiteX166" fmla="*/ 1420992 w 2590802"/>
              <a:gd name="connsiteY166" fmla="*/ 2337454 h 2590802"/>
              <a:gd name="connsiteX167" fmla="*/ 1420992 w 2590802"/>
              <a:gd name="connsiteY167" fmla="*/ 2360976 h 2590802"/>
              <a:gd name="connsiteX168" fmla="*/ 1432729 w 2590802"/>
              <a:gd name="connsiteY168" fmla="*/ 2384497 h 2590802"/>
              <a:gd name="connsiteX169" fmla="*/ 1444466 w 2590802"/>
              <a:gd name="connsiteY169" fmla="*/ 2413898 h 2590802"/>
              <a:gd name="connsiteX170" fmla="*/ 1473809 w 2590802"/>
              <a:gd name="connsiteY170" fmla="*/ 2437420 h 2590802"/>
              <a:gd name="connsiteX171" fmla="*/ 1497283 w 2590802"/>
              <a:gd name="connsiteY171" fmla="*/ 2431540 h 2590802"/>
              <a:gd name="connsiteX172" fmla="*/ 1526625 w 2590802"/>
              <a:gd name="connsiteY172" fmla="*/ 2431540 h 2590802"/>
              <a:gd name="connsiteX173" fmla="*/ 1538362 w 2590802"/>
              <a:gd name="connsiteY173" fmla="*/ 2419779 h 2590802"/>
              <a:gd name="connsiteX174" fmla="*/ 1561836 w 2590802"/>
              <a:gd name="connsiteY174" fmla="*/ 2413898 h 2590802"/>
              <a:gd name="connsiteX175" fmla="*/ 1585310 w 2590802"/>
              <a:gd name="connsiteY175" fmla="*/ 2408018 h 2590802"/>
              <a:gd name="connsiteX176" fmla="*/ 1579442 w 2590802"/>
              <a:gd name="connsiteY176" fmla="*/ 2425659 h 2590802"/>
              <a:gd name="connsiteX177" fmla="*/ 1550099 w 2590802"/>
              <a:gd name="connsiteY177" fmla="*/ 2425659 h 2590802"/>
              <a:gd name="connsiteX178" fmla="*/ 1550099 w 2590802"/>
              <a:gd name="connsiteY178" fmla="*/ 2443300 h 2590802"/>
              <a:gd name="connsiteX179" fmla="*/ 1538362 w 2590802"/>
              <a:gd name="connsiteY179" fmla="*/ 2449181 h 2590802"/>
              <a:gd name="connsiteX180" fmla="*/ 1509020 w 2590802"/>
              <a:gd name="connsiteY180" fmla="*/ 2443300 h 2590802"/>
              <a:gd name="connsiteX181" fmla="*/ 1503151 w 2590802"/>
              <a:gd name="connsiteY181" fmla="*/ 2449181 h 2590802"/>
              <a:gd name="connsiteX182" fmla="*/ 1479677 w 2590802"/>
              <a:gd name="connsiteY182" fmla="*/ 2455061 h 2590802"/>
              <a:gd name="connsiteX183" fmla="*/ 1450334 w 2590802"/>
              <a:gd name="connsiteY183" fmla="*/ 2437420 h 2590802"/>
              <a:gd name="connsiteX184" fmla="*/ 1450334 w 2590802"/>
              <a:gd name="connsiteY184" fmla="*/ 2419779 h 2590802"/>
              <a:gd name="connsiteX185" fmla="*/ 1420992 w 2590802"/>
              <a:gd name="connsiteY185" fmla="*/ 2402138 h 2590802"/>
              <a:gd name="connsiteX186" fmla="*/ 1420992 w 2590802"/>
              <a:gd name="connsiteY186" fmla="*/ 2384497 h 2590802"/>
              <a:gd name="connsiteX187" fmla="*/ 1409255 w 2590802"/>
              <a:gd name="connsiteY187" fmla="*/ 2355095 h 2590802"/>
              <a:gd name="connsiteX188" fmla="*/ 1420992 w 2590802"/>
              <a:gd name="connsiteY188" fmla="*/ 2337454 h 2590802"/>
              <a:gd name="connsiteX189" fmla="*/ 1185515 w 2590802"/>
              <a:gd name="connsiteY189" fmla="*/ 2337454 h 2590802"/>
              <a:gd name="connsiteX190" fmla="*/ 1203400 w 2590802"/>
              <a:gd name="connsiteY190" fmla="*/ 2343382 h 2590802"/>
              <a:gd name="connsiteX191" fmla="*/ 1215323 w 2590802"/>
              <a:gd name="connsiteY191" fmla="*/ 2355237 h 2590802"/>
              <a:gd name="connsiteX192" fmla="*/ 1215323 w 2590802"/>
              <a:gd name="connsiteY192" fmla="*/ 2384876 h 2590802"/>
              <a:gd name="connsiteX193" fmla="*/ 1209362 w 2590802"/>
              <a:gd name="connsiteY193" fmla="*/ 2384876 h 2590802"/>
              <a:gd name="connsiteX194" fmla="*/ 1209362 w 2590802"/>
              <a:gd name="connsiteY194" fmla="*/ 2355237 h 2590802"/>
              <a:gd name="connsiteX195" fmla="*/ 1185515 w 2590802"/>
              <a:gd name="connsiteY195" fmla="*/ 2343382 h 2590802"/>
              <a:gd name="connsiteX196" fmla="*/ 1185515 w 2590802"/>
              <a:gd name="connsiteY196" fmla="*/ 2337454 h 2590802"/>
              <a:gd name="connsiteX197" fmla="*/ 1774285 w 2590802"/>
              <a:gd name="connsiteY197" fmla="*/ 2337056 h 2590802"/>
              <a:gd name="connsiteX198" fmla="*/ 1784509 w 2590802"/>
              <a:gd name="connsiteY198" fmla="*/ 2349505 h 2590802"/>
              <a:gd name="connsiteX199" fmla="*/ 1778667 w 2590802"/>
              <a:gd name="connsiteY199" fmla="*/ 2367079 h 2590802"/>
              <a:gd name="connsiteX200" fmla="*/ 1761139 w 2590802"/>
              <a:gd name="connsiteY200" fmla="*/ 2372937 h 2590802"/>
              <a:gd name="connsiteX201" fmla="*/ 1755297 w 2590802"/>
              <a:gd name="connsiteY201" fmla="*/ 2378795 h 2590802"/>
              <a:gd name="connsiteX202" fmla="*/ 1755297 w 2590802"/>
              <a:gd name="connsiteY202" fmla="*/ 2390511 h 2590802"/>
              <a:gd name="connsiteX203" fmla="*/ 1743612 w 2590802"/>
              <a:gd name="connsiteY203" fmla="*/ 2413943 h 2590802"/>
              <a:gd name="connsiteX204" fmla="*/ 1708558 w 2590802"/>
              <a:gd name="connsiteY204" fmla="*/ 2419802 h 2590802"/>
              <a:gd name="connsiteX205" fmla="*/ 1691030 w 2590802"/>
              <a:gd name="connsiteY205" fmla="*/ 2402227 h 2590802"/>
              <a:gd name="connsiteX206" fmla="*/ 1679346 w 2590802"/>
              <a:gd name="connsiteY206" fmla="*/ 2408085 h 2590802"/>
              <a:gd name="connsiteX207" fmla="*/ 1650134 w 2590802"/>
              <a:gd name="connsiteY207" fmla="*/ 2408085 h 2590802"/>
              <a:gd name="connsiteX208" fmla="*/ 1644291 w 2590802"/>
              <a:gd name="connsiteY208" fmla="*/ 2390511 h 2590802"/>
              <a:gd name="connsiteX209" fmla="*/ 1667661 w 2590802"/>
              <a:gd name="connsiteY209" fmla="*/ 2378795 h 2590802"/>
              <a:gd name="connsiteX210" fmla="*/ 1702715 w 2590802"/>
              <a:gd name="connsiteY210" fmla="*/ 2390511 h 2590802"/>
              <a:gd name="connsiteX211" fmla="*/ 1749455 w 2590802"/>
              <a:gd name="connsiteY211" fmla="*/ 2355363 h 2590802"/>
              <a:gd name="connsiteX212" fmla="*/ 1755297 w 2590802"/>
              <a:gd name="connsiteY212" fmla="*/ 2337789 h 2590802"/>
              <a:gd name="connsiteX213" fmla="*/ 1774285 w 2590802"/>
              <a:gd name="connsiteY213" fmla="*/ 2337056 h 2590802"/>
              <a:gd name="connsiteX214" fmla="*/ 1737969 w 2590802"/>
              <a:gd name="connsiteY214" fmla="*/ 2333233 h 2590802"/>
              <a:gd name="connsiteX215" fmla="*/ 1743878 w 2590802"/>
              <a:gd name="connsiteY215" fmla="*/ 2337644 h 2590802"/>
              <a:gd name="connsiteX216" fmla="*/ 1726149 w 2590802"/>
              <a:gd name="connsiteY216" fmla="*/ 2372926 h 2590802"/>
              <a:gd name="connsiteX217" fmla="*/ 1684782 w 2590802"/>
              <a:gd name="connsiteY217" fmla="*/ 2384686 h 2590802"/>
              <a:gd name="connsiteX218" fmla="*/ 1667054 w 2590802"/>
              <a:gd name="connsiteY218" fmla="*/ 2372926 h 2590802"/>
              <a:gd name="connsiteX219" fmla="*/ 1672964 w 2590802"/>
              <a:gd name="connsiteY219" fmla="*/ 2361165 h 2590802"/>
              <a:gd name="connsiteX220" fmla="*/ 1708421 w 2590802"/>
              <a:gd name="connsiteY220" fmla="*/ 2367046 h 2590802"/>
              <a:gd name="connsiteX221" fmla="*/ 1732059 w 2590802"/>
              <a:gd name="connsiteY221" fmla="*/ 2337644 h 2590802"/>
              <a:gd name="connsiteX222" fmla="*/ 1737969 w 2590802"/>
              <a:gd name="connsiteY222" fmla="*/ 2333233 h 2590802"/>
              <a:gd name="connsiteX223" fmla="*/ 1289254 w 2590802"/>
              <a:gd name="connsiteY223" fmla="*/ 2330007 h 2590802"/>
              <a:gd name="connsiteX224" fmla="*/ 1287602 w 2590802"/>
              <a:gd name="connsiteY224" fmla="*/ 2336614 h 2590802"/>
              <a:gd name="connsiteX225" fmla="*/ 1287571 w 2590802"/>
              <a:gd name="connsiteY225" fmla="*/ 2332625 h 2590802"/>
              <a:gd name="connsiteX226" fmla="*/ 727425 w 2590802"/>
              <a:gd name="connsiteY226" fmla="*/ 2320382 h 2590802"/>
              <a:gd name="connsiteX227" fmla="*/ 745167 w 2590802"/>
              <a:gd name="connsiteY227" fmla="*/ 2326245 h 2590802"/>
              <a:gd name="connsiteX228" fmla="*/ 739253 w 2590802"/>
              <a:gd name="connsiteY228" fmla="*/ 2361424 h 2590802"/>
              <a:gd name="connsiteX229" fmla="*/ 691942 w 2590802"/>
              <a:gd name="connsiteY229" fmla="*/ 2379013 h 2590802"/>
              <a:gd name="connsiteX230" fmla="*/ 686028 w 2590802"/>
              <a:gd name="connsiteY230" fmla="*/ 2384876 h 2590802"/>
              <a:gd name="connsiteX231" fmla="*/ 668287 w 2590802"/>
              <a:gd name="connsiteY231" fmla="*/ 2373150 h 2590802"/>
              <a:gd name="connsiteX232" fmla="*/ 644632 w 2590802"/>
              <a:gd name="connsiteY232" fmla="*/ 2355561 h 2590802"/>
              <a:gd name="connsiteX233" fmla="*/ 650545 w 2590802"/>
              <a:gd name="connsiteY233" fmla="*/ 2343834 h 2590802"/>
              <a:gd name="connsiteX234" fmla="*/ 656459 w 2590802"/>
              <a:gd name="connsiteY234" fmla="*/ 2337972 h 2590802"/>
              <a:gd name="connsiteX235" fmla="*/ 662373 w 2590802"/>
              <a:gd name="connsiteY235" fmla="*/ 2343834 h 2590802"/>
              <a:gd name="connsiteX236" fmla="*/ 668287 w 2590802"/>
              <a:gd name="connsiteY236" fmla="*/ 2343834 h 2590802"/>
              <a:gd name="connsiteX237" fmla="*/ 674200 w 2590802"/>
              <a:gd name="connsiteY237" fmla="*/ 2326245 h 2590802"/>
              <a:gd name="connsiteX238" fmla="*/ 703770 w 2590802"/>
              <a:gd name="connsiteY238" fmla="*/ 2326245 h 2590802"/>
              <a:gd name="connsiteX239" fmla="*/ 727425 w 2590802"/>
              <a:gd name="connsiteY239" fmla="*/ 2320382 h 2590802"/>
              <a:gd name="connsiteX240" fmla="*/ 1834107 w 2590802"/>
              <a:gd name="connsiteY240" fmla="*/ 2315696 h 2590802"/>
              <a:gd name="connsiteX241" fmla="*/ 1837593 w 2590802"/>
              <a:gd name="connsiteY241" fmla="*/ 2319840 h 2590802"/>
              <a:gd name="connsiteX242" fmla="*/ 1843464 w 2590802"/>
              <a:gd name="connsiteY242" fmla="*/ 2331627 h 2590802"/>
              <a:gd name="connsiteX243" fmla="*/ 1837593 w 2590802"/>
              <a:gd name="connsiteY243" fmla="*/ 2343415 h 2590802"/>
              <a:gd name="connsiteX244" fmla="*/ 1837593 w 2590802"/>
              <a:gd name="connsiteY244" fmla="*/ 2331627 h 2590802"/>
              <a:gd name="connsiteX245" fmla="*/ 1831722 w 2590802"/>
              <a:gd name="connsiteY245" fmla="*/ 2349309 h 2590802"/>
              <a:gd name="connsiteX246" fmla="*/ 1825850 w 2590802"/>
              <a:gd name="connsiteY246" fmla="*/ 2372885 h 2590802"/>
              <a:gd name="connsiteX247" fmla="*/ 1825850 w 2590802"/>
              <a:gd name="connsiteY247" fmla="*/ 2396460 h 2590802"/>
              <a:gd name="connsiteX248" fmla="*/ 1825850 w 2590802"/>
              <a:gd name="connsiteY248" fmla="*/ 2384673 h 2590802"/>
              <a:gd name="connsiteX249" fmla="*/ 1819979 w 2590802"/>
              <a:gd name="connsiteY249" fmla="*/ 2361097 h 2590802"/>
              <a:gd name="connsiteX250" fmla="*/ 1814108 w 2590802"/>
              <a:gd name="connsiteY250" fmla="*/ 2372885 h 2590802"/>
              <a:gd name="connsiteX251" fmla="*/ 1819979 w 2590802"/>
              <a:gd name="connsiteY251" fmla="*/ 2390566 h 2590802"/>
              <a:gd name="connsiteX252" fmla="*/ 1802365 w 2590802"/>
              <a:gd name="connsiteY252" fmla="*/ 2408248 h 2590802"/>
              <a:gd name="connsiteX253" fmla="*/ 1784751 w 2590802"/>
              <a:gd name="connsiteY253" fmla="*/ 2425930 h 2590802"/>
              <a:gd name="connsiteX254" fmla="*/ 1790623 w 2590802"/>
              <a:gd name="connsiteY254" fmla="*/ 2425930 h 2590802"/>
              <a:gd name="connsiteX255" fmla="*/ 1790623 w 2590802"/>
              <a:gd name="connsiteY255" fmla="*/ 2431824 h 2590802"/>
              <a:gd name="connsiteX256" fmla="*/ 1737781 w 2590802"/>
              <a:gd name="connsiteY256" fmla="*/ 2467187 h 2590802"/>
              <a:gd name="connsiteX257" fmla="*/ 1690810 w 2590802"/>
              <a:gd name="connsiteY257" fmla="*/ 2449506 h 2590802"/>
              <a:gd name="connsiteX258" fmla="*/ 1673196 w 2590802"/>
              <a:gd name="connsiteY258" fmla="*/ 2461293 h 2590802"/>
              <a:gd name="connsiteX259" fmla="*/ 1649711 w 2590802"/>
              <a:gd name="connsiteY259" fmla="*/ 2449506 h 2590802"/>
              <a:gd name="connsiteX260" fmla="*/ 1632097 w 2590802"/>
              <a:gd name="connsiteY260" fmla="*/ 2431824 h 2590802"/>
              <a:gd name="connsiteX261" fmla="*/ 1614483 w 2590802"/>
              <a:gd name="connsiteY261" fmla="*/ 2437718 h 2590802"/>
              <a:gd name="connsiteX262" fmla="*/ 1596869 w 2590802"/>
              <a:gd name="connsiteY262" fmla="*/ 2408248 h 2590802"/>
              <a:gd name="connsiteX263" fmla="*/ 1620355 w 2590802"/>
              <a:gd name="connsiteY263" fmla="*/ 2402355 h 2590802"/>
              <a:gd name="connsiteX264" fmla="*/ 1632097 w 2590802"/>
              <a:gd name="connsiteY264" fmla="*/ 2396460 h 2590802"/>
              <a:gd name="connsiteX265" fmla="*/ 1655582 w 2590802"/>
              <a:gd name="connsiteY265" fmla="*/ 2414142 h 2590802"/>
              <a:gd name="connsiteX266" fmla="*/ 1684939 w 2590802"/>
              <a:gd name="connsiteY266" fmla="*/ 2414142 h 2590802"/>
              <a:gd name="connsiteX267" fmla="*/ 1726038 w 2590802"/>
              <a:gd name="connsiteY267" fmla="*/ 2431824 h 2590802"/>
              <a:gd name="connsiteX268" fmla="*/ 1761266 w 2590802"/>
              <a:gd name="connsiteY268" fmla="*/ 2402355 h 2590802"/>
              <a:gd name="connsiteX269" fmla="*/ 1767137 w 2590802"/>
              <a:gd name="connsiteY269" fmla="*/ 2384673 h 2590802"/>
              <a:gd name="connsiteX270" fmla="*/ 1796494 w 2590802"/>
              <a:gd name="connsiteY270" fmla="*/ 2355203 h 2590802"/>
              <a:gd name="connsiteX271" fmla="*/ 1790623 w 2590802"/>
              <a:gd name="connsiteY271" fmla="*/ 2331627 h 2590802"/>
              <a:gd name="connsiteX272" fmla="*/ 1825850 w 2590802"/>
              <a:gd name="connsiteY272" fmla="*/ 2319840 h 2590802"/>
              <a:gd name="connsiteX273" fmla="*/ 1834107 w 2590802"/>
              <a:gd name="connsiteY273" fmla="*/ 2315696 h 2590802"/>
              <a:gd name="connsiteX274" fmla="*/ 703435 w 2590802"/>
              <a:gd name="connsiteY274" fmla="*/ 2313743 h 2590802"/>
              <a:gd name="connsiteX275" fmla="*/ 715765 w 2590802"/>
              <a:gd name="connsiteY275" fmla="*/ 2320382 h 2590802"/>
              <a:gd name="connsiteX276" fmla="*/ 703435 w 2590802"/>
              <a:gd name="connsiteY276" fmla="*/ 2313743 h 2590802"/>
              <a:gd name="connsiteX277" fmla="*/ 746056 w 2590802"/>
              <a:gd name="connsiteY277" fmla="*/ 2311616 h 2590802"/>
              <a:gd name="connsiteX278" fmla="*/ 750857 w 2590802"/>
              <a:gd name="connsiteY278" fmla="*/ 2314217 h 2590802"/>
              <a:gd name="connsiteX279" fmla="*/ 745167 w 2590802"/>
              <a:gd name="connsiteY279" fmla="*/ 2314217 h 2590802"/>
              <a:gd name="connsiteX280" fmla="*/ 746056 w 2590802"/>
              <a:gd name="connsiteY280" fmla="*/ 2311616 h 2590802"/>
              <a:gd name="connsiteX281" fmla="*/ 1190958 w 2590802"/>
              <a:gd name="connsiteY281" fmla="*/ 2298864 h 2590802"/>
              <a:gd name="connsiteX282" fmla="*/ 1203455 w 2590802"/>
              <a:gd name="connsiteY282" fmla="*/ 2308368 h 2590802"/>
              <a:gd name="connsiteX283" fmla="*/ 1209335 w 2590802"/>
              <a:gd name="connsiteY283" fmla="*/ 2320066 h 2590802"/>
              <a:gd name="connsiteX284" fmla="*/ 1238737 w 2590802"/>
              <a:gd name="connsiteY284" fmla="*/ 2320066 h 2590802"/>
              <a:gd name="connsiteX285" fmla="*/ 1250497 w 2590802"/>
              <a:gd name="connsiteY285" fmla="*/ 2343461 h 2590802"/>
              <a:gd name="connsiteX286" fmla="*/ 1238737 w 2590802"/>
              <a:gd name="connsiteY286" fmla="*/ 2355158 h 2590802"/>
              <a:gd name="connsiteX287" fmla="*/ 1238737 w 2590802"/>
              <a:gd name="connsiteY287" fmla="*/ 2361007 h 2590802"/>
              <a:gd name="connsiteX288" fmla="*/ 1250497 w 2590802"/>
              <a:gd name="connsiteY288" fmla="*/ 2378553 h 2590802"/>
              <a:gd name="connsiteX289" fmla="*/ 1244617 w 2590802"/>
              <a:gd name="connsiteY289" fmla="*/ 2396099 h 2590802"/>
              <a:gd name="connsiteX290" fmla="*/ 1232857 w 2590802"/>
              <a:gd name="connsiteY290" fmla="*/ 2401948 h 2590802"/>
              <a:gd name="connsiteX291" fmla="*/ 1221096 w 2590802"/>
              <a:gd name="connsiteY291" fmla="*/ 2390251 h 2590802"/>
              <a:gd name="connsiteX292" fmla="*/ 1221096 w 2590802"/>
              <a:gd name="connsiteY292" fmla="*/ 2349309 h 2590802"/>
              <a:gd name="connsiteX293" fmla="*/ 1179933 w 2590802"/>
              <a:gd name="connsiteY293" fmla="*/ 2325915 h 2590802"/>
              <a:gd name="connsiteX294" fmla="*/ 1174053 w 2590802"/>
              <a:gd name="connsiteY294" fmla="*/ 2302519 h 2590802"/>
              <a:gd name="connsiteX295" fmla="*/ 1190958 w 2590802"/>
              <a:gd name="connsiteY295" fmla="*/ 2298864 h 2590802"/>
              <a:gd name="connsiteX296" fmla="*/ 1677724 w 2590802"/>
              <a:gd name="connsiteY296" fmla="*/ 2288752 h 2590802"/>
              <a:gd name="connsiteX297" fmla="*/ 1679194 w 2590802"/>
              <a:gd name="connsiteY297" fmla="*/ 2296102 h 2590802"/>
              <a:gd name="connsiteX298" fmla="*/ 1626271 w 2590802"/>
              <a:gd name="connsiteY298" fmla="*/ 2396068 h 2590802"/>
              <a:gd name="connsiteX299" fmla="*/ 1608630 w 2590802"/>
              <a:gd name="connsiteY299" fmla="*/ 2401948 h 2590802"/>
              <a:gd name="connsiteX300" fmla="*/ 1579228 w 2590802"/>
              <a:gd name="connsiteY300" fmla="*/ 2401948 h 2590802"/>
              <a:gd name="connsiteX301" fmla="*/ 1538066 w 2590802"/>
              <a:gd name="connsiteY301" fmla="*/ 2378427 h 2590802"/>
              <a:gd name="connsiteX302" fmla="*/ 1520425 w 2590802"/>
              <a:gd name="connsiteY302" fmla="*/ 2325503 h 2590802"/>
              <a:gd name="connsiteX303" fmla="*/ 1538066 w 2590802"/>
              <a:gd name="connsiteY303" fmla="*/ 2307863 h 2590802"/>
              <a:gd name="connsiteX304" fmla="*/ 1555707 w 2590802"/>
              <a:gd name="connsiteY304" fmla="*/ 2319623 h 2590802"/>
              <a:gd name="connsiteX305" fmla="*/ 1567468 w 2590802"/>
              <a:gd name="connsiteY305" fmla="*/ 2313743 h 2590802"/>
              <a:gd name="connsiteX306" fmla="*/ 1585109 w 2590802"/>
              <a:gd name="connsiteY306" fmla="*/ 2325503 h 2590802"/>
              <a:gd name="connsiteX307" fmla="*/ 1585109 w 2590802"/>
              <a:gd name="connsiteY307" fmla="*/ 2343145 h 2590802"/>
              <a:gd name="connsiteX308" fmla="*/ 1555707 w 2590802"/>
              <a:gd name="connsiteY308" fmla="*/ 2349025 h 2590802"/>
              <a:gd name="connsiteX309" fmla="*/ 1567468 w 2590802"/>
              <a:gd name="connsiteY309" fmla="*/ 2372546 h 2590802"/>
              <a:gd name="connsiteX310" fmla="*/ 1579228 w 2590802"/>
              <a:gd name="connsiteY310" fmla="*/ 2378427 h 2590802"/>
              <a:gd name="connsiteX311" fmla="*/ 1608630 w 2590802"/>
              <a:gd name="connsiteY311" fmla="*/ 2372546 h 2590802"/>
              <a:gd name="connsiteX312" fmla="*/ 1667434 w 2590802"/>
              <a:gd name="connsiteY312" fmla="*/ 2313743 h 2590802"/>
              <a:gd name="connsiteX313" fmla="*/ 1667434 w 2590802"/>
              <a:gd name="connsiteY313" fmla="*/ 2290221 h 2590802"/>
              <a:gd name="connsiteX314" fmla="*/ 1677724 w 2590802"/>
              <a:gd name="connsiteY314" fmla="*/ 2288752 h 2590802"/>
              <a:gd name="connsiteX315" fmla="*/ 826334 w 2590802"/>
              <a:gd name="connsiteY315" fmla="*/ 2284813 h 2590802"/>
              <a:gd name="connsiteX316" fmla="*/ 844840 w 2590802"/>
              <a:gd name="connsiteY316" fmla="*/ 2290425 h 2590802"/>
              <a:gd name="connsiteX317" fmla="*/ 868292 w 2590802"/>
              <a:gd name="connsiteY317" fmla="*/ 2308085 h 2590802"/>
              <a:gd name="connsiteX318" fmla="*/ 868292 w 2590802"/>
              <a:gd name="connsiteY318" fmla="*/ 2337519 h 2590802"/>
              <a:gd name="connsiteX319" fmla="*/ 856566 w 2590802"/>
              <a:gd name="connsiteY319" fmla="*/ 2343407 h 2590802"/>
              <a:gd name="connsiteX320" fmla="*/ 844840 w 2590802"/>
              <a:gd name="connsiteY320" fmla="*/ 2343407 h 2590802"/>
              <a:gd name="connsiteX321" fmla="*/ 833113 w 2590802"/>
              <a:gd name="connsiteY321" fmla="*/ 2355180 h 2590802"/>
              <a:gd name="connsiteX322" fmla="*/ 815524 w 2590802"/>
              <a:gd name="connsiteY322" fmla="*/ 2349293 h 2590802"/>
              <a:gd name="connsiteX323" fmla="*/ 815524 w 2590802"/>
              <a:gd name="connsiteY323" fmla="*/ 2331633 h 2590802"/>
              <a:gd name="connsiteX324" fmla="*/ 821387 w 2590802"/>
              <a:gd name="connsiteY324" fmla="*/ 2319859 h 2590802"/>
              <a:gd name="connsiteX325" fmla="*/ 797934 w 2590802"/>
              <a:gd name="connsiteY325" fmla="*/ 2313972 h 2590802"/>
              <a:gd name="connsiteX326" fmla="*/ 768619 w 2590802"/>
              <a:gd name="connsiteY326" fmla="*/ 2366954 h 2590802"/>
              <a:gd name="connsiteX327" fmla="*/ 838976 w 2590802"/>
              <a:gd name="connsiteY327" fmla="*/ 2449370 h 2590802"/>
              <a:gd name="connsiteX328" fmla="*/ 833113 w 2590802"/>
              <a:gd name="connsiteY328" fmla="*/ 2449370 h 2590802"/>
              <a:gd name="connsiteX329" fmla="*/ 780345 w 2590802"/>
              <a:gd name="connsiteY329" fmla="*/ 2425823 h 2590802"/>
              <a:gd name="connsiteX330" fmla="*/ 745167 w 2590802"/>
              <a:gd name="connsiteY330" fmla="*/ 2361067 h 2590802"/>
              <a:gd name="connsiteX331" fmla="*/ 768619 w 2590802"/>
              <a:gd name="connsiteY331" fmla="*/ 2302198 h 2590802"/>
              <a:gd name="connsiteX332" fmla="*/ 826334 w 2590802"/>
              <a:gd name="connsiteY332" fmla="*/ 2284813 h 2590802"/>
              <a:gd name="connsiteX333" fmla="*/ 1082864 w 2590802"/>
              <a:gd name="connsiteY333" fmla="*/ 2278831 h 2590802"/>
              <a:gd name="connsiteX334" fmla="*/ 1120954 w 2590802"/>
              <a:gd name="connsiteY334" fmla="*/ 2278831 h 2590802"/>
              <a:gd name="connsiteX335" fmla="*/ 1161974 w 2590802"/>
              <a:gd name="connsiteY335" fmla="*/ 2302317 h 2590802"/>
              <a:gd name="connsiteX336" fmla="*/ 1173694 w 2590802"/>
              <a:gd name="connsiteY336" fmla="*/ 2361029 h 2590802"/>
              <a:gd name="connsiteX337" fmla="*/ 1144394 w 2590802"/>
              <a:gd name="connsiteY337" fmla="*/ 2390386 h 2590802"/>
              <a:gd name="connsiteX338" fmla="*/ 1115094 w 2590802"/>
              <a:gd name="connsiteY338" fmla="*/ 2390386 h 2590802"/>
              <a:gd name="connsiteX339" fmla="*/ 1109234 w 2590802"/>
              <a:gd name="connsiteY339" fmla="*/ 2366901 h 2590802"/>
              <a:gd name="connsiteX340" fmla="*/ 1097514 w 2590802"/>
              <a:gd name="connsiteY340" fmla="*/ 2361029 h 2590802"/>
              <a:gd name="connsiteX341" fmla="*/ 1103374 w 2590802"/>
              <a:gd name="connsiteY341" fmla="*/ 2343415 h 2590802"/>
              <a:gd name="connsiteX342" fmla="*/ 1126814 w 2590802"/>
              <a:gd name="connsiteY342" fmla="*/ 2337544 h 2590802"/>
              <a:gd name="connsiteX343" fmla="*/ 1132674 w 2590802"/>
              <a:gd name="connsiteY343" fmla="*/ 2361029 h 2590802"/>
              <a:gd name="connsiteX344" fmla="*/ 1138534 w 2590802"/>
              <a:gd name="connsiteY344" fmla="*/ 2361029 h 2590802"/>
              <a:gd name="connsiteX345" fmla="*/ 1150254 w 2590802"/>
              <a:gd name="connsiteY345" fmla="*/ 2337544 h 2590802"/>
              <a:gd name="connsiteX346" fmla="*/ 1109234 w 2590802"/>
              <a:gd name="connsiteY346" fmla="*/ 2302317 h 2590802"/>
              <a:gd name="connsiteX347" fmla="*/ 1044773 w 2590802"/>
              <a:gd name="connsiteY347" fmla="*/ 2331673 h 2590802"/>
              <a:gd name="connsiteX348" fmla="*/ 1021333 w 2590802"/>
              <a:gd name="connsiteY348" fmla="*/ 2372772 h 2590802"/>
              <a:gd name="connsiteX349" fmla="*/ 1015473 w 2590802"/>
              <a:gd name="connsiteY349" fmla="*/ 2366901 h 2590802"/>
              <a:gd name="connsiteX350" fmla="*/ 1044773 w 2590802"/>
              <a:gd name="connsiteY350" fmla="*/ 2296445 h 2590802"/>
              <a:gd name="connsiteX351" fmla="*/ 1082864 w 2590802"/>
              <a:gd name="connsiteY351" fmla="*/ 2278831 h 2590802"/>
              <a:gd name="connsiteX352" fmla="*/ 1259318 w 2590802"/>
              <a:gd name="connsiteY352" fmla="*/ 2278669 h 2590802"/>
              <a:gd name="connsiteX353" fmla="*/ 1285780 w 2590802"/>
              <a:gd name="connsiteY353" fmla="*/ 2296861 h 2590802"/>
              <a:gd name="connsiteX354" fmla="*/ 1291660 w 2590802"/>
              <a:gd name="connsiteY354" fmla="*/ 2326262 h 2590802"/>
              <a:gd name="connsiteX355" fmla="*/ 1289254 w 2590802"/>
              <a:gd name="connsiteY355" fmla="*/ 2330007 h 2590802"/>
              <a:gd name="connsiteX356" fmla="*/ 1290190 w 2590802"/>
              <a:gd name="connsiteY356" fmla="*/ 2326262 h 2590802"/>
              <a:gd name="connsiteX357" fmla="*/ 1285780 w 2590802"/>
              <a:gd name="connsiteY357" fmla="*/ 2308621 h 2590802"/>
              <a:gd name="connsiteX358" fmla="*/ 1274019 w 2590802"/>
              <a:gd name="connsiteY358" fmla="*/ 2290980 h 2590802"/>
              <a:gd name="connsiteX359" fmla="*/ 1250497 w 2590802"/>
              <a:gd name="connsiteY359" fmla="*/ 2279219 h 2590802"/>
              <a:gd name="connsiteX360" fmla="*/ 1259318 w 2590802"/>
              <a:gd name="connsiteY360" fmla="*/ 2278669 h 2590802"/>
              <a:gd name="connsiteX361" fmla="*/ 1129760 w 2590802"/>
              <a:gd name="connsiteY361" fmla="*/ 2268692 h 2590802"/>
              <a:gd name="connsiteX362" fmla="*/ 1133080 w 2590802"/>
              <a:gd name="connsiteY362" fmla="*/ 2272960 h 2590802"/>
              <a:gd name="connsiteX363" fmla="*/ 1126441 w 2590802"/>
              <a:gd name="connsiteY363" fmla="*/ 2272960 h 2590802"/>
              <a:gd name="connsiteX364" fmla="*/ 1129760 w 2590802"/>
              <a:gd name="connsiteY364" fmla="*/ 2268692 h 2590802"/>
              <a:gd name="connsiteX365" fmla="*/ 1208956 w 2590802"/>
              <a:gd name="connsiteY365" fmla="*/ 2261579 h 2590802"/>
              <a:gd name="connsiteX366" fmla="*/ 1226739 w 2590802"/>
              <a:gd name="connsiteY366" fmla="*/ 2267269 h 2590802"/>
              <a:gd name="connsiteX367" fmla="*/ 1232667 w 2590802"/>
              <a:gd name="connsiteY367" fmla="*/ 2278651 h 2590802"/>
              <a:gd name="connsiteX368" fmla="*/ 1226739 w 2590802"/>
              <a:gd name="connsiteY368" fmla="*/ 2272960 h 2590802"/>
              <a:gd name="connsiteX369" fmla="*/ 1208956 w 2590802"/>
              <a:gd name="connsiteY369" fmla="*/ 2261579 h 2590802"/>
              <a:gd name="connsiteX370" fmla="*/ 1173863 w 2590802"/>
              <a:gd name="connsiteY370" fmla="*/ 2261579 h 2590802"/>
              <a:gd name="connsiteX371" fmla="*/ 1179554 w 2590802"/>
              <a:gd name="connsiteY371" fmla="*/ 2267269 h 2590802"/>
              <a:gd name="connsiteX372" fmla="*/ 1173863 w 2590802"/>
              <a:gd name="connsiteY372" fmla="*/ 2267269 h 2590802"/>
              <a:gd name="connsiteX373" fmla="*/ 1173863 w 2590802"/>
              <a:gd name="connsiteY373" fmla="*/ 2261579 h 2590802"/>
              <a:gd name="connsiteX374" fmla="*/ 1162293 w 2590802"/>
              <a:gd name="connsiteY374" fmla="*/ 2261579 h 2590802"/>
              <a:gd name="connsiteX375" fmla="*/ 1168173 w 2590802"/>
              <a:gd name="connsiteY375" fmla="*/ 2261579 h 2590802"/>
              <a:gd name="connsiteX376" fmla="*/ 1179933 w 2590802"/>
              <a:gd name="connsiteY376" fmla="*/ 2279219 h 2590802"/>
              <a:gd name="connsiteX377" fmla="*/ 1185814 w 2590802"/>
              <a:gd name="connsiteY377" fmla="*/ 2273339 h 2590802"/>
              <a:gd name="connsiteX378" fmla="*/ 1209335 w 2590802"/>
              <a:gd name="connsiteY378" fmla="*/ 2267459 h 2590802"/>
              <a:gd name="connsiteX379" fmla="*/ 1221096 w 2590802"/>
              <a:gd name="connsiteY379" fmla="*/ 2267459 h 2590802"/>
              <a:gd name="connsiteX380" fmla="*/ 1232857 w 2590802"/>
              <a:gd name="connsiteY380" fmla="*/ 2285100 h 2590802"/>
              <a:gd name="connsiteX381" fmla="*/ 1274019 w 2590802"/>
              <a:gd name="connsiteY381" fmla="*/ 2302741 h 2590802"/>
              <a:gd name="connsiteX382" fmla="*/ 1279899 w 2590802"/>
              <a:gd name="connsiteY382" fmla="*/ 2332143 h 2590802"/>
              <a:gd name="connsiteX383" fmla="*/ 1279899 w 2590802"/>
              <a:gd name="connsiteY383" fmla="*/ 2349784 h 2590802"/>
              <a:gd name="connsiteX384" fmla="*/ 1285780 w 2590802"/>
              <a:gd name="connsiteY384" fmla="*/ 2349784 h 2590802"/>
              <a:gd name="connsiteX385" fmla="*/ 1285780 w 2590802"/>
              <a:gd name="connsiteY385" fmla="*/ 2343904 h 2590802"/>
              <a:gd name="connsiteX386" fmla="*/ 1287602 w 2590802"/>
              <a:gd name="connsiteY386" fmla="*/ 2336614 h 2590802"/>
              <a:gd name="connsiteX387" fmla="*/ 1287617 w 2590802"/>
              <a:gd name="connsiteY387" fmla="*/ 2338574 h 2590802"/>
              <a:gd name="connsiteX388" fmla="*/ 1297540 w 2590802"/>
              <a:gd name="connsiteY388" fmla="*/ 2373305 h 2590802"/>
              <a:gd name="connsiteX389" fmla="*/ 1291660 w 2590802"/>
              <a:gd name="connsiteY389" fmla="*/ 2355664 h 2590802"/>
              <a:gd name="connsiteX390" fmla="*/ 1285780 w 2590802"/>
              <a:gd name="connsiteY390" fmla="*/ 2373305 h 2590802"/>
              <a:gd name="connsiteX391" fmla="*/ 1274019 w 2590802"/>
              <a:gd name="connsiteY391" fmla="*/ 2396826 h 2590802"/>
              <a:gd name="connsiteX392" fmla="*/ 1279899 w 2590802"/>
              <a:gd name="connsiteY392" fmla="*/ 2402707 h 2590802"/>
              <a:gd name="connsiteX393" fmla="*/ 1279899 w 2590802"/>
              <a:gd name="connsiteY393" fmla="*/ 2396826 h 2590802"/>
              <a:gd name="connsiteX394" fmla="*/ 1285780 w 2590802"/>
              <a:gd name="connsiteY394" fmla="*/ 2414468 h 2590802"/>
              <a:gd name="connsiteX395" fmla="*/ 1279899 w 2590802"/>
              <a:gd name="connsiteY395" fmla="*/ 2408587 h 2590802"/>
              <a:gd name="connsiteX396" fmla="*/ 1268139 w 2590802"/>
              <a:gd name="connsiteY396" fmla="*/ 2432109 h 2590802"/>
              <a:gd name="connsiteX397" fmla="*/ 1256378 w 2590802"/>
              <a:gd name="connsiteY397" fmla="*/ 2432109 h 2590802"/>
              <a:gd name="connsiteX398" fmla="*/ 1244617 w 2590802"/>
              <a:gd name="connsiteY398" fmla="*/ 2408587 h 2590802"/>
              <a:gd name="connsiteX399" fmla="*/ 1262258 w 2590802"/>
              <a:gd name="connsiteY399" fmla="*/ 2385066 h 2590802"/>
              <a:gd name="connsiteX400" fmla="*/ 1250497 w 2590802"/>
              <a:gd name="connsiteY400" fmla="*/ 2361544 h 2590802"/>
              <a:gd name="connsiteX401" fmla="*/ 1244617 w 2590802"/>
              <a:gd name="connsiteY401" fmla="*/ 2320382 h 2590802"/>
              <a:gd name="connsiteX402" fmla="*/ 1215215 w 2590802"/>
              <a:gd name="connsiteY402" fmla="*/ 2308621 h 2590802"/>
              <a:gd name="connsiteX403" fmla="*/ 1185814 w 2590802"/>
              <a:gd name="connsiteY403" fmla="*/ 2290980 h 2590802"/>
              <a:gd name="connsiteX404" fmla="*/ 1168173 w 2590802"/>
              <a:gd name="connsiteY404" fmla="*/ 2302741 h 2590802"/>
              <a:gd name="connsiteX405" fmla="*/ 1150532 w 2590802"/>
              <a:gd name="connsiteY405" fmla="*/ 2285100 h 2590802"/>
              <a:gd name="connsiteX406" fmla="*/ 1138771 w 2590802"/>
              <a:gd name="connsiteY406" fmla="*/ 2279219 h 2590802"/>
              <a:gd name="connsiteX407" fmla="*/ 1162293 w 2590802"/>
              <a:gd name="connsiteY407" fmla="*/ 2261579 h 2590802"/>
              <a:gd name="connsiteX408" fmla="*/ 1133080 w 2590802"/>
              <a:gd name="connsiteY408" fmla="*/ 2254939 h 2590802"/>
              <a:gd name="connsiteX409" fmla="*/ 1133080 w 2590802"/>
              <a:gd name="connsiteY409" fmla="*/ 2261579 h 2590802"/>
              <a:gd name="connsiteX410" fmla="*/ 1133080 w 2590802"/>
              <a:gd name="connsiteY410" fmla="*/ 2254939 h 2590802"/>
              <a:gd name="connsiteX411" fmla="*/ 1032651 w 2590802"/>
              <a:gd name="connsiteY411" fmla="*/ 2254939 h 2590802"/>
              <a:gd name="connsiteX412" fmla="*/ 1056256 w 2590802"/>
              <a:gd name="connsiteY412" fmla="*/ 2278651 h 2590802"/>
              <a:gd name="connsiteX413" fmla="*/ 1020848 w 2590802"/>
              <a:gd name="connsiteY413" fmla="*/ 2260867 h 2590802"/>
              <a:gd name="connsiteX414" fmla="*/ 1003143 w 2590802"/>
              <a:gd name="connsiteY414" fmla="*/ 2266795 h 2590802"/>
              <a:gd name="connsiteX415" fmla="*/ 1032651 w 2590802"/>
              <a:gd name="connsiteY415" fmla="*/ 2254939 h 2590802"/>
              <a:gd name="connsiteX416" fmla="*/ 847717 w 2590802"/>
              <a:gd name="connsiteY416" fmla="*/ 2253659 h 2590802"/>
              <a:gd name="connsiteX417" fmla="*/ 868464 w 2590802"/>
              <a:gd name="connsiteY417" fmla="*/ 2255129 h 2590802"/>
              <a:gd name="connsiteX418" fmla="*/ 838825 w 2590802"/>
              <a:gd name="connsiteY418" fmla="*/ 2261009 h 2590802"/>
              <a:gd name="connsiteX419" fmla="*/ 826970 w 2590802"/>
              <a:gd name="connsiteY419" fmla="*/ 2278651 h 2590802"/>
              <a:gd name="connsiteX420" fmla="*/ 826970 w 2590802"/>
              <a:gd name="connsiteY420" fmla="*/ 2261009 h 2590802"/>
              <a:gd name="connsiteX421" fmla="*/ 847717 w 2590802"/>
              <a:gd name="connsiteY421" fmla="*/ 2253659 h 2590802"/>
              <a:gd name="connsiteX422" fmla="*/ 486177 w 2590802"/>
              <a:gd name="connsiteY422" fmla="*/ 2253379 h 2590802"/>
              <a:gd name="connsiteX423" fmla="*/ 497345 w 2590802"/>
              <a:gd name="connsiteY423" fmla="*/ 2263529 h 2590802"/>
              <a:gd name="connsiteX424" fmla="*/ 593930 w 2590802"/>
              <a:gd name="connsiteY424" fmla="*/ 2335754 h 2590802"/>
              <a:gd name="connsiteX425" fmla="*/ 595058 w 2590802"/>
              <a:gd name="connsiteY425" fmla="*/ 2336439 h 2590802"/>
              <a:gd name="connsiteX426" fmla="*/ 592282 w 2590802"/>
              <a:gd name="connsiteY426" fmla="*/ 2331596 h 2590802"/>
              <a:gd name="connsiteX427" fmla="*/ 930208 w 2590802"/>
              <a:gd name="connsiteY427" fmla="*/ 2235836 h 2590802"/>
              <a:gd name="connsiteX428" fmla="*/ 956670 w 2590802"/>
              <a:gd name="connsiteY428" fmla="*/ 2238032 h 2590802"/>
              <a:gd name="connsiteX429" fmla="*/ 1003713 w 2590802"/>
              <a:gd name="connsiteY429" fmla="*/ 2284877 h 2590802"/>
              <a:gd name="connsiteX430" fmla="*/ 1015473 w 2590802"/>
              <a:gd name="connsiteY430" fmla="*/ 2314155 h 2590802"/>
              <a:gd name="connsiteX431" fmla="*/ 1003713 w 2590802"/>
              <a:gd name="connsiteY431" fmla="*/ 2366856 h 2590802"/>
              <a:gd name="connsiteX432" fmla="*/ 991952 w 2590802"/>
              <a:gd name="connsiteY432" fmla="*/ 2366856 h 2590802"/>
              <a:gd name="connsiteX433" fmla="*/ 997832 w 2590802"/>
              <a:gd name="connsiteY433" fmla="*/ 2349288 h 2590802"/>
              <a:gd name="connsiteX434" fmla="*/ 950789 w 2590802"/>
              <a:gd name="connsiteY434" fmla="*/ 2255599 h 2590802"/>
              <a:gd name="connsiteX435" fmla="*/ 939029 w 2590802"/>
              <a:gd name="connsiteY435" fmla="*/ 2255599 h 2590802"/>
              <a:gd name="connsiteX436" fmla="*/ 903747 w 2590802"/>
              <a:gd name="connsiteY436" fmla="*/ 2261454 h 2590802"/>
              <a:gd name="connsiteX437" fmla="*/ 897866 w 2590802"/>
              <a:gd name="connsiteY437" fmla="*/ 2279021 h 2590802"/>
              <a:gd name="connsiteX438" fmla="*/ 915507 w 2590802"/>
              <a:gd name="connsiteY438" fmla="*/ 2279021 h 2590802"/>
              <a:gd name="connsiteX439" fmla="*/ 927268 w 2590802"/>
              <a:gd name="connsiteY439" fmla="*/ 2284877 h 2590802"/>
              <a:gd name="connsiteX440" fmla="*/ 933148 w 2590802"/>
              <a:gd name="connsiteY440" fmla="*/ 2308299 h 2590802"/>
              <a:gd name="connsiteX441" fmla="*/ 909627 w 2590802"/>
              <a:gd name="connsiteY441" fmla="*/ 2314155 h 2590802"/>
              <a:gd name="connsiteX442" fmla="*/ 909627 w 2590802"/>
              <a:gd name="connsiteY442" fmla="*/ 2331722 h 2590802"/>
              <a:gd name="connsiteX443" fmla="*/ 891986 w 2590802"/>
              <a:gd name="connsiteY443" fmla="*/ 2337577 h 2590802"/>
              <a:gd name="connsiteX444" fmla="*/ 868464 w 2590802"/>
              <a:gd name="connsiteY444" fmla="*/ 2290733 h 2590802"/>
              <a:gd name="connsiteX445" fmla="*/ 903747 w 2590802"/>
              <a:gd name="connsiteY445" fmla="*/ 2238032 h 2590802"/>
              <a:gd name="connsiteX446" fmla="*/ 930208 w 2590802"/>
              <a:gd name="connsiteY446" fmla="*/ 2235836 h 2590802"/>
              <a:gd name="connsiteX447" fmla="*/ 1120750 w 2590802"/>
              <a:gd name="connsiteY447" fmla="*/ 2225538 h 2590802"/>
              <a:gd name="connsiteX448" fmla="*/ 1132764 w 2590802"/>
              <a:gd name="connsiteY448" fmla="*/ 2231703 h 2590802"/>
              <a:gd name="connsiteX449" fmla="*/ 1138771 w 2590802"/>
              <a:gd name="connsiteY449" fmla="*/ 2231703 h 2590802"/>
              <a:gd name="connsiteX450" fmla="*/ 1132764 w 2590802"/>
              <a:gd name="connsiteY450" fmla="*/ 2237868 h 2590802"/>
              <a:gd name="connsiteX451" fmla="*/ 1120750 w 2590802"/>
              <a:gd name="connsiteY451" fmla="*/ 2225538 h 2590802"/>
              <a:gd name="connsiteX452" fmla="*/ 1535458 w 2590802"/>
              <a:gd name="connsiteY452" fmla="*/ 2217831 h 2590802"/>
              <a:gd name="connsiteX453" fmla="*/ 1544231 w 2590802"/>
              <a:gd name="connsiteY453" fmla="*/ 2220037 h 2590802"/>
              <a:gd name="connsiteX454" fmla="*/ 1550080 w 2590802"/>
              <a:gd name="connsiteY454" fmla="*/ 2225917 h 2590802"/>
              <a:gd name="connsiteX455" fmla="*/ 1561777 w 2590802"/>
              <a:gd name="connsiteY455" fmla="*/ 2237678 h 2590802"/>
              <a:gd name="connsiteX456" fmla="*/ 1585172 w 2590802"/>
              <a:gd name="connsiteY456" fmla="*/ 2237678 h 2590802"/>
              <a:gd name="connsiteX457" fmla="*/ 1596869 w 2590802"/>
              <a:gd name="connsiteY457" fmla="*/ 2255319 h 2590802"/>
              <a:gd name="connsiteX458" fmla="*/ 1591021 w 2590802"/>
              <a:gd name="connsiteY458" fmla="*/ 2261199 h 2590802"/>
              <a:gd name="connsiteX459" fmla="*/ 1573474 w 2590802"/>
              <a:gd name="connsiteY459" fmla="*/ 2255319 h 2590802"/>
              <a:gd name="connsiteX460" fmla="*/ 1555928 w 2590802"/>
              <a:gd name="connsiteY460" fmla="*/ 2267079 h 2590802"/>
              <a:gd name="connsiteX461" fmla="*/ 1544231 w 2590802"/>
              <a:gd name="connsiteY461" fmla="*/ 2267079 h 2590802"/>
              <a:gd name="connsiteX462" fmla="*/ 1538382 w 2590802"/>
              <a:gd name="connsiteY462" fmla="*/ 2249439 h 2590802"/>
              <a:gd name="connsiteX463" fmla="*/ 1544231 w 2590802"/>
              <a:gd name="connsiteY463" fmla="*/ 2243558 h 2590802"/>
              <a:gd name="connsiteX464" fmla="*/ 1526684 w 2590802"/>
              <a:gd name="connsiteY464" fmla="*/ 2231797 h 2590802"/>
              <a:gd name="connsiteX465" fmla="*/ 1526684 w 2590802"/>
              <a:gd name="connsiteY465" fmla="*/ 2220037 h 2590802"/>
              <a:gd name="connsiteX466" fmla="*/ 1535458 w 2590802"/>
              <a:gd name="connsiteY466" fmla="*/ 2217831 h 2590802"/>
              <a:gd name="connsiteX467" fmla="*/ 1514754 w 2590802"/>
              <a:gd name="connsiteY467" fmla="*/ 2214157 h 2590802"/>
              <a:gd name="connsiteX468" fmla="*/ 1520645 w 2590802"/>
              <a:gd name="connsiteY468" fmla="*/ 2214157 h 2590802"/>
              <a:gd name="connsiteX469" fmla="*/ 1532425 w 2590802"/>
              <a:gd name="connsiteY469" fmla="*/ 2249520 h 2590802"/>
              <a:gd name="connsiteX470" fmla="*/ 1538316 w 2590802"/>
              <a:gd name="connsiteY470" fmla="*/ 2273096 h 2590802"/>
              <a:gd name="connsiteX471" fmla="*/ 1561877 w 2590802"/>
              <a:gd name="connsiteY471" fmla="*/ 2273096 h 2590802"/>
              <a:gd name="connsiteX472" fmla="*/ 1579548 w 2590802"/>
              <a:gd name="connsiteY472" fmla="*/ 2273096 h 2590802"/>
              <a:gd name="connsiteX473" fmla="*/ 1603109 w 2590802"/>
              <a:gd name="connsiteY473" fmla="*/ 2261307 h 2590802"/>
              <a:gd name="connsiteX474" fmla="*/ 1609000 w 2590802"/>
              <a:gd name="connsiteY474" fmla="*/ 2261307 h 2590802"/>
              <a:gd name="connsiteX475" fmla="*/ 1614890 w 2590802"/>
              <a:gd name="connsiteY475" fmla="*/ 2267202 h 2590802"/>
              <a:gd name="connsiteX476" fmla="*/ 1591328 w 2590802"/>
              <a:gd name="connsiteY476" fmla="*/ 2290778 h 2590802"/>
              <a:gd name="connsiteX477" fmla="*/ 1567767 w 2590802"/>
              <a:gd name="connsiteY477" fmla="*/ 2278989 h 2590802"/>
              <a:gd name="connsiteX478" fmla="*/ 1561877 w 2590802"/>
              <a:gd name="connsiteY478" fmla="*/ 2290778 h 2590802"/>
              <a:gd name="connsiteX479" fmla="*/ 1532425 w 2590802"/>
              <a:gd name="connsiteY479" fmla="*/ 2290778 h 2590802"/>
              <a:gd name="connsiteX480" fmla="*/ 1520645 w 2590802"/>
              <a:gd name="connsiteY480" fmla="*/ 2273096 h 2590802"/>
              <a:gd name="connsiteX481" fmla="*/ 1520645 w 2590802"/>
              <a:gd name="connsiteY481" fmla="*/ 2255414 h 2590802"/>
              <a:gd name="connsiteX482" fmla="*/ 1502973 w 2590802"/>
              <a:gd name="connsiteY482" fmla="*/ 2231838 h 2590802"/>
              <a:gd name="connsiteX483" fmla="*/ 1514754 w 2590802"/>
              <a:gd name="connsiteY483" fmla="*/ 2214157 h 2590802"/>
              <a:gd name="connsiteX484" fmla="*/ 1832051 w 2590802"/>
              <a:gd name="connsiteY484" fmla="*/ 2212869 h 2590802"/>
              <a:gd name="connsiteX485" fmla="*/ 1843825 w 2590802"/>
              <a:gd name="connsiteY485" fmla="*/ 2220209 h 2590802"/>
              <a:gd name="connsiteX486" fmla="*/ 1855598 w 2590802"/>
              <a:gd name="connsiteY486" fmla="*/ 2273050 h 2590802"/>
              <a:gd name="connsiteX487" fmla="*/ 1773182 w 2590802"/>
              <a:gd name="connsiteY487" fmla="*/ 2331764 h 2590802"/>
              <a:gd name="connsiteX488" fmla="*/ 1690765 w 2590802"/>
              <a:gd name="connsiteY488" fmla="*/ 2284793 h 2590802"/>
              <a:gd name="connsiteX489" fmla="*/ 1696652 w 2590802"/>
              <a:gd name="connsiteY489" fmla="*/ 2278921 h 2590802"/>
              <a:gd name="connsiteX490" fmla="*/ 1720200 w 2590802"/>
              <a:gd name="connsiteY490" fmla="*/ 2296535 h 2590802"/>
              <a:gd name="connsiteX491" fmla="*/ 1802616 w 2590802"/>
              <a:gd name="connsiteY491" fmla="*/ 2302407 h 2590802"/>
              <a:gd name="connsiteX492" fmla="*/ 1826164 w 2590802"/>
              <a:gd name="connsiteY492" fmla="*/ 2273050 h 2590802"/>
              <a:gd name="connsiteX493" fmla="*/ 1820277 w 2590802"/>
              <a:gd name="connsiteY493" fmla="*/ 2249565 h 2590802"/>
              <a:gd name="connsiteX494" fmla="*/ 1808503 w 2590802"/>
              <a:gd name="connsiteY494" fmla="*/ 2267179 h 2590802"/>
              <a:gd name="connsiteX495" fmla="*/ 1790843 w 2590802"/>
              <a:gd name="connsiteY495" fmla="*/ 2267179 h 2590802"/>
              <a:gd name="connsiteX496" fmla="*/ 1779069 w 2590802"/>
              <a:gd name="connsiteY496" fmla="*/ 2249565 h 2590802"/>
              <a:gd name="connsiteX497" fmla="*/ 1802616 w 2590802"/>
              <a:gd name="connsiteY497" fmla="*/ 2231951 h 2590802"/>
              <a:gd name="connsiteX498" fmla="*/ 1820277 w 2590802"/>
              <a:gd name="connsiteY498" fmla="*/ 2214337 h 2590802"/>
              <a:gd name="connsiteX499" fmla="*/ 1832051 w 2590802"/>
              <a:gd name="connsiteY499" fmla="*/ 2212869 h 2590802"/>
              <a:gd name="connsiteX500" fmla="*/ 837593 w 2590802"/>
              <a:gd name="connsiteY500" fmla="*/ 2212114 h 2590802"/>
              <a:gd name="connsiteX501" fmla="*/ 856704 w 2590802"/>
              <a:gd name="connsiteY501" fmla="*/ 2225975 h 2590802"/>
              <a:gd name="connsiteX502" fmla="*/ 868464 w 2590802"/>
              <a:gd name="connsiteY502" fmla="*/ 2220139 h 2590802"/>
              <a:gd name="connsiteX503" fmla="*/ 891986 w 2590802"/>
              <a:gd name="connsiteY503" fmla="*/ 2220139 h 2590802"/>
              <a:gd name="connsiteX504" fmla="*/ 897867 w 2590802"/>
              <a:gd name="connsiteY504" fmla="*/ 2231812 h 2590802"/>
              <a:gd name="connsiteX505" fmla="*/ 880225 w 2590802"/>
              <a:gd name="connsiteY505" fmla="*/ 2243485 h 2590802"/>
              <a:gd name="connsiteX506" fmla="*/ 833182 w 2590802"/>
              <a:gd name="connsiteY506" fmla="*/ 2249322 h 2590802"/>
              <a:gd name="connsiteX507" fmla="*/ 815542 w 2590802"/>
              <a:gd name="connsiteY507" fmla="*/ 2278505 h 2590802"/>
              <a:gd name="connsiteX508" fmla="*/ 792020 w 2590802"/>
              <a:gd name="connsiteY508" fmla="*/ 2278505 h 2590802"/>
              <a:gd name="connsiteX509" fmla="*/ 786140 w 2590802"/>
              <a:gd name="connsiteY509" fmla="*/ 2249322 h 2590802"/>
              <a:gd name="connsiteX510" fmla="*/ 809661 w 2590802"/>
              <a:gd name="connsiteY510" fmla="*/ 2237649 h 2590802"/>
              <a:gd name="connsiteX511" fmla="*/ 809661 w 2590802"/>
              <a:gd name="connsiteY511" fmla="*/ 2220139 h 2590802"/>
              <a:gd name="connsiteX512" fmla="*/ 837593 w 2590802"/>
              <a:gd name="connsiteY512" fmla="*/ 2212114 h 2590802"/>
              <a:gd name="connsiteX513" fmla="*/ 1050316 w 2590802"/>
              <a:gd name="connsiteY513" fmla="*/ 2202775 h 2590802"/>
              <a:gd name="connsiteX514" fmla="*/ 1067837 w 2590802"/>
              <a:gd name="connsiteY514" fmla="*/ 2214448 h 2590802"/>
              <a:gd name="connsiteX515" fmla="*/ 1067837 w 2590802"/>
              <a:gd name="connsiteY515" fmla="*/ 2226122 h 2590802"/>
              <a:gd name="connsiteX516" fmla="*/ 1079518 w 2590802"/>
              <a:gd name="connsiteY516" fmla="*/ 2226122 h 2590802"/>
              <a:gd name="connsiteX517" fmla="*/ 1079518 w 2590802"/>
              <a:gd name="connsiteY517" fmla="*/ 2243631 h 2590802"/>
              <a:gd name="connsiteX518" fmla="*/ 1079518 w 2590802"/>
              <a:gd name="connsiteY518" fmla="*/ 2249468 h 2590802"/>
              <a:gd name="connsiteX519" fmla="*/ 1091199 w 2590802"/>
              <a:gd name="connsiteY519" fmla="*/ 2261141 h 2590802"/>
              <a:gd name="connsiteX520" fmla="*/ 1067837 w 2590802"/>
              <a:gd name="connsiteY520" fmla="*/ 2278651 h 2590802"/>
              <a:gd name="connsiteX521" fmla="*/ 1061997 w 2590802"/>
              <a:gd name="connsiteY521" fmla="*/ 2261141 h 2590802"/>
              <a:gd name="connsiteX522" fmla="*/ 1021114 w 2590802"/>
              <a:gd name="connsiteY522" fmla="*/ 2249468 h 2590802"/>
              <a:gd name="connsiteX523" fmla="*/ 997752 w 2590802"/>
              <a:gd name="connsiteY523" fmla="*/ 2255304 h 2590802"/>
              <a:gd name="connsiteX524" fmla="*/ 986071 w 2590802"/>
              <a:gd name="connsiteY524" fmla="*/ 2237794 h 2590802"/>
              <a:gd name="connsiteX525" fmla="*/ 1009433 w 2590802"/>
              <a:gd name="connsiteY525" fmla="*/ 2231958 h 2590802"/>
              <a:gd name="connsiteX526" fmla="*/ 1009433 w 2590802"/>
              <a:gd name="connsiteY526" fmla="*/ 2214448 h 2590802"/>
              <a:gd name="connsiteX527" fmla="*/ 1026955 w 2590802"/>
              <a:gd name="connsiteY527" fmla="*/ 2214448 h 2590802"/>
              <a:gd name="connsiteX528" fmla="*/ 1050316 w 2590802"/>
              <a:gd name="connsiteY528" fmla="*/ 2202775 h 2590802"/>
              <a:gd name="connsiteX529" fmla="*/ 1573158 w 2590802"/>
              <a:gd name="connsiteY529" fmla="*/ 2196136 h 2590802"/>
              <a:gd name="connsiteX530" fmla="*/ 1578849 w 2590802"/>
              <a:gd name="connsiteY530" fmla="*/ 2226170 h 2590802"/>
              <a:gd name="connsiteX531" fmla="*/ 1567468 w 2590802"/>
              <a:gd name="connsiteY531" fmla="*/ 2232177 h 2590802"/>
              <a:gd name="connsiteX532" fmla="*/ 1556086 w 2590802"/>
              <a:gd name="connsiteY532" fmla="*/ 2220163 h 2590802"/>
              <a:gd name="connsiteX533" fmla="*/ 1556086 w 2590802"/>
              <a:gd name="connsiteY533" fmla="*/ 2214156 h 2590802"/>
              <a:gd name="connsiteX534" fmla="*/ 1573158 w 2590802"/>
              <a:gd name="connsiteY534" fmla="*/ 2196136 h 2590802"/>
              <a:gd name="connsiteX535" fmla="*/ 1120750 w 2590802"/>
              <a:gd name="connsiteY535" fmla="*/ 2196136 h 2590802"/>
              <a:gd name="connsiteX536" fmla="*/ 1126441 w 2590802"/>
              <a:gd name="connsiteY536" fmla="*/ 2208149 h 2590802"/>
              <a:gd name="connsiteX537" fmla="*/ 1126441 w 2590802"/>
              <a:gd name="connsiteY537" fmla="*/ 2214157 h 2590802"/>
              <a:gd name="connsiteX538" fmla="*/ 1120750 w 2590802"/>
              <a:gd name="connsiteY538" fmla="*/ 2196136 h 2590802"/>
              <a:gd name="connsiteX539" fmla="*/ 1894797 w 2590802"/>
              <a:gd name="connsiteY539" fmla="*/ 2194877 h 2590802"/>
              <a:gd name="connsiteX540" fmla="*/ 1902150 w 2590802"/>
              <a:gd name="connsiteY540" fmla="*/ 2208174 h 2590802"/>
              <a:gd name="connsiteX541" fmla="*/ 1896341 w 2590802"/>
              <a:gd name="connsiteY541" fmla="*/ 2249541 h 2590802"/>
              <a:gd name="connsiteX542" fmla="*/ 1867295 w 2590802"/>
              <a:gd name="connsiteY542" fmla="*/ 2267269 h 2590802"/>
              <a:gd name="connsiteX543" fmla="*/ 1878913 w 2590802"/>
              <a:gd name="connsiteY543" fmla="*/ 2249541 h 2590802"/>
              <a:gd name="connsiteX544" fmla="*/ 1896341 w 2590802"/>
              <a:gd name="connsiteY544" fmla="*/ 2219993 h 2590802"/>
              <a:gd name="connsiteX545" fmla="*/ 1890532 w 2590802"/>
              <a:gd name="connsiteY545" fmla="*/ 2196354 h 2590802"/>
              <a:gd name="connsiteX546" fmla="*/ 1894797 w 2590802"/>
              <a:gd name="connsiteY546" fmla="*/ 2194877 h 2590802"/>
              <a:gd name="connsiteX547" fmla="*/ 1308542 w 2590802"/>
              <a:gd name="connsiteY547" fmla="*/ 2190635 h 2590802"/>
              <a:gd name="connsiteX548" fmla="*/ 1320303 w 2590802"/>
              <a:gd name="connsiteY548" fmla="*/ 2214156 h 2590802"/>
              <a:gd name="connsiteX549" fmla="*/ 1349705 w 2590802"/>
              <a:gd name="connsiteY549" fmla="*/ 2231797 h 2590802"/>
              <a:gd name="connsiteX550" fmla="*/ 1355586 w 2590802"/>
              <a:gd name="connsiteY550" fmla="*/ 2243558 h 2590802"/>
              <a:gd name="connsiteX551" fmla="*/ 1384987 w 2590802"/>
              <a:gd name="connsiteY551" fmla="*/ 2261199 h 2590802"/>
              <a:gd name="connsiteX552" fmla="*/ 1396748 w 2590802"/>
              <a:gd name="connsiteY552" fmla="*/ 2261199 h 2590802"/>
              <a:gd name="connsiteX553" fmla="*/ 1390868 w 2590802"/>
              <a:gd name="connsiteY553" fmla="*/ 2267079 h 2590802"/>
              <a:gd name="connsiteX554" fmla="*/ 1355586 w 2590802"/>
              <a:gd name="connsiteY554" fmla="*/ 2261199 h 2590802"/>
              <a:gd name="connsiteX555" fmla="*/ 1343824 w 2590802"/>
              <a:gd name="connsiteY555" fmla="*/ 2237678 h 2590802"/>
              <a:gd name="connsiteX556" fmla="*/ 1332064 w 2590802"/>
              <a:gd name="connsiteY556" fmla="*/ 2231797 h 2590802"/>
              <a:gd name="connsiteX557" fmla="*/ 1308542 w 2590802"/>
              <a:gd name="connsiteY557" fmla="*/ 2190635 h 2590802"/>
              <a:gd name="connsiteX558" fmla="*/ 1326563 w 2590802"/>
              <a:gd name="connsiteY558" fmla="*/ 2190445 h 2590802"/>
              <a:gd name="connsiteX559" fmla="*/ 1367504 w 2590802"/>
              <a:gd name="connsiteY559" fmla="*/ 2190445 h 2590802"/>
              <a:gd name="connsiteX560" fmla="*/ 1373353 w 2590802"/>
              <a:gd name="connsiteY560" fmla="*/ 2208086 h 2590802"/>
              <a:gd name="connsiteX561" fmla="*/ 1379201 w 2590802"/>
              <a:gd name="connsiteY561" fmla="*/ 2219847 h 2590802"/>
              <a:gd name="connsiteX562" fmla="*/ 1396748 w 2590802"/>
              <a:gd name="connsiteY562" fmla="*/ 2231607 h 2590802"/>
              <a:gd name="connsiteX563" fmla="*/ 1390899 w 2590802"/>
              <a:gd name="connsiteY563" fmla="*/ 2249249 h 2590802"/>
              <a:gd name="connsiteX564" fmla="*/ 1367504 w 2590802"/>
              <a:gd name="connsiteY564" fmla="*/ 2243368 h 2590802"/>
              <a:gd name="connsiteX565" fmla="*/ 1361656 w 2590802"/>
              <a:gd name="connsiteY565" fmla="*/ 2219847 h 2590802"/>
              <a:gd name="connsiteX566" fmla="*/ 1344109 w 2590802"/>
              <a:gd name="connsiteY566" fmla="*/ 2219847 h 2590802"/>
              <a:gd name="connsiteX567" fmla="*/ 1326563 w 2590802"/>
              <a:gd name="connsiteY567" fmla="*/ 2208086 h 2590802"/>
              <a:gd name="connsiteX568" fmla="*/ 1326563 w 2590802"/>
              <a:gd name="connsiteY568" fmla="*/ 2190445 h 2590802"/>
              <a:gd name="connsiteX569" fmla="*/ 1279356 w 2590802"/>
              <a:gd name="connsiteY569" fmla="*/ 2190445 h 2590802"/>
              <a:gd name="connsiteX570" fmla="*/ 1297075 w 2590802"/>
              <a:gd name="connsiteY570" fmla="*/ 2190445 h 2590802"/>
              <a:gd name="connsiteX571" fmla="*/ 1320700 w 2590802"/>
              <a:gd name="connsiteY571" fmla="*/ 2237488 h 2590802"/>
              <a:gd name="connsiteX572" fmla="*/ 1338419 w 2590802"/>
              <a:gd name="connsiteY572" fmla="*/ 2243368 h 2590802"/>
              <a:gd name="connsiteX573" fmla="*/ 1373856 w 2590802"/>
              <a:gd name="connsiteY573" fmla="*/ 2278650 h 2590802"/>
              <a:gd name="connsiteX574" fmla="*/ 1391575 w 2590802"/>
              <a:gd name="connsiteY574" fmla="*/ 2278650 h 2590802"/>
              <a:gd name="connsiteX575" fmla="*/ 1391575 w 2590802"/>
              <a:gd name="connsiteY575" fmla="*/ 2308052 h 2590802"/>
              <a:gd name="connsiteX576" fmla="*/ 1367950 w 2590802"/>
              <a:gd name="connsiteY576" fmla="*/ 2302171 h 2590802"/>
              <a:gd name="connsiteX577" fmla="*/ 1356138 w 2590802"/>
              <a:gd name="connsiteY577" fmla="*/ 2290411 h 2590802"/>
              <a:gd name="connsiteX578" fmla="*/ 1326607 w 2590802"/>
              <a:gd name="connsiteY578" fmla="*/ 2290411 h 2590802"/>
              <a:gd name="connsiteX579" fmla="*/ 1308888 w 2590802"/>
              <a:gd name="connsiteY579" fmla="*/ 2261009 h 2590802"/>
              <a:gd name="connsiteX580" fmla="*/ 1308888 w 2590802"/>
              <a:gd name="connsiteY580" fmla="*/ 2243368 h 2590802"/>
              <a:gd name="connsiteX581" fmla="*/ 1285262 w 2590802"/>
              <a:gd name="connsiteY581" fmla="*/ 2225727 h 2590802"/>
              <a:gd name="connsiteX582" fmla="*/ 1273450 w 2590802"/>
              <a:gd name="connsiteY582" fmla="*/ 2196325 h 2590802"/>
              <a:gd name="connsiteX583" fmla="*/ 1279356 w 2590802"/>
              <a:gd name="connsiteY583" fmla="*/ 2190445 h 2590802"/>
              <a:gd name="connsiteX584" fmla="*/ 1449671 w 2590802"/>
              <a:gd name="connsiteY584" fmla="*/ 2179064 h 2590802"/>
              <a:gd name="connsiteX585" fmla="*/ 1461432 w 2590802"/>
              <a:gd name="connsiteY585" fmla="*/ 2184944 h 2590802"/>
              <a:gd name="connsiteX586" fmla="*/ 1426150 w 2590802"/>
              <a:gd name="connsiteY586" fmla="*/ 2237867 h 2590802"/>
              <a:gd name="connsiteX587" fmla="*/ 1432030 w 2590802"/>
              <a:gd name="connsiteY587" fmla="*/ 2308432 h 2590802"/>
              <a:gd name="connsiteX588" fmla="*/ 1479073 w 2590802"/>
              <a:gd name="connsiteY588" fmla="*/ 2320192 h 2590802"/>
              <a:gd name="connsiteX589" fmla="*/ 1479073 w 2590802"/>
              <a:gd name="connsiteY589" fmla="*/ 2314312 h 2590802"/>
              <a:gd name="connsiteX590" fmla="*/ 1455551 w 2590802"/>
              <a:gd name="connsiteY590" fmla="*/ 2302551 h 2590802"/>
              <a:gd name="connsiteX591" fmla="*/ 1455551 w 2590802"/>
              <a:gd name="connsiteY591" fmla="*/ 2279029 h 2590802"/>
              <a:gd name="connsiteX592" fmla="*/ 1484953 w 2590802"/>
              <a:gd name="connsiteY592" fmla="*/ 2267269 h 2590802"/>
              <a:gd name="connsiteX593" fmla="*/ 1490833 w 2590802"/>
              <a:gd name="connsiteY593" fmla="*/ 2284910 h 2590802"/>
              <a:gd name="connsiteX594" fmla="*/ 1490833 w 2590802"/>
              <a:gd name="connsiteY594" fmla="*/ 2296671 h 2590802"/>
              <a:gd name="connsiteX595" fmla="*/ 1508475 w 2590802"/>
              <a:gd name="connsiteY595" fmla="*/ 2296671 h 2590802"/>
              <a:gd name="connsiteX596" fmla="*/ 1514355 w 2590802"/>
              <a:gd name="connsiteY596" fmla="*/ 2320192 h 2590802"/>
              <a:gd name="connsiteX597" fmla="*/ 1496714 w 2590802"/>
              <a:gd name="connsiteY597" fmla="*/ 2343714 h 2590802"/>
              <a:gd name="connsiteX598" fmla="*/ 1432030 w 2590802"/>
              <a:gd name="connsiteY598" fmla="*/ 2337833 h 2590802"/>
              <a:gd name="connsiteX599" fmla="*/ 1420269 w 2590802"/>
              <a:gd name="connsiteY599" fmla="*/ 2320192 h 2590802"/>
              <a:gd name="connsiteX600" fmla="*/ 1402628 w 2590802"/>
              <a:gd name="connsiteY600" fmla="*/ 2296671 h 2590802"/>
              <a:gd name="connsiteX601" fmla="*/ 1402628 w 2590802"/>
              <a:gd name="connsiteY601" fmla="*/ 2261389 h 2590802"/>
              <a:gd name="connsiteX602" fmla="*/ 1449671 w 2590802"/>
              <a:gd name="connsiteY602" fmla="*/ 2179064 h 2590802"/>
              <a:gd name="connsiteX603" fmla="*/ 1091349 w 2590802"/>
              <a:gd name="connsiteY603" fmla="*/ 2167682 h 2590802"/>
              <a:gd name="connsiteX604" fmla="*/ 1097040 w 2590802"/>
              <a:gd name="connsiteY604" fmla="*/ 2184754 h 2590802"/>
              <a:gd name="connsiteX605" fmla="*/ 1091349 w 2590802"/>
              <a:gd name="connsiteY605" fmla="*/ 2173373 h 2590802"/>
              <a:gd name="connsiteX606" fmla="*/ 1091349 w 2590802"/>
              <a:gd name="connsiteY606" fmla="*/ 2167682 h 2590802"/>
              <a:gd name="connsiteX607" fmla="*/ 892176 w 2590802"/>
              <a:gd name="connsiteY607" fmla="*/ 2167682 h 2590802"/>
              <a:gd name="connsiteX608" fmla="*/ 914938 w 2590802"/>
              <a:gd name="connsiteY608" fmla="*/ 2184754 h 2590802"/>
              <a:gd name="connsiteX609" fmla="*/ 914938 w 2590802"/>
              <a:gd name="connsiteY609" fmla="*/ 2196136 h 2590802"/>
              <a:gd name="connsiteX610" fmla="*/ 892176 w 2590802"/>
              <a:gd name="connsiteY610" fmla="*/ 2173373 h 2590802"/>
              <a:gd name="connsiteX611" fmla="*/ 892176 w 2590802"/>
              <a:gd name="connsiteY611" fmla="*/ 2167682 h 2590802"/>
              <a:gd name="connsiteX612" fmla="*/ 843663 w 2590802"/>
              <a:gd name="connsiteY612" fmla="*/ 2165368 h 2590802"/>
              <a:gd name="connsiteX613" fmla="*/ 856894 w 2590802"/>
              <a:gd name="connsiteY613" fmla="*/ 2172820 h 2590802"/>
              <a:gd name="connsiteX614" fmla="*/ 856894 w 2590802"/>
              <a:gd name="connsiteY614" fmla="*/ 2184597 h 2590802"/>
              <a:gd name="connsiteX615" fmla="*/ 862774 w 2590802"/>
              <a:gd name="connsiteY615" fmla="*/ 2184597 h 2590802"/>
              <a:gd name="connsiteX616" fmla="*/ 880415 w 2590802"/>
              <a:gd name="connsiteY616" fmla="*/ 2172820 h 2590802"/>
              <a:gd name="connsiteX617" fmla="*/ 903937 w 2590802"/>
              <a:gd name="connsiteY617" fmla="*/ 2184597 h 2590802"/>
              <a:gd name="connsiteX618" fmla="*/ 909817 w 2590802"/>
              <a:gd name="connsiteY618" fmla="*/ 2202261 h 2590802"/>
              <a:gd name="connsiteX619" fmla="*/ 939219 w 2590802"/>
              <a:gd name="connsiteY619" fmla="*/ 2208150 h 2590802"/>
              <a:gd name="connsiteX620" fmla="*/ 950979 w 2590802"/>
              <a:gd name="connsiteY620" fmla="*/ 2225814 h 2590802"/>
              <a:gd name="connsiteX621" fmla="*/ 933338 w 2590802"/>
              <a:gd name="connsiteY621" fmla="*/ 2225814 h 2590802"/>
              <a:gd name="connsiteX622" fmla="*/ 903937 w 2590802"/>
              <a:gd name="connsiteY622" fmla="*/ 2231703 h 2590802"/>
              <a:gd name="connsiteX623" fmla="*/ 892176 w 2590802"/>
              <a:gd name="connsiteY623" fmla="*/ 2214038 h 2590802"/>
              <a:gd name="connsiteX624" fmla="*/ 851013 w 2590802"/>
              <a:gd name="connsiteY624" fmla="*/ 2208150 h 2590802"/>
              <a:gd name="connsiteX625" fmla="*/ 815731 w 2590802"/>
              <a:gd name="connsiteY625" fmla="*/ 2208150 h 2590802"/>
              <a:gd name="connsiteX626" fmla="*/ 798090 w 2590802"/>
              <a:gd name="connsiteY626" fmla="*/ 2237591 h 2590802"/>
              <a:gd name="connsiteX627" fmla="*/ 780449 w 2590802"/>
              <a:gd name="connsiteY627" fmla="*/ 2249368 h 2590802"/>
              <a:gd name="connsiteX628" fmla="*/ 780449 w 2590802"/>
              <a:gd name="connsiteY628" fmla="*/ 2278809 h 2590802"/>
              <a:gd name="connsiteX629" fmla="*/ 786329 w 2590802"/>
              <a:gd name="connsiteY629" fmla="*/ 2284697 h 2590802"/>
              <a:gd name="connsiteX630" fmla="*/ 756927 w 2590802"/>
              <a:gd name="connsiteY630" fmla="*/ 2302362 h 2590802"/>
              <a:gd name="connsiteX631" fmla="*/ 745167 w 2590802"/>
              <a:gd name="connsiteY631" fmla="*/ 2284697 h 2590802"/>
              <a:gd name="connsiteX632" fmla="*/ 751047 w 2590802"/>
              <a:gd name="connsiteY632" fmla="*/ 2261144 h 2590802"/>
              <a:gd name="connsiteX633" fmla="*/ 762807 w 2590802"/>
              <a:gd name="connsiteY633" fmla="*/ 2255256 h 2590802"/>
              <a:gd name="connsiteX634" fmla="*/ 756927 w 2590802"/>
              <a:gd name="connsiteY634" fmla="*/ 2231703 h 2590802"/>
              <a:gd name="connsiteX635" fmla="*/ 762807 w 2590802"/>
              <a:gd name="connsiteY635" fmla="*/ 2214038 h 2590802"/>
              <a:gd name="connsiteX636" fmla="*/ 798090 w 2590802"/>
              <a:gd name="connsiteY636" fmla="*/ 2202261 h 2590802"/>
              <a:gd name="connsiteX637" fmla="*/ 821611 w 2590802"/>
              <a:gd name="connsiteY637" fmla="*/ 2172820 h 2590802"/>
              <a:gd name="connsiteX638" fmla="*/ 845133 w 2590802"/>
              <a:gd name="connsiteY638" fmla="*/ 2172820 h 2590802"/>
              <a:gd name="connsiteX639" fmla="*/ 839252 w 2590802"/>
              <a:gd name="connsiteY639" fmla="*/ 2166932 h 2590802"/>
              <a:gd name="connsiteX640" fmla="*/ 843663 w 2590802"/>
              <a:gd name="connsiteY640" fmla="*/ 2165368 h 2590802"/>
              <a:gd name="connsiteX641" fmla="*/ 1021164 w 2590802"/>
              <a:gd name="connsiteY641" fmla="*/ 2161044 h 2590802"/>
              <a:gd name="connsiteX642" fmla="*/ 1032545 w 2590802"/>
              <a:gd name="connsiteY642" fmla="*/ 2167683 h 2590802"/>
              <a:gd name="connsiteX643" fmla="*/ 1021164 w 2590802"/>
              <a:gd name="connsiteY643" fmla="*/ 2161044 h 2590802"/>
              <a:gd name="connsiteX644" fmla="*/ 1061314 w 2590802"/>
              <a:gd name="connsiteY644" fmla="*/ 2159028 h 2590802"/>
              <a:gd name="connsiteX645" fmla="*/ 1085462 w 2590802"/>
              <a:gd name="connsiteY645" fmla="*/ 2172994 h 2590802"/>
              <a:gd name="connsiteX646" fmla="*/ 1097170 w 2590802"/>
              <a:gd name="connsiteY646" fmla="*/ 2196515 h 2590802"/>
              <a:gd name="connsiteX647" fmla="*/ 1114733 w 2590802"/>
              <a:gd name="connsiteY647" fmla="*/ 2202396 h 2590802"/>
              <a:gd name="connsiteX648" fmla="*/ 1108879 w 2590802"/>
              <a:gd name="connsiteY648" fmla="*/ 2225917 h 2590802"/>
              <a:gd name="connsiteX649" fmla="*/ 1126442 w 2590802"/>
              <a:gd name="connsiteY649" fmla="*/ 2237678 h 2590802"/>
              <a:gd name="connsiteX650" fmla="*/ 1126442 w 2590802"/>
              <a:gd name="connsiteY650" fmla="*/ 2267079 h 2590802"/>
              <a:gd name="connsiteX651" fmla="*/ 1114733 w 2590802"/>
              <a:gd name="connsiteY651" fmla="*/ 2272960 h 2590802"/>
              <a:gd name="connsiteX652" fmla="*/ 1103025 w 2590802"/>
              <a:gd name="connsiteY652" fmla="*/ 2267079 h 2590802"/>
              <a:gd name="connsiteX653" fmla="*/ 1091316 w 2590802"/>
              <a:gd name="connsiteY653" fmla="*/ 2243558 h 2590802"/>
              <a:gd name="connsiteX654" fmla="*/ 1085462 w 2590802"/>
              <a:gd name="connsiteY654" fmla="*/ 2225917 h 2590802"/>
              <a:gd name="connsiteX655" fmla="*/ 1073754 w 2590802"/>
              <a:gd name="connsiteY655" fmla="*/ 2220037 h 2590802"/>
              <a:gd name="connsiteX656" fmla="*/ 1056191 w 2590802"/>
              <a:gd name="connsiteY656" fmla="*/ 2196515 h 2590802"/>
              <a:gd name="connsiteX657" fmla="*/ 1032774 w 2590802"/>
              <a:gd name="connsiteY657" fmla="*/ 2202396 h 2590802"/>
              <a:gd name="connsiteX658" fmla="*/ 1003504 w 2590802"/>
              <a:gd name="connsiteY658" fmla="*/ 2208276 h 2590802"/>
              <a:gd name="connsiteX659" fmla="*/ 985941 w 2590802"/>
              <a:gd name="connsiteY659" fmla="*/ 2231797 h 2590802"/>
              <a:gd name="connsiteX660" fmla="*/ 968378 w 2590802"/>
              <a:gd name="connsiteY660" fmla="*/ 2231797 h 2590802"/>
              <a:gd name="connsiteX661" fmla="*/ 962524 w 2590802"/>
              <a:gd name="connsiteY661" fmla="*/ 2220037 h 2590802"/>
              <a:gd name="connsiteX662" fmla="*/ 968378 w 2590802"/>
              <a:gd name="connsiteY662" fmla="*/ 2202396 h 2590802"/>
              <a:gd name="connsiteX663" fmla="*/ 985941 w 2590802"/>
              <a:gd name="connsiteY663" fmla="*/ 2196515 h 2590802"/>
              <a:gd name="connsiteX664" fmla="*/ 991795 w 2590802"/>
              <a:gd name="connsiteY664" fmla="*/ 2184754 h 2590802"/>
              <a:gd name="connsiteX665" fmla="*/ 997649 w 2590802"/>
              <a:gd name="connsiteY665" fmla="*/ 2172994 h 2590802"/>
              <a:gd name="connsiteX666" fmla="*/ 1015212 w 2590802"/>
              <a:gd name="connsiteY666" fmla="*/ 2167114 h 2590802"/>
              <a:gd name="connsiteX667" fmla="*/ 1032774 w 2590802"/>
              <a:gd name="connsiteY667" fmla="*/ 2167114 h 2590802"/>
              <a:gd name="connsiteX668" fmla="*/ 1061314 w 2590802"/>
              <a:gd name="connsiteY668" fmla="*/ 2159028 h 2590802"/>
              <a:gd name="connsiteX669" fmla="*/ 1731940 w 2590802"/>
              <a:gd name="connsiteY669" fmla="*/ 2148295 h 2590802"/>
              <a:gd name="connsiteX670" fmla="*/ 1738187 w 2590802"/>
              <a:gd name="connsiteY670" fmla="*/ 2155759 h 2590802"/>
              <a:gd name="connsiteX671" fmla="*/ 1726427 w 2590802"/>
              <a:gd name="connsiteY671" fmla="*/ 2179064 h 2590802"/>
              <a:gd name="connsiteX672" fmla="*/ 1708785 w 2590802"/>
              <a:gd name="connsiteY672" fmla="*/ 2149933 h 2590802"/>
              <a:gd name="connsiteX673" fmla="*/ 1731940 w 2590802"/>
              <a:gd name="connsiteY673" fmla="*/ 2148295 h 2590802"/>
              <a:gd name="connsiteX674" fmla="*/ 1312401 w 2590802"/>
              <a:gd name="connsiteY674" fmla="*/ 2148142 h 2590802"/>
              <a:gd name="connsiteX675" fmla="*/ 1311862 w 2590802"/>
              <a:gd name="connsiteY675" fmla="*/ 2148951 h 2590802"/>
              <a:gd name="connsiteX676" fmla="*/ 1308542 w 2590802"/>
              <a:gd name="connsiteY676" fmla="*/ 2149662 h 2590802"/>
              <a:gd name="connsiteX677" fmla="*/ 1308542 w 2590802"/>
              <a:gd name="connsiteY677" fmla="*/ 2148951 h 2590802"/>
              <a:gd name="connsiteX678" fmla="*/ 1308542 w 2590802"/>
              <a:gd name="connsiteY678" fmla="*/ 2148337 h 2590802"/>
              <a:gd name="connsiteX679" fmla="*/ 1937360 w 2590802"/>
              <a:gd name="connsiteY679" fmla="*/ 2143972 h 2590802"/>
              <a:gd name="connsiteX680" fmla="*/ 1955381 w 2590802"/>
              <a:gd name="connsiteY680" fmla="*/ 2161755 h 2590802"/>
              <a:gd name="connsiteX681" fmla="*/ 1955381 w 2590802"/>
              <a:gd name="connsiteY681" fmla="*/ 2167683 h 2590802"/>
              <a:gd name="connsiteX682" fmla="*/ 1937360 w 2590802"/>
              <a:gd name="connsiteY682" fmla="*/ 2143972 h 2590802"/>
              <a:gd name="connsiteX683" fmla="*/ 1919685 w 2590802"/>
              <a:gd name="connsiteY683" fmla="*/ 2143972 h 2590802"/>
              <a:gd name="connsiteX684" fmla="*/ 1949001 w 2590802"/>
              <a:gd name="connsiteY684" fmla="*/ 2167493 h 2590802"/>
              <a:gd name="connsiteX685" fmla="*/ 1949001 w 2590802"/>
              <a:gd name="connsiteY685" fmla="*/ 2185134 h 2590802"/>
              <a:gd name="connsiteX686" fmla="*/ 1954863 w 2590802"/>
              <a:gd name="connsiteY686" fmla="*/ 2191015 h 2590802"/>
              <a:gd name="connsiteX687" fmla="*/ 1966590 w 2590802"/>
              <a:gd name="connsiteY687" fmla="*/ 2208655 h 2590802"/>
              <a:gd name="connsiteX688" fmla="*/ 1966590 w 2590802"/>
              <a:gd name="connsiteY688" fmla="*/ 2226297 h 2590802"/>
              <a:gd name="connsiteX689" fmla="*/ 1972453 w 2590802"/>
              <a:gd name="connsiteY689" fmla="*/ 2255698 h 2590802"/>
              <a:gd name="connsiteX690" fmla="*/ 1972453 w 2590802"/>
              <a:gd name="connsiteY690" fmla="*/ 2267459 h 2590802"/>
              <a:gd name="connsiteX691" fmla="*/ 1966590 w 2590802"/>
              <a:gd name="connsiteY691" fmla="*/ 2261579 h 2590802"/>
              <a:gd name="connsiteX692" fmla="*/ 1960727 w 2590802"/>
              <a:gd name="connsiteY692" fmla="*/ 2232177 h 2590802"/>
              <a:gd name="connsiteX693" fmla="*/ 1954863 w 2590802"/>
              <a:gd name="connsiteY693" fmla="*/ 2232177 h 2590802"/>
              <a:gd name="connsiteX694" fmla="*/ 1960727 w 2590802"/>
              <a:gd name="connsiteY694" fmla="*/ 2243937 h 2590802"/>
              <a:gd name="connsiteX695" fmla="*/ 1960727 w 2590802"/>
              <a:gd name="connsiteY695" fmla="*/ 2267459 h 2590802"/>
              <a:gd name="connsiteX696" fmla="*/ 1931411 w 2590802"/>
              <a:gd name="connsiteY696" fmla="*/ 2290980 h 2590802"/>
              <a:gd name="connsiteX697" fmla="*/ 1925548 w 2590802"/>
              <a:gd name="connsiteY697" fmla="*/ 2308621 h 2590802"/>
              <a:gd name="connsiteX698" fmla="*/ 1896232 w 2590802"/>
              <a:gd name="connsiteY698" fmla="*/ 2314502 h 2590802"/>
              <a:gd name="connsiteX699" fmla="*/ 1878643 w 2590802"/>
              <a:gd name="connsiteY699" fmla="*/ 2308621 h 2590802"/>
              <a:gd name="connsiteX700" fmla="*/ 1861054 w 2590802"/>
              <a:gd name="connsiteY700" fmla="*/ 2320382 h 2590802"/>
              <a:gd name="connsiteX701" fmla="*/ 1843464 w 2590802"/>
              <a:gd name="connsiteY701" fmla="*/ 2308621 h 2590802"/>
              <a:gd name="connsiteX702" fmla="*/ 1878643 w 2590802"/>
              <a:gd name="connsiteY702" fmla="*/ 2290980 h 2590802"/>
              <a:gd name="connsiteX703" fmla="*/ 1855191 w 2590802"/>
              <a:gd name="connsiteY703" fmla="*/ 2285100 h 2590802"/>
              <a:gd name="connsiteX704" fmla="*/ 1872780 w 2590802"/>
              <a:gd name="connsiteY704" fmla="*/ 2273339 h 2590802"/>
              <a:gd name="connsiteX705" fmla="*/ 1902096 w 2590802"/>
              <a:gd name="connsiteY705" fmla="*/ 2261579 h 2590802"/>
              <a:gd name="connsiteX706" fmla="*/ 1907958 w 2590802"/>
              <a:gd name="connsiteY706" fmla="*/ 2196895 h 2590802"/>
              <a:gd name="connsiteX707" fmla="*/ 1902096 w 2590802"/>
              <a:gd name="connsiteY707" fmla="*/ 2179254 h 2590802"/>
              <a:gd name="connsiteX708" fmla="*/ 1913822 w 2590802"/>
              <a:gd name="connsiteY708" fmla="*/ 2167493 h 2590802"/>
              <a:gd name="connsiteX709" fmla="*/ 1919685 w 2590802"/>
              <a:gd name="connsiteY709" fmla="*/ 2179254 h 2590802"/>
              <a:gd name="connsiteX710" fmla="*/ 1919685 w 2590802"/>
              <a:gd name="connsiteY710" fmla="*/ 2191015 h 2590802"/>
              <a:gd name="connsiteX711" fmla="*/ 1937274 w 2590802"/>
              <a:gd name="connsiteY711" fmla="*/ 2202775 h 2590802"/>
              <a:gd name="connsiteX712" fmla="*/ 1937274 w 2590802"/>
              <a:gd name="connsiteY712" fmla="*/ 2220416 h 2590802"/>
              <a:gd name="connsiteX713" fmla="*/ 1931411 w 2590802"/>
              <a:gd name="connsiteY713" fmla="*/ 2226297 h 2590802"/>
              <a:gd name="connsiteX714" fmla="*/ 1943137 w 2590802"/>
              <a:gd name="connsiteY714" fmla="*/ 2249818 h 2590802"/>
              <a:gd name="connsiteX715" fmla="*/ 1931411 w 2590802"/>
              <a:gd name="connsiteY715" fmla="*/ 2267459 h 2590802"/>
              <a:gd name="connsiteX716" fmla="*/ 1913822 w 2590802"/>
              <a:gd name="connsiteY716" fmla="*/ 2273339 h 2590802"/>
              <a:gd name="connsiteX717" fmla="*/ 1902096 w 2590802"/>
              <a:gd name="connsiteY717" fmla="*/ 2290980 h 2590802"/>
              <a:gd name="connsiteX718" fmla="*/ 1878643 w 2590802"/>
              <a:gd name="connsiteY718" fmla="*/ 2279219 h 2590802"/>
              <a:gd name="connsiteX719" fmla="*/ 1878643 w 2590802"/>
              <a:gd name="connsiteY719" fmla="*/ 2285100 h 2590802"/>
              <a:gd name="connsiteX720" fmla="*/ 1896232 w 2590802"/>
              <a:gd name="connsiteY720" fmla="*/ 2296861 h 2590802"/>
              <a:gd name="connsiteX721" fmla="*/ 1919685 w 2590802"/>
              <a:gd name="connsiteY721" fmla="*/ 2279219 h 2590802"/>
              <a:gd name="connsiteX722" fmla="*/ 1949001 w 2590802"/>
              <a:gd name="connsiteY722" fmla="*/ 2255698 h 2590802"/>
              <a:gd name="connsiteX723" fmla="*/ 1943137 w 2590802"/>
              <a:gd name="connsiteY723" fmla="*/ 2226297 h 2590802"/>
              <a:gd name="connsiteX724" fmla="*/ 1943137 w 2590802"/>
              <a:gd name="connsiteY724" fmla="*/ 2196895 h 2590802"/>
              <a:gd name="connsiteX725" fmla="*/ 1931411 w 2590802"/>
              <a:gd name="connsiteY725" fmla="*/ 2185134 h 2590802"/>
              <a:gd name="connsiteX726" fmla="*/ 1919685 w 2590802"/>
              <a:gd name="connsiteY726" fmla="*/ 2161612 h 2590802"/>
              <a:gd name="connsiteX727" fmla="*/ 1913822 w 2590802"/>
              <a:gd name="connsiteY727" fmla="*/ 2149852 h 2590802"/>
              <a:gd name="connsiteX728" fmla="*/ 1919685 w 2590802"/>
              <a:gd name="connsiteY728" fmla="*/ 2143972 h 2590802"/>
              <a:gd name="connsiteX729" fmla="*/ 1649899 w 2590802"/>
              <a:gd name="connsiteY729" fmla="*/ 2143972 h 2590802"/>
              <a:gd name="connsiteX730" fmla="*/ 1685033 w 2590802"/>
              <a:gd name="connsiteY730" fmla="*/ 2149820 h 2590802"/>
              <a:gd name="connsiteX731" fmla="*/ 1714311 w 2590802"/>
              <a:gd name="connsiteY731" fmla="*/ 2184913 h 2590802"/>
              <a:gd name="connsiteX732" fmla="*/ 1696744 w 2590802"/>
              <a:gd name="connsiteY732" fmla="*/ 2231703 h 2590802"/>
              <a:gd name="connsiteX733" fmla="*/ 1696744 w 2590802"/>
              <a:gd name="connsiteY733" fmla="*/ 2266795 h 2590802"/>
              <a:gd name="connsiteX734" fmla="*/ 1667466 w 2590802"/>
              <a:gd name="connsiteY734" fmla="*/ 2284341 h 2590802"/>
              <a:gd name="connsiteX735" fmla="*/ 1644044 w 2590802"/>
              <a:gd name="connsiteY735" fmla="*/ 2272644 h 2590802"/>
              <a:gd name="connsiteX736" fmla="*/ 1638188 w 2590802"/>
              <a:gd name="connsiteY736" fmla="*/ 2249249 h 2590802"/>
              <a:gd name="connsiteX737" fmla="*/ 1608910 w 2590802"/>
              <a:gd name="connsiteY737" fmla="*/ 2249249 h 2590802"/>
              <a:gd name="connsiteX738" fmla="*/ 1585488 w 2590802"/>
              <a:gd name="connsiteY738" fmla="*/ 2202459 h 2590802"/>
              <a:gd name="connsiteX739" fmla="*/ 1603055 w 2590802"/>
              <a:gd name="connsiteY739" fmla="*/ 2155669 h 2590802"/>
              <a:gd name="connsiteX740" fmla="*/ 1632333 w 2590802"/>
              <a:gd name="connsiteY740" fmla="*/ 2161518 h 2590802"/>
              <a:gd name="connsiteX741" fmla="*/ 1649899 w 2590802"/>
              <a:gd name="connsiteY741" fmla="*/ 2143972 h 2590802"/>
              <a:gd name="connsiteX742" fmla="*/ 1591006 w 2590802"/>
              <a:gd name="connsiteY742" fmla="*/ 2143972 h 2590802"/>
              <a:gd name="connsiteX743" fmla="*/ 1596869 w 2590802"/>
              <a:gd name="connsiteY743" fmla="*/ 2149820 h 2590802"/>
              <a:gd name="connsiteX744" fmla="*/ 1567554 w 2590802"/>
              <a:gd name="connsiteY744" fmla="*/ 2190761 h 2590802"/>
              <a:gd name="connsiteX745" fmla="*/ 1526512 w 2590802"/>
              <a:gd name="connsiteY745" fmla="*/ 2208308 h 2590802"/>
              <a:gd name="connsiteX746" fmla="*/ 1508923 w 2590802"/>
              <a:gd name="connsiteY746" fmla="*/ 2190761 h 2590802"/>
              <a:gd name="connsiteX747" fmla="*/ 1497196 w 2590802"/>
              <a:gd name="connsiteY747" fmla="*/ 2196610 h 2590802"/>
              <a:gd name="connsiteX748" fmla="*/ 1479607 w 2590802"/>
              <a:gd name="connsiteY748" fmla="*/ 2190761 h 2590802"/>
              <a:gd name="connsiteX749" fmla="*/ 1473744 w 2590802"/>
              <a:gd name="connsiteY749" fmla="*/ 2179064 h 2590802"/>
              <a:gd name="connsiteX750" fmla="*/ 1508923 w 2590802"/>
              <a:gd name="connsiteY750" fmla="*/ 2167366 h 2590802"/>
              <a:gd name="connsiteX751" fmla="*/ 1549964 w 2590802"/>
              <a:gd name="connsiteY751" fmla="*/ 2167366 h 2590802"/>
              <a:gd name="connsiteX752" fmla="*/ 1532375 w 2590802"/>
              <a:gd name="connsiteY752" fmla="*/ 2184913 h 2590802"/>
              <a:gd name="connsiteX753" fmla="*/ 1544101 w 2590802"/>
              <a:gd name="connsiteY753" fmla="*/ 2196610 h 2590802"/>
              <a:gd name="connsiteX754" fmla="*/ 1579280 w 2590802"/>
              <a:gd name="connsiteY754" fmla="*/ 2173215 h 2590802"/>
              <a:gd name="connsiteX755" fmla="*/ 1579280 w 2590802"/>
              <a:gd name="connsiteY755" fmla="*/ 2161518 h 2590802"/>
              <a:gd name="connsiteX756" fmla="*/ 1555828 w 2590802"/>
              <a:gd name="connsiteY756" fmla="*/ 2167366 h 2590802"/>
              <a:gd name="connsiteX757" fmla="*/ 1591006 w 2590802"/>
              <a:gd name="connsiteY757" fmla="*/ 2143972 h 2590802"/>
              <a:gd name="connsiteX758" fmla="*/ 1749569 w 2590802"/>
              <a:gd name="connsiteY758" fmla="*/ 2131642 h 2590802"/>
              <a:gd name="connsiteX759" fmla="*/ 1761329 w 2590802"/>
              <a:gd name="connsiteY759" fmla="*/ 2137536 h 2590802"/>
              <a:gd name="connsiteX760" fmla="*/ 1755449 w 2590802"/>
              <a:gd name="connsiteY760" fmla="*/ 2161111 h 2590802"/>
              <a:gd name="connsiteX761" fmla="*/ 1773090 w 2590802"/>
              <a:gd name="connsiteY761" fmla="*/ 2167005 h 2590802"/>
              <a:gd name="connsiteX762" fmla="*/ 1767209 w 2590802"/>
              <a:gd name="connsiteY762" fmla="*/ 2184687 h 2590802"/>
              <a:gd name="connsiteX763" fmla="*/ 1749569 w 2590802"/>
              <a:gd name="connsiteY763" fmla="*/ 2190581 h 2590802"/>
              <a:gd name="connsiteX764" fmla="*/ 1743688 w 2590802"/>
              <a:gd name="connsiteY764" fmla="*/ 2208263 h 2590802"/>
              <a:gd name="connsiteX765" fmla="*/ 1726047 w 2590802"/>
              <a:gd name="connsiteY765" fmla="*/ 2208263 h 2590802"/>
              <a:gd name="connsiteX766" fmla="*/ 1726047 w 2590802"/>
              <a:gd name="connsiteY766" fmla="*/ 2190581 h 2590802"/>
              <a:gd name="connsiteX767" fmla="*/ 1743688 w 2590802"/>
              <a:gd name="connsiteY767" fmla="*/ 2167005 h 2590802"/>
              <a:gd name="connsiteX768" fmla="*/ 1737808 w 2590802"/>
              <a:gd name="connsiteY768" fmla="*/ 2143429 h 2590802"/>
              <a:gd name="connsiteX769" fmla="*/ 1749569 w 2590802"/>
              <a:gd name="connsiteY769" fmla="*/ 2131642 h 2590802"/>
              <a:gd name="connsiteX770" fmla="*/ 668343 w 2590802"/>
              <a:gd name="connsiteY770" fmla="*/ 2125951 h 2590802"/>
              <a:gd name="connsiteX771" fmla="*/ 674034 w 2590802"/>
              <a:gd name="connsiteY771" fmla="*/ 2138281 h 2590802"/>
              <a:gd name="connsiteX772" fmla="*/ 668343 w 2590802"/>
              <a:gd name="connsiteY772" fmla="*/ 2125951 h 2590802"/>
              <a:gd name="connsiteX773" fmla="*/ 1761628 w 2590802"/>
              <a:gd name="connsiteY773" fmla="*/ 2114570 h 2590802"/>
              <a:gd name="connsiteX774" fmla="*/ 1773415 w 2590802"/>
              <a:gd name="connsiteY774" fmla="*/ 2126330 h 2590802"/>
              <a:gd name="connsiteX775" fmla="*/ 1773415 w 2590802"/>
              <a:gd name="connsiteY775" fmla="*/ 2143971 h 2590802"/>
              <a:gd name="connsiteX776" fmla="*/ 1796991 w 2590802"/>
              <a:gd name="connsiteY776" fmla="*/ 2167493 h 2590802"/>
              <a:gd name="connsiteX777" fmla="*/ 1791097 w 2590802"/>
              <a:gd name="connsiteY777" fmla="*/ 2196895 h 2590802"/>
              <a:gd name="connsiteX778" fmla="*/ 1767521 w 2590802"/>
              <a:gd name="connsiteY778" fmla="*/ 2208655 h 2590802"/>
              <a:gd name="connsiteX779" fmla="*/ 1738052 w 2590802"/>
              <a:gd name="connsiteY779" fmla="*/ 2232177 h 2590802"/>
              <a:gd name="connsiteX780" fmla="*/ 1726264 w 2590802"/>
              <a:gd name="connsiteY780" fmla="*/ 2226296 h 2590802"/>
              <a:gd name="connsiteX781" fmla="*/ 1720370 w 2590802"/>
              <a:gd name="connsiteY781" fmla="*/ 2214535 h 2590802"/>
              <a:gd name="connsiteX782" fmla="*/ 1743946 w 2590802"/>
              <a:gd name="connsiteY782" fmla="*/ 2220416 h 2590802"/>
              <a:gd name="connsiteX783" fmla="*/ 1761628 w 2590802"/>
              <a:gd name="connsiteY783" fmla="*/ 2196895 h 2590802"/>
              <a:gd name="connsiteX784" fmla="*/ 1785203 w 2590802"/>
              <a:gd name="connsiteY784" fmla="*/ 2179253 h 2590802"/>
              <a:gd name="connsiteX785" fmla="*/ 1779309 w 2590802"/>
              <a:gd name="connsiteY785" fmla="*/ 2155732 h 2590802"/>
              <a:gd name="connsiteX786" fmla="*/ 1767521 w 2590802"/>
              <a:gd name="connsiteY786" fmla="*/ 2149852 h 2590802"/>
              <a:gd name="connsiteX787" fmla="*/ 1755734 w 2590802"/>
              <a:gd name="connsiteY787" fmla="*/ 2120450 h 2590802"/>
              <a:gd name="connsiteX788" fmla="*/ 1761628 w 2590802"/>
              <a:gd name="connsiteY788" fmla="*/ 2114570 h 2590802"/>
              <a:gd name="connsiteX789" fmla="*/ 513045 w 2590802"/>
              <a:gd name="connsiteY789" fmla="*/ 2110341 h 2590802"/>
              <a:gd name="connsiteX790" fmla="*/ 521829 w 2590802"/>
              <a:gd name="connsiteY790" fmla="*/ 2114727 h 2590802"/>
              <a:gd name="connsiteX791" fmla="*/ 574529 w 2590802"/>
              <a:gd name="connsiteY791" fmla="*/ 2149820 h 2590802"/>
              <a:gd name="connsiteX792" fmla="*/ 621374 w 2590802"/>
              <a:gd name="connsiteY792" fmla="*/ 2126425 h 2590802"/>
              <a:gd name="connsiteX793" fmla="*/ 638941 w 2590802"/>
              <a:gd name="connsiteY793" fmla="*/ 2132274 h 2590802"/>
              <a:gd name="connsiteX794" fmla="*/ 627230 w 2590802"/>
              <a:gd name="connsiteY794" fmla="*/ 2143971 h 2590802"/>
              <a:gd name="connsiteX795" fmla="*/ 615518 w 2590802"/>
              <a:gd name="connsiteY795" fmla="*/ 2149820 h 2590802"/>
              <a:gd name="connsiteX796" fmla="*/ 615518 w 2590802"/>
              <a:gd name="connsiteY796" fmla="*/ 2167366 h 2590802"/>
              <a:gd name="connsiteX797" fmla="*/ 597952 w 2590802"/>
              <a:gd name="connsiteY797" fmla="*/ 2167366 h 2590802"/>
              <a:gd name="connsiteX798" fmla="*/ 580385 w 2590802"/>
              <a:gd name="connsiteY798" fmla="*/ 2161517 h 2590802"/>
              <a:gd name="connsiteX799" fmla="*/ 562818 w 2590802"/>
              <a:gd name="connsiteY799" fmla="*/ 2179064 h 2590802"/>
              <a:gd name="connsiteX800" fmla="*/ 551107 w 2590802"/>
              <a:gd name="connsiteY800" fmla="*/ 2167366 h 2590802"/>
              <a:gd name="connsiteX801" fmla="*/ 545251 w 2590802"/>
              <a:gd name="connsiteY801" fmla="*/ 2155668 h 2590802"/>
              <a:gd name="connsiteX802" fmla="*/ 527684 w 2590802"/>
              <a:gd name="connsiteY802" fmla="*/ 2155668 h 2590802"/>
              <a:gd name="connsiteX803" fmla="*/ 521829 w 2590802"/>
              <a:gd name="connsiteY803" fmla="*/ 2138123 h 2590802"/>
              <a:gd name="connsiteX804" fmla="*/ 515973 w 2590802"/>
              <a:gd name="connsiteY804" fmla="*/ 2126425 h 2590802"/>
              <a:gd name="connsiteX805" fmla="*/ 504262 w 2590802"/>
              <a:gd name="connsiteY805" fmla="*/ 2120576 h 2590802"/>
              <a:gd name="connsiteX806" fmla="*/ 504262 w 2590802"/>
              <a:gd name="connsiteY806" fmla="*/ 2114727 h 2590802"/>
              <a:gd name="connsiteX807" fmla="*/ 513045 w 2590802"/>
              <a:gd name="connsiteY807" fmla="*/ 2110341 h 2590802"/>
              <a:gd name="connsiteX808" fmla="*/ 541416 w 2590802"/>
              <a:gd name="connsiteY808" fmla="*/ 2107550 h 2590802"/>
              <a:gd name="connsiteX809" fmla="*/ 557010 w 2590802"/>
              <a:gd name="connsiteY809" fmla="*/ 2120125 h 2590802"/>
              <a:gd name="connsiteX810" fmla="*/ 586193 w 2590802"/>
              <a:gd name="connsiteY810" fmla="*/ 2132049 h 2590802"/>
              <a:gd name="connsiteX811" fmla="*/ 609540 w 2590802"/>
              <a:gd name="connsiteY811" fmla="*/ 2126087 h 2590802"/>
              <a:gd name="connsiteX812" fmla="*/ 592030 w 2590802"/>
              <a:gd name="connsiteY812" fmla="*/ 2143972 h 2590802"/>
              <a:gd name="connsiteX813" fmla="*/ 545337 w 2590802"/>
              <a:gd name="connsiteY813" fmla="*/ 2132049 h 2590802"/>
              <a:gd name="connsiteX814" fmla="*/ 533664 w 2590802"/>
              <a:gd name="connsiteY814" fmla="*/ 2108202 h 2590802"/>
              <a:gd name="connsiteX815" fmla="*/ 541416 w 2590802"/>
              <a:gd name="connsiteY815" fmla="*/ 2107550 h 2590802"/>
              <a:gd name="connsiteX816" fmla="*/ 480723 w 2590802"/>
              <a:gd name="connsiteY816" fmla="*/ 2102240 h 2590802"/>
              <a:gd name="connsiteX817" fmla="*/ 498313 w 2590802"/>
              <a:gd name="connsiteY817" fmla="*/ 2108154 h 2590802"/>
              <a:gd name="connsiteX818" fmla="*/ 498313 w 2590802"/>
              <a:gd name="connsiteY818" fmla="*/ 2125895 h 2590802"/>
              <a:gd name="connsiteX819" fmla="*/ 510039 w 2590802"/>
              <a:gd name="connsiteY819" fmla="*/ 2137723 h 2590802"/>
              <a:gd name="connsiteX820" fmla="*/ 521765 w 2590802"/>
              <a:gd name="connsiteY820" fmla="*/ 2161378 h 2590802"/>
              <a:gd name="connsiteX821" fmla="*/ 539355 w 2590802"/>
              <a:gd name="connsiteY821" fmla="*/ 2167292 h 2590802"/>
              <a:gd name="connsiteX822" fmla="*/ 556944 w 2590802"/>
              <a:gd name="connsiteY822" fmla="*/ 2185033 h 2590802"/>
              <a:gd name="connsiteX823" fmla="*/ 586260 w 2590802"/>
              <a:gd name="connsiteY823" fmla="*/ 2173206 h 2590802"/>
              <a:gd name="connsiteX824" fmla="*/ 615575 w 2590802"/>
              <a:gd name="connsiteY824" fmla="*/ 2173206 h 2590802"/>
              <a:gd name="connsiteX825" fmla="*/ 627301 w 2590802"/>
              <a:gd name="connsiteY825" fmla="*/ 2155465 h 2590802"/>
              <a:gd name="connsiteX826" fmla="*/ 644890 w 2590802"/>
              <a:gd name="connsiteY826" fmla="*/ 2137723 h 2590802"/>
              <a:gd name="connsiteX827" fmla="*/ 662480 w 2590802"/>
              <a:gd name="connsiteY827" fmla="*/ 2125895 h 2590802"/>
              <a:gd name="connsiteX828" fmla="*/ 662480 w 2590802"/>
              <a:gd name="connsiteY828" fmla="*/ 2149551 h 2590802"/>
              <a:gd name="connsiteX829" fmla="*/ 633164 w 2590802"/>
              <a:gd name="connsiteY829" fmla="*/ 2161378 h 2590802"/>
              <a:gd name="connsiteX830" fmla="*/ 627301 w 2590802"/>
              <a:gd name="connsiteY830" fmla="*/ 2185033 h 2590802"/>
              <a:gd name="connsiteX831" fmla="*/ 597986 w 2590802"/>
              <a:gd name="connsiteY831" fmla="*/ 2185033 h 2590802"/>
              <a:gd name="connsiteX832" fmla="*/ 574534 w 2590802"/>
              <a:gd name="connsiteY832" fmla="*/ 2196861 h 2590802"/>
              <a:gd name="connsiteX833" fmla="*/ 556944 w 2590802"/>
              <a:gd name="connsiteY833" fmla="*/ 2196861 h 2590802"/>
              <a:gd name="connsiteX834" fmla="*/ 533491 w 2590802"/>
              <a:gd name="connsiteY834" fmla="*/ 2179120 h 2590802"/>
              <a:gd name="connsiteX835" fmla="*/ 504176 w 2590802"/>
              <a:gd name="connsiteY835" fmla="*/ 2173206 h 2590802"/>
              <a:gd name="connsiteX836" fmla="*/ 498313 w 2590802"/>
              <a:gd name="connsiteY836" fmla="*/ 2143637 h 2590802"/>
              <a:gd name="connsiteX837" fmla="*/ 480723 w 2590802"/>
              <a:gd name="connsiteY837" fmla="*/ 2119981 h 2590802"/>
              <a:gd name="connsiteX838" fmla="*/ 480723 w 2590802"/>
              <a:gd name="connsiteY838" fmla="*/ 2102240 h 2590802"/>
              <a:gd name="connsiteX839" fmla="*/ 1943051 w 2590802"/>
              <a:gd name="connsiteY839" fmla="*/ 2085168 h 2590802"/>
              <a:gd name="connsiteX840" fmla="*/ 1943051 w 2590802"/>
              <a:gd name="connsiteY840" fmla="*/ 2090859 h 2590802"/>
              <a:gd name="connsiteX841" fmla="*/ 1943051 w 2590802"/>
              <a:gd name="connsiteY841" fmla="*/ 2096550 h 2590802"/>
              <a:gd name="connsiteX842" fmla="*/ 1943051 w 2590802"/>
              <a:gd name="connsiteY842" fmla="*/ 2085168 h 2590802"/>
              <a:gd name="connsiteX843" fmla="*/ 1761537 w 2590802"/>
              <a:gd name="connsiteY843" fmla="*/ 2067148 h 2590802"/>
              <a:gd name="connsiteX844" fmla="*/ 1773279 w 2590802"/>
              <a:gd name="connsiteY844" fmla="*/ 2073057 h 2590802"/>
              <a:gd name="connsiteX845" fmla="*/ 1761537 w 2590802"/>
              <a:gd name="connsiteY845" fmla="*/ 2090785 h 2590802"/>
              <a:gd name="connsiteX846" fmla="*/ 1749795 w 2590802"/>
              <a:gd name="connsiteY846" fmla="*/ 2096695 h 2590802"/>
              <a:gd name="connsiteX847" fmla="*/ 1738052 w 2590802"/>
              <a:gd name="connsiteY847" fmla="*/ 2132153 h 2590802"/>
              <a:gd name="connsiteX848" fmla="*/ 1691081 w 2590802"/>
              <a:gd name="connsiteY848" fmla="*/ 2143972 h 2590802"/>
              <a:gd name="connsiteX849" fmla="*/ 1655854 w 2590802"/>
              <a:gd name="connsiteY849" fmla="*/ 2132153 h 2590802"/>
              <a:gd name="connsiteX850" fmla="*/ 1649982 w 2590802"/>
              <a:gd name="connsiteY850" fmla="*/ 2126243 h 2590802"/>
              <a:gd name="connsiteX851" fmla="*/ 1679338 w 2590802"/>
              <a:gd name="connsiteY851" fmla="*/ 2114424 h 2590802"/>
              <a:gd name="connsiteX852" fmla="*/ 1696952 w 2590802"/>
              <a:gd name="connsiteY852" fmla="*/ 2108514 h 2590802"/>
              <a:gd name="connsiteX853" fmla="*/ 1696952 w 2590802"/>
              <a:gd name="connsiteY853" fmla="*/ 2114424 h 2590802"/>
              <a:gd name="connsiteX854" fmla="*/ 1685210 w 2590802"/>
              <a:gd name="connsiteY854" fmla="*/ 2120333 h 2590802"/>
              <a:gd name="connsiteX855" fmla="*/ 1673467 w 2590802"/>
              <a:gd name="connsiteY855" fmla="*/ 2126243 h 2590802"/>
              <a:gd name="connsiteX856" fmla="*/ 1685210 w 2590802"/>
              <a:gd name="connsiteY856" fmla="*/ 2138062 h 2590802"/>
              <a:gd name="connsiteX857" fmla="*/ 1726309 w 2590802"/>
              <a:gd name="connsiteY857" fmla="*/ 2120333 h 2590802"/>
              <a:gd name="connsiteX858" fmla="*/ 1714566 w 2590802"/>
              <a:gd name="connsiteY858" fmla="*/ 2108514 h 2590802"/>
              <a:gd name="connsiteX859" fmla="*/ 1738052 w 2590802"/>
              <a:gd name="connsiteY859" fmla="*/ 2084876 h 2590802"/>
              <a:gd name="connsiteX860" fmla="*/ 1761537 w 2590802"/>
              <a:gd name="connsiteY860" fmla="*/ 2067148 h 2590802"/>
              <a:gd name="connsiteX861" fmla="*/ 837436 w 2590802"/>
              <a:gd name="connsiteY861" fmla="*/ 2064423 h 2590802"/>
              <a:gd name="connsiteX862" fmla="*/ 844402 w 2590802"/>
              <a:gd name="connsiteY862" fmla="*/ 2067554 h 2590802"/>
              <a:gd name="connsiteX863" fmla="*/ 850269 w 2590802"/>
              <a:gd name="connsiteY863" fmla="*/ 2073448 h 2590802"/>
              <a:gd name="connsiteX864" fmla="*/ 850269 w 2590802"/>
              <a:gd name="connsiteY864" fmla="*/ 2091130 h 2590802"/>
              <a:gd name="connsiteX865" fmla="*/ 826803 w 2590802"/>
              <a:gd name="connsiteY865" fmla="*/ 2108812 h 2590802"/>
              <a:gd name="connsiteX866" fmla="*/ 803338 w 2590802"/>
              <a:gd name="connsiteY866" fmla="*/ 2108812 h 2590802"/>
              <a:gd name="connsiteX867" fmla="*/ 803338 w 2590802"/>
              <a:gd name="connsiteY867" fmla="*/ 2120599 h 2590802"/>
              <a:gd name="connsiteX868" fmla="*/ 774007 w 2590802"/>
              <a:gd name="connsiteY868" fmla="*/ 2138281 h 2590802"/>
              <a:gd name="connsiteX869" fmla="*/ 744675 w 2590802"/>
              <a:gd name="connsiteY869" fmla="*/ 2126493 h 2590802"/>
              <a:gd name="connsiteX870" fmla="*/ 732942 w 2590802"/>
              <a:gd name="connsiteY870" fmla="*/ 2126493 h 2590802"/>
              <a:gd name="connsiteX871" fmla="*/ 697745 w 2590802"/>
              <a:gd name="connsiteY871" fmla="*/ 2114705 h 2590802"/>
              <a:gd name="connsiteX872" fmla="*/ 709477 w 2590802"/>
              <a:gd name="connsiteY872" fmla="*/ 2097023 h 2590802"/>
              <a:gd name="connsiteX873" fmla="*/ 721210 w 2590802"/>
              <a:gd name="connsiteY873" fmla="*/ 2091130 h 2590802"/>
              <a:gd name="connsiteX874" fmla="*/ 750541 w 2590802"/>
              <a:gd name="connsiteY874" fmla="*/ 2102917 h 2590802"/>
              <a:gd name="connsiteX875" fmla="*/ 779873 w 2590802"/>
              <a:gd name="connsiteY875" fmla="*/ 2091130 h 2590802"/>
              <a:gd name="connsiteX876" fmla="*/ 820937 w 2590802"/>
              <a:gd name="connsiteY876" fmla="*/ 2079342 h 2590802"/>
              <a:gd name="connsiteX877" fmla="*/ 837436 w 2590802"/>
              <a:gd name="connsiteY877" fmla="*/ 2064423 h 2590802"/>
              <a:gd name="connsiteX878" fmla="*/ 819868 w 2590802"/>
              <a:gd name="connsiteY878" fmla="*/ 2055237 h 2590802"/>
              <a:gd name="connsiteX879" fmla="*/ 826733 w 2590802"/>
              <a:gd name="connsiteY879" fmla="*/ 2055871 h 2590802"/>
              <a:gd name="connsiteX880" fmla="*/ 820876 w 2590802"/>
              <a:gd name="connsiteY880" fmla="*/ 2073260 h 2590802"/>
              <a:gd name="connsiteX881" fmla="*/ 791585 w 2590802"/>
              <a:gd name="connsiteY881" fmla="*/ 2084852 h 2590802"/>
              <a:gd name="connsiteX882" fmla="*/ 779869 w 2590802"/>
              <a:gd name="connsiteY882" fmla="*/ 2079056 h 2590802"/>
              <a:gd name="connsiteX883" fmla="*/ 733005 w 2590802"/>
              <a:gd name="connsiteY883" fmla="*/ 2090648 h 2590802"/>
              <a:gd name="connsiteX884" fmla="*/ 727147 w 2590802"/>
              <a:gd name="connsiteY884" fmla="*/ 2079056 h 2590802"/>
              <a:gd name="connsiteX885" fmla="*/ 738863 w 2590802"/>
              <a:gd name="connsiteY885" fmla="*/ 2084852 h 2590802"/>
              <a:gd name="connsiteX886" fmla="*/ 774011 w 2590802"/>
              <a:gd name="connsiteY886" fmla="*/ 2073260 h 2590802"/>
              <a:gd name="connsiteX887" fmla="*/ 809159 w 2590802"/>
              <a:gd name="connsiteY887" fmla="*/ 2067464 h 2590802"/>
              <a:gd name="connsiteX888" fmla="*/ 819868 w 2590802"/>
              <a:gd name="connsiteY888" fmla="*/ 2055237 h 2590802"/>
              <a:gd name="connsiteX889" fmla="*/ 1811341 w 2590802"/>
              <a:gd name="connsiteY889" fmla="*/ 2053005 h 2590802"/>
              <a:gd name="connsiteX890" fmla="*/ 1849402 w 2590802"/>
              <a:gd name="connsiteY890" fmla="*/ 2061796 h 2590802"/>
              <a:gd name="connsiteX891" fmla="*/ 1907958 w 2590802"/>
              <a:gd name="connsiteY891" fmla="*/ 2143836 h 2590802"/>
              <a:gd name="connsiteX892" fmla="*/ 1884536 w 2590802"/>
              <a:gd name="connsiteY892" fmla="*/ 2196576 h 2590802"/>
              <a:gd name="connsiteX893" fmla="*/ 1849402 w 2590802"/>
              <a:gd name="connsiteY893" fmla="*/ 2208296 h 2590802"/>
              <a:gd name="connsiteX894" fmla="*/ 1825980 w 2590802"/>
              <a:gd name="connsiteY894" fmla="*/ 2190716 h 2590802"/>
              <a:gd name="connsiteX895" fmla="*/ 1831836 w 2590802"/>
              <a:gd name="connsiteY895" fmla="*/ 2173136 h 2590802"/>
              <a:gd name="connsiteX896" fmla="*/ 1825980 w 2590802"/>
              <a:gd name="connsiteY896" fmla="*/ 2149696 h 2590802"/>
              <a:gd name="connsiteX897" fmla="*/ 1855258 w 2590802"/>
              <a:gd name="connsiteY897" fmla="*/ 2132116 h 2590802"/>
              <a:gd name="connsiteX898" fmla="*/ 1866970 w 2590802"/>
              <a:gd name="connsiteY898" fmla="*/ 2149696 h 2590802"/>
              <a:gd name="connsiteX899" fmla="*/ 1861114 w 2590802"/>
              <a:gd name="connsiteY899" fmla="*/ 2173136 h 2590802"/>
              <a:gd name="connsiteX900" fmla="*/ 1884536 w 2590802"/>
              <a:gd name="connsiteY900" fmla="*/ 2161416 h 2590802"/>
              <a:gd name="connsiteX901" fmla="*/ 1884536 w 2590802"/>
              <a:gd name="connsiteY901" fmla="*/ 2120396 h 2590802"/>
              <a:gd name="connsiteX902" fmla="*/ 1884536 w 2590802"/>
              <a:gd name="connsiteY902" fmla="*/ 2114536 h 2590802"/>
              <a:gd name="connsiteX903" fmla="*/ 1814269 w 2590802"/>
              <a:gd name="connsiteY903" fmla="*/ 2067655 h 2590802"/>
              <a:gd name="connsiteX904" fmla="*/ 1779135 w 2590802"/>
              <a:gd name="connsiteY904" fmla="*/ 2067655 h 2590802"/>
              <a:gd name="connsiteX905" fmla="*/ 1773279 w 2590802"/>
              <a:gd name="connsiteY905" fmla="*/ 2061796 h 2590802"/>
              <a:gd name="connsiteX906" fmla="*/ 1811341 w 2590802"/>
              <a:gd name="connsiteY906" fmla="*/ 2053005 h 2590802"/>
              <a:gd name="connsiteX907" fmla="*/ 779988 w 2590802"/>
              <a:gd name="connsiteY907" fmla="*/ 2026365 h 2590802"/>
              <a:gd name="connsiteX908" fmla="*/ 797670 w 2590802"/>
              <a:gd name="connsiteY908" fmla="*/ 2038167 h 2590802"/>
              <a:gd name="connsiteX909" fmla="*/ 815352 w 2590802"/>
              <a:gd name="connsiteY909" fmla="*/ 2049970 h 2590802"/>
              <a:gd name="connsiteX910" fmla="*/ 797670 w 2590802"/>
              <a:gd name="connsiteY910" fmla="*/ 2067675 h 2590802"/>
              <a:gd name="connsiteX911" fmla="*/ 774094 w 2590802"/>
              <a:gd name="connsiteY911" fmla="*/ 2061773 h 2590802"/>
              <a:gd name="connsiteX912" fmla="*/ 762307 w 2590802"/>
              <a:gd name="connsiteY912" fmla="*/ 2073576 h 2590802"/>
              <a:gd name="connsiteX913" fmla="*/ 744625 w 2590802"/>
              <a:gd name="connsiteY913" fmla="*/ 2079478 h 2590802"/>
              <a:gd name="connsiteX914" fmla="*/ 732837 w 2590802"/>
              <a:gd name="connsiteY914" fmla="*/ 2067675 h 2590802"/>
              <a:gd name="connsiteX915" fmla="*/ 732837 w 2590802"/>
              <a:gd name="connsiteY915" fmla="*/ 2044069 h 2590802"/>
              <a:gd name="connsiteX916" fmla="*/ 779988 w 2590802"/>
              <a:gd name="connsiteY916" fmla="*/ 2026365 h 2590802"/>
              <a:gd name="connsiteX917" fmla="*/ 2084369 w 2590802"/>
              <a:gd name="connsiteY917" fmla="*/ 2008344 h 2590802"/>
              <a:gd name="connsiteX918" fmla="*/ 2090060 w 2590802"/>
              <a:gd name="connsiteY918" fmla="*/ 2014246 h 2590802"/>
              <a:gd name="connsiteX919" fmla="*/ 2084369 w 2590802"/>
              <a:gd name="connsiteY919" fmla="*/ 2031950 h 2590802"/>
              <a:gd name="connsiteX920" fmla="*/ 2090060 w 2590802"/>
              <a:gd name="connsiteY920" fmla="*/ 2055555 h 2590802"/>
              <a:gd name="connsiteX921" fmla="*/ 2090060 w 2590802"/>
              <a:gd name="connsiteY921" fmla="*/ 2061457 h 2590802"/>
              <a:gd name="connsiteX922" fmla="*/ 2078678 w 2590802"/>
              <a:gd name="connsiteY922" fmla="*/ 2049654 h 2590802"/>
              <a:gd name="connsiteX923" fmla="*/ 2084369 w 2590802"/>
              <a:gd name="connsiteY923" fmla="*/ 2008344 h 2590802"/>
              <a:gd name="connsiteX924" fmla="*/ 2254682 w 2590802"/>
              <a:gd name="connsiteY924" fmla="*/ 2002653 h 2590802"/>
              <a:gd name="connsiteX925" fmla="*/ 2284491 w 2590802"/>
              <a:gd name="connsiteY925" fmla="*/ 2008533 h 2590802"/>
              <a:gd name="connsiteX926" fmla="*/ 2272568 w 2590802"/>
              <a:gd name="connsiteY926" fmla="*/ 2026175 h 2590802"/>
              <a:gd name="connsiteX927" fmla="*/ 2254682 w 2590802"/>
              <a:gd name="connsiteY927" fmla="*/ 2032055 h 2590802"/>
              <a:gd name="connsiteX928" fmla="*/ 2242759 w 2590802"/>
              <a:gd name="connsiteY928" fmla="*/ 2014414 h 2590802"/>
              <a:gd name="connsiteX929" fmla="*/ 2254682 w 2590802"/>
              <a:gd name="connsiteY929" fmla="*/ 2002653 h 2590802"/>
              <a:gd name="connsiteX930" fmla="*/ 251299 w 2590802"/>
              <a:gd name="connsiteY930" fmla="*/ 1990700 h 2590802"/>
              <a:gd name="connsiteX931" fmla="*/ 255049 w 2590802"/>
              <a:gd name="connsiteY931" fmla="*/ 1996873 h 2590802"/>
              <a:gd name="connsiteX932" fmla="*/ 256103 w 2590802"/>
              <a:gd name="connsiteY932" fmla="*/ 1998282 h 2590802"/>
              <a:gd name="connsiteX933" fmla="*/ 2061080 w 2590802"/>
              <a:gd name="connsiteY933" fmla="*/ 1978943 h 2590802"/>
              <a:gd name="connsiteX934" fmla="*/ 2066876 w 2590802"/>
              <a:gd name="connsiteY934" fmla="*/ 1978943 h 2590802"/>
              <a:gd name="connsiteX935" fmla="*/ 2078468 w 2590802"/>
              <a:gd name="connsiteY935" fmla="*/ 2002504 h 2590802"/>
              <a:gd name="connsiteX936" fmla="*/ 2072672 w 2590802"/>
              <a:gd name="connsiteY936" fmla="*/ 2055517 h 2590802"/>
              <a:gd name="connsiteX937" fmla="*/ 2084264 w 2590802"/>
              <a:gd name="connsiteY937" fmla="*/ 2067298 h 2590802"/>
              <a:gd name="connsiteX938" fmla="*/ 2078468 w 2590802"/>
              <a:gd name="connsiteY938" fmla="*/ 2090859 h 2590802"/>
              <a:gd name="connsiteX939" fmla="*/ 2055284 w 2590802"/>
              <a:gd name="connsiteY939" fmla="*/ 2084969 h 2590802"/>
              <a:gd name="connsiteX940" fmla="*/ 2055284 w 2590802"/>
              <a:gd name="connsiteY940" fmla="*/ 2061407 h 2590802"/>
              <a:gd name="connsiteX941" fmla="*/ 2043692 w 2590802"/>
              <a:gd name="connsiteY941" fmla="*/ 2061407 h 2590802"/>
              <a:gd name="connsiteX942" fmla="*/ 2037895 w 2590802"/>
              <a:gd name="connsiteY942" fmla="*/ 2031956 h 2590802"/>
              <a:gd name="connsiteX943" fmla="*/ 2049488 w 2590802"/>
              <a:gd name="connsiteY943" fmla="*/ 2014284 h 2590802"/>
              <a:gd name="connsiteX944" fmla="*/ 2049488 w 2590802"/>
              <a:gd name="connsiteY944" fmla="*/ 2002504 h 2590802"/>
              <a:gd name="connsiteX945" fmla="*/ 2061080 w 2590802"/>
              <a:gd name="connsiteY945" fmla="*/ 1978943 h 2590802"/>
              <a:gd name="connsiteX946" fmla="*/ 1890650 w 2590802"/>
              <a:gd name="connsiteY946" fmla="*/ 1978943 h 2590802"/>
              <a:gd name="connsiteX947" fmla="*/ 1902268 w 2590802"/>
              <a:gd name="connsiteY947" fmla="*/ 1990679 h 2590802"/>
              <a:gd name="connsiteX948" fmla="*/ 1902268 w 2590802"/>
              <a:gd name="connsiteY948" fmla="*/ 2014154 h 2590802"/>
              <a:gd name="connsiteX949" fmla="*/ 1890650 w 2590802"/>
              <a:gd name="connsiteY949" fmla="*/ 2025890 h 2590802"/>
              <a:gd name="connsiteX950" fmla="*/ 1902268 w 2590802"/>
              <a:gd name="connsiteY950" fmla="*/ 2049365 h 2590802"/>
              <a:gd name="connsiteX951" fmla="*/ 1884841 w 2590802"/>
              <a:gd name="connsiteY951" fmla="*/ 2072839 h 2590802"/>
              <a:gd name="connsiteX952" fmla="*/ 1861604 w 2590802"/>
              <a:gd name="connsiteY952" fmla="*/ 2055233 h 2590802"/>
              <a:gd name="connsiteX953" fmla="*/ 1861604 w 2590802"/>
              <a:gd name="connsiteY953" fmla="*/ 2014154 h 2590802"/>
              <a:gd name="connsiteX954" fmla="*/ 1861604 w 2590802"/>
              <a:gd name="connsiteY954" fmla="*/ 2002417 h 2590802"/>
              <a:gd name="connsiteX955" fmla="*/ 1890650 w 2590802"/>
              <a:gd name="connsiteY955" fmla="*/ 1978943 h 2590802"/>
              <a:gd name="connsiteX956" fmla="*/ 2242158 w 2590802"/>
              <a:gd name="connsiteY956" fmla="*/ 1978397 h 2590802"/>
              <a:gd name="connsiteX957" fmla="*/ 2254683 w 2590802"/>
              <a:gd name="connsiteY957" fmla="*/ 1990893 h 2590802"/>
              <a:gd name="connsiteX958" fmla="*/ 2237001 w 2590802"/>
              <a:gd name="connsiteY958" fmla="*/ 2008534 h 2590802"/>
              <a:gd name="connsiteX959" fmla="*/ 2242895 w 2590802"/>
              <a:gd name="connsiteY959" fmla="*/ 2037936 h 2590802"/>
              <a:gd name="connsiteX960" fmla="*/ 2260577 w 2590802"/>
              <a:gd name="connsiteY960" fmla="*/ 2043816 h 2590802"/>
              <a:gd name="connsiteX961" fmla="*/ 2260577 w 2590802"/>
              <a:gd name="connsiteY961" fmla="*/ 2049697 h 2590802"/>
              <a:gd name="connsiteX962" fmla="*/ 2237001 w 2590802"/>
              <a:gd name="connsiteY962" fmla="*/ 2061457 h 2590802"/>
              <a:gd name="connsiteX963" fmla="*/ 2219320 w 2590802"/>
              <a:gd name="connsiteY963" fmla="*/ 2049697 h 2590802"/>
              <a:gd name="connsiteX964" fmla="*/ 2219320 w 2590802"/>
              <a:gd name="connsiteY964" fmla="*/ 2043816 h 2590802"/>
              <a:gd name="connsiteX965" fmla="*/ 2207531 w 2590802"/>
              <a:gd name="connsiteY965" fmla="*/ 2043816 h 2590802"/>
              <a:gd name="connsiteX966" fmla="*/ 2189850 w 2590802"/>
              <a:gd name="connsiteY966" fmla="*/ 2037936 h 2590802"/>
              <a:gd name="connsiteX967" fmla="*/ 2189850 w 2590802"/>
              <a:gd name="connsiteY967" fmla="*/ 2020295 h 2590802"/>
              <a:gd name="connsiteX968" fmla="*/ 2201638 w 2590802"/>
              <a:gd name="connsiteY968" fmla="*/ 2002653 h 2590802"/>
              <a:gd name="connsiteX969" fmla="*/ 2213425 w 2590802"/>
              <a:gd name="connsiteY969" fmla="*/ 2002653 h 2590802"/>
              <a:gd name="connsiteX970" fmla="*/ 2225213 w 2590802"/>
              <a:gd name="connsiteY970" fmla="*/ 1979132 h 2590802"/>
              <a:gd name="connsiteX971" fmla="*/ 2242158 w 2590802"/>
              <a:gd name="connsiteY971" fmla="*/ 1978397 h 2590802"/>
              <a:gd name="connsiteX972" fmla="*/ 1955381 w 2590802"/>
              <a:gd name="connsiteY972" fmla="*/ 1973252 h 2590802"/>
              <a:gd name="connsiteX973" fmla="*/ 1956329 w 2590802"/>
              <a:gd name="connsiteY973" fmla="*/ 1973252 h 2590802"/>
              <a:gd name="connsiteX974" fmla="*/ 1956329 w 2590802"/>
              <a:gd name="connsiteY974" fmla="*/ 1974201 h 2590802"/>
              <a:gd name="connsiteX975" fmla="*/ 1955381 w 2590802"/>
              <a:gd name="connsiteY975" fmla="*/ 1974201 h 2590802"/>
              <a:gd name="connsiteX976" fmla="*/ 697745 w 2590802"/>
              <a:gd name="connsiteY976" fmla="*/ 1973252 h 2590802"/>
              <a:gd name="connsiteX977" fmla="*/ 715386 w 2590802"/>
              <a:gd name="connsiteY977" fmla="*/ 1985013 h 2590802"/>
              <a:gd name="connsiteX978" fmla="*/ 727147 w 2590802"/>
              <a:gd name="connsiteY978" fmla="*/ 2032055 h 2590802"/>
              <a:gd name="connsiteX979" fmla="*/ 715386 w 2590802"/>
              <a:gd name="connsiteY979" fmla="*/ 2084979 h 2590802"/>
              <a:gd name="connsiteX980" fmla="*/ 633060 w 2590802"/>
              <a:gd name="connsiteY980" fmla="*/ 2120261 h 2590802"/>
              <a:gd name="connsiteX981" fmla="*/ 586018 w 2590802"/>
              <a:gd name="connsiteY981" fmla="*/ 2084979 h 2590802"/>
              <a:gd name="connsiteX982" fmla="*/ 591898 w 2590802"/>
              <a:gd name="connsiteY982" fmla="*/ 2055577 h 2590802"/>
              <a:gd name="connsiteX983" fmla="*/ 609539 w 2590802"/>
              <a:gd name="connsiteY983" fmla="*/ 2049697 h 2590802"/>
              <a:gd name="connsiteX984" fmla="*/ 621300 w 2590802"/>
              <a:gd name="connsiteY984" fmla="*/ 2043816 h 2590802"/>
              <a:gd name="connsiteX985" fmla="*/ 638941 w 2590802"/>
              <a:gd name="connsiteY985" fmla="*/ 2043816 h 2590802"/>
              <a:gd name="connsiteX986" fmla="*/ 656582 w 2590802"/>
              <a:gd name="connsiteY986" fmla="*/ 2061457 h 2590802"/>
              <a:gd name="connsiteX987" fmla="*/ 650702 w 2590802"/>
              <a:gd name="connsiteY987" fmla="*/ 2079098 h 2590802"/>
              <a:gd name="connsiteX988" fmla="*/ 638941 w 2590802"/>
              <a:gd name="connsiteY988" fmla="*/ 2079098 h 2590802"/>
              <a:gd name="connsiteX989" fmla="*/ 633060 w 2590802"/>
              <a:gd name="connsiteY989" fmla="*/ 2079098 h 2590802"/>
              <a:gd name="connsiteX990" fmla="*/ 621300 w 2590802"/>
              <a:gd name="connsiteY990" fmla="*/ 2084979 h 2590802"/>
              <a:gd name="connsiteX991" fmla="*/ 644821 w 2590802"/>
              <a:gd name="connsiteY991" fmla="*/ 2096740 h 2590802"/>
              <a:gd name="connsiteX992" fmla="*/ 703625 w 2590802"/>
              <a:gd name="connsiteY992" fmla="*/ 2055577 h 2590802"/>
              <a:gd name="connsiteX993" fmla="*/ 697745 w 2590802"/>
              <a:gd name="connsiteY993" fmla="*/ 1979132 h 2590802"/>
              <a:gd name="connsiteX994" fmla="*/ 697745 w 2590802"/>
              <a:gd name="connsiteY994" fmla="*/ 1973252 h 2590802"/>
              <a:gd name="connsiteX995" fmla="*/ 1902742 w 2590802"/>
              <a:gd name="connsiteY995" fmla="*/ 1967561 h 2590802"/>
              <a:gd name="connsiteX996" fmla="*/ 1920289 w 2590802"/>
              <a:gd name="connsiteY996" fmla="*/ 1997013 h 2590802"/>
              <a:gd name="connsiteX997" fmla="*/ 1908591 w 2590802"/>
              <a:gd name="connsiteY997" fmla="*/ 2020574 h 2590802"/>
              <a:gd name="connsiteX998" fmla="*/ 1908591 w 2590802"/>
              <a:gd name="connsiteY998" fmla="*/ 2067697 h 2590802"/>
              <a:gd name="connsiteX999" fmla="*/ 1891045 w 2590802"/>
              <a:gd name="connsiteY999" fmla="*/ 2079478 h 2590802"/>
              <a:gd name="connsiteX1000" fmla="*/ 1902742 w 2590802"/>
              <a:gd name="connsiteY1000" fmla="*/ 2067697 h 2590802"/>
              <a:gd name="connsiteX1001" fmla="*/ 1896894 w 2590802"/>
              <a:gd name="connsiteY1001" fmla="*/ 2026465 h 2590802"/>
              <a:gd name="connsiteX1002" fmla="*/ 1908591 w 2590802"/>
              <a:gd name="connsiteY1002" fmla="*/ 1997013 h 2590802"/>
              <a:gd name="connsiteX1003" fmla="*/ 1896894 w 2590802"/>
              <a:gd name="connsiteY1003" fmla="*/ 1973452 h 2590802"/>
              <a:gd name="connsiteX1004" fmla="*/ 1902742 w 2590802"/>
              <a:gd name="connsiteY1004" fmla="*/ 1967561 h 2590802"/>
              <a:gd name="connsiteX1005" fmla="*/ 533806 w 2590802"/>
              <a:gd name="connsiteY1005" fmla="*/ 1961871 h 2590802"/>
              <a:gd name="connsiteX1006" fmla="*/ 545472 w 2590802"/>
              <a:gd name="connsiteY1006" fmla="*/ 1979460 h 2590802"/>
              <a:gd name="connsiteX1007" fmla="*/ 562971 w 2590802"/>
              <a:gd name="connsiteY1007" fmla="*/ 1991186 h 2590802"/>
              <a:gd name="connsiteX1008" fmla="*/ 580470 w 2590802"/>
              <a:gd name="connsiteY1008" fmla="*/ 2002912 h 2590802"/>
              <a:gd name="connsiteX1009" fmla="*/ 609635 w 2590802"/>
              <a:gd name="connsiteY1009" fmla="*/ 1991186 h 2590802"/>
              <a:gd name="connsiteX1010" fmla="*/ 621300 w 2590802"/>
              <a:gd name="connsiteY1010" fmla="*/ 1991186 h 2590802"/>
              <a:gd name="connsiteX1011" fmla="*/ 632966 w 2590802"/>
              <a:gd name="connsiteY1011" fmla="*/ 1973597 h 2590802"/>
              <a:gd name="connsiteX1012" fmla="*/ 644632 w 2590802"/>
              <a:gd name="connsiteY1012" fmla="*/ 1961871 h 2590802"/>
              <a:gd name="connsiteX1013" fmla="*/ 644632 w 2590802"/>
              <a:gd name="connsiteY1013" fmla="*/ 1973597 h 2590802"/>
              <a:gd name="connsiteX1014" fmla="*/ 644632 w 2590802"/>
              <a:gd name="connsiteY1014" fmla="*/ 1991186 h 2590802"/>
              <a:gd name="connsiteX1015" fmla="*/ 615467 w 2590802"/>
              <a:gd name="connsiteY1015" fmla="*/ 2002912 h 2590802"/>
              <a:gd name="connsiteX1016" fmla="*/ 615467 w 2590802"/>
              <a:gd name="connsiteY1016" fmla="*/ 2008775 h 2590802"/>
              <a:gd name="connsiteX1017" fmla="*/ 586303 w 2590802"/>
              <a:gd name="connsiteY1017" fmla="*/ 2026365 h 2590802"/>
              <a:gd name="connsiteX1018" fmla="*/ 562971 w 2590802"/>
              <a:gd name="connsiteY1018" fmla="*/ 2008775 h 2590802"/>
              <a:gd name="connsiteX1019" fmla="*/ 551305 w 2590802"/>
              <a:gd name="connsiteY1019" fmla="*/ 1991186 h 2590802"/>
              <a:gd name="connsiteX1020" fmla="*/ 533806 w 2590802"/>
              <a:gd name="connsiteY1020" fmla="*/ 1985323 h 2590802"/>
              <a:gd name="connsiteX1021" fmla="*/ 527973 w 2590802"/>
              <a:gd name="connsiteY1021" fmla="*/ 1973597 h 2590802"/>
              <a:gd name="connsiteX1022" fmla="*/ 533806 w 2590802"/>
              <a:gd name="connsiteY1022" fmla="*/ 1961871 h 2590802"/>
              <a:gd name="connsiteX1023" fmla="*/ 568465 w 2590802"/>
              <a:gd name="connsiteY1023" fmla="*/ 1955231 h 2590802"/>
              <a:gd name="connsiteX1024" fmla="*/ 592103 w 2590802"/>
              <a:gd name="connsiteY1024" fmla="*/ 1967154 h 2590802"/>
              <a:gd name="connsiteX1025" fmla="*/ 615741 w 2590802"/>
              <a:gd name="connsiteY1025" fmla="*/ 1955231 h 2590802"/>
              <a:gd name="connsiteX1026" fmla="*/ 627560 w 2590802"/>
              <a:gd name="connsiteY1026" fmla="*/ 1961193 h 2590802"/>
              <a:gd name="connsiteX1027" fmla="*/ 621650 w 2590802"/>
              <a:gd name="connsiteY1027" fmla="*/ 1979078 h 2590802"/>
              <a:gd name="connsiteX1028" fmla="*/ 598013 w 2590802"/>
              <a:gd name="connsiteY1028" fmla="*/ 1985040 h 2590802"/>
              <a:gd name="connsiteX1029" fmla="*/ 592103 w 2590802"/>
              <a:gd name="connsiteY1029" fmla="*/ 1996963 h 2590802"/>
              <a:gd name="connsiteX1030" fmla="*/ 574374 w 2590802"/>
              <a:gd name="connsiteY1030" fmla="*/ 1991001 h 2590802"/>
              <a:gd name="connsiteX1031" fmla="*/ 568465 w 2590802"/>
              <a:gd name="connsiteY1031" fmla="*/ 1979078 h 2590802"/>
              <a:gd name="connsiteX1032" fmla="*/ 556645 w 2590802"/>
              <a:gd name="connsiteY1032" fmla="*/ 1979078 h 2590802"/>
              <a:gd name="connsiteX1033" fmla="*/ 550736 w 2590802"/>
              <a:gd name="connsiteY1033" fmla="*/ 1961193 h 2590802"/>
              <a:gd name="connsiteX1034" fmla="*/ 568465 w 2590802"/>
              <a:gd name="connsiteY1034" fmla="*/ 1955231 h 2590802"/>
              <a:gd name="connsiteX1035" fmla="*/ 380361 w 2590802"/>
              <a:gd name="connsiteY1035" fmla="*/ 1955231 h 2590802"/>
              <a:gd name="connsiteX1036" fmla="*/ 386224 w 2590802"/>
              <a:gd name="connsiteY1036" fmla="*/ 1961141 h 2590802"/>
              <a:gd name="connsiteX1037" fmla="*/ 392087 w 2590802"/>
              <a:gd name="connsiteY1037" fmla="*/ 1990688 h 2590802"/>
              <a:gd name="connsiteX1038" fmla="*/ 427266 w 2590802"/>
              <a:gd name="connsiteY1038" fmla="*/ 2014327 h 2590802"/>
              <a:gd name="connsiteX1039" fmla="*/ 427266 w 2590802"/>
              <a:gd name="connsiteY1039" fmla="*/ 2020236 h 2590802"/>
              <a:gd name="connsiteX1040" fmla="*/ 374498 w 2590802"/>
              <a:gd name="connsiteY1040" fmla="*/ 2002508 h 2590802"/>
              <a:gd name="connsiteX1041" fmla="*/ 368635 w 2590802"/>
              <a:gd name="connsiteY1041" fmla="*/ 1967050 h 2590802"/>
              <a:gd name="connsiteX1042" fmla="*/ 380361 w 2590802"/>
              <a:gd name="connsiteY1042" fmla="*/ 1955231 h 2590802"/>
              <a:gd name="connsiteX1043" fmla="*/ 461575 w 2590802"/>
              <a:gd name="connsiteY1043" fmla="*/ 1952466 h 2590802"/>
              <a:gd name="connsiteX1044" fmla="*/ 468550 w 2590802"/>
              <a:gd name="connsiteY1044" fmla="*/ 1955583 h 2590802"/>
              <a:gd name="connsiteX1045" fmla="*/ 462677 w 2590802"/>
              <a:gd name="connsiteY1045" fmla="*/ 2043577 h 2590802"/>
              <a:gd name="connsiteX1046" fmla="*/ 533153 w 2590802"/>
              <a:gd name="connsiteY1046" fmla="*/ 2072909 h 2590802"/>
              <a:gd name="connsiteX1047" fmla="*/ 544900 w 2590802"/>
              <a:gd name="connsiteY1047" fmla="*/ 2067042 h 2590802"/>
              <a:gd name="connsiteX1048" fmla="*/ 521408 w 2590802"/>
              <a:gd name="connsiteY1048" fmla="*/ 2061176 h 2590802"/>
              <a:gd name="connsiteX1049" fmla="*/ 509661 w 2590802"/>
              <a:gd name="connsiteY1049" fmla="*/ 2037711 h 2590802"/>
              <a:gd name="connsiteX1050" fmla="*/ 521408 w 2590802"/>
              <a:gd name="connsiteY1050" fmla="*/ 2025978 h 2590802"/>
              <a:gd name="connsiteX1051" fmla="*/ 539027 w 2590802"/>
              <a:gd name="connsiteY1051" fmla="*/ 2025978 h 2590802"/>
              <a:gd name="connsiteX1052" fmla="*/ 550773 w 2590802"/>
              <a:gd name="connsiteY1052" fmla="*/ 2037711 h 2590802"/>
              <a:gd name="connsiteX1053" fmla="*/ 568392 w 2590802"/>
              <a:gd name="connsiteY1053" fmla="*/ 2037711 h 2590802"/>
              <a:gd name="connsiteX1054" fmla="*/ 580138 w 2590802"/>
              <a:gd name="connsiteY1054" fmla="*/ 2061176 h 2590802"/>
              <a:gd name="connsiteX1055" fmla="*/ 568392 w 2590802"/>
              <a:gd name="connsiteY1055" fmla="*/ 2090508 h 2590802"/>
              <a:gd name="connsiteX1056" fmla="*/ 533153 w 2590802"/>
              <a:gd name="connsiteY1056" fmla="*/ 2102240 h 2590802"/>
              <a:gd name="connsiteX1057" fmla="*/ 486169 w 2590802"/>
              <a:gd name="connsiteY1057" fmla="*/ 2090508 h 2590802"/>
              <a:gd name="connsiteX1058" fmla="*/ 462677 w 2590802"/>
              <a:gd name="connsiteY1058" fmla="*/ 2067042 h 2590802"/>
              <a:gd name="connsiteX1059" fmla="*/ 445058 w 2590802"/>
              <a:gd name="connsiteY1059" fmla="*/ 1967315 h 2590802"/>
              <a:gd name="connsiteX1060" fmla="*/ 461575 w 2590802"/>
              <a:gd name="connsiteY1060" fmla="*/ 1952466 h 2590802"/>
              <a:gd name="connsiteX1061" fmla="*/ 1923845 w 2590802"/>
              <a:gd name="connsiteY1061" fmla="*/ 1948269 h 2590802"/>
              <a:gd name="connsiteX1062" fmla="*/ 1931597 w 2590802"/>
              <a:gd name="connsiteY1062" fmla="*/ 1949742 h 2590802"/>
              <a:gd name="connsiteX1063" fmla="*/ 1949106 w 2590802"/>
              <a:gd name="connsiteY1063" fmla="*/ 2002768 h 2590802"/>
              <a:gd name="connsiteX1064" fmla="*/ 1943270 w 2590802"/>
              <a:gd name="connsiteY1064" fmla="*/ 2008660 h 2590802"/>
              <a:gd name="connsiteX1065" fmla="*/ 1949106 w 2590802"/>
              <a:gd name="connsiteY1065" fmla="*/ 2014552 h 2590802"/>
              <a:gd name="connsiteX1066" fmla="*/ 1949106 w 2590802"/>
              <a:gd name="connsiteY1066" fmla="*/ 2002768 h 2590802"/>
              <a:gd name="connsiteX1067" fmla="*/ 1972453 w 2590802"/>
              <a:gd name="connsiteY1067" fmla="*/ 2038120 h 2590802"/>
              <a:gd name="connsiteX1068" fmla="*/ 1966616 w 2590802"/>
              <a:gd name="connsiteY1068" fmla="*/ 2049903 h 2590802"/>
              <a:gd name="connsiteX1069" fmla="*/ 1964964 w 2590802"/>
              <a:gd name="connsiteY1069" fmla="*/ 2049347 h 2590802"/>
              <a:gd name="connsiteX1070" fmla="*/ 1966616 w 2590802"/>
              <a:gd name="connsiteY1070" fmla="*/ 2044012 h 2590802"/>
              <a:gd name="connsiteX1071" fmla="*/ 1964428 w 2590802"/>
              <a:gd name="connsiteY1071" fmla="*/ 2049167 h 2590802"/>
              <a:gd name="connsiteX1072" fmla="*/ 1964964 w 2590802"/>
              <a:gd name="connsiteY1072" fmla="*/ 2049347 h 2590802"/>
              <a:gd name="connsiteX1073" fmla="*/ 1962968 w 2590802"/>
              <a:gd name="connsiteY1073" fmla="*/ 2055795 h 2590802"/>
              <a:gd name="connsiteX1074" fmla="*/ 1954943 w 2590802"/>
              <a:gd name="connsiteY1074" fmla="*/ 2067579 h 2590802"/>
              <a:gd name="connsiteX1075" fmla="*/ 1937433 w 2590802"/>
              <a:gd name="connsiteY1075" fmla="*/ 2073470 h 2590802"/>
              <a:gd name="connsiteX1076" fmla="*/ 1937433 w 2590802"/>
              <a:gd name="connsiteY1076" fmla="*/ 2091146 h 2590802"/>
              <a:gd name="connsiteX1077" fmla="*/ 1931597 w 2590802"/>
              <a:gd name="connsiteY1077" fmla="*/ 2108822 h 2590802"/>
              <a:gd name="connsiteX1078" fmla="*/ 1919923 w 2590802"/>
              <a:gd name="connsiteY1078" fmla="*/ 2120605 h 2590802"/>
              <a:gd name="connsiteX1079" fmla="*/ 1919923 w 2590802"/>
              <a:gd name="connsiteY1079" fmla="*/ 2132389 h 2590802"/>
              <a:gd name="connsiteX1080" fmla="*/ 1937433 w 2590802"/>
              <a:gd name="connsiteY1080" fmla="*/ 2138281 h 2590802"/>
              <a:gd name="connsiteX1081" fmla="*/ 1914087 w 2590802"/>
              <a:gd name="connsiteY1081" fmla="*/ 2138281 h 2590802"/>
              <a:gd name="connsiteX1082" fmla="*/ 1914087 w 2590802"/>
              <a:gd name="connsiteY1082" fmla="*/ 2114714 h 2590802"/>
              <a:gd name="connsiteX1083" fmla="*/ 1896577 w 2590802"/>
              <a:gd name="connsiteY1083" fmla="*/ 2091146 h 2590802"/>
              <a:gd name="connsiteX1084" fmla="*/ 1908251 w 2590802"/>
              <a:gd name="connsiteY1084" fmla="*/ 2079362 h 2590802"/>
              <a:gd name="connsiteX1085" fmla="*/ 1919923 w 2590802"/>
              <a:gd name="connsiteY1085" fmla="*/ 2032228 h 2590802"/>
              <a:gd name="connsiteX1086" fmla="*/ 1925760 w 2590802"/>
              <a:gd name="connsiteY1086" fmla="*/ 2008660 h 2590802"/>
              <a:gd name="connsiteX1087" fmla="*/ 1908251 w 2590802"/>
              <a:gd name="connsiteY1087" fmla="*/ 1961525 h 2590802"/>
              <a:gd name="connsiteX1088" fmla="*/ 1923845 w 2590802"/>
              <a:gd name="connsiteY1088" fmla="*/ 1948269 h 2590802"/>
              <a:gd name="connsiteX1089" fmla="*/ 1931670 w 2590802"/>
              <a:gd name="connsiteY1089" fmla="*/ 1943850 h 2590802"/>
              <a:gd name="connsiteX1090" fmla="*/ 1949691 w 2590802"/>
              <a:gd name="connsiteY1090" fmla="*/ 1955863 h 2590802"/>
              <a:gd name="connsiteX1091" fmla="*/ 1949691 w 2590802"/>
              <a:gd name="connsiteY1091" fmla="*/ 1961871 h 2590802"/>
              <a:gd name="connsiteX1092" fmla="*/ 1931670 w 2590802"/>
              <a:gd name="connsiteY1092" fmla="*/ 1943850 h 2590802"/>
              <a:gd name="connsiteX1093" fmla="*/ 2072305 w 2590802"/>
              <a:gd name="connsiteY1093" fmla="*/ 1933937 h 2590802"/>
              <a:gd name="connsiteX1094" fmla="*/ 2078958 w 2590802"/>
              <a:gd name="connsiteY1094" fmla="*/ 1938343 h 2590802"/>
              <a:gd name="connsiteX1095" fmla="*/ 2073044 w 2590802"/>
              <a:gd name="connsiteY1095" fmla="*/ 1967719 h 2590802"/>
              <a:gd name="connsiteX1096" fmla="*/ 2043474 w 2590802"/>
              <a:gd name="connsiteY1096" fmla="*/ 1985344 h 2590802"/>
              <a:gd name="connsiteX1097" fmla="*/ 2043474 w 2590802"/>
              <a:gd name="connsiteY1097" fmla="*/ 2008845 h 2590802"/>
              <a:gd name="connsiteX1098" fmla="*/ 2031647 w 2590802"/>
              <a:gd name="connsiteY1098" fmla="*/ 2026470 h 2590802"/>
              <a:gd name="connsiteX1099" fmla="*/ 2037561 w 2590802"/>
              <a:gd name="connsiteY1099" fmla="*/ 2061720 h 2590802"/>
              <a:gd name="connsiteX1100" fmla="*/ 2049389 w 2590802"/>
              <a:gd name="connsiteY1100" fmla="*/ 2091096 h 2590802"/>
              <a:gd name="connsiteX1101" fmla="*/ 2078958 w 2590802"/>
              <a:gd name="connsiteY1101" fmla="*/ 2096971 h 2590802"/>
              <a:gd name="connsiteX1102" fmla="*/ 2090785 w 2590802"/>
              <a:gd name="connsiteY1102" fmla="*/ 2126347 h 2590802"/>
              <a:gd name="connsiteX1103" fmla="*/ 2096699 w 2590802"/>
              <a:gd name="connsiteY1103" fmla="*/ 2132221 h 2590802"/>
              <a:gd name="connsiteX1104" fmla="*/ 2061216 w 2590802"/>
              <a:gd name="connsiteY1104" fmla="*/ 2126347 h 2590802"/>
              <a:gd name="connsiteX1105" fmla="*/ 2049389 w 2590802"/>
              <a:gd name="connsiteY1105" fmla="*/ 2108721 h 2590802"/>
              <a:gd name="connsiteX1106" fmla="*/ 2043474 w 2590802"/>
              <a:gd name="connsiteY1106" fmla="*/ 2108721 h 2590802"/>
              <a:gd name="connsiteX1107" fmla="*/ 2025733 w 2590802"/>
              <a:gd name="connsiteY1107" fmla="*/ 2102846 h 2590802"/>
              <a:gd name="connsiteX1108" fmla="*/ 2013906 w 2590802"/>
              <a:gd name="connsiteY1108" fmla="*/ 2079346 h 2590802"/>
              <a:gd name="connsiteX1109" fmla="*/ 2013906 w 2590802"/>
              <a:gd name="connsiteY1109" fmla="*/ 2061720 h 2590802"/>
              <a:gd name="connsiteX1110" fmla="*/ 2002078 w 2590802"/>
              <a:gd name="connsiteY1110" fmla="*/ 2032345 h 2590802"/>
              <a:gd name="connsiteX1111" fmla="*/ 2002078 w 2590802"/>
              <a:gd name="connsiteY1111" fmla="*/ 2008845 h 2590802"/>
              <a:gd name="connsiteX1112" fmla="*/ 2013906 w 2590802"/>
              <a:gd name="connsiteY1112" fmla="*/ 2002969 h 2590802"/>
              <a:gd name="connsiteX1113" fmla="*/ 2019819 w 2590802"/>
              <a:gd name="connsiteY1113" fmla="*/ 1967719 h 2590802"/>
              <a:gd name="connsiteX1114" fmla="*/ 2037561 w 2590802"/>
              <a:gd name="connsiteY1114" fmla="*/ 1961844 h 2590802"/>
              <a:gd name="connsiteX1115" fmla="*/ 2049389 w 2590802"/>
              <a:gd name="connsiteY1115" fmla="*/ 1961844 h 2590802"/>
              <a:gd name="connsiteX1116" fmla="*/ 2049389 w 2590802"/>
              <a:gd name="connsiteY1116" fmla="*/ 1955969 h 2590802"/>
              <a:gd name="connsiteX1117" fmla="*/ 2061216 w 2590802"/>
              <a:gd name="connsiteY1117" fmla="*/ 1938343 h 2590802"/>
              <a:gd name="connsiteX1118" fmla="*/ 2072305 w 2590802"/>
              <a:gd name="connsiteY1118" fmla="*/ 1933937 h 2590802"/>
              <a:gd name="connsiteX1119" fmla="*/ 345323 w 2590802"/>
              <a:gd name="connsiteY1119" fmla="*/ 1932469 h 2590802"/>
              <a:gd name="connsiteX1120" fmla="*/ 362994 w 2590802"/>
              <a:gd name="connsiteY1120" fmla="*/ 1950058 h 2590802"/>
              <a:gd name="connsiteX1121" fmla="*/ 374774 w 2590802"/>
              <a:gd name="connsiteY1121" fmla="*/ 2008689 h 2590802"/>
              <a:gd name="connsiteX1122" fmla="*/ 427787 w 2590802"/>
              <a:gd name="connsiteY1122" fmla="*/ 2032141 h 2590802"/>
              <a:gd name="connsiteX1123" fmla="*/ 433678 w 2590802"/>
              <a:gd name="connsiteY1123" fmla="*/ 2032141 h 2590802"/>
              <a:gd name="connsiteX1124" fmla="*/ 439568 w 2590802"/>
              <a:gd name="connsiteY1124" fmla="*/ 2055594 h 2590802"/>
              <a:gd name="connsiteX1125" fmla="*/ 416007 w 2590802"/>
              <a:gd name="connsiteY1125" fmla="*/ 2061457 h 2590802"/>
              <a:gd name="connsiteX1126" fmla="*/ 392446 w 2590802"/>
              <a:gd name="connsiteY1126" fmla="*/ 2038004 h 2590802"/>
              <a:gd name="connsiteX1127" fmla="*/ 368884 w 2590802"/>
              <a:gd name="connsiteY1127" fmla="*/ 2043868 h 2590802"/>
              <a:gd name="connsiteX1128" fmla="*/ 339432 w 2590802"/>
              <a:gd name="connsiteY1128" fmla="*/ 2026278 h 2590802"/>
              <a:gd name="connsiteX1129" fmla="*/ 339432 w 2590802"/>
              <a:gd name="connsiteY1129" fmla="*/ 1985236 h 2590802"/>
              <a:gd name="connsiteX1130" fmla="*/ 345323 w 2590802"/>
              <a:gd name="connsiteY1130" fmla="*/ 1979373 h 2590802"/>
              <a:gd name="connsiteX1131" fmla="*/ 333542 w 2590802"/>
              <a:gd name="connsiteY1131" fmla="*/ 1961784 h 2590802"/>
              <a:gd name="connsiteX1132" fmla="*/ 345323 w 2590802"/>
              <a:gd name="connsiteY1132" fmla="*/ 1932469 h 2590802"/>
              <a:gd name="connsiteX1133" fmla="*/ 597842 w 2590802"/>
              <a:gd name="connsiteY1133" fmla="*/ 1920139 h 2590802"/>
              <a:gd name="connsiteX1134" fmla="*/ 597842 w 2590802"/>
              <a:gd name="connsiteY1134" fmla="*/ 1932062 h 2590802"/>
              <a:gd name="connsiteX1135" fmla="*/ 603691 w 2590802"/>
              <a:gd name="connsiteY1135" fmla="*/ 1955909 h 2590802"/>
              <a:gd name="connsiteX1136" fmla="*/ 580295 w 2590802"/>
              <a:gd name="connsiteY1136" fmla="*/ 1961871 h 2590802"/>
              <a:gd name="connsiteX1137" fmla="*/ 574447 w 2590802"/>
              <a:gd name="connsiteY1137" fmla="*/ 1949947 h 2590802"/>
              <a:gd name="connsiteX1138" fmla="*/ 597842 w 2590802"/>
              <a:gd name="connsiteY1138" fmla="*/ 1920139 h 2590802"/>
              <a:gd name="connsiteX1139" fmla="*/ 2255510 w 2590802"/>
              <a:gd name="connsiteY1139" fmla="*/ 1907454 h 2590802"/>
              <a:gd name="connsiteX1140" fmla="*/ 2272477 w 2590802"/>
              <a:gd name="connsiteY1140" fmla="*/ 1908916 h 2590802"/>
              <a:gd name="connsiteX1141" fmla="*/ 2284280 w 2590802"/>
              <a:gd name="connsiteY1141" fmla="*/ 1926462 h 2590802"/>
              <a:gd name="connsiteX1142" fmla="*/ 2296083 w 2590802"/>
              <a:gd name="connsiteY1142" fmla="*/ 1920613 h 2590802"/>
              <a:gd name="connsiteX1143" fmla="*/ 2319689 w 2590802"/>
              <a:gd name="connsiteY1143" fmla="*/ 1920613 h 2590802"/>
              <a:gd name="connsiteX1144" fmla="*/ 2343294 w 2590802"/>
              <a:gd name="connsiteY1144" fmla="*/ 1967403 h 2590802"/>
              <a:gd name="connsiteX1145" fmla="*/ 2325590 w 2590802"/>
              <a:gd name="connsiteY1145" fmla="*/ 1984949 h 2590802"/>
              <a:gd name="connsiteX1146" fmla="*/ 2319689 w 2590802"/>
              <a:gd name="connsiteY1146" fmla="*/ 2002496 h 2590802"/>
              <a:gd name="connsiteX1147" fmla="*/ 2260674 w 2590802"/>
              <a:gd name="connsiteY1147" fmla="*/ 1990798 h 2590802"/>
              <a:gd name="connsiteX1148" fmla="*/ 2248872 w 2590802"/>
              <a:gd name="connsiteY1148" fmla="*/ 1961555 h 2590802"/>
              <a:gd name="connsiteX1149" fmla="*/ 2237069 w 2590802"/>
              <a:gd name="connsiteY1149" fmla="*/ 1938159 h 2590802"/>
              <a:gd name="connsiteX1150" fmla="*/ 2242970 w 2590802"/>
              <a:gd name="connsiteY1150" fmla="*/ 1914765 h 2590802"/>
              <a:gd name="connsiteX1151" fmla="*/ 2255510 w 2590802"/>
              <a:gd name="connsiteY1151" fmla="*/ 1907454 h 2590802"/>
              <a:gd name="connsiteX1152" fmla="*/ 315818 w 2590802"/>
              <a:gd name="connsiteY1152" fmla="*/ 1896428 h 2590802"/>
              <a:gd name="connsiteX1153" fmla="*/ 327614 w 2590802"/>
              <a:gd name="connsiteY1153" fmla="*/ 1937590 h 2590802"/>
              <a:gd name="connsiteX1154" fmla="*/ 327614 w 2590802"/>
              <a:gd name="connsiteY1154" fmla="*/ 1966992 h 2590802"/>
              <a:gd name="connsiteX1155" fmla="*/ 339411 w 2590802"/>
              <a:gd name="connsiteY1155" fmla="*/ 1978753 h 2590802"/>
              <a:gd name="connsiteX1156" fmla="*/ 333512 w 2590802"/>
              <a:gd name="connsiteY1156" fmla="*/ 2019915 h 2590802"/>
              <a:gd name="connsiteX1157" fmla="*/ 374799 w 2590802"/>
              <a:gd name="connsiteY1157" fmla="*/ 2049317 h 2590802"/>
              <a:gd name="connsiteX1158" fmla="*/ 392494 w 2590802"/>
              <a:gd name="connsiteY1158" fmla="*/ 2049317 h 2590802"/>
              <a:gd name="connsiteX1159" fmla="*/ 421985 w 2590802"/>
              <a:gd name="connsiteY1159" fmla="*/ 2072838 h 2590802"/>
              <a:gd name="connsiteX1160" fmla="*/ 433781 w 2590802"/>
              <a:gd name="connsiteY1160" fmla="*/ 2066958 h 2590802"/>
              <a:gd name="connsiteX1161" fmla="*/ 445577 w 2590802"/>
              <a:gd name="connsiteY1161" fmla="*/ 2061078 h 2590802"/>
              <a:gd name="connsiteX1162" fmla="*/ 469170 w 2590802"/>
              <a:gd name="connsiteY1162" fmla="*/ 2090480 h 2590802"/>
              <a:gd name="connsiteX1163" fmla="*/ 451475 w 2590802"/>
              <a:gd name="connsiteY1163" fmla="*/ 2102240 h 2590802"/>
              <a:gd name="connsiteX1164" fmla="*/ 416086 w 2590802"/>
              <a:gd name="connsiteY1164" fmla="*/ 2090480 h 2590802"/>
              <a:gd name="connsiteX1165" fmla="*/ 398392 w 2590802"/>
              <a:gd name="connsiteY1165" fmla="*/ 2102240 h 2590802"/>
              <a:gd name="connsiteX1166" fmla="*/ 374799 w 2590802"/>
              <a:gd name="connsiteY1166" fmla="*/ 2090480 h 2590802"/>
              <a:gd name="connsiteX1167" fmla="*/ 363003 w 2590802"/>
              <a:gd name="connsiteY1167" fmla="*/ 2072838 h 2590802"/>
              <a:gd name="connsiteX1168" fmla="*/ 327614 w 2590802"/>
              <a:gd name="connsiteY1168" fmla="*/ 2072838 h 2590802"/>
              <a:gd name="connsiteX1169" fmla="*/ 304022 w 2590802"/>
              <a:gd name="connsiteY1169" fmla="*/ 2031676 h 2590802"/>
              <a:gd name="connsiteX1170" fmla="*/ 309920 w 2590802"/>
              <a:gd name="connsiteY1170" fmla="*/ 2008155 h 2590802"/>
              <a:gd name="connsiteX1171" fmla="*/ 286327 w 2590802"/>
              <a:gd name="connsiteY1171" fmla="*/ 1984633 h 2590802"/>
              <a:gd name="connsiteX1172" fmla="*/ 292225 w 2590802"/>
              <a:gd name="connsiteY1172" fmla="*/ 1949351 h 2590802"/>
              <a:gd name="connsiteX1173" fmla="*/ 298124 w 2590802"/>
              <a:gd name="connsiteY1173" fmla="*/ 1937590 h 2590802"/>
              <a:gd name="connsiteX1174" fmla="*/ 292225 w 2590802"/>
              <a:gd name="connsiteY1174" fmla="*/ 1919949 h 2590802"/>
              <a:gd name="connsiteX1175" fmla="*/ 315818 w 2590802"/>
              <a:gd name="connsiteY1175" fmla="*/ 1896428 h 2590802"/>
              <a:gd name="connsiteX1176" fmla="*/ 2143383 w 2590802"/>
              <a:gd name="connsiteY1176" fmla="*/ 1895889 h 2590802"/>
              <a:gd name="connsiteX1177" fmla="*/ 2178581 w 2590802"/>
              <a:gd name="connsiteY1177" fmla="*/ 1896625 h 2590802"/>
              <a:gd name="connsiteX1178" fmla="*/ 2225512 w 2590802"/>
              <a:gd name="connsiteY1178" fmla="*/ 1920179 h 2590802"/>
              <a:gd name="connsiteX1179" fmla="*/ 2225512 w 2590802"/>
              <a:gd name="connsiteY1179" fmla="*/ 1926066 h 2590802"/>
              <a:gd name="connsiteX1180" fmla="*/ 2213779 w 2590802"/>
              <a:gd name="connsiteY1180" fmla="*/ 1920179 h 2590802"/>
              <a:gd name="connsiteX1181" fmla="*/ 2143383 w 2590802"/>
              <a:gd name="connsiteY1181" fmla="*/ 1914290 h 2590802"/>
              <a:gd name="connsiteX1182" fmla="*/ 2102319 w 2590802"/>
              <a:gd name="connsiteY1182" fmla="*/ 1955508 h 2590802"/>
              <a:gd name="connsiteX1183" fmla="*/ 2102319 w 2590802"/>
              <a:gd name="connsiteY1183" fmla="*/ 1984949 h 2590802"/>
              <a:gd name="connsiteX1184" fmla="*/ 2119918 w 2590802"/>
              <a:gd name="connsiteY1184" fmla="*/ 1990838 h 2590802"/>
              <a:gd name="connsiteX1185" fmla="*/ 2119918 w 2590802"/>
              <a:gd name="connsiteY1185" fmla="*/ 1973172 h 2590802"/>
              <a:gd name="connsiteX1186" fmla="*/ 2131651 w 2590802"/>
              <a:gd name="connsiteY1186" fmla="*/ 1961396 h 2590802"/>
              <a:gd name="connsiteX1187" fmla="*/ 2149250 w 2590802"/>
              <a:gd name="connsiteY1187" fmla="*/ 1967285 h 2590802"/>
              <a:gd name="connsiteX1188" fmla="*/ 2155116 w 2590802"/>
              <a:gd name="connsiteY1188" fmla="*/ 1979061 h 2590802"/>
              <a:gd name="connsiteX1189" fmla="*/ 2155116 w 2590802"/>
              <a:gd name="connsiteY1189" fmla="*/ 1990838 h 2590802"/>
              <a:gd name="connsiteX1190" fmla="*/ 2166848 w 2590802"/>
              <a:gd name="connsiteY1190" fmla="*/ 2002614 h 2590802"/>
              <a:gd name="connsiteX1191" fmla="*/ 2160982 w 2590802"/>
              <a:gd name="connsiteY1191" fmla="*/ 2020279 h 2590802"/>
              <a:gd name="connsiteX1192" fmla="*/ 2119918 w 2590802"/>
              <a:gd name="connsiteY1192" fmla="*/ 2026167 h 2590802"/>
              <a:gd name="connsiteX1193" fmla="*/ 2090587 w 2590802"/>
              <a:gd name="connsiteY1193" fmla="*/ 2002614 h 2590802"/>
              <a:gd name="connsiteX1194" fmla="*/ 2084720 w 2590802"/>
              <a:gd name="connsiteY1194" fmla="*/ 1937843 h 2590802"/>
              <a:gd name="connsiteX1195" fmla="*/ 2108185 w 2590802"/>
              <a:gd name="connsiteY1195" fmla="*/ 1908402 h 2590802"/>
              <a:gd name="connsiteX1196" fmla="*/ 2143383 w 2590802"/>
              <a:gd name="connsiteY1196" fmla="*/ 1895889 h 2590802"/>
              <a:gd name="connsiteX1197" fmla="*/ 2340330 w 2590802"/>
              <a:gd name="connsiteY1197" fmla="*/ 1883766 h 2590802"/>
              <a:gd name="connsiteX1198" fmla="*/ 2349222 w 2590802"/>
              <a:gd name="connsiteY1198" fmla="*/ 1891116 h 2590802"/>
              <a:gd name="connsiteX1199" fmla="*/ 2343294 w 2590802"/>
              <a:gd name="connsiteY1199" fmla="*/ 1938159 h 2590802"/>
              <a:gd name="connsiteX1200" fmla="*/ 2319583 w 2590802"/>
              <a:gd name="connsiteY1200" fmla="*/ 1896997 h 2590802"/>
              <a:gd name="connsiteX1201" fmla="*/ 2331439 w 2590802"/>
              <a:gd name="connsiteY1201" fmla="*/ 1885236 h 2590802"/>
              <a:gd name="connsiteX1202" fmla="*/ 2340330 w 2590802"/>
              <a:gd name="connsiteY1202" fmla="*/ 1883766 h 2590802"/>
              <a:gd name="connsiteX1203" fmla="*/ 604016 w 2590802"/>
              <a:gd name="connsiteY1203" fmla="*/ 1873665 h 2590802"/>
              <a:gd name="connsiteX1204" fmla="*/ 621590 w 2590802"/>
              <a:gd name="connsiteY1204" fmla="*/ 1885402 h 2590802"/>
              <a:gd name="connsiteX1205" fmla="*/ 645022 w 2590802"/>
              <a:gd name="connsiteY1205" fmla="*/ 1926482 h 2590802"/>
              <a:gd name="connsiteX1206" fmla="*/ 668455 w 2590802"/>
              <a:gd name="connsiteY1206" fmla="*/ 1938218 h 2590802"/>
              <a:gd name="connsiteX1207" fmla="*/ 697745 w 2590802"/>
              <a:gd name="connsiteY1207" fmla="*/ 1967561 h 2590802"/>
              <a:gd name="connsiteX1208" fmla="*/ 686029 w 2590802"/>
              <a:gd name="connsiteY1208" fmla="*/ 1967561 h 2590802"/>
              <a:gd name="connsiteX1209" fmla="*/ 662597 w 2590802"/>
              <a:gd name="connsiteY1209" fmla="*/ 1949956 h 2590802"/>
              <a:gd name="connsiteX1210" fmla="*/ 645022 w 2590802"/>
              <a:gd name="connsiteY1210" fmla="*/ 1955824 h 2590802"/>
              <a:gd name="connsiteX1211" fmla="*/ 609874 w 2590802"/>
              <a:gd name="connsiteY1211" fmla="*/ 1938218 h 2590802"/>
              <a:gd name="connsiteX1212" fmla="*/ 598158 w 2590802"/>
              <a:gd name="connsiteY1212" fmla="*/ 1891271 h 2590802"/>
              <a:gd name="connsiteX1213" fmla="*/ 604016 w 2590802"/>
              <a:gd name="connsiteY1213" fmla="*/ 1873665 h 2590802"/>
              <a:gd name="connsiteX1214" fmla="*/ 281244 w 2590802"/>
              <a:gd name="connsiteY1214" fmla="*/ 1856477 h 2590802"/>
              <a:gd name="connsiteX1215" fmla="*/ 287578 w 2590802"/>
              <a:gd name="connsiteY1215" fmla="*/ 1863201 h 2590802"/>
              <a:gd name="connsiteX1216" fmla="*/ 304420 w 2590802"/>
              <a:gd name="connsiteY1216" fmla="*/ 1867607 h 2590802"/>
              <a:gd name="connsiteX1217" fmla="*/ 310278 w 2590802"/>
              <a:gd name="connsiteY1217" fmla="*/ 1879356 h 2590802"/>
              <a:gd name="connsiteX1218" fmla="*/ 292704 w 2590802"/>
              <a:gd name="connsiteY1218" fmla="*/ 1873482 h 2590802"/>
              <a:gd name="connsiteX1219" fmla="*/ 284649 w 2590802"/>
              <a:gd name="connsiteY1219" fmla="*/ 1864670 h 2590802"/>
              <a:gd name="connsiteX1220" fmla="*/ 280662 w 2590802"/>
              <a:gd name="connsiteY1220" fmla="*/ 1855859 h 2590802"/>
              <a:gd name="connsiteX1221" fmla="*/ 280987 w 2590802"/>
              <a:gd name="connsiteY1221" fmla="*/ 1855859 h 2590802"/>
              <a:gd name="connsiteX1222" fmla="*/ 281244 w 2590802"/>
              <a:gd name="connsiteY1222" fmla="*/ 1856477 h 2590802"/>
              <a:gd name="connsiteX1223" fmla="*/ 2160922 w 2590802"/>
              <a:gd name="connsiteY1223" fmla="*/ 1837624 h 2590802"/>
              <a:gd name="connsiteX1224" fmla="*/ 2172574 w 2590802"/>
              <a:gd name="connsiteY1224" fmla="*/ 1843552 h 2590802"/>
              <a:gd name="connsiteX1225" fmla="*/ 2149270 w 2590802"/>
              <a:gd name="connsiteY1225" fmla="*/ 1849480 h 2590802"/>
              <a:gd name="connsiteX1226" fmla="*/ 2137617 w 2590802"/>
              <a:gd name="connsiteY1226" fmla="*/ 1879119 h 2590802"/>
              <a:gd name="connsiteX1227" fmla="*/ 2143444 w 2590802"/>
              <a:gd name="connsiteY1227" fmla="*/ 1885046 h 2590802"/>
              <a:gd name="connsiteX1228" fmla="*/ 2131791 w 2590802"/>
              <a:gd name="connsiteY1228" fmla="*/ 1879119 h 2590802"/>
              <a:gd name="connsiteX1229" fmla="*/ 2143444 w 2590802"/>
              <a:gd name="connsiteY1229" fmla="*/ 1849480 h 2590802"/>
              <a:gd name="connsiteX1230" fmla="*/ 2160922 w 2590802"/>
              <a:gd name="connsiteY1230" fmla="*/ 1837624 h 2590802"/>
              <a:gd name="connsiteX1231" fmla="*/ 2325545 w 2590802"/>
              <a:gd name="connsiteY1231" fmla="*/ 1830663 h 2590802"/>
              <a:gd name="connsiteX1232" fmla="*/ 2337333 w 2590802"/>
              <a:gd name="connsiteY1232" fmla="*/ 1838031 h 2590802"/>
              <a:gd name="connsiteX1233" fmla="*/ 2343227 w 2590802"/>
              <a:gd name="connsiteY1233" fmla="*/ 1855712 h 2590802"/>
              <a:gd name="connsiteX1234" fmla="*/ 2360909 w 2590802"/>
              <a:gd name="connsiteY1234" fmla="*/ 1855712 h 2590802"/>
              <a:gd name="connsiteX1235" fmla="*/ 2366802 w 2590802"/>
              <a:gd name="connsiteY1235" fmla="*/ 1885182 h 2590802"/>
              <a:gd name="connsiteX1236" fmla="*/ 2360909 w 2590802"/>
              <a:gd name="connsiteY1236" fmla="*/ 1896970 h 2590802"/>
              <a:gd name="connsiteX1237" fmla="*/ 2337333 w 2590802"/>
              <a:gd name="connsiteY1237" fmla="*/ 1879288 h 2590802"/>
              <a:gd name="connsiteX1238" fmla="*/ 2319651 w 2590802"/>
              <a:gd name="connsiteY1238" fmla="*/ 1879288 h 2590802"/>
              <a:gd name="connsiteX1239" fmla="*/ 2307863 w 2590802"/>
              <a:gd name="connsiteY1239" fmla="*/ 1908758 h 2590802"/>
              <a:gd name="connsiteX1240" fmla="*/ 2296075 w 2590802"/>
              <a:gd name="connsiteY1240" fmla="*/ 1902864 h 2590802"/>
              <a:gd name="connsiteX1241" fmla="*/ 2290181 w 2590802"/>
              <a:gd name="connsiteY1241" fmla="*/ 1879288 h 2590802"/>
              <a:gd name="connsiteX1242" fmla="*/ 2301970 w 2590802"/>
              <a:gd name="connsiteY1242" fmla="*/ 1861606 h 2590802"/>
              <a:gd name="connsiteX1243" fmla="*/ 2296075 w 2590802"/>
              <a:gd name="connsiteY1243" fmla="*/ 1843924 h 2590802"/>
              <a:gd name="connsiteX1244" fmla="*/ 2313757 w 2590802"/>
              <a:gd name="connsiteY1244" fmla="*/ 1832137 h 2590802"/>
              <a:gd name="connsiteX1245" fmla="*/ 2325545 w 2590802"/>
              <a:gd name="connsiteY1245" fmla="*/ 1830663 h 2590802"/>
              <a:gd name="connsiteX1246" fmla="*/ 513712 w 2590802"/>
              <a:gd name="connsiteY1246" fmla="*/ 1829175 h 2590802"/>
              <a:gd name="connsiteX1247" fmla="*/ 557138 w 2590802"/>
              <a:gd name="connsiteY1247" fmla="*/ 1832106 h 2590802"/>
              <a:gd name="connsiteX1248" fmla="*/ 568915 w 2590802"/>
              <a:gd name="connsiteY1248" fmla="*/ 1873148 h 2590802"/>
              <a:gd name="connsiteX1249" fmla="*/ 586579 w 2590802"/>
              <a:gd name="connsiteY1249" fmla="*/ 1879010 h 2590802"/>
              <a:gd name="connsiteX1250" fmla="*/ 574803 w 2590802"/>
              <a:gd name="connsiteY1250" fmla="*/ 1937642 h 2590802"/>
              <a:gd name="connsiteX1251" fmla="*/ 533585 w 2590802"/>
              <a:gd name="connsiteY1251" fmla="*/ 1949368 h 2590802"/>
              <a:gd name="connsiteX1252" fmla="*/ 510032 w 2590802"/>
              <a:gd name="connsiteY1252" fmla="*/ 1943505 h 2590802"/>
              <a:gd name="connsiteX1253" fmla="*/ 492367 w 2590802"/>
              <a:gd name="connsiteY1253" fmla="*/ 1949368 h 2590802"/>
              <a:gd name="connsiteX1254" fmla="*/ 457038 w 2590802"/>
              <a:gd name="connsiteY1254" fmla="*/ 1937642 h 2590802"/>
              <a:gd name="connsiteX1255" fmla="*/ 457038 w 2590802"/>
              <a:gd name="connsiteY1255" fmla="*/ 1908326 h 2590802"/>
              <a:gd name="connsiteX1256" fmla="*/ 474702 w 2590802"/>
              <a:gd name="connsiteY1256" fmla="*/ 1890737 h 2590802"/>
              <a:gd name="connsiteX1257" fmla="*/ 468814 w 2590802"/>
              <a:gd name="connsiteY1257" fmla="*/ 1873148 h 2590802"/>
              <a:gd name="connsiteX1258" fmla="*/ 474702 w 2590802"/>
              <a:gd name="connsiteY1258" fmla="*/ 1843832 h 2590802"/>
              <a:gd name="connsiteX1259" fmla="*/ 513712 w 2590802"/>
              <a:gd name="connsiteY1259" fmla="*/ 1829175 h 2590802"/>
              <a:gd name="connsiteX1260" fmla="*/ 2119651 w 2590802"/>
              <a:gd name="connsiteY1260" fmla="*/ 1802532 h 2590802"/>
              <a:gd name="connsiteX1261" fmla="*/ 2137292 w 2590802"/>
              <a:gd name="connsiteY1261" fmla="*/ 1808400 h 2590802"/>
              <a:gd name="connsiteX1262" fmla="*/ 2143173 w 2590802"/>
              <a:gd name="connsiteY1262" fmla="*/ 1814269 h 2590802"/>
              <a:gd name="connsiteX1263" fmla="*/ 2160814 w 2590802"/>
              <a:gd name="connsiteY1263" fmla="*/ 1808400 h 2590802"/>
              <a:gd name="connsiteX1264" fmla="*/ 2172574 w 2590802"/>
              <a:gd name="connsiteY1264" fmla="*/ 1820138 h 2590802"/>
              <a:gd name="connsiteX1265" fmla="*/ 2166694 w 2590802"/>
              <a:gd name="connsiteY1265" fmla="*/ 1831874 h 2590802"/>
              <a:gd name="connsiteX1266" fmla="*/ 2131412 w 2590802"/>
              <a:gd name="connsiteY1266" fmla="*/ 1843612 h 2590802"/>
              <a:gd name="connsiteX1267" fmla="*/ 2131412 w 2590802"/>
              <a:gd name="connsiteY1267" fmla="*/ 1890560 h 2590802"/>
              <a:gd name="connsiteX1268" fmla="*/ 2107890 w 2590802"/>
              <a:gd name="connsiteY1268" fmla="*/ 1896428 h 2590802"/>
              <a:gd name="connsiteX1269" fmla="*/ 2102010 w 2590802"/>
              <a:gd name="connsiteY1269" fmla="*/ 1890560 h 2590802"/>
              <a:gd name="connsiteX1270" fmla="*/ 2096130 w 2590802"/>
              <a:gd name="connsiteY1270" fmla="*/ 1872954 h 2590802"/>
              <a:gd name="connsiteX1271" fmla="*/ 2084369 w 2590802"/>
              <a:gd name="connsiteY1271" fmla="*/ 1867085 h 2590802"/>
              <a:gd name="connsiteX1272" fmla="*/ 2096130 w 2590802"/>
              <a:gd name="connsiteY1272" fmla="*/ 1849480 h 2590802"/>
              <a:gd name="connsiteX1273" fmla="*/ 2084369 w 2590802"/>
              <a:gd name="connsiteY1273" fmla="*/ 1826006 h 2590802"/>
              <a:gd name="connsiteX1274" fmla="*/ 2096130 w 2590802"/>
              <a:gd name="connsiteY1274" fmla="*/ 1820138 h 2590802"/>
              <a:gd name="connsiteX1275" fmla="*/ 2107890 w 2590802"/>
              <a:gd name="connsiteY1275" fmla="*/ 1820138 h 2590802"/>
              <a:gd name="connsiteX1276" fmla="*/ 2119651 w 2590802"/>
              <a:gd name="connsiteY1276" fmla="*/ 1802532 h 2590802"/>
              <a:gd name="connsiteX1277" fmla="*/ 486597 w 2590802"/>
              <a:gd name="connsiteY1277" fmla="*/ 1802532 h 2590802"/>
              <a:gd name="connsiteX1278" fmla="*/ 504026 w 2590802"/>
              <a:gd name="connsiteY1278" fmla="*/ 1814293 h 2590802"/>
              <a:gd name="connsiteX1279" fmla="*/ 515644 w 2590802"/>
              <a:gd name="connsiteY1279" fmla="*/ 1820173 h 2590802"/>
              <a:gd name="connsiteX1280" fmla="*/ 480788 w 2590802"/>
              <a:gd name="connsiteY1280" fmla="*/ 1831934 h 2590802"/>
              <a:gd name="connsiteX1281" fmla="*/ 474979 w 2590802"/>
              <a:gd name="connsiteY1281" fmla="*/ 1826054 h 2590802"/>
              <a:gd name="connsiteX1282" fmla="*/ 474979 w 2590802"/>
              <a:gd name="connsiteY1282" fmla="*/ 1808412 h 2590802"/>
              <a:gd name="connsiteX1283" fmla="*/ 486597 w 2590802"/>
              <a:gd name="connsiteY1283" fmla="*/ 1802532 h 2590802"/>
              <a:gd name="connsiteX1284" fmla="*/ 368824 w 2590802"/>
              <a:gd name="connsiteY1284" fmla="*/ 1801246 h 2590802"/>
              <a:gd name="connsiteX1285" fmla="*/ 386466 w 2590802"/>
              <a:gd name="connsiteY1285" fmla="*/ 1808587 h 2590802"/>
              <a:gd name="connsiteX1286" fmla="*/ 392346 w 2590802"/>
              <a:gd name="connsiteY1286" fmla="*/ 1820334 h 2590802"/>
              <a:gd name="connsiteX1287" fmla="*/ 380586 w 2590802"/>
              <a:gd name="connsiteY1287" fmla="*/ 1832080 h 2590802"/>
              <a:gd name="connsiteX1288" fmla="*/ 398226 w 2590802"/>
              <a:gd name="connsiteY1288" fmla="*/ 1855572 h 2590802"/>
              <a:gd name="connsiteX1289" fmla="*/ 386466 w 2590802"/>
              <a:gd name="connsiteY1289" fmla="*/ 1867318 h 2590802"/>
              <a:gd name="connsiteX1290" fmla="*/ 362944 w 2590802"/>
              <a:gd name="connsiteY1290" fmla="*/ 1867318 h 2590802"/>
              <a:gd name="connsiteX1291" fmla="*/ 345303 w 2590802"/>
              <a:gd name="connsiteY1291" fmla="*/ 1849699 h 2590802"/>
              <a:gd name="connsiteX1292" fmla="*/ 339423 w 2590802"/>
              <a:gd name="connsiteY1292" fmla="*/ 1849699 h 2590802"/>
              <a:gd name="connsiteX1293" fmla="*/ 339423 w 2590802"/>
              <a:gd name="connsiteY1293" fmla="*/ 1884937 h 2590802"/>
              <a:gd name="connsiteX1294" fmla="*/ 409987 w 2590802"/>
              <a:gd name="connsiteY1294" fmla="*/ 1937795 h 2590802"/>
              <a:gd name="connsiteX1295" fmla="*/ 445269 w 2590802"/>
              <a:gd name="connsiteY1295" fmla="*/ 1931922 h 2590802"/>
              <a:gd name="connsiteX1296" fmla="*/ 451150 w 2590802"/>
              <a:gd name="connsiteY1296" fmla="*/ 1943668 h 2590802"/>
              <a:gd name="connsiteX1297" fmla="*/ 415868 w 2590802"/>
              <a:gd name="connsiteY1297" fmla="*/ 1949541 h 2590802"/>
              <a:gd name="connsiteX1298" fmla="*/ 351184 w 2590802"/>
              <a:gd name="connsiteY1298" fmla="*/ 1931922 h 2590802"/>
              <a:gd name="connsiteX1299" fmla="*/ 315902 w 2590802"/>
              <a:gd name="connsiteY1299" fmla="*/ 1843826 h 2590802"/>
              <a:gd name="connsiteX1300" fmla="*/ 351184 w 2590802"/>
              <a:gd name="connsiteY1300" fmla="*/ 1802714 h 2590802"/>
              <a:gd name="connsiteX1301" fmla="*/ 368824 w 2590802"/>
              <a:gd name="connsiteY1301" fmla="*/ 1801246 h 2590802"/>
              <a:gd name="connsiteX1302" fmla="*/ 470806 w 2590802"/>
              <a:gd name="connsiteY1302" fmla="*/ 1781031 h 2590802"/>
              <a:gd name="connsiteX1303" fmla="*/ 480361 w 2590802"/>
              <a:gd name="connsiteY1303" fmla="*/ 1790608 h 2590802"/>
              <a:gd name="connsiteX1304" fmla="*/ 468601 w 2590802"/>
              <a:gd name="connsiteY1304" fmla="*/ 1802397 h 2590802"/>
              <a:gd name="connsiteX1305" fmla="*/ 462721 w 2590802"/>
              <a:gd name="connsiteY1305" fmla="*/ 1825972 h 2590802"/>
              <a:gd name="connsiteX1306" fmla="*/ 474481 w 2590802"/>
              <a:gd name="connsiteY1306" fmla="*/ 1837760 h 2590802"/>
              <a:gd name="connsiteX1307" fmla="*/ 456840 w 2590802"/>
              <a:gd name="connsiteY1307" fmla="*/ 1849547 h 2590802"/>
              <a:gd name="connsiteX1308" fmla="*/ 450960 w 2590802"/>
              <a:gd name="connsiteY1308" fmla="*/ 1831866 h 2590802"/>
              <a:gd name="connsiteX1309" fmla="*/ 427438 w 2590802"/>
              <a:gd name="connsiteY1309" fmla="*/ 1814184 h 2590802"/>
              <a:gd name="connsiteX1310" fmla="*/ 427438 w 2590802"/>
              <a:gd name="connsiteY1310" fmla="*/ 1802397 h 2590802"/>
              <a:gd name="connsiteX1311" fmla="*/ 445079 w 2590802"/>
              <a:gd name="connsiteY1311" fmla="*/ 1796502 h 2590802"/>
              <a:gd name="connsiteX1312" fmla="*/ 456840 w 2590802"/>
              <a:gd name="connsiteY1312" fmla="*/ 1796502 h 2590802"/>
              <a:gd name="connsiteX1313" fmla="*/ 456840 w 2590802"/>
              <a:gd name="connsiteY1313" fmla="*/ 1784715 h 2590802"/>
              <a:gd name="connsiteX1314" fmla="*/ 470806 w 2590802"/>
              <a:gd name="connsiteY1314" fmla="*/ 1781031 h 2590802"/>
              <a:gd name="connsiteX1315" fmla="*/ 2166884 w 2590802"/>
              <a:gd name="connsiteY1315" fmla="*/ 1767439 h 2590802"/>
              <a:gd name="connsiteX1316" fmla="*/ 2178265 w 2590802"/>
              <a:gd name="connsiteY1316" fmla="*/ 1778821 h 2590802"/>
              <a:gd name="connsiteX1317" fmla="*/ 2166884 w 2590802"/>
              <a:gd name="connsiteY1317" fmla="*/ 1767439 h 2590802"/>
              <a:gd name="connsiteX1318" fmla="*/ 2113944 w 2590802"/>
              <a:gd name="connsiteY1318" fmla="*/ 1761749 h 2590802"/>
              <a:gd name="connsiteX1319" fmla="*/ 2125670 w 2590802"/>
              <a:gd name="connsiteY1319" fmla="*/ 1767615 h 2590802"/>
              <a:gd name="connsiteX1320" fmla="*/ 2131533 w 2590802"/>
              <a:gd name="connsiteY1320" fmla="*/ 1773481 h 2590802"/>
              <a:gd name="connsiteX1321" fmla="*/ 2137396 w 2590802"/>
              <a:gd name="connsiteY1321" fmla="*/ 1773481 h 2590802"/>
              <a:gd name="connsiteX1322" fmla="*/ 2154985 w 2590802"/>
              <a:gd name="connsiteY1322" fmla="*/ 1767615 h 2590802"/>
              <a:gd name="connsiteX1323" fmla="*/ 2172574 w 2590802"/>
              <a:gd name="connsiteY1323" fmla="*/ 1785214 h 2590802"/>
              <a:gd name="connsiteX1324" fmla="*/ 2172574 w 2590802"/>
              <a:gd name="connsiteY1324" fmla="*/ 1808679 h 2590802"/>
              <a:gd name="connsiteX1325" fmla="*/ 2149122 w 2590802"/>
              <a:gd name="connsiteY1325" fmla="*/ 1802813 h 2590802"/>
              <a:gd name="connsiteX1326" fmla="*/ 2125670 w 2590802"/>
              <a:gd name="connsiteY1326" fmla="*/ 1796947 h 2590802"/>
              <a:gd name="connsiteX1327" fmla="*/ 2102218 w 2590802"/>
              <a:gd name="connsiteY1327" fmla="*/ 1808679 h 2590802"/>
              <a:gd name="connsiteX1328" fmla="*/ 2084628 w 2590802"/>
              <a:gd name="connsiteY1328" fmla="*/ 1814546 h 2590802"/>
              <a:gd name="connsiteX1329" fmla="*/ 2084628 w 2590802"/>
              <a:gd name="connsiteY1329" fmla="*/ 1849743 h 2590802"/>
              <a:gd name="connsiteX1330" fmla="*/ 2084628 w 2590802"/>
              <a:gd name="connsiteY1330" fmla="*/ 1879075 h 2590802"/>
              <a:gd name="connsiteX1331" fmla="*/ 2102218 w 2590802"/>
              <a:gd name="connsiteY1331" fmla="*/ 1902540 h 2590802"/>
              <a:gd name="connsiteX1332" fmla="*/ 2090491 w 2590802"/>
              <a:gd name="connsiteY1332" fmla="*/ 1920139 h 2590802"/>
              <a:gd name="connsiteX1333" fmla="*/ 2067039 w 2590802"/>
              <a:gd name="connsiteY1333" fmla="*/ 1896674 h 2590802"/>
              <a:gd name="connsiteX1334" fmla="*/ 2055313 w 2590802"/>
              <a:gd name="connsiteY1334" fmla="*/ 1867342 h 2590802"/>
              <a:gd name="connsiteX1335" fmla="*/ 2049449 w 2590802"/>
              <a:gd name="connsiteY1335" fmla="*/ 1838011 h 2590802"/>
              <a:gd name="connsiteX1336" fmla="*/ 2061176 w 2590802"/>
              <a:gd name="connsiteY1336" fmla="*/ 1826278 h 2590802"/>
              <a:gd name="connsiteX1337" fmla="*/ 2049449 w 2590802"/>
              <a:gd name="connsiteY1337" fmla="*/ 1808679 h 2590802"/>
              <a:gd name="connsiteX1338" fmla="*/ 2067039 w 2590802"/>
              <a:gd name="connsiteY1338" fmla="*/ 1785214 h 2590802"/>
              <a:gd name="connsiteX1339" fmla="*/ 2090491 w 2590802"/>
              <a:gd name="connsiteY1339" fmla="*/ 1791080 h 2590802"/>
              <a:gd name="connsiteX1340" fmla="*/ 2096354 w 2590802"/>
              <a:gd name="connsiteY1340" fmla="*/ 1779348 h 2590802"/>
              <a:gd name="connsiteX1341" fmla="*/ 2113944 w 2590802"/>
              <a:gd name="connsiteY1341" fmla="*/ 1761749 h 2590802"/>
              <a:gd name="connsiteX1342" fmla="*/ 459185 w 2590802"/>
              <a:gd name="connsiteY1342" fmla="*/ 1758248 h 2590802"/>
              <a:gd name="connsiteX1343" fmla="*/ 474658 w 2590802"/>
              <a:gd name="connsiteY1343" fmla="*/ 1761898 h 2590802"/>
              <a:gd name="connsiteX1344" fmla="*/ 474658 w 2590802"/>
              <a:gd name="connsiteY1344" fmla="*/ 1767739 h 2590802"/>
              <a:gd name="connsiteX1345" fmla="*/ 462869 w 2590802"/>
              <a:gd name="connsiteY1345" fmla="*/ 1773579 h 2590802"/>
              <a:gd name="connsiteX1346" fmla="*/ 445187 w 2590802"/>
              <a:gd name="connsiteY1346" fmla="*/ 1791101 h 2590802"/>
              <a:gd name="connsiteX1347" fmla="*/ 421612 w 2590802"/>
              <a:gd name="connsiteY1347" fmla="*/ 1796941 h 2590802"/>
              <a:gd name="connsiteX1348" fmla="*/ 421612 w 2590802"/>
              <a:gd name="connsiteY1348" fmla="*/ 1826143 h 2590802"/>
              <a:gd name="connsiteX1349" fmla="*/ 439294 w 2590802"/>
              <a:gd name="connsiteY1349" fmla="*/ 1837824 h 2590802"/>
              <a:gd name="connsiteX1350" fmla="*/ 445187 w 2590802"/>
              <a:gd name="connsiteY1350" fmla="*/ 1855345 h 2590802"/>
              <a:gd name="connsiteX1351" fmla="*/ 456976 w 2590802"/>
              <a:gd name="connsiteY1351" fmla="*/ 1861186 h 2590802"/>
              <a:gd name="connsiteX1352" fmla="*/ 451082 w 2590802"/>
              <a:gd name="connsiteY1352" fmla="*/ 1867026 h 2590802"/>
              <a:gd name="connsiteX1353" fmla="*/ 421612 w 2590802"/>
              <a:gd name="connsiteY1353" fmla="*/ 1855345 h 2590802"/>
              <a:gd name="connsiteX1354" fmla="*/ 415718 w 2590802"/>
              <a:gd name="connsiteY1354" fmla="*/ 1831984 h 2590802"/>
              <a:gd name="connsiteX1355" fmla="*/ 415718 w 2590802"/>
              <a:gd name="connsiteY1355" fmla="*/ 1826143 h 2590802"/>
              <a:gd name="connsiteX1356" fmla="*/ 403930 w 2590802"/>
              <a:gd name="connsiteY1356" fmla="*/ 1808622 h 2590802"/>
              <a:gd name="connsiteX1357" fmla="*/ 409824 w 2590802"/>
              <a:gd name="connsiteY1357" fmla="*/ 1785260 h 2590802"/>
              <a:gd name="connsiteX1358" fmla="*/ 433400 w 2590802"/>
              <a:gd name="connsiteY1358" fmla="*/ 1785260 h 2590802"/>
              <a:gd name="connsiteX1359" fmla="*/ 439294 w 2590802"/>
              <a:gd name="connsiteY1359" fmla="*/ 1779419 h 2590802"/>
              <a:gd name="connsiteX1360" fmla="*/ 439294 w 2590802"/>
              <a:gd name="connsiteY1360" fmla="*/ 1767739 h 2590802"/>
              <a:gd name="connsiteX1361" fmla="*/ 459185 w 2590802"/>
              <a:gd name="connsiteY1361" fmla="*/ 1758248 h 2590802"/>
              <a:gd name="connsiteX1362" fmla="*/ 2119462 w 2590802"/>
              <a:gd name="connsiteY1362" fmla="*/ 1756058 h 2590802"/>
              <a:gd name="connsiteX1363" fmla="*/ 2131476 w 2590802"/>
              <a:gd name="connsiteY1363" fmla="*/ 1761749 h 2590802"/>
              <a:gd name="connsiteX1364" fmla="*/ 2137482 w 2590802"/>
              <a:gd name="connsiteY1364" fmla="*/ 1767439 h 2590802"/>
              <a:gd name="connsiteX1365" fmla="*/ 2119462 w 2590802"/>
              <a:gd name="connsiteY1365" fmla="*/ 1756058 h 2590802"/>
              <a:gd name="connsiteX1366" fmla="*/ 318506 w 2590802"/>
              <a:gd name="connsiteY1366" fmla="*/ 1753840 h 2590802"/>
              <a:gd name="connsiteX1367" fmla="*/ 322162 w 2590802"/>
              <a:gd name="connsiteY1367" fmla="*/ 1761207 h 2590802"/>
              <a:gd name="connsiteX1368" fmla="*/ 310464 w 2590802"/>
              <a:gd name="connsiteY1368" fmla="*/ 1772995 h 2590802"/>
              <a:gd name="connsiteX1369" fmla="*/ 304615 w 2590802"/>
              <a:gd name="connsiteY1369" fmla="*/ 1814252 h 2590802"/>
              <a:gd name="connsiteX1370" fmla="*/ 310464 w 2590802"/>
              <a:gd name="connsiteY1370" fmla="*/ 1831934 h 2590802"/>
              <a:gd name="connsiteX1371" fmla="*/ 304615 w 2590802"/>
              <a:gd name="connsiteY1371" fmla="*/ 1831934 h 2590802"/>
              <a:gd name="connsiteX1372" fmla="*/ 292917 w 2590802"/>
              <a:gd name="connsiteY1372" fmla="*/ 1808358 h 2590802"/>
              <a:gd name="connsiteX1373" fmla="*/ 310464 w 2590802"/>
              <a:gd name="connsiteY1373" fmla="*/ 1755313 h 2590802"/>
              <a:gd name="connsiteX1374" fmla="*/ 318506 w 2590802"/>
              <a:gd name="connsiteY1374" fmla="*/ 1753840 h 2590802"/>
              <a:gd name="connsiteX1375" fmla="*/ 2250369 w 2590802"/>
              <a:gd name="connsiteY1375" fmla="*/ 1748880 h 2590802"/>
              <a:gd name="connsiteX1376" fmla="*/ 2284129 w 2590802"/>
              <a:gd name="connsiteY1376" fmla="*/ 1767276 h 2590802"/>
              <a:gd name="connsiteX1377" fmla="*/ 2295872 w 2590802"/>
              <a:gd name="connsiteY1377" fmla="*/ 1808484 h 2590802"/>
              <a:gd name="connsiteX1378" fmla="*/ 2278258 w 2590802"/>
              <a:gd name="connsiteY1378" fmla="*/ 1826145 h 2590802"/>
              <a:gd name="connsiteX1379" fmla="*/ 2260644 w 2590802"/>
              <a:gd name="connsiteY1379" fmla="*/ 1826145 h 2590802"/>
              <a:gd name="connsiteX1380" fmla="*/ 2237159 w 2590802"/>
              <a:gd name="connsiteY1380" fmla="*/ 1826145 h 2590802"/>
              <a:gd name="connsiteX1381" fmla="*/ 2231288 w 2590802"/>
              <a:gd name="connsiteY1381" fmla="*/ 1802597 h 2590802"/>
              <a:gd name="connsiteX1382" fmla="*/ 2248902 w 2590802"/>
              <a:gd name="connsiteY1382" fmla="*/ 1790823 h 2590802"/>
              <a:gd name="connsiteX1383" fmla="*/ 2260644 w 2590802"/>
              <a:gd name="connsiteY1383" fmla="*/ 1790823 h 2590802"/>
              <a:gd name="connsiteX1384" fmla="*/ 2237159 w 2590802"/>
              <a:gd name="connsiteY1384" fmla="*/ 1773163 h 2590802"/>
              <a:gd name="connsiteX1385" fmla="*/ 2201931 w 2590802"/>
              <a:gd name="connsiteY1385" fmla="*/ 1796711 h 2590802"/>
              <a:gd name="connsiteX1386" fmla="*/ 2219545 w 2590802"/>
              <a:gd name="connsiteY1386" fmla="*/ 1890901 h 2590802"/>
              <a:gd name="connsiteX1387" fmla="*/ 2237159 w 2590802"/>
              <a:gd name="connsiteY1387" fmla="*/ 1908561 h 2590802"/>
              <a:gd name="connsiteX1388" fmla="*/ 2231288 w 2590802"/>
              <a:gd name="connsiteY1388" fmla="*/ 1914448 h 2590802"/>
              <a:gd name="connsiteX1389" fmla="*/ 2225417 w 2590802"/>
              <a:gd name="connsiteY1389" fmla="*/ 1908561 h 2590802"/>
              <a:gd name="connsiteX1390" fmla="*/ 2178446 w 2590802"/>
              <a:gd name="connsiteY1390" fmla="*/ 1832032 h 2590802"/>
              <a:gd name="connsiteX1391" fmla="*/ 2207803 w 2590802"/>
              <a:gd name="connsiteY1391" fmla="*/ 1761389 h 2590802"/>
              <a:gd name="connsiteX1392" fmla="*/ 2250369 w 2590802"/>
              <a:gd name="connsiteY1392" fmla="*/ 1748880 h 2590802"/>
              <a:gd name="connsiteX1393" fmla="*/ 313270 w 2590802"/>
              <a:gd name="connsiteY1393" fmla="*/ 1721489 h 2590802"/>
              <a:gd name="connsiteX1394" fmla="*/ 322162 w 2590802"/>
              <a:gd name="connsiteY1394" fmla="*/ 1725906 h 2590802"/>
              <a:gd name="connsiteX1395" fmla="*/ 316234 w 2590802"/>
              <a:gd name="connsiteY1395" fmla="*/ 1743570 h 2590802"/>
              <a:gd name="connsiteX1396" fmla="*/ 280667 w 2590802"/>
              <a:gd name="connsiteY1396" fmla="*/ 1796565 h 2590802"/>
              <a:gd name="connsiteX1397" fmla="*/ 304378 w 2590802"/>
              <a:gd name="connsiteY1397" fmla="*/ 1843671 h 2590802"/>
              <a:gd name="connsiteX1398" fmla="*/ 304378 w 2590802"/>
              <a:gd name="connsiteY1398" fmla="*/ 1861336 h 2590802"/>
              <a:gd name="connsiteX1399" fmla="*/ 292522 w 2590802"/>
              <a:gd name="connsiteY1399" fmla="*/ 1855447 h 2590802"/>
              <a:gd name="connsiteX1400" fmla="*/ 280667 w 2590802"/>
              <a:gd name="connsiteY1400" fmla="*/ 1837783 h 2590802"/>
              <a:gd name="connsiteX1401" fmla="*/ 268812 w 2590802"/>
              <a:gd name="connsiteY1401" fmla="*/ 1831894 h 2590802"/>
              <a:gd name="connsiteX1402" fmla="*/ 262884 w 2590802"/>
              <a:gd name="connsiteY1402" fmla="*/ 1820118 h 2590802"/>
              <a:gd name="connsiteX1403" fmla="*/ 268812 w 2590802"/>
              <a:gd name="connsiteY1403" fmla="*/ 1808341 h 2590802"/>
              <a:gd name="connsiteX1404" fmla="*/ 251028 w 2590802"/>
              <a:gd name="connsiteY1404" fmla="*/ 1790676 h 2590802"/>
              <a:gd name="connsiteX1405" fmla="*/ 262884 w 2590802"/>
              <a:gd name="connsiteY1405" fmla="*/ 1778900 h 2590802"/>
              <a:gd name="connsiteX1406" fmla="*/ 268812 w 2590802"/>
              <a:gd name="connsiteY1406" fmla="*/ 1773012 h 2590802"/>
              <a:gd name="connsiteX1407" fmla="*/ 268812 w 2590802"/>
              <a:gd name="connsiteY1407" fmla="*/ 1761235 h 2590802"/>
              <a:gd name="connsiteX1408" fmla="*/ 274739 w 2590802"/>
              <a:gd name="connsiteY1408" fmla="*/ 1743570 h 2590802"/>
              <a:gd name="connsiteX1409" fmla="*/ 292522 w 2590802"/>
              <a:gd name="connsiteY1409" fmla="*/ 1749459 h 2590802"/>
              <a:gd name="connsiteX1410" fmla="*/ 304378 w 2590802"/>
              <a:gd name="connsiteY1410" fmla="*/ 1725906 h 2590802"/>
              <a:gd name="connsiteX1411" fmla="*/ 313270 w 2590802"/>
              <a:gd name="connsiteY1411" fmla="*/ 1721489 h 2590802"/>
              <a:gd name="connsiteX1412" fmla="*/ 2293382 w 2590802"/>
              <a:gd name="connsiteY1412" fmla="*/ 1718737 h 2590802"/>
              <a:gd name="connsiteX1413" fmla="*/ 2308202 w 2590802"/>
              <a:gd name="connsiteY1413" fmla="*/ 1726087 h 2590802"/>
              <a:gd name="connsiteX1414" fmla="*/ 2296346 w 2590802"/>
              <a:gd name="connsiteY1414" fmla="*/ 1726087 h 2590802"/>
              <a:gd name="connsiteX1415" fmla="*/ 2266707 w 2590802"/>
              <a:gd name="connsiteY1415" fmla="*/ 1743729 h 2590802"/>
              <a:gd name="connsiteX1416" fmla="*/ 2260779 w 2590802"/>
              <a:gd name="connsiteY1416" fmla="*/ 1743729 h 2590802"/>
              <a:gd name="connsiteX1417" fmla="*/ 2278563 w 2590802"/>
              <a:gd name="connsiteY1417" fmla="*/ 1720207 h 2590802"/>
              <a:gd name="connsiteX1418" fmla="*/ 2293382 w 2590802"/>
              <a:gd name="connsiteY1418" fmla="*/ 1718737 h 2590802"/>
              <a:gd name="connsiteX1419" fmla="*/ 498061 w 2590802"/>
              <a:gd name="connsiteY1419" fmla="*/ 1714327 h 2590802"/>
              <a:gd name="connsiteX1420" fmla="*/ 515790 w 2590802"/>
              <a:gd name="connsiteY1420" fmla="*/ 1755559 h 2590802"/>
              <a:gd name="connsiteX1421" fmla="*/ 545338 w 2590802"/>
              <a:gd name="connsiteY1421" fmla="*/ 1796791 h 2590802"/>
              <a:gd name="connsiteX1422" fmla="*/ 563066 w 2590802"/>
              <a:gd name="connsiteY1422" fmla="*/ 1820353 h 2590802"/>
              <a:gd name="connsiteX1423" fmla="*/ 563066 w 2590802"/>
              <a:gd name="connsiteY1423" fmla="*/ 1826243 h 2590802"/>
              <a:gd name="connsiteX1424" fmla="*/ 521699 w 2590802"/>
              <a:gd name="connsiteY1424" fmla="*/ 1814462 h 2590802"/>
              <a:gd name="connsiteX1425" fmla="*/ 486242 w 2590802"/>
              <a:gd name="connsiteY1425" fmla="*/ 1790900 h 2590802"/>
              <a:gd name="connsiteX1426" fmla="*/ 492151 w 2590802"/>
              <a:gd name="connsiteY1426" fmla="*/ 1755559 h 2590802"/>
              <a:gd name="connsiteX1427" fmla="*/ 498061 w 2590802"/>
              <a:gd name="connsiteY1427" fmla="*/ 1749668 h 2590802"/>
              <a:gd name="connsiteX1428" fmla="*/ 486242 w 2590802"/>
              <a:gd name="connsiteY1428" fmla="*/ 1731998 h 2590802"/>
              <a:gd name="connsiteX1429" fmla="*/ 498061 w 2590802"/>
              <a:gd name="connsiteY1429" fmla="*/ 1714327 h 2590802"/>
              <a:gd name="connsiteX1430" fmla="*/ 310278 w 2590802"/>
              <a:gd name="connsiteY1430" fmla="*/ 1698723 h 2590802"/>
              <a:gd name="connsiteX1431" fmla="*/ 327852 w 2590802"/>
              <a:gd name="connsiteY1431" fmla="*/ 1703129 h 2590802"/>
              <a:gd name="connsiteX1432" fmla="*/ 327852 w 2590802"/>
              <a:gd name="connsiteY1432" fmla="*/ 1709003 h 2590802"/>
              <a:gd name="connsiteX1433" fmla="*/ 298562 w 2590802"/>
              <a:gd name="connsiteY1433" fmla="*/ 1720752 h 2590802"/>
              <a:gd name="connsiteX1434" fmla="*/ 280987 w 2590802"/>
              <a:gd name="connsiteY1434" fmla="*/ 1738374 h 2590802"/>
              <a:gd name="connsiteX1435" fmla="*/ 263414 w 2590802"/>
              <a:gd name="connsiteY1435" fmla="*/ 1744248 h 2590802"/>
              <a:gd name="connsiteX1436" fmla="*/ 257556 w 2590802"/>
              <a:gd name="connsiteY1436" fmla="*/ 1773619 h 2590802"/>
              <a:gd name="connsiteX1437" fmla="*/ 245839 w 2590802"/>
              <a:gd name="connsiteY1437" fmla="*/ 1791242 h 2590802"/>
              <a:gd name="connsiteX1438" fmla="*/ 257556 w 2590802"/>
              <a:gd name="connsiteY1438" fmla="*/ 1814739 h 2590802"/>
              <a:gd name="connsiteX1439" fmla="*/ 257556 w 2590802"/>
              <a:gd name="connsiteY1439" fmla="*/ 1838236 h 2590802"/>
              <a:gd name="connsiteX1440" fmla="*/ 269272 w 2590802"/>
              <a:gd name="connsiteY1440" fmla="*/ 1844110 h 2590802"/>
              <a:gd name="connsiteX1441" fmla="*/ 275129 w 2590802"/>
              <a:gd name="connsiteY1441" fmla="*/ 1849984 h 2590802"/>
              <a:gd name="connsiteX1442" fmla="*/ 280662 w 2590802"/>
              <a:gd name="connsiteY1442" fmla="*/ 1855859 h 2590802"/>
              <a:gd name="connsiteX1443" fmla="*/ 270827 w 2590802"/>
              <a:gd name="connsiteY1443" fmla="*/ 1855859 h 2590802"/>
              <a:gd name="connsiteX1444" fmla="*/ 263414 w 2590802"/>
              <a:gd name="connsiteY1444" fmla="*/ 1855859 h 2590802"/>
              <a:gd name="connsiteX1445" fmla="*/ 245839 w 2590802"/>
              <a:gd name="connsiteY1445" fmla="*/ 1826487 h 2590802"/>
              <a:gd name="connsiteX1446" fmla="*/ 239981 w 2590802"/>
              <a:gd name="connsiteY1446" fmla="*/ 1814739 h 2590802"/>
              <a:gd name="connsiteX1447" fmla="*/ 228265 w 2590802"/>
              <a:gd name="connsiteY1447" fmla="*/ 1791242 h 2590802"/>
              <a:gd name="connsiteX1448" fmla="*/ 239981 w 2590802"/>
              <a:gd name="connsiteY1448" fmla="*/ 1767745 h 2590802"/>
              <a:gd name="connsiteX1449" fmla="*/ 251697 w 2590802"/>
              <a:gd name="connsiteY1449" fmla="*/ 1755997 h 2590802"/>
              <a:gd name="connsiteX1450" fmla="*/ 263414 w 2590802"/>
              <a:gd name="connsiteY1450" fmla="*/ 1726626 h 2590802"/>
              <a:gd name="connsiteX1451" fmla="*/ 275129 w 2590802"/>
              <a:gd name="connsiteY1451" fmla="*/ 1720752 h 2590802"/>
              <a:gd name="connsiteX1452" fmla="*/ 275129 w 2590802"/>
              <a:gd name="connsiteY1452" fmla="*/ 1726626 h 2590802"/>
              <a:gd name="connsiteX1453" fmla="*/ 292704 w 2590802"/>
              <a:gd name="connsiteY1453" fmla="*/ 1703129 h 2590802"/>
              <a:gd name="connsiteX1454" fmla="*/ 310278 w 2590802"/>
              <a:gd name="connsiteY1454" fmla="*/ 1698723 h 2590802"/>
              <a:gd name="connsiteX1455" fmla="*/ 316470 w 2590802"/>
              <a:gd name="connsiteY1455" fmla="*/ 1690616 h 2590802"/>
              <a:gd name="connsiteX1456" fmla="*/ 327852 w 2590802"/>
              <a:gd name="connsiteY1456" fmla="*/ 1690616 h 2590802"/>
              <a:gd name="connsiteX1457" fmla="*/ 333542 w 2590802"/>
              <a:gd name="connsiteY1457" fmla="*/ 1697255 h 2590802"/>
              <a:gd name="connsiteX1458" fmla="*/ 316470 w 2590802"/>
              <a:gd name="connsiteY1458" fmla="*/ 1690616 h 2590802"/>
              <a:gd name="connsiteX1459" fmla="*/ 2277306 w 2590802"/>
              <a:gd name="connsiteY1459" fmla="*/ 1683632 h 2590802"/>
              <a:gd name="connsiteX1460" fmla="*/ 2289802 w 2590802"/>
              <a:gd name="connsiteY1460" fmla="*/ 1690961 h 2590802"/>
              <a:gd name="connsiteX1461" fmla="*/ 2295682 w 2590802"/>
              <a:gd name="connsiteY1461" fmla="*/ 1696824 h 2590802"/>
              <a:gd name="connsiteX1462" fmla="*/ 2319203 w 2590802"/>
              <a:gd name="connsiteY1462" fmla="*/ 1696824 h 2590802"/>
              <a:gd name="connsiteX1463" fmla="*/ 2330964 w 2590802"/>
              <a:gd name="connsiteY1463" fmla="*/ 1714413 h 2590802"/>
              <a:gd name="connsiteX1464" fmla="*/ 2313323 w 2590802"/>
              <a:gd name="connsiteY1464" fmla="*/ 1720276 h 2590802"/>
              <a:gd name="connsiteX1465" fmla="*/ 2283921 w 2590802"/>
              <a:gd name="connsiteY1465" fmla="*/ 1714413 h 2590802"/>
              <a:gd name="connsiteX1466" fmla="*/ 2248639 w 2590802"/>
              <a:gd name="connsiteY1466" fmla="*/ 1737865 h 2590802"/>
              <a:gd name="connsiteX1467" fmla="*/ 2219238 w 2590802"/>
              <a:gd name="connsiteY1467" fmla="*/ 1743729 h 2590802"/>
              <a:gd name="connsiteX1468" fmla="*/ 2219238 w 2590802"/>
              <a:gd name="connsiteY1468" fmla="*/ 1720276 h 2590802"/>
              <a:gd name="connsiteX1469" fmla="*/ 2230999 w 2590802"/>
              <a:gd name="connsiteY1469" fmla="*/ 1714413 h 2590802"/>
              <a:gd name="connsiteX1470" fmla="*/ 2242759 w 2590802"/>
              <a:gd name="connsiteY1470" fmla="*/ 1708550 h 2590802"/>
              <a:gd name="connsiteX1471" fmla="*/ 2260400 w 2590802"/>
              <a:gd name="connsiteY1471" fmla="*/ 1685098 h 2590802"/>
              <a:gd name="connsiteX1472" fmla="*/ 2277306 w 2590802"/>
              <a:gd name="connsiteY1472" fmla="*/ 1683632 h 2590802"/>
              <a:gd name="connsiteX1473" fmla="*/ 2360366 w 2590802"/>
              <a:gd name="connsiteY1473" fmla="*/ 1679234 h 2590802"/>
              <a:gd name="connsiteX1474" fmla="*/ 2372222 w 2590802"/>
              <a:gd name="connsiteY1474" fmla="*/ 1685115 h 2590802"/>
              <a:gd name="connsiteX1475" fmla="*/ 2378150 w 2590802"/>
              <a:gd name="connsiteY1475" fmla="*/ 1696876 h 2590802"/>
              <a:gd name="connsiteX1476" fmla="*/ 2384078 w 2590802"/>
              <a:gd name="connsiteY1476" fmla="*/ 1708637 h 2590802"/>
              <a:gd name="connsiteX1477" fmla="*/ 2378150 w 2590802"/>
              <a:gd name="connsiteY1477" fmla="*/ 1708637 h 2590802"/>
              <a:gd name="connsiteX1478" fmla="*/ 2366294 w 2590802"/>
              <a:gd name="connsiteY1478" fmla="*/ 1685115 h 2590802"/>
              <a:gd name="connsiteX1479" fmla="*/ 2360366 w 2590802"/>
              <a:gd name="connsiteY1479" fmla="*/ 1679234 h 2590802"/>
              <a:gd name="connsiteX1480" fmla="*/ 433391 w 2590802"/>
              <a:gd name="connsiteY1480" fmla="*/ 1667853 h 2590802"/>
              <a:gd name="connsiteX1481" fmla="*/ 445099 w 2590802"/>
              <a:gd name="connsiteY1481" fmla="*/ 1673724 h 2590802"/>
              <a:gd name="connsiteX1482" fmla="*/ 491933 w 2590802"/>
              <a:gd name="connsiteY1482" fmla="*/ 1703081 h 2590802"/>
              <a:gd name="connsiteX1483" fmla="*/ 486078 w 2590802"/>
              <a:gd name="connsiteY1483" fmla="*/ 1708953 h 2590802"/>
              <a:gd name="connsiteX1484" fmla="*/ 450953 w 2590802"/>
              <a:gd name="connsiteY1484" fmla="*/ 1691338 h 2590802"/>
              <a:gd name="connsiteX1485" fmla="*/ 409974 w 2590802"/>
              <a:gd name="connsiteY1485" fmla="*/ 1691338 h 2590802"/>
              <a:gd name="connsiteX1486" fmla="*/ 357286 w 2590802"/>
              <a:gd name="connsiteY1486" fmla="*/ 1720695 h 2590802"/>
              <a:gd name="connsiteX1487" fmla="*/ 351432 w 2590802"/>
              <a:gd name="connsiteY1487" fmla="*/ 1750051 h 2590802"/>
              <a:gd name="connsiteX1488" fmla="*/ 368995 w 2590802"/>
              <a:gd name="connsiteY1488" fmla="*/ 1755922 h 2590802"/>
              <a:gd name="connsiteX1489" fmla="*/ 363140 w 2590802"/>
              <a:gd name="connsiteY1489" fmla="*/ 1732438 h 2590802"/>
              <a:gd name="connsiteX1490" fmla="*/ 380703 w 2590802"/>
              <a:gd name="connsiteY1490" fmla="*/ 1720695 h 2590802"/>
              <a:gd name="connsiteX1491" fmla="*/ 404120 w 2590802"/>
              <a:gd name="connsiteY1491" fmla="*/ 1732438 h 2590802"/>
              <a:gd name="connsiteX1492" fmla="*/ 409974 w 2590802"/>
              <a:gd name="connsiteY1492" fmla="*/ 1755922 h 2590802"/>
              <a:gd name="connsiteX1493" fmla="*/ 392411 w 2590802"/>
              <a:gd name="connsiteY1493" fmla="*/ 1773537 h 2590802"/>
              <a:gd name="connsiteX1494" fmla="*/ 380703 w 2590802"/>
              <a:gd name="connsiteY1494" fmla="*/ 1785279 h 2590802"/>
              <a:gd name="connsiteX1495" fmla="*/ 351432 w 2590802"/>
              <a:gd name="connsiteY1495" fmla="*/ 1791151 h 2590802"/>
              <a:gd name="connsiteX1496" fmla="*/ 328015 w 2590802"/>
              <a:gd name="connsiteY1496" fmla="*/ 1755922 h 2590802"/>
              <a:gd name="connsiteX1497" fmla="*/ 345578 w 2590802"/>
              <a:gd name="connsiteY1497" fmla="*/ 1697210 h 2590802"/>
              <a:gd name="connsiteX1498" fmla="*/ 398265 w 2590802"/>
              <a:gd name="connsiteY1498" fmla="*/ 1673724 h 2590802"/>
              <a:gd name="connsiteX1499" fmla="*/ 433391 w 2590802"/>
              <a:gd name="connsiteY1499" fmla="*/ 1667853 h 2590802"/>
              <a:gd name="connsiteX1500" fmla="*/ 2254859 w 2590802"/>
              <a:gd name="connsiteY1500" fmla="*/ 1644142 h 2590802"/>
              <a:gd name="connsiteX1501" fmla="*/ 2284319 w 2590802"/>
              <a:gd name="connsiteY1501" fmla="*/ 1661756 h 2590802"/>
              <a:gd name="connsiteX1502" fmla="*/ 2296102 w 2590802"/>
              <a:gd name="connsiteY1502" fmla="*/ 1650013 h 2590802"/>
              <a:gd name="connsiteX1503" fmla="*/ 2325561 w 2590802"/>
              <a:gd name="connsiteY1503" fmla="*/ 1655885 h 2590802"/>
              <a:gd name="connsiteX1504" fmla="*/ 2331453 w 2590802"/>
              <a:gd name="connsiteY1504" fmla="*/ 1667627 h 2590802"/>
              <a:gd name="connsiteX1505" fmla="*/ 2331453 w 2590802"/>
              <a:gd name="connsiteY1505" fmla="*/ 1679370 h 2590802"/>
              <a:gd name="connsiteX1506" fmla="*/ 2349129 w 2590802"/>
              <a:gd name="connsiteY1506" fmla="*/ 1673498 h 2590802"/>
              <a:gd name="connsiteX1507" fmla="*/ 2372696 w 2590802"/>
              <a:gd name="connsiteY1507" fmla="*/ 1708726 h 2590802"/>
              <a:gd name="connsiteX1508" fmla="*/ 2343237 w 2590802"/>
              <a:gd name="connsiteY1508" fmla="*/ 1708726 h 2590802"/>
              <a:gd name="connsiteX1509" fmla="*/ 2325561 w 2590802"/>
              <a:gd name="connsiteY1509" fmla="*/ 1691112 h 2590802"/>
              <a:gd name="connsiteX1510" fmla="*/ 2296102 w 2590802"/>
              <a:gd name="connsiteY1510" fmla="*/ 1685241 h 2590802"/>
              <a:gd name="connsiteX1511" fmla="*/ 2266643 w 2590802"/>
              <a:gd name="connsiteY1511" fmla="*/ 1679370 h 2590802"/>
              <a:gd name="connsiteX1512" fmla="*/ 2237184 w 2590802"/>
              <a:gd name="connsiteY1512" fmla="*/ 1702855 h 2590802"/>
              <a:gd name="connsiteX1513" fmla="*/ 2207724 w 2590802"/>
              <a:gd name="connsiteY1513" fmla="*/ 1732212 h 2590802"/>
              <a:gd name="connsiteX1514" fmla="*/ 2207724 w 2590802"/>
              <a:gd name="connsiteY1514" fmla="*/ 1749826 h 2590802"/>
              <a:gd name="connsiteX1515" fmla="*/ 2190049 w 2590802"/>
              <a:gd name="connsiteY1515" fmla="*/ 1767439 h 2590802"/>
              <a:gd name="connsiteX1516" fmla="*/ 2184157 w 2590802"/>
              <a:gd name="connsiteY1516" fmla="*/ 1738083 h 2590802"/>
              <a:gd name="connsiteX1517" fmla="*/ 2201832 w 2590802"/>
              <a:gd name="connsiteY1517" fmla="*/ 1720469 h 2590802"/>
              <a:gd name="connsiteX1518" fmla="*/ 2201832 w 2590802"/>
              <a:gd name="connsiteY1518" fmla="*/ 1685241 h 2590802"/>
              <a:gd name="connsiteX1519" fmla="*/ 2225400 w 2590802"/>
              <a:gd name="connsiteY1519" fmla="*/ 1679370 h 2590802"/>
              <a:gd name="connsiteX1520" fmla="*/ 2254859 w 2590802"/>
              <a:gd name="connsiteY1520" fmla="*/ 1644142 h 2590802"/>
              <a:gd name="connsiteX1521" fmla="*/ 2281171 w 2590802"/>
              <a:gd name="connsiteY1521" fmla="*/ 1642719 h 2590802"/>
              <a:gd name="connsiteX1522" fmla="*/ 2290181 w 2590802"/>
              <a:gd name="connsiteY1522" fmla="*/ 1649832 h 2590802"/>
              <a:gd name="connsiteX1523" fmla="*/ 2284175 w 2590802"/>
              <a:gd name="connsiteY1523" fmla="*/ 1649832 h 2590802"/>
              <a:gd name="connsiteX1524" fmla="*/ 2272161 w 2590802"/>
              <a:gd name="connsiteY1524" fmla="*/ 1644142 h 2590802"/>
              <a:gd name="connsiteX1525" fmla="*/ 2281171 w 2590802"/>
              <a:gd name="connsiteY1525" fmla="*/ 1642719 h 2590802"/>
              <a:gd name="connsiteX1526" fmla="*/ 145750 w 2590802"/>
              <a:gd name="connsiteY1526" fmla="*/ 1638452 h 2590802"/>
              <a:gd name="connsiteX1527" fmla="*/ 151441 w 2590802"/>
              <a:gd name="connsiteY1527" fmla="*/ 1644142 h 2590802"/>
              <a:gd name="connsiteX1528" fmla="*/ 145750 w 2590802"/>
              <a:gd name="connsiteY1528" fmla="*/ 1638452 h 2590802"/>
              <a:gd name="connsiteX1529" fmla="*/ 163297 w 2590802"/>
              <a:gd name="connsiteY1529" fmla="*/ 1591030 h 2590802"/>
              <a:gd name="connsiteX1530" fmla="*/ 163297 w 2590802"/>
              <a:gd name="connsiteY1530" fmla="*/ 1609050 h 2590802"/>
              <a:gd name="connsiteX1531" fmla="*/ 163297 w 2590802"/>
              <a:gd name="connsiteY1531" fmla="*/ 1591030 h 2590802"/>
              <a:gd name="connsiteX1532" fmla="*/ 2260590 w 2590802"/>
              <a:gd name="connsiteY1532" fmla="*/ 1579352 h 2590802"/>
              <a:gd name="connsiteX1533" fmla="*/ 2266471 w 2590802"/>
              <a:gd name="connsiteY1533" fmla="*/ 1585221 h 2590802"/>
              <a:gd name="connsiteX1534" fmla="*/ 2260590 w 2590802"/>
              <a:gd name="connsiteY1534" fmla="*/ 1602826 h 2590802"/>
              <a:gd name="connsiteX1535" fmla="*/ 2260590 w 2590802"/>
              <a:gd name="connsiteY1535" fmla="*/ 1579352 h 2590802"/>
              <a:gd name="connsiteX1536" fmla="*/ 434367 w 2590802"/>
              <a:gd name="connsiteY1536" fmla="*/ 1577454 h 2590802"/>
              <a:gd name="connsiteX1537" fmla="*/ 439346 w 2590802"/>
              <a:gd name="connsiteY1537" fmla="*/ 1590792 h 2590802"/>
              <a:gd name="connsiteX1538" fmla="*/ 451149 w 2590802"/>
              <a:gd name="connsiteY1538" fmla="*/ 1614503 h 2590802"/>
              <a:gd name="connsiteX1539" fmla="*/ 439346 w 2590802"/>
              <a:gd name="connsiteY1539" fmla="*/ 1626359 h 2590802"/>
              <a:gd name="connsiteX1540" fmla="*/ 421642 w 2590802"/>
              <a:gd name="connsiteY1540" fmla="*/ 1661925 h 2590802"/>
              <a:gd name="connsiteX1541" fmla="*/ 403938 w 2590802"/>
              <a:gd name="connsiteY1541" fmla="*/ 1661925 h 2590802"/>
              <a:gd name="connsiteX1542" fmla="*/ 398036 w 2590802"/>
              <a:gd name="connsiteY1542" fmla="*/ 1638214 h 2590802"/>
              <a:gd name="connsiteX1543" fmla="*/ 421642 w 2590802"/>
              <a:gd name="connsiteY1543" fmla="*/ 1614503 h 2590802"/>
              <a:gd name="connsiteX1544" fmla="*/ 415741 w 2590802"/>
              <a:gd name="connsiteY1544" fmla="*/ 1602647 h 2590802"/>
              <a:gd name="connsiteX1545" fmla="*/ 427544 w 2590802"/>
              <a:gd name="connsiteY1545" fmla="*/ 1578937 h 2590802"/>
              <a:gd name="connsiteX1546" fmla="*/ 434367 w 2590802"/>
              <a:gd name="connsiteY1546" fmla="*/ 1577454 h 2590802"/>
              <a:gd name="connsiteX1547" fmla="*/ 421402 w 2590802"/>
              <a:gd name="connsiteY1547" fmla="*/ 1561628 h 2590802"/>
              <a:gd name="connsiteX1548" fmla="*/ 433129 w 2590802"/>
              <a:gd name="connsiteY1548" fmla="*/ 1567529 h 2590802"/>
              <a:gd name="connsiteX1549" fmla="*/ 421402 w 2590802"/>
              <a:gd name="connsiteY1549" fmla="*/ 1579332 h 2590802"/>
              <a:gd name="connsiteX1550" fmla="*/ 409676 w 2590802"/>
              <a:gd name="connsiteY1550" fmla="*/ 1591135 h 2590802"/>
              <a:gd name="connsiteX1551" fmla="*/ 409676 w 2590802"/>
              <a:gd name="connsiteY1551" fmla="*/ 1608839 h 2590802"/>
              <a:gd name="connsiteX1552" fmla="*/ 392087 w 2590802"/>
              <a:gd name="connsiteY1552" fmla="*/ 1656050 h 2590802"/>
              <a:gd name="connsiteX1553" fmla="*/ 397950 w 2590802"/>
              <a:gd name="connsiteY1553" fmla="*/ 1661952 h 2590802"/>
              <a:gd name="connsiteX1554" fmla="*/ 386224 w 2590802"/>
              <a:gd name="connsiteY1554" fmla="*/ 1667853 h 2590802"/>
              <a:gd name="connsiteX1555" fmla="*/ 374498 w 2590802"/>
              <a:gd name="connsiteY1555" fmla="*/ 1626543 h 2590802"/>
              <a:gd name="connsiteX1556" fmla="*/ 397950 w 2590802"/>
              <a:gd name="connsiteY1556" fmla="*/ 1608839 h 2590802"/>
              <a:gd name="connsiteX1557" fmla="*/ 397950 w 2590802"/>
              <a:gd name="connsiteY1557" fmla="*/ 1591135 h 2590802"/>
              <a:gd name="connsiteX1558" fmla="*/ 421402 w 2590802"/>
              <a:gd name="connsiteY1558" fmla="*/ 1561628 h 2590802"/>
              <a:gd name="connsiteX1559" fmla="*/ 2424860 w 2590802"/>
              <a:gd name="connsiteY1559" fmla="*/ 1532226 h 2590802"/>
              <a:gd name="connsiteX1560" fmla="*/ 2424860 w 2590802"/>
              <a:gd name="connsiteY1560" fmla="*/ 1537917 h 2590802"/>
              <a:gd name="connsiteX1561" fmla="*/ 2424860 w 2590802"/>
              <a:gd name="connsiteY1561" fmla="*/ 1532226 h 2590802"/>
              <a:gd name="connsiteX1562" fmla="*/ 403964 w 2590802"/>
              <a:gd name="connsiteY1562" fmla="*/ 1532226 h 2590802"/>
              <a:gd name="connsiteX1563" fmla="*/ 421570 w 2590802"/>
              <a:gd name="connsiteY1563" fmla="*/ 1538106 h 2590802"/>
              <a:gd name="connsiteX1564" fmla="*/ 427438 w 2590802"/>
              <a:gd name="connsiteY1564" fmla="*/ 1543987 h 2590802"/>
              <a:gd name="connsiteX1565" fmla="*/ 427438 w 2590802"/>
              <a:gd name="connsiteY1565" fmla="*/ 1555747 h 2590802"/>
              <a:gd name="connsiteX1566" fmla="*/ 392227 w 2590802"/>
              <a:gd name="connsiteY1566" fmla="*/ 1585150 h 2590802"/>
              <a:gd name="connsiteX1567" fmla="*/ 386359 w 2590802"/>
              <a:gd name="connsiteY1567" fmla="*/ 1602790 h 2590802"/>
              <a:gd name="connsiteX1568" fmla="*/ 368753 w 2590802"/>
              <a:gd name="connsiteY1568" fmla="*/ 1643953 h 2590802"/>
              <a:gd name="connsiteX1569" fmla="*/ 380490 w 2590802"/>
              <a:gd name="connsiteY1569" fmla="*/ 1667474 h 2590802"/>
              <a:gd name="connsiteX1570" fmla="*/ 357016 w 2590802"/>
              <a:gd name="connsiteY1570" fmla="*/ 1679235 h 2590802"/>
              <a:gd name="connsiteX1571" fmla="*/ 339410 w 2590802"/>
              <a:gd name="connsiteY1571" fmla="*/ 1655714 h 2590802"/>
              <a:gd name="connsiteX1572" fmla="*/ 351148 w 2590802"/>
              <a:gd name="connsiteY1572" fmla="*/ 1632192 h 2590802"/>
              <a:gd name="connsiteX1573" fmla="*/ 339410 w 2590802"/>
              <a:gd name="connsiteY1573" fmla="*/ 1614551 h 2590802"/>
              <a:gd name="connsiteX1574" fmla="*/ 339410 w 2590802"/>
              <a:gd name="connsiteY1574" fmla="*/ 1591030 h 2590802"/>
              <a:gd name="connsiteX1575" fmla="*/ 362885 w 2590802"/>
              <a:gd name="connsiteY1575" fmla="*/ 1573389 h 2590802"/>
              <a:gd name="connsiteX1576" fmla="*/ 380490 w 2590802"/>
              <a:gd name="connsiteY1576" fmla="*/ 1579269 h 2590802"/>
              <a:gd name="connsiteX1577" fmla="*/ 380490 w 2590802"/>
              <a:gd name="connsiteY1577" fmla="*/ 1567508 h 2590802"/>
              <a:gd name="connsiteX1578" fmla="*/ 403964 w 2590802"/>
              <a:gd name="connsiteY1578" fmla="*/ 1532226 h 2590802"/>
              <a:gd name="connsiteX1579" fmla="*/ 2290181 w 2590802"/>
              <a:gd name="connsiteY1579" fmla="*/ 1526535 h 2590802"/>
              <a:gd name="connsiteX1580" fmla="*/ 2301563 w 2590802"/>
              <a:gd name="connsiteY1580" fmla="*/ 1532226 h 2590802"/>
              <a:gd name="connsiteX1581" fmla="*/ 2295872 w 2590802"/>
              <a:gd name="connsiteY1581" fmla="*/ 1537917 h 2590802"/>
              <a:gd name="connsiteX1582" fmla="*/ 2290181 w 2590802"/>
              <a:gd name="connsiteY1582" fmla="*/ 1526535 h 2590802"/>
              <a:gd name="connsiteX1583" fmla="*/ 2260590 w 2590802"/>
              <a:gd name="connsiteY1583" fmla="*/ 1526535 h 2590802"/>
              <a:gd name="connsiteX1584" fmla="*/ 2284111 w 2590802"/>
              <a:gd name="connsiteY1584" fmla="*/ 1526535 h 2590802"/>
              <a:gd name="connsiteX1585" fmla="*/ 2289992 w 2590802"/>
              <a:gd name="connsiteY1585" fmla="*/ 1538272 h 2590802"/>
              <a:gd name="connsiteX1586" fmla="*/ 2278231 w 2590802"/>
              <a:gd name="connsiteY1586" fmla="*/ 1573483 h 2590802"/>
              <a:gd name="connsiteX1587" fmla="*/ 2260590 w 2590802"/>
              <a:gd name="connsiteY1587" fmla="*/ 1579352 h 2590802"/>
              <a:gd name="connsiteX1588" fmla="*/ 2254710 w 2590802"/>
              <a:gd name="connsiteY1588" fmla="*/ 1596957 h 2590802"/>
              <a:gd name="connsiteX1589" fmla="*/ 2237069 w 2590802"/>
              <a:gd name="connsiteY1589" fmla="*/ 1608694 h 2590802"/>
              <a:gd name="connsiteX1590" fmla="*/ 2207667 w 2590802"/>
              <a:gd name="connsiteY1590" fmla="*/ 1602826 h 2590802"/>
              <a:gd name="connsiteX1591" fmla="*/ 2190026 w 2590802"/>
              <a:gd name="connsiteY1591" fmla="*/ 1614563 h 2590802"/>
              <a:gd name="connsiteX1592" fmla="*/ 2148863 w 2590802"/>
              <a:gd name="connsiteY1592" fmla="*/ 1608694 h 2590802"/>
              <a:gd name="connsiteX1593" fmla="*/ 2154744 w 2590802"/>
              <a:gd name="connsiteY1593" fmla="*/ 1591089 h 2590802"/>
              <a:gd name="connsiteX1594" fmla="*/ 2172384 w 2590802"/>
              <a:gd name="connsiteY1594" fmla="*/ 1591089 h 2590802"/>
              <a:gd name="connsiteX1595" fmla="*/ 2213547 w 2590802"/>
              <a:gd name="connsiteY1595" fmla="*/ 1579352 h 2590802"/>
              <a:gd name="connsiteX1596" fmla="*/ 2237069 w 2590802"/>
              <a:gd name="connsiteY1596" fmla="*/ 1567615 h 2590802"/>
              <a:gd name="connsiteX1597" fmla="*/ 2260590 w 2590802"/>
              <a:gd name="connsiteY1597" fmla="*/ 1550010 h 2590802"/>
              <a:gd name="connsiteX1598" fmla="*/ 2260590 w 2590802"/>
              <a:gd name="connsiteY1598" fmla="*/ 1526535 h 2590802"/>
              <a:gd name="connsiteX1599" fmla="*/ 2249221 w 2590802"/>
              <a:gd name="connsiteY1599" fmla="*/ 1520845 h 2590802"/>
              <a:gd name="connsiteX1600" fmla="*/ 2255089 w 2590802"/>
              <a:gd name="connsiteY1600" fmla="*/ 1526708 h 2590802"/>
              <a:gd name="connsiteX1601" fmla="*/ 2249221 w 2590802"/>
              <a:gd name="connsiteY1601" fmla="*/ 1550160 h 2590802"/>
              <a:gd name="connsiteX1602" fmla="*/ 2219878 w 2590802"/>
              <a:gd name="connsiteY1602" fmla="*/ 1561886 h 2590802"/>
              <a:gd name="connsiteX1603" fmla="*/ 2214010 w 2590802"/>
              <a:gd name="connsiteY1603" fmla="*/ 1561886 h 2590802"/>
              <a:gd name="connsiteX1604" fmla="*/ 2208141 w 2590802"/>
              <a:gd name="connsiteY1604" fmla="*/ 1573613 h 2590802"/>
              <a:gd name="connsiteX1605" fmla="*/ 2172930 w 2590802"/>
              <a:gd name="connsiteY1605" fmla="*/ 1585339 h 2590802"/>
              <a:gd name="connsiteX1606" fmla="*/ 2161193 w 2590802"/>
              <a:gd name="connsiteY1606" fmla="*/ 1579476 h 2590802"/>
              <a:gd name="connsiteX1607" fmla="*/ 2167062 w 2590802"/>
              <a:gd name="connsiteY1607" fmla="*/ 1567750 h 2590802"/>
              <a:gd name="connsiteX1608" fmla="*/ 2196404 w 2590802"/>
              <a:gd name="connsiteY1608" fmla="*/ 1567750 h 2590802"/>
              <a:gd name="connsiteX1609" fmla="*/ 2208141 w 2590802"/>
              <a:gd name="connsiteY1609" fmla="*/ 1550160 h 2590802"/>
              <a:gd name="connsiteX1610" fmla="*/ 2243352 w 2590802"/>
              <a:gd name="connsiteY1610" fmla="*/ 1526708 h 2590802"/>
              <a:gd name="connsiteX1611" fmla="*/ 2249221 w 2590802"/>
              <a:gd name="connsiteY1611" fmla="*/ 1520845 h 2590802"/>
              <a:gd name="connsiteX1612" fmla="*/ 2226102 w 2590802"/>
              <a:gd name="connsiteY1612" fmla="*/ 1507969 h 2590802"/>
              <a:gd name="connsiteX1613" fmla="*/ 2237069 w 2590802"/>
              <a:gd name="connsiteY1613" fmla="*/ 1514585 h 2590802"/>
              <a:gd name="connsiteX1614" fmla="*/ 2231220 w 2590802"/>
              <a:gd name="connsiteY1614" fmla="*/ 1532225 h 2590802"/>
              <a:gd name="connsiteX1615" fmla="*/ 2207825 w 2590802"/>
              <a:gd name="connsiteY1615" fmla="*/ 1543986 h 2590802"/>
              <a:gd name="connsiteX1616" fmla="*/ 2201976 w 2590802"/>
              <a:gd name="connsiteY1616" fmla="*/ 1543986 h 2590802"/>
              <a:gd name="connsiteX1617" fmla="*/ 2201976 w 2590802"/>
              <a:gd name="connsiteY1617" fmla="*/ 1555747 h 2590802"/>
              <a:gd name="connsiteX1618" fmla="*/ 2178581 w 2590802"/>
              <a:gd name="connsiteY1618" fmla="*/ 1561628 h 2590802"/>
              <a:gd name="connsiteX1619" fmla="*/ 2166884 w 2590802"/>
              <a:gd name="connsiteY1619" fmla="*/ 1555747 h 2590802"/>
              <a:gd name="connsiteX1620" fmla="*/ 2172733 w 2590802"/>
              <a:gd name="connsiteY1620" fmla="*/ 1526345 h 2590802"/>
              <a:gd name="connsiteX1621" fmla="*/ 2219522 w 2590802"/>
              <a:gd name="connsiteY1621" fmla="*/ 1514585 h 2590802"/>
              <a:gd name="connsiteX1622" fmla="*/ 2226102 w 2590802"/>
              <a:gd name="connsiteY1622" fmla="*/ 1507969 h 2590802"/>
              <a:gd name="connsiteX1623" fmla="*/ 257396 w 2590802"/>
              <a:gd name="connsiteY1623" fmla="*/ 1485752 h 2590802"/>
              <a:gd name="connsiteX1624" fmla="*/ 257396 w 2590802"/>
              <a:gd name="connsiteY1624" fmla="*/ 1508989 h 2590802"/>
              <a:gd name="connsiteX1625" fmla="*/ 239510 w 2590802"/>
              <a:gd name="connsiteY1625" fmla="*/ 1526417 h 2590802"/>
              <a:gd name="connsiteX1626" fmla="*/ 221626 w 2590802"/>
              <a:gd name="connsiteY1626" fmla="*/ 1526417 h 2590802"/>
              <a:gd name="connsiteX1627" fmla="*/ 239510 w 2590802"/>
              <a:gd name="connsiteY1627" fmla="*/ 1520608 h 2590802"/>
              <a:gd name="connsiteX1628" fmla="*/ 257396 w 2590802"/>
              <a:gd name="connsiteY1628" fmla="*/ 1503180 h 2590802"/>
              <a:gd name="connsiteX1629" fmla="*/ 257396 w 2590802"/>
              <a:gd name="connsiteY1629" fmla="*/ 1485752 h 2590802"/>
              <a:gd name="connsiteX1630" fmla="*/ 2466592 w 2590802"/>
              <a:gd name="connsiteY1630" fmla="*/ 1479113 h 2590802"/>
              <a:gd name="connsiteX1631" fmla="*/ 2472283 w 2590802"/>
              <a:gd name="connsiteY1631" fmla="*/ 1503141 h 2590802"/>
              <a:gd name="connsiteX1632" fmla="*/ 2466592 w 2590802"/>
              <a:gd name="connsiteY1632" fmla="*/ 1515154 h 2590802"/>
              <a:gd name="connsiteX1633" fmla="*/ 2466592 w 2590802"/>
              <a:gd name="connsiteY1633" fmla="*/ 1479113 h 2590802"/>
              <a:gd name="connsiteX1634" fmla="*/ 281587 w 2590802"/>
              <a:gd name="connsiteY1634" fmla="*/ 1472126 h 2590802"/>
              <a:gd name="connsiteX1635" fmla="*/ 286850 w 2590802"/>
              <a:gd name="connsiteY1635" fmla="*/ 1473590 h 2590802"/>
              <a:gd name="connsiteX1636" fmla="*/ 292759 w 2590802"/>
              <a:gd name="connsiteY1636" fmla="*/ 1479448 h 2590802"/>
              <a:gd name="connsiteX1637" fmla="*/ 292759 w 2590802"/>
              <a:gd name="connsiteY1637" fmla="*/ 1502880 h 2590802"/>
              <a:gd name="connsiteX1638" fmla="*/ 280940 w 2590802"/>
              <a:gd name="connsiteY1638" fmla="*/ 1514596 h 2590802"/>
              <a:gd name="connsiteX1639" fmla="*/ 286850 w 2590802"/>
              <a:gd name="connsiteY1639" fmla="*/ 1538028 h 2590802"/>
              <a:gd name="connsiteX1640" fmla="*/ 269121 w 2590802"/>
              <a:gd name="connsiteY1640" fmla="*/ 1555603 h 2590802"/>
              <a:gd name="connsiteX1641" fmla="*/ 251392 w 2590802"/>
              <a:gd name="connsiteY1641" fmla="*/ 1549744 h 2590802"/>
              <a:gd name="connsiteX1642" fmla="*/ 233664 w 2590802"/>
              <a:gd name="connsiteY1642" fmla="*/ 1567319 h 2590802"/>
              <a:gd name="connsiteX1643" fmla="*/ 215935 w 2590802"/>
              <a:gd name="connsiteY1643" fmla="*/ 1555603 h 2590802"/>
              <a:gd name="connsiteX1644" fmla="*/ 221845 w 2590802"/>
              <a:gd name="connsiteY1644" fmla="*/ 1538028 h 2590802"/>
              <a:gd name="connsiteX1645" fmla="*/ 251392 w 2590802"/>
              <a:gd name="connsiteY1645" fmla="*/ 1526313 h 2590802"/>
              <a:gd name="connsiteX1646" fmla="*/ 269121 w 2590802"/>
              <a:gd name="connsiteY1646" fmla="*/ 1485306 h 2590802"/>
              <a:gd name="connsiteX1647" fmla="*/ 281587 w 2590802"/>
              <a:gd name="connsiteY1647" fmla="*/ 1472126 h 2590802"/>
              <a:gd name="connsiteX1648" fmla="*/ 327852 w 2590802"/>
              <a:gd name="connsiteY1648" fmla="*/ 1467732 h 2590802"/>
              <a:gd name="connsiteX1649" fmla="*/ 339233 w 2590802"/>
              <a:gd name="connsiteY1649" fmla="*/ 1491253 h 2590802"/>
              <a:gd name="connsiteX1650" fmla="*/ 339233 w 2590802"/>
              <a:gd name="connsiteY1650" fmla="*/ 1497134 h 2590802"/>
              <a:gd name="connsiteX1651" fmla="*/ 327852 w 2590802"/>
              <a:gd name="connsiteY1651" fmla="*/ 1467732 h 2590802"/>
              <a:gd name="connsiteX1652" fmla="*/ 2407577 w 2590802"/>
              <a:gd name="connsiteY1652" fmla="*/ 1432639 h 2590802"/>
              <a:gd name="connsiteX1653" fmla="*/ 2413479 w 2590802"/>
              <a:gd name="connsiteY1653" fmla="*/ 1438519 h 2590802"/>
              <a:gd name="connsiteX1654" fmla="*/ 2389873 w 2590802"/>
              <a:gd name="connsiteY1654" fmla="*/ 1485562 h 2590802"/>
              <a:gd name="connsiteX1655" fmla="*/ 2360366 w 2590802"/>
              <a:gd name="connsiteY1655" fmla="*/ 1491443 h 2590802"/>
              <a:gd name="connsiteX1656" fmla="*/ 2360366 w 2590802"/>
              <a:gd name="connsiteY1656" fmla="*/ 1485562 h 2590802"/>
              <a:gd name="connsiteX1657" fmla="*/ 2378071 w 2590802"/>
              <a:gd name="connsiteY1657" fmla="*/ 1479682 h 2590802"/>
              <a:gd name="connsiteX1658" fmla="*/ 2407577 w 2590802"/>
              <a:gd name="connsiteY1658" fmla="*/ 1456161 h 2590802"/>
              <a:gd name="connsiteX1659" fmla="*/ 2407577 w 2590802"/>
              <a:gd name="connsiteY1659" fmla="*/ 1432639 h 2590802"/>
              <a:gd name="connsiteX1660" fmla="*/ 304141 w 2590802"/>
              <a:gd name="connsiteY1660" fmla="*/ 1432639 h 2590802"/>
              <a:gd name="connsiteX1661" fmla="*/ 315902 w 2590802"/>
              <a:gd name="connsiteY1661" fmla="*/ 1450202 h 2590802"/>
              <a:gd name="connsiteX1662" fmla="*/ 310021 w 2590802"/>
              <a:gd name="connsiteY1662" fmla="*/ 1467764 h 2590802"/>
              <a:gd name="connsiteX1663" fmla="*/ 327662 w 2590802"/>
              <a:gd name="connsiteY1663" fmla="*/ 1502890 h 2590802"/>
              <a:gd name="connsiteX1664" fmla="*/ 327662 w 2590802"/>
              <a:gd name="connsiteY1664" fmla="*/ 1520452 h 2590802"/>
              <a:gd name="connsiteX1665" fmla="*/ 333543 w 2590802"/>
              <a:gd name="connsiteY1665" fmla="*/ 1549723 h 2590802"/>
              <a:gd name="connsiteX1666" fmla="*/ 321782 w 2590802"/>
              <a:gd name="connsiteY1666" fmla="*/ 1520452 h 2590802"/>
              <a:gd name="connsiteX1667" fmla="*/ 315902 w 2590802"/>
              <a:gd name="connsiteY1667" fmla="*/ 1514598 h 2590802"/>
              <a:gd name="connsiteX1668" fmla="*/ 321782 w 2590802"/>
              <a:gd name="connsiteY1668" fmla="*/ 1538015 h 2590802"/>
              <a:gd name="connsiteX1669" fmla="*/ 310021 w 2590802"/>
              <a:gd name="connsiteY1669" fmla="*/ 1567286 h 2590802"/>
              <a:gd name="connsiteX1670" fmla="*/ 274739 w 2590802"/>
              <a:gd name="connsiteY1670" fmla="*/ 1578994 h 2590802"/>
              <a:gd name="connsiteX1671" fmla="*/ 274739 w 2590802"/>
              <a:gd name="connsiteY1671" fmla="*/ 1590702 h 2590802"/>
              <a:gd name="connsiteX1672" fmla="*/ 257098 w 2590802"/>
              <a:gd name="connsiteY1672" fmla="*/ 1602411 h 2590802"/>
              <a:gd name="connsiteX1673" fmla="*/ 227696 w 2590802"/>
              <a:gd name="connsiteY1673" fmla="*/ 1590702 h 2590802"/>
              <a:gd name="connsiteX1674" fmla="*/ 204175 w 2590802"/>
              <a:gd name="connsiteY1674" fmla="*/ 1596557 h 2590802"/>
              <a:gd name="connsiteX1675" fmla="*/ 186534 w 2590802"/>
              <a:gd name="connsiteY1675" fmla="*/ 1584848 h 2590802"/>
              <a:gd name="connsiteX1676" fmla="*/ 204175 w 2590802"/>
              <a:gd name="connsiteY1676" fmla="*/ 1567286 h 2590802"/>
              <a:gd name="connsiteX1677" fmla="*/ 227696 w 2590802"/>
              <a:gd name="connsiteY1677" fmla="*/ 1573140 h 2590802"/>
              <a:gd name="connsiteX1678" fmla="*/ 251217 w 2590802"/>
              <a:gd name="connsiteY1678" fmla="*/ 1561432 h 2590802"/>
              <a:gd name="connsiteX1679" fmla="*/ 292380 w 2590802"/>
              <a:gd name="connsiteY1679" fmla="*/ 1543869 h 2590802"/>
              <a:gd name="connsiteX1680" fmla="*/ 292380 w 2590802"/>
              <a:gd name="connsiteY1680" fmla="*/ 1514598 h 2590802"/>
              <a:gd name="connsiteX1681" fmla="*/ 298261 w 2590802"/>
              <a:gd name="connsiteY1681" fmla="*/ 1485327 h 2590802"/>
              <a:gd name="connsiteX1682" fmla="*/ 286500 w 2590802"/>
              <a:gd name="connsiteY1682" fmla="*/ 1461910 h 2590802"/>
              <a:gd name="connsiteX1683" fmla="*/ 304141 w 2590802"/>
              <a:gd name="connsiteY1683" fmla="*/ 1432639 h 2590802"/>
              <a:gd name="connsiteX1684" fmla="*/ 2325206 w 2590802"/>
              <a:gd name="connsiteY1684" fmla="*/ 1421785 h 2590802"/>
              <a:gd name="connsiteX1685" fmla="*/ 2336926 w 2590802"/>
              <a:gd name="connsiteY1685" fmla="*/ 1426211 h 2590802"/>
              <a:gd name="connsiteX1686" fmla="*/ 2354506 w 2590802"/>
              <a:gd name="connsiteY1686" fmla="*/ 1449817 h 2590802"/>
              <a:gd name="connsiteX1687" fmla="*/ 2348646 w 2590802"/>
              <a:gd name="connsiteY1687" fmla="*/ 1491127 h 2590802"/>
              <a:gd name="connsiteX1688" fmla="*/ 2266606 w 2590802"/>
              <a:gd name="connsiteY1688" fmla="*/ 1520634 h 2590802"/>
              <a:gd name="connsiteX1689" fmla="*/ 2225586 w 2590802"/>
              <a:gd name="connsiteY1689" fmla="*/ 1497028 h 2590802"/>
              <a:gd name="connsiteX1690" fmla="*/ 2196285 w 2590802"/>
              <a:gd name="connsiteY1690" fmla="*/ 1432112 h 2590802"/>
              <a:gd name="connsiteX1691" fmla="*/ 2208005 w 2590802"/>
              <a:gd name="connsiteY1691" fmla="*/ 1432112 h 2590802"/>
              <a:gd name="connsiteX1692" fmla="*/ 2225586 w 2590802"/>
              <a:gd name="connsiteY1692" fmla="*/ 1467521 h 2590802"/>
              <a:gd name="connsiteX1693" fmla="*/ 2295906 w 2590802"/>
              <a:gd name="connsiteY1693" fmla="*/ 1497028 h 2590802"/>
              <a:gd name="connsiteX1694" fmla="*/ 2331066 w 2590802"/>
              <a:gd name="connsiteY1694" fmla="*/ 1479324 h 2590802"/>
              <a:gd name="connsiteX1695" fmla="*/ 2325206 w 2590802"/>
              <a:gd name="connsiteY1695" fmla="*/ 1455718 h 2590802"/>
              <a:gd name="connsiteX1696" fmla="*/ 2313486 w 2590802"/>
              <a:gd name="connsiteY1696" fmla="*/ 1479324 h 2590802"/>
              <a:gd name="connsiteX1697" fmla="*/ 2295906 w 2590802"/>
              <a:gd name="connsiteY1697" fmla="*/ 1479324 h 2590802"/>
              <a:gd name="connsiteX1698" fmla="*/ 2284186 w 2590802"/>
              <a:gd name="connsiteY1698" fmla="*/ 1461619 h 2590802"/>
              <a:gd name="connsiteX1699" fmla="*/ 2284186 w 2590802"/>
              <a:gd name="connsiteY1699" fmla="*/ 1443915 h 2590802"/>
              <a:gd name="connsiteX1700" fmla="*/ 2307626 w 2590802"/>
              <a:gd name="connsiteY1700" fmla="*/ 1438014 h 2590802"/>
              <a:gd name="connsiteX1701" fmla="*/ 2313486 w 2590802"/>
              <a:gd name="connsiteY1701" fmla="*/ 1426211 h 2590802"/>
              <a:gd name="connsiteX1702" fmla="*/ 2325206 w 2590802"/>
              <a:gd name="connsiteY1702" fmla="*/ 1421785 h 2590802"/>
              <a:gd name="connsiteX1703" fmla="*/ 304141 w 2590802"/>
              <a:gd name="connsiteY1703" fmla="*/ 1420310 h 2590802"/>
              <a:gd name="connsiteX1704" fmla="*/ 321924 w 2590802"/>
              <a:gd name="connsiteY1704" fmla="*/ 1449712 h 2590802"/>
              <a:gd name="connsiteX1705" fmla="*/ 304141 w 2590802"/>
              <a:gd name="connsiteY1705" fmla="*/ 1426190 h 2590802"/>
              <a:gd name="connsiteX1706" fmla="*/ 304141 w 2590802"/>
              <a:gd name="connsiteY1706" fmla="*/ 1420310 h 2590802"/>
              <a:gd name="connsiteX1707" fmla="*/ 2436874 w 2590802"/>
              <a:gd name="connsiteY1707" fmla="*/ 1414619 h 2590802"/>
              <a:gd name="connsiteX1708" fmla="*/ 2436874 w 2590802"/>
              <a:gd name="connsiteY1708" fmla="*/ 1432323 h 2590802"/>
              <a:gd name="connsiteX1709" fmla="*/ 2431025 w 2590802"/>
              <a:gd name="connsiteY1709" fmla="*/ 1438225 h 2590802"/>
              <a:gd name="connsiteX1710" fmla="*/ 2448572 w 2590802"/>
              <a:gd name="connsiteY1710" fmla="*/ 1455929 h 2590802"/>
              <a:gd name="connsiteX1711" fmla="*/ 2442723 w 2590802"/>
              <a:gd name="connsiteY1711" fmla="*/ 1467732 h 2590802"/>
              <a:gd name="connsiteX1712" fmla="*/ 2431025 w 2590802"/>
              <a:gd name="connsiteY1712" fmla="*/ 1473633 h 2590802"/>
              <a:gd name="connsiteX1713" fmla="*/ 2436874 w 2590802"/>
              <a:gd name="connsiteY1713" fmla="*/ 1497239 h 2590802"/>
              <a:gd name="connsiteX1714" fmla="*/ 2419328 w 2590802"/>
              <a:gd name="connsiteY1714" fmla="*/ 1503141 h 2590802"/>
              <a:gd name="connsiteX1715" fmla="*/ 2401782 w 2590802"/>
              <a:gd name="connsiteY1715" fmla="*/ 1503141 h 2590802"/>
              <a:gd name="connsiteX1716" fmla="*/ 2395933 w 2590802"/>
              <a:gd name="connsiteY1716" fmla="*/ 1520845 h 2590802"/>
              <a:gd name="connsiteX1717" fmla="*/ 2378387 w 2590802"/>
              <a:gd name="connsiteY1717" fmla="*/ 1514943 h 2590802"/>
              <a:gd name="connsiteX1718" fmla="*/ 2372538 w 2590802"/>
              <a:gd name="connsiteY1718" fmla="*/ 1509042 h 2590802"/>
              <a:gd name="connsiteX1719" fmla="*/ 2349143 w 2590802"/>
              <a:gd name="connsiteY1719" fmla="*/ 1520845 h 2590802"/>
              <a:gd name="connsiteX1720" fmla="*/ 2343294 w 2590802"/>
              <a:gd name="connsiteY1720" fmla="*/ 1514943 h 2590802"/>
              <a:gd name="connsiteX1721" fmla="*/ 2354992 w 2590802"/>
              <a:gd name="connsiteY1721" fmla="*/ 1497239 h 2590802"/>
              <a:gd name="connsiteX1722" fmla="*/ 2401782 w 2590802"/>
              <a:gd name="connsiteY1722" fmla="*/ 1485436 h 2590802"/>
              <a:gd name="connsiteX1723" fmla="*/ 2419328 w 2590802"/>
              <a:gd name="connsiteY1723" fmla="*/ 1467732 h 2590802"/>
              <a:gd name="connsiteX1724" fmla="*/ 2419328 w 2590802"/>
              <a:gd name="connsiteY1724" fmla="*/ 1426422 h 2590802"/>
              <a:gd name="connsiteX1725" fmla="*/ 2436874 w 2590802"/>
              <a:gd name="connsiteY1725" fmla="*/ 1414619 h 2590802"/>
              <a:gd name="connsiteX1726" fmla="*/ 2442841 w 2590802"/>
              <a:gd name="connsiteY1726" fmla="*/ 1390908 h 2590802"/>
              <a:gd name="connsiteX1727" fmla="*/ 2454618 w 2590802"/>
              <a:gd name="connsiteY1727" fmla="*/ 1402710 h 2590802"/>
              <a:gd name="connsiteX1728" fmla="*/ 2454618 w 2590802"/>
              <a:gd name="connsiteY1728" fmla="*/ 1426316 h 2590802"/>
              <a:gd name="connsiteX1729" fmla="*/ 2454618 w 2590802"/>
              <a:gd name="connsiteY1729" fmla="*/ 1432217 h 2590802"/>
              <a:gd name="connsiteX1730" fmla="*/ 2472283 w 2590802"/>
              <a:gd name="connsiteY1730" fmla="*/ 1455823 h 2590802"/>
              <a:gd name="connsiteX1731" fmla="*/ 2466394 w 2590802"/>
              <a:gd name="connsiteY1731" fmla="*/ 1473528 h 2590802"/>
              <a:gd name="connsiteX1732" fmla="*/ 2454618 w 2590802"/>
              <a:gd name="connsiteY1732" fmla="*/ 1479429 h 2590802"/>
              <a:gd name="connsiteX1733" fmla="*/ 2454618 w 2590802"/>
              <a:gd name="connsiteY1733" fmla="*/ 1514837 h 2590802"/>
              <a:gd name="connsiteX1734" fmla="*/ 2431065 w 2590802"/>
              <a:gd name="connsiteY1734" fmla="*/ 1520739 h 2590802"/>
              <a:gd name="connsiteX1735" fmla="*/ 2419288 w 2590802"/>
              <a:gd name="connsiteY1735" fmla="*/ 1520739 h 2590802"/>
              <a:gd name="connsiteX1736" fmla="*/ 2407512 w 2590802"/>
              <a:gd name="connsiteY1736" fmla="*/ 1538443 h 2590802"/>
              <a:gd name="connsiteX1737" fmla="*/ 2372182 w 2590802"/>
              <a:gd name="connsiteY1737" fmla="*/ 1544345 h 2590802"/>
              <a:gd name="connsiteX1738" fmla="*/ 2336853 w 2590802"/>
              <a:gd name="connsiteY1738" fmla="*/ 1538443 h 2590802"/>
              <a:gd name="connsiteX1739" fmla="*/ 2330964 w 2590802"/>
              <a:gd name="connsiteY1739" fmla="*/ 1520739 h 2590802"/>
              <a:gd name="connsiteX1740" fmla="*/ 2348629 w 2590802"/>
              <a:gd name="connsiteY1740" fmla="*/ 1526641 h 2590802"/>
              <a:gd name="connsiteX1741" fmla="*/ 2372182 w 2590802"/>
              <a:gd name="connsiteY1741" fmla="*/ 1520739 h 2590802"/>
              <a:gd name="connsiteX1742" fmla="*/ 2401623 w 2590802"/>
              <a:gd name="connsiteY1742" fmla="*/ 1526641 h 2590802"/>
              <a:gd name="connsiteX1743" fmla="*/ 2413400 w 2590802"/>
              <a:gd name="connsiteY1743" fmla="*/ 1514837 h 2590802"/>
              <a:gd name="connsiteX1744" fmla="*/ 2442841 w 2590802"/>
              <a:gd name="connsiteY1744" fmla="*/ 1503035 h 2590802"/>
              <a:gd name="connsiteX1745" fmla="*/ 2442841 w 2590802"/>
              <a:gd name="connsiteY1745" fmla="*/ 1479429 h 2590802"/>
              <a:gd name="connsiteX1746" fmla="*/ 2454618 w 2590802"/>
              <a:gd name="connsiteY1746" fmla="*/ 1461725 h 2590802"/>
              <a:gd name="connsiteX1747" fmla="*/ 2442841 w 2590802"/>
              <a:gd name="connsiteY1747" fmla="*/ 1438119 h 2590802"/>
              <a:gd name="connsiteX1748" fmla="*/ 2442841 w 2590802"/>
              <a:gd name="connsiteY1748" fmla="*/ 1408612 h 2590802"/>
              <a:gd name="connsiteX1749" fmla="*/ 2442841 w 2590802"/>
              <a:gd name="connsiteY1749" fmla="*/ 1390908 h 2590802"/>
              <a:gd name="connsiteX1750" fmla="*/ 74855 w 2590802"/>
              <a:gd name="connsiteY1750" fmla="*/ 1388943 h 2590802"/>
              <a:gd name="connsiteX1751" fmla="*/ 80783 w 2590802"/>
              <a:gd name="connsiteY1751" fmla="*/ 1391178 h 2590802"/>
              <a:gd name="connsiteX1752" fmla="*/ 110421 w 2590802"/>
              <a:gd name="connsiteY1752" fmla="*/ 1391178 h 2590802"/>
              <a:gd name="connsiteX1753" fmla="*/ 116349 w 2590802"/>
              <a:gd name="connsiteY1753" fmla="*/ 1415025 h 2590802"/>
              <a:gd name="connsiteX1754" fmla="*/ 98565 w 2590802"/>
              <a:gd name="connsiteY1754" fmla="*/ 1426949 h 2590802"/>
              <a:gd name="connsiteX1755" fmla="*/ 80783 w 2590802"/>
              <a:gd name="connsiteY1755" fmla="*/ 1415025 h 2590802"/>
              <a:gd name="connsiteX1756" fmla="*/ 68927 w 2590802"/>
              <a:gd name="connsiteY1756" fmla="*/ 1391178 h 2590802"/>
              <a:gd name="connsiteX1757" fmla="*/ 74855 w 2590802"/>
              <a:gd name="connsiteY1757" fmla="*/ 1388943 h 2590802"/>
              <a:gd name="connsiteX1758" fmla="*/ 2454262 w 2590802"/>
              <a:gd name="connsiteY1758" fmla="*/ 1385217 h 2590802"/>
              <a:gd name="connsiteX1759" fmla="*/ 2471903 w 2590802"/>
              <a:gd name="connsiteY1759" fmla="*/ 1402899 h 2590802"/>
              <a:gd name="connsiteX1760" fmla="*/ 2466023 w 2590802"/>
              <a:gd name="connsiteY1760" fmla="*/ 1426474 h 2590802"/>
              <a:gd name="connsiteX1761" fmla="*/ 2483664 w 2590802"/>
              <a:gd name="connsiteY1761" fmla="*/ 1450050 h 2590802"/>
              <a:gd name="connsiteX1762" fmla="*/ 2477784 w 2590802"/>
              <a:gd name="connsiteY1762" fmla="*/ 1467732 h 2590802"/>
              <a:gd name="connsiteX1763" fmla="*/ 2460142 w 2590802"/>
              <a:gd name="connsiteY1763" fmla="*/ 1426474 h 2590802"/>
              <a:gd name="connsiteX1764" fmla="*/ 2454262 w 2590802"/>
              <a:gd name="connsiteY1764" fmla="*/ 1385217 h 2590802"/>
              <a:gd name="connsiteX1765" fmla="*/ 127730 w 2590802"/>
              <a:gd name="connsiteY1765" fmla="*/ 1385217 h 2590802"/>
              <a:gd name="connsiteX1766" fmla="*/ 151252 w 2590802"/>
              <a:gd name="connsiteY1766" fmla="*/ 1402946 h 2590802"/>
              <a:gd name="connsiteX1767" fmla="*/ 145372 w 2590802"/>
              <a:gd name="connsiteY1767" fmla="*/ 1420674 h 2590802"/>
              <a:gd name="connsiteX1768" fmla="*/ 157132 w 2590802"/>
              <a:gd name="connsiteY1768" fmla="*/ 1432493 h 2590802"/>
              <a:gd name="connsiteX1769" fmla="*/ 151252 w 2590802"/>
              <a:gd name="connsiteY1769" fmla="*/ 1456131 h 2590802"/>
              <a:gd name="connsiteX1770" fmla="*/ 127730 w 2590802"/>
              <a:gd name="connsiteY1770" fmla="*/ 1456131 h 2590802"/>
              <a:gd name="connsiteX1771" fmla="*/ 115970 w 2590802"/>
              <a:gd name="connsiteY1771" fmla="*/ 1444313 h 2590802"/>
              <a:gd name="connsiteX1772" fmla="*/ 98329 w 2590802"/>
              <a:gd name="connsiteY1772" fmla="*/ 1456131 h 2590802"/>
              <a:gd name="connsiteX1773" fmla="*/ 80688 w 2590802"/>
              <a:gd name="connsiteY1773" fmla="*/ 1450222 h 2590802"/>
              <a:gd name="connsiteX1774" fmla="*/ 74807 w 2590802"/>
              <a:gd name="connsiteY1774" fmla="*/ 1426584 h 2590802"/>
              <a:gd name="connsiteX1775" fmla="*/ 104209 w 2590802"/>
              <a:gd name="connsiteY1775" fmla="*/ 1432493 h 2590802"/>
              <a:gd name="connsiteX1776" fmla="*/ 121850 w 2590802"/>
              <a:gd name="connsiteY1776" fmla="*/ 1414765 h 2590802"/>
              <a:gd name="connsiteX1777" fmla="*/ 127730 w 2590802"/>
              <a:gd name="connsiteY1777" fmla="*/ 1385217 h 2590802"/>
              <a:gd name="connsiteX1778" fmla="*/ 2442880 w 2590802"/>
              <a:gd name="connsiteY1778" fmla="*/ 1379526 h 2590802"/>
              <a:gd name="connsiteX1779" fmla="*/ 2448571 w 2590802"/>
              <a:gd name="connsiteY1779" fmla="*/ 1385217 h 2590802"/>
              <a:gd name="connsiteX1780" fmla="*/ 2442880 w 2590802"/>
              <a:gd name="connsiteY1780" fmla="*/ 1379526 h 2590802"/>
              <a:gd name="connsiteX1781" fmla="*/ 216251 w 2590802"/>
              <a:gd name="connsiteY1781" fmla="*/ 1332104 h 2590802"/>
              <a:gd name="connsiteX1782" fmla="*/ 227994 w 2590802"/>
              <a:gd name="connsiteY1782" fmla="*/ 1338006 h 2590802"/>
              <a:gd name="connsiteX1783" fmla="*/ 274965 w 2590802"/>
              <a:gd name="connsiteY1783" fmla="*/ 1373414 h 2590802"/>
              <a:gd name="connsiteX1784" fmla="*/ 292578 w 2590802"/>
              <a:gd name="connsiteY1784" fmla="*/ 1444231 h 2590802"/>
              <a:gd name="connsiteX1785" fmla="*/ 233866 w 2590802"/>
              <a:gd name="connsiteY1785" fmla="*/ 1485541 h 2590802"/>
              <a:gd name="connsiteX1786" fmla="*/ 186895 w 2590802"/>
              <a:gd name="connsiteY1786" fmla="*/ 1467837 h 2590802"/>
              <a:gd name="connsiteX1787" fmla="*/ 181024 w 2590802"/>
              <a:gd name="connsiteY1787" fmla="*/ 1450132 h 2590802"/>
              <a:gd name="connsiteX1788" fmla="*/ 186895 w 2590802"/>
              <a:gd name="connsiteY1788" fmla="*/ 1438330 h 2590802"/>
              <a:gd name="connsiteX1789" fmla="*/ 204509 w 2590802"/>
              <a:gd name="connsiteY1789" fmla="*/ 1438330 h 2590802"/>
              <a:gd name="connsiteX1790" fmla="*/ 204509 w 2590802"/>
              <a:gd name="connsiteY1790" fmla="*/ 1420626 h 2590802"/>
              <a:gd name="connsiteX1791" fmla="*/ 227994 w 2590802"/>
              <a:gd name="connsiteY1791" fmla="*/ 1414724 h 2590802"/>
              <a:gd name="connsiteX1792" fmla="*/ 233866 w 2590802"/>
              <a:gd name="connsiteY1792" fmla="*/ 1438330 h 2590802"/>
              <a:gd name="connsiteX1793" fmla="*/ 216251 w 2590802"/>
              <a:gd name="connsiteY1793" fmla="*/ 1450132 h 2590802"/>
              <a:gd name="connsiteX1794" fmla="*/ 245608 w 2590802"/>
              <a:gd name="connsiteY1794" fmla="*/ 1456034 h 2590802"/>
              <a:gd name="connsiteX1795" fmla="*/ 274965 w 2590802"/>
              <a:gd name="connsiteY1795" fmla="*/ 1414724 h 2590802"/>
              <a:gd name="connsiteX1796" fmla="*/ 233866 w 2590802"/>
              <a:gd name="connsiteY1796" fmla="*/ 1361611 h 2590802"/>
              <a:gd name="connsiteX1797" fmla="*/ 175153 w 2590802"/>
              <a:gd name="connsiteY1797" fmla="*/ 1343907 h 2590802"/>
              <a:gd name="connsiteX1798" fmla="*/ 181024 w 2590802"/>
              <a:gd name="connsiteY1798" fmla="*/ 1338006 h 2590802"/>
              <a:gd name="connsiteX1799" fmla="*/ 216251 w 2590802"/>
              <a:gd name="connsiteY1799" fmla="*/ 1332104 h 2590802"/>
              <a:gd name="connsiteX1800" fmla="*/ 2302166 w 2590802"/>
              <a:gd name="connsiteY1800" fmla="*/ 1326414 h 2590802"/>
              <a:gd name="connsiteX1801" fmla="*/ 2308029 w 2590802"/>
              <a:gd name="connsiteY1801" fmla="*/ 1332294 h 2590802"/>
              <a:gd name="connsiteX1802" fmla="*/ 2302166 w 2590802"/>
              <a:gd name="connsiteY1802" fmla="*/ 1349935 h 2590802"/>
              <a:gd name="connsiteX1803" fmla="*/ 2296303 w 2590802"/>
              <a:gd name="connsiteY1803" fmla="*/ 1355815 h 2590802"/>
              <a:gd name="connsiteX1804" fmla="*/ 2302166 w 2590802"/>
              <a:gd name="connsiteY1804" fmla="*/ 1373456 h 2590802"/>
              <a:gd name="connsiteX1805" fmla="*/ 2290440 w 2590802"/>
              <a:gd name="connsiteY1805" fmla="*/ 1385217 h 2590802"/>
              <a:gd name="connsiteX1806" fmla="*/ 2278713 w 2590802"/>
              <a:gd name="connsiteY1806" fmla="*/ 1373456 h 2590802"/>
              <a:gd name="connsiteX1807" fmla="*/ 2261125 w 2590802"/>
              <a:gd name="connsiteY1807" fmla="*/ 1385217 h 2590802"/>
              <a:gd name="connsiteX1808" fmla="*/ 2249398 w 2590802"/>
              <a:gd name="connsiteY1808" fmla="*/ 1379336 h 2590802"/>
              <a:gd name="connsiteX1809" fmla="*/ 2255261 w 2590802"/>
              <a:gd name="connsiteY1809" fmla="*/ 1361696 h 2590802"/>
              <a:gd name="connsiteX1810" fmla="*/ 2284577 w 2590802"/>
              <a:gd name="connsiteY1810" fmla="*/ 1344054 h 2590802"/>
              <a:gd name="connsiteX1811" fmla="*/ 2284577 w 2590802"/>
              <a:gd name="connsiteY1811" fmla="*/ 1332294 h 2590802"/>
              <a:gd name="connsiteX1812" fmla="*/ 2302166 w 2590802"/>
              <a:gd name="connsiteY1812" fmla="*/ 1326414 h 2590802"/>
              <a:gd name="connsiteX1813" fmla="*/ 2242759 w 2590802"/>
              <a:gd name="connsiteY1813" fmla="*/ 1320723 h 2590802"/>
              <a:gd name="connsiteX1814" fmla="*/ 2278800 w 2590802"/>
              <a:gd name="connsiteY1814" fmla="*/ 1332420 h 2590802"/>
              <a:gd name="connsiteX1815" fmla="*/ 2278800 w 2590802"/>
              <a:gd name="connsiteY1815" fmla="*/ 1344118 h 2590802"/>
              <a:gd name="connsiteX1816" fmla="*/ 2254773 w 2590802"/>
              <a:gd name="connsiteY1816" fmla="*/ 1355816 h 2590802"/>
              <a:gd name="connsiteX1817" fmla="*/ 2248766 w 2590802"/>
              <a:gd name="connsiteY1817" fmla="*/ 1355816 h 2590802"/>
              <a:gd name="connsiteX1818" fmla="*/ 2242759 w 2590802"/>
              <a:gd name="connsiteY1818" fmla="*/ 1320723 h 2590802"/>
              <a:gd name="connsiteX1819" fmla="*/ 2313359 w 2590802"/>
              <a:gd name="connsiteY1819" fmla="*/ 1315032 h 2590802"/>
              <a:gd name="connsiteX1820" fmla="*/ 2330965 w 2590802"/>
              <a:gd name="connsiteY1820" fmla="*/ 1332638 h 2590802"/>
              <a:gd name="connsiteX1821" fmla="*/ 2325097 w 2590802"/>
              <a:gd name="connsiteY1821" fmla="*/ 1361980 h 2590802"/>
              <a:gd name="connsiteX1822" fmla="*/ 2325097 w 2590802"/>
              <a:gd name="connsiteY1822" fmla="*/ 1379586 h 2590802"/>
              <a:gd name="connsiteX1823" fmla="*/ 2307491 w 2590802"/>
              <a:gd name="connsiteY1823" fmla="*/ 1403060 h 2590802"/>
              <a:gd name="connsiteX1824" fmla="*/ 2289885 w 2590802"/>
              <a:gd name="connsiteY1824" fmla="*/ 1408928 h 2590802"/>
              <a:gd name="connsiteX1825" fmla="*/ 2278148 w 2590802"/>
              <a:gd name="connsiteY1825" fmla="*/ 1397191 h 2590802"/>
              <a:gd name="connsiteX1826" fmla="*/ 2272280 w 2590802"/>
              <a:gd name="connsiteY1826" fmla="*/ 1403060 h 2590802"/>
              <a:gd name="connsiteX1827" fmla="*/ 2248806 w 2590802"/>
              <a:gd name="connsiteY1827" fmla="*/ 1408928 h 2590802"/>
              <a:gd name="connsiteX1828" fmla="*/ 2237069 w 2590802"/>
              <a:gd name="connsiteY1828" fmla="*/ 1391323 h 2590802"/>
              <a:gd name="connsiteX1829" fmla="*/ 2237069 w 2590802"/>
              <a:gd name="connsiteY1829" fmla="*/ 1385454 h 2590802"/>
              <a:gd name="connsiteX1830" fmla="*/ 2272280 w 2590802"/>
              <a:gd name="connsiteY1830" fmla="*/ 1385454 h 2590802"/>
              <a:gd name="connsiteX1831" fmla="*/ 2301622 w 2590802"/>
              <a:gd name="connsiteY1831" fmla="*/ 1385454 h 2590802"/>
              <a:gd name="connsiteX1832" fmla="*/ 2307491 w 2590802"/>
              <a:gd name="connsiteY1832" fmla="*/ 1356112 h 2590802"/>
              <a:gd name="connsiteX1833" fmla="*/ 2313359 w 2590802"/>
              <a:gd name="connsiteY1833" fmla="*/ 1326769 h 2590802"/>
              <a:gd name="connsiteX1834" fmla="*/ 2313359 w 2590802"/>
              <a:gd name="connsiteY1834" fmla="*/ 1315032 h 2590802"/>
              <a:gd name="connsiteX1835" fmla="*/ 269285 w 2590802"/>
              <a:gd name="connsiteY1835" fmla="*/ 1302703 h 2590802"/>
              <a:gd name="connsiteX1836" fmla="*/ 287069 w 2590802"/>
              <a:gd name="connsiteY1836" fmla="*/ 1332210 h 2590802"/>
              <a:gd name="connsiteX1837" fmla="*/ 275213 w 2590802"/>
              <a:gd name="connsiteY1837" fmla="*/ 1355816 h 2590802"/>
              <a:gd name="connsiteX1838" fmla="*/ 263357 w 2590802"/>
              <a:gd name="connsiteY1838" fmla="*/ 1355816 h 2590802"/>
              <a:gd name="connsiteX1839" fmla="*/ 269285 w 2590802"/>
              <a:gd name="connsiteY1839" fmla="*/ 1344012 h 2590802"/>
              <a:gd name="connsiteX1840" fmla="*/ 275213 w 2590802"/>
              <a:gd name="connsiteY1840" fmla="*/ 1320407 h 2590802"/>
              <a:gd name="connsiteX1841" fmla="*/ 269285 w 2590802"/>
              <a:gd name="connsiteY1841" fmla="*/ 1302703 h 2590802"/>
              <a:gd name="connsiteX1842" fmla="*/ 2208088 w 2590802"/>
              <a:gd name="connsiteY1842" fmla="*/ 1291321 h 2590802"/>
              <a:gd name="connsiteX1843" fmla="*/ 2231694 w 2590802"/>
              <a:gd name="connsiteY1843" fmla="*/ 1309012 h 2590802"/>
              <a:gd name="connsiteX1844" fmla="*/ 2237596 w 2590802"/>
              <a:gd name="connsiteY1844" fmla="*/ 1379774 h 2590802"/>
              <a:gd name="connsiteX1845" fmla="*/ 2225792 w 2590802"/>
              <a:gd name="connsiteY1845" fmla="*/ 1385671 h 2590802"/>
              <a:gd name="connsiteX1846" fmla="*/ 2219891 w 2590802"/>
              <a:gd name="connsiteY1846" fmla="*/ 1385671 h 2590802"/>
              <a:gd name="connsiteX1847" fmla="*/ 2213990 w 2590802"/>
              <a:gd name="connsiteY1847" fmla="*/ 1415156 h 2590802"/>
              <a:gd name="connsiteX1848" fmla="*/ 2202187 w 2590802"/>
              <a:gd name="connsiteY1848" fmla="*/ 1426949 h 2590802"/>
              <a:gd name="connsiteX1849" fmla="*/ 2196285 w 2590802"/>
              <a:gd name="connsiteY1849" fmla="*/ 1426949 h 2590802"/>
              <a:gd name="connsiteX1850" fmla="*/ 2202187 w 2590802"/>
              <a:gd name="connsiteY1850" fmla="*/ 1385671 h 2590802"/>
              <a:gd name="connsiteX1851" fmla="*/ 2208088 w 2590802"/>
              <a:gd name="connsiteY1851" fmla="*/ 1344393 h 2590802"/>
              <a:gd name="connsiteX1852" fmla="*/ 2225792 w 2590802"/>
              <a:gd name="connsiteY1852" fmla="*/ 1362083 h 2590802"/>
              <a:gd name="connsiteX1853" fmla="*/ 2231694 w 2590802"/>
              <a:gd name="connsiteY1853" fmla="*/ 1338496 h 2590802"/>
              <a:gd name="connsiteX1854" fmla="*/ 2213990 w 2590802"/>
              <a:gd name="connsiteY1854" fmla="*/ 1303115 h 2590802"/>
              <a:gd name="connsiteX1855" fmla="*/ 2208088 w 2590802"/>
              <a:gd name="connsiteY1855" fmla="*/ 1303115 h 2590802"/>
              <a:gd name="connsiteX1856" fmla="*/ 2208088 w 2590802"/>
              <a:gd name="connsiteY1856" fmla="*/ 1338496 h 2590802"/>
              <a:gd name="connsiteX1857" fmla="*/ 2202187 w 2590802"/>
              <a:gd name="connsiteY1857" fmla="*/ 1309012 h 2590802"/>
              <a:gd name="connsiteX1858" fmla="*/ 2208088 w 2590802"/>
              <a:gd name="connsiteY1858" fmla="*/ 1291321 h 2590802"/>
              <a:gd name="connsiteX1859" fmla="*/ 87264 w 2590802"/>
              <a:gd name="connsiteY1859" fmla="*/ 1291321 h 2590802"/>
              <a:gd name="connsiteX1860" fmla="*/ 116620 w 2590802"/>
              <a:gd name="connsiteY1860" fmla="*/ 1303058 h 2590802"/>
              <a:gd name="connsiteX1861" fmla="*/ 122491 w 2590802"/>
              <a:gd name="connsiteY1861" fmla="*/ 1308927 h 2590802"/>
              <a:gd name="connsiteX1862" fmla="*/ 151848 w 2590802"/>
              <a:gd name="connsiteY1862" fmla="*/ 1308927 h 2590802"/>
              <a:gd name="connsiteX1863" fmla="*/ 169462 w 2590802"/>
              <a:gd name="connsiteY1863" fmla="*/ 1344138 h 2590802"/>
              <a:gd name="connsiteX1864" fmla="*/ 151848 w 2590802"/>
              <a:gd name="connsiteY1864" fmla="*/ 1361743 h 2590802"/>
              <a:gd name="connsiteX1865" fmla="*/ 128362 w 2590802"/>
              <a:gd name="connsiteY1865" fmla="*/ 1361743 h 2590802"/>
              <a:gd name="connsiteX1866" fmla="*/ 122491 w 2590802"/>
              <a:gd name="connsiteY1866" fmla="*/ 1373480 h 2590802"/>
              <a:gd name="connsiteX1867" fmla="*/ 93135 w 2590802"/>
              <a:gd name="connsiteY1867" fmla="*/ 1385218 h 2590802"/>
              <a:gd name="connsiteX1868" fmla="*/ 57907 w 2590802"/>
              <a:gd name="connsiteY1868" fmla="*/ 1367612 h 2590802"/>
              <a:gd name="connsiteX1869" fmla="*/ 63778 w 2590802"/>
              <a:gd name="connsiteY1869" fmla="*/ 1344138 h 2590802"/>
              <a:gd name="connsiteX1870" fmla="*/ 46164 w 2590802"/>
              <a:gd name="connsiteY1870" fmla="*/ 1320664 h 2590802"/>
              <a:gd name="connsiteX1871" fmla="*/ 52035 w 2590802"/>
              <a:gd name="connsiteY1871" fmla="*/ 1314796 h 2590802"/>
              <a:gd name="connsiteX1872" fmla="*/ 87264 w 2590802"/>
              <a:gd name="connsiteY1872" fmla="*/ 1291321 h 2590802"/>
              <a:gd name="connsiteX1873" fmla="*/ 286436 w 2590802"/>
              <a:gd name="connsiteY1873" fmla="*/ 1279940 h 2590802"/>
              <a:gd name="connsiteX1874" fmla="*/ 303982 w 2590802"/>
              <a:gd name="connsiteY1874" fmla="*/ 1291637 h 2590802"/>
              <a:gd name="connsiteX1875" fmla="*/ 327377 w 2590802"/>
              <a:gd name="connsiteY1875" fmla="*/ 1303335 h 2590802"/>
              <a:gd name="connsiteX1876" fmla="*/ 327377 w 2590802"/>
              <a:gd name="connsiteY1876" fmla="*/ 1315033 h 2590802"/>
              <a:gd name="connsiteX1877" fmla="*/ 339075 w 2590802"/>
              <a:gd name="connsiteY1877" fmla="*/ 1326730 h 2590802"/>
              <a:gd name="connsiteX1878" fmla="*/ 339075 w 2590802"/>
              <a:gd name="connsiteY1878" fmla="*/ 1344277 h 2590802"/>
              <a:gd name="connsiteX1879" fmla="*/ 321528 w 2590802"/>
              <a:gd name="connsiteY1879" fmla="*/ 1350125 h 2590802"/>
              <a:gd name="connsiteX1880" fmla="*/ 327377 w 2590802"/>
              <a:gd name="connsiteY1880" fmla="*/ 1367671 h 2590802"/>
              <a:gd name="connsiteX1881" fmla="*/ 309831 w 2590802"/>
              <a:gd name="connsiteY1881" fmla="*/ 1367671 h 2590802"/>
              <a:gd name="connsiteX1882" fmla="*/ 303982 w 2590802"/>
              <a:gd name="connsiteY1882" fmla="*/ 1367671 h 2590802"/>
              <a:gd name="connsiteX1883" fmla="*/ 303982 w 2590802"/>
              <a:gd name="connsiteY1883" fmla="*/ 1379369 h 2590802"/>
              <a:gd name="connsiteX1884" fmla="*/ 292285 w 2590802"/>
              <a:gd name="connsiteY1884" fmla="*/ 1379369 h 2590802"/>
              <a:gd name="connsiteX1885" fmla="*/ 274739 w 2590802"/>
              <a:gd name="connsiteY1885" fmla="*/ 1361822 h 2590802"/>
              <a:gd name="connsiteX1886" fmla="*/ 292285 w 2590802"/>
              <a:gd name="connsiteY1886" fmla="*/ 1332579 h 2590802"/>
              <a:gd name="connsiteX1887" fmla="*/ 274739 w 2590802"/>
              <a:gd name="connsiteY1887" fmla="*/ 1297486 h 2590802"/>
              <a:gd name="connsiteX1888" fmla="*/ 286436 w 2590802"/>
              <a:gd name="connsiteY1888" fmla="*/ 1279940 h 2590802"/>
              <a:gd name="connsiteX1889" fmla="*/ 357254 w 2590802"/>
              <a:gd name="connsiteY1889" fmla="*/ 1267610 h 2590802"/>
              <a:gd name="connsiteX1890" fmla="*/ 363102 w 2590802"/>
              <a:gd name="connsiteY1890" fmla="*/ 1267610 h 2590802"/>
              <a:gd name="connsiteX1891" fmla="*/ 374800 w 2590802"/>
              <a:gd name="connsiteY1891" fmla="*/ 1279533 h 2590802"/>
              <a:gd name="connsiteX1892" fmla="*/ 380648 w 2590802"/>
              <a:gd name="connsiteY1892" fmla="*/ 1297418 h 2590802"/>
              <a:gd name="connsiteX1893" fmla="*/ 392346 w 2590802"/>
              <a:gd name="connsiteY1893" fmla="*/ 1309342 h 2590802"/>
              <a:gd name="connsiteX1894" fmla="*/ 368951 w 2590802"/>
              <a:gd name="connsiteY1894" fmla="*/ 1297418 h 2590802"/>
              <a:gd name="connsiteX1895" fmla="*/ 357254 w 2590802"/>
              <a:gd name="connsiteY1895" fmla="*/ 1267610 h 2590802"/>
              <a:gd name="connsiteX1896" fmla="*/ 2361036 w 2590802"/>
              <a:gd name="connsiteY1896" fmla="*/ 1261919 h 2590802"/>
              <a:gd name="connsiteX1897" fmla="*/ 2425475 w 2590802"/>
              <a:gd name="connsiteY1897" fmla="*/ 1297201 h 2590802"/>
              <a:gd name="connsiteX1898" fmla="*/ 2437190 w 2590802"/>
              <a:gd name="connsiteY1898" fmla="*/ 1356005 h 2590802"/>
              <a:gd name="connsiteX1899" fmla="*/ 2419617 w 2590802"/>
              <a:gd name="connsiteY1899" fmla="*/ 1414808 h 2590802"/>
              <a:gd name="connsiteX1900" fmla="*/ 2355178 w 2590802"/>
              <a:gd name="connsiteY1900" fmla="*/ 1426569 h 2590802"/>
              <a:gd name="connsiteX1901" fmla="*/ 2337604 w 2590802"/>
              <a:gd name="connsiteY1901" fmla="*/ 1403048 h 2590802"/>
              <a:gd name="connsiteX1902" fmla="*/ 2343462 w 2590802"/>
              <a:gd name="connsiteY1902" fmla="*/ 1385406 h 2590802"/>
              <a:gd name="connsiteX1903" fmla="*/ 2361036 w 2590802"/>
              <a:gd name="connsiteY1903" fmla="*/ 1385406 h 2590802"/>
              <a:gd name="connsiteX1904" fmla="*/ 2361036 w 2590802"/>
              <a:gd name="connsiteY1904" fmla="*/ 1361885 h 2590802"/>
              <a:gd name="connsiteX1905" fmla="*/ 2384468 w 2590802"/>
              <a:gd name="connsiteY1905" fmla="*/ 1356005 h 2590802"/>
              <a:gd name="connsiteX1906" fmla="*/ 2390326 w 2590802"/>
              <a:gd name="connsiteY1906" fmla="*/ 1391287 h 2590802"/>
              <a:gd name="connsiteX1907" fmla="*/ 2384468 w 2590802"/>
              <a:gd name="connsiteY1907" fmla="*/ 1397167 h 2590802"/>
              <a:gd name="connsiteX1908" fmla="*/ 2402042 w 2590802"/>
              <a:gd name="connsiteY1908" fmla="*/ 1397167 h 2590802"/>
              <a:gd name="connsiteX1909" fmla="*/ 2425475 w 2590802"/>
              <a:gd name="connsiteY1909" fmla="*/ 1350124 h 2590802"/>
              <a:gd name="connsiteX1910" fmla="*/ 2372752 w 2590802"/>
              <a:gd name="connsiteY1910" fmla="*/ 1273680 h 2590802"/>
              <a:gd name="connsiteX1911" fmla="*/ 2361036 w 2590802"/>
              <a:gd name="connsiteY1911" fmla="*/ 1267799 h 2590802"/>
              <a:gd name="connsiteX1912" fmla="*/ 2361036 w 2590802"/>
              <a:gd name="connsiteY1912" fmla="*/ 1261919 h 2590802"/>
              <a:gd name="connsiteX1913" fmla="*/ 86812 w 2590802"/>
              <a:gd name="connsiteY1913" fmla="*/ 1256229 h 2590802"/>
              <a:gd name="connsiteX1914" fmla="*/ 104696 w 2590802"/>
              <a:gd name="connsiteY1914" fmla="*/ 1262078 h 2590802"/>
              <a:gd name="connsiteX1915" fmla="*/ 104696 w 2590802"/>
              <a:gd name="connsiteY1915" fmla="*/ 1279624 h 2590802"/>
              <a:gd name="connsiteX1916" fmla="*/ 68927 w 2590802"/>
              <a:gd name="connsiteY1916" fmla="*/ 1291321 h 2590802"/>
              <a:gd name="connsiteX1917" fmla="*/ 74888 w 2590802"/>
              <a:gd name="connsiteY1917" fmla="*/ 1267926 h 2590802"/>
              <a:gd name="connsiteX1918" fmla="*/ 86812 w 2590802"/>
              <a:gd name="connsiteY1918" fmla="*/ 1256229 h 2590802"/>
              <a:gd name="connsiteX1919" fmla="*/ 316470 w 2590802"/>
              <a:gd name="connsiteY1919" fmla="*/ 1243899 h 2590802"/>
              <a:gd name="connsiteX1920" fmla="*/ 333542 w 2590802"/>
              <a:gd name="connsiteY1920" fmla="*/ 1249906 h 2590802"/>
              <a:gd name="connsiteX1921" fmla="*/ 333542 w 2590802"/>
              <a:gd name="connsiteY1921" fmla="*/ 1261920 h 2590802"/>
              <a:gd name="connsiteX1922" fmla="*/ 327852 w 2590802"/>
              <a:gd name="connsiteY1922" fmla="*/ 1249906 h 2590802"/>
              <a:gd name="connsiteX1923" fmla="*/ 316470 w 2590802"/>
              <a:gd name="connsiteY1923" fmla="*/ 1243899 h 2590802"/>
              <a:gd name="connsiteX1924" fmla="*/ 298766 w 2590802"/>
              <a:gd name="connsiteY1924" fmla="*/ 1243899 h 2590802"/>
              <a:gd name="connsiteX1925" fmla="*/ 333859 w 2590802"/>
              <a:gd name="connsiteY1925" fmla="*/ 1273301 h 2590802"/>
              <a:gd name="connsiteX1926" fmla="*/ 357254 w 2590802"/>
              <a:gd name="connsiteY1926" fmla="*/ 1273301 h 2590802"/>
              <a:gd name="connsiteX1927" fmla="*/ 374800 w 2590802"/>
              <a:gd name="connsiteY1927" fmla="*/ 1308583 h 2590802"/>
              <a:gd name="connsiteX1928" fmla="*/ 392346 w 2590802"/>
              <a:gd name="connsiteY1928" fmla="*/ 1326224 h 2590802"/>
              <a:gd name="connsiteX1929" fmla="*/ 386497 w 2590802"/>
              <a:gd name="connsiteY1929" fmla="*/ 1355626 h 2590802"/>
              <a:gd name="connsiteX1930" fmla="*/ 363103 w 2590802"/>
              <a:gd name="connsiteY1930" fmla="*/ 1361506 h 2590802"/>
              <a:gd name="connsiteX1931" fmla="*/ 363103 w 2590802"/>
              <a:gd name="connsiteY1931" fmla="*/ 1373267 h 2590802"/>
              <a:gd name="connsiteX1932" fmla="*/ 363103 w 2590802"/>
              <a:gd name="connsiteY1932" fmla="*/ 1385028 h 2590802"/>
              <a:gd name="connsiteX1933" fmla="*/ 333859 w 2590802"/>
              <a:gd name="connsiteY1933" fmla="*/ 1390908 h 2590802"/>
              <a:gd name="connsiteX1934" fmla="*/ 328010 w 2590802"/>
              <a:gd name="connsiteY1934" fmla="*/ 1408549 h 2590802"/>
              <a:gd name="connsiteX1935" fmla="*/ 304615 w 2590802"/>
              <a:gd name="connsiteY1935" fmla="*/ 1408549 h 2590802"/>
              <a:gd name="connsiteX1936" fmla="*/ 292917 w 2590802"/>
              <a:gd name="connsiteY1936" fmla="*/ 1390908 h 2590802"/>
              <a:gd name="connsiteX1937" fmla="*/ 310464 w 2590802"/>
              <a:gd name="connsiteY1937" fmla="*/ 1379147 h 2590802"/>
              <a:gd name="connsiteX1938" fmla="*/ 322161 w 2590802"/>
              <a:gd name="connsiteY1938" fmla="*/ 1379147 h 2590802"/>
              <a:gd name="connsiteX1939" fmla="*/ 333859 w 2590802"/>
              <a:gd name="connsiteY1939" fmla="*/ 1367386 h 2590802"/>
              <a:gd name="connsiteX1940" fmla="*/ 333859 w 2590802"/>
              <a:gd name="connsiteY1940" fmla="*/ 1355626 h 2590802"/>
              <a:gd name="connsiteX1941" fmla="*/ 351405 w 2590802"/>
              <a:gd name="connsiteY1941" fmla="*/ 1337985 h 2590802"/>
              <a:gd name="connsiteX1942" fmla="*/ 339707 w 2590802"/>
              <a:gd name="connsiteY1942" fmla="*/ 1308583 h 2590802"/>
              <a:gd name="connsiteX1943" fmla="*/ 322161 w 2590802"/>
              <a:gd name="connsiteY1943" fmla="*/ 1285061 h 2590802"/>
              <a:gd name="connsiteX1944" fmla="*/ 292917 w 2590802"/>
              <a:gd name="connsiteY1944" fmla="*/ 1273301 h 2590802"/>
              <a:gd name="connsiteX1945" fmla="*/ 287069 w 2590802"/>
              <a:gd name="connsiteY1945" fmla="*/ 1267421 h 2590802"/>
              <a:gd name="connsiteX1946" fmla="*/ 298766 w 2590802"/>
              <a:gd name="connsiteY1946" fmla="*/ 1243899 h 2590802"/>
              <a:gd name="connsiteX1947" fmla="*/ 2425132 w 2590802"/>
              <a:gd name="connsiteY1947" fmla="*/ 1214497 h 2590802"/>
              <a:gd name="connsiteX1948" fmla="*/ 2437055 w 2590802"/>
              <a:gd name="connsiteY1948" fmla="*/ 1214497 h 2590802"/>
              <a:gd name="connsiteX1949" fmla="*/ 2460901 w 2590802"/>
              <a:gd name="connsiteY1949" fmla="*/ 1255660 h 2590802"/>
              <a:gd name="connsiteX1950" fmla="*/ 2443017 w 2590802"/>
              <a:gd name="connsiteY1950" fmla="*/ 1296822 h 2590802"/>
              <a:gd name="connsiteX1951" fmla="*/ 2431093 w 2590802"/>
              <a:gd name="connsiteY1951" fmla="*/ 1296822 h 2590802"/>
              <a:gd name="connsiteX1952" fmla="*/ 2437055 w 2590802"/>
              <a:gd name="connsiteY1952" fmla="*/ 1273301 h 2590802"/>
              <a:gd name="connsiteX1953" fmla="*/ 2431093 w 2590802"/>
              <a:gd name="connsiteY1953" fmla="*/ 1226258 h 2590802"/>
              <a:gd name="connsiteX1954" fmla="*/ 2425132 w 2590802"/>
              <a:gd name="connsiteY1954" fmla="*/ 1214497 h 2590802"/>
              <a:gd name="connsiteX1955" fmla="*/ 127866 w 2590802"/>
              <a:gd name="connsiteY1955" fmla="*/ 1214497 h 2590802"/>
              <a:gd name="connsiteX1956" fmla="*/ 145548 w 2590802"/>
              <a:gd name="connsiteY1956" fmla="*/ 1226316 h 2590802"/>
              <a:gd name="connsiteX1957" fmla="*/ 145548 w 2590802"/>
              <a:gd name="connsiteY1957" fmla="*/ 1249954 h 2590802"/>
              <a:gd name="connsiteX1958" fmla="*/ 133760 w 2590802"/>
              <a:gd name="connsiteY1958" fmla="*/ 1255864 h 2590802"/>
              <a:gd name="connsiteX1959" fmla="*/ 145548 w 2590802"/>
              <a:gd name="connsiteY1959" fmla="*/ 1273593 h 2590802"/>
              <a:gd name="connsiteX1960" fmla="*/ 121972 w 2590802"/>
              <a:gd name="connsiteY1960" fmla="*/ 1291321 h 2590802"/>
              <a:gd name="connsiteX1961" fmla="*/ 110184 w 2590802"/>
              <a:gd name="connsiteY1961" fmla="*/ 1291321 h 2590802"/>
              <a:gd name="connsiteX1962" fmla="*/ 116078 w 2590802"/>
              <a:gd name="connsiteY1962" fmla="*/ 1273593 h 2590802"/>
              <a:gd name="connsiteX1963" fmla="*/ 104290 w 2590802"/>
              <a:gd name="connsiteY1963" fmla="*/ 1249954 h 2590802"/>
              <a:gd name="connsiteX1964" fmla="*/ 86609 w 2590802"/>
              <a:gd name="connsiteY1964" fmla="*/ 1244045 h 2590802"/>
              <a:gd name="connsiteX1965" fmla="*/ 74821 w 2590802"/>
              <a:gd name="connsiteY1965" fmla="*/ 1255864 h 2590802"/>
              <a:gd name="connsiteX1966" fmla="*/ 74821 w 2590802"/>
              <a:gd name="connsiteY1966" fmla="*/ 1232226 h 2590802"/>
              <a:gd name="connsiteX1967" fmla="*/ 92503 w 2590802"/>
              <a:gd name="connsiteY1967" fmla="*/ 1220407 h 2590802"/>
              <a:gd name="connsiteX1968" fmla="*/ 110184 w 2590802"/>
              <a:gd name="connsiteY1968" fmla="*/ 1226316 h 2590802"/>
              <a:gd name="connsiteX1969" fmla="*/ 127866 w 2590802"/>
              <a:gd name="connsiteY1969" fmla="*/ 1214497 h 2590802"/>
              <a:gd name="connsiteX1970" fmla="*/ 2266352 w 2590802"/>
              <a:gd name="connsiteY1970" fmla="*/ 1197425 h 2590802"/>
              <a:gd name="connsiteX1971" fmla="*/ 2307569 w 2590802"/>
              <a:gd name="connsiteY1971" fmla="*/ 1209151 h 2590802"/>
              <a:gd name="connsiteX1972" fmla="*/ 2313458 w 2590802"/>
              <a:gd name="connsiteY1972" fmla="*/ 1226741 h 2590802"/>
              <a:gd name="connsiteX1973" fmla="*/ 2342899 w 2590802"/>
              <a:gd name="connsiteY1973" fmla="*/ 1232604 h 2590802"/>
              <a:gd name="connsiteX1974" fmla="*/ 2354676 w 2590802"/>
              <a:gd name="connsiteY1974" fmla="*/ 1267783 h 2590802"/>
              <a:gd name="connsiteX1975" fmla="*/ 2337011 w 2590802"/>
              <a:gd name="connsiteY1975" fmla="*/ 1285371 h 2590802"/>
              <a:gd name="connsiteX1976" fmla="*/ 2313458 w 2590802"/>
              <a:gd name="connsiteY1976" fmla="*/ 1291235 h 2590802"/>
              <a:gd name="connsiteX1977" fmla="*/ 2313458 w 2590802"/>
              <a:gd name="connsiteY1977" fmla="*/ 1308824 h 2590802"/>
              <a:gd name="connsiteX1978" fmla="*/ 2284016 w 2590802"/>
              <a:gd name="connsiteY1978" fmla="*/ 1326414 h 2590802"/>
              <a:gd name="connsiteX1979" fmla="*/ 2231022 w 2590802"/>
              <a:gd name="connsiteY1979" fmla="*/ 1291235 h 2590802"/>
              <a:gd name="connsiteX1980" fmla="*/ 2219246 w 2590802"/>
              <a:gd name="connsiteY1980" fmla="*/ 1279509 h 2590802"/>
              <a:gd name="connsiteX1981" fmla="*/ 2219246 w 2590802"/>
              <a:gd name="connsiteY1981" fmla="*/ 1238467 h 2590802"/>
              <a:gd name="connsiteX1982" fmla="*/ 2266352 w 2590802"/>
              <a:gd name="connsiteY1982" fmla="*/ 1197425 h 2590802"/>
              <a:gd name="connsiteX1983" fmla="*/ 2200079 w 2590802"/>
              <a:gd name="connsiteY1983" fmla="*/ 1195107 h 2590802"/>
              <a:gd name="connsiteX1984" fmla="*/ 2201976 w 2590802"/>
              <a:gd name="connsiteY1984" fmla="*/ 1203116 h 2590802"/>
              <a:gd name="connsiteX1985" fmla="*/ 2199842 w 2590802"/>
              <a:gd name="connsiteY1985" fmla="*/ 1196359 h 2590802"/>
              <a:gd name="connsiteX1986" fmla="*/ 310560 w 2590802"/>
              <a:gd name="connsiteY1986" fmla="*/ 1191355 h 2590802"/>
              <a:gd name="connsiteX1987" fmla="*/ 316470 w 2590802"/>
              <a:gd name="connsiteY1987" fmla="*/ 1203116 h 2590802"/>
              <a:gd name="connsiteX1988" fmla="*/ 316470 w 2590802"/>
              <a:gd name="connsiteY1988" fmla="*/ 1208997 h 2590802"/>
              <a:gd name="connsiteX1989" fmla="*/ 310560 w 2590802"/>
              <a:gd name="connsiteY1989" fmla="*/ 1203116 h 2590802"/>
              <a:gd name="connsiteX1990" fmla="*/ 310560 w 2590802"/>
              <a:gd name="connsiteY1990" fmla="*/ 1197236 h 2590802"/>
              <a:gd name="connsiteX1991" fmla="*/ 310560 w 2590802"/>
              <a:gd name="connsiteY1991" fmla="*/ 1191355 h 2590802"/>
              <a:gd name="connsiteX1992" fmla="*/ 2201976 w 2590802"/>
              <a:gd name="connsiteY1992" fmla="*/ 1185096 h 2590802"/>
              <a:gd name="connsiteX1993" fmla="*/ 2200079 w 2590802"/>
              <a:gd name="connsiteY1993" fmla="*/ 1195107 h 2590802"/>
              <a:gd name="connsiteX1994" fmla="*/ 2199842 w 2590802"/>
              <a:gd name="connsiteY1994" fmla="*/ 1194106 h 2590802"/>
              <a:gd name="connsiteX1995" fmla="*/ 2201976 w 2590802"/>
              <a:gd name="connsiteY1995" fmla="*/ 1185096 h 2590802"/>
              <a:gd name="connsiteX1996" fmla="*/ 201584 w 2590802"/>
              <a:gd name="connsiteY1996" fmla="*/ 1184544 h 2590802"/>
              <a:gd name="connsiteX1997" fmla="*/ 227866 w 2590802"/>
              <a:gd name="connsiteY1997" fmla="*/ 1185278 h 2590802"/>
              <a:gd name="connsiteX1998" fmla="*/ 251228 w 2590802"/>
              <a:gd name="connsiteY1998" fmla="*/ 1197024 h 2590802"/>
              <a:gd name="connsiteX1999" fmla="*/ 280430 w 2590802"/>
              <a:gd name="connsiteY1999" fmla="*/ 1255755 h 2590802"/>
              <a:gd name="connsiteX2000" fmla="*/ 222026 w 2590802"/>
              <a:gd name="connsiteY2000" fmla="*/ 1326232 h 2590802"/>
              <a:gd name="connsiteX2001" fmla="*/ 175302 w 2590802"/>
              <a:gd name="connsiteY2001" fmla="*/ 1332105 h 2590802"/>
              <a:gd name="connsiteX2002" fmla="*/ 169462 w 2590802"/>
              <a:gd name="connsiteY2002" fmla="*/ 1326232 h 2590802"/>
              <a:gd name="connsiteX2003" fmla="*/ 169462 w 2590802"/>
              <a:gd name="connsiteY2003" fmla="*/ 1320358 h 2590802"/>
              <a:gd name="connsiteX2004" fmla="*/ 257068 w 2590802"/>
              <a:gd name="connsiteY2004" fmla="*/ 1267501 h 2590802"/>
              <a:gd name="connsiteX2005" fmla="*/ 257068 w 2590802"/>
              <a:gd name="connsiteY2005" fmla="*/ 1226389 h 2590802"/>
              <a:gd name="connsiteX2006" fmla="*/ 233706 w 2590802"/>
              <a:gd name="connsiteY2006" fmla="*/ 1208770 h 2590802"/>
              <a:gd name="connsiteX2007" fmla="*/ 222026 w 2590802"/>
              <a:gd name="connsiteY2007" fmla="*/ 1214644 h 2590802"/>
              <a:gd name="connsiteX2008" fmla="*/ 227866 w 2590802"/>
              <a:gd name="connsiteY2008" fmla="*/ 1220516 h 2590802"/>
              <a:gd name="connsiteX2009" fmla="*/ 227866 w 2590802"/>
              <a:gd name="connsiteY2009" fmla="*/ 1238136 h 2590802"/>
              <a:gd name="connsiteX2010" fmla="*/ 210345 w 2590802"/>
              <a:gd name="connsiteY2010" fmla="*/ 1249882 h 2590802"/>
              <a:gd name="connsiteX2011" fmla="*/ 192823 w 2590802"/>
              <a:gd name="connsiteY2011" fmla="*/ 1238136 h 2590802"/>
              <a:gd name="connsiteX2012" fmla="*/ 192823 w 2590802"/>
              <a:gd name="connsiteY2012" fmla="*/ 1226389 h 2590802"/>
              <a:gd name="connsiteX2013" fmla="*/ 175302 w 2590802"/>
              <a:gd name="connsiteY2013" fmla="*/ 1220516 h 2590802"/>
              <a:gd name="connsiteX2014" fmla="*/ 175302 w 2590802"/>
              <a:gd name="connsiteY2014" fmla="*/ 1197024 h 2590802"/>
              <a:gd name="connsiteX2015" fmla="*/ 201584 w 2590802"/>
              <a:gd name="connsiteY2015" fmla="*/ 1184544 h 2590802"/>
              <a:gd name="connsiteX2016" fmla="*/ 2443197 w 2590802"/>
              <a:gd name="connsiteY2016" fmla="*/ 1173714 h 2590802"/>
              <a:gd name="connsiteX2017" fmla="*/ 2466592 w 2590802"/>
              <a:gd name="connsiteY2017" fmla="*/ 1191334 h 2590802"/>
              <a:gd name="connsiteX2018" fmla="*/ 2466592 w 2590802"/>
              <a:gd name="connsiteY2018" fmla="*/ 1214826 h 2590802"/>
              <a:gd name="connsiteX2019" fmla="*/ 2484138 w 2590802"/>
              <a:gd name="connsiteY2019" fmla="*/ 1220699 h 2590802"/>
              <a:gd name="connsiteX2020" fmla="*/ 2501684 w 2590802"/>
              <a:gd name="connsiteY2020" fmla="*/ 1255937 h 2590802"/>
              <a:gd name="connsiteX2021" fmla="*/ 2489987 w 2590802"/>
              <a:gd name="connsiteY2021" fmla="*/ 1279429 h 2590802"/>
              <a:gd name="connsiteX2022" fmla="*/ 2472440 w 2590802"/>
              <a:gd name="connsiteY2022" fmla="*/ 1285303 h 2590802"/>
              <a:gd name="connsiteX2023" fmla="*/ 2478289 w 2590802"/>
              <a:gd name="connsiteY2023" fmla="*/ 1302922 h 2590802"/>
              <a:gd name="connsiteX2024" fmla="*/ 2466592 w 2590802"/>
              <a:gd name="connsiteY2024" fmla="*/ 1326414 h 2590802"/>
              <a:gd name="connsiteX2025" fmla="*/ 2443197 w 2590802"/>
              <a:gd name="connsiteY2025" fmla="*/ 1320541 h 2590802"/>
              <a:gd name="connsiteX2026" fmla="*/ 2443197 w 2590802"/>
              <a:gd name="connsiteY2026" fmla="*/ 1302922 h 2590802"/>
              <a:gd name="connsiteX2027" fmla="*/ 2466592 w 2590802"/>
              <a:gd name="connsiteY2027" fmla="*/ 1255937 h 2590802"/>
              <a:gd name="connsiteX2028" fmla="*/ 2431499 w 2590802"/>
              <a:gd name="connsiteY2028" fmla="*/ 1203079 h 2590802"/>
              <a:gd name="connsiteX2029" fmla="*/ 2443197 w 2590802"/>
              <a:gd name="connsiteY2029" fmla="*/ 1173714 h 2590802"/>
              <a:gd name="connsiteX2030" fmla="*/ 2257596 w 2590802"/>
              <a:gd name="connsiteY2030" fmla="*/ 1166703 h 2590802"/>
              <a:gd name="connsiteX2031" fmla="*/ 2266335 w 2590802"/>
              <a:gd name="connsiteY2031" fmla="*/ 1173986 h 2590802"/>
              <a:gd name="connsiteX2032" fmla="*/ 2266335 w 2590802"/>
              <a:gd name="connsiteY2032" fmla="*/ 1185638 h 2590802"/>
              <a:gd name="connsiteX2033" fmla="*/ 2231378 w 2590802"/>
              <a:gd name="connsiteY2033" fmla="*/ 1203116 h 2590802"/>
              <a:gd name="connsiteX2034" fmla="*/ 2248857 w 2590802"/>
              <a:gd name="connsiteY2034" fmla="*/ 1168159 h 2590802"/>
              <a:gd name="connsiteX2035" fmla="*/ 2257596 w 2590802"/>
              <a:gd name="connsiteY2035" fmla="*/ 1166703 h 2590802"/>
              <a:gd name="connsiteX2036" fmla="*/ 2511728 w 2590802"/>
              <a:gd name="connsiteY2036" fmla="*/ 1157748 h 2590802"/>
              <a:gd name="connsiteX2037" fmla="*/ 2519230 w 2590802"/>
              <a:gd name="connsiteY2037" fmla="*/ 1167707 h 2590802"/>
              <a:gd name="connsiteX2038" fmla="*/ 2531086 w 2590802"/>
              <a:gd name="connsiteY2038" fmla="*/ 1185412 h 2590802"/>
              <a:gd name="connsiteX2039" fmla="*/ 2531086 w 2590802"/>
              <a:gd name="connsiteY2039" fmla="*/ 1203116 h 2590802"/>
              <a:gd name="connsiteX2040" fmla="*/ 2525158 w 2590802"/>
              <a:gd name="connsiteY2040" fmla="*/ 1197214 h 2590802"/>
              <a:gd name="connsiteX2041" fmla="*/ 2513302 w 2590802"/>
              <a:gd name="connsiteY2041" fmla="*/ 1167707 h 2590802"/>
              <a:gd name="connsiteX2042" fmla="*/ 2507375 w 2590802"/>
              <a:gd name="connsiteY2042" fmla="*/ 1161806 h 2590802"/>
              <a:gd name="connsiteX2043" fmla="*/ 2511728 w 2590802"/>
              <a:gd name="connsiteY2043" fmla="*/ 1157748 h 2590802"/>
              <a:gd name="connsiteX2044" fmla="*/ 2484968 w 2590802"/>
              <a:gd name="connsiteY2044" fmla="*/ 1150402 h 2590802"/>
              <a:gd name="connsiteX2045" fmla="*/ 2490303 w 2590802"/>
              <a:gd name="connsiteY2045" fmla="*/ 1155694 h 2590802"/>
              <a:gd name="connsiteX2046" fmla="*/ 2485116 w 2590802"/>
              <a:gd name="connsiteY2046" fmla="*/ 1152019 h 2590802"/>
              <a:gd name="connsiteX2047" fmla="*/ 216094 w 2590802"/>
              <a:gd name="connsiteY2047" fmla="*/ 1136562 h 2590802"/>
              <a:gd name="connsiteX2048" fmla="*/ 221942 w 2590802"/>
              <a:gd name="connsiteY2048" fmla="*/ 1138740 h 2590802"/>
              <a:gd name="connsiteX2049" fmla="*/ 239488 w 2590802"/>
              <a:gd name="connsiteY2049" fmla="*/ 1161977 h 2590802"/>
              <a:gd name="connsiteX2050" fmla="*/ 239488 w 2590802"/>
              <a:gd name="connsiteY2050" fmla="*/ 1179405 h 2590802"/>
              <a:gd name="connsiteX2051" fmla="*/ 233639 w 2590802"/>
              <a:gd name="connsiteY2051" fmla="*/ 1179405 h 2590802"/>
              <a:gd name="connsiteX2052" fmla="*/ 233639 w 2590802"/>
              <a:gd name="connsiteY2052" fmla="*/ 1167787 h 2590802"/>
              <a:gd name="connsiteX2053" fmla="*/ 210245 w 2590802"/>
              <a:gd name="connsiteY2053" fmla="*/ 1138740 h 2590802"/>
              <a:gd name="connsiteX2054" fmla="*/ 216094 w 2590802"/>
              <a:gd name="connsiteY2054" fmla="*/ 1136562 h 2590802"/>
              <a:gd name="connsiteX2055" fmla="*/ 2278654 w 2590802"/>
              <a:gd name="connsiteY2055" fmla="*/ 1132931 h 2590802"/>
              <a:gd name="connsiteX2056" fmla="*/ 2290474 w 2590802"/>
              <a:gd name="connsiteY2056" fmla="*/ 1144692 h 2590802"/>
              <a:gd name="connsiteX2057" fmla="*/ 2290474 w 2590802"/>
              <a:gd name="connsiteY2057" fmla="*/ 1162333 h 2590802"/>
              <a:gd name="connsiteX2058" fmla="*/ 2308202 w 2590802"/>
              <a:gd name="connsiteY2058" fmla="*/ 1174093 h 2590802"/>
              <a:gd name="connsiteX2059" fmla="*/ 2296383 w 2590802"/>
              <a:gd name="connsiteY2059" fmla="*/ 1191735 h 2590802"/>
              <a:gd name="connsiteX2060" fmla="*/ 2278654 w 2590802"/>
              <a:gd name="connsiteY2060" fmla="*/ 1185854 h 2590802"/>
              <a:gd name="connsiteX2061" fmla="*/ 2260926 w 2590802"/>
              <a:gd name="connsiteY2061" fmla="*/ 1162333 h 2590802"/>
              <a:gd name="connsiteX2062" fmla="*/ 2237288 w 2590802"/>
              <a:gd name="connsiteY2062" fmla="*/ 1162333 h 2590802"/>
              <a:gd name="connsiteX2063" fmla="*/ 2237288 w 2590802"/>
              <a:gd name="connsiteY2063" fmla="*/ 1144692 h 2590802"/>
              <a:gd name="connsiteX2064" fmla="*/ 2249106 w 2590802"/>
              <a:gd name="connsiteY2064" fmla="*/ 1138811 h 2590802"/>
              <a:gd name="connsiteX2065" fmla="*/ 2266836 w 2590802"/>
              <a:gd name="connsiteY2065" fmla="*/ 1150572 h 2590802"/>
              <a:gd name="connsiteX2066" fmla="*/ 2278654 w 2590802"/>
              <a:gd name="connsiteY2066" fmla="*/ 1132931 h 2590802"/>
              <a:gd name="connsiteX2067" fmla="*/ 309831 w 2590802"/>
              <a:gd name="connsiteY2067" fmla="*/ 1132931 h 2590802"/>
              <a:gd name="connsiteX2068" fmla="*/ 321845 w 2590802"/>
              <a:gd name="connsiteY2068" fmla="*/ 1162333 h 2590802"/>
              <a:gd name="connsiteX2069" fmla="*/ 309831 w 2590802"/>
              <a:gd name="connsiteY2069" fmla="*/ 1132931 h 2590802"/>
              <a:gd name="connsiteX2070" fmla="*/ 2473539 w 2590802"/>
              <a:gd name="connsiteY2070" fmla="*/ 1130703 h 2590802"/>
              <a:gd name="connsiteX2071" fmla="*/ 2484375 w 2590802"/>
              <a:gd name="connsiteY2071" fmla="*/ 1143934 h 2590802"/>
              <a:gd name="connsiteX2072" fmla="*/ 2484968 w 2590802"/>
              <a:gd name="connsiteY2072" fmla="*/ 1150402 h 2590802"/>
              <a:gd name="connsiteX2073" fmla="*/ 2478448 w 2590802"/>
              <a:gd name="connsiteY2073" fmla="*/ 1143934 h 2590802"/>
              <a:gd name="connsiteX2074" fmla="*/ 2466592 w 2590802"/>
              <a:gd name="connsiteY2074" fmla="*/ 1132172 h 2590802"/>
              <a:gd name="connsiteX2075" fmla="*/ 2473539 w 2590802"/>
              <a:gd name="connsiteY2075" fmla="*/ 1130703 h 2590802"/>
              <a:gd name="connsiteX2076" fmla="*/ 2437190 w 2590802"/>
              <a:gd name="connsiteY2076" fmla="*/ 1120602 h 2590802"/>
              <a:gd name="connsiteX2077" fmla="*/ 2454262 w 2590802"/>
              <a:gd name="connsiteY2077" fmla="*/ 1126767 h 2590802"/>
              <a:gd name="connsiteX2078" fmla="*/ 2437190 w 2590802"/>
              <a:gd name="connsiteY2078" fmla="*/ 1120602 h 2590802"/>
              <a:gd name="connsiteX2079" fmla="*/ 2284242 w 2590802"/>
              <a:gd name="connsiteY2079" fmla="*/ 1109220 h 2590802"/>
              <a:gd name="connsiteX2080" fmla="*/ 2313443 w 2590802"/>
              <a:gd name="connsiteY2080" fmla="*/ 1126826 h 2590802"/>
              <a:gd name="connsiteX2081" fmla="*/ 2307603 w 2590802"/>
              <a:gd name="connsiteY2081" fmla="*/ 1150300 h 2590802"/>
              <a:gd name="connsiteX2082" fmla="*/ 2319284 w 2590802"/>
              <a:gd name="connsiteY2082" fmla="*/ 1156168 h 2590802"/>
              <a:gd name="connsiteX2083" fmla="*/ 2330965 w 2590802"/>
              <a:gd name="connsiteY2083" fmla="*/ 1179642 h 2590802"/>
              <a:gd name="connsiteX2084" fmla="*/ 2319284 w 2590802"/>
              <a:gd name="connsiteY2084" fmla="*/ 1197248 h 2590802"/>
              <a:gd name="connsiteX2085" fmla="*/ 2307603 w 2590802"/>
              <a:gd name="connsiteY2085" fmla="*/ 1203116 h 2590802"/>
              <a:gd name="connsiteX2086" fmla="*/ 2313443 w 2590802"/>
              <a:gd name="connsiteY2086" fmla="*/ 1185511 h 2590802"/>
              <a:gd name="connsiteX2087" fmla="*/ 2307603 w 2590802"/>
              <a:gd name="connsiteY2087" fmla="*/ 1162037 h 2590802"/>
              <a:gd name="connsiteX2088" fmla="*/ 2301763 w 2590802"/>
              <a:gd name="connsiteY2088" fmla="*/ 1144431 h 2590802"/>
              <a:gd name="connsiteX2089" fmla="*/ 2290082 w 2590802"/>
              <a:gd name="connsiteY2089" fmla="*/ 1126826 h 2590802"/>
              <a:gd name="connsiteX2090" fmla="*/ 2266720 w 2590802"/>
              <a:gd name="connsiteY2090" fmla="*/ 1132695 h 2590802"/>
              <a:gd name="connsiteX2091" fmla="*/ 2237518 w 2590802"/>
              <a:gd name="connsiteY2091" fmla="*/ 1132695 h 2590802"/>
              <a:gd name="connsiteX2092" fmla="*/ 2225837 w 2590802"/>
              <a:gd name="connsiteY2092" fmla="*/ 1138563 h 2590802"/>
              <a:gd name="connsiteX2093" fmla="*/ 2225837 w 2590802"/>
              <a:gd name="connsiteY2093" fmla="*/ 1120957 h 2590802"/>
              <a:gd name="connsiteX2094" fmla="*/ 2260880 w 2590802"/>
              <a:gd name="connsiteY2094" fmla="*/ 1115089 h 2590802"/>
              <a:gd name="connsiteX2095" fmla="*/ 2266720 w 2590802"/>
              <a:gd name="connsiteY2095" fmla="*/ 1120957 h 2590802"/>
              <a:gd name="connsiteX2096" fmla="*/ 2284242 w 2590802"/>
              <a:gd name="connsiteY2096" fmla="*/ 1109220 h 2590802"/>
              <a:gd name="connsiteX2097" fmla="*/ 2183956 w 2590802"/>
              <a:gd name="connsiteY2097" fmla="*/ 1103530 h 2590802"/>
              <a:gd name="connsiteX2098" fmla="*/ 2195759 w 2590802"/>
              <a:gd name="connsiteY2098" fmla="*/ 1115256 h 2590802"/>
              <a:gd name="connsiteX2099" fmla="*/ 2201660 w 2590802"/>
              <a:gd name="connsiteY2099" fmla="*/ 1132845 h 2590802"/>
              <a:gd name="connsiteX2100" fmla="*/ 2225266 w 2590802"/>
              <a:gd name="connsiteY2100" fmla="*/ 1150434 h 2590802"/>
              <a:gd name="connsiteX2101" fmla="*/ 2207561 w 2590802"/>
              <a:gd name="connsiteY2101" fmla="*/ 1232518 h 2590802"/>
              <a:gd name="connsiteX2102" fmla="*/ 2201660 w 2590802"/>
              <a:gd name="connsiteY2102" fmla="*/ 1226655 h 2590802"/>
              <a:gd name="connsiteX2103" fmla="*/ 2201660 w 2590802"/>
              <a:gd name="connsiteY2103" fmla="*/ 1214929 h 2590802"/>
              <a:gd name="connsiteX2104" fmla="*/ 2207561 w 2590802"/>
              <a:gd name="connsiteY2104" fmla="*/ 1214929 h 2590802"/>
              <a:gd name="connsiteX2105" fmla="*/ 2213463 w 2590802"/>
              <a:gd name="connsiteY2105" fmla="*/ 1162160 h 2590802"/>
              <a:gd name="connsiteX2106" fmla="*/ 2201660 w 2590802"/>
              <a:gd name="connsiteY2106" fmla="*/ 1173887 h 2590802"/>
              <a:gd name="connsiteX2107" fmla="*/ 2201660 w 2590802"/>
              <a:gd name="connsiteY2107" fmla="*/ 1179750 h 2590802"/>
              <a:gd name="connsiteX2108" fmla="*/ 2195759 w 2590802"/>
              <a:gd name="connsiteY2108" fmla="*/ 1150434 h 2590802"/>
              <a:gd name="connsiteX2109" fmla="*/ 2183956 w 2590802"/>
              <a:gd name="connsiteY2109" fmla="*/ 1109393 h 2590802"/>
              <a:gd name="connsiteX2110" fmla="*/ 2183956 w 2590802"/>
              <a:gd name="connsiteY2110" fmla="*/ 1103530 h 2590802"/>
              <a:gd name="connsiteX2111" fmla="*/ 210749 w 2590802"/>
              <a:gd name="connsiteY2111" fmla="*/ 1101326 h 2590802"/>
              <a:gd name="connsiteX2112" fmla="*/ 227791 w 2590802"/>
              <a:gd name="connsiteY2112" fmla="*/ 1102804 h 2590802"/>
              <a:gd name="connsiteX2113" fmla="*/ 233719 w 2590802"/>
              <a:gd name="connsiteY2113" fmla="*/ 1114631 h 2590802"/>
              <a:gd name="connsiteX2114" fmla="*/ 239647 w 2590802"/>
              <a:gd name="connsiteY2114" fmla="*/ 1108718 h 2590802"/>
              <a:gd name="connsiteX2115" fmla="*/ 269285 w 2590802"/>
              <a:gd name="connsiteY2115" fmla="*/ 1120545 h 2590802"/>
              <a:gd name="connsiteX2116" fmla="*/ 269285 w 2590802"/>
              <a:gd name="connsiteY2116" fmla="*/ 1144201 h 2590802"/>
              <a:gd name="connsiteX2117" fmla="*/ 263357 w 2590802"/>
              <a:gd name="connsiteY2117" fmla="*/ 1156028 h 2590802"/>
              <a:gd name="connsiteX2118" fmla="*/ 281141 w 2590802"/>
              <a:gd name="connsiteY2118" fmla="*/ 1167856 h 2590802"/>
              <a:gd name="connsiteX2119" fmla="*/ 275213 w 2590802"/>
              <a:gd name="connsiteY2119" fmla="*/ 1185598 h 2590802"/>
              <a:gd name="connsiteX2120" fmla="*/ 263357 w 2590802"/>
              <a:gd name="connsiteY2120" fmla="*/ 1191511 h 2590802"/>
              <a:gd name="connsiteX2121" fmla="*/ 251502 w 2590802"/>
              <a:gd name="connsiteY2121" fmla="*/ 1185598 h 2590802"/>
              <a:gd name="connsiteX2122" fmla="*/ 239647 w 2590802"/>
              <a:gd name="connsiteY2122" fmla="*/ 1138287 h 2590802"/>
              <a:gd name="connsiteX2123" fmla="*/ 204080 w 2590802"/>
              <a:gd name="connsiteY2123" fmla="*/ 1126460 h 2590802"/>
              <a:gd name="connsiteX2124" fmla="*/ 198152 w 2590802"/>
              <a:gd name="connsiteY2124" fmla="*/ 1108718 h 2590802"/>
              <a:gd name="connsiteX2125" fmla="*/ 210749 w 2590802"/>
              <a:gd name="connsiteY2125" fmla="*/ 1101326 h 2590802"/>
              <a:gd name="connsiteX2126" fmla="*/ 2360556 w 2590802"/>
              <a:gd name="connsiteY2126" fmla="*/ 1079818 h 2590802"/>
              <a:gd name="connsiteX2127" fmla="*/ 2425240 w 2590802"/>
              <a:gd name="connsiteY2127" fmla="*/ 1115140 h 2590802"/>
              <a:gd name="connsiteX2128" fmla="*/ 2425240 w 2590802"/>
              <a:gd name="connsiteY2128" fmla="*/ 1203443 h 2590802"/>
              <a:gd name="connsiteX2129" fmla="*/ 2366436 w 2590802"/>
              <a:gd name="connsiteY2129" fmla="*/ 1250538 h 2590802"/>
              <a:gd name="connsiteX2130" fmla="*/ 2354676 w 2590802"/>
              <a:gd name="connsiteY2130" fmla="*/ 1238764 h 2590802"/>
              <a:gd name="connsiteX2131" fmla="*/ 2413479 w 2590802"/>
              <a:gd name="connsiteY2131" fmla="*/ 1197556 h 2590802"/>
              <a:gd name="connsiteX2132" fmla="*/ 2407598 w 2590802"/>
              <a:gd name="connsiteY2132" fmla="*/ 1138687 h 2590802"/>
              <a:gd name="connsiteX2133" fmla="*/ 2372316 w 2590802"/>
              <a:gd name="connsiteY2133" fmla="*/ 1115140 h 2590802"/>
              <a:gd name="connsiteX2134" fmla="*/ 2372316 w 2590802"/>
              <a:gd name="connsiteY2134" fmla="*/ 1121026 h 2590802"/>
              <a:gd name="connsiteX2135" fmla="*/ 2384077 w 2590802"/>
              <a:gd name="connsiteY2135" fmla="*/ 1132800 h 2590802"/>
              <a:gd name="connsiteX2136" fmla="*/ 2372316 w 2590802"/>
              <a:gd name="connsiteY2136" fmla="*/ 1150461 h 2590802"/>
              <a:gd name="connsiteX2137" fmla="*/ 2348795 w 2590802"/>
              <a:gd name="connsiteY2137" fmla="*/ 1150461 h 2590802"/>
              <a:gd name="connsiteX2138" fmla="*/ 2342915 w 2590802"/>
              <a:gd name="connsiteY2138" fmla="*/ 1138687 h 2590802"/>
              <a:gd name="connsiteX2139" fmla="*/ 2342915 w 2590802"/>
              <a:gd name="connsiteY2139" fmla="*/ 1126913 h 2590802"/>
              <a:gd name="connsiteX2140" fmla="*/ 2331154 w 2590802"/>
              <a:gd name="connsiteY2140" fmla="*/ 1121026 h 2590802"/>
              <a:gd name="connsiteX2141" fmla="*/ 2325274 w 2590802"/>
              <a:gd name="connsiteY2141" fmla="*/ 1103366 h 2590802"/>
              <a:gd name="connsiteX2142" fmla="*/ 2360556 w 2590802"/>
              <a:gd name="connsiteY2142" fmla="*/ 1079818 h 2590802"/>
              <a:gd name="connsiteX2143" fmla="*/ 2448571 w 2590802"/>
              <a:gd name="connsiteY2143" fmla="*/ 1074128 h 2590802"/>
              <a:gd name="connsiteX2144" fmla="*/ 2454262 w 2590802"/>
              <a:gd name="connsiteY2144" fmla="*/ 1085509 h 2590802"/>
              <a:gd name="connsiteX2145" fmla="*/ 2454262 w 2590802"/>
              <a:gd name="connsiteY2145" fmla="*/ 1091200 h 2590802"/>
              <a:gd name="connsiteX2146" fmla="*/ 2448571 w 2590802"/>
              <a:gd name="connsiteY2146" fmla="*/ 1074128 h 2590802"/>
              <a:gd name="connsiteX2147" fmla="*/ 198863 w 2590802"/>
              <a:gd name="connsiteY2147" fmla="*/ 1061798 h 2590802"/>
              <a:gd name="connsiteX2148" fmla="*/ 204554 w 2590802"/>
              <a:gd name="connsiteY2148" fmla="*/ 1061798 h 2590802"/>
              <a:gd name="connsiteX2149" fmla="*/ 204554 w 2590802"/>
              <a:gd name="connsiteY2149" fmla="*/ 1067489 h 2590802"/>
              <a:gd name="connsiteX2150" fmla="*/ 198863 w 2590802"/>
              <a:gd name="connsiteY2150" fmla="*/ 1061798 h 2590802"/>
              <a:gd name="connsiteX2151" fmla="*/ 248510 w 2590802"/>
              <a:gd name="connsiteY2151" fmla="*/ 1059783 h 2590802"/>
              <a:gd name="connsiteX2152" fmla="*/ 251465 w 2590802"/>
              <a:gd name="connsiteY2152" fmla="*/ 1061987 h 2590802"/>
              <a:gd name="connsiteX2153" fmla="*/ 263285 w 2590802"/>
              <a:gd name="connsiteY2153" fmla="*/ 1073748 h 2590802"/>
              <a:gd name="connsiteX2154" fmla="*/ 263285 w 2590802"/>
              <a:gd name="connsiteY2154" fmla="*/ 1079629 h 2590802"/>
              <a:gd name="connsiteX2155" fmla="*/ 257375 w 2590802"/>
              <a:gd name="connsiteY2155" fmla="*/ 1073748 h 2590802"/>
              <a:gd name="connsiteX2156" fmla="*/ 263285 w 2590802"/>
              <a:gd name="connsiteY2156" fmla="*/ 1085509 h 2590802"/>
              <a:gd name="connsiteX2157" fmla="*/ 275103 w 2590802"/>
              <a:gd name="connsiteY2157" fmla="*/ 1079629 h 2590802"/>
              <a:gd name="connsiteX2158" fmla="*/ 298742 w 2590802"/>
              <a:gd name="connsiteY2158" fmla="*/ 1085509 h 2590802"/>
              <a:gd name="connsiteX2159" fmla="*/ 316470 w 2590802"/>
              <a:gd name="connsiteY2159" fmla="*/ 1120791 h 2590802"/>
              <a:gd name="connsiteX2160" fmla="*/ 292832 w 2590802"/>
              <a:gd name="connsiteY2160" fmla="*/ 1085509 h 2590802"/>
              <a:gd name="connsiteX2161" fmla="*/ 286922 w 2590802"/>
              <a:gd name="connsiteY2161" fmla="*/ 1085509 h 2590802"/>
              <a:gd name="connsiteX2162" fmla="*/ 304651 w 2590802"/>
              <a:gd name="connsiteY2162" fmla="*/ 1138432 h 2590802"/>
              <a:gd name="connsiteX2163" fmla="*/ 304651 w 2590802"/>
              <a:gd name="connsiteY2163" fmla="*/ 1144312 h 2590802"/>
              <a:gd name="connsiteX2164" fmla="*/ 316470 w 2590802"/>
              <a:gd name="connsiteY2164" fmla="*/ 1167834 h 2590802"/>
              <a:gd name="connsiteX2165" fmla="*/ 304651 w 2590802"/>
              <a:gd name="connsiteY2165" fmla="*/ 1185475 h 2590802"/>
              <a:gd name="connsiteX2166" fmla="*/ 304651 w 2590802"/>
              <a:gd name="connsiteY2166" fmla="*/ 1197236 h 2590802"/>
              <a:gd name="connsiteX2167" fmla="*/ 310560 w 2590802"/>
              <a:gd name="connsiteY2167" fmla="*/ 1197236 h 2590802"/>
              <a:gd name="connsiteX2168" fmla="*/ 310560 w 2590802"/>
              <a:gd name="connsiteY2168" fmla="*/ 1203116 h 2590802"/>
              <a:gd name="connsiteX2169" fmla="*/ 298742 w 2590802"/>
              <a:gd name="connsiteY2169" fmla="*/ 1226637 h 2590802"/>
              <a:gd name="connsiteX2170" fmla="*/ 269194 w 2590802"/>
              <a:gd name="connsiteY2170" fmla="*/ 1203116 h 2590802"/>
              <a:gd name="connsiteX2171" fmla="*/ 292832 w 2590802"/>
              <a:gd name="connsiteY2171" fmla="*/ 1179595 h 2590802"/>
              <a:gd name="connsiteX2172" fmla="*/ 275103 w 2590802"/>
              <a:gd name="connsiteY2172" fmla="*/ 1150193 h 2590802"/>
              <a:gd name="connsiteX2173" fmla="*/ 269194 w 2590802"/>
              <a:gd name="connsiteY2173" fmla="*/ 1114911 h 2590802"/>
              <a:gd name="connsiteX2174" fmla="*/ 227827 w 2590802"/>
              <a:gd name="connsiteY2174" fmla="*/ 1097270 h 2590802"/>
              <a:gd name="connsiteX2175" fmla="*/ 198280 w 2590802"/>
              <a:gd name="connsiteY2175" fmla="*/ 1097270 h 2590802"/>
              <a:gd name="connsiteX2176" fmla="*/ 186460 w 2590802"/>
              <a:gd name="connsiteY2176" fmla="*/ 1103150 h 2590802"/>
              <a:gd name="connsiteX2177" fmla="*/ 162822 w 2590802"/>
              <a:gd name="connsiteY2177" fmla="*/ 1085509 h 2590802"/>
              <a:gd name="connsiteX2178" fmla="*/ 174641 w 2590802"/>
              <a:gd name="connsiteY2178" fmla="*/ 1073748 h 2590802"/>
              <a:gd name="connsiteX2179" fmla="*/ 180551 w 2590802"/>
              <a:gd name="connsiteY2179" fmla="*/ 1067868 h 2590802"/>
              <a:gd name="connsiteX2180" fmla="*/ 210099 w 2590802"/>
              <a:gd name="connsiteY2180" fmla="*/ 1079629 h 2590802"/>
              <a:gd name="connsiteX2181" fmla="*/ 216008 w 2590802"/>
              <a:gd name="connsiteY2181" fmla="*/ 1067868 h 2590802"/>
              <a:gd name="connsiteX2182" fmla="*/ 233737 w 2590802"/>
              <a:gd name="connsiteY2182" fmla="*/ 1061987 h 2590802"/>
              <a:gd name="connsiteX2183" fmla="*/ 251465 w 2590802"/>
              <a:gd name="connsiteY2183" fmla="*/ 1067868 h 2590802"/>
              <a:gd name="connsiteX2184" fmla="*/ 245556 w 2590802"/>
              <a:gd name="connsiteY2184" fmla="*/ 1061987 h 2590802"/>
              <a:gd name="connsiteX2185" fmla="*/ 248510 w 2590802"/>
              <a:gd name="connsiteY2185" fmla="*/ 1059783 h 2590802"/>
              <a:gd name="connsiteX2186" fmla="*/ 2349175 w 2590802"/>
              <a:gd name="connsiteY2186" fmla="*/ 1021015 h 2590802"/>
              <a:gd name="connsiteX2187" fmla="*/ 2389673 w 2590802"/>
              <a:gd name="connsiteY2187" fmla="*/ 1050416 h 2590802"/>
              <a:gd name="connsiteX2188" fmla="*/ 2389673 w 2590802"/>
              <a:gd name="connsiteY2188" fmla="*/ 1079818 h 2590802"/>
              <a:gd name="connsiteX2189" fmla="*/ 2383888 w 2590802"/>
              <a:gd name="connsiteY2189" fmla="*/ 1062177 h 2590802"/>
              <a:gd name="connsiteX2190" fmla="*/ 2366531 w 2590802"/>
              <a:gd name="connsiteY2190" fmla="*/ 1038655 h 2590802"/>
              <a:gd name="connsiteX2191" fmla="*/ 2343389 w 2590802"/>
              <a:gd name="connsiteY2191" fmla="*/ 1038655 h 2590802"/>
              <a:gd name="connsiteX2192" fmla="*/ 2337604 w 2590802"/>
              <a:gd name="connsiteY2192" fmla="*/ 1026895 h 2590802"/>
              <a:gd name="connsiteX2193" fmla="*/ 2349175 w 2590802"/>
              <a:gd name="connsiteY2193" fmla="*/ 1021015 h 2590802"/>
              <a:gd name="connsiteX2194" fmla="*/ 116056 w 2590802"/>
              <a:gd name="connsiteY2194" fmla="*/ 1002766 h 2590802"/>
              <a:gd name="connsiteX2195" fmla="*/ 133421 w 2590802"/>
              <a:gd name="connsiteY2195" fmla="*/ 1032261 h 2590802"/>
              <a:gd name="connsiteX2196" fmla="*/ 133421 w 2590802"/>
              <a:gd name="connsiteY2196" fmla="*/ 1038087 h 2590802"/>
              <a:gd name="connsiteX2197" fmla="*/ 127540 w 2590802"/>
              <a:gd name="connsiteY2197" fmla="*/ 1026435 h 2590802"/>
              <a:gd name="connsiteX2198" fmla="*/ 121660 w 2590802"/>
              <a:gd name="connsiteY2198" fmla="*/ 1008957 h 2590802"/>
              <a:gd name="connsiteX2199" fmla="*/ 104019 w 2590802"/>
              <a:gd name="connsiteY2199" fmla="*/ 1003130 h 2590802"/>
              <a:gd name="connsiteX2200" fmla="*/ 116056 w 2590802"/>
              <a:gd name="connsiteY2200" fmla="*/ 1002766 h 2590802"/>
              <a:gd name="connsiteX2201" fmla="*/ 2272568 w 2590802"/>
              <a:gd name="connsiteY2201" fmla="*/ 997304 h 2590802"/>
              <a:gd name="connsiteX2202" fmla="*/ 2337400 w 2590802"/>
              <a:gd name="connsiteY2202" fmla="*/ 1038310 h 2590802"/>
              <a:gd name="connsiteX2203" fmla="*/ 2337400 w 2590802"/>
              <a:gd name="connsiteY2203" fmla="*/ 1073458 h 2590802"/>
              <a:gd name="connsiteX2204" fmla="*/ 2313825 w 2590802"/>
              <a:gd name="connsiteY2204" fmla="*/ 1091033 h 2590802"/>
              <a:gd name="connsiteX2205" fmla="*/ 2296143 w 2590802"/>
              <a:gd name="connsiteY2205" fmla="*/ 1079316 h 2590802"/>
              <a:gd name="connsiteX2206" fmla="*/ 2278461 w 2590802"/>
              <a:gd name="connsiteY2206" fmla="*/ 1079316 h 2590802"/>
              <a:gd name="connsiteX2207" fmla="*/ 2266674 w 2590802"/>
              <a:gd name="connsiteY2207" fmla="*/ 1067600 h 2590802"/>
              <a:gd name="connsiteX2208" fmla="*/ 2266674 w 2590802"/>
              <a:gd name="connsiteY2208" fmla="*/ 1050026 h 2590802"/>
              <a:gd name="connsiteX2209" fmla="*/ 2290250 w 2590802"/>
              <a:gd name="connsiteY2209" fmla="*/ 1038310 h 2590802"/>
              <a:gd name="connsiteX2210" fmla="*/ 2313825 w 2590802"/>
              <a:gd name="connsiteY2210" fmla="*/ 1050026 h 2590802"/>
              <a:gd name="connsiteX2211" fmla="*/ 2290250 w 2590802"/>
              <a:gd name="connsiteY2211" fmla="*/ 1020736 h 2590802"/>
              <a:gd name="connsiteX2212" fmla="*/ 2219522 w 2590802"/>
              <a:gd name="connsiteY2212" fmla="*/ 1032452 h 2590802"/>
              <a:gd name="connsiteX2213" fmla="*/ 2190053 w 2590802"/>
              <a:gd name="connsiteY2213" fmla="*/ 1096891 h 2590802"/>
              <a:gd name="connsiteX2214" fmla="*/ 2178265 w 2590802"/>
              <a:gd name="connsiteY2214" fmla="*/ 1096891 h 2590802"/>
              <a:gd name="connsiteX2215" fmla="*/ 2184159 w 2590802"/>
              <a:gd name="connsiteY2215" fmla="*/ 1061743 h 2590802"/>
              <a:gd name="connsiteX2216" fmla="*/ 2272568 w 2590802"/>
              <a:gd name="connsiteY2216" fmla="*/ 997304 h 2590802"/>
              <a:gd name="connsiteX2217" fmla="*/ 2360616 w 2590802"/>
              <a:gd name="connsiteY2217" fmla="*/ 991613 h 2590802"/>
              <a:gd name="connsiteX2218" fmla="*/ 2383977 w 2590802"/>
              <a:gd name="connsiteY2218" fmla="*/ 1003311 h 2590802"/>
              <a:gd name="connsiteX2219" fmla="*/ 2401499 w 2590802"/>
              <a:gd name="connsiteY2219" fmla="*/ 1003311 h 2590802"/>
              <a:gd name="connsiteX2220" fmla="*/ 2413180 w 2590802"/>
              <a:gd name="connsiteY2220" fmla="*/ 1020857 h 2590802"/>
              <a:gd name="connsiteX2221" fmla="*/ 2413180 w 2590802"/>
              <a:gd name="connsiteY2221" fmla="*/ 1038403 h 2590802"/>
              <a:gd name="connsiteX2222" fmla="*/ 2424860 w 2590802"/>
              <a:gd name="connsiteY2222" fmla="*/ 1050101 h 2590802"/>
              <a:gd name="connsiteX2223" fmla="*/ 2424860 w 2590802"/>
              <a:gd name="connsiteY2223" fmla="*/ 1067647 h 2590802"/>
              <a:gd name="connsiteX2224" fmla="*/ 2419020 w 2590802"/>
              <a:gd name="connsiteY2224" fmla="*/ 1073495 h 2590802"/>
              <a:gd name="connsiteX2225" fmla="*/ 2424860 w 2590802"/>
              <a:gd name="connsiteY2225" fmla="*/ 1091042 h 2590802"/>
              <a:gd name="connsiteX2226" fmla="*/ 2419020 w 2590802"/>
              <a:gd name="connsiteY2226" fmla="*/ 1096891 h 2590802"/>
              <a:gd name="connsiteX2227" fmla="*/ 2401499 w 2590802"/>
              <a:gd name="connsiteY2227" fmla="*/ 1079344 h 2590802"/>
              <a:gd name="connsiteX2228" fmla="*/ 2383977 w 2590802"/>
              <a:gd name="connsiteY2228" fmla="*/ 1026706 h 2590802"/>
              <a:gd name="connsiteX2229" fmla="*/ 2343095 w 2590802"/>
              <a:gd name="connsiteY2229" fmla="*/ 1015008 h 2590802"/>
              <a:gd name="connsiteX2230" fmla="*/ 2325573 w 2590802"/>
              <a:gd name="connsiteY2230" fmla="*/ 1015008 h 2590802"/>
              <a:gd name="connsiteX2231" fmla="*/ 2319733 w 2590802"/>
              <a:gd name="connsiteY2231" fmla="*/ 1003311 h 2590802"/>
              <a:gd name="connsiteX2232" fmla="*/ 2337254 w 2590802"/>
              <a:gd name="connsiteY2232" fmla="*/ 997462 h 2590802"/>
              <a:gd name="connsiteX2233" fmla="*/ 2343095 w 2590802"/>
              <a:gd name="connsiteY2233" fmla="*/ 1003311 h 2590802"/>
              <a:gd name="connsiteX2234" fmla="*/ 2360616 w 2590802"/>
              <a:gd name="connsiteY2234" fmla="*/ 991613 h 2590802"/>
              <a:gd name="connsiteX2235" fmla="*/ 392260 w 2590802"/>
              <a:gd name="connsiteY2235" fmla="*/ 985923 h 2590802"/>
              <a:gd name="connsiteX2236" fmla="*/ 403986 w 2590802"/>
              <a:gd name="connsiteY2236" fmla="*/ 1015053 h 2590802"/>
              <a:gd name="connsiteX2237" fmla="*/ 415712 w 2590802"/>
              <a:gd name="connsiteY2237" fmla="*/ 1026705 h 2590802"/>
              <a:gd name="connsiteX2238" fmla="*/ 427438 w 2590802"/>
              <a:gd name="connsiteY2238" fmla="*/ 1032532 h 2590802"/>
              <a:gd name="connsiteX2239" fmla="*/ 421575 w 2590802"/>
              <a:gd name="connsiteY2239" fmla="*/ 1061662 h 2590802"/>
              <a:gd name="connsiteX2240" fmla="*/ 398123 w 2590802"/>
              <a:gd name="connsiteY2240" fmla="*/ 1061662 h 2590802"/>
              <a:gd name="connsiteX2241" fmla="*/ 386396 w 2590802"/>
              <a:gd name="connsiteY2241" fmla="*/ 1038358 h 2590802"/>
              <a:gd name="connsiteX2242" fmla="*/ 386396 w 2590802"/>
              <a:gd name="connsiteY2242" fmla="*/ 1026705 h 2590802"/>
              <a:gd name="connsiteX2243" fmla="*/ 368807 w 2590802"/>
              <a:gd name="connsiteY2243" fmla="*/ 1015053 h 2590802"/>
              <a:gd name="connsiteX2244" fmla="*/ 368807 w 2590802"/>
              <a:gd name="connsiteY2244" fmla="*/ 991749 h 2590802"/>
              <a:gd name="connsiteX2245" fmla="*/ 392260 w 2590802"/>
              <a:gd name="connsiteY2245" fmla="*/ 985923 h 2590802"/>
              <a:gd name="connsiteX2246" fmla="*/ 350851 w 2590802"/>
              <a:gd name="connsiteY2246" fmla="*/ 985923 h 2590802"/>
              <a:gd name="connsiteX2247" fmla="*/ 356779 w 2590802"/>
              <a:gd name="connsiteY2247" fmla="*/ 1009355 h 2590802"/>
              <a:gd name="connsiteX2248" fmla="*/ 380490 w 2590802"/>
              <a:gd name="connsiteY2248" fmla="*/ 1032787 h 2590802"/>
              <a:gd name="connsiteX2249" fmla="*/ 386418 w 2590802"/>
              <a:gd name="connsiteY2249" fmla="*/ 1062077 h 2590802"/>
              <a:gd name="connsiteX2250" fmla="*/ 416057 w 2590802"/>
              <a:gd name="connsiteY2250" fmla="*/ 1073794 h 2590802"/>
              <a:gd name="connsiteX2251" fmla="*/ 416057 w 2590802"/>
              <a:gd name="connsiteY2251" fmla="*/ 1079652 h 2590802"/>
              <a:gd name="connsiteX2252" fmla="*/ 380490 w 2590802"/>
              <a:gd name="connsiteY2252" fmla="*/ 1067935 h 2590802"/>
              <a:gd name="connsiteX2253" fmla="*/ 368634 w 2590802"/>
              <a:gd name="connsiteY2253" fmla="*/ 1038645 h 2590802"/>
              <a:gd name="connsiteX2254" fmla="*/ 350851 w 2590802"/>
              <a:gd name="connsiteY2254" fmla="*/ 1009355 h 2590802"/>
              <a:gd name="connsiteX2255" fmla="*/ 350851 w 2590802"/>
              <a:gd name="connsiteY2255" fmla="*/ 985923 h 2590802"/>
              <a:gd name="connsiteX2256" fmla="*/ 2419170 w 2590802"/>
              <a:gd name="connsiteY2256" fmla="*/ 979283 h 2590802"/>
              <a:gd name="connsiteX2257" fmla="*/ 2436953 w 2590802"/>
              <a:gd name="connsiteY2257" fmla="*/ 991071 h 2590802"/>
              <a:gd name="connsiteX2258" fmla="*/ 2448809 w 2590802"/>
              <a:gd name="connsiteY2258" fmla="*/ 1026435 h 2590802"/>
              <a:gd name="connsiteX2259" fmla="*/ 2460664 w 2590802"/>
              <a:gd name="connsiteY2259" fmla="*/ 1044116 h 2590802"/>
              <a:gd name="connsiteX2260" fmla="*/ 2460664 w 2590802"/>
              <a:gd name="connsiteY2260" fmla="*/ 1061798 h 2590802"/>
              <a:gd name="connsiteX2261" fmla="*/ 2460664 w 2590802"/>
              <a:gd name="connsiteY2261" fmla="*/ 1050010 h 2590802"/>
              <a:gd name="connsiteX2262" fmla="*/ 2436953 w 2590802"/>
              <a:gd name="connsiteY2262" fmla="*/ 1014647 h 2590802"/>
              <a:gd name="connsiteX2263" fmla="*/ 2419170 w 2590802"/>
              <a:gd name="connsiteY2263" fmla="*/ 979283 h 2590802"/>
              <a:gd name="connsiteX2264" fmla="*/ 315943 w 2590802"/>
              <a:gd name="connsiteY2264" fmla="*/ 973593 h 2590802"/>
              <a:gd name="connsiteX2265" fmla="*/ 345451 w 2590802"/>
              <a:gd name="connsiteY2265" fmla="*/ 985386 h 2590802"/>
              <a:gd name="connsiteX2266" fmla="*/ 339549 w 2590802"/>
              <a:gd name="connsiteY2266" fmla="*/ 1008974 h 2590802"/>
              <a:gd name="connsiteX2267" fmla="*/ 363155 w 2590802"/>
              <a:gd name="connsiteY2267" fmla="*/ 1044355 h 2590802"/>
              <a:gd name="connsiteX2268" fmla="*/ 398563 w 2590802"/>
              <a:gd name="connsiteY2268" fmla="*/ 1085633 h 2590802"/>
              <a:gd name="connsiteX2269" fmla="*/ 410366 w 2590802"/>
              <a:gd name="connsiteY2269" fmla="*/ 1091529 h 2590802"/>
              <a:gd name="connsiteX2270" fmla="*/ 404465 w 2590802"/>
              <a:gd name="connsiteY2270" fmla="*/ 1109220 h 2590802"/>
              <a:gd name="connsiteX2271" fmla="*/ 363155 w 2590802"/>
              <a:gd name="connsiteY2271" fmla="*/ 1085633 h 2590802"/>
              <a:gd name="connsiteX2272" fmla="*/ 357254 w 2590802"/>
              <a:gd name="connsiteY2272" fmla="*/ 1067942 h 2590802"/>
              <a:gd name="connsiteX2273" fmla="*/ 327746 w 2590802"/>
              <a:gd name="connsiteY2273" fmla="*/ 1056149 h 2590802"/>
              <a:gd name="connsiteX2274" fmla="*/ 321845 w 2590802"/>
              <a:gd name="connsiteY2274" fmla="*/ 1044355 h 2590802"/>
              <a:gd name="connsiteX2275" fmla="*/ 327746 w 2590802"/>
              <a:gd name="connsiteY2275" fmla="*/ 1014871 h 2590802"/>
              <a:gd name="connsiteX2276" fmla="*/ 315943 w 2590802"/>
              <a:gd name="connsiteY2276" fmla="*/ 985386 h 2590802"/>
              <a:gd name="connsiteX2277" fmla="*/ 315943 w 2590802"/>
              <a:gd name="connsiteY2277" fmla="*/ 973593 h 2590802"/>
              <a:gd name="connsiteX2278" fmla="*/ 2155601 w 2590802"/>
              <a:gd name="connsiteY2278" fmla="*/ 965900 h 2590802"/>
              <a:gd name="connsiteX2279" fmla="*/ 2172416 w 2590802"/>
              <a:gd name="connsiteY2279" fmla="*/ 968113 h 2590802"/>
              <a:gd name="connsiteX2280" fmla="*/ 2178265 w 2590802"/>
              <a:gd name="connsiteY2280" fmla="*/ 979915 h 2590802"/>
              <a:gd name="connsiteX2281" fmla="*/ 2207509 w 2590802"/>
              <a:gd name="connsiteY2281" fmla="*/ 985817 h 2590802"/>
              <a:gd name="connsiteX2282" fmla="*/ 2213357 w 2590802"/>
              <a:gd name="connsiteY2282" fmla="*/ 1003521 h 2590802"/>
              <a:gd name="connsiteX2283" fmla="*/ 2201660 w 2590802"/>
              <a:gd name="connsiteY2283" fmla="*/ 1015324 h 2590802"/>
              <a:gd name="connsiteX2284" fmla="*/ 2184113 w 2590802"/>
              <a:gd name="connsiteY2284" fmla="*/ 1009423 h 2590802"/>
              <a:gd name="connsiteX2285" fmla="*/ 2154870 w 2590802"/>
              <a:gd name="connsiteY2285" fmla="*/ 1003521 h 2590802"/>
              <a:gd name="connsiteX2286" fmla="*/ 2143172 w 2590802"/>
              <a:gd name="connsiteY2286" fmla="*/ 968113 h 2590802"/>
              <a:gd name="connsiteX2287" fmla="*/ 2155601 w 2590802"/>
              <a:gd name="connsiteY2287" fmla="*/ 965900 h 2590802"/>
              <a:gd name="connsiteX2288" fmla="*/ 2372040 w 2590802"/>
              <a:gd name="connsiteY2288" fmla="*/ 962387 h 2590802"/>
              <a:gd name="connsiteX2289" fmla="*/ 2389659 w 2590802"/>
              <a:gd name="connsiteY2289" fmla="*/ 974120 h 2590802"/>
              <a:gd name="connsiteX2290" fmla="*/ 2413151 w 2590802"/>
              <a:gd name="connsiteY2290" fmla="*/ 985852 h 2590802"/>
              <a:gd name="connsiteX2291" fmla="*/ 2430770 w 2590802"/>
              <a:gd name="connsiteY2291" fmla="*/ 1003451 h 2590802"/>
              <a:gd name="connsiteX2292" fmla="*/ 2430770 w 2590802"/>
              <a:gd name="connsiteY2292" fmla="*/ 1026916 h 2590802"/>
              <a:gd name="connsiteX2293" fmla="*/ 2454262 w 2590802"/>
              <a:gd name="connsiteY2293" fmla="*/ 1044515 h 2590802"/>
              <a:gd name="connsiteX2294" fmla="*/ 2442517 w 2590802"/>
              <a:gd name="connsiteY2294" fmla="*/ 1073847 h 2590802"/>
              <a:gd name="connsiteX2295" fmla="*/ 2442517 w 2590802"/>
              <a:gd name="connsiteY2295" fmla="*/ 1109045 h 2590802"/>
              <a:gd name="connsiteX2296" fmla="*/ 2430770 w 2590802"/>
              <a:gd name="connsiteY2296" fmla="*/ 1114911 h 2590802"/>
              <a:gd name="connsiteX2297" fmla="*/ 2424897 w 2590802"/>
              <a:gd name="connsiteY2297" fmla="*/ 1103178 h 2590802"/>
              <a:gd name="connsiteX2298" fmla="*/ 2436643 w 2590802"/>
              <a:gd name="connsiteY2298" fmla="*/ 1062114 h 2590802"/>
              <a:gd name="connsiteX2299" fmla="*/ 2424897 w 2590802"/>
              <a:gd name="connsiteY2299" fmla="*/ 1032783 h 2590802"/>
              <a:gd name="connsiteX2300" fmla="*/ 2419024 w 2590802"/>
              <a:gd name="connsiteY2300" fmla="*/ 1009317 h 2590802"/>
              <a:gd name="connsiteX2301" fmla="*/ 2383786 w 2590802"/>
              <a:gd name="connsiteY2301" fmla="*/ 991718 h 2590802"/>
              <a:gd name="connsiteX2302" fmla="*/ 2360293 w 2590802"/>
              <a:gd name="connsiteY2302" fmla="*/ 985852 h 2590802"/>
              <a:gd name="connsiteX2303" fmla="*/ 2342674 w 2590802"/>
              <a:gd name="connsiteY2303" fmla="*/ 991718 h 2590802"/>
              <a:gd name="connsiteX2304" fmla="*/ 2307436 w 2590802"/>
              <a:gd name="connsiteY2304" fmla="*/ 997585 h 2590802"/>
              <a:gd name="connsiteX2305" fmla="*/ 2301563 w 2590802"/>
              <a:gd name="connsiteY2305" fmla="*/ 991718 h 2590802"/>
              <a:gd name="connsiteX2306" fmla="*/ 2325055 w 2590802"/>
              <a:gd name="connsiteY2306" fmla="*/ 968253 h 2590802"/>
              <a:gd name="connsiteX2307" fmla="*/ 2342674 w 2590802"/>
              <a:gd name="connsiteY2307" fmla="*/ 974120 h 2590802"/>
              <a:gd name="connsiteX2308" fmla="*/ 2372040 w 2590802"/>
              <a:gd name="connsiteY2308" fmla="*/ 962387 h 2590802"/>
              <a:gd name="connsiteX2309" fmla="*/ 2377913 w 2590802"/>
              <a:gd name="connsiteY2309" fmla="*/ 956521 h 2590802"/>
              <a:gd name="connsiteX2310" fmla="*/ 2389659 w 2590802"/>
              <a:gd name="connsiteY2310" fmla="*/ 962387 h 2590802"/>
              <a:gd name="connsiteX2311" fmla="*/ 2395532 w 2590802"/>
              <a:gd name="connsiteY2311" fmla="*/ 968253 h 2590802"/>
              <a:gd name="connsiteX2312" fmla="*/ 2395532 w 2590802"/>
              <a:gd name="connsiteY2312" fmla="*/ 974120 h 2590802"/>
              <a:gd name="connsiteX2313" fmla="*/ 2389659 w 2590802"/>
              <a:gd name="connsiteY2313" fmla="*/ 974120 h 2590802"/>
              <a:gd name="connsiteX2314" fmla="*/ 2383786 w 2590802"/>
              <a:gd name="connsiteY2314" fmla="*/ 962387 h 2590802"/>
              <a:gd name="connsiteX2315" fmla="*/ 2377913 w 2590802"/>
              <a:gd name="connsiteY2315" fmla="*/ 956521 h 2590802"/>
              <a:gd name="connsiteX2316" fmla="*/ 2143508 w 2590802"/>
              <a:gd name="connsiteY2316" fmla="*/ 944191 h 2590802"/>
              <a:gd name="connsiteX2317" fmla="*/ 2178656 w 2590802"/>
              <a:gd name="connsiteY2317" fmla="*/ 961832 h 2590802"/>
              <a:gd name="connsiteX2318" fmla="*/ 2202088 w 2590802"/>
              <a:gd name="connsiteY2318" fmla="*/ 961832 h 2590802"/>
              <a:gd name="connsiteX2319" fmla="*/ 2225520 w 2590802"/>
              <a:gd name="connsiteY2319" fmla="*/ 973593 h 2590802"/>
              <a:gd name="connsiteX2320" fmla="*/ 2231378 w 2590802"/>
              <a:gd name="connsiteY2320" fmla="*/ 997114 h 2590802"/>
              <a:gd name="connsiteX2321" fmla="*/ 2213804 w 2590802"/>
              <a:gd name="connsiteY2321" fmla="*/ 979473 h 2590802"/>
              <a:gd name="connsiteX2322" fmla="*/ 2184514 w 2590802"/>
              <a:gd name="connsiteY2322" fmla="*/ 973593 h 2590802"/>
              <a:gd name="connsiteX2323" fmla="*/ 2155223 w 2590802"/>
              <a:gd name="connsiteY2323" fmla="*/ 955952 h 2590802"/>
              <a:gd name="connsiteX2324" fmla="*/ 2131791 w 2590802"/>
              <a:gd name="connsiteY2324" fmla="*/ 950071 h 2590802"/>
              <a:gd name="connsiteX2325" fmla="*/ 2143508 w 2590802"/>
              <a:gd name="connsiteY2325" fmla="*/ 944191 h 2590802"/>
              <a:gd name="connsiteX2326" fmla="*/ 2219997 w 2590802"/>
              <a:gd name="connsiteY2326" fmla="*/ 909098 h 2590802"/>
              <a:gd name="connsiteX2327" fmla="*/ 2237069 w 2590802"/>
              <a:gd name="connsiteY2327" fmla="*/ 926882 h 2590802"/>
              <a:gd name="connsiteX2328" fmla="*/ 2237069 w 2590802"/>
              <a:gd name="connsiteY2328" fmla="*/ 932810 h 2590802"/>
              <a:gd name="connsiteX2329" fmla="*/ 2219997 w 2590802"/>
              <a:gd name="connsiteY2329" fmla="*/ 915026 h 2590802"/>
              <a:gd name="connsiteX2330" fmla="*/ 2219997 w 2590802"/>
              <a:gd name="connsiteY2330" fmla="*/ 909098 h 2590802"/>
              <a:gd name="connsiteX2331" fmla="*/ 2157828 w 2590802"/>
              <a:gd name="connsiteY2331" fmla="*/ 904875 h 2590802"/>
              <a:gd name="connsiteX2332" fmla="*/ 2160765 w 2590802"/>
              <a:gd name="connsiteY2332" fmla="*/ 909276 h 2590802"/>
              <a:gd name="connsiteX2333" fmla="*/ 2160765 w 2590802"/>
              <a:gd name="connsiteY2333" fmla="*/ 915145 h 2590802"/>
              <a:gd name="connsiteX2334" fmla="*/ 2166639 w 2590802"/>
              <a:gd name="connsiteY2334" fmla="*/ 915145 h 2590802"/>
              <a:gd name="connsiteX2335" fmla="*/ 2184262 w 2590802"/>
              <a:gd name="connsiteY2335" fmla="*/ 921013 h 2590802"/>
              <a:gd name="connsiteX2336" fmla="*/ 2219507 w 2590802"/>
              <a:gd name="connsiteY2336" fmla="*/ 921013 h 2590802"/>
              <a:gd name="connsiteX2337" fmla="*/ 2231255 w 2590802"/>
              <a:gd name="connsiteY2337" fmla="*/ 944487 h 2590802"/>
              <a:gd name="connsiteX2338" fmla="*/ 2237130 w 2590802"/>
              <a:gd name="connsiteY2338" fmla="*/ 944487 h 2590802"/>
              <a:gd name="connsiteX2339" fmla="*/ 2237130 w 2590802"/>
              <a:gd name="connsiteY2339" fmla="*/ 932750 h 2590802"/>
              <a:gd name="connsiteX2340" fmla="*/ 2243004 w 2590802"/>
              <a:gd name="connsiteY2340" fmla="*/ 932750 h 2590802"/>
              <a:gd name="connsiteX2341" fmla="*/ 2243004 w 2590802"/>
              <a:gd name="connsiteY2341" fmla="*/ 944487 h 2590802"/>
              <a:gd name="connsiteX2342" fmla="*/ 2237130 w 2590802"/>
              <a:gd name="connsiteY2342" fmla="*/ 950356 h 2590802"/>
              <a:gd name="connsiteX2343" fmla="*/ 2237130 w 2590802"/>
              <a:gd name="connsiteY2343" fmla="*/ 956224 h 2590802"/>
              <a:gd name="connsiteX2344" fmla="*/ 2254752 w 2590802"/>
              <a:gd name="connsiteY2344" fmla="*/ 950356 h 2590802"/>
              <a:gd name="connsiteX2345" fmla="*/ 2260627 w 2590802"/>
              <a:gd name="connsiteY2345" fmla="*/ 956224 h 2590802"/>
              <a:gd name="connsiteX2346" fmla="*/ 2295872 w 2590802"/>
              <a:gd name="connsiteY2346" fmla="*/ 991435 h 2590802"/>
              <a:gd name="connsiteX2347" fmla="*/ 2272375 w 2590802"/>
              <a:gd name="connsiteY2347" fmla="*/ 979698 h 2590802"/>
              <a:gd name="connsiteX2348" fmla="*/ 2266501 w 2590802"/>
              <a:gd name="connsiteY2348" fmla="*/ 979698 h 2590802"/>
              <a:gd name="connsiteX2349" fmla="*/ 2237130 w 2590802"/>
              <a:gd name="connsiteY2349" fmla="*/ 991435 h 2590802"/>
              <a:gd name="connsiteX2350" fmla="*/ 2231255 w 2590802"/>
              <a:gd name="connsiteY2350" fmla="*/ 973830 h 2590802"/>
              <a:gd name="connsiteX2351" fmla="*/ 2184262 w 2590802"/>
              <a:gd name="connsiteY2351" fmla="*/ 956224 h 2590802"/>
              <a:gd name="connsiteX2352" fmla="*/ 2149017 w 2590802"/>
              <a:gd name="connsiteY2352" fmla="*/ 938619 h 2590802"/>
              <a:gd name="connsiteX2353" fmla="*/ 2131394 w 2590802"/>
              <a:gd name="connsiteY2353" fmla="*/ 938619 h 2590802"/>
              <a:gd name="connsiteX2354" fmla="*/ 2125520 w 2590802"/>
              <a:gd name="connsiteY2354" fmla="*/ 915145 h 2590802"/>
              <a:gd name="connsiteX2355" fmla="*/ 2154891 w 2590802"/>
              <a:gd name="connsiteY2355" fmla="*/ 909276 h 2590802"/>
              <a:gd name="connsiteX2356" fmla="*/ 2157828 w 2590802"/>
              <a:gd name="connsiteY2356" fmla="*/ 904875 h 2590802"/>
              <a:gd name="connsiteX2357" fmla="*/ 339707 w 2590802"/>
              <a:gd name="connsiteY2357" fmla="*/ 855986 h 2590802"/>
              <a:gd name="connsiteX2358" fmla="*/ 351405 w 2590802"/>
              <a:gd name="connsiteY2358" fmla="*/ 867798 h 2590802"/>
              <a:gd name="connsiteX2359" fmla="*/ 357254 w 2590802"/>
              <a:gd name="connsiteY2359" fmla="*/ 885517 h 2590802"/>
              <a:gd name="connsiteX2360" fmla="*/ 368951 w 2590802"/>
              <a:gd name="connsiteY2360" fmla="*/ 891423 h 2590802"/>
              <a:gd name="connsiteX2361" fmla="*/ 368951 w 2590802"/>
              <a:gd name="connsiteY2361" fmla="*/ 920954 h 2590802"/>
              <a:gd name="connsiteX2362" fmla="*/ 351405 w 2590802"/>
              <a:gd name="connsiteY2362" fmla="*/ 926860 h 2590802"/>
              <a:gd name="connsiteX2363" fmla="*/ 333859 w 2590802"/>
              <a:gd name="connsiteY2363" fmla="*/ 909141 h 2590802"/>
              <a:gd name="connsiteX2364" fmla="*/ 328010 w 2590802"/>
              <a:gd name="connsiteY2364" fmla="*/ 891423 h 2590802"/>
              <a:gd name="connsiteX2365" fmla="*/ 316313 w 2590802"/>
              <a:gd name="connsiteY2365" fmla="*/ 909141 h 2590802"/>
              <a:gd name="connsiteX2366" fmla="*/ 345556 w 2590802"/>
              <a:gd name="connsiteY2366" fmla="*/ 956392 h 2590802"/>
              <a:gd name="connsiteX2367" fmla="*/ 374800 w 2590802"/>
              <a:gd name="connsiteY2367" fmla="*/ 968204 h 2590802"/>
              <a:gd name="connsiteX2368" fmla="*/ 450834 w 2590802"/>
              <a:gd name="connsiteY2368" fmla="*/ 932767 h 2590802"/>
              <a:gd name="connsiteX2369" fmla="*/ 462531 w 2590802"/>
              <a:gd name="connsiteY2369" fmla="*/ 944579 h 2590802"/>
              <a:gd name="connsiteX2370" fmla="*/ 415741 w 2590802"/>
              <a:gd name="connsiteY2370" fmla="*/ 974110 h 2590802"/>
              <a:gd name="connsiteX2371" fmla="*/ 357254 w 2590802"/>
              <a:gd name="connsiteY2371" fmla="*/ 980016 h 2590802"/>
              <a:gd name="connsiteX2372" fmla="*/ 322161 w 2590802"/>
              <a:gd name="connsiteY2372" fmla="*/ 968204 h 2590802"/>
              <a:gd name="connsiteX2373" fmla="*/ 316313 w 2590802"/>
              <a:gd name="connsiteY2373" fmla="*/ 956392 h 2590802"/>
              <a:gd name="connsiteX2374" fmla="*/ 298766 w 2590802"/>
              <a:gd name="connsiteY2374" fmla="*/ 944579 h 2590802"/>
              <a:gd name="connsiteX2375" fmla="*/ 304615 w 2590802"/>
              <a:gd name="connsiteY2375" fmla="*/ 867798 h 2590802"/>
              <a:gd name="connsiteX2376" fmla="*/ 339707 w 2590802"/>
              <a:gd name="connsiteY2376" fmla="*/ 855986 h 2590802"/>
              <a:gd name="connsiteX2377" fmla="*/ 2319583 w 2590802"/>
              <a:gd name="connsiteY2377" fmla="*/ 850295 h 2590802"/>
              <a:gd name="connsiteX2378" fmla="*/ 2325274 w 2590802"/>
              <a:gd name="connsiteY2378" fmla="*/ 850295 h 2590802"/>
              <a:gd name="connsiteX2379" fmla="*/ 2319583 w 2590802"/>
              <a:gd name="connsiteY2379" fmla="*/ 855986 h 2590802"/>
              <a:gd name="connsiteX2380" fmla="*/ 2319583 w 2590802"/>
              <a:gd name="connsiteY2380" fmla="*/ 850295 h 2590802"/>
              <a:gd name="connsiteX2381" fmla="*/ 269285 w 2590802"/>
              <a:gd name="connsiteY2381" fmla="*/ 820893 h 2590802"/>
              <a:gd name="connsiteX2382" fmla="*/ 275213 w 2590802"/>
              <a:gd name="connsiteY2382" fmla="*/ 826773 h 2590802"/>
              <a:gd name="connsiteX2383" fmla="*/ 257430 w 2590802"/>
              <a:gd name="connsiteY2383" fmla="*/ 856175 h 2590802"/>
              <a:gd name="connsiteX2384" fmla="*/ 287069 w 2590802"/>
              <a:gd name="connsiteY2384" fmla="*/ 891457 h 2590802"/>
              <a:gd name="connsiteX2385" fmla="*/ 281141 w 2590802"/>
              <a:gd name="connsiteY2385" fmla="*/ 903218 h 2590802"/>
              <a:gd name="connsiteX2386" fmla="*/ 263357 w 2590802"/>
              <a:gd name="connsiteY2386" fmla="*/ 891457 h 2590802"/>
              <a:gd name="connsiteX2387" fmla="*/ 251502 w 2590802"/>
              <a:gd name="connsiteY2387" fmla="*/ 844414 h 2590802"/>
              <a:gd name="connsiteX2388" fmla="*/ 269285 w 2590802"/>
              <a:gd name="connsiteY2388" fmla="*/ 820893 h 2590802"/>
              <a:gd name="connsiteX2389" fmla="*/ 2343294 w 2590802"/>
              <a:gd name="connsiteY2389" fmla="*/ 815202 h 2590802"/>
              <a:gd name="connsiteX2390" fmla="*/ 2348985 w 2590802"/>
              <a:gd name="connsiteY2390" fmla="*/ 821209 h 2590802"/>
              <a:gd name="connsiteX2391" fmla="*/ 2343294 w 2590802"/>
              <a:gd name="connsiteY2391" fmla="*/ 833223 h 2590802"/>
              <a:gd name="connsiteX2392" fmla="*/ 2343294 w 2590802"/>
              <a:gd name="connsiteY2392" fmla="*/ 815202 h 2590802"/>
              <a:gd name="connsiteX2393" fmla="*/ 433287 w 2590802"/>
              <a:gd name="connsiteY2393" fmla="*/ 815202 h 2590802"/>
              <a:gd name="connsiteX2394" fmla="*/ 462531 w 2590802"/>
              <a:gd name="connsiteY2394" fmla="*/ 821082 h 2590802"/>
              <a:gd name="connsiteX2395" fmla="*/ 439136 w 2590802"/>
              <a:gd name="connsiteY2395" fmla="*/ 838724 h 2590802"/>
              <a:gd name="connsiteX2396" fmla="*/ 427438 w 2590802"/>
              <a:gd name="connsiteY2396" fmla="*/ 826963 h 2590802"/>
              <a:gd name="connsiteX2397" fmla="*/ 433287 w 2590802"/>
              <a:gd name="connsiteY2397" fmla="*/ 815202 h 2590802"/>
              <a:gd name="connsiteX2398" fmla="*/ 516154 w 2590802"/>
              <a:gd name="connsiteY2398" fmla="*/ 809512 h 2590802"/>
              <a:gd name="connsiteX2399" fmla="*/ 527973 w 2590802"/>
              <a:gd name="connsiteY2399" fmla="*/ 815375 h 2590802"/>
              <a:gd name="connsiteX2400" fmla="*/ 480697 w 2590802"/>
              <a:gd name="connsiteY2400" fmla="*/ 879869 h 2590802"/>
              <a:gd name="connsiteX2401" fmla="*/ 474787 w 2590802"/>
              <a:gd name="connsiteY2401" fmla="*/ 915047 h 2590802"/>
              <a:gd name="connsiteX2402" fmla="*/ 457059 w 2590802"/>
              <a:gd name="connsiteY2402" fmla="*/ 926774 h 2590802"/>
              <a:gd name="connsiteX2403" fmla="*/ 457059 w 2590802"/>
              <a:gd name="connsiteY2403" fmla="*/ 903321 h 2590802"/>
              <a:gd name="connsiteX2404" fmla="*/ 462969 w 2590802"/>
              <a:gd name="connsiteY2404" fmla="*/ 891595 h 2590802"/>
              <a:gd name="connsiteX2405" fmla="*/ 451149 w 2590802"/>
              <a:gd name="connsiteY2405" fmla="*/ 862280 h 2590802"/>
              <a:gd name="connsiteX2406" fmla="*/ 474787 w 2590802"/>
              <a:gd name="connsiteY2406" fmla="*/ 821238 h 2590802"/>
              <a:gd name="connsiteX2407" fmla="*/ 516154 w 2590802"/>
              <a:gd name="connsiteY2407" fmla="*/ 809512 h 2590802"/>
              <a:gd name="connsiteX2408" fmla="*/ 415951 w 2590802"/>
              <a:gd name="connsiteY2408" fmla="*/ 791491 h 2590802"/>
              <a:gd name="connsiteX2409" fmla="*/ 421853 w 2590802"/>
              <a:gd name="connsiteY2409" fmla="*/ 815129 h 2590802"/>
              <a:gd name="connsiteX2410" fmla="*/ 421853 w 2590802"/>
              <a:gd name="connsiteY2410" fmla="*/ 832858 h 2590802"/>
              <a:gd name="connsiteX2411" fmla="*/ 445459 w 2590802"/>
              <a:gd name="connsiteY2411" fmla="*/ 850587 h 2590802"/>
              <a:gd name="connsiteX2412" fmla="*/ 439557 w 2590802"/>
              <a:gd name="connsiteY2412" fmla="*/ 868316 h 2590802"/>
              <a:gd name="connsiteX2413" fmla="*/ 421853 w 2590802"/>
              <a:gd name="connsiteY2413" fmla="*/ 850587 h 2590802"/>
              <a:gd name="connsiteX2414" fmla="*/ 398247 w 2590802"/>
              <a:gd name="connsiteY2414" fmla="*/ 850587 h 2590802"/>
              <a:gd name="connsiteX2415" fmla="*/ 392346 w 2590802"/>
              <a:gd name="connsiteY2415" fmla="*/ 832858 h 2590802"/>
              <a:gd name="connsiteX2416" fmla="*/ 404148 w 2590802"/>
              <a:gd name="connsiteY2416" fmla="*/ 815129 h 2590802"/>
              <a:gd name="connsiteX2417" fmla="*/ 404148 w 2590802"/>
              <a:gd name="connsiteY2417" fmla="*/ 797401 h 2590802"/>
              <a:gd name="connsiteX2418" fmla="*/ 415951 w 2590802"/>
              <a:gd name="connsiteY2418" fmla="*/ 791491 h 2590802"/>
              <a:gd name="connsiteX2419" fmla="*/ 257430 w 2590802"/>
              <a:gd name="connsiteY2419" fmla="*/ 791491 h 2590802"/>
              <a:gd name="connsiteX2420" fmla="*/ 263357 w 2590802"/>
              <a:gd name="connsiteY2420" fmla="*/ 809156 h 2590802"/>
              <a:gd name="connsiteX2421" fmla="*/ 239646 w 2590802"/>
              <a:gd name="connsiteY2421" fmla="*/ 868039 h 2590802"/>
              <a:gd name="connsiteX2422" fmla="*/ 281141 w 2590802"/>
              <a:gd name="connsiteY2422" fmla="*/ 915145 h 2590802"/>
              <a:gd name="connsiteX2423" fmla="*/ 287069 w 2590802"/>
              <a:gd name="connsiteY2423" fmla="*/ 926921 h 2590802"/>
              <a:gd name="connsiteX2424" fmla="*/ 275213 w 2590802"/>
              <a:gd name="connsiteY2424" fmla="*/ 926921 h 2590802"/>
              <a:gd name="connsiteX2425" fmla="*/ 263357 w 2590802"/>
              <a:gd name="connsiteY2425" fmla="*/ 915145 h 2590802"/>
              <a:gd name="connsiteX2426" fmla="*/ 245574 w 2590802"/>
              <a:gd name="connsiteY2426" fmla="*/ 915145 h 2590802"/>
              <a:gd name="connsiteX2427" fmla="*/ 239646 w 2590802"/>
              <a:gd name="connsiteY2427" fmla="*/ 885704 h 2590802"/>
              <a:gd name="connsiteX2428" fmla="*/ 221863 w 2590802"/>
              <a:gd name="connsiteY2428" fmla="*/ 873927 h 2590802"/>
              <a:gd name="connsiteX2429" fmla="*/ 227791 w 2590802"/>
              <a:gd name="connsiteY2429" fmla="*/ 850374 h 2590802"/>
              <a:gd name="connsiteX2430" fmla="*/ 227791 w 2590802"/>
              <a:gd name="connsiteY2430" fmla="*/ 826821 h 2590802"/>
              <a:gd name="connsiteX2431" fmla="*/ 245574 w 2590802"/>
              <a:gd name="connsiteY2431" fmla="*/ 815044 h 2590802"/>
              <a:gd name="connsiteX2432" fmla="*/ 251502 w 2590802"/>
              <a:gd name="connsiteY2432" fmla="*/ 797380 h 2590802"/>
              <a:gd name="connsiteX2433" fmla="*/ 257430 w 2590802"/>
              <a:gd name="connsiteY2433" fmla="*/ 791491 h 2590802"/>
              <a:gd name="connsiteX2434" fmla="*/ 2196444 w 2590802"/>
              <a:gd name="connsiteY2434" fmla="*/ 785801 h 2590802"/>
              <a:gd name="connsiteX2435" fmla="*/ 2219838 w 2590802"/>
              <a:gd name="connsiteY2435" fmla="*/ 785801 h 2590802"/>
              <a:gd name="connsiteX2436" fmla="*/ 2231536 w 2590802"/>
              <a:gd name="connsiteY2436" fmla="*/ 803442 h 2590802"/>
              <a:gd name="connsiteX2437" fmla="*/ 2254931 w 2590802"/>
              <a:gd name="connsiteY2437" fmla="*/ 809322 h 2590802"/>
              <a:gd name="connsiteX2438" fmla="*/ 2278326 w 2590802"/>
              <a:gd name="connsiteY2438" fmla="*/ 797561 h 2590802"/>
              <a:gd name="connsiteX2439" fmla="*/ 2295872 w 2590802"/>
              <a:gd name="connsiteY2439" fmla="*/ 809322 h 2590802"/>
              <a:gd name="connsiteX2440" fmla="*/ 2290024 w 2590802"/>
              <a:gd name="connsiteY2440" fmla="*/ 832844 h 2590802"/>
              <a:gd name="connsiteX2441" fmla="*/ 2266628 w 2590802"/>
              <a:gd name="connsiteY2441" fmla="*/ 826963 h 2590802"/>
              <a:gd name="connsiteX2442" fmla="*/ 2249082 w 2590802"/>
              <a:gd name="connsiteY2442" fmla="*/ 844604 h 2590802"/>
              <a:gd name="connsiteX2443" fmla="*/ 2219838 w 2590802"/>
              <a:gd name="connsiteY2443" fmla="*/ 826963 h 2590802"/>
              <a:gd name="connsiteX2444" fmla="*/ 2213990 w 2590802"/>
              <a:gd name="connsiteY2444" fmla="*/ 815202 h 2590802"/>
              <a:gd name="connsiteX2445" fmla="*/ 2202292 w 2590802"/>
              <a:gd name="connsiteY2445" fmla="*/ 815202 h 2590802"/>
              <a:gd name="connsiteX2446" fmla="*/ 2190595 w 2590802"/>
              <a:gd name="connsiteY2446" fmla="*/ 797561 h 2590802"/>
              <a:gd name="connsiteX2447" fmla="*/ 2196444 w 2590802"/>
              <a:gd name="connsiteY2447" fmla="*/ 785801 h 2590802"/>
              <a:gd name="connsiteX2448" fmla="*/ 2231497 w 2590802"/>
              <a:gd name="connsiteY2448" fmla="*/ 780110 h 2590802"/>
              <a:gd name="connsiteX2449" fmla="*/ 2243115 w 2590802"/>
              <a:gd name="connsiteY2449" fmla="*/ 786038 h 2590802"/>
              <a:gd name="connsiteX2450" fmla="*/ 2272161 w 2590802"/>
              <a:gd name="connsiteY2450" fmla="*/ 791966 h 2590802"/>
              <a:gd name="connsiteX2451" fmla="*/ 2254734 w 2590802"/>
              <a:gd name="connsiteY2451" fmla="*/ 803821 h 2590802"/>
              <a:gd name="connsiteX2452" fmla="*/ 2231497 w 2590802"/>
              <a:gd name="connsiteY2452" fmla="*/ 786038 h 2590802"/>
              <a:gd name="connsiteX2453" fmla="*/ 2231497 w 2590802"/>
              <a:gd name="connsiteY2453" fmla="*/ 780110 h 2590802"/>
              <a:gd name="connsiteX2454" fmla="*/ 404201 w 2590802"/>
              <a:gd name="connsiteY2454" fmla="*/ 771472 h 2590802"/>
              <a:gd name="connsiteX2455" fmla="*/ 415990 w 2590802"/>
              <a:gd name="connsiteY2455" fmla="*/ 773686 h 2590802"/>
              <a:gd name="connsiteX2456" fmla="*/ 404201 w 2590802"/>
              <a:gd name="connsiteY2456" fmla="*/ 785498 h 2590802"/>
              <a:gd name="connsiteX2457" fmla="*/ 392414 w 2590802"/>
              <a:gd name="connsiteY2457" fmla="*/ 797311 h 2590802"/>
              <a:gd name="connsiteX2458" fmla="*/ 392414 w 2590802"/>
              <a:gd name="connsiteY2458" fmla="*/ 820936 h 2590802"/>
              <a:gd name="connsiteX2459" fmla="*/ 386520 w 2590802"/>
              <a:gd name="connsiteY2459" fmla="*/ 838655 h 2590802"/>
              <a:gd name="connsiteX2460" fmla="*/ 398308 w 2590802"/>
              <a:gd name="connsiteY2460" fmla="*/ 862280 h 2590802"/>
              <a:gd name="connsiteX2461" fmla="*/ 415990 w 2590802"/>
              <a:gd name="connsiteY2461" fmla="*/ 862280 h 2590802"/>
              <a:gd name="connsiteX2462" fmla="*/ 445459 w 2590802"/>
              <a:gd name="connsiteY2462" fmla="*/ 879998 h 2590802"/>
              <a:gd name="connsiteX2463" fmla="*/ 445459 w 2590802"/>
              <a:gd name="connsiteY2463" fmla="*/ 891811 h 2590802"/>
              <a:gd name="connsiteX2464" fmla="*/ 415990 w 2590802"/>
              <a:gd name="connsiteY2464" fmla="*/ 885904 h 2590802"/>
              <a:gd name="connsiteX2465" fmla="*/ 404201 w 2590802"/>
              <a:gd name="connsiteY2465" fmla="*/ 874092 h 2590802"/>
              <a:gd name="connsiteX2466" fmla="*/ 380626 w 2590802"/>
              <a:gd name="connsiteY2466" fmla="*/ 868186 h 2590802"/>
              <a:gd name="connsiteX2467" fmla="*/ 368838 w 2590802"/>
              <a:gd name="connsiteY2467" fmla="*/ 826842 h 2590802"/>
              <a:gd name="connsiteX2468" fmla="*/ 380626 w 2590802"/>
              <a:gd name="connsiteY2468" fmla="*/ 809124 h 2590802"/>
              <a:gd name="connsiteX2469" fmla="*/ 392414 w 2590802"/>
              <a:gd name="connsiteY2469" fmla="*/ 773686 h 2590802"/>
              <a:gd name="connsiteX2470" fmla="*/ 404201 w 2590802"/>
              <a:gd name="connsiteY2470" fmla="*/ 771472 h 2590802"/>
              <a:gd name="connsiteX2471" fmla="*/ 2160660 w 2590802"/>
              <a:gd name="connsiteY2471" fmla="*/ 767780 h 2590802"/>
              <a:gd name="connsiteX2472" fmla="*/ 2184252 w 2590802"/>
              <a:gd name="connsiteY2472" fmla="*/ 785451 h 2590802"/>
              <a:gd name="connsiteX2473" fmla="*/ 2184252 w 2590802"/>
              <a:gd name="connsiteY2473" fmla="*/ 791341 h 2590802"/>
              <a:gd name="connsiteX2474" fmla="*/ 2201947 w 2590802"/>
              <a:gd name="connsiteY2474" fmla="*/ 820793 h 2590802"/>
              <a:gd name="connsiteX2475" fmla="*/ 2213743 w 2590802"/>
              <a:gd name="connsiteY2475" fmla="*/ 826683 h 2590802"/>
              <a:gd name="connsiteX2476" fmla="*/ 2243234 w 2590802"/>
              <a:gd name="connsiteY2476" fmla="*/ 850245 h 2590802"/>
              <a:gd name="connsiteX2477" fmla="*/ 2266826 w 2590802"/>
              <a:gd name="connsiteY2477" fmla="*/ 838464 h 2590802"/>
              <a:gd name="connsiteX2478" fmla="*/ 2296317 w 2590802"/>
              <a:gd name="connsiteY2478" fmla="*/ 832574 h 2590802"/>
              <a:gd name="connsiteX2479" fmla="*/ 2308113 w 2590802"/>
              <a:gd name="connsiteY2479" fmla="*/ 809012 h 2590802"/>
              <a:gd name="connsiteX2480" fmla="*/ 2331706 w 2590802"/>
              <a:gd name="connsiteY2480" fmla="*/ 814903 h 2590802"/>
              <a:gd name="connsiteX2481" fmla="*/ 2337604 w 2590802"/>
              <a:gd name="connsiteY2481" fmla="*/ 832574 h 2590802"/>
              <a:gd name="connsiteX2482" fmla="*/ 2325808 w 2590802"/>
              <a:gd name="connsiteY2482" fmla="*/ 844355 h 2590802"/>
              <a:gd name="connsiteX2483" fmla="*/ 2314011 w 2590802"/>
              <a:gd name="connsiteY2483" fmla="*/ 844355 h 2590802"/>
              <a:gd name="connsiteX2484" fmla="*/ 2314011 w 2590802"/>
              <a:gd name="connsiteY2484" fmla="*/ 856135 h 2590802"/>
              <a:gd name="connsiteX2485" fmla="*/ 2296317 w 2590802"/>
              <a:gd name="connsiteY2485" fmla="*/ 873806 h 2590802"/>
              <a:gd name="connsiteX2486" fmla="*/ 2278622 w 2590802"/>
              <a:gd name="connsiteY2486" fmla="*/ 873806 h 2590802"/>
              <a:gd name="connsiteX2487" fmla="*/ 2260928 w 2590802"/>
              <a:gd name="connsiteY2487" fmla="*/ 867915 h 2590802"/>
              <a:gd name="connsiteX2488" fmla="*/ 2231437 w 2590802"/>
              <a:gd name="connsiteY2488" fmla="*/ 879696 h 2590802"/>
              <a:gd name="connsiteX2489" fmla="*/ 2207845 w 2590802"/>
              <a:gd name="connsiteY2489" fmla="*/ 862025 h 2590802"/>
              <a:gd name="connsiteX2490" fmla="*/ 2201947 w 2590802"/>
              <a:gd name="connsiteY2490" fmla="*/ 850245 h 2590802"/>
              <a:gd name="connsiteX2491" fmla="*/ 2178354 w 2590802"/>
              <a:gd name="connsiteY2491" fmla="*/ 844355 h 2590802"/>
              <a:gd name="connsiteX2492" fmla="*/ 2166558 w 2590802"/>
              <a:gd name="connsiteY2492" fmla="*/ 814903 h 2590802"/>
              <a:gd name="connsiteX2493" fmla="*/ 2166558 w 2590802"/>
              <a:gd name="connsiteY2493" fmla="*/ 803122 h 2590802"/>
              <a:gd name="connsiteX2494" fmla="*/ 2148863 w 2590802"/>
              <a:gd name="connsiteY2494" fmla="*/ 785451 h 2590802"/>
              <a:gd name="connsiteX2495" fmla="*/ 2160660 w 2590802"/>
              <a:gd name="connsiteY2495" fmla="*/ 767780 h 2590802"/>
              <a:gd name="connsiteX2496" fmla="*/ 251449 w 2590802"/>
              <a:gd name="connsiteY2496" fmla="*/ 767245 h 2590802"/>
              <a:gd name="connsiteX2497" fmla="*/ 263252 w 2590802"/>
              <a:gd name="connsiteY2497" fmla="*/ 773873 h 2590802"/>
              <a:gd name="connsiteX2498" fmla="*/ 257351 w 2590802"/>
              <a:gd name="connsiteY2498" fmla="*/ 785657 h 2590802"/>
              <a:gd name="connsiteX2499" fmla="*/ 239647 w 2590802"/>
              <a:gd name="connsiteY2499" fmla="*/ 803332 h 2590802"/>
              <a:gd name="connsiteX2500" fmla="*/ 216041 w 2590802"/>
              <a:gd name="connsiteY2500" fmla="*/ 838684 h 2590802"/>
              <a:gd name="connsiteX2501" fmla="*/ 221942 w 2590802"/>
              <a:gd name="connsiteY2501" fmla="*/ 850467 h 2590802"/>
              <a:gd name="connsiteX2502" fmla="*/ 210139 w 2590802"/>
              <a:gd name="connsiteY2502" fmla="*/ 874034 h 2590802"/>
              <a:gd name="connsiteX2503" fmla="*/ 227844 w 2590802"/>
              <a:gd name="connsiteY2503" fmla="*/ 891710 h 2590802"/>
              <a:gd name="connsiteX2504" fmla="*/ 245548 w 2590802"/>
              <a:gd name="connsiteY2504" fmla="*/ 921169 h 2590802"/>
              <a:gd name="connsiteX2505" fmla="*/ 257351 w 2590802"/>
              <a:gd name="connsiteY2505" fmla="*/ 921169 h 2590802"/>
              <a:gd name="connsiteX2506" fmla="*/ 292759 w 2590802"/>
              <a:gd name="connsiteY2506" fmla="*/ 938845 h 2590802"/>
              <a:gd name="connsiteX2507" fmla="*/ 292759 w 2590802"/>
              <a:gd name="connsiteY2507" fmla="*/ 950629 h 2590802"/>
              <a:gd name="connsiteX2508" fmla="*/ 275055 w 2590802"/>
              <a:gd name="connsiteY2508" fmla="*/ 956521 h 2590802"/>
              <a:gd name="connsiteX2509" fmla="*/ 263252 w 2590802"/>
              <a:gd name="connsiteY2509" fmla="*/ 944737 h 2590802"/>
              <a:gd name="connsiteX2510" fmla="*/ 251449 w 2590802"/>
              <a:gd name="connsiteY2510" fmla="*/ 932953 h 2590802"/>
              <a:gd name="connsiteX2511" fmla="*/ 221942 w 2590802"/>
              <a:gd name="connsiteY2511" fmla="*/ 927061 h 2590802"/>
              <a:gd name="connsiteX2512" fmla="*/ 216041 w 2590802"/>
              <a:gd name="connsiteY2512" fmla="*/ 897602 h 2590802"/>
              <a:gd name="connsiteX2513" fmla="*/ 192435 w 2590802"/>
              <a:gd name="connsiteY2513" fmla="*/ 879926 h 2590802"/>
              <a:gd name="connsiteX2514" fmla="*/ 192435 w 2590802"/>
              <a:gd name="connsiteY2514" fmla="*/ 850467 h 2590802"/>
              <a:gd name="connsiteX2515" fmla="*/ 204238 w 2590802"/>
              <a:gd name="connsiteY2515" fmla="*/ 844575 h 2590802"/>
              <a:gd name="connsiteX2516" fmla="*/ 204238 w 2590802"/>
              <a:gd name="connsiteY2516" fmla="*/ 815116 h 2590802"/>
              <a:gd name="connsiteX2517" fmla="*/ 216041 w 2590802"/>
              <a:gd name="connsiteY2517" fmla="*/ 797440 h 2590802"/>
              <a:gd name="connsiteX2518" fmla="*/ 233745 w 2590802"/>
              <a:gd name="connsiteY2518" fmla="*/ 785657 h 2590802"/>
              <a:gd name="connsiteX2519" fmla="*/ 239647 w 2590802"/>
              <a:gd name="connsiteY2519" fmla="*/ 779765 h 2590802"/>
              <a:gd name="connsiteX2520" fmla="*/ 239647 w 2590802"/>
              <a:gd name="connsiteY2520" fmla="*/ 773873 h 2590802"/>
              <a:gd name="connsiteX2521" fmla="*/ 251449 w 2590802"/>
              <a:gd name="connsiteY2521" fmla="*/ 767245 h 2590802"/>
              <a:gd name="connsiteX2522" fmla="*/ 356937 w 2590802"/>
              <a:gd name="connsiteY2522" fmla="*/ 697595 h 2590802"/>
              <a:gd name="connsiteX2523" fmla="*/ 397878 w 2590802"/>
              <a:gd name="connsiteY2523" fmla="*/ 709341 h 2590802"/>
              <a:gd name="connsiteX2524" fmla="*/ 397878 w 2590802"/>
              <a:gd name="connsiteY2524" fmla="*/ 715214 h 2590802"/>
              <a:gd name="connsiteX2525" fmla="*/ 380332 w 2590802"/>
              <a:gd name="connsiteY2525" fmla="*/ 715214 h 2590802"/>
              <a:gd name="connsiteX2526" fmla="*/ 368634 w 2590802"/>
              <a:gd name="connsiteY2526" fmla="*/ 715214 h 2590802"/>
              <a:gd name="connsiteX2527" fmla="*/ 321845 w 2590802"/>
              <a:gd name="connsiteY2527" fmla="*/ 726960 h 2590802"/>
              <a:gd name="connsiteX2528" fmla="*/ 292601 w 2590802"/>
              <a:gd name="connsiteY2528" fmla="*/ 779818 h 2590802"/>
              <a:gd name="connsiteX2529" fmla="*/ 310147 w 2590802"/>
              <a:gd name="connsiteY2529" fmla="*/ 809184 h 2590802"/>
              <a:gd name="connsiteX2530" fmla="*/ 315996 w 2590802"/>
              <a:gd name="connsiteY2530" fmla="*/ 809184 h 2590802"/>
              <a:gd name="connsiteX2531" fmla="*/ 310147 w 2590802"/>
              <a:gd name="connsiteY2531" fmla="*/ 791564 h 2590802"/>
              <a:gd name="connsiteX2532" fmla="*/ 321845 w 2590802"/>
              <a:gd name="connsiteY2532" fmla="*/ 773945 h 2590802"/>
              <a:gd name="connsiteX2533" fmla="*/ 351089 w 2590802"/>
              <a:gd name="connsiteY2533" fmla="*/ 785691 h 2590802"/>
              <a:gd name="connsiteX2534" fmla="*/ 351089 w 2590802"/>
              <a:gd name="connsiteY2534" fmla="*/ 803310 h 2590802"/>
              <a:gd name="connsiteX2535" fmla="*/ 345240 w 2590802"/>
              <a:gd name="connsiteY2535" fmla="*/ 815056 h 2590802"/>
              <a:gd name="connsiteX2536" fmla="*/ 351089 w 2590802"/>
              <a:gd name="connsiteY2536" fmla="*/ 820929 h 2590802"/>
              <a:gd name="connsiteX2537" fmla="*/ 339391 w 2590802"/>
              <a:gd name="connsiteY2537" fmla="*/ 844422 h 2590802"/>
              <a:gd name="connsiteX2538" fmla="*/ 298450 w 2590802"/>
              <a:gd name="connsiteY2538" fmla="*/ 838549 h 2590802"/>
              <a:gd name="connsiteX2539" fmla="*/ 269206 w 2590802"/>
              <a:gd name="connsiteY2539" fmla="*/ 768072 h 2590802"/>
              <a:gd name="connsiteX2540" fmla="*/ 286752 w 2590802"/>
              <a:gd name="connsiteY2540" fmla="*/ 738707 h 2590802"/>
              <a:gd name="connsiteX2541" fmla="*/ 356937 w 2590802"/>
              <a:gd name="connsiteY2541" fmla="*/ 697595 h 2590802"/>
              <a:gd name="connsiteX2542" fmla="*/ 501946 w 2590802"/>
              <a:gd name="connsiteY2542" fmla="*/ 685103 h 2590802"/>
              <a:gd name="connsiteX2543" fmla="*/ 533458 w 2590802"/>
              <a:gd name="connsiteY2543" fmla="*/ 714956 h 2590802"/>
              <a:gd name="connsiteX2544" fmla="*/ 539355 w 2590802"/>
              <a:gd name="connsiteY2544" fmla="*/ 756234 h 2590802"/>
              <a:gd name="connsiteX2545" fmla="*/ 515767 w 2590802"/>
              <a:gd name="connsiteY2545" fmla="*/ 785718 h 2590802"/>
              <a:gd name="connsiteX2546" fmla="*/ 515767 w 2590802"/>
              <a:gd name="connsiteY2546" fmla="*/ 803409 h 2590802"/>
              <a:gd name="connsiteX2547" fmla="*/ 486283 w 2590802"/>
              <a:gd name="connsiteY2547" fmla="*/ 809306 h 2590802"/>
              <a:gd name="connsiteX2548" fmla="*/ 433211 w 2590802"/>
              <a:gd name="connsiteY2548" fmla="*/ 803409 h 2590802"/>
              <a:gd name="connsiteX2549" fmla="*/ 421417 w 2590802"/>
              <a:gd name="connsiteY2549" fmla="*/ 779822 h 2590802"/>
              <a:gd name="connsiteX2550" fmla="*/ 415521 w 2590802"/>
              <a:gd name="connsiteY2550" fmla="*/ 750337 h 2590802"/>
              <a:gd name="connsiteX2551" fmla="*/ 403727 w 2590802"/>
              <a:gd name="connsiteY2551" fmla="*/ 726750 h 2590802"/>
              <a:gd name="connsiteX2552" fmla="*/ 409624 w 2590802"/>
              <a:gd name="connsiteY2552" fmla="*/ 709060 h 2590802"/>
              <a:gd name="connsiteX2553" fmla="*/ 439108 w 2590802"/>
              <a:gd name="connsiteY2553" fmla="*/ 691369 h 2590802"/>
              <a:gd name="connsiteX2554" fmla="*/ 462695 w 2590802"/>
              <a:gd name="connsiteY2554" fmla="*/ 703162 h 2590802"/>
              <a:gd name="connsiteX2555" fmla="*/ 486283 w 2590802"/>
              <a:gd name="connsiteY2555" fmla="*/ 685472 h 2590802"/>
              <a:gd name="connsiteX2556" fmla="*/ 501946 w 2590802"/>
              <a:gd name="connsiteY2556" fmla="*/ 685103 h 2590802"/>
              <a:gd name="connsiteX2557" fmla="*/ 533190 w 2590802"/>
              <a:gd name="connsiteY2557" fmla="*/ 673884 h 2590802"/>
              <a:gd name="connsiteX2558" fmla="*/ 550736 w 2590802"/>
              <a:gd name="connsiteY2558" fmla="*/ 685808 h 2590802"/>
              <a:gd name="connsiteX2559" fmla="*/ 539038 w 2590802"/>
              <a:gd name="connsiteY2559" fmla="*/ 715616 h 2590802"/>
              <a:gd name="connsiteX2560" fmla="*/ 515643 w 2590802"/>
              <a:gd name="connsiteY2560" fmla="*/ 685808 h 2590802"/>
              <a:gd name="connsiteX2561" fmla="*/ 533190 w 2590802"/>
              <a:gd name="connsiteY2561" fmla="*/ 673884 h 2590802"/>
              <a:gd name="connsiteX2562" fmla="*/ 632916 w 2590802"/>
              <a:gd name="connsiteY2562" fmla="*/ 662503 h 2590802"/>
              <a:gd name="connsiteX2563" fmla="*/ 644632 w 2590802"/>
              <a:gd name="connsiteY2563" fmla="*/ 668361 h 2590802"/>
              <a:gd name="connsiteX2564" fmla="*/ 615342 w 2590802"/>
              <a:gd name="connsiteY2564" fmla="*/ 697651 h 2590802"/>
              <a:gd name="connsiteX2565" fmla="*/ 562619 w 2590802"/>
              <a:gd name="connsiteY2565" fmla="*/ 762090 h 2590802"/>
              <a:gd name="connsiteX2566" fmla="*/ 550903 w 2590802"/>
              <a:gd name="connsiteY2566" fmla="*/ 756232 h 2590802"/>
              <a:gd name="connsiteX2567" fmla="*/ 568477 w 2590802"/>
              <a:gd name="connsiteY2567" fmla="*/ 685935 h 2590802"/>
              <a:gd name="connsiteX2568" fmla="*/ 597768 w 2590802"/>
              <a:gd name="connsiteY2568" fmla="*/ 674219 h 2590802"/>
              <a:gd name="connsiteX2569" fmla="*/ 609484 w 2590802"/>
              <a:gd name="connsiteY2569" fmla="*/ 680077 h 2590802"/>
              <a:gd name="connsiteX2570" fmla="*/ 632916 w 2590802"/>
              <a:gd name="connsiteY2570" fmla="*/ 662503 h 2590802"/>
              <a:gd name="connsiteX2571" fmla="*/ 1931670 w 2590802"/>
              <a:gd name="connsiteY2571" fmla="*/ 656812 h 2590802"/>
              <a:gd name="connsiteX2572" fmla="*/ 1990157 w 2590802"/>
              <a:gd name="connsiteY2572" fmla="*/ 715178 h 2590802"/>
              <a:gd name="connsiteX2573" fmla="*/ 2001855 w 2590802"/>
              <a:gd name="connsiteY2573" fmla="*/ 732688 h 2590802"/>
              <a:gd name="connsiteX2574" fmla="*/ 1996006 w 2590802"/>
              <a:gd name="connsiteY2574" fmla="*/ 732688 h 2590802"/>
              <a:gd name="connsiteX2575" fmla="*/ 1931670 w 2590802"/>
              <a:gd name="connsiteY2575" fmla="*/ 656812 h 2590802"/>
              <a:gd name="connsiteX2576" fmla="*/ 2072253 w 2590802"/>
              <a:gd name="connsiteY2576" fmla="*/ 645950 h 2590802"/>
              <a:gd name="connsiteX2577" fmla="*/ 2084749 w 2590802"/>
              <a:gd name="connsiteY2577" fmla="*/ 650351 h 2590802"/>
              <a:gd name="connsiteX2578" fmla="*/ 2090630 w 2590802"/>
              <a:gd name="connsiteY2578" fmla="*/ 691430 h 2590802"/>
              <a:gd name="connsiteX2579" fmla="*/ 2125912 w 2590802"/>
              <a:gd name="connsiteY2579" fmla="*/ 703168 h 2590802"/>
              <a:gd name="connsiteX2580" fmla="*/ 2131792 w 2590802"/>
              <a:gd name="connsiteY2580" fmla="*/ 720773 h 2590802"/>
              <a:gd name="connsiteX2581" fmla="*/ 2125912 w 2590802"/>
              <a:gd name="connsiteY2581" fmla="*/ 732510 h 2590802"/>
              <a:gd name="connsiteX2582" fmla="*/ 2102390 w 2590802"/>
              <a:gd name="connsiteY2582" fmla="*/ 732510 h 2590802"/>
              <a:gd name="connsiteX2583" fmla="*/ 2084749 w 2590802"/>
              <a:gd name="connsiteY2583" fmla="*/ 738379 h 2590802"/>
              <a:gd name="connsiteX2584" fmla="*/ 2072988 w 2590802"/>
              <a:gd name="connsiteY2584" fmla="*/ 726641 h 2590802"/>
              <a:gd name="connsiteX2585" fmla="*/ 2055347 w 2590802"/>
              <a:gd name="connsiteY2585" fmla="*/ 726641 h 2590802"/>
              <a:gd name="connsiteX2586" fmla="*/ 2049467 w 2590802"/>
              <a:gd name="connsiteY2586" fmla="*/ 709036 h 2590802"/>
              <a:gd name="connsiteX2587" fmla="*/ 2055347 w 2590802"/>
              <a:gd name="connsiteY2587" fmla="*/ 703168 h 2590802"/>
              <a:gd name="connsiteX2588" fmla="*/ 2043586 w 2590802"/>
              <a:gd name="connsiteY2588" fmla="*/ 685562 h 2590802"/>
              <a:gd name="connsiteX2589" fmla="*/ 2061228 w 2590802"/>
              <a:gd name="connsiteY2589" fmla="*/ 667957 h 2590802"/>
              <a:gd name="connsiteX2590" fmla="*/ 2055347 w 2590802"/>
              <a:gd name="connsiteY2590" fmla="*/ 650351 h 2590802"/>
              <a:gd name="connsiteX2591" fmla="*/ 2072253 w 2590802"/>
              <a:gd name="connsiteY2591" fmla="*/ 645950 h 2590802"/>
              <a:gd name="connsiteX2592" fmla="*/ 536254 w 2590802"/>
              <a:gd name="connsiteY2592" fmla="*/ 637458 h 2590802"/>
              <a:gd name="connsiteX2593" fmla="*/ 545118 w 2590802"/>
              <a:gd name="connsiteY2593" fmla="*/ 644720 h 2590802"/>
              <a:gd name="connsiteX2594" fmla="*/ 545118 w 2590802"/>
              <a:gd name="connsiteY2594" fmla="*/ 656338 h 2590802"/>
              <a:gd name="connsiteX2595" fmla="*/ 562847 w 2590802"/>
              <a:gd name="connsiteY2595" fmla="*/ 656338 h 2590802"/>
              <a:gd name="connsiteX2596" fmla="*/ 568757 w 2590802"/>
              <a:gd name="connsiteY2596" fmla="*/ 673766 h 2590802"/>
              <a:gd name="connsiteX2597" fmla="*/ 562847 w 2590802"/>
              <a:gd name="connsiteY2597" fmla="*/ 679575 h 2590802"/>
              <a:gd name="connsiteX2598" fmla="*/ 521480 w 2590802"/>
              <a:gd name="connsiteY2598" fmla="*/ 667957 h 2590802"/>
              <a:gd name="connsiteX2599" fmla="*/ 503752 w 2590802"/>
              <a:gd name="connsiteY2599" fmla="*/ 679575 h 2590802"/>
              <a:gd name="connsiteX2600" fmla="*/ 491933 w 2590802"/>
              <a:gd name="connsiteY2600" fmla="*/ 673766 h 2590802"/>
              <a:gd name="connsiteX2601" fmla="*/ 497842 w 2590802"/>
              <a:gd name="connsiteY2601" fmla="*/ 662147 h 2590802"/>
              <a:gd name="connsiteX2602" fmla="*/ 515571 w 2590802"/>
              <a:gd name="connsiteY2602" fmla="*/ 656338 h 2590802"/>
              <a:gd name="connsiteX2603" fmla="*/ 515571 w 2590802"/>
              <a:gd name="connsiteY2603" fmla="*/ 644720 h 2590802"/>
              <a:gd name="connsiteX2604" fmla="*/ 527390 w 2590802"/>
              <a:gd name="connsiteY2604" fmla="*/ 638910 h 2590802"/>
              <a:gd name="connsiteX2605" fmla="*/ 536254 w 2590802"/>
              <a:gd name="connsiteY2605" fmla="*/ 637458 h 2590802"/>
              <a:gd name="connsiteX2606" fmla="*/ 2037185 w 2590802"/>
              <a:gd name="connsiteY2606" fmla="*/ 627410 h 2590802"/>
              <a:gd name="connsiteX2607" fmla="*/ 2054849 w 2590802"/>
              <a:gd name="connsiteY2607" fmla="*/ 639156 h 2590802"/>
              <a:gd name="connsiteX2608" fmla="*/ 2048961 w 2590802"/>
              <a:gd name="connsiteY2608" fmla="*/ 662649 h 2590802"/>
              <a:gd name="connsiteX2609" fmla="*/ 2037185 w 2590802"/>
              <a:gd name="connsiteY2609" fmla="*/ 686141 h 2590802"/>
              <a:gd name="connsiteX2610" fmla="*/ 2043072 w 2590802"/>
              <a:gd name="connsiteY2610" fmla="*/ 703760 h 2590802"/>
              <a:gd name="connsiteX2611" fmla="*/ 2043072 w 2590802"/>
              <a:gd name="connsiteY2611" fmla="*/ 727252 h 2590802"/>
              <a:gd name="connsiteX2612" fmla="*/ 2066625 w 2590802"/>
              <a:gd name="connsiteY2612" fmla="*/ 738999 h 2590802"/>
              <a:gd name="connsiteX2613" fmla="*/ 2090178 w 2590802"/>
              <a:gd name="connsiteY2613" fmla="*/ 744872 h 2590802"/>
              <a:gd name="connsiteX2614" fmla="*/ 2107844 w 2590802"/>
              <a:gd name="connsiteY2614" fmla="*/ 738999 h 2590802"/>
              <a:gd name="connsiteX2615" fmla="*/ 2143173 w 2590802"/>
              <a:gd name="connsiteY2615" fmla="*/ 750745 h 2590802"/>
              <a:gd name="connsiteX2616" fmla="*/ 2137285 w 2590802"/>
              <a:gd name="connsiteY2616" fmla="*/ 762491 h 2590802"/>
              <a:gd name="connsiteX2617" fmla="*/ 2131397 w 2590802"/>
              <a:gd name="connsiteY2617" fmla="*/ 762491 h 2590802"/>
              <a:gd name="connsiteX2618" fmla="*/ 2096067 w 2590802"/>
              <a:gd name="connsiteY2618" fmla="*/ 762491 h 2590802"/>
              <a:gd name="connsiteX2619" fmla="*/ 2090178 w 2590802"/>
              <a:gd name="connsiteY2619" fmla="*/ 774237 h 2590802"/>
              <a:gd name="connsiteX2620" fmla="*/ 2060738 w 2590802"/>
              <a:gd name="connsiteY2620" fmla="*/ 768364 h 2590802"/>
              <a:gd name="connsiteX2621" fmla="*/ 2037185 w 2590802"/>
              <a:gd name="connsiteY2621" fmla="*/ 756618 h 2590802"/>
              <a:gd name="connsiteX2622" fmla="*/ 2019519 w 2590802"/>
              <a:gd name="connsiteY2622" fmla="*/ 750745 h 2590802"/>
              <a:gd name="connsiteX2623" fmla="*/ 2007743 w 2590802"/>
              <a:gd name="connsiteY2623" fmla="*/ 733125 h 2590802"/>
              <a:gd name="connsiteX2624" fmla="*/ 2013631 w 2590802"/>
              <a:gd name="connsiteY2624" fmla="*/ 715506 h 2590802"/>
              <a:gd name="connsiteX2625" fmla="*/ 2013631 w 2590802"/>
              <a:gd name="connsiteY2625" fmla="*/ 703760 h 2590802"/>
              <a:gd name="connsiteX2626" fmla="*/ 2001855 w 2590802"/>
              <a:gd name="connsiteY2626" fmla="*/ 686141 h 2590802"/>
              <a:gd name="connsiteX2627" fmla="*/ 2007743 w 2590802"/>
              <a:gd name="connsiteY2627" fmla="*/ 668522 h 2590802"/>
              <a:gd name="connsiteX2628" fmla="*/ 2019519 w 2590802"/>
              <a:gd name="connsiteY2628" fmla="*/ 639156 h 2590802"/>
              <a:gd name="connsiteX2629" fmla="*/ 2037185 w 2590802"/>
              <a:gd name="connsiteY2629" fmla="*/ 627410 h 2590802"/>
              <a:gd name="connsiteX2630" fmla="*/ 2178581 w 2590802"/>
              <a:gd name="connsiteY2630" fmla="*/ 620772 h 2590802"/>
              <a:gd name="connsiteX2631" fmla="*/ 2190324 w 2590802"/>
              <a:gd name="connsiteY2631" fmla="*/ 620772 h 2590802"/>
              <a:gd name="connsiteX2632" fmla="*/ 2166838 w 2590802"/>
              <a:gd name="connsiteY2632" fmla="*/ 650279 h 2590802"/>
              <a:gd name="connsiteX2633" fmla="*/ 2166838 w 2590802"/>
              <a:gd name="connsiteY2633" fmla="*/ 732899 h 2590802"/>
              <a:gd name="connsiteX2634" fmla="*/ 2213809 w 2590802"/>
              <a:gd name="connsiteY2634" fmla="*/ 756504 h 2590802"/>
              <a:gd name="connsiteX2635" fmla="*/ 2219681 w 2590802"/>
              <a:gd name="connsiteY2635" fmla="*/ 744701 h 2590802"/>
              <a:gd name="connsiteX2636" fmla="*/ 2202066 w 2590802"/>
              <a:gd name="connsiteY2636" fmla="*/ 738800 h 2590802"/>
              <a:gd name="connsiteX2637" fmla="*/ 2196195 w 2590802"/>
              <a:gd name="connsiteY2637" fmla="*/ 721096 h 2590802"/>
              <a:gd name="connsiteX2638" fmla="*/ 2207938 w 2590802"/>
              <a:gd name="connsiteY2638" fmla="*/ 709293 h 2590802"/>
              <a:gd name="connsiteX2639" fmla="*/ 2231423 w 2590802"/>
              <a:gd name="connsiteY2639" fmla="*/ 715194 h 2590802"/>
              <a:gd name="connsiteX2640" fmla="*/ 2243165 w 2590802"/>
              <a:gd name="connsiteY2640" fmla="*/ 709293 h 2590802"/>
              <a:gd name="connsiteX2641" fmla="*/ 2260779 w 2590802"/>
              <a:gd name="connsiteY2641" fmla="*/ 721096 h 2590802"/>
              <a:gd name="connsiteX2642" fmla="*/ 2254908 w 2590802"/>
              <a:gd name="connsiteY2642" fmla="*/ 750603 h 2590802"/>
              <a:gd name="connsiteX2643" fmla="*/ 2202066 w 2590802"/>
              <a:gd name="connsiteY2643" fmla="*/ 780110 h 2590802"/>
              <a:gd name="connsiteX2644" fmla="*/ 2160967 w 2590802"/>
              <a:gd name="connsiteY2644" fmla="*/ 762406 h 2590802"/>
              <a:gd name="connsiteX2645" fmla="*/ 2149224 w 2590802"/>
              <a:gd name="connsiteY2645" fmla="*/ 750603 h 2590802"/>
              <a:gd name="connsiteX2646" fmla="*/ 2137482 w 2590802"/>
              <a:gd name="connsiteY2646" fmla="*/ 709293 h 2590802"/>
              <a:gd name="connsiteX2647" fmla="*/ 2137482 w 2590802"/>
              <a:gd name="connsiteY2647" fmla="*/ 679786 h 2590802"/>
              <a:gd name="connsiteX2648" fmla="*/ 2178581 w 2590802"/>
              <a:gd name="connsiteY2648" fmla="*/ 620772 h 2590802"/>
              <a:gd name="connsiteX2649" fmla="*/ 368635 w 2590802"/>
              <a:gd name="connsiteY2649" fmla="*/ 620772 h 2590802"/>
              <a:gd name="connsiteX2650" fmla="*/ 368635 w 2590802"/>
              <a:gd name="connsiteY2650" fmla="*/ 632559 h 2590802"/>
              <a:gd name="connsiteX2651" fmla="*/ 362839 w 2590802"/>
              <a:gd name="connsiteY2651" fmla="*/ 644347 h 2590802"/>
              <a:gd name="connsiteX2652" fmla="*/ 333858 w 2590802"/>
              <a:gd name="connsiteY2652" fmla="*/ 667923 h 2590802"/>
              <a:gd name="connsiteX2653" fmla="*/ 333858 w 2590802"/>
              <a:gd name="connsiteY2653" fmla="*/ 697393 h 2590802"/>
              <a:gd name="connsiteX2654" fmla="*/ 316470 w 2590802"/>
              <a:gd name="connsiteY2654" fmla="*/ 697393 h 2590802"/>
              <a:gd name="connsiteX2655" fmla="*/ 333858 w 2590802"/>
              <a:gd name="connsiteY2655" fmla="*/ 632559 h 2590802"/>
              <a:gd name="connsiteX2656" fmla="*/ 368635 w 2590802"/>
              <a:gd name="connsiteY2656" fmla="*/ 620772 h 2590802"/>
              <a:gd name="connsiteX2657" fmla="*/ 2260590 w 2590802"/>
              <a:gd name="connsiteY2657" fmla="*/ 615081 h 2590802"/>
              <a:gd name="connsiteX2658" fmla="*/ 2278231 w 2590802"/>
              <a:gd name="connsiteY2658" fmla="*/ 638719 h 2590802"/>
              <a:gd name="connsiteX2659" fmla="*/ 2301753 w 2590802"/>
              <a:gd name="connsiteY2659" fmla="*/ 632810 h 2590802"/>
              <a:gd name="connsiteX2660" fmla="*/ 2313513 w 2590802"/>
              <a:gd name="connsiteY2660" fmla="*/ 626900 h 2590802"/>
              <a:gd name="connsiteX2661" fmla="*/ 2325274 w 2590802"/>
              <a:gd name="connsiteY2661" fmla="*/ 638719 h 2590802"/>
              <a:gd name="connsiteX2662" fmla="*/ 2313513 w 2590802"/>
              <a:gd name="connsiteY2662" fmla="*/ 662357 h 2590802"/>
              <a:gd name="connsiteX2663" fmla="*/ 2295873 w 2590802"/>
              <a:gd name="connsiteY2663" fmla="*/ 668267 h 2590802"/>
              <a:gd name="connsiteX2664" fmla="*/ 2289992 w 2590802"/>
              <a:gd name="connsiteY2664" fmla="*/ 685995 h 2590802"/>
              <a:gd name="connsiteX2665" fmla="*/ 2266471 w 2590802"/>
              <a:gd name="connsiteY2665" fmla="*/ 691905 h 2590802"/>
              <a:gd name="connsiteX2666" fmla="*/ 2254710 w 2590802"/>
              <a:gd name="connsiteY2666" fmla="*/ 674177 h 2590802"/>
              <a:gd name="connsiteX2667" fmla="*/ 2260590 w 2590802"/>
              <a:gd name="connsiteY2667" fmla="*/ 656448 h 2590802"/>
              <a:gd name="connsiteX2668" fmla="*/ 2242949 w 2590802"/>
              <a:gd name="connsiteY2668" fmla="*/ 650538 h 2590802"/>
              <a:gd name="connsiteX2669" fmla="*/ 2242949 w 2590802"/>
              <a:gd name="connsiteY2669" fmla="*/ 626900 h 2590802"/>
              <a:gd name="connsiteX2670" fmla="*/ 2260590 w 2590802"/>
              <a:gd name="connsiteY2670" fmla="*/ 615081 h 2590802"/>
              <a:gd name="connsiteX2671" fmla="*/ 521593 w 2590802"/>
              <a:gd name="connsiteY2671" fmla="*/ 609390 h 2590802"/>
              <a:gd name="connsiteX2672" fmla="*/ 551124 w 2590802"/>
              <a:gd name="connsiteY2672" fmla="*/ 615239 h 2590802"/>
              <a:gd name="connsiteX2673" fmla="*/ 557030 w 2590802"/>
              <a:gd name="connsiteY2673" fmla="*/ 632785 h 2590802"/>
              <a:gd name="connsiteX2674" fmla="*/ 580655 w 2590802"/>
              <a:gd name="connsiteY2674" fmla="*/ 632785 h 2590802"/>
              <a:gd name="connsiteX2675" fmla="*/ 592468 w 2590802"/>
              <a:gd name="connsiteY2675" fmla="*/ 662029 h 2590802"/>
              <a:gd name="connsiteX2676" fmla="*/ 580655 w 2590802"/>
              <a:gd name="connsiteY2676" fmla="*/ 667878 h 2590802"/>
              <a:gd name="connsiteX2677" fmla="*/ 568842 w 2590802"/>
              <a:gd name="connsiteY2677" fmla="*/ 650331 h 2590802"/>
              <a:gd name="connsiteX2678" fmla="*/ 551124 w 2590802"/>
              <a:gd name="connsiteY2678" fmla="*/ 644482 h 2590802"/>
              <a:gd name="connsiteX2679" fmla="*/ 527499 w 2590802"/>
              <a:gd name="connsiteY2679" fmla="*/ 626937 h 2590802"/>
              <a:gd name="connsiteX2680" fmla="*/ 509780 w 2590802"/>
              <a:gd name="connsiteY2680" fmla="*/ 644482 h 2590802"/>
              <a:gd name="connsiteX2681" fmla="*/ 486155 w 2590802"/>
              <a:gd name="connsiteY2681" fmla="*/ 662029 h 2590802"/>
              <a:gd name="connsiteX2682" fmla="*/ 468437 w 2590802"/>
              <a:gd name="connsiteY2682" fmla="*/ 679575 h 2590802"/>
              <a:gd name="connsiteX2683" fmla="*/ 468437 w 2590802"/>
              <a:gd name="connsiteY2683" fmla="*/ 656180 h 2590802"/>
              <a:gd name="connsiteX2684" fmla="*/ 497968 w 2590802"/>
              <a:gd name="connsiteY2684" fmla="*/ 632785 h 2590802"/>
              <a:gd name="connsiteX2685" fmla="*/ 521593 w 2590802"/>
              <a:gd name="connsiteY2685" fmla="*/ 609390 h 2590802"/>
              <a:gd name="connsiteX2686" fmla="*/ 2289865 w 2590802"/>
              <a:gd name="connsiteY2686" fmla="*/ 591370 h 2590802"/>
              <a:gd name="connsiteX2687" fmla="*/ 2301563 w 2590802"/>
              <a:gd name="connsiteY2687" fmla="*/ 621178 h 2590802"/>
              <a:gd name="connsiteX2688" fmla="*/ 2289865 w 2590802"/>
              <a:gd name="connsiteY2688" fmla="*/ 633101 h 2590802"/>
              <a:gd name="connsiteX2689" fmla="*/ 2278168 w 2590802"/>
              <a:gd name="connsiteY2689" fmla="*/ 627139 h 2590802"/>
              <a:gd name="connsiteX2690" fmla="*/ 2272319 w 2590802"/>
              <a:gd name="connsiteY2690" fmla="*/ 609255 h 2590802"/>
              <a:gd name="connsiteX2691" fmla="*/ 2289865 w 2590802"/>
              <a:gd name="connsiteY2691" fmla="*/ 591370 h 2590802"/>
              <a:gd name="connsiteX2692" fmla="*/ 353090 w 2590802"/>
              <a:gd name="connsiteY2692" fmla="*/ 587890 h 2590802"/>
              <a:gd name="connsiteX2693" fmla="*/ 368468 w 2590802"/>
              <a:gd name="connsiteY2693" fmla="*/ 591576 h 2590802"/>
              <a:gd name="connsiteX2694" fmla="*/ 368468 w 2590802"/>
              <a:gd name="connsiteY2694" fmla="*/ 615163 h 2590802"/>
              <a:gd name="connsiteX2695" fmla="*/ 350893 w 2590802"/>
              <a:gd name="connsiteY2695" fmla="*/ 615163 h 2590802"/>
              <a:gd name="connsiteX2696" fmla="*/ 315745 w 2590802"/>
              <a:gd name="connsiteY2696" fmla="*/ 650544 h 2590802"/>
              <a:gd name="connsiteX2697" fmla="*/ 315745 w 2590802"/>
              <a:gd name="connsiteY2697" fmla="*/ 703616 h 2590802"/>
              <a:gd name="connsiteX2698" fmla="*/ 292313 w 2590802"/>
              <a:gd name="connsiteY2698" fmla="*/ 715410 h 2590802"/>
              <a:gd name="connsiteX2699" fmla="*/ 280597 w 2590802"/>
              <a:gd name="connsiteY2699" fmla="*/ 691822 h 2590802"/>
              <a:gd name="connsiteX2700" fmla="*/ 286455 w 2590802"/>
              <a:gd name="connsiteY2700" fmla="*/ 674132 h 2590802"/>
              <a:gd name="connsiteX2701" fmla="*/ 280597 w 2590802"/>
              <a:gd name="connsiteY2701" fmla="*/ 656441 h 2590802"/>
              <a:gd name="connsiteX2702" fmla="*/ 292313 w 2590802"/>
              <a:gd name="connsiteY2702" fmla="*/ 609266 h 2590802"/>
              <a:gd name="connsiteX2703" fmla="*/ 321603 w 2590802"/>
              <a:gd name="connsiteY2703" fmla="*/ 603369 h 2590802"/>
              <a:gd name="connsiteX2704" fmla="*/ 333319 w 2590802"/>
              <a:gd name="connsiteY2704" fmla="*/ 609266 h 2590802"/>
              <a:gd name="connsiteX2705" fmla="*/ 333319 w 2590802"/>
              <a:gd name="connsiteY2705" fmla="*/ 597472 h 2590802"/>
              <a:gd name="connsiteX2706" fmla="*/ 353090 w 2590802"/>
              <a:gd name="connsiteY2706" fmla="*/ 587890 h 2590802"/>
              <a:gd name="connsiteX2707" fmla="*/ 2318509 w 2590802"/>
              <a:gd name="connsiteY2707" fmla="*/ 570868 h 2590802"/>
              <a:gd name="connsiteX2708" fmla="*/ 2324770 w 2590802"/>
              <a:gd name="connsiteY2708" fmla="*/ 589466 h 2590802"/>
              <a:gd name="connsiteX2709" fmla="*/ 2332828 w 2590802"/>
              <a:gd name="connsiteY2709" fmla="*/ 603495 h 2590802"/>
              <a:gd name="connsiteX2710" fmla="*/ 2343944 w 2590802"/>
              <a:gd name="connsiteY2710" fmla="*/ 607412 h 2590802"/>
              <a:gd name="connsiteX2711" fmla="*/ 2335754 w 2590802"/>
              <a:gd name="connsiteY2711" fmla="*/ 593930 h 2590802"/>
              <a:gd name="connsiteX2712" fmla="*/ 2404943 w 2590802"/>
              <a:gd name="connsiteY2712" fmla="*/ 559834 h 2590802"/>
              <a:gd name="connsiteX2713" fmla="*/ 2407788 w 2590802"/>
              <a:gd name="connsiteY2713" fmla="*/ 561968 h 2590802"/>
              <a:gd name="connsiteX2714" fmla="*/ 2402098 w 2590802"/>
              <a:gd name="connsiteY2714" fmla="*/ 561968 h 2590802"/>
              <a:gd name="connsiteX2715" fmla="*/ 2404943 w 2590802"/>
              <a:gd name="connsiteY2715" fmla="*/ 559834 h 2590802"/>
              <a:gd name="connsiteX2716" fmla="*/ 686304 w 2590802"/>
              <a:gd name="connsiteY2716" fmla="*/ 544896 h 2590802"/>
              <a:gd name="connsiteX2717" fmla="*/ 703910 w 2590802"/>
              <a:gd name="connsiteY2717" fmla="*/ 562600 h 2590802"/>
              <a:gd name="connsiteX2718" fmla="*/ 715647 w 2590802"/>
              <a:gd name="connsiteY2718" fmla="*/ 556699 h 2590802"/>
              <a:gd name="connsiteX2719" fmla="*/ 739121 w 2590802"/>
              <a:gd name="connsiteY2719" fmla="*/ 556699 h 2590802"/>
              <a:gd name="connsiteX2720" fmla="*/ 750858 w 2590802"/>
              <a:gd name="connsiteY2720" fmla="*/ 574403 h 2590802"/>
              <a:gd name="connsiteX2721" fmla="*/ 721515 w 2590802"/>
              <a:gd name="connsiteY2721" fmla="*/ 598009 h 2590802"/>
              <a:gd name="connsiteX2722" fmla="*/ 674567 w 2590802"/>
              <a:gd name="connsiteY2722" fmla="*/ 580305 h 2590802"/>
              <a:gd name="connsiteX2723" fmla="*/ 668699 w 2590802"/>
              <a:gd name="connsiteY2723" fmla="*/ 580305 h 2590802"/>
              <a:gd name="connsiteX2724" fmla="*/ 662830 w 2590802"/>
              <a:gd name="connsiteY2724" fmla="*/ 556699 h 2590802"/>
              <a:gd name="connsiteX2725" fmla="*/ 686304 w 2590802"/>
              <a:gd name="connsiteY2725" fmla="*/ 544896 h 2590802"/>
              <a:gd name="connsiteX2726" fmla="*/ 439096 w 2590802"/>
              <a:gd name="connsiteY2726" fmla="*/ 538460 h 2590802"/>
              <a:gd name="connsiteX2727" fmla="*/ 476634 w 2590802"/>
              <a:gd name="connsiteY2727" fmla="*/ 538460 h 2590802"/>
              <a:gd name="connsiteX2728" fmla="*/ 509756 w 2590802"/>
              <a:gd name="connsiteY2728" fmla="*/ 556142 h 2590802"/>
              <a:gd name="connsiteX2729" fmla="*/ 515644 w 2590802"/>
              <a:gd name="connsiteY2729" fmla="*/ 591505 h 2590802"/>
              <a:gd name="connsiteX2730" fmla="*/ 492091 w 2590802"/>
              <a:gd name="connsiteY2730" fmla="*/ 603293 h 2590802"/>
              <a:gd name="connsiteX2731" fmla="*/ 486203 w 2590802"/>
              <a:gd name="connsiteY2731" fmla="*/ 597399 h 2590802"/>
              <a:gd name="connsiteX2732" fmla="*/ 474426 w 2590802"/>
              <a:gd name="connsiteY2732" fmla="*/ 615080 h 2590802"/>
              <a:gd name="connsiteX2733" fmla="*/ 450873 w 2590802"/>
              <a:gd name="connsiteY2733" fmla="*/ 609187 h 2590802"/>
              <a:gd name="connsiteX2734" fmla="*/ 444985 w 2590802"/>
              <a:gd name="connsiteY2734" fmla="*/ 585611 h 2590802"/>
              <a:gd name="connsiteX2735" fmla="*/ 456761 w 2590802"/>
              <a:gd name="connsiteY2735" fmla="*/ 573823 h 2590802"/>
              <a:gd name="connsiteX2736" fmla="*/ 468538 w 2590802"/>
              <a:gd name="connsiteY2736" fmla="*/ 567929 h 2590802"/>
              <a:gd name="connsiteX2737" fmla="*/ 456761 w 2590802"/>
              <a:gd name="connsiteY2737" fmla="*/ 562036 h 2590802"/>
              <a:gd name="connsiteX2738" fmla="*/ 415543 w 2590802"/>
              <a:gd name="connsiteY2738" fmla="*/ 573823 h 2590802"/>
              <a:gd name="connsiteX2739" fmla="*/ 403767 w 2590802"/>
              <a:gd name="connsiteY2739" fmla="*/ 674019 h 2590802"/>
              <a:gd name="connsiteX2740" fmla="*/ 415543 w 2590802"/>
              <a:gd name="connsiteY2740" fmla="*/ 691701 h 2590802"/>
              <a:gd name="connsiteX2741" fmla="*/ 403767 w 2590802"/>
              <a:gd name="connsiteY2741" fmla="*/ 697595 h 2590802"/>
              <a:gd name="connsiteX2742" fmla="*/ 380214 w 2590802"/>
              <a:gd name="connsiteY2742" fmla="*/ 662232 h 2590802"/>
              <a:gd name="connsiteX2743" fmla="*/ 386102 w 2590802"/>
              <a:gd name="connsiteY2743" fmla="*/ 585611 h 2590802"/>
              <a:gd name="connsiteX2744" fmla="*/ 439096 w 2590802"/>
              <a:gd name="connsiteY2744" fmla="*/ 538460 h 2590802"/>
              <a:gd name="connsiteX2745" fmla="*/ 339233 w 2590802"/>
              <a:gd name="connsiteY2745" fmla="*/ 532566 h 2590802"/>
              <a:gd name="connsiteX2746" fmla="*/ 351563 w 2590802"/>
              <a:gd name="connsiteY2746" fmla="*/ 538731 h 2590802"/>
              <a:gd name="connsiteX2747" fmla="*/ 339233 w 2590802"/>
              <a:gd name="connsiteY2747" fmla="*/ 532566 h 2590802"/>
              <a:gd name="connsiteX2748" fmla="*/ 391232 w 2590802"/>
              <a:gd name="connsiteY2748" fmla="*/ 532062 h 2590802"/>
              <a:gd name="connsiteX2749" fmla="*/ 403728 w 2590802"/>
              <a:gd name="connsiteY2749" fmla="*/ 544659 h 2590802"/>
              <a:gd name="connsiteX2750" fmla="*/ 403728 w 2590802"/>
              <a:gd name="connsiteY2750" fmla="*/ 550587 h 2590802"/>
              <a:gd name="connsiteX2751" fmla="*/ 391967 w 2590802"/>
              <a:gd name="connsiteY2751" fmla="*/ 538731 h 2590802"/>
              <a:gd name="connsiteX2752" fmla="*/ 374326 w 2590802"/>
              <a:gd name="connsiteY2752" fmla="*/ 532803 h 2590802"/>
              <a:gd name="connsiteX2753" fmla="*/ 391232 w 2590802"/>
              <a:gd name="connsiteY2753" fmla="*/ 532062 h 2590802"/>
              <a:gd name="connsiteX2754" fmla="*/ 681959 w 2590802"/>
              <a:gd name="connsiteY2754" fmla="*/ 528224 h 2590802"/>
              <a:gd name="connsiteX2755" fmla="*/ 710075 w 2590802"/>
              <a:gd name="connsiteY2755" fmla="*/ 544896 h 2590802"/>
              <a:gd name="connsiteX2756" fmla="*/ 751237 w 2590802"/>
              <a:gd name="connsiteY2756" fmla="*/ 538968 h 2590802"/>
              <a:gd name="connsiteX2757" fmla="*/ 768878 w 2590802"/>
              <a:gd name="connsiteY2757" fmla="*/ 562679 h 2590802"/>
              <a:gd name="connsiteX2758" fmla="*/ 762997 w 2590802"/>
              <a:gd name="connsiteY2758" fmla="*/ 568607 h 2590802"/>
              <a:gd name="connsiteX2759" fmla="*/ 739476 w 2590802"/>
              <a:gd name="connsiteY2759" fmla="*/ 544896 h 2590802"/>
              <a:gd name="connsiteX2760" fmla="*/ 710075 w 2590802"/>
              <a:gd name="connsiteY2760" fmla="*/ 550823 h 2590802"/>
              <a:gd name="connsiteX2761" fmla="*/ 674793 w 2590802"/>
              <a:gd name="connsiteY2761" fmla="*/ 538968 h 2590802"/>
              <a:gd name="connsiteX2762" fmla="*/ 657151 w 2590802"/>
              <a:gd name="connsiteY2762" fmla="*/ 550823 h 2590802"/>
              <a:gd name="connsiteX2763" fmla="*/ 651271 w 2590802"/>
              <a:gd name="connsiteY2763" fmla="*/ 544896 h 2590802"/>
              <a:gd name="connsiteX2764" fmla="*/ 668912 w 2590802"/>
              <a:gd name="connsiteY2764" fmla="*/ 533040 h 2590802"/>
              <a:gd name="connsiteX2765" fmla="*/ 681959 w 2590802"/>
              <a:gd name="connsiteY2765" fmla="*/ 528224 h 2590802"/>
              <a:gd name="connsiteX2766" fmla="*/ 2234856 w 2590802"/>
              <a:gd name="connsiteY2766" fmla="*/ 525578 h 2590802"/>
              <a:gd name="connsiteX2767" fmla="*/ 2260674 w 2590802"/>
              <a:gd name="connsiteY2767" fmla="*/ 527043 h 2590802"/>
              <a:gd name="connsiteX2768" fmla="*/ 2272477 w 2590802"/>
              <a:gd name="connsiteY2768" fmla="*/ 550475 h 2590802"/>
              <a:gd name="connsiteX2769" fmla="*/ 2290181 w 2590802"/>
              <a:gd name="connsiteY2769" fmla="*/ 556333 h 2590802"/>
              <a:gd name="connsiteX2770" fmla="*/ 2266576 w 2590802"/>
              <a:gd name="connsiteY2770" fmla="*/ 603197 h 2590802"/>
              <a:gd name="connsiteX2771" fmla="*/ 2254773 w 2590802"/>
              <a:gd name="connsiteY2771" fmla="*/ 609056 h 2590802"/>
              <a:gd name="connsiteX2772" fmla="*/ 2231167 w 2590802"/>
              <a:gd name="connsiteY2772" fmla="*/ 614914 h 2590802"/>
              <a:gd name="connsiteX2773" fmla="*/ 2207561 w 2590802"/>
              <a:gd name="connsiteY2773" fmla="*/ 620772 h 2590802"/>
              <a:gd name="connsiteX2774" fmla="*/ 2183956 w 2590802"/>
              <a:gd name="connsiteY2774" fmla="*/ 603197 h 2590802"/>
              <a:gd name="connsiteX2775" fmla="*/ 2189857 w 2590802"/>
              <a:gd name="connsiteY2775" fmla="*/ 579765 h 2590802"/>
              <a:gd name="connsiteX2776" fmla="*/ 2201660 w 2590802"/>
              <a:gd name="connsiteY2776" fmla="*/ 568049 h 2590802"/>
              <a:gd name="connsiteX2777" fmla="*/ 2213463 w 2590802"/>
              <a:gd name="connsiteY2777" fmla="*/ 532901 h 2590802"/>
              <a:gd name="connsiteX2778" fmla="*/ 2234856 w 2590802"/>
              <a:gd name="connsiteY2778" fmla="*/ 525578 h 2590802"/>
              <a:gd name="connsiteX2779" fmla="*/ 2064430 w 2590802"/>
              <a:gd name="connsiteY2779" fmla="*/ 514949 h 2590802"/>
              <a:gd name="connsiteX2780" fmla="*/ 2095961 w 2590802"/>
              <a:gd name="connsiteY2780" fmla="*/ 515683 h 2590802"/>
              <a:gd name="connsiteX2781" fmla="*/ 2107694 w 2590802"/>
              <a:gd name="connsiteY2781" fmla="*/ 533325 h 2590802"/>
              <a:gd name="connsiteX2782" fmla="*/ 2101827 w 2590802"/>
              <a:gd name="connsiteY2782" fmla="*/ 545086 h 2590802"/>
              <a:gd name="connsiteX2783" fmla="*/ 2101827 w 2590802"/>
              <a:gd name="connsiteY2783" fmla="*/ 550966 h 2590802"/>
              <a:gd name="connsiteX2784" fmla="*/ 2101827 w 2590802"/>
              <a:gd name="connsiteY2784" fmla="*/ 574488 h 2590802"/>
              <a:gd name="connsiteX2785" fmla="*/ 2084229 w 2590802"/>
              <a:gd name="connsiteY2785" fmla="*/ 580368 h 2590802"/>
              <a:gd name="connsiteX2786" fmla="*/ 2066630 w 2590802"/>
              <a:gd name="connsiteY2786" fmla="*/ 568607 h 2590802"/>
              <a:gd name="connsiteX2787" fmla="*/ 2078362 w 2590802"/>
              <a:gd name="connsiteY2787" fmla="*/ 550966 h 2590802"/>
              <a:gd name="connsiteX2788" fmla="*/ 2066630 w 2590802"/>
              <a:gd name="connsiteY2788" fmla="*/ 545086 h 2590802"/>
              <a:gd name="connsiteX2789" fmla="*/ 2049031 w 2590802"/>
              <a:gd name="connsiteY2789" fmla="*/ 562727 h 2590802"/>
              <a:gd name="connsiteX2790" fmla="*/ 2066630 w 2590802"/>
              <a:gd name="connsiteY2790" fmla="*/ 615650 h 2590802"/>
              <a:gd name="connsiteX2791" fmla="*/ 2148758 w 2590802"/>
              <a:gd name="connsiteY2791" fmla="*/ 627410 h 2590802"/>
              <a:gd name="connsiteX2792" fmla="*/ 2178089 w 2590802"/>
              <a:gd name="connsiteY2792" fmla="*/ 603889 h 2590802"/>
              <a:gd name="connsiteX2793" fmla="*/ 2178089 w 2590802"/>
              <a:gd name="connsiteY2793" fmla="*/ 615650 h 2590802"/>
              <a:gd name="connsiteX2794" fmla="*/ 2090095 w 2590802"/>
              <a:gd name="connsiteY2794" fmla="*/ 645052 h 2590802"/>
              <a:gd name="connsiteX2795" fmla="*/ 2049031 w 2590802"/>
              <a:gd name="connsiteY2795" fmla="*/ 621530 h 2590802"/>
              <a:gd name="connsiteX2796" fmla="*/ 2037298 w 2590802"/>
              <a:gd name="connsiteY2796" fmla="*/ 609770 h 2590802"/>
              <a:gd name="connsiteX2797" fmla="*/ 2031432 w 2590802"/>
              <a:gd name="connsiteY2797" fmla="*/ 592128 h 2590802"/>
              <a:gd name="connsiteX2798" fmla="*/ 2037298 w 2590802"/>
              <a:gd name="connsiteY2798" fmla="*/ 527444 h 2590802"/>
              <a:gd name="connsiteX2799" fmla="*/ 2064430 w 2590802"/>
              <a:gd name="connsiteY2799" fmla="*/ 514949 h 2590802"/>
              <a:gd name="connsiteX2800" fmla="*/ 568440 w 2590802"/>
              <a:gd name="connsiteY2800" fmla="*/ 509066 h 2590802"/>
              <a:gd name="connsiteX2801" fmla="*/ 650569 w 2590802"/>
              <a:gd name="connsiteY2801" fmla="*/ 562179 h 2590802"/>
              <a:gd name="connsiteX2802" fmla="*/ 650569 w 2590802"/>
              <a:gd name="connsiteY2802" fmla="*/ 656602 h 2590802"/>
              <a:gd name="connsiteX2803" fmla="*/ 638836 w 2590802"/>
              <a:gd name="connsiteY2803" fmla="*/ 656602 h 2590802"/>
              <a:gd name="connsiteX2804" fmla="*/ 644702 w 2590802"/>
              <a:gd name="connsiteY2804" fmla="*/ 638897 h 2590802"/>
              <a:gd name="connsiteX2805" fmla="*/ 609504 w 2590802"/>
              <a:gd name="connsiteY2805" fmla="*/ 544474 h 2590802"/>
              <a:gd name="connsiteX2806" fmla="*/ 562574 w 2590802"/>
              <a:gd name="connsiteY2806" fmla="*/ 538573 h 2590802"/>
              <a:gd name="connsiteX2807" fmla="*/ 550841 w 2590802"/>
              <a:gd name="connsiteY2807" fmla="*/ 550376 h 2590802"/>
              <a:gd name="connsiteX2808" fmla="*/ 580173 w 2590802"/>
              <a:gd name="connsiteY2808" fmla="*/ 550376 h 2590802"/>
              <a:gd name="connsiteX2809" fmla="*/ 591905 w 2590802"/>
              <a:gd name="connsiteY2809" fmla="*/ 568080 h 2590802"/>
              <a:gd name="connsiteX2810" fmla="*/ 574307 w 2590802"/>
              <a:gd name="connsiteY2810" fmla="*/ 591686 h 2590802"/>
              <a:gd name="connsiteX2811" fmla="*/ 562574 w 2590802"/>
              <a:gd name="connsiteY2811" fmla="*/ 591686 h 2590802"/>
              <a:gd name="connsiteX2812" fmla="*/ 550841 w 2590802"/>
              <a:gd name="connsiteY2812" fmla="*/ 579883 h 2590802"/>
              <a:gd name="connsiteX2813" fmla="*/ 533242 w 2590802"/>
              <a:gd name="connsiteY2813" fmla="*/ 585785 h 2590802"/>
              <a:gd name="connsiteX2814" fmla="*/ 521510 w 2590802"/>
              <a:gd name="connsiteY2814" fmla="*/ 544474 h 2590802"/>
              <a:gd name="connsiteX2815" fmla="*/ 568440 w 2590802"/>
              <a:gd name="connsiteY2815" fmla="*/ 509066 h 2590802"/>
              <a:gd name="connsiteX2816" fmla="*/ 765219 w 2590802"/>
              <a:gd name="connsiteY2816" fmla="*/ 501179 h 2590802"/>
              <a:gd name="connsiteX2817" fmla="*/ 768200 w 2590802"/>
              <a:gd name="connsiteY2817" fmla="*/ 503402 h 2590802"/>
              <a:gd name="connsiteX2818" fmla="*/ 798008 w 2590802"/>
              <a:gd name="connsiteY2818" fmla="*/ 521185 h 2590802"/>
              <a:gd name="connsiteX2819" fmla="*/ 803970 w 2590802"/>
              <a:gd name="connsiteY2819" fmla="*/ 544896 h 2590802"/>
              <a:gd name="connsiteX2820" fmla="*/ 792047 w 2590802"/>
              <a:gd name="connsiteY2820" fmla="*/ 521185 h 2590802"/>
              <a:gd name="connsiteX2821" fmla="*/ 780123 w 2590802"/>
              <a:gd name="connsiteY2821" fmla="*/ 509330 h 2590802"/>
              <a:gd name="connsiteX2822" fmla="*/ 762239 w 2590802"/>
              <a:gd name="connsiteY2822" fmla="*/ 503402 h 2590802"/>
              <a:gd name="connsiteX2823" fmla="*/ 765219 w 2590802"/>
              <a:gd name="connsiteY2823" fmla="*/ 501179 h 2590802"/>
              <a:gd name="connsiteX2824" fmla="*/ 2190026 w 2590802"/>
              <a:gd name="connsiteY2824" fmla="*/ 497711 h 2590802"/>
              <a:gd name="connsiteX2825" fmla="*/ 2237069 w 2590802"/>
              <a:gd name="connsiteY2825" fmla="*/ 515494 h 2590802"/>
              <a:gd name="connsiteX2826" fmla="*/ 2237069 w 2590802"/>
              <a:gd name="connsiteY2826" fmla="*/ 521422 h 2590802"/>
              <a:gd name="connsiteX2827" fmla="*/ 2190026 w 2590802"/>
              <a:gd name="connsiteY2827" fmla="*/ 527350 h 2590802"/>
              <a:gd name="connsiteX2828" fmla="*/ 2178265 w 2590802"/>
              <a:gd name="connsiteY2828" fmla="*/ 515494 h 2590802"/>
              <a:gd name="connsiteX2829" fmla="*/ 2190026 w 2590802"/>
              <a:gd name="connsiteY2829" fmla="*/ 497711 h 2590802"/>
              <a:gd name="connsiteX2830" fmla="*/ 510545 w 2590802"/>
              <a:gd name="connsiteY2830" fmla="*/ 496901 h 2590802"/>
              <a:gd name="connsiteX2831" fmla="*/ 539355 w 2590802"/>
              <a:gd name="connsiteY2831" fmla="*/ 503481 h 2590802"/>
              <a:gd name="connsiteX2832" fmla="*/ 539355 w 2590802"/>
              <a:gd name="connsiteY2832" fmla="*/ 509330 h 2590802"/>
              <a:gd name="connsiteX2833" fmla="*/ 533445 w 2590802"/>
              <a:gd name="connsiteY2833" fmla="*/ 515179 h 2590802"/>
              <a:gd name="connsiteX2834" fmla="*/ 486168 w 2590802"/>
              <a:gd name="connsiteY2834" fmla="*/ 509330 h 2590802"/>
              <a:gd name="connsiteX2835" fmla="*/ 468440 w 2590802"/>
              <a:gd name="connsiteY2835" fmla="*/ 526876 h 2590802"/>
              <a:gd name="connsiteX2836" fmla="*/ 462531 w 2590802"/>
              <a:gd name="connsiteY2836" fmla="*/ 526876 h 2590802"/>
              <a:gd name="connsiteX2837" fmla="*/ 486168 w 2590802"/>
              <a:gd name="connsiteY2837" fmla="*/ 503481 h 2590802"/>
              <a:gd name="connsiteX2838" fmla="*/ 510545 w 2590802"/>
              <a:gd name="connsiteY2838" fmla="*/ 496901 h 2590802"/>
              <a:gd name="connsiteX2839" fmla="*/ 738647 w 2590802"/>
              <a:gd name="connsiteY2839" fmla="*/ 495340 h 2590802"/>
              <a:gd name="connsiteX2840" fmla="*/ 739477 w 2590802"/>
              <a:gd name="connsiteY2840" fmla="*/ 497474 h 2590802"/>
              <a:gd name="connsiteX2841" fmla="*/ 732837 w 2590802"/>
              <a:gd name="connsiteY2841" fmla="*/ 497474 h 2590802"/>
              <a:gd name="connsiteX2842" fmla="*/ 738647 w 2590802"/>
              <a:gd name="connsiteY2842" fmla="*/ 495340 h 2590802"/>
              <a:gd name="connsiteX2843" fmla="*/ 2022720 w 2590802"/>
              <a:gd name="connsiteY2843" fmla="*/ 489723 h 2590802"/>
              <a:gd name="connsiteX2844" fmla="*/ 2031256 w 2590802"/>
              <a:gd name="connsiteY2844" fmla="*/ 491903 h 2590802"/>
              <a:gd name="connsiteX2845" fmla="*/ 2019875 w 2590802"/>
              <a:gd name="connsiteY2845" fmla="*/ 509330 h 2590802"/>
              <a:gd name="connsiteX2846" fmla="*/ 2019875 w 2590802"/>
              <a:gd name="connsiteY2846" fmla="*/ 520948 h 2590802"/>
              <a:gd name="connsiteX2847" fmla="*/ 2025565 w 2590802"/>
              <a:gd name="connsiteY2847" fmla="*/ 532567 h 2590802"/>
              <a:gd name="connsiteX2848" fmla="*/ 2014184 w 2590802"/>
              <a:gd name="connsiteY2848" fmla="*/ 520948 h 2590802"/>
              <a:gd name="connsiteX2849" fmla="*/ 2014184 w 2590802"/>
              <a:gd name="connsiteY2849" fmla="*/ 491903 h 2590802"/>
              <a:gd name="connsiteX2850" fmla="*/ 2022720 w 2590802"/>
              <a:gd name="connsiteY2850" fmla="*/ 489723 h 2590802"/>
              <a:gd name="connsiteX2851" fmla="*/ 1878557 w 2590802"/>
              <a:gd name="connsiteY2851" fmla="*/ 480405 h 2590802"/>
              <a:gd name="connsiteX2852" fmla="*/ 1890413 w 2590802"/>
              <a:gd name="connsiteY2852" fmla="*/ 480405 h 2590802"/>
              <a:gd name="connsiteX2853" fmla="*/ 1896341 w 2590802"/>
              <a:gd name="connsiteY2853" fmla="*/ 503797 h 2590802"/>
              <a:gd name="connsiteX2854" fmla="*/ 1890413 w 2590802"/>
              <a:gd name="connsiteY2854" fmla="*/ 515495 h 2590802"/>
              <a:gd name="connsiteX2855" fmla="*/ 1878557 w 2590802"/>
              <a:gd name="connsiteY2855" fmla="*/ 480405 h 2590802"/>
              <a:gd name="connsiteX2856" fmla="*/ 1790773 w 2590802"/>
              <a:gd name="connsiteY2856" fmla="*/ 480405 h 2590802"/>
              <a:gd name="connsiteX2857" fmla="*/ 1820280 w 2590802"/>
              <a:gd name="connsiteY2857" fmla="*/ 492058 h 2590802"/>
              <a:gd name="connsiteX2858" fmla="*/ 1820280 w 2590802"/>
              <a:gd name="connsiteY2858" fmla="*/ 515359 h 2590802"/>
              <a:gd name="connsiteX2859" fmla="*/ 1820280 w 2590802"/>
              <a:gd name="connsiteY2859" fmla="*/ 527011 h 2590802"/>
              <a:gd name="connsiteX2860" fmla="*/ 1832083 w 2590802"/>
              <a:gd name="connsiteY2860" fmla="*/ 538664 h 2590802"/>
              <a:gd name="connsiteX2861" fmla="*/ 1826181 w 2590802"/>
              <a:gd name="connsiteY2861" fmla="*/ 556142 h 2590802"/>
              <a:gd name="connsiteX2862" fmla="*/ 1814379 w 2590802"/>
              <a:gd name="connsiteY2862" fmla="*/ 561968 h 2590802"/>
              <a:gd name="connsiteX2863" fmla="*/ 1790773 w 2590802"/>
              <a:gd name="connsiteY2863" fmla="*/ 544490 h 2590802"/>
              <a:gd name="connsiteX2864" fmla="*/ 1796675 w 2590802"/>
              <a:gd name="connsiteY2864" fmla="*/ 527011 h 2590802"/>
              <a:gd name="connsiteX2865" fmla="*/ 1790773 w 2590802"/>
              <a:gd name="connsiteY2865" fmla="*/ 497884 h 2590802"/>
              <a:gd name="connsiteX2866" fmla="*/ 1790773 w 2590802"/>
              <a:gd name="connsiteY2866" fmla="*/ 480405 h 2590802"/>
              <a:gd name="connsiteX2867" fmla="*/ 697880 w 2590802"/>
              <a:gd name="connsiteY2867" fmla="*/ 480405 h 2590802"/>
              <a:gd name="connsiteX2868" fmla="*/ 733040 w 2590802"/>
              <a:gd name="connsiteY2868" fmla="*/ 497912 h 2590802"/>
              <a:gd name="connsiteX2869" fmla="*/ 733040 w 2590802"/>
              <a:gd name="connsiteY2869" fmla="*/ 509585 h 2590802"/>
              <a:gd name="connsiteX2870" fmla="*/ 779921 w 2590802"/>
              <a:gd name="connsiteY2870" fmla="*/ 521258 h 2590802"/>
              <a:gd name="connsiteX2871" fmla="*/ 791641 w 2590802"/>
              <a:gd name="connsiteY2871" fmla="*/ 544604 h 2590802"/>
              <a:gd name="connsiteX2872" fmla="*/ 774060 w 2590802"/>
              <a:gd name="connsiteY2872" fmla="*/ 556277 h 2590802"/>
              <a:gd name="connsiteX2873" fmla="*/ 733040 w 2590802"/>
              <a:gd name="connsiteY2873" fmla="*/ 527095 h 2590802"/>
              <a:gd name="connsiteX2874" fmla="*/ 715460 w 2590802"/>
              <a:gd name="connsiteY2874" fmla="*/ 532931 h 2590802"/>
              <a:gd name="connsiteX2875" fmla="*/ 668580 w 2590802"/>
              <a:gd name="connsiteY2875" fmla="*/ 521258 h 2590802"/>
              <a:gd name="connsiteX2876" fmla="*/ 645140 w 2590802"/>
              <a:gd name="connsiteY2876" fmla="*/ 538768 h 2590802"/>
              <a:gd name="connsiteX2877" fmla="*/ 627560 w 2590802"/>
              <a:gd name="connsiteY2877" fmla="*/ 527095 h 2590802"/>
              <a:gd name="connsiteX2878" fmla="*/ 633419 w 2590802"/>
              <a:gd name="connsiteY2878" fmla="*/ 509585 h 2590802"/>
              <a:gd name="connsiteX2879" fmla="*/ 645140 w 2590802"/>
              <a:gd name="connsiteY2879" fmla="*/ 497912 h 2590802"/>
              <a:gd name="connsiteX2880" fmla="*/ 668580 w 2590802"/>
              <a:gd name="connsiteY2880" fmla="*/ 503748 h 2590802"/>
              <a:gd name="connsiteX2881" fmla="*/ 674440 w 2590802"/>
              <a:gd name="connsiteY2881" fmla="*/ 503748 h 2590802"/>
              <a:gd name="connsiteX2882" fmla="*/ 697880 w 2590802"/>
              <a:gd name="connsiteY2882" fmla="*/ 480405 h 2590802"/>
              <a:gd name="connsiteX2883" fmla="*/ 603849 w 2590802"/>
              <a:gd name="connsiteY2883" fmla="*/ 480405 h 2590802"/>
              <a:gd name="connsiteX2884" fmla="*/ 609856 w 2590802"/>
              <a:gd name="connsiteY2884" fmla="*/ 492058 h 2590802"/>
              <a:gd name="connsiteX2885" fmla="*/ 609856 w 2590802"/>
              <a:gd name="connsiteY2885" fmla="*/ 503706 h 2590802"/>
              <a:gd name="connsiteX2886" fmla="*/ 621870 w 2590802"/>
              <a:gd name="connsiteY2886" fmla="*/ 521185 h 2590802"/>
              <a:gd name="connsiteX2887" fmla="*/ 603849 w 2590802"/>
              <a:gd name="connsiteY2887" fmla="*/ 509533 h 2590802"/>
              <a:gd name="connsiteX2888" fmla="*/ 603849 w 2590802"/>
              <a:gd name="connsiteY2888" fmla="*/ 480405 h 2590802"/>
              <a:gd name="connsiteX2889" fmla="*/ 1802682 w 2590802"/>
              <a:gd name="connsiteY2889" fmla="*/ 468072 h 2590802"/>
              <a:gd name="connsiteX2890" fmla="*/ 1825919 w 2590802"/>
              <a:gd name="connsiteY2890" fmla="*/ 473973 h 2590802"/>
              <a:gd name="connsiteX2891" fmla="*/ 1837537 w 2590802"/>
              <a:gd name="connsiteY2891" fmla="*/ 491681 h 2590802"/>
              <a:gd name="connsiteX2892" fmla="*/ 1837537 w 2590802"/>
              <a:gd name="connsiteY2892" fmla="*/ 521185 h 2590802"/>
              <a:gd name="connsiteX2893" fmla="*/ 1849156 w 2590802"/>
              <a:gd name="connsiteY2893" fmla="*/ 538889 h 2590802"/>
              <a:gd name="connsiteX2894" fmla="*/ 1837537 w 2590802"/>
              <a:gd name="connsiteY2894" fmla="*/ 574298 h 2590802"/>
              <a:gd name="connsiteX2895" fmla="*/ 1825919 w 2590802"/>
              <a:gd name="connsiteY2895" fmla="*/ 568396 h 2590802"/>
              <a:gd name="connsiteX2896" fmla="*/ 1831728 w 2590802"/>
              <a:gd name="connsiteY2896" fmla="*/ 527086 h 2590802"/>
              <a:gd name="connsiteX2897" fmla="*/ 1825919 w 2590802"/>
              <a:gd name="connsiteY2897" fmla="*/ 521185 h 2590802"/>
              <a:gd name="connsiteX2898" fmla="*/ 1825919 w 2590802"/>
              <a:gd name="connsiteY2898" fmla="*/ 491681 h 2590802"/>
              <a:gd name="connsiteX2899" fmla="*/ 1802682 w 2590802"/>
              <a:gd name="connsiteY2899" fmla="*/ 473973 h 2590802"/>
              <a:gd name="connsiteX2900" fmla="*/ 1802682 w 2590802"/>
              <a:gd name="connsiteY2900" fmla="*/ 468072 h 2590802"/>
              <a:gd name="connsiteX2901" fmla="*/ 2176532 w 2590802"/>
              <a:gd name="connsiteY2901" fmla="*/ 466878 h 2590802"/>
              <a:gd name="connsiteX2902" fmla="*/ 2201976 w 2590802"/>
              <a:gd name="connsiteY2902" fmla="*/ 485855 h 2590802"/>
              <a:gd name="connsiteX2903" fmla="*/ 2190303 w 2590802"/>
              <a:gd name="connsiteY2903" fmla="*/ 491724 h 2590802"/>
              <a:gd name="connsiteX2904" fmla="*/ 2172793 w 2590802"/>
              <a:gd name="connsiteY2904" fmla="*/ 509329 h 2590802"/>
              <a:gd name="connsiteX2905" fmla="*/ 2184467 w 2590802"/>
              <a:gd name="connsiteY2905" fmla="*/ 532803 h 2590802"/>
              <a:gd name="connsiteX2906" fmla="*/ 2201976 w 2590802"/>
              <a:gd name="connsiteY2906" fmla="*/ 538672 h 2590802"/>
              <a:gd name="connsiteX2907" fmla="*/ 2190303 w 2590802"/>
              <a:gd name="connsiteY2907" fmla="*/ 550409 h 2590802"/>
              <a:gd name="connsiteX2908" fmla="*/ 2161120 w 2590802"/>
              <a:gd name="connsiteY2908" fmla="*/ 550409 h 2590802"/>
              <a:gd name="connsiteX2909" fmla="*/ 2149447 w 2590802"/>
              <a:gd name="connsiteY2909" fmla="*/ 532803 h 2590802"/>
              <a:gd name="connsiteX2910" fmla="*/ 2131937 w 2590802"/>
              <a:gd name="connsiteY2910" fmla="*/ 526935 h 2590802"/>
              <a:gd name="connsiteX2911" fmla="*/ 2126100 w 2590802"/>
              <a:gd name="connsiteY2911" fmla="*/ 509329 h 2590802"/>
              <a:gd name="connsiteX2912" fmla="*/ 2137774 w 2590802"/>
              <a:gd name="connsiteY2912" fmla="*/ 491724 h 2590802"/>
              <a:gd name="connsiteX2913" fmla="*/ 2155283 w 2590802"/>
              <a:gd name="connsiteY2913" fmla="*/ 485855 h 2590802"/>
              <a:gd name="connsiteX2914" fmla="*/ 2166957 w 2590802"/>
              <a:gd name="connsiteY2914" fmla="*/ 468251 h 2590802"/>
              <a:gd name="connsiteX2915" fmla="*/ 2176532 w 2590802"/>
              <a:gd name="connsiteY2915" fmla="*/ 466878 h 2590802"/>
              <a:gd name="connsiteX2916" fmla="*/ 1295402 w 2590802"/>
              <a:gd name="connsiteY2916" fmla="*/ 462515 h 2590802"/>
              <a:gd name="connsiteX2917" fmla="*/ 462515 w 2590802"/>
              <a:gd name="connsiteY2917" fmla="*/ 1295402 h 2590802"/>
              <a:gd name="connsiteX2918" fmla="*/ 1295402 w 2590802"/>
              <a:gd name="connsiteY2918" fmla="*/ 2128289 h 2590802"/>
              <a:gd name="connsiteX2919" fmla="*/ 2128289 w 2590802"/>
              <a:gd name="connsiteY2919" fmla="*/ 1295402 h 2590802"/>
              <a:gd name="connsiteX2920" fmla="*/ 1295402 w 2590802"/>
              <a:gd name="connsiteY2920" fmla="*/ 462515 h 2590802"/>
              <a:gd name="connsiteX2921" fmla="*/ 585828 w 2590802"/>
              <a:gd name="connsiteY2921" fmla="*/ 462382 h 2590802"/>
              <a:gd name="connsiteX2922" fmla="*/ 598158 w 2590802"/>
              <a:gd name="connsiteY2922" fmla="*/ 468072 h 2590802"/>
              <a:gd name="connsiteX2923" fmla="*/ 585828 w 2590802"/>
              <a:gd name="connsiteY2923" fmla="*/ 462382 h 2590802"/>
              <a:gd name="connsiteX2924" fmla="*/ 492011 w 2590802"/>
              <a:gd name="connsiteY2924" fmla="*/ 458153 h 2590802"/>
              <a:gd name="connsiteX2925" fmla="*/ 503788 w 2590802"/>
              <a:gd name="connsiteY2925" fmla="*/ 462543 h 2590802"/>
              <a:gd name="connsiteX2926" fmla="*/ 515565 w 2590802"/>
              <a:gd name="connsiteY2926" fmla="*/ 474238 h 2590802"/>
              <a:gd name="connsiteX2927" fmla="*/ 521453 w 2590802"/>
              <a:gd name="connsiteY2927" fmla="*/ 468390 h 2590802"/>
              <a:gd name="connsiteX2928" fmla="*/ 545006 w 2590802"/>
              <a:gd name="connsiteY2928" fmla="*/ 468390 h 2590802"/>
              <a:gd name="connsiteX2929" fmla="*/ 550894 w 2590802"/>
              <a:gd name="connsiteY2929" fmla="*/ 485934 h 2590802"/>
              <a:gd name="connsiteX2930" fmla="*/ 568559 w 2590802"/>
              <a:gd name="connsiteY2930" fmla="*/ 491786 h 2590802"/>
              <a:gd name="connsiteX2931" fmla="*/ 574448 w 2590802"/>
              <a:gd name="connsiteY2931" fmla="*/ 497632 h 2590802"/>
              <a:gd name="connsiteX2932" fmla="*/ 562671 w 2590802"/>
              <a:gd name="connsiteY2932" fmla="*/ 503481 h 2590802"/>
              <a:gd name="connsiteX2933" fmla="*/ 521453 w 2590802"/>
              <a:gd name="connsiteY2933" fmla="*/ 491786 h 2590802"/>
              <a:gd name="connsiteX2934" fmla="*/ 462571 w 2590802"/>
              <a:gd name="connsiteY2934" fmla="*/ 509329 h 2590802"/>
              <a:gd name="connsiteX2935" fmla="*/ 439018 w 2590802"/>
              <a:gd name="connsiteY2935" fmla="*/ 526875 h 2590802"/>
              <a:gd name="connsiteX2936" fmla="*/ 439018 w 2590802"/>
              <a:gd name="connsiteY2936" fmla="*/ 521026 h 2590802"/>
              <a:gd name="connsiteX2937" fmla="*/ 450794 w 2590802"/>
              <a:gd name="connsiteY2937" fmla="*/ 509329 h 2590802"/>
              <a:gd name="connsiteX2938" fmla="*/ 450794 w 2590802"/>
              <a:gd name="connsiteY2938" fmla="*/ 491786 h 2590802"/>
              <a:gd name="connsiteX2939" fmla="*/ 468458 w 2590802"/>
              <a:gd name="connsiteY2939" fmla="*/ 480085 h 2590802"/>
              <a:gd name="connsiteX2940" fmla="*/ 480235 w 2590802"/>
              <a:gd name="connsiteY2940" fmla="*/ 462543 h 2590802"/>
              <a:gd name="connsiteX2941" fmla="*/ 492011 w 2590802"/>
              <a:gd name="connsiteY2941" fmla="*/ 458153 h 2590802"/>
              <a:gd name="connsiteX2942" fmla="*/ 2004985 w 2590802"/>
              <a:gd name="connsiteY2942" fmla="*/ 455413 h 2590802"/>
              <a:gd name="connsiteX2943" fmla="*/ 2013805 w 2590802"/>
              <a:gd name="connsiteY2943" fmla="*/ 456881 h 2590802"/>
              <a:gd name="connsiteX2944" fmla="*/ 2025565 w 2590802"/>
              <a:gd name="connsiteY2944" fmla="*/ 480405 h 2590802"/>
              <a:gd name="connsiteX2945" fmla="*/ 2002044 w 2590802"/>
              <a:gd name="connsiteY2945" fmla="*/ 509803 h 2590802"/>
              <a:gd name="connsiteX2946" fmla="*/ 2013805 w 2590802"/>
              <a:gd name="connsiteY2946" fmla="*/ 533325 h 2590802"/>
              <a:gd name="connsiteX2947" fmla="*/ 2025565 w 2590802"/>
              <a:gd name="connsiteY2947" fmla="*/ 539205 h 2590802"/>
              <a:gd name="connsiteX2948" fmla="*/ 2019685 w 2590802"/>
              <a:gd name="connsiteY2948" fmla="*/ 568607 h 2590802"/>
              <a:gd name="connsiteX2949" fmla="*/ 1996164 w 2590802"/>
              <a:gd name="connsiteY2949" fmla="*/ 562726 h 2590802"/>
              <a:gd name="connsiteX2950" fmla="*/ 1990283 w 2590802"/>
              <a:gd name="connsiteY2950" fmla="*/ 545086 h 2590802"/>
              <a:gd name="connsiteX2951" fmla="*/ 1984403 w 2590802"/>
              <a:gd name="connsiteY2951" fmla="*/ 527444 h 2590802"/>
              <a:gd name="connsiteX2952" fmla="*/ 1966762 w 2590802"/>
              <a:gd name="connsiteY2952" fmla="*/ 509803 h 2590802"/>
              <a:gd name="connsiteX2953" fmla="*/ 1978523 w 2590802"/>
              <a:gd name="connsiteY2953" fmla="*/ 486282 h 2590802"/>
              <a:gd name="connsiteX2954" fmla="*/ 1990283 w 2590802"/>
              <a:gd name="connsiteY2954" fmla="*/ 480405 h 2590802"/>
              <a:gd name="connsiteX2955" fmla="*/ 1996164 w 2590802"/>
              <a:gd name="connsiteY2955" fmla="*/ 462761 h 2590802"/>
              <a:gd name="connsiteX2956" fmla="*/ 2004985 w 2590802"/>
              <a:gd name="connsiteY2956" fmla="*/ 455413 h 2590802"/>
              <a:gd name="connsiteX2957" fmla="*/ 1295402 w 2590802"/>
              <a:gd name="connsiteY2957" fmla="*/ 444075 h 2590802"/>
              <a:gd name="connsiteX2958" fmla="*/ 2146729 w 2590802"/>
              <a:gd name="connsiteY2958" fmla="*/ 1295402 h 2590802"/>
              <a:gd name="connsiteX2959" fmla="*/ 1295402 w 2590802"/>
              <a:gd name="connsiteY2959" fmla="*/ 2146729 h 2590802"/>
              <a:gd name="connsiteX2960" fmla="*/ 444075 w 2590802"/>
              <a:gd name="connsiteY2960" fmla="*/ 1295402 h 2590802"/>
              <a:gd name="connsiteX2961" fmla="*/ 1295402 w 2590802"/>
              <a:gd name="connsiteY2961" fmla="*/ 444075 h 2590802"/>
              <a:gd name="connsiteX2962" fmla="*/ 545106 w 2590802"/>
              <a:gd name="connsiteY2962" fmla="*/ 434987 h 2590802"/>
              <a:gd name="connsiteX2963" fmla="*/ 553183 w 2590802"/>
              <a:gd name="connsiteY2963" fmla="*/ 437525 h 2590802"/>
              <a:gd name="connsiteX2964" fmla="*/ 562729 w 2590802"/>
              <a:gd name="connsiteY2964" fmla="*/ 450684 h 2590802"/>
              <a:gd name="connsiteX2965" fmla="*/ 562729 w 2590802"/>
              <a:gd name="connsiteY2965" fmla="*/ 456535 h 2590802"/>
              <a:gd name="connsiteX2966" fmla="*/ 556855 w 2590802"/>
              <a:gd name="connsiteY2966" fmla="*/ 444835 h 2590802"/>
              <a:gd name="connsiteX2967" fmla="*/ 545106 w 2590802"/>
              <a:gd name="connsiteY2967" fmla="*/ 438987 h 2590802"/>
              <a:gd name="connsiteX2968" fmla="*/ 545106 w 2590802"/>
              <a:gd name="connsiteY2968" fmla="*/ 438256 h 2590802"/>
              <a:gd name="connsiteX2969" fmla="*/ 539232 w 2590802"/>
              <a:gd name="connsiteY2969" fmla="*/ 433140 h 2590802"/>
              <a:gd name="connsiteX2970" fmla="*/ 545106 w 2590802"/>
              <a:gd name="connsiteY2970" fmla="*/ 433140 h 2590802"/>
              <a:gd name="connsiteX2971" fmla="*/ 545106 w 2590802"/>
              <a:gd name="connsiteY2971" fmla="*/ 434987 h 2590802"/>
              <a:gd name="connsiteX2972" fmla="*/ 1851274 w 2590802"/>
              <a:gd name="connsiteY2972" fmla="*/ 431659 h 2590802"/>
              <a:gd name="connsiteX2973" fmla="*/ 1866986 w 2590802"/>
              <a:gd name="connsiteY2973" fmla="*/ 444768 h 2590802"/>
              <a:gd name="connsiteX2974" fmla="*/ 1866986 w 2590802"/>
              <a:gd name="connsiteY2974" fmla="*/ 468073 h 2590802"/>
              <a:gd name="connsiteX2975" fmla="*/ 1843464 w 2590802"/>
              <a:gd name="connsiteY2975" fmla="*/ 433115 h 2590802"/>
              <a:gd name="connsiteX2976" fmla="*/ 1851274 w 2590802"/>
              <a:gd name="connsiteY2976" fmla="*/ 431659 h 2590802"/>
              <a:gd name="connsiteX2977" fmla="*/ 498113 w 2590802"/>
              <a:gd name="connsiteY2977" fmla="*/ 427289 h 2590802"/>
              <a:gd name="connsiteX2978" fmla="*/ 521609 w 2590802"/>
              <a:gd name="connsiteY2978" fmla="*/ 438987 h 2590802"/>
              <a:gd name="connsiteX2979" fmla="*/ 545106 w 2590802"/>
              <a:gd name="connsiteY2979" fmla="*/ 438987 h 2590802"/>
              <a:gd name="connsiteX2980" fmla="*/ 550980 w 2590802"/>
              <a:gd name="connsiteY2980" fmla="*/ 450684 h 2590802"/>
              <a:gd name="connsiteX2981" fmla="*/ 556855 w 2590802"/>
              <a:gd name="connsiteY2981" fmla="*/ 468230 h 2590802"/>
              <a:gd name="connsiteX2982" fmla="*/ 586226 w 2590802"/>
              <a:gd name="connsiteY2982" fmla="*/ 468230 h 2590802"/>
              <a:gd name="connsiteX2983" fmla="*/ 597975 w 2590802"/>
              <a:gd name="connsiteY2983" fmla="*/ 479931 h 2590802"/>
              <a:gd name="connsiteX2984" fmla="*/ 597975 w 2590802"/>
              <a:gd name="connsiteY2984" fmla="*/ 503323 h 2590802"/>
              <a:gd name="connsiteX2985" fmla="*/ 580352 w 2590802"/>
              <a:gd name="connsiteY2985" fmla="*/ 503323 h 2590802"/>
              <a:gd name="connsiteX2986" fmla="*/ 562729 w 2590802"/>
              <a:gd name="connsiteY2986" fmla="*/ 479931 h 2590802"/>
              <a:gd name="connsiteX2987" fmla="*/ 556855 w 2590802"/>
              <a:gd name="connsiteY2987" fmla="*/ 474079 h 2590802"/>
              <a:gd name="connsiteX2988" fmla="*/ 539232 w 2590802"/>
              <a:gd name="connsiteY2988" fmla="*/ 462382 h 2590802"/>
              <a:gd name="connsiteX2989" fmla="*/ 515735 w 2590802"/>
              <a:gd name="connsiteY2989" fmla="*/ 462382 h 2590802"/>
              <a:gd name="connsiteX2990" fmla="*/ 480490 w 2590802"/>
              <a:gd name="connsiteY2990" fmla="*/ 450684 h 2590802"/>
              <a:gd name="connsiteX2991" fmla="*/ 468742 w 2590802"/>
              <a:gd name="connsiteY2991" fmla="*/ 462382 h 2590802"/>
              <a:gd name="connsiteX2992" fmla="*/ 445245 w 2590802"/>
              <a:gd name="connsiteY2992" fmla="*/ 491626 h 2590802"/>
              <a:gd name="connsiteX2993" fmla="*/ 433496 w 2590802"/>
              <a:gd name="connsiteY2993" fmla="*/ 515020 h 2590802"/>
              <a:gd name="connsiteX2994" fmla="*/ 421748 w 2590802"/>
              <a:gd name="connsiteY2994" fmla="*/ 532567 h 2590802"/>
              <a:gd name="connsiteX2995" fmla="*/ 421748 w 2590802"/>
              <a:gd name="connsiteY2995" fmla="*/ 515020 h 2590802"/>
              <a:gd name="connsiteX2996" fmla="*/ 433496 w 2590802"/>
              <a:gd name="connsiteY2996" fmla="*/ 497474 h 2590802"/>
              <a:gd name="connsiteX2997" fmla="*/ 433496 w 2590802"/>
              <a:gd name="connsiteY2997" fmla="*/ 474079 h 2590802"/>
              <a:gd name="connsiteX2998" fmla="*/ 445245 w 2590802"/>
              <a:gd name="connsiteY2998" fmla="*/ 456535 h 2590802"/>
              <a:gd name="connsiteX2999" fmla="*/ 456993 w 2590802"/>
              <a:gd name="connsiteY2999" fmla="*/ 456535 h 2590802"/>
              <a:gd name="connsiteX3000" fmla="*/ 474616 w 2590802"/>
              <a:gd name="connsiteY3000" fmla="*/ 433140 h 2590802"/>
              <a:gd name="connsiteX3001" fmla="*/ 503987 w 2590802"/>
              <a:gd name="connsiteY3001" fmla="*/ 438987 h 2590802"/>
              <a:gd name="connsiteX3002" fmla="*/ 515735 w 2590802"/>
              <a:gd name="connsiteY3002" fmla="*/ 450684 h 2590802"/>
              <a:gd name="connsiteX3003" fmla="*/ 515735 w 2590802"/>
              <a:gd name="connsiteY3003" fmla="*/ 438987 h 2590802"/>
              <a:gd name="connsiteX3004" fmla="*/ 498113 w 2590802"/>
              <a:gd name="connsiteY3004" fmla="*/ 427289 h 2590802"/>
              <a:gd name="connsiteX3005" fmla="*/ 1622884 w 2590802"/>
              <a:gd name="connsiteY3005" fmla="*/ 423062 h 2590802"/>
              <a:gd name="connsiteX3006" fmla="*/ 1649305 w 2590802"/>
              <a:gd name="connsiteY3006" fmla="*/ 427447 h 2590802"/>
              <a:gd name="connsiteX3007" fmla="*/ 1672790 w 2590802"/>
              <a:gd name="connsiteY3007" fmla="*/ 444994 h 2590802"/>
              <a:gd name="connsiteX3008" fmla="*/ 1678662 w 2590802"/>
              <a:gd name="connsiteY3008" fmla="*/ 468390 h 2590802"/>
              <a:gd name="connsiteX3009" fmla="*/ 1696275 w 2590802"/>
              <a:gd name="connsiteY3009" fmla="*/ 474238 h 2590802"/>
              <a:gd name="connsiteX3010" fmla="*/ 1696275 w 2590802"/>
              <a:gd name="connsiteY3010" fmla="*/ 485935 h 2590802"/>
              <a:gd name="connsiteX3011" fmla="*/ 1696275 w 2590802"/>
              <a:gd name="connsiteY3011" fmla="*/ 491786 h 2590802"/>
              <a:gd name="connsiteX3012" fmla="*/ 1655176 w 2590802"/>
              <a:gd name="connsiteY3012" fmla="*/ 468390 h 2590802"/>
              <a:gd name="connsiteX3013" fmla="*/ 1614077 w 2590802"/>
              <a:gd name="connsiteY3013" fmla="*/ 456691 h 2590802"/>
              <a:gd name="connsiteX3014" fmla="*/ 1643433 w 2590802"/>
              <a:gd name="connsiteY3014" fmla="*/ 439148 h 2590802"/>
              <a:gd name="connsiteX3015" fmla="*/ 1625819 w 2590802"/>
              <a:gd name="connsiteY3015" fmla="*/ 433296 h 2590802"/>
              <a:gd name="connsiteX3016" fmla="*/ 1584721 w 2590802"/>
              <a:gd name="connsiteY3016" fmla="*/ 444994 h 2590802"/>
              <a:gd name="connsiteX3017" fmla="*/ 1578849 w 2590802"/>
              <a:gd name="connsiteY3017" fmla="*/ 439148 h 2590802"/>
              <a:gd name="connsiteX3018" fmla="*/ 1596463 w 2590802"/>
              <a:gd name="connsiteY3018" fmla="*/ 427447 h 2590802"/>
              <a:gd name="connsiteX3019" fmla="*/ 1622884 w 2590802"/>
              <a:gd name="connsiteY3019" fmla="*/ 423062 h 2590802"/>
              <a:gd name="connsiteX3020" fmla="*/ 2013683 w 2590802"/>
              <a:gd name="connsiteY3020" fmla="*/ 409271 h 2590802"/>
              <a:gd name="connsiteX3021" fmla="*/ 2025399 w 2590802"/>
              <a:gd name="connsiteY3021" fmla="*/ 415148 h 2590802"/>
              <a:gd name="connsiteX3022" fmla="*/ 2019541 w 2590802"/>
              <a:gd name="connsiteY3022" fmla="*/ 444551 h 2590802"/>
              <a:gd name="connsiteX3023" fmla="*/ 1996108 w 2590802"/>
              <a:gd name="connsiteY3023" fmla="*/ 450431 h 2590802"/>
              <a:gd name="connsiteX3024" fmla="*/ 1984393 w 2590802"/>
              <a:gd name="connsiteY3024" fmla="*/ 479833 h 2590802"/>
              <a:gd name="connsiteX3025" fmla="*/ 1960960 w 2590802"/>
              <a:gd name="connsiteY3025" fmla="*/ 503354 h 2590802"/>
              <a:gd name="connsiteX3026" fmla="*/ 1978535 w 2590802"/>
              <a:gd name="connsiteY3026" fmla="*/ 532756 h 2590802"/>
              <a:gd name="connsiteX3027" fmla="*/ 1990250 w 2590802"/>
              <a:gd name="connsiteY3027" fmla="*/ 568038 h 2590802"/>
              <a:gd name="connsiteX3028" fmla="*/ 2019541 w 2590802"/>
              <a:gd name="connsiteY3028" fmla="*/ 573918 h 2590802"/>
              <a:gd name="connsiteX3029" fmla="*/ 2025399 w 2590802"/>
              <a:gd name="connsiteY3029" fmla="*/ 597440 h 2590802"/>
              <a:gd name="connsiteX3030" fmla="*/ 2025399 w 2590802"/>
              <a:gd name="connsiteY3030" fmla="*/ 609200 h 2590802"/>
              <a:gd name="connsiteX3031" fmla="*/ 1996108 w 2590802"/>
              <a:gd name="connsiteY3031" fmla="*/ 603320 h 2590802"/>
              <a:gd name="connsiteX3032" fmla="*/ 1990250 w 2590802"/>
              <a:gd name="connsiteY3032" fmla="*/ 585679 h 2590802"/>
              <a:gd name="connsiteX3033" fmla="*/ 1966818 w 2590802"/>
              <a:gd name="connsiteY3033" fmla="*/ 579799 h 2590802"/>
              <a:gd name="connsiteX3034" fmla="*/ 1955102 w 2590802"/>
              <a:gd name="connsiteY3034" fmla="*/ 562157 h 2590802"/>
              <a:gd name="connsiteX3035" fmla="*/ 1960960 w 2590802"/>
              <a:gd name="connsiteY3035" fmla="*/ 544517 h 2590802"/>
              <a:gd name="connsiteX3036" fmla="*/ 1943386 w 2590802"/>
              <a:gd name="connsiteY3036" fmla="*/ 532756 h 2590802"/>
              <a:gd name="connsiteX3037" fmla="*/ 1937528 w 2590802"/>
              <a:gd name="connsiteY3037" fmla="*/ 520995 h 2590802"/>
              <a:gd name="connsiteX3038" fmla="*/ 1937528 w 2590802"/>
              <a:gd name="connsiteY3038" fmla="*/ 497474 h 2590802"/>
              <a:gd name="connsiteX3039" fmla="*/ 1955102 w 2590802"/>
              <a:gd name="connsiteY3039" fmla="*/ 473953 h 2590802"/>
              <a:gd name="connsiteX3040" fmla="*/ 1960960 w 2590802"/>
              <a:gd name="connsiteY3040" fmla="*/ 444551 h 2590802"/>
              <a:gd name="connsiteX3041" fmla="*/ 1972676 w 2590802"/>
              <a:gd name="connsiteY3041" fmla="*/ 432792 h 2590802"/>
              <a:gd name="connsiteX3042" fmla="*/ 1978535 w 2590802"/>
              <a:gd name="connsiteY3042" fmla="*/ 432792 h 2590802"/>
              <a:gd name="connsiteX3043" fmla="*/ 1978535 w 2590802"/>
              <a:gd name="connsiteY3043" fmla="*/ 438673 h 2590802"/>
              <a:gd name="connsiteX3044" fmla="*/ 1984393 w 2590802"/>
              <a:gd name="connsiteY3044" fmla="*/ 432792 h 2590802"/>
              <a:gd name="connsiteX3045" fmla="*/ 2013683 w 2590802"/>
              <a:gd name="connsiteY3045" fmla="*/ 409271 h 2590802"/>
              <a:gd name="connsiteX3046" fmla="*/ 1831704 w 2590802"/>
              <a:gd name="connsiteY3046" fmla="*/ 409271 h 2590802"/>
              <a:gd name="connsiteX3047" fmla="*/ 1831704 w 2590802"/>
              <a:gd name="connsiteY3047" fmla="*/ 415167 h 2590802"/>
              <a:gd name="connsiteX3048" fmla="*/ 1831704 w 2590802"/>
              <a:gd name="connsiteY3048" fmla="*/ 432861 h 2590802"/>
              <a:gd name="connsiteX3049" fmla="*/ 1861106 w 2590802"/>
              <a:gd name="connsiteY3049" fmla="*/ 456454 h 2590802"/>
              <a:gd name="connsiteX3050" fmla="*/ 1861106 w 2590802"/>
              <a:gd name="connsiteY3050" fmla="*/ 474149 h 2590802"/>
              <a:gd name="connsiteX3051" fmla="*/ 1884628 w 2590802"/>
              <a:gd name="connsiteY3051" fmla="*/ 497743 h 2590802"/>
              <a:gd name="connsiteX3052" fmla="*/ 1878747 w 2590802"/>
              <a:gd name="connsiteY3052" fmla="*/ 521333 h 2590802"/>
              <a:gd name="connsiteX3053" fmla="*/ 1896388 w 2590802"/>
              <a:gd name="connsiteY3053" fmla="*/ 544925 h 2590802"/>
              <a:gd name="connsiteX3054" fmla="*/ 1890508 w 2590802"/>
              <a:gd name="connsiteY3054" fmla="*/ 574416 h 2590802"/>
              <a:gd name="connsiteX3055" fmla="*/ 1890508 w 2590802"/>
              <a:gd name="connsiteY3055" fmla="*/ 580314 h 2590802"/>
              <a:gd name="connsiteX3056" fmla="*/ 1890508 w 2590802"/>
              <a:gd name="connsiteY3056" fmla="*/ 562620 h 2590802"/>
              <a:gd name="connsiteX3057" fmla="*/ 1890508 w 2590802"/>
              <a:gd name="connsiteY3057" fmla="*/ 550824 h 2590802"/>
              <a:gd name="connsiteX3058" fmla="*/ 1872867 w 2590802"/>
              <a:gd name="connsiteY3058" fmla="*/ 527231 h 2590802"/>
              <a:gd name="connsiteX3059" fmla="*/ 1866986 w 2590802"/>
              <a:gd name="connsiteY3059" fmla="*/ 533129 h 2590802"/>
              <a:gd name="connsiteX3060" fmla="*/ 1884628 w 2590802"/>
              <a:gd name="connsiteY3060" fmla="*/ 550824 h 2590802"/>
              <a:gd name="connsiteX3061" fmla="*/ 1872867 w 2590802"/>
              <a:gd name="connsiteY3061" fmla="*/ 592111 h 2590802"/>
              <a:gd name="connsiteX3062" fmla="*/ 1861106 w 2590802"/>
              <a:gd name="connsiteY3062" fmla="*/ 592111 h 2590802"/>
              <a:gd name="connsiteX3063" fmla="*/ 1843465 w 2590802"/>
              <a:gd name="connsiteY3063" fmla="*/ 580314 h 2590802"/>
              <a:gd name="connsiteX3064" fmla="*/ 1855226 w 2590802"/>
              <a:gd name="connsiteY3064" fmla="*/ 527231 h 2590802"/>
              <a:gd name="connsiteX3065" fmla="*/ 1849345 w 2590802"/>
              <a:gd name="connsiteY3065" fmla="*/ 509537 h 2590802"/>
              <a:gd name="connsiteX3066" fmla="*/ 1837584 w 2590802"/>
              <a:gd name="connsiteY3066" fmla="*/ 474149 h 2590802"/>
              <a:gd name="connsiteX3067" fmla="*/ 1814063 w 2590802"/>
              <a:gd name="connsiteY3067" fmla="*/ 462355 h 2590802"/>
              <a:gd name="connsiteX3068" fmla="*/ 1814063 w 2590802"/>
              <a:gd name="connsiteY3068" fmla="*/ 456454 h 2590802"/>
              <a:gd name="connsiteX3069" fmla="*/ 1825824 w 2590802"/>
              <a:gd name="connsiteY3069" fmla="*/ 426965 h 2590802"/>
              <a:gd name="connsiteX3070" fmla="*/ 1831704 w 2590802"/>
              <a:gd name="connsiteY3070" fmla="*/ 409271 h 2590802"/>
              <a:gd name="connsiteX3071" fmla="*/ 856965 w 2590802"/>
              <a:gd name="connsiteY3071" fmla="*/ 396465 h 2590802"/>
              <a:gd name="connsiteX3072" fmla="*/ 862774 w 2590802"/>
              <a:gd name="connsiteY3072" fmla="*/ 397890 h 2590802"/>
              <a:gd name="connsiteX3073" fmla="*/ 856135 w 2590802"/>
              <a:gd name="connsiteY3073" fmla="*/ 403578 h 2590802"/>
              <a:gd name="connsiteX3074" fmla="*/ 856965 w 2590802"/>
              <a:gd name="connsiteY3074" fmla="*/ 396465 h 2590802"/>
              <a:gd name="connsiteX3075" fmla="*/ 1638127 w 2590802"/>
              <a:gd name="connsiteY3075" fmla="*/ 385558 h 2590802"/>
              <a:gd name="connsiteX3076" fmla="*/ 1655673 w 2590802"/>
              <a:gd name="connsiteY3076" fmla="*/ 397571 h 2590802"/>
              <a:gd name="connsiteX3077" fmla="*/ 1649825 w 2590802"/>
              <a:gd name="connsiteY3077" fmla="*/ 409585 h 2590802"/>
              <a:gd name="connsiteX3078" fmla="*/ 1620580 w 2590802"/>
              <a:gd name="connsiteY3078" fmla="*/ 415592 h 2590802"/>
              <a:gd name="connsiteX3079" fmla="*/ 1638127 w 2590802"/>
              <a:gd name="connsiteY3079" fmla="*/ 385558 h 2590802"/>
              <a:gd name="connsiteX3080" fmla="*/ 1447569 w 2590802"/>
              <a:gd name="connsiteY3080" fmla="*/ 372913 h 2590802"/>
              <a:gd name="connsiteX3081" fmla="*/ 1467384 w 2590802"/>
              <a:gd name="connsiteY3081" fmla="*/ 374390 h 2590802"/>
              <a:gd name="connsiteX3082" fmla="*/ 1514355 w 2590802"/>
              <a:gd name="connsiteY3082" fmla="*/ 409795 h 2590802"/>
              <a:gd name="connsiteX3083" fmla="*/ 1508484 w 2590802"/>
              <a:gd name="connsiteY3083" fmla="*/ 421599 h 2590802"/>
              <a:gd name="connsiteX3084" fmla="*/ 1502612 w 2590802"/>
              <a:gd name="connsiteY3084" fmla="*/ 409795 h 2590802"/>
              <a:gd name="connsiteX3085" fmla="*/ 1461513 w 2590802"/>
              <a:gd name="connsiteY3085" fmla="*/ 386190 h 2590802"/>
              <a:gd name="connsiteX3086" fmla="*/ 1449770 w 2590802"/>
              <a:gd name="connsiteY3086" fmla="*/ 392092 h 2590802"/>
              <a:gd name="connsiteX3087" fmla="*/ 1461513 w 2590802"/>
              <a:gd name="connsiteY3087" fmla="*/ 403898 h 2590802"/>
              <a:gd name="connsiteX3088" fmla="*/ 1467384 w 2590802"/>
              <a:gd name="connsiteY3088" fmla="*/ 409795 h 2590802"/>
              <a:gd name="connsiteX3089" fmla="*/ 1426285 w 2590802"/>
              <a:gd name="connsiteY3089" fmla="*/ 403898 h 2590802"/>
              <a:gd name="connsiteX3090" fmla="*/ 1391057 w 2590802"/>
              <a:gd name="connsiteY3090" fmla="*/ 403898 h 2590802"/>
              <a:gd name="connsiteX3091" fmla="*/ 1396929 w 2590802"/>
              <a:gd name="connsiteY3091" fmla="*/ 386190 h 2590802"/>
              <a:gd name="connsiteX3092" fmla="*/ 1420414 w 2590802"/>
              <a:gd name="connsiteY3092" fmla="*/ 392092 h 2590802"/>
              <a:gd name="connsiteX3093" fmla="*/ 1432156 w 2590802"/>
              <a:gd name="connsiteY3093" fmla="*/ 380288 h 2590802"/>
              <a:gd name="connsiteX3094" fmla="*/ 1447569 w 2590802"/>
              <a:gd name="connsiteY3094" fmla="*/ 372913 h 2590802"/>
              <a:gd name="connsiteX3095" fmla="*/ 709695 w 2590802"/>
              <a:gd name="connsiteY3095" fmla="*/ 354173 h 2590802"/>
              <a:gd name="connsiteX3096" fmla="*/ 721455 w 2590802"/>
              <a:gd name="connsiteY3096" fmla="*/ 356396 h 2590802"/>
              <a:gd name="connsiteX3097" fmla="*/ 727336 w 2590802"/>
              <a:gd name="connsiteY3097" fmla="*/ 356396 h 2590802"/>
              <a:gd name="connsiteX3098" fmla="*/ 733216 w 2590802"/>
              <a:gd name="connsiteY3098" fmla="*/ 380105 h 2590802"/>
              <a:gd name="connsiteX3099" fmla="*/ 774379 w 2590802"/>
              <a:gd name="connsiteY3099" fmla="*/ 386032 h 2590802"/>
              <a:gd name="connsiteX3100" fmla="*/ 786140 w 2590802"/>
              <a:gd name="connsiteY3100" fmla="*/ 380105 h 2590802"/>
              <a:gd name="connsiteX3101" fmla="*/ 803780 w 2590802"/>
              <a:gd name="connsiteY3101" fmla="*/ 397890 h 2590802"/>
              <a:gd name="connsiteX3102" fmla="*/ 780259 w 2590802"/>
              <a:gd name="connsiteY3102" fmla="*/ 415671 h 2590802"/>
              <a:gd name="connsiteX3103" fmla="*/ 762618 w 2590802"/>
              <a:gd name="connsiteY3103" fmla="*/ 403815 h 2590802"/>
              <a:gd name="connsiteX3104" fmla="*/ 744977 w 2590802"/>
              <a:gd name="connsiteY3104" fmla="*/ 421599 h 2590802"/>
              <a:gd name="connsiteX3105" fmla="*/ 721455 w 2590802"/>
              <a:gd name="connsiteY3105" fmla="*/ 403815 h 2590802"/>
              <a:gd name="connsiteX3106" fmla="*/ 715575 w 2590802"/>
              <a:gd name="connsiteY3106" fmla="*/ 386032 h 2590802"/>
              <a:gd name="connsiteX3107" fmla="*/ 697934 w 2590802"/>
              <a:gd name="connsiteY3107" fmla="*/ 374176 h 2590802"/>
              <a:gd name="connsiteX3108" fmla="*/ 697934 w 2590802"/>
              <a:gd name="connsiteY3108" fmla="*/ 356396 h 2590802"/>
              <a:gd name="connsiteX3109" fmla="*/ 709695 w 2590802"/>
              <a:gd name="connsiteY3109" fmla="*/ 354173 h 2590802"/>
              <a:gd name="connsiteX3110" fmla="*/ 1643722 w 2590802"/>
              <a:gd name="connsiteY3110" fmla="*/ 350466 h 2590802"/>
              <a:gd name="connsiteX3111" fmla="*/ 1655483 w 2590802"/>
              <a:gd name="connsiteY3111" fmla="*/ 362285 h 2590802"/>
              <a:gd name="connsiteX3112" fmla="*/ 1661364 w 2590802"/>
              <a:gd name="connsiteY3112" fmla="*/ 374105 h 2590802"/>
              <a:gd name="connsiteX3113" fmla="*/ 1684885 w 2590802"/>
              <a:gd name="connsiteY3113" fmla="*/ 374105 h 2590802"/>
              <a:gd name="connsiteX3114" fmla="*/ 1690765 w 2590802"/>
              <a:gd name="connsiteY3114" fmla="*/ 385924 h 2590802"/>
              <a:gd name="connsiteX3115" fmla="*/ 1673124 w 2590802"/>
              <a:gd name="connsiteY3115" fmla="*/ 397744 h 2590802"/>
              <a:gd name="connsiteX3116" fmla="*/ 1679004 w 2590802"/>
              <a:gd name="connsiteY3116" fmla="*/ 421383 h 2590802"/>
              <a:gd name="connsiteX3117" fmla="*/ 1667244 w 2590802"/>
              <a:gd name="connsiteY3117" fmla="*/ 427289 h 2590802"/>
              <a:gd name="connsiteX3118" fmla="*/ 1655483 w 2590802"/>
              <a:gd name="connsiteY3118" fmla="*/ 421383 h 2590802"/>
              <a:gd name="connsiteX3119" fmla="*/ 1661364 w 2590802"/>
              <a:gd name="connsiteY3119" fmla="*/ 391834 h 2590802"/>
              <a:gd name="connsiteX3120" fmla="*/ 1637842 w 2590802"/>
              <a:gd name="connsiteY3120" fmla="*/ 374105 h 2590802"/>
              <a:gd name="connsiteX3121" fmla="*/ 1643722 w 2590802"/>
              <a:gd name="connsiteY3121" fmla="*/ 350466 h 2590802"/>
              <a:gd name="connsiteX3122" fmla="*/ 733074 w 2590802"/>
              <a:gd name="connsiteY3122" fmla="*/ 350466 h 2590802"/>
              <a:gd name="connsiteX3123" fmla="*/ 739002 w 2590802"/>
              <a:gd name="connsiteY3123" fmla="*/ 368106 h 2590802"/>
              <a:gd name="connsiteX3124" fmla="*/ 756785 w 2590802"/>
              <a:gd name="connsiteY3124" fmla="*/ 373986 h 2590802"/>
              <a:gd name="connsiteX3125" fmla="*/ 774569 w 2590802"/>
              <a:gd name="connsiteY3125" fmla="*/ 368106 h 2590802"/>
              <a:gd name="connsiteX3126" fmla="*/ 768641 w 2590802"/>
              <a:gd name="connsiteY3126" fmla="*/ 379868 h 2590802"/>
              <a:gd name="connsiteX3127" fmla="*/ 733074 w 2590802"/>
              <a:gd name="connsiteY3127" fmla="*/ 368106 h 2590802"/>
              <a:gd name="connsiteX3128" fmla="*/ 733074 w 2590802"/>
              <a:gd name="connsiteY3128" fmla="*/ 350466 h 2590802"/>
              <a:gd name="connsiteX3129" fmla="*/ 1773021 w 2590802"/>
              <a:gd name="connsiteY3129" fmla="*/ 344774 h 2590802"/>
              <a:gd name="connsiteX3130" fmla="*/ 1814365 w 2590802"/>
              <a:gd name="connsiteY3130" fmla="*/ 368239 h 2590802"/>
              <a:gd name="connsiteX3131" fmla="*/ 1808459 w 2590802"/>
              <a:gd name="connsiteY3131" fmla="*/ 444502 h 2590802"/>
              <a:gd name="connsiteX3132" fmla="*/ 1784834 w 2590802"/>
              <a:gd name="connsiteY3132" fmla="*/ 473833 h 2590802"/>
              <a:gd name="connsiteX3133" fmla="*/ 1708053 w 2590802"/>
              <a:gd name="connsiteY3133" fmla="*/ 497298 h 2590802"/>
              <a:gd name="connsiteX3134" fmla="*/ 1708053 w 2590802"/>
              <a:gd name="connsiteY3134" fmla="*/ 485569 h 2590802"/>
              <a:gd name="connsiteX3135" fmla="*/ 1737584 w 2590802"/>
              <a:gd name="connsiteY3135" fmla="*/ 479701 h 2590802"/>
              <a:gd name="connsiteX3136" fmla="*/ 1796646 w 2590802"/>
              <a:gd name="connsiteY3136" fmla="*/ 415170 h 2590802"/>
              <a:gd name="connsiteX3137" fmla="*/ 1790740 w 2590802"/>
              <a:gd name="connsiteY3137" fmla="*/ 379972 h 2590802"/>
              <a:gd name="connsiteX3138" fmla="*/ 1778928 w 2590802"/>
              <a:gd name="connsiteY3138" fmla="*/ 374106 h 2590802"/>
              <a:gd name="connsiteX3139" fmla="*/ 1784834 w 2590802"/>
              <a:gd name="connsiteY3139" fmla="*/ 385840 h 2590802"/>
              <a:gd name="connsiteX3140" fmla="*/ 1784834 w 2590802"/>
              <a:gd name="connsiteY3140" fmla="*/ 409305 h 2590802"/>
              <a:gd name="connsiteX3141" fmla="*/ 1755303 w 2590802"/>
              <a:gd name="connsiteY3141" fmla="*/ 421037 h 2590802"/>
              <a:gd name="connsiteX3142" fmla="*/ 1737584 w 2590802"/>
              <a:gd name="connsiteY3142" fmla="*/ 409305 h 2590802"/>
              <a:gd name="connsiteX3143" fmla="*/ 1743490 w 2590802"/>
              <a:gd name="connsiteY3143" fmla="*/ 385840 h 2590802"/>
              <a:gd name="connsiteX3144" fmla="*/ 1737584 w 2590802"/>
              <a:gd name="connsiteY3144" fmla="*/ 368239 h 2590802"/>
              <a:gd name="connsiteX3145" fmla="*/ 1773021 w 2590802"/>
              <a:gd name="connsiteY3145" fmla="*/ 344774 h 2590802"/>
              <a:gd name="connsiteX3146" fmla="*/ 1485427 w 2590802"/>
              <a:gd name="connsiteY3146" fmla="*/ 344774 h 2590802"/>
              <a:gd name="connsiteX3147" fmla="*/ 1491276 w 2590802"/>
              <a:gd name="connsiteY3147" fmla="*/ 379868 h 2590802"/>
              <a:gd name="connsiteX3148" fmla="*/ 1467881 w 2590802"/>
              <a:gd name="connsiteY3148" fmla="*/ 356472 h 2590802"/>
              <a:gd name="connsiteX3149" fmla="*/ 1485427 w 2590802"/>
              <a:gd name="connsiteY3149" fmla="*/ 344774 h 2590802"/>
              <a:gd name="connsiteX3150" fmla="*/ 1296845 w 2590802"/>
              <a:gd name="connsiteY3150" fmla="*/ 339085 h 2590802"/>
              <a:gd name="connsiteX3151" fmla="*/ 1308542 w 2590802"/>
              <a:gd name="connsiteY3151" fmla="*/ 350844 h 2590802"/>
              <a:gd name="connsiteX3152" fmla="*/ 1290996 w 2590802"/>
              <a:gd name="connsiteY3152" fmla="*/ 374366 h 2590802"/>
              <a:gd name="connsiteX3153" fmla="*/ 1279298 w 2590802"/>
              <a:gd name="connsiteY3153" fmla="*/ 397890 h 2590802"/>
              <a:gd name="connsiteX3154" fmla="*/ 1244206 w 2590802"/>
              <a:gd name="connsiteY3154" fmla="*/ 397890 h 2590802"/>
              <a:gd name="connsiteX3155" fmla="*/ 1244206 w 2590802"/>
              <a:gd name="connsiteY3155" fmla="*/ 392008 h 2590802"/>
              <a:gd name="connsiteX3156" fmla="*/ 1255904 w 2590802"/>
              <a:gd name="connsiteY3156" fmla="*/ 368487 h 2590802"/>
              <a:gd name="connsiteX3157" fmla="*/ 1267601 w 2590802"/>
              <a:gd name="connsiteY3157" fmla="*/ 362606 h 2590802"/>
              <a:gd name="connsiteX3158" fmla="*/ 1279298 w 2590802"/>
              <a:gd name="connsiteY3158" fmla="*/ 344967 h 2590802"/>
              <a:gd name="connsiteX3159" fmla="*/ 1296845 w 2590802"/>
              <a:gd name="connsiteY3159" fmla="*/ 339085 h 2590802"/>
              <a:gd name="connsiteX3160" fmla="*/ 662825 w 2590802"/>
              <a:gd name="connsiteY3160" fmla="*/ 339085 h 2590802"/>
              <a:gd name="connsiteX3161" fmla="*/ 686277 w 2590802"/>
              <a:gd name="connsiteY3161" fmla="*/ 350844 h 2590802"/>
              <a:gd name="connsiteX3162" fmla="*/ 686277 w 2590802"/>
              <a:gd name="connsiteY3162" fmla="*/ 362606 h 2590802"/>
              <a:gd name="connsiteX3163" fmla="*/ 703867 w 2590802"/>
              <a:gd name="connsiteY3163" fmla="*/ 392008 h 2590802"/>
              <a:gd name="connsiteX3164" fmla="*/ 698003 w 2590802"/>
              <a:gd name="connsiteY3164" fmla="*/ 392008 h 2590802"/>
              <a:gd name="connsiteX3165" fmla="*/ 709729 w 2590802"/>
              <a:gd name="connsiteY3165" fmla="*/ 397890 h 2590802"/>
              <a:gd name="connsiteX3166" fmla="*/ 727319 w 2590802"/>
              <a:gd name="connsiteY3166" fmla="*/ 421411 h 2590802"/>
              <a:gd name="connsiteX3167" fmla="*/ 750771 w 2590802"/>
              <a:gd name="connsiteY3167" fmla="*/ 427289 h 2590802"/>
              <a:gd name="connsiteX3168" fmla="*/ 768361 w 2590802"/>
              <a:gd name="connsiteY3168" fmla="*/ 421411 h 2590802"/>
              <a:gd name="connsiteX3169" fmla="*/ 803539 w 2590802"/>
              <a:gd name="connsiteY3169" fmla="*/ 415529 h 2590802"/>
              <a:gd name="connsiteX3170" fmla="*/ 826992 w 2590802"/>
              <a:gd name="connsiteY3170" fmla="*/ 397890 h 2590802"/>
              <a:gd name="connsiteX3171" fmla="*/ 850444 w 2590802"/>
              <a:gd name="connsiteY3171" fmla="*/ 397890 h 2590802"/>
              <a:gd name="connsiteX3172" fmla="*/ 844581 w 2590802"/>
              <a:gd name="connsiteY3172" fmla="*/ 409648 h 2590802"/>
              <a:gd name="connsiteX3173" fmla="*/ 821129 w 2590802"/>
              <a:gd name="connsiteY3173" fmla="*/ 421411 h 2590802"/>
              <a:gd name="connsiteX3174" fmla="*/ 821129 w 2590802"/>
              <a:gd name="connsiteY3174" fmla="*/ 433169 h 2590802"/>
              <a:gd name="connsiteX3175" fmla="*/ 821129 w 2590802"/>
              <a:gd name="connsiteY3175" fmla="*/ 427289 h 2590802"/>
              <a:gd name="connsiteX3176" fmla="*/ 785950 w 2590802"/>
              <a:gd name="connsiteY3176" fmla="*/ 450814 h 2590802"/>
              <a:gd name="connsiteX3177" fmla="*/ 768361 w 2590802"/>
              <a:gd name="connsiteY3177" fmla="*/ 444932 h 2590802"/>
              <a:gd name="connsiteX3178" fmla="*/ 739045 w 2590802"/>
              <a:gd name="connsiteY3178" fmla="*/ 456691 h 2590802"/>
              <a:gd name="connsiteX3179" fmla="*/ 715593 w 2590802"/>
              <a:gd name="connsiteY3179" fmla="*/ 444932 h 2590802"/>
              <a:gd name="connsiteX3180" fmla="*/ 698003 w 2590802"/>
              <a:gd name="connsiteY3180" fmla="*/ 421411 h 2590802"/>
              <a:gd name="connsiteX3181" fmla="*/ 686277 w 2590802"/>
              <a:gd name="connsiteY3181" fmla="*/ 421411 h 2590802"/>
              <a:gd name="connsiteX3182" fmla="*/ 668688 w 2590802"/>
              <a:gd name="connsiteY3182" fmla="*/ 403767 h 2590802"/>
              <a:gd name="connsiteX3183" fmla="*/ 674551 w 2590802"/>
              <a:gd name="connsiteY3183" fmla="*/ 374366 h 2590802"/>
              <a:gd name="connsiteX3184" fmla="*/ 656962 w 2590802"/>
              <a:gd name="connsiteY3184" fmla="*/ 350844 h 2590802"/>
              <a:gd name="connsiteX3185" fmla="*/ 662825 w 2590802"/>
              <a:gd name="connsiteY3185" fmla="*/ 339085 h 2590802"/>
              <a:gd name="connsiteX3186" fmla="*/ 1023013 w 2590802"/>
              <a:gd name="connsiteY3186" fmla="*/ 335595 h 2590802"/>
              <a:gd name="connsiteX3187" fmla="*/ 1032545 w 2590802"/>
              <a:gd name="connsiteY3187" fmla="*/ 345136 h 2590802"/>
              <a:gd name="connsiteX3188" fmla="*/ 1020813 w 2590802"/>
              <a:gd name="connsiteY3188" fmla="*/ 368621 h 2590802"/>
              <a:gd name="connsiteX3189" fmla="*/ 1026679 w 2590802"/>
              <a:gd name="connsiteY3189" fmla="*/ 386238 h 2590802"/>
              <a:gd name="connsiteX3190" fmla="*/ 1026679 w 2590802"/>
              <a:gd name="connsiteY3190" fmla="*/ 403849 h 2590802"/>
              <a:gd name="connsiteX3191" fmla="*/ 1009080 w 2590802"/>
              <a:gd name="connsiteY3191" fmla="*/ 421463 h 2590802"/>
              <a:gd name="connsiteX3192" fmla="*/ 1003214 w 2590802"/>
              <a:gd name="connsiteY3192" fmla="*/ 439077 h 2590802"/>
              <a:gd name="connsiteX3193" fmla="*/ 1003214 w 2590802"/>
              <a:gd name="connsiteY3193" fmla="*/ 415592 h 2590802"/>
              <a:gd name="connsiteX3194" fmla="*/ 997348 w 2590802"/>
              <a:gd name="connsiteY3194" fmla="*/ 427335 h 2590802"/>
              <a:gd name="connsiteX3195" fmla="*/ 968016 w 2590802"/>
              <a:gd name="connsiteY3195" fmla="*/ 456691 h 2590802"/>
              <a:gd name="connsiteX3196" fmla="*/ 944551 w 2590802"/>
              <a:gd name="connsiteY3196" fmla="*/ 439077 h 2590802"/>
              <a:gd name="connsiteX3197" fmla="*/ 938685 w 2590802"/>
              <a:gd name="connsiteY3197" fmla="*/ 439077 h 2590802"/>
              <a:gd name="connsiteX3198" fmla="*/ 921086 w 2590802"/>
              <a:gd name="connsiteY3198" fmla="*/ 444948 h 2590802"/>
              <a:gd name="connsiteX3199" fmla="*/ 909353 w 2590802"/>
              <a:gd name="connsiteY3199" fmla="*/ 439077 h 2590802"/>
              <a:gd name="connsiteX3200" fmla="*/ 903487 w 2590802"/>
              <a:gd name="connsiteY3200" fmla="*/ 415592 h 2590802"/>
              <a:gd name="connsiteX3201" fmla="*/ 885888 w 2590802"/>
              <a:gd name="connsiteY3201" fmla="*/ 415592 h 2590802"/>
              <a:gd name="connsiteX3202" fmla="*/ 874155 w 2590802"/>
              <a:gd name="connsiteY3202" fmla="*/ 392106 h 2590802"/>
              <a:gd name="connsiteX3203" fmla="*/ 885888 w 2590802"/>
              <a:gd name="connsiteY3203" fmla="*/ 380363 h 2590802"/>
              <a:gd name="connsiteX3204" fmla="*/ 897620 w 2590802"/>
              <a:gd name="connsiteY3204" fmla="*/ 392106 h 2590802"/>
              <a:gd name="connsiteX3205" fmla="*/ 921086 w 2590802"/>
              <a:gd name="connsiteY3205" fmla="*/ 409720 h 2590802"/>
              <a:gd name="connsiteX3206" fmla="*/ 944551 w 2590802"/>
              <a:gd name="connsiteY3206" fmla="*/ 415592 h 2590802"/>
              <a:gd name="connsiteX3207" fmla="*/ 973882 w 2590802"/>
              <a:gd name="connsiteY3207" fmla="*/ 409720 h 2590802"/>
              <a:gd name="connsiteX3208" fmla="*/ 979749 w 2590802"/>
              <a:gd name="connsiteY3208" fmla="*/ 397981 h 2590802"/>
              <a:gd name="connsiteX3209" fmla="*/ 997348 w 2590802"/>
              <a:gd name="connsiteY3209" fmla="*/ 368621 h 2590802"/>
              <a:gd name="connsiteX3210" fmla="*/ 997348 w 2590802"/>
              <a:gd name="connsiteY3210" fmla="*/ 356878 h 2590802"/>
              <a:gd name="connsiteX3211" fmla="*/ 1009080 w 2590802"/>
              <a:gd name="connsiteY3211" fmla="*/ 339266 h 2590802"/>
              <a:gd name="connsiteX3212" fmla="*/ 1023013 w 2590802"/>
              <a:gd name="connsiteY3212" fmla="*/ 335595 h 2590802"/>
              <a:gd name="connsiteX3213" fmla="*/ 985756 w 2590802"/>
              <a:gd name="connsiteY3213" fmla="*/ 334854 h 2590802"/>
              <a:gd name="connsiteX3214" fmla="*/ 997453 w 2590802"/>
              <a:gd name="connsiteY3214" fmla="*/ 339231 h 2590802"/>
              <a:gd name="connsiteX3215" fmla="*/ 991604 w 2590802"/>
              <a:gd name="connsiteY3215" fmla="*/ 350905 h 2590802"/>
              <a:gd name="connsiteX3216" fmla="*/ 985756 w 2590802"/>
              <a:gd name="connsiteY3216" fmla="*/ 356739 h 2590802"/>
              <a:gd name="connsiteX3217" fmla="*/ 991604 w 2590802"/>
              <a:gd name="connsiteY3217" fmla="*/ 368412 h 2590802"/>
              <a:gd name="connsiteX3218" fmla="*/ 985756 w 2590802"/>
              <a:gd name="connsiteY3218" fmla="*/ 385924 h 2590802"/>
              <a:gd name="connsiteX3219" fmla="*/ 974058 w 2590802"/>
              <a:gd name="connsiteY3219" fmla="*/ 391759 h 2590802"/>
              <a:gd name="connsiteX3220" fmla="*/ 968210 w 2590802"/>
              <a:gd name="connsiteY3220" fmla="*/ 403432 h 2590802"/>
              <a:gd name="connsiteX3221" fmla="*/ 950663 w 2590802"/>
              <a:gd name="connsiteY3221" fmla="*/ 409271 h 2590802"/>
              <a:gd name="connsiteX3222" fmla="*/ 938966 w 2590802"/>
              <a:gd name="connsiteY3222" fmla="*/ 397597 h 2590802"/>
              <a:gd name="connsiteX3223" fmla="*/ 927268 w 2590802"/>
              <a:gd name="connsiteY3223" fmla="*/ 403432 h 2590802"/>
              <a:gd name="connsiteX3224" fmla="*/ 915571 w 2590802"/>
              <a:gd name="connsiteY3224" fmla="*/ 391759 h 2590802"/>
              <a:gd name="connsiteX3225" fmla="*/ 915571 w 2590802"/>
              <a:gd name="connsiteY3225" fmla="*/ 380086 h 2590802"/>
              <a:gd name="connsiteX3226" fmla="*/ 898024 w 2590802"/>
              <a:gd name="connsiteY3226" fmla="*/ 385924 h 2590802"/>
              <a:gd name="connsiteX3227" fmla="*/ 892176 w 2590802"/>
              <a:gd name="connsiteY3227" fmla="*/ 374251 h 2590802"/>
              <a:gd name="connsiteX3228" fmla="*/ 909722 w 2590802"/>
              <a:gd name="connsiteY3228" fmla="*/ 362578 h 2590802"/>
              <a:gd name="connsiteX3229" fmla="*/ 950663 w 2590802"/>
              <a:gd name="connsiteY3229" fmla="*/ 362578 h 2590802"/>
              <a:gd name="connsiteX3230" fmla="*/ 974058 w 2590802"/>
              <a:gd name="connsiteY3230" fmla="*/ 339231 h 2590802"/>
              <a:gd name="connsiteX3231" fmla="*/ 985756 w 2590802"/>
              <a:gd name="connsiteY3231" fmla="*/ 334854 h 2590802"/>
              <a:gd name="connsiteX3232" fmla="*/ 1667434 w 2590802"/>
              <a:gd name="connsiteY3232" fmla="*/ 333393 h 2590802"/>
              <a:gd name="connsiteX3233" fmla="*/ 1679194 w 2590802"/>
              <a:gd name="connsiteY3233" fmla="*/ 345155 h 2590802"/>
              <a:gd name="connsiteX3234" fmla="*/ 1685075 w 2590802"/>
              <a:gd name="connsiteY3234" fmla="*/ 356914 h 2590802"/>
              <a:gd name="connsiteX3235" fmla="*/ 1708597 w 2590802"/>
              <a:gd name="connsiteY3235" fmla="*/ 368676 h 2590802"/>
              <a:gd name="connsiteX3236" fmla="*/ 1714477 w 2590802"/>
              <a:gd name="connsiteY3236" fmla="*/ 392196 h 2590802"/>
              <a:gd name="connsiteX3237" fmla="*/ 1696836 w 2590802"/>
              <a:gd name="connsiteY3237" fmla="*/ 409838 h 2590802"/>
              <a:gd name="connsiteX3238" fmla="*/ 1702716 w 2590802"/>
              <a:gd name="connsiteY3238" fmla="*/ 433359 h 2590802"/>
              <a:gd name="connsiteX3239" fmla="*/ 1685075 w 2590802"/>
              <a:gd name="connsiteY3239" fmla="*/ 445120 h 2590802"/>
              <a:gd name="connsiteX3240" fmla="*/ 1673314 w 2590802"/>
              <a:gd name="connsiteY3240" fmla="*/ 433359 h 2590802"/>
              <a:gd name="connsiteX3241" fmla="*/ 1690955 w 2590802"/>
              <a:gd name="connsiteY3241" fmla="*/ 415718 h 2590802"/>
              <a:gd name="connsiteX3242" fmla="*/ 1696836 w 2590802"/>
              <a:gd name="connsiteY3242" fmla="*/ 392196 h 2590802"/>
              <a:gd name="connsiteX3243" fmla="*/ 1690955 w 2590802"/>
              <a:gd name="connsiteY3243" fmla="*/ 368676 h 2590802"/>
              <a:gd name="connsiteX3244" fmla="*/ 1667434 w 2590802"/>
              <a:gd name="connsiteY3244" fmla="*/ 362795 h 2590802"/>
              <a:gd name="connsiteX3245" fmla="*/ 1638032 w 2590802"/>
              <a:gd name="connsiteY3245" fmla="*/ 345155 h 2590802"/>
              <a:gd name="connsiteX3246" fmla="*/ 1626271 w 2590802"/>
              <a:gd name="connsiteY3246" fmla="*/ 339273 h 2590802"/>
              <a:gd name="connsiteX3247" fmla="*/ 1667434 w 2590802"/>
              <a:gd name="connsiteY3247" fmla="*/ 333393 h 2590802"/>
              <a:gd name="connsiteX3248" fmla="*/ 965562 w 2590802"/>
              <a:gd name="connsiteY3248" fmla="*/ 330324 h 2590802"/>
              <a:gd name="connsiteX3249" fmla="*/ 967313 w 2590802"/>
              <a:gd name="connsiteY3249" fmla="*/ 331259 h 2590802"/>
              <a:gd name="connsiteX3250" fmla="*/ 968051 w 2590802"/>
              <a:gd name="connsiteY3250" fmla="*/ 338771 h 2590802"/>
              <a:gd name="connsiteX3251" fmla="*/ 944446 w 2590802"/>
              <a:gd name="connsiteY3251" fmla="*/ 356788 h 2590802"/>
              <a:gd name="connsiteX3252" fmla="*/ 914938 w 2590802"/>
              <a:gd name="connsiteY3252" fmla="*/ 350782 h 2590802"/>
              <a:gd name="connsiteX3253" fmla="*/ 932643 w 2590802"/>
              <a:gd name="connsiteY3253" fmla="*/ 350782 h 2590802"/>
              <a:gd name="connsiteX3254" fmla="*/ 962150 w 2590802"/>
              <a:gd name="connsiteY3254" fmla="*/ 332764 h 2590802"/>
              <a:gd name="connsiteX3255" fmla="*/ 965562 w 2590802"/>
              <a:gd name="connsiteY3255" fmla="*/ 330324 h 2590802"/>
              <a:gd name="connsiteX3256" fmla="*/ 1032545 w 2590802"/>
              <a:gd name="connsiteY3256" fmla="*/ 326757 h 2590802"/>
              <a:gd name="connsiteX3257" fmla="*/ 1038711 w 2590802"/>
              <a:gd name="connsiteY3257" fmla="*/ 326757 h 2590802"/>
              <a:gd name="connsiteX3258" fmla="*/ 1044876 w 2590802"/>
              <a:gd name="connsiteY3258" fmla="*/ 356788 h 2590802"/>
              <a:gd name="connsiteX3259" fmla="*/ 1038711 w 2590802"/>
              <a:gd name="connsiteY3259" fmla="*/ 362795 h 2590802"/>
              <a:gd name="connsiteX3260" fmla="*/ 1032545 w 2590802"/>
              <a:gd name="connsiteY3260" fmla="*/ 326757 h 2590802"/>
              <a:gd name="connsiteX3261" fmla="*/ 2084938 w 2590802"/>
              <a:gd name="connsiteY3261" fmla="*/ 321063 h 2590802"/>
              <a:gd name="connsiteX3262" fmla="*/ 2096699 w 2590802"/>
              <a:gd name="connsiteY3262" fmla="*/ 332868 h 2590802"/>
              <a:gd name="connsiteX3263" fmla="*/ 2096699 w 2590802"/>
              <a:gd name="connsiteY3263" fmla="*/ 368278 h 2590802"/>
              <a:gd name="connsiteX3264" fmla="*/ 2084938 w 2590802"/>
              <a:gd name="connsiteY3264" fmla="*/ 368278 h 2590802"/>
              <a:gd name="connsiteX3265" fmla="*/ 2073178 w 2590802"/>
              <a:gd name="connsiteY3265" fmla="*/ 338771 h 2590802"/>
              <a:gd name="connsiteX3266" fmla="*/ 2084938 w 2590802"/>
              <a:gd name="connsiteY3266" fmla="*/ 321063 h 2590802"/>
              <a:gd name="connsiteX3267" fmla="*/ 1279651 w 2590802"/>
              <a:gd name="connsiteY3267" fmla="*/ 321063 h 2590802"/>
              <a:gd name="connsiteX3268" fmla="*/ 1297161 w 2590802"/>
              <a:gd name="connsiteY3268" fmla="*/ 326958 h 2590802"/>
              <a:gd name="connsiteX3269" fmla="*/ 1285487 w 2590802"/>
              <a:gd name="connsiteY3269" fmla="*/ 332855 h 2590802"/>
              <a:gd name="connsiteX3270" fmla="*/ 1250468 w 2590802"/>
              <a:gd name="connsiteY3270" fmla="*/ 362321 h 2590802"/>
              <a:gd name="connsiteX3271" fmla="*/ 1232958 w 2590802"/>
              <a:gd name="connsiteY3271" fmla="*/ 397685 h 2590802"/>
              <a:gd name="connsiteX3272" fmla="*/ 1221285 w 2590802"/>
              <a:gd name="connsiteY3272" fmla="*/ 397685 h 2590802"/>
              <a:gd name="connsiteX3273" fmla="*/ 1232958 w 2590802"/>
              <a:gd name="connsiteY3273" fmla="*/ 368216 h 2590802"/>
              <a:gd name="connsiteX3274" fmla="*/ 1250468 w 2590802"/>
              <a:gd name="connsiteY3274" fmla="*/ 356427 h 2590802"/>
              <a:gd name="connsiteX3275" fmla="*/ 1279651 w 2590802"/>
              <a:gd name="connsiteY3275" fmla="*/ 321063 h 2590802"/>
              <a:gd name="connsiteX3276" fmla="*/ 1491118 w 2590802"/>
              <a:gd name="connsiteY3276" fmla="*/ 309682 h 2590802"/>
              <a:gd name="connsiteX3277" fmla="*/ 1508664 w 2590802"/>
              <a:gd name="connsiteY3277" fmla="*/ 315563 h 2590802"/>
              <a:gd name="connsiteX3278" fmla="*/ 1496967 w 2590802"/>
              <a:gd name="connsiteY3278" fmla="*/ 339085 h 2590802"/>
              <a:gd name="connsiteX3279" fmla="*/ 1467723 w 2590802"/>
              <a:gd name="connsiteY3279" fmla="*/ 344967 h 2590802"/>
              <a:gd name="connsiteX3280" fmla="*/ 1456026 w 2590802"/>
              <a:gd name="connsiteY3280" fmla="*/ 362606 h 2590802"/>
              <a:gd name="connsiteX3281" fmla="*/ 1438479 w 2590802"/>
              <a:gd name="connsiteY3281" fmla="*/ 356725 h 2590802"/>
              <a:gd name="connsiteX3282" fmla="*/ 1450177 w 2590802"/>
              <a:gd name="connsiteY3282" fmla="*/ 339085 h 2590802"/>
              <a:gd name="connsiteX3283" fmla="*/ 1450177 w 2590802"/>
              <a:gd name="connsiteY3283" fmla="*/ 315563 h 2590802"/>
              <a:gd name="connsiteX3284" fmla="*/ 1461875 w 2590802"/>
              <a:gd name="connsiteY3284" fmla="*/ 315563 h 2590802"/>
              <a:gd name="connsiteX3285" fmla="*/ 1479420 w 2590802"/>
              <a:gd name="connsiteY3285" fmla="*/ 315563 h 2590802"/>
              <a:gd name="connsiteX3286" fmla="*/ 1491118 w 2590802"/>
              <a:gd name="connsiteY3286" fmla="*/ 309682 h 2590802"/>
              <a:gd name="connsiteX3287" fmla="*/ 1882218 w 2590802"/>
              <a:gd name="connsiteY3287" fmla="*/ 309292 h 2590802"/>
              <a:gd name="connsiteX3288" fmla="*/ 1890887 w 2590802"/>
              <a:gd name="connsiteY3288" fmla="*/ 327387 h 2590802"/>
              <a:gd name="connsiteX3289" fmla="*/ 1884722 w 2590802"/>
              <a:gd name="connsiteY3289" fmla="*/ 339085 h 2590802"/>
              <a:gd name="connsiteX3290" fmla="*/ 1878557 w 2590802"/>
              <a:gd name="connsiteY3290" fmla="*/ 321538 h 2590802"/>
              <a:gd name="connsiteX3291" fmla="*/ 1878557 w 2590802"/>
              <a:gd name="connsiteY3291" fmla="*/ 309842 h 2590802"/>
              <a:gd name="connsiteX3292" fmla="*/ 1882218 w 2590802"/>
              <a:gd name="connsiteY3292" fmla="*/ 309292 h 2590802"/>
              <a:gd name="connsiteX3293" fmla="*/ 1567550 w 2590802"/>
              <a:gd name="connsiteY3293" fmla="*/ 291862 h 2590802"/>
              <a:gd name="connsiteX3294" fmla="*/ 1592437 w 2590802"/>
              <a:gd name="connsiteY3294" fmla="*/ 291862 h 2590802"/>
              <a:gd name="connsiteX3295" fmla="*/ 1608539 w 2590802"/>
              <a:gd name="connsiteY3295" fmla="*/ 309524 h 2590802"/>
              <a:gd name="connsiteX3296" fmla="*/ 1608539 w 2590802"/>
              <a:gd name="connsiteY3296" fmla="*/ 338966 h 2590802"/>
              <a:gd name="connsiteX3297" fmla="*/ 1620251 w 2590802"/>
              <a:gd name="connsiteY3297" fmla="*/ 344856 h 2590802"/>
              <a:gd name="connsiteX3298" fmla="*/ 1631962 w 2590802"/>
              <a:gd name="connsiteY3298" fmla="*/ 380183 h 2590802"/>
              <a:gd name="connsiteX3299" fmla="*/ 1579261 w 2590802"/>
              <a:gd name="connsiteY3299" fmla="*/ 427289 h 2590802"/>
              <a:gd name="connsiteX3300" fmla="*/ 1573406 w 2590802"/>
              <a:gd name="connsiteY3300" fmla="*/ 415515 h 2590802"/>
              <a:gd name="connsiteX3301" fmla="*/ 1538272 w 2590802"/>
              <a:gd name="connsiteY3301" fmla="*/ 403737 h 2590802"/>
              <a:gd name="connsiteX3302" fmla="*/ 1520706 w 2590802"/>
              <a:gd name="connsiteY3302" fmla="*/ 409626 h 2590802"/>
              <a:gd name="connsiteX3303" fmla="*/ 1497283 w 2590802"/>
              <a:gd name="connsiteY3303" fmla="*/ 356633 h 2590802"/>
              <a:gd name="connsiteX3304" fmla="*/ 1520706 w 2590802"/>
              <a:gd name="connsiteY3304" fmla="*/ 315412 h 2590802"/>
              <a:gd name="connsiteX3305" fmla="*/ 1549983 w 2590802"/>
              <a:gd name="connsiteY3305" fmla="*/ 309524 h 2590802"/>
              <a:gd name="connsiteX3306" fmla="*/ 1567550 w 2590802"/>
              <a:gd name="connsiteY3306" fmla="*/ 291862 h 2590802"/>
              <a:gd name="connsiteX3307" fmla="*/ 1449861 w 2590802"/>
              <a:gd name="connsiteY3307" fmla="*/ 285973 h 2590802"/>
              <a:gd name="connsiteX3308" fmla="*/ 1473255 w 2590802"/>
              <a:gd name="connsiteY3308" fmla="*/ 297758 h 2590802"/>
              <a:gd name="connsiteX3309" fmla="*/ 1479104 w 2590802"/>
              <a:gd name="connsiteY3309" fmla="*/ 291865 h 2590802"/>
              <a:gd name="connsiteX3310" fmla="*/ 1508348 w 2590802"/>
              <a:gd name="connsiteY3310" fmla="*/ 291865 h 2590802"/>
              <a:gd name="connsiteX3311" fmla="*/ 1520045 w 2590802"/>
              <a:gd name="connsiteY3311" fmla="*/ 309550 h 2590802"/>
              <a:gd name="connsiteX3312" fmla="*/ 1520045 w 2590802"/>
              <a:gd name="connsiteY3312" fmla="*/ 315440 h 2590802"/>
              <a:gd name="connsiteX3313" fmla="*/ 1490802 w 2590802"/>
              <a:gd name="connsiteY3313" fmla="*/ 297758 h 2590802"/>
              <a:gd name="connsiteX3314" fmla="*/ 1473255 w 2590802"/>
              <a:gd name="connsiteY3314" fmla="*/ 309550 h 2590802"/>
              <a:gd name="connsiteX3315" fmla="*/ 1449861 w 2590802"/>
              <a:gd name="connsiteY3315" fmla="*/ 309550 h 2590802"/>
              <a:gd name="connsiteX3316" fmla="*/ 1438163 w 2590802"/>
              <a:gd name="connsiteY3316" fmla="*/ 327230 h 2590802"/>
              <a:gd name="connsiteX3317" fmla="*/ 1432314 w 2590802"/>
              <a:gd name="connsiteY3317" fmla="*/ 356698 h 2590802"/>
              <a:gd name="connsiteX3318" fmla="*/ 1432314 w 2590802"/>
              <a:gd name="connsiteY3318" fmla="*/ 368487 h 2590802"/>
              <a:gd name="connsiteX3319" fmla="*/ 1414768 w 2590802"/>
              <a:gd name="connsiteY3319" fmla="*/ 356698 h 2590802"/>
              <a:gd name="connsiteX3320" fmla="*/ 1420617 w 2590802"/>
              <a:gd name="connsiteY3320" fmla="*/ 333122 h 2590802"/>
              <a:gd name="connsiteX3321" fmla="*/ 1432314 w 2590802"/>
              <a:gd name="connsiteY3321" fmla="*/ 327230 h 2590802"/>
              <a:gd name="connsiteX3322" fmla="*/ 1426465 w 2590802"/>
              <a:gd name="connsiteY3322" fmla="*/ 303654 h 2590802"/>
              <a:gd name="connsiteX3323" fmla="*/ 1449861 w 2590802"/>
              <a:gd name="connsiteY3323" fmla="*/ 285973 h 2590802"/>
              <a:gd name="connsiteX3324" fmla="*/ 1776283 w 2590802"/>
              <a:gd name="connsiteY3324" fmla="*/ 283938 h 2590802"/>
              <a:gd name="connsiteX3325" fmla="*/ 1784977 w 2590802"/>
              <a:gd name="connsiteY3325" fmla="*/ 286129 h 2590802"/>
              <a:gd name="connsiteX3326" fmla="*/ 1813958 w 2590802"/>
              <a:gd name="connsiteY3326" fmla="*/ 315376 h 2590802"/>
              <a:gd name="connsiteX3327" fmla="*/ 1813958 w 2590802"/>
              <a:gd name="connsiteY3327" fmla="*/ 350466 h 2590802"/>
              <a:gd name="connsiteX3328" fmla="*/ 1808161 w 2590802"/>
              <a:gd name="connsiteY3328" fmla="*/ 344618 h 2590802"/>
              <a:gd name="connsiteX3329" fmla="*/ 1802365 w 2590802"/>
              <a:gd name="connsiteY3329" fmla="*/ 309524 h 2590802"/>
              <a:gd name="connsiteX3330" fmla="*/ 1767589 w 2590802"/>
              <a:gd name="connsiteY3330" fmla="*/ 291980 h 2590802"/>
              <a:gd name="connsiteX3331" fmla="*/ 1767589 w 2590802"/>
              <a:gd name="connsiteY3331" fmla="*/ 286129 h 2590802"/>
              <a:gd name="connsiteX3332" fmla="*/ 1776283 w 2590802"/>
              <a:gd name="connsiteY3332" fmla="*/ 283938 h 2590802"/>
              <a:gd name="connsiteX3333" fmla="*/ 1285331 w 2590802"/>
              <a:gd name="connsiteY3333" fmla="*/ 280280 h 2590802"/>
              <a:gd name="connsiteX3334" fmla="*/ 1302852 w 2590802"/>
              <a:gd name="connsiteY3334" fmla="*/ 286154 h 2590802"/>
              <a:gd name="connsiteX3335" fmla="*/ 1297012 w 2590802"/>
              <a:gd name="connsiteY3335" fmla="*/ 315508 h 2590802"/>
              <a:gd name="connsiteX3336" fmla="*/ 1256128 w 2590802"/>
              <a:gd name="connsiteY3336" fmla="*/ 327251 h 2590802"/>
              <a:gd name="connsiteX3337" fmla="*/ 1244448 w 2590802"/>
              <a:gd name="connsiteY3337" fmla="*/ 350737 h 2590802"/>
              <a:gd name="connsiteX3338" fmla="*/ 1215245 w 2590802"/>
              <a:gd name="connsiteY3338" fmla="*/ 391836 h 2590802"/>
              <a:gd name="connsiteX3339" fmla="*/ 1209405 w 2590802"/>
              <a:gd name="connsiteY3339" fmla="*/ 403578 h 2590802"/>
              <a:gd name="connsiteX3340" fmla="*/ 1197724 w 2590802"/>
              <a:gd name="connsiteY3340" fmla="*/ 403578 h 2590802"/>
              <a:gd name="connsiteX3341" fmla="*/ 1203565 w 2590802"/>
              <a:gd name="connsiteY3341" fmla="*/ 356607 h 2590802"/>
              <a:gd name="connsiteX3342" fmla="*/ 1226926 w 2590802"/>
              <a:gd name="connsiteY3342" fmla="*/ 344865 h 2590802"/>
              <a:gd name="connsiteX3343" fmla="*/ 1221086 w 2590802"/>
              <a:gd name="connsiteY3343" fmla="*/ 309640 h 2590802"/>
              <a:gd name="connsiteX3344" fmla="*/ 1244448 w 2590802"/>
              <a:gd name="connsiteY3344" fmla="*/ 303766 h 2590802"/>
              <a:gd name="connsiteX3345" fmla="*/ 1256128 w 2590802"/>
              <a:gd name="connsiteY3345" fmla="*/ 303766 h 2590802"/>
              <a:gd name="connsiteX3346" fmla="*/ 1285331 w 2590802"/>
              <a:gd name="connsiteY3346" fmla="*/ 280280 h 2590802"/>
              <a:gd name="connsiteX3347" fmla="*/ 1761285 w 2590802"/>
              <a:gd name="connsiteY3347" fmla="*/ 262260 h 2590802"/>
              <a:gd name="connsiteX3348" fmla="*/ 1767589 w 2590802"/>
              <a:gd name="connsiteY3348" fmla="*/ 262788 h 2590802"/>
              <a:gd name="connsiteX3349" fmla="*/ 1770072 w 2590802"/>
              <a:gd name="connsiteY3349" fmla="*/ 262995 h 2590802"/>
              <a:gd name="connsiteX3350" fmla="*/ 1778859 w 2590802"/>
              <a:gd name="connsiteY3350" fmla="*/ 268141 h 2590802"/>
              <a:gd name="connsiteX3351" fmla="*/ 1796433 w 2590802"/>
              <a:gd name="connsiteY3351" fmla="*/ 262260 h 2590802"/>
              <a:gd name="connsiteX3352" fmla="*/ 1808149 w 2590802"/>
              <a:gd name="connsiteY3352" fmla="*/ 268141 h 2590802"/>
              <a:gd name="connsiteX3353" fmla="*/ 1814007 w 2590802"/>
              <a:gd name="connsiteY3353" fmla="*/ 279903 h 2590802"/>
              <a:gd name="connsiteX3354" fmla="*/ 1843298 w 2590802"/>
              <a:gd name="connsiteY3354" fmla="*/ 285785 h 2590802"/>
              <a:gd name="connsiteX3355" fmla="*/ 1843298 w 2590802"/>
              <a:gd name="connsiteY3355" fmla="*/ 309305 h 2590802"/>
              <a:gd name="connsiteX3356" fmla="*/ 1837440 w 2590802"/>
              <a:gd name="connsiteY3356" fmla="*/ 315183 h 2590802"/>
              <a:gd name="connsiteX3357" fmla="*/ 1849156 w 2590802"/>
              <a:gd name="connsiteY3357" fmla="*/ 326944 h 2590802"/>
              <a:gd name="connsiteX3358" fmla="*/ 1843298 w 2590802"/>
              <a:gd name="connsiteY3358" fmla="*/ 344585 h 2590802"/>
              <a:gd name="connsiteX3359" fmla="*/ 1837440 w 2590802"/>
              <a:gd name="connsiteY3359" fmla="*/ 350466 h 2590802"/>
              <a:gd name="connsiteX3360" fmla="*/ 1837440 w 2590802"/>
              <a:gd name="connsiteY3360" fmla="*/ 368106 h 2590802"/>
              <a:gd name="connsiteX3361" fmla="*/ 1825724 w 2590802"/>
              <a:gd name="connsiteY3361" fmla="*/ 373986 h 2590802"/>
              <a:gd name="connsiteX3362" fmla="*/ 1819865 w 2590802"/>
              <a:gd name="connsiteY3362" fmla="*/ 350466 h 2590802"/>
              <a:gd name="connsiteX3363" fmla="*/ 1819865 w 2590802"/>
              <a:gd name="connsiteY3363" fmla="*/ 309305 h 2590802"/>
              <a:gd name="connsiteX3364" fmla="*/ 1767143 w 2590802"/>
              <a:gd name="connsiteY3364" fmla="*/ 274021 h 2590802"/>
              <a:gd name="connsiteX3365" fmla="*/ 1761285 w 2590802"/>
              <a:gd name="connsiteY3365" fmla="*/ 262260 h 2590802"/>
              <a:gd name="connsiteX3366" fmla="*/ 897411 w 2590802"/>
              <a:gd name="connsiteY3366" fmla="*/ 250879 h 2590802"/>
              <a:gd name="connsiteX3367" fmla="*/ 914938 w 2590802"/>
              <a:gd name="connsiteY3367" fmla="*/ 309682 h 2590802"/>
              <a:gd name="connsiteX3368" fmla="*/ 874042 w 2590802"/>
              <a:gd name="connsiteY3368" fmla="*/ 380247 h 2590802"/>
              <a:gd name="connsiteX3369" fmla="*/ 815617 w 2590802"/>
              <a:gd name="connsiteY3369" fmla="*/ 386128 h 2590802"/>
              <a:gd name="connsiteX3370" fmla="*/ 774721 w 2590802"/>
              <a:gd name="connsiteY3370" fmla="*/ 344967 h 2590802"/>
              <a:gd name="connsiteX3371" fmla="*/ 786405 w 2590802"/>
              <a:gd name="connsiteY3371" fmla="*/ 297924 h 2590802"/>
              <a:gd name="connsiteX3372" fmla="*/ 809775 w 2590802"/>
              <a:gd name="connsiteY3372" fmla="*/ 292043 h 2590802"/>
              <a:gd name="connsiteX3373" fmla="*/ 815617 w 2590802"/>
              <a:gd name="connsiteY3373" fmla="*/ 309682 h 2590802"/>
              <a:gd name="connsiteX3374" fmla="*/ 838987 w 2590802"/>
              <a:gd name="connsiteY3374" fmla="*/ 309682 h 2590802"/>
              <a:gd name="connsiteX3375" fmla="*/ 838987 w 2590802"/>
              <a:gd name="connsiteY3375" fmla="*/ 327323 h 2590802"/>
              <a:gd name="connsiteX3376" fmla="*/ 821460 w 2590802"/>
              <a:gd name="connsiteY3376" fmla="*/ 344967 h 2590802"/>
              <a:gd name="connsiteX3377" fmla="*/ 798090 w 2590802"/>
              <a:gd name="connsiteY3377" fmla="*/ 339085 h 2590802"/>
              <a:gd name="connsiteX3378" fmla="*/ 833145 w 2590802"/>
              <a:gd name="connsiteY3378" fmla="*/ 368487 h 2590802"/>
              <a:gd name="connsiteX3379" fmla="*/ 862357 w 2590802"/>
              <a:gd name="connsiteY3379" fmla="*/ 362606 h 2590802"/>
              <a:gd name="connsiteX3380" fmla="*/ 897411 w 2590802"/>
              <a:gd name="connsiteY3380" fmla="*/ 315563 h 2590802"/>
              <a:gd name="connsiteX3381" fmla="*/ 891569 w 2590802"/>
              <a:gd name="connsiteY3381" fmla="*/ 256759 h 2590802"/>
              <a:gd name="connsiteX3382" fmla="*/ 897411 w 2590802"/>
              <a:gd name="connsiteY3382" fmla="*/ 250879 h 2590802"/>
              <a:gd name="connsiteX3383" fmla="*/ 1375193 w 2590802"/>
              <a:gd name="connsiteY3383" fmla="*/ 237551 h 2590802"/>
              <a:gd name="connsiteX3384" fmla="*/ 1397097 w 2590802"/>
              <a:gd name="connsiteY3384" fmla="*/ 238745 h 2590802"/>
              <a:gd name="connsiteX3385" fmla="*/ 1408878 w 2590802"/>
              <a:gd name="connsiteY3385" fmla="*/ 250521 h 2590802"/>
              <a:gd name="connsiteX3386" fmla="*/ 1414768 w 2590802"/>
              <a:gd name="connsiteY3386" fmla="*/ 274070 h 2590802"/>
              <a:gd name="connsiteX3387" fmla="*/ 1397097 w 2590802"/>
              <a:gd name="connsiteY3387" fmla="*/ 285841 h 2590802"/>
              <a:gd name="connsiteX3388" fmla="*/ 1397097 w 2590802"/>
              <a:gd name="connsiteY3388" fmla="*/ 297614 h 2590802"/>
              <a:gd name="connsiteX3389" fmla="*/ 1373536 w 2590802"/>
              <a:gd name="connsiteY3389" fmla="*/ 309389 h 2590802"/>
              <a:gd name="connsiteX3390" fmla="*/ 1355865 w 2590802"/>
              <a:gd name="connsiteY3390" fmla="*/ 291730 h 2590802"/>
              <a:gd name="connsiteX3391" fmla="*/ 1367646 w 2590802"/>
              <a:gd name="connsiteY3391" fmla="*/ 268181 h 2590802"/>
              <a:gd name="connsiteX3392" fmla="*/ 1379426 w 2590802"/>
              <a:gd name="connsiteY3392" fmla="*/ 262293 h 2590802"/>
              <a:gd name="connsiteX3393" fmla="*/ 1373536 w 2590802"/>
              <a:gd name="connsiteY3393" fmla="*/ 262293 h 2590802"/>
              <a:gd name="connsiteX3394" fmla="*/ 1344084 w 2590802"/>
              <a:gd name="connsiteY3394" fmla="*/ 274070 h 2590802"/>
              <a:gd name="connsiteX3395" fmla="*/ 1326413 w 2590802"/>
              <a:gd name="connsiteY3395" fmla="*/ 332938 h 2590802"/>
              <a:gd name="connsiteX3396" fmla="*/ 1379426 w 2590802"/>
              <a:gd name="connsiteY3396" fmla="*/ 397691 h 2590802"/>
              <a:gd name="connsiteX3397" fmla="*/ 1320522 w 2590802"/>
              <a:gd name="connsiteY3397" fmla="*/ 368257 h 2590802"/>
              <a:gd name="connsiteX3398" fmla="*/ 1320522 w 2590802"/>
              <a:gd name="connsiteY3398" fmla="*/ 268181 h 2590802"/>
              <a:gd name="connsiteX3399" fmla="*/ 1375193 w 2590802"/>
              <a:gd name="connsiteY3399" fmla="*/ 237551 h 2590802"/>
              <a:gd name="connsiteX3400" fmla="*/ 1824457 w 2590802"/>
              <a:gd name="connsiteY3400" fmla="*/ 231489 h 2590802"/>
              <a:gd name="connsiteX3401" fmla="*/ 1837616 w 2590802"/>
              <a:gd name="connsiteY3401" fmla="*/ 238931 h 2590802"/>
              <a:gd name="connsiteX3402" fmla="*/ 1843465 w 2590802"/>
              <a:gd name="connsiteY3402" fmla="*/ 262452 h 2590802"/>
              <a:gd name="connsiteX3403" fmla="*/ 1872709 w 2590802"/>
              <a:gd name="connsiteY3403" fmla="*/ 285973 h 2590802"/>
              <a:gd name="connsiteX3404" fmla="*/ 1866860 w 2590802"/>
              <a:gd name="connsiteY3404" fmla="*/ 303612 h 2590802"/>
              <a:gd name="connsiteX3405" fmla="*/ 1872709 w 2590802"/>
              <a:gd name="connsiteY3405" fmla="*/ 321253 h 2590802"/>
              <a:gd name="connsiteX3406" fmla="*/ 1866860 w 2590802"/>
              <a:gd name="connsiteY3406" fmla="*/ 350654 h 2590802"/>
              <a:gd name="connsiteX3407" fmla="*/ 1866860 w 2590802"/>
              <a:gd name="connsiteY3407" fmla="*/ 380056 h 2590802"/>
              <a:gd name="connsiteX3408" fmla="*/ 1866860 w 2590802"/>
              <a:gd name="connsiteY3408" fmla="*/ 385938 h 2590802"/>
              <a:gd name="connsiteX3409" fmla="*/ 1861011 w 2590802"/>
              <a:gd name="connsiteY3409" fmla="*/ 350654 h 2590802"/>
              <a:gd name="connsiteX3410" fmla="*/ 1861011 w 2590802"/>
              <a:gd name="connsiteY3410" fmla="*/ 368299 h 2590802"/>
              <a:gd name="connsiteX3411" fmla="*/ 1849313 w 2590802"/>
              <a:gd name="connsiteY3411" fmla="*/ 397697 h 2590802"/>
              <a:gd name="connsiteX3412" fmla="*/ 1831768 w 2590802"/>
              <a:gd name="connsiteY3412" fmla="*/ 403578 h 2590802"/>
              <a:gd name="connsiteX3413" fmla="*/ 1831768 w 2590802"/>
              <a:gd name="connsiteY3413" fmla="*/ 385938 h 2590802"/>
              <a:gd name="connsiteX3414" fmla="*/ 1849313 w 2590802"/>
              <a:gd name="connsiteY3414" fmla="*/ 362417 h 2590802"/>
              <a:gd name="connsiteX3415" fmla="*/ 1849313 w 2590802"/>
              <a:gd name="connsiteY3415" fmla="*/ 350654 h 2590802"/>
              <a:gd name="connsiteX3416" fmla="*/ 1861011 w 2590802"/>
              <a:gd name="connsiteY3416" fmla="*/ 327134 h 2590802"/>
              <a:gd name="connsiteX3417" fmla="*/ 1849313 w 2590802"/>
              <a:gd name="connsiteY3417" fmla="*/ 315376 h 2590802"/>
              <a:gd name="connsiteX3418" fmla="*/ 1849313 w 2590802"/>
              <a:gd name="connsiteY3418" fmla="*/ 285973 h 2590802"/>
              <a:gd name="connsiteX3419" fmla="*/ 1820070 w 2590802"/>
              <a:gd name="connsiteY3419" fmla="*/ 268330 h 2590802"/>
              <a:gd name="connsiteX3420" fmla="*/ 1802524 w 2590802"/>
              <a:gd name="connsiteY3420" fmla="*/ 256570 h 2590802"/>
              <a:gd name="connsiteX3421" fmla="*/ 1784977 w 2590802"/>
              <a:gd name="connsiteY3421" fmla="*/ 256570 h 2590802"/>
              <a:gd name="connsiteX3422" fmla="*/ 1749885 w 2590802"/>
              <a:gd name="connsiteY3422" fmla="*/ 250689 h 2590802"/>
              <a:gd name="connsiteX3423" fmla="*/ 1744036 w 2590802"/>
              <a:gd name="connsiteY3423" fmla="*/ 238931 h 2590802"/>
              <a:gd name="connsiteX3424" fmla="*/ 1779128 w 2590802"/>
              <a:gd name="connsiteY3424" fmla="*/ 238931 h 2590802"/>
              <a:gd name="connsiteX3425" fmla="*/ 1784977 w 2590802"/>
              <a:gd name="connsiteY3425" fmla="*/ 244808 h 2590802"/>
              <a:gd name="connsiteX3426" fmla="*/ 1814221 w 2590802"/>
              <a:gd name="connsiteY3426" fmla="*/ 238931 h 2590802"/>
              <a:gd name="connsiteX3427" fmla="*/ 1825919 w 2590802"/>
              <a:gd name="connsiteY3427" fmla="*/ 250689 h 2590802"/>
              <a:gd name="connsiteX3428" fmla="*/ 1831768 w 2590802"/>
              <a:gd name="connsiteY3428" fmla="*/ 262452 h 2590802"/>
              <a:gd name="connsiteX3429" fmla="*/ 1837616 w 2590802"/>
              <a:gd name="connsiteY3429" fmla="*/ 256570 h 2590802"/>
              <a:gd name="connsiteX3430" fmla="*/ 1820070 w 2590802"/>
              <a:gd name="connsiteY3430" fmla="*/ 233050 h 2590802"/>
              <a:gd name="connsiteX3431" fmla="*/ 1824457 w 2590802"/>
              <a:gd name="connsiteY3431" fmla="*/ 231489 h 2590802"/>
              <a:gd name="connsiteX3432" fmla="*/ 1773279 w 2590802"/>
              <a:gd name="connsiteY3432" fmla="*/ 227168 h 2590802"/>
              <a:gd name="connsiteX3433" fmla="*/ 1790351 w 2590802"/>
              <a:gd name="connsiteY3433" fmla="*/ 232861 h 2590802"/>
              <a:gd name="connsiteX3434" fmla="*/ 1773279 w 2590802"/>
              <a:gd name="connsiteY3434" fmla="*/ 227168 h 2590802"/>
              <a:gd name="connsiteX3435" fmla="*/ 1673503 w 2590802"/>
              <a:gd name="connsiteY3435" fmla="*/ 227168 h 2590802"/>
              <a:gd name="connsiteX3436" fmla="*/ 1720546 w 2590802"/>
              <a:gd name="connsiteY3436" fmla="*/ 238896 h 2590802"/>
              <a:gd name="connsiteX3437" fmla="*/ 1761709 w 2590802"/>
              <a:gd name="connsiteY3437" fmla="*/ 297528 h 2590802"/>
              <a:gd name="connsiteX3438" fmla="*/ 1749948 w 2590802"/>
              <a:gd name="connsiteY3438" fmla="*/ 338569 h 2590802"/>
              <a:gd name="connsiteX3439" fmla="*/ 1714666 w 2590802"/>
              <a:gd name="connsiteY3439" fmla="*/ 350293 h 2590802"/>
              <a:gd name="connsiteX3440" fmla="*/ 1708785 w 2590802"/>
              <a:gd name="connsiteY3440" fmla="*/ 332703 h 2590802"/>
              <a:gd name="connsiteX3441" fmla="*/ 1708785 w 2590802"/>
              <a:gd name="connsiteY3441" fmla="*/ 320979 h 2590802"/>
              <a:gd name="connsiteX3442" fmla="*/ 1691145 w 2590802"/>
              <a:gd name="connsiteY3442" fmla="*/ 315114 h 2590802"/>
              <a:gd name="connsiteX3443" fmla="*/ 1697025 w 2590802"/>
              <a:gd name="connsiteY3443" fmla="*/ 291661 h 2590802"/>
              <a:gd name="connsiteX3444" fmla="*/ 1726427 w 2590802"/>
              <a:gd name="connsiteY3444" fmla="*/ 291661 h 2590802"/>
              <a:gd name="connsiteX3445" fmla="*/ 1732307 w 2590802"/>
              <a:gd name="connsiteY3445" fmla="*/ 303389 h 2590802"/>
              <a:gd name="connsiteX3446" fmla="*/ 1738187 w 2590802"/>
              <a:gd name="connsiteY3446" fmla="*/ 285799 h 2590802"/>
              <a:gd name="connsiteX3447" fmla="*/ 1697025 w 2590802"/>
              <a:gd name="connsiteY3447" fmla="*/ 250619 h 2590802"/>
              <a:gd name="connsiteX3448" fmla="*/ 1626460 w 2590802"/>
              <a:gd name="connsiteY3448" fmla="*/ 268209 h 2590802"/>
              <a:gd name="connsiteX3449" fmla="*/ 1591178 w 2590802"/>
              <a:gd name="connsiteY3449" fmla="*/ 285799 h 2590802"/>
              <a:gd name="connsiteX3450" fmla="*/ 1632341 w 2590802"/>
              <a:gd name="connsiteY3450" fmla="*/ 238896 h 2590802"/>
              <a:gd name="connsiteX3451" fmla="*/ 1673503 w 2590802"/>
              <a:gd name="connsiteY3451" fmla="*/ 227168 h 2590802"/>
              <a:gd name="connsiteX3452" fmla="*/ 1103521 w 2590802"/>
              <a:gd name="connsiteY3452" fmla="*/ 215787 h 2590802"/>
              <a:gd name="connsiteX3453" fmla="*/ 1109370 w 2590802"/>
              <a:gd name="connsiteY3453" fmla="*/ 227378 h 2590802"/>
              <a:gd name="connsiteX3454" fmla="*/ 1097672 w 2590802"/>
              <a:gd name="connsiteY3454" fmla="*/ 256361 h 2590802"/>
              <a:gd name="connsiteX3455" fmla="*/ 1080125 w 2590802"/>
              <a:gd name="connsiteY3455" fmla="*/ 262154 h 2590802"/>
              <a:gd name="connsiteX3456" fmla="*/ 1080125 w 2590802"/>
              <a:gd name="connsiteY3456" fmla="*/ 256361 h 2590802"/>
              <a:gd name="connsiteX3457" fmla="*/ 1103521 w 2590802"/>
              <a:gd name="connsiteY3457" fmla="*/ 238973 h 2590802"/>
              <a:gd name="connsiteX3458" fmla="*/ 1103521 w 2590802"/>
              <a:gd name="connsiteY3458" fmla="*/ 215787 h 2590802"/>
              <a:gd name="connsiteX3459" fmla="*/ 1022030 w 2590802"/>
              <a:gd name="connsiteY3459" fmla="*/ 212297 h 2590802"/>
              <a:gd name="connsiteX3460" fmla="*/ 1038955 w 2590802"/>
              <a:gd name="connsiteY3460" fmla="*/ 215968 h 2590802"/>
              <a:gd name="connsiteX3461" fmla="*/ 1068390 w 2590802"/>
              <a:gd name="connsiteY3461" fmla="*/ 245323 h 2590802"/>
              <a:gd name="connsiteX3462" fmla="*/ 1062503 w 2590802"/>
              <a:gd name="connsiteY3462" fmla="*/ 292294 h 2590802"/>
              <a:gd name="connsiteX3463" fmla="*/ 991860 w 2590802"/>
              <a:gd name="connsiteY3463" fmla="*/ 327523 h 2590802"/>
              <a:gd name="connsiteX3464" fmla="*/ 909444 w 2590802"/>
              <a:gd name="connsiteY3464" fmla="*/ 262940 h 2590802"/>
              <a:gd name="connsiteX3465" fmla="*/ 909444 w 2590802"/>
              <a:gd name="connsiteY3465" fmla="*/ 245323 h 2590802"/>
              <a:gd name="connsiteX3466" fmla="*/ 915331 w 2590802"/>
              <a:gd name="connsiteY3466" fmla="*/ 245323 h 2590802"/>
              <a:gd name="connsiteX3467" fmla="*/ 985973 w 2590802"/>
              <a:gd name="connsiteY3467" fmla="*/ 309908 h 2590802"/>
              <a:gd name="connsiteX3468" fmla="*/ 1033069 w 2590802"/>
              <a:gd name="connsiteY3468" fmla="*/ 298165 h 2590802"/>
              <a:gd name="connsiteX3469" fmla="*/ 1044843 w 2590802"/>
              <a:gd name="connsiteY3469" fmla="*/ 257066 h 2590802"/>
              <a:gd name="connsiteX3470" fmla="*/ 1038955 w 2590802"/>
              <a:gd name="connsiteY3470" fmla="*/ 251197 h 2590802"/>
              <a:gd name="connsiteX3471" fmla="*/ 1021295 w 2590802"/>
              <a:gd name="connsiteY3471" fmla="*/ 268809 h 2590802"/>
              <a:gd name="connsiteX3472" fmla="*/ 1003634 w 2590802"/>
              <a:gd name="connsiteY3472" fmla="*/ 257066 h 2590802"/>
              <a:gd name="connsiteX3473" fmla="*/ 1003634 w 2590802"/>
              <a:gd name="connsiteY3473" fmla="*/ 245323 h 2590802"/>
              <a:gd name="connsiteX3474" fmla="*/ 1015408 w 2590802"/>
              <a:gd name="connsiteY3474" fmla="*/ 239454 h 2590802"/>
              <a:gd name="connsiteX3475" fmla="*/ 1009521 w 2590802"/>
              <a:gd name="connsiteY3475" fmla="*/ 221838 h 2590802"/>
              <a:gd name="connsiteX3476" fmla="*/ 1022030 w 2590802"/>
              <a:gd name="connsiteY3476" fmla="*/ 212297 h 2590802"/>
              <a:gd name="connsiteX3477" fmla="*/ 1191791 w 2590802"/>
              <a:gd name="connsiteY3477" fmla="*/ 205961 h 2590802"/>
              <a:gd name="connsiteX3478" fmla="*/ 1197385 w 2590802"/>
              <a:gd name="connsiteY3478" fmla="*/ 215313 h 2590802"/>
              <a:gd name="connsiteX3479" fmla="*/ 1197385 w 2590802"/>
              <a:gd name="connsiteY3479" fmla="*/ 238550 h 2590802"/>
              <a:gd name="connsiteX3480" fmla="*/ 1191505 w 2590802"/>
              <a:gd name="connsiteY3480" fmla="*/ 238550 h 2590802"/>
              <a:gd name="connsiteX3481" fmla="*/ 1193710 w 2590802"/>
              <a:gd name="connsiteY3481" fmla="*/ 221122 h 2590802"/>
              <a:gd name="connsiteX3482" fmla="*/ 1189740 w 2590802"/>
              <a:gd name="connsiteY3482" fmla="*/ 202532 h 2590802"/>
              <a:gd name="connsiteX3483" fmla="*/ 1191505 w 2590802"/>
              <a:gd name="connsiteY3483" fmla="*/ 203695 h 2590802"/>
              <a:gd name="connsiteX3484" fmla="*/ 1191791 w 2590802"/>
              <a:gd name="connsiteY3484" fmla="*/ 205961 h 2590802"/>
              <a:gd name="connsiteX3485" fmla="*/ 1130537 w 2590802"/>
              <a:gd name="connsiteY3485" fmla="*/ 198979 h 2590802"/>
              <a:gd name="connsiteX3486" fmla="*/ 1138364 w 2590802"/>
              <a:gd name="connsiteY3486" fmla="*/ 203856 h 2590802"/>
              <a:gd name="connsiteX3487" fmla="*/ 1144259 w 2590802"/>
              <a:gd name="connsiteY3487" fmla="*/ 215637 h 2590802"/>
              <a:gd name="connsiteX3488" fmla="*/ 1138364 w 2590802"/>
              <a:gd name="connsiteY3488" fmla="*/ 239198 h 2590802"/>
              <a:gd name="connsiteX3489" fmla="*/ 1144259 w 2590802"/>
              <a:gd name="connsiteY3489" fmla="*/ 256870 h 2590802"/>
              <a:gd name="connsiteX3490" fmla="*/ 1120683 w 2590802"/>
              <a:gd name="connsiteY3490" fmla="*/ 280432 h 2590802"/>
              <a:gd name="connsiteX3491" fmla="*/ 1108895 w 2590802"/>
              <a:gd name="connsiteY3491" fmla="*/ 286321 h 2590802"/>
              <a:gd name="connsiteX3492" fmla="*/ 1091213 w 2590802"/>
              <a:gd name="connsiteY3492" fmla="*/ 303995 h 2590802"/>
              <a:gd name="connsiteX3493" fmla="*/ 1073531 w 2590802"/>
              <a:gd name="connsiteY3493" fmla="*/ 298101 h 2590802"/>
              <a:gd name="connsiteX3494" fmla="*/ 1079425 w 2590802"/>
              <a:gd name="connsiteY3494" fmla="*/ 274540 h 2590802"/>
              <a:gd name="connsiteX3495" fmla="*/ 1085319 w 2590802"/>
              <a:gd name="connsiteY3495" fmla="*/ 274540 h 2590802"/>
              <a:gd name="connsiteX3496" fmla="*/ 1120683 w 2590802"/>
              <a:gd name="connsiteY3496" fmla="*/ 233307 h 2590802"/>
              <a:gd name="connsiteX3497" fmla="*/ 1114788 w 2590802"/>
              <a:gd name="connsiteY3497" fmla="*/ 209746 h 2590802"/>
              <a:gd name="connsiteX3498" fmla="*/ 1124366 w 2590802"/>
              <a:gd name="connsiteY3498" fmla="*/ 200176 h 2590802"/>
              <a:gd name="connsiteX3499" fmla="*/ 1130537 w 2590802"/>
              <a:gd name="connsiteY3499" fmla="*/ 198979 h 2590802"/>
              <a:gd name="connsiteX3500" fmla="*/ 1173863 w 2590802"/>
              <a:gd name="connsiteY3500" fmla="*/ 192078 h 2590802"/>
              <a:gd name="connsiteX3501" fmla="*/ 1187829 w 2590802"/>
              <a:gd name="connsiteY3501" fmla="*/ 199339 h 2590802"/>
              <a:gd name="connsiteX3502" fmla="*/ 1189740 w 2590802"/>
              <a:gd name="connsiteY3502" fmla="*/ 202532 h 2590802"/>
              <a:gd name="connsiteX3503" fmla="*/ 1181306 w 2590802"/>
              <a:gd name="connsiteY3503" fmla="*/ 196977 h 2590802"/>
              <a:gd name="connsiteX3504" fmla="*/ 1173863 w 2590802"/>
              <a:gd name="connsiteY3504" fmla="*/ 192078 h 2590802"/>
              <a:gd name="connsiteX3505" fmla="*/ 786018 w 2590802"/>
              <a:gd name="connsiteY3505" fmla="*/ 192078 h 2590802"/>
              <a:gd name="connsiteX3506" fmla="*/ 786018 w 2590802"/>
              <a:gd name="connsiteY3506" fmla="*/ 215655 h 2590802"/>
              <a:gd name="connsiteX3507" fmla="*/ 809593 w 2590802"/>
              <a:gd name="connsiteY3507" fmla="*/ 227439 h 2590802"/>
              <a:gd name="connsiteX3508" fmla="*/ 833169 w 2590802"/>
              <a:gd name="connsiteY3508" fmla="*/ 209758 h 2590802"/>
              <a:gd name="connsiteX3509" fmla="*/ 839063 w 2590802"/>
              <a:gd name="connsiteY3509" fmla="*/ 227439 h 2590802"/>
              <a:gd name="connsiteX3510" fmla="*/ 827275 w 2590802"/>
              <a:gd name="connsiteY3510" fmla="*/ 251015 h 2590802"/>
              <a:gd name="connsiteX3511" fmla="*/ 809593 w 2590802"/>
              <a:gd name="connsiteY3511" fmla="*/ 251015 h 2590802"/>
              <a:gd name="connsiteX3512" fmla="*/ 791911 w 2590802"/>
              <a:gd name="connsiteY3512" fmla="*/ 274592 h 2590802"/>
              <a:gd name="connsiteX3513" fmla="*/ 774229 w 2590802"/>
              <a:gd name="connsiteY3513" fmla="*/ 268697 h 2590802"/>
              <a:gd name="connsiteX3514" fmla="*/ 768336 w 2590802"/>
              <a:gd name="connsiteY3514" fmla="*/ 239227 h 2590802"/>
              <a:gd name="connsiteX3515" fmla="*/ 774229 w 2590802"/>
              <a:gd name="connsiteY3515" fmla="*/ 239227 h 2590802"/>
              <a:gd name="connsiteX3516" fmla="*/ 756548 w 2590802"/>
              <a:gd name="connsiteY3516" fmla="*/ 221545 h 2590802"/>
              <a:gd name="connsiteX3517" fmla="*/ 768336 w 2590802"/>
              <a:gd name="connsiteY3517" fmla="*/ 197970 h 2590802"/>
              <a:gd name="connsiteX3518" fmla="*/ 786018 w 2590802"/>
              <a:gd name="connsiteY3518" fmla="*/ 192078 h 2590802"/>
              <a:gd name="connsiteX3519" fmla="*/ 1614619 w 2590802"/>
              <a:gd name="connsiteY3519" fmla="*/ 186385 h 2590802"/>
              <a:gd name="connsiteX3520" fmla="*/ 1638195 w 2590802"/>
              <a:gd name="connsiteY3520" fmla="*/ 203814 h 2590802"/>
              <a:gd name="connsiteX3521" fmla="*/ 1649982 w 2590802"/>
              <a:gd name="connsiteY3521" fmla="*/ 227050 h 2590802"/>
              <a:gd name="connsiteX3522" fmla="*/ 1638195 w 2590802"/>
              <a:gd name="connsiteY3522" fmla="*/ 232861 h 2590802"/>
              <a:gd name="connsiteX3523" fmla="*/ 1596937 w 2590802"/>
              <a:gd name="connsiteY3523" fmla="*/ 203814 h 2590802"/>
              <a:gd name="connsiteX3524" fmla="*/ 1579256 w 2590802"/>
              <a:gd name="connsiteY3524" fmla="*/ 215431 h 2590802"/>
              <a:gd name="connsiteX3525" fmla="*/ 1567468 w 2590802"/>
              <a:gd name="connsiteY3525" fmla="*/ 198003 h 2590802"/>
              <a:gd name="connsiteX3526" fmla="*/ 1614619 w 2590802"/>
              <a:gd name="connsiteY3526" fmla="*/ 186385 h 2590802"/>
              <a:gd name="connsiteX3527" fmla="*/ 1402754 w 2590802"/>
              <a:gd name="connsiteY3527" fmla="*/ 180697 h 2590802"/>
              <a:gd name="connsiteX3528" fmla="*/ 1426149 w 2590802"/>
              <a:gd name="connsiteY3528" fmla="*/ 186490 h 2590802"/>
              <a:gd name="connsiteX3529" fmla="*/ 1420301 w 2590802"/>
              <a:gd name="connsiteY3529" fmla="*/ 198085 h 2590802"/>
              <a:gd name="connsiteX3530" fmla="*/ 1391057 w 2590802"/>
              <a:gd name="connsiteY3530" fmla="*/ 198085 h 2590802"/>
              <a:gd name="connsiteX3531" fmla="*/ 1367662 w 2590802"/>
              <a:gd name="connsiteY3531" fmla="*/ 227063 h 2590802"/>
              <a:gd name="connsiteX3532" fmla="*/ 1355964 w 2590802"/>
              <a:gd name="connsiteY3532" fmla="*/ 232861 h 2590802"/>
              <a:gd name="connsiteX3533" fmla="*/ 1367662 w 2590802"/>
              <a:gd name="connsiteY3533" fmla="*/ 203878 h 2590802"/>
              <a:gd name="connsiteX3534" fmla="*/ 1402754 w 2590802"/>
              <a:gd name="connsiteY3534" fmla="*/ 180697 h 2590802"/>
              <a:gd name="connsiteX3535" fmla="*/ 721546 w 2590802"/>
              <a:gd name="connsiteY3535" fmla="*/ 180697 h 2590802"/>
              <a:gd name="connsiteX3536" fmla="*/ 721546 w 2590802"/>
              <a:gd name="connsiteY3536" fmla="*/ 186552 h 2590802"/>
              <a:gd name="connsiteX3537" fmla="*/ 662381 w 2590802"/>
              <a:gd name="connsiteY3537" fmla="*/ 262654 h 2590802"/>
              <a:gd name="connsiteX3538" fmla="*/ 680131 w 2590802"/>
              <a:gd name="connsiteY3538" fmla="*/ 309487 h 2590802"/>
              <a:gd name="connsiteX3539" fmla="*/ 715630 w 2590802"/>
              <a:gd name="connsiteY3539" fmla="*/ 321195 h 2590802"/>
              <a:gd name="connsiteX3540" fmla="*/ 733379 w 2590802"/>
              <a:gd name="connsiteY3540" fmla="*/ 309487 h 2590802"/>
              <a:gd name="connsiteX3541" fmla="*/ 709713 w 2590802"/>
              <a:gd name="connsiteY3541" fmla="*/ 303632 h 2590802"/>
              <a:gd name="connsiteX3542" fmla="*/ 703797 w 2590802"/>
              <a:gd name="connsiteY3542" fmla="*/ 286071 h 2590802"/>
              <a:gd name="connsiteX3543" fmla="*/ 721546 w 2590802"/>
              <a:gd name="connsiteY3543" fmla="*/ 274362 h 2590802"/>
              <a:gd name="connsiteX3544" fmla="*/ 739296 w 2590802"/>
              <a:gd name="connsiteY3544" fmla="*/ 286071 h 2590802"/>
              <a:gd name="connsiteX3545" fmla="*/ 757045 w 2590802"/>
              <a:gd name="connsiteY3545" fmla="*/ 286071 h 2590802"/>
              <a:gd name="connsiteX3546" fmla="*/ 768878 w 2590802"/>
              <a:gd name="connsiteY3546" fmla="*/ 297779 h 2590802"/>
              <a:gd name="connsiteX3547" fmla="*/ 745212 w 2590802"/>
              <a:gd name="connsiteY3547" fmla="*/ 338757 h 2590802"/>
              <a:gd name="connsiteX3548" fmla="*/ 691964 w 2590802"/>
              <a:gd name="connsiteY3548" fmla="*/ 344612 h 2590802"/>
              <a:gd name="connsiteX3549" fmla="*/ 656465 w 2590802"/>
              <a:gd name="connsiteY3549" fmla="*/ 309487 h 2590802"/>
              <a:gd name="connsiteX3550" fmla="*/ 644632 w 2590802"/>
              <a:gd name="connsiteY3550" fmla="*/ 280216 h 2590802"/>
              <a:gd name="connsiteX3551" fmla="*/ 650548 w 2590802"/>
              <a:gd name="connsiteY3551" fmla="*/ 239238 h 2590802"/>
              <a:gd name="connsiteX3552" fmla="*/ 721546 w 2590802"/>
              <a:gd name="connsiteY3552" fmla="*/ 180697 h 2590802"/>
              <a:gd name="connsiteX3553" fmla="*/ 1502973 w 2590802"/>
              <a:gd name="connsiteY3553" fmla="*/ 174056 h 2590802"/>
              <a:gd name="connsiteX3554" fmla="*/ 1579418 w 2590802"/>
              <a:gd name="connsiteY3554" fmla="*/ 233071 h 2590802"/>
              <a:gd name="connsiteX3555" fmla="*/ 1579418 w 2590802"/>
              <a:gd name="connsiteY3555" fmla="*/ 280280 h 2590802"/>
              <a:gd name="connsiteX3556" fmla="*/ 1567657 w 2590802"/>
              <a:gd name="connsiteY3556" fmla="*/ 280280 h 2590802"/>
              <a:gd name="connsiteX3557" fmla="*/ 1567657 w 2590802"/>
              <a:gd name="connsiteY3557" fmla="*/ 256675 h 2590802"/>
              <a:gd name="connsiteX3558" fmla="*/ 1526495 w 2590802"/>
              <a:gd name="connsiteY3558" fmla="*/ 197660 h 2590802"/>
              <a:gd name="connsiteX3559" fmla="*/ 1491213 w 2590802"/>
              <a:gd name="connsiteY3559" fmla="*/ 197660 h 2590802"/>
              <a:gd name="connsiteX3560" fmla="*/ 1455931 w 2590802"/>
              <a:gd name="connsiteY3560" fmla="*/ 227168 h 2590802"/>
              <a:gd name="connsiteX3561" fmla="*/ 1473571 w 2590802"/>
              <a:gd name="connsiteY3561" fmla="*/ 221266 h 2590802"/>
              <a:gd name="connsiteX3562" fmla="*/ 1491213 w 2590802"/>
              <a:gd name="connsiteY3562" fmla="*/ 227168 h 2590802"/>
              <a:gd name="connsiteX3563" fmla="*/ 1491213 w 2590802"/>
              <a:gd name="connsiteY3563" fmla="*/ 250773 h 2590802"/>
              <a:gd name="connsiteX3564" fmla="*/ 1473571 w 2590802"/>
              <a:gd name="connsiteY3564" fmla="*/ 262578 h 2590802"/>
              <a:gd name="connsiteX3565" fmla="*/ 1455931 w 2590802"/>
              <a:gd name="connsiteY3565" fmla="*/ 256675 h 2590802"/>
              <a:gd name="connsiteX3566" fmla="*/ 1438289 w 2590802"/>
              <a:gd name="connsiteY3566" fmla="*/ 268481 h 2590802"/>
              <a:gd name="connsiteX3567" fmla="*/ 1414768 w 2590802"/>
              <a:gd name="connsiteY3567" fmla="*/ 244871 h 2590802"/>
              <a:gd name="connsiteX3568" fmla="*/ 1432409 w 2590802"/>
              <a:gd name="connsiteY3568" fmla="*/ 197660 h 2590802"/>
              <a:gd name="connsiteX3569" fmla="*/ 1502973 w 2590802"/>
              <a:gd name="connsiteY3569" fmla="*/ 174056 h 2590802"/>
              <a:gd name="connsiteX3570" fmla="*/ 820884 w 2590802"/>
              <a:gd name="connsiteY3570" fmla="*/ 174056 h 2590802"/>
              <a:gd name="connsiteX3571" fmla="*/ 826733 w 2590802"/>
              <a:gd name="connsiteY3571" fmla="*/ 191841 h 2590802"/>
              <a:gd name="connsiteX3572" fmla="*/ 820884 w 2590802"/>
              <a:gd name="connsiteY3572" fmla="*/ 209621 h 2590802"/>
              <a:gd name="connsiteX3573" fmla="*/ 803338 w 2590802"/>
              <a:gd name="connsiteY3573" fmla="*/ 221477 h 2590802"/>
              <a:gd name="connsiteX3574" fmla="*/ 791641 w 2590802"/>
              <a:gd name="connsiteY3574" fmla="*/ 203695 h 2590802"/>
              <a:gd name="connsiteX3575" fmla="*/ 797489 w 2590802"/>
              <a:gd name="connsiteY3575" fmla="*/ 191841 h 2590802"/>
              <a:gd name="connsiteX3576" fmla="*/ 820884 w 2590802"/>
              <a:gd name="connsiteY3576" fmla="*/ 174056 h 2590802"/>
              <a:gd name="connsiteX3577" fmla="*/ 1156475 w 2590802"/>
              <a:gd name="connsiteY3577" fmla="*/ 156982 h 2590802"/>
              <a:gd name="connsiteX3578" fmla="*/ 1180081 w 2590802"/>
              <a:gd name="connsiteY3578" fmla="*/ 174606 h 2590802"/>
              <a:gd name="connsiteX3579" fmla="*/ 1174179 w 2590802"/>
              <a:gd name="connsiteY3579" fmla="*/ 192231 h 2590802"/>
              <a:gd name="connsiteX3580" fmla="*/ 1156475 w 2590802"/>
              <a:gd name="connsiteY3580" fmla="*/ 162857 h 2590802"/>
              <a:gd name="connsiteX3581" fmla="*/ 1168278 w 2590802"/>
              <a:gd name="connsiteY3581" fmla="*/ 180481 h 2590802"/>
              <a:gd name="connsiteX3582" fmla="*/ 1168278 w 2590802"/>
              <a:gd name="connsiteY3582" fmla="*/ 198102 h 2590802"/>
              <a:gd name="connsiteX3583" fmla="*/ 1191884 w 2590802"/>
              <a:gd name="connsiteY3583" fmla="*/ 227474 h 2590802"/>
              <a:gd name="connsiteX3584" fmla="*/ 1180081 w 2590802"/>
              <a:gd name="connsiteY3584" fmla="*/ 250970 h 2590802"/>
              <a:gd name="connsiteX3585" fmla="*/ 1185982 w 2590802"/>
              <a:gd name="connsiteY3585" fmla="*/ 274468 h 2590802"/>
              <a:gd name="connsiteX3586" fmla="*/ 1180081 w 2590802"/>
              <a:gd name="connsiteY3586" fmla="*/ 280342 h 2590802"/>
              <a:gd name="connsiteX3587" fmla="*/ 1180081 w 2590802"/>
              <a:gd name="connsiteY3587" fmla="*/ 256845 h 2590802"/>
              <a:gd name="connsiteX3588" fmla="*/ 1174179 w 2590802"/>
              <a:gd name="connsiteY3588" fmla="*/ 256845 h 2590802"/>
              <a:gd name="connsiteX3589" fmla="*/ 1168278 w 2590802"/>
              <a:gd name="connsiteY3589" fmla="*/ 262719 h 2590802"/>
              <a:gd name="connsiteX3590" fmla="*/ 1174179 w 2590802"/>
              <a:gd name="connsiteY3590" fmla="*/ 286217 h 2590802"/>
              <a:gd name="connsiteX3591" fmla="*/ 1150574 w 2590802"/>
              <a:gd name="connsiteY3591" fmla="*/ 309713 h 2590802"/>
              <a:gd name="connsiteX3592" fmla="*/ 1132870 w 2590802"/>
              <a:gd name="connsiteY3592" fmla="*/ 315587 h 2590802"/>
              <a:gd name="connsiteX3593" fmla="*/ 1115165 w 2590802"/>
              <a:gd name="connsiteY3593" fmla="*/ 333210 h 2590802"/>
              <a:gd name="connsiteX3594" fmla="*/ 1103362 w 2590802"/>
              <a:gd name="connsiteY3594" fmla="*/ 333210 h 2590802"/>
              <a:gd name="connsiteX3595" fmla="*/ 1079757 w 2590802"/>
              <a:gd name="connsiteY3595" fmla="*/ 327335 h 2590802"/>
              <a:gd name="connsiteX3596" fmla="*/ 1067954 w 2590802"/>
              <a:gd name="connsiteY3596" fmla="*/ 339085 h 2590802"/>
              <a:gd name="connsiteX3597" fmla="*/ 1056151 w 2590802"/>
              <a:gd name="connsiteY3597" fmla="*/ 333210 h 2590802"/>
              <a:gd name="connsiteX3598" fmla="*/ 1067954 w 2590802"/>
              <a:gd name="connsiteY3598" fmla="*/ 303842 h 2590802"/>
              <a:gd name="connsiteX3599" fmla="*/ 1097461 w 2590802"/>
              <a:gd name="connsiteY3599" fmla="*/ 309713 h 2590802"/>
              <a:gd name="connsiteX3600" fmla="*/ 1115165 w 2590802"/>
              <a:gd name="connsiteY3600" fmla="*/ 292092 h 2590802"/>
              <a:gd name="connsiteX3601" fmla="*/ 1150574 w 2590802"/>
              <a:gd name="connsiteY3601" fmla="*/ 268593 h 2590802"/>
              <a:gd name="connsiteX3602" fmla="*/ 1150574 w 2590802"/>
              <a:gd name="connsiteY3602" fmla="*/ 239224 h 2590802"/>
              <a:gd name="connsiteX3603" fmla="*/ 1150574 w 2590802"/>
              <a:gd name="connsiteY3603" fmla="*/ 215725 h 2590802"/>
              <a:gd name="connsiteX3604" fmla="*/ 1132870 w 2590802"/>
              <a:gd name="connsiteY3604" fmla="*/ 186356 h 2590802"/>
              <a:gd name="connsiteX3605" fmla="*/ 1138771 w 2590802"/>
              <a:gd name="connsiteY3605" fmla="*/ 168731 h 2590802"/>
              <a:gd name="connsiteX3606" fmla="*/ 1156475 w 2590802"/>
              <a:gd name="connsiteY3606" fmla="*/ 156982 h 2590802"/>
              <a:gd name="connsiteX3607" fmla="*/ 1408762 w 2590802"/>
              <a:gd name="connsiteY3607" fmla="*/ 151295 h 2590802"/>
              <a:gd name="connsiteX3608" fmla="*/ 1426376 w 2590802"/>
              <a:gd name="connsiteY3608" fmla="*/ 157109 h 2590802"/>
              <a:gd name="connsiteX3609" fmla="*/ 1426376 w 2590802"/>
              <a:gd name="connsiteY3609" fmla="*/ 162926 h 2590802"/>
              <a:gd name="connsiteX3610" fmla="*/ 1443989 w 2590802"/>
              <a:gd name="connsiteY3610" fmla="*/ 162926 h 2590802"/>
              <a:gd name="connsiteX3611" fmla="*/ 1449861 w 2590802"/>
              <a:gd name="connsiteY3611" fmla="*/ 174560 h 2590802"/>
              <a:gd name="connsiteX3612" fmla="*/ 1414633 w 2590802"/>
              <a:gd name="connsiteY3612" fmla="*/ 174560 h 2590802"/>
              <a:gd name="connsiteX3613" fmla="*/ 1361791 w 2590802"/>
              <a:gd name="connsiteY3613" fmla="*/ 192015 h 2590802"/>
              <a:gd name="connsiteX3614" fmla="*/ 1350048 w 2590802"/>
              <a:gd name="connsiteY3614" fmla="*/ 232732 h 2590802"/>
              <a:gd name="connsiteX3615" fmla="*/ 1344177 w 2590802"/>
              <a:gd name="connsiteY3615" fmla="*/ 238549 h 2590802"/>
              <a:gd name="connsiteX3616" fmla="*/ 1332435 w 2590802"/>
              <a:gd name="connsiteY3616" fmla="*/ 226916 h 2590802"/>
              <a:gd name="connsiteX3617" fmla="*/ 1338306 w 2590802"/>
              <a:gd name="connsiteY3617" fmla="*/ 203646 h 2590802"/>
              <a:gd name="connsiteX3618" fmla="*/ 1344177 w 2590802"/>
              <a:gd name="connsiteY3618" fmla="*/ 186196 h 2590802"/>
              <a:gd name="connsiteX3619" fmla="*/ 1355920 w 2590802"/>
              <a:gd name="connsiteY3619" fmla="*/ 180377 h 2590802"/>
              <a:gd name="connsiteX3620" fmla="*/ 1355920 w 2590802"/>
              <a:gd name="connsiteY3620" fmla="*/ 162926 h 2590802"/>
              <a:gd name="connsiteX3621" fmla="*/ 1385276 w 2590802"/>
              <a:gd name="connsiteY3621" fmla="*/ 157109 h 2590802"/>
              <a:gd name="connsiteX3622" fmla="*/ 1397019 w 2590802"/>
              <a:gd name="connsiteY3622" fmla="*/ 157109 h 2590802"/>
              <a:gd name="connsiteX3623" fmla="*/ 1408762 w 2590802"/>
              <a:gd name="connsiteY3623" fmla="*/ 151295 h 2590802"/>
              <a:gd name="connsiteX3624" fmla="*/ 1605690 w 2590802"/>
              <a:gd name="connsiteY3624" fmla="*/ 144109 h 2590802"/>
              <a:gd name="connsiteX3625" fmla="*/ 1626271 w 2590802"/>
              <a:gd name="connsiteY3625" fmla="*/ 144843 h 2590802"/>
              <a:gd name="connsiteX3626" fmla="*/ 1655673 w 2590802"/>
              <a:gd name="connsiteY3626" fmla="*/ 162487 h 2590802"/>
              <a:gd name="connsiteX3627" fmla="*/ 1655673 w 2590802"/>
              <a:gd name="connsiteY3627" fmla="*/ 180126 h 2590802"/>
              <a:gd name="connsiteX3628" fmla="*/ 1649792 w 2590802"/>
              <a:gd name="connsiteY3628" fmla="*/ 186008 h 2590802"/>
              <a:gd name="connsiteX3629" fmla="*/ 1673314 w 2590802"/>
              <a:gd name="connsiteY3629" fmla="*/ 191886 h 2590802"/>
              <a:gd name="connsiteX3630" fmla="*/ 1685075 w 2590802"/>
              <a:gd name="connsiteY3630" fmla="*/ 209528 h 2590802"/>
              <a:gd name="connsiteX3631" fmla="*/ 1679194 w 2590802"/>
              <a:gd name="connsiteY3631" fmla="*/ 221288 h 2590802"/>
              <a:gd name="connsiteX3632" fmla="*/ 1661553 w 2590802"/>
              <a:gd name="connsiteY3632" fmla="*/ 227168 h 2590802"/>
              <a:gd name="connsiteX3633" fmla="*/ 1655673 w 2590802"/>
              <a:gd name="connsiteY3633" fmla="*/ 227168 h 2590802"/>
              <a:gd name="connsiteX3634" fmla="*/ 1626271 w 2590802"/>
              <a:gd name="connsiteY3634" fmla="*/ 186008 h 2590802"/>
              <a:gd name="connsiteX3635" fmla="*/ 1567468 w 2590802"/>
              <a:gd name="connsiteY3635" fmla="*/ 191886 h 2590802"/>
              <a:gd name="connsiteX3636" fmla="*/ 1538065 w 2590802"/>
              <a:gd name="connsiteY3636" fmla="*/ 180126 h 2590802"/>
              <a:gd name="connsiteX3637" fmla="*/ 1538065 w 2590802"/>
              <a:gd name="connsiteY3637" fmla="*/ 174245 h 2590802"/>
              <a:gd name="connsiteX3638" fmla="*/ 1567468 w 2590802"/>
              <a:gd name="connsiteY3638" fmla="*/ 162487 h 2590802"/>
              <a:gd name="connsiteX3639" fmla="*/ 1579228 w 2590802"/>
              <a:gd name="connsiteY3639" fmla="*/ 168364 h 2590802"/>
              <a:gd name="connsiteX3640" fmla="*/ 1585108 w 2590802"/>
              <a:gd name="connsiteY3640" fmla="*/ 156605 h 2590802"/>
              <a:gd name="connsiteX3641" fmla="*/ 1605690 w 2590802"/>
              <a:gd name="connsiteY3641" fmla="*/ 144109 h 2590802"/>
              <a:gd name="connsiteX3642" fmla="*/ 1702147 w 2590802"/>
              <a:gd name="connsiteY3642" fmla="*/ 138962 h 2590802"/>
              <a:gd name="connsiteX3643" fmla="*/ 1719788 w 2590802"/>
              <a:gd name="connsiteY3643" fmla="*/ 144813 h 2590802"/>
              <a:gd name="connsiteX3644" fmla="*/ 1725669 w 2590802"/>
              <a:gd name="connsiteY3644" fmla="*/ 156509 h 2590802"/>
              <a:gd name="connsiteX3645" fmla="*/ 1725669 w 2590802"/>
              <a:gd name="connsiteY3645" fmla="*/ 174056 h 2590802"/>
              <a:gd name="connsiteX3646" fmla="*/ 1719788 w 2590802"/>
              <a:gd name="connsiteY3646" fmla="*/ 156509 h 2590802"/>
              <a:gd name="connsiteX3647" fmla="*/ 1702147 w 2590802"/>
              <a:gd name="connsiteY3647" fmla="*/ 138962 h 2590802"/>
              <a:gd name="connsiteX3648" fmla="*/ 944747 w 2590802"/>
              <a:gd name="connsiteY3648" fmla="*/ 138962 h 2590802"/>
              <a:gd name="connsiteX3649" fmla="*/ 956670 w 2590802"/>
              <a:gd name="connsiteY3649" fmla="*/ 144843 h 2590802"/>
              <a:gd name="connsiteX3650" fmla="*/ 956670 w 2590802"/>
              <a:gd name="connsiteY3650" fmla="*/ 162487 h 2590802"/>
              <a:gd name="connsiteX3651" fmla="*/ 932823 w 2590802"/>
              <a:gd name="connsiteY3651" fmla="*/ 162487 h 2590802"/>
              <a:gd name="connsiteX3652" fmla="*/ 914938 w 2590802"/>
              <a:gd name="connsiteY3652" fmla="*/ 144843 h 2590802"/>
              <a:gd name="connsiteX3653" fmla="*/ 944747 w 2590802"/>
              <a:gd name="connsiteY3653" fmla="*/ 138962 h 2590802"/>
              <a:gd name="connsiteX3654" fmla="*/ 880415 w 2590802"/>
              <a:gd name="connsiteY3654" fmla="*/ 133272 h 2590802"/>
              <a:gd name="connsiteX3655" fmla="*/ 921578 w 2590802"/>
              <a:gd name="connsiteY3655" fmla="*/ 168557 h 2590802"/>
              <a:gd name="connsiteX3656" fmla="*/ 909817 w 2590802"/>
              <a:gd name="connsiteY3656" fmla="*/ 197956 h 2590802"/>
              <a:gd name="connsiteX3657" fmla="*/ 915697 w 2590802"/>
              <a:gd name="connsiteY3657" fmla="*/ 209717 h 2590802"/>
              <a:gd name="connsiteX3658" fmla="*/ 915697 w 2590802"/>
              <a:gd name="connsiteY3658" fmla="*/ 233237 h 2590802"/>
              <a:gd name="connsiteX3659" fmla="*/ 874534 w 2590802"/>
              <a:gd name="connsiteY3659" fmla="*/ 245002 h 2590802"/>
              <a:gd name="connsiteX3660" fmla="*/ 862774 w 2590802"/>
              <a:gd name="connsiteY3660" fmla="*/ 215598 h 2590802"/>
              <a:gd name="connsiteX3661" fmla="*/ 845133 w 2590802"/>
              <a:gd name="connsiteY3661" fmla="*/ 209717 h 2590802"/>
              <a:gd name="connsiteX3662" fmla="*/ 833372 w 2590802"/>
              <a:gd name="connsiteY3662" fmla="*/ 168557 h 2590802"/>
              <a:gd name="connsiteX3663" fmla="*/ 839252 w 2590802"/>
              <a:gd name="connsiteY3663" fmla="*/ 156793 h 2590802"/>
              <a:gd name="connsiteX3664" fmla="*/ 880415 w 2590802"/>
              <a:gd name="connsiteY3664" fmla="*/ 133272 h 2590802"/>
              <a:gd name="connsiteX3665" fmla="*/ 1420589 w 2590802"/>
              <a:gd name="connsiteY3665" fmla="*/ 127582 h 2590802"/>
              <a:gd name="connsiteX3666" fmla="*/ 1438250 w 2590802"/>
              <a:gd name="connsiteY3666" fmla="*/ 133447 h 2590802"/>
              <a:gd name="connsiteX3667" fmla="*/ 1444137 w 2590802"/>
              <a:gd name="connsiteY3667" fmla="*/ 145170 h 2590802"/>
              <a:gd name="connsiteX3668" fmla="*/ 1444137 w 2590802"/>
              <a:gd name="connsiteY3668" fmla="*/ 133447 h 2590802"/>
              <a:gd name="connsiteX3669" fmla="*/ 1455911 w 2590802"/>
              <a:gd name="connsiteY3669" fmla="*/ 145170 h 2590802"/>
              <a:gd name="connsiteX3670" fmla="*/ 1473571 w 2590802"/>
              <a:gd name="connsiteY3670" fmla="*/ 156898 h 2590802"/>
              <a:gd name="connsiteX3671" fmla="*/ 1473571 w 2590802"/>
              <a:gd name="connsiteY3671" fmla="*/ 168623 h 2590802"/>
              <a:gd name="connsiteX3672" fmla="*/ 1455911 w 2590802"/>
              <a:gd name="connsiteY3672" fmla="*/ 168623 h 2590802"/>
              <a:gd name="connsiteX3673" fmla="*/ 1444137 w 2590802"/>
              <a:gd name="connsiteY3673" fmla="*/ 156898 h 2590802"/>
              <a:gd name="connsiteX3674" fmla="*/ 1426477 w 2590802"/>
              <a:gd name="connsiteY3674" fmla="*/ 151037 h 2590802"/>
              <a:gd name="connsiteX3675" fmla="*/ 1397042 w 2590802"/>
              <a:gd name="connsiteY3675" fmla="*/ 145170 h 2590802"/>
              <a:gd name="connsiteX3676" fmla="*/ 1367607 w 2590802"/>
              <a:gd name="connsiteY3676" fmla="*/ 151037 h 2590802"/>
              <a:gd name="connsiteX3677" fmla="*/ 1349947 w 2590802"/>
              <a:gd name="connsiteY3677" fmla="*/ 174488 h 2590802"/>
              <a:gd name="connsiteX3678" fmla="*/ 1326399 w 2590802"/>
              <a:gd name="connsiteY3678" fmla="*/ 197938 h 2590802"/>
              <a:gd name="connsiteX3679" fmla="*/ 1326399 w 2590802"/>
              <a:gd name="connsiteY3679" fmla="*/ 215529 h 2590802"/>
              <a:gd name="connsiteX3680" fmla="*/ 1326399 w 2590802"/>
              <a:gd name="connsiteY3680" fmla="*/ 233119 h 2590802"/>
              <a:gd name="connsiteX3681" fmla="*/ 1326399 w 2590802"/>
              <a:gd name="connsiteY3681" fmla="*/ 250709 h 2590802"/>
              <a:gd name="connsiteX3682" fmla="*/ 1314625 w 2590802"/>
              <a:gd name="connsiteY3682" fmla="*/ 250709 h 2590802"/>
              <a:gd name="connsiteX3683" fmla="*/ 1302852 w 2590802"/>
              <a:gd name="connsiteY3683" fmla="*/ 227254 h 2590802"/>
              <a:gd name="connsiteX3684" fmla="*/ 1314625 w 2590802"/>
              <a:gd name="connsiteY3684" fmla="*/ 186212 h 2590802"/>
              <a:gd name="connsiteX3685" fmla="*/ 1320512 w 2590802"/>
              <a:gd name="connsiteY3685" fmla="*/ 168623 h 2590802"/>
              <a:gd name="connsiteX3686" fmla="*/ 1338173 w 2590802"/>
              <a:gd name="connsiteY3686" fmla="*/ 156898 h 2590802"/>
              <a:gd name="connsiteX3687" fmla="*/ 1355834 w 2590802"/>
              <a:gd name="connsiteY3687" fmla="*/ 133447 h 2590802"/>
              <a:gd name="connsiteX3688" fmla="*/ 1391155 w 2590802"/>
              <a:gd name="connsiteY3688" fmla="*/ 139308 h 2590802"/>
              <a:gd name="connsiteX3689" fmla="*/ 1402929 w 2590802"/>
              <a:gd name="connsiteY3689" fmla="*/ 133447 h 2590802"/>
              <a:gd name="connsiteX3690" fmla="*/ 1408816 w 2590802"/>
              <a:gd name="connsiteY3690" fmla="*/ 133447 h 2590802"/>
              <a:gd name="connsiteX3691" fmla="*/ 1420589 w 2590802"/>
              <a:gd name="connsiteY3691" fmla="*/ 127582 h 2590802"/>
              <a:gd name="connsiteX3692" fmla="*/ 968051 w 2590802"/>
              <a:gd name="connsiteY3692" fmla="*/ 126261 h 2590802"/>
              <a:gd name="connsiteX3693" fmla="*/ 979703 w 2590802"/>
              <a:gd name="connsiteY3693" fmla="*/ 127718 h 2590802"/>
              <a:gd name="connsiteX3694" fmla="*/ 997182 w 2590802"/>
              <a:gd name="connsiteY3694" fmla="*/ 145197 h 2590802"/>
              <a:gd name="connsiteX3695" fmla="*/ 997182 w 2590802"/>
              <a:gd name="connsiteY3695" fmla="*/ 162675 h 2590802"/>
              <a:gd name="connsiteX3696" fmla="*/ 1008834 w 2590802"/>
              <a:gd name="connsiteY3696" fmla="*/ 174327 h 2590802"/>
              <a:gd name="connsiteX3697" fmla="*/ 997182 w 2590802"/>
              <a:gd name="connsiteY3697" fmla="*/ 191806 h 2590802"/>
              <a:gd name="connsiteX3698" fmla="*/ 979703 w 2590802"/>
              <a:gd name="connsiteY3698" fmla="*/ 197632 h 2590802"/>
              <a:gd name="connsiteX3699" fmla="*/ 973877 w 2590802"/>
              <a:gd name="connsiteY3699" fmla="*/ 191806 h 2590802"/>
              <a:gd name="connsiteX3700" fmla="*/ 962224 w 2590802"/>
              <a:gd name="connsiteY3700" fmla="*/ 203459 h 2590802"/>
              <a:gd name="connsiteX3701" fmla="*/ 938920 w 2590802"/>
              <a:gd name="connsiteY3701" fmla="*/ 191806 h 2590802"/>
              <a:gd name="connsiteX3702" fmla="*/ 933094 w 2590802"/>
              <a:gd name="connsiteY3702" fmla="*/ 174327 h 2590802"/>
              <a:gd name="connsiteX3703" fmla="*/ 956399 w 2590802"/>
              <a:gd name="connsiteY3703" fmla="*/ 168501 h 2590802"/>
              <a:gd name="connsiteX3704" fmla="*/ 968051 w 2590802"/>
              <a:gd name="connsiteY3704" fmla="*/ 145197 h 2590802"/>
              <a:gd name="connsiteX3705" fmla="*/ 956399 w 2590802"/>
              <a:gd name="connsiteY3705" fmla="*/ 133544 h 2590802"/>
              <a:gd name="connsiteX3706" fmla="*/ 968051 w 2590802"/>
              <a:gd name="connsiteY3706" fmla="*/ 126261 h 2590802"/>
              <a:gd name="connsiteX3707" fmla="*/ 1661363 w 2590802"/>
              <a:gd name="connsiteY3707" fmla="*/ 109563 h 2590802"/>
              <a:gd name="connsiteX3708" fmla="*/ 1679384 w 2590802"/>
              <a:gd name="connsiteY3708" fmla="*/ 144653 h 2590802"/>
              <a:gd name="connsiteX3709" fmla="*/ 1673377 w 2590802"/>
              <a:gd name="connsiteY3709" fmla="*/ 144653 h 2590802"/>
              <a:gd name="connsiteX3710" fmla="*/ 1673377 w 2590802"/>
              <a:gd name="connsiteY3710" fmla="*/ 132959 h 2590802"/>
              <a:gd name="connsiteX3711" fmla="*/ 1661363 w 2590802"/>
              <a:gd name="connsiteY3711" fmla="*/ 115410 h 2590802"/>
              <a:gd name="connsiteX3712" fmla="*/ 1661363 w 2590802"/>
              <a:gd name="connsiteY3712" fmla="*/ 109563 h 2590802"/>
              <a:gd name="connsiteX3713" fmla="*/ 1197575 w 2590802"/>
              <a:gd name="connsiteY3713" fmla="*/ 92489 h 2590802"/>
              <a:gd name="connsiteX3714" fmla="*/ 1197575 w 2590802"/>
              <a:gd name="connsiteY3714" fmla="*/ 98179 h 2590802"/>
              <a:gd name="connsiteX3715" fmla="*/ 1191884 w 2590802"/>
              <a:gd name="connsiteY3715" fmla="*/ 98179 h 2590802"/>
              <a:gd name="connsiteX3716" fmla="*/ 1197575 w 2590802"/>
              <a:gd name="connsiteY3716" fmla="*/ 92489 h 2590802"/>
              <a:gd name="connsiteX3717" fmla="*/ 974268 w 2590802"/>
              <a:gd name="connsiteY3717" fmla="*/ 85849 h 2590802"/>
              <a:gd name="connsiteX3718" fmla="*/ 986071 w 2590802"/>
              <a:gd name="connsiteY3718" fmla="*/ 91751 h 2590802"/>
              <a:gd name="connsiteX3719" fmla="*/ 968367 w 2590802"/>
              <a:gd name="connsiteY3719" fmla="*/ 109459 h 2590802"/>
              <a:gd name="connsiteX3720" fmla="*/ 950663 w 2590802"/>
              <a:gd name="connsiteY3720" fmla="*/ 109459 h 2590802"/>
              <a:gd name="connsiteX3721" fmla="*/ 932959 w 2590802"/>
              <a:gd name="connsiteY3721" fmla="*/ 133063 h 2590802"/>
              <a:gd name="connsiteX3722" fmla="*/ 879846 w 2590802"/>
              <a:gd name="connsiteY3722" fmla="*/ 127160 h 2590802"/>
              <a:gd name="connsiteX3723" fmla="*/ 879846 w 2590802"/>
              <a:gd name="connsiteY3723" fmla="*/ 115357 h 2590802"/>
              <a:gd name="connsiteX3724" fmla="*/ 938860 w 2590802"/>
              <a:gd name="connsiteY3724" fmla="*/ 103556 h 2590802"/>
              <a:gd name="connsiteX3725" fmla="*/ 944761 w 2590802"/>
              <a:gd name="connsiteY3725" fmla="*/ 91751 h 2590802"/>
              <a:gd name="connsiteX3726" fmla="*/ 974268 w 2590802"/>
              <a:gd name="connsiteY3726" fmla="*/ 85849 h 2590802"/>
              <a:gd name="connsiteX3727" fmla="*/ 1197575 w 2590802"/>
              <a:gd name="connsiteY3727" fmla="*/ 80161 h 2590802"/>
              <a:gd name="connsiteX3728" fmla="*/ 1203265 w 2590802"/>
              <a:gd name="connsiteY3728" fmla="*/ 92489 h 2590802"/>
              <a:gd name="connsiteX3729" fmla="*/ 1197575 w 2590802"/>
              <a:gd name="connsiteY3729" fmla="*/ 92489 h 2590802"/>
              <a:gd name="connsiteX3730" fmla="*/ 1027091 w 2590802"/>
              <a:gd name="connsiteY3730" fmla="*/ 74468 h 2590802"/>
              <a:gd name="connsiteX3731" fmla="*/ 1062421 w 2590802"/>
              <a:gd name="connsiteY3731" fmla="*/ 74468 h 2590802"/>
              <a:gd name="connsiteX3732" fmla="*/ 1085974 w 2590802"/>
              <a:gd name="connsiteY3732" fmla="*/ 86244 h 2590802"/>
              <a:gd name="connsiteX3733" fmla="*/ 1133080 w 2590802"/>
              <a:gd name="connsiteY3733" fmla="*/ 151016 h 2590802"/>
              <a:gd name="connsiteX3734" fmla="*/ 1115416 w 2590802"/>
              <a:gd name="connsiteY3734" fmla="*/ 198122 h 2590802"/>
              <a:gd name="connsiteX3735" fmla="*/ 1062421 w 2590802"/>
              <a:gd name="connsiteY3735" fmla="*/ 215787 h 2590802"/>
              <a:gd name="connsiteX3736" fmla="*/ 1038868 w 2590802"/>
              <a:gd name="connsiteY3736" fmla="*/ 192233 h 2590802"/>
              <a:gd name="connsiteX3737" fmla="*/ 1044757 w 2590802"/>
              <a:gd name="connsiteY3737" fmla="*/ 180460 h 2590802"/>
              <a:gd name="connsiteX3738" fmla="*/ 1056533 w 2590802"/>
              <a:gd name="connsiteY3738" fmla="*/ 180460 h 2590802"/>
              <a:gd name="connsiteX3739" fmla="*/ 1056533 w 2590802"/>
              <a:gd name="connsiteY3739" fmla="*/ 162794 h 2590802"/>
              <a:gd name="connsiteX3740" fmla="*/ 1068310 w 2590802"/>
              <a:gd name="connsiteY3740" fmla="*/ 151016 h 2590802"/>
              <a:gd name="connsiteX3741" fmla="*/ 1085974 w 2590802"/>
              <a:gd name="connsiteY3741" fmla="*/ 156905 h 2590802"/>
              <a:gd name="connsiteX3742" fmla="*/ 1085974 w 2590802"/>
              <a:gd name="connsiteY3742" fmla="*/ 180460 h 2590802"/>
              <a:gd name="connsiteX3743" fmla="*/ 1080086 w 2590802"/>
              <a:gd name="connsiteY3743" fmla="*/ 186346 h 2590802"/>
              <a:gd name="connsiteX3744" fmla="*/ 1103639 w 2590802"/>
              <a:gd name="connsiteY3744" fmla="*/ 174571 h 2590802"/>
              <a:gd name="connsiteX3745" fmla="*/ 1109527 w 2590802"/>
              <a:gd name="connsiteY3745" fmla="*/ 133351 h 2590802"/>
              <a:gd name="connsiteX3746" fmla="*/ 1044757 w 2590802"/>
              <a:gd name="connsiteY3746" fmla="*/ 86244 h 2590802"/>
              <a:gd name="connsiteX3747" fmla="*/ 991762 w 2590802"/>
              <a:gd name="connsiteY3747" fmla="*/ 86244 h 2590802"/>
              <a:gd name="connsiteX3748" fmla="*/ 991762 w 2590802"/>
              <a:gd name="connsiteY3748" fmla="*/ 80357 h 2590802"/>
              <a:gd name="connsiteX3749" fmla="*/ 1027091 w 2590802"/>
              <a:gd name="connsiteY3749" fmla="*/ 74468 h 2590802"/>
              <a:gd name="connsiteX3750" fmla="*/ 1127073 w 2590802"/>
              <a:gd name="connsiteY3750" fmla="*/ 56447 h 2590802"/>
              <a:gd name="connsiteX3751" fmla="*/ 1138771 w 2590802"/>
              <a:gd name="connsiteY3751" fmla="*/ 56447 h 2590802"/>
              <a:gd name="connsiteX3752" fmla="*/ 1138771 w 2590802"/>
              <a:gd name="connsiteY3752" fmla="*/ 62410 h 2590802"/>
              <a:gd name="connsiteX3753" fmla="*/ 1115376 w 2590802"/>
              <a:gd name="connsiteY3753" fmla="*/ 98179 h 2590802"/>
              <a:gd name="connsiteX3754" fmla="*/ 1103678 w 2590802"/>
              <a:gd name="connsiteY3754" fmla="*/ 86259 h 2590802"/>
              <a:gd name="connsiteX3755" fmla="*/ 1121225 w 2590802"/>
              <a:gd name="connsiteY3755" fmla="*/ 68371 h 2590802"/>
              <a:gd name="connsiteX3756" fmla="*/ 1127073 w 2590802"/>
              <a:gd name="connsiteY3756" fmla="*/ 56447 h 2590802"/>
              <a:gd name="connsiteX3757" fmla="*/ 1215371 w 2590802"/>
              <a:gd name="connsiteY3757" fmla="*/ 45066 h 2590802"/>
              <a:gd name="connsiteX3758" fmla="*/ 1215371 w 2590802"/>
              <a:gd name="connsiteY3758" fmla="*/ 62675 h 2590802"/>
              <a:gd name="connsiteX3759" fmla="*/ 1209458 w 2590802"/>
              <a:gd name="connsiteY3759" fmla="*/ 62675 h 2590802"/>
              <a:gd name="connsiteX3760" fmla="*/ 1203544 w 2590802"/>
              <a:gd name="connsiteY3760" fmla="*/ 74411 h 2590802"/>
              <a:gd name="connsiteX3761" fmla="*/ 1197630 w 2590802"/>
              <a:gd name="connsiteY3761" fmla="*/ 74411 h 2590802"/>
              <a:gd name="connsiteX3762" fmla="*/ 1191716 w 2590802"/>
              <a:gd name="connsiteY3762" fmla="*/ 68543 h 2590802"/>
              <a:gd name="connsiteX3763" fmla="*/ 1191716 w 2590802"/>
              <a:gd name="connsiteY3763" fmla="*/ 86147 h 2590802"/>
              <a:gd name="connsiteX3764" fmla="*/ 1185803 w 2590802"/>
              <a:gd name="connsiteY3764" fmla="*/ 103751 h 2590802"/>
              <a:gd name="connsiteX3765" fmla="*/ 1162147 w 2590802"/>
              <a:gd name="connsiteY3765" fmla="*/ 109620 h 2590802"/>
              <a:gd name="connsiteX3766" fmla="*/ 1150319 w 2590802"/>
              <a:gd name="connsiteY3766" fmla="*/ 133094 h 2590802"/>
              <a:gd name="connsiteX3767" fmla="*/ 1138492 w 2590802"/>
              <a:gd name="connsiteY3767" fmla="*/ 133094 h 2590802"/>
              <a:gd name="connsiteX3768" fmla="*/ 1120750 w 2590802"/>
              <a:gd name="connsiteY3768" fmla="*/ 103751 h 2590802"/>
              <a:gd name="connsiteX3769" fmla="*/ 1144406 w 2590802"/>
              <a:gd name="connsiteY3769" fmla="*/ 68543 h 2590802"/>
              <a:gd name="connsiteX3770" fmla="*/ 1150319 w 2590802"/>
              <a:gd name="connsiteY3770" fmla="*/ 56804 h 2590802"/>
              <a:gd name="connsiteX3771" fmla="*/ 1191716 w 2590802"/>
              <a:gd name="connsiteY3771" fmla="*/ 50935 h 2590802"/>
              <a:gd name="connsiteX3772" fmla="*/ 1215371 w 2590802"/>
              <a:gd name="connsiteY3772" fmla="*/ 45066 h 2590802"/>
              <a:gd name="connsiteX3773" fmla="*/ 1295401 w 2590802"/>
              <a:gd name="connsiteY3773" fmla="*/ 40779 h 2590802"/>
              <a:gd name="connsiteX3774" fmla="*/ 807045 w 2590802"/>
              <a:gd name="connsiteY3774" fmla="*/ 139374 h 2590802"/>
              <a:gd name="connsiteX3775" fmla="*/ 755804 w 2590802"/>
              <a:gd name="connsiteY3775" fmla="*/ 164058 h 2590802"/>
              <a:gd name="connsiteX3776" fmla="*/ 780148 w 2590802"/>
              <a:gd name="connsiteY3776" fmla="*/ 162675 h 2590802"/>
              <a:gd name="connsiteX3777" fmla="*/ 809717 w 2590802"/>
              <a:gd name="connsiteY3777" fmla="*/ 139154 h 2590802"/>
              <a:gd name="connsiteX3778" fmla="*/ 817571 w 2590802"/>
              <a:gd name="connsiteY3778" fmla="*/ 137684 h 2590802"/>
              <a:gd name="connsiteX3779" fmla="*/ 833372 w 2590802"/>
              <a:gd name="connsiteY3779" fmla="*/ 150913 h 2590802"/>
              <a:gd name="connsiteX3780" fmla="*/ 833372 w 2590802"/>
              <a:gd name="connsiteY3780" fmla="*/ 156793 h 2590802"/>
              <a:gd name="connsiteX3781" fmla="*/ 780148 w 2590802"/>
              <a:gd name="connsiteY3781" fmla="*/ 180314 h 2590802"/>
              <a:gd name="connsiteX3782" fmla="*/ 768320 w 2590802"/>
              <a:gd name="connsiteY3782" fmla="*/ 174434 h 2590802"/>
              <a:gd name="connsiteX3783" fmla="*/ 744665 w 2590802"/>
              <a:gd name="connsiteY3783" fmla="*/ 186196 h 2590802"/>
              <a:gd name="connsiteX3784" fmla="*/ 732837 w 2590802"/>
              <a:gd name="connsiteY3784" fmla="*/ 180314 h 2590802"/>
              <a:gd name="connsiteX3785" fmla="*/ 732837 w 2590802"/>
              <a:gd name="connsiteY3785" fmla="*/ 175169 h 2590802"/>
              <a:gd name="connsiteX3786" fmla="*/ 732837 w 2590802"/>
              <a:gd name="connsiteY3786" fmla="*/ 175122 h 2590802"/>
              <a:gd name="connsiteX3787" fmla="*/ 697374 w 2590802"/>
              <a:gd name="connsiteY3787" fmla="*/ 192205 h 2590802"/>
              <a:gd name="connsiteX3788" fmla="*/ 610018 w 2590802"/>
              <a:gd name="connsiteY3788" fmla="*/ 245275 h 2590802"/>
              <a:gd name="connsiteX3789" fmla="*/ 621514 w 2590802"/>
              <a:gd name="connsiteY3789" fmla="*/ 253275 h 2590802"/>
              <a:gd name="connsiteX3790" fmla="*/ 633132 w 2590802"/>
              <a:gd name="connsiteY3790" fmla="*/ 256949 h 2590802"/>
              <a:gd name="connsiteX3791" fmla="*/ 633132 w 2590802"/>
              <a:gd name="connsiteY3791" fmla="*/ 268711 h 2590802"/>
              <a:gd name="connsiteX3792" fmla="*/ 598277 w 2590802"/>
              <a:gd name="connsiteY3792" fmla="*/ 262829 h 2590802"/>
              <a:gd name="connsiteX3793" fmla="*/ 596098 w 2590802"/>
              <a:gd name="connsiteY3793" fmla="*/ 259154 h 2590802"/>
              <a:gd name="connsiteX3794" fmla="*/ 597846 w 2590802"/>
              <a:gd name="connsiteY3794" fmla="*/ 252670 h 2590802"/>
              <a:gd name="connsiteX3795" fmla="*/ 593930 w 2590802"/>
              <a:gd name="connsiteY3795" fmla="*/ 255049 h 2590802"/>
              <a:gd name="connsiteX3796" fmla="*/ 581188 w 2590802"/>
              <a:gd name="connsiteY3796" fmla="*/ 264577 h 2590802"/>
              <a:gd name="connsiteX3797" fmla="*/ 586355 w 2590802"/>
              <a:gd name="connsiteY3797" fmla="*/ 262260 h 2590802"/>
              <a:gd name="connsiteX3798" fmla="*/ 621764 w 2590802"/>
              <a:gd name="connsiteY3798" fmla="*/ 279903 h 2590802"/>
              <a:gd name="connsiteX3799" fmla="*/ 633566 w 2590802"/>
              <a:gd name="connsiteY3799" fmla="*/ 285785 h 2590802"/>
              <a:gd name="connsiteX3800" fmla="*/ 633566 w 2590802"/>
              <a:gd name="connsiteY3800" fmla="*/ 315183 h 2590802"/>
              <a:gd name="connsiteX3801" fmla="*/ 609961 w 2590802"/>
              <a:gd name="connsiteY3801" fmla="*/ 309305 h 2590802"/>
              <a:gd name="connsiteX3802" fmla="*/ 586355 w 2590802"/>
              <a:gd name="connsiteY3802" fmla="*/ 315183 h 2590802"/>
              <a:gd name="connsiteX3803" fmla="*/ 574553 w 2590802"/>
              <a:gd name="connsiteY3803" fmla="*/ 297543 h 2590802"/>
              <a:gd name="connsiteX3804" fmla="*/ 545045 w 2590802"/>
              <a:gd name="connsiteY3804" fmla="*/ 291662 h 2590802"/>
              <a:gd name="connsiteX3805" fmla="*/ 545139 w 2590802"/>
              <a:gd name="connsiteY3805" fmla="*/ 291534 h 2590802"/>
              <a:gd name="connsiteX3806" fmla="*/ 497345 w 2590802"/>
              <a:gd name="connsiteY3806" fmla="*/ 327274 h 2590802"/>
              <a:gd name="connsiteX3807" fmla="*/ 327274 w 2590802"/>
              <a:gd name="connsiteY3807" fmla="*/ 497345 h 2590802"/>
              <a:gd name="connsiteX3808" fmla="*/ 266789 w 2590802"/>
              <a:gd name="connsiteY3808" fmla="*/ 578229 h 2590802"/>
              <a:gd name="connsiteX3809" fmla="*/ 274976 w 2590802"/>
              <a:gd name="connsiteY3809" fmla="*/ 573798 h 2590802"/>
              <a:gd name="connsiteX3810" fmla="*/ 292556 w 2590802"/>
              <a:gd name="connsiteY3810" fmla="*/ 573798 h 2590802"/>
              <a:gd name="connsiteX3811" fmla="*/ 298416 w 2590802"/>
              <a:gd name="connsiteY3811" fmla="*/ 573798 h 2590802"/>
              <a:gd name="connsiteX3812" fmla="*/ 333576 w 2590802"/>
              <a:gd name="connsiteY3812" fmla="*/ 544346 h 2590802"/>
              <a:gd name="connsiteX3813" fmla="*/ 351157 w 2590802"/>
              <a:gd name="connsiteY3813" fmla="*/ 550237 h 2590802"/>
              <a:gd name="connsiteX3814" fmla="*/ 362877 w 2590802"/>
              <a:gd name="connsiteY3814" fmla="*/ 544346 h 2590802"/>
              <a:gd name="connsiteX3815" fmla="*/ 382655 w 2590802"/>
              <a:gd name="connsiteY3815" fmla="*/ 538456 h 2590802"/>
              <a:gd name="connsiteX3816" fmla="*/ 398037 w 2590802"/>
              <a:gd name="connsiteY3816" fmla="*/ 550237 h 2590802"/>
              <a:gd name="connsiteX3817" fmla="*/ 374597 w 2590802"/>
              <a:gd name="connsiteY3817" fmla="*/ 585579 h 2590802"/>
              <a:gd name="connsiteX3818" fmla="*/ 345296 w 2590802"/>
              <a:gd name="connsiteY3818" fmla="*/ 579689 h 2590802"/>
              <a:gd name="connsiteX3819" fmla="*/ 327717 w 2590802"/>
              <a:gd name="connsiteY3819" fmla="*/ 597360 h 2590802"/>
              <a:gd name="connsiteX3820" fmla="*/ 315997 w 2590802"/>
              <a:gd name="connsiteY3820" fmla="*/ 591469 h 2590802"/>
              <a:gd name="connsiteX3821" fmla="*/ 280836 w 2590802"/>
              <a:gd name="connsiteY3821" fmla="*/ 609141 h 2590802"/>
              <a:gd name="connsiteX3822" fmla="*/ 269116 w 2590802"/>
              <a:gd name="connsiteY3822" fmla="*/ 644482 h 2590802"/>
              <a:gd name="connsiteX3823" fmla="*/ 280836 w 2590802"/>
              <a:gd name="connsiteY3823" fmla="*/ 668044 h 2590802"/>
              <a:gd name="connsiteX3824" fmla="*/ 274976 w 2590802"/>
              <a:gd name="connsiteY3824" fmla="*/ 703386 h 2590802"/>
              <a:gd name="connsiteX3825" fmla="*/ 286696 w 2590802"/>
              <a:gd name="connsiteY3825" fmla="*/ 721057 h 2590802"/>
              <a:gd name="connsiteX3826" fmla="*/ 286696 w 2590802"/>
              <a:gd name="connsiteY3826" fmla="*/ 726947 h 2590802"/>
              <a:gd name="connsiteX3827" fmla="*/ 263256 w 2590802"/>
              <a:gd name="connsiteY3827" fmla="*/ 756399 h 2590802"/>
              <a:gd name="connsiteX3828" fmla="*/ 251536 w 2590802"/>
              <a:gd name="connsiteY3828" fmla="*/ 721057 h 2590802"/>
              <a:gd name="connsiteX3829" fmla="*/ 251536 w 2590802"/>
              <a:gd name="connsiteY3829" fmla="*/ 703386 h 2590802"/>
              <a:gd name="connsiteX3830" fmla="*/ 233956 w 2590802"/>
              <a:gd name="connsiteY3830" fmla="*/ 673934 h 2590802"/>
              <a:gd name="connsiteX3831" fmla="*/ 245676 w 2590802"/>
              <a:gd name="connsiteY3831" fmla="*/ 656263 h 2590802"/>
              <a:gd name="connsiteX3832" fmla="*/ 239816 w 2590802"/>
              <a:gd name="connsiteY3832" fmla="*/ 632701 h 2590802"/>
              <a:gd name="connsiteX3833" fmla="*/ 237399 w 2590802"/>
              <a:gd name="connsiteY3833" fmla="*/ 622983 h 2590802"/>
              <a:gd name="connsiteX3834" fmla="*/ 192205 w 2590802"/>
              <a:gd name="connsiteY3834" fmla="*/ 697374 h 2590802"/>
              <a:gd name="connsiteX3835" fmla="*/ 97184 w 2590802"/>
              <a:gd name="connsiteY3835" fmla="*/ 922315 h 2590802"/>
              <a:gd name="connsiteX3836" fmla="*/ 79323 w 2590802"/>
              <a:gd name="connsiteY3836" fmla="*/ 991781 h 2590802"/>
              <a:gd name="connsiteX3837" fmla="*/ 86888 w 2590802"/>
              <a:gd name="connsiteY3837" fmla="*/ 991781 h 2590802"/>
              <a:gd name="connsiteX3838" fmla="*/ 81020 w 2590802"/>
              <a:gd name="connsiteY3838" fmla="*/ 985923 h 2590802"/>
              <a:gd name="connsiteX3839" fmla="*/ 92757 w 2590802"/>
              <a:gd name="connsiteY3839" fmla="*/ 1003496 h 2590802"/>
              <a:gd name="connsiteX3840" fmla="*/ 86888 w 2590802"/>
              <a:gd name="connsiteY3840" fmla="*/ 1009355 h 2590802"/>
              <a:gd name="connsiteX3841" fmla="*/ 92757 w 2590802"/>
              <a:gd name="connsiteY3841" fmla="*/ 1015213 h 2590802"/>
              <a:gd name="connsiteX3842" fmla="*/ 110362 w 2590802"/>
              <a:gd name="connsiteY3842" fmla="*/ 1015213 h 2590802"/>
              <a:gd name="connsiteX3843" fmla="*/ 127968 w 2590802"/>
              <a:gd name="connsiteY3843" fmla="*/ 1038645 h 2590802"/>
              <a:gd name="connsiteX3844" fmla="*/ 122099 w 2590802"/>
              <a:gd name="connsiteY3844" fmla="*/ 1056219 h 2590802"/>
              <a:gd name="connsiteX3845" fmla="*/ 139704 w 2590802"/>
              <a:gd name="connsiteY3845" fmla="*/ 1067935 h 2590802"/>
              <a:gd name="connsiteX3846" fmla="*/ 145573 w 2590802"/>
              <a:gd name="connsiteY3846" fmla="*/ 1067935 h 2590802"/>
              <a:gd name="connsiteX3847" fmla="*/ 127968 w 2590802"/>
              <a:gd name="connsiteY3847" fmla="*/ 1050361 h 2590802"/>
              <a:gd name="connsiteX3848" fmla="*/ 133836 w 2590802"/>
              <a:gd name="connsiteY3848" fmla="*/ 1044503 h 2590802"/>
              <a:gd name="connsiteX3849" fmla="*/ 145573 w 2590802"/>
              <a:gd name="connsiteY3849" fmla="*/ 1056219 h 2590802"/>
              <a:gd name="connsiteX3850" fmla="*/ 151442 w 2590802"/>
              <a:gd name="connsiteY3850" fmla="*/ 1079652 h 2590802"/>
              <a:gd name="connsiteX3851" fmla="*/ 139704 w 2590802"/>
              <a:gd name="connsiteY3851" fmla="*/ 1079652 h 2590802"/>
              <a:gd name="connsiteX3852" fmla="*/ 104493 w 2590802"/>
              <a:gd name="connsiteY3852" fmla="*/ 1085509 h 2590802"/>
              <a:gd name="connsiteX3853" fmla="*/ 98625 w 2590802"/>
              <a:gd name="connsiteY3853" fmla="*/ 1085509 h 2590802"/>
              <a:gd name="connsiteX3854" fmla="*/ 86888 w 2590802"/>
              <a:gd name="connsiteY3854" fmla="*/ 1058416 h 2590802"/>
              <a:gd name="connsiteX3855" fmla="*/ 65402 w 2590802"/>
              <a:gd name="connsiteY3855" fmla="*/ 1048228 h 2590802"/>
              <a:gd name="connsiteX3856" fmla="*/ 63989 w 2590802"/>
              <a:gd name="connsiteY3856" fmla="*/ 1057487 h 2590802"/>
              <a:gd name="connsiteX3857" fmla="*/ 74366 w 2590802"/>
              <a:gd name="connsiteY3857" fmla="*/ 1059749 h 2590802"/>
              <a:gd name="connsiteX3858" fmla="*/ 86710 w 2590802"/>
              <a:gd name="connsiteY3858" fmla="*/ 1067760 h 2590802"/>
              <a:gd name="connsiteX3859" fmla="*/ 92519 w 2590802"/>
              <a:gd name="connsiteY3859" fmla="*/ 1091065 h 2590802"/>
              <a:gd name="connsiteX3860" fmla="*/ 80901 w 2590802"/>
              <a:gd name="connsiteY3860" fmla="*/ 1091065 h 2590802"/>
              <a:gd name="connsiteX3861" fmla="*/ 71461 w 2590802"/>
              <a:gd name="connsiteY3861" fmla="*/ 1077227 h 2590802"/>
              <a:gd name="connsiteX3862" fmla="*/ 61970 w 2590802"/>
              <a:gd name="connsiteY3862" fmla="*/ 1070715 h 2590802"/>
              <a:gd name="connsiteX3863" fmla="*/ 47606 w 2590802"/>
              <a:gd name="connsiteY3863" fmla="*/ 1164832 h 2590802"/>
              <a:gd name="connsiteX3864" fmla="*/ 61061 w 2590802"/>
              <a:gd name="connsiteY3864" fmla="*/ 1129611 h 2590802"/>
              <a:gd name="connsiteX3865" fmla="*/ 104477 w 2590802"/>
              <a:gd name="connsiteY3865" fmla="*/ 1091389 h 2590802"/>
              <a:gd name="connsiteX3866" fmla="*/ 125081 w 2590802"/>
              <a:gd name="connsiteY3866" fmla="*/ 1086979 h 2590802"/>
              <a:gd name="connsiteX3867" fmla="*/ 145685 w 2590802"/>
              <a:gd name="connsiteY3867" fmla="*/ 1091389 h 2590802"/>
              <a:gd name="connsiteX3868" fmla="*/ 157459 w 2590802"/>
              <a:gd name="connsiteY3868" fmla="*/ 1091389 h 2590802"/>
              <a:gd name="connsiteX3869" fmla="*/ 192780 w 2590802"/>
              <a:gd name="connsiteY3869" fmla="*/ 1120791 h 2590802"/>
              <a:gd name="connsiteX3870" fmla="*/ 198667 w 2590802"/>
              <a:gd name="connsiteY3870" fmla="*/ 1161953 h 2590802"/>
              <a:gd name="connsiteX3871" fmla="*/ 163346 w 2590802"/>
              <a:gd name="connsiteY3871" fmla="*/ 1191355 h 2590802"/>
              <a:gd name="connsiteX3872" fmla="*/ 145685 w 2590802"/>
              <a:gd name="connsiteY3872" fmla="*/ 1179595 h 2590802"/>
              <a:gd name="connsiteX3873" fmla="*/ 145685 w 2590802"/>
              <a:gd name="connsiteY3873" fmla="*/ 1167834 h 2590802"/>
              <a:gd name="connsiteX3874" fmla="*/ 133911 w 2590802"/>
              <a:gd name="connsiteY3874" fmla="*/ 1161953 h 2590802"/>
              <a:gd name="connsiteX3875" fmla="*/ 133911 w 2590802"/>
              <a:gd name="connsiteY3875" fmla="*/ 1150192 h 2590802"/>
              <a:gd name="connsiteX3876" fmla="*/ 151572 w 2590802"/>
              <a:gd name="connsiteY3876" fmla="*/ 1144312 h 2590802"/>
              <a:gd name="connsiteX3877" fmla="*/ 163346 w 2590802"/>
              <a:gd name="connsiteY3877" fmla="*/ 1156073 h 2590802"/>
              <a:gd name="connsiteX3878" fmla="*/ 175120 w 2590802"/>
              <a:gd name="connsiteY3878" fmla="*/ 1138432 h 2590802"/>
              <a:gd name="connsiteX3879" fmla="*/ 139798 w 2590802"/>
              <a:gd name="connsiteY3879" fmla="*/ 1109030 h 2590802"/>
              <a:gd name="connsiteX3880" fmla="*/ 80929 w 2590802"/>
              <a:gd name="connsiteY3880" fmla="*/ 1132552 h 2590802"/>
              <a:gd name="connsiteX3881" fmla="*/ 45608 w 2590802"/>
              <a:gd name="connsiteY3881" fmla="*/ 1203116 h 2590802"/>
              <a:gd name="connsiteX3882" fmla="*/ 45439 w 2590802"/>
              <a:gd name="connsiteY3882" fmla="*/ 1203116 h 2590802"/>
              <a:gd name="connsiteX3883" fmla="*/ 45027 w 2590802"/>
              <a:gd name="connsiteY3883" fmla="*/ 1211277 h 2590802"/>
              <a:gd name="connsiteX3884" fmla="*/ 50341 w 2590802"/>
              <a:gd name="connsiteY3884" fmla="*/ 1213229 h 2590802"/>
              <a:gd name="connsiteX3885" fmla="*/ 57229 w 2590802"/>
              <a:gd name="connsiteY3885" fmla="*/ 1220787 h 2590802"/>
              <a:gd name="connsiteX3886" fmla="*/ 51380 w 2590802"/>
              <a:gd name="connsiteY3886" fmla="*/ 1244348 h 2590802"/>
              <a:gd name="connsiteX3887" fmla="*/ 68927 w 2590802"/>
              <a:gd name="connsiteY3887" fmla="*/ 1267909 h 2590802"/>
              <a:gd name="connsiteX3888" fmla="*/ 57960 w 2590802"/>
              <a:gd name="connsiteY3888" fmla="*/ 1293680 h 2590802"/>
              <a:gd name="connsiteX3889" fmla="*/ 41431 w 2590802"/>
              <a:gd name="connsiteY3889" fmla="*/ 1308309 h 2590802"/>
              <a:gd name="connsiteX3890" fmla="*/ 44844 w 2590802"/>
              <a:gd name="connsiteY3890" fmla="*/ 1375903 h 2590802"/>
              <a:gd name="connsiteX3891" fmla="*/ 48738 w 2590802"/>
              <a:gd name="connsiteY3891" fmla="*/ 1377497 h 2590802"/>
              <a:gd name="connsiteX3892" fmla="*/ 57681 w 2590802"/>
              <a:gd name="connsiteY3892" fmla="*/ 1385552 h 2590802"/>
              <a:gd name="connsiteX3893" fmla="*/ 69604 w 2590802"/>
              <a:gd name="connsiteY3893" fmla="*/ 1414842 h 2590802"/>
              <a:gd name="connsiteX3894" fmla="*/ 63642 w 2590802"/>
              <a:gd name="connsiteY3894" fmla="*/ 1426558 h 2590802"/>
              <a:gd name="connsiteX3895" fmla="*/ 51719 w 2590802"/>
              <a:gd name="connsiteY3895" fmla="*/ 1432416 h 2590802"/>
              <a:gd name="connsiteX3896" fmla="*/ 63642 w 2590802"/>
              <a:gd name="connsiteY3896" fmla="*/ 1449990 h 2590802"/>
              <a:gd name="connsiteX3897" fmla="*/ 57681 w 2590802"/>
              <a:gd name="connsiteY3897" fmla="*/ 1467565 h 2590802"/>
              <a:gd name="connsiteX3898" fmla="*/ 54101 w 2590802"/>
              <a:gd name="connsiteY3898" fmla="*/ 1468524 h 2590802"/>
              <a:gd name="connsiteX3899" fmla="*/ 57377 w 2590802"/>
              <a:gd name="connsiteY3899" fmla="*/ 1489991 h 2590802"/>
              <a:gd name="connsiteX3900" fmla="*/ 57862 w 2590802"/>
              <a:gd name="connsiteY3900" fmla="*/ 1491063 h 2590802"/>
              <a:gd name="connsiteX3901" fmla="*/ 128046 w 2590802"/>
              <a:gd name="connsiteY3901" fmla="*/ 1567508 h 2590802"/>
              <a:gd name="connsiteX3902" fmla="*/ 174836 w 2590802"/>
              <a:gd name="connsiteY3902" fmla="*/ 1555747 h 2590802"/>
              <a:gd name="connsiteX3903" fmla="*/ 180685 w 2590802"/>
              <a:gd name="connsiteY3903" fmla="*/ 1514585 h 2590802"/>
              <a:gd name="connsiteX3904" fmla="*/ 168987 w 2590802"/>
              <a:gd name="connsiteY3904" fmla="*/ 1526345 h 2590802"/>
              <a:gd name="connsiteX3905" fmla="*/ 139744 w 2590802"/>
              <a:gd name="connsiteY3905" fmla="*/ 1520465 h 2590802"/>
              <a:gd name="connsiteX3906" fmla="*/ 139744 w 2590802"/>
              <a:gd name="connsiteY3906" fmla="*/ 1508705 h 2590802"/>
              <a:gd name="connsiteX3907" fmla="*/ 145593 w 2590802"/>
              <a:gd name="connsiteY3907" fmla="*/ 1496944 h 2590802"/>
              <a:gd name="connsiteX3908" fmla="*/ 157290 w 2590802"/>
              <a:gd name="connsiteY3908" fmla="*/ 1491063 h 2590802"/>
              <a:gd name="connsiteX3909" fmla="*/ 163139 w 2590802"/>
              <a:gd name="connsiteY3909" fmla="*/ 1479303 h 2590802"/>
              <a:gd name="connsiteX3910" fmla="*/ 176208 w 2590802"/>
              <a:gd name="connsiteY3910" fmla="*/ 1477925 h 2590802"/>
              <a:gd name="connsiteX3911" fmla="*/ 209929 w 2590802"/>
              <a:gd name="connsiteY3911" fmla="*/ 1496944 h 2590802"/>
              <a:gd name="connsiteX3912" fmla="*/ 198231 w 2590802"/>
              <a:gd name="connsiteY3912" fmla="*/ 1567508 h 2590802"/>
              <a:gd name="connsiteX3913" fmla="*/ 128046 w 2590802"/>
              <a:gd name="connsiteY3913" fmla="*/ 1585149 h 2590802"/>
              <a:gd name="connsiteX3914" fmla="*/ 83450 w 2590802"/>
              <a:gd name="connsiteY3914" fmla="*/ 1558688 h 2590802"/>
              <a:gd name="connsiteX3915" fmla="*/ 63614 w 2590802"/>
              <a:gd name="connsiteY3915" fmla="*/ 1530861 h 2590802"/>
              <a:gd name="connsiteX3916" fmla="*/ 66269 w 2590802"/>
              <a:gd name="connsiteY3916" fmla="*/ 1548251 h 2590802"/>
              <a:gd name="connsiteX3917" fmla="*/ 80457 w 2590802"/>
              <a:gd name="connsiteY3917" fmla="*/ 1603432 h 2590802"/>
              <a:gd name="connsiteX3918" fmla="*/ 87218 w 2590802"/>
              <a:gd name="connsiteY3918" fmla="*/ 1602817 h 2590802"/>
              <a:gd name="connsiteX3919" fmla="*/ 98870 w 2590802"/>
              <a:gd name="connsiteY3919" fmla="*/ 1585339 h 2590802"/>
              <a:gd name="connsiteX3920" fmla="*/ 110523 w 2590802"/>
              <a:gd name="connsiteY3920" fmla="*/ 1591165 h 2590802"/>
              <a:gd name="connsiteX3921" fmla="*/ 110523 w 2590802"/>
              <a:gd name="connsiteY3921" fmla="*/ 1608643 h 2590802"/>
              <a:gd name="connsiteX3922" fmla="*/ 87218 w 2590802"/>
              <a:gd name="connsiteY3922" fmla="*/ 1626122 h 2590802"/>
              <a:gd name="connsiteX3923" fmla="*/ 86044 w 2590802"/>
              <a:gd name="connsiteY3923" fmla="*/ 1625162 h 2590802"/>
              <a:gd name="connsiteX3924" fmla="*/ 87283 w 2590802"/>
              <a:gd name="connsiteY3924" fmla="*/ 1629980 h 2590802"/>
              <a:gd name="connsiteX3925" fmla="*/ 92929 w 2590802"/>
              <a:gd name="connsiteY3925" fmla="*/ 1632109 h 2590802"/>
              <a:gd name="connsiteX3926" fmla="*/ 122112 w 2590802"/>
              <a:gd name="connsiteY3926" fmla="*/ 1602766 h 2590802"/>
              <a:gd name="connsiteX3927" fmla="*/ 122112 w 2590802"/>
              <a:gd name="connsiteY3927" fmla="*/ 1591030 h 2590802"/>
              <a:gd name="connsiteX3928" fmla="*/ 151295 w 2590802"/>
              <a:gd name="connsiteY3928" fmla="*/ 1596898 h 2590802"/>
              <a:gd name="connsiteX3929" fmla="*/ 145458 w 2590802"/>
              <a:gd name="connsiteY3929" fmla="*/ 1632109 h 2590802"/>
              <a:gd name="connsiteX3930" fmla="*/ 133785 w 2590802"/>
              <a:gd name="connsiteY3930" fmla="*/ 1632109 h 2590802"/>
              <a:gd name="connsiteX3931" fmla="*/ 145458 w 2590802"/>
              <a:gd name="connsiteY3931" fmla="*/ 1649715 h 2590802"/>
              <a:gd name="connsiteX3932" fmla="*/ 133785 w 2590802"/>
              <a:gd name="connsiteY3932" fmla="*/ 1655583 h 2590802"/>
              <a:gd name="connsiteX3933" fmla="*/ 116276 w 2590802"/>
              <a:gd name="connsiteY3933" fmla="*/ 1661452 h 2590802"/>
              <a:gd name="connsiteX3934" fmla="*/ 110439 w 2590802"/>
              <a:gd name="connsiteY3934" fmla="*/ 1679057 h 2590802"/>
              <a:gd name="connsiteX3935" fmla="*/ 106791 w 2590802"/>
              <a:gd name="connsiteY3935" fmla="*/ 1681992 h 2590802"/>
              <a:gd name="connsiteX3936" fmla="*/ 102677 w 2590802"/>
              <a:gd name="connsiteY3936" fmla="*/ 1683496 h 2590802"/>
              <a:gd name="connsiteX3937" fmla="*/ 139374 w 2590802"/>
              <a:gd name="connsiteY3937" fmla="*/ 1783757 h 2590802"/>
              <a:gd name="connsiteX3938" fmla="*/ 145401 w 2590802"/>
              <a:gd name="connsiteY3938" fmla="*/ 1796270 h 2590802"/>
              <a:gd name="connsiteX3939" fmla="*/ 145537 w 2590802"/>
              <a:gd name="connsiteY3939" fmla="*/ 1796490 h 2590802"/>
              <a:gd name="connsiteX3940" fmla="*/ 146011 w 2590802"/>
              <a:gd name="connsiteY3940" fmla="*/ 1797535 h 2590802"/>
              <a:gd name="connsiteX3941" fmla="*/ 188432 w 2590802"/>
              <a:gd name="connsiteY3941" fmla="*/ 1885597 h 2590802"/>
              <a:gd name="connsiteX3942" fmla="*/ 189593 w 2590802"/>
              <a:gd name="connsiteY3942" fmla="*/ 1887690 h 2590802"/>
              <a:gd name="connsiteX3943" fmla="*/ 198765 w 2590802"/>
              <a:gd name="connsiteY3943" fmla="*/ 1904226 h 2590802"/>
              <a:gd name="connsiteX3944" fmla="*/ 207706 w 2590802"/>
              <a:gd name="connsiteY3944" fmla="*/ 1918945 h 2590802"/>
              <a:gd name="connsiteX3945" fmla="*/ 221167 w 2590802"/>
              <a:gd name="connsiteY3945" fmla="*/ 1937703 h 2590802"/>
              <a:gd name="connsiteX3946" fmla="*/ 233650 w 2590802"/>
              <a:gd name="connsiteY3946" fmla="*/ 1961239 h 2590802"/>
              <a:gd name="connsiteX3947" fmla="*/ 263021 w 2590802"/>
              <a:gd name="connsiteY3947" fmla="*/ 1996542 h 2590802"/>
              <a:gd name="connsiteX3948" fmla="*/ 286518 w 2590802"/>
              <a:gd name="connsiteY3948" fmla="*/ 2037729 h 2590802"/>
              <a:gd name="connsiteX3949" fmla="*/ 295329 w 2590802"/>
              <a:gd name="connsiteY3949" fmla="*/ 2050232 h 2590802"/>
              <a:gd name="connsiteX3950" fmla="*/ 296200 w 2590802"/>
              <a:gd name="connsiteY3950" fmla="*/ 2051904 h 2590802"/>
              <a:gd name="connsiteX3951" fmla="*/ 327274 w 2590802"/>
              <a:gd name="connsiteY3951" fmla="*/ 2093458 h 2590802"/>
              <a:gd name="connsiteX3952" fmla="*/ 404958 w 2590802"/>
              <a:gd name="connsiteY3952" fmla="*/ 2178931 h 2590802"/>
              <a:gd name="connsiteX3953" fmla="*/ 416745 w 2590802"/>
              <a:gd name="connsiteY3953" fmla="*/ 2190271 h 2590802"/>
              <a:gd name="connsiteX3954" fmla="*/ 463016 w 2590802"/>
              <a:gd name="connsiteY3954" fmla="*/ 2226151 h 2590802"/>
              <a:gd name="connsiteX3955" fmla="*/ 539401 w 2590802"/>
              <a:gd name="connsiteY3955" fmla="*/ 2290590 h 2590802"/>
              <a:gd name="connsiteX3956" fmla="*/ 598158 w 2590802"/>
              <a:gd name="connsiteY3956" fmla="*/ 2331596 h 2590802"/>
              <a:gd name="connsiteX3957" fmla="*/ 598158 w 2590802"/>
              <a:gd name="connsiteY3957" fmla="*/ 2337454 h 2590802"/>
              <a:gd name="connsiteX3958" fmla="*/ 595735 w 2590802"/>
              <a:gd name="connsiteY3958" fmla="*/ 2336850 h 2590802"/>
              <a:gd name="connsiteX3959" fmla="*/ 697374 w 2590802"/>
              <a:gd name="connsiteY3959" fmla="*/ 2398597 h 2590802"/>
              <a:gd name="connsiteX3960" fmla="*/ 1295401 w 2590802"/>
              <a:gd name="connsiteY3960" fmla="*/ 2550023 h 2590802"/>
              <a:gd name="connsiteX3961" fmla="*/ 2093458 w 2590802"/>
              <a:gd name="connsiteY3961" fmla="*/ 2263529 h 2590802"/>
              <a:gd name="connsiteX3962" fmla="*/ 2115165 w 2590802"/>
              <a:gd name="connsiteY3962" fmla="*/ 2243799 h 2590802"/>
              <a:gd name="connsiteX3963" fmla="*/ 2114812 w 2590802"/>
              <a:gd name="connsiteY3963" fmla="*/ 2243391 h 2590802"/>
              <a:gd name="connsiteX3964" fmla="*/ 2114088 w 2590802"/>
              <a:gd name="connsiteY3964" fmla="*/ 2237533 h 2590802"/>
              <a:gd name="connsiteX3965" fmla="*/ 2114088 w 2590802"/>
              <a:gd name="connsiteY3965" fmla="*/ 2225817 h 2590802"/>
              <a:gd name="connsiteX3966" fmla="*/ 2096699 w 2590802"/>
              <a:gd name="connsiteY3966" fmla="*/ 2208243 h 2590802"/>
              <a:gd name="connsiteX3967" fmla="*/ 2108291 w 2590802"/>
              <a:gd name="connsiteY3967" fmla="*/ 2184811 h 2590802"/>
              <a:gd name="connsiteX3968" fmla="*/ 2114088 w 2590802"/>
              <a:gd name="connsiteY3968" fmla="*/ 2149662 h 2590802"/>
              <a:gd name="connsiteX3969" fmla="*/ 2143068 w 2590802"/>
              <a:gd name="connsiteY3969" fmla="*/ 2161378 h 2590802"/>
              <a:gd name="connsiteX3970" fmla="*/ 2143068 w 2590802"/>
              <a:gd name="connsiteY3970" fmla="*/ 2178953 h 2590802"/>
              <a:gd name="connsiteX3971" fmla="*/ 2141619 w 2590802"/>
              <a:gd name="connsiteY3971" fmla="*/ 2199456 h 2590802"/>
              <a:gd name="connsiteX3972" fmla="*/ 2147048 w 2590802"/>
              <a:gd name="connsiteY3972" fmla="*/ 2214822 h 2590802"/>
              <a:gd name="connsiteX3973" fmla="*/ 2153185 w 2590802"/>
              <a:gd name="connsiteY3973" fmla="*/ 2209245 h 2590802"/>
              <a:gd name="connsiteX3974" fmla="*/ 2147583 w 2590802"/>
              <a:gd name="connsiteY3974" fmla="*/ 2193501 h 2590802"/>
              <a:gd name="connsiteX3975" fmla="*/ 2149053 w 2590802"/>
              <a:gd name="connsiteY3975" fmla="*/ 2172846 h 2590802"/>
              <a:gd name="connsiteX3976" fmla="*/ 2154933 w 2590802"/>
              <a:gd name="connsiteY3976" fmla="*/ 2165470 h 2590802"/>
              <a:gd name="connsiteX3977" fmla="*/ 2160814 w 2590802"/>
              <a:gd name="connsiteY3977" fmla="*/ 2166945 h 2590802"/>
              <a:gd name="connsiteX3978" fmla="*/ 2160814 w 2590802"/>
              <a:gd name="connsiteY3978" fmla="*/ 2184649 h 2590802"/>
              <a:gd name="connsiteX3979" fmla="*/ 2165320 w 2590802"/>
              <a:gd name="connsiteY3979" fmla="*/ 2198216 h 2590802"/>
              <a:gd name="connsiteX3980" fmla="*/ 2182553 w 2590802"/>
              <a:gd name="connsiteY3980" fmla="*/ 2182553 h 2590802"/>
              <a:gd name="connsiteX3981" fmla="*/ 2212018 w 2590802"/>
              <a:gd name="connsiteY3981" fmla="*/ 2150133 h 2590802"/>
              <a:gd name="connsiteX3982" fmla="*/ 2191805 w 2590802"/>
              <a:gd name="connsiteY3982" fmla="*/ 2156646 h 2590802"/>
              <a:gd name="connsiteX3983" fmla="*/ 2137351 w 2590802"/>
              <a:gd name="connsiteY3983" fmla="*/ 2155180 h 2590802"/>
              <a:gd name="connsiteX3984" fmla="*/ 2096143 w 2590802"/>
              <a:gd name="connsiteY3984" fmla="*/ 2114139 h 2590802"/>
              <a:gd name="connsiteX3985" fmla="*/ 2090256 w 2590802"/>
              <a:gd name="connsiteY3985" fmla="*/ 2090686 h 2590802"/>
              <a:gd name="connsiteX3986" fmla="*/ 2107917 w 2590802"/>
              <a:gd name="connsiteY3986" fmla="*/ 2049645 h 2590802"/>
              <a:gd name="connsiteX3987" fmla="*/ 2132200 w 2590802"/>
              <a:gd name="connsiteY3987" fmla="*/ 2037918 h 2590802"/>
              <a:gd name="connsiteX3988" fmla="*/ 2160899 w 2590802"/>
              <a:gd name="connsiteY3988" fmla="*/ 2043781 h 2590802"/>
              <a:gd name="connsiteX3989" fmla="*/ 2166786 w 2590802"/>
              <a:gd name="connsiteY3989" fmla="*/ 2049645 h 2590802"/>
              <a:gd name="connsiteX3990" fmla="*/ 2166786 w 2590802"/>
              <a:gd name="connsiteY3990" fmla="*/ 2061371 h 2590802"/>
              <a:gd name="connsiteX3991" fmla="*/ 2155012 w 2590802"/>
              <a:gd name="connsiteY3991" fmla="*/ 2067234 h 2590802"/>
              <a:gd name="connsiteX3992" fmla="*/ 2160899 w 2590802"/>
              <a:gd name="connsiteY3992" fmla="*/ 2078960 h 2590802"/>
              <a:gd name="connsiteX3993" fmla="*/ 2155012 w 2590802"/>
              <a:gd name="connsiteY3993" fmla="*/ 2096550 h 2590802"/>
              <a:gd name="connsiteX3994" fmla="*/ 2137351 w 2590802"/>
              <a:gd name="connsiteY3994" fmla="*/ 2090686 h 2590802"/>
              <a:gd name="connsiteX3995" fmla="*/ 2125577 w 2590802"/>
              <a:gd name="connsiteY3995" fmla="*/ 2073097 h 2590802"/>
              <a:gd name="connsiteX3996" fmla="*/ 2119690 w 2590802"/>
              <a:gd name="connsiteY3996" fmla="*/ 2114139 h 2590802"/>
              <a:gd name="connsiteX3997" fmla="*/ 2172672 w 2590802"/>
              <a:gd name="connsiteY3997" fmla="*/ 2143454 h 2590802"/>
              <a:gd name="connsiteX3998" fmla="*/ 2202107 w 2590802"/>
              <a:gd name="connsiteY3998" fmla="*/ 2141989 h 2590802"/>
              <a:gd name="connsiteX3999" fmla="*/ 2227450 w 2590802"/>
              <a:gd name="connsiteY3999" fmla="*/ 2133154 h 2590802"/>
              <a:gd name="connsiteX4000" fmla="*/ 2263529 w 2590802"/>
              <a:gd name="connsiteY4000" fmla="*/ 2093458 h 2590802"/>
              <a:gd name="connsiteX4001" fmla="*/ 2264258 w 2590802"/>
              <a:gd name="connsiteY4001" fmla="*/ 2092483 h 2590802"/>
              <a:gd name="connsiteX4002" fmla="*/ 2260779 w 2590802"/>
              <a:gd name="connsiteY4002" fmla="*/ 2084789 h 2590802"/>
              <a:gd name="connsiteX4003" fmla="*/ 2260779 w 2590802"/>
              <a:gd name="connsiteY4003" fmla="*/ 2067148 h 2590802"/>
              <a:gd name="connsiteX4004" fmla="*/ 2272477 w 2590802"/>
              <a:gd name="connsiteY4004" fmla="*/ 2055387 h 2590802"/>
              <a:gd name="connsiteX4005" fmla="*/ 2272477 w 2590802"/>
              <a:gd name="connsiteY4005" fmla="*/ 2031865 h 2590802"/>
              <a:gd name="connsiteX4006" fmla="*/ 2319267 w 2590802"/>
              <a:gd name="connsiteY4006" fmla="*/ 2014224 h 2590802"/>
              <a:gd name="connsiteX4007" fmla="*/ 2323684 w 2590802"/>
              <a:gd name="connsiteY4007" fmla="*/ 2013013 h 2590802"/>
              <a:gd name="connsiteX4008" fmla="*/ 2335754 w 2590802"/>
              <a:gd name="connsiteY4008" fmla="*/ 1996873 h 2590802"/>
              <a:gd name="connsiteX4009" fmla="*/ 2357887 w 2590802"/>
              <a:gd name="connsiteY4009" fmla="*/ 1960439 h 2590802"/>
              <a:gd name="connsiteX4010" fmla="*/ 2354848 w 2590802"/>
              <a:gd name="connsiteY4010" fmla="*/ 1952777 h 2590802"/>
              <a:gd name="connsiteX4011" fmla="*/ 2348985 w 2590802"/>
              <a:gd name="connsiteY4011" fmla="*/ 1937992 h 2590802"/>
              <a:gd name="connsiteX4012" fmla="*/ 2354848 w 2590802"/>
              <a:gd name="connsiteY4012" fmla="*/ 1920251 h 2590802"/>
              <a:gd name="connsiteX4013" fmla="*/ 2372438 w 2590802"/>
              <a:gd name="connsiteY4013" fmla="*/ 1902509 h 2590802"/>
              <a:gd name="connsiteX4014" fmla="*/ 2390027 w 2590802"/>
              <a:gd name="connsiteY4014" fmla="*/ 1896595 h 2590802"/>
              <a:gd name="connsiteX4015" fmla="*/ 2390027 w 2590802"/>
              <a:gd name="connsiteY4015" fmla="*/ 1872940 h 2590802"/>
              <a:gd name="connsiteX4016" fmla="*/ 2401753 w 2590802"/>
              <a:gd name="connsiteY4016" fmla="*/ 1868504 h 2590802"/>
              <a:gd name="connsiteX4017" fmla="*/ 2409240 w 2590802"/>
              <a:gd name="connsiteY4017" fmla="*/ 1871336 h 2590802"/>
              <a:gd name="connsiteX4018" fmla="*/ 2415343 w 2590802"/>
              <a:gd name="connsiteY4018" fmla="*/ 1858666 h 2590802"/>
              <a:gd name="connsiteX4019" fmla="*/ 2416609 w 2590802"/>
              <a:gd name="connsiteY4019" fmla="*/ 1852344 h 2590802"/>
              <a:gd name="connsiteX4020" fmla="*/ 2419550 w 2590802"/>
              <a:gd name="connsiteY4020" fmla="*/ 1837661 h 2590802"/>
              <a:gd name="connsiteX4021" fmla="*/ 2396028 w 2590802"/>
              <a:gd name="connsiteY4021" fmla="*/ 1749565 h 2590802"/>
              <a:gd name="connsiteX4022" fmla="*/ 2348985 w 2590802"/>
              <a:gd name="connsiteY4022" fmla="*/ 1749565 h 2590802"/>
              <a:gd name="connsiteX4023" fmla="*/ 2331344 w 2590802"/>
              <a:gd name="connsiteY4023" fmla="*/ 1767184 h 2590802"/>
              <a:gd name="connsiteX4024" fmla="*/ 2348985 w 2590802"/>
              <a:gd name="connsiteY4024" fmla="*/ 1761311 h 2590802"/>
              <a:gd name="connsiteX4025" fmla="*/ 2360746 w 2590802"/>
              <a:gd name="connsiteY4025" fmla="*/ 1778930 h 2590802"/>
              <a:gd name="connsiteX4026" fmla="*/ 2360746 w 2590802"/>
              <a:gd name="connsiteY4026" fmla="*/ 1790676 h 2590802"/>
              <a:gd name="connsiteX4027" fmla="*/ 2348985 w 2590802"/>
              <a:gd name="connsiteY4027" fmla="*/ 1796549 h 2590802"/>
              <a:gd name="connsiteX4028" fmla="*/ 2331344 w 2590802"/>
              <a:gd name="connsiteY4028" fmla="*/ 1796549 h 2590802"/>
              <a:gd name="connsiteX4029" fmla="*/ 2307823 w 2590802"/>
              <a:gd name="connsiteY4029" fmla="*/ 1796549 h 2590802"/>
              <a:gd name="connsiteX4030" fmla="*/ 2307823 w 2590802"/>
              <a:gd name="connsiteY4030" fmla="*/ 1743692 h 2590802"/>
              <a:gd name="connsiteX4031" fmla="*/ 2372507 w 2590802"/>
              <a:gd name="connsiteY4031" fmla="*/ 1714327 h 2590802"/>
              <a:gd name="connsiteX4032" fmla="*/ 2372507 w 2590802"/>
              <a:gd name="connsiteY4032" fmla="*/ 1720199 h 2590802"/>
              <a:gd name="connsiteX4033" fmla="*/ 2413669 w 2590802"/>
              <a:gd name="connsiteY4033" fmla="*/ 1737819 h 2590802"/>
              <a:gd name="connsiteX4034" fmla="*/ 2431310 w 2590802"/>
              <a:gd name="connsiteY4034" fmla="*/ 1814169 h 2590802"/>
              <a:gd name="connsiteX4035" fmla="*/ 2429001 w 2590802"/>
              <a:gd name="connsiteY4035" fmla="*/ 1830315 h 2590802"/>
              <a:gd name="connsiteX4036" fmla="*/ 2451429 w 2590802"/>
              <a:gd name="connsiteY4036" fmla="*/ 1783757 h 2590802"/>
              <a:gd name="connsiteX4037" fmla="*/ 2463618 w 2590802"/>
              <a:gd name="connsiteY4037" fmla="*/ 1750454 h 2590802"/>
              <a:gd name="connsiteX4038" fmla="*/ 2452558 w 2590802"/>
              <a:gd name="connsiteY4038" fmla="*/ 1750872 h 2590802"/>
              <a:gd name="connsiteX4039" fmla="*/ 2437309 w 2590802"/>
              <a:gd name="connsiteY4039" fmla="*/ 1756059 h 2590802"/>
              <a:gd name="connsiteX4040" fmla="*/ 2431499 w 2590802"/>
              <a:gd name="connsiteY4040" fmla="*/ 1744203 h 2590802"/>
              <a:gd name="connsiteX4041" fmla="*/ 2466355 w 2590802"/>
              <a:gd name="connsiteY4041" fmla="*/ 1732347 h 2590802"/>
              <a:gd name="connsiteX4042" fmla="*/ 2469975 w 2590802"/>
              <a:gd name="connsiteY4042" fmla="*/ 1733086 h 2590802"/>
              <a:gd name="connsiteX4043" fmla="*/ 2472722 w 2590802"/>
              <a:gd name="connsiteY4043" fmla="*/ 1725581 h 2590802"/>
              <a:gd name="connsiteX4044" fmla="*/ 2451640 w 2590802"/>
              <a:gd name="connsiteY4044" fmla="*/ 1722685 h 2590802"/>
              <a:gd name="connsiteX4045" fmla="*/ 2425028 w 2590802"/>
              <a:gd name="connsiteY4045" fmla="*/ 1732189 h 2590802"/>
              <a:gd name="connsiteX4046" fmla="*/ 2425028 w 2590802"/>
              <a:gd name="connsiteY4046" fmla="*/ 1738038 h 2590802"/>
              <a:gd name="connsiteX4047" fmla="*/ 2407286 w 2590802"/>
              <a:gd name="connsiteY4047" fmla="*/ 1726341 h 2590802"/>
              <a:gd name="connsiteX4048" fmla="*/ 2395458 w 2590802"/>
              <a:gd name="connsiteY4048" fmla="*/ 1708794 h 2590802"/>
              <a:gd name="connsiteX4049" fmla="*/ 2413200 w 2590802"/>
              <a:gd name="connsiteY4049" fmla="*/ 1697097 h 2590802"/>
              <a:gd name="connsiteX4050" fmla="*/ 2430941 w 2590802"/>
              <a:gd name="connsiteY4050" fmla="*/ 1697097 h 2590802"/>
              <a:gd name="connsiteX4051" fmla="*/ 2442769 w 2590802"/>
              <a:gd name="connsiteY4051" fmla="*/ 1673702 h 2590802"/>
              <a:gd name="connsiteX4052" fmla="*/ 2466425 w 2590802"/>
              <a:gd name="connsiteY4052" fmla="*/ 1685400 h 2590802"/>
              <a:gd name="connsiteX4053" fmla="*/ 2484166 w 2590802"/>
              <a:gd name="connsiteY4053" fmla="*/ 1667853 h 2590802"/>
              <a:gd name="connsiteX4054" fmla="*/ 2492297 w 2590802"/>
              <a:gd name="connsiteY4054" fmla="*/ 1668584 h 2590802"/>
              <a:gd name="connsiteX4055" fmla="*/ 2493150 w 2590802"/>
              <a:gd name="connsiteY4055" fmla="*/ 1669765 h 2590802"/>
              <a:gd name="connsiteX4056" fmla="*/ 2493618 w 2590802"/>
              <a:gd name="connsiteY4056" fmla="*/ 1668488 h 2590802"/>
              <a:gd name="connsiteX4057" fmla="*/ 2550023 w 2590802"/>
              <a:gd name="connsiteY4057" fmla="*/ 1295401 h 2590802"/>
              <a:gd name="connsiteX4058" fmla="*/ 2549444 w 2590802"/>
              <a:gd name="connsiteY4058" fmla="*/ 1283923 h 2590802"/>
              <a:gd name="connsiteX4059" fmla="*/ 2548475 w 2590802"/>
              <a:gd name="connsiteY4059" fmla="*/ 1285441 h 2590802"/>
              <a:gd name="connsiteX4060" fmla="*/ 2542467 w 2590802"/>
              <a:gd name="connsiteY4060" fmla="*/ 1291321 h 2590802"/>
              <a:gd name="connsiteX4061" fmla="*/ 2548475 w 2590802"/>
              <a:gd name="connsiteY4061" fmla="*/ 1279561 h 2590802"/>
              <a:gd name="connsiteX4062" fmla="*/ 2549127 w 2590802"/>
              <a:gd name="connsiteY4062" fmla="*/ 1277646 h 2590802"/>
              <a:gd name="connsiteX4063" fmla="*/ 2548194 w 2590802"/>
              <a:gd name="connsiteY4063" fmla="*/ 1259167 h 2590802"/>
              <a:gd name="connsiteX4064" fmla="*/ 2545225 w 2590802"/>
              <a:gd name="connsiteY4064" fmla="*/ 1271010 h 2590802"/>
              <a:gd name="connsiteX4065" fmla="*/ 2537126 w 2590802"/>
              <a:gd name="connsiteY4065" fmla="*/ 1285700 h 2590802"/>
              <a:gd name="connsiteX4066" fmla="*/ 2519455 w 2590802"/>
              <a:gd name="connsiteY4066" fmla="*/ 1303327 h 2590802"/>
              <a:gd name="connsiteX4067" fmla="*/ 2525345 w 2590802"/>
              <a:gd name="connsiteY4067" fmla="*/ 1309203 h 2590802"/>
              <a:gd name="connsiteX4068" fmla="*/ 2531235 w 2590802"/>
              <a:gd name="connsiteY4068" fmla="*/ 1303327 h 2590802"/>
              <a:gd name="connsiteX4069" fmla="*/ 2525345 w 2590802"/>
              <a:gd name="connsiteY4069" fmla="*/ 1332706 h 2590802"/>
              <a:gd name="connsiteX4070" fmla="*/ 2525345 w 2590802"/>
              <a:gd name="connsiteY4070" fmla="*/ 1315078 h 2590802"/>
              <a:gd name="connsiteX4071" fmla="*/ 2519455 w 2590802"/>
              <a:gd name="connsiteY4071" fmla="*/ 1326830 h 2590802"/>
              <a:gd name="connsiteX4072" fmla="*/ 2501784 w 2590802"/>
              <a:gd name="connsiteY4072" fmla="*/ 1344457 h 2590802"/>
              <a:gd name="connsiteX4073" fmla="*/ 2484113 w 2590802"/>
              <a:gd name="connsiteY4073" fmla="*/ 1350333 h 2590802"/>
              <a:gd name="connsiteX4074" fmla="*/ 2490003 w 2590802"/>
              <a:gd name="connsiteY4074" fmla="*/ 1356209 h 2590802"/>
              <a:gd name="connsiteX4075" fmla="*/ 2490003 w 2590802"/>
              <a:gd name="connsiteY4075" fmla="*/ 1362084 h 2590802"/>
              <a:gd name="connsiteX4076" fmla="*/ 2484113 w 2590802"/>
              <a:gd name="connsiteY4076" fmla="*/ 1362084 h 2590802"/>
              <a:gd name="connsiteX4077" fmla="*/ 2460552 w 2590802"/>
              <a:gd name="connsiteY4077" fmla="*/ 1373836 h 2590802"/>
              <a:gd name="connsiteX4078" fmla="*/ 2448771 w 2590802"/>
              <a:gd name="connsiteY4078" fmla="*/ 1367960 h 2590802"/>
              <a:gd name="connsiteX4079" fmla="*/ 2442880 w 2590802"/>
              <a:gd name="connsiteY4079" fmla="*/ 1332706 h 2590802"/>
              <a:gd name="connsiteX4080" fmla="*/ 2484113 w 2590802"/>
              <a:gd name="connsiteY4080" fmla="*/ 1315078 h 2590802"/>
              <a:gd name="connsiteX4081" fmla="*/ 2484113 w 2590802"/>
              <a:gd name="connsiteY4081" fmla="*/ 1291575 h 2590802"/>
              <a:gd name="connsiteX4082" fmla="*/ 2507675 w 2590802"/>
              <a:gd name="connsiteY4082" fmla="*/ 1268072 h 2590802"/>
              <a:gd name="connsiteX4083" fmla="*/ 2490003 w 2590802"/>
              <a:gd name="connsiteY4083" fmla="*/ 1221067 h 2590802"/>
              <a:gd name="connsiteX4084" fmla="*/ 2478223 w 2590802"/>
              <a:gd name="connsiteY4084" fmla="*/ 1209316 h 2590802"/>
              <a:gd name="connsiteX4085" fmla="*/ 2454662 w 2590802"/>
              <a:gd name="connsiteY4085" fmla="*/ 1174061 h 2590802"/>
              <a:gd name="connsiteX4086" fmla="*/ 2442880 w 2590802"/>
              <a:gd name="connsiteY4086" fmla="*/ 1168185 h 2590802"/>
              <a:gd name="connsiteX4087" fmla="*/ 2442880 w 2590802"/>
              <a:gd name="connsiteY4087" fmla="*/ 1138807 h 2590802"/>
              <a:gd name="connsiteX4088" fmla="*/ 2448771 w 2590802"/>
              <a:gd name="connsiteY4088" fmla="*/ 1132931 h 2590802"/>
              <a:gd name="connsiteX4089" fmla="*/ 2478223 w 2590802"/>
              <a:gd name="connsiteY4089" fmla="*/ 1150558 h 2590802"/>
              <a:gd name="connsiteX4090" fmla="*/ 2478223 w 2590802"/>
              <a:gd name="connsiteY4090" fmla="*/ 1162310 h 2590802"/>
              <a:gd name="connsiteX4091" fmla="*/ 2501784 w 2590802"/>
              <a:gd name="connsiteY4091" fmla="*/ 1162310 h 2590802"/>
              <a:gd name="connsiteX4092" fmla="*/ 2519455 w 2590802"/>
              <a:gd name="connsiteY4092" fmla="*/ 1185813 h 2590802"/>
              <a:gd name="connsiteX4093" fmla="*/ 2525345 w 2590802"/>
              <a:gd name="connsiteY4093" fmla="*/ 1209316 h 2590802"/>
              <a:gd name="connsiteX4094" fmla="*/ 2539335 w 2590802"/>
              <a:gd name="connsiteY4094" fmla="*/ 1216660 h 2590802"/>
              <a:gd name="connsiteX4095" fmla="*/ 2546673 w 2590802"/>
              <a:gd name="connsiteY4095" fmla="*/ 1229047 h 2590802"/>
              <a:gd name="connsiteX4096" fmla="*/ 2546134 w 2590802"/>
              <a:gd name="connsiteY4096" fmla="*/ 1218387 h 2590802"/>
              <a:gd name="connsiteX4097" fmla="*/ 2542467 w 2590802"/>
              <a:gd name="connsiteY4097" fmla="*/ 1214813 h 2590802"/>
              <a:gd name="connsiteX4098" fmla="*/ 2545840 w 2590802"/>
              <a:gd name="connsiteY4098" fmla="*/ 1212565 h 2590802"/>
              <a:gd name="connsiteX4099" fmla="*/ 2543546 w 2590802"/>
              <a:gd name="connsiteY4099" fmla="*/ 1167123 h 2590802"/>
              <a:gd name="connsiteX4100" fmla="*/ 2493618 w 2590802"/>
              <a:gd name="connsiteY4100" fmla="*/ 922315 h 2590802"/>
              <a:gd name="connsiteX4101" fmla="*/ 2460784 w 2590802"/>
              <a:gd name="connsiteY4101" fmla="*/ 832607 h 2590802"/>
              <a:gd name="connsiteX4102" fmla="*/ 2460734 w 2590802"/>
              <a:gd name="connsiteY4102" fmla="*/ 832907 h 2590802"/>
              <a:gd name="connsiteX4103" fmla="*/ 2431444 w 2590802"/>
              <a:gd name="connsiteY4103" fmla="*/ 832907 h 2590802"/>
              <a:gd name="connsiteX4104" fmla="*/ 2413870 w 2590802"/>
              <a:gd name="connsiteY4104" fmla="*/ 832907 h 2590802"/>
              <a:gd name="connsiteX4105" fmla="*/ 2390437 w 2590802"/>
              <a:gd name="connsiteY4105" fmla="*/ 815361 h 2590802"/>
              <a:gd name="connsiteX4106" fmla="*/ 2372863 w 2590802"/>
              <a:gd name="connsiteY4106" fmla="*/ 809512 h 2590802"/>
              <a:gd name="connsiteX4107" fmla="*/ 2372863 w 2590802"/>
              <a:gd name="connsiteY4107" fmla="*/ 791966 h 2590802"/>
              <a:gd name="connsiteX4108" fmla="*/ 2390437 w 2590802"/>
              <a:gd name="connsiteY4108" fmla="*/ 774419 h 2590802"/>
              <a:gd name="connsiteX4109" fmla="*/ 2414602 w 2590802"/>
              <a:gd name="connsiteY4109" fmla="*/ 786117 h 2590802"/>
              <a:gd name="connsiteX4110" fmla="*/ 2438945 w 2590802"/>
              <a:gd name="connsiteY4110" fmla="*/ 781131 h 2590802"/>
              <a:gd name="connsiteX4111" fmla="*/ 2435963 w 2590802"/>
              <a:gd name="connsiteY4111" fmla="*/ 774940 h 2590802"/>
              <a:gd name="connsiteX4112" fmla="*/ 2428298 w 2590802"/>
              <a:gd name="connsiteY4112" fmla="*/ 779375 h 2590802"/>
              <a:gd name="connsiteX4113" fmla="*/ 2419407 w 2590802"/>
              <a:gd name="connsiteY4113" fmla="*/ 780110 h 2590802"/>
              <a:gd name="connsiteX4114" fmla="*/ 2389768 w 2590802"/>
              <a:gd name="connsiteY4114" fmla="*/ 768349 h 2590802"/>
              <a:gd name="connsiteX4115" fmla="*/ 2395696 w 2590802"/>
              <a:gd name="connsiteY4115" fmla="*/ 750708 h 2590802"/>
              <a:gd name="connsiteX4116" fmla="*/ 2413479 w 2590802"/>
              <a:gd name="connsiteY4116" fmla="*/ 758058 h 2590802"/>
              <a:gd name="connsiteX4117" fmla="*/ 2427281 w 2590802"/>
              <a:gd name="connsiteY4117" fmla="*/ 756917 h 2590802"/>
              <a:gd name="connsiteX4118" fmla="*/ 2398597 w 2590802"/>
              <a:gd name="connsiteY4118" fmla="*/ 697374 h 2590802"/>
              <a:gd name="connsiteX4119" fmla="*/ 2393362 w 2590802"/>
              <a:gd name="connsiteY4119" fmla="*/ 688757 h 2590802"/>
              <a:gd name="connsiteX4120" fmla="*/ 2396201 w 2590802"/>
              <a:gd name="connsiteY4120" fmla="*/ 732793 h 2590802"/>
              <a:gd name="connsiteX4121" fmla="*/ 2378511 w 2590802"/>
              <a:gd name="connsiteY4121" fmla="*/ 774103 h 2590802"/>
              <a:gd name="connsiteX4122" fmla="*/ 2325439 w 2590802"/>
              <a:gd name="connsiteY4122" fmla="*/ 803610 h 2590802"/>
              <a:gd name="connsiteX4123" fmla="*/ 2272367 w 2590802"/>
              <a:gd name="connsiteY4123" fmla="*/ 774103 h 2590802"/>
              <a:gd name="connsiteX4124" fmla="*/ 2266470 w 2590802"/>
              <a:gd name="connsiteY4124" fmla="*/ 750497 h 2590802"/>
              <a:gd name="connsiteX4125" fmla="*/ 2278264 w 2590802"/>
              <a:gd name="connsiteY4125" fmla="*/ 720990 h 2590802"/>
              <a:gd name="connsiteX4126" fmla="*/ 2290058 w 2590802"/>
              <a:gd name="connsiteY4126" fmla="*/ 720990 h 2590802"/>
              <a:gd name="connsiteX4127" fmla="*/ 2301851 w 2590802"/>
              <a:gd name="connsiteY4127" fmla="*/ 732793 h 2590802"/>
              <a:gd name="connsiteX4128" fmla="*/ 2319542 w 2590802"/>
              <a:gd name="connsiteY4128" fmla="*/ 726892 h 2590802"/>
              <a:gd name="connsiteX4129" fmla="*/ 2331336 w 2590802"/>
              <a:gd name="connsiteY4129" fmla="*/ 750497 h 2590802"/>
              <a:gd name="connsiteX4130" fmla="*/ 2313645 w 2590802"/>
              <a:gd name="connsiteY4130" fmla="*/ 762300 h 2590802"/>
              <a:gd name="connsiteX4131" fmla="*/ 2295955 w 2590802"/>
              <a:gd name="connsiteY4131" fmla="*/ 762300 h 2590802"/>
              <a:gd name="connsiteX4132" fmla="*/ 2325439 w 2590802"/>
              <a:gd name="connsiteY4132" fmla="*/ 780004 h 2590802"/>
              <a:gd name="connsiteX4133" fmla="*/ 2366716 w 2590802"/>
              <a:gd name="connsiteY4133" fmla="*/ 762300 h 2590802"/>
              <a:gd name="connsiteX4134" fmla="*/ 2372614 w 2590802"/>
              <a:gd name="connsiteY4134" fmla="*/ 667877 h 2590802"/>
              <a:gd name="connsiteX4135" fmla="*/ 2366716 w 2590802"/>
              <a:gd name="connsiteY4135" fmla="*/ 650173 h 2590802"/>
              <a:gd name="connsiteX4136" fmla="*/ 2369922 w 2590802"/>
              <a:gd name="connsiteY4136" fmla="*/ 650173 h 2590802"/>
              <a:gd name="connsiteX4137" fmla="*/ 2364316 w 2590802"/>
              <a:gd name="connsiteY4137" fmla="*/ 640945 h 2590802"/>
              <a:gd name="connsiteX4138" fmla="*/ 2361078 w 2590802"/>
              <a:gd name="connsiteY4138" fmla="*/ 643749 h 2590802"/>
              <a:gd name="connsiteX4139" fmla="*/ 2355150 w 2590802"/>
              <a:gd name="connsiteY4139" fmla="*/ 644483 h 2590802"/>
              <a:gd name="connsiteX4140" fmla="*/ 2337367 w 2590802"/>
              <a:gd name="connsiteY4140" fmla="*/ 626877 h 2590802"/>
              <a:gd name="connsiteX4141" fmla="*/ 2331439 w 2590802"/>
              <a:gd name="connsiteY4141" fmla="*/ 615140 h 2590802"/>
              <a:gd name="connsiteX4142" fmla="*/ 2313656 w 2590802"/>
              <a:gd name="connsiteY4142" fmla="*/ 615140 h 2590802"/>
              <a:gd name="connsiteX4143" fmla="*/ 2295872 w 2590802"/>
              <a:gd name="connsiteY4143" fmla="*/ 579929 h 2590802"/>
              <a:gd name="connsiteX4144" fmla="*/ 2301800 w 2590802"/>
              <a:gd name="connsiteY4144" fmla="*/ 556455 h 2590802"/>
              <a:gd name="connsiteX4145" fmla="*/ 2305505 w 2590802"/>
              <a:gd name="connsiteY4145" fmla="*/ 554254 h 2590802"/>
              <a:gd name="connsiteX4146" fmla="*/ 2306232 w 2590802"/>
              <a:gd name="connsiteY4146" fmla="*/ 554451 h 2590802"/>
              <a:gd name="connsiteX4147" fmla="*/ 2263529 w 2590802"/>
              <a:gd name="connsiteY4147" fmla="*/ 497345 h 2590802"/>
              <a:gd name="connsiteX4148" fmla="*/ 2228033 w 2590802"/>
              <a:gd name="connsiteY4148" fmla="*/ 458289 h 2590802"/>
              <a:gd name="connsiteX4149" fmla="*/ 2228465 w 2590802"/>
              <a:gd name="connsiteY4149" fmla="*/ 458834 h 2590802"/>
              <a:gd name="connsiteX4150" fmla="*/ 2231378 w 2590802"/>
              <a:gd name="connsiteY4150" fmla="*/ 462501 h 2590802"/>
              <a:gd name="connsiteX4151" fmla="*/ 2266334 w 2590802"/>
              <a:gd name="connsiteY4151" fmla="*/ 503580 h 2590802"/>
              <a:gd name="connsiteX4152" fmla="*/ 2266334 w 2590802"/>
              <a:gd name="connsiteY4152" fmla="*/ 515317 h 2590802"/>
              <a:gd name="connsiteX4153" fmla="*/ 2243030 w 2590802"/>
              <a:gd name="connsiteY4153" fmla="*/ 515317 h 2590802"/>
              <a:gd name="connsiteX4154" fmla="*/ 2213899 w 2590802"/>
              <a:gd name="connsiteY4154" fmla="*/ 480106 h 2590802"/>
              <a:gd name="connsiteX4155" fmla="*/ 2213899 w 2590802"/>
              <a:gd name="connsiteY4155" fmla="*/ 462501 h 2590802"/>
              <a:gd name="connsiteX4156" fmla="*/ 2190595 w 2590802"/>
              <a:gd name="connsiteY4156" fmla="*/ 450765 h 2590802"/>
              <a:gd name="connsiteX4157" fmla="*/ 2190595 w 2590802"/>
              <a:gd name="connsiteY4157" fmla="*/ 433161 h 2590802"/>
              <a:gd name="connsiteX4158" fmla="*/ 2199334 w 2590802"/>
              <a:gd name="connsiteY4158" fmla="*/ 430959 h 2590802"/>
              <a:gd name="connsiteX4159" fmla="*/ 2204339 w 2590802"/>
              <a:gd name="connsiteY4159" fmla="*/ 432220 h 2590802"/>
              <a:gd name="connsiteX4160" fmla="*/ 2189488 w 2590802"/>
              <a:gd name="connsiteY4160" fmla="*/ 415880 h 2590802"/>
              <a:gd name="connsiteX4161" fmla="*/ 2190399 w 2590802"/>
              <a:gd name="connsiteY4161" fmla="*/ 421351 h 2590802"/>
              <a:gd name="connsiteX4162" fmla="*/ 2172738 w 2590802"/>
              <a:gd name="connsiteY4162" fmla="*/ 415454 h 2590802"/>
              <a:gd name="connsiteX4163" fmla="*/ 2137417 w 2590802"/>
              <a:gd name="connsiteY4163" fmla="*/ 397765 h 2590802"/>
              <a:gd name="connsiteX4164" fmla="*/ 2107982 w 2590802"/>
              <a:gd name="connsiteY4164" fmla="*/ 397765 h 2590802"/>
              <a:gd name="connsiteX4165" fmla="*/ 2055000 w 2590802"/>
              <a:gd name="connsiteY4165" fmla="*/ 433147 h 2590802"/>
              <a:gd name="connsiteX4166" fmla="*/ 2055000 w 2590802"/>
              <a:gd name="connsiteY4166" fmla="*/ 462629 h 2590802"/>
              <a:gd name="connsiteX4167" fmla="*/ 2066774 w 2590802"/>
              <a:gd name="connsiteY4167" fmla="*/ 474425 h 2590802"/>
              <a:gd name="connsiteX4168" fmla="*/ 2066774 w 2590802"/>
              <a:gd name="connsiteY4168" fmla="*/ 450836 h 2590802"/>
              <a:gd name="connsiteX4169" fmla="*/ 2096208 w 2590802"/>
              <a:gd name="connsiteY4169" fmla="*/ 444939 h 2590802"/>
              <a:gd name="connsiteX4170" fmla="*/ 2107982 w 2590802"/>
              <a:gd name="connsiteY4170" fmla="*/ 462629 h 2590802"/>
              <a:gd name="connsiteX4171" fmla="*/ 2102095 w 2590802"/>
              <a:gd name="connsiteY4171" fmla="*/ 480321 h 2590802"/>
              <a:gd name="connsiteX4172" fmla="*/ 2107982 w 2590802"/>
              <a:gd name="connsiteY4172" fmla="*/ 486217 h 2590802"/>
              <a:gd name="connsiteX4173" fmla="*/ 2096208 w 2590802"/>
              <a:gd name="connsiteY4173" fmla="*/ 503907 h 2590802"/>
              <a:gd name="connsiteX4174" fmla="*/ 2043226 w 2590802"/>
              <a:gd name="connsiteY4174" fmla="*/ 492114 h 2590802"/>
              <a:gd name="connsiteX4175" fmla="*/ 2025565 w 2590802"/>
              <a:gd name="connsiteY4175" fmla="*/ 433147 h 2590802"/>
              <a:gd name="connsiteX4176" fmla="*/ 2084435 w 2590802"/>
              <a:gd name="connsiteY4176" fmla="*/ 380073 h 2590802"/>
              <a:gd name="connsiteX4177" fmla="*/ 2110925 w 2590802"/>
              <a:gd name="connsiteY4177" fmla="*/ 376390 h 2590802"/>
              <a:gd name="connsiteX4178" fmla="*/ 2137417 w 2590802"/>
              <a:gd name="connsiteY4178" fmla="*/ 385973 h 2590802"/>
              <a:gd name="connsiteX4179" fmla="*/ 2158021 w 2590802"/>
              <a:gd name="connsiteY4179" fmla="*/ 392606 h 2590802"/>
              <a:gd name="connsiteX4180" fmla="*/ 2175889 w 2590802"/>
              <a:gd name="connsiteY4180" fmla="*/ 402192 h 2590802"/>
              <a:gd name="connsiteX4181" fmla="*/ 2093458 w 2590802"/>
              <a:gd name="connsiteY4181" fmla="*/ 327274 h 2590802"/>
              <a:gd name="connsiteX4182" fmla="*/ 2078390 w 2590802"/>
              <a:gd name="connsiteY4182" fmla="*/ 316006 h 2590802"/>
              <a:gd name="connsiteX4183" fmla="*/ 2070593 w 2590802"/>
              <a:gd name="connsiteY4183" fmla="*/ 330232 h 2590802"/>
              <a:gd name="connsiteX4184" fmla="*/ 2066918 w 2590802"/>
              <a:gd name="connsiteY4184" fmla="*/ 344988 h 2590802"/>
              <a:gd name="connsiteX4185" fmla="*/ 2072798 w 2590802"/>
              <a:gd name="connsiteY4185" fmla="*/ 374495 h 2590802"/>
              <a:gd name="connsiteX4186" fmla="*/ 2037516 w 2590802"/>
              <a:gd name="connsiteY4186" fmla="*/ 386295 h 2590802"/>
              <a:gd name="connsiteX4187" fmla="*/ 2037516 w 2590802"/>
              <a:gd name="connsiteY4187" fmla="*/ 362689 h 2590802"/>
              <a:gd name="connsiteX4188" fmla="*/ 2037516 w 2590802"/>
              <a:gd name="connsiteY4188" fmla="*/ 350886 h 2590802"/>
              <a:gd name="connsiteX4189" fmla="*/ 2025755 w 2590802"/>
              <a:gd name="connsiteY4189" fmla="*/ 321380 h 2590802"/>
              <a:gd name="connsiteX4190" fmla="*/ 2031635 w 2590802"/>
              <a:gd name="connsiteY4190" fmla="*/ 309577 h 2590802"/>
              <a:gd name="connsiteX4191" fmla="*/ 2031635 w 2590802"/>
              <a:gd name="connsiteY4191" fmla="*/ 285973 h 2590802"/>
              <a:gd name="connsiteX4192" fmla="*/ 2037516 w 2590802"/>
              <a:gd name="connsiteY4192" fmla="*/ 285973 h 2590802"/>
              <a:gd name="connsiteX4193" fmla="*/ 2054656 w 2590802"/>
              <a:gd name="connsiteY4193" fmla="*/ 298258 h 2590802"/>
              <a:gd name="connsiteX4194" fmla="*/ 1996873 w 2590802"/>
              <a:gd name="connsiteY4194" fmla="*/ 255049 h 2590802"/>
              <a:gd name="connsiteX4195" fmla="*/ 1295401 w 2590802"/>
              <a:gd name="connsiteY4195" fmla="*/ 40779 h 2590802"/>
              <a:gd name="connsiteX4196" fmla="*/ 1295401 w 2590802"/>
              <a:gd name="connsiteY4196" fmla="*/ 0 h 2590802"/>
              <a:gd name="connsiteX4197" fmla="*/ 2590802 w 2590802"/>
              <a:gd name="connsiteY4197" fmla="*/ 1295401 h 2590802"/>
              <a:gd name="connsiteX4198" fmla="*/ 1295401 w 2590802"/>
              <a:gd name="connsiteY4198" fmla="*/ 2590802 h 2590802"/>
              <a:gd name="connsiteX4199" fmla="*/ 0 w 2590802"/>
              <a:gd name="connsiteY4199" fmla="*/ 1295401 h 2590802"/>
              <a:gd name="connsiteX4200" fmla="*/ 1295401 w 2590802"/>
              <a:gd name="connsiteY4200" fmla="*/ 0 h 25908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</a:cxnLst>
            <a:rect l="l" t="t" r="r" b="b"/>
            <a:pathLst>
              <a:path w="2590802" h="2590802">
                <a:moveTo>
                  <a:pt x="1238629" y="2501864"/>
                </a:moveTo>
                <a:cubicBezTo>
                  <a:pt x="1242998" y="2502588"/>
                  <a:pt x="1247367" y="2505487"/>
                  <a:pt x="1250281" y="2508385"/>
                </a:cubicBezTo>
                <a:cubicBezTo>
                  <a:pt x="1261933" y="2519977"/>
                  <a:pt x="1261933" y="2519977"/>
                  <a:pt x="1261933" y="2519977"/>
                </a:cubicBezTo>
                <a:cubicBezTo>
                  <a:pt x="1261933" y="2525773"/>
                  <a:pt x="1267759" y="2531569"/>
                  <a:pt x="1261933" y="2543162"/>
                </a:cubicBezTo>
                <a:cubicBezTo>
                  <a:pt x="1256107" y="2548957"/>
                  <a:pt x="1250281" y="2543162"/>
                  <a:pt x="1244454" y="2543162"/>
                </a:cubicBezTo>
                <a:cubicBezTo>
                  <a:pt x="1244454" y="2531569"/>
                  <a:pt x="1238628" y="2525773"/>
                  <a:pt x="1238628" y="2519977"/>
                </a:cubicBezTo>
                <a:cubicBezTo>
                  <a:pt x="1232802" y="2514181"/>
                  <a:pt x="1226976" y="2514181"/>
                  <a:pt x="1226976" y="2508385"/>
                </a:cubicBezTo>
                <a:cubicBezTo>
                  <a:pt x="1229889" y="2502588"/>
                  <a:pt x="1234259" y="2501140"/>
                  <a:pt x="1238629" y="2501864"/>
                </a:cubicBezTo>
                <a:close/>
                <a:moveTo>
                  <a:pt x="1320928" y="2496223"/>
                </a:moveTo>
                <a:cubicBezTo>
                  <a:pt x="1320928" y="2502104"/>
                  <a:pt x="1320928" y="2502104"/>
                  <a:pt x="1320928" y="2507985"/>
                </a:cubicBezTo>
                <a:cubicBezTo>
                  <a:pt x="1315014" y="2502104"/>
                  <a:pt x="1315014" y="2502104"/>
                  <a:pt x="1315014" y="2502104"/>
                </a:cubicBezTo>
                <a:cubicBezTo>
                  <a:pt x="1320928" y="2502104"/>
                  <a:pt x="1320928" y="2502104"/>
                  <a:pt x="1320928" y="2496223"/>
                </a:cubicBezTo>
                <a:close/>
                <a:moveTo>
                  <a:pt x="1038326" y="2482021"/>
                </a:moveTo>
                <a:cubicBezTo>
                  <a:pt x="1043068" y="2481558"/>
                  <a:pt x="1047822" y="2481680"/>
                  <a:pt x="1052317" y="2482579"/>
                </a:cubicBezTo>
                <a:cubicBezTo>
                  <a:pt x="1058311" y="2483777"/>
                  <a:pt x="1063844" y="2486359"/>
                  <a:pt x="1068270" y="2490785"/>
                </a:cubicBezTo>
                <a:cubicBezTo>
                  <a:pt x="1068270" y="2496687"/>
                  <a:pt x="1068270" y="2502588"/>
                  <a:pt x="1068270" y="2508489"/>
                </a:cubicBezTo>
                <a:cubicBezTo>
                  <a:pt x="1080073" y="2502588"/>
                  <a:pt x="1091875" y="2502588"/>
                  <a:pt x="1103678" y="2508489"/>
                </a:cubicBezTo>
                <a:cubicBezTo>
                  <a:pt x="1103678" y="2514391"/>
                  <a:pt x="1103678" y="2520293"/>
                  <a:pt x="1103678" y="2526194"/>
                </a:cubicBezTo>
                <a:cubicBezTo>
                  <a:pt x="1085974" y="2520293"/>
                  <a:pt x="1068270" y="2526194"/>
                  <a:pt x="1056467" y="2514391"/>
                </a:cubicBezTo>
                <a:cubicBezTo>
                  <a:pt x="1050566" y="2514391"/>
                  <a:pt x="1044664" y="2502588"/>
                  <a:pt x="1032861" y="2508489"/>
                </a:cubicBezTo>
                <a:cubicBezTo>
                  <a:pt x="1021058" y="2502588"/>
                  <a:pt x="997453" y="2520293"/>
                  <a:pt x="1003354" y="2496687"/>
                </a:cubicBezTo>
                <a:cubicBezTo>
                  <a:pt x="1009993" y="2490048"/>
                  <a:pt x="1024101" y="2483409"/>
                  <a:pt x="1038326" y="2482021"/>
                </a:cubicBezTo>
                <a:close/>
                <a:moveTo>
                  <a:pt x="1308542" y="2478772"/>
                </a:moveTo>
                <a:cubicBezTo>
                  <a:pt x="1314707" y="2484463"/>
                  <a:pt x="1320872" y="2484463"/>
                  <a:pt x="1320872" y="2490153"/>
                </a:cubicBezTo>
                <a:cubicBezTo>
                  <a:pt x="1308542" y="2478772"/>
                  <a:pt x="1308542" y="2478772"/>
                  <a:pt x="1308542" y="2478772"/>
                </a:cubicBezTo>
                <a:close/>
                <a:moveTo>
                  <a:pt x="1297161" y="2478772"/>
                </a:moveTo>
                <a:cubicBezTo>
                  <a:pt x="1297161" y="2478772"/>
                  <a:pt x="1302852" y="2478772"/>
                  <a:pt x="1308542" y="2478772"/>
                </a:cubicBezTo>
                <a:cubicBezTo>
                  <a:pt x="1302852" y="2484463"/>
                  <a:pt x="1302852" y="2478772"/>
                  <a:pt x="1297161" y="2478772"/>
                </a:cubicBezTo>
                <a:close/>
                <a:moveTo>
                  <a:pt x="1259571" y="2459471"/>
                </a:moveTo>
                <a:cubicBezTo>
                  <a:pt x="1261789" y="2458001"/>
                  <a:pt x="1264747" y="2458001"/>
                  <a:pt x="1267703" y="2460941"/>
                </a:cubicBezTo>
                <a:cubicBezTo>
                  <a:pt x="1279531" y="2466822"/>
                  <a:pt x="1279531" y="2466822"/>
                  <a:pt x="1279531" y="2466822"/>
                </a:cubicBezTo>
                <a:cubicBezTo>
                  <a:pt x="1285444" y="2478583"/>
                  <a:pt x="1273617" y="2484463"/>
                  <a:pt x="1279531" y="2490343"/>
                </a:cubicBezTo>
                <a:cubicBezTo>
                  <a:pt x="1285444" y="2484463"/>
                  <a:pt x="1291358" y="2484463"/>
                  <a:pt x="1297273" y="2484463"/>
                </a:cubicBezTo>
                <a:cubicBezTo>
                  <a:pt x="1303186" y="2484463"/>
                  <a:pt x="1315014" y="2490343"/>
                  <a:pt x="1315014" y="2502104"/>
                </a:cubicBezTo>
                <a:cubicBezTo>
                  <a:pt x="1315014" y="2507985"/>
                  <a:pt x="1309100" y="2513865"/>
                  <a:pt x="1309100" y="2519745"/>
                </a:cubicBezTo>
                <a:cubicBezTo>
                  <a:pt x="1315014" y="2519745"/>
                  <a:pt x="1315014" y="2519745"/>
                  <a:pt x="1315014" y="2519745"/>
                </a:cubicBezTo>
                <a:cubicBezTo>
                  <a:pt x="1320928" y="2519745"/>
                  <a:pt x="1315014" y="2513865"/>
                  <a:pt x="1320928" y="2513865"/>
                </a:cubicBezTo>
                <a:cubicBezTo>
                  <a:pt x="1320928" y="2513865"/>
                  <a:pt x="1326842" y="2519745"/>
                  <a:pt x="1332755" y="2519745"/>
                </a:cubicBezTo>
                <a:cubicBezTo>
                  <a:pt x="1344583" y="2525626"/>
                  <a:pt x="1332755" y="2537387"/>
                  <a:pt x="1338670" y="2543267"/>
                </a:cubicBezTo>
                <a:cubicBezTo>
                  <a:pt x="1332755" y="2543267"/>
                  <a:pt x="1326842" y="2543267"/>
                  <a:pt x="1320928" y="2543267"/>
                </a:cubicBezTo>
                <a:cubicBezTo>
                  <a:pt x="1309100" y="2543267"/>
                  <a:pt x="1291358" y="2543267"/>
                  <a:pt x="1273617" y="2543267"/>
                </a:cubicBezTo>
                <a:cubicBezTo>
                  <a:pt x="1267703" y="2537387"/>
                  <a:pt x="1273617" y="2525626"/>
                  <a:pt x="1267703" y="2519745"/>
                </a:cubicBezTo>
                <a:cubicBezTo>
                  <a:pt x="1267703" y="2507985"/>
                  <a:pt x="1255876" y="2502104"/>
                  <a:pt x="1244048" y="2496223"/>
                </a:cubicBezTo>
                <a:cubicBezTo>
                  <a:pt x="1244048" y="2484463"/>
                  <a:pt x="1249962" y="2478583"/>
                  <a:pt x="1255876" y="2466822"/>
                </a:cubicBezTo>
                <a:cubicBezTo>
                  <a:pt x="1255876" y="2463882"/>
                  <a:pt x="1257354" y="2460941"/>
                  <a:pt x="1259571" y="2459471"/>
                </a:cubicBezTo>
                <a:close/>
                <a:moveTo>
                  <a:pt x="1059220" y="2440242"/>
                </a:moveTo>
                <a:cubicBezTo>
                  <a:pt x="1065148" y="2438759"/>
                  <a:pt x="1071076" y="2440242"/>
                  <a:pt x="1074040" y="2449133"/>
                </a:cubicBezTo>
                <a:cubicBezTo>
                  <a:pt x="1079968" y="2455061"/>
                  <a:pt x="1079968" y="2460988"/>
                  <a:pt x="1074040" y="2466916"/>
                </a:cubicBezTo>
                <a:cubicBezTo>
                  <a:pt x="1062184" y="2478772"/>
                  <a:pt x="1044401" y="2472844"/>
                  <a:pt x="1032545" y="2472844"/>
                </a:cubicBezTo>
                <a:cubicBezTo>
                  <a:pt x="1032545" y="2466916"/>
                  <a:pt x="1038473" y="2460988"/>
                  <a:pt x="1044401" y="2449133"/>
                </a:cubicBezTo>
                <a:cubicBezTo>
                  <a:pt x="1047365" y="2446169"/>
                  <a:pt x="1053292" y="2441723"/>
                  <a:pt x="1059220" y="2440242"/>
                </a:cubicBezTo>
                <a:close/>
                <a:moveTo>
                  <a:pt x="862584" y="2440163"/>
                </a:moveTo>
                <a:cubicBezTo>
                  <a:pt x="868464" y="2439438"/>
                  <a:pt x="874345" y="2440887"/>
                  <a:pt x="880225" y="2443785"/>
                </a:cubicBezTo>
                <a:cubicBezTo>
                  <a:pt x="886106" y="2449581"/>
                  <a:pt x="886106" y="2449581"/>
                  <a:pt x="886106" y="2455377"/>
                </a:cubicBezTo>
                <a:cubicBezTo>
                  <a:pt x="897867" y="2443785"/>
                  <a:pt x="903747" y="2443785"/>
                  <a:pt x="915507" y="2449581"/>
                </a:cubicBezTo>
                <a:cubicBezTo>
                  <a:pt x="927268" y="2449581"/>
                  <a:pt x="933149" y="2455377"/>
                  <a:pt x="939029" y="2466969"/>
                </a:cubicBezTo>
                <a:cubicBezTo>
                  <a:pt x="939029" y="2472765"/>
                  <a:pt x="956670" y="2484357"/>
                  <a:pt x="939029" y="2490154"/>
                </a:cubicBezTo>
                <a:cubicBezTo>
                  <a:pt x="927268" y="2484357"/>
                  <a:pt x="921388" y="2478562"/>
                  <a:pt x="909627" y="2472765"/>
                </a:cubicBezTo>
                <a:cubicBezTo>
                  <a:pt x="903747" y="2466969"/>
                  <a:pt x="897867" y="2461174"/>
                  <a:pt x="886106" y="2461174"/>
                </a:cubicBezTo>
                <a:cubicBezTo>
                  <a:pt x="880225" y="2466969"/>
                  <a:pt x="874345" y="2466969"/>
                  <a:pt x="868464" y="2466969"/>
                </a:cubicBezTo>
                <a:cubicBezTo>
                  <a:pt x="862584" y="2461174"/>
                  <a:pt x="839063" y="2466969"/>
                  <a:pt x="844943" y="2449581"/>
                </a:cubicBezTo>
                <a:cubicBezTo>
                  <a:pt x="850824" y="2443785"/>
                  <a:pt x="856704" y="2440887"/>
                  <a:pt x="862584" y="2440163"/>
                </a:cubicBezTo>
                <a:close/>
                <a:moveTo>
                  <a:pt x="1255904" y="2437989"/>
                </a:moveTo>
                <a:cubicBezTo>
                  <a:pt x="1255904" y="2443680"/>
                  <a:pt x="1262069" y="2443680"/>
                  <a:pt x="1262069" y="2449370"/>
                </a:cubicBezTo>
                <a:cubicBezTo>
                  <a:pt x="1262069" y="2455061"/>
                  <a:pt x="1262069" y="2455061"/>
                  <a:pt x="1255904" y="2460752"/>
                </a:cubicBezTo>
                <a:cubicBezTo>
                  <a:pt x="1249739" y="2460752"/>
                  <a:pt x="1255904" y="2455061"/>
                  <a:pt x="1255904" y="2449370"/>
                </a:cubicBezTo>
                <a:cubicBezTo>
                  <a:pt x="1255904" y="2449370"/>
                  <a:pt x="1249739" y="2443680"/>
                  <a:pt x="1255904" y="2437989"/>
                </a:cubicBezTo>
                <a:close/>
                <a:moveTo>
                  <a:pt x="921104" y="2408587"/>
                </a:moveTo>
                <a:cubicBezTo>
                  <a:pt x="926952" y="2408587"/>
                  <a:pt x="932801" y="2414413"/>
                  <a:pt x="938650" y="2420239"/>
                </a:cubicBezTo>
                <a:cubicBezTo>
                  <a:pt x="938650" y="2426065"/>
                  <a:pt x="938650" y="2437718"/>
                  <a:pt x="938650" y="2449370"/>
                </a:cubicBezTo>
                <a:cubicBezTo>
                  <a:pt x="926952" y="2449370"/>
                  <a:pt x="921104" y="2437718"/>
                  <a:pt x="909406" y="2437718"/>
                </a:cubicBezTo>
                <a:cubicBezTo>
                  <a:pt x="903557" y="2437718"/>
                  <a:pt x="909406" y="2426065"/>
                  <a:pt x="909406" y="2420239"/>
                </a:cubicBezTo>
                <a:cubicBezTo>
                  <a:pt x="909406" y="2414413"/>
                  <a:pt x="915255" y="2408587"/>
                  <a:pt x="921104" y="2408587"/>
                </a:cubicBezTo>
                <a:close/>
                <a:moveTo>
                  <a:pt x="1064758" y="2407828"/>
                </a:moveTo>
                <a:cubicBezTo>
                  <a:pt x="1072126" y="2406359"/>
                  <a:pt x="1079493" y="2407828"/>
                  <a:pt x="1085387" y="2413709"/>
                </a:cubicBezTo>
                <a:cubicBezTo>
                  <a:pt x="1091281" y="2413709"/>
                  <a:pt x="1103069" y="2407828"/>
                  <a:pt x="1108963" y="2413709"/>
                </a:cubicBezTo>
                <a:cubicBezTo>
                  <a:pt x="1114857" y="2413709"/>
                  <a:pt x="1120751" y="2419589"/>
                  <a:pt x="1120751" y="2425470"/>
                </a:cubicBezTo>
                <a:cubicBezTo>
                  <a:pt x="1120751" y="2431350"/>
                  <a:pt x="1120751" y="2437230"/>
                  <a:pt x="1114857" y="2443110"/>
                </a:cubicBezTo>
                <a:cubicBezTo>
                  <a:pt x="1114857" y="2448991"/>
                  <a:pt x="1097175" y="2448991"/>
                  <a:pt x="1103069" y="2454872"/>
                </a:cubicBezTo>
                <a:cubicBezTo>
                  <a:pt x="1108963" y="2460752"/>
                  <a:pt x="1108963" y="2466632"/>
                  <a:pt x="1108963" y="2466632"/>
                </a:cubicBezTo>
                <a:cubicBezTo>
                  <a:pt x="1103069" y="2484273"/>
                  <a:pt x="1091281" y="2484273"/>
                  <a:pt x="1073599" y="2490154"/>
                </a:cubicBezTo>
                <a:cubicBezTo>
                  <a:pt x="1073599" y="2484273"/>
                  <a:pt x="1067706" y="2484273"/>
                  <a:pt x="1067706" y="2478393"/>
                </a:cubicBezTo>
                <a:cubicBezTo>
                  <a:pt x="1067706" y="2472513"/>
                  <a:pt x="1079493" y="2472513"/>
                  <a:pt x="1085387" y="2466632"/>
                </a:cubicBezTo>
                <a:cubicBezTo>
                  <a:pt x="1085387" y="2454872"/>
                  <a:pt x="1085387" y="2448991"/>
                  <a:pt x="1079493" y="2443110"/>
                </a:cubicBezTo>
                <a:cubicBezTo>
                  <a:pt x="1073599" y="2431350"/>
                  <a:pt x="1055918" y="2431350"/>
                  <a:pt x="1050024" y="2437230"/>
                </a:cubicBezTo>
                <a:cubicBezTo>
                  <a:pt x="1044130" y="2437230"/>
                  <a:pt x="1044130" y="2443110"/>
                  <a:pt x="1038236" y="2443110"/>
                </a:cubicBezTo>
                <a:cubicBezTo>
                  <a:pt x="1038236" y="2431350"/>
                  <a:pt x="1044130" y="2425470"/>
                  <a:pt x="1044130" y="2419589"/>
                </a:cubicBezTo>
                <a:cubicBezTo>
                  <a:pt x="1050024" y="2413709"/>
                  <a:pt x="1057391" y="2409299"/>
                  <a:pt x="1064758" y="2407828"/>
                </a:cubicBezTo>
                <a:close/>
                <a:moveTo>
                  <a:pt x="1177361" y="2387813"/>
                </a:moveTo>
                <a:cubicBezTo>
                  <a:pt x="1186865" y="2386344"/>
                  <a:pt x="1197100" y="2387813"/>
                  <a:pt x="1208798" y="2390749"/>
                </a:cubicBezTo>
                <a:cubicBezTo>
                  <a:pt x="1220495" y="2402496"/>
                  <a:pt x="1220495" y="2402496"/>
                  <a:pt x="1220495" y="2402496"/>
                </a:cubicBezTo>
                <a:cubicBezTo>
                  <a:pt x="1232192" y="2414241"/>
                  <a:pt x="1243890" y="2425988"/>
                  <a:pt x="1243890" y="2443607"/>
                </a:cubicBezTo>
                <a:cubicBezTo>
                  <a:pt x="1249739" y="2461226"/>
                  <a:pt x="1243890" y="2484718"/>
                  <a:pt x="1232192" y="2496465"/>
                </a:cubicBezTo>
                <a:cubicBezTo>
                  <a:pt x="1220495" y="2514084"/>
                  <a:pt x="1202949" y="2514084"/>
                  <a:pt x="1185402" y="2525830"/>
                </a:cubicBezTo>
                <a:cubicBezTo>
                  <a:pt x="1162008" y="2531703"/>
                  <a:pt x="1138613" y="2537576"/>
                  <a:pt x="1115217" y="2525830"/>
                </a:cubicBezTo>
                <a:cubicBezTo>
                  <a:pt x="1109369" y="2519957"/>
                  <a:pt x="1115217" y="2519957"/>
                  <a:pt x="1121066" y="2519957"/>
                </a:cubicBezTo>
                <a:cubicBezTo>
                  <a:pt x="1156159" y="2525830"/>
                  <a:pt x="1185402" y="2514084"/>
                  <a:pt x="1208798" y="2496465"/>
                </a:cubicBezTo>
                <a:cubicBezTo>
                  <a:pt x="1214646" y="2478845"/>
                  <a:pt x="1226343" y="2467099"/>
                  <a:pt x="1226343" y="2449480"/>
                </a:cubicBezTo>
                <a:cubicBezTo>
                  <a:pt x="1220495" y="2437734"/>
                  <a:pt x="1214646" y="2425988"/>
                  <a:pt x="1202949" y="2414241"/>
                </a:cubicBezTo>
                <a:cubicBezTo>
                  <a:pt x="1197100" y="2414241"/>
                  <a:pt x="1191251" y="2408368"/>
                  <a:pt x="1185402" y="2414241"/>
                </a:cubicBezTo>
                <a:cubicBezTo>
                  <a:pt x="1185402" y="2420115"/>
                  <a:pt x="1197100" y="2425988"/>
                  <a:pt x="1197100" y="2431861"/>
                </a:cubicBezTo>
                <a:cubicBezTo>
                  <a:pt x="1197100" y="2443607"/>
                  <a:pt x="1185402" y="2443607"/>
                  <a:pt x="1185402" y="2449480"/>
                </a:cubicBezTo>
                <a:cubicBezTo>
                  <a:pt x="1179554" y="2455353"/>
                  <a:pt x="1173705" y="2455353"/>
                  <a:pt x="1167857" y="2449480"/>
                </a:cubicBezTo>
                <a:cubicBezTo>
                  <a:pt x="1156159" y="2449480"/>
                  <a:pt x="1162008" y="2437734"/>
                  <a:pt x="1156159" y="2431861"/>
                </a:cubicBezTo>
                <a:cubicBezTo>
                  <a:pt x="1150310" y="2431861"/>
                  <a:pt x="1144461" y="2425988"/>
                  <a:pt x="1144461" y="2420115"/>
                </a:cubicBezTo>
                <a:cubicBezTo>
                  <a:pt x="1138613" y="2414241"/>
                  <a:pt x="1144461" y="2402496"/>
                  <a:pt x="1150310" y="2402496"/>
                </a:cubicBezTo>
                <a:cubicBezTo>
                  <a:pt x="1159083" y="2393686"/>
                  <a:pt x="1167857" y="2389281"/>
                  <a:pt x="1177361" y="2387813"/>
                </a:cubicBezTo>
                <a:close/>
                <a:moveTo>
                  <a:pt x="997263" y="2374751"/>
                </a:moveTo>
                <a:cubicBezTo>
                  <a:pt x="1006083" y="2374016"/>
                  <a:pt x="1014904" y="2375486"/>
                  <a:pt x="1020785" y="2378426"/>
                </a:cubicBezTo>
                <a:cubicBezTo>
                  <a:pt x="1026665" y="2390187"/>
                  <a:pt x="1032545" y="2396068"/>
                  <a:pt x="1026665" y="2407828"/>
                </a:cubicBezTo>
                <a:cubicBezTo>
                  <a:pt x="1026665" y="2413708"/>
                  <a:pt x="1014904" y="2413708"/>
                  <a:pt x="1020785" y="2419589"/>
                </a:cubicBezTo>
                <a:cubicBezTo>
                  <a:pt x="1026665" y="2425469"/>
                  <a:pt x="1032545" y="2437230"/>
                  <a:pt x="1032545" y="2443110"/>
                </a:cubicBezTo>
                <a:cubicBezTo>
                  <a:pt x="1032545" y="2466632"/>
                  <a:pt x="1014904" y="2478393"/>
                  <a:pt x="997263" y="2490153"/>
                </a:cubicBezTo>
                <a:cubicBezTo>
                  <a:pt x="991383" y="2490153"/>
                  <a:pt x="991383" y="2478393"/>
                  <a:pt x="985502" y="2478393"/>
                </a:cubicBezTo>
                <a:cubicBezTo>
                  <a:pt x="979622" y="2472512"/>
                  <a:pt x="961981" y="2472512"/>
                  <a:pt x="956101" y="2478393"/>
                </a:cubicBezTo>
                <a:cubicBezTo>
                  <a:pt x="944340" y="2466632"/>
                  <a:pt x="944340" y="2448991"/>
                  <a:pt x="944340" y="2437230"/>
                </a:cubicBezTo>
                <a:cubicBezTo>
                  <a:pt x="944340" y="2419589"/>
                  <a:pt x="944340" y="2419589"/>
                  <a:pt x="944340" y="2419589"/>
                </a:cubicBezTo>
                <a:cubicBezTo>
                  <a:pt x="950220" y="2413708"/>
                  <a:pt x="956101" y="2407828"/>
                  <a:pt x="967861" y="2407828"/>
                </a:cubicBezTo>
                <a:cubicBezTo>
                  <a:pt x="973741" y="2401948"/>
                  <a:pt x="967861" y="2390187"/>
                  <a:pt x="973741" y="2384307"/>
                </a:cubicBezTo>
                <a:cubicBezTo>
                  <a:pt x="979622" y="2378426"/>
                  <a:pt x="988443" y="2375486"/>
                  <a:pt x="997263" y="2374751"/>
                </a:cubicBezTo>
                <a:close/>
                <a:moveTo>
                  <a:pt x="733153" y="2366856"/>
                </a:moveTo>
                <a:cubicBezTo>
                  <a:pt x="739054" y="2366856"/>
                  <a:pt x="739054" y="2366856"/>
                  <a:pt x="744956" y="2372817"/>
                </a:cubicBezTo>
                <a:cubicBezTo>
                  <a:pt x="744956" y="2378779"/>
                  <a:pt x="750857" y="2384740"/>
                  <a:pt x="739054" y="2384740"/>
                </a:cubicBezTo>
                <a:cubicBezTo>
                  <a:pt x="727252" y="2378779"/>
                  <a:pt x="715449" y="2408587"/>
                  <a:pt x="703646" y="2390702"/>
                </a:cubicBezTo>
                <a:cubicBezTo>
                  <a:pt x="697745" y="2390702"/>
                  <a:pt x="697745" y="2384740"/>
                  <a:pt x="697745" y="2378779"/>
                </a:cubicBezTo>
                <a:cubicBezTo>
                  <a:pt x="709547" y="2372817"/>
                  <a:pt x="715449" y="2366856"/>
                  <a:pt x="733153" y="2366856"/>
                </a:cubicBezTo>
                <a:close/>
                <a:moveTo>
                  <a:pt x="1455741" y="2355474"/>
                </a:moveTo>
                <a:cubicBezTo>
                  <a:pt x="1467502" y="2355474"/>
                  <a:pt x="1467502" y="2367093"/>
                  <a:pt x="1473382" y="2372902"/>
                </a:cubicBezTo>
                <a:cubicBezTo>
                  <a:pt x="1485143" y="2390330"/>
                  <a:pt x="1508665" y="2390330"/>
                  <a:pt x="1532186" y="2390330"/>
                </a:cubicBezTo>
                <a:cubicBezTo>
                  <a:pt x="1532186" y="2390330"/>
                  <a:pt x="1538066" y="2390330"/>
                  <a:pt x="1538066" y="2390330"/>
                </a:cubicBezTo>
                <a:cubicBezTo>
                  <a:pt x="1520425" y="2401948"/>
                  <a:pt x="1496904" y="2401948"/>
                  <a:pt x="1479263" y="2390330"/>
                </a:cubicBezTo>
                <a:cubicBezTo>
                  <a:pt x="1467502" y="2384520"/>
                  <a:pt x="1455741" y="2372902"/>
                  <a:pt x="1455741" y="2361283"/>
                </a:cubicBezTo>
                <a:cubicBezTo>
                  <a:pt x="1449861" y="2355474"/>
                  <a:pt x="1455741" y="2355474"/>
                  <a:pt x="1455741" y="2355474"/>
                </a:cubicBezTo>
                <a:close/>
                <a:moveTo>
                  <a:pt x="891986" y="2355474"/>
                </a:moveTo>
                <a:cubicBezTo>
                  <a:pt x="897866" y="2355474"/>
                  <a:pt x="903747" y="2355474"/>
                  <a:pt x="909627" y="2361354"/>
                </a:cubicBezTo>
                <a:cubicBezTo>
                  <a:pt x="915507" y="2367235"/>
                  <a:pt x="909627" y="2373115"/>
                  <a:pt x="915507" y="2378996"/>
                </a:cubicBezTo>
                <a:cubicBezTo>
                  <a:pt x="927268" y="2373115"/>
                  <a:pt x="933149" y="2373115"/>
                  <a:pt x="944909" y="2378996"/>
                </a:cubicBezTo>
                <a:cubicBezTo>
                  <a:pt x="950789" y="2384876"/>
                  <a:pt x="956670" y="2390756"/>
                  <a:pt x="950789" y="2402517"/>
                </a:cubicBezTo>
                <a:cubicBezTo>
                  <a:pt x="950789" y="2402517"/>
                  <a:pt x="950789" y="2408398"/>
                  <a:pt x="944909" y="2414278"/>
                </a:cubicBezTo>
                <a:cubicBezTo>
                  <a:pt x="944909" y="2414278"/>
                  <a:pt x="944909" y="2408398"/>
                  <a:pt x="939029" y="2408398"/>
                </a:cubicBezTo>
                <a:cubicBezTo>
                  <a:pt x="933149" y="2402517"/>
                  <a:pt x="921388" y="2402517"/>
                  <a:pt x="915507" y="2402517"/>
                </a:cubicBezTo>
                <a:cubicBezTo>
                  <a:pt x="903747" y="2408398"/>
                  <a:pt x="903747" y="2414278"/>
                  <a:pt x="897866" y="2426038"/>
                </a:cubicBezTo>
                <a:cubicBezTo>
                  <a:pt x="897866" y="2437799"/>
                  <a:pt x="897866" y="2437799"/>
                  <a:pt x="897866" y="2437799"/>
                </a:cubicBezTo>
                <a:cubicBezTo>
                  <a:pt x="897866" y="2437799"/>
                  <a:pt x="891986" y="2443680"/>
                  <a:pt x="891986" y="2443680"/>
                </a:cubicBezTo>
                <a:cubicBezTo>
                  <a:pt x="886105" y="2431919"/>
                  <a:pt x="868464" y="2426038"/>
                  <a:pt x="874345" y="2414278"/>
                </a:cubicBezTo>
                <a:cubicBezTo>
                  <a:pt x="868464" y="2408398"/>
                  <a:pt x="874345" y="2402517"/>
                  <a:pt x="880225" y="2396636"/>
                </a:cubicBezTo>
                <a:cubicBezTo>
                  <a:pt x="874345" y="2384876"/>
                  <a:pt x="868464" y="2378996"/>
                  <a:pt x="874345" y="2367235"/>
                </a:cubicBezTo>
                <a:cubicBezTo>
                  <a:pt x="874345" y="2361354"/>
                  <a:pt x="886105" y="2355474"/>
                  <a:pt x="891986" y="2355474"/>
                </a:cubicBezTo>
                <a:close/>
                <a:moveTo>
                  <a:pt x="1441444" y="2348565"/>
                </a:moveTo>
                <a:cubicBezTo>
                  <a:pt x="1447526" y="2351597"/>
                  <a:pt x="1445314" y="2363726"/>
                  <a:pt x="1449737" y="2372546"/>
                </a:cubicBezTo>
                <a:cubicBezTo>
                  <a:pt x="1455634" y="2384307"/>
                  <a:pt x="1467427" y="2396068"/>
                  <a:pt x="1479221" y="2401948"/>
                </a:cubicBezTo>
                <a:cubicBezTo>
                  <a:pt x="1502808" y="2407829"/>
                  <a:pt x="1526396" y="2407829"/>
                  <a:pt x="1544087" y="2396068"/>
                </a:cubicBezTo>
                <a:cubicBezTo>
                  <a:pt x="1549983" y="2401948"/>
                  <a:pt x="1555880" y="2401948"/>
                  <a:pt x="1561777" y="2407829"/>
                </a:cubicBezTo>
                <a:cubicBezTo>
                  <a:pt x="1561777" y="2407829"/>
                  <a:pt x="1555880" y="2413709"/>
                  <a:pt x="1549983" y="2413709"/>
                </a:cubicBezTo>
                <a:cubicBezTo>
                  <a:pt x="1532293" y="2407829"/>
                  <a:pt x="1532293" y="2407829"/>
                  <a:pt x="1532293" y="2407829"/>
                </a:cubicBezTo>
                <a:cubicBezTo>
                  <a:pt x="1532293" y="2419590"/>
                  <a:pt x="1526396" y="2425470"/>
                  <a:pt x="1520499" y="2425470"/>
                </a:cubicBezTo>
                <a:cubicBezTo>
                  <a:pt x="1508705" y="2425470"/>
                  <a:pt x="1502808" y="2425470"/>
                  <a:pt x="1496912" y="2419590"/>
                </a:cubicBezTo>
                <a:cubicBezTo>
                  <a:pt x="1491015" y="2425470"/>
                  <a:pt x="1485118" y="2431350"/>
                  <a:pt x="1473324" y="2425470"/>
                </a:cubicBezTo>
                <a:cubicBezTo>
                  <a:pt x="1467427" y="2425470"/>
                  <a:pt x="1467427" y="2419590"/>
                  <a:pt x="1467427" y="2413709"/>
                </a:cubicBezTo>
                <a:cubicBezTo>
                  <a:pt x="1461530" y="2413709"/>
                  <a:pt x="1467427" y="2407829"/>
                  <a:pt x="1461530" y="2401948"/>
                </a:cubicBezTo>
                <a:cubicBezTo>
                  <a:pt x="1455634" y="2407829"/>
                  <a:pt x="1449737" y="2407829"/>
                  <a:pt x="1443840" y="2401948"/>
                </a:cubicBezTo>
                <a:cubicBezTo>
                  <a:pt x="1437943" y="2401948"/>
                  <a:pt x="1437943" y="2396068"/>
                  <a:pt x="1437943" y="2390188"/>
                </a:cubicBezTo>
                <a:cubicBezTo>
                  <a:pt x="1437943" y="2384307"/>
                  <a:pt x="1437943" y="2378427"/>
                  <a:pt x="1437943" y="2378427"/>
                </a:cubicBezTo>
                <a:cubicBezTo>
                  <a:pt x="1426149" y="2378427"/>
                  <a:pt x="1426149" y="2366666"/>
                  <a:pt x="1426149" y="2360786"/>
                </a:cubicBezTo>
                <a:cubicBezTo>
                  <a:pt x="1426149" y="2354906"/>
                  <a:pt x="1426149" y="2349025"/>
                  <a:pt x="1432046" y="2349025"/>
                </a:cubicBezTo>
                <a:cubicBezTo>
                  <a:pt x="1436469" y="2347555"/>
                  <a:pt x="1439417" y="2347555"/>
                  <a:pt x="1441444" y="2348565"/>
                </a:cubicBezTo>
                <a:close/>
                <a:moveTo>
                  <a:pt x="1420992" y="2337454"/>
                </a:moveTo>
                <a:cubicBezTo>
                  <a:pt x="1426861" y="2343334"/>
                  <a:pt x="1420992" y="2349215"/>
                  <a:pt x="1420992" y="2360976"/>
                </a:cubicBezTo>
                <a:cubicBezTo>
                  <a:pt x="1415124" y="2366856"/>
                  <a:pt x="1426861" y="2378616"/>
                  <a:pt x="1432729" y="2384497"/>
                </a:cubicBezTo>
                <a:cubicBezTo>
                  <a:pt x="1432729" y="2396258"/>
                  <a:pt x="1438598" y="2408018"/>
                  <a:pt x="1444466" y="2413898"/>
                </a:cubicBezTo>
                <a:cubicBezTo>
                  <a:pt x="1462072" y="2408018"/>
                  <a:pt x="1456203" y="2437420"/>
                  <a:pt x="1473809" y="2437420"/>
                </a:cubicBezTo>
                <a:cubicBezTo>
                  <a:pt x="1485545" y="2437420"/>
                  <a:pt x="1491414" y="2431540"/>
                  <a:pt x="1497283" y="2431540"/>
                </a:cubicBezTo>
                <a:cubicBezTo>
                  <a:pt x="1509020" y="2431540"/>
                  <a:pt x="1514888" y="2437420"/>
                  <a:pt x="1526625" y="2431540"/>
                </a:cubicBezTo>
                <a:cubicBezTo>
                  <a:pt x="1532494" y="2431540"/>
                  <a:pt x="1532494" y="2425659"/>
                  <a:pt x="1538362" y="2419779"/>
                </a:cubicBezTo>
                <a:cubicBezTo>
                  <a:pt x="1550099" y="2425659"/>
                  <a:pt x="1555967" y="2419779"/>
                  <a:pt x="1561836" y="2413898"/>
                </a:cubicBezTo>
                <a:cubicBezTo>
                  <a:pt x="1567705" y="2408018"/>
                  <a:pt x="1579442" y="2408018"/>
                  <a:pt x="1585310" y="2408018"/>
                </a:cubicBezTo>
                <a:cubicBezTo>
                  <a:pt x="1591178" y="2413898"/>
                  <a:pt x="1579442" y="2419779"/>
                  <a:pt x="1579442" y="2425659"/>
                </a:cubicBezTo>
                <a:cubicBezTo>
                  <a:pt x="1573573" y="2431540"/>
                  <a:pt x="1561836" y="2425659"/>
                  <a:pt x="1550099" y="2425659"/>
                </a:cubicBezTo>
                <a:cubicBezTo>
                  <a:pt x="1544231" y="2431540"/>
                  <a:pt x="1555967" y="2437420"/>
                  <a:pt x="1550099" y="2443300"/>
                </a:cubicBezTo>
                <a:cubicBezTo>
                  <a:pt x="1544231" y="2437420"/>
                  <a:pt x="1538362" y="2449181"/>
                  <a:pt x="1538362" y="2449181"/>
                </a:cubicBezTo>
                <a:cubicBezTo>
                  <a:pt x="1526625" y="2449181"/>
                  <a:pt x="1514888" y="2449181"/>
                  <a:pt x="1509020" y="2443300"/>
                </a:cubicBezTo>
                <a:cubicBezTo>
                  <a:pt x="1503151" y="2443300"/>
                  <a:pt x="1503151" y="2449181"/>
                  <a:pt x="1503151" y="2449181"/>
                </a:cubicBezTo>
                <a:cubicBezTo>
                  <a:pt x="1497283" y="2455061"/>
                  <a:pt x="1491414" y="2455061"/>
                  <a:pt x="1479677" y="2455061"/>
                </a:cubicBezTo>
                <a:cubicBezTo>
                  <a:pt x="1467940" y="2455061"/>
                  <a:pt x="1456203" y="2449181"/>
                  <a:pt x="1450334" y="2437420"/>
                </a:cubicBezTo>
                <a:cubicBezTo>
                  <a:pt x="1456203" y="2431540"/>
                  <a:pt x="1456203" y="2425659"/>
                  <a:pt x="1450334" y="2419779"/>
                </a:cubicBezTo>
                <a:cubicBezTo>
                  <a:pt x="1438598" y="2419779"/>
                  <a:pt x="1426861" y="2413898"/>
                  <a:pt x="1420992" y="2402138"/>
                </a:cubicBezTo>
                <a:cubicBezTo>
                  <a:pt x="1415124" y="2396258"/>
                  <a:pt x="1420992" y="2390377"/>
                  <a:pt x="1420992" y="2384497"/>
                </a:cubicBezTo>
                <a:cubicBezTo>
                  <a:pt x="1409255" y="2378616"/>
                  <a:pt x="1403387" y="2366856"/>
                  <a:pt x="1409255" y="2355095"/>
                </a:cubicBezTo>
                <a:cubicBezTo>
                  <a:pt x="1409255" y="2349215"/>
                  <a:pt x="1415124" y="2337454"/>
                  <a:pt x="1420992" y="2337454"/>
                </a:cubicBezTo>
                <a:close/>
                <a:moveTo>
                  <a:pt x="1185515" y="2337454"/>
                </a:moveTo>
                <a:cubicBezTo>
                  <a:pt x="1191477" y="2337454"/>
                  <a:pt x="1197438" y="2337454"/>
                  <a:pt x="1203400" y="2343382"/>
                </a:cubicBezTo>
                <a:cubicBezTo>
                  <a:pt x="1215323" y="2355237"/>
                  <a:pt x="1215323" y="2355237"/>
                  <a:pt x="1215323" y="2355237"/>
                </a:cubicBezTo>
                <a:cubicBezTo>
                  <a:pt x="1221285" y="2367093"/>
                  <a:pt x="1221285" y="2378948"/>
                  <a:pt x="1215323" y="2384876"/>
                </a:cubicBezTo>
                <a:cubicBezTo>
                  <a:pt x="1215323" y="2384876"/>
                  <a:pt x="1209362" y="2384876"/>
                  <a:pt x="1209362" y="2384876"/>
                </a:cubicBezTo>
                <a:cubicBezTo>
                  <a:pt x="1209362" y="2373021"/>
                  <a:pt x="1215323" y="2361165"/>
                  <a:pt x="1209362" y="2355237"/>
                </a:cubicBezTo>
                <a:cubicBezTo>
                  <a:pt x="1197438" y="2349310"/>
                  <a:pt x="1191477" y="2343382"/>
                  <a:pt x="1185515" y="2343382"/>
                </a:cubicBezTo>
                <a:cubicBezTo>
                  <a:pt x="1185515" y="2343382"/>
                  <a:pt x="1179554" y="2337454"/>
                  <a:pt x="1185515" y="2337454"/>
                </a:cubicBezTo>
                <a:close/>
                <a:moveTo>
                  <a:pt x="1774285" y="2337056"/>
                </a:moveTo>
                <a:cubicBezTo>
                  <a:pt x="1780127" y="2336324"/>
                  <a:pt x="1784509" y="2337789"/>
                  <a:pt x="1784509" y="2349505"/>
                </a:cubicBezTo>
                <a:cubicBezTo>
                  <a:pt x="1790351" y="2355363"/>
                  <a:pt x="1784509" y="2361221"/>
                  <a:pt x="1778667" y="2367079"/>
                </a:cubicBezTo>
                <a:cubicBezTo>
                  <a:pt x="1772824" y="2372937"/>
                  <a:pt x="1766982" y="2378795"/>
                  <a:pt x="1761139" y="2372937"/>
                </a:cubicBezTo>
                <a:cubicBezTo>
                  <a:pt x="1755297" y="2378795"/>
                  <a:pt x="1755297" y="2372937"/>
                  <a:pt x="1755297" y="2378795"/>
                </a:cubicBezTo>
                <a:cubicBezTo>
                  <a:pt x="1749455" y="2384653"/>
                  <a:pt x="1755297" y="2384653"/>
                  <a:pt x="1755297" y="2390511"/>
                </a:cubicBezTo>
                <a:cubicBezTo>
                  <a:pt x="1749455" y="2396369"/>
                  <a:pt x="1755297" y="2408085"/>
                  <a:pt x="1743612" y="2413943"/>
                </a:cubicBezTo>
                <a:cubicBezTo>
                  <a:pt x="1731927" y="2419802"/>
                  <a:pt x="1720243" y="2425660"/>
                  <a:pt x="1708558" y="2419802"/>
                </a:cubicBezTo>
                <a:cubicBezTo>
                  <a:pt x="1702715" y="2419802"/>
                  <a:pt x="1691030" y="2413943"/>
                  <a:pt x="1691030" y="2402227"/>
                </a:cubicBezTo>
                <a:cubicBezTo>
                  <a:pt x="1685188" y="2402227"/>
                  <a:pt x="1679346" y="2408085"/>
                  <a:pt x="1679346" y="2408085"/>
                </a:cubicBezTo>
                <a:cubicBezTo>
                  <a:pt x="1667661" y="2413943"/>
                  <a:pt x="1655976" y="2408085"/>
                  <a:pt x="1650134" y="2408085"/>
                </a:cubicBezTo>
                <a:cubicBezTo>
                  <a:pt x="1650134" y="2402227"/>
                  <a:pt x="1644291" y="2396369"/>
                  <a:pt x="1644291" y="2390511"/>
                </a:cubicBezTo>
                <a:cubicBezTo>
                  <a:pt x="1650134" y="2384653"/>
                  <a:pt x="1655976" y="2372937"/>
                  <a:pt x="1667661" y="2378795"/>
                </a:cubicBezTo>
                <a:cubicBezTo>
                  <a:pt x="1679346" y="2390511"/>
                  <a:pt x="1691030" y="2396369"/>
                  <a:pt x="1702715" y="2390511"/>
                </a:cubicBezTo>
                <a:cubicBezTo>
                  <a:pt x="1720243" y="2390511"/>
                  <a:pt x="1737770" y="2372937"/>
                  <a:pt x="1749455" y="2355363"/>
                </a:cubicBezTo>
                <a:cubicBezTo>
                  <a:pt x="1755297" y="2349505"/>
                  <a:pt x="1749455" y="2337789"/>
                  <a:pt x="1755297" y="2337789"/>
                </a:cubicBezTo>
                <a:cubicBezTo>
                  <a:pt x="1761139" y="2340718"/>
                  <a:pt x="1768443" y="2337789"/>
                  <a:pt x="1774285" y="2337056"/>
                </a:cubicBezTo>
                <a:close/>
                <a:moveTo>
                  <a:pt x="1737969" y="2333233"/>
                </a:moveTo>
                <a:cubicBezTo>
                  <a:pt x="1740924" y="2333233"/>
                  <a:pt x="1743878" y="2334704"/>
                  <a:pt x="1743878" y="2337644"/>
                </a:cubicBezTo>
                <a:cubicBezTo>
                  <a:pt x="1743878" y="2355285"/>
                  <a:pt x="1732059" y="2361165"/>
                  <a:pt x="1726149" y="2372926"/>
                </a:cubicBezTo>
                <a:cubicBezTo>
                  <a:pt x="1714330" y="2378806"/>
                  <a:pt x="1702512" y="2390567"/>
                  <a:pt x="1684782" y="2384686"/>
                </a:cubicBezTo>
                <a:cubicBezTo>
                  <a:pt x="1678873" y="2378806"/>
                  <a:pt x="1667054" y="2378806"/>
                  <a:pt x="1667054" y="2372926"/>
                </a:cubicBezTo>
                <a:cubicBezTo>
                  <a:pt x="1667054" y="2367046"/>
                  <a:pt x="1667054" y="2361165"/>
                  <a:pt x="1672964" y="2361165"/>
                </a:cubicBezTo>
                <a:cubicBezTo>
                  <a:pt x="1678873" y="2367046"/>
                  <a:pt x="1696602" y="2367046"/>
                  <a:pt x="1708421" y="2367046"/>
                </a:cubicBezTo>
                <a:cubicBezTo>
                  <a:pt x="1714330" y="2355285"/>
                  <a:pt x="1732059" y="2349404"/>
                  <a:pt x="1732059" y="2337644"/>
                </a:cubicBezTo>
                <a:cubicBezTo>
                  <a:pt x="1732059" y="2334704"/>
                  <a:pt x="1735014" y="2333233"/>
                  <a:pt x="1737969" y="2333233"/>
                </a:cubicBezTo>
                <a:close/>
                <a:moveTo>
                  <a:pt x="1289254" y="2330007"/>
                </a:moveTo>
                <a:lnTo>
                  <a:pt x="1287602" y="2336614"/>
                </a:lnTo>
                <a:lnTo>
                  <a:pt x="1287571" y="2332625"/>
                </a:lnTo>
                <a:close/>
                <a:moveTo>
                  <a:pt x="727425" y="2320382"/>
                </a:moveTo>
                <a:cubicBezTo>
                  <a:pt x="733339" y="2320382"/>
                  <a:pt x="745167" y="2320382"/>
                  <a:pt x="745167" y="2326245"/>
                </a:cubicBezTo>
                <a:cubicBezTo>
                  <a:pt x="745167" y="2337972"/>
                  <a:pt x="745167" y="2349698"/>
                  <a:pt x="739253" y="2361424"/>
                </a:cubicBezTo>
                <a:cubicBezTo>
                  <a:pt x="721512" y="2361424"/>
                  <a:pt x="703770" y="2361424"/>
                  <a:pt x="691942" y="2379013"/>
                </a:cubicBezTo>
                <a:cubicBezTo>
                  <a:pt x="691942" y="2379013"/>
                  <a:pt x="691942" y="2384876"/>
                  <a:pt x="686028" y="2384876"/>
                </a:cubicBezTo>
                <a:cubicBezTo>
                  <a:pt x="680115" y="2379013"/>
                  <a:pt x="674200" y="2379013"/>
                  <a:pt x="668287" y="2373150"/>
                </a:cubicBezTo>
                <a:cubicBezTo>
                  <a:pt x="662373" y="2367287"/>
                  <a:pt x="650545" y="2367287"/>
                  <a:pt x="644632" y="2355561"/>
                </a:cubicBezTo>
                <a:cubicBezTo>
                  <a:pt x="644632" y="2349698"/>
                  <a:pt x="644632" y="2343834"/>
                  <a:pt x="650545" y="2343834"/>
                </a:cubicBezTo>
                <a:cubicBezTo>
                  <a:pt x="656459" y="2343834"/>
                  <a:pt x="656459" y="2337972"/>
                  <a:pt x="656459" y="2337972"/>
                </a:cubicBezTo>
                <a:cubicBezTo>
                  <a:pt x="656459" y="2343834"/>
                  <a:pt x="662373" y="2343834"/>
                  <a:pt x="662373" y="2343834"/>
                </a:cubicBezTo>
                <a:cubicBezTo>
                  <a:pt x="668287" y="2343834"/>
                  <a:pt x="668287" y="2343834"/>
                  <a:pt x="668287" y="2343834"/>
                </a:cubicBezTo>
                <a:cubicBezTo>
                  <a:pt x="674200" y="2326245"/>
                  <a:pt x="674200" y="2326245"/>
                  <a:pt x="674200" y="2326245"/>
                </a:cubicBezTo>
                <a:cubicBezTo>
                  <a:pt x="686028" y="2320382"/>
                  <a:pt x="697856" y="2320382"/>
                  <a:pt x="703770" y="2326245"/>
                </a:cubicBezTo>
                <a:cubicBezTo>
                  <a:pt x="715597" y="2337972"/>
                  <a:pt x="721512" y="2320382"/>
                  <a:pt x="727425" y="2320382"/>
                </a:cubicBezTo>
                <a:close/>
                <a:moveTo>
                  <a:pt x="1834107" y="2315696"/>
                </a:moveTo>
                <a:cubicBezTo>
                  <a:pt x="1835024" y="2315788"/>
                  <a:pt x="1836125" y="2316893"/>
                  <a:pt x="1837593" y="2319840"/>
                </a:cubicBezTo>
                <a:cubicBezTo>
                  <a:pt x="1843464" y="2331627"/>
                  <a:pt x="1843464" y="2331627"/>
                  <a:pt x="1843464" y="2331627"/>
                </a:cubicBezTo>
                <a:cubicBezTo>
                  <a:pt x="1843464" y="2337522"/>
                  <a:pt x="1843464" y="2343415"/>
                  <a:pt x="1837593" y="2343415"/>
                </a:cubicBezTo>
                <a:cubicBezTo>
                  <a:pt x="1837593" y="2343415"/>
                  <a:pt x="1837593" y="2337522"/>
                  <a:pt x="1837593" y="2331627"/>
                </a:cubicBezTo>
                <a:cubicBezTo>
                  <a:pt x="1831722" y="2337522"/>
                  <a:pt x="1837593" y="2343415"/>
                  <a:pt x="1831722" y="2349309"/>
                </a:cubicBezTo>
                <a:cubicBezTo>
                  <a:pt x="1825850" y="2355203"/>
                  <a:pt x="1819979" y="2366991"/>
                  <a:pt x="1825850" y="2372885"/>
                </a:cubicBezTo>
                <a:cubicBezTo>
                  <a:pt x="1831722" y="2378779"/>
                  <a:pt x="1825850" y="2390566"/>
                  <a:pt x="1825850" y="2396460"/>
                </a:cubicBezTo>
                <a:cubicBezTo>
                  <a:pt x="1825850" y="2390566"/>
                  <a:pt x="1825850" y="2384673"/>
                  <a:pt x="1825850" y="2384673"/>
                </a:cubicBezTo>
                <a:cubicBezTo>
                  <a:pt x="1825850" y="2378779"/>
                  <a:pt x="1825850" y="2366991"/>
                  <a:pt x="1819979" y="2361097"/>
                </a:cubicBezTo>
                <a:cubicBezTo>
                  <a:pt x="1814108" y="2361097"/>
                  <a:pt x="1814108" y="2366991"/>
                  <a:pt x="1814108" y="2372885"/>
                </a:cubicBezTo>
                <a:cubicBezTo>
                  <a:pt x="1819979" y="2372885"/>
                  <a:pt x="1819979" y="2384673"/>
                  <a:pt x="1819979" y="2390566"/>
                </a:cubicBezTo>
                <a:cubicBezTo>
                  <a:pt x="1819979" y="2396460"/>
                  <a:pt x="1814108" y="2408248"/>
                  <a:pt x="1802365" y="2408248"/>
                </a:cubicBezTo>
                <a:cubicBezTo>
                  <a:pt x="1796494" y="2414142"/>
                  <a:pt x="1778880" y="2408248"/>
                  <a:pt x="1784751" y="2425930"/>
                </a:cubicBezTo>
                <a:cubicBezTo>
                  <a:pt x="1790623" y="2425930"/>
                  <a:pt x="1790623" y="2425930"/>
                  <a:pt x="1790623" y="2425930"/>
                </a:cubicBezTo>
                <a:cubicBezTo>
                  <a:pt x="1796494" y="2425930"/>
                  <a:pt x="1790623" y="2431824"/>
                  <a:pt x="1790623" y="2431824"/>
                </a:cubicBezTo>
                <a:cubicBezTo>
                  <a:pt x="1778880" y="2449506"/>
                  <a:pt x="1755395" y="2467187"/>
                  <a:pt x="1737781" y="2467187"/>
                </a:cubicBezTo>
                <a:cubicBezTo>
                  <a:pt x="1720167" y="2473081"/>
                  <a:pt x="1708424" y="2449506"/>
                  <a:pt x="1690810" y="2449506"/>
                </a:cubicBezTo>
                <a:cubicBezTo>
                  <a:pt x="1684939" y="2455399"/>
                  <a:pt x="1679068" y="2461293"/>
                  <a:pt x="1673196" y="2461293"/>
                </a:cubicBezTo>
                <a:cubicBezTo>
                  <a:pt x="1661453" y="2461293"/>
                  <a:pt x="1655582" y="2455399"/>
                  <a:pt x="1649711" y="2449506"/>
                </a:cubicBezTo>
                <a:cubicBezTo>
                  <a:pt x="1643839" y="2443612"/>
                  <a:pt x="1643839" y="2431824"/>
                  <a:pt x="1632097" y="2431824"/>
                </a:cubicBezTo>
                <a:cubicBezTo>
                  <a:pt x="1626226" y="2443612"/>
                  <a:pt x="1620355" y="2437718"/>
                  <a:pt x="1614483" y="2437718"/>
                </a:cubicBezTo>
                <a:cubicBezTo>
                  <a:pt x="1602741" y="2431824"/>
                  <a:pt x="1602741" y="2420036"/>
                  <a:pt x="1596869" y="2408248"/>
                </a:cubicBezTo>
                <a:cubicBezTo>
                  <a:pt x="1602741" y="2402355"/>
                  <a:pt x="1608612" y="2408248"/>
                  <a:pt x="1620355" y="2402355"/>
                </a:cubicBezTo>
                <a:cubicBezTo>
                  <a:pt x="1632097" y="2396460"/>
                  <a:pt x="1632097" y="2396460"/>
                  <a:pt x="1632097" y="2396460"/>
                </a:cubicBezTo>
                <a:cubicBezTo>
                  <a:pt x="1643839" y="2402355"/>
                  <a:pt x="1643839" y="2414142"/>
                  <a:pt x="1655582" y="2414142"/>
                </a:cubicBezTo>
                <a:cubicBezTo>
                  <a:pt x="1667325" y="2420036"/>
                  <a:pt x="1679068" y="2420036"/>
                  <a:pt x="1684939" y="2414142"/>
                </a:cubicBezTo>
                <a:cubicBezTo>
                  <a:pt x="1696682" y="2425930"/>
                  <a:pt x="1708424" y="2431824"/>
                  <a:pt x="1726038" y="2431824"/>
                </a:cubicBezTo>
                <a:cubicBezTo>
                  <a:pt x="1737781" y="2425930"/>
                  <a:pt x="1755395" y="2420036"/>
                  <a:pt x="1761266" y="2402355"/>
                </a:cubicBezTo>
                <a:cubicBezTo>
                  <a:pt x="1767137" y="2384673"/>
                  <a:pt x="1767137" y="2384673"/>
                  <a:pt x="1767137" y="2384673"/>
                </a:cubicBezTo>
                <a:cubicBezTo>
                  <a:pt x="1778880" y="2378779"/>
                  <a:pt x="1790623" y="2372885"/>
                  <a:pt x="1796494" y="2355203"/>
                </a:cubicBezTo>
                <a:cubicBezTo>
                  <a:pt x="1796494" y="2349309"/>
                  <a:pt x="1790623" y="2343415"/>
                  <a:pt x="1790623" y="2331627"/>
                </a:cubicBezTo>
                <a:cubicBezTo>
                  <a:pt x="1802365" y="2331627"/>
                  <a:pt x="1814108" y="2325734"/>
                  <a:pt x="1825850" y="2319840"/>
                </a:cubicBezTo>
                <a:cubicBezTo>
                  <a:pt x="1830254" y="2324260"/>
                  <a:pt x="1831355" y="2315419"/>
                  <a:pt x="1834107" y="2315696"/>
                </a:cubicBezTo>
                <a:close/>
                <a:moveTo>
                  <a:pt x="703435" y="2313743"/>
                </a:moveTo>
                <a:cubicBezTo>
                  <a:pt x="703435" y="2313743"/>
                  <a:pt x="709600" y="2320382"/>
                  <a:pt x="715765" y="2320382"/>
                </a:cubicBezTo>
                <a:cubicBezTo>
                  <a:pt x="709600" y="2320382"/>
                  <a:pt x="703435" y="2320382"/>
                  <a:pt x="703435" y="2313743"/>
                </a:cubicBezTo>
                <a:close/>
                <a:moveTo>
                  <a:pt x="746056" y="2311616"/>
                </a:moveTo>
                <a:cubicBezTo>
                  <a:pt x="747656" y="2310749"/>
                  <a:pt x="750857" y="2314217"/>
                  <a:pt x="750857" y="2314217"/>
                </a:cubicBezTo>
                <a:cubicBezTo>
                  <a:pt x="750857" y="2320382"/>
                  <a:pt x="745167" y="2314217"/>
                  <a:pt x="745167" y="2314217"/>
                </a:cubicBezTo>
                <a:cubicBezTo>
                  <a:pt x="745167" y="2312676"/>
                  <a:pt x="745522" y="2311905"/>
                  <a:pt x="746056" y="2311616"/>
                </a:cubicBezTo>
                <a:close/>
                <a:moveTo>
                  <a:pt x="1190958" y="2298864"/>
                </a:moveTo>
                <a:cubicBezTo>
                  <a:pt x="1196104" y="2299595"/>
                  <a:pt x="1200515" y="2302519"/>
                  <a:pt x="1203455" y="2308368"/>
                </a:cubicBezTo>
                <a:cubicBezTo>
                  <a:pt x="1209335" y="2314217"/>
                  <a:pt x="1203455" y="2314217"/>
                  <a:pt x="1209335" y="2320066"/>
                </a:cubicBezTo>
                <a:cubicBezTo>
                  <a:pt x="1215215" y="2314217"/>
                  <a:pt x="1226976" y="2314217"/>
                  <a:pt x="1238737" y="2320066"/>
                </a:cubicBezTo>
                <a:cubicBezTo>
                  <a:pt x="1244617" y="2325915"/>
                  <a:pt x="1250497" y="2331763"/>
                  <a:pt x="1250497" y="2343461"/>
                </a:cubicBezTo>
                <a:cubicBezTo>
                  <a:pt x="1250497" y="2349309"/>
                  <a:pt x="1244617" y="2355158"/>
                  <a:pt x="1238737" y="2355158"/>
                </a:cubicBezTo>
                <a:cubicBezTo>
                  <a:pt x="1238737" y="2361007"/>
                  <a:pt x="1238737" y="2361007"/>
                  <a:pt x="1238737" y="2361007"/>
                </a:cubicBezTo>
                <a:cubicBezTo>
                  <a:pt x="1244617" y="2361007"/>
                  <a:pt x="1250497" y="2372705"/>
                  <a:pt x="1250497" y="2378553"/>
                </a:cubicBezTo>
                <a:cubicBezTo>
                  <a:pt x="1256378" y="2384402"/>
                  <a:pt x="1250497" y="2390251"/>
                  <a:pt x="1244617" y="2396099"/>
                </a:cubicBezTo>
                <a:cubicBezTo>
                  <a:pt x="1238737" y="2401948"/>
                  <a:pt x="1238737" y="2401948"/>
                  <a:pt x="1232857" y="2401948"/>
                </a:cubicBezTo>
                <a:cubicBezTo>
                  <a:pt x="1232857" y="2396099"/>
                  <a:pt x="1221096" y="2396099"/>
                  <a:pt x="1221096" y="2390251"/>
                </a:cubicBezTo>
                <a:cubicBezTo>
                  <a:pt x="1226976" y="2378553"/>
                  <a:pt x="1226976" y="2361007"/>
                  <a:pt x="1221096" y="2349309"/>
                </a:cubicBezTo>
                <a:cubicBezTo>
                  <a:pt x="1209335" y="2331763"/>
                  <a:pt x="1191694" y="2331763"/>
                  <a:pt x="1179933" y="2325915"/>
                </a:cubicBezTo>
                <a:cubicBezTo>
                  <a:pt x="1179933" y="2320066"/>
                  <a:pt x="1168173" y="2314217"/>
                  <a:pt x="1174053" y="2302519"/>
                </a:cubicBezTo>
                <a:cubicBezTo>
                  <a:pt x="1179933" y="2299595"/>
                  <a:pt x="1185813" y="2298133"/>
                  <a:pt x="1190958" y="2298864"/>
                </a:cubicBezTo>
                <a:close/>
                <a:moveTo>
                  <a:pt x="1677724" y="2288752"/>
                </a:moveTo>
                <a:cubicBezTo>
                  <a:pt x="1680664" y="2288752"/>
                  <a:pt x="1682135" y="2290221"/>
                  <a:pt x="1679194" y="2296102"/>
                </a:cubicBezTo>
                <a:cubicBezTo>
                  <a:pt x="1685075" y="2331384"/>
                  <a:pt x="1661553" y="2372546"/>
                  <a:pt x="1626271" y="2396068"/>
                </a:cubicBezTo>
                <a:cubicBezTo>
                  <a:pt x="1620391" y="2390188"/>
                  <a:pt x="1614510" y="2401948"/>
                  <a:pt x="1608630" y="2401948"/>
                </a:cubicBezTo>
                <a:cubicBezTo>
                  <a:pt x="1596870" y="2401948"/>
                  <a:pt x="1590989" y="2401948"/>
                  <a:pt x="1579228" y="2401948"/>
                </a:cubicBezTo>
                <a:cubicBezTo>
                  <a:pt x="1561587" y="2401948"/>
                  <a:pt x="1549827" y="2390188"/>
                  <a:pt x="1538066" y="2378427"/>
                </a:cubicBezTo>
                <a:cubicBezTo>
                  <a:pt x="1520425" y="2366666"/>
                  <a:pt x="1508664" y="2343145"/>
                  <a:pt x="1520425" y="2325503"/>
                </a:cubicBezTo>
                <a:cubicBezTo>
                  <a:pt x="1520425" y="2319623"/>
                  <a:pt x="1532185" y="2313743"/>
                  <a:pt x="1538066" y="2307863"/>
                </a:cubicBezTo>
                <a:cubicBezTo>
                  <a:pt x="1549827" y="2307863"/>
                  <a:pt x="1549827" y="2325503"/>
                  <a:pt x="1555707" y="2319623"/>
                </a:cubicBezTo>
                <a:cubicBezTo>
                  <a:pt x="1561587" y="2319623"/>
                  <a:pt x="1561587" y="2313743"/>
                  <a:pt x="1567468" y="2313743"/>
                </a:cubicBezTo>
                <a:cubicBezTo>
                  <a:pt x="1573348" y="2313743"/>
                  <a:pt x="1579228" y="2319623"/>
                  <a:pt x="1585109" y="2325503"/>
                </a:cubicBezTo>
                <a:cubicBezTo>
                  <a:pt x="1590989" y="2325503"/>
                  <a:pt x="1590989" y="2337264"/>
                  <a:pt x="1585109" y="2343145"/>
                </a:cubicBezTo>
                <a:cubicBezTo>
                  <a:pt x="1579228" y="2354906"/>
                  <a:pt x="1567468" y="2349025"/>
                  <a:pt x="1555707" y="2349025"/>
                </a:cubicBezTo>
                <a:cubicBezTo>
                  <a:pt x="1549827" y="2360786"/>
                  <a:pt x="1561587" y="2366666"/>
                  <a:pt x="1567468" y="2372546"/>
                </a:cubicBezTo>
                <a:cubicBezTo>
                  <a:pt x="1579228" y="2378427"/>
                  <a:pt x="1579228" y="2378427"/>
                  <a:pt x="1579228" y="2378427"/>
                </a:cubicBezTo>
                <a:cubicBezTo>
                  <a:pt x="1608630" y="2372546"/>
                  <a:pt x="1608630" y="2372546"/>
                  <a:pt x="1608630" y="2372546"/>
                </a:cubicBezTo>
                <a:cubicBezTo>
                  <a:pt x="1632152" y="2366666"/>
                  <a:pt x="1655673" y="2343145"/>
                  <a:pt x="1667434" y="2313743"/>
                </a:cubicBezTo>
                <a:cubicBezTo>
                  <a:pt x="1667434" y="2290221"/>
                  <a:pt x="1667434" y="2290221"/>
                  <a:pt x="1667434" y="2290221"/>
                </a:cubicBezTo>
                <a:cubicBezTo>
                  <a:pt x="1670374" y="2290221"/>
                  <a:pt x="1674784" y="2288752"/>
                  <a:pt x="1677724" y="2288752"/>
                </a:cubicBezTo>
                <a:close/>
                <a:moveTo>
                  <a:pt x="826334" y="2284813"/>
                </a:moveTo>
                <a:cubicBezTo>
                  <a:pt x="832747" y="2285641"/>
                  <a:pt x="838976" y="2287481"/>
                  <a:pt x="844840" y="2290425"/>
                </a:cubicBezTo>
                <a:cubicBezTo>
                  <a:pt x="856566" y="2296311"/>
                  <a:pt x="862428" y="2302198"/>
                  <a:pt x="868292" y="2308085"/>
                </a:cubicBezTo>
                <a:cubicBezTo>
                  <a:pt x="868292" y="2319859"/>
                  <a:pt x="874155" y="2331633"/>
                  <a:pt x="868292" y="2337519"/>
                </a:cubicBezTo>
                <a:cubicBezTo>
                  <a:pt x="862428" y="2343407"/>
                  <a:pt x="856566" y="2349293"/>
                  <a:pt x="856566" y="2343407"/>
                </a:cubicBezTo>
                <a:cubicBezTo>
                  <a:pt x="850702" y="2343407"/>
                  <a:pt x="850702" y="2337519"/>
                  <a:pt x="844840" y="2343407"/>
                </a:cubicBezTo>
                <a:cubicBezTo>
                  <a:pt x="844840" y="2349293"/>
                  <a:pt x="838976" y="2355180"/>
                  <a:pt x="833113" y="2355180"/>
                </a:cubicBezTo>
                <a:cubicBezTo>
                  <a:pt x="827250" y="2355180"/>
                  <a:pt x="815524" y="2355180"/>
                  <a:pt x="815524" y="2349293"/>
                </a:cubicBezTo>
                <a:cubicBezTo>
                  <a:pt x="809661" y="2343407"/>
                  <a:pt x="809661" y="2331633"/>
                  <a:pt x="815524" y="2331633"/>
                </a:cubicBezTo>
                <a:cubicBezTo>
                  <a:pt x="815524" y="2325745"/>
                  <a:pt x="827250" y="2325745"/>
                  <a:pt x="821387" y="2319859"/>
                </a:cubicBezTo>
                <a:cubicBezTo>
                  <a:pt x="815524" y="2308085"/>
                  <a:pt x="803798" y="2313972"/>
                  <a:pt x="797934" y="2313972"/>
                </a:cubicBezTo>
                <a:cubicBezTo>
                  <a:pt x="774482" y="2319859"/>
                  <a:pt x="768619" y="2349293"/>
                  <a:pt x="768619" y="2366954"/>
                </a:cubicBezTo>
                <a:cubicBezTo>
                  <a:pt x="774482" y="2402275"/>
                  <a:pt x="803798" y="2431709"/>
                  <a:pt x="838976" y="2449370"/>
                </a:cubicBezTo>
                <a:cubicBezTo>
                  <a:pt x="838976" y="2449370"/>
                  <a:pt x="838976" y="2449370"/>
                  <a:pt x="833113" y="2449370"/>
                </a:cubicBezTo>
                <a:cubicBezTo>
                  <a:pt x="815524" y="2443483"/>
                  <a:pt x="797934" y="2443483"/>
                  <a:pt x="780345" y="2425823"/>
                </a:cubicBezTo>
                <a:cubicBezTo>
                  <a:pt x="762756" y="2408162"/>
                  <a:pt x="751029" y="2390501"/>
                  <a:pt x="745167" y="2361067"/>
                </a:cubicBezTo>
                <a:cubicBezTo>
                  <a:pt x="751029" y="2343407"/>
                  <a:pt x="756893" y="2319859"/>
                  <a:pt x="768619" y="2302198"/>
                </a:cubicBezTo>
                <a:cubicBezTo>
                  <a:pt x="786208" y="2288952"/>
                  <a:pt x="807095" y="2282330"/>
                  <a:pt x="826334" y="2284813"/>
                </a:cubicBezTo>
                <a:close/>
                <a:moveTo>
                  <a:pt x="1082864" y="2278831"/>
                </a:moveTo>
                <a:cubicBezTo>
                  <a:pt x="1096049" y="2275896"/>
                  <a:pt x="1109234" y="2275896"/>
                  <a:pt x="1120954" y="2278831"/>
                </a:cubicBezTo>
                <a:cubicBezTo>
                  <a:pt x="1138534" y="2284703"/>
                  <a:pt x="1150254" y="2296445"/>
                  <a:pt x="1161974" y="2302317"/>
                </a:cubicBezTo>
                <a:cubicBezTo>
                  <a:pt x="1167834" y="2319931"/>
                  <a:pt x="1179554" y="2343415"/>
                  <a:pt x="1173694" y="2361029"/>
                </a:cubicBezTo>
                <a:cubicBezTo>
                  <a:pt x="1173694" y="2378644"/>
                  <a:pt x="1156114" y="2384515"/>
                  <a:pt x="1144394" y="2390386"/>
                </a:cubicBezTo>
                <a:cubicBezTo>
                  <a:pt x="1132674" y="2396258"/>
                  <a:pt x="1126814" y="2396258"/>
                  <a:pt x="1115094" y="2390386"/>
                </a:cubicBezTo>
                <a:cubicBezTo>
                  <a:pt x="1103374" y="2384515"/>
                  <a:pt x="1126814" y="2372772"/>
                  <a:pt x="1109234" y="2366901"/>
                </a:cubicBezTo>
                <a:cubicBezTo>
                  <a:pt x="1103374" y="2366901"/>
                  <a:pt x="1103374" y="2361029"/>
                  <a:pt x="1097514" y="2361029"/>
                </a:cubicBezTo>
                <a:cubicBezTo>
                  <a:pt x="1097514" y="2355158"/>
                  <a:pt x="1097514" y="2343415"/>
                  <a:pt x="1103374" y="2343415"/>
                </a:cubicBezTo>
                <a:cubicBezTo>
                  <a:pt x="1109234" y="2337544"/>
                  <a:pt x="1115094" y="2337544"/>
                  <a:pt x="1126814" y="2337544"/>
                </a:cubicBezTo>
                <a:cubicBezTo>
                  <a:pt x="1132674" y="2343415"/>
                  <a:pt x="1138534" y="2349287"/>
                  <a:pt x="1132674" y="2361029"/>
                </a:cubicBezTo>
                <a:cubicBezTo>
                  <a:pt x="1132674" y="2361029"/>
                  <a:pt x="1138534" y="2361029"/>
                  <a:pt x="1138534" y="2361029"/>
                </a:cubicBezTo>
                <a:cubicBezTo>
                  <a:pt x="1144394" y="2355158"/>
                  <a:pt x="1150254" y="2349287"/>
                  <a:pt x="1150254" y="2337544"/>
                </a:cubicBezTo>
                <a:cubicBezTo>
                  <a:pt x="1144394" y="2319931"/>
                  <a:pt x="1126814" y="2308188"/>
                  <a:pt x="1109234" y="2302317"/>
                </a:cubicBezTo>
                <a:cubicBezTo>
                  <a:pt x="1085794" y="2302317"/>
                  <a:pt x="1056493" y="2308188"/>
                  <a:pt x="1044773" y="2331673"/>
                </a:cubicBezTo>
                <a:cubicBezTo>
                  <a:pt x="1033053" y="2343415"/>
                  <a:pt x="1027194" y="2355158"/>
                  <a:pt x="1021333" y="2372772"/>
                </a:cubicBezTo>
                <a:cubicBezTo>
                  <a:pt x="1021333" y="2372772"/>
                  <a:pt x="1015473" y="2366901"/>
                  <a:pt x="1015473" y="2366901"/>
                </a:cubicBezTo>
                <a:cubicBezTo>
                  <a:pt x="1021333" y="2343415"/>
                  <a:pt x="1021333" y="2314059"/>
                  <a:pt x="1044773" y="2296445"/>
                </a:cubicBezTo>
                <a:cubicBezTo>
                  <a:pt x="1056493" y="2287638"/>
                  <a:pt x="1069678" y="2281767"/>
                  <a:pt x="1082864" y="2278831"/>
                </a:cubicBezTo>
                <a:close/>
                <a:moveTo>
                  <a:pt x="1259318" y="2278669"/>
                </a:moveTo>
                <a:cubicBezTo>
                  <a:pt x="1268139" y="2281425"/>
                  <a:pt x="1276959" y="2292450"/>
                  <a:pt x="1285780" y="2296861"/>
                </a:cubicBezTo>
                <a:cubicBezTo>
                  <a:pt x="1285780" y="2308621"/>
                  <a:pt x="1297540" y="2314502"/>
                  <a:pt x="1291660" y="2326262"/>
                </a:cubicBezTo>
                <a:lnTo>
                  <a:pt x="1289254" y="2330007"/>
                </a:lnTo>
                <a:lnTo>
                  <a:pt x="1290190" y="2326262"/>
                </a:lnTo>
                <a:cubicBezTo>
                  <a:pt x="1290190" y="2320382"/>
                  <a:pt x="1288720" y="2314502"/>
                  <a:pt x="1285780" y="2308621"/>
                </a:cubicBezTo>
                <a:cubicBezTo>
                  <a:pt x="1279899" y="2302741"/>
                  <a:pt x="1279899" y="2296861"/>
                  <a:pt x="1274019" y="2290980"/>
                </a:cubicBezTo>
                <a:cubicBezTo>
                  <a:pt x="1268139" y="2285100"/>
                  <a:pt x="1262258" y="2285100"/>
                  <a:pt x="1250497" y="2279219"/>
                </a:cubicBezTo>
                <a:cubicBezTo>
                  <a:pt x="1253438" y="2277750"/>
                  <a:pt x="1256378" y="2277750"/>
                  <a:pt x="1259318" y="2278669"/>
                </a:cubicBezTo>
                <a:close/>
                <a:moveTo>
                  <a:pt x="1129760" y="2268692"/>
                </a:moveTo>
                <a:cubicBezTo>
                  <a:pt x="1131421" y="2268692"/>
                  <a:pt x="1133080" y="2270114"/>
                  <a:pt x="1133080" y="2272960"/>
                </a:cubicBezTo>
                <a:cubicBezTo>
                  <a:pt x="1126441" y="2272960"/>
                  <a:pt x="1126441" y="2272960"/>
                  <a:pt x="1126441" y="2272960"/>
                </a:cubicBezTo>
                <a:cubicBezTo>
                  <a:pt x="1126441" y="2270114"/>
                  <a:pt x="1128101" y="2268692"/>
                  <a:pt x="1129760" y="2268692"/>
                </a:cubicBezTo>
                <a:close/>
                <a:moveTo>
                  <a:pt x="1208956" y="2261579"/>
                </a:moveTo>
                <a:cubicBezTo>
                  <a:pt x="1214884" y="2261579"/>
                  <a:pt x="1220812" y="2261579"/>
                  <a:pt x="1226739" y="2267269"/>
                </a:cubicBezTo>
                <a:cubicBezTo>
                  <a:pt x="1232667" y="2267269"/>
                  <a:pt x="1232667" y="2272960"/>
                  <a:pt x="1232667" y="2278651"/>
                </a:cubicBezTo>
                <a:cubicBezTo>
                  <a:pt x="1232667" y="2278651"/>
                  <a:pt x="1232667" y="2272960"/>
                  <a:pt x="1226739" y="2272960"/>
                </a:cubicBezTo>
                <a:cubicBezTo>
                  <a:pt x="1220812" y="2267269"/>
                  <a:pt x="1220812" y="2261579"/>
                  <a:pt x="1208956" y="2261579"/>
                </a:cubicBezTo>
                <a:close/>
                <a:moveTo>
                  <a:pt x="1173863" y="2261579"/>
                </a:moveTo>
                <a:cubicBezTo>
                  <a:pt x="1173863" y="2261579"/>
                  <a:pt x="1179554" y="2261579"/>
                  <a:pt x="1179554" y="2267269"/>
                </a:cubicBezTo>
                <a:cubicBezTo>
                  <a:pt x="1179554" y="2267269"/>
                  <a:pt x="1173863" y="2267269"/>
                  <a:pt x="1173863" y="2267269"/>
                </a:cubicBezTo>
                <a:cubicBezTo>
                  <a:pt x="1173863" y="2261579"/>
                  <a:pt x="1173863" y="2261579"/>
                  <a:pt x="1173863" y="2261579"/>
                </a:cubicBezTo>
                <a:close/>
                <a:moveTo>
                  <a:pt x="1162293" y="2261579"/>
                </a:moveTo>
                <a:cubicBezTo>
                  <a:pt x="1162293" y="2261579"/>
                  <a:pt x="1168173" y="2261579"/>
                  <a:pt x="1168173" y="2261579"/>
                </a:cubicBezTo>
                <a:cubicBezTo>
                  <a:pt x="1168173" y="2273339"/>
                  <a:pt x="1174053" y="2273339"/>
                  <a:pt x="1179933" y="2279219"/>
                </a:cubicBezTo>
                <a:cubicBezTo>
                  <a:pt x="1185814" y="2279219"/>
                  <a:pt x="1179933" y="2273339"/>
                  <a:pt x="1185814" y="2273339"/>
                </a:cubicBezTo>
                <a:cubicBezTo>
                  <a:pt x="1191694" y="2261579"/>
                  <a:pt x="1203455" y="2261579"/>
                  <a:pt x="1209335" y="2267459"/>
                </a:cubicBezTo>
                <a:cubicBezTo>
                  <a:pt x="1215215" y="2267459"/>
                  <a:pt x="1221096" y="2267459"/>
                  <a:pt x="1221096" y="2267459"/>
                </a:cubicBezTo>
                <a:cubicBezTo>
                  <a:pt x="1226976" y="2273339"/>
                  <a:pt x="1226976" y="2285100"/>
                  <a:pt x="1232857" y="2285100"/>
                </a:cubicBezTo>
                <a:cubicBezTo>
                  <a:pt x="1250497" y="2279219"/>
                  <a:pt x="1262258" y="2290980"/>
                  <a:pt x="1274019" y="2302741"/>
                </a:cubicBezTo>
                <a:cubicBezTo>
                  <a:pt x="1279899" y="2308621"/>
                  <a:pt x="1285780" y="2320382"/>
                  <a:pt x="1279899" y="2332143"/>
                </a:cubicBezTo>
                <a:cubicBezTo>
                  <a:pt x="1279899" y="2338023"/>
                  <a:pt x="1268139" y="2343904"/>
                  <a:pt x="1279899" y="2349784"/>
                </a:cubicBezTo>
                <a:cubicBezTo>
                  <a:pt x="1279899" y="2349784"/>
                  <a:pt x="1285780" y="2349784"/>
                  <a:pt x="1285780" y="2349784"/>
                </a:cubicBezTo>
                <a:cubicBezTo>
                  <a:pt x="1291660" y="2349784"/>
                  <a:pt x="1285780" y="2343904"/>
                  <a:pt x="1285780" y="2343904"/>
                </a:cubicBezTo>
                <a:lnTo>
                  <a:pt x="1287602" y="2336614"/>
                </a:lnTo>
                <a:lnTo>
                  <a:pt x="1287617" y="2338574"/>
                </a:lnTo>
                <a:cubicBezTo>
                  <a:pt x="1290925" y="2350151"/>
                  <a:pt x="1310771" y="2360075"/>
                  <a:pt x="1297540" y="2373305"/>
                </a:cubicBezTo>
                <a:cubicBezTo>
                  <a:pt x="1297540" y="2367425"/>
                  <a:pt x="1297540" y="2355664"/>
                  <a:pt x="1291660" y="2355664"/>
                </a:cubicBezTo>
                <a:cubicBezTo>
                  <a:pt x="1285780" y="2373305"/>
                  <a:pt x="1285780" y="2373305"/>
                  <a:pt x="1285780" y="2373305"/>
                </a:cubicBezTo>
                <a:cubicBezTo>
                  <a:pt x="1274019" y="2396826"/>
                  <a:pt x="1274019" y="2396826"/>
                  <a:pt x="1274019" y="2396826"/>
                </a:cubicBezTo>
                <a:cubicBezTo>
                  <a:pt x="1274019" y="2396826"/>
                  <a:pt x="1274019" y="2396826"/>
                  <a:pt x="1279899" y="2402707"/>
                </a:cubicBezTo>
                <a:cubicBezTo>
                  <a:pt x="1279899" y="2402707"/>
                  <a:pt x="1279899" y="2396826"/>
                  <a:pt x="1279899" y="2396826"/>
                </a:cubicBezTo>
                <a:cubicBezTo>
                  <a:pt x="1285780" y="2402707"/>
                  <a:pt x="1291660" y="2408587"/>
                  <a:pt x="1285780" y="2414468"/>
                </a:cubicBezTo>
                <a:cubicBezTo>
                  <a:pt x="1285780" y="2414468"/>
                  <a:pt x="1285780" y="2402707"/>
                  <a:pt x="1279899" y="2408587"/>
                </a:cubicBezTo>
                <a:cubicBezTo>
                  <a:pt x="1279899" y="2420348"/>
                  <a:pt x="1279899" y="2426228"/>
                  <a:pt x="1268139" y="2432109"/>
                </a:cubicBezTo>
                <a:cubicBezTo>
                  <a:pt x="1262258" y="2432109"/>
                  <a:pt x="1256378" y="2437989"/>
                  <a:pt x="1256378" y="2432109"/>
                </a:cubicBezTo>
                <a:cubicBezTo>
                  <a:pt x="1250497" y="2426228"/>
                  <a:pt x="1250497" y="2420348"/>
                  <a:pt x="1244617" y="2408587"/>
                </a:cubicBezTo>
                <a:cubicBezTo>
                  <a:pt x="1250497" y="2402707"/>
                  <a:pt x="1256378" y="2396826"/>
                  <a:pt x="1262258" y="2385066"/>
                </a:cubicBezTo>
                <a:cubicBezTo>
                  <a:pt x="1262258" y="2379186"/>
                  <a:pt x="1256378" y="2367425"/>
                  <a:pt x="1250497" y="2361544"/>
                </a:cubicBezTo>
                <a:cubicBezTo>
                  <a:pt x="1256378" y="2349784"/>
                  <a:pt x="1256378" y="2332143"/>
                  <a:pt x="1244617" y="2320382"/>
                </a:cubicBezTo>
                <a:cubicBezTo>
                  <a:pt x="1238737" y="2308621"/>
                  <a:pt x="1226976" y="2308621"/>
                  <a:pt x="1215215" y="2308621"/>
                </a:cubicBezTo>
                <a:cubicBezTo>
                  <a:pt x="1209335" y="2296861"/>
                  <a:pt x="1197575" y="2290980"/>
                  <a:pt x="1185814" y="2290980"/>
                </a:cubicBezTo>
                <a:cubicBezTo>
                  <a:pt x="1179933" y="2296861"/>
                  <a:pt x="1174053" y="2296861"/>
                  <a:pt x="1168173" y="2302741"/>
                </a:cubicBezTo>
                <a:cubicBezTo>
                  <a:pt x="1162293" y="2296861"/>
                  <a:pt x="1162293" y="2290980"/>
                  <a:pt x="1150532" y="2285100"/>
                </a:cubicBezTo>
                <a:cubicBezTo>
                  <a:pt x="1138771" y="2279219"/>
                  <a:pt x="1138771" y="2279219"/>
                  <a:pt x="1138771" y="2279219"/>
                </a:cubicBezTo>
                <a:cubicBezTo>
                  <a:pt x="1144651" y="2273339"/>
                  <a:pt x="1156412" y="2267459"/>
                  <a:pt x="1162293" y="2261579"/>
                </a:cubicBezTo>
                <a:close/>
                <a:moveTo>
                  <a:pt x="1133080" y="2254939"/>
                </a:moveTo>
                <a:cubicBezTo>
                  <a:pt x="1138771" y="2261579"/>
                  <a:pt x="1133080" y="2261579"/>
                  <a:pt x="1133080" y="2261579"/>
                </a:cubicBezTo>
                <a:cubicBezTo>
                  <a:pt x="1133080" y="2261579"/>
                  <a:pt x="1133080" y="2261579"/>
                  <a:pt x="1133080" y="2254939"/>
                </a:cubicBezTo>
                <a:close/>
                <a:moveTo>
                  <a:pt x="1032651" y="2254939"/>
                </a:moveTo>
                <a:cubicBezTo>
                  <a:pt x="1038552" y="2260867"/>
                  <a:pt x="1056256" y="2260867"/>
                  <a:pt x="1056256" y="2278651"/>
                </a:cubicBezTo>
                <a:cubicBezTo>
                  <a:pt x="1050355" y="2266795"/>
                  <a:pt x="1038552" y="2260867"/>
                  <a:pt x="1020848" y="2260867"/>
                </a:cubicBezTo>
                <a:cubicBezTo>
                  <a:pt x="1014946" y="2260867"/>
                  <a:pt x="1009045" y="2266795"/>
                  <a:pt x="1003143" y="2266795"/>
                </a:cubicBezTo>
                <a:cubicBezTo>
                  <a:pt x="1009045" y="2260867"/>
                  <a:pt x="1020848" y="2254939"/>
                  <a:pt x="1032651" y="2254939"/>
                </a:cubicBezTo>
                <a:close/>
                <a:moveTo>
                  <a:pt x="847717" y="2253659"/>
                </a:moveTo>
                <a:cubicBezTo>
                  <a:pt x="855127" y="2252189"/>
                  <a:pt x="862537" y="2252189"/>
                  <a:pt x="868464" y="2255129"/>
                </a:cubicBezTo>
                <a:cubicBezTo>
                  <a:pt x="862537" y="2255129"/>
                  <a:pt x="850681" y="2255129"/>
                  <a:pt x="838825" y="2261009"/>
                </a:cubicBezTo>
                <a:cubicBezTo>
                  <a:pt x="832898" y="2266890"/>
                  <a:pt x="832898" y="2278651"/>
                  <a:pt x="826970" y="2278651"/>
                </a:cubicBezTo>
                <a:cubicBezTo>
                  <a:pt x="821042" y="2272770"/>
                  <a:pt x="826970" y="2266890"/>
                  <a:pt x="826970" y="2261009"/>
                </a:cubicBezTo>
                <a:cubicBezTo>
                  <a:pt x="832898" y="2258069"/>
                  <a:pt x="840307" y="2255129"/>
                  <a:pt x="847717" y="2253659"/>
                </a:cubicBezTo>
                <a:close/>
                <a:moveTo>
                  <a:pt x="486177" y="2253379"/>
                </a:moveTo>
                <a:lnTo>
                  <a:pt x="497345" y="2263529"/>
                </a:lnTo>
                <a:cubicBezTo>
                  <a:pt x="528327" y="2289097"/>
                  <a:pt x="560557" y="2313207"/>
                  <a:pt x="593930" y="2335754"/>
                </a:cubicBezTo>
                <a:lnTo>
                  <a:pt x="595058" y="2336439"/>
                </a:lnTo>
                <a:lnTo>
                  <a:pt x="592282" y="2331596"/>
                </a:lnTo>
                <a:close/>
                <a:moveTo>
                  <a:pt x="930208" y="2235836"/>
                </a:moveTo>
                <a:cubicBezTo>
                  <a:pt x="939029" y="2236568"/>
                  <a:pt x="947849" y="2238032"/>
                  <a:pt x="956670" y="2238032"/>
                </a:cubicBezTo>
                <a:cubicBezTo>
                  <a:pt x="980191" y="2243888"/>
                  <a:pt x="997832" y="2261454"/>
                  <a:pt x="1003713" y="2284877"/>
                </a:cubicBezTo>
                <a:cubicBezTo>
                  <a:pt x="1009593" y="2296588"/>
                  <a:pt x="1009593" y="2308299"/>
                  <a:pt x="1015473" y="2314155"/>
                </a:cubicBezTo>
                <a:cubicBezTo>
                  <a:pt x="1015473" y="2331722"/>
                  <a:pt x="1003713" y="2349288"/>
                  <a:pt x="1003713" y="2366856"/>
                </a:cubicBezTo>
                <a:cubicBezTo>
                  <a:pt x="1003713" y="2366856"/>
                  <a:pt x="997832" y="2366856"/>
                  <a:pt x="991952" y="2366856"/>
                </a:cubicBezTo>
                <a:cubicBezTo>
                  <a:pt x="991952" y="2361000"/>
                  <a:pt x="997832" y="2355145"/>
                  <a:pt x="997832" y="2349288"/>
                </a:cubicBezTo>
                <a:cubicBezTo>
                  <a:pt x="997832" y="2314155"/>
                  <a:pt x="986071" y="2273166"/>
                  <a:pt x="950789" y="2255599"/>
                </a:cubicBezTo>
                <a:cubicBezTo>
                  <a:pt x="944909" y="2261454"/>
                  <a:pt x="944909" y="2255599"/>
                  <a:pt x="939029" y="2255599"/>
                </a:cubicBezTo>
                <a:cubicBezTo>
                  <a:pt x="927268" y="2255599"/>
                  <a:pt x="915507" y="2255599"/>
                  <a:pt x="903747" y="2261454"/>
                </a:cubicBezTo>
                <a:cubicBezTo>
                  <a:pt x="903747" y="2267310"/>
                  <a:pt x="897866" y="2273166"/>
                  <a:pt x="897866" y="2279021"/>
                </a:cubicBezTo>
                <a:cubicBezTo>
                  <a:pt x="903747" y="2284877"/>
                  <a:pt x="909627" y="2279021"/>
                  <a:pt x="915507" y="2279021"/>
                </a:cubicBezTo>
                <a:cubicBezTo>
                  <a:pt x="921387" y="2279021"/>
                  <a:pt x="927268" y="2279021"/>
                  <a:pt x="927268" y="2284877"/>
                </a:cubicBezTo>
                <a:cubicBezTo>
                  <a:pt x="933148" y="2290733"/>
                  <a:pt x="933148" y="2302444"/>
                  <a:pt x="933148" y="2308299"/>
                </a:cubicBezTo>
                <a:cubicBezTo>
                  <a:pt x="927268" y="2314155"/>
                  <a:pt x="921387" y="2320011"/>
                  <a:pt x="909627" y="2314155"/>
                </a:cubicBezTo>
                <a:cubicBezTo>
                  <a:pt x="909627" y="2320011"/>
                  <a:pt x="915507" y="2325866"/>
                  <a:pt x="909627" y="2331722"/>
                </a:cubicBezTo>
                <a:cubicBezTo>
                  <a:pt x="903747" y="2337577"/>
                  <a:pt x="897866" y="2337577"/>
                  <a:pt x="891986" y="2337577"/>
                </a:cubicBezTo>
                <a:cubicBezTo>
                  <a:pt x="874345" y="2325866"/>
                  <a:pt x="868464" y="2302444"/>
                  <a:pt x="868464" y="2290733"/>
                </a:cubicBezTo>
                <a:cubicBezTo>
                  <a:pt x="874345" y="2267310"/>
                  <a:pt x="886105" y="2249743"/>
                  <a:pt x="903747" y="2238032"/>
                </a:cubicBezTo>
                <a:cubicBezTo>
                  <a:pt x="912567" y="2235104"/>
                  <a:pt x="921387" y="2235104"/>
                  <a:pt x="930208" y="2235836"/>
                </a:cubicBezTo>
                <a:close/>
                <a:moveTo>
                  <a:pt x="1120750" y="2225538"/>
                </a:moveTo>
                <a:cubicBezTo>
                  <a:pt x="1120750" y="2225538"/>
                  <a:pt x="1132764" y="2231703"/>
                  <a:pt x="1132764" y="2231703"/>
                </a:cubicBezTo>
                <a:cubicBezTo>
                  <a:pt x="1138771" y="2231703"/>
                  <a:pt x="1138771" y="2231703"/>
                  <a:pt x="1138771" y="2231703"/>
                </a:cubicBezTo>
                <a:cubicBezTo>
                  <a:pt x="1132764" y="2237868"/>
                  <a:pt x="1138771" y="2237868"/>
                  <a:pt x="1132764" y="2237868"/>
                </a:cubicBezTo>
                <a:cubicBezTo>
                  <a:pt x="1132764" y="2237868"/>
                  <a:pt x="1126757" y="2231703"/>
                  <a:pt x="1120750" y="2225538"/>
                </a:cubicBezTo>
                <a:close/>
                <a:moveTo>
                  <a:pt x="1535458" y="2217831"/>
                </a:moveTo>
                <a:cubicBezTo>
                  <a:pt x="1538382" y="2218567"/>
                  <a:pt x="1541306" y="2220037"/>
                  <a:pt x="1544231" y="2220037"/>
                </a:cubicBezTo>
                <a:cubicBezTo>
                  <a:pt x="1550080" y="2225917"/>
                  <a:pt x="1550080" y="2225917"/>
                  <a:pt x="1550080" y="2225917"/>
                </a:cubicBezTo>
                <a:cubicBezTo>
                  <a:pt x="1550080" y="2231797"/>
                  <a:pt x="1555928" y="2237678"/>
                  <a:pt x="1561777" y="2237678"/>
                </a:cubicBezTo>
                <a:cubicBezTo>
                  <a:pt x="1573474" y="2243558"/>
                  <a:pt x="1579323" y="2237678"/>
                  <a:pt x="1585172" y="2237678"/>
                </a:cubicBezTo>
                <a:cubicBezTo>
                  <a:pt x="1596869" y="2255319"/>
                  <a:pt x="1596869" y="2255319"/>
                  <a:pt x="1596869" y="2255319"/>
                </a:cubicBezTo>
                <a:cubicBezTo>
                  <a:pt x="1596869" y="2261199"/>
                  <a:pt x="1591021" y="2261199"/>
                  <a:pt x="1591021" y="2261199"/>
                </a:cubicBezTo>
                <a:cubicBezTo>
                  <a:pt x="1585172" y="2261199"/>
                  <a:pt x="1579323" y="2261199"/>
                  <a:pt x="1573474" y="2255319"/>
                </a:cubicBezTo>
                <a:cubicBezTo>
                  <a:pt x="1567625" y="2255319"/>
                  <a:pt x="1567625" y="2267079"/>
                  <a:pt x="1555928" y="2267079"/>
                </a:cubicBezTo>
                <a:cubicBezTo>
                  <a:pt x="1555928" y="2267079"/>
                  <a:pt x="1550080" y="2272960"/>
                  <a:pt x="1544231" y="2267079"/>
                </a:cubicBezTo>
                <a:cubicBezTo>
                  <a:pt x="1538382" y="2261199"/>
                  <a:pt x="1538382" y="2255319"/>
                  <a:pt x="1538382" y="2249439"/>
                </a:cubicBezTo>
                <a:cubicBezTo>
                  <a:pt x="1544231" y="2249439"/>
                  <a:pt x="1544231" y="2249439"/>
                  <a:pt x="1544231" y="2243558"/>
                </a:cubicBezTo>
                <a:cubicBezTo>
                  <a:pt x="1538382" y="2243558"/>
                  <a:pt x="1532533" y="2237678"/>
                  <a:pt x="1526684" y="2231797"/>
                </a:cubicBezTo>
                <a:cubicBezTo>
                  <a:pt x="1526684" y="2231797"/>
                  <a:pt x="1526684" y="2225917"/>
                  <a:pt x="1526684" y="2220037"/>
                </a:cubicBezTo>
                <a:cubicBezTo>
                  <a:pt x="1529609" y="2217097"/>
                  <a:pt x="1532533" y="2217097"/>
                  <a:pt x="1535458" y="2217831"/>
                </a:cubicBezTo>
                <a:close/>
                <a:moveTo>
                  <a:pt x="1514754" y="2214157"/>
                </a:moveTo>
                <a:cubicBezTo>
                  <a:pt x="1514754" y="2214157"/>
                  <a:pt x="1520645" y="2214157"/>
                  <a:pt x="1520645" y="2214157"/>
                </a:cubicBezTo>
                <a:cubicBezTo>
                  <a:pt x="1514754" y="2225944"/>
                  <a:pt x="1520645" y="2243626"/>
                  <a:pt x="1532425" y="2249520"/>
                </a:cubicBezTo>
                <a:cubicBezTo>
                  <a:pt x="1532425" y="2255414"/>
                  <a:pt x="1532425" y="2267202"/>
                  <a:pt x="1538316" y="2273096"/>
                </a:cubicBezTo>
                <a:cubicBezTo>
                  <a:pt x="1544206" y="2278989"/>
                  <a:pt x="1555986" y="2278989"/>
                  <a:pt x="1561877" y="2273096"/>
                </a:cubicBezTo>
                <a:cubicBezTo>
                  <a:pt x="1567767" y="2273096"/>
                  <a:pt x="1573658" y="2267202"/>
                  <a:pt x="1579548" y="2273096"/>
                </a:cubicBezTo>
                <a:cubicBezTo>
                  <a:pt x="1591328" y="2273096"/>
                  <a:pt x="1597219" y="2273096"/>
                  <a:pt x="1603109" y="2261307"/>
                </a:cubicBezTo>
                <a:cubicBezTo>
                  <a:pt x="1603109" y="2261307"/>
                  <a:pt x="1609000" y="2255414"/>
                  <a:pt x="1609000" y="2261307"/>
                </a:cubicBezTo>
                <a:cubicBezTo>
                  <a:pt x="1614890" y="2261307"/>
                  <a:pt x="1614890" y="2267202"/>
                  <a:pt x="1614890" y="2267202"/>
                </a:cubicBezTo>
                <a:cubicBezTo>
                  <a:pt x="1609000" y="2278989"/>
                  <a:pt x="1597219" y="2284883"/>
                  <a:pt x="1591328" y="2290778"/>
                </a:cubicBezTo>
                <a:cubicBezTo>
                  <a:pt x="1579548" y="2290778"/>
                  <a:pt x="1573658" y="2290778"/>
                  <a:pt x="1567767" y="2278989"/>
                </a:cubicBezTo>
                <a:cubicBezTo>
                  <a:pt x="1561877" y="2284883"/>
                  <a:pt x="1561877" y="2290778"/>
                  <a:pt x="1561877" y="2290778"/>
                </a:cubicBezTo>
                <a:cubicBezTo>
                  <a:pt x="1550096" y="2296671"/>
                  <a:pt x="1538316" y="2296671"/>
                  <a:pt x="1532425" y="2290778"/>
                </a:cubicBezTo>
                <a:cubicBezTo>
                  <a:pt x="1526535" y="2284883"/>
                  <a:pt x="1520645" y="2278989"/>
                  <a:pt x="1520645" y="2273096"/>
                </a:cubicBezTo>
                <a:cubicBezTo>
                  <a:pt x="1514754" y="2261307"/>
                  <a:pt x="1526535" y="2261307"/>
                  <a:pt x="1520645" y="2255414"/>
                </a:cubicBezTo>
                <a:cubicBezTo>
                  <a:pt x="1508864" y="2255414"/>
                  <a:pt x="1508864" y="2237732"/>
                  <a:pt x="1502973" y="2231838"/>
                </a:cubicBezTo>
                <a:cubicBezTo>
                  <a:pt x="1502973" y="2225944"/>
                  <a:pt x="1502973" y="2214157"/>
                  <a:pt x="1514754" y="2214157"/>
                </a:cubicBezTo>
                <a:close/>
                <a:moveTo>
                  <a:pt x="1832051" y="2212869"/>
                </a:moveTo>
                <a:cubicBezTo>
                  <a:pt x="1836466" y="2212869"/>
                  <a:pt x="1840881" y="2214337"/>
                  <a:pt x="1843825" y="2220209"/>
                </a:cubicBezTo>
                <a:cubicBezTo>
                  <a:pt x="1855598" y="2231951"/>
                  <a:pt x="1861485" y="2255436"/>
                  <a:pt x="1855598" y="2273050"/>
                </a:cubicBezTo>
                <a:cubicBezTo>
                  <a:pt x="1843825" y="2308278"/>
                  <a:pt x="1808503" y="2320021"/>
                  <a:pt x="1773182" y="2331764"/>
                </a:cubicBezTo>
                <a:cubicBezTo>
                  <a:pt x="1737861" y="2331764"/>
                  <a:pt x="1702539" y="2320021"/>
                  <a:pt x="1690765" y="2284793"/>
                </a:cubicBezTo>
                <a:cubicBezTo>
                  <a:pt x="1690765" y="2284793"/>
                  <a:pt x="1690765" y="2278921"/>
                  <a:pt x="1696652" y="2278921"/>
                </a:cubicBezTo>
                <a:cubicBezTo>
                  <a:pt x="1708426" y="2284793"/>
                  <a:pt x="1714313" y="2296535"/>
                  <a:pt x="1720200" y="2296535"/>
                </a:cubicBezTo>
                <a:cubicBezTo>
                  <a:pt x="1743747" y="2314150"/>
                  <a:pt x="1779069" y="2314150"/>
                  <a:pt x="1802616" y="2302407"/>
                </a:cubicBezTo>
                <a:cubicBezTo>
                  <a:pt x="1814390" y="2290664"/>
                  <a:pt x="1820277" y="2284793"/>
                  <a:pt x="1826164" y="2273050"/>
                </a:cubicBezTo>
                <a:cubicBezTo>
                  <a:pt x="1826164" y="2261307"/>
                  <a:pt x="1826164" y="2249565"/>
                  <a:pt x="1820277" y="2249565"/>
                </a:cubicBezTo>
                <a:cubicBezTo>
                  <a:pt x="1814390" y="2255436"/>
                  <a:pt x="1814390" y="2267179"/>
                  <a:pt x="1808503" y="2267179"/>
                </a:cubicBezTo>
                <a:cubicBezTo>
                  <a:pt x="1802616" y="2267179"/>
                  <a:pt x="1796729" y="2273050"/>
                  <a:pt x="1790843" y="2267179"/>
                </a:cubicBezTo>
                <a:cubicBezTo>
                  <a:pt x="1784955" y="2261307"/>
                  <a:pt x="1779069" y="2255436"/>
                  <a:pt x="1779069" y="2249565"/>
                </a:cubicBezTo>
                <a:cubicBezTo>
                  <a:pt x="1784955" y="2237823"/>
                  <a:pt x="1796729" y="2237823"/>
                  <a:pt x="1802616" y="2231951"/>
                </a:cubicBezTo>
                <a:cubicBezTo>
                  <a:pt x="1802616" y="2220209"/>
                  <a:pt x="1808503" y="2214337"/>
                  <a:pt x="1820277" y="2214337"/>
                </a:cubicBezTo>
                <a:cubicBezTo>
                  <a:pt x="1823220" y="2214337"/>
                  <a:pt x="1827636" y="2212869"/>
                  <a:pt x="1832051" y="2212869"/>
                </a:cubicBezTo>
                <a:close/>
                <a:moveTo>
                  <a:pt x="837593" y="2212114"/>
                </a:moveTo>
                <a:cubicBezTo>
                  <a:pt x="846413" y="2212843"/>
                  <a:pt x="853764" y="2217220"/>
                  <a:pt x="856704" y="2225975"/>
                </a:cubicBezTo>
                <a:cubicBezTo>
                  <a:pt x="862584" y="2225975"/>
                  <a:pt x="862584" y="2220139"/>
                  <a:pt x="868464" y="2220139"/>
                </a:cubicBezTo>
                <a:cubicBezTo>
                  <a:pt x="874345" y="2220139"/>
                  <a:pt x="886106" y="2214302"/>
                  <a:pt x="891986" y="2220139"/>
                </a:cubicBezTo>
                <a:cubicBezTo>
                  <a:pt x="891986" y="2225975"/>
                  <a:pt x="897867" y="2231812"/>
                  <a:pt x="897867" y="2231812"/>
                </a:cubicBezTo>
                <a:cubicBezTo>
                  <a:pt x="880225" y="2243485"/>
                  <a:pt x="880225" y="2243485"/>
                  <a:pt x="880225" y="2243485"/>
                </a:cubicBezTo>
                <a:cubicBezTo>
                  <a:pt x="862584" y="2237649"/>
                  <a:pt x="844943" y="2243485"/>
                  <a:pt x="833182" y="2249322"/>
                </a:cubicBezTo>
                <a:cubicBezTo>
                  <a:pt x="821422" y="2255159"/>
                  <a:pt x="821422" y="2266831"/>
                  <a:pt x="815542" y="2278505"/>
                </a:cubicBezTo>
                <a:cubicBezTo>
                  <a:pt x="803781" y="2278505"/>
                  <a:pt x="797900" y="2284341"/>
                  <a:pt x="792020" y="2278505"/>
                </a:cubicBezTo>
                <a:cubicBezTo>
                  <a:pt x="786140" y="2266831"/>
                  <a:pt x="780259" y="2260995"/>
                  <a:pt x="786140" y="2249322"/>
                </a:cubicBezTo>
                <a:cubicBezTo>
                  <a:pt x="792020" y="2237649"/>
                  <a:pt x="815542" y="2255159"/>
                  <a:pt x="809661" y="2237649"/>
                </a:cubicBezTo>
                <a:cubicBezTo>
                  <a:pt x="803781" y="2231812"/>
                  <a:pt x="809661" y="2225975"/>
                  <a:pt x="809661" y="2220139"/>
                </a:cubicBezTo>
                <a:cubicBezTo>
                  <a:pt x="818482" y="2214302"/>
                  <a:pt x="828772" y="2211384"/>
                  <a:pt x="837593" y="2212114"/>
                </a:cubicBezTo>
                <a:close/>
                <a:moveTo>
                  <a:pt x="1050316" y="2202775"/>
                </a:moveTo>
                <a:cubicBezTo>
                  <a:pt x="1056156" y="2208612"/>
                  <a:pt x="1061997" y="2208612"/>
                  <a:pt x="1067837" y="2214448"/>
                </a:cubicBezTo>
                <a:cubicBezTo>
                  <a:pt x="1067837" y="2220285"/>
                  <a:pt x="1061997" y="2226122"/>
                  <a:pt x="1067837" y="2226122"/>
                </a:cubicBezTo>
                <a:cubicBezTo>
                  <a:pt x="1067837" y="2231958"/>
                  <a:pt x="1073678" y="2226122"/>
                  <a:pt x="1079518" y="2226122"/>
                </a:cubicBezTo>
                <a:cubicBezTo>
                  <a:pt x="1079518" y="2231958"/>
                  <a:pt x="1085358" y="2237794"/>
                  <a:pt x="1079518" y="2243631"/>
                </a:cubicBezTo>
                <a:cubicBezTo>
                  <a:pt x="1079518" y="2243631"/>
                  <a:pt x="1073678" y="2249468"/>
                  <a:pt x="1079518" y="2249468"/>
                </a:cubicBezTo>
                <a:cubicBezTo>
                  <a:pt x="1079518" y="2255304"/>
                  <a:pt x="1091199" y="2255304"/>
                  <a:pt x="1091199" y="2261141"/>
                </a:cubicBezTo>
                <a:cubicBezTo>
                  <a:pt x="1097040" y="2278651"/>
                  <a:pt x="1073678" y="2272814"/>
                  <a:pt x="1067837" y="2278651"/>
                </a:cubicBezTo>
                <a:cubicBezTo>
                  <a:pt x="1061997" y="2278651"/>
                  <a:pt x="1061997" y="2266977"/>
                  <a:pt x="1061997" y="2261141"/>
                </a:cubicBezTo>
                <a:cubicBezTo>
                  <a:pt x="1050316" y="2255304"/>
                  <a:pt x="1038635" y="2249468"/>
                  <a:pt x="1021114" y="2249468"/>
                </a:cubicBezTo>
                <a:cubicBezTo>
                  <a:pt x="1009433" y="2249468"/>
                  <a:pt x="1003593" y="2261141"/>
                  <a:pt x="997752" y="2255304"/>
                </a:cubicBezTo>
                <a:cubicBezTo>
                  <a:pt x="991911" y="2249468"/>
                  <a:pt x="986071" y="2243631"/>
                  <a:pt x="986071" y="2237794"/>
                </a:cubicBezTo>
                <a:cubicBezTo>
                  <a:pt x="991911" y="2231958"/>
                  <a:pt x="1003593" y="2237794"/>
                  <a:pt x="1009433" y="2231958"/>
                </a:cubicBezTo>
                <a:cubicBezTo>
                  <a:pt x="1003593" y="2226122"/>
                  <a:pt x="1003593" y="2220285"/>
                  <a:pt x="1009433" y="2214448"/>
                </a:cubicBezTo>
                <a:cubicBezTo>
                  <a:pt x="1015273" y="2214448"/>
                  <a:pt x="1021114" y="2208612"/>
                  <a:pt x="1026955" y="2214448"/>
                </a:cubicBezTo>
                <a:cubicBezTo>
                  <a:pt x="1038635" y="2214448"/>
                  <a:pt x="1038635" y="2202775"/>
                  <a:pt x="1050316" y="2202775"/>
                </a:cubicBezTo>
                <a:close/>
                <a:moveTo>
                  <a:pt x="1573158" y="2196136"/>
                </a:moveTo>
                <a:cubicBezTo>
                  <a:pt x="1573158" y="2208149"/>
                  <a:pt x="1578849" y="2220163"/>
                  <a:pt x="1578849" y="2226170"/>
                </a:cubicBezTo>
                <a:cubicBezTo>
                  <a:pt x="1578849" y="2232177"/>
                  <a:pt x="1573158" y="2232177"/>
                  <a:pt x="1567468" y="2232177"/>
                </a:cubicBezTo>
                <a:cubicBezTo>
                  <a:pt x="1561777" y="2232177"/>
                  <a:pt x="1556086" y="2226170"/>
                  <a:pt x="1556086" y="2220163"/>
                </a:cubicBezTo>
                <a:cubicBezTo>
                  <a:pt x="1556086" y="2214156"/>
                  <a:pt x="1556086" y="2214156"/>
                  <a:pt x="1556086" y="2214156"/>
                </a:cubicBezTo>
                <a:cubicBezTo>
                  <a:pt x="1573158" y="2196136"/>
                  <a:pt x="1573158" y="2196136"/>
                  <a:pt x="1573158" y="2196136"/>
                </a:cubicBezTo>
                <a:close/>
                <a:moveTo>
                  <a:pt x="1120750" y="2196136"/>
                </a:moveTo>
                <a:cubicBezTo>
                  <a:pt x="1126441" y="2196136"/>
                  <a:pt x="1126441" y="2202143"/>
                  <a:pt x="1126441" y="2208149"/>
                </a:cubicBezTo>
                <a:cubicBezTo>
                  <a:pt x="1126441" y="2208149"/>
                  <a:pt x="1126441" y="2208149"/>
                  <a:pt x="1126441" y="2214157"/>
                </a:cubicBezTo>
                <a:cubicBezTo>
                  <a:pt x="1120750" y="2208149"/>
                  <a:pt x="1120750" y="2202143"/>
                  <a:pt x="1120750" y="2196136"/>
                </a:cubicBezTo>
                <a:close/>
                <a:moveTo>
                  <a:pt x="1894797" y="2194877"/>
                </a:moveTo>
                <a:cubicBezTo>
                  <a:pt x="1898882" y="2195985"/>
                  <a:pt x="1902150" y="2203742"/>
                  <a:pt x="1902150" y="2208174"/>
                </a:cubicBezTo>
                <a:cubicBezTo>
                  <a:pt x="1907959" y="2219993"/>
                  <a:pt x="1907959" y="2237722"/>
                  <a:pt x="1896341" y="2249541"/>
                </a:cubicBezTo>
                <a:cubicBezTo>
                  <a:pt x="1890532" y="2261359"/>
                  <a:pt x="1878913" y="2267269"/>
                  <a:pt x="1867295" y="2267269"/>
                </a:cubicBezTo>
                <a:cubicBezTo>
                  <a:pt x="1861485" y="2255450"/>
                  <a:pt x="1878913" y="2255450"/>
                  <a:pt x="1878913" y="2249541"/>
                </a:cubicBezTo>
                <a:cubicBezTo>
                  <a:pt x="1890532" y="2243631"/>
                  <a:pt x="1896341" y="2231812"/>
                  <a:pt x="1896341" y="2219993"/>
                </a:cubicBezTo>
                <a:cubicBezTo>
                  <a:pt x="1902150" y="2214083"/>
                  <a:pt x="1890532" y="2208174"/>
                  <a:pt x="1890532" y="2196354"/>
                </a:cubicBezTo>
                <a:cubicBezTo>
                  <a:pt x="1891984" y="2194877"/>
                  <a:pt x="1893436" y="2194508"/>
                  <a:pt x="1894797" y="2194877"/>
                </a:cubicBezTo>
                <a:close/>
                <a:moveTo>
                  <a:pt x="1308542" y="2190635"/>
                </a:moveTo>
                <a:cubicBezTo>
                  <a:pt x="1326184" y="2184754"/>
                  <a:pt x="1314422" y="2208276"/>
                  <a:pt x="1320303" y="2214156"/>
                </a:cubicBezTo>
                <a:cubicBezTo>
                  <a:pt x="1326184" y="2220037"/>
                  <a:pt x="1337944" y="2231797"/>
                  <a:pt x="1349705" y="2231797"/>
                </a:cubicBezTo>
                <a:cubicBezTo>
                  <a:pt x="1355586" y="2231797"/>
                  <a:pt x="1349705" y="2237678"/>
                  <a:pt x="1355586" y="2243558"/>
                </a:cubicBezTo>
                <a:cubicBezTo>
                  <a:pt x="1367346" y="2249439"/>
                  <a:pt x="1373226" y="2255319"/>
                  <a:pt x="1384987" y="2261199"/>
                </a:cubicBezTo>
                <a:cubicBezTo>
                  <a:pt x="1384987" y="2261199"/>
                  <a:pt x="1390868" y="2255319"/>
                  <a:pt x="1396748" y="2261199"/>
                </a:cubicBezTo>
                <a:cubicBezTo>
                  <a:pt x="1396748" y="2261199"/>
                  <a:pt x="1390868" y="2267079"/>
                  <a:pt x="1390868" y="2267079"/>
                </a:cubicBezTo>
                <a:cubicBezTo>
                  <a:pt x="1373226" y="2272960"/>
                  <a:pt x="1361466" y="2267079"/>
                  <a:pt x="1355586" y="2261199"/>
                </a:cubicBezTo>
                <a:cubicBezTo>
                  <a:pt x="1349705" y="2255319"/>
                  <a:pt x="1343824" y="2243558"/>
                  <a:pt x="1343824" y="2237678"/>
                </a:cubicBezTo>
                <a:cubicBezTo>
                  <a:pt x="1337944" y="2231797"/>
                  <a:pt x="1332064" y="2237678"/>
                  <a:pt x="1332064" y="2231797"/>
                </a:cubicBezTo>
                <a:cubicBezTo>
                  <a:pt x="1314422" y="2225917"/>
                  <a:pt x="1308542" y="2208276"/>
                  <a:pt x="1308542" y="2190635"/>
                </a:cubicBezTo>
                <a:close/>
                <a:moveTo>
                  <a:pt x="1326563" y="2190445"/>
                </a:moveTo>
                <a:cubicBezTo>
                  <a:pt x="1338260" y="2190445"/>
                  <a:pt x="1349958" y="2190445"/>
                  <a:pt x="1367504" y="2190445"/>
                </a:cubicBezTo>
                <a:cubicBezTo>
                  <a:pt x="1373353" y="2208086"/>
                  <a:pt x="1373353" y="2208086"/>
                  <a:pt x="1373353" y="2208086"/>
                </a:cubicBezTo>
                <a:cubicBezTo>
                  <a:pt x="1379201" y="2219847"/>
                  <a:pt x="1379201" y="2219847"/>
                  <a:pt x="1379201" y="2219847"/>
                </a:cubicBezTo>
                <a:cubicBezTo>
                  <a:pt x="1396748" y="2231607"/>
                  <a:pt x="1396748" y="2231607"/>
                  <a:pt x="1396748" y="2231607"/>
                </a:cubicBezTo>
                <a:cubicBezTo>
                  <a:pt x="1396748" y="2237488"/>
                  <a:pt x="1396748" y="2249249"/>
                  <a:pt x="1390899" y="2249249"/>
                </a:cubicBezTo>
                <a:cubicBezTo>
                  <a:pt x="1379201" y="2249249"/>
                  <a:pt x="1373353" y="2249249"/>
                  <a:pt x="1367504" y="2243368"/>
                </a:cubicBezTo>
                <a:cubicBezTo>
                  <a:pt x="1361656" y="2237488"/>
                  <a:pt x="1355807" y="2225727"/>
                  <a:pt x="1361656" y="2219847"/>
                </a:cubicBezTo>
                <a:cubicBezTo>
                  <a:pt x="1355807" y="2213967"/>
                  <a:pt x="1349958" y="2225727"/>
                  <a:pt x="1344109" y="2219847"/>
                </a:cubicBezTo>
                <a:cubicBezTo>
                  <a:pt x="1338260" y="2219847"/>
                  <a:pt x="1332412" y="2213967"/>
                  <a:pt x="1326563" y="2208086"/>
                </a:cubicBezTo>
                <a:cubicBezTo>
                  <a:pt x="1326563" y="2202206"/>
                  <a:pt x="1326563" y="2196325"/>
                  <a:pt x="1326563" y="2190445"/>
                </a:cubicBezTo>
                <a:close/>
                <a:moveTo>
                  <a:pt x="1279356" y="2190445"/>
                </a:moveTo>
                <a:cubicBezTo>
                  <a:pt x="1285262" y="2190445"/>
                  <a:pt x="1291168" y="2190445"/>
                  <a:pt x="1297075" y="2190445"/>
                </a:cubicBezTo>
                <a:cubicBezTo>
                  <a:pt x="1302981" y="2208086"/>
                  <a:pt x="1308888" y="2231607"/>
                  <a:pt x="1320700" y="2237488"/>
                </a:cubicBezTo>
                <a:cubicBezTo>
                  <a:pt x="1338419" y="2243368"/>
                  <a:pt x="1338419" y="2243368"/>
                  <a:pt x="1338419" y="2243368"/>
                </a:cubicBezTo>
                <a:cubicBezTo>
                  <a:pt x="1344325" y="2261009"/>
                  <a:pt x="1356138" y="2272770"/>
                  <a:pt x="1373856" y="2278650"/>
                </a:cubicBezTo>
                <a:cubicBezTo>
                  <a:pt x="1391575" y="2278650"/>
                  <a:pt x="1391575" y="2278650"/>
                  <a:pt x="1391575" y="2278650"/>
                </a:cubicBezTo>
                <a:cubicBezTo>
                  <a:pt x="1391575" y="2284531"/>
                  <a:pt x="1403387" y="2302171"/>
                  <a:pt x="1391575" y="2308052"/>
                </a:cubicBezTo>
                <a:cubicBezTo>
                  <a:pt x="1385669" y="2308052"/>
                  <a:pt x="1373856" y="2308052"/>
                  <a:pt x="1367950" y="2302171"/>
                </a:cubicBezTo>
                <a:cubicBezTo>
                  <a:pt x="1362044" y="2302171"/>
                  <a:pt x="1362044" y="2290411"/>
                  <a:pt x="1356138" y="2290411"/>
                </a:cubicBezTo>
                <a:cubicBezTo>
                  <a:pt x="1344325" y="2296291"/>
                  <a:pt x="1338419" y="2302171"/>
                  <a:pt x="1326607" y="2290411"/>
                </a:cubicBezTo>
                <a:cubicBezTo>
                  <a:pt x="1320700" y="2284531"/>
                  <a:pt x="1308888" y="2272770"/>
                  <a:pt x="1308888" y="2261009"/>
                </a:cubicBezTo>
                <a:cubicBezTo>
                  <a:pt x="1302981" y="2255129"/>
                  <a:pt x="1308888" y="2249249"/>
                  <a:pt x="1308888" y="2243368"/>
                </a:cubicBezTo>
                <a:cubicBezTo>
                  <a:pt x="1297075" y="2237488"/>
                  <a:pt x="1285262" y="2237488"/>
                  <a:pt x="1285262" y="2225727"/>
                </a:cubicBezTo>
                <a:cubicBezTo>
                  <a:pt x="1279356" y="2219847"/>
                  <a:pt x="1273450" y="2208086"/>
                  <a:pt x="1273450" y="2196325"/>
                </a:cubicBezTo>
                <a:cubicBezTo>
                  <a:pt x="1279356" y="2196325"/>
                  <a:pt x="1273450" y="2190445"/>
                  <a:pt x="1279356" y="2190445"/>
                </a:cubicBezTo>
                <a:close/>
                <a:moveTo>
                  <a:pt x="1449671" y="2179064"/>
                </a:moveTo>
                <a:cubicBezTo>
                  <a:pt x="1455551" y="2179064"/>
                  <a:pt x="1461432" y="2179064"/>
                  <a:pt x="1461432" y="2184944"/>
                </a:cubicBezTo>
                <a:cubicBezTo>
                  <a:pt x="1449671" y="2202585"/>
                  <a:pt x="1432030" y="2214346"/>
                  <a:pt x="1426150" y="2237867"/>
                </a:cubicBezTo>
                <a:cubicBezTo>
                  <a:pt x="1408508" y="2261389"/>
                  <a:pt x="1420269" y="2290790"/>
                  <a:pt x="1432030" y="2308432"/>
                </a:cubicBezTo>
                <a:cubicBezTo>
                  <a:pt x="1443791" y="2320192"/>
                  <a:pt x="1461432" y="2331953"/>
                  <a:pt x="1479073" y="2320192"/>
                </a:cubicBezTo>
                <a:cubicBezTo>
                  <a:pt x="1479073" y="2320192"/>
                  <a:pt x="1479073" y="2314312"/>
                  <a:pt x="1479073" y="2314312"/>
                </a:cubicBezTo>
                <a:cubicBezTo>
                  <a:pt x="1467312" y="2314312"/>
                  <a:pt x="1455551" y="2314312"/>
                  <a:pt x="1455551" y="2302551"/>
                </a:cubicBezTo>
                <a:cubicBezTo>
                  <a:pt x="1449671" y="2296671"/>
                  <a:pt x="1449671" y="2284910"/>
                  <a:pt x="1455551" y="2279029"/>
                </a:cubicBezTo>
                <a:cubicBezTo>
                  <a:pt x="1467312" y="2273149"/>
                  <a:pt x="1473193" y="2267269"/>
                  <a:pt x="1484953" y="2267269"/>
                </a:cubicBezTo>
                <a:cubicBezTo>
                  <a:pt x="1490833" y="2273149"/>
                  <a:pt x="1496714" y="2279029"/>
                  <a:pt x="1490833" y="2284910"/>
                </a:cubicBezTo>
                <a:cubicBezTo>
                  <a:pt x="1490833" y="2290790"/>
                  <a:pt x="1490833" y="2290790"/>
                  <a:pt x="1490833" y="2296671"/>
                </a:cubicBezTo>
                <a:cubicBezTo>
                  <a:pt x="1496714" y="2296671"/>
                  <a:pt x="1502594" y="2290790"/>
                  <a:pt x="1508475" y="2296671"/>
                </a:cubicBezTo>
                <a:cubicBezTo>
                  <a:pt x="1514355" y="2302551"/>
                  <a:pt x="1514355" y="2314312"/>
                  <a:pt x="1514355" y="2320192"/>
                </a:cubicBezTo>
                <a:cubicBezTo>
                  <a:pt x="1496714" y="2343714"/>
                  <a:pt x="1496714" y="2343714"/>
                  <a:pt x="1496714" y="2343714"/>
                </a:cubicBezTo>
                <a:cubicBezTo>
                  <a:pt x="1479073" y="2355474"/>
                  <a:pt x="1449671" y="2343714"/>
                  <a:pt x="1432030" y="2337833"/>
                </a:cubicBezTo>
                <a:cubicBezTo>
                  <a:pt x="1426150" y="2331953"/>
                  <a:pt x="1420269" y="2326072"/>
                  <a:pt x="1420269" y="2320192"/>
                </a:cubicBezTo>
                <a:cubicBezTo>
                  <a:pt x="1408508" y="2314312"/>
                  <a:pt x="1414389" y="2302551"/>
                  <a:pt x="1402628" y="2296671"/>
                </a:cubicBezTo>
                <a:cubicBezTo>
                  <a:pt x="1396748" y="2284910"/>
                  <a:pt x="1402628" y="2273149"/>
                  <a:pt x="1402628" y="2261389"/>
                </a:cubicBezTo>
                <a:cubicBezTo>
                  <a:pt x="1402628" y="2226107"/>
                  <a:pt x="1426150" y="2196705"/>
                  <a:pt x="1449671" y="2179064"/>
                </a:cubicBezTo>
                <a:close/>
                <a:moveTo>
                  <a:pt x="1091349" y="2167682"/>
                </a:moveTo>
                <a:cubicBezTo>
                  <a:pt x="1097040" y="2167682"/>
                  <a:pt x="1097040" y="2179064"/>
                  <a:pt x="1097040" y="2184754"/>
                </a:cubicBezTo>
                <a:cubicBezTo>
                  <a:pt x="1097040" y="2184754"/>
                  <a:pt x="1097040" y="2179064"/>
                  <a:pt x="1091349" y="2173373"/>
                </a:cubicBezTo>
                <a:cubicBezTo>
                  <a:pt x="1091349" y="2173373"/>
                  <a:pt x="1091349" y="2167682"/>
                  <a:pt x="1091349" y="2167682"/>
                </a:cubicBezTo>
                <a:close/>
                <a:moveTo>
                  <a:pt x="892176" y="2167682"/>
                </a:moveTo>
                <a:cubicBezTo>
                  <a:pt x="903557" y="2173373"/>
                  <a:pt x="909248" y="2179064"/>
                  <a:pt x="914938" y="2184754"/>
                </a:cubicBezTo>
                <a:cubicBezTo>
                  <a:pt x="914938" y="2190445"/>
                  <a:pt x="914938" y="2190445"/>
                  <a:pt x="914938" y="2196136"/>
                </a:cubicBezTo>
                <a:cubicBezTo>
                  <a:pt x="909248" y="2184754"/>
                  <a:pt x="903557" y="2179064"/>
                  <a:pt x="892176" y="2173373"/>
                </a:cubicBezTo>
                <a:cubicBezTo>
                  <a:pt x="892176" y="2167682"/>
                  <a:pt x="892176" y="2167682"/>
                  <a:pt x="892176" y="2167682"/>
                </a:cubicBezTo>
                <a:close/>
                <a:moveTo>
                  <a:pt x="843663" y="2165368"/>
                </a:moveTo>
                <a:cubicBezTo>
                  <a:pt x="848073" y="2166196"/>
                  <a:pt x="852483" y="2172820"/>
                  <a:pt x="856894" y="2172820"/>
                </a:cubicBezTo>
                <a:cubicBezTo>
                  <a:pt x="856894" y="2178708"/>
                  <a:pt x="851013" y="2178708"/>
                  <a:pt x="856894" y="2184597"/>
                </a:cubicBezTo>
                <a:cubicBezTo>
                  <a:pt x="856894" y="2184597"/>
                  <a:pt x="856894" y="2184597"/>
                  <a:pt x="862774" y="2184597"/>
                </a:cubicBezTo>
                <a:cubicBezTo>
                  <a:pt x="862774" y="2172820"/>
                  <a:pt x="874534" y="2178708"/>
                  <a:pt x="880415" y="2172820"/>
                </a:cubicBezTo>
                <a:cubicBezTo>
                  <a:pt x="892176" y="2172820"/>
                  <a:pt x="898056" y="2178708"/>
                  <a:pt x="903937" y="2184597"/>
                </a:cubicBezTo>
                <a:cubicBezTo>
                  <a:pt x="909817" y="2190485"/>
                  <a:pt x="898056" y="2196373"/>
                  <a:pt x="909817" y="2202261"/>
                </a:cubicBezTo>
                <a:cubicBezTo>
                  <a:pt x="915697" y="2196373"/>
                  <a:pt x="927458" y="2202261"/>
                  <a:pt x="939219" y="2208150"/>
                </a:cubicBezTo>
                <a:cubicBezTo>
                  <a:pt x="950979" y="2208150"/>
                  <a:pt x="945099" y="2219926"/>
                  <a:pt x="950979" y="2225814"/>
                </a:cubicBezTo>
                <a:cubicBezTo>
                  <a:pt x="945099" y="2225814"/>
                  <a:pt x="939219" y="2225814"/>
                  <a:pt x="933338" y="2225814"/>
                </a:cubicBezTo>
                <a:cubicBezTo>
                  <a:pt x="927458" y="2225814"/>
                  <a:pt x="915697" y="2231703"/>
                  <a:pt x="903937" y="2231703"/>
                </a:cubicBezTo>
                <a:cubicBezTo>
                  <a:pt x="903937" y="2219926"/>
                  <a:pt x="898056" y="2214038"/>
                  <a:pt x="892176" y="2214038"/>
                </a:cubicBezTo>
                <a:cubicBezTo>
                  <a:pt x="880415" y="2202261"/>
                  <a:pt x="862774" y="2219926"/>
                  <a:pt x="851013" y="2208150"/>
                </a:cubicBezTo>
                <a:cubicBezTo>
                  <a:pt x="839252" y="2208150"/>
                  <a:pt x="827492" y="2202261"/>
                  <a:pt x="815731" y="2208150"/>
                </a:cubicBezTo>
                <a:cubicBezTo>
                  <a:pt x="803970" y="2214038"/>
                  <a:pt x="798090" y="2225814"/>
                  <a:pt x="798090" y="2237591"/>
                </a:cubicBezTo>
                <a:cubicBezTo>
                  <a:pt x="792210" y="2237591"/>
                  <a:pt x="786329" y="2243479"/>
                  <a:pt x="780449" y="2249368"/>
                </a:cubicBezTo>
                <a:cubicBezTo>
                  <a:pt x="774568" y="2261144"/>
                  <a:pt x="774568" y="2272921"/>
                  <a:pt x="780449" y="2278809"/>
                </a:cubicBezTo>
                <a:cubicBezTo>
                  <a:pt x="780449" y="2278809"/>
                  <a:pt x="786329" y="2284697"/>
                  <a:pt x="786329" y="2284697"/>
                </a:cubicBezTo>
                <a:cubicBezTo>
                  <a:pt x="774568" y="2290585"/>
                  <a:pt x="768688" y="2302362"/>
                  <a:pt x="756927" y="2302362"/>
                </a:cubicBezTo>
                <a:cubicBezTo>
                  <a:pt x="751047" y="2302362"/>
                  <a:pt x="751047" y="2290585"/>
                  <a:pt x="745167" y="2284697"/>
                </a:cubicBezTo>
                <a:cubicBezTo>
                  <a:pt x="745167" y="2272921"/>
                  <a:pt x="751047" y="2267032"/>
                  <a:pt x="751047" y="2261144"/>
                </a:cubicBezTo>
                <a:cubicBezTo>
                  <a:pt x="762807" y="2255256"/>
                  <a:pt x="762807" y="2255256"/>
                  <a:pt x="762807" y="2255256"/>
                </a:cubicBezTo>
                <a:cubicBezTo>
                  <a:pt x="762807" y="2249368"/>
                  <a:pt x="768688" y="2237591"/>
                  <a:pt x="756927" y="2231703"/>
                </a:cubicBezTo>
                <a:cubicBezTo>
                  <a:pt x="751047" y="2225814"/>
                  <a:pt x="756927" y="2219926"/>
                  <a:pt x="762807" y="2214038"/>
                </a:cubicBezTo>
                <a:cubicBezTo>
                  <a:pt x="768688" y="2196373"/>
                  <a:pt x="786329" y="2202261"/>
                  <a:pt x="798090" y="2202261"/>
                </a:cubicBezTo>
                <a:cubicBezTo>
                  <a:pt x="803970" y="2190485"/>
                  <a:pt x="809850" y="2178708"/>
                  <a:pt x="821611" y="2172820"/>
                </a:cubicBezTo>
                <a:cubicBezTo>
                  <a:pt x="827492" y="2172820"/>
                  <a:pt x="833372" y="2172820"/>
                  <a:pt x="845133" y="2172820"/>
                </a:cubicBezTo>
                <a:cubicBezTo>
                  <a:pt x="845133" y="2166932"/>
                  <a:pt x="839252" y="2166932"/>
                  <a:pt x="839252" y="2166932"/>
                </a:cubicBezTo>
                <a:cubicBezTo>
                  <a:pt x="840723" y="2165460"/>
                  <a:pt x="842192" y="2165092"/>
                  <a:pt x="843663" y="2165368"/>
                </a:cubicBezTo>
                <a:close/>
                <a:moveTo>
                  <a:pt x="1021164" y="2161044"/>
                </a:moveTo>
                <a:cubicBezTo>
                  <a:pt x="1021164" y="2161044"/>
                  <a:pt x="1026855" y="2161044"/>
                  <a:pt x="1032545" y="2167683"/>
                </a:cubicBezTo>
                <a:cubicBezTo>
                  <a:pt x="1026855" y="2167683"/>
                  <a:pt x="1021164" y="2167683"/>
                  <a:pt x="1021164" y="2161044"/>
                </a:cubicBezTo>
                <a:close/>
                <a:moveTo>
                  <a:pt x="1061314" y="2159028"/>
                </a:moveTo>
                <a:cubicBezTo>
                  <a:pt x="1070827" y="2159763"/>
                  <a:pt x="1079608" y="2164174"/>
                  <a:pt x="1085462" y="2172994"/>
                </a:cubicBezTo>
                <a:cubicBezTo>
                  <a:pt x="1091316" y="2178874"/>
                  <a:pt x="1085462" y="2190635"/>
                  <a:pt x="1097170" y="2196515"/>
                </a:cubicBezTo>
                <a:cubicBezTo>
                  <a:pt x="1103025" y="2190635"/>
                  <a:pt x="1108879" y="2196515"/>
                  <a:pt x="1114733" y="2202396"/>
                </a:cubicBezTo>
                <a:cubicBezTo>
                  <a:pt x="1120587" y="2214157"/>
                  <a:pt x="1114733" y="2220037"/>
                  <a:pt x="1108879" y="2225917"/>
                </a:cubicBezTo>
                <a:cubicBezTo>
                  <a:pt x="1114733" y="2231797"/>
                  <a:pt x="1126442" y="2231797"/>
                  <a:pt x="1126442" y="2237678"/>
                </a:cubicBezTo>
                <a:cubicBezTo>
                  <a:pt x="1126442" y="2249439"/>
                  <a:pt x="1120587" y="2255319"/>
                  <a:pt x="1126442" y="2267079"/>
                </a:cubicBezTo>
                <a:cubicBezTo>
                  <a:pt x="1120587" y="2267079"/>
                  <a:pt x="1120587" y="2272960"/>
                  <a:pt x="1114733" y="2272960"/>
                </a:cubicBezTo>
                <a:cubicBezTo>
                  <a:pt x="1103025" y="2267079"/>
                  <a:pt x="1103025" y="2267079"/>
                  <a:pt x="1103025" y="2267079"/>
                </a:cubicBezTo>
                <a:cubicBezTo>
                  <a:pt x="1103025" y="2261199"/>
                  <a:pt x="1097170" y="2249439"/>
                  <a:pt x="1091316" y="2243558"/>
                </a:cubicBezTo>
                <a:cubicBezTo>
                  <a:pt x="1091316" y="2237678"/>
                  <a:pt x="1091316" y="2231797"/>
                  <a:pt x="1085462" y="2225917"/>
                </a:cubicBezTo>
                <a:cubicBezTo>
                  <a:pt x="1085462" y="2225917"/>
                  <a:pt x="1079608" y="2220037"/>
                  <a:pt x="1073754" y="2220037"/>
                </a:cubicBezTo>
                <a:cubicBezTo>
                  <a:pt x="1073754" y="2208276"/>
                  <a:pt x="1067900" y="2202396"/>
                  <a:pt x="1056191" y="2196515"/>
                </a:cubicBezTo>
                <a:cubicBezTo>
                  <a:pt x="1050337" y="2196515"/>
                  <a:pt x="1038629" y="2202396"/>
                  <a:pt x="1032774" y="2202396"/>
                </a:cubicBezTo>
                <a:cubicBezTo>
                  <a:pt x="1021066" y="2202396"/>
                  <a:pt x="1009357" y="2202396"/>
                  <a:pt x="1003504" y="2208276"/>
                </a:cubicBezTo>
                <a:cubicBezTo>
                  <a:pt x="997649" y="2220037"/>
                  <a:pt x="997649" y="2231797"/>
                  <a:pt x="985941" y="2231797"/>
                </a:cubicBezTo>
                <a:cubicBezTo>
                  <a:pt x="985941" y="2243558"/>
                  <a:pt x="974232" y="2237678"/>
                  <a:pt x="968378" y="2231797"/>
                </a:cubicBezTo>
                <a:cubicBezTo>
                  <a:pt x="962524" y="2231797"/>
                  <a:pt x="956670" y="2225917"/>
                  <a:pt x="962524" y="2220037"/>
                </a:cubicBezTo>
                <a:cubicBezTo>
                  <a:pt x="968378" y="2214157"/>
                  <a:pt x="962524" y="2208276"/>
                  <a:pt x="968378" y="2202396"/>
                </a:cubicBezTo>
                <a:cubicBezTo>
                  <a:pt x="974232" y="2202396"/>
                  <a:pt x="974232" y="2190635"/>
                  <a:pt x="985941" y="2196515"/>
                </a:cubicBezTo>
                <a:cubicBezTo>
                  <a:pt x="991795" y="2196515"/>
                  <a:pt x="991795" y="2190635"/>
                  <a:pt x="991795" y="2184754"/>
                </a:cubicBezTo>
                <a:cubicBezTo>
                  <a:pt x="991795" y="2178874"/>
                  <a:pt x="991795" y="2172994"/>
                  <a:pt x="997649" y="2172994"/>
                </a:cubicBezTo>
                <a:cubicBezTo>
                  <a:pt x="997649" y="2167114"/>
                  <a:pt x="1003504" y="2167114"/>
                  <a:pt x="1015212" y="2167114"/>
                </a:cubicBezTo>
                <a:cubicBezTo>
                  <a:pt x="1021066" y="2167114"/>
                  <a:pt x="1032774" y="2178874"/>
                  <a:pt x="1032774" y="2167114"/>
                </a:cubicBezTo>
                <a:cubicBezTo>
                  <a:pt x="1041556" y="2161233"/>
                  <a:pt x="1051801" y="2158293"/>
                  <a:pt x="1061314" y="2159028"/>
                </a:cubicBezTo>
                <a:close/>
                <a:moveTo>
                  <a:pt x="1731940" y="2148295"/>
                </a:moveTo>
                <a:cubicBezTo>
                  <a:pt x="1734512" y="2149205"/>
                  <a:pt x="1736718" y="2151390"/>
                  <a:pt x="1738187" y="2155759"/>
                </a:cubicBezTo>
                <a:cubicBezTo>
                  <a:pt x="1738187" y="2161586"/>
                  <a:pt x="1738187" y="2173238"/>
                  <a:pt x="1726427" y="2179064"/>
                </a:cubicBezTo>
                <a:cubicBezTo>
                  <a:pt x="1720546" y="2167412"/>
                  <a:pt x="1714666" y="2161586"/>
                  <a:pt x="1708785" y="2149933"/>
                </a:cubicBezTo>
                <a:cubicBezTo>
                  <a:pt x="1713196" y="2154303"/>
                  <a:pt x="1724221" y="2145564"/>
                  <a:pt x="1731940" y="2148295"/>
                </a:cubicBezTo>
                <a:close/>
                <a:moveTo>
                  <a:pt x="1312401" y="2148142"/>
                </a:moveTo>
                <a:lnTo>
                  <a:pt x="1311862" y="2148951"/>
                </a:lnTo>
                <a:cubicBezTo>
                  <a:pt x="1310202" y="2149662"/>
                  <a:pt x="1308542" y="2149662"/>
                  <a:pt x="1308542" y="2149662"/>
                </a:cubicBezTo>
                <a:cubicBezTo>
                  <a:pt x="1308542" y="2149662"/>
                  <a:pt x="1308542" y="2149662"/>
                  <a:pt x="1308542" y="2148951"/>
                </a:cubicBezTo>
                <a:lnTo>
                  <a:pt x="1308542" y="2148337"/>
                </a:lnTo>
                <a:close/>
                <a:moveTo>
                  <a:pt x="1937360" y="2143972"/>
                </a:moveTo>
                <a:cubicBezTo>
                  <a:pt x="1949375" y="2143972"/>
                  <a:pt x="1949375" y="2155827"/>
                  <a:pt x="1955381" y="2161755"/>
                </a:cubicBezTo>
                <a:cubicBezTo>
                  <a:pt x="1955381" y="2167683"/>
                  <a:pt x="1955381" y="2167683"/>
                  <a:pt x="1955381" y="2167683"/>
                </a:cubicBezTo>
                <a:cubicBezTo>
                  <a:pt x="1949375" y="2155827"/>
                  <a:pt x="1943368" y="2149900"/>
                  <a:pt x="1937360" y="2143972"/>
                </a:cubicBezTo>
                <a:close/>
                <a:moveTo>
                  <a:pt x="1919685" y="2143972"/>
                </a:moveTo>
                <a:cubicBezTo>
                  <a:pt x="1931411" y="2143972"/>
                  <a:pt x="1943137" y="2155732"/>
                  <a:pt x="1949001" y="2167493"/>
                </a:cubicBezTo>
                <a:cubicBezTo>
                  <a:pt x="1949001" y="2173373"/>
                  <a:pt x="1949001" y="2179254"/>
                  <a:pt x="1949001" y="2185134"/>
                </a:cubicBezTo>
                <a:cubicBezTo>
                  <a:pt x="1949001" y="2191015"/>
                  <a:pt x="1949001" y="2191015"/>
                  <a:pt x="1954863" y="2191015"/>
                </a:cubicBezTo>
                <a:cubicBezTo>
                  <a:pt x="1966590" y="2208655"/>
                  <a:pt x="1966590" y="2208655"/>
                  <a:pt x="1966590" y="2208655"/>
                </a:cubicBezTo>
                <a:cubicBezTo>
                  <a:pt x="1966590" y="2214536"/>
                  <a:pt x="1972453" y="2220416"/>
                  <a:pt x="1966590" y="2226297"/>
                </a:cubicBezTo>
                <a:cubicBezTo>
                  <a:pt x="1972453" y="2238057"/>
                  <a:pt x="1972453" y="2249818"/>
                  <a:pt x="1972453" y="2255698"/>
                </a:cubicBezTo>
                <a:cubicBezTo>
                  <a:pt x="1972453" y="2261579"/>
                  <a:pt x="1972453" y="2267459"/>
                  <a:pt x="1972453" y="2267459"/>
                </a:cubicBezTo>
                <a:cubicBezTo>
                  <a:pt x="1966590" y="2261579"/>
                  <a:pt x="1966590" y="2261579"/>
                  <a:pt x="1966590" y="2261579"/>
                </a:cubicBezTo>
                <a:cubicBezTo>
                  <a:pt x="1966590" y="2249818"/>
                  <a:pt x="1966590" y="2238057"/>
                  <a:pt x="1960727" y="2232177"/>
                </a:cubicBezTo>
                <a:cubicBezTo>
                  <a:pt x="1960727" y="2232177"/>
                  <a:pt x="1954863" y="2232177"/>
                  <a:pt x="1954863" y="2232177"/>
                </a:cubicBezTo>
                <a:cubicBezTo>
                  <a:pt x="1954863" y="2238057"/>
                  <a:pt x="1960727" y="2238057"/>
                  <a:pt x="1960727" y="2243937"/>
                </a:cubicBezTo>
                <a:cubicBezTo>
                  <a:pt x="1966590" y="2249818"/>
                  <a:pt x="1960727" y="2261579"/>
                  <a:pt x="1960727" y="2267459"/>
                </a:cubicBezTo>
                <a:cubicBezTo>
                  <a:pt x="1960727" y="2285100"/>
                  <a:pt x="1937274" y="2279219"/>
                  <a:pt x="1931411" y="2290980"/>
                </a:cubicBezTo>
                <a:cubicBezTo>
                  <a:pt x="1931411" y="2296861"/>
                  <a:pt x="1931411" y="2302741"/>
                  <a:pt x="1925548" y="2308621"/>
                </a:cubicBezTo>
                <a:cubicBezTo>
                  <a:pt x="1919685" y="2308621"/>
                  <a:pt x="1907958" y="2320382"/>
                  <a:pt x="1896232" y="2314502"/>
                </a:cubicBezTo>
                <a:cubicBezTo>
                  <a:pt x="1896232" y="2308621"/>
                  <a:pt x="1884506" y="2308621"/>
                  <a:pt x="1878643" y="2308621"/>
                </a:cubicBezTo>
                <a:cubicBezTo>
                  <a:pt x="1878643" y="2314502"/>
                  <a:pt x="1866917" y="2320382"/>
                  <a:pt x="1861054" y="2320382"/>
                </a:cubicBezTo>
                <a:cubicBezTo>
                  <a:pt x="1855191" y="2320382"/>
                  <a:pt x="1849328" y="2314502"/>
                  <a:pt x="1843464" y="2308621"/>
                </a:cubicBezTo>
                <a:cubicBezTo>
                  <a:pt x="1843464" y="2290980"/>
                  <a:pt x="1878643" y="2314502"/>
                  <a:pt x="1878643" y="2290980"/>
                </a:cubicBezTo>
                <a:cubicBezTo>
                  <a:pt x="1872780" y="2290980"/>
                  <a:pt x="1855191" y="2296861"/>
                  <a:pt x="1855191" y="2285100"/>
                </a:cubicBezTo>
                <a:cubicBezTo>
                  <a:pt x="1855191" y="2273339"/>
                  <a:pt x="1866917" y="2273339"/>
                  <a:pt x="1872780" y="2273339"/>
                </a:cubicBezTo>
                <a:cubicBezTo>
                  <a:pt x="1884506" y="2273339"/>
                  <a:pt x="1896232" y="2261579"/>
                  <a:pt x="1902096" y="2261579"/>
                </a:cubicBezTo>
                <a:cubicBezTo>
                  <a:pt x="1919685" y="2243937"/>
                  <a:pt x="1919685" y="2220416"/>
                  <a:pt x="1907958" y="2196895"/>
                </a:cubicBezTo>
                <a:cubicBezTo>
                  <a:pt x="1907958" y="2191015"/>
                  <a:pt x="1896232" y="2185134"/>
                  <a:pt x="1902096" y="2179254"/>
                </a:cubicBezTo>
                <a:cubicBezTo>
                  <a:pt x="1907958" y="2179254"/>
                  <a:pt x="1907958" y="2167493"/>
                  <a:pt x="1913822" y="2167493"/>
                </a:cubicBezTo>
                <a:cubicBezTo>
                  <a:pt x="1919685" y="2167493"/>
                  <a:pt x="1919685" y="2173373"/>
                  <a:pt x="1919685" y="2179254"/>
                </a:cubicBezTo>
                <a:cubicBezTo>
                  <a:pt x="1925548" y="2185134"/>
                  <a:pt x="1919685" y="2191015"/>
                  <a:pt x="1919685" y="2191015"/>
                </a:cubicBezTo>
                <a:cubicBezTo>
                  <a:pt x="1925548" y="2196895"/>
                  <a:pt x="1937274" y="2196895"/>
                  <a:pt x="1937274" y="2202775"/>
                </a:cubicBezTo>
                <a:cubicBezTo>
                  <a:pt x="1937274" y="2208655"/>
                  <a:pt x="1937274" y="2214536"/>
                  <a:pt x="1937274" y="2220416"/>
                </a:cubicBezTo>
                <a:cubicBezTo>
                  <a:pt x="1931411" y="2226297"/>
                  <a:pt x="1931411" y="2226297"/>
                  <a:pt x="1931411" y="2226297"/>
                </a:cubicBezTo>
                <a:cubicBezTo>
                  <a:pt x="1937274" y="2232177"/>
                  <a:pt x="1943137" y="2238057"/>
                  <a:pt x="1943137" y="2249818"/>
                </a:cubicBezTo>
                <a:cubicBezTo>
                  <a:pt x="1943137" y="2255698"/>
                  <a:pt x="1937274" y="2261579"/>
                  <a:pt x="1931411" y="2267459"/>
                </a:cubicBezTo>
                <a:cubicBezTo>
                  <a:pt x="1925548" y="2273339"/>
                  <a:pt x="1913822" y="2261579"/>
                  <a:pt x="1913822" y="2273339"/>
                </a:cubicBezTo>
                <a:cubicBezTo>
                  <a:pt x="1913822" y="2279219"/>
                  <a:pt x="1907958" y="2285100"/>
                  <a:pt x="1902096" y="2290980"/>
                </a:cubicBezTo>
                <a:cubicBezTo>
                  <a:pt x="1890369" y="2290980"/>
                  <a:pt x="1884506" y="2285100"/>
                  <a:pt x="1878643" y="2279219"/>
                </a:cubicBezTo>
                <a:cubicBezTo>
                  <a:pt x="1878643" y="2279219"/>
                  <a:pt x="1878643" y="2285100"/>
                  <a:pt x="1878643" y="2285100"/>
                </a:cubicBezTo>
                <a:cubicBezTo>
                  <a:pt x="1878643" y="2296861"/>
                  <a:pt x="1890369" y="2296861"/>
                  <a:pt x="1896232" y="2296861"/>
                </a:cubicBezTo>
                <a:cubicBezTo>
                  <a:pt x="1907958" y="2296861"/>
                  <a:pt x="1919685" y="2290980"/>
                  <a:pt x="1919685" y="2279219"/>
                </a:cubicBezTo>
                <a:cubicBezTo>
                  <a:pt x="1931411" y="2273339"/>
                  <a:pt x="1943137" y="2267459"/>
                  <a:pt x="1949001" y="2255698"/>
                </a:cubicBezTo>
                <a:cubicBezTo>
                  <a:pt x="1949001" y="2243937"/>
                  <a:pt x="1949001" y="2232177"/>
                  <a:pt x="1943137" y="2226297"/>
                </a:cubicBezTo>
                <a:cubicBezTo>
                  <a:pt x="1949001" y="2220416"/>
                  <a:pt x="1949001" y="2208655"/>
                  <a:pt x="1943137" y="2196895"/>
                </a:cubicBezTo>
                <a:cubicBezTo>
                  <a:pt x="1943137" y="2191015"/>
                  <a:pt x="1931411" y="2191015"/>
                  <a:pt x="1931411" y="2185134"/>
                </a:cubicBezTo>
                <a:cubicBezTo>
                  <a:pt x="1931411" y="2173373"/>
                  <a:pt x="1925548" y="2167493"/>
                  <a:pt x="1919685" y="2161612"/>
                </a:cubicBezTo>
                <a:cubicBezTo>
                  <a:pt x="1913822" y="2161612"/>
                  <a:pt x="1913822" y="2155732"/>
                  <a:pt x="1913822" y="2149852"/>
                </a:cubicBezTo>
                <a:cubicBezTo>
                  <a:pt x="1919685" y="2149852"/>
                  <a:pt x="1913822" y="2143972"/>
                  <a:pt x="1919685" y="2143972"/>
                </a:cubicBezTo>
                <a:close/>
                <a:moveTo>
                  <a:pt x="1649899" y="2143972"/>
                </a:moveTo>
                <a:cubicBezTo>
                  <a:pt x="1661610" y="2143972"/>
                  <a:pt x="1673322" y="2143972"/>
                  <a:pt x="1685033" y="2149820"/>
                </a:cubicBezTo>
                <a:cubicBezTo>
                  <a:pt x="1702600" y="2155669"/>
                  <a:pt x="1714311" y="2167366"/>
                  <a:pt x="1714311" y="2184913"/>
                </a:cubicBezTo>
                <a:cubicBezTo>
                  <a:pt x="1720167" y="2208308"/>
                  <a:pt x="1708456" y="2220005"/>
                  <a:pt x="1696744" y="2231703"/>
                </a:cubicBezTo>
                <a:cubicBezTo>
                  <a:pt x="1702600" y="2243400"/>
                  <a:pt x="1708456" y="2255098"/>
                  <a:pt x="1696744" y="2266795"/>
                </a:cubicBezTo>
                <a:cubicBezTo>
                  <a:pt x="1690889" y="2278492"/>
                  <a:pt x="1679178" y="2278492"/>
                  <a:pt x="1667466" y="2284341"/>
                </a:cubicBezTo>
                <a:cubicBezTo>
                  <a:pt x="1655755" y="2284341"/>
                  <a:pt x="1649899" y="2278492"/>
                  <a:pt x="1644044" y="2272644"/>
                </a:cubicBezTo>
                <a:cubicBezTo>
                  <a:pt x="1638188" y="2266795"/>
                  <a:pt x="1638188" y="2255098"/>
                  <a:pt x="1638188" y="2249249"/>
                </a:cubicBezTo>
                <a:cubicBezTo>
                  <a:pt x="1626477" y="2249249"/>
                  <a:pt x="1614766" y="2255098"/>
                  <a:pt x="1608910" y="2249249"/>
                </a:cubicBezTo>
                <a:cubicBezTo>
                  <a:pt x="1591343" y="2237551"/>
                  <a:pt x="1585488" y="2220005"/>
                  <a:pt x="1585488" y="2202459"/>
                </a:cubicBezTo>
                <a:cubicBezTo>
                  <a:pt x="1585488" y="2184913"/>
                  <a:pt x="1591343" y="2167366"/>
                  <a:pt x="1603055" y="2155669"/>
                </a:cubicBezTo>
                <a:cubicBezTo>
                  <a:pt x="1614766" y="2161518"/>
                  <a:pt x="1620622" y="2167366"/>
                  <a:pt x="1632333" y="2161518"/>
                </a:cubicBezTo>
                <a:cubicBezTo>
                  <a:pt x="1638188" y="2155669"/>
                  <a:pt x="1644044" y="2149820"/>
                  <a:pt x="1649899" y="2143972"/>
                </a:cubicBezTo>
                <a:close/>
                <a:moveTo>
                  <a:pt x="1591006" y="2143972"/>
                </a:moveTo>
                <a:cubicBezTo>
                  <a:pt x="1596869" y="2143972"/>
                  <a:pt x="1596869" y="2143972"/>
                  <a:pt x="1596869" y="2149820"/>
                </a:cubicBezTo>
                <a:cubicBezTo>
                  <a:pt x="1591006" y="2161518"/>
                  <a:pt x="1579280" y="2179064"/>
                  <a:pt x="1567554" y="2190761"/>
                </a:cubicBezTo>
                <a:cubicBezTo>
                  <a:pt x="1555828" y="2202459"/>
                  <a:pt x="1544101" y="2214157"/>
                  <a:pt x="1526512" y="2208308"/>
                </a:cubicBezTo>
                <a:cubicBezTo>
                  <a:pt x="1520649" y="2208308"/>
                  <a:pt x="1508923" y="2202459"/>
                  <a:pt x="1508923" y="2190761"/>
                </a:cubicBezTo>
                <a:cubicBezTo>
                  <a:pt x="1503059" y="2184913"/>
                  <a:pt x="1503059" y="2196610"/>
                  <a:pt x="1497196" y="2196610"/>
                </a:cubicBezTo>
                <a:cubicBezTo>
                  <a:pt x="1485470" y="2196610"/>
                  <a:pt x="1479607" y="2190761"/>
                  <a:pt x="1479607" y="2190761"/>
                </a:cubicBezTo>
                <a:cubicBezTo>
                  <a:pt x="1473744" y="2184913"/>
                  <a:pt x="1467881" y="2184913"/>
                  <a:pt x="1473744" y="2179064"/>
                </a:cubicBezTo>
                <a:cubicBezTo>
                  <a:pt x="1508923" y="2167366"/>
                  <a:pt x="1508923" y="2167366"/>
                  <a:pt x="1508923" y="2167366"/>
                </a:cubicBezTo>
                <a:cubicBezTo>
                  <a:pt x="1520649" y="2179064"/>
                  <a:pt x="1538238" y="2173215"/>
                  <a:pt x="1549964" y="2167366"/>
                </a:cubicBezTo>
                <a:cubicBezTo>
                  <a:pt x="1544101" y="2173215"/>
                  <a:pt x="1538238" y="2179064"/>
                  <a:pt x="1532375" y="2184913"/>
                </a:cubicBezTo>
                <a:cubicBezTo>
                  <a:pt x="1532375" y="2190761"/>
                  <a:pt x="1538238" y="2196610"/>
                  <a:pt x="1544101" y="2196610"/>
                </a:cubicBezTo>
                <a:cubicBezTo>
                  <a:pt x="1555828" y="2196610"/>
                  <a:pt x="1567554" y="2179064"/>
                  <a:pt x="1579280" y="2173215"/>
                </a:cubicBezTo>
                <a:cubicBezTo>
                  <a:pt x="1579280" y="2167366"/>
                  <a:pt x="1585143" y="2161518"/>
                  <a:pt x="1579280" y="2161518"/>
                </a:cubicBezTo>
                <a:cubicBezTo>
                  <a:pt x="1567554" y="2161518"/>
                  <a:pt x="1561690" y="2167366"/>
                  <a:pt x="1555828" y="2167366"/>
                </a:cubicBezTo>
                <a:cubicBezTo>
                  <a:pt x="1561690" y="2155669"/>
                  <a:pt x="1579280" y="2149820"/>
                  <a:pt x="1591006" y="2143972"/>
                </a:cubicBezTo>
                <a:close/>
                <a:moveTo>
                  <a:pt x="1749569" y="2131642"/>
                </a:moveTo>
                <a:cubicBezTo>
                  <a:pt x="1755449" y="2131642"/>
                  <a:pt x="1755449" y="2137536"/>
                  <a:pt x="1761329" y="2137536"/>
                </a:cubicBezTo>
                <a:cubicBezTo>
                  <a:pt x="1761329" y="2149323"/>
                  <a:pt x="1749569" y="2155217"/>
                  <a:pt x="1755449" y="2161111"/>
                </a:cubicBezTo>
                <a:cubicBezTo>
                  <a:pt x="1767209" y="2155217"/>
                  <a:pt x="1773090" y="2155217"/>
                  <a:pt x="1773090" y="2167005"/>
                </a:cubicBezTo>
                <a:cubicBezTo>
                  <a:pt x="1778970" y="2172899"/>
                  <a:pt x="1778970" y="2178793"/>
                  <a:pt x="1767209" y="2184687"/>
                </a:cubicBezTo>
                <a:cubicBezTo>
                  <a:pt x="1767209" y="2190581"/>
                  <a:pt x="1755449" y="2184687"/>
                  <a:pt x="1749569" y="2190581"/>
                </a:cubicBezTo>
                <a:cubicBezTo>
                  <a:pt x="1755449" y="2196475"/>
                  <a:pt x="1749569" y="2208263"/>
                  <a:pt x="1743688" y="2208263"/>
                </a:cubicBezTo>
                <a:cubicBezTo>
                  <a:pt x="1737808" y="2214157"/>
                  <a:pt x="1731927" y="2208263"/>
                  <a:pt x="1726047" y="2208263"/>
                </a:cubicBezTo>
                <a:cubicBezTo>
                  <a:pt x="1720167" y="2202368"/>
                  <a:pt x="1726047" y="2196475"/>
                  <a:pt x="1726047" y="2190581"/>
                </a:cubicBezTo>
                <a:cubicBezTo>
                  <a:pt x="1731927" y="2184687"/>
                  <a:pt x="1737808" y="2178793"/>
                  <a:pt x="1743688" y="2167005"/>
                </a:cubicBezTo>
                <a:cubicBezTo>
                  <a:pt x="1743688" y="2161111"/>
                  <a:pt x="1743688" y="2149323"/>
                  <a:pt x="1737808" y="2143429"/>
                </a:cubicBezTo>
                <a:cubicBezTo>
                  <a:pt x="1737808" y="2137536"/>
                  <a:pt x="1743688" y="2131642"/>
                  <a:pt x="1749569" y="2131642"/>
                </a:cubicBezTo>
                <a:close/>
                <a:moveTo>
                  <a:pt x="668343" y="2125951"/>
                </a:moveTo>
                <a:cubicBezTo>
                  <a:pt x="674034" y="2132116"/>
                  <a:pt x="674034" y="2138281"/>
                  <a:pt x="674034" y="2138281"/>
                </a:cubicBezTo>
                <a:cubicBezTo>
                  <a:pt x="668343" y="2138281"/>
                  <a:pt x="668343" y="2132116"/>
                  <a:pt x="668343" y="2125951"/>
                </a:cubicBezTo>
                <a:close/>
                <a:moveTo>
                  <a:pt x="1761628" y="2114570"/>
                </a:moveTo>
                <a:cubicBezTo>
                  <a:pt x="1767521" y="2114570"/>
                  <a:pt x="1773415" y="2120450"/>
                  <a:pt x="1773415" y="2126330"/>
                </a:cubicBezTo>
                <a:cubicBezTo>
                  <a:pt x="1779309" y="2132210"/>
                  <a:pt x="1767521" y="2143971"/>
                  <a:pt x="1773415" y="2143971"/>
                </a:cubicBezTo>
                <a:cubicBezTo>
                  <a:pt x="1785203" y="2149852"/>
                  <a:pt x="1791097" y="2161612"/>
                  <a:pt x="1796991" y="2167493"/>
                </a:cubicBezTo>
                <a:cubicBezTo>
                  <a:pt x="1796991" y="2179253"/>
                  <a:pt x="1796991" y="2191014"/>
                  <a:pt x="1791097" y="2196895"/>
                </a:cubicBezTo>
                <a:cubicBezTo>
                  <a:pt x="1785203" y="2202775"/>
                  <a:pt x="1773415" y="2208655"/>
                  <a:pt x="1767521" y="2208655"/>
                </a:cubicBezTo>
                <a:cubicBezTo>
                  <a:pt x="1767521" y="2220416"/>
                  <a:pt x="1749840" y="2226296"/>
                  <a:pt x="1738052" y="2232177"/>
                </a:cubicBezTo>
                <a:cubicBezTo>
                  <a:pt x="1738052" y="2232177"/>
                  <a:pt x="1726264" y="2232177"/>
                  <a:pt x="1726264" y="2226296"/>
                </a:cubicBezTo>
                <a:cubicBezTo>
                  <a:pt x="1720370" y="2226296"/>
                  <a:pt x="1714476" y="2220416"/>
                  <a:pt x="1720370" y="2214535"/>
                </a:cubicBezTo>
                <a:cubicBezTo>
                  <a:pt x="1726264" y="2214535"/>
                  <a:pt x="1738052" y="2220416"/>
                  <a:pt x="1743946" y="2220416"/>
                </a:cubicBezTo>
                <a:cubicBezTo>
                  <a:pt x="1749840" y="2214535"/>
                  <a:pt x="1761628" y="2208655"/>
                  <a:pt x="1761628" y="2196895"/>
                </a:cubicBezTo>
                <a:cubicBezTo>
                  <a:pt x="1773415" y="2196895"/>
                  <a:pt x="1779309" y="2185134"/>
                  <a:pt x="1785203" y="2179253"/>
                </a:cubicBezTo>
                <a:cubicBezTo>
                  <a:pt x="1785203" y="2167493"/>
                  <a:pt x="1785203" y="2161612"/>
                  <a:pt x="1779309" y="2155732"/>
                </a:cubicBezTo>
                <a:cubicBezTo>
                  <a:pt x="1767521" y="2149852"/>
                  <a:pt x="1767521" y="2149852"/>
                  <a:pt x="1767521" y="2149852"/>
                </a:cubicBezTo>
                <a:cubicBezTo>
                  <a:pt x="1767521" y="2138091"/>
                  <a:pt x="1761628" y="2126330"/>
                  <a:pt x="1755734" y="2120450"/>
                </a:cubicBezTo>
                <a:cubicBezTo>
                  <a:pt x="1755734" y="2120450"/>
                  <a:pt x="1755734" y="2114570"/>
                  <a:pt x="1761628" y="2114570"/>
                </a:cubicBezTo>
                <a:close/>
                <a:moveTo>
                  <a:pt x="513045" y="2110341"/>
                </a:moveTo>
                <a:cubicBezTo>
                  <a:pt x="515973" y="2110341"/>
                  <a:pt x="518901" y="2111804"/>
                  <a:pt x="521829" y="2114727"/>
                </a:cubicBezTo>
                <a:cubicBezTo>
                  <a:pt x="533540" y="2132274"/>
                  <a:pt x="551107" y="2155668"/>
                  <a:pt x="574529" y="2149820"/>
                </a:cubicBezTo>
                <a:cubicBezTo>
                  <a:pt x="592096" y="2149820"/>
                  <a:pt x="609663" y="2143971"/>
                  <a:pt x="621374" y="2126425"/>
                </a:cubicBezTo>
                <a:cubicBezTo>
                  <a:pt x="627230" y="2132274"/>
                  <a:pt x="633086" y="2126425"/>
                  <a:pt x="638941" y="2132274"/>
                </a:cubicBezTo>
                <a:cubicBezTo>
                  <a:pt x="638941" y="2138123"/>
                  <a:pt x="633086" y="2143971"/>
                  <a:pt x="627230" y="2143971"/>
                </a:cubicBezTo>
                <a:cubicBezTo>
                  <a:pt x="621374" y="2143971"/>
                  <a:pt x="615518" y="2143971"/>
                  <a:pt x="615518" y="2149820"/>
                </a:cubicBezTo>
                <a:cubicBezTo>
                  <a:pt x="615518" y="2155668"/>
                  <a:pt x="621374" y="2161517"/>
                  <a:pt x="615518" y="2167366"/>
                </a:cubicBezTo>
                <a:cubicBezTo>
                  <a:pt x="609663" y="2167366"/>
                  <a:pt x="603807" y="2167366"/>
                  <a:pt x="597952" y="2167366"/>
                </a:cubicBezTo>
                <a:cubicBezTo>
                  <a:pt x="592096" y="2167366"/>
                  <a:pt x="586240" y="2161517"/>
                  <a:pt x="580385" y="2161517"/>
                </a:cubicBezTo>
                <a:cubicBezTo>
                  <a:pt x="580385" y="2167366"/>
                  <a:pt x="574529" y="2179064"/>
                  <a:pt x="562818" y="2179064"/>
                </a:cubicBezTo>
                <a:cubicBezTo>
                  <a:pt x="556963" y="2179064"/>
                  <a:pt x="551107" y="2173215"/>
                  <a:pt x="551107" y="2167366"/>
                </a:cubicBezTo>
                <a:cubicBezTo>
                  <a:pt x="545251" y="2167366"/>
                  <a:pt x="551107" y="2155668"/>
                  <a:pt x="545251" y="2155668"/>
                </a:cubicBezTo>
                <a:cubicBezTo>
                  <a:pt x="539395" y="2161517"/>
                  <a:pt x="533540" y="2155668"/>
                  <a:pt x="527684" y="2155668"/>
                </a:cubicBezTo>
                <a:cubicBezTo>
                  <a:pt x="521829" y="2155668"/>
                  <a:pt x="521829" y="2149820"/>
                  <a:pt x="521829" y="2138123"/>
                </a:cubicBezTo>
                <a:cubicBezTo>
                  <a:pt x="521829" y="2138123"/>
                  <a:pt x="527684" y="2132274"/>
                  <a:pt x="515973" y="2126425"/>
                </a:cubicBezTo>
                <a:cubicBezTo>
                  <a:pt x="510118" y="2132274"/>
                  <a:pt x="504262" y="2126425"/>
                  <a:pt x="504262" y="2120576"/>
                </a:cubicBezTo>
                <a:cubicBezTo>
                  <a:pt x="504262" y="2120576"/>
                  <a:pt x="504262" y="2114727"/>
                  <a:pt x="504262" y="2114727"/>
                </a:cubicBezTo>
                <a:cubicBezTo>
                  <a:pt x="507190" y="2111804"/>
                  <a:pt x="510118" y="2110341"/>
                  <a:pt x="513045" y="2110341"/>
                </a:cubicBezTo>
                <a:close/>
                <a:moveTo>
                  <a:pt x="541416" y="2107550"/>
                </a:moveTo>
                <a:cubicBezTo>
                  <a:pt x="548256" y="2110065"/>
                  <a:pt x="552633" y="2120125"/>
                  <a:pt x="557010" y="2120125"/>
                </a:cubicBezTo>
                <a:cubicBezTo>
                  <a:pt x="562847" y="2132049"/>
                  <a:pt x="574520" y="2132049"/>
                  <a:pt x="586193" y="2132049"/>
                </a:cubicBezTo>
                <a:cubicBezTo>
                  <a:pt x="592030" y="2132049"/>
                  <a:pt x="603703" y="2108202"/>
                  <a:pt x="609540" y="2126087"/>
                </a:cubicBezTo>
                <a:cubicBezTo>
                  <a:pt x="609540" y="2132049"/>
                  <a:pt x="597866" y="2138010"/>
                  <a:pt x="592030" y="2143972"/>
                </a:cubicBezTo>
                <a:cubicBezTo>
                  <a:pt x="574520" y="2143972"/>
                  <a:pt x="557010" y="2143972"/>
                  <a:pt x="545337" y="2132049"/>
                </a:cubicBezTo>
                <a:cubicBezTo>
                  <a:pt x="545337" y="2126087"/>
                  <a:pt x="533664" y="2120125"/>
                  <a:pt x="533664" y="2108202"/>
                </a:cubicBezTo>
                <a:cubicBezTo>
                  <a:pt x="536582" y="2106712"/>
                  <a:pt x="539136" y="2106712"/>
                  <a:pt x="541416" y="2107550"/>
                </a:cubicBezTo>
                <a:close/>
                <a:moveTo>
                  <a:pt x="480723" y="2102240"/>
                </a:moveTo>
                <a:cubicBezTo>
                  <a:pt x="486587" y="2102240"/>
                  <a:pt x="492450" y="2108154"/>
                  <a:pt x="498313" y="2108154"/>
                </a:cubicBezTo>
                <a:cubicBezTo>
                  <a:pt x="498313" y="2114068"/>
                  <a:pt x="492450" y="2119981"/>
                  <a:pt x="498313" y="2125895"/>
                </a:cubicBezTo>
                <a:cubicBezTo>
                  <a:pt x="498313" y="2131809"/>
                  <a:pt x="510039" y="2131809"/>
                  <a:pt x="510039" y="2137723"/>
                </a:cubicBezTo>
                <a:cubicBezTo>
                  <a:pt x="510039" y="2149551"/>
                  <a:pt x="515902" y="2155465"/>
                  <a:pt x="521765" y="2161378"/>
                </a:cubicBezTo>
                <a:cubicBezTo>
                  <a:pt x="527628" y="2167292"/>
                  <a:pt x="533491" y="2167292"/>
                  <a:pt x="539355" y="2167292"/>
                </a:cubicBezTo>
                <a:cubicBezTo>
                  <a:pt x="539355" y="2173206"/>
                  <a:pt x="551081" y="2179120"/>
                  <a:pt x="556944" y="2185033"/>
                </a:cubicBezTo>
                <a:cubicBezTo>
                  <a:pt x="568670" y="2185033"/>
                  <a:pt x="580396" y="2179120"/>
                  <a:pt x="586260" y="2173206"/>
                </a:cubicBezTo>
                <a:cubicBezTo>
                  <a:pt x="597986" y="2179120"/>
                  <a:pt x="603849" y="2179120"/>
                  <a:pt x="615575" y="2173206"/>
                </a:cubicBezTo>
                <a:cubicBezTo>
                  <a:pt x="621438" y="2167292"/>
                  <a:pt x="627301" y="2161378"/>
                  <a:pt x="627301" y="2155465"/>
                </a:cubicBezTo>
                <a:cubicBezTo>
                  <a:pt x="633164" y="2149551"/>
                  <a:pt x="644890" y="2149551"/>
                  <a:pt x="644890" y="2137723"/>
                </a:cubicBezTo>
                <a:cubicBezTo>
                  <a:pt x="644890" y="2125895"/>
                  <a:pt x="656616" y="2125895"/>
                  <a:pt x="662480" y="2125895"/>
                </a:cubicBezTo>
                <a:cubicBezTo>
                  <a:pt x="662480" y="2137723"/>
                  <a:pt x="668343" y="2143637"/>
                  <a:pt x="662480" y="2149551"/>
                </a:cubicBezTo>
                <a:cubicBezTo>
                  <a:pt x="656616" y="2161378"/>
                  <a:pt x="644890" y="2161378"/>
                  <a:pt x="633164" y="2161378"/>
                </a:cubicBezTo>
                <a:cubicBezTo>
                  <a:pt x="627301" y="2167292"/>
                  <a:pt x="633164" y="2179120"/>
                  <a:pt x="627301" y="2185033"/>
                </a:cubicBezTo>
                <a:cubicBezTo>
                  <a:pt x="615575" y="2185033"/>
                  <a:pt x="609712" y="2190948"/>
                  <a:pt x="597986" y="2185033"/>
                </a:cubicBezTo>
                <a:cubicBezTo>
                  <a:pt x="586260" y="2179120"/>
                  <a:pt x="586260" y="2196861"/>
                  <a:pt x="574534" y="2196861"/>
                </a:cubicBezTo>
                <a:cubicBezTo>
                  <a:pt x="574534" y="2202775"/>
                  <a:pt x="562807" y="2196861"/>
                  <a:pt x="556944" y="2196861"/>
                </a:cubicBezTo>
                <a:cubicBezTo>
                  <a:pt x="545218" y="2196861"/>
                  <a:pt x="539355" y="2185033"/>
                  <a:pt x="533491" y="2179120"/>
                </a:cubicBezTo>
                <a:cubicBezTo>
                  <a:pt x="521765" y="2173206"/>
                  <a:pt x="515902" y="2173206"/>
                  <a:pt x="504176" y="2173206"/>
                </a:cubicBezTo>
                <a:cubicBezTo>
                  <a:pt x="498313" y="2161378"/>
                  <a:pt x="492450" y="2149551"/>
                  <a:pt x="498313" y="2143637"/>
                </a:cubicBezTo>
                <a:cubicBezTo>
                  <a:pt x="504176" y="2125895"/>
                  <a:pt x="486587" y="2131809"/>
                  <a:pt x="480723" y="2119981"/>
                </a:cubicBezTo>
                <a:cubicBezTo>
                  <a:pt x="480723" y="2114068"/>
                  <a:pt x="474861" y="2102240"/>
                  <a:pt x="480723" y="2102240"/>
                </a:cubicBezTo>
                <a:close/>
                <a:moveTo>
                  <a:pt x="1943051" y="2085168"/>
                </a:moveTo>
                <a:cubicBezTo>
                  <a:pt x="1943051" y="2085168"/>
                  <a:pt x="1943051" y="2090859"/>
                  <a:pt x="1943051" y="2090859"/>
                </a:cubicBezTo>
                <a:cubicBezTo>
                  <a:pt x="1943051" y="2096550"/>
                  <a:pt x="1943051" y="2096550"/>
                  <a:pt x="1943051" y="2096550"/>
                </a:cubicBezTo>
                <a:cubicBezTo>
                  <a:pt x="1937360" y="2096550"/>
                  <a:pt x="1937360" y="2090859"/>
                  <a:pt x="1943051" y="2085168"/>
                </a:cubicBezTo>
                <a:close/>
                <a:moveTo>
                  <a:pt x="1761537" y="2067148"/>
                </a:moveTo>
                <a:cubicBezTo>
                  <a:pt x="1767408" y="2067148"/>
                  <a:pt x="1773279" y="2067148"/>
                  <a:pt x="1773279" y="2073057"/>
                </a:cubicBezTo>
                <a:cubicBezTo>
                  <a:pt x="1773279" y="2078967"/>
                  <a:pt x="1767408" y="2090785"/>
                  <a:pt x="1761537" y="2090785"/>
                </a:cubicBezTo>
                <a:cubicBezTo>
                  <a:pt x="1755666" y="2090785"/>
                  <a:pt x="1749795" y="2090785"/>
                  <a:pt x="1749795" y="2096695"/>
                </a:cubicBezTo>
                <a:cubicBezTo>
                  <a:pt x="1755666" y="2108514"/>
                  <a:pt x="1743923" y="2120333"/>
                  <a:pt x="1738052" y="2132153"/>
                </a:cubicBezTo>
                <a:cubicBezTo>
                  <a:pt x="1720438" y="2138062"/>
                  <a:pt x="1708695" y="2143972"/>
                  <a:pt x="1691081" y="2143972"/>
                </a:cubicBezTo>
                <a:cubicBezTo>
                  <a:pt x="1679338" y="2138062"/>
                  <a:pt x="1667596" y="2138062"/>
                  <a:pt x="1655854" y="2132153"/>
                </a:cubicBezTo>
                <a:cubicBezTo>
                  <a:pt x="1649982" y="2132153"/>
                  <a:pt x="1649982" y="2126243"/>
                  <a:pt x="1649982" y="2126243"/>
                </a:cubicBezTo>
                <a:cubicBezTo>
                  <a:pt x="1661725" y="2120333"/>
                  <a:pt x="1667596" y="2114424"/>
                  <a:pt x="1679338" y="2114424"/>
                </a:cubicBezTo>
                <a:cubicBezTo>
                  <a:pt x="1685210" y="2114424"/>
                  <a:pt x="1691081" y="2114424"/>
                  <a:pt x="1696952" y="2108514"/>
                </a:cubicBezTo>
                <a:cubicBezTo>
                  <a:pt x="1696952" y="2114424"/>
                  <a:pt x="1696952" y="2114424"/>
                  <a:pt x="1696952" y="2114424"/>
                </a:cubicBezTo>
                <a:cubicBezTo>
                  <a:pt x="1696952" y="2120333"/>
                  <a:pt x="1691081" y="2114424"/>
                  <a:pt x="1685210" y="2120333"/>
                </a:cubicBezTo>
                <a:cubicBezTo>
                  <a:pt x="1679338" y="2120333"/>
                  <a:pt x="1673467" y="2120333"/>
                  <a:pt x="1673467" y="2126243"/>
                </a:cubicBezTo>
                <a:cubicBezTo>
                  <a:pt x="1667596" y="2138062"/>
                  <a:pt x="1685210" y="2132153"/>
                  <a:pt x="1685210" y="2138062"/>
                </a:cubicBezTo>
                <a:cubicBezTo>
                  <a:pt x="1702824" y="2138062"/>
                  <a:pt x="1720438" y="2138062"/>
                  <a:pt x="1726309" y="2120333"/>
                </a:cubicBezTo>
                <a:cubicBezTo>
                  <a:pt x="1726309" y="2114424"/>
                  <a:pt x="1720438" y="2114424"/>
                  <a:pt x="1714566" y="2108514"/>
                </a:cubicBezTo>
                <a:cubicBezTo>
                  <a:pt x="1720438" y="2102605"/>
                  <a:pt x="1738052" y="2096695"/>
                  <a:pt x="1738052" y="2084876"/>
                </a:cubicBezTo>
                <a:cubicBezTo>
                  <a:pt x="1749795" y="2078967"/>
                  <a:pt x="1755666" y="2073057"/>
                  <a:pt x="1761537" y="2067148"/>
                </a:cubicBezTo>
                <a:close/>
                <a:moveTo>
                  <a:pt x="837436" y="2064423"/>
                </a:moveTo>
                <a:cubicBezTo>
                  <a:pt x="839269" y="2063870"/>
                  <a:pt x="841469" y="2064607"/>
                  <a:pt x="844402" y="2067554"/>
                </a:cubicBezTo>
                <a:cubicBezTo>
                  <a:pt x="844402" y="2067554"/>
                  <a:pt x="850269" y="2067554"/>
                  <a:pt x="850269" y="2073448"/>
                </a:cubicBezTo>
                <a:cubicBezTo>
                  <a:pt x="850269" y="2079342"/>
                  <a:pt x="856135" y="2085236"/>
                  <a:pt x="850269" y="2091130"/>
                </a:cubicBezTo>
                <a:cubicBezTo>
                  <a:pt x="844402" y="2097023"/>
                  <a:pt x="832670" y="2108812"/>
                  <a:pt x="826803" y="2108812"/>
                </a:cubicBezTo>
                <a:cubicBezTo>
                  <a:pt x="820937" y="2102917"/>
                  <a:pt x="815071" y="2108812"/>
                  <a:pt x="803338" y="2108812"/>
                </a:cubicBezTo>
                <a:cubicBezTo>
                  <a:pt x="797472" y="2108812"/>
                  <a:pt x="803338" y="2114705"/>
                  <a:pt x="803338" y="2120599"/>
                </a:cubicBezTo>
                <a:cubicBezTo>
                  <a:pt x="791606" y="2126493"/>
                  <a:pt x="785739" y="2138281"/>
                  <a:pt x="774007" y="2138281"/>
                </a:cubicBezTo>
                <a:cubicBezTo>
                  <a:pt x="762274" y="2138281"/>
                  <a:pt x="750541" y="2132387"/>
                  <a:pt x="744675" y="2126493"/>
                </a:cubicBezTo>
                <a:cubicBezTo>
                  <a:pt x="744675" y="2114705"/>
                  <a:pt x="732942" y="2126493"/>
                  <a:pt x="732942" y="2126493"/>
                </a:cubicBezTo>
                <a:cubicBezTo>
                  <a:pt x="715343" y="2126493"/>
                  <a:pt x="703611" y="2120599"/>
                  <a:pt x="697745" y="2114705"/>
                </a:cubicBezTo>
                <a:cubicBezTo>
                  <a:pt x="697745" y="2102917"/>
                  <a:pt x="709477" y="2102917"/>
                  <a:pt x="709477" y="2097023"/>
                </a:cubicBezTo>
                <a:cubicBezTo>
                  <a:pt x="715343" y="2097023"/>
                  <a:pt x="715343" y="2091130"/>
                  <a:pt x="721210" y="2091130"/>
                </a:cubicBezTo>
                <a:cubicBezTo>
                  <a:pt x="727076" y="2097023"/>
                  <a:pt x="738809" y="2102917"/>
                  <a:pt x="750541" y="2102917"/>
                </a:cubicBezTo>
                <a:cubicBezTo>
                  <a:pt x="762274" y="2102917"/>
                  <a:pt x="768140" y="2091130"/>
                  <a:pt x="779873" y="2091130"/>
                </a:cubicBezTo>
                <a:cubicBezTo>
                  <a:pt x="797472" y="2097023"/>
                  <a:pt x="809204" y="2091130"/>
                  <a:pt x="820937" y="2079342"/>
                </a:cubicBezTo>
                <a:cubicBezTo>
                  <a:pt x="829736" y="2079342"/>
                  <a:pt x="831936" y="2066081"/>
                  <a:pt x="837436" y="2064423"/>
                </a:cubicBezTo>
                <a:close/>
                <a:moveTo>
                  <a:pt x="819868" y="2055237"/>
                </a:moveTo>
                <a:cubicBezTo>
                  <a:pt x="821607" y="2054423"/>
                  <a:pt x="823804" y="2054423"/>
                  <a:pt x="826733" y="2055871"/>
                </a:cubicBezTo>
                <a:cubicBezTo>
                  <a:pt x="826733" y="2061668"/>
                  <a:pt x="826733" y="2067464"/>
                  <a:pt x="820876" y="2073260"/>
                </a:cubicBezTo>
                <a:cubicBezTo>
                  <a:pt x="815017" y="2079056"/>
                  <a:pt x="803301" y="2084852"/>
                  <a:pt x="791585" y="2084852"/>
                </a:cubicBezTo>
                <a:cubicBezTo>
                  <a:pt x="779869" y="2079056"/>
                  <a:pt x="779869" y="2079056"/>
                  <a:pt x="779869" y="2079056"/>
                </a:cubicBezTo>
                <a:cubicBezTo>
                  <a:pt x="768153" y="2090648"/>
                  <a:pt x="750578" y="2102240"/>
                  <a:pt x="733005" y="2090648"/>
                </a:cubicBezTo>
                <a:cubicBezTo>
                  <a:pt x="733005" y="2090648"/>
                  <a:pt x="727147" y="2084852"/>
                  <a:pt x="727147" y="2079056"/>
                </a:cubicBezTo>
                <a:cubicBezTo>
                  <a:pt x="727147" y="2073260"/>
                  <a:pt x="733005" y="2084852"/>
                  <a:pt x="738863" y="2084852"/>
                </a:cubicBezTo>
                <a:cubicBezTo>
                  <a:pt x="750578" y="2090648"/>
                  <a:pt x="762295" y="2084852"/>
                  <a:pt x="774011" y="2073260"/>
                </a:cubicBezTo>
                <a:cubicBezTo>
                  <a:pt x="785727" y="2079056"/>
                  <a:pt x="797443" y="2073260"/>
                  <a:pt x="809159" y="2067464"/>
                </a:cubicBezTo>
                <a:cubicBezTo>
                  <a:pt x="813553" y="2067464"/>
                  <a:pt x="814651" y="2057683"/>
                  <a:pt x="819868" y="2055237"/>
                </a:cubicBezTo>
                <a:close/>
                <a:moveTo>
                  <a:pt x="1811341" y="2053005"/>
                </a:moveTo>
                <a:cubicBezTo>
                  <a:pt x="1824516" y="2053005"/>
                  <a:pt x="1837691" y="2055935"/>
                  <a:pt x="1849402" y="2061796"/>
                </a:cubicBezTo>
                <a:cubicBezTo>
                  <a:pt x="1884536" y="2073516"/>
                  <a:pt x="1907958" y="2108676"/>
                  <a:pt x="1907958" y="2143836"/>
                </a:cubicBezTo>
                <a:cubicBezTo>
                  <a:pt x="1907958" y="2167276"/>
                  <a:pt x="1896247" y="2184856"/>
                  <a:pt x="1884536" y="2196576"/>
                </a:cubicBezTo>
                <a:cubicBezTo>
                  <a:pt x="1872825" y="2202436"/>
                  <a:pt x="1861114" y="2214157"/>
                  <a:pt x="1849402" y="2208296"/>
                </a:cubicBezTo>
                <a:cubicBezTo>
                  <a:pt x="1837691" y="2208296"/>
                  <a:pt x="1825980" y="2202436"/>
                  <a:pt x="1825980" y="2190716"/>
                </a:cubicBezTo>
                <a:cubicBezTo>
                  <a:pt x="1820125" y="2184856"/>
                  <a:pt x="1825980" y="2178996"/>
                  <a:pt x="1831836" y="2173136"/>
                </a:cubicBezTo>
                <a:cubicBezTo>
                  <a:pt x="1825980" y="2167276"/>
                  <a:pt x="1825980" y="2155556"/>
                  <a:pt x="1825980" y="2149696"/>
                </a:cubicBezTo>
                <a:cubicBezTo>
                  <a:pt x="1831836" y="2137976"/>
                  <a:pt x="1843547" y="2132116"/>
                  <a:pt x="1855258" y="2132116"/>
                </a:cubicBezTo>
                <a:cubicBezTo>
                  <a:pt x="1861114" y="2132116"/>
                  <a:pt x="1866970" y="2137976"/>
                  <a:pt x="1866970" y="2149696"/>
                </a:cubicBezTo>
                <a:cubicBezTo>
                  <a:pt x="1872825" y="2155556"/>
                  <a:pt x="1861114" y="2167276"/>
                  <a:pt x="1861114" y="2173136"/>
                </a:cubicBezTo>
                <a:cubicBezTo>
                  <a:pt x="1872825" y="2178996"/>
                  <a:pt x="1872825" y="2167276"/>
                  <a:pt x="1884536" y="2161416"/>
                </a:cubicBezTo>
                <a:cubicBezTo>
                  <a:pt x="1884536" y="2149696"/>
                  <a:pt x="1890392" y="2132116"/>
                  <a:pt x="1884536" y="2120396"/>
                </a:cubicBezTo>
                <a:cubicBezTo>
                  <a:pt x="1884536" y="2114536"/>
                  <a:pt x="1884536" y="2114536"/>
                  <a:pt x="1884536" y="2114536"/>
                </a:cubicBezTo>
                <a:cubicBezTo>
                  <a:pt x="1872825" y="2091096"/>
                  <a:pt x="1837691" y="2073516"/>
                  <a:pt x="1814269" y="2067655"/>
                </a:cubicBezTo>
                <a:cubicBezTo>
                  <a:pt x="1802558" y="2067655"/>
                  <a:pt x="1790847" y="2067655"/>
                  <a:pt x="1779135" y="2067655"/>
                </a:cubicBezTo>
                <a:cubicBezTo>
                  <a:pt x="1779135" y="2067655"/>
                  <a:pt x="1773279" y="2067655"/>
                  <a:pt x="1773279" y="2061796"/>
                </a:cubicBezTo>
                <a:cubicBezTo>
                  <a:pt x="1784991" y="2055935"/>
                  <a:pt x="1798166" y="2053005"/>
                  <a:pt x="1811341" y="2053005"/>
                </a:cubicBezTo>
                <a:close/>
                <a:moveTo>
                  <a:pt x="779988" y="2026365"/>
                </a:moveTo>
                <a:cubicBezTo>
                  <a:pt x="785883" y="2026365"/>
                  <a:pt x="791776" y="2038167"/>
                  <a:pt x="797670" y="2038167"/>
                </a:cubicBezTo>
                <a:cubicBezTo>
                  <a:pt x="803564" y="2038167"/>
                  <a:pt x="809458" y="2044069"/>
                  <a:pt x="815352" y="2049970"/>
                </a:cubicBezTo>
                <a:cubicBezTo>
                  <a:pt x="809458" y="2061773"/>
                  <a:pt x="803564" y="2061773"/>
                  <a:pt x="797670" y="2067675"/>
                </a:cubicBezTo>
                <a:cubicBezTo>
                  <a:pt x="785883" y="2067675"/>
                  <a:pt x="779988" y="2067675"/>
                  <a:pt x="774094" y="2061773"/>
                </a:cubicBezTo>
                <a:cubicBezTo>
                  <a:pt x="768201" y="2061773"/>
                  <a:pt x="768201" y="2067675"/>
                  <a:pt x="762307" y="2073576"/>
                </a:cubicBezTo>
                <a:cubicBezTo>
                  <a:pt x="756413" y="2079478"/>
                  <a:pt x="750519" y="2079478"/>
                  <a:pt x="744625" y="2079478"/>
                </a:cubicBezTo>
                <a:cubicBezTo>
                  <a:pt x="738731" y="2079478"/>
                  <a:pt x="732837" y="2073576"/>
                  <a:pt x="732837" y="2067675"/>
                </a:cubicBezTo>
                <a:cubicBezTo>
                  <a:pt x="732837" y="2044069"/>
                  <a:pt x="732837" y="2044069"/>
                  <a:pt x="732837" y="2044069"/>
                </a:cubicBezTo>
                <a:cubicBezTo>
                  <a:pt x="750519" y="2044069"/>
                  <a:pt x="768201" y="2044069"/>
                  <a:pt x="779988" y="2026365"/>
                </a:cubicBezTo>
                <a:close/>
                <a:moveTo>
                  <a:pt x="2084369" y="2008344"/>
                </a:moveTo>
                <a:cubicBezTo>
                  <a:pt x="2084369" y="2008344"/>
                  <a:pt x="2090060" y="2008344"/>
                  <a:pt x="2090060" y="2014246"/>
                </a:cubicBezTo>
                <a:cubicBezTo>
                  <a:pt x="2084369" y="2020147"/>
                  <a:pt x="2084369" y="2026048"/>
                  <a:pt x="2084369" y="2031950"/>
                </a:cubicBezTo>
                <a:cubicBezTo>
                  <a:pt x="2084369" y="2037851"/>
                  <a:pt x="2084369" y="2049654"/>
                  <a:pt x="2090060" y="2055555"/>
                </a:cubicBezTo>
                <a:cubicBezTo>
                  <a:pt x="2090060" y="2055555"/>
                  <a:pt x="2090060" y="2055555"/>
                  <a:pt x="2090060" y="2061457"/>
                </a:cubicBezTo>
                <a:cubicBezTo>
                  <a:pt x="2084369" y="2061457"/>
                  <a:pt x="2078678" y="2049654"/>
                  <a:pt x="2078678" y="2049654"/>
                </a:cubicBezTo>
                <a:cubicBezTo>
                  <a:pt x="2072988" y="2031950"/>
                  <a:pt x="2072988" y="2020147"/>
                  <a:pt x="2084369" y="2008344"/>
                </a:cubicBezTo>
                <a:close/>
                <a:moveTo>
                  <a:pt x="2254682" y="2002653"/>
                </a:moveTo>
                <a:cubicBezTo>
                  <a:pt x="2266606" y="2002653"/>
                  <a:pt x="2272568" y="2008533"/>
                  <a:pt x="2284491" y="2008533"/>
                </a:cubicBezTo>
                <a:cubicBezTo>
                  <a:pt x="2284491" y="2014414"/>
                  <a:pt x="2272568" y="2020295"/>
                  <a:pt x="2272568" y="2026175"/>
                </a:cubicBezTo>
                <a:cubicBezTo>
                  <a:pt x="2266606" y="2032055"/>
                  <a:pt x="2260644" y="2032055"/>
                  <a:pt x="2254682" y="2032055"/>
                </a:cubicBezTo>
                <a:cubicBezTo>
                  <a:pt x="2242759" y="2032055"/>
                  <a:pt x="2242759" y="2020295"/>
                  <a:pt x="2242759" y="2014414"/>
                </a:cubicBezTo>
                <a:cubicBezTo>
                  <a:pt x="2242759" y="2008533"/>
                  <a:pt x="2248721" y="2002653"/>
                  <a:pt x="2254682" y="2002653"/>
                </a:cubicBezTo>
                <a:close/>
                <a:moveTo>
                  <a:pt x="251299" y="1990700"/>
                </a:moveTo>
                <a:lnTo>
                  <a:pt x="255049" y="1996873"/>
                </a:lnTo>
                <a:lnTo>
                  <a:pt x="256103" y="1998282"/>
                </a:lnTo>
                <a:close/>
                <a:moveTo>
                  <a:pt x="2061080" y="1978943"/>
                </a:moveTo>
                <a:cubicBezTo>
                  <a:pt x="2061080" y="1978943"/>
                  <a:pt x="2066876" y="1978943"/>
                  <a:pt x="2066876" y="1978943"/>
                </a:cubicBezTo>
                <a:cubicBezTo>
                  <a:pt x="2072672" y="1984833"/>
                  <a:pt x="2078468" y="1996613"/>
                  <a:pt x="2078468" y="2002504"/>
                </a:cubicBezTo>
                <a:cubicBezTo>
                  <a:pt x="2066876" y="2014284"/>
                  <a:pt x="2066876" y="2037846"/>
                  <a:pt x="2072672" y="2055517"/>
                </a:cubicBezTo>
                <a:cubicBezTo>
                  <a:pt x="2084264" y="2067298"/>
                  <a:pt x="2084264" y="2067298"/>
                  <a:pt x="2084264" y="2067298"/>
                </a:cubicBezTo>
                <a:cubicBezTo>
                  <a:pt x="2084264" y="2079078"/>
                  <a:pt x="2090060" y="2090859"/>
                  <a:pt x="2078468" y="2090859"/>
                </a:cubicBezTo>
                <a:cubicBezTo>
                  <a:pt x="2066876" y="2090859"/>
                  <a:pt x="2061080" y="2090859"/>
                  <a:pt x="2055284" y="2084969"/>
                </a:cubicBezTo>
                <a:cubicBezTo>
                  <a:pt x="2055284" y="2079078"/>
                  <a:pt x="2055284" y="2067298"/>
                  <a:pt x="2055284" y="2061407"/>
                </a:cubicBezTo>
                <a:cubicBezTo>
                  <a:pt x="2049488" y="2055517"/>
                  <a:pt x="2049488" y="2061407"/>
                  <a:pt x="2043692" y="2061407"/>
                </a:cubicBezTo>
                <a:cubicBezTo>
                  <a:pt x="2037895" y="2055517"/>
                  <a:pt x="2037895" y="2043736"/>
                  <a:pt x="2037895" y="2031956"/>
                </a:cubicBezTo>
                <a:cubicBezTo>
                  <a:pt x="2037895" y="2026065"/>
                  <a:pt x="2043692" y="2014284"/>
                  <a:pt x="2049488" y="2014284"/>
                </a:cubicBezTo>
                <a:cubicBezTo>
                  <a:pt x="2055284" y="2008394"/>
                  <a:pt x="2049488" y="2008394"/>
                  <a:pt x="2049488" y="2002504"/>
                </a:cubicBezTo>
                <a:cubicBezTo>
                  <a:pt x="2049488" y="1990723"/>
                  <a:pt x="2055284" y="1984833"/>
                  <a:pt x="2061080" y="1978943"/>
                </a:cubicBezTo>
                <a:close/>
                <a:moveTo>
                  <a:pt x="1890650" y="1978943"/>
                </a:moveTo>
                <a:cubicBezTo>
                  <a:pt x="1896459" y="1978943"/>
                  <a:pt x="1902268" y="1990679"/>
                  <a:pt x="1902268" y="1990679"/>
                </a:cubicBezTo>
                <a:cubicBezTo>
                  <a:pt x="1902268" y="2002417"/>
                  <a:pt x="1902268" y="2008285"/>
                  <a:pt x="1902268" y="2014154"/>
                </a:cubicBezTo>
                <a:cubicBezTo>
                  <a:pt x="1896459" y="2020022"/>
                  <a:pt x="1884841" y="2020022"/>
                  <a:pt x="1890650" y="2025890"/>
                </a:cubicBezTo>
                <a:cubicBezTo>
                  <a:pt x="1896459" y="2031759"/>
                  <a:pt x="1896459" y="2043496"/>
                  <a:pt x="1902268" y="2049365"/>
                </a:cubicBezTo>
                <a:cubicBezTo>
                  <a:pt x="1896459" y="2061101"/>
                  <a:pt x="1890650" y="2066970"/>
                  <a:pt x="1884841" y="2072839"/>
                </a:cubicBezTo>
                <a:cubicBezTo>
                  <a:pt x="1873222" y="2066970"/>
                  <a:pt x="1867413" y="2061101"/>
                  <a:pt x="1861604" y="2055233"/>
                </a:cubicBezTo>
                <a:cubicBezTo>
                  <a:pt x="1867413" y="2043496"/>
                  <a:pt x="1867413" y="2025890"/>
                  <a:pt x="1861604" y="2014154"/>
                </a:cubicBezTo>
                <a:cubicBezTo>
                  <a:pt x="1861604" y="2008285"/>
                  <a:pt x="1855794" y="2008285"/>
                  <a:pt x="1861604" y="2002417"/>
                </a:cubicBezTo>
                <a:cubicBezTo>
                  <a:pt x="1867413" y="1996548"/>
                  <a:pt x="1879031" y="1984811"/>
                  <a:pt x="1890650" y="1978943"/>
                </a:cubicBezTo>
                <a:close/>
                <a:moveTo>
                  <a:pt x="2242158" y="1978397"/>
                </a:moveTo>
                <a:cubicBezTo>
                  <a:pt x="2247315" y="1980602"/>
                  <a:pt x="2251736" y="1985013"/>
                  <a:pt x="2254683" y="1990893"/>
                </a:cubicBezTo>
                <a:cubicBezTo>
                  <a:pt x="2248789" y="1996773"/>
                  <a:pt x="2237001" y="1996773"/>
                  <a:pt x="2237001" y="2008534"/>
                </a:cubicBezTo>
                <a:cubicBezTo>
                  <a:pt x="2237001" y="2014414"/>
                  <a:pt x="2237001" y="2026175"/>
                  <a:pt x="2242895" y="2037936"/>
                </a:cubicBezTo>
                <a:cubicBezTo>
                  <a:pt x="2248789" y="2037936"/>
                  <a:pt x="2254683" y="2043816"/>
                  <a:pt x="2260577" y="2043816"/>
                </a:cubicBezTo>
                <a:cubicBezTo>
                  <a:pt x="2266471" y="2043816"/>
                  <a:pt x="2266471" y="2049697"/>
                  <a:pt x="2260577" y="2049697"/>
                </a:cubicBezTo>
                <a:cubicBezTo>
                  <a:pt x="2260577" y="2061457"/>
                  <a:pt x="2242895" y="2061457"/>
                  <a:pt x="2237001" y="2061457"/>
                </a:cubicBezTo>
                <a:cubicBezTo>
                  <a:pt x="2231107" y="2061457"/>
                  <a:pt x="2225213" y="2055577"/>
                  <a:pt x="2219320" y="2049697"/>
                </a:cubicBezTo>
                <a:cubicBezTo>
                  <a:pt x="2219320" y="2049697"/>
                  <a:pt x="2225213" y="2043816"/>
                  <a:pt x="2219320" y="2043816"/>
                </a:cubicBezTo>
                <a:cubicBezTo>
                  <a:pt x="2219320" y="2037936"/>
                  <a:pt x="2213425" y="2049697"/>
                  <a:pt x="2207531" y="2043816"/>
                </a:cubicBezTo>
                <a:cubicBezTo>
                  <a:pt x="2201638" y="2043816"/>
                  <a:pt x="2195744" y="2043816"/>
                  <a:pt x="2189850" y="2037936"/>
                </a:cubicBezTo>
                <a:cubicBezTo>
                  <a:pt x="2183956" y="2032055"/>
                  <a:pt x="2189850" y="2026175"/>
                  <a:pt x="2189850" y="2020295"/>
                </a:cubicBezTo>
                <a:cubicBezTo>
                  <a:pt x="2189850" y="2014414"/>
                  <a:pt x="2195744" y="2008534"/>
                  <a:pt x="2201638" y="2002653"/>
                </a:cubicBezTo>
                <a:cubicBezTo>
                  <a:pt x="2207531" y="2002653"/>
                  <a:pt x="2213425" y="2008534"/>
                  <a:pt x="2213425" y="2002653"/>
                </a:cubicBezTo>
                <a:cubicBezTo>
                  <a:pt x="2213425" y="1990893"/>
                  <a:pt x="2213425" y="1985013"/>
                  <a:pt x="2225213" y="1979132"/>
                </a:cubicBezTo>
                <a:cubicBezTo>
                  <a:pt x="2231107" y="1976192"/>
                  <a:pt x="2237001" y="1976192"/>
                  <a:pt x="2242158" y="1978397"/>
                </a:cubicBezTo>
                <a:close/>
                <a:moveTo>
                  <a:pt x="1955381" y="1973252"/>
                </a:moveTo>
                <a:lnTo>
                  <a:pt x="1956329" y="1973252"/>
                </a:lnTo>
                <a:lnTo>
                  <a:pt x="1956329" y="1974201"/>
                </a:lnTo>
                <a:lnTo>
                  <a:pt x="1955381" y="1974201"/>
                </a:lnTo>
                <a:close/>
                <a:moveTo>
                  <a:pt x="697745" y="1973252"/>
                </a:moveTo>
                <a:cubicBezTo>
                  <a:pt x="709505" y="1973252"/>
                  <a:pt x="709505" y="1985013"/>
                  <a:pt x="715386" y="1985013"/>
                </a:cubicBezTo>
                <a:cubicBezTo>
                  <a:pt x="721266" y="2002653"/>
                  <a:pt x="727147" y="2014414"/>
                  <a:pt x="727147" y="2032055"/>
                </a:cubicBezTo>
                <a:cubicBezTo>
                  <a:pt x="727147" y="2049697"/>
                  <a:pt x="721266" y="2067338"/>
                  <a:pt x="715386" y="2084979"/>
                </a:cubicBezTo>
                <a:cubicBezTo>
                  <a:pt x="697745" y="2108500"/>
                  <a:pt x="662462" y="2120261"/>
                  <a:pt x="633060" y="2120261"/>
                </a:cubicBezTo>
                <a:cubicBezTo>
                  <a:pt x="615420" y="2120261"/>
                  <a:pt x="591898" y="2108500"/>
                  <a:pt x="586018" y="2084979"/>
                </a:cubicBezTo>
                <a:cubicBezTo>
                  <a:pt x="580138" y="2079098"/>
                  <a:pt x="586018" y="2067338"/>
                  <a:pt x="591898" y="2055577"/>
                </a:cubicBezTo>
                <a:cubicBezTo>
                  <a:pt x="597778" y="2055577"/>
                  <a:pt x="603659" y="2043816"/>
                  <a:pt x="609539" y="2049697"/>
                </a:cubicBezTo>
                <a:cubicBezTo>
                  <a:pt x="615420" y="2049697"/>
                  <a:pt x="621300" y="2049697"/>
                  <a:pt x="621300" y="2043816"/>
                </a:cubicBezTo>
                <a:cubicBezTo>
                  <a:pt x="627180" y="2037936"/>
                  <a:pt x="633060" y="2037936"/>
                  <a:pt x="638941" y="2043816"/>
                </a:cubicBezTo>
                <a:cubicBezTo>
                  <a:pt x="644821" y="2043816"/>
                  <a:pt x="656582" y="2049697"/>
                  <a:pt x="656582" y="2061457"/>
                </a:cubicBezTo>
                <a:cubicBezTo>
                  <a:pt x="656582" y="2067338"/>
                  <a:pt x="650702" y="2073218"/>
                  <a:pt x="650702" y="2079098"/>
                </a:cubicBezTo>
                <a:cubicBezTo>
                  <a:pt x="644821" y="2079098"/>
                  <a:pt x="638941" y="2084979"/>
                  <a:pt x="638941" y="2079098"/>
                </a:cubicBezTo>
                <a:cubicBezTo>
                  <a:pt x="638941" y="2079098"/>
                  <a:pt x="638941" y="2079098"/>
                  <a:pt x="633060" y="2079098"/>
                </a:cubicBezTo>
                <a:cubicBezTo>
                  <a:pt x="627180" y="2079098"/>
                  <a:pt x="621300" y="2079098"/>
                  <a:pt x="621300" y="2084979"/>
                </a:cubicBezTo>
                <a:cubicBezTo>
                  <a:pt x="627180" y="2096740"/>
                  <a:pt x="638941" y="2096740"/>
                  <a:pt x="644821" y="2096740"/>
                </a:cubicBezTo>
                <a:cubicBezTo>
                  <a:pt x="668343" y="2096740"/>
                  <a:pt x="691865" y="2079098"/>
                  <a:pt x="703625" y="2055577"/>
                </a:cubicBezTo>
                <a:cubicBezTo>
                  <a:pt x="715386" y="2032055"/>
                  <a:pt x="715386" y="2002653"/>
                  <a:pt x="697745" y="1979132"/>
                </a:cubicBezTo>
                <a:cubicBezTo>
                  <a:pt x="697745" y="1979132"/>
                  <a:pt x="697745" y="1973252"/>
                  <a:pt x="697745" y="1973252"/>
                </a:cubicBezTo>
                <a:close/>
                <a:moveTo>
                  <a:pt x="1902742" y="1967561"/>
                </a:moveTo>
                <a:cubicBezTo>
                  <a:pt x="1914440" y="1973452"/>
                  <a:pt x="1914440" y="1991123"/>
                  <a:pt x="1920289" y="1997013"/>
                </a:cubicBezTo>
                <a:cubicBezTo>
                  <a:pt x="1920289" y="2008793"/>
                  <a:pt x="1914440" y="2020574"/>
                  <a:pt x="1908591" y="2020574"/>
                </a:cubicBezTo>
                <a:cubicBezTo>
                  <a:pt x="1914440" y="2038245"/>
                  <a:pt x="1914440" y="2055916"/>
                  <a:pt x="1908591" y="2067697"/>
                </a:cubicBezTo>
                <a:cubicBezTo>
                  <a:pt x="1902742" y="2073587"/>
                  <a:pt x="1896894" y="2079478"/>
                  <a:pt x="1891045" y="2079478"/>
                </a:cubicBezTo>
                <a:cubicBezTo>
                  <a:pt x="1885196" y="2073587"/>
                  <a:pt x="1902742" y="2073587"/>
                  <a:pt x="1902742" y="2067697"/>
                </a:cubicBezTo>
                <a:cubicBezTo>
                  <a:pt x="1908591" y="2050026"/>
                  <a:pt x="1908591" y="2038245"/>
                  <a:pt x="1896894" y="2026465"/>
                </a:cubicBezTo>
                <a:cubicBezTo>
                  <a:pt x="1908591" y="2020574"/>
                  <a:pt x="1914440" y="2002903"/>
                  <a:pt x="1908591" y="1997013"/>
                </a:cubicBezTo>
                <a:cubicBezTo>
                  <a:pt x="1908591" y="1985232"/>
                  <a:pt x="1902742" y="1979342"/>
                  <a:pt x="1896894" y="1973452"/>
                </a:cubicBezTo>
                <a:cubicBezTo>
                  <a:pt x="1896894" y="1973452"/>
                  <a:pt x="1902742" y="1967561"/>
                  <a:pt x="1902742" y="1967561"/>
                </a:cubicBezTo>
                <a:close/>
                <a:moveTo>
                  <a:pt x="533806" y="1961871"/>
                </a:moveTo>
                <a:cubicBezTo>
                  <a:pt x="545472" y="1961871"/>
                  <a:pt x="539639" y="1973597"/>
                  <a:pt x="545472" y="1979460"/>
                </a:cubicBezTo>
                <a:cubicBezTo>
                  <a:pt x="551305" y="1985323"/>
                  <a:pt x="557138" y="1991186"/>
                  <a:pt x="562971" y="1991186"/>
                </a:cubicBezTo>
                <a:cubicBezTo>
                  <a:pt x="568804" y="1997049"/>
                  <a:pt x="574637" y="2002912"/>
                  <a:pt x="580470" y="2002912"/>
                </a:cubicBezTo>
                <a:cubicBezTo>
                  <a:pt x="592135" y="2008775"/>
                  <a:pt x="603802" y="2002912"/>
                  <a:pt x="609635" y="1991186"/>
                </a:cubicBezTo>
                <a:cubicBezTo>
                  <a:pt x="609635" y="1985323"/>
                  <a:pt x="615467" y="1991186"/>
                  <a:pt x="621300" y="1991186"/>
                </a:cubicBezTo>
                <a:cubicBezTo>
                  <a:pt x="627133" y="1985323"/>
                  <a:pt x="632966" y="1979460"/>
                  <a:pt x="632966" y="1973597"/>
                </a:cubicBezTo>
                <a:cubicBezTo>
                  <a:pt x="632966" y="1967733"/>
                  <a:pt x="632966" y="1961871"/>
                  <a:pt x="644632" y="1961871"/>
                </a:cubicBezTo>
                <a:cubicBezTo>
                  <a:pt x="644632" y="1961871"/>
                  <a:pt x="644632" y="1973597"/>
                  <a:pt x="644632" y="1973597"/>
                </a:cubicBezTo>
                <a:cubicBezTo>
                  <a:pt x="644632" y="1979460"/>
                  <a:pt x="644632" y="1985323"/>
                  <a:pt x="644632" y="1991186"/>
                </a:cubicBezTo>
                <a:cubicBezTo>
                  <a:pt x="632966" y="2002912"/>
                  <a:pt x="627133" y="2002912"/>
                  <a:pt x="615467" y="2002912"/>
                </a:cubicBezTo>
                <a:cubicBezTo>
                  <a:pt x="609635" y="2002912"/>
                  <a:pt x="615467" y="2008775"/>
                  <a:pt x="615467" y="2008775"/>
                </a:cubicBezTo>
                <a:cubicBezTo>
                  <a:pt x="609635" y="2020501"/>
                  <a:pt x="597969" y="2026365"/>
                  <a:pt x="586303" y="2026365"/>
                </a:cubicBezTo>
                <a:cubicBezTo>
                  <a:pt x="574637" y="2026365"/>
                  <a:pt x="568804" y="2014638"/>
                  <a:pt x="562971" y="2008775"/>
                </a:cubicBezTo>
                <a:cubicBezTo>
                  <a:pt x="557138" y="2002912"/>
                  <a:pt x="562971" y="1997049"/>
                  <a:pt x="551305" y="1991186"/>
                </a:cubicBezTo>
                <a:cubicBezTo>
                  <a:pt x="545472" y="1997049"/>
                  <a:pt x="539639" y="1991186"/>
                  <a:pt x="533806" y="1985323"/>
                </a:cubicBezTo>
                <a:cubicBezTo>
                  <a:pt x="533806" y="1979460"/>
                  <a:pt x="527973" y="1979460"/>
                  <a:pt x="527973" y="1973597"/>
                </a:cubicBezTo>
                <a:cubicBezTo>
                  <a:pt x="533806" y="1967733"/>
                  <a:pt x="533806" y="1961871"/>
                  <a:pt x="533806" y="1961871"/>
                </a:cubicBezTo>
                <a:close/>
                <a:moveTo>
                  <a:pt x="568465" y="1955231"/>
                </a:moveTo>
                <a:cubicBezTo>
                  <a:pt x="574374" y="1961193"/>
                  <a:pt x="580284" y="1967154"/>
                  <a:pt x="592103" y="1967154"/>
                </a:cubicBezTo>
                <a:cubicBezTo>
                  <a:pt x="598013" y="1967154"/>
                  <a:pt x="609832" y="1961193"/>
                  <a:pt x="615741" y="1955231"/>
                </a:cubicBezTo>
                <a:cubicBezTo>
                  <a:pt x="621650" y="1955231"/>
                  <a:pt x="621650" y="1961193"/>
                  <a:pt x="627560" y="1961193"/>
                </a:cubicBezTo>
                <a:cubicBezTo>
                  <a:pt x="627560" y="1967154"/>
                  <a:pt x="627560" y="1979078"/>
                  <a:pt x="621650" y="1979078"/>
                </a:cubicBezTo>
                <a:cubicBezTo>
                  <a:pt x="615741" y="1985040"/>
                  <a:pt x="603922" y="1967154"/>
                  <a:pt x="598013" y="1985040"/>
                </a:cubicBezTo>
                <a:cubicBezTo>
                  <a:pt x="603922" y="1991001"/>
                  <a:pt x="598013" y="1991001"/>
                  <a:pt x="592103" y="1996963"/>
                </a:cubicBezTo>
                <a:cubicBezTo>
                  <a:pt x="586193" y="1996963"/>
                  <a:pt x="580284" y="1996963"/>
                  <a:pt x="574374" y="1991001"/>
                </a:cubicBezTo>
                <a:cubicBezTo>
                  <a:pt x="574374" y="1985040"/>
                  <a:pt x="574374" y="1979078"/>
                  <a:pt x="568465" y="1979078"/>
                </a:cubicBezTo>
                <a:cubicBezTo>
                  <a:pt x="568465" y="1979078"/>
                  <a:pt x="556645" y="1979078"/>
                  <a:pt x="556645" y="1979078"/>
                </a:cubicBezTo>
                <a:cubicBezTo>
                  <a:pt x="550736" y="1973116"/>
                  <a:pt x="550736" y="1967154"/>
                  <a:pt x="550736" y="1961193"/>
                </a:cubicBezTo>
                <a:cubicBezTo>
                  <a:pt x="556645" y="1961193"/>
                  <a:pt x="562555" y="1955231"/>
                  <a:pt x="568465" y="1955231"/>
                </a:cubicBezTo>
                <a:close/>
                <a:moveTo>
                  <a:pt x="380361" y="1955231"/>
                </a:moveTo>
                <a:cubicBezTo>
                  <a:pt x="380361" y="1955231"/>
                  <a:pt x="386224" y="1955231"/>
                  <a:pt x="386224" y="1961141"/>
                </a:cubicBezTo>
                <a:cubicBezTo>
                  <a:pt x="380361" y="1972960"/>
                  <a:pt x="386224" y="1984779"/>
                  <a:pt x="392087" y="1990688"/>
                </a:cubicBezTo>
                <a:cubicBezTo>
                  <a:pt x="403814" y="2002508"/>
                  <a:pt x="415540" y="2008417"/>
                  <a:pt x="427266" y="2014327"/>
                </a:cubicBezTo>
                <a:cubicBezTo>
                  <a:pt x="433129" y="2014327"/>
                  <a:pt x="433129" y="2020236"/>
                  <a:pt x="427266" y="2020236"/>
                </a:cubicBezTo>
                <a:cubicBezTo>
                  <a:pt x="409676" y="2032055"/>
                  <a:pt x="392087" y="2014327"/>
                  <a:pt x="374498" y="2002508"/>
                </a:cubicBezTo>
                <a:cubicBezTo>
                  <a:pt x="368635" y="1990688"/>
                  <a:pt x="368635" y="1978869"/>
                  <a:pt x="368635" y="1967050"/>
                </a:cubicBezTo>
                <a:cubicBezTo>
                  <a:pt x="368635" y="1961141"/>
                  <a:pt x="368635" y="1955231"/>
                  <a:pt x="380361" y="1955231"/>
                </a:cubicBezTo>
                <a:close/>
                <a:moveTo>
                  <a:pt x="461575" y="1952466"/>
                </a:moveTo>
                <a:cubicBezTo>
                  <a:pt x="463411" y="1951916"/>
                  <a:pt x="465613" y="1952649"/>
                  <a:pt x="468550" y="1955583"/>
                </a:cubicBezTo>
                <a:cubicBezTo>
                  <a:pt x="456803" y="1979048"/>
                  <a:pt x="445058" y="2020112"/>
                  <a:pt x="462677" y="2043577"/>
                </a:cubicBezTo>
                <a:cubicBezTo>
                  <a:pt x="480296" y="2067042"/>
                  <a:pt x="503788" y="2078775"/>
                  <a:pt x="533153" y="2072909"/>
                </a:cubicBezTo>
                <a:cubicBezTo>
                  <a:pt x="533153" y="2072909"/>
                  <a:pt x="539027" y="2072909"/>
                  <a:pt x="544900" y="2067042"/>
                </a:cubicBezTo>
                <a:cubicBezTo>
                  <a:pt x="539027" y="2055310"/>
                  <a:pt x="527280" y="2067042"/>
                  <a:pt x="521408" y="2061176"/>
                </a:cubicBezTo>
                <a:cubicBezTo>
                  <a:pt x="515534" y="2055310"/>
                  <a:pt x="509661" y="2049443"/>
                  <a:pt x="509661" y="2037711"/>
                </a:cubicBezTo>
                <a:cubicBezTo>
                  <a:pt x="509661" y="2037711"/>
                  <a:pt x="515534" y="2031845"/>
                  <a:pt x="521408" y="2025978"/>
                </a:cubicBezTo>
                <a:cubicBezTo>
                  <a:pt x="521408" y="2025978"/>
                  <a:pt x="533153" y="2025978"/>
                  <a:pt x="539027" y="2025978"/>
                </a:cubicBezTo>
                <a:cubicBezTo>
                  <a:pt x="539027" y="2031845"/>
                  <a:pt x="544900" y="2037711"/>
                  <a:pt x="550773" y="2037711"/>
                </a:cubicBezTo>
                <a:cubicBezTo>
                  <a:pt x="556646" y="2031845"/>
                  <a:pt x="562519" y="2037711"/>
                  <a:pt x="568392" y="2037711"/>
                </a:cubicBezTo>
                <a:cubicBezTo>
                  <a:pt x="574265" y="2043577"/>
                  <a:pt x="574265" y="2055310"/>
                  <a:pt x="580138" y="2061176"/>
                </a:cubicBezTo>
                <a:cubicBezTo>
                  <a:pt x="574265" y="2067042"/>
                  <a:pt x="574265" y="2078775"/>
                  <a:pt x="568392" y="2090508"/>
                </a:cubicBezTo>
                <a:cubicBezTo>
                  <a:pt x="556646" y="2096374"/>
                  <a:pt x="544900" y="2102240"/>
                  <a:pt x="533153" y="2102240"/>
                </a:cubicBezTo>
                <a:cubicBezTo>
                  <a:pt x="515534" y="2102240"/>
                  <a:pt x="497915" y="2102240"/>
                  <a:pt x="486169" y="2090508"/>
                </a:cubicBezTo>
                <a:cubicBezTo>
                  <a:pt x="480296" y="2084641"/>
                  <a:pt x="468550" y="2078775"/>
                  <a:pt x="462677" y="2067042"/>
                </a:cubicBezTo>
                <a:cubicBezTo>
                  <a:pt x="439184" y="2043577"/>
                  <a:pt x="427438" y="2002513"/>
                  <a:pt x="445058" y="1967315"/>
                </a:cubicBezTo>
                <a:cubicBezTo>
                  <a:pt x="453867" y="1967315"/>
                  <a:pt x="456070" y="1954116"/>
                  <a:pt x="461575" y="1952466"/>
                </a:cubicBezTo>
                <a:close/>
                <a:moveTo>
                  <a:pt x="1923845" y="1948269"/>
                </a:moveTo>
                <a:cubicBezTo>
                  <a:pt x="1926125" y="1947901"/>
                  <a:pt x="1928678" y="1948269"/>
                  <a:pt x="1931597" y="1949742"/>
                </a:cubicBezTo>
                <a:cubicBezTo>
                  <a:pt x="1943270" y="1961525"/>
                  <a:pt x="1954943" y="1979201"/>
                  <a:pt x="1949106" y="2002768"/>
                </a:cubicBezTo>
                <a:cubicBezTo>
                  <a:pt x="1943270" y="2002768"/>
                  <a:pt x="1943270" y="2008660"/>
                  <a:pt x="1943270" y="2008660"/>
                </a:cubicBezTo>
                <a:cubicBezTo>
                  <a:pt x="1943270" y="2014552"/>
                  <a:pt x="1949106" y="2014552"/>
                  <a:pt x="1949106" y="2014552"/>
                </a:cubicBezTo>
                <a:cubicBezTo>
                  <a:pt x="1949106" y="2008660"/>
                  <a:pt x="1949106" y="2002768"/>
                  <a:pt x="1949106" y="2002768"/>
                </a:cubicBezTo>
                <a:cubicBezTo>
                  <a:pt x="1960780" y="2014552"/>
                  <a:pt x="1966616" y="2026336"/>
                  <a:pt x="1972453" y="2038120"/>
                </a:cubicBezTo>
                <a:cubicBezTo>
                  <a:pt x="1966616" y="2044012"/>
                  <a:pt x="1972453" y="2049903"/>
                  <a:pt x="1966616" y="2049903"/>
                </a:cubicBezTo>
                <a:lnTo>
                  <a:pt x="1964964" y="2049347"/>
                </a:lnTo>
                <a:lnTo>
                  <a:pt x="1966616" y="2044012"/>
                </a:lnTo>
                <a:cubicBezTo>
                  <a:pt x="1966616" y="2046957"/>
                  <a:pt x="1965157" y="2048430"/>
                  <a:pt x="1964428" y="2049167"/>
                </a:cubicBezTo>
                <a:lnTo>
                  <a:pt x="1964964" y="2049347"/>
                </a:lnTo>
                <a:lnTo>
                  <a:pt x="1962968" y="2055795"/>
                </a:lnTo>
                <a:cubicBezTo>
                  <a:pt x="1960780" y="2060214"/>
                  <a:pt x="1957861" y="2064633"/>
                  <a:pt x="1954943" y="2067579"/>
                </a:cubicBezTo>
                <a:cubicBezTo>
                  <a:pt x="1949106" y="2073470"/>
                  <a:pt x="1937433" y="2067579"/>
                  <a:pt x="1937433" y="2073470"/>
                </a:cubicBezTo>
                <a:cubicBezTo>
                  <a:pt x="1937433" y="2079362"/>
                  <a:pt x="1937433" y="2085254"/>
                  <a:pt x="1937433" y="2091146"/>
                </a:cubicBezTo>
                <a:cubicBezTo>
                  <a:pt x="1937433" y="2097038"/>
                  <a:pt x="1931597" y="2102930"/>
                  <a:pt x="1931597" y="2108822"/>
                </a:cubicBezTo>
                <a:cubicBezTo>
                  <a:pt x="1925760" y="2114714"/>
                  <a:pt x="1919923" y="2114714"/>
                  <a:pt x="1919923" y="2120605"/>
                </a:cubicBezTo>
                <a:cubicBezTo>
                  <a:pt x="1914087" y="2120605"/>
                  <a:pt x="1914087" y="2132389"/>
                  <a:pt x="1919923" y="2132389"/>
                </a:cubicBezTo>
                <a:cubicBezTo>
                  <a:pt x="1925760" y="2138281"/>
                  <a:pt x="1931597" y="2138281"/>
                  <a:pt x="1937433" y="2138281"/>
                </a:cubicBezTo>
                <a:cubicBezTo>
                  <a:pt x="1931597" y="2138281"/>
                  <a:pt x="1919923" y="2138281"/>
                  <a:pt x="1914087" y="2138281"/>
                </a:cubicBezTo>
                <a:cubicBezTo>
                  <a:pt x="1914087" y="2132389"/>
                  <a:pt x="1914087" y="2120605"/>
                  <a:pt x="1914087" y="2114714"/>
                </a:cubicBezTo>
                <a:cubicBezTo>
                  <a:pt x="1908251" y="2108822"/>
                  <a:pt x="1902414" y="2097038"/>
                  <a:pt x="1896577" y="2091146"/>
                </a:cubicBezTo>
                <a:cubicBezTo>
                  <a:pt x="1896577" y="2085254"/>
                  <a:pt x="1902414" y="2079362"/>
                  <a:pt x="1908251" y="2079362"/>
                </a:cubicBezTo>
                <a:cubicBezTo>
                  <a:pt x="1919923" y="2067579"/>
                  <a:pt x="1925760" y="2049903"/>
                  <a:pt x="1919923" y="2032228"/>
                </a:cubicBezTo>
                <a:cubicBezTo>
                  <a:pt x="1914087" y="2020444"/>
                  <a:pt x="1925760" y="2014552"/>
                  <a:pt x="1925760" y="2008660"/>
                </a:cubicBezTo>
                <a:cubicBezTo>
                  <a:pt x="1925760" y="1990985"/>
                  <a:pt x="1919923" y="1973309"/>
                  <a:pt x="1908251" y="1961525"/>
                </a:cubicBezTo>
                <a:cubicBezTo>
                  <a:pt x="1912628" y="1957107"/>
                  <a:pt x="1917006" y="1949373"/>
                  <a:pt x="1923845" y="1948269"/>
                </a:cubicBezTo>
                <a:close/>
                <a:moveTo>
                  <a:pt x="1931670" y="1943850"/>
                </a:moveTo>
                <a:cubicBezTo>
                  <a:pt x="1943684" y="1943850"/>
                  <a:pt x="1949691" y="1949857"/>
                  <a:pt x="1949691" y="1955863"/>
                </a:cubicBezTo>
                <a:cubicBezTo>
                  <a:pt x="1949691" y="1961871"/>
                  <a:pt x="1949691" y="1961871"/>
                  <a:pt x="1949691" y="1961871"/>
                </a:cubicBezTo>
                <a:cubicBezTo>
                  <a:pt x="1943684" y="1955863"/>
                  <a:pt x="1937677" y="1949857"/>
                  <a:pt x="1931670" y="1943850"/>
                </a:cubicBezTo>
                <a:close/>
                <a:moveTo>
                  <a:pt x="2072305" y="1933937"/>
                </a:moveTo>
                <a:cubicBezTo>
                  <a:pt x="2076001" y="1933937"/>
                  <a:pt x="2078958" y="1935406"/>
                  <a:pt x="2078958" y="1938343"/>
                </a:cubicBezTo>
                <a:cubicBezTo>
                  <a:pt x="2073044" y="1950094"/>
                  <a:pt x="2073044" y="1961844"/>
                  <a:pt x="2073044" y="1967719"/>
                </a:cubicBezTo>
                <a:cubicBezTo>
                  <a:pt x="2061216" y="1973594"/>
                  <a:pt x="2049389" y="1973594"/>
                  <a:pt x="2043474" y="1985344"/>
                </a:cubicBezTo>
                <a:cubicBezTo>
                  <a:pt x="2043474" y="1997094"/>
                  <a:pt x="2043474" y="2002969"/>
                  <a:pt x="2043474" y="2008845"/>
                </a:cubicBezTo>
                <a:cubicBezTo>
                  <a:pt x="2037561" y="2014719"/>
                  <a:pt x="2031647" y="2020595"/>
                  <a:pt x="2031647" y="2026470"/>
                </a:cubicBezTo>
                <a:cubicBezTo>
                  <a:pt x="2025733" y="2038220"/>
                  <a:pt x="2025733" y="2055845"/>
                  <a:pt x="2037561" y="2061720"/>
                </a:cubicBezTo>
                <a:cubicBezTo>
                  <a:pt x="2049389" y="2067596"/>
                  <a:pt x="2043474" y="2079346"/>
                  <a:pt x="2049389" y="2091096"/>
                </a:cubicBezTo>
                <a:cubicBezTo>
                  <a:pt x="2061216" y="2096971"/>
                  <a:pt x="2067130" y="2102846"/>
                  <a:pt x="2078958" y="2096971"/>
                </a:cubicBezTo>
                <a:cubicBezTo>
                  <a:pt x="2090785" y="2102846"/>
                  <a:pt x="2084871" y="2114596"/>
                  <a:pt x="2090785" y="2126347"/>
                </a:cubicBezTo>
                <a:cubicBezTo>
                  <a:pt x="2096699" y="2126347"/>
                  <a:pt x="2096699" y="2132221"/>
                  <a:pt x="2096699" y="2132221"/>
                </a:cubicBezTo>
                <a:cubicBezTo>
                  <a:pt x="2084871" y="2143972"/>
                  <a:pt x="2073044" y="2132221"/>
                  <a:pt x="2061216" y="2126347"/>
                </a:cubicBezTo>
                <a:cubicBezTo>
                  <a:pt x="2061216" y="2120471"/>
                  <a:pt x="2055303" y="2114596"/>
                  <a:pt x="2049389" y="2108721"/>
                </a:cubicBezTo>
                <a:cubicBezTo>
                  <a:pt x="2049389" y="2102846"/>
                  <a:pt x="2049389" y="2108721"/>
                  <a:pt x="2043474" y="2108721"/>
                </a:cubicBezTo>
                <a:cubicBezTo>
                  <a:pt x="2037561" y="2108721"/>
                  <a:pt x="2031647" y="2108721"/>
                  <a:pt x="2025733" y="2102846"/>
                </a:cubicBezTo>
                <a:cubicBezTo>
                  <a:pt x="2019819" y="2096971"/>
                  <a:pt x="2013906" y="2091096"/>
                  <a:pt x="2013906" y="2079346"/>
                </a:cubicBezTo>
                <a:cubicBezTo>
                  <a:pt x="2013906" y="2073470"/>
                  <a:pt x="2019819" y="2067596"/>
                  <a:pt x="2013906" y="2061720"/>
                </a:cubicBezTo>
                <a:cubicBezTo>
                  <a:pt x="2007992" y="2055845"/>
                  <a:pt x="2002078" y="2044095"/>
                  <a:pt x="2002078" y="2032345"/>
                </a:cubicBezTo>
                <a:cubicBezTo>
                  <a:pt x="1996164" y="2026470"/>
                  <a:pt x="1996164" y="2014719"/>
                  <a:pt x="2002078" y="2008845"/>
                </a:cubicBezTo>
                <a:cubicBezTo>
                  <a:pt x="2002078" y="2002969"/>
                  <a:pt x="2013906" y="2002969"/>
                  <a:pt x="2013906" y="2002969"/>
                </a:cubicBezTo>
                <a:cubicBezTo>
                  <a:pt x="2013906" y="1991220"/>
                  <a:pt x="2013906" y="1973594"/>
                  <a:pt x="2019819" y="1967719"/>
                </a:cubicBezTo>
                <a:cubicBezTo>
                  <a:pt x="2025733" y="1961844"/>
                  <a:pt x="2031647" y="1961844"/>
                  <a:pt x="2037561" y="1961844"/>
                </a:cubicBezTo>
                <a:cubicBezTo>
                  <a:pt x="2043474" y="1961844"/>
                  <a:pt x="2043474" y="1967719"/>
                  <a:pt x="2049389" y="1961844"/>
                </a:cubicBezTo>
                <a:cubicBezTo>
                  <a:pt x="2049389" y="1961844"/>
                  <a:pt x="2049389" y="1955969"/>
                  <a:pt x="2049389" y="1955969"/>
                </a:cubicBezTo>
                <a:cubicBezTo>
                  <a:pt x="2049389" y="1950094"/>
                  <a:pt x="2055303" y="1938343"/>
                  <a:pt x="2061216" y="1938343"/>
                </a:cubicBezTo>
                <a:cubicBezTo>
                  <a:pt x="2064173" y="1935406"/>
                  <a:pt x="2068608" y="1933937"/>
                  <a:pt x="2072305" y="1933937"/>
                </a:cubicBezTo>
                <a:close/>
                <a:moveTo>
                  <a:pt x="345323" y="1932469"/>
                </a:moveTo>
                <a:cubicBezTo>
                  <a:pt x="351213" y="1944195"/>
                  <a:pt x="362994" y="1944195"/>
                  <a:pt x="362994" y="1950058"/>
                </a:cubicBezTo>
                <a:cubicBezTo>
                  <a:pt x="357104" y="1967647"/>
                  <a:pt x="362994" y="1991099"/>
                  <a:pt x="374774" y="2008689"/>
                </a:cubicBezTo>
                <a:cubicBezTo>
                  <a:pt x="386555" y="2026278"/>
                  <a:pt x="410116" y="2038004"/>
                  <a:pt x="427787" y="2032141"/>
                </a:cubicBezTo>
                <a:cubicBezTo>
                  <a:pt x="433678" y="2032141"/>
                  <a:pt x="433678" y="2032141"/>
                  <a:pt x="433678" y="2032141"/>
                </a:cubicBezTo>
                <a:cubicBezTo>
                  <a:pt x="433678" y="2038004"/>
                  <a:pt x="445459" y="2049730"/>
                  <a:pt x="439568" y="2055594"/>
                </a:cubicBezTo>
                <a:cubicBezTo>
                  <a:pt x="433678" y="2061457"/>
                  <a:pt x="421897" y="2061457"/>
                  <a:pt x="416007" y="2061457"/>
                </a:cubicBezTo>
                <a:cubicBezTo>
                  <a:pt x="404226" y="2061457"/>
                  <a:pt x="398336" y="2049730"/>
                  <a:pt x="392446" y="2038004"/>
                </a:cubicBezTo>
                <a:cubicBezTo>
                  <a:pt x="386555" y="2038004"/>
                  <a:pt x="380665" y="2049730"/>
                  <a:pt x="368884" y="2043868"/>
                </a:cubicBezTo>
                <a:cubicBezTo>
                  <a:pt x="357104" y="2043868"/>
                  <a:pt x="351213" y="2032141"/>
                  <a:pt x="339432" y="2026278"/>
                </a:cubicBezTo>
                <a:cubicBezTo>
                  <a:pt x="333542" y="2014552"/>
                  <a:pt x="333542" y="1996963"/>
                  <a:pt x="339432" y="1985236"/>
                </a:cubicBezTo>
                <a:cubicBezTo>
                  <a:pt x="345323" y="1985236"/>
                  <a:pt x="351213" y="1979373"/>
                  <a:pt x="345323" y="1979373"/>
                </a:cubicBezTo>
                <a:cubicBezTo>
                  <a:pt x="339432" y="1973510"/>
                  <a:pt x="333542" y="1967647"/>
                  <a:pt x="333542" y="1961784"/>
                </a:cubicBezTo>
                <a:cubicBezTo>
                  <a:pt x="333542" y="1950058"/>
                  <a:pt x="333542" y="1938331"/>
                  <a:pt x="345323" y="1932469"/>
                </a:cubicBezTo>
                <a:close/>
                <a:moveTo>
                  <a:pt x="597842" y="1920139"/>
                </a:moveTo>
                <a:cubicBezTo>
                  <a:pt x="597842" y="1920139"/>
                  <a:pt x="597842" y="1926100"/>
                  <a:pt x="597842" y="1932062"/>
                </a:cubicBezTo>
                <a:cubicBezTo>
                  <a:pt x="597842" y="1938024"/>
                  <a:pt x="609540" y="1949947"/>
                  <a:pt x="603691" y="1955909"/>
                </a:cubicBezTo>
                <a:cubicBezTo>
                  <a:pt x="597842" y="1961871"/>
                  <a:pt x="586144" y="1961871"/>
                  <a:pt x="580295" y="1961871"/>
                </a:cubicBezTo>
                <a:cubicBezTo>
                  <a:pt x="580295" y="1955909"/>
                  <a:pt x="574447" y="1955909"/>
                  <a:pt x="574447" y="1949947"/>
                </a:cubicBezTo>
                <a:cubicBezTo>
                  <a:pt x="580295" y="1938024"/>
                  <a:pt x="591993" y="1932062"/>
                  <a:pt x="597842" y="1920139"/>
                </a:cubicBezTo>
                <a:close/>
                <a:moveTo>
                  <a:pt x="2255510" y="1907454"/>
                </a:moveTo>
                <a:cubicBezTo>
                  <a:pt x="2260674" y="1905992"/>
                  <a:pt x="2266576" y="1905992"/>
                  <a:pt x="2272477" y="1908916"/>
                </a:cubicBezTo>
                <a:cubicBezTo>
                  <a:pt x="2278379" y="1914765"/>
                  <a:pt x="2278379" y="1920613"/>
                  <a:pt x="2284280" y="1926462"/>
                </a:cubicBezTo>
                <a:cubicBezTo>
                  <a:pt x="2290181" y="1932311"/>
                  <a:pt x="2290181" y="1920613"/>
                  <a:pt x="2296083" y="1920613"/>
                </a:cubicBezTo>
                <a:cubicBezTo>
                  <a:pt x="2307886" y="1914765"/>
                  <a:pt x="2313787" y="1920613"/>
                  <a:pt x="2319689" y="1920613"/>
                </a:cubicBezTo>
                <a:cubicBezTo>
                  <a:pt x="2337393" y="1932311"/>
                  <a:pt x="2343294" y="1949857"/>
                  <a:pt x="2343294" y="1967403"/>
                </a:cubicBezTo>
                <a:cubicBezTo>
                  <a:pt x="2337393" y="1973252"/>
                  <a:pt x="2331492" y="1973252"/>
                  <a:pt x="2325590" y="1984949"/>
                </a:cubicBezTo>
                <a:cubicBezTo>
                  <a:pt x="2325590" y="1990798"/>
                  <a:pt x="2325590" y="2002496"/>
                  <a:pt x="2319689" y="2002496"/>
                </a:cubicBezTo>
                <a:cubicBezTo>
                  <a:pt x="2296083" y="2008345"/>
                  <a:pt x="2272477" y="2008345"/>
                  <a:pt x="2260674" y="1990798"/>
                </a:cubicBezTo>
                <a:cubicBezTo>
                  <a:pt x="2248872" y="1979101"/>
                  <a:pt x="2260674" y="1967403"/>
                  <a:pt x="2248872" y="1961555"/>
                </a:cubicBezTo>
                <a:cubicBezTo>
                  <a:pt x="2242970" y="1955706"/>
                  <a:pt x="2237069" y="1949857"/>
                  <a:pt x="2237069" y="1938159"/>
                </a:cubicBezTo>
                <a:cubicBezTo>
                  <a:pt x="2237069" y="1926462"/>
                  <a:pt x="2237069" y="1920613"/>
                  <a:pt x="2242970" y="1914765"/>
                </a:cubicBezTo>
                <a:cubicBezTo>
                  <a:pt x="2245921" y="1911840"/>
                  <a:pt x="2250347" y="1908916"/>
                  <a:pt x="2255510" y="1907454"/>
                </a:cubicBezTo>
                <a:close/>
                <a:moveTo>
                  <a:pt x="315818" y="1896428"/>
                </a:moveTo>
                <a:cubicBezTo>
                  <a:pt x="315818" y="1908188"/>
                  <a:pt x="345309" y="1925829"/>
                  <a:pt x="327614" y="1937590"/>
                </a:cubicBezTo>
                <a:cubicBezTo>
                  <a:pt x="327614" y="1949351"/>
                  <a:pt x="321716" y="1961111"/>
                  <a:pt x="327614" y="1966992"/>
                </a:cubicBezTo>
                <a:cubicBezTo>
                  <a:pt x="339411" y="1978753"/>
                  <a:pt x="339411" y="1978753"/>
                  <a:pt x="339411" y="1978753"/>
                </a:cubicBezTo>
                <a:cubicBezTo>
                  <a:pt x="327614" y="1990513"/>
                  <a:pt x="327614" y="2008155"/>
                  <a:pt x="333512" y="2019915"/>
                </a:cubicBezTo>
                <a:cubicBezTo>
                  <a:pt x="339411" y="2037556"/>
                  <a:pt x="357105" y="2055197"/>
                  <a:pt x="374799" y="2049317"/>
                </a:cubicBezTo>
                <a:cubicBezTo>
                  <a:pt x="380698" y="2049317"/>
                  <a:pt x="386596" y="2049317"/>
                  <a:pt x="392494" y="2049317"/>
                </a:cubicBezTo>
                <a:cubicBezTo>
                  <a:pt x="398392" y="2061078"/>
                  <a:pt x="410188" y="2072838"/>
                  <a:pt x="421985" y="2072838"/>
                </a:cubicBezTo>
                <a:cubicBezTo>
                  <a:pt x="427883" y="2078719"/>
                  <a:pt x="427883" y="2066958"/>
                  <a:pt x="433781" y="2066958"/>
                </a:cubicBezTo>
                <a:cubicBezTo>
                  <a:pt x="439679" y="2066958"/>
                  <a:pt x="439679" y="2061078"/>
                  <a:pt x="445577" y="2061078"/>
                </a:cubicBezTo>
                <a:cubicBezTo>
                  <a:pt x="469170" y="2090480"/>
                  <a:pt x="469170" y="2090480"/>
                  <a:pt x="469170" y="2090480"/>
                </a:cubicBezTo>
                <a:cubicBezTo>
                  <a:pt x="463271" y="2096360"/>
                  <a:pt x="457373" y="2096360"/>
                  <a:pt x="451475" y="2102240"/>
                </a:cubicBezTo>
                <a:cubicBezTo>
                  <a:pt x="433781" y="2102240"/>
                  <a:pt x="427883" y="2078719"/>
                  <a:pt x="416086" y="2090480"/>
                </a:cubicBezTo>
                <a:cubicBezTo>
                  <a:pt x="416086" y="2102240"/>
                  <a:pt x="404290" y="2102240"/>
                  <a:pt x="398392" y="2102240"/>
                </a:cubicBezTo>
                <a:cubicBezTo>
                  <a:pt x="386596" y="2102240"/>
                  <a:pt x="380698" y="2096360"/>
                  <a:pt x="374799" y="2090480"/>
                </a:cubicBezTo>
                <a:cubicBezTo>
                  <a:pt x="363003" y="2072838"/>
                  <a:pt x="363003" y="2072838"/>
                  <a:pt x="363003" y="2072838"/>
                </a:cubicBezTo>
                <a:cubicBezTo>
                  <a:pt x="357105" y="2078719"/>
                  <a:pt x="339411" y="2078719"/>
                  <a:pt x="327614" y="2072838"/>
                </a:cubicBezTo>
                <a:cubicBezTo>
                  <a:pt x="315818" y="2061078"/>
                  <a:pt x="309920" y="2049317"/>
                  <a:pt x="304022" y="2031676"/>
                </a:cubicBezTo>
                <a:cubicBezTo>
                  <a:pt x="298124" y="2019915"/>
                  <a:pt x="315818" y="2014035"/>
                  <a:pt x="309920" y="2008155"/>
                </a:cubicBezTo>
                <a:cubicBezTo>
                  <a:pt x="298124" y="2002274"/>
                  <a:pt x="286327" y="1996394"/>
                  <a:pt x="286327" y="1984633"/>
                </a:cubicBezTo>
                <a:cubicBezTo>
                  <a:pt x="280429" y="1972872"/>
                  <a:pt x="280429" y="1961111"/>
                  <a:pt x="292225" y="1949351"/>
                </a:cubicBezTo>
                <a:cubicBezTo>
                  <a:pt x="292225" y="1943471"/>
                  <a:pt x="304022" y="1949351"/>
                  <a:pt x="298124" y="1937590"/>
                </a:cubicBezTo>
                <a:cubicBezTo>
                  <a:pt x="298124" y="1931710"/>
                  <a:pt x="298124" y="1925829"/>
                  <a:pt x="292225" y="1919949"/>
                </a:cubicBezTo>
                <a:cubicBezTo>
                  <a:pt x="298124" y="1908188"/>
                  <a:pt x="298124" y="1896428"/>
                  <a:pt x="315818" y="1896428"/>
                </a:cubicBezTo>
                <a:close/>
                <a:moveTo>
                  <a:pt x="2143383" y="1895889"/>
                </a:moveTo>
                <a:cubicBezTo>
                  <a:pt x="2155116" y="1893681"/>
                  <a:pt x="2166848" y="1893681"/>
                  <a:pt x="2178581" y="1896625"/>
                </a:cubicBezTo>
                <a:cubicBezTo>
                  <a:pt x="2196180" y="1896625"/>
                  <a:pt x="2213779" y="1908402"/>
                  <a:pt x="2225512" y="1920179"/>
                </a:cubicBezTo>
                <a:cubicBezTo>
                  <a:pt x="2231378" y="1920179"/>
                  <a:pt x="2231378" y="1926066"/>
                  <a:pt x="2225512" y="1926066"/>
                </a:cubicBezTo>
                <a:cubicBezTo>
                  <a:pt x="2219645" y="1926066"/>
                  <a:pt x="2219645" y="1920179"/>
                  <a:pt x="2213779" y="1920179"/>
                </a:cubicBezTo>
                <a:cubicBezTo>
                  <a:pt x="2190314" y="1908402"/>
                  <a:pt x="2166848" y="1908402"/>
                  <a:pt x="2143383" y="1914290"/>
                </a:cubicBezTo>
                <a:cubicBezTo>
                  <a:pt x="2125784" y="1926066"/>
                  <a:pt x="2108185" y="1937843"/>
                  <a:pt x="2102319" y="1955508"/>
                </a:cubicBezTo>
                <a:cubicBezTo>
                  <a:pt x="2102319" y="1967285"/>
                  <a:pt x="2096453" y="1973172"/>
                  <a:pt x="2102319" y="1984949"/>
                </a:cubicBezTo>
                <a:cubicBezTo>
                  <a:pt x="2108185" y="1990838"/>
                  <a:pt x="2114052" y="1990838"/>
                  <a:pt x="2119918" y="1990838"/>
                </a:cubicBezTo>
                <a:cubicBezTo>
                  <a:pt x="2125784" y="1984949"/>
                  <a:pt x="2114052" y="1979061"/>
                  <a:pt x="2119918" y="1973172"/>
                </a:cubicBezTo>
                <a:cubicBezTo>
                  <a:pt x="2125784" y="1967285"/>
                  <a:pt x="2125784" y="1961396"/>
                  <a:pt x="2131651" y="1961396"/>
                </a:cubicBezTo>
                <a:cubicBezTo>
                  <a:pt x="2137517" y="1961396"/>
                  <a:pt x="2143383" y="1961396"/>
                  <a:pt x="2149250" y="1967285"/>
                </a:cubicBezTo>
                <a:cubicBezTo>
                  <a:pt x="2155116" y="1973172"/>
                  <a:pt x="2155116" y="1979061"/>
                  <a:pt x="2155116" y="1979061"/>
                </a:cubicBezTo>
                <a:cubicBezTo>
                  <a:pt x="2155116" y="1984949"/>
                  <a:pt x="2149250" y="1984949"/>
                  <a:pt x="2155116" y="1990838"/>
                </a:cubicBezTo>
                <a:cubicBezTo>
                  <a:pt x="2160982" y="1990838"/>
                  <a:pt x="2160982" y="1996726"/>
                  <a:pt x="2166848" y="2002614"/>
                </a:cubicBezTo>
                <a:cubicBezTo>
                  <a:pt x="2166848" y="2008502"/>
                  <a:pt x="2166848" y="2014391"/>
                  <a:pt x="2160982" y="2020279"/>
                </a:cubicBezTo>
                <a:cubicBezTo>
                  <a:pt x="2149250" y="2032055"/>
                  <a:pt x="2131651" y="2032055"/>
                  <a:pt x="2119918" y="2026167"/>
                </a:cubicBezTo>
                <a:cubicBezTo>
                  <a:pt x="2102319" y="2026167"/>
                  <a:pt x="2096453" y="2008502"/>
                  <a:pt x="2090587" y="2002614"/>
                </a:cubicBezTo>
                <a:cubicBezTo>
                  <a:pt x="2078854" y="1984949"/>
                  <a:pt x="2072988" y="1961396"/>
                  <a:pt x="2084720" y="1937843"/>
                </a:cubicBezTo>
                <a:cubicBezTo>
                  <a:pt x="2090587" y="1931955"/>
                  <a:pt x="2102319" y="1920179"/>
                  <a:pt x="2108185" y="1908402"/>
                </a:cubicBezTo>
                <a:cubicBezTo>
                  <a:pt x="2119918" y="1902513"/>
                  <a:pt x="2131651" y="1898097"/>
                  <a:pt x="2143383" y="1895889"/>
                </a:cubicBezTo>
                <a:close/>
                <a:moveTo>
                  <a:pt x="2340330" y="1883766"/>
                </a:moveTo>
                <a:cubicBezTo>
                  <a:pt x="2343294" y="1885236"/>
                  <a:pt x="2346258" y="1888176"/>
                  <a:pt x="2349222" y="1891116"/>
                </a:cubicBezTo>
                <a:cubicBezTo>
                  <a:pt x="2367005" y="1902877"/>
                  <a:pt x="2337366" y="1920518"/>
                  <a:pt x="2343294" y="1938159"/>
                </a:cubicBezTo>
                <a:cubicBezTo>
                  <a:pt x="2337366" y="1926399"/>
                  <a:pt x="2319583" y="1914638"/>
                  <a:pt x="2319583" y="1896997"/>
                </a:cubicBezTo>
                <a:cubicBezTo>
                  <a:pt x="2319583" y="1891116"/>
                  <a:pt x="2325511" y="1885236"/>
                  <a:pt x="2331439" y="1885236"/>
                </a:cubicBezTo>
                <a:cubicBezTo>
                  <a:pt x="2334402" y="1882296"/>
                  <a:pt x="2337366" y="1882296"/>
                  <a:pt x="2340330" y="1883766"/>
                </a:cubicBezTo>
                <a:close/>
                <a:moveTo>
                  <a:pt x="604016" y="1873665"/>
                </a:moveTo>
                <a:cubicBezTo>
                  <a:pt x="609874" y="1873665"/>
                  <a:pt x="615732" y="1885402"/>
                  <a:pt x="621590" y="1885402"/>
                </a:cubicBezTo>
                <a:cubicBezTo>
                  <a:pt x="627449" y="1903007"/>
                  <a:pt x="633307" y="1920613"/>
                  <a:pt x="645022" y="1926482"/>
                </a:cubicBezTo>
                <a:cubicBezTo>
                  <a:pt x="650880" y="1938218"/>
                  <a:pt x="662597" y="1932350"/>
                  <a:pt x="668455" y="1938218"/>
                </a:cubicBezTo>
                <a:cubicBezTo>
                  <a:pt x="680171" y="1949956"/>
                  <a:pt x="686029" y="1955824"/>
                  <a:pt x="697745" y="1967561"/>
                </a:cubicBezTo>
                <a:cubicBezTo>
                  <a:pt x="697745" y="1967561"/>
                  <a:pt x="691887" y="1967561"/>
                  <a:pt x="686029" y="1967561"/>
                </a:cubicBezTo>
                <a:cubicBezTo>
                  <a:pt x="674313" y="1967561"/>
                  <a:pt x="662597" y="1961693"/>
                  <a:pt x="662597" y="1949956"/>
                </a:cubicBezTo>
                <a:cubicBezTo>
                  <a:pt x="656739" y="1944087"/>
                  <a:pt x="650880" y="1955824"/>
                  <a:pt x="645022" y="1955824"/>
                </a:cubicBezTo>
                <a:cubicBezTo>
                  <a:pt x="633307" y="1955824"/>
                  <a:pt x="615732" y="1949956"/>
                  <a:pt x="609874" y="1938218"/>
                </a:cubicBezTo>
                <a:cubicBezTo>
                  <a:pt x="604016" y="1926482"/>
                  <a:pt x="604016" y="1908876"/>
                  <a:pt x="598158" y="1891271"/>
                </a:cubicBezTo>
                <a:cubicBezTo>
                  <a:pt x="604016" y="1885402"/>
                  <a:pt x="598158" y="1879533"/>
                  <a:pt x="604016" y="1873665"/>
                </a:cubicBezTo>
                <a:close/>
                <a:moveTo>
                  <a:pt x="281244" y="1856477"/>
                </a:moveTo>
                <a:lnTo>
                  <a:pt x="287578" y="1863201"/>
                </a:lnTo>
                <a:cubicBezTo>
                  <a:pt x="292704" y="1866138"/>
                  <a:pt x="298562" y="1867607"/>
                  <a:pt x="304420" y="1867607"/>
                </a:cubicBezTo>
                <a:cubicBezTo>
                  <a:pt x="310278" y="1867607"/>
                  <a:pt x="310278" y="1873482"/>
                  <a:pt x="310278" y="1879356"/>
                </a:cubicBezTo>
                <a:cubicBezTo>
                  <a:pt x="304420" y="1879356"/>
                  <a:pt x="298562" y="1873482"/>
                  <a:pt x="292704" y="1873482"/>
                </a:cubicBezTo>
                <a:cubicBezTo>
                  <a:pt x="289775" y="1870544"/>
                  <a:pt x="286846" y="1867607"/>
                  <a:pt x="284649" y="1864670"/>
                </a:cubicBezTo>
                <a:close/>
                <a:moveTo>
                  <a:pt x="280662" y="1855859"/>
                </a:moveTo>
                <a:lnTo>
                  <a:pt x="280987" y="1855859"/>
                </a:lnTo>
                <a:lnTo>
                  <a:pt x="281244" y="1856477"/>
                </a:lnTo>
                <a:close/>
                <a:moveTo>
                  <a:pt x="2160922" y="1837624"/>
                </a:moveTo>
                <a:cubicBezTo>
                  <a:pt x="2166748" y="1837624"/>
                  <a:pt x="2172574" y="1837624"/>
                  <a:pt x="2172574" y="1843552"/>
                </a:cubicBezTo>
                <a:cubicBezTo>
                  <a:pt x="2166748" y="1849480"/>
                  <a:pt x="2160922" y="1843552"/>
                  <a:pt x="2149270" y="1849480"/>
                </a:cubicBezTo>
                <a:cubicBezTo>
                  <a:pt x="2137617" y="1849480"/>
                  <a:pt x="2137617" y="1867263"/>
                  <a:pt x="2137617" y="1879119"/>
                </a:cubicBezTo>
                <a:cubicBezTo>
                  <a:pt x="2137617" y="1879119"/>
                  <a:pt x="2143444" y="1885046"/>
                  <a:pt x="2143444" y="1885046"/>
                </a:cubicBezTo>
                <a:cubicBezTo>
                  <a:pt x="2137617" y="1885046"/>
                  <a:pt x="2137617" y="1879119"/>
                  <a:pt x="2131791" y="1879119"/>
                </a:cubicBezTo>
                <a:cubicBezTo>
                  <a:pt x="2137617" y="1867263"/>
                  <a:pt x="2131791" y="1855407"/>
                  <a:pt x="2143444" y="1849480"/>
                </a:cubicBezTo>
                <a:cubicBezTo>
                  <a:pt x="2143444" y="1843552"/>
                  <a:pt x="2149270" y="1837624"/>
                  <a:pt x="2160922" y="1837624"/>
                </a:cubicBezTo>
                <a:close/>
                <a:moveTo>
                  <a:pt x="2325545" y="1830663"/>
                </a:moveTo>
                <a:cubicBezTo>
                  <a:pt x="2329965" y="1830663"/>
                  <a:pt x="2334386" y="1832137"/>
                  <a:pt x="2337333" y="1838031"/>
                </a:cubicBezTo>
                <a:cubicBezTo>
                  <a:pt x="2343227" y="1843924"/>
                  <a:pt x="2337333" y="1849819"/>
                  <a:pt x="2343227" y="1855712"/>
                </a:cubicBezTo>
                <a:cubicBezTo>
                  <a:pt x="2349121" y="1849819"/>
                  <a:pt x="2355015" y="1855712"/>
                  <a:pt x="2360909" y="1855712"/>
                </a:cubicBezTo>
                <a:cubicBezTo>
                  <a:pt x="2366802" y="1861606"/>
                  <a:pt x="2372696" y="1873394"/>
                  <a:pt x="2366802" y="1885182"/>
                </a:cubicBezTo>
                <a:cubicBezTo>
                  <a:pt x="2366802" y="1891076"/>
                  <a:pt x="2366802" y="1896970"/>
                  <a:pt x="2360909" y="1896970"/>
                </a:cubicBezTo>
                <a:cubicBezTo>
                  <a:pt x="2355015" y="1891076"/>
                  <a:pt x="2349121" y="1879288"/>
                  <a:pt x="2337333" y="1879288"/>
                </a:cubicBezTo>
                <a:cubicBezTo>
                  <a:pt x="2331439" y="1873394"/>
                  <a:pt x="2325545" y="1879288"/>
                  <a:pt x="2319651" y="1879288"/>
                </a:cubicBezTo>
                <a:cubicBezTo>
                  <a:pt x="2313757" y="1885182"/>
                  <a:pt x="2313757" y="1896970"/>
                  <a:pt x="2307863" y="1908758"/>
                </a:cubicBezTo>
                <a:cubicBezTo>
                  <a:pt x="2307863" y="1908758"/>
                  <a:pt x="2301970" y="1908758"/>
                  <a:pt x="2296075" y="1902864"/>
                </a:cubicBezTo>
                <a:cubicBezTo>
                  <a:pt x="2290181" y="1896970"/>
                  <a:pt x="2290181" y="1885182"/>
                  <a:pt x="2290181" y="1879288"/>
                </a:cubicBezTo>
                <a:cubicBezTo>
                  <a:pt x="2290181" y="1867500"/>
                  <a:pt x="2296075" y="1867500"/>
                  <a:pt x="2301970" y="1861606"/>
                </a:cubicBezTo>
                <a:cubicBezTo>
                  <a:pt x="2296075" y="1861606"/>
                  <a:pt x="2296075" y="1849819"/>
                  <a:pt x="2296075" y="1843924"/>
                </a:cubicBezTo>
                <a:cubicBezTo>
                  <a:pt x="2301970" y="1838031"/>
                  <a:pt x="2307863" y="1832137"/>
                  <a:pt x="2313757" y="1832137"/>
                </a:cubicBezTo>
                <a:cubicBezTo>
                  <a:pt x="2316704" y="1832137"/>
                  <a:pt x="2321125" y="1830663"/>
                  <a:pt x="2325545" y="1830663"/>
                </a:cubicBezTo>
                <a:close/>
                <a:moveTo>
                  <a:pt x="513712" y="1829175"/>
                </a:moveTo>
                <a:cubicBezTo>
                  <a:pt x="527697" y="1827708"/>
                  <a:pt x="542417" y="1829174"/>
                  <a:pt x="557138" y="1832106"/>
                </a:cubicBezTo>
                <a:cubicBezTo>
                  <a:pt x="557138" y="1849695"/>
                  <a:pt x="557138" y="1867284"/>
                  <a:pt x="568915" y="1873148"/>
                </a:cubicBezTo>
                <a:cubicBezTo>
                  <a:pt x="574803" y="1873148"/>
                  <a:pt x="580691" y="1873148"/>
                  <a:pt x="586579" y="1879010"/>
                </a:cubicBezTo>
                <a:cubicBezTo>
                  <a:pt x="592468" y="1896600"/>
                  <a:pt x="592468" y="1925916"/>
                  <a:pt x="574803" y="1937642"/>
                </a:cubicBezTo>
                <a:cubicBezTo>
                  <a:pt x="563026" y="1949368"/>
                  <a:pt x="551250" y="1955231"/>
                  <a:pt x="533585" y="1949368"/>
                </a:cubicBezTo>
                <a:cubicBezTo>
                  <a:pt x="527697" y="1949368"/>
                  <a:pt x="521808" y="1943505"/>
                  <a:pt x="510032" y="1943505"/>
                </a:cubicBezTo>
                <a:cubicBezTo>
                  <a:pt x="504144" y="1949368"/>
                  <a:pt x="498255" y="1955231"/>
                  <a:pt x="492367" y="1949368"/>
                </a:cubicBezTo>
                <a:cubicBezTo>
                  <a:pt x="474702" y="1949368"/>
                  <a:pt x="468814" y="1943505"/>
                  <a:pt x="457038" y="1937642"/>
                </a:cubicBezTo>
                <a:cubicBezTo>
                  <a:pt x="451149" y="1931779"/>
                  <a:pt x="451149" y="1914189"/>
                  <a:pt x="457038" y="1908326"/>
                </a:cubicBezTo>
                <a:cubicBezTo>
                  <a:pt x="457038" y="1896600"/>
                  <a:pt x="462925" y="1890737"/>
                  <a:pt x="474702" y="1890737"/>
                </a:cubicBezTo>
                <a:cubicBezTo>
                  <a:pt x="480591" y="1879010"/>
                  <a:pt x="468814" y="1879010"/>
                  <a:pt x="468814" y="1873148"/>
                </a:cubicBezTo>
                <a:cubicBezTo>
                  <a:pt x="468814" y="1861422"/>
                  <a:pt x="474702" y="1855558"/>
                  <a:pt x="474702" y="1843832"/>
                </a:cubicBezTo>
                <a:cubicBezTo>
                  <a:pt x="486479" y="1835037"/>
                  <a:pt x="499727" y="1830640"/>
                  <a:pt x="513712" y="1829175"/>
                </a:cubicBezTo>
                <a:close/>
                <a:moveTo>
                  <a:pt x="2119651" y="1802532"/>
                </a:moveTo>
                <a:cubicBezTo>
                  <a:pt x="2125532" y="1802532"/>
                  <a:pt x="2131412" y="1802532"/>
                  <a:pt x="2137292" y="1808400"/>
                </a:cubicBezTo>
                <a:cubicBezTo>
                  <a:pt x="2137292" y="1808400"/>
                  <a:pt x="2137292" y="1814269"/>
                  <a:pt x="2143173" y="1814269"/>
                </a:cubicBezTo>
                <a:cubicBezTo>
                  <a:pt x="2149053" y="1814269"/>
                  <a:pt x="2154934" y="1808400"/>
                  <a:pt x="2160814" y="1808400"/>
                </a:cubicBezTo>
                <a:cubicBezTo>
                  <a:pt x="2166694" y="1814269"/>
                  <a:pt x="2172574" y="1814269"/>
                  <a:pt x="2172574" y="1820138"/>
                </a:cubicBezTo>
                <a:cubicBezTo>
                  <a:pt x="2166694" y="1826006"/>
                  <a:pt x="2172574" y="1831874"/>
                  <a:pt x="2166694" y="1831874"/>
                </a:cubicBezTo>
                <a:cubicBezTo>
                  <a:pt x="2154934" y="1831874"/>
                  <a:pt x="2137292" y="1831874"/>
                  <a:pt x="2131412" y="1843612"/>
                </a:cubicBezTo>
                <a:cubicBezTo>
                  <a:pt x="2125532" y="1861217"/>
                  <a:pt x="2125532" y="1872954"/>
                  <a:pt x="2131412" y="1890560"/>
                </a:cubicBezTo>
                <a:cubicBezTo>
                  <a:pt x="2125532" y="1896428"/>
                  <a:pt x="2119651" y="1896428"/>
                  <a:pt x="2107890" y="1896428"/>
                </a:cubicBezTo>
                <a:cubicBezTo>
                  <a:pt x="2102010" y="1896428"/>
                  <a:pt x="2102010" y="1896428"/>
                  <a:pt x="2102010" y="1890560"/>
                </a:cubicBezTo>
                <a:cubicBezTo>
                  <a:pt x="2102010" y="1884691"/>
                  <a:pt x="2102010" y="1872954"/>
                  <a:pt x="2096130" y="1872954"/>
                </a:cubicBezTo>
                <a:cubicBezTo>
                  <a:pt x="2090250" y="1872954"/>
                  <a:pt x="2090250" y="1867085"/>
                  <a:pt x="2084369" y="1867085"/>
                </a:cubicBezTo>
                <a:cubicBezTo>
                  <a:pt x="2084369" y="1855349"/>
                  <a:pt x="2090250" y="1849480"/>
                  <a:pt x="2096130" y="1849480"/>
                </a:cubicBezTo>
                <a:cubicBezTo>
                  <a:pt x="2090250" y="1843612"/>
                  <a:pt x="2084369" y="1837743"/>
                  <a:pt x="2084369" y="1826006"/>
                </a:cubicBezTo>
                <a:cubicBezTo>
                  <a:pt x="2090250" y="1826006"/>
                  <a:pt x="2090250" y="1820138"/>
                  <a:pt x="2096130" y="1820138"/>
                </a:cubicBezTo>
                <a:cubicBezTo>
                  <a:pt x="2102010" y="1814269"/>
                  <a:pt x="2102010" y="1826006"/>
                  <a:pt x="2107890" y="1820138"/>
                </a:cubicBezTo>
                <a:cubicBezTo>
                  <a:pt x="2113771" y="1814269"/>
                  <a:pt x="2113771" y="1808400"/>
                  <a:pt x="2119651" y="1802532"/>
                </a:cubicBezTo>
                <a:close/>
                <a:moveTo>
                  <a:pt x="486597" y="1802532"/>
                </a:moveTo>
                <a:cubicBezTo>
                  <a:pt x="504026" y="1814293"/>
                  <a:pt x="504026" y="1814293"/>
                  <a:pt x="504026" y="1814293"/>
                </a:cubicBezTo>
                <a:cubicBezTo>
                  <a:pt x="509834" y="1820173"/>
                  <a:pt x="515644" y="1820173"/>
                  <a:pt x="515644" y="1820173"/>
                </a:cubicBezTo>
                <a:cubicBezTo>
                  <a:pt x="504026" y="1826054"/>
                  <a:pt x="492407" y="1826054"/>
                  <a:pt x="480788" y="1831934"/>
                </a:cubicBezTo>
                <a:cubicBezTo>
                  <a:pt x="474979" y="1831934"/>
                  <a:pt x="474979" y="1826054"/>
                  <a:pt x="474979" y="1826054"/>
                </a:cubicBezTo>
                <a:cubicBezTo>
                  <a:pt x="469170" y="1820173"/>
                  <a:pt x="474979" y="1814293"/>
                  <a:pt x="474979" y="1808412"/>
                </a:cubicBezTo>
                <a:cubicBezTo>
                  <a:pt x="480788" y="1802532"/>
                  <a:pt x="486597" y="1802532"/>
                  <a:pt x="486597" y="1802532"/>
                </a:cubicBezTo>
                <a:close/>
                <a:moveTo>
                  <a:pt x="368824" y="1801246"/>
                </a:moveTo>
                <a:cubicBezTo>
                  <a:pt x="374705" y="1802714"/>
                  <a:pt x="380586" y="1805651"/>
                  <a:pt x="386466" y="1808587"/>
                </a:cubicBezTo>
                <a:cubicBezTo>
                  <a:pt x="386466" y="1814461"/>
                  <a:pt x="392346" y="1820334"/>
                  <a:pt x="392346" y="1820334"/>
                </a:cubicBezTo>
                <a:cubicBezTo>
                  <a:pt x="386466" y="1826206"/>
                  <a:pt x="386466" y="1826206"/>
                  <a:pt x="380586" y="1832080"/>
                </a:cubicBezTo>
                <a:cubicBezTo>
                  <a:pt x="386466" y="1837953"/>
                  <a:pt x="398226" y="1843826"/>
                  <a:pt x="398226" y="1855572"/>
                </a:cubicBezTo>
                <a:cubicBezTo>
                  <a:pt x="392346" y="1861445"/>
                  <a:pt x="392346" y="1867318"/>
                  <a:pt x="386466" y="1867318"/>
                </a:cubicBezTo>
                <a:cubicBezTo>
                  <a:pt x="374705" y="1873191"/>
                  <a:pt x="368824" y="1867318"/>
                  <a:pt x="362944" y="1867318"/>
                </a:cubicBezTo>
                <a:cubicBezTo>
                  <a:pt x="357064" y="1861445"/>
                  <a:pt x="351184" y="1855572"/>
                  <a:pt x="345303" y="1849699"/>
                </a:cubicBezTo>
                <a:cubicBezTo>
                  <a:pt x="345303" y="1849699"/>
                  <a:pt x="339423" y="1849699"/>
                  <a:pt x="339423" y="1849699"/>
                </a:cubicBezTo>
                <a:cubicBezTo>
                  <a:pt x="333542" y="1861445"/>
                  <a:pt x="333542" y="1873191"/>
                  <a:pt x="339423" y="1884937"/>
                </a:cubicBezTo>
                <a:cubicBezTo>
                  <a:pt x="351184" y="1914303"/>
                  <a:pt x="380586" y="1931922"/>
                  <a:pt x="409987" y="1937795"/>
                </a:cubicBezTo>
                <a:cubicBezTo>
                  <a:pt x="445269" y="1931922"/>
                  <a:pt x="445269" y="1931922"/>
                  <a:pt x="445269" y="1931922"/>
                </a:cubicBezTo>
                <a:cubicBezTo>
                  <a:pt x="445269" y="1931922"/>
                  <a:pt x="451150" y="1937795"/>
                  <a:pt x="451150" y="1943668"/>
                </a:cubicBezTo>
                <a:cubicBezTo>
                  <a:pt x="439389" y="1949541"/>
                  <a:pt x="427628" y="1949541"/>
                  <a:pt x="415868" y="1949541"/>
                </a:cubicBezTo>
                <a:cubicBezTo>
                  <a:pt x="392346" y="1949541"/>
                  <a:pt x="374705" y="1943668"/>
                  <a:pt x="351184" y="1931922"/>
                </a:cubicBezTo>
                <a:cubicBezTo>
                  <a:pt x="327662" y="1908430"/>
                  <a:pt x="304141" y="1879064"/>
                  <a:pt x="315902" y="1843826"/>
                </a:cubicBezTo>
                <a:cubicBezTo>
                  <a:pt x="315902" y="1826206"/>
                  <a:pt x="333542" y="1808587"/>
                  <a:pt x="351184" y="1802714"/>
                </a:cubicBezTo>
                <a:cubicBezTo>
                  <a:pt x="357064" y="1799778"/>
                  <a:pt x="362944" y="1799778"/>
                  <a:pt x="368824" y="1801246"/>
                </a:cubicBezTo>
                <a:close/>
                <a:moveTo>
                  <a:pt x="470806" y="1781031"/>
                </a:moveTo>
                <a:cubicBezTo>
                  <a:pt x="475951" y="1781767"/>
                  <a:pt x="480361" y="1784715"/>
                  <a:pt x="480361" y="1790608"/>
                </a:cubicBezTo>
                <a:cubicBezTo>
                  <a:pt x="486242" y="1796502"/>
                  <a:pt x="474481" y="1796502"/>
                  <a:pt x="468601" y="1802397"/>
                </a:cubicBezTo>
                <a:cubicBezTo>
                  <a:pt x="462721" y="1808290"/>
                  <a:pt x="462721" y="1820078"/>
                  <a:pt x="462721" y="1825972"/>
                </a:cubicBezTo>
                <a:cubicBezTo>
                  <a:pt x="468601" y="1831866"/>
                  <a:pt x="468601" y="1831866"/>
                  <a:pt x="474481" y="1837760"/>
                </a:cubicBezTo>
                <a:cubicBezTo>
                  <a:pt x="462721" y="1843654"/>
                  <a:pt x="468601" y="1861336"/>
                  <a:pt x="456840" y="1849547"/>
                </a:cubicBezTo>
                <a:cubicBezTo>
                  <a:pt x="445079" y="1849547"/>
                  <a:pt x="445079" y="1837760"/>
                  <a:pt x="450960" y="1831866"/>
                </a:cubicBezTo>
                <a:cubicBezTo>
                  <a:pt x="445079" y="1825972"/>
                  <a:pt x="433319" y="1825972"/>
                  <a:pt x="427438" y="1814184"/>
                </a:cubicBezTo>
                <a:cubicBezTo>
                  <a:pt x="427438" y="1814184"/>
                  <a:pt x="427438" y="1808290"/>
                  <a:pt x="427438" y="1802397"/>
                </a:cubicBezTo>
                <a:cubicBezTo>
                  <a:pt x="433319" y="1796502"/>
                  <a:pt x="439199" y="1796502"/>
                  <a:pt x="445079" y="1796502"/>
                </a:cubicBezTo>
                <a:cubicBezTo>
                  <a:pt x="450960" y="1796502"/>
                  <a:pt x="450960" y="1802397"/>
                  <a:pt x="456840" y="1796502"/>
                </a:cubicBezTo>
                <a:cubicBezTo>
                  <a:pt x="462721" y="1796502"/>
                  <a:pt x="456840" y="1790608"/>
                  <a:pt x="456840" y="1784715"/>
                </a:cubicBezTo>
                <a:cubicBezTo>
                  <a:pt x="459781" y="1781767"/>
                  <a:pt x="465661" y="1780294"/>
                  <a:pt x="470806" y="1781031"/>
                </a:cubicBezTo>
                <a:close/>
                <a:moveTo>
                  <a:pt x="2166884" y="1767439"/>
                </a:moveTo>
                <a:cubicBezTo>
                  <a:pt x="2172574" y="1767439"/>
                  <a:pt x="2178265" y="1767439"/>
                  <a:pt x="2178265" y="1778821"/>
                </a:cubicBezTo>
                <a:cubicBezTo>
                  <a:pt x="2172574" y="1773130"/>
                  <a:pt x="2166884" y="1773130"/>
                  <a:pt x="2166884" y="1767439"/>
                </a:cubicBezTo>
                <a:close/>
                <a:moveTo>
                  <a:pt x="2113944" y="1761749"/>
                </a:moveTo>
                <a:cubicBezTo>
                  <a:pt x="2119807" y="1761749"/>
                  <a:pt x="2125670" y="1767615"/>
                  <a:pt x="2125670" y="1767615"/>
                </a:cubicBezTo>
                <a:cubicBezTo>
                  <a:pt x="2131533" y="1773481"/>
                  <a:pt x="2131533" y="1773481"/>
                  <a:pt x="2131533" y="1773481"/>
                </a:cubicBezTo>
                <a:cubicBezTo>
                  <a:pt x="2137396" y="1773481"/>
                  <a:pt x="2137396" y="1773481"/>
                  <a:pt x="2137396" y="1773481"/>
                </a:cubicBezTo>
                <a:cubicBezTo>
                  <a:pt x="2143259" y="1773481"/>
                  <a:pt x="2149122" y="1761749"/>
                  <a:pt x="2154985" y="1767615"/>
                </a:cubicBezTo>
                <a:cubicBezTo>
                  <a:pt x="2160848" y="1773481"/>
                  <a:pt x="2172574" y="1779348"/>
                  <a:pt x="2172574" y="1785214"/>
                </a:cubicBezTo>
                <a:cubicBezTo>
                  <a:pt x="2172574" y="1791080"/>
                  <a:pt x="2172574" y="1796947"/>
                  <a:pt x="2172574" y="1808679"/>
                </a:cubicBezTo>
                <a:cubicBezTo>
                  <a:pt x="2160848" y="1802813"/>
                  <a:pt x="2154985" y="1796947"/>
                  <a:pt x="2149122" y="1802813"/>
                </a:cubicBezTo>
                <a:cubicBezTo>
                  <a:pt x="2137396" y="1808679"/>
                  <a:pt x="2137396" y="1796947"/>
                  <a:pt x="2125670" y="1796947"/>
                </a:cubicBezTo>
                <a:cubicBezTo>
                  <a:pt x="2113944" y="1796947"/>
                  <a:pt x="2108080" y="1802813"/>
                  <a:pt x="2102218" y="1808679"/>
                </a:cubicBezTo>
                <a:cubicBezTo>
                  <a:pt x="2096354" y="1808679"/>
                  <a:pt x="2090491" y="1808679"/>
                  <a:pt x="2084628" y="1814546"/>
                </a:cubicBezTo>
                <a:cubicBezTo>
                  <a:pt x="2078765" y="1826278"/>
                  <a:pt x="2078765" y="1838011"/>
                  <a:pt x="2084628" y="1849743"/>
                </a:cubicBezTo>
                <a:cubicBezTo>
                  <a:pt x="2078765" y="1855610"/>
                  <a:pt x="2078765" y="1867342"/>
                  <a:pt x="2084628" y="1879075"/>
                </a:cubicBezTo>
                <a:cubicBezTo>
                  <a:pt x="2096354" y="1884941"/>
                  <a:pt x="2090491" y="1896674"/>
                  <a:pt x="2102218" y="1902540"/>
                </a:cubicBezTo>
                <a:cubicBezTo>
                  <a:pt x="2102218" y="1908407"/>
                  <a:pt x="2096354" y="1914273"/>
                  <a:pt x="2090491" y="1920139"/>
                </a:cubicBezTo>
                <a:cubicBezTo>
                  <a:pt x="2078765" y="1920139"/>
                  <a:pt x="2072902" y="1908407"/>
                  <a:pt x="2067039" y="1896674"/>
                </a:cubicBezTo>
                <a:cubicBezTo>
                  <a:pt x="2067039" y="1884941"/>
                  <a:pt x="2061176" y="1879075"/>
                  <a:pt x="2055313" y="1867342"/>
                </a:cubicBezTo>
                <a:cubicBezTo>
                  <a:pt x="2043586" y="1861476"/>
                  <a:pt x="2049449" y="1849743"/>
                  <a:pt x="2049449" y="1838011"/>
                </a:cubicBezTo>
                <a:cubicBezTo>
                  <a:pt x="2055313" y="1838011"/>
                  <a:pt x="2055313" y="1832144"/>
                  <a:pt x="2061176" y="1826278"/>
                </a:cubicBezTo>
                <a:cubicBezTo>
                  <a:pt x="2055313" y="1820412"/>
                  <a:pt x="2055313" y="1808679"/>
                  <a:pt x="2049449" y="1808679"/>
                </a:cubicBezTo>
                <a:cubicBezTo>
                  <a:pt x="2049449" y="1796947"/>
                  <a:pt x="2061176" y="1785214"/>
                  <a:pt x="2067039" y="1785214"/>
                </a:cubicBezTo>
                <a:cubicBezTo>
                  <a:pt x="2078765" y="1779348"/>
                  <a:pt x="2084628" y="1785214"/>
                  <a:pt x="2090491" y="1791080"/>
                </a:cubicBezTo>
                <a:cubicBezTo>
                  <a:pt x="2096354" y="1785214"/>
                  <a:pt x="2096354" y="1779348"/>
                  <a:pt x="2096354" y="1779348"/>
                </a:cubicBezTo>
                <a:cubicBezTo>
                  <a:pt x="2102218" y="1773481"/>
                  <a:pt x="2102218" y="1761749"/>
                  <a:pt x="2113944" y="1761749"/>
                </a:cubicBezTo>
                <a:close/>
                <a:moveTo>
                  <a:pt x="459185" y="1758248"/>
                </a:moveTo>
                <a:cubicBezTo>
                  <a:pt x="465817" y="1757518"/>
                  <a:pt x="471710" y="1758978"/>
                  <a:pt x="474658" y="1761898"/>
                </a:cubicBezTo>
                <a:cubicBezTo>
                  <a:pt x="474658" y="1761898"/>
                  <a:pt x="480551" y="1767739"/>
                  <a:pt x="474658" y="1767739"/>
                </a:cubicBezTo>
                <a:cubicBezTo>
                  <a:pt x="474658" y="1773579"/>
                  <a:pt x="468763" y="1767739"/>
                  <a:pt x="462869" y="1773579"/>
                </a:cubicBezTo>
                <a:cubicBezTo>
                  <a:pt x="456976" y="1779419"/>
                  <a:pt x="451082" y="1779419"/>
                  <a:pt x="445187" y="1791101"/>
                </a:cubicBezTo>
                <a:cubicBezTo>
                  <a:pt x="439294" y="1785260"/>
                  <a:pt x="427506" y="1791101"/>
                  <a:pt x="421612" y="1796941"/>
                </a:cubicBezTo>
                <a:cubicBezTo>
                  <a:pt x="415718" y="1808622"/>
                  <a:pt x="421612" y="1814463"/>
                  <a:pt x="421612" y="1826143"/>
                </a:cubicBezTo>
                <a:cubicBezTo>
                  <a:pt x="427506" y="1826143"/>
                  <a:pt x="433400" y="1831984"/>
                  <a:pt x="439294" y="1837824"/>
                </a:cubicBezTo>
                <a:cubicBezTo>
                  <a:pt x="439294" y="1843664"/>
                  <a:pt x="439294" y="1849505"/>
                  <a:pt x="445187" y="1855345"/>
                </a:cubicBezTo>
                <a:cubicBezTo>
                  <a:pt x="451082" y="1861186"/>
                  <a:pt x="451082" y="1861186"/>
                  <a:pt x="456976" y="1861186"/>
                </a:cubicBezTo>
                <a:cubicBezTo>
                  <a:pt x="456976" y="1867026"/>
                  <a:pt x="456976" y="1867026"/>
                  <a:pt x="451082" y="1867026"/>
                </a:cubicBezTo>
                <a:cubicBezTo>
                  <a:pt x="439294" y="1867026"/>
                  <a:pt x="433400" y="1861186"/>
                  <a:pt x="421612" y="1855345"/>
                </a:cubicBezTo>
                <a:cubicBezTo>
                  <a:pt x="421612" y="1849505"/>
                  <a:pt x="415718" y="1837824"/>
                  <a:pt x="415718" y="1831984"/>
                </a:cubicBezTo>
                <a:cubicBezTo>
                  <a:pt x="421612" y="1826143"/>
                  <a:pt x="421612" y="1826143"/>
                  <a:pt x="415718" y="1826143"/>
                </a:cubicBezTo>
                <a:cubicBezTo>
                  <a:pt x="409824" y="1820303"/>
                  <a:pt x="403930" y="1814463"/>
                  <a:pt x="403930" y="1808622"/>
                </a:cubicBezTo>
                <a:cubicBezTo>
                  <a:pt x="398036" y="1796941"/>
                  <a:pt x="403930" y="1791101"/>
                  <a:pt x="409824" y="1785260"/>
                </a:cubicBezTo>
                <a:cubicBezTo>
                  <a:pt x="415718" y="1779419"/>
                  <a:pt x="427506" y="1779419"/>
                  <a:pt x="433400" y="1785260"/>
                </a:cubicBezTo>
                <a:cubicBezTo>
                  <a:pt x="439294" y="1785260"/>
                  <a:pt x="439294" y="1779419"/>
                  <a:pt x="439294" y="1779419"/>
                </a:cubicBezTo>
                <a:cubicBezTo>
                  <a:pt x="439294" y="1773579"/>
                  <a:pt x="439294" y="1767739"/>
                  <a:pt x="439294" y="1767739"/>
                </a:cubicBezTo>
                <a:cubicBezTo>
                  <a:pt x="445188" y="1761898"/>
                  <a:pt x="452555" y="1758978"/>
                  <a:pt x="459185" y="1758248"/>
                </a:cubicBezTo>
                <a:close/>
                <a:moveTo>
                  <a:pt x="2119462" y="1756058"/>
                </a:moveTo>
                <a:cubicBezTo>
                  <a:pt x="2125469" y="1756058"/>
                  <a:pt x="2131476" y="1756058"/>
                  <a:pt x="2131476" y="1761749"/>
                </a:cubicBezTo>
                <a:cubicBezTo>
                  <a:pt x="2137482" y="1767439"/>
                  <a:pt x="2137482" y="1767439"/>
                  <a:pt x="2137482" y="1767439"/>
                </a:cubicBezTo>
                <a:cubicBezTo>
                  <a:pt x="2131476" y="1767439"/>
                  <a:pt x="2125469" y="1761749"/>
                  <a:pt x="2119462" y="1756058"/>
                </a:cubicBezTo>
                <a:close/>
                <a:moveTo>
                  <a:pt x="318506" y="1753840"/>
                </a:moveTo>
                <a:cubicBezTo>
                  <a:pt x="320699" y="1755313"/>
                  <a:pt x="322162" y="1758260"/>
                  <a:pt x="322162" y="1761207"/>
                </a:cubicBezTo>
                <a:cubicBezTo>
                  <a:pt x="322162" y="1767101"/>
                  <a:pt x="310464" y="1767101"/>
                  <a:pt x="310464" y="1772995"/>
                </a:cubicBezTo>
                <a:cubicBezTo>
                  <a:pt x="298766" y="1784783"/>
                  <a:pt x="298766" y="1802465"/>
                  <a:pt x="304615" y="1814252"/>
                </a:cubicBezTo>
                <a:cubicBezTo>
                  <a:pt x="310464" y="1820146"/>
                  <a:pt x="316313" y="1826040"/>
                  <a:pt x="310464" y="1831934"/>
                </a:cubicBezTo>
                <a:cubicBezTo>
                  <a:pt x="310464" y="1831934"/>
                  <a:pt x="304615" y="1831934"/>
                  <a:pt x="304615" y="1831934"/>
                </a:cubicBezTo>
                <a:cubicBezTo>
                  <a:pt x="292917" y="1808358"/>
                  <a:pt x="292917" y="1808358"/>
                  <a:pt x="292917" y="1808358"/>
                </a:cubicBezTo>
                <a:cubicBezTo>
                  <a:pt x="287069" y="1790676"/>
                  <a:pt x="292917" y="1767101"/>
                  <a:pt x="310464" y="1755313"/>
                </a:cubicBezTo>
                <a:cubicBezTo>
                  <a:pt x="313388" y="1752366"/>
                  <a:pt x="316313" y="1752366"/>
                  <a:pt x="318506" y="1753840"/>
                </a:cubicBezTo>
                <a:close/>
                <a:moveTo>
                  <a:pt x="2250369" y="1748880"/>
                </a:moveTo>
                <a:cubicBezTo>
                  <a:pt x="2265048" y="1749615"/>
                  <a:pt x="2278258" y="1755502"/>
                  <a:pt x="2284129" y="1767276"/>
                </a:cubicBezTo>
                <a:cubicBezTo>
                  <a:pt x="2290001" y="1779050"/>
                  <a:pt x="2295872" y="1796711"/>
                  <a:pt x="2295872" y="1808484"/>
                </a:cubicBezTo>
                <a:cubicBezTo>
                  <a:pt x="2290001" y="1814371"/>
                  <a:pt x="2284129" y="1820258"/>
                  <a:pt x="2278258" y="1826145"/>
                </a:cubicBezTo>
                <a:cubicBezTo>
                  <a:pt x="2272387" y="1826145"/>
                  <a:pt x="2266515" y="1808484"/>
                  <a:pt x="2260644" y="1826145"/>
                </a:cubicBezTo>
                <a:cubicBezTo>
                  <a:pt x="2254773" y="1826145"/>
                  <a:pt x="2243030" y="1826145"/>
                  <a:pt x="2237159" y="1826145"/>
                </a:cubicBezTo>
                <a:cubicBezTo>
                  <a:pt x="2231288" y="1820258"/>
                  <a:pt x="2231288" y="1808484"/>
                  <a:pt x="2231288" y="1802597"/>
                </a:cubicBezTo>
                <a:cubicBezTo>
                  <a:pt x="2237159" y="1796711"/>
                  <a:pt x="2237159" y="1790823"/>
                  <a:pt x="2248902" y="1790823"/>
                </a:cubicBezTo>
                <a:cubicBezTo>
                  <a:pt x="2248902" y="1790823"/>
                  <a:pt x="2260644" y="1796711"/>
                  <a:pt x="2260644" y="1790823"/>
                </a:cubicBezTo>
                <a:cubicBezTo>
                  <a:pt x="2254773" y="1779050"/>
                  <a:pt x="2248902" y="1779050"/>
                  <a:pt x="2237159" y="1773163"/>
                </a:cubicBezTo>
                <a:cubicBezTo>
                  <a:pt x="2225417" y="1773163"/>
                  <a:pt x="2207803" y="1784937"/>
                  <a:pt x="2201931" y="1796711"/>
                </a:cubicBezTo>
                <a:cubicBezTo>
                  <a:pt x="2190188" y="1826145"/>
                  <a:pt x="2196060" y="1867353"/>
                  <a:pt x="2219545" y="1890901"/>
                </a:cubicBezTo>
                <a:cubicBezTo>
                  <a:pt x="2237159" y="1908561"/>
                  <a:pt x="2237159" y="1908561"/>
                  <a:pt x="2237159" y="1908561"/>
                </a:cubicBezTo>
                <a:cubicBezTo>
                  <a:pt x="2237159" y="1908561"/>
                  <a:pt x="2237159" y="1908561"/>
                  <a:pt x="2231288" y="1914448"/>
                </a:cubicBezTo>
                <a:cubicBezTo>
                  <a:pt x="2225417" y="1908561"/>
                  <a:pt x="2225417" y="1908561"/>
                  <a:pt x="2225417" y="1908561"/>
                </a:cubicBezTo>
                <a:cubicBezTo>
                  <a:pt x="2201931" y="1890901"/>
                  <a:pt x="2178446" y="1867353"/>
                  <a:pt x="2178446" y="1832032"/>
                </a:cubicBezTo>
                <a:cubicBezTo>
                  <a:pt x="2172574" y="1802597"/>
                  <a:pt x="2184317" y="1773163"/>
                  <a:pt x="2207803" y="1761389"/>
                </a:cubicBezTo>
                <a:cubicBezTo>
                  <a:pt x="2219546" y="1752559"/>
                  <a:pt x="2235691" y="1748144"/>
                  <a:pt x="2250369" y="1748880"/>
                </a:cubicBezTo>
                <a:close/>
                <a:moveTo>
                  <a:pt x="313270" y="1721489"/>
                </a:moveTo>
                <a:cubicBezTo>
                  <a:pt x="316234" y="1721489"/>
                  <a:pt x="319198" y="1722961"/>
                  <a:pt x="322162" y="1725906"/>
                </a:cubicBezTo>
                <a:cubicBezTo>
                  <a:pt x="322162" y="1731793"/>
                  <a:pt x="322162" y="1743570"/>
                  <a:pt x="316234" y="1743570"/>
                </a:cubicBezTo>
                <a:cubicBezTo>
                  <a:pt x="298450" y="1755347"/>
                  <a:pt x="274739" y="1773012"/>
                  <a:pt x="280667" y="1796565"/>
                </a:cubicBezTo>
                <a:cubicBezTo>
                  <a:pt x="280667" y="1814230"/>
                  <a:pt x="292522" y="1831894"/>
                  <a:pt x="304378" y="1843671"/>
                </a:cubicBezTo>
                <a:cubicBezTo>
                  <a:pt x="310306" y="1849559"/>
                  <a:pt x="304378" y="1855447"/>
                  <a:pt x="304378" y="1861336"/>
                </a:cubicBezTo>
                <a:cubicBezTo>
                  <a:pt x="298450" y="1861336"/>
                  <a:pt x="292522" y="1861336"/>
                  <a:pt x="292522" y="1855447"/>
                </a:cubicBezTo>
                <a:cubicBezTo>
                  <a:pt x="280667" y="1849559"/>
                  <a:pt x="292522" y="1837783"/>
                  <a:pt x="280667" y="1837783"/>
                </a:cubicBezTo>
                <a:cubicBezTo>
                  <a:pt x="274739" y="1837783"/>
                  <a:pt x="268812" y="1837783"/>
                  <a:pt x="268812" y="1831894"/>
                </a:cubicBezTo>
                <a:cubicBezTo>
                  <a:pt x="262884" y="1831894"/>
                  <a:pt x="262884" y="1826006"/>
                  <a:pt x="262884" y="1820118"/>
                </a:cubicBezTo>
                <a:cubicBezTo>
                  <a:pt x="262884" y="1814230"/>
                  <a:pt x="274739" y="1814230"/>
                  <a:pt x="268812" y="1808341"/>
                </a:cubicBezTo>
                <a:cubicBezTo>
                  <a:pt x="262884" y="1808341"/>
                  <a:pt x="251028" y="1802453"/>
                  <a:pt x="251028" y="1790676"/>
                </a:cubicBezTo>
                <a:cubicBezTo>
                  <a:pt x="251028" y="1784788"/>
                  <a:pt x="256956" y="1778900"/>
                  <a:pt x="262884" y="1778900"/>
                </a:cubicBezTo>
                <a:cubicBezTo>
                  <a:pt x="262884" y="1778900"/>
                  <a:pt x="268812" y="1778900"/>
                  <a:pt x="268812" y="1773012"/>
                </a:cubicBezTo>
                <a:cubicBezTo>
                  <a:pt x="268812" y="1767123"/>
                  <a:pt x="262884" y="1767123"/>
                  <a:pt x="268812" y="1761235"/>
                </a:cubicBezTo>
                <a:cubicBezTo>
                  <a:pt x="268812" y="1755347"/>
                  <a:pt x="268812" y="1749459"/>
                  <a:pt x="274739" y="1743570"/>
                </a:cubicBezTo>
                <a:cubicBezTo>
                  <a:pt x="280667" y="1743570"/>
                  <a:pt x="286594" y="1749459"/>
                  <a:pt x="292522" y="1749459"/>
                </a:cubicBezTo>
                <a:cubicBezTo>
                  <a:pt x="292522" y="1737682"/>
                  <a:pt x="298450" y="1725906"/>
                  <a:pt x="304378" y="1725906"/>
                </a:cubicBezTo>
                <a:cubicBezTo>
                  <a:pt x="307342" y="1722961"/>
                  <a:pt x="310306" y="1721489"/>
                  <a:pt x="313270" y="1721489"/>
                </a:cubicBezTo>
                <a:close/>
                <a:moveTo>
                  <a:pt x="2293382" y="1718737"/>
                </a:moveTo>
                <a:cubicBezTo>
                  <a:pt x="2299310" y="1720207"/>
                  <a:pt x="2305238" y="1723147"/>
                  <a:pt x="2308202" y="1726087"/>
                </a:cubicBezTo>
                <a:cubicBezTo>
                  <a:pt x="2308202" y="1737848"/>
                  <a:pt x="2302274" y="1726087"/>
                  <a:pt x="2296346" y="1726087"/>
                </a:cubicBezTo>
                <a:cubicBezTo>
                  <a:pt x="2284491" y="1726087"/>
                  <a:pt x="2272635" y="1731968"/>
                  <a:pt x="2266707" y="1743729"/>
                </a:cubicBezTo>
                <a:cubicBezTo>
                  <a:pt x="2260779" y="1743729"/>
                  <a:pt x="2260779" y="1743729"/>
                  <a:pt x="2260779" y="1743729"/>
                </a:cubicBezTo>
                <a:cubicBezTo>
                  <a:pt x="2260779" y="1731968"/>
                  <a:pt x="2272635" y="1726087"/>
                  <a:pt x="2278563" y="1720207"/>
                </a:cubicBezTo>
                <a:cubicBezTo>
                  <a:pt x="2281527" y="1717267"/>
                  <a:pt x="2287455" y="1717267"/>
                  <a:pt x="2293382" y="1718737"/>
                </a:cubicBezTo>
                <a:close/>
                <a:moveTo>
                  <a:pt x="498061" y="1714327"/>
                </a:moveTo>
                <a:cubicBezTo>
                  <a:pt x="503971" y="1726107"/>
                  <a:pt x="515790" y="1737888"/>
                  <a:pt x="515790" y="1755559"/>
                </a:cubicBezTo>
                <a:cubicBezTo>
                  <a:pt x="515790" y="1773230"/>
                  <a:pt x="527608" y="1785010"/>
                  <a:pt x="545338" y="1796791"/>
                </a:cubicBezTo>
                <a:cubicBezTo>
                  <a:pt x="557156" y="1796791"/>
                  <a:pt x="557156" y="1814462"/>
                  <a:pt x="563066" y="1820353"/>
                </a:cubicBezTo>
                <a:cubicBezTo>
                  <a:pt x="563066" y="1820353"/>
                  <a:pt x="563066" y="1826243"/>
                  <a:pt x="563066" y="1826243"/>
                </a:cubicBezTo>
                <a:cubicBezTo>
                  <a:pt x="551247" y="1820353"/>
                  <a:pt x="533518" y="1820353"/>
                  <a:pt x="521699" y="1814462"/>
                </a:cubicBezTo>
                <a:cubicBezTo>
                  <a:pt x="509880" y="1814462"/>
                  <a:pt x="498061" y="1802682"/>
                  <a:pt x="486242" y="1790900"/>
                </a:cubicBezTo>
                <a:cubicBezTo>
                  <a:pt x="486242" y="1779120"/>
                  <a:pt x="486242" y="1767340"/>
                  <a:pt x="492151" y="1755559"/>
                </a:cubicBezTo>
                <a:cubicBezTo>
                  <a:pt x="492151" y="1755559"/>
                  <a:pt x="498061" y="1755559"/>
                  <a:pt x="498061" y="1749668"/>
                </a:cubicBezTo>
                <a:cubicBezTo>
                  <a:pt x="492151" y="1743778"/>
                  <a:pt x="486242" y="1743778"/>
                  <a:pt x="486242" y="1731998"/>
                </a:cubicBezTo>
                <a:cubicBezTo>
                  <a:pt x="486242" y="1726107"/>
                  <a:pt x="486242" y="1714327"/>
                  <a:pt x="498061" y="1714327"/>
                </a:cubicBezTo>
                <a:close/>
                <a:moveTo>
                  <a:pt x="310278" y="1698723"/>
                </a:moveTo>
                <a:cubicBezTo>
                  <a:pt x="316136" y="1698723"/>
                  <a:pt x="321994" y="1700192"/>
                  <a:pt x="327852" y="1703129"/>
                </a:cubicBezTo>
                <a:cubicBezTo>
                  <a:pt x="327852" y="1709003"/>
                  <a:pt x="327852" y="1709003"/>
                  <a:pt x="327852" y="1709003"/>
                </a:cubicBezTo>
                <a:cubicBezTo>
                  <a:pt x="327852" y="1720752"/>
                  <a:pt x="310278" y="1714877"/>
                  <a:pt x="298562" y="1720752"/>
                </a:cubicBezTo>
                <a:cubicBezTo>
                  <a:pt x="292704" y="1726626"/>
                  <a:pt x="286846" y="1732500"/>
                  <a:pt x="280987" y="1738374"/>
                </a:cubicBezTo>
                <a:cubicBezTo>
                  <a:pt x="275129" y="1738374"/>
                  <a:pt x="269272" y="1744248"/>
                  <a:pt x="263414" y="1744248"/>
                </a:cubicBezTo>
                <a:cubicBezTo>
                  <a:pt x="257556" y="1755997"/>
                  <a:pt x="257556" y="1761871"/>
                  <a:pt x="257556" y="1773619"/>
                </a:cubicBezTo>
                <a:cubicBezTo>
                  <a:pt x="251697" y="1779493"/>
                  <a:pt x="245839" y="1785368"/>
                  <a:pt x="245839" y="1791242"/>
                </a:cubicBezTo>
                <a:cubicBezTo>
                  <a:pt x="245839" y="1802990"/>
                  <a:pt x="251697" y="1808865"/>
                  <a:pt x="257556" y="1814739"/>
                </a:cubicBezTo>
                <a:cubicBezTo>
                  <a:pt x="251697" y="1820613"/>
                  <a:pt x="251697" y="1826487"/>
                  <a:pt x="257556" y="1838236"/>
                </a:cubicBezTo>
                <a:cubicBezTo>
                  <a:pt x="269272" y="1844110"/>
                  <a:pt x="269272" y="1844110"/>
                  <a:pt x="269272" y="1844110"/>
                </a:cubicBezTo>
                <a:cubicBezTo>
                  <a:pt x="275129" y="1849984"/>
                  <a:pt x="275129" y="1849984"/>
                  <a:pt x="275129" y="1849984"/>
                </a:cubicBezTo>
                <a:lnTo>
                  <a:pt x="280662" y="1855859"/>
                </a:lnTo>
                <a:lnTo>
                  <a:pt x="270827" y="1855859"/>
                </a:lnTo>
                <a:cubicBezTo>
                  <a:pt x="263414" y="1855859"/>
                  <a:pt x="263414" y="1855859"/>
                  <a:pt x="263414" y="1855859"/>
                </a:cubicBezTo>
                <a:cubicBezTo>
                  <a:pt x="251697" y="1844110"/>
                  <a:pt x="239981" y="1838236"/>
                  <a:pt x="245839" y="1826487"/>
                </a:cubicBezTo>
                <a:cubicBezTo>
                  <a:pt x="245839" y="1826487"/>
                  <a:pt x="245839" y="1814739"/>
                  <a:pt x="239981" y="1814739"/>
                </a:cubicBezTo>
                <a:cubicBezTo>
                  <a:pt x="234123" y="1808865"/>
                  <a:pt x="234123" y="1797116"/>
                  <a:pt x="228265" y="1791242"/>
                </a:cubicBezTo>
                <a:cubicBezTo>
                  <a:pt x="228265" y="1779493"/>
                  <a:pt x="234123" y="1773619"/>
                  <a:pt x="239981" y="1767745"/>
                </a:cubicBezTo>
                <a:cubicBezTo>
                  <a:pt x="239981" y="1761871"/>
                  <a:pt x="251697" y="1761871"/>
                  <a:pt x="251697" y="1755997"/>
                </a:cubicBezTo>
                <a:cubicBezTo>
                  <a:pt x="251697" y="1750123"/>
                  <a:pt x="251697" y="1732500"/>
                  <a:pt x="263414" y="1726626"/>
                </a:cubicBezTo>
                <a:cubicBezTo>
                  <a:pt x="269272" y="1732500"/>
                  <a:pt x="269272" y="1720752"/>
                  <a:pt x="275129" y="1720752"/>
                </a:cubicBezTo>
                <a:cubicBezTo>
                  <a:pt x="275129" y="1726626"/>
                  <a:pt x="275129" y="1726626"/>
                  <a:pt x="275129" y="1726626"/>
                </a:cubicBezTo>
                <a:cubicBezTo>
                  <a:pt x="280987" y="1720752"/>
                  <a:pt x="292704" y="1714877"/>
                  <a:pt x="292704" y="1703129"/>
                </a:cubicBezTo>
                <a:cubicBezTo>
                  <a:pt x="298562" y="1700192"/>
                  <a:pt x="304420" y="1698723"/>
                  <a:pt x="310278" y="1698723"/>
                </a:cubicBezTo>
                <a:close/>
                <a:moveTo>
                  <a:pt x="316470" y="1690616"/>
                </a:moveTo>
                <a:cubicBezTo>
                  <a:pt x="322161" y="1690616"/>
                  <a:pt x="327852" y="1690616"/>
                  <a:pt x="327852" y="1690616"/>
                </a:cubicBezTo>
                <a:cubicBezTo>
                  <a:pt x="333542" y="1697255"/>
                  <a:pt x="333542" y="1697255"/>
                  <a:pt x="333542" y="1697255"/>
                </a:cubicBezTo>
                <a:cubicBezTo>
                  <a:pt x="327852" y="1697255"/>
                  <a:pt x="322161" y="1697255"/>
                  <a:pt x="316470" y="1690616"/>
                </a:cubicBezTo>
                <a:close/>
                <a:moveTo>
                  <a:pt x="2277306" y="1683632"/>
                </a:moveTo>
                <a:cubicBezTo>
                  <a:pt x="2282452" y="1683632"/>
                  <a:pt x="2286861" y="1685098"/>
                  <a:pt x="2289802" y="1690961"/>
                </a:cubicBezTo>
                <a:cubicBezTo>
                  <a:pt x="2289802" y="1696824"/>
                  <a:pt x="2289802" y="1702687"/>
                  <a:pt x="2295682" y="1696824"/>
                </a:cubicBezTo>
                <a:cubicBezTo>
                  <a:pt x="2301563" y="1690961"/>
                  <a:pt x="2313323" y="1690961"/>
                  <a:pt x="2319203" y="1696824"/>
                </a:cubicBezTo>
                <a:cubicBezTo>
                  <a:pt x="2325084" y="1702687"/>
                  <a:pt x="2330964" y="1708550"/>
                  <a:pt x="2330964" y="1714413"/>
                </a:cubicBezTo>
                <a:cubicBezTo>
                  <a:pt x="2330964" y="1714413"/>
                  <a:pt x="2325084" y="1720276"/>
                  <a:pt x="2313323" y="1720276"/>
                </a:cubicBezTo>
                <a:cubicBezTo>
                  <a:pt x="2307443" y="1714413"/>
                  <a:pt x="2295682" y="1708550"/>
                  <a:pt x="2283921" y="1714413"/>
                </a:cubicBezTo>
                <a:cubicBezTo>
                  <a:pt x="2266281" y="1714413"/>
                  <a:pt x="2254520" y="1726139"/>
                  <a:pt x="2248639" y="1737865"/>
                </a:cubicBezTo>
                <a:cubicBezTo>
                  <a:pt x="2219238" y="1743729"/>
                  <a:pt x="2219238" y="1743729"/>
                  <a:pt x="2219238" y="1743729"/>
                </a:cubicBezTo>
                <a:cubicBezTo>
                  <a:pt x="2213357" y="1737865"/>
                  <a:pt x="2219238" y="1732003"/>
                  <a:pt x="2219238" y="1720276"/>
                </a:cubicBezTo>
                <a:cubicBezTo>
                  <a:pt x="2230999" y="1714413"/>
                  <a:pt x="2230999" y="1714413"/>
                  <a:pt x="2230999" y="1714413"/>
                </a:cubicBezTo>
                <a:cubicBezTo>
                  <a:pt x="2236879" y="1714413"/>
                  <a:pt x="2242759" y="1714413"/>
                  <a:pt x="2242759" y="1708550"/>
                </a:cubicBezTo>
                <a:cubicBezTo>
                  <a:pt x="2242759" y="1696824"/>
                  <a:pt x="2248639" y="1690961"/>
                  <a:pt x="2260400" y="1685098"/>
                </a:cubicBezTo>
                <a:cubicBezTo>
                  <a:pt x="2266281" y="1685098"/>
                  <a:pt x="2272161" y="1683632"/>
                  <a:pt x="2277306" y="1683632"/>
                </a:cubicBezTo>
                <a:close/>
                <a:moveTo>
                  <a:pt x="2360366" y="1679234"/>
                </a:moveTo>
                <a:cubicBezTo>
                  <a:pt x="2366294" y="1679234"/>
                  <a:pt x="2372222" y="1679234"/>
                  <a:pt x="2372222" y="1685115"/>
                </a:cubicBezTo>
                <a:cubicBezTo>
                  <a:pt x="2378150" y="1690995"/>
                  <a:pt x="2378150" y="1696876"/>
                  <a:pt x="2378150" y="1696876"/>
                </a:cubicBezTo>
                <a:cubicBezTo>
                  <a:pt x="2378150" y="1702756"/>
                  <a:pt x="2384078" y="1708637"/>
                  <a:pt x="2384078" y="1708637"/>
                </a:cubicBezTo>
                <a:cubicBezTo>
                  <a:pt x="2378150" y="1708637"/>
                  <a:pt x="2378150" y="1708637"/>
                  <a:pt x="2378150" y="1708637"/>
                </a:cubicBezTo>
                <a:cubicBezTo>
                  <a:pt x="2372222" y="1696876"/>
                  <a:pt x="2372222" y="1690995"/>
                  <a:pt x="2366294" y="1685115"/>
                </a:cubicBezTo>
                <a:cubicBezTo>
                  <a:pt x="2360366" y="1679234"/>
                  <a:pt x="2360366" y="1679234"/>
                  <a:pt x="2360366" y="1679234"/>
                </a:cubicBezTo>
                <a:close/>
                <a:moveTo>
                  <a:pt x="433391" y="1667853"/>
                </a:moveTo>
                <a:cubicBezTo>
                  <a:pt x="439245" y="1673724"/>
                  <a:pt x="439245" y="1673724"/>
                  <a:pt x="445099" y="1673724"/>
                </a:cubicBezTo>
                <a:cubicBezTo>
                  <a:pt x="462661" y="1679596"/>
                  <a:pt x="480224" y="1685467"/>
                  <a:pt x="491933" y="1703081"/>
                </a:cubicBezTo>
                <a:cubicBezTo>
                  <a:pt x="491933" y="1708953"/>
                  <a:pt x="486078" y="1708953"/>
                  <a:pt x="486078" y="1708953"/>
                </a:cubicBezTo>
                <a:cubicBezTo>
                  <a:pt x="474370" y="1703081"/>
                  <a:pt x="462661" y="1697210"/>
                  <a:pt x="450953" y="1691338"/>
                </a:cubicBezTo>
                <a:cubicBezTo>
                  <a:pt x="433391" y="1685467"/>
                  <a:pt x="421682" y="1691338"/>
                  <a:pt x="409974" y="1691338"/>
                </a:cubicBezTo>
                <a:cubicBezTo>
                  <a:pt x="386557" y="1691338"/>
                  <a:pt x="368995" y="1703081"/>
                  <a:pt x="357286" y="1720695"/>
                </a:cubicBezTo>
                <a:cubicBezTo>
                  <a:pt x="351432" y="1726566"/>
                  <a:pt x="351432" y="1738309"/>
                  <a:pt x="351432" y="1750051"/>
                </a:cubicBezTo>
                <a:cubicBezTo>
                  <a:pt x="357286" y="1750051"/>
                  <a:pt x="363140" y="1761794"/>
                  <a:pt x="368995" y="1755922"/>
                </a:cubicBezTo>
                <a:cubicBezTo>
                  <a:pt x="374848" y="1750051"/>
                  <a:pt x="363140" y="1744180"/>
                  <a:pt x="363140" y="1732438"/>
                </a:cubicBezTo>
                <a:cubicBezTo>
                  <a:pt x="368995" y="1726566"/>
                  <a:pt x="374848" y="1726566"/>
                  <a:pt x="380703" y="1720695"/>
                </a:cubicBezTo>
                <a:cubicBezTo>
                  <a:pt x="392411" y="1720695"/>
                  <a:pt x="398265" y="1726566"/>
                  <a:pt x="404120" y="1732438"/>
                </a:cubicBezTo>
                <a:cubicBezTo>
                  <a:pt x="409974" y="1738309"/>
                  <a:pt x="409974" y="1750051"/>
                  <a:pt x="409974" y="1755922"/>
                </a:cubicBezTo>
                <a:cubicBezTo>
                  <a:pt x="404120" y="1767665"/>
                  <a:pt x="380703" y="1755922"/>
                  <a:pt x="392411" y="1773537"/>
                </a:cubicBezTo>
                <a:cubicBezTo>
                  <a:pt x="386557" y="1779408"/>
                  <a:pt x="386557" y="1785279"/>
                  <a:pt x="380703" y="1785279"/>
                </a:cubicBezTo>
                <a:cubicBezTo>
                  <a:pt x="374848" y="1791151"/>
                  <a:pt x="363140" y="1791151"/>
                  <a:pt x="351432" y="1791151"/>
                </a:cubicBezTo>
                <a:cubicBezTo>
                  <a:pt x="339723" y="1785279"/>
                  <a:pt x="328015" y="1767665"/>
                  <a:pt x="328015" y="1755922"/>
                </a:cubicBezTo>
                <a:cubicBezTo>
                  <a:pt x="322161" y="1732438"/>
                  <a:pt x="333869" y="1708953"/>
                  <a:pt x="345578" y="1697210"/>
                </a:cubicBezTo>
                <a:cubicBezTo>
                  <a:pt x="363140" y="1685467"/>
                  <a:pt x="380703" y="1673724"/>
                  <a:pt x="398265" y="1673724"/>
                </a:cubicBezTo>
                <a:cubicBezTo>
                  <a:pt x="409974" y="1673724"/>
                  <a:pt x="421682" y="1673724"/>
                  <a:pt x="433391" y="1667853"/>
                </a:cubicBezTo>
                <a:close/>
                <a:moveTo>
                  <a:pt x="2254859" y="1644142"/>
                </a:moveTo>
                <a:cubicBezTo>
                  <a:pt x="2266643" y="1650013"/>
                  <a:pt x="2278427" y="1650013"/>
                  <a:pt x="2284319" y="1661756"/>
                </a:cubicBezTo>
                <a:cubicBezTo>
                  <a:pt x="2290211" y="1667627"/>
                  <a:pt x="2290211" y="1655885"/>
                  <a:pt x="2296102" y="1650013"/>
                </a:cubicBezTo>
                <a:cubicBezTo>
                  <a:pt x="2307886" y="1650013"/>
                  <a:pt x="2319669" y="1650013"/>
                  <a:pt x="2325561" y="1655885"/>
                </a:cubicBezTo>
                <a:cubicBezTo>
                  <a:pt x="2325561" y="1661756"/>
                  <a:pt x="2331453" y="1661756"/>
                  <a:pt x="2331453" y="1667627"/>
                </a:cubicBezTo>
                <a:cubicBezTo>
                  <a:pt x="2331453" y="1667627"/>
                  <a:pt x="2325561" y="1673498"/>
                  <a:pt x="2331453" y="1679370"/>
                </a:cubicBezTo>
                <a:cubicBezTo>
                  <a:pt x="2337345" y="1679370"/>
                  <a:pt x="2343237" y="1673498"/>
                  <a:pt x="2349129" y="1673498"/>
                </a:cubicBezTo>
                <a:cubicBezTo>
                  <a:pt x="2360913" y="1679370"/>
                  <a:pt x="2366804" y="1696983"/>
                  <a:pt x="2372696" y="1708726"/>
                </a:cubicBezTo>
                <a:cubicBezTo>
                  <a:pt x="2360913" y="1708726"/>
                  <a:pt x="2349129" y="1708726"/>
                  <a:pt x="2343237" y="1708726"/>
                </a:cubicBezTo>
                <a:cubicBezTo>
                  <a:pt x="2337345" y="1702855"/>
                  <a:pt x="2331453" y="1691112"/>
                  <a:pt x="2325561" y="1691112"/>
                </a:cubicBezTo>
                <a:cubicBezTo>
                  <a:pt x="2313778" y="1685241"/>
                  <a:pt x="2301994" y="1685241"/>
                  <a:pt x="2296102" y="1685241"/>
                </a:cubicBezTo>
                <a:cubicBezTo>
                  <a:pt x="2290211" y="1679370"/>
                  <a:pt x="2278427" y="1673498"/>
                  <a:pt x="2266643" y="1679370"/>
                </a:cubicBezTo>
                <a:cubicBezTo>
                  <a:pt x="2248967" y="1673498"/>
                  <a:pt x="2243076" y="1691112"/>
                  <a:pt x="2237184" y="1702855"/>
                </a:cubicBezTo>
                <a:cubicBezTo>
                  <a:pt x="2219508" y="1708726"/>
                  <a:pt x="2213616" y="1720469"/>
                  <a:pt x="2207724" y="1732212"/>
                </a:cubicBezTo>
                <a:cubicBezTo>
                  <a:pt x="2207724" y="1749826"/>
                  <a:pt x="2207724" y="1749826"/>
                  <a:pt x="2207724" y="1749826"/>
                </a:cubicBezTo>
                <a:cubicBezTo>
                  <a:pt x="2190049" y="1767439"/>
                  <a:pt x="2190049" y="1767439"/>
                  <a:pt x="2190049" y="1767439"/>
                </a:cubicBezTo>
                <a:cubicBezTo>
                  <a:pt x="2178265" y="1761568"/>
                  <a:pt x="2184157" y="1743954"/>
                  <a:pt x="2184157" y="1738083"/>
                </a:cubicBezTo>
                <a:cubicBezTo>
                  <a:pt x="2190049" y="1726340"/>
                  <a:pt x="2195941" y="1732212"/>
                  <a:pt x="2201832" y="1720469"/>
                </a:cubicBezTo>
                <a:cubicBezTo>
                  <a:pt x="2195941" y="1708726"/>
                  <a:pt x="2195941" y="1696983"/>
                  <a:pt x="2201832" y="1685241"/>
                </a:cubicBezTo>
                <a:cubicBezTo>
                  <a:pt x="2207724" y="1679370"/>
                  <a:pt x="2219508" y="1679370"/>
                  <a:pt x="2225400" y="1679370"/>
                </a:cubicBezTo>
                <a:cubicBezTo>
                  <a:pt x="2231292" y="1667627"/>
                  <a:pt x="2231292" y="1650013"/>
                  <a:pt x="2254859" y="1644142"/>
                </a:cubicBezTo>
                <a:close/>
                <a:moveTo>
                  <a:pt x="2281171" y="1642719"/>
                </a:moveTo>
                <a:cubicBezTo>
                  <a:pt x="2284175" y="1644142"/>
                  <a:pt x="2287178" y="1646987"/>
                  <a:pt x="2290181" y="1649832"/>
                </a:cubicBezTo>
                <a:cubicBezTo>
                  <a:pt x="2290181" y="1649832"/>
                  <a:pt x="2290181" y="1649832"/>
                  <a:pt x="2284175" y="1649832"/>
                </a:cubicBezTo>
                <a:cubicBezTo>
                  <a:pt x="2284175" y="1649832"/>
                  <a:pt x="2278168" y="1649832"/>
                  <a:pt x="2272161" y="1644142"/>
                </a:cubicBezTo>
                <a:cubicBezTo>
                  <a:pt x="2275164" y="1641296"/>
                  <a:pt x="2278168" y="1641296"/>
                  <a:pt x="2281171" y="1642719"/>
                </a:cubicBezTo>
                <a:close/>
                <a:moveTo>
                  <a:pt x="145750" y="1638452"/>
                </a:moveTo>
                <a:cubicBezTo>
                  <a:pt x="151441" y="1638452"/>
                  <a:pt x="151441" y="1638452"/>
                  <a:pt x="151441" y="1644142"/>
                </a:cubicBezTo>
                <a:cubicBezTo>
                  <a:pt x="145750" y="1644142"/>
                  <a:pt x="145750" y="1638452"/>
                  <a:pt x="145750" y="1638452"/>
                </a:cubicBezTo>
                <a:close/>
                <a:moveTo>
                  <a:pt x="163297" y="1591030"/>
                </a:moveTo>
                <a:cubicBezTo>
                  <a:pt x="169462" y="1597036"/>
                  <a:pt x="163297" y="1603044"/>
                  <a:pt x="163297" y="1609050"/>
                </a:cubicBezTo>
                <a:cubicBezTo>
                  <a:pt x="163297" y="1603044"/>
                  <a:pt x="157132" y="1597036"/>
                  <a:pt x="163297" y="1591030"/>
                </a:cubicBezTo>
                <a:close/>
                <a:moveTo>
                  <a:pt x="2260590" y="1579352"/>
                </a:moveTo>
                <a:cubicBezTo>
                  <a:pt x="2266471" y="1579352"/>
                  <a:pt x="2272351" y="1585221"/>
                  <a:pt x="2266471" y="1585221"/>
                </a:cubicBezTo>
                <a:cubicBezTo>
                  <a:pt x="2260590" y="1591089"/>
                  <a:pt x="2266471" y="1602826"/>
                  <a:pt x="2260590" y="1602826"/>
                </a:cubicBezTo>
                <a:cubicBezTo>
                  <a:pt x="2260590" y="1596957"/>
                  <a:pt x="2266471" y="1585221"/>
                  <a:pt x="2260590" y="1579352"/>
                </a:cubicBezTo>
                <a:close/>
                <a:moveTo>
                  <a:pt x="434367" y="1577454"/>
                </a:moveTo>
                <a:cubicBezTo>
                  <a:pt x="439346" y="1578566"/>
                  <a:pt x="439346" y="1586346"/>
                  <a:pt x="439346" y="1590792"/>
                </a:cubicBezTo>
                <a:cubicBezTo>
                  <a:pt x="445248" y="1596720"/>
                  <a:pt x="451149" y="1608575"/>
                  <a:pt x="451149" y="1614503"/>
                </a:cubicBezTo>
                <a:cubicBezTo>
                  <a:pt x="445248" y="1620431"/>
                  <a:pt x="439346" y="1620431"/>
                  <a:pt x="439346" y="1626359"/>
                </a:cubicBezTo>
                <a:cubicBezTo>
                  <a:pt x="421642" y="1632287"/>
                  <a:pt x="421642" y="1650070"/>
                  <a:pt x="421642" y="1661925"/>
                </a:cubicBezTo>
                <a:cubicBezTo>
                  <a:pt x="415741" y="1661925"/>
                  <a:pt x="409839" y="1667853"/>
                  <a:pt x="403938" y="1661925"/>
                </a:cubicBezTo>
                <a:cubicBezTo>
                  <a:pt x="398036" y="1655997"/>
                  <a:pt x="398036" y="1644142"/>
                  <a:pt x="398036" y="1638214"/>
                </a:cubicBezTo>
                <a:cubicBezTo>
                  <a:pt x="398036" y="1626359"/>
                  <a:pt x="409839" y="1620431"/>
                  <a:pt x="421642" y="1614503"/>
                </a:cubicBezTo>
                <a:cubicBezTo>
                  <a:pt x="421642" y="1614503"/>
                  <a:pt x="415741" y="1608575"/>
                  <a:pt x="415741" y="1602647"/>
                </a:cubicBezTo>
                <a:cubicBezTo>
                  <a:pt x="415741" y="1596720"/>
                  <a:pt x="421642" y="1584865"/>
                  <a:pt x="427544" y="1578937"/>
                </a:cubicBezTo>
                <a:cubicBezTo>
                  <a:pt x="430494" y="1577454"/>
                  <a:pt x="432707" y="1577084"/>
                  <a:pt x="434367" y="1577454"/>
                </a:cubicBezTo>
                <a:close/>
                <a:moveTo>
                  <a:pt x="421402" y="1561628"/>
                </a:moveTo>
                <a:cubicBezTo>
                  <a:pt x="427266" y="1561628"/>
                  <a:pt x="433129" y="1561628"/>
                  <a:pt x="433129" y="1567529"/>
                </a:cubicBezTo>
                <a:cubicBezTo>
                  <a:pt x="433129" y="1573430"/>
                  <a:pt x="421402" y="1573430"/>
                  <a:pt x="421402" y="1579332"/>
                </a:cubicBezTo>
                <a:cubicBezTo>
                  <a:pt x="415540" y="1579332"/>
                  <a:pt x="409676" y="1585233"/>
                  <a:pt x="409676" y="1591135"/>
                </a:cubicBezTo>
                <a:cubicBezTo>
                  <a:pt x="409676" y="1608839"/>
                  <a:pt x="409676" y="1608839"/>
                  <a:pt x="409676" y="1608839"/>
                </a:cubicBezTo>
                <a:cubicBezTo>
                  <a:pt x="392087" y="1620642"/>
                  <a:pt x="386224" y="1638346"/>
                  <a:pt x="392087" y="1656050"/>
                </a:cubicBezTo>
                <a:cubicBezTo>
                  <a:pt x="397950" y="1661952"/>
                  <a:pt x="397950" y="1661952"/>
                  <a:pt x="397950" y="1661952"/>
                </a:cubicBezTo>
                <a:cubicBezTo>
                  <a:pt x="397950" y="1667853"/>
                  <a:pt x="392087" y="1667853"/>
                  <a:pt x="386224" y="1667853"/>
                </a:cubicBezTo>
                <a:cubicBezTo>
                  <a:pt x="380361" y="1656050"/>
                  <a:pt x="368635" y="1644248"/>
                  <a:pt x="374498" y="1626543"/>
                </a:cubicBezTo>
                <a:cubicBezTo>
                  <a:pt x="380361" y="1620642"/>
                  <a:pt x="386224" y="1608839"/>
                  <a:pt x="397950" y="1608839"/>
                </a:cubicBezTo>
                <a:cubicBezTo>
                  <a:pt x="403814" y="1602937"/>
                  <a:pt x="392087" y="1597036"/>
                  <a:pt x="397950" y="1591135"/>
                </a:cubicBezTo>
                <a:cubicBezTo>
                  <a:pt x="397950" y="1579332"/>
                  <a:pt x="409676" y="1567529"/>
                  <a:pt x="421402" y="1561628"/>
                </a:cubicBezTo>
                <a:close/>
                <a:moveTo>
                  <a:pt x="2424860" y="1532226"/>
                </a:moveTo>
                <a:cubicBezTo>
                  <a:pt x="2424860" y="1537917"/>
                  <a:pt x="2424860" y="1537917"/>
                  <a:pt x="2424860" y="1537917"/>
                </a:cubicBezTo>
                <a:cubicBezTo>
                  <a:pt x="2419170" y="1532226"/>
                  <a:pt x="2424860" y="1532226"/>
                  <a:pt x="2424860" y="1532226"/>
                </a:cubicBezTo>
                <a:close/>
                <a:moveTo>
                  <a:pt x="403964" y="1532226"/>
                </a:moveTo>
                <a:cubicBezTo>
                  <a:pt x="409833" y="1532226"/>
                  <a:pt x="415701" y="1538106"/>
                  <a:pt x="421570" y="1538106"/>
                </a:cubicBezTo>
                <a:cubicBezTo>
                  <a:pt x="427438" y="1543987"/>
                  <a:pt x="427438" y="1543987"/>
                  <a:pt x="427438" y="1543987"/>
                </a:cubicBezTo>
                <a:cubicBezTo>
                  <a:pt x="427438" y="1549867"/>
                  <a:pt x="427438" y="1549867"/>
                  <a:pt x="427438" y="1555747"/>
                </a:cubicBezTo>
                <a:cubicBezTo>
                  <a:pt x="409833" y="1555747"/>
                  <a:pt x="398096" y="1567508"/>
                  <a:pt x="392227" y="1585150"/>
                </a:cubicBezTo>
                <a:cubicBezTo>
                  <a:pt x="386359" y="1591030"/>
                  <a:pt x="392227" y="1596910"/>
                  <a:pt x="386359" y="1602790"/>
                </a:cubicBezTo>
                <a:cubicBezTo>
                  <a:pt x="374622" y="1614551"/>
                  <a:pt x="368753" y="1626312"/>
                  <a:pt x="368753" y="1643953"/>
                </a:cubicBezTo>
                <a:cubicBezTo>
                  <a:pt x="368753" y="1649833"/>
                  <a:pt x="368753" y="1661594"/>
                  <a:pt x="380490" y="1667474"/>
                </a:cubicBezTo>
                <a:cubicBezTo>
                  <a:pt x="374622" y="1673354"/>
                  <a:pt x="362885" y="1673354"/>
                  <a:pt x="357016" y="1679235"/>
                </a:cubicBezTo>
                <a:cubicBezTo>
                  <a:pt x="351148" y="1673354"/>
                  <a:pt x="345279" y="1667474"/>
                  <a:pt x="339410" y="1655714"/>
                </a:cubicBezTo>
                <a:cubicBezTo>
                  <a:pt x="339410" y="1649833"/>
                  <a:pt x="339410" y="1638072"/>
                  <a:pt x="351148" y="1632192"/>
                </a:cubicBezTo>
                <a:cubicBezTo>
                  <a:pt x="351148" y="1620432"/>
                  <a:pt x="339410" y="1620432"/>
                  <a:pt x="339410" y="1614551"/>
                </a:cubicBezTo>
                <a:cubicBezTo>
                  <a:pt x="333542" y="1608671"/>
                  <a:pt x="339410" y="1596910"/>
                  <a:pt x="339410" y="1591030"/>
                </a:cubicBezTo>
                <a:cubicBezTo>
                  <a:pt x="351148" y="1585150"/>
                  <a:pt x="357016" y="1579269"/>
                  <a:pt x="362885" y="1573389"/>
                </a:cubicBezTo>
                <a:cubicBezTo>
                  <a:pt x="368753" y="1573389"/>
                  <a:pt x="368753" y="1585150"/>
                  <a:pt x="380490" y="1579269"/>
                </a:cubicBezTo>
                <a:cubicBezTo>
                  <a:pt x="380490" y="1567508"/>
                  <a:pt x="380490" y="1567508"/>
                  <a:pt x="380490" y="1567508"/>
                </a:cubicBezTo>
                <a:cubicBezTo>
                  <a:pt x="380490" y="1549867"/>
                  <a:pt x="392227" y="1538106"/>
                  <a:pt x="403964" y="1532226"/>
                </a:cubicBezTo>
                <a:close/>
                <a:moveTo>
                  <a:pt x="2290181" y="1526535"/>
                </a:moveTo>
                <a:cubicBezTo>
                  <a:pt x="2295872" y="1526535"/>
                  <a:pt x="2301563" y="1532226"/>
                  <a:pt x="2301563" y="1532226"/>
                </a:cubicBezTo>
                <a:cubicBezTo>
                  <a:pt x="2301563" y="1537917"/>
                  <a:pt x="2301563" y="1537917"/>
                  <a:pt x="2295872" y="1537917"/>
                </a:cubicBezTo>
                <a:cubicBezTo>
                  <a:pt x="2290181" y="1537917"/>
                  <a:pt x="2295872" y="1532226"/>
                  <a:pt x="2290181" y="1526535"/>
                </a:cubicBezTo>
                <a:close/>
                <a:moveTo>
                  <a:pt x="2260590" y="1526535"/>
                </a:moveTo>
                <a:cubicBezTo>
                  <a:pt x="2266471" y="1526535"/>
                  <a:pt x="2278231" y="1526535"/>
                  <a:pt x="2284111" y="1526535"/>
                </a:cubicBezTo>
                <a:cubicBezTo>
                  <a:pt x="2289992" y="1538272"/>
                  <a:pt x="2289992" y="1538272"/>
                  <a:pt x="2289992" y="1538272"/>
                </a:cubicBezTo>
                <a:cubicBezTo>
                  <a:pt x="2295872" y="1550010"/>
                  <a:pt x="2289992" y="1567615"/>
                  <a:pt x="2278231" y="1573483"/>
                </a:cubicBezTo>
                <a:cubicBezTo>
                  <a:pt x="2272351" y="1579352"/>
                  <a:pt x="2260590" y="1573483"/>
                  <a:pt x="2260590" y="1579352"/>
                </a:cubicBezTo>
                <a:cubicBezTo>
                  <a:pt x="2254710" y="1585221"/>
                  <a:pt x="2260590" y="1591089"/>
                  <a:pt x="2254710" y="1596957"/>
                </a:cubicBezTo>
                <a:cubicBezTo>
                  <a:pt x="2254710" y="1602826"/>
                  <a:pt x="2242949" y="1602826"/>
                  <a:pt x="2237069" y="1608694"/>
                </a:cubicBezTo>
                <a:cubicBezTo>
                  <a:pt x="2225308" y="1608694"/>
                  <a:pt x="2219427" y="1602826"/>
                  <a:pt x="2207667" y="1602826"/>
                </a:cubicBezTo>
                <a:cubicBezTo>
                  <a:pt x="2201786" y="1608694"/>
                  <a:pt x="2195906" y="1614563"/>
                  <a:pt x="2190026" y="1614563"/>
                </a:cubicBezTo>
                <a:cubicBezTo>
                  <a:pt x="2172384" y="1620432"/>
                  <a:pt x="2160624" y="1614563"/>
                  <a:pt x="2148863" y="1608694"/>
                </a:cubicBezTo>
                <a:cubicBezTo>
                  <a:pt x="2154744" y="1591089"/>
                  <a:pt x="2154744" y="1591089"/>
                  <a:pt x="2154744" y="1591089"/>
                </a:cubicBezTo>
                <a:cubicBezTo>
                  <a:pt x="2160624" y="1585221"/>
                  <a:pt x="2166504" y="1591089"/>
                  <a:pt x="2172384" y="1591089"/>
                </a:cubicBezTo>
                <a:cubicBezTo>
                  <a:pt x="2190026" y="1596957"/>
                  <a:pt x="2201786" y="1585221"/>
                  <a:pt x="2213547" y="1579352"/>
                </a:cubicBezTo>
                <a:cubicBezTo>
                  <a:pt x="2213547" y="1567615"/>
                  <a:pt x="2231189" y="1573483"/>
                  <a:pt x="2237069" y="1567615"/>
                </a:cubicBezTo>
                <a:cubicBezTo>
                  <a:pt x="2248829" y="1561746"/>
                  <a:pt x="2254710" y="1555878"/>
                  <a:pt x="2260590" y="1550010"/>
                </a:cubicBezTo>
                <a:cubicBezTo>
                  <a:pt x="2260590" y="1538272"/>
                  <a:pt x="2260590" y="1532404"/>
                  <a:pt x="2260590" y="1526535"/>
                </a:cubicBezTo>
                <a:close/>
                <a:moveTo>
                  <a:pt x="2249221" y="1520845"/>
                </a:moveTo>
                <a:cubicBezTo>
                  <a:pt x="2249221" y="1520845"/>
                  <a:pt x="2255089" y="1520845"/>
                  <a:pt x="2255089" y="1526708"/>
                </a:cubicBezTo>
                <a:cubicBezTo>
                  <a:pt x="2255089" y="1532571"/>
                  <a:pt x="2249221" y="1538434"/>
                  <a:pt x="2249221" y="1550160"/>
                </a:cubicBezTo>
                <a:cubicBezTo>
                  <a:pt x="2243352" y="1556023"/>
                  <a:pt x="2231615" y="1567750"/>
                  <a:pt x="2219878" y="1561886"/>
                </a:cubicBezTo>
                <a:cubicBezTo>
                  <a:pt x="2219878" y="1561886"/>
                  <a:pt x="2214010" y="1561886"/>
                  <a:pt x="2214010" y="1561886"/>
                </a:cubicBezTo>
                <a:cubicBezTo>
                  <a:pt x="2208141" y="1567750"/>
                  <a:pt x="2214010" y="1567750"/>
                  <a:pt x="2208141" y="1573613"/>
                </a:cubicBezTo>
                <a:cubicBezTo>
                  <a:pt x="2202273" y="1585339"/>
                  <a:pt x="2184667" y="1585339"/>
                  <a:pt x="2172930" y="1585339"/>
                </a:cubicBezTo>
                <a:cubicBezTo>
                  <a:pt x="2167062" y="1585339"/>
                  <a:pt x="2161193" y="1585339"/>
                  <a:pt x="2161193" y="1579476"/>
                </a:cubicBezTo>
                <a:cubicBezTo>
                  <a:pt x="2161193" y="1573613"/>
                  <a:pt x="2161193" y="1567750"/>
                  <a:pt x="2167062" y="1567750"/>
                </a:cubicBezTo>
                <a:cubicBezTo>
                  <a:pt x="2172930" y="1573613"/>
                  <a:pt x="2190536" y="1573613"/>
                  <a:pt x="2196404" y="1567750"/>
                </a:cubicBezTo>
                <a:cubicBezTo>
                  <a:pt x="2202273" y="1561886"/>
                  <a:pt x="2208141" y="1556023"/>
                  <a:pt x="2208141" y="1550160"/>
                </a:cubicBezTo>
                <a:cubicBezTo>
                  <a:pt x="2225747" y="1550160"/>
                  <a:pt x="2237484" y="1544297"/>
                  <a:pt x="2243352" y="1526708"/>
                </a:cubicBezTo>
                <a:cubicBezTo>
                  <a:pt x="2243352" y="1526708"/>
                  <a:pt x="2243352" y="1520845"/>
                  <a:pt x="2249221" y="1520845"/>
                </a:cubicBezTo>
                <a:close/>
                <a:moveTo>
                  <a:pt x="2226102" y="1507969"/>
                </a:moveTo>
                <a:cubicBezTo>
                  <a:pt x="2229758" y="1508704"/>
                  <a:pt x="2234145" y="1511645"/>
                  <a:pt x="2237069" y="1514585"/>
                </a:cubicBezTo>
                <a:cubicBezTo>
                  <a:pt x="2237069" y="1520465"/>
                  <a:pt x="2237069" y="1526345"/>
                  <a:pt x="2231220" y="1532225"/>
                </a:cubicBezTo>
                <a:cubicBezTo>
                  <a:pt x="2225371" y="1538106"/>
                  <a:pt x="2219522" y="1543986"/>
                  <a:pt x="2207825" y="1543986"/>
                </a:cubicBezTo>
                <a:cubicBezTo>
                  <a:pt x="2207825" y="1543986"/>
                  <a:pt x="2207825" y="1538106"/>
                  <a:pt x="2201976" y="1543986"/>
                </a:cubicBezTo>
                <a:cubicBezTo>
                  <a:pt x="2201976" y="1543986"/>
                  <a:pt x="2201976" y="1549867"/>
                  <a:pt x="2201976" y="1555747"/>
                </a:cubicBezTo>
                <a:cubicBezTo>
                  <a:pt x="2196127" y="1561628"/>
                  <a:pt x="2184430" y="1561628"/>
                  <a:pt x="2178581" y="1561628"/>
                </a:cubicBezTo>
                <a:cubicBezTo>
                  <a:pt x="2172733" y="1561628"/>
                  <a:pt x="2166884" y="1561628"/>
                  <a:pt x="2166884" y="1555747"/>
                </a:cubicBezTo>
                <a:cubicBezTo>
                  <a:pt x="2172733" y="1526345"/>
                  <a:pt x="2172733" y="1526345"/>
                  <a:pt x="2172733" y="1526345"/>
                </a:cubicBezTo>
                <a:cubicBezTo>
                  <a:pt x="2190279" y="1526345"/>
                  <a:pt x="2207825" y="1526345"/>
                  <a:pt x="2219522" y="1514585"/>
                </a:cubicBezTo>
                <a:cubicBezTo>
                  <a:pt x="2219522" y="1508704"/>
                  <a:pt x="2222447" y="1507234"/>
                  <a:pt x="2226102" y="1507969"/>
                </a:cubicBezTo>
                <a:close/>
                <a:moveTo>
                  <a:pt x="257396" y="1485752"/>
                </a:moveTo>
                <a:cubicBezTo>
                  <a:pt x="263357" y="1491561"/>
                  <a:pt x="257396" y="1497371"/>
                  <a:pt x="257396" y="1508989"/>
                </a:cubicBezTo>
                <a:cubicBezTo>
                  <a:pt x="251434" y="1514798"/>
                  <a:pt x="251434" y="1526417"/>
                  <a:pt x="239510" y="1526417"/>
                </a:cubicBezTo>
                <a:cubicBezTo>
                  <a:pt x="233549" y="1526417"/>
                  <a:pt x="227587" y="1532226"/>
                  <a:pt x="221626" y="1526417"/>
                </a:cubicBezTo>
                <a:cubicBezTo>
                  <a:pt x="221626" y="1520608"/>
                  <a:pt x="233549" y="1526417"/>
                  <a:pt x="239510" y="1520608"/>
                </a:cubicBezTo>
                <a:cubicBezTo>
                  <a:pt x="245472" y="1514798"/>
                  <a:pt x="251434" y="1508989"/>
                  <a:pt x="257396" y="1503180"/>
                </a:cubicBezTo>
                <a:cubicBezTo>
                  <a:pt x="251434" y="1497371"/>
                  <a:pt x="251434" y="1491561"/>
                  <a:pt x="257396" y="1485752"/>
                </a:cubicBezTo>
                <a:close/>
                <a:moveTo>
                  <a:pt x="2466592" y="1479113"/>
                </a:moveTo>
                <a:cubicBezTo>
                  <a:pt x="2477973" y="1485120"/>
                  <a:pt x="2466592" y="1497133"/>
                  <a:pt x="2472283" y="1503141"/>
                </a:cubicBezTo>
                <a:cubicBezTo>
                  <a:pt x="2472283" y="1509147"/>
                  <a:pt x="2472283" y="1515154"/>
                  <a:pt x="2466592" y="1515154"/>
                </a:cubicBezTo>
                <a:cubicBezTo>
                  <a:pt x="2466592" y="1503141"/>
                  <a:pt x="2466592" y="1491127"/>
                  <a:pt x="2466592" y="1479113"/>
                </a:cubicBezTo>
                <a:close/>
                <a:moveTo>
                  <a:pt x="281587" y="1472126"/>
                </a:moveTo>
                <a:cubicBezTo>
                  <a:pt x="283525" y="1471759"/>
                  <a:pt x="285372" y="1472126"/>
                  <a:pt x="286850" y="1473590"/>
                </a:cubicBezTo>
                <a:cubicBezTo>
                  <a:pt x="292759" y="1479448"/>
                  <a:pt x="292759" y="1479448"/>
                  <a:pt x="292759" y="1479448"/>
                </a:cubicBezTo>
                <a:cubicBezTo>
                  <a:pt x="292759" y="1485306"/>
                  <a:pt x="292759" y="1497022"/>
                  <a:pt x="292759" y="1502880"/>
                </a:cubicBezTo>
                <a:cubicBezTo>
                  <a:pt x="292759" y="1508738"/>
                  <a:pt x="286850" y="1508738"/>
                  <a:pt x="280940" y="1514596"/>
                </a:cubicBezTo>
                <a:cubicBezTo>
                  <a:pt x="286850" y="1520454"/>
                  <a:pt x="292759" y="1526313"/>
                  <a:pt x="286850" y="1538028"/>
                </a:cubicBezTo>
                <a:cubicBezTo>
                  <a:pt x="286850" y="1543886"/>
                  <a:pt x="275031" y="1549744"/>
                  <a:pt x="269121" y="1555603"/>
                </a:cubicBezTo>
                <a:cubicBezTo>
                  <a:pt x="263212" y="1555603"/>
                  <a:pt x="257302" y="1549744"/>
                  <a:pt x="251392" y="1549744"/>
                </a:cubicBezTo>
                <a:cubicBezTo>
                  <a:pt x="251392" y="1561461"/>
                  <a:pt x="239573" y="1567319"/>
                  <a:pt x="233664" y="1567319"/>
                </a:cubicBezTo>
                <a:cubicBezTo>
                  <a:pt x="221845" y="1567319"/>
                  <a:pt x="215935" y="1561461"/>
                  <a:pt x="215935" y="1555603"/>
                </a:cubicBezTo>
                <a:cubicBezTo>
                  <a:pt x="215935" y="1549744"/>
                  <a:pt x="215935" y="1543886"/>
                  <a:pt x="221845" y="1538028"/>
                </a:cubicBezTo>
                <a:cubicBezTo>
                  <a:pt x="233664" y="1543886"/>
                  <a:pt x="245483" y="1532171"/>
                  <a:pt x="251392" y="1526313"/>
                </a:cubicBezTo>
                <a:cubicBezTo>
                  <a:pt x="263212" y="1514596"/>
                  <a:pt x="275031" y="1502880"/>
                  <a:pt x="269121" y="1485306"/>
                </a:cubicBezTo>
                <a:cubicBezTo>
                  <a:pt x="269121" y="1480912"/>
                  <a:pt x="275769" y="1473224"/>
                  <a:pt x="281587" y="1472126"/>
                </a:cubicBezTo>
                <a:close/>
                <a:moveTo>
                  <a:pt x="327852" y="1467732"/>
                </a:moveTo>
                <a:cubicBezTo>
                  <a:pt x="333542" y="1473612"/>
                  <a:pt x="333542" y="1485373"/>
                  <a:pt x="339233" y="1491253"/>
                </a:cubicBezTo>
                <a:cubicBezTo>
                  <a:pt x="339233" y="1497134"/>
                  <a:pt x="339233" y="1497134"/>
                  <a:pt x="339233" y="1497134"/>
                </a:cubicBezTo>
                <a:cubicBezTo>
                  <a:pt x="339233" y="1485373"/>
                  <a:pt x="327852" y="1479493"/>
                  <a:pt x="327852" y="1467732"/>
                </a:cubicBezTo>
                <a:close/>
                <a:moveTo>
                  <a:pt x="2407577" y="1432639"/>
                </a:moveTo>
                <a:cubicBezTo>
                  <a:pt x="2413479" y="1432639"/>
                  <a:pt x="2413479" y="1438519"/>
                  <a:pt x="2413479" y="1438519"/>
                </a:cubicBezTo>
                <a:cubicBezTo>
                  <a:pt x="2413479" y="1456161"/>
                  <a:pt x="2407577" y="1473801"/>
                  <a:pt x="2389873" y="1485562"/>
                </a:cubicBezTo>
                <a:cubicBezTo>
                  <a:pt x="2383972" y="1491443"/>
                  <a:pt x="2372169" y="1491443"/>
                  <a:pt x="2360366" y="1491443"/>
                </a:cubicBezTo>
                <a:cubicBezTo>
                  <a:pt x="2360366" y="1485562"/>
                  <a:pt x="2360366" y="1485562"/>
                  <a:pt x="2360366" y="1485562"/>
                </a:cubicBezTo>
                <a:cubicBezTo>
                  <a:pt x="2366268" y="1479682"/>
                  <a:pt x="2372169" y="1479682"/>
                  <a:pt x="2378071" y="1479682"/>
                </a:cubicBezTo>
                <a:cubicBezTo>
                  <a:pt x="2389873" y="1473801"/>
                  <a:pt x="2401677" y="1467921"/>
                  <a:pt x="2407577" y="1456161"/>
                </a:cubicBezTo>
                <a:cubicBezTo>
                  <a:pt x="2407577" y="1450280"/>
                  <a:pt x="2407577" y="1438519"/>
                  <a:pt x="2407577" y="1432639"/>
                </a:cubicBezTo>
                <a:close/>
                <a:moveTo>
                  <a:pt x="304141" y="1432639"/>
                </a:moveTo>
                <a:cubicBezTo>
                  <a:pt x="310021" y="1438494"/>
                  <a:pt x="315902" y="1444347"/>
                  <a:pt x="315902" y="1450202"/>
                </a:cubicBezTo>
                <a:cubicBezTo>
                  <a:pt x="315902" y="1456056"/>
                  <a:pt x="315902" y="1461910"/>
                  <a:pt x="310021" y="1467764"/>
                </a:cubicBezTo>
                <a:cubicBezTo>
                  <a:pt x="321782" y="1473619"/>
                  <a:pt x="333543" y="1485327"/>
                  <a:pt x="327662" y="1502890"/>
                </a:cubicBezTo>
                <a:cubicBezTo>
                  <a:pt x="327662" y="1508744"/>
                  <a:pt x="315902" y="1514598"/>
                  <a:pt x="327662" y="1520452"/>
                </a:cubicBezTo>
                <a:cubicBezTo>
                  <a:pt x="333543" y="1526306"/>
                  <a:pt x="333543" y="1538015"/>
                  <a:pt x="333543" y="1549723"/>
                </a:cubicBezTo>
                <a:cubicBezTo>
                  <a:pt x="327662" y="1538015"/>
                  <a:pt x="327662" y="1532160"/>
                  <a:pt x="321782" y="1520452"/>
                </a:cubicBezTo>
                <a:cubicBezTo>
                  <a:pt x="321782" y="1520452"/>
                  <a:pt x="327662" y="1514598"/>
                  <a:pt x="315902" y="1514598"/>
                </a:cubicBezTo>
                <a:cubicBezTo>
                  <a:pt x="310021" y="1520452"/>
                  <a:pt x="321782" y="1526306"/>
                  <a:pt x="321782" y="1538015"/>
                </a:cubicBezTo>
                <a:cubicBezTo>
                  <a:pt x="321782" y="1549723"/>
                  <a:pt x="321782" y="1561432"/>
                  <a:pt x="310021" y="1567286"/>
                </a:cubicBezTo>
                <a:cubicBezTo>
                  <a:pt x="304141" y="1573140"/>
                  <a:pt x="292380" y="1573140"/>
                  <a:pt x="274739" y="1578994"/>
                </a:cubicBezTo>
                <a:cubicBezTo>
                  <a:pt x="274739" y="1578994"/>
                  <a:pt x="274739" y="1584848"/>
                  <a:pt x="274739" y="1590702"/>
                </a:cubicBezTo>
                <a:cubicBezTo>
                  <a:pt x="268859" y="1596557"/>
                  <a:pt x="262979" y="1602411"/>
                  <a:pt x="257098" y="1602411"/>
                </a:cubicBezTo>
                <a:cubicBezTo>
                  <a:pt x="245337" y="1602411"/>
                  <a:pt x="239457" y="1590702"/>
                  <a:pt x="227696" y="1590702"/>
                </a:cubicBezTo>
                <a:cubicBezTo>
                  <a:pt x="221816" y="1596557"/>
                  <a:pt x="210055" y="1596557"/>
                  <a:pt x="204175" y="1596557"/>
                </a:cubicBezTo>
                <a:cubicBezTo>
                  <a:pt x="198295" y="1596557"/>
                  <a:pt x="192414" y="1590702"/>
                  <a:pt x="186534" y="1584848"/>
                </a:cubicBezTo>
                <a:cubicBezTo>
                  <a:pt x="192414" y="1578994"/>
                  <a:pt x="198295" y="1578994"/>
                  <a:pt x="204175" y="1567286"/>
                </a:cubicBezTo>
                <a:cubicBezTo>
                  <a:pt x="210055" y="1561432"/>
                  <a:pt x="221816" y="1578994"/>
                  <a:pt x="227696" y="1573140"/>
                </a:cubicBezTo>
                <a:cubicBezTo>
                  <a:pt x="239457" y="1573140"/>
                  <a:pt x="251217" y="1573140"/>
                  <a:pt x="251217" y="1561432"/>
                </a:cubicBezTo>
                <a:cubicBezTo>
                  <a:pt x="268859" y="1561432"/>
                  <a:pt x="286500" y="1561432"/>
                  <a:pt x="292380" y="1543869"/>
                </a:cubicBezTo>
                <a:cubicBezTo>
                  <a:pt x="298261" y="1538015"/>
                  <a:pt x="298261" y="1526306"/>
                  <a:pt x="292380" y="1514598"/>
                </a:cubicBezTo>
                <a:cubicBezTo>
                  <a:pt x="298261" y="1502890"/>
                  <a:pt x="304141" y="1497035"/>
                  <a:pt x="298261" y="1485327"/>
                </a:cubicBezTo>
                <a:cubicBezTo>
                  <a:pt x="298261" y="1479473"/>
                  <a:pt x="292380" y="1467764"/>
                  <a:pt x="286500" y="1461910"/>
                </a:cubicBezTo>
                <a:cubicBezTo>
                  <a:pt x="292380" y="1456056"/>
                  <a:pt x="298261" y="1444347"/>
                  <a:pt x="304141" y="1432639"/>
                </a:cubicBezTo>
                <a:close/>
                <a:moveTo>
                  <a:pt x="2325206" y="1421785"/>
                </a:moveTo>
                <a:cubicBezTo>
                  <a:pt x="2329601" y="1421785"/>
                  <a:pt x="2333996" y="1423261"/>
                  <a:pt x="2336926" y="1426211"/>
                </a:cubicBezTo>
                <a:cubicBezTo>
                  <a:pt x="2348646" y="1426211"/>
                  <a:pt x="2348646" y="1438014"/>
                  <a:pt x="2354506" y="1449817"/>
                </a:cubicBezTo>
                <a:cubicBezTo>
                  <a:pt x="2360366" y="1461619"/>
                  <a:pt x="2360366" y="1479324"/>
                  <a:pt x="2348646" y="1491127"/>
                </a:cubicBezTo>
                <a:cubicBezTo>
                  <a:pt x="2331066" y="1514732"/>
                  <a:pt x="2295906" y="1526535"/>
                  <a:pt x="2266606" y="1520634"/>
                </a:cubicBezTo>
                <a:cubicBezTo>
                  <a:pt x="2249026" y="1514732"/>
                  <a:pt x="2237306" y="1508831"/>
                  <a:pt x="2225586" y="1497028"/>
                </a:cubicBezTo>
                <a:cubicBezTo>
                  <a:pt x="2208005" y="1485225"/>
                  <a:pt x="2196285" y="1455718"/>
                  <a:pt x="2196285" y="1432112"/>
                </a:cubicBezTo>
                <a:cubicBezTo>
                  <a:pt x="2202146" y="1432112"/>
                  <a:pt x="2202146" y="1426211"/>
                  <a:pt x="2208005" y="1432112"/>
                </a:cubicBezTo>
                <a:cubicBezTo>
                  <a:pt x="2213866" y="1443915"/>
                  <a:pt x="2213866" y="1455718"/>
                  <a:pt x="2225586" y="1467521"/>
                </a:cubicBezTo>
                <a:cubicBezTo>
                  <a:pt x="2237306" y="1491127"/>
                  <a:pt x="2266606" y="1502930"/>
                  <a:pt x="2295906" y="1497028"/>
                </a:cubicBezTo>
                <a:cubicBezTo>
                  <a:pt x="2307626" y="1497028"/>
                  <a:pt x="2325206" y="1491127"/>
                  <a:pt x="2331066" y="1479324"/>
                </a:cubicBezTo>
                <a:cubicBezTo>
                  <a:pt x="2331066" y="1467521"/>
                  <a:pt x="2336926" y="1461619"/>
                  <a:pt x="2325206" y="1455718"/>
                </a:cubicBezTo>
                <a:cubicBezTo>
                  <a:pt x="2319346" y="1461619"/>
                  <a:pt x="2325206" y="1473423"/>
                  <a:pt x="2313486" y="1479324"/>
                </a:cubicBezTo>
                <a:cubicBezTo>
                  <a:pt x="2307626" y="1479324"/>
                  <a:pt x="2301766" y="1479324"/>
                  <a:pt x="2295906" y="1479324"/>
                </a:cubicBezTo>
                <a:cubicBezTo>
                  <a:pt x="2290046" y="1473423"/>
                  <a:pt x="2284186" y="1467521"/>
                  <a:pt x="2284186" y="1461619"/>
                </a:cubicBezTo>
                <a:cubicBezTo>
                  <a:pt x="2278326" y="1455718"/>
                  <a:pt x="2284186" y="1449817"/>
                  <a:pt x="2284186" y="1443915"/>
                </a:cubicBezTo>
                <a:cubicBezTo>
                  <a:pt x="2290046" y="1438014"/>
                  <a:pt x="2301766" y="1438014"/>
                  <a:pt x="2307626" y="1438014"/>
                </a:cubicBezTo>
                <a:cubicBezTo>
                  <a:pt x="2313486" y="1443915"/>
                  <a:pt x="2307626" y="1432112"/>
                  <a:pt x="2313486" y="1426211"/>
                </a:cubicBezTo>
                <a:cubicBezTo>
                  <a:pt x="2316416" y="1423261"/>
                  <a:pt x="2320811" y="1421785"/>
                  <a:pt x="2325206" y="1421785"/>
                </a:cubicBezTo>
                <a:close/>
                <a:moveTo>
                  <a:pt x="304141" y="1420310"/>
                </a:moveTo>
                <a:cubicBezTo>
                  <a:pt x="310069" y="1426190"/>
                  <a:pt x="327852" y="1437951"/>
                  <a:pt x="321924" y="1449712"/>
                </a:cubicBezTo>
                <a:cubicBezTo>
                  <a:pt x="321924" y="1437951"/>
                  <a:pt x="310069" y="1432070"/>
                  <a:pt x="304141" y="1426190"/>
                </a:cubicBezTo>
                <a:cubicBezTo>
                  <a:pt x="304141" y="1420310"/>
                  <a:pt x="304141" y="1420310"/>
                  <a:pt x="304141" y="1420310"/>
                </a:cubicBezTo>
                <a:close/>
                <a:moveTo>
                  <a:pt x="2436874" y="1414619"/>
                </a:moveTo>
                <a:cubicBezTo>
                  <a:pt x="2442723" y="1414619"/>
                  <a:pt x="2436874" y="1426422"/>
                  <a:pt x="2436874" y="1432323"/>
                </a:cubicBezTo>
                <a:cubicBezTo>
                  <a:pt x="2436874" y="1432323"/>
                  <a:pt x="2431025" y="1438225"/>
                  <a:pt x="2431025" y="1438225"/>
                </a:cubicBezTo>
                <a:cubicBezTo>
                  <a:pt x="2442723" y="1444126"/>
                  <a:pt x="2448572" y="1450028"/>
                  <a:pt x="2448572" y="1455929"/>
                </a:cubicBezTo>
                <a:cubicBezTo>
                  <a:pt x="2448572" y="1461830"/>
                  <a:pt x="2448572" y="1467732"/>
                  <a:pt x="2442723" y="1467732"/>
                </a:cubicBezTo>
                <a:cubicBezTo>
                  <a:pt x="2436874" y="1473633"/>
                  <a:pt x="2436874" y="1467732"/>
                  <a:pt x="2431025" y="1473633"/>
                </a:cubicBezTo>
                <a:cubicBezTo>
                  <a:pt x="2431025" y="1479534"/>
                  <a:pt x="2436874" y="1491338"/>
                  <a:pt x="2436874" y="1497239"/>
                </a:cubicBezTo>
                <a:cubicBezTo>
                  <a:pt x="2431025" y="1503141"/>
                  <a:pt x="2425177" y="1503141"/>
                  <a:pt x="2419328" y="1503141"/>
                </a:cubicBezTo>
                <a:cubicBezTo>
                  <a:pt x="2413480" y="1509042"/>
                  <a:pt x="2407631" y="1497239"/>
                  <a:pt x="2401782" y="1503141"/>
                </a:cubicBezTo>
                <a:cubicBezTo>
                  <a:pt x="2407631" y="1509042"/>
                  <a:pt x="2401782" y="1514943"/>
                  <a:pt x="2395933" y="1520845"/>
                </a:cubicBezTo>
                <a:cubicBezTo>
                  <a:pt x="2390084" y="1520845"/>
                  <a:pt x="2384236" y="1520845"/>
                  <a:pt x="2378387" y="1514943"/>
                </a:cubicBezTo>
                <a:cubicBezTo>
                  <a:pt x="2378387" y="1514943"/>
                  <a:pt x="2378387" y="1509042"/>
                  <a:pt x="2372538" y="1509042"/>
                </a:cubicBezTo>
                <a:cubicBezTo>
                  <a:pt x="2366690" y="1520845"/>
                  <a:pt x="2354992" y="1520845"/>
                  <a:pt x="2349143" y="1520845"/>
                </a:cubicBezTo>
                <a:cubicBezTo>
                  <a:pt x="2343294" y="1520845"/>
                  <a:pt x="2343294" y="1514943"/>
                  <a:pt x="2343294" y="1514943"/>
                </a:cubicBezTo>
                <a:cubicBezTo>
                  <a:pt x="2343294" y="1509042"/>
                  <a:pt x="2349143" y="1503141"/>
                  <a:pt x="2354992" y="1497239"/>
                </a:cubicBezTo>
                <a:cubicBezTo>
                  <a:pt x="2372538" y="1497239"/>
                  <a:pt x="2384236" y="1497239"/>
                  <a:pt x="2401782" y="1485436"/>
                </a:cubicBezTo>
                <a:cubicBezTo>
                  <a:pt x="2407631" y="1485436"/>
                  <a:pt x="2413480" y="1479534"/>
                  <a:pt x="2419328" y="1467732"/>
                </a:cubicBezTo>
                <a:cubicBezTo>
                  <a:pt x="2419328" y="1455929"/>
                  <a:pt x="2425177" y="1444126"/>
                  <a:pt x="2419328" y="1426422"/>
                </a:cubicBezTo>
                <a:cubicBezTo>
                  <a:pt x="2425177" y="1420521"/>
                  <a:pt x="2431025" y="1414619"/>
                  <a:pt x="2436874" y="1414619"/>
                </a:cubicBezTo>
                <a:close/>
                <a:moveTo>
                  <a:pt x="2442841" y="1390908"/>
                </a:moveTo>
                <a:cubicBezTo>
                  <a:pt x="2448729" y="1390908"/>
                  <a:pt x="2454618" y="1396809"/>
                  <a:pt x="2454618" y="1402710"/>
                </a:cubicBezTo>
                <a:cubicBezTo>
                  <a:pt x="2460506" y="1408612"/>
                  <a:pt x="2460506" y="1420415"/>
                  <a:pt x="2454618" y="1426316"/>
                </a:cubicBezTo>
                <a:cubicBezTo>
                  <a:pt x="2454618" y="1426316"/>
                  <a:pt x="2454618" y="1426316"/>
                  <a:pt x="2454618" y="1432217"/>
                </a:cubicBezTo>
                <a:cubicBezTo>
                  <a:pt x="2460506" y="1438119"/>
                  <a:pt x="2472283" y="1444021"/>
                  <a:pt x="2472283" y="1455823"/>
                </a:cubicBezTo>
                <a:cubicBezTo>
                  <a:pt x="2472283" y="1461725"/>
                  <a:pt x="2472283" y="1473528"/>
                  <a:pt x="2466394" y="1473528"/>
                </a:cubicBezTo>
                <a:cubicBezTo>
                  <a:pt x="2460506" y="1473528"/>
                  <a:pt x="2460506" y="1473528"/>
                  <a:pt x="2454618" y="1479429"/>
                </a:cubicBezTo>
                <a:cubicBezTo>
                  <a:pt x="2466394" y="1491232"/>
                  <a:pt x="2460506" y="1508936"/>
                  <a:pt x="2454618" y="1514837"/>
                </a:cubicBezTo>
                <a:cubicBezTo>
                  <a:pt x="2448729" y="1526641"/>
                  <a:pt x="2436953" y="1520739"/>
                  <a:pt x="2431065" y="1520739"/>
                </a:cubicBezTo>
                <a:cubicBezTo>
                  <a:pt x="2425176" y="1520739"/>
                  <a:pt x="2425176" y="1520739"/>
                  <a:pt x="2419288" y="1520739"/>
                </a:cubicBezTo>
                <a:cubicBezTo>
                  <a:pt x="2419288" y="1526641"/>
                  <a:pt x="2419288" y="1538443"/>
                  <a:pt x="2407512" y="1538443"/>
                </a:cubicBezTo>
                <a:cubicBezTo>
                  <a:pt x="2395735" y="1544345"/>
                  <a:pt x="2378070" y="1526641"/>
                  <a:pt x="2372182" y="1544345"/>
                </a:cubicBezTo>
                <a:cubicBezTo>
                  <a:pt x="2360406" y="1550246"/>
                  <a:pt x="2342741" y="1538443"/>
                  <a:pt x="2336853" y="1538443"/>
                </a:cubicBezTo>
                <a:cubicBezTo>
                  <a:pt x="2330964" y="1532542"/>
                  <a:pt x="2330964" y="1526641"/>
                  <a:pt x="2330964" y="1520739"/>
                </a:cubicBezTo>
                <a:cubicBezTo>
                  <a:pt x="2336853" y="1520739"/>
                  <a:pt x="2342741" y="1526641"/>
                  <a:pt x="2348629" y="1526641"/>
                </a:cubicBezTo>
                <a:cubicBezTo>
                  <a:pt x="2354517" y="1526641"/>
                  <a:pt x="2366294" y="1526641"/>
                  <a:pt x="2372182" y="1520739"/>
                </a:cubicBezTo>
                <a:cubicBezTo>
                  <a:pt x="2383959" y="1526641"/>
                  <a:pt x="2395735" y="1532542"/>
                  <a:pt x="2401623" y="1526641"/>
                </a:cubicBezTo>
                <a:cubicBezTo>
                  <a:pt x="2413400" y="1514837"/>
                  <a:pt x="2413400" y="1514837"/>
                  <a:pt x="2413400" y="1514837"/>
                </a:cubicBezTo>
                <a:cubicBezTo>
                  <a:pt x="2425176" y="1514837"/>
                  <a:pt x="2431065" y="1508936"/>
                  <a:pt x="2442841" y="1503035"/>
                </a:cubicBezTo>
                <a:cubicBezTo>
                  <a:pt x="2448729" y="1497133"/>
                  <a:pt x="2442841" y="1485330"/>
                  <a:pt x="2442841" y="1479429"/>
                </a:cubicBezTo>
                <a:cubicBezTo>
                  <a:pt x="2448729" y="1473528"/>
                  <a:pt x="2454618" y="1467626"/>
                  <a:pt x="2454618" y="1461725"/>
                </a:cubicBezTo>
                <a:cubicBezTo>
                  <a:pt x="2454618" y="1449922"/>
                  <a:pt x="2448729" y="1444021"/>
                  <a:pt x="2442841" y="1438119"/>
                </a:cubicBezTo>
                <a:cubicBezTo>
                  <a:pt x="2448729" y="1426316"/>
                  <a:pt x="2448729" y="1414513"/>
                  <a:pt x="2442841" y="1408612"/>
                </a:cubicBezTo>
                <a:cubicBezTo>
                  <a:pt x="2436953" y="1402710"/>
                  <a:pt x="2442841" y="1396809"/>
                  <a:pt x="2442841" y="1390908"/>
                </a:cubicBezTo>
                <a:close/>
                <a:moveTo>
                  <a:pt x="74855" y="1388943"/>
                </a:moveTo>
                <a:cubicBezTo>
                  <a:pt x="76336" y="1389688"/>
                  <a:pt x="77819" y="1391178"/>
                  <a:pt x="80783" y="1391178"/>
                </a:cubicBezTo>
                <a:cubicBezTo>
                  <a:pt x="110421" y="1391178"/>
                  <a:pt x="110421" y="1391178"/>
                  <a:pt x="110421" y="1391178"/>
                </a:cubicBezTo>
                <a:cubicBezTo>
                  <a:pt x="116349" y="1397140"/>
                  <a:pt x="116349" y="1409063"/>
                  <a:pt x="116349" y="1415025"/>
                </a:cubicBezTo>
                <a:cubicBezTo>
                  <a:pt x="110421" y="1420987"/>
                  <a:pt x="104493" y="1420987"/>
                  <a:pt x="98565" y="1426949"/>
                </a:cubicBezTo>
                <a:cubicBezTo>
                  <a:pt x="92638" y="1426949"/>
                  <a:pt x="86710" y="1420987"/>
                  <a:pt x="80783" y="1415025"/>
                </a:cubicBezTo>
                <a:cubicBezTo>
                  <a:pt x="80783" y="1409063"/>
                  <a:pt x="74855" y="1397140"/>
                  <a:pt x="68927" y="1391178"/>
                </a:cubicBezTo>
                <a:cubicBezTo>
                  <a:pt x="71891" y="1388198"/>
                  <a:pt x="73372" y="1388198"/>
                  <a:pt x="74855" y="1388943"/>
                </a:cubicBezTo>
                <a:close/>
                <a:moveTo>
                  <a:pt x="2454262" y="1385217"/>
                </a:moveTo>
                <a:cubicBezTo>
                  <a:pt x="2460142" y="1385217"/>
                  <a:pt x="2466023" y="1397005"/>
                  <a:pt x="2471903" y="1402899"/>
                </a:cubicBezTo>
                <a:cubicBezTo>
                  <a:pt x="2471903" y="1414687"/>
                  <a:pt x="2466023" y="1420580"/>
                  <a:pt x="2466023" y="1426474"/>
                </a:cubicBezTo>
                <a:cubicBezTo>
                  <a:pt x="2471903" y="1432369"/>
                  <a:pt x="2483664" y="1438262"/>
                  <a:pt x="2483664" y="1450050"/>
                </a:cubicBezTo>
                <a:cubicBezTo>
                  <a:pt x="2483664" y="1455944"/>
                  <a:pt x="2483664" y="1467732"/>
                  <a:pt x="2477784" y="1467732"/>
                </a:cubicBezTo>
                <a:cubicBezTo>
                  <a:pt x="2483664" y="1450050"/>
                  <a:pt x="2471903" y="1438262"/>
                  <a:pt x="2460142" y="1426474"/>
                </a:cubicBezTo>
                <a:cubicBezTo>
                  <a:pt x="2471903" y="1414687"/>
                  <a:pt x="2460142" y="1397005"/>
                  <a:pt x="2454262" y="1385217"/>
                </a:cubicBezTo>
                <a:close/>
                <a:moveTo>
                  <a:pt x="127730" y="1385217"/>
                </a:moveTo>
                <a:cubicBezTo>
                  <a:pt x="139491" y="1385217"/>
                  <a:pt x="145372" y="1397036"/>
                  <a:pt x="151252" y="1402946"/>
                </a:cubicBezTo>
                <a:cubicBezTo>
                  <a:pt x="151252" y="1408855"/>
                  <a:pt x="139491" y="1414765"/>
                  <a:pt x="145372" y="1420674"/>
                </a:cubicBezTo>
                <a:cubicBezTo>
                  <a:pt x="151252" y="1420674"/>
                  <a:pt x="157132" y="1426584"/>
                  <a:pt x="157132" y="1432493"/>
                </a:cubicBezTo>
                <a:cubicBezTo>
                  <a:pt x="157132" y="1438403"/>
                  <a:pt x="157132" y="1450222"/>
                  <a:pt x="151252" y="1456131"/>
                </a:cubicBezTo>
                <a:cubicBezTo>
                  <a:pt x="145372" y="1456131"/>
                  <a:pt x="133611" y="1462041"/>
                  <a:pt x="127730" y="1456131"/>
                </a:cubicBezTo>
                <a:cubicBezTo>
                  <a:pt x="121850" y="1456131"/>
                  <a:pt x="121850" y="1444313"/>
                  <a:pt x="115970" y="1444313"/>
                </a:cubicBezTo>
                <a:cubicBezTo>
                  <a:pt x="110090" y="1450222"/>
                  <a:pt x="110090" y="1456131"/>
                  <a:pt x="98329" y="1456131"/>
                </a:cubicBezTo>
                <a:cubicBezTo>
                  <a:pt x="92448" y="1456131"/>
                  <a:pt x="86568" y="1456131"/>
                  <a:pt x="80688" y="1450222"/>
                </a:cubicBezTo>
                <a:cubicBezTo>
                  <a:pt x="80688" y="1438403"/>
                  <a:pt x="68927" y="1432493"/>
                  <a:pt x="74807" y="1426584"/>
                </a:cubicBezTo>
                <a:cubicBezTo>
                  <a:pt x="86568" y="1426584"/>
                  <a:pt x="92448" y="1438403"/>
                  <a:pt x="104209" y="1432493"/>
                </a:cubicBezTo>
                <a:cubicBezTo>
                  <a:pt x="115970" y="1426584"/>
                  <a:pt x="121850" y="1420674"/>
                  <a:pt x="121850" y="1414765"/>
                </a:cubicBezTo>
                <a:cubicBezTo>
                  <a:pt x="127730" y="1402946"/>
                  <a:pt x="104209" y="1385217"/>
                  <a:pt x="127730" y="1385217"/>
                </a:cubicBezTo>
                <a:close/>
                <a:moveTo>
                  <a:pt x="2442880" y="1379526"/>
                </a:moveTo>
                <a:cubicBezTo>
                  <a:pt x="2442880" y="1379526"/>
                  <a:pt x="2448571" y="1379526"/>
                  <a:pt x="2448571" y="1385217"/>
                </a:cubicBezTo>
                <a:cubicBezTo>
                  <a:pt x="2448571" y="1385217"/>
                  <a:pt x="2442880" y="1385217"/>
                  <a:pt x="2442880" y="1379526"/>
                </a:cubicBezTo>
                <a:close/>
                <a:moveTo>
                  <a:pt x="216251" y="1332104"/>
                </a:moveTo>
                <a:cubicBezTo>
                  <a:pt x="227994" y="1338006"/>
                  <a:pt x="227994" y="1338006"/>
                  <a:pt x="227994" y="1338006"/>
                </a:cubicBezTo>
                <a:cubicBezTo>
                  <a:pt x="251480" y="1343907"/>
                  <a:pt x="263222" y="1361611"/>
                  <a:pt x="274965" y="1373414"/>
                </a:cubicBezTo>
                <a:cubicBezTo>
                  <a:pt x="286707" y="1397020"/>
                  <a:pt x="298450" y="1420626"/>
                  <a:pt x="292578" y="1444231"/>
                </a:cubicBezTo>
                <a:cubicBezTo>
                  <a:pt x="280836" y="1467837"/>
                  <a:pt x="257351" y="1479640"/>
                  <a:pt x="233866" y="1485541"/>
                </a:cubicBezTo>
                <a:cubicBezTo>
                  <a:pt x="222123" y="1491443"/>
                  <a:pt x="204509" y="1485541"/>
                  <a:pt x="186895" y="1467837"/>
                </a:cubicBezTo>
                <a:cubicBezTo>
                  <a:pt x="181024" y="1467837"/>
                  <a:pt x="181024" y="1456034"/>
                  <a:pt x="181024" y="1450132"/>
                </a:cubicBezTo>
                <a:cubicBezTo>
                  <a:pt x="186895" y="1444231"/>
                  <a:pt x="181024" y="1438330"/>
                  <a:pt x="186895" y="1438330"/>
                </a:cubicBezTo>
                <a:cubicBezTo>
                  <a:pt x="192766" y="1438330"/>
                  <a:pt x="198637" y="1438330"/>
                  <a:pt x="204509" y="1438330"/>
                </a:cubicBezTo>
                <a:cubicBezTo>
                  <a:pt x="204509" y="1432428"/>
                  <a:pt x="198637" y="1426527"/>
                  <a:pt x="204509" y="1420626"/>
                </a:cubicBezTo>
                <a:cubicBezTo>
                  <a:pt x="210380" y="1408823"/>
                  <a:pt x="216251" y="1414724"/>
                  <a:pt x="227994" y="1414724"/>
                </a:cubicBezTo>
                <a:cubicBezTo>
                  <a:pt x="233866" y="1420626"/>
                  <a:pt x="239737" y="1432428"/>
                  <a:pt x="233866" y="1438330"/>
                </a:cubicBezTo>
                <a:cubicBezTo>
                  <a:pt x="227994" y="1444231"/>
                  <a:pt x="222123" y="1444231"/>
                  <a:pt x="216251" y="1450132"/>
                </a:cubicBezTo>
                <a:cubicBezTo>
                  <a:pt x="222123" y="1461936"/>
                  <a:pt x="233866" y="1456034"/>
                  <a:pt x="245608" y="1456034"/>
                </a:cubicBezTo>
                <a:cubicBezTo>
                  <a:pt x="263222" y="1450132"/>
                  <a:pt x="274965" y="1432428"/>
                  <a:pt x="274965" y="1414724"/>
                </a:cubicBezTo>
                <a:cubicBezTo>
                  <a:pt x="263222" y="1391119"/>
                  <a:pt x="257351" y="1373414"/>
                  <a:pt x="233866" y="1361611"/>
                </a:cubicBezTo>
                <a:cubicBezTo>
                  <a:pt x="216251" y="1349808"/>
                  <a:pt x="198637" y="1343907"/>
                  <a:pt x="175153" y="1343907"/>
                </a:cubicBezTo>
                <a:cubicBezTo>
                  <a:pt x="175153" y="1343907"/>
                  <a:pt x="181024" y="1338006"/>
                  <a:pt x="181024" y="1338006"/>
                </a:cubicBezTo>
                <a:cubicBezTo>
                  <a:pt x="192766" y="1332104"/>
                  <a:pt x="204509" y="1338006"/>
                  <a:pt x="216251" y="1332104"/>
                </a:cubicBezTo>
                <a:close/>
                <a:moveTo>
                  <a:pt x="2302166" y="1326414"/>
                </a:moveTo>
                <a:cubicBezTo>
                  <a:pt x="2308029" y="1326414"/>
                  <a:pt x="2308029" y="1332294"/>
                  <a:pt x="2308029" y="1332294"/>
                </a:cubicBezTo>
                <a:cubicBezTo>
                  <a:pt x="2313892" y="1338174"/>
                  <a:pt x="2308029" y="1344054"/>
                  <a:pt x="2302166" y="1349935"/>
                </a:cubicBezTo>
                <a:cubicBezTo>
                  <a:pt x="2302166" y="1349935"/>
                  <a:pt x="2296303" y="1349935"/>
                  <a:pt x="2296303" y="1355815"/>
                </a:cubicBezTo>
                <a:cubicBezTo>
                  <a:pt x="2302166" y="1361696"/>
                  <a:pt x="2308029" y="1367576"/>
                  <a:pt x="2302166" y="1373456"/>
                </a:cubicBezTo>
                <a:cubicBezTo>
                  <a:pt x="2302166" y="1379336"/>
                  <a:pt x="2296303" y="1379336"/>
                  <a:pt x="2290440" y="1385217"/>
                </a:cubicBezTo>
                <a:cubicBezTo>
                  <a:pt x="2284577" y="1385217"/>
                  <a:pt x="2278713" y="1379336"/>
                  <a:pt x="2278713" y="1373456"/>
                </a:cubicBezTo>
                <a:cubicBezTo>
                  <a:pt x="2272851" y="1373456"/>
                  <a:pt x="2272851" y="1385217"/>
                  <a:pt x="2261125" y="1385217"/>
                </a:cubicBezTo>
                <a:cubicBezTo>
                  <a:pt x="2255261" y="1385217"/>
                  <a:pt x="2249398" y="1385217"/>
                  <a:pt x="2249398" y="1379336"/>
                </a:cubicBezTo>
                <a:cubicBezTo>
                  <a:pt x="2249398" y="1373456"/>
                  <a:pt x="2249398" y="1367576"/>
                  <a:pt x="2255261" y="1361696"/>
                </a:cubicBezTo>
                <a:cubicBezTo>
                  <a:pt x="2266987" y="1367576"/>
                  <a:pt x="2278713" y="1355815"/>
                  <a:pt x="2284577" y="1344054"/>
                </a:cubicBezTo>
                <a:cubicBezTo>
                  <a:pt x="2284577" y="1332294"/>
                  <a:pt x="2284577" y="1332294"/>
                  <a:pt x="2284577" y="1332294"/>
                </a:cubicBezTo>
                <a:cubicBezTo>
                  <a:pt x="2290440" y="1332294"/>
                  <a:pt x="2302166" y="1332294"/>
                  <a:pt x="2302166" y="1326414"/>
                </a:cubicBezTo>
                <a:close/>
                <a:moveTo>
                  <a:pt x="2242759" y="1320723"/>
                </a:moveTo>
                <a:cubicBezTo>
                  <a:pt x="2254773" y="1326572"/>
                  <a:pt x="2266787" y="1326572"/>
                  <a:pt x="2278800" y="1332420"/>
                </a:cubicBezTo>
                <a:cubicBezTo>
                  <a:pt x="2278800" y="1338269"/>
                  <a:pt x="2278800" y="1344118"/>
                  <a:pt x="2278800" y="1344118"/>
                </a:cubicBezTo>
                <a:cubicBezTo>
                  <a:pt x="2272793" y="1355816"/>
                  <a:pt x="2266787" y="1355816"/>
                  <a:pt x="2254773" y="1355816"/>
                </a:cubicBezTo>
                <a:cubicBezTo>
                  <a:pt x="2248766" y="1355816"/>
                  <a:pt x="2248766" y="1355816"/>
                  <a:pt x="2248766" y="1355816"/>
                </a:cubicBezTo>
                <a:cubicBezTo>
                  <a:pt x="2248766" y="1344118"/>
                  <a:pt x="2242759" y="1332420"/>
                  <a:pt x="2242759" y="1320723"/>
                </a:cubicBezTo>
                <a:close/>
                <a:moveTo>
                  <a:pt x="2313359" y="1315032"/>
                </a:moveTo>
                <a:cubicBezTo>
                  <a:pt x="2325097" y="1315032"/>
                  <a:pt x="2325097" y="1326769"/>
                  <a:pt x="2330965" y="1332638"/>
                </a:cubicBezTo>
                <a:cubicBezTo>
                  <a:pt x="2330965" y="1344375"/>
                  <a:pt x="2330965" y="1356112"/>
                  <a:pt x="2325097" y="1361980"/>
                </a:cubicBezTo>
                <a:cubicBezTo>
                  <a:pt x="2313359" y="1367849"/>
                  <a:pt x="2325097" y="1373717"/>
                  <a:pt x="2325097" y="1379586"/>
                </a:cubicBezTo>
                <a:cubicBezTo>
                  <a:pt x="2325097" y="1391323"/>
                  <a:pt x="2319228" y="1403060"/>
                  <a:pt x="2307491" y="1403060"/>
                </a:cubicBezTo>
                <a:cubicBezTo>
                  <a:pt x="2301622" y="1408928"/>
                  <a:pt x="2295754" y="1408928"/>
                  <a:pt x="2289885" y="1408928"/>
                </a:cubicBezTo>
                <a:cubicBezTo>
                  <a:pt x="2278148" y="1397191"/>
                  <a:pt x="2278148" y="1397191"/>
                  <a:pt x="2278148" y="1397191"/>
                </a:cubicBezTo>
                <a:cubicBezTo>
                  <a:pt x="2272280" y="1397191"/>
                  <a:pt x="2278148" y="1403060"/>
                  <a:pt x="2272280" y="1403060"/>
                </a:cubicBezTo>
                <a:cubicBezTo>
                  <a:pt x="2266411" y="1408928"/>
                  <a:pt x="2254674" y="1408928"/>
                  <a:pt x="2248806" y="1408928"/>
                </a:cubicBezTo>
                <a:cubicBezTo>
                  <a:pt x="2242937" y="1403060"/>
                  <a:pt x="2237069" y="1397191"/>
                  <a:pt x="2237069" y="1391323"/>
                </a:cubicBezTo>
                <a:cubicBezTo>
                  <a:pt x="2237069" y="1391323"/>
                  <a:pt x="2237069" y="1385454"/>
                  <a:pt x="2237069" y="1385454"/>
                </a:cubicBezTo>
                <a:cubicBezTo>
                  <a:pt x="2248806" y="1391323"/>
                  <a:pt x="2266411" y="1391323"/>
                  <a:pt x="2272280" y="1385454"/>
                </a:cubicBezTo>
                <a:cubicBezTo>
                  <a:pt x="2284017" y="1391323"/>
                  <a:pt x="2295754" y="1391323"/>
                  <a:pt x="2301622" y="1385454"/>
                </a:cubicBezTo>
                <a:cubicBezTo>
                  <a:pt x="2313359" y="1379586"/>
                  <a:pt x="2313359" y="1367849"/>
                  <a:pt x="2307491" y="1356112"/>
                </a:cubicBezTo>
                <a:cubicBezTo>
                  <a:pt x="2313359" y="1344375"/>
                  <a:pt x="2319228" y="1338506"/>
                  <a:pt x="2313359" y="1326769"/>
                </a:cubicBezTo>
                <a:cubicBezTo>
                  <a:pt x="2313359" y="1320901"/>
                  <a:pt x="2313359" y="1320901"/>
                  <a:pt x="2313359" y="1315032"/>
                </a:cubicBezTo>
                <a:close/>
                <a:moveTo>
                  <a:pt x="269285" y="1302703"/>
                </a:moveTo>
                <a:cubicBezTo>
                  <a:pt x="281141" y="1308604"/>
                  <a:pt x="281141" y="1326308"/>
                  <a:pt x="287069" y="1332210"/>
                </a:cubicBezTo>
                <a:cubicBezTo>
                  <a:pt x="287069" y="1344012"/>
                  <a:pt x="281141" y="1349914"/>
                  <a:pt x="275213" y="1355816"/>
                </a:cubicBezTo>
                <a:cubicBezTo>
                  <a:pt x="269285" y="1355816"/>
                  <a:pt x="269285" y="1355816"/>
                  <a:pt x="263357" y="1355816"/>
                </a:cubicBezTo>
                <a:cubicBezTo>
                  <a:pt x="263357" y="1349914"/>
                  <a:pt x="269285" y="1349914"/>
                  <a:pt x="269285" y="1344012"/>
                </a:cubicBezTo>
                <a:cubicBezTo>
                  <a:pt x="275213" y="1338112"/>
                  <a:pt x="275213" y="1326308"/>
                  <a:pt x="275213" y="1320407"/>
                </a:cubicBezTo>
                <a:cubicBezTo>
                  <a:pt x="275213" y="1314505"/>
                  <a:pt x="263357" y="1308604"/>
                  <a:pt x="269285" y="1302703"/>
                </a:cubicBezTo>
                <a:close/>
                <a:moveTo>
                  <a:pt x="2208088" y="1291321"/>
                </a:moveTo>
                <a:cubicBezTo>
                  <a:pt x="2219891" y="1291321"/>
                  <a:pt x="2225792" y="1303115"/>
                  <a:pt x="2231694" y="1309012"/>
                </a:cubicBezTo>
                <a:cubicBezTo>
                  <a:pt x="2237596" y="1332599"/>
                  <a:pt x="2249398" y="1356187"/>
                  <a:pt x="2237596" y="1379774"/>
                </a:cubicBezTo>
                <a:cubicBezTo>
                  <a:pt x="2231694" y="1385671"/>
                  <a:pt x="2231694" y="1385671"/>
                  <a:pt x="2225792" y="1385671"/>
                </a:cubicBezTo>
                <a:cubicBezTo>
                  <a:pt x="2225792" y="1385671"/>
                  <a:pt x="2219891" y="1385671"/>
                  <a:pt x="2219891" y="1385671"/>
                </a:cubicBezTo>
                <a:cubicBezTo>
                  <a:pt x="2219891" y="1397465"/>
                  <a:pt x="2219891" y="1409258"/>
                  <a:pt x="2213990" y="1415156"/>
                </a:cubicBezTo>
                <a:cubicBezTo>
                  <a:pt x="2213990" y="1421052"/>
                  <a:pt x="2208088" y="1426949"/>
                  <a:pt x="2202187" y="1426949"/>
                </a:cubicBezTo>
                <a:cubicBezTo>
                  <a:pt x="2196285" y="1426949"/>
                  <a:pt x="2196285" y="1426949"/>
                  <a:pt x="2196285" y="1426949"/>
                </a:cubicBezTo>
                <a:cubicBezTo>
                  <a:pt x="2202187" y="1409258"/>
                  <a:pt x="2196285" y="1397465"/>
                  <a:pt x="2202187" y="1385671"/>
                </a:cubicBezTo>
                <a:cubicBezTo>
                  <a:pt x="2208088" y="1373878"/>
                  <a:pt x="2213990" y="1362083"/>
                  <a:pt x="2208088" y="1344393"/>
                </a:cubicBezTo>
                <a:cubicBezTo>
                  <a:pt x="2213990" y="1350290"/>
                  <a:pt x="2213990" y="1367981"/>
                  <a:pt x="2225792" y="1362083"/>
                </a:cubicBezTo>
                <a:cubicBezTo>
                  <a:pt x="2237596" y="1356187"/>
                  <a:pt x="2231694" y="1344393"/>
                  <a:pt x="2231694" y="1338496"/>
                </a:cubicBezTo>
                <a:cubicBezTo>
                  <a:pt x="2225792" y="1326703"/>
                  <a:pt x="2219891" y="1314909"/>
                  <a:pt x="2213990" y="1303115"/>
                </a:cubicBezTo>
                <a:cubicBezTo>
                  <a:pt x="2213990" y="1303115"/>
                  <a:pt x="2213990" y="1303115"/>
                  <a:pt x="2208088" y="1303115"/>
                </a:cubicBezTo>
                <a:cubicBezTo>
                  <a:pt x="2208088" y="1314909"/>
                  <a:pt x="2213990" y="1326703"/>
                  <a:pt x="2208088" y="1338496"/>
                </a:cubicBezTo>
                <a:cubicBezTo>
                  <a:pt x="2202187" y="1332599"/>
                  <a:pt x="2208088" y="1314909"/>
                  <a:pt x="2202187" y="1309012"/>
                </a:cubicBezTo>
                <a:cubicBezTo>
                  <a:pt x="2208088" y="1303115"/>
                  <a:pt x="2196285" y="1291321"/>
                  <a:pt x="2208088" y="1291321"/>
                </a:cubicBezTo>
                <a:close/>
                <a:moveTo>
                  <a:pt x="87264" y="1291321"/>
                </a:moveTo>
                <a:cubicBezTo>
                  <a:pt x="99006" y="1291321"/>
                  <a:pt x="110749" y="1297190"/>
                  <a:pt x="116620" y="1303058"/>
                </a:cubicBezTo>
                <a:cubicBezTo>
                  <a:pt x="116620" y="1303058"/>
                  <a:pt x="116620" y="1308927"/>
                  <a:pt x="122491" y="1308927"/>
                </a:cubicBezTo>
                <a:cubicBezTo>
                  <a:pt x="128362" y="1303058"/>
                  <a:pt x="140105" y="1308927"/>
                  <a:pt x="151848" y="1308927"/>
                </a:cubicBezTo>
                <a:cubicBezTo>
                  <a:pt x="157719" y="1320664"/>
                  <a:pt x="169462" y="1326532"/>
                  <a:pt x="169462" y="1344138"/>
                </a:cubicBezTo>
                <a:cubicBezTo>
                  <a:pt x="163590" y="1350007"/>
                  <a:pt x="163590" y="1355875"/>
                  <a:pt x="151848" y="1361743"/>
                </a:cubicBezTo>
                <a:cubicBezTo>
                  <a:pt x="145976" y="1361743"/>
                  <a:pt x="134234" y="1361743"/>
                  <a:pt x="128362" y="1361743"/>
                </a:cubicBezTo>
                <a:cubicBezTo>
                  <a:pt x="122491" y="1361743"/>
                  <a:pt x="128362" y="1367612"/>
                  <a:pt x="122491" y="1373480"/>
                </a:cubicBezTo>
                <a:cubicBezTo>
                  <a:pt x="116620" y="1379349"/>
                  <a:pt x="104877" y="1385218"/>
                  <a:pt x="93135" y="1385218"/>
                </a:cubicBezTo>
                <a:cubicBezTo>
                  <a:pt x="81392" y="1379349"/>
                  <a:pt x="69649" y="1379349"/>
                  <a:pt x="57907" y="1367612"/>
                </a:cubicBezTo>
                <a:cubicBezTo>
                  <a:pt x="57907" y="1361743"/>
                  <a:pt x="63778" y="1355875"/>
                  <a:pt x="63778" y="1344138"/>
                </a:cubicBezTo>
                <a:cubicBezTo>
                  <a:pt x="63778" y="1332401"/>
                  <a:pt x="52035" y="1326532"/>
                  <a:pt x="46164" y="1320664"/>
                </a:cubicBezTo>
                <a:cubicBezTo>
                  <a:pt x="46164" y="1314796"/>
                  <a:pt x="52035" y="1314796"/>
                  <a:pt x="52035" y="1314796"/>
                </a:cubicBezTo>
                <a:cubicBezTo>
                  <a:pt x="57907" y="1303058"/>
                  <a:pt x="75521" y="1297190"/>
                  <a:pt x="87264" y="1291321"/>
                </a:cubicBezTo>
                <a:close/>
                <a:moveTo>
                  <a:pt x="286436" y="1279940"/>
                </a:moveTo>
                <a:cubicBezTo>
                  <a:pt x="298134" y="1279940"/>
                  <a:pt x="292285" y="1303335"/>
                  <a:pt x="303982" y="1291637"/>
                </a:cubicBezTo>
                <a:cubicBezTo>
                  <a:pt x="315680" y="1291637"/>
                  <a:pt x="321528" y="1297486"/>
                  <a:pt x="327377" y="1303335"/>
                </a:cubicBezTo>
                <a:cubicBezTo>
                  <a:pt x="327377" y="1309184"/>
                  <a:pt x="321528" y="1315033"/>
                  <a:pt x="327377" y="1315033"/>
                </a:cubicBezTo>
                <a:cubicBezTo>
                  <a:pt x="333226" y="1315033"/>
                  <a:pt x="339075" y="1320881"/>
                  <a:pt x="339075" y="1326730"/>
                </a:cubicBezTo>
                <a:cubicBezTo>
                  <a:pt x="344924" y="1332579"/>
                  <a:pt x="344924" y="1338428"/>
                  <a:pt x="339075" y="1344277"/>
                </a:cubicBezTo>
                <a:cubicBezTo>
                  <a:pt x="333226" y="1350125"/>
                  <a:pt x="321528" y="1344277"/>
                  <a:pt x="321528" y="1350125"/>
                </a:cubicBezTo>
                <a:cubicBezTo>
                  <a:pt x="321528" y="1355974"/>
                  <a:pt x="327377" y="1361822"/>
                  <a:pt x="327377" y="1367671"/>
                </a:cubicBezTo>
                <a:cubicBezTo>
                  <a:pt x="321528" y="1373520"/>
                  <a:pt x="315680" y="1373520"/>
                  <a:pt x="309831" y="1367671"/>
                </a:cubicBezTo>
                <a:cubicBezTo>
                  <a:pt x="309831" y="1367671"/>
                  <a:pt x="303982" y="1367671"/>
                  <a:pt x="303982" y="1367671"/>
                </a:cubicBezTo>
                <a:cubicBezTo>
                  <a:pt x="298134" y="1373520"/>
                  <a:pt x="303982" y="1373520"/>
                  <a:pt x="303982" y="1379369"/>
                </a:cubicBezTo>
                <a:cubicBezTo>
                  <a:pt x="298134" y="1379369"/>
                  <a:pt x="292285" y="1385218"/>
                  <a:pt x="292285" y="1379369"/>
                </a:cubicBezTo>
                <a:cubicBezTo>
                  <a:pt x="286436" y="1373520"/>
                  <a:pt x="280587" y="1367671"/>
                  <a:pt x="274739" y="1361822"/>
                </a:cubicBezTo>
                <a:cubicBezTo>
                  <a:pt x="286436" y="1355974"/>
                  <a:pt x="298134" y="1344277"/>
                  <a:pt x="292285" y="1332579"/>
                </a:cubicBezTo>
                <a:cubicBezTo>
                  <a:pt x="292285" y="1320881"/>
                  <a:pt x="286436" y="1309184"/>
                  <a:pt x="274739" y="1297486"/>
                </a:cubicBezTo>
                <a:cubicBezTo>
                  <a:pt x="274739" y="1291637"/>
                  <a:pt x="280587" y="1285789"/>
                  <a:pt x="286436" y="1279940"/>
                </a:cubicBezTo>
                <a:close/>
                <a:moveTo>
                  <a:pt x="357254" y="1267610"/>
                </a:moveTo>
                <a:cubicBezTo>
                  <a:pt x="357254" y="1267610"/>
                  <a:pt x="363102" y="1267610"/>
                  <a:pt x="363102" y="1267610"/>
                </a:cubicBezTo>
                <a:cubicBezTo>
                  <a:pt x="374800" y="1279533"/>
                  <a:pt x="374800" y="1279533"/>
                  <a:pt x="374800" y="1279533"/>
                </a:cubicBezTo>
                <a:cubicBezTo>
                  <a:pt x="380648" y="1297418"/>
                  <a:pt x="380648" y="1297418"/>
                  <a:pt x="380648" y="1297418"/>
                </a:cubicBezTo>
                <a:cubicBezTo>
                  <a:pt x="380648" y="1303380"/>
                  <a:pt x="392346" y="1303380"/>
                  <a:pt x="392346" y="1309342"/>
                </a:cubicBezTo>
                <a:cubicBezTo>
                  <a:pt x="386497" y="1309342"/>
                  <a:pt x="374800" y="1303380"/>
                  <a:pt x="368951" y="1297418"/>
                </a:cubicBezTo>
                <a:cubicBezTo>
                  <a:pt x="374800" y="1285495"/>
                  <a:pt x="363102" y="1273571"/>
                  <a:pt x="357254" y="1267610"/>
                </a:cubicBezTo>
                <a:close/>
                <a:moveTo>
                  <a:pt x="2361036" y="1261919"/>
                </a:moveTo>
                <a:cubicBezTo>
                  <a:pt x="2390326" y="1261919"/>
                  <a:pt x="2407900" y="1279560"/>
                  <a:pt x="2425475" y="1297201"/>
                </a:cubicBezTo>
                <a:cubicBezTo>
                  <a:pt x="2431332" y="1314842"/>
                  <a:pt x="2437190" y="1332484"/>
                  <a:pt x="2437190" y="1356005"/>
                </a:cubicBezTo>
                <a:cubicBezTo>
                  <a:pt x="2437190" y="1379526"/>
                  <a:pt x="2437190" y="1397167"/>
                  <a:pt x="2419617" y="1414808"/>
                </a:cubicBezTo>
                <a:cubicBezTo>
                  <a:pt x="2402042" y="1432449"/>
                  <a:pt x="2372752" y="1438330"/>
                  <a:pt x="2355178" y="1426569"/>
                </a:cubicBezTo>
                <a:cubicBezTo>
                  <a:pt x="2343462" y="1420689"/>
                  <a:pt x="2337604" y="1414808"/>
                  <a:pt x="2337604" y="1403048"/>
                </a:cubicBezTo>
                <a:cubicBezTo>
                  <a:pt x="2337604" y="1397167"/>
                  <a:pt x="2337604" y="1391287"/>
                  <a:pt x="2343462" y="1385406"/>
                </a:cubicBezTo>
                <a:cubicBezTo>
                  <a:pt x="2349320" y="1385406"/>
                  <a:pt x="2355178" y="1391287"/>
                  <a:pt x="2361036" y="1385406"/>
                </a:cubicBezTo>
                <a:cubicBezTo>
                  <a:pt x="2355178" y="1373646"/>
                  <a:pt x="2355178" y="1367766"/>
                  <a:pt x="2361036" y="1361885"/>
                </a:cubicBezTo>
                <a:cubicBezTo>
                  <a:pt x="2366894" y="1350124"/>
                  <a:pt x="2378610" y="1356005"/>
                  <a:pt x="2384468" y="1356005"/>
                </a:cubicBezTo>
                <a:cubicBezTo>
                  <a:pt x="2396184" y="1367766"/>
                  <a:pt x="2396184" y="1379526"/>
                  <a:pt x="2390326" y="1391287"/>
                </a:cubicBezTo>
                <a:cubicBezTo>
                  <a:pt x="2390326" y="1391287"/>
                  <a:pt x="2384468" y="1391287"/>
                  <a:pt x="2384468" y="1397167"/>
                </a:cubicBezTo>
                <a:cubicBezTo>
                  <a:pt x="2390326" y="1403048"/>
                  <a:pt x="2396184" y="1397167"/>
                  <a:pt x="2402042" y="1397167"/>
                </a:cubicBezTo>
                <a:cubicBezTo>
                  <a:pt x="2413759" y="1385406"/>
                  <a:pt x="2425475" y="1367766"/>
                  <a:pt x="2425475" y="1350124"/>
                </a:cubicBezTo>
                <a:cubicBezTo>
                  <a:pt x="2425475" y="1320723"/>
                  <a:pt x="2402042" y="1285441"/>
                  <a:pt x="2372752" y="1273680"/>
                </a:cubicBezTo>
                <a:cubicBezTo>
                  <a:pt x="2366894" y="1273680"/>
                  <a:pt x="2361036" y="1273680"/>
                  <a:pt x="2361036" y="1267799"/>
                </a:cubicBezTo>
                <a:cubicBezTo>
                  <a:pt x="2361036" y="1267799"/>
                  <a:pt x="2361036" y="1261919"/>
                  <a:pt x="2361036" y="1261919"/>
                </a:cubicBezTo>
                <a:close/>
                <a:moveTo>
                  <a:pt x="86812" y="1256229"/>
                </a:moveTo>
                <a:cubicBezTo>
                  <a:pt x="92773" y="1256229"/>
                  <a:pt x="98735" y="1256229"/>
                  <a:pt x="104696" y="1262078"/>
                </a:cubicBezTo>
                <a:cubicBezTo>
                  <a:pt x="110658" y="1267926"/>
                  <a:pt x="104696" y="1273775"/>
                  <a:pt x="104696" y="1279624"/>
                </a:cubicBezTo>
                <a:cubicBezTo>
                  <a:pt x="98735" y="1291321"/>
                  <a:pt x="80850" y="1285472"/>
                  <a:pt x="68927" y="1291321"/>
                </a:cubicBezTo>
                <a:cubicBezTo>
                  <a:pt x="74888" y="1279624"/>
                  <a:pt x="74888" y="1273775"/>
                  <a:pt x="74888" y="1267926"/>
                </a:cubicBezTo>
                <a:cubicBezTo>
                  <a:pt x="80850" y="1262078"/>
                  <a:pt x="80850" y="1256229"/>
                  <a:pt x="86812" y="1256229"/>
                </a:cubicBezTo>
                <a:close/>
                <a:moveTo>
                  <a:pt x="316470" y="1243899"/>
                </a:moveTo>
                <a:cubicBezTo>
                  <a:pt x="322161" y="1243899"/>
                  <a:pt x="327852" y="1243899"/>
                  <a:pt x="333542" y="1249906"/>
                </a:cubicBezTo>
                <a:cubicBezTo>
                  <a:pt x="333542" y="1255913"/>
                  <a:pt x="339233" y="1255913"/>
                  <a:pt x="333542" y="1261920"/>
                </a:cubicBezTo>
                <a:cubicBezTo>
                  <a:pt x="327852" y="1261920"/>
                  <a:pt x="327852" y="1255913"/>
                  <a:pt x="327852" y="1249906"/>
                </a:cubicBezTo>
                <a:cubicBezTo>
                  <a:pt x="322161" y="1249906"/>
                  <a:pt x="316470" y="1243899"/>
                  <a:pt x="316470" y="1243899"/>
                </a:cubicBezTo>
                <a:close/>
                <a:moveTo>
                  <a:pt x="298766" y="1243899"/>
                </a:moveTo>
                <a:cubicBezTo>
                  <a:pt x="316313" y="1243899"/>
                  <a:pt x="322161" y="1261540"/>
                  <a:pt x="333859" y="1273301"/>
                </a:cubicBezTo>
                <a:cubicBezTo>
                  <a:pt x="339707" y="1267421"/>
                  <a:pt x="351405" y="1273301"/>
                  <a:pt x="357254" y="1273301"/>
                </a:cubicBezTo>
                <a:cubicBezTo>
                  <a:pt x="368951" y="1285061"/>
                  <a:pt x="357254" y="1302703"/>
                  <a:pt x="374800" y="1308583"/>
                </a:cubicBezTo>
                <a:cubicBezTo>
                  <a:pt x="380649" y="1308583"/>
                  <a:pt x="386497" y="1320344"/>
                  <a:pt x="392346" y="1326224"/>
                </a:cubicBezTo>
                <a:cubicBezTo>
                  <a:pt x="392346" y="1337985"/>
                  <a:pt x="386497" y="1343865"/>
                  <a:pt x="386497" y="1355626"/>
                </a:cubicBezTo>
                <a:cubicBezTo>
                  <a:pt x="374800" y="1355626"/>
                  <a:pt x="368951" y="1361506"/>
                  <a:pt x="363103" y="1361506"/>
                </a:cubicBezTo>
                <a:cubicBezTo>
                  <a:pt x="357254" y="1367386"/>
                  <a:pt x="363103" y="1367386"/>
                  <a:pt x="363103" y="1373267"/>
                </a:cubicBezTo>
                <a:cubicBezTo>
                  <a:pt x="368951" y="1379147"/>
                  <a:pt x="368951" y="1385028"/>
                  <a:pt x="363103" y="1385028"/>
                </a:cubicBezTo>
                <a:cubicBezTo>
                  <a:pt x="357254" y="1396788"/>
                  <a:pt x="345556" y="1390908"/>
                  <a:pt x="333859" y="1390908"/>
                </a:cubicBezTo>
                <a:cubicBezTo>
                  <a:pt x="328010" y="1396788"/>
                  <a:pt x="333859" y="1402668"/>
                  <a:pt x="328010" y="1408549"/>
                </a:cubicBezTo>
                <a:cubicBezTo>
                  <a:pt x="322161" y="1420310"/>
                  <a:pt x="316313" y="1402668"/>
                  <a:pt x="304615" y="1408549"/>
                </a:cubicBezTo>
                <a:cubicBezTo>
                  <a:pt x="298766" y="1408549"/>
                  <a:pt x="298766" y="1396788"/>
                  <a:pt x="292917" y="1390908"/>
                </a:cubicBezTo>
                <a:cubicBezTo>
                  <a:pt x="298766" y="1390908"/>
                  <a:pt x="310464" y="1385028"/>
                  <a:pt x="310464" y="1379147"/>
                </a:cubicBezTo>
                <a:cubicBezTo>
                  <a:pt x="316313" y="1379147"/>
                  <a:pt x="316313" y="1379147"/>
                  <a:pt x="322161" y="1379147"/>
                </a:cubicBezTo>
                <a:cubicBezTo>
                  <a:pt x="328010" y="1379147"/>
                  <a:pt x="333859" y="1373267"/>
                  <a:pt x="333859" y="1367386"/>
                </a:cubicBezTo>
                <a:cubicBezTo>
                  <a:pt x="333859" y="1355626"/>
                  <a:pt x="333859" y="1355626"/>
                  <a:pt x="333859" y="1355626"/>
                </a:cubicBezTo>
                <a:cubicBezTo>
                  <a:pt x="345556" y="1355626"/>
                  <a:pt x="351405" y="1343865"/>
                  <a:pt x="351405" y="1337985"/>
                </a:cubicBezTo>
                <a:cubicBezTo>
                  <a:pt x="351405" y="1326224"/>
                  <a:pt x="345556" y="1314463"/>
                  <a:pt x="339707" y="1308583"/>
                </a:cubicBezTo>
                <a:cubicBezTo>
                  <a:pt x="333859" y="1302703"/>
                  <a:pt x="328010" y="1290942"/>
                  <a:pt x="322161" y="1285061"/>
                </a:cubicBezTo>
                <a:cubicBezTo>
                  <a:pt x="310464" y="1279181"/>
                  <a:pt x="298766" y="1285061"/>
                  <a:pt x="292917" y="1273301"/>
                </a:cubicBezTo>
                <a:cubicBezTo>
                  <a:pt x="292917" y="1273301"/>
                  <a:pt x="287069" y="1273301"/>
                  <a:pt x="287069" y="1267421"/>
                </a:cubicBezTo>
                <a:cubicBezTo>
                  <a:pt x="292917" y="1261540"/>
                  <a:pt x="287069" y="1243899"/>
                  <a:pt x="298766" y="1243899"/>
                </a:cubicBezTo>
                <a:close/>
                <a:moveTo>
                  <a:pt x="2425132" y="1214497"/>
                </a:moveTo>
                <a:cubicBezTo>
                  <a:pt x="2431093" y="1214497"/>
                  <a:pt x="2437055" y="1214497"/>
                  <a:pt x="2437055" y="1214497"/>
                </a:cubicBezTo>
                <a:cubicBezTo>
                  <a:pt x="2448978" y="1226258"/>
                  <a:pt x="2454940" y="1238019"/>
                  <a:pt x="2460901" y="1255660"/>
                </a:cubicBezTo>
                <a:cubicBezTo>
                  <a:pt x="2460901" y="1267421"/>
                  <a:pt x="2454940" y="1290942"/>
                  <a:pt x="2443017" y="1296822"/>
                </a:cubicBezTo>
                <a:cubicBezTo>
                  <a:pt x="2437055" y="1296822"/>
                  <a:pt x="2431093" y="1302703"/>
                  <a:pt x="2431093" y="1296822"/>
                </a:cubicBezTo>
                <a:cubicBezTo>
                  <a:pt x="2419170" y="1290942"/>
                  <a:pt x="2437055" y="1285061"/>
                  <a:pt x="2437055" y="1273301"/>
                </a:cubicBezTo>
                <a:cubicBezTo>
                  <a:pt x="2443017" y="1261540"/>
                  <a:pt x="2443017" y="1238019"/>
                  <a:pt x="2431093" y="1226258"/>
                </a:cubicBezTo>
                <a:cubicBezTo>
                  <a:pt x="2425132" y="1226258"/>
                  <a:pt x="2419170" y="1220377"/>
                  <a:pt x="2425132" y="1214497"/>
                </a:cubicBezTo>
                <a:close/>
                <a:moveTo>
                  <a:pt x="127866" y="1214497"/>
                </a:moveTo>
                <a:cubicBezTo>
                  <a:pt x="133760" y="1214497"/>
                  <a:pt x="145548" y="1220407"/>
                  <a:pt x="145548" y="1226316"/>
                </a:cubicBezTo>
                <a:cubicBezTo>
                  <a:pt x="151442" y="1232226"/>
                  <a:pt x="151442" y="1244045"/>
                  <a:pt x="145548" y="1249954"/>
                </a:cubicBezTo>
                <a:cubicBezTo>
                  <a:pt x="139654" y="1249954"/>
                  <a:pt x="139654" y="1249954"/>
                  <a:pt x="133760" y="1255864"/>
                </a:cubicBezTo>
                <a:cubicBezTo>
                  <a:pt x="139654" y="1261774"/>
                  <a:pt x="145548" y="1261774"/>
                  <a:pt x="145548" y="1273593"/>
                </a:cubicBezTo>
                <a:cubicBezTo>
                  <a:pt x="145548" y="1285412"/>
                  <a:pt x="133760" y="1291321"/>
                  <a:pt x="121972" y="1291321"/>
                </a:cubicBezTo>
                <a:cubicBezTo>
                  <a:pt x="116078" y="1291321"/>
                  <a:pt x="116078" y="1291321"/>
                  <a:pt x="110184" y="1291321"/>
                </a:cubicBezTo>
                <a:cubicBezTo>
                  <a:pt x="110184" y="1285412"/>
                  <a:pt x="116078" y="1279502"/>
                  <a:pt x="116078" y="1273593"/>
                </a:cubicBezTo>
                <a:cubicBezTo>
                  <a:pt x="116078" y="1267683"/>
                  <a:pt x="116078" y="1255864"/>
                  <a:pt x="104290" y="1249954"/>
                </a:cubicBezTo>
                <a:cubicBezTo>
                  <a:pt x="98396" y="1244045"/>
                  <a:pt x="92503" y="1244045"/>
                  <a:pt x="86609" y="1244045"/>
                </a:cubicBezTo>
                <a:cubicBezTo>
                  <a:pt x="80714" y="1244045"/>
                  <a:pt x="74821" y="1249954"/>
                  <a:pt x="74821" y="1255864"/>
                </a:cubicBezTo>
                <a:cubicBezTo>
                  <a:pt x="68927" y="1244045"/>
                  <a:pt x="68927" y="1238135"/>
                  <a:pt x="74821" y="1232226"/>
                </a:cubicBezTo>
                <a:cubicBezTo>
                  <a:pt x="80714" y="1226316"/>
                  <a:pt x="86609" y="1220407"/>
                  <a:pt x="92503" y="1220407"/>
                </a:cubicBezTo>
                <a:cubicBezTo>
                  <a:pt x="98396" y="1220407"/>
                  <a:pt x="104290" y="1232226"/>
                  <a:pt x="110184" y="1226316"/>
                </a:cubicBezTo>
                <a:cubicBezTo>
                  <a:pt x="116078" y="1220407"/>
                  <a:pt x="121972" y="1214497"/>
                  <a:pt x="127866" y="1214497"/>
                </a:cubicBezTo>
                <a:close/>
                <a:moveTo>
                  <a:pt x="2266352" y="1197425"/>
                </a:moveTo>
                <a:cubicBezTo>
                  <a:pt x="2284016" y="1197425"/>
                  <a:pt x="2301681" y="1197425"/>
                  <a:pt x="2307569" y="1209151"/>
                </a:cubicBezTo>
                <a:cubicBezTo>
                  <a:pt x="2313458" y="1215015"/>
                  <a:pt x="2301681" y="1226741"/>
                  <a:pt x="2313458" y="1226741"/>
                </a:cubicBezTo>
                <a:cubicBezTo>
                  <a:pt x="2319346" y="1226741"/>
                  <a:pt x="2331122" y="1226741"/>
                  <a:pt x="2342899" y="1232604"/>
                </a:cubicBezTo>
                <a:cubicBezTo>
                  <a:pt x="2348787" y="1238467"/>
                  <a:pt x="2354676" y="1250193"/>
                  <a:pt x="2354676" y="1267783"/>
                </a:cubicBezTo>
                <a:cubicBezTo>
                  <a:pt x="2354676" y="1273645"/>
                  <a:pt x="2342899" y="1285371"/>
                  <a:pt x="2337011" y="1285371"/>
                </a:cubicBezTo>
                <a:cubicBezTo>
                  <a:pt x="2331122" y="1291235"/>
                  <a:pt x="2319346" y="1291235"/>
                  <a:pt x="2313458" y="1291235"/>
                </a:cubicBezTo>
                <a:cubicBezTo>
                  <a:pt x="2313458" y="1297098"/>
                  <a:pt x="2313458" y="1302961"/>
                  <a:pt x="2313458" y="1308824"/>
                </a:cubicBezTo>
                <a:cubicBezTo>
                  <a:pt x="2307569" y="1314688"/>
                  <a:pt x="2295793" y="1326414"/>
                  <a:pt x="2284016" y="1326414"/>
                </a:cubicBezTo>
                <a:cubicBezTo>
                  <a:pt x="2260463" y="1326414"/>
                  <a:pt x="2242799" y="1308824"/>
                  <a:pt x="2231022" y="1291235"/>
                </a:cubicBezTo>
                <a:cubicBezTo>
                  <a:pt x="2225134" y="1291235"/>
                  <a:pt x="2213357" y="1285371"/>
                  <a:pt x="2219246" y="1279509"/>
                </a:cubicBezTo>
                <a:cubicBezTo>
                  <a:pt x="2231022" y="1267783"/>
                  <a:pt x="2225134" y="1250193"/>
                  <a:pt x="2219246" y="1238467"/>
                </a:cubicBezTo>
                <a:cubicBezTo>
                  <a:pt x="2225134" y="1220877"/>
                  <a:pt x="2242799" y="1197425"/>
                  <a:pt x="2266352" y="1197425"/>
                </a:cubicBezTo>
                <a:close/>
                <a:moveTo>
                  <a:pt x="2200079" y="1195107"/>
                </a:moveTo>
                <a:lnTo>
                  <a:pt x="2201976" y="1203116"/>
                </a:lnTo>
                <a:cubicBezTo>
                  <a:pt x="2201976" y="1203116"/>
                  <a:pt x="2200553" y="1200113"/>
                  <a:pt x="2199842" y="1196359"/>
                </a:cubicBezTo>
                <a:close/>
                <a:moveTo>
                  <a:pt x="310560" y="1191355"/>
                </a:moveTo>
                <a:cubicBezTo>
                  <a:pt x="316470" y="1191355"/>
                  <a:pt x="316470" y="1197236"/>
                  <a:pt x="316470" y="1203116"/>
                </a:cubicBezTo>
                <a:cubicBezTo>
                  <a:pt x="316470" y="1208997"/>
                  <a:pt x="316470" y="1208997"/>
                  <a:pt x="316470" y="1208997"/>
                </a:cubicBezTo>
                <a:cubicBezTo>
                  <a:pt x="316470" y="1208997"/>
                  <a:pt x="310560" y="1203116"/>
                  <a:pt x="310560" y="1203116"/>
                </a:cubicBezTo>
                <a:cubicBezTo>
                  <a:pt x="310560" y="1203116"/>
                  <a:pt x="310560" y="1197236"/>
                  <a:pt x="310560" y="1197236"/>
                </a:cubicBezTo>
                <a:cubicBezTo>
                  <a:pt x="310560" y="1197236"/>
                  <a:pt x="310560" y="1197236"/>
                  <a:pt x="310560" y="1191355"/>
                </a:cubicBezTo>
                <a:close/>
                <a:moveTo>
                  <a:pt x="2201976" y="1185096"/>
                </a:moveTo>
                <a:lnTo>
                  <a:pt x="2200079" y="1195107"/>
                </a:lnTo>
                <a:lnTo>
                  <a:pt x="2199842" y="1194106"/>
                </a:lnTo>
                <a:cubicBezTo>
                  <a:pt x="2200553" y="1191102"/>
                  <a:pt x="2201976" y="1188099"/>
                  <a:pt x="2201976" y="1185096"/>
                </a:cubicBezTo>
                <a:close/>
                <a:moveTo>
                  <a:pt x="201584" y="1184544"/>
                </a:moveTo>
                <a:cubicBezTo>
                  <a:pt x="210345" y="1182342"/>
                  <a:pt x="219105" y="1182342"/>
                  <a:pt x="227866" y="1185278"/>
                </a:cubicBezTo>
                <a:cubicBezTo>
                  <a:pt x="239547" y="1185278"/>
                  <a:pt x="245388" y="1191151"/>
                  <a:pt x="251228" y="1197024"/>
                </a:cubicBezTo>
                <a:cubicBezTo>
                  <a:pt x="268749" y="1208770"/>
                  <a:pt x="280430" y="1232263"/>
                  <a:pt x="280430" y="1255755"/>
                </a:cubicBezTo>
                <a:cubicBezTo>
                  <a:pt x="274589" y="1285120"/>
                  <a:pt x="251228" y="1314486"/>
                  <a:pt x="222026" y="1326232"/>
                </a:cubicBezTo>
                <a:cubicBezTo>
                  <a:pt x="210345" y="1326232"/>
                  <a:pt x="192823" y="1326232"/>
                  <a:pt x="175302" y="1332105"/>
                </a:cubicBezTo>
                <a:cubicBezTo>
                  <a:pt x="175302" y="1332105"/>
                  <a:pt x="175302" y="1326232"/>
                  <a:pt x="169462" y="1326232"/>
                </a:cubicBezTo>
                <a:cubicBezTo>
                  <a:pt x="169462" y="1320358"/>
                  <a:pt x="169462" y="1320358"/>
                  <a:pt x="169462" y="1320358"/>
                </a:cubicBezTo>
                <a:cubicBezTo>
                  <a:pt x="210345" y="1320358"/>
                  <a:pt x="245388" y="1302739"/>
                  <a:pt x="257068" y="1267501"/>
                </a:cubicBezTo>
                <a:cubicBezTo>
                  <a:pt x="262909" y="1249882"/>
                  <a:pt x="262909" y="1238136"/>
                  <a:pt x="257068" y="1226389"/>
                </a:cubicBezTo>
                <a:cubicBezTo>
                  <a:pt x="251228" y="1214644"/>
                  <a:pt x="239547" y="1208770"/>
                  <a:pt x="233706" y="1208770"/>
                </a:cubicBezTo>
                <a:cubicBezTo>
                  <a:pt x="227866" y="1208770"/>
                  <a:pt x="222026" y="1208770"/>
                  <a:pt x="222026" y="1214644"/>
                </a:cubicBezTo>
                <a:cubicBezTo>
                  <a:pt x="222026" y="1214644"/>
                  <a:pt x="227866" y="1214644"/>
                  <a:pt x="227866" y="1220516"/>
                </a:cubicBezTo>
                <a:cubicBezTo>
                  <a:pt x="233706" y="1226389"/>
                  <a:pt x="233706" y="1232263"/>
                  <a:pt x="227866" y="1238136"/>
                </a:cubicBezTo>
                <a:cubicBezTo>
                  <a:pt x="222026" y="1244009"/>
                  <a:pt x="216185" y="1244009"/>
                  <a:pt x="210345" y="1249882"/>
                </a:cubicBezTo>
                <a:cubicBezTo>
                  <a:pt x="204504" y="1249882"/>
                  <a:pt x="198664" y="1238136"/>
                  <a:pt x="192823" y="1238136"/>
                </a:cubicBezTo>
                <a:cubicBezTo>
                  <a:pt x="192823" y="1232263"/>
                  <a:pt x="192823" y="1226389"/>
                  <a:pt x="192823" y="1226389"/>
                </a:cubicBezTo>
                <a:cubicBezTo>
                  <a:pt x="186983" y="1226389"/>
                  <a:pt x="175302" y="1226389"/>
                  <a:pt x="175302" y="1220516"/>
                </a:cubicBezTo>
                <a:cubicBezTo>
                  <a:pt x="175302" y="1214644"/>
                  <a:pt x="175302" y="1202897"/>
                  <a:pt x="175302" y="1197024"/>
                </a:cubicBezTo>
                <a:cubicBezTo>
                  <a:pt x="184063" y="1191151"/>
                  <a:pt x="192823" y="1186747"/>
                  <a:pt x="201584" y="1184544"/>
                </a:cubicBezTo>
                <a:close/>
                <a:moveTo>
                  <a:pt x="2443197" y="1173714"/>
                </a:moveTo>
                <a:cubicBezTo>
                  <a:pt x="2454895" y="1179587"/>
                  <a:pt x="2460743" y="1185460"/>
                  <a:pt x="2466592" y="1191334"/>
                </a:cubicBezTo>
                <a:cubicBezTo>
                  <a:pt x="2466592" y="1197207"/>
                  <a:pt x="2472440" y="1208953"/>
                  <a:pt x="2466592" y="1214826"/>
                </a:cubicBezTo>
                <a:cubicBezTo>
                  <a:pt x="2466592" y="1220699"/>
                  <a:pt x="2478289" y="1220699"/>
                  <a:pt x="2484138" y="1220699"/>
                </a:cubicBezTo>
                <a:cubicBezTo>
                  <a:pt x="2495836" y="1232445"/>
                  <a:pt x="2501684" y="1244191"/>
                  <a:pt x="2501684" y="1255937"/>
                </a:cubicBezTo>
                <a:cubicBezTo>
                  <a:pt x="2501684" y="1261810"/>
                  <a:pt x="2501684" y="1273556"/>
                  <a:pt x="2489987" y="1279429"/>
                </a:cubicBezTo>
                <a:cubicBezTo>
                  <a:pt x="2484138" y="1285303"/>
                  <a:pt x="2478289" y="1285303"/>
                  <a:pt x="2472440" y="1285303"/>
                </a:cubicBezTo>
                <a:cubicBezTo>
                  <a:pt x="2466592" y="1291176"/>
                  <a:pt x="2478289" y="1297049"/>
                  <a:pt x="2478289" y="1302922"/>
                </a:cubicBezTo>
                <a:cubicBezTo>
                  <a:pt x="2478289" y="1314668"/>
                  <a:pt x="2472440" y="1320541"/>
                  <a:pt x="2466592" y="1326414"/>
                </a:cubicBezTo>
                <a:cubicBezTo>
                  <a:pt x="2454895" y="1326414"/>
                  <a:pt x="2449046" y="1326414"/>
                  <a:pt x="2443197" y="1320541"/>
                </a:cubicBezTo>
                <a:cubicBezTo>
                  <a:pt x="2443197" y="1314668"/>
                  <a:pt x="2431499" y="1308795"/>
                  <a:pt x="2443197" y="1302922"/>
                </a:cubicBezTo>
                <a:cubicBezTo>
                  <a:pt x="2460743" y="1297049"/>
                  <a:pt x="2472440" y="1273556"/>
                  <a:pt x="2466592" y="1255937"/>
                </a:cubicBezTo>
                <a:cubicBezTo>
                  <a:pt x="2460743" y="1238318"/>
                  <a:pt x="2454895" y="1214826"/>
                  <a:pt x="2431499" y="1203079"/>
                </a:cubicBezTo>
                <a:cubicBezTo>
                  <a:pt x="2437348" y="1191334"/>
                  <a:pt x="2443197" y="1185460"/>
                  <a:pt x="2443197" y="1173714"/>
                </a:cubicBezTo>
                <a:close/>
                <a:moveTo>
                  <a:pt x="2257596" y="1166703"/>
                </a:moveTo>
                <a:cubicBezTo>
                  <a:pt x="2260509" y="1168159"/>
                  <a:pt x="2263422" y="1171073"/>
                  <a:pt x="2266335" y="1173986"/>
                </a:cubicBezTo>
                <a:cubicBezTo>
                  <a:pt x="2266335" y="1179811"/>
                  <a:pt x="2272161" y="1185638"/>
                  <a:pt x="2266335" y="1185638"/>
                </a:cubicBezTo>
                <a:cubicBezTo>
                  <a:pt x="2254683" y="1191464"/>
                  <a:pt x="2243030" y="1197290"/>
                  <a:pt x="2231378" y="1203116"/>
                </a:cubicBezTo>
                <a:cubicBezTo>
                  <a:pt x="2237204" y="1191464"/>
                  <a:pt x="2231378" y="1173986"/>
                  <a:pt x="2248857" y="1168159"/>
                </a:cubicBezTo>
                <a:cubicBezTo>
                  <a:pt x="2251770" y="1165246"/>
                  <a:pt x="2254683" y="1165246"/>
                  <a:pt x="2257596" y="1166703"/>
                </a:cubicBezTo>
                <a:close/>
                <a:moveTo>
                  <a:pt x="2511728" y="1157748"/>
                </a:moveTo>
                <a:cubicBezTo>
                  <a:pt x="2515896" y="1157748"/>
                  <a:pt x="2519230" y="1167707"/>
                  <a:pt x="2519230" y="1167707"/>
                </a:cubicBezTo>
                <a:cubicBezTo>
                  <a:pt x="2531086" y="1173609"/>
                  <a:pt x="2525158" y="1179510"/>
                  <a:pt x="2531086" y="1185412"/>
                </a:cubicBezTo>
                <a:cubicBezTo>
                  <a:pt x="2525158" y="1191313"/>
                  <a:pt x="2531086" y="1197214"/>
                  <a:pt x="2531086" y="1203116"/>
                </a:cubicBezTo>
                <a:cubicBezTo>
                  <a:pt x="2525158" y="1203116"/>
                  <a:pt x="2525158" y="1197214"/>
                  <a:pt x="2525158" y="1197214"/>
                </a:cubicBezTo>
                <a:cubicBezTo>
                  <a:pt x="2525158" y="1185412"/>
                  <a:pt x="2519230" y="1173609"/>
                  <a:pt x="2513302" y="1167707"/>
                </a:cubicBezTo>
                <a:cubicBezTo>
                  <a:pt x="2513302" y="1161806"/>
                  <a:pt x="2507375" y="1161806"/>
                  <a:pt x="2507375" y="1161806"/>
                </a:cubicBezTo>
                <a:cubicBezTo>
                  <a:pt x="2508857" y="1158855"/>
                  <a:pt x="2510339" y="1157748"/>
                  <a:pt x="2511728" y="1157748"/>
                </a:cubicBezTo>
                <a:close/>
                <a:moveTo>
                  <a:pt x="2484968" y="1150402"/>
                </a:moveTo>
                <a:lnTo>
                  <a:pt x="2490303" y="1155694"/>
                </a:lnTo>
                <a:cubicBezTo>
                  <a:pt x="2487339" y="1155694"/>
                  <a:pt x="2485858" y="1154224"/>
                  <a:pt x="2485116" y="1152019"/>
                </a:cubicBezTo>
                <a:close/>
                <a:moveTo>
                  <a:pt x="216094" y="1136562"/>
                </a:moveTo>
                <a:cubicBezTo>
                  <a:pt x="219017" y="1137288"/>
                  <a:pt x="221942" y="1138740"/>
                  <a:pt x="221942" y="1138740"/>
                </a:cubicBezTo>
                <a:cubicBezTo>
                  <a:pt x="233639" y="1144550"/>
                  <a:pt x="239488" y="1156168"/>
                  <a:pt x="239488" y="1161977"/>
                </a:cubicBezTo>
                <a:cubicBezTo>
                  <a:pt x="239488" y="1167787"/>
                  <a:pt x="245337" y="1173596"/>
                  <a:pt x="239488" y="1179405"/>
                </a:cubicBezTo>
                <a:cubicBezTo>
                  <a:pt x="239488" y="1179405"/>
                  <a:pt x="233639" y="1179405"/>
                  <a:pt x="233639" y="1179405"/>
                </a:cubicBezTo>
                <a:cubicBezTo>
                  <a:pt x="233639" y="1173596"/>
                  <a:pt x="233639" y="1167787"/>
                  <a:pt x="233639" y="1167787"/>
                </a:cubicBezTo>
                <a:cubicBezTo>
                  <a:pt x="227791" y="1156168"/>
                  <a:pt x="221942" y="1144550"/>
                  <a:pt x="210245" y="1138740"/>
                </a:cubicBezTo>
                <a:cubicBezTo>
                  <a:pt x="210245" y="1135836"/>
                  <a:pt x="213169" y="1135836"/>
                  <a:pt x="216094" y="1136562"/>
                </a:cubicBezTo>
                <a:close/>
                <a:moveTo>
                  <a:pt x="2278654" y="1132931"/>
                </a:moveTo>
                <a:cubicBezTo>
                  <a:pt x="2284564" y="1132931"/>
                  <a:pt x="2290474" y="1138811"/>
                  <a:pt x="2290474" y="1144692"/>
                </a:cubicBezTo>
                <a:cubicBezTo>
                  <a:pt x="2302293" y="1150572"/>
                  <a:pt x="2284564" y="1156452"/>
                  <a:pt x="2290474" y="1162333"/>
                </a:cubicBezTo>
                <a:cubicBezTo>
                  <a:pt x="2296383" y="1162333"/>
                  <a:pt x="2302293" y="1168213"/>
                  <a:pt x="2308202" y="1174093"/>
                </a:cubicBezTo>
                <a:cubicBezTo>
                  <a:pt x="2308202" y="1179974"/>
                  <a:pt x="2302293" y="1191735"/>
                  <a:pt x="2296383" y="1191735"/>
                </a:cubicBezTo>
                <a:cubicBezTo>
                  <a:pt x="2278654" y="1185854"/>
                  <a:pt x="2278654" y="1185854"/>
                  <a:pt x="2278654" y="1185854"/>
                </a:cubicBezTo>
                <a:cubicBezTo>
                  <a:pt x="2278654" y="1174093"/>
                  <a:pt x="2272745" y="1168213"/>
                  <a:pt x="2260926" y="1162333"/>
                </a:cubicBezTo>
                <a:cubicBezTo>
                  <a:pt x="2255016" y="1156452"/>
                  <a:pt x="2243197" y="1156452"/>
                  <a:pt x="2237288" y="1162333"/>
                </a:cubicBezTo>
                <a:cubicBezTo>
                  <a:pt x="2231378" y="1156452"/>
                  <a:pt x="2231378" y="1150572"/>
                  <a:pt x="2237288" y="1144692"/>
                </a:cubicBezTo>
                <a:cubicBezTo>
                  <a:pt x="2237288" y="1144692"/>
                  <a:pt x="2243197" y="1138811"/>
                  <a:pt x="2249106" y="1138811"/>
                </a:cubicBezTo>
                <a:cubicBezTo>
                  <a:pt x="2255016" y="1132931"/>
                  <a:pt x="2260926" y="1144692"/>
                  <a:pt x="2266836" y="1150572"/>
                </a:cubicBezTo>
                <a:cubicBezTo>
                  <a:pt x="2272745" y="1144692"/>
                  <a:pt x="2272745" y="1132931"/>
                  <a:pt x="2278654" y="1132931"/>
                </a:cubicBezTo>
                <a:close/>
                <a:moveTo>
                  <a:pt x="309831" y="1132931"/>
                </a:moveTo>
                <a:cubicBezTo>
                  <a:pt x="315838" y="1144692"/>
                  <a:pt x="327852" y="1150572"/>
                  <a:pt x="321845" y="1162333"/>
                </a:cubicBezTo>
                <a:cubicBezTo>
                  <a:pt x="321845" y="1150572"/>
                  <a:pt x="309831" y="1144692"/>
                  <a:pt x="309831" y="1132931"/>
                </a:cubicBezTo>
                <a:close/>
                <a:moveTo>
                  <a:pt x="2473539" y="1130703"/>
                </a:moveTo>
                <a:cubicBezTo>
                  <a:pt x="2478818" y="1131805"/>
                  <a:pt x="2479930" y="1139523"/>
                  <a:pt x="2484375" y="1143934"/>
                </a:cubicBezTo>
                <a:lnTo>
                  <a:pt x="2484968" y="1150402"/>
                </a:lnTo>
                <a:lnTo>
                  <a:pt x="2478448" y="1143934"/>
                </a:lnTo>
                <a:cubicBezTo>
                  <a:pt x="2475484" y="1139523"/>
                  <a:pt x="2472520" y="1135113"/>
                  <a:pt x="2466592" y="1132172"/>
                </a:cubicBezTo>
                <a:cubicBezTo>
                  <a:pt x="2469556" y="1130703"/>
                  <a:pt x="2471779" y="1130335"/>
                  <a:pt x="2473539" y="1130703"/>
                </a:cubicBezTo>
                <a:close/>
                <a:moveTo>
                  <a:pt x="2437190" y="1120602"/>
                </a:moveTo>
                <a:cubicBezTo>
                  <a:pt x="2442880" y="1126767"/>
                  <a:pt x="2448571" y="1126767"/>
                  <a:pt x="2454262" y="1126767"/>
                </a:cubicBezTo>
                <a:cubicBezTo>
                  <a:pt x="2448571" y="1126767"/>
                  <a:pt x="2431499" y="1132932"/>
                  <a:pt x="2437190" y="1120602"/>
                </a:cubicBezTo>
                <a:close/>
                <a:moveTo>
                  <a:pt x="2284242" y="1109220"/>
                </a:moveTo>
                <a:cubicBezTo>
                  <a:pt x="2295922" y="1109220"/>
                  <a:pt x="2307603" y="1115089"/>
                  <a:pt x="2313443" y="1126826"/>
                </a:cubicBezTo>
                <a:cubicBezTo>
                  <a:pt x="2319284" y="1132695"/>
                  <a:pt x="2313443" y="1144431"/>
                  <a:pt x="2307603" y="1150300"/>
                </a:cubicBezTo>
                <a:cubicBezTo>
                  <a:pt x="2307603" y="1156168"/>
                  <a:pt x="2319284" y="1156168"/>
                  <a:pt x="2319284" y="1156168"/>
                </a:cubicBezTo>
                <a:cubicBezTo>
                  <a:pt x="2325125" y="1162037"/>
                  <a:pt x="2325125" y="1167906"/>
                  <a:pt x="2330965" y="1179642"/>
                </a:cubicBezTo>
                <a:cubicBezTo>
                  <a:pt x="2330965" y="1185511"/>
                  <a:pt x="2325125" y="1191379"/>
                  <a:pt x="2319284" y="1197248"/>
                </a:cubicBezTo>
                <a:cubicBezTo>
                  <a:pt x="2313443" y="1203116"/>
                  <a:pt x="2313443" y="1203116"/>
                  <a:pt x="2307603" y="1203116"/>
                </a:cubicBezTo>
                <a:cubicBezTo>
                  <a:pt x="2301763" y="1197248"/>
                  <a:pt x="2307603" y="1191379"/>
                  <a:pt x="2313443" y="1185511"/>
                </a:cubicBezTo>
                <a:cubicBezTo>
                  <a:pt x="2313443" y="1179642"/>
                  <a:pt x="2313443" y="1173774"/>
                  <a:pt x="2307603" y="1162037"/>
                </a:cubicBezTo>
                <a:cubicBezTo>
                  <a:pt x="2307603" y="1156168"/>
                  <a:pt x="2295922" y="1150300"/>
                  <a:pt x="2301763" y="1144431"/>
                </a:cubicBezTo>
                <a:cubicBezTo>
                  <a:pt x="2301763" y="1138563"/>
                  <a:pt x="2295922" y="1132695"/>
                  <a:pt x="2290082" y="1126826"/>
                </a:cubicBezTo>
                <a:cubicBezTo>
                  <a:pt x="2284242" y="1126826"/>
                  <a:pt x="2272560" y="1126826"/>
                  <a:pt x="2266720" y="1132695"/>
                </a:cubicBezTo>
                <a:cubicBezTo>
                  <a:pt x="2255039" y="1132695"/>
                  <a:pt x="2249199" y="1126826"/>
                  <a:pt x="2237518" y="1132695"/>
                </a:cubicBezTo>
                <a:cubicBezTo>
                  <a:pt x="2231678" y="1132695"/>
                  <a:pt x="2231678" y="1144431"/>
                  <a:pt x="2225837" y="1138563"/>
                </a:cubicBezTo>
                <a:cubicBezTo>
                  <a:pt x="2219997" y="1132695"/>
                  <a:pt x="2219997" y="1126826"/>
                  <a:pt x="2225837" y="1120957"/>
                </a:cubicBezTo>
                <a:cubicBezTo>
                  <a:pt x="2237518" y="1109220"/>
                  <a:pt x="2249199" y="1115089"/>
                  <a:pt x="2260880" y="1115089"/>
                </a:cubicBezTo>
                <a:cubicBezTo>
                  <a:pt x="2260880" y="1120957"/>
                  <a:pt x="2266720" y="1126826"/>
                  <a:pt x="2266720" y="1120957"/>
                </a:cubicBezTo>
                <a:cubicBezTo>
                  <a:pt x="2272560" y="1115089"/>
                  <a:pt x="2278401" y="1109220"/>
                  <a:pt x="2284242" y="1109220"/>
                </a:cubicBezTo>
                <a:close/>
                <a:moveTo>
                  <a:pt x="2183956" y="1103530"/>
                </a:moveTo>
                <a:cubicBezTo>
                  <a:pt x="2189857" y="1103530"/>
                  <a:pt x="2195759" y="1109393"/>
                  <a:pt x="2195759" y="1115256"/>
                </a:cubicBezTo>
                <a:cubicBezTo>
                  <a:pt x="2201660" y="1121119"/>
                  <a:pt x="2195759" y="1132845"/>
                  <a:pt x="2201660" y="1132845"/>
                </a:cubicBezTo>
                <a:cubicBezTo>
                  <a:pt x="2213463" y="1132845"/>
                  <a:pt x="2225266" y="1144571"/>
                  <a:pt x="2225266" y="1150434"/>
                </a:cubicBezTo>
                <a:cubicBezTo>
                  <a:pt x="2237069" y="1179750"/>
                  <a:pt x="2225266" y="1209065"/>
                  <a:pt x="2207561" y="1232518"/>
                </a:cubicBezTo>
                <a:cubicBezTo>
                  <a:pt x="2201660" y="1232518"/>
                  <a:pt x="2201660" y="1226655"/>
                  <a:pt x="2201660" y="1226655"/>
                </a:cubicBezTo>
                <a:cubicBezTo>
                  <a:pt x="2201660" y="1220792"/>
                  <a:pt x="2201660" y="1214929"/>
                  <a:pt x="2201660" y="1214929"/>
                </a:cubicBezTo>
                <a:cubicBezTo>
                  <a:pt x="2201660" y="1214929"/>
                  <a:pt x="2207561" y="1214929"/>
                  <a:pt x="2207561" y="1214929"/>
                </a:cubicBezTo>
                <a:cubicBezTo>
                  <a:pt x="2213463" y="1197339"/>
                  <a:pt x="2231167" y="1173887"/>
                  <a:pt x="2213463" y="1162160"/>
                </a:cubicBezTo>
                <a:cubicBezTo>
                  <a:pt x="2207561" y="1162160"/>
                  <a:pt x="2201660" y="1168024"/>
                  <a:pt x="2201660" y="1173887"/>
                </a:cubicBezTo>
                <a:cubicBezTo>
                  <a:pt x="2201660" y="1179750"/>
                  <a:pt x="2201660" y="1179750"/>
                  <a:pt x="2201660" y="1179750"/>
                </a:cubicBezTo>
                <a:cubicBezTo>
                  <a:pt x="2195759" y="1150434"/>
                  <a:pt x="2195759" y="1150434"/>
                  <a:pt x="2195759" y="1150434"/>
                </a:cubicBezTo>
                <a:cubicBezTo>
                  <a:pt x="2183956" y="1138708"/>
                  <a:pt x="2189857" y="1121119"/>
                  <a:pt x="2183956" y="1109393"/>
                </a:cubicBezTo>
                <a:cubicBezTo>
                  <a:pt x="2183956" y="1103530"/>
                  <a:pt x="2183956" y="1103530"/>
                  <a:pt x="2183956" y="1103530"/>
                </a:cubicBezTo>
                <a:close/>
                <a:moveTo>
                  <a:pt x="210749" y="1101326"/>
                </a:moveTo>
                <a:cubicBezTo>
                  <a:pt x="215935" y="1099847"/>
                  <a:pt x="221863" y="1099847"/>
                  <a:pt x="227791" y="1102804"/>
                </a:cubicBezTo>
                <a:cubicBezTo>
                  <a:pt x="233719" y="1108718"/>
                  <a:pt x="227791" y="1114631"/>
                  <a:pt x="233719" y="1114631"/>
                </a:cubicBezTo>
                <a:cubicBezTo>
                  <a:pt x="239647" y="1114631"/>
                  <a:pt x="239647" y="1108718"/>
                  <a:pt x="239647" y="1108718"/>
                </a:cubicBezTo>
                <a:cubicBezTo>
                  <a:pt x="251502" y="1108718"/>
                  <a:pt x="263357" y="1114631"/>
                  <a:pt x="269285" y="1120545"/>
                </a:cubicBezTo>
                <a:cubicBezTo>
                  <a:pt x="269285" y="1126460"/>
                  <a:pt x="275213" y="1138287"/>
                  <a:pt x="269285" y="1144201"/>
                </a:cubicBezTo>
                <a:cubicBezTo>
                  <a:pt x="269285" y="1150115"/>
                  <a:pt x="257430" y="1150115"/>
                  <a:pt x="263357" y="1156028"/>
                </a:cubicBezTo>
                <a:cubicBezTo>
                  <a:pt x="275213" y="1156028"/>
                  <a:pt x="281141" y="1161942"/>
                  <a:pt x="281141" y="1167856"/>
                </a:cubicBezTo>
                <a:cubicBezTo>
                  <a:pt x="287069" y="1173770"/>
                  <a:pt x="281141" y="1185598"/>
                  <a:pt x="275213" y="1185598"/>
                </a:cubicBezTo>
                <a:cubicBezTo>
                  <a:pt x="275213" y="1191511"/>
                  <a:pt x="269285" y="1197425"/>
                  <a:pt x="263357" y="1191511"/>
                </a:cubicBezTo>
                <a:cubicBezTo>
                  <a:pt x="251502" y="1185598"/>
                  <a:pt x="251502" y="1185598"/>
                  <a:pt x="251502" y="1185598"/>
                </a:cubicBezTo>
                <a:cubicBezTo>
                  <a:pt x="251502" y="1167856"/>
                  <a:pt x="245575" y="1150115"/>
                  <a:pt x="239647" y="1138287"/>
                </a:cubicBezTo>
                <a:cubicBezTo>
                  <a:pt x="227791" y="1132373"/>
                  <a:pt x="215935" y="1126460"/>
                  <a:pt x="204080" y="1126460"/>
                </a:cubicBezTo>
                <a:cubicBezTo>
                  <a:pt x="198152" y="1120545"/>
                  <a:pt x="192224" y="1114631"/>
                  <a:pt x="198152" y="1108718"/>
                </a:cubicBezTo>
                <a:cubicBezTo>
                  <a:pt x="201116" y="1105761"/>
                  <a:pt x="205562" y="1102804"/>
                  <a:pt x="210749" y="1101326"/>
                </a:cubicBezTo>
                <a:close/>
                <a:moveTo>
                  <a:pt x="2360556" y="1079818"/>
                </a:moveTo>
                <a:cubicBezTo>
                  <a:pt x="2384077" y="1079818"/>
                  <a:pt x="2407598" y="1097479"/>
                  <a:pt x="2425240" y="1115140"/>
                </a:cubicBezTo>
                <a:cubicBezTo>
                  <a:pt x="2442880" y="1144574"/>
                  <a:pt x="2442880" y="1179895"/>
                  <a:pt x="2425240" y="1203443"/>
                </a:cubicBezTo>
                <a:cubicBezTo>
                  <a:pt x="2413479" y="1226990"/>
                  <a:pt x="2389958" y="1244651"/>
                  <a:pt x="2366436" y="1250538"/>
                </a:cubicBezTo>
                <a:cubicBezTo>
                  <a:pt x="2360556" y="1250538"/>
                  <a:pt x="2354676" y="1244651"/>
                  <a:pt x="2354676" y="1238764"/>
                </a:cubicBezTo>
                <a:cubicBezTo>
                  <a:pt x="2378197" y="1232878"/>
                  <a:pt x="2401718" y="1221104"/>
                  <a:pt x="2413479" y="1197556"/>
                </a:cubicBezTo>
                <a:cubicBezTo>
                  <a:pt x="2419359" y="1179895"/>
                  <a:pt x="2419359" y="1156348"/>
                  <a:pt x="2407598" y="1138687"/>
                </a:cubicBezTo>
                <a:cubicBezTo>
                  <a:pt x="2401718" y="1126913"/>
                  <a:pt x="2389958" y="1115140"/>
                  <a:pt x="2372316" y="1115140"/>
                </a:cubicBezTo>
                <a:cubicBezTo>
                  <a:pt x="2372316" y="1121026"/>
                  <a:pt x="2372316" y="1121026"/>
                  <a:pt x="2372316" y="1121026"/>
                </a:cubicBezTo>
                <a:cubicBezTo>
                  <a:pt x="2372316" y="1126913"/>
                  <a:pt x="2384077" y="1126913"/>
                  <a:pt x="2384077" y="1132800"/>
                </a:cubicBezTo>
                <a:cubicBezTo>
                  <a:pt x="2384077" y="1138687"/>
                  <a:pt x="2384077" y="1150461"/>
                  <a:pt x="2372316" y="1150461"/>
                </a:cubicBezTo>
                <a:cubicBezTo>
                  <a:pt x="2366436" y="1156348"/>
                  <a:pt x="2354676" y="1156348"/>
                  <a:pt x="2348795" y="1150461"/>
                </a:cubicBezTo>
                <a:cubicBezTo>
                  <a:pt x="2342915" y="1144574"/>
                  <a:pt x="2342915" y="1144574"/>
                  <a:pt x="2342915" y="1138687"/>
                </a:cubicBezTo>
                <a:cubicBezTo>
                  <a:pt x="2342915" y="1132800"/>
                  <a:pt x="2342915" y="1132800"/>
                  <a:pt x="2342915" y="1126913"/>
                </a:cubicBezTo>
                <a:cubicBezTo>
                  <a:pt x="2342915" y="1126913"/>
                  <a:pt x="2337034" y="1126913"/>
                  <a:pt x="2331154" y="1121026"/>
                </a:cubicBezTo>
                <a:cubicBezTo>
                  <a:pt x="2325274" y="1121026"/>
                  <a:pt x="2325274" y="1109253"/>
                  <a:pt x="2325274" y="1103366"/>
                </a:cubicBezTo>
                <a:cubicBezTo>
                  <a:pt x="2331154" y="1085705"/>
                  <a:pt x="2342915" y="1079818"/>
                  <a:pt x="2360556" y="1079818"/>
                </a:cubicBezTo>
                <a:close/>
                <a:moveTo>
                  <a:pt x="2448571" y="1074128"/>
                </a:moveTo>
                <a:cubicBezTo>
                  <a:pt x="2454262" y="1074128"/>
                  <a:pt x="2454262" y="1079818"/>
                  <a:pt x="2454262" y="1085509"/>
                </a:cubicBezTo>
                <a:cubicBezTo>
                  <a:pt x="2454262" y="1085509"/>
                  <a:pt x="2454262" y="1091200"/>
                  <a:pt x="2454262" y="1091200"/>
                </a:cubicBezTo>
                <a:cubicBezTo>
                  <a:pt x="2454262" y="1085509"/>
                  <a:pt x="2448571" y="1079818"/>
                  <a:pt x="2448571" y="1074128"/>
                </a:cubicBezTo>
                <a:close/>
                <a:moveTo>
                  <a:pt x="198863" y="1061798"/>
                </a:moveTo>
                <a:cubicBezTo>
                  <a:pt x="198863" y="1061798"/>
                  <a:pt x="204554" y="1061798"/>
                  <a:pt x="204554" y="1061798"/>
                </a:cubicBezTo>
                <a:cubicBezTo>
                  <a:pt x="204554" y="1067489"/>
                  <a:pt x="204554" y="1067489"/>
                  <a:pt x="204554" y="1067489"/>
                </a:cubicBezTo>
                <a:cubicBezTo>
                  <a:pt x="204554" y="1067489"/>
                  <a:pt x="198863" y="1061798"/>
                  <a:pt x="198863" y="1061798"/>
                </a:cubicBezTo>
                <a:close/>
                <a:moveTo>
                  <a:pt x="248510" y="1059783"/>
                </a:moveTo>
                <a:cubicBezTo>
                  <a:pt x="249988" y="1060518"/>
                  <a:pt x="251465" y="1061987"/>
                  <a:pt x="251465" y="1061987"/>
                </a:cubicBezTo>
                <a:cubicBezTo>
                  <a:pt x="263285" y="1073748"/>
                  <a:pt x="263285" y="1073748"/>
                  <a:pt x="263285" y="1073748"/>
                </a:cubicBezTo>
                <a:cubicBezTo>
                  <a:pt x="263285" y="1079629"/>
                  <a:pt x="263285" y="1079629"/>
                  <a:pt x="263285" y="1079629"/>
                </a:cubicBezTo>
                <a:cubicBezTo>
                  <a:pt x="263285" y="1079629"/>
                  <a:pt x="263285" y="1073748"/>
                  <a:pt x="257375" y="1073748"/>
                </a:cubicBezTo>
                <a:cubicBezTo>
                  <a:pt x="257375" y="1079629"/>
                  <a:pt x="257375" y="1085509"/>
                  <a:pt x="263285" y="1085509"/>
                </a:cubicBezTo>
                <a:cubicBezTo>
                  <a:pt x="269194" y="1085509"/>
                  <a:pt x="281013" y="1085509"/>
                  <a:pt x="275103" y="1079629"/>
                </a:cubicBezTo>
                <a:cubicBezTo>
                  <a:pt x="286922" y="1073748"/>
                  <a:pt x="292832" y="1085509"/>
                  <a:pt x="298742" y="1085509"/>
                </a:cubicBezTo>
                <a:cubicBezTo>
                  <a:pt x="310560" y="1097270"/>
                  <a:pt x="316470" y="1109030"/>
                  <a:pt x="316470" y="1120791"/>
                </a:cubicBezTo>
                <a:cubicBezTo>
                  <a:pt x="310560" y="1109030"/>
                  <a:pt x="304651" y="1091390"/>
                  <a:pt x="292832" y="1085509"/>
                </a:cubicBezTo>
                <a:cubicBezTo>
                  <a:pt x="292832" y="1085509"/>
                  <a:pt x="286922" y="1085509"/>
                  <a:pt x="286922" y="1085509"/>
                </a:cubicBezTo>
                <a:cubicBezTo>
                  <a:pt x="298742" y="1097270"/>
                  <a:pt x="310560" y="1114911"/>
                  <a:pt x="304651" y="1138432"/>
                </a:cubicBezTo>
                <a:cubicBezTo>
                  <a:pt x="304651" y="1138432"/>
                  <a:pt x="298742" y="1144312"/>
                  <a:pt x="304651" y="1144312"/>
                </a:cubicBezTo>
                <a:cubicBezTo>
                  <a:pt x="310560" y="1144312"/>
                  <a:pt x="316470" y="1156073"/>
                  <a:pt x="316470" y="1167834"/>
                </a:cubicBezTo>
                <a:cubicBezTo>
                  <a:pt x="316470" y="1173714"/>
                  <a:pt x="310560" y="1185475"/>
                  <a:pt x="304651" y="1185475"/>
                </a:cubicBezTo>
                <a:cubicBezTo>
                  <a:pt x="298742" y="1191355"/>
                  <a:pt x="298742" y="1191355"/>
                  <a:pt x="304651" y="1197236"/>
                </a:cubicBezTo>
                <a:cubicBezTo>
                  <a:pt x="304651" y="1197236"/>
                  <a:pt x="304651" y="1197236"/>
                  <a:pt x="310560" y="1197236"/>
                </a:cubicBezTo>
                <a:cubicBezTo>
                  <a:pt x="304651" y="1203116"/>
                  <a:pt x="310560" y="1203116"/>
                  <a:pt x="310560" y="1203116"/>
                </a:cubicBezTo>
                <a:cubicBezTo>
                  <a:pt x="310560" y="1214877"/>
                  <a:pt x="304651" y="1220757"/>
                  <a:pt x="298742" y="1226637"/>
                </a:cubicBezTo>
                <a:cubicBezTo>
                  <a:pt x="281013" y="1232518"/>
                  <a:pt x="281013" y="1208997"/>
                  <a:pt x="269194" y="1203116"/>
                </a:cubicBezTo>
                <a:cubicBezTo>
                  <a:pt x="281013" y="1197236"/>
                  <a:pt x="286922" y="1191355"/>
                  <a:pt x="292832" y="1179595"/>
                </a:cubicBezTo>
                <a:cubicBezTo>
                  <a:pt x="286922" y="1167834"/>
                  <a:pt x="286922" y="1156073"/>
                  <a:pt x="275103" y="1150193"/>
                </a:cubicBezTo>
                <a:cubicBezTo>
                  <a:pt x="281013" y="1138432"/>
                  <a:pt x="281013" y="1120791"/>
                  <a:pt x="269194" y="1114911"/>
                </a:cubicBezTo>
                <a:cubicBezTo>
                  <a:pt x="263285" y="1091390"/>
                  <a:pt x="239646" y="1109030"/>
                  <a:pt x="227827" y="1097270"/>
                </a:cubicBezTo>
                <a:cubicBezTo>
                  <a:pt x="216008" y="1091390"/>
                  <a:pt x="204189" y="1097270"/>
                  <a:pt x="198280" y="1097270"/>
                </a:cubicBezTo>
                <a:cubicBezTo>
                  <a:pt x="192370" y="1103150"/>
                  <a:pt x="192370" y="1109030"/>
                  <a:pt x="186460" y="1103150"/>
                </a:cubicBezTo>
                <a:cubicBezTo>
                  <a:pt x="180551" y="1097270"/>
                  <a:pt x="168732" y="1091390"/>
                  <a:pt x="162822" y="1085509"/>
                </a:cubicBezTo>
                <a:cubicBezTo>
                  <a:pt x="162822" y="1079629"/>
                  <a:pt x="168732" y="1079629"/>
                  <a:pt x="174641" y="1073748"/>
                </a:cubicBezTo>
                <a:cubicBezTo>
                  <a:pt x="174641" y="1073748"/>
                  <a:pt x="180551" y="1067868"/>
                  <a:pt x="180551" y="1067868"/>
                </a:cubicBezTo>
                <a:cubicBezTo>
                  <a:pt x="192370" y="1067868"/>
                  <a:pt x="204189" y="1067868"/>
                  <a:pt x="210099" y="1079629"/>
                </a:cubicBezTo>
                <a:cubicBezTo>
                  <a:pt x="216008" y="1079629"/>
                  <a:pt x="216008" y="1073748"/>
                  <a:pt x="216008" y="1067868"/>
                </a:cubicBezTo>
                <a:cubicBezTo>
                  <a:pt x="221917" y="1067868"/>
                  <a:pt x="227827" y="1061987"/>
                  <a:pt x="233737" y="1061987"/>
                </a:cubicBezTo>
                <a:cubicBezTo>
                  <a:pt x="239646" y="1061987"/>
                  <a:pt x="245556" y="1073748"/>
                  <a:pt x="251465" y="1067868"/>
                </a:cubicBezTo>
                <a:cubicBezTo>
                  <a:pt x="251465" y="1061987"/>
                  <a:pt x="245556" y="1061987"/>
                  <a:pt x="245556" y="1061987"/>
                </a:cubicBezTo>
                <a:cubicBezTo>
                  <a:pt x="245556" y="1059047"/>
                  <a:pt x="247033" y="1059047"/>
                  <a:pt x="248510" y="1059783"/>
                </a:cubicBezTo>
                <a:close/>
                <a:moveTo>
                  <a:pt x="2349175" y="1021015"/>
                </a:moveTo>
                <a:cubicBezTo>
                  <a:pt x="2366531" y="1021015"/>
                  <a:pt x="2383888" y="1032775"/>
                  <a:pt x="2389673" y="1050416"/>
                </a:cubicBezTo>
                <a:cubicBezTo>
                  <a:pt x="2395459" y="1056297"/>
                  <a:pt x="2395459" y="1068058"/>
                  <a:pt x="2389673" y="1079818"/>
                </a:cubicBezTo>
                <a:cubicBezTo>
                  <a:pt x="2383888" y="1079818"/>
                  <a:pt x="2389673" y="1068058"/>
                  <a:pt x="2383888" y="1062177"/>
                </a:cubicBezTo>
                <a:cubicBezTo>
                  <a:pt x="2383888" y="1050416"/>
                  <a:pt x="2372317" y="1038655"/>
                  <a:pt x="2366531" y="1038655"/>
                </a:cubicBezTo>
                <a:cubicBezTo>
                  <a:pt x="2354961" y="1038655"/>
                  <a:pt x="2349175" y="1032775"/>
                  <a:pt x="2343389" y="1038655"/>
                </a:cubicBezTo>
                <a:cubicBezTo>
                  <a:pt x="2337604" y="1038655"/>
                  <a:pt x="2337604" y="1032775"/>
                  <a:pt x="2337604" y="1026895"/>
                </a:cubicBezTo>
                <a:cubicBezTo>
                  <a:pt x="2337604" y="1021015"/>
                  <a:pt x="2343389" y="1026895"/>
                  <a:pt x="2349175" y="1021015"/>
                </a:cubicBezTo>
                <a:close/>
                <a:moveTo>
                  <a:pt x="116056" y="1002766"/>
                </a:moveTo>
                <a:cubicBezTo>
                  <a:pt x="126805" y="1006043"/>
                  <a:pt x="133421" y="1019152"/>
                  <a:pt x="133421" y="1032261"/>
                </a:cubicBezTo>
                <a:cubicBezTo>
                  <a:pt x="133421" y="1032261"/>
                  <a:pt x="133421" y="1038087"/>
                  <a:pt x="133421" y="1038087"/>
                </a:cubicBezTo>
                <a:cubicBezTo>
                  <a:pt x="127540" y="1032261"/>
                  <a:pt x="127540" y="1026435"/>
                  <a:pt x="127540" y="1026435"/>
                </a:cubicBezTo>
                <a:cubicBezTo>
                  <a:pt x="121660" y="1020608"/>
                  <a:pt x="121660" y="1014782"/>
                  <a:pt x="121660" y="1008957"/>
                </a:cubicBezTo>
                <a:cubicBezTo>
                  <a:pt x="104019" y="1003130"/>
                  <a:pt x="104019" y="1003130"/>
                  <a:pt x="104019" y="1003130"/>
                </a:cubicBezTo>
                <a:cubicBezTo>
                  <a:pt x="108429" y="1001674"/>
                  <a:pt x="112472" y="1001674"/>
                  <a:pt x="116056" y="1002766"/>
                </a:cubicBezTo>
                <a:close/>
                <a:moveTo>
                  <a:pt x="2272568" y="997304"/>
                </a:moveTo>
                <a:cubicBezTo>
                  <a:pt x="2302037" y="997304"/>
                  <a:pt x="2319719" y="1014878"/>
                  <a:pt x="2337400" y="1038310"/>
                </a:cubicBezTo>
                <a:cubicBezTo>
                  <a:pt x="2343294" y="1050026"/>
                  <a:pt x="2343294" y="1061743"/>
                  <a:pt x="2337400" y="1073458"/>
                </a:cubicBezTo>
                <a:cubicBezTo>
                  <a:pt x="2331507" y="1079316"/>
                  <a:pt x="2325613" y="1085175"/>
                  <a:pt x="2313825" y="1091033"/>
                </a:cubicBezTo>
                <a:cubicBezTo>
                  <a:pt x="2307931" y="1091033"/>
                  <a:pt x="2302037" y="1085175"/>
                  <a:pt x="2296143" y="1079316"/>
                </a:cubicBezTo>
                <a:cubicBezTo>
                  <a:pt x="2290250" y="1073458"/>
                  <a:pt x="2284355" y="1085175"/>
                  <a:pt x="2278461" y="1079316"/>
                </a:cubicBezTo>
                <a:cubicBezTo>
                  <a:pt x="2272568" y="1073458"/>
                  <a:pt x="2266674" y="1073458"/>
                  <a:pt x="2266674" y="1067600"/>
                </a:cubicBezTo>
                <a:cubicBezTo>
                  <a:pt x="2266674" y="1061743"/>
                  <a:pt x="2266674" y="1055885"/>
                  <a:pt x="2266674" y="1050026"/>
                </a:cubicBezTo>
                <a:cubicBezTo>
                  <a:pt x="2272568" y="1044168"/>
                  <a:pt x="2284355" y="1038310"/>
                  <a:pt x="2290250" y="1038310"/>
                </a:cubicBezTo>
                <a:cubicBezTo>
                  <a:pt x="2302037" y="1038310"/>
                  <a:pt x="2307931" y="1061743"/>
                  <a:pt x="2313825" y="1050026"/>
                </a:cubicBezTo>
                <a:cubicBezTo>
                  <a:pt x="2307931" y="1038310"/>
                  <a:pt x="2302037" y="1026594"/>
                  <a:pt x="2290250" y="1020736"/>
                </a:cubicBezTo>
                <a:cubicBezTo>
                  <a:pt x="2266674" y="1009020"/>
                  <a:pt x="2237204" y="1020736"/>
                  <a:pt x="2219522" y="1032452"/>
                </a:cubicBezTo>
                <a:cubicBezTo>
                  <a:pt x="2201841" y="1050026"/>
                  <a:pt x="2195947" y="1073458"/>
                  <a:pt x="2190053" y="1096891"/>
                </a:cubicBezTo>
                <a:cubicBezTo>
                  <a:pt x="2190053" y="1096891"/>
                  <a:pt x="2184159" y="1096891"/>
                  <a:pt x="2178265" y="1096891"/>
                </a:cubicBezTo>
                <a:cubicBezTo>
                  <a:pt x="2178265" y="1085175"/>
                  <a:pt x="2178265" y="1067600"/>
                  <a:pt x="2184159" y="1061743"/>
                </a:cubicBezTo>
                <a:cubicBezTo>
                  <a:pt x="2195947" y="1020736"/>
                  <a:pt x="2231310" y="997304"/>
                  <a:pt x="2272568" y="997304"/>
                </a:cubicBezTo>
                <a:close/>
                <a:moveTo>
                  <a:pt x="2360616" y="991613"/>
                </a:moveTo>
                <a:cubicBezTo>
                  <a:pt x="2372297" y="991613"/>
                  <a:pt x="2378137" y="1003311"/>
                  <a:pt x="2383977" y="1003311"/>
                </a:cubicBezTo>
                <a:cubicBezTo>
                  <a:pt x="2389818" y="1003311"/>
                  <a:pt x="2395658" y="1003311"/>
                  <a:pt x="2401499" y="1003311"/>
                </a:cubicBezTo>
                <a:cubicBezTo>
                  <a:pt x="2407339" y="1009160"/>
                  <a:pt x="2413180" y="1015008"/>
                  <a:pt x="2413180" y="1020857"/>
                </a:cubicBezTo>
                <a:cubicBezTo>
                  <a:pt x="2419020" y="1026706"/>
                  <a:pt x="2413180" y="1032554"/>
                  <a:pt x="2413180" y="1038403"/>
                </a:cubicBezTo>
                <a:cubicBezTo>
                  <a:pt x="2419020" y="1044252"/>
                  <a:pt x="2424860" y="1044252"/>
                  <a:pt x="2424860" y="1050101"/>
                </a:cubicBezTo>
                <a:cubicBezTo>
                  <a:pt x="2424860" y="1055950"/>
                  <a:pt x="2424860" y="1061798"/>
                  <a:pt x="2424860" y="1067647"/>
                </a:cubicBezTo>
                <a:cubicBezTo>
                  <a:pt x="2424860" y="1067647"/>
                  <a:pt x="2419020" y="1067647"/>
                  <a:pt x="2419020" y="1073495"/>
                </a:cubicBezTo>
                <a:cubicBezTo>
                  <a:pt x="2419020" y="1073495"/>
                  <a:pt x="2424860" y="1085193"/>
                  <a:pt x="2424860" y="1091042"/>
                </a:cubicBezTo>
                <a:cubicBezTo>
                  <a:pt x="2424860" y="1091042"/>
                  <a:pt x="2419020" y="1096891"/>
                  <a:pt x="2419020" y="1096891"/>
                </a:cubicBezTo>
                <a:cubicBezTo>
                  <a:pt x="2401499" y="1079344"/>
                  <a:pt x="2401499" y="1079344"/>
                  <a:pt x="2401499" y="1079344"/>
                </a:cubicBezTo>
                <a:cubicBezTo>
                  <a:pt x="2407339" y="1061798"/>
                  <a:pt x="2401499" y="1044252"/>
                  <a:pt x="2383977" y="1026706"/>
                </a:cubicBezTo>
                <a:cubicBezTo>
                  <a:pt x="2372297" y="1015008"/>
                  <a:pt x="2360616" y="1015008"/>
                  <a:pt x="2343095" y="1015008"/>
                </a:cubicBezTo>
                <a:cubicBezTo>
                  <a:pt x="2337254" y="1015008"/>
                  <a:pt x="2331413" y="1020857"/>
                  <a:pt x="2325573" y="1015008"/>
                </a:cubicBezTo>
                <a:cubicBezTo>
                  <a:pt x="2325573" y="1009160"/>
                  <a:pt x="2313892" y="1009160"/>
                  <a:pt x="2319733" y="1003311"/>
                </a:cubicBezTo>
                <a:cubicBezTo>
                  <a:pt x="2325573" y="997462"/>
                  <a:pt x="2331413" y="997462"/>
                  <a:pt x="2337254" y="997462"/>
                </a:cubicBezTo>
                <a:cubicBezTo>
                  <a:pt x="2343095" y="1003311"/>
                  <a:pt x="2343095" y="1003311"/>
                  <a:pt x="2343095" y="1003311"/>
                </a:cubicBezTo>
                <a:cubicBezTo>
                  <a:pt x="2348935" y="997462"/>
                  <a:pt x="2354775" y="991613"/>
                  <a:pt x="2360616" y="991613"/>
                </a:cubicBezTo>
                <a:close/>
                <a:moveTo>
                  <a:pt x="392260" y="985923"/>
                </a:moveTo>
                <a:cubicBezTo>
                  <a:pt x="398123" y="997575"/>
                  <a:pt x="392260" y="1009227"/>
                  <a:pt x="403986" y="1015053"/>
                </a:cubicBezTo>
                <a:cubicBezTo>
                  <a:pt x="403986" y="1020880"/>
                  <a:pt x="415712" y="1020880"/>
                  <a:pt x="415712" y="1026705"/>
                </a:cubicBezTo>
                <a:cubicBezTo>
                  <a:pt x="427438" y="1032532"/>
                  <a:pt x="427438" y="1032532"/>
                  <a:pt x="427438" y="1032532"/>
                </a:cubicBezTo>
                <a:cubicBezTo>
                  <a:pt x="421575" y="1061662"/>
                  <a:pt x="421575" y="1061662"/>
                  <a:pt x="421575" y="1061662"/>
                </a:cubicBezTo>
                <a:cubicBezTo>
                  <a:pt x="415712" y="1067489"/>
                  <a:pt x="403986" y="1061662"/>
                  <a:pt x="398123" y="1061662"/>
                </a:cubicBezTo>
                <a:cubicBezTo>
                  <a:pt x="392260" y="1055836"/>
                  <a:pt x="386396" y="1050011"/>
                  <a:pt x="386396" y="1038358"/>
                </a:cubicBezTo>
                <a:cubicBezTo>
                  <a:pt x="386396" y="1038358"/>
                  <a:pt x="392260" y="1032532"/>
                  <a:pt x="386396" y="1026705"/>
                </a:cubicBezTo>
                <a:cubicBezTo>
                  <a:pt x="374670" y="1026705"/>
                  <a:pt x="368807" y="1020880"/>
                  <a:pt x="368807" y="1015053"/>
                </a:cubicBezTo>
                <a:cubicBezTo>
                  <a:pt x="362944" y="1009227"/>
                  <a:pt x="362944" y="997575"/>
                  <a:pt x="368807" y="991749"/>
                </a:cubicBezTo>
                <a:cubicBezTo>
                  <a:pt x="374670" y="991749"/>
                  <a:pt x="386396" y="991749"/>
                  <a:pt x="392260" y="985923"/>
                </a:cubicBezTo>
                <a:close/>
                <a:moveTo>
                  <a:pt x="350851" y="985923"/>
                </a:moveTo>
                <a:cubicBezTo>
                  <a:pt x="362707" y="991781"/>
                  <a:pt x="350851" y="1003496"/>
                  <a:pt x="356779" y="1009355"/>
                </a:cubicBezTo>
                <a:cubicBezTo>
                  <a:pt x="362707" y="1021071"/>
                  <a:pt x="362707" y="1032787"/>
                  <a:pt x="380490" y="1032787"/>
                </a:cubicBezTo>
                <a:cubicBezTo>
                  <a:pt x="380490" y="1044503"/>
                  <a:pt x="380490" y="1056219"/>
                  <a:pt x="386418" y="1062077"/>
                </a:cubicBezTo>
                <a:cubicBezTo>
                  <a:pt x="398274" y="1067935"/>
                  <a:pt x="404201" y="1073794"/>
                  <a:pt x="416057" y="1073794"/>
                </a:cubicBezTo>
                <a:cubicBezTo>
                  <a:pt x="416057" y="1073794"/>
                  <a:pt x="416057" y="1079652"/>
                  <a:pt x="416057" y="1079652"/>
                </a:cubicBezTo>
                <a:cubicBezTo>
                  <a:pt x="404201" y="1085509"/>
                  <a:pt x="392346" y="1073794"/>
                  <a:pt x="380490" y="1067935"/>
                </a:cubicBezTo>
                <a:cubicBezTo>
                  <a:pt x="374562" y="1062077"/>
                  <a:pt x="374562" y="1050361"/>
                  <a:pt x="368634" y="1038645"/>
                </a:cubicBezTo>
                <a:cubicBezTo>
                  <a:pt x="356779" y="1032787"/>
                  <a:pt x="350851" y="1021071"/>
                  <a:pt x="350851" y="1009355"/>
                </a:cubicBezTo>
                <a:cubicBezTo>
                  <a:pt x="344924" y="1003496"/>
                  <a:pt x="350851" y="997639"/>
                  <a:pt x="350851" y="985923"/>
                </a:cubicBezTo>
                <a:close/>
                <a:moveTo>
                  <a:pt x="2419170" y="979283"/>
                </a:moveTo>
                <a:cubicBezTo>
                  <a:pt x="2431025" y="979283"/>
                  <a:pt x="2431025" y="985177"/>
                  <a:pt x="2436953" y="991071"/>
                </a:cubicBezTo>
                <a:cubicBezTo>
                  <a:pt x="2448809" y="1002859"/>
                  <a:pt x="2436953" y="1014647"/>
                  <a:pt x="2448809" y="1026435"/>
                </a:cubicBezTo>
                <a:cubicBezTo>
                  <a:pt x="2460664" y="1026435"/>
                  <a:pt x="2460664" y="1038222"/>
                  <a:pt x="2460664" y="1044116"/>
                </a:cubicBezTo>
                <a:cubicBezTo>
                  <a:pt x="2460664" y="1050010"/>
                  <a:pt x="2466592" y="1055904"/>
                  <a:pt x="2460664" y="1061798"/>
                </a:cubicBezTo>
                <a:cubicBezTo>
                  <a:pt x="2454736" y="1061798"/>
                  <a:pt x="2460664" y="1055904"/>
                  <a:pt x="2460664" y="1050010"/>
                </a:cubicBezTo>
                <a:cubicBezTo>
                  <a:pt x="2460664" y="1032329"/>
                  <a:pt x="2442881" y="1026435"/>
                  <a:pt x="2436953" y="1014647"/>
                </a:cubicBezTo>
                <a:cubicBezTo>
                  <a:pt x="2442881" y="996965"/>
                  <a:pt x="2425098" y="985177"/>
                  <a:pt x="2419170" y="979283"/>
                </a:cubicBezTo>
                <a:close/>
                <a:moveTo>
                  <a:pt x="315943" y="973593"/>
                </a:moveTo>
                <a:cubicBezTo>
                  <a:pt x="327746" y="973593"/>
                  <a:pt x="333648" y="985386"/>
                  <a:pt x="345451" y="985386"/>
                </a:cubicBezTo>
                <a:cubicBezTo>
                  <a:pt x="345451" y="991283"/>
                  <a:pt x="339549" y="997180"/>
                  <a:pt x="339549" y="1008974"/>
                </a:cubicBezTo>
                <a:cubicBezTo>
                  <a:pt x="339549" y="1020767"/>
                  <a:pt x="351352" y="1038458"/>
                  <a:pt x="363155" y="1044355"/>
                </a:cubicBezTo>
                <a:cubicBezTo>
                  <a:pt x="363155" y="1062045"/>
                  <a:pt x="380859" y="1079736"/>
                  <a:pt x="398563" y="1085633"/>
                </a:cubicBezTo>
                <a:cubicBezTo>
                  <a:pt x="398563" y="1091529"/>
                  <a:pt x="410366" y="1085633"/>
                  <a:pt x="410366" y="1091529"/>
                </a:cubicBezTo>
                <a:cubicBezTo>
                  <a:pt x="410366" y="1097427"/>
                  <a:pt x="410366" y="1103324"/>
                  <a:pt x="404465" y="1109220"/>
                </a:cubicBezTo>
                <a:cubicBezTo>
                  <a:pt x="392662" y="1103324"/>
                  <a:pt x="369056" y="1103324"/>
                  <a:pt x="363155" y="1085633"/>
                </a:cubicBezTo>
                <a:cubicBezTo>
                  <a:pt x="363155" y="1079736"/>
                  <a:pt x="363155" y="1067942"/>
                  <a:pt x="357254" y="1067942"/>
                </a:cubicBezTo>
                <a:cubicBezTo>
                  <a:pt x="345451" y="1067942"/>
                  <a:pt x="333648" y="1062045"/>
                  <a:pt x="327746" y="1056149"/>
                </a:cubicBezTo>
                <a:cubicBezTo>
                  <a:pt x="321845" y="1044355"/>
                  <a:pt x="321845" y="1044355"/>
                  <a:pt x="321845" y="1044355"/>
                </a:cubicBezTo>
                <a:cubicBezTo>
                  <a:pt x="321845" y="1032561"/>
                  <a:pt x="321845" y="1026664"/>
                  <a:pt x="327746" y="1014871"/>
                </a:cubicBezTo>
                <a:cubicBezTo>
                  <a:pt x="321845" y="1003077"/>
                  <a:pt x="304141" y="997180"/>
                  <a:pt x="315943" y="985386"/>
                </a:cubicBezTo>
                <a:cubicBezTo>
                  <a:pt x="315943" y="979489"/>
                  <a:pt x="315943" y="979489"/>
                  <a:pt x="315943" y="973593"/>
                </a:cubicBezTo>
                <a:close/>
                <a:moveTo>
                  <a:pt x="2155601" y="965900"/>
                </a:moveTo>
                <a:cubicBezTo>
                  <a:pt x="2160719" y="966637"/>
                  <a:pt x="2166568" y="968113"/>
                  <a:pt x="2172416" y="968113"/>
                </a:cubicBezTo>
                <a:cubicBezTo>
                  <a:pt x="2172416" y="974014"/>
                  <a:pt x="2172416" y="979915"/>
                  <a:pt x="2178265" y="979915"/>
                </a:cubicBezTo>
                <a:cubicBezTo>
                  <a:pt x="2184113" y="979915"/>
                  <a:pt x="2195811" y="979915"/>
                  <a:pt x="2207509" y="985817"/>
                </a:cubicBezTo>
                <a:cubicBezTo>
                  <a:pt x="2213357" y="985817"/>
                  <a:pt x="2213357" y="997620"/>
                  <a:pt x="2213357" y="1003521"/>
                </a:cubicBezTo>
                <a:cubicBezTo>
                  <a:pt x="2213357" y="1009423"/>
                  <a:pt x="2207509" y="1009423"/>
                  <a:pt x="2201660" y="1015324"/>
                </a:cubicBezTo>
                <a:cubicBezTo>
                  <a:pt x="2195811" y="1015324"/>
                  <a:pt x="2189962" y="1009423"/>
                  <a:pt x="2184113" y="1009423"/>
                </a:cubicBezTo>
                <a:cubicBezTo>
                  <a:pt x="2172416" y="1003521"/>
                  <a:pt x="2160719" y="1003521"/>
                  <a:pt x="2154870" y="1003521"/>
                </a:cubicBezTo>
                <a:cubicBezTo>
                  <a:pt x="2149021" y="991718"/>
                  <a:pt x="2143172" y="979915"/>
                  <a:pt x="2143172" y="968113"/>
                </a:cubicBezTo>
                <a:cubicBezTo>
                  <a:pt x="2146097" y="965162"/>
                  <a:pt x="2150483" y="965162"/>
                  <a:pt x="2155601" y="965900"/>
                </a:cubicBezTo>
                <a:close/>
                <a:moveTo>
                  <a:pt x="2372040" y="962387"/>
                </a:moveTo>
                <a:cubicBezTo>
                  <a:pt x="2377913" y="968253"/>
                  <a:pt x="2383786" y="974120"/>
                  <a:pt x="2389659" y="974120"/>
                </a:cubicBezTo>
                <a:cubicBezTo>
                  <a:pt x="2389659" y="985852"/>
                  <a:pt x="2407278" y="979986"/>
                  <a:pt x="2413151" y="985852"/>
                </a:cubicBezTo>
                <a:cubicBezTo>
                  <a:pt x="2419024" y="985852"/>
                  <a:pt x="2424897" y="991718"/>
                  <a:pt x="2430770" y="1003451"/>
                </a:cubicBezTo>
                <a:cubicBezTo>
                  <a:pt x="2430770" y="1009317"/>
                  <a:pt x="2430770" y="1015184"/>
                  <a:pt x="2430770" y="1026916"/>
                </a:cubicBezTo>
                <a:cubicBezTo>
                  <a:pt x="2442517" y="1026916"/>
                  <a:pt x="2448390" y="1038649"/>
                  <a:pt x="2454262" y="1044515"/>
                </a:cubicBezTo>
                <a:cubicBezTo>
                  <a:pt x="2454262" y="1062114"/>
                  <a:pt x="2448390" y="1067980"/>
                  <a:pt x="2442517" y="1073847"/>
                </a:cubicBezTo>
                <a:cubicBezTo>
                  <a:pt x="2448390" y="1085579"/>
                  <a:pt x="2448390" y="1097312"/>
                  <a:pt x="2442517" y="1109045"/>
                </a:cubicBezTo>
                <a:cubicBezTo>
                  <a:pt x="2436643" y="1109045"/>
                  <a:pt x="2436643" y="1114911"/>
                  <a:pt x="2430770" y="1114911"/>
                </a:cubicBezTo>
                <a:cubicBezTo>
                  <a:pt x="2424897" y="1103178"/>
                  <a:pt x="2424897" y="1103178"/>
                  <a:pt x="2424897" y="1103178"/>
                </a:cubicBezTo>
                <a:cubicBezTo>
                  <a:pt x="2436643" y="1091446"/>
                  <a:pt x="2424897" y="1073847"/>
                  <a:pt x="2436643" y="1062114"/>
                </a:cubicBezTo>
                <a:cubicBezTo>
                  <a:pt x="2442517" y="1050382"/>
                  <a:pt x="2430770" y="1044515"/>
                  <a:pt x="2424897" y="1032783"/>
                </a:cubicBezTo>
                <a:cubicBezTo>
                  <a:pt x="2424897" y="1021050"/>
                  <a:pt x="2419024" y="1015184"/>
                  <a:pt x="2419024" y="1009317"/>
                </a:cubicBezTo>
                <a:cubicBezTo>
                  <a:pt x="2413151" y="997585"/>
                  <a:pt x="2395532" y="997585"/>
                  <a:pt x="2383786" y="991718"/>
                </a:cubicBezTo>
                <a:cubicBezTo>
                  <a:pt x="2377913" y="985852"/>
                  <a:pt x="2366167" y="985852"/>
                  <a:pt x="2360293" y="985852"/>
                </a:cubicBezTo>
                <a:cubicBezTo>
                  <a:pt x="2354420" y="985852"/>
                  <a:pt x="2348548" y="985852"/>
                  <a:pt x="2342674" y="991718"/>
                </a:cubicBezTo>
                <a:cubicBezTo>
                  <a:pt x="2330928" y="985852"/>
                  <a:pt x="2319182" y="991718"/>
                  <a:pt x="2307436" y="997585"/>
                </a:cubicBezTo>
                <a:cubicBezTo>
                  <a:pt x="2307436" y="997585"/>
                  <a:pt x="2301563" y="997585"/>
                  <a:pt x="2301563" y="991718"/>
                </a:cubicBezTo>
                <a:cubicBezTo>
                  <a:pt x="2313309" y="985852"/>
                  <a:pt x="2307436" y="968253"/>
                  <a:pt x="2325055" y="968253"/>
                </a:cubicBezTo>
                <a:cubicBezTo>
                  <a:pt x="2330928" y="968253"/>
                  <a:pt x="2336801" y="974120"/>
                  <a:pt x="2342674" y="974120"/>
                </a:cubicBezTo>
                <a:cubicBezTo>
                  <a:pt x="2354420" y="968253"/>
                  <a:pt x="2360293" y="962387"/>
                  <a:pt x="2372040" y="962387"/>
                </a:cubicBezTo>
                <a:close/>
                <a:moveTo>
                  <a:pt x="2377913" y="956521"/>
                </a:moveTo>
                <a:cubicBezTo>
                  <a:pt x="2383786" y="956521"/>
                  <a:pt x="2383786" y="956521"/>
                  <a:pt x="2389659" y="962387"/>
                </a:cubicBezTo>
                <a:cubicBezTo>
                  <a:pt x="2395532" y="968253"/>
                  <a:pt x="2395532" y="968253"/>
                  <a:pt x="2395532" y="968253"/>
                </a:cubicBezTo>
                <a:cubicBezTo>
                  <a:pt x="2395532" y="974120"/>
                  <a:pt x="2401405" y="974120"/>
                  <a:pt x="2395532" y="974120"/>
                </a:cubicBezTo>
                <a:cubicBezTo>
                  <a:pt x="2395532" y="974120"/>
                  <a:pt x="2389659" y="974120"/>
                  <a:pt x="2389659" y="974120"/>
                </a:cubicBezTo>
                <a:cubicBezTo>
                  <a:pt x="2389659" y="968253"/>
                  <a:pt x="2383786" y="968253"/>
                  <a:pt x="2383786" y="962387"/>
                </a:cubicBezTo>
                <a:cubicBezTo>
                  <a:pt x="2377913" y="956521"/>
                  <a:pt x="2377913" y="956521"/>
                  <a:pt x="2377913" y="956521"/>
                </a:cubicBezTo>
                <a:close/>
                <a:moveTo>
                  <a:pt x="2143508" y="944191"/>
                </a:moveTo>
                <a:cubicBezTo>
                  <a:pt x="2161081" y="944191"/>
                  <a:pt x="2172797" y="944191"/>
                  <a:pt x="2178656" y="961832"/>
                </a:cubicBezTo>
                <a:cubicBezTo>
                  <a:pt x="2184514" y="967713"/>
                  <a:pt x="2190372" y="955952"/>
                  <a:pt x="2202088" y="961832"/>
                </a:cubicBezTo>
                <a:cubicBezTo>
                  <a:pt x="2207946" y="961832"/>
                  <a:pt x="2213804" y="967713"/>
                  <a:pt x="2225520" y="973593"/>
                </a:cubicBezTo>
                <a:cubicBezTo>
                  <a:pt x="2225520" y="985353"/>
                  <a:pt x="2231378" y="991234"/>
                  <a:pt x="2231378" y="997114"/>
                </a:cubicBezTo>
                <a:cubicBezTo>
                  <a:pt x="2219662" y="1002995"/>
                  <a:pt x="2219662" y="985353"/>
                  <a:pt x="2213804" y="979473"/>
                </a:cubicBezTo>
                <a:cubicBezTo>
                  <a:pt x="2202088" y="973593"/>
                  <a:pt x="2190372" y="967713"/>
                  <a:pt x="2184514" y="973593"/>
                </a:cubicBezTo>
                <a:cubicBezTo>
                  <a:pt x="2178656" y="961832"/>
                  <a:pt x="2166939" y="955952"/>
                  <a:pt x="2155223" y="955952"/>
                </a:cubicBezTo>
                <a:cubicBezTo>
                  <a:pt x="2149365" y="950071"/>
                  <a:pt x="2131791" y="967713"/>
                  <a:pt x="2131791" y="950071"/>
                </a:cubicBezTo>
                <a:cubicBezTo>
                  <a:pt x="2131791" y="944191"/>
                  <a:pt x="2143508" y="944191"/>
                  <a:pt x="2143508" y="944191"/>
                </a:cubicBezTo>
                <a:close/>
                <a:moveTo>
                  <a:pt x="2219997" y="909098"/>
                </a:moveTo>
                <a:cubicBezTo>
                  <a:pt x="2231378" y="909098"/>
                  <a:pt x="2231378" y="920954"/>
                  <a:pt x="2237069" y="926882"/>
                </a:cubicBezTo>
                <a:cubicBezTo>
                  <a:pt x="2237069" y="926882"/>
                  <a:pt x="2237069" y="926882"/>
                  <a:pt x="2237069" y="932810"/>
                </a:cubicBezTo>
                <a:cubicBezTo>
                  <a:pt x="2231378" y="926882"/>
                  <a:pt x="2225687" y="915026"/>
                  <a:pt x="2219997" y="915026"/>
                </a:cubicBezTo>
                <a:cubicBezTo>
                  <a:pt x="2219997" y="909098"/>
                  <a:pt x="2219997" y="909098"/>
                  <a:pt x="2219997" y="909098"/>
                </a:cubicBezTo>
                <a:close/>
                <a:moveTo>
                  <a:pt x="2157828" y="904875"/>
                </a:moveTo>
                <a:cubicBezTo>
                  <a:pt x="2159296" y="904875"/>
                  <a:pt x="2160765" y="906342"/>
                  <a:pt x="2160765" y="909276"/>
                </a:cubicBezTo>
                <a:cubicBezTo>
                  <a:pt x="2160765" y="909276"/>
                  <a:pt x="2160765" y="915145"/>
                  <a:pt x="2160765" y="915145"/>
                </a:cubicBezTo>
                <a:cubicBezTo>
                  <a:pt x="2160765" y="915145"/>
                  <a:pt x="2160765" y="915145"/>
                  <a:pt x="2166639" y="915145"/>
                </a:cubicBezTo>
                <a:cubicBezTo>
                  <a:pt x="2172513" y="921013"/>
                  <a:pt x="2178388" y="932750"/>
                  <a:pt x="2184262" y="921013"/>
                </a:cubicBezTo>
                <a:cubicBezTo>
                  <a:pt x="2190136" y="915145"/>
                  <a:pt x="2207759" y="915145"/>
                  <a:pt x="2219507" y="921013"/>
                </a:cubicBezTo>
                <a:cubicBezTo>
                  <a:pt x="2231255" y="926882"/>
                  <a:pt x="2231255" y="932750"/>
                  <a:pt x="2231255" y="944487"/>
                </a:cubicBezTo>
                <a:cubicBezTo>
                  <a:pt x="2231255" y="944487"/>
                  <a:pt x="2237130" y="944487"/>
                  <a:pt x="2237130" y="944487"/>
                </a:cubicBezTo>
                <a:cubicBezTo>
                  <a:pt x="2237130" y="938619"/>
                  <a:pt x="2237130" y="932750"/>
                  <a:pt x="2237130" y="932750"/>
                </a:cubicBezTo>
                <a:cubicBezTo>
                  <a:pt x="2237130" y="932750"/>
                  <a:pt x="2243004" y="932750"/>
                  <a:pt x="2243004" y="932750"/>
                </a:cubicBezTo>
                <a:cubicBezTo>
                  <a:pt x="2243004" y="938619"/>
                  <a:pt x="2243004" y="944487"/>
                  <a:pt x="2243004" y="944487"/>
                </a:cubicBezTo>
                <a:cubicBezTo>
                  <a:pt x="2243004" y="950356"/>
                  <a:pt x="2237130" y="944487"/>
                  <a:pt x="2237130" y="950356"/>
                </a:cubicBezTo>
                <a:cubicBezTo>
                  <a:pt x="2237130" y="956224"/>
                  <a:pt x="2237130" y="956224"/>
                  <a:pt x="2237130" y="956224"/>
                </a:cubicBezTo>
                <a:cubicBezTo>
                  <a:pt x="2248878" y="956224"/>
                  <a:pt x="2248878" y="944487"/>
                  <a:pt x="2254752" y="950356"/>
                </a:cubicBezTo>
                <a:cubicBezTo>
                  <a:pt x="2260627" y="950356"/>
                  <a:pt x="2260627" y="950356"/>
                  <a:pt x="2260627" y="956224"/>
                </a:cubicBezTo>
                <a:cubicBezTo>
                  <a:pt x="2278249" y="962093"/>
                  <a:pt x="2266501" y="997304"/>
                  <a:pt x="2295872" y="991435"/>
                </a:cubicBezTo>
                <a:cubicBezTo>
                  <a:pt x="2289998" y="991435"/>
                  <a:pt x="2272375" y="997304"/>
                  <a:pt x="2272375" y="979698"/>
                </a:cubicBezTo>
                <a:cubicBezTo>
                  <a:pt x="2272375" y="979698"/>
                  <a:pt x="2266501" y="979698"/>
                  <a:pt x="2266501" y="979698"/>
                </a:cubicBezTo>
                <a:cubicBezTo>
                  <a:pt x="2260627" y="991435"/>
                  <a:pt x="2248878" y="991435"/>
                  <a:pt x="2237130" y="991435"/>
                </a:cubicBezTo>
                <a:cubicBezTo>
                  <a:pt x="2237130" y="985567"/>
                  <a:pt x="2231255" y="979698"/>
                  <a:pt x="2231255" y="973830"/>
                </a:cubicBezTo>
                <a:cubicBezTo>
                  <a:pt x="2219507" y="956224"/>
                  <a:pt x="2201884" y="956224"/>
                  <a:pt x="2184262" y="956224"/>
                </a:cubicBezTo>
                <a:cubicBezTo>
                  <a:pt x="2178388" y="944487"/>
                  <a:pt x="2160765" y="938619"/>
                  <a:pt x="2149017" y="938619"/>
                </a:cubicBezTo>
                <a:cubicBezTo>
                  <a:pt x="2143142" y="938619"/>
                  <a:pt x="2137268" y="938619"/>
                  <a:pt x="2131394" y="938619"/>
                </a:cubicBezTo>
                <a:cubicBezTo>
                  <a:pt x="2125520" y="932750"/>
                  <a:pt x="2113771" y="926882"/>
                  <a:pt x="2125520" y="915145"/>
                </a:cubicBezTo>
                <a:cubicBezTo>
                  <a:pt x="2131394" y="915145"/>
                  <a:pt x="2143142" y="909276"/>
                  <a:pt x="2154891" y="909276"/>
                </a:cubicBezTo>
                <a:cubicBezTo>
                  <a:pt x="2154891" y="906342"/>
                  <a:pt x="2156359" y="904875"/>
                  <a:pt x="2157828" y="904875"/>
                </a:cubicBezTo>
                <a:close/>
                <a:moveTo>
                  <a:pt x="339707" y="855986"/>
                </a:moveTo>
                <a:cubicBezTo>
                  <a:pt x="345556" y="855986"/>
                  <a:pt x="351405" y="861892"/>
                  <a:pt x="351405" y="867798"/>
                </a:cubicBezTo>
                <a:cubicBezTo>
                  <a:pt x="357254" y="873704"/>
                  <a:pt x="351405" y="879610"/>
                  <a:pt x="357254" y="885517"/>
                </a:cubicBezTo>
                <a:cubicBezTo>
                  <a:pt x="363103" y="879610"/>
                  <a:pt x="368951" y="885517"/>
                  <a:pt x="368951" y="891423"/>
                </a:cubicBezTo>
                <a:cubicBezTo>
                  <a:pt x="368951" y="903235"/>
                  <a:pt x="374800" y="909141"/>
                  <a:pt x="368951" y="920954"/>
                </a:cubicBezTo>
                <a:cubicBezTo>
                  <a:pt x="363103" y="920954"/>
                  <a:pt x="357254" y="926860"/>
                  <a:pt x="351405" y="926860"/>
                </a:cubicBezTo>
                <a:cubicBezTo>
                  <a:pt x="339707" y="926860"/>
                  <a:pt x="339707" y="915048"/>
                  <a:pt x="333859" y="909141"/>
                </a:cubicBezTo>
                <a:cubicBezTo>
                  <a:pt x="328010" y="903235"/>
                  <a:pt x="333859" y="897329"/>
                  <a:pt x="328010" y="891423"/>
                </a:cubicBezTo>
                <a:cubicBezTo>
                  <a:pt x="322161" y="897329"/>
                  <a:pt x="322161" y="903235"/>
                  <a:pt x="316313" y="909141"/>
                </a:cubicBezTo>
                <a:cubicBezTo>
                  <a:pt x="316313" y="926860"/>
                  <a:pt x="328010" y="950485"/>
                  <a:pt x="345556" y="956392"/>
                </a:cubicBezTo>
                <a:cubicBezTo>
                  <a:pt x="351405" y="956392"/>
                  <a:pt x="363103" y="962298"/>
                  <a:pt x="374800" y="968204"/>
                </a:cubicBezTo>
                <a:cubicBezTo>
                  <a:pt x="404044" y="962298"/>
                  <a:pt x="427438" y="950485"/>
                  <a:pt x="450834" y="932767"/>
                </a:cubicBezTo>
                <a:cubicBezTo>
                  <a:pt x="456682" y="932767"/>
                  <a:pt x="462531" y="938673"/>
                  <a:pt x="462531" y="944579"/>
                </a:cubicBezTo>
                <a:cubicBezTo>
                  <a:pt x="450834" y="956392"/>
                  <a:pt x="433287" y="968204"/>
                  <a:pt x="415741" y="974110"/>
                </a:cubicBezTo>
                <a:cubicBezTo>
                  <a:pt x="398195" y="980016"/>
                  <a:pt x="374800" y="985923"/>
                  <a:pt x="357254" y="980016"/>
                </a:cubicBezTo>
                <a:cubicBezTo>
                  <a:pt x="345556" y="980016"/>
                  <a:pt x="333859" y="974110"/>
                  <a:pt x="322161" y="968204"/>
                </a:cubicBezTo>
                <a:cubicBezTo>
                  <a:pt x="316313" y="968204"/>
                  <a:pt x="322161" y="956392"/>
                  <a:pt x="316313" y="956392"/>
                </a:cubicBezTo>
                <a:cubicBezTo>
                  <a:pt x="298766" y="944579"/>
                  <a:pt x="298766" y="944579"/>
                  <a:pt x="298766" y="944579"/>
                </a:cubicBezTo>
                <a:cubicBezTo>
                  <a:pt x="287069" y="926860"/>
                  <a:pt x="287069" y="891423"/>
                  <a:pt x="304615" y="867798"/>
                </a:cubicBezTo>
                <a:cubicBezTo>
                  <a:pt x="316313" y="861892"/>
                  <a:pt x="328010" y="855986"/>
                  <a:pt x="339707" y="855986"/>
                </a:cubicBezTo>
                <a:close/>
                <a:moveTo>
                  <a:pt x="2319583" y="850295"/>
                </a:moveTo>
                <a:cubicBezTo>
                  <a:pt x="2319583" y="850295"/>
                  <a:pt x="2325274" y="850295"/>
                  <a:pt x="2325274" y="850295"/>
                </a:cubicBezTo>
                <a:cubicBezTo>
                  <a:pt x="2319583" y="850295"/>
                  <a:pt x="2325274" y="855986"/>
                  <a:pt x="2319583" y="855986"/>
                </a:cubicBezTo>
                <a:cubicBezTo>
                  <a:pt x="2319583" y="855986"/>
                  <a:pt x="2319583" y="850295"/>
                  <a:pt x="2319583" y="850295"/>
                </a:cubicBezTo>
                <a:close/>
                <a:moveTo>
                  <a:pt x="269285" y="820893"/>
                </a:moveTo>
                <a:cubicBezTo>
                  <a:pt x="269285" y="820893"/>
                  <a:pt x="275213" y="826773"/>
                  <a:pt x="275213" y="826773"/>
                </a:cubicBezTo>
                <a:cubicBezTo>
                  <a:pt x="269285" y="838534"/>
                  <a:pt x="257430" y="844414"/>
                  <a:pt x="257430" y="856175"/>
                </a:cubicBezTo>
                <a:cubicBezTo>
                  <a:pt x="257430" y="873816"/>
                  <a:pt x="275213" y="885577"/>
                  <a:pt x="287069" y="891457"/>
                </a:cubicBezTo>
                <a:cubicBezTo>
                  <a:pt x="287069" y="897338"/>
                  <a:pt x="287069" y="897338"/>
                  <a:pt x="281141" y="903218"/>
                </a:cubicBezTo>
                <a:cubicBezTo>
                  <a:pt x="275213" y="909098"/>
                  <a:pt x="269285" y="897338"/>
                  <a:pt x="263357" y="891457"/>
                </a:cubicBezTo>
                <a:cubicBezTo>
                  <a:pt x="251502" y="879696"/>
                  <a:pt x="239647" y="862056"/>
                  <a:pt x="251502" y="844414"/>
                </a:cubicBezTo>
                <a:cubicBezTo>
                  <a:pt x="251502" y="832654"/>
                  <a:pt x="257430" y="820893"/>
                  <a:pt x="269285" y="820893"/>
                </a:cubicBezTo>
                <a:close/>
                <a:moveTo>
                  <a:pt x="2343294" y="815202"/>
                </a:moveTo>
                <a:cubicBezTo>
                  <a:pt x="2343294" y="815202"/>
                  <a:pt x="2348985" y="815202"/>
                  <a:pt x="2348985" y="821209"/>
                </a:cubicBezTo>
                <a:cubicBezTo>
                  <a:pt x="2348985" y="821209"/>
                  <a:pt x="2343294" y="827216"/>
                  <a:pt x="2343294" y="833223"/>
                </a:cubicBezTo>
                <a:cubicBezTo>
                  <a:pt x="2343294" y="827216"/>
                  <a:pt x="2337604" y="821209"/>
                  <a:pt x="2343294" y="815202"/>
                </a:cubicBezTo>
                <a:close/>
                <a:moveTo>
                  <a:pt x="433287" y="815202"/>
                </a:moveTo>
                <a:cubicBezTo>
                  <a:pt x="439136" y="821082"/>
                  <a:pt x="450833" y="821082"/>
                  <a:pt x="462531" y="821082"/>
                </a:cubicBezTo>
                <a:cubicBezTo>
                  <a:pt x="456682" y="826963"/>
                  <a:pt x="450833" y="844604"/>
                  <a:pt x="439136" y="838724"/>
                </a:cubicBezTo>
                <a:cubicBezTo>
                  <a:pt x="433287" y="832844"/>
                  <a:pt x="427438" y="832844"/>
                  <a:pt x="427438" y="826963"/>
                </a:cubicBezTo>
                <a:cubicBezTo>
                  <a:pt x="427438" y="821082"/>
                  <a:pt x="427438" y="815202"/>
                  <a:pt x="433287" y="815202"/>
                </a:cubicBezTo>
                <a:close/>
                <a:moveTo>
                  <a:pt x="516154" y="809512"/>
                </a:moveTo>
                <a:cubicBezTo>
                  <a:pt x="522064" y="809512"/>
                  <a:pt x="522064" y="815375"/>
                  <a:pt x="527973" y="815375"/>
                </a:cubicBezTo>
                <a:cubicBezTo>
                  <a:pt x="516154" y="844690"/>
                  <a:pt x="492516" y="856416"/>
                  <a:pt x="480697" y="879869"/>
                </a:cubicBezTo>
                <a:cubicBezTo>
                  <a:pt x="474787" y="891595"/>
                  <a:pt x="486606" y="903321"/>
                  <a:pt x="474787" y="915047"/>
                </a:cubicBezTo>
                <a:cubicBezTo>
                  <a:pt x="468878" y="920910"/>
                  <a:pt x="468878" y="938500"/>
                  <a:pt x="457059" y="926774"/>
                </a:cubicBezTo>
                <a:cubicBezTo>
                  <a:pt x="451149" y="920910"/>
                  <a:pt x="451149" y="915047"/>
                  <a:pt x="457059" y="903321"/>
                </a:cubicBezTo>
                <a:cubicBezTo>
                  <a:pt x="457059" y="897458"/>
                  <a:pt x="462969" y="897458"/>
                  <a:pt x="462969" y="891595"/>
                </a:cubicBezTo>
                <a:cubicBezTo>
                  <a:pt x="451149" y="885732"/>
                  <a:pt x="451149" y="874006"/>
                  <a:pt x="451149" y="862280"/>
                </a:cubicBezTo>
                <a:cubicBezTo>
                  <a:pt x="451149" y="844690"/>
                  <a:pt x="462969" y="832964"/>
                  <a:pt x="474787" y="821238"/>
                </a:cubicBezTo>
                <a:cubicBezTo>
                  <a:pt x="516154" y="809512"/>
                  <a:pt x="516154" y="809512"/>
                  <a:pt x="516154" y="809512"/>
                </a:cubicBezTo>
                <a:close/>
                <a:moveTo>
                  <a:pt x="415951" y="791491"/>
                </a:moveTo>
                <a:cubicBezTo>
                  <a:pt x="415951" y="797401"/>
                  <a:pt x="433655" y="803311"/>
                  <a:pt x="421853" y="815129"/>
                </a:cubicBezTo>
                <a:cubicBezTo>
                  <a:pt x="421853" y="821039"/>
                  <a:pt x="421853" y="826949"/>
                  <a:pt x="421853" y="832858"/>
                </a:cubicBezTo>
                <a:cubicBezTo>
                  <a:pt x="427754" y="838768"/>
                  <a:pt x="433655" y="844677"/>
                  <a:pt x="445459" y="850587"/>
                </a:cubicBezTo>
                <a:cubicBezTo>
                  <a:pt x="445459" y="856496"/>
                  <a:pt x="445459" y="862406"/>
                  <a:pt x="439557" y="868316"/>
                </a:cubicBezTo>
                <a:cubicBezTo>
                  <a:pt x="427754" y="868316"/>
                  <a:pt x="421853" y="862406"/>
                  <a:pt x="421853" y="850587"/>
                </a:cubicBezTo>
                <a:cubicBezTo>
                  <a:pt x="415951" y="856496"/>
                  <a:pt x="404148" y="856496"/>
                  <a:pt x="398247" y="850587"/>
                </a:cubicBezTo>
                <a:cubicBezTo>
                  <a:pt x="392346" y="844677"/>
                  <a:pt x="392346" y="838768"/>
                  <a:pt x="392346" y="832858"/>
                </a:cubicBezTo>
                <a:cubicBezTo>
                  <a:pt x="392346" y="826949"/>
                  <a:pt x="404148" y="826949"/>
                  <a:pt x="404148" y="815129"/>
                </a:cubicBezTo>
                <a:cubicBezTo>
                  <a:pt x="398247" y="809220"/>
                  <a:pt x="398247" y="803311"/>
                  <a:pt x="404148" y="797401"/>
                </a:cubicBezTo>
                <a:cubicBezTo>
                  <a:pt x="404148" y="791491"/>
                  <a:pt x="410050" y="791491"/>
                  <a:pt x="415951" y="791491"/>
                </a:cubicBezTo>
                <a:close/>
                <a:moveTo>
                  <a:pt x="257430" y="791491"/>
                </a:moveTo>
                <a:cubicBezTo>
                  <a:pt x="263357" y="797380"/>
                  <a:pt x="263357" y="803268"/>
                  <a:pt x="263357" y="809156"/>
                </a:cubicBezTo>
                <a:cubicBezTo>
                  <a:pt x="245574" y="826821"/>
                  <a:pt x="233719" y="844486"/>
                  <a:pt x="239646" y="868039"/>
                </a:cubicBezTo>
                <a:cubicBezTo>
                  <a:pt x="245574" y="885704"/>
                  <a:pt x="257430" y="909257"/>
                  <a:pt x="281141" y="915145"/>
                </a:cubicBezTo>
                <a:cubicBezTo>
                  <a:pt x="287069" y="915145"/>
                  <a:pt x="281141" y="926921"/>
                  <a:pt x="287069" y="926921"/>
                </a:cubicBezTo>
                <a:cubicBezTo>
                  <a:pt x="281141" y="932810"/>
                  <a:pt x="275213" y="926921"/>
                  <a:pt x="275213" y="926921"/>
                </a:cubicBezTo>
                <a:cubicBezTo>
                  <a:pt x="263357" y="926921"/>
                  <a:pt x="269285" y="915145"/>
                  <a:pt x="263357" y="915145"/>
                </a:cubicBezTo>
                <a:cubicBezTo>
                  <a:pt x="257430" y="915145"/>
                  <a:pt x="251502" y="915145"/>
                  <a:pt x="245574" y="915145"/>
                </a:cubicBezTo>
                <a:cubicBezTo>
                  <a:pt x="239646" y="909257"/>
                  <a:pt x="233719" y="897480"/>
                  <a:pt x="239646" y="885704"/>
                </a:cubicBezTo>
                <a:cubicBezTo>
                  <a:pt x="233719" y="879815"/>
                  <a:pt x="221863" y="885704"/>
                  <a:pt x="221863" y="873927"/>
                </a:cubicBezTo>
                <a:cubicBezTo>
                  <a:pt x="215935" y="862151"/>
                  <a:pt x="221863" y="856262"/>
                  <a:pt x="227791" y="850374"/>
                </a:cubicBezTo>
                <a:cubicBezTo>
                  <a:pt x="227791" y="844486"/>
                  <a:pt x="221863" y="832709"/>
                  <a:pt x="227791" y="826821"/>
                </a:cubicBezTo>
                <a:cubicBezTo>
                  <a:pt x="233719" y="820933"/>
                  <a:pt x="239646" y="815044"/>
                  <a:pt x="245574" y="815044"/>
                </a:cubicBezTo>
                <a:cubicBezTo>
                  <a:pt x="251502" y="809156"/>
                  <a:pt x="245574" y="803268"/>
                  <a:pt x="251502" y="797380"/>
                </a:cubicBezTo>
                <a:cubicBezTo>
                  <a:pt x="251502" y="797380"/>
                  <a:pt x="257430" y="791491"/>
                  <a:pt x="257430" y="791491"/>
                </a:cubicBezTo>
                <a:close/>
                <a:moveTo>
                  <a:pt x="2196444" y="785801"/>
                </a:moveTo>
                <a:cubicBezTo>
                  <a:pt x="2208141" y="785801"/>
                  <a:pt x="2213990" y="785801"/>
                  <a:pt x="2219838" y="785801"/>
                </a:cubicBezTo>
                <a:cubicBezTo>
                  <a:pt x="2231536" y="803442"/>
                  <a:pt x="2231536" y="803442"/>
                  <a:pt x="2231536" y="803442"/>
                </a:cubicBezTo>
                <a:cubicBezTo>
                  <a:pt x="2237385" y="803442"/>
                  <a:pt x="2249082" y="809322"/>
                  <a:pt x="2254931" y="809322"/>
                </a:cubicBezTo>
                <a:cubicBezTo>
                  <a:pt x="2266628" y="809322"/>
                  <a:pt x="2272477" y="809322"/>
                  <a:pt x="2278326" y="797561"/>
                </a:cubicBezTo>
                <a:cubicBezTo>
                  <a:pt x="2284175" y="797561"/>
                  <a:pt x="2290024" y="803442"/>
                  <a:pt x="2295872" y="809322"/>
                </a:cubicBezTo>
                <a:cubicBezTo>
                  <a:pt x="2295872" y="815202"/>
                  <a:pt x="2295872" y="826963"/>
                  <a:pt x="2290024" y="832844"/>
                </a:cubicBezTo>
                <a:cubicBezTo>
                  <a:pt x="2278326" y="832844"/>
                  <a:pt x="2272477" y="832844"/>
                  <a:pt x="2266628" y="826963"/>
                </a:cubicBezTo>
                <a:cubicBezTo>
                  <a:pt x="2260780" y="832844"/>
                  <a:pt x="2254931" y="844604"/>
                  <a:pt x="2249082" y="844604"/>
                </a:cubicBezTo>
                <a:cubicBezTo>
                  <a:pt x="2237385" y="844604"/>
                  <a:pt x="2225687" y="832844"/>
                  <a:pt x="2219838" y="826963"/>
                </a:cubicBezTo>
                <a:cubicBezTo>
                  <a:pt x="2219838" y="821083"/>
                  <a:pt x="2219838" y="815202"/>
                  <a:pt x="2213990" y="815202"/>
                </a:cubicBezTo>
                <a:cubicBezTo>
                  <a:pt x="2208141" y="815202"/>
                  <a:pt x="2202292" y="815202"/>
                  <a:pt x="2202292" y="815202"/>
                </a:cubicBezTo>
                <a:cubicBezTo>
                  <a:pt x="2196444" y="809322"/>
                  <a:pt x="2190595" y="803442"/>
                  <a:pt x="2190595" y="797561"/>
                </a:cubicBezTo>
                <a:cubicBezTo>
                  <a:pt x="2190595" y="791681"/>
                  <a:pt x="2196444" y="785801"/>
                  <a:pt x="2196444" y="785801"/>
                </a:cubicBezTo>
                <a:close/>
                <a:moveTo>
                  <a:pt x="2231497" y="780110"/>
                </a:moveTo>
                <a:cubicBezTo>
                  <a:pt x="2237306" y="780110"/>
                  <a:pt x="2237306" y="786038"/>
                  <a:pt x="2243115" y="786038"/>
                </a:cubicBezTo>
                <a:cubicBezTo>
                  <a:pt x="2248924" y="791966"/>
                  <a:pt x="2260543" y="797894"/>
                  <a:pt x="2272161" y="791966"/>
                </a:cubicBezTo>
                <a:cubicBezTo>
                  <a:pt x="2272161" y="803821"/>
                  <a:pt x="2260543" y="797894"/>
                  <a:pt x="2254734" y="803821"/>
                </a:cubicBezTo>
                <a:cubicBezTo>
                  <a:pt x="2243115" y="803821"/>
                  <a:pt x="2231497" y="797894"/>
                  <a:pt x="2231497" y="786038"/>
                </a:cubicBezTo>
                <a:cubicBezTo>
                  <a:pt x="2225687" y="786038"/>
                  <a:pt x="2231497" y="786038"/>
                  <a:pt x="2231497" y="780110"/>
                </a:cubicBezTo>
                <a:close/>
                <a:moveTo>
                  <a:pt x="404201" y="771472"/>
                </a:moveTo>
                <a:cubicBezTo>
                  <a:pt x="408622" y="770733"/>
                  <a:pt x="413042" y="770733"/>
                  <a:pt x="415990" y="773686"/>
                </a:cubicBezTo>
                <a:cubicBezTo>
                  <a:pt x="415990" y="779593"/>
                  <a:pt x="410095" y="785498"/>
                  <a:pt x="404201" y="785498"/>
                </a:cubicBezTo>
                <a:cubicBezTo>
                  <a:pt x="398308" y="785498"/>
                  <a:pt x="398308" y="791405"/>
                  <a:pt x="392414" y="797311"/>
                </a:cubicBezTo>
                <a:cubicBezTo>
                  <a:pt x="386520" y="803217"/>
                  <a:pt x="398308" y="815030"/>
                  <a:pt x="392414" y="820936"/>
                </a:cubicBezTo>
                <a:cubicBezTo>
                  <a:pt x="386520" y="826842"/>
                  <a:pt x="386520" y="832749"/>
                  <a:pt x="386520" y="838655"/>
                </a:cubicBezTo>
                <a:cubicBezTo>
                  <a:pt x="386520" y="850467"/>
                  <a:pt x="392414" y="856373"/>
                  <a:pt x="398308" y="862280"/>
                </a:cubicBezTo>
                <a:cubicBezTo>
                  <a:pt x="404201" y="862280"/>
                  <a:pt x="410095" y="862280"/>
                  <a:pt x="415990" y="862280"/>
                </a:cubicBezTo>
                <a:cubicBezTo>
                  <a:pt x="421883" y="874092"/>
                  <a:pt x="433671" y="879998"/>
                  <a:pt x="445459" y="879998"/>
                </a:cubicBezTo>
                <a:cubicBezTo>
                  <a:pt x="445459" y="879998"/>
                  <a:pt x="445459" y="885904"/>
                  <a:pt x="445459" y="891811"/>
                </a:cubicBezTo>
                <a:cubicBezTo>
                  <a:pt x="433671" y="897717"/>
                  <a:pt x="421883" y="891811"/>
                  <a:pt x="415990" y="885904"/>
                </a:cubicBezTo>
                <a:cubicBezTo>
                  <a:pt x="410095" y="879998"/>
                  <a:pt x="410095" y="874092"/>
                  <a:pt x="404201" y="874092"/>
                </a:cubicBezTo>
                <a:cubicBezTo>
                  <a:pt x="398308" y="874092"/>
                  <a:pt x="386520" y="868186"/>
                  <a:pt x="380626" y="868186"/>
                </a:cubicBezTo>
                <a:cubicBezTo>
                  <a:pt x="368838" y="856373"/>
                  <a:pt x="362944" y="844561"/>
                  <a:pt x="368838" y="826842"/>
                </a:cubicBezTo>
                <a:cubicBezTo>
                  <a:pt x="368838" y="820936"/>
                  <a:pt x="380626" y="815030"/>
                  <a:pt x="380626" y="809124"/>
                </a:cubicBezTo>
                <a:cubicBezTo>
                  <a:pt x="374732" y="797311"/>
                  <a:pt x="386520" y="785498"/>
                  <a:pt x="392414" y="773686"/>
                </a:cubicBezTo>
                <a:cubicBezTo>
                  <a:pt x="395361" y="773686"/>
                  <a:pt x="399781" y="772209"/>
                  <a:pt x="404201" y="771472"/>
                </a:cubicBezTo>
                <a:close/>
                <a:moveTo>
                  <a:pt x="2160660" y="767780"/>
                </a:moveTo>
                <a:cubicBezTo>
                  <a:pt x="2166558" y="773670"/>
                  <a:pt x="2178354" y="779560"/>
                  <a:pt x="2184252" y="785451"/>
                </a:cubicBezTo>
                <a:cubicBezTo>
                  <a:pt x="2190150" y="785451"/>
                  <a:pt x="2184252" y="791341"/>
                  <a:pt x="2184252" y="791341"/>
                </a:cubicBezTo>
                <a:cubicBezTo>
                  <a:pt x="2184252" y="803122"/>
                  <a:pt x="2190150" y="814903"/>
                  <a:pt x="2201947" y="820793"/>
                </a:cubicBezTo>
                <a:cubicBezTo>
                  <a:pt x="2207845" y="826683"/>
                  <a:pt x="2213743" y="820793"/>
                  <a:pt x="2213743" y="826683"/>
                </a:cubicBezTo>
                <a:cubicBezTo>
                  <a:pt x="2219641" y="844355"/>
                  <a:pt x="2231437" y="850245"/>
                  <a:pt x="2243234" y="850245"/>
                </a:cubicBezTo>
                <a:cubicBezTo>
                  <a:pt x="2255030" y="856135"/>
                  <a:pt x="2260928" y="844355"/>
                  <a:pt x="2266826" y="838464"/>
                </a:cubicBezTo>
                <a:cubicBezTo>
                  <a:pt x="2278622" y="844355"/>
                  <a:pt x="2290419" y="838464"/>
                  <a:pt x="2296317" y="832574"/>
                </a:cubicBezTo>
                <a:cubicBezTo>
                  <a:pt x="2302215" y="826683"/>
                  <a:pt x="2302215" y="814903"/>
                  <a:pt x="2308113" y="809012"/>
                </a:cubicBezTo>
                <a:cubicBezTo>
                  <a:pt x="2319909" y="814903"/>
                  <a:pt x="2325808" y="814903"/>
                  <a:pt x="2331706" y="814903"/>
                </a:cubicBezTo>
                <a:cubicBezTo>
                  <a:pt x="2337604" y="820793"/>
                  <a:pt x="2337604" y="826683"/>
                  <a:pt x="2337604" y="832574"/>
                </a:cubicBezTo>
                <a:cubicBezTo>
                  <a:pt x="2337604" y="838464"/>
                  <a:pt x="2331706" y="844355"/>
                  <a:pt x="2325808" y="844355"/>
                </a:cubicBezTo>
                <a:cubicBezTo>
                  <a:pt x="2319909" y="844355"/>
                  <a:pt x="2314011" y="838464"/>
                  <a:pt x="2314011" y="844355"/>
                </a:cubicBezTo>
                <a:cubicBezTo>
                  <a:pt x="2314011" y="850245"/>
                  <a:pt x="2314011" y="856135"/>
                  <a:pt x="2314011" y="856135"/>
                </a:cubicBezTo>
                <a:cubicBezTo>
                  <a:pt x="2302215" y="862025"/>
                  <a:pt x="2308113" y="873806"/>
                  <a:pt x="2296317" y="873806"/>
                </a:cubicBezTo>
                <a:cubicBezTo>
                  <a:pt x="2290419" y="879696"/>
                  <a:pt x="2284521" y="879696"/>
                  <a:pt x="2278622" y="873806"/>
                </a:cubicBezTo>
                <a:cubicBezTo>
                  <a:pt x="2272724" y="873806"/>
                  <a:pt x="2272724" y="862025"/>
                  <a:pt x="2260928" y="867915"/>
                </a:cubicBezTo>
                <a:cubicBezTo>
                  <a:pt x="2255030" y="873806"/>
                  <a:pt x="2243234" y="879696"/>
                  <a:pt x="2231437" y="879696"/>
                </a:cubicBezTo>
                <a:cubicBezTo>
                  <a:pt x="2225539" y="873806"/>
                  <a:pt x="2213743" y="873806"/>
                  <a:pt x="2207845" y="862025"/>
                </a:cubicBezTo>
                <a:cubicBezTo>
                  <a:pt x="2207845" y="856135"/>
                  <a:pt x="2207845" y="850245"/>
                  <a:pt x="2201947" y="850245"/>
                </a:cubicBezTo>
                <a:cubicBezTo>
                  <a:pt x="2190150" y="850245"/>
                  <a:pt x="2184252" y="850245"/>
                  <a:pt x="2178354" y="844355"/>
                </a:cubicBezTo>
                <a:cubicBezTo>
                  <a:pt x="2172456" y="838464"/>
                  <a:pt x="2166558" y="826683"/>
                  <a:pt x="2166558" y="814903"/>
                </a:cubicBezTo>
                <a:cubicBezTo>
                  <a:pt x="2172456" y="809012"/>
                  <a:pt x="2172456" y="803122"/>
                  <a:pt x="2166558" y="803122"/>
                </a:cubicBezTo>
                <a:cubicBezTo>
                  <a:pt x="2160660" y="797232"/>
                  <a:pt x="2154762" y="791341"/>
                  <a:pt x="2148863" y="785451"/>
                </a:cubicBezTo>
                <a:cubicBezTo>
                  <a:pt x="2154762" y="779560"/>
                  <a:pt x="2148863" y="773670"/>
                  <a:pt x="2160660" y="767780"/>
                </a:cubicBezTo>
                <a:close/>
                <a:moveTo>
                  <a:pt x="251449" y="767245"/>
                </a:moveTo>
                <a:cubicBezTo>
                  <a:pt x="255876" y="766508"/>
                  <a:pt x="260302" y="767981"/>
                  <a:pt x="263252" y="773873"/>
                </a:cubicBezTo>
                <a:cubicBezTo>
                  <a:pt x="263252" y="773873"/>
                  <a:pt x="263252" y="779765"/>
                  <a:pt x="257351" y="785657"/>
                </a:cubicBezTo>
                <a:cubicBezTo>
                  <a:pt x="251449" y="785657"/>
                  <a:pt x="239647" y="797440"/>
                  <a:pt x="239647" y="803332"/>
                </a:cubicBezTo>
                <a:cubicBezTo>
                  <a:pt x="227844" y="809224"/>
                  <a:pt x="216041" y="826900"/>
                  <a:pt x="216041" y="838684"/>
                </a:cubicBezTo>
                <a:cubicBezTo>
                  <a:pt x="216041" y="844575"/>
                  <a:pt x="221942" y="844575"/>
                  <a:pt x="221942" y="850467"/>
                </a:cubicBezTo>
                <a:cubicBezTo>
                  <a:pt x="216041" y="856359"/>
                  <a:pt x="210139" y="868143"/>
                  <a:pt x="210139" y="874034"/>
                </a:cubicBezTo>
                <a:cubicBezTo>
                  <a:pt x="216041" y="885818"/>
                  <a:pt x="221942" y="891710"/>
                  <a:pt x="227844" y="891710"/>
                </a:cubicBezTo>
                <a:cubicBezTo>
                  <a:pt x="227844" y="909386"/>
                  <a:pt x="239647" y="915278"/>
                  <a:pt x="245548" y="921169"/>
                </a:cubicBezTo>
                <a:cubicBezTo>
                  <a:pt x="257351" y="921169"/>
                  <a:pt x="257351" y="921169"/>
                  <a:pt x="257351" y="921169"/>
                </a:cubicBezTo>
                <a:cubicBezTo>
                  <a:pt x="263252" y="932953"/>
                  <a:pt x="275055" y="938845"/>
                  <a:pt x="292759" y="938845"/>
                </a:cubicBezTo>
                <a:cubicBezTo>
                  <a:pt x="292759" y="944737"/>
                  <a:pt x="292759" y="944737"/>
                  <a:pt x="292759" y="950629"/>
                </a:cubicBezTo>
                <a:cubicBezTo>
                  <a:pt x="286858" y="956521"/>
                  <a:pt x="280956" y="956521"/>
                  <a:pt x="275055" y="956521"/>
                </a:cubicBezTo>
                <a:cubicBezTo>
                  <a:pt x="269154" y="950629"/>
                  <a:pt x="263252" y="950629"/>
                  <a:pt x="263252" y="944737"/>
                </a:cubicBezTo>
                <a:cubicBezTo>
                  <a:pt x="251449" y="932953"/>
                  <a:pt x="251449" y="932953"/>
                  <a:pt x="251449" y="932953"/>
                </a:cubicBezTo>
                <a:cubicBezTo>
                  <a:pt x="239647" y="932953"/>
                  <a:pt x="227844" y="932953"/>
                  <a:pt x="221942" y="927061"/>
                </a:cubicBezTo>
                <a:cubicBezTo>
                  <a:pt x="216041" y="915278"/>
                  <a:pt x="216041" y="909386"/>
                  <a:pt x="216041" y="897602"/>
                </a:cubicBezTo>
                <a:cubicBezTo>
                  <a:pt x="210139" y="891710"/>
                  <a:pt x="198336" y="885818"/>
                  <a:pt x="192435" y="879926"/>
                </a:cubicBezTo>
                <a:cubicBezTo>
                  <a:pt x="192435" y="868143"/>
                  <a:pt x="186534" y="862251"/>
                  <a:pt x="192435" y="850467"/>
                </a:cubicBezTo>
                <a:cubicBezTo>
                  <a:pt x="198336" y="850467"/>
                  <a:pt x="198336" y="844575"/>
                  <a:pt x="204238" y="844575"/>
                </a:cubicBezTo>
                <a:cubicBezTo>
                  <a:pt x="204238" y="832792"/>
                  <a:pt x="204238" y="826900"/>
                  <a:pt x="204238" y="815116"/>
                </a:cubicBezTo>
                <a:cubicBezTo>
                  <a:pt x="204238" y="809224"/>
                  <a:pt x="210139" y="803332"/>
                  <a:pt x="216041" y="797440"/>
                </a:cubicBezTo>
                <a:cubicBezTo>
                  <a:pt x="221942" y="791549"/>
                  <a:pt x="233745" y="797440"/>
                  <a:pt x="233745" y="785657"/>
                </a:cubicBezTo>
                <a:cubicBezTo>
                  <a:pt x="233745" y="785657"/>
                  <a:pt x="239647" y="785657"/>
                  <a:pt x="239647" y="779765"/>
                </a:cubicBezTo>
                <a:cubicBezTo>
                  <a:pt x="239647" y="779765"/>
                  <a:pt x="239647" y="773873"/>
                  <a:pt x="239647" y="773873"/>
                </a:cubicBezTo>
                <a:cubicBezTo>
                  <a:pt x="242597" y="770927"/>
                  <a:pt x="247023" y="767981"/>
                  <a:pt x="251449" y="767245"/>
                </a:cubicBezTo>
                <a:close/>
                <a:moveTo>
                  <a:pt x="356937" y="697595"/>
                </a:moveTo>
                <a:cubicBezTo>
                  <a:pt x="374483" y="697595"/>
                  <a:pt x="386181" y="697595"/>
                  <a:pt x="397878" y="709341"/>
                </a:cubicBezTo>
                <a:cubicBezTo>
                  <a:pt x="403727" y="709341"/>
                  <a:pt x="397878" y="715214"/>
                  <a:pt x="397878" y="715214"/>
                </a:cubicBezTo>
                <a:cubicBezTo>
                  <a:pt x="392030" y="721087"/>
                  <a:pt x="386181" y="715214"/>
                  <a:pt x="380332" y="715214"/>
                </a:cubicBezTo>
                <a:cubicBezTo>
                  <a:pt x="374483" y="715214"/>
                  <a:pt x="368634" y="715214"/>
                  <a:pt x="368634" y="715214"/>
                </a:cubicBezTo>
                <a:cubicBezTo>
                  <a:pt x="351089" y="715214"/>
                  <a:pt x="333542" y="715214"/>
                  <a:pt x="321845" y="726960"/>
                </a:cubicBezTo>
                <a:cubicBezTo>
                  <a:pt x="304299" y="738707"/>
                  <a:pt x="292601" y="756326"/>
                  <a:pt x="292601" y="779818"/>
                </a:cubicBezTo>
                <a:cubicBezTo>
                  <a:pt x="292601" y="791564"/>
                  <a:pt x="298450" y="803310"/>
                  <a:pt x="310147" y="809184"/>
                </a:cubicBezTo>
                <a:cubicBezTo>
                  <a:pt x="310147" y="815056"/>
                  <a:pt x="315996" y="809184"/>
                  <a:pt x="315996" y="809184"/>
                </a:cubicBezTo>
                <a:cubicBezTo>
                  <a:pt x="310147" y="791564"/>
                  <a:pt x="310147" y="791564"/>
                  <a:pt x="310147" y="791564"/>
                </a:cubicBezTo>
                <a:cubicBezTo>
                  <a:pt x="310147" y="785691"/>
                  <a:pt x="310147" y="779818"/>
                  <a:pt x="321845" y="773945"/>
                </a:cubicBezTo>
                <a:cubicBezTo>
                  <a:pt x="333542" y="768072"/>
                  <a:pt x="339391" y="773945"/>
                  <a:pt x="351089" y="785691"/>
                </a:cubicBezTo>
                <a:cubicBezTo>
                  <a:pt x="351089" y="791564"/>
                  <a:pt x="351089" y="797437"/>
                  <a:pt x="351089" y="803310"/>
                </a:cubicBezTo>
                <a:cubicBezTo>
                  <a:pt x="345240" y="803310"/>
                  <a:pt x="339391" y="809184"/>
                  <a:pt x="345240" y="815056"/>
                </a:cubicBezTo>
                <a:cubicBezTo>
                  <a:pt x="345240" y="815056"/>
                  <a:pt x="351089" y="815056"/>
                  <a:pt x="351089" y="820929"/>
                </a:cubicBezTo>
                <a:cubicBezTo>
                  <a:pt x="351089" y="832676"/>
                  <a:pt x="345240" y="838549"/>
                  <a:pt x="339391" y="844422"/>
                </a:cubicBezTo>
                <a:cubicBezTo>
                  <a:pt x="327693" y="850295"/>
                  <a:pt x="310147" y="850295"/>
                  <a:pt x="298450" y="838549"/>
                </a:cubicBezTo>
                <a:cubicBezTo>
                  <a:pt x="275055" y="820929"/>
                  <a:pt x="263357" y="791564"/>
                  <a:pt x="269206" y="768072"/>
                </a:cubicBezTo>
                <a:cubicBezTo>
                  <a:pt x="275055" y="756326"/>
                  <a:pt x="280904" y="744579"/>
                  <a:pt x="286752" y="738707"/>
                </a:cubicBezTo>
                <a:cubicBezTo>
                  <a:pt x="304299" y="715214"/>
                  <a:pt x="333542" y="703468"/>
                  <a:pt x="356937" y="697595"/>
                </a:cubicBezTo>
                <a:close/>
                <a:moveTo>
                  <a:pt x="501946" y="685103"/>
                </a:moveTo>
                <a:cubicBezTo>
                  <a:pt x="515767" y="688420"/>
                  <a:pt x="524612" y="701688"/>
                  <a:pt x="533458" y="714956"/>
                </a:cubicBezTo>
                <a:cubicBezTo>
                  <a:pt x="539355" y="726750"/>
                  <a:pt x="539355" y="744440"/>
                  <a:pt x="539355" y="756234"/>
                </a:cubicBezTo>
                <a:cubicBezTo>
                  <a:pt x="527561" y="762131"/>
                  <a:pt x="515767" y="773925"/>
                  <a:pt x="515767" y="785718"/>
                </a:cubicBezTo>
                <a:cubicBezTo>
                  <a:pt x="515767" y="791615"/>
                  <a:pt x="515767" y="803409"/>
                  <a:pt x="515767" y="803409"/>
                </a:cubicBezTo>
                <a:cubicBezTo>
                  <a:pt x="503974" y="803409"/>
                  <a:pt x="498077" y="809306"/>
                  <a:pt x="486283" y="809306"/>
                </a:cubicBezTo>
                <a:cubicBezTo>
                  <a:pt x="468592" y="815203"/>
                  <a:pt x="450902" y="815203"/>
                  <a:pt x="433211" y="803409"/>
                </a:cubicBezTo>
                <a:cubicBezTo>
                  <a:pt x="427314" y="797512"/>
                  <a:pt x="421417" y="791615"/>
                  <a:pt x="421417" y="779822"/>
                </a:cubicBezTo>
                <a:cubicBezTo>
                  <a:pt x="415521" y="768028"/>
                  <a:pt x="445005" y="750337"/>
                  <a:pt x="415521" y="750337"/>
                </a:cubicBezTo>
                <a:cubicBezTo>
                  <a:pt x="409624" y="744440"/>
                  <a:pt x="403727" y="732647"/>
                  <a:pt x="403727" y="726750"/>
                </a:cubicBezTo>
                <a:cubicBezTo>
                  <a:pt x="409624" y="709060"/>
                  <a:pt x="409624" y="709060"/>
                  <a:pt x="409624" y="709060"/>
                </a:cubicBezTo>
                <a:cubicBezTo>
                  <a:pt x="415521" y="697265"/>
                  <a:pt x="427314" y="691369"/>
                  <a:pt x="439108" y="691369"/>
                </a:cubicBezTo>
                <a:cubicBezTo>
                  <a:pt x="445005" y="691369"/>
                  <a:pt x="456799" y="703162"/>
                  <a:pt x="462695" y="703162"/>
                </a:cubicBezTo>
                <a:cubicBezTo>
                  <a:pt x="468592" y="691369"/>
                  <a:pt x="474489" y="685472"/>
                  <a:pt x="486283" y="685472"/>
                </a:cubicBezTo>
                <a:cubicBezTo>
                  <a:pt x="492180" y="683998"/>
                  <a:pt x="497340" y="683998"/>
                  <a:pt x="501946" y="685103"/>
                </a:cubicBezTo>
                <a:close/>
                <a:moveTo>
                  <a:pt x="533190" y="673884"/>
                </a:moveTo>
                <a:cubicBezTo>
                  <a:pt x="539038" y="673884"/>
                  <a:pt x="550736" y="673884"/>
                  <a:pt x="550736" y="685808"/>
                </a:cubicBezTo>
                <a:cubicBezTo>
                  <a:pt x="550736" y="697731"/>
                  <a:pt x="544887" y="703693"/>
                  <a:pt x="539038" y="715616"/>
                </a:cubicBezTo>
                <a:cubicBezTo>
                  <a:pt x="533190" y="703693"/>
                  <a:pt x="527341" y="691770"/>
                  <a:pt x="515643" y="685808"/>
                </a:cubicBezTo>
                <a:cubicBezTo>
                  <a:pt x="515643" y="673884"/>
                  <a:pt x="527341" y="673884"/>
                  <a:pt x="533190" y="673884"/>
                </a:cubicBezTo>
                <a:close/>
                <a:moveTo>
                  <a:pt x="632916" y="662503"/>
                </a:moveTo>
                <a:cubicBezTo>
                  <a:pt x="638774" y="662503"/>
                  <a:pt x="644632" y="662503"/>
                  <a:pt x="644632" y="668361"/>
                </a:cubicBezTo>
                <a:cubicBezTo>
                  <a:pt x="615342" y="697651"/>
                  <a:pt x="615342" y="697651"/>
                  <a:pt x="615342" y="697651"/>
                </a:cubicBezTo>
                <a:cubicBezTo>
                  <a:pt x="586052" y="709367"/>
                  <a:pt x="586052" y="744516"/>
                  <a:pt x="562619" y="762090"/>
                </a:cubicBezTo>
                <a:cubicBezTo>
                  <a:pt x="556761" y="762090"/>
                  <a:pt x="550903" y="762090"/>
                  <a:pt x="550903" y="756232"/>
                </a:cubicBezTo>
                <a:cubicBezTo>
                  <a:pt x="545045" y="732800"/>
                  <a:pt x="545045" y="697651"/>
                  <a:pt x="568477" y="685935"/>
                </a:cubicBezTo>
                <a:cubicBezTo>
                  <a:pt x="580194" y="674219"/>
                  <a:pt x="586052" y="668361"/>
                  <a:pt x="597768" y="674219"/>
                </a:cubicBezTo>
                <a:cubicBezTo>
                  <a:pt x="603626" y="674219"/>
                  <a:pt x="603626" y="680077"/>
                  <a:pt x="609484" y="680077"/>
                </a:cubicBezTo>
                <a:cubicBezTo>
                  <a:pt x="609484" y="668361"/>
                  <a:pt x="621200" y="662503"/>
                  <a:pt x="632916" y="662503"/>
                </a:cubicBezTo>
                <a:close/>
                <a:moveTo>
                  <a:pt x="1931670" y="656812"/>
                </a:moveTo>
                <a:cubicBezTo>
                  <a:pt x="1955065" y="674322"/>
                  <a:pt x="1978460" y="691832"/>
                  <a:pt x="1990157" y="715178"/>
                </a:cubicBezTo>
                <a:cubicBezTo>
                  <a:pt x="1996006" y="721014"/>
                  <a:pt x="2001855" y="726851"/>
                  <a:pt x="2001855" y="732688"/>
                </a:cubicBezTo>
                <a:cubicBezTo>
                  <a:pt x="1996006" y="732688"/>
                  <a:pt x="1996006" y="732688"/>
                  <a:pt x="1996006" y="732688"/>
                </a:cubicBezTo>
                <a:cubicBezTo>
                  <a:pt x="1978460" y="703505"/>
                  <a:pt x="1955065" y="680159"/>
                  <a:pt x="1931670" y="656812"/>
                </a:cubicBezTo>
                <a:close/>
                <a:moveTo>
                  <a:pt x="2072253" y="645950"/>
                </a:moveTo>
                <a:cubicBezTo>
                  <a:pt x="2077399" y="645950"/>
                  <a:pt x="2081808" y="647416"/>
                  <a:pt x="2084749" y="650351"/>
                </a:cubicBezTo>
                <a:cubicBezTo>
                  <a:pt x="2078868" y="662088"/>
                  <a:pt x="2078868" y="685562"/>
                  <a:pt x="2090630" y="691430"/>
                </a:cubicBezTo>
                <a:cubicBezTo>
                  <a:pt x="2096510" y="703168"/>
                  <a:pt x="2114151" y="703168"/>
                  <a:pt x="2125912" y="703168"/>
                </a:cubicBezTo>
                <a:cubicBezTo>
                  <a:pt x="2131792" y="709036"/>
                  <a:pt x="2125912" y="720773"/>
                  <a:pt x="2131792" y="720773"/>
                </a:cubicBezTo>
                <a:cubicBezTo>
                  <a:pt x="2131792" y="726641"/>
                  <a:pt x="2131792" y="732510"/>
                  <a:pt x="2125912" y="732510"/>
                </a:cubicBezTo>
                <a:cubicBezTo>
                  <a:pt x="2114151" y="738379"/>
                  <a:pt x="2114151" y="726641"/>
                  <a:pt x="2102390" y="732510"/>
                </a:cubicBezTo>
                <a:cubicBezTo>
                  <a:pt x="2102390" y="738379"/>
                  <a:pt x="2096510" y="738379"/>
                  <a:pt x="2084749" y="738379"/>
                </a:cubicBezTo>
                <a:cubicBezTo>
                  <a:pt x="2078868" y="738379"/>
                  <a:pt x="2072988" y="732510"/>
                  <a:pt x="2072988" y="726641"/>
                </a:cubicBezTo>
                <a:cubicBezTo>
                  <a:pt x="2067108" y="726641"/>
                  <a:pt x="2061228" y="732510"/>
                  <a:pt x="2055347" y="726641"/>
                </a:cubicBezTo>
                <a:cubicBezTo>
                  <a:pt x="2049467" y="720773"/>
                  <a:pt x="2049467" y="714904"/>
                  <a:pt x="2049467" y="709036"/>
                </a:cubicBezTo>
                <a:cubicBezTo>
                  <a:pt x="2055347" y="703168"/>
                  <a:pt x="2055347" y="703168"/>
                  <a:pt x="2055347" y="703168"/>
                </a:cubicBezTo>
                <a:cubicBezTo>
                  <a:pt x="2049467" y="697299"/>
                  <a:pt x="2043586" y="691430"/>
                  <a:pt x="2043586" y="685562"/>
                </a:cubicBezTo>
                <a:cubicBezTo>
                  <a:pt x="2043586" y="673825"/>
                  <a:pt x="2049467" y="667957"/>
                  <a:pt x="2061228" y="667957"/>
                </a:cubicBezTo>
                <a:cubicBezTo>
                  <a:pt x="2061228" y="662088"/>
                  <a:pt x="2049467" y="656219"/>
                  <a:pt x="2055347" y="650351"/>
                </a:cubicBezTo>
                <a:cubicBezTo>
                  <a:pt x="2061228" y="647416"/>
                  <a:pt x="2067108" y="645950"/>
                  <a:pt x="2072253" y="645950"/>
                </a:cubicBezTo>
                <a:close/>
                <a:moveTo>
                  <a:pt x="536254" y="637458"/>
                </a:moveTo>
                <a:cubicBezTo>
                  <a:pt x="539209" y="638910"/>
                  <a:pt x="542164" y="641815"/>
                  <a:pt x="545118" y="644720"/>
                </a:cubicBezTo>
                <a:cubicBezTo>
                  <a:pt x="545118" y="644720"/>
                  <a:pt x="539209" y="650529"/>
                  <a:pt x="545118" y="656338"/>
                </a:cubicBezTo>
                <a:cubicBezTo>
                  <a:pt x="551028" y="656338"/>
                  <a:pt x="556938" y="650529"/>
                  <a:pt x="562847" y="656338"/>
                </a:cubicBezTo>
                <a:cubicBezTo>
                  <a:pt x="568757" y="662147"/>
                  <a:pt x="568757" y="667957"/>
                  <a:pt x="568757" y="673766"/>
                </a:cubicBezTo>
                <a:cubicBezTo>
                  <a:pt x="562847" y="679575"/>
                  <a:pt x="562847" y="679575"/>
                  <a:pt x="562847" y="679575"/>
                </a:cubicBezTo>
                <a:cubicBezTo>
                  <a:pt x="551028" y="667957"/>
                  <a:pt x="539209" y="662147"/>
                  <a:pt x="521480" y="667957"/>
                </a:cubicBezTo>
                <a:cubicBezTo>
                  <a:pt x="515571" y="667957"/>
                  <a:pt x="515571" y="679575"/>
                  <a:pt x="503752" y="679575"/>
                </a:cubicBezTo>
                <a:cubicBezTo>
                  <a:pt x="503752" y="673766"/>
                  <a:pt x="491933" y="679575"/>
                  <a:pt x="491933" y="673766"/>
                </a:cubicBezTo>
                <a:cubicBezTo>
                  <a:pt x="491933" y="667957"/>
                  <a:pt x="491933" y="662147"/>
                  <a:pt x="497842" y="662147"/>
                </a:cubicBezTo>
                <a:cubicBezTo>
                  <a:pt x="503752" y="656338"/>
                  <a:pt x="515571" y="667957"/>
                  <a:pt x="515571" y="656338"/>
                </a:cubicBezTo>
                <a:cubicBezTo>
                  <a:pt x="515571" y="650529"/>
                  <a:pt x="515571" y="644720"/>
                  <a:pt x="515571" y="644720"/>
                </a:cubicBezTo>
                <a:cubicBezTo>
                  <a:pt x="521480" y="638910"/>
                  <a:pt x="521480" y="638910"/>
                  <a:pt x="527390" y="638910"/>
                </a:cubicBezTo>
                <a:cubicBezTo>
                  <a:pt x="530345" y="636006"/>
                  <a:pt x="533299" y="636006"/>
                  <a:pt x="536254" y="637458"/>
                </a:cubicBezTo>
                <a:close/>
                <a:moveTo>
                  <a:pt x="2037185" y="627410"/>
                </a:moveTo>
                <a:cubicBezTo>
                  <a:pt x="2043072" y="627410"/>
                  <a:pt x="2048961" y="633283"/>
                  <a:pt x="2054849" y="639156"/>
                </a:cubicBezTo>
                <a:cubicBezTo>
                  <a:pt x="2048961" y="645030"/>
                  <a:pt x="2043072" y="650903"/>
                  <a:pt x="2048961" y="662649"/>
                </a:cubicBezTo>
                <a:cubicBezTo>
                  <a:pt x="2037185" y="668522"/>
                  <a:pt x="2037185" y="680268"/>
                  <a:pt x="2037185" y="686141"/>
                </a:cubicBezTo>
                <a:cubicBezTo>
                  <a:pt x="2037185" y="692014"/>
                  <a:pt x="2037185" y="697887"/>
                  <a:pt x="2043072" y="703760"/>
                </a:cubicBezTo>
                <a:cubicBezTo>
                  <a:pt x="2037185" y="709633"/>
                  <a:pt x="2037185" y="721380"/>
                  <a:pt x="2043072" y="727252"/>
                </a:cubicBezTo>
                <a:cubicBezTo>
                  <a:pt x="2048961" y="738999"/>
                  <a:pt x="2060738" y="733125"/>
                  <a:pt x="2066625" y="738999"/>
                </a:cubicBezTo>
                <a:cubicBezTo>
                  <a:pt x="2072514" y="744872"/>
                  <a:pt x="2084291" y="744872"/>
                  <a:pt x="2090178" y="744872"/>
                </a:cubicBezTo>
                <a:cubicBezTo>
                  <a:pt x="2096067" y="744872"/>
                  <a:pt x="2101955" y="738999"/>
                  <a:pt x="2107844" y="738999"/>
                </a:cubicBezTo>
                <a:cubicBezTo>
                  <a:pt x="2119620" y="750745"/>
                  <a:pt x="2137285" y="727252"/>
                  <a:pt x="2143173" y="750745"/>
                </a:cubicBezTo>
                <a:cubicBezTo>
                  <a:pt x="2137285" y="750745"/>
                  <a:pt x="2143173" y="762491"/>
                  <a:pt x="2137285" y="762491"/>
                </a:cubicBezTo>
                <a:cubicBezTo>
                  <a:pt x="2131397" y="762491"/>
                  <a:pt x="2131397" y="756618"/>
                  <a:pt x="2131397" y="762491"/>
                </a:cubicBezTo>
                <a:cubicBezTo>
                  <a:pt x="2125508" y="774237"/>
                  <a:pt x="2107844" y="762491"/>
                  <a:pt x="2096067" y="762491"/>
                </a:cubicBezTo>
                <a:cubicBezTo>
                  <a:pt x="2090178" y="768364"/>
                  <a:pt x="2096067" y="774237"/>
                  <a:pt x="2090178" y="774237"/>
                </a:cubicBezTo>
                <a:cubicBezTo>
                  <a:pt x="2078402" y="780110"/>
                  <a:pt x="2066625" y="774237"/>
                  <a:pt x="2060738" y="768364"/>
                </a:cubicBezTo>
                <a:cubicBezTo>
                  <a:pt x="2054849" y="762491"/>
                  <a:pt x="2043072" y="756618"/>
                  <a:pt x="2037185" y="756618"/>
                </a:cubicBezTo>
                <a:cubicBezTo>
                  <a:pt x="2031296" y="762491"/>
                  <a:pt x="2025408" y="756618"/>
                  <a:pt x="2019519" y="750745"/>
                </a:cubicBezTo>
                <a:cubicBezTo>
                  <a:pt x="2013631" y="744872"/>
                  <a:pt x="2007743" y="738999"/>
                  <a:pt x="2007743" y="733125"/>
                </a:cubicBezTo>
                <a:cubicBezTo>
                  <a:pt x="2013631" y="733125"/>
                  <a:pt x="2007743" y="721380"/>
                  <a:pt x="2013631" y="715506"/>
                </a:cubicBezTo>
                <a:cubicBezTo>
                  <a:pt x="2019519" y="715506"/>
                  <a:pt x="2019519" y="703760"/>
                  <a:pt x="2013631" y="703760"/>
                </a:cubicBezTo>
                <a:cubicBezTo>
                  <a:pt x="2007743" y="697887"/>
                  <a:pt x="2001855" y="692014"/>
                  <a:pt x="2001855" y="686141"/>
                </a:cubicBezTo>
                <a:cubicBezTo>
                  <a:pt x="2001855" y="680268"/>
                  <a:pt x="2001855" y="668522"/>
                  <a:pt x="2007743" y="668522"/>
                </a:cubicBezTo>
                <a:cubicBezTo>
                  <a:pt x="2025408" y="668522"/>
                  <a:pt x="2013631" y="650903"/>
                  <a:pt x="2019519" y="639156"/>
                </a:cubicBezTo>
                <a:cubicBezTo>
                  <a:pt x="2025408" y="633283"/>
                  <a:pt x="2031296" y="633283"/>
                  <a:pt x="2037185" y="627410"/>
                </a:cubicBezTo>
                <a:close/>
                <a:moveTo>
                  <a:pt x="2178581" y="620772"/>
                </a:moveTo>
                <a:cubicBezTo>
                  <a:pt x="2184452" y="620772"/>
                  <a:pt x="2184452" y="620772"/>
                  <a:pt x="2190324" y="620772"/>
                </a:cubicBezTo>
                <a:cubicBezTo>
                  <a:pt x="2178581" y="632574"/>
                  <a:pt x="2178581" y="638476"/>
                  <a:pt x="2166838" y="650279"/>
                </a:cubicBezTo>
                <a:cubicBezTo>
                  <a:pt x="2155096" y="673884"/>
                  <a:pt x="2149224" y="709293"/>
                  <a:pt x="2166838" y="732899"/>
                </a:cubicBezTo>
                <a:cubicBezTo>
                  <a:pt x="2172710" y="750603"/>
                  <a:pt x="2196195" y="756504"/>
                  <a:pt x="2213809" y="756504"/>
                </a:cubicBezTo>
                <a:cubicBezTo>
                  <a:pt x="2213809" y="750603"/>
                  <a:pt x="2219681" y="750603"/>
                  <a:pt x="2219681" y="744701"/>
                </a:cubicBezTo>
                <a:cubicBezTo>
                  <a:pt x="2219681" y="738800"/>
                  <a:pt x="2207938" y="744701"/>
                  <a:pt x="2202066" y="738800"/>
                </a:cubicBezTo>
                <a:cubicBezTo>
                  <a:pt x="2196195" y="732899"/>
                  <a:pt x="2196195" y="726997"/>
                  <a:pt x="2196195" y="721096"/>
                </a:cubicBezTo>
                <a:cubicBezTo>
                  <a:pt x="2202066" y="715194"/>
                  <a:pt x="2202066" y="709293"/>
                  <a:pt x="2207938" y="709293"/>
                </a:cubicBezTo>
                <a:cubicBezTo>
                  <a:pt x="2213809" y="703392"/>
                  <a:pt x="2225552" y="709293"/>
                  <a:pt x="2231423" y="715194"/>
                </a:cubicBezTo>
                <a:cubicBezTo>
                  <a:pt x="2237294" y="715194"/>
                  <a:pt x="2237294" y="709293"/>
                  <a:pt x="2243165" y="709293"/>
                </a:cubicBezTo>
                <a:cubicBezTo>
                  <a:pt x="2249037" y="709293"/>
                  <a:pt x="2260779" y="715194"/>
                  <a:pt x="2260779" y="721096"/>
                </a:cubicBezTo>
                <a:cubicBezTo>
                  <a:pt x="2260779" y="732899"/>
                  <a:pt x="2260779" y="744701"/>
                  <a:pt x="2254908" y="750603"/>
                </a:cubicBezTo>
                <a:cubicBezTo>
                  <a:pt x="2249037" y="774209"/>
                  <a:pt x="2225552" y="780110"/>
                  <a:pt x="2202066" y="780110"/>
                </a:cubicBezTo>
                <a:cubicBezTo>
                  <a:pt x="2190324" y="780110"/>
                  <a:pt x="2172710" y="768307"/>
                  <a:pt x="2160967" y="762406"/>
                </a:cubicBezTo>
                <a:cubicBezTo>
                  <a:pt x="2160967" y="756504"/>
                  <a:pt x="2155096" y="750603"/>
                  <a:pt x="2149224" y="750603"/>
                </a:cubicBezTo>
                <a:cubicBezTo>
                  <a:pt x="2137482" y="738800"/>
                  <a:pt x="2137482" y="721096"/>
                  <a:pt x="2137482" y="709293"/>
                </a:cubicBezTo>
                <a:cubicBezTo>
                  <a:pt x="2137482" y="679786"/>
                  <a:pt x="2137482" y="679786"/>
                  <a:pt x="2137482" y="679786"/>
                </a:cubicBezTo>
                <a:cubicBezTo>
                  <a:pt x="2143353" y="656180"/>
                  <a:pt x="2160967" y="632574"/>
                  <a:pt x="2178581" y="620772"/>
                </a:cubicBezTo>
                <a:close/>
                <a:moveTo>
                  <a:pt x="368635" y="620772"/>
                </a:moveTo>
                <a:cubicBezTo>
                  <a:pt x="368635" y="632559"/>
                  <a:pt x="368635" y="632559"/>
                  <a:pt x="368635" y="632559"/>
                </a:cubicBezTo>
                <a:cubicBezTo>
                  <a:pt x="368635" y="638454"/>
                  <a:pt x="368635" y="644347"/>
                  <a:pt x="362839" y="644347"/>
                </a:cubicBezTo>
                <a:cubicBezTo>
                  <a:pt x="351246" y="644347"/>
                  <a:pt x="339655" y="656135"/>
                  <a:pt x="333858" y="667923"/>
                </a:cubicBezTo>
                <a:cubicBezTo>
                  <a:pt x="333858" y="673817"/>
                  <a:pt x="339655" y="685605"/>
                  <a:pt x="333858" y="697393"/>
                </a:cubicBezTo>
                <a:cubicBezTo>
                  <a:pt x="333858" y="697393"/>
                  <a:pt x="322266" y="703286"/>
                  <a:pt x="316470" y="697393"/>
                </a:cubicBezTo>
                <a:cubicBezTo>
                  <a:pt x="316470" y="673817"/>
                  <a:pt x="316470" y="650241"/>
                  <a:pt x="333858" y="632559"/>
                </a:cubicBezTo>
                <a:cubicBezTo>
                  <a:pt x="345451" y="626665"/>
                  <a:pt x="357043" y="620772"/>
                  <a:pt x="368635" y="620772"/>
                </a:cubicBezTo>
                <a:close/>
                <a:moveTo>
                  <a:pt x="2260590" y="615081"/>
                </a:moveTo>
                <a:cubicBezTo>
                  <a:pt x="2266471" y="626900"/>
                  <a:pt x="2272351" y="638719"/>
                  <a:pt x="2278231" y="638719"/>
                </a:cubicBezTo>
                <a:cubicBezTo>
                  <a:pt x="2289992" y="644629"/>
                  <a:pt x="2295873" y="638719"/>
                  <a:pt x="2301753" y="632810"/>
                </a:cubicBezTo>
                <a:cubicBezTo>
                  <a:pt x="2307633" y="626900"/>
                  <a:pt x="2307633" y="626900"/>
                  <a:pt x="2313513" y="626900"/>
                </a:cubicBezTo>
                <a:cubicBezTo>
                  <a:pt x="2319394" y="626900"/>
                  <a:pt x="2325274" y="632810"/>
                  <a:pt x="2325274" y="638719"/>
                </a:cubicBezTo>
                <a:cubicBezTo>
                  <a:pt x="2325274" y="650538"/>
                  <a:pt x="2319394" y="656448"/>
                  <a:pt x="2313513" y="662357"/>
                </a:cubicBezTo>
                <a:cubicBezTo>
                  <a:pt x="2307633" y="668267"/>
                  <a:pt x="2301753" y="662357"/>
                  <a:pt x="2295873" y="668267"/>
                </a:cubicBezTo>
                <a:cubicBezTo>
                  <a:pt x="2295873" y="674177"/>
                  <a:pt x="2295873" y="680086"/>
                  <a:pt x="2289992" y="685995"/>
                </a:cubicBezTo>
                <a:cubicBezTo>
                  <a:pt x="2284112" y="691905"/>
                  <a:pt x="2272351" y="691905"/>
                  <a:pt x="2266471" y="691905"/>
                </a:cubicBezTo>
                <a:cubicBezTo>
                  <a:pt x="2260590" y="685995"/>
                  <a:pt x="2254710" y="680086"/>
                  <a:pt x="2254710" y="674177"/>
                </a:cubicBezTo>
                <a:cubicBezTo>
                  <a:pt x="2254710" y="668267"/>
                  <a:pt x="2260590" y="662357"/>
                  <a:pt x="2260590" y="656448"/>
                </a:cubicBezTo>
                <a:cubicBezTo>
                  <a:pt x="2248829" y="656448"/>
                  <a:pt x="2242949" y="656448"/>
                  <a:pt x="2242949" y="650538"/>
                </a:cubicBezTo>
                <a:cubicBezTo>
                  <a:pt x="2237069" y="638719"/>
                  <a:pt x="2242949" y="632810"/>
                  <a:pt x="2242949" y="626900"/>
                </a:cubicBezTo>
                <a:cubicBezTo>
                  <a:pt x="2248829" y="620990"/>
                  <a:pt x="2254710" y="615081"/>
                  <a:pt x="2260590" y="615081"/>
                </a:cubicBezTo>
                <a:close/>
                <a:moveTo>
                  <a:pt x="521593" y="609390"/>
                </a:moveTo>
                <a:cubicBezTo>
                  <a:pt x="527499" y="609390"/>
                  <a:pt x="545218" y="609390"/>
                  <a:pt x="551124" y="615239"/>
                </a:cubicBezTo>
                <a:cubicBezTo>
                  <a:pt x="557030" y="621088"/>
                  <a:pt x="551124" y="626937"/>
                  <a:pt x="557030" y="632785"/>
                </a:cubicBezTo>
                <a:cubicBezTo>
                  <a:pt x="562937" y="626937"/>
                  <a:pt x="574749" y="632785"/>
                  <a:pt x="580655" y="632785"/>
                </a:cubicBezTo>
                <a:cubicBezTo>
                  <a:pt x="586561" y="638634"/>
                  <a:pt x="592468" y="650331"/>
                  <a:pt x="592468" y="662029"/>
                </a:cubicBezTo>
                <a:cubicBezTo>
                  <a:pt x="592468" y="662029"/>
                  <a:pt x="586561" y="667878"/>
                  <a:pt x="580655" y="667878"/>
                </a:cubicBezTo>
                <a:cubicBezTo>
                  <a:pt x="574749" y="662029"/>
                  <a:pt x="574749" y="656180"/>
                  <a:pt x="568842" y="650331"/>
                </a:cubicBezTo>
                <a:cubicBezTo>
                  <a:pt x="562937" y="644482"/>
                  <a:pt x="557030" y="644482"/>
                  <a:pt x="551124" y="644482"/>
                </a:cubicBezTo>
                <a:cubicBezTo>
                  <a:pt x="545218" y="632785"/>
                  <a:pt x="539311" y="626937"/>
                  <a:pt x="527499" y="626937"/>
                </a:cubicBezTo>
                <a:cubicBezTo>
                  <a:pt x="521593" y="626937"/>
                  <a:pt x="509780" y="632785"/>
                  <a:pt x="509780" y="644482"/>
                </a:cubicBezTo>
                <a:cubicBezTo>
                  <a:pt x="509780" y="656180"/>
                  <a:pt x="486155" y="650331"/>
                  <a:pt x="486155" y="662029"/>
                </a:cubicBezTo>
                <a:cubicBezTo>
                  <a:pt x="486155" y="673726"/>
                  <a:pt x="480249" y="679575"/>
                  <a:pt x="468437" y="679575"/>
                </a:cubicBezTo>
                <a:cubicBezTo>
                  <a:pt x="462531" y="673726"/>
                  <a:pt x="468437" y="662029"/>
                  <a:pt x="468437" y="656180"/>
                </a:cubicBezTo>
                <a:cubicBezTo>
                  <a:pt x="474343" y="644482"/>
                  <a:pt x="486155" y="632785"/>
                  <a:pt x="497968" y="632785"/>
                </a:cubicBezTo>
                <a:cubicBezTo>
                  <a:pt x="503874" y="621088"/>
                  <a:pt x="509780" y="615239"/>
                  <a:pt x="521593" y="609390"/>
                </a:cubicBezTo>
                <a:close/>
                <a:moveTo>
                  <a:pt x="2289865" y="591370"/>
                </a:moveTo>
                <a:cubicBezTo>
                  <a:pt x="2295714" y="603293"/>
                  <a:pt x="2295714" y="609255"/>
                  <a:pt x="2301563" y="621178"/>
                </a:cubicBezTo>
                <a:cubicBezTo>
                  <a:pt x="2301563" y="627139"/>
                  <a:pt x="2295714" y="627139"/>
                  <a:pt x="2289865" y="633101"/>
                </a:cubicBezTo>
                <a:cubicBezTo>
                  <a:pt x="2289865" y="633101"/>
                  <a:pt x="2278168" y="633101"/>
                  <a:pt x="2278168" y="627139"/>
                </a:cubicBezTo>
                <a:cubicBezTo>
                  <a:pt x="2272319" y="621178"/>
                  <a:pt x="2266470" y="615216"/>
                  <a:pt x="2272319" y="609255"/>
                </a:cubicBezTo>
                <a:cubicBezTo>
                  <a:pt x="2289865" y="591370"/>
                  <a:pt x="2289865" y="591370"/>
                  <a:pt x="2289865" y="591370"/>
                </a:cubicBezTo>
                <a:close/>
                <a:moveTo>
                  <a:pt x="353090" y="587890"/>
                </a:moveTo>
                <a:cubicBezTo>
                  <a:pt x="359680" y="587153"/>
                  <a:pt x="365538" y="588627"/>
                  <a:pt x="368468" y="591576"/>
                </a:cubicBezTo>
                <a:cubicBezTo>
                  <a:pt x="374326" y="597472"/>
                  <a:pt x="374326" y="603369"/>
                  <a:pt x="368468" y="615163"/>
                </a:cubicBezTo>
                <a:cubicBezTo>
                  <a:pt x="362609" y="615163"/>
                  <a:pt x="356751" y="615163"/>
                  <a:pt x="350893" y="615163"/>
                </a:cubicBezTo>
                <a:cubicBezTo>
                  <a:pt x="333319" y="621060"/>
                  <a:pt x="321603" y="632854"/>
                  <a:pt x="315745" y="650544"/>
                </a:cubicBezTo>
                <a:cubicBezTo>
                  <a:pt x="304029" y="662338"/>
                  <a:pt x="304029" y="685925"/>
                  <a:pt x="315745" y="703616"/>
                </a:cubicBezTo>
                <a:cubicBezTo>
                  <a:pt x="304029" y="709513"/>
                  <a:pt x="298171" y="721307"/>
                  <a:pt x="292313" y="715410"/>
                </a:cubicBezTo>
                <a:cubicBezTo>
                  <a:pt x="280597" y="709513"/>
                  <a:pt x="280597" y="703616"/>
                  <a:pt x="280597" y="691822"/>
                </a:cubicBezTo>
                <a:cubicBezTo>
                  <a:pt x="280597" y="685925"/>
                  <a:pt x="280597" y="674132"/>
                  <a:pt x="286455" y="674132"/>
                </a:cubicBezTo>
                <a:cubicBezTo>
                  <a:pt x="292313" y="662338"/>
                  <a:pt x="280597" y="662338"/>
                  <a:pt x="280597" y="656441"/>
                </a:cubicBezTo>
                <a:cubicBezTo>
                  <a:pt x="274739" y="638751"/>
                  <a:pt x="280597" y="621060"/>
                  <a:pt x="292313" y="609266"/>
                </a:cubicBezTo>
                <a:cubicBezTo>
                  <a:pt x="298171" y="603369"/>
                  <a:pt x="309887" y="603369"/>
                  <a:pt x="321603" y="603369"/>
                </a:cubicBezTo>
                <a:cubicBezTo>
                  <a:pt x="321603" y="603369"/>
                  <a:pt x="327461" y="609266"/>
                  <a:pt x="333319" y="609266"/>
                </a:cubicBezTo>
                <a:cubicBezTo>
                  <a:pt x="333319" y="603369"/>
                  <a:pt x="333319" y="603369"/>
                  <a:pt x="333319" y="597472"/>
                </a:cubicBezTo>
                <a:cubicBezTo>
                  <a:pt x="339177" y="591576"/>
                  <a:pt x="346500" y="588627"/>
                  <a:pt x="353090" y="587890"/>
                </a:cubicBezTo>
                <a:close/>
                <a:moveTo>
                  <a:pt x="2318509" y="570868"/>
                </a:moveTo>
                <a:lnTo>
                  <a:pt x="2324770" y="589466"/>
                </a:lnTo>
                <a:cubicBezTo>
                  <a:pt x="2326623" y="594967"/>
                  <a:pt x="2329031" y="599919"/>
                  <a:pt x="2332828" y="603495"/>
                </a:cubicBezTo>
                <a:lnTo>
                  <a:pt x="2343944" y="607412"/>
                </a:lnTo>
                <a:lnTo>
                  <a:pt x="2335754" y="593930"/>
                </a:lnTo>
                <a:close/>
                <a:moveTo>
                  <a:pt x="2404943" y="559834"/>
                </a:moveTo>
                <a:cubicBezTo>
                  <a:pt x="2406366" y="560546"/>
                  <a:pt x="2407788" y="561968"/>
                  <a:pt x="2407788" y="561968"/>
                </a:cubicBezTo>
                <a:cubicBezTo>
                  <a:pt x="2407788" y="561968"/>
                  <a:pt x="2407788" y="561968"/>
                  <a:pt x="2402098" y="561968"/>
                </a:cubicBezTo>
                <a:cubicBezTo>
                  <a:pt x="2402098" y="559122"/>
                  <a:pt x="2403521" y="559122"/>
                  <a:pt x="2404943" y="559834"/>
                </a:cubicBezTo>
                <a:close/>
                <a:moveTo>
                  <a:pt x="686304" y="544896"/>
                </a:moveTo>
                <a:cubicBezTo>
                  <a:pt x="692173" y="550798"/>
                  <a:pt x="703910" y="550798"/>
                  <a:pt x="703910" y="562600"/>
                </a:cubicBezTo>
                <a:cubicBezTo>
                  <a:pt x="709778" y="562600"/>
                  <a:pt x="709778" y="556699"/>
                  <a:pt x="715647" y="556699"/>
                </a:cubicBezTo>
                <a:cubicBezTo>
                  <a:pt x="721515" y="550798"/>
                  <a:pt x="733253" y="550798"/>
                  <a:pt x="739121" y="556699"/>
                </a:cubicBezTo>
                <a:cubicBezTo>
                  <a:pt x="744989" y="562600"/>
                  <a:pt x="750858" y="562600"/>
                  <a:pt x="750858" y="574403"/>
                </a:cubicBezTo>
                <a:cubicBezTo>
                  <a:pt x="744989" y="580305"/>
                  <a:pt x="733253" y="592107"/>
                  <a:pt x="721515" y="598009"/>
                </a:cubicBezTo>
                <a:cubicBezTo>
                  <a:pt x="709778" y="580305"/>
                  <a:pt x="692173" y="574403"/>
                  <a:pt x="674567" y="580305"/>
                </a:cubicBezTo>
                <a:cubicBezTo>
                  <a:pt x="668699" y="580305"/>
                  <a:pt x="668699" y="580305"/>
                  <a:pt x="668699" y="580305"/>
                </a:cubicBezTo>
                <a:cubicBezTo>
                  <a:pt x="662830" y="574403"/>
                  <a:pt x="656962" y="562600"/>
                  <a:pt x="662830" y="556699"/>
                </a:cubicBezTo>
                <a:cubicBezTo>
                  <a:pt x="668699" y="550798"/>
                  <a:pt x="674567" y="544896"/>
                  <a:pt x="686304" y="544896"/>
                </a:cubicBezTo>
                <a:close/>
                <a:moveTo>
                  <a:pt x="439096" y="538460"/>
                </a:moveTo>
                <a:cubicBezTo>
                  <a:pt x="450873" y="535513"/>
                  <a:pt x="464122" y="535513"/>
                  <a:pt x="476634" y="538460"/>
                </a:cubicBezTo>
                <a:cubicBezTo>
                  <a:pt x="489147" y="541407"/>
                  <a:pt x="500923" y="547301"/>
                  <a:pt x="509756" y="556142"/>
                </a:cubicBezTo>
                <a:cubicBezTo>
                  <a:pt x="515644" y="567929"/>
                  <a:pt x="515644" y="579717"/>
                  <a:pt x="515644" y="591505"/>
                </a:cubicBezTo>
                <a:cubicBezTo>
                  <a:pt x="509756" y="597399"/>
                  <a:pt x="503867" y="603293"/>
                  <a:pt x="492091" y="603293"/>
                </a:cubicBezTo>
                <a:cubicBezTo>
                  <a:pt x="492091" y="603293"/>
                  <a:pt x="486203" y="591505"/>
                  <a:pt x="486203" y="597399"/>
                </a:cubicBezTo>
                <a:cubicBezTo>
                  <a:pt x="480314" y="603293"/>
                  <a:pt x="480314" y="609187"/>
                  <a:pt x="474426" y="615080"/>
                </a:cubicBezTo>
                <a:cubicBezTo>
                  <a:pt x="462649" y="620975"/>
                  <a:pt x="456761" y="615080"/>
                  <a:pt x="450873" y="609187"/>
                </a:cubicBezTo>
                <a:cubicBezTo>
                  <a:pt x="444985" y="603293"/>
                  <a:pt x="439096" y="591505"/>
                  <a:pt x="444985" y="585611"/>
                </a:cubicBezTo>
                <a:cubicBezTo>
                  <a:pt x="444985" y="579717"/>
                  <a:pt x="450873" y="573823"/>
                  <a:pt x="456761" y="573823"/>
                </a:cubicBezTo>
                <a:cubicBezTo>
                  <a:pt x="456761" y="573823"/>
                  <a:pt x="462649" y="573823"/>
                  <a:pt x="468538" y="567929"/>
                </a:cubicBezTo>
                <a:cubicBezTo>
                  <a:pt x="468538" y="562036"/>
                  <a:pt x="456761" y="562036"/>
                  <a:pt x="456761" y="562036"/>
                </a:cubicBezTo>
                <a:cubicBezTo>
                  <a:pt x="439096" y="562036"/>
                  <a:pt x="427320" y="562036"/>
                  <a:pt x="415543" y="573823"/>
                </a:cubicBezTo>
                <a:cubicBezTo>
                  <a:pt x="391990" y="603293"/>
                  <a:pt x="391990" y="638656"/>
                  <a:pt x="403767" y="674019"/>
                </a:cubicBezTo>
                <a:cubicBezTo>
                  <a:pt x="415543" y="691701"/>
                  <a:pt x="415543" y="691701"/>
                  <a:pt x="415543" y="691701"/>
                </a:cubicBezTo>
                <a:cubicBezTo>
                  <a:pt x="415543" y="691701"/>
                  <a:pt x="409655" y="697595"/>
                  <a:pt x="403767" y="697595"/>
                </a:cubicBezTo>
                <a:cubicBezTo>
                  <a:pt x="391990" y="691701"/>
                  <a:pt x="391990" y="674019"/>
                  <a:pt x="380214" y="662232"/>
                </a:cubicBezTo>
                <a:cubicBezTo>
                  <a:pt x="374326" y="638656"/>
                  <a:pt x="374326" y="609187"/>
                  <a:pt x="386102" y="585611"/>
                </a:cubicBezTo>
                <a:cubicBezTo>
                  <a:pt x="391990" y="562036"/>
                  <a:pt x="415543" y="544354"/>
                  <a:pt x="439096" y="538460"/>
                </a:cubicBezTo>
                <a:close/>
                <a:moveTo>
                  <a:pt x="339233" y="532566"/>
                </a:moveTo>
                <a:cubicBezTo>
                  <a:pt x="339233" y="532566"/>
                  <a:pt x="351563" y="532566"/>
                  <a:pt x="351563" y="538731"/>
                </a:cubicBezTo>
                <a:cubicBezTo>
                  <a:pt x="345398" y="544896"/>
                  <a:pt x="339233" y="538731"/>
                  <a:pt x="339233" y="532566"/>
                </a:cubicBezTo>
                <a:close/>
                <a:moveTo>
                  <a:pt x="391232" y="532062"/>
                </a:moveTo>
                <a:cubicBezTo>
                  <a:pt x="396377" y="534285"/>
                  <a:pt x="400788" y="538731"/>
                  <a:pt x="403728" y="544659"/>
                </a:cubicBezTo>
                <a:cubicBezTo>
                  <a:pt x="403728" y="550587"/>
                  <a:pt x="403728" y="550587"/>
                  <a:pt x="403728" y="550587"/>
                </a:cubicBezTo>
                <a:cubicBezTo>
                  <a:pt x="397847" y="550587"/>
                  <a:pt x="397847" y="538731"/>
                  <a:pt x="391967" y="538731"/>
                </a:cubicBezTo>
                <a:cubicBezTo>
                  <a:pt x="386086" y="532803"/>
                  <a:pt x="380206" y="532803"/>
                  <a:pt x="374326" y="532803"/>
                </a:cubicBezTo>
                <a:cubicBezTo>
                  <a:pt x="380206" y="529839"/>
                  <a:pt x="386086" y="529839"/>
                  <a:pt x="391232" y="532062"/>
                </a:cubicBezTo>
                <a:close/>
                <a:moveTo>
                  <a:pt x="681959" y="528224"/>
                </a:moveTo>
                <a:cubicBezTo>
                  <a:pt x="694638" y="527113"/>
                  <a:pt x="705664" y="536004"/>
                  <a:pt x="710075" y="544896"/>
                </a:cubicBezTo>
                <a:cubicBezTo>
                  <a:pt x="721835" y="533040"/>
                  <a:pt x="739476" y="533040"/>
                  <a:pt x="751237" y="538968"/>
                </a:cubicBezTo>
                <a:cubicBezTo>
                  <a:pt x="762997" y="544896"/>
                  <a:pt x="768878" y="550823"/>
                  <a:pt x="768878" y="562679"/>
                </a:cubicBezTo>
                <a:cubicBezTo>
                  <a:pt x="768878" y="568607"/>
                  <a:pt x="762997" y="568607"/>
                  <a:pt x="762997" y="568607"/>
                </a:cubicBezTo>
                <a:cubicBezTo>
                  <a:pt x="757117" y="556751"/>
                  <a:pt x="745357" y="550823"/>
                  <a:pt x="739476" y="544896"/>
                </a:cubicBezTo>
                <a:cubicBezTo>
                  <a:pt x="727715" y="544896"/>
                  <a:pt x="715955" y="544896"/>
                  <a:pt x="710075" y="550823"/>
                </a:cubicBezTo>
                <a:cubicBezTo>
                  <a:pt x="698314" y="538968"/>
                  <a:pt x="686553" y="533040"/>
                  <a:pt x="674793" y="538968"/>
                </a:cubicBezTo>
                <a:cubicBezTo>
                  <a:pt x="663032" y="544896"/>
                  <a:pt x="657151" y="544896"/>
                  <a:pt x="657151" y="550823"/>
                </a:cubicBezTo>
                <a:cubicBezTo>
                  <a:pt x="651271" y="550823"/>
                  <a:pt x="651271" y="550823"/>
                  <a:pt x="651271" y="544896"/>
                </a:cubicBezTo>
                <a:cubicBezTo>
                  <a:pt x="651271" y="538968"/>
                  <a:pt x="663032" y="533040"/>
                  <a:pt x="668912" y="533040"/>
                </a:cubicBezTo>
                <a:cubicBezTo>
                  <a:pt x="673322" y="530077"/>
                  <a:pt x="677733" y="528594"/>
                  <a:pt x="681959" y="528224"/>
                </a:cubicBezTo>
                <a:close/>
                <a:moveTo>
                  <a:pt x="2234856" y="525578"/>
                </a:moveTo>
                <a:cubicBezTo>
                  <a:pt x="2242970" y="524114"/>
                  <a:pt x="2251822" y="524114"/>
                  <a:pt x="2260674" y="527043"/>
                </a:cubicBezTo>
                <a:cubicBezTo>
                  <a:pt x="2260674" y="538759"/>
                  <a:pt x="2260674" y="544617"/>
                  <a:pt x="2272477" y="550475"/>
                </a:cubicBezTo>
                <a:cubicBezTo>
                  <a:pt x="2278379" y="556333"/>
                  <a:pt x="2284280" y="556333"/>
                  <a:pt x="2290181" y="556333"/>
                </a:cubicBezTo>
                <a:cubicBezTo>
                  <a:pt x="2290181" y="573907"/>
                  <a:pt x="2284280" y="591481"/>
                  <a:pt x="2266576" y="603197"/>
                </a:cubicBezTo>
                <a:cubicBezTo>
                  <a:pt x="2254773" y="609056"/>
                  <a:pt x="2254773" y="609056"/>
                  <a:pt x="2254773" y="609056"/>
                </a:cubicBezTo>
                <a:cubicBezTo>
                  <a:pt x="2248872" y="614914"/>
                  <a:pt x="2231167" y="597339"/>
                  <a:pt x="2231167" y="614914"/>
                </a:cubicBezTo>
                <a:cubicBezTo>
                  <a:pt x="2225266" y="620772"/>
                  <a:pt x="2213463" y="620772"/>
                  <a:pt x="2207561" y="620772"/>
                </a:cubicBezTo>
                <a:cubicBezTo>
                  <a:pt x="2195759" y="620772"/>
                  <a:pt x="2189857" y="609056"/>
                  <a:pt x="2183956" y="603197"/>
                </a:cubicBezTo>
                <a:cubicBezTo>
                  <a:pt x="2183956" y="591481"/>
                  <a:pt x="2183956" y="585623"/>
                  <a:pt x="2189857" y="579765"/>
                </a:cubicBezTo>
                <a:cubicBezTo>
                  <a:pt x="2189857" y="573907"/>
                  <a:pt x="2201660" y="573907"/>
                  <a:pt x="2201660" y="568049"/>
                </a:cubicBezTo>
                <a:cubicBezTo>
                  <a:pt x="2195759" y="556333"/>
                  <a:pt x="2201660" y="544617"/>
                  <a:pt x="2213463" y="532901"/>
                </a:cubicBezTo>
                <a:cubicBezTo>
                  <a:pt x="2219364" y="529972"/>
                  <a:pt x="2226741" y="527043"/>
                  <a:pt x="2234856" y="525578"/>
                </a:cubicBezTo>
                <a:close/>
                <a:moveTo>
                  <a:pt x="2064430" y="514949"/>
                </a:moveTo>
                <a:cubicBezTo>
                  <a:pt x="2073963" y="512743"/>
                  <a:pt x="2084229" y="512743"/>
                  <a:pt x="2095961" y="515683"/>
                </a:cubicBezTo>
                <a:cubicBezTo>
                  <a:pt x="2101827" y="521564"/>
                  <a:pt x="2107694" y="521564"/>
                  <a:pt x="2107694" y="533325"/>
                </a:cubicBezTo>
                <a:cubicBezTo>
                  <a:pt x="2113560" y="539205"/>
                  <a:pt x="2107694" y="545086"/>
                  <a:pt x="2101827" y="545086"/>
                </a:cubicBezTo>
                <a:cubicBezTo>
                  <a:pt x="2101827" y="545086"/>
                  <a:pt x="2101827" y="545086"/>
                  <a:pt x="2101827" y="550966"/>
                </a:cubicBezTo>
                <a:cubicBezTo>
                  <a:pt x="2107694" y="556846"/>
                  <a:pt x="2107694" y="562727"/>
                  <a:pt x="2101827" y="574488"/>
                </a:cubicBezTo>
                <a:cubicBezTo>
                  <a:pt x="2095961" y="580368"/>
                  <a:pt x="2090095" y="580368"/>
                  <a:pt x="2084229" y="580368"/>
                </a:cubicBezTo>
                <a:cubicBezTo>
                  <a:pt x="2078362" y="580368"/>
                  <a:pt x="2072496" y="574488"/>
                  <a:pt x="2066630" y="568607"/>
                </a:cubicBezTo>
                <a:cubicBezTo>
                  <a:pt x="2066630" y="562727"/>
                  <a:pt x="2066630" y="550966"/>
                  <a:pt x="2078362" y="550966"/>
                </a:cubicBezTo>
                <a:cubicBezTo>
                  <a:pt x="2078362" y="545086"/>
                  <a:pt x="2072496" y="545086"/>
                  <a:pt x="2066630" y="545086"/>
                </a:cubicBezTo>
                <a:cubicBezTo>
                  <a:pt x="2060763" y="545086"/>
                  <a:pt x="2054897" y="556846"/>
                  <a:pt x="2049031" y="562727"/>
                </a:cubicBezTo>
                <a:cubicBezTo>
                  <a:pt x="2043164" y="580368"/>
                  <a:pt x="2054897" y="603889"/>
                  <a:pt x="2066630" y="615650"/>
                </a:cubicBezTo>
                <a:cubicBezTo>
                  <a:pt x="2090095" y="639171"/>
                  <a:pt x="2119426" y="633291"/>
                  <a:pt x="2148758" y="627410"/>
                </a:cubicBezTo>
                <a:cubicBezTo>
                  <a:pt x="2178089" y="603889"/>
                  <a:pt x="2178089" y="603889"/>
                  <a:pt x="2178089" y="603889"/>
                </a:cubicBezTo>
                <a:cubicBezTo>
                  <a:pt x="2178089" y="609770"/>
                  <a:pt x="2183956" y="609770"/>
                  <a:pt x="2178089" y="615650"/>
                </a:cubicBezTo>
                <a:cubicBezTo>
                  <a:pt x="2154624" y="633291"/>
                  <a:pt x="2125293" y="656812"/>
                  <a:pt x="2090095" y="645052"/>
                </a:cubicBezTo>
                <a:cubicBezTo>
                  <a:pt x="2072496" y="639171"/>
                  <a:pt x="2054897" y="633291"/>
                  <a:pt x="2049031" y="621530"/>
                </a:cubicBezTo>
                <a:cubicBezTo>
                  <a:pt x="2049031" y="615650"/>
                  <a:pt x="2043164" y="609770"/>
                  <a:pt x="2037298" y="609770"/>
                </a:cubicBezTo>
                <a:cubicBezTo>
                  <a:pt x="2031432" y="603889"/>
                  <a:pt x="2031432" y="598009"/>
                  <a:pt x="2031432" y="592128"/>
                </a:cubicBezTo>
                <a:cubicBezTo>
                  <a:pt x="2025565" y="568607"/>
                  <a:pt x="2025565" y="545086"/>
                  <a:pt x="2037298" y="527444"/>
                </a:cubicBezTo>
                <a:cubicBezTo>
                  <a:pt x="2046098" y="521564"/>
                  <a:pt x="2054897" y="517154"/>
                  <a:pt x="2064430" y="514949"/>
                </a:cubicBezTo>
                <a:close/>
                <a:moveTo>
                  <a:pt x="568440" y="509066"/>
                </a:moveTo>
                <a:cubicBezTo>
                  <a:pt x="603638" y="503165"/>
                  <a:pt x="632970" y="532672"/>
                  <a:pt x="650569" y="562179"/>
                </a:cubicBezTo>
                <a:cubicBezTo>
                  <a:pt x="662301" y="585785"/>
                  <a:pt x="674034" y="632996"/>
                  <a:pt x="650569" y="656602"/>
                </a:cubicBezTo>
                <a:cubicBezTo>
                  <a:pt x="644702" y="662503"/>
                  <a:pt x="644702" y="656602"/>
                  <a:pt x="638836" y="656602"/>
                </a:cubicBezTo>
                <a:cubicBezTo>
                  <a:pt x="632970" y="650700"/>
                  <a:pt x="644702" y="644799"/>
                  <a:pt x="644702" y="638897"/>
                </a:cubicBezTo>
                <a:cubicBezTo>
                  <a:pt x="644702" y="603489"/>
                  <a:pt x="638836" y="562179"/>
                  <a:pt x="609504" y="544474"/>
                </a:cubicBezTo>
                <a:cubicBezTo>
                  <a:pt x="591905" y="538573"/>
                  <a:pt x="574307" y="532672"/>
                  <a:pt x="562574" y="538573"/>
                </a:cubicBezTo>
                <a:cubicBezTo>
                  <a:pt x="556708" y="544474"/>
                  <a:pt x="550841" y="544474"/>
                  <a:pt x="550841" y="550376"/>
                </a:cubicBezTo>
                <a:cubicBezTo>
                  <a:pt x="562574" y="556277"/>
                  <a:pt x="568440" y="544474"/>
                  <a:pt x="580173" y="550376"/>
                </a:cubicBezTo>
                <a:cubicBezTo>
                  <a:pt x="591905" y="550376"/>
                  <a:pt x="591905" y="562179"/>
                  <a:pt x="591905" y="568080"/>
                </a:cubicBezTo>
                <a:cubicBezTo>
                  <a:pt x="591905" y="579883"/>
                  <a:pt x="586039" y="591686"/>
                  <a:pt x="574307" y="591686"/>
                </a:cubicBezTo>
                <a:cubicBezTo>
                  <a:pt x="568440" y="597587"/>
                  <a:pt x="562574" y="597587"/>
                  <a:pt x="562574" y="591686"/>
                </a:cubicBezTo>
                <a:cubicBezTo>
                  <a:pt x="556708" y="591686"/>
                  <a:pt x="556708" y="585785"/>
                  <a:pt x="550841" y="579883"/>
                </a:cubicBezTo>
                <a:cubicBezTo>
                  <a:pt x="544975" y="585785"/>
                  <a:pt x="539109" y="591686"/>
                  <a:pt x="533242" y="585785"/>
                </a:cubicBezTo>
                <a:cubicBezTo>
                  <a:pt x="521510" y="573982"/>
                  <a:pt x="515643" y="556277"/>
                  <a:pt x="521510" y="544474"/>
                </a:cubicBezTo>
                <a:cubicBezTo>
                  <a:pt x="527376" y="526770"/>
                  <a:pt x="550841" y="514967"/>
                  <a:pt x="568440" y="509066"/>
                </a:cubicBezTo>
                <a:close/>
                <a:moveTo>
                  <a:pt x="765219" y="501179"/>
                </a:moveTo>
                <a:cubicBezTo>
                  <a:pt x="766710" y="501920"/>
                  <a:pt x="768200" y="503402"/>
                  <a:pt x="768200" y="503402"/>
                </a:cubicBezTo>
                <a:cubicBezTo>
                  <a:pt x="780123" y="503402"/>
                  <a:pt x="786085" y="515257"/>
                  <a:pt x="798008" y="521185"/>
                </a:cubicBezTo>
                <a:cubicBezTo>
                  <a:pt x="798008" y="533040"/>
                  <a:pt x="803970" y="538968"/>
                  <a:pt x="803970" y="544896"/>
                </a:cubicBezTo>
                <a:cubicBezTo>
                  <a:pt x="792047" y="538968"/>
                  <a:pt x="798008" y="533040"/>
                  <a:pt x="792047" y="521185"/>
                </a:cubicBezTo>
                <a:cubicBezTo>
                  <a:pt x="786085" y="521185"/>
                  <a:pt x="780123" y="515257"/>
                  <a:pt x="780123" y="509330"/>
                </a:cubicBezTo>
                <a:cubicBezTo>
                  <a:pt x="762239" y="503402"/>
                  <a:pt x="762239" y="503402"/>
                  <a:pt x="762239" y="503402"/>
                </a:cubicBezTo>
                <a:cubicBezTo>
                  <a:pt x="762239" y="500441"/>
                  <a:pt x="763729" y="500441"/>
                  <a:pt x="765219" y="501179"/>
                </a:cubicBezTo>
                <a:close/>
                <a:moveTo>
                  <a:pt x="2190026" y="497711"/>
                </a:moveTo>
                <a:cubicBezTo>
                  <a:pt x="2213547" y="491786"/>
                  <a:pt x="2219428" y="515494"/>
                  <a:pt x="2237069" y="515494"/>
                </a:cubicBezTo>
                <a:cubicBezTo>
                  <a:pt x="2237069" y="521422"/>
                  <a:pt x="2237069" y="521422"/>
                  <a:pt x="2237069" y="521422"/>
                </a:cubicBezTo>
                <a:cubicBezTo>
                  <a:pt x="2219428" y="521422"/>
                  <a:pt x="2207667" y="539205"/>
                  <a:pt x="2190026" y="527350"/>
                </a:cubicBezTo>
                <a:cubicBezTo>
                  <a:pt x="2184146" y="527350"/>
                  <a:pt x="2178265" y="521422"/>
                  <a:pt x="2178265" y="515494"/>
                </a:cubicBezTo>
                <a:cubicBezTo>
                  <a:pt x="2178265" y="509566"/>
                  <a:pt x="2184146" y="503639"/>
                  <a:pt x="2190026" y="497711"/>
                </a:cubicBezTo>
                <a:close/>
                <a:moveTo>
                  <a:pt x="510545" y="496901"/>
                </a:moveTo>
                <a:cubicBezTo>
                  <a:pt x="520149" y="497632"/>
                  <a:pt x="530491" y="500559"/>
                  <a:pt x="539355" y="503481"/>
                </a:cubicBezTo>
                <a:cubicBezTo>
                  <a:pt x="539355" y="509330"/>
                  <a:pt x="539355" y="509330"/>
                  <a:pt x="539355" y="509330"/>
                </a:cubicBezTo>
                <a:cubicBezTo>
                  <a:pt x="539355" y="509330"/>
                  <a:pt x="539355" y="515179"/>
                  <a:pt x="533445" y="515179"/>
                </a:cubicBezTo>
                <a:cubicBezTo>
                  <a:pt x="521626" y="509330"/>
                  <a:pt x="503897" y="503481"/>
                  <a:pt x="486168" y="509330"/>
                </a:cubicBezTo>
                <a:cubicBezTo>
                  <a:pt x="480259" y="515179"/>
                  <a:pt x="474350" y="521027"/>
                  <a:pt x="468440" y="526876"/>
                </a:cubicBezTo>
                <a:cubicBezTo>
                  <a:pt x="468440" y="526876"/>
                  <a:pt x="462531" y="526876"/>
                  <a:pt x="462531" y="526876"/>
                </a:cubicBezTo>
                <a:cubicBezTo>
                  <a:pt x="462531" y="515179"/>
                  <a:pt x="474350" y="509330"/>
                  <a:pt x="486168" y="503481"/>
                </a:cubicBezTo>
                <a:cubicBezTo>
                  <a:pt x="492078" y="497632"/>
                  <a:pt x="500943" y="496170"/>
                  <a:pt x="510545" y="496901"/>
                </a:cubicBezTo>
                <a:close/>
                <a:moveTo>
                  <a:pt x="738647" y="495340"/>
                </a:moveTo>
                <a:cubicBezTo>
                  <a:pt x="739477" y="496051"/>
                  <a:pt x="739477" y="497474"/>
                  <a:pt x="739477" y="497474"/>
                </a:cubicBezTo>
                <a:cubicBezTo>
                  <a:pt x="732837" y="497474"/>
                  <a:pt x="732837" y="497474"/>
                  <a:pt x="732837" y="497474"/>
                </a:cubicBezTo>
                <a:cubicBezTo>
                  <a:pt x="736157" y="494628"/>
                  <a:pt x="737817" y="494628"/>
                  <a:pt x="738647" y="495340"/>
                </a:cubicBezTo>
                <a:close/>
                <a:moveTo>
                  <a:pt x="2022720" y="489723"/>
                </a:moveTo>
                <a:cubicBezTo>
                  <a:pt x="2025565" y="488998"/>
                  <a:pt x="2028411" y="488998"/>
                  <a:pt x="2031256" y="491903"/>
                </a:cubicBezTo>
                <a:cubicBezTo>
                  <a:pt x="2025565" y="497711"/>
                  <a:pt x="2019875" y="503520"/>
                  <a:pt x="2019875" y="509330"/>
                </a:cubicBezTo>
                <a:cubicBezTo>
                  <a:pt x="2014184" y="515139"/>
                  <a:pt x="2014184" y="520948"/>
                  <a:pt x="2019875" y="520948"/>
                </a:cubicBezTo>
                <a:cubicBezTo>
                  <a:pt x="2019875" y="526757"/>
                  <a:pt x="2025565" y="526757"/>
                  <a:pt x="2025565" y="532567"/>
                </a:cubicBezTo>
                <a:cubicBezTo>
                  <a:pt x="2019875" y="532567"/>
                  <a:pt x="2014184" y="526757"/>
                  <a:pt x="2014184" y="520948"/>
                </a:cubicBezTo>
                <a:cubicBezTo>
                  <a:pt x="2008493" y="509330"/>
                  <a:pt x="2008493" y="503520"/>
                  <a:pt x="2014184" y="491903"/>
                </a:cubicBezTo>
                <a:cubicBezTo>
                  <a:pt x="2017030" y="491903"/>
                  <a:pt x="2019875" y="490450"/>
                  <a:pt x="2022720" y="489723"/>
                </a:cubicBezTo>
                <a:close/>
                <a:moveTo>
                  <a:pt x="1878557" y="480405"/>
                </a:moveTo>
                <a:cubicBezTo>
                  <a:pt x="1884485" y="480405"/>
                  <a:pt x="1890413" y="480405"/>
                  <a:pt x="1890413" y="480405"/>
                </a:cubicBezTo>
                <a:cubicBezTo>
                  <a:pt x="1902268" y="486252"/>
                  <a:pt x="1896341" y="497948"/>
                  <a:pt x="1896341" y="503797"/>
                </a:cubicBezTo>
                <a:cubicBezTo>
                  <a:pt x="1890413" y="509646"/>
                  <a:pt x="1896341" y="515495"/>
                  <a:pt x="1890413" y="515495"/>
                </a:cubicBezTo>
                <a:cubicBezTo>
                  <a:pt x="1896341" y="503797"/>
                  <a:pt x="1890413" y="486252"/>
                  <a:pt x="1878557" y="480405"/>
                </a:cubicBezTo>
                <a:close/>
                <a:moveTo>
                  <a:pt x="1790773" y="480405"/>
                </a:moveTo>
                <a:cubicBezTo>
                  <a:pt x="1796675" y="480405"/>
                  <a:pt x="1808477" y="486231"/>
                  <a:pt x="1820280" y="492058"/>
                </a:cubicBezTo>
                <a:cubicBezTo>
                  <a:pt x="1820280" y="497884"/>
                  <a:pt x="1826181" y="509533"/>
                  <a:pt x="1820280" y="515359"/>
                </a:cubicBezTo>
                <a:cubicBezTo>
                  <a:pt x="1820280" y="515359"/>
                  <a:pt x="1808477" y="521185"/>
                  <a:pt x="1820280" y="527011"/>
                </a:cubicBezTo>
                <a:cubicBezTo>
                  <a:pt x="1826181" y="532837"/>
                  <a:pt x="1826181" y="532837"/>
                  <a:pt x="1832083" y="538664"/>
                </a:cubicBezTo>
                <a:cubicBezTo>
                  <a:pt x="1832083" y="544490"/>
                  <a:pt x="1832083" y="550316"/>
                  <a:pt x="1826181" y="556142"/>
                </a:cubicBezTo>
                <a:cubicBezTo>
                  <a:pt x="1826181" y="561968"/>
                  <a:pt x="1814379" y="561968"/>
                  <a:pt x="1814379" y="561968"/>
                </a:cubicBezTo>
                <a:cubicBezTo>
                  <a:pt x="1790773" y="544490"/>
                  <a:pt x="1790773" y="544490"/>
                  <a:pt x="1790773" y="544490"/>
                </a:cubicBezTo>
                <a:cubicBezTo>
                  <a:pt x="1790773" y="538664"/>
                  <a:pt x="1796675" y="532837"/>
                  <a:pt x="1796675" y="527011"/>
                </a:cubicBezTo>
                <a:cubicBezTo>
                  <a:pt x="1796675" y="515359"/>
                  <a:pt x="1796675" y="503706"/>
                  <a:pt x="1790773" y="497884"/>
                </a:cubicBezTo>
                <a:cubicBezTo>
                  <a:pt x="1784872" y="492058"/>
                  <a:pt x="1778970" y="486231"/>
                  <a:pt x="1790773" y="480405"/>
                </a:cubicBezTo>
                <a:close/>
                <a:moveTo>
                  <a:pt x="697880" y="480405"/>
                </a:moveTo>
                <a:cubicBezTo>
                  <a:pt x="709600" y="480405"/>
                  <a:pt x="727180" y="486239"/>
                  <a:pt x="733040" y="497912"/>
                </a:cubicBezTo>
                <a:cubicBezTo>
                  <a:pt x="733040" y="503748"/>
                  <a:pt x="727180" y="509585"/>
                  <a:pt x="733040" y="509585"/>
                </a:cubicBezTo>
                <a:cubicBezTo>
                  <a:pt x="750620" y="497912"/>
                  <a:pt x="768201" y="509585"/>
                  <a:pt x="779921" y="521258"/>
                </a:cubicBezTo>
                <a:cubicBezTo>
                  <a:pt x="785780" y="527095"/>
                  <a:pt x="791641" y="538768"/>
                  <a:pt x="791641" y="544604"/>
                </a:cubicBezTo>
                <a:cubicBezTo>
                  <a:pt x="785780" y="550441"/>
                  <a:pt x="779921" y="556277"/>
                  <a:pt x="774060" y="556277"/>
                </a:cubicBezTo>
                <a:cubicBezTo>
                  <a:pt x="768201" y="538768"/>
                  <a:pt x="750620" y="527095"/>
                  <a:pt x="733040" y="527095"/>
                </a:cubicBezTo>
                <a:cubicBezTo>
                  <a:pt x="715460" y="532931"/>
                  <a:pt x="715460" y="532931"/>
                  <a:pt x="715460" y="532931"/>
                </a:cubicBezTo>
                <a:cubicBezTo>
                  <a:pt x="703740" y="521258"/>
                  <a:pt x="686160" y="521258"/>
                  <a:pt x="668580" y="521258"/>
                </a:cubicBezTo>
                <a:cubicBezTo>
                  <a:pt x="662720" y="521258"/>
                  <a:pt x="651000" y="532931"/>
                  <a:pt x="645140" y="538768"/>
                </a:cubicBezTo>
                <a:cubicBezTo>
                  <a:pt x="639280" y="538768"/>
                  <a:pt x="633419" y="527095"/>
                  <a:pt x="627560" y="527095"/>
                </a:cubicBezTo>
                <a:cubicBezTo>
                  <a:pt x="627560" y="515421"/>
                  <a:pt x="633419" y="515421"/>
                  <a:pt x="633419" y="509585"/>
                </a:cubicBezTo>
                <a:cubicBezTo>
                  <a:pt x="633419" y="503748"/>
                  <a:pt x="639280" y="497912"/>
                  <a:pt x="645140" y="497912"/>
                </a:cubicBezTo>
                <a:cubicBezTo>
                  <a:pt x="651000" y="492078"/>
                  <a:pt x="662720" y="497912"/>
                  <a:pt x="668580" y="503748"/>
                </a:cubicBezTo>
                <a:cubicBezTo>
                  <a:pt x="674440" y="503748"/>
                  <a:pt x="674440" y="503748"/>
                  <a:pt x="674440" y="503748"/>
                </a:cubicBezTo>
                <a:cubicBezTo>
                  <a:pt x="680300" y="497912"/>
                  <a:pt x="686160" y="480405"/>
                  <a:pt x="697880" y="480405"/>
                </a:cubicBezTo>
                <a:close/>
                <a:moveTo>
                  <a:pt x="603849" y="480405"/>
                </a:moveTo>
                <a:cubicBezTo>
                  <a:pt x="609856" y="480405"/>
                  <a:pt x="603849" y="492058"/>
                  <a:pt x="609856" y="492058"/>
                </a:cubicBezTo>
                <a:cubicBezTo>
                  <a:pt x="609856" y="497884"/>
                  <a:pt x="609856" y="503706"/>
                  <a:pt x="609856" y="503706"/>
                </a:cubicBezTo>
                <a:cubicBezTo>
                  <a:pt x="615862" y="509533"/>
                  <a:pt x="621870" y="509533"/>
                  <a:pt x="621870" y="521185"/>
                </a:cubicBezTo>
                <a:cubicBezTo>
                  <a:pt x="615862" y="515359"/>
                  <a:pt x="609856" y="509533"/>
                  <a:pt x="603849" y="509533"/>
                </a:cubicBezTo>
                <a:cubicBezTo>
                  <a:pt x="603849" y="497884"/>
                  <a:pt x="603849" y="492058"/>
                  <a:pt x="603849" y="480405"/>
                </a:cubicBezTo>
                <a:close/>
                <a:moveTo>
                  <a:pt x="1802682" y="468072"/>
                </a:moveTo>
                <a:cubicBezTo>
                  <a:pt x="1808491" y="468072"/>
                  <a:pt x="1820110" y="468072"/>
                  <a:pt x="1825919" y="473973"/>
                </a:cubicBezTo>
                <a:cubicBezTo>
                  <a:pt x="1831728" y="479875"/>
                  <a:pt x="1837537" y="485778"/>
                  <a:pt x="1837537" y="491681"/>
                </a:cubicBezTo>
                <a:cubicBezTo>
                  <a:pt x="1843347" y="503481"/>
                  <a:pt x="1837537" y="515283"/>
                  <a:pt x="1837537" y="521185"/>
                </a:cubicBezTo>
                <a:cubicBezTo>
                  <a:pt x="1843347" y="521185"/>
                  <a:pt x="1849156" y="532987"/>
                  <a:pt x="1849156" y="538889"/>
                </a:cubicBezTo>
                <a:cubicBezTo>
                  <a:pt x="1849156" y="550692"/>
                  <a:pt x="1849156" y="562494"/>
                  <a:pt x="1837537" y="574298"/>
                </a:cubicBezTo>
                <a:cubicBezTo>
                  <a:pt x="1831728" y="574298"/>
                  <a:pt x="1831728" y="574298"/>
                  <a:pt x="1825919" y="568396"/>
                </a:cubicBezTo>
                <a:cubicBezTo>
                  <a:pt x="1837537" y="556593"/>
                  <a:pt x="1843347" y="544790"/>
                  <a:pt x="1831728" y="527086"/>
                </a:cubicBezTo>
                <a:cubicBezTo>
                  <a:pt x="1831728" y="527086"/>
                  <a:pt x="1825919" y="527086"/>
                  <a:pt x="1825919" y="521185"/>
                </a:cubicBezTo>
                <a:cubicBezTo>
                  <a:pt x="1831728" y="509382"/>
                  <a:pt x="1831728" y="497579"/>
                  <a:pt x="1825919" y="491681"/>
                </a:cubicBezTo>
                <a:cubicBezTo>
                  <a:pt x="1820110" y="479875"/>
                  <a:pt x="1808491" y="479875"/>
                  <a:pt x="1802682" y="473973"/>
                </a:cubicBezTo>
                <a:cubicBezTo>
                  <a:pt x="1802682" y="473973"/>
                  <a:pt x="1802682" y="473973"/>
                  <a:pt x="1802682" y="468072"/>
                </a:cubicBezTo>
                <a:close/>
                <a:moveTo>
                  <a:pt x="2176532" y="466878"/>
                </a:moveTo>
                <a:cubicBezTo>
                  <a:pt x="2186655" y="468251"/>
                  <a:pt x="2197599" y="477053"/>
                  <a:pt x="2201976" y="485855"/>
                </a:cubicBezTo>
                <a:cubicBezTo>
                  <a:pt x="2201976" y="491724"/>
                  <a:pt x="2196139" y="491724"/>
                  <a:pt x="2190303" y="491724"/>
                </a:cubicBezTo>
                <a:cubicBezTo>
                  <a:pt x="2178630" y="497593"/>
                  <a:pt x="2172793" y="503461"/>
                  <a:pt x="2172793" y="509329"/>
                </a:cubicBezTo>
                <a:cubicBezTo>
                  <a:pt x="2172793" y="521066"/>
                  <a:pt x="2178630" y="526935"/>
                  <a:pt x="2184467" y="532803"/>
                </a:cubicBezTo>
                <a:cubicBezTo>
                  <a:pt x="2190303" y="532803"/>
                  <a:pt x="2190303" y="538672"/>
                  <a:pt x="2201976" y="538672"/>
                </a:cubicBezTo>
                <a:cubicBezTo>
                  <a:pt x="2201976" y="544540"/>
                  <a:pt x="2196139" y="550409"/>
                  <a:pt x="2190303" y="550409"/>
                </a:cubicBezTo>
                <a:cubicBezTo>
                  <a:pt x="2178630" y="556277"/>
                  <a:pt x="2172793" y="556277"/>
                  <a:pt x="2161120" y="550409"/>
                </a:cubicBezTo>
                <a:cubicBezTo>
                  <a:pt x="2155283" y="550409"/>
                  <a:pt x="2155283" y="538672"/>
                  <a:pt x="2149447" y="532803"/>
                </a:cubicBezTo>
                <a:cubicBezTo>
                  <a:pt x="2143610" y="532803"/>
                  <a:pt x="2137774" y="526935"/>
                  <a:pt x="2131937" y="526935"/>
                </a:cubicBezTo>
                <a:cubicBezTo>
                  <a:pt x="2126100" y="521066"/>
                  <a:pt x="2126100" y="515198"/>
                  <a:pt x="2126100" y="509329"/>
                </a:cubicBezTo>
                <a:cubicBezTo>
                  <a:pt x="2126100" y="503461"/>
                  <a:pt x="2131937" y="497593"/>
                  <a:pt x="2137774" y="491724"/>
                </a:cubicBezTo>
                <a:cubicBezTo>
                  <a:pt x="2143610" y="485855"/>
                  <a:pt x="2155283" y="497593"/>
                  <a:pt x="2155283" y="485855"/>
                </a:cubicBezTo>
                <a:cubicBezTo>
                  <a:pt x="2155283" y="479987"/>
                  <a:pt x="2161120" y="474118"/>
                  <a:pt x="2166957" y="468251"/>
                </a:cubicBezTo>
                <a:cubicBezTo>
                  <a:pt x="2169875" y="466783"/>
                  <a:pt x="2173158" y="466418"/>
                  <a:pt x="2176532" y="466878"/>
                </a:cubicBezTo>
                <a:close/>
                <a:moveTo>
                  <a:pt x="1295402" y="462515"/>
                </a:moveTo>
                <a:cubicBezTo>
                  <a:pt x="835411" y="462515"/>
                  <a:pt x="462515" y="835411"/>
                  <a:pt x="462515" y="1295402"/>
                </a:cubicBezTo>
                <a:cubicBezTo>
                  <a:pt x="462515" y="1755393"/>
                  <a:pt x="835411" y="2128289"/>
                  <a:pt x="1295402" y="2128289"/>
                </a:cubicBezTo>
                <a:cubicBezTo>
                  <a:pt x="1755393" y="2128289"/>
                  <a:pt x="2128289" y="1755393"/>
                  <a:pt x="2128289" y="1295402"/>
                </a:cubicBezTo>
                <a:cubicBezTo>
                  <a:pt x="2128289" y="835411"/>
                  <a:pt x="1755393" y="462515"/>
                  <a:pt x="1295402" y="462515"/>
                </a:cubicBezTo>
                <a:close/>
                <a:moveTo>
                  <a:pt x="585828" y="462382"/>
                </a:moveTo>
                <a:cubicBezTo>
                  <a:pt x="591993" y="462382"/>
                  <a:pt x="598158" y="468072"/>
                  <a:pt x="598158" y="468072"/>
                </a:cubicBezTo>
                <a:cubicBezTo>
                  <a:pt x="591993" y="473763"/>
                  <a:pt x="591993" y="468072"/>
                  <a:pt x="585828" y="462382"/>
                </a:cubicBezTo>
                <a:close/>
                <a:moveTo>
                  <a:pt x="492011" y="458153"/>
                </a:moveTo>
                <a:cubicBezTo>
                  <a:pt x="496428" y="458153"/>
                  <a:pt x="500844" y="459616"/>
                  <a:pt x="503788" y="462543"/>
                </a:cubicBezTo>
                <a:cubicBezTo>
                  <a:pt x="509677" y="468390"/>
                  <a:pt x="509677" y="474238"/>
                  <a:pt x="515565" y="474238"/>
                </a:cubicBezTo>
                <a:cubicBezTo>
                  <a:pt x="515565" y="474238"/>
                  <a:pt x="515565" y="468390"/>
                  <a:pt x="521453" y="468390"/>
                </a:cubicBezTo>
                <a:cubicBezTo>
                  <a:pt x="527341" y="462543"/>
                  <a:pt x="533230" y="468390"/>
                  <a:pt x="545006" y="468390"/>
                </a:cubicBezTo>
                <a:cubicBezTo>
                  <a:pt x="550894" y="474238"/>
                  <a:pt x="545006" y="485934"/>
                  <a:pt x="550894" y="485934"/>
                </a:cubicBezTo>
                <a:cubicBezTo>
                  <a:pt x="556783" y="485934"/>
                  <a:pt x="562671" y="485934"/>
                  <a:pt x="568559" y="491786"/>
                </a:cubicBezTo>
                <a:cubicBezTo>
                  <a:pt x="568559" y="491786"/>
                  <a:pt x="568559" y="497632"/>
                  <a:pt x="574448" y="497632"/>
                </a:cubicBezTo>
                <a:cubicBezTo>
                  <a:pt x="568559" y="503481"/>
                  <a:pt x="562671" y="497632"/>
                  <a:pt x="562671" y="503481"/>
                </a:cubicBezTo>
                <a:cubicBezTo>
                  <a:pt x="545006" y="509329"/>
                  <a:pt x="539118" y="491786"/>
                  <a:pt x="521453" y="491786"/>
                </a:cubicBezTo>
                <a:cubicBezTo>
                  <a:pt x="497900" y="485934"/>
                  <a:pt x="480235" y="491786"/>
                  <a:pt x="462571" y="509329"/>
                </a:cubicBezTo>
                <a:cubicBezTo>
                  <a:pt x="456682" y="521026"/>
                  <a:pt x="450794" y="526875"/>
                  <a:pt x="439018" y="526875"/>
                </a:cubicBezTo>
                <a:cubicBezTo>
                  <a:pt x="433129" y="526875"/>
                  <a:pt x="439018" y="521026"/>
                  <a:pt x="439018" y="521026"/>
                </a:cubicBezTo>
                <a:cubicBezTo>
                  <a:pt x="444905" y="515178"/>
                  <a:pt x="456682" y="515178"/>
                  <a:pt x="450794" y="509329"/>
                </a:cubicBezTo>
                <a:cubicBezTo>
                  <a:pt x="450794" y="503481"/>
                  <a:pt x="450794" y="497632"/>
                  <a:pt x="450794" y="491786"/>
                </a:cubicBezTo>
                <a:cubicBezTo>
                  <a:pt x="456682" y="491786"/>
                  <a:pt x="456682" y="480085"/>
                  <a:pt x="468458" y="480085"/>
                </a:cubicBezTo>
                <a:cubicBezTo>
                  <a:pt x="474347" y="480085"/>
                  <a:pt x="474347" y="468390"/>
                  <a:pt x="480235" y="462543"/>
                </a:cubicBezTo>
                <a:cubicBezTo>
                  <a:pt x="483179" y="459616"/>
                  <a:pt x="487596" y="458153"/>
                  <a:pt x="492011" y="458153"/>
                </a:cubicBezTo>
                <a:close/>
                <a:moveTo>
                  <a:pt x="2004985" y="455413"/>
                </a:moveTo>
                <a:cubicBezTo>
                  <a:pt x="2007925" y="453943"/>
                  <a:pt x="2010865" y="453943"/>
                  <a:pt x="2013805" y="456881"/>
                </a:cubicBezTo>
                <a:cubicBezTo>
                  <a:pt x="2019685" y="462761"/>
                  <a:pt x="2019685" y="474523"/>
                  <a:pt x="2025565" y="480405"/>
                </a:cubicBezTo>
                <a:cubicBezTo>
                  <a:pt x="2013805" y="486282"/>
                  <a:pt x="2002044" y="492163"/>
                  <a:pt x="2002044" y="509803"/>
                </a:cubicBezTo>
                <a:cubicBezTo>
                  <a:pt x="2002044" y="521564"/>
                  <a:pt x="2007925" y="527444"/>
                  <a:pt x="2013805" y="533325"/>
                </a:cubicBezTo>
                <a:cubicBezTo>
                  <a:pt x="2025565" y="539205"/>
                  <a:pt x="2025565" y="539205"/>
                  <a:pt x="2025565" y="539205"/>
                </a:cubicBezTo>
                <a:cubicBezTo>
                  <a:pt x="2025565" y="550966"/>
                  <a:pt x="2019685" y="556846"/>
                  <a:pt x="2019685" y="568607"/>
                </a:cubicBezTo>
                <a:cubicBezTo>
                  <a:pt x="2007925" y="568607"/>
                  <a:pt x="2002044" y="562726"/>
                  <a:pt x="1996164" y="562726"/>
                </a:cubicBezTo>
                <a:cubicBezTo>
                  <a:pt x="1990283" y="556846"/>
                  <a:pt x="1984403" y="550966"/>
                  <a:pt x="1990283" y="545086"/>
                </a:cubicBezTo>
                <a:cubicBezTo>
                  <a:pt x="1990283" y="539205"/>
                  <a:pt x="1990283" y="533325"/>
                  <a:pt x="1984403" y="527444"/>
                </a:cubicBezTo>
                <a:cubicBezTo>
                  <a:pt x="1972643" y="527444"/>
                  <a:pt x="1972643" y="515683"/>
                  <a:pt x="1966762" y="509803"/>
                </a:cubicBezTo>
                <a:cubicBezTo>
                  <a:pt x="1972643" y="498044"/>
                  <a:pt x="1972643" y="492163"/>
                  <a:pt x="1978523" y="486282"/>
                </a:cubicBezTo>
                <a:cubicBezTo>
                  <a:pt x="1984403" y="486282"/>
                  <a:pt x="1990283" y="486282"/>
                  <a:pt x="1990283" y="480405"/>
                </a:cubicBezTo>
                <a:cubicBezTo>
                  <a:pt x="1990283" y="474523"/>
                  <a:pt x="1990283" y="462761"/>
                  <a:pt x="1996164" y="462761"/>
                </a:cubicBezTo>
                <a:cubicBezTo>
                  <a:pt x="1999104" y="459821"/>
                  <a:pt x="2002044" y="456881"/>
                  <a:pt x="2004985" y="455413"/>
                </a:cubicBezTo>
                <a:close/>
                <a:moveTo>
                  <a:pt x="1295402" y="444075"/>
                </a:moveTo>
                <a:cubicBezTo>
                  <a:pt x="1765577" y="444075"/>
                  <a:pt x="2146729" y="825227"/>
                  <a:pt x="2146729" y="1295402"/>
                </a:cubicBezTo>
                <a:cubicBezTo>
                  <a:pt x="2146729" y="1765577"/>
                  <a:pt x="1765577" y="2146729"/>
                  <a:pt x="1295402" y="2146729"/>
                </a:cubicBezTo>
                <a:cubicBezTo>
                  <a:pt x="825227" y="2146729"/>
                  <a:pt x="444075" y="1765577"/>
                  <a:pt x="444075" y="1295402"/>
                </a:cubicBezTo>
                <a:cubicBezTo>
                  <a:pt x="444075" y="825227"/>
                  <a:pt x="825227" y="444075"/>
                  <a:pt x="1295402" y="444075"/>
                </a:cubicBezTo>
                <a:close/>
                <a:moveTo>
                  <a:pt x="545106" y="434987"/>
                </a:moveTo>
                <a:lnTo>
                  <a:pt x="553183" y="437525"/>
                </a:lnTo>
                <a:cubicBezTo>
                  <a:pt x="556855" y="440451"/>
                  <a:pt x="559792" y="444835"/>
                  <a:pt x="562729" y="450684"/>
                </a:cubicBezTo>
                <a:cubicBezTo>
                  <a:pt x="562729" y="450684"/>
                  <a:pt x="568603" y="456535"/>
                  <a:pt x="562729" y="456535"/>
                </a:cubicBezTo>
                <a:cubicBezTo>
                  <a:pt x="556855" y="456535"/>
                  <a:pt x="556855" y="450684"/>
                  <a:pt x="556855" y="444835"/>
                </a:cubicBezTo>
                <a:cubicBezTo>
                  <a:pt x="556855" y="444835"/>
                  <a:pt x="550980" y="438987"/>
                  <a:pt x="545106" y="438987"/>
                </a:cubicBezTo>
                <a:cubicBezTo>
                  <a:pt x="545106" y="438987"/>
                  <a:pt x="545106" y="438987"/>
                  <a:pt x="545106" y="438256"/>
                </a:cubicBezTo>
                <a:close/>
                <a:moveTo>
                  <a:pt x="539232" y="433140"/>
                </a:moveTo>
                <a:cubicBezTo>
                  <a:pt x="539232" y="433140"/>
                  <a:pt x="539232" y="433140"/>
                  <a:pt x="545106" y="433140"/>
                </a:cubicBezTo>
                <a:lnTo>
                  <a:pt x="545106" y="434987"/>
                </a:lnTo>
                <a:close/>
                <a:moveTo>
                  <a:pt x="1851274" y="431659"/>
                </a:moveTo>
                <a:cubicBezTo>
                  <a:pt x="1858166" y="432751"/>
                  <a:pt x="1862576" y="440398"/>
                  <a:pt x="1866986" y="444768"/>
                </a:cubicBezTo>
                <a:cubicBezTo>
                  <a:pt x="1872866" y="450594"/>
                  <a:pt x="1872866" y="462247"/>
                  <a:pt x="1866986" y="468073"/>
                </a:cubicBezTo>
                <a:cubicBezTo>
                  <a:pt x="1866986" y="450594"/>
                  <a:pt x="1855225" y="438942"/>
                  <a:pt x="1843464" y="433115"/>
                </a:cubicBezTo>
                <a:cubicBezTo>
                  <a:pt x="1846404" y="431659"/>
                  <a:pt x="1848978" y="431295"/>
                  <a:pt x="1851274" y="431659"/>
                </a:cubicBezTo>
                <a:close/>
                <a:moveTo>
                  <a:pt x="498113" y="427289"/>
                </a:moveTo>
                <a:cubicBezTo>
                  <a:pt x="503987" y="427289"/>
                  <a:pt x="515735" y="433140"/>
                  <a:pt x="521609" y="438987"/>
                </a:cubicBezTo>
                <a:cubicBezTo>
                  <a:pt x="527484" y="438987"/>
                  <a:pt x="533358" y="444835"/>
                  <a:pt x="545106" y="438987"/>
                </a:cubicBezTo>
                <a:cubicBezTo>
                  <a:pt x="545106" y="444835"/>
                  <a:pt x="550980" y="444835"/>
                  <a:pt x="550980" y="450684"/>
                </a:cubicBezTo>
                <a:cubicBezTo>
                  <a:pt x="556855" y="456535"/>
                  <a:pt x="550980" y="462382"/>
                  <a:pt x="556855" y="468230"/>
                </a:cubicBezTo>
                <a:cubicBezTo>
                  <a:pt x="568603" y="462382"/>
                  <a:pt x="580352" y="462382"/>
                  <a:pt x="586226" y="468230"/>
                </a:cubicBezTo>
                <a:cubicBezTo>
                  <a:pt x="597975" y="479931"/>
                  <a:pt x="597975" y="479931"/>
                  <a:pt x="597975" y="479931"/>
                </a:cubicBezTo>
                <a:cubicBezTo>
                  <a:pt x="597975" y="491626"/>
                  <a:pt x="603849" y="497474"/>
                  <a:pt x="597975" y="503323"/>
                </a:cubicBezTo>
                <a:cubicBezTo>
                  <a:pt x="592100" y="503323"/>
                  <a:pt x="586226" y="503323"/>
                  <a:pt x="580352" y="503323"/>
                </a:cubicBezTo>
                <a:cubicBezTo>
                  <a:pt x="574477" y="491626"/>
                  <a:pt x="574477" y="479931"/>
                  <a:pt x="562729" y="479931"/>
                </a:cubicBezTo>
                <a:cubicBezTo>
                  <a:pt x="556855" y="474079"/>
                  <a:pt x="556855" y="474079"/>
                  <a:pt x="556855" y="474079"/>
                </a:cubicBezTo>
                <a:cubicBezTo>
                  <a:pt x="550980" y="468230"/>
                  <a:pt x="545106" y="462382"/>
                  <a:pt x="539232" y="462382"/>
                </a:cubicBezTo>
                <a:cubicBezTo>
                  <a:pt x="533358" y="456535"/>
                  <a:pt x="521609" y="456535"/>
                  <a:pt x="515735" y="462382"/>
                </a:cubicBezTo>
                <a:cubicBezTo>
                  <a:pt x="503987" y="456535"/>
                  <a:pt x="498113" y="444835"/>
                  <a:pt x="480490" y="450684"/>
                </a:cubicBezTo>
                <a:cubicBezTo>
                  <a:pt x="468742" y="462382"/>
                  <a:pt x="468742" y="462382"/>
                  <a:pt x="468742" y="462382"/>
                </a:cubicBezTo>
                <a:cubicBezTo>
                  <a:pt x="468742" y="479931"/>
                  <a:pt x="445245" y="474079"/>
                  <a:pt x="445245" y="491626"/>
                </a:cubicBezTo>
                <a:cubicBezTo>
                  <a:pt x="445245" y="503323"/>
                  <a:pt x="439371" y="509171"/>
                  <a:pt x="433496" y="515020"/>
                </a:cubicBezTo>
                <a:cubicBezTo>
                  <a:pt x="427622" y="520869"/>
                  <a:pt x="433496" y="532567"/>
                  <a:pt x="421748" y="532567"/>
                </a:cubicBezTo>
                <a:cubicBezTo>
                  <a:pt x="421748" y="526718"/>
                  <a:pt x="421748" y="520869"/>
                  <a:pt x="421748" y="515020"/>
                </a:cubicBezTo>
                <a:cubicBezTo>
                  <a:pt x="427622" y="503323"/>
                  <a:pt x="445245" y="509171"/>
                  <a:pt x="433496" y="497474"/>
                </a:cubicBezTo>
                <a:cubicBezTo>
                  <a:pt x="433496" y="485778"/>
                  <a:pt x="433496" y="479931"/>
                  <a:pt x="433496" y="474079"/>
                </a:cubicBezTo>
                <a:cubicBezTo>
                  <a:pt x="433496" y="468230"/>
                  <a:pt x="439371" y="462382"/>
                  <a:pt x="445245" y="456535"/>
                </a:cubicBezTo>
                <a:cubicBezTo>
                  <a:pt x="456993" y="456535"/>
                  <a:pt x="456993" y="456535"/>
                  <a:pt x="456993" y="456535"/>
                </a:cubicBezTo>
                <a:cubicBezTo>
                  <a:pt x="462868" y="450684"/>
                  <a:pt x="468742" y="438987"/>
                  <a:pt x="474616" y="433140"/>
                </a:cubicBezTo>
                <a:cubicBezTo>
                  <a:pt x="486364" y="433140"/>
                  <a:pt x="498113" y="433140"/>
                  <a:pt x="503987" y="438987"/>
                </a:cubicBezTo>
                <a:cubicBezTo>
                  <a:pt x="509861" y="444835"/>
                  <a:pt x="509861" y="450684"/>
                  <a:pt x="515735" y="450684"/>
                </a:cubicBezTo>
                <a:cubicBezTo>
                  <a:pt x="515735" y="444835"/>
                  <a:pt x="515735" y="444835"/>
                  <a:pt x="515735" y="438987"/>
                </a:cubicBezTo>
                <a:cubicBezTo>
                  <a:pt x="509861" y="433140"/>
                  <a:pt x="503987" y="433140"/>
                  <a:pt x="498113" y="427289"/>
                </a:cubicBezTo>
                <a:close/>
                <a:moveTo>
                  <a:pt x="1622884" y="423062"/>
                </a:moveTo>
                <a:cubicBezTo>
                  <a:pt x="1631691" y="423062"/>
                  <a:pt x="1640498" y="424527"/>
                  <a:pt x="1649305" y="427447"/>
                </a:cubicBezTo>
                <a:cubicBezTo>
                  <a:pt x="1655176" y="433296"/>
                  <a:pt x="1666919" y="439148"/>
                  <a:pt x="1672790" y="444994"/>
                </a:cubicBezTo>
                <a:cubicBezTo>
                  <a:pt x="1678662" y="456691"/>
                  <a:pt x="1666919" y="468390"/>
                  <a:pt x="1678662" y="468390"/>
                </a:cubicBezTo>
                <a:cubicBezTo>
                  <a:pt x="1684533" y="468390"/>
                  <a:pt x="1690404" y="468390"/>
                  <a:pt x="1696275" y="474238"/>
                </a:cubicBezTo>
                <a:cubicBezTo>
                  <a:pt x="1702147" y="480086"/>
                  <a:pt x="1696275" y="485935"/>
                  <a:pt x="1696275" y="485935"/>
                </a:cubicBezTo>
                <a:cubicBezTo>
                  <a:pt x="1696275" y="491786"/>
                  <a:pt x="1696275" y="491786"/>
                  <a:pt x="1696275" y="491786"/>
                </a:cubicBezTo>
                <a:cubicBezTo>
                  <a:pt x="1684533" y="485935"/>
                  <a:pt x="1666919" y="480086"/>
                  <a:pt x="1655176" y="468390"/>
                </a:cubicBezTo>
                <a:cubicBezTo>
                  <a:pt x="1643433" y="456691"/>
                  <a:pt x="1625819" y="462543"/>
                  <a:pt x="1614077" y="456691"/>
                </a:cubicBezTo>
                <a:cubicBezTo>
                  <a:pt x="1619948" y="450842"/>
                  <a:pt x="1649305" y="456691"/>
                  <a:pt x="1643433" y="439148"/>
                </a:cubicBezTo>
                <a:cubicBezTo>
                  <a:pt x="1637562" y="427447"/>
                  <a:pt x="1631691" y="433296"/>
                  <a:pt x="1625819" y="433296"/>
                </a:cubicBezTo>
                <a:cubicBezTo>
                  <a:pt x="1608206" y="433296"/>
                  <a:pt x="1596463" y="444994"/>
                  <a:pt x="1584721" y="444994"/>
                </a:cubicBezTo>
                <a:cubicBezTo>
                  <a:pt x="1584721" y="444994"/>
                  <a:pt x="1578849" y="444994"/>
                  <a:pt x="1578849" y="439148"/>
                </a:cubicBezTo>
                <a:cubicBezTo>
                  <a:pt x="1578849" y="433296"/>
                  <a:pt x="1590592" y="433296"/>
                  <a:pt x="1596463" y="427447"/>
                </a:cubicBezTo>
                <a:cubicBezTo>
                  <a:pt x="1605270" y="424527"/>
                  <a:pt x="1614077" y="423062"/>
                  <a:pt x="1622884" y="423062"/>
                </a:cubicBezTo>
                <a:close/>
                <a:moveTo>
                  <a:pt x="2013683" y="409271"/>
                </a:moveTo>
                <a:cubicBezTo>
                  <a:pt x="2019541" y="409271"/>
                  <a:pt x="2019541" y="409271"/>
                  <a:pt x="2025399" y="415148"/>
                </a:cubicBezTo>
                <a:cubicBezTo>
                  <a:pt x="2019541" y="426909"/>
                  <a:pt x="2019541" y="432792"/>
                  <a:pt x="2019541" y="444551"/>
                </a:cubicBezTo>
                <a:cubicBezTo>
                  <a:pt x="2007825" y="450431"/>
                  <a:pt x="2001966" y="444551"/>
                  <a:pt x="1996108" y="450431"/>
                </a:cubicBezTo>
                <a:cubicBezTo>
                  <a:pt x="1984393" y="456312"/>
                  <a:pt x="1984393" y="468072"/>
                  <a:pt x="1984393" y="479833"/>
                </a:cubicBezTo>
                <a:cubicBezTo>
                  <a:pt x="1972676" y="485715"/>
                  <a:pt x="1960960" y="491594"/>
                  <a:pt x="1960960" y="503354"/>
                </a:cubicBezTo>
                <a:cubicBezTo>
                  <a:pt x="1960960" y="520995"/>
                  <a:pt x="1966818" y="526875"/>
                  <a:pt x="1978535" y="532756"/>
                </a:cubicBezTo>
                <a:cubicBezTo>
                  <a:pt x="1978535" y="544517"/>
                  <a:pt x="1984393" y="556277"/>
                  <a:pt x="1990250" y="568038"/>
                </a:cubicBezTo>
                <a:cubicBezTo>
                  <a:pt x="1996108" y="573918"/>
                  <a:pt x="2007825" y="573918"/>
                  <a:pt x="2019541" y="573918"/>
                </a:cubicBezTo>
                <a:cubicBezTo>
                  <a:pt x="2025399" y="579799"/>
                  <a:pt x="2019541" y="591560"/>
                  <a:pt x="2025399" y="597440"/>
                </a:cubicBezTo>
                <a:cubicBezTo>
                  <a:pt x="2025399" y="603320"/>
                  <a:pt x="2031257" y="603320"/>
                  <a:pt x="2025399" y="609200"/>
                </a:cubicBezTo>
                <a:cubicBezTo>
                  <a:pt x="2013683" y="615081"/>
                  <a:pt x="2007825" y="609200"/>
                  <a:pt x="1996108" y="603320"/>
                </a:cubicBezTo>
                <a:cubicBezTo>
                  <a:pt x="1996108" y="597440"/>
                  <a:pt x="1996108" y="591560"/>
                  <a:pt x="1990250" y="585679"/>
                </a:cubicBezTo>
                <a:cubicBezTo>
                  <a:pt x="1984393" y="591560"/>
                  <a:pt x="1972676" y="585679"/>
                  <a:pt x="1966818" y="579799"/>
                </a:cubicBezTo>
                <a:cubicBezTo>
                  <a:pt x="1960960" y="573918"/>
                  <a:pt x="1955102" y="568038"/>
                  <a:pt x="1955102" y="562157"/>
                </a:cubicBezTo>
                <a:cubicBezTo>
                  <a:pt x="1960960" y="556277"/>
                  <a:pt x="1960960" y="550397"/>
                  <a:pt x="1960960" y="544517"/>
                </a:cubicBezTo>
                <a:cubicBezTo>
                  <a:pt x="1955102" y="544517"/>
                  <a:pt x="1943386" y="538636"/>
                  <a:pt x="1943386" y="532756"/>
                </a:cubicBezTo>
                <a:cubicBezTo>
                  <a:pt x="1943386" y="526875"/>
                  <a:pt x="1943386" y="520995"/>
                  <a:pt x="1937528" y="520995"/>
                </a:cubicBezTo>
                <a:cubicBezTo>
                  <a:pt x="1937528" y="509235"/>
                  <a:pt x="1931670" y="503354"/>
                  <a:pt x="1937528" y="497474"/>
                </a:cubicBezTo>
                <a:cubicBezTo>
                  <a:pt x="1937528" y="485715"/>
                  <a:pt x="1949244" y="479833"/>
                  <a:pt x="1955102" y="473953"/>
                </a:cubicBezTo>
                <a:cubicBezTo>
                  <a:pt x="1949244" y="462194"/>
                  <a:pt x="1949244" y="450431"/>
                  <a:pt x="1960960" y="444551"/>
                </a:cubicBezTo>
                <a:cubicBezTo>
                  <a:pt x="1960960" y="438673"/>
                  <a:pt x="1972676" y="438673"/>
                  <a:pt x="1972676" y="432792"/>
                </a:cubicBezTo>
                <a:cubicBezTo>
                  <a:pt x="1978535" y="432792"/>
                  <a:pt x="1978535" y="432792"/>
                  <a:pt x="1978535" y="432792"/>
                </a:cubicBezTo>
                <a:cubicBezTo>
                  <a:pt x="1978535" y="438673"/>
                  <a:pt x="1978535" y="438673"/>
                  <a:pt x="1978535" y="438673"/>
                </a:cubicBezTo>
                <a:cubicBezTo>
                  <a:pt x="1984393" y="438673"/>
                  <a:pt x="1984393" y="432792"/>
                  <a:pt x="1984393" y="432792"/>
                </a:cubicBezTo>
                <a:cubicBezTo>
                  <a:pt x="1990250" y="421029"/>
                  <a:pt x="2001966" y="409271"/>
                  <a:pt x="2013683" y="409271"/>
                </a:cubicBezTo>
                <a:close/>
                <a:moveTo>
                  <a:pt x="1831704" y="409271"/>
                </a:moveTo>
                <a:cubicBezTo>
                  <a:pt x="1831704" y="415167"/>
                  <a:pt x="1831704" y="415167"/>
                  <a:pt x="1831704" y="415167"/>
                </a:cubicBezTo>
                <a:cubicBezTo>
                  <a:pt x="1825824" y="421064"/>
                  <a:pt x="1831704" y="426965"/>
                  <a:pt x="1831704" y="432861"/>
                </a:cubicBezTo>
                <a:cubicBezTo>
                  <a:pt x="1843465" y="438759"/>
                  <a:pt x="1855226" y="444660"/>
                  <a:pt x="1861106" y="456454"/>
                </a:cubicBezTo>
                <a:cubicBezTo>
                  <a:pt x="1861106" y="462355"/>
                  <a:pt x="1861106" y="468251"/>
                  <a:pt x="1861106" y="474149"/>
                </a:cubicBezTo>
                <a:cubicBezTo>
                  <a:pt x="1872867" y="474149"/>
                  <a:pt x="1878747" y="485946"/>
                  <a:pt x="1884628" y="497743"/>
                </a:cubicBezTo>
                <a:cubicBezTo>
                  <a:pt x="1884628" y="503638"/>
                  <a:pt x="1884628" y="515435"/>
                  <a:pt x="1878747" y="521333"/>
                </a:cubicBezTo>
                <a:cubicBezTo>
                  <a:pt x="1878747" y="533129"/>
                  <a:pt x="1890508" y="539027"/>
                  <a:pt x="1896388" y="544925"/>
                </a:cubicBezTo>
                <a:cubicBezTo>
                  <a:pt x="1902268" y="556722"/>
                  <a:pt x="1896388" y="568518"/>
                  <a:pt x="1890508" y="574416"/>
                </a:cubicBezTo>
                <a:cubicBezTo>
                  <a:pt x="1890508" y="574416"/>
                  <a:pt x="1890508" y="580314"/>
                  <a:pt x="1890508" y="580314"/>
                </a:cubicBezTo>
                <a:cubicBezTo>
                  <a:pt x="1884628" y="574416"/>
                  <a:pt x="1890508" y="568518"/>
                  <a:pt x="1890508" y="562620"/>
                </a:cubicBezTo>
                <a:cubicBezTo>
                  <a:pt x="1890508" y="550824"/>
                  <a:pt x="1890508" y="550824"/>
                  <a:pt x="1890508" y="550824"/>
                </a:cubicBezTo>
                <a:cubicBezTo>
                  <a:pt x="1872867" y="527231"/>
                  <a:pt x="1872867" y="527231"/>
                  <a:pt x="1872867" y="527231"/>
                </a:cubicBezTo>
                <a:cubicBezTo>
                  <a:pt x="1872867" y="527231"/>
                  <a:pt x="1866986" y="533129"/>
                  <a:pt x="1866986" y="533129"/>
                </a:cubicBezTo>
                <a:cubicBezTo>
                  <a:pt x="1872867" y="539027"/>
                  <a:pt x="1884628" y="539027"/>
                  <a:pt x="1884628" y="550824"/>
                </a:cubicBezTo>
                <a:cubicBezTo>
                  <a:pt x="1884628" y="562620"/>
                  <a:pt x="1884628" y="580314"/>
                  <a:pt x="1872867" y="592111"/>
                </a:cubicBezTo>
                <a:cubicBezTo>
                  <a:pt x="1866986" y="592111"/>
                  <a:pt x="1861106" y="598009"/>
                  <a:pt x="1861106" y="592111"/>
                </a:cubicBezTo>
                <a:cubicBezTo>
                  <a:pt x="1855226" y="586212"/>
                  <a:pt x="1843465" y="586212"/>
                  <a:pt x="1843465" y="580314"/>
                </a:cubicBezTo>
                <a:cubicBezTo>
                  <a:pt x="1855226" y="562620"/>
                  <a:pt x="1861106" y="544925"/>
                  <a:pt x="1855226" y="527231"/>
                </a:cubicBezTo>
                <a:cubicBezTo>
                  <a:pt x="1849345" y="521333"/>
                  <a:pt x="1843465" y="521333"/>
                  <a:pt x="1849345" y="509537"/>
                </a:cubicBezTo>
                <a:cubicBezTo>
                  <a:pt x="1849345" y="497743"/>
                  <a:pt x="1843465" y="485946"/>
                  <a:pt x="1837584" y="474149"/>
                </a:cubicBezTo>
                <a:cubicBezTo>
                  <a:pt x="1831704" y="468251"/>
                  <a:pt x="1819943" y="462355"/>
                  <a:pt x="1814063" y="462355"/>
                </a:cubicBezTo>
                <a:cubicBezTo>
                  <a:pt x="1814063" y="456454"/>
                  <a:pt x="1814063" y="456454"/>
                  <a:pt x="1814063" y="456454"/>
                </a:cubicBezTo>
                <a:cubicBezTo>
                  <a:pt x="1819943" y="444660"/>
                  <a:pt x="1825824" y="438759"/>
                  <a:pt x="1825824" y="426965"/>
                </a:cubicBezTo>
                <a:cubicBezTo>
                  <a:pt x="1825824" y="421064"/>
                  <a:pt x="1825824" y="409271"/>
                  <a:pt x="1831704" y="409271"/>
                </a:cubicBezTo>
                <a:close/>
                <a:moveTo>
                  <a:pt x="856965" y="396465"/>
                </a:moveTo>
                <a:cubicBezTo>
                  <a:pt x="857795" y="395042"/>
                  <a:pt x="859454" y="395042"/>
                  <a:pt x="862774" y="397890"/>
                </a:cubicBezTo>
                <a:cubicBezTo>
                  <a:pt x="862774" y="397890"/>
                  <a:pt x="856135" y="397890"/>
                  <a:pt x="856135" y="403578"/>
                </a:cubicBezTo>
                <a:cubicBezTo>
                  <a:pt x="856135" y="400734"/>
                  <a:pt x="856135" y="397890"/>
                  <a:pt x="856965" y="396465"/>
                </a:cubicBezTo>
                <a:close/>
                <a:moveTo>
                  <a:pt x="1638127" y="385558"/>
                </a:moveTo>
                <a:cubicBezTo>
                  <a:pt x="1643976" y="385558"/>
                  <a:pt x="1649825" y="385558"/>
                  <a:pt x="1655673" y="397571"/>
                </a:cubicBezTo>
                <a:cubicBezTo>
                  <a:pt x="1655673" y="403578"/>
                  <a:pt x="1649825" y="409585"/>
                  <a:pt x="1649825" y="409585"/>
                </a:cubicBezTo>
                <a:cubicBezTo>
                  <a:pt x="1643976" y="421599"/>
                  <a:pt x="1632278" y="409585"/>
                  <a:pt x="1620580" y="415592"/>
                </a:cubicBezTo>
                <a:cubicBezTo>
                  <a:pt x="1626429" y="403578"/>
                  <a:pt x="1632278" y="397571"/>
                  <a:pt x="1638127" y="385558"/>
                </a:cubicBezTo>
                <a:close/>
                <a:moveTo>
                  <a:pt x="1447569" y="372913"/>
                </a:moveTo>
                <a:cubicBezTo>
                  <a:pt x="1454174" y="371437"/>
                  <a:pt x="1461513" y="371437"/>
                  <a:pt x="1467384" y="374390"/>
                </a:cubicBezTo>
                <a:cubicBezTo>
                  <a:pt x="1484998" y="380288"/>
                  <a:pt x="1496741" y="397995"/>
                  <a:pt x="1514355" y="409795"/>
                </a:cubicBezTo>
                <a:cubicBezTo>
                  <a:pt x="1514355" y="415697"/>
                  <a:pt x="1508484" y="421599"/>
                  <a:pt x="1508484" y="421599"/>
                </a:cubicBezTo>
                <a:cubicBezTo>
                  <a:pt x="1496741" y="421599"/>
                  <a:pt x="1502612" y="415697"/>
                  <a:pt x="1502612" y="409795"/>
                </a:cubicBezTo>
                <a:cubicBezTo>
                  <a:pt x="1490870" y="397995"/>
                  <a:pt x="1479127" y="386190"/>
                  <a:pt x="1461513" y="386190"/>
                </a:cubicBezTo>
                <a:cubicBezTo>
                  <a:pt x="1455641" y="386190"/>
                  <a:pt x="1455641" y="386190"/>
                  <a:pt x="1449770" y="392092"/>
                </a:cubicBezTo>
                <a:cubicBezTo>
                  <a:pt x="1449770" y="397995"/>
                  <a:pt x="1455641" y="403898"/>
                  <a:pt x="1461513" y="403898"/>
                </a:cubicBezTo>
                <a:cubicBezTo>
                  <a:pt x="1461513" y="403898"/>
                  <a:pt x="1467384" y="403898"/>
                  <a:pt x="1467384" y="409795"/>
                </a:cubicBezTo>
                <a:cubicBezTo>
                  <a:pt x="1455641" y="403898"/>
                  <a:pt x="1438028" y="397995"/>
                  <a:pt x="1426285" y="403898"/>
                </a:cubicBezTo>
                <a:cubicBezTo>
                  <a:pt x="1414543" y="403898"/>
                  <a:pt x="1402800" y="403898"/>
                  <a:pt x="1391057" y="403898"/>
                </a:cubicBezTo>
                <a:cubicBezTo>
                  <a:pt x="1391057" y="397995"/>
                  <a:pt x="1391057" y="392092"/>
                  <a:pt x="1396929" y="386190"/>
                </a:cubicBezTo>
                <a:cubicBezTo>
                  <a:pt x="1408671" y="386190"/>
                  <a:pt x="1414543" y="386190"/>
                  <a:pt x="1420414" y="392092"/>
                </a:cubicBezTo>
                <a:cubicBezTo>
                  <a:pt x="1426285" y="392092"/>
                  <a:pt x="1426285" y="380288"/>
                  <a:pt x="1432156" y="380288"/>
                </a:cubicBezTo>
                <a:cubicBezTo>
                  <a:pt x="1435092" y="377339"/>
                  <a:pt x="1440963" y="374390"/>
                  <a:pt x="1447569" y="372913"/>
                </a:cubicBezTo>
                <a:close/>
                <a:moveTo>
                  <a:pt x="709695" y="354173"/>
                </a:moveTo>
                <a:cubicBezTo>
                  <a:pt x="714105" y="354911"/>
                  <a:pt x="718515" y="356396"/>
                  <a:pt x="721455" y="356396"/>
                </a:cubicBezTo>
                <a:cubicBezTo>
                  <a:pt x="727336" y="356396"/>
                  <a:pt x="727336" y="356396"/>
                  <a:pt x="727336" y="356396"/>
                </a:cubicBezTo>
                <a:cubicBezTo>
                  <a:pt x="721455" y="368250"/>
                  <a:pt x="727336" y="374176"/>
                  <a:pt x="733216" y="380105"/>
                </a:cubicBezTo>
                <a:cubicBezTo>
                  <a:pt x="744977" y="386032"/>
                  <a:pt x="762618" y="391960"/>
                  <a:pt x="774379" y="386032"/>
                </a:cubicBezTo>
                <a:cubicBezTo>
                  <a:pt x="780259" y="386032"/>
                  <a:pt x="780259" y="374176"/>
                  <a:pt x="786140" y="380105"/>
                </a:cubicBezTo>
                <a:cubicBezTo>
                  <a:pt x="792020" y="386032"/>
                  <a:pt x="809661" y="386032"/>
                  <a:pt x="803780" y="397890"/>
                </a:cubicBezTo>
                <a:cubicBezTo>
                  <a:pt x="797900" y="409745"/>
                  <a:pt x="792020" y="415671"/>
                  <a:pt x="780259" y="415671"/>
                </a:cubicBezTo>
                <a:cubicBezTo>
                  <a:pt x="774379" y="415671"/>
                  <a:pt x="768498" y="409745"/>
                  <a:pt x="762618" y="403815"/>
                </a:cubicBezTo>
                <a:cubicBezTo>
                  <a:pt x="756737" y="403815"/>
                  <a:pt x="750857" y="421599"/>
                  <a:pt x="744977" y="421599"/>
                </a:cubicBezTo>
                <a:cubicBezTo>
                  <a:pt x="733216" y="421599"/>
                  <a:pt x="721455" y="409745"/>
                  <a:pt x="721455" y="403815"/>
                </a:cubicBezTo>
                <a:cubicBezTo>
                  <a:pt x="715575" y="397890"/>
                  <a:pt x="727336" y="391960"/>
                  <a:pt x="715575" y="386032"/>
                </a:cubicBezTo>
                <a:cubicBezTo>
                  <a:pt x="709695" y="386032"/>
                  <a:pt x="697934" y="386032"/>
                  <a:pt x="697934" y="374176"/>
                </a:cubicBezTo>
                <a:cubicBezTo>
                  <a:pt x="692054" y="368250"/>
                  <a:pt x="692054" y="362321"/>
                  <a:pt x="697934" y="356396"/>
                </a:cubicBezTo>
                <a:cubicBezTo>
                  <a:pt x="700875" y="353429"/>
                  <a:pt x="705284" y="353429"/>
                  <a:pt x="709695" y="354173"/>
                </a:cubicBezTo>
                <a:close/>
                <a:moveTo>
                  <a:pt x="1643722" y="350466"/>
                </a:moveTo>
                <a:cubicBezTo>
                  <a:pt x="1649603" y="356375"/>
                  <a:pt x="1655483" y="356375"/>
                  <a:pt x="1655483" y="362285"/>
                </a:cubicBezTo>
                <a:cubicBezTo>
                  <a:pt x="1655483" y="368195"/>
                  <a:pt x="1655483" y="374105"/>
                  <a:pt x="1661364" y="374105"/>
                </a:cubicBezTo>
                <a:cubicBezTo>
                  <a:pt x="1673124" y="368195"/>
                  <a:pt x="1679004" y="368195"/>
                  <a:pt x="1684885" y="374105"/>
                </a:cubicBezTo>
                <a:cubicBezTo>
                  <a:pt x="1690765" y="380015"/>
                  <a:pt x="1690765" y="385924"/>
                  <a:pt x="1690765" y="385924"/>
                </a:cubicBezTo>
                <a:cubicBezTo>
                  <a:pt x="1684885" y="397744"/>
                  <a:pt x="1679004" y="391834"/>
                  <a:pt x="1673124" y="397744"/>
                </a:cubicBezTo>
                <a:cubicBezTo>
                  <a:pt x="1679004" y="403654"/>
                  <a:pt x="1684885" y="409564"/>
                  <a:pt x="1679004" y="421383"/>
                </a:cubicBezTo>
                <a:cubicBezTo>
                  <a:pt x="1679004" y="421383"/>
                  <a:pt x="1673124" y="427289"/>
                  <a:pt x="1667244" y="427289"/>
                </a:cubicBezTo>
                <a:cubicBezTo>
                  <a:pt x="1661364" y="427289"/>
                  <a:pt x="1661364" y="421383"/>
                  <a:pt x="1655483" y="421383"/>
                </a:cubicBezTo>
                <a:cubicBezTo>
                  <a:pt x="1655483" y="415473"/>
                  <a:pt x="1661364" y="403654"/>
                  <a:pt x="1661364" y="391834"/>
                </a:cubicBezTo>
                <a:cubicBezTo>
                  <a:pt x="1655483" y="385924"/>
                  <a:pt x="1649603" y="380015"/>
                  <a:pt x="1637842" y="374105"/>
                </a:cubicBezTo>
                <a:cubicBezTo>
                  <a:pt x="1637842" y="368195"/>
                  <a:pt x="1631962" y="356375"/>
                  <a:pt x="1643722" y="350466"/>
                </a:cubicBezTo>
                <a:close/>
                <a:moveTo>
                  <a:pt x="733074" y="350466"/>
                </a:moveTo>
                <a:cubicBezTo>
                  <a:pt x="739002" y="356347"/>
                  <a:pt x="739002" y="362229"/>
                  <a:pt x="739002" y="368106"/>
                </a:cubicBezTo>
                <a:cubicBezTo>
                  <a:pt x="744930" y="373986"/>
                  <a:pt x="750857" y="373986"/>
                  <a:pt x="756785" y="373986"/>
                </a:cubicBezTo>
                <a:cubicBezTo>
                  <a:pt x="762713" y="373986"/>
                  <a:pt x="768641" y="368106"/>
                  <a:pt x="774569" y="368106"/>
                </a:cubicBezTo>
                <a:cubicBezTo>
                  <a:pt x="774569" y="373986"/>
                  <a:pt x="768641" y="379868"/>
                  <a:pt x="768641" y="379868"/>
                </a:cubicBezTo>
                <a:cubicBezTo>
                  <a:pt x="756785" y="379868"/>
                  <a:pt x="739002" y="379868"/>
                  <a:pt x="733074" y="368106"/>
                </a:cubicBezTo>
                <a:cubicBezTo>
                  <a:pt x="733074" y="362229"/>
                  <a:pt x="727147" y="356347"/>
                  <a:pt x="733074" y="350466"/>
                </a:cubicBezTo>
                <a:close/>
                <a:moveTo>
                  <a:pt x="1773021" y="344774"/>
                </a:moveTo>
                <a:cubicBezTo>
                  <a:pt x="1790740" y="344774"/>
                  <a:pt x="1808459" y="350641"/>
                  <a:pt x="1814365" y="368239"/>
                </a:cubicBezTo>
                <a:cubicBezTo>
                  <a:pt x="1832084" y="391705"/>
                  <a:pt x="1820271" y="421037"/>
                  <a:pt x="1808459" y="444502"/>
                </a:cubicBezTo>
                <a:cubicBezTo>
                  <a:pt x="1802552" y="456236"/>
                  <a:pt x="1796646" y="467967"/>
                  <a:pt x="1784834" y="473833"/>
                </a:cubicBezTo>
                <a:cubicBezTo>
                  <a:pt x="1767115" y="497298"/>
                  <a:pt x="1737584" y="503165"/>
                  <a:pt x="1708053" y="497298"/>
                </a:cubicBezTo>
                <a:cubicBezTo>
                  <a:pt x="1702147" y="497298"/>
                  <a:pt x="1702147" y="491432"/>
                  <a:pt x="1708053" y="485569"/>
                </a:cubicBezTo>
                <a:cubicBezTo>
                  <a:pt x="1713959" y="485569"/>
                  <a:pt x="1725772" y="485569"/>
                  <a:pt x="1737584" y="479701"/>
                </a:cubicBezTo>
                <a:cubicBezTo>
                  <a:pt x="1767115" y="473833"/>
                  <a:pt x="1790740" y="444502"/>
                  <a:pt x="1796646" y="415170"/>
                </a:cubicBezTo>
                <a:cubicBezTo>
                  <a:pt x="1802552" y="403438"/>
                  <a:pt x="1796646" y="391705"/>
                  <a:pt x="1790740" y="379972"/>
                </a:cubicBezTo>
                <a:cubicBezTo>
                  <a:pt x="1784834" y="379972"/>
                  <a:pt x="1784834" y="374106"/>
                  <a:pt x="1778928" y="374106"/>
                </a:cubicBezTo>
                <a:cubicBezTo>
                  <a:pt x="1773021" y="379972"/>
                  <a:pt x="1784834" y="379972"/>
                  <a:pt x="1784834" y="385840"/>
                </a:cubicBezTo>
                <a:cubicBezTo>
                  <a:pt x="1790740" y="391705"/>
                  <a:pt x="1784834" y="403438"/>
                  <a:pt x="1784834" y="409305"/>
                </a:cubicBezTo>
                <a:cubicBezTo>
                  <a:pt x="1778928" y="415170"/>
                  <a:pt x="1767115" y="421037"/>
                  <a:pt x="1755303" y="421037"/>
                </a:cubicBezTo>
                <a:cubicBezTo>
                  <a:pt x="1749397" y="421037"/>
                  <a:pt x="1743490" y="415170"/>
                  <a:pt x="1737584" y="409305"/>
                </a:cubicBezTo>
                <a:cubicBezTo>
                  <a:pt x="1737584" y="397571"/>
                  <a:pt x="1749397" y="397571"/>
                  <a:pt x="1743490" y="385840"/>
                </a:cubicBezTo>
                <a:cubicBezTo>
                  <a:pt x="1737584" y="385840"/>
                  <a:pt x="1731678" y="374106"/>
                  <a:pt x="1737584" y="368239"/>
                </a:cubicBezTo>
                <a:cubicBezTo>
                  <a:pt x="1743490" y="350641"/>
                  <a:pt x="1755303" y="344774"/>
                  <a:pt x="1773021" y="344774"/>
                </a:cubicBezTo>
                <a:close/>
                <a:moveTo>
                  <a:pt x="1485427" y="344774"/>
                </a:moveTo>
                <a:cubicBezTo>
                  <a:pt x="1502973" y="344774"/>
                  <a:pt x="1485427" y="368169"/>
                  <a:pt x="1491276" y="379868"/>
                </a:cubicBezTo>
                <a:cubicBezTo>
                  <a:pt x="1485427" y="368169"/>
                  <a:pt x="1467881" y="368169"/>
                  <a:pt x="1467881" y="356472"/>
                </a:cubicBezTo>
                <a:cubicBezTo>
                  <a:pt x="1473730" y="350626"/>
                  <a:pt x="1479579" y="344774"/>
                  <a:pt x="1485427" y="344774"/>
                </a:cubicBezTo>
                <a:close/>
                <a:moveTo>
                  <a:pt x="1296845" y="339085"/>
                </a:moveTo>
                <a:cubicBezTo>
                  <a:pt x="1302693" y="344967"/>
                  <a:pt x="1302693" y="344967"/>
                  <a:pt x="1308542" y="350844"/>
                </a:cubicBezTo>
                <a:cubicBezTo>
                  <a:pt x="1308542" y="362606"/>
                  <a:pt x="1296845" y="362606"/>
                  <a:pt x="1290996" y="374366"/>
                </a:cubicBezTo>
                <a:cubicBezTo>
                  <a:pt x="1285147" y="380246"/>
                  <a:pt x="1279298" y="386127"/>
                  <a:pt x="1279298" y="397890"/>
                </a:cubicBezTo>
                <a:cubicBezTo>
                  <a:pt x="1267601" y="397890"/>
                  <a:pt x="1255904" y="397890"/>
                  <a:pt x="1244206" y="397890"/>
                </a:cubicBezTo>
                <a:cubicBezTo>
                  <a:pt x="1244206" y="397890"/>
                  <a:pt x="1238357" y="392008"/>
                  <a:pt x="1244206" y="392008"/>
                </a:cubicBezTo>
                <a:cubicBezTo>
                  <a:pt x="1244206" y="380246"/>
                  <a:pt x="1250055" y="374366"/>
                  <a:pt x="1255904" y="368487"/>
                </a:cubicBezTo>
                <a:cubicBezTo>
                  <a:pt x="1261752" y="368487"/>
                  <a:pt x="1267601" y="368487"/>
                  <a:pt x="1267601" y="362606"/>
                </a:cubicBezTo>
                <a:cubicBezTo>
                  <a:pt x="1267601" y="356724"/>
                  <a:pt x="1273449" y="350844"/>
                  <a:pt x="1279298" y="344967"/>
                </a:cubicBezTo>
                <a:cubicBezTo>
                  <a:pt x="1285147" y="339085"/>
                  <a:pt x="1290996" y="339085"/>
                  <a:pt x="1296845" y="339085"/>
                </a:cubicBezTo>
                <a:close/>
                <a:moveTo>
                  <a:pt x="662825" y="339085"/>
                </a:moveTo>
                <a:cubicBezTo>
                  <a:pt x="674551" y="339085"/>
                  <a:pt x="680414" y="344967"/>
                  <a:pt x="686277" y="350844"/>
                </a:cubicBezTo>
                <a:cubicBezTo>
                  <a:pt x="692141" y="356724"/>
                  <a:pt x="686277" y="362606"/>
                  <a:pt x="686277" y="362606"/>
                </a:cubicBezTo>
                <a:cubicBezTo>
                  <a:pt x="686277" y="374366"/>
                  <a:pt x="692141" y="386127"/>
                  <a:pt x="703867" y="392008"/>
                </a:cubicBezTo>
                <a:cubicBezTo>
                  <a:pt x="698003" y="392008"/>
                  <a:pt x="698003" y="392008"/>
                  <a:pt x="698003" y="392008"/>
                </a:cubicBezTo>
                <a:cubicBezTo>
                  <a:pt x="703867" y="392008"/>
                  <a:pt x="709729" y="392008"/>
                  <a:pt x="709729" y="397890"/>
                </a:cubicBezTo>
                <a:cubicBezTo>
                  <a:pt x="709729" y="409648"/>
                  <a:pt x="715593" y="415529"/>
                  <a:pt x="727319" y="421411"/>
                </a:cubicBezTo>
                <a:cubicBezTo>
                  <a:pt x="733182" y="427289"/>
                  <a:pt x="739045" y="427289"/>
                  <a:pt x="750771" y="427289"/>
                </a:cubicBezTo>
                <a:cubicBezTo>
                  <a:pt x="756635" y="421411"/>
                  <a:pt x="762497" y="409648"/>
                  <a:pt x="768361" y="421411"/>
                </a:cubicBezTo>
                <a:cubicBezTo>
                  <a:pt x="780087" y="421411"/>
                  <a:pt x="791813" y="421411"/>
                  <a:pt x="803539" y="415529"/>
                </a:cubicBezTo>
                <a:cubicBezTo>
                  <a:pt x="815266" y="409648"/>
                  <a:pt x="815266" y="386127"/>
                  <a:pt x="826992" y="397890"/>
                </a:cubicBezTo>
                <a:cubicBezTo>
                  <a:pt x="832855" y="403767"/>
                  <a:pt x="844581" y="397890"/>
                  <a:pt x="850444" y="397890"/>
                </a:cubicBezTo>
                <a:cubicBezTo>
                  <a:pt x="850444" y="403767"/>
                  <a:pt x="850444" y="403767"/>
                  <a:pt x="844581" y="409648"/>
                </a:cubicBezTo>
                <a:cubicBezTo>
                  <a:pt x="838718" y="415529"/>
                  <a:pt x="826992" y="415529"/>
                  <a:pt x="821129" y="421411"/>
                </a:cubicBezTo>
                <a:cubicBezTo>
                  <a:pt x="821129" y="421411"/>
                  <a:pt x="826992" y="427289"/>
                  <a:pt x="821129" y="433169"/>
                </a:cubicBezTo>
                <a:cubicBezTo>
                  <a:pt x="821129" y="427289"/>
                  <a:pt x="821129" y="427289"/>
                  <a:pt x="821129" y="427289"/>
                </a:cubicBezTo>
                <a:cubicBezTo>
                  <a:pt x="815266" y="439050"/>
                  <a:pt x="803539" y="450814"/>
                  <a:pt x="785950" y="450814"/>
                </a:cubicBezTo>
                <a:cubicBezTo>
                  <a:pt x="780087" y="444932"/>
                  <a:pt x="774223" y="439050"/>
                  <a:pt x="768361" y="444932"/>
                </a:cubicBezTo>
                <a:cubicBezTo>
                  <a:pt x="756635" y="450814"/>
                  <a:pt x="750771" y="456691"/>
                  <a:pt x="739045" y="456691"/>
                </a:cubicBezTo>
                <a:cubicBezTo>
                  <a:pt x="727319" y="456691"/>
                  <a:pt x="721456" y="450814"/>
                  <a:pt x="715593" y="444932"/>
                </a:cubicBezTo>
                <a:cubicBezTo>
                  <a:pt x="709729" y="439050"/>
                  <a:pt x="703867" y="427289"/>
                  <a:pt x="698003" y="421411"/>
                </a:cubicBezTo>
                <a:cubicBezTo>
                  <a:pt x="692141" y="427289"/>
                  <a:pt x="686277" y="421411"/>
                  <a:pt x="686277" y="421411"/>
                </a:cubicBezTo>
                <a:cubicBezTo>
                  <a:pt x="674551" y="421411"/>
                  <a:pt x="668688" y="409648"/>
                  <a:pt x="668688" y="403767"/>
                </a:cubicBezTo>
                <a:cubicBezTo>
                  <a:pt x="662825" y="392008"/>
                  <a:pt x="680414" y="386127"/>
                  <a:pt x="674551" y="374366"/>
                </a:cubicBezTo>
                <a:cubicBezTo>
                  <a:pt x="668688" y="368487"/>
                  <a:pt x="656962" y="362606"/>
                  <a:pt x="656962" y="350844"/>
                </a:cubicBezTo>
                <a:cubicBezTo>
                  <a:pt x="656962" y="350844"/>
                  <a:pt x="656962" y="339085"/>
                  <a:pt x="662825" y="339085"/>
                </a:cubicBezTo>
                <a:close/>
                <a:moveTo>
                  <a:pt x="1023013" y="335595"/>
                </a:moveTo>
                <a:cubicBezTo>
                  <a:pt x="1028146" y="336332"/>
                  <a:pt x="1032545" y="339266"/>
                  <a:pt x="1032545" y="345136"/>
                </a:cubicBezTo>
                <a:cubicBezTo>
                  <a:pt x="1032545" y="356878"/>
                  <a:pt x="1032545" y="368621"/>
                  <a:pt x="1020813" y="368621"/>
                </a:cubicBezTo>
                <a:cubicBezTo>
                  <a:pt x="1020813" y="374495"/>
                  <a:pt x="1026679" y="380363"/>
                  <a:pt x="1026679" y="386238"/>
                </a:cubicBezTo>
                <a:cubicBezTo>
                  <a:pt x="1032545" y="392106"/>
                  <a:pt x="1026679" y="397981"/>
                  <a:pt x="1026679" y="403849"/>
                </a:cubicBezTo>
                <a:cubicBezTo>
                  <a:pt x="1026679" y="415592"/>
                  <a:pt x="997348" y="403849"/>
                  <a:pt x="1009080" y="421463"/>
                </a:cubicBezTo>
                <a:cubicBezTo>
                  <a:pt x="1009080" y="427335"/>
                  <a:pt x="1009080" y="433206"/>
                  <a:pt x="1003214" y="439077"/>
                </a:cubicBezTo>
                <a:cubicBezTo>
                  <a:pt x="1003214" y="433206"/>
                  <a:pt x="1003214" y="421463"/>
                  <a:pt x="1003214" y="415592"/>
                </a:cubicBezTo>
                <a:cubicBezTo>
                  <a:pt x="997348" y="415592"/>
                  <a:pt x="1003214" y="427335"/>
                  <a:pt x="997348" y="427335"/>
                </a:cubicBezTo>
                <a:cubicBezTo>
                  <a:pt x="997348" y="439077"/>
                  <a:pt x="985615" y="450821"/>
                  <a:pt x="968016" y="456691"/>
                </a:cubicBezTo>
                <a:cubicBezTo>
                  <a:pt x="962150" y="450821"/>
                  <a:pt x="950417" y="450821"/>
                  <a:pt x="944551" y="439077"/>
                </a:cubicBezTo>
                <a:cubicBezTo>
                  <a:pt x="944551" y="433206"/>
                  <a:pt x="938685" y="433206"/>
                  <a:pt x="938685" y="439077"/>
                </a:cubicBezTo>
                <a:cubicBezTo>
                  <a:pt x="932818" y="444948"/>
                  <a:pt x="926952" y="444948"/>
                  <a:pt x="921086" y="444948"/>
                </a:cubicBezTo>
                <a:cubicBezTo>
                  <a:pt x="915219" y="439077"/>
                  <a:pt x="915219" y="439077"/>
                  <a:pt x="909353" y="439077"/>
                </a:cubicBezTo>
                <a:cubicBezTo>
                  <a:pt x="903487" y="433206"/>
                  <a:pt x="909353" y="421463"/>
                  <a:pt x="903487" y="415592"/>
                </a:cubicBezTo>
                <a:cubicBezTo>
                  <a:pt x="897620" y="415592"/>
                  <a:pt x="891754" y="421463"/>
                  <a:pt x="885888" y="415592"/>
                </a:cubicBezTo>
                <a:cubicBezTo>
                  <a:pt x="880021" y="409720"/>
                  <a:pt x="874155" y="403849"/>
                  <a:pt x="874155" y="392106"/>
                </a:cubicBezTo>
                <a:cubicBezTo>
                  <a:pt x="874155" y="386238"/>
                  <a:pt x="880021" y="380363"/>
                  <a:pt x="885888" y="380363"/>
                </a:cubicBezTo>
                <a:cubicBezTo>
                  <a:pt x="891754" y="386238"/>
                  <a:pt x="891754" y="392106"/>
                  <a:pt x="897620" y="392106"/>
                </a:cubicBezTo>
                <a:cubicBezTo>
                  <a:pt x="909353" y="392106"/>
                  <a:pt x="909353" y="409720"/>
                  <a:pt x="921086" y="409720"/>
                </a:cubicBezTo>
                <a:cubicBezTo>
                  <a:pt x="932818" y="415592"/>
                  <a:pt x="938685" y="403849"/>
                  <a:pt x="944551" y="415592"/>
                </a:cubicBezTo>
                <a:cubicBezTo>
                  <a:pt x="956283" y="421463"/>
                  <a:pt x="968016" y="415592"/>
                  <a:pt x="973882" y="409720"/>
                </a:cubicBezTo>
                <a:cubicBezTo>
                  <a:pt x="979749" y="409720"/>
                  <a:pt x="979749" y="403849"/>
                  <a:pt x="979749" y="397981"/>
                </a:cubicBezTo>
                <a:cubicBezTo>
                  <a:pt x="991481" y="392106"/>
                  <a:pt x="997348" y="380363"/>
                  <a:pt x="997348" y="368621"/>
                </a:cubicBezTo>
                <a:cubicBezTo>
                  <a:pt x="1003214" y="362752"/>
                  <a:pt x="997348" y="362752"/>
                  <a:pt x="997348" y="356878"/>
                </a:cubicBezTo>
                <a:cubicBezTo>
                  <a:pt x="1009080" y="351009"/>
                  <a:pt x="1003214" y="339266"/>
                  <a:pt x="1009080" y="339266"/>
                </a:cubicBezTo>
                <a:cubicBezTo>
                  <a:pt x="1012013" y="336332"/>
                  <a:pt x="1017879" y="334861"/>
                  <a:pt x="1023013" y="335595"/>
                </a:cubicBezTo>
                <a:close/>
                <a:moveTo>
                  <a:pt x="985756" y="334854"/>
                </a:moveTo>
                <a:cubicBezTo>
                  <a:pt x="990142" y="334854"/>
                  <a:pt x="994529" y="336311"/>
                  <a:pt x="997453" y="339231"/>
                </a:cubicBezTo>
                <a:cubicBezTo>
                  <a:pt x="997453" y="345066"/>
                  <a:pt x="997453" y="350905"/>
                  <a:pt x="991604" y="350905"/>
                </a:cubicBezTo>
                <a:cubicBezTo>
                  <a:pt x="985756" y="350905"/>
                  <a:pt x="985756" y="356739"/>
                  <a:pt x="985756" y="356739"/>
                </a:cubicBezTo>
                <a:cubicBezTo>
                  <a:pt x="985756" y="362578"/>
                  <a:pt x="991604" y="362578"/>
                  <a:pt x="991604" y="368412"/>
                </a:cubicBezTo>
                <a:cubicBezTo>
                  <a:pt x="991604" y="374251"/>
                  <a:pt x="985756" y="380086"/>
                  <a:pt x="985756" y="385924"/>
                </a:cubicBezTo>
                <a:cubicBezTo>
                  <a:pt x="979907" y="385924"/>
                  <a:pt x="974058" y="385924"/>
                  <a:pt x="974058" y="391759"/>
                </a:cubicBezTo>
                <a:cubicBezTo>
                  <a:pt x="974058" y="397597"/>
                  <a:pt x="974058" y="403432"/>
                  <a:pt x="968210" y="403432"/>
                </a:cubicBezTo>
                <a:cubicBezTo>
                  <a:pt x="962361" y="409271"/>
                  <a:pt x="956512" y="409271"/>
                  <a:pt x="950663" y="409271"/>
                </a:cubicBezTo>
                <a:cubicBezTo>
                  <a:pt x="944814" y="403432"/>
                  <a:pt x="944814" y="391759"/>
                  <a:pt x="938966" y="397597"/>
                </a:cubicBezTo>
                <a:cubicBezTo>
                  <a:pt x="933117" y="403432"/>
                  <a:pt x="933117" y="403432"/>
                  <a:pt x="927268" y="403432"/>
                </a:cubicBezTo>
                <a:cubicBezTo>
                  <a:pt x="921420" y="403432"/>
                  <a:pt x="915571" y="397597"/>
                  <a:pt x="915571" y="391759"/>
                </a:cubicBezTo>
                <a:cubicBezTo>
                  <a:pt x="915571" y="391759"/>
                  <a:pt x="921420" y="380086"/>
                  <a:pt x="915571" y="380086"/>
                </a:cubicBezTo>
                <a:cubicBezTo>
                  <a:pt x="909722" y="380086"/>
                  <a:pt x="903873" y="385924"/>
                  <a:pt x="898024" y="385924"/>
                </a:cubicBezTo>
                <a:cubicBezTo>
                  <a:pt x="892176" y="380086"/>
                  <a:pt x="892176" y="374251"/>
                  <a:pt x="892176" y="374251"/>
                </a:cubicBezTo>
                <a:cubicBezTo>
                  <a:pt x="898024" y="368412"/>
                  <a:pt x="903873" y="356739"/>
                  <a:pt x="909722" y="362578"/>
                </a:cubicBezTo>
                <a:cubicBezTo>
                  <a:pt x="921420" y="368412"/>
                  <a:pt x="938966" y="368412"/>
                  <a:pt x="950663" y="362578"/>
                </a:cubicBezTo>
                <a:cubicBezTo>
                  <a:pt x="962361" y="356739"/>
                  <a:pt x="968210" y="345066"/>
                  <a:pt x="974058" y="339231"/>
                </a:cubicBezTo>
                <a:cubicBezTo>
                  <a:pt x="976983" y="336311"/>
                  <a:pt x="981369" y="334854"/>
                  <a:pt x="985756" y="334854"/>
                </a:cubicBezTo>
                <a:close/>
                <a:moveTo>
                  <a:pt x="1667434" y="333393"/>
                </a:moveTo>
                <a:cubicBezTo>
                  <a:pt x="1679194" y="345155"/>
                  <a:pt x="1679194" y="345155"/>
                  <a:pt x="1679194" y="345155"/>
                </a:cubicBezTo>
                <a:cubicBezTo>
                  <a:pt x="1685075" y="345155"/>
                  <a:pt x="1679194" y="356914"/>
                  <a:pt x="1685075" y="356914"/>
                </a:cubicBezTo>
                <a:cubicBezTo>
                  <a:pt x="1696836" y="356914"/>
                  <a:pt x="1702716" y="356914"/>
                  <a:pt x="1708597" y="368676"/>
                </a:cubicBezTo>
                <a:cubicBezTo>
                  <a:pt x="1714477" y="374557"/>
                  <a:pt x="1714477" y="386316"/>
                  <a:pt x="1714477" y="392196"/>
                </a:cubicBezTo>
                <a:cubicBezTo>
                  <a:pt x="1708597" y="403961"/>
                  <a:pt x="1702716" y="398078"/>
                  <a:pt x="1696836" y="409838"/>
                </a:cubicBezTo>
                <a:cubicBezTo>
                  <a:pt x="1702716" y="415718"/>
                  <a:pt x="1702716" y="421599"/>
                  <a:pt x="1702716" y="433359"/>
                </a:cubicBezTo>
                <a:cubicBezTo>
                  <a:pt x="1696836" y="439239"/>
                  <a:pt x="1690955" y="445120"/>
                  <a:pt x="1685075" y="445120"/>
                </a:cubicBezTo>
                <a:cubicBezTo>
                  <a:pt x="1679194" y="451002"/>
                  <a:pt x="1679194" y="439239"/>
                  <a:pt x="1673314" y="433359"/>
                </a:cubicBezTo>
                <a:cubicBezTo>
                  <a:pt x="1679194" y="427481"/>
                  <a:pt x="1685075" y="427481"/>
                  <a:pt x="1690955" y="415718"/>
                </a:cubicBezTo>
                <a:cubicBezTo>
                  <a:pt x="1685075" y="409838"/>
                  <a:pt x="1690955" y="398078"/>
                  <a:pt x="1696836" y="392196"/>
                </a:cubicBezTo>
                <a:cubicBezTo>
                  <a:pt x="1696836" y="386316"/>
                  <a:pt x="1696836" y="374557"/>
                  <a:pt x="1690955" y="368676"/>
                </a:cubicBezTo>
                <a:cubicBezTo>
                  <a:pt x="1685075" y="362795"/>
                  <a:pt x="1673314" y="362795"/>
                  <a:pt x="1667434" y="362795"/>
                </a:cubicBezTo>
                <a:cubicBezTo>
                  <a:pt x="1661553" y="351037"/>
                  <a:pt x="1649792" y="351037"/>
                  <a:pt x="1638032" y="345155"/>
                </a:cubicBezTo>
                <a:cubicBezTo>
                  <a:pt x="1638032" y="351037"/>
                  <a:pt x="1632152" y="345155"/>
                  <a:pt x="1626271" y="339273"/>
                </a:cubicBezTo>
                <a:cubicBezTo>
                  <a:pt x="1638032" y="333393"/>
                  <a:pt x="1655673" y="333393"/>
                  <a:pt x="1667434" y="333393"/>
                </a:cubicBezTo>
                <a:close/>
                <a:moveTo>
                  <a:pt x="965562" y="330324"/>
                </a:moveTo>
                <a:cubicBezTo>
                  <a:pt x="966392" y="330136"/>
                  <a:pt x="966945" y="330513"/>
                  <a:pt x="967313" y="331259"/>
                </a:cubicBezTo>
                <a:cubicBezTo>
                  <a:pt x="968051" y="332764"/>
                  <a:pt x="968051" y="335767"/>
                  <a:pt x="968051" y="338771"/>
                </a:cubicBezTo>
                <a:cubicBezTo>
                  <a:pt x="962150" y="344774"/>
                  <a:pt x="950347" y="356788"/>
                  <a:pt x="944446" y="356788"/>
                </a:cubicBezTo>
                <a:cubicBezTo>
                  <a:pt x="932643" y="362795"/>
                  <a:pt x="920840" y="356788"/>
                  <a:pt x="914938" y="350782"/>
                </a:cubicBezTo>
                <a:cubicBezTo>
                  <a:pt x="920840" y="344774"/>
                  <a:pt x="926741" y="356788"/>
                  <a:pt x="932643" y="350782"/>
                </a:cubicBezTo>
                <a:cubicBezTo>
                  <a:pt x="944446" y="350782"/>
                  <a:pt x="956248" y="338771"/>
                  <a:pt x="962150" y="332764"/>
                </a:cubicBezTo>
                <a:cubicBezTo>
                  <a:pt x="963625" y="331265"/>
                  <a:pt x="964731" y="330513"/>
                  <a:pt x="965562" y="330324"/>
                </a:cubicBezTo>
                <a:close/>
                <a:moveTo>
                  <a:pt x="1032545" y="326757"/>
                </a:moveTo>
                <a:cubicBezTo>
                  <a:pt x="1032545" y="326757"/>
                  <a:pt x="1038711" y="326757"/>
                  <a:pt x="1038711" y="326757"/>
                </a:cubicBezTo>
                <a:cubicBezTo>
                  <a:pt x="1044876" y="338771"/>
                  <a:pt x="1044876" y="344774"/>
                  <a:pt x="1044876" y="356788"/>
                </a:cubicBezTo>
                <a:cubicBezTo>
                  <a:pt x="1044876" y="356788"/>
                  <a:pt x="1038711" y="362795"/>
                  <a:pt x="1038711" y="362795"/>
                </a:cubicBezTo>
                <a:cubicBezTo>
                  <a:pt x="1038711" y="350782"/>
                  <a:pt x="1038711" y="338771"/>
                  <a:pt x="1032545" y="326757"/>
                </a:cubicBezTo>
                <a:close/>
                <a:moveTo>
                  <a:pt x="2084938" y="321063"/>
                </a:moveTo>
                <a:cubicBezTo>
                  <a:pt x="2090819" y="326965"/>
                  <a:pt x="2096699" y="326965"/>
                  <a:pt x="2096699" y="332868"/>
                </a:cubicBezTo>
                <a:cubicBezTo>
                  <a:pt x="2090819" y="344670"/>
                  <a:pt x="2090819" y="356472"/>
                  <a:pt x="2096699" y="368278"/>
                </a:cubicBezTo>
                <a:cubicBezTo>
                  <a:pt x="2090819" y="368278"/>
                  <a:pt x="2084938" y="374176"/>
                  <a:pt x="2084938" y="368278"/>
                </a:cubicBezTo>
                <a:cubicBezTo>
                  <a:pt x="2079058" y="362376"/>
                  <a:pt x="2067297" y="350571"/>
                  <a:pt x="2073178" y="338771"/>
                </a:cubicBezTo>
                <a:cubicBezTo>
                  <a:pt x="2079058" y="332868"/>
                  <a:pt x="2084938" y="326965"/>
                  <a:pt x="2084938" y="321063"/>
                </a:cubicBezTo>
                <a:close/>
                <a:moveTo>
                  <a:pt x="1279651" y="321063"/>
                </a:moveTo>
                <a:cubicBezTo>
                  <a:pt x="1285487" y="321063"/>
                  <a:pt x="1297161" y="321063"/>
                  <a:pt x="1297161" y="326958"/>
                </a:cubicBezTo>
                <a:cubicBezTo>
                  <a:pt x="1297161" y="332855"/>
                  <a:pt x="1285487" y="326958"/>
                  <a:pt x="1285487" y="332855"/>
                </a:cubicBezTo>
                <a:cubicBezTo>
                  <a:pt x="1267978" y="332855"/>
                  <a:pt x="1267978" y="362321"/>
                  <a:pt x="1250468" y="362321"/>
                </a:cubicBezTo>
                <a:cubicBezTo>
                  <a:pt x="1238795" y="368216"/>
                  <a:pt x="1232958" y="385897"/>
                  <a:pt x="1232958" y="397685"/>
                </a:cubicBezTo>
                <a:cubicBezTo>
                  <a:pt x="1232958" y="403579"/>
                  <a:pt x="1227122" y="403579"/>
                  <a:pt x="1221285" y="397685"/>
                </a:cubicBezTo>
                <a:cubicBezTo>
                  <a:pt x="1221285" y="391792"/>
                  <a:pt x="1227122" y="380003"/>
                  <a:pt x="1232958" y="368216"/>
                </a:cubicBezTo>
                <a:cubicBezTo>
                  <a:pt x="1238795" y="362321"/>
                  <a:pt x="1238795" y="356427"/>
                  <a:pt x="1250468" y="356427"/>
                </a:cubicBezTo>
                <a:cubicBezTo>
                  <a:pt x="1256305" y="344639"/>
                  <a:pt x="1267978" y="326958"/>
                  <a:pt x="1279651" y="321063"/>
                </a:cubicBezTo>
                <a:close/>
                <a:moveTo>
                  <a:pt x="1491118" y="309682"/>
                </a:moveTo>
                <a:cubicBezTo>
                  <a:pt x="1496967" y="309682"/>
                  <a:pt x="1508664" y="309682"/>
                  <a:pt x="1508664" y="315563"/>
                </a:cubicBezTo>
                <a:cubicBezTo>
                  <a:pt x="1508664" y="327323"/>
                  <a:pt x="1496967" y="333204"/>
                  <a:pt x="1496967" y="339085"/>
                </a:cubicBezTo>
                <a:cubicBezTo>
                  <a:pt x="1485269" y="333204"/>
                  <a:pt x="1473572" y="339085"/>
                  <a:pt x="1467723" y="344967"/>
                </a:cubicBezTo>
                <a:cubicBezTo>
                  <a:pt x="1461875" y="350845"/>
                  <a:pt x="1461875" y="356725"/>
                  <a:pt x="1456026" y="362606"/>
                </a:cubicBezTo>
                <a:cubicBezTo>
                  <a:pt x="1450177" y="362606"/>
                  <a:pt x="1444328" y="368487"/>
                  <a:pt x="1438479" y="356725"/>
                </a:cubicBezTo>
                <a:cubicBezTo>
                  <a:pt x="1438479" y="350845"/>
                  <a:pt x="1450177" y="344967"/>
                  <a:pt x="1450177" y="339085"/>
                </a:cubicBezTo>
                <a:cubicBezTo>
                  <a:pt x="1450177" y="333204"/>
                  <a:pt x="1444328" y="321446"/>
                  <a:pt x="1450177" y="315563"/>
                </a:cubicBezTo>
                <a:cubicBezTo>
                  <a:pt x="1456026" y="315563"/>
                  <a:pt x="1456026" y="315563"/>
                  <a:pt x="1461875" y="315563"/>
                </a:cubicBezTo>
                <a:cubicBezTo>
                  <a:pt x="1467723" y="315563"/>
                  <a:pt x="1473572" y="321446"/>
                  <a:pt x="1479420" y="315563"/>
                </a:cubicBezTo>
                <a:cubicBezTo>
                  <a:pt x="1479420" y="309682"/>
                  <a:pt x="1485269" y="309682"/>
                  <a:pt x="1491118" y="309682"/>
                </a:cubicBezTo>
                <a:close/>
                <a:moveTo>
                  <a:pt x="1882218" y="309292"/>
                </a:moveTo>
                <a:cubicBezTo>
                  <a:pt x="1885107" y="312034"/>
                  <a:pt x="1886263" y="323000"/>
                  <a:pt x="1890887" y="327387"/>
                </a:cubicBezTo>
                <a:cubicBezTo>
                  <a:pt x="1884722" y="333238"/>
                  <a:pt x="1884722" y="339085"/>
                  <a:pt x="1884722" y="339085"/>
                </a:cubicBezTo>
                <a:cubicBezTo>
                  <a:pt x="1878557" y="333238"/>
                  <a:pt x="1884722" y="327387"/>
                  <a:pt x="1878557" y="321538"/>
                </a:cubicBezTo>
                <a:cubicBezTo>
                  <a:pt x="1878557" y="315689"/>
                  <a:pt x="1878557" y="315689"/>
                  <a:pt x="1878557" y="309842"/>
                </a:cubicBezTo>
                <a:cubicBezTo>
                  <a:pt x="1880098" y="308379"/>
                  <a:pt x="1881254" y="308379"/>
                  <a:pt x="1882218" y="309292"/>
                </a:cubicBezTo>
                <a:close/>
                <a:moveTo>
                  <a:pt x="1567550" y="291862"/>
                </a:moveTo>
                <a:cubicBezTo>
                  <a:pt x="1576334" y="288916"/>
                  <a:pt x="1585117" y="288916"/>
                  <a:pt x="1592437" y="291862"/>
                </a:cubicBezTo>
                <a:cubicBezTo>
                  <a:pt x="1599756" y="294803"/>
                  <a:pt x="1605611" y="300692"/>
                  <a:pt x="1608539" y="309524"/>
                </a:cubicBezTo>
                <a:cubicBezTo>
                  <a:pt x="1614395" y="315412"/>
                  <a:pt x="1614395" y="327188"/>
                  <a:pt x="1608539" y="338966"/>
                </a:cubicBezTo>
                <a:cubicBezTo>
                  <a:pt x="1608539" y="344856"/>
                  <a:pt x="1614395" y="338966"/>
                  <a:pt x="1620251" y="344856"/>
                </a:cubicBezTo>
                <a:cubicBezTo>
                  <a:pt x="1631962" y="350745"/>
                  <a:pt x="1631962" y="362518"/>
                  <a:pt x="1631962" y="380183"/>
                </a:cubicBezTo>
                <a:cubicBezTo>
                  <a:pt x="1626106" y="403737"/>
                  <a:pt x="1602684" y="421404"/>
                  <a:pt x="1579261" y="427289"/>
                </a:cubicBezTo>
                <a:cubicBezTo>
                  <a:pt x="1573406" y="427289"/>
                  <a:pt x="1573406" y="421404"/>
                  <a:pt x="1573406" y="415515"/>
                </a:cubicBezTo>
                <a:cubicBezTo>
                  <a:pt x="1561694" y="409626"/>
                  <a:pt x="1549983" y="403737"/>
                  <a:pt x="1538272" y="403737"/>
                </a:cubicBezTo>
                <a:cubicBezTo>
                  <a:pt x="1520706" y="409626"/>
                  <a:pt x="1520706" y="409626"/>
                  <a:pt x="1520706" y="409626"/>
                </a:cubicBezTo>
                <a:cubicBezTo>
                  <a:pt x="1503138" y="391960"/>
                  <a:pt x="1497283" y="374295"/>
                  <a:pt x="1497283" y="356633"/>
                </a:cubicBezTo>
                <a:cubicBezTo>
                  <a:pt x="1497283" y="338966"/>
                  <a:pt x="1508994" y="327188"/>
                  <a:pt x="1520706" y="315412"/>
                </a:cubicBezTo>
                <a:cubicBezTo>
                  <a:pt x="1532417" y="309524"/>
                  <a:pt x="1544128" y="321301"/>
                  <a:pt x="1549983" y="309524"/>
                </a:cubicBezTo>
                <a:cubicBezTo>
                  <a:pt x="1549983" y="297751"/>
                  <a:pt x="1561694" y="291862"/>
                  <a:pt x="1567550" y="291862"/>
                </a:cubicBezTo>
                <a:close/>
                <a:moveTo>
                  <a:pt x="1449861" y="285973"/>
                </a:moveTo>
                <a:cubicBezTo>
                  <a:pt x="1455710" y="285973"/>
                  <a:pt x="1467407" y="291865"/>
                  <a:pt x="1473255" y="297758"/>
                </a:cubicBezTo>
                <a:cubicBezTo>
                  <a:pt x="1473255" y="297758"/>
                  <a:pt x="1479104" y="291865"/>
                  <a:pt x="1479104" y="291865"/>
                </a:cubicBezTo>
                <a:cubicBezTo>
                  <a:pt x="1490802" y="285973"/>
                  <a:pt x="1502499" y="285973"/>
                  <a:pt x="1508348" y="291865"/>
                </a:cubicBezTo>
                <a:cubicBezTo>
                  <a:pt x="1520045" y="291865"/>
                  <a:pt x="1520045" y="303654"/>
                  <a:pt x="1520045" y="309550"/>
                </a:cubicBezTo>
                <a:cubicBezTo>
                  <a:pt x="1520045" y="315440"/>
                  <a:pt x="1520045" y="315440"/>
                  <a:pt x="1520045" y="315440"/>
                </a:cubicBezTo>
                <a:cubicBezTo>
                  <a:pt x="1508348" y="309550"/>
                  <a:pt x="1502499" y="297758"/>
                  <a:pt x="1490802" y="297758"/>
                </a:cubicBezTo>
                <a:cubicBezTo>
                  <a:pt x="1484953" y="297758"/>
                  <a:pt x="1479104" y="303654"/>
                  <a:pt x="1473255" y="309550"/>
                </a:cubicBezTo>
                <a:cubicBezTo>
                  <a:pt x="1461558" y="303654"/>
                  <a:pt x="1461558" y="303654"/>
                  <a:pt x="1449861" y="309550"/>
                </a:cubicBezTo>
                <a:cubicBezTo>
                  <a:pt x="1444012" y="309550"/>
                  <a:pt x="1438163" y="321334"/>
                  <a:pt x="1438163" y="327230"/>
                </a:cubicBezTo>
                <a:cubicBezTo>
                  <a:pt x="1444012" y="339016"/>
                  <a:pt x="1426465" y="344910"/>
                  <a:pt x="1432314" y="356698"/>
                </a:cubicBezTo>
                <a:cubicBezTo>
                  <a:pt x="1432314" y="362592"/>
                  <a:pt x="1438163" y="368487"/>
                  <a:pt x="1432314" y="368487"/>
                </a:cubicBezTo>
                <a:cubicBezTo>
                  <a:pt x="1420617" y="368487"/>
                  <a:pt x="1420617" y="362592"/>
                  <a:pt x="1414768" y="356698"/>
                </a:cubicBezTo>
                <a:cubicBezTo>
                  <a:pt x="1414768" y="350807"/>
                  <a:pt x="1414768" y="339016"/>
                  <a:pt x="1420617" y="333122"/>
                </a:cubicBezTo>
                <a:cubicBezTo>
                  <a:pt x="1426465" y="333122"/>
                  <a:pt x="1426465" y="333122"/>
                  <a:pt x="1432314" y="327230"/>
                </a:cubicBezTo>
                <a:cubicBezTo>
                  <a:pt x="1426465" y="321334"/>
                  <a:pt x="1426465" y="309550"/>
                  <a:pt x="1426465" y="303654"/>
                </a:cubicBezTo>
                <a:cubicBezTo>
                  <a:pt x="1432314" y="291865"/>
                  <a:pt x="1438163" y="285973"/>
                  <a:pt x="1449861" y="285973"/>
                </a:cubicBezTo>
                <a:close/>
                <a:moveTo>
                  <a:pt x="1776283" y="283938"/>
                </a:moveTo>
                <a:cubicBezTo>
                  <a:pt x="1779181" y="284670"/>
                  <a:pt x="1782079" y="286129"/>
                  <a:pt x="1784977" y="286129"/>
                </a:cubicBezTo>
                <a:cubicBezTo>
                  <a:pt x="1796569" y="291980"/>
                  <a:pt x="1808161" y="303675"/>
                  <a:pt x="1813958" y="315376"/>
                </a:cubicBezTo>
                <a:cubicBezTo>
                  <a:pt x="1819754" y="327070"/>
                  <a:pt x="1813958" y="338771"/>
                  <a:pt x="1813958" y="350466"/>
                </a:cubicBezTo>
                <a:cubicBezTo>
                  <a:pt x="1808161" y="350466"/>
                  <a:pt x="1808161" y="344618"/>
                  <a:pt x="1808161" y="344618"/>
                </a:cubicBezTo>
                <a:cubicBezTo>
                  <a:pt x="1808161" y="332919"/>
                  <a:pt x="1808161" y="321222"/>
                  <a:pt x="1802365" y="309524"/>
                </a:cubicBezTo>
                <a:cubicBezTo>
                  <a:pt x="1790773" y="297827"/>
                  <a:pt x="1779181" y="297827"/>
                  <a:pt x="1767589" y="291980"/>
                </a:cubicBezTo>
                <a:cubicBezTo>
                  <a:pt x="1767589" y="291980"/>
                  <a:pt x="1767589" y="286129"/>
                  <a:pt x="1767589" y="286129"/>
                </a:cubicBezTo>
                <a:cubicBezTo>
                  <a:pt x="1770487" y="283206"/>
                  <a:pt x="1773385" y="283206"/>
                  <a:pt x="1776283" y="283938"/>
                </a:cubicBezTo>
                <a:close/>
                <a:moveTo>
                  <a:pt x="1285331" y="280280"/>
                </a:moveTo>
                <a:cubicBezTo>
                  <a:pt x="1302852" y="286154"/>
                  <a:pt x="1302852" y="286154"/>
                  <a:pt x="1302852" y="286154"/>
                </a:cubicBezTo>
                <a:cubicBezTo>
                  <a:pt x="1302852" y="292023"/>
                  <a:pt x="1297012" y="303766"/>
                  <a:pt x="1297012" y="315508"/>
                </a:cubicBezTo>
                <a:cubicBezTo>
                  <a:pt x="1279490" y="309640"/>
                  <a:pt x="1267810" y="315508"/>
                  <a:pt x="1256128" y="327251"/>
                </a:cubicBezTo>
                <a:cubicBezTo>
                  <a:pt x="1250288" y="333122"/>
                  <a:pt x="1250288" y="338994"/>
                  <a:pt x="1244448" y="350737"/>
                </a:cubicBezTo>
                <a:cubicBezTo>
                  <a:pt x="1226926" y="356607"/>
                  <a:pt x="1215245" y="374224"/>
                  <a:pt x="1215245" y="391836"/>
                </a:cubicBezTo>
                <a:cubicBezTo>
                  <a:pt x="1215245" y="397709"/>
                  <a:pt x="1215245" y="403578"/>
                  <a:pt x="1209405" y="403578"/>
                </a:cubicBezTo>
                <a:cubicBezTo>
                  <a:pt x="1203565" y="403578"/>
                  <a:pt x="1203565" y="403578"/>
                  <a:pt x="1197724" y="403578"/>
                </a:cubicBezTo>
                <a:cubicBezTo>
                  <a:pt x="1197724" y="385966"/>
                  <a:pt x="1191884" y="368350"/>
                  <a:pt x="1203565" y="356607"/>
                </a:cubicBezTo>
                <a:cubicBezTo>
                  <a:pt x="1215245" y="350737"/>
                  <a:pt x="1221086" y="350737"/>
                  <a:pt x="1226926" y="344865"/>
                </a:cubicBezTo>
                <a:cubicBezTo>
                  <a:pt x="1226926" y="333122"/>
                  <a:pt x="1215245" y="321380"/>
                  <a:pt x="1221086" y="309640"/>
                </a:cubicBezTo>
                <a:cubicBezTo>
                  <a:pt x="1226926" y="303766"/>
                  <a:pt x="1232767" y="303766"/>
                  <a:pt x="1244448" y="303766"/>
                </a:cubicBezTo>
                <a:cubicBezTo>
                  <a:pt x="1256128" y="303766"/>
                  <a:pt x="1256128" y="303766"/>
                  <a:pt x="1256128" y="303766"/>
                </a:cubicBezTo>
                <a:cubicBezTo>
                  <a:pt x="1267810" y="297898"/>
                  <a:pt x="1267810" y="280280"/>
                  <a:pt x="1285331" y="280280"/>
                </a:cubicBezTo>
                <a:close/>
                <a:moveTo>
                  <a:pt x="1761285" y="262260"/>
                </a:moveTo>
                <a:lnTo>
                  <a:pt x="1767589" y="262788"/>
                </a:lnTo>
                <a:lnTo>
                  <a:pt x="1770072" y="262995"/>
                </a:lnTo>
                <a:cubicBezTo>
                  <a:pt x="1773001" y="263730"/>
                  <a:pt x="1775930" y="265200"/>
                  <a:pt x="1778859" y="268141"/>
                </a:cubicBezTo>
                <a:cubicBezTo>
                  <a:pt x="1784717" y="274021"/>
                  <a:pt x="1790575" y="262260"/>
                  <a:pt x="1796433" y="262260"/>
                </a:cubicBezTo>
                <a:cubicBezTo>
                  <a:pt x="1802291" y="262260"/>
                  <a:pt x="1808149" y="262260"/>
                  <a:pt x="1808149" y="268141"/>
                </a:cubicBezTo>
                <a:cubicBezTo>
                  <a:pt x="1814007" y="274021"/>
                  <a:pt x="1808149" y="279903"/>
                  <a:pt x="1814007" y="279903"/>
                </a:cubicBezTo>
                <a:cubicBezTo>
                  <a:pt x="1825724" y="274021"/>
                  <a:pt x="1831582" y="279903"/>
                  <a:pt x="1843298" y="285785"/>
                </a:cubicBezTo>
                <a:cubicBezTo>
                  <a:pt x="1849156" y="291662"/>
                  <a:pt x="1843298" y="297543"/>
                  <a:pt x="1843298" y="309305"/>
                </a:cubicBezTo>
                <a:cubicBezTo>
                  <a:pt x="1843298" y="309305"/>
                  <a:pt x="1837440" y="309305"/>
                  <a:pt x="1837440" y="315183"/>
                </a:cubicBezTo>
                <a:cubicBezTo>
                  <a:pt x="1843298" y="321063"/>
                  <a:pt x="1849156" y="321063"/>
                  <a:pt x="1849156" y="326944"/>
                </a:cubicBezTo>
                <a:cubicBezTo>
                  <a:pt x="1849156" y="332827"/>
                  <a:pt x="1849156" y="338705"/>
                  <a:pt x="1843298" y="344585"/>
                </a:cubicBezTo>
                <a:cubicBezTo>
                  <a:pt x="1843298" y="344585"/>
                  <a:pt x="1831582" y="344585"/>
                  <a:pt x="1837440" y="350466"/>
                </a:cubicBezTo>
                <a:cubicBezTo>
                  <a:pt x="1843298" y="356347"/>
                  <a:pt x="1843298" y="362229"/>
                  <a:pt x="1837440" y="368106"/>
                </a:cubicBezTo>
                <a:cubicBezTo>
                  <a:pt x="1837440" y="368106"/>
                  <a:pt x="1831582" y="379868"/>
                  <a:pt x="1825724" y="373986"/>
                </a:cubicBezTo>
                <a:cubicBezTo>
                  <a:pt x="1825724" y="368106"/>
                  <a:pt x="1814007" y="362229"/>
                  <a:pt x="1819865" y="350466"/>
                </a:cubicBezTo>
                <a:cubicBezTo>
                  <a:pt x="1825724" y="338705"/>
                  <a:pt x="1825724" y="321063"/>
                  <a:pt x="1819865" y="309305"/>
                </a:cubicBezTo>
                <a:cubicBezTo>
                  <a:pt x="1808149" y="285785"/>
                  <a:pt x="1784717" y="279903"/>
                  <a:pt x="1767143" y="274021"/>
                </a:cubicBezTo>
                <a:cubicBezTo>
                  <a:pt x="1767143" y="268141"/>
                  <a:pt x="1749569" y="262260"/>
                  <a:pt x="1761285" y="262260"/>
                </a:cubicBezTo>
                <a:close/>
                <a:moveTo>
                  <a:pt x="897411" y="250879"/>
                </a:moveTo>
                <a:cubicBezTo>
                  <a:pt x="909096" y="274400"/>
                  <a:pt x="914938" y="292043"/>
                  <a:pt x="914938" y="309682"/>
                </a:cubicBezTo>
                <a:cubicBezTo>
                  <a:pt x="914938" y="339085"/>
                  <a:pt x="897411" y="362606"/>
                  <a:pt x="874042" y="380247"/>
                </a:cubicBezTo>
                <a:cubicBezTo>
                  <a:pt x="856514" y="392008"/>
                  <a:pt x="838987" y="397890"/>
                  <a:pt x="815617" y="386128"/>
                </a:cubicBezTo>
                <a:cubicBezTo>
                  <a:pt x="798090" y="380247"/>
                  <a:pt x="774721" y="362606"/>
                  <a:pt x="774721" y="344967"/>
                </a:cubicBezTo>
                <a:cubicBezTo>
                  <a:pt x="768878" y="327323"/>
                  <a:pt x="774721" y="309682"/>
                  <a:pt x="786405" y="297924"/>
                </a:cubicBezTo>
                <a:cubicBezTo>
                  <a:pt x="792248" y="292043"/>
                  <a:pt x="803933" y="286161"/>
                  <a:pt x="809775" y="292043"/>
                </a:cubicBezTo>
                <a:cubicBezTo>
                  <a:pt x="815617" y="297924"/>
                  <a:pt x="809775" y="303802"/>
                  <a:pt x="815617" y="309682"/>
                </a:cubicBezTo>
                <a:cubicBezTo>
                  <a:pt x="827302" y="309682"/>
                  <a:pt x="833145" y="303802"/>
                  <a:pt x="838987" y="309682"/>
                </a:cubicBezTo>
                <a:cubicBezTo>
                  <a:pt x="838987" y="315563"/>
                  <a:pt x="844829" y="321446"/>
                  <a:pt x="838987" y="327323"/>
                </a:cubicBezTo>
                <a:cubicBezTo>
                  <a:pt x="838987" y="339085"/>
                  <a:pt x="827302" y="344967"/>
                  <a:pt x="821460" y="344967"/>
                </a:cubicBezTo>
                <a:cubicBezTo>
                  <a:pt x="809775" y="350845"/>
                  <a:pt x="809775" y="333204"/>
                  <a:pt x="798090" y="339085"/>
                </a:cubicBezTo>
                <a:cubicBezTo>
                  <a:pt x="803933" y="350845"/>
                  <a:pt x="815617" y="362606"/>
                  <a:pt x="833145" y="368487"/>
                </a:cubicBezTo>
                <a:cubicBezTo>
                  <a:pt x="838987" y="368487"/>
                  <a:pt x="850672" y="368487"/>
                  <a:pt x="862357" y="362606"/>
                </a:cubicBezTo>
                <a:cubicBezTo>
                  <a:pt x="879884" y="350845"/>
                  <a:pt x="891569" y="339085"/>
                  <a:pt x="897411" y="315563"/>
                </a:cubicBezTo>
                <a:cubicBezTo>
                  <a:pt x="903254" y="297924"/>
                  <a:pt x="897411" y="274400"/>
                  <a:pt x="891569" y="256759"/>
                </a:cubicBezTo>
                <a:cubicBezTo>
                  <a:pt x="891569" y="256759"/>
                  <a:pt x="897411" y="250879"/>
                  <a:pt x="897411" y="250879"/>
                </a:cubicBezTo>
                <a:close/>
                <a:moveTo>
                  <a:pt x="1375193" y="237551"/>
                </a:moveTo>
                <a:cubicBezTo>
                  <a:pt x="1382371" y="236907"/>
                  <a:pt x="1389734" y="237274"/>
                  <a:pt x="1397097" y="238745"/>
                </a:cubicBezTo>
                <a:cubicBezTo>
                  <a:pt x="1402987" y="238745"/>
                  <a:pt x="1402987" y="244632"/>
                  <a:pt x="1408878" y="250521"/>
                </a:cubicBezTo>
                <a:cubicBezTo>
                  <a:pt x="1414768" y="256406"/>
                  <a:pt x="1414768" y="268181"/>
                  <a:pt x="1414768" y="274070"/>
                </a:cubicBezTo>
                <a:cubicBezTo>
                  <a:pt x="1408878" y="279953"/>
                  <a:pt x="1402987" y="285841"/>
                  <a:pt x="1397097" y="285841"/>
                </a:cubicBezTo>
                <a:cubicBezTo>
                  <a:pt x="1397097" y="291730"/>
                  <a:pt x="1397097" y="297614"/>
                  <a:pt x="1397097" y="297614"/>
                </a:cubicBezTo>
                <a:cubicBezTo>
                  <a:pt x="1391206" y="309389"/>
                  <a:pt x="1379426" y="309389"/>
                  <a:pt x="1373536" y="309389"/>
                </a:cubicBezTo>
                <a:cubicBezTo>
                  <a:pt x="1367646" y="303500"/>
                  <a:pt x="1361755" y="297614"/>
                  <a:pt x="1355865" y="291730"/>
                </a:cubicBezTo>
                <a:cubicBezTo>
                  <a:pt x="1355865" y="279953"/>
                  <a:pt x="1361755" y="274070"/>
                  <a:pt x="1367646" y="268181"/>
                </a:cubicBezTo>
                <a:cubicBezTo>
                  <a:pt x="1373536" y="268181"/>
                  <a:pt x="1373536" y="268181"/>
                  <a:pt x="1379426" y="262293"/>
                </a:cubicBezTo>
                <a:cubicBezTo>
                  <a:pt x="1373536" y="262293"/>
                  <a:pt x="1373536" y="262293"/>
                  <a:pt x="1373536" y="262293"/>
                </a:cubicBezTo>
                <a:cubicBezTo>
                  <a:pt x="1361755" y="262293"/>
                  <a:pt x="1349974" y="262293"/>
                  <a:pt x="1344084" y="274070"/>
                </a:cubicBezTo>
                <a:cubicBezTo>
                  <a:pt x="1326413" y="285841"/>
                  <a:pt x="1326413" y="309389"/>
                  <a:pt x="1326413" y="332938"/>
                </a:cubicBezTo>
                <a:cubicBezTo>
                  <a:pt x="1338194" y="362370"/>
                  <a:pt x="1355865" y="380031"/>
                  <a:pt x="1379426" y="397691"/>
                </a:cubicBezTo>
                <a:cubicBezTo>
                  <a:pt x="1355865" y="403578"/>
                  <a:pt x="1338194" y="380031"/>
                  <a:pt x="1320522" y="368257"/>
                </a:cubicBezTo>
                <a:cubicBezTo>
                  <a:pt x="1302852" y="338822"/>
                  <a:pt x="1302852" y="297614"/>
                  <a:pt x="1320522" y="268181"/>
                </a:cubicBezTo>
                <a:cubicBezTo>
                  <a:pt x="1333776" y="250521"/>
                  <a:pt x="1353656" y="239482"/>
                  <a:pt x="1375193" y="237551"/>
                </a:cubicBezTo>
                <a:close/>
                <a:moveTo>
                  <a:pt x="1824457" y="231489"/>
                </a:moveTo>
                <a:cubicBezTo>
                  <a:pt x="1828843" y="232314"/>
                  <a:pt x="1833229" y="238931"/>
                  <a:pt x="1837616" y="238931"/>
                </a:cubicBezTo>
                <a:cubicBezTo>
                  <a:pt x="1843465" y="262452"/>
                  <a:pt x="1843465" y="262452"/>
                  <a:pt x="1843465" y="262452"/>
                </a:cubicBezTo>
                <a:cubicBezTo>
                  <a:pt x="1855162" y="262452"/>
                  <a:pt x="1861011" y="280091"/>
                  <a:pt x="1872709" y="285973"/>
                </a:cubicBezTo>
                <a:cubicBezTo>
                  <a:pt x="1872709" y="291851"/>
                  <a:pt x="1861011" y="297731"/>
                  <a:pt x="1866860" y="303612"/>
                </a:cubicBezTo>
                <a:cubicBezTo>
                  <a:pt x="1878557" y="309494"/>
                  <a:pt x="1866860" y="315376"/>
                  <a:pt x="1872709" y="321253"/>
                </a:cubicBezTo>
                <a:cubicBezTo>
                  <a:pt x="1878557" y="333014"/>
                  <a:pt x="1872709" y="344774"/>
                  <a:pt x="1866860" y="350654"/>
                </a:cubicBezTo>
                <a:cubicBezTo>
                  <a:pt x="1872709" y="362417"/>
                  <a:pt x="1872709" y="374176"/>
                  <a:pt x="1866860" y="380056"/>
                </a:cubicBezTo>
                <a:cubicBezTo>
                  <a:pt x="1866860" y="385938"/>
                  <a:pt x="1866860" y="385938"/>
                  <a:pt x="1866860" y="385938"/>
                </a:cubicBezTo>
                <a:cubicBezTo>
                  <a:pt x="1866860" y="374176"/>
                  <a:pt x="1866860" y="362417"/>
                  <a:pt x="1861011" y="350654"/>
                </a:cubicBezTo>
                <a:cubicBezTo>
                  <a:pt x="1855162" y="362417"/>
                  <a:pt x="1861011" y="362417"/>
                  <a:pt x="1861011" y="368299"/>
                </a:cubicBezTo>
                <a:cubicBezTo>
                  <a:pt x="1861011" y="380056"/>
                  <a:pt x="1855162" y="391820"/>
                  <a:pt x="1849313" y="397697"/>
                </a:cubicBezTo>
                <a:cubicBezTo>
                  <a:pt x="1843465" y="403578"/>
                  <a:pt x="1837616" y="403578"/>
                  <a:pt x="1831768" y="403578"/>
                </a:cubicBezTo>
                <a:cubicBezTo>
                  <a:pt x="1825919" y="397697"/>
                  <a:pt x="1831768" y="391820"/>
                  <a:pt x="1831768" y="385938"/>
                </a:cubicBezTo>
                <a:cubicBezTo>
                  <a:pt x="1837616" y="380056"/>
                  <a:pt x="1849313" y="374176"/>
                  <a:pt x="1849313" y="362417"/>
                </a:cubicBezTo>
                <a:cubicBezTo>
                  <a:pt x="1849313" y="356535"/>
                  <a:pt x="1843465" y="350654"/>
                  <a:pt x="1849313" y="350654"/>
                </a:cubicBezTo>
                <a:cubicBezTo>
                  <a:pt x="1855162" y="344774"/>
                  <a:pt x="1861011" y="333014"/>
                  <a:pt x="1861011" y="327134"/>
                </a:cubicBezTo>
                <a:cubicBezTo>
                  <a:pt x="1861011" y="321253"/>
                  <a:pt x="1855162" y="315376"/>
                  <a:pt x="1849313" y="315376"/>
                </a:cubicBezTo>
                <a:cubicBezTo>
                  <a:pt x="1849313" y="303612"/>
                  <a:pt x="1855162" y="297731"/>
                  <a:pt x="1849313" y="285973"/>
                </a:cubicBezTo>
                <a:cubicBezTo>
                  <a:pt x="1843465" y="274210"/>
                  <a:pt x="1831768" y="268330"/>
                  <a:pt x="1820070" y="268330"/>
                </a:cubicBezTo>
                <a:cubicBezTo>
                  <a:pt x="1814221" y="262452"/>
                  <a:pt x="1814221" y="256570"/>
                  <a:pt x="1802524" y="256570"/>
                </a:cubicBezTo>
                <a:cubicBezTo>
                  <a:pt x="1796675" y="256570"/>
                  <a:pt x="1790826" y="250689"/>
                  <a:pt x="1784977" y="256570"/>
                </a:cubicBezTo>
                <a:cubicBezTo>
                  <a:pt x="1773280" y="250689"/>
                  <a:pt x="1761583" y="244808"/>
                  <a:pt x="1749885" y="250689"/>
                </a:cubicBezTo>
                <a:cubicBezTo>
                  <a:pt x="1749885" y="250689"/>
                  <a:pt x="1738187" y="244808"/>
                  <a:pt x="1744036" y="238931"/>
                </a:cubicBezTo>
                <a:cubicBezTo>
                  <a:pt x="1755734" y="233050"/>
                  <a:pt x="1767431" y="233050"/>
                  <a:pt x="1779128" y="238931"/>
                </a:cubicBezTo>
                <a:cubicBezTo>
                  <a:pt x="1784977" y="244808"/>
                  <a:pt x="1784977" y="244808"/>
                  <a:pt x="1784977" y="244808"/>
                </a:cubicBezTo>
                <a:cubicBezTo>
                  <a:pt x="1796675" y="244808"/>
                  <a:pt x="1802524" y="233050"/>
                  <a:pt x="1814221" y="238931"/>
                </a:cubicBezTo>
                <a:cubicBezTo>
                  <a:pt x="1820070" y="238931"/>
                  <a:pt x="1825919" y="244808"/>
                  <a:pt x="1825919" y="250689"/>
                </a:cubicBezTo>
                <a:cubicBezTo>
                  <a:pt x="1825919" y="250689"/>
                  <a:pt x="1825919" y="262452"/>
                  <a:pt x="1831768" y="262452"/>
                </a:cubicBezTo>
                <a:cubicBezTo>
                  <a:pt x="1831768" y="262452"/>
                  <a:pt x="1837616" y="262452"/>
                  <a:pt x="1837616" y="256570"/>
                </a:cubicBezTo>
                <a:cubicBezTo>
                  <a:pt x="1837616" y="250689"/>
                  <a:pt x="1825919" y="238931"/>
                  <a:pt x="1820070" y="233050"/>
                </a:cubicBezTo>
                <a:cubicBezTo>
                  <a:pt x="1821532" y="231579"/>
                  <a:pt x="1822994" y="231211"/>
                  <a:pt x="1824457" y="231489"/>
                </a:cubicBezTo>
                <a:close/>
                <a:moveTo>
                  <a:pt x="1773279" y="227168"/>
                </a:moveTo>
                <a:cubicBezTo>
                  <a:pt x="1778970" y="227168"/>
                  <a:pt x="1784661" y="227168"/>
                  <a:pt x="1790351" y="232861"/>
                </a:cubicBezTo>
                <a:cubicBezTo>
                  <a:pt x="1784661" y="238549"/>
                  <a:pt x="1778970" y="232861"/>
                  <a:pt x="1773279" y="227168"/>
                </a:cubicBezTo>
                <a:close/>
                <a:moveTo>
                  <a:pt x="1673503" y="227168"/>
                </a:moveTo>
                <a:cubicBezTo>
                  <a:pt x="1691145" y="233031"/>
                  <a:pt x="1708785" y="233031"/>
                  <a:pt x="1720546" y="238896"/>
                </a:cubicBezTo>
                <a:cubicBezTo>
                  <a:pt x="1744067" y="250619"/>
                  <a:pt x="1767589" y="274072"/>
                  <a:pt x="1761709" y="297528"/>
                </a:cubicBezTo>
                <a:cubicBezTo>
                  <a:pt x="1767589" y="315114"/>
                  <a:pt x="1761709" y="332703"/>
                  <a:pt x="1749948" y="338569"/>
                </a:cubicBezTo>
                <a:cubicBezTo>
                  <a:pt x="1738187" y="350293"/>
                  <a:pt x="1726427" y="356159"/>
                  <a:pt x="1714666" y="350293"/>
                </a:cubicBezTo>
                <a:cubicBezTo>
                  <a:pt x="1708785" y="344430"/>
                  <a:pt x="1702905" y="338569"/>
                  <a:pt x="1708785" y="332703"/>
                </a:cubicBezTo>
                <a:cubicBezTo>
                  <a:pt x="1708785" y="332703"/>
                  <a:pt x="1708785" y="326840"/>
                  <a:pt x="1708785" y="320979"/>
                </a:cubicBezTo>
                <a:cubicBezTo>
                  <a:pt x="1702905" y="320979"/>
                  <a:pt x="1691145" y="320979"/>
                  <a:pt x="1691145" y="315114"/>
                </a:cubicBezTo>
                <a:cubicBezTo>
                  <a:pt x="1685264" y="309251"/>
                  <a:pt x="1691145" y="297528"/>
                  <a:pt x="1697025" y="291661"/>
                </a:cubicBezTo>
                <a:cubicBezTo>
                  <a:pt x="1708785" y="285799"/>
                  <a:pt x="1720546" y="285799"/>
                  <a:pt x="1726427" y="291661"/>
                </a:cubicBezTo>
                <a:cubicBezTo>
                  <a:pt x="1732307" y="297528"/>
                  <a:pt x="1726427" y="303389"/>
                  <a:pt x="1732307" y="303389"/>
                </a:cubicBezTo>
                <a:cubicBezTo>
                  <a:pt x="1744067" y="303389"/>
                  <a:pt x="1738187" y="291661"/>
                  <a:pt x="1738187" y="285799"/>
                </a:cubicBezTo>
                <a:cubicBezTo>
                  <a:pt x="1732307" y="268209"/>
                  <a:pt x="1714666" y="250619"/>
                  <a:pt x="1697025" y="250619"/>
                </a:cubicBezTo>
                <a:cubicBezTo>
                  <a:pt x="1667623" y="244758"/>
                  <a:pt x="1644102" y="256483"/>
                  <a:pt x="1626460" y="268209"/>
                </a:cubicBezTo>
                <a:cubicBezTo>
                  <a:pt x="1614700" y="274072"/>
                  <a:pt x="1608820" y="297528"/>
                  <a:pt x="1591178" y="285799"/>
                </a:cubicBezTo>
                <a:cubicBezTo>
                  <a:pt x="1597059" y="262347"/>
                  <a:pt x="1614700" y="250619"/>
                  <a:pt x="1632341" y="238896"/>
                </a:cubicBezTo>
                <a:cubicBezTo>
                  <a:pt x="1649982" y="238896"/>
                  <a:pt x="1661743" y="233031"/>
                  <a:pt x="1673503" y="227168"/>
                </a:cubicBezTo>
                <a:close/>
                <a:moveTo>
                  <a:pt x="1103521" y="215787"/>
                </a:moveTo>
                <a:cubicBezTo>
                  <a:pt x="1109370" y="215787"/>
                  <a:pt x="1109370" y="221585"/>
                  <a:pt x="1109370" y="227378"/>
                </a:cubicBezTo>
                <a:cubicBezTo>
                  <a:pt x="1109370" y="238973"/>
                  <a:pt x="1103521" y="244767"/>
                  <a:pt x="1097672" y="256361"/>
                </a:cubicBezTo>
                <a:cubicBezTo>
                  <a:pt x="1091823" y="256361"/>
                  <a:pt x="1085974" y="267951"/>
                  <a:pt x="1080125" y="262154"/>
                </a:cubicBezTo>
                <a:cubicBezTo>
                  <a:pt x="1080125" y="262154"/>
                  <a:pt x="1074277" y="262154"/>
                  <a:pt x="1080125" y="256361"/>
                </a:cubicBezTo>
                <a:cubicBezTo>
                  <a:pt x="1085974" y="256361"/>
                  <a:pt x="1097672" y="244767"/>
                  <a:pt x="1103521" y="238973"/>
                </a:cubicBezTo>
                <a:cubicBezTo>
                  <a:pt x="1103521" y="233175"/>
                  <a:pt x="1103521" y="221585"/>
                  <a:pt x="1103521" y="215787"/>
                </a:cubicBezTo>
                <a:close/>
                <a:moveTo>
                  <a:pt x="1022030" y="212297"/>
                </a:moveTo>
                <a:cubicBezTo>
                  <a:pt x="1027182" y="211564"/>
                  <a:pt x="1033069" y="213034"/>
                  <a:pt x="1038955" y="215968"/>
                </a:cubicBezTo>
                <a:cubicBezTo>
                  <a:pt x="1044843" y="221838"/>
                  <a:pt x="1062503" y="227711"/>
                  <a:pt x="1068390" y="245323"/>
                </a:cubicBezTo>
                <a:cubicBezTo>
                  <a:pt x="1074277" y="257066"/>
                  <a:pt x="1068390" y="280551"/>
                  <a:pt x="1062503" y="292294"/>
                </a:cubicBezTo>
                <a:cubicBezTo>
                  <a:pt x="1044843" y="315780"/>
                  <a:pt x="1021295" y="333393"/>
                  <a:pt x="991860" y="327523"/>
                </a:cubicBezTo>
                <a:cubicBezTo>
                  <a:pt x="956539" y="327523"/>
                  <a:pt x="921218" y="298165"/>
                  <a:pt x="909444" y="262940"/>
                </a:cubicBezTo>
                <a:cubicBezTo>
                  <a:pt x="909444" y="257066"/>
                  <a:pt x="903557" y="251197"/>
                  <a:pt x="909444" y="245323"/>
                </a:cubicBezTo>
                <a:cubicBezTo>
                  <a:pt x="915331" y="245323"/>
                  <a:pt x="915331" y="245323"/>
                  <a:pt x="915331" y="245323"/>
                </a:cubicBezTo>
                <a:cubicBezTo>
                  <a:pt x="927105" y="274683"/>
                  <a:pt x="950652" y="304037"/>
                  <a:pt x="985973" y="309908"/>
                </a:cubicBezTo>
                <a:cubicBezTo>
                  <a:pt x="1003634" y="309908"/>
                  <a:pt x="1015408" y="309908"/>
                  <a:pt x="1033069" y="298165"/>
                </a:cubicBezTo>
                <a:cubicBezTo>
                  <a:pt x="1044843" y="286426"/>
                  <a:pt x="1050729" y="274683"/>
                  <a:pt x="1044843" y="257066"/>
                </a:cubicBezTo>
                <a:cubicBezTo>
                  <a:pt x="1044843" y="251197"/>
                  <a:pt x="1038955" y="251197"/>
                  <a:pt x="1038955" y="251197"/>
                </a:cubicBezTo>
                <a:cubicBezTo>
                  <a:pt x="1033069" y="262940"/>
                  <a:pt x="1027182" y="268809"/>
                  <a:pt x="1021295" y="268809"/>
                </a:cubicBezTo>
                <a:cubicBezTo>
                  <a:pt x="1009521" y="268809"/>
                  <a:pt x="1003634" y="262940"/>
                  <a:pt x="1003634" y="257066"/>
                </a:cubicBezTo>
                <a:cubicBezTo>
                  <a:pt x="1003634" y="251197"/>
                  <a:pt x="1003634" y="245323"/>
                  <a:pt x="1003634" y="245323"/>
                </a:cubicBezTo>
                <a:cubicBezTo>
                  <a:pt x="1009521" y="239454"/>
                  <a:pt x="1009521" y="239454"/>
                  <a:pt x="1015408" y="239454"/>
                </a:cubicBezTo>
                <a:cubicBezTo>
                  <a:pt x="1009521" y="233581"/>
                  <a:pt x="1009521" y="227711"/>
                  <a:pt x="1009521" y="221838"/>
                </a:cubicBezTo>
                <a:cubicBezTo>
                  <a:pt x="1012465" y="215968"/>
                  <a:pt x="1016880" y="213034"/>
                  <a:pt x="1022030" y="212297"/>
                </a:cubicBezTo>
                <a:close/>
                <a:moveTo>
                  <a:pt x="1191791" y="205961"/>
                </a:moveTo>
                <a:lnTo>
                  <a:pt x="1197385" y="215313"/>
                </a:lnTo>
                <a:cubicBezTo>
                  <a:pt x="1197385" y="221122"/>
                  <a:pt x="1203265" y="232743"/>
                  <a:pt x="1197385" y="238550"/>
                </a:cubicBezTo>
                <a:cubicBezTo>
                  <a:pt x="1191505" y="238550"/>
                  <a:pt x="1191505" y="238550"/>
                  <a:pt x="1191505" y="238550"/>
                </a:cubicBezTo>
                <a:cubicBezTo>
                  <a:pt x="1194445" y="232743"/>
                  <a:pt x="1194445" y="226931"/>
                  <a:pt x="1193710" y="221122"/>
                </a:cubicBezTo>
                <a:close/>
                <a:moveTo>
                  <a:pt x="1189740" y="202532"/>
                </a:moveTo>
                <a:lnTo>
                  <a:pt x="1191505" y="203695"/>
                </a:lnTo>
                <a:lnTo>
                  <a:pt x="1191791" y="205961"/>
                </a:lnTo>
                <a:close/>
                <a:moveTo>
                  <a:pt x="1130537" y="198979"/>
                </a:moveTo>
                <a:cubicBezTo>
                  <a:pt x="1132839" y="199439"/>
                  <a:pt x="1135418" y="200911"/>
                  <a:pt x="1138364" y="203856"/>
                </a:cubicBezTo>
                <a:cubicBezTo>
                  <a:pt x="1144259" y="215637"/>
                  <a:pt x="1144259" y="215637"/>
                  <a:pt x="1144259" y="215637"/>
                </a:cubicBezTo>
                <a:cubicBezTo>
                  <a:pt x="1150152" y="221529"/>
                  <a:pt x="1144259" y="233307"/>
                  <a:pt x="1138364" y="239198"/>
                </a:cubicBezTo>
                <a:cubicBezTo>
                  <a:pt x="1144259" y="245088"/>
                  <a:pt x="1150152" y="250981"/>
                  <a:pt x="1144259" y="256870"/>
                </a:cubicBezTo>
                <a:cubicBezTo>
                  <a:pt x="1144259" y="268650"/>
                  <a:pt x="1132470" y="280432"/>
                  <a:pt x="1120683" y="280432"/>
                </a:cubicBezTo>
                <a:cubicBezTo>
                  <a:pt x="1114788" y="286321"/>
                  <a:pt x="1108895" y="280432"/>
                  <a:pt x="1108895" y="286321"/>
                </a:cubicBezTo>
                <a:cubicBezTo>
                  <a:pt x="1108895" y="292211"/>
                  <a:pt x="1097107" y="298101"/>
                  <a:pt x="1091213" y="303995"/>
                </a:cubicBezTo>
                <a:cubicBezTo>
                  <a:pt x="1085319" y="303995"/>
                  <a:pt x="1079425" y="303995"/>
                  <a:pt x="1073531" y="298101"/>
                </a:cubicBezTo>
                <a:cubicBezTo>
                  <a:pt x="1067638" y="292211"/>
                  <a:pt x="1079425" y="280432"/>
                  <a:pt x="1079425" y="274540"/>
                </a:cubicBezTo>
                <a:cubicBezTo>
                  <a:pt x="1079425" y="268650"/>
                  <a:pt x="1079425" y="274540"/>
                  <a:pt x="1085319" y="274540"/>
                </a:cubicBezTo>
                <a:cubicBezTo>
                  <a:pt x="1103001" y="268650"/>
                  <a:pt x="1114788" y="250981"/>
                  <a:pt x="1120683" y="233307"/>
                </a:cubicBezTo>
                <a:cubicBezTo>
                  <a:pt x="1120683" y="221529"/>
                  <a:pt x="1114788" y="215637"/>
                  <a:pt x="1114788" y="209746"/>
                </a:cubicBezTo>
                <a:cubicBezTo>
                  <a:pt x="1117736" y="206804"/>
                  <a:pt x="1120683" y="202385"/>
                  <a:pt x="1124366" y="200176"/>
                </a:cubicBezTo>
                <a:cubicBezTo>
                  <a:pt x="1126208" y="199071"/>
                  <a:pt x="1128235" y="198519"/>
                  <a:pt x="1130537" y="198979"/>
                </a:cubicBezTo>
                <a:close/>
                <a:moveTo>
                  <a:pt x="1173863" y="192078"/>
                </a:moveTo>
                <a:cubicBezTo>
                  <a:pt x="1179743" y="192078"/>
                  <a:pt x="1184154" y="194980"/>
                  <a:pt x="1187829" y="199339"/>
                </a:cubicBezTo>
                <a:lnTo>
                  <a:pt x="1189740" y="202532"/>
                </a:lnTo>
                <a:lnTo>
                  <a:pt x="1181306" y="196977"/>
                </a:lnTo>
                <a:cubicBezTo>
                  <a:pt x="1173863" y="192078"/>
                  <a:pt x="1173863" y="192078"/>
                  <a:pt x="1173863" y="192078"/>
                </a:cubicBezTo>
                <a:close/>
                <a:moveTo>
                  <a:pt x="786018" y="192078"/>
                </a:moveTo>
                <a:cubicBezTo>
                  <a:pt x="780124" y="197970"/>
                  <a:pt x="780124" y="209758"/>
                  <a:pt x="786018" y="215655"/>
                </a:cubicBezTo>
                <a:cubicBezTo>
                  <a:pt x="791911" y="221545"/>
                  <a:pt x="803699" y="233335"/>
                  <a:pt x="809593" y="227439"/>
                </a:cubicBezTo>
                <a:cubicBezTo>
                  <a:pt x="821381" y="227439"/>
                  <a:pt x="827275" y="215655"/>
                  <a:pt x="833169" y="209758"/>
                </a:cubicBezTo>
                <a:cubicBezTo>
                  <a:pt x="839063" y="215655"/>
                  <a:pt x="839063" y="221545"/>
                  <a:pt x="839063" y="227439"/>
                </a:cubicBezTo>
                <a:cubicBezTo>
                  <a:pt x="839063" y="239227"/>
                  <a:pt x="833169" y="245120"/>
                  <a:pt x="827275" y="251015"/>
                </a:cubicBezTo>
                <a:cubicBezTo>
                  <a:pt x="821381" y="251015"/>
                  <a:pt x="815487" y="245120"/>
                  <a:pt x="809593" y="251015"/>
                </a:cubicBezTo>
                <a:cubicBezTo>
                  <a:pt x="815487" y="262802"/>
                  <a:pt x="803699" y="268697"/>
                  <a:pt x="791911" y="274592"/>
                </a:cubicBezTo>
                <a:cubicBezTo>
                  <a:pt x="786018" y="274592"/>
                  <a:pt x="780124" y="268697"/>
                  <a:pt x="774229" y="268697"/>
                </a:cubicBezTo>
                <a:cubicBezTo>
                  <a:pt x="768336" y="262802"/>
                  <a:pt x="762442" y="251015"/>
                  <a:pt x="768336" y="239227"/>
                </a:cubicBezTo>
                <a:cubicBezTo>
                  <a:pt x="774229" y="239227"/>
                  <a:pt x="774229" y="239227"/>
                  <a:pt x="774229" y="239227"/>
                </a:cubicBezTo>
                <a:cubicBezTo>
                  <a:pt x="768336" y="227439"/>
                  <a:pt x="756548" y="227439"/>
                  <a:pt x="756548" y="221545"/>
                </a:cubicBezTo>
                <a:cubicBezTo>
                  <a:pt x="756548" y="209758"/>
                  <a:pt x="762442" y="203863"/>
                  <a:pt x="768336" y="197970"/>
                </a:cubicBezTo>
                <a:cubicBezTo>
                  <a:pt x="774229" y="192078"/>
                  <a:pt x="774229" y="192078"/>
                  <a:pt x="786018" y="192078"/>
                </a:cubicBezTo>
                <a:close/>
                <a:moveTo>
                  <a:pt x="1614619" y="186385"/>
                </a:moveTo>
                <a:cubicBezTo>
                  <a:pt x="1620513" y="192196"/>
                  <a:pt x="1632301" y="192196"/>
                  <a:pt x="1638195" y="203814"/>
                </a:cubicBezTo>
                <a:cubicBezTo>
                  <a:pt x="1644089" y="209622"/>
                  <a:pt x="1649982" y="215431"/>
                  <a:pt x="1649982" y="227050"/>
                </a:cubicBezTo>
                <a:cubicBezTo>
                  <a:pt x="1644089" y="227050"/>
                  <a:pt x="1644089" y="232861"/>
                  <a:pt x="1638195" y="232861"/>
                </a:cubicBezTo>
                <a:cubicBezTo>
                  <a:pt x="1632301" y="215431"/>
                  <a:pt x="1614619" y="203814"/>
                  <a:pt x="1596937" y="203814"/>
                </a:cubicBezTo>
                <a:cubicBezTo>
                  <a:pt x="1579256" y="215431"/>
                  <a:pt x="1579256" y="215431"/>
                  <a:pt x="1579256" y="215431"/>
                </a:cubicBezTo>
                <a:cubicBezTo>
                  <a:pt x="1573361" y="209622"/>
                  <a:pt x="1567468" y="203814"/>
                  <a:pt x="1567468" y="198003"/>
                </a:cubicBezTo>
                <a:cubicBezTo>
                  <a:pt x="1585150" y="192196"/>
                  <a:pt x="1596937" y="186385"/>
                  <a:pt x="1614619" y="186385"/>
                </a:cubicBezTo>
                <a:close/>
                <a:moveTo>
                  <a:pt x="1402754" y="180697"/>
                </a:moveTo>
                <a:cubicBezTo>
                  <a:pt x="1414452" y="180697"/>
                  <a:pt x="1420301" y="180697"/>
                  <a:pt x="1426149" y="186490"/>
                </a:cubicBezTo>
                <a:cubicBezTo>
                  <a:pt x="1426149" y="192287"/>
                  <a:pt x="1426149" y="192287"/>
                  <a:pt x="1420301" y="198085"/>
                </a:cubicBezTo>
                <a:cubicBezTo>
                  <a:pt x="1408603" y="192287"/>
                  <a:pt x="1396905" y="192287"/>
                  <a:pt x="1391057" y="198085"/>
                </a:cubicBezTo>
                <a:cubicBezTo>
                  <a:pt x="1373511" y="203878"/>
                  <a:pt x="1373511" y="221266"/>
                  <a:pt x="1367662" y="227063"/>
                </a:cubicBezTo>
                <a:cubicBezTo>
                  <a:pt x="1367662" y="232861"/>
                  <a:pt x="1361813" y="232861"/>
                  <a:pt x="1355964" y="232861"/>
                </a:cubicBezTo>
                <a:cubicBezTo>
                  <a:pt x="1355964" y="221266"/>
                  <a:pt x="1361813" y="209675"/>
                  <a:pt x="1367662" y="203878"/>
                </a:cubicBezTo>
                <a:cubicBezTo>
                  <a:pt x="1373511" y="186490"/>
                  <a:pt x="1391057" y="180697"/>
                  <a:pt x="1402754" y="180697"/>
                </a:cubicBezTo>
                <a:close/>
                <a:moveTo>
                  <a:pt x="721546" y="180697"/>
                </a:moveTo>
                <a:cubicBezTo>
                  <a:pt x="721546" y="186552"/>
                  <a:pt x="721546" y="186552"/>
                  <a:pt x="721546" y="186552"/>
                </a:cubicBezTo>
                <a:cubicBezTo>
                  <a:pt x="691964" y="204114"/>
                  <a:pt x="668298" y="233384"/>
                  <a:pt x="662381" y="262654"/>
                </a:cubicBezTo>
                <a:cubicBezTo>
                  <a:pt x="662381" y="280216"/>
                  <a:pt x="662381" y="303632"/>
                  <a:pt x="680131" y="309487"/>
                </a:cubicBezTo>
                <a:cubicBezTo>
                  <a:pt x="686047" y="321195"/>
                  <a:pt x="703797" y="321195"/>
                  <a:pt x="715630" y="321195"/>
                </a:cubicBezTo>
                <a:cubicBezTo>
                  <a:pt x="721546" y="321195"/>
                  <a:pt x="727463" y="315341"/>
                  <a:pt x="733379" y="309487"/>
                </a:cubicBezTo>
                <a:cubicBezTo>
                  <a:pt x="727463" y="297779"/>
                  <a:pt x="721546" y="315341"/>
                  <a:pt x="709713" y="303632"/>
                </a:cubicBezTo>
                <a:cubicBezTo>
                  <a:pt x="703797" y="303632"/>
                  <a:pt x="703797" y="291924"/>
                  <a:pt x="703797" y="286071"/>
                </a:cubicBezTo>
                <a:cubicBezTo>
                  <a:pt x="709713" y="280216"/>
                  <a:pt x="715630" y="274362"/>
                  <a:pt x="721546" y="274362"/>
                </a:cubicBezTo>
                <a:cubicBezTo>
                  <a:pt x="727463" y="274362"/>
                  <a:pt x="733379" y="274362"/>
                  <a:pt x="739296" y="286071"/>
                </a:cubicBezTo>
                <a:cubicBezTo>
                  <a:pt x="745212" y="286071"/>
                  <a:pt x="751129" y="280216"/>
                  <a:pt x="757045" y="286071"/>
                </a:cubicBezTo>
                <a:cubicBezTo>
                  <a:pt x="768878" y="297779"/>
                  <a:pt x="768878" y="297779"/>
                  <a:pt x="768878" y="297779"/>
                </a:cubicBezTo>
                <a:cubicBezTo>
                  <a:pt x="768878" y="309487"/>
                  <a:pt x="762962" y="327049"/>
                  <a:pt x="745212" y="338757"/>
                </a:cubicBezTo>
                <a:cubicBezTo>
                  <a:pt x="727463" y="344612"/>
                  <a:pt x="709713" y="350466"/>
                  <a:pt x="691964" y="344612"/>
                </a:cubicBezTo>
                <a:cubicBezTo>
                  <a:pt x="680131" y="332903"/>
                  <a:pt x="662381" y="327049"/>
                  <a:pt x="656465" y="309487"/>
                </a:cubicBezTo>
                <a:cubicBezTo>
                  <a:pt x="644632" y="303632"/>
                  <a:pt x="644632" y="291924"/>
                  <a:pt x="644632" y="280216"/>
                </a:cubicBezTo>
                <a:cubicBezTo>
                  <a:pt x="644632" y="262654"/>
                  <a:pt x="644632" y="250946"/>
                  <a:pt x="650548" y="239238"/>
                </a:cubicBezTo>
                <a:cubicBezTo>
                  <a:pt x="662381" y="215822"/>
                  <a:pt x="691964" y="192406"/>
                  <a:pt x="721546" y="180697"/>
                </a:cubicBezTo>
                <a:close/>
                <a:moveTo>
                  <a:pt x="1502973" y="174056"/>
                </a:moveTo>
                <a:cubicBezTo>
                  <a:pt x="1532375" y="179958"/>
                  <a:pt x="1567657" y="203563"/>
                  <a:pt x="1579418" y="233071"/>
                </a:cubicBezTo>
                <a:cubicBezTo>
                  <a:pt x="1579418" y="244871"/>
                  <a:pt x="1591178" y="262578"/>
                  <a:pt x="1579418" y="280280"/>
                </a:cubicBezTo>
                <a:cubicBezTo>
                  <a:pt x="1579418" y="280280"/>
                  <a:pt x="1573538" y="280280"/>
                  <a:pt x="1567657" y="280280"/>
                </a:cubicBezTo>
                <a:cubicBezTo>
                  <a:pt x="1567657" y="274379"/>
                  <a:pt x="1567657" y="262578"/>
                  <a:pt x="1567657" y="256675"/>
                </a:cubicBezTo>
                <a:cubicBezTo>
                  <a:pt x="1561777" y="233071"/>
                  <a:pt x="1550016" y="209466"/>
                  <a:pt x="1526495" y="197660"/>
                </a:cubicBezTo>
                <a:cubicBezTo>
                  <a:pt x="1514734" y="197660"/>
                  <a:pt x="1502973" y="191759"/>
                  <a:pt x="1491213" y="197660"/>
                </a:cubicBezTo>
                <a:cubicBezTo>
                  <a:pt x="1473571" y="203563"/>
                  <a:pt x="1455931" y="209466"/>
                  <a:pt x="1455931" y="227168"/>
                </a:cubicBezTo>
                <a:cubicBezTo>
                  <a:pt x="1461811" y="238973"/>
                  <a:pt x="1467691" y="221266"/>
                  <a:pt x="1473571" y="221266"/>
                </a:cubicBezTo>
                <a:cubicBezTo>
                  <a:pt x="1479452" y="221266"/>
                  <a:pt x="1485332" y="227168"/>
                  <a:pt x="1491213" y="227168"/>
                </a:cubicBezTo>
                <a:cubicBezTo>
                  <a:pt x="1497093" y="233071"/>
                  <a:pt x="1497093" y="238973"/>
                  <a:pt x="1491213" y="250773"/>
                </a:cubicBezTo>
                <a:cubicBezTo>
                  <a:pt x="1491213" y="256675"/>
                  <a:pt x="1485332" y="262578"/>
                  <a:pt x="1473571" y="262578"/>
                </a:cubicBezTo>
                <a:cubicBezTo>
                  <a:pt x="1467691" y="262578"/>
                  <a:pt x="1461811" y="256675"/>
                  <a:pt x="1455931" y="256675"/>
                </a:cubicBezTo>
                <a:cubicBezTo>
                  <a:pt x="1455931" y="262578"/>
                  <a:pt x="1450050" y="268481"/>
                  <a:pt x="1438289" y="268481"/>
                </a:cubicBezTo>
                <a:cubicBezTo>
                  <a:pt x="1432409" y="262578"/>
                  <a:pt x="1420648" y="256675"/>
                  <a:pt x="1414768" y="244871"/>
                </a:cubicBezTo>
                <a:cubicBezTo>
                  <a:pt x="1414768" y="227168"/>
                  <a:pt x="1420648" y="209466"/>
                  <a:pt x="1432409" y="197660"/>
                </a:cubicBezTo>
                <a:cubicBezTo>
                  <a:pt x="1450050" y="179958"/>
                  <a:pt x="1479452" y="174056"/>
                  <a:pt x="1502973" y="174056"/>
                </a:cubicBezTo>
                <a:close/>
                <a:moveTo>
                  <a:pt x="820884" y="174056"/>
                </a:moveTo>
                <a:cubicBezTo>
                  <a:pt x="826733" y="191841"/>
                  <a:pt x="826733" y="191841"/>
                  <a:pt x="826733" y="191841"/>
                </a:cubicBezTo>
                <a:cubicBezTo>
                  <a:pt x="826733" y="197766"/>
                  <a:pt x="826733" y="209621"/>
                  <a:pt x="820884" y="209621"/>
                </a:cubicBezTo>
                <a:cubicBezTo>
                  <a:pt x="815036" y="215549"/>
                  <a:pt x="809187" y="221477"/>
                  <a:pt x="803338" y="221477"/>
                </a:cubicBezTo>
                <a:cubicBezTo>
                  <a:pt x="797489" y="215549"/>
                  <a:pt x="791641" y="209621"/>
                  <a:pt x="791641" y="203695"/>
                </a:cubicBezTo>
                <a:cubicBezTo>
                  <a:pt x="791641" y="197766"/>
                  <a:pt x="791641" y="191841"/>
                  <a:pt x="797489" y="191841"/>
                </a:cubicBezTo>
                <a:cubicBezTo>
                  <a:pt x="809187" y="191841"/>
                  <a:pt x="815036" y="179982"/>
                  <a:pt x="820884" y="174056"/>
                </a:cubicBezTo>
                <a:close/>
                <a:moveTo>
                  <a:pt x="1156475" y="156982"/>
                </a:moveTo>
                <a:cubicBezTo>
                  <a:pt x="1168278" y="156982"/>
                  <a:pt x="1174179" y="162857"/>
                  <a:pt x="1180081" y="174606"/>
                </a:cubicBezTo>
                <a:cubicBezTo>
                  <a:pt x="1174179" y="192231"/>
                  <a:pt x="1174179" y="192231"/>
                  <a:pt x="1174179" y="192231"/>
                </a:cubicBezTo>
                <a:cubicBezTo>
                  <a:pt x="1174179" y="180481"/>
                  <a:pt x="1174179" y="162857"/>
                  <a:pt x="1156475" y="162857"/>
                </a:cubicBezTo>
                <a:cubicBezTo>
                  <a:pt x="1156475" y="168731"/>
                  <a:pt x="1168278" y="174606"/>
                  <a:pt x="1168278" y="180481"/>
                </a:cubicBezTo>
                <a:cubicBezTo>
                  <a:pt x="1168278" y="186356"/>
                  <a:pt x="1162377" y="192231"/>
                  <a:pt x="1168278" y="198102"/>
                </a:cubicBezTo>
                <a:cubicBezTo>
                  <a:pt x="1185982" y="203976"/>
                  <a:pt x="1185982" y="215725"/>
                  <a:pt x="1191884" y="227474"/>
                </a:cubicBezTo>
                <a:cubicBezTo>
                  <a:pt x="1191884" y="239224"/>
                  <a:pt x="1185982" y="245099"/>
                  <a:pt x="1180081" y="250970"/>
                </a:cubicBezTo>
                <a:cubicBezTo>
                  <a:pt x="1185982" y="256845"/>
                  <a:pt x="1180081" y="268593"/>
                  <a:pt x="1185982" y="274468"/>
                </a:cubicBezTo>
                <a:cubicBezTo>
                  <a:pt x="1185982" y="274468"/>
                  <a:pt x="1180081" y="280342"/>
                  <a:pt x="1180081" y="280342"/>
                </a:cubicBezTo>
                <a:cubicBezTo>
                  <a:pt x="1180081" y="274468"/>
                  <a:pt x="1174179" y="268593"/>
                  <a:pt x="1180081" y="256845"/>
                </a:cubicBezTo>
                <a:cubicBezTo>
                  <a:pt x="1180081" y="256845"/>
                  <a:pt x="1180081" y="256845"/>
                  <a:pt x="1174179" y="256845"/>
                </a:cubicBezTo>
                <a:cubicBezTo>
                  <a:pt x="1174179" y="256845"/>
                  <a:pt x="1174179" y="256845"/>
                  <a:pt x="1168278" y="262719"/>
                </a:cubicBezTo>
                <a:cubicBezTo>
                  <a:pt x="1180081" y="268593"/>
                  <a:pt x="1168278" y="280342"/>
                  <a:pt x="1174179" y="286217"/>
                </a:cubicBezTo>
                <a:cubicBezTo>
                  <a:pt x="1168278" y="297967"/>
                  <a:pt x="1162377" y="309713"/>
                  <a:pt x="1150574" y="309713"/>
                </a:cubicBezTo>
                <a:cubicBezTo>
                  <a:pt x="1144673" y="309713"/>
                  <a:pt x="1132870" y="309713"/>
                  <a:pt x="1132870" y="315587"/>
                </a:cubicBezTo>
                <a:cubicBezTo>
                  <a:pt x="1126968" y="321461"/>
                  <a:pt x="1126968" y="333210"/>
                  <a:pt x="1115165" y="333210"/>
                </a:cubicBezTo>
                <a:cubicBezTo>
                  <a:pt x="1115165" y="333210"/>
                  <a:pt x="1103362" y="339085"/>
                  <a:pt x="1103362" y="333210"/>
                </a:cubicBezTo>
                <a:cubicBezTo>
                  <a:pt x="1097461" y="327335"/>
                  <a:pt x="1091560" y="327335"/>
                  <a:pt x="1079757" y="327335"/>
                </a:cubicBezTo>
                <a:cubicBezTo>
                  <a:pt x="1079757" y="333210"/>
                  <a:pt x="1073855" y="333210"/>
                  <a:pt x="1067954" y="339085"/>
                </a:cubicBezTo>
                <a:cubicBezTo>
                  <a:pt x="1062053" y="339085"/>
                  <a:pt x="1056151" y="339085"/>
                  <a:pt x="1056151" y="333210"/>
                </a:cubicBezTo>
                <a:cubicBezTo>
                  <a:pt x="1032545" y="321461"/>
                  <a:pt x="1062053" y="309713"/>
                  <a:pt x="1067954" y="303842"/>
                </a:cubicBezTo>
                <a:cubicBezTo>
                  <a:pt x="1073855" y="309713"/>
                  <a:pt x="1085658" y="315587"/>
                  <a:pt x="1097461" y="309713"/>
                </a:cubicBezTo>
                <a:cubicBezTo>
                  <a:pt x="1103362" y="303842"/>
                  <a:pt x="1109264" y="297967"/>
                  <a:pt x="1115165" y="292092"/>
                </a:cubicBezTo>
                <a:cubicBezTo>
                  <a:pt x="1126968" y="292092"/>
                  <a:pt x="1144673" y="280342"/>
                  <a:pt x="1150574" y="268593"/>
                </a:cubicBezTo>
                <a:cubicBezTo>
                  <a:pt x="1156475" y="262719"/>
                  <a:pt x="1150574" y="245099"/>
                  <a:pt x="1150574" y="239224"/>
                </a:cubicBezTo>
                <a:cubicBezTo>
                  <a:pt x="1156475" y="227474"/>
                  <a:pt x="1156475" y="221599"/>
                  <a:pt x="1150574" y="215725"/>
                </a:cubicBezTo>
                <a:cubicBezTo>
                  <a:pt x="1150574" y="203976"/>
                  <a:pt x="1144673" y="192231"/>
                  <a:pt x="1132870" y="186356"/>
                </a:cubicBezTo>
                <a:cubicBezTo>
                  <a:pt x="1138771" y="168731"/>
                  <a:pt x="1138771" y="168731"/>
                  <a:pt x="1138771" y="168731"/>
                </a:cubicBezTo>
                <a:cubicBezTo>
                  <a:pt x="1132870" y="156982"/>
                  <a:pt x="1150574" y="162857"/>
                  <a:pt x="1156475" y="156982"/>
                </a:cubicBezTo>
                <a:close/>
                <a:moveTo>
                  <a:pt x="1408762" y="151295"/>
                </a:moveTo>
                <a:cubicBezTo>
                  <a:pt x="1414633" y="151295"/>
                  <a:pt x="1420504" y="151295"/>
                  <a:pt x="1426376" y="157109"/>
                </a:cubicBezTo>
                <a:cubicBezTo>
                  <a:pt x="1426376" y="162926"/>
                  <a:pt x="1420504" y="162926"/>
                  <a:pt x="1426376" y="162926"/>
                </a:cubicBezTo>
                <a:cubicBezTo>
                  <a:pt x="1432247" y="162926"/>
                  <a:pt x="1438118" y="162926"/>
                  <a:pt x="1443989" y="162926"/>
                </a:cubicBezTo>
                <a:cubicBezTo>
                  <a:pt x="1449861" y="162926"/>
                  <a:pt x="1449861" y="174560"/>
                  <a:pt x="1449861" y="174560"/>
                </a:cubicBezTo>
                <a:cubicBezTo>
                  <a:pt x="1438118" y="192015"/>
                  <a:pt x="1426376" y="174560"/>
                  <a:pt x="1414633" y="174560"/>
                </a:cubicBezTo>
                <a:cubicBezTo>
                  <a:pt x="1391147" y="168746"/>
                  <a:pt x="1379405" y="180377"/>
                  <a:pt x="1361791" y="192015"/>
                </a:cubicBezTo>
                <a:cubicBezTo>
                  <a:pt x="1355920" y="203646"/>
                  <a:pt x="1350048" y="215281"/>
                  <a:pt x="1350048" y="232732"/>
                </a:cubicBezTo>
                <a:cubicBezTo>
                  <a:pt x="1350048" y="238549"/>
                  <a:pt x="1344177" y="238549"/>
                  <a:pt x="1344177" y="238549"/>
                </a:cubicBezTo>
                <a:cubicBezTo>
                  <a:pt x="1338306" y="238549"/>
                  <a:pt x="1332435" y="232732"/>
                  <a:pt x="1332435" y="226916"/>
                </a:cubicBezTo>
                <a:cubicBezTo>
                  <a:pt x="1326563" y="221097"/>
                  <a:pt x="1350048" y="215281"/>
                  <a:pt x="1338306" y="203646"/>
                </a:cubicBezTo>
                <a:cubicBezTo>
                  <a:pt x="1332435" y="197829"/>
                  <a:pt x="1338306" y="192015"/>
                  <a:pt x="1344177" y="186196"/>
                </a:cubicBezTo>
                <a:cubicBezTo>
                  <a:pt x="1350048" y="180377"/>
                  <a:pt x="1355920" y="186196"/>
                  <a:pt x="1355920" y="180377"/>
                </a:cubicBezTo>
                <a:cubicBezTo>
                  <a:pt x="1355920" y="174560"/>
                  <a:pt x="1355920" y="168746"/>
                  <a:pt x="1355920" y="162926"/>
                </a:cubicBezTo>
                <a:cubicBezTo>
                  <a:pt x="1361791" y="157109"/>
                  <a:pt x="1373533" y="151295"/>
                  <a:pt x="1385276" y="157109"/>
                </a:cubicBezTo>
                <a:cubicBezTo>
                  <a:pt x="1391147" y="157109"/>
                  <a:pt x="1391147" y="162926"/>
                  <a:pt x="1397019" y="157109"/>
                </a:cubicBezTo>
                <a:cubicBezTo>
                  <a:pt x="1397019" y="151295"/>
                  <a:pt x="1402890" y="151295"/>
                  <a:pt x="1408762" y="151295"/>
                </a:cubicBezTo>
                <a:close/>
                <a:moveTo>
                  <a:pt x="1605690" y="144109"/>
                </a:moveTo>
                <a:cubicBezTo>
                  <a:pt x="1613041" y="141902"/>
                  <a:pt x="1620391" y="141902"/>
                  <a:pt x="1626271" y="144843"/>
                </a:cubicBezTo>
                <a:cubicBezTo>
                  <a:pt x="1638032" y="150724"/>
                  <a:pt x="1649792" y="156605"/>
                  <a:pt x="1655673" y="162487"/>
                </a:cubicBezTo>
                <a:cubicBezTo>
                  <a:pt x="1655673" y="168364"/>
                  <a:pt x="1655673" y="174245"/>
                  <a:pt x="1655673" y="180126"/>
                </a:cubicBezTo>
                <a:cubicBezTo>
                  <a:pt x="1649792" y="180126"/>
                  <a:pt x="1649792" y="186008"/>
                  <a:pt x="1649792" y="186008"/>
                </a:cubicBezTo>
                <a:cubicBezTo>
                  <a:pt x="1655673" y="191886"/>
                  <a:pt x="1667434" y="186008"/>
                  <a:pt x="1673314" y="191886"/>
                </a:cubicBezTo>
                <a:cubicBezTo>
                  <a:pt x="1679194" y="191886"/>
                  <a:pt x="1685075" y="203646"/>
                  <a:pt x="1685075" y="209528"/>
                </a:cubicBezTo>
                <a:cubicBezTo>
                  <a:pt x="1685075" y="215411"/>
                  <a:pt x="1685075" y="221288"/>
                  <a:pt x="1679194" y="221288"/>
                </a:cubicBezTo>
                <a:cubicBezTo>
                  <a:pt x="1673314" y="221288"/>
                  <a:pt x="1667434" y="221288"/>
                  <a:pt x="1661553" y="227168"/>
                </a:cubicBezTo>
                <a:cubicBezTo>
                  <a:pt x="1655673" y="227168"/>
                  <a:pt x="1655673" y="227168"/>
                  <a:pt x="1655673" y="227168"/>
                </a:cubicBezTo>
                <a:cubicBezTo>
                  <a:pt x="1655673" y="209528"/>
                  <a:pt x="1643912" y="191886"/>
                  <a:pt x="1626271" y="186008"/>
                </a:cubicBezTo>
                <a:cubicBezTo>
                  <a:pt x="1608630" y="174245"/>
                  <a:pt x="1579228" y="180126"/>
                  <a:pt x="1567468" y="191886"/>
                </a:cubicBezTo>
                <a:cubicBezTo>
                  <a:pt x="1555707" y="191886"/>
                  <a:pt x="1549826" y="186008"/>
                  <a:pt x="1538065" y="180126"/>
                </a:cubicBezTo>
                <a:cubicBezTo>
                  <a:pt x="1538065" y="180126"/>
                  <a:pt x="1538065" y="174245"/>
                  <a:pt x="1538065" y="174245"/>
                </a:cubicBezTo>
                <a:cubicBezTo>
                  <a:pt x="1549826" y="168364"/>
                  <a:pt x="1555707" y="162487"/>
                  <a:pt x="1567468" y="162487"/>
                </a:cubicBezTo>
                <a:cubicBezTo>
                  <a:pt x="1573348" y="162487"/>
                  <a:pt x="1573348" y="168364"/>
                  <a:pt x="1579228" y="168364"/>
                </a:cubicBezTo>
                <a:cubicBezTo>
                  <a:pt x="1585108" y="162487"/>
                  <a:pt x="1585108" y="162487"/>
                  <a:pt x="1585108" y="156605"/>
                </a:cubicBezTo>
                <a:cubicBezTo>
                  <a:pt x="1590989" y="150724"/>
                  <a:pt x="1598339" y="146313"/>
                  <a:pt x="1605690" y="144109"/>
                </a:cubicBezTo>
                <a:close/>
                <a:moveTo>
                  <a:pt x="1702147" y="138962"/>
                </a:moveTo>
                <a:cubicBezTo>
                  <a:pt x="1708027" y="138962"/>
                  <a:pt x="1713907" y="144813"/>
                  <a:pt x="1719788" y="144813"/>
                </a:cubicBezTo>
                <a:cubicBezTo>
                  <a:pt x="1719788" y="150660"/>
                  <a:pt x="1725669" y="150660"/>
                  <a:pt x="1725669" y="156509"/>
                </a:cubicBezTo>
                <a:cubicBezTo>
                  <a:pt x="1725669" y="162358"/>
                  <a:pt x="1731549" y="168208"/>
                  <a:pt x="1725669" y="174056"/>
                </a:cubicBezTo>
                <a:cubicBezTo>
                  <a:pt x="1719788" y="174056"/>
                  <a:pt x="1725669" y="162358"/>
                  <a:pt x="1719788" y="156509"/>
                </a:cubicBezTo>
                <a:cubicBezTo>
                  <a:pt x="1719788" y="150660"/>
                  <a:pt x="1708027" y="144813"/>
                  <a:pt x="1702147" y="138962"/>
                </a:cubicBezTo>
                <a:close/>
                <a:moveTo>
                  <a:pt x="944747" y="138962"/>
                </a:moveTo>
                <a:cubicBezTo>
                  <a:pt x="950708" y="138962"/>
                  <a:pt x="956670" y="138962"/>
                  <a:pt x="956670" y="144843"/>
                </a:cubicBezTo>
                <a:cubicBezTo>
                  <a:pt x="956670" y="150724"/>
                  <a:pt x="956670" y="156605"/>
                  <a:pt x="956670" y="162487"/>
                </a:cubicBezTo>
                <a:cubicBezTo>
                  <a:pt x="950708" y="168364"/>
                  <a:pt x="938785" y="168364"/>
                  <a:pt x="932823" y="162487"/>
                </a:cubicBezTo>
                <a:cubicBezTo>
                  <a:pt x="914938" y="144843"/>
                  <a:pt x="914938" y="144843"/>
                  <a:pt x="914938" y="144843"/>
                </a:cubicBezTo>
                <a:cubicBezTo>
                  <a:pt x="926862" y="138962"/>
                  <a:pt x="932823" y="138962"/>
                  <a:pt x="944747" y="138962"/>
                </a:cubicBezTo>
                <a:close/>
                <a:moveTo>
                  <a:pt x="880415" y="133272"/>
                </a:moveTo>
                <a:cubicBezTo>
                  <a:pt x="898056" y="133272"/>
                  <a:pt x="915697" y="156793"/>
                  <a:pt x="921578" y="168557"/>
                </a:cubicBezTo>
                <a:cubicBezTo>
                  <a:pt x="921578" y="180314"/>
                  <a:pt x="921578" y="192078"/>
                  <a:pt x="909817" y="197956"/>
                </a:cubicBezTo>
                <a:cubicBezTo>
                  <a:pt x="909817" y="203836"/>
                  <a:pt x="915697" y="203836"/>
                  <a:pt x="915697" y="209717"/>
                </a:cubicBezTo>
                <a:cubicBezTo>
                  <a:pt x="921578" y="215598"/>
                  <a:pt x="915697" y="227357"/>
                  <a:pt x="915697" y="233237"/>
                </a:cubicBezTo>
                <a:cubicBezTo>
                  <a:pt x="903937" y="245002"/>
                  <a:pt x="892176" y="250879"/>
                  <a:pt x="874534" y="245002"/>
                </a:cubicBezTo>
                <a:cubicBezTo>
                  <a:pt x="868654" y="239120"/>
                  <a:pt x="862774" y="227357"/>
                  <a:pt x="862774" y="215598"/>
                </a:cubicBezTo>
                <a:cubicBezTo>
                  <a:pt x="856894" y="209717"/>
                  <a:pt x="851013" y="215598"/>
                  <a:pt x="845133" y="209717"/>
                </a:cubicBezTo>
                <a:cubicBezTo>
                  <a:pt x="833372" y="197956"/>
                  <a:pt x="833372" y="186196"/>
                  <a:pt x="833372" y="168557"/>
                </a:cubicBezTo>
                <a:cubicBezTo>
                  <a:pt x="839252" y="156793"/>
                  <a:pt x="839252" y="156793"/>
                  <a:pt x="839252" y="156793"/>
                </a:cubicBezTo>
                <a:cubicBezTo>
                  <a:pt x="856894" y="156793"/>
                  <a:pt x="868654" y="145032"/>
                  <a:pt x="880415" y="133272"/>
                </a:cubicBezTo>
                <a:close/>
                <a:moveTo>
                  <a:pt x="1420589" y="127582"/>
                </a:moveTo>
                <a:cubicBezTo>
                  <a:pt x="1426477" y="127582"/>
                  <a:pt x="1432363" y="127582"/>
                  <a:pt x="1438250" y="133447"/>
                </a:cubicBezTo>
                <a:cubicBezTo>
                  <a:pt x="1444137" y="139308"/>
                  <a:pt x="1432363" y="151037"/>
                  <a:pt x="1444137" y="145170"/>
                </a:cubicBezTo>
                <a:cubicBezTo>
                  <a:pt x="1455911" y="145170"/>
                  <a:pt x="1444137" y="133447"/>
                  <a:pt x="1444137" y="133447"/>
                </a:cubicBezTo>
                <a:cubicBezTo>
                  <a:pt x="1450024" y="133447"/>
                  <a:pt x="1455911" y="139308"/>
                  <a:pt x="1455911" y="145170"/>
                </a:cubicBezTo>
                <a:cubicBezTo>
                  <a:pt x="1461798" y="145170"/>
                  <a:pt x="1467685" y="151037"/>
                  <a:pt x="1473571" y="156898"/>
                </a:cubicBezTo>
                <a:cubicBezTo>
                  <a:pt x="1473571" y="162760"/>
                  <a:pt x="1467685" y="168623"/>
                  <a:pt x="1473571" y="168623"/>
                </a:cubicBezTo>
                <a:cubicBezTo>
                  <a:pt x="1467685" y="168623"/>
                  <a:pt x="1461798" y="174488"/>
                  <a:pt x="1455911" y="168623"/>
                </a:cubicBezTo>
                <a:cubicBezTo>
                  <a:pt x="1455911" y="162760"/>
                  <a:pt x="1450024" y="156898"/>
                  <a:pt x="1444137" y="156898"/>
                </a:cubicBezTo>
                <a:cubicBezTo>
                  <a:pt x="1438250" y="151037"/>
                  <a:pt x="1432363" y="156898"/>
                  <a:pt x="1426477" y="151037"/>
                </a:cubicBezTo>
                <a:cubicBezTo>
                  <a:pt x="1420589" y="139308"/>
                  <a:pt x="1408816" y="139308"/>
                  <a:pt x="1397042" y="145170"/>
                </a:cubicBezTo>
                <a:cubicBezTo>
                  <a:pt x="1391155" y="151037"/>
                  <a:pt x="1379381" y="145170"/>
                  <a:pt x="1367607" y="151037"/>
                </a:cubicBezTo>
                <a:cubicBezTo>
                  <a:pt x="1355834" y="156898"/>
                  <a:pt x="1344060" y="162760"/>
                  <a:pt x="1349947" y="174488"/>
                </a:cubicBezTo>
                <a:cubicBezTo>
                  <a:pt x="1338173" y="180349"/>
                  <a:pt x="1332286" y="186212"/>
                  <a:pt x="1326399" y="197938"/>
                </a:cubicBezTo>
                <a:cubicBezTo>
                  <a:pt x="1326399" y="203802"/>
                  <a:pt x="1332286" y="209668"/>
                  <a:pt x="1326399" y="215529"/>
                </a:cubicBezTo>
                <a:cubicBezTo>
                  <a:pt x="1326399" y="221391"/>
                  <a:pt x="1320512" y="227254"/>
                  <a:pt x="1326399" y="233119"/>
                </a:cubicBezTo>
                <a:cubicBezTo>
                  <a:pt x="1326399" y="238980"/>
                  <a:pt x="1338173" y="244843"/>
                  <a:pt x="1326399" y="250709"/>
                </a:cubicBezTo>
                <a:cubicBezTo>
                  <a:pt x="1320512" y="250709"/>
                  <a:pt x="1320512" y="256570"/>
                  <a:pt x="1314625" y="250709"/>
                </a:cubicBezTo>
                <a:cubicBezTo>
                  <a:pt x="1308738" y="244843"/>
                  <a:pt x="1302852" y="238980"/>
                  <a:pt x="1302852" y="227254"/>
                </a:cubicBezTo>
                <a:cubicBezTo>
                  <a:pt x="1302852" y="209668"/>
                  <a:pt x="1332286" y="203802"/>
                  <a:pt x="1314625" y="186212"/>
                </a:cubicBezTo>
                <a:cubicBezTo>
                  <a:pt x="1314625" y="180349"/>
                  <a:pt x="1314625" y="174488"/>
                  <a:pt x="1320512" y="168623"/>
                </a:cubicBezTo>
                <a:cubicBezTo>
                  <a:pt x="1326399" y="162760"/>
                  <a:pt x="1332286" y="162760"/>
                  <a:pt x="1338173" y="156898"/>
                </a:cubicBezTo>
                <a:cubicBezTo>
                  <a:pt x="1344060" y="151037"/>
                  <a:pt x="1344060" y="133447"/>
                  <a:pt x="1355834" y="133447"/>
                </a:cubicBezTo>
                <a:cubicBezTo>
                  <a:pt x="1367607" y="133447"/>
                  <a:pt x="1379381" y="133447"/>
                  <a:pt x="1391155" y="139308"/>
                </a:cubicBezTo>
                <a:cubicBezTo>
                  <a:pt x="1391155" y="133447"/>
                  <a:pt x="1397042" y="127582"/>
                  <a:pt x="1402929" y="133447"/>
                </a:cubicBezTo>
                <a:cubicBezTo>
                  <a:pt x="1402929" y="133447"/>
                  <a:pt x="1408816" y="133447"/>
                  <a:pt x="1408816" y="133447"/>
                </a:cubicBezTo>
                <a:cubicBezTo>
                  <a:pt x="1414703" y="139308"/>
                  <a:pt x="1414703" y="127582"/>
                  <a:pt x="1420589" y="127582"/>
                </a:cubicBezTo>
                <a:close/>
                <a:moveTo>
                  <a:pt x="968051" y="126261"/>
                </a:moveTo>
                <a:cubicBezTo>
                  <a:pt x="972420" y="126261"/>
                  <a:pt x="976790" y="127718"/>
                  <a:pt x="979703" y="127718"/>
                </a:cubicBezTo>
                <a:cubicBezTo>
                  <a:pt x="985530" y="133544"/>
                  <a:pt x="991355" y="139370"/>
                  <a:pt x="997182" y="145197"/>
                </a:cubicBezTo>
                <a:cubicBezTo>
                  <a:pt x="1003008" y="151023"/>
                  <a:pt x="985530" y="156849"/>
                  <a:pt x="997182" y="162675"/>
                </a:cubicBezTo>
                <a:cubicBezTo>
                  <a:pt x="1003008" y="162675"/>
                  <a:pt x="1003008" y="168501"/>
                  <a:pt x="1008834" y="174327"/>
                </a:cubicBezTo>
                <a:cubicBezTo>
                  <a:pt x="1008834" y="180154"/>
                  <a:pt x="1003008" y="191806"/>
                  <a:pt x="997182" y="191806"/>
                </a:cubicBezTo>
                <a:cubicBezTo>
                  <a:pt x="997182" y="197632"/>
                  <a:pt x="985530" y="203459"/>
                  <a:pt x="979703" y="197632"/>
                </a:cubicBezTo>
                <a:cubicBezTo>
                  <a:pt x="973877" y="197632"/>
                  <a:pt x="973877" y="191806"/>
                  <a:pt x="973877" y="191806"/>
                </a:cubicBezTo>
                <a:cubicBezTo>
                  <a:pt x="968051" y="191806"/>
                  <a:pt x="968051" y="203459"/>
                  <a:pt x="962224" y="203459"/>
                </a:cubicBezTo>
                <a:cubicBezTo>
                  <a:pt x="950572" y="203459"/>
                  <a:pt x="944746" y="203459"/>
                  <a:pt x="938920" y="191806"/>
                </a:cubicBezTo>
                <a:cubicBezTo>
                  <a:pt x="933094" y="185980"/>
                  <a:pt x="927268" y="180154"/>
                  <a:pt x="933094" y="174327"/>
                </a:cubicBezTo>
                <a:cubicBezTo>
                  <a:pt x="938920" y="174327"/>
                  <a:pt x="950572" y="174327"/>
                  <a:pt x="956399" y="168501"/>
                </a:cubicBezTo>
                <a:cubicBezTo>
                  <a:pt x="962224" y="162675"/>
                  <a:pt x="968051" y="156849"/>
                  <a:pt x="968051" y="145197"/>
                </a:cubicBezTo>
                <a:cubicBezTo>
                  <a:pt x="956399" y="133544"/>
                  <a:pt x="956399" y="133544"/>
                  <a:pt x="956399" y="133544"/>
                </a:cubicBezTo>
                <a:cubicBezTo>
                  <a:pt x="959312" y="127718"/>
                  <a:pt x="963681" y="126261"/>
                  <a:pt x="968051" y="126261"/>
                </a:cubicBezTo>
                <a:close/>
                <a:moveTo>
                  <a:pt x="1661363" y="109563"/>
                </a:moveTo>
                <a:cubicBezTo>
                  <a:pt x="1679384" y="115410"/>
                  <a:pt x="1679384" y="132959"/>
                  <a:pt x="1679384" y="144653"/>
                </a:cubicBezTo>
                <a:cubicBezTo>
                  <a:pt x="1679384" y="144653"/>
                  <a:pt x="1673377" y="144653"/>
                  <a:pt x="1673377" y="144653"/>
                </a:cubicBezTo>
                <a:cubicBezTo>
                  <a:pt x="1667370" y="138806"/>
                  <a:pt x="1673377" y="132959"/>
                  <a:pt x="1673377" y="132959"/>
                </a:cubicBezTo>
                <a:cubicBezTo>
                  <a:pt x="1667370" y="127107"/>
                  <a:pt x="1667370" y="115410"/>
                  <a:pt x="1661363" y="115410"/>
                </a:cubicBezTo>
                <a:cubicBezTo>
                  <a:pt x="1661363" y="109563"/>
                  <a:pt x="1661363" y="109563"/>
                  <a:pt x="1661363" y="109563"/>
                </a:cubicBezTo>
                <a:close/>
                <a:moveTo>
                  <a:pt x="1197575" y="92489"/>
                </a:moveTo>
                <a:lnTo>
                  <a:pt x="1197575" y="98179"/>
                </a:lnTo>
                <a:cubicBezTo>
                  <a:pt x="1191884" y="98179"/>
                  <a:pt x="1191884" y="98179"/>
                  <a:pt x="1191884" y="98179"/>
                </a:cubicBezTo>
                <a:cubicBezTo>
                  <a:pt x="1197575" y="92489"/>
                  <a:pt x="1197575" y="92489"/>
                  <a:pt x="1197575" y="92489"/>
                </a:cubicBezTo>
                <a:close/>
                <a:moveTo>
                  <a:pt x="974268" y="85849"/>
                </a:moveTo>
                <a:cubicBezTo>
                  <a:pt x="980170" y="85849"/>
                  <a:pt x="986071" y="85849"/>
                  <a:pt x="986071" y="91751"/>
                </a:cubicBezTo>
                <a:cubicBezTo>
                  <a:pt x="980170" y="103556"/>
                  <a:pt x="974268" y="103556"/>
                  <a:pt x="968367" y="109459"/>
                </a:cubicBezTo>
                <a:cubicBezTo>
                  <a:pt x="962466" y="115357"/>
                  <a:pt x="956564" y="109459"/>
                  <a:pt x="950663" y="109459"/>
                </a:cubicBezTo>
                <a:cubicBezTo>
                  <a:pt x="950663" y="121258"/>
                  <a:pt x="944761" y="127160"/>
                  <a:pt x="932959" y="133063"/>
                </a:cubicBezTo>
                <a:cubicBezTo>
                  <a:pt x="915254" y="138962"/>
                  <a:pt x="897550" y="127160"/>
                  <a:pt x="879846" y="127160"/>
                </a:cubicBezTo>
                <a:cubicBezTo>
                  <a:pt x="879846" y="121258"/>
                  <a:pt x="879846" y="121258"/>
                  <a:pt x="879846" y="115357"/>
                </a:cubicBezTo>
                <a:cubicBezTo>
                  <a:pt x="897550" y="109459"/>
                  <a:pt x="921155" y="115357"/>
                  <a:pt x="938860" y="103556"/>
                </a:cubicBezTo>
                <a:cubicBezTo>
                  <a:pt x="944761" y="91751"/>
                  <a:pt x="944761" y="91751"/>
                  <a:pt x="944761" y="91751"/>
                </a:cubicBezTo>
                <a:cubicBezTo>
                  <a:pt x="956564" y="91751"/>
                  <a:pt x="968367" y="85849"/>
                  <a:pt x="974268" y="85849"/>
                </a:cubicBezTo>
                <a:close/>
                <a:moveTo>
                  <a:pt x="1197575" y="80161"/>
                </a:moveTo>
                <a:cubicBezTo>
                  <a:pt x="1203265" y="80161"/>
                  <a:pt x="1197575" y="86324"/>
                  <a:pt x="1203265" y="92489"/>
                </a:cubicBezTo>
                <a:cubicBezTo>
                  <a:pt x="1197575" y="92489"/>
                  <a:pt x="1197575" y="92489"/>
                  <a:pt x="1197575" y="92489"/>
                </a:cubicBezTo>
                <a:close/>
                <a:moveTo>
                  <a:pt x="1027091" y="74468"/>
                </a:moveTo>
                <a:cubicBezTo>
                  <a:pt x="1062421" y="74468"/>
                  <a:pt x="1062421" y="74468"/>
                  <a:pt x="1062421" y="74468"/>
                </a:cubicBezTo>
                <a:cubicBezTo>
                  <a:pt x="1085974" y="86244"/>
                  <a:pt x="1085974" y="86244"/>
                  <a:pt x="1085974" y="86244"/>
                </a:cubicBezTo>
                <a:cubicBezTo>
                  <a:pt x="1109527" y="98022"/>
                  <a:pt x="1133080" y="121574"/>
                  <a:pt x="1133080" y="151016"/>
                </a:cubicBezTo>
                <a:cubicBezTo>
                  <a:pt x="1133080" y="168683"/>
                  <a:pt x="1127192" y="186346"/>
                  <a:pt x="1115416" y="198122"/>
                </a:cubicBezTo>
                <a:cubicBezTo>
                  <a:pt x="1103639" y="209899"/>
                  <a:pt x="1080086" y="215787"/>
                  <a:pt x="1062421" y="215787"/>
                </a:cubicBezTo>
                <a:cubicBezTo>
                  <a:pt x="1050644" y="209899"/>
                  <a:pt x="1038868" y="204010"/>
                  <a:pt x="1038868" y="192233"/>
                </a:cubicBezTo>
                <a:cubicBezTo>
                  <a:pt x="1038868" y="186346"/>
                  <a:pt x="1038868" y="180460"/>
                  <a:pt x="1044757" y="180460"/>
                </a:cubicBezTo>
                <a:cubicBezTo>
                  <a:pt x="1050644" y="180460"/>
                  <a:pt x="1056533" y="180460"/>
                  <a:pt x="1056533" y="180460"/>
                </a:cubicBezTo>
                <a:cubicBezTo>
                  <a:pt x="1056533" y="174571"/>
                  <a:pt x="1050644" y="168683"/>
                  <a:pt x="1056533" y="162794"/>
                </a:cubicBezTo>
                <a:cubicBezTo>
                  <a:pt x="1056533" y="151016"/>
                  <a:pt x="1062421" y="151016"/>
                  <a:pt x="1068310" y="151016"/>
                </a:cubicBezTo>
                <a:cubicBezTo>
                  <a:pt x="1074198" y="151016"/>
                  <a:pt x="1080086" y="151016"/>
                  <a:pt x="1085974" y="156905"/>
                </a:cubicBezTo>
                <a:cubicBezTo>
                  <a:pt x="1085974" y="162794"/>
                  <a:pt x="1085974" y="174571"/>
                  <a:pt x="1085974" y="180460"/>
                </a:cubicBezTo>
                <a:cubicBezTo>
                  <a:pt x="1080086" y="180460"/>
                  <a:pt x="1074198" y="180460"/>
                  <a:pt x="1080086" y="186346"/>
                </a:cubicBezTo>
                <a:cubicBezTo>
                  <a:pt x="1085974" y="192233"/>
                  <a:pt x="1097751" y="180460"/>
                  <a:pt x="1103639" y="174571"/>
                </a:cubicBezTo>
                <a:cubicBezTo>
                  <a:pt x="1109527" y="162794"/>
                  <a:pt x="1109527" y="145127"/>
                  <a:pt x="1109527" y="133351"/>
                </a:cubicBezTo>
                <a:cubicBezTo>
                  <a:pt x="1091863" y="109800"/>
                  <a:pt x="1074198" y="86244"/>
                  <a:pt x="1044757" y="86244"/>
                </a:cubicBezTo>
                <a:cubicBezTo>
                  <a:pt x="1027091" y="80357"/>
                  <a:pt x="1009427" y="86244"/>
                  <a:pt x="991762" y="86244"/>
                </a:cubicBezTo>
                <a:cubicBezTo>
                  <a:pt x="991762" y="86244"/>
                  <a:pt x="991762" y="86244"/>
                  <a:pt x="991762" y="80357"/>
                </a:cubicBezTo>
                <a:cubicBezTo>
                  <a:pt x="1003538" y="80357"/>
                  <a:pt x="1015315" y="80357"/>
                  <a:pt x="1027091" y="74468"/>
                </a:cubicBezTo>
                <a:close/>
                <a:moveTo>
                  <a:pt x="1127073" y="56447"/>
                </a:moveTo>
                <a:cubicBezTo>
                  <a:pt x="1127073" y="56447"/>
                  <a:pt x="1132922" y="56447"/>
                  <a:pt x="1138771" y="56447"/>
                </a:cubicBezTo>
                <a:cubicBezTo>
                  <a:pt x="1138771" y="62410"/>
                  <a:pt x="1138771" y="62410"/>
                  <a:pt x="1138771" y="62410"/>
                </a:cubicBezTo>
                <a:cubicBezTo>
                  <a:pt x="1138771" y="80294"/>
                  <a:pt x="1127073" y="92217"/>
                  <a:pt x="1115376" y="98179"/>
                </a:cubicBezTo>
                <a:cubicBezTo>
                  <a:pt x="1109527" y="92217"/>
                  <a:pt x="1103678" y="92217"/>
                  <a:pt x="1103678" y="86259"/>
                </a:cubicBezTo>
                <a:cubicBezTo>
                  <a:pt x="1103678" y="80294"/>
                  <a:pt x="1115376" y="80294"/>
                  <a:pt x="1121225" y="68371"/>
                </a:cubicBezTo>
                <a:cubicBezTo>
                  <a:pt x="1121225" y="62410"/>
                  <a:pt x="1121225" y="56447"/>
                  <a:pt x="1127073" y="56447"/>
                </a:cubicBezTo>
                <a:close/>
                <a:moveTo>
                  <a:pt x="1215371" y="45066"/>
                </a:moveTo>
                <a:cubicBezTo>
                  <a:pt x="1221285" y="50935"/>
                  <a:pt x="1215371" y="56804"/>
                  <a:pt x="1215371" y="62675"/>
                </a:cubicBezTo>
                <a:cubicBezTo>
                  <a:pt x="1209458" y="62675"/>
                  <a:pt x="1209458" y="62675"/>
                  <a:pt x="1209458" y="62675"/>
                </a:cubicBezTo>
                <a:cubicBezTo>
                  <a:pt x="1203544" y="68543"/>
                  <a:pt x="1197630" y="68543"/>
                  <a:pt x="1203544" y="74411"/>
                </a:cubicBezTo>
                <a:cubicBezTo>
                  <a:pt x="1197630" y="74411"/>
                  <a:pt x="1197630" y="74411"/>
                  <a:pt x="1197630" y="74411"/>
                </a:cubicBezTo>
                <a:cubicBezTo>
                  <a:pt x="1197630" y="74411"/>
                  <a:pt x="1197630" y="68543"/>
                  <a:pt x="1191716" y="68543"/>
                </a:cubicBezTo>
                <a:cubicBezTo>
                  <a:pt x="1185803" y="74411"/>
                  <a:pt x="1191716" y="80279"/>
                  <a:pt x="1191716" y="86147"/>
                </a:cubicBezTo>
                <a:cubicBezTo>
                  <a:pt x="1191716" y="92015"/>
                  <a:pt x="1191716" y="97883"/>
                  <a:pt x="1185803" y="103751"/>
                </a:cubicBezTo>
                <a:cubicBezTo>
                  <a:pt x="1173975" y="109620"/>
                  <a:pt x="1168061" y="109620"/>
                  <a:pt x="1162147" y="109620"/>
                </a:cubicBezTo>
                <a:cubicBezTo>
                  <a:pt x="1156233" y="115488"/>
                  <a:pt x="1156233" y="127226"/>
                  <a:pt x="1150319" y="133094"/>
                </a:cubicBezTo>
                <a:cubicBezTo>
                  <a:pt x="1144406" y="133094"/>
                  <a:pt x="1138492" y="138963"/>
                  <a:pt x="1138492" y="133094"/>
                </a:cubicBezTo>
                <a:cubicBezTo>
                  <a:pt x="1132578" y="121357"/>
                  <a:pt x="1120750" y="115488"/>
                  <a:pt x="1120750" y="103751"/>
                </a:cubicBezTo>
                <a:cubicBezTo>
                  <a:pt x="1132578" y="97883"/>
                  <a:pt x="1144406" y="86147"/>
                  <a:pt x="1144406" y="68543"/>
                </a:cubicBezTo>
                <a:cubicBezTo>
                  <a:pt x="1150319" y="56804"/>
                  <a:pt x="1150319" y="56804"/>
                  <a:pt x="1150319" y="56804"/>
                </a:cubicBezTo>
                <a:cubicBezTo>
                  <a:pt x="1162147" y="50935"/>
                  <a:pt x="1179888" y="50935"/>
                  <a:pt x="1191716" y="50935"/>
                </a:cubicBezTo>
                <a:cubicBezTo>
                  <a:pt x="1197630" y="50935"/>
                  <a:pt x="1209458" y="50935"/>
                  <a:pt x="1215371" y="45066"/>
                </a:cubicBezTo>
                <a:close/>
                <a:moveTo>
                  <a:pt x="1295401" y="40779"/>
                </a:moveTo>
                <a:cubicBezTo>
                  <a:pt x="1122174" y="40779"/>
                  <a:pt x="957147" y="75886"/>
                  <a:pt x="807045" y="139374"/>
                </a:cubicBezTo>
                <a:lnTo>
                  <a:pt x="755804" y="164058"/>
                </a:lnTo>
                <a:lnTo>
                  <a:pt x="780148" y="162675"/>
                </a:lnTo>
                <a:cubicBezTo>
                  <a:pt x="791975" y="156793"/>
                  <a:pt x="803803" y="145032"/>
                  <a:pt x="809717" y="139154"/>
                </a:cubicBezTo>
                <a:cubicBezTo>
                  <a:pt x="812674" y="137684"/>
                  <a:pt x="815261" y="137316"/>
                  <a:pt x="817571" y="137684"/>
                </a:cubicBezTo>
                <a:cubicBezTo>
                  <a:pt x="824501" y="138785"/>
                  <a:pt x="828937" y="146502"/>
                  <a:pt x="833372" y="150913"/>
                </a:cubicBezTo>
                <a:cubicBezTo>
                  <a:pt x="833372" y="156793"/>
                  <a:pt x="833372" y="156793"/>
                  <a:pt x="833372" y="156793"/>
                </a:cubicBezTo>
                <a:cubicBezTo>
                  <a:pt x="815631" y="174434"/>
                  <a:pt x="797889" y="192078"/>
                  <a:pt x="780148" y="180314"/>
                </a:cubicBezTo>
                <a:cubicBezTo>
                  <a:pt x="774234" y="180314"/>
                  <a:pt x="774234" y="168557"/>
                  <a:pt x="768320" y="174434"/>
                </a:cubicBezTo>
                <a:cubicBezTo>
                  <a:pt x="762406" y="180314"/>
                  <a:pt x="756493" y="186196"/>
                  <a:pt x="744665" y="186196"/>
                </a:cubicBezTo>
                <a:cubicBezTo>
                  <a:pt x="738751" y="186196"/>
                  <a:pt x="732837" y="186196"/>
                  <a:pt x="732837" y="180314"/>
                </a:cubicBezTo>
                <a:cubicBezTo>
                  <a:pt x="732837" y="177374"/>
                  <a:pt x="732837" y="175904"/>
                  <a:pt x="732837" y="175169"/>
                </a:cubicBezTo>
                <a:lnTo>
                  <a:pt x="732837" y="175122"/>
                </a:lnTo>
                <a:lnTo>
                  <a:pt x="697374" y="192205"/>
                </a:lnTo>
                <a:lnTo>
                  <a:pt x="610018" y="245275"/>
                </a:lnTo>
                <a:lnTo>
                  <a:pt x="621514" y="253275"/>
                </a:lnTo>
                <a:cubicBezTo>
                  <a:pt x="625871" y="255479"/>
                  <a:pt x="630228" y="256949"/>
                  <a:pt x="633132" y="256949"/>
                </a:cubicBezTo>
                <a:cubicBezTo>
                  <a:pt x="638942" y="256949"/>
                  <a:pt x="633132" y="262829"/>
                  <a:pt x="633132" y="268711"/>
                </a:cubicBezTo>
                <a:cubicBezTo>
                  <a:pt x="621514" y="274592"/>
                  <a:pt x="609895" y="268711"/>
                  <a:pt x="598277" y="262829"/>
                </a:cubicBezTo>
                <a:cubicBezTo>
                  <a:pt x="598277" y="262829"/>
                  <a:pt x="596824" y="261359"/>
                  <a:pt x="596098" y="259154"/>
                </a:cubicBezTo>
                <a:lnTo>
                  <a:pt x="597846" y="252670"/>
                </a:lnTo>
                <a:lnTo>
                  <a:pt x="593930" y="255049"/>
                </a:lnTo>
                <a:lnTo>
                  <a:pt x="581188" y="264577"/>
                </a:lnTo>
                <a:lnTo>
                  <a:pt x="586355" y="262260"/>
                </a:lnTo>
                <a:cubicBezTo>
                  <a:pt x="592257" y="274021"/>
                  <a:pt x="604060" y="279903"/>
                  <a:pt x="621764" y="279903"/>
                </a:cubicBezTo>
                <a:cubicBezTo>
                  <a:pt x="627666" y="279903"/>
                  <a:pt x="639468" y="274021"/>
                  <a:pt x="633566" y="285785"/>
                </a:cubicBezTo>
                <a:cubicBezTo>
                  <a:pt x="633566" y="297543"/>
                  <a:pt x="651271" y="309305"/>
                  <a:pt x="633566" y="315183"/>
                </a:cubicBezTo>
                <a:cubicBezTo>
                  <a:pt x="627666" y="321063"/>
                  <a:pt x="615862" y="309305"/>
                  <a:pt x="609961" y="309305"/>
                </a:cubicBezTo>
                <a:cubicBezTo>
                  <a:pt x="604060" y="291662"/>
                  <a:pt x="598158" y="321063"/>
                  <a:pt x="586355" y="315183"/>
                </a:cubicBezTo>
                <a:cubicBezTo>
                  <a:pt x="580454" y="309305"/>
                  <a:pt x="568651" y="309305"/>
                  <a:pt x="574553" y="297543"/>
                </a:cubicBezTo>
                <a:cubicBezTo>
                  <a:pt x="562750" y="285785"/>
                  <a:pt x="550947" y="309305"/>
                  <a:pt x="545045" y="291662"/>
                </a:cubicBezTo>
                <a:lnTo>
                  <a:pt x="545139" y="291534"/>
                </a:lnTo>
                <a:lnTo>
                  <a:pt x="497345" y="327274"/>
                </a:lnTo>
                <a:cubicBezTo>
                  <a:pt x="435381" y="378411"/>
                  <a:pt x="378411" y="435381"/>
                  <a:pt x="327274" y="497345"/>
                </a:cubicBezTo>
                <a:lnTo>
                  <a:pt x="266789" y="578229"/>
                </a:lnTo>
                <a:lnTo>
                  <a:pt x="274976" y="573798"/>
                </a:lnTo>
                <a:cubicBezTo>
                  <a:pt x="280836" y="573798"/>
                  <a:pt x="286696" y="579689"/>
                  <a:pt x="292556" y="573798"/>
                </a:cubicBezTo>
                <a:cubicBezTo>
                  <a:pt x="298416" y="573798"/>
                  <a:pt x="298416" y="573798"/>
                  <a:pt x="298416" y="573798"/>
                </a:cubicBezTo>
                <a:cubicBezTo>
                  <a:pt x="304276" y="562018"/>
                  <a:pt x="310136" y="538456"/>
                  <a:pt x="333576" y="544346"/>
                </a:cubicBezTo>
                <a:cubicBezTo>
                  <a:pt x="339437" y="544346"/>
                  <a:pt x="345296" y="544346"/>
                  <a:pt x="351157" y="550237"/>
                </a:cubicBezTo>
                <a:cubicBezTo>
                  <a:pt x="357016" y="550237"/>
                  <a:pt x="357016" y="544346"/>
                  <a:pt x="362877" y="544346"/>
                </a:cubicBezTo>
                <a:cubicBezTo>
                  <a:pt x="368737" y="538456"/>
                  <a:pt x="376062" y="536984"/>
                  <a:pt x="382655" y="538456"/>
                </a:cubicBezTo>
                <a:cubicBezTo>
                  <a:pt x="389247" y="539929"/>
                  <a:pt x="395107" y="544346"/>
                  <a:pt x="398037" y="550237"/>
                </a:cubicBezTo>
                <a:cubicBezTo>
                  <a:pt x="386317" y="562018"/>
                  <a:pt x="380457" y="573798"/>
                  <a:pt x="374597" y="585579"/>
                </a:cubicBezTo>
                <a:cubicBezTo>
                  <a:pt x="368737" y="579689"/>
                  <a:pt x="357016" y="579689"/>
                  <a:pt x="345296" y="579689"/>
                </a:cubicBezTo>
                <a:cubicBezTo>
                  <a:pt x="339437" y="585579"/>
                  <a:pt x="333576" y="585579"/>
                  <a:pt x="327717" y="597360"/>
                </a:cubicBezTo>
                <a:cubicBezTo>
                  <a:pt x="321856" y="597360"/>
                  <a:pt x="321856" y="591469"/>
                  <a:pt x="315997" y="591469"/>
                </a:cubicBezTo>
                <a:cubicBezTo>
                  <a:pt x="298416" y="591469"/>
                  <a:pt x="292556" y="597360"/>
                  <a:pt x="280836" y="609141"/>
                </a:cubicBezTo>
                <a:cubicBezTo>
                  <a:pt x="269116" y="615031"/>
                  <a:pt x="269116" y="632701"/>
                  <a:pt x="269116" y="644482"/>
                </a:cubicBezTo>
                <a:cubicBezTo>
                  <a:pt x="274976" y="650373"/>
                  <a:pt x="274976" y="662153"/>
                  <a:pt x="280836" y="668044"/>
                </a:cubicBezTo>
                <a:cubicBezTo>
                  <a:pt x="274976" y="679824"/>
                  <a:pt x="269116" y="691605"/>
                  <a:pt x="274976" y="703386"/>
                </a:cubicBezTo>
                <a:cubicBezTo>
                  <a:pt x="274976" y="709276"/>
                  <a:pt x="280836" y="721057"/>
                  <a:pt x="286696" y="721057"/>
                </a:cubicBezTo>
                <a:cubicBezTo>
                  <a:pt x="286696" y="726947"/>
                  <a:pt x="286696" y="726947"/>
                  <a:pt x="286696" y="726947"/>
                </a:cubicBezTo>
                <a:cubicBezTo>
                  <a:pt x="280836" y="738728"/>
                  <a:pt x="274976" y="744618"/>
                  <a:pt x="263256" y="756399"/>
                </a:cubicBezTo>
                <a:cubicBezTo>
                  <a:pt x="257396" y="744618"/>
                  <a:pt x="245676" y="732837"/>
                  <a:pt x="251536" y="721057"/>
                </a:cubicBezTo>
                <a:cubicBezTo>
                  <a:pt x="239816" y="715166"/>
                  <a:pt x="263256" y="709276"/>
                  <a:pt x="251536" y="703386"/>
                </a:cubicBezTo>
                <a:cubicBezTo>
                  <a:pt x="239816" y="691605"/>
                  <a:pt x="233956" y="685714"/>
                  <a:pt x="233956" y="673934"/>
                </a:cubicBezTo>
                <a:cubicBezTo>
                  <a:pt x="233956" y="668044"/>
                  <a:pt x="245676" y="662153"/>
                  <a:pt x="245676" y="656263"/>
                </a:cubicBezTo>
                <a:cubicBezTo>
                  <a:pt x="251536" y="644482"/>
                  <a:pt x="239816" y="638592"/>
                  <a:pt x="239816" y="632701"/>
                </a:cubicBezTo>
                <a:lnTo>
                  <a:pt x="237399" y="622983"/>
                </a:lnTo>
                <a:lnTo>
                  <a:pt x="192205" y="697374"/>
                </a:lnTo>
                <a:cubicBezTo>
                  <a:pt x="153577" y="768482"/>
                  <a:pt x="121623" y="843743"/>
                  <a:pt x="97184" y="922315"/>
                </a:cubicBezTo>
                <a:lnTo>
                  <a:pt x="79323" y="991781"/>
                </a:lnTo>
                <a:lnTo>
                  <a:pt x="86888" y="991781"/>
                </a:lnTo>
                <a:cubicBezTo>
                  <a:pt x="81020" y="985923"/>
                  <a:pt x="81020" y="985923"/>
                  <a:pt x="81020" y="985923"/>
                </a:cubicBezTo>
                <a:cubicBezTo>
                  <a:pt x="92757" y="985923"/>
                  <a:pt x="92757" y="997639"/>
                  <a:pt x="92757" y="1003496"/>
                </a:cubicBezTo>
                <a:cubicBezTo>
                  <a:pt x="92757" y="1003496"/>
                  <a:pt x="81020" y="997639"/>
                  <a:pt x="86888" y="1009355"/>
                </a:cubicBezTo>
                <a:cubicBezTo>
                  <a:pt x="86888" y="1009355"/>
                  <a:pt x="86888" y="1015213"/>
                  <a:pt x="92757" y="1015213"/>
                </a:cubicBezTo>
                <a:cubicBezTo>
                  <a:pt x="98625" y="1009355"/>
                  <a:pt x="104493" y="1009355"/>
                  <a:pt x="110362" y="1015213"/>
                </a:cubicBezTo>
                <a:cubicBezTo>
                  <a:pt x="116231" y="1021071"/>
                  <a:pt x="122099" y="1026929"/>
                  <a:pt x="127968" y="1038645"/>
                </a:cubicBezTo>
                <a:cubicBezTo>
                  <a:pt x="127968" y="1044503"/>
                  <a:pt x="122099" y="1044503"/>
                  <a:pt x="122099" y="1056219"/>
                </a:cubicBezTo>
                <a:cubicBezTo>
                  <a:pt x="127968" y="1056219"/>
                  <a:pt x="133836" y="1062077"/>
                  <a:pt x="139704" y="1067935"/>
                </a:cubicBezTo>
                <a:cubicBezTo>
                  <a:pt x="139704" y="1067935"/>
                  <a:pt x="145573" y="1067935"/>
                  <a:pt x="145573" y="1067935"/>
                </a:cubicBezTo>
                <a:cubicBezTo>
                  <a:pt x="139704" y="1062077"/>
                  <a:pt x="133836" y="1056219"/>
                  <a:pt x="127968" y="1050361"/>
                </a:cubicBezTo>
                <a:cubicBezTo>
                  <a:pt x="127968" y="1050361"/>
                  <a:pt x="127968" y="1044503"/>
                  <a:pt x="133836" y="1044503"/>
                </a:cubicBezTo>
                <a:cubicBezTo>
                  <a:pt x="133836" y="1050361"/>
                  <a:pt x="139704" y="1056219"/>
                  <a:pt x="145573" y="1056219"/>
                </a:cubicBezTo>
                <a:cubicBezTo>
                  <a:pt x="151442" y="1067935"/>
                  <a:pt x="139704" y="1073794"/>
                  <a:pt x="151442" y="1079652"/>
                </a:cubicBezTo>
                <a:cubicBezTo>
                  <a:pt x="145573" y="1085509"/>
                  <a:pt x="145573" y="1079652"/>
                  <a:pt x="139704" y="1079652"/>
                </a:cubicBezTo>
                <a:cubicBezTo>
                  <a:pt x="127968" y="1079652"/>
                  <a:pt x="116231" y="1079652"/>
                  <a:pt x="104493" y="1085509"/>
                </a:cubicBezTo>
                <a:cubicBezTo>
                  <a:pt x="98625" y="1085509"/>
                  <a:pt x="98625" y="1085509"/>
                  <a:pt x="98625" y="1085509"/>
                </a:cubicBezTo>
                <a:cubicBezTo>
                  <a:pt x="98625" y="1073793"/>
                  <a:pt x="94224" y="1065006"/>
                  <a:pt x="86888" y="1058416"/>
                </a:cubicBezTo>
                <a:lnTo>
                  <a:pt x="65402" y="1048228"/>
                </a:lnTo>
                <a:lnTo>
                  <a:pt x="63989" y="1057487"/>
                </a:lnTo>
                <a:lnTo>
                  <a:pt x="74366" y="1059749"/>
                </a:lnTo>
                <a:cubicBezTo>
                  <a:pt x="79449" y="1061934"/>
                  <a:pt x="83806" y="1064847"/>
                  <a:pt x="86710" y="1067760"/>
                </a:cubicBezTo>
                <a:cubicBezTo>
                  <a:pt x="86710" y="1079412"/>
                  <a:pt x="98329" y="1079412"/>
                  <a:pt x="92519" y="1091065"/>
                </a:cubicBezTo>
                <a:cubicBezTo>
                  <a:pt x="92519" y="1091065"/>
                  <a:pt x="86710" y="1096891"/>
                  <a:pt x="80901" y="1091065"/>
                </a:cubicBezTo>
                <a:cubicBezTo>
                  <a:pt x="77996" y="1085238"/>
                  <a:pt x="75092" y="1080869"/>
                  <a:pt x="71461" y="1077227"/>
                </a:cubicBezTo>
                <a:lnTo>
                  <a:pt x="61970" y="1070715"/>
                </a:lnTo>
                <a:lnTo>
                  <a:pt x="47606" y="1164832"/>
                </a:lnTo>
                <a:lnTo>
                  <a:pt x="61061" y="1129611"/>
                </a:lnTo>
                <a:cubicBezTo>
                  <a:pt x="72099" y="1113440"/>
                  <a:pt x="86816" y="1100210"/>
                  <a:pt x="104477" y="1091389"/>
                </a:cubicBezTo>
                <a:cubicBezTo>
                  <a:pt x="110364" y="1088449"/>
                  <a:pt x="117723" y="1086979"/>
                  <a:pt x="125081" y="1086979"/>
                </a:cubicBezTo>
                <a:cubicBezTo>
                  <a:pt x="132439" y="1086979"/>
                  <a:pt x="139798" y="1088449"/>
                  <a:pt x="145685" y="1091389"/>
                </a:cubicBezTo>
                <a:cubicBezTo>
                  <a:pt x="157459" y="1091389"/>
                  <a:pt x="157459" y="1091389"/>
                  <a:pt x="157459" y="1091389"/>
                </a:cubicBezTo>
                <a:cubicBezTo>
                  <a:pt x="169232" y="1097270"/>
                  <a:pt x="186893" y="1103150"/>
                  <a:pt x="192780" y="1120791"/>
                </a:cubicBezTo>
                <a:cubicBezTo>
                  <a:pt x="198667" y="1132552"/>
                  <a:pt x="204554" y="1150192"/>
                  <a:pt x="198667" y="1161953"/>
                </a:cubicBezTo>
                <a:cubicBezTo>
                  <a:pt x="198667" y="1179595"/>
                  <a:pt x="181006" y="1185475"/>
                  <a:pt x="163346" y="1191355"/>
                </a:cubicBezTo>
                <a:cubicBezTo>
                  <a:pt x="157459" y="1191355"/>
                  <a:pt x="151572" y="1185475"/>
                  <a:pt x="145685" y="1179595"/>
                </a:cubicBezTo>
                <a:cubicBezTo>
                  <a:pt x="145685" y="1173714"/>
                  <a:pt x="151572" y="1173714"/>
                  <a:pt x="145685" y="1167834"/>
                </a:cubicBezTo>
                <a:cubicBezTo>
                  <a:pt x="139798" y="1167834"/>
                  <a:pt x="133911" y="1167834"/>
                  <a:pt x="133911" y="1161953"/>
                </a:cubicBezTo>
                <a:cubicBezTo>
                  <a:pt x="133911" y="1156073"/>
                  <a:pt x="128024" y="1156073"/>
                  <a:pt x="133911" y="1150192"/>
                </a:cubicBezTo>
                <a:cubicBezTo>
                  <a:pt x="139798" y="1144312"/>
                  <a:pt x="145685" y="1138432"/>
                  <a:pt x="151572" y="1144312"/>
                </a:cubicBezTo>
                <a:cubicBezTo>
                  <a:pt x="157459" y="1144312"/>
                  <a:pt x="163346" y="1150192"/>
                  <a:pt x="163346" y="1156073"/>
                </a:cubicBezTo>
                <a:cubicBezTo>
                  <a:pt x="175120" y="1156073"/>
                  <a:pt x="175120" y="1150192"/>
                  <a:pt x="175120" y="1138432"/>
                </a:cubicBezTo>
                <a:cubicBezTo>
                  <a:pt x="169232" y="1126671"/>
                  <a:pt x="151572" y="1114910"/>
                  <a:pt x="139798" y="1109030"/>
                </a:cubicBezTo>
                <a:cubicBezTo>
                  <a:pt x="116250" y="1109030"/>
                  <a:pt x="98590" y="1120791"/>
                  <a:pt x="80929" y="1132552"/>
                </a:cubicBezTo>
                <a:cubicBezTo>
                  <a:pt x="63268" y="1150192"/>
                  <a:pt x="51495" y="1173714"/>
                  <a:pt x="45608" y="1203116"/>
                </a:cubicBezTo>
                <a:lnTo>
                  <a:pt x="45439" y="1203116"/>
                </a:lnTo>
                <a:lnTo>
                  <a:pt x="45027" y="1211277"/>
                </a:lnTo>
                <a:lnTo>
                  <a:pt x="50341" y="1213229"/>
                </a:lnTo>
                <a:cubicBezTo>
                  <a:pt x="52843" y="1215541"/>
                  <a:pt x="55036" y="1218578"/>
                  <a:pt x="57229" y="1220787"/>
                </a:cubicBezTo>
                <a:cubicBezTo>
                  <a:pt x="63078" y="1226677"/>
                  <a:pt x="57229" y="1238458"/>
                  <a:pt x="51380" y="1244348"/>
                </a:cubicBezTo>
                <a:cubicBezTo>
                  <a:pt x="57229" y="1250239"/>
                  <a:pt x="68927" y="1256129"/>
                  <a:pt x="68927" y="1267909"/>
                </a:cubicBezTo>
                <a:cubicBezTo>
                  <a:pt x="68927" y="1276745"/>
                  <a:pt x="64540" y="1285581"/>
                  <a:pt x="57960" y="1293680"/>
                </a:cubicBezTo>
                <a:lnTo>
                  <a:pt x="41431" y="1308309"/>
                </a:lnTo>
                <a:lnTo>
                  <a:pt x="44844" y="1375903"/>
                </a:lnTo>
                <a:lnTo>
                  <a:pt x="48738" y="1377497"/>
                </a:lnTo>
                <a:cubicBezTo>
                  <a:pt x="51719" y="1379694"/>
                  <a:pt x="54700" y="1382623"/>
                  <a:pt x="57681" y="1385552"/>
                </a:cubicBezTo>
                <a:cubicBezTo>
                  <a:pt x="63642" y="1397268"/>
                  <a:pt x="75566" y="1403126"/>
                  <a:pt x="69604" y="1414842"/>
                </a:cubicBezTo>
                <a:cubicBezTo>
                  <a:pt x="63642" y="1420700"/>
                  <a:pt x="69604" y="1426558"/>
                  <a:pt x="63642" y="1426558"/>
                </a:cubicBezTo>
                <a:cubicBezTo>
                  <a:pt x="63642" y="1426558"/>
                  <a:pt x="51719" y="1426558"/>
                  <a:pt x="51719" y="1432416"/>
                </a:cubicBezTo>
                <a:cubicBezTo>
                  <a:pt x="57681" y="1438274"/>
                  <a:pt x="63642" y="1444132"/>
                  <a:pt x="63642" y="1449990"/>
                </a:cubicBezTo>
                <a:cubicBezTo>
                  <a:pt x="63642" y="1455848"/>
                  <a:pt x="63642" y="1467565"/>
                  <a:pt x="57681" y="1467565"/>
                </a:cubicBezTo>
                <a:lnTo>
                  <a:pt x="54101" y="1468524"/>
                </a:lnTo>
                <a:lnTo>
                  <a:pt x="57377" y="1489991"/>
                </a:lnTo>
                <a:lnTo>
                  <a:pt x="57862" y="1491063"/>
                </a:lnTo>
                <a:cubicBezTo>
                  <a:pt x="69559" y="1520465"/>
                  <a:pt x="98803" y="1555747"/>
                  <a:pt x="128046" y="1567508"/>
                </a:cubicBezTo>
                <a:cubicBezTo>
                  <a:pt x="145593" y="1567508"/>
                  <a:pt x="163139" y="1567508"/>
                  <a:pt x="174836" y="1555747"/>
                </a:cubicBezTo>
                <a:cubicBezTo>
                  <a:pt x="180685" y="1543987"/>
                  <a:pt x="186534" y="1532226"/>
                  <a:pt x="180685" y="1514585"/>
                </a:cubicBezTo>
                <a:cubicBezTo>
                  <a:pt x="174836" y="1520465"/>
                  <a:pt x="174836" y="1526345"/>
                  <a:pt x="168987" y="1526345"/>
                </a:cubicBezTo>
                <a:cubicBezTo>
                  <a:pt x="157290" y="1532226"/>
                  <a:pt x="151442" y="1526345"/>
                  <a:pt x="139744" y="1520465"/>
                </a:cubicBezTo>
                <a:cubicBezTo>
                  <a:pt x="139744" y="1514585"/>
                  <a:pt x="139744" y="1508705"/>
                  <a:pt x="139744" y="1508705"/>
                </a:cubicBezTo>
                <a:cubicBezTo>
                  <a:pt x="139744" y="1502824"/>
                  <a:pt x="139744" y="1496944"/>
                  <a:pt x="145593" y="1496944"/>
                </a:cubicBezTo>
                <a:cubicBezTo>
                  <a:pt x="151442" y="1496944"/>
                  <a:pt x="157290" y="1496944"/>
                  <a:pt x="157290" y="1491063"/>
                </a:cubicBezTo>
                <a:cubicBezTo>
                  <a:pt x="151442" y="1485183"/>
                  <a:pt x="157290" y="1479303"/>
                  <a:pt x="163139" y="1479303"/>
                </a:cubicBezTo>
                <a:cubicBezTo>
                  <a:pt x="167526" y="1477833"/>
                  <a:pt x="171912" y="1477465"/>
                  <a:pt x="176208" y="1477925"/>
                </a:cubicBezTo>
                <a:cubicBezTo>
                  <a:pt x="189093" y="1479303"/>
                  <a:pt x="201156" y="1488123"/>
                  <a:pt x="209929" y="1496944"/>
                </a:cubicBezTo>
                <a:cubicBezTo>
                  <a:pt x="221627" y="1520465"/>
                  <a:pt x="209929" y="1549867"/>
                  <a:pt x="198231" y="1567508"/>
                </a:cubicBezTo>
                <a:cubicBezTo>
                  <a:pt x="180685" y="1585149"/>
                  <a:pt x="151442" y="1591030"/>
                  <a:pt x="128046" y="1585149"/>
                </a:cubicBezTo>
                <a:cubicBezTo>
                  <a:pt x="110500" y="1582209"/>
                  <a:pt x="95879" y="1571918"/>
                  <a:pt x="83450" y="1558688"/>
                </a:cubicBezTo>
                <a:lnTo>
                  <a:pt x="63614" y="1530861"/>
                </a:lnTo>
                <a:lnTo>
                  <a:pt x="66269" y="1548251"/>
                </a:lnTo>
                <a:lnTo>
                  <a:pt x="80457" y="1603432"/>
                </a:lnTo>
                <a:lnTo>
                  <a:pt x="87218" y="1602817"/>
                </a:lnTo>
                <a:cubicBezTo>
                  <a:pt x="93044" y="1596991"/>
                  <a:pt x="93044" y="1591165"/>
                  <a:pt x="98870" y="1585339"/>
                </a:cubicBezTo>
                <a:cubicBezTo>
                  <a:pt x="104696" y="1585339"/>
                  <a:pt x="104696" y="1585339"/>
                  <a:pt x="110523" y="1591165"/>
                </a:cubicBezTo>
                <a:cubicBezTo>
                  <a:pt x="116349" y="1596991"/>
                  <a:pt x="110523" y="1602817"/>
                  <a:pt x="110523" y="1608643"/>
                </a:cubicBezTo>
                <a:cubicBezTo>
                  <a:pt x="104696" y="1620296"/>
                  <a:pt x="93044" y="1620296"/>
                  <a:pt x="87218" y="1626122"/>
                </a:cubicBezTo>
                <a:lnTo>
                  <a:pt x="86044" y="1625162"/>
                </a:lnTo>
                <a:lnTo>
                  <a:pt x="87283" y="1629980"/>
                </a:lnTo>
                <a:lnTo>
                  <a:pt x="92929" y="1632109"/>
                </a:lnTo>
                <a:cubicBezTo>
                  <a:pt x="104603" y="1626241"/>
                  <a:pt x="116276" y="1614504"/>
                  <a:pt x="122112" y="1602766"/>
                </a:cubicBezTo>
                <a:cubicBezTo>
                  <a:pt x="122112" y="1602766"/>
                  <a:pt x="116276" y="1596898"/>
                  <a:pt x="122112" y="1591030"/>
                </a:cubicBezTo>
                <a:cubicBezTo>
                  <a:pt x="133785" y="1596898"/>
                  <a:pt x="145458" y="1596898"/>
                  <a:pt x="151295" y="1596898"/>
                </a:cubicBezTo>
                <a:cubicBezTo>
                  <a:pt x="151295" y="1608635"/>
                  <a:pt x="157132" y="1626241"/>
                  <a:pt x="145458" y="1632109"/>
                </a:cubicBezTo>
                <a:cubicBezTo>
                  <a:pt x="139622" y="1632109"/>
                  <a:pt x="139622" y="1626241"/>
                  <a:pt x="133785" y="1632109"/>
                </a:cubicBezTo>
                <a:cubicBezTo>
                  <a:pt x="139622" y="1637977"/>
                  <a:pt x="145458" y="1643846"/>
                  <a:pt x="145458" y="1649715"/>
                </a:cubicBezTo>
                <a:cubicBezTo>
                  <a:pt x="139622" y="1649715"/>
                  <a:pt x="139622" y="1655583"/>
                  <a:pt x="133785" y="1655583"/>
                </a:cubicBezTo>
                <a:cubicBezTo>
                  <a:pt x="127949" y="1655583"/>
                  <a:pt x="122112" y="1661452"/>
                  <a:pt x="116276" y="1661452"/>
                </a:cubicBezTo>
                <a:cubicBezTo>
                  <a:pt x="110439" y="1667320"/>
                  <a:pt x="116276" y="1673188"/>
                  <a:pt x="110439" y="1679057"/>
                </a:cubicBezTo>
                <a:cubicBezTo>
                  <a:pt x="110439" y="1679057"/>
                  <a:pt x="108980" y="1680524"/>
                  <a:pt x="106791" y="1681992"/>
                </a:cubicBezTo>
                <a:lnTo>
                  <a:pt x="102677" y="1683496"/>
                </a:lnTo>
                <a:lnTo>
                  <a:pt x="139374" y="1783757"/>
                </a:lnTo>
                <a:lnTo>
                  <a:pt x="145401" y="1796270"/>
                </a:lnTo>
                <a:lnTo>
                  <a:pt x="145537" y="1796490"/>
                </a:lnTo>
                <a:lnTo>
                  <a:pt x="146011" y="1797535"/>
                </a:lnTo>
                <a:lnTo>
                  <a:pt x="188432" y="1885597"/>
                </a:lnTo>
                <a:lnTo>
                  <a:pt x="189593" y="1887690"/>
                </a:lnTo>
                <a:lnTo>
                  <a:pt x="198765" y="1904226"/>
                </a:lnTo>
                <a:lnTo>
                  <a:pt x="207706" y="1918945"/>
                </a:lnTo>
                <a:lnTo>
                  <a:pt x="221167" y="1937703"/>
                </a:lnTo>
                <a:cubicBezTo>
                  <a:pt x="226307" y="1945058"/>
                  <a:pt x="230713" y="1952413"/>
                  <a:pt x="233650" y="1961239"/>
                </a:cubicBezTo>
                <a:cubicBezTo>
                  <a:pt x="245398" y="1973006"/>
                  <a:pt x="251272" y="1990658"/>
                  <a:pt x="263021" y="1996542"/>
                </a:cubicBezTo>
                <a:cubicBezTo>
                  <a:pt x="268895" y="2014193"/>
                  <a:pt x="280644" y="2020077"/>
                  <a:pt x="286518" y="2037729"/>
                </a:cubicBezTo>
                <a:cubicBezTo>
                  <a:pt x="289455" y="2040671"/>
                  <a:pt x="292392" y="2045083"/>
                  <a:pt x="295329" y="2050232"/>
                </a:cubicBezTo>
                <a:lnTo>
                  <a:pt x="296200" y="2051904"/>
                </a:lnTo>
                <a:lnTo>
                  <a:pt x="327274" y="2093458"/>
                </a:lnTo>
                <a:lnTo>
                  <a:pt x="404958" y="2178931"/>
                </a:lnTo>
                <a:lnTo>
                  <a:pt x="416745" y="2190271"/>
                </a:lnTo>
                <a:cubicBezTo>
                  <a:pt x="430700" y="2204184"/>
                  <a:pt x="445389" y="2217365"/>
                  <a:pt x="463016" y="2226151"/>
                </a:cubicBezTo>
                <a:cubicBezTo>
                  <a:pt x="486519" y="2249584"/>
                  <a:pt x="515898" y="2267158"/>
                  <a:pt x="539401" y="2290590"/>
                </a:cubicBezTo>
                <a:cubicBezTo>
                  <a:pt x="562904" y="2302306"/>
                  <a:pt x="574655" y="2319880"/>
                  <a:pt x="598158" y="2331596"/>
                </a:cubicBezTo>
                <a:cubicBezTo>
                  <a:pt x="598158" y="2331596"/>
                  <a:pt x="598158" y="2337454"/>
                  <a:pt x="598158" y="2337454"/>
                </a:cubicBezTo>
                <a:lnTo>
                  <a:pt x="595735" y="2336850"/>
                </a:lnTo>
                <a:lnTo>
                  <a:pt x="697374" y="2398597"/>
                </a:lnTo>
                <a:cubicBezTo>
                  <a:pt x="875145" y="2495168"/>
                  <a:pt x="1078867" y="2550023"/>
                  <a:pt x="1295401" y="2550023"/>
                </a:cubicBezTo>
                <a:cubicBezTo>
                  <a:pt x="1598549" y="2550023"/>
                  <a:pt x="1876585" y="2442508"/>
                  <a:pt x="2093458" y="2263529"/>
                </a:cubicBezTo>
                <a:lnTo>
                  <a:pt x="2115165" y="2243799"/>
                </a:lnTo>
                <a:lnTo>
                  <a:pt x="2114812" y="2243391"/>
                </a:lnTo>
                <a:cubicBezTo>
                  <a:pt x="2114088" y="2240462"/>
                  <a:pt x="2114088" y="2237533"/>
                  <a:pt x="2114088" y="2237533"/>
                </a:cubicBezTo>
                <a:cubicBezTo>
                  <a:pt x="2114088" y="2231675"/>
                  <a:pt x="2114088" y="2225817"/>
                  <a:pt x="2114088" y="2225817"/>
                </a:cubicBezTo>
                <a:cubicBezTo>
                  <a:pt x="2108291" y="2219959"/>
                  <a:pt x="2102495" y="2214101"/>
                  <a:pt x="2096699" y="2208243"/>
                </a:cubicBezTo>
                <a:cubicBezTo>
                  <a:pt x="2096699" y="2196527"/>
                  <a:pt x="2102495" y="2190669"/>
                  <a:pt x="2108291" y="2184811"/>
                </a:cubicBezTo>
                <a:cubicBezTo>
                  <a:pt x="2108291" y="2173094"/>
                  <a:pt x="2102495" y="2161378"/>
                  <a:pt x="2114088" y="2149662"/>
                </a:cubicBezTo>
                <a:cubicBezTo>
                  <a:pt x="2125679" y="2155520"/>
                  <a:pt x="2131476" y="2161378"/>
                  <a:pt x="2143068" y="2161378"/>
                </a:cubicBezTo>
                <a:cubicBezTo>
                  <a:pt x="2148864" y="2167236"/>
                  <a:pt x="2143068" y="2173094"/>
                  <a:pt x="2143068" y="2178953"/>
                </a:cubicBezTo>
                <a:cubicBezTo>
                  <a:pt x="2140170" y="2184811"/>
                  <a:pt x="2140170" y="2192133"/>
                  <a:pt x="2141619" y="2199456"/>
                </a:cubicBezTo>
                <a:lnTo>
                  <a:pt x="2147048" y="2214822"/>
                </a:lnTo>
                <a:lnTo>
                  <a:pt x="2153185" y="2209245"/>
                </a:lnTo>
                <a:lnTo>
                  <a:pt x="2147583" y="2193501"/>
                </a:lnTo>
                <a:cubicBezTo>
                  <a:pt x="2146113" y="2186124"/>
                  <a:pt x="2146113" y="2178748"/>
                  <a:pt x="2149053" y="2172846"/>
                </a:cubicBezTo>
                <a:cubicBezTo>
                  <a:pt x="2151993" y="2169896"/>
                  <a:pt x="2153463" y="2166945"/>
                  <a:pt x="2154933" y="2165470"/>
                </a:cubicBezTo>
                <a:cubicBezTo>
                  <a:pt x="2156403" y="2163994"/>
                  <a:pt x="2157874" y="2163994"/>
                  <a:pt x="2160814" y="2166945"/>
                </a:cubicBezTo>
                <a:cubicBezTo>
                  <a:pt x="2172574" y="2161044"/>
                  <a:pt x="2160814" y="2178748"/>
                  <a:pt x="2160814" y="2184649"/>
                </a:cubicBezTo>
                <a:lnTo>
                  <a:pt x="2165320" y="2198216"/>
                </a:lnTo>
                <a:lnTo>
                  <a:pt x="2182553" y="2182553"/>
                </a:lnTo>
                <a:lnTo>
                  <a:pt x="2212018" y="2150133"/>
                </a:lnTo>
                <a:lnTo>
                  <a:pt x="2191805" y="2156646"/>
                </a:lnTo>
                <a:cubicBezTo>
                  <a:pt x="2174144" y="2159578"/>
                  <a:pt x="2155012" y="2158112"/>
                  <a:pt x="2137351" y="2155180"/>
                </a:cubicBezTo>
                <a:cubicBezTo>
                  <a:pt x="2119690" y="2143454"/>
                  <a:pt x="2102030" y="2137591"/>
                  <a:pt x="2096143" y="2114139"/>
                </a:cubicBezTo>
                <a:cubicBezTo>
                  <a:pt x="2096143" y="2102412"/>
                  <a:pt x="2084369" y="2096550"/>
                  <a:pt x="2090256" y="2090686"/>
                </a:cubicBezTo>
                <a:cubicBezTo>
                  <a:pt x="2090256" y="2073097"/>
                  <a:pt x="2096143" y="2061371"/>
                  <a:pt x="2107917" y="2049645"/>
                </a:cubicBezTo>
                <a:cubicBezTo>
                  <a:pt x="2113804" y="2043781"/>
                  <a:pt x="2122634" y="2039384"/>
                  <a:pt x="2132200" y="2037918"/>
                </a:cubicBezTo>
                <a:cubicBezTo>
                  <a:pt x="2141766" y="2036453"/>
                  <a:pt x="2152068" y="2037918"/>
                  <a:pt x="2160899" y="2043781"/>
                </a:cubicBezTo>
                <a:cubicBezTo>
                  <a:pt x="2166786" y="2049645"/>
                  <a:pt x="2166786" y="2049645"/>
                  <a:pt x="2166786" y="2049645"/>
                </a:cubicBezTo>
                <a:cubicBezTo>
                  <a:pt x="2166786" y="2055508"/>
                  <a:pt x="2172672" y="2061371"/>
                  <a:pt x="2166786" y="2061371"/>
                </a:cubicBezTo>
                <a:cubicBezTo>
                  <a:pt x="2160899" y="2067234"/>
                  <a:pt x="2160899" y="2061371"/>
                  <a:pt x="2155012" y="2067234"/>
                </a:cubicBezTo>
                <a:cubicBezTo>
                  <a:pt x="2155012" y="2073097"/>
                  <a:pt x="2160899" y="2073097"/>
                  <a:pt x="2160899" y="2078960"/>
                </a:cubicBezTo>
                <a:cubicBezTo>
                  <a:pt x="2166786" y="2084823"/>
                  <a:pt x="2160899" y="2090686"/>
                  <a:pt x="2155012" y="2096550"/>
                </a:cubicBezTo>
                <a:cubicBezTo>
                  <a:pt x="2149125" y="2096550"/>
                  <a:pt x="2143238" y="2096550"/>
                  <a:pt x="2137351" y="2090686"/>
                </a:cubicBezTo>
                <a:cubicBezTo>
                  <a:pt x="2125577" y="2090686"/>
                  <a:pt x="2143238" y="2067234"/>
                  <a:pt x="2125577" y="2073097"/>
                </a:cubicBezTo>
                <a:cubicBezTo>
                  <a:pt x="2113803" y="2084823"/>
                  <a:pt x="2125577" y="2096550"/>
                  <a:pt x="2119690" y="2114139"/>
                </a:cubicBezTo>
                <a:cubicBezTo>
                  <a:pt x="2125577" y="2131728"/>
                  <a:pt x="2149125" y="2143454"/>
                  <a:pt x="2172672" y="2143454"/>
                </a:cubicBezTo>
                <a:cubicBezTo>
                  <a:pt x="2181503" y="2146386"/>
                  <a:pt x="2191805" y="2144920"/>
                  <a:pt x="2202107" y="2141989"/>
                </a:cubicBezTo>
                <a:lnTo>
                  <a:pt x="2227450" y="2133154"/>
                </a:lnTo>
                <a:lnTo>
                  <a:pt x="2263529" y="2093458"/>
                </a:lnTo>
                <a:lnTo>
                  <a:pt x="2264258" y="2092483"/>
                </a:lnTo>
                <a:lnTo>
                  <a:pt x="2260779" y="2084789"/>
                </a:lnTo>
                <a:cubicBezTo>
                  <a:pt x="2260779" y="2078908"/>
                  <a:pt x="2260779" y="2073028"/>
                  <a:pt x="2260779" y="2067148"/>
                </a:cubicBezTo>
                <a:cubicBezTo>
                  <a:pt x="2266628" y="2061268"/>
                  <a:pt x="2272477" y="2061268"/>
                  <a:pt x="2272477" y="2055387"/>
                </a:cubicBezTo>
                <a:cubicBezTo>
                  <a:pt x="2272477" y="2049506"/>
                  <a:pt x="2272477" y="2043626"/>
                  <a:pt x="2272477" y="2031865"/>
                </a:cubicBezTo>
                <a:cubicBezTo>
                  <a:pt x="2284175" y="2014224"/>
                  <a:pt x="2301720" y="2008344"/>
                  <a:pt x="2319267" y="2014224"/>
                </a:cubicBezTo>
                <a:lnTo>
                  <a:pt x="2323684" y="2013013"/>
                </a:lnTo>
                <a:lnTo>
                  <a:pt x="2335754" y="1996873"/>
                </a:lnTo>
                <a:lnTo>
                  <a:pt x="2357887" y="1960439"/>
                </a:lnTo>
                <a:lnTo>
                  <a:pt x="2354848" y="1952777"/>
                </a:lnTo>
                <a:cubicBezTo>
                  <a:pt x="2353382" y="1948341"/>
                  <a:pt x="2351917" y="1943906"/>
                  <a:pt x="2348985" y="1937992"/>
                </a:cubicBezTo>
                <a:cubicBezTo>
                  <a:pt x="2348985" y="1932078"/>
                  <a:pt x="2354848" y="1926164"/>
                  <a:pt x="2354848" y="1920251"/>
                </a:cubicBezTo>
                <a:cubicBezTo>
                  <a:pt x="2360712" y="1908423"/>
                  <a:pt x="2366574" y="1902509"/>
                  <a:pt x="2372438" y="1902509"/>
                </a:cubicBezTo>
                <a:cubicBezTo>
                  <a:pt x="2378300" y="1896595"/>
                  <a:pt x="2390027" y="1908423"/>
                  <a:pt x="2390027" y="1896595"/>
                </a:cubicBezTo>
                <a:cubicBezTo>
                  <a:pt x="2390027" y="1890682"/>
                  <a:pt x="2384164" y="1884767"/>
                  <a:pt x="2390027" y="1872940"/>
                </a:cubicBezTo>
                <a:cubicBezTo>
                  <a:pt x="2392958" y="1869983"/>
                  <a:pt x="2397356" y="1868504"/>
                  <a:pt x="2401753" y="1868504"/>
                </a:cubicBezTo>
                <a:lnTo>
                  <a:pt x="2409240" y="1871336"/>
                </a:lnTo>
                <a:lnTo>
                  <a:pt x="2415343" y="1858666"/>
                </a:lnTo>
                <a:lnTo>
                  <a:pt x="2416609" y="1852344"/>
                </a:lnTo>
                <a:cubicBezTo>
                  <a:pt x="2418080" y="1847939"/>
                  <a:pt x="2419550" y="1843534"/>
                  <a:pt x="2419550" y="1837661"/>
                </a:cubicBezTo>
                <a:cubicBezTo>
                  <a:pt x="2425430" y="1808296"/>
                  <a:pt x="2419550" y="1767184"/>
                  <a:pt x="2396028" y="1749565"/>
                </a:cubicBezTo>
                <a:cubicBezTo>
                  <a:pt x="2378387" y="1737819"/>
                  <a:pt x="2360746" y="1737819"/>
                  <a:pt x="2348985" y="1749565"/>
                </a:cubicBezTo>
                <a:cubicBezTo>
                  <a:pt x="2343105" y="1749565"/>
                  <a:pt x="2331344" y="1755438"/>
                  <a:pt x="2331344" y="1767184"/>
                </a:cubicBezTo>
                <a:cubicBezTo>
                  <a:pt x="2337224" y="1773057"/>
                  <a:pt x="2343105" y="1755438"/>
                  <a:pt x="2348985" y="1761311"/>
                </a:cubicBezTo>
                <a:cubicBezTo>
                  <a:pt x="2360746" y="1761311"/>
                  <a:pt x="2360746" y="1773057"/>
                  <a:pt x="2360746" y="1778930"/>
                </a:cubicBezTo>
                <a:cubicBezTo>
                  <a:pt x="2366626" y="1784803"/>
                  <a:pt x="2366626" y="1790676"/>
                  <a:pt x="2360746" y="1790676"/>
                </a:cubicBezTo>
                <a:cubicBezTo>
                  <a:pt x="2354866" y="1796549"/>
                  <a:pt x="2348985" y="1796549"/>
                  <a:pt x="2348985" y="1796549"/>
                </a:cubicBezTo>
                <a:cubicBezTo>
                  <a:pt x="2343105" y="1802422"/>
                  <a:pt x="2331344" y="1784803"/>
                  <a:pt x="2331344" y="1796549"/>
                </a:cubicBezTo>
                <a:cubicBezTo>
                  <a:pt x="2319583" y="1802422"/>
                  <a:pt x="2313703" y="1802422"/>
                  <a:pt x="2307823" y="1796549"/>
                </a:cubicBezTo>
                <a:cubicBezTo>
                  <a:pt x="2296062" y="1784803"/>
                  <a:pt x="2290181" y="1761311"/>
                  <a:pt x="2307823" y="1743692"/>
                </a:cubicBezTo>
                <a:cubicBezTo>
                  <a:pt x="2319583" y="1726072"/>
                  <a:pt x="2343105" y="1714327"/>
                  <a:pt x="2372507" y="1714327"/>
                </a:cubicBezTo>
                <a:cubicBezTo>
                  <a:pt x="2372507" y="1720199"/>
                  <a:pt x="2372507" y="1720199"/>
                  <a:pt x="2372507" y="1720199"/>
                </a:cubicBezTo>
                <a:cubicBezTo>
                  <a:pt x="2390148" y="1714327"/>
                  <a:pt x="2401908" y="1726072"/>
                  <a:pt x="2413669" y="1737819"/>
                </a:cubicBezTo>
                <a:cubicBezTo>
                  <a:pt x="2431310" y="1761311"/>
                  <a:pt x="2437190" y="1784803"/>
                  <a:pt x="2431310" y="1814169"/>
                </a:cubicBezTo>
                <a:lnTo>
                  <a:pt x="2429001" y="1830315"/>
                </a:lnTo>
                <a:lnTo>
                  <a:pt x="2451429" y="1783757"/>
                </a:lnTo>
                <a:lnTo>
                  <a:pt x="2463618" y="1750454"/>
                </a:lnTo>
                <a:lnTo>
                  <a:pt x="2452558" y="1750872"/>
                </a:lnTo>
                <a:cubicBezTo>
                  <a:pt x="2446023" y="1751613"/>
                  <a:pt x="2440213" y="1753095"/>
                  <a:pt x="2437309" y="1756059"/>
                </a:cubicBezTo>
                <a:cubicBezTo>
                  <a:pt x="2431499" y="1756059"/>
                  <a:pt x="2431499" y="1750131"/>
                  <a:pt x="2431499" y="1744203"/>
                </a:cubicBezTo>
                <a:cubicBezTo>
                  <a:pt x="2437309" y="1732347"/>
                  <a:pt x="2454736" y="1732347"/>
                  <a:pt x="2466355" y="1732347"/>
                </a:cubicBezTo>
                <a:lnTo>
                  <a:pt x="2469975" y="1733086"/>
                </a:lnTo>
                <a:lnTo>
                  <a:pt x="2472722" y="1725581"/>
                </a:lnTo>
                <a:lnTo>
                  <a:pt x="2451640" y="1722685"/>
                </a:lnTo>
                <a:cubicBezTo>
                  <a:pt x="2442769" y="1723416"/>
                  <a:pt x="2433899" y="1726341"/>
                  <a:pt x="2425028" y="1732189"/>
                </a:cubicBezTo>
                <a:cubicBezTo>
                  <a:pt x="2425028" y="1738038"/>
                  <a:pt x="2425028" y="1738038"/>
                  <a:pt x="2425028" y="1738038"/>
                </a:cubicBezTo>
                <a:cubicBezTo>
                  <a:pt x="2413200" y="1738038"/>
                  <a:pt x="2413200" y="1726341"/>
                  <a:pt x="2407286" y="1726341"/>
                </a:cubicBezTo>
                <a:cubicBezTo>
                  <a:pt x="2401372" y="1720492"/>
                  <a:pt x="2395458" y="1720492"/>
                  <a:pt x="2395458" y="1708794"/>
                </a:cubicBezTo>
                <a:cubicBezTo>
                  <a:pt x="2395458" y="1702945"/>
                  <a:pt x="2407286" y="1697097"/>
                  <a:pt x="2413200" y="1697097"/>
                </a:cubicBezTo>
                <a:cubicBezTo>
                  <a:pt x="2419114" y="1691248"/>
                  <a:pt x="2425028" y="1702945"/>
                  <a:pt x="2430941" y="1697097"/>
                </a:cubicBezTo>
                <a:cubicBezTo>
                  <a:pt x="2430941" y="1691248"/>
                  <a:pt x="2430941" y="1679551"/>
                  <a:pt x="2442769" y="1673702"/>
                </a:cubicBezTo>
                <a:cubicBezTo>
                  <a:pt x="2454597" y="1673702"/>
                  <a:pt x="2460510" y="1679551"/>
                  <a:pt x="2466425" y="1685400"/>
                </a:cubicBezTo>
                <a:cubicBezTo>
                  <a:pt x="2472338" y="1679551"/>
                  <a:pt x="2478252" y="1667853"/>
                  <a:pt x="2484166" y="1667853"/>
                </a:cubicBezTo>
                <a:cubicBezTo>
                  <a:pt x="2487123" y="1667853"/>
                  <a:pt x="2490080" y="1667853"/>
                  <a:pt x="2492297" y="1668584"/>
                </a:cubicBezTo>
                <a:lnTo>
                  <a:pt x="2493150" y="1669765"/>
                </a:lnTo>
                <a:lnTo>
                  <a:pt x="2493618" y="1668488"/>
                </a:lnTo>
                <a:cubicBezTo>
                  <a:pt x="2530276" y="1550630"/>
                  <a:pt x="2550023" y="1425322"/>
                  <a:pt x="2550023" y="1295401"/>
                </a:cubicBezTo>
                <a:lnTo>
                  <a:pt x="2549444" y="1283923"/>
                </a:lnTo>
                <a:lnTo>
                  <a:pt x="2548475" y="1285441"/>
                </a:lnTo>
                <a:cubicBezTo>
                  <a:pt x="2548475" y="1285441"/>
                  <a:pt x="2542467" y="1291321"/>
                  <a:pt x="2542467" y="1291321"/>
                </a:cubicBezTo>
                <a:cubicBezTo>
                  <a:pt x="2542467" y="1285441"/>
                  <a:pt x="2542467" y="1285441"/>
                  <a:pt x="2548475" y="1279561"/>
                </a:cubicBezTo>
                <a:lnTo>
                  <a:pt x="2549127" y="1277646"/>
                </a:lnTo>
                <a:lnTo>
                  <a:pt x="2548194" y="1259167"/>
                </a:lnTo>
                <a:lnTo>
                  <a:pt x="2545225" y="1271010"/>
                </a:lnTo>
                <a:cubicBezTo>
                  <a:pt x="2543016" y="1275417"/>
                  <a:pt x="2540071" y="1279824"/>
                  <a:pt x="2537126" y="1285700"/>
                </a:cubicBezTo>
                <a:cubicBezTo>
                  <a:pt x="2519455" y="1303327"/>
                  <a:pt x="2519455" y="1303327"/>
                  <a:pt x="2519455" y="1303327"/>
                </a:cubicBezTo>
                <a:cubicBezTo>
                  <a:pt x="2519455" y="1303327"/>
                  <a:pt x="2519455" y="1309203"/>
                  <a:pt x="2525345" y="1309203"/>
                </a:cubicBezTo>
                <a:cubicBezTo>
                  <a:pt x="2531235" y="1309203"/>
                  <a:pt x="2519455" y="1297451"/>
                  <a:pt x="2531235" y="1303327"/>
                </a:cubicBezTo>
                <a:cubicBezTo>
                  <a:pt x="2531235" y="1309203"/>
                  <a:pt x="2537126" y="1326830"/>
                  <a:pt x="2525345" y="1332706"/>
                </a:cubicBezTo>
                <a:cubicBezTo>
                  <a:pt x="2525345" y="1326830"/>
                  <a:pt x="2531235" y="1315078"/>
                  <a:pt x="2525345" y="1315078"/>
                </a:cubicBezTo>
                <a:cubicBezTo>
                  <a:pt x="2519455" y="1315078"/>
                  <a:pt x="2525345" y="1320954"/>
                  <a:pt x="2519455" y="1326830"/>
                </a:cubicBezTo>
                <a:cubicBezTo>
                  <a:pt x="2519455" y="1338581"/>
                  <a:pt x="2513565" y="1344457"/>
                  <a:pt x="2501784" y="1344457"/>
                </a:cubicBezTo>
                <a:cubicBezTo>
                  <a:pt x="2495894" y="1350333"/>
                  <a:pt x="2490003" y="1344457"/>
                  <a:pt x="2484113" y="1350333"/>
                </a:cubicBezTo>
                <a:cubicBezTo>
                  <a:pt x="2484113" y="1350333"/>
                  <a:pt x="2484113" y="1356209"/>
                  <a:pt x="2490003" y="1356209"/>
                </a:cubicBezTo>
                <a:cubicBezTo>
                  <a:pt x="2495894" y="1356209"/>
                  <a:pt x="2490003" y="1362084"/>
                  <a:pt x="2490003" y="1362084"/>
                </a:cubicBezTo>
                <a:cubicBezTo>
                  <a:pt x="2490003" y="1367960"/>
                  <a:pt x="2490003" y="1362084"/>
                  <a:pt x="2484113" y="1362084"/>
                </a:cubicBezTo>
                <a:cubicBezTo>
                  <a:pt x="2484113" y="1367960"/>
                  <a:pt x="2472332" y="1373836"/>
                  <a:pt x="2460552" y="1373836"/>
                </a:cubicBezTo>
                <a:cubicBezTo>
                  <a:pt x="2454662" y="1373836"/>
                  <a:pt x="2448771" y="1373836"/>
                  <a:pt x="2448771" y="1367960"/>
                </a:cubicBezTo>
                <a:cubicBezTo>
                  <a:pt x="2448771" y="1356209"/>
                  <a:pt x="2442880" y="1344457"/>
                  <a:pt x="2442880" y="1332706"/>
                </a:cubicBezTo>
                <a:cubicBezTo>
                  <a:pt x="2460552" y="1332706"/>
                  <a:pt x="2478223" y="1326830"/>
                  <a:pt x="2484113" y="1315078"/>
                </a:cubicBezTo>
                <a:cubicBezTo>
                  <a:pt x="2484113" y="1309203"/>
                  <a:pt x="2484113" y="1303327"/>
                  <a:pt x="2484113" y="1291575"/>
                </a:cubicBezTo>
                <a:cubicBezTo>
                  <a:pt x="2495894" y="1291575"/>
                  <a:pt x="2507675" y="1279824"/>
                  <a:pt x="2507675" y="1268072"/>
                </a:cubicBezTo>
                <a:cubicBezTo>
                  <a:pt x="2513565" y="1250445"/>
                  <a:pt x="2507675" y="1232818"/>
                  <a:pt x="2490003" y="1221067"/>
                </a:cubicBezTo>
                <a:cubicBezTo>
                  <a:pt x="2478223" y="1209316"/>
                  <a:pt x="2478223" y="1209316"/>
                  <a:pt x="2478223" y="1209316"/>
                </a:cubicBezTo>
                <a:cubicBezTo>
                  <a:pt x="2478223" y="1197564"/>
                  <a:pt x="2466442" y="1179937"/>
                  <a:pt x="2454662" y="1174061"/>
                </a:cubicBezTo>
                <a:cubicBezTo>
                  <a:pt x="2442880" y="1168185"/>
                  <a:pt x="2442880" y="1168185"/>
                  <a:pt x="2442880" y="1168185"/>
                </a:cubicBezTo>
                <a:cubicBezTo>
                  <a:pt x="2448771" y="1156434"/>
                  <a:pt x="2442880" y="1150558"/>
                  <a:pt x="2442880" y="1138807"/>
                </a:cubicBezTo>
                <a:cubicBezTo>
                  <a:pt x="2442880" y="1138807"/>
                  <a:pt x="2442880" y="1132931"/>
                  <a:pt x="2448771" y="1132931"/>
                </a:cubicBezTo>
                <a:cubicBezTo>
                  <a:pt x="2460552" y="1132931"/>
                  <a:pt x="2472332" y="1144682"/>
                  <a:pt x="2478223" y="1150558"/>
                </a:cubicBezTo>
                <a:cubicBezTo>
                  <a:pt x="2478223" y="1156434"/>
                  <a:pt x="2478223" y="1162310"/>
                  <a:pt x="2478223" y="1162310"/>
                </a:cubicBezTo>
                <a:cubicBezTo>
                  <a:pt x="2484113" y="1162310"/>
                  <a:pt x="2495894" y="1162310"/>
                  <a:pt x="2501784" y="1162310"/>
                </a:cubicBezTo>
                <a:cubicBezTo>
                  <a:pt x="2513565" y="1168185"/>
                  <a:pt x="2513565" y="1174061"/>
                  <a:pt x="2519455" y="1185813"/>
                </a:cubicBezTo>
                <a:cubicBezTo>
                  <a:pt x="2519455" y="1191688"/>
                  <a:pt x="2507675" y="1203440"/>
                  <a:pt x="2525345" y="1209316"/>
                </a:cubicBezTo>
                <a:cubicBezTo>
                  <a:pt x="2531236" y="1209316"/>
                  <a:pt x="2535653" y="1212254"/>
                  <a:pt x="2539335" y="1216660"/>
                </a:cubicBezTo>
                <a:lnTo>
                  <a:pt x="2546673" y="1229047"/>
                </a:lnTo>
                <a:lnTo>
                  <a:pt x="2546134" y="1218387"/>
                </a:lnTo>
                <a:lnTo>
                  <a:pt x="2542467" y="1214813"/>
                </a:lnTo>
                <a:lnTo>
                  <a:pt x="2545840" y="1212565"/>
                </a:lnTo>
                <a:lnTo>
                  <a:pt x="2543546" y="1167123"/>
                </a:lnTo>
                <a:cubicBezTo>
                  <a:pt x="2534979" y="1082770"/>
                  <a:pt x="2518056" y="1000887"/>
                  <a:pt x="2493618" y="922315"/>
                </a:cubicBezTo>
                <a:lnTo>
                  <a:pt x="2460784" y="832607"/>
                </a:lnTo>
                <a:lnTo>
                  <a:pt x="2460734" y="832907"/>
                </a:lnTo>
                <a:cubicBezTo>
                  <a:pt x="2449018" y="844604"/>
                  <a:pt x="2443160" y="809512"/>
                  <a:pt x="2431444" y="832907"/>
                </a:cubicBezTo>
                <a:cubicBezTo>
                  <a:pt x="2425586" y="832907"/>
                  <a:pt x="2419728" y="832907"/>
                  <a:pt x="2413870" y="832907"/>
                </a:cubicBezTo>
                <a:cubicBezTo>
                  <a:pt x="2402153" y="827058"/>
                  <a:pt x="2408011" y="809512"/>
                  <a:pt x="2390437" y="815361"/>
                </a:cubicBezTo>
                <a:cubicBezTo>
                  <a:pt x="2384579" y="821210"/>
                  <a:pt x="2378722" y="815361"/>
                  <a:pt x="2372863" y="809512"/>
                </a:cubicBezTo>
                <a:cubicBezTo>
                  <a:pt x="2367005" y="803663"/>
                  <a:pt x="2367005" y="797814"/>
                  <a:pt x="2372863" y="791966"/>
                </a:cubicBezTo>
                <a:cubicBezTo>
                  <a:pt x="2378722" y="786117"/>
                  <a:pt x="2384579" y="780268"/>
                  <a:pt x="2390437" y="774419"/>
                </a:cubicBezTo>
                <a:cubicBezTo>
                  <a:pt x="2396295" y="780268"/>
                  <a:pt x="2405082" y="784655"/>
                  <a:pt x="2414602" y="786117"/>
                </a:cubicBezTo>
                <a:lnTo>
                  <a:pt x="2438945" y="781131"/>
                </a:lnTo>
                <a:lnTo>
                  <a:pt x="2435963" y="774940"/>
                </a:lnTo>
                <a:lnTo>
                  <a:pt x="2428298" y="779375"/>
                </a:lnTo>
                <a:cubicBezTo>
                  <a:pt x="2425334" y="780110"/>
                  <a:pt x="2422371" y="780110"/>
                  <a:pt x="2419407" y="780110"/>
                </a:cubicBezTo>
                <a:cubicBezTo>
                  <a:pt x="2407551" y="774229"/>
                  <a:pt x="2395696" y="774229"/>
                  <a:pt x="2389768" y="768349"/>
                </a:cubicBezTo>
                <a:cubicBezTo>
                  <a:pt x="2389768" y="762469"/>
                  <a:pt x="2395696" y="756588"/>
                  <a:pt x="2395696" y="750708"/>
                </a:cubicBezTo>
                <a:cubicBezTo>
                  <a:pt x="2401623" y="753648"/>
                  <a:pt x="2407551" y="756588"/>
                  <a:pt x="2413479" y="758058"/>
                </a:cubicBezTo>
                <a:lnTo>
                  <a:pt x="2427281" y="756917"/>
                </a:lnTo>
                <a:lnTo>
                  <a:pt x="2398597" y="697374"/>
                </a:lnTo>
                <a:lnTo>
                  <a:pt x="2393362" y="688757"/>
                </a:lnTo>
                <a:lnTo>
                  <a:pt x="2396201" y="732793"/>
                </a:lnTo>
                <a:cubicBezTo>
                  <a:pt x="2396201" y="744596"/>
                  <a:pt x="2384407" y="762300"/>
                  <a:pt x="2378511" y="774103"/>
                </a:cubicBezTo>
                <a:cubicBezTo>
                  <a:pt x="2366716" y="785906"/>
                  <a:pt x="2349026" y="809512"/>
                  <a:pt x="2325439" y="803610"/>
                </a:cubicBezTo>
                <a:cubicBezTo>
                  <a:pt x="2301851" y="803610"/>
                  <a:pt x="2284161" y="797708"/>
                  <a:pt x="2272367" y="774103"/>
                </a:cubicBezTo>
                <a:cubicBezTo>
                  <a:pt x="2266470" y="768201"/>
                  <a:pt x="2266470" y="756399"/>
                  <a:pt x="2266470" y="750497"/>
                </a:cubicBezTo>
                <a:cubicBezTo>
                  <a:pt x="2266470" y="738695"/>
                  <a:pt x="2272367" y="726892"/>
                  <a:pt x="2278264" y="720990"/>
                </a:cubicBezTo>
                <a:cubicBezTo>
                  <a:pt x="2284161" y="720990"/>
                  <a:pt x="2290058" y="720990"/>
                  <a:pt x="2290058" y="720990"/>
                </a:cubicBezTo>
                <a:cubicBezTo>
                  <a:pt x="2295955" y="720990"/>
                  <a:pt x="2295955" y="738695"/>
                  <a:pt x="2301851" y="732793"/>
                </a:cubicBezTo>
                <a:cubicBezTo>
                  <a:pt x="2307748" y="720990"/>
                  <a:pt x="2313645" y="726892"/>
                  <a:pt x="2319542" y="726892"/>
                </a:cubicBezTo>
                <a:cubicBezTo>
                  <a:pt x="2325439" y="732793"/>
                  <a:pt x="2331336" y="738695"/>
                  <a:pt x="2331336" y="750497"/>
                </a:cubicBezTo>
                <a:cubicBezTo>
                  <a:pt x="2325439" y="756399"/>
                  <a:pt x="2319542" y="756399"/>
                  <a:pt x="2313645" y="762300"/>
                </a:cubicBezTo>
                <a:cubicBezTo>
                  <a:pt x="2307748" y="762300"/>
                  <a:pt x="2295955" y="750497"/>
                  <a:pt x="2295955" y="762300"/>
                </a:cubicBezTo>
                <a:cubicBezTo>
                  <a:pt x="2301851" y="774103"/>
                  <a:pt x="2313645" y="780004"/>
                  <a:pt x="2325439" y="780004"/>
                </a:cubicBezTo>
                <a:cubicBezTo>
                  <a:pt x="2343129" y="785906"/>
                  <a:pt x="2354923" y="774103"/>
                  <a:pt x="2366716" y="762300"/>
                </a:cubicBezTo>
                <a:cubicBezTo>
                  <a:pt x="2384407" y="738695"/>
                  <a:pt x="2384407" y="697384"/>
                  <a:pt x="2372614" y="667877"/>
                </a:cubicBezTo>
                <a:cubicBezTo>
                  <a:pt x="2372614" y="661976"/>
                  <a:pt x="2366716" y="656075"/>
                  <a:pt x="2366716" y="650173"/>
                </a:cubicBezTo>
                <a:lnTo>
                  <a:pt x="2369922" y="650173"/>
                </a:lnTo>
                <a:lnTo>
                  <a:pt x="2364316" y="640945"/>
                </a:lnTo>
                <a:lnTo>
                  <a:pt x="2361078" y="643749"/>
                </a:lnTo>
                <a:cubicBezTo>
                  <a:pt x="2359596" y="644483"/>
                  <a:pt x="2358114" y="644483"/>
                  <a:pt x="2355150" y="644483"/>
                </a:cubicBezTo>
                <a:cubicBezTo>
                  <a:pt x="2349222" y="644483"/>
                  <a:pt x="2343295" y="632746"/>
                  <a:pt x="2337367" y="626877"/>
                </a:cubicBezTo>
                <a:cubicBezTo>
                  <a:pt x="2331439" y="621009"/>
                  <a:pt x="2337367" y="615140"/>
                  <a:pt x="2331439" y="615140"/>
                </a:cubicBezTo>
                <a:cubicBezTo>
                  <a:pt x="2325511" y="621009"/>
                  <a:pt x="2319583" y="615140"/>
                  <a:pt x="2313656" y="615140"/>
                </a:cubicBezTo>
                <a:cubicBezTo>
                  <a:pt x="2301800" y="603403"/>
                  <a:pt x="2295872" y="591666"/>
                  <a:pt x="2295872" y="579929"/>
                </a:cubicBezTo>
                <a:cubicBezTo>
                  <a:pt x="2295872" y="574061"/>
                  <a:pt x="2301800" y="562324"/>
                  <a:pt x="2301800" y="556455"/>
                </a:cubicBezTo>
                <a:cubicBezTo>
                  <a:pt x="2301800" y="553521"/>
                  <a:pt x="2303282" y="553521"/>
                  <a:pt x="2305505" y="554254"/>
                </a:cubicBezTo>
                <a:lnTo>
                  <a:pt x="2306232" y="554451"/>
                </a:lnTo>
                <a:lnTo>
                  <a:pt x="2263529" y="497345"/>
                </a:lnTo>
                <a:lnTo>
                  <a:pt x="2228033" y="458289"/>
                </a:lnTo>
                <a:lnTo>
                  <a:pt x="2228465" y="458834"/>
                </a:lnTo>
                <a:cubicBezTo>
                  <a:pt x="2231378" y="462501"/>
                  <a:pt x="2231378" y="462501"/>
                  <a:pt x="2231378" y="462501"/>
                </a:cubicBezTo>
                <a:cubicBezTo>
                  <a:pt x="2231378" y="485974"/>
                  <a:pt x="2254682" y="491842"/>
                  <a:pt x="2266334" y="503580"/>
                </a:cubicBezTo>
                <a:cubicBezTo>
                  <a:pt x="2272161" y="509448"/>
                  <a:pt x="2266334" y="509448"/>
                  <a:pt x="2266334" y="515317"/>
                </a:cubicBezTo>
                <a:cubicBezTo>
                  <a:pt x="2260509" y="521185"/>
                  <a:pt x="2254682" y="515317"/>
                  <a:pt x="2243030" y="515317"/>
                </a:cubicBezTo>
                <a:cubicBezTo>
                  <a:pt x="2231378" y="503580"/>
                  <a:pt x="2213899" y="497712"/>
                  <a:pt x="2213899" y="480106"/>
                </a:cubicBezTo>
                <a:cubicBezTo>
                  <a:pt x="2208073" y="474238"/>
                  <a:pt x="2225552" y="468369"/>
                  <a:pt x="2213899" y="462501"/>
                </a:cubicBezTo>
                <a:cubicBezTo>
                  <a:pt x="2202247" y="462501"/>
                  <a:pt x="2196421" y="456633"/>
                  <a:pt x="2190595" y="450765"/>
                </a:cubicBezTo>
                <a:cubicBezTo>
                  <a:pt x="2190595" y="444897"/>
                  <a:pt x="2190595" y="439029"/>
                  <a:pt x="2190595" y="433161"/>
                </a:cubicBezTo>
                <a:cubicBezTo>
                  <a:pt x="2193508" y="433161"/>
                  <a:pt x="2196421" y="431691"/>
                  <a:pt x="2199334" y="430959"/>
                </a:cubicBezTo>
                <a:lnTo>
                  <a:pt x="2204339" y="432220"/>
                </a:lnTo>
                <a:lnTo>
                  <a:pt x="2189488" y="415880"/>
                </a:lnTo>
                <a:lnTo>
                  <a:pt x="2190399" y="421351"/>
                </a:lnTo>
                <a:cubicBezTo>
                  <a:pt x="2184511" y="427251"/>
                  <a:pt x="2178625" y="415454"/>
                  <a:pt x="2172738" y="415454"/>
                </a:cubicBezTo>
                <a:cubicBezTo>
                  <a:pt x="2160964" y="403660"/>
                  <a:pt x="2149190" y="403660"/>
                  <a:pt x="2137417" y="397765"/>
                </a:cubicBezTo>
                <a:cubicBezTo>
                  <a:pt x="2125643" y="403660"/>
                  <a:pt x="2119756" y="391868"/>
                  <a:pt x="2107982" y="397765"/>
                </a:cubicBezTo>
                <a:cubicBezTo>
                  <a:pt x="2084435" y="403660"/>
                  <a:pt x="2060887" y="409558"/>
                  <a:pt x="2055000" y="433147"/>
                </a:cubicBezTo>
                <a:cubicBezTo>
                  <a:pt x="2049113" y="444939"/>
                  <a:pt x="2049113" y="456732"/>
                  <a:pt x="2055000" y="462629"/>
                </a:cubicBezTo>
                <a:cubicBezTo>
                  <a:pt x="2060887" y="468530"/>
                  <a:pt x="2060887" y="480321"/>
                  <a:pt x="2066774" y="474425"/>
                </a:cubicBezTo>
                <a:cubicBezTo>
                  <a:pt x="2072661" y="468530"/>
                  <a:pt x="2055000" y="456732"/>
                  <a:pt x="2066774" y="450836"/>
                </a:cubicBezTo>
                <a:cubicBezTo>
                  <a:pt x="2072661" y="439043"/>
                  <a:pt x="2084435" y="439043"/>
                  <a:pt x="2096208" y="444939"/>
                </a:cubicBezTo>
                <a:cubicBezTo>
                  <a:pt x="2102095" y="444939"/>
                  <a:pt x="2107982" y="456732"/>
                  <a:pt x="2107982" y="462629"/>
                </a:cubicBezTo>
                <a:cubicBezTo>
                  <a:pt x="2107982" y="468530"/>
                  <a:pt x="2107982" y="474425"/>
                  <a:pt x="2102095" y="480321"/>
                </a:cubicBezTo>
                <a:cubicBezTo>
                  <a:pt x="2102095" y="480321"/>
                  <a:pt x="2107982" y="480321"/>
                  <a:pt x="2107982" y="486217"/>
                </a:cubicBezTo>
                <a:cubicBezTo>
                  <a:pt x="2107982" y="492114"/>
                  <a:pt x="2102095" y="498010"/>
                  <a:pt x="2096208" y="503907"/>
                </a:cubicBezTo>
                <a:cubicBezTo>
                  <a:pt x="2078547" y="509804"/>
                  <a:pt x="2060887" y="503907"/>
                  <a:pt x="2043226" y="492114"/>
                </a:cubicBezTo>
                <a:cubicBezTo>
                  <a:pt x="2031453" y="480321"/>
                  <a:pt x="2025565" y="456732"/>
                  <a:pt x="2025565" y="433147"/>
                </a:cubicBezTo>
                <a:cubicBezTo>
                  <a:pt x="2031453" y="409558"/>
                  <a:pt x="2055000" y="385973"/>
                  <a:pt x="2084435" y="380073"/>
                </a:cubicBezTo>
                <a:cubicBezTo>
                  <a:pt x="2093265" y="377125"/>
                  <a:pt x="2102095" y="375651"/>
                  <a:pt x="2110925" y="376390"/>
                </a:cubicBezTo>
                <a:cubicBezTo>
                  <a:pt x="2119756" y="377125"/>
                  <a:pt x="2128586" y="380073"/>
                  <a:pt x="2137417" y="385973"/>
                </a:cubicBezTo>
                <a:cubicBezTo>
                  <a:pt x="2143304" y="385973"/>
                  <a:pt x="2150662" y="388921"/>
                  <a:pt x="2158021" y="392606"/>
                </a:cubicBezTo>
                <a:lnTo>
                  <a:pt x="2175889" y="402192"/>
                </a:lnTo>
                <a:lnTo>
                  <a:pt x="2093458" y="327274"/>
                </a:lnTo>
                <a:lnTo>
                  <a:pt x="2078390" y="316006"/>
                </a:lnTo>
                <a:lnTo>
                  <a:pt x="2070593" y="330232"/>
                </a:lnTo>
                <a:cubicBezTo>
                  <a:pt x="2068388" y="334659"/>
                  <a:pt x="2066918" y="339085"/>
                  <a:pt x="2066918" y="344988"/>
                </a:cubicBezTo>
                <a:cubicBezTo>
                  <a:pt x="2061038" y="356788"/>
                  <a:pt x="2066918" y="362689"/>
                  <a:pt x="2072798" y="374495"/>
                </a:cubicBezTo>
                <a:cubicBezTo>
                  <a:pt x="2061038" y="380394"/>
                  <a:pt x="2049277" y="392196"/>
                  <a:pt x="2037516" y="386295"/>
                </a:cubicBezTo>
                <a:cubicBezTo>
                  <a:pt x="2031635" y="380394"/>
                  <a:pt x="2031635" y="368592"/>
                  <a:pt x="2037516" y="362689"/>
                </a:cubicBezTo>
                <a:cubicBezTo>
                  <a:pt x="2037516" y="362689"/>
                  <a:pt x="2043396" y="356788"/>
                  <a:pt x="2037516" y="350886"/>
                </a:cubicBezTo>
                <a:cubicBezTo>
                  <a:pt x="2031635" y="344988"/>
                  <a:pt x="2019875" y="333183"/>
                  <a:pt x="2025755" y="321380"/>
                </a:cubicBezTo>
                <a:cubicBezTo>
                  <a:pt x="2031635" y="321380"/>
                  <a:pt x="2037516" y="315480"/>
                  <a:pt x="2031635" y="309577"/>
                </a:cubicBezTo>
                <a:cubicBezTo>
                  <a:pt x="2025755" y="303675"/>
                  <a:pt x="2025755" y="291875"/>
                  <a:pt x="2031635" y="285973"/>
                </a:cubicBezTo>
                <a:cubicBezTo>
                  <a:pt x="2037516" y="285973"/>
                  <a:pt x="2037516" y="285973"/>
                  <a:pt x="2037516" y="285973"/>
                </a:cubicBezTo>
                <a:lnTo>
                  <a:pt x="2054656" y="298258"/>
                </a:lnTo>
                <a:lnTo>
                  <a:pt x="1996873" y="255049"/>
                </a:lnTo>
                <a:cubicBezTo>
                  <a:pt x="1796634" y="119770"/>
                  <a:pt x="1555242" y="40779"/>
                  <a:pt x="1295401" y="40779"/>
                </a:cubicBezTo>
                <a:close/>
                <a:moveTo>
                  <a:pt x="1295401" y="0"/>
                </a:moveTo>
                <a:cubicBezTo>
                  <a:pt x="2010831" y="0"/>
                  <a:pt x="2590802" y="579971"/>
                  <a:pt x="2590802" y="1295401"/>
                </a:cubicBezTo>
                <a:cubicBezTo>
                  <a:pt x="2590802" y="2010831"/>
                  <a:pt x="2010831" y="2590802"/>
                  <a:pt x="1295401" y="2590802"/>
                </a:cubicBezTo>
                <a:cubicBezTo>
                  <a:pt x="579971" y="2590802"/>
                  <a:pt x="0" y="2010831"/>
                  <a:pt x="0" y="1295401"/>
                </a:cubicBezTo>
                <a:cubicBezTo>
                  <a:pt x="0" y="579971"/>
                  <a:pt x="579971" y="0"/>
                  <a:pt x="1295401" y="0"/>
                </a:cubicBezTo>
                <a:close/>
              </a:path>
            </a:pathLst>
          </a:custGeom>
          <a:solidFill>
            <a:srgbClr val="004DA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noAutofit/>
          </a:bodyPr>
          <a:lstStyle/>
          <a:p>
            <a:pPr algn="ctr"/>
            <a:r>
              <a:rPr lang="zh-CN" altLang="en-US" sz="3200" b="1" dirty="0">
                <a:solidFill>
                  <a:srgbClr val="004DA1"/>
                </a:solidFill>
                <a:cs typeface="+mn-ea"/>
                <a:sym typeface="+mn-lt"/>
              </a:rPr>
              <a:t>肆</a:t>
            </a:r>
            <a:endParaRPr lang="zh-CN" altLang="en-US" sz="3200" b="1" dirty="0">
              <a:solidFill>
                <a:srgbClr val="004DA1"/>
              </a:solidFill>
              <a:cs typeface="+mn-ea"/>
              <a:sym typeface="+mn-lt"/>
            </a:endParaRPr>
          </a:p>
        </p:txBody>
      </p:sp>
      <p:sp>
        <p:nvSpPr>
          <p:cNvPr id="17" name="矩形 16"/>
          <p:cNvSpPr/>
          <p:nvPr/>
        </p:nvSpPr>
        <p:spPr>
          <a:xfrm>
            <a:off x="6543914" y="5472253"/>
            <a:ext cx="3966916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1218565">
              <a:defRPr/>
            </a:pPr>
            <a:r>
              <a:rPr lang="zh-CN" altLang="en-US" sz="1600" dirty="0">
                <a:solidFill>
                  <a:schemeClr val="tx1">
                    <a:lumMod val="50000"/>
                  </a:schemeClr>
                </a:solidFill>
                <a:cs typeface="+mn-ea"/>
                <a:sym typeface="+mn-lt"/>
              </a:rPr>
              <a:t>饮酒随量，不可过度，以灭德丧仪</a:t>
            </a:r>
            <a:endParaRPr lang="en-US" altLang="zh-CN" sz="1600" kern="0" dirty="0">
              <a:solidFill>
                <a:schemeClr val="tx1">
                  <a:lumMod val="50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22" name="矩形 21"/>
          <p:cNvSpPr/>
          <p:nvPr/>
        </p:nvSpPr>
        <p:spPr>
          <a:xfrm>
            <a:off x="3609994" y="5435930"/>
            <a:ext cx="1975972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/>
            <a:r>
              <a:rPr lang="zh-CN" altLang="en-US" sz="2400" dirty="0">
                <a:solidFill>
                  <a:srgbClr val="004DA1"/>
                </a:solidFill>
                <a:cs typeface="+mn-ea"/>
                <a:sym typeface="+mn-lt"/>
              </a:rPr>
              <a:t>添加标题</a:t>
            </a:r>
            <a:endParaRPr lang="zh-CN" altLang="en-US" sz="2400" dirty="0">
              <a:solidFill>
                <a:srgbClr val="004DA1"/>
              </a:solidFill>
              <a:cs typeface="+mn-ea"/>
              <a:sym typeface="+mn-lt"/>
            </a:endParaRPr>
          </a:p>
        </p:txBody>
      </p:sp>
      <p:sp>
        <p:nvSpPr>
          <p:cNvPr id="23" name="文本占位符 214"/>
          <p:cNvSpPr txBox="1"/>
          <p:nvPr/>
        </p:nvSpPr>
        <p:spPr>
          <a:xfrm>
            <a:off x="4399438" y="661674"/>
            <a:ext cx="3320099" cy="594250"/>
          </a:xfrm>
          <a:prstGeom prst="rect">
            <a:avLst/>
          </a:prstGeom>
        </p:spPr>
        <p:txBody>
          <a:bodyPr anchor="ctr"/>
          <a:lstStyle>
            <a:lvl1pPr marL="0" indent="0" algn="ctr" defTabSz="914400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3600" kern="1200">
                <a:solidFill>
                  <a:srgbClr val="004DA1"/>
                </a:solidFill>
                <a:latin typeface="+mj-ea"/>
                <a:ea typeface="+mj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dist"/>
            <a:r>
              <a:rPr lang="zh-CN" altLang="en-US" dirty="0">
                <a:latin typeface="+mn-lt"/>
                <a:ea typeface="+mn-ea"/>
                <a:cs typeface="+mn-ea"/>
                <a:sym typeface="+mn-lt"/>
              </a:rPr>
              <a:t>家规介绍</a:t>
            </a:r>
            <a:endParaRPr lang="zh-CN" altLang="en-US" dirty="0">
              <a:latin typeface="+mn-lt"/>
              <a:ea typeface="+mn-ea"/>
              <a:cs typeface="+mn-ea"/>
              <a:sym typeface="+mn-lt"/>
            </a:endParaRPr>
          </a:p>
        </p:txBody>
      </p:sp>
    </p:spTree>
  </p:cSld>
  <p:clrMapOvr>
    <a:masterClrMapping/>
  </p:clrMapOvr>
  <p:transition spd="slow" advClick="0" advTm="300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6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7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1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38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4000"/>
                            </p:stCondLst>
                            <p:childTnLst>
                              <p:par>
                                <p:cTn id="40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4500"/>
                            </p:stCondLst>
                            <p:childTnLst>
                              <p:par>
                                <p:cTn id="44" presetID="17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0"/>
                            </p:stCondLst>
                            <p:childTnLst>
                              <p:par>
                                <p:cTn id="4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500"/>
                            </p:stCondLst>
                            <p:childTnLst>
                              <p:par>
                                <p:cTn id="53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5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000"/>
                            </p:stCondLst>
                            <p:childTnLst>
                              <p:par>
                                <p:cTn id="5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500"/>
                            </p:stCondLst>
                            <p:childTnLst>
                              <p:par>
                                <p:cTn id="61" presetID="17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7000"/>
                            </p:stCondLst>
                            <p:childTnLst>
                              <p:par>
                                <p:cTn id="66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8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7500"/>
                            </p:stCondLst>
                            <p:childTnLst>
                              <p:par>
                                <p:cTn id="7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1" grpId="0" animBg="1"/>
      <p:bldP spid="12" grpId="0" animBg="1"/>
      <p:bldP spid="18" grpId="0" animBg="1"/>
      <p:bldP spid="6" grpId="0" animBg="1"/>
      <p:bldP spid="13" grpId="0"/>
      <p:bldP spid="19" grpId="0"/>
      <p:bldP spid="7" grpId="0" animBg="1"/>
      <p:bldP spid="15" grpId="0"/>
      <p:bldP spid="20" grpId="0"/>
      <p:bldP spid="9" grpId="0" animBg="1"/>
      <p:bldP spid="16" grpId="0"/>
      <p:bldP spid="21" grpId="0"/>
      <p:bldP spid="8" grpId="0" animBg="1"/>
      <p:bldP spid="17" grpId="0"/>
      <p:bldP spid="22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任意多边形 7"/>
          <p:cNvSpPr/>
          <p:nvPr/>
        </p:nvSpPr>
        <p:spPr>
          <a:xfrm>
            <a:off x="3739721" y="3865798"/>
            <a:ext cx="906898" cy="906898"/>
          </a:xfrm>
          <a:custGeom>
            <a:avLst/>
            <a:gdLst>
              <a:gd name="connsiteX0" fmla="*/ 435734 w 906898"/>
              <a:gd name="connsiteY0" fmla="*/ 875766 h 906898"/>
              <a:gd name="connsiteX1" fmla="*/ 439812 w 906898"/>
              <a:gd name="connsiteY1" fmla="*/ 878048 h 906898"/>
              <a:gd name="connsiteX2" fmla="*/ 443891 w 906898"/>
              <a:gd name="connsiteY2" fmla="*/ 882106 h 906898"/>
              <a:gd name="connsiteX3" fmla="*/ 443891 w 906898"/>
              <a:gd name="connsiteY3" fmla="*/ 890222 h 906898"/>
              <a:gd name="connsiteX4" fmla="*/ 437773 w 906898"/>
              <a:gd name="connsiteY4" fmla="*/ 890222 h 906898"/>
              <a:gd name="connsiteX5" fmla="*/ 435733 w 906898"/>
              <a:gd name="connsiteY5" fmla="*/ 882106 h 906898"/>
              <a:gd name="connsiteX6" fmla="*/ 431655 w 906898"/>
              <a:gd name="connsiteY6" fmla="*/ 878048 h 906898"/>
              <a:gd name="connsiteX7" fmla="*/ 435734 w 906898"/>
              <a:gd name="connsiteY7" fmla="*/ 875766 h 906898"/>
              <a:gd name="connsiteX8" fmla="*/ 464542 w 906898"/>
              <a:gd name="connsiteY8" fmla="*/ 873791 h 906898"/>
              <a:gd name="connsiteX9" fmla="*/ 464542 w 906898"/>
              <a:gd name="connsiteY9" fmla="*/ 877908 h 906898"/>
              <a:gd name="connsiteX10" fmla="*/ 462472 w 906898"/>
              <a:gd name="connsiteY10" fmla="*/ 875850 h 906898"/>
              <a:gd name="connsiteX11" fmla="*/ 464542 w 906898"/>
              <a:gd name="connsiteY11" fmla="*/ 873791 h 906898"/>
              <a:gd name="connsiteX12" fmla="*/ 365619 w 906898"/>
              <a:gd name="connsiteY12" fmla="*/ 868820 h 906898"/>
              <a:gd name="connsiteX13" fmla="*/ 370516 w 906898"/>
              <a:gd name="connsiteY13" fmla="*/ 869015 h 906898"/>
              <a:gd name="connsiteX14" fmla="*/ 376100 w 906898"/>
              <a:gd name="connsiteY14" fmla="*/ 871888 h 906898"/>
              <a:gd name="connsiteX15" fmla="*/ 376100 w 906898"/>
              <a:gd name="connsiteY15" fmla="*/ 878085 h 906898"/>
              <a:gd name="connsiteX16" fmla="*/ 388495 w 906898"/>
              <a:gd name="connsiteY16" fmla="*/ 878085 h 906898"/>
              <a:gd name="connsiteX17" fmla="*/ 388495 w 906898"/>
              <a:gd name="connsiteY17" fmla="*/ 884282 h 906898"/>
              <a:gd name="connsiteX18" fmla="*/ 371969 w 906898"/>
              <a:gd name="connsiteY18" fmla="*/ 880151 h 906898"/>
              <a:gd name="connsiteX19" fmla="*/ 363706 w 906898"/>
              <a:gd name="connsiteY19" fmla="*/ 878085 h 906898"/>
              <a:gd name="connsiteX20" fmla="*/ 353377 w 906898"/>
              <a:gd name="connsiteY20" fmla="*/ 873953 h 906898"/>
              <a:gd name="connsiteX21" fmla="*/ 365619 w 906898"/>
              <a:gd name="connsiteY21" fmla="*/ 868820 h 906898"/>
              <a:gd name="connsiteX22" fmla="*/ 443064 w 906898"/>
              <a:gd name="connsiteY22" fmla="*/ 860926 h 906898"/>
              <a:gd name="connsiteX23" fmla="*/ 445911 w 906898"/>
              <a:gd name="connsiteY23" fmla="*/ 861441 h 906898"/>
              <a:gd name="connsiteX24" fmla="*/ 450051 w 906898"/>
              <a:gd name="connsiteY24" fmla="*/ 863499 h 906898"/>
              <a:gd name="connsiteX25" fmla="*/ 450051 w 906898"/>
              <a:gd name="connsiteY25" fmla="*/ 871733 h 906898"/>
              <a:gd name="connsiteX26" fmla="*/ 456262 w 906898"/>
              <a:gd name="connsiteY26" fmla="*/ 869674 h 906898"/>
              <a:gd name="connsiteX27" fmla="*/ 462472 w 906898"/>
              <a:gd name="connsiteY27" fmla="*/ 875850 h 906898"/>
              <a:gd name="connsiteX28" fmla="*/ 460402 w 906898"/>
              <a:gd name="connsiteY28" fmla="*/ 882025 h 906898"/>
              <a:gd name="connsiteX29" fmla="*/ 462472 w 906898"/>
              <a:gd name="connsiteY29" fmla="*/ 882025 h 906898"/>
              <a:gd name="connsiteX30" fmla="*/ 464542 w 906898"/>
              <a:gd name="connsiteY30" fmla="*/ 879966 h 906898"/>
              <a:gd name="connsiteX31" fmla="*/ 468682 w 906898"/>
              <a:gd name="connsiteY31" fmla="*/ 882025 h 906898"/>
              <a:gd name="connsiteX32" fmla="*/ 470752 w 906898"/>
              <a:gd name="connsiteY32" fmla="*/ 890258 h 906898"/>
              <a:gd name="connsiteX33" fmla="*/ 464542 w 906898"/>
              <a:gd name="connsiteY33" fmla="*/ 890258 h 906898"/>
              <a:gd name="connsiteX34" fmla="*/ 447981 w 906898"/>
              <a:gd name="connsiteY34" fmla="*/ 890258 h 906898"/>
              <a:gd name="connsiteX35" fmla="*/ 445911 w 906898"/>
              <a:gd name="connsiteY35" fmla="*/ 882025 h 906898"/>
              <a:gd name="connsiteX36" fmla="*/ 437631 w 906898"/>
              <a:gd name="connsiteY36" fmla="*/ 873791 h 906898"/>
              <a:gd name="connsiteX37" fmla="*/ 441771 w 906898"/>
              <a:gd name="connsiteY37" fmla="*/ 863499 h 906898"/>
              <a:gd name="connsiteX38" fmla="*/ 443064 w 906898"/>
              <a:gd name="connsiteY38" fmla="*/ 860926 h 906898"/>
              <a:gd name="connsiteX39" fmla="*/ 372932 w 906898"/>
              <a:gd name="connsiteY39" fmla="*/ 854195 h 906898"/>
              <a:gd name="connsiteX40" fmla="*/ 378120 w 906898"/>
              <a:gd name="connsiteY40" fmla="*/ 857307 h 906898"/>
              <a:gd name="connsiteX41" fmla="*/ 378120 w 906898"/>
              <a:gd name="connsiteY41" fmla="*/ 863532 h 906898"/>
              <a:gd name="connsiteX42" fmla="*/ 363595 w 906898"/>
              <a:gd name="connsiteY42" fmla="*/ 865607 h 906898"/>
              <a:gd name="connsiteX43" fmla="*/ 367745 w 906898"/>
              <a:gd name="connsiteY43" fmla="*/ 857307 h 906898"/>
              <a:gd name="connsiteX44" fmla="*/ 372932 w 906898"/>
              <a:gd name="connsiteY44" fmla="*/ 854195 h 906898"/>
              <a:gd name="connsiteX45" fmla="*/ 304101 w 906898"/>
              <a:gd name="connsiteY45" fmla="*/ 854167 h 906898"/>
              <a:gd name="connsiteX46" fmla="*/ 310276 w 906898"/>
              <a:gd name="connsiteY46" fmla="*/ 855435 h 906898"/>
              <a:gd name="connsiteX47" fmla="*/ 312335 w 906898"/>
              <a:gd name="connsiteY47" fmla="*/ 859493 h 906898"/>
              <a:gd name="connsiteX48" fmla="*/ 322626 w 906898"/>
              <a:gd name="connsiteY48" fmla="*/ 857464 h 906898"/>
              <a:gd name="connsiteX49" fmla="*/ 330860 w 906898"/>
              <a:gd name="connsiteY49" fmla="*/ 863551 h 906898"/>
              <a:gd name="connsiteX50" fmla="*/ 330860 w 906898"/>
              <a:gd name="connsiteY50" fmla="*/ 871667 h 906898"/>
              <a:gd name="connsiteX51" fmla="*/ 320568 w 906898"/>
              <a:gd name="connsiteY51" fmla="*/ 865580 h 906898"/>
              <a:gd name="connsiteX52" fmla="*/ 312335 w 906898"/>
              <a:gd name="connsiteY52" fmla="*/ 861522 h 906898"/>
              <a:gd name="connsiteX53" fmla="*/ 306159 w 906898"/>
              <a:gd name="connsiteY53" fmla="*/ 863551 h 906898"/>
              <a:gd name="connsiteX54" fmla="*/ 297926 w 906898"/>
              <a:gd name="connsiteY54" fmla="*/ 857464 h 906898"/>
              <a:gd name="connsiteX55" fmla="*/ 304101 w 906898"/>
              <a:gd name="connsiteY55" fmla="*/ 854167 h 906898"/>
              <a:gd name="connsiteX56" fmla="*/ 441781 w 906898"/>
              <a:gd name="connsiteY56" fmla="*/ 853407 h 906898"/>
              <a:gd name="connsiteX57" fmla="*/ 443939 w 906898"/>
              <a:gd name="connsiteY57" fmla="*/ 857391 h 906898"/>
              <a:gd name="connsiteX58" fmla="*/ 441781 w 906898"/>
              <a:gd name="connsiteY58" fmla="*/ 861375 h 906898"/>
              <a:gd name="connsiteX59" fmla="*/ 441781 w 906898"/>
              <a:gd name="connsiteY59" fmla="*/ 857391 h 906898"/>
              <a:gd name="connsiteX60" fmla="*/ 441781 w 906898"/>
              <a:gd name="connsiteY60" fmla="*/ 853407 h 906898"/>
              <a:gd name="connsiteX61" fmla="*/ 451621 w 906898"/>
              <a:gd name="connsiteY61" fmla="*/ 843321 h 906898"/>
              <a:gd name="connsiteX62" fmla="*/ 451981 w 906898"/>
              <a:gd name="connsiteY62" fmla="*/ 843372 h 906898"/>
              <a:gd name="connsiteX63" fmla="*/ 452238 w 906898"/>
              <a:gd name="connsiteY63" fmla="*/ 845173 h 906898"/>
              <a:gd name="connsiteX64" fmla="*/ 324585 w 906898"/>
              <a:gd name="connsiteY64" fmla="*/ 843115 h 906898"/>
              <a:gd name="connsiteX65" fmla="*/ 330727 w 906898"/>
              <a:gd name="connsiteY65" fmla="*/ 847193 h 906898"/>
              <a:gd name="connsiteX66" fmla="*/ 330727 w 906898"/>
              <a:gd name="connsiteY66" fmla="*/ 857391 h 906898"/>
              <a:gd name="connsiteX67" fmla="*/ 320491 w 906898"/>
              <a:gd name="connsiteY67" fmla="*/ 853312 h 906898"/>
              <a:gd name="connsiteX68" fmla="*/ 320491 w 906898"/>
              <a:gd name="connsiteY68" fmla="*/ 847193 h 906898"/>
              <a:gd name="connsiteX69" fmla="*/ 324585 w 906898"/>
              <a:gd name="connsiteY69" fmla="*/ 843115 h 906898"/>
              <a:gd name="connsiteX70" fmla="*/ 374871 w 906898"/>
              <a:gd name="connsiteY70" fmla="*/ 842849 h 906898"/>
              <a:gd name="connsiteX71" fmla="*/ 382092 w 906898"/>
              <a:gd name="connsiteY71" fmla="*/ 844907 h 906898"/>
              <a:gd name="connsiteX72" fmla="*/ 390345 w 906898"/>
              <a:gd name="connsiteY72" fmla="*/ 844907 h 906898"/>
              <a:gd name="connsiteX73" fmla="*/ 394471 w 906898"/>
              <a:gd name="connsiteY73" fmla="*/ 849024 h 906898"/>
              <a:gd name="connsiteX74" fmla="*/ 392408 w 906898"/>
              <a:gd name="connsiteY74" fmla="*/ 855199 h 906898"/>
              <a:gd name="connsiteX75" fmla="*/ 388282 w 906898"/>
              <a:gd name="connsiteY75" fmla="*/ 859316 h 906898"/>
              <a:gd name="connsiteX76" fmla="*/ 390345 w 906898"/>
              <a:gd name="connsiteY76" fmla="*/ 863433 h 906898"/>
              <a:gd name="connsiteX77" fmla="*/ 377966 w 906898"/>
              <a:gd name="connsiteY77" fmla="*/ 871667 h 906898"/>
              <a:gd name="connsiteX78" fmla="*/ 375903 w 906898"/>
              <a:gd name="connsiteY78" fmla="*/ 867550 h 906898"/>
              <a:gd name="connsiteX79" fmla="*/ 382092 w 906898"/>
              <a:gd name="connsiteY79" fmla="*/ 863433 h 906898"/>
              <a:gd name="connsiteX80" fmla="*/ 380029 w 906898"/>
              <a:gd name="connsiteY80" fmla="*/ 855199 h 906898"/>
              <a:gd name="connsiteX81" fmla="*/ 369713 w 906898"/>
              <a:gd name="connsiteY81" fmla="*/ 853141 h 906898"/>
              <a:gd name="connsiteX82" fmla="*/ 365587 w 906898"/>
              <a:gd name="connsiteY82" fmla="*/ 855199 h 906898"/>
              <a:gd name="connsiteX83" fmla="*/ 367650 w 906898"/>
              <a:gd name="connsiteY83" fmla="*/ 846966 h 906898"/>
              <a:gd name="connsiteX84" fmla="*/ 374871 w 906898"/>
              <a:gd name="connsiteY84" fmla="*/ 842849 h 906898"/>
              <a:gd name="connsiteX85" fmla="*/ 414287 w 906898"/>
              <a:gd name="connsiteY85" fmla="*/ 835843 h 906898"/>
              <a:gd name="connsiteX86" fmla="*/ 425291 w 906898"/>
              <a:gd name="connsiteY86" fmla="*/ 836870 h 906898"/>
              <a:gd name="connsiteX87" fmla="*/ 429386 w 906898"/>
              <a:gd name="connsiteY87" fmla="*/ 840982 h 906898"/>
              <a:gd name="connsiteX88" fmla="*/ 437575 w 906898"/>
              <a:gd name="connsiteY88" fmla="*/ 855373 h 906898"/>
              <a:gd name="connsiteX89" fmla="*/ 433481 w 906898"/>
              <a:gd name="connsiteY89" fmla="*/ 873876 h 906898"/>
              <a:gd name="connsiteX90" fmla="*/ 417102 w 906898"/>
              <a:gd name="connsiteY90" fmla="*/ 884155 h 906898"/>
              <a:gd name="connsiteX91" fmla="*/ 392534 w 906898"/>
              <a:gd name="connsiteY91" fmla="*/ 884155 h 906898"/>
              <a:gd name="connsiteX92" fmla="*/ 394581 w 906898"/>
              <a:gd name="connsiteY92" fmla="*/ 882099 h 906898"/>
              <a:gd name="connsiteX93" fmla="*/ 425291 w 906898"/>
              <a:gd name="connsiteY93" fmla="*/ 873876 h 906898"/>
              <a:gd name="connsiteX94" fmla="*/ 431433 w 906898"/>
              <a:gd name="connsiteY94" fmla="*/ 857429 h 906898"/>
              <a:gd name="connsiteX95" fmla="*/ 423244 w 906898"/>
              <a:gd name="connsiteY95" fmla="*/ 845094 h 906898"/>
              <a:gd name="connsiteX96" fmla="*/ 417102 w 906898"/>
              <a:gd name="connsiteY96" fmla="*/ 845094 h 906898"/>
              <a:gd name="connsiteX97" fmla="*/ 421197 w 906898"/>
              <a:gd name="connsiteY97" fmla="*/ 851261 h 906898"/>
              <a:gd name="connsiteX98" fmla="*/ 417102 w 906898"/>
              <a:gd name="connsiteY98" fmla="*/ 857429 h 906898"/>
              <a:gd name="connsiteX99" fmla="*/ 410960 w 906898"/>
              <a:gd name="connsiteY99" fmla="*/ 857429 h 906898"/>
              <a:gd name="connsiteX100" fmla="*/ 406865 w 906898"/>
              <a:gd name="connsiteY100" fmla="*/ 851261 h 906898"/>
              <a:gd name="connsiteX101" fmla="*/ 402771 w 906898"/>
              <a:gd name="connsiteY101" fmla="*/ 847150 h 906898"/>
              <a:gd name="connsiteX102" fmla="*/ 404818 w 906898"/>
              <a:gd name="connsiteY102" fmla="*/ 840982 h 906898"/>
              <a:gd name="connsiteX103" fmla="*/ 414287 w 906898"/>
              <a:gd name="connsiteY103" fmla="*/ 835843 h 906898"/>
              <a:gd name="connsiteX104" fmla="*/ 351245 w 906898"/>
              <a:gd name="connsiteY104" fmla="*/ 831270 h 906898"/>
              <a:gd name="connsiteX105" fmla="*/ 359478 w 906898"/>
              <a:gd name="connsiteY105" fmla="*/ 832557 h 906898"/>
              <a:gd name="connsiteX106" fmla="*/ 361537 w 906898"/>
              <a:gd name="connsiteY106" fmla="*/ 842849 h 906898"/>
              <a:gd name="connsiteX107" fmla="*/ 359478 w 906898"/>
              <a:gd name="connsiteY107" fmla="*/ 846966 h 906898"/>
              <a:gd name="connsiteX108" fmla="*/ 363595 w 906898"/>
              <a:gd name="connsiteY108" fmla="*/ 855199 h 906898"/>
              <a:gd name="connsiteX109" fmla="*/ 351245 w 906898"/>
              <a:gd name="connsiteY109" fmla="*/ 871666 h 906898"/>
              <a:gd name="connsiteX110" fmla="*/ 347128 w 906898"/>
              <a:gd name="connsiteY110" fmla="*/ 867550 h 906898"/>
              <a:gd name="connsiteX111" fmla="*/ 336836 w 906898"/>
              <a:gd name="connsiteY111" fmla="*/ 867550 h 906898"/>
              <a:gd name="connsiteX112" fmla="*/ 332719 w 906898"/>
              <a:gd name="connsiteY112" fmla="*/ 853141 h 906898"/>
              <a:gd name="connsiteX113" fmla="*/ 332719 w 906898"/>
              <a:gd name="connsiteY113" fmla="*/ 846966 h 906898"/>
              <a:gd name="connsiteX114" fmla="*/ 340953 w 906898"/>
              <a:gd name="connsiteY114" fmla="*/ 842849 h 906898"/>
              <a:gd name="connsiteX115" fmla="*/ 343011 w 906898"/>
              <a:gd name="connsiteY115" fmla="*/ 834615 h 906898"/>
              <a:gd name="connsiteX116" fmla="*/ 351245 w 906898"/>
              <a:gd name="connsiteY116" fmla="*/ 831270 h 906898"/>
              <a:gd name="connsiteX117" fmla="*/ 258794 w 906898"/>
              <a:gd name="connsiteY117" fmla="*/ 828507 h 906898"/>
              <a:gd name="connsiteX118" fmla="*/ 262926 w 906898"/>
              <a:gd name="connsiteY118" fmla="*/ 830593 h 906898"/>
              <a:gd name="connsiteX119" fmla="*/ 260860 w 906898"/>
              <a:gd name="connsiteY119" fmla="*/ 834767 h 906898"/>
              <a:gd name="connsiteX120" fmla="*/ 248466 w 906898"/>
              <a:gd name="connsiteY120" fmla="*/ 836854 h 906898"/>
              <a:gd name="connsiteX121" fmla="*/ 246400 w 906898"/>
              <a:gd name="connsiteY121" fmla="*/ 832680 h 906898"/>
              <a:gd name="connsiteX122" fmla="*/ 258794 w 906898"/>
              <a:gd name="connsiteY122" fmla="*/ 828507 h 906898"/>
              <a:gd name="connsiteX123" fmla="*/ 511733 w 906898"/>
              <a:gd name="connsiteY123" fmla="*/ 824523 h 906898"/>
              <a:gd name="connsiteX124" fmla="*/ 517908 w 906898"/>
              <a:gd name="connsiteY124" fmla="*/ 830623 h 906898"/>
              <a:gd name="connsiteX125" fmla="*/ 538492 w 906898"/>
              <a:gd name="connsiteY125" fmla="*/ 836724 h 906898"/>
              <a:gd name="connsiteX126" fmla="*/ 519966 w 906898"/>
              <a:gd name="connsiteY126" fmla="*/ 836724 h 906898"/>
              <a:gd name="connsiteX127" fmla="*/ 511733 w 906898"/>
              <a:gd name="connsiteY127" fmla="*/ 826556 h 906898"/>
              <a:gd name="connsiteX128" fmla="*/ 511733 w 906898"/>
              <a:gd name="connsiteY128" fmla="*/ 824523 h 906898"/>
              <a:gd name="connsiteX129" fmla="*/ 314393 w 906898"/>
              <a:gd name="connsiteY129" fmla="*/ 824523 h 906898"/>
              <a:gd name="connsiteX130" fmla="*/ 320568 w 906898"/>
              <a:gd name="connsiteY130" fmla="*/ 826581 h 906898"/>
              <a:gd name="connsiteX131" fmla="*/ 322626 w 906898"/>
              <a:gd name="connsiteY131" fmla="*/ 832756 h 906898"/>
              <a:gd name="connsiteX132" fmla="*/ 332918 w 906898"/>
              <a:gd name="connsiteY132" fmla="*/ 832756 h 906898"/>
              <a:gd name="connsiteX133" fmla="*/ 334977 w 906898"/>
              <a:gd name="connsiteY133" fmla="*/ 840990 h 906898"/>
              <a:gd name="connsiteX134" fmla="*/ 332918 w 906898"/>
              <a:gd name="connsiteY134" fmla="*/ 845107 h 906898"/>
              <a:gd name="connsiteX135" fmla="*/ 330860 w 906898"/>
              <a:gd name="connsiteY135" fmla="*/ 843048 h 906898"/>
              <a:gd name="connsiteX136" fmla="*/ 322626 w 906898"/>
              <a:gd name="connsiteY136" fmla="*/ 840990 h 906898"/>
              <a:gd name="connsiteX137" fmla="*/ 316451 w 906898"/>
              <a:gd name="connsiteY137" fmla="*/ 849223 h 906898"/>
              <a:gd name="connsiteX138" fmla="*/ 316451 w 906898"/>
              <a:gd name="connsiteY138" fmla="*/ 853340 h 906898"/>
              <a:gd name="connsiteX139" fmla="*/ 314393 w 906898"/>
              <a:gd name="connsiteY139" fmla="*/ 855399 h 906898"/>
              <a:gd name="connsiteX140" fmla="*/ 308218 w 906898"/>
              <a:gd name="connsiteY140" fmla="*/ 845107 h 906898"/>
              <a:gd name="connsiteX141" fmla="*/ 310276 w 906898"/>
              <a:gd name="connsiteY141" fmla="*/ 838931 h 906898"/>
              <a:gd name="connsiteX142" fmla="*/ 308218 w 906898"/>
              <a:gd name="connsiteY142" fmla="*/ 828639 h 906898"/>
              <a:gd name="connsiteX143" fmla="*/ 314393 w 906898"/>
              <a:gd name="connsiteY143" fmla="*/ 824523 h 906898"/>
              <a:gd name="connsiteX144" fmla="*/ 506728 w 906898"/>
              <a:gd name="connsiteY144" fmla="*/ 822104 h 906898"/>
              <a:gd name="connsiteX145" fmla="*/ 509631 w 906898"/>
              <a:gd name="connsiteY145" fmla="*/ 830499 h 906898"/>
              <a:gd name="connsiteX146" fmla="*/ 519952 w 906898"/>
              <a:gd name="connsiteY146" fmla="*/ 840791 h 906898"/>
              <a:gd name="connsiteX147" fmla="*/ 542658 w 906898"/>
              <a:gd name="connsiteY147" fmla="*/ 838732 h 906898"/>
              <a:gd name="connsiteX148" fmla="*/ 548850 w 906898"/>
              <a:gd name="connsiteY148" fmla="*/ 842849 h 906898"/>
              <a:gd name="connsiteX149" fmla="*/ 544722 w 906898"/>
              <a:gd name="connsiteY149" fmla="*/ 844907 h 906898"/>
              <a:gd name="connsiteX150" fmla="*/ 538529 w 906898"/>
              <a:gd name="connsiteY150" fmla="*/ 842849 h 906898"/>
              <a:gd name="connsiteX151" fmla="*/ 534401 w 906898"/>
              <a:gd name="connsiteY151" fmla="*/ 849024 h 906898"/>
              <a:gd name="connsiteX152" fmla="*/ 526144 w 906898"/>
              <a:gd name="connsiteY152" fmla="*/ 846966 h 906898"/>
              <a:gd name="connsiteX153" fmla="*/ 517888 w 906898"/>
              <a:gd name="connsiteY153" fmla="*/ 849024 h 906898"/>
              <a:gd name="connsiteX154" fmla="*/ 515823 w 906898"/>
              <a:gd name="connsiteY154" fmla="*/ 844907 h 906898"/>
              <a:gd name="connsiteX155" fmla="*/ 513759 w 906898"/>
              <a:gd name="connsiteY155" fmla="*/ 840791 h 906898"/>
              <a:gd name="connsiteX156" fmla="*/ 507567 w 906898"/>
              <a:gd name="connsiteY156" fmla="*/ 840791 h 906898"/>
              <a:gd name="connsiteX157" fmla="*/ 505503 w 906898"/>
              <a:gd name="connsiteY157" fmla="*/ 836674 h 906898"/>
              <a:gd name="connsiteX158" fmla="*/ 505503 w 906898"/>
              <a:gd name="connsiteY158" fmla="*/ 832557 h 906898"/>
              <a:gd name="connsiteX159" fmla="*/ 501374 w 906898"/>
              <a:gd name="connsiteY159" fmla="*/ 826382 h 906898"/>
              <a:gd name="connsiteX160" fmla="*/ 503438 w 906898"/>
              <a:gd name="connsiteY160" fmla="*/ 822265 h 906898"/>
              <a:gd name="connsiteX161" fmla="*/ 506728 w 906898"/>
              <a:gd name="connsiteY161" fmla="*/ 822104 h 906898"/>
              <a:gd name="connsiteX162" fmla="*/ 499569 w 906898"/>
              <a:gd name="connsiteY162" fmla="*/ 818215 h 906898"/>
              <a:gd name="connsiteX163" fmla="*/ 499569 w 906898"/>
              <a:gd name="connsiteY163" fmla="*/ 826448 h 906898"/>
              <a:gd name="connsiteX164" fmla="*/ 503678 w 906898"/>
              <a:gd name="connsiteY164" fmla="*/ 834682 h 906898"/>
              <a:gd name="connsiteX165" fmla="*/ 507786 w 906898"/>
              <a:gd name="connsiteY165" fmla="*/ 844974 h 906898"/>
              <a:gd name="connsiteX166" fmla="*/ 518057 w 906898"/>
              <a:gd name="connsiteY166" fmla="*/ 853207 h 906898"/>
              <a:gd name="connsiteX167" fmla="*/ 526274 w 906898"/>
              <a:gd name="connsiteY167" fmla="*/ 851149 h 906898"/>
              <a:gd name="connsiteX168" fmla="*/ 536545 w 906898"/>
              <a:gd name="connsiteY168" fmla="*/ 851149 h 906898"/>
              <a:gd name="connsiteX169" fmla="*/ 540654 w 906898"/>
              <a:gd name="connsiteY169" fmla="*/ 847032 h 906898"/>
              <a:gd name="connsiteX170" fmla="*/ 548871 w 906898"/>
              <a:gd name="connsiteY170" fmla="*/ 844974 h 906898"/>
              <a:gd name="connsiteX171" fmla="*/ 557088 w 906898"/>
              <a:gd name="connsiteY171" fmla="*/ 842915 h 906898"/>
              <a:gd name="connsiteX172" fmla="*/ 555033 w 906898"/>
              <a:gd name="connsiteY172" fmla="*/ 849090 h 906898"/>
              <a:gd name="connsiteX173" fmla="*/ 544762 w 906898"/>
              <a:gd name="connsiteY173" fmla="*/ 849090 h 906898"/>
              <a:gd name="connsiteX174" fmla="*/ 544762 w 906898"/>
              <a:gd name="connsiteY174" fmla="*/ 855266 h 906898"/>
              <a:gd name="connsiteX175" fmla="*/ 540654 w 906898"/>
              <a:gd name="connsiteY175" fmla="*/ 857324 h 906898"/>
              <a:gd name="connsiteX176" fmla="*/ 530383 w 906898"/>
              <a:gd name="connsiteY176" fmla="*/ 855266 h 906898"/>
              <a:gd name="connsiteX177" fmla="*/ 528328 w 906898"/>
              <a:gd name="connsiteY177" fmla="*/ 857324 h 906898"/>
              <a:gd name="connsiteX178" fmla="*/ 520111 w 906898"/>
              <a:gd name="connsiteY178" fmla="*/ 859383 h 906898"/>
              <a:gd name="connsiteX179" fmla="*/ 509840 w 906898"/>
              <a:gd name="connsiteY179" fmla="*/ 853207 h 906898"/>
              <a:gd name="connsiteX180" fmla="*/ 509840 w 906898"/>
              <a:gd name="connsiteY180" fmla="*/ 847032 h 906898"/>
              <a:gd name="connsiteX181" fmla="*/ 499569 w 906898"/>
              <a:gd name="connsiteY181" fmla="*/ 840857 h 906898"/>
              <a:gd name="connsiteX182" fmla="*/ 499569 w 906898"/>
              <a:gd name="connsiteY182" fmla="*/ 834682 h 906898"/>
              <a:gd name="connsiteX183" fmla="*/ 495461 w 906898"/>
              <a:gd name="connsiteY183" fmla="*/ 824390 h 906898"/>
              <a:gd name="connsiteX184" fmla="*/ 499569 w 906898"/>
              <a:gd name="connsiteY184" fmla="*/ 818215 h 906898"/>
              <a:gd name="connsiteX185" fmla="*/ 417141 w 906898"/>
              <a:gd name="connsiteY185" fmla="*/ 818215 h 906898"/>
              <a:gd name="connsiteX186" fmla="*/ 423402 w 906898"/>
              <a:gd name="connsiteY186" fmla="*/ 820290 h 906898"/>
              <a:gd name="connsiteX187" fmla="*/ 427576 w 906898"/>
              <a:gd name="connsiteY187" fmla="*/ 824440 h 906898"/>
              <a:gd name="connsiteX188" fmla="*/ 427576 w 906898"/>
              <a:gd name="connsiteY188" fmla="*/ 834815 h 906898"/>
              <a:gd name="connsiteX189" fmla="*/ 425489 w 906898"/>
              <a:gd name="connsiteY189" fmla="*/ 834815 h 906898"/>
              <a:gd name="connsiteX190" fmla="*/ 425489 w 906898"/>
              <a:gd name="connsiteY190" fmla="*/ 824440 h 906898"/>
              <a:gd name="connsiteX191" fmla="*/ 417141 w 906898"/>
              <a:gd name="connsiteY191" fmla="*/ 820290 h 906898"/>
              <a:gd name="connsiteX192" fmla="*/ 417141 w 906898"/>
              <a:gd name="connsiteY192" fmla="*/ 818215 h 906898"/>
              <a:gd name="connsiteX193" fmla="*/ 623237 w 906898"/>
              <a:gd name="connsiteY193" fmla="*/ 818075 h 906898"/>
              <a:gd name="connsiteX194" fmla="*/ 626816 w 906898"/>
              <a:gd name="connsiteY194" fmla="*/ 822433 h 906898"/>
              <a:gd name="connsiteX195" fmla="*/ 624771 w 906898"/>
              <a:gd name="connsiteY195" fmla="*/ 828585 h 906898"/>
              <a:gd name="connsiteX196" fmla="*/ 618636 w 906898"/>
              <a:gd name="connsiteY196" fmla="*/ 830635 h 906898"/>
              <a:gd name="connsiteX197" fmla="*/ 616591 w 906898"/>
              <a:gd name="connsiteY197" fmla="*/ 832686 h 906898"/>
              <a:gd name="connsiteX198" fmla="*/ 616591 w 906898"/>
              <a:gd name="connsiteY198" fmla="*/ 836787 h 906898"/>
              <a:gd name="connsiteX199" fmla="*/ 612501 w 906898"/>
              <a:gd name="connsiteY199" fmla="*/ 844989 h 906898"/>
              <a:gd name="connsiteX200" fmla="*/ 600230 w 906898"/>
              <a:gd name="connsiteY200" fmla="*/ 847040 h 906898"/>
              <a:gd name="connsiteX201" fmla="*/ 594095 w 906898"/>
              <a:gd name="connsiteY201" fmla="*/ 840888 h 906898"/>
              <a:gd name="connsiteX202" fmla="*/ 590004 w 906898"/>
              <a:gd name="connsiteY202" fmla="*/ 842939 h 906898"/>
              <a:gd name="connsiteX203" fmla="*/ 579779 w 906898"/>
              <a:gd name="connsiteY203" fmla="*/ 842939 h 906898"/>
              <a:gd name="connsiteX204" fmla="*/ 577734 w 906898"/>
              <a:gd name="connsiteY204" fmla="*/ 836787 h 906898"/>
              <a:gd name="connsiteX205" fmla="*/ 585914 w 906898"/>
              <a:gd name="connsiteY205" fmla="*/ 832686 h 906898"/>
              <a:gd name="connsiteX206" fmla="*/ 591728 w 906898"/>
              <a:gd name="connsiteY206" fmla="*/ 834629 h 906898"/>
              <a:gd name="connsiteX207" fmla="*/ 591908 w 906898"/>
              <a:gd name="connsiteY207" fmla="*/ 834748 h 906898"/>
              <a:gd name="connsiteX208" fmla="*/ 592056 w 906898"/>
              <a:gd name="connsiteY208" fmla="*/ 834739 h 906898"/>
              <a:gd name="connsiteX209" fmla="*/ 598185 w 906898"/>
              <a:gd name="connsiteY209" fmla="*/ 836787 h 906898"/>
              <a:gd name="connsiteX210" fmla="*/ 614546 w 906898"/>
              <a:gd name="connsiteY210" fmla="*/ 824484 h 906898"/>
              <a:gd name="connsiteX211" fmla="*/ 616591 w 906898"/>
              <a:gd name="connsiteY211" fmla="*/ 818332 h 906898"/>
              <a:gd name="connsiteX212" fmla="*/ 623237 w 906898"/>
              <a:gd name="connsiteY212" fmla="*/ 818075 h 906898"/>
              <a:gd name="connsiteX213" fmla="*/ 610525 w 906898"/>
              <a:gd name="connsiteY213" fmla="*/ 816737 h 906898"/>
              <a:gd name="connsiteX214" fmla="*/ 612594 w 906898"/>
              <a:gd name="connsiteY214" fmla="*/ 818281 h 906898"/>
              <a:gd name="connsiteX215" fmla="*/ 606388 w 906898"/>
              <a:gd name="connsiteY215" fmla="*/ 830631 h 906898"/>
              <a:gd name="connsiteX216" fmla="*/ 599924 w 906898"/>
              <a:gd name="connsiteY216" fmla="*/ 834234 h 906898"/>
              <a:gd name="connsiteX217" fmla="*/ 592056 w 906898"/>
              <a:gd name="connsiteY217" fmla="*/ 834739 h 906898"/>
              <a:gd name="connsiteX218" fmla="*/ 591728 w 906898"/>
              <a:gd name="connsiteY218" fmla="*/ 834629 h 906898"/>
              <a:gd name="connsiteX219" fmla="*/ 585702 w 906898"/>
              <a:gd name="connsiteY219" fmla="*/ 830631 h 906898"/>
              <a:gd name="connsiteX220" fmla="*/ 587770 w 906898"/>
              <a:gd name="connsiteY220" fmla="*/ 826515 h 906898"/>
              <a:gd name="connsiteX221" fmla="*/ 600182 w 906898"/>
              <a:gd name="connsiteY221" fmla="*/ 828573 h 906898"/>
              <a:gd name="connsiteX222" fmla="*/ 608456 w 906898"/>
              <a:gd name="connsiteY222" fmla="*/ 818281 h 906898"/>
              <a:gd name="connsiteX223" fmla="*/ 610525 w 906898"/>
              <a:gd name="connsiteY223" fmla="*/ 816737 h 906898"/>
              <a:gd name="connsiteX224" fmla="*/ 453455 w 906898"/>
              <a:gd name="connsiteY224" fmla="*/ 815608 h 906898"/>
              <a:gd name="connsiteX225" fmla="*/ 452877 w 906898"/>
              <a:gd name="connsiteY225" fmla="*/ 817921 h 906898"/>
              <a:gd name="connsiteX226" fmla="*/ 452866 w 906898"/>
              <a:gd name="connsiteY226" fmla="*/ 816524 h 906898"/>
              <a:gd name="connsiteX227" fmla="*/ 256789 w 906898"/>
              <a:gd name="connsiteY227" fmla="*/ 812239 h 906898"/>
              <a:gd name="connsiteX228" fmla="*/ 263000 w 906898"/>
              <a:gd name="connsiteY228" fmla="*/ 814291 h 906898"/>
              <a:gd name="connsiteX229" fmla="*/ 260929 w 906898"/>
              <a:gd name="connsiteY229" fmla="*/ 826605 h 906898"/>
              <a:gd name="connsiteX230" fmla="*/ 244369 w 906898"/>
              <a:gd name="connsiteY230" fmla="*/ 832762 h 906898"/>
              <a:gd name="connsiteX231" fmla="*/ 242298 w 906898"/>
              <a:gd name="connsiteY231" fmla="*/ 834815 h 906898"/>
              <a:gd name="connsiteX232" fmla="*/ 236088 w 906898"/>
              <a:gd name="connsiteY232" fmla="*/ 830710 h 906898"/>
              <a:gd name="connsiteX233" fmla="*/ 227808 w 906898"/>
              <a:gd name="connsiteY233" fmla="*/ 824553 h 906898"/>
              <a:gd name="connsiteX234" fmla="*/ 229878 w 906898"/>
              <a:gd name="connsiteY234" fmla="*/ 820448 h 906898"/>
              <a:gd name="connsiteX235" fmla="*/ 231948 w 906898"/>
              <a:gd name="connsiteY235" fmla="*/ 818396 h 906898"/>
              <a:gd name="connsiteX236" fmla="*/ 234018 w 906898"/>
              <a:gd name="connsiteY236" fmla="*/ 820448 h 906898"/>
              <a:gd name="connsiteX237" fmla="*/ 236088 w 906898"/>
              <a:gd name="connsiteY237" fmla="*/ 820448 h 906898"/>
              <a:gd name="connsiteX238" fmla="*/ 238158 w 906898"/>
              <a:gd name="connsiteY238" fmla="*/ 814291 h 906898"/>
              <a:gd name="connsiteX239" fmla="*/ 248509 w 906898"/>
              <a:gd name="connsiteY239" fmla="*/ 814291 h 906898"/>
              <a:gd name="connsiteX240" fmla="*/ 256789 w 906898"/>
              <a:gd name="connsiteY240" fmla="*/ 812239 h 906898"/>
              <a:gd name="connsiteX241" fmla="*/ 263311 w 906898"/>
              <a:gd name="connsiteY241" fmla="*/ 809170 h 906898"/>
              <a:gd name="connsiteX242" fmla="*/ 264992 w 906898"/>
              <a:gd name="connsiteY242" fmla="*/ 810081 h 906898"/>
              <a:gd name="connsiteX243" fmla="*/ 263000 w 906898"/>
              <a:gd name="connsiteY243" fmla="*/ 810081 h 906898"/>
              <a:gd name="connsiteX244" fmla="*/ 263311 w 906898"/>
              <a:gd name="connsiteY244" fmla="*/ 809170 h 906898"/>
              <a:gd name="connsiteX245" fmla="*/ 419047 w 906898"/>
              <a:gd name="connsiteY245" fmla="*/ 804706 h 906898"/>
              <a:gd name="connsiteX246" fmla="*/ 423421 w 906898"/>
              <a:gd name="connsiteY246" fmla="*/ 808033 h 906898"/>
              <a:gd name="connsiteX247" fmla="*/ 425479 w 906898"/>
              <a:gd name="connsiteY247" fmla="*/ 812128 h 906898"/>
              <a:gd name="connsiteX248" fmla="*/ 435771 w 906898"/>
              <a:gd name="connsiteY248" fmla="*/ 812128 h 906898"/>
              <a:gd name="connsiteX249" fmla="*/ 438625 w 906898"/>
              <a:gd name="connsiteY249" fmla="*/ 817805 h 906898"/>
              <a:gd name="connsiteX250" fmla="*/ 439096 w 906898"/>
              <a:gd name="connsiteY250" fmla="*/ 821105 h 906898"/>
              <a:gd name="connsiteX251" fmla="*/ 435771 w 906898"/>
              <a:gd name="connsiteY251" fmla="*/ 824412 h 906898"/>
              <a:gd name="connsiteX252" fmla="*/ 435771 w 906898"/>
              <a:gd name="connsiteY252" fmla="*/ 826459 h 906898"/>
              <a:gd name="connsiteX253" fmla="*/ 439888 w 906898"/>
              <a:gd name="connsiteY253" fmla="*/ 832601 h 906898"/>
              <a:gd name="connsiteX254" fmla="*/ 437830 w 906898"/>
              <a:gd name="connsiteY254" fmla="*/ 838743 h 906898"/>
              <a:gd name="connsiteX255" fmla="*/ 433713 w 906898"/>
              <a:gd name="connsiteY255" fmla="*/ 840791 h 906898"/>
              <a:gd name="connsiteX256" fmla="*/ 429596 w 906898"/>
              <a:gd name="connsiteY256" fmla="*/ 836696 h 906898"/>
              <a:gd name="connsiteX257" fmla="*/ 429596 w 906898"/>
              <a:gd name="connsiteY257" fmla="*/ 822365 h 906898"/>
              <a:gd name="connsiteX258" fmla="*/ 415187 w 906898"/>
              <a:gd name="connsiteY258" fmla="*/ 814175 h 906898"/>
              <a:gd name="connsiteX259" fmla="*/ 413129 w 906898"/>
              <a:gd name="connsiteY259" fmla="*/ 805986 h 906898"/>
              <a:gd name="connsiteX260" fmla="*/ 419047 w 906898"/>
              <a:gd name="connsiteY260" fmla="*/ 804706 h 906898"/>
              <a:gd name="connsiteX261" fmla="*/ 589437 w 906898"/>
              <a:gd name="connsiteY261" fmla="*/ 801167 h 906898"/>
              <a:gd name="connsiteX262" fmla="*/ 589951 w 906898"/>
              <a:gd name="connsiteY262" fmla="*/ 803740 h 906898"/>
              <a:gd name="connsiteX263" fmla="*/ 571426 w 906898"/>
              <a:gd name="connsiteY263" fmla="*/ 838732 h 906898"/>
              <a:gd name="connsiteX264" fmla="*/ 565251 w 906898"/>
              <a:gd name="connsiteY264" fmla="*/ 840791 h 906898"/>
              <a:gd name="connsiteX265" fmla="*/ 554959 w 906898"/>
              <a:gd name="connsiteY265" fmla="*/ 840791 h 906898"/>
              <a:gd name="connsiteX266" fmla="*/ 540550 w 906898"/>
              <a:gd name="connsiteY266" fmla="*/ 832557 h 906898"/>
              <a:gd name="connsiteX267" fmla="*/ 534375 w 906898"/>
              <a:gd name="connsiteY267" fmla="*/ 814031 h 906898"/>
              <a:gd name="connsiteX268" fmla="*/ 540550 w 906898"/>
              <a:gd name="connsiteY268" fmla="*/ 807856 h 906898"/>
              <a:gd name="connsiteX269" fmla="*/ 546725 w 906898"/>
              <a:gd name="connsiteY269" fmla="*/ 811973 h 906898"/>
              <a:gd name="connsiteX270" fmla="*/ 550842 w 906898"/>
              <a:gd name="connsiteY270" fmla="*/ 809915 h 906898"/>
              <a:gd name="connsiteX271" fmla="*/ 557017 w 906898"/>
              <a:gd name="connsiteY271" fmla="*/ 814031 h 906898"/>
              <a:gd name="connsiteX272" fmla="*/ 557017 w 906898"/>
              <a:gd name="connsiteY272" fmla="*/ 820207 h 906898"/>
              <a:gd name="connsiteX273" fmla="*/ 546725 w 906898"/>
              <a:gd name="connsiteY273" fmla="*/ 822265 h 906898"/>
              <a:gd name="connsiteX274" fmla="*/ 550842 w 906898"/>
              <a:gd name="connsiteY274" fmla="*/ 830499 h 906898"/>
              <a:gd name="connsiteX275" fmla="*/ 554959 w 906898"/>
              <a:gd name="connsiteY275" fmla="*/ 832557 h 906898"/>
              <a:gd name="connsiteX276" fmla="*/ 565251 w 906898"/>
              <a:gd name="connsiteY276" fmla="*/ 830499 h 906898"/>
              <a:gd name="connsiteX277" fmla="*/ 585835 w 906898"/>
              <a:gd name="connsiteY277" fmla="*/ 809915 h 906898"/>
              <a:gd name="connsiteX278" fmla="*/ 585835 w 906898"/>
              <a:gd name="connsiteY278" fmla="*/ 801681 h 906898"/>
              <a:gd name="connsiteX279" fmla="*/ 589437 w 906898"/>
              <a:gd name="connsiteY279" fmla="*/ 801167 h 906898"/>
              <a:gd name="connsiteX280" fmla="*/ 291412 w 906898"/>
              <a:gd name="connsiteY280" fmla="*/ 799788 h 906898"/>
              <a:gd name="connsiteX281" fmla="*/ 297890 w 906898"/>
              <a:gd name="connsiteY281" fmla="*/ 801752 h 906898"/>
              <a:gd name="connsiteX282" fmla="*/ 306099 w 906898"/>
              <a:gd name="connsiteY282" fmla="*/ 807934 h 906898"/>
              <a:gd name="connsiteX283" fmla="*/ 306099 w 906898"/>
              <a:gd name="connsiteY283" fmla="*/ 818238 h 906898"/>
              <a:gd name="connsiteX284" fmla="*/ 301994 w 906898"/>
              <a:gd name="connsiteY284" fmla="*/ 820298 h 906898"/>
              <a:gd name="connsiteX285" fmla="*/ 297890 w 906898"/>
              <a:gd name="connsiteY285" fmla="*/ 820298 h 906898"/>
              <a:gd name="connsiteX286" fmla="*/ 293785 w 906898"/>
              <a:gd name="connsiteY286" fmla="*/ 824420 h 906898"/>
              <a:gd name="connsiteX287" fmla="*/ 287628 w 906898"/>
              <a:gd name="connsiteY287" fmla="*/ 822359 h 906898"/>
              <a:gd name="connsiteX288" fmla="*/ 287628 w 906898"/>
              <a:gd name="connsiteY288" fmla="*/ 816177 h 906898"/>
              <a:gd name="connsiteX289" fmla="*/ 289680 w 906898"/>
              <a:gd name="connsiteY289" fmla="*/ 812056 h 906898"/>
              <a:gd name="connsiteX290" fmla="*/ 281471 w 906898"/>
              <a:gd name="connsiteY290" fmla="*/ 809995 h 906898"/>
              <a:gd name="connsiteX291" fmla="*/ 271209 w 906898"/>
              <a:gd name="connsiteY291" fmla="*/ 828541 h 906898"/>
              <a:gd name="connsiteX292" fmla="*/ 295837 w 906898"/>
              <a:gd name="connsiteY292" fmla="*/ 857391 h 906898"/>
              <a:gd name="connsiteX293" fmla="*/ 293785 w 906898"/>
              <a:gd name="connsiteY293" fmla="*/ 857391 h 906898"/>
              <a:gd name="connsiteX294" fmla="*/ 275314 w 906898"/>
              <a:gd name="connsiteY294" fmla="*/ 849148 h 906898"/>
              <a:gd name="connsiteX295" fmla="*/ 263000 w 906898"/>
              <a:gd name="connsiteY295" fmla="*/ 826480 h 906898"/>
              <a:gd name="connsiteX296" fmla="*/ 271209 w 906898"/>
              <a:gd name="connsiteY296" fmla="*/ 805874 h 906898"/>
              <a:gd name="connsiteX297" fmla="*/ 291412 w 906898"/>
              <a:gd name="connsiteY297" fmla="*/ 799788 h 906898"/>
              <a:gd name="connsiteX298" fmla="*/ 381209 w 906898"/>
              <a:gd name="connsiteY298" fmla="*/ 797694 h 906898"/>
              <a:gd name="connsiteX299" fmla="*/ 394542 w 906898"/>
              <a:gd name="connsiteY299" fmla="*/ 797694 h 906898"/>
              <a:gd name="connsiteX300" fmla="*/ 408901 w 906898"/>
              <a:gd name="connsiteY300" fmla="*/ 805915 h 906898"/>
              <a:gd name="connsiteX301" fmla="*/ 413004 w 906898"/>
              <a:gd name="connsiteY301" fmla="*/ 826467 h 906898"/>
              <a:gd name="connsiteX302" fmla="*/ 402747 w 906898"/>
              <a:gd name="connsiteY302" fmla="*/ 836743 h 906898"/>
              <a:gd name="connsiteX303" fmla="*/ 392491 w 906898"/>
              <a:gd name="connsiteY303" fmla="*/ 836743 h 906898"/>
              <a:gd name="connsiteX304" fmla="*/ 390440 w 906898"/>
              <a:gd name="connsiteY304" fmla="*/ 828522 h 906898"/>
              <a:gd name="connsiteX305" fmla="*/ 386337 w 906898"/>
              <a:gd name="connsiteY305" fmla="*/ 826467 h 906898"/>
              <a:gd name="connsiteX306" fmla="*/ 388388 w 906898"/>
              <a:gd name="connsiteY306" fmla="*/ 820301 h 906898"/>
              <a:gd name="connsiteX307" fmla="*/ 396593 w 906898"/>
              <a:gd name="connsiteY307" fmla="*/ 818246 h 906898"/>
              <a:gd name="connsiteX308" fmla="*/ 398645 w 906898"/>
              <a:gd name="connsiteY308" fmla="*/ 826467 h 906898"/>
              <a:gd name="connsiteX309" fmla="*/ 400696 w 906898"/>
              <a:gd name="connsiteY309" fmla="*/ 826467 h 906898"/>
              <a:gd name="connsiteX310" fmla="*/ 404798 w 906898"/>
              <a:gd name="connsiteY310" fmla="*/ 818246 h 906898"/>
              <a:gd name="connsiteX311" fmla="*/ 390440 w 906898"/>
              <a:gd name="connsiteY311" fmla="*/ 805915 h 906898"/>
              <a:gd name="connsiteX312" fmla="*/ 367875 w 906898"/>
              <a:gd name="connsiteY312" fmla="*/ 816191 h 906898"/>
              <a:gd name="connsiteX313" fmla="*/ 359670 w 906898"/>
              <a:gd name="connsiteY313" fmla="*/ 830578 h 906898"/>
              <a:gd name="connsiteX314" fmla="*/ 357619 w 906898"/>
              <a:gd name="connsiteY314" fmla="*/ 828522 h 906898"/>
              <a:gd name="connsiteX315" fmla="*/ 367875 w 906898"/>
              <a:gd name="connsiteY315" fmla="*/ 803860 h 906898"/>
              <a:gd name="connsiteX316" fmla="*/ 381209 w 906898"/>
              <a:gd name="connsiteY316" fmla="*/ 797694 h 906898"/>
              <a:gd name="connsiteX317" fmla="*/ 442976 w 906898"/>
              <a:gd name="connsiteY317" fmla="*/ 797637 h 906898"/>
              <a:gd name="connsiteX318" fmla="*/ 452238 w 906898"/>
              <a:gd name="connsiteY318" fmla="*/ 804005 h 906898"/>
              <a:gd name="connsiteX319" fmla="*/ 454297 w 906898"/>
              <a:gd name="connsiteY319" fmla="*/ 814297 h 906898"/>
              <a:gd name="connsiteX320" fmla="*/ 453455 w 906898"/>
              <a:gd name="connsiteY320" fmla="*/ 815608 h 906898"/>
              <a:gd name="connsiteX321" fmla="*/ 453782 w 906898"/>
              <a:gd name="connsiteY321" fmla="*/ 814297 h 906898"/>
              <a:gd name="connsiteX322" fmla="*/ 452238 w 906898"/>
              <a:gd name="connsiteY322" fmla="*/ 808122 h 906898"/>
              <a:gd name="connsiteX323" fmla="*/ 448122 w 906898"/>
              <a:gd name="connsiteY323" fmla="*/ 801947 h 906898"/>
              <a:gd name="connsiteX324" fmla="*/ 439888 w 906898"/>
              <a:gd name="connsiteY324" fmla="*/ 797830 h 906898"/>
              <a:gd name="connsiteX325" fmla="*/ 442976 w 906898"/>
              <a:gd name="connsiteY325" fmla="*/ 797637 h 906898"/>
              <a:gd name="connsiteX326" fmla="*/ 397625 w 906898"/>
              <a:gd name="connsiteY326" fmla="*/ 794145 h 906898"/>
              <a:gd name="connsiteX327" fmla="*/ 398787 w 906898"/>
              <a:gd name="connsiteY327" fmla="*/ 795639 h 906898"/>
              <a:gd name="connsiteX328" fmla="*/ 396463 w 906898"/>
              <a:gd name="connsiteY328" fmla="*/ 795639 h 906898"/>
              <a:gd name="connsiteX329" fmla="*/ 397625 w 906898"/>
              <a:gd name="connsiteY329" fmla="*/ 794145 h 906898"/>
              <a:gd name="connsiteX330" fmla="*/ 425347 w 906898"/>
              <a:gd name="connsiteY330" fmla="*/ 791655 h 906898"/>
              <a:gd name="connsiteX331" fmla="*/ 431572 w 906898"/>
              <a:gd name="connsiteY331" fmla="*/ 793647 h 906898"/>
              <a:gd name="connsiteX332" fmla="*/ 433647 w 906898"/>
              <a:gd name="connsiteY332" fmla="*/ 797631 h 906898"/>
              <a:gd name="connsiteX333" fmla="*/ 431572 w 906898"/>
              <a:gd name="connsiteY333" fmla="*/ 795639 h 906898"/>
              <a:gd name="connsiteX334" fmla="*/ 430365 w 906898"/>
              <a:gd name="connsiteY334" fmla="*/ 794867 h 906898"/>
              <a:gd name="connsiteX335" fmla="*/ 429596 w 906898"/>
              <a:gd name="connsiteY335" fmla="*/ 793713 h 906898"/>
              <a:gd name="connsiteX336" fmla="*/ 428563 w 906898"/>
              <a:gd name="connsiteY336" fmla="*/ 793713 h 906898"/>
              <a:gd name="connsiteX337" fmla="*/ 413063 w 906898"/>
              <a:gd name="connsiteY337" fmla="*/ 791655 h 906898"/>
              <a:gd name="connsiteX338" fmla="*/ 415055 w 906898"/>
              <a:gd name="connsiteY338" fmla="*/ 793647 h 906898"/>
              <a:gd name="connsiteX339" fmla="*/ 413063 w 906898"/>
              <a:gd name="connsiteY339" fmla="*/ 793647 h 906898"/>
              <a:gd name="connsiteX340" fmla="*/ 413063 w 906898"/>
              <a:gd name="connsiteY340" fmla="*/ 791655 h 906898"/>
              <a:gd name="connsiteX341" fmla="*/ 409012 w 906898"/>
              <a:gd name="connsiteY341" fmla="*/ 791655 h 906898"/>
              <a:gd name="connsiteX342" fmla="*/ 411071 w 906898"/>
              <a:gd name="connsiteY342" fmla="*/ 791655 h 906898"/>
              <a:gd name="connsiteX343" fmla="*/ 415187 w 906898"/>
              <a:gd name="connsiteY343" fmla="*/ 797830 h 906898"/>
              <a:gd name="connsiteX344" fmla="*/ 417246 w 906898"/>
              <a:gd name="connsiteY344" fmla="*/ 795772 h 906898"/>
              <a:gd name="connsiteX345" fmla="*/ 425480 w 906898"/>
              <a:gd name="connsiteY345" fmla="*/ 793713 h 906898"/>
              <a:gd name="connsiteX346" fmla="*/ 428563 w 906898"/>
              <a:gd name="connsiteY346" fmla="*/ 793713 h 906898"/>
              <a:gd name="connsiteX347" fmla="*/ 430365 w 906898"/>
              <a:gd name="connsiteY347" fmla="*/ 794867 h 906898"/>
              <a:gd name="connsiteX348" fmla="*/ 433713 w 906898"/>
              <a:gd name="connsiteY348" fmla="*/ 799888 h 906898"/>
              <a:gd name="connsiteX349" fmla="*/ 448122 w 906898"/>
              <a:gd name="connsiteY349" fmla="*/ 806064 h 906898"/>
              <a:gd name="connsiteX350" fmla="*/ 450180 w 906898"/>
              <a:gd name="connsiteY350" fmla="*/ 816356 h 906898"/>
              <a:gd name="connsiteX351" fmla="*/ 450180 w 906898"/>
              <a:gd name="connsiteY351" fmla="*/ 822531 h 906898"/>
              <a:gd name="connsiteX352" fmla="*/ 452238 w 906898"/>
              <a:gd name="connsiteY352" fmla="*/ 822531 h 906898"/>
              <a:gd name="connsiteX353" fmla="*/ 452238 w 906898"/>
              <a:gd name="connsiteY353" fmla="*/ 820472 h 906898"/>
              <a:gd name="connsiteX354" fmla="*/ 452877 w 906898"/>
              <a:gd name="connsiteY354" fmla="*/ 817921 h 906898"/>
              <a:gd name="connsiteX355" fmla="*/ 452882 w 906898"/>
              <a:gd name="connsiteY355" fmla="*/ 818607 h 906898"/>
              <a:gd name="connsiteX356" fmla="*/ 456355 w 906898"/>
              <a:gd name="connsiteY356" fmla="*/ 830764 h 906898"/>
              <a:gd name="connsiteX357" fmla="*/ 454297 w 906898"/>
              <a:gd name="connsiteY357" fmla="*/ 824589 h 906898"/>
              <a:gd name="connsiteX358" fmla="*/ 452238 w 906898"/>
              <a:gd name="connsiteY358" fmla="*/ 830764 h 906898"/>
              <a:gd name="connsiteX359" fmla="*/ 448122 w 906898"/>
              <a:gd name="connsiteY359" fmla="*/ 838998 h 906898"/>
              <a:gd name="connsiteX360" fmla="*/ 450180 w 906898"/>
              <a:gd name="connsiteY360" fmla="*/ 841056 h 906898"/>
              <a:gd name="connsiteX361" fmla="*/ 450180 w 906898"/>
              <a:gd name="connsiteY361" fmla="*/ 838998 h 906898"/>
              <a:gd name="connsiteX362" fmla="*/ 451621 w 906898"/>
              <a:gd name="connsiteY362" fmla="*/ 843321 h 906898"/>
              <a:gd name="connsiteX363" fmla="*/ 450180 w 906898"/>
              <a:gd name="connsiteY363" fmla="*/ 843115 h 906898"/>
              <a:gd name="connsiteX364" fmla="*/ 446063 w 906898"/>
              <a:gd name="connsiteY364" fmla="*/ 851348 h 906898"/>
              <a:gd name="connsiteX365" fmla="*/ 441947 w 906898"/>
              <a:gd name="connsiteY365" fmla="*/ 851348 h 906898"/>
              <a:gd name="connsiteX366" fmla="*/ 437830 w 906898"/>
              <a:gd name="connsiteY366" fmla="*/ 843115 h 906898"/>
              <a:gd name="connsiteX367" fmla="*/ 444005 w 906898"/>
              <a:gd name="connsiteY367" fmla="*/ 834881 h 906898"/>
              <a:gd name="connsiteX368" fmla="*/ 439888 w 906898"/>
              <a:gd name="connsiteY368" fmla="*/ 826647 h 906898"/>
              <a:gd name="connsiteX369" fmla="*/ 439096 w 906898"/>
              <a:gd name="connsiteY369" fmla="*/ 821105 h 906898"/>
              <a:gd name="connsiteX370" fmla="*/ 439888 w 906898"/>
              <a:gd name="connsiteY370" fmla="*/ 820317 h 906898"/>
              <a:gd name="connsiteX371" fmla="*/ 438625 w 906898"/>
              <a:gd name="connsiteY371" fmla="*/ 817805 h 906898"/>
              <a:gd name="connsiteX372" fmla="*/ 437830 w 906898"/>
              <a:gd name="connsiteY372" fmla="*/ 812239 h 906898"/>
              <a:gd name="connsiteX373" fmla="*/ 427538 w 906898"/>
              <a:gd name="connsiteY373" fmla="*/ 808122 h 906898"/>
              <a:gd name="connsiteX374" fmla="*/ 417246 w 906898"/>
              <a:gd name="connsiteY374" fmla="*/ 801947 h 906898"/>
              <a:gd name="connsiteX375" fmla="*/ 411071 w 906898"/>
              <a:gd name="connsiteY375" fmla="*/ 806064 h 906898"/>
              <a:gd name="connsiteX376" fmla="*/ 404896 w 906898"/>
              <a:gd name="connsiteY376" fmla="*/ 799888 h 906898"/>
              <a:gd name="connsiteX377" fmla="*/ 400779 w 906898"/>
              <a:gd name="connsiteY377" fmla="*/ 797830 h 906898"/>
              <a:gd name="connsiteX378" fmla="*/ 409012 w 906898"/>
              <a:gd name="connsiteY378" fmla="*/ 791655 h 906898"/>
              <a:gd name="connsiteX379" fmla="*/ 363632 w 906898"/>
              <a:gd name="connsiteY379" fmla="*/ 789331 h 906898"/>
              <a:gd name="connsiteX380" fmla="*/ 371895 w 906898"/>
              <a:gd name="connsiteY380" fmla="*/ 797631 h 906898"/>
              <a:gd name="connsiteX381" fmla="*/ 359500 w 906898"/>
              <a:gd name="connsiteY381" fmla="*/ 791406 h 906898"/>
              <a:gd name="connsiteX382" fmla="*/ 353303 w 906898"/>
              <a:gd name="connsiteY382" fmla="*/ 793481 h 906898"/>
              <a:gd name="connsiteX383" fmla="*/ 363632 w 906898"/>
              <a:gd name="connsiteY383" fmla="*/ 789331 h 906898"/>
              <a:gd name="connsiteX384" fmla="*/ 298897 w 906898"/>
              <a:gd name="connsiteY384" fmla="*/ 788883 h 906898"/>
              <a:gd name="connsiteX385" fmla="*/ 306159 w 906898"/>
              <a:gd name="connsiteY385" fmla="*/ 789397 h 906898"/>
              <a:gd name="connsiteX386" fmla="*/ 295784 w 906898"/>
              <a:gd name="connsiteY386" fmla="*/ 791456 h 906898"/>
              <a:gd name="connsiteX387" fmla="*/ 291634 w 906898"/>
              <a:gd name="connsiteY387" fmla="*/ 797631 h 906898"/>
              <a:gd name="connsiteX388" fmla="*/ 291634 w 906898"/>
              <a:gd name="connsiteY388" fmla="*/ 791456 h 906898"/>
              <a:gd name="connsiteX389" fmla="*/ 298897 w 906898"/>
              <a:gd name="connsiteY389" fmla="*/ 788883 h 906898"/>
              <a:gd name="connsiteX390" fmla="*/ 327772 w 906898"/>
              <a:gd name="connsiteY390" fmla="*/ 782644 h 906898"/>
              <a:gd name="connsiteX391" fmla="*/ 337035 w 906898"/>
              <a:gd name="connsiteY391" fmla="*/ 783413 h 906898"/>
              <a:gd name="connsiteX392" fmla="*/ 353502 w 906898"/>
              <a:gd name="connsiteY392" fmla="*/ 799810 h 906898"/>
              <a:gd name="connsiteX393" fmla="*/ 357619 w 906898"/>
              <a:gd name="connsiteY393" fmla="*/ 810059 h 906898"/>
              <a:gd name="connsiteX394" fmla="*/ 353502 w 906898"/>
              <a:gd name="connsiteY394" fmla="*/ 828507 h 906898"/>
              <a:gd name="connsiteX395" fmla="*/ 349386 w 906898"/>
              <a:gd name="connsiteY395" fmla="*/ 828507 h 906898"/>
              <a:gd name="connsiteX396" fmla="*/ 351444 w 906898"/>
              <a:gd name="connsiteY396" fmla="*/ 822357 h 906898"/>
              <a:gd name="connsiteX397" fmla="*/ 334977 w 906898"/>
              <a:gd name="connsiteY397" fmla="*/ 789562 h 906898"/>
              <a:gd name="connsiteX398" fmla="*/ 330860 w 906898"/>
              <a:gd name="connsiteY398" fmla="*/ 789562 h 906898"/>
              <a:gd name="connsiteX399" fmla="*/ 318510 w 906898"/>
              <a:gd name="connsiteY399" fmla="*/ 791611 h 906898"/>
              <a:gd name="connsiteX400" fmla="*/ 316451 w 906898"/>
              <a:gd name="connsiteY400" fmla="*/ 797761 h 906898"/>
              <a:gd name="connsiteX401" fmla="*/ 322626 w 906898"/>
              <a:gd name="connsiteY401" fmla="*/ 797761 h 906898"/>
              <a:gd name="connsiteX402" fmla="*/ 326743 w 906898"/>
              <a:gd name="connsiteY402" fmla="*/ 799810 h 906898"/>
              <a:gd name="connsiteX403" fmla="*/ 328802 w 906898"/>
              <a:gd name="connsiteY403" fmla="*/ 808009 h 906898"/>
              <a:gd name="connsiteX404" fmla="*/ 320568 w 906898"/>
              <a:gd name="connsiteY404" fmla="*/ 810059 h 906898"/>
              <a:gd name="connsiteX405" fmla="*/ 320568 w 906898"/>
              <a:gd name="connsiteY405" fmla="*/ 816208 h 906898"/>
              <a:gd name="connsiteX406" fmla="*/ 314393 w 906898"/>
              <a:gd name="connsiteY406" fmla="*/ 818258 h 906898"/>
              <a:gd name="connsiteX407" fmla="*/ 306159 w 906898"/>
              <a:gd name="connsiteY407" fmla="*/ 801860 h 906898"/>
              <a:gd name="connsiteX408" fmla="*/ 318510 w 906898"/>
              <a:gd name="connsiteY408" fmla="*/ 783413 h 906898"/>
              <a:gd name="connsiteX409" fmla="*/ 327772 w 906898"/>
              <a:gd name="connsiteY409" fmla="*/ 782644 h 906898"/>
              <a:gd name="connsiteX410" fmla="*/ 394471 w 906898"/>
              <a:gd name="connsiteY410" fmla="*/ 779039 h 906898"/>
              <a:gd name="connsiteX411" fmla="*/ 398676 w 906898"/>
              <a:gd name="connsiteY411" fmla="*/ 781197 h 906898"/>
              <a:gd name="connsiteX412" fmla="*/ 400779 w 906898"/>
              <a:gd name="connsiteY412" fmla="*/ 781197 h 906898"/>
              <a:gd name="connsiteX413" fmla="*/ 398676 w 906898"/>
              <a:gd name="connsiteY413" fmla="*/ 783355 h 906898"/>
              <a:gd name="connsiteX414" fmla="*/ 394471 w 906898"/>
              <a:gd name="connsiteY414" fmla="*/ 779039 h 906898"/>
              <a:gd name="connsiteX415" fmla="*/ 539637 w 906898"/>
              <a:gd name="connsiteY415" fmla="*/ 776341 h 906898"/>
              <a:gd name="connsiteX416" fmla="*/ 542708 w 906898"/>
              <a:gd name="connsiteY416" fmla="*/ 777113 h 906898"/>
              <a:gd name="connsiteX417" fmla="*/ 544755 w 906898"/>
              <a:gd name="connsiteY417" fmla="*/ 779172 h 906898"/>
              <a:gd name="connsiteX418" fmla="*/ 548850 w 906898"/>
              <a:gd name="connsiteY418" fmla="*/ 783289 h 906898"/>
              <a:gd name="connsiteX419" fmla="*/ 557039 w 906898"/>
              <a:gd name="connsiteY419" fmla="*/ 783289 h 906898"/>
              <a:gd name="connsiteX420" fmla="*/ 561134 w 906898"/>
              <a:gd name="connsiteY420" fmla="*/ 789464 h 906898"/>
              <a:gd name="connsiteX421" fmla="*/ 559087 w 906898"/>
              <a:gd name="connsiteY421" fmla="*/ 791522 h 906898"/>
              <a:gd name="connsiteX422" fmla="*/ 552945 w 906898"/>
              <a:gd name="connsiteY422" fmla="*/ 789464 h 906898"/>
              <a:gd name="connsiteX423" fmla="*/ 546803 w 906898"/>
              <a:gd name="connsiteY423" fmla="*/ 793580 h 906898"/>
              <a:gd name="connsiteX424" fmla="*/ 542708 w 906898"/>
              <a:gd name="connsiteY424" fmla="*/ 793580 h 906898"/>
              <a:gd name="connsiteX425" fmla="*/ 540661 w 906898"/>
              <a:gd name="connsiteY425" fmla="*/ 787405 h 906898"/>
              <a:gd name="connsiteX426" fmla="*/ 542708 w 906898"/>
              <a:gd name="connsiteY426" fmla="*/ 785347 h 906898"/>
              <a:gd name="connsiteX427" fmla="*/ 536566 w 906898"/>
              <a:gd name="connsiteY427" fmla="*/ 781230 h 906898"/>
              <a:gd name="connsiteX428" fmla="*/ 536566 w 906898"/>
              <a:gd name="connsiteY428" fmla="*/ 777113 h 906898"/>
              <a:gd name="connsiteX429" fmla="*/ 539637 w 906898"/>
              <a:gd name="connsiteY429" fmla="*/ 776341 h 906898"/>
              <a:gd name="connsiteX430" fmla="*/ 465218 w 906898"/>
              <a:gd name="connsiteY430" fmla="*/ 775592 h 906898"/>
              <a:gd name="connsiteX431" fmla="*/ 474615 w 906898"/>
              <a:gd name="connsiteY431" fmla="*/ 781230 h 906898"/>
              <a:gd name="connsiteX432" fmla="*/ 476674 w 906898"/>
              <a:gd name="connsiteY432" fmla="*/ 785347 h 906898"/>
              <a:gd name="connsiteX433" fmla="*/ 486966 w 906898"/>
              <a:gd name="connsiteY433" fmla="*/ 791522 h 906898"/>
              <a:gd name="connsiteX434" fmla="*/ 491082 w 906898"/>
              <a:gd name="connsiteY434" fmla="*/ 791522 h 906898"/>
              <a:gd name="connsiteX435" fmla="*/ 489024 w 906898"/>
              <a:gd name="connsiteY435" fmla="*/ 793580 h 906898"/>
              <a:gd name="connsiteX436" fmla="*/ 476986 w 906898"/>
              <a:gd name="connsiteY436" fmla="*/ 791574 h 906898"/>
              <a:gd name="connsiteX437" fmla="*/ 476416 w 906898"/>
              <a:gd name="connsiteY437" fmla="*/ 791006 h 906898"/>
              <a:gd name="connsiteX438" fmla="*/ 472557 w 906898"/>
              <a:gd name="connsiteY438" fmla="*/ 783289 h 906898"/>
              <a:gd name="connsiteX439" fmla="*/ 468440 w 906898"/>
              <a:gd name="connsiteY439" fmla="*/ 781230 h 906898"/>
              <a:gd name="connsiteX440" fmla="*/ 532390 w 906898"/>
              <a:gd name="connsiteY440" fmla="*/ 775055 h 906898"/>
              <a:gd name="connsiteX441" fmla="*/ 534452 w 906898"/>
              <a:gd name="connsiteY441" fmla="*/ 775055 h 906898"/>
              <a:gd name="connsiteX442" fmla="*/ 538576 w 906898"/>
              <a:gd name="connsiteY442" fmla="*/ 787434 h 906898"/>
              <a:gd name="connsiteX443" fmla="*/ 540638 w 906898"/>
              <a:gd name="connsiteY443" fmla="*/ 795686 h 906898"/>
              <a:gd name="connsiteX444" fmla="*/ 548885 w 906898"/>
              <a:gd name="connsiteY444" fmla="*/ 795686 h 906898"/>
              <a:gd name="connsiteX445" fmla="*/ 555071 w 906898"/>
              <a:gd name="connsiteY445" fmla="*/ 795686 h 906898"/>
              <a:gd name="connsiteX446" fmla="*/ 563318 w 906898"/>
              <a:gd name="connsiteY446" fmla="*/ 791560 h 906898"/>
              <a:gd name="connsiteX447" fmla="*/ 565380 w 906898"/>
              <a:gd name="connsiteY447" fmla="*/ 791560 h 906898"/>
              <a:gd name="connsiteX448" fmla="*/ 567442 w 906898"/>
              <a:gd name="connsiteY448" fmla="*/ 793623 h 906898"/>
              <a:gd name="connsiteX449" fmla="*/ 559194 w 906898"/>
              <a:gd name="connsiteY449" fmla="*/ 801876 h 906898"/>
              <a:gd name="connsiteX450" fmla="*/ 550947 w 906898"/>
              <a:gd name="connsiteY450" fmla="*/ 797749 h 906898"/>
              <a:gd name="connsiteX451" fmla="*/ 548885 w 906898"/>
              <a:gd name="connsiteY451" fmla="*/ 801876 h 906898"/>
              <a:gd name="connsiteX452" fmla="*/ 538576 w 906898"/>
              <a:gd name="connsiteY452" fmla="*/ 801876 h 906898"/>
              <a:gd name="connsiteX453" fmla="*/ 534452 w 906898"/>
              <a:gd name="connsiteY453" fmla="*/ 795686 h 906898"/>
              <a:gd name="connsiteX454" fmla="*/ 534452 w 906898"/>
              <a:gd name="connsiteY454" fmla="*/ 789497 h 906898"/>
              <a:gd name="connsiteX455" fmla="*/ 528266 w 906898"/>
              <a:gd name="connsiteY455" fmla="*/ 781244 h 906898"/>
              <a:gd name="connsiteX456" fmla="*/ 532390 w 906898"/>
              <a:gd name="connsiteY456" fmla="*/ 775055 h 906898"/>
              <a:gd name="connsiteX457" fmla="*/ 643458 w 906898"/>
              <a:gd name="connsiteY457" fmla="*/ 774604 h 906898"/>
              <a:gd name="connsiteX458" fmla="*/ 647579 w 906898"/>
              <a:gd name="connsiteY458" fmla="*/ 777174 h 906898"/>
              <a:gd name="connsiteX459" fmla="*/ 651701 w 906898"/>
              <a:gd name="connsiteY459" fmla="*/ 795670 h 906898"/>
              <a:gd name="connsiteX460" fmla="*/ 622851 w 906898"/>
              <a:gd name="connsiteY460" fmla="*/ 816223 h 906898"/>
              <a:gd name="connsiteX461" fmla="*/ 594002 w 906898"/>
              <a:gd name="connsiteY461" fmla="*/ 799781 h 906898"/>
              <a:gd name="connsiteX462" fmla="*/ 596063 w 906898"/>
              <a:gd name="connsiteY462" fmla="*/ 797726 h 906898"/>
              <a:gd name="connsiteX463" fmla="*/ 604305 w 906898"/>
              <a:gd name="connsiteY463" fmla="*/ 803891 h 906898"/>
              <a:gd name="connsiteX464" fmla="*/ 633155 w 906898"/>
              <a:gd name="connsiteY464" fmla="*/ 805947 h 906898"/>
              <a:gd name="connsiteX465" fmla="*/ 641397 w 906898"/>
              <a:gd name="connsiteY465" fmla="*/ 795670 h 906898"/>
              <a:gd name="connsiteX466" fmla="*/ 639337 w 906898"/>
              <a:gd name="connsiteY466" fmla="*/ 787449 h 906898"/>
              <a:gd name="connsiteX467" fmla="*/ 635215 w 906898"/>
              <a:gd name="connsiteY467" fmla="*/ 793615 h 906898"/>
              <a:gd name="connsiteX468" fmla="*/ 629033 w 906898"/>
              <a:gd name="connsiteY468" fmla="*/ 793615 h 906898"/>
              <a:gd name="connsiteX469" fmla="*/ 624912 w 906898"/>
              <a:gd name="connsiteY469" fmla="*/ 787449 h 906898"/>
              <a:gd name="connsiteX470" fmla="*/ 633155 w 906898"/>
              <a:gd name="connsiteY470" fmla="*/ 781284 h 906898"/>
              <a:gd name="connsiteX471" fmla="*/ 639337 w 906898"/>
              <a:gd name="connsiteY471" fmla="*/ 775118 h 906898"/>
              <a:gd name="connsiteX472" fmla="*/ 643458 w 906898"/>
              <a:gd name="connsiteY472" fmla="*/ 774604 h 906898"/>
              <a:gd name="connsiteX473" fmla="*/ 295353 w 906898"/>
              <a:gd name="connsiteY473" fmla="*/ 774340 h 906898"/>
              <a:gd name="connsiteX474" fmla="*/ 302043 w 906898"/>
              <a:gd name="connsiteY474" fmla="*/ 779192 h 906898"/>
              <a:gd name="connsiteX475" fmla="*/ 306159 w 906898"/>
              <a:gd name="connsiteY475" fmla="*/ 777149 h 906898"/>
              <a:gd name="connsiteX476" fmla="*/ 314393 w 906898"/>
              <a:gd name="connsiteY476" fmla="*/ 777149 h 906898"/>
              <a:gd name="connsiteX477" fmla="*/ 316451 w 906898"/>
              <a:gd name="connsiteY477" fmla="*/ 781235 h 906898"/>
              <a:gd name="connsiteX478" fmla="*/ 310276 w 906898"/>
              <a:gd name="connsiteY478" fmla="*/ 785321 h 906898"/>
              <a:gd name="connsiteX479" fmla="*/ 293809 w 906898"/>
              <a:gd name="connsiteY479" fmla="*/ 787364 h 906898"/>
              <a:gd name="connsiteX480" fmla="*/ 287634 w 906898"/>
              <a:gd name="connsiteY480" fmla="*/ 797580 h 906898"/>
              <a:gd name="connsiteX481" fmla="*/ 279400 w 906898"/>
              <a:gd name="connsiteY481" fmla="*/ 797580 h 906898"/>
              <a:gd name="connsiteX482" fmla="*/ 277342 w 906898"/>
              <a:gd name="connsiteY482" fmla="*/ 787364 h 906898"/>
              <a:gd name="connsiteX483" fmla="*/ 285575 w 906898"/>
              <a:gd name="connsiteY483" fmla="*/ 783278 h 906898"/>
              <a:gd name="connsiteX484" fmla="*/ 285575 w 906898"/>
              <a:gd name="connsiteY484" fmla="*/ 777149 h 906898"/>
              <a:gd name="connsiteX485" fmla="*/ 295353 w 906898"/>
              <a:gd name="connsiteY485" fmla="*/ 774340 h 906898"/>
              <a:gd name="connsiteX486" fmla="*/ 464212 w 906898"/>
              <a:gd name="connsiteY486" fmla="*/ 773831 h 906898"/>
              <a:gd name="connsiteX487" fmla="*/ 465218 w 906898"/>
              <a:gd name="connsiteY487" fmla="*/ 775592 h 906898"/>
              <a:gd name="connsiteX488" fmla="*/ 464323 w 906898"/>
              <a:gd name="connsiteY488" fmla="*/ 775055 h 906898"/>
              <a:gd name="connsiteX489" fmla="*/ 369816 w 906898"/>
              <a:gd name="connsiteY489" fmla="*/ 771071 h 906898"/>
              <a:gd name="connsiteX490" fmla="*/ 375949 w 906898"/>
              <a:gd name="connsiteY490" fmla="*/ 775157 h 906898"/>
              <a:gd name="connsiteX491" fmla="*/ 375949 w 906898"/>
              <a:gd name="connsiteY491" fmla="*/ 779243 h 906898"/>
              <a:gd name="connsiteX492" fmla="*/ 380038 w 906898"/>
              <a:gd name="connsiteY492" fmla="*/ 779243 h 906898"/>
              <a:gd name="connsiteX493" fmla="*/ 380038 w 906898"/>
              <a:gd name="connsiteY493" fmla="*/ 785372 h 906898"/>
              <a:gd name="connsiteX494" fmla="*/ 380038 w 906898"/>
              <a:gd name="connsiteY494" fmla="*/ 787416 h 906898"/>
              <a:gd name="connsiteX495" fmla="*/ 384126 w 906898"/>
              <a:gd name="connsiteY495" fmla="*/ 791502 h 906898"/>
              <a:gd name="connsiteX496" fmla="*/ 375949 w 906898"/>
              <a:gd name="connsiteY496" fmla="*/ 797631 h 906898"/>
              <a:gd name="connsiteX497" fmla="*/ 373905 w 906898"/>
              <a:gd name="connsiteY497" fmla="*/ 791502 h 906898"/>
              <a:gd name="connsiteX498" fmla="*/ 359594 w 906898"/>
              <a:gd name="connsiteY498" fmla="*/ 787416 h 906898"/>
              <a:gd name="connsiteX499" fmla="*/ 351416 w 906898"/>
              <a:gd name="connsiteY499" fmla="*/ 789459 h 906898"/>
              <a:gd name="connsiteX500" fmla="*/ 347327 w 906898"/>
              <a:gd name="connsiteY500" fmla="*/ 783329 h 906898"/>
              <a:gd name="connsiteX501" fmla="*/ 355505 w 906898"/>
              <a:gd name="connsiteY501" fmla="*/ 781286 h 906898"/>
              <a:gd name="connsiteX502" fmla="*/ 355505 w 906898"/>
              <a:gd name="connsiteY502" fmla="*/ 775157 h 906898"/>
              <a:gd name="connsiteX503" fmla="*/ 361638 w 906898"/>
              <a:gd name="connsiteY503" fmla="*/ 775157 h 906898"/>
              <a:gd name="connsiteX504" fmla="*/ 369816 w 906898"/>
              <a:gd name="connsiteY504" fmla="*/ 771071 h 906898"/>
              <a:gd name="connsiteX505" fmla="*/ 552834 w 906898"/>
              <a:gd name="connsiteY505" fmla="*/ 768747 h 906898"/>
              <a:gd name="connsiteX506" fmla="*/ 554826 w 906898"/>
              <a:gd name="connsiteY506" fmla="*/ 779260 h 906898"/>
              <a:gd name="connsiteX507" fmla="*/ 550842 w 906898"/>
              <a:gd name="connsiteY507" fmla="*/ 781363 h 906898"/>
              <a:gd name="connsiteX508" fmla="*/ 546858 w 906898"/>
              <a:gd name="connsiteY508" fmla="*/ 777157 h 906898"/>
              <a:gd name="connsiteX509" fmla="*/ 546858 w 906898"/>
              <a:gd name="connsiteY509" fmla="*/ 775055 h 906898"/>
              <a:gd name="connsiteX510" fmla="*/ 552834 w 906898"/>
              <a:gd name="connsiteY510" fmla="*/ 768747 h 906898"/>
              <a:gd name="connsiteX511" fmla="*/ 394471 w 906898"/>
              <a:gd name="connsiteY511" fmla="*/ 768747 h 906898"/>
              <a:gd name="connsiteX512" fmla="*/ 396463 w 906898"/>
              <a:gd name="connsiteY512" fmla="*/ 772952 h 906898"/>
              <a:gd name="connsiteX513" fmla="*/ 396463 w 906898"/>
              <a:gd name="connsiteY513" fmla="*/ 775055 h 906898"/>
              <a:gd name="connsiteX514" fmla="*/ 394471 w 906898"/>
              <a:gd name="connsiteY514" fmla="*/ 768747 h 906898"/>
              <a:gd name="connsiteX515" fmla="*/ 665422 w 906898"/>
              <a:gd name="connsiteY515" fmla="*/ 768306 h 906898"/>
              <a:gd name="connsiteX516" fmla="*/ 667996 w 906898"/>
              <a:gd name="connsiteY516" fmla="*/ 772961 h 906898"/>
              <a:gd name="connsiteX517" fmla="*/ 665962 w 906898"/>
              <a:gd name="connsiteY517" fmla="*/ 787441 h 906898"/>
              <a:gd name="connsiteX518" fmla="*/ 655795 w 906898"/>
              <a:gd name="connsiteY518" fmla="*/ 793647 h 906898"/>
              <a:gd name="connsiteX519" fmla="*/ 659862 w 906898"/>
              <a:gd name="connsiteY519" fmla="*/ 787441 h 906898"/>
              <a:gd name="connsiteX520" fmla="*/ 665962 w 906898"/>
              <a:gd name="connsiteY520" fmla="*/ 777098 h 906898"/>
              <a:gd name="connsiteX521" fmla="*/ 663929 w 906898"/>
              <a:gd name="connsiteY521" fmla="*/ 768823 h 906898"/>
              <a:gd name="connsiteX522" fmla="*/ 665422 w 906898"/>
              <a:gd name="connsiteY522" fmla="*/ 768306 h 906898"/>
              <a:gd name="connsiteX523" fmla="*/ 460207 w 906898"/>
              <a:gd name="connsiteY523" fmla="*/ 766821 h 906898"/>
              <a:gd name="connsiteX524" fmla="*/ 463809 w 906898"/>
              <a:gd name="connsiteY524" fmla="*/ 769395 h 906898"/>
              <a:gd name="connsiteX525" fmla="*/ 464212 w 906898"/>
              <a:gd name="connsiteY525" fmla="*/ 773831 h 906898"/>
              <a:gd name="connsiteX526" fmla="*/ 466515 w 906898"/>
              <a:gd name="connsiteY526" fmla="*/ 766755 h 906898"/>
              <a:gd name="connsiteX527" fmla="*/ 480846 w 906898"/>
              <a:gd name="connsiteY527" fmla="*/ 766755 h 906898"/>
              <a:gd name="connsiteX528" fmla="*/ 482893 w 906898"/>
              <a:gd name="connsiteY528" fmla="*/ 772930 h 906898"/>
              <a:gd name="connsiteX529" fmla="*/ 484940 w 906898"/>
              <a:gd name="connsiteY529" fmla="*/ 777047 h 906898"/>
              <a:gd name="connsiteX530" fmla="*/ 491082 w 906898"/>
              <a:gd name="connsiteY530" fmla="*/ 781164 h 906898"/>
              <a:gd name="connsiteX531" fmla="*/ 489035 w 906898"/>
              <a:gd name="connsiteY531" fmla="*/ 787339 h 906898"/>
              <a:gd name="connsiteX532" fmla="*/ 480846 w 906898"/>
              <a:gd name="connsiteY532" fmla="*/ 785280 h 906898"/>
              <a:gd name="connsiteX533" fmla="*/ 478799 w 906898"/>
              <a:gd name="connsiteY533" fmla="*/ 777047 h 906898"/>
              <a:gd name="connsiteX534" fmla="*/ 472657 w 906898"/>
              <a:gd name="connsiteY534" fmla="*/ 777047 h 906898"/>
              <a:gd name="connsiteX535" fmla="*/ 466515 w 906898"/>
              <a:gd name="connsiteY535" fmla="*/ 772930 h 906898"/>
              <a:gd name="connsiteX536" fmla="*/ 466515 w 906898"/>
              <a:gd name="connsiteY536" fmla="*/ 766755 h 906898"/>
              <a:gd name="connsiteX537" fmla="*/ 449990 w 906898"/>
              <a:gd name="connsiteY537" fmla="*/ 766755 h 906898"/>
              <a:gd name="connsiteX538" fmla="*/ 456192 w 906898"/>
              <a:gd name="connsiteY538" fmla="*/ 766755 h 906898"/>
              <a:gd name="connsiteX539" fmla="*/ 464462 w 906898"/>
              <a:gd name="connsiteY539" fmla="*/ 783222 h 906898"/>
              <a:gd name="connsiteX540" fmla="*/ 470665 w 906898"/>
              <a:gd name="connsiteY540" fmla="*/ 785280 h 906898"/>
              <a:gd name="connsiteX541" fmla="*/ 476416 w 906898"/>
              <a:gd name="connsiteY541" fmla="*/ 791006 h 906898"/>
              <a:gd name="connsiteX542" fmla="*/ 476674 w 906898"/>
              <a:gd name="connsiteY542" fmla="*/ 791522 h 906898"/>
              <a:gd name="connsiteX543" fmla="*/ 476986 w 906898"/>
              <a:gd name="connsiteY543" fmla="*/ 791574 h 906898"/>
              <a:gd name="connsiteX544" fmla="*/ 483069 w 906898"/>
              <a:gd name="connsiteY544" fmla="*/ 797631 h 906898"/>
              <a:gd name="connsiteX545" fmla="*/ 489272 w 906898"/>
              <a:gd name="connsiteY545" fmla="*/ 797631 h 906898"/>
              <a:gd name="connsiteX546" fmla="*/ 489272 w 906898"/>
              <a:gd name="connsiteY546" fmla="*/ 807923 h 906898"/>
              <a:gd name="connsiteX547" fmla="*/ 481002 w 906898"/>
              <a:gd name="connsiteY547" fmla="*/ 805864 h 906898"/>
              <a:gd name="connsiteX548" fmla="*/ 476867 w 906898"/>
              <a:gd name="connsiteY548" fmla="*/ 801747 h 906898"/>
              <a:gd name="connsiteX549" fmla="*/ 466530 w 906898"/>
              <a:gd name="connsiteY549" fmla="*/ 801747 h 906898"/>
              <a:gd name="connsiteX550" fmla="*/ 460327 w 906898"/>
              <a:gd name="connsiteY550" fmla="*/ 791456 h 906898"/>
              <a:gd name="connsiteX551" fmla="*/ 460327 w 906898"/>
              <a:gd name="connsiteY551" fmla="*/ 785280 h 906898"/>
              <a:gd name="connsiteX552" fmla="*/ 452057 w 906898"/>
              <a:gd name="connsiteY552" fmla="*/ 779105 h 906898"/>
              <a:gd name="connsiteX553" fmla="*/ 447923 w 906898"/>
              <a:gd name="connsiteY553" fmla="*/ 768813 h 906898"/>
              <a:gd name="connsiteX554" fmla="*/ 449990 w 906898"/>
              <a:gd name="connsiteY554" fmla="*/ 766755 h 906898"/>
              <a:gd name="connsiteX555" fmla="*/ 509608 w 906898"/>
              <a:gd name="connsiteY555" fmla="*/ 762771 h 906898"/>
              <a:gd name="connsiteX556" fmla="*/ 513725 w 906898"/>
              <a:gd name="connsiteY556" fmla="*/ 764829 h 906898"/>
              <a:gd name="connsiteX557" fmla="*/ 501374 w 906898"/>
              <a:gd name="connsiteY557" fmla="*/ 783355 h 906898"/>
              <a:gd name="connsiteX558" fmla="*/ 503433 w 906898"/>
              <a:gd name="connsiteY558" fmla="*/ 808056 h 906898"/>
              <a:gd name="connsiteX559" fmla="*/ 519900 w 906898"/>
              <a:gd name="connsiteY559" fmla="*/ 812172 h 906898"/>
              <a:gd name="connsiteX560" fmla="*/ 519900 w 906898"/>
              <a:gd name="connsiteY560" fmla="*/ 810114 h 906898"/>
              <a:gd name="connsiteX561" fmla="*/ 511666 w 906898"/>
              <a:gd name="connsiteY561" fmla="*/ 805997 h 906898"/>
              <a:gd name="connsiteX562" fmla="*/ 511666 w 906898"/>
              <a:gd name="connsiteY562" fmla="*/ 797763 h 906898"/>
              <a:gd name="connsiteX563" fmla="*/ 521958 w 906898"/>
              <a:gd name="connsiteY563" fmla="*/ 793647 h 906898"/>
              <a:gd name="connsiteX564" fmla="*/ 524017 w 906898"/>
              <a:gd name="connsiteY564" fmla="*/ 799822 h 906898"/>
              <a:gd name="connsiteX565" fmla="*/ 524017 w 906898"/>
              <a:gd name="connsiteY565" fmla="*/ 803939 h 906898"/>
              <a:gd name="connsiteX566" fmla="*/ 530192 w 906898"/>
              <a:gd name="connsiteY566" fmla="*/ 803939 h 906898"/>
              <a:gd name="connsiteX567" fmla="*/ 532250 w 906898"/>
              <a:gd name="connsiteY567" fmla="*/ 812172 h 906898"/>
              <a:gd name="connsiteX568" fmla="*/ 526075 w 906898"/>
              <a:gd name="connsiteY568" fmla="*/ 820406 h 906898"/>
              <a:gd name="connsiteX569" fmla="*/ 503433 w 906898"/>
              <a:gd name="connsiteY569" fmla="*/ 818347 h 906898"/>
              <a:gd name="connsiteX570" fmla="*/ 499316 w 906898"/>
              <a:gd name="connsiteY570" fmla="*/ 812172 h 906898"/>
              <a:gd name="connsiteX571" fmla="*/ 493141 w 906898"/>
              <a:gd name="connsiteY571" fmla="*/ 803939 h 906898"/>
              <a:gd name="connsiteX572" fmla="*/ 493141 w 906898"/>
              <a:gd name="connsiteY572" fmla="*/ 791588 h 906898"/>
              <a:gd name="connsiteX573" fmla="*/ 509608 w 906898"/>
              <a:gd name="connsiteY573" fmla="*/ 762771 h 906898"/>
              <a:gd name="connsiteX574" fmla="*/ 139433 w 906898"/>
              <a:gd name="connsiteY574" fmla="*/ 759783 h 906898"/>
              <a:gd name="connsiteX575" fmla="*/ 142906 w 906898"/>
              <a:gd name="connsiteY575" fmla="*/ 763992 h 906898"/>
              <a:gd name="connsiteX576" fmla="*/ 155478 w 906898"/>
              <a:gd name="connsiteY576" fmla="*/ 774365 h 906898"/>
              <a:gd name="connsiteX577" fmla="*/ 384179 w 906898"/>
              <a:gd name="connsiteY577" fmla="*/ 758787 h 906898"/>
              <a:gd name="connsiteX578" fmla="*/ 386171 w 906898"/>
              <a:gd name="connsiteY578" fmla="*/ 764763 h 906898"/>
              <a:gd name="connsiteX579" fmla="*/ 384179 w 906898"/>
              <a:gd name="connsiteY579" fmla="*/ 760779 h 906898"/>
              <a:gd name="connsiteX580" fmla="*/ 384179 w 906898"/>
              <a:gd name="connsiteY580" fmla="*/ 758787 h 906898"/>
              <a:gd name="connsiteX581" fmla="*/ 314459 w 906898"/>
              <a:gd name="connsiteY581" fmla="*/ 758787 h 906898"/>
              <a:gd name="connsiteX582" fmla="*/ 322427 w 906898"/>
              <a:gd name="connsiteY582" fmla="*/ 764763 h 906898"/>
              <a:gd name="connsiteX583" fmla="*/ 322427 w 906898"/>
              <a:gd name="connsiteY583" fmla="*/ 768747 h 906898"/>
              <a:gd name="connsiteX584" fmla="*/ 318593 w 906898"/>
              <a:gd name="connsiteY584" fmla="*/ 764913 h 906898"/>
              <a:gd name="connsiteX585" fmla="*/ 318576 w 906898"/>
              <a:gd name="connsiteY585" fmla="*/ 764708 h 906898"/>
              <a:gd name="connsiteX586" fmla="*/ 318200 w 906898"/>
              <a:gd name="connsiteY586" fmla="*/ 764519 h 906898"/>
              <a:gd name="connsiteX587" fmla="*/ 314459 w 906898"/>
              <a:gd name="connsiteY587" fmla="*/ 760779 h 906898"/>
              <a:gd name="connsiteX588" fmla="*/ 314459 w 906898"/>
              <a:gd name="connsiteY588" fmla="*/ 758787 h 906898"/>
              <a:gd name="connsiteX589" fmla="*/ 297478 w 906898"/>
              <a:gd name="connsiteY589" fmla="*/ 757977 h 906898"/>
              <a:gd name="connsiteX590" fmla="*/ 302109 w 906898"/>
              <a:gd name="connsiteY590" fmla="*/ 760585 h 906898"/>
              <a:gd name="connsiteX591" fmla="*/ 302109 w 906898"/>
              <a:gd name="connsiteY591" fmla="*/ 764708 h 906898"/>
              <a:gd name="connsiteX592" fmla="*/ 304167 w 906898"/>
              <a:gd name="connsiteY592" fmla="*/ 764708 h 906898"/>
              <a:gd name="connsiteX593" fmla="*/ 310343 w 906898"/>
              <a:gd name="connsiteY593" fmla="*/ 760585 h 906898"/>
              <a:gd name="connsiteX594" fmla="*/ 318200 w 906898"/>
              <a:gd name="connsiteY594" fmla="*/ 764519 h 906898"/>
              <a:gd name="connsiteX595" fmla="*/ 318593 w 906898"/>
              <a:gd name="connsiteY595" fmla="*/ 764913 h 906898"/>
              <a:gd name="connsiteX596" fmla="*/ 318833 w 906898"/>
              <a:gd name="connsiteY596" fmla="*/ 767800 h 906898"/>
              <a:gd name="connsiteX597" fmla="*/ 320634 w 906898"/>
              <a:gd name="connsiteY597" fmla="*/ 770891 h 906898"/>
              <a:gd name="connsiteX598" fmla="*/ 330927 w 906898"/>
              <a:gd name="connsiteY598" fmla="*/ 772952 h 906898"/>
              <a:gd name="connsiteX599" fmla="*/ 335043 w 906898"/>
              <a:gd name="connsiteY599" fmla="*/ 779136 h 906898"/>
              <a:gd name="connsiteX600" fmla="*/ 328868 w 906898"/>
              <a:gd name="connsiteY600" fmla="*/ 779136 h 906898"/>
              <a:gd name="connsiteX601" fmla="*/ 318576 w 906898"/>
              <a:gd name="connsiteY601" fmla="*/ 781197 h 906898"/>
              <a:gd name="connsiteX602" fmla="*/ 314459 w 906898"/>
              <a:gd name="connsiteY602" fmla="*/ 775014 h 906898"/>
              <a:gd name="connsiteX603" fmla="*/ 300051 w 906898"/>
              <a:gd name="connsiteY603" fmla="*/ 772952 h 906898"/>
              <a:gd name="connsiteX604" fmla="*/ 287700 w 906898"/>
              <a:gd name="connsiteY604" fmla="*/ 772952 h 906898"/>
              <a:gd name="connsiteX605" fmla="*/ 281525 w 906898"/>
              <a:gd name="connsiteY605" fmla="*/ 783258 h 906898"/>
              <a:gd name="connsiteX606" fmla="*/ 275350 w 906898"/>
              <a:gd name="connsiteY606" fmla="*/ 787380 h 906898"/>
              <a:gd name="connsiteX607" fmla="*/ 275350 w 906898"/>
              <a:gd name="connsiteY607" fmla="*/ 797686 h 906898"/>
              <a:gd name="connsiteX608" fmla="*/ 277408 w 906898"/>
              <a:gd name="connsiteY608" fmla="*/ 799748 h 906898"/>
              <a:gd name="connsiteX609" fmla="*/ 267116 w 906898"/>
              <a:gd name="connsiteY609" fmla="*/ 805931 h 906898"/>
              <a:gd name="connsiteX610" fmla="*/ 263000 w 906898"/>
              <a:gd name="connsiteY610" fmla="*/ 799748 h 906898"/>
              <a:gd name="connsiteX611" fmla="*/ 265058 w 906898"/>
              <a:gd name="connsiteY611" fmla="*/ 791503 h 906898"/>
              <a:gd name="connsiteX612" fmla="*/ 269175 w 906898"/>
              <a:gd name="connsiteY612" fmla="*/ 789442 h 906898"/>
              <a:gd name="connsiteX613" fmla="*/ 267116 w 906898"/>
              <a:gd name="connsiteY613" fmla="*/ 781197 h 906898"/>
              <a:gd name="connsiteX614" fmla="*/ 269175 w 906898"/>
              <a:gd name="connsiteY614" fmla="*/ 775014 h 906898"/>
              <a:gd name="connsiteX615" fmla="*/ 281525 w 906898"/>
              <a:gd name="connsiteY615" fmla="*/ 770891 h 906898"/>
              <a:gd name="connsiteX616" fmla="*/ 289759 w 906898"/>
              <a:gd name="connsiteY616" fmla="*/ 760585 h 906898"/>
              <a:gd name="connsiteX617" fmla="*/ 297992 w 906898"/>
              <a:gd name="connsiteY617" fmla="*/ 760585 h 906898"/>
              <a:gd name="connsiteX618" fmla="*/ 295934 w 906898"/>
              <a:gd name="connsiteY618" fmla="*/ 758524 h 906898"/>
              <a:gd name="connsiteX619" fmla="*/ 297478 w 906898"/>
              <a:gd name="connsiteY619" fmla="*/ 757977 h 906898"/>
              <a:gd name="connsiteX620" fmla="*/ 373665 w 906898"/>
              <a:gd name="connsiteY620" fmla="*/ 755757 h 906898"/>
              <a:gd name="connsiteX621" fmla="*/ 382118 w 906898"/>
              <a:gd name="connsiteY621" fmla="*/ 760646 h 906898"/>
              <a:gd name="connsiteX622" fmla="*/ 386217 w 906898"/>
              <a:gd name="connsiteY622" fmla="*/ 768880 h 906898"/>
              <a:gd name="connsiteX623" fmla="*/ 392364 w 906898"/>
              <a:gd name="connsiteY623" fmla="*/ 770938 h 906898"/>
              <a:gd name="connsiteX624" fmla="*/ 390315 w 906898"/>
              <a:gd name="connsiteY624" fmla="*/ 779172 h 906898"/>
              <a:gd name="connsiteX625" fmla="*/ 396463 w 906898"/>
              <a:gd name="connsiteY625" fmla="*/ 783289 h 906898"/>
              <a:gd name="connsiteX626" fmla="*/ 396463 w 906898"/>
              <a:gd name="connsiteY626" fmla="*/ 793580 h 906898"/>
              <a:gd name="connsiteX627" fmla="*/ 392364 w 906898"/>
              <a:gd name="connsiteY627" fmla="*/ 795639 h 906898"/>
              <a:gd name="connsiteX628" fmla="*/ 388266 w 906898"/>
              <a:gd name="connsiteY628" fmla="*/ 793580 h 906898"/>
              <a:gd name="connsiteX629" fmla="*/ 384167 w 906898"/>
              <a:gd name="connsiteY629" fmla="*/ 785347 h 906898"/>
              <a:gd name="connsiteX630" fmla="*/ 382118 w 906898"/>
              <a:gd name="connsiteY630" fmla="*/ 779172 h 906898"/>
              <a:gd name="connsiteX631" fmla="*/ 378020 w 906898"/>
              <a:gd name="connsiteY631" fmla="*/ 777113 h 906898"/>
              <a:gd name="connsiteX632" fmla="*/ 371872 w 906898"/>
              <a:gd name="connsiteY632" fmla="*/ 768880 h 906898"/>
              <a:gd name="connsiteX633" fmla="*/ 363675 w 906898"/>
              <a:gd name="connsiteY633" fmla="*/ 770938 h 906898"/>
              <a:gd name="connsiteX634" fmla="*/ 353429 w 906898"/>
              <a:gd name="connsiteY634" fmla="*/ 772997 h 906898"/>
              <a:gd name="connsiteX635" fmla="*/ 347281 w 906898"/>
              <a:gd name="connsiteY635" fmla="*/ 781230 h 906898"/>
              <a:gd name="connsiteX636" fmla="*/ 341134 w 906898"/>
              <a:gd name="connsiteY636" fmla="*/ 781230 h 906898"/>
              <a:gd name="connsiteX637" fmla="*/ 339084 w 906898"/>
              <a:gd name="connsiteY637" fmla="*/ 777113 h 906898"/>
              <a:gd name="connsiteX638" fmla="*/ 341134 w 906898"/>
              <a:gd name="connsiteY638" fmla="*/ 770938 h 906898"/>
              <a:gd name="connsiteX639" fmla="*/ 347281 w 906898"/>
              <a:gd name="connsiteY639" fmla="*/ 768880 h 906898"/>
              <a:gd name="connsiteX640" fmla="*/ 349331 w 906898"/>
              <a:gd name="connsiteY640" fmla="*/ 764763 h 906898"/>
              <a:gd name="connsiteX641" fmla="*/ 351380 w 906898"/>
              <a:gd name="connsiteY641" fmla="*/ 760646 h 906898"/>
              <a:gd name="connsiteX642" fmla="*/ 357528 w 906898"/>
              <a:gd name="connsiteY642" fmla="*/ 758588 h 906898"/>
              <a:gd name="connsiteX643" fmla="*/ 361370 w 906898"/>
              <a:gd name="connsiteY643" fmla="*/ 760132 h 906898"/>
              <a:gd name="connsiteX644" fmla="*/ 363479 w 906898"/>
              <a:gd name="connsiteY644" fmla="*/ 758719 h 906898"/>
              <a:gd name="connsiteX645" fmla="*/ 363675 w 906898"/>
              <a:gd name="connsiteY645" fmla="*/ 758588 h 906898"/>
              <a:gd name="connsiteX646" fmla="*/ 373665 w 906898"/>
              <a:gd name="connsiteY646" fmla="*/ 755757 h 906898"/>
              <a:gd name="connsiteX647" fmla="*/ 608415 w 906898"/>
              <a:gd name="connsiteY647" fmla="*/ 752000 h 906898"/>
              <a:gd name="connsiteX648" fmla="*/ 610602 w 906898"/>
              <a:gd name="connsiteY648" fmla="*/ 754613 h 906898"/>
              <a:gd name="connsiteX649" fmla="*/ 606485 w 906898"/>
              <a:gd name="connsiteY649" fmla="*/ 762771 h 906898"/>
              <a:gd name="connsiteX650" fmla="*/ 600310 w 906898"/>
              <a:gd name="connsiteY650" fmla="*/ 752574 h 906898"/>
              <a:gd name="connsiteX651" fmla="*/ 608415 w 906898"/>
              <a:gd name="connsiteY651" fmla="*/ 752000 h 906898"/>
              <a:gd name="connsiteX652" fmla="*/ 461557 w 906898"/>
              <a:gd name="connsiteY652" fmla="*/ 751947 h 906898"/>
              <a:gd name="connsiteX653" fmla="*/ 461369 w 906898"/>
              <a:gd name="connsiteY653" fmla="*/ 752230 h 906898"/>
              <a:gd name="connsiteX654" fmla="*/ 460207 w 906898"/>
              <a:gd name="connsiteY654" fmla="*/ 752479 h 906898"/>
              <a:gd name="connsiteX655" fmla="*/ 460207 w 906898"/>
              <a:gd name="connsiteY655" fmla="*/ 752230 h 906898"/>
              <a:gd name="connsiteX656" fmla="*/ 460207 w 906898"/>
              <a:gd name="connsiteY656" fmla="*/ 752015 h 906898"/>
              <a:gd name="connsiteX657" fmla="*/ 680321 w 906898"/>
              <a:gd name="connsiteY657" fmla="*/ 750487 h 906898"/>
              <a:gd name="connsiteX658" fmla="*/ 686629 w 906898"/>
              <a:gd name="connsiteY658" fmla="*/ 756712 h 906898"/>
              <a:gd name="connsiteX659" fmla="*/ 686629 w 906898"/>
              <a:gd name="connsiteY659" fmla="*/ 758787 h 906898"/>
              <a:gd name="connsiteX660" fmla="*/ 680321 w 906898"/>
              <a:gd name="connsiteY660" fmla="*/ 750487 h 906898"/>
              <a:gd name="connsiteX661" fmla="*/ 674134 w 906898"/>
              <a:gd name="connsiteY661" fmla="*/ 750487 h 906898"/>
              <a:gd name="connsiteX662" fmla="*/ 684396 w 906898"/>
              <a:gd name="connsiteY662" fmla="*/ 758721 h 906898"/>
              <a:gd name="connsiteX663" fmla="*/ 684396 w 906898"/>
              <a:gd name="connsiteY663" fmla="*/ 764896 h 906898"/>
              <a:gd name="connsiteX664" fmla="*/ 686448 w 906898"/>
              <a:gd name="connsiteY664" fmla="*/ 766954 h 906898"/>
              <a:gd name="connsiteX665" fmla="*/ 690553 w 906898"/>
              <a:gd name="connsiteY665" fmla="*/ 773129 h 906898"/>
              <a:gd name="connsiteX666" fmla="*/ 690553 w 906898"/>
              <a:gd name="connsiteY666" fmla="*/ 779305 h 906898"/>
              <a:gd name="connsiteX667" fmla="*/ 692605 w 906898"/>
              <a:gd name="connsiteY667" fmla="*/ 789596 h 906898"/>
              <a:gd name="connsiteX668" fmla="*/ 692605 w 906898"/>
              <a:gd name="connsiteY668" fmla="*/ 793713 h 906898"/>
              <a:gd name="connsiteX669" fmla="*/ 690553 w 906898"/>
              <a:gd name="connsiteY669" fmla="*/ 791655 h 906898"/>
              <a:gd name="connsiteX670" fmla="*/ 688500 w 906898"/>
              <a:gd name="connsiteY670" fmla="*/ 781363 h 906898"/>
              <a:gd name="connsiteX671" fmla="*/ 686448 w 906898"/>
              <a:gd name="connsiteY671" fmla="*/ 781363 h 906898"/>
              <a:gd name="connsiteX672" fmla="*/ 688500 w 906898"/>
              <a:gd name="connsiteY672" fmla="*/ 785480 h 906898"/>
              <a:gd name="connsiteX673" fmla="*/ 688500 w 906898"/>
              <a:gd name="connsiteY673" fmla="*/ 793713 h 906898"/>
              <a:gd name="connsiteX674" fmla="*/ 678239 w 906898"/>
              <a:gd name="connsiteY674" fmla="*/ 801947 h 906898"/>
              <a:gd name="connsiteX675" fmla="*/ 676186 w 906898"/>
              <a:gd name="connsiteY675" fmla="*/ 808122 h 906898"/>
              <a:gd name="connsiteX676" fmla="*/ 665925 w 906898"/>
              <a:gd name="connsiteY676" fmla="*/ 810180 h 906898"/>
              <a:gd name="connsiteX677" fmla="*/ 659767 w 906898"/>
              <a:gd name="connsiteY677" fmla="*/ 808122 h 906898"/>
              <a:gd name="connsiteX678" fmla="*/ 653610 w 906898"/>
              <a:gd name="connsiteY678" fmla="*/ 812239 h 906898"/>
              <a:gd name="connsiteX679" fmla="*/ 647453 w 906898"/>
              <a:gd name="connsiteY679" fmla="*/ 808122 h 906898"/>
              <a:gd name="connsiteX680" fmla="*/ 659767 w 906898"/>
              <a:gd name="connsiteY680" fmla="*/ 801947 h 906898"/>
              <a:gd name="connsiteX681" fmla="*/ 651558 w 906898"/>
              <a:gd name="connsiteY681" fmla="*/ 799888 h 906898"/>
              <a:gd name="connsiteX682" fmla="*/ 657715 w 906898"/>
              <a:gd name="connsiteY682" fmla="*/ 795772 h 906898"/>
              <a:gd name="connsiteX683" fmla="*/ 667977 w 906898"/>
              <a:gd name="connsiteY683" fmla="*/ 791655 h 906898"/>
              <a:gd name="connsiteX684" fmla="*/ 670029 w 906898"/>
              <a:gd name="connsiteY684" fmla="*/ 769013 h 906898"/>
              <a:gd name="connsiteX685" fmla="*/ 667977 w 906898"/>
              <a:gd name="connsiteY685" fmla="*/ 762837 h 906898"/>
              <a:gd name="connsiteX686" fmla="*/ 672082 w 906898"/>
              <a:gd name="connsiteY686" fmla="*/ 758721 h 906898"/>
              <a:gd name="connsiteX687" fmla="*/ 674134 w 906898"/>
              <a:gd name="connsiteY687" fmla="*/ 762837 h 906898"/>
              <a:gd name="connsiteX688" fmla="*/ 674134 w 906898"/>
              <a:gd name="connsiteY688" fmla="*/ 766954 h 906898"/>
              <a:gd name="connsiteX689" fmla="*/ 680291 w 906898"/>
              <a:gd name="connsiteY689" fmla="*/ 771071 h 906898"/>
              <a:gd name="connsiteX690" fmla="*/ 680291 w 906898"/>
              <a:gd name="connsiteY690" fmla="*/ 777246 h 906898"/>
              <a:gd name="connsiteX691" fmla="*/ 678239 w 906898"/>
              <a:gd name="connsiteY691" fmla="*/ 779305 h 906898"/>
              <a:gd name="connsiteX692" fmla="*/ 682343 w 906898"/>
              <a:gd name="connsiteY692" fmla="*/ 787538 h 906898"/>
              <a:gd name="connsiteX693" fmla="*/ 678239 w 906898"/>
              <a:gd name="connsiteY693" fmla="*/ 793713 h 906898"/>
              <a:gd name="connsiteX694" fmla="*/ 672082 w 906898"/>
              <a:gd name="connsiteY694" fmla="*/ 795772 h 906898"/>
              <a:gd name="connsiteX695" fmla="*/ 667977 w 906898"/>
              <a:gd name="connsiteY695" fmla="*/ 801947 h 906898"/>
              <a:gd name="connsiteX696" fmla="*/ 659767 w 906898"/>
              <a:gd name="connsiteY696" fmla="*/ 797830 h 906898"/>
              <a:gd name="connsiteX697" fmla="*/ 659767 w 906898"/>
              <a:gd name="connsiteY697" fmla="*/ 799888 h 906898"/>
              <a:gd name="connsiteX698" fmla="*/ 665925 w 906898"/>
              <a:gd name="connsiteY698" fmla="*/ 804005 h 906898"/>
              <a:gd name="connsiteX699" fmla="*/ 674134 w 906898"/>
              <a:gd name="connsiteY699" fmla="*/ 797830 h 906898"/>
              <a:gd name="connsiteX700" fmla="*/ 684396 w 906898"/>
              <a:gd name="connsiteY700" fmla="*/ 789596 h 906898"/>
              <a:gd name="connsiteX701" fmla="*/ 682343 w 906898"/>
              <a:gd name="connsiteY701" fmla="*/ 779305 h 906898"/>
              <a:gd name="connsiteX702" fmla="*/ 682343 w 906898"/>
              <a:gd name="connsiteY702" fmla="*/ 769013 h 906898"/>
              <a:gd name="connsiteX703" fmla="*/ 678239 w 906898"/>
              <a:gd name="connsiteY703" fmla="*/ 764896 h 906898"/>
              <a:gd name="connsiteX704" fmla="*/ 674134 w 906898"/>
              <a:gd name="connsiteY704" fmla="*/ 756662 h 906898"/>
              <a:gd name="connsiteX705" fmla="*/ 672082 w 906898"/>
              <a:gd name="connsiteY705" fmla="*/ 752545 h 906898"/>
              <a:gd name="connsiteX706" fmla="*/ 674134 w 906898"/>
              <a:gd name="connsiteY706" fmla="*/ 750487 h 906898"/>
              <a:gd name="connsiteX707" fmla="*/ 579697 w 906898"/>
              <a:gd name="connsiteY707" fmla="*/ 750487 h 906898"/>
              <a:gd name="connsiteX708" fmla="*/ 591995 w 906898"/>
              <a:gd name="connsiteY708" fmla="*/ 752534 h 906898"/>
              <a:gd name="connsiteX709" fmla="*/ 602244 w 906898"/>
              <a:gd name="connsiteY709" fmla="*/ 764818 h 906898"/>
              <a:gd name="connsiteX710" fmla="*/ 596095 w 906898"/>
              <a:gd name="connsiteY710" fmla="*/ 781197 h 906898"/>
              <a:gd name="connsiteX711" fmla="*/ 596095 w 906898"/>
              <a:gd name="connsiteY711" fmla="*/ 793481 h 906898"/>
              <a:gd name="connsiteX712" fmla="*/ 585846 w 906898"/>
              <a:gd name="connsiteY712" fmla="*/ 799623 h 906898"/>
              <a:gd name="connsiteX713" fmla="*/ 577647 w 906898"/>
              <a:gd name="connsiteY713" fmla="*/ 795528 h 906898"/>
              <a:gd name="connsiteX714" fmla="*/ 575597 w 906898"/>
              <a:gd name="connsiteY714" fmla="*/ 787339 h 906898"/>
              <a:gd name="connsiteX715" fmla="*/ 565349 w 906898"/>
              <a:gd name="connsiteY715" fmla="*/ 787339 h 906898"/>
              <a:gd name="connsiteX716" fmla="*/ 557150 w 906898"/>
              <a:gd name="connsiteY716" fmla="*/ 770960 h 906898"/>
              <a:gd name="connsiteX717" fmla="*/ 563299 w 906898"/>
              <a:gd name="connsiteY717" fmla="*/ 754582 h 906898"/>
              <a:gd name="connsiteX718" fmla="*/ 573548 w 906898"/>
              <a:gd name="connsiteY718" fmla="*/ 756629 h 906898"/>
              <a:gd name="connsiteX719" fmla="*/ 579697 w 906898"/>
              <a:gd name="connsiteY719" fmla="*/ 750487 h 906898"/>
              <a:gd name="connsiteX720" fmla="*/ 559082 w 906898"/>
              <a:gd name="connsiteY720" fmla="*/ 750487 h 906898"/>
              <a:gd name="connsiteX721" fmla="*/ 561134 w 906898"/>
              <a:gd name="connsiteY721" fmla="*/ 752534 h 906898"/>
              <a:gd name="connsiteX722" fmla="*/ 550872 w 906898"/>
              <a:gd name="connsiteY722" fmla="*/ 766866 h 906898"/>
              <a:gd name="connsiteX723" fmla="*/ 536506 w 906898"/>
              <a:gd name="connsiteY723" fmla="*/ 773008 h 906898"/>
              <a:gd name="connsiteX724" fmla="*/ 530349 w 906898"/>
              <a:gd name="connsiteY724" fmla="*/ 766866 h 906898"/>
              <a:gd name="connsiteX725" fmla="*/ 526244 w 906898"/>
              <a:gd name="connsiteY725" fmla="*/ 768913 h 906898"/>
              <a:gd name="connsiteX726" fmla="*/ 520087 w 906898"/>
              <a:gd name="connsiteY726" fmla="*/ 766866 h 906898"/>
              <a:gd name="connsiteX727" fmla="*/ 518035 w 906898"/>
              <a:gd name="connsiteY727" fmla="*/ 762771 h 906898"/>
              <a:gd name="connsiteX728" fmla="*/ 530349 w 906898"/>
              <a:gd name="connsiteY728" fmla="*/ 758676 h 906898"/>
              <a:gd name="connsiteX729" fmla="*/ 544715 w 906898"/>
              <a:gd name="connsiteY729" fmla="*/ 758676 h 906898"/>
              <a:gd name="connsiteX730" fmla="*/ 538558 w 906898"/>
              <a:gd name="connsiteY730" fmla="*/ 764818 h 906898"/>
              <a:gd name="connsiteX731" fmla="*/ 542663 w 906898"/>
              <a:gd name="connsiteY731" fmla="*/ 768913 h 906898"/>
              <a:gd name="connsiteX732" fmla="*/ 554977 w 906898"/>
              <a:gd name="connsiteY732" fmla="*/ 760724 h 906898"/>
              <a:gd name="connsiteX733" fmla="*/ 554977 w 906898"/>
              <a:gd name="connsiteY733" fmla="*/ 756629 h 906898"/>
              <a:gd name="connsiteX734" fmla="*/ 546768 w 906898"/>
              <a:gd name="connsiteY734" fmla="*/ 758676 h 906898"/>
              <a:gd name="connsiteX735" fmla="*/ 559082 w 906898"/>
              <a:gd name="connsiteY735" fmla="*/ 750487 h 906898"/>
              <a:gd name="connsiteX736" fmla="*/ 614586 w 906898"/>
              <a:gd name="connsiteY736" fmla="*/ 746171 h 906898"/>
              <a:gd name="connsiteX737" fmla="*/ 618702 w 906898"/>
              <a:gd name="connsiteY737" fmla="*/ 748234 h 906898"/>
              <a:gd name="connsiteX738" fmla="*/ 616644 w 906898"/>
              <a:gd name="connsiteY738" fmla="*/ 756487 h 906898"/>
              <a:gd name="connsiteX739" fmla="*/ 622819 w 906898"/>
              <a:gd name="connsiteY739" fmla="*/ 758550 h 906898"/>
              <a:gd name="connsiteX740" fmla="*/ 620761 w 906898"/>
              <a:gd name="connsiteY740" fmla="*/ 764739 h 906898"/>
              <a:gd name="connsiteX741" fmla="*/ 614586 w 906898"/>
              <a:gd name="connsiteY741" fmla="*/ 766802 h 906898"/>
              <a:gd name="connsiteX742" fmla="*/ 612527 w 906898"/>
              <a:gd name="connsiteY742" fmla="*/ 772992 h 906898"/>
              <a:gd name="connsiteX743" fmla="*/ 606352 w 906898"/>
              <a:gd name="connsiteY743" fmla="*/ 772992 h 906898"/>
              <a:gd name="connsiteX744" fmla="*/ 606352 w 906898"/>
              <a:gd name="connsiteY744" fmla="*/ 766802 h 906898"/>
              <a:gd name="connsiteX745" fmla="*/ 612527 w 906898"/>
              <a:gd name="connsiteY745" fmla="*/ 758550 h 906898"/>
              <a:gd name="connsiteX746" fmla="*/ 610469 w 906898"/>
              <a:gd name="connsiteY746" fmla="*/ 750297 h 906898"/>
              <a:gd name="connsiteX747" fmla="*/ 614586 w 906898"/>
              <a:gd name="connsiteY747" fmla="*/ 746171 h 906898"/>
              <a:gd name="connsiteX748" fmla="*/ 618807 w 906898"/>
              <a:gd name="connsiteY748" fmla="*/ 740195 h 906898"/>
              <a:gd name="connsiteX749" fmla="*/ 622933 w 906898"/>
              <a:gd name="connsiteY749" fmla="*/ 744312 h 906898"/>
              <a:gd name="connsiteX750" fmla="*/ 622933 w 906898"/>
              <a:gd name="connsiteY750" fmla="*/ 750487 h 906898"/>
              <a:gd name="connsiteX751" fmla="*/ 631186 w 906898"/>
              <a:gd name="connsiteY751" fmla="*/ 758720 h 906898"/>
              <a:gd name="connsiteX752" fmla="*/ 629122 w 906898"/>
              <a:gd name="connsiteY752" fmla="*/ 769013 h 906898"/>
              <a:gd name="connsiteX753" fmla="*/ 620870 w 906898"/>
              <a:gd name="connsiteY753" fmla="*/ 773129 h 906898"/>
              <a:gd name="connsiteX754" fmla="*/ 610554 w 906898"/>
              <a:gd name="connsiteY754" fmla="*/ 781363 h 906898"/>
              <a:gd name="connsiteX755" fmla="*/ 606428 w 906898"/>
              <a:gd name="connsiteY755" fmla="*/ 779304 h 906898"/>
              <a:gd name="connsiteX756" fmla="*/ 604365 w 906898"/>
              <a:gd name="connsiteY756" fmla="*/ 775188 h 906898"/>
              <a:gd name="connsiteX757" fmla="*/ 612617 w 906898"/>
              <a:gd name="connsiteY757" fmla="*/ 777246 h 906898"/>
              <a:gd name="connsiteX758" fmla="*/ 618807 w 906898"/>
              <a:gd name="connsiteY758" fmla="*/ 769013 h 906898"/>
              <a:gd name="connsiteX759" fmla="*/ 627059 w 906898"/>
              <a:gd name="connsiteY759" fmla="*/ 762837 h 906898"/>
              <a:gd name="connsiteX760" fmla="*/ 624996 w 906898"/>
              <a:gd name="connsiteY760" fmla="*/ 754604 h 906898"/>
              <a:gd name="connsiteX761" fmla="*/ 620870 w 906898"/>
              <a:gd name="connsiteY761" fmla="*/ 752545 h 906898"/>
              <a:gd name="connsiteX762" fmla="*/ 616744 w 906898"/>
              <a:gd name="connsiteY762" fmla="*/ 742253 h 906898"/>
              <a:gd name="connsiteX763" fmla="*/ 618807 w 906898"/>
              <a:gd name="connsiteY763" fmla="*/ 740195 h 906898"/>
              <a:gd name="connsiteX764" fmla="*/ 181747 w 906898"/>
              <a:gd name="connsiteY764" fmla="*/ 738715 h 906898"/>
              <a:gd name="connsiteX765" fmla="*/ 184821 w 906898"/>
              <a:gd name="connsiteY765" fmla="*/ 740250 h 906898"/>
              <a:gd name="connsiteX766" fmla="*/ 203269 w 906898"/>
              <a:gd name="connsiteY766" fmla="*/ 752534 h 906898"/>
              <a:gd name="connsiteX767" fmla="*/ 208054 w 906898"/>
              <a:gd name="connsiteY767" fmla="*/ 750145 h 906898"/>
              <a:gd name="connsiteX768" fmla="*/ 209395 w 906898"/>
              <a:gd name="connsiteY768" fmla="*/ 750487 h 906898"/>
              <a:gd name="connsiteX769" fmla="*/ 211334 w 906898"/>
              <a:gd name="connsiteY769" fmla="*/ 748507 h 906898"/>
              <a:gd name="connsiteX770" fmla="*/ 219667 w 906898"/>
              <a:gd name="connsiteY770" fmla="*/ 744345 h 906898"/>
              <a:gd name="connsiteX771" fmla="*/ 225816 w 906898"/>
              <a:gd name="connsiteY771" fmla="*/ 746392 h 906898"/>
              <a:gd name="connsiteX772" fmla="*/ 221716 w 906898"/>
              <a:gd name="connsiteY772" fmla="*/ 750487 h 906898"/>
              <a:gd name="connsiteX773" fmla="*/ 217617 w 906898"/>
              <a:gd name="connsiteY773" fmla="*/ 752534 h 906898"/>
              <a:gd name="connsiteX774" fmla="*/ 217617 w 906898"/>
              <a:gd name="connsiteY774" fmla="*/ 758676 h 906898"/>
              <a:gd name="connsiteX775" fmla="*/ 211468 w 906898"/>
              <a:gd name="connsiteY775" fmla="*/ 758676 h 906898"/>
              <a:gd name="connsiteX776" fmla="*/ 205319 w 906898"/>
              <a:gd name="connsiteY776" fmla="*/ 756629 h 906898"/>
              <a:gd name="connsiteX777" fmla="*/ 199169 w 906898"/>
              <a:gd name="connsiteY777" fmla="*/ 762771 h 906898"/>
              <a:gd name="connsiteX778" fmla="*/ 195070 w 906898"/>
              <a:gd name="connsiteY778" fmla="*/ 758676 h 906898"/>
              <a:gd name="connsiteX779" fmla="*/ 193020 w 906898"/>
              <a:gd name="connsiteY779" fmla="*/ 754582 h 906898"/>
              <a:gd name="connsiteX780" fmla="*/ 186871 w 906898"/>
              <a:gd name="connsiteY780" fmla="*/ 754582 h 906898"/>
              <a:gd name="connsiteX781" fmla="*/ 184821 w 906898"/>
              <a:gd name="connsiteY781" fmla="*/ 748440 h 906898"/>
              <a:gd name="connsiteX782" fmla="*/ 182772 w 906898"/>
              <a:gd name="connsiteY782" fmla="*/ 744345 h 906898"/>
              <a:gd name="connsiteX783" fmla="*/ 178672 w 906898"/>
              <a:gd name="connsiteY783" fmla="*/ 742298 h 906898"/>
              <a:gd name="connsiteX784" fmla="*/ 178672 w 906898"/>
              <a:gd name="connsiteY784" fmla="*/ 740250 h 906898"/>
              <a:gd name="connsiteX785" fmla="*/ 181747 w 906898"/>
              <a:gd name="connsiteY785" fmla="*/ 738715 h 906898"/>
              <a:gd name="connsiteX786" fmla="*/ 191678 w 906898"/>
              <a:gd name="connsiteY786" fmla="*/ 737738 h 906898"/>
              <a:gd name="connsiteX787" fmla="*/ 197136 w 906898"/>
              <a:gd name="connsiteY787" fmla="*/ 742140 h 906898"/>
              <a:gd name="connsiteX788" fmla="*/ 207352 w 906898"/>
              <a:gd name="connsiteY788" fmla="*/ 746313 h 906898"/>
              <a:gd name="connsiteX789" fmla="*/ 215524 w 906898"/>
              <a:gd name="connsiteY789" fmla="*/ 744227 h 906898"/>
              <a:gd name="connsiteX790" fmla="*/ 211334 w 906898"/>
              <a:gd name="connsiteY790" fmla="*/ 748507 h 906898"/>
              <a:gd name="connsiteX791" fmla="*/ 208054 w 906898"/>
              <a:gd name="connsiteY791" fmla="*/ 750145 h 906898"/>
              <a:gd name="connsiteX792" fmla="*/ 193050 w 906898"/>
              <a:gd name="connsiteY792" fmla="*/ 746313 h 906898"/>
              <a:gd name="connsiteX793" fmla="*/ 188964 w 906898"/>
              <a:gd name="connsiteY793" fmla="*/ 737966 h 906898"/>
              <a:gd name="connsiteX794" fmla="*/ 191678 w 906898"/>
              <a:gd name="connsiteY794" fmla="*/ 737738 h 906898"/>
              <a:gd name="connsiteX795" fmla="*/ 170433 w 906898"/>
              <a:gd name="connsiteY795" fmla="*/ 735879 h 906898"/>
              <a:gd name="connsiteX796" fmla="*/ 176590 w 906898"/>
              <a:gd name="connsiteY796" fmla="*/ 737949 h 906898"/>
              <a:gd name="connsiteX797" fmla="*/ 176590 w 906898"/>
              <a:gd name="connsiteY797" fmla="*/ 744160 h 906898"/>
              <a:gd name="connsiteX798" fmla="*/ 180694 w 906898"/>
              <a:gd name="connsiteY798" fmla="*/ 748300 h 906898"/>
              <a:gd name="connsiteX799" fmla="*/ 184799 w 906898"/>
              <a:gd name="connsiteY799" fmla="*/ 756580 h 906898"/>
              <a:gd name="connsiteX800" fmla="*/ 190956 w 906898"/>
              <a:gd name="connsiteY800" fmla="*/ 758650 h 906898"/>
              <a:gd name="connsiteX801" fmla="*/ 197113 w 906898"/>
              <a:gd name="connsiteY801" fmla="*/ 764861 h 906898"/>
              <a:gd name="connsiteX802" fmla="*/ 207375 w 906898"/>
              <a:gd name="connsiteY802" fmla="*/ 760720 h 906898"/>
              <a:gd name="connsiteX803" fmla="*/ 217637 w 906898"/>
              <a:gd name="connsiteY803" fmla="*/ 760720 h 906898"/>
              <a:gd name="connsiteX804" fmla="*/ 221741 w 906898"/>
              <a:gd name="connsiteY804" fmla="*/ 754510 h 906898"/>
              <a:gd name="connsiteX805" fmla="*/ 227898 w 906898"/>
              <a:gd name="connsiteY805" fmla="*/ 748300 h 906898"/>
              <a:gd name="connsiteX806" fmla="*/ 234055 w 906898"/>
              <a:gd name="connsiteY806" fmla="*/ 744160 h 906898"/>
              <a:gd name="connsiteX807" fmla="*/ 234055 w 906898"/>
              <a:gd name="connsiteY807" fmla="*/ 752440 h 906898"/>
              <a:gd name="connsiteX808" fmla="*/ 223794 w 906898"/>
              <a:gd name="connsiteY808" fmla="*/ 756580 h 906898"/>
              <a:gd name="connsiteX809" fmla="*/ 221741 w 906898"/>
              <a:gd name="connsiteY809" fmla="*/ 764861 h 906898"/>
              <a:gd name="connsiteX810" fmla="*/ 211480 w 906898"/>
              <a:gd name="connsiteY810" fmla="*/ 764861 h 906898"/>
              <a:gd name="connsiteX811" fmla="*/ 203270 w 906898"/>
              <a:gd name="connsiteY811" fmla="*/ 769001 h 906898"/>
              <a:gd name="connsiteX812" fmla="*/ 197113 w 906898"/>
              <a:gd name="connsiteY812" fmla="*/ 769001 h 906898"/>
              <a:gd name="connsiteX813" fmla="*/ 188904 w 906898"/>
              <a:gd name="connsiteY813" fmla="*/ 762791 h 906898"/>
              <a:gd name="connsiteX814" fmla="*/ 178642 w 906898"/>
              <a:gd name="connsiteY814" fmla="*/ 760720 h 906898"/>
              <a:gd name="connsiteX815" fmla="*/ 176590 w 906898"/>
              <a:gd name="connsiteY815" fmla="*/ 750370 h 906898"/>
              <a:gd name="connsiteX816" fmla="*/ 170433 w 906898"/>
              <a:gd name="connsiteY816" fmla="*/ 742089 h 906898"/>
              <a:gd name="connsiteX817" fmla="*/ 170433 w 906898"/>
              <a:gd name="connsiteY817" fmla="*/ 735879 h 906898"/>
              <a:gd name="connsiteX818" fmla="*/ 618775 w 906898"/>
              <a:gd name="connsiteY818" fmla="*/ 723595 h 906898"/>
              <a:gd name="connsiteX819" fmla="*/ 622885 w 906898"/>
              <a:gd name="connsiteY819" fmla="*/ 725664 h 906898"/>
              <a:gd name="connsiteX820" fmla="*/ 618775 w 906898"/>
              <a:gd name="connsiteY820" fmla="*/ 731869 h 906898"/>
              <a:gd name="connsiteX821" fmla="*/ 614665 w 906898"/>
              <a:gd name="connsiteY821" fmla="*/ 733938 h 906898"/>
              <a:gd name="connsiteX822" fmla="*/ 610554 w 906898"/>
              <a:gd name="connsiteY822" fmla="*/ 746350 h 906898"/>
              <a:gd name="connsiteX823" fmla="*/ 594112 w 906898"/>
              <a:gd name="connsiteY823" fmla="*/ 750487 h 906898"/>
              <a:gd name="connsiteX824" fmla="*/ 581781 w 906898"/>
              <a:gd name="connsiteY824" fmla="*/ 746350 h 906898"/>
              <a:gd name="connsiteX825" fmla="*/ 579726 w 906898"/>
              <a:gd name="connsiteY825" fmla="*/ 744281 h 906898"/>
              <a:gd name="connsiteX826" fmla="*/ 590002 w 906898"/>
              <a:gd name="connsiteY826" fmla="*/ 740144 h 906898"/>
              <a:gd name="connsiteX827" fmla="*/ 596168 w 906898"/>
              <a:gd name="connsiteY827" fmla="*/ 738075 h 906898"/>
              <a:gd name="connsiteX828" fmla="*/ 596168 w 906898"/>
              <a:gd name="connsiteY828" fmla="*/ 740144 h 906898"/>
              <a:gd name="connsiteX829" fmla="*/ 592057 w 906898"/>
              <a:gd name="connsiteY829" fmla="*/ 742213 h 906898"/>
              <a:gd name="connsiteX830" fmla="*/ 587947 w 906898"/>
              <a:gd name="connsiteY830" fmla="*/ 744281 h 906898"/>
              <a:gd name="connsiteX831" fmla="*/ 592057 w 906898"/>
              <a:gd name="connsiteY831" fmla="*/ 748418 h 906898"/>
              <a:gd name="connsiteX832" fmla="*/ 606444 w 906898"/>
              <a:gd name="connsiteY832" fmla="*/ 742213 h 906898"/>
              <a:gd name="connsiteX833" fmla="*/ 602333 w 906898"/>
              <a:gd name="connsiteY833" fmla="*/ 738075 h 906898"/>
              <a:gd name="connsiteX834" fmla="*/ 610554 w 906898"/>
              <a:gd name="connsiteY834" fmla="*/ 729801 h 906898"/>
              <a:gd name="connsiteX835" fmla="*/ 618775 w 906898"/>
              <a:gd name="connsiteY835" fmla="*/ 723595 h 906898"/>
              <a:gd name="connsiteX836" fmla="*/ 295298 w 906898"/>
              <a:gd name="connsiteY836" fmla="*/ 722641 h 906898"/>
              <a:gd name="connsiteX837" fmla="*/ 297737 w 906898"/>
              <a:gd name="connsiteY837" fmla="*/ 723737 h 906898"/>
              <a:gd name="connsiteX838" fmla="*/ 299790 w 906898"/>
              <a:gd name="connsiteY838" fmla="*/ 725800 h 906898"/>
              <a:gd name="connsiteX839" fmla="*/ 299790 w 906898"/>
              <a:gd name="connsiteY839" fmla="*/ 731990 h 906898"/>
              <a:gd name="connsiteX840" fmla="*/ 291576 w 906898"/>
              <a:gd name="connsiteY840" fmla="*/ 738179 h 906898"/>
              <a:gd name="connsiteX841" fmla="*/ 283362 w 906898"/>
              <a:gd name="connsiteY841" fmla="*/ 738179 h 906898"/>
              <a:gd name="connsiteX842" fmla="*/ 283362 w 906898"/>
              <a:gd name="connsiteY842" fmla="*/ 742306 h 906898"/>
              <a:gd name="connsiteX843" fmla="*/ 273095 w 906898"/>
              <a:gd name="connsiteY843" fmla="*/ 748495 h 906898"/>
              <a:gd name="connsiteX844" fmla="*/ 262827 w 906898"/>
              <a:gd name="connsiteY844" fmla="*/ 744369 h 906898"/>
              <a:gd name="connsiteX845" fmla="*/ 258721 w 906898"/>
              <a:gd name="connsiteY845" fmla="*/ 744369 h 906898"/>
              <a:gd name="connsiteX846" fmla="*/ 246400 w 906898"/>
              <a:gd name="connsiteY846" fmla="*/ 740243 h 906898"/>
              <a:gd name="connsiteX847" fmla="*/ 250507 w 906898"/>
              <a:gd name="connsiteY847" fmla="*/ 734053 h 906898"/>
              <a:gd name="connsiteX848" fmla="*/ 254614 w 906898"/>
              <a:gd name="connsiteY848" fmla="*/ 731990 h 906898"/>
              <a:gd name="connsiteX849" fmla="*/ 264881 w 906898"/>
              <a:gd name="connsiteY849" fmla="*/ 736116 h 906898"/>
              <a:gd name="connsiteX850" fmla="*/ 275148 w 906898"/>
              <a:gd name="connsiteY850" fmla="*/ 731990 h 906898"/>
              <a:gd name="connsiteX851" fmla="*/ 289523 w 906898"/>
              <a:gd name="connsiteY851" fmla="*/ 727864 h 906898"/>
              <a:gd name="connsiteX852" fmla="*/ 295298 w 906898"/>
              <a:gd name="connsiteY852" fmla="*/ 722641 h 906898"/>
              <a:gd name="connsiteX853" fmla="*/ 289149 w 906898"/>
              <a:gd name="connsiteY853" fmla="*/ 719426 h 906898"/>
              <a:gd name="connsiteX854" fmla="*/ 291552 w 906898"/>
              <a:gd name="connsiteY854" fmla="*/ 719648 h 906898"/>
              <a:gd name="connsiteX855" fmla="*/ 289501 w 906898"/>
              <a:gd name="connsiteY855" fmla="*/ 725735 h 906898"/>
              <a:gd name="connsiteX856" fmla="*/ 279248 w 906898"/>
              <a:gd name="connsiteY856" fmla="*/ 729792 h 906898"/>
              <a:gd name="connsiteX857" fmla="*/ 275147 w 906898"/>
              <a:gd name="connsiteY857" fmla="*/ 727764 h 906898"/>
              <a:gd name="connsiteX858" fmla="*/ 258742 w 906898"/>
              <a:gd name="connsiteY858" fmla="*/ 731821 h 906898"/>
              <a:gd name="connsiteX859" fmla="*/ 256692 w 906898"/>
              <a:gd name="connsiteY859" fmla="*/ 727764 h 906898"/>
              <a:gd name="connsiteX860" fmla="*/ 260793 w 906898"/>
              <a:gd name="connsiteY860" fmla="*/ 729792 h 906898"/>
              <a:gd name="connsiteX861" fmla="*/ 273096 w 906898"/>
              <a:gd name="connsiteY861" fmla="*/ 725735 h 906898"/>
              <a:gd name="connsiteX862" fmla="*/ 285400 w 906898"/>
              <a:gd name="connsiteY862" fmla="*/ 723706 h 906898"/>
              <a:gd name="connsiteX863" fmla="*/ 289149 w 906898"/>
              <a:gd name="connsiteY863" fmla="*/ 719426 h 906898"/>
              <a:gd name="connsiteX864" fmla="*/ 636209 w 906898"/>
              <a:gd name="connsiteY864" fmla="*/ 718645 h 906898"/>
              <a:gd name="connsiteX865" fmla="*/ 649532 w 906898"/>
              <a:gd name="connsiteY865" fmla="*/ 721722 h 906898"/>
              <a:gd name="connsiteX866" fmla="*/ 670029 w 906898"/>
              <a:gd name="connsiteY866" fmla="*/ 750440 h 906898"/>
              <a:gd name="connsiteX867" fmla="*/ 661830 w 906898"/>
              <a:gd name="connsiteY867" fmla="*/ 768901 h 906898"/>
              <a:gd name="connsiteX868" fmla="*/ 649532 w 906898"/>
              <a:gd name="connsiteY868" fmla="*/ 773004 h 906898"/>
              <a:gd name="connsiteX869" fmla="*/ 641333 w 906898"/>
              <a:gd name="connsiteY869" fmla="*/ 766850 h 906898"/>
              <a:gd name="connsiteX870" fmla="*/ 643383 w 906898"/>
              <a:gd name="connsiteY870" fmla="*/ 760696 h 906898"/>
              <a:gd name="connsiteX871" fmla="*/ 641333 w 906898"/>
              <a:gd name="connsiteY871" fmla="*/ 752491 h 906898"/>
              <a:gd name="connsiteX872" fmla="*/ 651582 w 906898"/>
              <a:gd name="connsiteY872" fmla="*/ 746337 h 906898"/>
              <a:gd name="connsiteX873" fmla="*/ 655681 w 906898"/>
              <a:gd name="connsiteY873" fmla="*/ 752491 h 906898"/>
              <a:gd name="connsiteX874" fmla="*/ 653632 w 906898"/>
              <a:gd name="connsiteY874" fmla="*/ 760696 h 906898"/>
              <a:gd name="connsiteX875" fmla="*/ 661830 w 906898"/>
              <a:gd name="connsiteY875" fmla="*/ 756593 h 906898"/>
              <a:gd name="connsiteX876" fmla="*/ 661830 w 906898"/>
              <a:gd name="connsiteY876" fmla="*/ 742235 h 906898"/>
              <a:gd name="connsiteX877" fmla="*/ 661830 w 906898"/>
              <a:gd name="connsiteY877" fmla="*/ 740183 h 906898"/>
              <a:gd name="connsiteX878" fmla="*/ 637234 w 906898"/>
              <a:gd name="connsiteY878" fmla="*/ 723773 h 906898"/>
              <a:gd name="connsiteX879" fmla="*/ 624935 w 906898"/>
              <a:gd name="connsiteY879" fmla="*/ 723773 h 906898"/>
              <a:gd name="connsiteX880" fmla="*/ 622885 w 906898"/>
              <a:gd name="connsiteY880" fmla="*/ 721722 h 906898"/>
              <a:gd name="connsiteX881" fmla="*/ 636209 w 906898"/>
              <a:gd name="connsiteY881" fmla="*/ 718645 h 906898"/>
              <a:gd name="connsiteX882" fmla="*/ 275189 w 906898"/>
              <a:gd name="connsiteY882" fmla="*/ 709319 h 906898"/>
              <a:gd name="connsiteX883" fmla="*/ 281378 w 906898"/>
              <a:gd name="connsiteY883" fmla="*/ 713451 h 906898"/>
              <a:gd name="connsiteX884" fmla="*/ 287568 w 906898"/>
              <a:gd name="connsiteY884" fmla="*/ 717582 h 906898"/>
              <a:gd name="connsiteX885" fmla="*/ 281378 w 906898"/>
              <a:gd name="connsiteY885" fmla="*/ 723780 h 906898"/>
              <a:gd name="connsiteX886" fmla="*/ 273126 w 906898"/>
              <a:gd name="connsiteY886" fmla="*/ 721714 h 906898"/>
              <a:gd name="connsiteX887" fmla="*/ 268999 w 906898"/>
              <a:gd name="connsiteY887" fmla="*/ 725845 h 906898"/>
              <a:gd name="connsiteX888" fmla="*/ 262810 w 906898"/>
              <a:gd name="connsiteY888" fmla="*/ 727911 h 906898"/>
              <a:gd name="connsiteX889" fmla="*/ 258684 w 906898"/>
              <a:gd name="connsiteY889" fmla="*/ 723780 h 906898"/>
              <a:gd name="connsiteX890" fmla="*/ 258684 w 906898"/>
              <a:gd name="connsiteY890" fmla="*/ 715517 h 906898"/>
              <a:gd name="connsiteX891" fmla="*/ 275189 w 906898"/>
              <a:gd name="connsiteY891" fmla="*/ 709319 h 906898"/>
              <a:gd name="connsiteX892" fmla="*/ 731781 w 906898"/>
              <a:gd name="connsiteY892" fmla="*/ 703011 h 906898"/>
              <a:gd name="connsiteX893" fmla="*/ 733773 w 906898"/>
              <a:gd name="connsiteY893" fmla="*/ 705077 h 906898"/>
              <a:gd name="connsiteX894" fmla="*/ 731781 w 906898"/>
              <a:gd name="connsiteY894" fmla="*/ 711274 h 906898"/>
              <a:gd name="connsiteX895" fmla="*/ 733773 w 906898"/>
              <a:gd name="connsiteY895" fmla="*/ 719537 h 906898"/>
              <a:gd name="connsiteX896" fmla="*/ 733773 w 906898"/>
              <a:gd name="connsiteY896" fmla="*/ 721603 h 906898"/>
              <a:gd name="connsiteX897" fmla="*/ 729789 w 906898"/>
              <a:gd name="connsiteY897" fmla="*/ 717472 h 906898"/>
              <a:gd name="connsiteX898" fmla="*/ 731781 w 906898"/>
              <a:gd name="connsiteY898" fmla="*/ 703011 h 906898"/>
              <a:gd name="connsiteX899" fmla="*/ 791398 w 906898"/>
              <a:gd name="connsiteY899" fmla="*/ 701019 h 906898"/>
              <a:gd name="connsiteX900" fmla="*/ 801832 w 906898"/>
              <a:gd name="connsiteY900" fmla="*/ 703078 h 906898"/>
              <a:gd name="connsiteX901" fmla="*/ 797659 w 906898"/>
              <a:gd name="connsiteY901" fmla="*/ 709253 h 906898"/>
              <a:gd name="connsiteX902" fmla="*/ 791398 w 906898"/>
              <a:gd name="connsiteY902" fmla="*/ 711311 h 906898"/>
              <a:gd name="connsiteX903" fmla="*/ 787225 w 906898"/>
              <a:gd name="connsiteY903" fmla="*/ 705136 h 906898"/>
              <a:gd name="connsiteX904" fmla="*/ 791398 w 906898"/>
              <a:gd name="connsiteY904" fmla="*/ 701019 h 906898"/>
              <a:gd name="connsiteX905" fmla="*/ 723629 w 906898"/>
              <a:gd name="connsiteY905" fmla="*/ 692719 h 906898"/>
              <a:gd name="connsiteX906" fmla="*/ 725657 w 906898"/>
              <a:gd name="connsiteY906" fmla="*/ 692719 h 906898"/>
              <a:gd name="connsiteX907" fmla="*/ 729715 w 906898"/>
              <a:gd name="connsiteY907" fmla="*/ 700967 h 906898"/>
              <a:gd name="connsiteX908" fmla="*/ 727686 w 906898"/>
              <a:gd name="connsiteY908" fmla="*/ 719524 h 906898"/>
              <a:gd name="connsiteX909" fmla="*/ 731744 w 906898"/>
              <a:gd name="connsiteY909" fmla="*/ 723648 h 906898"/>
              <a:gd name="connsiteX910" fmla="*/ 729715 w 906898"/>
              <a:gd name="connsiteY910" fmla="*/ 731895 h 906898"/>
              <a:gd name="connsiteX911" fmla="*/ 721600 w 906898"/>
              <a:gd name="connsiteY911" fmla="*/ 729833 h 906898"/>
              <a:gd name="connsiteX912" fmla="*/ 721600 w 906898"/>
              <a:gd name="connsiteY912" fmla="*/ 721586 h 906898"/>
              <a:gd name="connsiteX913" fmla="*/ 717542 w 906898"/>
              <a:gd name="connsiteY913" fmla="*/ 721586 h 906898"/>
              <a:gd name="connsiteX914" fmla="*/ 715513 w 906898"/>
              <a:gd name="connsiteY914" fmla="*/ 711276 h 906898"/>
              <a:gd name="connsiteX915" fmla="*/ 719571 w 906898"/>
              <a:gd name="connsiteY915" fmla="*/ 705091 h 906898"/>
              <a:gd name="connsiteX916" fmla="*/ 719571 w 906898"/>
              <a:gd name="connsiteY916" fmla="*/ 700967 h 906898"/>
              <a:gd name="connsiteX917" fmla="*/ 723629 w 906898"/>
              <a:gd name="connsiteY917" fmla="*/ 692719 h 906898"/>
              <a:gd name="connsiteX918" fmla="*/ 663970 w 906898"/>
              <a:gd name="connsiteY918" fmla="*/ 692719 h 906898"/>
              <a:gd name="connsiteX919" fmla="*/ 668037 w 906898"/>
              <a:gd name="connsiteY919" fmla="*/ 696828 h 906898"/>
              <a:gd name="connsiteX920" fmla="*/ 668037 w 906898"/>
              <a:gd name="connsiteY920" fmla="*/ 704618 h 906898"/>
              <a:gd name="connsiteX921" fmla="*/ 667817 w 906898"/>
              <a:gd name="connsiteY921" fmla="*/ 705172 h 906898"/>
              <a:gd name="connsiteX922" fmla="*/ 664479 w 906898"/>
              <a:gd name="connsiteY922" fmla="*/ 707099 h 906898"/>
              <a:gd name="connsiteX923" fmla="*/ 663970 w 906898"/>
              <a:gd name="connsiteY923" fmla="*/ 709153 h 906898"/>
              <a:gd name="connsiteX924" fmla="*/ 666994 w 906898"/>
              <a:gd name="connsiteY924" fmla="*/ 715263 h 906898"/>
              <a:gd name="connsiteX925" fmla="*/ 667412 w 906898"/>
              <a:gd name="connsiteY925" fmla="*/ 718212 h 906898"/>
              <a:gd name="connsiteX926" fmla="*/ 661937 w 906898"/>
              <a:gd name="connsiteY926" fmla="*/ 725587 h 906898"/>
              <a:gd name="connsiteX927" fmla="*/ 653803 w 906898"/>
              <a:gd name="connsiteY927" fmla="*/ 719425 h 906898"/>
              <a:gd name="connsiteX928" fmla="*/ 653803 w 906898"/>
              <a:gd name="connsiteY928" fmla="*/ 705045 h 906898"/>
              <a:gd name="connsiteX929" fmla="*/ 653803 w 906898"/>
              <a:gd name="connsiteY929" fmla="*/ 700936 h 906898"/>
              <a:gd name="connsiteX930" fmla="*/ 663970 w 906898"/>
              <a:gd name="connsiteY930" fmla="*/ 692719 h 906898"/>
              <a:gd name="connsiteX931" fmla="*/ 787014 w 906898"/>
              <a:gd name="connsiteY931" fmla="*/ 692528 h 906898"/>
              <a:gd name="connsiteX932" fmla="*/ 791398 w 906898"/>
              <a:gd name="connsiteY932" fmla="*/ 696902 h 906898"/>
              <a:gd name="connsiteX933" fmla="*/ 785209 w 906898"/>
              <a:gd name="connsiteY933" fmla="*/ 703078 h 906898"/>
              <a:gd name="connsiteX934" fmla="*/ 787272 w 906898"/>
              <a:gd name="connsiteY934" fmla="*/ 713370 h 906898"/>
              <a:gd name="connsiteX935" fmla="*/ 793462 w 906898"/>
              <a:gd name="connsiteY935" fmla="*/ 715428 h 906898"/>
              <a:gd name="connsiteX936" fmla="*/ 793462 w 906898"/>
              <a:gd name="connsiteY936" fmla="*/ 717487 h 906898"/>
              <a:gd name="connsiteX937" fmla="*/ 785209 w 906898"/>
              <a:gd name="connsiteY937" fmla="*/ 721603 h 906898"/>
              <a:gd name="connsiteX938" fmla="*/ 779020 w 906898"/>
              <a:gd name="connsiteY938" fmla="*/ 717487 h 906898"/>
              <a:gd name="connsiteX939" fmla="*/ 779020 w 906898"/>
              <a:gd name="connsiteY939" fmla="*/ 715428 h 906898"/>
              <a:gd name="connsiteX940" fmla="*/ 774893 w 906898"/>
              <a:gd name="connsiteY940" fmla="*/ 715428 h 906898"/>
              <a:gd name="connsiteX941" fmla="*/ 768704 w 906898"/>
              <a:gd name="connsiteY941" fmla="*/ 713370 h 906898"/>
              <a:gd name="connsiteX942" fmla="*/ 768704 w 906898"/>
              <a:gd name="connsiteY942" fmla="*/ 707195 h 906898"/>
              <a:gd name="connsiteX943" fmla="*/ 772830 w 906898"/>
              <a:gd name="connsiteY943" fmla="*/ 701019 h 906898"/>
              <a:gd name="connsiteX944" fmla="*/ 776956 w 906898"/>
              <a:gd name="connsiteY944" fmla="*/ 701019 h 906898"/>
              <a:gd name="connsiteX945" fmla="*/ 781083 w 906898"/>
              <a:gd name="connsiteY945" fmla="*/ 692786 h 906898"/>
              <a:gd name="connsiteX946" fmla="*/ 787014 w 906898"/>
              <a:gd name="connsiteY946" fmla="*/ 692528 h 906898"/>
              <a:gd name="connsiteX947" fmla="*/ 686629 w 906898"/>
              <a:gd name="connsiteY947" fmla="*/ 690727 h 906898"/>
              <a:gd name="connsiteX948" fmla="*/ 686961 w 906898"/>
              <a:gd name="connsiteY948" fmla="*/ 690727 h 906898"/>
              <a:gd name="connsiteX949" fmla="*/ 686961 w 906898"/>
              <a:gd name="connsiteY949" fmla="*/ 691060 h 906898"/>
              <a:gd name="connsiteX950" fmla="*/ 686629 w 906898"/>
              <a:gd name="connsiteY950" fmla="*/ 691060 h 906898"/>
              <a:gd name="connsiteX951" fmla="*/ 246400 w 906898"/>
              <a:gd name="connsiteY951" fmla="*/ 690727 h 906898"/>
              <a:gd name="connsiteX952" fmla="*/ 252575 w 906898"/>
              <a:gd name="connsiteY952" fmla="*/ 694844 h 906898"/>
              <a:gd name="connsiteX953" fmla="*/ 256692 w 906898"/>
              <a:gd name="connsiteY953" fmla="*/ 711311 h 906898"/>
              <a:gd name="connsiteX954" fmla="*/ 252575 w 906898"/>
              <a:gd name="connsiteY954" fmla="*/ 729837 h 906898"/>
              <a:gd name="connsiteX955" fmla="*/ 223757 w 906898"/>
              <a:gd name="connsiteY955" fmla="*/ 742187 h 906898"/>
              <a:gd name="connsiteX956" fmla="*/ 207290 w 906898"/>
              <a:gd name="connsiteY956" fmla="*/ 729837 h 906898"/>
              <a:gd name="connsiteX957" fmla="*/ 209349 w 906898"/>
              <a:gd name="connsiteY957" fmla="*/ 719545 h 906898"/>
              <a:gd name="connsiteX958" fmla="*/ 215524 w 906898"/>
              <a:gd name="connsiteY958" fmla="*/ 717487 h 906898"/>
              <a:gd name="connsiteX959" fmla="*/ 219641 w 906898"/>
              <a:gd name="connsiteY959" fmla="*/ 715428 h 906898"/>
              <a:gd name="connsiteX960" fmla="*/ 225816 w 906898"/>
              <a:gd name="connsiteY960" fmla="*/ 715428 h 906898"/>
              <a:gd name="connsiteX961" fmla="*/ 231991 w 906898"/>
              <a:gd name="connsiteY961" fmla="*/ 721603 h 906898"/>
              <a:gd name="connsiteX962" fmla="*/ 229933 w 906898"/>
              <a:gd name="connsiteY962" fmla="*/ 727778 h 906898"/>
              <a:gd name="connsiteX963" fmla="*/ 225816 w 906898"/>
              <a:gd name="connsiteY963" fmla="*/ 727778 h 906898"/>
              <a:gd name="connsiteX964" fmla="*/ 223757 w 906898"/>
              <a:gd name="connsiteY964" fmla="*/ 727778 h 906898"/>
              <a:gd name="connsiteX965" fmla="*/ 219641 w 906898"/>
              <a:gd name="connsiteY965" fmla="*/ 729837 h 906898"/>
              <a:gd name="connsiteX966" fmla="*/ 227874 w 906898"/>
              <a:gd name="connsiteY966" fmla="*/ 733954 h 906898"/>
              <a:gd name="connsiteX967" fmla="*/ 248458 w 906898"/>
              <a:gd name="connsiteY967" fmla="*/ 719545 h 906898"/>
              <a:gd name="connsiteX968" fmla="*/ 246400 w 906898"/>
              <a:gd name="connsiteY968" fmla="*/ 692786 h 906898"/>
              <a:gd name="connsiteX969" fmla="*/ 246400 w 906898"/>
              <a:gd name="connsiteY969" fmla="*/ 690727 h 906898"/>
              <a:gd name="connsiteX970" fmla="*/ 668203 w 906898"/>
              <a:gd name="connsiteY970" fmla="*/ 688735 h 906898"/>
              <a:gd name="connsiteX971" fmla="*/ 674345 w 906898"/>
              <a:gd name="connsiteY971" fmla="*/ 699045 h 906898"/>
              <a:gd name="connsiteX972" fmla="*/ 670251 w 906898"/>
              <a:gd name="connsiteY972" fmla="*/ 707292 h 906898"/>
              <a:gd name="connsiteX973" fmla="*/ 670251 w 906898"/>
              <a:gd name="connsiteY973" fmla="*/ 723787 h 906898"/>
              <a:gd name="connsiteX974" fmla="*/ 664109 w 906898"/>
              <a:gd name="connsiteY974" fmla="*/ 727911 h 906898"/>
              <a:gd name="connsiteX975" fmla="*/ 668203 w 906898"/>
              <a:gd name="connsiteY975" fmla="*/ 723787 h 906898"/>
              <a:gd name="connsiteX976" fmla="*/ 667412 w 906898"/>
              <a:gd name="connsiteY976" fmla="*/ 718212 h 906898"/>
              <a:gd name="connsiteX977" fmla="*/ 668037 w 906898"/>
              <a:gd name="connsiteY977" fmla="*/ 717370 h 906898"/>
              <a:gd name="connsiteX978" fmla="*/ 666994 w 906898"/>
              <a:gd name="connsiteY978" fmla="*/ 715263 h 906898"/>
              <a:gd name="connsiteX979" fmla="*/ 666156 w 906898"/>
              <a:gd name="connsiteY979" fmla="*/ 709354 h 906898"/>
              <a:gd name="connsiteX980" fmla="*/ 667817 w 906898"/>
              <a:gd name="connsiteY980" fmla="*/ 705172 h 906898"/>
              <a:gd name="connsiteX981" fmla="*/ 668037 w 906898"/>
              <a:gd name="connsiteY981" fmla="*/ 705045 h 906898"/>
              <a:gd name="connsiteX982" fmla="*/ 668037 w 906898"/>
              <a:gd name="connsiteY982" fmla="*/ 704618 h 906898"/>
              <a:gd name="connsiteX983" fmla="*/ 670251 w 906898"/>
              <a:gd name="connsiteY983" fmla="*/ 699045 h 906898"/>
              <a:gd name="connsiteX984" fmla="*/ 666156 w 906898"/>
              <a:gd name="connsiteY984" fmla="*/ 690797 h 906898"/>
              <a:gd name="connsiteX985" fmla="*/ 668203 w 906898"/>
              <a:gd name="connsiteY985" fmla="*/ 688735 h 906898"/>
              <a:gd name="connsiteX986" fmla="*/ 189014 w 906898"/>
              <a:gd name="connsiteY986" fmla="*/ 686743 h 906898"/>
              <a:gd name="connsiteX987" fmla="*/ 193097 w 906898"/>
              <a:gd name="connsiteY987" fmla="*/ 692901 h 906898"/>
              <a:gd name="connsiteX988" fmla="*/ 199223 w 906898"/>
              <a:gd name="connsiteY988" fmla="*/ 697005 h 906898"/>
              <a:gd name="connsiteX989" fmla="*/ 205348 w 906898"/>
              <a:gd name="connsiteY989" fmla="*/ 701110 h 906898"/>
              <a:gd name="connsiteX990" fmla="*/ 215557 w 906898"/>
              <a:gd name="connsiteY990" fmla="*/ 697005 h 906898"/>
              <a:gd name="connsiteX991" fmla="*/ 219641 w 906898"/>
              <a:gd name="connsiteY991" fmla="*/ 697005 h 906898"/>
              <a:gd name="connsiteX992" fmla="*/ 223724 w 906898"/>
              <a:gd name="connsiteY992" fmla="*/ 690848 h 906898"/>
              <a:gd name="connsiteX993" fmla="*/ 227808 w 906898"/>
              <a:gd name="connsiteY993" fmla="*/ 686743 h 906898"/>
              <a:gd name="connsiteX994" fmla="*/ 227808 w 906898"/>
              <a:gd name="connsiteY994" fmla="*/ 690848 h 906898"/>
              <a:gd name="connsiteX995" fmla="*/ 227808 w 906898"/>
              <a:gd name="connsiteY995" fmla="*/ 697005 h 906898"/>
              <a:gd name="connsiteX996" fmla="*/ 217599 w 906898"/>
              <a:gd name="connsiteY996" fmla="*/ 701110 h 906898"/>
              <a:gd name="connsiteX997" fmla="*/ 217599 w 906898"/>
              <a:gd name="connsiteY997" fmla="*/ 703162 h 906898"/>
              <a:gd name="connsiteX998" fmla="*/ 207390 w 906898"/>
              <a:gd name="connsiteY998" fmla="*/ 709319 h 906898"/>
              <a:gd name="connsiteX999" fmla="*/ 199223 w 906898"/>
              <a:gd name="connsiteY999" fmla="*/ 703162 h 906898"/>
              <a:gd name="connsiteX1000" fmla="*/ 195139 w 906898"/>
              <a:gd name="connsiteY1000" fmla="*/ 697005 h 906898"/>
              <a:gd name="connsiteX1001" fmla="*/ 189014 w 906898"/>
              <a:gd name="connsiteY1001" fmla="*/ 694953 h 906898"/>
              <a:gd name="connsiteX1002" fmla="*/ 186972 w 906898"/>
              <a:gd name="connsiteY1002" fmla="*/ 690848 h 906898"/>
              <a:gd name="connsiteX1003" fmla="*/ 189014 w 906898"/>
              <a:gd name="connsiteY1003" fmla="*/ 686743 h 906898"/>
              <a:gd name="connsiteX1004" fmla="*/ 201146 w 906898"/>
              <a:gd name="connsiteY1004" fmla="*/ 684419 h 906898"/>
              <a:gd name="connsiteX1005" fmla="*/ 205134 w 906898"/>
              <a:gd name="connsiteY1005" fmla="*/ 686431 h 906898"/>
              <a:gd name="connsiteX1006" fmla="*/ 205287 w 906898"/>
              <a:gd name="connsiteY1006" fmla="*/ 686743 h 906898"/>
              <a:gd name="connsiteX1007" fmla="*/ 205597 w 906898"/>
              <a:gd name="connsiteY1007" fmla="*/ 686664 h 906898"/>
              <a:gd name="connsiteX1008" fmla="*/ 209420 w 906898"/>
              <a:gd name="connsiteY1008" fmla="*/ 688593 h 906898"/>
              <a:gd name="connsiteX1009" fmla="*/ 217695 w 906898"/>
              <a:gd name="connsiteY1009" fmla="*/ 684419 h 906898"/>
              <a:gd name="connsiteX1010" fmla="*/ 221832 w 906898"/>
              <a:gd name="connsiteY1010" fmla="*/ 686506 h 906898"/>
              <a:gd name="connsiteX1011" fmla="*/ 219763 w 906898"/>
              <a:gd name="connsiteY1011" fmla="*/ 692767 h 906898"/>
              <a:gd name="connsiteX1012" fmla="*/ 211489 w 906898"/>
              <a:gd name="connsiteY1012" fmla="*/ 694854 h 906898"/>
              <a:gd name="connsiteX1013" fmla="*/ 209420 w 906898"/>
              <a:gd name="connsiteY1013" fmla="*/ 699027 h 906898"/>
              <a:gd name="connsiteX1014" fmla="*/ 203214 w 906898"/>
              <a:gd name="connsiteY1014" fmla="*/ 696940 h 906898"/>
              <a:gd name="connsiteX1015" fmla="*/ 201146 w 906898"/>
              <a:gd name="connsiteY1015" fmla="*/ 692767 h 906898"/>
              <a:gd name="connsiteX1016" fmla="*/ 197009 w 906898"/>
              <a:gd name="connsiteY1016" fmla="*/ 692767 h 906898"/>
              <a:gd name="connsiteX1017" fmla="*/ 194940 w 906898"/>
              <a:gd name="connsiteY1017" fmla="*/ 686506 h 906898"/>
              <a:gd name="connsiteX1018" fmla="*/ 201146 w 906898"/>
              <a:gd name="connsiteY1018" fmla="*/ 684419 h 906898"/>
              <a:gd name="connsiteX1019" fmla="*/ 135301 w 906898"/>
              <a:gd name="connsiteY1019" fmla="*/ 684419 h 906898"/>
              <a:gd name="connsiteX1020" fmla="*/ 137353 w 906898"/>
              <a:gd name="connsiteY1020" fmla="*/ 686488 h 906898"/>
              <a:gd name="connsiteX1021" fmla="*/ 139406 w 906898"/>
              <a:gd name="connsiteY1021" fmla="*/ 696831 h 906898"/>
              <a:gd name="connsiteX1022" fmla="*/ 151720 w 906898"/>
              <a:gd name="connsiteY1022" fmla="*/ 705106 h 906898"/>
              <a:gd name="connsiteX1023" fmla="*/ 151720 w 906898"/>
              <a:gd name="connsiteY1023" fmla="*/ 707174 h 906898"/>
              <a:gd name="connsiteX1024" fmla="*/ 133248 w 906898"/>
              <a:gd name="connsiteY1024" fmla="*/ 700968 h 906898"/>
              <a:gd name="connsiteX1025" fmla="*/ 131196 w 906898"/>
              <a:gd name="connsiteY1025" fmla="*/ 688557 h 906898"/>
              <a:gd name="connsiteX1026" fmla="*/ 135301 w 906898"/>
              <a:gd name="connsiteY1026" fmla="*/ 684419 h 906898"/>
              <a:gd name="connsiteX1027" fmla="*/ 163730 w 906898"/>
              <a:gd name="connsiteY1027" fmla="*/ 683451 h 906898"/>
              <a:gd name="connsiteX1028" fmla="*/ 166171 w 906898"/>
              <a:gd name="connsiteY1028" fmla="*/ 684542 h 906898"/>
              <a:gd name="connsiteX1029" fmla="*/ 164115 w 906898"/>
              <a:gd name="connsiteY1029" fmla="*/ 715344 h 906898"/>
              <a:gd name="connsiteX1030" fmla="*/ 188785 w 906898"/>
              <a:gd name="connsiteY1030" fmla="*/ 725612 h 906898"/>
              <a:gd name="connsiteX1031" fmla="*/ 192897 w 906898"/>
              <a:gd name="connsiteY1031" fmla="*/ 723558 h 906898"/>
              <a:gd name="connsiteX1032" fmla="*/ 184674 w 906898"/>
              <a:gd name="connsiteY1032" fmla="*/ 721505 h 906898"/>
              <a:gd name="connsiteX1033" fmla="*/ 180562 w 906898"/>
              <a:gd name="connsiteY1033" fmla="*/ 713291 h 906898"/>
              <a:gd name="connsiteX1034" fmla="*/ 184674 w 906898"/>
              <a:gd name="connsiteY1034" fmla="*/ 709184 h 906898"/>
              <a:gd name="connsiteX1035" fmla="*/ 190841 w 906898"/>
              <a:gd name="connsiteY1035" fmla="*/ 709184 h 906898"/>
              <a:gd name="connsiteX1036" fmla="*/ 194953 w 906898"/>
              <a:gd name="connsiteY1036" fmla="*/ 713291 h 906898"/>
              <a:gd name="connsiteX1037" fmla="*/ 201120 w 906898"/>
              <a:gd name="connsiteY1037" fmla="*/ 713291 h 906898"/>
              <a:gd name="connsiteX1038" fmla="*/ 205232 w 906898"/>
              <a:gd name="connsiteY1038" fmla="*/ 721505 h 906898"/>
              <a:gd name="connsiteX1039" fmla="*/ 201120 w 906898"/>
              <a:gd name="connsiteY1039" fmla="*/ 731772 h 906898"/>
              <a:gd name="connsiteX1040" fmla="*/ 188785 w 906898"/>
              <a:gd name="connsiteY1040" fmla="*/ 735879 h 906898"/>
              <a:gd name="connsiteX1041" fmla="*/ 172339 w 906898"/>
              <a:gd name="connsiteY1041" fmla="*/ 731772 h 906898"/>
              <a:gd name="connsiteX1042" fmla="*/ 164115 w 906898"/>
              <a:gd name="connsiteY1042" fmla="*/ 723558 h 906898"/>
              <a:gd name="connsiteX1043" fmla="*/ 157948 w 906898"/>
              <a:gd name="connsiteY1043" fmla="*/ 688649 h 906898"/>
              <a:gd name="connsiteX1044" fmla="*/ 163730 w 906898"/>
              <a:gd name="connsiteY1044" fmla="*/ 683451 h 906898"/>
              <a:gd name="connsiteX1045" fmla="*/ 675590 w 906898"/>
              <a:gd name="connsiteY1045" fmla="*/ 681982 h 906898"/>
              <a:gd name="connsiteX1046" fmla="*/ 678304 w 906898"/>
              <a:gd name="connsiteY1046" fmla="*/ 682498 h 906898"/>
              <a:gd name="connsiteX1047" fmla="*/ 684433 w 906898"/>
              <a:gd name="connsiteY1047" fmla="*/ 701059 h 906898"/>
              <a:gd name="connsiteX1048" fmla="*/ 682390 w 906898"/>
              <a:gd name="connsiteY1048" fmla="*/ 703122 h 906898"/>
              <a:gd name="connsiteX1049" fmla="*/ 684433 w 906898"/>
              <a:gd name="connsiteY1049" fmla="*/ 705184 h 906898"/>
              <a:gd name="connsiteX1050" fmla="*/ 684433 w 906898"/>
              <a:gd name="connsiteY1050" fmla="*/ 701059 h 906898"/>
              <a:gd name="connsiteX1051" fmla="*/ 692605 w 906898"/>
              <a:gd name="connsiteY1051" fmla="*/ 713434 h 906898"/>
              <a:gd name="connsiteX1052" fmla="*/ 690562 w 906898"/>
              <a:gd name="connsiteY1052" fmla="*/ 717559 h 906898"/>
              <a:gd name="connsiteX1053" fmla="*/ 689984 w 906898"/>
              <a:gd name="connsiteY1053" fmla="*/ 717364 h 906898"/>
              <a:gd name="connsiteX1054" fmla="*/ 690562 w 906898"/>
              <a:gd name="connsiteY1054" fmla="*/ 715496 h 906898"/>
              <a:gd name="connsiteX1055" fmla="*/ 689796 w 906898"/>
              <a:gd name="connsiteY1055" fmla="*/ 717301 h 906898"/>
              <a:gd name="connsiteX1056" fmla="*/ 689984 w 906898"/>
              <a:gd name="connsiteY1056" fmla="*/ 717364 h 906898"/>
              <a:gd name="connsiteX1057" fmla="*/ 689285 w 906898"/>
              <a:gd name="connsiteY1057" fmla="*/ 719621 h 906898"/>
              <a:gd name="connsiteX1058" fmla="*/ 686476 w 906898"/>
              <a:gd name="connsiteY1058" fmla="*/ 723746 h 906898"/>
              <a:gd name="connsiteX1059" fmla="*/ 680347 w 906898"/>
              <a:gd name="connsiteY1059" fmla="*/ 725808 h 906898"/>
              <a:gd name="connsiteX1060" fmla="*/ 680347 w 906898"/>
              <a:gd name="connsiteY1060" fmla="*/ 731996 h 906898"/>
              <a:gd name="connsiteX1061" fmla="*/ 678304 w 906898"/>
              <a:gd name="connsiteY1061" fmla="*/ 738183 h 906898"/>
              <a:gd name="connsiteX1062" fmla="*/ 674217 w 906898"/>
              <a:gd name="connsiteY1062" fmla="*/ 742308 h 906898"/>
              <a:gd name="connsiteX1063" fmla="*/ 674217 w 906898"/>
              <a:gd name="connsiteY1063" fmla="*/ 746433 h 906898"/>
              <a:gd name="connsiteX1064" fmla="*/ 680347 w 906898"/>
              <a:gd name="connsiteY1064" fmla="*/ 748495 h 906898"/>
              <a:gd name="connsiteX1065" fmla="*/ 672174 w 906898"/>
              <a:gd name="connsiteY1065" fmla="*/ 748495 h 906898"/>
              <a:gd name="connsiteX1066" fmla="*/ 672174 w 906898"/>
              <a:gd name="connsiteY1066" fmla="*/ 740246 h 906898"/>
              <a:gd name="connsiteX1067" fmla="*/ 666045 w 906898"/>
              <a:gd name="connsiteY1067" fmla="*/ 731996 h 906898"/>
              <a:gd name="connsiteX1068" fmla="*/ 670131 w 906898"/>
              <a:gd name="connsiteY1068" fmla="*/ 727871 h 906898"/>
              <a:gd name="connsiteX1069" fmla="*/ 674217 w 906898"/>
              <a:gd name="connsiteY1069" fmla="*/ 711372 h 906898"/>
              <a:gd name="connsiteX1070" fmla="*/ 676261 w 906898"/>
              <a:gd name="connsiteY1070" fmla="*/ 703122 h 906898"/>
              <a:gd name="connsiteX1071" fmla="*/ 670131 w 906898"/>
              <a:gd name="connsiteY1071" fmla="*/ 686623 h 906898"/>
              <a:gd name="connsiteX1072" fmla="*/ 675590 w 906898"/>
              <a:gd name="connsiteY1072" fmla="*/ 681982 h 906898"/>
              <a:gd name="connsiteX1073" fmla="*/ 678329 w 906898"/>
              <a:gd name="connsiteY1073" fmla="*/ 680435 h 906898"/>
              <a:gd name="connsiteX1074" fmla="*/ 684637 w 906898"/>
              <a:gd name="connsiteY1074" fmla="*/ 684641 h 906898"/>
              <a:gd name="connsiteX1075" fmla="*/ 684637 w 906898"/>
              <a:gd name="connsiteY1075" fmla="*/ 686743 h 906898"/>
              <a:gd name="connsiteX1076" fmla="*/ 678329 w 906898"/>
              <a:gd name="connsiteY1076" fmla="*/ 680435 h 906898"/>
              <a:gd name="connsiteX1077" fmla="*/ 727558 w 906898"/>
              <a:gd name="connsiteY1077" fmla="*/ 676965 h 906898"/>
              <a:gd name="connsiteX1078" fmla="*/ 729887 w 906898"/>
              <a:gd name="connsiteY1078" fmla="*/ 678508 h 906898"/>
              <a:gd name="connsiteX1079" fmla="*/ 727817 w 906898"/>
              <a:gd name="connsiteY1079" fmla="*/ 688791 h 906898"/>
              <a:gd name="connsiteX1080" fmla="*/ 717466 w 906898"/>
              <a:gd name="connsiteY1080" fmla="*/ 694960 h 906898"/>
              <a:gd name="connsiteX1081" fmla="*/ 717466 w 906898"/>
              <a:gd name="connsiteY1081" fmla="*/ 703187 h 906898"/>
              <a:gd name="connsiteX1082" fmla="*/ 713326 w 906898"/>
              <a:gd name="connsiteY1082" fmla="*/ 709356 h 906898"/>
              <a:gd name="connsiteX1083" fmla="*/ 715396 w 906898"/>
              <a:gd name="connsiteY1083" fmla="*/ 721695 h 906898"/>
              <a:gd name="connsiteX1084" fmla="*/ 719536 w 906898"/>
              <a:gd name="connsiteY1084" fmla="*/ 731978 h 906898"/>
              <a:gd name="connsiteX1085" fmla="*/ 729887 w 906898"/>
              <a:gd name="connsiteY1085" fmla="*/ 734035 h 906898"/>
              <a:gd name="connsiteX1086" fmla="*/ 734027 w 906898"/>
              <a:gd name="connsiteY1086" fmla="*/ 744318 h 906898"/>
              <a:gd name="connsiteX1087" fmla="*/ 736097 w 906898"/>
              <a:gd name="connsiteY1087" fmla="*/ 746374 h 906898"/>
              <a:gd name="connsiteX1088" fmla="*/ 723676 w 906898"/>
              <a:gd name="connsiteY1088" fmla="*/ 744318 h 906898"/>
              <a:gd name="connsiteX1089" fmla="*/ 719536 w 906898"/>
              <a:gd name="connsiteY1089" fmla="*/ 738148 h 906898"/>
              <a:gd name="connsiteX1090" fmla="*/ 717466 w 906898"/>
              <a:gd name="connsiteY1090" fmla="*/ 738148 h 906898"/>
              <a:gd name="connsiteX1091" fmla="*/ 711256 w 906898"/>
              <a:gd name="connsiteY1091" fmla="*/ 736091 h 906898"/>
              <a:gd name="connsiteX1092" fmla="*/ 707116 w 906898"/>
              <a:gd name="connsiteY1092" fmla="*/ 727865 h 906898"/>
              <a:gd name="connsiteX1093" fmla="*/ 707116 w 906898"/>
              <a:gd name="connsiteY1093" fmla="*/ 721695 h 906898"/>
              <a:gd name="connsiteX1094" fmla="*/ 702975 w 906898"/>
              <a:gd name="connsiteY1094" fmla="*/ 711413 h 906898"/>
              <a:gd name="connsiteX1095" fmla="*/ 702975 w 906898"/>
              <a:gd name="connsiteY1095" fmla="*/ 703187 h 906898"/>
              <a:gd name="connsiteX1096" fmla="*/ 707116 w 906898"/>
              <a:gd name="connsiteY1096" fmla="*/ 701130 h 906898"/>
              <a:gd name="connsiteX1097" fmla="*/ 709186 w 906898"/>
              <a:gd name="connsiteY1097" fmla="*/ 688791 h 906898"/>
              <a:gd name="connsiteX1098" fmla="*/ 715396 w 906898"/>
              <a:gd name="connsiteY1098" fmla="*/ 686734 h 906898"/>
              <a:gd name="connsiteX1099" fmla="*/ 719536 w 906898"/>
              <a:gd name="connsiteY1099" fmla="*/ 686734 h 906898"/>
              <a:gd name="connsiteX1100" fmla="*/ 719536 w 906898"/>
              <a:gd name="connsiteY1100" fmla="*/ 684678 h 906898"/>
              <a:gd name="connsiteX1101" fmla="*/ 723676 w 906898"/>
              <a:gd name="connsiteY1101" fmla="*/ 678508 h 906898"/>
              <a:gd name="connsiteX1102" fmla="*/ 727558 w 906898"/>
              <a:gd name="connsiteY1102" fmla="*/ 676965 h 906898"/>
              <a:gd name="connsiteX1103" fmla="*/ 123036 w 906898"/>
              <a:gd name="connsiteY1103" fmla="*/ 676451 h 906898"/>
              <a:gd name="connsiteX1104" fmla="*/ 129222 w 906898"/>
              <a:gd name="connsiteY1104" fmla="*/ 682608 h 906898"/>
              <a:gd name="connsiteX1105" fmla="*/ 133345 w 906898"/>
              <a:gd name="connsiteY1105" fmla="*/ 703132 h 906898"/>
              <a:gd name="connsiteX1106" fmla="*/ 151903 w 906898"/>
              <a:gd name="connsiteY1106" fmla="*/ 711341 h 906898"/>
              <a:gd name="connsiteX1107" fmla="*/ 153964 w 906898"/>
              <a:gd name="connsiteY1107" fmla="*/ 711341 h 906898"/>
              <a:gd name="connsiteX1108" fmla="*/ 156026 w 906898"/>
              <a:gd name="connsiteY1108" fmla="*/ 719551 h 906898"/>
              <a:gd name="connsiteX1109" fmla="*/ 147779 w 906898"/>
              <a:gd name="connsiteY1109" fmla="*/ 721603 h 906898"/>
              <a:gd name="connsiteX1110" fmla="*/ 139531 w 906898"/>
              <a:gd name="connsiteY1110" fmla="*/ 713394 h 906898"/>
              <a:gd name="connsiteX1111" fmla="*/ 131283 w 906898"/>
              <a:gd name="connsiteY1111" fmla="*/ 715446 h 906898"/>
              <a:gd name="connsiteX1112" fmla="*/ 120974 w 906898"/>
              <a:gd name="connsiteY1112" fmla="*/ 709289 h 906898"/>
              <a:gd name="connsiteX1113" fmla="*/ 120974 w 906898"/>
              <a:gd name="connsiteY1113" fmla="*/ 694922 h 906898"/>
              <a:gd name="connsiteX1114" fmla="*/ 123036 w 906898"/>
              <a:gd name="connsiteY1114" fmla="*/ 692870 h 906898"/>
              <a:gd name="connsiteX1115" fmla="*/ 118912 w 906898"/>
              <a:gd name="connsiteY1115" fmla="*/ 686713 h 906898"/>
              <a:gd name="connsiteX1116" fmla="*/ 123036 w 906898"/>
              <a:gd name="connsiteY1116" fmla="*/ 676451 h 906898"/>
              <a:gd name="connsiteX1117" fmla="*/ 211429 w 906898"/>
              <a:gd name="connsiteY1117" fmla="*/ 672136 h 906898"/>
              <a:gd name="connsiteX1118" fmla="*/ 211429 w 906898"/>
              <a:gd name="connsiteY1118" fmla="*/ 676309 h 906898"/>
              <a:gd name="connsiteX1119" fmla="*/ 213477 w 906898"/>
              <a:gd name="connsiteY1119" fmla="*/ 684657 h 906898"/>
              <a:gd name="connsiteX1120" fmla="*/ 205597 w 906898"/>
              <a:gd name="connsiteY1120" fmla="*/ 686664 h 906898"/>
              <a:gd name="connsiteX1121" fmla="*/ 205134 w 906898"/>
              <a:gd name="connsiteY1121" fmla="*/ 686431 h 906898"/>
              <a:gd name="connsiteX1122" fmla="*/ 203240 w 906898"/>
              <a:gd name="connsiteY1122" fmla="*/ 682570 h 906898"/>
              <a:gd name="connsiteX1123" fmla="*/ 211429 w 906898"/>
              <a:gd name="connsiteY1123" fmla="*/ 672136 h 906898"/>
              <a:gd name="connsiteX1124" fmla="*/ 791688 w 906898"/>
              <a:gd name="connsiteY1124" fmla="*/ 667695 h 906898"/>
              <a:gd name="connsiteX1125" fmla="*/ 797627 w 906898"/>
              <a:gd name="connsiteY1125" fmla="*/ 668207 h 906898"/>
              <a:gd name="connsiteX1126" fmla="*/ 801759 w 906898"/>
              <a:gd name="connsiteY1126" fmla="*/ 674349 h 906898"/>
              <a:gd name="connsiteX1127" fmla="*/ 805890 w 906898"/>
              <a:gd name="connsiteY1127" fmla="*/ 672302 h 906898"/>
              <a:gd name="connsiteX1128" fmla="*/ 814153 w 906898"/>
              <a:gd name="connsiteY1128" fmla="*/ 672302 h 906898"/>
              <a:gd name="connsiteX1129" fmla="*/ 822416 w 906898"/>
              <a:gd name="connsiteY1129" fmla="*/ 688680 h 906898"/>
              <a:gd name="connsiteX1130" fmla="*/ 816219 w 906898"/>
              <a:gd name="connsiteY1130" fmla="*/ 694822 h 906898"/>
              <a:gd name="connsiteX1131" fmla="*/ 814153 w 906898"/>
              <a:gd name="connsiteY1131" fmla="*/ 700964 h 906898"/>
              <a:gd name="connsiteX1132" fmla="*/ 793496 w 906898"/>
              <a:gd name="connsiteY1132" fmla="*/ 696869 h 906898"/>
              <a:gd name="connsiteX1133" fmla="*/ 789364 w 906898"/>
              <a:gd name="connsiteY1133" fmla="*/ 686633 h 906898"/>
              <a:gd name="connsiteX1134" fmla="*/ 785233 w 906898"/>
              <a:gd name="connsiteY1134" fmla="*/ 678443 h 906898"/>
              <a:gd name="connsiteX1135" fmla="*/ 787298 w 906898"/>
              <a:gd name="connsiteY1135" fmla="*/ 670254 h 906898"/>
              <a:gd name="connsiteX1136" fmla="*/ 791688 w 906898"/>
              <a:gd name="connsiteY1136" fmla="*/ 667695 h 906898"/>
              <a:gd name="connsiteX1137" fmla="*/ 112708 w 906898"/>
              <a:gd name="connsiteY1137" fmla="*/ 663835 h 906898"/>
              <a:gd name="connsiteX1138" fmla="*/ 116837 w 906898"/>
              <a:gd name="connsiteY1138" fmla="*/ 678244 h 906898"/>
              <a:gd name="connsiteX1139" fmla="*/ 116837 w 906898"/>
              <a:gd name="connsiteY1139" fmla="*/ 688536 h 906898"/>
              <a:gd name="connsiteX1140" fmla="*/ 120967 w 906898"/>
              <a:gd name="connsiteY1140" fmla="*/ 692653 h 906898"/>
              <a:gd name="connsiteX1141" fmla="*/ 118902 w 906898"/>
              <a:gd name="connsiteY1141" fmla="*/ 707062 h 906898"/>
              <a:gd name="connsiteX1142" fmla="*/ 133354 w 906898"/>
              <a:gd name="connsiteY1142" fmla="*/ 717354 h 906898"/>
              <a:gd name="connsiteX1143" fmla="*/ 139548 w 906898"/>
              <a:gd name="connsiteY1143" fmla="*/ 717354 h 906898"/>
              <a:gd name="connsiteX1144" fmla="*/ 149871 w 906898"/>
              <a:gd name="connsiteY1144" fmla="*/ 725587 h 906898"/>
              <a:gd name="connsiteX1145" fmla="*/ 154001 w 906898"/>
              <a:gd name="connsiteY1145" fmla="*/ 723529 h 906898"/>
              <a:gd name="connsiteX1146" fmla="*/ 158130 w 906898"/>
              <a:gd name="connsiteY1146" fmla="*/ 721470 h 906898"/>
              <a:gd name="connsiteX1147" fmla="*/ 166388 w 906898"/>
              <a:gd name="connsiteY1147" fmla="*/ 731762 h 906898"/>
              <a:gd name="connsiteX1148" fmla="*/ 160194 w 906898"/>
              <a:gd name="connsiteY1148" fmla="*/ 735879 h 906898"/>
              <a:gd name="connsiteX1149" fmla="*/ 147806 w 906898"/>
              <a:gd name="connsiteY1149" fmla="*/ 731762 h 906898"/>
              <a:gd name="connsiteX1150" fmla="*/ 141613 w 906898"/>
              <a:gd name="connsiteY1150" fmla="*/ 735879 h 906898"/>
              <a:gd name="connsiteX1151" fmla="*/ 133354 w 906898"/>
              <a:gd name="connsiteY1151" fmla="*/ 731762 h 906898"/>
              <a:gd name="connsiteX1152" fmla="*/ 129225 w 906898"/>
              <a:gd name="connsiteY1152" fmla="*/ 725587 h 906898"/>
              <a:gd name="connsiteX1153" fmla="*/ 116837 w 906898"/>
              <a:gd name="connsiteY1153" fmla="*/ 725587 h 906898"/>
              <a:gd name="connsiteX1154" fmla="*/ 108579 w 906898"/>
              <a:gd name="connsiteY1154" fmla="*/ 711179 h 906898"/>
              <a:gd name="connsiteX1155" fmla="*/ 110643 w 906898"/>
              <a:gd name="connsiteY1155" fmla="*/ 702945 h 906898"/>
              <a:gd name="connsiteX1156" fmla="*/ 102385 w 906898"/>
              <a:gd name="connsiteY1156" fmla="*/ 694711 h 906898"/>
              <a:gd name="connsiteX1157" fmla="*/ 104449 w 906898"/>
              <a:gd name="connsiteY1157" fmla="*/ 682361 h 906898"/>
              <a:gd name="connsiteX1158" fmla="*/ 106514 w 906898"/>
              <a:gd name="connsiteY1158" fmla="*/ 678244 h 906898"/>
              <a:gd name="connsiteX1159" fmla="*/ 104449 w 906898"/>
              <a:gd name="connsiteY1159" fmla="*/ 672069 h 906898"/>
              <a:gd name="connsiteX1160" fmla="*/ 112708 w 906898"/>
              <a:gd name="connsiteY1160" fmla="*/ 663835 h 906898"/>
              <a:gd name="connsiteX1161" fmla="*/ 752439 w 906898"/>
              <a:gd name="connsiteY1161" fmla="*/ 663647 h 906898"/>
              <a:gd name="connsiteX1162" fmla="*/ 764759 w 906898"/>
              <a:gd name="connsiteY1162" fmla="*/ 663905 h 906898"/>
              <a:gd name="connsiteX1163" fmla="*/ 781187 w 906898"/>
              <a:gd name="connsiteY1163" fmla="*/ 672149 h 906898"/>
              <a:gd name="connsiteX1164" fmla="*/ 781187 w 906898"/>
              <a:gd name="connsiteY1164" fmla="*/ 674210 h 906898"/>
              <a:gd name="connsiteX1165" fmla="*/ 777080 w 906898"/>
              <a:gd name="connsiteY1165" fmla="*/ 672149 h 906898"/>
              <a:gd name="connsiteX1166" fmla="*/ 752439 w 906898"/>
              <a:gd name="connsiteY1166" fmla="*/ 670088 h 906898"/>
              <a:gd name="connsiteX1167" fmla="*/ 738064 w 906898"/>
              <a:gd name="connsiteY1167" fmla="*/ 684516 h 906898"/>
              <a:gd name="connsiteX1168" fmla="*/ 738064 w 906898"/>
              <a:gd name="connsiteY1168" fmla="*/ 694822 h 906898"/>
              <a:gd name="connsiteX1169" fmla="*/ 744225 w 906898"/>
              <a:gd name="connsiteY1169" fmla="*/ 696883 h 906898"/>
              <a:gd name="connsiteX1170" fmla="*/ 744225 w 906898"/>
              <a:gd name="connsiteY1170" fmla="*/ 690700 h 906898"/>
              <a:gd name="connsiteX1171" fmla="*/ 748332 w 906898"/>
              <a:gd name="connsiteY1171" fmla="*/ 686577 h 906898"/>
              <a:gd name="connsiteX1172" fmla="*/ 754492 w 906898"/>
              <a:gd name="connsiteY1172" fmla="*/ 688639 h 906898"/>
              <a:gd name="connsiteX1173" fmla="*/ 756545 w 906898"/>
              <a:gd name="connsiteY1173" fmla="*/ 692761 h 906898"/>
              <a:gd name="connsiteX1174" fmla="*/ 756545 w 906898"/>
              <a:gd name="connsiteY1174" fmla="*/ 696883 h 906898"/>
              <a:gd name="connsiteX1175" fmla="*/ 760652 w 906898"/>
              <a:gd name="connsiteY1175" fmla="*/ 701005 h 906898"/>
              <a:gd name="connsiteX1176" fmla="*/ 758599 w 906898"/>
              <a:gd name="connsiteY1176" fmla="*/ 707189 h 906898"/>
              <a:gd name="connsiteX1177" fmla="*/ 744225 w 906898"/>
              <a:gd name="connsiteY1177" fmla="*/ 709250 h 906898"/>
              <a:gd name="connsiteX1178" fmla="*/ 733957 w 906898"/>
              <a:gd name="connsiteY1178" fmla="*/ 701005 h 906898"/>
              <a:gd name="connsiteX1179" fmla="*/ 731904 w 906898"/>
              <a:gd name="connsiteY1179" fmla="*/ 678333 h 906898"/>
              <a:gd name="connsiteX1180" fmla="*/ 740118 w 906898"/>
              <a:gd name="connsiteY1180" fmla="*/ 668027 h 906898"/>
              <a:gd name="connsiteX1181" fmla="*/ 752439 w 906898"/>
              <a:gd name="connsiteY1181" fmla="*/ 663647 h 906898"/>
              <a:gd name="connsiteX1182" fmla="*/ 821379 w 906898"/>
              <a:gd name="connsiteY1182" fmla="*/ 659403 h 906898"/>
              <a:gd name="connsiteX1183" fmla="*/ 824491 w 906898"/>
              <a:gd name="connsiteY1183" fmla="*/ 661976 h 906898"/>
              <a:gd name="connsiteX1184" fmla="*/ 822416 w 906898"/>
              <a:gd name="connsiteY1184" fmla="*/ 678443 h 906898"/>
              <a:gd name="connsiteX1185" fmla="*/ 814116 w 906898"/>
              <a:gd name="connsiteY1185" fmla="*/ 664035 h 906898"/>
              <a:gd name="connsiteX1186" fmla="*/ 818266 w 906898"/>
              <a:gd name="connsiteY1186" fmla="*/ 659918 h 906898"/>
              <a:gd name="connsiteX1187" fmla="*/ 821379 w 906898"/>
              <a:gd name="connsiteY1187" fmla="*/ 659403 h 906898"/>
              <a:gd name="connsiteX1188" fmla="*/ 213591 w 906898"/>
              <a:gd name="connsiteY1188" fmla="*/ 655868 h 906898"/>
              <a:gd name="connsiteX1189" fmla="*/ 219742 w 906898"/>
              <a:gd name="connsiteY1189" fmla="*/ 659976 h 906898"/>
              <a:gd name="connsiteX1190" fmla="*/ 227945 w 906898"/>
              <a:gd name="connsiteY1190" fmla="*/ 674356 h 906898"/>
              <a:gd name="connsiteX1191" fmla="*/ 236147 w 906898"/>
              <a:gd name="connsiteY1191" fmla="*/ 678464 h 906898"/>
              <a:gd name="connsiteX1192" fmla="*/ 246400 w 906898"/>
              <a:gd name="connsiteY1192" fmla="*/ 688735 h 906898"/>
              <a:gd name="connsiteX1193" fmla="*/ 242299 w 906898"/>
              <a:gd name="connsiteY1193" fmla="*/ 688735 h 906898"/>
              <a:gd name="connsiteX1194" fmla="*/ 234096 w 906898"/>
              <a:gd name="connsiteY1194" fmla="*/ 682573 h 906898"/>
              <a:gd name="connsiteX1195" fmla="*/ 227945 w 906898"/>
              <a:gd name="connsiteY1195" fmla="*/ 684627 h 906898"/>
              <a:gd name="connsiteX1196" fmla="*/ 215641 w 906898"/>
              <a:gd name="connsiteY1196" fmla="*/ 678464 h 906898"/>
              <a:gd name="connsiteX1197" fmla="*/ 211540 w 906898"/>
              <a:gd name="connsiteY1197" fmla="*/ 662030 h 906898"/>
              <a:gd name="connsiteX1198" fmla="*/ 213591 w 906898"/>
              <a:gd name="connsiteY1198" fmla="*/ 655868 h 906898"/>
              <a:gd name="connsiteX1199" fmla="*/ 100606 w 906898"/>
              <a:gd name="connsiteY1199" fmla="*/ 649851 h 906898"/>
              <a:gd name="connsiteX1200" fmla="*/ 102823 w 906898"/>
              <a:gd name="connsiteY1200" fmla="*/ 652205 h 906898"/>
              <a:gd name="connsiteX1201" fmla="*/ 108718 w 906898"/>
              <a:gd name="connsiteY1201" fmla="*/ 653747 h 906898"/>
              <a:gd name="connsiteX1202" fmla="*/ 110769 w 906898"/>
              <a:gd name="connsiteY1202" fmla="*/ 657860 h 906898"/>
              <a:gd name="connsiteX1203" fmla="*/ 104617 w 906898"/>
              <a:gd name="connsiteY1203" fmla="*/ 655803 h 906898"/>
              <a:gd name="connsiteX1204" fmla="*/ 101797 w 906898"/>
              <a:gd name="connsiteY1204" fmla="*/ 652719 h 906898"/>
              <a:gd name="connsiteX1205" fmla="*/ 100402 w 906898"/>
              <a:gd name="connsiteY1205" fmla="*/ 649635 h 906898"/>
              <a:gd name="connsiteX1206" fmla="*/ 100516 w 906898"/>
              <a:gd name="connsiteY1206" fmla="*/ 649635 h 906898"/>
              <a:gd name="connsiteX1207" fmla="*/ 100606 w 906898"/>
              <a:gd name="connsiteY1207" fmla="*/ 649851 h 906898"/>
              <a:gd name="connsiteX1208" fmla="*/ 758578 w 906898"/>
              <a:gd name="connsiteY1208" fmla="*/ 643252 h 906898"/>
              <a:gd name="connsiteX1209" fmla="*/ 762657 w 906898"/>
              <a:gd name="connsiteY1209" fmla="*/ 645327 h 906898"/>
              <a:gd name="connsiteX1210" fmla="*/ 754499 w 906898"/>
              <a:gd name="connsiteY1210" fmla="*/ 647402 h 906898"/>
              <a:gd name="connsiteX1211" fmla="*/ 750420 w 906898"/>
              <a:gd name="connsiteY1211" fmla="*/ 657776 h 906898"/>
              <a:gd name="connsiteX1212" fmla="*/ 752460 w 906898"/>
              <a:gd name="connsiteY1212" fmla="*/ 659851 h 906898"/>
              <a:gd name="connsiteX1213" fmla="*/ 748381 w 906898"/>
              <a:gd name="connsiteY1213" fmla="*/ 657776 h 906898"/>
              <a:gd name="connsiteX1214" fmla="*/ 752460 w 906898"/>
              <a:gd name="connsiteY1214" fmla="*/ 647402 h 906898"/>
              <a:gd name="connsiteX1215" fmla="*/ 758578 w 906898"/>
              <a:gd name="connsiteY1215" fmla="*/ 643252 h 906898"/>
              <a:gd name="connsiteX1216" fmla="*/ 816203 w 906898"/>
              <a:gd name="connsiteY1216" fmla="*/ 640815 h 906898"/>
              <a:gd name="connsiteX1217" fmla="*/ 820330 w 906898"/>
              <a:gd name="connsiteY1217" fmla="*/ 643394 h 906898"/>
              <a:gd name="connsiteX1218" fmla="*/ 822393 w 906898"/>
              <a:gd name="connsiteY1218" fmla="*/ 649583 h 906898"/>
              <a:gd name="connsiteX1219" fmla="*/ 828582 w 906898"/>
              <a:gd name="connsiteY1219" fmla="*/ 649583 h 906898"/>
              <a:gd name="connsiteX1220" fmla="*/ 830645 w 906898"/>
              <a:gd name="connsiteY1220" fmla="*/ 659899 h 906898"/>
              <a:gd name="connsiteX1221" fmla="*/ 828582 w 906898"/>
              <a:gd name="connsiteY1221" fmla="*/ 664025 h 906898"/>
              <a:gd name="connsiteX1222" fmla="*/ 820330 w 906898"/>
              <a:gd name="connsiteY1222" fmla="*/ 657836 h 906898"/>
              <a:gd name="connsiteX1223" fmla="*/ 814140 w 906898"/>
              <a:gd name="connsiteY1223" fmla="*/ 657836 h 906898"/>
              <a:gd name="connsiteX1224" fmla="*/ 810014 w 906898"/>
              <a:gd name="connsiteY1224" fmla="*/ 668152 h 906898"/>
              <a:gd name="connsiteX1225" fmla="*/ 805888 w 906898"/>
              <a:gd name="connsiteY1225" fmla="*/ 666088 h 906898"/>
              <a:gd name="connsiteX1226" fmla="*/ 803824 w 906898"/>
              <a:gd name="connsiteY1226" fmla="*/ 657836 h 906898"/>
              <a:gd name="connsiteX1227" fmla="*/ 807951 w 906898"/>
              <a:gd name="connsiteY1227" fmla="*/ 651646 h 906898"/>
              <a:gd name="connsiteX1228" fmla="*/ 805888 w 906898"/>
              <a:gd name="connsiteY1228" fmla="*/ 645457 h 906898"/>
              <a:gd name="connsiteX1229" fmla="*/ 812077 w 906898"/>
              <a:gd name="connsiteY1229" fmla="*/ 641331 h 906898"/>
              <a:gd name="connsiteX1230" fmla="*/ 816203 w 906898"/>
              <a:gd name="connsiteY1230" fmla="*/ 640815 h 906898"/>
              <a:gd name="connsiteX1231" fmla="*/ 181980 w 906898"/>
              <a:gd name="connsiteY1231" fmla="*/ 640294 h 906898"/>
              <a:gd name="connsiteX1232" fmla="*/ 197181 w 906898"/>
              <a:gd name="connsiteY1232" fmla="*/ 641320 h 906898"/>
              <a:gd name="connsiteX1233" fmla="*/ 201303 w 906898"/>
              <a:gd name="connsiteY1233" fmla="*/ 655686 h 906898"/>
              <a:gd name="connsiteX1234" fmla="*/ 207487 w 906898"/>
              <a:gd name="connsiteY1234" fmla="*/ 657739 h 906898"/>
              <a:gd name="connsiteX1235" fmla="*/ 203365 w 906898"/>
              <a:gd name="connsiteY1235" fmla="*/ 678262 h 906898"/>
              <a:gd name="connsiteX1236" fmla="*/ 188936 w 906898"/>
              <a:gd name="connsiteY1236" fmla="*/ 682367 h 906898"/>
              <a:gd name="connsiteX1237" fmla="*/ 180692 w 906898"/>
              <a:gd name="connsiteY1237" fmla="*/ 680314 h 906898"/>
              <a:gd name="connsiteX1238" fmla="*/ 174508 w 906898"/>
              <a:gd name="connsiteY1238" fmla="*/ 682367 h 906898"/>
              <a:gd name="connsiteX1239" fmla="*/ 162141 w 906898"/>
              <a:gd name="connsiteY1239" fmla="*/ 678262 h 906898"/>
              <a:gd name="connsiteX1240" fmla="*/ 162141 w 906898"/>
              <a:gd name="connsiteY1240" fmla="*/ 668001 h 906898"/>
              <a:gd name="connsiteX1241" fmla="*/ 168325 w 906898"/>
              <a:gd name="connsiteY1241" fmla="*/ 661843 h 906898"/>
              <a:gd name="connsiteX1242" fmla="*/ 166264 w 906898"/>
              <a:gd name="connsiteY1242" fmla="*/ 655686 h 906898"/>
              <a:gd name="connsiteX1243" fmla="*/ 168325 w 906898"/>
              <a:gd name="connsiteY1243" fmla="*/ 645425 h 906898"/>
              <a:gd name="connsiteX1244" fmla="*/ 181980 w 906898"/>
              <a:gd name="connsiteY1244" fmla="*/ 640294 h 906898"/>
              <a:gd name="connsiteX1245" fmla="*/ 744131 w 906898"/>
              <a:gd name="connsiteY1245" fmla="*/ 630968 h 906898"/>
              <a:gd name="connsiteX1246" fmla="*/ 750306 w 906898"/>
              <a:gd name="connsiteY1246" fmla="*/ 633022 h 906898"/>
              <a:gd name="connsiteX1247" fmla="*/ 752365 w 906898"/>
              <a:gd name="connsiteY1247" fmla="*/ 635076 h 906898"/>
              <a:gd name="connsiteX1248" fmla="*/ 758540 w 906898"/>
              <a:gd name="connsiteY1248" fmla="*/ 633022 h 906898"/>
              <a:gd name="connsiteX1249" fmla="*/ 762657 w 906898"/>
              <a:gd name="connsiteY1249" fmla="*/ 637130 h 906898"/>
              <a:gd name="connsiteX1250" fmla="*/ 760598 w 906898"/>
              <a:gd name="connsiteY1250" fmla="*/ 641239 h 906898"/>
              <a:gd name="connsiteX1251" fmla="*/ 748248 w 906898"/>
              <a:gd name="connsiteY1251" fmla="*/ 645348 h 906898"/>
              <a:gd name="connsiteX1252" fmla="*/ 748248 w 906898"/>
              <a:gd name="connsiteY1252" fmla="*/ 661781 h 906898"/>
              <a:gd name="connsiteX1253" fmla="*/ 740014 w 906898"/>
              <a:gd name="connsiteY1253" fmla="*/ 663836 h 906898"/>
              <a:gd name="connsiteX1254" fmla="*/ 737956 w 906898"/>
              <a:gd name="connsiteY1254" fmla="*/ 661781 h 906898"/>
              <a:gd name="connsiteX1255" fmla="*/ 735898 w 906898"/>
              <a:gd name="connsiteY1255" fmla="*/ 655619 h 906898"/>
              <a:gd name="connsiteX1256" fmla="*/ 731872 w 906898"/>
              <a:gd name="connsiteY1256" fmla="*/ 653610 h 906898"/>
              <a:gd name="connsiteX1257" fmla="*/ 731872 w 906898"/>
              <a:gd name="connsiteY1257" fmla="*/ 653428 h 906898"/>
              <a:gd name="connsiteX1258" fmla="*/ 735898 w 906898"/>
              <a:gd name="connsiteY1258" fmla="*/ 647402 h 906898"/>
              <a:gd name="connsiteX1259" fmla="*/ 731872 w 906898"/>
              <a:gd name="connsiteY1259" fmla="*/ 639366 h 906898"/>
              <a:gd name="connsiteX1260" fmla="*/ 731872 w 906898"/>
              <a:gd name="connsiteY1260" fmla="*/ 639139 h 906898"/>
              <a:gd name="connsiteX1261" fmla="*/ 735898 w 906898"/>
              <a:gd name="connsiteY1261" fmla="*/ 637130 h 906898"/>
              <a:gd name="connsiteX1262" fmla="*/ 740014 w 906898"/>
              <a:gd name="connsiteY1262" fmla="*/ 637130 h 906898"/>
              <a:gd name="connsiteX1263" fmla="*/ 744131 w 906898"/>
              <a:gd name="connsiteY1263" fmla="*/ 630968 h 906898"/>
              <a:gd name="connsiteX1264" fmla="*/ 172489 w 906898"/>
              <a:gd name="connsiteY1264" fmla="*/ 630968 h 906898"/>
              <a:gd name="connsiteX1265" fmla="*/ 178589 w 906898"/>
              <a:gd name="connsiteY1265" fmla="*/ 635085 h 906898"/>
              <a:gd name="connsiteX1266" fmla="*/ 182656 w 906898"/>
              <a:gd name="connsiteY1266" fmla="*/ 637143 h 906898"/>
              <a:gd name="connsiteX1267" fmla="*/ 170455 w 906898"/>
              <a:gd name="connsiteY1267" fmla="*/ 641260 h 906898"/>
              <a:gd name="connsiteX1268" fmla="*/ 168422 w 906898"/>
              <a:gd name="connsiteY1268" fmla="*/ 639201 h 906898"/>
              <a:gd name="connsiteX1269" fmla="*/ 168422 w 906898"/>
              <a:gd name="connsiteY1269" fmla="*/ 633026 h 906898"/>
              <a:gd name="connsiteX1270" fmla="*/ 172489 w 906898"/>
              <a:gd name="connsiteY1270" fmla="*/ 630968 h 906898"/>
              <a:gd name="connsiteX1271" fmla="*/ 131263 w 906898"/>
              <a:gd name="connsiteY1271" fmla="*/ 630518 h 906898"/>
              <a:gd name="connsiteX1272" fmla="*/ 137438 w 906898"/>
              <a:gd name="connsiteY1272" fmla="*/ 633087 h 906898"/>
              <a:gd name="connsiteX1273" fmla="*/ 139496 w 906898"/>
              <a:gd name="connsiteY1273" fmla="*/ 637199 h 906898"/>
              <a:gd name="connsiteX1274" fmla="*/ 135380 w 906898"/>
              <a:gd name="connsiteY1274" fmla="*/ 641311 h 906898"/>
              <a:gd name="connsiteX1275" fmla="*/ 141555 w 906898"/>
              <a:gd name="connsiteY1275" fmla="*/ 649534 h 906898"/>
              <a:gd name="connsiteX1276" fmla="*/ 137438 w 906898"/>
              <a:gd name="connsiteY1276" fmla="*/ 653646 h 906898"/>
              <a:gd name="connsiteX1277" fmla="*/ 129204 w 906898"/>
              <a:gd name="connsiteY1277" fmla="*/ 653646 h 906898"/>
              <a:gd name="connsiteX1278" fmla="*/ 123029 w 906898"/>
              <a:gd name="connsiteY1278" fmla="*/ 647478 h 906898"/>
              <a:gd name="connsiteX1279" fmla="*/ 120971 w 906898"/>
              <a:gd name="connsiteY1279" fmla="*/ 647478 h 906898"/>
              <a:gd name="connsiteX1280" fmla="*/ 120971 w 906898"/>
              <a:gd name="connsiteY1280" fmla="*/ 659813 h 906898"/>
              <a:gd name="connsiteX1281" fmla="*/ 145671 w 906898"/>
              <a:gd name="connsiteY1281" fmla="*/ 678316 h 906898"/>
              <a:gd name="connsiteX1282" fmla="*/ 158022 w 906898"/>
              <a:gd name="connsiteY1282" fmla="*/ 676260 h 906898"/>
              <a:gd name="connsiteX1283" fmla="*/ 160080 w 906898"/>
              <a:gd name="connsiteY1283" fmla="*/ 680372 h 906898"/>
              <a:gd name="connsiteX1284" fmla="*/ 147730 w 906898"/>
              <a:gd name="connsiteY1284" fmla="*/ 682428 h 906898"/>
              <a:gd name="connsiteX1285" fmla="*/ 125087 w 906898"/>
              <a:gd name="connsiteY1285" fmla="*/ 676260 h 906898"/>
              <a:gd name="connsiteX1286" fmla="*/ 112737 w 906898"/>
              <a:gd name="connsiteY1286" fmla="*/ 645422 h 906898"/>
              <a:gd name="connsiteX1287" fmla="*/ 125087 w 906898"/>
              <a:gd name="connsiteY1287" fmla="*/ 631032 h 906898"/>
              <a:gd name="connsiteX1288" fmla="*/ 131263 w 906898"/>
              <a:gd name="connsiteY1288" fmla="*/ 630518 h 906898"/>
              <a:gd name="connsiteX1289" fmla="*/ 166961 w 906898"/>
              <a:gd name="connsiteY1289" fmla="*/ 623441 h 906898"/>
              <a:gd name="connsiteX1290" fmla="*/ 170306 w 906898"/>
              <a:gd name="connsiteY1290" fmla="*/ 626794 h 906898"/>
              <a:gd name="connsiteX1291" fmla="*/ 166189 w 906898"/>
              <a:gd name="connsiteY1291" fmla="*/ 630920 h 906898"/>
              <a:gd name="connsiteX1292" fmla="*/ 164131 w 906898"/>
              <a:gd name="connsiteY1292" fmla="*/ 639173 h 906898"/>
              <a:gd name="connsiteX1293" fmla="*/ 168247 w 906898"/>
              <a:gd name="connsiteY1293" fmla="*/ 643299 h 906898"/>
              <a:gd name="connsiteX1294" fmla="*/ 162072 w 906898"/>
              <a:gd name="connsiteY1294" fmla="*/ 647425 h 906898"/>
              <a:gd name="connsiteX1295" fmla="*/ 160014 w 906898"/>
              <a:gd name="connsiteY1295" fmla="*/ 641236 h 906898"/>
              <a:gd name="connsiteX1296" fmla="*/ 151780 w 906898"/>
              <a:gd name="connsiteY1296" fmla="*/ 635046 h 906898"/>
              <a:gd name="connsiteX1297" fmla="*/ 151780 w 906898"/>
              <a:gd name="connsiteY1297" fmla="*/ 630920 h 906898"/>
              <a:gd name="connsiteX1298" fmla="*/ 157955 w 906898"/>
              <a:gd name="connsiteY1298" fmla="*/ 628857 h 906898"/>
              <a:gd name="connsiteX1299" fmla="*/ 162072 w 906898"/>
              <a:gd name="connsiteY1299" fmla="*/ 628857 h 906898"/>
              <a:gd name="connsiteX1300" fmla="*/ 162072 w 906898"/>
              <a:gd name="connsiteY1300" fmla="*/ 624731 h 906898"/>
              <a:gd name="connsiteX1301" fmla="*/ 166961 w 906898"/>
              <a:gd name="connsiteY1301" fmla="*/ 623441 h 906898"/>
              <a:gd name="connsiteX1302" fmla="*/ 48103 w 906898"/>
              <a:gd name="connsiteY1302" fmla="*/ 622192 h 906898"/>
              <a:gd name="connsiteX1303" fmla="*/ 48787 w 906898"/>
              <a:gd name="connsiteY1303" fmla="*/ 624395 h 906898"/>
              <a:gd name="connsiteX1304" fmla="*/ 49783 w 906898"/>
              <a:gd name="connsiteY1304" fmla="*/ 626230 h 906898"/>
              <a:gd name="connsiteX1305" fmla="*/ 742133 w 906898"/>
              <a:gd name="connsiteY1305" fmla="*/ 616692 h 906898"/>
              <a:gd name="connsiteX1306" fmla="*/ 746238 w 906898"/>
              <a:gd name="connsiteY1306" fmla="*/ 618745 h 906898"/>
              <a:gd name="connsiteX1307" fmla="*/ 748290 w 906898"/>
              <a:gd name="connsiteY1307" fmla="*/ 620799 h 906898"/>
              <a:gd name="connsiteX1308" fmla="*/ 750343 w 906898"/>
              <a:gd name="connsiteY1308" fmla="*/ 620799 h 906898"/>
              <a:gd name="connsiteX1309" fmla="*/ 756500 w 906898"/>
              <a:gd name="connsiteY1309" fmla="*/ 618745 h 906898"/>
              <a:gd name="connsiteX1310" fmla="*/ 762657 w 906898"/>
              <a:gd name="connsiteY1310" fmla="*/ 624906 h 906898"/>
              <a:gd name="connsiteX1311" fmla="*/ 762657 w 906898"/>
              <a:gd name="connsiteY1311" fmla="*/ 633120 h 906898"/>
              <a:gd name="connsiteX1312" fmla="*/ 754447 w 906898"/>
              <a:gd name="connsiteY1312" fmla="*/ 631066 h 906898"/>
              <a:gd name="connsiteX1313" fmla="*/ 746238 w 906898"/>
              <a:gd name="connsiteY1313" fmla="*/ 629013 h 906898"/>
              <a:gd name="connsiteX1314" fmla="*/ 738029 w 906898"/>
              <a:gd name="connsiteY1314" fmla="*/ 633120 h 906898"/>
              <a:gd name="connsiteX1315" fmla="*/ 731872 w 906898"/>
              <a:gd name="connsiteY1315" fmla="*/ 635173 h 906898"/>
              <a:gd name="connsiteX1316" fmla="*/ 731872 w 906898"/>
              <a:gd name="connsiteY1316" fmla="*/ 639139 h 906898"/>
              <a:gd name="connsiteX1317" fmla="*/ 731781 w 906898"/>
              <a:gd name="connsiteY1317" fmla="*/ 639185 h 906898"/>
              <a:gd name="connsiteX1318" fmla="*/ 731872 w 906898"/>
              <a:gd name="connsiteY1318" fmla="*/ 639366 h 906898"/>
              <a:gd name="connsiteX1319" fmla="*/ 731872 w 906898"/>
              <a:gd name="connsiteY1319" fmla="*/ 647494 h 906898"/>
              <a:gd name="connsiteX1320" fmla="*/ 731872 w 906898"/>
              <a:gd name="connsiteY1320" fmla="*/ 653428 h 906898"/>
              <a:gd name="connsiteX1321" fmla="*/ 731781 w 906898"/>
              <a:gd name="connsiteY1321" fmla="*/ 653564 h 906898"/>
              <a:gd name="connsiteX1322" fmla="*/ 731872 w 906898"/>
              <a:gd name="connsiteY1322" fmla="*/ 653610 h 906898"/>
              <a:gd name="connsiteX1323" fmla="*/ 731872 w 906898"/>
              <a:gd name="connsiteY1323" fmla="*/ 657761 h 906898"/>
              <a:gd name="connsiteX1324" fmla="*/ 738029 w 906898"/>
              <a:gd name="connsiteY1324" fmla="*/ 665975 h 906898"/>
              <a:gd name="connsiteX1325" fmla="*/ 733924 w 906898"/>
              <a:gd name="connsiteY1325" fmla="*/ 672136 h 906898"/>
              <a:gd name="connsiteX1326" fmla="*/ 725715 w 906898"/>
              <a:gd name="connsiteY1326" fmla="*/ 663922 h 906898"/>
              <a:gd name="connsiteX1327" fmla="*/ 721610 w 906898"/>
              <a:gd name="connsiteY1327" fmla="*/ 653654 h 906898"/>
              <a:gd name="connsiteX1328" fmla="*/ 719557 w 906898"/>
              <a:gd name="connsiteY1328" fmla="*/ 643387 h 906898"/>
              <a:gd name="connsiteX1329" fmla="*/ 723662 w 906898"/>
              <a:gd name="connsiteY1329" fmla="*/ 639280 h 906898"/>
              <a:gd name="connsiteX1330" fmla="*/ 719557 w 906898"/>
              <a:gd name="connsiteY1330" fmla="*/ 633120 h 906898"/>
              <a:gd name="connsiteX1331" fmla="*/ 725715 w 906898"/>
              <a:gd name="connsiteY1331" fmla="*/ 624906 h 906898"/>
              <a:gd name="connsiteX1332" fmla="*/ 733924 w 906898"/>
              <a:gd name="connsiteY1332" fmla="*/ 626959 h 906898"/>
              <a:gd name="connsiteX1333" fmla="*/ 735976 w 906898"/>
              <a:gd name="connsiteY1333" fmla="*/ 622852 h 906898"/>
              <a:gd name="connsiteX1334" fmla="*/ 742133 w 906898"/>
              <a:gd name="connsiteY1334" fmla="*/ 616692 h 906898"/>
              <a:gd name="connsiteX1335" fmla="*/ 162893 w 906898"/>
              <a:gd name="connsiteY1335" fmla="*/ 615466 h 906898"/>
              <a:gd name="connsiteX1336" fmla="*/ 168309 w 906898"/>
              <a:gd name="connsiteY1336" fmla="*/ 616744 h 906898"/>
              <a:gd name="connsiteX1337" fmla="*/ 168309 w 906898"/>
              <a:gd name="connsiteY1337" fmla="*/ 618789 h 906898"/>
              <a:gd name="connsiteX1338" fmla="*/ 164183 w 906898"/>
              <a:gd name="connsiteY1338" fmla="*/ 620833 h 906898"/>
              <a:gd name="connsiteX1339" fmla="*/ 157993 w 906898"/>
              <a:gd name="connsiteY1339" fmla="*/ 626966 h 906898"/>
              <a:gd name="connsiteX1340" fmla="*/ 149741 w 906898"/>
              <a:gd name="connsiteY1340" fmla="*/ 629011 h 906898"/>
              <a:gd name="connsiteX1341" fmla="*/ 149741 w 906898"/>
              <a:gd name="connsiteY1341" fmla="*/ 639233 h 906898"/>
              <a:gd name="connsiteX1342" fmla="*/ 155930 w 906898"/>
              <a:gd name="connsiteY1342" fmla="*/ 643321 h 906898"/>
              <a:gd name="connsiteX1343" fmla="*/ 157993 w 906898"/>
              <a:gd name="connsiteY1343" fmla="*/ 649455 h 906898"/>
              <a:gd name="connsiteX1344" fmla="*/ 162120 w 906898"/>
              <a:gd name="connsiteY1344" fmla="*/ 651499 h 906898"/>
              <a:gd name="connsiteX1345" fmla="*/ 160057 w 906898"/>
              <a:gd name="connsiteY1345" fmla="*/ 653544 h 906898"/>
              <a:gd name="connsiteX1346" fmla="*/ 149741 w 906898"/>
              <a:gd name="connsiteY1346" fmla="*/ 649455 h 906898"/>
              <a:gd name="connsiteX1347" fmla="*/ 147677 w 906898"/>
              <a:gd name="connsiteY1347" fmla="*/ 641277 h 906898"/>
              <a:gd name="connsiteX1348" fmla="*/ 147677 w 906898"/>
              <a:gd name="connsiteY1348" fmla="*/ 639233 h 906898"/>
              <a:gd name="connsiteX1349" fmla="*/ 143551 w 906898"/>
              <a:gd name="connsiteY1349" fmla="*/ 633099 h 906898"/>
              <a:gd name="connsiteX1350" fmla="*/ 145614 w 906898"/>
              <a:gd name="connsiteY1350" fmla="*/ 624922 h 906898"/>
              <a:gd name="connsiteX1351" fmla="*/ 153867 w 906898"/>
              <a:gd name="connsiteY1351" fmla="*/ 624922 h 906898"/>
              <a:gd name="connsiteX1352" fmla="*/ 155930 w 906898"/>
              <a:gd name="connsiteY1352" fmla="*/ 622877 h 906898"/>
              <a:gd name="connsiteX1353" fmla="*/ 155930 w 906898"/>
              <a:gd name="connsiteY1353" fmla="*/ 618789 h 906898"/>
              <a:gd name="connsiteX1354" fmla="*/ 162893 w 906898"/>
              <a:gd name="connsiteY1354" fmla="*/ 615466 h 906898"/>
              <a:gd name="connsiteX1355" fmla="*/ 744065 w 906898"/>
              <a:gd name="connsiteY1355" fmla="*/ 614700 h 906898"/>
              <a:gd name="connsiteX1356" fmla="*/ 748270 w 906898"/>
              <a:gd name="connsiteY1356" fmla="*/ 616692 h 906898"/>
              <a:gd name="connsiteX1357" fmla="*/ 750373 w 906898"/>
              <a:gd name="connsiteY1357" fmla="*/ 618684 h 906898"/>
              <a:gd name="connsiteX1358" fmla="*/ 744065 w 906898"/>
              <a:gd name="connsiteY1358" fmla="*/ 614700 h 906898"/>
              <a:gd name="connsiteX1359" fmla="*/ 113649 w 906898"/>
              <a:gd name="connsiteY1359" fmla="*/ 613923 h 906898"/>
              <a:gd name="connsiteX1360" fmla="*/ 114928 w 906898"/>
              <a:gd name="connsiteY1360" fmla="*/ 616502 h 906898"/>
              <a:gd name="connsiteX1361" fmla="*/ 110834 w 906898"/>
              <a:gd name="connsiteY1361" fmla="*/ 620628 h 906898"/>
              <a:gd name="connsiteX1362" fmla="*/ 108786 w 906898"/>
              <a:gd name="connsiteY1362" fmla="*/ 635070 h 906898"/>
              <a:gd name="connsiteX1363" fmla="*/ 110834 w 906898"/>
              <a:gd name="connsiteY1363" fmla="*/ 641260 h 906898"/>
              <a:gd name="connsiteX1364" fmla="*/ 108786 w 906898"/>
              <a:gd name="connsiteY1364" fmla="*/ 641260 h 906898"/>
              <a:gd name="connsiteX1365" fmla="*/ 104692 w 906898"/>
              <a:gd name="connsiteY1365" fmla="*/ 633007 h 906898"/>
              <a:gd name="connsiteX1366" fmla="*/ 110834 w 906898"/>
              <a:gd name="connsiteY1366" fmla="*/ 614439 h 906898"/>
              <a:gd name="connsiteX1367" fmla="*/ 113649 w 906898"/>
              <a:gd name="connsiteY1367" fmla="*/ 613923 h 906898"/>
              <a:gd name="connsiteX1368" fmla="*/ 789889 w 906898"/>
              <a:gd name="connsiteY1368" fmla="*/ 612187 h 906898"/>
              <a:gd name="connsiteX1369" fmla="*/ 801706 w 906898"/>
              <a:gd name="connsiteY1369" fmla="*/ 618627 h 906898"/>
              <a:gd name="connsiteX1370" fmla="*/ 805816 w 906898"/>
              <a:gd name="connsiteY1370" fmla="*/ 633051 h 906898"/>
              <a:gd name="connsiteX1371" fmla="*/ 799651 w 906898"/>
              <a:gd name="connsiteY1371" fmla="*/ 639233 h 906898"/>
              <a:gd name="connsiteX1372" fmla="*/ 793485 w 906898"/>
              <a:gd name="connsiteY1372" fmla="*/ 639233 h 906898"/>
              <a:gd name="connsiteX1373" fmla="*/ 785264 w 906898"/>
              <a:gd name="connsiteY1373" fmla="*/ 639233 h 906898"/>
              <a:gd name="connsiteX1374" fmla="*/ 783209 w 906898"/>
              <a:gd name="connsiteY1374" fmla="*/ 630991 h 906898"/>
              <a:gd name="connsiteX1375" fmla="*/ 789375 w 906898"/>
              <a:gd name="connsiteY1375" fmla="*/ 626869 h 906898"/>
              <a:gd name="connsiteX1376" fmla="*/ 793485 w 906898"/>
              <a:gd name="connsiteY1376" fmla="*/ 626869 h 906898"/>
              <a:gd name="connsiteX1377" fmla="*/ 785264 w 906898"/>
              <a:gd name="connsiteY1377" fmla="*/ 620687 h 906898"/>
              <a:gd name="connsiteX1378" fmla="*/ 772933 w 906898"/>
              <a:gd name="connsiteY1378" fmla="*/ 628930 h 906898"/>
              <a:gd name="connsiteX1379" fmla="*/ 779099 w 906898"/>
              <a:gd name="connsiteY1379" fmla="*/ 661901 h 906898"/>
              <a:gd name="connsiteX1380" fmla="*/ 785264 w 906898"/>
              <a:gd name="connsiteY1380" fmla="*/ 668083 h 906898"/>
              <a:gd name="connsiteX1381" fmla="*/ 783209 w 906898"/>
              <a:gd name="connsiteY1381" fmla="*/ 670144 h 906898"/>
              <a:gd name="connsiteX1382" fmla="*/ 781154 w 906898"/>
              <a:gd name="connsiteY1382" fmla="*/ 668083 h 906898"/>
              <a:gd name="connsiteX1383" fmla="*/ 764712 w 906898"/>
              <a:gd name="connsiteY1383" fmla="*/ 641294 h 906898"/>
              <a:gd name="connsiteX1384" fmla="*/ 774988 w 906898"/>
              <a:gd name="connsiteY1384" fmla="*/ 616566 h 906898"/>
              <a:gd name="connsiteX1385" fmla="*/ 789889 w 906898"/>
              <a:gd name="connsiteY1385" fmla="*/ 612187 h 906898"/>
              <a:gd name="connsiteX1386" fmla="*/ 111816 w 906898"/>
              <a:gd name="connsiteY1386" fmla="*/ 602599 h 906898"/>
              <a:gd name="connsiteX1387" fmla="*/ 114928 w 906898"/>
              <a:gd name="connsiteY1387" fmla="*/ 604145 h 906898"/>
              <a:gd name="connsiteX1388" fmla="*/ 112853 w 906898"/>
              <a:gd name="connsiteY1388" fmla="*/ 610328 h 906898"/>
              <a:gd name="connsiteX1389" fmla="*/ 100403 w 906898"/>
              <a:gd name="connsiteY1389" fmla="*/ 628879 h 906898"/>
              <a:gd name="connsiteX1390" fmla="*/ 108703 w 906898"/>
              <a:gd name="connsiteY1390" fmla="*/ 645368 h 906898"/>
              <a:gd name="connsiteX1391" fmla="*/ 108703 w 906898"/>
              <a:gd name="connsiteY1391" fmla="*/ 651552 h 906898"/>
              <a:gd name="connsiteX1392" fmla="*/ 104553 w 906898"/>
              <a:gd name="connsiteY1392" fmla="*/ 649490 h 906898"/>
              <a:gd name="connsiteX1393" fmla="*/ 100403 w 906898"/>
              <a:gd name="connsiteY1393" fmla="*/ 643307 h 906898"/>
              <a:gd name="connsiteX1394" fmla="*/ 96254 w 906898"/>
              <a:gd name="connsiteY1394" fmla="*/ 641246 h 906898"/>
              <a:gd name="connsiteX1395" fmla="*/ 94179 w 906898"/>
              <a:gd name="connsiteY1395" fmla="*/ 637124 h 906898"/>
              <a:gd name="connsiteX1396" fmla="*/ 96254 w 906898"/>
              <a:gd name="connsiteY1396" fmla="*/ 633001 h 906898"/>
              <a:gd name="connsiteX1397" fmla="*/ 90029 w 906898"/>
              <a:gd name="connsiteY1397" fmla="*/ 626818 h 906898"/>
              <a:gd name="connsiteX1398" fmla="*/ 94179 w 906898"/>
              <a:gd name="connsiteY1398" fmla="*/ 622695 h 906898"/>
              <a:gd name="connsiteX1399" fmla="*/ 96254 w 906898"/>
              <a:gd name="connsiteY1399" fmla="*/ 620634 h 906898"/>
              <a:gd name="connsiteX1400" fmla="*/ 96254 w 906898"/>
              <a:gd name="connsiteY1400" fmla="*/ 616512 h 906898"/>
              <a:gd name="connsiteX1401" fmla="*/ 98328 w 906898"/>
              <a:gd name="connsiteY1401" fmla="*/ 610328 h 906898"/>
              <a:gd name="connsiteX1402" fmla="*/ 104553 w 906898"/>
              <a:gd name="connsiteY1402" fmla="*/ 612390 h 906898"/>
              <a:gd name="connsiteX1403" fmla="*/ 108703 w 906898"/>
              <a:gd name="connsiteY1403" fmla="*/ 604145 h 906898"/>
              <a:gd name="connsiteX1404" fmla="*/ 111816 w 906898"/>
              <a:gd name="connsiteY1404" fmla="*/ 602599 h 906898"/>
              <a:gd name="connsiteX1405" fmla="*/ 804945 w 906898"/>
              <a:gd name="connsiteY1405" fmla="*/ 601636 h 906898"/>
              <a:gd name="connsiteX1406" fmla="*/ 810132 w 906898"/>
              <a:gd name="connsiteY1406" fmla="*/ 604209 h 906898"/>
              <a:gd name="connsiteX1407" fmla="*/ 805982 w 906898"/>
              <a:gd name="connsiteY1407" fmla="*/ 604209 h 906898"/>
              <a:gd name="connsiteX1408" fmla="*/ 795607 w 906898"/>
              <a:gd name="connsiteY1408" fmla="*/ 610384 h 906898"/>
              <a:gd name="connsiteX1409" fmla="*/ 793532 w 906898"/>
              <a:gd name="connsiteY1409" fmla="*/ 610384 h 906898"/>
              <a:gd name="connsiteX1410" fmla="*/ 799757 w 906898"/>
              <a:gd name="connsiteY1410" fmla="*/ 602150 h 906898"/>
              <a:gd name="connsiteX1411" fmla="*/ 804945 w 906898"/>
              <a:gd name="connsiteY1411" fmla="*/ 601636 h 906898"/>
              <a:gd name="connsiteX1412" fmla="*/ 176502 w 906898"/>
              <a:gd name="connsiteY1412" fmla="*/ 600092 h 906898"/>
              <a:gd name="connsiteX1413" fmla="*/ 182707 w 906898"/>
              <a:gd name="connsiteY1413" fmla="*/ 614525 h 906898"/>
              <a:gd name="connsiteX1414" fmla="*/ 193050 w 906898"/>
              <a:gd name="connsiteY1414" fmla="*/ 628958 h 906898"/>
              <a:gd name="connsiteX1415" fmla="*/ 199256 w 906898"/>
              <a:gd name="connsiteY1415" fmla="*/ 637206 h 906898"/>
              <a:gd name="connsiteX1416" fmla="*/ 199256 w 906898"/>
              <a:gd name="connsiteY1416" fmla="*/ 639268 h 906898"/>
              <a:gd name="connsiteX1417" fmla="*/ 184776 w 906898"/>
              <a:gd name="connsiteY1417" fmla="*/ 635144 h 906898"/>
              <a:gd name="connsiteX1418" fmla="*/ 172364 w 906898"/>
              <a:gd name="connsiteY1418" fmla="*/ 626896 h 906898"/>
              <a:gd name="connsiteX1419" fmla="*/ 174433 w 906898"/>
              <a:gd name="connsiteY1419" fmla="*/ 614525 h 906898"/>
              <a:gd name="connsiteX1420" fmla="*/ 176502 w 906898"/>
              <a:gd name="connsiteY1420" fmla="*/ 612463 h 906898"/>
              <a:gd name="connsiteX1421" fmla="*/ 172364 w 906898"/>
              <a:gd name="connsiteY1421" fmla="*/ 606278 h 906898"/>
              <a:gd name="connsiteX1422" fmla="*/ 176502 w 906898"/>
              <a:gd name="connsiteY1422" fmla="*/ 600092 h 906898"/>
              <a:gd name="connsiteX1423" fmla="*/ 110769 w 906898"/>
              <a:gd name="connsiteY1423" fmla="*/ 594630 h 906898"/>
              <a:gd name="connsiteX1424" fmla="*/ 116920 w 906898"/>
              <a:gd name="connsiteY1424" fmla="*/ 596172 h 906898"/>
              <a:gd name="connsiteX1425" fmla="*/ 116920 w 906898"/>
              <a:gd name="connsiteY1425" fmla="*/ 598228 h 906898"/>
              <a:gd name="connsiteX1426" fmla="*/ 106668 w 906898"/>
              <a:gd name="connsiteY1426" fmla="*/ 602341 h 906898"/>
              <a:gd name="connsiteX1427" fmla="*/ 100516 w 906898"/>
              <a:gd name="connsiteY1427" fmla="*/ 608510 h 906898"/>
              <a:gd name="connsiteX1428" fmla="*/ 94364 w 906898"/>
              <a:gd name="connsiteY1428" fmla="*/ 610566 h 906898"/>
              <a:gd name="connsiteX1429" fmla="*/ 92313 w 906898"/>
              <a:gd name="connsiteY1429" fmla="*/ 620847 h 906898"/>
              <a:gd name="connsiteX1430" fmla="*/ 88212 w 906898"/>
              <a:gd name="connsiteY1430" fmla="*/ 627016 h 906898"/>
              <a:gd name="connsiteX1431" fmla="*/ 92313 w 906898"/>
              <a:gd name="connsiteY1431" fmla="*/ 635241 h 906898"/>
              <a:gd name="connsiteX1432" fmla="*/ 92313 w 906898"/>
              <a:gd name="connsiteY1432" fmla="*/ 643466 h 906898"/>
              <a:gd name="connsiteX1433" fmla="*/ 96415 w 906898"/>
              <a:gd name="connsiteY1433" fmla="*/ 645522 h 906898"/>
              <a:gd name="connsiteX1434" fmla="*/ 98465 w 906898"/>
              <a:gd name="connsiteY1434" fmla="*/ 647578 h 906898"/>
              <a:gd name="connsiteX1435" fmla="*/ 100402 w 906898"/>
              <a:gd name="connsiteY1435" fmla="*/ 649635 h 906898"/>
              <a:gd name="connsiteX1436" fmla="*/ 96959 w 906898"/>
              <a:gd name="connsiteY1436" fmla="*/ 649635 h 906898"/>
              <a:gd name="connsiteX1437" fmla="*/ 94364 w 906898"/>
              <a:gd name="connsiteY1437" fmla="*/ 649635 h 906898"/>
              <a:gd name="connsiteX1438" fmla="*/ 88212 w 906898"/>
              <a:gd name="connsiteY1438" fmla="*/ 639353 h 906898"/>
              <a:gd name="connsiteX1439" fmla="*/ 86162 w 906898"/>
              <a:gd name="connsiteY1439" fmla="*/ 635241 h 906898"/>
              <a:gd name="connsiteX1440" fmla="*/ 82061 w 906898"/>
              <a:gd name="connsiteY1440" fmla="*/ 627016 h 906898"/>
              <a:gd name="connsiteX1441" fmla="*/ 86162 w 906898"/>
              <a:gd name="connsiteY1441" fmla="*/ 618791 h 906898"/>
              <a:gd name="connsiteX1442" fmla="*/ 90263 w 906898"/>
              <a:gd name="connsiteY1442" fmla="*/ 614678 h 906898"/>
              <a:gd name="connsiteX1443" fmla="*/ 94364 w 906898"/>
              <a:gd name="connsiteY1443" fmla="*/ 604397 h 906898"/>
              <a:gd name="connsiteX1444" fmla="*/ 98465 w 906898"/>
              <a:gd name="connsiteY1444" fmla="*/ 602341 h 906898"/>
              <a:gd name="connsiteX1445" fmla="*/ 98465 w 906898"/>
              <a:gd name="connsiteY1445" fmla="*/ 604397 h 906898"/>
              <a:gd name="connsiteX1446" fmla="*/ 104617 w 906898"/>
              <a:gd name="connsiteY1446" fmla="*/ 596172 h 906898"/>
              <a:gd name="connsiteX1447" fmla="*/ 110769 w 906898"/>
              <a:gd name="connsiteY1447" fmla="*/ 594630 h 906898"/>
              <a:gd name="connsiteX1448" fmla="*/ 112936 w 906898"/>
              <a:gd name="connsiteY1448" fmla="*/ 591792 h 906898"/>
              <a:gd name="connsiteX1449" fmla="*/ 116920 w 906898"/>
              <a:gd name="connsiteY1449" fmla="*/ 591792 h 906898"/>
              <a:gd name="connsiteX1450" fmla="*/ 118912 w 906898"/>
              <a:gd name="connsiteY1450" fmla="*/ 594116 h 906898"/>
              <a:gd name="connsiteX1451" fmla="*/ 112936 w 906898"/>
              <a:gd name="connsiteY1451" fmla="*/ 591792 h 906898"/>
              <a:gd name="connsiteX1452" fmla="*/ 799317 w 906898"/>
              <a:gd name="connsiteY1452" fmla="*/ 589347 h 906898"/>
              <a:gd name="connsiteX1453" fmla="*/ 803692 w 906898"/>
              <a:gd name="connsiteY1453" fmla="*/ 591913 h 906898"/>
              <a:gd name="connsiteX1454" fmla="*/ 805750 w 906898"/>
              <a:gd name="connsiteY1454" fmla="*/ 593965 h 906898"/>
              <a:gd name="connsiteX1455" fmla="*/ 813984 w 906898"/>
              <a:gd name="connsiteY1455" fmla="*/ 593965 h 906898"/>
              <a:gd name="connsiteX1456" fmla="*/ 818100 w 906898"/>
              <a:gd name="connsiteY1456" fmla="*/ 600122 h 906898"/>
              <a:gd name="connsiteX1457" fmla="*/ 811925 w 906898"/>
              <a:gd name="connsiteY1457" fmla="*/ 602174 h 906898"/>
              <a:gd name="connsiteX1458" fmla="*/ 801633 w 906898"/>
              <a:gd name="connsiteY1458" fmla="*/ 600122 h 906898"/>
              <a:gd name="connsiteX1459" fmla="*/ 789283 w 906898"/>
              <a:gd name="connsiteY1459" fmla="*/ 608331 h 906898"/>
              <a:gd name="connsiteX1460" fmla="*/ 778991 w 906898"/>
              <a:gd name="connsiteY1460" fmla="*/ 610384 h 906898"/>
              <a:gd name="connsiteX1461" fmla="*/ 778991 w 906898"/>
              <a:gd name="connsiteY1461" fmla="*/ 602336 h 906898"/>
              <a:gd name="connsiteX1462" fmla="*/ 779316 w 906898"/>
              <a:gd name="connsiteY1462" fmla="*/ 602013 h 906898"/>
              <a:gd name="connsiteX1463" fmla="*/ 783108 w 906898"/>
              <a:gd name="connsiteY1463" fmla="*/ 600122 h 906898"/>
              <a:gd name="connsiteX1464" fmla="*/ 787225 w 906898"/>
              <a:gd name="connsiteY1464" fmla="*/ 598070 h 906898"/>
              <a:gd name="connsiteX1465" fmla="*/ 793400 w 906898"/>
              <a:gd name="connsiteY1465" fmla="*/ 589860 h 906898"/>
              <a:gd name="connsiteX1466" fmla="*/ 799317 w 906898"/>
              <a:gd name="connsiteY1466" fmla="*/ 589347 h 906898"/>
              <a:gd name="connsiteX1467" fmla="*/ 828392 w 906898"/>
              <a:gd name="connsiteY1467" fmla="*/ 587808 h 906898"/>
              <a:gd name="connsiteX1468" fmla="*/ 832542 w 906898"/>
              <a:gd name="connsiteY1468" fmla="*/ 589866 h 906898"/>
              <a:gd name="connsiteX1469" fmla="*/ 834617 w 906898"/>
              <a:gd name="connsiteY1469" fmla="*/ 593983 h 906898"/>
              <a:gd name="connsiteX1470" fmla="*/ 836692 w 906898"/>
              <a:gd name="connsiteY1470" fmla="*/ 598100 h 906898"/>
              <a:gd name="connsiteX1471" fmla="*/ 834617 w 906898"/>
              <a:gd name="connsiteY1471" fmla="*/ 598100 h 906898"/>
              <a:gd name="connsiteX1472" fmla="*/ 830467 w 906898"/>
              <a:gd name="connsiteY1472" fmla="*/ 589866 h 906898"/>
              <a:gd name="connsiteX1473" fmla="*/ 828392 w 906898"/>
              <a:gd name="connsiteY1473" fmla="*/ 587808 h 906898"/>
              <a:gd name="connsiteX1474" fmla="*/ 153864 w 906898"/>
              <a:gd name="connsiteY1474" fmla="*/ 583824 h 906898"/>
              <a:gd name="connsiteX1475" fmla="*/ 157962 w 906898"/>
              <a:gd name="connsiteY1475" fmla="*/ 585879 h 906898"/>
              <a:gd name="connsiteX1476" fmla="*/ 174356 w 906898"/>
              <a:gd name="connsiteY1476" fmla="*/ 596155 h 906898"/>
              <a:gd name="connsiteX1477" fmla="*/ 172307 w 906898"/>
              <a:gd name="connsiteY1477" fmla="*/ 598211 h 906898"/>
              <a:gd name="connsiteX1478" fmla="*/ 160012 w 906898"/>
              <a:gd name="connsiteY1478" fmla="*/ 592045 h 906898"/>
              <a:gd name="connsiteX1479" fmla="*/ 145667 w 906898"/>
              <a:gd name="connsiteY1479" fmla="*/ 592045 h 906898"/>
              <a:gd name="connsiteX1480" fmla="*/ 127224 w 906898"/>
              <a:gd name="connsiteY1480" fmla="*/ 602321 h 906898"/>
              <a:gd name="connsiteX1481" fmla="*/ 125174 w 906898"/>
              <a:gd name="connsiteY1481" fmla="*/ 612597 h 906898"/>
              <a:gd name="connsiteX1482" fmla="*/ 131322 w 906898"/>
              <a:gd name="connsiteY1482" fmla="*/ 614652 h 906898"/>
              <a:gd name="connsiteX1483" fmla="*/ 129273 w 906898"/>
              <a:gd name="connsiteY1483" fmla="*/ 606431 h 906898"/>
              <a:gd name="connsiteX1484" fmla="*/ 135421 w 906898"/>
              <a:gd name="connsiteY1484" fmla="*/ 602321 h 906898"/>
              <a:gd name="connsiteX1485" fmla="*/ 143617 w 906898"/>
              <a:gd name="connsiteY1485" fmla="*/ 606431 h 906898"/>
              <a:gd name="connsiteX1486" fmla="*/ 145667 w 906898"/>
              <a:gd name="connsiteY1486" fmla="*/ 614652 h 906898"/>
              <a:gd name="connsiteX1487" fmla="*/ 139519 w 906898"/>
              <a:gd name="connsiteY1487" fmla="*/ 620818 h 906898"/>
              <a:gd name="connsiteX1488" fmla="*/ 135421 w 906898"/>
              <a:gd name="connsiteY1488" fmla="*/ 624928 h 906898"/>
              <a:gd name="connsiteX1489" fmla="*/ 125174 w 906898"/>
              <a:gd name="connsiteY1489" fmla="*/ 626984 h 906898"/>
              <a:gd name="connsiteX1490" fmla="*/ 116977 w 906898"/>
              <a:gd name="connsiteY1490" fmla="*/ 614652 h 906898"/>
              <a:gd name="connsiteX1491" fmla="*/ 123125 w 906898"/>
              <a:gd name="connsiteY1491" fmla="*/ 594100 h 906898"/>
              <a:gd name="connsiteX1492" fmla="*/ 141568 w 906898"/>
              <a:gd name="connsiteY1492" fmla="*/ 585879 h 906898"/>
              <a:gd name="connsiteX1493" fmla="*/ 153864 w 906898"/>
              <a:gd name="connsiteY1493" fmla="*/ 583824 h 906898"/>
              <a:gd name="connsiteX1494" fmla="*/ 791460 w 906898"/>
              <a:gd name="connsiteY1494" fmla="*/ 575524 h 906898"/>
              <a:gd name="connsiteX1495" fmla="*/ 801772 w 906898"/>
              <a:gd name="connsiteY1495" fmla="*/ 581690 h 906898"/>
              <a:gd name="connsiteX1496" fmla="*/ 805897 w 906898"/>
              <a:gd name="connsiteY1496" fmla="*/ 577579 h 906898"/>
              <a:gd name="connsiteX1497" fmla="*/ 816209 w 906898"/>
              <a:gd name="connsiteY1497" fmla="*/ 579634 h 906898"/>
              <a:gd name="connsiteX1498" fmla="*/ 818272 w 906898"/>
              <a:gd name="connsiteY1498" fmla="*/ 583745 h 906898"/>
              <a:gd name="connsiteX1499" fmla="*/ 818272 w 906898"/>
              <a:gd name="connsiteY1499" fmla="*/ 587855 h 906898"/>
              <a:gd name="connsiteX1500" fmla="*/ 824459 w 906898"/>
              <a:gd name="connsiteY1500" fmla="*/ 585800 h 906898"/>
              <a:gd name="connsiteX1501" fmla="*/ 832708 w 906898"/>
              <a:gd name="connsiteY1501" fmla="*/ 598131 h 906898"/>
              <a:gd name="connsiteX1502" fmla="*/ 822396 w 906898"/>
              <a:gd name="connsiteY1502" fmla="*/ 598131 h 906898"/>
              <a:gd name="connsiteX1503" fmla="*/ 816209 w 906898"/>
              <a:gd name="connsiteY1503" fmla="*/ 591966 h 906898"/>
              <a:gd name="connsiteX1504" fmla="*/ 805897 w 906898"/>
              <a:gd name="connsiteY1504" fmla="*/ 589911 h 906898"/>
              <a:gd name="connsiteX1505" fmla="*/ 795585 w 906898"/>
              <a:gd name="connsiteY1505" fmla="*/ 587855 h 906898"/>
              <a:gd name="connsiteX1506" fmla="*/ 785273 w 906898"/>
              <a:gd name="connsiteY1506" fmla="*/ 596076 h 906898"/>
              <a:gd name="connsiteX1507" fmla="*/ 779316 w 906898"/>
              <a:gd name="connsiteY1507" fmla="*/ 602013 h 906898"/>
              <a:gd name="connsiteX1508" fmla="*/ 778991 w 906898"/>
              <a:gd name="connsiteY1508" fmla="*/ 602174 h 906898"/>
              <a:gd name="connsiteX1509" fmla="*/ 778991 w 906898"/>
              <a:gd name="connsiteY1509" fmla="*/ 602336 h 906898"/>
              <a:gd name="connsiteX1510" fmla="*/ 774961 w 906898"/>
              <a:gd name="connsiteY1510" fmla="*/ 606352 h 906898"/>
              <a:gd name="connsiteX1511" fmla="*/ 774961 w 906898"/>
              <a:gd name="connsiteY1511" fmla="*/ 612518 h 906898"/>
              <a:gd name="connsiteX1512" fmla="*/ 768774 w 906898"/>
              <a:gd name="connsiteY1512" fmla="*/ 618684 h 906898"/>
              <a:gd name="connsiteX1513" fmla="*/ 766711 w 906898"/>
              <a:gd name="connsiteY1513" fmla="*/ 608408 h 906898"/>
              <a:gd name="connsiteX1514" fmla="*/ 772898 w 906898"/>
              <a:gd name="connsiteY1514" fmla="*/ 602242 h 906898"/>
              <a:gd name="connsiteX1515" fmla="*/ 772898 w 906898"/>
              <a:gd name="connsiteY1515" fmla="*/ 589911 h 906898"/>
              <a:gd name="connsiteX1516" fmla="*/ 781148 w 906898"/>
              <a:gd name="connsiteY1516" fmla="*/ 587855 h 906898"/>
              <a:gd name="connsiteX1517" fmla="*/ 791460 w 906898"/>
              <a:gd name="connsiteY1517" fmla="*/ 575524 h 906898"/>
              <a:gd name="connsiteX1518" fmla="*/ 800671 w 906898"/>
              <a:gd name="connsiteY1518" fmla="*/ 575026 h 906898"/>
              <a:gd name="connsiteX1519" fmla="*/ 803824 w 906898"/>
              <a:gd name="connsiteY1519" fmla="*/ 577516 h 906898"/>
              <a:gd name="connsiteX1520" fmla="*/ 801722 w 906898"/>
              <a:gd name="connsiteY1520" fmla="*/ 577516 h 906898"/>
              <a:gd name="connsiteX1521" fmla="*/ 797516 w 906898"/>
              <a:gd name="connsiteY1521" fmla="*/ 575524 h 906898"/>
              <a:gd name="connsiteX1522" fmla="*/ 800671 w 906898"/>
              <a:gd name="connsiteY1522" fmla="*/ 575026 h 906898"/>
              <a:gd name="connsiteX1523" fmla="*/ 793466 w 906898"/>
              <a:gd name="connsiteY1523" fmla="*/ 552845 h 906898"/>
              <a:gd name="connsiteX1524" fmla="*/ 795525 w 906898"/>
              <a:gd name="connsiteY1524" fmla="*/ 554899 h 906898"/>
              <a:gd name="connsiteX1525" fmla="*/ 793466 w 906898"/>
              <a:gd name="connsiteY1525" fmla="*/ 561062 h 906898"/>
              <a:gd name="connsiteX1526" fmla="*/ 793466 w 906898"/>
              <a:gd name="connsiteY1526" fmla="*/ 552845 h 906898"/>
              <a:gd name="connsiteX1527" fmla="*/ 154206 w 906898"/>
              <a:gd name="connsiteY1527" fmla="*/ 552180 h 906898"/>
              <a:gd name="connsiteX1528" fmla="*/ 155949 w 906898"/>
              <a:gd name="connsiteY1528" fmla="*/ 556849 h 906898"/>
              <a:gd name="connsiteX1529" fmla="*/ 160080 w 906898"/>
              <a:gd name="connsiteY1529" fmla="*/ 565149 h 906898"/>
              <a:gd name="connsiteX1530" fmla="*/ 155949 w 906898"/>
              <a:gd name="connsiteY1530" fmla="*/ 569299 h 906898"/>
              <a:gd name="connsiteX1531" fmla="*/ 149751 w 906898"/>
              <a:gd name="connsiteY1531" fmla="*/ 581749 h 906898"/>
              <a:gd name="connsiteX1532" fmla="*/ 143554 w 906898"/>
              <a:gd name="connsiteY1532" fmla="*/ 581749 h 906898"/>
              <a:gd name="connsiteX1533" fmla="*/ 141586 w 906898"/>
              <a:gd name="connsiteY1533" fmla="*/ 573841 h 906898"/>
              <a:gd name="connsiteX1534" fmla="*/ 141877 w 906898"/>
              <a:gd name="connsiteY1534" fmla="*/ 573058 h 906898"/>
              <a:gd name="connsiteX1535" fmla="*/ 149751 w 906898"/>
              <a:gd name="connsiteY1535" fmla="*/ 565149 h 906898"/>
              <a:gd name="connsiteX1536" fmla="*/ 147685 w 906898"/>
              <a:gd name="connsiteY1536" fmla="*/ 560999 h 906898"/>
              <a:gd name="connsiteX1537" fmla="*/ 151817 w 906898"/>
              <a:gd name="connsiteY1537" fmla="*/ 552699 h 906898"/>
              <a:gd name="connsiteX1538" fmla="*/ 154206 w 906898"/>
              <a:gd name="connsiteY1538" fmla="*/ 552180 h 906898"/>
              <a:gd name="connsiteX1539" fmla="*/ 149668 w 906898"/>
              <a:gd name="connsiteY1539" fmla="*/ 546640 h 906898"/>
              <a:gd name="connsiteX1540" fmla="*/ 153772 w 906898"/>
              <a:gd name="connsiteY1540" fmla="*/ 548706 h 906898"/>
              <a:gd name="connsiteX1541" fmla="*/ 149668 w 906898"/>
              <a:gd name="connsiteY1541" fmla="*/ 552837 h 906898"/>
              <a:gd name="connsiteX1542" fmla="*/ 145563 w 906898"/>
              <a:gd name="connsiteY1542" fmla="*/ 556969 h 906898"/>
              <a:gd name="connsiteX1543" fmla="*/ 145563 w 906898"/>
              <a:gd name="connsiteY1543" fmla="*/ 563166 h 906898"/>
              <a:gd name="connsiteX1544" fmla="*/ 141877 w 906898"/>
              <a:gd name="connsiteY1544" fmla="*/ 573058 h 906898"/>
              <a:gd name="connsiteX1545" fmla="*/ 141488 w 906898"/>
              <a:gd name="connsiteY1545" fmla="*/ 573449 h 906898"/>
              <a:gd name="connsiteX1546" fmla="*/ 141586 w 906898"/>
              <a:gd name="connsiteY1546" fmla="*/ 573841 h 906898"/>
              <a:gd name="connsiteX1547" fmla="*/ 139406 w 906898"/>
              <a:gd name="connsiteY1547" fmla="*/ 579692 h 906898"/>
              <a:gd name="connsiteX1548" fmla="*/ 141458 w 906898"/>
              <a:gd name="connsiteY1548" fmla="*/ 581758 h 906898"/>
              <a:gd name="connsiteX1549" fmla="*/ 137353 w 906898"/>
              <a:gd name="connsiteY1549" fmla="*/ 583824 h 906898"/>
              <a:gd name="connsiteX1550" fmla="*/ 133762 w 906898"/>
              <a:gd name="connsiteY1550" fmla="*/ 577368 h 906898"/>
              <a:gd name="connsiteX1551" fmla="*/ 133326 w 906898"/>
              <a:gd name="connsiteY1551" fmla="*/ 570575 h 906898"/>
              <a:gd name="connsiteX1552" fmla="*/ 134128 w 906898"/>
              <a:gd name="connsiteY1552" fmla="*/ 568699 h 906898"/>
              <a:gd name="connsiteX1553" fmla="*/ 141458 w 906898"/>
              <a:gd name="connsiteY1553" fmla="*/ 563166 h 906898"/>
              <a:gd name="connsiteX1554" fmla="*/ 141458 w 906898"/>
              <a:gd name="connsiteY1554" fmla="*/ 556969 h 906898"/>
              <a:gd name="connsiteX1555" fmla="*/ 149668 w 906898"/>
              <a:gd name="connsiteY1555" fmla="*/ 546640 h 906898"/>
              <a:gd name="connsiteX1556" fmla="*/ 143563 w 906898"/>
              <a:gd name="connsiteY1556" fmla="*/ 536348 h 906898"/>
              <a:gd name="connsiteX1557" fmla="*/ 149726 w 906898"/>
              <a:gd name="connsiteY1557" fmla="*/ 538407 h 906898"/>
              <a:gd name="connsiteX1558" fmla="*/ 151780 w 906898"/>
              <a:gd name="connsiteY1558" fmla="*/ 540465 h 906898"/>
              <a:gd name="connsiteX1559" fmla="*/ 151780 w 906898"/>
              <a:gd name="connsiteY1559" fmla="*/ 544582 h 906898"/>
              <a:gd name="connsiteX1560" fmla="*/ 139455 w 906898"/>
              <a:gd name="connsiteY1560" fmla="*/ 554874 h 906898"/>
              <a:gd name="connsiteX1561" fmla="*/ 137400 w 906898"/>
              <a:gd name="connsiteY1561" fmla="*/ 561049 h 906898"/>
              <a:gd name="connsiteX1562" fmla="*/ 134128 w 906898"/>
              <a:gd name="connsiteY1562" fmla="*/ 568699 h 906898"/>
              <a:gd name="connsiteX1563" fmla="*/ 133248 w 906898"/>
              <a:gd name="connsiteY1563" fmla="*/ 569364 h 906898"/>
              <a:gd name="connsiteX1564" fmla="*/ 133326 w 906898"/>
              <a:gd name="connsiteY1564" fmla="*/ 570575 h 906898"/>
              <a:gd name="connsiteX1565" fmla="*/ 131238 w 906898"/>
              <a:gd name="connsiteY1565" fmla="*/ 575458 h 906898"/>
              <a:gd name="connsiteX1566" fmla="*/ 135346 w 906898"/>
              <a:gd name="connsiteY1566" fmla="*/ 583691 h 906898"/>
              <a:gd name="connsiteX1567" fmla="*/ 127129 w 906898"/>
              <a:gd name="connsiteY1567" fmla="*/ 587808 h 906898"/>
              <a:gd name="connsiteX1568" fmla="*/ 120966 w 906898"/>
              <a:gd name="connsiteY1568" fmla="*/ 579575 h 906898"/>
              <a:gd name="connsiteX1569" fmla="*/ 125075 w 906898"/>
              <a:gd name="connsiteY1569" fmla="*/ 571341 h 906898"/>
              <a:gd name="connsiteX1570" fmla="*/ 120966 w 906898"/>
              <a:gd name="connsiteY1570" fmla="*/ 565166 h 906898"/>
              <a:gd name="connsiteX1571" fmla="*/ 120966 w 906898"/>
              <a:gd name="connsiteY1571" fmla="*/ 556932 h 906898"/>
              <a:gd name="connsiteX1572" fmla="*/ 129183 w 906898"/>
              <a:gd name="connsiteY1572" fmla="*/ 550757 h 906898"/>
              <a:gd name="connsiteX1573" fmla="*/ 135346 w 906898"/>
              <a:gd name="connsiteY1573" fmla="*/ 552816 h 906898"/>
              <a:gd name="connsiteX1574" fmla="*/ 135346 w 906898"/>
              <a:gd name="connsiteY1574" fmla="*/ 548699 h 906898"/>
              <a:gd name="connsiteX1575" fmla="*/ 143563 w 906898"/>
              <a:gd name="connsiteY1575" fmla="*/ 536348 h 906898"/>
              <a:gd name="connsiteX1576" fmla="*/ 803824 w 906898"/>
              <a:gd name="connsiteY1576" fmla="*/ 534356 h 906898"/>
              <a:gd name="connsiteX1577" fmla="*/ 807808 w 906898"/>
              <a:gd name="connsiteY1577" fmla="*/ 536348 h 906898"/>
              <a:gd name="connsiteX1578" fmla="*/ 805816 w 906898"/>
              <a:gd name="connsiteY1578" fmla="*/ 538340 h 906898"/>
              <a:gd name="connsiteX1579" fmla="*/ 803824 w 906898"/>
              <a:gd name="connsiteY1579" fmla="*/ 534356 h 906898"/>
              <a:gd name="connsiteX1580" fmla="*/ 793466 w 906898"/>
              <a:gd name="connsiteY1580" fmla="*/ 534356 h 906898"/>
              <a:gd name="connsiteX1581" fmla="*/ 801700 w 906898"/>
              <a:gd name="connsiteY1581" fmla="*/ 534356 h 906898"/>
              <a:gd name="connsiteX1582" fmla="*/ 803758 w 906898"/>
              <a:gd name="connsiteY1582" fmla="*/ 538465 h 906898"/>
              <a:gd name="connsiteX1583" fmla="*/ 799641 w 906898"/>
              <a:gd name="connsiteY1583" fmla="*/ 550790 h 906898"/>
              <a:gd name="connsiteX1584" fmla="*/ 793466 w 906898"/>
              <a:gd name="connsiteY1584" fmla="*/ 552845 h 906898"/>
              <a:gd name="connsiteX1585" fmla="*/ 791408 w 906898"/>
              <a:gd name="connsiteY1585" fmla="*/ 559007 h 906898"/>
              <a:gd name="connsiteX1586" fmla="*/ 785233 w 906898"/>
              <a:gd name="connsiteY1586" fmla="*/ 563116 h 906898"/>
              <a:gd name="connsiteX1587" fmla="*/ 774941 w 906898"/>
              <a:gd name="connsiteY1587" fmla="*/ 561062 h 906898"/>
              <a:gd name="connsiteX1588" fmla="*/ 768765 w 906898"/>
              <a:gd name="connsiteY1588" fmla="*/ 565170 h 906898"/>
              <a:gd name="connsiteX1589" fmla="*/ 754357 w 906898"/>
              <a:gd name="connsiteY1589" fmla="*/ 563116 h 906898"/>
              <a:gd name="connsiteX1590" fmla="*/ 756415 w 906898"/>
              <a:gd name="connsiteY1590" fmla="*/ 556953 h 906898"/>
              <a:gd name="connsiteX1591" fmla="*/ 762590 w 906898"/>
              <a:gd name="connsiteY1591" fmla="*/ 556953 h 906898"/>
              <a:gd name="connsiteX1592" fmla="*/ 776999 w 906898"/>
              <a:gd name="connsiteY1592" fmla="*/ 552845 h 906898"/>
              <a:gd name="connsiteX1593" fmla="*/ 785233 w 906898"/>
              <a:gd name="connsiteY1593" fmla="*/ 548736 h 906898"/>
              <a:gd name="connsiteX1594" fmla="*/ 793466 w 906898"/>
              <a:gd name="connsiteY1594" fmla="*/ 542573 h 906898"/>
              <a:gd name="connsiteX1595" fmla="*/ 793466 w 906898"/>
              <a:gd name="connsiteY1595" fmla="*/ 534356 h 906898"/>
              <a:gd name="connsiteX1596" fmla="*/ 789487 w 906898"/>
              <a:gd name="connsiteY1596" fmla="*/ 532364 h 906898"/>
              <a:gd name="connsiteX1597" fmla="*/ 791541 w 906898"/>
              <a:gd name="connsiteY1597" fmla="*/ 534417 h 906898"/>
              <a:gd name="connsiteX1598" fmla="*/ 789487 w 906898"/>
              <a:gd name="connsiteY1598" fmla="*/ 542626 h 906898"/>
              <a:gd name="connsiteX1599" fmla="*/ 779215 w 906898"/>
              <a:gd name="connsiteY1599" fmla="*/ 546731 h 906898"/>
              <a:gd name="connsiteX1600" fmla="*/ 777161 w 906898"/>
              <a:gd name="connsiteY1600" fmla="*/ 546731 h 906898"/>
              <a:gd name="connsiteX1601" fmla="*/ 775107 w 906898"/>
              <a:gd name="connsiteY1601" fmla="*/ 550836 h 906898"/>
              <a:gd name="connsiteX1602" fmla="*/ 762781 w 906898"/>
              <a:gd name="connsiteY1602" fmla="*/ 554940 h 906898"/>
              <a:gd name="connsiteX1603" fmla="*/ 758673 w 906898"/>
              <a:gd name="connsiteY1603" fmla="*/ 552888 h 906898"/>
              <a:gd name="connsiteX1604" fmla="*/ 760727 w 906898"/>
              <a:gd name="connsiteY1604" fmla="*/ 548783 h 906898"/>
              <a:gd name="connsiteX1605" fmla="*/ 770998 w 906898"/>
              <a:gd name="connsiteY1605" fmla="*/ 548783 h 906898"/>
              <a:gd name="connsiteX1606" fmla="*/ 775107 w 906898"/>
              <a:gd name="connsiteY1606" fmla="*/ 542626 h 906898"/>
              <a:gd name="connsiteX1607" fmla="*/ 787432 w 906898"/>
              <a:gd name="connsiteY1607" fmla="*/ 534417 h 906898"/>
              <a:gd name="connsiteX1608" fmla="*/ 789487 w 906898"/>
              <a:gd name="connsiteY1608" fmla="*/ 532364 h 906898"/>
              <a:gd name="connsiteX1609" fmla="*/ 781394 w 906898"/>
              <a:gd name="connsiteY1609" fmla="*/ 527857 h 906898"/>
              <a:gd name="connsiteX1610" fmla="*/ 785233 w 906898"/>
              <a:gd name="connsiteY1610" fmla="*/ 530173 h 906898"/>
              <a:gd name="connsiteX1611" fmla="*/ 783185 w 906898"/>
              <a:gd name="connsiteY1611" fmla="*/ 536348 h 906898"/>
              <a:gd name="connsiteX1612" fmla="*/ 774996 w 906898"/>
              <a:gd name="connsiteY1612" fmla="*/ 540465 h 906898"/>
              <a:gd name="connsiteX1613" fmla="*/ 772949 w 906898"/>
              <a:gd name="connsiteY1613" fmla="*/ 540465 h 906898"/>
              <a:gd name="connsiteX1614" fmla="*/ 772949 w 906898"/>
              <a:gd name="connsiteY1614" fmla="*/ 544582 h 906898"/>
              <a:gd name="connsiteX1615" fmla="*/ 764759 w 906898"/>
              <a:gd name="connsiteY1615" fmla="*/ 546640 h 906898"/>
              <a:gd name="connsiteX1616" fmla="*/ 760665 w 906898"/>
              <a:gd name="connsiteY1616" fmla="*/ 544582 h 906898"/>
              <a:gd name="connsiteX1617" fmla="*/ 762712 w 906898"/>
              <a:gd name="connsiteY1617" fmla="*/ 534290 h 906898"/>
              <a:gd name="connsiteX1618" fmla="*/ 779091 w 906898"/>
              <a:gd name="connsiteY1618" fmla="*/ 530173 h 906898"/>
              <a:gd name="connsiteX1619" fmla="*/ 781394 w 906898"/>
              <a:gd name="connsiteY1619" fmla="*/ 527857 h 906898"/>
              <a:gd name="connsiteX1620" fmla="*/ 92257 w 906898"/>
              <a:gd name="connsiteY1620" fmla="*/ 526181 h 906898"/>
              <a:gd name="connsiteX1621" fmla="*/ 92257 w 906898"/>
              <a:gd name="connsiteY1621" fmla="*/ 528214 h 906898"/>
              <a:gd name="connsiteX1622" fmla="*/ 85997 w 906898"/>
              <a:gd name="connsiteY1622" fmla="*/ 534315 h 906898"/>
              <a:gd name="connsiteX1623" fmla="*/ 79736 w 906898"/>
              <a:gd name="connsiteY1623" fmla="*/ 534315 h 906898"/>
              <a:gd name="connsiteX1624" fmla="*/ 85997 w 906898"/>
              <a:gd name="connsiteY1624" fmla="*/ 532281 h 906898"/>
              <a:gd name="connsiteX1625" fmla="*/ 92257 w 906898"/>
              <a:gd name="connsiteY1625" fmla="*/ 526181 h 906898"/>
              <a:gd name="connsiteX1626" fmla="*/ 865576 w 906898"/>
              <a:gd name="connsiteY1626" fmla="*/ 517756 h 906898"/>
              <a:gd name="connsiteX1627" fmla="*/ 867568 w 906898"/>
              <a:gd name="connsiteY1627" fmla="*/ 526167 h 906898"/>
              <a:gd name="connsiteX1628" fmla="*/ 865576 w 906898"/>
              <a:gd name="connsiteY1628" fmla="*/ 530372 h 906898"/>
              <a:gd name="connsiteX1629" fmla="*/ 865576 w 906898"/>
              <a:gd name="connsiteY1629" fmla="*/ 517756 h 906898"/>
              <a:gd name="connsiteX1630" fmla="*/ 100725 w 906898"/>
              <a:gd name="connsiteY1630" fmla="*/ 515310 h 906898"/>
              <a:gd name="connsiteX1631" fmla="*/ 102568 w 906898"/>
              <a:gd name="connsiteY1631" fmla="*/ 515823 h 906898"/>
              <a:gd name="connsiteX1632" fmla="*/ 104636 w 906898"/>
              <a:gd name="connsiteY1632" fmla="*/ 517874 h 906898"/>
              <a:gd name="connsiteX1633" fmla="*/ 104636 w 906898"/>
              <a:gd name="connsiteY1633" fmla="*/ 526076 h 906898"/>
              <a:gd name="connsiteX1634" fmla="*/ 100499 w 906898"/>
              <a:gd name="connsiteY1634" fmla="*/ 530177 h 906898"/>
              <a:gd name="connsiteX1635" fmla="*/ 102568 w 906898"/>
              <a:gd name="connsiteY1635" fmla="*/ 538379 h 906898"/>
              <a:gd name="connsiteX1636" fmla="*/ 96362 w 906898"/>
              <a:gd name="connsiteY1636" fmla="*/ 544531 h 906898"/>
              <a:gd name="connsiteX1637" fmla="*/ 90156 w 906898"/>
              <a:gd name="connsiteY1637" fmla="*/ 542481 h 906898"/>
              <a:gd name="connsiteX1638" fmla="*/ 83950 w 906898"/>
              <a:gd name="connsiteY1638" fmla="*/ 548632 h 906898"/>
              <a:gd name="connsiteX1639" fmla="*/ 77744 w 906898"/>
              <a:gd name="connsiteY1639" fmla="*/ 544531 h 906898"/>
              <a:gd name="connsiteX1640" fmla="*/ 79813 w 906898"/>
              <a:gd name="connsiteY1640" fmla="*/ 538379 h 906898"/>
              <a:gd name="connsiteX1641" fmla="*/ 90156 w 906898"/>
              <a:gd name="connsiteY1641" fmla="*/ 534278 h 906898"/>
              <a:gd name="connsiteX1642" fmla="*/ 96362 w 906898"/>
              <a:gd name="connsiteY1642" fmla="*/ 519924 h 906898"/>
              <a:gd name="connsiteX1643" fmla="*/ 100725 w 906898"/>
              <a:gd name="connsiteY1643" fmla="*/ 515310 h 906898"/>
              <a:gd name="connsiteX1644" fmla="*/ 116920 w 906898"/>
              <a:gd name="connsiteY1644" fmla="*/ 513773 h 906898"/>
              <a:gd name="connsiteX1645" fmla="*/ 120904 w 906898"/>
              <a:gd name="connsiteY1645" fmla="*/ 522006 h 906898"/>
              <a:gd name="connsiteX1646" fmla="*/ 120904 w 906898"/>
              <a:gd name="connsiteY1646" fmla="*/ 524065 h 906898"/>
              <a:gd name="connsiteX1647" fmla="*/ 116920 w 906898"/>
              <a:gd name="connsiteY1647" fmla="*/ 513773 h 906898"/>
              <a:gd name="connsiteX1648" fmla="*/ 843197 w 906898"/>
              <a:gd name="connsiteY1648" fmla="*/ 511094 h 906898"/>
              <a:gd name="connsiteX1649" fmla="*/ 838721 w 906898"/>
              <a:gd name="connsiteY1649" fmla="*/ 520014 h 906898"/>
              <a:gd name="connsiteX1650" fmla="*/ 828392 w 906898"/>
              <a:gd name="connsiteY1650" fmla="*/ 522072 h 906898"/>
              <a:gd name="connsiteX1651" fmla="*/ 828392 w 906898"/>
              <a:gd name="connsiteY1651" fmla="*/ 520014 h 906898"/>
              <a:gd name="connsiteX1652" fmla="*/ 834590 w 906898"/>
              <a:gd name="connsiteY1652" fmla="*/ 517956 h 906898"/>
              <a:gd name="connsiteX1653" fmla="*/ 844918 w 906898"/>
              <a:gd name="connsiteY1653" fmla="*/ 507664 h 906898"/>
              <a:gd name="connsiteX1654" fmla="*/ 844918 w 906898"/>
              <a:gd name="connsiteY1654" fmla="*/ 509722 h 906898"/>
              <a:gd name="connsiteX1655" fmla="*/ 843197 w 906898"/>
              <a:gd name="connsiteY1655" fmla="*/ 511094 h 906898"/>
              <a:gd name="connsiteX1656" fmla="*/ 844918 w 906898"/>
              <a:gd name="connsiteY1656" fmla="*/ 501488 h 906898"/>
              <a:gd name="connsiteX1657" fmla="*/ 846984 w 906898"/>
              <a:gd name="connsiteY1657" fmla="*/ 503547 h 906898"/>
              <a:gd name="connsiteX1658" fmla="*/ 844918 w 906898"/>
              <a:gd name="connsiteY1658" fmla="*/ 507664 h 906898"/>
              <a:gd name="connsiteX1659" fmla="*/ 108620 w 906898"/>
              <a:gd name="connsiteY1659" fmla="*/ 501488 h 906898"/>
              <a:gd name="connsiteX1660" fmla="*/ 112737 w 906898"/>
              <a:gd name="connsiteY1660" fmla="*/ 507636 h 906898"/>
              <a:gd name="connsiteX1661" fmla="*/ 110679 w 906898"/>
              <a:gd name="connsiteY1661" fmla="*/ 513784 h 906898"/>
              <a:gd name="connsiteX1662" fmla="*/ 116854 w 906898"/>
              <a:gd name="connsiteY1662" fmla="*/ 526079 h 906898"/>
              <a:gd name="connsiteX1663" fmla="*/ 116854 w 906898"/>
              <a:gd name="connsiteY1663" fmla="*/ 532227 h 906898"/>
              <a:gd name="connsiteX1664" fmla="*/ 118912 w 906898"/>
              <a:gd name="connsiteY1664" fmla="*/ 542473 h 906898"/>
              <a:gd name="connsiteX1665" fmla="*/ 114796 w 906898"/>
              <a:gd name="connsiteY1665" fmla="*/ 532227 h 906898"/>
              <a:gd name="connsiteX1666" fmla="*/ 112737 w 906898"/>
              <a:gd name="connsiteY1666" fmla="*/ 530178 h 906898"/>
              <a:gd name="connsiteX1667" fmla="*/ 114796 w 906898"/>
              <a:gd name="connsiteY1667" fmla="*/ 538375 h 906898"/>
              <a:gd name="connsiteX1668" fmla="*/ 110679 w 906898"/>
              <a:gd name="connsiteY1668" fmla="*/ 548621 h 906898"/>
              <a:gd name="connsiteX1669" fmla="*/ 98329 w 906898"/>
              <a:gd name="connsiteY1669" fmla="*/ 552719 h 906898"/>
              <a:gd name="connsiteX1670" fmla="*/ 98329 w 906898"/>
              <a:gd name="connsiteY1670" fmla="*/ 556818 h 906898"/>
              <a:gd name="connsiteX1671" fmla="*/ 92153 w 906898"/>
              <a:gd name="connsiteY1671" fmla="*/ 560916 h 906898"/>
              <a:gd name="connsiteX1672" fmla="*/ 81861 w 906898"/>
              <a:gd name="connsiteY1672" fmla="*/ 556818 h 906898"/>
              <a:gd name="connsiteX1673" fmla="*/ 73628 w 906898"/>
              <a:gd name="connsiteY1673" fmla="*/ 558867 h 906898"/>
              <a:gd name="connsiteX1674" fmla="*/ 67453 w 906898"/>
              <a:gd name="connsiteY1674" fmla="*/ 554769 h 906898"/>
              <a:gd name="connsiteX1675" fmla="*/ 73628 w 906898"/>
              <a:gd name="connsiteY1675" fmla="*/ 548621 h 906898"/>
              <a:gd name="connsiteX1676" fmla="*/ 81861 w 906898"/>
              <a:gd name="connsiteY1676" fmla="*/ 550670 h 906898"/>
              <a:gd name="connsiteX1677" fmla="*/ 90095 w 906898"/>
              <a:gd name="connsiteY1677" fmla="*/ 546572 h 906898"/>
              <a:gd name="connsiteX1678" fmla="*/ 104504 w 906898"/>
              <a:gd name="connsiteY1678" fmla="*/ 540424 h 906898"/>
              <a:gd name="connsiteX1679" fmla="*/ 104504 w 906898"/>
              <a:gd name="connsiteY1679" fmla="*/ 530178 h 906898"/>
              <a:gd name="connsiteX1680" fmla="*/ 106562 w 906898"/>
              <a:gd name="connsiteY1680" fmla="*/ 519931 h 906898"/>
              <a:gd name="connsiteX1681" fmla="*/ 102445 w 906898"/>
              <a:gd name="connsiteY1681" fmla="*/ 511735 h 906898"/>
              <a:gd name="connsiteX1682" fmla="*/ 108620 w 906898"/>
              <a:gd name="connsiteY1682" fmla="*/ 501488 h 906898"/>
              <a:gd name="connsiteX1683" fmla="*/ 816085 w 906898"/>
              <a:gd name="connsiteY1683" fmla="*/ 497689 h 906898"/>
              <a:gd name="connsiteX1684" fmla="*/ 820187 w 906898"/>
              <a:gd name="connsiteY1684" fmla="*/ 499238 h 906898"/>
              <a:gd name="connsiteX1685" fmla="*/ 826341 w 906898"/>
              <a:gd name="connsiteY1685" fmla="*/ 507501 h 906898"/>
              <a:gd name="connsiteX1686" fmla="*/ 824290 w 906898"/>
              <a:gd name="connsiteY1686" fmla="*/ 521962 h 906898"/>
              <a:gd name="connsiteX1687" fmla="*/ 795572 w 906898"/>
              <a:gd name="connsiteY1687" fmla="*/ 532291 h 906898"/>
              <a:gd name="connsiteX1688" fmla="*/ 781213 w 906898"/>
              <a:gd name="connsiteY1688" fmla="*/ 524028 h 906898"/>
              <a:gd name="connsiteX1689" fmla="*/ 770957 w 906898"/>
              <a:gd name="connsiteY1689" fmla="*/ 501304 h 906898"/>
              <a:gd name="connsiteX1690" fmla="*/ 775059 w 906898"/>
              <a:gd name="connsiteY1690" fmla="*/ 501304 h 906898"/>
              <a:gd name="connsiteX1691" fmla="*/ 781213 w 906898"/>
              <a:gd name="connsiteY1691" fmla="*/ 513699 h 906898"/>
              <a:gd name="connsiteX1692" fmla="*/ 805828 w 906898"/>
              <a:gd name="connsiteY1692" fmla="*/ 524028 h 906898"/>
              <a:gd name="connsiteX1693" fmla="*/ 818136 w 906898"/>
              <a:gd name="connsiteY1693" fmla="*/ 517830 h 906898"/>
              <a:gd name="connsiteX1694" fmla="*/ 816085 w 906898"/>
              <a:gd name="connsiteY1694" fmla="*/ 509567 h 906898"/>
              <a:gd name="connsiteX1695" fmla="*/ 811982 w 906898"/>
              <a:gd name="connsiteY1695" fmla="*/ 517830 h 906898"/>
              <a:gd name="connsiteX1696" fmla="*/ 805828 w 906898"/>
              <a:gd name="connsiteY1696" fmla="*/ 517830 h 906898"/>
              <a:gd name="connsiteX1697" fmla="*/ 801726 w 906898"/>
              <a:gd name="connsiteY1697" fmla="*/ 511633 h 906898"/>
              <a:gd name="connsiteX1698" fmla="*/ 801726 w 906898"/>
              <a:gd name="connsiteY1698" fmla="*/ 505436 h 906898"/>
              <a:gd name="connsiteX1699" fmla="*/ 809931 w 906898"/>
              <a:gd name="connsiteY1699" fmla="*/ 503370 h 906898"/>
              <a:gd name="connsiteX1700" fmla="*/ 811982 w 906898"/>
              <a:gd name="connsiteY1700" fmla="*/ 499238 h 906898"/>
              <a:gd name="connsiteX1701" fmla="*/ 816085 w 906898"/>
              <a:gd name="connsiteY1701" fmla="*/ 497689 h 906898"/>
              <a:gd name="connsiteX1702" fmla="*/ 108620 w 906898"/>
              <a:gd name="connsiteY1702" fmla="*/ 497173 h 906898"/>
              <a:gd name="connsiteX1703" fmla="*/ 114845 w 906898"/>
              <a:gd name="connsiteY1703" fmla="*/ 507465 h 906898"/>
              <a:gd name="connsiteX1704" fmla="*/ 108620 w 906898"/>
              <a:gd name="connsiteY1704" fmla="*/ 499231 h 906898"/>
              <a:gd name="connsiteX1705" fmla="*/ 108620 w 906898"/>
              <a:gd name="connsiteY1705" fmla="*/ 497173 h 906898"/>
              <a:gd name="connsiteX1706" fmla="*/ 855174 w 906898"/>
              <a:gd name="connsiteY1706" fmla="*/ 495181 h 906898"/>
              <a:gd name="connsiteX1707" fmla="*/ 855174 w 906898"/>
              <a:gd name="connsiteY1707" fmla="*/ 501378 h 906898"/>
              <a:gd name="connsiteX1708" fmla="*/ 853126 w 906898"/>
              <a:gd name="connsiteY1708" fmla="*/ 503444 h 906898"/>
              <a:gd name="connsiteX1709" fmla="*/ 859268 w 906898"/>
              <a:gd name="connsiteY1709" fmla="*/ 509641 h 906898"/>
              <a:gd name="connsiteX1710" fmla="*/ 857221 w 906898"/>
              <a:gd name="connsiteY1710" fmla="*/ 513773 h 906898"/>
              <a:gd name="connsiteX1711" fmla="*/ 853126 w 906898"/>
              <a:gd name="connsiteY1711" fmla="*/ 515838 h 906898"/>
              <a:gd name="connsiteX1712" fmla="*/ 855174 w 906898"/>
              <a:gd name="connsiteY1712" fmla="*/ 524101 h 906898"/>
              <a:gd name="connsiteX1713" fmla="*/ 849032 w 906898"/>
              <a:gd name="connsiteY1713" fmla="*/ 526167 h 906898"/>
              <a:gd name="connsiteX1714" fmla="*/ 842890 w 906898"/>
              <a:gd name="connsiteY1714" fmla="*/ 526167 h 906898"/>
              <a:gd name="connsiteX1715" fmla="*/ 840842 w 906898"/>
              <a:gd name="connsiteY1715" fmla="*/ 532364 h 906898"/>
              <a:gd name="connsiteX1716" fmla="*/ 834700 w 906898"/>
              <a:gd name="connsiteY1716" fmla="*/ 530299 h 906898"/>
              <a:gd name="connsiteX1717" fmla="*/ 832653 w 906898"/>
              <a:gd name="connsiteY1717" fmla="*/ 528233 h 906898"/>
              <a:gd name="connsiteX1718" fmla="*/ 824464 w 906898"/>
              <a:gd name="connsiteY1718" fmla="*/ 532364 h 906898"/>
              <a:gd name="connsiteX1719" fmla="*/ 822416 w 906898"/>
              <a:gd name="connsiteY1719" fmla="*/ 530299 h 906898"/>
              <a:gd name="connsiteX1720" fmla="*/ 826511 w 906898"/>
              <a:gd name="connsiteY1720" fmla="*/ 524101 h 906898"/>
              <a:gd name="connsiteX1721" fmla="*/ 842890 w 906898"/>
              <a:gd name="connsiteY1721" fmla="*/ 519970 h 906898"/>
              <a:gd name="connsiteX1722" fmla="*/ 849032 w 906898"/>
              <a:gd name="connsiteY1722" fmla="*/ 513773 h 906898"/>
              <a:gd name="connsiteX1723" fmla="*/ 849032 w 906898"/>
              <a:gd name="connsiteY1723" fmla="*/ 499312 h 906898"/>
              <a:gd name="connsiteX1724" fmla="*/ 855174 w 906898"/>
              <a:gd name="connsiteY1724" fmla="*/ 495181 h 906898"/>
              <a:gd name="connsiteX1725" fmla="*/ 857262 w 906898"/>
              <a:gd name="connsiteY1725" fmla="*/ 486881 h 906898"/>
              <a:gd name="connsiteX1726" fmla="*/ 861385 w 906898"/>
              <a:gd name="connsiteY1726" fmla="*/ 491012 h 906898"/>
              <a:gd name="connsiteX1727" fmla="*/ 861385 w 906898"/>
              <a:gd name="connsiteY1727" fmla="*/ 499275 h 906898"/>
              <a:gd name="connsiteX1728" fmla="*/ 861385 w 906898"/>
              <a:gd name="connsiteY1728" fmla="*/ 501341 h 906898"/>
              <a:gd name="connsiteX1729" fmla="*/ 867568 w 906898"/>
              <a:gd name="connsiteY1729" fmla="*/ 509604 h 906898"/>
              <a:gd name="connsiteX1730" fmla="*/ 865507 w 906898"/>
              <a:gd name="connsiteY1730" fmla="*/ 515801 h 906898"/>
              <a:gd name="connsiteX1731" fmla="*/ 861385 w 906898"/>
              <a:gd name="connsiteY1731" fmla="*/ 517867 h 906898"/>
              <a:gd name="connsiteX1732" fmla="*/ 861385 w 906898"/>
              <a:gd name="connsiteY1732" fmla="*/ 530262 h 906898"/>
              <a:gd name="connsiteX1733" fmla="*/ 853140 w 906898"/>
              <a:gd name="connsiteY1733" fmla="*/ 532327 h 906898"/>
              <a:gd name="connsiteX1734" fmla="*/ 849018 w 906898"/>
              <a:gd name="connsiteY1734" fmla="*/ 532327 h 906898"/>
              <a:gd name="connsiteX1735" fmla="*/ 844895 w 906898"/>
              <a:gd name="connsiteY1735" fmla="*/ 538525 h 906898"/>
              <a:gd name="connsiteX1736" fmla="*/ 832528 w 906898"/>
              <a:gd name="connsiteY1736" fmla="*/ 540590 h 906898"/>
              <a:gd name="connsiteX1737" fmla="*/ 820162 w 906898"/>
              <a:gd name="connsiteY1737" fmla="*/ 538525 h 906898"/>
              <a:gd name="connsiteX1738" fmla="*/ 818100 w 906898"/>
              <a:gd name="connsiteY1738" fmla="*/ 532327 h 906898"/>
              <a:gd name="connsiteX1739" fmla="*/ 824284 w 906898"/>
              <a:gd name="connsiteY1739" fmla="*/ 534393 h 906898"/>
              <a:gd name="connsiteX1740" fmla="*/ 832528 w 906898"/>
              <a:gd name="connsiteY1740" fmla="*/ 532327 h 906898"/>
              <a:gd name="connsiteX1741" fmla="*/ 842834 w 906898"/>
              <a:gd name="connsiteY1741" fmla="*/ 534393 h 906898"/>
              <a:gd name="connsiteX1742" fmla="*/ 846957 w 906898"/>
              <a:gd name="connsiteY1742" fmla="*/ 530262 h 906898"/>
              <a:gd name="connsiteX1743" fmla="*/ 857262 w 906898"/>
              <a:gd name="connsiteY1743" fmla="*/ 526130 h 906898"/>
              <a:gd name="connsiteX1744" fmla="*/ 857262 w 906898"/>
              <a:gd name="connsiteY1744" fmla="*/ 517867 h 906898"/>
              <a:gd name="connsiteX1745" fmla="*/ 861385 w 906898"/>
              <a:gd name="connsiteY1745" fmla="*/ 511670 h 906898"/>
              <a:gd name="connsiteX1746" fmla="*/ 857262 w 906898"/>
              <a:gd name="connsiteY1746" fmla="*/ 503407 h 906898"/>
              <a:gd name="connsiteX1747" fmla="*/ 857262 w 906898"/>
              <a:gd name="connsiteY1747" fmla="*/ 493078 h 906898"/>
              <a:gd name="connsiteX1748" fmla="*/ 857262 w 906898"/>
              <a:gd name="connsiteY1748" fmla="*/ 486881 h 906898"/>
              <a:gd name="connsiteX1749" fmla="*/ 28360 w 906898"/>
              <a:gd name="connsiteY1749" fmla="*/ 486193 h 906898"/>
              <a:gd name="connsiteX1750" fmla="*/ 30435 w 906898"/>
              <a:gd name="connsiteY1750" fmla="*/ 486975 h 906898"/>
              <a:gd name="connsiteX1751" fmla="*/ 40810 w 906898"/>
              <a:gd name="connsiteY1751" fmla="*/ 486975 h 906898"/>
              <a:gd name="connsiteX1752" fmla="*/ 42885 w 906898"/>
              <a:gd name="connsiteY1752" fmla="*/ 495323 h 906898"/>
              <a:gd name="connsiteX1753" fmla="*/ 36660 w 906898"/>
              <a:gd name="connsiteY1753" fmla="*/ 499496 h 906898"/>
              <a:gd name="connsiteX1754" fmla="*/ 30435 w 906898"/>
              <a:gd name="connsiteY1754" fmla="*/ 495323 h 906898"/>
              <a:gd name="connsiteX1755" fmla="*/ 26285 w 906898"/>
              <a:gd name="connsiteY1755" fmla="*/ 486975 h 906898"/>
              <a:gd name="connsiteX1756" fmla="*/ 28360 w 906898"/>
              <a:gd name="connsiteY1756" fmla="*/ 486193 h 906898"/>
              <a:gd name="connsiteX1757" fmla="*/ 861260 w 906898"/>
              <a:gd name="connsiteY1757" fmla="*/ 484889 h 906898"/>
              <a:gd name="connsiteX1758" fmla="*/ 867435 w 906898"/>
              <a:gd name="connsiteY1758" fmla="*/ 491078 h 906898"/>
              <a:gd name="connsiteX1759" fmla="*/ 865377 w 906898"/>
              <a:gd name="connsiteY1759" fmla="*/ 499330 h 906898"/>
              <a:gd name="connsiteX1760" fmla="*/ 871552 w 906898"/>
              <a:gd name="connsiteY1760" fmla="*/ 507583 h 906898"/>
              <a:gd name="connsiteX1761" fmla="*/ 869494 w 906898"/>
              <a:gd name="connsiteY1761" fmla="*/ 513773 h 906898"/>
              <a:gd name="connsiteX1762" fmla="*/ 863319 w 906898"/>
              <a:gd name="connsiteY1762" fmla="*/ 499330 h 906898"/>
              <a:gd name="connsiteX1763" fmla="*/ 861260 w 906898"/>
              <a:gd name="connsiteY1763" fmla="*/ 484889 h 906898"/>
              <a:gd name="connsiteX1764" fmla="*/ 46869 w 906898"/>
              <a:gd name="connsiteY1764" fmla="*/ 484889 h 906898"/>
              <a:gd name="connsiteX1765" fmla="*/ 55102 w 906898"/>
              <a:gd name="connsiteY1765" fmla="*/ 491094 h 906898"/>
              <a:gd name="connsiteX1766" fmla="*/ 53044 w 906898"/>
              <a:gd name="connsiteY1766" fmla="*/ 497300 h 906898"/>
              <a:gd name="connsiteX1767" fmla="*/ 57161 w 906898"/>
              <a:gd name="connsiteY1767" fmla="*/ 501437 h 906898"/>
              <a:gd name="connsiteX1768" fmla="*/ 55102 w 906898"/>
              <a:gd name="connsiteY1768" fmla="*/ 509712 h 906898"/>
              <a:gd name="connsiteX1769" fmla="*/ 46869 w 906898"/>
              <a:gd name="connsiteY1769" fmla="*/ 509712 h 906898"/>
              <a:gd name="connsiteX1770" fmla="*/ 42752 w 906898"/>
              <a:gd name="connsiteY1770" fmla="*/ 505575 h 906898"/>
              <a:gd name="connsiteX1771" fmla="*/ 36577 w 906898"/>
              <a:gd name="connsiteY1771" fmla="*/ 509712 h 906898"/>
              <a:gd name="connsiteX1772" fmla="*/ 30402 w 906898"/>
              <a:gd name="connsiteY1772" fmla="*/ 507643 h 906898"/>
              <a:gd name="connsiteX1773" fmla="*/ 28343 w 906898"/>
              <a:gd name="connsiteY1773" fmla="*/ 499369 h 906898"/>
              <a:gd name="connsiteX1774" fmla="*/ 38635 w 906898"/>
              <a:gd name="connsiteY1774" fmla="*/ 501437 h 906898"/>
              <a:gd name="connsiteX1775" fmla="*/ 44810 w 906898"/>
              <a:gd name="connsiteY1775" fmla="*/ 495232 h 906898"/>
              <a:gd name="connsiteX1776" fmla="*/ 46869 w 906898"/>
              <a:gd name="connsiteY1776" fmla="*/ 484889 h 906898"/>
              <a:gd name="connsiteX1777" fmla="*/ 77855 w 906898"/>
              <a:gd name="connsiteY1777" fmla="*/ 466297 h 906898"/>
              <a:gd name="connsiteX1778" fmla="*/ 81966 w 906898"/>
              <a:gd name="connsiteY1778" fmla="*/ 468362 h 906898"/>
              <a:gd name="connsiteX1779" fmla="*/ 98407 w 906898"/>
              <a:gd name="connsiteY1779" fmla="*/ 480757 h 906898"/>
              <a:gd name="connsiteX1780" fmla="*/ 104573 w 906898"/>
              <a:gd name="connsiteY1780" fmla="*/ 505546 h 906898"/>
              <a:gd name="connsiteX1781" fmla="*/ 84021 w 906898"/>
              <a:gd name="connsiteY1781" fmla="*/ 520007 h 906898"/>
              <a:gd name="connsiteX1782" fmla="*/ 67579 w 906898"/>
              <a:gd name="connsiteY1782" fmla="*/ 513809 h 906898"/>
              <a:gd name="connsiteX1783" fmla="*/ 65524 w 906898"/>
              <a:gd name="connsiteY1783" fmla="*/ 507612 h 906898"/>
              <a:gd name="connsiteX1784" fmla="*/ 67579 w 906898"/>
              <a:gd name="connsiteY1784" fmla="*/ 503480 h 906898"/>
              <a:gd name="connsiteX1785" fmla="*/ 73745 w 906898"/>
              <a:gd name="connsiteY1785" fmla="*/ 503480 h 906898"/>
              <a:gd name="connsiteX1786" fmla="*/ 73745 w 906898"/>
              <a:gd name="connsiteY1786" fmla="*/ 497283 h 906898"/>
              <a:gd name="connsiteX1787" fmla="*/ 81966 w 906898"/>
              <a:gd name="connsiteY1787" fmla="*/ 495217 h 906898"/>
              <a:gd name="connsiteX1788" fmla="*/ 84021 w 906898"/>
              <a:gd name="connsiteY1788" fmla="*/ 503480 h 906898"/>
              <a:gd name="connsiteX1789" fmla="*/ 77855 w 906898"/>
              <a:gd name="connsiteY1789" fmla="*/ 507612 h 906898"/>
              <a:gd name="connsiteX1790" fmla="*/ 88131 w 906898"/>
              <a:gd name="connsiteY1790" fmla="*/ 509678 h 906898"/>
              <a:gd name="connsiteX1791" fmla="*/ 98407 w 906898"/>
              <a:gd name="connsiteY1791" fmla="*/ 495217 h 906898"/>
              <a:gd name="connsiteX1792" fmla="*/ 84021 w 906898"/>
              <a:gd name="connsiteY1792" fmla="*/ 476626 h 906898"/>
              <a:gd name="connsiteX1793" fmla="*/ 63469 w 906898"/>
              <a:gd name="connsiteY1793" fmla="*/ 470428 h 906898"/>
              <a:gd name="connsiteX1794" fmla="*/ 65524 w 906898"/>
              <a:gd name="connsiteY1794" fmla="*/ 468362 h 906898"/>
              <a:gd name="connsiteX1795" fmla="*/ 77855 w 906898"/>
              <a:gd name="connsiteY1795" fmla="*/ 466297 h 906898"/>
              <a:gd name="connsiteX1796" fmla="*/ 808020 w 906898"/>
              <a:gd name="connsiteY1796" fmla="*/ 464305 h 906898"/>
              <a:gd name="connsiteX1797" fmla="*/ 810072 w 906898"/>
              <a:gd name="connsiteY1797" fmla="*/ 466363 h 906898"/>
              <a:gd name="connsiteX1798" fmla="*/ 808020 w 906898"/>
              <a:gd name="connsiteY1798" fmla="*/ 472538 h 906898"/>
              <a:gd name="connsiteX1799" fmla="*/ 805967 w 906898"/>
              <a:gd name="connsiteY1799" fmla="*/ 474597 h 906898"/>
              <a:gd name="connsiteX1800" fmla="*/ 808020 w 906898"/>
              <a:gd name="connsiteY1800" fmla="*/ 480772 h 906898"/>
              <a:gd name="connsiteX1801" fmla="*/ 803915 w 906898"/>
              <a:gd name="connsiteY1801" fmla="*/ 484889 h 906898"/>
              <a:gd name="connsiteX1802" fmla="*/ 799810 w 906898"/>
              <a:gd name="connsiteY1802" fmla="*/ 480772 h 906898"/>
              <a:gd name="connsiteX1803" fmla="*/ 793653 w 906898"/>
              <a:gd name="connsiteY1803" fmla="*/ 484889 h 906898"/>
              <a:gd name="connsiteX1804" fmla="*/ 789548 w 906898"/>
              <a:gd name="connsiteY1804" fmla="*/ 482830 h 906898"/>
              <a:gd name="connsiteX1805" fmla="*/ 791601 w 906898"/>
              <a:gd name="connsiteY1805" fmla="*/ 476655 h 906898"/>
              <a:gd name="connsiteX1806" fmla="*/ 801863 w 906898"/>
              <a:gd name="connsiteY1806" fmla="*/ 470480 h 906898"/>
              <a:gd name="connsiteX1807" fmla="*/ 801863 w 906898"/>
              <a:gd name="connsiteY1807" fmla="*/ 466363 h 906898"/>
              <a:gd name="connsiteX1808" fmla="*/ 808020 w 906898"/>
              <a:gd name="connsiteY1808" fmla="*/ 464305 h 906898"/>
              <a:gd name="connsiteX1809" fmla="*/ 787225 w 906898"/>
              <a:gd name="connsiteY1809" fmla="*/ 462313 h 906898"/>
              <a:gd name="connsiteX1810" fmla="*/ 799841 w 906898"/>
              <a:gd name="connsiteY1810" fmla="*/ 466407 h 906898"/>
              <a:gd name="connsiteX1811" fmla="*/ 799841 w 906898"/>
              <a:gd name="connsiteY1811" fmla="*/ 470502 h 906898"/>
              <a:gd name="connsiteX1812" fmla="*/ 791430 w 906898"/>
              <a:gd name="connsiteY1812" fmla="*/ 474597 h 906898"/>
              <a:gd name="connsiteX1813" fmla="*/ 789327 w 906898"/>
              <a:gd name="connsiteY1813" fmla="*/ 474597 h 906898"/>
              <a:gd name="connsiteX1814" fmla="*/ 787225 w 906898"/>
              <a:gd name="connsiteY1814" fmla="*/ 462313 h 906898"/>
              <a:gd name="connsiteX1815" fmla="*/ 811938 w 906898"/>
              <a:gd name="connsiteY1815" fmla="*/ 460321 h 906898"/>
              <a:gd name="connsiteX1816" fmla="*/ 818101 w 906898"/>
              <a:gd name="connsiteY1816" fmla="*/ 466483 h 906898"/>
              <a:gd name="connsiteX1817" fmla="*/ 816046 w 906898"/>
              <a:gd name="connsiteY1817" fmla="*/ 476755 h 906898"/>
              <a:gd name="connsiteX1818" fmla="*/ 816046 w 906898"/>
              <a:gd name="connsiteY1818" fmla="*/ 482917 h 906898"/>
              <a:gd name="connsiteX1819" fmla="*/ 809883 w 906898"/>
              <a:gd name="connsiteY1819" fmla="*/ 491134 h 906898"/>
              <a:gd name="connsiteX1820" fmla="*/ 803721 w 906898"/>
              <a:gd name="connsiteY1820" fmla="*/ 493189 h 906898"/>
              <a:gd name="connsiteX1821" fmla="*/ 799612 w 906898"/>
              <a:gd name="connsiteY1821" fmla="*/ 489080 h 906898"/>
              <a:gd name="connsiteX1822" fmla="*/ 797558 w 906898"/>
              <a:gd name="connsiteY1822" fmla="*/ 491134 h 906898"/>
              <a:gd name="connsiteX1823" fmla="*/ 789341 w 906898"/>
              <a:gd name="connsiteY1823" fmla="*/ 493189 h 906898"/>
              <a:gd name="connsiteX1824" fmla="*/ 785233 w 906898"/>
              <a:gd name="connsiteY1824" fmla="*/ 487026 h 906898"/>
              <a:gd name="connsiteX1825" fmla="*/ 785233 w 906898"/>
              <a:gd name="connsiteY1825" fmla="*/ 484972 h 906898"/>
              <a:gd name="connsiteX1826" fmla="*/ 797558 w 906898"/>
              <a:gd name="connsiteY1826" fmla="*/ 484972 h 906898"/>
              <a:gd name="connsiteX1827" fmla="*/ 807829 w 906898"/>
              <a:gd name="connsiteY1827" fmla="*/ 484972 h 906898"/>
              <a:gd name="connsiteX1828" fmla="*/ 809883 w 906898"/>
              <a:gd name="connsiteY1828" fmla="*/ 474700 h 906898"/>
              <a:gd name="connsiteX1829" fmla="*/ 811938 w 906898"/>
              <a:gd name="connsiteY1829" fmla="*/ 464429 h 906898"/>
              <a:gd name="connsiteX1830" fmla="*/ 811938 w 906898"/>
              <a:gd name="connsiteY1830" fmla="*/ 460321 h 906898"/>
              <a:gd name="connsiteX1831" fmla="*/ 96419 w 906898"/>
              <a:gd name="connsiteY1831" fmla="*/ 456005 h 906898"/>
              <a:gd name="connsiteX1832" fmla="*/ 102644 w 906898"/>
              <a:gd name="connsiteY1832" fmla="*/ 466334 h 906898"/>
              <a:gd name="connsiteX1833" fmla="*/ 98494 w 906898"/>
              <a:gd name="connsiteY1833" fmla="*/ 474597 h 906898"/>
              <a:gd name="connsiteX1834" fmla="*/ 94344 w 906898"/>
              <a:gd name="connsiteY1834" fmla="*/ 474597 h 906898"/>
              <a:gd name="connsiteX1835" fmla="*/ 96419 w 906898"/>
              <a:gd name="connsiteY1835" fmla="*/ 470465 h 906898"/>
              <a:gd name="connsiteX1836" fmla="*/ 98494 w 906898"/>
              <a:gd name="connsiteY1836" fmla="*/ 462202 h 906898"/>
              <a:gd name="connsiteX1837" fmla="*/ 96419 w 906898"/>
              <a:gd name="connsiteY1837" fmla="*/ 456005 h 906898"/>
              <a:gd name="connsiteX1838" fmla="*/ 775088 w 906898"/>
              <a:gd name="connsiteY1838" fmla="*/ 452021 h 906898"/>
              <a:gd name="connsiteX1839" fmla="*/ 783351 w 906898"/>
              <a:gd name="connsiteY1839" fmla="*/ 458213 h 906898"/>
              <a:gd name="connsiteX1840" fmla="*/ 785417 w 906898"/>
              <a:gd name="connsiteY1840" fmla="*/ 482983 h 906898"/>
              <a:gd name="connsiteX1841" fmla="*/ 781285 w 906898"/>
              <a:gd name="connsiteY1841" fmla="*/ 485048 h 906898"/>
              <a:gd name="connsiteX1842" fmla="*/ 779220 w 906898"/>
              <a:gd name="connsiteY1842" fmla="*/ 485048 h 906898"/>
              <a:gd name="connsiteX1843" fmla="*/ 777154 w 906898"/>
              <a:gd name="connsiteY1843" fmla="*/ 495368 h 906898"/>
              <a:gd name="connsiteX1844" fmla="*/ 773022 w 906898"/>
              <a:gd name="connsiteY1844" fmla="*/ 499497 h 906898"/>
              <a:gd name="connsiteX1845" fmla="*/ 770957 w 906898"/>
              <a:gd name="connsiteY1845" fmla="*/ 499497 h 906898"/>
              <a:gd name="connsiteX1846" fmla="*/ 773022 w 906898"/>
              <a:gd name="connsiteY1846" fmla="*/ 485048 h 906898"/>
              <a:gd name="connsiteX1847" fmla="*/ 775088 w 906898"/>
              <a:gd name="connsiteY1847" fmla="*/ 470598 h 906898"/>
              <a:gd name="connsiteX1848" fmla="*/ 781285 w 906898"/>
              <a:gd name="connsiteY1848" fmla="*/ 476791 h 906898"/>
              <a:gd name="connsiteX1849" fmla="*/ 783351 w 906898"/>
              <a:gd name="connsiteY1849" fmla="*/ 468534 h 906898"/>
              <a:gd name="connsiteX1850" fmla="*/ 777154 w 906898"/>
              <a:gd name="connsiteY1850" fmla="*/ 456149 h 906898"/>
              <a:gd name="connsiteX1851" fmla="*/ 775088 w 906898"/>
              <a:gd name="connsiteY1851" fmla="*/ 456149 h 906898"/>
              <a:gd name="connsiteX1852" fmla="*/ 775088 w 906898"/>
              <a:gd name="connsiteY1852" fmla="*/ 468534 h 906898"/>
              <a:gd name="connsiteX1853" fmla="*/ 773022 w 906898"/>
              <a:gd name="connsiteY1853" fmla="*/ 458213 h 906898"/>
              <a:gd name="connsiteX1854" fmla="*/ 775088 w 906898"/>
              <a:gd name="connsiteY1854" fmla="*/ 452021 h 906898"/>
              <a:gd name="connsiteX1855" fmla="*/ 32704 w 906898"/>
              <a:gd name="connsiteY1855" fmla="*/ 452021 h 906898"/>
              <a:gd name="connsiteX1856" fmla="*/ 42980 w 906898"/>
              <a:gd name="connsiteY1856" fmla="*/ 456129 h 906898"/>
              <a:gd name="connsiteX1857" fmla="*/ 45035 w 906898"/>
              <a:gd name="connsiteY1857" fmla="*/ 458184 h 906898"/>
              <a:gd name="connsiteX1858" fmla="*/ 55311 w 906898"/>
              <a:gd name="connsiteY1858" fmla="*/ 458184 h 906898"/>
              <a:gd name="connsiteX1859" fmla="*/ 61477 w 906898"/>
              <a:gd name="connsiteY1859" fmla="*/ 470509 h 906898"/>
              <a:gd name="connsiteX1860" fmla="*/ 55311 w 906898"/>
              <a:gd name="connsiteY1860" fmla="*/ 476672 h 906898"/>
              <a:gd name="connsiteX1861" fmla="*/ 47090 w 906898"/>
              <a:gd name="connsiteY1861" fmla="*/ 476672 h 906898"/>
              <a:gd name="connsiteX1862" fmla="*/ 45035 w 906898"/>
              <a:gd name="connsiteY1862" fmla="*/ 480780 h 906898"/>
              <a:gd name="connsiteX1863" fmla="*/ 34759 w 906898"/>
              <a:gd name="connsiteY1863" fmla="*/ 484889 h 906898"/>
              <a:gd name="connsiteX1864" fmla="*/ 22427 w 906898"/>
              <a:gd name="connsiteY1864" fmla="*/ 478726 h 906898"/>
              <a:gd name="connsiteX1865" fmla="*/ 24483 w 906898"/>
              <a:gd name="connsiteY1865" fmla="*/ 470509 h 906898"/>
              <a:gd name="connsiteX1866" fmla="*/ 18317 w 906898"/>
              <a:gd name="connsiteY1866" fmla="*/ 462292 h 906898"/>
              <a:gd name="connsiteX1867" fmla="*/ 20372 w 906898"/>
              <a:gd name="connsiteY1867" fmla="*/ 460238 h 906898"/>
              <a:gd name="connsiteX1868" fmla="*/ 32704 w 906898"/>
              <a:gd name="connsiteY1868" fmla="*/ 452021 h 906898"/>
              <a:gd name="connsiteX1869" fmla="*/ 102423 w 906898"/>
              <a:gd name="connsiteY1869" fmla="*/ 448037 h 906898"/>
              <a:gd name="connsiteX1870" fmla="*/ 108565 w 906898"/>
              <a:gd name="connsiteY1870" fmla="*/ 452132 h 906898"/>
              <a:gd name="connsiteX1871" fmla="*/ 116754 w 906898"/>
              <a:gd name="connsiteY1871" fmla="*/ 456226 h 906898"/>
              <a:gd name="connsiteX1872" fmla="*/ 116754 w 906898"/>
              <a:gd name="connsiteY1872" fmla="*/ 460321 h 906898"/>
              <a:gd name="connsiteX1873" fmla="*/ 120849 w 906898"/>
              <a:gd name="connsiteY1873" fmla="*/ 464416 h 906898"/>
              <a:gd name="connsiteX1874" fmla="*/ 120849 w 906898"/>
              <a:gd name="connsiteY1874" fmla="*/ 470558 h 906898"/>
              <a:gd name="connsiteX1875" fmla="*/ 114707 w 906898"/>
              <a:gd name="connsiteY1875" fmla="*/ 472605 h 906898"/>
              <a:gd name="connsiteX1876" fmla="*/ 116754 w 906898"/>
              <a:gd name="connsiteY1876" fmla="*/ 478747 h 906898"/>
              <a:gd name="connsiteX1877" fmla="*/ 110612 w 906898"/>
              <a:gd name="connsiteY1877" fmla="*/ 478747 h 906898"/>
              <a:gd name="connsiteX1878" fmla="*/ 108565 w 906898"/>
              <a:gd name="connsiteY1878" fmla="*/ 478747 h 906898"/>
              <a:gd name="connsiteX1879" fmla="*/ 108565 w 906898"/>
              <a:gd name="connsiteY1879" fmla="*/ 482841 h 906898"/>
              <a:gd name="connsiteX1880" fmla="*/ 104470 w 906898"/>
              <a:gd name="connsiteY1880" fmla="*/ 482841 h 906898"/>
              <a:gd name="connsiteX1881" fmla="*/ 98328 w 906898"/>
              <a:gd name="connsiteY1881" fmla="*/ 476699 h 906898"/>
              <a:gd name="connsiteX1882" fmla="*/ 104470 w 906898"/>
              <a:gd name="connsiteY1882" fmla="*/ 466463 h 906898"/>
              <a:gd name="connsiteX1883" fmla="*/ 98328 w 906898"/>
              <a:gd name="connsiteY1883" fmla="*/ 454179 h 906898"/>
              <a:gd name="connsiteX1884" fmla="*/ 102423 w 906898"/>
              <a:gd name="connsiteY1884" fmla="*/ 448037 h 906898"/>
              <a:gd name="connsiteX1885" fmla="*/ 127212 w 906898"/>
              <a:gd name="connsiteY1885" fmla="*/ 443721 h 906898"/>
              <a:gd name="connsiteX1886" fmla="*/ 129259 w 906898"/>
              <a:gd name="connsiteY1886" fmla="*/ 443721 h 906898"/>
              <a:gd name="connsiteX1887" fmla="*/ 133354 w 906898"/>
              <a:gd name="connsiteY1887" fmla="*/ 447894 h 906898"/>
              <a:gd name="connsiteX1888" fmla="*/ 135401 w 906898"/>
              <a:gd name="connsiteY1888" fmla="*/ 454155 h 906898"/>
              <a:gd name="connsiteX1889" fmla="*/ 139496 w 906898"/>
              <a:gd name="connsiteY1889" fmla="*/ 458329 h 906898"/>
              <a:gd name="connsiteX1890" fmla="*/ 131307 w 906898"/>
              <a:gd name="connsiteY1890" fmla="*/ 454155 h 906898"/>
              <a:gd name="connsiteX1891" fmla="*/ 127212 w 906898"/>
              <a:gd name="connsiteY1891" fmla="*/ 443721 h 906898"/>
              <a:gd name="connsiteX1892" fmla="*/ 828627 w 906898"/>
              <a:gd name="connsiteY1892" fmla="*/ 441729 h 906898"/>
              <a:gd name="connsiteX1893" fmla="*/ 851183 w 906898"/>
              <a:gd name="connsiteY1893" fmla="*/ 454079 h 906898"/>
              <a:gd name="connsiteX1894" fmla="*/ 855284 w 906898"/>
              <a:gd name="connsiteY1894" fmla="*/ 474663 h 906898"/>
              <a:gd name="connsiteX1895" fmla="*/ 849133 w 906898"/>
              <a:gd name="connsiteY1895" fmla="*/ 495247 h 906898"/>
              <a:gd name="connsiteX1896" fmla="*/ 826576 w 906898"/>
              <a:gd name="connsiteY1896" fmla="*/ 499364 h 906898"/>
              <a:gd name="connsiteX1897" fmla="*/ 820424 w 906898"/>
              <a:gd name="connsiteY1897" fmla="*/ 491130 h 906898"/>
              <a:gd name="connsiteX1898" fmla="*/ 822475 w 906898"/>
              <a:gd name="connsiteY1898" fmla="*/ 484955 h 906898"/>
              <a:gd name="connsiteX1899" fmla="*/ 828627 w 906898"/>
              <a:gd name="connsiteY1899" fmla="*/ 484955 h 906898"/>
              <a:gd name="connsiteX1900" fmla="*/ 828627 w 906898"/>
              <a:gd name="connsiteY1900" fmla="*/ 476721 h 906898"/>
              <a:gd name="connsiteX1901" fmla="*/ 836829 w 906898"/>
              <a:gd name="connsiteY1901" fmla="*/ 474663 h 906898"/>
              <a:gd name="connsiteX1902" fmla="*/ 838880 w 906898"/>
              <a:gd name="connsiteY1902" fmla="*/ 487013 h 906898"/>
              <a:gd name="connsiteX1903" fmla="*/ 836829 w 906898"/>
              <a:gd name="connsiteY1903" fmla="*/ 489072 h 906898"/>
              <a:gd name="connsiteX1904" fmla="*/ 842981 w 906898"/>
              <a:gd name="connsiteY1904" fmla="*/ 489072 h 906898"/>
              <a:gd name="connsiteX1905" fmla="*/ 851183 w 906898"/>
              <a:gd name="connsiteY1905" fmla="*/ 472605 h 906898"/>
              <a:gd name="connsiteX1906" fmla="*/ 832728 w 906898"/>
              <a:gd name="connsiteY1906" fmla="*/ 445846 h 906898"/>
              <a:gd name="connsiteX1907" fmla="*/ 828627 w 906898"/>
              <a:gd name="connsiteY1907" fmla="*/ 443787 h 906898"/>
              <a:gd name="connsiteX1908" fmla="*/ 828627 w 906898"/>
              <a:gd name="connsiteY1908" fmla="*/ 441729 h 906898"/>
              <a:gd name="connsiteX1909" fmla="*/ 15565 w 906898"/>
              <a:gd name="connsiteY1909" fmla="*/ 440653 h 906898"/>
              <a:gd name="connsiteX1910" fmla="*/ 14683 w 906898"/>
              <a:gd name="connsiteY1910" fmla="*/ 449402 h 906898"/>
              <a:gd name="connsiteX1911" fmla="*/ 16304 w 906898"/>
              <a:gd name="connsiteY1911" fmla="*/ 443052 h 906898"/>
              <a:gd name="connsiteX1912" fmla="*/ 32545 w 906898"/>
              <a:gd name="connsiteY1912" fmla="*/ 439737 h 906898"/>
              <a:gd name="connsiteX1913" fmla="*/ 38806 w 906898"/>
              <a:gd name="connsiteY1913" fmla="*/ 441784 h 906898"/>
              <a:gd name="connsiteX1914" fmla="*/ 38806 w 906898"/>
              <a:gd name="connsiteY1914" fmla="*/ 447926 h 906898"/>
              <a:gd name="connsiteX1915" fmla="*/ 26285 w 906898"/>
              <a:gd name="connsiteY1915" fmla="*/ 452021 h 906898"/>
              <a:gd name="connsiteX1916" fmla="*/ 28372 w 906898"/>
              <a:gd name="connsiteY1916" fmla="*/ 443831 h 906898"/>
              <a:gd name="connsiteX1917" fmla="*/ 32545 w 906898"/>
              <a:gd name="connsiteY1917" fmla="*/ 439737 h 906898"/>
              <a:gd name="connsiteX1918" fmla="*/ 112936 w 906898"/>
              <a:gd name="connsiteY1918" fmla="*/ 435421 h 906898"/>
              <a:gd name="connsiteX1919" fmla="*/ 118912 w 906898"/>
              <a:gd name="connsiteY1919" fmla="*/ 437524 h 906898"/>
              <a:gd name="connsiteX1920" fmla="*/ 118912 w 906898"/>
              <a:gd name="connsiteY1920" fmla="*/ 441729 h 906898"/>
              <a:gd name="connsiteX1921" fmla="*/ 116920 w 906898"/>
              <a:gd name="connsiteY1921" fmla="*/ 437524 h 906898"/>
              <a:gd name="connsiteX1922" fmla="*/ 112936 w 906898"/>
              <a:gd name="connsiteY1922" fmla="*/ 435421 h 906898"/>
              <a:gd name="connsiteX1923" fmla="*/ 106739 w 906898"/>
              <a:gd name="connsiteY1923" fmla="*/ 435421 h 906898"/>
              <a:gd name="connsiteX1924" fmla="*/ 119023 w 906898"/>
              <a:gd name="connsiteY1924" fmla="*/ 445713 h 906898"/>
              <a:gd name="connsiteX1925" fmla="*/ 127212 w 906898"/>
              <a:gd name="connsiteY1925" fmla="*/ 445713 h 906898"/>
              <a:gd name="connsiteX1926" fmla="*/ 133354 w 906898"/>
              <a:gd name="connsiteY1926" fmla="*/ 458063 h 906898"/>
              <a:gd name="connsiteX1927" fmla="*/ 139496 w 906898"/>
              <a:gd name="connsiteY1927" fmla="*/ 464238 h 906898"/>
              <a:gd name="connsiteX1928" fmla="*/ 137449 w 906898"/>
              <a:gd name="connsiteY1928" fmla="*/ 474530 h 906898"/>
              <a:gd name="connsiteX1929" fmla="*/ 129260 w 906898"/>
              <a:gd name="connsiteY1929" fmla="*/ 476589 h 906898"/>
              <a:gd name="connsiteX1930" fmla="*/ 129260 w 906898"/>
              <a:gd name="connsiteY1930" fmla="*/ 480706 h 906898"/>
              <a:gd name="connsiteX1931" fmla="*/ 129260 w 906898"/>
              <a:gd name="connsiteY1931" fmla="*/ 484822 h 906898"/>
              <a:gd name="connsiteX1932" fmla="*/ 119023 w 906898"/>
              <a:gd name="connsiteY1932" fmla="*/ 486881 h 906898"/>
              <a:gd name="connsiteX1933" fmla="*/ 116976 w 906898"/>
              <a:gd name="connsiteY1933" fmla="*/ 493056 h 906898"/>
              <a:gd name="connsiteX1934" fmla="*/ 108786 w 906898"/>
              <a:gd name="connsiteY1934" fmla="*/ 493056 h 906898"/>
              <a:gd name="connsiteX1935" fmla="*/ 104692 w 906898"/>
              <a:gd name="connsiteY1935" fmla="*/ 486881 h 906898"/>
              <a:gd name="connsiteX1936" fmla="*/ 110834 w 906898"/>
              <a:gd name="connsiteY1936" fmla="*/ 482764 h 906898"/>
              <a:gd name="connsiteX1937" fmla="*/ 114928 w 906898"/>
              <a:gd name="connsiteY1937" fmla="*/ 482764 h 906898"/>
              <a:gd name="connsiteX1938" fmla="*/ 119023 w 906898"/>
              <a:gd name="connsiteY1938" fmla="*/ 478647 h 906898"/>
              <a:gd name="connsiteX1939" fmla="*/ 119023 w 906898"/>
              <a:gd name="connsiteY1939" fmla="*/ 474530 h 906898"/>
              <a:gd name="connsiteX1940" fmla="*/ 125165 w 906898"/>
              <a:gd name="connsiteY1940" fmla="*/ 468355 h 906898"/>
              <a:gd name="connsiteX1941" fmla="*/ 121070 w 906898"/>
              <a:gd name="connsiteY1941" fmla="*/ 458063 h 906898"/>
              <a:gd name="connsiteX1942" fmla="*/ 114928 w 906898"/>
              <a:gd name="connsiteY1942" fmla="*/ 449830 h 906898"/>
              <a:gd name="connsiteX1943" fmla="*/ 104692 w 906898"/>
              <a:gd name="connsiteY1943" fmla="*/ 445713 h 906898"/>
              <a:gd name="connsiteX1944" fmla="*/ 102644 w 906898"/>
              <a:gd name="connsiteY1944" fmla="*/ 443655 h 906898"/>
              <a:gd name="connsiteX1945" fmla="*/ 106739 w 906898"/>
              <a:gd name="connsiteY1945" fmla="*/ 435421 h 906898"/>
              <a:gd name="connsiteX1946" fmla="*/ 851063 w 906898"/>
              <a:gd name="connsiteY1946" fmla="*/ 425129 h 906898"/>
              <a:gd name="connsiteX1947" fmla="*/ 855237 w 906898"/>
              <a:gd name="connsiteY1947" fmla="*/ 425129 h 906898"/>
              <a:gd name="connsiteX1948" fmla="*/ 863584 w 906898"/>
              <a:gd name="connsiteY1948" fmla="*/ 439538 h 906898"/>
              <a:gd name="connsiteX1949" fmla="*/ 857324 w 906898"/>
              <a:gd name="connsiteY1949" fmla="*/ 453946 h 906898"/>
              <a:gd name="connsiteX1950" fmla="*/ 853150 w 906898"/>
              <a:gd name="connsiteY1950" fmla="*/ 453946 h 906898"/>
              <a:gd name="connsiteX1951" fmla="*/ 855237 w 906898"/>
              <a:gd name="connsiteY1951" fmla="*/ 445713 h 906898"/>
              <a:gd name="connsiteX1952" fmla="*/ 853150 w 906898"/>
              <a:gd name="connsiteY1952" fmla="*/ 429246 h 906898"/>
              <a:gd name="connsiteX1953" fmla="*/ 851063 w 906898"/>
              <a:gd name="connsiteY1953" fmla="*/ 425129 h 906898"/>
              <a:gd name="connsiteX1954" fmla="*/ 46916 w 906898"/>
              <a:gd name="connsiteY1954" fmla="*/ 425129 h 906898"/>
              <a:gd name="connsiteX1955" fmla="*/ 53106 w 906898"/>
              <a:gd name="connsiteY1955" fmla="*/ 429266 h 906898"/>
              <a:gd name="connsiteX1956" fmla="*/ 53106 w 906898"/>
              <a:gd name="connsiteY1956" fmla="*/ 437541 h 906898"/>
              <a:gd name="connsiteX1957" fmla="*/ 48979 w 906898"/>
              <a:gd name="connsiteY1957" fmla="*/ 439609 h 906898"/>
              <a:gd name="connsiteX1958" fmla="*/ 53106 w 906898"/>
              <a:gd name="connsiteY1958" fmla="*/ 445815 h 906898"/>
              <a:gd name="connsiteX1959" fmla="*/ 44853 w 906898"/>
              <a:gd name="connsiteY1959" fmla="*/ 452021 h 906898"/>
              <a:gd name="connsiteX1960" fmla="*/ 40727 w 906898"/>
              <a:gd name="connsiteY1960" fmla="*/ 452021 h 906898"/>
              <a:gd name="connsiteX1961" fmla="*/ 42790 w 906898"/>
              <a:gd name="connsiteY1961" fmla="*/ 445815 h 906898"/>
              <a:gd name="connsiteX1962" fmla="*/ 38664 w 906898"/>
              <a:gd name="connsiteY1962" fmla="*/ 437541 h 906898"/>
              <a:gd name="connsiteX1963" fmla="*/ 32474 w 906898"/>
              <a:gd name="connsiteY1963" fmla="*/ 435472 h 906898"/>
              <a:gd name="connsiteX1964" fmla="*/ 28348 w 906898"/>
              <a:gd name="connsiteY1964" fmla="*/ 439609 h 906898"/>
              <a:gd name="connsiteX1965" fmla="*/ 28348 w 906898"/>
              <a:gd name="connsiteY1965" fmla="*/ 431335 h 906898"/>
              <a:gd name="connsiteX1966" fmla="*/ 34537 w 906898"/>
              <a:gd name="connsiteY1966" fmla="*/ 427197 h 906898"/>
              <a:gd name="connsiteX1967" fmla="*/ 40727 w 906898"/>
              <a:gd name="connsiteY1967" fmla="*/ 429266 h 906898"/>
              <a:gd name="connsiteX1968" fmla="*/ 46916 w 906898"/>
              <a:gd name="connsiteY1968" fmla="*/ 425129 h 906898"/>
              <a:gd name="connsiteX1969" fmla="*/ 795483 w 906898"/>
              <a:gd name="connsiteY1969" fmla="*/ 419153 h 906898"/>
              <a:gd name="connsiteX1970" fmla="*/ 809911 w 906898"/>
              <a:gd name="connsiteY1970" fmla="*/ 423258 h 906898"/>
              <a:gd name="connsiteX1971" fmla="*/ 811972 w 906898"/>
              <a:gd name="connsiteY1971" fmla="*/ 429415 h 906898"/>
              <a:gd name="connsiteX1972" fmla="*/ 822278 w 906898"/>
              <a:gd name="connsiteY1972" fmla="*/ 431467 h 906898"/>
              <a:gd name="connsiteX1973" fmla="*/ 826400 w 906898"/>
              <a:gd name="connsiteY1973" fmla="*/ 443781 h 906898"/>
              <a:gd name="connsiteX1974" fmla="*/ 820217 w 906898"/>
              <a:gd name="connsiteY1974" fmla="*/ 449938 h 906898"/>
              <a:gd name="connsiteX1975" fmla="*/ 811972 w 906898"/>
              <a:gd name="connsiteY1975" fmla="*/ 451991 h 906898"/>
              <a:gd name="connsiteX1976" fmla="*/ 811972 w 906898"/>
              <a:gd name="connsiteY1976" fmla="*/ 458148 h 906898"/>
              <a:gd name="connsiteX1977" fmla="*/ 801666 w 906898"/>
              <a:gd name="connsiteY1977" fmla="*/ 464305 h 906898"/>
              <a:gd name="connsiteX1978" fmla="*/ 783116 w 906898"/>
              <a:gd name="connsiteY1978" fmla="*/ 451991 h 906898"/>
              <a:gd name="connsiteX1979" fmla="*/ 778994 w 906898"/>
              <a:gd name="connsiteY1979" fmla="*/ 447886 h 906898"/>
              <a:gd name="connsiteX1980" fmla="*/ 778994 w 906898"/>
              <a:gd name="connsiteY1980" fmla="*/ 433519 h 906898"/>
              <a:gd name="connsiteX1981" fmla="*/ 795483 w 906898"/>
              <a:gd name="connsiteY1981" fmla="*/ 419153 h 906898"/>
              <a:gd name="connsiteX1982" fmla="*/ 772285 w 906898"/>
              <a:gd name="connsiteY1982" fmla="*/ 418342 h 906898"/>
              <a:gd name="connsiteX1983" fmla="*/ 772949 w 906898"/>
              <a:gd name="connsiteY1983" fmla="*/ 421145 h 906898"/>
              <a:gd name="connsiteX1984" fmla="*/ 772202 w 906898"/>
              <a:gd name="connsiteY1984" fmla="*/ 418780 h 906898"/>
              <a:gd name="connsiteX1985" fmla="*/ 772949 w 906898"/>
              <a:gd name="connsiteY1985" fmla="*/ 414837 h 906898"/>
              <a:gd name="connsiteX1986" fmla="*/ 772285 w 906898"/>
              <a:gd name="connsiteY1986" fmla="*/ 418342 h 906898"/>
              <a:gd name="connsiteX1987" fmla="*/ 772202 w 906898"/>
              <a:gd name="connsiteY1987" fmla="*/ 417991 h 906898"/>
              <a:gd name="connsiteX1988" fmla="*/ 772949 w 906898"/>
              <a:gd name="connsiteY1988" fmla="*/ 414837 h 906898"/>
              <a:gd name="connsiteX1989" fmla="*/ 72721 w 906898"/>
              <a:gd name="connsiteY1989" fmla="*/ 414644 h 906898"/>
              <a:gd name="connsiteX1990" fmla="*/ 81921 w 906898"/>
              <a:gd name="connsiteY1990" fmla="*/ 414901 h 906898"/>
              <a:gd name="connsiteX1991" fmla="*/ 90098 w 906898"/>
              <a:gd name="connsiteY1991" fmla="*/ 419013 h 906898"/>
              <a:gd name="connsiteX1992" fmla="*/ 100321 w 906898"/>
              <a:gd name="connsiteY1992" fmla="*/ 439571 h 906898"/>
              <a:gd name="connsiteX1993" fmla="*/ 79876 w 906898"/>
              <a:gd name="connsiteY1993" fmla="*/ 464241 h 906898"/>
              <a:gd name="connsiteX1994" fmla="*/ 63521 w 906898"/>
              <a:gd name="connsiteY1994" fmla="*/ 466297 h 906898"/>
              <a:gd name="connsiteX1995" fmla="*/ 61477 w 906898"/>
              <a:gd name="connsiteY1995" fmla="*/ 464241 h 906898"/>
              <a:gd name="connsiteX1996" fmla="*/ 61477 w 906898"/>
              <a:gd name="connsiteY1996" fmla="*/ 462185 h 906898"/>
              <a:gd name="connsiteX1997" fmla="*/ 92143 w 906898"/>
              <a:gd name="connsiteY1997" fmla="*/ 443683 h 906898"/>
              <a:gd name="connsiteX1998" fmla="*/ 92143 w 906898"/>
              <a:gd name="connsiteY1998" fmla="*/ 429292 h 906898"/>
              <a:gd name="connsiteX1999" fmla="*/ 83965 w 906898"/>
              <a:gd name="connsiteY1999" fmla="*/ 423124 h 906898"/>
              <a:gd name="connsiteX2000" fmla="*/ 79876 w 906898"/>
              <a:gd name="connsiteY2000" fmla="*/ 425180 h 906898"/>
              <a:gd name="connsiteX2001" fmla="*/ 81921 w 906898"/>
              <a:gd name="connsiteY2001" fmla="*/ 427236 h 906898"/>
              <a:gd name="connsiteX2002" fmla="*/ 81921 w 906898"/>
              <a:gd name="connsiteY2002" fmla="*/ 433403 h 906898"/>
              <a:gd name="connsiteX2003" fmla="*/ 75788 w 906898"/>
              <a:gd name="connsiteY2003" fmla="*/ 437515 h 906898"/>
              <a:gd name="connsiteX2004" fmla="*/ 69654 w 906898"/>
              <a:gd name="connsiteY2004" fmla="*/ 433403 h 906898"/>
              <a:gd name="connsiteX2005" fmla="*/ 69654 w 906898"/>
              <a:gd name="connsiteY2005" fmla="*/ 429292 h 906898"/>
              <a:gd name="connsiteX2006" fmla="*/ 63521 w 906898"/>
              <a:gd name="connsiteY2006" fmla="*/ 427236 h 906898"/>
              <a:gd name="connsiteX2007" fmla="*/ 63521 w 906898"/>
              <a:gd name="connsiteY2007" fmla="*/ 419013 h 906898"/>
              <a:gd name="connsiteX2008" fmla="*/ 72721 w 906898"/>
              <a:gd name="connsiteY2008" fmla="*/ 414644 h 906898"/>
              <a:gd name="connsiteX2009" fmla="*/ 857387 w 906898"/>
              <a:gd name="connsiteY2009" fmla="*/ 410853 h 906898"/>
              <a:gd name="connsiteX2010" fmla="*/ 865304 w 906898"/>
              <a:gd name="connsiteY2010" fmla="*/ 416815 h 906898"/>
              <a:gd name="connsiteX2011" fmla="*/ 865576 w 906898"/>
              <a:gd name="connsiteY2011" fmla="*/ 417223 h 906898"/>
              <a:gd name="connsiteX2012" fmla="*/ 865576 w 906898"/>
              <a:gd name="connsiteY2012" fmla="*/ 425244 h 906898"/>
              <a:gd name="connsiteX2013" fmla="*/ 871718 w 906898"/>
              <a:gd name="connsiteY2013" fmla="*/ 427300 h 906898"/>
              <a:gd name="connsiteX2014" fmla="*/ 877860 w 906898"/>
              <a:gd name="connsiteY2014" fmla="*/ 439635 h 906898"/>
              <a:gd name="connsiteX2015" fmla="*/ 873765 w 906898"/>
              <a:gd name="connsiteY2015" fmla="*/ 447858 h 906898"/>
              <a:gd name="connsiteX2016" fmla="*/ 867623 w 906898"/>
              <a:gd name="connsiteY2016" fmla="*/ 449914 h 906898"/>
              <a:gd name="connsiteX2017" fmla="*/ 869671 w 906898"/>
              <a:gd name="connsiteY2017" fmla="*/ 456082 h 906898"/>
              <a:gd name="connsiteX2018" fmla="*/ 866428 w 906898"/>
              <a:gd name="connsiteY2018" fmla="*/ 462595 h 906898"/>
              <a:gd name="connsiteX2019" fmla="*/ 863592 w 906898"/>
              <a:gd name="connsiteY2019" fmla="*/ 463807 h 906898"/>
              <a:gd name="connsiteX2020" fmla="*/ 857387 w 906898"/>
              <a:gd name="connsiteY2020" fmla="*/ 462249 h 906898"/>
              <a:gd name="connsiteX2021" fmla="*/ 857387 w 906898"/>
              <a:gd name="connsiteY2021" fmla="*/ 456082 h 906898"/>
              <a:gd name="connsiteX2022" fmla="*/ 865576 w 906898"/>
              <a:gd name="connsiteY2022" fmla="*/ 439635 h 906898"/>
              <a:gd name="connsiteX2023" fmla="*/ 853292 w 906898"/>
              <a:gd name="connsiteY2023" fmla="*/ 421132 h 906898"/>
              <a:gd name="connsiteX2024" fmla="*/ 857387 w 906898"/>
              <a:gd name="connsiteY2024" fmla="*/ 410853 h 906898"/>
              <a:gd name="connsiteX2025" fmla="*/ 792418 w 906898"/>
              <a:gd name="connsiteY2025" fmla="*/ 408399 h 906898"/>
              <a:gd name="connsiteX2026" fmla="*/ 795477 w 906898"/>
              <a:gd name="connsiteY2026" fmla="*/ 410948 h 906898"/>
              <a:gd name="connsiteX2027" fmla="*/ 795477 w 906898"/>
              <a:gd name="connsiteY2027" fmla="*/ 415027 h 906898"/>
              <a:gd name="connsiteX2028" fmla="*/ 783241 w 906898"/>
              <a:gd name="connsiteY2028" fmla="*/ 421145 h 906898"/>
              <a:gd name="connsiteX2029" fmla="*/ 789359 w 906898"/>
              <a:gd name="connsiteY2029" fmla="*/ 408909 h 906898"/>
              <a:gd name="connsiteX2030" fmla="*/ 792418 w 906898"/>
              <a:gd name="connsiteY2030" fmla="*/ 408399 h 906898"/>
              <a:gd name="connsiteX2031" fmla="*/ 881376 w 906898"/>
              <a:gd name="connsiteY2031" fmla="*/ 405264 h 906898"/>
              <a:gd name="connsiteX2032" fmla="*/ 884002 w 906898"/>
              <a:gd name="connsiteY2032" fmla="*/ 408750 h 906898"/>
              <a:gd name="connsiteX2033" fmla="*/ 888152 w 906898"/>
              <a:gd name="connsiteY2033" fmla="*/ 414948 h 906898"/>
              <a:gd name="connsiteX2034" fmla="*/ 888152 w 906898"/>
              <a:gd name="connsiteY2034" fmla="*/ 421145 h 906898"/>
              <a:gd name="connsiteX2035" fmla="*/ 886077 w 906898"/>
              <a:gd name="connsiteY2035" fmla="*/ 419079 h 906898"/>
              <a:gd name="connsiteX2036" fmla="*/ 881927 w 906898"/>
              <a:gd name="connsiteY2036" fmla="*/ 408750 h 906898"/>
              <a:gd name="connsiteX2037" fmla="*/ 879852 w 906898"/>
              <a:gd name="connsiteY2037" fmla="*/ 406684 h 906898"/>
              <a:gd name="connsiteX2038" fmla="*/ 881376 w 906898"/>
              <a:gd name="connsiteY2038" fmla="*/ 405264 h 906898"/>
              <a:gd name="connsiteX2039" fmla="*/ 872009 w 906898"/>
              <a:gd name="connsiteY2039" fmla="*/ 402693 h 906898"/>
              <a:gd name="connsiteX2040" fmla="*/ 873876 w 906898"/>
              <a:gd name="connsiteY2040" fmla="*/ 404545 h 906898"/>
              <a:gd name="connsiteX2041" fmla="*/ 872060 w 906898"/>
              <a:gd name="connsiteY2041" fmla="*/ 403259 h 906898"/>
              <a:gd name="connsiteX2042" fmla="*/ 77800 w 906898"/>
              <a:gd name="connsiteY2042" fmla="*/ 397848 h 906898"/>
              <a:gd name="connsiteX2043" fmla="*/ 79847 w 906898"/>
              <a:gd name="connsiteY2043" fmla="*/ 398610 h 906898"/>
              <a:gd name="connsiteX2044" fmla="*/ 85989 w 906898"/>
              <a:gd name="connsiteY2044" fmla="*/ 406744 h 906898"/>
              <a:gd name="connsiteX2045" fmla="*/ 85989 w 906898"/>
              <a:gd name="connsiteY2045" fmla="*/ 412845 h 906898"/>
              <a:gd name="connsiteX2046" fmla="*/ 83942 w 906898"/>
              <a:gd name="connsiteY2046" fmla="*/ 412845 h 906898"/>
              <a:gd name="connsiteX2047" fmla="*/ 83942 w 906898"/>
              <a:gd name="connsiteY2047" fmla="*/ 408778 h 906898"/>
              <a:gd name="connsiteX2048" fmla="*/ 75752 w 906898"/>
              <a:gd name="connsiteY2048" fmla="*/ 398610 h 906898"/>
              <a:gd name="connsiteX2049" fmla="*/ 77800 w 906898"/>
              <a:gd name="connsiteY2049" fmla="*/ 397848 h 906898"/>
              <a:gd name="connsiteX2050" fmla="*/ 799789 w 906898"/>
              <a:gd name="connsiteY2050" fmla="*/ 396577 h 906898"/>
              <a:gd name="connsiteX2051" fmla="*/ 803927 w 906898"/>
              <a:gd name="connsiteY2051" fmla="*/ 400694 h 906898"/>
              <a:gd name="connsiteX2052" fmla="*/ 803927 w 906898"/>
              <a:gd name="connsiteY2052" fmla="*/ 406869 h 906898"/>
              <a:gd name="connsiteX2053" fmla="*/ 810133 w 906898"/>
              <a:gd name="connsiteY2053" fmla="*/ 410986 h 906898"/>
              <a:gd name="connsiteX2054" fmla="*/ 805995 w 906898"/>
              <a:gd name="connsiteY2054" fmla="*/ 417161 h 906898"/>
              <a:gd name="connsiteX2055" fmla="*/ 799789 w 906898"/>
              <a:gd name="connsiteY2055" fmla="*/ 415102 h 906898"/>
              <a:gd name="connsiteX2056" fmla="*/ 793584 w 906898"/>
              <a:gd name="connsiteY2056" fmla="*/ 406869 h 906898"/>
              <a:gd name="connsiteX2057" fmla="*/ 785309 w 906898"/>
              <a:gd name="connsiteY2057" fmla="*/ 406869 h 906898"/>
              <a:gd name="connsiteX2058" fmla="*/ 785309 w 906898"/>
              <a:gd name="connsiteY2058" fmla="*/ 400694 h 906898"/>
              <a:gd name="connsiteX2059" fmla="*/ 789446 w 906898"/>
              <a:gd name="connsiteY2059" fmla="*/ 398635 h 906898"/>
              <a:gd name="connsiteX2060" fmla="*/ 795652 w 906898"/>
              <a:gd name="connsiteY2060" fmla="*/ 402752 h 906898"/>
              <a:gd name="connsiteX2061" fmla="*/ 799789 w 906898"/>
              <a:gd name="connsiteY2061" fmla="*/ 396577 h 906898"/>
              <a:gd name="connsiteX2062" fmla="*/ 110612 w 906898"/>
              <a:gd name="connsiteY2062" fmla="*/ 396577 h 906898"/>
              <a:gd name="connsiteX2063" fmla="*/ 114818 w 906898"/>
              <a:gd name="connsiteY2063" fmla="*/ 406869 h 906898"/>
              <a:gd name="connsiteX2064" fmla="*/ 110612 w 906898"/>
              <a:gd name="connsiteY2064" fmla="*/ 396577 h 906898"/>
              <a:gd name="connsiteX2065" fmla="*/ 868008 w 906898"/>
              <a:gd name="connsiteY2065" fmla="*/ 395797 h 906898"/>
              <a:gd name="connsiteX2066" fmla="*/ 871801 w 906898"/>
              <a:gd name="connsiteY2066" fmla="*/ 400428 h 906898"/>
              <a:gd name="connsiteX2067" fmla="*/ 872009 w 906898"/>
              <a:gd name="connsiteY2067" fmla="*/ 402693 h 906898"/>
              <a:gd name="connsiteX2068" fmla="*/ 869726 w 906898"/>
              <a:gd name="connsiteY2068" fmla="*/ 400428 h 906898"/>
              <a:gd name="connsiteX2069" fmla="*/ 865576 w 906898"/>
              <a:gd name="connsiteY2069" fmla="*/ 396311 h 906898"/>
              <a:gd name="connsiteX2070" fmla="*/ 868008 w 906898"/>
              <a:gd name="connsiteY2070" fmla="*/ 395797 h 906898"/>
              <a:gd name="connsiteX2071" fmla="*/ 855284 w 906898"/>
              <a:gd name="connsiteY2071" fmla="*/ 392261 h 906898"/>
              <a:gd name="connsiteX2072" fmla="*/ 861260 w 906898"/>
              <a:gd name="connsiteY2072" fmla="*/ 394419 h 906898"/>
              <a:gd name="connsiteX2073" fmla="*/ 855284 w 906898"/>
              <a:gd name="connsiteY2073" fmla="*/ 392261 h 906898"/>
              <a:gd name="connsiteX2074" fmla="*/ 801745 w 906898"/>
              <a:gd name="connsiteY2074" fmla="*/ 388277 h 906898"/>
              <a:gd name="connsiteX2075" fmla="*/ 811967 w 906898"/>
              <a:gd name="connsiteY2075" fmla="*/ 394440 h 906898"/>
              <a:gd name="connsiteX2076" fmla="*/ 809923 w 906898"/>
              <a:gd name="connsiteY2076" fmla="*/ 402657 h 906898"/>
              <a:gd name="connsiteX2077" fmla="*/ 814012 w 906898"/>
              <a:gd name="connsiteY2077" fmla="*/ 404711 h 906898"/>
              <a:gd name="connsiteX2078" fmla="*/ 818101 w 906898"/>
              <a:gd name="connsiteY2078" fmla="*/ 412928 h 906898"/>
              <a:gd name="connsiteX2079" fmla="*/ 814012 w 906898"/>
              <a:gd name="connsiteY2079" fmla="*/ 419091 h 906898"/>
              <a:gd name="connsiteX2080" fmla="*/ 809923 w 906898"/>
              <a:gd name="connsiteY2080" fmla="*/ 421145 h 906898"/>
              <a:gd name="connsiteX2081" fmla="*/ 811967 w 906898"/>
              <a:gd name="connsiteY2081" fmla="*/ 414982 h 906898"/>
              <a:gd name="connsiteX2082" fmla="*/ 809923 w 906898"/>
              <a:gd name="connsiteY2082" fmla="*/ 406765 h 906898"/>
              <a:gd name="connsiteX2083" fmla="*/ 807879 w 906898"/>
              <a:gd name="connsiteY2083" fmla="*/ 400603 h 906898"/>
              <a:gd name="connsiteX2084" fmla="*/ 803790 w 906898"/>
              <a:gd name="connsiteY2084" fmla="*/ 394440 h 906898"/>
              <a:gd name="connsiteX2085" fmla="*/ 795612 w 906898"/>
              <a:gd name="connsiteY2085" fmla="*/ 396494 h 906898"/>
              <a:gd name="connsiteX2086" fmla="*/ 785390 w 906898"/>
              <a:gd name="connsiteY2086" fmla="*/ 396494 h 906898"/>
              <a:gd name="connsiteX2087" fmla="*/ 781301 w 906898"/>
              <a:gd name="connsiteY2087" fmla="*/ 398548 h 906898"/>
              <a:gd name="connsiteX2088" fmla="*/ 781301 w 906898"/>
              <a:gd name="connsiteY2088" fmla="*/ 392386 h 906898"/>
              <a:gd name="connsiteX2089" fmla="*/ 793568 w 906898"/>
              <a:gd name="connsiteY2089" fmla="*/ 390332 h 906898"/>
              <a:gd name="connsiteX2090" fmla="*/ 795612 w 906898"/>
              <a:gd name="connsiteY2090" fmla="*/ 392386 h 906898"/>
              <a:gd name="connsiteX2091" fmla="*/ 801745 w 906898"/>
              <a:gd name="connsiteY2091" fmla="*/ 388277 h 906898"/>
              <a:gd name="connsiteX2092" fmla="*/ 766641 w 906898"/>
              <a:gd name="connsiteY2092" fmla="*/ 386285 h 906898"/>
              <a:gd name="connsiteX2093" fmla="*/ 770772 w 906898"/>
              <a:gd name="connsiteY2093" fmla="*/ 390390 h 906898"/>
              <a:gd name="connsiteX2094" fmla="*/ 772838 w 906898"/>
              <a:gd name="connsiteY2094" fmla="*/ 396547 h 906898"/>
              <a:gd name="connsiteX2095" fmla="*/ 781101 w 906898"/>
              <a:gd name="connsiteY2095" fmla="*/ 402704 h 906898"/>
              <a:gd name="connsiteX2096" fmla="*/ 774904 w 906898"/>
              <a:gd name="connsiteY2096" fmla="*/ 431437 h 906898"/>
              <a:gd name="connsiteX2097" fmla="*/ 772838 w 906898"/>
              <a:gd name="connsiteY2097" fmla="*/ 429385 h 906898"/>
              <a:gd name="connsiteX2098" fmla="*/ 772838 w 906898"/>
              <a:gd name="connsiteY2098" fmla="*/ 425280 h 906898"/>
              <a:gd name="connsiteX2099" fmla="*/ 774904 w 906898"/>
              <a:gd name="connsiteY2099" fmla="*/ 425280 h 906898"/>
              <a:gd name="connsiteX2100" fmla="*/ 776970 w 906898"/>
              <a:gd name="connsiteY2100" fmla="*/ 406809 h 906898"/>
              <a:gd name="connsiteX2101" fmla="*/ 772838 w 906898"/>
              <a:gd name="connsiteY2101" fmla="*/ 410914 h 906898"/>
              <a:gd name="connsiteX2102" fmla="*/ 772838 w 906898"/>
              <a:gd name="connsiteY2102" fmla="*/ 412966 h 906898"/>
              <a:gd name="connsiteX2103" fmla="*/ 770772 w 906898"/>
              <a:gd name="connsiteY2103" fmla="*/ 402704 h 906898"/>
              <a:gd name="connsiteX2104" fmla="*/ 766641 w 906898"/>
              <a:gd name="connsiteY2104" fmla="*/ 388338 h 906898"/>
              <a:gd name="connsiteX2105" fmla="*/ 766641 w 906898"/>
              <a:gd name="connsiteY2105" fmla="*/ 386285 h 906898"/>
              <a:gd name="connsiteX2106" fmla="*/ 75929 w 906898"/>
              <a:gd name="connsiteY2106" fmla="*/ 385514 h 906898"/>
              <a:gd name="connsiteX2107" fmla="*/ 81895 w 906898"/>
              <a:gd name="connsiteY2107" fmla="*/ 386031 h 906898"/>
              <a:gd name="connsiteX2108" fmla="*/ 83970 w 906898"/>
              <a:gd name="connsiteY2108" fmla="*/ 390171 h 906898"/>
              <a:gd name="connsiteX2109" fmla="*/ 86045 w 906898"/>
              <a:gd name="connsiteY2109" fmla="*/ 388101 h 906898"/>
              <a:gd name="connsiteX2110" fmla="*/ 96419 w 906898"/>
              <a:gd name="connsiteY2110" fmla="*/ 392242 h 906898"/>
              <a:gd name="connsiteX2111" fmla="*/ 96419 w 906898"/>
              <a:gd name="connsiteY2111" fmla="*/ 400522 h 906898"/>
              <a:gd name="connsiteX2112" fmla="*/ 94344 w 906898"/>
              <a:gd name="connsiteY2112" fmla="*/ 404662 h 906898"/>
              <a:gd name="connsiteX2113" fmla="*/ 100569 w 906898"/>
              <a:gd name="connsiteY2113" fmla="*/ 408802 h 906898"/>
              <a:gd name="connsiteX2114" fmla="*/ 98494 w 906898"/>
              <a:gd name="connsiteY2114" fmla="*/ 415013 h 906898"/>
              <a:gd name="connsiteX2115" fmla="*/ 94344 w 906898"/>
              <a:gd name="connsiteY2115" fmla="*/ 417083 h 906898"/>
              <a:gd name="connsiteX2116" fmla="*/ 90195 w 906898"/>
              <a:gd name="connsiteY2116" fmla="*/ 415013 h 906898"/>
              <a:gd name="connsiteX2117" fmla="*/ 86045 w 906898"/>
              <a:gd name="connsiteY2117" fmla="*/ 398452 h 906898"/>
              <a:gd name="connsiteX2118" fmla="*/ 73595 w 906898"/>
              <a:gd name="connsiteY2118" fmla="*/ 394312 h 906898"/>
              <a:gd name="connsiteX2119" fmla="*/ 71520 w 906898"/>
              <a:gd name="connsiteY2119" fmla="*/ 388101 h 906898"/>
              <a:gd name="connsiteX2120" fmla="*/ 75929 w 906898"/>
              <a:gd name="connsiteY2120" fmla="*/ 385514 h 906898"/>
              <a:gd name="connsiteX2121" fmla="*/ 828459 w 906898"/>
              <a:gd name="connsiteY2121" fmla="*/ 377985 h 906898"/>
              <a:gd name="connsiteX2122" fmla="*/ 851101 w 906898"/>
              <a:gd name="connsiteY2122" fmla="*/ 390349 h 906898"/>
              <a:gd name="connsiteX2123" fmla="*/ 851101 w 906898"/>
              <a:gd name="connsiteY2123" fmla="*/ 421259 h 906898"/>
              <a:gd name="connsiteX2124" fmla="*/ 830517 w 906898"/>
              <a:gd name="connsiteY2124" fmla="*/ 437745 h 906898"/>
              <a:gd name="connsiteX2125" fmla="*/ 826400 w 906898"/>
              <a:gd name="connsiteY2125" fmla="*/ 433623 h 906898"/>
              <a:gd name="connsiteX2126" fmla="*/ 846984 w 906898"/>
              <a:gd name="connsiteY2126" fmla="*/ 419199 h 906898"/>
              <a:gd name="connsiteX2127" fmla="*/ 844926 w 906898"/>
              <a:gd name="connsiteY2127" fmla="*/ 398592 h 906898"/>
              <a:gd name="connsiteX2128" fmla="*/ 832575 w 906898"/>
              <a:gd name="connsiteY2128" fmla="*/ 390349 h 906898"/>
              <a:gd name="connsiteX2129" fmla="*/ 832575 w 906898"/>
              <a:gd name="connsiteY2129" fmla="*/ 392410 h 906898"/>
              <a:gd name="connsiteX2130" fmla="*/ 836692 w 906898"/>
              <a:gd name="connsiteY2130" fmla="*/ 396531 h 906898"/>
              <a:gd name="connsiteX2131" fmla="*/ 832575 w 906898"/>
              <a:gd name="connsiteY2131" fmla="*/ 402713 h 906898"/>
              <a:gd name="connsiteX2132" fmla="*/ 824342 w 906898"/>
              <a:gd name="connsiteY2132" fmla="*/ 402713 h 906898"/>
              <a:gd name="connsiteX2133" fmla="*/ 822284 w 906898"/>
              <a:gd name="connsiteY2133" fmla="*/ 398592 h 906898"/>
              <a:gd name="connsiteX2134" fmla="*/ 822284 w 906898"/>
              <a:gd name="connsiteY2134" fmla="*/ 394470 h 906898"/>
              <a:gd name="connsiteX2135" fmla="*/ 818167 w 906898"/>
              <a:gd name="connsiteY2135" fmla="*/ 392410 h 906898"/>
              <a:gd name="connsiteX2136" fmla="*/ 816108 w 906898"/>
              <a:gd name="connsiteY2136" fmla="*/ 386228 h 906898"/>
              <a:gd name="connsiteX2137" fmla="*/ 828459 w 906898"/>
              <a:gd name="connsiteY2137" fmla="*/ 377985 h 906898"/>
              <a:gd name="connsiteX2138" fmla="*/ 859268 w 906898"/>
              <a:gd name="connsiteY2138" fmla="*/ 375993 h 906898"/>
              <a:gd name="connsiteX2139" fmla="*/ 861260 w 906898"/>
              <a:gd name="connsiteY2139" fmla="*/ 379977 h 906898"/>
              <a:gd name="connsiteX2140" fmla="*/ 861260 w 906898"/>
              <a:gd name="connsiteY2140" fmla="*/ 381969 h 906898"/>
              <a:gd name="connsiteX2141" fmla="*/ 859268 w 906898"/>
              <a:gd name="connsiteY2141" fmla="*/ 375993 h 906898"/>
              <a:gd name="connsiteX2142" fmla="*/ 71769 w 906898"/>
              <a:gd name="connsiteY2142" fmla="*/ 371677 h 906898"/>
              <a:gd name="connsiteX2143" fmla="*/ 73761 w 906898"/>
              <a:gd name="connsiteY2143" fmla="*/ 371677 h 906898"/>
              <a:gd name="connsiteX2144" fmla="*/ 73761 w 906898"/>
              <a:gd name="connsiteY2144" fmla="*/ 373669 h 906898"/>
              <a:gd name="connsiteX2145" fmla="*/ 71769 w 906898"/>
              <a:gd name="connsiteY2145" fmla="*/ 371677 h 906898"/>
              <a:gd name="connsiteX2146" fmla="*/ 89147 w 906898"/>
              <a:gd name="connsiteY2146" fmla="*/ 370972 h 906898"/>
              <a:gd name="connsiteX2147" fmla="*/ 90182 w 906898"/>
              <a:gd name="connsiteY2147" fmla="*/ 371744 h 906898"/>
              <a:gd name="connsiteX2148" fmla="*/ 94319 w 906898"/>
              <a:gd name="connsiteY2148" fmla="*/ 375860 h 906898"/>
              <a:gd name="connsiteX2149" fmla="*/ 94319 w 906898"/>
              <a:gd name="connsiteY2149" fmla="*/ 377919 h 906898"/>
              <a:gd name="connsiteX2150" fmla="*/ 92250 w 906898"/>
              <a:gd name="connsiteY2150" fmla="*/ 375860 h 906898"/>
              <a:gd name="connsiteX2151" fmla="*/ 94319 w 906898"/>
              <a:gd name="connsiteY2151" fmla="*/ 379977 h 906898"/>
              <a:gd name="connsiteX2152" fmla="*/ 98456 w 906898"/>
              <a:gd name="connsiteY2152" fmla="*/ 377919 h 906898"/>
              <a:gd name="connsiteX2153" fmla="*/ 106730 w 906898"/>
              <a:gd name="connsiteY2153" fmla="*/ 379977 h 906898"/>
              <a:gd name="connsiteX2154" fmla="*/ 112936 w 906898"/>
              <a:gd name="connsiteY2154" fmla="*/ 392328 h 906898"/>
              <a:gd name="connsiteX2155" fmla="*/ 104662 w 906898"/>
              <a:gd name="connsiteY2155" fmla="*/ 379977 h 906898"/>
              <a:gd name="connsiteX2156" fmla="*/ 102593 w 906898"/>
              <a:gd name="connsiteY2156" fmla="*/ 379977 h 906898"/>
              <a:gd name="connsiteX2157" fmla="*/ 108799 w 906898"/>
              <a:gd name="connsiteY2157" fmla="*/ 398503 h 906898"/>
              <a:gd name="connsiteX2158" fmla="*/ 108799 w 906898"/>
              <a:gd name="connsiteY2158" fmla="*/ 400561 h 906898"/>
              <a:gd name="connsiteX2159" fmla="*/ 112936 w 906898"/>
              <a:gd name="connsiteY2159" fmla="*/ 408795 h 906898"/>
              <a:gd name="connsiteX2160" fmla="*/ 108799 w 906898"/>
              <a:gd name="connsiteY2160" fmla="*/ 414970 h 906898"/>
              <a:gd name="connsiteX2161" fmla="*/ 108799 w 906898"/>
              <a:gd name="connsiteY2161" fmla="*/ 419087 h 906898"/>
              <a:gd name="connsiteX2162" fmla="*/ 110868 w 906898"/>
              <a:gd name="connsiteY2162" fmla="*/ 419087 h 906898"/>
              <a:gd name="connsiteX2163" fmla="*/ 110868 w 906898"/>
              <a:gd name="connsiteY2163" fmla="*/ 417028 h 906898"/>
              <a:gd name="connsiteX2164" fmla="*/ 112936 w 906898"/>
              <a:gd name="connsiteY2164" fmla="*/ 421145 h 906898"/>
              <a:gd name="connsiteX2165" fmla="*/ 112936 w 906898"/>
              <a:gd name="connsiteY2165" fmla="*/ 423203 h 906898"/>
              <a:gd name="connsiteX2166" fmla="*/ 110868 w 906898"/>
              <a:gd name="connsiteY2166" fmla="*/ 421145 h 906898"/>
              <a:gd name="connsiteX2167" fmla="*/ 106730 w 906898"/>
              <a:gd name="connsiteY2167" fmla="*/ 429378 h 906898"/>
              <a:gd name="connsiteX2168" fmla="*/ 96387 w 906898"/>
              <a:gd name="connsiteY2168" fmla="*/ 421145 h 906898"/>
              <a:gd name="connsiteX2169" fmla="*/ 104662 w 906898"/>
              <a:gd name="connsiteY2169" fmla="*/ 412911 h 906898"/>
              <a:gd name="connsiteX2170" fmla="*/ 98456 w 906898"/>
              <a:gd name="connsiteY2170" fmla="*/ 402620 h 906898"/>
              <a:gd name="connsiteX2171" fmla="*/ 96387 w 906898"/>
              <a:gd name="connsiteY2171" fmla="*/ 390269 h 906898"/>
              <a:gd name="connsiteX2172" fmla="*/ 81907 w 906898"/>
              <a:gd name="connsiteY2172" fmla="*/ 384094 h 906898"/>
              <a:gd name="connsiteX2173" fmla="*/ 71564 w 906898"/>
              <a:gd name="connsiteY2173" fmla="*/ 384094 h 906898"/>
              <a:gd name="connsiteX2174" fmla="*/ 67427 w 906898"/>
              <a:gd name="connsiteY2174" fmla="*/ 386152 h 906898"/>
              <a:gd name="connsiteX2175" fmla="*/ 59153 w 906898"/>
              <a:gd name="connsiteY2175" fmla="*/ 379977 h 906898"/>
              <a:gd name="connsiteX2176" fmla="*/ 63290 w 906898"/>
              <a:gd name="connsiteY2176" fmla="*/ 375860 h 906898"/>
              <a:gd name="connsiteX2177" fmla="*/ 65358 w 906898"/>
              <a:gd name="connsiteY2177" fmla="*/ 373802 h 906898"/>
              <a:gd name="connsiteX2178" fmla="*/ 75701 w 906898"/>
              <a:gd name="connsiteY2178" fmla="*/ 377919 h 906898"/>
              <a:gd name="connsiteX2179" fmla="*/ 77770 w 906898"/>
              <a:gd name="connsiteY2179" fmla="*/ 373802 h 906898"/>
              <a:gd name="connsiteX2180" fmla="*/ 83976 w 906898"/>
              <a:gd name="connsiteY2180" fmla="*/ 371744 h 906898"/>
              <a:gd name="connsiteX2181" fmla="*/ 90182 w 906898"/>
              <a:gd name="connsiteY2181" fmla="*/ 373802 h 906898"/>
              <a:gd name="connsiteX2182" fmla="*/ 88113 w 906898"/>
              <a:gd name="connsiteY2182" fmla="*/ 371744 h 906898"/>
              <a:gd name="connsiteX2183" fmla="*/ 89147 w 906898"/>
              <a:gd name="connsiteY2183" fmla="*/ 370972 h 906898"/>
              <a:gd name="connsiteX2184" fmla="*/ 824475 w 906898"/>
              <a:gd name="connsiteY2184" fmla="*/ 357401 h 906898"/>
              <a:gd name="connsiteX2185" fmla="*/ 838651 w 906898"/>
              <a:gd name="connsiteY2185" fmla="*/ 367693 h 906898"/>
              <a:gd name="connsiteX2186" fmla="*/ 838651 w 906898"/>
              <a:gd name="connsiteY2186" fmla="*/ 377985 h 906898"/>
              <a:gd name="connsiteX2187" fmla="*/ 836626 w 906898"/>
              <a:gd name="connsiteY2187" fmla="*/ 371810 h 906898"/>
              <a:gd name="connsiteX2188" fmla="*/ 830550 w 906898"/>
              <a:gd name="connsiteY2188" fmla="*/ 363576 h 906898"/>
              <a:gd name="connsiteX2189" fmla="*/ 822450 w 906898"/>
              <a:gd name="connsiteY2189" fmla="*/ 363576 h 906898"/>
              <a:gd name="connsiteX2190" fmla="*/ 820424 w 906898"/>
              <a:gd name="connsiteY2190" fmla="*/ 359460 h 906898"/>
              <a:gd name="connsiteX2191" fmla="*/ 824475 w 906898"/>
              <a:gd name="connsiteY2191" fmla="*/ 357401 h 906898"/>
              <a:gd name="connsiteX2192" fmla="*/ 45659 w 906898"/>
              <a:gd name="connsiteY2192" fmla="*/ 355899 h 906898"/>
              <a:gd name="connsiteX2193" fmla="*/ 48861 w 906898"/>
              <a:gd name="connsiteY2193" fmla="*/ 361338 h 906898"/>
              <a:gd name="connsiteX2194" fmla="*/ 48861 w 906898"/>
              <a:gd name="connsiteY2194" fmla="*/ 363377 h 906898"/>
              <a:gd name="connsiteX2195" fmla="*/ 46802 w 906898"/>
              <a:gd name="connsiteY2195" fmla="*/ 359299 h 906898"/>
              <a:gd name="connsiteX2196" fmla="*/ 43892 w 906898"/>
              <a:gd name="connsiteY2196" fmla="*/ 352899 h 906898"/>
              <a:gd name="connsiteX2197" fmla="*/ 44744 w 906898"/>
              <a:gd name="connsiteY2197" fmla="*/ 353180 h 906898"/>
              <a:gd name="connsiteX2198" fmla="*/ 45659 w 906898"/>
              <a:gd name="connsiteY2198" fmla="*/ 355899 h 906898"/>
              <a:gd name="connsiteX2199" fmla="*/ 42782 w 906898"/>
              <a:gd name="connsiteY2199" fmla="*/ 351013 h 906898"/>
              <a:gd name="connsiteX2200" fmla="*/ 43892 w 906898"/>
              <a:gd name="connsiteY2200" fmla="*/ 352899 h 906898"/>
              <a:gd name="connsiteX2201" fmla="*/ 39341 w 906898"/>
              <a:gd name="connsiteY2201" fmla="*/ 351396 h 906898"/>
              <a:gd name="connsiteX2202" fmla="*/ 38569 w 906898"/>
              <a:gd name="connsiteY2202" fmla="*/ 351141 h 906898"/>
              <a:gd name="connsiteX2203" fmla="*/ 42782 w 906898"/>
              <a:gd name="connsiteY2203" fmla="*/ 351013 h 906898"/>
              <a:gd name="connsiteX2204" fmla="*/ 797659 w 906898"/>
              <a:gd name="connsiteY2204" fmla="*/ 349101 h 906898"/>
              <a:gd name="connsiteX2205" fmla="*/ 820353 w 906898"/>
              <a:gd name="connsiteY2205" fmla="*/ 363455 h 906898"/>
              <a:gd name="connsiteX2206" fmla="*/ 820353 w 906898"/>
              <a:gd name="connsiteY2206" fmla="*/ 375759 h 906898"/>
              <a:gd name="connsiteX2207" fmla="*/ 812101 w 906898"/>
              <a:gd name="connsiteY2207" fmla="*/ 381911 h 906898"/>
              <a:gd name="connsiteX2208" fmla="*/ 805911 w 906898"/>
              <a:gd name="connsiteY2208" fmla="*/ 377810 h 906898"/>
              <a:gd name="connsiteX2209" fmla="*/ 799722 w 906898"/>
              <a:gd name="connsiteY2209" fmla="*/ 377810 h 906898"/>
              <a:gd name="connsiteX2210" fmla="*/ 795596 w 906898"/>
              <a:gd name="connsiteY2210" fmla="*/ 373708 h 906898"/>
              <a:gd name="connsiteX2211" fmla="*/ 795596 w 906898"/>
              <a:gd name="connsiteY2211" fmla="*/ 367557 h 906898"/>
              <a:gd name="connsiteX2212" fmla="*/ 803848 w 906898"/>
              <a:gd name="connsiteY2212" fmla="*/ 363455 h 906898"/>
              <a:gd name="connsiteX2213" fmla="*/ 812101 w 906898"/>
              <a:gd name="connsiteY2213" fmla="*/ 367557 h 906898"/>
              <a:gd name="connsiteX2214" fmla="*/ 803848 w 906898"/>
              <a:gd name="connsiteY2214" fmla="*/ 357304 h 906898"/>
              <a:gd name="connsiteX2215" fmla="*/ 779091 w 906898"/>
              <a:gd name="connsiteY2215" fmla="*/ 361405 h 906898"/>
              <a:gd name="connsiteX2216" fmla="*/ 768775 w 906898"/>
              <a:gd name="connsiteY2216" fmla="*/ 383961 h 906898"/>
              <a:gd name="connsiteX2217" fmla="*/ 764649 w 906898"/>
              <a:gd name="connsiteY2217" fmla="*/ 383961 h 906898"/>
              <a:gd name="connsiteX2218" fmla="*/ 766712 w 906898"/>
              <a:gd name="connsiteY2218" fmla="*/ 371658 h 906898"/>
              <a:gd name="connsiteX2219" fmla="*/ 797659 w 906898"/>
              <a:gd name="connsiteY2219" fmla="*/ 349101 h 906898"/>
              <a:gd name="connsiteX2220" fmla="*/ 828480 w 906898"/>
              <a:gd name="connsiteY2220" fmla="*/ 347109 h 906898"/>
              <a:gd name="connsiteX2221" fmla="*/ 836657 w 906898"/>
              <a:gd name="connsiteY2221" fmla="*/ 351204 h 906898"/>
              <a:gd name="connsiteX2222" fmla="*/ 842791 w 906898"/>
              <a:gd name="connsiteY2222" fmla="*/ 351204 h 906898"/>
              <a:gd name="connsiteX2223" fmla="*/ 846879 w 906898"/>
              <a:gd name="connsiteY2223" fmla="*/ 357346 h 906898"/>
              <a:gd name="connsiteX2224" fmla="*/ 846879 w 906898"/>
              <a:gd name="connsiteY2224" fmla="*/ 363488 h 906898"/>
              <a:gd name="connsiteX2225" fmla="*/ 850968 w 906898"/>
              <a:gd name="connsiteY2225" fmla="*/ 367583 h 906898"/>
              <a:gd name="connsiteX2226" fmla="*/ 850968 w 906898"/>
              <a:gd name="connsiteY2226" fmla="*/ 373725 h 906898"/>
              <a:gd name="connsiteX2227" fmla="*/ 848924 w 906898"/>
              <a:gd name="connsiteY2227" fmla="*/ 375772 h 906898"/>
              <a:gd name="connsiteX2228" fmla="*/ 850968 w 906898"/>
              <a:gd name="connsiteY2228" fmla="*/ 381914 h 906898"/>
              <a:gd name="connsiteX2229" fmla="*/ 848924 w 906898"/>
              <a:gd name="connsiteY2229" fmla="*/ 383961 h 906898"/>
              <a:gd name="connsiteX2230" fmla="*/ 842791 w 906898"/>
              <a:gd name="connsiteY2230" fmla="*/ 377819 h 906898"/>
              <a:gd name="connsiteX2231" fmla="*/ 836657 w 906898"/>
              <a:gd name="connsiteY2231" fmla="*/ 359394 h 906898"/>
              <a:gd name="connsiteX2232" fmla="*/ 822347 w 906898"/>
              <a:gd name="connsiteY2232" fmla="*/ 355299 h 906898"/>
              <a:gd name="connsiteX2233" fmla="*/ 816213 w 906898"/>
              <a:gd name="connsiteY2233" fmla="*/ 355299 h 906898"/>
              <a:gd name="connsiteX2234" fmla="*/ 814169 w 906898"/>
              <a:gd name="connsiteY2234" fmla="*/ 351204 h 906898"/>
              <a:gd name="connsiteX2235" fmla="*/ 820302 w 906898"/>
              <a:gd name="connsiteY2235" fmla="*/ 349157 h 906898"/>
              <a:gd name="connsiteX2236" fmla="*/ 822347 w 906898"/>
              <a:gd name="connsiteY2236" fmla="*/ 351204 h 906898"/>
              <a:gd name="connsiteX2237" fmla="*/ 828480 w 906898"/>
              <a:gd name="connsiteY2237" fmla="*/ 347109 h 906898"/>
              <a:gd name="connsiteX2238" fmla="*/ 139466 w 906898"/>
              <a:gd name="connsiteY2238" fmla="*/ 345117 h 906898"/>
              <a:gd name="connsiteX2239" fmla="*/ 143571 w 906898"/>
              <a:gd name="connsiteY2239" fmla="*/ 355315 h 906898"/>
              <a:gd name="connsiteX2240" fmla="*/ 147675 w 906898"/>
              <a:gd name="connsiteY2240" fmla="*/ 359393 h 906898"/>
              <a:gd name="connsiteX2241" fmla="*/ 151780 w 906898"/>
              <a:gd name="connsiteY2241" fmla="*/ 361433 h 906898"/>
              <a:gd name="connsiteX2242" fmla="*/ 149728 w 906898"/>
              <a:gd name="connsiteY2242" fmla="*/ 371630 h 906898"/>
              <a:gd name="connsiteX2243" fmla="*/ 141518 w 906898"/>
              <a:gd name="connsiteY2243" fmla="*/ 371630 h 906898"/>
              <a:gd name="connsiteX2244" fmla="*/ 137414 w 906898"/>
              <a:gd name="connsiteY2244" fmla="*/ 363472 h 906898"/>
              <a:gd name="connsiteX2245" fmla="*/ 137414 w 906898"/>
              <a:gd name="connsiteY2245" fmla="*/ 359393 h 906898"/>
              <a:gd name="connsiteX2246" fmla="*/ 131256 w 906898"/>
              <a:gd name="connsiteY2246" fmla="*/ 355315 h 906898"/>
              <a:gd name="connsiteX2247" fmla="*/ 131256 w 906898"/>
              <a:gd name="connsiteY2247" fmla="*/ 347157 h 906898"/>
              <a:gd name="connsiteX2248" fmla="*/ 139466 w 906898"/>
              <a:gd name="connsiteY2248" fmla="*/ 345117 h 906898"/>
              <a:gd name="connsiteX2249" fmla="*/ 124971 w 906898"/>
              <a:gd name="connsiteY2249" fmla="*/ 345117 h 906898"/>
              <a:gd name="connsiteX2250" fmla="*/ 127046 w 906898"/>
              <a:gd name="connsiteY2250" fmla="*/ 353320 h 906898"/>
              <a:gd name="connsiteX2251" fmla="*/ 135346 w 906898"/>
              <a:gd name="connsiteY2251" fmla="*/ 361522 h 906898"/>
              <a:gd name="connsiteX2252" fmla="*/ 137421 w 906898"/>
              <a:gd name="connsiteY2252" fmla="*/ 371775 h 906898"/>
              <a:gd name="connsiteX2253" fmla="*/ 147796 w 906898"/>
              <a:gd name="connsiteY2253" fmla="*/ 375876 h 906898"/>
              <a:gd name="connsiteX2254" fmla="*/ 147796 w 906898"/>
              <a:gd name="connsiteY2254" fmla="*/ 377927 h 906898"/>
              <a:gd name="connsiteX2255" fmla="*/ 135346 w 906898"/>
              <a:gd name="connsiteY2255" fmla="*/ 373826 h 906898"/>
              <a:gd name="connsiteX2256" fmla="*/ 131196 w 906898"/>
              <a:gd name="connsiteY2256" fmla="*/ 363573 h 906898"/>
              <a:gd name="connsiteX2257" fmla="*/ 124971 w 906898"/>
              <a:gd name="connsiteY2257" fmla="*/ 353320 h 906898"/>
              <a:gd name="connsiteX2258" fmla="*/ 124971 w 906898"/>
              <a:gd name="connsiteY2258" fmla="*/ 345117 h 906898"/>
              <a:gd name="connsiteX2259" fmla="*/ 30518 w 906898"/>
              <a:gd name="connsiteY2259" fmla="*/ 345117 h 906898"/>
              <a:gd name="connsiteX2260" fmla="*/ 32572 w 906898"/>
              <a:gd name="connsiteY2260" fmla="*/ 347168 h 906898"/>
              <a:gd name="connsiteX2261" fmla="*/ 31887 w 906898"/>
              <a:gd name="connsiteY2261" fmla="*/ 347168 h 906898"/>
              <a:gd name="connsiteX2262" fmla="*/ 848976 w 906898"/>
              <a:gd name="connsiteY2262" fmla="*/ 342793 h 906898"/>
              <a:gd name="connsiteX2263" fmla="*/ 855201 w 906898"/>
              <a:gd name="connsiteY2263" fmla="*/ 346920 h 906898"/>
              <a:gd name="connsiteX2264" fmla="*/ 859351 w 906898"/>
              <a:gd name="connsiteY2264" fmla="*/ 359299 h 906898"/>
              <a:gd name="connsiteX2265" fmla="*/ 863501 w 906898"/>
              <a:gd name="connsiteY2265" fmla="*/ 365488 h 906898"/>
              <a:gd name="connsiteX2266" fmla="*/ 863501 w 906898"/>
              <a:gd name="connsiteY2266" fmla="*/ 367551 h 906898"/>
              <a:gd name="connsiteX2267" fmla="*/ 855201 w 906898"/>
              <a:gd name="connsiteY2267" fmla="*/ 355172 h 906898"/>
              <a:gd name="connsiteX2268" fmla="*/ 848976 w 906898"/>
              <a:gd name="connsiteY2268" fmla="*/ 342793 h 906898"/>
              <a:gd name="connsiteX2269" fmla="*/ 112752 w 906898"/>
              <a:gd name="connsiteY2269" fmla="*/ 340801 h 906898"/>
              <a:gd name="connsiteX2270" fmla="*/ 123081 w 906898"/>
              <a:gd name="connsiteY2270" fmla="*/ 344930 h 906898"/>
              <a:gd name="connsiteX2271" fmla="*/ 121015 w 906898"/>
              <a:gd name="connsiteY2271" fmla="*/ 353186 h 906898"/>
              <a:gd name="connsiteX2272" fmla="*/ 129278 w 906898"/>
              <a:gd name="connsiteY2272" fmla="*/ 365571 h 906898"/>
              <a:gd name="connsiteX2273" fmla="*/ 141673 w 906898"/>
              <a:gd name="connsiteY2273" fmla="*/ 380020 h 906898"/>
              <a:gd name="connsiteX2274" fmla="*/ 145804 w 906898"/>
              <a:gd name="connsiteY2274" fmla="*/ 382085 h 906898"/>
              <a:gd name="connsiteX2275" fmla="*/ 143738 w 906898"/>
              <a:gd name="connsiteY2275" fmla="*/ 388277 h 906898"/>
              <a:gd name="connsiteX2276" fmla="*/ 129278 w 906898"/>
              <a:gd name="connsiteY2276" fmla="*/ 380020 h 906898"/>
              <a:gd name="connsiteX2277" fmla="*/ 127212 w 906898"/>
              <a:gd name="connsiteY2277" fmla="*/ 373828 h 906898"/>
              <a:gd name="connsiteX2278" fmla="*/ 116883 w 906898"/>
              <a:gd name="connsiteY2278" fmla="*/ 369700 h 906898"/>
              <a:gd name="connsiteX2279" fmla="*/ 114818 w 906898"/>
              <a:gd name="connsiteY2279" fmla="*/ 365571 h 906898"/>
              <a:gd name="connsiteX2280" fmla="*/ 116883 w 906898"/>
              <a:gd name="connsiteY2280" fmla="*/ 355251 h 906898"/>
              <a:gd name="connsiteX2281" fmla="*/ 112752 w 906898"/>
              <a:gd name="connsiteY2281" fmla="*/ 344930 h 906898"/>
              <a:gd name="connsiteX2282" fmla="*/ 112752 w 906898"/>
              <a:gd name="connsiteY2282" fmla="*/ 340801 h 906898"/>
              <a:gd name="connsiteX2283" fmla="*/ 756715 w 906898"/>
              <a:gd name="connsiteY2283" fmla="*/ 338109 h 906898"/>
              <a:gd name="connsiteX2284" fmla="*/ 762601 w 906898"/>
              <a:gd name="connsiteY2284" fmla="*/ 338883 h 906898"/>
              <a:gd name="connsiteX2285" fmla="*/ 764649 w 906898"/>
              <a:gd name="connsiteY2285" fmla="*/ 343015 h 906898"/>
              <a:gd name="connsiteX2286" fmla="*/ 774885 w 906898"/>
              <a:gd name="connsiteY2286" fmla="*/ 345080 h 906898"/>
              <a:gd name="connsiteX2287" fmla="*/ 776933 w 906898"/>
              <a:gd name="connsiteY2287" fmla="*/ 351278 h 906898"/>
              <a:gd name="connsiteX2288" fmla="*/ 772838 w 906898"/>
              <a:gd name="connsiteY2288" fmla="*/ 355409 h 906898"/>
              <a:gd name="connsiteX2289" fmla="*/ 766696 w 906898"/>
              <a:gd name="connsiteY2289" fmla="*/ 353344 h 906898"/>
              <a:gd name="connsiteX2290" fmla="*/ 756459 w 906898"/>
              <a:gd name="connsiteY2290" fmla="*/ 351278 h 906898"/>
              <a:gd name="connsiteX2291" fmla="*/ 752365 w 906898"/>
              <a:gd name="connsiteY2291" fmla="*/ 338883 h 906898"/>
              <a:gd name="connsiteX2292" fmla="*/ 756715 w 906898"/>
              <a:gd name="connsiteY2292" fmla="*/ 338109 h 906898"/>
              <a:gd name="connsiteX2293" fmla="*/ 832479 w 906898"/>
              <a:gd name="connsiteY2293" fmla="*/ 336879 h 906898"/>
              <a:gd name="connsiteX2294" fmla="*/ 838646 w 906898"/>
              <a:gd name="connsiteY2294" fmla="*/ 340986 h 906898"/>
              <a:gd name="connsiteX2295" fmla="*/ 846869 w 906898"/>
              <a:gd name="connsiteY2295" fmla="*/ 345093 h 906898"/>
              <a:gd name="connsiteX2296" fmla="*/ 853037 w 906898"/>
              <a:gd name="connsiteY2296" fmla="*/ 351253 h 906898"/>
              <a:gd name="connsiteX2297" fmla="*/ 853037 w 906898"/>
              <a:gd name="connsiteY2297" fmla="*/ 359467 h 906898"/>
              <a:gd name="connsiteX2298" fmla="*/ 861260 w 906898"/>
              <a:gd name="connsiteY2298" fmla="*/ 365628 h 906898"/>
              <a:gd name="connsiteX2299" fmla="*/ 857149 w 906898"/>
              <a:gd name="connsiteY2299" fmla="*/ 375895 h 906898"/>
              <a:gd name="connsiteX2300" fmla="*/ 857149 w 906898"/>
              <a:gd name="connsiteY2300" fmla="*/ 388216 h 906898"/>
              <a:gd name="connsiteX2301" fmla="*/ 853037 w 906898"/>
              <a:gd name="connsiteY2301" fmla="*/ 390269 h 906898"/>
              <a:gd name="connsiteX2302" fmla="*/ 850981 w 906898"/>
              <a:gd name="connsiteY2302" fmla="*/ 386162 h 906898"/>
              <a:gd name="connsiteX2303" fmla="*/ 855093 w 906898"/>
              <a:gd name="connsiteY2303" fmla="*/ 371788 h 906898"/>
              <a:gd name="connsiteX2304" fmla="*/ 850981 w 906898"/>
              <a:gd name="connsiteY2304" fmla="*/ 361521 h 906898"/>
              <a:gd name="connsiteX2305" fmla="*/ 848925 w 906898"/>
              <a:gd name="connsiteY2305" fmla="*/ 353307 h 906898"/>
              <a:gd name="connsiteX2306" fmla="*/ 836590 w 906898"/>
              <a:gd name="connsiteY2306" fmla="*/ 347146 h 906898"/>
              <a:gd name="connsiteX2307" fmla="*/ 828367 w 906898"/>
              <a:gd name="connsiteY2307" fmla="*/ 345093 h 906898"/>
              <a:gd name="connsiteX2308" fmla="*/ 822199 w 906898"/>
              <a:gd name="connsiteY2308" fmla="*/ 347146 h 906898"/>
              <a:gd name="connsiteX2309" fmla="*/ 809864 w 906898"/>
              <a:gd name="connsiteY2309" fmla="*/ 349200 h 906898"/>
              <a:gd name="connsiteX2310" fmla="*/ 807808 w 906898"/>
              <a:gd name="connsiteY2310" fmla="*/ 347146 h 906898"/>
              <a:gd name="connsiteX2311" fmla="*/ 816032 w 906898"/>
              <a:gd name="connsiteY2311" fmla="*/ 338932 h 906898"/>
              <a:gd name="connsiteX2312" fmla="*/ 822199 w 906898"/>
              <a:gd name="connsiteY2312" fmla="*/ 340986 h 906898"/>
              <a:gd name="connsiteX2313" fmla="*/ 832479 w 906898"/>
              <a:gd name="connsiteY2313" fmla="*/ 336879 h 906898"/>
              <a:gd name="connsiteX2314" fmla="*/ 834534 w 906898"/>
              <a:gd name="connsiteY2314" fmla="*/ 334825 h 906898"/>
              <a:gd name="connsiteX2315" fmla="*/ 838646 w 906898"/>
              <a:gd name="connsiteY2315" fmla="*/ 336879 h 906898"/>
              <a:gd name="connsiteX2316" fmla="*/ 840702 w 906898"/>
              <a:gd name="connsiteY2316" fmla="*/ 338932 h 906898"/>
              <a:gd name="connsiteX2317" fmla="*/ 840702 w 906898"/>
              <a:gd name="connsiteY2317" fmla="*/ 340986 h 906898"/>
              <a:gd name="connsiteX2318" fmla="*/ 838646 w 906898"/>
              <a:gd name="connsiteY2318" fmla="*/ 340986 h 906898"/>
              <a:gd name="connsiteX2319" fmla="*/ 836590 w 906898"/>
              <a:gd name="connsiteY2319" fmla="*/ 336879 h 906898"/>
              <a:gd name="connsiteX2320" fmla="*/ 834534 w 906898"/>
              <a:gd name="connsiteY2320" fmla="*/ 334825 h 906898"/>
              <a:gd name="connsiteX2321" fmla="*/ 752482 w 906898"/>
              <a:gd name="connsiteY2321" fmla="*/ 330510 h 906898"/>
              <a:gd name="connsiteX2322" fmla="*/ 759783 w 906898"/>
              <a:gd name="connsiteY2322" fmla="*/ 331242 h 906898"/>
              <a:gd name="connsiteX2323" fmla="*/ 760403 w 906898"/>
              <a:gd name="connsiteY2323" fmla="*/ 331552 h 906898"/>
              <a:gd name="connsiteX2324" fmla="*/ 764785 w 906898"/>
              <a:gd name="connsiteY2324" fmla="*/ 336685 h 906898"/>
              <a:gd name="connsiteX2325" fmla="*/ 772988 w 906898"/>
              <a:gd name="connsiteY2325" fmla="*/ 336685 h 906898"/>
              <a:gd name="connsiteX2326" fmla="*/ 781190 w 906898"/>
              <a:gd name="connsiteY2326" fmla="*/ 340801 h 906898"/>
              <a:gd name="connsiteX2327" fmla="*/ 783241 w 906898"/>
              <a:gd name="connsiteY2327" fmla="*/ 349035 h 906898"/>
              <a:gd name="connsiteX2328" fmla="*/ 777089 w 906898"/>
              <a:gd name="connsiteY2328" fmla="*/ 342860 h 906898"/>
              <a:gd name="connsiteX2329" fmla="*/ 766836 w 906898"/>
              <a:gd name="connsiteY2329" fmla="*/ 340801 h 906898"/>
              <a:gd name="connsiteX2330" fmla="*/ 756583 w 906898"/>
              <a:gd name="connsiteY2330" fmla="*/ 334626 h 906898"/>
              <a:gd name="connsiteX2331" fmla="*/ 748381 w 906898"/>
              <a:gd name="connsiteY2331" fmla="*/ 332568 h 906898"/>
              <a:gd name="connsiteX2332" fmla="*/ 752482 w 906898"/>
              <a:gd name="connsiteY2332" fmla="*/ 330510 h 906898"/>
              <a:gd name="connsiteX2333" fmla="*/ 779257 w 906898"/>
              <a:gd name="connsiteY2333" fmla="*/ 318226 h 906898"/>
              <a:gd name="connsiteX2334" fmla="*/ 785233 w 906898"/>
              <a:gd name="connsiteY2334" fmla="*/ 324451 h 906898"/>
              <a:gd name="connsiteX2335" fmla="*/ 785233 w 906898"/>
              <a:gd name="connsiteY2335" fmla="*/ 326526 h 906898"/>
              <a:gd name="connsiteX2336" fmla="*/ 779257 w 906898"/>
              <a:gd name="connsiteY2336" fmla="*/ 320301 h 906898"/>
              <a:gd name="connsiteX2337" fmla="*/ 779257 w 906898"/>
              <a:gd name="connsiteY2337" fmla="*/ 318226 h 906898"/>
              <a:gd name="connsiteX2338" fmla="*/ 757495 w 906898"/>
              <a:gd name="connsiteY2338" fmla="*/ 316747 h 906898"/>
              <a:gd name="connsiteX2339" fmla="*/ 758523 w 906898"/>
              <a:gd name="connsiteY2339" fmla="*/ 318288 h 906898"/>
              <a:gd name="connsiteX2340" fmla="*/ 758523 w 906898"/>
              <a:gd name="connsiteY2340" fmla="*/ 320342 h 906898"/>
              <a:gd name="connsiteX2341" fmla="*/ 760579 w 906898"/>
              <a:gd name="connsiteY2341" fmla="*/ 320342 h 906898"/>
              <a:gd name="connsiteX2342" fmla="*/ 766748 w 906898"/>
              <a:gd name="connsiteY2342" fmla="*/ 322396 h 906898"/>
              <a:gd name="connsiteX2343" fmla="*/ 779085 w 906898"/>
              <a:gd name="connsiteY2343" fmla="*/ 322396 h 906898"/>
              <a:gd name="connsiteX2344" fmla="*/ 783198 w 906898"/>
              <a:gd name="connsiteY2344" fmla="*/ 330613 h 906898"/>
              <a:gd name="connsiteX2345" fmla="*/ 785254 w 906898"/>
              <a:gd name="connsiteY2345" fmla="*/ 330613 h 906898"/>
              <a:gd name="connsiteX2346" fmla="*/ 785254 w 906898"/>
              <a:gd name="connsiteY2346" fmla="*/ 326505 h 906898"/>
              <a:gd name="connsiteX2347" fmla="*/ 787310 w 906898"/>
              <a:gd name="connsiteY2347" fmla="*/ 326505 h 906898"/>
              <a:gd name="connsiteX2348" fmla="*/ 787310 w 906898"/>
              <a:gd name="connsiteY2348" fmla="*/ 330613 h 906898"/>
              <a:gd name="connsiteX2349" fmla="*/ 785254 w 906898"/>
              <a:gd name="connsiteY2349" fmla="*/ 332667 h 906898"/>
              <a:gd name="connsiteX2350" fmla="*/ 785254 w 906898"/>
              <a:gd name="connsiteY2350" fmla="*/ 334722 h 906898"/>
              <a:gd name="connsiteX2351" fmla="*/ 791423 w 906898"/>
              <a:gd name="connsiteY2351" fmla="*/ 332667 h 906898"/>
              <a:gd name="connsiteX2352" fmla="*/ 793479 w 906898"/>
              <a:gd name="connsiteY2352" fmla="*/ 334722 h 906898"/>
              <a:gd name="connsiteX2353" fmla="*/ 805816 w 906898"/>
              <a:gd name="connsiteY2353" fmla="*/ 347047 h 906898"/>
              <a:gd name="connsiteX2354" fmla="*/ 797591 w 906898"/>
              <a:gd name="connsiteY2354" fmla="*/ 342939 h 906898"/>
              <a:gd name="connsiteX2355" fmla="*/ 795535 w 906898"/>
              <a:gd name="connsiteY2355" fmla="*/ 342939 h 906898"/>
              <a:gd name="connsiteX2356" fmla="*/ 785254 w 906898"/>
              <a:gd name="connsiteY2356" fmla="*/ 347047 h 906898"/>
              <a:gd name="connsiteX2357" fmla="*/ 783198 w 906898"/>
              <a:gd name="connsiteY2357" fmla="*/ 340884 h 906898"/>
              <a:gd name="connsiteX2358" fmla="*/ 766748 w 906898"/>
              <a:gd name="connsiteY2358" fmla="*/ 334722 h 906898"/>
              <a:gd name="connsiteX2359" fmla="*/ 760403 w 906898"/>
              <a:gd name="connsiteY2359" fmla="*/ 331552 h 906898"/>
              <a:gd name="connsiteX2360" fmla="*/ 760172 w 906898"/>
              <a:gd name="connsiteY2360" fmla="*/ 331282 h 906898"/>
              <a:gd name="connsiteX2361" fmla="*/ 759783 w 906898"/>
              <a:gd name="connsiteY2361" fmla="*/ 331242 h 906898"/>
              <a:gd name="connsiteX2362" fmla="*/ 754410 w 906898"/>
              <a:gd name="connsiteY2362" fmla="*/ 328559 h 906898"/>
              <a:gd name="connsiteX2363" fmla="*/ 748242 w 906898"/>
              <a:gd name="connsiteY2363" fmla="*/ 328559 h 906898"/>
              <a:gd name="connsiteX2364" fmla="*/ 746185 w 906898"/>
              <a:gd name="connsiteY2364" fmla="*/ 320342 h 906898"/>
              <a:gd name="connsiteX2365" fmla="*/ 756467 w 906898"/>
              <a:gd name="connsiteY2365" fmla="*/ 318288 h 906898"/>
              <a:gd name="connsiteX2366" fmla="*/ 757495 w 906898"/>
              <a:gd name="connsiteY2366" fmla="*/ 316747 h 906898"/>
              <a:gd name="connsiteX2367" fmla="*/ 121070 w 906898"/>
              <a:gd name="connsiteY2367" fmla="*/ 299634 h 906898"/>
              <a:gd name="connsiteX2368" fmla="*/ 125165 w 906898"/>
              <a:gd name="connsiteY2368" fmla="*/ 303769 h 906898"/>
              <a:gd name="connsiteX2369" fmla="*/ 127212 w 906898"/>
              <a:gd name="connsiteY2369" fmla="*/ 309971 h 906898"/>
              <a:gd name="connsiteX2370" fmla="*/ 131307 w 906898"/>
              <a:gd name="connsiteY2370" fmla="*/ 312038 h 906898"/>
              <a:gd name="connsiteX2371" fmla="*/ 131307 w 906898"/>
              <a:gd name="connsiteY2371" fmla="*/ 322376 h 906898"/>
              <a:gd name="connsiteX2372" fmla="*/ 125165 w 906898"/>
              <a:gd name="connsiteY2372" fmla="*/ 324443 h 906898"/>
              <a:gd name="connsiteX2373" fmla="*/ 119023 w 906898"/>
              <a:gd name="connsiteY2373" fmla="*/ 318241 h 906898"/>
              <a:gd name="connsiteX2374" fmla="*/ 116976 w 906898"/>
              <a:gd name="connsiteY2374" fmla="*/ 312038 h 906898"/>
              <a:gd name="connsiteX2375" fmla="*/ 112881 w 906898"/>
              <a:gd name="connsiteY2375" fmla="*/ 318241 h 906898"/>
              <a:gd name="connsiteX2376" fmla="*/ 123118 w 906898"/>
              <a:gd name="connsiteY2376" fmla="*/ 334780 h 906898"/>
              <a:gd name="connsiteX2377" fmla="*/ 133354 w 906898"/>
              <a:gd name="connsiteY2377" fmla="*/ 338915 h 906898"/>
              <a:gd name="connsiteX2378" fmla="*/ 159970 w 906898"/>
              <a:gd name="connsiteY2378" fmla="*/ 326511 h 906898"/>
              <a:gd name="connsiteX2379" fmla="*/ 164064 w 906898"/>
              <a:gd name="connsiteY2379" fmla="*/ 330645 h 906898"/>
              <a:gd name="connsiteX2380" fmla="*/ 147686 w 906898"/>
              <a:gd name="connsiteY2380" fmla="*/ 340983 h 906898"/>
              <a:gd name="connsiteX2381" fmla="*/ 127212 w 906898"/>
              <a:gd name="connsiteY2381" fmla="*/ 343050 h 906898"/>
              <a:gd name="connsiteX2382" fmla="*/ 114928 w 906898"/>
              <a:gd name="connsiteY2382" fmla="*/ 338915 h 906898"/>
              <a:gd name="connsiteX2383" fmla="*/ 112881 w 906898"/>
              <a:gd name="connsiteY2383" fmla="*/ 334780 h 906898"/>
              <a:gd name="connsiteX2384" fmla="*/ 106739 w 906898"/>
              <a:gd name="connsiteY2384" fmla="*/ 330645 h 906898"/>
              <a:gd name="connsiteX2385" fmla="*/ 108786 w 906898"/>
              <a:gd name="connsiteY2385" fmla="*/ 303769 h 906898"/>
              <a:gd name="connsiteX2386" fmla="*/ 121070 w 906898"/>
              <a:gd name="connsiteY2386" fmla="*/ 299634 h 906898"/>
              <a:gd name="connsiteX2387" fmla="*/ 814116 w 906898"/>
              <a:gd name="connsiteY2387" fmla="*/ 297642 h 906898"/>
              <a:gd name="connsiteX2388" fmla="*/ 816108 w 906898"/>
              <a:gd name="connsiteY2388" fmla="*/ 297642 h 906898"/>
              <a:gd name="connsiteX2389" fmla="*/ 814116 w 906898"/>
              <a:gd name="connsiteY2389" fmla="*/ 299634 h 906898"/>
              <a:gd name="connsiteX2390" fmla="*/ 814116 w 906898"/>
              <a:gd name="connsiteY2390" fmla="*/ 297642 h 906898"/>
              <a:gd name="connsiteX2391" fmla="*/ 96419 w 906898"/>
              <a:gd name="connsiteY2391" fmla="*/ 287350 h 906898"/>
              <a:gd name="connsiteX2392" fmla="*/ 98494 w 906898"/>
              <a:gd name="connsiteY2392" fmla="*/ 289408 h 906898"/>
              <a:gd name="connsiteX2393" fmla="*/ 92269 w 906898"/>
              <a:gd name="connsiteY2393" fmla="*/ 299700 h 906898"/>
              <a:gd name="connsiteX2394" fmla="*/ 102644 w 906898"/>
              <a:gd name="connsiteY2394" fmla="*/ 312050 h 906898"/>
              <a:gd name="connsiteX2395" fmla="*/ 100569 w 906898"/>
              <a:gd name="connsiteY2395" fmla="*/ 316167 h 906898"/>
              <a:gd name="connsiteX2396" fmla="*/ 94344 w 906898"/>
              <a:gd name="connsiteY2396" fmla="*/ 312050 h 906898"/>
              <a:gd name="connsiteX2397" fmla="*/ 90195 w 906898"/>
              <a:gd name="connsiteY2397" fmla="*/ 295583 h 906898"/>
              <a:gd name="connsiteX2398" fmla="*/ 96419 w 906898"/>
              <a:gd name="connsiteY2398" fmla="*/ 287350 h 906898"/>
              <a:gd name="connsiteX2399" fmla="*/ 822416 w 906898"/>
              <a:gd name="connsiteY2399" fmla="*/ 285358 h 906898"/>
              <a:gd name="connsiteX2400" fmla="*/ 824408 w 906898"/>
              <a:gd name="connsiteY2400" fmla="*/ 287460 h 906898"/>
              <a:gd name="connsiteX2401" fmla="*/ 822416 w 906898"/>
              <a:gd name="connsiteY2401" fmla="*/ 291666 h 906898"/>
              <a:gd name="connsiteX2402" fmla="*/ 822416 w 906898"/>
              <a:gd name="connsiteY2402" fmla="*/ 285358 h 906898"/>
              <a:gd name="connsiteX2403" fmla="*/ 153828 w 906898"/>
              <a:gd name="connsiteY2403" fmla="*/ 285358 h 906898"/>
              <a:gd name="connsiteX2404" fmla="*/ 164064 w 906898"/>
              <a:gd name="connsiteY2404" fmla="*/ 287416 h 906898"/>
              <a:gd name="connsiteX2405" fmla="*/ 155875 w 906898"/>
              <a:gd name="connsiteY2405" fmla="*/ 293591 h 906898"/>
              <a:gd name="connsiteX2406" fmla="*/ 151780 w 906898"/>
              <a:gd name="connsiteY2406" fmla="*/ 289474 h 906898"/>
              <a:gd name="connsiteX2407" fmla="*/ 153828 w 906898"/>
              <a:gd name="connsiteY2407" fmla="*/ 285358 h 906898"/>
              <a:gd name="connsiteX2408" fmla="*/ 182835 w 906898"/>
              <a:gd name="connsiteY2408" fmla="*/ 283366 h 906898"/>
              <a:gd name="connsiteX2409" fmla="*/ 186972 w 906898"/>
              <a:gd name="connsiteY2409" fmla="*/ 285418 h 906898"/>
              <a:gd name="connsiteX2410" fmla="*/ 170423 w 906898"/>
              <a:gd name="connsiteY2410" fmla="*/ 307994 h 906898"/>
              <a:gd name="connsiteX2411" fmla="*/ 168355 w 906898"/>
              <a:gd name="connsiteY2411" fmla="*/ 320308 h 906898"/>
              <a:gd name="connsiteX2412" fmla="*/ 162149 w 906898"/>
              <a:gd name="connsiteY2412" fmla="*/ 324413 h 906898"/>
              <a:gd name="connsiteX2413" fmla="*/ 162149 w 906898"/>
              <a:gd name="connsiteY2413" fmla="*/ 316203 h 906898"/>
              <a:gd name="connsiteX2414" fmla="*/ 164218 w 906898"/>
              <a:gd name="connsiteY2414" fmla="*/ 312099 h 906898"/>
              <a:gd name="connsiteX2415" fmla="*/ 160080 w 906898"/>
              <a:gd name="connsiteY2415" fmla="*/ 301837 h 906898"/>
              <a:gd name="connsiteX2416" fmla="*/ 168355 w 906898"/>
              <a:gd name="connsiteY2416" fmla="*/ 287470 h 906898"/>
              <a:gd name="connsiteX2417" fmla="*/ 182835 w 906898"/>
              <a:gd name="connsiteY2417" fmla="*/ 283366 h 906898"/>
              <a:gd name="connsiteX2418" fmla="*/ 147759 w 906898"/>
              <a:gd name="connsiteY2418" fmla="*/ 277058 h 906898"/>
              <a:gd name="connsiteX2419" fmla="*/ 149825 w 906898"/>
              <a:gd name="connsiteY2419" fmla="*/ 285332 h 906898"/>
              <a:gd name="connsiteX2420" fmla="*/ 149825 w 906898"/>
              <a:gd name="connsiteY2420" fmla="*/ 291538 h 906898"/>
              <a:gd name="connsiteX2421" fmla="*/ 158088 w 906898"/>
              <a:gd name="connsiteY2421" fmla="*/ 297744 h 906898"/>
              <a:gd name="connsiteX2422" fmla="*/ 156022 w 906898"/>
              <a:gd name="connsiteY2422" fmla="*/ 303950 h 906898"/>
              <a:gd name="connsiteX2423" fmla="*/ 149825 w 906898"/>
              <a:gd name="connsiteY2423" fmla="*/ 297744 h 906898"/>
              <a:gd name="connsiteX2424" fmla="*/ 141562 w 906898"/>
              <a:gd name="connsiteY2424" fmla="*/ 297744 h 906898"/>
              <a:gd name="connsiteX2425" fmla="*/ 139496 w 906898"/>
              <a:gd name="connsiteY2425" fmla="*/ 291538 h 906898"/>
              <a:gd name="connsiteX2426" fmla="*/ 143628 w 906898"/>
              <a:gd name="connsiteY2426" fmla="*/ 285332 h 906898"/>
              <a:gd name="connsiteX2427" fmla="*/ 143628 w 906898"/>
              <a:gd name="connsiteY2427" fmla="*/ 279126 h 906898"/>
              <a:gd name="connsiteX2428" fmla="*/ 147759 w 906898"/>
              <a:gd name="connsiteY2428" fmla="*/ 277058 h 906898"/>
              <a:gd name="connsiteX2429" fmla="*/ 92269 w 906898"/>
              <a:gd name="connsiteY2429" fmla="*/ 277058 h 906898"/>
              <a:gd name="connsiteX2430" fmla="*/ 94344 w 906898"/>
              <a:gd name="connsiteY2430" fmla="*/ 283241 h 906898"/>
              <a:gd name="connsiteX2431" fmla="*/ 86044 w 906898"/>
              <a:gd name="connsiteY2431" fmla="*/ 303853 h 906898"/>
              <a:gd name="connsiteX2432" fmla="*/ 100569 w 906898"/>
              <a:gd name="connsiteY2432" fmla="*/ 320342 h 906898"/>
              <a:gd name="connsiteX2433" fmla="*/ 102644 w 906898"/>
              <a:gd name="connsiteY2433" fmla="*/ 324464 h 906898"/>
              <a:gd name="connsiteX2434" fmla="*/ 98494 w 906898"/>
              <a:gd name="connsiteY2434" fmla="*/ 324464 h 906898"/>
              <a:gd name="connsiteX2435" fmla="*/ 94344 w 906898"/>
              <a:gd name="connsiteY2435" fmla="*/ 320342 h 906898"/>
              <a:gd name="connsiteX2436" fmla="*/ 88119 w 906898"/>
              <a:gd name="connsiteY2436" fmla="*/ 320342 h 906898"/>
              <a:gd name="connsiteX2437" fmla="*/ 86044 w 906898"/>
              <a:gd name="connsiteY2437" fmla="*/ 310036 h 906898"/>
              <a:gd name="connsiteX2438" fmla="*/ 79819 w 906898"/>
              <a:gd name="connsiteY2438" fmla="*/ 305914 h 906898"/>
              <a:gd name="connsiteX2439" fmla="*/ 81895 w 906898"/>
              <a:gd name="connsiteY2439" fmla="*/ 297669 h 906898"/>
              <a:gd name="connsiteX2440" fmla="*/ 81895 w 906898"/>
              <a:gd name="connsiteY2440" fmla="*/ 289425 h 906898"/>
              <a:gd name="connsiteX2441" fmla="*/ 88119 w 906898"/>
              <a:gd name="connsiteY2441" fmla="*/ 285302 h 906898"/>
              <a:gd name="connsiteX2442" fmla="*/ 90194 w 906898"/>
              <a:gd name="connsiteY2442" fmla="*/ 279119 h 906898"/>
              <a:gd name="connsiteX2443" fmla="*/ 92269 w 906898"/>
              <a:gd name="connsiteY2443" fmla="*/ 277058 h 906898"/>
              <a:gd name="connsiteX2444" fmla="*/ 771012 w 906898"/>
              <a:gd name="connsiteY2444" fmla="*/ 275066 h 906898"/>
              <a:gd name="connsiteX2445" fmla="*/ 779201 w 906898"/>
              <a:gd name="connsiteY2445" fmla="*/ 275066 h 906898"/>
              <a:gd name="connsiteX2446" fmla="*/ 783296 w 906898"/>
              <a:gd name="connsiteY2446" fmla="*/ 281241 h 906898"/>
              <a:gd name="connsiteX2447" fmla="*/ 791485 w 906898"/>
              <a:gd name="connsiteY2447" fmla="*/ 283299 h 906898"/>
              <a:gd name="connsiteX2448" fmla="*/ 799674 w 906898"/>
              <a:gd name="connsiteY2448" fmla="*/ 279183 h 906898"/>
              <a:gd name="connsiteX2449" fmla="*/ 805816 w 906898"/>
              <a:gd name="connsiteY2449" fmla="*/ 283299 h 906898"/>
              <a:gd name="connsiteX2450" fmla="*/ 803769 w 906898"/>
              <a:gd name="connsiteY2450" fmla="*/ 291533 h 906898"/>
              <a:gd name="connsiteX2451" fmla="*/ 795580 w 906898"/>
              <a:gd name="connsiteY2451" fmla="*/ 289474 h 906898"/>
              <a:gd name="connsiteX2452" fmla="*/ 789438 w 906898"/>
              <a:gd name="connsiteY2452" fmla="*/ 295650 h 906898"/>
              <a:gd name="connsiteX2453" fmla="*/ 779201 w 906898"/>
              <a:gd name="connsiteY2453" fmla="*/ 289474 h 906898"/>
              <a:gd name="connsiteX2454" fmla="*/ 777154 w 906898"/>
              <a:gd name="connsiteY2454" fmla="*/ 285358 h 906898"/>
              <a:gd name="connsiteX2455" fmla="*/ 773059 w 906898"/>
              <a:gd name="connsiteY2455" fmla="*/ 285358 h 906898"/>
              <a:gd name="connsiteX2456" fmla="*/ 768965 w 906898"/>
              <a:gd name="connsiteY2456" fmla="*/ 279183 h 906898"/>
              <a:gd name="connsiteX2457" fmla="*/ 771012 w 906898"/>
              <a:gd name="connsiteY2457" fmla="*/ 275066 h 906898"/>
              <a:gd name="connsiteX2458" fmla="*/ 783282 w 906898"/>
              <a:gd name="connsiteY2458" fmla="*/ 273074 h 906898"/>
              <a:gd name="connsiteX2459" fmla="*/ 787349 w 906898"/>
              <a:gd name="connsiteY2459" fmla="*/ 275149 h 906898"/>
              <a:gd name="connsiteX2460" fmla="*/ 797517 w 906898"/>
              <a:gd name="connsiteY2460" fmla="*/ 277224 h 906898"/>
              <a:gd name="connsiteX2461" fmla="*/ 791416 w 906898"/>
              <a:gd name="connsiteY2461" fmla="*/ 281374 h 906898"/>
              <a:gd name="connsiteX2462" fmla="*/ 783282 w 906898"/>
              <a:gd name="connsiteY2462" fmla="*/ 275149 h 906898"/>
              <a:gd name="connsiteX2463" fmla="*/ 783282 w 906898"/>
              <a:gd name="connsiteY2463" fmla="*/ 273074 h 906898"/>
              <a:gd name="connsiteX2464" fmla="*/ 143646 w 906898"/>
              <a:gd name="connsiteY2464" fmla="*/ 270050 h 906898"/>
              <a:gd name="connsiteX2465" fmla="*/ 147773 w 906898"/>
              <a:gd name="connsiteY2465" fmla="*/ 270825 h 906898"/>
              <a:gd name="connsiteX2466" fmla="*/ 143646 w 906898"/>
              <a:gd name="connsiteY2466" fmla="*/ 274960 h 906898"/>
              <a:gd name="connsiteX2467" fmla="*/ 139520 w 906898"/>
              <a:gd name="connsiteY2467" fmla="*/ 279095 h 906898"/>
              <a:gd name="connsiteX2468" fmla="*/ 139520 w 906898"/>
              <a:gd name="connsiteY2468" fmla="*/ 287365 h 906898"/>
              <a:gd name="connsiteX2469" fmla="*/ 137457 w 906898"/>
              <a:gd name="connsiteY2469" fmla="*/ 293567 h 906898"/>
              <a:gd name="connsiteX2470" fmla="*/ 141583 w 906898"/>
              <a:gd name="connsiteY2470" fmla="*/ 301837 h 906898"/>
              <a:gd name="connsiteX2471" fmla="*/ 147773 w 906898"/>
              <a:gd name="connsiteY2471" fmla="*/ 301837 h 906898"/>
              <a:gd name="connsiteX2472" fmla="*/ 158088 w 906898"/>
              <a:gd name="connsiteY2472" fmla="*/ 308039 h 906898"/>
              <a:gd name="connsiteX2473" fmla="*/ 158088 w 906898"/>
              <a:gd name="connsiteY2473" fmla="*/ 312174 h 906898"/>
              <a:gd name="connsiteX2474" fmla="*/ 147773 w 906898"/>
              <a:gd name="connsiteY2474" fmla="*/ 310107 h 906898"/>
              <a:gd name="connsiteX2475" fmla="*/ 143646 w 906898"/>
              <a:gd name="connsiteY2475" fmla="*/ 305972 h 906898"/>
              <a:gd name="connsiteX2476" fmla="*/ 135394 w 906898"/>
              <a:gd name="connsiteY2476" fmla="*/ 303904 h 906898"/>
              <a:gd name="connsiteX2477" fmla="*/ 131267 w 906898"/>
              <a:gd name="connsiteY2477" fmla="*/ 289432 h 906898"/>
              <a:gd name="connsiteX2478" fmla="*/ 135394 w 906898"/>
              <a:gd name="connsiteY2478" fmla="*/ 283230 h 906898"/>
              <a:gd name="connsiteX2479" fmla="*/ 139520 w 906898"/>
              <a:gd name="connsiteY2479" fmla="*/ 270825 h 906898"/>
              <a:gd name="connsiteX2480" fmla="*/ 143646 w 906898"/>
              <a:gd name="connsiteY2480" fmla="*/ 270050 h 906898"/>
              <a:gd name="connsiteX2481" fmla="*/ 758486 w 906898"/>
              <a:gd name="connsiteY2481" fmla="*/ 268758 h 906898"/>
              <a:gd name="connsiteX2482" fmla="*/ 766744 w 906898"/>
              <a:gd name="connsiteY2482" fmla="*/ 274943 h 906898"/>
              <a:gd name="connsiteX2483" fmla="*/ 766744 w 906898"/>
              <a:gd name="connsiteY2483" fmla="*/ 277005 h 906898"/>
              <a:gd name="connsiteX2484" fmla="*/ 772938 w 906898"/>
              <a:gd name="connsiteY2484" fmla="*/ 287315 h 906898"/>
              <a:gd name="connsiteX2485" fmla="*/ 777067 w 906898"/>
              <a:gd name="connsiteY2485" fmla="*/ 289377 h 906898"/>
              <a:gd name="connsiteX2486" fmla="*/ 787391 w 906898"/>
              <a:gd name="connsiteY2486" fmla="*/ 297624 h 906898"/>
              <a:gd name="connsiteX2487" fmla="*/ 795649 w 906898"/>
              <a:gd name="connsiteY2487" fmla="*/ 293500 h 906898"/>
              <a:gd name="connsiteX2488" fmla="*/ 805972 w 906898"/>
              <a:gd name="connsiteY2488" fmla="*/ 291438 h 906898"/>
              <a:gd name="connsiteX2489" fmla="*/ 810101 w 906898"/>
              <a:gd name="connsiteY2489" fmla="*/ 283191 h 906898"/>
              <a:gd name="connsiteX2490" fmla="*/ 818360 w 906898"/>
              <a:gd name="connsiteY2490" fmla="*/ 285253 h 906898"/>
              <a:gd name="connsiteX2491" fmla="*/ 820424 w 906898"/>
              <a:gd name="connsiteY2491" fmla="*/ 291438 h 906898"/>
              <a:gd name="connsiteX2492" fmla="*/ 816295 w 906898"/>
              <a:gd name="connsiteY2492" fmla="*/ 295562 h 906898"/>
              <a:gd name="connsiteX2493" fmla="*/ 812166 w 906898"/>
              <a:gd name="connsiteY2493" fmla="*/ 295562 h 906898"/>
              <a:gd name="connsiteX2494" fmla="*/ 812166 w 906898"/>
              <a:gd name="connsiteY2494" fmla="*/ 299686 h 906898"/>
              <a:gd name="connsiteX2495" fmla="*/ 805972 w 906898"/>
              <a:gd name="connsiteY2495" fmla="*/ 305872 h 906898"/>
              <a:gd name="connsiteX2496" fmla="*/ 799778 w 906898"/>
              <a:gd name="connsiteY2496" fmla="*/ 305872 h 906898"/>
              <a:gd name="connsiteX2497" fmla="*/ 793585 w 906898"/>
              <a:gd name="connsiteY2497" fmla="*/ 303810 h 906898"/>
              <a:gd name="connsiteX2498" fmla="*/ 783261 w 906898"/>
              <a:gd name="connsiteY2498" fmla="*/ 307933 h 906898"/>
              <a:gd name="connsiteX2499" fmla="*/ 775003 w 906898"/>
              <a:gd name="connsiteY2499" fmla="*/ 301748 h 906898"/>
              <a:gd name="connsiteX2500" fmla="*/ 772938 w 906898"/>
              <a:gd name="connsiteY2500" fmla="*/ 297624 h 906898"/>
              <a:gd name="connsiteX2501" fmla="*/ 764680 w 906898"/>
              <a:gd name="connsiteY2501" fmla="*/ 295562 h 906898"/>
              <a:gd name="connsiteX2502" fmla="*/ 760551 w 906898"/>
              <a:gd name="connsiteY2502" fmla="*/ 285253 h 906898"/>
              <a:gd name="connsiteX2503" fmla="*/ 760551 w 906898"/>
              <a:gd name="connsiteY2503" fmla="*/ 281129 h 906898"/>
              <a:gd name="connsiteX2504" fmla="*/ 754357 w 906898"/>
              <a:gd name="connsiteY2504" fmla="*/ 274943 h 906898"/>
              <a:gd name="connsiteX2505" fmla="*/ 758486 w 906898"/>
              <a:gd name="connsiteY2505" fmla="*/ 268758 h 906898"/>
              <a:gd name="connsiteX2506" fmla="*/ 90176 w 906898"/>
              <a:gd name="connsiteY2506" fmla="*/ 268570 h 906898"/>
              <a:gd name="connsiteX2507" fmla="*/ 94308 w 906898"/>
              <a:gd name="connsiteY2507" fmla="*/ 270890 h 906898"/>
              <a:gd name="connsiteX2508" fmla="*/ 92242 w 906898"/>
              <a:gd name="connsiteY2508" fmla="*/ 275015 h 906898"/>
              <a:gd name="connsiteX2509" fmla="*/ 86045 w 906898"/>
              <a:gd name="connsiteY2509" fmla="*/ 281203 h 906898"/>
              <a:gd name="connsiteX2510" fmla="*/ 77781 w 906898"/>
              <a:gd name="connsiteY2510" fmla="*/ 293577 h 906898"/>
              <a:gd name="connsiteX2511" fmla="*/ 79847 w 906898"/>
              <a:gd name="connsiteY2511" fmla="*/ 297702 h 906898"/>
              <a:gd name="connsiteX2512" fmla="*/ 75716 w 906898"/>
              <a:gd name="connsiteY2512" fmla="*/ 305952 h 906898"/>
              <a:gd name="connsiteX2513" fmla="*/ 81913 w 906898"/>
              <a:gd name="connsiteY2513" fmla="*/ 312139 h 906898"/>
              <a:gd name="connsiteX2514" fmla="*/ 88110 w 906898"/>
              <a:gd name="connsiteY2514" fmla="*/ 322451 h 906898"/>
              <a:gd name="connsiteX2515" fmla="*/ 92242 w 906898"/>
              <a:gd name="connsiteY2515" fmla="*/ 322451 h 906898"/>
              <a:gd name="connsiteX2516" fmla="*/ 104636 w 906898"/>
              <a:gd name="connsiteY2516" fmla="*/ 328638 h 906898"/>
              <a:gd name="connsiteX2517" fmla="*/ 104636 w 906898"/>
              <a:gd name="connsiteY2517" fmla="*/ 332763 h 906898"/>
              <a:gd name="connsiteX2518" fmla="*/ 98439 w 906898"/>
              <a:gd name="connsiteY2518" fmla="*/ 334825 h 906898"/>
              <a:gd name="connsiteX2519" fmla="*/ 94308 w 906898"/>
              <a:gd name="connsiteY2519" fmla="*/ 330700 h 906898"/>
              <a:gd name="connsiteX2520" fmla="*/ 90176 w 906898"/>
              <a:gd name="connsiteY2520" fmla="*/ 326576 h 906898"/>
              <a:gd name="connsiteX2521" fmla="*/ 79847 w 906898"/>
              <a:gd name="connsiteY2521" fmla="*/ 324513 h 906898"/>
              <a:gd name="connsiteX2522" fmla="*/ 77781 w 906898"/>
              <a:gd name="connsiteY2522" fmla="*/ 314201 h 906898"/>
              <a:gd name="connsiteX2523" fmla="*/ 69518 w 906898"/>
              <a:gd name="connsiteY2523" fmla="*/ 308014 h 906898"/>
              <a:gd name="connsiteX2524" fmla="*/ 69518 w 906898"/>
              <a:gd name="connsiteY2524" fmla="*/ 297702 h 906898"/>
              <a:gd name="connsiteX2525" fmla="*/ 73650 w 906898"/>
              <a:gd name="connsiteY2525" fmla="*/ 295639 h 906898"/>
              <a:gd name="connsiteX2526" fmla="*/ 73650 w 906898"/>
              <a:gd name="connsiteY2526" fmla="*/ 285327 h 906898"/>
              <a:gd name="connsiteX2527" fmla="*/ 77781 w 906898"/>
              <a:gd name="connsiteY2527" fmla="*/ 279140 h 906898"/>
              <a:gd name="connsiteX2528" fmla="*/ 83979 w 906898"/>
              <a:gd name="connsiteY2528" fmla="*/ 275015 h 906898"/>
              <a:gd name="connsiteX2529" fmla="*/ 86045 w 906898"/>
              <a:gd name="connsiteY2529" fmla="*/ 272953 h 906898"/>
              <a:gd name="connsiteX2530" fmla="*/ 86045 w 906898"/>
              <a:gd name="connsiteY2530" fmla="*/ 270890 h 906898"/>
              <a:gd name="connsiteX2531" fmla="*/ 90176 w 906898"/>
              <a:gd name="connsiteY2531" fmla="*/ 268570 h 906898"/>
              <a:gd name="connsiteX2532" fmla="*/ 127101 w 906898"/>
              <a:gd name="connsiteY2532" fmla="*/ 244190 h 906898"/>
              <a:gd name="connsiteX2533" fmla="*/ 141433 w 906898"/>
              <a:gd name="connsiteY2533" fmla="*/ 248301 h 906898"/>
              <a:gd name="connsiteX2534" fmla="*/ 141433 w 906898"/>
              <a:gd name="connsiteY2534" fmla="*/ 250357 h 906898"/>
              <a:gd name="connsiteX2535" fmla="*/ 135291 w 906898"/>
              <a:gd name="connsiteY2535" fmla="*/ 250357 h 906898"/>
              <a:gd name="connsiteX2536" fmla="*/ 131196 w 906898"/>
              <a:gd name="connsiteY2536" fmla="*/ 250357 h 906898"/>
              <a:gd name="connsiteX2537" fmla="*/ 114818 w 906898"/>
              <a:gd name="connsiteY2537" fmla="*/ 254469 h 906898"/>
              <a:gd name="connsiteX2538" fmla="*/ 104581 w 906898"/>
              <a:gd name="connsiteY2538" fmla="*/ 272972 h 906898"/>
              <a:gd name="connsiteX2539" fmla="*/ 110723 w 906898"/>
              <a:gd name="connsiteY2539" fmla="*/ 283251 h 906898"/>
              <a:gd name="connsiteX2540" fmla="*/ 112770 w 906898"/>
              <a:gd name="connsiteY2540" fmla="*/ 283251 h 906898"/>
              <a:gd name="connsiteX2541" fmla="*/ 110723 w 906898"/>
              <a:gd name="connsiteY2541" fmla="*/ 277083 h 906898"/>
              <a:gd name="connsiteX2542" fmla="*/ 114818 w 906898"/>
              <a:gd name="connsiteY2542" fmla="*/ 270916 h 906898"/>
              <a:gd name="connsiteX2543" fmla="*/ 125054 w 906898"/>
              <a:gd name="connsiteY2543" fmla="*/ 275027 h 906898"/>
              <a:gd name="connsiteX2544" fmla="*/ 125054 w 906898"/>
              <a:gd name="connsiteY2544" fmla="*/ 281195 h 906898"/>
              <a:gd name="connsiteX2545" fmla="*/ 123007 w 906898"/>
              <a:gd name="connsiteY2545" fmla="*/ 285307 h 906898"/>
              <a:gd name="connsiteX2546" fmla="*/ 125054 w 906898"/>
              <a:gd name="connsiteY2546" fmla="*/ 287362 h 906898"/>
              <a:gd name="connsiteX2547" fmla="*/ 120959 w 906898"/>
              <a:gd name="connsiteY2547" fmla="*/ 295586 h 906898"/>
              <a:gd name="connsiteX2548" fmla="*/ 106628 w 906898"/>
              <a:gd name="connsiteY2548" fmla="*/ 293530 h 906898"/>
              <a:gd name="connsiteX2549" fmla="*/ 96392 w 906898"/>
              <a:gd name="connsiteY2549" fmla="*/ 268860 h 906898"/>
              <a:gd name="connsiteX2550" fmla="*/ 102534 w 906898"/>
              <a:gd name="connsiteY2550" fmla="*/ 258581 h 906898"/>
              <a:gd name="connsiteX2551" fmla="*/ 127101 w 906898"/>
              <a:gd name="connsiteY2551" fmla="*/ 244190 h 906898"/>
              <a:gd name="connsiteX2552" fmla="*/ 177862 w 906898"/>
              <a:gd name="connsiteY2552" fmla="*/ 239817 h 906898"/>
              <a:gd name="connsiteX2553" fmla="*/ 188892 w 906898"/>
              <a:gd name="connsiteY2553" fmla="*/ 250267 h 906898"/>
              <a:gd name="connsiteX2554" fmla="*/ 190956 w 906898"/>
              <a:gd name="connsiteY2554" fmla="*/ 264716 h 906898"/>
              <a:gd name="connsiteX2555" fmla="*/ 182699 w 906898"/>
              <a:gd name="connsiteY2555" fmla="*/ 275037 h 906898"/>
              <a:gd name="connsiteX2556" fmla="*/ 182699 w 906898"/>
              <a:gd name="connsiteY2556" fmla="*/ 281230 h 906898"/>
              <a:gd name="connsiteX2557" fmla="*/ 172379 w 906898"/>
              <a:gd name="connsiteY2557" fmla="*/ 283294 h 906898"/>
              <a:gd name="connsiteX2558" fmla="*/ 153801 w 906898"/>
              <a:gd name="connsiteY2558" fmla="*/ 281230 h 906898"/>
              <a:gd name="connsiteX2559" fmla="*/ 149673 w 906898"/>
              <a:gd name="connsiteY2559" fmla="*/ 272973 h 906898"/>
              <a:gd name="connsiteX2560" fmla="*/ 147608 w 906898"/>
              <a:gd name="connsiteY2560" fmla="*/ 262652 h 906898"/>
              <a:gd name="connsiteX2561" fmla="*/ 143480 w 906898"/>
              <a:gd name="connsiteY2561" fmla="*/ 254395 h 906898"/>
              <a:gd name="connsiteX2562" fmla="*/ 145544 w 906898"/>
              <a:gd name="connsiteY2562" fmla="*/ 248203 h 906898"/>
              <a:gd name="connsiteX2563" fmla="*/ 155865 w 906898"/>
              <a:gd name="connsiteY2563" fmla="*/ 242010 h 906898"/>
              <a:gd name="connsiteX2564" fmla="*/ 164122 w 906898"/>
              <a:gd name="connsiteY2564" fmla="*/ 246139 h 906898"/>
              <a:gd name="connsiteX2565" fmla="*/ 172379 w 906898"/>
              <a:gd name="connsiteY2565" fmla="*/ 239946 h 906898"/>
              <a:gd name="connsiteX2566" fmla="*/ 177862 w 906898"/>
              <a:gd name="connsiteY2566" fmla="*/ 239817 h 906898"/>
              <a:gd name="connsiteX2567" fmla="*/ 188798 w 906898"/>
              <a:gd name="connsiteY2567" fmla="*/ 235890 h 906898"/>
              <a:gd name="connsiteX2568" fmla="*/ 194940 w 906898"/>
              <a:gd name="connsiteY2568" fmla="*/ 240064 h 906898"/>
              <a:gd name="connsiteX2569" fmla="*/ 190845 w 906898"/>
              <a:gd name="connsiteY2569" fmla="*/ 250498 h 906898"/>
              <a:gd name="connsiteX2570" fmla="*/ 182656 w 906898"/>
              <a:gd name="connsiteY2570" fmla="*/ 240064 h 906898"/>
              <a:gd name="connsiteX2571" fmla="*/ 188798 w 906898"/>
              <a:gd name="connsiteY2571" fmla="*/ 235890 h 906898"/>
              <a:gd name="connsiteX2572" fmla="*/ 223707 w 906898"/>
              <a:gd name="connsiteY2572" fmla="*/ 231906 h 906898"/>
              <a:gd name="connsiteX2573" fmla="*/ 227808 w 906898"/>
              <a:gd name="connsiteY2573" fmla="*/ 233957 h 906898"/>
              <a:gd name="connsiteX2574" fmla="*/ 217555 w 906898"/>
              <a:gd name="connsiteY2574" fmla="*/ 244209 h 906898"/>
              <a:gd name="connsiteX2575" fmla="*/ 199100 w 906898"/>
              <a:gd name="connsiteY2575" fmla="*/ 266766 h 906898"/>
              <a:gd name="connsiteX2576" fmla="*/ 194999 w 906898"/>
              <a:gd name="connsiteY2576" fmla="*/ 264715 h 906898"/>
              <a:gd name="connsiteX2577" fmla="*/ 201150 w 906898"/>
              <a:gd name="connsiteY2577" fmla="*/ 240108 h 906898"/>
              <a:gd name="connsiteX2578" fmla="*/ 211403 w 906898"/>
              <a:gd name="connsiteY2578" fmla="*/ 236007 h 906898"/>
              <a:gd name="connsiteX2579" fmla="*/ 215505 w 906898"/>
              <a:gd name="connsiteY2579" fmla="*/ 238058 h 906898"/>
              <a:gd name="connsiteX2580" fmla="*/ 223707 w 906898"/>
              <a:gd name="connsiteY2580" fmla="*/ 231906 h 906898"/>
              <a:gd name="connsiteX2581" fmla="*/ 678329 w 906898"/>
              <a:gd name="connsiteY2581" fmla="*/ 229914 h 906898"/>
              <a:gd name="connsiteX2582" fmla="*/ 698802 w 906898"/>
              <a:gd name="connsiteY2582" fmla="*/ 250345 h 906898"/>
              <a:gd name="connsiteX2583" fmla="*/ 702897 w 906898"/>
              <a:gd name="connsiteY2583" fmla="*/ 256474 h 906898"/>
              <a:gd name="connsiteX2584" fmla="*/ 700850 w 906898"/>
              <a:gd name="connsiteY2584" fmla="*/ 256474 h 906898"/>
              <a:gd name="connsiteX2585" fmla="*/ 678329 w 906898"/>
              <a:gd name="connsiteY2585" fmla="*/ 229914 h 906898"/>
              <a:gd name="connsiteX2586" fmla="*/ 727540 w 906898"/>
              <a:gd name="connsiteY2586" fmla="*/ 226112 h 906898"/>
              <a:gd name="connsiteX2587" fmla="*/ 731914 w 906898"/>
              <a:gd name="connsiteY2587" fmla="*/ 227652 h 906898"/>
              <a:gd name="connsiteX2588" fmla="*/ 733972 w 906898"/>
              <a:gd name="connsiteY2588" fmla="*/ 242032 h 906898"/>
              <a:gd name="connsiteX2589" fmla="*/ 746323 w 906898"/>
              <a:gd name="connsiteY2589" fmla="*/ 246140 h 906898"/>
              <a:gd name="connsiteX2590" fmla="*/ 748381 w 906898"/>
              <a:gd name="connsiteY2590" fmla="*/ 252303 h 906898"/>
              <a:gd name="connsiteX2591" fmla="*/ 746323 w 906898"/>
              <a:gd name="connsiteY2591" fmla="*/ 256412 h 906898"/>
              <a:gd name="connsiteX2592" fmla="*/ 738089 w 906898"/>
              <a:gd name="connsiteY2592" fmla="*/ 256412 h 906898"/>
              <a:gd name="connsiteX2593" fmla="*/ 731914 w 906898"/>
              <a:gd name="connsiteY2593" fmla="*/ 258466 h 906898"/>
              <a:gd name="connsiteX2594" fmla="*/ 727797 w 906898"/>
              <a:gd name="connsiteY2594" fmla="*/ 254357 h 906898"/>
              <a:gd name="connsiteX2595" fmla="*/ 721622 w 906898"/>
              <a:gd name="connsiteY2595" fmla="*/ 254357 h 906898"/>
              <a:gd name="connsiteX2596" fmla="*/ 719564 w 906898"/>
              <a:gd name="connsiteY2596" fmla="*/ 248195 h 906898"/>
              <a:gd name="connsiteX2597" fmla="*/ 721622 w 906898"/>
              <a:gd name="connsiteY2597" fmla="*/ 246140 h 906898"/>
              <a:gd name="connsiteX2598" fmla="*/ 717505 w 906898"/>
              <a:gd name="connsiteY2598" fmla="*/ 239978 h 906898"/>
              <a:gd name="connsiteX2599" fmla="*/ 723680 w 906898"/>
              <a:gd name="connsiteY2599" fmla="*/ 233815 h 906898"/>
              <a:gd name="connsiteX2600" fmla="*/ 721622 w 906898"/>
              <a:gd name="connsiteY2600" fmla="*/ 227652 h 906898"/>
              <a:gd name="connsiteX2601" fmla="*/ 727540 w 906898"/>
              <a:gd name="connsiteY2601" fmla="*/ 226112 h 906898"/>
              <a:gd name="connsiteX2602" fmla="*/ 189871 w 906898"/>
              <a:gd name="connsiteY2602" fmla="*/ 223139 h 906898"/>
              <a:gd name="connsiteX2603" fmla="*/ 192974 w 906898"/>
              <a:gd name="connsiteY2603" fmla="*/ 225681 h 906898"/>
              <a:gd name="connsiteX2604" fmla="*/ 192974 w 906898"/>
              <a:gd name="connsiteY2604" fmla="*/ 229748 h 906898"/>
              <a:gd name="connsiteX2605" fmla="*/ 199179 w 906898"/>
              <a:gd name="connsiteY2605" fmla="*/ 229748 h 906898"/>
              <a:gd name="connsiteX2606" fmla="*/ 201248 w 906898"/>
              <a:gd name="connsiteY2606" fmla="*/ 235848 h 906898"/>
              <a:gd name="connsiteX2607" fmla="*/ 199179 w 906898"/>
              <a:gd name="connsiteY2607" fmla="*/ 237882 h 906898"/>
              <a:gd name="connsiteX2608" fmla="*/ 184699 w 906898"/>
              <a:gd name="connsiteY2608" fmla="*/ 233815 h 906898"/>
              <a:gd name="connsiteX2609" fmla="*/ 178494 w 906898"/>
              <a:gd name="connsiteY2609" fmla="*/ 237882 h 906898"/>
              <a:gd name="connsiteX2610" fmla="*/ 174356 w 906898"/>
              <a:gd name="connsiteY2610" fmla="*/ 235848 h 906898"/>
              <a:gd name="connsiteX2611" fmla="*/ 176425 w 906898"/>
              <a:gd name="connsiteY2611" fmla="*/ 231781 h 906898"/>
              <a:gd name="connsiteX2612" fmla="*/ 182631 w 906898"/>
              <a:gd name="connsiteY2612" fmla="*/ 229748 h 906898"/>
              <a:gd name="connsiteX2613" fmla="*/ 182631 w 906898"/>
              <a:gd name="connsiteY2613" fmla="*/ 225681 h 906898"/>
              <a:gd name="connsiteX2614" fmla="*/ 186768 w 906898"/>
              <a:gd name="connsiteY2614" fmla="*/ 223647 h 906898"/>
              <a:gd name="connsiteX2615" fmla="*/ 189871 w 906898"/>
              <a:gd name="connsiteY2615" fmla="*/ 223139 h 906898"/>
              <a:gd name="connsiteX2616" fmla="*/ 715264 w 906898"/>
              <a:gd name="connsiteY2616" fmla="*/ 219622 h 906898"/>
              <a:gd name="connsiteX2617" fmla="*/ 721448 w 906898"/>
              <a:gd name="connsiteY2617" fmla="*/ 223734 h 906898"/>
              <a:gd name="connsiteX2618" fmla="*/ 719386 w 906898"/>
              <a:gd name="connsiteY2618" fmla="*/ 231957 h 906898"/>
              <a:gd name="connsiteX2619" fmla="*/ 715264 w 906898"/>
              <a:gd name="connsiteY2619" fmla="*/ 240180 h 906898"/>
              <a:gd name="connsiteX2620" fmla="*/ 717325 w 906898"/>
              <a:gd name="connsiteY2620" fmla="*/ 246348 h 906898"/>
              <a:gd name="connsiteX2621" fmla="*/ 717325 w 906898"/>
              <a:gd name="connsiteY2621" fmla="*/ 254571 h 906898"/>
              <a:gd name="connsiteX2622" fmla="*/ 725570 w 906898"/>
              <a:gd name="connsiteY2622" fmla="*/ 258683 h 906898"/>
              <a:gd name="connsiteX2623" fmla="*/ 733814 w 906898"/>
              <a:gd name="connsiteY2623" fmla="*/ 260739 h 906898"/>
              <a:gd name="connsiteX2624" fmla="*/ 739998 w 906898"/>
              <a:gd name="connsiteY2624" fmla="*/ 258683 h 906898"/>
              <a:gd name="connsiteX2625" fmla="*/ 752365 w 906898"/>
              <a:gd name="connsiteY2625" fmla="*/ 262794 h 906898"/>
              <a:gd name="connsiteX2626" fmla="*/ 750304 w 906898"/>
              <a:gd name="connsiteY2626" fmla="*/ 266906 h 906898"/>
              <a:gd name="connsiteX2627" fmla="*/ 748243 w 906898"/>
              <a:gd name="connsiteY2627" fmla="*/ 266906 h 906898"/>
              <a:gd name="connsiteX2628" fmla="*/ 735876 w 906898"/>
              <a:gd name="connsiteY2628" fmla="*/ 266906 h 906898"/>
              <a:gd name="connsiteX2629" fmla="*/ 733814 w 906898"/>
              <a:gd name="connsiteY2629" fmla="*/ 271018 h 906898"/>
              <a:gd name="connsiteX2630" fmla="*/ 723509 w 906898"/>
              <a:gd name="connsiteY2630" fmla="*/ 268962 h 906898"/>
              <a:gd name="connsiteX2631" fmla="*/ 715264 w 906898"/>
              <a:gd name="connsiteY2631" fmla="*/ 264850 h 906898"/>
              <a:gd name="connsiteX2632" fmla="*/ 709081 w 906898"/>
              <a:gd name="connsiteY2632" fmla="*/ 262794 h 906898"/>
              <a:gd name="connsiteX2633" fmla="*/ 704958 w 906898"/>
              <a:gd name="connsiteY2633" fmla="*/ 256627 h 906898"/>
              <a:gd name="connsiteX2634" fmla="*/ 707020 w 906898"/>
              <a:gd name="connsiteY2634" fmla="*/ 250459 h 906898"/>
              <a:gd name="connsiteX2635" fmla="*/ 707020 w 906898"/>
              <a:gd name="connsiteY2635" fmla="*/ 246348 h 906898"/>
              <a:gd name="connsiteX2636" fmla="*/ 702897 w 906898"/>
              <a:gd name="connsiteY2636" fmla="*/ 240180 h 906898"/>
              <a:gd name="connsiteX2637" fmla="*/ 704958 w 906898"/>
              <a:gd name="connsiteY2637" fmla="*/ 234013 h 906898"/>
              <a:gd name="connsiteX2638" fmla="*/ 709081 w 906898"/>
              <a:gd name="connsiteY2638" fmla="*/ 223734 h 906898"/>
              <a:gd name="connsiteX2639" fmla="*/ 715264 w 906898"/>
              <a:gd name="connsiteY2639" fmla="*/ 219622 h 906898"/>
              <a:gd name="connsiteX2640" fmla="*/ 764759 w 906898"/>
              <a:gd name="connsiteY2640" fmla="*/ 217298 h 906898"/>
              <a:gd name="connsiteX2641" fmla="*/ 768870 w 906898"/>
              <a:gd name="connsiteY2641" fmla="*/ 217298 h 906898"/>
              <a:gd name="connsiteX2642" fmla="*/ 760649 w 906898"/>
              <a:gd name="connsiteY2642" fmla="*/ 227627 h 906898"/>
              <a:gd name="connsiteX2643" fmla="*/ 760649 w 906898"/>
              <a:gd name="connsiteY2643" fmla="*/ 256548 h 906898"/>
              <a:gd name="connsiteX2644" fmla="*/ 777091 w 906898"/>
              <a:gd name="connsiteY2644" fmla="*/ 264811 h 906898"/>
              <a:gd name="connsiteX2645" fmla="*/ 779146 w 906898"/>
              <a:gd name="connsiteY2645" fmla="*/ 260679 h 906898"/>
              <a:gd name="connsiteX2646" fmla="*/ 772980 w 906898"/>
              <a:gd name="connsiteY2646" fmla="*/ 258613 h 906898"/>
              <a:gd name="connsiteX2647" fmla="*/ 770925 w 906898"/>
              <a:gd name="connsiteY2647" fmla="*/ 252416 h 906898"/>
              <a:gd name="connsiteX2648" fmla="*/ 775036 w 906898"/>
              <a:gd name="connsiteY2648" fmla="*/ 248285 h 906898"/>
              <a:gd name="connsiteX2649" fmla="*/ 783256 w 906898"/>
              <a:gd name="connsiteY2649" fmla="*/ 250350 h 906898"/>
              <a:gd name="connsiteX2650" fmla="*/ 787367 w 906898"/>
              <a:gd name="connsiteY2650" fmla="*/ 248285 h 906898"/>
              <a:gd name="connsiteX2651" fmla="*/ 793532 w 906898"/>
              <a:gd name="connsiteY2651" fmla="*/ 252416 h 906898"/>
              <a:gd name="connsiteX2652" fmla="*/ 791477 w 906898"/>
              <a:gd name="connsiteY2652" fmla="*/ 262745 h 906898"/>
              <a:gd name="connsiteX2653" fmla="*/ 772980 w 906898"/>
              <a:gd name="connsiteY2653" fmla="*/ 273074 h 906898"/>
              <a:gd name="connsiteX2654" fmla="*/ 758594 w 906898"/>
              <a:gd name="connsiteY2654" fmla="*/ 266877 h 906898"/>
              <a:gd name="connsiteX2655" fmla="*/ 754483 w 906898"/>
              <a:gd name="connsiteY2655" fmla="*/ 262745 h 906898"/>
              <a:gd name="connsiteX2656" fmla="*/ 750373 w 906898"/>
              <a:gd name="connsiteY2656" fmla="*/ 248285 h 906898"/>
              <a:gd name="connsiteX2657" fmla="*/ 750373 w 906898"/>
              <a:gd name="connsiteY2657" fmla="*/ 237956 h 906898"/>
              <a:gd name="connsiteX2658" fmla="*/ 764759 w 906898"/>
              <a:gd name="connsiteY2658" fmla="*/ 217298 h 906898"/>
              <a:gd name="connsiteX2659" fmla="*/ 131196 w 906898"/>
              <a:gd name="connsiteY2659" fmla="*/ 217298 h 906898"/>
              <a:gd name="connsiteX2660" fmla="*/ 131196 w 906898"/>
              <a:gd name="connsiteY2660" fmla="*/ 221424 h 906898"/>
              <a:gd name="connsiteX2661" fmla="*/ 129167 w 906898"/>
              <a:gd name="connsiteY2661" fmla="*/ 225551 h 906898"/>
              <a:gd name="connsiteX2662" fmla="*/ 119023 w 906898"/>
              <a:gd name="connsiteY2662" fmla="*/ 233803 h 906898"/>
              <a:gd name="connsiteX2663" fmla="*/ 119023 w 906898"/>
              <a:gd name="connsiteY2663" fmla="*/ 244119 h 906898"/>
              <a:gd name="connsiteX2664" fmla="*/ 112936 w 906898"/>
              <a:gd name="connsiteY2664" fmla="*/ 244119 h 906898"/>
              <a:gd name="connsiteX2665" fmla="*/ 119023 w 906898"/>
              <a:gd name="connsiteY2665" fmla="*/ 221424 h 906898"/>
              <a:gd name="connsiteX2666" fmla="*/ 131196 w 906898"/>
              <a:gd name="connsiteY2666" fmla="*/ 217298 h 906898"/>
              <a:gd name="connsiteX2667" fmla="*/ 793466 w 906898"/>
              <a:gd name="connsiteY2667" fmla="*/ 215306 h 906898"/>
              <a:gd name="connsiteX2668" fmla="*/ 799641 w 906898"/>
              <a:gd name="connsiteY2668" fmla="*/ 223580 h 906898"/>
              <a:gd name="connsiteX2669" fmla="*/ 807875 w 906898"/>
              <a:gd name="connsiteY2669" fmla="*/ 221512 h 906898"/>
              <a:gd name="connsiteX2670" fmla="*/ 811992 w 906898"/>
              <a:gd name="connsiteY2670" fmla="*/ 219443 h 906898"/>
              <a:gd name="connsiteX2671" fmla="*/ 816109 w 906898"/>
              <a:gd name="connsiteY2671" fmla="*/ 223580 h 906898"/>
              <a:gd name="connsiteX2672" fmla="*/ 811992 w 906898"/>
              <a:gd name="connsiteY2672" fmla="*/ 231855 h 906898"/>
              <a:gd name="connsiteX2673" fmla="*/ 805817 w 906898"/>
              <a:gd name="connsiteY2673" fmla="*/ 233924 h 906898"/>
              <a:gd name="connsiteX2674" fmla="*/ 803758 w 906898"/>
              <a:gd name="connsiteY2674" fmla="*/ 240129 h 906898"/>
              <a:gd name="connsiteX2675" fmla="*/ 795525 w 906898"/>
              <a:gd name="connsiteY2675" fmla="*/ 242198 h 906898"/>
              <a:gd name="connsiteX2676" fmla="*/ 791408 w 906898"/>
              <a:gd name="connsiteY2676" fmla="*/ 235992 h 906898"/>
              <a:gd name="connsiteX2677" fmla="*/ 793466 w 906898"/>
              <a:gd name="connsiteY2677" fmla="*/ 229786 h 906898"/>
              <a:gd name="connsiteX2678" fmla="*/ 787291 w 906898"/>
              <a:gd name="connsiteY2678" fmla="*/ 227718 h 906898"/>
              <a:gd name="connsiteX2679" fmla="*/ 787291 w 906898"/>
              <a:gd name="connsiteY2679" fmla="*/ 219443 h 906898"/>
              <a:gd name="connsiteX2680" fmla="*/ 793466 w 906898"/>
              <a:gd name="connsiteY2680" fmla="*/ 215306 h 906898"/>
              <a:gd name="connsiteX2681" fmla="*/ 184739 w 906898"/>
              <a:gd name="connsiteY2681" fmla="*/ 213314 h 906898"/>
              <a:gd name="connsiteX2682" fmla="*/ 195076 w 906898"/>
              <a:gd name="connsiteY2682" fmla="*/ 215361 h 906898"/>
              <a:gd name="connsiteX2683" fmla="*/ 197143 w 906898"/>
              <a:gd name="connsiteY2683" fmla="*/ 221503 h 906898"/>
              <a:gd name="connsiteX2684" fmla="*/ 205413 w 906898"/>
              <a:gd name="connsiteY2684" fmla="*/ 221503 h 906898"/>
              <a:gd name="connsiteX2685" fmla="*/ 209548 w 906898"/>
              <a:gd name="connsiteY2685" fmla="*/ 231740 h 906898"/>
              <a:gd name="connsiteX2686" fmla="*/ 205413 w 906898"/>
              <a:gd name="connsiteY2686" fmla="*/ 233787 h 906898"/>
              <a:gd name="connsiteX2687" fmla="*/ 201278 w 906898"/>
              <a:gd name="connsiteY2687" fmla="*/ 227645 h 906898"/>
              <a:gd name="connsiteX2688" fmla="*/ 195076 w 906898"/>
              <a:gd name="connsiteY2688" fmla="*/ 225598 h 906898"/>
              <a:gd name="connsiteX2689" fmla="*/ 186806 w 906898"/>
              <a:gd name="connsiteY2689" fmla="*/ 219456 h 906898"/>
              <a:gd name="connsiteX2690" fmla="*/ 180604 w 906898"/>
              <a:gd name="connsiteY2690" fmla="*/ 225598 h 906898"/>
              <a:gd name="connsiteX2691" fmla="*/ 172334 w 906898"/>
              <a:gd name="connsiteY2691" fmla="*/ 231740 h 906898"/>
              <a:gd name="connsiteX2692" fmla="*/ 166132 w 906898"/>
              <a:gd name="connsiteY2692" fmla="*/ 237882 h 906898"/>
              <a:gd name="connsiteX2693" fmla="*/ 166132 w 906898"/>
              <a:gd name="connsiteY2693" fmla="*/ 229693 h 906898"/>
              <a:gd name="connsiteX2694" fmla="*/ 176469 w 906898"/>
              <a:gd name="connsiteY2694" fmla="*/ 221503 h 906898"/>
              <a:gd name="connsiteX2695" fmla="*/ 184739 w 906898"/>
              <a:gd name="connsiteY2695" fmla="*/ 213314 h 906898"/>
              <a:gd name="connsiteX2696" fmla="*/ 803714 w 906898"/>
              <a:gd name="connsiteY2696" fmla="*/ 207006 h 906898"/>
              <a:gd name="connsiteX2697" fmla="*/ 807808 w 906898"/>
              <a:gd name="connsiteY2697" fmla="*/ 217440 h 906898"/>
              <a:gd name="connsiteX2698" fmla="*/ 803714 w 906898"/>
              <a:gd name="connsiteY2698" fmla="*/ 221614 h 906898"/>
              <a:gd name="connsiteX2699" fmla="*/ 799619 w 906898"/>
              <a:gd name="connsiteY2699" fmla="*/ 219527 h 906898"/>
              <a:gd name="connsiteX2700" fmla="*/ 797572 w 906898"/>
              <a:gd name="connsiteY2700" fmla="*/ 213267 h 906898"/>
              <a:gd name="connsiteX2701" fmla="*/ 803714 w 906898"/>
              <a:gd name="connsiteY2701" fmla="*/ 207006 h 906898"/>
              <a:gd name="connsiteX2702" fmla="*/ 125755 w 906898"/>
              <a:gd name="connsiteY2702" fmla="*/ 205788 h 906898"/>
              <a:gd name="connsiteX2703" fmla="*/ 131138 w 906898"/>
              <a:gd name="connsiteY2703" fmla="*/ 207078 h 906898"/>
              <a:gd name="connsiteX2704" fmla="*/ 131138 w 906898"/>
              <a:gd name="connsiteY2704" fmla="*/ 215335 h 906898"/>
              <a:gd name="connsiteX2705" fmla="*/ 124986 w 906898"/>
              <a:gd name="connsiteY2705" fmla="*/ 215335 h 906898"/>
              <a:gd name="connsiteX2706" fmla="*/ 112682 w 906898"/>
              <a:gd name="connsiteY2706" fmla="*/ 227720 h 906898"/>
              <a:gd name="connsiteX2707" fmla="*/ 112682 w 906898"/>
              <a:gd name="connsiteY2707" fmla="*/ 246297 h 906898"/>
              <a:gd name="connsiteX2708" fmla="*/ 104480 w 906898"/>
              <a:gd name="connsiteY2708" fmla="*/ 250426 h 906898"/>
              <a:gd name="connsiteX2709" fmla="*/ 100379 w 906898"/>
              <a:gd name="connsiteY2709" fmla="*/ 242169 h 906898"/>
              <a:gd name="connsiteX2710" fmla="*/ 102429 w 906898"/>
              <a:gd name="connsiteY2710" fmla="*/ 235977 h 906898"/>
              <a:gd name="connsiteX2711" fmla="*/ 100379 w 906898"/>
              <a:gd name="connsiteY2711" fmla="*/ 229784 h 906898"/>
              <a:gd name="connsiteX2712" fmla="*/ 104480 w 906898"/>
              <a:gd name="connsiteY2712" fmla="*/ 213271 h 906898"/>
              <a:gd name="connsiteX2713" fmla="*/ 114733 w 906898"/>
              <a:gd name="connsiteY2713" fmla="*/ 211206 h 906898"/>
              <a:gd name="connsiteX2714" fmla="*/ 118834 w 906898"/>
              <a:gd name="connsiteY2714" fmla="*/ 213271 h 906898"/>
              <a:gd name="connsiteX2715" fmla="*/ 118834 w 906898"/>
              <a:gd name="connsiteY2715" fmla="*/ 209142 h 906898"/>
              <a:gd name="connsiteX2716" fmla="*/ 125755 w 906898"/>
              <a:gd name="connsiteY2716" fmla="*/ 205788 h 906898"/>
              <a:gd name="connsiteX2717" fmla="*/ 815659 w 906898"/>
              <a:gd name="connsiteY2717" fmla="*/ 205526 h 906898"/>
              <a:gd name="connsiteX2718" fmla="*/ 815932 w 906898"/>
              <a:gd name="connsiteY2718" fmla="*/ 206340 h 906898"/>
              <a:gd name="connsiteX2719" fmla="*/ 817130 w 906898"/>
              <a:gd name="connsiteY2719" fmla="*/ 207309 h 906898"/>
              <a:gd name="connsiteX2720" fmla="*/ 843996 w 906898"/>
              <a:gd name="connsiteY2720" fmla="*/ 195967 h 906898"/>
              <a:gd name="connsiteX2721" fmla="*/ 844992 w 906898"/>
              <a:gd name="connsiteY2721" fmla="*/ 196714 h 906898"/>
              <a:gd name="connsiteX2722" fmla="*/ 843000 w 906898"/>
              <a:gd name="connsiteY2722" fmla="*/ 196714 h 906898"/>
              <a:gd name="connsiteX2723" fmla="*/ 843996 w 906898"/>
              <a:gd name="connsiteY2723" fmla="*/ 195967 h 906898"/>
              <a:gd name="connsiteX2724" fmla="*/ 242395 w 906898"/>
              <a:gd name="connsiteY2724" fmla="*/ 190738 h 906898"/>
              <a:gd name="connsiteX2725" fmla="*/ 248558 w 906898"/>
              <a:gd name="connsiteY2725" fmla="*/ 196935 h 906898"/>
              <a:gd name="connsiteX2726" fmla="*/ 252666 w 906898"/>
              <a:gd name="connsiteY2726" fmla="*/ 194870 h 906898"/>
              <a:gd name="connsiteX2727" fmla="*/ 260883 w 906898"/>
              <a:gd name="connsiteY2727" fmla="*/ 194870 h 906898"/>
              <a:gd name="connsiteX2728" fmla="*/ 264992 w 906898"/>
              <a:gd name="connsiteY2728" fmla="*/ 201067 h 906898"/>
              <a:gd name="connsiteX2729" fmla="*/ 254720 w 906898"/>
              <a:gd name="connsiteY2729" fmla="*/ 209330 h 906898"/>
              <a:gd name="connsiteX2730" fmla="*/ 238287 w 906898"/>
              <a:gd name="connsiteY2730" fmla="*/ 203133 h 906898"/>
              <a:gd name="connsiteX2731" fmla="*/ 236232 w 906898"/>
              <a:gd name="connsiteY2731" fmla="*/ 203133 h 906898"/>
              <a:gd name="connsiteX2732" fmla="*/ 234178 w 906898"/>
              <a:gd name="connsiteY2732" fmla="*/ 194870 h 906898"/>
              <a:gd name="connsiteX2733" fmla="*/ 242395 w 906898"/>
              <a:gd name="connsiteY2733" fmla="*/ 190738 h 906898"/>
              <a:gd name="connsiteX2734" fmla="*/ 155861 w 906898"/>
              <a:gd name="connsiteY2734" fmla="*/ 188485 h 906898"/>
              <a:gd name="connsiteX2735" fmla="*/ 169001 w 906898"/>
              <a:gd name="connsiteY2735" fmla="*/ 188485 h 906898"/>
              <a:gd name="connsiteX2736" fmla="*/ 180595 w 906898"/>
              <a:gd name="connsiteY2736" fmla="*/ 194675 h 906898"/>
              <a:gd name="connsiteX2737" fmla="*/ 182656 w 906898"/>
              <a:gd name="connsiteY2737" fmla="*/ 207054 h 906898"/>
              <a:gd name="connsiteX2738" fmla="*/ 174412 w 906898"/>
              <a:gd name="connsiteY2738" fmla="*/ 211180 h 906898"/>
              <a:gd name="connsiteX2739" fmla="*/ 172350 w 906898"/>
              <a:gd name="connsiteY2739" fmla="*/ 209117 h 906898"/>
              <a:gd name="connsiteX2740" fmla="*/ 168228 w 906898"/>
              <a:gd name="connsiteY2740" fmla="*/ 215306 h 906898"/>
              <a:gd name="connsiteX2741" fmla="*/ 159984 w 906898"/>
              <a:gd name="connsiteY2741" fmla="*/ 213243 h 906898"/>
              <a:gd name="connsiteX2742" fmla="*/ 157922 w 906898"/>
              <a:gd name="connsiteY2742" fmla="*/ 204990 h 906898"/>
              <a:gd name="connsiteX2743" fmla="*/ 162045 w 906898"/>
              <a:gd name="connsiteY2743" fmla="*/ 200864 h 906898"/>
              <a:gd name="connsiteX2744" fmla="*/ 166167 w 906898"/>
              <a:gd name="connsiteY2744" fmla="*/ 198801 h 906898"/>
              <a:gd name="connsiteX2745" fmla="*/ 162045 w 906898"/>
              <a:gd name="connsiteY2745" fmla="*/ 196738 h 906898"/>
              <a:gd name="connsiteX2746" fmla="*/ 147616 w 906898"/>
              <a:gd name="connsiteY2746" fmla="*/ 200864 h 906898"/>
              <a:gd name="connsiteX2747" fmla="*/ 143494 w 906898"/>
              <a:gd name="connsiteY2747" fmla="*/ 235937 h 906898"/>
              <a:gd name="connsiteX2748" fmla="*/ 147616 w 906898"/>
              <a:gd name="connsiteY2748" fmla="*/ 242127 h 906898"/>
              <a:gd name="connsiteX2749" fmla="*/ 143494 w 906898"/>
              <a:gd name="connsiteY2749" fmla="*/ 244190 h 906898"/>
              <a:gd name="connsiteX2750" fmla="*/ 135249 w 906898"/>
              <a:gd name="connsiteY2750" fmla="*/ 231811 h 906898"/>
              <a:gd name="connsiteX2751" fmla="*/ 137310 w 906898"/>
              <a:gd name="connsiteY2751" fmla="*/ 204990 h 906898"/>
              <a:gd name="connsiteX2752" fmla="*/ 155861 w 906898"/>
              <a:gd name="connsiteY2752" fmla="*/ 188485 h 906898"/>
              <a:gd name="connsiteX2753" fmla="*/ 139106 w 906898"/>
              <a:gd name="connsiteY2753" fmla="*/ 186246 h 906898"/>
              <a:gd name="connsiteX2754" fmla="*/ 143480 w 906898"/>
              <a:gd name="connsiteY2754" fmla="*/ 190655 h 906898"/>
              <a:gd name="connsiteX2755" fmla="*/ 143480 w 906898"/>
              <a:gd name="connsiteY2755" fmla="*/ 192730 h 906898"/>
              <a:gd name="connsiteX2756" fmla="*/ 139364 w 906898"/>
              <a:gd name="connsiteY2756" fmla="*/ 188580 h 906898"/>
              <a:gd name="connsiteX2757" fmla="*/ 133188 w 906898"/>
              <a:gd name="connsiteY2757" fmla="*/ 186505 h 906898"/>
              <a:gd name="connsiteX2758" fmla="*/ 139106 w 906898"/>
              <a:gd name="connsiteY2758" fmla="*/ 186246 h 906898"/>
              <a:gd name="connsiteX2759" fmla="*/ 240874 w 906898"/>
              <a:gd name="connsiteY2759" fmla="*/ 184902 h 906898"/>
              <a:gd name="connsiteX2760" fmla="*/ 250716 w 906898"/>
              <a:gd name="connsiteY2760" fmla="*/ 190738 h 906898"/>
              <a:gd name="connsiteX2761" fmla="*/ 264686 w 906898"/>
              <a:gd name="connsiteY2761" fmla="*/ 188726 h 906898"/>
              <a:gd name="connsiteX2762" fmla="*/ 265717 w 906898"/>
              <a:gd name="connsiteY2762" fmla="*/ 189460 h 906898"/>
              <a:gd name="connsiteX2763" fmla="*/ 271300 w 906898"/>
              <a:gd name="connsiteY2763" fmla="*/ 196963 h 906898"/>
              <a:gd name="connsiteX2764" fmla="*/ 269241 w 906898"/>
              <a:gd name="connsiteY2764" fmla="*/ 199038 h 906898"/>
              <a:gd name="connsiteX2765" fmla="*/ 261008 w 906898"/>
              <a:gd name="connsiteY2765" fmla="*/ 190738 h 906898"/>
              <a:gd name="connsiteX2766" fmla="*/ 250716 w 906898"/>
              <a:gd name="connsiteY2766" fmla="*/ 192813 h 906898"/>
              <a:gd name="connsiteX2767" fmla="*/ 238365 w 906898"/>
              <a:gd name="connsiteY2767" fmla="*/ 188663 h 906898"/>
              <a:gd name="connsiteX2768" fmla="*/ 232190 w 906898"/>
              <a:gd name="connsiteY2768" fmla="*/ 192813 h 906898"/>
              <a:gd name="connsiteX2769" fmla="*/ 230132 w 906898"/>
              <a:gd name="connsiteY2769" fmla="*/ 190738 h 906898"/>
              <a:gd name="connsiteX2770" fmla="*/ 236307 w 906898"/>
              <a:gd name="connsiteY2770" fmla="*/ 186588 h 906898"/>
              <a:gd name="connsiteX2771" fmla="*/ 240874 w 906898"/>
              <a:gd name="connsiteY2771" fmla="*/ 184902 h 906898"/>
              <a:gd name="connsiteX2772" fmla="*/ 784458 w 906898"/>
              <a:gd name="connsiteY2772" fmla="*/ 183976 h 906898"/>
              <a:gd name="connsiteX2773" fmla="*/ 793496 w 906898"/>
              <a:gd name="connsiteY2773" fmla="*/ 184489 h 906898"/>
              <a:gd name="connsiteX2774" fmla="*/ 797627 w 906898"/>
              <a:gd name="connsiteY2774" fmla="*/ 192691 h 906898"/>
              <a:gd name="connsiteX2775" fmla="*/ 803824 w 906898"/>
              <a:gd name="connsiteY2775" fmla="*/ 194742 h 906898"/>
              <a:gd name="connsiteX2776" fmla="*/ 795561 w 906898"/>
              <a:gd name="connsiteY2776" fmla="*/ 211146 h 906898"/>
              <a:gd name="connsiteX2777" fmla="*/ 791430 w 906898"/>
              <a:gd name="connsiteY2777" fmla="*/ 213197 h 906898"/>
              <a:gd name="connsiteX2778" fmla="*/ 783167 w 906898"/>
              <a:gd name="connsiteY2778" fmla="*/ 215248 h 906898"/>
              <a:gd name="connsiteX2779" fmla="*/ 774904 w 906898"/>
              <a:gd name="connsiteY2779" fmla="*/ 217298 h 906898"/>
              <a:gd name="connsiteX2780" fmla="*/ 766641 w 906898"/>
              <a:gd name="connsiteY2780" fmla="*/ 211146 h 906898"/>
              <a:gd name="connsiteX2781" fmla="*/ 768707 w 906898"/>
              <a:gd name="connsiteY2781" fmla="*/ 202944 h 906898"/>
              <a:gd name="connsiteX2782" fmla="*/ 772838 w 906898"/>
              <a:gd name="connsiteY2782" fmla="*/ 198843 h 906898"/>
              <a:gd name="connsiteX2783" fmla="*/ 776970 w 906898"/>
              <a:gd name="connsiteY2783" fmla="*/ 186539 h 906898"/>
              <a:gd name="connsiteX2784" fmla="*/ 784458 w 906898"/>
              <a:gd name="connsiteY2784" fmla="*/ 183976 h 906898"/>
              <a:gd name="connsiteX2785" fmla="*/ 724801 w 906898"/>
              <a:gd name="connsiteY2785" fmla="*/ 180255 h 906898"/>
              <a:gd name="connsiteX2786" fmla="*/ 735839 w 906898"/>
              <a:gd name="connsiteY2786" fmla="*/ 180512 h 906898"/>
              <a:gd name="connsiteX2787" fmla="*/ 739946 w 906898"/>
              <a:gd name="connsiteY2787" fmla="*/ 186688 h 906898"/>
              <a:gd name="connsiteX2788" fmla="*/ 737892 w 906898"/>
              <a:gd name="connsiteY2788" fmla="*/ 190805 h 906898"/>
              <a:gd name="connsiteX2789" fmla="*/ 737892 w 906898"/>
              <a:gd name="connsiteY2789" fmla="*/ 192863 h 906898"/>
              <a:gd name="connsiteX2790" fmla="*/ 737892 w 906898"/>
              <a:gd name="connsiteY2790" fmla="*/ 201097 h 906898"/>
              <a:gd name="connsiteX2791" fmla="*/ 731732 w 906898"/>
              <a:gd name="connsiteY2791" fmla="*/ 203155 h 906898"/>
              <a:gd name="connsiteX2792" fmla="*/ 725571 w 906898"/>
              <a:gd name="connsiteY2792" fmla="*/ 199038 h 906898"/>
              <a:gd name="connsiteX2793" fmla="*/ 729678 w 906898"/>
              <a:gd name="connsiteY2793" fmla="*/ 192863 h 906898"/>
              <a:gd name="connsiteX2794" fmla="*/ 725571 w 906898"/>
              <a:gd name="connsiteY2794" fmla="*/ 190805 h 906898"/>
              <a:gd name="connsiteX2795" fmla="*/ 719411 w 906898"/>
              <a:gd name="connsiteY2795" fmla="*/ 196980 h 906898"/>
              <a:gd name="connsiteX2796" fmla="*/ 725571 w 906898"/>
              <a:gd name="connsiteY2796" fmla="*/ 215505 h 906898"/>
              <a:gd name="connsiteX2797" fmla="*/ 754320 w 906898"/>
              <a:gd name="connsiteY2797" fmla="*/ 219622 h 906898"/>
              <a:gd name="connsiteX2798" fmla="*/ 764587 w 906898"/>
              <a:gd name="connsiteY2798" fmla="*/ 211388 h 906898"/>
              <a:gd name="connsiteX2799" fmla="*/ 764587 w 906898"/>
              <a:gd name="connsiteY2799" fmla="*/ 215505 h 906898"/>
              <a:gd name="connsiteX2800" fmla="*/ 733785 w 906898"/>
              <a:gd name="connsiteY2800" fmla="*/ 225797 h 906898"/>
              <a:gd name="connsiteX2801" fmla="*/ 719411 w 906898"/>
              <a:gd name="connsiteY2801" fmla="*/ 217564 h 906898"/>
              <a:gd name="connsiteX2802" fmla="*/ 715304 w 906898"/>
              <a:gd name="connsiteY2802" fmla="*/ 213447 h 906898"/>
              <a:gd name="connsiteX2803" fmla="*/ 713250 w 906898"/>
              <a:gd name="connsiteY2803" fmla="*/ 207272 h 906898"/>
              <a:gd name="connsiteX2804" fmla="*/ 715304 w 906898"/>
              <a:gd name="connsiteY2804" fmla="*/ 184629 h 906898"/>
              <a:gd name="connsiteX2805" fmla="*/ 724801 w 906898"/>
              <a:gd name="connsiteY2805" fmla="*/ 180255 h 906898"/>
              <a:gd name="connsiteX2806" fmla="*/ 276279 w 906898"/>
              <a:gd name="connsiteY2806" fmla="*/ 179325 h 906898"/>
              <a:gd name="connsiteX2807" fmla="*/ 281497 w 906898"/>
              <a:gd name="connsiteY2807" fmla="*/ 182438 h 906898"/>
              <a:gd name="connsiteX2808" fmla="*/ 283583 w 906898"/>
              <a:gd name="connsiteY2808" fmla="*/ 190738 h 906898"/>
              <a:gd name="connsiteX2809" fmla="*/ 279410 w 906898"/>
              <a:gd name="connsiteY2809" fmla="*/ 182438 h 906898"/>
              <a:gd name="connsiteX2810" fmla="*/ 201137 w 906898"/>
              <a:gd name="connsiteY2810" fmla="*/ 178196 h 906898"/>
              <a:gd name="connsiteX2811" fmla="*/ 229886 w 906898"/>
              <a:gd name="connsiteY2811" fmla="*/ 196788 h 906898"/>
              <a:gd name="connsiteX2812" fmla="*/ 229886 w 906898"/>
              <a:gd name="connsiteY2812" fmla="*/ 229840 h 906898"/>
              <a:gd name="connsiteX2813" fmla="*/ 225779 w 906898"/>
              <a:gd name="connsiteY2813" fmla="*/ 229840 h 906898"/>
              <a:gd name="connsiteX2814" fmla="*/ 227833 w 906898"/>
              <a:gd name="connsiteY2814" fmla="*/ 223643 h 906898"/>
              <a:gd name="connsiteX2815" fmla="*/ 215512 w 906898"/>
              <a:gd name="connsiteY2815" fmla="*/ 190591 h 906898"/>
              <a:gd name="connsiteX2816" fmla="*/ 199084 w 906898"/>
              <a:gd name="connsiteY2816" fmla="*/ 188525 h 906898"/>
              <a:gd name="connsiteX2817" fmla="*/ 194977 w 906898"/>
              <a:gd name="connsiteY2817" fmla="*/ 192656 h 906898"/>
              <a:gd name="connsiteX2818" fmla="*/ 205244 w 906898"/>
              <a:gd name="connsiteY2818" fmla="*/ 192656 h 906898"/>
              <a:gd name="connsiteX2819" fmla="*/ 209351 w 906898"/>
              <a:gd name="connsiteY2819" fmla="*/ 198854 h 906898"/>
              <a:gd name="connsiteX2820" fmla="*/ 203191 w 906898"/>
              <a:gd name="connsiteY2820" fmla="*/ 207117 h 906898"/>
              <a:gd name="connsiteX2821" fmla="*/ 199084 w 906898"/>
              <a:gd name="connsiteY2821" fmla="*/ 207117 h 906898"/>
              <a:gd name="connsiteX2822" fmla="*/ 194977 w 906898"/>
              <a:gd name="connsiteY2822" fmla="*/ 202985 h 906898"/>
              <a:gd name="connsiteX2823" fmla="*/ 188817 w 906898"/>
              <a:gd name="connsiteY2823" fmla="*/ 205051 h 906898"/>
              <a:gd name="connsiteX2824" fmla="*/ 184710 w 906898"/>
              <a:gd name="connsiteY2824" fmla="*/ 190591 h 906898"/>
              <a:gd name="connsiteX2825" fmla="*/ 201137 w 906898"/>
              <a:gd name="connsiteY2825" fmla="*/ 178196 h 906898"/>
              <a:gd name="connsiteX2826" fmla="*/ 273671 w 906898"/>
              <a:gd name="connsiteY2826" fmla="*/ 177770 h 906898"/>
              <a:gd name="connsiteX2827" fmla="*/ 275236 w 906898"/>
              <a:gd name="connsiteY2827" fmla="*/ 178288 h 906898"/>
              <a:gd name="connsiteX2828" fmla="*/ 276279 w 906898"/>
              <a:gd name="connsiteY2828" fmla="*/ 179325 h 906898"/>
              <a:gd name="connsiteX2829" fmla="*/ 270019 w 906898"/>
              <a:gd name="connsiteY2829" fmla="*/ 175435 h 906898"/>
              <a:gd name="connsiteX2830" fmla="*/ 271062 w 906898"/>
              <a:gd name="connsiteY2830" fmla="*/ 176213 h 906898"/>
              <a:gd name="connsiteX2831" fmla="*/ 273671 w 906898"/>
              <a:gd name="connsiteY2831" fmla="*/ 177770 h 906898"/>
              <a:gd name="connsiteX2832" fmla="*/ 269758 w 906898"/>
              <a:gd name="connsiteY2832" fmla="*/ 176473 h 906898"/>
              <a:gd name="connsiteX2833" fmla="*/ 268976 w 906898"/>
              <a:gd name="connsiteY2833" fmla="*/ 176213 h 906898"/>
              <a:gd name="connsiteX2834" fmla="*/ 270019 w 906898"/>
              <a:gd name="connsiteY2834" fmla="*/ 175435 h 906898"/>
              <a:gd name="connsiteX2835" fmla="*/ 768765 w 906898"/>
              <a:gd name="connsiteY2835" fmla="*/ 174221 h 906898"/>
              <a:gd name="connsiteX2836" fmla="*/ 785233 w 906898"/>
              <a:gd name="connsiteY2836" fmla="*/ 180446 h 906898"/>
              <a:gd name="connsiteX2837" fmla="*/ 785233 w 906898"/>
              <a:gd name="connsiteY2837" fmla="*/ 182521 h 906898"/>
              <a:gd name="connsiteX2838" fmla="*/ 768765 w 906898"/>
              <a:gd name="connsiteY2838" fmla="*/ 184596 h 906898"/>
              <a:gd name="connsiteX2839" fmla="*/ 764649 w 906898"/>
              <a:gd name="connsiteY2839" fmla="*/ 180446 h 906898"/>
              <a:gd name="connsiteX2840" fmla="*/ 768765 w 906898"/>
              <a:gd name="connsiteY2840" fmla="*/ 174221 h 906898"/>
              <a:gd name="connsiteX2841" fmla="*/ 180872 w 906898"/>
              <a:gd name="connsiteY2841" fmla="*/ 173938 h 906898"/>
              <a:gd name="connsiteX2842" fmla="*/ 190956 w 906898"/>
              <a:gd name="connsiteY2842" fmla="*/ 176241 h 906898"/>
              <a:gd name="connsiteX2843" fmla="*/ 190956 w 906898"/>
              <a:gd name="connsiteY2843" fmla="*/ 178288 h 906898"/>
              <a:gd name="connsiteX2844" fmla="*/ 188887 w 906898"/>
              <a:gd name="connsiteY2844" fmla="*/ 180336 h 906898"/>
              <a:gd name="connsiteX2845" fmla="*/ 172339 w 906898"/>
              <a:gd name="connsiteY2845" fmla="*/ 178288 h 906898"/>
              <a:gd name="connsiteX2846" fmla="*/ 166133 w 906898"/>
              <a:gd name="connsiteY2846" fmla="*/ 184430 h 906898"/>
              <a:gd name="connsiteX2847" fmla="*/ 164064 w 906898"/>
              <a:gd name="connsiteY2847" fmla="*/ 184430 h 906898"/>
              <a:gd name="connsiteX2848" fmla="*/ 172339 w 906898"/>
              <a:gd name="connsiteY2848" fmla="*/ 176241 h 906898"/>
              <a:gd name="connsiteX2849" fmla="*/ 180872 w 906898"/>
              <a:gd name="connsiteY2849" fmla="*/ 173938 h 906898"/>
              <a:gd name="connsiteX2850" fmla="*/ 260717 w 906898"/>
              <a:gd name="connsiteY2850" fmla="*/ 173392 h 906898"/>
              <a:gd name="connsiteX2851" fmla="*/ 261008 w 906898"/>
              <a:gd name="connsiteY2851" fmla="*/ 174138 h 906898"/>
              <a:gd name="connsiteX2852" fmla="*/ 258684 w 906898"/>
              <a:gd name="connsiteY2852" fmla="*/ 174138 h 906898"/>
              <a:gd name="connsiteX2853" fmla="*/ 260717 w 906898"/>
              <a:gd name="connsiteY2853" fmla="*/ 173392 h 906898"/>
              <a:gd name="connsiteX2854" fmla="*/ 710201 w 906898"/>
              <a:gd name="connsiteY2854" fmla="*/ 171425 h 906898"/>
              <a:gd name="connsiteX2855" fmla="*/ 713189 w 906898"/>
              <a:gd name="connsiteY2855" fmla="*/ 172188 h 906898"/>
              <a:gd name="connsiteX2856" fmla="*/ 709205 w 906898"/>
              <a:gd name="connsiteY2856" fmla="*/ 178288 h 906898"/>
              <a:gd name="connsiteX2857" fmla="*/ 709205 w 906898"/>
              <a:gd name="connsiteY2857" fmla="*/ 182355 h 906898"/>
              <a:gd name="connsiteX2858" fmla="*/ 711197 w 906898"/>
              <a:gd name="connsiteY2858" fmla="*/ 186422 h 906898"/>
              <a:gd name="connsiteX2859" fmla="*/ 707213 w 906898"/>
              <a:gd name="connsiteY2859" fmla="*/ 182355 h 906898"/>
              <a:gd name="connsiteX2860" fmla="*/ 707213 w 906898"/>
              <a:gd name="connsiteY2860" fmla="*/ 173143 h 906898"/>
              <a:gd name="connsiteX2861" fmla="*/ 708173 w 906898"/>
              <a:gd name="connsiteY2861" fmla="*/ 171943 h 906898"/>
              <a:gd name="connsiteX2862" fmla="*/ 659737 w 906898"/>
              <a:gd name="connsiteY2862" fmla="*/ 168163 h 906898"/>
              <a:gd name="connsiteX2863" fmla="*/ 663887 w 906898"/>
              <a:gd name="connsiteY2863" fmla="*/ 168163 h 906898"/>
              <a:gd name="connsiteX2864" fmla="*/ 665962 w 906898"/>
              <a:gd name="connsiteY2864" fmla="*/ 176352 h 906898"/>
              <a:gd name="connsiteX2865" fmla="*/ 663887 w 906898"/>
              <a:gd name="connsiteY2865" fmla="*/ 180446 h 906898"/>
              <a:gd name="connsiteX2866" fmla="*/ 661831 w 906898"/>
              <a:gd name="connsiteY2866" fmla="*/ 174359 h 906898"/>
              <a:gd name="connsiteX2867" fmla="*/ 661862 w 906898"/>
              <a:gd name="connsiteY2867" fmla="*/ 174233 h 906898"/>
              <a:gd name="connsiteX2868" fmla="*/ 661750 w 906898"/>
              <a:gd name="connsiteY2868" fmla="*/ 174120 h 906898"/>
              <a:gd name="connsiteX2869" fmla="*/ 629009 w 906898"/>
              <a:gd name="connsiteY2869" fmla="*/ 168163 h 906898"/>
              <a:gd name="connsiteX2870" fmla="*/ 639338 w 906898"/>
              <a:gd name="connsiteY2870" fmla="*/ 172242 h 906898"/>
              <a:gd name="connsiteX2871" fmla="*/ 639338 w 906898"/>
              <a:gd name="connsiteY2871" fmla="*/ 180399 h 906898"/>
              <a:gd name="connsiteX2872" fmla="*/ 639338 w 906898"/>
              <a:gd name="connsiteY2872" fmla="*/ 184478 h 906898"/>
              <a:gd name="connsiteX2873" fmla="*/ 643469 w 906898"/>
              <a:gd name="connsiteY2873" fmla="*/ 188557 h 906898"/>
              <a:gd name="connsiteX2874" fmla="*/ 641404 w 906898"/>
              <a:gd name="connsiteY2874" fmla="*/ 194675 h 906898"/>
              <a:gd name="connsiteX2875" fmla="*/ 637272 w 906898"/>
              <a:gd name="connsiteY2875" fmla="*/ 196714 h 906898"/>
              <a:gd name="connsiteX2876" fmla="*/ 629009 w 906898"/>
              <a:gd name="connsiteY2876" fmla="*/ 190596 h 906898"/>
              <a:gd name="connsiteX2877" fmla="*/ 631075 w 906898"/>
              <a:gd name="connsiteY2877" fmla="*/ 184478 h 906898"/>
              <a:gd name="connsiteX2878" fmla="*/ 629009 w 906898"/>
              <a:gd name="connsiteY2878" fmla="*/ 174282 h 906898"/>
              <a:gd name="connsiteX2879" fmla="*/ 629009 w 906898"/>
              <a:gd name="connsiteY2879" fmla="*/ 168163 h 906898"/>
              <a:gd name="connsiteX2880" fmla="*/ 246447 w 906898"/>
              <a:gd name="connsiteY2880" fmla="*/ 168163 h 906898"/>
              <a:gd name="connsiteX2881" fmla="*/ 258755 w 906898"/>
              <a:gd name="connsiteY2881" fmla="*/ 174292 h 906898"/>
              <a:gd name="connsiteX2882" fmla="*/ 258755 w 906898"/>
              <a:gd name="connsiteY2882" fmla="*/ 178378 h 906898"/>
              <a:gd name="connsiteX2883" fmla="*/ 275165 w 906898"/>
              <a:gd name="connsiteY2883" fmla="*/ 182464 h 906898"/>
              <a:gd name="connsiteX2884" fmla="*/ 279268 w 906898"/>
              <a:gd name="connsiteY2884" fmla="*/ 190636 h 906898"/>
              <a:gd name="connsiteX2885" fmla="*/ 273114 w 906898"/>
              <a:gd name="connsiteY2885" fmla="*/ 194722 h 906898"/>
              <a:gd name="connsiteX2886" fmla="*/ 265717 w 906898"/>
              <a:gd name="connsiteY2886" fmla="*/ 189460 h 906898"/>
              <a:gd name="connsiteX2887" fmla="*/ 265124 w 906898"/>
              <a:gd name="connsiteY2887" fmla="*/ 188663 h 906898"/>
              <a:gd name="connsiteX2888" fmla="*/ 264686 w 906898"/>
              <a:gd name="connsiteY2888" fmla="*/ 188726 h 906898"/>
              <a:gd name="connsiteX2889" fmla="*/ 258755 w 906898"/>
              <a:gd name="connsiteY2889" fmla="*/ 184507 h 906898"/>
              <a:gd name="connsiteX2890" fmla="*/ 252601 w 906898"/>
              <a:gd name="connsiteY2890" fmla="*/ 186550 h 906898"/>
              <a:gd name="connsiteX2891" fmla="*/ 236191 w 906898"/>
              <a:gd name="connsiteY2891" fmla="*/ 182464 h 906898"/>
              <a:gd name="connsiteX2892" fmla="*/ 227986 w 906898"/>
              <a:gd name="connsiteY2892" fmla="*/ 188593 h 906898"/>
              <a:gd name="connsiteX2893" fmla="*/ 221832 w 906898"/>
              <a:gd name="connsiteY2893" fmla="*/ 184507 h 906898"/>
              <a:gd name="connsiteX2894" fmla="*/ 223883 w 906898"/>
              <a:gd name="connsiteY2894" fmla="*/ 178378 h 906898"/>
              <a:gd name="connsiteX2895" fmla="*/ 227986 w 906898"/>
              <a:gd name="connsiteY2895" fmla="*/ 174292 h 906898"/>
              <a:gd name="connsiteX2896" fmla="*/ 236191 w 906898"/>
              <a:gd name="connsiteY2896" fmla="*/ 176335 h 906898"/>
              <a:gd name="connsiteX2897" fmla="*/ 238242 w 906898"/>
              <a:gd name="connsiteY2897" fmla="*/ 176335 h 906898"/>
              <a:gd name="connsiteX2898" fmla="*/ 246447 w 906898"/>
              <a:gd name="connsiteY2898" fmla="*/ 168163 h 906898"/>
              <a:gd name="connsiteX2899" fmla="*/ 213532 w 906898"/>
              <a:gd name="connsiteY2899" fmla="*/ 168163 h 906898"/>
              <a:gd name="connsiteX2900" fmla="*/ 215635 w 906898"/>
              <a:gd name="connsiteY2900" fmla="*/ 172242 h 906898"/>
              <a:gd name="connsiteX2901" fmla="*/ 215635 w 906898"/>
              <a:gd name="connsiteY2901" fmla="*/ 176320 h 906898"/>
              <a:gd name="connsiteX2902" fmla="*/ 219840 w 906898"/>
              <a:gd name="connsiteY2902" fmla="*/ 182438 h 906898"/>
              <a:gd name="connsiteX2903" fmla="*/ 213532 w 906898"/>
              <a:gd name="connsiteY2903" fmla="*/ 178359 h 906898"/>
              <a:gd name="connsiteX2904" fmla="*/ 213532 w 906898"/>
              <a:gd name="connsiteY2904" fmla="*/ 168163 h 906898"/>
              <a:gd name="connsiteX2905" fmla="*/ 633178 w 906898"/>
              <a:gd name="connsiteY2905" fmla="*/ 163846 h 906898"/>
              <a:gd name="connsiteX2906" fmla="*/ 641312 w 906898"/>
              <a:gd name="connsiteY2906" fmla="*/ 165912 h 906898"/>
              <a:gd name="connsiteX2907" fmla="*/ 645379 w 906898"/>
              <a:gd name="connsiteY2907" fmla="*/ 172110 h 906898"/>
              <a:gd name="connsiteX2908" fmla="*/ 645379 w 906898"/>
              <a:gd name="connsiteY2908" fmla="*/ 182438 h 906898"/>
              <a:gd name="connsiteX2909" fmla="*/ 649446 w 906898"/>
              <a:gd name="connsiteY2909" fmla="*/ 188635 h 906898"/>
              <a:gd name="connsiteX2910" fmla="*/ 645379 w 906898"/>
              <a:gd name="connsiteY2910" fmla="*/ 201030 h 906898"/>
              <a:gd name="connsiteX2911" fmla="*/ 641312 w 906898"/>
              <a:gd name="connsiteY2911" fmla="*/ 198964 h 906898"/>
              <a:gd name="connsiteX2912" fmla="*/ 643345 w 906898"/>
              <a:gd name="connsiteY2912" fmla="*/ 184504 h 906898"/>
              <a:gd name="connsiteX2913" fmla="*/ 641312 w 906898"/>
              <a:gd name="connsiteY2913" fmla="*/ 182438 h 906898"/>
              <a:gd name="connsiteX2914" fmla="*/ 641312 w 906898"/>
              <a:gd name="connsiteY2914" fmla="*/ 172110 h 906898"/>
              <a:gd name="connsiteX2915" fmla="*/ 633178 w 906898"/>
              <a:gd name="connsiteY2915" fmla="*/ 165912 h 906898"/>
              <a:gd name="connsiteX2916" fmla="*/ 633178 w 906898"/>
              <a:gd name="connsiteY2916" fmla="*/ 163846 h 906898"/>
              <a:gd name="connsiteX2917" fmla="*/ 764042 w 906898"/>
              <a:gd name="connsiteY2917" fmla="*/ 163428 h 906898"/>
              <a:gd name="connsiteX2918" fmla="*/ 772949 w 906898"/>
              <a:gd name="connsiteY2918" fmla="*/ 170071 h 906898"/>
              <a:gd name="connsiteX2919" fmla="*/ 768863 w 906898"/>
              <a:gd name="connsiteY2919" fmla="*/ 172126 h 906898"/>
              <a:gd name="connsiteX2920" fmla="*/ 762733 w 906898"/>
              <a:gd name="connsiteY2920" fmla="*/ 178288 h 906898"/>
              <a:gd name="connsiteX2921" fmla="*/ 766820 w 906898"/>
              <a:gd name="connsiteY2921" fmla="*/ 186505 h 906898"/>
              <a:gd name="connsiteX2922" fmla="*/ 772949 w 906898"/>
              <a:gd name="connsiteY2922" fmla="*/ 188559 h 906898"/>
              <a:gd name="connsiteX2923" fmla="*/ 768863 w 906898"/>
              <a:gd name="connsiteY2923" fmla="*/ 192668 h 906898"/>
              <a:gd name="connsiteX2924" fmla="*/ 758647 w 906898"/>
              <a:gd name="connsiteY2924" fmla="*/ 192668 h 906898"/>
              <a:gd name="connsiteX2925" fmla="*/ 754561 w 906898"/>
              <a:gd name="connsiteY2925" fmla="*/ 186505 h 906898"/>
              <a:gd name="connsiteX2926" fmla="*/ 748432 w 906898"/>
              <a:gd name="connsiteY2926" fmla="*/ 184451 h 906898"/>
              <a:gd name="connsiteX2927" fmla="*/ 746389 w 906898"/>
              <a:gd name="connsiteY2927" fmla="*/ 178288 h 906898"/>
              <a:gd name="connsiteX2928" fmla="*/ 750475 w 906898"/>
              <a:gd name="connsiteY2928" fmla="*/ 172126 h 906898"/>
              <a:gd name="connsiteX2929" fmla="*/ 756604 w 906898"/>
              <a:gd name="connsiteY2929" fmla="*/ 170071 h 906898"/>
              <a:gd name="connsiteX2930" fmla="*/ 760690 w 906898"/>
              <a:gd name="connsiteY2930" fmla="*/ 163909 h 906898"/>
              <a:gd name="connsiteX2931" fmla="*/ 764042 w 906898"/>
              <a:gd name="connsiteY2931" fmla="*/ 163428 h 906898"/>
              <a:gd name="connsiteX2932" fmla="*/ 447229 w 906898"/>
              <a:gd name="connsiteY2932" fmla="*/ 161901 h 906898"/>
              <a:gd name="connsiteX2933" fmla="*/ 155681 w 906898"/>
              <a:gd name="connsiteY2933" fmla="*/ 453449 h 906898"/>
              <a:gd name="connsiteX2934" fmla="*/ 447229 w 906898"/>
              <a:gd name="connsiteY2934" fmla="*/ 744997 h 906898"/>
              <a:gd name="connsiteX2935" fmla="*/ 738777 w 906898"/>
              <a:gd name="connsiteY2935" fmla="*/ 453449 h 906898"/>
              <a:gd name="connsiteX2936" fmla="*/ 447229 w 906898"/>
              <a:gd name="connsiteY2936" fmla="*/ 161901 h 906898"/>
              <a:gd name="connsiteX2937" fmla="*/ 174384 w 906898"/>
              <a:gd name="connsiteY2937" fmla="*/ 160374 h 906898"/>
              <a:gd name="connsiteX2938" fmla="*/ 178506 w 906898"/>
              <a:gd name="connsiteY2938" fmla="*/ 161911 h 906898"/>
              <a:gd name="connsiteX2939" fmla="*/ 182628 w 906898"/>
              <a:gd name="connsiteY2939" fmla="*/ 166005 h 906898"/>
              <a:gd name="connsiteX2940" fmla="*/ 184690 w 906898"/>
              <a:gd name="connsiteY2940" fmla="*/ 163958 h 906898"/>
              <a:gd name="connsiteX2941" fmla="*/ 192934 w 906898"/>
              <a:gd name="connsiteY2941" fmla="*/ 163958 h 906898"/>
              <a:gd name="connsiteX2942" fmla="*/ 194996 w 906898"/>
              <a:gd name="connsiteY2942" fmla="*/ 170099 h 906898"/>
              <a:gd name="connsiteX2943" fmla="*/ 201179 w 906898"/>
              <a:gd name="connsiteY2943" fmla="*/ 172147 h 906898"/>
              <a:gd name="connsiteX2944" fmla="*/ 203240 w 906898"/>
              <a:gd name="connsiteY2944" fmla="*/ 174194 h 906898"/>
              <a:gd name="connsiteX2945" fmla="*/ 199118 w 906898"/>
              <a:gd name="connsiteY2945" fmla="*/ 176241 h 906898"/>
              <a:gd name="connsiteX2946" fmla="*/ 184690 w 906898"/>
              <a:gd name="connsiteY2946" fmla="*/ 172147 h 906898"/>
              <a:gd name="connsiteX2947" fmla="*/ 164078 w 906898"/>
              <a:gd name="connsiteY2947" fmla="*/ 178288 h 906898"/>
              <a:gd name="connsiteX2948" fmla="*/ 155834 w 906898"/>
              <a:gd name="connsiteY2948" fmla="*/ 184430 h 906898"/>
              <a:gd name="connsiteX2949" fmla="*/ 155834 w 906898"/>
              <a:gd name="connsiteY2949" fmla="*/ 182383 h 906898"/>
              <a:gd name="connsiteX2950" fmla="*/ 159956 w 906898"/>
              <a:gd name="connsiteY2950" fmla="*/ 178288 h 906898"/>
              <a:gd name="connsiteX2951" fmla="*/ 159956 w 906898"/>
              <a:gd name="connsiteY2951" fmla="*/ 172147 h 906898"/>
              <a:gd name="connsiteX2952" fmla="*/ 166139 w 906898"/>
              <a:gd name="connsiteY2952" fmla="*/ 168052 h 906898"/>
              <a:gd name="connsiteX2953" fmla="*/ 170262 w 906898"/>
              <a:gd name="connsiteY2953" fmla="*/ 161911 h 906898"/>
              <a:gd name="connsiteX2954" fmla="*/ 174384 w 906898"/>
              <a:gd name="connsiteY2954" fmla="*/ 160374 h 906898"/>
              <a:gd name="connsiteX2955" fmla="*/ 703993 w 906898"/>
              <a:gd name="connsiteY2955" fmla="*/ 159415 h 906898"/>
              <a:gd name="connsiteX2956" fmla="*/ 707080 w 906898"/>
              <a:gd name="connsiteY2956" fmla="*/ 159929 h 906898"/>
              <a:gd name="connsiteX2957" fmla="*/ 711197 w 906898"/>
              <a:gd name="connsiteY2957" fmla="*/ 168163 h 906898"/>
              <a:gd name="connsiteX2958" fmla="*/ 708173 w 906898"/>
              <a:gd name="connsiteY2958" fmla="*/ 171943 h 906898"/>
              <a:gd name="connsiteX2959" fmla="*/ 707213 w 906898"/>
              <a:gd name="connsiteY2959" fmla="*/ 172188 h 906898"/>
              <a:gd name="connsiteX2960" fmla="*/ 707213 w 906898"/>
              <a:gd name="connsiteY2960" fmla="*/ 173143 h 906898"/>
              <a:gd name="connsiteX2961" fmla="*/ 702963 w 906898"/>
              <a:gd name="connsiteY2961" fmla="*/ 178454 h 906898"/>
              <a:gd name="connsiteX2962" fmla="*/ 707080 w 906898"/>
              <a:gd name="connsiteY2962" fmla="*/ 186688 h 906898"/>
              <a:gd name="connsiteX2963" fmla="*/ 711197 w 906898"/>
              <a:gd name="connsiteY2963" fmla="*/ 188746 h 906898"/>
              <a:gd name="connsiteX2964" fmla="*/ 709139 w 906898"/>
              <a:gd name="connsiteY2964" fmla="*/ 199038 h 906898"/>
              <a:gd name="connsiteX2965" fmla="*/ 700905 w 906898"/>
              <a:gd name="connsiteY2965" fmla="*/ 196980 h 906898"/>
              <a:gd name="connsiteX2966" fmla="*/ 698847 w 906898"/>
              <a:gd name="connsiteY2966" fmla="*/ 190805 h 906898"/>
              <a:gd name="connsiteX2967" fmla="*/ 696788 w 906898"/>
              <a:gd name="connsiteY2967" fmla="*/ 184629 h 906898"/>
              <a:gd name="connsiteX2968" fmla="*/ 690613 w 906898"/>
              <a:gd name="connsiteY2968" fmla="*/ 178454 h 906898"/>
              <a:gd name="connsiteX2969" fmla="*/ 694730 w 906898"/>
              <a:gd name="connsiteY2969" fmla="*/ 170221 h 906898"/>
              <a:gd name="connsiteX2970" fmla="*/ 698847 w 906898"/>
              <a:gd name="connsiteY2970" fmla="*/ 168163 h 906898"/>
              <a:gd name="connsiteX2971" fmla="*/ 700905 w 906898"/>
              <a:gd name="connsiteY2971" fmla="*/ 161987 h 906898"/>
              <a:gd name="connsiteX2972" fmla="*/ 703993 w 906898"/>
              <a:gd name="connsiteY2972" fmla="*/ 159415 h 906898"/>
              <a:gd name="connsiteX2973" fmla="*/ 447229 w 906898"/>
              <a:gd name="connsiteY2973" fmla="*/ 155446 h 906898"/>
              <a:gd name="connsiteX2974" fmla="*/ 745232 w 906898"/>
              <a:gd name="connsiteY2974" fmla="*/ 453449 h 906898"/>
              <a:gd name="connsiteX2975" fmla="*/ 447229 w 906898"/>
              <a:gd name="connsiteY2975" fmla="*/ 751452 h 906898"/>
              <a:gd name="connsiteX2976" fmla="*/ 149226 w 906898"/>
              <a:gd name="connsiteY2976" fmla="*/ 453449 h 906898"/>
              <a:gd name="connsiteX2977" fmla="*/ 447229 w 906898"/>
              <a:gd name="connsiteY2977" fmla="*/ 155446 h 906898"/>
              <a:gd name="connsiteX2978" fmla="*/ 192969 w 906898"/>
              <a:gd name="connsiteY2978" fmla="*/ 152265 h 906898"/>
              <a:gd name="connsiteX2979" fmla="*/ 195797 w 906898"/>
              <a:gd name="connsiteY2979" fmla="*/ 153153 h 906898"/>
              <a:gd name="connsiteX2980" fmla="*/ 199138 w 906898"/>
              <a:gd name="connsiteY2980" fmla="*/ 157760 h 906898"/>
              <a:gd name="connsiteX2981" fmla="*/ 199138 w 906898"/>
              <a:gd name="connsiteY2981" fmla="*/ 159808 h 906898"/>
              <a:gd name="connsiteX2982" fmla="*/ 197082 w 906898"/>
              <a:gd name="connsiteY2982" fmla="*/ 155712 h 906898"/>
              <a:gd name="connsiteX2983" fmla="*/ 192969 w 906898"/>
              <a:gd name="connsiteY2983" fmla="*/ 153665 h 906898"/>
              <a:gd name="connsiteX2984" fmla="*/ 192969 w 906898"/>
              <a:gd name="connsiteY2984" fmla="*/ 153409 h 906898"/>
              <a:gd name="connsiteX2985" fmla="*/ 190913 w 906898"/>
              <a:gd name="connsiteY2985" fmla="*/ 151618 h 906898"/>
              <a:gd name="connsiteX2986" fmla="*/ 192969 w 906898"/>
              <a:gd name="connsiteY2986" fmla="*/ 151618 h 906898"/>
              <a:gd name="connsiteX2987" fmla="*/ 192969 w 906898"/>
              <a:gd name="connsiteY2987" fmla="*/ 152265 h 906898"/>
              <a:gd name="connsiteX2988" fmla="*/ 650187 w 906898"/>
              <a:gd name="connsiteY2988" fmla="*/ 151100 h 906898"/>
              <a:gd name="connsiteX2989" fmla="*/ 655687 w 906898"/>
              <a:gd name="connsiteY2989" fmla="*/ 155689 h 906898"/>
              <a:gd name="connsiteX2990" fmla="*/ 655687 w 906898"/>
              <a:gd name="connsiteY2990" fmla="*/ 163846 h 906898"/>
              <a:gd name="connsiteX2991" fmla="*/ 653629 w 906898"/>
              <a:gd name="connsiteY2991" fmla="*/ 160787 h 906898"/>
              <a:gd name="connsiteX2992" fmla="*/ 653629 w 906898"/>
              <a:gd name="connsiteY2992" fmla="*/ 159779 h 906898"/>
              <a:gd name="connsiteX2993" fmla="*/ 652155 w 906898"/>
              <a:gd name="connsiteY2993" fmla="*/ 158596 h 906898"/>
              <a:gd name="connsiteX2994" fmla="*/ 647453 w 906898"/>
              <a:gd name="connsiteY2994" fmla="*/ 151610 h 906898"/>
              <a:gd name="connsiteX2995" fmla="*/ 650187 w 906898"/>
              <a:gd name="connsiteY2995" fmla="*/ 151100 h 906898"/>
              <a:gd name="connsiteX2996" fmla="*/ 176520 w 906898"/>
              <a:gd name="connsiteY2996" fmla="*/ 149570 h 906898"/>
              <a:gd name="connsiteX2997" fmla="*/ 184744 w 906898"/>
              <a:gd name="connsiteY2997" fmla="*/ 153665 h 906898"/>
              <a:gd name="connsiteX2998" fmla="*/ 192969 w 906898"/>
              <a:gd name="connsiteY2998" fmla="*/ 153665 h 906898"/>
              <a:gd name="connsiteX2999" fmla="*/ 195026 w 906898"/>
              <a:gd name="connsiteY2999" fmla="*/ 157760 h 906898"/>
              <a:gd name="connsiteX3000" fmla="*/ 197082 w 906898"/>
              <a:gd name="connsiteY3000" fmla="*/ 163902 h 906898"/>
              <a:gd name="connsiteX3001" fmla="*/ 207363 w 906898"/>
              <a:gd name="connsiteY3001" fmla="*/ 163902 h 906898"/>
              <a:gd name="connsiteX3002" fmla="*/ 211476 w 906898"/>
              <a:gd name="connsiteY3002" fmla="*/ 167998 h 906898"/>
              <a:gd name="connsiteX3003" fmla="*/ 211476 w 906898"/>
              <a:gd name="connsiteY3003" fmla="*/ 176186 h 906898"/>
              <a:gd name="connsiteX3004" fmla="*/ 205307 w 906898"/>
              <a:gd name="connsiteY3004" fmla="*/ 176186 h 906898"/>
              <a:gd name="connsiteX3005" fmla="*/ 199138 w 906898"/>
              <a:gd name="connsiteY3005" fmla="*/ 167998 h 906898"/>
              <a:gd name="connsiteX3006" fmla="*/ 197082 w 906898"/>
              <a:gd name="connsiteY3006" fmla="*/ 165949 h 906898"/>
              <a:gd name="connsiteX3007" fmla="*/ 190913 w 906898"/>
              <a:gd name="connsiteY3007" fmla="*/ 161855 h 906898"/>
              <a:gd name="connsiteX3008" fmla="*/ 182688 w 906898"/>
              <a:gd name="connsiteY3008" fmla="*/ 161855 h 906898"/>
              <a:gd name="connsiteX3009" fmla="*/ 170351 w 906898"/>
              <a:gd name="connsiteY3009" fmla="*/ 157760 h 906898"/>
              <a:gd name="connsiteX3010" fmla="*/ 166238 w 906898"/>
              <a:gd name="connsiteY3010" fmla="*/ 161855 h 906898"/>
              <a:gd name="connsiteX3011" fmla="*/ 158013 w 906898"/>
              <a:gd name="connsiteY3011" fmla="*/ 172091 h 906898"/>
              <a:gd name="connsiteX3012" fmla="*/ 153901 w 906898"/>
              <a:gd name="connsiteY3012" fmla="*/ 180280 h 906898"/>
              <a:gd name="connsiteX3013" fmla="*/ 149788 w 906898"/>
              <a:gd name="connsiteY3013" fmla="*/ 186422 h 906898"/>
              <a:gd name="connsiteX3014" fmla="*/ 149788 w 906898"/>
              <a:gd name="connsiteY3014" fmla="*/ 180280 h 906898"/>
              <a:gd name="connsiteX3015" fmla="*/ 153901 w 906898"/>
              <a:gd name="connsiteY3015" fmla="*/ 174138 h 906898"/>
              <a:gd name="connsiteX3016" fmla="*/ 153901 w 906898"/>
              <a:gd name="connsiteY3016" fmla="*/ 165949 h 906898"/>
              <a:gd name="connsiteX3017" fmla="*/ 158013 w 906898"/>
              <a:gd name="connsiteY3017" fmla="*/ 159808 h 906898"/>
              <a:gd name="connsiteX3018" fmla="*/ 162126 w 906898"/>
              <a:gd name="connsiteY3018" fmla="*/ 159808 h 906898"/>
              <a:gd name="connsiteX3019" fmla="*/ 168295 w 906898"/>
              <a:gd name="connsiteY3019" fmla="*/ 151618 h 906898"/>
              <a:gd name="connsiteX3020" fmla="*/ 178576 w 906898"/>
              <a:gd name="connsiteY3020" fmla="*/ 153665 h 906898"/>
              <a:gd name="connsiteX3021" fmla="*/ 182688 w 906898"/>
              <a:gd name="connsiteY3021" fmla="*/ 157760 h 906898"/>
              <a:gd name="connsiteX3022" fmla="*/ 182688 w 906898"/>
              <a:gd name="connsiteY3022" fmla="*/ 153665 h 906898"/>
              <a:gd name="connsiteX3023" fmla="*/ 176520 w 906898"/>
              <a:gd name="connsiteY3023" fmla="*/ 149570 h 906898"/>
              <a:gd name="connsiteX3024" fmla="*/ 570240 w 906898"/>
              <a:gd name="connsiteY3024" fmla="*/ 148091 h 906898"/>
              <a:gd name="connsiteX3025" fmla="*/ 579489 w 906898"/>
              <a:gd name="connsiteY3025" fmla="*/ 149626 h 906898"/>
              <a:gd name="connsiteX3026" fmla="*/ 587710 w 906898"/>
              <a:gd name="connsiteY3026" fmla="*/ 155768 h 906898"/>
              <a:gd name="connsiteX3027" fmla="*/ 589765 w 906898"/>
              <a:gd name="connsiteY3027" fmla="*/ 163958 h 906898"/>
              <a:gd name="connsiteX3028" fmla="*/ 595931 w 906898"/>
              <a:gd name="connsiteY3028" fmla="*/ 166005 h 906898"/>
              <a:gd name="connsiteX3029" fmla="*/ 595931 w 906898"/>
              <a:gd name="connsiteY3029" fmla="*/ 170099 h 906898"/>
              <a:gd name="connsiteX3030" fmla="*/ 595931 w 906898"/>
              <a:gd name="connsiteY3030" fmla="*/ 172147 h 906898"/>
              <a:gd name="connsiteX3031" fmla="*/ 581544 w 906898"/>
              <a:gd name="connsiteY3031" fmla="*/ 163958 h 906898"/>
              <a:gd name="connsiteX3032" fmla="*/ 567158 w 906898"/>
              <a:gd name="connsiteY3032" fmla="*/ 159862 h 906898"/>
              <a:gd name="connsiteX3033" fmla="*/ 577433 w 906898"/>
              <a:gd name="connsiteY3033" fmla="*/ 153721 h 906898"/>
              <a:gd name="connsiteX3034" fmla="*/ 571268 w 906898"/>
              <a:gd name="connsiteY3034" fmla="*/ 151673 h 906898"/>
              <a:gd name="connsiteX3035" fmla="*/ 556881 w 906898"/>
              <a:gd name="connsiteY3035" fmla="*/ 155768 h 906898"/>
              <a:gd name="connsiteX3036" fmla="*/ 554826 w 906898"/>
              <a:gd name="connsiteY3036" fmla="*/ 153721 h 906898"/>
              <a:gd name="connsiteX3037" fmla="*/ 560992 w 906898"/>
              <a:gd name="connsiteY3037" fmla="*/ 149626 h 906898"/>
              <a:gd name="connsiteX3038" fmla="*/ 570240 w 906898"/>
              <a:gd name="connsiteY3038" fmla="*/ 148091 h 906898"/>
              <a:gd name="connsiteX3039" fmla="*/ 707038 w 906898"/>
              <a:gd name="connsiteY3039" fmla="*/ 143263 h 906898"/>
              <a:gd name="connsiteX3040" fmla="*/ 711139 w 906898"/>
              <a:gd name="connsiteY3040" fmla="*/ 145320 h 906898"/>
              <a:gd name="connsiteX3041" fmla="*/ 709088 w 906898"/>
              <a:gd name="connsiteY3041" fmla="*/ 155613 h 906898"/>
              <a:gd name="connsiteX3042" fmla="*/ 700886 w 906898"/>
              <a:gd name="connsiteY3042" fmla="*/ 157671 h 906898"/>
              <a:gd name="connsiteX3043" fmla="*/ 696785 w 906898"/>
              <a:gd name="connsiteY3043" fmla="*/ 167963 h 906898"/>
              <a:gd name="connsiteX3044" fmla="*/ 688582 w 906898"/>
              <a:gd name="connsiteY3044" fmla="*/ 176197 h 906898"/>
              <a:gd name="connsiteX3045" fmla="*/ 694734 w 906898"/>
              <a:gd name="connsiteY3045" fmla="*/ 186489 h 906898"/>
              <a:gd name="connsiteX3046" fmla="*/ 698835 w 906898"/>
              <a:gd name="connsiteY3046" fmla="*/ 198839 h 906898"/>
              <a:gd name="connsiteX3047" fmla="*/ 709088 w 906898"/>
              <a:gd name="connsiteY3047" fmla="*/ 200897 h 906898"/>
              <a:gd name="connsiteX3048" fmla="*/ 711139 w 906898"/>
              <a:gd name="connsiteY3048" fmla="*/ 209131 h 906898"/>
              <a:gd name="connsiteX3049" fmla="*/ 711139 w 906898"/>
              <a:gd name="connsiteY3049" fmla="*/ 213248 h 906898"/>
              <a:gd name="connsiteX3050" fmla="*/ 700886 w 906898"/>
              <a:gd name="connsiteY3050" fmla="*/ 211189 h 906898"/>
              <a:gd name="connsiteX3051" fmla="*/ 698835 w 906898"/>
              <a:gd name="connsiteY3051" fmla="*/ 205014 h 906898"/>
              <a:gd name="connsiteX3052" fmla="*/ 690633 w 906898"/>
              <a:gd name="connsiteY3052" fmla="*/ 202956 h 906898"/>
              <a:gd name="connsiteX3053" fmla="*/ 686532 w 906898"/>
              <a:gd name="connsiteY3053" fmla="*/ 196781 h 906898"/>
              <a:gd name="connsiteX3054" fmla="*/ 688582 w 906898"/>
              <a:gd name="connsiteY3054" fmla="*/ 190605 h 906898"/>
              <a:gd name="connsiteX3055" fmla="*/ 682431 w 906898"/>
              <a:gd name="connsiteY3055" fmla="*/ 186489 h 906898"/>
              <a:gd name="connsiteX3056" fmla="*/ 680380 w 906898"/>
              <a:gd name="connsiteY3056" fmla="*/ 182372 h 906898"/>
              <a:gd name="connsiteX3057" fmla="*/ 680380 w 906898"/>
              <a:gd name="connsiteY3057" fmla="*/ 174138 h 906898"/>
              <a:gd name="connsiteX3058" fmla="*/ 686532 w 906898"/>
              <a:gd name="connsiteY3058" fmla="*/ 165905 h 906898"/>
              <a:gd name="connsiteX3059" fmla="*/ 688582 w 906898"/>
              <a:gd name="connsiteY3059" fmla="*/ 155613 h 906898"/>
              <a:gd name="connsiteX3060" fmla="*/ 692683 w 906898"/>
              <a:gd name="connsiteY3060" fmla="*/ 151496 h 906898"/>
              <a:gd name="connsiteX3061" fmla="*/ 694734 w 906898"/>
              <a:gd name="connsiteY3061" fmla="*/ 151496 h 906898"/>
              <a:gd name="connsiteX3062" fmla="*/ 694734 w 906898"/>
              <a:gd name="connsiteY3062" fmla="*/ 153555 h 906898"/>
              <a:gd name="connsiteX3063" fmla="*/ 696785 w 906898"/>
              <a:gd name="connsiteY3063" fmla="*/ 151496 h 906898"/>
              <a:gd name="connsiteX3064" fmla="*/ 707038 w 906898"/>
              <a:gd name="connsiteY3064" fmla="*/ 143263 h 906898"/>
              <a:gd name="connsiteX3065" fmla="*/ 643337 w 906898"/>
              <a:gd name="connsiteY3065" fmla="*/ 143263 h 906898"/>
              <a:gd name="connsiteX3066" fmla="*/ 643337 w 906898"/>
              <a:gd name="connsiteY3066" fmla="*/ 145327 h 906898"/>
              <a:gd name="connsiteX3067" fmla="*/ 643337 w 906898"/>
              <a:gd name="connsiteY3067" fmla="*/ 151521 h 906898"/>
              <a:gd name="connsiteX3068" fmla="*/ 652155 w 906898"/>
              <a:gd name="connsiteY3068" fmla="*/ 158596 h 906898"/>
              <a:gd name="connsiteX3069" fmla="*/ 653629 w 906898"/>
              <a:gd name="connsiteY3069" fmla="*/ 160787 h 906898"/>
              <a:gd name="connsiteX3070" fmla="*/ 653629 w 906898"/>
              <a:gd name="connsiteY3070" fmla="*/ 165973 h 906898"/>
              <a:gd name="connsiteX3071" fmla="*/ 661750 w 906898"/>
              <a:gd name="connsiteY3071" fmla="*/ 174120 h 906898"/>
              <a:gd name="connsiteX3072" fmla="*/ 661831 w 906898"/>
              <a:gd name="connsiteY3072" fmla="*/ 174359 h 906898"/>
              <a:gd name="connsiteX3073" fmla="*/ 659804 w 906898"/>
              <a:gd name="connsiteY3073" fmla="*/ 182490 h 906898"/>
              <a:gd name="connsiteX3074" fmla="*/ 665979 w 906898"/>
              <a:gd name="connsiteY3074" fmla="*/ 190748 h 906898"/>
              <a:gd name="connsiteX3075" fmla="*/ 663921 w 906898"/>
              <a:gd name="connsiteY3075" fmla="*/ 201072 h 906898"/>
              <a:gd name="connsiteX3076" fmla="*/ 663921 w 906898"/>
              <a:gd name="connsiteY3076" fmla="*/ 196942 h 906898"/>
              <a:gd name="connsiteX3077" fmla="*/ 663921 w 906898"/>
              <a:gd name="connsiteY3077" fmla="*/ 192813 h 906898"/>
              <a:gd name="connsiteX3078" fmla="*/ 657746 w 906898"/>
              <a:gd name="connsiteY3078" fmla="*/ 184555 h 906898"/>
              <a:gd name="connsiteX3079" fmla="*/ 655687 w 906898"/>
              <a:gd name="connsiteY3079" fmla="*/ 186619 h 906898"/>
              <a:gd name="connsiteX3080" fmla="*/ 661862 w 906898"/>
              <a:gd name="connsiteY3080" fmla="*/ 192813 h 906898"/>
              <a:gd name="connsiteX3081" fmla="*/ 657746 w 906898"/>
              <a:gd name="connsiteY3081" fmla="*/ 207266 h 906898"/>
              <a:gd name="connsiteX3082" fmla="*/ 653629 w 906898"/>
              <a:gd name="connsiteY3082" fmla="*/ 207266 h 906898"/>
              <a:gd name="connsiteX3083" fmla="*/ 647454 w 906898"/>
              <a:gd name="connsiteY3083" fmla="*/ 203136 h 906898"/>
              <a:gd name="connsiteX3084" fmla="*/ 651570 w 906898"/>
              <a:gd name="connsiteY3084" fmla="*/ 184555 h 906898"/>
              <a:gd name="connsiteX3085" fmla="*/ 649512 w 906898"/>
              <a:gd name="connsiteY3085" fmla="*/ 178361 h 906898"/>
              <a:gd name="connsiteX3086" fmla="*/ 645395 w 906898"/>
              <a:gd name="connsiteY3086" fmla="*/ 165973 h 906898"/>
              <a:gd name="connsiteX3087" fmla="*/ 637162 w 906898"/>
              <a:gd name="connsiteY3087" fmla="*/ 161845 h 906898"/>
              <a:gd name="connsiteX3088" fmla="*/ 637162 w 906898"/>
              <a:gd name="connsiteY3088" fmla="*/ 159779 h 906898"/>
              <a:gd name="connsiteX3089" fmla="*/ 641278 w 906898"/>
              <a:gd name="connsiteY3089" fmla="*/ 149457 h 906898"/>
              <a:gd name="connsiteX3090" fmla="*/ 643337 w 906898"/>
              <a:gd name="connsiteY3090" fmla="*/ 143263 h 906898"/>
              <a:gd name="connsiteX3091" fmla="*/ 302134 w 906898"/>
              <a:gd name="connsiteY3091" fmla="*/ 138780 h 906898"/>
              <a:gd name="connsiteX3092" fmla="*/ 304168 w 906898"/>
              <a:gd name="connsiteY3092" fmla="*/ 139279 h 906898"/>
              <a:gd name="connsiteX3093" fmla="*/ 301843 w 906898"/>
              <a:gd name="connsiteY3093" fmla="*/ 141270 h 906898"/>
              <a:gd name="connsiteX3094" fmla="*/ 302134 w 906898"/>
              <a:gd name="connsiteY3094" fmla="*/ 138780 h 906898"/>
              <a:gd name="connsiteX3095" fmla="*/ 575576 w 906898"/>
              <a:gd name="connsiteY3095" fmla="*/ 134962 h 906898"/>
              <a:gd name="connsiteX3096" fmla="*/ 581718 w 906898"/>
              <a:gd name="connsiteY3096" fmla="*/ 139168 h 906898"/>
              <a:gd name="connsiteX3097" fmla="*/ 579671 w 906898"/>
              <a:gd name="connsiteY3097" fmla="*/ 143373 h 906898"/>
              <a:gd name="connsiteX3098" fmla="*/ 569434 w 906898"/>
              <a:gd name="connsiteY3098" fmla="*/ 145476 h 906898"/>
              <a:gd name="connsiteX3099" fmla="*/ 575576 w 906898"/>
              <a:gd name="connsiteY3099" fmla="*/ 134962 h 906898"/>
              <a:gd name="connsiteX3100" fmla="*/ 508872 w 906898"/>
              <a:gd name="connsiteY3100" fmla="*/ 130536 h 906898"/>
              <a:gd name="connsiteX3101" fmla="*/ 515808 w 906898"/>
              <a:gd name="connsiteY3101" fmla="*/ 131053 h 906898"/>
              <a:gd name="connsiteX3102" fmla="*/ 532250 w 906898"/>
              <a:gd name="connsiteY3102" fmla="*/ 143447 h 906898"/>
              <a:gd name="connsiteX3103" fmla="*/ 530195 w 906898"/>
              <a:gd name="connsiteY3103" fmla="*/ 147578 h 906898"/>
              <a:gd name="connsiteX3104" fmla="*/ 528140 w 906898"/>
              <a:gd name="connsiteY3104" fmla="*/ 143447 h 906898"/>
              <a:gd name="connsiteX3105" fmla="*/ 513753 w 906898"/>
              <a:gd name="connsiteY3105" fmla="*/ 135184 h 906898"/>
              <a:gd name="connsiteX3106" fmla="*/ 509643 w 906898"/>
              <a:gd name="connsiteY3106" fmla="*/ 137250 h 906898"/>
              <a:gd name="connsiteX3107" fmla="*/ 513753 w 906898"/>
              <a:gd name="connsiteY3107" fmla="*/ 141382 h 906898"/>
              <a:gd name="connsiteX3108" fmla="*/ 515808 w 906898"/>
              <a:gd name="connsiteY3108" fmla="*/ 143447 h 906898"/>
              <a:gd name="connsiteX3109" fmla="*/ 501422 w 906898"/>
              <a:gd name="connsiteY3109" fmla="*/ 141382 h 906898"/>
              <a:gd name="connsiteX3110" fmla="*/ 489090 w 906898"/>
              <a:gd name="connsiteY3110" fmla="*/ 141382 h 906898"/>
              <a:gd name="connsiteX3111" fmla="*/ 491146 w 906898"/>
              <a:gd name="connsiteY3111" fmla="*/ 135184 h 906898"/>
              <a:gd name="connsiteX3112" fmla="*/ 499367 w 906898"/>
              <a:gd name="connsiteY3112" fmla="*/ 137250 h 906898"/>
              <a:gd name="connsiteX3113" fmla="*/ 503477 w 906898"/>
              <a:gd name="connsiteY3113" fmla="*/ 133118 h 906898"/>
              <a:gd name="connsiteX3114" fmla="*/ 508872 w 906898"/>
              <a:gd name="connsiteY3114" fmla="*/ 130536 h 906898"/>
              <a:gd name="connsiteX3115" fmla="*/ 250583 w 906898"/>
              <a:gd name="connsiteY3115" fmla="*/ 123976 h 906898"/>
              <a:gd name="connsiteX3116" fmla="*/ 254700 w 906898"/>
              <a:gd name="connsiteY3116" fmla="*/ 124754 h 906898"/>
              <a:gd name="connsiteX3117" fmla="*/ 256758 w 906898"/>
              <a:gd name="connsiteY3117" fmla="*/ 124754 h 906898"/>
              <a:gd name="connsiteX3118" fmla="*/ 258816 w 906898"/>
              <a:gd name="connsiteY3118" fmla="*/ 133054 h 906898"/>
              <a:gd name="connsiteX3119" fmla="*/ 273225 w 906898"/>
              <a:gd name="connsiteY3119" fmla="*/ 135128 h 906898"/>
              <a:gd name="connsiteX3120" fmla="*/ 277342 w 906898"/>
              <a:gd name="connsiteY3120" fmla="*/ 133054 h 906898"/>
              <a:gd name="connsiteX3121" fmla="*/ 283517 w 906898"/>
              <a:gd name="connsiteY3121" fmla="*/ 139279 h 906898"/>
              <a:gd name="connsiteX3122" fmla="*/ 275283 w 906898"/>
              <a:gd name="connsiteY3122" fmla="*/ 145503 h 906898"/>
              <a:gd name="connsiteX3123" fmla="*/ 269108 w 906898"/>
              <a:gd name="connsiteY3123" fmla="*/ 141353 h 906898"/>
              <a:gd name="connsiteX3124" fmla="*/ 262933 w 906898"/>
              <a:gd name="connsiteY3124" fmla="*/ 147578 h 906898"/>
              <a:gd name="connsiteX3125" fmla="*/ 254700 w 906898"/>
              <a:gd name="connsiteY3125" fmla="*/ 141353 h 906898"/>
              <a:gd name="connsiteX3126" fmla="*/ 252641 w 906898"/>
              <a:gd name="connsiteY3126" fmla="*/ 135128 h 906898"/>
              <a:gd name="connsiteX3127" fmla="*/ 246466 w 906898"/>
              <a:gd name="connsiteY3127" fmla="*/ 130978 h 906898"/>
              <a:gd name="connsiteX3128" fmla="*/ 246466 w 906898"/>
              <a:gd name="connsiteY3128" fmla="*/ 124754 h 906898"/>
              <a:gd name="connsiteX3129" fmla="*/ 250583 w 906898"/>
              <a:gd name="connsiteY3129" fmla="*/ 123976 h 906898"/>
              <a:gd name="connsiteX3130" fmla="*/ 577535 w 906898"/>
              <a:gd name="connsiteY3130" fmla="*/ 122678 h 906898"/>
              <a:gd name="connsiteX3131" fmla="*/ 581651 w 906898"/>
              <a:gd name="connsiteY3131" fmla="*/ 126816 h 906898"/>
              <a:gd name="connsiteX3132" fmla="*/ 583710 w 906898"/>
              <a:gd name="connsiteY3132" fmla="*/ 130953 h 906898"/>
              <a:gd name="connsiteX3133" fmla="*/ 591943 w 906898"/>
              <a:gd name="connsiteY3133" fmla="*/ 130953 h 906898"/>
              <a:gd name="connsiteX3134" fmla="*/ 594002 w 906898"/>
              <a:gd name="connsiteY3134" fmla="*/ 135090 h 906898"/>
              <a:gd name="connsiteX3135" fmla="*/ 587827 w 906898"/>
              <a:gd name="connsiteY3135" fmla="*/ 139228 h 906898"/>
              <a:gd name="connsiteX3136" fmla="*/ 589885 w 906898"/>
              <a:gd name="connsiteY3136" fmla="*/ 147503 h 906898"/>
              <a:gd name="connsiteX3137" fmla="*/ 585768 w 906898"/>
              <a:gd name="connsiteY3137" fmla="*/ 149570 h 906898"/>
              <a:gd name="connsiteX3138" fmla="*/ 581651 w 906898"/>
              <a:gd name="connsiteY3138" fmla="*/ 147503 h 906898"/>
              <a:gd name="connsiteX3139" fmla="*/ 583710 w 906898"/>
              <a:gd name="connsiteY3139" fmla="*/ 137159 h 906898"/>
              <a:gd name="connsiteX3140" fmla="*/ 575476 w 906898"/>
              <a:gd name="connsiteY3140" fmla="*/ 130953 h 906898"/>
              <a:gd name="connsiteX3141" fmla="*/ 577535 w 906898"/>
              <a:gd name="connsiteY3141" fmla="*/ 122678 h 906898"/>
              <a:gd name="connsiteX3142" fmla="*/ 258767 w 906898"/>
              <a:gd name="connsiteY3142" fmla="*/ 122678 h 906898"/>
              <a:gd name="connsiteX3143" fmla="*/ 260842 w 906898"/>
              <a:gd name="connsiteY3143" fmla="*/ 128854 h 906898"/>
              <a:gd name="connsiteX3144" fmla="*/ 267067 w 906898"/>
              <a:gd name="connsiteY3144" fmla="*/ 130912 h 906898"/>
              <a:gd name="connsiteX3145" fmla="*/ 273292 w 906898"/>
              <a:gd name="connsiteY3145" fmla="*/ 128854 h 906898"/>
              <a:gd name="connsiteX3146" fmla="*/ 271217 w 906898"/>
              <a:gd name="connsiteY3146" fmla="*/ 132971 h 906898"/>
              <a:gd name="connsiteX3147" fmla="*/ 258767 w 906898"/>
              <a:gd name="connsiteY3147" fmla="*/ 128854 h 906898"/>
              <a:gd name="connsiteX3148" fmla="*/ 258767 w 906898"/>
              <a:gd name="connsiteY3148" fmla="*/ 122678 h 906898"/>
              <a:gd name="connsiteX3149" fmla="*/ 622795 w 906898"/>
              <a:gd name="connsiteY3149" fmla="*/ 120686 h 906898"/>
              <a:gd name="connsiteX3150" fmla="*/ 637267 w 906898"/>
              <a:gd name="connsiteY3150" fmla="*/ 128900 h 906898"/>
              <a:gd name="connsiteX3151" fmla="*/ 635200 w 906898"/>
              <a:gd name="connsiteY3151" fmla="*/ 155596 h 906898"/>
              <a:gd name="connsiteX3152" fmla="*/ 626930 w 906898"/>
              <a:gd name="connsiteY3152" fmla="*/ 165863 h 906898"/>
              <a:gd name="connsiteX3153" fmla="*/ 600053 w 906898"/>
              <a:gd name="connsiteY3153" fmla="*/ 174077 h 906898"/>
              <a:gd name="connsiteX3154" fmla="*/ 600053 w 906898"/>
              <a:gd name="connsiteY3154" fmla="*/ 169971 h 906898"/>
              <a:gd name="connsiteX3155" fmla="*/ 610390 w 906898"/>
              <a:gd name="connsiteY3155" fmla="*/ 167917 h 906898"/>
              <a:gd name="connsiteX3156" fmla="*/ 631065 w 906898"/>
              <a:gd name="connsiteY3156" fmla="*/ 145328 h 906898"/>
              <a:gd name="connsiteX3157" fmla="*/ 628998 w 906898"/>
              <a:gd name="connsiteY3157" fmla="*/ 133007 h 906898"/>
              <a:gd name="connsiteX3158" fmla="*/ 624863 w 906898"/>
              <a:gd name="connsiteY3158" fmla="*/ 130954 h 906898"/>
              <a:gd name="connsiteX3159" fmla="*/ 626930 w 906898"/>
              <a:gd name="connsiteY3159" fmla="*/ 135061 h 906898"/>
              <a:gd name="connsiteX3160" fmla="*/ 626930 w 906898"/>
              <a:gd name="connsiteY3160" fmla="*/ 143275 h 906898"/>
              <a:gd name="connsiteX3161" fmla="*/ 616593 w 906898"/>
              <a:gd name="connsiteY3161" fmla="*/ 147382 h 906898"/>
              <a:gd name="connsiteX3162" fmla="*/ 610390 w 906898"/>
              <a:gd name="connsiteY3162" fmla="*/ 143275 h 906898"/>
              <a:gd name="connsiteX3163" fmla="*/ 612458 w 906898"/>
              <a:gd name="connsiteY3163" fmla="*/ 135061 h 906898"/>
              <a:gd name="connsiteX3164" fmla="*/ 610390 w 906898"/>
              <a:gd name="connsiteY3164" fmla="*/ 128900 h 906898"/>
              <a:gd name="connsiteX3165" fmla="*/ 622795 w 906898"/>
              <a:gd name="connsiteY3165" fmla="*/ 120686 h 906898"/>
              <a:gd name="connsiteX3166" fmla="*/ 522124 w 906898"/>
              <a:gd name="connsiteY3166" fmla="*/ 120686 h 906898"/>
              <a:gd name="connsiteX3167" fmla="*/ 524172 w 906898"/>
              <a:gd name="connsiteY3167" fmla="*/ 132971 h 906898"/>
              <a:gd name="connsiteX3168" fmla="*/ 515982 w 906898"/>
              <a:gd name="connsiteY3168" fmla="*/ 124781 h 906898"/>
              <a:gd name="connsiteX3169" fmla="*/ 522124 w 906898"/>
              <a:gd name="connsiteY3169" fmla="*/ 120686 h 906898"/>
              <a:gd name="connsiteX3170" fmla="*/ 456112 w 906898"/>
              <a:gd name="connsiteY3170" fmla="*/ 118695 h 906898"/>
              <a:gd name="connsiteX3171" fmla="*/ 460207 w 906898"/>
              <a:gd name="connsiteY3171" fmla="*/ 122811 h 906898"/>
              <a:gd name="connsiteX3172" fmla="*/ 454064 w 906898"/>
              <a:gd name="connsiteY3172" fmla="*/ 131045 h 906898"/>
              <a:gd name="connsiteX3173" fmla="*/ 449970 w 906898"/>
              <a:gd name="connsiteY3173" fmla="*/ 139279 h 906898"/>
              <a:gd name="connsiteX3174" fmla="*/ 437686 w 906898"/>
              <a:gd name="connsiteY3174" fmla="*/ 139279 h 906898"/>
              <a:gd name="connsiteX3175" fmla="*/ 437686 w 906898"/>
              <a:gd name="connsiteY3175" fmla="*/ 137220 h 906898"/>
              <a:gd name="connsiteX3176" fmla="*/ 441781 w 906898"/>
              <a:gd name="connsiteY3176" fmla="*/ 128987 h 906898"/>
              <a:gd name="connsiteX3177" fmla="*/ 445875 w 906898"/>
              <a:gd name="connsiteY3177" fmla="*/ 126928 h 906898"/>
              <a:gd name="connsiteX3178" fmla="*/ 449970 w 906898"/>
              <a:gd name="connsiteY3178" fmla="*/ 120754 h 906898"/>
              <a:gd name="connsiteX3179" fmla="*/ 456112 w 906898"/>
              <a:gd name="connsiteY3179" fmla="*/ 118695 h 906898"/>
              <a:gd name="connsiteX3180" fmla="*/ 234176 w 906898"/>
              <a:gd name="connsiteY3180" fmla="*/ 118695 h 906898"/>
              <a:gd name="connsiteX3181" fmla="*/ 242386 w 906898"/>
              <a:gd name="connsiteY3181" fmla="*/ 122811 h 906898"/>
              <a:gd name="connsiteX3182" fmla="*/ 242386 w 906898"/>
              <a:gd name="connsiteY3182" fmla="*/ 126928 h 906898"/>
              <a:gd name="connsiteX3183" fmla="*/ 248543 w 906898"/>
              <a:gd name="connsiteY3183" fmla="*/ 137220 h 906898"/>
              <a:gd name="connsiteX3184" fmla="*/ 246490 w 906898"/>
              <a:gd name="connsiteY3184" fmla="*/ 137220 h 906898"/>
              <a:gd name="connsiteX3185" fmla="*/ 250595 w 906898"/>
              <a:gd name="connsiteY3185" fmla="*/ 139279 h 906898"/>
              <a:gd name="connsiteX3186" fmla="*/ 256752 w 906898"/>
              <a:gd name="connsiteY3186" fmla="*/ 147513 h 906898"/>
              <a:gd name="connsiteX3187" fmla="*/ 264961 w 906898"/>
              <a:gd name="connsiteY3187" fmla="*/ 149570 h 906898"/>
              <a:gd name="connsiteX3188" fmla="*/ 271119 w 906898"/>
              <a:gd name="connsiteY3188" fmla="*/ 147513 h 906898"/>
              <a:gd name="connsiteX3189" fmla="*/ 283433 w 906898"/>
              <a:gd name="connsiteY3189" fmla="*/ 145454 h 906898"/>
              <a:gd name="connsiteX3190" fmla="*/ 291642 w 906898"/>
              <a:gd name="connsiteY3190" fmla="*/ 139279 h 906898"/>
              <a:gd name="connsiteX3191" fmla="*/ 299851 w 906898"/>
              <a:gd name="connsiteY3191" fmla="*/ 139279 h 906898"/>
              <a:gd name="connsiteX3192" fmla="*/ 297799 w 906898"/>
              <a:gd name="connsiteY3192" fmla="*/ 143395 h 906898"/>
              <a:gd name="connsiteX3193" fmla="*/ 289590 w 906898"/>
              <a:gd name="connsiteY3193" fmla="*/ 147513 h 906898"/>
              <a:gd name="connsiteX3194" fmla="*/ 289590 w 906898"/>
              <a:gd name="connsiteY3194" fmla="*/ 149570 h 906898"/>
              <a:gd name="connsiteX3195" fmla="*/ 277276 w 906898"/>
              <a:gd name="connsiteY3195" fmla="*/ 157805 h 906898"/>
              <a:gd name="connsiteX3196" fmla="*/ 271119 w 906898"/>
              <a:gd name="connsiteY3196" fmla="*/ 155746 h 906898"/>
              <a:gd name="connsiteX3197" fmla="*/ 260857 w 906898"/>
              <a:gd name="connsiteY3197" fmla="*/ 159862 h 906898"/>
              <a:gd name="connsiteX3198" fmla="*/ 252647 w 906898"/>
              <a:gd name="connsiteY3198" fmla="*/ 155746 h 906898"/>
              <a:gd name="connsiteX3199" fmla="*/ 246490 w 906898"/>
              <a:gd name="connsiteY3199" fmla="*/ 147513 h 906898"/>
              <a:gd name="connsiteX3200" fmla="*/ 242386 w 906898"/>
              <a:gd name="connsiteY3200" fmla="*/ 147513 h 906898"/>
              <a:gd name="connsiteX3201" fmla="*/ 236229 w 906898"/>
              <a:gd name="connsiteY3201" fmla="*/ 141336 h 906898"/>
              <a:gd name="connsiteX3202" fmla="*/ 238281 w 906898"/>
              <a:gd name="connsiteY3202" fmla="*/ 131045 h 906898"/>
              <a:gd name="connsiteX3203" fmla="*/ 232124 w 906898"/>
              <a:gd name="connsiteY3203" fmla="*/ 122811 h 906898"/>
              <a:gd name="connsiteX3204" fmla="*/ 234176 w 906898"/>
              <a:gd name="connsiteY3204" fmla="*/ 118695 h 906898"/>
              <a:gd name="connsiteX3205" fmla="*/ 360258 w 906898"/>
              <a:gd name="connsiteY3205" fmla="*/ 117473 h 906898"/>
              <a:gd name="connsiteX3206" fmla="*/ 363595 w 906898"/>
              <a:gd name="connsiteY3206" fmla="*/ 120813 h 906898"/>
              <a:gd name="connsiteX3207" fmla="*/ 359488 w 906898"/>
              <a:gd name="connsiteY3207" fmla="*/ 129034 h 906898"/>
              <a:gd name="connsiteX3208" fmla="*/ 361542 w 906898"/>
              <a:gd name="connsiteY3208" fmla="*/ 135201 h 906898"/>
              <a:gd name="connsiteX3209" fmla="*/ 361542 w 906898"/>
              <a:gd name="connsiteY3209" fmla="*/ 141365 h 906898"/>
              <a:gd name="connsiteX3210" fmla="*/ 355381 w 906898"/>
              <a:gd name="connsiteY3210" fmla="*/ 147531 h 906898"/>
              <a:gd name="connsiteX3211" fmla="*/ 353328 w 906898"/>
              <a:gd name="connsiteY3211" fmla="*/ 153697 h 906898"/>
              <a:gd name="connsiteX3212" fmla="*/ 353328 w 906898"/>
              <a:gd name="connsiteY3212" fmla="*/ 145476 h 906898"/>
              <a:gd name="connsiteX3213" fmla="*/ 351274 w 906898"/>
              <a:gd name="connsiteY3213" fmla="*/ 149586 h 906898"/>
              <a:gd name="connsiteX3214" fmla="*/ 341007 w 906898"/>
              <a:gd name="connsiteY3214" fmla="*/ 159862 h 906898"/>
              <a:gd name="connsiteX3215" fmla="*/ 332793 w 906898"/>
              <a:gd name="connsiteY3215" fmla="*/ 153697 h 906898"/>
              <a:gd name="connsiteX3216" fmla="*/ 330740 w 906898"/>
              <a:gd name="connsiteY3216" fmla="*/ 153697 h 906898"/>
              <a:gd name="connsiteX3217" fmla="*/ 324579 w 906898"/>
              <a:gd name="connsiteY3217" fmla="*/ 155752 h 906898"/>
              <a:gd name="connsiteX3218" fmla="*/ 320472 w 906898"/>
              <a:gd name="connsiteY3218" fmla="*/ 153697 h 906898"/>
              <a:gd name="connsiteX3219" fmla="*/ 318419 w 906898"/>
              <a:gd name="connsiteY3219" fmla="*/ 145476 h 906898"/>
              <a:gd name="connsiteX3220" fmla="*/ 312258 w 906898"/>
              <a:gd name="connsiteY3220" fmla="*/ 145476 h 906898"/>
              <a:gd name="connsiteX3221" fmla="*/ 308151 w 906898"/>
              <a:gd name="connsiteY3221" fmla="*/ 137255 h 906898"/>
              <a:gd name="connsiteX3222" fmla="*/ 312258 w 906898"/>
              <a:gd name="connsiteY3222" fmla="*/ 133144 h 906898"/>
              <a:gd name="connsiteX3223" fmla="*/ 316365 w 906898"/>
              <a:gd name="connsiteY3223" fmla="*/ 137255 h 906898"/>
              <a:gd name="connsiteX3224" fmla="*/ 324579 w 906898"/>
              <a:gd name="connsiteY3224" fmla="*/ 143420 h 906898"/>
              <a:gd name="connsiteX3225" fmla="*/ 332793 w 906898"/>
              <a:gd name="connsiteY3225" fmla="*/ 145476 h 906898"/>
              <a:gd name="connsiteX3226" fmla="*/ 343060 w 906898"/>
              <a:gd name="connsiteY3226" fmla="*/ 143420 h 906898"/>
              <a:gd name="connsiteX3227" fmla="*/ 345114 w 906898"/>
              <a:gd name="connsiteY3227" fmla="*/ 139311 h 906898"/>
              <a:gd name="connsiteX3228" fmla="*/ 351274 w 906898"/>
              <a:gd name="connsiteY3228" fmla="*/ 129034 h 906898"/>
              <a:gd name="connsiteX3229" fmla="*/ 351274 w 906898"/>
              <a:gd name="connsiteY3229" fmla="*/ 124923 h 906898"/>
              <a:gd name="connsiteX3230" fmla="*/ 355381 w 906898"/>
              <a:gd name="connsiteY3230" fmla="*/ 118758 h 906898"/>
              <a:gd name="connsiteX3231" fmla="*/ 360258 w 906898"/>
              <a:gd name="connsiteY3231" fmla="*/ 117473 h 906898"/>
              <a:gd name="connsiteX3232" fmla="*/ 347217 w 906898"/>
              <a:gd name="connsiteY3232" fmla="*/ 117214 h 906898"/>
              <a:gd name="connsiteX3233" fmla="*/ 351311 w 906898"/>
              <a:gd name="connsiteY3233" fmla="*/ 118746 h 906898"/>
              <a:gd name="connsiteX3234" fmla="*/ 349264 w 906898"/>
              <a:gd name="connsiteY3234" fmla="*/ 122832 h 906898"/>
              <a:gd name="connsiteX3235" fmla="*/ 347217 w 906898"/>
              <a:gd name="connsiteY3235" fmla="*/ 124875 h 906898"/>
              <a:gd name="connsiteX3236" fmla="*/ 349264 w 906898"/>
              <a:gd name="connsiteY3236" fmla="*/ 128961 h 906898"/>
              <a:gd name="connsiteX3237" fmla="*/ 347217 w 906898"/>
              <a:gd name="connsiteY3237" fmla="*/ 135090 h 906898"/>
              <a:gd name="connsiteX3238" fmla="*/ 343122 w 906898"/>
              <a:gd name="connsiteY3238" fmla="*/ 137133 h 906898"/>
              <a:gd name="connsiteX3239" fmla="*/ 341075 w 906898"/>
              <a:gd name="connsiteY3239" fmla="*/ 141219 h 906898"/>
              <a:gd name="connsiteX3240" fmla="*/ 334933 w 906898"/>
              <a:gd name="connsiteY3240" fmla="*/ 143263 h 906898"/>
              <a:gd name="connsiteX3241" fmla="*/ 330838 w 906898"/>
              <a:gd name="connsiteY3241" fmla="*/ 139177 h 906898"/>
              <a:gd name="connsiteX3242" fmla="*/ 326743 w 906898"/>
              <a:gd name="connsiteY3242" fmla="*/ 141219 h 906898"/>
              <a:gd name="connsiteX3243" fmla="*/ 322649 w 906898"/>
              <a:gd name="connsiteY3243" fmla="*/ 137133 h 906898"/>
              <a:gd name="connsiteX3244" fmla="*/ 322649 w 906898"/>
              <a:gd name="connsiteY3244" fmla="*/ 133047 h 906898"/>
              <a:gd name="connsiteX3245" fmla="*/ 316507 w 906898"/>
              <a:gd name="connsiteY3245" fmla="*/ 135090 h 906898"/>
              <a:gd name="connsiteX3246" fmla="*/ 314459 w 906898"/>
              <a:gd name="connsiteY3246" fmla="*/ 131004 h 906898"/>
              <a:gd name="connsiteX3247" fmla="*/ 320601 w 906898"/>
              <a:gd name="connsiteY3247" fmla="*/ 126918 h 906898"/>
              <a:gd name="connsiteX3248" fmla="*/ 334933 w 906898"/>
              <a:gd name="connsiteY3248" fmla="*/ 126918 h 906898"/>
              <a:gd name="connsiteX3249" fmla="*/ 343122 w 906898"/>
              <a:gd name="connsiteY3249" fmla="*/ 118746 h 906898"/>
              <a:gd name="connsiteX3250" fmla="*/ 347217 w 906898"/>
              <a:gd name="connsiteY3250" fmla="*/ 117214 h 906898"/>
              <a:gd name="connsiteX3251" fmla="*/ 585835 w 906898"/>
              <a:gd name="connsiteY3251" fmla="*/ 116702 h 906898"/>
              <a:gd name="connsiteX3252" fmla="*/ 589951 w 906898"/>
              <a:gd name="connsiteY3252" fmla="*/ 120819 h 906898"/>
              <a:gd name="connsiteX3253" fmla="*/ 592010 w 906898"/>
              <a:gd name="connsiteY3253" fmla="*/ 124936 h 906898"/>
              <a:gd name="connsiteX3254" fmla="*/ 600244 w 906898"/>
              <a:gd name="connsiteY3254" fmla="*/ 129053 h 906898"/>
              <a:gd name="connsiteX3255" fmla="*/ 602302 w 906898"/>
              <a:gd name="connsiteY3255" fmla="*/ 137286 h 906898"/>
              <a:gd name="connsiteX3256" fmla="*/ 596127 w 906898"/>
              <a:gd name="connsiteY3256" fmla="*/ 143461 h 906898"/>
              <a:gd name="connsiteX3257" fmla="*/ 598185 w 906898"/>
              <a:gd name="connsiteY3257" fmla="*/ 151695 h 906898"/>
              <a:gd name="connsiteX3258" fmla="*/ 592010 w 906898"/>
              <a:gd name="connsiteY3258" fmla="*/ 155812 h 906898"/>
              <a:gd name="connsiteX3259" fmla="*/ 587893 w 906898"/>
              <a:gd name="connsiteY3259" fmla="*/ 151695 h 906898"/>
              <a:gd name="connsiteX3260" fmla="*/ 594068 w 906898"/>
              <a:gd name="connsiteY3260" fmla="*/ 145520 h 906898"/>
              <a:gd name="connsiteX3261" fmla="*/ 596127 w 906898"/>
              <a:gd name="connsiteY3261" fmla="*/ 137286 h 906898"/>
              <a:gd name="connsiteX3262" fmla="*/ 594068 w 906898"/>
              <a:gd name="connsiteY3262" fmla="*/ 129053 h 906898"/>
              <a:gd name="connsiteX3263" fmla="*/ 585835 w 906898"/>
              <a:gd name="connsiteY3263" fmla="*/ 126994 h 906898"/>
              <a:gd name="connsiteX3264" fmla="*/ 575543 w 906898"/>
              <a:gd name="connsiteY3264" fmla="*/ 120819 h 906898"/>
              <a:gd name="connsiteX3265" fmla="*/ 571426 w 906898"/>
              <a:gd name="connsiteY3265" fmla="*/ 118761 h 906898"/>
              <a:gd name="connsiteX3266" fmla="*/ 585835 w 906898"/>
              <a:gd name="connsiteY3266" fmla="*/ 116702 h 906898"/>
              <a:gd name="connsiteX3267" fmla="*/ 340148 w 906898"/>
              <a:gd name="connsiteY3267" fmla="*/ 115628 h 906898"/>
              <a:gd name="connsiteX3268" fmla="*/ 340761 w 906898"/>
              <a:gd name="connsiteY3268" fmla="*/ 115955 h 906898"/>
              <a:gd name="connsiteX3269" fmla="*/ 341019 w 906898"/>
              <a:gd name="connsiteY3269" fmla="*/ 118585 h 906898"/>
              <a:gd name="connsiteX3270" fmla="*/ 332756 w 906898"/>
              <a:gd name="connsiteY3270" fmla="*/ 124892 h 906898"/>
              <a:gd name="connsiteX3271" fmla="*/ 322427 w 906898"/>
              <a:gd name="connsiteY3271" fmla="*/ 122789 h 906898"/>
              <a:gd name="connsiteX3272" fmla="*/ 328625 w 906898"/>
              <a:gd name="connsiteY3272" fmla="*/ 122789 h 906898"/>
              <a:gd name="connsiteX3273" fmla="*/ 338953 w 906898"/>
              <a:gd name="connsiteY3273" fmla="*/ 116482 h 906898"/>
              <a:gd name="connsiteX3274" fmla="*/ 340148 w 906898"/>
              <a:gd name="connsiteY3274" fmla="*/ 115628 h 906898"/>
              <a:gd name="connsiteX3275" fmla="*/ 363595 w 906898"/>
              <a:gd name="connsiteY3275" fmla="*/ 114379 h 906898"/>
              <a:gd name="connsiteX3276" fmla="*/ 365753 w 906898"/>
              <a:gd name="connsiteY3276" fmla="*/ 114379 h 906898"/>
              <a:gd name="connsiteX3277" fmla="*/ 367911 w 906898"/>
              <a:gd name="connsiteY3277" fmla="*/ 124892 h 906898"/>
              <a:gd name="connsiteX3278" fmla="*/ 365753 w 906898"/>
              <a:gd name="connsiteY3278" fmla="*/ 126994 h 906898"/>
              <a:gd name="connsiteX3279" fmla="*/ 363595 w 906898"/>
              <a:gd name="connsiteY3279" fmla="*/ 114379 h 906898"/>
              <a:gd name="connsiteX3280" fmla="*/ 450093 w 906898"/>
              <a:gd name="connsiteY3280" fmla="*/ 112386 h 906898"/>
              <a:gd name="connsiteX3281" fmla="*/ 456223 w 906898"/>
              <a:gd name="connsiteY3281" fmla="*/ 114450 h 906898"/>
              <a:gd name="connsiteX3282" fmla="*/ 452136 w 906898"/>
              <a:gd name="connsiteY3282" fmla="*/ 116514 h 906898"/>
              <a:gd name="connsiteX3283" fmla="*/ 439878 w 906898"/>
              <a:gd name="connsiteY3283" fmla="*/ 126829 h 906898"/>
              <a:gd name="connsiteX3284" fmla="*/ 433749 w 906898"/>
              <a:gd name="connsiteY3284" fmla="*/ 139207 h 906898"/>
              <a:gd name="connsiteX3285" fmla="*/ 429663 w 906898"/>
              <a:gd name="connsiteY3285" fmla="*/ 139207 h 906898"/>
              <a:gd name="connsiteX3286" fmla="*/ 433749 w 906898"/>
              <a:gd name="connsiteY3286" fmla="*/ 128892 h 906898"/>
              <a:gd name="connsiteX3287" fmla="*/ 439878 w 906898"/>
              <a:gd name="connsiteY3287" fmla="*/ 124765 h 906898"/>
              <a:gd name="connsiteX3288" fmla="*/ 450093 w 906898"/>
              <a:gd name="connsiteY3288" fmla="*/ 112386 h 906898"/>
              <a:gd name="connsiteX3289" fmla="*/ 524116 w 906898"/>
              <a:gd name="connsiteY3289" fmla="*/ 108402 h 906898"/>
              <a:gd name="connsiteX3290" fmla="*/ 530258 w 906898"/>
              <a:gd name="connsiteY3290" fmla="*/ 110461 h 906898"/>
              <a:gd name="connsiteX3291" fmla="*/ 526164 w 906898"/>
              <a:gd name="connsiteY3291" fmla="*/ 118695 h 906898"/>
              <a:gd name="connsiteX3292" fmla="*/ 515927 w 906898"/>
              <a:gd name="connsiteY3292" fmla="*/ 120754 h 906898"/>
              <a:gd name="connsiteX3293" fmla="*/ 511832 w 906898"/>
              <a:gd name="connsiteY3293" fmla="*/ 126928 h 906898"/>
              <a:gd name="connsiteX3294" fmla="*/ 505690 w 906898"/>
              <a:gd name="connsiteY3294" fmla="*/ 124870 h 906898"/>
              <a:gd name="connsiteX3295" fmla="*/ 509785 w 906898"/>
              <a:gd name="connsiteY3295" fmla="*/ 118695 h 906898"/>
              <a:gd name="connsiteX3296" fmla="*/ 509785 w 906898"/>
              <a:gd name="connsiteY3296" fmla="*/ 110461 h 906898"/>
              <a:gd name="connsiteX3297" fmla="*/ 513880 w 906898"/>
              <a:gd name="connsiteY3297" fmla="*/ 110461 h 906898"/>
              <a:gd name="connsiteX3298" fmla="*/ 520022 w 906898"/>
              <a:gd name="connsiteY3298" fmla="*/ 110461 h 906898"/>
              <a:gd name="connsiteX3299" fmla="*/ 524116 w 906898"/>
              <a:gd name="connsiteY3299" fmla="*/ 108402 h 906898"/>
              <a:gd name="connsiteX3300" fmla="*/ 661019 w 906898"/>
              <a:gd name="connsiteY3300" fmla="*/ 108266 h 906898"/>
              <a:gd name="connsiteX3301" fmla="*/ 664053 w 906898"/>
              <a:gd name="connsiteY3301" fmla="*/ 114600 h 906898"/>
              <a:gd name="connsiteX3302" fmla="*/ 661895 w 906898"/>
              <a:gd name="connsiteY3302" fmla="*/ 118695 h 906898"/>
              <a:gd name="connsiteX3303" fmla="*/ 659737 w 906898"/>
              <a:gd name="connsiteY3303" fmla="*/ 112552 h 906898"/>
              <a:gd name="connsiteX3304" fmla="*/ 659737 w 906898"/>
              <a:gd name="connsiteY3304" fmla="*/ 108458 h 906898"/>
              <a:gd name="connsiteX3305" fmla="*/ 661019 w 906898"/>
              <a:gd name="connsiteY3305" fmla="*/ 108266 h 906898"/>
              <a:gd name="connsiteX3306" fmla="*/ 550871 w 906898"/>
              <a:gd name="connsiteY3306" fmla="*/ 102165 h 906898"/>
              <a:gd name="connsiteX3307" fmla="*/ 559582 w 906898"/>
              <a:gd name="connsiteY3307" fmla="*/ 102165 h 906898"/>
              <a:gd name="connsiteX3308" fmla="*/ 565219 w 906898"/>
              <a:gd name="connsiteY3308" fmla="*/ 108347 h 906898"/>
              <a:gd name="connsiteX3309" fmla="*/ 565219 w 906898"/>
              <a:gd name="connsiteY3309" fmla="*/ 118653 h 906898"/>
              <a:gd name="connsiteX3310" fmla="*/ 569318 w 906898"/>
              <a:gd name="connsiteY3310" fmla="*/ 120715 h 906898"/>
              <a:gd name="connsiteX3311" fmla="*/ 573418 w 906898"/>
              <a:gd name="connsiteY3311" fmla="*/ 133081 h 906898"/>
              <a:gd name="connsiteX3312" fmla="*/ 554970 w 906898"/>
              <a:gd name="connsiteY3312" fmla="*/ 149570 h 906898"/>
              <a:gd name="connsiteX3313" fmla="*/ 552921 w 906898"/>
              <a:gd name="connsiteY3313" fmla="*/ 145449 h 906898"/>
              <a:gd name="connsiteX3314" fmla="*/ 540622 w 906898"/>
              <a:gd name="connsiteY3314" fmla="*/ 141326 h 906898"/>
              <a:gd name="connsiteX3315" fmla="*/ 534473 w 906898"/>
              <a:gd name="connsiteY3315" fmla="*/ 143387 h 906898"/>
              <a:gd name="connsiteX3316" fmla="*/ 526274 w 906898"/>
              <a:gd name="connsiteY3316" fmla="*/ 124837 h 906898"/>
              <a:gd name="connsiteX3317" fmla="*/ 534473 w 906898"/>
              <a:gd name="connsiteY3317" fmla="*/ 110408 h 906898"/>
              <a:gd name="connsiteX3318" fmla="*/ 544722 w 906898"/>
              <a:gd name="connsiteY3318" fmla="*/ 108347 h 906898"/>
              <a:gd name="connsiteX3319" fmla="*/ 550871 w 906898"/>
              <a:gd name="connsiteY3319" fmla="*/ 102165 h 906898"/>
              <a:gd name="connsiteX3320" fmla="*/ 509674 w 906898"/>
              <a:gd name="connsiteY3320" fmla="*/ 100103 h 906898"/>
              <a:gd name="connsiteX3321" fmla="*/ 517864 w 906898"/>
              <a:gd name="connsiteY3321" fmla="*/ 104229 h 906898"/>
              <a:gd name="connsiteX3322" fmla="*/ 519911 w 906898"/>
              <a:gd name="connsiteY3322" fmla="*/ 102165 h 906898"/>
              <a:gd name="connsiteX3323" fmla="*/ 530148 w 906898"/>
              <a:gd name="connsiteY3323" fmla="*/ 102165 h 906898"/>
              <a:gd name="connsiteX3324" fmla="*/ 534242 w 906898"/>
              <a:gd name="connsiteY3324" fmla="*/ 108356 h 906898"/>
              <a:gd name="connsiteX3325" fmla="*/ 534242 w 906898"/>
              <a:gd name="connsiteY3325" fmla="*/ 110418 h 906898"/>
              <a:gd name="connsiteX3326" fmla="*/ 524006 w 906898"/>
              <a:gd name="connsiteY3326" fmla="*/ 104229 h 906898"/>
              <a:gd name="connsiteX3327" fmla="*/ 517864 w 906898"/>
              <a:gd name="connsiteY3327" fmla="*/ 108356 h 906898"/>
              <a:gd name="connsiteX3328" fmla="*/ 509674 w 906898"/>
              <a:gd name="connsiteY3328" fmla="*/ 108356 h 906898"/>
              <a:gd name="connsiteX3329" fmla="*/ 505580 w 906898"/>
              <a:gd name="connsiteY3329" fmla="*/ 114545 h 906898"/>
              <a:gd name="connsiteX3330" fmla="*/ 503532 w 906898"/>
              <a:gd name="connsiteY3330" fmla="*/ 124860 h 906898"/>
              <a:gd name="connsiteX3331" fmla="*/ 503532 w 906898"/>
              <a:gd name="connsiteY3331" fmla="*/ 128987 h 906898"/>
              <a:gd name="connsiteX3332" fmla="*/ 497390 w 906898"/>
              <a:gd name="connsiteY3332" fmla="*/ 124860 h 906898"/>
              <a:gd name="connsiteX3333" fmla="*/ 499438 w 906898"/>
              <a:gd name="connsiteY3333" fmla="*/ 116608 h 906898"/>
              <a:gd name="connsiteX3334" fmla="*/ 503532 w 906898"/>
              <a:gd name="connsiteY3334" fmla="*/ 114545 h 906898"/>
              <a:gd name="connsiteX3335" fmla="*/ 501485 w 906898"/>
              <a:gd name="connsiteY3335" fmla="*/ 106292 h 906898"/>
              <a:gd name="connsiteX3336" fmla="*/ 509674 w 906898"/>
              <a:gd name="connsiteY3336" fmla="*/ 100103 h 906898"/>
              <a:gd name="connsiteX3337" fmla="*/ 623937 w 906898"/>
              <a:gd name="connsiteY3337" fmla="*/ 99391 h 906898"/>
              <a:gd name="connsiteX3338" fmla="*/ 626980 w 906898"/>
              <a:gd name="connsiteY3338" fmla="*/ 100158 h 906898"/>
              <a:gd name="connsiteX3339" fmla="*/ 637125 w 906898"/>
              <a:gd name="connsiteY3339" fmla="*/ 110395 h 906898"/>
              <a:gd name="connsiteX3340" fmla="*/ 637125 w 906898"/>
              <a:gd name="connsiteY3340" fmla="*/ 122678 h 906898"/>
              <a:gd name="connsiteX3341" fmla="*/ 635096 w 906898"/>
              <a:gd name="connsiteY3341" fmla="*/ 120631 h 906898"/>
              <a:gd name="connsiteX3342" fmla="*/ 633067 w 906898"/>
              <a:gd name="connsiteY3342" fmla="*/ 108347 h 906898"/>
              <a:gd name="connsiteX3343" fmla="*/ 620894 w 906898"/>
              <a:gd name="connsiteY3343" fmla="*/ 102206 h 906898"/>
              <a:gd name="connsiteX3344" fmla="*/ 620894 w 906898"/>
              <a:gd name="connsiteY3344" fmla="*/ 100158 h 906898"/>
              <a:gd name="connsiteX3345" fmla="*/ 623937 w 906898"/>
              <a:gd name="connsiteY3345" fmla="*/ 99391 h 906898"/>
              <a:gd name="connsiteX3346" fmla="*/ 452081 w 906898"/>
              <a:gd name="connsiteY3346" fmla="*/ 98110 h 906898"/>
              <a:gd name="connsiteX3347" fmla="*/ 458215 w 906898"/>
              <a:gd name="connsiteY3347" fmla="*/ 100167 h 906898"/>
              <a:gd name="connsiteX3348" fmla="*/ 456170 w 906898"/>
              <a:gd name="connsiteY3348" fmla="*/ 110442 h 906898"/>
              <a:gd name="connsiteX3349" fmla="*/ 441859 w 906898"/>
              <a:gd name="connsiteY3349" fmla="*/ 114552 h 906898"/>
              <a:gd name="connsiteX3350" fmla="*/ 437770 w 906898"/>
              <a:gd name="connsiteY3350" fmla="*/ 122773 h 906898"/>
              <a:gd name="connsiteX3351" fmla="*/ 427548 w 906898"/>
              <a:gd name="connsiteY3351" fmla="*/ 137160 h 906898"/>
              <a:gd name="connsiteX3352" fmla="*/ 425504 w 906898"/>
              <a:gd name="connsiteY3352" fmla="*/ 141270 h 906898"/>
              <a:gd name="connsiteX3353" fmla="*/ 421415 w 906898"/>
              <a:gd name="connsiteY3353" fmla="*/ 141270 h 906898"/>
              <a:gd name="connsiteX3354" fmla="*/ 423460 w 906898"/>
              <a:gd name="connsiteY3354" fmla="*/ 124828 h 906898"/>
              <a:gd name="connsiteX3355" fmla="*/ 431637 w 906898"/>
              <a:gd name="connsiteY3355" fmla="*/ 120718 h 906898"/>
              <a:gd name="connsiteX3356" fmla="*/ 429593 w 906898"/>
              <a:gd name="connsiteY3356" fmla="*/ 108388 h 906898"/>
              <a:gd name="connsiteX3357" fmla="*/ 437770 w 906898"/>
              <a:gd name="connsiteY3357" fmla="*/ 106331 h 906898"/>
              <a:gd name="connsiteX3358" fmla="*/ 441859 w 906898"/>
              <a:gd name="connsiteY3358" fmla="*/ 106331 h 906898"/>
              <a:gd name="connsiteX3359" fmla="*/ 452081 w 906898"/>
              <a:gd name="connsiteY3359" fmla="*/ 98110 h 906898"/>
              <a:gd name="connsiteX3360" fmla="*/ 618687 w 906898"/>
              <a:gd name="connsiteY3360" fmla="*/ 91803 h 906898"/>
              <a:gd name="connsiteX3361" fmla="*/ 620894 w 906898"/>
              <a:gd name="connsiteY3361" fmla="*/ 91987 h 906898"/>
              <a:gd name="connsiteX3362" fmla="*/ 621763 w 906898"/>
              <a:gd name="connsiteY3362" fmla="*/ 92060 h 906898"/>
              <a:gd name="connsiteX3363" fmla="*/ 624839 w 906898"/>
              <a:gd name="connsiteY3363" fmla="*/ 93861 h 906898"/>
              <a:gd name="connsiteX3364" fmla="*/ 630990 w 906898"/>
              <a:gd name="connsiteY3364" fmla="*/ 91803 h 906898"/>
              <a:gd name="connsiteX3365" fmla="*/ 635092 w 906898"/>
              <a:gd name="connsiteY3365" fmla="*/ 93861 h 906898"/>
              <a:gd name="connsiteX3366" fmla="*/ 637142 w 906898"/>
              <a:gd name="connsiteY3366" fmla="*/ 97978 h 906898"/>
              <a:gd name="connsiteX3367" fmla="*/ 647395 w 906898"/>
              <a:gd name="connsiteY3367" fmla="*/ 100037 h 906898"/>
              <a:gd name="connsiteX3368" fmla="*/ 647395 w 906898"/>
              <a:gd name="connsiteY3368" fmla="*/ 108270 h 906898"/>
              <a:gd name="connsiteX3369" fmla="*/ 645344 w 906898"/>
              <a:gd name="connsiteY3369" fmla="*/ 110328 h 906898"/>
              <a:gd name="connsiteX3370" fmla="*/ 649446 w 906898"/>
              <a:gd name="connsiteY3370" fmla="*/ 114445 h 906898"/>
              <a:gd name="connsiteX3371" fmla="*/ 647395 w 906898"/>
              <a:gd name="connsiteY3371" fmla="*/ 120620 h 906898"/>
              <a:gd name="connsiteX3372" fmla="*/ 645344 w 906898"/>
              <a:gd name="connsiteY3372" fmla="*/ 122678 h 906898"/>
              <a:gd name="connsiteX3373" fmla="*/ 645344 w 906898"/>
              <a:gd name="connsiteY3373" fmla="*/ 128854 h 906898"/>
              <a:gd name="connsiteX3374" fmla="*/ 641243 w 906898"/>
              <a:gd name="connsiteY3374" fmla="*/ 130912 h 906898"/>
              <a:gd name="connsiteX3375" fmla="*/ 639193 w 906898"/>
              <a:gd name="connsiteY3375" fmla="*/ 122678 h 906898"/>
              <a:gd name="connsiteX3376" fmla="*/ 639193 w 906898"/>
              <a:gd name="connsiteY3376" fmla="*/ 108270 h 906898"/>
              <a:gd name="connsiteX3377" fmla="*/ 620737 w 906898"/>
              <a:gd name="connsiteY3377" fmla="*/ 95919 h 906898"/>
              <a:gd name="connsiteX3378" fmla="*/ 618687 w 906898"/>
              <a:gd name="connsiteY3378" fmla="*/ 91803 h 906898"/>
              <a:gd name="connsiteX3379" fmla="*/ 316292 w 906898"/>
              <a:gd name="connsiteY3379" fmla="*/ 87819 h 906898"/>
              <a:gd name="connsiteX3380" fmla="*/ 322427 w 906898"/>
              <a:gd name="connsiteY3380" fmla="*/ 108402 h 906898"/>
              <a:gd name="connsiteX3381" fmla="*/ 308112 w 906898"/>
              <a:gd name="connsiteY3381" fmla="*/ 133103 h 906898"/>
              <a:gd name="connsiteX3382" fmla="*/ 287661 w 906898"/>
              <a:gd name="connsiteY3382" fmla="*/ 135162 h 906898"/>
              <a:gd name="connsiteX3383" fmla="*/ 273345 w 906898"/>
              <a:gd name="connsiteY3383" fmla="*/ 120754 h 906898"/>
              <a:gd name="connsiteX3384" fmla="*/ 277435 w 906898"/>
              <a:gd name="connsiteY3384" fmla="*/ 104287 h 906898"/>
              <a:gd name="connsiteX3385" fmla="*/ 285615 w 906898"/>
              <a:gd name="connsiteY3385" fmla="*/ 102228 h 906898"/>
              <a:gd name="connsiteX3386" fmla="*/ 287661 w 906898"/>
              <a:gd name="connsiteY3386" fmla="*/ 108402 h 906898"/>
              <a:gd name="connsiteX3387" fmla="*/ 295841 w 906898"/>
              <a:gd name="connsiteY3387" fmla="*/ 108402 h 906898"/>
              <a:gd name="connsiteX3388" fmla="*/ 295841 w 906898"/>
              <a:gd name="connsiteY3388" fmla="*/ 114578 h 906898"/>
              <a:gd name="connsiteX3389" fmla="*/ 289706 w 906898"/>
              <a:gd name="connsiteY3389" fmla="*/ 120754 h 906898"/>
              <a:gd name="connsiteX3390" fmla="*/ 281525 w 906898"/>
              <a:gd name="connsiteY3390" fmla="*/ 118695 h 906898"/>
              <a:gd name="connsiteX3391" fmla="*/ 293796 w 906898"/>
              <a:gd name="connsiteY3391" fmla="*/ 128987 h 906898"/>
              <a:gd name="connsiteX3392" fmla="*/ 304021 w 906898"/>
              <a:gd name="connsiteY3392" fmla="*/ 126928 h 906898"/>
              <a:gd name="connsiteX3393" fmla="*/ 316292 w 906898"/>
              <a:gd name="connsiteY3393" fmla="*/ 110461 h 906898"/>
              <a:gd name="connsiteX3394" fmla="*/ 314247 w 906898"/>
              <a:gd name="connsiteY3394" fmla="*/ 89877 h 906898"/>
              <a:gd name="connsiteX3395" fmla="*/ 316292 w 906898"/>
              <a:gd name="connsiteY3395" fmla="*/ 87819 h 906898"/>
              <a:gd name="connsiteX3396" fmla="*/ 215648 w 906898"/>
              <a:gd name="connsiteY3396" fmla="*/ 85827 h 906898"/>
              <a:gd name="connsiteX3397" fmla="*/ 223782 w 906898"/>
              <a:gd name="connsiteY3397" fmla="*/ 89943 h 906898"/>
              <a:gd name="connsiteX3398" fmla="*/ 223782 w 906898"/>
              <a:gd name="connsiteY3398" fmla="*/ 94061 h 906898"/>
              <a:gd name="connsiteX3399" fmla="*/ 211581 w 906898"/>
              <a:gd name="connsiteY3399" fmla="*/ 92002 h 906898"/>
              <a:gd name="connsiteX3400" fmla="*/ 211581 w 906898"/>
              <a:gd name="connsiteY3400" fmla="*/ 87886 h 906898"/>
              <a:gd name="connsiteX3401" fmla="*/ 215648 w 906898"/>
              <a:gd name="connsiteY3401" fmla="*/ 85827 h 906898"/>
              <a:gd name="connsiteX3402" fmla="*/ 483537 w 906898"/>
              <a:gd name="connsiteY3402" fmla="*/ 83153 h 906898"/>
              <a:gd name="connsiteX3403" fmla="*/ 491205 w 906898"/>
              <a:gd name="connsiteY3403" fmla="*/ 83571 h 906898"/>
              <a:gd name="connsiteX3404" fmla="*/ 495328 w 906898"/>
              <a:gd name="connsiteY3404" fmla="*/ 87693 h 906898"/>
              <a:gd name="connsiteX3405" fmla="*/ 497390 w 906898"/>
              <a:gd name="connsiteY3405" fmla="*/ 95936 h 906898"/>
              <a:gd name="connsiteX3406" fmla="*/ 491205 w 906898"/>
              <a:gd name="connsiteY3406" fmla="*/ 100057 h 906898"/>
              <a:gd name="connsiteX3407" fmla="*/ 491205 w 906898"/>
              <a:gd name="connsiteY3407" fmla="*/ 104178 h 906898"/>
              <a:gd name="connsiteX3408" fmla="*/ 482957 w 906898"/>
              <a:gd name="connsiteY3408" fmla="*/ 108300 h 906898"/>
              <a:gd name="connsiteX3409" fmla="*/ 476771 w 906898"/>
              <a:gd name="connsiteY3409" fmla="*/ 102118 h 906898"/>
              <a:gd name="connsiteX3410" fmla="*/ 480895 w 906898"/>
              <a:gd name="connsiteY3410" fmla="*/ 93875 h 906898"/>
              <a:gd name="connsiteX3411" fmla="*/ 485019 w 906898"/>
              <a:gd name="connsiteY3411" fmla="*/ 91814 h 906898"/>
              <a:gd name="connsiteX3412" fmla="*/ 482957 w 906898"/>
              <a:gd name="connsiteY3412" fmla="*/ 91814 h 906898"/>
              <a:gd name="connsiteX3413" fmla="*/ 472648 w 906898"/>
              <a:gd name="connsiteY3413" fmla="*/ 95936 h 906898"/>
              <a:gd name="connsiteX3414" fmla="*/ 466462 w 906898"/>
              <a:gd name="connsiteY3414" fmla="*/ 116543 h 906898"/>
              <a:gd name="connsiteX3415" fmla="*/ 485019 w 906898"/>
              <a:gd name="connsiteY3415" fmla="*/ 139210 h 906898"/>
              <a:gd name="connsiteX3416" fmla="*/ 464400 w 906898"/>
              <a:gd name="connsiteY3416" fmla="*/ 128906 h 906898"/>
              <a:gd name="connsiteX3417" fmla="*/ 464400 w 906898"/>
              <a:gd name="connsiteY3417" fmla="*/ 93875 h 906898"/>
              <a:gd name="connsiteX3418" fmla="*/ 483537 w 906898"/>
              <a:gd name="connsiteY3418" fmla="*/ 83153 h 906898"/>
              <a:gd name="connsiteX3419" fmla="*/ 640800 w 906898"/>
              <a:gd name="connsiteY3419" fmla="*/ 81031 h 906898"/>
              <a:gd name="connsiteX3420" fmla="*/ 645406 w 906898"/>
              <a:gd name="connsiteY3420" fmla="*/ 83636 h 906898"/>
              <a:gd name="connsiteX3421" fmla="*/ 647454 w 906898"/>
              <a:gd name="connsiteY3421" fmla="*/ 91870 h 906898"/>
              <a:gd name="connsiteX3422" fmla="*/ 657690 w 906898"/>
              <a:gd name="connsiteY3422" fmla="*/ 100103 h 906898"/>
              <a:gd name="connsiteX3423" fmla="*/ 655643 w 906898"/>
              <a:gd name="connsiteY3423" fmla="*/ 106277 h 906898"/>
              <a:gd name="connsiteX3424" fmla="*/ 657690 w 906898"/>
              <a:gd name="connsiteY3424" fmla="*/ 112453 h 906898"/>
              <a:gd name="connsiteX3425" fmla="*/ 655643 w 906898"/>
              <a:gd name="connsiteY3425" fmla="*/ 122745 h 906898"/>
              <a:gd name="connsiteX3426" fmla="*/ 655643 w 906898"/>
              <a:gd name="connsiteY3426" fmla="*/ 133037 h 906898"/>
              <a:gd name="connsiteX3427" fmla="*/ 655643 w 906898"/>
              <a:gd name="connsiteY3427" fmla="*/ 135095 h 906898"/>
              <a:gd name="connsiteX3428" fmla="*/ 653595 w 906898"/>
              <a:gd name="connsiteY3428" fmla="*/ 122745 h 906898"/>
              <a:gd name="connsiteX3429" fmla="*/ 653595 w 906898"/>
              <a:gd name="connsiteY3429" fmla="*/ 128921 h 906898"/>
              <a:gd name="connsiteX3430" fmla="*/ 649501 w 906898"/>
              <a:gd name="connsiteY3430" fmla="*/ 139212 h 906898"/>
              <a:gd name="connsiteX3431" fmla="*/ 643359 w 906898"/>
              <a:gd name="connsiteY3431" fmla="*/ 141270 h 906898"/>
              <a:gd name="connsiteX3432" fmla="*/ 643359 w 906898"/>
              <a:gd name="connsiteY3432" fmla="*/ 135095 h 906898"/>
              <a:gd name="connsiteX3433" fmla="*/ 649501 w 906898"/>
              <a:gd name="connsiteY3433" fmla="*/ 126862 h 906898"/>
              <a:gd name="connsiteX3434" fmla="*/ 649501 w 906898"/>
              <a:gd name="connsiteY3434" fmla="*/ 122745 h 906898"/>
              <a:gd name="connsiteX3435" fmla="*/ 653595 w 906898"/>
              <a:gd name="connsiteY3435" fmla="*/ 114511 h 906898"/>
              <a:gd name="connsiteX3436" fmla="*/ 649501 w 906898"/>
              <a:gd name="connsiteY3436" fmla="*/ 110395 h 906898"/>
              <a:gd name="connsiteX3437" fmla="*/ 649501 w 906898"/>
              <a:gd name="connsiteY3437" fmla="*/ 100103 h 906898"/>
              <a:gd name="connsiteX3438" fmla="*/ 639264 w 906898"/>
              <a:gd name="connsiteY3438" fmla="*/ 93927 h 906898"/>
              <a:gd name="connsiteX3439" fmla="*/ 633122 w 906898"/>
              <a:gd name="connsiteY3439" fmla="*/ 89811 h 906898"/>
              <a:gd name="connsiteX3440" fmla="*/ 626980 w 906898"/>
              <a:gd name="connsiteY3440" fmla="*/ 89811 h 906898"/>
              <a:gd name="connsiteX3441" fmla="*/ 614696 w 906898"/>
              <a:gd name="connsiteY3441" fmla="*/ 87752 h 906898"/>
              <a:gd name="connsiteX3442" fmla="*/ 612649 w 906898"/>
              <a:gd name="connsiteY3442" fmla="*/ 83636 h 906898"/>
              <a:gd name="connsiteX3443" fmla="*/ 624933 w 906898"/>
              <a:gd name="connsiteY3443" fmla="*/ 83636 h 906898"/>
              <a:gd name="connsiteX3444" fmla="*/ 626980 w 906898"/>
              <a:gd name="connsiteY3444" fmla="*/ 85694 h 906898"/>
              <a:gd name="connsiteX3445" fmla="*/ 637217 w 906898"/>
              <a:gd name="connsiteY3445" fmla="*/ 83636 h 906898"/>
              <a:gd name="connsiteX3446" fmla="*/ 641312 w 906898"/>
              <a:gd name="connsiteY3446" fmla="*/ 87752 h 906898"/>
              <a:gd name="connsiteX3447" fmla="*/ 643359 w 906898"/>
              <a:gd name="connsiteY3447" fmla="*/ 91870 h 906898"/>
              <a:gd name="connsiteX3448" fmla="*/ 645406 w 906898"/>
              <a:gd name="connsiteY3448" fmla="*/ 89811 h 906898"/>
              <a:gd name="connsiteX3449" fmla="*/ 639264 w 906898"/>
              <a:gd name="connsiteY3449" fmla="*/ 81578 h 906898"/>
              <a:gd name="connsiteX3450" fmla="*/ 640800 w 906898"/>
              <a:gd name="connsiteY3450" fmla="*/ 81031 h 906898"/>
              <a:gd name="connsiteX3451" fmla="*/ 587959 w 906898"/>
              <a:gd name="connsiteY3451" fmla="*/ 79519 h 906898"/>
              <a:gd name="connsiteX3452" fmla="*/ 604426 w 906898"/>
              <a:gd name="connsiteY3452" fmla="*/ 83624 h 906898"/>
              <a:gd name="connsiteX3453" fmla="*/ 618835 w 906898"/>
              <a:gd name="connsiteY3453" fmla="*/ 104148 h 906898"/>
              <a:gd name="connsiteX3454" fmla="*/ 614718 w 906898"/>
              <a:gd name="connsiteY3454" fmla="*/ 118514 h 906898"/>
              <a:gd name="connsiteX3455" fmla="*/ 602368 w 906898"/>
              <a:gd name="connsiteY3455" fmla="*/ 122618 h 906898"/>
              <a:gd name="connsiteX3456" fmla="*/ 600310 w 906898"/>
              <a:gd name="connsiteY3456" fmla="*/ 116461 h 906898"/>
              <a:gd name="connsiteX3457" fmla="*/ 600310 w 906898"/>
              <a:gd name="connsiteY3457" fmla="*/ 112357 h 906898"/>
              <a:gd name="connsiteX3458" fmla="*/ 594135 w 906898"/>
              <a:gd name="connsiteY3458" fmla="*/ 110304 h 906898"/>
              <a:gd name="connsiteX3459" fmla="*/ 596193 w 906898"/>
              <a:gd name="connsiteY3459" fmla="*/ 102094 h 906898"/>
              <a:gd name="connsiteX3460" fmla="*/ 606485 w 906898"/>
              <a:gd name="connsiteY3460" fmla="*/ 102094 h 906898"/>
              <a:gd name="connsiteX3461" fmla="*/ 608543 w 906898"/>
              <a:gd name="connsiteY3461" fmla="*/ 106199 h 906898"/>
              <a:gd name="connsiteX3462" fmla="*/ 610602 w 906898"/>
              <a:gd name="connsiteY3462" fmla="*/ 100042 h 906898"/>
              <a:gd name="connsiteX3463" fmla="*/ 596193 w 906898"/>
              <a:gd name="connsiteY3463" fmla="*/ 87728 h 906898"/>
              <a:gd name="connsiteX3464" fmla="*/ 571492 w 906898"/>
              <a:gd name="connsiteY3464" fmla="*/ 93885 h 906898"/>
              <a:gd name="connsiteX3465" fmla="*/ 559142 w 906898"/>
              <a:gd name="connsiteY3465" fmla="*/ 100042 h 906898"/>
              <a:gd name="connsiteX3466" fmla="*/ 573551 w 906898"/>
              <a:gd name="connsiteY3466" fmla="*/ 83624 h 906898"/>
              <a:gd name="connsiteX3467" fmla="*/ 587959 w 906898"/>
              <a:gd name="connsiteY3467" fmla="*/ 79519 h 906898"/>
              <a:gd name="connsiteX3468" fmla="*/ 388440 w 906898"/>
              <a:gd name="connsiteY3468" fmla="*/ 75535 h 906898"/>
              <a:gd name="connsiteX3469" fmla="*/ 390487 w 906898"/>
              <a:gd name="connsiteY3469" fmla="*/ 79592 h 906898"/>
              <a:gd name="connsiteX3470" fmla="*/ 386392 w 906898"/>
              <a:gd name="connsiteY3470" fmla="*/ 89738 h 906898"/>
              <a:gd name="connsiteX3471" fmla="*/ 380250 w 906898"/>
              <a:gd name="connsiteY3471" fmla="*/ 91766 h 906898"/>
              <a:gd name="connsiteX3472" fmla="*/ 380250 w 906898"/>
              <a:gd name="connsiteY3472" fmla="*/ 89738 h 906898"/>
              <a:gd name="connsiteX3473" fmla="*/ 388440 w 906898"/>
              <a:gd name="connsiteY3473" fmla="*/ 83651 h 906898"/>
              <a:gd name="connsiteX3474" fmla="*/ 388440 w 906898"/>
              <a:gd name="connsiteY3474" fmla="*/ 75535 h 906898"/>
              <a:gd name="connsiteX3475" fmla="*/ 359914 w 906898"/>
              <a:gd name="connsiteY3475" fmla="*/ 74313 h 906898"/>
              <a:gd name="connsiteX3476" fmla="*/ 365839 w 906898"/>
              <a:gd name="connsiteY3476" fmla="*/ 75598 h 906898"/>
              <a:gd name="connsiteX3477" fmla="*/ 376142 w 906898"/>
              <a:gd name="connsiteY3477" fmla="*/ 85874 h 906898"/>
              <a:gd name="connsiteX3478" fmla="*/ 374082 w 906898"/>
              <a:gd name="connsiteY3478" fmla="*/ 102316 h 906898"/>
              <a:gd name="connsiteX3479" fmla="*/ 349353 w 906898"/>
              <a:gd name="connsiteY3479" fmla="*/ 114648 h 906898"/>
              <a:gd name="connsiteX3480" fmla="*/ 320504 w 906898"/>
              <a:gd name="connsiteY3480" fmla="*/ 92041 h 906898"/>
              <a:gd name="connsiteX3481" fmla="*/ 320504 w 906898"/>
              <a:gd name="connsiteY3481" fmla="*/ 85874 h 906898"/>
              <a:gd name="connsiteX3482" fmla="*/ 322565 w 906898"/>
              <a:gd name="connsiteY3482" fmla="*/ 85874 h 906898"/>
              <a:gd name="connsiteX3483" fmla="*/ 347293 w 906898"/>
              <a:gd name="connsiteY3483" fmla="*/ 108482 h 906898"/>
              <a:gd name="connsiteX3484" fmla="*/ 363778 w 906898"/>
              <a:gd name="connsiteY3484" fmla="*/ 104371 h 906898"/>
              <a:gd name="connsiteX3485" fmla="*/ 367900 w 906898"/>
              <a:gd name="connsiteY3485" fmla="*/ 89984 h 906898"/>
              <a:gd name="connsiteX3486" fmla="*/ 365839 w 906898"/>
              <a:gd name="connsiteY3486" fmla="*/ 87930 h 906898"/>
              <a:gd name="connsiteX3487" fmla="*/ 359657 w 906898"/>
              <a:gd name="connsiteY3487" fmla="*/ 94095 h 906898"/>
              <a:gd name="connsiteX3488" fmla="*/ 353475 w 906898"/>
              <a:gd name="connsiteY3488" fmla="*/ 89984 h 906898"/>
              <a:gd name="connsiteX3489" fmla="*/ 353475 w 906898"/>
              <a:gd name="connsiteY3489" fmla="*/ 85874 h 906898"/>
              <a:gd name="connsiteX3490" fmla="*/ 357596 w 906898"/>
              <a:gd name="connsiteY3490" fmla="*/ 83819 h 906898"/>
              <a:gd name="connsiteX3491" fmla="*/ 355536 w 906898"/>
              <a:gd name="connsiteY3491" fmla="*/ 77653 h 906898"/>
              <a:gd name="connsiteX3492" fmla="*/ 359914 w 906898"/>
              <a:gd name="connsiteY3492" fmla="*/ 74313 h 906898"/>
              <a:gd name="connsiteX3493" fmla="*/ 419338 w 906898"/>
              <a:gd name="connsiteY3493" fmla="*/ 72095 h 906898"/>
              <a:gd name="connsiteX3494" fmla="*/ 421296 w 906898"/>
              <a:gd name="connsiteY3494" fmla="*/ 75369 h 906898"/>
              <a:gd name="connsiteX3495" fmla="*/ 421296 w 906898"/>
              <a:gd name="connsiteY3495" fmla="*/ 83503 h 906898"/>
              <a:gd name="connsiteX3496" fmla="*/ 419238 w 906898"/>
              <a:gd name="connsiteY3496" fmla="*/ 83503 h 906898"/>
              <a:gd name="connsiteX3497" fmla="*/ 420010 w 906898"/>
              <a:gd name="connsiteY3497" fmla="*/ 77402 h 906898"/>
              <a:gd name="connsiteX3498" fmla="*/ 418620 w 906898"/>
              <a:gd name="connsiteY3498" fmla="*/ 70895 h 906898"/>
              <a:gd name="connsiteX3499" fmla="*/ 419238 w 906898"/>
              <a:gd name="connsiteY3499" fmla="*/ 71302 h 906898"/>
              <a:gd name="connsiteX3500" fmla="*/ 419338 w 906898"/>
              <a:gd name="connsiteY3500" fmla="*/ 72095 h 906898"/>
              <a:gd name="connsiteX3501" fmla="*/ 397896 w 906898"/>
              <a:gd name="connsiteY3501" fmla="*/ 69651 h 906898"/>
              <a:gd name="connsiteX3502" fmla="*/ 400636 w 906898"/>
              <a:gd name="connsiteY3502" fmla="*/ 71358 h 906898"/>
              <a:gd name="connsiteX3503" fmla="*/ 402700 w 906898"/>
              <a:gd name="connsiteY3503" fmla="*/ 75482 h 906898"/>
              <a:gd name="connsiteX3504" fmla="*/ 400636 w 906898"/>
              <a:gd name="connsiteY3504" fmla="*/ 83730 h 906898"/>
              <a:gd name="connsiteX3505" fmla="*/ 402700 w 906898"/>
              <a:gd name="connsiteY3505" fmla="*/ 89916 h 906898"/>
              <a:gd name="connsiteX3506" fmla="*/ 394447 w 906898"/>
              <a:gd name="connsiteY3506" fmla="*/ 98164 h 906898"/>
              <a:gd name="connsiteX3507" fmla="*/ 390321 w 906898"/>
              <a:gd name="connsiteY3507" fmla="*/ 100225 h 906898"/>
              <a:gd name="connsiteX3508" fmla="*/ 384132 w 906898"/>
              <a:gd name="connsiteY3508" fmla="*/ 106412 h 906898"/>
              <a:gd name="connsiteX3509" fmla="*/ 377942 w 906898"/>
              <a:gd name="connsiteY3509" fmla="*/ 104349 h 906898"/>
              <a:gd name="connsiteX3510" fmla="*/ 380005 w 906898"/>
              <a:gd name="connsiteY3510" fmla="*/ 96101 h 906898"/>
              <a:gd name="connsiteX3511" fmla="*/ 382068 w 906898"/>
              <a:gd name="connsiteY3511" fmla="*/ 96101 h 906898"/>
              <a:gd name="connsiteX3512" fmla="*/ 394447 w 906898"/>
              <a:gd name="connsiteY3512" fmla="*/ 81668 h 906898"/>
              <a:gd name="connsiteX3513" fmla="*/ 392384 w 906898"/>
              <a:gd name="connsiteY3513" fmla="*/ 73420 h 906898"/>
              <a:gd name="connsiteX3514" fmla="*/ 395736 w 906898"/>
              <a:gd name="connsiteY3514" fmla="*/ 70070 h 906898"/>
              <a:gd name="connsiteX3515" fmla="*/ 397896 w 906898"/>
              <a:gd name="connsiteY3515" fmla="*/ 69651 h 906898"/>
              <a:gd name="connsiteX3516" fmla="*/ 413063 w 906898"/>
              <a:gd name="connsiteY3516" fmla="*/ 67236 h 906898"/>
              <a:gd name="connsiteX3517" fmla="*/ 417951 w 906898"/>
              <a:gd name="connsiteY3517" fmla="*/ 69778 h 906898"/>
              <a:gd name="connsiteX3518" fmla="*/ 418620 w 906898"/>
              <a:gd name="connsiteY3518" fmla="*/ 70895 h 906898"/>
              <a:gd name="connsiteX3519" fmla="*/ 415668 w 906898"/>
              <a:gd name="connsiteY3519" fmla="*/ 68950 h 906898"/>
              <a:gd name="connsiteX3520" fmla="*/ 413063 w 906898"/>
              <a:gd name="connsiteY3520" fmla="*/ 67236 h 906898"/>
              <a:gd name="connsiteX3521" fmla="*/ 277299 w 906898"/>
              <a:gd name="connsiteY3521" fmla="*/ 67236 h 906898"/>
              <a:gd name="connsiteX3522" fmla="*/ 277299 w 906898"/>
              <a:gd name="connsiteY3522" fmla="*/ 75489 h 906898"/>
              <a:gd name="connsiteX3523" fmla="*/ 285552 w 906898"/>
              <a:gd name="connsiteY3523" fmla="*/ 79614 h 906898"/>
              <a:gd name="connsiteX3524" fmla="*/ 293804 w 906898"/>
              <a:gd name="connsiteY3524" fmla="*/ 73425 h 906898"/>
              <a:gd name="connsiteX3525" fmla="*/ 295868 w 906898"/>
              <a:gd name="connsiteY3525" fmla="*/ 79614 h 906898"/>
              <a:gd name="connsiteX3526" fmla="*/ 291741 w 906898"/>
              <a:gd name="connsiteY3526" fmla="*/ 87866 h 906898"/>
              <a:gd name="connsiteX3527" fmla="*/ 285552 w 906898"/>
              <a:gd name="connsiteY3527" fmla="*/ 87866 h 906898"/>
              <a:gd name="connsiteX3528" fmla="*/ 279362 w 906898"/>
              <a:gd name="connsiteY3528" fmla="*/ 96119 h 906898"/>
              <a:gd name="connsiteX3529" fmla="*/ 273173 w 906898"/>
              <a:gd name="connsiteY3529" fmla="*/ 94056 h 906898"/>
              <a:gd name="connsiteX3530" fmla="*/ 271110 w 906898"/>
              <a:gd name="connsiteY3530" fmla="*/ 83740 h 906898"/>
              <a:gd name="connsiteX3531" fmla="*/ 273173 w 906898"/>
              <a:gd name="connsiteY3531" fmla="*/ 83740 h 906898"/>
              <a:gd name="connsiteX3532" fmla="*/ 266984 w 906898"/>
              <a:gd name="connsiteY3532" fmla="*/ 77551 h 906898"/>
              <a:gd name="connsiteX3533" fmla="*/ 271110 w 906898"/>
              <a:gd name="connsiteY3533" fmla="*/ 69298 h 906898"/>
              <a:gd name="connsiteX3534" fmla="*/ 277299 w 906898"/>
              <a:gd name="connsiteY3534" fmla="*/ 67236 h 906898"/>
              <a:gd name="connsiteX3535" fmla="*/ 567347 w 906898"/>
              <a:gd name="connsiteY3535" fmla="*/ 65243 h 906898"/>
              <a:gd name="connsiteX3536" fmla="*/ 575600 w 906898"/>
              <a:gd name="connsiteY3536" fmla="*/ 71344 h 906898"/>
              <a:gd name="connsiteX3537" fmla="*/ 579726 w 906898"/>
              <a:gd name="connsiteY3537" fmla="*/ 79477 h 906898"/>
              <a:gd name="connsiteX3538" fmla="*/ 575600 w 906898"/>
              <a:gd name="connsiteY3538" fmla="*/ 81512 h 906898"/>
              <a:gd name="connsiteX3539" fmla="*/ 561158 w 906898"/>
              <a:gd name="connsiteY3539" fmla="*/ 71344 h 906898"/>
              <a:gd name="connsiteX3540" fmla="*/ 554968 w 906898"/>
              <a:gd name="connsiteY3540" fmla="*/ 75410 h 906898"/>
              <a:gd name="connsiteX3541" fmla="*/ 550842 w 906898"/>
              <a:gd name="connsiteY3541" fmla="*/ 69310 h 906898"/>
              <a:gd name="connsiteX3542" fmla="*/ 567347 w 906898"/>
              <a:gd name="connsiteY3542" fmla="*/ 65243 h 906898"/>
              <a:gd name="connsiteX3543" fmla="*/ 493185 w 906898"/>
              <a:gd name="connsiteY3543" fmla="*/ 63252 h 906898"/>
              <a:gd name="connsiteX3544" fmla="*/ 501374 w 906898"/>
              <a:gd name="connsiteY3544" fmla="*/ 65280 h 906898"/>
              <a:gd name="connsiteX3545" fmla="*/ 499327 w 906898"/>
              <a:gd name="connsiteY3545" fmla="*/ 69338 h 906898"/>
              <a:gd name="connsiteX3546" fmla="*/ 489090 w 906898"/>
              <a:gd name="connsiteY3546" fmla="*/ 69338 h 906898"/>
              <a:gd name="connsiteX3547" fmla="*/ 480901 w 906898"/>
              <a:gd name="connsiteY3547" fmla="*/ 79482 h 906898"/>
              <a:gd name="connsiteX3548" fmla="*/ 476806 w 906898"/>
              <a:gd name="connsiteY3548" fmla="*/ 81512 h 906898"/>
              <a:gd name="connsiteX3549" fmla="*/ 480901 w 906898"/>
              <a:gd name="connsiteY3549" fmla="*/ 71366 h 906898"/>
              <a:gd name="connsiteX3550" fmla="*/ 493185 w 906898"/>
              <a:gd name="connsiteY3550" fmla="*/ 63252 h 906898"/>
              <a:gd name="connsiteX3551" fmla="*/ 528266 w 906898"/>
              <a:gd name="connsiteY3551" fmla="*/ 60927 h 906898"/>
              <a:gd name="connsiteX3552" fmla="*/ 555025 w 906898"/>
              <a:gd name="connsiteY3552" fmla="*/ 81585 h 906898"/>
              <a:gd name="connsiteX3553" fmla="*/ 555025 w 906898"/>
              <a:gd name="connsiteY3553" fmla="*/ 98110 h 906898"/>
              <a:gd name="connsiteX3554" fmla="*/ 550908 w 906898"/>
              <a:gd name="connsiteY3554" fmla="*/ 98110 h 906898"/>
              <a:gd name="connsiteX3555" fmla="*/ 550908 w 906898"/>
              <a:gd name="connsiteY3555" fmla="*/ 89848 h 906898"/>
              <a:gd name="connsiteX3556" fmla="*/ 536500 w 906898"/>
              <a:gd name="connsiteY3556" fmla="*/ 69190 h 906898"/>
              <a:gd name="connsiteX3557" fmla="*/ 524149 w 906898"/>
              <a:gd name="connsiteY3557" fmla="*/ 69190 h 906898"/>
              <a:gd name="connsiteX3558" fmla="*/ 511799 w 906898"/>
              <a:gd name="connsiteY3558" fmla="*/ 79519 h 906898"/>
              <a:gd name="connsiteX3559" fmla="*/ 517974 w 906898"/>
              <a:gd name="connsiteY3559" fmla="*/ 77453 h 906898"/>
              <a:gd name="connsiteX3560" fmla="*/ 524149 w 906898"/>
              <a:gd name="connsiteY3560" fmla="*/ 79519 h 906898"/>
              <a:gd name="connsiteX3561" fmla="*/ 524149 w 906898"/>
              <a:gd name="connsiteY3561" fmla="*/ 87782 h 906898"/>
              <a:gd name="connsiteX3562" fmla="*/ 517974 w 906898"/>
              <a:gd name="connsiteY3562" fmla="*/ 91914 h 906898"/>
              <a:gd name="connsiteX3563" fmla="*/ 511799 w 906898"/>
              <a:gd name="connsiteY3563" fmla="*/ 89848 h 906898"/>
              <a:gd name="connsiteX3564" fmla="*/ 505624 w 906898"/>
              <a:gd name="connsiteY3564" fmla="*/ 93980 h 906898"/>
              <a:gd name="connsiteX3565" fmla="*/ 497390 w 906898"/>
              <a:gd name="connsiteY3565" fmla="*/ 85716 h 906898"/>
              <a:gd name="connsiteX3566" fmla="*/ 503566 w 906898"/>
              <a:gd name="connsiteY3566" fmla="*/ 69190 h 906898"/>
              <a:gd name="connsiteX3567" fmla="*/ 528266 w 906898"/>
              <a:gd name="connsiteY3567" fmla="*/ 60927 h 906898"/>
              <a:gd name="connsiteX3568" fmla="*/ 289504 w 906898"/>
              <a:gd name="connsiteY3568" fmla="*/ 60927 h 906898"/>
              <a:gd name="connsiteX3569" fmla="*/ 291552 w 906898"/>
              <a:gd name="connsiteY3569" fmla="*/ 67153 h 906898"/>
              <a:gd name="connsiteX3570" fmla="*/ 289504 w 906898"/>
              <a:gd name="connsiteY3570" fmla="*/ 73376 h 906898"/>
              <a:gd name="connsiteX3571" fmla="*/ 283362 w 906898"/>
              <a:gd name="connsiteY3571" fmla="*/ 77527 h 906898"/>
              <a:gd name="connsiteX3572" fmla="*/ 279268 w 906898"/>
              <a:gd name="connsiteY3572" fmla="*/ 71302 h 906898"/>
              <a:gd name="connsiteX3573" fmla="*/ 281315 w 906898"/>
              <a:gd name="connsiteY3573" fmla="*/ 67153 h 906898"/>
              <a:gd name="connsiteX3574" fmla="*/ 289504 w 906898"/>
              <a:gd name="connsiteY3574" fmla="*/ 60927 h 906898"/>
              <a:gd name="connsiteX3575" fmla="*/ 406976 w 906898"/>
              <a:gd name="connsiteY3575" fmla="*/ 54951 h 906898"/>
              <a:gd name="connsiteX3576" fmla="*/ 415239 w 906898"/>
              <a:gd name="connsiteY3576" fmla="*/ 61120 h 906898"/>
              <a:gd name="connsiteX3577" fmla="*/ 413173 w 906898"/>
              <a:gd name="connsiteY3577" fmla="*/ 67289 h 906898"/>
              <a:gd name="connsiteX3578" fmla="*/ 406976 w 906898"/>
              <a:gd name="connsiteY3578" fmla="*/ 57007 h 906898"/>
              <a:gd name="connsiteX3579" fmla="*/ 411108 w 906898"/>
              <a:gd name="connsiteY3579" fmla="*/ 63176 h 906898"/>
              <a:gd name="connsiteX3580" fmla="*/ 411108 w 906898"/>
              <a:gd name="connsiteY3580" fmla="*/ 69344 h 906898"/>
              <a:gd name="connsiteX3581" fmla="*/ 419371 w 906898"/>
              <a:gd name="connsiteY3581" fmla="*/ 79626 h 906898"/>
              <a:gd name="connsiteX3582" fmla="*/ 415239 w 906898"/>
              <a:gd name="connsiteY3582" fmla="*/ 87851 h 906898"/>
              <a:gd name="connsiteX3583" fmla="*/ 417305 w 906898"/>
              <a:gd name="connsiteY3583" fmla="*/ 96076 h 906898"/>
              <a:gd name="connsiteX3584" fmla="*/ 415239 w 906898"/>
              <a:gd name="connsiteY3584" fmla="*/ 98132 h 906898"/>
              <a:gd name="connsiteX3585" fmla="*/ 415239 w 906898"/>
              <a:gd name="connsiteY3585" fmla="*/ 89907 h 906898"/>
              <a:gd name="connsiteX3586" fmla="*/ 413173 w 906898"/>
              <a:gd name="connsiteY3586" fmla="*/ 89907 h 906898"/>
              <a:gd name="connsiteX3587" fmla="*/ 411108 w 906898"/>
              <a:gd name="connsiteY3587" fmla="*/ 91963 h 906898"/>
              <a:gd name="connsiteX3588" fmla="*/ 413173 w 906898"/>
              <a:gd name="connsiteY3588" fmla="*/ 100189 h 906898"/>
              <a:gd name="connsiteX3589" fmla="*/ 404910 w 906898"/>
              <a:gd name="connsiteY3589" fmla="*/ 108413 h 906898"/>
              <a:gd name="connsiteX3590" fmla="*/ 398713 w 906898"/>
              <a:gd name="connsiteY3590" fmla="*/ 110469 h 906898"/>
              <a:gd name="connsiteX3591" fmla="*/ 392516 w 906898"/>
              <a:gd name="connsiteY3591" fmla="*/ 116638 h 906898"/>
              <a:gd name="connsiteX3592" fmla="*/ 388384 w 906898"/>
              <a:gd name="connsiteY3592" fmla="*/ 116638 h 906898"/>
              <a:gd name="connsiteX3593" fmla="*/ 380121 w 906898"/>
              <a:gd name="connsiteY3593" fmla="*/ 114582 h 906898"/>
              <a:gd name="connsiteX3594" fmla="*/ 375990 w 906898"/>
              <a:gd name="connsiteY3594" fmla="*/ 118695 h 906898"/>
              <a:gd name="connsiteX3595" fmla="*/ 371858 w 906898"/>
              <a:gd name="connsiteY3595" fmla="*/ 116638 h 906898"/>
              <a:gd name="connsiteX3596" fmla="*/ 375990 w 906898"/>
              <a:gd name="connsiteY3596" fmla="*/ 106358 h 906898"/>
              <a:gd name="connsiteX3597" fmla="*/ 386318 w 906898"/>
              <a:gd name="connsiteY3597" fmla="*/ 108413 h 906898"/>
              <a:gd name="connsiteX3598" fmla="*/ 392516 w 906898"/>
              <a:gd name="connsiteY3598" fmla="*/ 102245 h 906898"/>
              <a:gd name="connsiteX3599" fmla="*/ 404910 w 906898"/>
              <a:gd name="connsiteY3599" fmla="*/ 94019 h 906898"/>
              <a:gd name="connsiteX3600" fmla="*/ 404910 w 906898"/>
              <a:gd name="connsiteY3600" fmla="*/ 83739 h 906898"/>
              <a:gd name="connsiteX3601" fmla="*/ 404910 w 906898"/>
              <a:gd name="connsiteY3601" fmla="*/ 75513 h 906898"/>
              <a:gd name="connsiteX3602" fmla="*/ 398713 w 906898"/>
              <a:gd name="connsiteY3602" fmla="*/ 65233 h 906898"/>
              <a:gd name="connsiteX3603" fmla="*/ 400779 w 906898"/>
              <a:gd name="connsiteY3603" fmla="*/ 59063 h 906898"/>
              <a:gd name="connsiteX3604" fmla="*/ 406976 w 906898"/>
              <a:gd name="connsiteY3604" fmla="*/ 54951 h 906898"/>
              <a:gd name="connsiteX3605" fmla="*/ 495288 w 906898"/>
              <a:gd name="connsiteY3605" fmla="*/ 52960 h 906898"/>
              <a:gd name="connsiteX3606" fmla="*/ 501454 w 906898"/>
              <a:gd name="connsiteY3606" fmla="*/ 54995 h 906898"/>
              <a:gd name="connsiteX3607" fmla="*/ 501454 w 906898"/>
              <a:gd name="connsiteY3607" fmla="*/ 57031 h 906898"/>
              <a:gd name="connsiteX3608" fmla="*/ 507619 w 906898"/>
              <a:gd name="connsiteY3608" fmla="*/ 57031 h 906898"/>
              <a:gd name="connsiteX3609" fmla="*/ 509674 w 906898"/>
              <a:gd name="connsiteY3609" fmla="*/ 61104 h 906898"/>
              <a:gd name="connsiteX3610" fmla="*/ 497343 w 906898"/>
              <a:gd name="connsiteY3610" fmla="*/ 61104 h 906898"/>
              <a:gd name="connsiteX3611" fmla="*/ 478846 w 906898"/>
              <a:gd name="connsiteY3611" fmla="*/ 67214 h 906898"/>
              <a:gd name="connsiteX3612" fmla="*/ 474736 w 906898"/>
              <a:gd name="connsiteY3612" fmla="*/ 81466 h 906898"/>
              <a:gd name="connsiteX3613" fmla="*/ 472680 w 906898"/>
              <a:gd name="connsiteY3613" fmla="*/ 83503 h 906898"/>
              <a:gd name="connsiteX3614" fmla="*/ 468570 w 906898"/>
              <a:gd name="connsiteY3614" fmla="*/ 79431 h 906898"/>
              <a:gd name="connsiteX3615" fmla="*/ 470625 w 906898"/>
              <a:gd name="connsiteY3615" fmla="*/ 71285 h 906898"/>
              <a:gd name="connsiteX3616" fmla="*/ 472680 w 906898"/>
              <a:gd name="connsiteY3616" fmla="*/ 65177 h 906898"/>
              <a:gd name="connsiteX3617" fmla="*/ 476791 w 906898"/>
              <a:gd name="connsiteY3617" fmla="*/ 63140 h 906898"/>
              <a:gd name="connsiteX3618" fmla="*/ 476791 w 906898"/>
              <a:gd name="connsiteY3618" fmla="*/ 57031 h 906898"/>
              <a:gd name="connsiteX3619" fmla="*/ 487067 w 906898"/>
              <a:gd name="connsiteY3619" fmla="*/ 54995 h 906898"/>
              <a:gd name="connsiteX3620" fmla="*/ 491177 w 906898"/>
              <a:gd name="connsiteY3620" fmla="*/ 54995 h 906898"/>
              <a:gd name="connsiteX3621" fmla="*/ 495288 w 906898"/>
              <a:gd name="connsiteY3621" fmla="*/ 52960 h 906898"/>
              <a:gd name="connsiteX3622" fmla="*/ 564222 w 906898"/>
              <a:gd name="connsiteY3622" fmla="*/ 50444 h 906898"/>
              <a:gd name="connsiteX3623" fmla="*/ 571426 w 906898"/>
              <a:gd name="connsiteY3623" fmla="*/ 50701 h 906898"/>
              <a:gd name="connsiteX3624" fmla="*/ 581718 w 906898"/>
              <a:gd name="connsiteY3624" fmla="*/ 56877 h 906898"/>
              <a:gd name="connsiteX3625" fmla="*/ 581718 w 906898"/>
              <a:gd name="connsiteY3625" fmla="*/ 63052 h 906898"/>
              <a:gd name="connsiteX3626" fmla="*/ 579659 w 906898"/>
              <a:gd name="connsiteY3626" fmla="*/ 65111 h 906898"/>
              <a:gd name="connsiteX3627" fmla="*/ 587893 w 906898"/>
              <a:gd name="connsiteY3627" fmla="*/ 67168 h 906898"/>
              <a:gd name="connsiteX3628" fmla="*/ 592010 w 906898"/>
              <a:gd name="connsiteY3628" fmla="*/ 73344 h 906898"/>
              <a:gd name="connsiteX3629" fmla="*/ 589951 w 906898"/>
              <a:gd name="connsiteY3629" fmla="*/ 77460 h 906898"/>
              <a:gd name="connsiteX3630" fmla="*/ 583776 w 906898"/>
              <a:gd name="connsiteY3630" fmla="*/ 79519 h 906898"/>
              <a:gd name="connsiteX3631" fmla="*/ 581718 w 906898"/>
              <a:gd name="connsiteY3631" fmla="*/ 79519 h 906898"/>
              <a:gd name="connsiteX3632" fmla="*/ 571426 w 906898"/>
              <a:gd name="connsiteY3632" fmla="*/ 65111 h 906898"/>
              <a:gd name="connsiteX3633" fmla="*/ 550842 w 906898"/>
              <a:gd name="connsiteY3633" fmla="*/ 67168 h 906898"/>
              <a:gd name="connsiteX3634" fmla="*/ 540550 w 906898"/>
              <a:gd name="connsiteY3634" fmla="*/ 63052 h 906898"/>
              <a:gd name="connsiteX3635" fmla="*/ 540550 w 906898"/>
              <a:gd name="connsiteY3635" fmla="*/ 60993 h 906898"/>
              <a:gd name="connsiteX3636" fmla="*/ 550842 w 906898"/>
              <a:gd name="connsiteY3636" fmla="*/ 56877 h 906898"/>
              <a:gd name="connsiteX3637" fmla="*/ 554959 w 906898"/>
              <a:gd name="connsiteY3637" fmla="*/ 58935 h 906898"/>
              <a:gd name="connsiteX3638" fmla="*/ 557017 w 906898"/>
              <a:gd name="connsiteY3638" fmla="*/ 54818 h 906898"/>
              <a:gd name="connsiteX3639" fmla="*/ 564222 w 906898"/>
              <a:gd name="connsiteY3639" fmla="*/ 50444 h 906898"/>
              <a:gd name="connsiteX3640" fmla="*/ 597986 w 906898"/>
              <a:gd name="connsiteY3640" fmla="*/ 48643 h 906898"/>
              <a:gd name="connsiteX3641" fmla="*/ 604161 w 906898"/>
              <a:gd name="connsiteY3641" fmla="*/ 50691 h 906898"/>
              <a:gd name="connsiteX3642" fmla="*/ 606220 w 906898"/>
              <a:gd name="connsiteY3642" fmla="*/ 54785 h 906898"/>
              <a:gd name="connsiteX3643" fmla="*/ 606220 w 906898"/>
              <a:gd name="connsiteY3643" fmla="*/ 60927 h 906898"/>
              <a:gd name="connsiteX3644" fmla="*/ 604161 w 906898"/>
              <a:gd name="connsiteY3644" fmla="*/ 54785 h 906898"/>
              <a:gd name="connsiteX3645" fmla="*/ 597986 w 906898"/>
              <a:gd name="connsiteY3645" fmla="*/ 48643 h 906898"/>
              <a:gd name="connsiteX3646" fmla="*/ 332862 w 906898"/>
              <a:gd name="connsiteY3646" fmla="*/ 48643 h 906898"/>
              <a:gd name="connsiteX3647" fmla="*/ 337035 w 906898"/>
              <a:gd name="connsiteY3647" fmla="*/ 50701 h 906898"/>
              <a:gd name="connsiteX3648" fmla="*/ 337035 w 906898"/>
              <a:gd name="connsiteY3648" fmla="*/ 56877 h 906898"/>
              <a:gd name="connsiteX3649" fmla="*/ 328688 w 906898"/>
              <a:gd name="connsiteY3649" fmla="*/ 56877 h 906898"/>
              <a:gd name="connsiteX3650" fmla="*/ 322427 w 906898"/>
              <a:gd name="connsiteY3650" fmla="*/ 50701 h 906898"/>
              <a:gd name="connsiteX3651" fmla="*/ 332862 w 906898"/>
              <a:gd name="connsiteY3651" fmla="*/ 48643 h 906898"/>
              <a:gd name="connsiteX3652" fmla="*/ 310343 w 906898"/>
              <a:gd name="connsiteY3652" fmla="*/ 46651 h 906898"/>
              <a:gd name="connsiteX3653" fmla="*/ 324751 w 906898"/>
              <a:gd name="connsiteY3653" fmla="*/ 59002 h 906898"/>
              <a:gd name="connsiteX3654" fmla="*/ 320635 w 906898"/>
              <a:gd name="connsiteY3654" fmla="*/ 69293 h 906898"/>
              <a:gd name="connsiteX3655" fmla="*/ 322693 w 906898"/>
              <a:gd name="connsiteY3655" fmla="*/ 73410 h 906898"/>
              <a:gd name="connsiteX3656" fmla="*/ 322693 w 906898"/>
              <a:gd name="connsiteY3656" fmla="*/ 81643 h 906898"/>
              <a:gd name="connsiteX3657" fmla="*/ 308284 w 906898"/>
              <a:gd name="connsiteY3657" fmla="*/ 85761 h 906898"/>
              <a:gd name="connsiteX3658" fmla="*/ 304167 w 906898"/>
              <a:gd name="connsiteY3658" fmla="*/ 75469 h 906898"/>
              <a:gd name="connsiteX3659" fmla="*/ 297992 w 906898"/>
              <a:gd name="connsiteY3659" fmla="*/ 73410 h 906898"/>
              <a:gd name="connsiteX3660" fmla="*/ 293876 w 906898"/>
              <a:gd name="connsiteY3660" fmla="*/ 59002 h 906898"/>
              <a:gd name="connsiteX3661" fmla="*/ 295934 w 906898"/>
              <a:gd name="connsiteY3661" fmla="*/ 54884 h 906898"/>
              <a:gd name="connsiteX3662" fmla="*/ 310343 w 906898"/>
              <a:gd name="connsiteY3662" fmla="*/ 46651 h 906898"/>
              <a:gd name="connsiteX3663" fmla="*/ 499428 w 906898"/>
              <a:gd name="connsiteY3663" fmla="*/ 44659 h 906898"/>
              <a:gd name="connsiteX3664" fmla="*/ 505610 w 906898"/>
              <a:gd name="connsiteY3664" fmla="*/ 46712 h 906898"/>
              <a:gd name="connsiteX3665" fmla="*/ 507671 w 906898"/>
              <a:gd name="connsiteY3665" fmla="*/ 50816 h 906898"/>
              <a:gd name="connsiteX3666" fmla="*/ 507671 w 906898"/>
              <a:gd name="connsiteY3666" fmla="*/ 46712 h 906898"/>
              <a:gd name="connsiteX3667" fmla="*/ 511792 w 906898"/>
              <a:gd name="connsiteY3667" fmla="*/ 50816 h 906898"/>
              <a:gd name="connsiteX3668" fmla="*/ 517974 w 906898"/>
              <a:gd name="connsiteY3668" fmla="*/ 54921 h 906898"/>
              <a:gd name="connsiteX3669" fmla="*/ 517974 w 906898"/>
              <a:gd name="connsiteY3669" fmla="*/ 59025 h 906898"/>
              <a:gd name="connsiteX3670" fmla="*/ 511792 w 906898"/>
              <a:gd name="connsiteY3670" fmla="*/ 59025 h 906898"/>
              <a:gd name="connsiteX3671" fmla="*/ 507671 w 906898"/>
              <a:gd name="connsiteY3671" fmla="*/ 54921 h 906898"/>
              <a:gd name="connsiteX3672" fmla="*/ 501489 w 906898"/>
              <a:gd name="connsiteY3672" fmla="*/ 52869 h 906898"/>
              <a:gd name="connsiteX3673" fmla="*/ 491185 w 906898"/>
              <a:gd name="connsiteY3673" fmla="*/ 50816 h 906898"/>
              <a:gd name="connsiteX3674" fmla="*/ 480882 w 906898"/>
              <a:gd name="connsiteY3674" fmla="*/ 52869 h 906898"/>
              <a:gd name="connsiteX3675" fmla="*/ 474700 w 906898"/>
              <a:gd name="connsiteY3675" fmla="*/ 61078 h 906898"/>
              <a:gd name="connsiteX3676" fmla="*/ 466457 w 906898"/>
              <a:gd name="connsiteY3676" fmla="*/ 69287 h 906898"/>
              <a:gd name="connsiteX3677" fmla="*/ 466457 w 906898"/>
              <a:gd name="connsiteY3677" fmla="*/ 75445 h 906898"/>
              <a:gd name="connsiteX3678" fmla="*/ 466457 w 906898"/>
              <a:gd name="connsiteY3678" fmla="*/ 81602 h 906898"/>
              <a:gd name="connsiteX3679" fmla="*/ 466457 w 906898"/>
              <a:gd name="connsiteY3679" fmla="*/ 87759 h 906898"/>
              <a:gd name="connsiteX3680" fmla="*/ 462336 w 906898"/>
              <a:gd name="connsiteY3680" fmla="*/ 87759 h 906898"/>
              <a:gd name="connsiteX3681" fmla="*/ 458215 w 906898"/>
              <a:gd name="connsiteY3681" fmla="*/ 79549 h 906898"/>
              <a:gd name="connsiteX3682" fmla="*/ 462336 w 906898"/>
              <a:gd name="connsiteY3682" fmla="*/ 65182 h 906898"/>
              <a:gd name="connsiteX3683" fmla="*/ 464396 w 906898"/>
              <a:gd name="connsiteY3683" fmla="*/ 59025 h 906898"/>
              <a:gd name="connsiteX3684" fmla="*/ 470579 w 906898"/>
              <a:gd name="connsiteY3684" fmla="*/ 54921 h 906898"/>
              <a:gd name="connsiteX3685" fmla="*/ 476761 w 906898"/>
              <a:gd name="connsiteY3685" fmla="*/ 46712 h 906898"/>
              <a:gd name="connsiteX3686" fmla="*/ 489125 w 906898"/>
              <a:gd name="connsiteY3686" fmla="*/ 48764 h 906898"/>
              <a:gd name="connsiteX3687" fmla="*/ 493246 w 906898"/>
              <a:gd name="connsiteY3687" fmla="*/ 46712 h 906898"/>
              <a:gd name="connsiteX3688" fmla="*/ 495307 w 906898"/>
              <a:gd name="connsiteY3688" fmla="*/ 46712 h 906898"/>
              <a:gd name="connsiteX3689" fmla="*/ 499428 w 906898"/>
              <a:gd name="connsiteY3689" fmla="*/ 44659 h 906898"/>
              <a:gd name="connsiteX3690" fmla="*/ 341019 w 906898"/>
              <a:gd name="connsiteY3690" fmla="*/ 44197 h 906898"/>
              <a:gd name="connsiteX3691" fmla="*/ 345098 w 906898"/>
              <a:gd name="connsiteY3691" fmla="*/ 44707 h 906898"/>
              <a:gd name="connsiteX3692" fmla="*/ 351216 w 906898"/>
              <a:gd name="connsiteY3692" fmla="*/ 50825 h 906898"/>
              <a:gd name="connsiteX3693" fmla="*/ 351216 w 906898"/>
              <a:gd name="connsiteY3693" fmla="*/ 56943 h 906898"/>
              <a:gd name="connsiteX3694" fmla="*/ 355295 w 906898"/>
              <a:gd name="connsiteY3694" fmla="*/ 61022 h 906898"/>
              <a:gd name="connsiteX3695" fmla="*/ 351216 w 906898"/>
              <a:gd name="connsiteY3695" fmla="*/ 67140 h 906898"/>
              <a:gd name="connsiteX3696" fmla="*/ 345098 w 906898"/>
              <a:gd name="connsiteY3696" fmla="*/ 69180 h 906898"/>
              <a:gd name="connsiteX3697" fmla="*/ 343058 w 906898"/>
              <a:gd name="connsiteY3697" fmla="*/ 67140 h 906898"/>
              <a:gd name="connsiteX3698" fmla="*/ 338980 w 906898"/>
              <a:gd name="connsiteY3698" fmla="*/ 71219 h 906898"/>
              <a:gd name="connsiteX3699" fmla="*/ 330822 w 906898"/>
              <a:gd name="connsiteY3699" fmla="*/ 67140 h 906898"/>
              <a:gd name="connsiteX3700" fmla="*/ 328783 w 906898"/>
              <a:gd name="connsiteY3700" fmla="*/ 61022 h 906898"/>
              <a:gd name="connsiteX3701" fmla="*/ 336940 w 906898"/>
              <a:gd name="connsiteY3701" fmla="*/ 58983 h 906898"/>
              <a:gd name="connsiteX3702" fmla="*/ 341019 w 906898"/>
              <a:gd name="connsiteY3702" fmla="*/ 50825 h 906898"/>
              <a:gd name="connsiteX3703" fmla="*/ 336940 w 906898"/>
              <a:gd name="connsiteY3703" fmla="*/ 46746 h 906898"/>
              <a:gd name="connsiteX3704" fmla="*/ 341019 w 906898"/>
              <a:gd name="connsiteY3704" fmla="*/ 44197 h 906898"/>
              <a:gd name="connsiteX3705" fmla="*/ 583710 w 906898"/>
              <a:gd name="connsiteY3705" fmla="*/ 38352 h 906898"/>
              <a:gd name="connsiteX3706" fmla="*/ 590018 w 906898"/>
              <a:gd name="connsiteY3706" fmla="*/ 50635 h 906898"/>
              <a:gd name="connsiteX3707" fmla="*/ 587915 w 906898"/>
              <a:gd name="connsiteY3707" fmla="*/ 50635 h 906898"/>
              <a:gd name="connsiteX3708" fmla="*/ 587915 w 906898"/>
              <a:gd name="connsiteY3708" fmla="*/ 46541 h 906898"/>
              <a:gd name="connsiteX3709" fmla="*/ 583710 w 906898"/>
              <a:gd name="connsiteY3709" fmla="*/ 40399 h 906898"/>
              <a:gd name="connsiteX3710" fmla="*/ 583710 w 906898"/>
              <a:gd name="connsiteY3710" fmla="*/ 38352 h 906898"/>
              <a:gd name="connsiteX3711" fmla="*/ 421363 w 906898"/>
              <a:gd name="connsiteY3711" fmla="*/ 32375 h 906898"/>
              <a:gd name="connsiteX3712" fmla="*/ 421363 w 906898"/>
              <a:gd name="connsiteY3712" fmla="*/ 34367 h 906898"/>
              <a:gd name="connsiteX3713" fmla="*/ 419371 w 906898"/>
              <a:gd name="connsiteY3713" fmla="*/ 34367 h 906898"/>
              <a:gd name="connsiteX3714" fmla="*/ 421363 w 906898"/>
              <a:gd name="connsiteY3714" fmla="*/ 32375 h 906898"/>
              <a:gd name="connsiteX3715" fmla="*/ 421363 w 906898"/>
              <a:gd name="connsiteY3715" fmla="*/ 28060 h 906898"/>
              <a:gd name="connsiteX3716" fmla="*/ 423355 w 906898"/>
              <a:gd name="connsiteY3716" fmla="*/ 32375 h 906898"/>
              <a:gd name="connsiteX3717" fmla="*/ 421363 w 906898"/>
              <a:gd name="connsiteY3717" fmla="*/ 32375 h 906898"/>
              <a:gd name="connsiteX3718" fmla="*/ 361686 w 906898"/>
              <a:gd name="connsiteY3718" fmla="*/ 26067 h 906898"/>
              <a:gd name="connsiteX3719" fmla="*/ 374053 w 906898"/>
              <a:gd name="connsiteY3719" fmla="*/ 26067 h 906898"/>
              <a:gd name="connsiteX3720" fmla="*/ 382298 w 906898"/>
              <a:gd name="connsiteY3720" fmla="*/ 30189 h 906898"/>
              <a:gd name="connsiteX3721" fmla="*/ 398787 w 906898"/>
              <a:gd name="connsiteY3721" fmla="*/ 52862 h 906898"/>
              <a:gd name="connsiteX3722" fmla="*/ 392603 w 906898"/>
              <a:gd name="connsiteY3722" fmla="*/ 69351 h 906898"/>
              <a:gd name="connsiteX3723" fmla="*/ 374053 w 906898"/>
              <a:gd name="connsiteY3723" fmla="*/ 75535 h 906898"/>
              <a:gd name="connsiteX3724" fmla="*/ 365808 w 906898"/>
              <a:gd name="connsiteY3724" fmla="*/ 67290 h 906898"/>
              <a:gd name="connsiteX3725" fmla="*/ 367870 w 906898"/>
              <a:gd name="connsiteY3725" fmla="*/ 63169 h 906898"/>
              <a:gd name="connsiteX3726" fmla="*/ 371992 w 906898"/>
              <a:gd name="connsiteY3726" fmla="*/ 63169 h 906898"/>
              <a:gd name="connsiteX3727" fmla="*/ 371992 w 906898"/>
              <a:gd name="connsiteY3727" fmla="*/ 56985 h 906898"/>
              <a:gd name="connsiteX3728" fmla="*/ 376114 w 906898"/>
              <a:gd name="connsiteY3728" fmla="*/ 52862 h 906898"/>
              <a:gd name="connsiteX3729" fmla="*/ 382298 w 906898"/>
              <a:gd name="connsiteY3729" fmla="*/ 54923 h 906898"/>
              <a:gd name="connsiteX3730" fmla="*/ 382298 w 906898"/>
              <a:gd name="connsiteY3730" fmla="*/ 63169 h 906898"/>
              <a:gd name="connsiteX3731" fmla="*/ 380236 w 906898"/>
              <a:gd name="connsiteY3731" fmla="*/ 65229 h 906898"/>
              <a:gd name="connsiteX3732" fmla="*/ 388481 w 906898"/>
              <a:gd name="connsiteY3732" fmla="*/ 61108 h 906898"/>
              <a:gd name="connsiteX3733" fmla="*/ 390542 w 906898"/>
              <a:gd name="connsiteY3733" fmla="*/ 46679 h 906898"/>
              <a:gd name="connsiteX3734" fmla="*/ 367870 w 906898"/>
              <a:gd name="connsiteY3734" fmla="*/ 30189 h 906898"/>
              <a:gd name="connsiteX3735" fmla="*/ 349319 w 906898"/>
              <a:gd name="connsiteY3735" fmla="*/ 30189 h 906898"/>
              <a:gd name="connsiteX3736" fmla="*/ 349319 w 906898"/>
              <a:gd name="connsiteY3736" fmla="*/ 28128 h 906898"/>
              <a:gd name="connsiteX3737" fmla="*/ 361686 w 906898"/>
              <a:gd name="connsiteY3737" fmla="*/ 26067 h 906898"/>
              <a:gd name="connsiteX3738" fmla="*/ 453449 w 906898"/>
              <a:gd name="connsiteY3738" fmla="*/ 14275 h 906898"/>
              <a:gd name="connsiteX3739" fmla="*/ 427592 w 906898"/>
              <a:gd name="connsiteY3739" fmla="*/ 16881 h 906898"/>
              <a:gd name="connsiteX3740" fmla="*/ 427592 w 906898"/>
              <a:gd name="connsiteY3740" fmla="*/ 21939 h 906898"/>
              <a:gd name="connsiteX3741" fmla="*/ 425522 w 906898"/>
              <a:gd name="connsiteY3741" fmla="*/ 21939 h 906898"/>
              <a:gd name="connsiteX3742" fmla="*/ 423452 w 906898"/>
              <a:gd name="connsiteY3742" fmla="*/ 26047 h 906898"/>
              <a:gd name="connsiteX3743" fmla="*/ 421382 w 906898"/>
              <a:gd name="connsiteY3743" fmla="*/ 26047 h 906898"/>
              <a:gd name="connsiteX3744" fmla="*/ 419312 w 906898"/>
              <a:gd name="connsiteY3744" fmla="*/ 23993 h 906898"/>
              <a:gd name="connsiteX3745" fmla="*/ 419312 w 906898"/>
              <a:gd name="connsiteY3745" fmla="*/ 30155 h 906898"/>
              <a:gd name="connsiteX3746" fmla="*/ 417242 w 906898"/>
              <a:gd name="connsiteY3746" fmla="*/ 36317 h 906898"/>
              <a:gd name="connsiteX3747" fmla="*/ 408961 w 906898"/>
              <a:gd name="connsiteY3747" fmla="*/ 38372 h 906898"/>
              <a:gd name="connsiteX3748" fmla="*/ 404821 w 906898"/>
              <a:gd name="connsiteY3748" fmla="*/ 46589 h 906898"/>
              <a:gd name="connsiteX3749" fmla="*/ 400681 w 906898"/>
              <a:gd name="connsiteY3749" fmla="*/ 46589 h 906898"/>
              <a:gd name="connsiteX3750" fmla="*/ 394471 w 906898"/>
              <a:gd name="connsiteY3750" fmla="*/ 36317 h 906898"/>
              <a:gd name="connsiteX3751" fmla="*/ 402751 w 906898"/>
              <a:gd name="connsiteY3751" fmla="*/ 23993 h 906898"/>
              <a:gd name="connsiteX3752" fmla="*/ 404821 w 906898"/>
              <a:gd name="connsiteY3752" fmla="*/ 19883 h 906898"/>
              <a:gd name="connsiteX3753" fmla="*/ 419312 w 906898"/>
              <a:gd name="connsiteY3753" fmla="*/ 17829 h 906898"/>
              <a:gd name="connsiteX3754" fmla="*/ 420079 w 906898"/>
              <a:gd name="connsiteY3754" fmla="*/ 17639 h 906898"/>
              <a:gd name="connsiteX3755" fmla="*/ 399049 w 906898"/>
              <a:gd name="connsiteY3755" fmla="*/ 19759 h 906898"/>
              <a:gd name="connsiteX3756" fmla="*/ 400779 w 906898"/>
              <a:gd name="connsiteY3756" fmla="*/ 19759 h 906898"/>
              <a:gd name="connsiteX3757" fmla="*/ 400779 w 906898"/>
              <a:gd name="connsiteY3757" fmla="*/ 21846 h 906898"/>
              <a:gd name="connsiteX3758" fmla="*/ 392589 w 906898"/>
              <a:gd name="connsiteY3758" fmla="*/ 34367 h 906898"/>
              <a:gd name="connsiteX3759" fmla="*/ 388495 w 906898"/>
              <a:gd name="connsiteY3759" fmla="*/ 30194 h 906898"/>
              <a:gd name="connsiteX3760" fmla="*/ 394637 w 906898"/>
              <a:gd name="connsiteY3760" fmla="*/ 23933 h 906898"/>
              <a:gd name="connsiteX3761" fmla="*/ 396561 w 906898"/>
              <a:gd name="connsiteY3761" fmla="*/ 20010 h 906898"/>
              <a:gd name="connsiteX3762" fmla="*/ 364940 w 906898"/>
              <a:gd name="connsiteY3762" fmla="*/ 23197 h 906898"/>
              <a:gd name="connsiteX3763" fmla="*/ 342258 w 906898"/>
              <a:gd name="connsiteY3763" fmla="*/ 30238 h 906898"/>
              <a:gd name="connsiteX3764" fmla="*/ 343195 w 906898"/>
              <a:gd name="connsiteY3764" fmla="*/ 30051 h 906898"/>
              <a:gd name="connsiteX3765" fmla="*/ 347327 w 906898"/>
              <a:gd name="connsiteY3765" fmla="*/ 32117 h 906898"/>
              <a:gd name="connsiteX3766" fmla="*/ 341130 w 906898"/>
              <a:gd name="connsiteY3766" fmla="*/ 38315 h 906898"/>
              <a:gd name="connsiteX3767" fmla="*/ 334932 w 906898"/>
              <a:gd name="connsiteY3767" fmla="*/ 38315 h 906898"/>
              <a:gd name="connsiteX3768" fmla="*/ 328735 w 906898"/>
              <a:gd name="connsiteY3768" fmla="*/ 46578 h 906898"/>
              <a:gd name="connsiteX3769" fmla="*/ 310143 w 906898"/>
              <a:gd name="connsiteY3769" fmla="*/ 44511 h 906898"/>
              <a:gd name="connsiteX3770" fmla="*/ 310143 w 906898"/>
              <a:gd name="connsiteY3770" fmla="*/ 40380 h 906898"/>
              <a:gd name="connsiteX3771" fmla="*/ 330801 w 906898"/>
              <a:gd name="connsiteY3771" fmla="*/ 36249 h 906898"/>
              <a:gd name="connsiteX3772" fmla="*/ 332253 w 906898"/>
              <a:gd name="connsiteY3772" fmla="*/ 33344 h 906898"/>
              <a:gd name="connsiteX3773" fmla="*/ 282503 w 906898"/>
              <a:gd name="connsiteY3773" fmla="*/ 48787 h 906898"/>
              <a:gd name="connsiteX3774" fmla="*/ 266569 w 906898"/>
              <a:gd name="connsiteY3774" fmla="*/ 57436 h 906898"/>
              <a:gd name="connsiteX3775" fmla="*/ 275245 w 906898"/>
              <a:gd name="connsiteY3775" fmla="*/ 56943 h 906898"/>
              <a:gd name="connsiteX3776" fmla="*/ 285595 w 906898"/>
              <a:gd name="connsiteY3776" fmla="*/ 48710 h 906898"/>
              <a:gd name="connsiteX3777" fmla="*/ 288344 w 906898"/>
              <a:gd name="connsiteY3777" fmla="*/ 48195 h 906898"/>
              <a:gd name="connsiteX3778" fmla="*/ 293876 w 906898"/>
              <a:gd name="connsiteY3778" fmla="*/ 52826 h 906898"/>
              <a:gd name="connsiteX3779" fmla="*/ 293876 w 906898"/>
              <a:gd name="connsiteY3779" fmla="*/ 54884 h 906898"/>
              <a:gd name="connsiteX3780" fmla="*/ 275245 w 906898"/>
              <a:gd name="connsiteY3780" fmla="*/ 63118 h 906898"/>
              <a:gd name="connsiteX3781" fmla="*/ 271104 w 906898"/>
              <a:gd name="connsiteY3781" fmla="*/ 61059 h 906898"/>
              <a:gd name="connsiteX3782" fmla="*/ 262824 w 906898"/>
              <a:gd name="connsiteY3782" fmla="*/ 65177 h 906898"/>
              <a:gd name="connsiteX3783" fmla="*/ 258684 w 906898"/>
              <a:gd name="connsiteY3783" fmla="*/ 63118 h 906898"/>
              <a:gd name="connsiteX3784" fmla="*/ 258684 w 906898"/>
              <a:gd name="connsiteY3784" fmla="*/ 61716 h 906898"/>
              <a:gd name="connsiteX3785" fmla="*/ 254731 w 906898"/>
              <a:gd name="connsiteY3785" fmla="*/ 63861 h 906898"/>
              <a:gd name="connsiteX3786" fmla="*/ 254731 w 906898"/>
              <a:gd name="connsiteY3786" fmla="*/ 65301 h 906898"/>
              <a:gd name="connsiteX3787" fmla="*/ 234021 w 906898"/>
              <a:gd name="connsiteY3787" fmla="*/ 91940 h 906898"/>
              <a:gd name="connsiteX3788" fmla="*/ 240234 w 906898"/>
              <a:gd name="connsiteY3788" fmla="*/ 108334 h 906898"/>
              <a:gd name="connsiteX3789" fmla="*/ 252660 w 906898"/>
              <a:gd name="connsiteY3789" fmla="*/ 112432 h 906898"/>
              <a:gd name="connsiteX3790" fmla="*/ 258873 w 906898"/>
              <a:gd name="connsiteY3790" fmla="*/ 108334 h 906898"/>
              <a:gd name="connsiteX3791" fmla="*/ 250589 w 906898"/>
              <a:gd name="connsiteY3791" fmla="*/ 106285 h 906898"/>
              <a:gd name="connsiteX3792" fmla="*/ 248518 w 906898"/>
              <a:gd name="connsiteY3792" fmla="*/ 100137 h 906898"/>
              <a:gd name="connsiteX3793" fmla="*/ 254731 w 906898"/>
              <a:gd name="connsiteY3793" fmla="*/ 96039 h 906898"/>
              <a:gd name="connsiteX3794" fmla="*/ 260944 w 906898"/>
              <a:gd name="connsiteY3794" fmla="*/ 100137 h 906898"/>
              <a:gd name="connsiteX3795" fmla="*/ 267158 w 906898"/>
              <a:gd name="connsiteY3795" fmla="*/ 100137 h 906898"/>
              <a:gd name="connsiteX3796" fmla="*/ 271300 w 906898"/>
              <a:gd name="connsiteY3796" fmla="*/ 104236 h 906898"/>
              <a:gd name="connsiteX3797" fmla="*/ 263016 w 906898"/>
              <a:gd name="connsiteY3797" fmla="*/ 118580 h 906898"/>
              <a:gd name="connsiteX3798" fmla="*/ 244376 w 906898"/>
              <a:gd name="connsiteY3798" fmla="*/ 120629 h 906898"/>
              <a:gd name="connsiteX3799" fmla="*/ 231950 w 906898"/>
              <a:gd name="connsiteY3799" fmla="*/ 108334 h 906898"/>
              <a:gd name="connsiteX3800" fmla="*/ 227808 w 906898"/>
              <a:gd name="connsiteY3800" fmla="*/ 98088 h 906898"/>
              <a:gd name="connsiteX3801" fmla="*/ 229879 w 906898"/>
              <a:gd name="connsiteY3801" fmla="*/ 83744 h 906898"/>
              <a:gd name="connsiteX3802" fmla="*/ 239975 w 906898"/>
              <a:gd name="connsiteY3802" fmla="*/ 71961 h 906898"/>
              <a:gd name="connsiteX3803" fmla="*/ 241882 w 906898"/>
              <a:gd name="connsiteY3803" fmla="*/ 70836 h 906898"/>
              <a:gd name="connsiteX3804" fmla="*/ 207903 w 906898"/>
              <a:gd name="connsiteY3804" fmla="*/ 89279 h 906898"/>
              <a:gd name="connsiteX3805" fmla="*/ 198095 w 906898"/>
              <a:gd name="connsiteY3805" fmla="*/ 97371 h 906898"/>
              <a:gd name="connsiteX3806" fmla="*/ 207408 w 906898"/>
              <a:gd name="connsiteY3806" fmla="*/ 91803 h 906898"/>
              <a:gd name="connsiteX3807" fmla="*/ 219803 w 906898"/>
              <a:gd name="connsiteY3807" fmla="*/ 97978 h 906898"/>
              <a:gd name="connsiteX3808" fmla="*/ 223934 w 906898"/>
              <a:gd name="connsiteY3808" fmla="*/ 100037 h 906898"/>
              <a:gd name="connsiteX3809" fmla="*/ 223934 w 906898"/>
              <a:gd name="connsiteY3809" fmla="*/ 110328 h 906898"/>
              <a:gd name="connsiteX3810" fmla="*/ 215671 w 906898"/>
              <a:gd name="connsiteY3810" fmla="*/ 108270 h 906898"/>
              <a:gd name="connsiteX3811" fmla="*/ 207408 w 906898"/>
              <a:gd name="connsiteY3811" fmla="*/ 110328 h 906898"/>
              <a:gd name="connsiteX3812" fmla="*/ 203277 w 906898"/>
              <a:gd name="connsiteY3812" fmla="*/ 104153 h 906898"/>
              <a:gd name="connsiteX3813" fmla="*/ 192948 w 906898"/>
              <a:gd name="connsiteY3813" fmla="*/ 102095 h 906898"/>
              <a:gd name="connsiteX3814" fmla="*/ 195733 w 906898"/>
              <a:gd name="connsiteY3814" fmla="*/ 99320 h 906898"/>
              <a:gd name="connsiteX3815" fmla="*/ 142906 w 906898"/>
              <a:gd name="connsiteY3815" fmla="*/ 142906 h 906898"/>
              <a:gd name="connsiteX3816" fmla="*/ 93538 w 906898"/>
              <a:gd name="connsiteY3816" fmla="*/ 202741 h 906898"/>
              <a:gd name="connsiteX3817" fmla="*/ 95078 w 906898"/>
              <a:gd name="connsiteY3817" fmla="*/ 202659 h 906898"/>
              <a:gd name="connsiteX3818" fmla="*/ 98411 w 906898"/>
              <a:gd name="connsiteY3818" fmla="*/ 200855 h 906898"/>
              <a:gd name="connsiteX3819" fmla="*/ 104565 w 906898"/>
              <a:gd name="connsiteY3819" fmla="*/ 200855 h 906898"/>
              <a:gd name="connsiteX3820" fmla="*/ 106616 w 906898"/>
              <a:gd name="connsiteY3820" fmla="*/ 200855 h 906898"/>
              <a:gd name="connsiteX3821" fmla="*/ 118924 w 906898"/>
              <a:gd name="connsiteY3821" fmla="*/ 190546 h 906898"/>
              <a:gd name="connsiteX3822" fmla="*/ 125078 w 906898"/>
              <a:gd name="connsiteY3822" fmla="*/ 192608 h 906898"/>
              <a:gd name="connsiteX3823" fmla="*/ 129181 w 906898"/>
              <a:gd name="connsiteY3823" fmla="*/ 190546 h 906898"/>
              <a:gd name="connsiteX3824" fmla="*/ 136104 w 906898"/>
              <a:gd name="connsiteY3824" fmla="*/ 188484 h 906898"/>
              <a:gd name="connsiteX3825" fmla="*/ 141488 w 906898"/>
              <a:gd name="connsiteY3825" fmla="*/ 192608 h 906898"/>
              <a:gd name="connsiteX3826" fmla="*/ 133283 w 906898"/>
              <a:gd name="connsiteY3826" fmla="*/ 204979 h 906898"/>
              <a:gd name="connsiteX3827" fmla="*/ 123027 w 906898"/>
              <a:gd name="connsiteY3827" fmla="*/ 202917 h 906898"/>
              <a:gd name="connsiteX3828" fmla="*/ 116873 w 906898"/>
              <a:gd name="connsiteY3828" fmla="*/ 209103 h 906898"/>
              <a:gd name="connsiteX3829" fmla="*/ 112770 w 906898"/>
              <a:gd name="connsiteY3829" fmla="*/ 207041 h 906898"/>
              <a:gd name="connsiteX3830" fmla="*/ 100463 w 906898"/>
              <a:gd name="connsiteY3830" fmla="*/ 213227 h 906898"/>
              <a:gd name="connsiteX3831" fmla="*/ 96360 w 906898"/>
              <a:gd name="connsiteY3831" fmla="*/ 225598 h 906898"/>
              <a:gd name="connsiteX3832" fmla="*/ 100463 w 906898"/>
              <a:gd name="connsiteY3832" fmla="*/ 233846 h 906898"/>
              <a:gd name="connsiteX3833" fmla="*/ 98411 w 906898"/>
              <a:gd name="connsiteY3833" fmla="*/ 246217 h 906898"/>
              <a:gd name="connsiteX3834" fmla="*/ 102514 w 906898"/>
              <a:gd name="connsiteY3834" fmla="*/ 252402 h 906898"/>
              <a:gd name="connsiteX3835" fmla="*/ 102514 w 906898"/>
              <a:gd name="connsiteY3835" fmla="*/ 254464 h 906898"/>
              <a:gd name="connsiteX3836" fmla="*/ 94309 w 906898"/>
              <a:gd name="connsiteY3836" fmla="*/ 264774 h 906898"/>
              <a:gd name="connsiteX3837" fmla="*/ 90206 w 906898"/>
              <a:gd name="connsiteY3837" fmla="*/ 252402 h 906898"/>
              <a:gd name="connsiteX3838" fmla="*/ 90206 w 906898"/>
              <a:gd name="connsiteY3838" fmla="*/ 246217 h 906898"/>
              <a:gd name="connsiteX3839" fmla="*/ 84053 w 906898"/>
              <a:gd name="connsiteY3839" fmla="*/ 235907 h 906898"/>
              <a:gd name="connsiteX3840" fmla="*/ 88155 w 906898"/>
              <a:gd name="connsiteY3840" fmla="*/ 229722 h 906898"/>
              <a:gd name="connsiteX3841" fmla="*/ 86104 w 906898"/>
              <a:gd name="connsiteY3841" fmla="*/ 221474 h 906898"/>
              <a:gd name="connsiteX3842" fmla="*/ 84787 w 906898"/>
              <a:gd name="connsiteY3842" fmla="*/ 216179 h 906898"/>
              <a:gd name="connsiteX3843" fmla="*/ 48787 w 906898"/>
              <a:gd name="connsiteY3843" fmla="*/ 282503 h 906898"/>
              <a:gd name="connsiteX3844" fmla="*/ 28714 w 906898"/>
              <a:gd name="connsiteY3844" fmla="*/ 347168 h 906898"/>
              <a:gd name="connsiteX3845" fmla="*/ 29491 w 906898"/>
              <a:gd name="connsiteY3845" fmla="*/ 347168 h 906898"/>
              <a:gd name="connsiteX3846" fmla="*/ 31887 w 906898"/>
              <a:gd name="connsiteY3846" fmla="*/ 347168 h 906898"/>
              <a:gd name="connsiteX3847" fmla="*/ 34626 w 906898"/>
              <a:gd name="connsiteY3847" fmla="*/ 351269 h 906898"/>
              <a:gd name="connsiteX3848" fmla="*/ 32572 w 906898"/>
              <a:gd name="connsiteY3848" fmla="*/ 353320 h 906898"/>
              <a:gd name="connsiteX3849" fmla="*/ 34626 w 906898"/>
              <a:gd name="connsiteY3849" fmla="*/ 355370 h 906898"/>
              <a:gd name="connsiteX3850" fmla="*/ 40789 w 906898"/>
              <a:gd name="connsiteY3850" fmla="*/ 355370 h 906898"/>
              <a:gd name="connsiteX3851" fmla="*/ 46952 w 906898"/>
              <a:gd name="connsiteY3851" fmla="*/ 363573 h 906898"/>
              <a:gd name="connsiteX3852" fmla="*/ 44897 w 906898"/>
              <a:gd name="connsiteY3852" fmla="*/ 369724 h 906898"/>
              <a:gd name="connsiteX3853" fmla="*/ 51060 w 906898"/>
              <a:gd name="connsiteY3853" fmla="*/ 373826 h 906898"/>
              <a:gd name="connsiteX3854" fmla="*/ 53115 w 906898"/>
              <a:gd name="connsiteY3854" fmla="*/ 373826 h 906898"/>
              <a:gd name="connsiteX3855" fmla="*/ 46952 w 906898"/>
              <a:gd name="connsiteY3855" fmla="*/ 367674 h 906898"/>
              <a:gd name="connsiteX3856" fmla="*/ 49006 w 906898"/>
              <a:gd name="connsiteY3856" fmla="*/ 365623 h 906898"/>
              <a:gd name="connsiteX3857" fmla="*/ 53115 w 906898"/>
              <a:gd name="connsiteY3857" fmla="*/ 369724 h 906898"/>
              <a:gd name="connsiteX3858" fmla="*/ 55169 w 906898"/>
              <a:gd name="connsiteY3858" fmla="*/ 377927 h 906898"/>
              <a:gd name="connsiteX3859" fmla="*/ 51060 w 906898"/>
              <a:gd name="connsiteY3859" fmla="*/ 377927 h 906898"/>
              <a:gd name="connsiteX3860" fmla="*/ 38735 w 906898"/>
              <a:gd name="connsiteY3860" fmla="*/ 379977 h 906898"/>
              <a:gd name="connsiteX3861" fmla="*/ 36681 w 906898"/>
              <a:gd name="connsiteY3861" fmla="*/ 379977 h 906898"/>
              <a:gd name="connsiteX3862" fmla="*/ 32572 w 906898"/>
              <a:gd name="connsiteY3862" fmla="*/ 370493 h 906898"/>
              <a:gd name="connsiteX3863" fmla="*/ 23091 w 906898"/>
              <a:gd name="connsiteY3863" fmla="*/ 365998 h 906898"/>
              <a:gd name="connsiteX3864" fmla="*/ 22704 w 906898"/>
              <a:gd name="connsiteY3864" fmla="*/ 369831 h 906898"/>
              <a:gd name="connsiteX3865" fmla="*/ 32510 w 906898"/>
              <a:gd name="connsiteY3865" fmla="*/ 373764 h 906898"/>
              <a:gd name="connsiteX3866" fmla="*/ 34543 w 906898"/>
              <a:gd name="connsiteY3866" fmla="*/ 381922 h 906898"/>
              <a:gd name="connsiteX3867" fmla="*/ 30476 w 906898"/>
              <a:gd name="connsiteY3867" fmla="*/ 381922 h 906898"/>
              <a:gd name="connsiteX3868" fmla="*/ 22342 w 906898"/>
              <a:gd name="connsiteY3868" fmla="*/ 373764 h 906898"/>
              <a:gd name="connsiteX3869" fmla="*/ 22342 w 906898"/>
              <a:gd name="connsiteY3869" fmla="*/ 373421 h 906898"/>
              <a:gd name="connsiteX3870" fmla="*/ 18904 w 906898"/>
              <a:gd name="connsiteY3870" fmla="*/ 407528 h 906898"/>
              <a:gd name="connsiteX3871" fmla="*/ 23532 w 906898"/>
              <a:gd name="connsiteY3871" fmla="*/ 395415 h 906898"/>
              <a:gd name="connsiteX3872" fmla="*/ 38729 w 906898"/>
              <a:gd name="connsiteY3872" fmla="*/ 382035 h 906898"/>
              <a:gd name="connsiteX3873" fmla="*/ 45941 w 906898"/>
              <a:gd name="connsiteY3873" fmla="*/ 380492 h 906898"/>
              <a:gd name="connsiteX3874" fmla="*/ 53154 w 906898"/>
              <a:gd name="connsiteY3874" fmla="*/ 382035 h 906898"/>
              <a:gd name="connsiteX3875" fmla="*/ 57275 w 906898"/>
              <a:gd name="connsiteY3875" fmla="*/ 382035 h 906898"/>
              <a:gd name="connsiteX3876" fmla="*/ 69639 w 906898"/>
              <a:gd name="connsiteY3876" fmla="*/ 392328 h 906898"/>
              <a:gd name="connsiteX3877" fmla="*/ 71700 w 906898"/>
              <a:gd name="connsiteY3877" fmla="*/ 406736 h 906898"/>
              <a:gd name="connsiteX3878" fmla="*/ 59336 w 906898"/>
              <a:gd name="connsiteY3878" fmla="*/ 417028 h 906898"/>
              <a:gd name="connsiteX3879" fmla="*/ 53154 w 906898"/>
              <a:gd name="connsiteY3879" fmla="*/ 412911 h 906898"/>
              <a:gd name="connsiteX3880" fmla="*/ 53154 w 906898"/>
              <a:gd name="connsiteY3880" fmla="*/ 408795 h 906898"/>
              <a:gd name="connsiteX3881" fmla="*/ 49032 w 906898"/>
              <a:gd name="connsiteY3881" fmla="*/ 406736 h 906898"/>
              <a:gd name="connsiteX3882" fmla="*/ 49032 w 906898"/>
              <a:gd name="connsiteY3882" fmla="*/ 402619 h 906898"/>
              <a:gd name="connsiteX3883" fmla="*/ 55214 w 906898"/>
              <a:gd name="connsiteY3883" fmla="*/ 400561 h 906898"/>
              <a:gd name="connsiteX3884" fmla="*/ 59336 w 906898"/>
              <a:gd name="connsiteY3884" fmla="*/ 404678 h 906898"/>
              <a:gd name="connsiteX3885" fmla="*/ 63457 w 906898"/>
              <a:gd name="connsiteY3885" fmla="*/ 398503 h 906898"/>
              <a:gd name="connsiteX3886" fmla="*/ 51093 w 906898"/>
              <a:gd name="connsiteY3886" fmla="*/ 388211 h 906898"/>
              <a:gd name="connsiteX3887" fmla="*/ 30486 w 906898"/>
              <a:gd name="connsiteY3887" fmla="*/ 396444 h 906898"/>
              <a:gd name="connsiteX3888" fmla="*/ 18122 w 906898"/>
              <a:gd name="connsiteY3888" fmla="*/ 421145 h 906898"/>
              <a:gd name="connsiteX3889" fmla="*/ 17531 w 906898"/>
              <a:gd name="connsiteY3889" fmla="*/ 421145 h 906898"/>
              <a:gd name="connsiteX3890" fmla="*/ 17251 w 906898"/>
              <a:gd name="connsiteY3890" fmla="*/ 423927 h 906898"/>
              <a:gd name="connsiteX3891" fmla="*/ 22190 w 906898"/>
              <a:gd name="connsiteY3891" fmla="*/ 427331 h 906898"/>
              <a:gd name="connsiteX3892" fmla="*/ 20143 w 906898"/>
              <a:gd name="connsiteY3892" fmla="*/ 435578 h 906898"/>
              <a:gd name="connsiteX3893" fmla="*/ 26285 w 906898"/>
              <a:gd name="connsiteY3893" fmla="*/ 443826 h 906898"/>
              <a:gd name="connsiteX3894" fmla="*/ 22446 w 906898"/>
              <a:gd name="connsiteY3894" fmla="*/ 452846 h 906898"/>
              <a:gd name="connsiteX3895" fmla="*/ 14888 w 906898"/>
              <a:gd name="connsiteY3895" fmla="*/ 459535 h 906898"/>
              <a:gd name="connsiteX3896" fmla="*/ 17110 w 906898"/>
              <a:gd name="connsiteY3896" fmla="*/ 481574 h 906898"/>
              <a:gd name="connsiteX3897" fmla="*/ 22348 w 906898"/>
              <a:gd name="connsiteY3897" fmla="*/ 485006 h 906898"/>
              <a:gd name="connsiteX3898" fmla="*/ 26522 w 906898"/>
              <a:gd name="connsiteY3898" fmla="*/ 495259 h 906898"/>
              <a:gd name="connsiteX3899" fmla="*/ 24435 w 906898"/>
              <a:gd name="connsiteY3899" fmla="*/ 499360 h 906898"/>
              <a:gd name="connsiteX3900" fmla="*/ 20261 w 906898"/>
              <a:gd name="connsiteY3900" fmla="*/ 501410 h 906898"/>
              <a:gd name="connsiteX3901" fmla="*/ 24435 w 906898"/>
              <a:gd name="connsiteY3901" fmla="*/ 507562 h 906898"/>
              <a:gd name="connsiteX3902" fmla="*/ 22348 w 906898"/>
              <a:gd name="connsiteY3902" fmla="*/ 513714 h 906898"/>
              <a:gd name="connsiteX3903" fmla="*/ 20350 w 906898"/>
              <a:gd name="connsiteY3903" fmla="*/ 513714 h 906898"/>
              <a:gd name="connsiteX3904" fmla="*/ 20883 w 906898"/>
              <a:gd name="connsiteY3904" fmla="*/ 518995 h 906898"/>
              <a:gd name="connsiteX3905" fmla="*/ 21132 w 906898"/>
              <a:gd name="connsiteY3905" fmla="*/ 519109 h 906898"/>
              <a:gd name="connsiteX3906" fmla="*/ 22412 w 906898"/>
              <a:gd name="connsiteY3906" fmla="*/ 521940 h 906898"/>
              <a:gd name="connsiteX3907" fmla="*/ 46979 w 906898"/>
              <a:gd name="connsiteY3907" fmla="*/ 548699 h 906898"/>
              <a:gd name="connsiteX3908" fmla="*/ 63358 w 906898"/>
              <a:gd name="connsiteY3908" fmla="*/ 544582 h 906898"/>
              <a:gd name="connsiteX3909" fmla="*/ 65405 w 906898"/>
              <a:gd name="connsiteY3909" fmla="*/ 530173 h 906898"/>
              <a:gd name="connsiteX3910" fmla="*/ 61311 w 906898"/>
              <a:gd name="connsiteY3910" fmla="*/ 534290 h 906898"/>
              <a:gd name="connsiteX3911" fmla="*/ 51074 w 906898"/>
              <a:gd name="connsiteY3911" fmla="*/ 532232 h 906898"/>
              <a:gd name="connsiteX3912" fmla="*/ 51074 w 906898"/>
              <a:gd name="connsiteY3912" fmla="*/ 528115 h 906898"/>
              <a:gd name="connsiteX3913" fmla="*/ 53121 w 906898"/>
              <a:gd name="connsiteY3913" fmla="*/ 523998 h 906898"/>
              <a:gd name="connsiteX3914" fmla="*/ 57216 w 906898"/>
              <a:gd name="connsiteY3914" fmla="*/ 521940 h 906898"/>
              <a:gd name="connsiteX3915" fmla="*/ 59263 w 906898"/>
              <a:gd name="connsiteY3915" fmla="*/ 517823 h 906898"/>
              <a:gd name="connsiteX3916" fmla="*/ 63838 w 906898"/>
              <a:gd name="connsiteY3916" fmla="*/ 517341 h 906898"/>
              <a:gd name="connsiteX3917" fmla="*/ 75642 w 906898"/>
              <a:gd name="connsiteY3917" fmla="*/ 523998 h 906898"/>
              <a:gd name="connsiteX3918" fmla="*/ 71547 w 906898"/>
              <a:gd name="connsiteY3918" fmla="*/ 548699 h 906898"/>
              <a:gd name="connsiteX3919" fmla="*/ 46979 w 906898"/>
              <a:gd name="connsiteY3919" fmla="*/ 554874 h 906898"/>
              <a:gd name="connsiteX3920" fmla="*/ 31369 w 906898"/>
              <a:gd name="connsiteY3920" fmla="*/ 545611 h 906898"/>
              <a:gd name="connsiteX3921" fmla="*/ 22280 w 906898"/>
              <a:gd name="connsiteY3921" fmla="*/ 532861 h 906898"/>
              <a:gd name="connsiteX3922" fmla="*/ 23197 w 906898"/>
              <a:gd name="connsiteY3922" fmla="*/ 541958 h 906898"/>
              <a:gd name="connsiteX3923" fmla="*/ 29605 w 906898"/>
              <a:gd name="connsiteY3923" fmla="*/ 562600 h 906898"/>
              <a:gd name="connsiteX3924" fmla="*/ 32688 w 906898"/>
              <a:gd name="connsiteY3924" fmla="*/ 561058 h 906898"/>
              <a:gd name="connsiteX3925" fmla="*/ 36766 w 906898"/>
              <a:gd name="connsiteY3925" fmla="*/ 554940 h 906898"/>
              <a:gd name="connsiteX3926" fmla="*/ 40845 w 906898"/>
              <a:gd name="connsiteY3926" fmla="*/ 556980 h 906898"/>
              <a:gd name="connsiteX3927" fmla="*/ 40845 w 906898"/>
              <a:gd name="connsiteY3927" fmla="*/ 563098 h 906898"/>
              <a:gd name="connsiteX3928" fmla="*/ 32688 w 906898"/>
              <a:gd name="connsiteY3928" fmla="*/ 569216 h 906898"/>
              <a:gd name="connsiteX3929" fmla="*/ 31309 w 906898"/>
              <a:gd name="connsiteY3929" fmla="*/ 568088 h 906898"/>
              <a:gd name="connsiteX3930" fmla="*/ 32309 w 906898"/>
              <a:gd name="connsiteY3930" fmla="*/ 571312 h 906898"/>
              <a:gd name="connsiteX3931" fmla="*/ 34687 w 906898"/>
              <a:gd name="connsiteY3931" fmla="*/ 571312 h 906898"/>
              <a:gd name="connsiteX3932" fmla="*/ 44902 w 906898"/>
              <a:gd name="connsiteY3932" fmla="*/ 561041 h 906898"/>
              <a:gd name="connsiteX3933" fmla="*/ 44902 w 906898"/>
              <a:gd name="connsiteY3933" fmla="*/ 556932 h 906898"/>
              <a:gd name="connsiteX3934" fmla="*/ 55118 w 906898"/>
              <a:gd name="connsiteY3934" fmla="*/ 558987 h 906898"/>
              <a:gd name="connsiteX3935" fmla="*/ 53074 w 906898"/>
              <a:gd name="connsiteY3935" fmla="*/ 571312 h 906898"/>
              <a:gd name="connsiteX3936" fmla="*/ 48988 w 906898"/>
              <a:gd name="connsiteY3936" fmla="*/ 571312 h 906898"/>
              <a:gd name="connsiteX3937" fmla="*/ 53074 w 906898"/>
              <a:gd name="connsiteY3937" fmla="*/ 577475 h 906898"/>
              <a:gd name="connsiteX3938" fmla="*/ 48988 w 906898"/>
              <a:gd name="connsiteY3938" fmla="*/ 579529 h 906898"/>
              <a:gd name="connsiteX3939" fmla="*/ 42859 w 906898"/>
              <a:gd name="connsiteY3939" fmla="*/ 581583 h 906898"/>
              <a:gd name="connsiteX3940" fmla="*/ 40816 w 906898"/>
              <a:gd name="connsiteY3940" fmla="*/ 587746 h 906898"/>
              <a:gd name="connsiteX3941" fmla="*/ 37870 w 906898"/>
              <a:gd name="connsiteY3941" fmla="*/ 589227 h 906898"/>
              <a:gd name="connsiteX3942" fmla="*/ 40525 w 906898"/>
              <a:gd name="connsiteY3942" fmla="*/ 597779 h 906898"/>
              <a:gd name="connsiteX3943" fmla="*/ 40727 w 906898"/>
              <a:gd name="connsiteY3943" fmla="*/ 598174 h 906898"/>
              <a:gd name="connsiteX3944" fmla="*/ 44877 w 906898"/>
              <a:gd name="connsiteY3944" fmla="*/ 608318 h 906898"/>
              <a:gd name="connsiteX3945" fmla="*/ 44877 w 906898"/>
              <a:gd name="connsiteY3945" fmla="*/ 611798 h 906898"/>
              <a:gd name="connsiteX3946" fmla="*/ 45351 w 906898"/>
              <a:gd name="connsiteY3946" fmla="*/ 613326 h 906898"/>
              <a:gd name="connsiteX3947" fmla="*/ 48989 w 906898"/>
              <a:gd name="connsiteY3947" fmla="*/ 620614 h 906898"/>
              <a:gd name="connsiteX3948" fmla="*/ 53102 w 906898"/>
              <a:gd name="connsiteY3948" fmla="*/ 628853 h 906898"/>
              <a:gd name="connsiteX3949" fmla="*/ 62766 w 906898"/>
              <a:gd name="connsiteY3949" fmla="*/ 650149 h 906898"/>
              <a:gd name="connsiteX3950" fmla="*/ 69041 w 906898"/>
              <a:gd name="connsiteY3950" fmla="*/ 661709 h 906898"/>
              <a:gd name="connsiteX3951" fmla="*/ 73664 w 906898"/>
              <a:gd name="connsiteY3951" fmla="*/ 670045 h 906898"/>
              <a:gd name="connsiteX3952" fmla="*/ 72611 w 906898"/>
              <a:gd name="connsiteY3952" fmla="*/ 668286 h 906898"/>
              <a:gd name="connsiteX3953" fmla="*/ 89279 w 906898"/>
              <a:gd name="connsiteY3953" fmla="*/ 698995 h 906898"/>
              <a:gd name="connsiteX3954" fmla="*/ 103689 w 906898"/>
              <a:gd name="connsiteY3954" fmla="*/ 716461 h 906898"/>
              <a:gd name="connsiteX3955" fmla="*/ 90114 w 906898"/>
              <a:gd name="connsiteY3955" fmla="*/ 696820 h 906898"/>
              <a:gd name="connsiteX3956" fmla="*/ 73664 w 906898"/>
              <a:gd name="connsiteY3956" fmla="*/ 670045 h 906898"/>
              <a:gd name="connsiteX3957" fmla="*/ 83945 w 906898"/>
              <a:gd name="connsiteY3957" fmla="*/ 686522 h 906898"/>
              <a:gd name="connsiteX3958" fmla="*/ 94227 w 906898"/>
              <a:gd name="connsiteY3958" fmla="*/ 698880 h 906898"/>
              <a:gd name="connsiteX3959" fmla="*/ 102452 w 906898"/>
              <a:gd name="connsiteY3959" fmla="*/ 713297 h 906898"/>
              <a:gd name="connsiteX3960" fmla="*/ 106089 w 906898"/>
              <a:gd name="connsiteY3960" fmla="*/ 719369 h 906898"/>
              <a:gd name="connsiteX3961" fmla="*/ 133969 w 906898"/>
              <a:gd name="connsiteY3961" fmla="*/ 753160 h 906898"/>
              <a:gd name="connsiteX3962" fmla="*/ 148037 w 906898"/>
              <a:gd name="connsiteY3962" fmla="*/ 766694 h 906898"/>
              <a:gd name="connsiteX3963" fmla="*/ 164234 w 906898"/>
              <a:gd name="connsiteY3963" fmla="*/ 779254 h 906898"/>
              <a:gd name="connsiteX3964" fmla="*/ 190972 w 906898"/>
              <a:gd name="connsiteY3964" fmla="*/ 801810 h 906898"/>
              <a:gd name="connsiteX3965" fmla="*/ 211540 w 906898"/>
              <a:gd name="connsiteY3965" fmla="*/ 816164 h 906898"/>
              <a:gd name="connsiteX3966" fmla="*/ 211540 w 906898"/>
              <a:gd name="connsiteY3966" fmla="*/ 818215 h 906898"/>
              <a:gd name="connsiteX3967" fmla="*/ 209483 w 906898"/>
              <a:gd name="connsiteY3967" fmla="*/ 816164 h 906898"/>
              <a:gd name="connsiteX3968" fmla="*/ 178099 w 906898"/>
              <a:gd name="connsiteY3968" fmla="*/ 793029 h 906898"/>
              <a:gd name="connsiteX3969" fmla="*/ 207903 w 906898"/>
              <a:gd name="connsiteY3969" fmla="*/ 817619 h 906898"/>
              <a:gd name="connsiteX3970" fmla="*/ 453449 w 906898"/>
              <a:gd name="connsiteY3970" fmla="*/ 892623 h 906898"/>
              <a:gd name="connsiteX3971" fmla="*/ 541958 w 906898"/>
              <a:gd name="connsiteY3971" fmla="*/ 883701 h 906898"/>
              <a:gd name="connsiteX3972" fmla="*/ 608451 w 906898"/>
              <a:gd name="connsiteY3972" fmla="*/ 863060 h 906898"/>
              <a:gd name="connsiteX3973" fmla="*/ 602238 w 906898"/>
              <a:gd name="connsiteY3973" fmla="*/ 861306 h 906898"/>
              <a:gd name="connsiteX3974" fmla="*/ 594017 w 906898"/>
              <a:gd name="connsiteY3974" fmla="*/ 857438 h 906898"/>
              <a:gd name="connsiteX3975" fmla="*/ 587852 w 906898"/>
              <a:gd name="connsiteY3975" fmla="*/ 861564 h 906898"/>
              <a:gd name="connsiteX3976" fmla="*/ 579631 w 906898"/>
              <a:gd name="connsiteY3976" fmla="*/ 857438 h 906898"/>
              <a:gd name="connsiteX3977" fmla="*/ 573465 w 906898"/>
              <a:gd name="connsiteY3977" fmla="*/ 851249 h 906898"/>
              <a:gd name="connsiteX3978" fmla="*/ 567300 w 906898"/>
              <a:gd name="connsiteY3978" fmla="*/ 853312 h 906898"/>
              <a:gd name="connsiteX3979" fmla="*/ 561134 w 906898"/>
              <a:gd name="connsiteY3979" fmla="*/ 842996 h 906898"/>
              <a:gd name="connsiteX3980" fmla="*/ 569355 w 906898"/>
              <a:gd name="connsiteY3980" fmla="*/ 840933 h 906898"/>
              <a:gd name="connsiteX3981" fmla="*/ 573465 w 906898"/>
              <a:gd name="connsiteY3981" fmla="*/ 838870 h 906898"/>
              <a:gd name="connsiteX3982" fmla="*/ 581686 w 906898"/>
              <a:gd name="connsiteY3982" fmla="*/ 845059 h 906898"/>
              <a:gd name="connsiteX3983" fmla="*/ 591962 w 906898"/>
              <a:gd name="connsiteY3983" fmla="*/ 845059 h 906898"/>
              <a:gd name="connsiteX3984" fmla="*/ 606349 w 906898"/>
              <a:gd name="connsiteY3984" fmla="*/ 851249 h 906898"/>
              <a:gd name="connsiteX3985" fmla="*/ 618680 w 906898"/>
              <a:gd name="connsiteY3985" fmla="*/ 840933 h 906898"/>
              <a:gd name="connsiteX3986" fmla="*/ 620735 w 906898"/>
              <a:gd name="connsiteY3986" fmla="*/ 834743 h 906898"/>
              <a:gd name="connsiteX3987" fmla="*/ 631012 w 906898"/>
              <a:gd name="connsiteY3987" fmla="*/ 824428 h 906898"/>
              <a:gd name="connsiteX3988" fmla="*/ 628956 w 906898"/>
              <a:gd name="connsiteY3988" fmla="*/ 816175 h 906898"/>
              <a:gd name="connsiteX3989" fmla="*/ 641288 w 906898"/>
              <a:gd name="connsiteY3989" fmla="*/ 812049 h 906898"/>
              <a:gd name="connsiteX3990" fmla="*/ 644178 w 906898"/>
              <a:gd name="connsiteY3990" fmla="*/ 810598 h 906898"/>
              <a:gd name="connsiteX3991" fmla="*/ 645398 w 906898"/>
              <a:gd name="connsiteY3991" fmla="*/ 812049 h 906898"/>
              <a:gd name="connsiteX3992" fmla="*/ 647453 w 906898"/>
              <a:gd name="connsiteY3992" fmla="*/ 816175 h 906898"/>
              <a:gd name="connsiteX3993" fmla="*/ 645398 w 906898"/>
              <a:gd name="connsiteY3993" fmla="*/ 820301 h 906898"/>
              <a:gd name="connsiteX3994" fmla="*/ 645398 w 906898"/>
              <a:gd name="connsiteY3994" fmla="*/ 816175 h 906898"/>
              <a:gd name="connsiteX3995" fmla="*/ 643343 w 906898"/>
              <a:gd name="connsiteY3995" fmla="*/ 822365 h 906898"/>
              <a:gd name="connsiteX3996" fmla="*/ 641288 w 906898"/>
              <a:gd name="connsiteY3996" fmla="*/ 830617 h 906898"/>
              <a:gd name="connsiteX3997" fmla="*/ 641288 w 906898"/>
              <a:gd name="connsiteY3997" fmla="*/ 834743 h 906898"/>
              <a:gd name="connsiteX3998" fmla="*/ 639233 w 906898"/>
              <a:gd name="connsiteY3998" fmla="*/ 826491 h 906898"/>
              <a:gd name="connsiteX3999" fmla="*/ 637177 w 906898"/>
              <a:gd name="connsiteY3999" fmla="*/ 830617 h 906898"/>
              <a:gd name="connsiteX4000" fmla="*/ 639233 w 906898"/>
              <a:gd name="connsiteY4000" fmla="*/ 836806 h 906898"/>
              <a:gd name="connsiteX4001" fmla="*/ 633067 w 906898"/>
              <a:gd name="connsiteY4001" fmla="*/ 842996 h 906898"/>
              <a:gd name="connsiteX4002" fmla="*/ 626901 w 906898"/>
              <a:gd name="connsiteY4002" fmla="*/ 849185 h 906898"/>
              <a:gd name="connsiteX4003" fmla="*/ 628956 w 906898"/>
              <a:gd name="connsiteY4003" fmla="*/ 849185 h 906898"/>
              <a:gd name="connsiteX4004" fmla="*/ 628956 w 906898"/>
              <a:gd name="connsiteY4004" fmla="*/ 851249 h 906898"/>
              <a:gd name="connsiteX4005" fmla="*/ 621102 w 906898"/>
              <a:gd name="connsiteY4005" fmla="*/ 859133 h 906898"/>
              <a:gd name="connsiteX4006" fmla="*/ 624396 w 906898"/>
              <a:gd name="connsiteY4006" fmla="*/ 858111 h 906898"/>
              <a:gd name="connsiteX4007" fmla="*/ 698996 w 906898"/>
              <a:gd name="connsiteY4007" fmla="*/ 817619 h 906898"/>
              <a:gd name="connsiteX4008" fmla="*/ 742184 w 906898"/>
              <a:gd name="connsiteY4008" fmla="*/ 781986 h 906898"/>
              <a:gd name="connsiteX4009" fmla="*/ 742184 w 906898"/>
              <a:gd name="connsiteY4009" fmla="*/ 779137 h 906898"/>
              <a:gd name="connsiteX4010" fmla="*/ 736097 w 906898"/>
              <a:gd name="connsiteY4010" fmla="*/ 772985 h 906898"/>
              <a:gd name="connsiteX4011" fmla="*/ 740155 w 906898"/>
              <a:gd name="connsiteY4011" fmla="*/ 764783 h 906898"/>
              <a:gd name="connsiteX4012" fmla="*/ 742184 w 906898"/>
              <a:gd name="connsiteY4012" fmla="*/ 752479 h 906898"/>
              <a:gd name="connsiteX4013" fmla="*/ 752328 w 906898"/>
              <a:gd name="connsiteY4013" fmla="*/ 756580 h 906898"/>
              <a:gd name="connsiteX4014" fmla="*/ 752328 w 906898"/>
              <a:gd name="connsiteY4014" fmla="*/ 762732 h 906898"/>
              <a:gd name="connsiteX4015" fmla="*/ 753706 w 906898"/>
              <a:gd name="connsiteY4015" fmla="*/ 772479 h 906898"/>
              <a:gd name="connsiteX4016" fmla="*/ 755861 w 906898"/>
              <a:gd name="connsiteY4016" fmla="*/ 770701 h 906898"/>
              <a:gd name="connsiteX4017" fmla="*/ 754423 w 906898"/>
              <a:gd name="connsiteY4017" fmla="*/ 760595 h 906898"/>
              <a:gd name="connsiteX4018" fmla="*/ 756481 w 906898"/>
              <a:gd name="connsiteY4018" fmla="*/ 758012 h 906898"/>
              <a:gd name="connsiteX4019" fmla="*/ 758540 w 906898"/>
              <a:gd name="connsiteY4019" fmla="*/ 758529 h 906898"/>
              <a:gd name="connsiteX4020" fmla="*/ 758540 w 906898"/>
              <a:gd name="connsiteY4020" fmla="*/ 764726 h 906898"/>
              <a:gd name="connsiteX4021" fmla="*/ 759521 w 906898"/>
              <a:gd name="connsiteY4021" fmla="*/ 767681 h 906898"/>
              <a:gd name="connsiteX4022" fmla="*/ 763992 w 906898"/>
              <a:gd name="connsiteY4022" fmla="*/ 763992 h 906898"/>
              <a:gd name="connsiteX4023" fmla="*/ 773185 w 906898"/>
              <a:gd name="connsiteY4023" fmla="*/ 752850 h 906898"/>
              <a:gd name="connsiteX4024" fmla="*/ 769388 w 906898"/>
              <a:gd name="connsiteY4024" fmla="*/ 754924 h 906898"/>
              <a:gd name="connsiteX4025" fmla="*/ 750327 w 906898"/>
              <a:gd name="connsiteY4025" fmla="*/ 754411 h 906898"/>
              <a:gd name="connsiteX4026" fmla="*/ 735902 w 906898"/>
              <a:gd name="connsiteY4026" fmla="*/ 740044 h 906898"/>
              <a:gd name="connsiteX4027" fmla="*/ 733842 w 906898"/>
              <a:gd name="connsiteY4027" fmla="*/ 731835 h 906898"/>
              <a:gd name="connsiteX4028" fmla="*/ 740024 w 906898"/>
              <a:gd name="connsiteY4028" fmla="*/ 717468 h 906898"/>
              <a:gd name="connsiteX4029" fmla="*/ 748524 w 906898"/>
              <a:gd name="connsiteY4029" fmla="*/ 713364 h 906898"/>
              <a:gd name="connsiteX4030" fmla="*/ 758570 w 906898"/>
              <a:gd name="connsiteY4030" fmla="*/ 715416 h 906898"/>
              <a:gd name="connsiteX4031" fmla="*/ 760630 w 906898"/>
              <a:gd name="connsiteY4031" fmla="*/ 717468 h 906898"/>
              <a:gd name="connsiteX4032" fmla="*/ 760630 w 906898"/>
              <a:gd name="connsiteY4032" fmla="*/ 721573 h 906898"/>
              <a:gd name="connsiteX4033" fmla="*/ 756509 w 906898"/>
              <a:gd name="connsiteY4033" fmla="*/ 723625 h 906898"/>
              <a:gd name="connsiteX4034" fmla="*/ 758570 w 906898"/>
              <a:gd name="connsiteY4034" fmla="*/ 727730 h 906898"/>
              <a:gd name="connsiteX4035" fmla="*/ 756509 w 906898"/>
              <a:gd name="connsiteY4035" fmla="*/ 733887 h 906898"/>
              <a:gd name="connsiteX4036" fmla="*/ 750327 w 906898"/>
              <a:gd name="connsiteY4036" fmla="*/ 731835 h 906898"/>
              <a:gd name="connsiteX4037" fmla="*/ 746206 w 906898"/>
              <a:gd name="connsiteY4037" fmla="*/ 725678 h 906898"/>
              <a:gd name="connsiteX4038" fmla="*/ 744145 w 906898"/>
              <a:gd name="connsiteY4038" fmla="*/ 740044 h 906898"/>
              <a:gd name="connsiteX4039" fmla="*/ 762691 w 906898"/>
              <a:gd name="connsiteY4039" fmla="*/ 750306 h 906898"/>
              <a:gd name="connsiteX4040" fmla="*/ 772995 w 906898"/>
              <a:gd name="connsiteY4040" fmla="*/ 749793 h 906898"/>
              <a:gd name="connsiteX4041" fmla="*/ 776803 w 906898"/>
              <a:gd name="connsiteY4041" fmla="*/ 748465 h 906898"/>
              <a:gd name="connsiteX4042" fmla="*/ 793532 w 906898"/>
              <a:gd name="connsiteY4042" fmla="*/ 728189 h 906898"/>
              <a:gd name="connsiteX4043" fmla="*/ 793532 w 906898"/>
              <a:gd name="connsiteY4043" fmla="*/ 723595 h 906898"/>
              <a:gd name="connsiteX4044" fmla="*/ 797627 w 906898"/>
              <a:gd name="connsiteY4044" fmla="*/ 719478 h 906898"/>
              <a:gd name="connsiteX4045" fmla="*/ 797627 w 906898"/>
              <a:gd name="connsiteY4045" fmla="*/ 711245 h 906898"/>
              <a:gd name="connsiteX4046" fmla="*/ 811976 w 906898"/>
              <a:gd name="connsiteY4046" fmla="*/ 705835 h 906898"/>
              <a:gd name="connsiteX4047" fmla="*/ 817619 w 906898"/>
              <a:gd name="connsiteY4047" fmla="*/ 698995 h 906898"/>
              <a:gd name="connsiteX4048" fmla="*/ 826265 w 906898"/>
              <a:gd name="connsiteY4048" fmla="*/ 683067 h 906898"/>
              <a:gd name="connsiteX4049" fmla="*/ 824408 w 906898"/>
              <a:gd name="connsiteY4049" fmla="*/ 678385 h 906898"/>
              <a:gd name="connsiteX4050" fmla="*/ 826461 w 906898"/>
              <a:gd name="connsiteY4050" fmla="*/ 672175 h 906898"/>
              <a:gd name="connsiteX4051" fmla="*/ 832618 w 906898"/>
              <a:gd name="connsiteY4051" fmla="*/ 665964 h 906898"/>
              <a:gd name="connsiteX4052" fmla="*/ 835659 w 906898"/>
              <a:gd name="connsiteY4052" fmla="*/ 665760 h 906898"/>
              <a:gd name="connsiteX4053" fmla="*/ 838775 w 906898"/>
              <a:gd name="connsiteY4053" fmla="*/ 660019 h 906898"/>
              <a:gd name="connsiteX4054" fmla="*/ 838775 w 906898"/>
              <a:gd name="connsiteY4054" fmla="*/ 655614 h 906898"/>
              <a:gd name="connsiteX4055" fmla="*/ 841784 w 906898"/>
              <a:gd name="connsiteY4055" fmla="*/ 654476 h 906898"/>
              <a:gd name="connsiteX4056" fmla="*/ 849076 w 906898"/>
              <a:gd name="connsiteY4056" fmla="*/ 641042 h 906898"/>
              <a:gd name="connsiteX4057" fmla="*/ 848852 w 906898"/>
              <a:gd name="connsiteY4057" fmla="*/ 626304 h 906898"/>
              <a:gd name="connsiteX4058" fmla="*/ 840876 w 906898"/>
              <a:gd name="connsiteY4058" fmla="*/ 612427 h 906898"/>
              <a:gd name="connsiteX4059" fmla="*/ 824408 w 906898"/>
              <a:gd name="connsiteY4059" fmla="*/ 612427 h 906898"/>
              <a:gd name="connsiteX4060" fmla="*/ 818233 w 906898"/>
              <a:gd name="connsiteY4060" fmla="*/ 618594 h 906898"/>
              <a:gd name="connsiteX4061" fmla="*/ 824408 w 906898"/>
              <a:gd name="connsiteY4061" fmla="*/ 616538 h 906898"/>
              <a:gd name="connsiteX4062" fmla="*/ 828525 w 906898"/>
              <a:gd name="connsiteY4062" fmla="*/ 622706 h 906898"/>
              <a:gd name="connsiteX4063" fmla="*/ 828525 w 906898"/>
              <a:gd name="connsiteY4063" fmla="*/ 626818 h 906898"/>
              <a:gd name="connsiteX4064" fmla="*/ 824408 w 906898"/>
              <a:gd name="connsiteY4064" fmla="*/ 628874 h 906898"/>
              <a:gd name="connsiteX4065" fmla="*/ 818233 w 906898"/>
              <a:gd name="connsiteY4065" fmla="*/ 628874 h 906898"/>
              <a:gd name="connsiteX4066" fmla="*/ 810000 w 906898"/>
              <a:gd name="connsiteY4066" fmla="*/ 628874 h 906898"/>
              <a:gd name="connsiteX4067" fmla="*/ 810000 w 906898"/>
              <a:gd name="connsiteY4067" fmla="*/ 610371 h 906898"/>
              <a:gd name="connsiteX4068" fmla="*/ 832642 w 906898"/>
              <a:gd name="connsiteY4068" fmla="*/ 600092 h 906898"/>
              <a:gd name="connsiteX4069" fmla="*/ 832642 w 906898"/>
              <a:gd name="connsiteY4069" fmla="*/ 602148 h 906898"/>
              <a:gd name="connsiteX4070" fmla="*/ 847051 w 906898"/>
              <a:gd name="connsiteY4070" fmla="*/ 608315 h 906898"/>
              <a:gd name="connsiteX4071" fmla="*/ 852959 w 906898"/>
              <a:gd name="connsiteY4071" fmla="*/ 633886 h 906898"/>
              <a:gd name="connsiteX4072" fmla="*/ 858111 w 906898"/>
              <a:gd name="connsiteY4072" fmla="*/ 624395 h 906898"/>
              <a:gd name="connsiteX4073" fmla="*/ 861443 w 906898"/>
              <a:gd name="connsiteY4073" fmla="*/ 613659 h 906898"/>
              <a:gd name="connsiteX4074" fmla="*/ 855326 w 906898"/>
              <a:gd name="connsiteY4074" fmla="*/ 614700 h 906898"/>
              <a:gd name="connsiteX4075" fmla="*/ 853292 w 906898"/>
              <a:gd name="connsiteY4075" fmla="*/ 610550 h 906898"/>
              <a:gd name="connsiteX4076" fmla="*/ 863485 w 906898"/>
              <a:gd name="connsiteY4076" fmla="*/ 607083 h 906898"/>
              <a:gd name="connsiteX4077" fmla="*/ 864162 w 906898"/>
              <a:gd name="connsiteY4077" fmla="*/ 604901 h 906898"/>
              <a:gd name="connsiteX4078" fmla="*/ 851027 w 906898"/>
              <a:gd name="connsiteY4078" fmla="*/ 606344 h 906898"/>
              <a:gd name="connsiteX4079" fmla="*/ 851027 w 906898"/>
              <a:gd name="connsiteY4079" fmla="*/ 608392 h 906898"/>
              <a:gd name="connsiteX4080" fmla="*/ 844816 w 906898"/>
              <a:gd name="connsiteY4080" fmla="*/ 604297 h 906898"/>
              <a:gd name="connsiteX4081" fmla="*/ 840676 w 906898"/>
              <a:gd name="connsiteY4081" fmla="*/ 598155 h 906898"/>
              <a:gd name="connsiteX4082" fmla="*/ 846887 w 906898"/>
              <a:gd name="connsiteY4082" fmla="*/ 594061 h 906898"/>
              <a:gd name="connsiteX4083" fmla="*/ 853097 w 906898"/>
              <a:gd name="connsiteY4083" fmla="*/ 594061 h 906898"/>
              <a:gd name="connsiteX4084" fmla="*/ 857237 w 906898"/>
              <a:gd name="connsiteY4084" fmla="*/ 585871 h 906898"/>
              <a:gd name="connsiteX4085" fmla="*/ 865518 w 906898"/>
              <a:gd name="connsiteY4085" fmla="*/ 589966 h 906898"/>
              <a:gd name="connsiteX4086" fmla="*/ 870252 w 906898"/>
              <a:gd name="connsiteY4086" fmla="*/ 585284 h 906898"/>
              <a:gd name="connsiteX4087" fmla="*/ 883701 w 906898"/>
              <a:gd name="connsiteY4087" fmla="*/ 541958 h 906898"/>
              <a:gd name="connsiteX4088" fmla="*/ 892623 w 906898"/>
              <a:gd name="connsiteY4088" fmla="*/ 453449 h 906898"/>
              <a:gd name="connsiteX4089" fmla="*/ 892448 w 906898"/>
              <a:gd name="connsiteY4089" fmla="*/ 451715 h 906898"/>
              <a:gd name="connsiteX4090" fmla="*/ 892136 w 906898"/>
              <a:gd name="connsiteY4090" fmla="*/ 452021 h 906898"/>
              <a:gd name="connsiteX4091" fmla="*/ 892423 w 906898"/>
              <a:gd name="connsiteY4091" fmla="*/ 451460 h 906898"/>
              <a:gd name="connsiteX4092" fmla="*/ 891876 w 906898"/>
              <a:gd name="connsiteY4092" fmla="*/ 446038 h 906898"/>
              <a:gd name="connsiteX4093" fmla="*/ 890266 w 906898"/>
              <a:gd name="connsiteY4093" fmla="*/ 450053 h 906898"/>
              <a:gd name="connsiteX4094" fmla="*/ 884081 w 906898"/>
              <a:gd name="connsiteY4094" fmla="*/ 456223 h 906898"/>
              <a:gd name="connsiteX4095" fmla="*/ 886142 w 906898"/>
              <a:gd name="connsiteY4095" fmla="*/ 458280 h 906898"/>
              <a:gd name="connsiteX4096" fmla="*/ 888204 w 906898"/>
              <a:gd name="connsiteY4096" fmla="*/ 456223 h 906898"/>
              <a:gd name="connsiteX4097" fmla="*/ 886142 w 906898"/>
              <a:gd name="connsiteY4097" fmla="*/ 466507 h 906898"/>
              <a:gd name="connsiteX4098" fmla="*/ 886142 w 906898"/>
              <a:gd name="connsiteY4098" fmla="*/ 460337 h 906898"/>
              <a:gd name="connsiteX4099" fmla="*/ 884081 w 906898"/>
              <a:gd name="connsiteY4099" fmla="*/ 464450 h 906898"/>
              <a:gd name="connsiteX4100" fmla="*/ 877895 w 906898"/>
              <a:gd name="connsiteY4100" fmla="*/ 470621 h 906898"/>
              <a:gd name="connsiteX4101" fmla="*/ 871709 w 906898"/>
              <a:gd name="connsiteY4101" fmla="*/ 472678 h 906898"/>
              <a:gd name="connsiteX4102" fmla="*/ 873771 w 906898"/>
              <a:gd name="connsiteY4102" fmla="*/ 474734 h 906898"/>
              <a:gd name="connsiteX4103" fmla="*/ 873771 w 906898"/>
              <a:gd name="connsiteY4103" fmla="*/ 476791 h 906898"/>
              <a:gd name="connsiteX4104" fmla="*/ 871709 w 906898"/>
              <a:gd name="connsiteY4104" fmla="*/ 476791 h 906898"/>
              <a:gd name="connsiteX4105" fmla="*/ 863462 w 906898"/>
              <a:gd name="connsiteY4105" fmla="*/ 480905 h 906898"/>
              <a:gd name="connsiteX4106" fmla="*/ 859338 w 906898"/>
              <a:gd name="connsiteY4106" fmla="*/ 478848 h 906898"/>
              <a:gd name="connsiteX4107" fmla="*/ 857276 w 906898"/>
              <a:gd name="connsiteY4107" fmla="*/ 466507 h 906898"/>
              <a:gd name="connsiteX4108" fmla="*/ 863592 w 906898"/>
              <a:gd name="connsiteY4108" fmla="*/ 463807 h 906898"/>
              <a:gd name="connsiteX4109" fmla="*/ 865576 w 906898"/>
              <a:gd name="connsiteY4109" fmla="*/ 464305 h 906898"/>
              <a:gd name="connsiteX4110" fmla="*/ 866428 w 906898"/>
              <a:gd name="connsiteY4110" fmla="*/ 462595 h 906898"/>
              <a:gd name="connsiteX4111" fmla="*/ 871709 w 906898"/>
              <a:gd name="connsiteY4111" fmla="*/ 460337 h 906898"/>
              <a:gd name="connsiteX4112" fmla="*/ 871709 w 906898"/>
              <a:gd name="connsiteY4112" fmla="*/ 452110 h 906898"/>
              <a:gd name="connsiteX4113" fmla="*/ 879957 w 906898"/>
              <a:gd name="connsiteY4113" fmla="*/ 443883 h 906898"/>
              <a:gd name="connsiteX4114" fmla="*/ 873771 w 906898"/>
              <a:gd name="connsiteY4114" fmla="*/ 427429 h 906898"/>
              <a:gd name="connsiteX4115" fmla="*/ 869647 w 906898"/>
              <a:gd name="connsiteY4115" fmla="*/ 423315 h 906898"/>
              <a:gd name="connsiteX4116" fmla="*/ 865576 w 906898"/>
              <a:gd name="connsiteY4116" fmla="*/ 417223 h 906898"/>
              <a:gd name="connsiteX4117" fmla="*/ 865576 w 906898"/>
              <a:gd name="connsiteY4117" fmla="*/ 417021 h 906898"/>
              <a:gd name="connsiteX4118" fmla="*/ 865304 w 906898"/>
              <a:gd name="connsiteY4118" fmla="*/ 416815 h 906898"/>
              <a:gd name="connsiteX4119" fmla="*/ 861400 w 906898"/>
              <a:gd name="connsiteY4119" fmla="*/ 410974 h 906898"/>
              <a:gd name="connsiteX4120" fmla="*/ 857276 w 906898"/>
              <a:gd name="connsiteY4120" fmla="*/ 408918 h 906898"/>
              <a:gd name="connsiteX4121" fmla="*/ 857276 w 906898"/>
              <a:gd name="connsiteY4121" fmla="*/ 398634 h 906898"/>
              <a:gd name="connsiteX4122" fmla="*/ 859338 w 906898"/>
              <a:gd name="connsiteY4122" fmla="*/ 396577 h 906898"/>
              <a:gd name="connsiteX4123" fmla="*/ 869647 w 906898"/>
              <a:gd name="connsiteY4123" fmla="*/ 402747 h 906898"/>
              <a:gd name="connsiteX4124" fmla="*/ 869647 w 906898"/>
              <a:gd name="connsiteY4124" fmla="*/ 406861 h 906898"/>
              <a:gd name="connsiteX4125" fmla="*/ 877895 w 906898"/>
              <a:gd name="connsiteY4125" fmla="*/ 406861 h 906898"/>
              <a:gd name="connsiteX4126" fmla="*/ 884081 w 906898"/>
              <a:gd name="connsiteY4126" fmla="*/ 415088 h 906898"/>
              <a:gd name="connsiteX4127" fmla="*/ 886142 w 906898"/>
              <a:gd name="connsiteY4127" fmla="*/ 423315 h 906898"/>
              <a:gd name="connsiteX4128" fmla="*/ 889970 w 906898"/>
              <a:gd name="connsiteY4128" fmla="*/ 427134 h 906898"/>
              <a:gd name="connsiteX4129" fmla="*/ 883701 w 906898"/>
              <a:gd name="connsiteY4129" fmla="*/ 364940 h 906898"/>
              <a:gd name="connsiteX4130" fmla="*/ 860654 w 906898"/>
              <a:gd name="connsiteY4130" fmla="*/ 290695 h 906898"/>
              <a:gd name="connsiteX4131" fmla="*/ 858399 w 906898"/>
              <a:gd name="connsiteY4131" fmla="*/ 290020 h 906898"/>
              <a:gd name="connsiteX4132" fmla="*/ 853273 w 906898"/>
              <a:gd name="connsiteY4132" fmla="*/ 291555 h 906898"/>
              <a:gd name="connsiteX4133" fmla="*/ 847121 w 906898"/>
              <a:gd name="connsiteY4133" fmla="*/ 291555 h 906898"/>
              <a:gd name="connsiteX4134" fmla="*/ 838919 w 906898"/>
              <a:gd name="connsiteY4134" fmla="*/ 285413 h 906898"/>
              <a:gd name="connsiteX4135" fmla="*/ 832767 w 906898"/>
              <a:gd name="connsiteY4135" fmla="*/ 283366 h 906898"/>
              <a:gd name="connsiteX4136" fmla="*/ 832767 w 906898"/>
              <a:gd name="connsiteY4136" fmla="*/ 277224 h 906898"/>
              <a:gd name="connsiteX4137" fmla="*/ 838919 w 906898"/>
              <a:gd name="connsiteY4137" fmla="*/ 271082 h 906898"/>
              <a:gd name="connsiteX4138" fmla="*/ 847377 w 906898"/>
              <a:gd name="connsiteY4138" fmla="*/ 275176 h 906898"/>
              <a:gd name="connsiteX4139" fmla="*/ 853458 w 906898"/>
              <a:gd name="connsiteY4139" fmla="*/ 273931 h 906898"/>
              <a:gd name="connsiteX4140" fmla="*/ 852394 w 906898"/>
              <a:gd name="connsiteY4140" fmla="*/ 271971 h 906898"/>
              <a:gd name="connsiteX4141" fmla="*/ 849059 w 906898"/>
              <a:gd name="connsiteY4141" fmla="*/ 273074 h 906898"/>
              <a:gd name="connsiteX4142" fmla="*/ 838684 w 906898"/>
              <a:gd name="connsiteY4142" fmla="*/ 268957 h 906898"/>
              <a:gd name="connsiteX4143" fmla="*/ 840759 w 906898"/>
              <a:gd name="connsiteY4143" fmla="*/ 262782 h 906898"/>
              <a:gd name="connsiteX4144" fmla="*/ 848062 w 906898"/>
              <a:gd name="connsiteY4144" fmla="*/ 263989 h 906898"/>
              <a:gd name="connsiteX4145" fmla="*/ 840523 w 906898"/>
              <a:gd name="connsiteY4145" fmla="*/ 250100 h 906898"/>
              <a:gd name="connsiteX4146" fmla="*/ 840936 w 906898"/>
              <a:gd name="connsiteY4146" fmla="*/ 256511 h 906898"/>
              <a:gd name="connsiteX4147" fmla="*/ 834744 w 906898"/>
              <a:gd name="connsiteY4147" fmla="*/ 270971 h 906898"/>
              <a:gd name="connsiteX4148" fmla="*/ 816166 w 906898"/>
              <a:gd name="connsiteY4148" fmla="*/ 281300 h 906898"/>
              <a:gd name="connsiteX4149" fmla="*/ 797589 w 906898"/>
              <a:gd name="connsiteY4149" fmla="*/ 270971 h 906898"/>
              <a:gd name="connsiteX4150" fmla="*/ 795524 w 906898"/>
              <a:gd name="connsiteY4150" fmla="*/ 262708 h 906898"/>
              <a:gd name="connsiteX4151" fmla="*/ 799653 w 906898"/>
              <a:gd name="connsiteY4151" fmla="*/ 252379 h 906898"/>
              <a:gd name="connsiteX4152" fmla="*/ 803781 w 906898"/>
              <a:gd name="connsiteY4152" fmla="*/ 252379 h 906898"/>
              <a:gd name="connsiteX4153" fmla="*/ 807909 w 906898"/>
              <a:gd name="connsiteY4153" fmla="*/ 256511 h 906898"/>
              <a:gd name="connsiteX4154" fmla="*/ 814102 w 906898"/>
              <a:gd name="connsiteY4154" fmla="*/ 254445 h 906898"/>
              <a:gd name="connsiteX4155" fmla="*/ 818230 w 906898"/>
              <a:gd name="connsiteY4155" fmla="*/ 262708 h 906898"/>
              <a:gd name="connsiteX4156" fmla="*/ 812038 w 906898"/>
              <a:gd name="connsiteY4156" fmla="*/ 266840 h 906898"/>
              <a:gd name="connsiteX4157" fmla="*/ 805845 w 906898"/>
              <a:gd name="connsiteY4157" fmla="*/ 266840 h 906898"/>
              <a:gd name="connsiteX4158" fmla="*/ 816166 w 906898"/>
              <a:gd name="connsiteY4158" fmla="*/ 273037 h 906898"/>
              <a:gd name="connsiteX4159" fmla="*/ 830615 w 906898"/>
              <a:gd name="connsiteY4159" fmla="*/ 266840 h 906898"/>
              <a:gd name="connsiteX4160" fmla="*/ 835518 w 906898"/>
              <a:gd name="connsiteY4160" fmla="*/ 251088 h 906898"/>
              <a:gd name="connsiteX4161" fmla="*/ 833118 w 906898"/>
              <a:gd name="connsiteY4161" fmla="*/ 236456 h 906898"/>
              <a:gd name="connsiteX4162" fmla="*/ 827085 w 906898"/>
              <a:gd name="connsiteY4162" fmla="*/ 225342 h 906898"/>
              <a:gd name="connsiteX4163" fmla="*/ 826566 w 906898"/>
              <a:gd name="connsiteY4163" fmla="*/ 225598 h 906898"/>
              <a:gd name="connsiteX4164" fmla="*/ 820342 w 906898"/>
              <a:gd name="connsiteY4164" fmla="*/ 219435 h 906898"/>
              <a:gd name="connsiteX4165" fmla="*/ 818267 w 906898"/>
              <a:gd name="connsiteY4165" fmla="*/ 215327 h 906898"/>
              <a:gd name="connsiteX4166" fmla="*/ 812042 w 906898"/>
              <a:gd name="connsiteY4166" fmla="*/ 215327 h 906898"/>
              <a:gd name="connsiteX4167" fmla="*/ 805816 w 906898"/>
              <a:gd name="connsiteY4167" fmla="*/ 203001 h 906898"/>
              <a:gd name="connsiteX4168" fmla="*/ 807635 w 906898"/>
              <a:gd name="connsiteY4168" fmla="*/ 195801 h 906898"/>
              <a:gd name="connsiteX4169" fmla="*/ 794914 w 906898"/>
              <a:gd name="connsiteY4169" fmla="*/ 180384 h 906898"/>
              <a:gd name="connsiteX4170" fmla="*/ 787319 w 906898"/>
              <a:gd name="connsiteY4170" fmla="*/ 180384 h 906898"/>
              <a:gd name="connsiteX4171" fmla="*/ 777122 w 906898"/>
              <a:gd name="connsiteY4171" fmla="*/ 168059 h 906898"/>
              <a:gd name="connsiteX4172" fmla="*/ 777122 w 906898"/>
              <a:gd name="connsiteY4172" fmla="*/ 161896 h 906898"/>
              <a:gd name="connsiteX4173" fmla="*/ 768965 w 906898"/>
              <a:gd name="connsiteY4173" fmla="*/ 157788 h 906898"/>
              <a:gd name="connsiteX4174" fmla="*/ 768965 w 906898"/>
              <a:gd name="connsiteY4174" fmla="*/ 151626 h 906898"/>
              <a:gd name="connsiteX4175" fmla="*/ 770804 w 906898"/>
              <a:gd name="connsiteY4175" fmla="*/ 151162 h 906898"/>
              <a:gd name="connsiteX4176" fmla="*/ 767693 w 906898"/>
              <a:gd name="connsiteY4176" fmla="*/ 147391 h 906898"/>
              <a:gd name="connsiteX4177" fmla="*/ 765805 w 906898"/>
              <a:gd name="connsiteY4177" fmla="*/ 147234 h 906898"/>
              <a:gd name="connsiteX4178" fmla="*/ 762714 w 906898"/>
              <a:gd name="connsiteY4178" fmla="*/ 145428 h 906898"/>
              <a:gd name="connsiteX4179" fmla="*/ 750350 w 906898"/>
              <a:gd name="connsiteY4179" fmla="*/ 139235 h 906898"/>
              <a:gd name="connsiteX4180" fmla="*/ 740047 w 906898"/>
              <a:gd name="connsiteY4180" fmla="*/ 139235 h 906898"/>
              <a:gd name="connsiteX4181" fmla="*/ 721500 w 906898"/>
              <a:gd name="connsiteY4181" fmla="*/ 151621 h 906898"/>
              <a:gd name="connsiteX4182" fmla="*/ 721500 w 906898"/>
              <a:gd name="connsiteY4182" fmla="*/ 161941 h 906898"/>
              <a:gd name="connsiteX4183" fmla="*/ 725622 w 906898"/>
              <a:gd name="connsiteY4183" fmla="*/ 166070 h 906898"/>
              <a:gd name="connsiteX4184" fmla="*/ 725622 w 906898"/>
              <a:gd name="connsiteY4184" fmla="*/ 157813 h 906898"/>
              <a:gd name="connsiteX4185" fmla="*/ 735925 w 906898"/>
              <a:gd name="connsiteY4185" fmla="*/ 155749 h 906898"/>
              <a:gd name="connsiteX4186" fmla="*/ 740047 w 906898"/>
              <a:gd name="connsiteY4186" fmla="*/ 161941 h 906898"/>
              <a:gd name="connsiteX4187" fmla="*/ 737986 w 906898"/>
              <a:gd name="connsiteY4187" fmla="*/ 168134 h 906898"/>
              <a:gd name="connsiteX4188" fmla="*/ 740047 w 906898"/>
              <a:gd name="connsiteY4188" fmla="*/ 170198 h 906898"/>
              <a:gd name="connsiteX4189" fmla="*/ 735925 w 906898"/>
              <a:gd name="connsiteY4189" fmla="*/ 176390 h 906898"/>
              <a:gd name="connsiteX4190" fmla="*/ 717379 w 906898"/>
              <a:gd name="connsiteY4190" fmla="*/ 172262 h 906898"/>
              <a:gd name="connsiteX4191" fmla="*/ 711197 w 906898"/>
              <a:gd name="connsiteY4191" fmla="*/ 151621 h 906898"/>
              <a:gd name="connsiteX4192" fmla="*/ 731804 w 906898"/>
              <a:gd name="connsiteY4192" fmla="*/ 133042 h 906898"/>
              <a:gd name="connsiteX4193" fmla="*/ 741077 w 906898"/>
              <a:gd name="connsiteY4193" fmla="*/ 131753 h 906898"/>
              <a:gd name="connsiteX4194" fmla="*/ 750350 w 906898"/>
              <a:gd name="connsiteY4194" fmla="*/ 135108 h 906898"/>
              <a:gd name="connsiteX4195" fmla="*/ 759084 w 906898"/>
              <a:gd name="connsiteY4195" fmla="*/ 138857 h 906898"/>
              <a:gd name="connsiteX4196" fmla="*/ 736097 w 906898"/>
              <a:gd name="connsiteY4196" fmla="*/ 119890 h 906898"/>
              <a:gd name="connsiteX4197" fmla="*/ 736097 w 906898"/>
              <a:gd name="connsiteY4197" fmla="*/ 128914 h 906898"/>
              <a:gd name="connsiteX4198" fmla="*/ 731980 w 906898"/>
              <a:gd name="connsiteY4198" fmla="*/ 128914 h 906898"/>
              <a:gd name="connsiteX4199" fmla="*/ 727863 w 906898"/>
              <a:gd name="connsiteY4199" fmla="*/ 118585 h 906898"/>
              <a:gd name="connsiteX4200" fmla="*/ 730218 w 906898"/>
              <a:gd name="connsiteY4200" fmla="*/ 115040 h 906898"/>
              <a:gd name="connsiteX4201" fmla="*/ 728513 w 906898"/>
              <a:gd name="connsiteY4201" fmla="*/ 113633 h 906898"/>
              <a:gd name="connsiteX4202" fmla="*/ 725672 w 906898"/>
              <a:gd name="connsiteY4202" fmla="*/ 120761 h 906898"/>
              <a:gd name="connsiteX4203" fmla="*/ 727731 w 906898"/>
              <a:gd name="connsiteY4203" fmla="*/ 131090 h 906898"/>
              <a:gd name="connsiteX4204" fmla="*/ 715380 w 906898"/>
              <a:gd name="connsiteY4204" fmla="*/ 135221 h 906898"/>
              <a:gd name="connsiteX4205" fmla="*/ 715380 w 906898"/>
              <a:gd name="connsiteY4205" fmla="*/ 126957 h 906898"/>
              <a:gd name="connsiteX4206" fmla="*/ 715380 w 906898"/>
              <a:gd name="connsiteY4206" fmla="*/ 122826 h 906898"/>
              <a:gd name="connsiteX4207" fmla="*/ 711263 w 906898"/>
              <a:gd name="connsiteY4207" fmla="*/ 112497 h 906898"/>
              <a:gd name="connsiteX4208" fmla="*/ 713322 w 906898"/>
              <a:gd name="connsiteY4208" fmla="*/ 108366 h 906898"/>
              <a:gd name="connsiteX4209" fmla="*/ 713322 w 906898"/>
              <a:gd name="connsiteY4209" fmla="*/ 101099 h 906898"/>
              <a:gd name="connsiteX4210" fmla="*/ 698996 w 906898"/>
              <a:gd name="connsiteY4210" fmla="*/ 89279 h 906898"/>
              <a:gd name="connsiteX4211" fmla="*/ 453449 w 906898"/>
              <a:gd name="connsiteY4211" fmla="*/ 14275 h 906898"/>
              <a:gd name="connsiteX4212" fmla="*/ 453449 w 906898"/>
              <a:gd name="connsiteY4212" fmla="*/ 0 h 906898"/>
              <a:gd name="connsiteX4213" fmla="*/ 906898 w 906898"/>
              <a:gd name="connsiteY4213" fmla="*/ 453449 h 906898"/>
              <a:gd name="connsiteX4214" fmla="*/ 453449 w 906898"/>
              <a:gd name="connsiteY4214" fmla="*/ 906898 h 906898"/>
              <a:gd name="connsiteX4215" fmla="*/ 0 w 906898"/>
              <a:gd name="connsiteY4215" fmla="*/ 453449 h 906898"/>
              <a:gd name="connsiteX4216" fmla="*/ 453449 w 906898"/>
              <a:gd name="connsiteY4216" fmla="*/ 0 h 9068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</a:cxnLst>
            <a:rect l="l" t="t" r="r" b="b"/>
            <a:pathLst>
              <a:path w="906898" h="906898">
                <a:moveTo>
                  <a:pt x="435734" y="875766"/>
                </a:moveTo>
                <a:cubicBezTo>
                  <a:pt x="437263" y="876019"/>
                  <a:pt x="438792" y="877034"/>
                  <a:pt x="439812" y="878048"/>
                </a:cubicBezTo>
                <a:cubicBezTo>
                  <a:pt x="443891" y="882106"/>
                  <a:pt x="443891" y="882106"/>
                  <a:pt x="443891" y="882106"/>
                </a:cubicBezTo>
                <a:cubicBezTo>
                  <a:pt x="443891" y="884135"/>
                  <a:pt x="445931" y="886164"/>
                  <a:pt x="443891" y="890222"/>
                </a:cubicBezTo>
                <a:cubicBezTo>
                  <a:pt x="441852" y="892250"/>
                  <a:pt x="439812" y="890222"/>
                  <a:pt x="437773" y="890222"/>
                </a:cubicBezTo>
                <a:cubicBezTo>
                  <a:pt x="437773" y="886164"/>
                  <a:pt x="435733" y="884135"/>
                  <a:pt x="435733" y="882106"/>
                </a:cubicBezTo>
                <a:cubicBezTo>
                  <a:pt x="433694" y="880077"/>
                  <a:pt x="431655" y="880077"/>
                  <a:pt x="431655" y="878048"/>
                </a:cubicBezTo>
                <a:cubicBezTo>
                  <a:pt x="432674" y="876019"/>
                  <a:pt x="434204" y="875512"/>
                  <a:pt x="435734" y="875766"/>
                </a:cubicBezTo>
                <a:close/>
                <a:moveTo>
                  <a:pt x="464542" y="873791"/>
                </a:moveTo>
                <a:cubicBezTo>
                  <a:pt x="464542" y="875850"/>
                  <a:pt x="464542" y="875850"/>
                  <a:pt x="464542" y="877908"/>
                </a:cubicBezTo>
                <a:cubicBezTo>
                  <a:pt x="462472" y="875850"/>
                  <a:pt x="462472" y="875850"/>
                  <a:pt x="462472" y="875850"/>
                </a:cubicBezTo>
                <a:cubicBezTo>
                  <a:pt x="464542" y="875850"/>
                  <a:pt x="464542" y="875850"/>
                  <a:pt x="464542" y="873791"/>
                </a:cubicBezTo>
                <a:close/>
                <a:moveTo>
                  <a:pt x="365619" y="868820"/>
                </a:moveTo>
                <a:cubicBezTo>
                  <a:pt x="367278" y="868658"/>
                  <a:pt x="368943" y="868700"/>
                  <a:pt x="370516" y="869015"/>
                </a:cubicBezTo>
                <a:cubicBezTo>
                  <a:pt x="372614" y="869434"/>
                  <a:pt x="374551" y="870338"/>
                  <a:pt x="376100" y="871888"/>
                </a:cubicBezTo>
                <a:cubicBezTo>
                  <a:pt x="376100" y="873953"/>
                  <a:pt x="376100" y="876019"/>
                  <a:pt x="376100" y="878085"/>
                </a:cubicBezTo>
                <a:cubicBezTo>
                  <a:pt x="380232" y="876019"/>
                  <a:pt x="384363" y="876019"/>
                  <a:pt x="388495" y="878085"/>
                </a:cubicBezTo>
                <a:cubicBezTo>
                  <a:pt x="388495" y="880151"/>
                  <a:pt x="388495" y="882216"/>
                  <a:pt x="388495" y="884282"/>
                </a:cubicBezTo>
                <a:cubicBezTo>
                  <a:pt x="382297" y="882216"/>
                  <a:pt x="376100" y="884282"/>
                  <a:pt x="371969" y="880151"/>
                </a:cubicBezTo>
                <a:cubicBezTo>
                  <a:pt x="369903" y="880151"/>
                  <a:pt x="367837" y="876019"/>
                  <a:pt x="363706" y="878085"/>
                </a:cubicBezTo>
                <a:cubicBezTo>
                  <a:pt x="359574" y="876019"/>
                  <a:pt x="351311" y="882216"/>
                  <a:pt x="353377" y="873953"/>
                </a:cubicBezTo>
                <a:cubicBezTo>
                  <a:pt x="355701" y="871629"/>
                  <a:pt x="360639" y="869305"/>
                  <a:pt x="365619" y="868820"/>
                </a:cubicBezTo>
                <a:close/>
                <a:moveTo>
                  <a:pt x="443064" y="860926"/>
                </a:moveTo>
                <a:cubicBezTo>
                  <a:pt x="443841" y="860412"/>
                  <a:pt x="444876" y="860412"/>
                  <a:pt x="445911" y="861441"/>
                </a:cubicBezTo>
                <a:cubicBezTo>
                  <a:pt x="450051" y="863499"/>
                  <a:pt x="450051" y="863499"/>
                  <a:pt x="450051" y="863499"/>
                </a:cubicBezTo>
                <a:cubicBezTo>
                  <a:pt x="452121" y="867616"/>
                  <a:pt x="447981" y="869674"/>
                  <a:pt x="450051" y="871733"/>
                </a:cubicBezTo>
                <a:cubicBezTo>
                  <a:pt x="452121" y="869674"/>
                  <a:pt x="454191" y="869674"/>
                  <a:pt x="456262" y="869674"/>
                </a:cubicBezTo>
                <a:cubicBezTo>
                  <a:pt x="458332" y="869674"/>
                  <a:pt x="462472" y="871733"/>
                  <a:pt x="462472" y="875850"/>
                </a:cubicBezTo>
                <a:cubicBezTo>
                  <a:pt x="462472" y="877908"/>
                  <a:pt x="460402" y="879966"/>
                  <a:pt x="460402" y="882025"/>
                </a:cubicBezTo>
                <a:cubicBezTo>
                  <a:pt x="462472" y="882025"/>
                  <a:pt x="462472" y="882025"/>
                  <a:pt x="462472" y="882025"/>
                </a:cubicBezTo>
                <a:cubicBezTo>
                  <a:pt x="464542" y="882025"/>
                  <a:pt x="462472" y="879966"/>
                  <a:pt x="464542" y="879966"/>
                </a:cubicBezTo>
                <a:cubicBezTo>
                  <a:pt x="464542" y="879966"/>
                  <a:pt x="466612" y="882025"/>
                  <a:pt x="468682" y="882025"/>
                </a:cubicBezTo>
                <a:cubicBezTo>
                  <a:pt x="472822" y="884083"/>
                  <a:pt x="468682" y="888200"/>
                  <a:pt x="470752" y="890258"/>
                </a:cubicBezTo>
                <a:cubicBezTo>
                  <a:pt x="468682" y="890258"/>
                  <a:pt x="466612" y="890258"/>
                  <a:pt x="464542" y="890258"/>
                </a:cubicBezTo>
                <a:cubicBezTo>
                  <a:pt x="460402" y="890258"/>
                  <a:pt x="454191" y="890258"/>
                  <a:pt x="447981" y="890258"/>
                </a:cubicBezTo>
                <a:cubicBezTo>
                  <a:pt x="445911" y="888200"/>
                  <a:pt x="447981" y="884083"/>
                  <a:pt x="445911" y="882025"/>
                </a:cubicBezTo>
                <a:cubicBezTo>
                  <a:pt x="445911" y="877908"/>
                  <a:pt x="441771" y="875850"/>
                  <a:pt x="437631" y="873791"/>
                </a:cubicBezTo>
                <a:cubicBezTo>
                  <a:pt x="437631" y="869674"/>
                  <a:pt x="439701" y="867616"/>
                  <a:pt x="441771" y="863499"/>
                </a:cubicBezTo>
                <a:cubicBezTo>
                  <a:pt x="441771" y="862470"/>
                  <a:pt x="442288" y="861441"/>
                  <a:pt x="443064" y="860926"/>
                </a:cubicBezTo>
                <a:close/>
                <a:moveTo>
                  <a:pt x="372932" y="854195"/>
                </a:moveTo>
                <a:cubicBezTo>
                  <a:pt x="375007" y="853676"/>
                  <a:pt x="377082" y="854195"/>
                  <a:pt x="378120" y="857307"/>
                </a:cubicBezTo>
                <a:cubicBezTo>
                  <a:pt x="380195" y="859382"/>
                  <a:pt x="380195" y="861457"/>
                  <a:pt x="378120" y="863532"/>
                </a:cubicBezTo>
                <a:cubicBezTo>
                  <a:pt x="373970" y="867682"/>
                  <a:pt x="367745" y="865607"/>
                  <a:pt x="363595" y="865607"/>
                </a:cubicBezTo>
                <a:cubicBezTo>
                  <a:pt x="363595" y="863532"/>
                  <a:pt x="365670" y="861457"/>
                  <a:pt x="367745" y="857307"/>
                </a:cubicBezTo>
                <a:cubicBezTo>
                  <a:pt x="368783" y="856270"/>
                  <a:pt x="370857" y="854714"/>
                  <a:pt x="372932" y="854195"/>
                </a:cubicBezTo>
                <a:close/>
                <a:moveTo>
                  <a:pt x="304101" y="854167"/>
                </a:moveTo>
                <a:cubicBezTo>
                  <a:pt x="306159" y="853914"/>
                  <a:pt x="308218" y="854421"/>
                  <a:pt x="310276" y="855435"/>
                </a:cubicBezTo>
                <a:cubicBezTo>
                  <a:pt x="312335" y="857464"/>
                  <a:pt x="312335" y="857464"/>
                  <a:pt x="312335" y="859493"/>
                </a:cubicBezTo>
                <a:cubicBezTo>
                  <a:pt x="316451" y="855435"/>
                  <a:pt x="318510" y="855435"/>
                  <a:pt x="322626" y="857464"/>
                </a:cubicBezTo>
                <a:cubicBezTo>
                  <a:pt x="326743" y="857464"/>
                  <a:pt x="328802" y="859493"/>
                  <a:pt x="330860" y="863551"/>
                </a:cubicBezTo>
                <a:cubicBezTo>
                  <a:pt x="330860" y="865580"/>
                  <a:pt x="337035" y="869638"/>
                  <a:pt x="330860" y="871667"/>
                </a:cubicBezTo>
                <a:cubicBezTo>
                  <a:pt x="326743" y="869638"/>
                  <a:pt x="324685" y="867609"/>
                  <a:pt x="320568" y="865580"/>
                </a:cubicBezTo>
                <a:cubicBezTo>
                  <a:pt x="318510" y="863551"/>
                  <a:pt x="316451" y="861522"/>
                  <a:pt x="312335" y="861522"/>
                </a:cubicBezTo>
                <a:cubicBezTo>
                  <a:pt x="310276" y="863551"/>
                  <a:pt x="308218" y="863551"/>
                  <a:pt x="306159" y="863551"/>
                </a:cubicBezTo>
                <a:cubicBezTo>
                  <a:pt x="304101" y="861522"/>
                  <a:pt x="295868" y="863551"/>
                  <a:pt x="297926" y="857464"/>
                </a:cubicBezTo>
                <a:cubicBezTo>
                  <a:pt x="299984" y="855435"/>
                  <a:pt x="302043" y="854421"/>
                  <a:pt x="304101" y="854167"/>
                </a:cubicBezTo>
                <a:close/>
                <a:moveTo>
                  <a:pt x="441781" y="853407"/>
                </a:moveTo>
                <a:cubicBezTo>
                  <a:pt x="441781" y="855399"/>
                  <a:pt x="443939" y="855399"/>
                  <a:pt x="443939" y="857391"/>
                </a:cubicBezTo>
                <a:cubicBezTo>
                  <a:pt x="443939" y="859383"/>
                  <a:pt x="443939" y="859383"/>
                  <a:pt x="441781" y="861375"/>
                </a:cubicBezTo>
                <a:cubicBezTo>
                  <a:pt x="439623" y="861375"/>
                  <a:pt x="441781" y="859383"/>
                  <a:pt x="441781" y="857391"/>
                </a:cubicBezTo>
                <a:cubicBezTo>
                  <a:pt x="441781" y="857391"/>
                  <a:pt x="439623" y="855399"/>
                  <a:pt x="441781" y="853407"/>
                </a:cubicBezTo>
                <a:close/>
                <a:moveTo>
                  <a:pt x="451621" y="843321"/>
                </a:moveTo>
                <a:lnTo>
                  <a:pt x="451981" y="843372"/>
                </a:lnTo>
                <a:cubicBezTo>
                  <a:pt x="452238" y="844144"/>
                  <a:pt x="452238" y="845173"/>
                  <a:pt x="452238" y="845173"/>
                </a:cubicBezTo>
                <a:close/>
                <a:moveTo>
                  <a:pt x="324585" y="843115"/>
                </a:moveTo>
                <a:cubicBezTo>
                  <a:pt x="326633" y="843115"/>
                  <a:pt x="328680" y="845154"/>
                  <a:pt x="330727" y="847193"/>
                </a:cubicBezTo>
                <a:cubicBezTo>
                  <a:pt x="330727" y="849233"/>
                  <a:pt x="330727" y="853312"/>
                  <a:pt x="330727" y="857391"/>
                </a:cubicBezTo>
                <a:cubicBezTo>
                  <a:pt x="326633" y="857391"/>
                  <a:pt x="324585" y="853312"/>
                  <a:pt x="320491" y="853312"/>
                </a:cubicBezTo>
                <a:cubicBezTo>
                  <a:pt x="318443" y="853312"/>
                  <a:pt x="320491" y="849233"/>
                  <a:pt x="320491" y="847193"/>
                </a:cubicBezTo>
                <a:cubicBezTo>
                  <a:pt x="320491" y="845154"/>
                  <a:pt x="322538" y="843115"/>
                  <a:pt x="324585" y="843115"/>
                </a:cubicBezTo>
                <a:close/>
                <a:moveTo>
                  <a:pt x="374871" y="842849"/>
                </a:moveTo>
                <a:cubicBezTo>
                  <a:pt x="377450" y="842334"/>
                  <a:pt x="380029" y="842849"/>
                  <a:pt x="382092" y="844907"/>
                </a:cubicBezTo>
                <a:cubicBezTo>
                  <a:pt x="384155" y="844907"/>
                  <a:pt x="388282" y="842849"/>
                  <a:pt x="390345" y="844907"/>
                </a:cubicBezTo>
                <a:cubicBezTo>
                  <a:pt x="392408" y="844907"/>
                  <a:pt x="394471" y="846966"/>
                  <a:pt x="394471" y="849024"/>
                </a:cubicBezTo>
                <a:cubicBezTo>
                  <a:pt x="394471" y="851082"/>
                  <a:pt x="394471" y="853141"/>
                  <a:pt x="392408" y="855199"/>
                </a:cubicBezTo>
                <a:cubicBezTo>
                  <a:pt x="392408" y="857258"/>
                  <a:pt x="386218" y="857258"/>
                  <a:pt x="388282" y="859316"/>
                </a:cubicBezTo>
                <a:cubicBezTo>
                  <a:pt x="390345" y="861375"/>
                  <a:pt x="390345" y="863433"/>
                  <a:pt x="390345" y="863433"/>
                </a:cubicBezTo>
                <a:cubicBezTo>
                  <a:pt x="388282" y="869608"/>
                  <a:pt x="384155" y="869608"/>
                  <a:pt x="377966" y="871667"/>
                </a:cubicBezTo>
                <a:cubicBezTo>
                  <a:pt x="377966" y="869608"/>
                  <a:pt x="375903" y="869608"/>
                  <a:pt x="375903" y="867550"/>
                </a:cubicBezTo>
                <a:cubicBezTo>
                  <a:pt x="375903" y="865491"/>
                  <a:pt x="380029" y="865491"/>
                  <a:pt x="382092" y="863433"/>
                </a:cubicBezTo>
                <a:cubicBezTo>
                  <a:pt x="382092" y="859316"/>
                  <a:pt x="382092" y="857258"/>
                  <a:pt x="380029" y="855199"/>
                </a:cubicBezTo>
                <a:cubicBezTo>
                  <a:pt x="377966" y="851082"/>
                  <a:pt x="371776" y="851082"/>
                  <a:pt x="369713" y="853141"/>
                </a:cubicBezTo>
                <a:cubicBezTo>
                  <a:pt x="367650" y="853141"/>
                  <a:pt x="367650" y="855199"/>
                  <a:pt x="365587" y="855199"/>
                </a:cubicBezTo>
                <a:cubicBezTo>
                  <a:pt x="365587" y="851082"/>
                  <a:pt x="367650" y="849024"/>
                  <a:pt x="367650" y="846966"/>
                </a:cubicBezTo>
                <a:cubicBezTo>
                  <a:pt x="369713" y="844907"/>
                  <a:pt x="372292" y="843364"/>
                  <a:pt x="374871" y="842849"/>
                </a:cubicBezTo>
                <a:close/>
                <a:moveTo>
                  <a:pt x="414287" y="835843"/>
                </a:moveTo>
                <a:cubicBezTo>
                  <a:pt x="417614" y="835329"/>
                  <a:pt x="421197" y="835843"/>
                  <a:pt x="425291" y="836870"/>
                </a:cubicBezTo>
                <a:cubicBezTo>
                  <a:pt x="429386" y="840982"/>
                  <a:pt x="429386" y="840982"/>
                  <a:pt x="429386" y="840982"/>
                </a:cubicBezTo>
                <a:cubicBezTo>
                  <a:pt x="433481" y="845094"/>
                  <a:pt x="437575" y="849206"/>
                  <a:pt x="437575" y="855373"/>
                </a:cubicBezTo>
                <a:cubicBezTo>
                  <a:pt x="439623" y="861541"/>
                  <a:pt x="437575" y="869764"/>
                  <a:pt x="433481" y="873876"/>
                </a:cubicBezTo>
                <a:cubicBezTo>
                  <a:pt x="429386" y="880043"/>
                  <a:pt x="423244" y="880043"/>
                  <a:pt x="417102" y="884155"/>
                </a:cubicBezTo>
                <a:cubicBezTo>
                  <a:pt x="408913" y="886211"/>
                  <a:pt x="400723" y="888266"/>
                  <a:pt x="392534" y="884155"/>
                </a:cubicBezTo>
                <a:cubicBezTo>
                  <a:pt x="390487" y="882099"/>
                  <a:pt x="392534" y="882099"/>
                  <a:pt x="394581" y="882099"/>
                </a:cubicBezTo>
                <a:cubicBezTo>
                  <a:pt x="406865" y="884155"/>
                  <a:pt x="417102" y="880043"/>
                  <a:pt x="425291" y="873876"/>
                </a:cubicBezTo>
                <a:cubicBezTo>
                  <a:pt x="427339" y="867708"/>
                  <a:pt x="431433" y="863596"/>
                  <a:pt x="431433" y="857429"/>
                </a:cubicBezTo>
                <a:cubicBezTo>
                  <a:pt x="429386" y="853317"/>
                  <a:pt x="427339" y="849206"/>
                  <a:pt x="423244" y="845094"/>
                </a:cubicBezTo>
                <a:cubicBezTo>
                  <a:pt x="421197" y="845094"/>
                  <a:pt x="419149" y="843038"/>
                  <a:pt x="417102" y="845094"/>
                </a:cubicBezTo>
                <a:cubicBezTo>
                  <a:pt x="417102" y="847150"/>
                  <a:pt x="421197" y="849206"/>
                  <a:pt x="421197" y="851261"/>
                </a:cubicBezTo>
                <a:cubicBezTo>
                  <a:pt x="421197" y="855373"/>
                  <a:pt x="417102" y="855373"/>
                  <a:pt x="417102" y="857429"/>
                </a:cubicBezTo>
                <a:cubicBezTo>
                  <a:pt x="415055" y="859485"/>
                  <a:pt x="413007" y="859485"/>
                  <a:pt x="410960" y="857429"/>
                </a:cubicBezTo>
                <a:cubicBezTo>
                  <a:pt x="406865" y="857429"/>
                  <a:pt x="408913" y="853317"/>
                  <a:pt x="406865" y="851261"/>
                </a:cubicBezTo>
                <a:cubicBezTo>
                  <a:pt x="404818" y="851261"/>
                  <a:pt x="402771" y="849206"/>
                  <a:pt x="402771" y="847150"/>
                </a:cubicBezTo>
                <a:cubicBezTo>
                  <a:pt x="400723" y="845094"/>
                  <a:pt x="402771" y="840982"/>
                  <a:pt x="404818" y="840982"/>
                </a:cubicBezTo>
                <a:cubicBezTo>
                  <a:pt x="407889" y="837898"/>
                  <a:pt x="410960" y="836356"/>
                  <a:pt x="414287" y="835843"/>
                </a:cubicBezTo>
                <a:close/>
                <a:moveTo>
                  <a:pt x="351245" y="831270"/>
                </a:moveTo>
                <a:cubicBezTo>
                  <a:pt x="354332" y="831013"/>
                  <a:pt x="357420" y="831528"/>
                  <a:pt x="359478" y="832557"/>
                </a:cubicBezTo>
                <a:cubicBezTo>
                  <a:pt x="361537" y="836674"/>
                  <a:pt x="363595" y="838732"/>
                  <a:pt x="361537" y="842849"/>
                </a:cubicBezTo>
                <a:cubicBezTo>
                  <a:pt x="361537" y="844907"/>
                  <a:pt x="357420" y="844907"/>
                  <a:pt x="359478" y="846966"/>
                </a:cubicBezTo>
                <a:cubicBezTo>
                  <a:pt x="361537" y="849024"/>
                  <a:pt x="363595" y="853141"/>
                  <a:pt x="363595" y="855199"/>
                </a:cubicBezTo>
                <a:cubicBezTo>
                  <a:pt x="363595" y="863433"/>
                  <a:pt x="357420" y="867550"/>
                  <a:pt x="351245" y="871666"/>
                </a:cubicBezTo>
                <a:cubicBezTo>
                  <a:pt x="349186" y="871666"/>
                  <a:pt x="349186" y="867550"/>
                  <a:pt x="347128" y="867550"/>
                </a:cubicBezTo>
                <a:cubicBezTo>
                  <a:pt x="345070" y="865491"/>
                  <a:pt x="338894" y="865491"/>
                  <a:pt x="336836" y="867550"/>
                </a:cubicBezTo>
                <a:cubicBezTo>
                  <a:pt x="332719" y="863433"/>
                  <a:pt x="332719" y="857258"/>
                  <a:pt x="332719" y="853141"/>
                </a:cubicBezTo>
                <a:cubicBezTo>
                  <a:pt x="332719" y="846966"/>
                  <a:pt x="332719" y="846966"/>
                  <a:pt x="332719" y="846966"/>
                </a:cubicBezTo>
                <a:cubicBezTo>
                  <a:pt x="334777" y="844907"/>
                  <a:pt x="336836" y="842849"/>
                  <a:pt x="340953" y="842849"/>
                </a:cubicBezTo>
                <a:cubicBezTo>
                  <a:pt x="343011" y="840790"/>
                  <a:pt x="340953" y="836674"/>
                  <a:pt x="343011" y="834615"/>
                </a:cubicBezTo>
                <a:cubicBezTo>
                  <a:pt x="345070" y="832557"/>
                  <a:pt x="348157" y="831528"/>
                  <a:pt x="351245" y="831270"/>
                </a:cubicBezTo>
                <a:close/>
                <a:moveTo>
                  <a:pt x="258794" y="828507"/>
                </a:moveTo>
                <a:cubicBezTo>
                  <a:pt x="260860" y="828507"/>
                  <a:pt x="260860" y="828507"/>
                  <a:pt x="262926" y="830593"/>
                </a:cubicBezTo>
                <a:cubicBezTo>
                  <a:pt x="262926" y="832680"/>
                  <a:pt x="264992" y="834767"/>
                  <a:pt x="260860" y="834767"/>
                </a:cubicBezTo>
                <a:cubicBezTo>
                  <a:pt x="256729" y="832680"/>
                  <a:pt x="252597" y="843115"/>
                  <a:pt x="248466" y="836854"/>
                </a:cubicBezTo>
                <a:cubicBezTo>
                  <a:pt x="246400" y="836854"/>
                  <a:pt x="246400" y="834767"/>
                  <a:pt x="246400" y="832680"/>
                </a:cubicBezTo>
                <a:cubicBezTo>
                  <a:pt x="250531" y="830593"/>
                  <a:pt x="252597" y="828507"/>
                  <a:pt x="258794" y="828507"/>
                </a:cubicBezTo>
                <a:close/>
                <a:moveTo>
                  <a:pt x="511733" y="824523"/>
                </a:moveTo>
                <a:cubicBezTo>
                  <a:pt x="515850" y="824523"/>
                  <a:pt x="515850" y="828590"/>
                  <a:pt x="517908" y="830623"/>
                </a:cubicBezTo>
                <a:cubicBezTo>
                  <a:pt x="522025" y="836724"/>
                  <a:pt x="530258" y="836724"/>
                  <a:pt x="538492" y="836724"/>
                </a:cubicBezTo>
                <a:lnTo>
                  <a:pt x="519966" y="836724"/>
                </a:lnTo>
                <a:cubicBezTo>
                  <a:pt x="515850" y="834690"/>
                  <a:pt x="511733" y="830623"/>
                  <a:pt x="511733" y="826556"/>
                </a:cubicBezTo>
                <a:cubicBezTo>
                  <a:pt x="509674" y="824523"/>
                  <a:pt x="511733" y="824523"/>
                  <a:pt x="511733" y="824523"/>
                </a:cubicBezTo>
                <a:close/>
                <a:moveTo>
                  <a:pt x="314393" y="824523"/>
                </a:moveTo>
                <a:cubicBezTo>
                  <a:pt x="316451" y="824523"/>
                  <a:pt x="318510" y="824523"/>
                  <a:pt x="320568" y="826581"/>
                </a:cubicBezTo>
                <a:cubicBezTo>
                  <a:pt x="322626" y="828639"/>
                  <a:pt x="320568" y="830698"/>
                  <a:pt x="322626" y="832756"/>
                </a:cubicBezTo>
                <a:cubicBezTo>
                  <a:pt x="326743" y="830698"/>
                  <a:pt x="328802" y="830698"/>
                  <a:pt x="332918" y="832756"/>
                </a:cubicBezTo>
                <a:cubicBezTo>
                  <a:pt x="334977" y="834814"/>
                  <a:pt x="337035" y="836873"/>
                  <a:pt x="334977" y="840990"/>
                </a:cubicBezTo>
                <a:cubicBezTo>
                  <a:pt x="334977" y="840990"/>
                  <a:pt x="334977" y="843048"/>
                  <a:pt x="332918" y="845107"/>
                </a:cubicBezTo>
                <a:cubicBezTo>
                  <a:pt x="332918" y="845107"/>
                  <a:pt x="332918" y="843048"/>
                  <a:pt x="330860" y="843048"/>
                </a:cubicBezTo>
                <a:cubicBezTo>
                  <a:pt x="328802" y="840990"/>
                  <a:pt x="324685" y="840990"/>
                  <a:pt x="322626" y="840990"/>
                </a:cubicBezTo>
                <a:cubicBezTo>
                  <a:pt x="318510" y="843048"/>
                  <a:pt x="318510" y="845107"/>
                  <a:pt x="316451" y="849223"/>
                </a:cubicBezTo>
                <a:cubicBezTo>
                  <a:pt x="316451" y="853340"/>
                  <a:pt x="316451" y="853340"/>
                  <a:pt x="316451" y="853340"/>
                </a:cubicBezTo>
                <a:cubicBezTo>
                  <a:pt x="316451" y="853340"/>
                  <a:pt x="314393" y="855399"/>
                  <a:pt x="314393" y="855399"/>
                </a:cubicBezTo>
                <a:cubicBezTo>
                  <a:pt x="312334" y="851282"/>
                  <a:pt x="306159" y="849223"/>
                  <a:pt x="308218" y="845107"/>
                </a:cubicBezTo>
                <a:cubicBezTo>
                  <a:pt x="306159" y="843048"/>
                  <a:pt x="308218" y="840990"/>
                  <a:pt x="310276" y="838931"/>
                </a:cubicBezTo>
                <a:cubicBezTo>
                  <a:pt x="308218" y="834814"/>
                  <a:pt x="306159" y="832756"/>
                  <a:pt x="308218" y="828639"/>
                </a:cubicBezTo>
                <a:cubicBezTo>
                  <a:pt x="308218" y="826581"/>
                  <a:pt x="312334" y="824523"/>
                  <a:pt x="314393" y="824523"/>
                </a:cubicBezTo>
                <a:close/>
                <a:moveTo>
                  <a:pt x="506728" y="822104"/>
                </a:moveTo>
                <a:cubicBezTo>
                  <a:pt x="508857" y="823166"/>
                  <a:pt x="508083" y="827411"/>
                  <a:pt x="509631" y="830499"/>
                </a:cubicBezTo>
                <a:cubicBezTo>
                  <a:pt x="511695" y="834615"/>
                  <a:pt x="515823" y="838732"/>
                  <a:pt x="519952" y="840791"/>
                </a:cubicBezTo>
                <a:cubicBezTo>
                  <a:pt x="528208" y="842849"/>
                  <a:pt x="536465" y="842849"/>
                  <a:pt x="542658" y="838732"/>
                </a:cubicBezTo>
                <a:cubicBezTo>
                  <a:pt x="544722" y="840791"/>
                  <a:pt x="546786" y="840791"/>
                  <a:pt x="548850" y="842849"/>
                </a:cubicBezTo>
                <a:cubicBezTo>
                  <a:pt x="548850" y="842849"/>
                  <a:pt x="546786" y="844907"/>
                  <a:pt x="544722" y="844907"/>
                </a:cubicBezTo>
                <a:cubicBezTo>
                  <a:pt x="538529" y="842849"/>
                  <a:pt x="538529" y="842849"/>
                  <a:pt x="538529" y="842849"/>
                </a:cubicBezTo>
                <a:cubicBezTo>
                  <a:pt x="538529" y="846966"/>
                  <a:pt x="536465" y="849024"/>
                  <a:pt x="534401" y="849024"/>
                </a:cubicBezTo>
                <a:cubicBezTo>
                  <a:pt x="530273" y="849024"/>
                  <a:pt x="528208" y="849024"/>
                  <a:pt x="526144" y="846966"/>
                </a:cubicBezTo>
                <a:cubicBezTo>
                  <a:pt x="524080" y="849024"/>
                  <a:pt x="522016" y="851083"/>
                  <a:pt x="517888" y="849024"/>
                </a:cubicBezTo>
                <a:cubicBezTo>
                  <a:pt x="515823" y="849024"/>
                  <a:pt x="515823" y="846966"/>
                  <a:pt x="515823" y="844907"/>
                </a:cubicBezTo>
                <a:cubicBezTo>
                  <a:pt x="513759" y="844907"/>
                  <a:pt x="515823" y="842849"/>
                  <a:pt x="513759" y="840791"/>
                </a:cubicBezTo>
                <a:cubicBezTo>
                  <a:pt x="511695" y="842849"/>
                  <a:pt x="509631" y="842849"/>
                  <a:pt x="507567" y="840791"/>
                </a:cubicBezTo>
                <a:cubicBezTo>
                  <a:pt x="505503" y="840791"/>
                  <a:pt x="505503" y="838732"/>
                  <a:pt x="505503" y="836674"/>
                </a:cubicBezTo>
                <a:cubicBezTo>
                  <a:pt x="505503" y="834615"/>
                  <a:pt x="505503" y="832557"/>
                  <a:pt x="505503" y="832557"/>
                </a:cubicBezTo>
                <a:cubicBezTo>
                  <a:pt x="501374" y="832557"/>
                  <a:pt x="501374" y="828440"/>
                  <a:pt x="501374" y="826382"/>
                </a:cubicBezTo>
                <a:cubicBezTo>
                  <a:pt x="501374" y="824324"/>
                  <a:pt x="501374" y="822265"/>
                  <a:pt x="503438" y="822265"/>
                </a:cubicBezTo>
                <a:cubicBezTo>
                  <a:pt x="504987" y="821751"/>
                  <a:pt x="506019" y="821751"/>
                  <a:pt x="506728" y="822104"/>
                </a:cubicBezTo>
                <a:close/>
                <a:moveTo>
                  <a:pt x="499569" y="818215"/>
                </a:moveTo>
                <a:cubicBezTo>
                  <a:pt x="501623" y="820273"/>
                  <a:pt x="499569" y="822332"/>
                  <a:pt x="499569" y="826448"/>
                </a:cubicBezTo>
                <a:cubicBezTo>
                  <a:pt x="497515" y="828507"/>
                  <a:pt x="501623" y="832623"/>
                  <a:pt x="503678" y="834682"/>
                </a:cubicBezTo>
                <a:cubicBezTo>
                  <a:pt x="503678" y="838799"/>
                  <a:pt x="505732" y="842915"/>
                  <a:pt x="507786" y="844974"/>
                </a:cubicBezTo>
                <a:cubicBezTo>
                  <a:pt x="513949" y="842915"/>
                  <a:pt x="511894" y="853207"/>
                  <a:pt x="518057" y="853207"/>
                </a:cubicBezTo>
                <a:cubicBezTo>
                  <a:pt x="522166" y="853207"/>
                  <a:pt x="524220" y="851149"/>
                  <a:pt x="526274" y="851149"/>
                </a:cubicBezTo>
                <a:cubicBezTo>
                  <a:pt x="530383" y="851149"/>
                  <a:pt x="532437" y="853207"/>
                  <a:pt x="536545" y="851149"/>
                </a:cubicBezTo>
                <a:cubicBezTo>
                  <a:pt x="538600" y="851149"/>
                  <a:pt x="538600" y="849090"/>
                  <a:pt x="540654" y="847032"/>
                </a:cubicBezTo>
                <a:cubicBezTo>
                  <a:pt x="544762" y="849090"/>
                  <a:pt x="546816" y="847032"/>
                  <a:pt x="548871" y="844974"/>
                </a:cubicBezTo>
                <a:cubicBezTo>
                  <a:pt x="550925" y="842915"/>
                  <a:pt x="555033" y="842915"/>
                  <a:pt x="557088" y="842915"/>
                </a:cubicBezTo>
                <a:cubicBezTo>
                  <a:pt x="559142" y="844974"/>
                  <a:pt x="555033" y="847032"/>
                  <a:pt x="555033" y="849090"/>
                </a:cubicBezTo>
                <a:cubicBezTo>
                  <a:pt x="552979" y="851149"/>
                  <a:pt x="548871" y="849090"/>
                  <a:pt x="544762" y="849090"/>
                </a:cubicBezTo>
                <a:cubicBezTo>
                  <a:pt x="542708" y="851149"/>
                  <a:pt x="546816" y="853207"/>
                  <a:pt x="544762" y="855266"/>
                </a:cubicBezTo>
                <a:cubicBezTo>
                  <a:pt x="542708" y="853207"/>
                  <a:pt x="540654" y="857324"/>
                  <a:pt x="540654" y="857324"/>
                </a:cubicBezTo>
                <a:cubicBezTo>
                  <a:pt x="536545" y="857324"/>
                  <a:pt x="532437" y="857324"/>
                  <a:pt x="530383" y="855266"/>
                </a:cubicBezTo>
                <a:cubicBezTo>
                  <a:pt x="528328" y="855266"/>
                  <a:pt x="528328" y="857324"/>
                  <a:pt x="528328" y="857324"/>
                </a:cubicBezTo>
                <a:cubicBezTo>
                  <a:pt x="526274" y="859383"/>
                  <a:pt x="524220" y="859383"/>
                  <a:pt x="520111" y="859383"/>
                </a:cubicBezTo>
                <a:cubicBezTo>
                  <a:pt x="516003" y="859383"/>
                  <a:pt x="511894" y="857324"/>
                  <a:pt x="509840" y="853207"/>
                </a:cubicBezTo>
                <a:cubicBezTo>
                  <a:pt x="511894" y="851149"/>
                  <a:pt x="511894" y="849090"/>
                  <a:pt x="509840" y="847032"/>
                </a:cubicBezTo>
                <a:cubicBezTo>
                  <a:pt x="505732" y="847032"/>
                  <a:pt x="501623" y="844974"/>
                  <a:pt x="499569" y="840857"/>
                </a:cubicBezTo>
                <a:cubicBezTo>
                  <a:pt x="497515" y="838799"/>
                  <a:pt x="499569" y="836740"/>
                  <a:pt x="499569" y="834682"/>
                </a:cubicBezTo>
                <a:cubicBezTo>
                  <a:pt x="495461" y="832623"/>
                  <a:pt x="493406" y="828507"/>
                  <a:pt x="495461" y="824390"/>
                </a:cubicBezTo>
                <a:cubicBezTo>
                  <a:pt x="495461" y="822332"/>
                  <a:pt x="497515" y="818215"/>
                  <a:pt x="499569" y="818215"/>
                </a:cubicBezTo>
                <a:close/>
                <a:moveTo>
                  <a:pt x="417141" y="818215"/>
                </a:moveTo>
                <a:cubicBezTo>
                  <a:pt x="419228" y="818215"/>
                  <a:pt x="421315" y="818215"/>
                  <a:pt x="423402" y="820290"/>
                </a:cubicBezTo>
                <a:cubicBezTo>
                  <a:pt x="427576" y="824440"/>
                  <a:pt x="427576" y="824440"/>
                  <a:pt x="427576" y="824440"/>
                </a:cubicBezTo>
                <a:cubicBezTo>
                  <a:pt x="429663" y="828590"/>
                  <a:pt x="429663" y="832740"/>
                  <a:pt x="427576" y="834815"/>
                </a:cubicBezTo>
                <a:cubicBezTo>
                  <a:pt x="427576" y="834815"/>
                  <a:pt x="425489" y="834815"/>
                  <a:pt x="425489" y="834815"/>
                </a:cubicBezTo>
                <a:cubicBezTo>
                  <a:pt x="425489" y="830665"/>
                  <a:pt x="427576" y="826515"/>
                  <a:pt x="425489" y="824440"/>
                </a:cubicBezTo>
                <a:cubicBezTo>
                  <a:pt x="421315" y="822365"/>
                  <a:pt x="419228" y="820290"/>
                  <a:pt x="417141" y="820290"/>
                </a:cubicBezTo>
                <a:cubicBezTo>
                  <a:pt x="417141" y="820290"/>
                  <a:pt x="415055" y="818215"/>
                  <a:pt x="417141" y="818215"/>
                </a:cubicBezTo>
                <a:close/>
                <a:moveTo>
                  <a:pt x="623237" y="818075"/>
                </a:moveTo>
                <a:cubicBezTo>
                  <a:pt x="625283" y="817819"/>
                  <a:pt x="626816" y="818332"/>
                  <a:pt x="626816" y="822433"/>
                </a:cubicBezTo>
                <a:cubicBezTo>
                  <a:pt x="628861" y="824484"/>
                  <a:pt x="626816" y="826534"/>
                  <a:pt x="624771" y="828585"/>
                </a:cubicBezTo>
                <a:cubicBezTo>
                  <a:pt x="622726" y="830635"/>
                  <a:pt x="620681" y="832686"/>
                  <a:pt x="618636" y="830635"/>
                </a:cubicBezTo>
                <a:cubicBezTo>
                  <a:pt x="616591" y="832686"/>
                  <a:pt x="616591" y="830635"/>
                  <a:pt x="616591" y="832686"/>
                </a:cubicBezTo>
                <a:cubicBezTo>
                  <a:pt x="614546" y="834737"/>
                  <a:pt x="616591" y="834737"/>
                  <a:pt x="616591" y="836787"/>
                </a:cubicBezTo>
                <a:cubicBezTo>
                  <a:pt x="614546" y="838838"/>
                  <a:pt x="616591" y="842939"/>
                  <a:pt x="612501" y="844989"/>
                </a:cubicBezTo>
                <a:cubicBezTo>
                  <a:pt x="608410" y="847040"/>
                  <a:pt x="604320" y="849091"/>
                  <a:pt x="600230" y="847040"/>
                </a:cubicBezTo>
                <a:cubicBezTo>
                  <a:pt x="598185" y="847040"/>
                  <a:pt x="594095" y="844989"/>
                  <a:pt x="594095" y="840888"/>
                </a:cubicBezTo>
                <a:cubicBezTo>
                  <a:pt x="592050" y="840888"/>
                  <a:pt x="590004" y="842939"/>
                  <a:pt x="590004" y="842939"/>
                </a:cubicBezTo>
                <a:cubicBezTo>
                  <a:pt x="585914" y="844989"/>
                  <a:pt x="581824" y="842939"/>
                  <a:pt x="579779" y="842939"/>
                </a:cubicBezTo>
                <a:cubicBezTo>
                  <a:pt x="579779" y="840888"/>
                  <a:pt x="577734" y="838838"/>
                  <a:pt x="577734" y="836787"/>
                </a:cubicBezTo>
                <a:cubicBezTo>
                  <a:pt x="579779" y="834737"/>
                  <a:pt x="581824" y="830635"/>
                  <a:pt x="585914" y="832686"/>
                </a:cubicBezTo>
                <a:lnTo>
                  <a:pt x="591728" y="834629"/>
                </a:lnTo>
                <a:lnTo>
                  <a:pt x="591908" y="834748"/>
                </a:lnTo>
                <a:lnTo>
                  <a:pt x="592056" y="834739"/>
                </a:lnTo>
                <a:lnTo>
                  <a:pt x="598185" y="836787"/>
                </a:lnTo>
                <a:cubicBezTo>
                  <a:pt x="604320" y="836787"/>
                  <a:pt x="610455" y="830635"/>
                  <a:pt x="614546" y="824484"/>
                </a:cubicBezTo>
                <a:cubicBezTo>
                  <a:pt x="616591" y="822433"/>
                  <a:pt x="614546" y="818332"/>
                  <a:pt x="616591" y="818332"/>
                </a:cubicBezTo>
                <a:cubicBezTo>
                  <a:pt x="618636" y="819357"/>
                  <a:pt x="621192" y="818332"/>
                  <a:pt x="623237" y="818075"/>
                </a:cubicBezTo>
                <a:close/>
                <a:moveTo>
                  <a:pt x="610525" y="816737"/>
                </a:moveTo>
                <a:cubicBezTo>
                  <a:pt x="611559" y="816737"/>
                  <a:pt x="612594" y="817252"/>
                  <a:pt x="612594" y="818281"/>
                </a:cubicBezTo>
                <a:cubicBezTo>
                  <a:pt x="612594" y="824456"/>
                  <a:pt x="608456" y="826515"/>
                  <a:pt x="606388" y="830631"/>
                </a:cubicBezTo>
                <a:cubicBezTo>
                  <a:pt x="604319" y="831660"/>
                  <a:pt x="602251" y="833204"/>
                  <a:pt x="599924" y="834234"/>
                </a:cubicBezTo>
                <a:lnTo>
                  <a:pt x="592056" y="834739"/>
                </a:lnTo>
                <a:lnTo>
                  <a:pt x="591728" y="834629"/>
                </a:lnTo>
                <a:lnTo>
                  <a:pt x="585702" y="830631"/>
                </a:lnTo>
                <a:cubicBezTo>
                  <a:pt x="585702" y="828573"/>
                  <a:pt x="585702" y="826515"/>
                  <a:pt x="587770" y="826515"/>
                </a:cubicBezTo>
                <a:cubicBezTo>
                  <a:pt x="589839" y="828573"/>
                  <a:pt x="596045" y="828573"/>
                  <a:pt x="600182" y="828573"/>
                </a:cubicBezTo>
                <a:cubicBezTo>
                  <a:pt x="602251" y="824456"/>
                  <a:pt x="608456" y="822398"/>
                  <a:pt x="608456" y="818281"/>
                </a:cubicBezTo>
                <a:cubicBezTo>
                  <a:pt x="608456" y="817252"/>
                  <a:pt x="609491" y="816737"/>
                  <a:pt x="610525" y="816737"/>
                </a:cubicBezTo>
                <a:close/>
                <a:moveTo>
                  <a:pt x="453455" y="815608"/>
                </a:moveTo>
                <a:lnTo>
                  <a:pt x="452877" y="817921"/>
                </a:lnTo>
                <a:lnTo>
                  <a:pt x="452866" y="816524"/>
                </a:lnTo>
                <a:close/>
                <a:moveTo>
                  <a:pt x="256789" y="812239"/>
                </a:moveTo>
                <a:cubicBezTo>
                  <a:pt x="258859" y="812239"/>
                  <a:pt x="263000" y="812239"/>
                  <a:pt x="263000" y="814291"/>
                </a:cubicBezTo>
                <a:cubicBezTo>
                  <a:pt x="263000" y="818396"/>
                  <a:pt x="263000" y="822501"/>
                  <a:pt x="260929" y="826605"/>
                </a:cubicBezTo>
                <a:cubicBezTo>
                  <a:pt x="254719" y="826605"/>
                  <a:pt x="248509" y="826605"/>
                  <a:pt x="244369" y="832762"/>
                </a:cubicBezTo>
                <a:cubicBezTo>
                  <a:pt x="244369" y="832762"/>
                  <a:pt x="244369" y="834815"/>
                  <a:pt x="242298" y="834815"/>
                </a:cubicBezTo>
                <a:cubicBezTo>
                  <a:pt x="240228" y="832762"/>
                  <a:pt x="238158" y="832762"/>
                  <a:pt x="236088" y="830710"/>
                </a:cubicBezTo>
                <a:cubicBezTo>
                  <a:pt x="234018" y="828658"/>
                  <a:pt x="229878" y="828658"/>
                  <a:pt x="227808" y="824553"/>
                </a:cubicBezTo>
                <a:cubicBezTo>
                  <a:pt x="227808" y="822501"/>
                  <a:pt x="227808" y="820448"/>
                  <a:pt x="229878" y="820448"/>
                </a:cubicBezTo>
                <a:cubicBezTo>
                  <a:pt x="231948" y="820448"/>
                  <a:pt x="231948" y="818396"/>
                  <a:pt x="231948" y="818396"/>
                </a:cubicBezTo>
                <a:cubicBezTo>
                  <a:pt x="231948" y="820448"/>
                  <a:pt x="234018" y="820448"/>
                  <a:pt x="234018" y="820448"/>
                </a:cubicBezTo>
                <a:cubicBezTo>
                  <a:pt x="236088" y="820448"/>
                  <a:pt x="236088" y="820448"/>
                  <a:pt x="236088" y="820448"/>
                </a:cubicBezTo>
                <a:cubicBezTo>
                  <a:pt x="238158" y="814291"/>
                  <a:pt x="238158" y="814291"/>
                  <a:pt x="238158" y="814291"/>
                </a:cubicBezTo>
                <a:cubicBezTo>
                  <a:pt x="242298" y="812239"/>
                  <a:pt x="246439" y="812239"/>
                  <a:pt x="248509" y="814291"/>
                </a:cubicBezTo>
                <a:cubicBezTo>
                  <a:pt x="252649" y="818396"/>
                  <a:pt x="254719" y="812239"/>
                  <a:pt x="256789" y="812239"/>
                </a:cubicBezTo>
                <a:close/>
                <a:moveTo>
                  <a:pt x="263311" y="809170"/>
                </a:moveTo>
                <a:cubicBezTo>
                  <a:pt x="263871" y="808867"/>
                  <a:pt x="264992" y="810081"/>
                  <a:pt x="264992" y="810081"/>
                </a:cubicBezTo>
                <a:cubicBezTo>
                  <a:pt x="264992" y="812239"/>
                  <a:pt x="263000" y="810081"/>
                  <a:pt x="263000" y="810081"/>
                </a:cubicBezTo>
                <a:cubicBezTo>
                  <a:pt x="263000" y="809541"/>
                  <a:pt x="263124" y="809271"/>
                  <a:pt x="263311" y="809170"/>
                </a:cubicBezTo>
                <a:close/>
                <a:moveTo>
                  <a:pt x="419047" y="804706"/>
                </a:moveTo>
                <a:cubicBezTo>
                  <a:pt x="420848" y="804962"/>
                  <a:pt x="422392" y="805986"/>
                  <a:pt x="423421" y="808033"/>
                </a:cubicBezTo>
                <a:cubicBezTo>
                  <a:pt x="425479" y="810081"/>
                  <a:pt x="423421" y="810081"/>
                  <a:pt x="425479" y="812128"/>
                </a:cubicBezTo>
                <a:cubicBezTo>
                  <a:pt x="427538" y="810081"/>
                  <a:pt x="431655" y="810081"/>
                  <a:pt x="435771" y="812128"/>
                </a:cubicBezTo>
                <a:lnTo>
                  <a:pt x="438625" y="817805"/>
                </a:lnTo>
                <a:lnTo>
                  <a:pt x="439096" y="821105"/>
                </a:lnTo>
                <a:lnTo>
                  <a:pt x="435771" y="824412"/>
                </a:lnTo>
                <a:cubicBezTo>
                  <a:pt x="435771" y="826459"/>
                  <a:pt x="435771" y="826459"/>
                  <a:pt x="435771" y="826459"/>
                </a:cubicBezTo>
                <a:cubicBezTo>
                  <a:pt x="437830" y="826459"/>
                  <a:pt x="439888" y="830554"/>
                  <a:pt x="439888" y="832601"/>
                </a:cubicBezTo>
                <a:cubicBezTo>
                  <a:pt x="441947" y="834649"/>
                  <a:pt x="439888" y="836696"/>
                  <a:pt x="437830" y="838743"/>
                </a:cubicBezTo>
                <a:cubicBezTo>
                  <a:pt x="435771" y="840791"/>
                  <a:pt x="435771" y="840791"/>
                  <a:pt x="433713" y="840791"/>
                </a:cubicBezTo>
                <a:cubicBezTo>
                  <a:pt x="433713" y="838743"/>
                  <a:pt x="429596" y="838743"/>
                  <a:pt x="429596" y="836696"/>
                </a:cubicBezTo>
                <a:cubicBezTo>
                  <a:pt x="431655" y="832601"/>
                  <a:pt x="431655" y="826459"/>
                  <a:pt x="429596" y="822365"/>
                </a:cubicBezTo>
                <a:cubicBezTo>
                  <a:pt x="425479" y="816223"/>
                  <a:pt x="419304" y="816223"/>
                  <a:pt x="415187" y="814175"/>
                </a:cubicBezTo>
                <a:cubicBezTo>
                  <a:pt x="415187" y="812128"/>
                  <a:pt x="411071" y="810081"/>
                  <a:pt x="413129" y="805986"/>
                </a:cubicBezTo>
                <a:cubicBezTo>
                  <a:pt x="415187" y="804962"/>
                  <a:pt x="417246" y="804450"/>
                  <a:pt x="419047" y="804706"/>
                </a:cubicBezTo>
                <a:close/>
                <a:moveTo>
                  <a:pt x="589437" y="801167"/>
                </a:moveTo>
                <a:cubicBezTo>
                  <a:pt x="590466" y="801167"/>
                  <a:pt x="590981" y="801681"/>
                  <a:pt x="589951" y="803740"/>
                </a:cubicBezTo>
                <a:cubicBezTo>
                  <a:pt x="592010" y="816090"/>
                  <a:pt x="583776" y="830499"/>
                  <a:pt x="571426" y="838732"/>
                </a:cubicBezTo>
                <a:cubicBezTo>
                  <a:pt x="569368" y="836674"/>
                  <a:pt x="567309" y="840791"/>
                  <a:pt x="565251" y="840791"/>
                </a:cubicBezTo>
                <a:cubicBezTo>
                  <a:pt x="561134" y="840791"/>
                  <a:pt x="559076" y="840791"/>
                  <a:pt x="554959" y="840791"/>
                </a:cubicBezTo>
                <a:cubicBezTo>
                  <a:pt x="548784" y="840791"/>
                  <a:pt x="544667" y="836674"/>
                  <a:pt x="540550" y="832557"/>
                </a:cubicBezTo>
                <a:cubicBezTo>
                  <a:pt x="534375" y="828440"/>
                  <a:pt x="530258" y="820207"/>
                  <a:pt x="534375" y="814031"/>
                </a:cubicBezTo>
                <a:cubicBezTo>
                  <a:pt x="534375" y="811973"/>
                  <a:pt x="538492" y="809915"/>
                  <a:pt x="540550" y="807856"/>
                </a:cubicBezTo>
                <a:cubicBezTo>
                  <a:pt x="544667" y="807856"/>
                  <a:pt x="544667" y="814031"/>
                  <a:pt x="546725" y="811973"/>
                </a:cubicBezTo>
                <a:cubicBezTo>
                  <a:pt x="548784" y="811973"/>
                  <a:pt x="548784" y="809915"/>
                  <a:pt x="550842" y="809915"/>
                </a:cubicBezTo>
                <a:cubicBezTo>
                  <a:pt x="552901" y="809915"/>
                  <a:pt x="554959" y="811973"/>
                  <a:pt x="557017" y="814031"/>
                </a:cubicBezTo>
                <a:cubicBezTo>
                  <a:pt x="559076" y="814031"/>
                  <a:pt x="559076" y="818148"/>
                  <a:pt x="557017" y="820207"/>
                </a:cubicBezTo>
                <a:cubicBezTo>
                  <a:pt x="554959" y="824324"/>
                  <a:pt x="550842" y="822265"/>
                  <a:pt x="546725" y="822265"/>
                </a:cubicBezTo>
                <a:cubicBezTo>
                  <a:pt x="544667" y="826382"/>
                  <a:pt x="548784" y="828440"/>
                  <a:pt x="550842" y="830499"/>
                </a:cubicBezTo>
                <a:cubicBezTo>
                  <a:pt x="554959" y="832557"/>
                  <a:pt x="554959" y="832557"/>
                  <a:pt x="554959" y="832557"/>
                </a:cubicBezTo>
                <a:cubicBezTo>
                  <a:pt x="565251" y="830499"/>
                  <a:pt x="565251" y="830499"/>
                  <a:pt x="565251" y="830499"/>
                </a:cubicBezTo>
                <a:cubicBezTo>
                  <a:pt x="573484" y="828440"/>
                  <a:pt x="581718" y="820207"/>
                  <a:pt x="585835" y="809915"/>
                </a:cubicBezTo>
                <a:cubicBezTo>
                  <a:pt x="585835" y="801681"/>
                  <a:pt x="585835" y="801681"/>
                  <a:pt x="585835" y="801681"/>
                </a:cubicBezTo>
                <a:cubicBezTo>
                  <a:pt x="586864" y="801681"/>
                  <a:pt x="588408" y="801167"/>
                  <a:pt x="589437" y="801167"/>
                </a:cubicBezTo>
                <a:close/>
                <a:moveTo>
                  <a:pt x="291412" y="799788"/>
                </a:moveTo>
                <a:cubicBezTo>
                  <a:pt x="293657" y="800078"/>
                  <a:pt x="295837" y="800722"/>
                  <a:pt x="297890" y="801752"/>
                </a:cubicBezTo>
                <a:cubicBezTo>
                  <a:pt x="301994" y="803813"/>
                  <a:pt x="304046" y="805874"/>
                  <a:pt x="306099" y="807934"/>
                </a:cubicBezTo>
                <a:cubicBezTo>
                  <a:pt x="306099" y="812056"/>
                  <a:pt x="308151" y="816177"/>
                  <a:pt x="306099" y="818238"/>
                </a:cubicBezTo>
                <a:cubicBezTo>
                  <a:pt x="304046" y="820298"/>
                  <a:pt x="301994" y="822359"/>
                  <a:pt x="301994" y="820298"/>
                </a:cubicBezTo>
                <a:cubicBezTo>
                  <a:pt x="299942" y="820298"/>
                  <a:pt x="299942" y="818238"/>
                  <a:pt x="297890" y="820298"/>
                </a:cubicBezTo>
                <a:cubicBezTo>
                  <a:pt x="297890" y="822359"/>
                  <a:pt x="295837" y="824420"/>
                  <a:pt x="293785" y="824420"/>
                </a:cubicBezTo>
                <a:cubicBezTo>
                  <a:pt x="291733" y="824420"/>
                  <a:pt x="287628" y="824420"/>
                  <a:pt x="287628" y="822359"/>
                </a:cubicBezTo>
                <a:cubicBezTo>
                  <a:pt x="285575" y="820298"/>
                  <a:pt x="285575" y="816177"/>
                  <a:pt x="287628" y="816177"/>
                </a:cubicBezTo>
                <a:cubicBezTo>
                  <a:pt x="287628" y="814116"/>
                  <a:pt x="291733" y="814116"/>
                  <a:pt x="289680" y="812056"/>
                </a:cubicBezTo>
                <a:cubicBezTo>
                  <a:pt x="287628" y="807934"/>
                  <a:pt x="283523" y="809995"/>
                  <a:pt x="281471" y="809995"/>
                </a:cubicBezTo>
                <a:cubicBezTo>
                  <a:pt x="273261" y="812056"/>
                  <a:pt x="271209" y="822359"/>
                  <a:pt x="271209" y="828541"/>
                </a:cubicBezTo>
                <a:cubicBezTo>
                  <a:pt x="273261" y="840905"/>
                  <a:pt x="283523" y="851208"/>
                  <a:pt x="295837" y="857391"/>
                </a:cubicBezTo>
                <a:cubicBezTo>
                  <a:pt x="295837" y="857391"/>
                  <a:pt x="295837" y="857391"/>
                  <a:pt x="293785" y="857391"/>
                </a:cubicBezTo>
                <a:cubicBezTo>
                  <a:pt x="287628" y="855330"/>
                  <a:pt x="281471" y="855330"/>
                  <a:pt x="275314" y="849148"/>
                </a:cubicBezTo>
                <a:cubicBezTo>
                  <a:pt x="269157" y="842966"/>
                  <a:pt x="265052" y="836784"/>
                  <a:pt x="263000" y="826480"/>
                </a:cubicBezTo>
                <a:cubicBezTo>
                  <a:pt x="265052" y="820298"/>
                  <a:pt x="267104" y="812056"/>
                  <a:pt x="271209" y="805874"/>
                </a:cubicBezTo>
                <a:cubicBezTo>
                  <a:pt x="277366" y="801237"/>
                  <a:pt x="284677" y="798919"/>
                  <a:pt x="291412" y="799788"/>
                </a:cubicBezTo>
                <a:close/>
                <a:moveTo>
                  <a:pt x="381209" y="797694"/>
                </a:moveTo>
                <a:cubicBezTo>
                  <a:pt x="385824" y="796667"/>
                  <a:pt x="390440" y="796667"/>
                  <a:pt x="394542" y="797694"/>
                </a:cubicBezTo>
                <a:cubicBezTo>
                  <a:pt x="400696" y="799749"/>
                  <a:pt x="404798" y="803860"/>
                  <a:pt x="408901" y="805915"/>
                </a:cubicBezTo>
                <a:cubicBezTo>
                  <a:pt x="410952" y="812081"/>
                  <a:pt x="415055" y="820301"/>
                  <a:pt x="413004" y="826467"/>
                </a:cubicBezTo>
                <a:cubicBezTo>
                  <a:pt x="413004" y="832633"/>
                  <a:pt x="406850" y="834688"/>
                  <a:pt x="402747" y="836743"/>
                </a:cubicBezTo>
                <a:cubicBezTo>
                  <a:pt x="398645" y="838799"/>
                  <a:pt x="396593" y="838799"/>
                  <a:pt x="392491" y="836743"/>
                </a:cubicBezTo>
                <a:cubicBezTo>
                  <a:pt x="388388" y="834688"/>
                  <a:pt x="396593" y="830578"/>
                  <a:pt x="390440" y="828522"/>
                </a:cubicBezTo>
                <a:cubicBezTo>
                  <a:pt x="388388" y="828522"/>
                  <a:pt x="388388" y="826467"/>
                  <a:pt x="386337" y="826467"/>
                </a:cubicBezTo>
                <a:cubicBezTo>
                  <a:pt x="386337" y="824412"/>
                  <a:pt x="386337" y="820301"/>
                  <a:pt x="388388" y="820301"/>
                </a:cubicBezTo>
                <a:cubicBezTo>
                  <a:pt x="390440" y="818246"/>
                  <a:pt x="392491" y="818246"/>
                  <a:pt x="396593" y="818246"/>
                </a:cubicBezTo>
                <a:cubicBezTo>
                  <a:pt x="398645" y="820301"/>
                  <a:pt x="400696" y="822357"/>
                  <a:pt x="398645" y="826467"/>
                </a:cubicBezTo>
                <a:cubicBezTo>
                  <a:pt x="398645" y="826467"/>
                  <a:pt x="400696" y="826467"/>
                  <a:pt x="400696" y="826467"/>
                </a:cubicBezTo>
                <a:cubicBezTo>
                  <a:pt x="402747" y="824412"/>
                  <a:pt x="404798" y="822357"/>
                  <a:pt x="404798" y="818246"/>
                </a:cubicBezTo>
                <a:cubicBezTo>
                  <a:pt x="402747" y="812081"/>
                  <a:pt x="396593" y="807970"/>
                  <a:pt x="390440" y="805915"/>
                </a:cubicBezTo>
                <a:cubicBezTo>
                  <a:pt x="382234" y="805915"/>
                  <a:pt x="371978" y="807970"/>
                  <a:pt x="367875" y="816191"/>
                </a:cubicBezTo>
                <a:cubicBezTo>
                  <a:pt x="363773" y="820301"/>
                  <a:pt x="361722" y="824412"/>
                  <a:pt x="359670" y="830578"/>
                </a:cubicBezTo>
                <a:cubicBezTo>
                  <a:pt x="359670" y="830578"/>
                  <a:pt x="357619" y="828522"/>
                  <a:pt x="357619" y="828522"/>
                </a:cubicBezTo>
                <a:cubicBezTo>
                  <a:pt x="359670" y="820301"/>
                  <a:pt x="359670" y="810025"/>
                  <a:pt x="367875" y="803860"/>
                </a:cubicBezTo>
                <a:cubicBezTo>
                  <a:pt x="371978" y="800777"/>
                  <a:pt x="376593" y="798722"/>
                  <a:pt x="381209" y="797694"/>
                </a:cubicBezTo>
                <a:close/>
                <a:moveTo>
                  <a:pt x="442976" y="797637"/>
                </a:moveTo>
                <a:cubicBezTo>
                  <a:pt x="446063" y="798602"/>
                  <a:pt x="449151" y="802461"/>
                  <a:pt x="452238" y="804005"/>
                </a:cubicBezTo>
                <a:cubicBezTo>
                  <a:pt x="452238" y="808122"/>
                  <a:pt x="456355" y="810180"/>
                  <a:pt x="454297" y="814297"/>
                </a:cubicBezTo>
                <a:lnTo>
                  <a:pt x="453455" y="815608"/>
                </a:lnTo>
                <a:lnTo>
                  <a:pt x="453782" y="814297"/>
                </a:lnTo>
                <a:cubicBezTo>
                  <a:pt x="453782" y="812239"/>
                  <a:pt x="453268" y="810180"/>
                  <a:pt x="452238" y="808122"/>
                </a:cubicBezTo>
                <a:cubicBezTo>
                  <a:pt x="450180" y="806064"/>
                  <a:pt x="450180" y="804005"/>
                  <a:pt x="448122" y="801947"/>
                </a:cubicBezTo>
                <a:cubicBezTo>
                  <a:pt x="446063" y="799888"/>
                  <a:pt x="444005" y="799888"/>
                  <a:pt x="439888" y="797830"/>
                </a:cubicBezTo>
                <a:cubicBezTo>
                  <a:pt x="440917" y="797316"/>
                  <a:pt x="441947" y="797316"/>
                  <a:pt x="442976" y="797637"/>
                </a:cubicBezTo>
                <a:close/>
                <a:moveTo>
                  <a:pt x="397625" y="794145"/>
                </a:moveTo>
                <a:cubicBezTo>
                  <a:pt x="398206" y="794145"/>
                  <a:pt x="398787" y="794643"/>
                  <a:pt x="398787" y="795639"/>
                </a:cubicBezTo>
                <a:cubicBezTo>
                  <a:pt x="396463" y="795639"/>
                  <a:pt x="396463" y="795639"/>
                  <a:pt x="396463" y="795639"/>
                </a:cubicBezTo>
                <a:cubicBezTo>
                  <a:pt x="396463" y="794643"/>
                  <a:pt x="397044" y="794145"/>
                  <a:pt x="397625" y="794145"/>
                </a:cubicBezTo>
                <a:close/>
                <a:moveTo>
                  <a:pt x="425347" y="791655"/>
                </a:moveTo>
                <a:cubicBezTo>
                  <a:pt x="427422" y="791655"/>
                  <a:pt x="429497" y="791655"/>
                  <a:pt x="431572" y="793647"/>
                </a:cubicBezTo>
                <a:cubicBezTo>
                  <a:pt x="433647" y="793647"/>
                  <a:pt x="433647" y="795639"/>
                  <a:pt x="433647" y="797631"/>
                </a:cubicBezTo>
                <a:cubicBezTo>
                  <a:pt x="433647" y="797631"/>
                  <a:pt x="433647" y="795639"/>
                  <a:pt x="431572" y="795639"/>
                </a:cubicBezTo>
                <a:lnTo>
                  <a:pt x="430365" y="794867"/>
                </a:lnTo>
                <a:lnTo>
                  <a:pt x="429596" y="793713"/>
                </a:lnTo>
                <a:lnTo>
                  <a:pt x="428563" y="793713"/>
                </a:lnTo>
                <a:close/>
                <a:moveTo>
                  <a:pt x="413063" y="791655"/>
                </a:moveTo>
                <a:cubicBezTo>
                  <a:pt x="413063" y="791655"/>
                  <a:pt x="415055" y="791655"/>
                  <a:pt x="415055" y="793647"/>
                </a:cubicBezTo>
                <a:cubicBezTo>
                  <a:pt x="415055" y="793647"/>
                  <a:pt x="413063" y="793647"/>
                  <a:pt x="413063" y="793647"/>
                </a:cubicBezTo>
                <a:cubicBezTo>
                  <a:pt x="413063" y="791655"/>
                  <a:pt x="413063" y="791655"/>
                  <a:pt x="413063" y="791655"/>
                </a:cubicBezTo>
                <a:close/>
                <a:moveTo>
                  <a:pt x="409012" y="791655"/>
                </a:moveTo>
                <a:cubicBezTo>
                  <a:pt x="409012" y="791655"/>
                  <a:pt x="411071" y="791655"/>
                  <a:pt x="411071" y="791655"/>
                </a:cubicBezTo>
                <a:cubicBezTo>
                  <a:pt x="411071" y="795772"/>
                  <a:pt x="413129" y="795772"/>
                  <a:pt x="415187" y="797830"/>
                </a:cubicBezTo>
                <a:cubicBezTo>
                  <a:pt x="417246" y="797830"/>
                  <a:pt x="415187" y="795772"/>
                  <a:pt x="417246" y="795772"/>
                </a:cubicBezTo>
                <a:cubicBezTo>
                  <a:pt x="419304" y="791655"/>
                  <a:pt x="423421" y="791655"/>
                  <a:pt x="425480" y="793713"/>
                </a:cubicBezTo>
                <a:lnTo>
                  <a:pt x="428563" y="793713"/>
                </a:lnTo>
                <a:lnTo>
                  <a:pt x="430365" y="794867"/>
                </a:lnTo>
                <a:lnTo>
                  <a:pt x="433713" y="799888"/>
                </a:lnTo>
                <a:cubicBezTo>
                  <a:pt x="439888" y="797830"/>
                  <a:pt x="444005" y="801947"/>
                  <a:pt x="448122" y="806064"/>
                </a:cubicBezTo>
                <a:cubicBezTo>
                  <a:pt x="450180" y="808122"/>
                  <a:pt x="452238" y="812239"/>
                  <a:pt x="450180" y="816356"/>
                </a:cubicBezTo>
                <a:cubicBezTo>
                  <a:pt x="450180" y="818414"/>
                  <a:pt x="446063" y="820472"/>
                  <a:pt x="450180" y="822531"/>
                </a:cubicBezTo>
                <a:cubicBezTo>
                  <a:pt x="450180" y="822531"/>
                  <a:pt x="452238" y="822531"/>
                  <a:pt x="452238" y="822531"/>
                </a:cubicBezTo>
                <a:cubicBezTo>
                  <a:pt x="454297" y="822531"/>
                  <a:pt x="452238" y="820472"/>
                  <a:pt x="452238" y="820472"/>
                </a:cubicBezTo>
                <a:lnTo>
                  <a:pt x="452877" y="817921"/>
                </a:lnTo>
                <a:lnTo>
                  <a:pt x="452882" y="818607"/>
                </a:lnTo>
                <a:cubicBezTo>
                  <a:pt x="454040" y="822659"/>
                  <a:pt x="460987" y="826133"/>
                  <a:pt x="456355" y="830764"/>
                </a:cubicBezTo>
                <a:cubicBezTo>
                  <a:pt x="456355" y="828706"/>
                  <a:pt x="456355" y="824589"/>
                  <a:pt x="454297" y="824589"/>
                </a:cubicBezTo>
                <a:cubicBezTo>
                  <a:pt x="452238" y="830764"/>
                  <a:pt x="452238" y="830764"/>
                  <a:pt x="452238" y="830764"/>
                </a:cubicBezTo>
                <a:cubicBezTo>
                  <a:pt x="448122" y="838998"/>
                  <a:pt x="448122" y="838998"/>
                  <a:pt x="448122" y="838998"/>
                </a:cubicBezTo>
                <a:cubicBezTo>
                  <a:pt x="448122" y="838998"/>
                  <a:pt x="448122" y="838998"/>
                  <a:pt x="450180" y="841056"/>
                </a:cubicBezTo>
                <a:cubicBezTo>
                  <a:pt x="450180" y="841056"/>
                  <a:pt x="450180" y="838998"/>
                  <a:pt x="450180" y="838998"/>
                </a:cubicBezTo>
                <a:lnTo>
                  <a:pt x="451621" y="843321"/>
                </a:lnTo>
                <a:lnTo>
                  <a:pt x="450180" y="843115"/>
                </a:lnTo>
                <a:cubicBezTo>
                  <a:pt x="450180" y="847231"/>
                  <a:pt x="450180" y="849290"/>
                  <a:pt x="446063" y="851348"/>
                </a:cubicBezTo>
                <a:cubicBezTo>
                  <a:pt x="444005" y="851348"/>
                  <a:pt x="441947" y="853407"/>
                  <a:pt x="441947" y="851348"/>
                </a:cubicBezTo>
                <a:cubicBezTo>
                  <a:pt x="439888" y="849290"/>
                  <a:pt x="439888" y="847231"/>
                  <a:pt x="437830" y="843115"/>
                </a:cubicBezTo>
                <a:cubicBezTo>
                  <a:pt x="439888" y="841056"/>
                  <a:pt x="441947" y="838998"/>
                  <a:pt x="444005" y="834881"/>
                </a:cubicBezTo>
                <a:cubicBezTo>
                  <a:pt x="444005" y="832823"/>
                  <a:pt x="441947" y="828706"/>
                  <a:pt x="439888" y="826647"/>
                </a:cubicBezTo>
                <a:lnTo>
                  <a:pt x="439096" y="821105"/>
                </a:lnTo>
                <a:lnTo>
                  <a:pt x="439888" y="820317"/>
                </a:lnTo>
                <a:lnTo>
                  <a:pt x="438625" y="817805"/>
                </a:lnTo>
                <a:lnTo>
                  <a:pt x="437830" y="812239"/>
                </a:lnTo>
                <a:cubicBezTo>
                  <a:pt x="435771" y="808122"/>
                  <a:pt x="431655" y="808122"/>
                  <a:pt x="427538" y="808122"/>
                </a:cubicBezTo>
                <a:cubicBezTo>
                  <a:pt x="425480" y="804005"/>
                  <a:pt x="421363" y="801947"/>
                  <a:pt x="417246" y="801947"/>
                </a:cubicBezTo>
                <a:cubicBezTo>
                  <a:pt x="415187" y="804005"/>
                  <a:pt x="413129" y="804005"/>
                  <a:pt x="411071" y="806064"/>
                </a:cubicBezTo>
                <a:cubicBezTo>
                  <a:pt x="409012" y="804005"/>
                  <a:pt x="409012" y="801947"/>
                  <a:pt x="404896" y="799888"/>
                </a:cubicBezTo>
                <a:cubicBezTo>
                  <a:pt x="400779" y="797830"/>
                  <a:pt x="400779" y="797830"/>
                  <a:pt x="400779" y="797830"/>
                </a:cubicBezTo>
                <a:cubicBezTo>
                  <a:pt x="402837" y="795772"/>
                  <a:pt x="406954" y="793713"/>
                  <a:pt x="409012" y="791655"/>
                </a:cubicBezTo>
                <a:close/>
                <a:moveTo>
                  <a:pt x="363632" y="789331"/>
                </a:moveTo>
                <a:cubicBezTo>
                  <a:pt x="365698" y="791406"/>
                  <a:pt x="371895" y="791406"/>
                  <a:pt x="371895" y="797631"/>
                </a:cubicBezTo>
                <a:cubicBezTo>
                  <a:pt x="369829" y="793481"/>
                  <a:pt x="365698" y="791406"/>
                  <a:pt x="359500" y="791406"/>
                </a:cubicBezTo>
                <a:cubicBezTo>
                  <a:pt x="357434" y="791406"/>
                  <a:pt x="355369" y="793481"/>
                  <a:pt x="353303" y="793481"/>
                </a:cubicBezTo>
                <a:cubicBezTo>
                  <a:pt x="355369" y="791406"/>
                  <a:pt x="359500" y="789331"/>
                  <a:pt x="363632" y="789331"/>
                </a:cubicBezTo>
                <a:close/>
                <a:moveTo>
                  <a:pt x="298897" y="788883"/>
                </a:moveTo>
                <a:cubicBezTo>
                  <a:pt x="301490" y="788368"/>
                  <a:pt x="304084" y="788368"/>
                  <a:pt x="306159" y="789397"/>
                </a:cubicBezTo>
                <a:cubicBezTo>
                  <a:pt x="304084" y="789397"/>
                  <a:pt x="299934" y="789397"/>
                  <a:pt x="295784" y="791456"/>
                </a:cubicBezTo>
                <a:cubicBezTo>
                  <a:pt x="293709" y="793514"/>
                  <a:pt x="293709" y="797631"/>
                  <a:pt x="291634" y="797631"/>
                </a:cubicBezTo>
                <a:cubicBezTo>
                  <a:pt x="289559" y="795572"/>
                  <a:pt x="291634" y="793514"/>
                  <a:pt x="291634" y="791456"/>
                </a:cubicBezTo>
                <a:cubicBezTo>
                  <a:pt x="293709" y="790426"/>
                  <a:pt x="296303" y="789397"/>
                  <a:pt x="298897" y="788883"/>
                </a:cubicBezTo>
                <a:close/>
                <a:moveTo>
                  <a:pt x="327772" y="782644"/>
                </a:moveTo>
                <a:cubicBezTo>
                  <a:pt x="330860" y="782900"/>
                  <a:pt x="333948" y="783413"/>
                  <a:pt x="337035" y="783413"/>
                </a:cubicBezTo>
                <a:cubicBezTo>
                  <a:pt x="345269" y="785462"/>
                  <a:pt x="351444" y="791611"/>
                  <a:pt x="353502" y="799810"/>
                </a:cubicBezTo>
                <a:cubicBezTo>
                  <a:pt x="355561" y="803910"/>
                  <a:pt x="355561" y="808009"/>
                  <a:pt x="357619" y="810059"/>
                </a:cubicBezTo>
                <a:cubicBezTo>
                  <a:pt x="357619" y="816208"/>
                  <a:pt x="353502" y="822357"/>
                  <a:pt x="353502" y="828507"/>
                </a:cubicBezTo>
                <a:cubicBezTo>
                  <a:pt x="353502" y="828507"/>
                  <a:pt x="351444" y="828507"/>
                  <a:pt x="349386" y="828507"/>
                </a:cubicBezTo>
                <a:cubicBezTo>
                  <a:pt x="349386" y="826457"/>
                  <a:pt x="351444" y="824407"/>
                  <a:pt x="351444" y="822357"/>
                </a:cubicBezTo>
                <a:cubicBezTo>
                  <a:pt x="351444" y="810059"/>
                  <a:pt x="347327" y="795711"/>
                  <a:pt x="334977" y="789562"/>
                </a:cubicBezTo>
                <a:cubicBezTo>
                  <a:pt x="332918" y="791611"/>
                  <a:pt x="332918" y="789562"/>
                  <a:pt x="330860" y="789562"/>
                </a:cubicBezTo>
                <a:cubicBezTo>
                  <a:pt x="326743" y="789562"/>
                  <a:pt x="322626" y="789562"/>
                  <a:pt x="318510" y="791611"/>
                </a:cubicBezTo>
                <a:cubicBezTo>
                  <a:pt x="318510" y="793661"/>
                  <a:pt x="316451" y="795711"/>
                  <a:pt x="316451" y="797761"/>
                </a:cubicBezTo>
                <a:cubicBezTo>
                  <a:pt x="318510" y="799810"/>
                  <a:pt x="320568" y="797761"/>
                  <a:pt x="322626" y="797761"/>
                </a:cubicBezTo>
                <a:cubicBezTo>
                  <a:pt x="324685" y="797761"/>
                  <a:pt x="326743" y="797761"/>
                  <a:pt x="326743" y="799810"/>
                </a:cubicBezTo>
                <a:cubicBezTo>
                  <a:pt x="328802" y="801860"/>
                  <a:pt x="328802" y="805960"/>
                  <a:pt x="328802" y="808009"/>
                </a:cubicBezTo>
                <a:cubicBezTo>
                  <a:pt x="326743" y="810059"/>
                  <a:pt x="324685" y="812109"/>
                  <a:pt x="320568" y="810059"/>
                </a:cubicBezTo>
                <a:cubicBezTo>
                  <a:pt x="320568" y="812109"/>
                  <a:pt x="322626" y="814158"/>
                  <a:pt x="320568" y="816208"/>
                </a:cubicBezTo>
                <a:cubicBezTo>
                  <a:pt x="318510" y="818258"/>
                  <a:pt x="316451" y="818258"/>
                  <a:pt x="314393" y="818258"/>
                </a:cubicBezTo>
                <a:cubicBezTo>
                  <a:pt x="308218" y="814158"/>
                  <a:pt x="306159" y="805960"/>
                  <a:pt x="306159" y="801860"/>
                </a:cubicBezTo>
                <a:cubicBezTo>
                  <a:pt x="308218" y="793661"/>
                  <a:pt x="312334" y="787512"/>
                  <a:pt x="318510" y="783413"/>
                </a:cubicBezTo>
                <a:cubicBezTo>
                  <a:pt x="321597" y="782388"/>
                  <a:pt x="324685" y="782388"/>
                  <a:pt x="327772" y="782644"/>
                </a:cubicBezTo>
                <a:close/>
                <a:moveTo>
                  <a:pt x="394471" y="779039"/>
                </a:moveTo>
                <a:cubicBezTo>
                  <a:pt x="394471" y="779039"/>
                  <a:pt x="398676" y="781197"/>
                  <a:pt x="398676" y="781197"/>
                </a:cubicBezTo>
                <a:cubicBezTo>
                  <a:pt x="400779" y="781197"/>
                  <a:pt x="400779" y="781197"/>
                  <a:pt x="400779" y="781197"/>
                </a:cubicBezTo>
                <a:cubicBezTo>
                  <a:pt x="398676" y="783355"/>
                  <a:pt x="400779" y="783355"/>
                  <a:pt x="398676" y="783355"/>
                </a:cubicBezTo>
                <a:cubicBezTo>
                  <a:pt x="398676" y="783355"/>
                  <a:pt x="396573" y="781197"/>
                  <a:pt x="394471" y="779039"/>
                </a:cubicBezTo>
                <a:close/>
                <a:moveTo>
                  <a:pt x="539637" y="776341"/>
                </a:moveTo>
                <a:cubicBezTo>
                  <a:pt x="540661" y="776599"/>
                  <a:pt x="541684" y="777113"/>
                  <a:pt x="542708" y="777113"/>
                </a:cubicBezTo>
                <a:cubicBezTo>
                  <a:pt x="544755" y="779172"/>
                  <a:pt x="544755" y="779172"/>
                  <a:pt x="544755" y="779172"/>
                </a:cubicBezTo>
                <a:cubicBezTo>
                  <a:pt x="544755" y="781230"/>
                  <a:pt x="546803" y="783289"/>
                  <a:pt x="548850" y="783289"/>
                </a:cubicBezTo>
                <a:cubicBezTo>
                  <a:pt x="552945" y="785347"/>
                  <a:pt x="554992" y="783289"/>
                  <a:pt x="557039" y="783289"/>
                </a:cubicBezTo>
                <a:cubicBezTo>
                  <a:pt x="561134" y="789464"/>
                  <a:pt x="561134" y="789464"/>
                  <a:pt x="561134" y="789464"/>
                </a:cubicBezTo>
                <a:cubicBezTo>
                  <a:pt x="561134" y="791522"/>
                  <a:pt x="559087" y="791522"/>
                  <a:pt x="559087" y="791522"/>
                </a:cubicBezTo>
                <a:cubicBezTo>
                  <a:pt x="557039" y="791522"/>
                  <a:pt x="554992" y="791522"/>
                  <a:pt x="552945" y="789464"/>
                </a:cubicBezTo>
                <a:cubicBezTo>
                  <a:pt x="550897" y="789464"/>
                  <a:pt x="550897" y="793580"/>
                  <a:pt x="546803" y="793580"/>
                </a:cubicBezTo>
                <a:cubicBezTo>
                  <a:pt x="546803" y="793580"/>
                  <a:pt x="544755" y="795639"/>
                  <a:pt x="542708" y="793580"/>
                </a:cubicBezTo>
                <a:cubicBezTo>
                  <a:pt x="540661" y="791522"/>
                  <a:pt x="540661" y="789464"/>
                  <a:pt x="540661" y="787405"/>
                </a:cubicBezTo>
                <a:cubicBezTo>
                  <a:pt x="542708" y="787405"/>
                  <a:pt x="542708" y="787405"/>
                  <a:pt x="542708" y="785347"/>
                </a:cubicBezTo>
                <a:cubicBezTo>
                  <a:pt x="540661" y="785347"/>
                  <a:pt x="538613" y="783289"/>
                  <a:pt x="536566" y="781230"/>
                </a:cubicBezTo>
                <a:cubicBezTo>
                  <a:pt x="536566" y="781230"/>
                  <a:pt x="536566" y="779172"/>
                  <a:pt x="536566" y="777113"/>
                </a:cubicBezTo>
                <a:cubicBezTo>
                  <a:pt x="537590" y="776084"/>
                  <a:pt x="538613" y="776084"/>
                  <a:pt x="539637" y="776341"/>
                </a:cubicBezTo>
                <a:close/>
                <a:moveTo>
                  <a:pt x="465218" y="775592"/>
                </a:moveTo>
                <a:lnTo>
                  <a:pt x="474615" y="781230"/>
                </a:lnTo>
                <a:cubicBezTo>
                  <a:pt x="476674" y="781230"/>
                  <a:pt x="474615" y="783289"/>
                  <a:pt x="476674" y="785347"/>
                </a:cubicBezTo>
                <a:cubicBezTo>
                  <a:pt x="480791" y="787405"/>
                  <a:pt x="482849" y="789464"/>
                  <a:pt x="486966" y="791522"/>
                </a:cubicBezTo>
                <a:cubicBezTo>
                  <a:pt x="486966" y="791522"/>
                  <a:pt x="489024" y="789464"/>
                  <a:pt x="491082" y="791522"/>
                </a:cubicBezTo>
                <a:cubicBezTo>
                  <a:pt x="491082" y="791522"/>
                  <a:pt x="489024" y="793580"/>
                  <a:pt x="489024" y="793580"/>
                </a:cubicBezTo>
                <a:lnTo>
                  <a:pt x="476986" y="791574"/>
                </a:lnTo>
                <a:lnTo>
                  <a:pt x="476416" y="791006"/>
                </a:lnTo>
                <a:lnTo>
                  <a:pt x="472557" y="783289"/>
                </a:lnTo>
                <a:cubicBezTo>
                  <a:pt x="470499" y="781230"/>
                  <a:pt x="468440" y="783289"/>
                  <a:pt x="468440" y="781230"/>
                </a:cubicBezTo>
                <a:close/>
                <a:moveTo>
                  <a:pt x="532390" y="775055"/>
                </a:moveTo>
                <a:cubicBezTo>
                  <a:pt x="532390" y="775055"/>
                  <a:pt x="534452" y="775055"/>
                  <a:pt x="534452" y="775055"/>
                </a:cubicBezTo>
                <a:cubicBezTo>
                  <a:pt x="532390" y="779181"/>
                  <a:pt x="534452" y="785371"/>
                  <a:pt x="538576" y="787434"/>
                </a:cubicBezTo>
                <a:cubicBezTo>
                  <a:pt x="538576" y="789497"/>
                  <a:pt x="538576" y="793623"/>
                  <a:pt x="540638" y="795686"/>
                </a:cubicBezTo>
                <a:cubicBezTo>
                  <a:pt x="542699" y="797749"/>
                  <a:pt x="546823" y="797749"/>
                  <a:pt x="548885" y="795686"/>
                </a:cubicBezTo>
                <a:cubicBezTo>
                  <a:pt x="550947" y="795686"/>
                  <a:pt x="553009" y="793623"/>
                  <a:pt x="555071" y="795686"/>
                </a:cubicBezTo>
                <a:cubicBezTo>
                  <a:pt x="559194" y="795686"/>
                  <a:pt x="561256" y="795686"/>
                  <a:pt x="563318" y="791560"/>
                </a:cubicBezTo>
                <a:cubicBezTo>
                  <a:pt x="563318" y="791560"/>
                  <a:pt x="565380" y="789497"/>
                  <a:pt x="565380" y="791560"/>
                </a:cubicBezTo>
                <a:cubicBezTo>
                  <a:pt x="567442" y="791560"/>
                  <a:pt x="567442" y="793623"/>
                  <a:pt x="567442" y="793623"/>
                </a:cubicBezTo>
                <a:cubicBezTo>
                  <a:pt x="565380" y="797749"/>
                  <a:pt x="561256" y="799813"/>
                  <a:pt x="559194" y="801876"/>
                </a:cubicBezTo>
                <a:cubicBezTo>
                  <a:pt x="555071" y="801876"/>
                  <a:pt x="553009" y="801876"/>
                  <a:pt x="550947" y="797749"/>
                </a:cubicBezTo>
                <a:cubicBezTo>
                  <a:pt x="548885" y="799813"/>
                  <a:pt x="548885" y="801876"/>
                  <a:pt x="548885" y="801876"/>
                </a:cubicBezTo>
                <a:cubicBezTo>
                  <a:pt x="544761" y="803939"/>
                  <a:pt x="540638" y="803939"/>
                  <a:pt x="538576" y="801876"/>
                </a:cubicBezTo>
                <a:cubicBezTo>
                  <a:pt x="536514" y="799813"/>
                  <a:pt x="534452" y="797749"/>
                  <a:pt x="534452" y="795686"/>
                </a:cubicBezTo>
                <a:cubicBezTo>
                  <a:pt x="532390" y="791560"/>
                  <a:pt x="536514" y="791560"/>
                  <a:pt x="534452" y="789497"/>
                </a:cubicBezTo>
                <a:cubicBezTo>
                  <a:pt x="530328" y="789497"/>
                  <a:pt x="530328" y="783308"/>
                  <a:pt x="528266" y="781244"/>
                </a:cubicBezTo>
                <a:cubicBezTo>
                  <a:pt x="528266" y="779181"/>
                  <a:pt x="528266" y="775055"/>
                  <a:pt x="532390" y="775055"/>
                </a:cubicBezTo>
                <a:close/>
                <a:moveTo>
                  <a:pt x="643458" y="774604"/>
                </a:moveTo>
                <a:cubicBezTo>
                  <a:pt x="645004" y="774604"/>
                  <a:pt x="646549" y="775118"/>
                  <a:pt x="647579" y="777174"/>
                </a:cubicBezTo>
                <a:cubicBezTo>
                  <a:pt x="651701" y="781284"/>
                  <a:pt x="653761" y="789505"/>
                  <a:pt x="651701" y="795670"/>
                </a:cubicBezTo>
                <a:cubicBezTo>
                  <a:pt x="647579" y="808002"/>
                  <a:pt x="635215" y="812112"/>
                  <a:pt x="622851" y="816223"/>
                </a:cubicBezTo>
                <a:cubicBezTo>
                  <a:pt x="610487" y="816223"/>
                  <a:pt x="598123" y="812112"/>
                  <a:pt x="594002" y="799781"/>
                </a:cubicBezTo>
                <a:cubicBezTo>
                  <a:pt x="594002" y="799781"/>
                  <a:pt x="594002" y="797726"/>
                  <a:pt x="596063" y="797726"/>
                </a:cubicBezTo>
                <a:cubicBezTo>
                  <a:pt x="600184" y="799781"/>
                  <a:pt x="602245" y="803891"/>
                  <a:pt x="604305" y="803891"/>
                </a:cubicBezTo>
                <a:cubicBezTo>
                  <a:pt x="612548" y="810057"/>
                  <a:pt x="624912" y="810057"/>
                  <a:pt x="633155" y="805947"/>
                </a:cubicBezTo>
                <a:cubicBezTo>
                  <a:pt x="637276" y="801836"/>
                  <a:pt x="639337" y="799781"/>
                  <a:pt x="641397" y="795670"/>
                </a:cubicBezTo>
                <a:cubicBezTo>
                  <a:pt x="641397" y="791560"/>
                  <a:pt x="641397" y="787449"/>
                  <a:pt x="639337" y="787449"/>
                </a:cubicBezTo>
                <a:cubicBezTo>
                  <a:pt x="637276" y="789505"/>
                  <a:pt x="637276" y="793615"/>
                  <a:pt x="635215" y="793615"/>
                </a:cubicBezTo>
                <a:cubicBezTo>
                  <a:pt x="633155" y="793615"/>
                  <a:pt x="631094" y="795670"/>
                  <a:pt x="629033" y="793615"/>
                </a:cubicBezTo>
                <a:cubicBezTo>
                  <a:pt x="626973" y="791560"/>
                  <a:pt x="624912" y="789505"/>
                  <a:pt x="624912" y="787449"/>
                </a:cubicBezTo>
                <a:cubicBezTo>
                  <a:pt x="626973" y="783339"/>
                  <a:pt x="631094" y="783339"/>
                  <a:pt x="633155" y="781284"/>
                </a:cubicBezTo>
                <a:cubicBezTo>
                  <a:pt x="633155" y="777174"/>
                  <a:pt x="635215" y="775118"/>
                  <a:pt x="639337" y="775118"/>
                </a:cubicBezTo>
                <a:cubicBezTo>
                  <a:pt x="640367" y="775118"/>
                  <a:pt x="641913" y="774604"/>
                  <a:pt x="643458" y="774604"/>
                </a:cubicBezTo>
                <a:close/>
                <a:moveTo>
                  <a:pt x="295353" y="774340"/>
                </a:moveTo>
                <a:cubicBezTo>
                  <a:pt x="298440" y="774595"/>
                  <a:pt x="301013" y="776127"/>
                  <a:pt x="302043" y="779192"/>
                </a:cubicBezTo>
                <a:cubicBezTo>
                  <a:pt x="304101" y="779192"/>
                  <a:pt x="304101" y="777149"/>
                  <a:pt x="306159" y="777149"/>
                </a:cubicBezTo>
                <a:cubicBezTo>
                  <a:pt x="308218" y="777149"/>
                  <a:pt x="312335" y="775106"/>
                  <a:pt x="314393" y="777149"/>
                </a:cubicBezTo>
                <a:cubicBezTo>
                  <a:pt x="314393" y="779192"/>
                  <a:pt x="316451" y="781235"/>
                  <a:pt x="316451" y="781235"/>
                </a:cubicBezTo>
                <a:cubicBezTo>
                  <a:pt x="310276" y="785321"/>
                  <a:pt x="310276" y="785321"/>
                  <a:pt x="310276" y="785321"/>
                </a:cubicBezTo>
                <a:cubicBezTo>
                  <a:pt x="304101" y="783278"/>
                  <a:pt x="297926" y="785321"/>
                  <a:pt x="293809" y="787364"/>
                </a:cubicBezTo>
                <a:cubicBezTo>
                  <a:pt x="289692" y="789408"/>
                  <a:pt x="289692" y="793494"/>
                  <a:pt x="287634" y="797580"/>
                </a:cubicBezTo>
                <a:cubicBezTo>
                  <a:pt x="283517" y="797580"/>
                  <a:pt x="281459" y="799623"/>
                  <a:pt x="279400" y="797580"/>
                </a:cubicBezTo>
                <a:cubicBezTo>
                  <a:pt x="277342" y="793494"/>
                  <a:pt x="275284" y="791451"/>
                  <a:pt x="277342" y="787364"/>
                </a:cubicBezTo>
                <a:cubicBezTo>
                  <a:pt x="279400" y="783278"/>
                  <a:pt x="287634" y="789408"/>
                  <a:pt x="285575" y="783278"/>
                </a:cubicBezTo>
                <a:cubicBezTo>
                  <a:pt x="283517" y="781235"/>
                  <a:pt x="285575" y="779192"/>
                  <a:pt x="285575" y="777149"/>
                </a:cubicBezTo>
                <a:cubicBezTo>
                  <a:pt x="288663" y="775106"/>
                  <a:pt x="292265" y="774084"/>
                  <a:pt x="295353" y="774340"/>
                </a:cubicBezTo>
                <a:close/>
                <a:moveTo>
                  <a:pt x="464212" y="773831"/>
                </a:moveTo>
                <a:lnTo>
                  <a:pt x="465218" y="775592"/>
                </a:lnTo>
                <a:lnTo>
                  <a:pt x="464323" y="775055"/>
                </a:lnTo>
                <a:close/>
                <a:moveTo>
                  <a:pt x="369816" y="771071"/>
                </a:moveTo>
                <a:cubicBezTo>
                  <a:pt x="371860" y="773114"/>
                  <a:pt x="373905" y="773114"/>
                  <a:pt x="375949" y="775157"/>
                </a:cubicBezTo>
                <a:cubicBezTo>
                  <a:pt x="375949" y="777200"/>
                  <a:pt x="373905" y="779243"/>
                  <a:pt x="375949" y="779243"/>
                </a:cubicBezTo>
                <a:cubicBezTo>
                  <a:pt x="375949" y="781286"/>
                  <a:pt x="377993" y="779243"/>
                  <a:pt x="380038" y="779243"/>
                </a:cubicBezTo>
                <a:cubicBezTo>
                  <a:pt x="380038" y="781286"/>
                  <a:pt x="382082" y="783329"/>
                  <a:pt x="380038" y="785372"/>
                </a:cubicBezTo>
                <a:cubicBezTo>
                  <a:pt x="380038" y="785372"/>
                  <a:pt x="377993" y="787416"/>
                  <a:pt x="380038" y="787416"/>
                </a:cubicBezTo>
                <a:cubicBezTo>
                  <a:pt x="380038" y="789459"/>
                  <a:pt x="384126" y="789459"/>
                  <a:pt x="384126" y="791502"/>
                </a:cubicBezTo>
                <a:cubicBezTo>
                  <a:pt x="386171" y="797631"/>
                  <a:pt x="377993" y="795588"/>
                  <a:pt x="375949" y="797631"/>
                </a:cubicBezTo>
                <a:cubicBezTo>
                  <a:pt x="373905" y="797631"/>
                  <a:pt x="373905" y="793545"/>
                  <a:pt x="373905" y="791502"/>
                </a:cubicBezTo>
                <a:cubicBezTo>
                  <a:pt x="369816" y="789459"/>
                  <a:pt x="365727" y="787416"/>
                  <a:pt x="359594" y="787416"/>
                </a:cubicBezTo>
                <a:cubicBezTo>
                  <a:pt x="355505" y="787416"/>
                  <a:pt x="353460" y="791502"/>
                  <a:pt x="351416" y="789459"/>
                </a:cubicBezTo>
                <a:cubicBezTo>
                  <a:pt x="349371" y="787416"/>
                  <a:pt x="347327" y="785372"/>
                  <a:pt x="347327" y="783329"/>
                </a:cubicBezTo>
                <a:cubicBezTo>
                  <a:pt x="349371" y="781286"/>
                  <a:pt x="353460" y="783329"/>
                  <a:pt x="355505" y="781286"/>
                </a:cubicBezTo>
                <a:cubicBezTo>
                  <a:pt x="353460" y="779243"/>
                  <a:pt x="353460" y="777200"/>
                  <a:pt x="355505" y="775157"/>
                </a:cubicBezTo>
                <a:cubicBezTo>
                  <a:pt x="357549" y="775157"/>
                  <a:pt x="359594" y="773114"/>
                  <a:pt x="361638" y="775157"/>
                </a:cubicBezTo>
                <a:cubicBezTo>
                  <a:pt x="365727" y="775157"/>
                  <a:pt x="365727" y="771071"/>
                  <a:pt x="369816" y="771071"/>
                </a:cubicBezTo>
                <a:close/>
                <a:moveTo>
                  <a:pt x="552834" y="768747"/>
                </a:moveTo>
                <a:cubicBezTo>
                  <a:pt x="552834" y="772952"/>
                  <a:pt x="554826" y="777157"/>
                  <a:pt x="554826" y="779260"/>
                </a:cubicBezTo>
                <a:cubicBezTo>
                  <a:pt x="554826" y="781363"/>
                  <a:pt x="552834" y="781363"/>
                  <a:pt x="550842" y="781363"/>
                </a:cubicBezTo>
                <a:cubicBezTo>
                  <a:pt x="548850" y="781363"/>
                  <a:pt x="546858" y="779260"/>
                  <a:pt x="546858" y="777157"/>
                </a:cubicBezTo>
                <a:cubicBezTo>
                  <a:pt x="546858" y="775055"/>
                  <a:pt x="546858" y="775055"/>
                  <a:pt x="546858" y="775055"/>
                </a:cubicBezTo>
                <a:cubicBezTo>
                  <a:pt x="552834" y="768747"/>
                  <a:pt x="552834" y="768747"/>
                  <a:pt x="552834" y="768747"/>
                </a:cubicBezTo>
                <a:close/>
                <a:moveTo>
                  <a:pt x="394471" y="768747"/>
                </a:moveTo>
                <a:cubicBezTo>
                  <a:pt x="396463" y="768747"/>
                  <a:pt x="396463" y="770850"/>
                  <a:pt x="396463" y="772952"/>
                </a:cubicBezTo>
                <a:cubicBezTo>
                  <a:pt x="396463" y="772952"/>
                  <a:pt x="396463" y="772952"/>
                  <a:pt x="396463" y="775055"/>
                </a:cubicBezTo>
                <a:cubicBezTo>
                  <a:pt x="394471" y="772952"/>
                  <a:pt x="394471" y="770850"/>
                  <a:pt x="394471" y="768747"/>
                </a:cubicBezTo>
                <a:close/>
                <a:moveTo>
                  <a:pt x="665422" y="768306"/>
                </a:moveTo>
                <a:cubicBezTo>
                  <a:pt x="666852" y="768694"/>
                  <a:pt x="667996" y="771409"/>
                  <a:pt x="667996" y="772961"/>
                </a:cubicBezTo>
                <a:cubicBezTo>
                  <a:pt x="670029" y="777098"/>
                  <a:pt x="670029" y="783304"/>
                  <a:pt x="665962" y="787441"/>
                </a:cubicBezTo>
                <a:cubicBezTo>
                  <a:pt x="663929" y="791578"/>
                  <a:pt x="659862" y="793647"/>
                  <a:pt x="655795" y="793647"/>
                </a:cubicBezTo>
                <a:cubicBezTo>
                  <a:pt x="653761" y="789510"/>
                  <a:pt x="659862" y="789510"/>
                  <a:pt x="659862" y="787441"/>
                </a:cubicBezTo>
                <a:cubicBezTo>
                  <a:pt x="663929" y="785372"/>
                  <a:pt x="665962" y="781235"/>
                  <a:pt x="665962" y="777098"/>
                </a:cubicBezTo>
                <a:cubicBezTo>
                  <a:pt x="667996" y="775029"/>
                  <a:pt x="663929" y="772961"/>
                  <a:pt x="663929" y="768823"/>
                </a:cubicBezTo>
                <a:cubicBezTo>
                  <a:pt x="664437" y="768306"/>
                  <a:pt x="664946" y="768177"/>
                  <a:pt x="665422" y="768306"/>
                </a:cubicBezTo>
                <a:close/>
                <a:moveTo>
                  <a:pt x="460207" y="766821"/>
                </a:moveTo>
                <a:cubicBezTo>
                  <a:pt x="463294" y="765792"/>
                  <a:pt x="463809" y="767336"/>
                  <a:pt x="463809" y="769395"/>
                </a:cubicBezTo>
                <a:lnTo>
                  <a:pt x="464212" y="773831"/>
                </a:lnTo>
                <a:close/>
                <a:moveTo>
                  <a:pt x="466515" y="766755"/>
                </a:moveTo>
                <a:cubicBezTo>
                  <a:pt x="470609" y="766755"/>
                  <a:pt x="474704" y="766755"/>
                  <a:pt x="480846" y="766755"/>
                </a:cubicBezTo>
                <a:cubicBezTo>
                  <a:pt x="482893" y="772930"/>
                  <a:pt x="482893" y="772930"/>
                  <a:pt x="482893" y="772930"/>
                </a:cubicBezTo>
                <a:cubicBezTo>
                  <a:pt x="484940" y="777047"/>
                  <a:pt x="484940" y="777047"/>
                  <a:pt x="484940" y="777047"/>
                </a:cubicBezTo>
                <a:cubicBezTo>
                  <a:pt x="491082" y="781164"/>
                  <a:pt x="491082" y="781164"/>
                  <a:pt x="491082" y="781164"/>
                </a:cubicBezTo>
                <a:cubicBezTo>
                  <a:pt x="491082" y="783222"/>
                  <a:pt x="491082" y="787339"/>
                  <a:pt x="489035" y="787339"/>
                </a:cubicBezTo>
                <a:cubicBezTo>
                  <a:pt x="484940" y="787339"/>
                  <a:pt x="482893" y="787339"/>
                  <a:pt x="480846" y="785280"/>
                </a:cubicBezTo>
                <a:cubicBezTo>
                  <a:pt x="478799" y="783222"/>
                  <a:pt x="476751" y="779105"/>
                  <a:pt x="478799" y="777047"/>
                </a:cubicBezTo>
                <a:cubicBezTo>
                  <a:pt x="476751" y="774989"/>
                  <a:pt x="474704" y="779105"/>
                  <a:pt x="472657" y="777047"/>
                </a:cubicBezTo>
                <a:cubicBezTo>
                  <a:pt x="470609" y="777047"/>
                  <a:pt x="468562" y="774989"/>
                  <a:pt x="466515" y="772930"/>
                </a:cubicBezTo>
                <a:cubicBezTo>
                  <a:pt x="466515" y="770872"/>
                  <a:pt x="466515" y="768813"/>
                  <a:pt x="466515" y="766755"/>
                </a:cubicBezTo>
                <a:close/>
                <a:moveTo>
                  <a:pt x="449990" y="766755"/>
                </a:moveTo>
                <a:cubicBezTo>
                  <a:pt x="452057" y="766755"/>
                  <a:pt x="454125" y="766755"/>
                  <a:pt x="456192" y="766755"/>
                </a:cubicBezTo>
                <a:cubicBezTo>
                  <a:pt x="458260" y="772930"/>
                  <a:pt x="460327" y="781164"/>
                  <a:pt x="464462" y="783222"/>
                </a:cubicBezTo>
                <a:cubicBezTo>
                  <a:pt x="470665" y="785280"/>
                  <a:pt x="470665" y="785280"/>
                  <a:pt x="470665" y="785280"/>
                </a:cubicBezTo>
                <a:lnTo>
                  <a:pt x="476416" y="791006"/>
                </a:lnTo>
                <a:lnTo>
                  <a:pt x="476674" y="791522"/>
                </a:lnTo>
                <a:lnTo>
                  <a:pt x="476986" y="791574"/>
                </a:lnTo>
                <a:lnTo>
                  <a:pt x="483069" y="797631"/>
                </a:lnTo>
                <a:cubicBezTo>
                  <a:pt x="489272" y="797631"/>
                  <a:pt x="489272" y="797631"/>
                  <a:pt x="489272" y="797631"/>
                </a:cubicBezTo>
                <a:cubicBezTo>
                  <a:pt x="489272" y="799689"/>
                  <a:pt x="493407" y="805864"/>
                  <a:pt x="489272" y="807923"/>
                </a:cubicBezTo>
                <a:cubicBezTo>
                  <a:pt x="487204" y="807923"/>
                  <a:pt x="483069" y="807923"/>
                  <a:pt x="481002" y="805864"/>
                </a:cubicBezTo>
                <a:cubicBezTo>
                  <a:pt x="478935" y="805864"/>
                  <a:pt x="478935" y="801747"/>
                  <a:pt x="476867" y="801747"/>
                </a:cubicBezTo>
                <a:cubicBezTo>
                  <a:pt x="472732" y="803806"/>
                  <a:pt x="470665" y="805864"/>
                  <a:pt x="466530" y="801747"/>
                </a:cubicBezTo>
                <a:cubicBezTo>
                  <a:pt x="464462" y="799689"/>
                  <a:pt x="460327" y="795572"/>
                  <a:pt x="460327" y="791456"/>
                </a:cubicBezTo>
                <a:cubicBezTo>
                  <a:pt x="458260" y="789397"/>
                  <a:pt x="460327" y="787339"/>
                  <a:pt x="460327" y="785280"/>
                </a:cubicBezTo>
                <a:cubicBezTo>
                  <a:pt x="456192" y="783222"/>
                  <a:pt x="452057" y="783222"/>
                  <a:pt x="452057" y="779105"/>
                </a:cubicBezTo>
                <a:cubicBezTo>
                  <a:pt x="449990" y="777047"/>
                  <a:pt x="447923" y="772930"/>
                  <a:pt x="447923" y="768813"/>
                </a:cubicBezTo>
                <a:cubicBezTo>
                  <a:pt x="449990" y="768813"/>
                  <a:pt x="447923" y="766755"/>
                  <a:pt x="449990" y="766755"/>
                </a:cubicBezTo>
                <a:close/>
                <a:moveTo>
                  <a:pt x="509608" y="762771"/>
                </a:moveTo>
                <a:cubicBezTo>
                  <a:pt x="511666" y="762771"/>
                  <a:pt x="513725" y="762771"/>
                  <a:pt x="513725" y="764829"/>
                </a:cubicBezTo>
                <a:cubicBezTo>
                  <a:pt x="509608" y="771005"/>
                  <a:pt x="503433" y="775121"/>
                  <a:pt x="501374" y="783355"/>
                </a:cubicBezTo>
                <a:cubicBezTo>
                  <a:pt x="495199" y="791588"/>
                  <a:pt x="499316" y="801880"/>
                  <a:pt x="503433" y="808056"/>
                </a:cubicBezTo>
                <a:cubicBezTo>
                  <a:pt x="507550" y="812172"/>
                  <a:pt x="513725" y="816289"/>
                  <a:pt x="519900" y="812172"/>
                </a:cubicBezTo>
                <a:cubicBezTo>
                  <a:pt x="519900" y="812172"/>
                  <a:pt x="519900" y="810114"/>
                  <a:pt x="519900" y="810114"/>
                </a:cubicBezTo>
                <a:cubicBezTo>
                  <a:pt x="515783" y="810114"/>
                  <a:pt x="511666" y="810114"/>
                  <a:pt x="511666" y="805997"/>
                </a:cubicBezTo>
                <a:cubicBezTo>
                  <a:pt x="509608" y="803939"/>
                  <a:pt x="509608" y="799822"/>
                  <a:pt x="511666" y="797763"/>
                </a:cubicBezTo>
                <a:cubicBezTo>
                  <a:pt x="515783" y="795705"/>
                  <a:pt x="517842" y="793647"/>
                  <a:pt x="521958" y="793647"/>
                </a:cubicBezTo>
                <a:cubicBezTo>
                  <a:pt x="524017" y="795705"/>
                  <a:pt x="526075" y="797763"/>
                  <a:pt x="524017" y="799822"/>
                </a:cubicBezTo>
                <a:cubicBezTo>
                  <a:pt x="524017" y="801880"/>
                  <a:pt x="524017" y="801880"/>
                  <a:pt x="524017" y="803939"/>
                </a:cubicBezTo>
                <a:cubicBezTo>
                  <a:pt x="526075" y="803939"/>
                  <a:pt x="528133" y="801880"/>
                  <a:pt x="530192" y="803939"/>
                </a:cubicBezTo>
                <a:cubicBezTo>
                  <a:pt x="532250" y="805997"/>
                  <a:pt x="532250" y="810114"/>
                  <a:pt x="532250" y="812172"/>
                </a:cubicBezTo>
                <a:cubicBezTo>
                  <a:pt x="526075" y="820406"/>
                  <a:pt x="526075" y="820406"/>
                  <a:pt x="526075" y="820406"/>
                </a:cubicBezTo>
                <a:cubicBezTo>
                  <a:pt x="519900" y="824523"/>
                  <a:pt x="509608" y="820406"/>
                  <a:pt x="503433" y="818347"/>
                </a:cubicBezTo>
                <a:cubicBezTo>
                  <a:pt x="501374" y="816289"/>
                  <a:pt x="499316" y="814231"/>
                  <a:pt x="499316" y="812172"/>
                </a:cubicBezTo>
                <a:cubicBezTo>
                  <a:pt x="495199" y="810114"/>
                  <a:pt x="497258" y="805997"/>
                  <a:pt x="493141" y="803939"/>
                </a:cubicBezTo>
                <a:cubicBezTo>
                  <a:pt x="491082" y="799822"/>
                  <a:pt x="493141" y="795705"/>
                  <a:pt x="493141" y="791588"/>
                </a:cubicBezTo>
                <a:cubicBezTo>
                  <a:pt x="493141" y="779238"/>
                  <a:pt x="501374" y="768946"/>
                  <a:pt x="509608" y="762771"/>
                </a:cubicBezTo>
                <a:close/>
                <a:moveTo>
                  <a:pt x="139433" y="759783"/>
                </a:moveTo>
                <a:lnTo>
                  <a:pt x="142906" y="763992"/>
                </a:lnTo>
                <a:lnTo>
                  <a:pt x="155478" y="774365"/>
                </a:lnTo>
                <a:close/>
                <a:moveTo>
                  <a:pt x="384179" y="758787"/>
                </a:moveTo>
                <a:cubicBezTo>
                  <a:pt x="386171" y="758787"/>
                  <a:pt x="386171" y="762771"/>
                  <a:pt x="386171" y="764763"/>
                </a:cubicBezTo>
                <a:cubicBezTo>
                  <a:pt x="386171" y="764763"/>
                  <a:pt x="386171" y="762771"/>
                  <a:pt x="384179" y="760779"/>
                </a:cubicBezTo>
                <a:cubicBezTo>
                  <a:pt x="384179" y="760779"/>
                  <a:pt x="384179" y="758787"/>
                  <a:pt x="384179" y="758787"/>
                </a:cubicBezTo>
                <a:close/>
                <a:moveTo>
                  <a:pt x="314459" y="758787"/>
                </a:moveTo>
                <a:cubicBezTo>
                  <a:pt x="318443" y="760779"/>
                  <a:pt x="320435" y="762771"/>
                  <a:pt x="322427" y="764763"/>
                </a:cubicBezTo>
                <a:cubicBezTo>
                  <a:pt x="322427" y="766755"/>
                  <a:pt x="322427" y="766755"/>
                  <a:pt x="322427" y="768747"/>
                </a:cubicBezTo>
                <a:lnTo>
                  <a:pt x="318593" y="764913"/>
                </a:lnTo>
                <a:lnTo>
                  <a:pt x="318576" y="764708"/>
                </a:lnTo>
                <a:lnTo>
                  <a:pt x="318200" y="764519"/>
                </a:lnTo>
                <a:lnTo>
                  <a:pt x="314459" y="760779"/>
                </a:lnTo>
                <a:cubicBezTo>
                  <a:pt x="314459" y="758787"/>
                  <a:pt x="314459" y="758787"/>
                  <a:pt x="314459" y="758787"/>
                </a:cubicBezTo>
                <a:close/>
                <a:moveTo>
                  <a:pt x="297478" y="757977"/>
                </a:moveTo>
                <a:cubicBezTo>
                  <a:pt x="299021" y="758267"/>
                  <a:pt x="300565" y="760585"/>
                  <a:pt x="302109" y="760585"/>
                </a:cubicBezTo>
                <a:cubicBezTo>
                  <a:pt x="302109" y="762647"/>
                  <a:pt x="300051" y="762647"/>
                  <a:pt x="302109" y="764708"/>
                </a:cubicBezTo>
                <a:cubicBezTo>
                  <a:pt x="302109" y="764708"/>
                  <a:pt x="302109" y="764708"/>
                  <a:pt x="304167" y="764708"/>
                </a:cubicBezTo>
                <a:cubicBezTo>
                  <a:pt x="304167" y="760585"/>
                  <a:pt x="308284" y="762647"/>
                  <a:pt x="310343" y="760585"/>
                </a:cubicBezTo>
                <a:lnTo>
                  <a:pt x="318200" y="764519"/>
                </a:lnTo>
                <a:lnTo>
                  <a:pt x="318593" y="764913"/>
                </a:lnTo>
                <a:lnTo>
                  <a:pt x="318833" y="767800"/>
                </a:lnTo>
                <a:cubicBezTo>
                  <a:pt x="318576" y="768830"/>
                  <a:pt x="318576" y="769861"/>
                  <a:pt x="320634" y="770891"/>
                </a:cubicBezTo>
                <a:cubicBezTo>
                  <a:pt x="322693" y="768830"/>
                  <a:pt x="326810" y="770891"/>
                  <a:pt x="330927" y="772952"/>
                </a:cubicBezTo>
                <a:cubicBezTo>
                  <a:pt x="335043" y="772952"/>
                  <a:pt x="332985" y="777075"/>
                  <a:pt x="335043" y="779136"/>
                </a:cubicBezTo>
                <a:cubicBezTo>
                  <a:pt x="332985" y="779136"/>
                  <a:pt x="330927" y="779136"/>
                  <a:pt x="328868" y="779136"/>
                </a:cubicBezTo>
                <a:cubicBezTo>
                  <a:pt x="326810" y="779136"/>
                  <a:pt x="322693" y="781197"/>
                  <a:pt x="318576" y="781197"/>
                </a:cubicBezTo>
                <a:cubicBezTo>
                  <a:pt x="318576" y="777075"/>
                  <a:pt x="316518" y="775014"/>
                  <a:pt x="314459" y="775014"/>
                </a:cubicBezTo>
                <a:cubicBezTo>
                  <a:pt x="310343" y="770891"/>
                  <a:pt x="304167" y="777075"/>
                  <a:pt x="300051" y="772952"/>
                </a:cubicBezTo>
                <a:cubicBezTo>
                  <a:pt x="295934" y="772952"/>
                  <a:pt x="291817" y="770891"/>
                  <a:pt x="287700" y="772952"/>
                </a:cubicBezTo>
                <a:cubicBezTo>
                  <a:pt x="283583" y="775014"/>
                  <a:pt x="281525" y="779136"/>
                  <a:pt x="281525" y="783258"/>
                </a:cubicBezTo>
                <a:cubicBezTo>
                  <a:pt x="279467" y="783258"/>
                  <a:pt x="277408" y="785319"/>
                  <a:pt x="275350" y="787380"/>
                </a:cubicBezTo>
                <a:cubicBezTo>
                  <a:pt x="273291" y="791503"/>
                  <a:pt x="273291" y="795625"/>
                  <a:pt x="275350" y="797686"/>
                </a:cubicBezTo>
                <a:cubicBezTo>
                  <a:pt x="275350" y="797686"/>
                  <a:pt x="277408" y="799748"/>
                  <a:pt x="277408" y="799748"/>
                </a:cubicBezTo>
                <a:cubicBezTo>
                  <a:pt x="273291" y="801809"/>
                  <a:pt x="271233" y="805931"/>
                  <a:pt x="267116" y="805931"/>
                </a:cubicBezTo>
                <a:cubicBezTo>
                  <a:pt x="265058" y="805931"/>
                  <a:pt x="265058" y="801809"/>
                  <a:pt x="263000" y="799748"/>
                </a:cubicBezTo>
                <a:cubicBezTo>
                  <a:pt x="263000" y="795625"/>
                  <a:pt x="265058" y="793564"/>
                  <a:pt x="265058" y="791503"/>
                </a:cubicBezTo>
                <a:cubicBezTo>
                  <a:pt x="269175" y="789442"/>
                  <a:pt x="269175" y="789442"/>
                  <a:pt x="269175" y="789442"/>
                </a:cubicBezTo>
                <a:cubicBezTo>
                  <a:pt x="269175" y="787380"/>
                  <a:pt x="271233" y="783258"/>
                  <a:pt x="267116" y="781197"/>
                </a:cubicBezTo>
                <a:cubicBezTo>
                  <a:pt x="265058" y="779136"/>
                  <a:pt x="267116" y="777075"/>
                  <a:pt x="269175" y="775014"/>
                </a:cubicBezTo>
                <a:cubicBezTo>
                  <a:pt x="271233" y="768830"/>
                  <a:pt x="277408" y="770891"/>
                  <a:pt x="281525" y="770891"/>
                </a:cubicBezTo>
                <a:cubicBezTo>
                  <a:pt x="283583" y="766769"/>
                  <a:pt x="285642" y="762647"/>
                  <a:pt x="289759" y="760585"/>
                </a:cubicBezTo>
                <a:cubicBezTo>
                  <a:pt x="291817" y="760585"/>
                  <a:pt x="293875" y="760585"/>
                  <a:pt x="297992" y="760585"/>
                </a:cubicBezTo>
                <a:cubicBezTo>
                  <a:pt x="297992" y="758524"/>
                  <a:pt x="295934" y="758524"/>
                  <a:pt x="295934" y="758524"/>
                </a:cubicBezTo>
                <a:cubicBezTo>
                  <a:pt x="296448" y="758009"/>
                  <a:pt x="296963" y="757880"/>
                  <a:pt x="297478" y="757977"/>
                </a:cubicBezTo>
                <a:close/>
                <a:moveTo>
                  <a:pt x="373665" y="755757"/>
                </a:moveTo>
                <a:cubicBezTo>
                  <a:pt x="376995" y="756015"/>
                  <a:pt x="380069" y="757559"/>
                  <a:pt x="382118" y="760646"/>
                </a:cubicBezTo>
                <a:cubicBezTo>
                  <a:pt x="384167" y="762705"/>
                  <a:pt x="382118" y="766821"/>
                  <a:pt x="386217" y="768880"/>
                </a:cubicBezTo>
                <a:cubicBezTo>
                  <a:pt x="388266" y="766821"/>
                  <a:pt x="390315" y="768880"/>
                  <a:pt x="392364" y="770938"/>
                </a:cubicBezTo>
                <a:cubicBezTo>
                  <a:pt x="394414" y="775055"/>
                  <a:pt x="392364" y="777113"/>
                  <a:pt x="390315" y="779172"/>
                </a:cubicBezTo>
                <a:cubicBezTo>
                  <a:pt x="392364" y="781230"/>
                  <a:pt x="396463" y="781230"/>
                  <a:pt x="396463" y="783289"/>
                </a:cubicBezTo>
                <a:cubicBezTo>
                  <a:pt x="396463" y="787405"/>
                  <a:pt x="394414" y="789464"/>
                  <a:pt x="396463" y="793580"/>
                </a:cubicBezTo>
                <a:cubicBezTo>
                  <a:pt x="394414" y="793580"/>
                  <a:pt x="394414" y="795639"/>
                  <a:pt x="392364" y="795639"/>
                </a:cubicBezTo>
                <a:cubicBezTo>
                  <a:pt x="388266" y="793580"/>
                  <a:pt x="388266" y="793580"/>
                  <a:pt x="388266" y="793580"/>
                </a:cubicBezTo>
                <a:cubicBezTo>
                  <a:pt x="388266" y="791522"/>
                  <a:pt x="386217" y="787405"/>
                  <a:pt x="384167" y="785347"/>
                </a:cubicBezTo>
                <a:cubicBezTo>
                  <a:pt x="384167" y="783289"/>
                  <a:pt x="384167" y="781230"/>
                  <a:pt x="382118" y="779172"/>
                </a:cubicBezTo>
                <a:cubicBezTo>
                  <a:pt x="382118" y="779172"/>
                  <a:pt x="380069" y="777113"/>
                  <a:pt x="378020" y="777113"/>
                </a:cubicBezTo>
                <a:cubicBezTo>
                  <a:pt x="378020" y="772997"/>
                  <a:pt x="375971" y="770938"/>
                  <a:pt x="371872" y="768880"/>
                </a:cubicBezTo>
                <a:cubicBezTo>
                  <a:pt x="369823" y="768880"/>
                  <a:pt x="365724" y="770938"/>
                  <a:pt x="363675" y="770938"/>
                </a:cubicBezTo>
                <a:cubicBezTo>
                  <a:pt x="359577" y="770938"/>
                  <a:pt x="355478" y="770938"/>
                  <a:pt x="353429" y="772997"/>
                </a:cubicBezTo>
                <a:cubicBezTo>
                  <a:pt x="351380" y="777113"/>
                  <a:pt x="351380" y="781230"/>
                  <a:pt x="347281" y="781230"/>
                </a:cubicBezTo>
                <a:cubicBezTo>
                  <a:pt x="347281" y="785347"/>
                  <a:pt x="343183" y="783289"/>
                  <a:pt x="341134" y="781230"/>
                </a:cubicBezTo>
                <a:cubicBezTo>
                  <a:pt x="339084" y="781230"/>
                  <a:pt x="337035" y="779172"/>
                  <a:pt x="339084" y="777113"/>
                </a:cubicBezTo>
                <a:cubicBezTo>
                  <a:pt x="341134" y="775055"/>
                  <a:pt x="339084" y="772997"/>
                  <a:pt x="341134" y="770938"/>
                </a:cubicBezTo>
                <a:cubicBezTo>
                  <a:pt x="343183" y="770938"/>
                  <a:pt x="343183" y="766821"/>
                  <a:pt x="347281" y="768880"/>
                </a:cubicBezTo>
                <a:cubicBezTo>
                  <a:pt x="349331" y="768880"/>
                  <a:pt x="349331" y="766821"/>
                  <a:pt x="349331" y="764763"/>
                </a:cubicBezTo>
                <a:cubicBezTo>
                  <a:pt x="349331" y="762705"/>
                  <a:pt x="349331" y="760646"/>
                  <a:pt x="351380" y="760646"/>
                </a:cubicBezTo>
                <a:cubicBezTo>
                  <a:pt x="351380" y="758588"/>
                  <a:pt x="353429" y="758588"/>
                  <a:pt x="357528" y="758588"/>
                </a:cubicBezTo>
                <a:cubicBezTo>
                  <a:pt x="358552" y="758588"/>
                  <a:pt x="360089" y="759617"/>
                  <a:pt x="361370" y="760132"/>
                </a:cubicBezTo>
                <a:lnTo>
                  <a:pt x="363479" y="758719"/>
                </a:lnTo>
                <a:lnTo>
                  <a:pt x="363675" y="758588"/>
                </a:lnTo>
                <a:cubicBezTo>
                  <a:pt x="366749" y="756529"/>
                  <a:pt x="370335" y="755500"/>
                  <a:pt x="373665" y="755757"/>
                </a:cubicBezTo>
                <a:close/>
                <a:moveTo>
                  <a:pt x="608415" y="752000"/>
                </a:moveTo>
                <a:cubicBezTo>
                  <a:pt x="609315" y="752319"/>
                  <a:pt x="610087" y="753084"/>
                  <a:pt x="610602" y="754613"/>
                </a:cubicBezTo>
                <a:cubicBezTo>
                  <a:pt x="610602" y="756653"/>
                  <a:pt x="610602" y="760732"/>
                  <a:pt x="606485" y="762771"/>
                </a:cubicBezTo>
                <a:cubicBezTo>
                  <a:pt x="604426" y="758692"/>
                  <a:pt x="602368" y="756653"/>
                  <a:pt x="600310" y="752574"/>
                </a:cubicBezTo>
                <a:cubicBezTo>
                  <a:pt x="601853" y="754103"/>
                  <a:pt x="605713" y="751044"/>
                  <a:pt x="608415" y="752000"/>
                </a:cubicBezTo>
                <a:close/>
                <a:moveTo>
                  <a:pt x="461557" y="751947"/>
                </a:moveTo>
                <a:lnTo>
                  <a:pt x="461369" y="752230"/>
                </a:lnTo>
                <a:cubicBezTo>
                  <a:pt x="460787" y="752479"/>
                  <a:pt x="460207" y="752479"/>
                  <a:pt x="460207" y="752479"/>
                </a:cubicBezTo>
                <a:cubicBezTo>
                  <a:pt x="460207" y="752479"/>
                  <a:pt x="460207" y="752479"/>
                  <a:pt x="460207" y="752230"/>
                </a:cubicBezTo>
                <a:lnTo>
                  <a:pt x="460207" y="752015"/>
                </a:lnTo>
                <a:close/>
                <a:moveTo>
                  <a:pt x="680321" y="750487"/>
                </a:moveTo>
                <a:cubicBezTo>
                  <a:pt x="684527" y="750487"/>
                  <a:pt x="684527" y="754637"/>
                  <a:pt x="686629" y="756712"/>
                </a:cubicBezTo>
                <a:cubicBezTo>
                  <a:pt x="686629" y="758787"/>
                  <a:pt x="686629" y="758787"/>
                  <a:pt x="686629" y="758787"/>
                </a:cubicBezTo>
                <a:cubicBezTo>
                  <a:pt x="684527" y="754637"/>
                  <a:pt x="682424" y="752562"/>
                  <a:pt x="680321" y="750487"/>
                </a:cubicBezTo>
                <a:close/>
                <a:moveTo>
                  <a:pt x="674134" y="750487"/>
                </a:moveTo>
                <a:cubicBezTo>
                  <a:pt x="678239" y="750487"/>
                  <a:pt x="682343" y="754604"/>
                  <a:pt x="684396" y="758721"/>
                </a:cubicBezTo>
                <a:cubicBezTo>
                  <a:pt x="684396" y="760779"/>
                  <a:pt x="684396" y="762837"/>
                  <a:pt x="684396" y="764896"/>
                </a:cubicBezTo>
                <a:cubicBezTo>
                  <a:pt x="684396" y="766954"/>
                  <a:pt x="684396" y="766954"/>
                  <a:pt x="686448" y="766954"/>
                </a:cubicBezTo>
                <a:cubicBezTo>
                  <a:pt x="690553" y="773129"/>
                  <a:pt x="690553" y="773129"/>
                  <a:pt x="690553" y="773129"/>
                </a:cubicBezTo>
                <a:cubicBezTo>
                  <a:pt x="690553" y="775188"/>
                  <a:pt x="692605" y="777246"/>
                  <a:pt x="690553" y="779305"/>
                </a:cubicBezTo>
                <a:cubicBezTo>
                  <a:pt x="692605" y="783421"/>
                  <a:pt x="692605" y="787538"/>
                  <a:pt x="692605" y="789596"/>
                </a:cubicBezTo>
                <a:cubicBezTo>
                  <a:pt x="692605" y="791655"/>
                  <a:pt x="692605" y="793713"/>
                  <a:pt x="692605" y="793713"/>
                </a:cubicBezTo>
                <a:cubicBezTo>
                  <a:pt x="690553" y="791655"/>
                  <a:pt x="690553" y="791655"/>
                  <a:pt x="690553" y="791655"/>
                </a:cubicBezTo>
                <a:cubicBezTo>
                  <a:pt x="690553" y="787538"/>
                  <a:pt x="690553" y="783421"/>
                  <a:pt x="688500" y="781363"/>
                </a:cubicBezTo>
                <a:cubicBezTo>
                  <a:pt x="688500" y="781363"/>
                  <a:pt x="686448" y="781363"/>
                  <a:pt x="686448" y="781363"/>
                </a:cubicBezTo>
                <a:cubicBezTo>
                  <a:pt x="686448" y="783421"/>
                  <a:pt x="688500" y="783421"/>
                  <a:pt x="688500" y="785480"/>
                </a:cubicBezTo>
                <a:cubicBezTo>
                  <a:pt x="690553" y="787538"/>
                  <a:pt x="688500" y="791655"/>
                  <a:pt x="688500" y="793713"/>
                </a:cubicBezTo>
                <a:cubicBezTo>
                  <a:pt x="688500" y="799888"/>
                  <a:pt x="680291" y="797830"/>
                  <a:pt x="678239" y="801947"/>
                </a:cubicBezTo>
                <a:cubicBezTo>
                  <a:pt x="678239" y="804005"/>
                  <a:pt x="678239" y="806064"/>
                  <a:pt x="676186" y="808122"/>
                </a:cubicBezTo>
                <a:cubicBezTo>
                  <a:pt x="674134" y="808122"/>
                  <a:pt x="670029" y="812239"/>
                  <a:pt x="665925" y="810180"/>
                </a:cubicBezTo>
                <a:cubicBezTo>
                  <a:pt x="665925" y="808122"/>
                  <a:pt x="661820" y="808122"/>
                  <a:pt x="659767" y="808122"/>
                </a:cubicBezTo>
                <a:cubicBezTo>
                  <a:pt x="659767" y="810180"/>
                  <a:pt x="655663" y="812239"/>
                  <a:pt x="653610" y="812239"/>
                </a:cubicBezTo>
                <a:cubicBezTo>
                  <a:pt x="651558" y="812239"/>
                  <a:pt x="649506" y="810180"/>
                  <a:pt x="647453" y="808122"/>
                </a:cubicBezTo>
                <a:cubicBezTo>
                  <a:pt x="647453" y="801947"/>
                  <a:pt x="659767" y="810180"/>
                  <a:pt x="659767" y="801947"/>
                </a:cubicBezTo>
                <a:cubicBezTo>
                  <a:pt x="657715" y="801947"/>
                  <a:pt x="651558" y="804005"/>
                  <a:pt x="651558" y="799888"/>
                </a:cubicBezTo>
                <a:cubicBezTo>
                  <a:pt x="651558" y="795772"/>
                  <a:pt x="655663" y="795772"/>
                  <a:pt x="657715" y="795772"/>
                </a:cubicBezTo>
                <a:cubicBezTo>
                  <a:pt x="661820" y="795772"/>
                  <a:pt x="665925" y="791655"/>
                  <a:pt x="667977" y="791655"/>
                </a:cubicBezTo>
                <a:cubicBezTo>
                  <a:pt x="674134" y="785480"/>
                  <a:pt x="674134" y="777246"/>
                  <a:pt x="670029" y="769013"/>
                </a:cubicBezTo>
                <a:cubicBezTo>
                  <a:pt x="670029" y="766954"/>
                  <a:pt x="665925" y="764896"/>
                  <a:pt x="667977" y="762837"/>
                </a:cubicBezTo>
                <a:cubicBezTo>
                  <a:pt x="670029" y="762837"/>
                  <a:pt x="670029" y="758721"/>
                  <a:pt x="672082" y="758721"/>
                </a:cubicBezTo>
                <a:cubicBezTo>
                  <a:pt x="674134" y="758721"/>
                  <a:pt x="674134" y="760779"/>
                  <a:pt x="674134" y="762837"/>
                </a:cubicBezTo>
                <a:cubicBezTo>
                  <a:pt x="676186" y="764896"/>
                  <a:pt x="674134" y="766954"/>
                  <a:pt x="674134" y="766954"/>
                </a:cubicBezTo>
                <a:cubicBezTo>
                  <a:pt x="676186" y="769013"/>
                  <a:pt x="680291" y="769013"/>
                  <a:pt x="680291" y="771071"/>
                </a:cubicBezTo>
                <a:cubicBezTo>
                  <a:pt x="680291" y="773129"/>
                  <a:pt x="680291" y="775188"/>
                  <a:pt x="680291" y="777246"/>
                </a:cubicBezTo>
                <a:cubicBezTo>
                  <a:pt x="678239" y="779305"/>
                  <a:pt x="678239" y="779305"/>
                  <a:pt x="678239" y="779305"/>
                </a:cubicBezTo>
                <a:cubicBezTo>
                  <a:pt x="680291" y="781363"/>
                  <a:pt x="682343" y="783421"/>
                  <a:pt x="682343" y="787538"/>
                </a:cubicBezTo>
                <a:cubicBezTo>
                  <a:pt x="682343" y="789596"/>
                  <a:pt x="680291" y="791655"/>
                  <a:pt x="678239" y="793713"/>
                </a:cubicBezTo>
                <a:cubicBezTo>
                  <a:pt x="676186" y="795772"/>
                  <a:pt x="672082" y="791655"/>
                  <a:pt x="672082" y="795772"/>
                </a:cubicBezTo>
                <a:cubicBezTo>
                  <a:pt x="672082" y="797830"/>
                  <a:pt x="670029" y="799888"/>
                  <a:pt x="667977" y="801947"/>
                </a:cubicBezTo>
                <a:cubicBezTo>
                  <a:pt x="663872" y="801947"/>
                  <a:pt x="661820" y="799888"/>
                  <a:pt x="659767" y="797830"/>
                </a:cubicBezTo>
                <a:cubicBezTo>
                  <a:pt x="659767" y="797830"/>
                  <a:pt x="659767" y="799888"/>
                  <a:pt x="659767" y="799888"/>
                </a:cubicBezTo>
                <a:cubicBezTo>
                  <a:pt x="659767" y="804005"/>
                  <a:pt x="663872" y="804005"/>
                  <a:pt x="665925" y="804005"/>
                </a:cubicBezTo>
                <a:cubicBezTo>
                  <a:pt x="670029" y="804005"/>
                  <a:pt x="674134" y="801947"/>
                  <a:pt x="674134" y="797830"/>
                </a:cubicBezTo>
                <a:cubicBezTo>
                  <a:pt x="678239" y="795772"/>
                  <a:pt x="682343" y="793713"/>
                  <a:pt x="684396" y="789596"/>
                </a:cubicBezTo>
                <a:cubicBezTo>
                  <a:pt x="684396" y="785480"/>
                  <a:pt x="684396" y="781363"/>
                  <a:pt x="682343" y="779305"/>
                </a:cubicBezTo>
                <a:cubicBezTo>
                  <a:pt x="684396" y="777246"/>
                  <a:pt x="684396" y="773129"/>
                  <a:pt x="682343" y="769013"/>
                </a:cubicBezTo>
                <a:cubicBezTo>
                  <a:pt x="682343" y="766954"/>
                  <a:pt x="678239" y="766954"/>
                  <a:pt x="678239" y="764896"/>
                </a:cubicBezTo>
                <a:cubicBezTo>
                  <a:pt x="678239" y="760779"/>
                  <a:pt x="676186" y="758721"/>
                  <a:pt x="674134" y="756662"/>
                </a:cubicBezTo>
                <a:cubicBezTo>
                  <a:pt x="672082" y="756662"/>
                  <a:pt x="672082" y="754604"/>
                  <a:pt x="672082" y="752545"/>
                </a:cubicBezTo>
                <a:cubicBezTo>
                  <a:pt x="674134" y="752545"/>
                  <a:pt x="672082" y="750487"/>
                  <a:pt x="674134" y="750487"/>
                </a:cubicBezTo>
                <a:close/>
                <a:moveTo>
                  <a:pt x="579697" y="750487"/>
                </a:moveTo>
                <a:cubicBezTo>
                  <a:pt x="583796" y="750487"/>
                  <a:pt x="587896" y="750487"/>
                  <a:pt x="591995" y="752534"/>
                </a:cubicBezTo>
                <a:cubicBezTo>
                  <a:pt x="598144" y="754582"/>
                  <a:pt x="602244" y="758676"/>
                  <a:pt x="602244" y="764818"/>
                </a:cubicBezTo>
                <a:cubicBezTo>
                  <a:pt x="604294" y="773008"/>
                  <a:pt x="600194" y="777102"/>
                  <a:pt x="596095" y="781197"/>
                </a:cubicBezTo>
                <a:cubicBezTo>
                  <a:pt x="598144" y="785292"/>
                  <a:pt x="600194" y="789386"/>
                  <a:pt x="596095" y="793481"/>
                </a:cubicBezTo>
                <a:cubicBezTo>
                  <a:pt x="594045" y="797575"/>
                  <a:pt x="589946" y="797575"/>
                  <a:pt x="585846" y="799623"/>
                </a:cubicBezTo>
                <a:cubicBezTo>
                  <a:pt x="581747" y="799623"/>
                  <a:pt x="579697" y="797575"/>
                  <a:pt x="577647" y="795528"/>
                </a:cubicBezTo>
                <a:cubicBezTo>
                  <a:pt x="575597" y="793481"/>
                  <a:pt x="575597" y="789386"/>
                  <a:pt x="575597" y="787339"/>
                </a:cubicBezTo>
                <a:cubicBezTo>
                  <a:pt x="571498" y="787339"/>
                  <a:pt x="567399" y="789386"/>
                  <a:pt x="565349" y="787339"/>
                </a:cubicBezTo>
                <a:cubicBezTo>
                  <a:pt x="559200" y="783244"/>
                  <a:pt x="557150" y="777102"/>
                  <a:pt x="557150" y="770960"/>
                </a:cubicBezTo>
                <a:cubicBezTo>
                  <a:pt x="557150" y="764818"/>
                  <a:pt x="559200" y="758676"/>
                  <a:pt x="563299" y="754582"/>
                </a:cubicBezTo>
                <a:cubicBezTo>
                  <a:pt x="567399" y="756629"/>
                  <a:pt x="569448" y="758676"/>
                  <a:pt x="573548" y="756629"/>
                </a:cubicBezTo>
                <a:cubicBezTo>
                  <a:pt x="575597" y="754582"/>
                  <a:pt x="577647" y="752534"/>
                  <a:pt x="579697" y="750487"/>
                </a:cubicBezTo>
                <a:close/>
                <a:moveTo>
                  <a:pt x="559082" y="750487"/>
                </a:moveTo>
                <a:cubicBezTo>
                  <a:pt x="561134" y="750487"/>
                  <a:pt x="561134" y="750487"/>
                  <a:pt x="561134" y="752534"/>
                </a:cubicBezTo>
                <a:cubicBezTo>
                  <a:pt x="559082" y="756629"/>
                  <a:pt x="554977" y="762771"/>
                  <a:pt x="550872" y="766866"/>
                </a:cubicBezTo>
                <a:cubicBezTo>
                  <a:pt x="546768" y="770960"/>
                  <a:pt x="542663" y="775055"/>
                  <a:pt x="536506" y="773008"/>
                </a:cubicBezTo>
                <a:cubicBezTo>
                  <a:pt x="534453" y="773008"/>
                  <a:pt x="530349" y="770960"/>
                  <a:pt x="530349" y="766866"/>
                </a:cubicBezTo>
                <a:cubicBezTo>
                  <a:pt x="528296" y="764818"/>
                  <a:pt x="528296" y="768913"/>
                  <a:pt x="526244" y="768913"/>
                </a:cubicBezTo>
                <a:cubicBezTo>
                  <a:pt x="522139" y="768913"/>
                  <a:pt x="520087" y="766866"/>
                  <a:pt x="520087" y="766866"/>
                </a:cubicBezTo>
                <a:cubicBezTo>
                  <a:pt x="518035" y="764818"/>
                  <a:pt x="515982" y="764818"/>
                  <a:pt x="518035" y="762771"/>
                </a:cubicBezTo>
                <a:cubicBezTo>
                  <a:pt x="530349" y="758676"/>
                  <a:pt x="530349" y="758676"/>
                  <a:pt x="530349" y="758676"/>
                </a:cubicBezTo>
                <a:cubicBezTo>
                  <a:pt x="534453" y="762771"/>
                  <a:pt x="540610" y="760724"/>
                  <a:pt x="544715" y="758676"/>
                </a:cubicBezTo>
                <a:cubicBezTo>
                  <a:pt x="542663" y="760724"/>
                  <a:pt x="540610" y="762771"/>
                  <a:pt x="538558" y="764818"/>
                </a:cubicBezTo>
                <a:cubicBezTo>
                  <a:pt x="538558" y="766866"/>
                  <a:pt x="540610" y="768913"/>
                  <a:pt x="542663" y="768913"/>
                </a:cubicBezTo>
                <a:cubicBezTo>
                  <a:pt x="546768" y="768913"/>
                  <a:pt x="550872" y="762771"/>
                  <a:pt x="554977" y="760724"/>
                </a:cubicBezTo>
                <a:cubicBezTo>
                  <a:pt x="554977" y="758676"/>
                  <a:pt x="557029" y="756629"/>
                  <a:pt x="554977" y="756629"/>
                </a:cubicBezTo>
                <a:cubicBezTo>
                  <a:pt x="550872" y="756629"/>
                  <a:pt x="548820" y="758676"/>
                  <a:pt x="546768" y="758676"/>
                </a:cubicBezTo>
                <a:cubicBezTo>
                  <a:pt x="548820" y="754582"/>
                  <a:pt x="554977" y="752534"/>
                  <a:pt x="559082" y="750487"/>
                </a:cubicBezTo>
                <a:close/>
                <a:moveTo>
                  <a:pt x="614586" y="746171"/>
                </a:moveTo>
                <a:cubicBezTo>
                  <a:pt x="616644" y="746171"/>
                  <a:pt x="616644" y="748234"/>
                  <a:pt x="618702" y="748234"/>
                </a:cubicBezTo>
                <a:cubicBezTo>
                  <a:pt x="618702" y="752360"/>
                  <a:pt x="614586" y="754424"/>
                  <a:pt x="616644" y="756487"/>
                </a:cubicBezTo>
                <a:cubicBezTo>
                  <a:pt x="620761" y="754424"/>
                  <a:pt x="622819" y="754424"/>
                  <a:pt x="622819" y="758550"/>
                </a:cubicBezTo>
                <a:cubicBezTo>
                  <a:pt x="624877" y="760613"/>
                  <a:pt x="624877" y="762676"/>
                  <a:pt x="620761" y="764739"/>
                </a:cubicBezTo>
                <a:cubicBezTo>
                  <a:pt x="620761" y="766802"/>
                  <a:pt x="616644" y="764739"/>
                  <a:pt x="614586" y="766802"/>
                </a:cubicBezTo>
                <a:cubicBezTo>
                  <a:pt x="616644" y="768866"/>
                  <a:pt x="614586" y="772992"/>
                  <a:pt x="612527" y="772992"/>
                </a:cubicBezTo>
                <a:cubicBezTo>
                  <a:pt x="610469" y="775055"/>
                  <a:pt x="608410" y="772992"/>
                  <a:pt x="606352" y="772992"/>
                </a:cubicBezTo>
                <a:cubicBezTo>
                  <a:pt x="604294" y="770929"/>
                  <a:pt x="606352" y="768866"/>
                  <a:pt x="606352" y="766802"/>
                </a:cubicBezTo>
                <a:cubicBezTo>
                  <a:pt x="608410" y="764739"/>
                  <a:pt x="610469" y="762676"/>
                  <a:pt x="612527" y="758550"/>
                </a:cubicBezTo>
                <a:cubicBezTo>
                  <a:pt x="612527" y="756487"/>
                  <a:pt x="612527" y="752360"/>
                  <a:pt x="610469" y="750297"/>
                </a:cubicBezTo>
                <a:cubicBezTo>
                  <a:pt x="610469" y="748234"/>
                  <a:pt x="612527" y="746171"/>
                  <a:pt x="614586" y="746171"/>
                </a:cubicBezTo>
                <a:close/>
                <a:moveTo>
                  <a:pt x="618807" y="740195"/>
                </a:moveTo>
                <a:cubicBezTo>
                  <a:pt x="620870" y="740195"/>
                  <a:pt x="622933" y="742253"/>
                  <a:pt x="622933" y="744312"/>
                </a:cubicBezTo>
                <a:cubicBezTo>
                  <a:pt x="624996" y="746370"/>
                  <a:pt x="620870" y="750487"/>
                  <a:pt x="622933" y="750487"/>
                </a:cubicBezTo>
                <a:cubicBezTo>
                  <a:pt x="627059" y="752545"/>
                  <a:pt x="629122" y="756662"/>
                  <a:pt x="631186" y="758720"/>
                </a:cubicBezTo>
                <a:cubicBezTo>
                  <a:pt x="631186" y="762837"/>
                  <a:pt x="631186" y="766954"/>
                  <a:pt x="629122" y="769013"/>
                </a:cubicBezTo>
                <a:cubicBezTo>
                  <a:pt x="627059" y="771071"/>
                  <a:pt x="622933" y="773129"/>
                  <a:pt x="620870" y="773129"/>
                </a:cubicBezTo>
                <a:cubicBezTo>
                  <a:pt x="620870" y="777246"/>
                  <a:pt x="614681" y="779304"/>
                  <a:pt x="610554" y="781363"/>
                </a:cubicBezTo>
                <a:cubicBezTo>
                  <a:pt x="610554" y="781363"/>
                  <a:pt x="606428" y="781363"/>
                  <a:pt x="606428" y="779304"/>
                </a:cubicBezTo>
                <a:cubicBezTo>
                  <a:pt x="604365" y="779304"/>
                  <a:pt x="602302" y="777246"/>
                  <a:pt x="604365" y="775188"/>
                </a:cubicBezTo>
                <a:cubicBezTo>
                  <a:pt x="606428" y="775188"/>
                  <a:pt x="610554" y="777246"/>
                  <a:pt x="612617" y="777246"/>
                </a:cubicBezTo>
                <a:cubicBezTo>
                  <a:pt x="614681" y="775188"/>
                  <a:pt x="618807" y="773129"/>
                  <a:pt x="618807" y="769013"/>
                </a:cubicBezTo>
                <a:cubicBezTo>
                  <a:pt x="622933" y="769013"/>
                  <a:pt x="624996" y="764896"/>
                  <a:pt x="627059" y="762837"/>
                </a:cubicBezTo>
                <a:cubicBezTo>
                  <a:pt x="627059" y="758720"/>
                  <a:pt x="627059" y="756662"/>
                  <a:pt x="624996" y="754604"/>
                </a:cubicBezTo>
                <a:cubicBezTo>
                  <a:pt x="620870" y="752545"/>
                  <a:pt x="620870" y="752545"/>
                  <a:pt x="620870" y="752545"/>
                </a:cubicBezTo>
                <a:cubicBezTo>
                  <a:pt x="620870" y="748429"/>
                  <a:pt x="618807" y="744312"/>
                  <a:pt x="616744" y="742253"/>
                </a:cubicBezTo>
                <a:cubicBezTo>
                  <a:pt x="616744" y="742253"/>
                  <a:pt x="616744" y="740195"/>
                  <a:pt x="618807" y="740195"/>
                </a:cubicBezTo>
                <a:close/>
                <a:moveTo>
                  <a:pt x="181747" y="738715"/>
                </a:moveTo>
                <a:cubicBezTo>
                  <a:pt x="182772" y="738715"/>
                  <a:pt x="183796" y="739227"/>
                  <a:pt x="184821" y="740250"/>
                </a:cubicBezTo>
                <a:cubicBezTo>
                  <a:pt x="188921" y="746392"/>
                  <a:pt x="195070" y="754582"/>
                  <a:pt x="203269" y="752534"/>
                </a:cubicBezTo>
                <a:lnTo>
                  <a:pt x="208054" y="750145"/>
                </a:lnTo>
                <a:lnTo>
                  <a:pt x="209395" y="750487"/>
                </a:lnTo>
                <a:lnTo>
                  <a:pt x="211334" y="748507"/>
                </a:lnTo>
                <a:lnTo>
                  <a:pt x="219667" y="744345"/>
                </a:lnTo>
                <a:cubicBezTo>
                  <a:pt x="221716" y="746392"/>
                  <a:pt x="223766" y="744345"/>
                  <a:pt x="225816" y="746392"/>
                </a:cubicBezTo>
                <a:cubicBezTo>
                  <a:pt x="225816" y="748440"/>
                  <a:pt x="223766" y="750487"/>
                  <a:pt x="221716" y="750487"/>
                </a:cubicBezTo>
                <a:cubicBezTo>
                  <a:pt x="219667" y="750487"/>
                  <a:pt x="217617" y="750487"/>
                  <a:pt x="217617" y="752534"/>
                </a:cubicBezTo>
                <a:cubicBezTo>
                  <a:pt x="217617" y="754582"/>
                  <a:pt x="219667" y="756629"/>
                  <a:pt x="217617" y="758676"/>
                </a:cubicBezTo>
                <a:cubicBezTo>
                  <a:pt x="215567" y="758676"/>
                  <a:pt x="213517" y="758676"/>
                  <a:pt x="211468" y="758676"/>
                </a:cubicBezTo>
                <a:cubicBezTo>
                  <a:pt x="209418" y="758676"/>
                  <a:pt x="207368" y="756629"/>
                  <a:pt x="205319" y="756629"/>
                </a:cubicBezTo>
                <a:cubicBezTo>
                  <a:pt x="205319" y="758676"/>
                  <a:pt x="203269" y="762771"/>
                  <a:pt x="199169" y="762771"/>
                </a:cubicBezTo>
                <a:cubicBezTo>
                  <a:pt x="197120" y="762771"/>
                  <a:pt x="195070" y="760724"/>
                  <a:pt x="195070" y="758676"/>
                </a:cubicBezTo>
                <a:cubicBezTo>
                  <a:pt x="193020" y="758676"/>
                  <a:pt x="195070" y="754582"/>
                  <a:pt x="193020" y="754582"/>
                </a:cubicBezTo>
                <a:cubicBezTo>
                  <a:pt x="190970" y="756629"/>
                  <a:pt x="188921" y="754582"/>
                  <a:pt x="186871" y="754582"/>
                </a:cubicBezTo>
                <a:cubicBezTo>
                  <a:pt x="184821" y="754582"/>
                  <a:pt x="184821" y="752534"/>
                  <a:pt x="184821" y="748440"/>
                </a:cubicBezTo>
                <a:cubicBezTo>
                  <a:pt x="184821" y="748440"/>
                  <a:pt x="186871" y="746392"/>
                  <a:pt x="182772" y="744345"/>
                </a:cubicBezTo>
                <a:cubicBezTo>
                  <a:pt x="180722" y="746392"/>
                  <a:pt x="178672" y="744345"/>
                  <a:pt x="178672" y="742298"/>
                </a:cubicBezTo>
                <a:cubicBezTo>
                  <a:pt x="178672" y="742298"/>
                  <a:pt x="178672" y="740250"/>
                  <a:pt x="178672" y="740250"/>
                </a:cubicBezTo>
                <a:cubicBezTo>
                  <a:pt x="179697" y="739227"/>
                  <a:pt x="180722" y="738715"/>
                  <a:pt x="181747" y="738715"/>
                </a:cubicBezTo>
                <a:close/>
                <a:moveTo>
                  <a:pt x="191678" y="737738"/>
                </a:moveTo>
                <a:cubicBezTo>
                  <a:pt x="194072" y="738618"/>
                  <a:pt x="195604" y="742140"/>
                  <a:pt x="197136" y="742140"/>
                </a:cubicBezTo>
                <a:cubicBezTo>
                  <a:pt x="199179" y="746313"/>
                  <a:pt x="203265" y="746313"/>
                  <a:pt x="207352" y="746313"/>
                </a:cubicBezTo>
                <a:cubicBezTo>
                  <a:pt x="209395" y="746313"/>
                  <a:pt x="213481" y="737966"/>
                  <a:pt x="215524" y="744227"/>
                </a:cubicBezTo>
                <a:lnTo>
                  <a:pt x="211334" y="748507"/>
                </a:lnTo>
                <a:lnTo>
                  <a:pt x="208054" y="750145"/>
                </a:lnTo>
                <a:lnTo>
                  <a:pt x="193050" y="746313"/>
                </a:lnTo>
                <a:cubicBezTo>
                  <a:pt x="193050" y="744227"/>
                  <a:pt x="188964" y="742140"/>
                  <a:pt x="188964" y="737966"/>
                </a:cubicBezTo>
                <a:cubicBezTo>
                  <a:pt x="189986" y="737444"/>
                  <a:pt x="190879" y="737444"/>
                  <a:pt x="191678" y="737738"/>
                </a:cubicBezTo>
                <a:close/>
                <a:moveTo>
                  <a:pt x="170433" y="735879"/>
                </a:moveTo>
                <a:cubicBezTo>
                  <a:pt x="172485" y="735879"/>
                  <a:pt x="174537" y="737949"/>
                  <a:pt x="176590" y="737949"/>
                </a:cubicBezTo>
                <a:cubicBezTo>
                  <a:pt x="176590" y="740019"/>
                  <a:pt x="174537" y="742089"/>
                  <a:pt x="176590" y="744160"/>
                </a:cubicBezTo>
                <a:cubicBezTo>
                  <a:pt x="176590" y="746230"/>
                  <a:pt x="180694" y="746230"/>
                  <a:pt x="180694" y="748300"/>
                </a:cubicBezTo>
                <a:cubicBezTo>
                  <a:pt x="180694" y="752440"/>
                  <a:pt x="182747" y="754510"/>
                  <a:pt x="184799" y="756580"/>
                </a:cubicBezTo>
                <a:cubicBezTo>
                  <a:pt x="186851" y="758650"/>
                  <a:pt x="188904" y="758650"/>
                  <a:pt x="190956" y="758650"/>
                </a:cubicBezTo>
                <a:cubicBezTo>
                  <a:pt x="190956" y="760720"/>
                  <a:pt x="195061" y="762791"/>
                  <a:pt x="197113" y="764861"/>
                </a:cubicBezTo>
                <a:cubicBezTo>
                  <a:pt x="201218" y="764861"/>
                  <a:pt x="205323" y="762791"/>
                  <a:pt x="207375" y="760720"/>
                </a:cubicBezTo>
                <a:cubicBezTo>
                  <a:pt x="211480" y="762791"/>
                  <a:pt x="213532" y="762791"/>
                  <a:pt x="217637" y="760720"/>
                </a:cubicBezTo>
                <a:cubicBezTo>
                  <a:pt x="219689" y="758650"/>
                  <a:pt x="221741" y="756580"/>
                  <a:pt x="221741" y="754510"/>
                </a:cubicBezTo>
                <a:cubicBezTo>
                  <a:pt x="223794" y="752440"/>
                  <a:pt x="227898" y="752440"/>
                  <a:pt x="227898" y="748300"/>
                </a:cubicBezTo>
                <a:cubicBezTo>
                  <a:pt x="227898" y="744160"/>
                  <a:pt x="232003" y="744160"/>
                  <a:pt x="234055" y="744160"/>
                </a:cubicBezTo>
                <a:cubicBezTo>
                  <a:pt x="234055" y="748300"/>
                  <a:pt x="236108" y="750370"/>
                  <a:pt x="234055" y="752440"/>
                </a:cubicBezTo>
                <a:cubicBezTo>
                  <a:pt x="232003" y="756580"/>
                  <a:pt x="227898" y="756580"/>
                  <a:pt x="223794" y="756580"/>
                </a:cubicBezTo>
                <a:cubicBezTo>
                  <a:pt x="221741" y="758650"/>
                  <a:pt x="223794" y="762791"/>
                  <a:pt x="221741" y="764861"/>
                </a:cubicBezTo>
                <a:cubicBezTo>
                  <a:pt x="217637" y="764861"/>
                  <a:pt x="215584" y="766931"/>
                  <a:pt x="211480" y="764861"/>
                </a:cubicBezTo>
                <a:cubicBezTo>
                  <a:pt x="207375" y="762791"/>
                  <a:pt x="207375" y="769001"/>
                  <a:pt x="203270" y="769001"/>
                </a:cubicBezTo>
                <a:cubicBezTo>
                  <a:pt x="203270" y="771071"/>
                  <a:pt x="199165" y="769001"/>
                  <a:pt x="197113" y="769001"/>
                </a:cubicBezTo>
                <a:cubicBezTo>
                  <a:pt x="193008" y="769001"/>
                  <a:pt x="190956" y="764861"/>
                  <a:pt x="188904" y="762791"/>
                </a:cubicBezTo>
                <a:cubicBezTo>
                  <a:pt x="184799" y="760720"/>
                  <a:pt x="182747" y="760720"/>
                  <a:pt x="178642" y="760720"/>
                </a:cubicBezTo>
                <a:cubicBezTo>
                  <a:pt x="176590" y="756580"/>
                  <a:pt x="174537" y="752440"/>
                  <a:pt x="176590" y="750370"/>
                </a:cubicBezTo>
                <a:cubicBezTo>
                  <a:pt x="178642" y="744160"/>
                  <a:pt x="172485" y="746230"/>
                  <a:pt x="170433" y="742089"/>
                </a:cubicBezTo>
                <a:cubicBezTo>
                  <a:pt x="170433" y="740019"/>
                  <a:pt x="168380" y="735879"/>
                  <a:pt x="170433" y="735879"/>
                </a:cubicBezTo>
                <a:close/>
                <a:moveTo>
                  <a:pt x="618775" y="723595"/>
                </a:moveTo>
                <a:cubicBezTo>
                  <a:pt x="620830" y="723595"/>
                  <a:pt x="622885" y="723595"/>
                  <a:pt x="622885" y="725664"/>
                </a:cubicBezTo>
                <a:cubicBezTo>
                  <a:pt x="622885" y="727732"/>
                  <a:pt x="620830" y="731869"/>
                  <a:pt x="618775" y="731869"/>
                </a:cubicBezTo>
                <a:cubicBezTo>
                  <a:pt x="616720" y="731869"/>
                  <a:pt x="614665" y="731869"/>
                  <a:pt x="614665" y="733938"/>
                </a:cubicBezTo>
                <a:cubicBezTo>
                  <a:pt x="616720" y="738075"/>
                  <a:pt x="612609" y="742213"/>
                  <a:pt x="610554" y="746350"/>
                </a:cubicBezTo>
                <a:cubicBezTo>
                  <a:pt x="604389" y="748418"/>
                  <a:pt x="600278" y="750487"/>
                  <a:pt x="594112" y="750487"/>
                </a:cubicBezTo>
                <a:cubicBezTo>
                  <a:pt x="590002" y="748418"/>
                  <a:pt x="585891" y="748418"/>
                  <a:pt x="581781" y="746350"/>
                </a:cubicBezTo>
                <a:cubicBezTo>
                  <a:pt x="579726" y="746350"/>
                  <a:pt x="579726" y="744281"/>
                  <a:pt x="579726" y="744281"/>
                </a:cubicBezTo>
                <a:cubicBezTo>
                  <a:pt x="583836" y="742213"/>
                  <a:pt x="585891" y="740144"/>
                  <a:pt x="590002" y="740144"/>
                </a:cubicBezTo>
                <a:cubicBezTo>
                  <a:pt x="592057" y="740144"/>
                  <a:pt x="594112" y="740144"/>
                  <a:pt x="596168" y="738075"/>
                </a:cubicBezTo>
                <a:cubicBezTo>
                  <a:pt x="596168" y="740144"/>
                  <a:pt x="596168" y="740144"/>
                  <a:pt x="596168" y="740144"/>
                </a:cubicBezTo>
                <a:cubicBezTo>
                  <a:pt x="596168" y="742213"/>
                  <a:pt x="594112" y="740144"/>
                  <a:pt x="592057" y="742213"/>
                </a:cubicBezTo>
                <a:cubicBezTo>
                  <a:pt x="590002" y="742213"/>
                  <a:pt x="587947" y="742213"/>
                  <a:pt x="587947" y="744281"/>
                </a:cubicBezTo>
                <a:cubicBezTo>
                  <a:pt x="585891" y="748418"/>
                  <a:pt x="592057" y="746350"/>
                  <a:pt x="592057" y="748418"/>
                </a:cubicBezTo>
                <a:cubicBezTo>
                  <a:pt x="598223" y="748418"/>
                  <a:pt x="604389" y="748418"/>
                  <a:pt x="606444" y="742213"/>
                </a:cubicBezTo>
                <a:cubicBezTo>
                  <a:pt x="606444" y="740144"/>
                  <a:pt x="604389" y="740144"/>
                  <a:pt x="602333" y="738075"/>
                </a:cubicBezTo>
                <a:cubicBezTo>
                  <a:pt x="604389" y="736007"/>
                  <a:pt x="610554" y="733938"/>
                  <a:pt x="610554" y="729801"/>
                </a:cubicBezTo>
                <a:cubicBezTo>
                  <a:pt x="614665" y="727732"/>
                  <a:pt x="616720" y="725664"/>
                  <a:pt x="618775" y="723595"/>
                </a:cubicBezTo>
                <a:close/>
                <a:moveTo>
                  <a:pt x="295298" y="722641"/>
                </a:moveTo>
                <a:cubicBezTo>
                  <a:pt x="295940" y="722448"/>
                  <a:pt x="296710" y="722706"/>
                  <a:pt x="297737" y="723737"/>
                </a:cubicBezTo>
                <a:cubicBezTo>
                  <a:pt x="297737" y="723737"/>
                  <a:pt x="299790" y="723737"/>
                  <a:pt x="299790" y="725800"/>
                </a:cubicBezTo>
                <a:cubicBezTo>
                  <a:pt x="299790" y="727864"/>
                  <a:pt x="301843" y="729927"/>
                  <a:pt x="299790" y="731990"/>
                </a:cubicBezTo>
                <a:cubicBezTo>
                  <a:pt x="297737" y="734053"/>
                  <a:pt x="293630" y="738179"/>
                  <a:pt x="291576" y="738179"/>
                </a:cubicBezTo>
                <a:cubicBezTo>
                  <a:pt x="289523" y="736116"/>
                  <a:pt x="287469" y="738179"/>
                  <a:pt x="283362" y="738179"/>
                </a:cubicBezTo>
                <a:cubicBezTo>
                  <a:pt x="281309" y="738179"/>
                  <a:pt x="283362" y="740243"/>
                  <a:pt x="283362" y="742306"/>
                </a:cubicBezTo>
                <a:cubicBezTo>
                  <a:pt x="279255" y="744369"/>
                  <a:pt x="277202" y="748495"/>
                  <a:pt x="273095" y="748495"/>
                </a:cubicBezTo>
                <a:cubicBezTo>
                  <a:pt x="268988" y="748495"/>
                  <a:pt x="264881" y="746432"/>
                  <a:pt x="262827" y="744369"/>
                </a:cubicBezTo>
                <a:cubicBezTo>
                  <a:pt x="262827" y="740243"/>
                  <a:pt x="258721" y="744369"/>
                  <a:pt x="258721" y="744369"/>
                </a:cubicBezTo>
                <a:cubicBezTo>
                  <a:pt x="252560" y="744369"/>
                  <a:pt x="248453" y="742306"/>
                  <a:pt x="246400" y="740243"/>
                </a:cubicBezTo>
                <a:cubicBezTo>
                  <a:pt x="246400" y="736116"/>
                  <a:pt x="250507" y="736116"/>
                  <a:pt x="250507" y="734053"/>
                </a:cubicBezTo>
                <a:cubicBezTo>
                  <a:pt x="252560" y="734053"/>
                  <a:pt x="252560" y="731990"/>
                  <a:pt x="254614" y="731990"/>
                </a:cubicBezTo>
                <a:cubicBezTo>
                  <a:pt x="256667" y="734053"/>
                  <a:pt x="260774" y="736116"/>
                  <a:pt x="264881" y="736116"/>
                </a:cubicBezTo>
                <a:cubicBezTo>
                  <a:pt x="268988" y="736116"/>
                  <a:pt x="271041" y="731990"/>
                  <a:pt x="275148" y="731990"/>
                </a:cubicBezTo>
                <a:cubicBezTo>
                  <a:pt x="281309" y="734053"/>
                  <a:pt x="285416" y="731990"/>
                  <a:pt x="289523" y="727864"/>
                </a:cubicBezTo>
                <a:cubicBezTo>
                  <a:pt x="292603" y="727864"/>
                  <a:pt x="293373" y="723222"/>
                  <a:pt x="295298" y="722641"/>
                </a:cubicBezTo>
                <a:close/>
                <a:moveTo>
                  <a:pt x="289149" y="719426"/>
                </a:moveTo>
                <a:cubicBezTo>
                  <a:pt x="289757" y="719141"/>
                  <a:pt x="290526" y="719141"/>
                  <a:pt x="291552" y="719648"/>
                </a:cubicBezTo>
                <a:cubicBezTo>
                  <a:pt x="291552" y="721677"/>
                  <a:pt x="291552" y="723706"/>
                  <a:pt x="289501" y="725735"/>
                </a:cubicBezTo>
                <a:cubicBezTo>
                  <a:pt x="287450" y="727764"/>
                  <a:pt x="283349" y="729792"/>
                  <a:pt x="279248" y="729792"/>
                </a:cubicBezTo>
                <a:cubicBezTo>
                  <a:pt x="275147" y="727764"/>
                  <a:pt x="275147" y="727764"/>
                  <a:pt x="275147" y="727764"/>
                </a:cubicBezTo>
                <a:cubicBezTo>
                  <a:pt x="271046" y="731821"/>
                  <a:pt x="264894" y="735879"/>
                  <a:pt x="258742" y="731821"/>
                </a:cubicBezTo>
                <a:cubicBezTo>
                  <a:pt x="258742" y="731821"/>
                  <a:pt x="256692" y="729792"/>
                  <a:pt x="256692" y="727764"/>
                </a:cubicBezTo>
                <a:cubicBezTo>
                  <a:pt x="256692" y="725735"/>
                  <a:pt x="258742" y="729792"/>
                  <a:pt x="260793" y="729792"/>
                </a:cubicBezTo>
                <a:cubicBezTo>
                  <a:pt x="264894" y="731821"/>
                  <a:pt x="268995" y="729792"/>
                  <a:pt x="273096" y="725735"/>
                </a:cubicBezTo>
                <a:cubicBezTo>
                  <a:pt x="277198" y="727764"/>
                  <a:pt x="281299" y="725735"/>
                  <a:pt x="285400" y="723706"/>
                </a:cubicBezTo>
                <a:cubicBezTo>
                  <a:pt x="286938" y="723706"/>
                  <a:pt x="287322" y="720282"/>
                  <a:pt x="289149" y="719426"/>
                </a:cubicBezTo>
                <a:close/>
                <a:moveTo>
                  <a:pt x="636209" y="718645"/>
                </a:moveTo>
                <a:cubicBezTo>
                  <a:pt x="640821" y="718645"/>
                  <a:pt x="645432" y="719670"/>
                  <a:pt x="649532" y="721722"/>
                </a:cubicBezTo>
                <a:cubicBezTo>
                  <a:pt x="661830" y="725824"/>
                  <a:pt x="670029" y="738132"/>
                  <a:pt x="670029" y="750440"/>
                </a:cubicBezTo>
                <a:cubicBezTo>
                  <a:pt x="670029" y="758645"/>
                  <a:pt x="665930" y="764799"/>
                  <a:pt x="661830" y="768901"/>
                </a:cubicBezTo>
                <a:cubicBezTo>
                  <a:pt x="657731" y="770952"/>
                  <a:pt x="653632" y="775055"/>
                  <a:pt x="649532" y="773004"/>
                </a:cubicBezTo>
                <a:cubicBezTo>
                  <a:pt x="645432" y="773004"/>
                  <a:pt x="641333" y="770952"/>
                  <a:pt x="641333" y="766850"/>
                </a:cubicBezTo>
                <a:cubicBezTo>
                  <a:pt x="639283" y="764799"/>
                  <a:pt x="641333" y="762747"/>
                  <a:pt x="643383" y="760696"/>
                </a:cubicBezTo>
                <a:cubicBezTo>
                  <a:pt x="641333" y="758645"/>
                  <a:pt x="641333" y="754542"/>
                  <a:pt x="641333" y="752491"/>
                </a:cubicBezTo>
                <a:cubicBezTo>
                  <a:pt x="643383" y="748388"/>
                  <a:pt x="647482" y="746337"/>
                  <a:pt x="651582" y="746337"/>
                </a:cubicBezTo>
                <a:cubicBezTo>
                  <a:pt x="653632" y="746337"/>
                  <a:pt x="655681" y="748388"/>
                  <a:pt x="655681" y="752491"/>
                </a:cubicBezTo>
                <a:cubicBezTo>
                  <a:pt x="657731" y="754542"/>
                  <a:pt x="653632" y="758645"/>
                  <a:pt x="653632" y="760696"/>
                </a:cubicBezTo>
                <a:cubicBezTo>
                  <a:pt x="657731" y="762747"/>
                  <a:pt x="657731" y="758645"/>
                  <a:pt x="661830" y="756593"/>
                </a:cubicBezTo>
                <a:cubicBezTo>
                  <a:pt x="661830" y="752491"/>
                  <a:pt x="663880" y="746337"/>
                  <a:pt x="661830" y="742235"/>
                </a:cubicBezTo>
                <a:cubicBezTo>
                  <a:pt x="661830" y="740183"/>
                  <a:pt x="661830" y="740183"/>
                  <a:pt x="661830" y="740183"/>
                </a:cubicBezTo>
                <a:cubicBezTo>
                  <a:pt x="657731" y="731978"/>
                  <a:pt x="645432" y="725824"/>
                  <a:pt x="637234" y="723773"/>
                </a:cubicBezTo>
                <a:cubicBezTo>
                  <a:pt x="633134" y="723773"/>
                  <a:pt x="629035" y="723773"/>
                  <a:pt x="624935" y="723773"/>
                </a:cubicBezTo>
                <a:cubicBezTo>
                  <a:pt x="624935" y="723773"/>
                  <a:pt x="622885" y="723773"/>
                  <a:pt x="622885" y="721722"/>
                </a:cubicBezTo>
                <a:cubicBezTo>
                  <a:pt x="626985" y="719670"/>
                  <a:pt x="631597" y="718645"/>
                  <a:pt x="636209" y="718645"/>
                </a:cubicBezTo>
                <a:close/>
                <a:moveTo>
                  <a:pt x="275189" y="709319"/>
                </a:moveTo>
                <a:cubicBezTo>
                  <a:pt x="277252" y="709319"/>
                  <a:pt x="279315" y="713451"/>
                  <a:pt x="281378" y="713451"/>
                </a:cubicBezTo>
                <a:cubicBezTo>
                  <a:pt x="283441" y="713451"/>
                  <a:pt x="285505" y="715517"/>
                  <a:pt x="287568" y="717582"/>
                </a:cubicBezTo>
                <a:cubicBezTo>
                  <a:pt x="285505" y="721714"/>
                  <a:pt x="283441" y="721714"/>
                  <a:pt x="281378" y="723780"/>
                </a:cubicBezTo>
                <a:cubicBezTo>
                  <a:pt x="277252" y="723780"/>
                  <a:pt x="275189" y="723780"/>
                  <a:pt x="273126" y="721714"/>
                </a:cubicBezTo>
                <a:cubicBezTo>
                  <a:pt x="271063" y="721714"/>
                  <a:pt x="271063" y="723780"/>
                  <a:pt x="268999" y="725845"/>
                </a:cubicBezTo>
                <a:cubicBezTo>
                  <a:pt x="266936" y="727911"/>
                  <a:pt x="264873" y="727911"/>
                  <a:pt x="262810" y="727911"/>
                </a:cubicBezTo>
                <a:cubicBezTo>
                  <a:pt x="260747" y="727911"/>
                  <a:pt x="258684" y="725845"/>
                  <a:pt x="258684" y="723780"/>
                </a:cubicBezTo>
                <a:cubicBezTo>
                  <a:pt x="258684" y="715517"/>
                  <a:pt x="258684" y="715517"/>
                  <a:pt x="258684" y="715517"/>
                </a:cubicBezTo>
                <a:cubicBezTo>
                  <a:pt x="264873" y="715517"/>
                  <a:pt x="271063" y="715517"/>
                  <a:pt x="275189" y="709319"/>
                </a:cubicBezTo>
                <a:close/>
                <a:moveTo>
                  <a:pt x="731781" y="703011"/>
                </a:moveTo>
                <a:cubicBezTo>
                  <a:pt x="731781" y="703011"/>
                  <a:pt x="733773" y="703011"/>
                  <a:pt x="733773" y="705077"/>
                </a:cubicBezTo>
                <a:cubicBezTo>
                  <a:pt x="731781" y="707143"/>
                  <a:pt x="731781" y="709208"/>
                  <a:pt x="731781" y="711274"/>
                </a:cubicBezTo>
                <a:cubicBezTo>
                  <a:pt x="731781" y="713340"/>
                  <a:pt x="731781" y="717472"/>
                  <a:pt x="733773" y="719537"/>
                </a:cubicBezTo>
                <a:cubicBezTo>
                  <a:pt x="733773" y="719537"/>
                  <a:pt x="733773" y="719537"/>
                  <a:pt x="733773" y="721603"/>
                </a:cubicBezTo>
                <a:cubicBezTo>
                  <a:pt x="731781" y="721603"/>
                  <a:pt x="729789" y="717472"/>
                  <a:pt x="729789" y="717472"/>
                </a:cubicBezTo>
                <a:cubicBezTo>
                  <a:pt x="727797" y="711274"/>
                  <a:pt x="727797" y="707143"/>
                  <a:pt x="731781" y="703011"/>
                </a:cubicBezTo>
                <a:close/>
                <a:moveTo>
                  <a:pt x="791398" y="701019"/>
                </a:moveTo>
                <a:cubicBezTo>
                  <a:pt x="795572" y="701019"/>
                  <a:pt x="797659" y="703078"/>
                  <a:pt x="801832" y="703078"/>
                </a:cubicBezTo>
                <a:cubicBezTo>
                  <a:pt x="801832" y="705136"/>
                  <a:pt x="797659" y="707195"/>
                  <a:pt x="797659" y="709253"/>
                </a:cubicBezTo>
                <a:cubicBezTo>
                  <a:pt x="795572" y="711311"/>
                  <a:pt x="793485" y="711311"/>
                  <a:pt x="791398" y="711311"/>
                </a:cubicBezTo>
                <a:cubicBezTo>
                  <a:pt x="787225" y="711311"/>
                  <a:pt x="787225" y="707195"/>
                  <a:pt x="787225" y="705136"/>
                </a:cubicBezTo>
                <a:cubicBezTo>
                  <a:pt x="787225" y="703078"/>
                  <a:pt x="789312" y="701019"/>
                  <a:pt x="791398" y="701019"/>
                </a:cubicBezTo>
                <a:close/>
                <a:moveTo>
                  <a:pt x="723629" y="692719"/>
                </a:moveTo>
                <a:cubicBezTo>
                  <a:pt x="723629" y="692719"/>
                  <a:pt x="725657" y="692719"/>
                  <a:pt x="725657" y="692719"/>
                </a:cubicBezTo>
                <a:cubicBezTo>
                  <a:pt x="727686" y="694781"/>
                  <a:pt x="729715" y="698905"/>
                  <a:pt x="729715" y="700967"/>
                </a:cubicBezTo>
                <a:cubicBezTo>
                  <a:pt x="725657" y="705091"/>
                  <a:pt x="725657" y="713338"/>
                  <a:pt x="727686" y="719524"/>
                </a:cubicBezTo>
                <a:cubicBezTo>
                  <a:pt x="731744" y="723648"/>
                  <a:pt x="731744" y="723648"/>
                  <a:pt x="731744" y="723648"/>
                </a:cubicBezTo>
                <a:cubicBezTo>
                  <a:pt x="731744" y="727771"/>
                  <a:pt x="733773" y="731895"/>
                  <a:pt x="729715" y="731895"/>
                </a:cubicBezTo>
                <a:cubicBezTo>
                  <a:pt x="725657" y="731895"/>
                  <a:pt x="723629" y="731895"/>
                  <a:pt x="721600" y="729833"/>
                </a:cubicBezTo>
                <a:cubicBezTo>
                  <a:pt x="721600" y="727771"/>
                  <a:pt x="721600" y="723648"/>
                  <a:pt x="721600" y="721586"/>
                </a:cubicBezTo>
                <a:cubicBezTo>
                  <a:pt x="719571" y="719524"/>
                  <a:pt x="719571" y="721586"/>
                  <a:pt x="717542" y="721586"/>
                </a:cubicBezTo>
                <a:cubicBezTo>
                  <a:pt x="715513" y="719524"/>
                  <a:pt x="715513" y="715400"/>
                  <a:pt x="715513" y="711276"/>
                </a:cubicBezTo>
                <a:cubicBezTo>
                  <a:pt x="715513" y="709214"/>
                  <a:pt x="717542" y="705091"/>
                  <a:pt x="719571" y="705091"/>
                </a:cubicBezTo>
                <a:cubicBezTo>
                  <a:pt x="721600" y="703029"/>
                  <a:pt x="719571" y="703029"/>
                  <a:pt x="719571" y="700967"/>
                </a:cubicBezTo>
                <a:cubicBezTo>
                  <a:pt x="719571" y="696843"/>
                  <a:pt x="721600" y="694781"/>
                  <a:pt x="723629" y="692719"/>
                </a:cubicBezTo>
                <a:close/>
                <a:moveTo>
                  <a:pt x="663970" y="692719"/>
                </a:moveTo>
                <a:cubicBezTo>
                  <a:pt x="666004" y="692719"/>
                  <a:pt x="668037" y="696828"/>
                  <a:pt x="668037" y="696828"/>
                </a:cubicBezTo>
                <a:lnTo>
                  <a:pt x="668037" y="704618"/>
                </a:lnTo>
                <a:lnTo>
                  <a:pt x="667817" y="705172"/>
                </a:lnTo>
                <a:lnTo>
                  <a:pt x="664479" y="707099"/>
                </a:lnTo>
                <a:cubicBezTo>
                  <a:pt x="663462" y="707613"/>
                  <a:pt x="662954" y="708126"/>
                  <a:pt x="663970" y="709153"/>
                </a:cubicBezTo>
                <a:lnTo>
                  <a:pt x="666994" y="715263"/>
                </a:lnTo>
                <a:lnTo>
                  <a:pt x="667412" y="718212"/>
                </a:lnTo>
                <a:lnTo>
                  <a:pt x="661937" y="725587"/>
                </a:lnTo>
                <a:cubicBezTo>
                  <a:pt x="657870" y="723533"/>
                  <a:pt x="655836" y="721479"/>
                  <a:pt x="653803" y="719425"/>
                </a:cubicBezTo>
                <a:cubicBezTo>
                  <a:pt x="655836" y="715316"/>
                  <a:pt x="655836" y="709153"/>
                  <a:pt x="653803" y="705045"/>
                </a:cubicBezTo>
                <a:cubicBezTo>
                  <a:pt x="653803" y="702991"/>
                  <a:pt x="651769" y="702991"/>
                  <a:pt x="653803" y="700936"/>
                </a:cubicBezTo>
                <a:cubicBezTo>
                  <a:pt x="655836" y="698882"/>
                  <a:pt x="659903" y="694774"/>
                  <a:pt x="663970" y="692719"/>
                </a:cubicBezTo>
                <a:close/>
                <a:moveTo>
                  <a:pt x="787014" y="692528"/>
                </a:moveTo>
                <a:cubicBezTo>
                  <a:pt x="788819" y="693300"/>
                  <a:pt x="790367" y="694844"/>
                  <a:pt x="791398" y="696902"/>
                </a:cubicBezTo>
                <a:cubicBezTo>
                  <a:pt x="789335" y="698961"/>
                  <a:pt x="785209" y="698961"/>
                  <a:pt x="785209" y="703078"/>
                </a:cubicBezTo>
                <a:cubicBezTo>
                  <a:pt x="785209" y="705136"/>
                  <a:pt x="785209" y="709253"/>
                  <a:pt x="787272" y="713370"/>
                </a:cubicBezTo>
                <a:cubicBezTo>
                  <a:pt x="789335" y="713370"/>
                  <a:pt x="791398" y="715428"/>
                  <a:pt x="793462" y="715428"/>
                </a:cubicBezTo>
                <a:cubicBezTo>
                  <a:pt x="795525" y="715428"/>
                  <a:pt x="795525" y="717487"/>
                  <a:pt x="793462" y="717487"/>
                </a:cubicBezTo>
                <a:cubicBezTo>
                  <a:pt x="793462" y="721603"/>
                  <a:pt x="787272" y="721603"/>
                  <a:pt x="785209" y="721603"/>
                </a:cubicBezTo>
                <a:cubicBezTo>
                  <a:pt x="783146" y="721603"/>
                  <a:pt x="781083" y="719545"/>
                  <a:pt x="779020" y="717487"/>
                </a:cubicBezTo>
                <a:cubicBezTo>
                  <a:pt x="779020" y="717487"/>
                  <a:pt x="781083" y="715428"/>
                  <a:pt x="779020" y="715428"/>
                </a:cubicBezTo>
                <a:cubicBezTo>
                  <a:pt x="779020" y="713370"/>
                  <a:pt x="776956" y="717487"/>
                  <a:pt x="774893" y="715428"/>
                </a:cubicBezTo>
                <a:cubicBezTo>
                  <a:pt x="772830" y="715428"/>
                  <a:pt x="770767" y="715428"/>
                  <a:pt x="768704" y="713370"/>
                </a:cubicBezTo>
                <a:cubicBezTo>
                  <a:pt x="766641" y="711311"/>
                  <a:pt x="768704" y="709253"/>
                  <a:pt x="768704" y="707195"/>
                </a:cubicBezTo>
                <a:cubicBezTo>
                  <a:pt x="768704" y="705136"/>
                  <a:pt x="770767" y="703078"/>
                  <a:pt x="772830" y="701019"/>
                </a:cubicBezTo>
                <a:cubicBezTo>
                  <a:pt x="774893" y="701019"/>
                  <a:pt x="776956" y="703078"/>
                  <a:pt x="776956" y="701019"/>
                </a:cubicBezTo>
                <a:cubicBezTo>
                  <a:pt x="776956" y="696902"/>
                  <a:pt x="776956" y="694844"/>
                  <a:pt x="781083" y="692786"/>
                </a:cubicBezTo>
                <a:cubicBezTo>
                  <a:pt x="783146" y="691757"/>
                  <a:pt x="785209" y="691757"/>
                  <a:pt x="787014" y="692528"/>
                </a:cubicBezTo>
                <a:close/>
                <a:moveTo>
                  <a:pt x="686629" y="690727"/>
                </a:moveTo>
                <a:lnTo>
                  <a:pt x="686961" y="690727"/>
                </a:lnTo>
                <a:lnTo>
                  <a:pt x="686961" y="691060"/>
                </a:lnTo>
                <a:lnTo>
                  <a:pt x="686629" y="691060"/>
                </a:lnTo>
                <a:close/>
                <a:moveTo>
                  <a:pt x="246400" y="690727"/>
                </a:moveTo>
                <a:cubicBezTo>
                  <a:pt x="250516" y="690727"/>
                  <a:pt x="250516" y="694844"/>
                  <a:pt x="252575" y="694844"/>
                </a:cubicBezTo>
                <a:cubicBezTo>
                  <a:pt x="254633" y="701019"/>
                  <a:pt x="256692" y="705136"/>
                  <a:pt x="256692" y="711311"/>
                </a:cubicBezTo>
                <a:cubicBezTo>
                  <a:pt x="256692" y="717487"/>
                  <a:pt x="254633" y="723662"/>
                  <a:pt x="252575" y="729837"/>
                </a:cubicBezTo>
                <a:cubicBezTo>
                  <a:pt x="246400" y="738071"/>
                  <a:pt x="234049" y="742187"/>
                  <a:pt x="223757" y="742187"/>
                </a:cubicBezTo>
                <a:cubicBezTo>
                  <a:pt x="217582" y="742187"/>
                  <a:pt x="209349" y="738071"/>
                  <a:pt x="207290" y="729837"/>
                </a:cubicBezTo>
                <a:cubicBezTo>
                  <a:pt x="205232" y="727778"/>
                  <a:pt x="207290" y="723662"/>
                  <a:pt x="209349" y="719545"/>
                </a:cubicBezTo>
                <a:cubicBezTo>
                  <a:pt x="211407" y="719545"/>
                  <a:pt x="213466" y="715428"/>
                  <a:pt x="215524" y="717487"/>
                </a:cubicBezTo>
                <a:cubicBezTo>
                  <a:pt x="217582" y="717487"/>
                  <a:pt x="219641" y="717487"/>
                  <a:pt x="219641" y="715428"/>
                </a:cubicBezTo>
                <a:cubicBezTo>
                  <a:pt x="221699" y="713370"/>
                  <a:pt x="223757" y="713370"/>
                  <a:pt x="225816" y="715428"/>
                </a:cubicBezTo>
                <a:cubicBezTo>
                  <a:pt x="227874" y="715428"/>
                  <a:pt x="231991" y="717487"/>
                  <a:pt x="231991" y="721603"/>
                </a:cubicBezTo>
                <a:cubicBezTo>
                  <a:pt x="231991" y="723662"/>
                  <a:pt x="229933" y="725720"/>
                  <a:pt x="229933" y="727778"/>
                </a:cubicBezTo>
                <a:cubicBezTo>
                  <a:pt x="227874" y="727778"/>
                  <a:pt x="225816" y="729837"/>
                  <a:pt x="225816" y="727778"/>
                </a:cubicBezTo>
                <a:cubicBezTo>
                  <a:pt x="225816" y="727778"/>
                  <a:pt x="225816" y="727778"/>
                  <a:pt x="223757" y="727778"/>
                </a:cubicBezTo>
                <a:cubicBezTo>
                  <a:pt x="221699" y="727778"/>
                  <a:pt x="219641" y="727778"/>
                  <a:pt x="219641" y="729837"/>
                </a:cubicBezTo>
                <a:cubicBezTo>
                  <a:pt x="221699" y="733954"/>
                  <a:pt x="225816" y="733954"/>
                  <a:pt x="227874" y="733954"/>
                </a:cubicBezTo>
                <a:cubicBezTo>
                  <a:pt x="236108" y="733954"/>
                  <a:pt x="244341" y="727778"/>
                  <a:pt x="248458" y="719545"/>
                </a:cubicBezTo>
                <a:cubicBezTo>
                  <a:pt x="252575" y="711311"/>
                  <a:pt x="252575" y="701019"/>
                  <a:pt x="246400" y="692786"/>
                </a:cubicBezTo>
                <a:cubicBezTo>
                  <a:pt x="246400" y="692786"/>
                  <a:pt x="246400" y="690727"/>
                  <a:pt x="246400" y="690727"/>
                </a:cubicBezTo>
                <a:close/>
                <a:moveTo>
                  <a:pt x="668203" y="688735"/>
                </a:moveTo>
                <a:cubicBezTo>
                  <a:pt x="672298" y="690797"/>
                  <a:pt x="672298" y="696983"/>
                  <a:pt x="674345" y="699045"/>
                </a:cubicBezTo>
                <a:cubicBezTo>
                  <a:pt x="674345" y="703169"/>
                  <a:pt x="672298" y="707292"/>
                  <a:pt x="670251" y="707292"/>
                </a:cubicBezTo>
                <a:cubicBezTo>
                  <a:pt x="672298" y="713478"/>
                  <a:pt x="672298" y="719664"/>
                  <a:pt x="670251" y="723787"/>
                </a:cubicBezTo>
                <a:cubicBezTo>
                  <a:pt x="668203" y="725849"/>
                  <a:pt x="666156" y="727911"/>
                  <a:pt x="664109" y="727911"/>
                </a:cubicBezTo>
                <a:cubicBezTo>
                  <a:pt x="662061" y="725849"/>
                  <a:pt x="668203" y="725849"/>
                  <a:pt x="668203" y="723787"/>
                </a:cubicBezTo>
                <a:lnTo>
                  <a:pt x="667412" y="718212"/>
                </a:lnTo>
                <a:lnTo>
                  <a:pt x="668037" y="717370"/>
                </a:lnTo>
                <a:lnTo>
                  <a:pt x="666994" y="715263"/>
                </a:lnTo>
                <a:lnTo>
                  <a:pt x="666156" y="709354"/>
                </a:lnTo>
                <a:lnTo>
                  <a:pt x="667817" y="705172"/>
                </a:lnTo>
                <a:lnTo>
                  <a:pt x="668037" y="705045"/>
                </a:lnTo>
                <a:lnTo>
                  <a:pt x="668037" y="704618"/>
                </a:lnTo>
                <a:lnTo>
                  <a:pt x="670251" y="699045"/>
                </a:lnTo>
                <a:cubicBezTo>
                  <a:pt x="670251" y="694921"/>
                  <a:pt x="668203" y="692859"/>
                  <a:pt x="666156" y="690797"/>
                </a:cubicBezTo>
                <a:cubicBezTo>
                  <a:pt x="666156" y="690797"/>
                  <a:pt x="668203" y="688735"/>
                  <a:pt x="668203" y="688735"/>
                </a:cubicBezTo>
                <a:close/>
                <a:moveTo>
                  <a:pt x="189014" y="686743"/>
                </a:moveTo>
                <a:cubicBezTo>
                  <a:pt x="193097" y="686743"/>
                  <a:pt x="191056" y="690848"/>
                  <a:pt x="193097" y="692901"/>
                </a:cubicBezTo>
                <a:cubicBezTo>
                  <a:pt x="195139" y="694953"/>
                  <a:pt x="197181" y="697005"/>
                  <a:pt x="199223" y="697005"/>
                </a:cubicBezTo>
                <a:cubicBezTo>
                  <a:pt x="201265" y="699058"/>
                  <a:pt x="203306" y="701110"/>
                  <a:pt x="205348" y="701110"/>
                </a:cubicBezTo>
                <a:cubicBezTo>
                  <a:pt x="209432" y="703162"/>
                  <a:pt x="213515" y="701110"/>
                  <a:pt x="215557" y="697005"/>
                </a:cubicBezTo>
                <a:cubicBezTo>
                  <a:pt x="215557" y="694953"/>
                  <a:pt x="217599" y="697005"/>
                  <a:pt x="219641" y="697005"/>
                </a:cubicBezTo>
                <a:cubicBezTo>
                  <a:pt x="221683" y="694953"/>
                  <a:pt x="223724" y="692901"/>
                  <a:pt x="223724" y="690848"/>
                </a:cubicBezTo>
                <a:cubicBezTo>
                  <a:pt x="223724" y="688796"/>
                  <a:pt x="223724" y="686743"/>
                  <a:pt x="227808" y="686743"/>
                </a:cubicBezTo>
                <a:cubicBezTo>
                  <a:pt x="227808" y="686743"/>
                  <a:pt x="227808" y="690848"/>
                  <a:pt x="227808" y="690848"/>
                </a:cubicBezTo>
                <a:cubicBezTo>
                  <a:pt x="227808" y="692901"/>
                  <a:pt x="227808" y="694953"/>
                  <a:pt x="227808" y="697005"/>
                </a:cubicBezTo>
                <a:cubicBezTo>
                  <a:pt x="223724" y="701110"/>
                  <a:pt x="221683" y="701110"/>
                  <a:pt x="217599" y="701110"/>
                </a:cubicBezTo>
                <a:cubicBezTo>
                  <a:pt x="215557" y="701110"/>
                  <a:pt x="217599" y="703162"/>
                  <a:pt x="217599" y="703162"/>
                </a:cubicBezTo>
                <a:cubicBezTo>
                  <a:pt x="215557" y="707267"/>
                  <a:pt x="211474" y="709319"/>
                  <a:pt x="207390" y="709319"/>
                </a:cubicBezTo>
                <a:cubicBezTo>
                  <a:pt x="203306" y="709319"/>
                  <a:pt x="201265" y="705214"/>
                  <a:pt x="199223" y="703162"/>
                </a:cubicBezTo>
                <a:cubicBezTo>
                  <a:pt x="197181" y="701110"/>
                  <a:pt x="199223" y="699058"/>
                  <a:pt x="195139" y="697005"/>
                </a:cubicBezTo>
                <a:cubicBezTo>
                  <a:pt x="193097" y="699058"/>
                  <a:pt x="191056" y="697005"/>
                  <a:pt x="189014" y="694953"/>
                </a:cubicBezTo>
                <a:cubicBezTo>
                  <a:pt x="189014" y="692901"/>
                  <a:pt x="186972" y="692901"/>
                  <a:pt x="186972" y="690848"/>
                </a:cubicBezTo>
                <a:cubicBezTo>
                  <a:pt x="189014" y="688796"/>
                  <a:pt x="189014" y="686743"/>
                  <a:pt x="189014" y="686743"/>
                </a:cubicBezTo>
                <a:close/>
                <a:moveTo>
                  <a:pt x="201146" y="684419"/>
                </a:moveTo>
                <a:lnTo>
                  <a:pt x="205134" y="686431"/>
                </a:lnTo>
                <a:lnTo>
                  <a:pt x="205287" y="686743"/>
                </a:lnTo>
                <a:lnTo>
                  <a:pt x="205597" y="686664"/>
                </a:lnTo>
                <a:lnTo>
                  <a:pt x="209420" y="688593"/>
                </a:lnTo>
                <a:cubicBezTo>
                  <a:pt x="211489" y="688593"/>
                  <a:pt x="215626" y="686506"/>
                  <a:pt x="217695" y="684419"/>
                </a:cubicBezTo>
                <a:cubicBezTo>
                  <a:pt x="219763" y="684419"/>
                  <a:pt x="219763" y="686506"/>
                  <a:pt x="221832" y="686506"/>
                </a:cubicBezTo>
                <a:cubicBezTo>
                  <a:pt x="221832" y="688593"/>
                  <a:pt x="221832" y="692767"/>
                  <a:pt x="219763" y="692767"/>
                </a:cubicBezTo>
                <a:cubicBezTo>
                  <a:pt x="217695" y="694854"/>
                  <a:pt x="213558" y="688593"/>
                  <a:pt x="211489" y="694854"/>
                </a:cubicBezTo>
                <a:cubicBezTo>
                  <a:pt x="213558" y="696940"/>
                  <a:pt x="211489" y="696940"/>
                  <a:pt x="209420" y="699027"/>
                </a:cubicBezTo>
                <a:cubicBezTo>
                  <a:pt x="207352" y="699027"/>
                  <a:pt x="205283" y="699027"/>
                  <a:pt x="203214" y="696940"/>
                </a:cubicBezTo>
                <a:cubicBezTo>
                  <a:pt x="203214" y="694854"/>
                  <a:pt x="203214" y="692767"/>
                  <a:pt x="201146" y="692767"/>
                </a:cubicBezTo>
                <a:cubicBezTo>
                  <a:pt x="201146" y="692767"/>
                  <a:pt x="197009" y="692767"/>
                  <a:pt x="197009" y="692767"/>
                </a:cubicBezTo>
                <a:cubicBezTo>
                  <a:pt x="194940" y="690680"/>
                  <a:pt x="194940" y="688593"/>
                  <a:pt x="194940" y="686506"/>
                </a:cubicBezTo>
                <a:cubicBezTo>
                  <a:pt x="197009" y="686506"/>
                  <a:pt x="199077" y="684419"/>
                  <a:pt x="201146" y="684419"/>
                </a:cubicBezTo>
                <a:close/>
                <a:moveTo>
                  <a:pt x="135301" y="684419"/>
                </a:moveTo>
                <a:cubicBezTo>
                  <a:pt x="135301" y="684419"/>
                  <a:pt x="137353" y="684419"/>
                  <a:pt x="137353" y="686488"/>
                </a:cubicBezTo>
                <a:cubicBezTo>
                  <a:pt x="135301" y="690625"/>
                  <a:pt x="137353" y="694762"/>
                  <a:pt x="139406" y="696831"/>
                </a:cubicBezTo>
                <a:cubicBezTo>
                  <a:pt x="143510" y="700968"/>
                  <a:pt x="147615" y="703037"/>
                  <a:pt x="151720" y="705106"/>
                </a:cubicBezTo>
                <a:cubicBezTo>
                  <a:pt x="153772" y="705106"/>
                  <a:pt x="153772" y="707174"/>
                  <a:pt x="151720" y="707174"/>
                </a:cubicBezTo>
                <a:cubicBezTo>
                  <a:pt x="145563" y="711311"/>
                  <a:pt x="139406" y="705106"/>
                  <a:pt x="133248" y="700968"/>
                </a:cubicBezTo>
                <a:cubicBezTo>
                  <a:pt x="131196" y="696831"/>
                  <a:pt x="131196" y="692694"/>
                  <a:pt x="131196" y="688557"/>
                </a:cubicBezTo>
                <a:cubicBezTo>
                  <a:pt x="131196" y="686488"/>
                  <a:pt x="131196" y="684419"/>
                  <a:pt x="135301" y="684419"/>
                </a:cubicBezTo>
                <a:close/>
                <a:moveTo>
                  <a:pt x="163730" y="683451"/>
                </a:moveTo>
                <a:cubicBezTo>
                  <a:pt x="164372" y="683259"/>
                  <a:pt x="165143" y="683515"/>
                  <a:pt x="166171" y="684542"/>
                </a:cubicBezTo>
                <a:cubicBezTo>
                  <a:pt x="162059" y="692756"/>
                  <a:pt x="157948" y="707131"/>
                  <a:pt x="164115" y="715344"/>
                </a:cubicBezTo>
                <a:cubicBezTo>
                  <a:pt x="170283" y="723558"/>
                  <a:pt x="178506" y="727665"/>
                  <a:pt x="188785" y="725612"/>
                </a:cubicBezTo>
                <a:cubicBezTo>
                  <a:pt x="188785" y="725612"/>
                  <a:pt x="190841" y="725612"/>
                  <a:pt x="192897" y="723558"/>
                </a:cubicBezTo>
                <a:cubicBezTo>
                  <a:pt x="190841" y="719451"/>
                  <a:pt x="186730" y="723558"/>
                  <a:pt x="184674" y="721505"/>
                </a:cubicBezTo>
                <a:cubicBezTo>
                  <a:pt x="182618" y="719451"/>
                  <a:pt x="180562" y="717398"/>
                  <a:pt x="180562" y="713291"/>
                </a:cubicBezTo>
                <a:cubicBezTo>
                  <a:pt x="180562" y="713291"/>
                  <a:pt x="182618" y="711237"/>
                  <a:pt x="184674" y="709184"/>
                </a:cubicBezTo>
                <a:cubicBezTo>
                  <a:pt x="184674" y="709184"/>
                  <a:pt x="188785" y="709184"/>
                  <a:pt x="190841" y="709184"/>
                </a:cubicBezTo>
                <a:cubicBezTo>
                  <a:pt x="190841" y="711237"/>
                  <a:pt x="192897" y="713291"/>
                  <a:pt x="194953" y="713291"/>
                </a:cubicBezTo>
                <a:cubicBezTo>
                  <a:pt x="197009" y="711237"/>
                  <a:pt x="199065" y="713291"/>
                  <a:pt x="201120" y="713291"/>
                </a:cubicBezTo>
                <a:cubicBezTo>
                  <a:pt x="203176" y="715344"/>
                  <a:pt x="203176" y="719451"/>
                  <a:pt x="205232" y="721505"/>
                </a:cubicBezTo>
                <a:cubicBezTo>
                  <a:pt x="203176" y="723558"/>
                  <a:pt x="203176" y="727665"/>
                  <a:pt x="201120" y="731772"/>
                </a:cubicBezTo>
                <a:cubicBezTo>
                  <a:pt x="197009" y="733826"/>
                  <a:pt x="192897" y="735879"/>
                  <a:pt x="188785" y="735879"/>
                </a:cubicBezTo>
                <a:cubicBezTo>
                  <a:pt x="182618" y="735879"/>
                  <a:pt x="176450" y="735879"/>
                  <a:pt x="172339" y="731772"/>
                </a:cubicBezTo>
                <a:cubicBezTo>
                  <a:pt x="170283" y="729719"/>
                  <a:pt x="166171" y="727665"/>
                  <a:pt x="164115" y="723558"/>
                </a:cubicBezTo>
                <a:cubicBezTo>
                  <a:pt x="155892" y="715344"/>
                  <a:pt x="151780" y="700970"/>
                  <a:pt x="157948" y="688649"/>
                </a:cubicBezTo>
                <a:cubicBezTo>
                  <a:pt x="161032" y="688649"/>
                  <a:pt x="161803" y="684029"/>
                  <a:pt x="163730" y="683451"/>
                </a:cubicBezTo>
                <a:close/>
                <a:moveTo>
                  <a:pt x="675590" y="681982"/>
                </a:moveTo>
                <a:cubicBezTo>
                  <a:pt x="676388" y="681853"/>
                  <a:pt x="677282" y="681982"/>
                  <a:pt x="678304" y="682498"/>
                </a:cubicBezTo>
                <a:cubicBezTo>
                  <a:pt x="682390" y="686623"/>
                  <a:pt x="686476" y="692810"/>
                  <a:pt x="684433" y="701059"/>
                </a:cubicBezTo>
                <a:cubicBezTo>
                  <a:pt x="682390" y="701059"/>
                  <a:pt x="682390" y="703122"/>
                  <a:pt x="682390" y="703122"/>
                </a:cubicBezTo>
                <a:cubicBezTo>
                  <a:pt x="682390" y="705184"/>
                  <a:pt x="684433" y="705184"/>
                  <a:pt x="684433" y="705184"/>
                </a:cubicBezTo>
                <a:cubicBezTo>
                  <a:pt x="684433" y="703122"/>
                  <a:pt x="684433" y="701059"/>
                  <a:pt x="684433" y="701059"/>
                </a:cubicBezTo>
                <a:cubicBezTo>
                  <a:pt x="688519" y="705184"/>
                  <a:pt x="690562" y="709309"/>
                  <a:pt x="692605" y="713434"/>
                </a:cubicBezTo>
                <a:cubicBezTo>
                  <a:pt x="690562" y="715496"/>
                  <a:pt x="692605" y="717559"/>
                  <a:pt x="690562" y="717559"/>
                </a:cubicBezTo>
                <a:lnTo>
                  <a:pt x="689984" y="717364"/>
                </a:lnTo>
                <a:lnTo>
                  <a:pt x="690562" y="715496"/>
                </a:lnTo>
                <a:cubicBezTo>
                  <a:pt x="690562" y="716527"/>
                  <a:pt x="690051" y="717043"/>
                  <a:pt x="689796" y="717301"/>
                </a:cubicBezTo>
                <a:lnTo>
                  <a:pt x="689984" y="717364"/>
                </a:lnTo>
                <a:lnTo>
                  <a:pt x="689285" y="719621"/>
                </a:lnTo>
                <a:cubicBezTo>
                  <a:pt x="688519" y="721168"/>
                  <a:pt x="687497" y="722715"/>
                  <a:pt x="686476" y="723746"/>
                </a:cubicBezTo>
                <a:cubicBezTo>
                  <a:pt x="684433" y="725808"/>
                  <a:pt x="680347" y="723746"/>
                  <a:pt x="680347" y="725808"/>
                </a:cubicBezTo>
                <a:cubicBezTo>
                  <a:pt x="680347" y="727871"/>
                  <a:pt x="680347" y="729933"/>
                  <a:pt x="680347" y="731996"/>
                </a:cubicBezTo>
                <a:cubicBezTo>
                  <a:pt x="680347" y="734058"/>
                  <a:pt x="678304" y="736121"/>
                  <a:pt x="678304" y="738183"/>
                </a:cubicBezTo>
                <a:cubicBezTo>
                  <a:pt x="676261" y="740246"/>
                  <a:pt x="674217" y="740246"/>
                  <a:pt x="674217" y="742308"/>
                </a:cubicBezTo>
                <a:cubicBezTo>
                  <a:pt x="672174" y="742308"/>
                  <a:pt x="672174" y="746433"/>
                  <a:pt x="674217" y="746433"/>
                </a:cubicBezTo>
                <a:cubicBezTo>
                  <a:pt x="676261" y="748495"/>
                  <a:pt x="678304" y="748495"/>
                  <a:pt x="680347" y="748495"/>
                </a:cubicBezTo>
                <a:cubicBezTo>
                  <a:pt x="678304" y="748495"/>
                  <a:pt x="674217" y="748495"/>
                  <a:pt x="672174" y="748495"/>
                </a:cubicBezTo>
                <a:cubicBezTo>
                  <a:pt x="672174" y="746433"/>
                  <a:pt x="672174" y="742308"/>
                  <a:pt x="672174" y="740246"/>
                </a:cubicBezTo>
                <a:cubicBezTo>
                  <a:pt x="670131" y="738183"/>
                  <a:pt x="668088" y="734058"/>
                  <a:pt x="666045" y="731996"/>
                </a:cubicBezTo>
                <a:cubicBezTo>
                  <a:pt x="666045" y="729933"/>
                  <a:pt x="668088" y="727871"/>
                  <a:pt x="670131" y="727871"/>
                </a:cubicBezTo>
                <a:cubicBezTo>
                  <a:pt x="674217" y="723746"/>
                  <a:pt x="676261" y="717559"/>
                  <a:pt x="674217" y="711372"/>
                </a:cubicBezTo>
                <a:cubicBezTo>
                  <a:pt x="672174" y="707247"/>
                  <a:pt x="676261" y="705184"/>
                  <a:pt x="676261" y="703122"/>
                </a:cubicBezTo>
                <a:cubicBezTo>
                  <a:pt x="676261" y="696935"/>
                  <a:pt x="674217" y="690747"/>
                  <a:pt x="670131" y="686623"/>
                </a:cubicBezTo>
                <a:cubicBezTo>
                  <a:pt x="671664" y="685076"/>
                  <a:pt x="673196" y="682369"/>
                  <a:pt x="675590" y="681982"/>
                </a:cubicBezTo>
                <a:close/>
                <a:moveTo>
                  <a:pt x="678329" y="680435"/>
                </a:moveTo>
                <a:cubicBezTo>
                  <a:pt x="682535" y="680435"/>
                  <a:pt x="684637" y="682538"/>
                  <a:pt x="684637" y="684641"/>
                </a:cubicBezTo>
                <a:cubicBezTo>
                  <a:pt x="684637" y="686743"/>
                  <a:pt x="684637" y="686743"/>
                  <a:pt x="684637" y="686743"/>
                </a:cubicBezTo>
                <a:cubicBezTo>
                  <a:pt x="682535" y="684641"/>
                  <a:pt x="680432" y="682538"/>
                  <a:pt x="678329" y="680435"/>
                </a:cubicBezTo>
                <a:close/>
                <a:moveTo>
                  <a:pt x="727558" y="676965"/>
                </a:moveTo>
                <a:cubicBezTo>
                  <a:pt x="728852" y="676965"/>
                  <a:pt x="729887" y="677480"/>
                  <a:pt x="729887" y="678508"/>
                </a:cubicBezTo>
                <a:cubicBezTo>
                  <a:pt x="727817" y="682621"/>
                  <a:pt x="727817" y="686734"/>
                  <a:pt x="727817" y="688791"/>
                </a:cubicBezTo>
                <a:cubicBezTo>
                  <a:pt x="723676" y="690847"/>
                  <a:pt x="719536" y="690847"/>
                  <a:pt x="717466" y="694960"/>
                </a:cubicBezTo>
                <a:cubicBezTo>
                  <a:pt x="717466" y="699073"/>
                  <a:pt x="717466" y="701130"/>
                  <a:pt x="717466" y="703187"/>
                </a:cubicBezTo>
                <a:cubicBezTo>
                  <a:pt x="715396" y="705243"/>
                  <a:pt x="713326" y="707300"/>
                  <a:pt x="713326" y="709356"/>
                </a:cubicBezTo>
                <a:cubicBezTo>
                  <a:pt x="711256" y="713469"/>
                  <a:pt x="711256" y="719639"/>
                  <a:pt x="715396" y="721695"/>
                </a:cubicBezTo>
                <a:cubicBezTo>
                  <a:pt x="719536" y="723752"/>
                  <a:pt x="717466" y="727865"/>
                  <a:pt x="719536" y="731978"/>
                </a:cubicBezTo>
                <a:cubicBezTo>
                  <a:pt x="723676" y="734035"/>
                  <a:pt x="725747" y="736091"/>
                  <a:pt x="729887" y="734035"/>
                </a:cubicBezTo>
                <a:cubicBezTo>
                  <a:pt x="734027" y="736091"/>
                  <a:pt x="731957" y="740204"/>
                  <a:pt x="734027" y="744318"/>
                </a:cubicBezTo>
                <a:cubicBezTo>
                  <a:pt x="736097" y="744318"/>
                  <a:pt x="736097" y="746374"/>
                  <a:pt x="736097" y="746374"/>
                </a:cubicBezTo>
                <a:cubicBezTo>
                  <a:pt x="731957" y="750487"/>
                  <a:pt x="727817" y="746374"/>
                  <a:pt x="723676" y="744318"/>
                </a:cubicBezTo>
                <a:cubicBezTo>
                  <a:pt x="723676" y="742261"/>
                  <a:pt x="721606" y="740204"/>
                  <a:pt x="719536" y="738148"/>
                </a:cubicBezTo>
                <a:cubicBezTo>
                  <a:pt x="719536" y="736091"/>
                  <a:pt x="719536" y="738148"/>
                  <a:pt x="717466" y="738148"/>
                </a:cubicBezTo>
                <a:cubicBezTo>
                  <a:pt x="715396" y="738148"/>
                  <a:pt x="713326" y="738148"/>
                  <a:pt x="711256" y="736091"/>
                </a:cubicBezTo>
                <a:cubicBezTo>
                  <a:pt x="709186" y="734035"/>
                  <a:pt x="707116" y="731978"/>
                  <a:pt x="707116" y="727865"/>
                </a:cubicBezTo>
                <a:cubicBezTo>
                  <a:pt x="707116" y="725808"/>
                  <a:pt x="709186" y="723752"/>
                  <a:pt x="707116" y="721695"/>
                </a:cubicBezTo>
                <a:cubicBezTo>
                  <a:pt x="705045" y="719639"/>
                  <a:pt x="702975" y="715526"/>
                  <a:pt x="702975" y="711413"/>
                </a:cubicBezTo>
                <a:cubicBezTo>
                  <a:pt x="700905" y="709356"/>
                  <a:pt x="700905" y="705243"/>
                  <a:pt x="702975" y="703187"/>
                </a:cubicBezTo>
                <a:cubicBezTo>
                  <a:pt x="702975" y="701130"/>
                  <a:pt x="707116" y="701130"/>
                  <a:pt x="707116" y="701130"/>
                </a:cubicBezTo>
                <a:cubicBezTo>
                  <a:pt x="707116" y="697017"/>
                  <a:pt x="707116" y="690847"/>
                  <a:pt x="709186" y="688791"/>
                </a:cubicBezTo>
                <a:cubicBezTo>
                  <a:pt x="711256" y="686734"/>
                  <a:pt x="713326" y="686734"/>
                  <a:pt x="715396" y="686734"/>
                </a:cubicBezTo>
                <a:cubicBezTo>
                  <a:pt x="717466" y="686734"/>
                  <a:pt x="717466" y="688791"/>
                  <a:pt x="719536" y="686734"/>
                </a:cubicBezTo>
                <a:cubicBezTo>
                  <a:pt x="719536" y="686734"/>
                  <a:pt x="719536" y="684678"/>
                  <a:pt x="719536" y="684678"/>
                </a:cubicBezTo>
                <a:cubicBezTo>
                  <a:pt x="719536" y="682621"/>
                  <a:pt x="721606" y="678508"/>
                  <a:pt x="723676" y="678508"/>
                </a:cubicBezTo>
                <a:cubicBezTo>
                  <a:pt x="724711" y="677480"/>
                  <a:pt x="726264" y="676965"/>
                  <a:pt x="727558" y="676965"/>
                </a:cubicBezTo>
                <a:close/>
                <a:moveTo>
                  <a:pt x="123036" y="676451"/>
                </a:moveTo>
                <a:cubicBezTo>
                  <a:pt x="125098" y="680556"/>
                  <a:pt x="129222" y="680556"/>
                  <a:pt x="129222" y="682608"/>
                </a:cubicBezTo>
                <a:cubicBezTo>
                  <a:pt x="127160" y="688766"/>
                  <a:pt x="129222" y="696975"/>
                  <a:pt x="133345" y="703132"/>
                </a:cubicBezTo>
                <a:cubicBezTo>
                  <a:pt x="137469" y="709289"/>
                  <a:pt x="145717" y="713394"/>
                  <a:pt x="151903" y="711341"/>
                </a:cubicBezTo>
                <a:cubicBezTo>
                  <a:pt x="153964" y="711341"/>
                  <a:pt x="153964" y="711341"/>
                  <a:pt x="153964" y="711341"/>
                </a:cubicBezTo>
                <a:cubicBezTo>
                  <a:pt x="153964" y="713394"/>
                  <a:pt x="158088" y="717498"/>
                  <a:pt x="156026" y="719551"/>
                </a:cubicBezTo>
                <a:cubicBezTo>
                  <a:pt x="153964" y="721603"/>
                  <a:pt x="149841" y="721603"/>
                  <a:pt x="147779" y="721603"/>
                </a:cubicBezTo>
                <a:cubicBezTo>
                  <a:pt x="143655" y="721603"/>
                  <a:pt x="141593" y="717498"/>
                  <a:pt x="139531" y="713394"/>
                </a:cubicBezTo>
                <a:cubicBezTo>
                  <a:pt x="137469" y="713394"/>
                  <a:pt x="135407" y="717498"/>
                  <a:pt x="131283" y="715446"/>
                </a:cubicBezTo>
                <a:cubicBezTo>
                  <a:pt x="127160" y="715446"/>
                  <a:pt x="125098" y="711341"/>
                  <a:pt x="120974" y="709289"/>
                </a:cubicBezTo>
                <a:cubicBezTo>
                  <a:pt x="118912" y="705184"/>
                  <a:pt x="118912" y="699027"/>
                  <a:pt x="120974" y="694922"/>
                </a:cubicBezTo>
                <a:cubicBezTo>
                  <a:pt x="123036" y="694922"/>
                  <a:pt x="125098" y="692870"/>
                  <a:pt x="123036" y="692870"/>
                </a:cubicBezTo>
                <a:cubicBezTo>
                  <a:pt x="120974" y="690818"/>
                  <a:pt x="118912" y="688766"/>
                  <a:pt x="118912" y="686713"/>
                </a:cubicBezTo>
                <a:cubicBezTo>
                  <a:pt x="118912" y="682608"/>
                  <a:pt x="118912" y="678504"/>
                  <a:pt x="123036" y="676451"/>
                </a:cubicBezTo>
                <a:close/>
                <a:moveTo>
                  <a:pt x="211429" y="672136"/>
                </a:moveTo>
                <a:cubicBezTo>
                  <a:pt x="211429" y="672136"/>
                  <a:pt x="211429" y="674222"/>
                  <a:pt x="211429" y="676309"/>
                </a:cubicBezTo>
                <a:cubicBezTo>
                  <a:pt x="211429" y="678396"/>
                  <a:pt x="215524" y="682570"/>
                  <a:pt x="213477" y="684657"/>
                </a:cubicBezTo>
                <a:lnTo>
                  <a:pt x="205597" y="686664"/>
                </a:lnTo>
                <a:lnTo>
                  <a:pt x="205134" y="686431"/>
                </a:lnTo>
                <a:lnTo>
                  <a:pt x="203240" y="682570"/>
                </a:lnTo>
                <a:cubicBezTo>
                  <a:pt x="205287" y="678396"/>
                  <a:pt x="209382" y="676309"/>
                  <a:pt x="211429" y="672136"/>
                </a:cubicBezTo>
                <a:close/>
                <a:moveTo>
                  <a:pt x="791688" y="667695"/>
                </a:moveTo>
                <a:cubicBezTo>
                  <a:pt x="793496" y="667183"/>
                  <a:pt x="795561" y="667183"/>
                  <a:pt x="797627" y="668207"/>
                </a:cubicBezTo>
                <a:cubicBezTo>
                  <a:pt x="799693" y="670254"/>
                  <a:pt x="799693" y="672302"/>
                  <a:pt x="801759" y="674349"/>
                </a:cubicBezTo>
                <a:cubicBezTo>
                  <a:pt x="803824" y="676396"/>
                  <a:pt x="803824" y="672302"/>
                  <a:pt x="805890" y="672302"/>
                </a:cubicBezTo>
                <a:cubicBezTo>
                  <a:pt x="810022" y="670254"/>
                  <a:pt x="812088" y="672302"/>
                  <a:pt x="814153" y="672302"/>
                </a:cubicBezTo>
                <a:cubicBezTo>
                  <a:pt x="820351" y="676396"/>
                  <a:pt x="822416" y="682538"/>
                  <a:pt x="822416" y="688680"/>
                </a:cubicBezTo>
                <a:cubicBezTo>
                  <a:pt x="820351" y="690727"/>
                  <a:pt x="818285" y="690727"/>
                  <a:pt x="816219" y="694822"/>
                </a:cubicBezTo>
                <a:cubicBezTo>
                  <a:pt x="816219" y="696869"/>
                  <a:pt x="816219" y="700964"/>
                  <a:pt x="814153" y="700964"/>
                </a:cubicBezTo>
                <a:cubicBezTo>
                  <a:pt x="805890" y="703011"/>
                  <a:pt x="797627" y="703011"/>
                  <a:pt x="793496" y="696869"/>
                </a:cubicBezTo>
                <a:cubicBezTo>
                  <a:pt x="789364" y="692775"/>
                  <a:pt x="793496" y="688680"/>
                  <a:pt x="789364" y="686633"/>
                </a:cubicBezTo>
                <a:cubicBezTo>
                  <a:pt x="787298" y="684585"/>
                  <a:pt x="785233" y="682538"/>
                  <a:pt x="785233" y="678443"/>
                </a:cubicBezTo>
                <a:cubicBezTo>
                  <a:pt x="785233" y="674349"/>
                  <a:pt x="785233" y="672302"/>
                  <a:pt x="787298" y="670254"/>
                </a:cubicBezTo>
                <a:cubicBezTo>
                  <a:pt x="788331" y="669230"/>
                  <a:pt x="789881" y="668207"/>
                  <a:pt x="791688" y="667695"/>
                </a:cubicBezTo>
                <a:close/>
                <a:moveTo>
                  <a:pt x="112708" y="663835"/>
                </a:moveTo>
                <a:cubicBezTo>
                  <a:pt x="112708" y="667952"/>
                  <a:pt x="123031" y="674127"/>
                  <a:pt x="116837" y="678244"/>
                </a:cubicBezTo>
                <a:cubicBezTo>
                  <a:pt x="116837" y="682361"/>
                  <a:pt x="114773" y="686478"/>
                  <a:pt x="116837" y="688536"/>
                </a:cubicBezTo>
                <a:cubicBezTo>
                  <a:pt x="120967" y="692653"/>
                  <a:pt x="120967" y="692653"/>
                  <a:pt x="120967" y="692653"/>
                </a:cubicBezTo>
                <a:cubicBezTo>
                  <a:pt x="116837" y="696770"/>
                  <a:pt x="116837" y="702945"/>
                  <a:pt x="118902" y="707062"/>
                </a:cubicBezTo>
                <a:cubicBezTo>
                  <a:pt x="120967" y="713237"/>
                  <a:pt x="127160" y="719412"/>
                  <a:pt x="133354" y="717354"/>
                </a:cubicBezTo>
                <a:cubicBezTo>
                  <a:pt x="135419" y="717354"/>
                  <a:pt x="137483" y="717354"/>
                  <a:pt x="139548" y="717354"/>
                </a:cubicBezTo>
                <a:cubicBezTo>
                  <a:pt x="141613" y="721470"/>
                  <a:pt x="145742" y="725587"/>
                  <a:pt x="149871" y="725587"/>
                </a:cubicBezTo>
                <a:cubicBezTo>
                  <a:pt x="151936" y="727646"/>
                  <a:pt x="151936" y="723529"/>
                  <a:pt x="154001" y="723529"/>
                </a:cubicBezTo>
                <a:cubicBezTo>
                  <a:pt x="156065" y="723529"/>
                  <a:pt x="156065" y="721470"/>
                  <a:pt x="158130" y="721470"/>
                </a:cubicBezTo>
                <a:cubicBezTo>
                  <a:pt x="166388" y="731762"/>
                  <a:pt x="166388" y="731762"/>
                  <a:pt x="166388" y="731762"/>
                </a:cubicBezTo>
                <a:cubicBezTo>
                  <a:pt x="164324" y="733821"/>
                  <a:pt x="162259" y="733821"/>
                  <a:pt x="160194" y="735879"/>
                </a:cubicBezTo>
                <a:cubicBezTo>
                  <a:pt x="154001" y="735879"/>
                  <a:pt x="151936" y="727646"/>
                  <a:pt x="147806" y="731762"/>
                </a:cubicBezTo>
                <a:cubicBezTo>
                  <a:pt x="147806" y="735879"/>
                  <a:pt x="143677" y="735879"/>
                  <a:pt x="141613" y="735879"/>
                </a:cubicBezTo>
                <a:cubicBezTo>
                  <a:pt x="137483" y="735879"/>
                  <a:pt x="135419" y="733821"/>
                  <a:pt x="133354" y="731762"/>
                </a:cubicBezTo>
                <a:cubicBezTo>
                  <a:pt x="129225" y="725587"/>
                  <a:pt x="129225" y="725587"/>
                  <a:pt x="129225" y="725587"/>
                </a:cubicBezTo>
                <a:cubicBezTo>
                  <a:pt x="127160" y="727646"/>
                  <a:pt x="120967" y="727646"/>
                  <a:pt x="116837" y="725587"/>
                </a:cubicBezTo>
                <a:cubicBezTo>
                  <a:pt x="112708" y="721470"/>
                  <a:pt x="110643" y="717354"/>
                  <a:pt x="108579" y="711179"/>
                </a:cubicBezTo>
                <a:cubicBezTo>
                  <a:pt x="106514" y="707062"/>
                  <a:pt x="112708" y="705003"/>
                  <a:pt x="110643" y="702945"/>
                </a:cubicBezTo>
                <a:cubicBezTo>
                  <a:pt x="106514" y="700886"/>
                  <a:pt x="102385" y="698828"/>
                  <a:pt x="102385" y="694711"/>
                </a:cubicBezTo>
                <a:cubicBezTo>
                  <a:pt x="100320" y="690594"/>
                  <a:pt x="100320" y="686478"/>
                  <a:pt x="104449" y="682361"/>
                </a:cubicBezTo>
                <a:cubicBezTo>
                  <a:pt x="104449" y="680303"/>
                  <a:pt x="108579" y="682361"/>
                  <a:pt x="106514" y="678244"/>
                </a:cubicBezTo>
                <a:cubicBezTo>
                  <a:pt x="106514" y="676186"/>
                  <a:pt x="106514" y="674127"/>
                  <a:pt x="104449" y="672069"/>
                </a:cubicBezTo>
                <a:cubicBezTo>
                  <a:pt x="106514" y="667952"/>
                  <a:pt x="106514" y="663835"/>
                  <a:pt x="112708" y="663835"/>
                </a:cubicBezTo>
                <a:close/>
                <a:moveTo>
                  <a:pt x="752439" y="663647"/>
                </a:moveTo>
                <a:cubicBezTo>
                  <a:pt x="756545" y="662874"/>
                  <a:pt x="760652" y="662874"/>
                  <a:pt x="764759" y="663905"/>
                </a:cubicBezTo>
                <a:cubicBezTo>
                  <a:pt x="770920" y="663905"/>
                  <a:pt x="777080" y="668027"/>
                  <a:pt x="781187" y="672149"/>
                </a:cubicBezTo>
                <a:cubicBezTo>
                  <a:pt x="783241" y="672149"/>
                  <a:pt x="783241" y="674210"/>
                  <a:pt x="781187" y="674210"/>
                </a:cubicBezTo>
                <a:cubicBezTo>
                  <a:pt x="779134" y="674210"/>
                  <a:pt x="779134" y="672149"/>
                  <a:pt x="777080" y="672149"/>
                </a:cubicBezTo>
                <a:cubicBezTo>
                  <a:pt x="768866" y="668027"/>
                  <a:pt x="760652" y="668027"/>
                  <a:pt x="752439" y="670088"/>
                </a:cubicBezTo>
                <a:cubicBezTo>
                  <a:pt x="746278" y="674210"/>
                  <a:pt x="740118" y="678333"/>
                  <a:pt x="738064" y="684516"/>
                </a:cubicBezTo>
                <a:cubicBezTo>
                  <a:pt x="738064" y="688639"/>
                  <a:pt x="736011" y="690700"/>
                  <a:pt x="738064" y="694822"/>
                </a:cubicBezTo>
                <a:cubicBezTo>
                  <a:pt x="740118" y="696883"/>
                  <a:pt x="742171" y="696883"/>
                  <a:pt x="744225" y="696883"/>
                </a:cubicBezTo>
                <a:cubicBezTo>
                  <a:pt x="746278" y="694822"/>
                  <a:pt x="742171" y="692761"/>
                  <a:pt x="744225" y="690700"/>
                </a:cubicBezTo>
                <a:cubicBezTo>
                  <a:pt x="746278" y="688639"/>
                  <a:pt x="746278" y="686577"/>
                  <a:pt x="748332" y="686577"/>
                </a:cubicBezTo>
                <a:cubicBezTo>
                  <a:pt x="750385" y="686577"/>
                  <a:pt x="752439" y="686577"/>
                  <a:pt x="754492" y="688639"/>
                </a:cubicBezTo>
                <a:cubicBezTo>
                  <a:pt x="756545" y="690700"/>
                  <a:pt x="756545" y="692761"/>
                  <a:pt x="756545" y="692761"/>
                </a:cubicBezTo>
                <a:cubicBezTo>
                  <a:pt x="756545" y="694822"/>
                  <a:pt x="754492" y="694822"/>
                  <a:pt x="756545" y="696883"/>
                </a:cubicBezTo>
                <a:cubicBezTo>
                  <a:pt x="758599" y="696883"/>
                  <a:pt x="758599" y="698944"/>
                  <a:pt x="760652" y="701005"/>
                </a:cubicBezTo>
                <a:cubicBezTo>
                  <a:pt x="760652" y="703067"/>
                  <a:pt x="760652" y="705128"/>
                  <a:pt x="758599" y="707189"/>
                </a:cubicBezTo>
                <a:cubicBezTo>
                  <a:pt x="754492" y="711311"/>
                  <a:pt x="748332" y="711311"/>
                  <a:pt x="744225" y="709250"/>
                </a:cubicBezTo>
                <a:cubicBezTo>
                  <a:pt x="738064" y="709250"/>
                  <a:pt x="736011" y="703067"/>
                  <a:pt x="733957" y="701005"/>
                </a:cubicBezTo>
                <a:cubicBezTo>
                  <a:pt x="729850" y="694822"/>
                  <a:pt x="727797" y="686577"/>
                  <a:pt x="731904" y="678333"/>
                </a:cubicBezTo>
                <a:cubicBezTo>
                  <a:pt x="733957" y="676272"/>
                  <a:pt x="738064" y="672149"/>
                  <a:pt x="740118" y="668027"/>
                </a:cubicBezTo>
                <a:cubicBezTo>
                  <a:pt x="744225" y="665966"/>
                  <a:pt x="748332" y="664420"/>
                  <a:pt x="752439" y="663647"/>
                </a:cubicBezTo>
                <a:close/>
                <a:moveTo>
                  <a:pt x="821379" y="659403"/>
                </a:moveTo>
                <a:cubicBezTo>
                  <a:pt x="822416" y="659918"/>
                  <a:pt x="823454" y="660947"/>
                  <a:pt x="824491" y="661976"/>
                </a:cubicBezTo>
                <a:cubicBezTo>
                  <a:pt x="830716" y="666093"/>
                  <a:pt x="820341" y="672268"/>
                  <a:pt x="822416" y="678443"/>
                </a:cubicBezTo>
                <a:cubicBezTo>
                  <a:pt x="820341" y="674327"/>
                  <a:pt x="814116" y="670210"/>
                  <a:pt x="814116" y="664035"/>
                </a:cubicBezTo>
                <a:cubicBezTo>
                  <a:pt x="814116" y="661976"/>
                  <a:pt x="816191" y="659918"/>
                  <a:pt x="818266" y="659918"/>
                </a:cubicBezTo>
                <a:cubicBezTo>
                  <a:pt x="819304" y="658889"/>
                  <a:pt x="820341" y="658889"/>
                  <a:pt x="821379" y="659403"/>
                </a:cubicBezTo>
                <a:close/>
                <a:moveTo>
                  <a:pt x="213591" y="655868"/>
                </a:moveTo>
                <a:cubicBezTo>
                  <a:pt x="215641" y="655868"/>
                  <a:pt x="217692" y="659976"/>
                  <a:pt x="219742" y="659976"/>
                </a:cubicBezTo>
                <a:cubicBezTo>
                  <a:pt x="221793" y="666139"/>
                  <a:pt x="223844" y="672301"/>
                  <a:pt x="227945" y="674356"/>
                </a:cubicBezTo>
                <a:cubicBezTo>
                  <a:pt x="229995" y="678464"/>
                  <a:pt x="234096" y="676410"/>
                  <a:pt x="236147" y="678464"/>
                </a:cubicBezTo>
                <a:cubicBezTo>
                  <a:pt x="240248" y="682573"/>
                  <a:pt x="242299" y="684627"/>
                  <a:pt x="246400" y="688735"/>
                </a:cubicBezTo>
                <a:cubicBezTo>
                  <a:pt x="246400" y="688735"/>
                  <a:pt x="244349" y="688735"/>
                  <a:pt x="242299" y="688735"/>
                </a:cubicBezTo>
                <a:cubicBezTo>
                  <a:pt x="238198" y="688735"/>
                  <a:pt x="234096" y="686681"/>
                  <a:pt x="234096" y="682573"/>
                </a:cubicBezTo>
                <a:cubicBezTo>
                  <a:pt x="232046" y="680518"/>
                  <a:pt x="229995" y="684627"/>
                  <a:pt x="227945" y="684627"/>
                </a:cubicBezTo>
                <a:cubicBezTo>
                  <a:pt x="223844" y="684627"/>
                  <a:pt x="217692" y="682573"/>
                  <a:pt x="215641" y="678464"/>
                </a:cubicBezTo>
                <a:cubicBezTo>
                  <a:pt x="213591" y="674356"/>
                  <a:pt x="213591" y="668193"/>
                  <a:pt x="211540" y="662030"/>
                </a:cubicBezTo>
                <a:cubicBezTo>
                  <a:pt x="213591" y="659976"/>
                  <a:pt x="211540" y="657922"/>
                  <a:pt x="213591" y="655868"/>
                </a:cubicBezTo>
                <a:close/>
                <a:moveTo>
                  <a:pt x="100606" y="649851"/>
                </a:moveTo>
                <a:lnTo>
                  <a:pt x="102823" y="652205"/>
                </a:lnTo>
                <a:cubicBezTo>
                  <a:pt x="104617" y="653233"/>
                  <a:pt x="106668" y="653747"/>
                  <a:pt x="108718" y="653747"/>
                </a:cubicBezTo>
                <a:cubicBezTo>
                  <a:pt x="110769" y="653747"/>
                  <a:pt x="110769" y="655803"/>
                  <a:pt x="110769" y="657860"/>
                </a:cubicBezTo>
                <a:cubicBezTo>
                  <a:pt x="108718" y="657860"/>
                  <a:pt x="106668" y="655803"/>
                  <a:pt x="104617" y="655803"/>
                </a:cubicBezTo>
                <a:cubicBezTo>
                  <a:pt x="103592" y="654775"/>
                  <a:pt x="102566" y="653747"/>
                  <a:pt x="101797" y="652719"/>
                </a:cubicBezTo>
                <a:close/>
                <a:moveTo>
                  <a:pt x="100402" y="649635"/>
                </a:moveTo>
                <a:lnTo>
                  <a:pt x="100516" y="649635"/>
                </a:lnTo>
                <a:lnTo>
                  <a:pt x="100606" y="649851"/>
                </a:lnTo>
                <a:close/>
                <a:moveTo>
                  <a:pt x="758578" y="643252"/>
                </a:moveTo>
                <a:cubicBezTo>
                  <a:pt x="760617" y="643252"/>
                  <a:pt x="762657" y="643252"/>
                  <a:pt x="762657" y="645327"/>
                </a:cubicBezTo>
                <a:cubicBezTo>
                  <a:pt x="760617" y="647402"/>
                  <a:pt x="758578" y="645327"/>
                  <a:pt x="754499" y="647402"/>
                </a:cubicBezTo>
                <a:cubicBezTo>
                  <a:pt x="750420" y="647402"/>
                  <a:pt x="750420" y="653626"/>
                  <a:pt x="750420" y="657776"/>
                </a:cubicBezTo>
                <a:cubicBezTo>
                  <a:pt x="750420" y="657776"/>
                  <a:pt x="752460" y="659851"/>
                  <a:pt x="752460" y="659851"/>
                </a:cubicBezTo>
                <a:cubicBezTo>
                  <a:pt x="750420" y="659851"/>
                  <a:pt x="750420" y="657776"/>
                  <a:pt x="748381" y="657776"/>
                </a:cubicBezTo>
                <a:cubicBezTo>
                  <a:pt x="750420" y="653626"/>
                  <a:pt x="748381" y="649476"/>
                  <a:pt x="752460" y="647402"/>
                </a:cubicBezTo>
                <a:cubicBezTo>
                  <a:pt x="752460" y="645327"/>
                  <a:pt x="754499" y="643252"/>
                  <a:pt x="758578" y="643252"/>
                </a:cubicBezTo>
                <a:close/>
                <a:moveTo>
                  <a:pt x="816203" y="640815"/>
                </a:moveTo>
                <a:cubicBezTo>
                  <a:pt x="817751" y="640815"/>
                  <a:pt x="819298" y="641331"/>
                  <a:pt x="820330" y="643394"/>
                </a:cubicBezTo>
                <a:cubicBezTo>
                  <a:pt x="822393" y="645457"/>
                  <a:pt x="820330" y="647520"/>
                  <a:pt x="822393" y="649583"/>
                </a:cubicBezTo>
                <a:cubicBezTo>
                  <a:pt x="824456" y="647520"/>
                  <a:pt x="826519" y="649583"/>
                  <a:pt x="828582" y="649583"/>
                </a:cubicBezTo>
                <a:cubicBezTo>
                  <a:pt x="830645" y="651646"/>
                  <a:pt x="832708" y="655773"/>
                  <a:pt x="830645" y="659899"/>
                </a:cubicBezTo>
                <a:cubicBezTo>
                  <a:pt x="830645" y="661962"/>
                  <a:pt x="830645" y="664025"/>
                  <a:pt x="828582" y="664025"/>
                </a:cubicBezTo>
                <a:cubicBezTo>
                  <a:pt x="826519" y="661962"/>
                  <a:pt x="824456" y="657836"/>
                  <a:pt x="820330" y="657836"/>
                </a:cubicBezTo>
                <a:cubicBezTo>
                  <a:pt x="818267" y="655773"/>
                  <a:pt x="816203" y="657836"/>
                  <a:pt x="814140" y="657836"/>
                </a:cubicBezTo>
                <a:cubicBezTo>
                  <a:pt x="812077" y="659899"/>
                  <a:pt x="812077" y="664025"/>
                  <a:pt x="810014" y="668152"/>
                </a:cubicBezTo>
                <a:cubicBezTo>
                  <a:pt x="810014" y="668152"/>
                  <a:pt x="807951" y="668152"/>
                  <a:pt x="805888" y="666088"/>
                </a:cubicBezTo>
                <a:cubicBezTo>
                  <a:pt x="803824" y="664025"/>
                  <a:pt x="803824" y="659899"/>
                  <a:pt x="803824" y="657836"/>
                </a:cubicBezTo>
                <a:cubicBezTo>
                  <a:pt x="803824" y="653709"/>
                  <a:pt x="805888" y="653709"/>
                  <a:pt x="807951" y="651646"/>
                </a:cubicBezTo>
                <a:cubicBezTo>
                  <a:pt x="805888" y="651646"/>
                  <a:pt x="805888" y="647520"/>
                  <a:pt x="805888" y="645457"/>
                </a:cubicBezTo>
                <a:cubicBezTo>
                  <a:pt x="807951" y="643394"/>
                  <a:pt x="810014" y="641331"/>
                  <a:pt x="812077" y="641331"/>
                </a:cubicBezTo>
                <a:cubicBezTo>
                  <a:pt x="813109" y="641331"/>
                  <a:pt x="814656" y="640815"/>
                  <a:pt x="816203" y="640815"/>
                </a:cubicBezTo>
                <a:close/>
                <a:moveTo>
                  <a:pt x="181980" y="640294"/>
                </a:moveTo>
                <a:cubicBezTo>
                  <a:pt x="186875" y="639781"/>
                  <a:pt x="192028" y="640294"/>
                  <a:pt x="197181" y="641320"/>
                </a:cubicBezTo>
                <a:cubicBezTo>
                  <a:pt x="197181" y="647477"/>
                  <a:pt x="197181" y="653634"/>
                  <a:pt x="201303" y="655686"/>
                </a:cubicBezTo>
                <a:cubicBezTo>
                  <a:pt x="203365" y="655686"/>
                  <a:pt x="205426" y="655686"/>
                  <a:pt x="207487" y="657739"/>
                </a:cubicBezTo>
                <a:cubicBezTo>
                  <a:pt x="209548" y="663896"/>
                  <a:pt x="209548" y="674158"/>
                  <a:pt x="203365" y="678262"/>
                </a:cubicBezTo>
                <a:cubicBezTo>
                  <a:pt x="199242" y="682367"/>
                  <a:pt x="195120" y="684419"/>
                  <a:pt x="188936" y="682367"/>
                </a:cubicBezTo>
                <a:cubicBezTo>
                  <a:pt x="186875" y="682367"/>
                  <a:pt x="184814" y="680314"/>
                  <a:pt x="180692" y="680314"/>
                </a:cubicBezTo>
                <a:cubicBezTo>
                  <a:pt x="178631" y="682367"/>
                  <a:pt x="176570" y="684419"/>
                  <a:pt x="174508" y="682367"/>
                </a:cubicBezTo>
                <a:cubicBezTo>
                  <a:pt x="168325" y="682367"/>
                  <a:pt x="166264" y="680314"/>
                  <a:pt x="162141" y="678262"/>
                </a:cubicBezTo>
                <a:cubicBezTo>
                  <a:pt x="160080" y="676210"/>
                  <a:pt x="160080" y="670053"/>
                  <a:pt x="162141" y="668001"/>
                </a:cubicBezTo>
                <a:cubicBezTo>
                  <a:pt x="162141" y="663896"/>
                  <a:pt x="164202" y="661843"/>
                  <a:pt x="168325" y="661843"/>
                </a:cubicBezTo>
                <a:cubicBezTo>
                  <a:pt x="170386" y="657739"/>
                  <a:pt x="166264" y="657739"/>
                  <a:pt x="166264" y="655686"/>
                </a:cubicBezTo>
                <a:cubicBezTo>
                  <a:pt x="166264" y="651582"/>
                  <a:pt x="168325" y="649529"/>
                  <a:pt x="168325" y="645425"/>
                </a:cubicBezTo>
                <a:cubicBezTo>
                  <a:pt x="172447" y="642346"/>
                  <a:pt x="177085" y="640807"/>
                  <a:pt x="181980" y="640294"/>
                </a:cubicBezTo>
                <a:close/>
                <a:moveTo>
                  <a:pt x="744131" y="630968"/>
                </a:moveTo>
                <a:cubicBezTo>
                  <a:pt x="746190" y="630968"/>
                  <a:pt x="748248" y="630968"/>
                  <a:pt x="750306" y="633022"/>
                </a:cubicBezTo>
                <a:cubicBezTo>
                  <a:pt x="750306" y="633022"/>
                  <a:pt x="750306" y="635076"/>
                  <a:pt x="752365" y="635076"/>
                </a:cubicBezTo>
                <a:cubicBezTo>
                  <a:pt x="754423" y="635076"/>
                  <a:pt x="756482" y="633022"/>
                  <a:pt x="758540" y="633022"/>
                </a:cubicBezTo>
                <a:cubicBezTo>
                  <a:pt x="760598" y="635076"/>
                  <a:pt x="762657" y="635076"/>
                  <a:pt x="762657" y="637130"/>
                </a:cubicBezTo>
                <a:cubicBezTo>
                  <a:pt x="760598" y="639185"/>
                  <a:pt x="762657" y="641239"/>
                  <a:pt x="760598" y="641239"/>
                </a:cubicBezTo>
                <a:cubicBezTo>
                  <a:pt x="756482" y="641239"/>
                  <a:pt x="750306" y="641239"/>
                  <a:pt x="748248" y="645348"/>
                </a:cubicBezTo>
                <a:cubicBezTo>
                  <a:pt x="746190" y="651510"/>
                  <a:pt x="746190" y="655619"/>
                  <a:pt x="748248" y="661781"/>
                </a:cubicBezTo>
                <a:cubicBezTo>
                  <a:pt x="746190" y="663836"/>
                  <a:pt x="744131" y="663836"/>
                  <a:pt x="740014" y="663836"/>
                </a:cubicBezTo>
                <a:cubicBezTo>
                  <a:pt x="737956" y="663836"/>
                  <a:pt x="737956" y="663836"/>
                  <a:pt x="737956" y="661781"/>
                </a:cubicBezTo>
                <a:cubicBezTo>
                  <a:pt x="737956" y="659727"/>
                  <a:pt x="737956" y="655619"/>
                  <a:pt x="735898" y="655619"/>
                </a:cubicBezTo>
                <a:lnTo>
                  <a:pt x="731872" y="653610"/>
                </a:lnTo>
                <a:lnTo>
                  <a:pt x="731872" y="653428"/>
                </a:lnTo>
                <a:lnTo>
                  <a:pt x="735898" y="647402"/>
                </a:lnTo>
                <a:lnTo>
                  <a:pt x="731872" y="639366"/>
                </a:lnTo>
                <a:lnTo>
                  <a:pt x="731872" y="639139"/>
                </a:lnTo>
                <a:lnTo>
                  <a:pt x="735898" y="637130"/>
                </a:lnTo>
                <a:cubicBezTo>
                  <a:pt x="737956" y="635076"/>
                  <a:pt x="737956" y="639185"/>
                  <a:pt x="740014" y="637130"/>
                </a:cubicBezTo>
                <a:cubicBezTo>
                  <a:pt x="742073" y="635076"/>
                  <a:pt x="742073" y="633022"/>
                  <a:pt x="744131" y="630968"/>
                </a:cubicBezTo>
                <a:close/>
                <a:moveTo>
                  <a:pt x="172489" y="630968"/>
                </a:moveTo>
                <a:cubicBezTo>
                  <a:pt x="178589" y="635085"/>
                  <a:pt x="178589" y="635085"/>
                  <a:pt x="178589" y="635085"/>
                </a:cubicBezTo>
                <a:cubicBezTo>
                  <a:pt x="180623" y="637143"/>
                  <a:pt x="182656" y="637143"/>
                  <a:pt x="182656" y="637143"/>
                </a:cubicBezTo>
                <a:cubicBezTo>
                  <a:pt x="178589" y="639201"/>
                  <a:pt x="174522" y="639201"/>
                  <a:pt x="170455" y="641260"/>
                </a:cubicBezTo>
                <a:cubicBezTo>
                  <a:pt x="168422" y="641260"/>
                  <a:pt x="168422" y="639201"/>
                  <a:pt x="168422" y="639201"/>
                </a:cubicBezTo>
                <a:cubicBezTo>
                  <a:pt x="166388" y="637143"/>
                  <a:pt x="168422" y="635085"/>
                  <a:pt x="168422" y="633026"/>
                </a:cubicBezTo>
                <a:cubicBezTo>
                  <a:pt x="170455" y="630968"/>
                  <a:pt x="172489" y="630968"/>
                  <a:pt x="172489" y="630968"/>
                </a:cubicBezTo>
                <a:close/>
                <a:moveTo>
                  <a:pt x="131263" y="630518"/>
                </a:moveTo>
                <a:cubicBezTo>
                  <a:pt x="133321" y="631032"/>
                  <a:pt x="135380" y="632059"/>
                  <a:pt x="137438" y="633087"/>
                </a:cubicBezTo>
                <a:cubicBezTo>
                  <a:pt x="137438" y="635143"/>
                  <a:pt x="139496" y="637199"/>
                  <a:pt x="139496" y="637199"/>
                </a:cubicBezTo>
                <a:cubicBezTo>
                  <a:pt x="137438" y="639255"/>
                  <a:pt x="137438" y="639255"/>
                  <a:pt x="135380" y="641311"/>
                </a:cubicBezTo>
                <a:cubicBezTo>
                  <a:pt x="137438" y="643367"/>
                  <a:pt x="141555" y="645422"/>
                  <a:pt x="141555" y="649534"/>
                </a:cubicBezTo>
                <a:cubicBezTo>
                  <a:pt x="139496" y="651590"/>
                  <a:pt x="139496" y="653646"/>
                  <a:pt x="137438" y="653646"/>
                </a:cubicBezTo>
                <a:cubicBezTo>
                  <a:pt x="133321" y="655702"/>
                  <a:pt x="131263" y="653646"/>
                  <a:pt x="129204" y="653646"/>
                </a:cubicBezTo>
                <a:cubicBezTo>
                  <a:pt x="127146" y="651590"/>
                  <a:pt x="125087" y="649534"/>
                  <a:pt x="123029" y="647478"/>
                </a:cubicBezTo>
                <a:cubicBezTo>
                  <a:pt x="123029" y="647478"/>
                  <a:pt x="120971" y="647478"/>
                  <a:pt x="120971" y="647478"/>
                </a:cubicBezTo>
                <a:cubicBezTo>
                  <a:pt x="118912" y="651590"/>
                  <a:pt x="118912" y="655702"/>
                  <a:pt x="120971" y="659813"/>
                </a:cubicBezTo>
                <a:cubicBezTo>
                  <a:pt x="125087" y="670093"/>
                  <a:pt x="135380" y="676260"/>
                  <a:pt x="145671" y="678316"/>
                </a:cubicBezTo>
                <a:cubicBezTo>
                  <a:pt x="158022" y="676260"/>
                  <a:pt x="158022" y="676260"/>
                  <a:pt x="158022" y="676260"/>
                </a:cubicBezTo>
                <a:cubicBezTo>
                  <a:pt x="158022" y="676260"/>
                  <a:pt x="160080" y="678316"/>
                  <a:pt x="160080" y="680372"/>
                </a:cubicBezTo>
                <a:cubicBezTo>
                  <a:pt x="155964" y="682428"/>
                  <a:pt x="151847" y="682428"/>
                  <a:pt x="147730" y="682428"/>
                </a:cubicBezTo>
                <a:cubicBezTo>
                  <a:pt x="139496" y="682428"/>
                  <a:pt x="133321" y="680372"/>
                  <a:pt x="125087" y="676260"/>
                </a:cubicBezTo>
                <a:cubicBezTo>
                  <a:pt x="116854" y="668037"/>
                  <a:pt x="108620" y="657757"/>
                  <a:pt x="112737" y="645422"/>
                </a:cubicBezTo>
                <a:cubicBezTo>
                  <a:pt x="112737" y="639255"/>
                  <a:pt x="118912" y="633087"/>
                  <a:pt x="125087" y="631032"/>
                </a:cubicBezTo>
                <a:cubicBezTo>
                  <a:pt x="127146" y="630004"/>
                  <a:pt x="129204" y="630004"/>
                  <a:pt x="131263" y="630518"/>
                </a:cubicBezTo>
                <a:close/>
                <a:moveTo>
                  <a:pt x="166961" y="623441"/>
                </a:moveTo>
                <a:cubicBezTo>
                  <a:pt x="168762" y="623699"/>
                  <a:pt x="170306" y="624731"/>
                  <a:pt x="170306" y="626794"/>
                </a:cubicBezTo>
                <a:cubicBezTo>
                  <a:pt x="172364" y="628857"/>
                  <a:pt x="168247" y="628857"/>
                  <a:pt x="166189" y="630920"/>
                </a:cubicBezTo>
                <a:cubicBezTo>
                  <a:pt x="164131" y="632983"/>
                  <a:pt x="164131" y="637110"/>
                  <a:pt x="164131" y="639173"/>
                </a:cubicBezTo>
                <a:cubicBezTo>
                  <a:pt x="166189" y="641236"/>
                  <a:pt x="166189" y="641236"/>
                  <a:pt x="168247" y="643299"/>
                </a:cubicBezTo>
                <a:cubicBezTo>
                  <a:pt x="164131" y="645362"/>
                  <a:pt x="166189" y="651552"/>
                  <a:pt x="162072" y="647425"/>
                </a:cubicBezTo>
                <a:cubicBezTo>
                  <a:pt x="157955" y="647425"/>
                  <a:pt x="157955" y="643299"/>
                  <a:pt x="160014" y="641236"/>
                </a:cubicBezTo>
                <a:cubicBezTo>
                  <a:pt x="157955" y="639173"/>
                  <a:pt x="153839" y="639173"/>
                  <a:pt x="151780" y="635046"/>
                </a:cubicBezTo>
                <a:cubicBezTo>
                  <a:pt x="151780" y="635046"/>
                  <a:pt x="151780" y="632983"/>
                  <a:pt x="151780" y="630920"/>
                </a:cubicBezTo>
                <a:cubicBezTo>
                  <a:pt x="153839" y="628857"/>
                  <a:pt x="155897" y="628857"/>
                  <a:pt x="157955" y="628857"/>
                </a:cubicBezTo>
                <a:cubicBezTo>
                  <a:pt x="160014" y="628857"/>
                  <a:pt x="160014" y="630920"/>
                  <a:pt x="162072" y="628857"/>
                </a:cubicBezTo>
                <a:cubicBezTo>
                  <a:pt x="164131" y="628857"/>
                  <a:pt x="162072" y="626794"/>
                  <a:pt x="162072" y="624731"/>
                </a:cubicBezTo>
                <a:cubicBezTo>
                  <a:pt x="163102" y="623699"/>
                  <a:pt x="165160" y="623183"/>
                  <a:pt x="166961" y="623441"/>
                </a:cubicBezTo>
                <a:close/>
                <a:moveTo>
                  <a:pt x="48103" y="622192"/>
                </a:moveTo>
                <a:lnTo>
                  <a:pt x="48787" y="624395"/>
                </a:lnTo>
                <a:lnTo>
                  <a:pt x="49783" y="626230"/>
                </a:lnTo>
                <a:close/>
                <a:moveTo>
                  <a:pt x="742133" y="616692"/>
                </a:moveTo>
                <a:cubicBezTo>
                  <a:pt x="744186" y="616692"/>
                  <a:pt x="746238" y="618745"/>
                  <a:pt x="746238" y="618745"/>
                </a:cubicBezTo>
                <a:cubicBezTo>
                  <a:pt x="748290" y="620799"/>
                  <a:pt x="748290" y="620799"/>
                  <a:pt x="748290" y="620799"/>
                </a:cubicBezTo>
                <a:cubicBezTo>
                  <a:pt x="750343" y="620799"/>
                  <a:pt x="750343" y="620799"/>
                  <a:pt x="750343" y="620799"/>
                </a:cubicBezTo>
                <a:cubicBezTo>
                  <a:pt x="752395" y="620799"/>
                  <a:pt x="754447" y="616692"/>
                  <a:pt x="756500" y="618745"/>
                </a:cubicBezTo>
                <a:cubicBezTo>
                  <a:pt x="758552" y="620799"/>
                  <a:pt x="762657" y="622852"/>
                  <a:pt x="762657" y="624906"/>
                </a:cubicBezTo>
                <a:cubicBezTo>
                  <a:pt x="762657" y="626959"/>
                  <a:pt x="762657" y="629013"/>
                  <a:pt x="762657" y="633120"/>
                </a:cubicBezTo>
                <a:cubicBezTo>
                  <a:pt x="758552" y="631066"/>
                  <a:pt x="756500" y="629013"/>
                  <a:pt x="754447" y="631066"/>
                </a:cubicBezTo>
                <a:cubicBezTo>
                  <a:pt x="750343" y="633120"/>
                  <a:pt x="750343" y="629013"/>
                  <a:pt x="746238" y="629013"/>
                </a:cubicBezTo>
                <a:cubicBezTo>
                  <a:pt x="742133" y="629013"/>
                  <a:pt x="740081" y="631066"/>
                  <a:pt x="738029" y="633120"/>
                </a:cubicBezTo>
                <a:cubicBezTo>
                  <a:pt x="735976" y="633120"/>
                  <a:pt x="733924" y="633120"/>
                  <a:pt x="731872" y="635173"/>
                </a:cubicBezTo>
                <a:lnTo>
                  <a:pt x="731872" y="639139"/>
                </a:lnTo>
                <a:lnTo>
                  <a:pt x="731781" y="639185"/>
                </a:lnTo>
                <a:lnTo>
                  <a:pt x="731872" y="639366"/>
                </a:lnTo>
                <a:lnTo>
                  <a:pt x="731872" y="647494"/>
                </a:lnTo>
                <a:lnTo>
                  <a:pt x="731872" y="653428"/>
                </a:lnTo>
                <a:lnTo>
                  <a:pt x="731781" y="653564"/>
                </a:lnTo>
                <a:lnTo>
                  <a:pt x="731872" y="653610"/>
                </a:lnTo>
                <a:lnTo>
                  <a:pt x="731872" y="657761"/>
                </a:lnTo>
                <a:cubicBezTo>
                  <a:pt x="735976" y="659815"/>
                  <a:pt x="733924" y="663922"/>
                  <a:pt x="738029" y="665975"/>
                </a:cubicBezTo>
                <a:cubicBezTo>
                  <a:pt x="738029" y="668029"/>
                  <a:pt x="735976" y="670082"/>
                  <a:pt x="733924" y="672136"/>
                </a:cubicBezTo>
                <a:cubicBezTo>
                  <a:pt x="729819" y="672136"/>
                  <a:pt x="727767" y="668029"/>
                  <a:pt x="725715" y="663922"/>
                </a:cubicBezTo>
                <a:cubicBezTo>
                  <a:pt x="725715" y="659815"/>
                  <a:pt x="723662" y="657761"/>
                  <a:pt x="721610" y="653654"/>
                </a:cubicBezTo>
                <a:cubicBezTo>
                  <a:pt x="717505" y="651601"/>
                  <a:pt x="719557" y="647494"/>
                  <a:pt x="719557" y="643387"/>
                </a:cubicBezTo>
                <a:cubicBezTo>
                  <a:pt x="721610" y="643387"/>
                  <a:pt x="721610" y="641333"/>
                  <a:pt x="723662" y="639280"/>
                </a:cubicBezTo>
                <a:cubicBezTo>
                  <a:pt x="721610" y="637226"/>
                  <a:pt x="721610" y="633120"/>
                  <a:pt x="719557" y="633120"/>
                </a:cubicBezTo>
                <a:cubicBezTo>
                  <a:pt x="719557" y="629013"/>
                  <a:pt x="723662" y="624906"/>
                  <a:pt x="725715" y="624906"/>
                </a:cubicBezTo>
                <a:cubicBezTo>
                  <a:pt x="729819" y="622852"/>
                  <a:pt x="731872" y="624906"/>
                  <a:pt x="733924" y="626959"/>
                </a:cubicBezTo>
                <a:cubicBezTo>
                  <a:pt x="735976" y="624906"/>
                  <a:pt x="735976" y="622852"/>
                  <a:pt x="735976" y="622852"/>
                </a:cubicBezTo>
                <a:cubicBezTo>
                  <a:pt x="738029" y="620799"/>
                  <a:pt x="738029" y="616692"/>
                  <a:pt x="742133" y="616692"/>
                </a:cubicBezTo>
                <a:close/>
                <a:moveTo>
                  <a:pt x="162893" y="615466"/>
                </a:moveTo>
                <a:cubicBezTo>
                  <a:pt x="165214" y="615211"/>
                  <a:pt x="167278" y="615722"/>
                  <a:pt x="168309" y="616744"/>
                </a:cubicBezTo>
                <a:cubicBezTo>
                  <a:pt x="168309" y="616744"/>
                  <a:pt x="170372" y="618789"/>
                  <a:pt x="168309" y="618789"/>
                </a:cubicBezTo>
                <a:cubicBezTo>
                  <a:pt x="168309" y="620833"/>
                  <a:pt x="166246" y="618789"/>
                  <a:pt x="164183" y="620833"/>
                </a:cubicBezTo>
                <a:cubicBezTo>
                  <a:pt x="162120" y="622877"/>
                  <a:pt x="160057" y="622877"/>
                  <a:pt x="157993" y="626966"/>
                </a:cubicBezTo>
                <a:cubicBezTo>
                  <a:pt x="155930" y="624922"/>
                  <a:pt x="151804" y="626966"/>
                  <a:pt x="149741" y="629011"/>
                </a:cubicBezTo>
                <a:cubicBezTo>
                  <a:pt x="147677" y="633099"/>
                  <a:pt x="149741" y="635144"/>
                  <a:pt x="149741" y="639233"/>
                </a:cubicBezTo>
                <a:cubicBezTo>
                  <a:pt x="151804" y="639233"/>
                  <a:pt x="153867" y="641277"/>
                  <a:pt x="155930" y="643321"/>
                </a:cubicBezTo>
                <a:cubicBezTo>
                  <a:pt x="155930" y="645366"/>
                  <a:pt x="155930" y="647410"/>
                  <a:pt x="157993" y="649455"/>
                </a:cubicBezTo>
                <a:cubicBezTo>
                  <a:pt x="160057" y="651499"/>
                  <a:pt x="160057" y="651499"/>
                  <a:pt x="162120" y="651499"/>
                </a:cubicBezTo>
                <a:cubicBezTo>
                  <a:pt x="162120" y="653544"/>
                  <a:pt x="162120" y="653544"/>
                  <a:pt x="160057" y="653544"/>
                </a:cubicBezTo>
                <a:cubicBezTo>
                  <a:pt x="155930" y="653544"/>
                  <a:pt x="153867" y="651499"/>
                  <a:pt x="149741" y="649455"/>
                </a:cubicBezTo>
                <a:cubicBezTo>
                  <a:pt x="149741" y="647410"/>
                  <a:pt x="147677" y="643321"/>
                  <a:pt x="147677" y="641277"/>
                </a:cubicBezTo>
                <a:cubicBezTo>
                  <a:pt x="149741" y="639233"/>
                  <a:pt x="149741" y="639233"/>
                  <a:pt x="147677" y="639233"/>
                </a:cubicBezTo>
                <a:cubicBezTo>
                  <a:pt x="145614" y="637188"/>
                  <a:pt x="143551" y="635144"/>
                  <a:pt x="143551" y="633099"/>
                </a:cubicBezTo>
                <a:cubicBezTo>
                  <a:pt x="141488" y="629011"/>
                  <a:pt x="143551" y="626966"/>
                  <a:pt x="145614" y="624922"/>
                </a:cubicBezTo>
                <a:cubicBezTo>
                  <a:pt x="147677" y="622877"/>
                  <a:pt x="151804" y="622877"/>
                  <a:pt x="153867" y="624922"/>
                </a:cubicBezTo>
                <a:cubicBezTo>
                  <a:pt x="155930" y="624922"/>
                  <a:pt x="155930" y="622877"/>
                  <a:pt x="155930" y="622877"/>
                </a:cubicBezTo>
                <a:cubicBezTo>
                  <a:pt x="155930" y="620833"/>
                  <a:pt x="155930" y="618789"/>
                  <a:pt x="155930" y="618789"/>
                </a:cubicBezTo>
                <a:cubicBezTo>
                  <a:pt x="157994" y="616744"/>
                  <a:pt x="160572" y="615722"/>
                  <a:pt x="162893" y="615466"/>
                </a:cubicBezTo>
                <a:close/>
                <a:moveTo>
                  <a:pt x="744065" y="614700"/>
                </a:moveTo>
                <a:cubicBezTo>
                  <a:pt x="746168" y="614700"/>
                  <a:pt x="748270" y="614700"/>
                  <a:pt x="748270" y="616692"/>
                </a:cubicBezTo>
                <a:cubicBezTo>
                  <a:pt x="750373" y="618684"/>
                  <a:pt x="750373" y="618684"/>
                  <a:pt x="750373" y="618684"/>
                </a:cubicBezTo>
                <a:cubicBezTo>
                  <a:pt x="748270" y="618684"/>
                  <a:pt x="746168" y="616692"/>
                  <a:pt x="744065" y="614700"/>
                </a:cubicBezTo>
                <a:close/>
                <a:moveTo>
                  <a:pt x="113649" y="613923"/>
                </a:moveTo>
                <a:cubicBezTo>
                  <a:pt x="114417" y="614439"/>
                  <a:pt x="114928" y="615470"/>
                  <a:pt x="114928" y="616502"/>
                </a:cubicBezTo>
                <a:cubicBezTo>
                  <a:pt x="114928" y="618565"/>
                  <a:pt x="110834" y="618565"/>
                  <a:pt x="110834" y="620628"/>
                </a:cubicBezTo>
                <a:cubicBezTo>
                  <a:pt x="106739" y="624755"/>
                  <a:pt x="106739" y="630944"/>
                  <a:pt x="108786" y="635070"/>
                </a:cubicBezTo>
                <a:cubicBezTo>
                  <a:pt x="110834" y="637133"/>
                  <a:pt x="112881" y="639197"/>
                  <a:pt x="110834" y="641260"/>
                </a:cubicBezTo>
                <a:cubicBezTo>
                  <a:pt x="110834" y="641260"/>
                  <a:pt x="108786" y="641260"/>
                  <a:pt x="108786" y="641260"/>
                </a:cubicBezTo>
                <a:cubicBezTo>
                  <a:pt x="104692" y="633007"/>
                  <a:pt x="104692" y="633007"/>
                  <a:pt x="104692" y="633007"/>
                </a:cubicBezTo>
                <a:cubicBezTo>
                  <a:pt x="102644" y="626818"/>
                  <a:pt x="104692" y="618565"/>
                  <a:pt x="110834" y="614439"/>
                </a:cubicBezTo>
                <a:cubicBezTo>
                  <a:pt x="111857" y="613407"/>
                  <a:pt x="112881" y="613407"/>
                  <a:pt x="113649" y="613923"/>
                </a:cubicBezTo>
                <a:close/>
                <a:moveTo>
                  <a:pt x="789889" y="612187"/>
                </a:moveTo>
                <a:cubicBezTo>
                  <a:pt x="795027" y="612444"/>
                  <a:pt x="799651" y="614505"/>
                  <a:pt x="801706" y="618627"/>
                </a:cubicBezTo>
                <a:cubicBezTo>
                  <a:pt x="803761" y="622748"/>
                  <a:pt x="805816" y="628930"/>
                  <a:pt x="805816" y="633051"/>
                </a:cubicBezTo>
                <a:cubicBezTo>
                  <a:pt x="803761" y="635112"/>
                  <a:pt x="801706" y="637173"/>
                  <a:pt x="799651" y="639233"/>
                </a:cubicBezTo>
                <a:cubicBezTo>
                  <a:pt x="797596" y="639233"/>
                  <a:pt x="795540" y="633051"/>
                  <a:pt x="793485" y="639233"/>
                </a:cubicBezTo>
                <a:cubicBezTo>
                  <a:pt x="791430" y="639233"/>
                  <a:pt x="787320" y="639233"/>
                  <a:pt x="785264" y="639233"/>
                </a:cubicBezTo>
                <a:cubicBezTo>
                  <a:pt x="783209" y="637173"/>
                  <a:pt x="783209" y="633051"/>
                  <a:pt x="783209" y="630991"/>
                </a:cubicBezTo>
                <a:cubicBezTo>
                  <a:pt x="785264" y="628930"/>
                  <a:pt x="785264" y="626869"/>
                  <a:pt x="789375" y="626869"/>
                </a:cubicBezTo>
                <a:cubicBezTo>
                  <a:pt x="789375" y="626869"/>
                  <a:pt x="793485" y="628930"/>
                  <a:pt x="793485" y="626869"/>
                </a:cubicBezTo>
                <a:cubicBezTo>
                  <a:pt x="791430" y="622748"/>
                  <a:pt x="789375" y="622748"/>
                  <a:pt x="785264" y="620687"/>
                </a:cubicBezTo>
                <a:cubicBezTo>
                  <a:pt x="781154" y="620687"/>
                  <a:pt x="774988" y="624809"/>
                  <a:pt x="772933" y="628930"/>
                </a:cubicBezTo>
                <a:cubicBezTo>
                  <a:pt x="768822" y="639233"/>
                  <a:pt x="770878" y="653658"/>
                  <a:pt x="779099" y="661901"/>
                </a:cubicBezTo>
                <a:cubicBezTo>
                  <a:pt x="785264" y="668083"/>
                  <a:pt x="785264" y="668083"/>
                  <a:pt x="785264" y="668083"/>
                </a:cubicBezTo>
                <a:cubicBezTo>
                  <a:pt x="785264" y="668083"/>
                  <a:pt x="785264" y="668083"/>
                  <a:pt x="783209" y="670144"/>
                </a:cubicBezTo>
                <a:cubicBezTo>
                  <a:pt x="781154" y="668083"/>
                  <a:pt x="781154" y="668083"/>
                  <a:pt x="781154" y="668083"/>
                </a:cubicBezTo>
                <a:cubicBezTo>
                  <a:pt x="772933" y="661901"/>
                  <a:pt x="764712" y="653658"/>
                  <a:pt x="764712" y="641294"/>
                </a:cubicBezTo>
                <a:cubicBezTo>
                  <a:pt x="762657" y="630991"/>
                  <a:pt x="766767" y="620687"/>
                  <a:pt x="774988" y="616566"/>
                </a:cubicBezTo>
                <a:cubicBezTo>
                  <a:pt x="779099" y="613475"/>
                  <a:pt x="784751" y="611929"/>
                  <a:pt x="789889" y="612187"/>
                </a:cubicBezTo>
                <a:close/>
                <a:moveTo>
                  <a:pt x="111816" y="602599"/>
                </a:moveTo>
                <a:cubicBezTo>
                  <a:pt x="112853" y="602599"/>
                  <a:pt x="113891" y="603114"/>
                  <a:pt x="114928" y="604145"/>
                </a:cubicBezTo>
                <a:cubicBezTo>
                  <a:pt x="114928" y="606206"/>
                  <a:pt x="114928" y="610328"/>
                  <a:pt x="112853" y="610328"/>
                </a:cubicBezTo>
                <a:cubicBezTo>
                  <a:pt x="106628" y="614451"/>
                  <a:pt x="98328" y="620634"/>
                  <a:pt x="100403" y="628879"/>
                </a:cubicBezTo>
                <a:cubicBezTo>
                  <a:pt x="100403" y="635062"/>
                  <a:pt x="104553" y="641246"/>
                  <a:pt x="108703" y="645368"/>
                </a:cubicBezTo>
                <a:cubicBezTo>
                  <a:pt x="110778" y="647429"/>
                  <a:pt x="108703" y="649490"/>
                  <a:pt x="108703" y="651552"/>
                </a:cubicBezTo>
                <a:cubicBezTo>
                  <a:pt x="106628" y="651552"/>
                  <a:pt x="104553" y="651552"/>
                  <a:pt x="104553" y="649490"/>
                </a:cubicBezTo>
                <a:cubicBezTo>
                  <a:pt x="100403" y="647429"/>
                  <a:pt x="104553" y="643307"/>
                  <a:pt x="100403" y="643307"/>
                </a:cubicBezTo>
                <a:cubicBezTo>
                  <a:pt x="98328" y="643307"/>
                  <a:pt x="96254" y="643307"/>
                  <a:pt x="96254" y="641246"/>
                </a:cubicBezTo>
                <a:cubicBezTo>
                  <a:pt x="94179" y="641246"/>
                  <a:pt x="94179" y="639185"/>
                  <a:pt x="94179" y="637124"/>
                </a:cubicBezTo>
                <a:cubicBezTo>
                  <a:pt x="94179" y="635062"/>
                  <a:pt x="98328" y="635062"/>
                  <a:pt x="96254" y="633001"/>
                </a:cubicBezTo>
                <a:cubicBezTo>
                  <a:pt x="94179" y="633001"/>
                  <a:pt x="90029" y="630940"/>
                  <a:pt x="90029" y="626818"/>
                </a:cubicBezTo>
                <a:cubicBezTo>
                  <a:pt x="90029" y="624757"/>
                  <a:pt x="92104" y="622695"/>
                  <a:pt x="94179" y="622695"/>
                </a:cubicBezTo>
                <a:cubicBezTo>
                  <a:pt x="94179" y="622695"/>
                  <a:pt x="96254" y="622695"/>
                  <a:pt x="96254" y="620634"/>
                </a:cubicBezTo>
                <a:cubicBezTo>
                  <a:pt x="96254" y="618573"/>
                  <a:pt x="94179" y="618573"/>
                  <a:pt x="96254" y="616512"/>
                </a:cubicBezTo>
                <a:cubicBezTo>
                  <a:pt x="96254" y="614451"/>
                  <a:pt x="96254" y="612390"/>
                  <a:pt x="98328" y="610328"/>
                </a:cubicBezTo>
                <a:cubicBezTo>
                  <a:pt x="100403" y="610328"/>
                  <a:pt x="102478" y="612390"/>
                  <a:pt x="104553" y="612390"/>
                </a:cubicBezTo>
                <a:cubicBezTo>
                  <a:pt x="104553" y="608267"/>
                  <a:pt x="106628" y="604145"/>
                  <a:pt x="108703" y="604145"/>
                </a:cubicBezTo>
                <a:cubicBezTo>
                  <a:pt x="109741" y="603114"/>
                  <a:pt x="110778" y="602599"/>
                  <a:pt x="111816" y="602599"/>
                </a:cubicBezTo>
                <a:close/>
                <a:moveTo>
                  <a:pt x="804945" y="601636"/>
                </a:moveTo>
                <a:cubicBezTo>
                  <a:pt x="807020" y="602150"/>
                  <a:pt x="809095" y="603179"/>
                  <a:pt x="810132" y="604209"/>
                </a:cubicBezTo>
                <a:cubicBezTo>
                  <a:pt x="810132" y="608325"/>
                  <a:pt x="808057" y="604209"/>
                  <a:pt x="805982" y="604209"/>
                </a:cubicBezTo>
                <a:cubicBezTo>
                  <a:pt x="801832" y="604209"/>
                  <a:pt x="797682" y="606267"/>
                  <a:pt x="795607" y="610384"/>
                </a:cubicBezTo>
                <a:cubicBezTo>
                  <a:pt x="793532" y="610384"/>
                  <a:pt x="793532" y="610384"/>
                  <a:pt x="793532" y="610384"/>
                </a:cubicBezTo>
                <a:cubicBezTo>
                  <a:pt x="793532" y="606267"/>
                  <a:pt x="797682" y="604209"/>
                  <a:pt x="799757" y="602150"/>
                </a:cubicBezTo>
                <a:cubicBezTo>
                  <a:pt x="800795" y="601121"/>
                  <a:pt x="802870" y="601121"/>
                  <a:pt x="804945" y="601636"/>
                </a:cubicBezTo>
                <a:close/>
                <a:moveTo>
                  <a:pt x="176502" y="600092"/>
                </a:moveTo>
                <a:cubicBezTo>
                  <a:pt x="178570" y="604216"/>
                  <a:pt x="182707" y="608339"/>
                  <a:pt x="182707" y="614525"/>
                </a:cubicBezTo>
                <a:cubicBezTo>
                  <a:pt x="182707" y="620711"/>
                  <a:pt x="186844" y="624834"/>
                  <a:pt x="193050" y="628958"/>
                </a:cubicBezTo>
                <a:cubicBezTo>
                  <a:pt x="197187" y="628958"/>
                  <a:pt x="197187" y="635144"/>
                  <a:pt x="199256" y="637206"/>
                </a:cubicBezTo>
                <a:cubicBezTo>
                  <a:pt x="199256" y="637206"/>
                  <a:pt x="199256" y="639268"/>
                  <a:pt x="199256" y="639268"/>
                </a:cubicBezTo>
                <a:cubicBezTo>
                  <a:pt x="195119" y="637206"/>
                  <a:pt x="188913" y="637206"/>
                  <a:pt x="184776" y="635144"/>
                </a:cubicBezTo>
                <a:cubicBezTo>
                  <a:pt x="180639" y="635144"/>
                  <a:pt x="176502" y="631020"/>
                  <a:pt x="172364" y="626896"/>
                </a:cubicBezTo>
                <a:cubicBezTo>
                  <a:pt x="172364" y="622772"/>
                  <a:pt x="172364" y="618649"/>
                  <a:pt x="174433" y="614525"/>
                </a:cubicBezTo>
                <a:cubicBezTo>
                  <a:pt x="174433" y="614525"/>
                  <a:pt x="176502" y="614525"/>
                  <a:pt x="176502" y="612463"/>
                </a:cubicBezTo>
                <a:cubicBezTo>
                  <a:pt x="174433" y="610401"/>
                  <a:pt x="172364" y="610401"/>
                  <a:pt x="172364" y="606278"/>
                </a:cubicBezTo>
                <a:cubicBezTo>
                  <a:pt x="172364" y="604216"/>
                  <a:pt x="172364" y="600092"/>
                  <a:pt x="176502" y="600092"/>
                </a:cubicBezTo>
                <a:close/>
                <a:moveTo>
                  <a:pt x="110769" y="594630"/>
                </a:moveTo>
                <a:cubicBezTo>
                  <a:pt x="112819" y="594630"/>
                  <a:pt x="114870" y="595144"/>
                  <a:pt x="116920" y="596172"/>
                </a:cubicBezTo>
                <a:cubicBezTo>
                  <a:pt x="116920" y="598228"/>
                  <a:pt x="116920" y="598228"/>
                  <a:pt x="116920" y="598228"/>
                </a:cubicBezTo>
                <a:cubicBezTo>
                  <a:pt x="116920" y="602341"/>
                  <a:pt x="110769" y="600285"/>
                  <a:pt x="106668" y="602341"/>
                </a:cubicBezTo>
                <a:cubicBezTo>
                  <a:pt x="104617" y="604397"/>
                  <a:pt x="102566" y="606453"/>
                  <a:pt x="100516" y="608510"/>
                </a:cubicBezTo>
                <a:cubicBezTo>
                  <a:pt x="98465" y="608510"/>
                  <a:pt x="96415" y="610566"/>
                  <a:pt x="94364" y="610566"/>
                </a:cubicBezTo>
                <a:cubicBezTo>
                  <a:pt x="92313" y="614678"/>
                  <a:pt x="92313" y="616735"/>
                  <a:pt x="92313" y="620847"/>
                </a:cubicBezTo>
                <a:cubicBezTo>
                  <a:pt x="90263" y="622903"/>
                  <a:pt x="88212" y="624960"/>
                  <a:pt x="88212" y="627016"/>
                </a:cubicBezTo>
                <a:cubicBezTo>
                  <a:pt x="88212" y="631128"/>
                  <a:pt x="90263" y="633185"/>
                  <a:pt x="92313" y="635241"/>
                </a:cubicBezTo>
                <a:cubicBezTo>
                  <a:pt x="90263" y="637297"/>
                  <a:pt x="90263" y="639353"/>
                  <a:pt x="92313" y="643466"/>
                </a:cubicBezTo>
                <a:cubicBezTo>
                  <a:pt x="96415" y="645522"/>
                  <a:pt x="96415" y="645522"/>
                  <a:pt x="96415" y="645522"/>
                </a:cubicBezTo>
                <a:cubicBezTo>
                  <a:pt x="98465" y="647578"/>
                  <a:pt x="98465" y="647578"/>
                  <a:pt x="98465" y="647578"/>
                </a:cubicBezTo>
                <a:lnTo>
                  <a:pt x="100402" y="649635"/>
                </a:lnTo>
                <a:lnTo>
                  <a:pt x="96959" y="649635"/>
                </a:lnTo>
                <a:cubicBezTo>
                  <a:pt x="94364" y="649635"/>
                  <a:pt x="94364" y="649635"/>
                  <a:pt x="94364" y="649635"/>
                </a:cubicBezTo>
                <a:cubicBezTo>
                  <a:pt x="90263" y="645522"/>
                  <a:pt x="86162" y="643466"/>
                  <a:pt x="88212" y="639353"/>
                </a:cubicBezTo>
                <a:cubicBezTo>
                  <a:pt x="88212" y="639353"/>
                  <a:pt x="88212" y="635241"/>
                  <a:pt x="86162" y="635241"/>
                </a:cubicBezTo>
                <a:cubicBezTo>
                  <a:pt x="84111" y="633185"/>
                  <a:pt x="84111" y="629072"/>
                  <a:pt x="82061" y="627016"/>
                </a:cubicBezTo>
                <a:cubicBezTo>
                  <a:pt x="82061" y="622903"/>
                  <a:pt x="84111" y="620847"/>
                  <a:pt x="86162" y="618791"/>
                </a:cubicBezTo>
                <a:cubicBezTo>
                  <a:pt x="86162" y="616735"/>
                  <a:pt x="90263" y="616735"/>
                  <a:pt x="90263" y="614678"/>
                </a:cubicBezTo>
                <a:cubicBezTo>
                  <a:pt x="90263" y="612622"/>
                  <a:pt x="90263" y="606453"/>
                  <a:pt x="94364" y="604397"/>
                </a:cubicBezTo>
                <a:cubicBezTo>
                  <a:pt x="96415" y="606453"/>
                  <a:pt x="96415" y="602341"/>
                  <a:pt x="98465" y="602341"/>
                </a:cubicBezTo>
                <a:cubicBezTo>
                  <a:pt x="98465" y="604397"/>
                  <a:pt x="98465" y="604397"/>
                  <a:pt x="98465" y="604397"/>
                </a:cubicBezTo>
                <a:cubicBezTo>
                  <a:pt x="100516" y="602341"/>
                  <a:pt x="104617" y="600285"/>
                  <a:pt x="104617" y="596172"/>
                </a:cubicBezTo>
                <a:cubicBezTo>
                  <a:pt x="106668" y="595144"/>
                  <a:pt x="108718" y="594630"/>
                  <a:pt x="110769" y="594630"/>
                </a:cubicBezTo>
                <a:close/>
                <a:moveTo>
                  <a:pt x="112936" y="591792"/>
                </a:moveTo>
                <a:cubicBezTo>
                  <a:pt x="114928" y="591792"/>
                  <a:pt x="116920" y="591792"/>
                  <a:pt x="116920" y="591792"/>
                </a:cubicBezTo>
                <a:cubicBezTo>
                  <a:pt x="118912" y="594116"/>
                  <a:pt x="118912" y="594116"/>
                  <a:pt x="118912" y="594116"/>
                </a:cubicBezTo>
                <a:cubicBezTo>
                  <a:pt x="116920" y="594116"/>
                  <a:pt x="114928" y="594116"/>
                  <a:pt x="112936" y="591792"/>
                </a:cubicBezTo>
                <a:close/>
                <a:moveTo>
                  <a:pt x="799317" y="589347"/>
                </a:moveTo>
                <a:cubicBezTo>
                  <a:pt x="801119" y="589347"/>
                  <a:pt x="802662" y="589860"/>
                  <a:pt x="803692" y="591913"/>
                </a:cubicBezTo>
                <a:cubicBezTo>
                  <a:pt x="803692" y="593965"/>
                  <a:pt x="803692" y="596017"/>
                  <a:pt x="805750" y="593965"/>
                </a:cubicBezTo>
                <a:cubicBezTo>
                  <a:pt x="807808" y="591913"/>
                  <a:pt x="811925" y="591913"/>
                  <a:pt x="813984" y="593965"/>
                </a:cubicBezTo>
                <a:cubicBezTo>
                  <a:pt x="816042" y="596017"/>
                  <a:pt x="818100" y="598070"/>
                  <a:pt x="818100" y="600122"/>
                </a:cubicBezTo>
                <a:cubicBezTo>
                  <a:pt x="818100" y="600122"/>
                  <a:pt x="816042" y="602174"/>
                  <a:pt x="811925" y="602174"/>
                </a:cubicBezTo>
                <a:cubicBezTo>
                  <a:pt x="809867" y="600122"/>
                  <a:pt x="805750" y="598070"/>
                  <a:pt x="801633" y="600122"/>
                </a:cubicBezTo>
                <a:cubicBezTo>
                  <a:pt x="795458" y="600122"/>
                  <a:pt x="791341" y="604227"/>
                  <a:pt x="789283" y="608331"/>
                </a:cubicBezTo>
                <a:cubicBezTo>
                  <a:pt x="778991" y="610384"/>
                  <a:pt x="778991" y="610384"/>
                  <a:pt x="778991" y="610384"/>
                </a:cubicBezTo>
                <a:lnTo>
                  <a:pt x="778991" y="602336"/>
                </a:lnTo>
                <a:lnTo>
                  <a:pt x="779316" y="602013"/>
                </a:lnTo>
                <a:lnTo>
                  <a:pt x="783108" y="600122"/>
                </a:lnTo>
                <a:cubicBezTo>
                  <a:pt x="785166" y="600122"/>
                  <a:pt x="787225" y="600122"/>
                  <a:pt x="787225" y="598070"/>
                </a:cubicBezTo>
                <a:cubicBezTo>
                  <a:pt x="787225" y="593965"/>
                  <a:pt x="789283" y="591913"/>
                  <a:pt x="793400" y="589860"/>
                </a:cubicBezTo>
                <a:cubicBezTo>
                  <a:pt x="795458" y="589860"/>
                  <a:pt x="797516" y="589347"/>
                  <a:pt x="799317" y="589347"/>
                </a:cubicBezTo>
                <a:close/>
                <a:moveTo>
                  <a:pt x="828392" y="587808"/>
                </a:moveTo>
                <a:cubicBezTo>
                  <a:pt x="830467" y="587808"/>
                  <a:pt x="832542" y="587808"/>
                  <a:pt x="832542" y="589866"/>
                </a:cubicBezTo>
                <a:cubicBezTo>
                  <a:pt x="834617" y="591925"/>
                  <a:pt x="834617" y="593983"/>
                  <a:pt x="834617" y="593983"/>
                </a:cubicBezTo>
                <a:cubicBezTo>
                  <a:pt x="834617" y="596042"/>
                  <a:pt x="836692" y="598100"/>
                  <a:pt x="836692" y="598100"/>
                </a:cubicBezTo>
                <a:cubicBezTo>
                  <a:pt x="834617" y="598100"/>
                  <a:pt x="834617" y="598100"/>
                  <a:pt x="834617" y="598100"/>
                </a:cubicBezTo>
                <a:cubicBezTo>
                  <a:pt x="832542" y="593983"/>
                  <a:pt x="832542" y="591925"/>
                  <a:pt x="830467" y="589866"/>
                </a:cubicBezTo>
                <a:cubicBezTo>
                  <a:pt x="828392" y="587808"/>
                  <a:pt x="828392" y="587808"/>
                  <a:pt x="828392" y="587808"/>
                </a:cubicBezTo>
                <a:close/>
                <a:moveTo>
                  <a:pt x="153864" y="583824"/>
                </a:moveTo>
                <a:cubicBezTo>
                  <a:pt x="155913" y="585879"/>
                  <a:pt x="155913" y="585879"/>
                  <a:pt x="157962" y="585879"/>
                </a:cubicBezTo>
                <a:cubicBezTo>
                  <a:pt x="164110" y="587935"/>
                  <a:pt x="170258" y="589990"/>
                  <a:pt x="174356" y="596155"/>
                </a:cubicBezTo>
                <a:cubicBezTo>
                  <a:pt x="174356" y="598211"/>
                  <a:pt x="172307" y="598211"/>
                  <a:pt x="172307" y="598211"/>
                </a:cubicBezTo>
                <a:cubicBezTo>
                  <a:pt x="168209" y="596155"/>
                  <a:pt x="164110" y="594100"/>
                  <a:pt x="160012" y="592045"/>
                </a:cubicBezTo>
                <a:cubicBezTo>
                  <a:pt x="153864" y="589990"/>
                  <a:pt x="149765" y="592045"/>
                  <a:pt x="145667" y="592045"/>
                </a:cubicBezTo>
                <a:cubicBezTo>
                  <a:pt x="137470" y="592045"/>
                  <a:pt x="131322" y="596155"/>
                  <a:pt x="127224" y="602321"/>
                </a:cubicBezTo>
                <a:cubicBezTo>
                  <a:pt x="125174" y="604376"/>
                  <a:pt x="125174" y="608487"/>
                  <a:pt x="125174" y="612597"/>
                </a:cubicBezTo>
                <a:cubicBezTo>
                  <a:pt x="127224" y="612597"/>
                  <a:pt x="129273" y="616708"/>
                  <a:pt x="131322" y="614652"/>
                </a:cubicBezTo>
                <a:cubicBezTo>
                  <a:pt x="133371" y="612597"/>
                  <a:pt x="129273" y="610542"/>
                  <a:pt x="129273" y="606431"/>
                </a:cubicBezTo>
                <a:cubicBezTo>
                  <a:pt x="131322" y="604376"/>
                  <a:pt x="133371" y="604376"/>
                  <a:pt x="135421" y="602321"/>
                </a:cubicBezTo>
                <a:cubicBezTo>
                  <a:pt x="139519" y="602321"/>
                  <a:pt x="141568" y="604376"/>
                  <a:pt x="143617" y="606431"/>
                </a:cubicBezTo>
                <a:cubicBezTo>
                  <a:pt x="145667" y="608487"/>
                  <a:pt x="145667" y="612597"/>
                  <a:pt x="145667" y="614652"/>
                </a:cubicBezTo>
                <a:cubicBezTo>
                  <a:pt x="143617" y="618763"/>
                  <a:pt x="135421" y="614652"/>
                  <a:pt x="139519" y="620818"/>
                </a:cubicBezTo>
                <a:cubicBezTo>
                  <a:pt x="137470" y="622873"/>
                  <a:pt x="137470" y="624928"/>
                  <a:pt x="135421" y="624928"/>
                </a:cubicBezTo>
                <a:cubicBezTo>
                  <a:pt x="133371" y="626984"/>
                  <a:pt x="129273" y="626984"/>
                  <a:pt x="125174" y="626984"/>
                </a:cubicBezTo>
                <a:cubicBezTo>
                  <a:pt x="121076" y="624928"/>
                  <a:pt x="116977" y="618763"/>
                  <a:pt x="116977" y="614652"/>
                </a:cubicBezTo>
                <a:cubicBezTo>
                  <a:pt x="114928" y="606431"/>
                  <a:pt x="119027" y="598211"/>
                  <a:pt x="123125" y="594100"/>
                </a:cubicBezTo>
                <a:cubicBezTo>
                  <a:pt x="129273" y="589990"/>
                  <a:pt x="135421" y="585879"/>
                  <a:pt x="141568" y="585879"/>
                </a:cubicBezTo>
                <a:cubicBezTo>
                  <a:pt x="145667" y="585879"/>
                  <a:pt x="149765" y="585879"/>
                  <a:pt x="153864" y="583824"/>
                </a:cubicBezTo>
                <a:close/>
                <a:moveTo>
                  <a:pt x="791460" y="575524"/>
                </a:moveTo>
                <a:cubicBezTo>
                  <a:pt x="795585" y="577579"/>
                  <a:pt x="799710" y="577579"/>
                  <a:pt x="801772" y="581690"/>
                </a:cubicBezTo>
                <a:cubicBezTo>
                  <a:pt x="803835" y="583745"/>
                  <a:pt x="803835" y="579634"/>
                  <a:pt x="805897" y="577579"/>
                </a:cubicBezTo>
                <a:cubicBezTo>
                  <a:pt x="810022" y="577579"/>
                  <a:pt x="814147" y="577579"/>
                  <a:pt x="816209" y="579634"/>
                </a:cubicBezTo>
                <a:cubicBezTo>
                  <a:pt x="816209" y="581690"/>
                  <a:pt x="818272" y="581690"/>
                  <a:pt x="818272" y="583745"/>
                </a:cubicBezTo>
                <a:cubicBezTo>
                  <a:pt x="818272" y="583745"/>
                  <a:pt x="816209" y="585800"/>
                  <a:pt x="818272" y="587855"/>
                </a:cubicBezTo>
                <a:cubicBezTo>
                  <a:pt x="820334" y="587855"/>
                  <a:pt x="822396" y="585800"/>
                  <a:pt x="824459" y="585800"/>
                </a:cubicBezTo>
                <a:cubicBezTo>
                  <a:pt x="828584" y="587855"/>
                  <a:pt x="830646" y="594021"/>
                  <a:pt x="832708" y="598131"/>
                </a:cubicBezTo>
                <a:cubicBezTo>
                  <a:pt x="828584" y="598131"/>
                  <a:pt x="824459" y="598131"/>
                  <a:pt x="822396" y="598131"/>
                </a:cubicBezTo>
                <a:cubicBezTo>
                  <a:pt x="820334" y="596076"/>
                  <a:pt x="818272" y="591966"/>
                  <a:pt x="816209" y="591966"/>
                </a:cubicBezTo>
                <a:cubicBezTo>
                  <a:pt x="812084" y="589911"/>
                  <a:pt x="807959" y="589911"/>
                  <a:pt x="805897" y="589911"/>
                </a:cubicBezTo>
                <a:cubicBezTo>
                  <a:pt x="803835" y="587855"/>
                  <a:pt x="799710" y="585800"/>
                  <a:pt x="795585" y="587855"/>
                </a:cubicBezTo>
                <a:cubicBezTo>
                  <a:pt x="789398" y="585800"/>
                  <a:pt x="787335" y="591966"/>
                  <a:pt x="785273" y="596076"/>
                </a:cubicBezTo>
                <a:lnTo>
                  <a:pt x="779316" y="602013"/>
                </a:lnTo>
                <a:lnTo>
                  <a:pt x="778991" y="602174"/>
                </a:lnTo>
                <a:lnTo>
                  <a:pt x="778991" y="602336"/>
                </a:lnTo>
                <a:lnTo>
                  <a:pt x="774961" y="606352"/>
                </a:lnTo>
                <a:cubicBezTo>
                  <a:pt x="774961" y="612518"/>
                  <a:pt x="774961" y="612518"/>
                  <a:pt x="774961" y="612518"/>
                </a:cubicBezTo>
                <a:cubicBezTo>
                  <a:pt x="768774" y="618684"/>
                  <a:pt x="768774" y="618684"/>
                  <a:pt x="768774" y="618684"/>
                </a:cubicBezTo>
                <a:cubicBezTo>
                  <a:pt x="764649" y="616628"/>
                  <a:pt x="766711" y="610463"/>
                  <a:pt x="766711" y="608408"/>
                </a:cubicBezTo>
                <a:cubicBezTo>
                  <a:pt x="768774" y="604297"/>
                  <a:pt x="770836" y="606352"/>
                  <a:pt x="772898" y="602242"/>
                </a:cubicBezTo>
                <a:cubicBezTo>
                  <a:pt x="770836" y="598131"/>
                  <a:pt x="770836" y="594021"/>
                  <a:pt x="772898" y="589911"/>
                </a:cubicBezTo>
                <a:cubicBezTo>
                  <a:pt x="774961" y="587855"/>
                  <a:pt x="779086" y="587855"/>
                  <a:pt x="781148" y="587855"/>
                </a:cubicBezTo>
                <a:cubicBezTo>
                  <a:pt x="783210" y="583745"/>
                  <a:pt x="783210" y="577579"/>
                  <a:pt x="791460" y="575524"/>
                </a:cubicBezTo>
                <a:close/>
                <a:moveTo>
                  <a:pt x="800671" y="575026"/>
                </a:moveTo>
                <a:cubicBezTo>
                  <a:pt x="801722" y="575524"/>
                  <a:pt x="802773" y="576520"/>
                  <a:pt x="803824" y="577516"/>
                </a:cubicBezTo>
                <a:cubicBezTo>
                  <a:pt x="803824" y="577516"/>
                  <a:pt x="803824" y="577516"/>
                  <a:pt x="801722" y="577516"/>
                </a:cubicBezTo>
                <a:cubicBezTo>
                  <a:pt x="801722" y="577516"/>
                  <a:pt x="799619" y="577516"/>
                  <a:pt x="797516" y="575524"/>
                </a:cubicBezTo>
                <a:cubicBezTo>
                  <a:pt x="798568" y="574528"/>
                  <a:pt x="799619" y="574528"/>
                  <a:pt x="800671" y="575026"/>
                </a:cubicBezTo>
                <a:close/>
                <a:moveTo>
                  <a:pt x="793466" y="552845"/>
                </a:moveTo>
                <a:cubicBezTo>
                  <a:pt x="795525" y="552845"/>
                  <a:pt x="797583" y="554899"/>
                  <a:pt x="795525" y="554899"/>
                </a:cubicBezTo>
                <a:cubicBezTo>
                  <a:pt x="793466" y="556953"/>
                  <a:pt x="795525" y="561062"/>
                  <a:pt x="793466" y="561062"/>
                </a:cubicBezTo>
                <a:cubicBezTo>
                  <a:pt x="793466" y="559007"/>
                  <a:pt x="795525" y="554899"/>
                  <a:pt x="793466" y="552845"/>
                </a:cubicBezTo>
                <a:close/>
                <a:moveTo>
                  <a:pt x="154206" y="552180"/>
                </a:moveTo>
                <a:cubicBezTo>
                  <a:pt x="155949" y="552570"/>
                  <a:pt x="155949" y="555293"/>
                  <a:pt x="155949" y="556849"/>
                </a:cubicBezTo>
                <a:cubicBezTo>
                  <a:pt x="158014" y="558924"/>
                  <a:pt x="160080" y="563074"/>
                  <a:pt x="160080" y="565149"/>
                </a:cubicBezTo>
                <a:cubicBezTo>
                  <a:pt x="158014" y="567224"/>
                  <a:pt x="155949" y="567224"/>
                  <a:pt x="155949" y="569299"/>
                </a:cubicBezTo>
                <a:cubicBezTo>
                  <a:pt x="149751" y="571374"/>
                  <a:pt x="149751" y="577599"/>
                  <a:pt x="149751" y="581749"/>
                </a:cubicBezTo>
                <a:cubicBezTo>
                  <a:pt x="147685" y="581749"/>
                  <a:pt x="145620" y="583824"/>
                  <a:pt x="143554" y="581749"/>
                </a:cubicBezTo>
                <a:lnTo>
                  <a:pt x="141586" y="573841"/>
                </a:lnTo>
                <a:lnTo>
                  <a:pt x="141877" y="573058"/>
                </a:lnTo>
                <a:lnTo>
                  <a:pt x="149751" y="565149"/>
                </a:lnTo>
                <a:cubicBezTo>
                  <a:pt x="149751" y="565149"/>
                  <a:pt x="147685" y="563074"/>
                  <a:pt x="147685" y="560999"/>
                </a:cubicBezTo>
                <a:cubicBezTo>
                  <a:pt x="147685" y="558924"/>
                  <a:pt x="149751" y="554774"/>
                  <a:pt x="151817" y="552699"/>
                </a:cubicBezTo>
                <a:cubicBezTo>
                  <a:pt x="152850" y="552180"/>
                  <a:pt x="153625" y="552051"/>
                  <a:pt x="154206" y="552180"/>
                </a:cubicBezTo>
                <a:close/>
                <a:moveTo>
                  <a:pt x="149668" y="546640"/>
                </a:moveTo>
                <a:cubicBezTo>
                  <a:pt x="151720" y="546640"/>
                  <a:pt x="153772" y="546640"/>
                  <a:pt x="153772" y="548706"/>
                </a:cubicBezTo>
                <a:cubicBezTo>
                  <a:pt x="153772" y="550772"/>
                  <a:pt x="149668" y="550772"/>
                  <a:pt x="149668" y="552837"/>
                </a:cubicBezTo>
                <a:cubicBezTo>
                  <a:pt x="147615" y="552837"/>
                  <a:pt x="145563" y="554903"/>
                  <a:pt x="145563" y="556969"/>
                </a:cubicBezTo>
                <a:cubicBezTo>
                  <a:pt x="145563" y="563166"/>
                  <a:pt x="145563" y="563166"/>
                  <a:pt x="145563" y="563166"/>
                </a:cubicBezTo>
                <a:lnTo>
                  <a:pt x="141877" y="573058"/>
                </a:lnTo>
                <a:lnTo>
                  <a:pt x="141488" y="573449"/>
                </a:lnTo>
                <a:lnTo>
                  <a:pt x="141586" y="573841"/>
                </a:lnTo>
                <a:lnTo>
                  <a:pt x="139406" y="579692"/>
                </a:lnTo>
                <a:cubicBezTo>
                  <a:pt x="141458" y="581758"/>
                  <a:pt x="141458" y="581758"/>
                  <a:pt x="141458" y="581758"/>
                </a:cubicBezTo>
                <a:cubicBezTo>
                  <a:pt x="141458" y="583824"/>
                  <a:pt x="139406" y="583824"/>
                  <a:pt x="137353" y="583824"/>
                </a:cubicBezTo>
                <a:cubicBezTo>
                  <a:pt x="136327" y="581758"/>
                  <a:pt x="134788" y="579692"/>
                  <a:pt x="133762" y="577368"/>
                </a:cubicBezTo>
                <a:lnTo>
                  <a:pt x="133326" y="570575"/>
                </a:lnTo>
                <a:lnTo>
                  <a:pt x="134128" y="568699"/>
                </a:lnTo>
                <a:lnTo>
                  <a:pt x="141458" y="563166"/>
                </a:lnTo>
                <a:cubicBezTo>
                  <a:pt x="143510" y="561101"/>
                  <a:pt x="139406" y="559035"/>
                  <a:pt x="141458" y="556969"/>
                </a:cubicBezTo>
                <a:cubicBezTo>
                  <a:pt x="141458" y="552837"/>
                  <a:pt x="145563" y="548706"/>
                  <a:pt x="149668" y="546640"/>
                </a:cubicBezTo>
                <a:close/>
                <a:moveTo>
                  <a:pt x="143563" y="536348"/>
                </a:moveTo>
                <a:cubicBezTo>
                  <a:pt x="145617" y="536348"/>
                  <a:pt x="147672" y="538407"/>
                  <a:pt x="149726" y="538407"/>
                </a:cubicBezTo>
                <a:cubicBezTo>
                  <a:pt x="151780" y="540465"/>
                  <a:pt x="151780" y="540465"/>
                  <a:pt x="151780" y="540465"/>
                </a:cubicBezTo>
                <a:cubicBezTo>
                  <a:pt x="151780" y="542523"/>
                  <a:pt x="151780" y="542523"/>
                  <a:pt x="151780" y="544582"/>
                </a:cubicBezTo>
                <a:cubicBezTo>
                  <a:pt x="145617" y="544582"/>
                  <a:pt x="141509" y="548699"/>
                  <a:pt x="139455" y="554874"/>
                </a:cubicBezTo>
                <a:cubicBezTo>
                  <a:pt x="137400" y="556932"/>
                  <a:pt x="139455" y="558991"/>
                  <a:pt x="137400" y="561049"/>
                </a:cubicBezTo>
                <a:lnTo>
                  <a:pt x="134128" y="568699"/>
                </a:lnTo>
                <a:lnTo>
                  <a:pt x="133248" y="569364"/>
                </a:lnTo>
                <a:lnTo>
                  <a:pt x="133326" y="570575"/>
                </a:lnTo>
                <a:lnTo>
                  <a:pt x="131238" y="575458"/>
                </a:lnTo>
                <a:cubicBezTo>
                  <a:pt x="131238" y="577516"/>
                  <a:pt x="131238" y="581633"/>
                  <a:pt x="135346" y="583691"/>
                </a:cubicBezTo>
                <a:cubicBezTo>
                  <a:pt x="133292" y="585750"/>
                  <a:pt x="129183" y="585750"/>
                  <a:pt x="127129" y="587808"/>
                </a:cubicBezTo>
                <a:cubicBezTo>
                  <a:pt x="125075" y="585750"/>
                  <a:pt x="123021" y="583691"/>
                  <a:pt x="120966" y="579575"/>
                </a:cubicBezTo>
                <a:cubicBezTo>
                  <a:pt x="120966" y="577516"/>
                  <a:pt x="120966" y="573399"/>
                  <a:pt x="125075" y="571341"/>
                </a:cubicBezTo>
                <a:cubicBezTo>
                  <a:pt x="125075" y="567224"/>
                  <a:pt x="120966" y="567224"/>
                  <a:pt x="120966" y="565166"/>
                </a:cubicBezTo>
                <a:cubicBezTo>
                  <a:pt x="118912" y="563108"/>
                  <a:pt x="120966" y="558991"/>
                  <a:pt x="120966" y="556932"/>
                </a:cubicBezTo>
                <a:cubicBezTo>
                  <a:pt x="125075" y="554874"/>
                  <a:pt x="127129" y="552816"/>
                  <a:pt x="129183" y="550757"/>
                </a:cubicBezTo>
                <a:cubicBezTo>
                  <a:pt x="131238" y="550757"/>
                  <a:pt x="131238" y="554874"/>
                  <a:pt x="135346" y="552816"/>
                </a:cubicBezTo>
                <a:cubicBezTo>
                  <a:pt x="135346" y="548699"/>
                  <a:pt x="135346" y="548699"/>
                  <a:pt x="135346" y="548699"/>
                </a:cubicBezTo>
                <a:cubicBezTo>
                  <a:pt x="135346" y="542523"/>
                  <a:pt x="139455" y="538407"/>
                  <a:pt x="143563" y="536348"/>
                </a:cubicBezTo>
                <a:close/>
                <a:moveTo>
                  <a:pt x="803824" y="534356"/>
                </a:moveTo>
                <a:cubicBezTo>
                  <a:pt x="805816" y="534356"/>
                  <a:pt x="807808" y="536348"/>
                  <a:pt x="807808" y="536348"/>
                </a:cubicBezTo>
                <a:cubicBezTo>
                  <a:pt x="807808" y="538340"/>
                  <a:pt x="807808" y="538340"/>
                  <a:pt x="805816" y="538340"/>
                </a:cubicBezTo>
                <a:cubicBezTo>
                  <a:pt x="803824" y="538340"/>
                  <a:pt x="805816" y="536348"/>
                  <a:pt x="803824" y="534356"/>
                </a:cubicBezTo>
                <a:close/>
                <a:moveTo>
                  <a:pt x="793466" y="534356"/>
                </a:moveTo>
                <a:cubicBezTo>
                  <a:pt x="795525" y="534356"/>
                  <a:pt x="799641" y="534356"/>
                  <a:pt x="801700" y="534356"/>
                </a:cubicBezTo>
                <a:cubicBezTo>
                  <a:pt x="803758" y="538465"/>
                  <a:pt x="803758" y="538465"/>
                  <a:pt x="803758" y="538465"/>
                </a:cubicBezTo>
                <a:cubicBezTo>
                  <a:pt x="805816" y="542573"/>
                  <a:pt x="803758" y="548736"/>
                  <a:pt x="799641" y="550790"/>
                </a:cubicBezTo>
                <a:cubicBezTo>
                  <a:pt x="797583" y="552845"/>
                  <a:pt x="793466" y="550790"/>
                  <a:pt x="793466" y="552845"/>
                </a:cubicBezTo>
                <a:cubicBezTo>
                  <a:pt x="791408" y="554899"/>
                  <a:pt x="793466" y="556953"/>
                  <a:pt x="791408" y="559007"/>
                </a:cubicBezTo>
                <a:cubicBezTo>
                  <a:pt x="791408" y="561062"/>
                  <a:pt x="787291" y="561062"/>
                  <a:pt x="785233" y="563116"/>
                </a:cubicBezTo>
                <a:cubicBezTo>
                  <a:pt x="781116" y="563116"/>
                  <a:pt x="779057" y="561062"/>
                  <a:pt x="774941" y="561062"/>
                </a:cubicBezTo>
                <a:cubicBezTo>
                  <a:pt x="772882" y="563116"/>
                  <a:pt x="770824" y="565170"/>
                  <a:pt x="768765" y="565170"/>
                </a:cubicBezTo>
                <a:cubicBezTo>
                  <a:pt x="762590" y="567224"/>
                  <a:pt x="758473" y="565170"/>
                  <a:pt x="754357" y="563116"/>
                </a:cubicBezTo>
                <a:cubicBezTo>
                  <a:pt x="756415" y="556953"/>
                  <a:pt x="756415" y="556953"/>
                  <a:pt x="756415" y="556953"/>
                </a:cubicBezTo>
                <a:cubicBezTo>
                  <a:pt x="758473" y="554899"/>
                  <a:pt x="760532" y="556953"/>
                  <a:pt x="762590" y="556953"/>
                </a:cubicBezTo>
                <a:cubicBezTo>
                  <a:pt x="768765" y="559007"/>
                  <a:pt x="772882" y="554899"/>
                  <a:pt x="776999" y="552845"/>
                </a:cubicBezTo>
                <a:cubicBezTo>
                  <a:pt x="776999" y="548736"/>
                  <a:pt x="783174" y="550790"/>
                  <a:pt x="785233" y="548736"/>
                </a:cubicBezTo>
                <a:cubicBezTo>
                  <a:pt x="789349" y="546682"/>
                  <a:pt x="791408" y="544628"/>
                  <a:pt x="793466" y="542573"/>
                </a:cubicBezTo>
                <a:cubicBezTo>
                  <a:pt x="793466" y="538465"/>
                  <a:pt x="793466" y="536411"/>
                  <a:pt x="793466" y="534356"/>
                </a:cubicBezTo>
                <a:close/>
                <a:moveTo>
                  <a:pt x="789487" y="532364"/>
                </a:moveTo>
                <a:cubicBezTo>
                  <a:pt x="789487" y="532364"/>
                  <a:pt x="791541" y="532364"/>
                  <a:pt x="791541" y="534417"/>
                </a:cubicBezTo>
                <a:cubicBezTo>
                  <a:pt x="791541" y="536469"/>
                  <a:pt x="789487" y="538521"/>
                  <a:pt x="789487" y="542626"/>
                </a:cubicBezTo>
                <a:cubicBezTo>
                  <a:pt x="787432" y="544679"/>
                  <a:pt x="783324" y="548783"/>
                  <a:pt x="779215" y="546731"/>
                </a:cubicBezTo>
                <a:cubicBezTo>
                  <a:pt x="779215" y="546731"/>
                  <a:pt x="777161" y="546731"/>
                  <a:pt x="777161" y="546731"/>
                </a:cubicBezTo>
                <a:cubicBezTo>
                  <a:pt x="775107" y="548783"/>
                  <a:pt x="777161" y="548783"/>
                  <a:pt x="775107" y="550836"/>
                </a:cubicBezTo>
                <a:cubicBezTo>
                  <a:pt x="773053" y="554940"/>
                  <a:pt x="766890" y="554940"/>
                  <a:pt x="762781" y="554940"/>
                </a:cubicBezTo>
                <a:cubicBezTo>
                  <a:pt x="760727" y="554940"/>
                  <a:pt x="758673" y="554940"/>
                  <a:pt x="758673" y="552888"/>
                </a:cubicBezTo>
                <a:cubicBezTo>
                  <a:pt x="758673" y="550836"/>
                  <a:pt x="758673" y="548783"/>
                  <a:pt x="760727" y="548783"/>
                </a:cubicBezTo>
                <a:cubicBezTo>
                  <a:pt x="762781" y="550836"/>
                  <a:pt x="768944" y="550836"/>
                  <a:pt x="770998" y="548783"/>
                </a:cubicBezTo>
                <a:cubicBezTo>
                  <a:pt x="773053" y="546731"/>
                  <a:pt x="775107" y="544679"/>
                  <a:pt x="775107" y="542626"/>
                </a:cubicBezTo>
                <a:cubicBezTo>
                  <a:pt x="781270" y="542626"/>
                  <a:pt x="785378" y="540574"/>
                  <a:pt x="787432" y="534417"/>
                </a:cubicBezTo>
                <a:cubicBezTo>
                  <a:pt x="787432" y="534417"/>
                  <a:pt x="787432" y="532364"/>
                  <a:pt x="789487" y="532364"/>
                </a:cubicBezTo>
                <a:close/>
                <a:moveTo>
                  <a:pt x="781394" y="527857"/>
                </a:moveTo>
                <a:cubicBezTo>
                  <a:pt x="782673" y="528115"/>
                  <a:pt x="784209" y="529144"/>
                  <a:pt x="785233" y="530173"/>
                </a:cubicBezTo>
                <a:cubicBezTo>
                  <a:pt x="785233" y="532231"/>
                  <a:pt x="785233" y="534290"/>
                  <a:pt x="783185" y="536348"/>
                </a:cubicBezTo>
                <a:cubicBezTo>
                  <a:pt x="781138" y="538407"/>
                  <a:pt x="779091" y="540465"/>
                  <a:pt x="774996" y="540465"/>
                </a:cubicBezTo>
                <a:cubicBezTo>
                  <a:pt x="774996" y="540465"/>
                  <a:pt x="774996" y="538407"/>
                  <a:pt x="772949" y="540465"/>
                </a:cubicBezTo>
                <a:cubicBezTo>
                  <a:pt x="772949" y="540465"/>
                  <a:pt x="772949" y="542523"/>
                  <a:pt x="772949" y="544582"/>
                </a:cubicBezTo>
                <a:cubicBezTo>
                  <a:pt x="770901" y="546640"/>
                  <a:pt x="766807" y="546640"/>
                  <a:pt x="764759" y="546640"/>
                </a:cubicBezTo>
                <a:cubicBezTo>
                  <a:pt x="762712" y="546640"/>
                  <a:pt x="760665" y="546640"/>
                  <a:pt x="760665" y="544582"/>
                </a:cubicBezTo>
                <a:cubicBezTo>
                  <a:pt x="762712" y="534290"/>
                  <a:pt x="762712" y="534290"/>
                  <a:pt x="762712" y="534290"/>
                </a:cubicBezTo>
                <a:cubicBezTo>
                  <a:pt x="768854" y="534290"/>
                  <a:pt x="774996" y="534290"/>
                  <a:pt x="779091" y="530173"/>
                </a:cubicBezTo>
                <a:cubicBezTo>
                  <a:pt x="779091" y="528115"/>
                  <a:pt x="780114" y="527600"/>
                  <a:pt x="781394" y="527857"/>
                </a:cubicBezTo>
                <a:close/>
                <a:moveTo>
                  <a:pt x="92257" y="526181"/>
                </a:moveTo>
                <a:lnTo>
                  <a:pt x="92257" y="528214"/>
                </a:lnTo>
                <a:cubicBezTo>
                  <a:pt x="90171" y="530248"/>
                  <a:pt x="90171" y="534315"/>
                  <a:pt x="85997" y="534315"/>
                </a:cubicBezTo>
                <a:cubicBezTo>
                  <a:pt x="83910" y="534315"/>
                  <a:pt x="81823" y="536348"/>
                  <a:pt x="79736" y="534315"/>
                </a:cubicBezTo>
                <a:cubicBezTo>
                  <a:pt x="79736" y="532281"/>
                  <a:pt x="83910" y="534315"/>
                  <a:pt x="85997" y="532281"/>
                </a:cubicBezTo>
                <a:cubicBezTo>
                  <a:pt x="88084" y="530248"/>
                  <a:pt x="90171" y="528214"/>
                  <a:pt x="92257" y="526181"/>
                </a:cubicBezTo>
                <a:close/>
                <a:moveTo>
                  <a:pt x="865576" y="517756"/>
                </a:moveTo>
                <a:cubicBezTo>
                  <a:pt x="869560" y="519859"/>
                  <a:pt x="865576" y="524064"/>
                  <a:pt x="867568" y="526167"/>
                </a:cubicBezTo>
                <a:cubicBezTo>
                  <a:pt x="867568" y="528270"/>
                  <a:pt x="867568" y="530372"/>
                  <a:pt x="865576" y="530372"/>
                </a:cubicBezTo>
                <a:cubicBezTo>
                  <a:pt x="865576" y="526167"/>
                  <a:pt x="865576" y="521962"/>
                  <a:pt x="865576" y="517756"/>
                </a:cubicBezTo>
                <a:close/>
                <a:moveTo>
                  <a:pt x="100725" y="515310"/>
                </a:moveTo>
                <a:cubicBezTo>
                  <a:pt x="101404" y="515182"/>
                  <a:pt x="102050" y="515310"/>
                  <a:pt x="102568" y="515823"/>
                </a:cubicBezTo>
                <a:cubicBezTo>
                  <a:pt x="104636" y="517874"/>
                  <a:pt x="104636" y="517874"/>
                  <a:pt x="104636" y="517874"/>
                </a:cubicBezTo>
                <a:cubicBezTo>
                  <a:pt x="104636" y="519924"/>
                  <a:pt x="104636" y="524025"/>
                  <a:pt x="104636" y="526076"/>
                </a:cubicBezTo>
                <a:cubicBezTo>
                  <a:pt x="104636" y="528127"/>
                  <a:pt x="102568" y="528127"/>
                  <a:pt x="100499" y="530177"/>
                </a:cubicBezTo>
                <a:cubicBezTo>
                  <a:pt x="102568" y="532228"/>
                  <a:pt x="104636" y="534278"/>
                  <a:pt x="102568" y="538379"/>
                </a:cubicBezTo>
                <a:cubicBezTo>
                  <a:pt x="102568" y="540430"/>
                  <a:pt x="98431" y="542481"/>
                  <a:pt x="96362" y="544531"/>
                </a:cubicBezTo>
                <a:cubicBezTo>
                  <a:pt x="94293" y="544531"/>
                  <a:pt x="92225" y="542481"/>
                  <a:pt x="90156" y="542481"/>
                </a:cubicBezTo>
                <a:cubicBezTo>
                  <a:pt x="90156" y="546582"/>
                  <a:pt x="86019" y="548632"/>
                  <a:pt x="83950" y="548632"/>
                </a:cubicBezTo>
                <a:cubicBezTo>
                  <a:pt x="79813" y="548632"/>
                  <a:pt x="77744" y="546582"/>
                  <a:pt x="77744" y="544531"/>
                </a:cubicBezTo>
                <a:cubicBezTo>
                  <a:pt x="77744" y="542481"/>
                  <a:pt x="77744" y="540430"/>
                  <a:pt x="79813" y="538379"/>
                </a:cubicBezTo>
                <a:cubicBezTo>
                  <a:pt x="83950" y="540430"/>
                  <a:pt x="88088" y="536329"/>
                  <a:pt x="90156" y="534278"/>
                </a:cubicBezTo>
                <a:cubicBezTo>
                  <a:pt x="94293" y="530177"/>
                  <a:pt x="98431" y="526076"/>
                  <a:pt x="96362" y="519924"/>
                </a:cubicBezTo>
                <a:cubicBezTo>
                  <a:pt x="96362" y="518386"/>
                  <a:pt x="98689" y="515695"/>
                  <a:pt x="100725" y="515310"/>
                </a:cubicBezTo>
                <a:close/>
                <a:moveTo>
                  <a:pt x="116920" y="513773"/>
                </a:moveTo>
                <a:cubicBezTo>
                  <a:pt x="118912" y="515831"/>
                  <a:pt x="118912" y="519948"/>
                  <a:pt x="120904" y="522006"/>
                </a:cubicBezTo>
                <a:cubicBezTo>
                  <a:pt x="120904" y="524065"/>
                  <a:pt x="120904" y="524065"/>
                  <a:pt x="120904" y="524065"/>
                </a:cubicBezTo>
                <a:cubicBezTo>
                  <a:pt x="120904" y="519948"/>
                  <a:pt x="116920" y="517889"/>
                  <a:pt x="116920" y="513773"/>
                </a:cubicBezTo>
                <a:close/>
                <a:moveTo>
                  <a:pt x="843197" y="511094"/>
                </a:moveTo>
                <a:lnTo>
                  <a:pt x="838721" y="520014"/>
                </a:lnTo>
                <a:cubicBezTo>
                  <a:pt x="836655" y="522072"/>
                  <a:pt x="832524" y="522072"/>
                  <a:pt x="828392" y="522072"/>
                </a:cubicBezTo>
                <a:cubicBezTo>
                  <a:pt x="828392" y="520014"/>
                  <a:pt x="828392" y="520014"/>
                  <a:pt x="828392" y="520014"/>
                </a:cubicBezTo>
                <a:cubicBezTo>
                  <a:pt x="830458" y="517956"/>
                  <a:pt x="832524" y="517956"/>
                  <a:pt x="834590" y="517956"/>
                </a:cubicBezTo>
                <a:close/>
                <a:moveTo>
                  <a:pt x="844918" y="507664"/>
                </a:moveTo>
                <a:lnTo>
                  <a:pt x="844918" y="509722"/>
                </a:lnTo>
                <a:lnTo>
                  <a:pt x="843197" y="511094"/>
                </a:lnTo>
                <a:close/>
                <a:moveTo>
                  <a:pt x="844918" y="501488"/>
                </a:moveTo>
                <a:cubicBezTo>
                  <a:pt x="846984" y="501488"/>
                  <a:pt x="846984" y="503547"/>
                  <a:pt x="846984" y="503547"/>
                </a:cubicBezTo>
                <a:lnTo>
                  <a:pt x="844918" y="507664"/>
                </a:lnTo>
                <a:close/>
                <a:moveTo>
                  <a:pt x="108620" y="501488"/>
                </a:moveTo>
                <a:cubicBezTo>
                  <a:pt x="110679" y="503538"/>
                  <a:pt x="112737" y="505587"/>
                  <a:pt x="112737" y="507636"/>
                </a:cubicBezTo>
                <a:cubicBezTo>
                  <a:pt x="112737" y="509685"/>
                  <a:pt x="112737" y="511735"/>
                  <a:pt x="110679" y="513784"/>
                </a:cubicBezTo>
                <a:cubicBezTo>
                  <a:pt x="114796" y="515833"/>
                  <a:pt x="118912" y="519931"/>
                  <a:pt x="116854" y="526079"/>
                </a:cubicBezTo>
                <a:cubicBezTo>
                  <a:pt x="116854" y="528128"/>
                  <a:pt x="112737" y="530178"/>
                  <a:pt x="116854" y="532227"/>
                </a:cubicBezTo>
                <a:cubicBezTo>
                  <a:pt x="118912" y="534276"/>
                  <a:pt x="118912" y="538375"/>
                  <a:pt x="118912" y="542473"/>
                </a:cubicBezTo>
                <a:cubicBezTo>
                  <a:pt x="116854" y="538375"/>
                  <a:pt x="116854" y="536325"/>
                  <a:pt x="114796" y="532227"/>
                </a:cubicBezTo>
                <a:cubicBezTo>
                  <a:pt x="114796" y="532227"/>
                  <a:pt x="116854" y="530178"/>
                  <a:pt x="112737" y="530178"/>
                </a:cubicBezTo>
                <a:cubicBezTo>
                  <a:pt x="110679" y="532227"/>
                  <a:pt x="114796" y="534276"/>
                  <a:pt x="114796" y="538375"/>
                </a:cubicBezTo>
                <a:cubicBezTo>
                  <a:pt x="114796" y="542473"/>
                  <a:pt x="114796" y="546572"/>
                  <a:pt x="110679" y="548621"/>
                </a:cubicBezTo>
                <a:cubicBezTo>
                  <a:pt x="108620" y="550670"/>
                  <a:pt x="104504" y="550670"/>
                  <a:pt x="98329" y="552719"/>
                </a:cubicBezTo>
                <a:cubicBezTo>
                  <a:pt x="98329" y="552719"/>
                  <a:pt x="98329" y="554769"/>
                  <a:pt x="98329" y="556818"/>
                </a:cubicBezTo>
                <a:cubicBezTo>
                  <a:pt x="96270" y="558867"/>
                  <a:pt x="94212" y="560916"/>
                  <a:pt x="92153" y="560916"/>
                </a:cubicBezTo>
                <a:cubicBezTo>
                  <a:pt x="88037" y="560916"/>
                  <a:pt x="85978" y="556818"/>
                  <a:pt x="81861" y="556818"/>
                </a:cubicBezTo>
                <a:cubicBezTo>
                  <a:pt x="79803" y="558867"/>
                  <a:pt x="75686" y="558867"/>
                  <a:pt x="73628" y="558867"/>
                </a:cubicBezTo>
                <a:cubicBezTo>
                  <a:pt x="71569" y="558867"/>
                  <a:pt x="69511" y="556818"/>
                  <a:pt x="67453" y="554769"/>
                </a:cubicBezTo>
                <a:cubicBezTo>
                  <a:pt x="69511" y="552719"/>
                  <a:pt x="71569" y="552719"/>
                  <a:pt x="73628" y="548621"/>
                </a:cubicBezTo>
                <a:cubicBezTo>
                  <a:pt x="75686" y="546572"/>
                  <a:pt x="79803" y="552719"/>
                  <a:pt x="81861" y="550670"/>
                </a:cubicBezTo>
                <a:cubicBezTo>
                  <a:pt x="85978" y="550670"/>
                  <a:pt x="90095" y="550670"/>
                  <a:pt x="90095" y="546572"/>
                </a:cubicBezTo>
                <a:cubicBezTo>
                  <a:pt x="96270" y="546572"/>
                  <a:pt x="102445" y="546572"/>
                  <a:pt x="104504" y="540424"/>
                </a:cubicBezTo>
                <a:cubicBezTo>
                  <a:pt x="106562" y="538375"/>
                  <a:pt x="106562" y="534276"/>
                  <a:pt x="104504" y="530178"/>
                </a:cubicBezTo>
                <a:cubicBezTo>
                  <a:pt x="106562" y="526079"/>
                  <a:pt x="108620" y="524030"/>
                  <a:pt x="106562" y="519931"/>
                </a:cubicBezTo>
                <a:cubicBezTo>
                  <a:pt x="106562" y="517882"/>
                  <a:pt x="104504" y="513784"/>
                  <a:pt x="102445" y="511735"/>
                </a:cubicBezTo>
                <a:cubicBezTo>
                  <a:pt x="104504" y="509685"/>
                  <a:pt x="106562" y="505587"/>
                  <a:pt x="108620" y="501488"/>
                </a:cubicBezTo>
                <a:close/>
                <a:moveTo>
                  <a:pt x="816085" y="497689"/>
                </a:moveTo>
                <a:cubicBezTo>
                  <a:pt x="817623" y="497689"/>
                  <a:pt x="819162" y="498206"/>
                  <a:pt x="820187" y="499238"/>
                </a:cubicBezTo>
                <a:cubicBezTo>
                  <a:pt x="824290" y="499238"/>
                  <a:pt x="824290" y="503370"/>
                  <a:pt x="826341" y="507501"/>
                </a:cubicBezTo>
                <a:cubicBezTo>
                  <a:pt x="828392" y="511633"/>
                  <a:pt x="828392" y="517830"/>
                  <a:pt x="824290" y="521962"/>
                </a:cubicBezTo>
                <a:cubicBezTo>
                  <a:pt x="818136" y="530225"/>
                  <a:pt x="805828" y="534356"/>
                  <a:pt x="795572" y="532291"/>
                </a:cubicBezTo>
                <a:cubicBezTo>
                  <a:pt x="789418" y="530225"/>
                  <a:pt x="785316" y="528159"/>
                  <a:pt x="781213" y="524028"/>
                </a:cubicBezTo>
                <a:cubicBezTo>
                  <a:pt x="775059" y="519896"/>
                  <a:pt x="770957" y="509567"/>
                  <a:pt x="770957" y="501304"/>
                </a:cubicBezTo>
                <a:cubicBezTo>
                  <a:pt x="773008" y="501304"/>
                  <a:pt x="773008" y="499238"/>
                  <a:pt x="775059" y="501304"/>
                </a:cubicBezTo>
                <a:cubicBezTo>
                  <a:pt x="777111" y="505436"/>
                  <a:pt x="777111" y="509567"/>
                  <a:pt x="781213" y="513699"/>
                </a:cubicBezTo>
                <a:cubicBezTo>
                  <a:pt x="785316" y="521962"/>
                  <a:pt x="795572" y="526093"/>
                  <a:pt x="805828" y="524028"/>
                </a:cubicBezTo>
                <a:cubicBezTo>
                  <a:pt x="809931" y="524028"/>
                  <a:pt x="816085" y="521962"/>
                  <a:pt x="818136" y="517830"/>
                </a:cubicBezTo>
                <a:cubicBezTo>
                  <a:pt x="818136" y="513699"/>
                  <a:pt x="820187" y="511633"/>
                  <a:pt x="816085" y="509567"/>
                </a:cubicBezTo>
                <a:cubicBezTo>
                  <a:pt x="814034" y="511633"/>
                  <a:pt x="816085" y="515765"/>
                  <a:pt x="811982" y="517830"/>
                </a:cubicBezTo>
                <a:cubicBezTo>
                  <a:pt x="809931" y="517830"/>
                  <a:pt x="807880" y="517830"/>
                  <a:pt x="805828" y="517830"/>
                </a:cubicBezTo>
                <a:cubicBezTo>
                  <a:pt x="803777" y="515765"/>
                  <a:pt x="801726" y="513699"/>
                  <a:pt x="801726" y="511633"/>
                </a:cubicBezTo>
                <a:cubicBezTo>
                  <a:pt x="799674" y="509567"/>
                  <a:pt x="801726" y="507501"/>
                  <a:pt x="801726" y="505436"/>
                </a:cubicBezTo>
                <a:cubicBezTo>
                  <a:pt x="803777" y="503370"/>
                  <a:pt x="807880" y="503370"/>
                  <a:pt x="809931" y="503370"/>
                </a:cubicBezTo>
                <a:cubicBezTo>
                  <a:pt x="811982" y="505436"/>
                  <a:pt x="809931" y="501304"/>
                  <a:pt x="811982" y="499238"/>
                </a:cubicBezTo>
                <a:cubicBezTo>
                  <a:pt x="813008" y="498206"/>
                  <a:pt x="814546" y="497689"/>
                  <a:pt x="816085" y="497689"/>
                </a:cubicBezTo>
                <a:close/>
                <a:moveTo>
                  <a:pt x="108620" y="497173"/>
                </a:moveTo>
                <a:cubicBezTo>
                  <a:pt x="110695" y="499231"/>
                  <a:pt x="116920" y="503348"/>
                  <a:pt x="114845" y="507465"/>
                </a:cubicBezTo>
                <a:cubicBezTo>
                  <a:pt x="114845" y="503348"/>
                  <a:pt x="110695" y="501289"/>
                  <a:pt x="108620" y="499231"/>
                </a:cubicBezTo>
                <a:cubicBezTo>
                  <a:pt x="108620" y="497173"/>
                  <a:pt x="108620" y="497173"/>
                  <a:pt x="108620" y="497173"/>
                </a:cubicBezTo>
                <a:close/>
                <a:moveTo>
                  <a:pt x="855174" y="495181"/>
                </a:moveTo>
                <a:cubicBezTo>
                  <a:pt x="857221" y="495181"/>
                  <a:pt x="855174" y="499312"/>
                  <a:pt x="855174" y="501378"/>
                </a:cubicBezTo>
                <a:cubicBezTo>
                  <a:pt x="855174" y="501378"/>
                  <a:pt x="853126" y="503444"/>
                  <a:pt x="853126" y="503444"/>
                </a:cubicBezTo>
                <a:cubicBezTo>
                  <a:pt x="857221" y="505509"/>
                  <a:pt x="859268" y="507575"/>
                  <a:pt x="859268" y="509641"/>
                </a:cubicBezTo>
                <a:cubicBezTo>
                  <a:pt x="859268" y="511707"/>
                  <a:pt x="859268" y="513773"/>
                  <a:pt x="857221" y="513773"/>
                </a:cubicBezTo>
                <a:cubicBezTo>
                  <a:pt x="855174" y="515838"/>
                  <a:pt x="855174" y="513773"/>
                  <a:pt x="853126" y="515838"/>
                </a:cubicBezTo>
                <a:cubicBezTo>
                  <a:pt x="853126" y="517904"/>
                  <a:pt x="855174" y="522036"/>
                  <a:pt x="855174" y="524101"/>
                </a:cubicBezTo>
                <a:cubicBezTo>
                  <a:pt x="853126" y="526167"/>
                  <a:pt x="851079" y="526167"/>
                  <a:pt x="849032" y="526167"/>
                </a:cubicBezTo>
                <a:cubicBezTo>
                  <a:pt x="846984" y="528233"/>
                  <a:pt x="844937" y="524101"/>
                  <a:pt x="842890" y="526167"/>
                </a:cubicBezTo>
                <a:cubicBezTo>
                  <a:pt x="844937" y="528233"/>
                  <a:pt x="842890" y="530299"/>
                  <a:pt x="840842" y="532364"/>
                </a:cubicBezTo>
                <a:cubicBezTo>
                  <a:pt x="838795" y="532364"/>
                  <a:pt x="836748" y="532364"/>
                  <a:pt x="834700" y="530299"/>
                </a:cubicBezTo>
                <a:cubicBezTo>
                  <a:pt x="834700" y="530299"/>
                  <a:pt x="834700" y="528233"/>
                  <a:pt x="832653" y="528233"/>
                </a:cubicBezTo>
                <a:cubicBezTo>
                  <a:pt x="830606" y="532364"/>
                  <a:pt x="826511" y="532364"/>
                  <a:pt x="824464" y="532364"/>
                </a:cubicBezTo>
                <a:cubicBezTo>
                  <a:pt x="822416" y="532364"/>
                  <a:pt x="822416" y="530299"/>
                  <a:pt x="822416" y="530299"/>
                </a:cubicBezTo>
                <a:cubicBezTo>
                  <a:pt x="822416" y="528233"/>
                  <a:pt x="824464" y="526167"/>
                  <a:pt x="826511" y="524101"/>
                </a:cubicBezTo>
                <a:cubicBezTo>
                  <a:pt x="832653" y="524101"/>
                  <a:pt x="836748" y="524101"/>
                  <a:pt x="842890" y="519970"/>
                </a:cubicBezTo>
                <a:cubicBezTo>
                  <a:pt x="844937" y="519970"/>
                  <a:pt x="846984" y="517904"/>
                  <a:pt x="849032" y="513773"/>
                </a:cubicBezTo>
                <a:cubicBezTo>
                  <a:pt x="849032" y="509641"/>
                  <a:pt x="851079" y="505509"/>
                  <a:pt x="849032" y="499312"/>
                </a:cubicBezTo>
                <a:cubicBezTo>
                  <a:pt x="851079" y="497246"/>
                  <a:pt x="853126" y="495181"/>
                  <a:pt x="855174" y="495181"/>
                </a:cubicBezTo>
                <a:close/>
                <a:moveTo>
                  <a:pt x="857262" y="486881"/>
                </a:moveTo>
                <a:cubicBezTo>
                  <a:pt x="859323" y="486881"/>
                  <a:pt x="861385" y="488946"/>
                  <a:pt x="861385" y="491012"/>
                </a:cubicBezTo>
                <a:cubicBezTo>
                  <a:pt x="863446" y="493078"/>
                  <a:pt x="863446" y="497209"/>
                  <a:pt x="861385" y="499275"/>
                </a:cubicBezTo>
                <a:cubicBezTo>
                  <a:pt x="861385" y="499275"/>
                  <a:pt x="861385" y="499275"/>
                  <a:pt x="861385" y="501341"/>
                </a:cubicBezTo>
                <a:cubicBezTo>
                  <a:pt x="863446" y="503407"/>
                  <a:pt x="867568" y="505472"/>
                  <a:pt x="867568" y="509604"/>
                </a:cubicBezTo>
                <a:cubicBezTo>
                  <a:pt x="867568" y="511670"/>
                  <a:pt x="867568" y="515801"/>
                  <a:pt x="865507" y="515801"/>
                </a:cubicBezTo>
                <a:cubicBezTo>
                  <a:pt x="863446" y="515801"/>
                  <a:pt x="863446" y="515801"/>
                  <a:pt x="861385" y="517867"/>
                </a:cubicBezTo>
                <a:cubicBezTo>
                  <a:pt x="865507" y="521999"/>
                  <a:pt x="863446" y="528196"/>
                  <a:pt x="861385" y="530262"/>
                </a:cubicBezTo>
                <a:cubicBezTo>
                  <a:pt x="859323" y="534393"/>
                  <a:pt x="855201" y="532327"/>
                  <a:pt x="853140" y="532327"/>
                </a:cubicBezTo>
                <a:cubicBezTo>
                  <a:pt x="851079" y="532327"/>
                  <a:pt x="851079" y="532327"/>
                  <a:pt x="849018" y="532327"/>
                </a:cubicBezTo>
                <a:cubicBezTo>
                  <a:pt x="849018" y="534393"/>
                  <a:pt x="849018" y="538525"/>
                  <a:pt x="844895" y="538525"/>
                </a:cubicBezTo>
                <a:cubicBezTo>
                  <a:pt x="840773" y="540590"/>
                  <a:pt x="834590" y="534393"/>
                  <a:pt x="832528" y="540590"/>
                </a:cubicBezTo>
                <a:cubicBezTo>
                  <a:pt x="828406" y="542656"/>
                  <a:pt x="822223" y="538525"/>
                  <a:pt x="820162" y="538525"/>
                </a:cubicBezTo>
                <a:cubicBezTo>
                  <a:pt x="818100" y="536459"/>
                  <a:pt x="818100" y="534393"/>
                  <a:pt x="818100" y="532327"/>
                </a:cubicBezTo>
                <a:cubicBezTo>
                  <a:pt x="820162" y="532327"/>
                  <a:pt x="822223" y="534393"/>
                  <a:pt x="824284" y="534393"/>
                </a:cubicBezTo>
                <a:cubicBezTo>
                  <a:pt x="826345" y="534393"/>
                  <a:pt x="830467" y="534393"/>
                  <a:pt x="832528" y="532327"/>
                </a:cubicBezTo>
                <a:cubicBezTo>
                  <a:pt x="836651" y="534393"/>
                  <a:pt x="840773" y="536459"/>
                  <a:pt x="842834" y="534393"/>
                </a:cubicBezTo>
                <a:cubicBezTo>
                  <a:pt x="846957" y="530262"/>
                  <a:pt x="846957" y="530262"/>
                  <a:pt x="846957" y="530262"/>
                </a:cubicBezTo>
                <a:cubicBezTo>
                  <a:pt x="851079" y="530262"/>
                  <a:pt x="853140" y="528196"/>
                  <a:pt x="857262" y="526130"/>
                </a:cubicBezTo>
                <a:cubicBezTo>
                  <a:pt x="859323" y="524064"/>
                  <a:pt x="857262" y="519933"/>
                  <a:pt x="857262" y="517867"/>
                </a:cubicBezTo>
                <a:cubicBezTo>
                  <a:pt x="859323" y="515801"/>
                  <a:pt x="861385" y="513736"/>
                  <a:pt x="861385" y="511670"/>
                </a:cubicBezTo>
                <a:cubicBezTo>
                  <a:pt x="861385" y="507538"/>
                  <a:pt x="859323" y="505472"/>
                  <a:pt x="857262" y="503407"/>
                </a:cubicBezTo>
                <a:cubicBezTo>
                  <a:pt x="859323" y="499275"/>
                  <a:pt x="859323" y="495144"/>
                  <a:pt x="857262" y="493078"/>
                </a:cubicBezTo>
                <a:cubicBezTo>
                  <a:pt x="855201" y="491012"/>
                  <a:pt x="857262" y="488946"/>
                  <a:pt x="857262" y="486881"/>
                </a:cubicBezTo>
                <a:close/>
                <a:moveTo>
                  <a:pt x="28360" y="486193"/>
                </a:moveTo>
                <a:cubicBezTo>
                  <a:pt x="28879" y="486454"/>
                  <a:pt x="29397" y="486975"/>
                  <a:pt x="30435" y="486975"/>
                </a:cubicBezTo>
                <a:cubicBezTo>
                  <a:pt x="40810" y="486975"/>
                  <a:pt x="40810" y="486975"/>
                  <a:pt x="40810" y="486975"/>
                </a:cubicBezTo>
                <a:cubicBezTo>
                  <a:pt x="42885" y="489062"/>
                  <a:pt x="42885" y="493236"/>
                  <a:pt x="42885" y="495323"/>
                </a:cubicBezTo>
                <a:cubicBezTo>
                  <a:pt x="40810" y="497410"/>
                  <a:pt x="38735" y="497410"/>
                  <a:pt x="36660" y="499496"/>
                </a:cubicBezTo>
                <a:cubicBezTo>
                  <a:pt x="34585" y="499496"/>
                  <a:pt x="32510" y="497410"/>
                  <a:pt x="30435" y="495323"/>
                </a:cubicBezTo>
                <a:cubicBezTo>
                  <a:pt x="30435" y="493236"/>
                  <a:pt x="28360" y="489062"/>
                  <a:pt x="26285" y="486975"/>
                </a:cubicBezTo>
                <a:cubicBezTo>
                  <a:pt x="27322" y="485932"/>
                  <a:pt x="27841" y="485932"/>
                  <a:pt x="28360" y="486193"/>
                </a:cubicBezTo>
                <a:close/>
                <a:moveTo>
                  <a:pt x="861260" y="484889"/>
                </a:moveTo>
                <a:cubicBezTo>
                  <a:pt x="863319" y="484889"/>
                  <a:pt x="865377" y="489015"/>
                  <a:pt x="867435" y="491078"/>
                </a:cubicBezTo>
                <a:cubicBezTo>
                  <a:pt x="867435" y="495204"/>
                  <a:pt x="865377" y="497267"/>
                  <a:pt x="865377" y="499330"/>
                </a:cubicBezTo>
                <a:cubicBezTo>
                  <a:pt x="867435" y="501394"/>
                  <a:pt x="871552" y="503457"/>
                  <a:pt x="871552" y="507583"/>
                </a:cubicBezTo>
                <a:cubicBezTo>
                  <a:pt x="871552" y="509646"/>
                  <a:pt x="871552" y="513773"/>
                  <a:pt x="869494" y="513773"/>
                </a:cubicBezTo>
                <a:cubicBezTo>
                  <a:pt x="871552" y="507583"/>
                  <a:pt x="867435" y="503457"/>
                  <a:pt x="863319" y="499330"/>
                </a:cubicBezTo>
                <a:cubicBezTo>
                  <a:pt x="867435" y="495204"/>
                  <a:pt x="863319" y="489015"/>
                  <a:pt x="861260" y="484889"/>
                </a:cubicBezTo>
                <a:close/>
                <a:moveTo>
                  <a:pt x="46869" y="484889"/>
                </a:moveTo>
                <a:cubicBezTo>
                  <a:pt x="50986" y="484889"/>
                  <a:pt x="53044" y="489026"/>
                  <a:pt x="55102" y="491094"/>
                </a:cubicBezTo>
                <a:cubicBezTo>
                  <a:pt x="55102" y="493163"/>
                  <a:pt x="50986" y="495232"/>
                  <a:pt x="53044" y="497300"/>
                </a:cubicBezTo>
                <a:cubicBezTo>
                  <a:pt x="55102" y="497300"/>
                  <a:pt x="57161" y="499369"/>
                  <a:pt x="57161" y="501437"/>
                </a:cubicBezTo>
                <a:cubicBezTo>
                  <a:pt x="57161" y="503506"/>
                  <a:pt x="57161" y="507643"/>
                  <a:pt x="55102" y="509712"/>
                </a:cubicBezTo>
                <a:cubicBezTo>
                  <a:pt x="53044" y="509712"/>
                  <a:pt x="48927" y="511781"/>
                  <a:pt x="46869" y="509712"/>
                </a:cubicBezTo>
                <a:cubicBezTo>
                  <a:pt x="44810" y="509712"/>
                  <a:pt x="44810" y="505575"/>
                  <a:pt x="42752" y="505575"/>
                </a:cubicBezTo>
                <a:cubicBezTo>
                  <a:pt x="40694" y="507643"/>
                  <a:pt x="40694" y="509712"/>
                  <a:pt x="36577" y="509712"/>
                </a:cubicBezTo>
                <a:cubicBezTo>
                  <a:pt x="34518" y="509712"/>
                  <a:pt x="32460" y="509712"/>
                  <a:pt x="30402" y="507643"/>
                </a:cubicBezTo>
                <a:cubicBezTo>
                  <a:pt x="30402" y="503506"/>
                  <a:pt x="26285" y="501437"/>
                  <a:pt x="28343" y="499369"/>
                </a:cubicBezTo>
                <a:cubicBezTo>
                  <a:pt x="32460" y="499369"/>
                  <a:pt x="34518" y="503506"/>
                  <a:pt x="38635" y="501437"/>
                </a:cubicBezTo>
                <a:cubicBezTo>
                  <a:pt x="42752" y="499369"/>
                  <a:pt x="44810" y="497300"/>
                  <a:pt x="44810" y="495232"/>
                </a:cubicBezTo>
                <a:cubicBezTo>
                  <a:pt x="46869" y="491094"/>
                  <a:pt x="38635" y="484889"/>
                  <a:pt x="46869" y="484889"/>
                </a:cubicBezTo>
                <a:close/>
                <a:moveTo>
                  <a:pt x="77855" y="466297"/>
                </a:moveTo>
                <a:cubicBezTo>
                  <a:pt x="81966" y="468362"/>
                  <a:pt x="81966" y="468362"/>
                  <a:pt x="81966" y="468362"/>
                </a:cubicBezTo>
                <a:cubicBezTo>
                  <a:pt x="90187" y="470428"/>
                  <a:pt x="94297" y="476626"/>
                  <a:pt x="98407" y="480757"/>
                </a:cubicBezTo>
                <a:cubicBezTo>
                  <a:pt x="102518" y="489020"/>
                  <a:pt x="106628" y="497283"/>
                  <a:pt x="104573" y="505546"/>
                </a:cubicBezTo>
                <a:cubicBezTo>
                  <a:pt x="100463" y="513809"/>
                  <a:pt x="92242" y="517941"/>
                  <a:pt x="84021" y="520007"/>
                </a:cubicBezTo>
                <a:cubicBezTo>
                  <a:pt x="79910" y="522072"/>
                  <a:pt x="73745" y="520007"/>
                  <a:pt x="67579" y="513809"/>
                </a:cubicBezTo>
                <a:cubicBezTo>
                  <a:pt x="65524" y="513809"/>
                  <a:pt x="65524" y="509678"/>
                  <a:pt x="65524" y="507612"/>
                </a:cubicBezTo>
                <a:cubicBezTo>
                  <a:pt x="67579" y="505546"/>
                  <a:pt x="65524" y="503480"/>
                  <a:pt x="67579" y="503480"/>
                </a:cubicBezTo>
                <a:cubicBezTo>
                  <a:pt x="69634" y="503480"/>
                  <a:pt x="71689" y="503480"/>
                  <a:pt x="73745" y="503480"/>
                </a:cubicBezTo>
                <a:cubicBezTo>
                  <a:pt x="73745" y="501415"/>
                  <a:pt x="71689" y="499349"/>
                  <a:pt x="73745" y="497283"/>
                </a:cubicBezTo>
                <a:cubicBezTo>
                  <a:pt x="75800" y="493152"/>
                  <a:pt x="77855" y="495217"/>
                  <a:pt x="81966" y="495217"/>
                </a:cubicBezTo>
                <a:cubicBezTo>
                  <a:pt x="84021" y="497283"/>
                  <a:pt x="86076" y="501415"/>
                  <a:pt x="84021" y="503480"/>
                </a:cubicBezTo>
                <a:cubicBezTo>
                  <a:pt x="81966" y="505546"/>
                  <a:pt x="79910" y="505546"/>
                  <a:pt x="77855" y="507612"/>
                </a:cubicBezTo>
                <a:cubicBezTo>
                  <a:pt x="79910" y="511744"/>
                  <a:pt x="84021" y="509678"/>
                  <a:pt x="88131" y="509678"/>
                </a:cubicBezTo>
                <a:cubicBezTo>
                  <a:pt x="94297" y="507612"/>
                  <a:pt x="98407" y="501415"/>
                  <a:pt x="98407" y="495217"/>
                </a:cubicBezTo>
                <a:cubicBezTo>
                  <a:pt x="94297" y="486954"/>
                  <a:pt x="92242" y="480757"/>
                  <a:pt x="84021" y="476626"/>
                </a:cubicBezTo>
                <a:cubicBezTo>
                  <a:pt x="77855" y="472494"/>
                  <a:pt x="71689" y="470428"/>
                  <a:pt x="63469" y="470428"/>
                </a:cubicBezTo>
                <a:cubicBezTo>
                  <a:pt x="63469" y="470428"/>
                  <a:pt x="65524" y="468362"/>
                  <a:pt x="65524" y="468362"/>
                </a:cubicBezTo>
                <a:cubicBezTo>
                  <a:pt x="69634" y="466297"/>
                  <a:pt x="73745" y="468362"/>
                  <a:pt x="77855" y="466297"/>
                </a:cubicBezTo>
                <a:close/>
                <a:moveTo>
                  <a:pt x="808020" y="464305"/>
                </a:moveTo>
                <a:cubicBezTo>
                  <a:pt x="810072" y="464305"/>
                  <a:pt x="810072" y="466363"/>
                  <a:pt x="810072" y="466363"/>
                </a:cubicBezTo>
                <a:cubicBezTo>
                  <a:pt x="812124" y="468421"/>
                  <a:pt x="810072" y="470480"/>
                  <a:pt x="808020" y="472538"/>
                </a:cubicBezTo>
                <a:cubicBezTo>
                  <a:pt x="808020" y="472538"/>
                  <a:pt x="805967" y="472538"/>
                  <a:pt x="805967" y="474597"/>
                </a:cubicBezTo>
                <a:cubicBezTo>
                  <a:pt x="808020" y="476655"/>
                  <a:pt x="810072" y="478713"/>
                  <a:pt x="808020" y="480772"/>
                </a:cubicBezTo>
                <a:cubicBezTo>
                  <a:pt x="808020" y="482830"/>
                  <a:pt x="805967" y="482830"/>
                  <a:pt x="803915" y="484889"/>
                </a:cubicBezTo>
                <a:cubicBezTo>
                  <a:pt x="801863" y="484889"/>
                  <a:pt x="799810" y="482830"/>
                  <a:pt x="799810" y="480772"/>
                </a:cubicBezTo>
                <a:cubicBezTo>
                  <a:pt x="797758" y="480772"/>
                  <a:pt x="797758" y="484889"/>
                  <a:pt x="793653" y="484889"/>
                </a:cubicBezTo>
                <a:cubicBezTo>
                  <a:pt x="791601" y="484889"/>
                  <a:pt x="789548" y="484889"/>
                  <a:pt x="789548" y="482830"/>
                </a:cubicBezTo>
                <a:cubicBezTo>
                  <a:pt x="789548" y="480772"/>
                  <a:pt x="789548" y="478713"/>
                  <a:pt x="791601" y="476655"/>
                </a:cubicBezTo>
                <a:cubicBezTo>
                  <a:pt x="795706" y="478713"/>
                  <a:pt x="799810" y="474597"/>
                  <a:pt x="801863" y="470480"/>
                </a:cubicBezTo>
                <a:cubicBezTo>
                  <a:pt x="801863" y="466363"/>
                  <a:pt x="801863" y="466363"/>
                  <a:pt x="801863" y="466363"/>
                </a:cubicBezTo>
                <a:cubicBezTo>
                  <a:pt x="803915" y="466363"/>
                  <a:pt x="808020" y="466363"/>
                  <a:pt x="808020" y="464305"/>
                </a:cubicBezTo>
                <a:close/>
                <a:moveTo>
                  <a:pt x="787225" y="462313"/>
                </a:moveTo>
                <a:cubicBezTo>
                  <a:pt x="791430" y="464360"/>
                  <a:pt x="795635" y="464360"/>
                  <a:pt x="799841" y="466407"/>
                </a:cubicBezTo>
                <a:cubicBezTo>
                  <a:pt x="799841" y="468455"/>
                  <a:pt x="799841" y="470502"/>
                  <a:pt x="799841" y="470502"/>
                </a:cubicBezTo>
                <a:cubicBezTo>
                  <a:pt x="797738" y="474597"/>
                  <a:pt x="795635" y="474597"/>
                  <a:pt x="791430" y="474597"/>
                </a:cubicBezTo>
                <a:cubicBezTo>
                  <a:pt x="789327" y="474597"/>
                  <a:pt x="789327" y="474597"/>
                  <a:pt x="789327" y="474597"/>
                </a:cubicBezTo>
                <a:cubicBezTo>
                  <a:pt x="789327" y="470502"/>
                  <a:pt x="787225" y="466407"/>
                  <a:pt x="787225" y="462313"/>
                </a:cubicBezTo>
                <a:close/>
                <a:moveTo>
                  <a:pt x="811938" y="460321"/>
                </a:moveTo>
                <a:cubicBezTo>
                  <a:pt x="816046" y="460321"/>
                  <a:pt x="816046" y="464429"/>
                  <a:pt x="818101" y="466483"/>
                </a:cubicBezTo>
                <a:cubicBezTo>
                  <a:pt x="818101" y="470592"/>
                  <a:pt x="818101" y="474700"/>
                  <a:pt x="816046" y="476755"/>
                </a:cubicBezTo>
                <a:cubicBezTo>
                  <a:pt x="811938" y="478809"/>
                  <a:pt x="816046" y="480863"/>
                  <a:pt x="816046" y="482917"/>
                </a:cubicBezTo>
                <a:cubicBezTo>
                  <a:pt x="816046" y="487026"/>
                  <a:pt x="813992" y="491134"/>
                  <a:pt x="809883" y="491134"/>
                </a:cubicBezTo>
                <a:cubicBezTo>
                  <a:pt x="807829" y="493189"/>
                  <a:pt x="805775" y="493189"/>
                  <a:pt x="803721" y="493189"/>
                </a:cubicBezTo>
                <a:cubicBezTo>
                  <a:pt x="799612" y="489080"/>
                  <a:pt x="799612" y="489080"/>
                  <a:pt x="799612" y="489080"/>
                </a:cubicBezTo>
                <a:cubicBezTo>
                  <a:pt x="797558" y="489080"/>
                  <a:pt x="799612" y="491134"/>
                  <a:pt x="797558" y="491134"/>
                </a:cubicBezTo>
                <a:cubicBezTo>
                  <a:pt x="795504" y="493189"/>
                  <a:pt x="791395" y="493189"/>
                  <a:pt x="789341" y="493189"/>
                </a:cubicBezTo>
                <a:cubicBezTo>
                  <a:pt x="787287" y="491134"/>
                  <a:pt x="785233" y="489080"/>
                  <a:pt x="785233" y="487026"/>
                </a:cubicBezTo>
                <a:cubicBezTo>
                  <a:pt x="785233" y="487026"/>
                  <a:pt x="785233" y="484972"/>
                  <a:pt x="785233" y="484972"/>
                </a:cubicBezTo>
                <a:cubicBezTo>
                  <a:pt x="789341" y="487026"/>
                  <a:pt x="795504" y="487026"/>
                  <a:pt x="797558" y="484972"/>
                </a:cubicBezTo>
                <a:cubicBezTo>
                  <a:pt x="801667" y="487026"/>
                  <a:pt x="805775" y="487026"/>
                  <a:pt x="807829" y="484972"/>
                </a:cubicBezTo>
                <a:cubicBezTo>
                  <a:pt x="811938" y="482917"/>
                  <a:pt x="811938" y="478809"/>
                  <a:pt x="809883" y="474700"/>
                </a:cubicBezTo>
                <a:cubicBezTo>
                  <a:pt x="811938" y="470592"/>
                  <a:pt x="813992" y="468538"/>
                  <a:pt x="811938" y="464429"/>
                </a:cubicBezTo>
                <a:cubicBezTo>
                  <a:pt x="811938" y="462375"/>
                  <a:pt x="811938" y="462375"/>
                  <a:pt x="811938" y="460321"/>
                </a:cubicBezTo>
                <a:close/>
                <a:moveTo>
                  <a:pt x="96419" y="456005"/>
                </a:moveTo>
                <a:cubicBezTo>
                  <a:pt x="100569" y="458071"/>
                  <a:pt x="100569" y="464268"/>
                  <a:pt x="102644" y="466334"/>
                </a:cubicBezTo>
                <a:cubicBezTo>
                  <a:pt x="102644" y="470465"/>
                  <a:pt x="100569" y="472531"/>
                  <a:pt x="98494" y="474597"/>
                </a:cubicBezTo>
                <a:cubicBezTo>
                  <a:pt x="96419" y="474597"/>
                  <a:pt x="96419" y="474597"/>
                  <a:pt x="94344" y="474597"/>
                </a:cubicBezTo>
                <a:cubicBezTo>
                  <a:pt x="94344" y="472531"/>
                  <a:pt x="96419" y="472531"/>
                  <a:pt x="96419" y="470465"/>
                </a:cubicBezTo>
                <a:cubicBezTo>
                  <a:pt x="98494" y="468400"/>
                  <a:pt x="98494" y="464268"/>
                  <a:pt x="98494" y="462202"/>
                </a:cubicBezTo>
                <a:cubicBezTo>
                  <a:pt x="98494" y="460136"/>
                  <a:pt x="94344" y="458071"/>
                  <a:pt x="96419" y="456005"/>
                </a:cubicBezTo>
                <a:close/>
                <a:moveTo>
                  <a:pt x="775088" y="452021"/>
                </a:moveTo>
                <a:cubicBezTo>
                  <a:pt x="779220" y="452021"/>
                  <a:pt x="781285" y="456149"/>
                  <a:pt x="783351" y="458213"/>
                </a:cubicBezTo>
                <a:cubicBezTo>
                  <a:pt x="785417" y="466470"/>
                  <a:pt x="789548" y="474727"/>
                  <a:pt x="785417" y="482983"/>
                </a:cubicBezTo>
                <a:cubicBezTo>
                  <a:pt x="783351" y="485048"/>
                  <a:pt x="783351" y="485048"/>
                  <a:pt x="781285" y="485048"/>
                </a:cubicBezTo>
                <a:cubicBezTo>
                  <a:pt x="781285" y="485048"/>
                  <a:pt x="779220" y="485048"/>
                  <a:pt x="779220" y="485048"/>
                </a:cubicBezTo>
                <a:cubicBezTo>
                  <a:pt x="779220" y="489176"/>
                  <a:pt x="779220" y="493304"/>
                  <a:pt x="777154" y="495368"/>
                </a:cubicBezTo>
                <a:cubicBezTo>
                  <a:pt x="777154" y="497433"/>
                  <a:pt x="775088" y="499497"/>
                  <a:pt x="773022" y="499497"/>
                </a:cubicBezTo>
                <a:cubicBezTo>
                  <a:pt x="770957" y="499497"/>
                  <a:pt x="770957" y="499497"/>
                  <a:pt x="770957" y="499497"/>
                </a:cubicBezTo>
                <a:cubicBezTo>
                  <a:pt x="773022" y="493304"/>
                  <a:pt x="770957" y="489176"/>
                  <a:pt x="773022" y="485048"/>
                </a:cubicBezTo>
                <a:cubicBezTo>
                  <a:pt x="775088" y="480919"/>
                  <a:pt x="777154" y="476791"/>
                  <a:pt x="775088" y="470598"/>
                </a:cubicBezTo>
                <a:cubicBezTo>
                  <a:pt x="777154" y="472662"/>
                  <a:pt x="777154" y="478855"/>
                  <a:pt x="781285" y="476791"/>
                </a:cubicBezTo>
                <a:cubicBezTo>
                  <a:pt x="785417" y="474727"/>
                  <a:pt x="783351" y="470598"/>
                  <a:pt x="783351" y="468534"/>
                </a:cubicBezTo>
                <a:cubicBezTo>
                  <a:pt x="781285" y="464406"/>
                  <a:pt x="779220" y="460277"/>
                  <a:pt x="777154" y="456149"/>
                </a:cubicBezTo>
                <a:cubicBezTo>
                  <a:pt x="777154" y="456149"/>
                  <a:pt x="777154" y="456149"/>
                  <a:pt x="775088" y="456149"/>
                </a:cubicBezTo>
                <a:cubicBezTo>
                  <a:pt x="775088" y="460277"/>
                  <a:pt x="777154" y="464406"/>
                  <a:pt x="775088" y="468534"/>
                </a:cubicBezTo>
                <a:cubicBezTo>
                  <a:pt x="773022" y="466470"/>
                  <a:pt x="775088" y="460277"/>
                  <a:pt x="773022" y="458213"/>
                </a:cubicBezTo>
                <a:cubicBezTo>
                  <a:pt x="775088" y="456149"/>
                  <a:pt x="770957" y="452021"/>
                  <a:pt x="775088" y="452021"/>
                </a:cubicBezTo>
                <a:close/>
                <a:moveTo>
                  <a:pt x="32704" y="452021"/>
                </a:moveTo>
                <a:cubicBezTo>
                  <a:pt x="36814" y="452021"/>
                  <a:pt x="40924" y="454075"/>
                  <a:pt x="42980" y="456129"/>
                </a:cubicBezTo>
                <a:cubicBezTo>
                  <a:pt x="42980" y="456129"/>
                  <a:pt x="42980" y="458184"/>
                  <a:pt x="45035" y="458184"/>
                </a:cubicBezTo>
                <a:cubicBezTo>
                  <a:pt x="47090" y="456129"/>
                  <a:pt x="51201" y="458184"/>
                  <a:pt x="55311" y="458184"/>
                </a:cubicBezTo>
                <a:cubicBezTo>
                  <a:pt x="57366" y="462292"/>
                  <a:pt x="61477" y="464346"/>
                  <a:pt x="61477" y="470509"/>
                </a:cubicBezTo>
                <a:cubicBezTo>
                  <a:pt x="59421" y="472563"/>
                  <a:pt x="59421" y="474617"/>
                  <a:pt x="55311" y="476672"/>
                </a:cubicBezTo>
                <a:cubicBezTo>
                  <a:pt x="53256" y="476672"/>
                  <a:pt x="49145" y="476672"/>
                  <a:pt x="47090" y="476672"/>
                </a:cubicBezTo>
                <a:cubicBezTo>
                  <a:pt x="45035" y="476672"/>
                  <a:pt x="47090" y="478726"/>
                  <a:pt x="45035" y="480780"/>
                </a:cubicBezTo>
                <a:cubicBezTo>
                  <a:pt x="42980" y="482834"/>
                  <a:pt x="38869" y="484889"/>
                  <a:pt x="34759" y="484889"/>
                </a:cubicBezTo>
                <a:cubicBezTo>
                  <a:pt x="30648" y="482834"/>
                  <a:pt x="26538" y="482834"/>
                  <a:pt x="22427" y="478726"/>
                </a:cubicBezTo>
                <a:cubicBezTo>
                  <a:pt x="22427" y="476672"/>
                  <a:pt x="24483" y="474617"/>
                  <a:pt x="24483" y="470509"/>
                </a:cubicBezTo>
                <a:cubicBezTo>
                  <a:pt x="24483" y="466401"/>
                  <a:pt x="20372" y="464346"/>
                  <a:pt x="18317" y="462292"/>
                </a:cubicBezTo>
                <a:cubicBezTo>
                  <a:pt x="18317" y="460238"/>
                  <a:pt x="20372" y="460238"/>
                  <a:pt x="20372" y="460238"/>
                </a:cubicBezTo>
                <a:cubicBezTo>
                  <a:pt x="22427" y="456129"/>
                  <a:pt x="28593" y="454075"/>
                  <a:pt x="32704" y="452021"/>
                </a:cubicBezTo>
                <a:close/>
                <a:moveTo>
                  <a:pt x="102423" y="448037"/>
                </a:moveTo>
                <a:cubicBezTo>
                  <a:pt x="106518" y="448037"/>
                  <a:pt x="104470" y="456226"/>
                  <a:pt x="108565" y="452132"/>
                </a:cubicBezTo>
                <a:cubicBezTo>
                  <a:pt x="112660" y="452132"/>
                  <a:pt x="114707" y="454179"/>
                  <a:pt x="116754" y="456226"/>
                </a:cubicBezTo>
                <a:cubicBezTo>
                  <a:pt x="116754" y="458274"/>
                  <a:pt x="114707" y="460321"/>
                  <a:pt x="116754" y="460321"/>
                </a:cubicBezTo>
                <a:cubicBezTo>
                  <a:pt x="118802" y="460321"/>
                  <a:pt x="120849" y="462368"/>
                  <a:pt x="120849" y="464416"/>
                </a:cubicBezTo>
                <a:cubicBezTo>
                  <a:pt x="122896" y="466463"/>
                  <a:pt x="122896" y="468510"/>
                  <a:pt x="120849" y="470558"/>
                </a:cubicBezTo>
                <a:cubicBezTo>
                  <a:pt x="118802" y="472605"/>
                  <a:pt x="114707" y="470558"/>
                  <a:pt x="114707" y="472605"/>
                </a:cubicBezTo>
                <a:cubicBezTo>
                  <a:pt x="114707" y="474652"/>
                  <a:pt x="116754" y="476699"/>
                  <a:pt x="116754" y="478747"/>
                </a:cubicBezTo>
                <a:cubicBezTo>
                  <a:pt x="114707" y="480794"/>
                  <a:pt x="112660" y="480794"/>
                  <a:pt x="110612" y="478747"/>
                </a:cubicBezTo>
                <a:cubicBezTo>
                  <a:pt x="110612" y="478747"/>
                  <a:pt x="108565" y="478747"/>
                  <a:pt x="108565" y="478747"/>
                </a:cubicBezTo>
                <a:cubicBezTo>
                  <a:pt x="106518" y="480794"/>
                  <a:pt x="108565" y="480794"/>
                  <a:pt x="108565" y="482841"/>
                </a:cubicBezTo>
                <a:cubicBezTo>
                  <a:pt x="106518" y="482841"/>
                  <a:pt x="104470" y="484889"/>
                  <a:pt x="104470" y="482841"/>
                </a:cubicBezTo>
                <a:cubicBezTo>
                  <a:pt x="102423" y="480794"/>
                  <a:pt x="100376" y="478747"/>
                  <a:pt x="98328" y="476699"/>
                </a:cubicBezTo>
                <a:cubicBezTo>
                  <a:pt x="102423" y="474652"/>
                  <a:pt x="106518" y="470558"/>
                  <a:pt x="104470" y="466463"/>
                </a:cubicBezTo>
                <a:cubicBezTo>
                  <a:pt x="104470" y="462368"/>
                  <a:pt x="102423" y="458274"/>
                  <a:pt x="98328" y="454179"/>
                </a:cubicBezTo>
                <a:cubicBezTo>
                  <a:pt x="98328" y="452132"/>
                  <a:pt x="100376" y="450084"/>
                  <a:pt x="102423" y="448037"/>
                </a:cubicBezTo>
                <a:close/>
                <a:moveTo>
                  <a:pt x="127212" y="443721"/>
                </a:moveTo>
                <a:cubicBezTo>
                  <a:pt x="127212" y="443721"/>
                  <a:pt x="129259" y="443721"/>
                  <a:pt x="129259" y="443721"/>
                </a:cubicBezTo>
                <a:cubicBezTo>
                  <a:pt x="133354" y="447894"/>
                  <a:pt x="133354" y="447894"/>
                  <a:pt x="133354" y="447894"/>
                </a:cubicBezTo>
                <a:cubicBezTo>
                  <a:pt x="135401" y="454155"/>
                  <a:pt x="135401" y="454155"/>
                  <a:pt x="135401" y="454155"/>
                </a:cubicBezTo>
                <a:cubicBezTo>
                  <a:pt x="135401" y="456242"/>
                  <a:pt x="139496" y="456242"/>
                  <a:pt x="139496" y="458329"/>
                </a:cubicBezTo>
                <a:cubicBezTo>
                  <a:pt x="137449" y="458329"/>
                  <a:pt x="133354" y="456242"/>
                  <a:pt x="131307" y="454155"/>
                </a:cubicBezTo>
                <a:cubicBezTo>
                  <a:pt x="133354" y="449981"/>
                  <a:pt x="129259" y="445808"/>
                  <a:pt x="127212" y="443721"/>
                </a:cubicBezTo>
                <a:close/>
                <a:moveTo>
                  <a:pt x="828627" y="441729"/>
                </a:moveTo>
                <a:cubicBezTo>
                  <a:pt x="838880" y="441729"/>
                  <a:pt x="845031" y="447904"/>
                  <a:pt x="851183" y="454079"/>
                </a:cubicBezTo>
                <a:cubicBezTo>
                  <a:pt x="853234" y="460254"/>
                  <a:pt x="855284" y="466429"/>
                  <a:pt x="855284" y="474663"/>
                </a:cubicBezTo>
                <a:cubicBezTo>
                  <a:pt x="855284" y="482897"/>
                  <a:pt x="855284" y="489072"/>
                  <a:pt x="849133" y="495247"/>
                </a:cubicBezTo>
                <a:cubicBezTo>
                  <a:pt x="842981" y="501422"/>
                  <a:pt x="832728" y="503480"/>
                  <a:pt x="826576" y="499364"/>
                </a:cubicBezTo>
                <a:cubicBezTo>
                  <a:pt x="822475" y="497305"/>
                  <a:pt x="820424" y="495247"/>
                  <a:pt x="820424" y="491130"/>
                </a:cubicBezTo>
                <a:cubicBezTo>
                  <a:pt x="820424" y="489072"/>
                  <a:pt x="820424" y="487013"/>
                  <a:pt x="822475" y="484955"/>
                </a:cubicBezTo>
                <a:cubicBezTo>
                  <a:pt x="824526" y="484955"/>
                  <a:pt x="826576" y="487013"/>
                  <a:pt x="828627" y="484955"/>
                </a:cubicBezTo>
                <a:cubicBezTo>
                  <a:pt x="826576" y="480838"/>
                  <a:pt x="826576" y="478780"/>
                  <a:pt x="828627" y="476721"/>
                </a:cubicBezTo>
                <a:cubicBezTo>
                  <a:pt x="830677" y="472605"/>
                  <a:pt x="834778" y="474663"/>
                  <a:pt x="836829" y="474663"/>
                </a:cubicBezTo>
                <a:cubicBezTo>
                  <a:pt x="840930" y="478780"/>
                  <a:pt x="840930" y="482897"/>
                  <a:pt x="838880" y="487013"/>
                </a:cubicBezTo>
                <a:cubicBezTo>
                  <a:pt x="838880" y="487013"/>
                  <a:pt x="836829" y="487013"/>
                  <a:pt x="836829" y="489072"/>
                </a:cubicBezTo>
                <a:cubicBezTo>
                  <a:pt x="838880" y="491130"/>
                  <a:pt x="840930" y="489072"/>
                  <a:pt x="842981" y="489072"/>
                </a:cubicBezTo>
                <a:cubicBezTo>
                  <a:pt x="847082" y="484955"/>
                  <a:pt x="851183" y="478780"/>
                  <a:pt x="851183" y="472605"/>
                </a:cubicBezTo>
                <a:cubicBezTo>
                  <a:pt x="851183" y="462313"/>
                  <a:pt x="842981" y="449962"/>
                  <a:pt x="832728" y="445846"/>
                </a:cubicBezTo>
                <a:cubicBezTo>
                  <a:pt x="830677" y="445846"/>
                  <a:pt x="828627" y="445846"/>
                  <a:pt x="828627" y="443787"/>
                </a:cubicBezTo>
                <a:cubicBezTo>
                  <a:pt x="828627" y="443787"/>
                  <a:pt x="828627" y="441729"/>
                  <a:pt x="828627" y="441729"/>
                </a:cubicBezTo>
                <a:close/>
                <a:moveTo>
                  <a:pt x="15565" y="440653"/>
                </a:moveTo>
                <a:lnTo>
                  <a:pt x="14683" y="449402"/>
                </a:lnTo>
                <a:lnTo>
                  <a:pt x="16304" y="443052"/>
                </a:lnTo>
                <a:close/>
                <a:moveTo>
                  <a:pt x="32545" y="439737"/>
                </a:moveTo>
                <a:cubicBezTo>
                  <a:pt x="34632" y="439737"/>
                  <a:pt x="36719" y="439737"/>
                  <a:pt x="38806" y="441784"/>
                </a:cubicBezTo>
                <a:cubicBezTo>
                  <a:pt x="40893" y="443831"/>
                  <a:pt x="38806" y="445879"/>
                  <a:pt x="38806" y="447926"/>
                </a:cubicBezTo>
                <a:cubicBezTo>
                  <a:pt x="36719" y="452021"/>
                  <a:pt x="30459" y="449973"/>
                  <a:pt x="26285" y="452021"/>
                </a:cubicBezTo>
                <a:cubicBezTo>
                  <a:pt x="28372" y="447926"/>
                  <a:pt x="28372" y="445879"/>
                  <a:pt x="28372" y="443831"/>
                </a:cubicBezTo>
                <a:cubicBezTo>
                  <a:pt x="30459" y="441784"/>
                  <a:pt x="30459" y="439737"/>
                  <a:pt x="32545" y="439737"/>
                </a:cubicBezTo>
                <a:close/>
                <a:moveTo>
                  <a:pt x="112936" y="435421"/>
                </a:moveTo>
                <a:cubicBezTo>
                  <a:pt x="114928" y="435421"/>
                  <a:pt x="116920" y="435421"/>
                  <a:pt x="118912" y="437524"/>
                </a:cubicBezTo>
                <a:cubicBezTo>
                  <a:pt x="118912" y="439626"/>
                  <a:pt x="120904" y="439626"/>
                  <a:pt x="118912" y="441729"/>
                </a:cubicBezTo>
                <a:cubicBezTo>
                  <a:pt x="116920" y="441729"/>
                  <a:pt x="116920" y="439626"/>
                  <a:pt x="116920" y="437524"/>
                </a:cubicBezTo>
                <a:cubicBezTo>
                  <a:pt x="114928" y="437524"/>
                  <a:pt x="112936" y="435421"/>
                  <a:pt x="112936" y="435421"/>
                </a:cubicBezTo>
                <a:close/>
                <a:moveTo>
                  <a:pt x="106739" y="435421"/>
                </a:moveTo>
                <a:cubicBezTo>
                  <a:pt x="112881" y="435421"/>
                  <a:pt x="114928" y="441596"/>
                  <a:pt x="119023" y="445713"/>
                </a:cubicBezTo>
                <a:cubicBezTo>
                  <a:pt x="121070" y="443655"/>
                  <a:pt x="125165" y="445713"/>
                  <a:pt x="127212" y="445713"/>
                </a:cubicBezTo>
                <a:cubicBezTo>
                  <a:pt x="131307" y="449830"/>
                  <a:pt x="127212" y="456005"/>
                  <a:pt x="133354" y="458063"/>
                </a:cubicBezTo>
                <a:cubicBezTo>
                  <a:pt x="135402" y="458063"/>
                  <a:pt x="137449" y="462180"/>
                  <a:pt x="139496" y="464238"/>
                </a:cubicBezTo>
                <a:cubicBezTo>
                  <a:pt x="139496" y="468355"/>
                  <a:pt x="137449" y="470413"/>
                  <a:pt x="137449" y="474530"/>
                </a:cubicBezTo>
                <a:cubicBezTo>
                  <a:pt x="133354" y="474530"/>
                  <a:pt x="131307" y="476589"/>
                  <a:pt x="129260" y="476589"/>
                </a:cubicBezTo>
                <a:cubicBezTo>
                  <a:pt x="127212" y="478647"/>
                  <a:pt x="129260" y="478647"/>
                  <a:pt x="129260" y="480706"/>
                </a:cubicBezTo>
                <a:cubicBezTo>
                  <a:pt x="131307" y="482764"/>
                  <a:pt x="131307" y="484822"/>
                  <a:pt x="129260" y="484822"/>
                </a:cubicBezTo>
                <a:cubicBezTo>
                  <a:pt x="127212" y="488939"/>
                  <a:pt x="123118" y="486881"/>
                  <a:pt x="119023" y="486881"/>
                </a:cubicBezTo>
                <a:cubicBezTo>
                  <a:pt x="116976" y="488939"/>
                  <a:pt x="119023" y="490997"/>
                  <a:pt x="116976" y="493056"/>
                </a:cubicBezTo>
                <a:cubicBezTo>
                  <a:pt x="114928" y="497173"/>
                  <a:pt x="112881" y="490997"/>
                  <a:pt x="108786" y="493056"/>
                </a:cubicBezTo>
                <a:cubicBezTo>
                  <a:pt x="106739" y="493056"/>
                  <a:pt x="106739" y="488939"/>
                  <a:pt x="104692" y="486881"/>
                </a:cubicBezTo>
                <a:cubicBezTo>
                  <a:pt x="106739" y="486881"/>
                  <a:pt x="110834" y="484822"/>
                  <a:pt x="110834" y="482764"/>
                </a:cubicBezTo>
                <a:cubicBezTo>
                  <a:pt x="112881" y="482764"/>
                  <a:pt x="112881" y="482764"/>
                  <a:pt x="114928" y="482764"/>
                </a:cubicBezTo>
                <a:cubicBezTo>
                  <a:pt x="116976" y="482764"/>
                  <a:pt x="119023" y="480706"/>
                  <a:pt x="119023" y="478647"/>
                </a:cubicBezTo>
                <a:cubicBezTo>
                  <a:pt x="119023" y="474530"/>
                  <a:pt x="119023" y="474530"/>
                  <a:pt x="119023" y="474530"/>
                </a:cubicBezTo>
                <a:cubicBezTo>
                  <a:pt x="123118" y="474530"/>
                  <a:pt x="125165" y="470413"/>
                  <a:pt x="125165" y="468355"/>
                </a:cubicBezTo>
                <a:cubicBezTo>
                  <a:pt x="125165" y="464238"/>
                  <a:pt x="123118" y="460122"/>
                  <a:pt x="121070" y="458063"/>
                </a:cubicBezTo>
                <a:cubicBezTo>
                  <a:pt x="119023" y="456005"/>
                  <a:pt x="116976" y="451888"/>
                  <a:pt x="114928" y="449830"/>
                </a:cubicBezTo>
                <a:cubicBezTo>
                  <a:pt x="110834" y="447771"/>
                  <a:pt x="106739" y="449830"/>
                  <a:pt x="104692" y="445713"/>
                </a:cubicBezTo>
                <a:cubicBezTo>
                  <a:pt x="104692" y="445713"/>
                  <a:pt x="102644" y="445713"/>
                  <a:pt x="102644" y="443655"/>
                </a:cubicBezTo>
                <a:cubicBezTo>
                  <a:pt x="104692" y="441596"/>
                  <a:pt x="102644" y="435421"/>
                  <a:pt x="106739" y="435421"/>
                </a:cubicBezTo>
                <a:close/>
                <a:moveTo>
                  <a:pt x="851063" y="425129"/>
                </a:moveTo>
                <a:cubicBezTo>
                  <a:pt x="853150" y="425129"/>
                  <a:pt x="855237" y="425129"/>
                  <a:pt x="855237" y="425129"/>
                </a:cubicBezTo>
                <a:cubicBezTo>
                  <a:pt x="859410" y="429246"/>
                  <a:pt x="861497" y="433362"/>
                  <a:pt x="863584" y="439538"/>
                </a:cubicBezTo>
                <a:cubicBezTo>
                  <a:pt x="863584" y="443655"/>
                  <a:pt x="861497" y="451888"/>
                  <a:pt x="857324" y="453946"/>
                </a:cubicBezTo>
                <a:cubicBezTo>
                  <a:pt x="855237" y="453946"/>
                  <a:pt x="853150" y="456005"/>
                  <a:pt x="853150" y="453946"/>
                </a:cubicBezTo>
                <a:cubicBezTo>
                  <a:pt x="848976" y="451888"/>
                  <a:pt x="855237" y="449830"/>
                  <a:pt x="855237" y="445713"/>
                </a:cubicBezTo>
                <a:cubicBezTo>
                  <a:pt x="857324" y="441596"/>
                  <a:pt x="857324" y="433362"/>
                  <a:pt x="853150" y="429246"/>
                </a:cubicBezTo>
                <a:cubicBezTo>
                  <a:pt x="851063" y="429246"/>
                  <a:pt x="848976" y="427187"/>
                  <a:pt x="851063" y="425129"/>
                </a:cubicBezTo>
                <a:close/>
                <a:moveTo>
                  <a:pt x="46916" y="425129"/>
                </a:moveTo>
                <a:cubicBezTo>
                  <a:pt x="48979" y="425129"/>
                  <a:pt x="53106" y="427197"/>
                  <a:pt x="53106" y="429266"/>
                </a:cubicBezTo>
                <a:cubicBezTo>
                  <a:pt x="55169" y="431335"/>
                  <a:pt x="55169" y="435472"/>
                  <a:pt x="53106" y="437541"/>
                </a:cubicBezTo>
                <a:cubicBezTo>
                  <a:pt x="51042" y="437541"/>
                  <a:pt x="51042" y="437541"/>
                  <a:pt x="48979" y="439609"/>
                </a:cubicBezTo>
                <a:cubicBezTo>
                  <a:pt x="51042" y="441678"/>
                  <a:pt x="53106" y="441678"/>
                  <a:pt x="53106" y="445815"/>
                </a:cubicBezTo>
                <a:cubicBezTo>
                  <a:pt x="53106" y="449952"/>
                  <a:pt x="48979" y="452021"/>
                  <a:pt x="44853" y="452021"/>
                </a:cubicBezTo>
                <a:cubicBezTo>
                  <a:pt x="42790" y="452021"/>
                  <a:pt x="42790" y="452021"/>
                  <a:pt x="40727" y="452021"/>
                </a:cubicBezTo>
                <a:cubicBezTo>
                  <a:pt x="40727" y="449952"/>
                  <a:pt x="42790" y="447884"/>
                  <a:pt x="42790" y="445815"/>
                </a:cubicBezTo>
                <a:cubicBezTo>
                  <a:pt x="42790" y="443746"/>
                  <a:pt x="42790" y="439609"/>
                  <a:pt x="38664" y="437541"/>
                </a:cubicBezTo>
                <a:cubicBezTo>
                  <a:pt x="36601" y="435472"/>
                  <a:pt x="34537" y="435472"/>
                  <a:pt x="32474" y="435472"/>
                </a:cubicBezTo>
                <a:cubicBezTo>
                  <a:pt x="30411" y="435472"/>
                  <a:pt x="28348" y="437541"/>
                  <a:pt x="28348" y="439609"/>
                </a:cubicBezTo>
                <a:cubicBezTo>
                  <a:pt x="26285" y="435472"/>
                  <a:pt x="26285" y="433403"/>
                  <a:pt x="28348" y="431335"/>
                </a:cubicBezTo>
                <a:cubicBezTo>
                  <a:pt x="30411" y="429266"/>
                  <a:pt x="32474" y="427197"/>
                  <a:pt x="34537" y="427197"/>
                </a:cubicBezTo>
                <a:cubicBezTo>
                  <a:pt x="36601" y="427197"/>
                  <a:pt x="38664" y="431335"/>
                  <a:pt x="40727" y="429266"/>
                </a:cubicBezTo>
                <a:cubicBezTo>
                  <a:pt x="42790" y="427197"/>
                  <a:pt x="44853" y="425129"/>
                  <a:pt x="46916" y="425129"/>
                </a:cubicBezTo>
                <a:close/>
                <a:moveTo>
                  <a:pt x="795483" y="419153"/>
                </a:moveTo>
                <a:cubicBezTo>
                  <a:pt x="801666" y="419153"/>
                  <a:pt x="807850" y="419153"/>
                  <a:pt x="809911" y="423258"/>
                </a:cubicBezTo>
                <a:cubicBezTo>
                  <a:pt x="811972" y="425310"/>
                  <a:pt x="807850" y="429415"/>
                  <a:pt x="811972" y="429415"/>
                </a:cubicBezTo>
                <a:cubicBezTo>
                  <a:pt x="814034" y="429415"/>
                  <a:pt x="818156" y="429415"/>
                  <a:pt x="822278" y="431467"/>
                </a:cubicBezTo>
                <a:cubicBezTo>
                  <a:pt x="824339" y="433519"/>
                  <a:pt x="826400" y="437624"/>
                  <a:pt x="826400" y="443781"/>
                </a:cubicBezTo>
                <a:cubicBezTo>
                  <a:pt x="826400" y="445833"/>
                  <a:pt x="822278" y="449938"/>
                  <a:pt x="820217" y="449938"/>
                </a:cubicBezTo>
                <a:cubicBezTo>
                  <a:pt x="818156" y="451991"/>
                  <a:pt x="814034" y="451991"/>
                  <a:pt x="811972" y="451991"/>
                </a:cubicBezTo>
                <a:cubicBezTo>
                  <a:pt x="811972" y="454043"/>
                  <a:pt x="811972" y="456095"/>
                  <a:pt x="811972" y="458148"/>
                </a:cubicBezTo>
                <a:cubicBezTo>
                  <a:pt x="809911" y="460200"/>
                  <a:pt x="805789" y="464305"/>
                  <a:pt x="801666" y="464305"/>
                </a:cubicBezTo>
                <a:cubicBezTo>
                  <a:pt x="793422" y="464305"/>
                  <a:pt x="787238" y="458148"/>
                  <a:pt x="783116" y="451991"/>
                </a:cubicBezTo>
                <a:cubicBezTo>
                  <a:pt x="781055" y="451991"/>
                  <a:pt x="776933" y="449938"/>
                  <a:pt x="778994" y="447886"/>
                </a:cubicBezTo>
                <a:cubicBezTo>
                  <a:pt x="783116" y="443781"/>
                  <a:pt x="781055" y="437624"/>
                  <a:pt x="778994" y="433519"/>
                </a:cubicBezTo>
                <a:cubicBezTo>
                  <a:pt x="781055" y="427362"/>
                  <a:pt x="787238" y="419153"/>
                  <a:pt x="795483" y="419153"/>
                </a:cubicBezTo>
                <a:close/>
                <a:moveTo>
                  <a:pt x="772285" y="418342"/>
                </a:moveTo>
                <a:lnTo>
                  <a:pt x="772949" y="421145"/>
                </a:lnTo>
                <a:cubicBezTo>
                  <a:pt x="772949" y="421145"/>
                  <a:pt x="772451" y="420094"/>
                  <a:pt x="772202" y="418780"/>
                </a:cubicBezTo>
                <a:close/>
                <a:moveTo>
                  <a:pt x="772949" y="414837"/>
                </a:moveTo>
                <a:lnTo>
                  <a:pt x="772285" y="418342"/>
                </a:lnTo>
                <a:lnTo>
                  <a:pt x="772202" y="417991"/>
                </a:lnTo>
                <a:cubicBezTo>
                  <a:pt x="772451" y="416940"/>
                  <a:pt x="772949" y="415888"/>
                  <a:pt x="772949" y="414837"/>
                </a:cubicBezTo>
                <a:close/>
                <a:moveTo>
                  <a:pt x="72721" y="414644"/>
                </a:moveTo>
                <a:cubicBezTo>
                  <a:pt x="75788" y="413873"/>
                  <a:pt x="78854" y="413873"/>
                  <a:pt x="81921" y="414901"/>
                </a:cubicBezTo>
                <a:cubicBezTo>
                  <a:pt x="86010" y="414901"/>
                  <a:pt x="88054" y="416957"/>
                  <a:pt x="90098" y="419013"/>
                </a:cubicBezTo>
                <a:cubicBezTo>
                  <a:pt x="96232" y="423124"/>
                  <a:pt x="100321" y="431348"/>
                  <a:pt x="100321" y="439571"/>
                </a:cubicBezTo>
                <a:cubicBezTo>
                  <a:pt x="98276" y="449850"/>
                  <a:pt x="90098" y="460129"/>
                  <a:pt x="79876" y="464241"/>
                </a:cubicBezTo>
                <a:cubicBezTo>
                  <a:pt x="75788" y="464241"/>
                  <a:pt x="69654" y="464241"/>
                  <a:pt x="63521" y="466297"/>
                </a:cubicBezTo>
                <a:cubicBezTo>
                  <a:pt x="63521" y="466297"/>
                  <a:pt x="63521" y="464241"/>
                  <a:pt x="61477" y="464241"/>
                </a:cubicBezTo>
                <a:cubicBezTo>
                  <a:pt x="61477" y="462185"/>
                  <a:pt x="61477" y="462185"/>
                  <a:pt x="61477" y="462185"/>
                </a:cubicBezTo>
                <a:cubicBezTo>
                  <a:pt x="75788" y="462185"/>
                  <a:pt x="88054" y="456018"/>
                  <a:pt x="92143" y="443683"/>
                </a:cubicBezTo>
                <a:cubicBezTo>
                  <a:pt x="94187" y="437515"/>
                  <a:pt x="94187" y="433403"/>
                  <a:pt x="92143" y="429292"/>
                </a:cubicBezTo>
                <a:cubicBezTo>
                  <a:pt x="90098" y="425180"/>
                  <a:pt x="86010" y="423124"/>
                  <a:pt x="83965" y="423124"/>
                </a:cubicBezTo>
                <a:cubicBezTo>
                  <a:pt x="81921" y="423124"/>
                  <a:pt x="79876" y="423124"/>
                  <a:pt x="79876" y="425180"/>
                </a:cubicBezTo>
                <a:cubicBezTo>
                  <a:pt x="79876" y="425180"/>
                  <a:pt x="81921" y="425180"/>
                  <a:pt x="81921" y="427236"/>
                </a:cubicBezTo>
                <a:cubicBezTo>
                  <a:pt x="83965" y="429292"/>
                  <a:pt x="83965" y="431348"/>
                  <a:pt x="81921" y="433403"/>
                </a:cubicBezTo>
                <a:cubicBezTo>
                  <a:pt x="79876" y="435459"/>
                  <a:pt x="77832" y="435459"/>
                  <a:pt x="75788" y="437515"/>
                </a:cubicBezTo>
                <a:cubicBezTo>
                  <a:pt x="73743" y="437515"/>
                  <a:pt x="71699" y="433403"/>
                  <a:pt x="69654" y="433403"/>
                </a:cubicBezTo>
                <a:cubicBezTo>
                  <a:pt x="69654" y="431348"/>
                  <a:pt x="69654" y="429292"/>
                  <a:pt x="69654" y="429292"/>
                </a:cubicBezTo>
                <a:cubicBezTo>
                  <a:pt x="67610" y="429292"/>
                  <a:pt x="63521" y="429292"/>
                  <a:pt x="63521" y="427236"/>
                </a:cubicBezTo>
                <a:cubicBezTo>
                  <a:pt x="63521" y="425180"/>
                  <a:pt x="63521" y="421068"/>
                  <a:pt x="63521" y="419013"/>
                </a:cubicBezTo>
                <a:cubicBezTo>
                  <a:pt x="66588" y="416957"/>
                  <a:pt x="69654" y="415415"/>
                  <a:pt x="72721" y="414644"/>
                </a:cubicBezTo>
                <a:close/>
                <a:moveTo>
                  <a:pt x="857387" y="410853"/>
                </a:moveTo>
                <a:lnTo>
                  <a:pt x="865304" y="416815"/>
                </a:lnTo>
                <a:lnTo>
                  <a:pt x="865576" y="417223"/>
                </a:lnTo>
                <a:lnTo>
                  <a:pt x="865576" y="425244"/>
                </a:lnTo>
                <a:cubicBezTo>
                  <a:pt x="865576" y="427300"/>
                  <a:pt x="869671" y="427300"/>
                  <a:pt x="871718" y="427300"/>
                </a:cubicBezTo>
                <a:cubicBezTo>
                  <a:pt x="875813" y="431411"/>
                  <a:pt x="877860" y="435523"/>
                  <a:pt x="877860" y="439635"/>
                </a:cubicBezTo>
                <a:cubicBezTo>
                  <a:pt x="877860" y="441691"/>
                  <a:pt x="877860" y="445802"/>
                  <a:pt x="873765" y="447858"/>
                </a:cubicBezTo>
                <a:cubicBezTo>
                  <a:pt x="871718" y="449914"/>
                  <a:pt x="869671" y="449914"/>
                  <a:pt x="867623" y="449914"/>
                </a:cubicBezTo>
                <a:cubicBezTo>
                  <a:pt x="865576" y="451970"/>
                  <a:pt x="869671" y="454026"/>
                  <a:pt x="869671" y="456082"/>
                </a:cubicBezTo>
                <a:lnTo>
                  <a:pt x="866428" y="462595"/>
                </a:lnTo>
                <a:lnTo>
                  <a:pt x="863592" y="463807"/>
                </a:lnTo>
                <a:lnTo>
                  <a:pt x="857387" y="462249"/>
                </a:lnTo>
                <a:cubicBezTo>
                  <a:pt x="857387" y="460193"/>
                  <a:pt x="853292" y="458137"/>
                  <a:pt x="857387" y="456082"/>
                </a:cubicBezTo>
                <a:cubicBezTo>
                  <a:pt x="863529" y="454026"/>
                  <a:pt x="867623" y="445802"/>
                  <a:pt x="865576" y="439635"/>
                </a:cubicBezTo>
                <a:cubicBezTo>
                  <a:pt x="863529" y="433467"/>
                  <a:pt x="861481" y="425244"/>
                  <a:pt x="853292" y="421132"/>
                </a:cubicBezTo>
                <a:cubicBezTo>
                  <a:pt x="855339" y="417021"/>
                  <a:pt x="857387" y="414965"/>
                  <a:pt x="857387" y="410853"/>
                </a:cubicBezTo>
                <a:close/>
                <a:moveTo>
                  <a:pt x="792418" y="408399"/>
                </a:moveTo>
                <a:cubicBezTo>
                  <a:pt x="793438" y="408909"/>
                  <a:pt x="794458" y="409928"/>
                  <a:pt x="795477" y="410948"/>
                </a:cubicBezTo>
                <a:cubicBezTo>
                  <a:pt x="795477" y="412987"/>
                  <a:pt x="797517" y="415027"/>
                  <a:pt x="795477" y="415027"/>
                </a:cubicBezTo>
                <a:cubicBezTo>
                  <a:pt x="791398" y="417066"/>
                  <a:pt x="787320" y="419106"/>
                  <a:pt x="783241" y="421145"/>
                </a:cubicBezTo>
                <a:cubicBezTo>
                  <a:pt x="785280" y="417066"/>
                  <a:pt x="783241" y="410948"/>
                  <a:pt x="789359" y="408909"/>
                </a:cubicBezTo>
                <a:cubicBezTo>
                  <a:pt x="790379" y="407889"/>
                  <a:pt x="791398" y="407889"/>
                  <a:pt x="792418" y="408399"/>
                </a:cubicBezTo>
                <a:close/>
                <a:moveTo>
                  <a:pt x="881376" y="405264"/>
                </a:moveTo>
                <a:cubicBezTo>
                  <a:pt x="882835" y="405264"/>
                  <a:pt x="884002" y="408750"/>
                  <a:pt x="884002" y="408750"/>
                </a:cubicBezTo>
                <a:cubicBezTo>
                  <a:pt x="888152" y="410816"/>
                  <a:pt x="886077" y="412882"/>
                  <a:pt x="888152" y="414948"/>
                </a:cubicBezTo>
                <a:cubicBezTo>
                  <a:pt x="886077" y="417013"/>
                  <a:pt x="888152" y="419079"/>
                  <a:pt x="888152" y="421145"/>
                </a:cubicBezTo>
                <a:cubicBezTo>
                  <a:pt x="886077" y="421145"/>
                  <a:pt x="886077" y="419079"/>
                  <a:pt x="886077" y="419079"/>
                </a:cubicBezTo>
                <a:cubicBezTo>
                  <a:pt x="886077" y="414948"/>
                  <a:pt x="884002" y="410816"/>
                  <a:pt x="881927" y="408750"/>
                </a:cubicBezTo>
                <a:cubicBezTo>
                  <a:pt x="881927" y="406684"/>
                  <a:pt x="879852" y="406684"/>
                  <a:pt x="879852" y="406684"/>
                </a:cubicBezTo>
                <a:cubicBezTo>
                  <a:pt x="880371" y="405652"/>
                  <a:pt x="880889" y="405264"/>
                  <a:pt x="881376" y="405264"/>
                </a:cubicBezTo>
                <a:close/>
                <a:moveTo>
                  <a:pt x="872009" y="402693"/>
                </a:moveTo>
                <a:lnTo>
                  <a:pt x="873876" y="404545"/>
                </a:lnTo>
                <a:cubicBezTo>
                  <a:pt x="872839" y="404545"/>
                  <a:pt x="872320" y="404031"/>
                  <a:pt x="872060" y="403259"/>
                </a:cubicBezTo>
                <a:close/>
                <a:moveTo>
                  <a:pt x="77800" y="397848"/>
                </a:moveTo>
                <a:cubicBezTo>
                  <a:pt x="78823" y="398102"/>
                  <a:pt x="79847" y="398610"/>
                  <a:pt x="79847" y="398610"/>
                </a:cubicBezTo>
                <a:cubicBezTo>
                  <a:pt x="83942" y="400644"/>
                  <a:pt x="85989" y="404711"/>
                  <a:pt x="85989" y="406744"/>
                </a:cubicBezTo>
                <a:cubicBezTo>
                  <a:pt x="85989" y="408778"/>
                  <a:pt x="88037" y="410811"/>
                  <a:pt x="85989" y="412845"/>
                </a:cubicBezTo>
                <a:cubicBezTo>
                  <a:pt x="85989" y="412845"/>
                  <a:pt x="83942" y="412845"/>
                  <a:pt x="83942" y="412845"/>
                </a:cubicBezTo>
                <a:cubicBezTo>
                  <a:pt x="83942" y="410811"/>
                  <a:pt x="83942" y="408778"/>
                  <a:pt x="83942" y="408778"/>
                </a:cubicBezTo>
                <a:cubicBezTo>
                  <a:pt x="81895" y="404711"/>
                  <a:pt x="79847" y="400644"/>
                  <a:pt x="75752" y="398610"/>
                </a:cubicBezTo>
                <a:cubicBezTo>
                  <a:pt x="75752" y="397594"/>
                  <a:pt x="76776" y="397594"/>
                  <a:pt x="77800" y="397848"/>
                </a:cubicBezTo>
                <a:close/>
                <a:moveTo>
                  <a:pt x="799789" y="396577"/>
                </a:moveTo>
                <a:cubicBezTo>
                  <a:pt x="801858" y="396577"/>
                  <a:pt x="803927" y="398635"/>
                  <a:pt x="803927" y="400694"/>
                </a:cubicBezTo>
                <a:cubicBezTo>
                  <a:pt x="808064" y="402752"/>
                  <a:pt x="801858" y="404811"/>
                  <a:pt x="803927" y="406869"/>
                </a:cubicBezTo>
                <a:cubicBezTo>
                  <a:pt x="805995" y="406869"/>
                  <a:pt x="808064" y="408927"/>
                  <a:pt x="810133" y="410986"/>
                </a:cubicBezTo>
                <a:cubicBezTo>
                  <a:pt x="810133" y="413044"/>
                  <a:pt x="808064" y="417161"/>
                  <a:pt x="805995" y="417161"/>
                </a:cubicBezTo>
                <a:cubicBezTo>
                  <a:pt x="799789" y="415102"/>
                  <a:pt x="799789" y="415102"/>
                  <a:pt x="799789" y="415102"/>
                </a:cubicBezTo>
                <a:cubicBezTo>
                  <a:pt x="799789" y="410986"/>
                  <a:pt x="797721" y="408927"/>
                  <a:pt x="793584" y="406869"/>
                </a:cubicBezTo>
                <a:cubicBezTo>
                  <a:pt x="791515" y="404811"/>
                  <a:pt x="787378" y="404811"/>
                  <a:pt x="785309" y="406869"/>
                </a:cubicBezTo>
                <a:cubicBezTo>
                  <a:pt x="783241" y="404811"/>
                  <a:pt x="783241" y="402752"/>
                  <a:pt x="785309" y="400694"/>
                </a:cubicBezTo>
                <a:cubicBezTo>
                  <a:pt x="785309" y="400694"/>
                  <a:pt x="787378" y="398635"/>
                  <a:pt x="789446" y="398635"/>
                </a:cubicBezTo>
                <a:cubicBezTo>
                  <a:pt x="791515" y="396577"/>
                  <a:pt x="793584" y="400694"/>
                  <a:pt x="795652" y="402752"/>
                </a:cubicBezTo>
                <a:cubicBezTo>
                  <a:pt x="797721" y="400694"/>
                  <a:pt x="797721" y="396577"/>
                  <a:pt x="799789" y="396577"/>
                </a:cubicBezTo>
                <a:close/>
                <a:moveTo>
                  <a:pt x="110612" y="396577"/>
                </a:moveTo>
                <a:cubicBezTo>
                  <a:pt x="112715" y="400694"/>
                  <a:pt x="116920" y="402752"/>
                  <a:pt x="114818" y="406869"/>
                </a:cubicBezTo>
                <a:cubicBezTo>
                  <a:pt x="114818" y="402752"/>
                  <a:pt x="110612" y="400694"/>
                  <a:pt x="110612" y="396577"/>
                </a:cubicBezTo>
                <a:close/>
                <a:moveTo>
                  <a:pt x="868008" y="395797"/>
                </a:moveTo>
                <a:cubicBezTo>
                  <a:pt x="869856" y="396183"/>
                  <a:pt x="870245" y="398885"/>
                  <a:pt x="871801" y="400428"/>
                </a:cubicBezTo>
                <a:lnTo>
                  <a:pt x="872009" y="402693"/>
                </a:lnTo>
                <a:lnTo>
                  <a:pt x="869726" y="400428"/>
                </a:lnTo>
                <a:cubicBezTo>
                  <a:pt x="868689" y="398885"/>
                  <a:pt x="867651" y="397341"/>
                  <a:pt x="865576" y="396311"/>
                </a:cubicBezTo>
                <a:cubicBezTo>
                  <a:pt x="866614" y="395797"/>
                  <a:pt x="867392" y="395668"/>
                  <a:pt x="868008" y="395797"/>
                </a:cubicBezTo>
                <a:close/>
                <a:moveTo>
                  <a:pt x="855284" y="392261"/>
                </a:moveTo>
                <a:cubicBezTo>
                  <a:pt x="857276" y="394419"/>
                  <a:pt x="859268" y="394419"/>
                  <a:pt x="861260" y="394419"/>
                </a:cubicBezTo>
                <a:cubicBezTo>
                  <a:pt x="859268" y="394419"/>
                  <a:pt x="853292" y="396577"/>
                  <a:pt x="855284" y="392261"/>
                </a:cubicBezTo>
                <a:close/>
                <a:moveTo>
                  <a:pt x="801745" y="388277"/>
                </a:moveTo>
                <a:cubicBezTo>
                  <a:pt x="805834" y="388277"/>
                  <a:pt x="809923" y="390332"/>
                  <a:pt x="811967" y="394440"/>
                </a:cubicBezTo>
                <a:cubicBezTo>
                  <a:pt x="814012" y="396494"/>
                  <a:pt x="811967" y="400603"/>
                  <a:pt x="809923" y="402657"/>
                </a:cubicBezTo>
                <a:cubicBezTo>
                  <a:pt x="809923" y="404711"/>
                  <a:pt x="814012" y="404711"/>
                  <a:pt x="814012" y="404711"/>
                </a:cubicBezTo>
                <a:cubicBezTo>
                  <a:pt x="816056" y="406765"/>
                  <a:pt x="816056" y="408820"/>
                  <a:pt x="818101" y="412928"/>
                </a:cubicBezTo>
                <a:cubicBezTo>
                  <a:pt x="818101" y="414982"/>
                  <a:pt x="816056" y="417037"/>
                  <a:pt x="814012" y="419091"/>
                </a:cubicBezTo>
                <a:cubicBezTo>
                  <a:pt x="811967" y="421145"/>
                  <a:pt x="811967" y="421145"/>
                  <a:pt x="809923" y="421145"/>
                </a:cubicBezTo>
                <a:cubicBezTo>
                  <a:pt x="807879" y="419091"/>
                  <a:pt x="809923" y="417037"/>
                  <a:pt x="811967" y="414982"/>
                </a:cubicBezTo>
                <a:cubicBezTo>
                  <a:pt x="811967" y="412928"/>
                  <a:pt x="811967" y="410874"/>
                  <a:pt x="809923" y="406765"/>
                </a:cubicBezTo>
                <a:cubicBezTo>
                  <a:pt x="809923" y="404711"/>
                  <a:pt x="805834" y="402657"/>
                  <a:pt x="807879" y="400603"/>
                </a:cubicBezTo>
                <a:cubicBezTo>
                  <a:pt x="807879" y="398548"/>
                  <a:pt x="805834" y="396494"/>
                  <a:pt x="803790" y="394440"/>
                </a:cubicBezTo>
                <a:cubicBezTo>
                  <a:pt x="801745" y="394440"/>
                  <a:pt x="797656" y="394440"/>
                  <a:pt x="795612" y="396494"/>
                </a:cubicBezTo>
                <a:cubicBezTo>
                  <a:pt x="791523" y="396494"/>
                  <a:pt x="789479" y="394440"/>
                  <a:pt x="785390" y="396494"/>
                </a:cubicBezTo>
                <a:cubicBezTo>
                  <a:pt x="783346" y="396494"/>
                  <a:pt x="783346" y="400603"/>
                  <a:pt x="781301" y="398548"/>
                </a:cubicBezTo>
                <a:cubicBezTo>
                  <a:pt x="779257" y="396494"/>
                  <a:pt x="779257" y="394440"/>
                  <a:pt x="781301" y="392386"/>
                </a:cubicBezTo>
                <a:cubicBezTo>
                  <a:pt x="785390" y="388277"/>
                  <a:pt x="789479" y="390332"/>
                  <a:pt x="793568" y="390332"/>
                </a:cubicBezTo>
                <a:cubicBezTo>
                  <a:pt x="793568" y="392386"/>
                  <a:pt x="795612" y="394440"/>
                  <a:pt x="795612" y="392386"/>
                </a:cubicBezTo>
                <a:cubicBezTo>
                  <a:pt x="797656" y="390332"/>
                  <a:pt x="799701" y="388277"/>
                  <a:pt x="801745" y="388277"/>
                </a:cubicBezTo>
                <a:close/>
                <a:moveTo>
                  <a:pt x="766641" y="386285"/>
                </a:moveTo>
                <a:cubicBezTo>
                  <a:pt x="768707" y="386285"/>
                  <a:pt x="770772" y="388338"/>
                  <a:pt x="770772" y="390390"/>
                </a:cubicBezTo>
                <a:cubicBezTo>
                  <a:pt x="772838" y="392442"/>
                  <a:pt x="770772" y="396547"/>
                  <a:pt x="772838" y="396547"/>
                </a:cubicBezTo>
                <a:cubicBezTo>
                  <a:pt x="776970" y="396547"/>
                  <a:pt x="781101" y="400652"/>
                  <a:pt x="781101" y="402704"/>
                </a:cubicBezTo>
                <a:cubicBezTo>
                  <a:pt x="785233" y="412966"/>
                  <a:pt x="781101" y="423227"/>
                  <a:pt x="774904" y="431437"/>
                </a:cubicBezTo>
                <a:cubicBezTo>
                  <a:pt x="772838" y="431437"/>
                  <a:pt x="772838" y="429385"/>
                  <a:pt x="772838" y="429385"/>
                </a:cubicBezTo>
                <a:cubicBezTo>
                  <a:pt x="772838" y="427332"/>
                  <a:pt x="772838" y="425280"/>
                  <a:pt x="772838" y="425280"/>
                </a:cubicBezTo>
                <a:cubicBezTo>
                  <a:pt x="772838" y="425280"/>
                  <a:pt x="774904" y="425280"/>
                  <a:pt x="774904" y="425280"/>
                </a:cubicBezTo>
                <a:cubicBezTo>
                  <a:pt x="776970" y="419123"/>
                  <a:pt x="783167" y="410914"/>
                  <a:pt x="776970" y="406809"/>
                </a:cubicBezTo>
                <a:cubicBezTo>
                  <a:pt x="774904" y="406809"/>
                  <a:pt x="772838" y="408861"/>
                  <a:pt x="772838" y="410914"/>
                </a:cubicBezTo>
                <a:cubicBezTo>
                  <a:pt x="772838" y="412966"/>
                  <a:pt x="772838" y="412966"/>
                  <a:pt x="772838" y="412966"/>
                </a:cubicBezTo>
                <a:cubicBezTo>
                  <a:pt x="770772" y="402704"/>
                  <a:pt x="770772" y="402704"/>
                  <a:pt x="770772" y="402704"/>
                </a:cubicBezTo>
                <a:cubicBezTo>
                  <a:pt x="766641" y="398599"/>
                  <a:pt x="768707" y="392442"/>
                  <a:pt x="766641" y="388338"/>
                </a:cubicBezTo>
                <a:cubicBezTo>
                  <a:pt x="766641" y="386285"/>
                  <a:pt x="766641" y="386285"/>
                  <a:pt x="766641" y="386285"/>
                </a:cubicBezTo>
                <a:close/>
                <a:moveTo>
                  <a:pt x="75929" y="385514"/>
                </a:moveTo>
                <a:cubicBezTo>
                  <a:pt x="77744" y="384996"/>
                  <a:pt x="79819" y="384996"/>
                  <a:pt x="81895" y="386031"/>
                </a:cubicBezTo>
                <a:cubicBezTo>
                  <a:pt x="83970" y="388101"/>
                  <a:pt x="81895" y="390171"/>
                  <a:pt x="83970" y="390171"/>
                </a:cubicBezTo>
                <a:cubicBezTo>
                  <a:pt x="86045" y="390171"/>
                  <a:pt x="86045" y="388101"/>
                  <a:pt x="86045" y="388101"/>
                </a:cubicBezTo>
                <a:cubicBezTo>
                  <a:pt x="90195" y="388101"/>
                  <a:pt x="94344" y="390171"/>
                  <a:pt x="96419" y="392242"/>
                </a:cubicBezTo>
                <a:cubicBezTo>
                  <a:pt x="96419" y="394312"/>
                  <a:pt x="98494" y="398452"/>
                  <a:pt x="96419" y="400522"/>
                </a:cubicBezTo>
                <a:cubicBezTo>
                  <a:pt x="96419" y="402592"/>
                  <a:pt x="92269" y="402592"/>
                  <a:pt x="94344" y="404662"/>
                </a:cubicBezTo>
                <a:cubicBezTo>
                  <a:pt x="98494" y="404662"/>
                  <a:pt x="100569" y="406732"/>
                  <a:pt x="100569" y="408802"/>
                </a:cubicBezTo>
                <a:cubicBezTo>
                  <a:pt x="102644" y="410873"/>
                  <a:pt x="100569" y="415013"/>
                  <a:pt x="98494" y="415013"/>
                </a:cubicBezTo>
                <a:cubicBezTo>
                  <a:pt x="98494" y="417083"/>
                  <a:pt x="96419" y="419153"/>
                  <a:pt x="94344" y="417083"/>
                </a:cubicBezTo>
                <a:cubicBezTo>
                  <a:pt x="90195" y="415013"/>
                  <a:pt x="90195" y="415013"/>
                  <a:pt x="90195" y="415013"/>
                </a:cubicBezTo>
                <a:cubicBezTo>
                  <a:pt x="90195" y="408802"/>
                  <a:pt x="88120" y="402592"/>
                  <a:pt x="86045" y="398452"/>
                </a:cubicBezTo>
                <a:cubicBezTo>
                  <a:pt x="81895" y="396382"/>
                  <a:pt x="77744" y="394312"/>
                  <a:pt x="73595" y="394312"/>
                </a:cubicBezTo>
                <a:cubicBezTo>
                  <a:pt x="71520" y="392242"/>
                  <a:pt x="69445" y="390171"/>
                  <a:pt x="71520" y="388101"/>
                </a:cubicBezTo>
                <a:cubicBezTo>
                  <a:pt x="72557" y="387066"/>
                  <a:pt x="74113" y="386031"/>
                  <a:pt x="75929" y="385514"/>
                </a:cubicBezTo>
                <a:close/>
                <a:moveTo>
                  <a:pt x="828459" y="377985"/>
                </a:moveTo>
                <a:cubicBezTo>
                  <a:pt x="836692" y="377985"/>
                  <a:pt x="844926" y="384167"/>
                  <a:pt x="851101" y="390349"/>
                </a:cubicBezTo>
                <a:cubicBezTo>
                  <a:pt x="857276" y="400653"/>
                  <a:pt x="857276" y="413017"/>
                  <a:pt x="851101" y="421259"/>
                </a:cubicBezTo>
                <a:cubicBezTo>
                  <a:pt x="846984" y="429502"/>
                  <a:pt x="838751" y="435684"/>
                  <a:pt x="830517" y="437745"/>
                </a:cubicBezTo>
                <a:cubicBezTo>
                  <a:pt x="828459" y="437745"/>
                  <a:pt x="826400" y="435684"/>
                  <a:pt x="826400" y="433623"/>
                </a:cubicBezTo>
                <a:cubicBezTo>
                  <a:pt x="834634" y="431563"/>
                  <a:pt x="842867" y="427442"/>
                  <a:pt x="846984" y="419199"/>
                </a:cubicBezTo>
                <a:cubicBezTo>
                  <a:pt x="849043" y="413017"/>
                  <a:pt x="849043" y="404774"/>
                  <a:pt x="844926" y="398592"/>
                </a:cubicBezTo>
                <a:cubicBezTo>
                  <a:pt x="842867" y="394470"/>
                  <a:pt x="838751" y="390349"/>
                  <a:pt x="832575" y="390349"/>
                </a:cubicBezTo>
                <a:cubicBezTo>
                  <a:pt x="832575" y="392410"/>
                  <a:pt x="832575" y="392410"/>
                  <a:pt x="832575" y="392410"/>
                </a:cubicBezTo>
                <a:cubicBezTo>
                  <a:pt x="832575" y="394470"/>
                  <a:pt x="836692" y="394470"/>
                  <a:pt x="836692" y="396531"/>
                </a:cubicBezTo>
                <a:cubicBezTo>
                  <a:pt x="836692" y="398592"/>
                  <a:pt x="836692" y="402713"/>
                  <a:pt x="832575" y="402713"/>
                </a:cubicBezTo>
                <a:cubicBezTo>
                  <a:pt x="830517" y="404774"/>
                  <a:pt x="826400" y="404774"/>
                  <a:pt x="824342" y="402713"/>
                </a:cubicBezTo>
                <a:cubicBezTo>
                  <a:pt x="822284" y="400653"/>
                  <a:pt x="822284" y="400653"/>
                  <a:pt x="822284" y="398592"/>
                </a:cubicBezTo>
                <a:cubicBezTo>
                  <a:pt x="822284" y="396531"/>
                  <a:pt x="822284" y="396531"/>
                  <a:pt x="822284" y="394470"/>
                </a:cubicBezTo>
                <a:cubicBezTo>
                  <a:pt x="822284" y="394470"/>
                  <a:pt x="820225" y="394470"/>
                  <a:pt x="818167" y="392410"/>
                </a:cubicBezTo>
                <a:cubicBezTo>
                  <a:pt x="816108" y="392410"/>
                  <a:pt x="816108" y="388289"/>
                  <a:pt x="816108" y="386228"/>
                </a:cubicBezTo>
                <a:cubicBezTo>
                  <a:pt x="818167" y="380046"/>
                  <a:pt x="822284" y="377985"/>
                  <a:pt x="828459" y="377985"/>
                </a:cubicBezTo>
                <a:close/>
                <a:moveTo>
                  <a:pt x="859268" y="375993"/>
                </a:moveTo>
                <a:cubicBezTo>
                  <a:pt x="861260" y="375993"/>
                  <a:pt x="861260" y="377985"/>
                  <a:pt x="861260" y="379977"/>
                </a:cubicBezTo>
                <a:cubicBezTo>
                  <a:pt x="861260" y="379977"/>
                  <a:pt x="861260" y="381969"/>
                  <a:pt x="861260" y="381969"/>
                </a:cubicBezTo>
                <a:cubicBezTo>
                  <a:pt x="861260" y="379977"/>
                  <a:pt x="859268" y="377985"/>
                  <a:pt x="859268" y="375993"/>
                </a:cubicBezTo>
                <a:close/>
                <a:moveTo>
                  <a:pt x="71769" y="371677"/>
                </a:moveTo>
                <a:cubicBezTo>
                  <a:pt x="71769" y="371677"/>
                  <a:pt x="73761" y="371677"/>
                  <a:pt x="73761" y="371677"/>
                </a:cubicBezTo>
                <a:cubicBezTo>
                  <a:pt x="73761" y="373669"/>
                  <a:pt x="73761" y="373669"/>
                  <a:pt x="73761" y="373669"/>
                </a:cubicBezTo>
                <a:cubicBezTo>
                  <a:pt x="73761" y="373669"/>
                  <a:pt x="71769" y="371677"/>
                  <a:pt x="71769" y="371677"/>
                </a:cubicBezTo>
                <a:close/>
                <a:moveTo>
                  <a:pt x="89147" y="370972"/>
                </a:moveTo>
                <a:cubicBezTo>
                  <a:pt x="89664" y="371229"/>
                  <a:pt x="90182" y="371744"/>
                  <a:pt x="90182" y="371744"/>
                </a:cubicBezTo>
                <a:cubicBezTo>
                  <a:pt x="94319" y="375860"/>
                  <a:pt x="94319" y="375860"/>
                  <a:pt x="94319" y="375860"/>
                </a:cubicBezTo>
                <a:cubicBezTo>
                  <a:pt x="94319" y="377919"/>
                  <a:pt x="94319" y="377919"/>
                  <a:pt x="94319" y="377919"/>
                </a:cubicBezTo>
                <a:cubicBezTo>
                  <a:pt x="94319" y="377919"/>
                  <a:pt x="94319" y="375860"/>
                  <a:pt x="92250" y="375860"/>
                </a:cubicBezTo>
                <a:cubicBezTo>
                  <a:pt x="92250" y="377919"/>
                  <a:pt x="92250" y="379977"/>
                  <a:pt x="94319" y="379977"/>
                </a:cubicBezTo>
                <a:cubicBezTo>
                  <a:pt x="96387" y="379977"/>
                  <a:pt x="100525" y="379977"/>
                  <a:pt x="98456" y="377919"/>
                </a:cubicBezTo>
                <a:cubicBezTo>
                  <a:pt x="102593" y="375860"/>
                  <a:pt x="104662" y="379977"/>
                  <a:pt x="106730" y="379977"/>
                </a:cubicBezTo>
                <a:cubicBezTo>
                  <a:pt x="110868" y="384094"/>
                  <a:pt x="112936" y="388211"/>
                  <a:pt x="112936" y="392328"/>
                </a:cubicBezTo>
                <a:cubicBezTo>
                  <a:pt x="110868" y="388211"/>
                  <a:pt x="108799" y="382036"/>
                  <a:pt x="104662" y="379977"/>
                </a:cubicBezTo>
                <a:cubicBezTo>
                  <a:pt x="104662" y="379977"/>
                  <a:pt x="102593" y="379977"/>
                  <a:pt x="102593" y="379977"/>
                </a:cubicBezTo>
                <a:cubicBezTo>
                  <a:pt x="106730" y="384094"/>
                  <a:pt x="110868" y="390269"/>
                  <a:pt x="108799" y="398503"/>
                </a:cubicBezTo>
                <a:cubicBezTo>
                  <a:pt x="108799" y="398503"/>
                  <a:pt x="106730" y="400561"/>
                  <a:pt x="108799" y="400561"/>
                </a:cubicBezTo>
                <a:cubicBezTo>
                  <a:pt x="110868" y="400561"/>
                  <a:pt x="112936" y="404678"/>
                  <a:pt x="112936" y="408795"/>
                </a:cubicBezTo>
                <a:cubicBezTo>
                  <a:pt x="112936" y="410853"/>
                  <a:pt x="110868" y="414970"/>
                  <a:pt x="108799" y="414970"/>
                </a:cubicBezTo>
                <a:cubicBezTo>
                  <a:pt x="106730" y="417028"/>
                  <a:pt x="106730" y="417028"/>
                  <a:pt x="108799" y="419087"/>
                </a:cubicBezTo>
                <a:cubicBezTo>
                  <a:pt x="108799" y="419087"/>
                  <a:pt x="108799" y="419087"/>
                  <a:pt x="110868" y="419087"/>
                </a:cubicBezTo>
                <a:cubicBezTo>
                  <a:pt x="110868" y="419087"/>
                  <a:pt x="110868" y="419087"/>
                  <a:pt x="110868" y="417028"/>
                </a:cubicBezTo>
                <a:cubicBezTo>
                  <a:pt x="112936" y="417028"/>
                  <a:pt x="112936" y="419087"/>
                  <a:pt x="112936" y="421145"/>
                </a:cubicBezTo>
                <a:cubicBezTo>
                  <a:pt x="112936" y="423203"/>
                  <a:pt x="112936" y="423203"/>
                  <a:pt x="112936" y="423203"/>
                </a:cubicBezTo>
                <a:cubicBezTo>
                  <a:pt x="112936" y="423203"/>
                  <a:pt x="110868" y="421145"/>
                  <a:pt x="110868" y="421145"/>
                </a:cubicBezTo>
                <a:cubicBezTo>
                  <a:pt x="110868" y="425262"/>
                  <a:pt x="108799" y="427320"/>
                  <a:pt x="106730" y="429378"/>
                </a:cubicBezTo>
                <a:cubicBezTo>
                  <a:pt x="100525" y="431437"/>
                  <a:pt x="100525" y="423203"/>
                  <a:pt x="96387" y="421145"/>
                </a:cubicBezTo>
                <a:cubicBezTo>
                  <a:pt x="100525" y="419087"/>
                  <a:pt x="102593" y="417028"/>
                  <a:pt x="104662" y="412911"/>
                </a:cubicBezTo>
                <a:cubicBezTo>
                  <a:pt x="102593" y="408795"/>
                  <a:pt x="102593" y="404678"/>
                  <a:pt x="98456" y="402620"/>
                </a:cubicBezTo>
                <a:cubicBezTo>
                  <a:pt x="100525" y="398503"/>
                  <a:pt x="100525" y="392328"/>
                  <a:pt x="96387" y="390269"/>
                </a:cubicBezTo>
                <a:cubicBezTo>
                  <a:pt x="94319" y="382036"/>
                  <a:pt x="86044" y="388211"/>
                  <a:pt x="81907" y="384094"/>
                </a:cubicBezTo>
                <a:cubicBezTo>
                  <a:pt x="77770" y="382036"/>
                  <a:pt x="73633" y="384094"/>
                  <a:pt x="71564" y="384094"/>
                </a:cubicBezTo>
                <a:cubicBezTo>
                  <a:pt x="69495" y="386152"/>
                  <a:pt x="69495" y="388211"/>
                  <a:pt x="67427" y="386152"/>
                </a:cubicBezTo>
                <a:cubicBezTo>
                  <a:pt x="65358" y="384094"/>
                  <a:pt x="61221" y="382036"/>
                  <a:pt x="59153" y="379977"/>
                </a:cubicBezTo>
                <a:cubicBezTo>
                  <a:pt x="59153" y="377919"/>
                  <a:pt x="61221" y="377919"/>
                  <a:pt x="63290" y="375860"/>
                </a:cubicBezTo>
                <a:cubicBezTo>
                  <a:pt x="63290" y="375860"/>
                  <a:pt x="65358" y="373802"/>
                  <a:pt x="65358" y="373802"/>
                </a:cubicBezTo>
                <a:cubicBezTo>
                  <a:pt x="69495" y="373802"/>
                  <a:pt x="73633" y="373802"/>
                  <a:pt x="75701" y="377919"/>
                </a:cubicBezTo>
                <a:cubicBezTo>
                  <a:pt x="77770" y="377919"/>
                  <a:pt x="77770" y="375860"/>
                  <a:pt x="77770" y="373802"/>
                </a:cubicBezTo>
                <a:cubicBezTo>
                  <a:pt x="79839" y="373802"/>
                  <a:pt x="81907" y="371744"/>
                  <a:pt x="83976" y="371744"/>
                </a:cubicBezTo>
                <a:cubicBezTo>
                  <a:pt x="86044" y="371744"/>
                  <a:pt x="88113" y="375860"/>
                  <a:pt x="90182" y="373802"/>
                </a:cubicBezTo>
                <a:cubicBezTo>
                  <a:pt x="90182" y="371744"/>
                  <a:pt x="88113" y="371744"/>
                  <a:pt x="88113" y="371744"/>
                </a:cubicBezTo>
                <a:cubicBezTo>
                  <a:pt x="88113" y="370714"/>
                  <a:pt x="88630" y="370714"/>
                  <a:pt x="89147" y="370972"/>
                </a:cubicBezTo>
                <a:close/>
                <a:moveTo>
                  <a:pt x="824475" y="357401"/>
                </a:moveTo>
                <a:cubicBezTo>
                  <a:pt x="830550" y="357401"/>
                  <a:pt x="836626" y="361518"/>
                  <a:pt x="838651" y="367693"/>
                </a:cubicBezTo>
                <a:cubicBezTo>
                  <a:pt x="840676" y="369752"/>
                  <a:pt x="840676" y="373868"/>
                  <a:pt x="838651" y="377985"/>
                </a:cubicBezTo>
                <a:cubicBezTo>
                  <a:pt x="836626" y="377985"/>
                  <a:pt x="838651" y="373868"/>
                  <a:pt x="836626" y="371810"/>
                </a:cubicBezTo>
                <a:cubicBezTo>
                  <a:pt x="836626" y="367693"/>
                  <a:pt x="832576" y="363576"/>
                  <a:pt x="830550" y="363576"/>
                </a:cubicBezTo>
                <a:cubicBezTo>
                  <a:pt x="826500" y="363576"/>
                  <a:pt x="824475" y="361518"/>
                  <a:pt x="822450" y="363576"/>
                </a:cubicBezTo>
                <a:cubicBezTo>
                  <a:pt x="820424" y="363576"/>
                  <a:pt x="820424" y="361518"/>
                  <a:pt x="820424" y="359460"/>
                </a:cubicBezTo>
                <a:cubicBezTo>
                  <a:pt x="820424" y="357401"/>
                  <a:pt x="822450" y="359460"/>
                  <a:pt x="824475" y="357401"/>
                </a:cubicBezTo>
                <a:close/>
                <a:moveTo>
                  <a:pt x="45659" y="355899"/>
                </a:moveTo>
                <a:lnTo>
                  <a:pt x="48861" y="361338"/>
                </a:lnTo>
                <a:cubicBezTo>
                  <a:pt x="48861" y="361338"/>
                  <a:pt x="48861" y="363377"/>
                  <a:pt x="48861" y="363377"/>
                </a:cubicBezTo>
                <a:cubicBezTo>
                  <a:pt x="46802" y="361338"/>
                  <a:pt x="46802" y="359299"/>
                  <a:pt x="46802" y="359299"/>
                </a:cubicBezTo>
                <a:close/>
                <a:moveTo>
                  <a:pt x="43892" y="352899"/>
                </a:moveTo>
                <a:lnTo>
                  <a:pt x="44744" y="353180"/>
                </a:lnTo>
                <a:lnTo>
                  <a:pt x="45659" y="355899"/>
                </a:lnTo>
                <a:close/>
                <a:moveTo>
                  <a:pt x="42782" y="351013"/>
                </a:moveTo>
                <a:lnTo>
                  <a:pt x="43892" y="352899"/>
                </a:lnTo>
                <a:lnTo>
                  <a:pt x="39341" y="351396"/>
                </a:lnTo>
                <a:cubicBezTo>
                  <a:pt x="38569" y="351141"/>
                  <a:pt x="38569" y="351141"/>
                  <a:pt x="38569" y="351141"/>
                </a:cubicBezTo>
                <a:cubicBezTo>
                  <a:pt x="40113" y="350631"/>
                  <a:pt x="41528" y="350631"/>
                  <a:pt x="42782" y="351013"/>
                </a:cubicBezTo>
                <a:close/>
                <a:moveTo>
                  <a:pt x="797659" y="349101"/>
                </a:moveTo>
                <a:cubicBezTo>
                  <a:pt x="807975" y="349101"/>
                  <a:pt x="814164" y="355253"/>
                  <a:pt x="820353" y="363455"/>
                </a:cubicBezTo>
                <a:cubicBezTo>
                  <a:pt x="822416" y="367557"/>
                  <a:pt x="822416" y="371658"/>
                  <a:pt x="820353" y="375759"/>
                </a:cubicBezTo>
                <a:cubicBezTo>
                  <a:pt x="818290" y="377810"/>
                  <a:pt x="816227" y="379860"/>
                  <a:pt x="812101" y="381911"/>
                </a:cubicBezTo>
                <a:cubicBezTo>
                  <a:pt x="810038" y="381911"/>
                  <a:pt x="807975" y="379860"/>
                  <a:pt x="805911" y="377810"/>
                </a:cubicBezTo>
                <a:cubicBezTo>
                  <a:pt x="803848" y="375759"/>
                  <a:pt x="801785" y="379860"/>
                  <a:pt x="799722" y="377810"/>
                </a:cubicBezTo>
                <a:cubicBezTo>
                  <a:pt x="797659" y="375759"/>
                  <a:pt x="795596" y="375759"/>
                  <a:pt x="795596" y="373708"/>
                </a:cubicBezTo>
                <a:cubicBezTo>
                  <a:pt x="795596" y="371658"/>
                  <a:pt x="795596" y="369607"/>
                  <a:pt x="795596" y="367557"/>
                </a:cubicBezTo>
                <a:cubicBezTo>
                  <a:pt x="797659" y="365506"/>
                  <a:pt x="801785" y="363455"/>
                  <a:pt x="803848" y="363455"/>
                </a:cubicBezTo>
                <a:cubicBezTo>
                  <a:pt x="807975" y="363455"/>
                  <a:pt x="810038" y="371658"/>
                  <a:pt x="812101" y="367557"/>
                </a:cubicBezTo>
                <a:cubicBezTo>
                  <a:pt x="810038" y="363455"/>
                  <a:pt x="807975" y="359354"/>
                  <a:pt x="803848" y="357304"/>
                </a:cubicBezTo>
                <a:cubicBezTo>
                  <a:pt x="795596" y="353203"/>
                  <a:pt x="785280" y="357304"/>
                  <a:pt x="779091" y="361405"/>
                </a:cubicBezTo>
                <a:cubicBezTo>
                  <a:pt x="772901" y="367557"/>
                  <a:pt x="770838" y="375759"/>
                  <a:pt x="768775" y="383961"/>
                </a:cubicBezTo>
                <a:cubicBezTo>
                  <a:pt x="768775" y="383961"/>
                  <a:pt x="766712" y="383961"/>
                  <a:pt x="764649" y="383961"/>
                </a:cubicBezTo>
                <a:cubicBezTo>
                  <a:pt x="764649" y="379860"/>
                  <a:pt x="764649" y="373708"/>
                  <a:pt x="766712" y="371658"/>
                </a:cubicBezTo>
                <a:cubicBezTo>
                  <a:pt x="770838" y="357304"/>
                  <a:pt x="783217" y="349101"/>
                  <a:pt x="797659" y="349101"/>
                </a:cubicBezTo>
                <a:close/>
                <a:moveTo>
                  <a:pt x="828480" y="347109"/>
                </a:moveTo>
                <a:cubicBezTo>
                  <a:pt x="832569" y="347109"/>
                  <a:pt x="834613" y="351204"/>
                  <a:pt x="836657" y="351204"/>
                </a:cubicBezTo>
                <a:cubicBezTo>
                  <a:pt x="838702" y="351204"/>
                  <a:pt x="840746" y="351204"/>
                  <a:pt x="842791" y="351204"/>
                </a:cubicBezTo>
                <a:cubicBezTo>
                  <a:pt x="844835" y="353251"/>
                  <a:pt x="846879" y="355299"/>
                  <a:pt x="846879" y="357346"/>
                </a:cubicBezTo>
                <a:cubicBezTo>
                  <a:pt x="848924" y="359394"/>
                  <a:pt x="846879" y="361441"/>
                  <a:pt x="846879" y="363488"/>
                </a:cubicBezTo>
                <a:cubicBezTo>
                  <a:pt x="848924" y="365535"/>
                  <a:pt x="850968" y="365535"/>
                  <a:pt x="850968" y="367583"/>
                </a:cubicBezTo>
                <a:cubicBezTo>
                  <a:pt x="850968" y="369630"/>
                  <a:pt x="850968" y="371677"/>
                  <a:pt x="850968" y="373725"/>
                </a:cubicBezTo>
                <a:cubicBezTo>
                  <a:pt x="850968" y="373725"/>
                  <a:pt x="848924" y="373725"/>
                  <a:pt x="848924" y="375772"/>
                </a:cubicBezTo>
                <a:cubicBezTo>
                  <a:pt x="848924" y="375772"/>
                  <a:pt x="850968" y="379867"/>
                  <a:pt x="850968" y="381914"/>
                </a:cubicBezTo>
                <a:cubicBezTo>
                  <a:pt x="850968" y="381914"/>
                  <a:pt x="848924" y="383961"/>
                  <a:pt x="848924" y="383961"/>
                </a:cubicBezTo>
                <a:cubicBezTo>
                  <a:pt x="842791" y="377819"/>
                  <a:pt x="842791" y="377819"/>
                  <a:pt x="842791" y="377819"/>
                </a:cubicBezTo>
                <a:cubicBezTo>
                  <a:pt x="844835" y="371677"/>
                  <a:pt x="842791" y="365535"/>
                  <a:pt x="836657" y="359394"/>
                </a:cubicBezTo>
                <a:cubicBezTo>
                  <a:pt x="832569" y="355299"/>
                  <a:pt x="828480" y="355299"/>
                  <a:pt x="822347" y="355299"/>
                </a:cubicBezTo>
                <a:cubicBezTo>
                  <a:pt x="820302" y="355299"/>
                  <a:pt x="818258" y="357346"/>
                  <a:pt x="816213" y="355299"/>
                </a:cubicBezTo>
                <a:cubicBezTo>
                  <a:pt x="816213" y="353251"/>
                  <a:pt x="812124" y="353251"/>
                  <a:pt x="814169" y="351204"/>
                </a:cubicBezTo>
                <a:cubicBezTo>
                  <a:pt x="816213" y="349157"/>
                  <a:pt x="818258" y="349157"/>
                  <a:pt x="820302" y="349157"/>
                </a:cubicBezTo>
                <a:cubicBezTo>
                  <a:pt x="822347" y="351204"/>
                  <a:pt x="822347" y="351204"/>
                  <a:pt x="822347" y="351204"/>
                </a:cubicBezTo>
                <a:cubicBezTo>
                  <a:pt x="824391" y="349157"/>
                  <a:pt x="826435" y="347109"/>
                  <a:pt x="828480" y="347109"/>
                </a:cubicBezTo>
                <a:close/>
                <a:moveTo>
                  <a:pt x="139466" y="345117"/>
                </a:moveTo>
                <a:cubicBezTo>
                  <a:pt x="141518" y="349196"/>
                  <a:pt x="139466" y="353275"/>
                  <a:pt x="143571" y="355315"/>
                </a:cubicBezTo>
                <a:cubicBezTo>
                  <a:pt x="143571" y="357354"/>
                  <a:pt x="147675" y="357354"/>
                  <a:pt x="147675" y="359393"/>
                </a:cubicBezTo>
                <a:cubicBezTo>
                  <a:pt x="151780" y="361433"/>
                  <a:pt x="151780" y="361433"/>
                  <a:pt x="151780" y="361433"/>
                </a:cubicBezTo>
                <a:cubicBezTo>
                  <a:pt x="149728" y="371630"/>
                  <a:pt x="149728" y="371630"/>
                  <a:pt x="149728" y="371630"/>
                </a:cubicBezTo>
                <a:cubicBezTo>
                  <a:pt x="147675" y="373669"/>
                  <a:pt x="143571" y="371630"/>
                  <a:pt x="141518" y="371630"/>
                </a:cubicBezTo>
                <a:cubicBezTo>
                  <a:pt x="139466" y="369590"/>
                  <a:pt x="137414" y="367551"/>
                  <a:pt x="137414" y="363472"/>
                </a:cubicBezTo>
                <a:cubicBezTo>
                  <a:pt x="137414" y="363472"/>
                  <a:pt x="139466" y="361433"/>
                  <a:pt x="137414" y="359393"/>
                </a:cubicBezTo>
                <a:cubicBezTo>
                  <a:pt x="133309" y="359393"/>
                  <a:pt x="131256" y="357354"/>
                  <a:pt x="131256" y="355315"/>
                </a:cubicBezTo>
                <a:cubicBezTo>
                  <a:pt x="129204" y="353275"/>
                  <a:pt x="129204" y="349196"/>
                  <a:pt x="131256" y="347157"/>
                </a:cubicBezTo>
                <a:cubicBezTo>
                  <a:pt x="133309" y="347157"/>
                  <a:pt x="137414" y="347157"/>
                  <a:pt x="139466" y="345117"/>
                </a:cubicBezTo>
                <a:close/>
                <a:moveTo>
                  <a:pt x="124971" y="345117"/>
                </a:moveTo>
                <a:cubicBezTo>
                  <a:pt x="129121" y="347168"/>
                  <a:pt x="124971" y="351269"/>
                  <a:pt x="127046" y="353320"/>
                </a:cubicBezTo>
                <a:cubicBezTo>
                  <a:pt x="129121" y="357421"/>
                  <a:pt x="129121" y="361522"/>
                  <a:pt x="135346" y="361522"/>
                </a:cubicBezTo>
                <a:cubicBezTo>
                  <a:pt x="135346" y="365623"/>
                  <a:pt x="135346" y="369724"/>
                  <a:pt x="137421" y="371775"/>
                </a:cubicBezTo>
                <a:cubicBezTo>
                  <a:pt x="141571" y="373826"/>
                  <a:pt x="143646" y="375876"/>
                  <a:pt x="147796" y="375876"/>
                </a:cubicBezTo>
                <a:cubicBezTo>
                  <a:pt x="147796" y="375876"/>
                  <a:pt x="147796" y="377927"/>
                  <a:pt x="147796" y="377927"/>
                </a:cubicBezTo>
                <a:cubicBezTo>
                  <a:pt x="143646" y="379977"/>
                  <a:pt x="139496" y="375876"/>
                  <a:pt x="135346" y="373826"/>
                </a:cubicBezTo>
                <a:cubicBezTo>
                  <a:pt x="133271" y="371775"/>
                  <a:pt x="133271" y="367674"/>
                  <a:pt x="131196" y="363573"/>
                </a:cubicBezTo>
                <a:cubicBezTo>
                  <a:pt x="127046" y="361522"/>
                  <a:pt x="124971" y="357421"/>
                  <a:pt x="124971" y="353320"/>
                </a:cubicBezTo>
                <a:cubicBezTo>
                  <a:pt x="122896" y="351269"/>
                  <a:pt x="124971" y="349219"/>
                  <a:pt x="124971" y="345117"/>
                </a:cubicBezTo>
                <a:close/>
                <a:moveTo>
                  <a:pt x="30518" y="345117"/>
                </a:moveTo>
                <a:cubicBezTo>
                  <a:pt x="30518" y="345117"/>
                  <a:pt x="30518" y="345117"/>
                  <a:pt x="32572" y="347168"/>
                </a:cubicBezTo>
                <a:lnTo>
                  <a:pt x="31887" y="347168"/>
                </a:lnTo>
                <a:close/>
                <a:moveTo>
                  <a:pt x="848976" y="342793"/>
                </a:moveTo>
                <a:cubicBezTo>
                  <a:pt x="853126" y="342793"/>
                  <a:pt x="853126" y="344856"/>
                  <a:pt x="855201" y="346920"/>
                </a:cubicBezTo>
                <a:cubicBezTo>
                  <a:pt x="859351" y="351046"/>
                  <a:pt x="855201" y="355172"/>
                  <a:pt x="859351" y="359299"/>
                </a:cubicBezTo>
                <a:cubicBezTo>
                  <a:pt x="863501" y="359299"/>
                  <a:pt x="863501" y="363425"/>
                  <a:pt x="863501" y="365488"/>
                </a:cubicBezTo>
                <a:lnTo>
                  <a:pt x="863501" y="367551"/>
                </a:lnTo>
                <a:cubicBezTo>
                  <a:pt x="863501" y="361362"/>
                  <a:pt x="857276" y="359299"/>
                  <a:pt x="855201" y="355172"/>
                </a:cubicBezTo>
                <a:cubicBezTo>
                  <a:pt x="857276" y="348983"/>
                  <a:pt x="851051" y="344856"/>
                  <a:pt x="848976" y="342793"/>
                </a:cubicBezTo>
                <a:close/>
                <a:moveTo>
                  <a:pt x="112752" y="340801"/>
                </a:moveTo>
                <a:cubicBezTo>
                  <a:pt x="116883" y="340801"/>
                  <a:pt x="118949" y="344930"/>
                  <a:pt x="123081" y="344930"/>
                </a:cubicBezTo>
                <a:cubicBezTo>
                  <a:pt x="123081" y="346994"/>
                  <a:pt x="121015" y="349058"/>
                  <a:pt x="121015" y="353186"/>
                </a:cubicBezTo>
                <a:cubicBezTo>
                  <a:pt x="121015" y="357315"/>
                  <a:pt x="125146" y="363507"/>
                  <a:pt x="129278" y="365571"/>
                </a:cubicBezTo>
                <a:cubicBezTo>
                  <a:pt x="129278" y="371764"/>
                  <a:pt x="135475" y="377956"/>
                  <a:pt x="141673" y="380020"/>
                </a:cubicBezTo>
                <a:cubicBezTo>
                  <a:pt x="141673" y="382085"/>
                  <a:pt x="145804" y="380020"/>
                  <a:pt x="145804" y="382085"/>
                </a:cubicBezTo>
                <a:cubicBezTo>
                  <a:pt x="145804" y="384149"/>
                  <a:pt x="145804" y="386213"/>
                  <a:pt x="143738" y="388277"/>
                </a:cubicBezTo>
                <a:cubicBezTo>
                  <a:pt x="139607" y="386213"/>
                  <a:pt x="131344" y="386213"/>
                  <a:pt x="129278" y="380020"/>
                </a:cubicBezTo>
                <a:cubicBezTo>
                  <a:pt x="129278" y="377956"/>
                  <a:pt x="129278" y="373828"/>
                  <a:pt x="127212" y="373828"/>
                </a:cubicBezTo>
                <a:cubicBezTo>
                  <a:pt x="123081" y="373828"/>
                  <a:pt x="118949" y="371764"/>
                  <a:pt x="116883" y="369700"/>
                </a:cubicBezTo>
                <a:cubicBezTo>
                  <a:pt x="114818" y="365571"/>
                  <a:pt x="114818" y="365571"/>
                  <a:pt x="114818" y="365571"/>
                </a:cubicBezTo>
                <a:cubicBezTo>
                  <a:pt x="114818" y="361443"/>
                  <a:pt x="114818" y="359379"/>
                  <a:pt x="116883" y="355251"/>
                </a:cubicBezTo>
                <a:cubicBezTo>
                  <a:pt x="114818" y="351122"/>
                  <a:pt x="108620" y="349058"/>
                  <a:pt x="112752" y="344930"/>
                </a:cubicBezTo>
                <a:cubicBezTo>
                  <a:pt x="112752" y="342866"/>
                  <a:pt x="112752" y="342866"/>
                  <a:pt x="112752" y="340801"/>
                </a:cubicBezTo>
                <a:close/>
                <a:moveTo>
                  <a:pt x="756715" y="338109"/>
                </a:moveTo>
                <a:cubicBezTo>
                  <a:pt x="758507" y="338367"/>
                  <a:pt x="760554" y="338883"/>
                  <a:pt x="762601" y="338883"/>
                </a:cubicBezTo>
                <a:cubicBezTo>
                  <a:pt x="762601" y="340949"/>
                  <a:pt x="762601" y="343015"/>
                  <a:pt x="764649" y="343015"/>
                </a:cubicBezTo>
                <a:cubicBezTo>
                  <a:pt x="766696" y="343015"/>
                  <a:pt x="770791" y="343015"/>
                  <a:pt x="774885" y="345080"/>
                </a:cubicBezTo>
                <a:cubicBezTo>
                  <a:pt x="776933" y="345080"/>
                  <a:pt x="776933" y="349212"/>
                  <a:pt x="776933" y="351278"/>
                </a:cubicBezTo>
                <a:cubicBezTo>
                  <a:pt x="776933" y="353344"/>
                  <a:pt x="774885" y="353344"/>
                  <a:pt x="772838" y="355409"/>
                </a:cubicBezTo>
                <a:cubicBezTo>
                  <a:pt x="770791" y="355409"/>
                  <a:pt x="768743" y="353344"/>
                  <a:pt x="766696" y="353344"/>
                </a:cubicBezTo>
                <a:cubicBezTo>
                  <a:pt x="762601" y="351278"/>
                  <a:pt x="758507" y="351278"/>
                  <a:pt x="756459" y="351278"/>
                </a:cubicBezTo>
                <a:cubicBezTo>
                  <a:pt x="754412" y="347146"/>
                  <a:pt x="752365" y="343015"/>
                  <a:pt x="752365" y="338883"/>
                </a:cubicBezTo>
                <a:cubicBezTo>
                  <a:pt x="753388" y="337850"/>
                  <a:pt x="754924" y="337850"/>
                  <a:pt x="756715" y="338109"/>
                </a:cubicBezTo>
                <a:close/>
                <a:moveTo>
                  <a:pt x="832479" y="336879"/>
                </a:moveTo>
                <a:cubicBezTo>
                  <a:pt x="834534" y="338932"/>
                  <a:pt x="836590" y="340986"/>
                  <a:pt x="838646" y="340986"/>
                </a:cubicBezTo>
                <a:cubicBezTo>
                  <a:pt x="838646" y="345093"/>
                  <a:pt x="844814" y="343039"/>
                  <a:pt x="846869" y="345093"/>
                </a:cubicBezTo>
                <a:cubicBezTo>
                  <a:pt x="848925" y="345093"/>
                  <a:pt x="850981" y="347146"/>
                  <a:pt x="853037" y="351253"/>
                </a:cubicBezTo>
                <a:cubicBezTo>
                  <a:pt x="853037" y="353307"/>
                  <a:pt x="853037" y="355360"/>
                  <a:pt x="853037" y="359467"/>
                </a:cubicBezTo>
                <a:cubicBezTo>
                  <a:pt x="857149" y="359467"/>
                  <a:pt x="859204" y="363574"/>
                  <a:pt x="861260" y="365628"/>
                </a:cubicBezTo>
                <a:cubicBezTo>
                  <a:pt x="861260" y="371788"/>
                  <a:pt x="859204" y="373841"/>
                  <a:pt x="857149" y="375895"/>
                </a:cubicBezTo>
                <a:cubicBezTo>
                  <a:pt x="859204" y="380002"/>
                  <a:pt x="859204" y="384109"/>
                  <a:pt x="857149" y="388216"/>
                </a:cubicBezTo>
                <a:cubicBezTo>
                  <a:pt x="855093" y="388216"/>
                  <a:pt x="855093" y="390269"/>
                  <a:pt x="853037" y="390269"/>
                </a:cubicBezTo>
                <a:cubicBezTo>
                  <a:pt x="850981" y="386162"/>
                  <a:pt x="850981" y="386162"/>
                  <a:pt x="850981" y="386162"/>
                </a:cubicBezTo>
                <a:cubicBezTo>
                  <a:pt x="855093" y="382055"/>
                  <a:pt x="850981" y="375895"/>
                  <a:pt x="855093" y="371788"/>
                </a:cubicBezTo>
                <a:cubicBezTo>
                  <a:pt x="857149" y="367681"/>
                  <a:pt x="853037" y="365628"/>
                  <a:pt x="850981" y="361521"/>
                </a:cubicBezTo>
                <a:cubicBezTo>
                  <a:pt x="850981" y="357414"/>
                  <a:pt x="848925" y="355360"/>
                  <a:pt x="848925" y="353307"/>
                </a:cubicBezTo>
                <a:cubicBezTo>
                  <a:pt x="846869" y="349200"/>
                  <a:pt x="840702" y="349200"/>
                  <a:pt x="836590" y="347146"/>
                </a:cubicBezTo>
                <a:cubicBezTo>
                  <a:pt x="834534" y="345093"/>
                  <a:pt x="830423" y="345093"/>
                  <a:pt x="828367" y="345093"/>
                </a:cubicBezTo>
                <a:cubicBezTo>
                  <a:pt x="826311" y="345093"/>
                  <a:pt x="824255" y="345093"/>
                  <a:pt x="822199" y="347146"/>
                </a:cubicBezTo>
                <a:cubicBezTo>
                  <a:pt x="818088" y="345093"/>
                  <a:pt x="813976" y="347146"/>
                  <a:pt x="809864" y="349200"/>
                </a:cubicBezTo>
                <a:cubicBezTo>
                  <a:pt x="809864" y="349200"/>
                  <a:pt x="807808" y="349200"/>
                  <a:pt x="807808" y="347146"/>
                </a:cubicBezTo>
                <a:cubicBezTo>
                  <a:pt x="811920" y="345093"/>
                  <a:pt x="809864" y="338932"/>
                  <a:pt x="816032" y="338932"/>
                </a:cubicBezTo>
                <a:cubicBezTo>
                  <a:pt x="818088" y="338932"/>
                  <a:pt x="820144" y="340986"/>
                  <a:pt x="822199" y="340986"/>
                </a:cubicBezTo>
                <a:cubicBezTo>
                  <a:pt x="826311" y="338932"/>
                  <a:pt x="828367" y="336879"/>
                  <a:pt x="832479" y="336879"/>
                </a:cubicBezTo>
                <a:close/>
                <a:moveTo>
                  <a:pt x="834534" y="334825"/>
                </a:moveTo>
                <a:cubicBezTo>
                  <a:pt x="836590" y="334825"/>
                  <a:pt x="836590" y="334825"/>
                  <a:pt x="838646" y="336879"/>
                </a:cubicBezTo>
                <a:cubicBezTo>
                  <a:pt x="840702" y="338932"/>
                  <a:pt x="840702" y="338932"/>
                  <a:pt x="840702" y="338932"/>
                </a:cubicBezTo>
                <a:cubicBezTo>
                  <a:pt x="840702" y="340986"/>
                  <a:pt x="842758" y="340986"/>
                  <a:pt x="840702" y="340986"/>
                </a:cubicBezTo>
                <a:cubicBezTo>
                  <a:pt x="840702" y="340986"/>
                  <a:pt x="838646" y="340986"/>
                  <a:pt x="838646" y="340986"/>
                </a:cubicBezTo>
                <a:cubicBezTo>
                  <a:pt x="838646" y="338932"/>
                  <a:pt x="836590" y="338932"/>
                  <a:pt x="836590" y="336879"/>
                </a:cubicBezTo>
                <a:cubicBezTo>
                  <a:pt x="834534" y="334825"/>
                  <a:pt x="834534" y="334825"/>
                  <a:pt x="834534" y="334825"/>
                </a:cubicBezTo>
                <a:close/>
                <a:moveTo>
                  <a:pt x="752482" y="330510"/>
                </a:moveTo>
                <a:lnTo>
                  <a:pt x="759783" y="331242"/>
                </a:lnTo>
                <a:lnTo>
                  <a:pt x="760403" y="331552"/>
                </a:lnTo>
                <a:lnTo>
                  <a:pt x="764785" y="336685"/>
                </a:lnTo>
                <a:cubicBezTo>
                  <a:pt x="766836" y="338743"/>
                  <a:pt x="768887" y="334626"/>
                  <a:pt x="772988" y="336685"/>
                </a:cubicBezTo>
                <a:cubicBezTo>
                  <a:pt x="775038" y="336685"/>
                  <a:pt x="777089" y="338743"/>
                  <a:pt x="781190" y="340801"/>
                </a:cubicBezTo>
                <a:cubicBezTo>
                  <a:pt x="781190" y="344918"/>
                  <a:pt x="783241" y="346977"/>
                  <a:pt x="783241" y="349035"/>
                </a:cubicBezTo>
                <a:cubicBezTo>
                  <a:pt x="779140" y="351093"/>
                  <a:pt x="779140" y="344918"/>
                  <a:pt x="777089" y="342860"/>
                </a:cubicBezTo>
                <a:cubicBezTo>
                  <a:pt x="772988" y="340801"/>
                  <a:pt x="768887" y="338743"/>
                  <a:pt x="766836" y="340801"/>
                </a:cubicBezTo>
                <a:cubicBezTo>
                  <a:pt x="764785" y="336685"/>
                  <a:pt x="760684" y="334626"/>
                  <a:pt x="756583" y="334626"/>
                </a:cubicBezTo>
                <a:cubicBezTo>
                  <a:pt x="754533" y="332568"/>
                  <a:pt x="748381" y="338743"/>
                  <a:pt x="748381" y="332568"/>
                </a:cubicBezTo>
                <a:cubicBezTo>
                  <a:pt x="748381" y="330510"/>
                  <a:pt x="752482" y="330510"/>
                  <a:pt x="752482" y="330510"/>
                </a:cubicBezTo>
                <a:close/>
                <a:moveTo>
                  <a:pt x="779257" y="318226"/>
                </a:moveTo>
                <a:cubicBezTo>
                  <a:pt x="783241" y="318226"/>
                  <a:pt x="783241" y="322376"/>
                  <a:pt x="785233" y="324451"/>
                </a:cubicBezTo>
                <a:cubicBezTo>
                  <a:pt x="785233" y="324451"/>
                  <a:pt x="785233" y="324451"/>
                  <a:pt x="785233" y="326526"/>
                </a:cubicBezTo>
                <a:cubicBezTo>
                  <a:pt x="783241" y="324451"/>
                  <a:pt x="781249" y="320301"/>
                  <a:pt x="779257" y="320301"/>
                </a:cubicBezTo>
                <a:cubicBezTo>
                  <a:pt x="779257" y="318226"/>
                  <a:pt x="779257" y="318226"/>
                  <a:pt x="779257" y="318226"/>
                </a:cubicBezTo>
                <a:close/>
                <a:moveTo>
                  <a:pt x="757495" y="316747"/>
                </a:moveTo>
                <a:cubicBezTo>
                  <a:pt x="758009" y="316747"/>
                  <a:pt x="758523" y="317261"/>
                  <a:pt x="758523" y="318288"/>
                </a:cubicBezTo>
                <a:cubicBezTo>
                  <a:pt x="758523" y="318288"/>
                  <a:pt x="758523" y="320342"/>
                  <a:pt x="758523" y="320342"/>
                </a:cubicBezTo>
                <a:cubicBezTo>
                  <a:pt x="758523" y="320342"/>
                  <a:pt x="758523" y="320342"/>
                  <a:pt x="760579" y="320342"/>
                </a:cubicBezTo>
                <a:cubicBezTo>
                  <a:pt x="762635" y="322396"/>
                  <a:pt x="764692" y="326505"/>
                  <a:pt x="766748" y="322396"/>
                </a:cubicBezTo>
                <a:cubicBezTo>
                  <a:pt x="768804" y="320342"/>
                  <a:pt x="774973" y="320342"/>
                  <a:pt x="779085" y="322396"/>
                </a:cubicBezTo>
                <a:cubicBezTo>
                  <a:pt x="783198" y="324451"/>
                  <a:pt x="783198" y="326505"/>
                  <a:pt x="783198" y="330613"/>
                </a:cubicBezTo>
                <a:cubicBezTo>
                  <a:pt x="783198" y="330613"/>
                  <a:pt x="785254" y="330613"/>
                  <a:pt x="785254" y="330613"/>
                </a:cubicBezTo>
                <a:cubicBezTo>
                  <a:pt x="785254" y="328559"/>
                  <a:pt x="785254" y="326505"/>
                  <a:pt x="785254" y="326505"/>
                </a:cubicBezTo>
                <a:cubicBezTo>
                  <a:pt x="785254" y="326505"/>
                  <a:pt x="787310" y="326505"/>
                  <a:pt x="787310" y="326505"/>
                </a:cubicBezTo>
                <a:cubicBezTo>
                  <a:pt x="787310" y="328559"/>
                  <a:pt x="787310" y="330613"/>
                  <a:pt x="787310" y="330613"/>
                </a:cubicBezTo>
                <a:cubicBezTo>
                  <a:pt x="787310" y="332667"/>
                  <a:pt x="785254" y="330613"/>
                  <a:pt x="785254" y="332667"/>
                </a:cubicBezTo>
                <a:cubicBezTo>
                  <a:pt x="785254" y="334722"/>
                  <a:pt x="785254" y="334722"/>
                  <a:pt x="785254" y="334722"/>
                </a:cubicBezTo>
                <a:cubicBezTo>
                  <a:pt x="789367" y="334722"/>
                  <a:pt x="789367" y="330613"/>
                  <a:pt x="791423" y="332667"/>
                </a:cubicBezTo>
                <a:cubicBezTo>
                  <a:pt x="793479" y="332667"/>
                  <a:pt x="793479" y="332667"/>
                  <a:pt x="793479" y="334722"/>
                </a:cubicBezTo>
                <a:cubicBezTo>
                  <a:pt x="799648" y="336776"/>
                  <a:pt x="795535" y="349101"/>
                  <a:pt x="805816" y="347047"/>
                </a:cubicBezTo>
                <a:cubicBezTo>
                  <a:pt x="803760" y="347047"/>
                  <a:pt x="797591" y="349101"/>
                  <a:pt x="797591" y="342939"/>
                </a:cubicBezTo>
                <a:cubicBezTo>
                  <a:pt x="797591" y="342939"/>
                  <a:pt x="795535" y="342939"/>
                  <a:pt x="795535" y="342939"/>
                </a:cubicBezTo>
                <a:cubicBezTo>
                  <a:pt x="793479" y="347047"/>
                  <a:pt x="789367" y="347047"/>
                  <a:pt x="785254" y="347047"/>
                </a:cubicBezTo>
                <a:cubicBezTo>
                  <a:pt x="785254" y="344993"/>
                  <a:pt x="783198" y="342939"/>
                  <a:pt x="783198" y="340884"/>
                </a:cubicBezTo>
                <a:cubicBezTo>
                  <a:pt x="779085" y="334722"/>
                  <a:pt x="772917" y="334722"/>
                  <a:pt x="766748" y="334722"/>
                </a:cubicBezTo>
                <a:lnTo>
                  <a:pt x="760403" y="331552"/>
                </a:lnTo>
                <a:lnTo>
                  <a:pt x="760172" y="331282"/>
                </a:lnTo>
                <a:lnTo>
                  <a:pt x="759783" y="331242"/>
                </a:lnTo>
                <a:lnTo>
                  <a:pt x="754410" y="328559"/>
                </a:lnTo>
                <a:cubicBezTo>
                  <a:pt x="752354" y="328559"/>
                  <a:pt x="750298" y="328559"/>
                  <a:pt x="748242" y="328559"/>
                </a:cubicBezTo>
                <a:cubicBezTo>
                  <a:pt x="746185" y="326505"/>
                  <a:pt x="742073" y="324451"/>
                  <a:pt x="746185" y="320342"/>
                </a:cubicBezTo>
                <a:cubicBezTo>
                  <a:pt x="748242" y="320342"/>
                  <a:pt x="752354" y="318288"/>
                  <a:pt x="756467" y="318288"/>
                </a:cubicBezTo>
                <a:cubicBezTo>
                  <a:pt x="756467" y="317261"/>
                  <a:pt x="756981" y="316747"/>
                  <a:pt x="757495" y="316747"/>
                </a:cubicBezTo>
                <a:close/>
                <a:moveTo>
                  <a:pt x="121070" y="299634"/>
                </a:moveTo>
                <a:cubicBezTo>
                  <a:pt x="123118" y="299634"/>
                  <a:pt x="125165" y="301701"/>
                  <a:pt x="125165" y="303769"/>
                </a:cubicBezTo>
                <a:cubicBezTo>
                  <a:pt x="127212" y="305836"/>
                  <a:pt x="125165" y="307903"/>
                  <a:pt x="127212" y="309971"/>
                </a:cubicBezTo>
                <a:cubicBezTo>
                  <a:pt x="129260" y="307903"/>
                  <a:pt x="131307" y="309971"/>
                  <a:pt x="131307" y="312038"/>
                </a:cubicBezTo>
                <a:cubicBezTo>
                  <a:pt x="131307" y="316173"/>
                  <a:pt x="133354" y="318241"/>
                  <a:pt x="131307" y="322376"/>
                </a:cubicBezTo>
                <a:cubicBezTo>
                  <a:pt x="129260" y="322376"/>
                  <a:pt x="127212" y="324443"/>
                  <a:pt x="125165" y="324443"/>
                </a:cubicBezTo>
                <a:cubicBezTo>
                  <a:pt x="121070" y="324443"/>
                  <a:pt x="121070" y="320308"/>
                  <a:pt x="119023" y="318241"/>
                </a:cubicBezTo>
                <a:cubicBezTo>
                  <a:pt x="116976" y="316173"/>
                  <a:pt x="119023" y="314106"/>
                  <a:pt x="116976" y="312038"/>
                </a:cubicBezTo>
                <a:cubicBezTo>
                  <a:pt x="114928" y="314106"/>
                  <a:pt x="114928" y="316173"/>
                  <a:pt x="112881" y="318241"/>
                </a:cubicBezTo>
                <a:cubicBezTo>
                  <a:pt x="112881" y="324443"/>
                  <a:pt x="116976" y="332713"/>
                  <a:pt x="123118" y="334780"/>
                </a:cubicBezTo>
                <a:cubicBezTo>
                  <a:pt x="125165" y="334780"/>
                  <a:pt x="129260" y="336848"/>
                  <a:pt x="133354" y="338915"/>
                </a:cubicBezTo>
                <a:cubicBezTo>
                  <a:pt x="143591" y="336848"/>
                  <a:pt x="151780" y="332713"/>
                  <a:pt x="159970" y="326511"/>
                </a:cubicBezTo>
                <a:cubicBezTo>
                  <a:pt x="162017" y="326511"/>
                  <a:pt x="164064" y="328578"/>
                  <a:pt x="164064" y="330645"/>
                </a:cubicBezTo>
                <a:cubicBezTo>
                  <a:pt x="159970" y="334780"/>
                  <a:pt x="153828" y="338915"/>
                  <a:pt x="147686" y="340983"/>
                </a:cubicBezTo>
                <a:cubicBezTo>
                  <a:pt x="141544" y="343050"/>
                  <a:pt x="133354" y="345117"/>
                  <a:pt x="127212" y="343050"/>
                </a:cubicBezTo>
                <a:cubicBezTo>
                  <a:pt x="123118" y="343050"/>
                  <a:pt x="119023" y="340983"/>
                  <a:pt x="114928" y="338915"/>
                </a:cubicBezTo>
                <a:cubicBezTo>
                  <a:pt x="112881" y="338915"/>
                  <a:pt x="114928" y="334780"/>
                  <a:pt x="112881" y="334780"/>
                </a:cubicBezTo>
                <a:cubicBezTo>
                  <a:pt x="106739" y="330645"/>
                  <a:pt x="106739" y="330645"/>
                  <a:pt x="106739" y="330645"/>
                </a:cubicBezTo>
                <a:cubicBezTo>
                  <a:pt x="102644" y="324443"/>
                  <a:pt x="102644" y="312038"/>
                  <a:pt x="108786" y="303769"/>
                </a:cubicBezTo>
                <a:cubicBezTo>
                  <a:pt x="112881" y="301701"/>
                  <a:pt x="116976" y="299634"/>
                  <a:pt x="121070" y="299634"/>
                </a:cubicBezTo>
                <a:close/>
                <a:moveTo>
                  <a:pt x="814116" y="297642"/>
                </a:moveTo>
                <a:cubicBezTo>
                  <a:pt x="814116" y="297642"/>
                  <a:pt x="816108" y="297642"/>
                  <a:pt x="816108" y="297642"/>
                </a:cubicBezTo>
                <a:cubicBezTo>
                  <a:pt x="814116" y="297642"/>
                  <a:pt x="816108" y="299634"/>
                  <a:pt x="814116" y="299634"/>
                </a:cubicBezTo>
                <a:cubicBezTo>
                  <a:pt x="814116" y="299634"/>
                  <a:pt x="814116" y="297642"/>
                  <a:pt x="814116" y="297642"/>
                </a:cubicBezTo>
                <a:close/>
                <a:moveTo>
                  <a:pt x="96419" y="287350"/>
                </a:moveTo>
                <a:cubicBezTo>
                  <a:pt x="96419" y="287350"/>
                  <a:pt x="98494" y="289408"/>
                  <a:pt x="98494" y="289408"/>
                </a:cubicBezTo>
                <a:cubicBezTo>
                  <a:pt x="96419" y="293525"/>
                  <a:pt x="92269" y="295583"/>
                  <a:pt x="92269" y="299700"/>
                </a:cubicBezTo>
                <a:cubicBezTo>
                  <a:pt x="92269" y="305875"/>
                  <a:pt x="98494" y="309992"/>
                  <a:pt x="102644" y="312050"/>
                </a:cubicBezTo>
                <a:cubicBezTo>
                  <a:pt x="102644" y="314109"/>
                  <a:pt x="102644" y="314109"/>
                  <a:pt x="100569" y="316167"/>
                </a:cubicBezTo>
                <a:cubicBezTo>
                  <a:pt x="98494" y="318226"/>
                  <a:pt x="96419" y="314109"/>
                  <a:pt x="94344" y="312050"/>
                </a:cubicBezTo>
                <a:cubicBezTo>
                  <a:pt x="90195" y="307933"/>
                  <a:pt x="86045" y="301758"/>
                  <a:pt x="90195" y="295583"/>
                </a:cubicBezTo>
                <a:cubicBezTo>
                  <a:pt x="90195" y="291466"/>
                  <a:pt x="92269" y="287350"/>
                  <a:pt x="96419" y="287350"/>
                </a:cubicBezTo>
                <a:close/>
                <a:moveTo>
                  <a:pt x="822416" y="285358"/>
                </a:moveTo>
                <a:cubicBezTo>
                  <a:pt x="822416" y="285358"/>
                  <a:pt x="824408" y="285358"/>
                  <a:pt x="824408" y="287460"/>
                </a:cubicBezTo>
                <a:cubicBezTo>
                  <a:pt x="824408" y="287460"/>
                  <a:pt x="822416" y="289563"/>
                  <a:pt x="822416" y="291666"/>
                </a:cubicBezTo>
                <a:cubicBezTo>
                  <a:pt x="822416" y="289563"/>
                  <a:pt x="820424" y="287460"/>
                  <a:pt x="822416" y="285358"/>
                </a:cubicBezTo>
                <a:close/>
                <a:moveTo>
                  <a:pt x="153828" y="285358"/>
                </a:moveTo>
                <a:cubicBezTo>
                  <a:pt x="155875" y="287416"/>
                  <a:pt x="159970" y="287416"/>
                  <a:pt x="164064" y="287416"/>
                </a:cubicBezTo>
                <a:cubicBezTo>
                  <a:pt x="162017" y="289474"/>
                  <a:pt x="159970" y="295650"/>
                  <a:pt x="155875" y="293591"/>
                </a:cubicBezTo>
                <a:cubicBezTo>
                  <a:pt x="153828" y="291533"/>
                  <a:pt x="151780" y="291533"/>
                  <a:pt x="151780" y="289474"/>
                </a:cubicBezTo>
                <a:cubicBezTo>
                  <a:pt x="151780" y="287416"/>
                  <a:pt x="151780" y="285358"/>
                  <a:pt x="153828" y="285358"/>
                </a:cubicBezTo>
                <a:close/>
                <a:moveTo>
                  <a:pt x="182835" y="283366"/>
                </a:moveTo>
                <a:cubicBezTo>
                  <a:pt x="184903" y="283366"/>
                  <a:pt x="184903" y="285418"/>
                  <a:pt x="186972" y="285418"/>
                </a:cubicBezTo>
                <a:cubicBezTo>
                  <a:pt x="182835" y="295680"/>
                  <a:pt x="174560" y="299784"/>
                  <a:pt x="170423" y="307994"/>
                </a:cubicBezTo>
                <a:cubicBezTo>
                  <a:pt x="168355" y="312099"/>
                  <a:pt x="172492" y="316203"/>
                  <a:pt x="168355" y="320308"/>
                </a:cubicBezTo>
                <a:cubicBezTo>
                  <a:pt x="166286" y="322360"/>
                  <a:pt x="166286" y="328517"/>
                  <a:pt x="162149" y="324413"/>
                </a:cubicBezTo>
                <a:cubicBezTo>
                  <a:pt x="160080" y="322360"/>
                  <a:pt x="160080" y="320308"/>
                  <a:pt x="162149" y="316203"/>
                </a:cubicBezTo>
                <a:cubicBezTo>
                  <a:pt x="162149" y="314151"/>
                  <a:pt x="164218" y="314151"/>
                  <a:pt x="164218" y="312099"/>
                </a:cubicBezTo>
                <a:cubicBezTo>
                  <a:pt x="160080" y="310046"/>
                  <a:pt x="160080" y="305941"/>
                  <a:pt x="160080" y="301837"/>
                </a:cubicBezTo>
                <a:cubicBezTo>
                  <a:pt x="160080" y="295680"/>
                  <a:pt x="164218" y="291575"/>
                  <a:pt x="168355" y="287470"/>
                </a:cubicBezTo>
                <a:cubicBezTo>
                  <a:pt x="182835" y="283366"/>
                  <a:pt x="182835" y="283366"/>
                  <a:pt x="182835" y="283366"/>
                </a:cubicBezTo>
                <a:close/>
                <a:moveTo>
                  <a:pt x="147759" y="277058"/>
                </a:moveTo>
                <a:cubicBezTo>
                  <a:pt x="147759" y="279126"/>
                  <a:pt x="153957" y="281195"/>
                  <a:pt x="149825" y="285332"/>
                </a:cubicBezTo>
                <a:cubicBezTo>
                  <a:pt x="149825" y="287401"/>
                  <a:pt x="149825" y="289469"/>
                  <a:pt x="149825" y="291538"/>
                </a:cubicBezTo>
                <a:cubicBezTo>
                  <a:pt x="151891" y="293607"/>
                  <a:pt x="153957" y="295675"/>
                  <a:pt x="158088" y="297744"/>
                </a:cubicBezTo>
                <a:cubicBezTo>
                  <a:pt x="158088" y="299812"/>
                  <a:pt x="158088" y="301881"/>
                  <a:pt x="156022" y="303950"/>
                </a:cubicBezTo>
                <a:cubicBezTo>
                  <a:pt x="151891" y="303950"/>
                  <a:pt x="149825" y="301881"/>
                  <a:pt x="149825" y="297744"/>
                </a:cubicBezTo>
                <a:cubicBezTo>
                  <a:pt x="147759" y="299812"/>
                  <a:pt x="143628" y="299812"/>
                  <a:pt x="141562" y="297744"/>
                </a:cubicBezTo>
                <a:cubicBezTo>
                  <a:pt x="139496" y="295675"/>
                  <a:pt x="139496" y="293607"/>
                  <a:pt x="139496" y="291538"/>
                </a:cubicBezTo>
                <a:cubicBezTo>
                  <a:pt x="139496" y="289469"/>
                  <a:pt x="143628" y="289469"/>
                  <a:pt x="143628" y="285332"/>
                </a:cubicBezTo>
                <a:cubicBezTo>
                  <a:pt x="141562" y="283264"/>
                  <a:pt x="141562" y="281195"/>
                  <a:pt x="143628" y="279126"/>
                </a:cubicBezTo>
                <a:cubicBezTo>
                  <a:pt x="143628" y="277058"/>
                  <a:pt x="145693" y="277058"/>
                  <a:pt x="147759" y="277058"/>
                </a:cubicBezTo>
                <a:close/>
                <a:moveTo>
                  <a:pt x="92269" y="277058"/>
                </a:moveTo>
                <a:cubicBezTo>
                  <a:pt x="94344" y="279119"/>
                  <a:pt x="94344" y="281180"/>
                  <a:pt x="94344" y="283241"/>
                </a:cubicBezTo>
                <a:cubicBezTo>
                  <a:pt x="88119" y="289425"/>
                  <a:pt x="83970" y="295608"/>
                  <a:pt x="86044" y="303853"/>
                </a:cubicBezTo>
                <a:cubicBezTo>
                  <a:pt x="88119" y="310036"/>
                  <a:pt x="92269" y="318281"/>
                  <a:pt x="100569" y="320342"/>
                </a:cubicBezTo>
                <a:cubicBezTo>
                  <a:pt x="102644" y="320342"/>
                  <a:pt x="100569" y="324464"/>
                  <a:pt x="102644" y="324464"/>
                </a:cubicBezTo>
                <a:cubicBezTo>
                  <a:pt x="100569" y="326526"/>
                  <a:pt x="98494" y="324464"/>
                  <a:pt x="98494" y="324464"/>
                </a:cubicBezTo>
                <a:cubicBezTo>
                  <a:pt x="94344" y="324464"/>
                  <a:pt x="96419" y="320342"/>
                  <a:pt x="94344" y="320342"/>
                </a:cubicBezTo>
                <a:cubicBezTo>
                  <a:pt x="92269" y="320342"/>
                  <a:pt x="90194" y="320342"/>
                  <a:pt x="88119" y="320342"/>
                </a:cubicBezTo>
                <a:cubicBezTo>
                  <a:pt x="86044" y="318281"/>
                  <a:pt x="83970" y="314159"/>
                  <a:pt x="86044" y="310036"/>
                </a:cubicBezTo>
                <a:cubicBezTo>
                  <a:pt x="83970" y="307975"/>
                  <a:pt x="79819" y="310036"/>
                  <a:pt x="79819" y="305914"/>
                </a:cubicBezTo>
                <a:cubicBezTo>
                  <a:pt x="77744" y="301792"/>
                  <a:pt x="79819" y="299730"/>
                  <a:pt x="81895" y="297669"/>
                </a:cubicBezTo>
                <a:cubicBezTo>
                  <a:pt x="81895" y="295608"/>
                  <a:pt x="79819" y="291486"/>
                  <a:pt x="81895" y="289425"/>
                </a:cubicBezTo>
                <a:cubicBezTo>
                  <a:pt x="83970" y="287364"/>
                  <a:pt x="86044" y="285302"/>
                  <a:pt x="88119" y="285302"/>
                </a:cubicBezTo>
                <a:cubicBezTo>
                  <a:pt x="90194" y="283241"/>
                  <a:pt x="88119" y="281180"/>
                  <a:pt x="90194" y="279119"/>
                </a:cubicBezTo>
                <a:cubicBezTo>
                  <a:pt x="90194" y="279119"/>
                  <a:pt x="92269" y="277058"/>
                  <a:pt x="92269" y="277058"/>
                </a:cubicBezTo>
                <a:close/>
                <a:moveTo>
                  <a:pt x="771012" y="275066"/>
                </a:moveTo>
                <a:cubicBezTo>
                  <a:pt x="775107" y="275066"/>
                  <a:pt x="777154" y="275066"/>
                  <a:pt x="779201" y="275066"/>
                </a:cubicBezTo>
                <a:cubicBezTo>
                  <a:pt x="783296" y="281241"/>
                  <a:pt x="783296" y="281241"/>
                  <a:pt x="783296" y="281241"/>
                </a:cubicBezTo>
                <a:cubicBezTo>
                  <a:pt x="785343" y="281241"/>
                  <a:pt x="789438" y="283299"/>
                  <a:pt x="791485" y="283299"/>
                </a:cubicBezTo>
                <a:cubicBezTo>
                  <a:pt x="795580" y="283299"/>
                  <a:pt x="797627" y="283299"/>
                  <a:pt x="799674" y="279183"/>
                </a:cubicBezTo>
                <a:cubicBezTo>
                  <a:pt x="801722" y="279183"/>
                  <a:pt x="803769" y="281241"/>
                  <a:pt x="805816" y="283299"/>
                </a:cubicBezTo>
                <a:cubicBezTo>
                  <a:pt x="805816" y="285358"/>
                  <a:pt x="805816" y="289474"/>
                  <a:pt x="803769" y="291533"/>
                </a:cubicBezTo>
                <a:cubicBezTo>
                  <a:pt x="799674" y="291533"/>
                  <a:pt x="797627" y="291533"/>
                  <a:pt x="795580" y="289474"/>
                </a:cubicBezTo>
                <a:cubicBezTo>
                  <a:pt x="793533" y="291533"/>
                  <a:pt x="791485" y="295650"/>
                  <a:pt x="789438" y="295650"/>
                </a:cubicBezTo>
                <a:cubicBezTo>
                  <a:pt x="785343" y="295650"/>
                  <a:pt x="781249" y="291533"/>
                  <a:pt x="779201" y="289474"/>
                </a:cubicBezTo>
                <a:cubicBezTo>
                  <a:pt x="779201" y="287416"/>
                  <a:pt x="779201" y="285358"/>
                  <a:pt x="777154" y="285358"/>
                </a:cubicBezTo>
                <a:cubicBezTo>
                  <a:pt x="775107" y="285358"/>
                  <a:pt x="773059" y="285358"/>
                  <a:pt x="773059" y="285358"/>
                </a:cubicBezTo>
                <a:cubicBezTo>
                  <a:pt x="771012" y="283299"/>
                  <a:pt x="768965" y="281241"/>
                  <a:pt x="768965" y="279183"/>
                </a:cubicBezTo>
                <a:cubicBezTo>
                  <a:pt x="768965" y="277124"/>
                  <a:pt x="771012" y="275066"/>
                  <a:pt x="771012" y="275066"/>
                </a:cubicBezTo>
                <a:close/>
                <a:moveTo>
                  <a:pt x="783282" y="273074"/>
                </a:moveTo>
                <a:cubicBezTo>
                  <a:pt x="785316" y="273074"/>
                  <a:pt x="785316" y="275149"/>
                  <a:pt x="787349" y="275149"/>
                </a:cubicBezTo>
                <a:cubicBezTo>
                  <a:pt x="789383" y="277224"/>
                  <a:pt x="793450" y="279299"/>
                  <a:pt x="797517" y="277224"/>
                </a:cubicBezTo>
                <a:cubicBezTo>
                  <a:pt x="797517" y="281374"/>
                  <a:pt x="793450" y="279299"/>
                  <a:pt x="791416" y="281374"/>
                </a:cubicBezTo>
                <a:cubicBezTo>
                  <a:pt x="787349" y="281374"/>
                  <a:pt x="783282" y="279299"/>
                  <a:pt x="783282" y="275149"/>
                </a:cubicBezTo>
                <a:cubicBezTo>
                  <a:pt x="781249" y="275149"/>
                  <a:pt x="783282" y="275149"/>
                  <a:pt x="783282" y="273074"/>
                </a:cubicBezTo>
                <a:close/>
                <a:moveTo>
                  <a:pt x="143646" y="270050"/>
                </a:moveTo>
                <a:cubicBezTo>
                  <a:pt x="145193" y="269791"/>
                  <a:pt x="146741" y="269791"/>
                  <a:pt x="147773" y="270825"/>
                </a:cubicBezTo>
                <a:cubicBezTo>
                  <a:pt x="147773" y="272893"/>
                  <a:pt x="145709" y="274960"/>
                  <a:pt x="143646" y="274960"/>
                </a:cubicBezTo>
                <a:cubicBezTo>
                  <a:pt x="141583" y="274960"/>
                  <a:pt x="141583" y="277027"/>
                  <a:pt x="139520" y="279095"/>
                </a:cubicBezTo>
                <a:cubicBezTo>
                  <a:pt x="137457" y="281162"/>
                  <a:pt x="141583" y="285297"/>
                  <a:pt x="139520" y="287365"/>
                </a:cubicBezTo>
                <a:cubicBezTo>
                  <a:pt x="137457" y="289432"/>
                  <a:pt x="137457" y="291500"/>
                  <a:pt x="137457" y="293567"/>
                </a:cubicBezTo>
                <a:cubicBezTo>
                  <a:pt x="137457" y="297702"/>
                  <a:pt x="139520" y="299769"/>
                  <a:pt x="141583" y="301837"/>
                </a:cubicBezTo>
                <a:cubicBezTo>
                  <a:pt x="143646" y="301837"/>
                  <a:pt x="145709" y="301837"/>
                  <a:pt x="147773" y="301837"/>
                </a:cubicBezTo>
                <a:cubicBezTo>
                  <a:pt x="149836" y="305972"/>
                  <a:pt x="153962" y="308039"/>
                  <a:pt x="158088" y="308039"/>
                </a:cubicBezTo>
                <a:cubicBezTo>
                  <a:pt x="158088" y="308039"/>
                  <a:pt x="158088" y="310107"/>
                  <a:pt x="158088" y="312174"/>
                </a:cubicBezTo>
                <a:cubicBezTo>
                  <a:pt x="153962" y="314242"/>
                  <a:pt x="149836" y="312174"/>
                  <a:pt x="147773" y="310107"/>
                </a:cubicBezTo>
                <a:cubicBezTo>
                  <a:pt x="145709" y="308039"/>
                  <a:pt x="145709" y="305972"/>
                  <a:pt x="143646" y="305972"/>
                </a:cubicBezTo>
                <a:cubicBezTo>
                  <a:pt x="141583" y="305972"/>
                  <a:pt x="137457" y="303904"/>
                  <a:pt x="135394" y="303904"/>
                </a:cubicBezTo>
                <a:cubicBezTo>
                  <a:pt x="131267" y="299769"/>
                  <a:pt x="129204" y="295635"/>
                  <a:pt x="131267" y="289432"/>
                </a:cubicBezTo>
                <a:cubicBezTo>
                  <a:pt x="131267" y="287365"/>
                  <a:pt x="135394" y="285297"/>
                  <a:pt x="135394" y="283230"/>
                </a:cubicBezTo>
                <a:cubicBezTo>
                  <a:pt x="133330" y="279095"/>
                  <a:pt x="137457" y="274960"/>
                  <a:pt x="139520" y="270825"/>
                </a:cubicBezTo>
                <a:cubicBezTo>
                  <a:pt x="140552" y="270825"/>
                  <a:pt x="142099" y="270308"/>
                  <a:pt x="143646" y="270050"/>
                </a:cubicBezTo>
                <a:close/>
                <a:moveTo>
                  <a:pt x="758486" y="268758"/>
                </a:moveTo>
                <a:cubicBezTo>
                  <a:pt x="760551" y="270820"/>
                  <a:pt x="764680" y="272881"/>
                  <a:pt x="766744" y="274943"/>
                </a:cubicBezTo>
                <a:cubicBezTo>
                  <a:pt x="768809" y="274943"/>
                  <a:pt x="766744" y="277005"/>
                  <a:pt x="766744" y="277005"/>
                </a:cubicBezTo>
                <a:cubicBezTo>
                  <a:pt x="766744" y="281129"/>
                  <a:pt x="768809" y="285253"/>
                  <a:pt x="772938" y="287315"/>
                </a:cubicBezTo>
                <a:cubicBezTo>
                  <a:pt x="775003" y="289377"/>
                  <a:pt x="777067" y="287315"/>
                  <a:pt x="777067" y="289377"/>
                </a:cubicBezTo>
                <a:cubicBezTo>
                  <a:pt x="779132" y="295562"/>
                  <a:pt x="783261" y="297624"/>
                  <a:pt x="787391" y="297624"/>
                </a:cubicBezTo>
                <a:cubicBezTo>
                  <a:pt x="791520" y="299686"/>
                  <a:pt x="793585" y="295562"/>
                  <a:pt x="795649" y="293500"/>
                </a:cubicBezTo>
                <a:cubicBezTo>
                  <a:pt x="799778" y="295562"/>
                  <a:pt x="803908" y="293500"/>
                  <a:pt x="805972" y="291438"/>
                </a:cubicBezTo>
                <a:cubicBezTo>
                  <a:pt x="808037" y="289377"/>
                  <a:pt x="808037" y="285253"/>
                  <a:pt x="810101" y="283191"/>
                </a:cubicBezTo>
                <a:cubicBezTo>
                  <a:pt x="814231" y="285253"/>
                  <a:pt x="816295" y="285253"/>
                  <a:pt x="818360" y="285253"/>
                </a:cubicBezTo>
                <a:cubicBezTo>
                  <a:pt x="820424" y="287315"/>
                  <a:pt x="820424" y="289377"/>
                  <a:pt x="820424" y="291438"/>
                </a:cubicBezTo>
                <a:cubicBezTo>
                  <a:pt x="820424" y="293500"/>
                  <a:pt x="818360" y="295562"/>
                  <a:pt x="816295" y="295562"/>
                </a:cubicBezTo>
                <a:cubicBezTo>
                  <a:pt x="814231" y="295562"/>
                  <a:pt x="812166" y="293500"/>
                  <a:pt x="812166" y="295562"/>
                </a:cubicBezTo>
                <a:cubicBezTo>
                  <a:pt x="812166" y="297624"/>
                  <a:pt x="812166" y="299686"/>
                  <a:pt x="812166" y="299686"/>
                </a:cubicBezTo>
                <a:cubicBezTo>
                  <a:pt x="808037" y="301748"/>
                  <a:pt x="810101" y="305872"/>
                  <a:pt x="805972" y="305872"/>
                </a:cubicBezTo>
                <a:cubicBezTo>
                  <a:pt x="803908" y="307933"/>
                  <a:pt x="801843" y="307933"/>
                  <a:pt x="799778" y="305872"/>
                </a:cubicBezTo>
                <a:cubicBezTo>
                  <a:pt x="797714" y="305872"/>
                  <a:pt x="797714" y="301748"/>
                  <a:pt x="793585" y="303810"/>
                </a:cubicBezTo>
                <a:cubicBezTo>
                  <a:pt x="791520" y="305872"/>
                  <a:pt x="787391" y="307933"/>
                  <a:pt x="783261" y="307933"/>
                </a:cubicBezTo>
                <a:cubicBezTo>
                  <a:pt x="781197" y="305872"/>
                  <a:pt x="777067" y="305872"/>
                  <a:pt x="775003" y="301748"/>
                </a:cubicBezTo>
                <a:cubicBezTo>
                  <a:pt x="775003" y="299686"/>
                  <a:pt x="775003" y="297624"/>
                  <a:pt x="772938" y="297624"/>
                </a:cubicBezTo>
                <a:cubicBezTo>
                  <a:pt x="768809" y="297624"/>
                  <a:pt x="766744" y="297624"/>
                  <a:pt x="764680" y="295562"/>
                </a:cubicBezTo>
                <a:cubicBezTo>
                  <a:pt x="762615" y="293500"/>
                  <a:pt x="760551" y="289377"/>
                  <a:pt x="760551" y="285253"/>
                </a:cubicBezTo>
                <a:cubicBezTo>
                  <a:pt x="762615" y="283191"/>
                  <a:pt x="762615" y="281129"/>
                  <a:pt x="760551" y="281129"/>
                </a:cubicBezTo>
                <a:cubicBezTo>
                  <a:pt x="758486" y="279067"/>
                  <a:pt x="756421" y="277005"/>
                  <a:pt x="754357" y="274943"/>
                </a:cubicBezTo>
                <a:cubicBezTo>
                  <a:pt x="756421" y="272881"/>
                  <a:pt x="754357" y="270820"/>
                  <a:pt x="758486" y="268758"/>
                </a:cubicBezTo>
                <a:close/>
                <a:moveTo>
                  <a:pt x="90176" y="268570"/>
                </a:moveTo>
                <a:cubicBezTo>
                  <a:pt x="91725" y="268312"/>
                  <a:pt x="93275" y="268828"/>
                  <a:pt x="94308" y="270890"/>
                </a:cubicBezTo>
                <a:cubicBezTo>
                  <a:pt x="94308" y="270890"/>
                  <a:pt x="94308" y="272953"/>
                  <a:pt x="92242" y="275015"/>
                </a:cubicBezTo>
                <a:cubicBezTo>
                  <a:pt x="90176" y="275015"/>
                  <a:pt x="86045" y="279140"/>
                  <a:pt x="86045" y="281203"/>
                </a:cubicBezTo>
                <a:cubicBezTo>
                  <a:pt x="81913" y="283265"/>
                  <a:pt x="77781" y="289452"/>
                  <a:pt x="77781" y="293577"/>
                </a:cubicBezTo>
                <a:cubicBezTo>
                  <a:pt x="77781" y="295639"/>
                  <a:pt x="79847" y="295639"/>
                  <a:pt x="79847" y="297702"/>
                </a:cubicBezTo>
                <a:cubicBezTo>
                  <a:pt x="77781" y="299764"/>
                  <a:pt x="75716" y="303889"/>
                  <a:pt x="75716" y="305952"/>
                </a:cubicBezTo>
                <a:cubicBezTo>
                  <a:pt x="77781" y="310076"/>
                  <a:pt x="79847" y="312139"/>
                  <a:pt x="81913" y="312139"/>
                </a:cubicBezTo>
                <a:cubicBezTo>
                  <a:pt x="81913" y="318326"/>
                  <a:pt x="86045" y="320389"/>
                  <a:pt x="88110" y="322451"/>
                </a:cubicBezTo>
                <a:cubicBezTo>
                  <a:pt x="92242" y="322451"/>
                  <a:pt x="92242" y="322451"/>
                  <a:pt x="92242" y="322451"/>
                </a:cubicBezTo>
                <a:cubicBezTo>
                  <a:pt x="94308" y="326576"/>
                  <a:pt x="98439" y="328638"/>
                  <a:pt x="104636" y="328638"/>
                </a:cubicBezTo>
                <a:cubicBezTo>
                  <a:pt x="104636" y="330700"/>
                  <a:pt x="104636" y="330700"/>
                  <a:pt x="104636" y="332763"/>
                </a:cubicBezTo>
                <a:cubicBezTo>
                  <a:pt x="102571" y="334825"/>
                  <a:pt x="100505" y="334825"/>
                  <a:pt x="98439" y="334825"/>
                </a:cubicBezTo>
                <a:cubicBezTo>
                  <a:pt x="96373" y="332763"/>
                  <a:pt x="94308" y="332763"/>
                  <a:pt x="94308" y="330700"/>
                </a:cubicBezTo>
                <a:cubicBezTo>
                  <a:pt x="90176" y="326576"/>
                  <a:pt x="90176" y="326576"/>
                  <a:pt x="90176" y="326576"/>
                </a:cubicBezTo>
                <a:cubicBezTo>
                  <a:pt x="86045" y="326576"/>
                  <a:pt x="81913" y="326576"/>
                  <a:pt x="79847" y="324513"/>
                </a:cubicBezTo>
                <a:cubicBezTo>
                  <a:pt x="77781" y="320389"/>
                  <a:pt x="77781" y="318326"/>
                  <a:pt x="77781" y="314201"/>
                </a:cubicBezTo>
                <a:cubicBezTo>
                  <a:pt x="75716" y="312139"/>
                  <a:pt x="71584" y="310076"/>
                  <a:pt x="69518" y="308014"/>
                </a:cubicBezTo>
                <a:cubicBezTo>
                  <a:pt x="69518" y="303889"/>
                  <a:pt x="67453" y="301827"/>
                  <a:pt x="69518" y="297702"/>
                </a:cubicBezTo>
                <a:cubicBezTo>
                  <a:pt x="71584" y="297702"/>
                  <a:pt x="71584" y="295639"/>
                  <a:pt x="73650" y="295639"/>
                </a:cubicBezTo>
                <a:cubicBezTo>
                  <a:pt x="73650" y="291515"/>
                  <a:pt x="73650" y="289452"/>
                  <a:pt x="73650" y="285327"/>
                </a:cubicBezTo>
                <a:cubicBezTo>
                  <a:pt x="73650" y="283265"/>
                  <a:pt x="75716" y="281203"/>
                  <a:pt x="77781" y="279140"/>
                </a:cubicBezTo>
                <a:cubicBezTo>
                  <a:pt x="79847" y="277078"/>
                  <a:pt x="83979" y="279140"/>
                  <a:pt x="83979" y="275015"/>
                </a:cubicBezTo>
                <a:cubicBezTo>
                  <a:pt x="83979" y="275015"/>
                  <a:pt x="86045" y="275015"/>
                  <a:pt x="86045" y="272953"/>
                </a:cubicBezTo>
                <a:cubicBezTo>
                  <a:pt x="86045" y="272953"/>
                  <a:pt x="86045" y="270890"/>
                  <a:pt x="86045" y="270890"/>
                </a:cubicBezTo>
                <a:cubicBezTo>
                  <a:pt x="87077" y="269859"/>
                  <a:pt x="88627" y="268828"/>
                  <a:pt x="90176" y="268570"/>
                </a:cubicBezTo>
                <a:close/>
                <a:moveTo>
                  <a:pt x="127101" y="244190"/>
                </a:moveTo>
                <a:cubicBezTo>
                  <a:pt x="133243" y="244190"/>
                  <a:pt x="137338" y="244190"/>
                  <a:pt x="141433" y="248301"/>
                </a:cubicBezTo>
                <a:cubicBezTo>
                  <a:pt x="143480" y="248301"/>
                  <a:pt x="141433" y="250357"/>
                  <a:pt x="141433" y="250357"/>
                </a:cubicBezTo>
                <a:cubicBezTo>
                  <a:pt x="139385" y="252413"/>
                  <a:pt x="137338" y="250357"/>
                  <a:pt x="135291" y="250357"/>
                </a:cubicBezTo>
                <a:cubicBezTo>
                  <a:pt x="133243" y="250357"/>
                  <a:pt x="131196" y="250357"/>
                  <a:pt x="131196" y="250357"/>
                </a:cubicBezTo>
                <a:cubicBezTo>
                  <a:pt x="125054" y="250357"/>
                  <a:pt x="118912" y="250357"/>
                  <a:pt x="114818" y="254469"/>
                </a:cubicBezTo>
                <a:cubicBezTo>
                  <a:pt x="108676" y="258581"/>
                  <a:pt x="104581" y="264748"/>
                  <a:pt x="104581" y="272972"/>
                </a:cubicBezTo>
                <a:cubicBezTo>
                  <a:pt x="104581" y="277083"/>
                  <a:pt x="106628" y="281195"/>
                  <a:pt x="110723" y="283251"/>
                </a:cubicBezTo>
                <a:cubicBezTo>
                  <a:pt x="110723" y="285307"/>
                  <a:pt x="112770" y="283251"/>
                  <a:pt x="112770" y="283251"/>
                </a:cubicBezTo>
                <a:cubicBezTo>
                  <a:pt x="110723" y="277083"/>
                  <a:pt x="110723" y="277083"/>
                  <a:pt x="110723" y="277083"/>
                </a:cubicBezTo>
                <a:cubicBezTo>
                  <a:pt x="110723" y="275027"/>
                  <a:pt x="110723" y="272972"/>
                  <a:pt x="114818" y="270916"/>
                </a:cubicBezTo>
                <a:cubicBezTo>
                  <a:pt x="118912" y="268860"/>
                  <a:pt x="120959" y="270916"/>
                  <a:pt x="125054" y="275027"/>
                </a:cubicBezTo>
                <a:cubicBezTo>
                  <a:pt x="125054" y="277083"/>
                  <a:pt x="125054" y="279139"/>
                  <a:pt x="125054" y="281195"/>
                </a:cubicBezTo>
                <a:cubicBezTo>
                  <a:pt x="123007" y="281195"/>
                  <a:pt x="120959" y="283251"/>
                  <a:pt x="123007" y="285307"/>
                </a:cubicBezTo>
                <a:cubicBezTo>
                  <a:pt x="123007" y="285307"/>
                  <a:pt x="125054" y="285307"/>
                  <a:pt x="125054" y="287362"/>
                </a:cubicBezTo>
                <a:cubicBezTo>
                  <a:pt x="125054" y="291474"/>
                  <a:pt x="123007" y="293530"/>
                  <a:pt x="120959" y="295586"/>
                </a:cubicBezTo>
                <a:cubicBezTo>
                  <a:pt x="116865" y="297642"/>
                  <a:pt x="110723" y="297642"/>
                  <a:pt x="106628" y="293530"/>
                </a:cubicBezTo>
                <a:cubicBezTo>
                  <a:pt x="98439" y="287362"/>
                  <a:pt x="94344" y="277083"/>
                  <a:pt x="96392" y="268860"/>
                </a:cubicBezTo>
                <a:cubicBezTo>
                  <a:pt x="98439" y="264748"/>
                  <a:pt x="100486" y="260636"/>
                  <a:pt x="102534" y="258581"/>
                </a:cubicBezTo>
                <a:cubicBezTo>
                  <a:pt x="108676" y="250357"/>
                  <a:pt x="118912" y="246246"/>
                  <a:pt x="127101" y="244190"/>
                </a:cubicBezTo>
                <a:close/>
                <a:moveTo>
                  <a:pt x="177862" y="239817"/>
                </a:moveTo>
                <a:cubicBezTo>
                  <a:pt x="182699" y="240978"/>
                  <a:pt x="185796" y="245623"/>
                  <a:pt x="188892" y="250267"/>
                </a:cubicBezTo>
                <a:cubicBezTo>
                  <a:pt x="190956" y="254395"/>
                  <a:pt x="190956" y="260588"/>
                  <a:pt x="190956" y="264716"/>
                </a:cubicBezTo>
                <a:cubicBezTo>
                  <a:pt x="186828" y="266780"/>
                  <a:pt x="182699" y="270909"/>
                  <a:pt x="182699" y="275037"/>
                </a:cubicBezTo>
                <a:cubicBezTo>
                  <a:pt x="182699" y="277101"/>
                  <a:pt x="182699" y="281230"/>
                  <a:pt x="182699" y="281230"/>
                </a:cubicBezTo>
                <a:cubicBezTo>
                  <a:pt x="178571" y="281230"/>
                  <a:pt x="176507" y="283294"/>
                  <a:pt x="172379" y="283294"/>
                </a:cubicBezTo>
                <a:cubicBezTo>
                  <a:pt x="166186" y="285358"/>
                  <a:pt x="159994" y="285358"/>
                  <a:pt x="153801" y="281230"/>
                </a:cubicBezTo>
                <a:cubicBezTo>
                  <a:pt x="151737" y="279165"/>
                  <a:pt x="149673" y="277101"/>
                  <a:pt x="149673" y="272973"/>
                </a:cubicBezTo>
                <a:cubicBezTo>
                  <a:pt x="147608" y="268844"/>
                  <a:pt x="157930" y="262652"/>
                  <a:pt x="147608" y="262652"/>
                </a:cubicBezTo>
                <a:cubicBezTo>
                  <a:pt x="145544" y="260588"/>
                  <a:pt x="143480" y="256459"/>
                  <a:pt x="143480" y="254395"/>
                </a:cubicBezTo>
                <a:cubicBezTo>
                  <a:pt x="145544" y="248203"/>
                  <a:pt x="145544" y="248203"/>
                  <a:pt x="145544" y="248203"/>
                </a:cubicBezTo>
                <a:cubicBezTo>
                  <a:pt x="147608" y="244074"/>
                  <a:pt x="151737" y="242010"/>
                  <a:pt x="155865" y="242010"/>
                </a:cubicBezTo>
                <a:cubicBezTo>
                  <a:pt x="157930" y="242010"/>
                  <a:pt x="162058" y="246139"/>
                  <a:pt x="164122" y="246139"/>
                </a:cubicBezTo>
                <a:cubicBezTo>
                  <a:pt x="166186" y="242010"/>
                  <a:pt x="168250" y="239946"/>
                  <a:pt x="172379" y="239946"/>
                </a:cubicBezTo>
                <a:cubicBezTo>
                  <a:pt x="174443" y="239430"/>
                  <a:pt x="176249" y="239430"/>
                  <a:pt x="177862" y="239817"/>
                </a:cubicBezTo>
                <a:close/>
                <a:moveTo>
                  <a:pt x="188798" y="235890"/>
                </a:moveTo>
                <a:cubicBezTo>
                  <a:pt x="190845" y="235890"/>
                  <a:pt x="194940" y="235890"/>
                  <a:pt x="194940" y="240064"/>
                </a:cubicBezTo>
                <a:cubicBezTo>
                  <a:pt x="194940" y="244237"/>
                  <a:pt x="192893" y="246324"/>
                  <a:pt x="190845" y="250498"/>
                </a:cubicBezTo>
                <a:cubicBezTo>
                  <a:pt x="188798" y="246324"/>
                  <a:pt x="186751" y="242151"/>
                  <a:pt x="182656" y="240064"/>
                </a:cubicBezTo>
                <a:cubicBezTo>
                  <a:pt x="182656" y="235890"/>
                  <a:pt x="186751" y="235890"/>
                  <a:pt x="188798" y="235890"/>
                </a:cubicBezTo>
                <a:close/>
                <a:moveTo>
                  <a:pt x="223707" y="231906"/>
                </a:moveTo>
                <a:cubicBezTo>
                  <a:pt x="225757" y="231906"/>
                  <a:pt x="227808" y="231906"/>
                  <a:pt x="227808" y="233957"/>
                </a:cubicBezTo>
                <a:cubicBezTo>
                  <a:pt x="217555" y="244209"/>
                  <a:pt x="217555" y="244209"/>
                  <a:pt x="217555" y="244209"/>
                </a:cubicBezTo>
                <a:cubicBezTo>
                  <a:pt x="207302" y="248311"/>
                  <a:pt x="207302" y="260614"/>
                  <a:pt x="199100" y="266766"/>
                </a:cubicBezTo>
                <a:cubicBezTo>
                  <a:pt x="197049" y="266766"/>
                  <a:pt x="194999" y="266766"/>
                  <a:pt x="194999" y="264715"/>
                </a:cubicBezTo>
                <a:cubicBezTo>
                  <a:pt x="192948" y="256513"/>
                  <a:pt x="192948" y="244209"/>
                  <a:pt x="201150" y="240108"/>
                </a:cubicBezTo>
                <a:cubicBezTo>
                  <a:pt x="205252" y="236007"/>
                  <a:pt x="207302" y="233957"/>
                  <a:pt x="211403" y="236007"/>
                </a:cubicBezTo>
                <a:cubicBezTo>
                  <a:pt x="213454" y="236007"/>
                  <a:pt x="213454" y="238058"/>
                  <a:pt x="215505" y="238058"/>
                </a:cubicBezTo>
                <a:cubicBezTo>
                  <a:pt x="215505" y="233957"/>
                  <a:pt x="219606" y="231906"/>
                  <a:pt x="223707" y="231906"/>
                </a:cubicBezTo>
                <a:close/>
                <a:moveTo>
                  <a:pt x="678329" y="229914"/>
                </a:moveTo>
                <a:cubicBezTo>
                  <a:pt x="686519" y="236043"/>
                  <a:pt x="694708" y="242172"/>
                  <a:pt x="698802" y="250345"/>
                </a:cubicBezTo>
                <a:cubicBezTo>
                  <a:pt x="700850" y="252388"/>
                  <a:pt x="702897" y="254431"/>
                  <a:pt x="702897" y="256474"/>
                </a:cubicBezTo>
                <a:cubicBezTo>
                  <a:pt x="700850" y="256474"/>
                  <a:pt x="700850" y="256474"/>
                  <a:pt x="700850" y="256474"/>
                </a:cubicBezTo>
                <a:cubicBezTo>
                  <a:pt x="694708" y="246259"/>
                  <a:pt x="686519" y="238086"/>
                  <a:pt x="678329" y="229914"/>
                </a:cubicBezTo>
                <a:close/>
                <a:moveTo>
                  <a:pt x="727540" y="226112"/>
                </a:moveTo>
                <a:cubicBezTo>
                  <a:pt x="729341" y="226112"/>
                  <a:pt x="730884" y="226625"/>
                  <a:pt x="731914" y="227652"/>
                </a:cubicBezTo>
                <a:cubicBezTo>
                  <a:pt x="729855" y="231761"/>
                  <a:pt x="729855" y="239978"/>
                  <a:pt x="733972" y="242032"/>
                </a:cubicBezTo>
                <a:cubicBezTo>
                  <a:pt x="736031" y="246140"/>
                  <a:pt x="742206" y="246140"/>
                  <a:pt x="746323" y="246140"/>
                </a:cubicBezTo>
                <a:cubicBezTo>
                  <a:pt x="748381" y="248195"/>
                  <a:pt x="746323" y="252303"/>
                  <a:pt x="748381" y="252303"/>
                </a:cubicBezTo>
                <a:cubicBezTo>
                  <a:pt x="748381" y="254357"/>
                  <a:pt x="748381" y="256412"/>
                  <a:pt x="746323" y="256412"/>
                </a:cubicBezTo>
                <a:cubicBezTo>
                  <a:pt x="742206" y="258466"/>
                  <a:pt x="742206" y="254357"/>
                  <a:pt x="738089" y="256412"/>
                </a:cubicBezTo>
                <a:cubicBezTo>
                  <a:pt x="738089" y="258466"/>
                  <a:pt x="736031" y="258466"/>
                  <a:pt x="731914" y="258466"/>
                </a:cubicBezTo>
                <a:cubicBezTo>
                  <a:pt x="729855" y="258466"/>
                  <a:pt x="727797" y="256412"/>
                  <a:pt x="727797" y="254357"/>
                </a:cubicBezTo>
                <a:cubicBezTo>
                  <a:pt x="725739" y="254357"/>
                  <a:pt x="723680" y="256412"/>
                  <a:pt x="721622" y="254357"/>
                </a:cubicBezTo>
                <a:cubicBezTo>
                  <a:pt x="719564" y="252303"/>
                  <a:pt x="719564" y="250249"/>
                  <a:pt x="719564" y="248195"/>
                </a:cubicBezTo>
                <a:cubicBezTo>
                  <a:pt x="721622" y="246140"/>
                  <a:pt x="721622" y="246140"/>
                  <a:pt x="721622" y="246140"/>
                </a:cubicBezTo>
                <a:cubicBezTo>
                  <a:pt x="719564" y="244086"/>
                  <a:pt x="717505" y="242032"/>
                  <a:pt x="717505" y="239978"/>
                </a:cubicBezTo>
                <a:cubicBezTo>
                  <a:pt x="717505" y="235869"/>
                  <a:pt x="719564" y="233815"/>
                  <a:pt x="723680" y="233815"/>
                </a:cubicBezTo>
                <a:cubicBezTo>
                  <a:pt x="723680" y="231761"/>
                  <a:pt x="719564" y="229706"/>
                  <a:pt x="721622" y="227652"/>
                </a:cubicBezTo>
                <a:cubicBezTo>
                  <a:pt x="723680" y="226625"/>
                  <a:pt x="725739" y="226112"/>
                  <a:pt x="727540" y="226112"/>
                </a:cubicBezTo>
                <a:close/>
                <a:moveTo>
                  <a:pt x="189871" y="223139"/>
                </a:moveTo>
                <a:cubicBezTo>
                  <a:pt x="190905" y="223647"/>
                  <a:pt x="191939" y="224664"/>
                  <a:pt x="192974" y="225681"/>
                </a:cubicBezTo>
                <a:cubicBezTo>
                  <a:pt x="192974" y="225681"/>
                  <a:pt x="190905" y="227714"/>
                  <a:pt x="192974" y="229748"/>
                </a:cubicBezTo>
                <a:cubicBezTo>
                  <a:pt x="195042" y="229748"/>
                  <a:pt x="197111" y="227714"/>
                  <a:pt x="199179" y="229748"/>
                </a:cubicBezTo>
                <a:cubicBezTo>
                  <a:pt x="201248" y="231781"/>
                  <a:pt x="201248" y="233815"/>
                  <a:pt x="201248" y="235848"/>
                </a:cubicBezTo>
                <a:cubicBezTo>
                  <a:pt x="199179" y="237882"/>
                  <a:pt x="199179" y="237882"/>
                  <a:pt x="199179" y="237882"/>
                </a:cubicBezTo>
                <a:cubicBezTo>
                  <a:pt x="195042" y="233815"/>
                  <a:pt x="190905" y="231781"/>
                  <a:pt x="184699" y="233815"/>
                </a:cubicBezTo>
                <a:cubicBezTo>
                  <a:pt x="182631" y="233815"/>
                  <a:pt x="182631" y="237882"/>
                  <a:pt x="178494" y="237882"/>
                </a:cubicBezTo>
                <a:cubicBezTo>
                  <a:pt x="178494" y="235848"/>
                  <a:pt x="174356" y="237882"/>
                  <a:pt x="174356" y="235848"/>
                </a:cubicBezTo>
                <a:cubicBezTo>
                  <a:pt x="174356" y="233815"/>
                  <a:pt x="174356" y="231781"/>
                  <a:pt x="176425" y="231781"/>
                </a:cubicBezTo>
                <a:cubicBezTo>
                  <a:pt x="178494" y="229748"/>
                  <a:pt x="182631" y="233815"/>
                  <a:pt x="182631" y="229748"/>
                </a:cubicBezTo>
                <a:cubicBezTo>
                  <a:pt x="182631" y="227714"/>
                  <a:pt x="182631" y="225681"/>
                  <a:pt x="182631" y="225681"/>
                </a:cubicBezTo>
                <a:cubicBezTo>
                  <a:pt x="184699" y="223647"/>
                  <a:pt x="184699" y="223647"/>
                  <a:pt x="186768" y="223647"/>
                </a:cubicBezTo>
                <a:cubicBezTo>
                  <a:pt x="187802" y="222631"/>
                  <a:pt x="188836" y="222631"/>
                  <a:pt x="189871" y="223139"/>
                </a:cubicBezTo>
                <a:close/>
                <a:moveTo>
                  <a:pt x="715264" y="219622"/>
                </a:moveTo>
                <a:cubicBezTo>
                  <a:pt x="717325" y="219622"/>
                  <a:pt x="719386" y="221678"/>
                  <a:pt x="721448" y="223734"/>
                </a:cubicBezTo>
                <a:cubicBezTo>
                  <a:pt x="719386" y="225790"/>
                  <a:pt x="717325" y="227845"/>
                  <a:pt x="719386" y="231957"/>
                </a:cubicBezTo>
                <a:cubicBezTo>
                  <a:pt x="715264" y="234013"/>
                  <a:pt x="715264" y="238125"/>
                  <a:pt x="715264" y="240180"/>
                </a:cubicBezTo>
                <a:cubicBezTo>
                  <a:pt x="715264" y="242236"/>
                  <a:pt x="715264" y="244292"/>
                  <a:pt x="717325" y="246348"/>
                </a:cubicBezTo>
                <a:cubicBezTo>
                  <a:pt x="715264" y="248404"/>
                  <a:pt x="715264" y="252515"/>
                  <a:pt x="717325" y="254571"/>
                </a:cubicBezTo>
                <a:cubicBezTo>
                  <a:pt x="719386" y="258683"/>
                  <a:pt x="723509" y="256627"/>
                  <a:pt x="725570" y="258683"/>
                </a:cubicBezTo>
                <a:cubicBezTo>
                  <a:pt x="727631" y="260739"/>
                  <a:pt x="731753" y="260739"/>
                  <a:pt x="733814" y="260739"/>
                </a:cubicBezTo>
                <a:cubicBezTo>
                  <a:pt x="735876" y="260739"/>
                  <a:pt x="737937" y="258683"/>
                  <a:pt x="739998" y="258683"/>
                </a:cubicBezTo>
                <a:cubicBezTo>
                  <a:pt x="744120" y="262794"/>
                  <a:pt x="750304" y="254571"/>
                  <a:pt x="752365" y="262794"/>
                </a:cubicBezTo>
                <a:cubicBezTo>
                  <a:pt x="750304" y="262794"/>
                  <a:pt x="752365" y="266906"/>
                  <a:pt x="750304" y="266906"/>
                </a:cubicBezTo>
                <a:cubicBezTo>
                  <a:pt x="748243" y="266906"/>
                  <a:pt x="748243" y="264850"/>
                  <a:pt x="748243" y="266906"/>
                </a:cubicBezTo>
                <a:cubicBezTo>
                  <a:pt x="746181" y="271018"/>
                  <a:pt x="739998" y="266906"/>
                  <a:pt x="735876" y="266906"/>
                </a:cubicBezTo>
                <a:cubicBezTo>
                  <a:pt x="733814" y="268962"/>
                  <a:pt x="735876" y="271018"/>
                  <a:pt x="733814" y="271018"/>
                </a:cubicBezTo>
                <a:cubicBezTo>
                  <a:pt x="729692" y="273074"/>
                  <a:pt x="725570" y="271018"/>
                  <a:pt x="723509" y="268962"/>
                </a:cubicBezTo>
                <a:cubicBezTo>
                  <a:pt x="721448" y="266906"/>
                  <a:pt x="717325" y="264850"/>
                  <a:pt x="715264" y="264850"/>
                </a:cubicBezTo>
                <a:cubicBezTo>
                  <a:pt x="713203" y="266906"/>
                  <a:pt x="711142" y="264850"/>
                  <a:pt x="709081" y="262794"/>
                </a:cubicBezTo>
                <a:cubicBezTo>
                  <a:pt x="707020" y="260739"/>
                  <a:pt x="704958" y="258683"/>
                  <a:pt x="704958" y="256627"/>
                </a:cubicBezTo>
                <a:cubicBezTo>
                  <a:pt x="707020" y="256627"/>
                  <a:pt x="704958" y="252515"/>
                  <a:pt x="707020" y="250459"/>
                </a:cubicBezTo>
                <a:cubicBezTo>
                  <a:pt x="709081" y="250459"/>
                  <a:pt x="709081" y="246348"/>
                  <a:pt x="707020" y="246348"/>
                </a:cubicBezTo>
                <a:cubicBezTo>
                  <a:pt x="704958" y="244292"/>
                  <a:pt x="702897" y="242236"/>
                  <a:pt x="702897" y="240180"/>
                </a:cubicBezTo>
                <a:cubicBezTo>
                  <a:pt x="702897" y="238125"/>
                  <a:pt x="702897" y="234013"/>
                  <a:pt x="704958" y="234013"/>
                </a:cubicBezTo>
                <a:cubicBezTo>
                  <a:pt x="711142" y="234013"/>
                  <a:pt x="707020" y="227845"/>
                  <a:pt x="709081" y="223734"/>
                </a:cubicBezTo>
                <a:cubicBezTo>
                  <a:pt x="711142" y="221678"/>
                  <a:pt x="713203" y="221678"/>
                  <a:pt x="715264" y="219622"/>
                </a:cubicBezTo>
                <a:close/>
                <a:moveTo>
                  <a:pt x="764759" y="217298"/>
                </a:moveTo>
                <a:cubicBezTo>
                  <a:pt x="766815" y="217298"/>
                  <a:pt x="766815" y="217298"/>
                  <a:pt x="768870" y="217298"/>
                </a:cubicBezTo>
                <a:cubicBezTo>
                  <a:pt x="764759" y="221430"/>
                  <a:pt x="764759" y="223495"/>
                  <a:pt x="760649" y="227627"/>
                </a:cubicBezTo>
                <a:cubicBezTo>
                  <a:pt x="756538" y="235890"/>
                  <a:pt x="754483" y="248285"/>
                  <a:pt x="760649" y="256548"/>
                </a:cubicBezTo>
                <a:cubicBezTo>
                  <a:pt x="762704" y="262745"/>
                  <a:pt x="770925" y="264811"/>
                  <a:pt x="777091" y="264811"/>
                </a:cubicBezTo>
                <a:cubicBezTo>
                  <a:pt x="777091" y="262745"/>
                  <a:pt x="779146" y="262745"/>
                  <a:pt x="779146" y="260679"/>
                </a:cubicBezTo>
                <a:cubicBezTo>
                  <a:pt x="779146" y="258613"/>
                  <a:pt x="775036" y="260679"/>
                  <a:pt x="772980" y="258613"/>
                </a:cubicBezTo>
                <a:cubicBezTo>
                  <a:pt x="770925" y="256548"/>
                  <a:pt x="770925" y="254482"/>
                  <a:pt x="770925" y="252416"/>
                </a:cubicBezTo>
                <a:cubicBezTo>
                  <a:pt x="772980" y="250350"/>
                  <a:pt x="772980" y="248285"/>
                  <a:pt x="775036" y="248285"/>
                </a:cubicBezTo>
                <a:cubicBezTo>
                  <a:pt x="777091" y="246219"/>
                  <a:pt x="781201" y="248285"/>
                  <a:pt x="783256" y="250350"/>
                </a:cubicBezTo>
                <a:cubicBezTo>
                  <a:pt x="785312" y="250350"/>
                  <a:pt x="785312" y="248285"/>
                  <a:pt x="787367" y="248285"/>
                </a:cubicBezTo>
                <a:cubicBezTo>
                  <a:pt x="789422" y="248285"/>
                  <a:pt x="793532" y="250350"/>
                  <a:pt x="793532" y="252416"/>
                </a:cubicBezTo>
                <a:cubicBezTo>
                  <a:pt x="793532" y="256548"/>
                  <a:pt x="793532" y="260679"/>
                  <a:pt x="791477" y="262745"/>
                </a:cubicBezTo>
                <a:cubicBezTo>
                  <a:pt x="789422" y="271008"/>
                  <a:pt x="781201" y="273074"/>
                  <a:pt x="772980" y="273074"/>
                </a:cubicBezTo>
                <a:cubicBezTo>
                  <a:pt x="768870" y="273074"/>
                  <a:pt x="762704" y="268942"/>
                  <a:pt x="758594" y="266877"/>
                </a:cubicBezTo>
                <a:cubicBezTo>
                  <a:pt x="758594" y="264811"/>
                  <a:pt x="756538" y="262745"/>
                  <a:pt x="754483" y="262745"/>
                </a:cubicBezTo>
                <a:cubicBezTo>
                  <a:pt x="750373" y="258613"/>
                  <a:pt x="750373" y="252416"/>
                  <a:pt x="750373" y="248285"/>
                </a:cubicBezTo>
                <a:cubicBezTo>
                  <a:pt x="750373" y="237956"/>
                  <a:pt x="750373" y="237956"/>
                  <a:pt x="750373" y="237956"/>
                </a:cubicBezTo>
                <a:cubicBezTo>
                  <a:pt x="752428" y="229693"/>
                  <a:pt x="758594" y="221430"/>
                  <a:pt x="764759" y="217298"/>
                </a:cubicBezTo>
                <a:close/>
                <a:moveTo>
                  <a:pt x="131196" y="217298"/>
                </a:moveTo>
                <a:cubicBezTo>
                  <a:pt x="131196" y="221424"/>
                  <a:pt x="131196" y="221424"/>
                  <a:pt x="131196" y="221424"/>
                </a:cubicBezTo>
                <a:cubicBezTo>
                  <a:pt x="131196" y="223488"/>
                  <a:pt x="131196" y="225551"/>
                  <a:pt x="129167" y="225551"/>
                </a:cubicBezTo>
                <a:cubicBezTo>
                  <a:pt x="125109" y="225551"/>
                  <a:pt x="121052" y="229677"/>
                  <a:pt x="119023" y="233803"/>
                </a:cubicBezTo>
                <a:cubicBezTo>
                  <a:pt x="119023" y="235866"/>
                  <a:pt x="121052" y="239993"/>
                  <a:pt x="119023" y="244119"/>
                </a:cubicBezTo>
                <a:cubicBezTo>
                  <a:pt x="119023" y="244119"/>
                  <a:pt x="114965" y="246182"/>
                  <a:pt x="112936" y="244119"/>
                </a:cubicBezTo>
                <a:cubicBezTo>
                  <a:pt x="112936" y="235866"/>
                  <a:pt x="112936" y="227614"/>
                  <a:pt x="119023" y="221424"/>
                </a:cubicBezTo>
                <a:cubicBezTo>
                  <a:pt x="123081" y="219361"/>
                  <a:pt x="127138" y="217298"/>
                  <a:pt x="131196" y="217298"/>
                </a:cubicBezTo>
                <a:close/>
                <a:moveTo>
                  <a:pt x="793466" y="215306"/>
                </a:moveTo>
                <a:cubicBezTo>
                  <a:pt x="795525" y="219443"/>
                  <a:pt x="797583" y="223580"/>
                  <a:pt x="799641" y="223580"/>
                </a:cubicBezTo>
                <a:cubicBezTo>
                  <a:pt x="803758" y="225649"/>
                  <a:pt x="805817" y="223580"/>
                  <a:pt x="807875" y="221512"/>
                </a:cubicBezTo>
                <a:cubicBezTo>
                  <a:pt x="809933" y="219443"/>
                  <a:pt x="809933" y="219443"/>
                  <a:pt x="811992" y="219443"/>
                </a:cubicBezTo>
                <a:cubicBezTo>
                  <a:pt x="814050" y="219443"/>
                  <a:pt x="816109" y="221512"/>
                  <a:pt x="816109" y="223580"/>
                </a:cubicBezTo>
                <a:cubicBezTo>
                  <a:pt x="816109" y="227718"/>
                  <a:pt x="814050" y="229786"/>
                  <a:pt x="811992" y="231855"/>
                </a:cubicBezTo>
                <a:cubicBezTo>
                  <a:pt x="809933" y="233924"/>
                  <a:pt x="807875" y="231855"/>
                  <a:pt x="805817" y="233924"/>
                </a:cubicBezTo>
                <a:cubicBezTo>
                  <a:pt x="805817" y="235992"/>
                  <a:pt x="805817" y="238061"/>
                  <a:pt x="803758" y="240129"/>
                </a:cubicBezTo>
                <a:cubicBezTo>
                  <a:pt x="801700" y="242198"/>
                  <a:pt x="797583" y="242198"/>
                  <a:pt x="795525" y="242198"/>
                </a:cubicBezTo>
                <a:cubicBezTo>
                  <a:pt x="793466" y="240129"/>
                  <a:pt x="791408" y="238061"/>
                  <a:pt x="791408" y="235992"/>
                </a:cubicBezTo>
                <a:cubicBezTo>
                  <a:pt x="791408" y="233924"/>
                  <a:pt x="793466" y="231855"/>
                  <a:pt x="793466" y="229786"/>
                </a:cubicBezTo>
                <a:cubicBezTo>
                  <a:pt x="789349" y="229786"/>
                  <a:pt x="787291" y="229786"/>
                  <a:pt x="787291" y="227718"/>
                </a:cubicBezTo>
                <a:cubicBezTo>
                  <a:pt x="785233" y="223580"/>
                  <a:pt x="787291" y="221512"/>
                  <a:pt x="787291" y="219443"/>
                </a:cubicBezTo>
                <a:cubicBezTo>
                  <a:pt x="789349" y="217375"/>
                  <a:pt x="791408" y="215306"/>
                  <a:pt x="793466" y="215306"/>
                </a:cubicBezTo>
                <a:close/>
                <a:moveTo>
                  <a:pt x="184739" y="213314"/>
                </a:moveTo>
                <a:cubicBezTo>
                  <a:pt x="186806" y="213314"/>
                  <a:pt x="193008" y="213314"/>
                  <a:pt x="195076" y="215361"/>
                </a:cubicBezTo>
                <a:cubicBezTo>
                  <a:pt x="197143" y="217409"/>
                  <a:pt x="195076" y="219456"/>
                  <a:pt x="197143" y="221503"/>
                </a:cubicBezTo>
                <a:cubicBezTo>
                  <a:pt x="199211" y="219456"/>
                  <a:pt x="203346" y="221503"/>
                  <a:pt x="205413" y="221503"/>
                </a:cubicBezTo>
                <a:cubicBezTo>
                  <a:pt x="207481" y="223551"/>
                  <a:pt x="209548" y="227645"/>
                  <a:pt x="209548" y="231740"/>
                </a:cubicBezTo>
                <a:cubicBezTo>
                  <a:pt x="209548" y="231740"/>
                  <a:pt x="207481" y="233787"/>
                  <a:pt x="205413" y="233787"/>
                </a:cubicBezTo>
                <a:cubicBezTo>
                  <a:pt x="203346" y="231740"/>
                  <a:pt x="203346" y="229693"/>
                  <a:pt x="201278" y="227645"/>
                </a:cubicBezTo>
                <a:cubicBezTo>
                  <a:pt x="199211" y="225598"/>
                  <a:pt x="197143" y="225598"/>
                  <a:pt x="195076" y="225598"/>
                </a:cubicBezTo>
                <a:cubicBezTo>
                  <a:pt x="193008" y="221503"/>
                  <a:pt x="190941" y="219456"/>
                  <a:pt x="186806" y="219456"/>
                </a:cubicBezTo>
                <a:cubicBezTo>
                  <a:pt x="184739" y="219456"/>
                  <a:pt x="180604" y="221503"/>
                  <a:pt x="180604" y="225598"/>
                </a:cubicBezTo>
                <a:cubicBezTo>
                  <a:pt x="180604" y="229693"/>
                  <a:pt x="172334" y="227645"/>
                  <a:pt x="172334" y="231740"/>
                </a:cubicBezTo>
                <a:cubicBezTo>
                  <a:pt x="172334" y="235835"/>
                  <a:pt x="170266" y="237882"/>
                  <a:pt x="166132" y="237882"/>
                </a:cubicBezTo>
                <a:cubicBezTo>
                  <a:pt x="164064" y="235835"/>
                  <a:pt x="166132" y="231740"/>
                  <a:pt x="166132" y="229693"/>
                </a:cubicBezTo>
                <a:cubicBezTo>
                  <a:pt x="168199" y="225598"/>
                  <a:pt x="172334" y="221503"/>
                  <a:pt x="176469" y="221503"/>
                </a:cubicBezTo>
                <a:cubicBezTo>
                  <a:pt x="178536" y="217409"/>
                  <a:pt x="180604" y="215361"/>
                  <a:pt x="184739" y="213314"/>
                </a:cubicBezTo>
                <a:close/>
                <a:moveTo>
                  <a:pt x="803714" y="207006"/>
                </a:moveTo>
                <a:cubicBezTo>
                  <a:pt x="805761" y="211180"/>
                  <a:pt x="805761" y="213267"/>
                  <a:pt x="807808" y="217440"/>
                </a:cubicBezTo>
                <a:cubicBezTo>
                  <a:pt x="807808" y="219527"/>
                  <a:pt x="805761" y="219527"/>
                  <a:pt x="803714" y="221614"/>
                </a:cubicBezTo>
                <a:cubicBezTo>
                  <a:pt x="803714" y="221614"/>
                  <a:pt x="799619" y="221614"/>
                  <a:pt x="799619" y="219527"/>
                </a:cubicBezTo>
                <a:cubicBezTo>
                  <a:pt x="797572" y="217440"/>
                  <a:pt x="795524" y="215353"/>
                  <a:pt x="797572" y="213267"/>
                </a:cubicBezTo>
                <a:cubicBezTo>
                  <a:pt x="803714" y="207006"/>
                  <a:pt x="803714" y="207006"/>
                  <a:pt x="803714" y="207006"/>
                </a:cubicBezTo>
                <a:close/>
                <a:moveTo>
                  <a:pt x="125755" y="205788"/>
                </a:moveTo>
                <a:cubicBezTo>
                  <a:pt x="128062" y="205530"/>
                  <a:pt x="130112" y="206046"/>
                  <a:pt x="131138" y="207078"/>
                </a:cubicBezTo>
                <a:cubicBezTo>
                  <a:pt x="133188" y="209142"/>
                  <a:pt x="133188" y="211206"/>
                  <a:pt x="131138" y="215335"/>
                </a:cubicBezTo>
                <a:cubicBezTo>
                  <a:pt x="129087" y="215335"/>
                  <a:pt x="127036" y="215335"/>
                  <a:pt x="124986" y="215335"/>
                </a:cubicBezTo>
                <a:cubicBezTo>
                  <a:pt x="118834" y="217399"/>
                  <a:pt x="114733" y="221527"/>
                  <a:pt x="112682" y="227720"/>
                </a:cubicBezTo>
                <a:cubicBezTo>
                  <a:pt x="108581" y="231848"/>
                  <a:pt x="108581" y="240105"/>
                  <a:pt x="112682" y="246297"/>
                </a:cubicBezTo>
                <a:cubicBezTo>
                  <a:pt x="108581" y="248362"/>
                  <a:pt x="106531" y="252490"/>
                  <a:pt x="104480" y="250426"/>
                </a:cubicBezTo>
                <a:cubicBezTo>
                  <a:pt x="100379" y="248362"/>
                  <a:pt x="100379" y="246297"/>
                  <a:pt x="100379" y="242169"/>
                </a:cubicBezTo>
                <a:cubicBezTo>
                  <a:pt x="100379" y="240105"/>
                  <a:pt x="100379" y="235977"/>
                  <a:pt x="102429" y="235977"/>
                </a:cubicBezTo>
                <a:cubicBezTo>
                  <a:pt x="104480" y="231848"/>
                  <a:pt x="100379" y="231848"/>
                  <a:pt x="100379" y="229784"/>
                </a:cubicBezTo>
                <a:cubicBezTo>
                  <a:pt x="98328" y="223592"/>
                  <a:pt x="100379" y="217399"/>
                  <a:pt x="104480" y="213271"/>
                </a:cubicBezTo>
                <a:cubicBezTo>
                  <a:pt x="106531" y="211206"/>
                  <a:pt x="110632" y="211206"/>
                  <a:pt x="114733" y="211206"/>
                </a:cubicBezTo>
                <a:cubicBezTo>
                  <a:pt x="114733" y="211206"/>
                  <a:pt x="116783" y="213271"/>
                  <a:pt x="118834" y="213271"/>
                </a:cubicBezTo>
                <a:cubicBezTo>
                  <a:pt x="118834" y="211206"/>
                  <a:pt x="118834" y="211206"/>
                  <a:pt x="118834" y="209142"/>
                </a:cubicBezTo>
                <a:cubicBezTo>
                  <a:pt x="120885" y="207078"/>
                  <a:pt x="123448" y="206046"/>
                  <a:pt x="125755" y="205788"/>
                </a:cubicBezTo>
                <a:close/>
                <a:moveTo>
                  <a:pt x="815659" y="205526"/>
                </a:moveTo>
                <a:lnTo>
                  <a:pt x="815932" y="206340"/>
                </a:lnTo>
                <a:lnTo>
                  <a:pt x="817130" y="207309"/>
                </a:lnTo>
                <a:close/>
                <a:moveTo>
                  <a:pt x="843996" y="195967"/>
                </a:moveTo>
                <a:cubicBezTo>
                  <a:pt x="844494" y="196216"/>
                  <a:pt x="844992" y="196714"/>
                  <a:pt x="844992" y="196714"/>
                </a:cubicBezTo>
                <a:cubicBezTo>
                  <a:pt x="844992" y="196714"/>
                  <a:pt x="844992" y="196714"/>
                  <a:pt x="843000" y="196714"/>
                </a:cubicBezTo>
                <a:cubicBezTo>
                  <a:pt x="843000" y="195718"/>
                  <a:pt x="843498" y="195718"/>
                  <a:pt x="843996" y="195967"/>
                </a:cubicBezTo>
                <a:close/>
                <a:moveTo>
                  <a:pt x="242395" y="190738"/>
                </a:moveTo>
                <a:cubicBezTo>
                  <a:pt x="244449" y="192804"/>
                  <a:pt x="248558" y="192804"/>
                  <a:pt x="248558" y="196935"/>
                </a:cubicBezTo>
                <a:cubicBezTo>
                  <a:pt x="250612" y="196935"/>
                  <a:pt x="250612" y="194870"/>
                  <a:pt x="252666" y="194870"/>
                </a:cubicBezTo>
                <a:cubicBezTo>
                  <a:pt x="254720" y="192804"/>
                  <a:pt x="258829" y="192804"/>
                  <a:pt x="260883" y="194870"/>
                </a:cubicBezTo>
                <a:cubicBezTo>
                  <a:pt x="262937" y="196935"/>
                  <a:pt x="264992" y="196935"/>
                  <a:pt x="264992" y="201067"/>
                </a:cubicBezTo>
                <a:cubicBezTo>
                  <a:pt x="262937" y="203133"/>
                  <a:pt x="258829" y="207264"/>
                  <a:pt x="254720" y="209330"/>
                </a:cubicBezTo>
                <a:cubicBezTo>
                  <a:pt x="250612" y="203133"/>
                  <a:pt x="244449" y="201067"/>
                  <a:pt x="238287" y="203133"/>
                </a:cubicBezTo>
                <a:cubicBezTo>
                  <a:pt x="236232" y="203133"/>
                  <a:pt x="236232" y="203133"/>
                  <a:pt x="236232" y="203133"/>
                </a:cubicBezTo>
                <a:cubicBezTo>
                  <a:pt x="234178" y="201067"/>
                  <a:pt x="232124" y="196935"/>
                  <a:pt x="234178" y="194870"/>
                </a:cubicBezTo>
                <a:cubicBezTo>
                  <a:pt x="236232" y="192804"/>
                  <a:pt x="238287" y="190738"/>
                  <a:pt x="242395" y="190738"/>
                </a:cubicBezTo>
                <a:close/>
                <a:moveTo>
                  <a:pt x="155861" y="188485"/>
                </a:moveTo>
                <a:cubicBezTo>
                  <a:pt x="159983" y="187454"/>
                  <a:pt x="164621" y="187454"/>
                  <a:pt x="169001" y="188485"/>
                </a:cubicBezTo>
                <a:cubicBezTo>
                  <a:pt x="173381" y="189517"/>
                  <a:pt x="177503" y="191580"/>
                  <a:pt x="180595" y="194675"/>
                </a:cubicBezTo>
                <a:cubicBezTo>
                  <a:pt x="182656" y="198801"/>
                  <a:pt x="182656" y="202927"/>
                  <a:pt x="182656" y="207054"/>
                </a:cubicBezTo>
                <a:cubicBezTo>
                  <a:pt x="180595" y="209117"/>
                  <a:pt x="178534" y="211180"/>
                  <a:pt x="174412" y="211180"/>
                </a:cubicBezTo>
                <a:cubicBezTo>
                  <a:pt x="174412" y="211180"/>
                  <a:pt x="172350" y="207054"/>
                  <a:pt x="172350" y="209117"/>
                </a:cubicBezTo>
                <a:cubicBezTo>
                  <a:pt x="170289" y="211180"/>
                  <a:pt x="170289" y="213243"/>
                  <a:pt x="168228" y="215306"/>
                </a:cubicBezTo>
                <a:cubicBezTo>
                  <a:pt x="164106" y="217369"/>
                  <a:pt x="162045" y="215306"/>
                  <a:pt x="159984" y="213243"/>
                </a:cubicBezTo>
                <a:cubicBezTo>
                  <a:pt x="157922" y="211180"/>
                  <a:pt x="155861" y="207054"/>
                  <a:pt x="157922" y="204990"/>
                </a:cubicBezTo>
                <a:cubicBezTo>
                  <a:pt x="157922" y="202927"/>
                  <a:pt x="159984" y="200864"/>
                  <a:pt x="162045" y="200864"/>
                </a:cubicBezTo>
                <a:cubicBezTo>
                  <a:pt x="162045" y="200864"/>
                  <a:pt x="164106" y="200864"/>
                  <a:pt x="166167" y="198801"/>
                </a:cubicBezTo>
                <a:cubicBezTo>
                  <a:pt x="166167" y="196738"/>
                  <a:pt x="162045" y="196738"/>
                  <a:pt x="162045" y="196738"/>
                </a:cubicBezTo>
                <a:cubicBezTo>
                  <a:pt x="155861" y="196738"/>
                  <a:pt x="151739" y="196738"/>
                  <a:pt x="147616" y="200864"/>
                </a:cubicBezTo>
                <a:cubicBezTo>
                  <a:pt x="139372" y="211180"/>
                  <a:pt x="139372" y="223558"/>
                  <a:pt x="143494" y="235937"/>
                </a:cubicBezTo>
                <a:cubicBezTo>
                  <a:pt x="147616" y="242127"/>
                  <a:pt x="147616" y="242127"/>
                  <a:pt x="147616" y="242127"/>
                </a:cubicBezTo>
                <a:cubicBezTo>
                  <a:pt x="147616" y="242127"/>
                  <a:pt x="145555" y="244190"/>
                  <a:pt x="143494" y="244190"/>
                </a:cubicBezTo>
                <a:cubicBezTo>
                  <a:pt x="139372" y="242127"/>
                  <a:pt x="139372" y="235937"/>
                  <a:pt x="135249" y="231811"/>
                </a:cubicBezTo>
                <a:cubicBezTo>
                  <a:pt x="133188" y="223558"/>
                  <a:pt x="133188" y="213243"/>
                  <a:pt x="137310" y="204990"/>
                </a:cubicBezTo>
                <a:cubicBezTo>
                  <a:pt x="139372" y="196738"/>
                  <a:pt x="147616" y="190548"/>
                  <a:pt x="155861" y="188485"/>
                </a:cubicBezTo>
                <a:close/>
                <a:moveTo>
                  <a:pt x="139106" y="186246"/>
                </a:moveTo>
                <a:cubicBezTo>
                  <a:pt x="140907" y="187024"/>
                  <a:pt x="142451" y="188580"/>
                  <a:pt x="143480" y="190655"/>
                </a:cubicBezTo>
                <a:cubicBezTo>
                  <a:pt x="143480" y="192730"/>
                  <a:pt x="143480" y="192730"/>
                  <a:pt x="143480" y="192730"/>
                </a:cubicBezTo>
                <a:cubicBezTo>
                  <a:pt x="141422" y="192730"/>
                  <a:pt x="141422" y="188580"/>
                  <a:pt x="139364" y="188580"/>
                </a:cubicBezTo>
                <a:cubicBezTo>
                  <a:pt x="137305" y="186505"/>
                  <a:pt x="135247" y="186505"/>
                  <a:pt x="133188" y="186505"/>
                </a:cubicBezTo>
                <a:cubicBezTo>
                  <a:pt x="135247" y="185468"/>
                  <a:pt x="137305" y="185468"/>
                  <a:pt x="139106" y="186246"/>
                </a:cubicBezTo>
                <a:close/>
                <a:moveTo>
                  <a:pt x="240874" y="184902"/>
                </a:moveTo>
                <a:cubicBezTo>
                  <a:pt x="245312" y="184513"/>
                  <a:pt x="249172" y="187626"/>
                  <a:pt x="250716" y="190738"/>
                </a:cubicBezTo>
                <a:lnTo>
                  <a:pt x="264686" y="188726"/>
                </a:lnTo>
                <a:lnTo>
                  <a:pt x="265717" y="189460"/>
                </a:lnTo>
                <a:lnTo>
                  <a:pt x="271300" y="196963"/>
                </a:lnTo>
                <a:cubicBezTo>
                  <a:pt x="271300" y="199038"/>
                  <a:pt x="269241" y="199038"/>
                  <a:pt x="269241" y="199038"/>
                </a:cubicBezTo>
                <a:cubicBezTo>
                  <a:pt x="267183" y="194888"/>
                  <a:pt x="263066" y="192813"/>
                  <a:pt x="261008" y="190738"/>
                </a:cubicBezTo>
                <a:cubicBezTo>
                  <a:pt x="256891" y="190738"/>
                  <a:pt x="252774" y="190738"/>
                  <a:pt x="250716" y="192813"/>
                </a:cubicBezTo>
                <a:cubicBezTo>
                  <a:pt x="246599" y="188663"/>
                  <a:pt x="242482" y="186588"/>
                  <a:pt x="238365" y="188663"/>
                </a:cubicBezTo>
                <a:cubicBezTo>
                  <a:pt x="234249" y="190738"/>
                  <a:pt x="232190" y="190738"/>
                  <a:pt x="232190" y="192813"/>
                </a:cubicBezTo>
                <a:cubicBezTo>
                  <a:pt x="230132" y="192813"/>
                  <a:pt x="230132" y="192813"/>
                  <a:pt x="230132" y="190738"/>
                </a:cubicBezTo>
                <a:cubicBezTo>
                  <a:pt x="230132" y="188663"/>
                  <a:pt x="234249" y="186588"/>
                  <a:pt x="236307" y="186588"/>
                </a:cubicBezTo>
                <a:cubicBezTo>
                  <a:pt x="237851" y="185551"/>
                  <a:pt x="239395" y="185032"/>
                  <a:pt x="240874" y="184902"/>
                </a:cubicBezTo>
                <a:close/>
                <a:moveTo>
                  <a:pt x="784458" y="183976"/>
                </a:moveTo>
                <a:cubicBezTo>
                  <a:pt x="787298" y="183464"/>
                  <a:pt x="790397" y="183464"/>
                  <a:pt x="793496" y="184489"/>
                </a:cubicBezTo>
                <a:cubicBezTo>
                  <a:pt x="793496" y="188590"/>
                  <a:pt x="793496" y="190641"/>
                  <a:pt x="797627" y="192691"/>
                </a:cubicBezTo>
                <a:cubicBezTo>
                  <a:pt x="799693" y="194742"/>
                  <a:pt x="801759" y="194742"/>
                  <a:pt x="803824" y="194742"/>
                </a:cubicBezTo>
                <a:cubicBezTo>
                  <a:pt x="803824" y="200893"/>
                  <a:pt x="801759" y="207045"/>
                  <a:pt x="795561" y="211146"/>
                </a:cubicBezTo>
                <a:cubicBezTo>
                  <a:pt x="791430" y="213197"/>
                  <a:pt x="791430" y="213197"/>
                  <a:pt x="791430" y="213197"/>
                </a:cubicBezTo>
                <a:cubicBezTo>
                  <a:pt x="789364" y="215248"/>
                  <a:pt x="783167" y="209096"/>
                  <a:pt x="783167" y="215248"/>
                </a:cubicBezTo>
                <a:cubicBezTo>
                  <a:pt x="781101" y="217298"/>
                  <a:pt x="776970" y="217298"/>
                  <a:pt x="774904" y="217298"/>
                </a:cubicBezTo>
                <a:cubicBezTo>
                  <a:pt x="770772" y="217298"/>
                  <a:pt x="768707" y="213197"/>
                  <a:pt x="766641" y="211146"/>
                </a:cubicBezTo>
                <a:cubicBezTo>
                  <a:pt x="766641" y="207045"/>
                  <a:pt x="766641" y="204995"/>
                  <a:pt x="768707" y="202944"/>
                </a:cubicBezTo>
                <a:cubicBezTo>
                  <a:pt x="768707" y="200893"/>
                  <a:pt x="772838" y="200893"/>
                  <a:pt x="772838" y="198843"/>
                </a:cubicBezTo>
                <a:cubicBezTo>
                  <a:pt x="770772" y="194742"/>
                  <a:pt x="772838" y="190641"/>
                  <a:pt x="776970" y="186539"/>
                </a:cubicBezTo>
                <a:cubicBezTo>
                  <a:pt x="779035" y="185514"/>
                  <a:pt x="781618" y="184489"/>
                  <a:pt x="784458" y="183976"/>
                </a:cubicBezTo>
                <a:close/>
                <a:moveTo>
                  <a:pt x="724801" y="180255"/>
                </a:moveTo>
                <a:cubicBezTo>
                  <a:pt x="728138" y="179483"/>
                  <a:pt x="731732" y="179483"/>
                  <a:pt x="735839" y="180512"/>
                </a:cubicBezTo>
                <a:cubicBezTo>
                  <a:pt x="737892" y="182571"/>
                  <a:pt x="739946" y="182571"/>
                  <a:pt x="739946" y="186688"/>
                </a:cubicBezTo>
                <a:cubicBezTo>
                  <a:pt x="741999" y="188746"/>
                  <a:pt x="739946" y="190805"/>
                  <a:pt x="737892" y="190805"/>
                </a:cubicBezTo>
                <a:cubicBezTo>
                  <a:pt x="737892" y="190805"/>
                  <a:pt x="737892" y="190805"/>
                  <a:pt x="737892" y="192863"/>
                </a:cubicBezTo>
                <a:cubicBezTo>
                  <a:pt x="739946" y="194921"/>
                  <a:pt x="739946" y="196980"/>
                  <a:pt x="737892" y="201097"/>
                </a:cubicBezTo>
                <a:cubicBezTo>
                  <a:pt x="735839" y="203155"/>
                  <a:pt x="733785" y="203155"/>
                  <a:pt x="731732" y="203155"/>
                </a:cubicBezTo>
                <a:cubicBezTo>
                  <a:pt x="729678" y="203155"/>
                  <a:pt x="727625" y="201097"/>
                  <a:pt x="725571" y="199038"/>
                </a:cubicBezTo>
                <a:cubicBezTo>
                  <a:pt x="725571" y="196980"/>
                  <a:pt x="725571" y="192863"/>
                  <a:pt x="729678" y="192863"/>
                </a:cubicBezTo>
                <a:cubicBezTo>
                  <a:pt x="729678" y="190805"/>
                  <a:pt x="727625" y="190805"/>
                  <a:pt x="725571" y="190805"/>
                </a:cubicBezTo>
                <a:cubicBezTo>
                  <a:pt x="723518" y="190805"/>
                  <a:pt x="721464" y="194921"/>
                  <a:pt x="719411" y="196980"/>
                </a:cubicBezTo>
                <a:cubicBezTo>
                  <a:pt x="717357" y="203155"/>
                  <a:pt x="721464" y="211388"/>
                  <a:pt x="725571" y="215505"/>
                </a:cubicBezTo>
                <a:cubicBezTo>
                  <a:pt x="733785" y="223739"/>
                  <a:pt x="744053" y="221680"/>
                  <a:pt x="754320" y="219622"/>
                </a:cubicBezTo>
                <a:cubicBezTo>
                  <a:pt x="764587" y="211388"/>
                  <a:pt x="764587" y="211388"/>
                  <a:pt x="764587" y="211388"/>
                </a:cubicBezTo>
                <a:cubicBezTo>
                  <a:pt x="764587" y="213447"/>
                  <a:pt x="766641" y="213447"/>
                  <a:pt x="764587" y="215505"/>
                </a:cubicBezTo>
                <a:cubicBezTo>
                  <a:pt x="756373" y="221680"/>
                  <a:pt x="746106" y="229914"/>
                  <a:pt x="733785" y="225797"/>
                </a:cubicBezTo>
                <a:cubicBezTo>
                  <a:pt x="727625" y="223739"/>
                  <a:pt x="721464" y="221680"/>
                  <a:pt x="719411" y="217564"/>
                </a:cubicBezTo>
                <a:cubicBezTo>
                  <a:pt x="719411" y="215505"/>
                  <a:pt x="717357" y="213447"/>
                  <a:pt x="715304" y="213447"/>
                </a:cubicBezTo>
                <a:cubicBezTo>
                  <a:pt x="713250" y="211388"/>
                  <a:pt x="713250" y="209330"/>
                  <a:pt x="713250" y="207272"/>
                </a:cubicBezTo>
                <a:cubicBezTo>
                  <a:pt x="711197" y="199038"/>
                  <a:pt x="711197" y="190805"/>
                  <a:pt x="715304" y="184629"/>
                </a:cubicBezTo>
                <a:cubicBezTo>
                  <a:pt x="718384" y="182571"/>
                  <a:pt x="721464" y="181027"/>
                  <a:pt x="724801" y="180255"/>
                </a:cubicBezTo>
                <a:close/>
                <a:moveTo>
                  <a:pt x="276279" y="179325"/>
                </a:moveTo>
                <a:lnTo>
                  <a:pt x="281497" y="182438"/>
                </a:lnTo>
                <a:cubicBezTo>
                  <a:pt x="281497" y="186588"/>
                  <a:pt x="283583" y="188663"/>
                  <a:pt x="283583" y="190738"/>
                </a:cubicBezTo>
                <a:cubicBezTo>
                  <a:pt x="279410" y="188663"/>
                  <a:pt x="281497" y="186588"/>
                  <a:pt x="279410" y="182438"/>
                </a:cubicBezTo>
                <a:close/>
                <a:moveTo>
                  <a:pt x="201137" y="178196"/>
                </a:moveTo>
                <a:cubicBezTo>
                  <a:pt x="213458" y="176130"/>
                  <a:pt x="223726" y="186459"/>
                  <a:pt x="229886" y="196788"/>
                </a:cubicBezTo>
                <a:cubicBezTo>
                  <a:pt x="233993" y="205051"/>
                  <a:pt x="238100" y="221577"/>
                  <a:pt x="229886" y="229840"/>
                </a:cubicBezTo>
                <a:cubicBezTo>
                  <a:pt x="227833" y="231906"/>
                  <a:pt x="227833" y="229840"/>
                  <a:pt x="225779" y="229840"/>
                </a:cubicBezTo>
                <a:cubicBezTo>
                  <a:pt x="223726" y="227774"/>
                  <a:pt x="227833" y="225709"/>
                  <a:pt x="227833" y="223643"/>
                </a:cubicBezTo>
                <a:cubicBezTo>
                  <a:pt x="227833" y="211248"/>
                  <a:pt x="225779" y="196788"/>
                  <a:pt x="215512" y="190591"/>
                </a:cubicBezTo>
                <a:cubicBezTo>
                  <a:pt x="209351" y="188525"/>
                  <a:pt x="203191" y="186459"/>
                  <a:pt x="199084" y="188525"/>
                </a:cubicBezTo>
                <a:cubicBezTo>
                  <a:pt x="197030" y="190591"/>
                  <a:pt x="194977" y="190591"/>
                  <a:pt x="194977" y="192656"/>
                </a:cubicBezTo>
                <a:cubicBezTo>
                  <a:pt x="199084" y="194722"/>
                  <a:pt x="201137" y="190591"/>
                  <a:pt x="205244" y="192656"/>
                </a:cubicBezTo>
                <a:cubicBezTo>
                  <a:pt x="209351" y="192656"/>
                  <a:pt x="209351" y="196788"/>
                  <a:pt x="209351" y="198854"/>
                </a:cubicBezTo>
                <a:cubicBezTo>
                  <a:pt x="209351" y="202985"/>
                  <a:pt x="207298" y="207117"/>
                  <a:pt x="203191" y="207117"/>
                </a:cubicBezTo>
                <a:cubicBezTo>
                  <a:pt x="201137" y="209182"/>
                  <a:pt x="199084" y="209182"/>
                  <a:pt x="199084" y="207117"/>
                </a:cubicBezTo>
                <a:cubicBezTo>
                  <a:pt x="197030" y="207117"/>
                  <a:pt x="197030" y="205051"/>
                  <a:pt x="194977" y="202985"/>
                </a:cubicBezTo>
                <a:cubicBezTo>
                  <a:pt x="192923" y="205051"/>
                  <a:pt x="190870" y="207117"/>
                  <a:pt x="188817" y="205051"/>
                </a:cubicBezTo>
                <a:cubicBezTo>
                  <a:pt x="184710" y="200919"/>
                  <a:pt x="182656" y="194722"/>
                  <a:pt x="184710" y="190591"/>
                </a:cubicBezTo>
                <a:cubicBezTo>
                  <a:pt x="186763" y="184393"/>
                  <a:pt x="194977" y="180262"/>
                  <a:pt x="201137" y="178196"/>
                </a:cubicBezTo>
                <a:close/>
                <a:moveTo>
                  <a:pt x="273671" y="177770"/>
                </a:moveTo>
                <a:lnTo>
                  <a:pt x="275236" y="178288"/>
                </a:lnTo>
                <a:lnTo>
                  <a:pt x="276279" y="179325"/>
                </a:lnTo>
                <a:close/>
                <a:moveTo>
                  <a:pt x="270019" y="175435"/>
                </a:moveTo>
                <a:cubicBezTo>
                  <a:pt x="270541" y="175694"/>
                  <a:pt x="271062" y="176213"/>
                  <a:pt x="271062" y="176213"/>
                </a:cubicBezTo>
                <a:lnTo>
                  <a:pt x="273671" y="177770"/>
                </a:lnTo>
                <a:lnTo>
                  <a:pt x="269758" y="176473"/>
                </a:lnTo>
                <a:cubicBezTo>
                  <a:pt x="268976" y="176213"/>
                  <a:pt x="268976" y="176213"/>
                  <a:pt x="268976" y="176213"/>
                </a:cubicBezTo>
                <a:cubicBezTo>
                  <a:pt x="268976" y="175177"/>
                  <a:pt x="269497" y="175177"/>
                  <a:pt x="270019" y="175435"/>
                </a:cubicBezTo>
                <a:close/>
                <a:moveTo>
                  <a:pt x="768765" y="174221"/>
                </a:moveTo>
                <a:cubicBezTo>
                  <a:pt x="776999" y="172147"/>
                  <a:pt x="779058" y="180446"/>
                  <a:pt x="785233" y="180446"/>
                </a:cubicBezTo>
                <a:cubicBezTo>
                  <a:pt x="785233" y="182521"/>
                  <a:pt x="785233" y="182521"/>
                  <a:pt x="785233" y="182521"/>
                </a:cubicBezTo>
                <a:cubicBezTo>
                  <a:pt x="779058" y="182521"/>
                  <a:pt x="774941" y="188746"/>
                  <a:pt x="768765" y="184596"/>
                </a:cubicBezTo>
                <a:cubicBezTo>
                  <a:pt x="766707" y="184596"/>
                  <a:pt x="764649" y="182521"/>
                  <a:pt x="764649" y="180446"/>
                </a:cubicBezTo>
                <a:cubicBezTo>
                  <a:pt x="764649" y="178371"/>
                  <a:pt x="766707" y="176296"/>
                  <a:pt x="768765" y="174221"/>
                </a:cubicBezTo>
                <a:close/>
                <a:moveTo>
                  <a:pt x="180872" y="173938"/>
                </a:moveTo>
                <a:cubicBezTo>
                  <a:pt x="184233" y="174194"/>
                  <a:pt x="187853" y="175218"/>
                  <a:pt x="190956" y="176241"/>
                </a:cubicBezTo>
                <a:cubicBezTo>
                  <a:pt x="190956" y="178288"/>
                  <a:pt x="190956" y="178288"/>
                  <a:pt x="190956" y="178288"/>
                </a:cubicBezTo>
                <a:cubicBezTo>
                  <a:pt x="190956" y="178288"/>
                  <a:pt x="190956" y="180336"/>
                  <a:pt x="188887" y="180336"/>
                </a:cubicBezTo>
                <a:cubicBezTo>
                  <a:pt x="184750" y="178288"/>
                  <a:pt x="178544" y="176241"/>
                  <a:pt x="172339" y="178288"/>
                </a:cubicBezTo>
                <a:cubicBezTo>
                  <a:pt x="170270" y="180336"/>
                  <a:pt x="168201" y="182383"/>
                  <a:pt x="166133" y="184430"/>
                </a:cubicBezTo>
                <a:cubicBezTo>
                  <a:pt x="166133" y="184430"/>
                  <a:pt x="164064" y="184430"/>
                  <a:pt x="164064" y="184430"/>
                </a:cubicBezTo>
                <a:cubicBezTo>
                  <a:pt x="164064" y="180336"/>
                  <a:pt x="168201" y="178288"/>
                  <a:pt x="172339" y="176241"/>
                </a:cubicBezTo>
                <a:cubicBezTo>
                  <a:pt x="174407" y="174194"/>
                  <a:pt x="177510" y="173682"/>
                  <a:pt x="180872" y="173938"/>
                </a:cubicBezTo>
                <a:close/>
                <a:moveTo>
                  <a:pt x="260717" y="173392"/>
                </a:moveTo>
                <a:cubicBezTo>
                  <a:pt x="261008" y="173640"/>
                  <a:pt x="261008" y="174138"/>
                  <a:pt x="261008" y="174138"/>
                </a:cubicBezTo>
                <a:cubicBezTo>
                  <a:pt x="258684" y="174138"/>
                  <a:pt x="258684" y="174138"/>
                  <a:pt x="258684" y="174138"/>
                </a:cubicBezTo>
                <a:cubicBezTo>
                  <a:pt x="259846" y="173142"/>
                  <a:pt x="260427" y="173142"/>
                  <a:pt x="260717" y="173392"/>
                </a:cubicBezTo>
                <a:close/>
                <a:moveTo>
                  <a:pt x="710201" y="171425"/>
                </a:moveTo>
                <a:cubicBezTo>
                  <a:pt x="711197" y="171171"/>
                  <a:pt x="712193" y="171171"/>
                  <a:pt x="713189" y="172188"/>
                </a:cubicBezTo>
                <a:cubicBezTo>
                  <a:pt x="711197" y="174221"/>
                  <a:pt x="709205" y="176255"/>
                  <a:pt x="709205" y="178288"/>
                </a:cubicBezTo>
                <a:cubicBezTo>
                  <a:pt x="707213" y="180322"/>
                  <a:pt x="707213" y="182355"/>
                  <a:pt x="709205" y="182355"/>
                </a:cubicBezTo>
                <a:cubicBezTo>
                  <a:pt x="709205" y="184389"/>
                  <a:pt x="711197" y="184389"/>
                  <a:pt x="711197" y="186422"/>
                </a:cubicBezTo>
                <a:cubicBezTo>
                  <a:pt x="709205" y="186422"/>
                  <a:pt x="707213" y="184389"/>
                  <a:pt x="707213" y="182355"/>
                </a:cubicBezTo>
                <a:lnTo>
                  <a:pt x="707213" y="173143"/>
                </a:lnTo>
                <a:lnTo>
                  <a:pt x="708173" y="171943"/>
                </a:lnTo>
                <a:close/>
                <a:moveTo>
                  <a:pt x="659737" y="168163"/>
                </a:moveTo>
                <a:cubicBezTo>
                  <a:pt x="661812" y="168163"/>
                  <a:pt x="663887" y="168163"/>
                  <a:pt x="663887" y="168163"/>
                </a:cubicBezTo>
                <a:cubicBezTo>
                  <a:pt x="668037" y="170210"/>
                  <a:pt x="665962" y="174304"/>
                  <a:pt x="665962" y="176352"/>
                </a:cubicBezTo>
                <a:cubicBezTo>
                  <a:pt x="663887" y="178399"/>
                  <a:pt x="665962" y="180446"/>
                  <a:pt x="663887" y="180446"/>
                </a:cubicBezTo>
                <a:lnTo>
                  <a:pt x="661831" y="174359"/>
                </a:lnTo>
                <a:lnTo>
                  <a:pt x="661862" y="174233"/>
                </a:lnTo>
                <a:lnTo>
                  <a:pt x="661750" y="174120"/>
                </a:lnTo>
                <a:close/>
                <a:moveTo>
                  <a:pt x="629009" y="168163"/>
                </a:moveTo>
                <a:cubicBezTo>
                  <a:pt x="631075" y="168163"/>
                  <a:pt x="635206" y="170203"/>
                  <a:pt x="639338" y="172242"/>
                </a:cubicBezTo>
                <a:cubicBezTo>
                  <a:pt x="639338" y="174282"/>
                  <a:pt x="641404" y="178359"/>
                  <a:pt x="639338" y="180399"/>
                </a:cubicBezTo>
                <a:cubicBezTo>
                  <a:pt x="639338" y="180399"/>
                  <a:pt x="635206" y="182438"/>
                  <a:pt x="639338" y="184478"/>
                </a:cubicBezTo>
                <a:cubicBezTo>
                  <a:pt x="641404" y="186517"/>
                  <a:pt x="641404" y="186517"/>
                  <a:pt x="643469" y="188557"/>
                </a:cubicBezTo>
                <a:cubicBezTo>
                  <a:pt x="643469" y="190596"/>
                  <a:pt x="643469" y="192635"/>
                  <a:pt x="641404" y="194675"/>
                </a:cubicBezTo>
                <a:cubicBezTo>
                  <a:pt x="641404" y="196714"/>
                  <a:pt x="637272" y="196714"/>
                  <a:pt x="637272" y="196714"/>
                </a:cubicBezTo>
                <a:cubicBezTo>
                  <a:pt x="629009" y="190596"/>
                  <a:pt x="629009" y="190596"/>
                  <a:pt x="629009" y="190596"/>
                </a:cubicBezTo>
                <a:cubicBezTo>
                  <a:pt x="629009" y="188557"/>
                  <a:pt x="631075" y="186517"/>
                  <a:pt x="631075" y="184478"/>
                </a:cubicBezTo>
                <a:cubicBezTo>
                  <a:pt x="631075" y="180399"/>
                  <a:pt x="631075" y="176320"/>
                  <a:pt x="629009" y="174282"/>
                </a:cubicBezTo>
                <a:cubicBezTo>
                  <a:pt x="626943" y="172242"/>
                  <a:pt x="624877" y="170203"/>
                  <a:pt x="629009" y="168163"/>
                </a:cubicBezTo>
                <a:close/>
                <a:moveTo>
                  <a:pt x="246447" y="168163"/>
                </a:moveTo>
                <a:cubicBezTo>
                  <a:pt x="250550" y="168163"/>
                  <a:pt x="256703" y="170206"/>
                  <a:pt x="258755" y="174292"/>
                </a:cubicBezTo>
                <a:cubicBezTo>
                  <a:pt x="258755" y="176335"/>
                  <a:pt x="256703" y="178378"/>
                  <a:pt x="258755" y="178378"/>
                </a:cubicBezTo>
                <a:cubicBezTo>
                  <a:pt x="264909" y="174292"/>
                  <a:pt x="271063" y="178378"/>
                  <a:pt x="275165" y="182464"/>
                </a:cubicBezTo>
                <a:cubicBezTo>
                  <a:pt x="277216" y="184507"/>
                  <a:pt x="279268" y="188593"/>
                  <a:pt x="279268" y="190636"/>
                </a:cubicBezTo>
                <a:cubicBezTo>
                  <a:pt x="277216" y="192679"/>
                  <a:pt x="275165" y="194722"/>
                  <a:pt x="273114" y="194722"/>
                </a:cubicBezTo>
                <a:lnTo>
                  <a:pt x="265717" y="189460"/>
                </a:lnTo>
                <a:lnTo>
                  <a:pt x="265124" y="188663"/>
                </a:lnTo>
                <a:lnTo>
                  <a:pt x="264686" y="188726"/>
                </a:lnTo>
                <a:lnTo>
                  <a:pt x="258755" y="184507"/>
                </a:lnTo>
                <a:cubicBezTo>
                  <a:pt x="252601" y="186550"/>
                  <a:pt x="252601" y="186550"/>
                  <a:pt x="252601" y="186550"/>
                </a:cubicBezTo>
                <a:cubicBezTo>
                  <a:pt x="248498" y="182464"/>
                  <a:pt x="242345" y="182464"/>
                  <a:pt x="236191" y="182464"/>
                </a:cubicBezTo>
                <a:cubicBezTo>
                  <a:pt x="234140" y="182464"/>
                  <a:pt x="230037" y="186550"/>
                  <a:pt x="227986" y="188593"/>
                </a:cubicBezTo>
                <a:cubicBezTo>
                  <a:pt x="225934" y="188593"/>
                  <a:pt x="223883" y="184507"/>
                  <a:pt x="221832" y="184507"/>
                </a:cubicBezTo>
                <a:cubicBezTo>
                  <a:pt x="221832" y="180421"/>
                  <a:pt x="223883" y="180421"/>
                  <a:pt x="223883" y="178378"/>
                </a:cubicBezTo>
                <a:cubicBezTo>
                  <a:pt x="223883" y="176335"/>
                  <a:pt x="225934" y="174292"/>
                  <a:pt x="227986" y="174292"/>
                </a:cubicBezTo>
                <a:cubicBezTo>
                  <a:pt x="230037" y="172250"/>
                  <a:pt x="234140" y="174292"/>
                  <a:pt x="236191" y="176335"/>
                </a:cubicBezTo>
                <a:cubicBezTo>
                  <a:pt x="238242" y="176335"/>
                  <a:pt x="238242" y="176335"/>
                  <a:pt x="238242" y="176335"/>
                </a:cubicBezTo>
                <a:cubicBezTo>
                  <a:pt x="240293" y="174292"/>
                  <a:pt x="242345" y="168163"/>
                  <a:pt x="246447" y="168163"/>
                </a:cubicBezTo>
                <a:close/>
                <a:moveTo>
                  <a:pt x="213532" y="168163"/>
                </a:moveTo>
                <a:cubicBezTo>
                  <a:pt x="215635" y="168163"/>
                  <a:pt x="213532" y="172242"/>
                  <a:pt x="215635" y="172242"/>
                </a:cubicBezTo>
                <a:cubicBezTo>
                  <a:pt x="215635" y="174282"/>
                  <a:pt x="215635" y="176320"/>
                  <a:pt x="215635" y="176320"/>
                </a:cubicBezTo>
                <a:cubicBezTo>
                  <a:pt x="217737" y="178359"/>
                  <a:pt x="219840" y="178359"/>
                  <a:pt x="219840" y="182438"/>
                </a:cubicBezTo>
                <a:cubicBezTo>
                  <a:pt x="217737" y="180399"/>
                  <a:pt x="215635" y="178359"/>
                  <a:pt x="213532" y="178359"/>
                </a:cubicBezTo>
                <a:cubicBezTo>
                  <a:pt x="213532" y="174282"/>
                  <a:pt x="213532" y="172242"/>
                  <a:pt x="213532" y="168163"/>
                </a:cubicBezTo>
                <a:close/>
                <a:moveTo>
                  <a:pt x="633178" y="163846"/>
                </a:moveTo>
                <a:cubicBezTo>
                  <a:pt x="635211" y="163846"/>
                  <a:pt x="639278" y="163846"/>
                  <a:pt x="641312" y="165912"/>
                </a:cubicBezTo>
                <a:cubicBezTo>
                  <a:pt x="643345" y="167978"/>
                  <a:pt x="645379" y="170044"/>
                  <a:pt x="645379" y="172110"/>
                </a:cubicBezTo>
                <a:cubicBezTo>
                  <a:pt x="647412" y="176241"/>
                  <a:pt x="645379" y="180372"/>
                  <a:pt x="645379" y="182438"/>
                </a:cubicBezTo>
                <a:cubicBezTo>
                  <a:pt x="647412" y="182438"/>
                  <a:pt x="649446" y="186570"/>
                  <a:pt x="649446" y="188635"/>
                </a:cubicBezTo>
                <a:cubicBezTo>
                  <a:pt x="649446" y="192767"/>
                  <a:pt x="649446" y="196898"/>
                  <a:pt x="645379" y="201030"/>
                </a:cubicBezTo>
                <a:cubicBezTo>
                  <a:pt x="643345" y="201030"/>
                  <a:pt x="643345" y="201030"/>
                  <a:pt x="641312" y="198964"/>
                </a:cubicBezTo>
                <a:cubicBezTo>
                  <a:pt x="645379" y="194833"/>
                  <a:pt x="647412" y="190701"/>
                  <a:pt x="643345" y="184504"/>
                </a:cubicBezTo>
                <a:cubicBezTo>
                  <a:pt x="643345" y="184504"/>
                  <a:pt x="641312" y="184504"/>
                  <a:pt x="641312" y="182438"/>
                </a:cubicBezTo>
                <a:cubicBezTo>
                  <a:pt x="643345" y="178307"/>
                  <a:pt x="643345" y="174175"/>
                  <a:pt x="641312" y="172110"/>
                </a:cubicBezTo>
                <a:cubicBezTo>
                  <a:pt x="639278" y="167978"/>
                  <a:pt x="635211" y="167978"/>
                  <a:pt x="633178" y="165912"/>
                </a:cubicBezTo>
                <a:cubicBezTo>
                  <a:pt x="633178" y="165912"/>
                  <a:pt x="633178" y="165912"/>
                  <a:pt x="633178" y="163846"/>
                </a:cubicBezTo>
                <a:close/>
                <a:moveTo>
                  <a:pt x="764042" y="163428"/>
                </a:moveTo>
                <a:cubicBezTo>
                  <a:pt x="767586" y="163909"/>
                  <a:pt x="771416" y="166990"/>
                  <a:pt x="772949" y="170071"/>
                </a:cubicBezTo>
                <a:cubicBezTo>
                  <a:pt x="772949" y="172126"/>
                  <a:pt x="770906" y="172126"/>
                  <a:pt x="768863" y="172126"/>
                </a:cubicBezTo>
                <a:cubicBezTo>
                  <a:pt x="764776" y="174180"/>
                  <a:pt x="762733" y="176234"/>
                  <a:pt x="762733" y="178288"/>
                </a:cubicBezTo>
                <a:cubicBezTo>
                  <a:pt x="762733" y="182397"/>
                  <a:pt x="764776" y="184451"/>
                  <a:pt x="766820" y="186505"/>
                </a:cubicBezTo>
                <a:cubicBezTo>
                  <a:pt x="768863" y="186505"/>
                  <a:pt x="768863" y="188559"/>
                  <a:pt x="772949" y="188559"/>
                </a:cubicBezTo>
                <a:cubicBezTo>
                  <a:pt x="772949" y="190614"/>
                  <a:pt x="770906" y="192668"/>
                  <a:pt x="768863" y="192668"/>
                </a:cubicBezTo>
                <a:cubicBezTo>
                  <a:pt x="764776" y="194722"/>
                  <a:pt x="762733" y="194722"/>
                  <a:pt x="758647" y="192668"/>
                </a:cubicBezTo>
                <a:cubicBezTo>
                  <a:pt x="756604" y="192668"/>
                  <a:pt x="756604" y="188559"/>
                  <a:pt x="754561" y="186505"/>
                </a:cubicBezTo>
                <a:cubicBezTo>
                  <a:pt x="752518" y="186505"/>
                  <a:pt x="750475" y="184451"/>
                  <a:pt x="748432" y="184451"/>
                </a:cubicBezTo>
                <a:cubicBezTo>
                  <a:pt x="746389" y="182397"/>
                  <a:pt x="746389" y="180342"/>
                  <a:pt x="746389" y="178288"/>
                </a:cubicBezTo>
                <a:cubicBezTo>
                  <a:pt x="746389" y="176234"/>
                  <a:pt x="748432" y="174180"/>
                  <a:pt x="750475" y="172126"/>
                </a:cubicBezTo>
                <a:cubicBezTo>
                  <a:pt x="752518" y="170071"/>
                  <a:pt x="756604" y="174180"/>
                  <a:pt x="756604" y="170071"/>
                </a:cubicBezTo>
                <a:cubicBezTo>
                  <a:pt x="756604" y="168017"/>
                  <a:pt x="758647" y="165963"/>
                  <a:pt x="760690" y="163909"/>
                </a:cubicBezTo>
                <a:cubicBezTo>
                  <a:pt x="761712" y="163395"/>
                  <a:pt x="762861" y="163267"/>
                  <a:pt x="764042" y="163428"/>
                </a:cubicBezTo>
                <a:close/>
                <a:moveTo>
                  <a:pt x="447229" y="161901"/>
                </a:moveTo>
                <a:cubicBezTo>
                  <a:pt x="286211" y="161901"/>
                  <a:pt x="155681" y="292431"/>
                  <a:pt x="155681" y="453449"/>
                </a:cubicBezTo>
                <a:cubicBezTo>
                  <a:pt x="155681" y="614467"/>
                  <a:pt x="286211" y="744997"/>
                  <a:pt x="447229" y="744997"/>
                </a:cubicBezTo>
                <a:cubicBezTo>
                  <a:pt x="608247" y="744997"/>
                  <a:pt x="738777" y="614467"/>
                  <a:pt x="738777" y="453449"/>
                </a:cubicBezTo>
                <a:cubicBezTo>
                  <a:pt x="738777" y="292431"/>
                  <a:pt x="608247" y="161901"/>
                  <a:pt x="447229" y="161901"/>
                </a:cubicBezTo>
                <a:close/>
                <a:moveTo>
                  <a:pt x="174384" y="160374"/>
                </a:moveTo>
                <a:cubicBezTo>
                  <a:pt x="175930" y="160374"/>
                  <a:pt x="177476" y="160886"/>
                  <a:pt x="178506" y="161911"/>
                </a:cubicBezTo>
                <a:cubicBezTo>
                  <a:pt x="180567" y="163958"/>
                  <a:pt x="180567" y="166005"/>
                  <a:pt x="182628" y="166005"/>
                </a:cubicBezTo>
                <a:cubicBezTo>
                  <a:pt x="182628" y="166005"/>
                  <a:pt x="182628" y="163958"/>
                  <a:pt x="184690" y="163958"/>
                </a:cubicBezTo>
                <a:cubicBezTo>
                  <a:pt x="186751" y="161911"/>
                  <a:pt x="188812" y="163958"/>
                  <a:pt x="192934" y="163958"/>
                </a:cubicBezTo>
                <a:cubicBezTo>
                  <a:pt x="194996" y="166005"/>
                  <a:pt x="192934" y="170099"/>
                  <a:pt x="194996" y="170099"/>
                </a:cubicBezTo>
                <a:cubicBezTo>
                  <a:pt x="197057" y="170099"/>
                  <a:pt x="199118" y="170099"/>
                  <a:pt x="201179" y="172147"/>
                </a:cubicBezTo>
                <a:cubicBezTo>
                  <a:pt x="201179" y="172147"/>
                  <a:pt x="201179" y="174194"/>
                  <a:pt x="203240" y="174194"/>
                </a:cubicBezTo>
                <a:cubicBezTo>
                  <a:pt x="201179" y="176241"/>
                  <a:pt x="199118" y="174194"/>
                  <a:pt x="199118" y="176241"/>
                </a:cubicBezTo>
                <a:cubicBezTo>
                  <a:pt x="192934" y="178288"/>
                  <a:pt x="190873" y="172147"/>
                  <a:pt x="184690" y="172147"/>
                </a:cubicBezTo>
                <a:cubicBezTo>
                  <a:pt x="176445" y="170099"/>
                  <a:pt x="170262" y="172147"/>
                  <a:pt x="164078" y="178288"/>
                </a:cubicBezTo>
                <a:cubicBezTo>
                  <a:pt x="162017" y="182383"/>
                  <a:pt x="159956" y="184430"/>
                  <a:pt x="155834" y="184430"/>
                </a:cubicBezTo>
                <a:cubicBezTo>
                  <a:pt x="153772" y="184430"/>
                  <a:pt x="155834" y="182383"/>
                  <a:pt x="155834" y="182383"/>
                </a:cubicBezTo>
                <a:cubicBezTo>
                  <a:pt x="157895" y="180336"/>
                  <a:pt x="162017" y="180336"/>
                  <a:pt x="159956" y="178288"/>
                </a:cubicBezTo>
                <a:cubicBezTo>
                  <a:pt x="159956" y="176241"/>
                  <a:pt x="159956" y="174194"/>
                  <a:pt x="159956" y="172147"/>
                </a:cubicBezTo>
                <a:cubicBezTo>
                  <a:pt x="162017" y="172147"/>
                  <a:pt x="162017" y="168052"/>
                  <a:pt x="166139" y="168052"/>
                </a:cubicBezTo>
                <a:cubicBezTo>
                  <a:pt x="168200" y="168052"/>
                  <a:pt x="168200" y="163958"/>
                  <a:pt x="170262" y="161911"/>
                </a:cubicBezTo>
                <a:cubicBezTo>
                  <a:pt x="171292" y="160886"/>
                  <a:pt x="172838" y="160374"/>
                  <a:pt x="174384" y="160374"/>
                </a:cubicBezTo>
                <a:close/>
                <a:moveTo>
                  <a:pt x="703993" y="159415"/>
                </a:moveTo>
                <a:cubicBezTo>
                  <a:pt x="705022" y="158901"/>
                  <a:pt x="706051" y="158901"/>
                  <a:pt x="707080" y="159929"/>
                </a:cubicBezTo>
                <a:cubicBezTo>
                  <a:pt x="709139" y="161987"/>
                  <a:pt x="709139" y="166104"/>
                  <a:pt x="711197" y="168163"/>
                </a:cubicBezTo>
                <a:lnTo>
                  <a:pt x="708173" y="171943"/>
                </a:lnTo>
                <a:lnTo>
                  <a:pt x="707213" y="172188"/>
                </a:lnTo>
                <a:lnTo>
                  <a:pt x="707213" y="173143"/>
                </a:lnTo>
                <a:lnTo>
                  <a:pt x="702963" y="178454"/>
                </a:lnTo>
                <a:cubicBezTo>
                  <a:pt x="702963" y="182571"/>
                  <a:pt x="705022" y="184629"/>
                  <a:pt x="707080" y="186688"/>
                </a:cubicBezTo>
                <a:cubicBezTo>
                  <a:pt x="711197" y="188746"/>
                  <a:pt x="711197" y="188746"/>
                  <a:pt x="711197" y="188746"/>
                </a:cubicBezTo>
                <a:cubicBezTo>
                  <a:pt x="711197" y="192863"/>
                  <a:pt x="709139" y="194921"/>
                  <a:pt x="709139" y="199038"/>
                </a:cubicBezTo>
                <a:cubicBezTo>
                  <a:pt x="705022" y="199038"/>
                  <a:pt x="702963" y="196980"/>
                  <a:pt x="700905" y="196980"/>
                </a:cubicBezTo>
                <a:cubicBezTo>
                  <a:pt x="698847" y="194921"/>
                  <a:pt x="696788" y="192863"/>
                  <a:pt x="698847" y="190805"/>
                </a:cubicBezTo>
                <a:cubicBezTo>
                  <a:pt x="698847" y="188746"/>
                  <a:pt x="698847" y="186688"/>
                  <a:pt x="696788" y="184629"/>
                </a:cubicBezTo>
                <a:cubicBezTo>
                  <a:pt x="692672" y="184629"/>
                  <a:pt x="692672" y="180512"/>
                  <a:pt x="690613" y="178454"/>
                </a:cubicBezTo>
                <a:cubicBezTo>
                  <a:pt x="692672" y="174338"/>
                  <a:pt x="692672" y="172279"/>
                  <a:pt x="694730" y="170221"/>
                </a:cubicBezTo>
                <a:cubicBezTo>
                  <a:pt x="696788" y="170221"/>
                  <a:pt x="698847" y="170221"/>
                  <a:pt x="698847" y="168163"/>
                </a:cubicBezTo>
                <a:cubicBezTo>
                  <a:pt x="698847" y="166104"/>
                  <a:pt x="698847" y="161987"/>
                  <a:pt x="700905" y="161987"/>
                </a:cubicBezTo>
                <a:cubicBezTo>
                  <a:pt x="701934" y="160958"/>
                  <a:pt x="702963" y="159929"/>
                  <a:pt x="703993" y="159415"/>
                </a:cubicBezTo>
                <a:close/>
                <a:moveTo>
                  <a:pt x="447229" y="155446"/>
                </a:moveTo>
                <a:cubicBezTo>
                  <a:pt x="611812" y="155446"/>
                  <a:pt x="745232" y="288866"/>
                  <a:pt x="745232" y="453449"/>
                </a:cubicBezTo>
                <a:cubicBezTo>
                  <a:pt x="745232" y="618032"/>
                  <a:pt x="611812" y="751452"/>
                  <a:pt x="447229" y="751452"/>
                </a:cubicBezTo>
                <a:cubicBezTo>
                  <a:pt x="282646" y="751452"/>
                  <a:pt x="149226" y="618032"/>
                  <a:pt x="149226" y="453449"/>
                </a:cubicBezTo>
                <a:cubicBezTo>
                  <a:pt x="149226" y="288866"/>
                  <a:pt x="282646" y="155446"/>
                  <a:pt x="447229" y="155446"/>
                </a:cubicBezTo>
                <a:close/>
                <a:moveTo>
                  <a:pt x="192969" y="152265"/>
                </a:moveTo>
                <a:lnTo>
                  <a:pt x="195797" y="153153"/>
                </a:lnTo>
                <a:cubicBezTo>
                  <a:pt x="197082" y="154177"/>
                  <a:pt x="198110" y="155712"/>
                  <a:pt x="199138" y="157760"/>
                </a:cubicBezTo>
                <a:cubicBezTo>
                  <a:pt x="199138" y="157760"/>
                  <a:pt x="201194" y="159808"/>
                  <a:pt x="199138" y="159808"/>
                </a:cubicBezTo>
                <a:cubicBezTo>
                  <a:pt x="197082" y="159808"/>
                  <a:pt x="197082" y="157760"/>
                  <a:pt x="197082" y="155712"/>
                </a:cubicBezTo>
                <a:cubicBezTo>
                  <a:pt x="197082" y="155712"/>
                  <a:pt x="195026" y="153665"/>
                  <a:pt x="192969" y="153665"/>
                </a:cubicBezTo>
                <a:cubicBezTo>
                  <a:pt x="192969" y="153665"/>
                  <a:pt x="192969" y="153665"/>
                  <a:pt x="192969" y="153409"/>
                </a:cubicBezTo>
                <a:close/>
                <a:moveTo>
                  <a:pt x="190913" y="151618"/>
                </a:moveTo>
                <a:cubicBezTo>
                  <a:pt x="190913" y="151618"/>
                  <a:pt x="190913" y="151618"/>
                  <a:pt x="192969" y="151618"/>
                </a:cubicBezTo>
                <a:lnTo>
                  <a:pt x="192969" y="152265"/>
                </a:lnTo>
                <a:close/>
                <a:moveTo>
                  <a:pt x="650187" y="151100"/>
                </a:moveTo>
                <a:cubicBezTo>
                  <a:pt x="652599" y="151482"/>
                  <a:pt x="654143" y="154159"/>
                  <a:pt x="655687" y="155689"/>
                </a:cubicBezTo>
                <a:cubicBezTo>
                  <a:pt x="657745" y="157728"/>
                  <a:pt x="657745" y="161807"/>
                  <a:pt x="655687" y="163846"/>
                </a:cubicBezTo>
                <a:lnTo>
                  <a:pt x="653629" y="160787"/>
                </a:lnTo>
                <a:lnTo>
                  <a:pt x="653629" y="159779"/>
                </a:lnTo>
                <a:lnTo>
                  <a:pt x="652155" y="158596"/>
                </a:lnTo>
                <a:lnTo>
                  <a:pt x="647453" y="151610"/>
                </a:lnTo>
                <a:cubicBezTo>
                  <a:pt x="648482" y="151100"/>
                  <a:pt x="649383" y="150972"/>
                  <a:pt x="650187" y="151100"/>
                </a:cubicBezTo>
                <a:close/>
                <a:moveTo>
                  <a:pt x="176520" y="149570"/>
                </a:moveTo>
                <a:cubicBezTo>
                  <a:pt x="178576" y="149570"/>
                  <a:pt x="182688" y="151618"/>
                  <a:pt x="184744" y="153665"/>
                </a:cubicBezTo>
                <a:cubicBezTo>
                  <a:pt x="186801" y="153665"/>
                  <a:pt x="188857" y="155712"/>
                  <a:pt x="192969" y="153665"/>
                </a:cubicBezTo>
                <a:cubicBezTo>
                  <a:pt x="192969" y="155712"/>
                  <a:pt x="195026" y="155712"/>
                  <a:pt x="195026" y="157760"/>
                </a:cubicBezTo>
                <a:cubicBezTo>
                  <a:pt x="197082" y="159808"/>
                  <a:pt x="195026" y="161855"/>
                  <a:pt x="197082" y="163902"/>
                </a:cubicBezTo>
                <a:cubicBezTo>
                  <a:pt x="201194" y="161855"/>
                  <a:pt x="205307" y="161855"/>
                  <a:pt x="207363" y="163902"/>
                </a:cubicBezTo>
                <a:cubicBezTo>
                  <a:pt x="211476" y="167998"/>
                  <a:pt x="211476" y="167998"/>
                  <a:pt x="211476" y="167998"/>
                </a:cubicBezTo>
                <a:cubicBezTo>
                  <a:pt x="211476" y="172091"/>
                  <a:pt x="213532" y="174138"/>
                  <a:pt x="211476" y="176186"/>
                </a:cubicBezTo>
                <a:cubicBezTo>
                  <a:pt x="209419" y="176186"/>
                  <a:pt x="207363" y="176186"/>
                  <a:pt x="205307" y="176186"/>
                </a:cubicBezTo>
                <a:cubicBezTo>
                  <a:pt x="203251" y="172091"/>
                  <a:pt x="203251" y="167998"/>
                  <a:pt x="199138" y="167998"/>
                </a:cubicBezTo>
                <a:cubicBezTo>
                  <a:pt x="197082" y="165949"/>
                  <a:pt x="197082" y="165949"/>
                  <a:pt x="197082" y="165949"/>
                </a:cubicBezTo>
                <a:cubicBezTo>
                  <a:pt x="195026" y="163902"/>
                  <a:pt x="192969" y="161855"/>
                  <a:pt x="190913" y="161855"/>
                </a:cubicBezTo>
                <a:cubicBezTo>
                  <a:pt x="188857" y="159808"/>
                  <a:pt x="184744" y="159808"/>
                  <a:pt x="182688" y="161855"/>
                </a:cubicBezTo>
                <a:cubicBezTo>
                  <a:pt x="178576" y="159808"/>
                  <a:pt x="176520" y="155712"/>
                  <a:pt x="170351" y="157760"/>
                </a:cubicBezTo>
                <a:cubicBezTo>
                  <a:pt x="166238" y="161855"/>
                  <a:pt x="166238" y="161855"/>
                  <a:pt x="166238" y="161855"/>
                </a:cubicBezTo>
                <a:cubicBezTo>
                  <a:pt x="166238" y="167998"/>
                  <a:pt x="158013" y="165949"/>
                  <a:pt x="158013" y="172091"/>
                </a:cubicBezTo>
                <a:cubicBezTo>
                  <a:pt x="158013" y="176186"/>
                  <a:pt x="155957" y="178233"/>
                  <a:pt x="153901" y="180280"/>
                </a:cubicBezTo>
                <a:cubicBezTo>
                  <a:pt x="151845" y="182328"/>
                  <a:pt x="153901" y="186422"/>
                  <a:pt x="149788" y="186422"/>
                </a:cubicBezTo>
                <a:cubicBezTo>
                  <a:pt x="149788" y="184375"/>
                  <a:pt x="149788" y="182328"/>
                  <a:pt x="149788" y="180280"/>
                </a:cubicBezTo>
                <a:cubicBezTo>
                  <a:pt x="151845" y="176186"/>
                  <a:pt x="158013" y="178233"/>
                  <a:pt x="153901" y="174138"/>
                </a:cubicBezTo>
                <a:cubicBezTo>
                  <a:pt x="153901" y="170044"/>
                  <a:pt x="153901" y="167998"/>
                  <a:pt x="153901" y="165949"/>
                </a:cubicBezTo>
                <a:cubicBezTo>
                  <a:pt x="153901" y="163902"/>
                  <a:pt x="155957" y="161855"/>
                  <a:pt x="158013" y="159808"/>
                </a:cubicBezTo>
                <a:cubicBezTo>
                  <a:pt x="162126" y="159808"/>
                  <a:pt x="162126" y="159808"/>
                  <a:pt x="162126" y="159808"/>
                </a:cubicBezTo>
                <a:cubicBezTo>
                  <a:pt x="164182" y="157760"/>
                  <a:pt x="166238" y="153665"/>
                  <a:pt x="168295" y="151618"/>
                </a:cubicBezTo>
                <a:cubicBezTo>
                  <a:pt x="172407" y="151618"/>
                  <a:pt x="176520" y="151618"/>
                  <a:pt x="178576" y="153665"/>
                </a:cubicBezTo>
                <a:cubicBezTo>
                  <a:pt x="180632" y="155712"/>
                  <a:pt x="180632" y="157760"/>
                  <a:pt x="182688" y="157760"/>
                </a:cubicBezTo>
                <a:cubicBezTo>
                  <a:pt x="182688" y="155712"/>
                  <a:pt x="182688" y="155712"/>
                  <a:pt x="182688" y="153665"/>
                </a:cubicBezTo>
                <a:cubicBezTo>
                  <a:pt x="180632" y="151618"/>
                  <a:pt x="178576" y="151618"/>
                  <a:pt x="176520" y="149570"/>
                </a:cubicBezTo>
                <a:close/>
                <a:moveTo>
                  <a:pt x="570240" y="148091"/>
                </a:moveTo>
                <a:cubicBezTo>
                  <a:pt x="573323" y="148091"/>
                  <a:pt x="576406" y="148603"/>
                  <a:pt x="579489" y="149626"/>
                </a:cubicBezTo>
                <a:cubicBezTo>
                  <a:pt x="581544" y="151673"/>
                  <a:pt x="585654" y="153721"/>
                  <a:pt x="587710" y="155768"/>
                </a:cubicBezTo>
                <a:cubicBezTo>
                  <a:pt x="589765" y="159862"/>
                  <a:pt x="585654" y="163958"/>
                  <a:pt x="589765" y="163958"/>
                </a:cubicBezTo>
                <a:cubicBezTo>
                  <a:pt x="591820" y="163958"/>
                  <a:pt x="593875" y="163958"/>
                  <a:pt x="595931" y="166005"/>
                </a:cubicBezTo>
                <a:cubicBezTo>
                  <a:pt x="597986" y="168052"/>
                  <a:pt x="595931" y="170099"/>
                  <a:pt x="595931" y="170099"/>
                </a:cubicBezTo>
                <a:cubicBezTo>
                  <a:pt x="595931" y="172147"/>
                  <a:pt x="595931" y="172147"/>
                  <a:pt x="595931" y="172147"/>
                </a:cubicBezTo>
                <a:cubicBezTo>
                  <a:pt x="591820" y="170099"/>
                  <a:pt x="585654" y="168052"/>
                  <a:pt x="581544" y="163958"/>
                </a:cubicBezTo>
                <a:cubicBezTo>
                  <a:pt x="577433" y="159862"/>
                  <a:pt x="571268" y="161911"/>
                  <a:pt x="567158" y="159862"/>
                </a:cubicBezTo>
                <a:cubicBezTo>
                  <a:pt x="569213" y="157815"/>
                  <a:pt x="579489" y="159862"/>
                  <a:pt x="577433" y="153721"/>
                </a:cubicBezTo>
                <a:cubicBezTo>
                  <a:pt x="575378" y="149626"/>
                  <a:pt x="573323" y="151673"/>
                  <a:pt x="571268" y="151673"/>
                </a:cubicBezTo>
                <a:cubicBezTo>
                  <a:pt x="565102" y="151673"/>
                  <a:pt x="560992" y="155768"/>
                  <a:pt x="556881" y="155768"/>
                </a:cubicBezTo>
                <a:cubicBezTo>
                  <a:pt x="556881" y="155768"/>
                  <a:pt x="554826" y="155768"/>
                  <a:pt x="554826" y="153721"/>
                </a:cubicBezTo>
                <a:cubicBezTo>
                  <a:pt x="554826" y="151673"/>
                  <a:pt x="558937" y="151673"/>
                  <a:pt x="560992" y="149626"/>
                </a:cubicBezTo>
                <a:cubicBezTo>
                  <a:pt x="564075" y="148603"/>
                  <a:pt x="567158" y="148091"/>
                  <a:pt x="570240" y="148091"/>
                </a:cubicBezTo>
                <a:close/>
                <a:moveTo>
                  <a:pt x="707038" y="143263"/>
                </a:moveTo>
                <a:cubicBezTo>
                  <a:pt x="709088" y="143263"/>
                  <a:pt x="709088" y="143263"/>
                  <a:pt x="711139" y="145320"/>
                </a:cubicBezTo>
                <a:cubicBezTo>
                  <a:pt x="709088" y="149437"/>
                  <a:pt x="709088" y="151496"/>
                  <a:pt x="709088" y="155613"/>
                </a:cubicBezTo>
                <a:cubicBezTo>
                  <a:pt x="704987" y="157671"/>
                  <a:pt x="702936" y="155613"/>
                  <a:pt x="700886" y="157671"/>
                </a:cubicBezTo>
                <a:cubicBezTo>
                  <a:pt x="696785" y="159730"/>
                  <a:pt x="696785" y="163846"/>
                  <a:pt x="696785" y="167963"/>
                </a:cubicBezTo>
                <a:cubicBezTo>
                  <a:pt x="692683" y="170022"/>
                  <a:pt x="688582" y="172080"/>
                  <a:pt x="688582" y="176197"/>
                </a:cubicBezTo>
                <a:cubicBezTo>
                  <a:pt x="688582" y="182372"/>
                  <a:pt x="690633" y="184430"/>
                  <a:pt x="694734" y="186489"/>
                </a:cubicBezTo>
                <a:cubicBezTo>
                  <a:pt x="694734" y="190605"/>
                  <a:pt x="696785" y="194722"/>
                  <a:pt x="698835" y="198839"/>
                </a:cubicBezTo>
                <a:cubicBezTo>
                  <a:pt x="700886" y="200897"/>
                  <a:pt x="704987" y="200897"/>
                  <a:pt x="709088" y="200897"/>
                </a:cubicBezTo>
                <a:cubicBezTo>
                  <a:pt x="711139" y="202956"/>
                  <a:pt x="709088" y="207073"/>
                  <a:pt x="711139" y="209131"/>
                </a:cubicBezTo>
                <a:cubicBezTo>
                  <a:pt x="711139" y="211189"/>
                  <a:pt x="713189" y="211189"/>
                  <a:pt x="711139" y="213248"/>
                </a:cubicBezTo>
                <a:cubicBezTo>
                  <a:pt x="707038" y="215306"/>
                  <a:pt x="704987" y="213248"/>
                  <a:pt x="700886" y="211189"/>
                </a:cubicBezTo>
                <a:cubicBezTo>
                  <a:pt x="700886" y="209131"/>
                  <a:pt x="700886" y="207073"/>
                  <a:pt x="698835" y="205014"/>
                </a:cubicBezTo>
                <a:cubicBezTo>
                  <a:pt x="696785" y="207073"/>
                  <a:pt x="692683" y="205014"/>
                  <a:pt x="690633" y="202956"/>
                </a:cubicBezTo>
                <a:cubicBezTo>
                  <a:pt x="688582" y="200897"/>
                  <a:pt x="686532" y="198839"/>
                  <a:pt x="686532" y="196781"/>
                </a:cubicBezTo>
                <a:cubicBezTo>
                  <a:pt x="688582" y="194722"/>
                  <a:pt x="688582" y="192664"/>
                  <a:pt x="688582" y="190605"/>
                </a:cubicBezTo>
                <a:cubicBezTo>
                  <a:pt x="686532" y="190605"/>
                  <a:pt x="682431" y="188547"/>
                  <a:pt x="682431" y="186489"/>
                </a:cubicBezTo>
                <a:cubicBezTo>
                  <a:pt x="682431" y="184430"/>
                  <a:pt x="682431" y="182372"/>
                  <a:pt x="680380" y="182372"/>
                </a:cubicBezTo>
                <a:cubicBezTo>
                  <a:pt x="680380" y="178255"/>
                  <a:pt x="678329" y="176197"/>
                  <a:pt x="680380" y="174138"/>
                </a:cubicBezTo>
                <a:cubicBezTo>
                  <a:pt x="680380" y="170022"/>
                  <a:pt x="684481" y="167963"/>
                  <a:pt x="686532" y="165905"/>
                </a:cubicBezTo>
                <a:cubicBezTo>
                  <a:pt x="684481" y="161789"/>
                  <a:pt x="684481" y="157671"/>
                  <a:pt x="688582" y="155613"/>
                </a:cubicBezTo>
                <a:cubicBezTo>
                  <a:pt x="688582" y="153555"/>
                  <a:pt x="692683" y="153555"/>
                  <a:pt x="692683" y="151496"/>
                </a:cubicBezTo>
                <a:cubicBezTo>
                  <a:pt x="694734" y="151496"/>
                  <a:pt x="694734" y="151496"/>
                  <a:pt x="694734" y="151496"/>
                </a:cubicBezTo>
                <a:cubicBezTo>
                  <a:pt x="694734" y="153555"/>
                  <a:pt x="694734" y="153555"/>
                  <a:pt x="694734" y="153555"/>
                </a:cubicBezTo>
                <a:cubicBezTo>
                  <a:pt x="696785" y="153555"/>
                  <a:pt x="696785" y="151496"/>
                  <a:pt x="696785" y="151496"/>
                </a:cubicBezTo>
                <a:cubicBezTo>
                  <a:pt x="698835" y="147379"/>
                  <a:pt x="702936" y="143263"/>
                  <a:pt x="707038" y="143263"/>
                </a:cubicBezTo>
                <a:close/>
                <a:moveTo>
                  <a:pt x="643337" y="143263"/>
                </a:moveTo>
                <a:cubicBezTo>
                  <a:pt x="643337" y="145327"/>
                  <a:pt x="643337" y="145327"/>
                  <a:pt x="643337" y="145327"/>
                </a:cubicBezTo>
                <a:cubicBezTo>
                  <a:pt x="641278" y="147391"/>
                  <a:pt x="643337" y="149457"/>
                  <a:pt x="643337" y="151521"/>
                </a:cubicBezTo>
                <a:lnTo>
                  <a:pt x="652155" y="158596"/>
                </a:lnTo>
                <a:lnTo>
                  <a:pt x="653629" y="160787"/>
                </a:lnTo>
                <a:lnTo>
                  <a:pt x="653629" y="165973"/>
                </a:lnTo>
                <a:lnTo>
                  <a:pt x="661750" y="174120"/>
                </a:lnTo>
                <a:lnTo>
                  <a:pt x="661831" y="174359"/>
                </a:lnTo>
                <a:lnTo>
                  <a:pt x="659804" y="182490"/>
                </a:lnTo>
                <a:cubicBezTo>
                  <a:pt x="659804" y="186619"/>
                  <a:pt x="663921" y="188684"/>
                  <a:pt x="665979" y="190748"/>
                </a:cubicBezTo>
                <a:cubicBezTo>
                  <a:pt x="668037" y="194878"/>
                  <a:pt x="665979" y="199007"/>
                  <a:pt x="663921" y="201072"/>
                </a:cubicBezTo>
                <a:lnTo>
                  <a:pt x="663921" y="196942"/>
                </a:lnTo>
                <a:cubicBezTo>
                  <a:pt x="663921" y="192813"/>
                  <a:pt x="663921" y="192813"/>
                  <a:pt x="663921" y="192813"/>
                </a:cubicBezTo>
                <a:cubicBezTo>
                  <a:pt x="657746" y="184555"/>
                  <a:pt x="657746" y="184555"/>
                  <a:pt x="657746" y="184555"/>
                </a:cubicBezTo>
                <a:cubicBezTo>
                  <a:pt x="657746" y="184555"/>
                  <a:pt x="655687" y="186619"/>
                  <a:pt x="655687" y="186619"/>
                </a:cubicBezTo>
                <a:cubicBezTo>
                  <a:pt x="657746" y="188684"/>
                  <a:pt x="661862" y="188684"/>
                  <a:pt x="661862" y="192813"/>
                </a:cubicBezTo>
                <a:cubicBezTo>
                  <a:pt x="661862" y="196942"/>
                  <a:pt x="661862" y="203136"/>
                  <a:pt x="657746" y="207266"/>
                </a:cubicBezTo>
                <a:cubicBezTo>
                  <a:pt x="655687" y="207266"/>
                  <a:pt x="653629" y="209330"/>
                  <a:pt x="653629" y="207266"/>
                </a:cubicBezTo>
                <a:cubicBezTo>
                  <a:pt x="651570" y="205201"/>
                  <a:pt x="647454" y="205201"/>
                  <a:pt x="647454" y="203136"/>
                </a:cubicBezTo>
                <a:cubicBezTo>
                  <a:pt x="651570" y="196942"/>
                  <a:pt x="653629" y="190748"/>
                  <a:pt x="651570" y="184555"/>
                </a:cubicBezTo>
                <a:cubicBezTo>
                  <a:pt x="649512" y="182490"/>
                  <a:pt x="647454" y="182490"/>
                  <a:pt x="649512" y="178361"/>
                </a:cubicBezTo>
                <a:cubicBezTo>
                  <a:pt x="649512" y="174233"/>
                  <a:pt x="647454" y="170103"/>
                  <a:pt x="645395" y="165973"/>
                </a:cubicBezTo>
                <a:cubicBezTo>
                  <a:pt x="643337" y="163909"/>
                  <a:pt x="639220" y="161845"/>
                  <a:pt x="637162" y="161845"/>
                </a:cubicBezTo>
                <a:cubicBezTo>
                  <a:pt x="637162" y="159779"/>
                  <a:pt x="637162" y="159779"/>
                  <a:pt x="637162" y="159779"/>
                </a:cubicBezTo>
                <a:cubicBezTo>
                  <a:pt x="639220" y="155651"/>
                  <a:pt x="641278" y="153585"/>
                  <a:pt x="641278" y="149457"/>
                </a:cubicBezTo>
                <a:cubicBezTo>
                  <a:pt x="641278" y="147391"/>
                  <a:pt x="641278" y="143263"/>
                  <a:pt x="643337" y="143263"/>
                </a:cubicBezTo>
                <a:close/>
                <a:moveTo>
                  <a:pt x="302134" y="138780"/>
                </a:moveTo>
                <a:cubicBezTo>
                  <a:pt x="302424" y="138282"/>
                  <a:pt x="303005" y="138282"/>
                  <a:pt x="304168" y="139279"/>
                </a:cubicBezTo>
                <a:cubicBezTo>
                  <a:pt x="304168" y="139279"/>
                  <a:pt x="301843" y="139279"/>
                  <a:pt x="301843" y="141270"/>
                </a:cubicBezTo>
                <a:cubicBezTo>
                  <a:pt x="301843" y="140275"/>
                  <a:pt x="301843" y="139279"/>
                  <a:pt x="302134" y="138780"/>
                </a:cubicBezTo>
                <a:close/>
                <a:moveTo>
                  <a:pt x="575576" y="134962"/>
                </a:moveTo>
                <a:cubicBezTo>
                  <a:pt x="577623" y="134962"/>
                  <a:pt x="579671" y="134962"/>
                  <a:pt x="581718" y="139168"/>
                </a:cubicBezTo>
                <a:cubicBezTo>
                  <a:pt x="581718" y="141270"/>
                  <a:pt x="579671" y="143373"/>
                  <a:pt x="579671" y="143373"/>
                </a:cubicBezTo>
                <a:cubicBezTo>
                  <a:pt x="577623" y="147578"/>
                  <a:pt x="573529" y="143373"/>
                  <a:pt x="569434" y="145476"/>
                </a:cubicBezTo>
                <a:cubicBezTo>
                  <a:pt x="571481" y="141270"/>
                  <a:pt x="573529" y="139168"/>
                  <a:pt x="575576" y="134962"/>
                </a:cubicBezTo>
                <a:close/>
                <a:moveTo>
                  <a:pt x="508872" y="130536"/>
                </a:moveTo>
                <a:cubicBezTo>
                  <a:pt x="511184" y="130019"/>
                  <a:pt x="513753" y="130019"/>
                  <a:pt x="515808" y="131053"/>
                </a:cubicBezTo>
                <a:cubicBezTo>
                  <a:pt x="521974" y="133118"/>
                  <a:pt x="526085" y="139316"/>
                  <a:pt x="532250" y="143447"/>
                </a:cubicBezTo>
                <a:cubicBezTo>
                  <a:pt x="532250" y="145512"/>
                  <a:pt x="530195" y="147578"/>
                  <a:pt x="530195" y="147578"/>
                </a:cubicBezTo>
                <a:cubicBezTo>
                  <a:pt x="526085" y="147578"/>
                  <a:pt x="528140" y="145512"/>
                  <a:pt x="528140" y="143447"/>
                </a:cubicBezTo>
                <a:cubicBezTo>
                  <a:pt x="524029" y="139316"/>
                  <a:pt x="519919" y="135184"/>
                  <a:pt x="513753" y="135184"/>
                </a:cubicBezTo>
                <a:cubicBezTo>
                  <a:pt x="511698" y="135184"/>
                  <a:pt x="511698" y="135184"/>
                  <a:pt x="509643" y="137250"/>
                </a:cubicBezTo>
                <a:cubicBezTo>
                  <a:pt x="509643" y="139316"/>
                  <a:pt x="511698" y="141382"/>
                  <a:pt x="513753" y="141382"/>
                </a:cubicBezTo>
                <a:cubicBezTo>
                  <a:pt x="513753" y="141382"/>
                  <a:pt x="515808" y="141382"/>
                  <a:pt x="515808" y="143447"/>
                </a:cubicBezTo>
                <a:cubicBezTo>
                  <a:pt x="511698" y="141382"/>
                  <a:pt x="505532" y="139316"/>
                  <a:pt x="501422" y="141382"/>
                </a:cubicBezTo>
                <a:cubicBezTo>
                  <a:pt x="497311" y="141382"/>
                  <a:pt x="493201" y="141382"/>
                  <a:pt x="489090" y="141382"/>
                </a:cubicBezTo>
                <a:cubicBezTo>
                  <a:pt x="489090" y="139316"/>
                  <a:pt x="489090" y="137250"/>
                  <a:pt x="491146" y="135184"/>
                </a:cubicBezTo>
                <a:cubicBezTo>
                  <a:pt x="495256" y="135184"/>
                  <a:pt x="497311" y="135184"/>
                  <a:pt x="499367" y="137250"/>
                </a:cubicBezTo>
                <a:cubicBezTo>
                  <a:pt x="501422" y="137250"/>
                  <a:pt x="501422" y="133118"/>
                  <a:pt x="503477" y="133118"/>
                </a:cubicBezTo>
                <a:cubicBezTo>
                  <a:pt x="504505" y="132085"/>
                  <a:pt x="506560" y="131053"/>
                  <a:pt x="508872" y="130536"/>
                </a:cubicBezTo>
                <a:close/>
                <a:moveTo>
                  <a:pt x="250583" y="123976"/>
                </a:moveTo>
                <a:cubicBezTo>
                  <a:pt x="252127" y="124235"/>
                  <a:pt x="253670" y="124754"/>
                  <a:pt x="254700" y="124754"/>
                </a:cubicBezTo>
                <a:cubicBezTo>
                  <a:pt x="256758" y="124754"/>
                  <a:pt x="256758" y="124754"/>
                  <a:pt x="256758" y="124754"/>
                </a:cubicBezTo>
                <a:cubicBezTo>
                  <a:pt x="254700" y="128904"/>
                  <a:pt x="256758" y="130978"/>
                  <a:pt x="258816" y="133054"/>
                </a:cubicBezTo>
                <a:cubicBezTo>
                  <a:pt x="262933" y="135128"/>
                  <a:pt x="269108" y="137203"/>
                  <a:pt x="273225" y="135128"/>
                </a:cubicBezTo>
                <a:cubicBezTo>
                  <a:pt x="275283" y="135128"/>
                  <a:pt x="275283" y="130978"/>
                  <a:pt x="277342" y="133054"/>
                </a:cubicBezTo>
                <a:cubicBezTo>
                  <a:pt x="279400" y="135128"/>
                  <a:pt x="285575" y="135128"/>
                  <a:pt x="283517" y="139279"/>
                </a:cubicBezTo>
                <a:cubicBezTo>
                  <a:pt x="281459" y="143429"/>
                  <a:pt x="279400" y="145503"/>
                  <a:pt x="275283" y="145503"/>
                </a:cubicBezTo>
                <a:cubicBezTo>
                  <a:pt x="273225" y="145503"/>
                  <a:pt x="271167" y="143429"/>
                  <a:pt x="269108" y="141353"/>
                </a:cubicBezTo>
                <a:cubicBezTo>
                  <a:pt x="267050" y="141353"/>
                  <a:pt x="264992" y="147578"/>
                  <a:pt x="262933" y="147578"/>
                </a:cubicBezTo>
                <a:cubicBezTo>
                  <a:pt x="258816" y="147578"/>
                  <a:pt x="254700" y="143429"/>
                  <a:pt x="254700" y="141353"/>
                </a:cubicBezTo>
                <a:cubicBezTo>
                  <a:pt x="252641" y="139279"/>
                  <a:pt x="256758" y="137203"/>
                  <a:pt x="252641" y="135128"/>
                </a:cubicBezTo>
                <a:cubicBezTo>
                  <a:pt x="250583" y="135128"/>
                  <a:pt x="246466" y="135128"/>
                  <a:pt x="246466" y="130978"/>
                </a:cubicBezTo>
                <a:cubicBezTo>
                  <a:pt x="244408" y="128904"/>
                  <a:pt x="244408" y="126828"/>
                  <a:pt x="246466" y="124754"/>
                </a:cubicBezTo>
                <a:cubicBezTo>
                  <a:pt x="247495" y="123716"/>
                  <a:pt x="249039" y="123716"/>
                  <a:pt x="250583" y="123976"/>
                </a:cubicBezTo>
                <a:close/>
                <a:moveTo>
                  <a:pt x="577535" y="122678"/>
                </a:moveTo>
                <a:cubicBezTo>
                  <a:pt x="579593" y="124747"/>
                  <a:pt x="581651" y="124747"/>
                  <a:pt x="581651" y="126816"/>
                </a:cubicBezTo>
                <a:cubicBezTo>
                  <a:pt x="581651" y="128884"/>
                  <a:pt x="581651" y="130953"/>
                  <a:pt x="583710" y="130953"/>
                </a:cubicBezTo>
                <a:cubicBezTo>
                  <a:pt x="587827" y="128884"/>
                  <a:pt x="589885" y="128884"/>
                  <a:pt x="591943" y="130953"/>
                </a:cubicBezTo>
                <a:cubicBezTo>
                  <a:pt x="594002" y="133022"/>
                  <a:pt x="594002" y="135090"/>
                  <a:pt x="594002" y="135090"/>
                </a:cubicBezTo>
                <a:cubicBezTo>
                  <a:pt x="591943" y="139228"/>
                  <a:pt x="589885" y="137159"/>
                  <a:pt x="587827" y="139228"/>
                </a:cubicBezTo>
                <a:cubicBezTo>
                  <a:pt x="589885" y="141297"/>
                  <a:pt x="591943" y="143365"/>
                  <a:pt x="589885" y="147503"/>
                </a:cubicBezTo>
                <a:cubicBezTo>
                  <a:pt x="589885" y="147503"/>
                  <a:pt x="587827" y="149570"/>
                  <a:pt x="585768" y="149570"/>
                </a:cubicBezTo>
                <a:cubicBezTo>
                  <a:pt x="583710" y="149570"/>
                  <a:pt x="583710" y="147503"/>
                  <a:pt x="581651" y="147503"/>
                </a:cubicBezTo>
                <a:cubicBezTo>
                  <a:pt x="581651" y="145434"/>
                  <a:pt x="583710" y="141297"/>
                  <a:pt x="583710" y="137159"/>
                </a:cubicBezTo>
                <a:cubicBezTo>
                  <a:pt x="581651" y="135090"/>
                  <a:pt x="579593" y="133022"/>
                  <a:pt x="575476" y="130953"/>
                </a:cubicBezTo>
                <a:cubicBezTo>
                  <a:pt x="575476" y="128884"/>
                  <a:pt x="573418" y="124747"/>
                  <a:pt x="577535" y="122678"/>
                </a:cubicBezTo>
                <a:close/>
                <a:moveTo>
                  <a:pt x="258767" y="122678"/>
                </a:moveTo>
                <a:cubicBezTo>
                  <a:pt x="260842" y="124737"/>
                  <a:pt x="260842" y="126796"/>
                  <a:pt x="260842" y="128854"/>
                </a:cubicBezTo>
                <a:cubicBezTo>
                  <a:pt x="262917" y="130912"/>
                  <a:pt x="264992" y="130912"/>
                  <a:pt x="267067" y="130912"/>
                </a:cubicBezTo>
                <a:cubicBezTo>
                  <a:pt x="269142" y="130912"/>
                  <a:pt x="271217" y="128854"/>
                  <a:pt x="273292" y="128854"/>
                </a:cubicBezTo>
                <a:cubicBezTo>
                  <a:pt x="273292" y="130912"/>
                  <a:pt x="271217" y="132971"/>
                  <a:pt x="271217" y="132971"/>
                </a:cubicBezTo>
                <a:cubicBezTo>
                  <a:pt x="267067" y="132971"/>
                  <a:pt x="260842" y="132971"/>
                  <a:pt x="258767" y="128854"/>
                </a:cubicBezTo>
                <a:cubicBezTo>
                  <a:pt x="258767" y="126796"/>
                  <a:pt x="256692" y="124737"/>
                  <a:pt x="258767" y="122678"/>
                </a:cubicBezTo>
                <a:close/>
                <a:moveTo>
                  <a:pt x="622795" y="120686"/>
                </a:moveTo>
                <a:cubicBezTo>
                  <a:pt x="628998" y="120686"/>
                  <a:pt x="635200" y="122740"/>
                  <a:pt x="637267" y="128900"/>
                </a:cubicBezTo>
                <a:cubicBezTo>
                  <a:pt x="643470" y="137114"/>
                  <a:pt x="639335" y="147382"/>
                  <a:pt x="635200" y="155596"/>
                </a:cubicBezTo>
                <a:cubicBezTo>
                  <a:pt x="633132" y="159703"/>
                  <a:pt x="631065" y="163810"/>
                  <a:pt x="626930" y="165863"/>
                </a:cubicBezTo>
                <a:cubicBezTo>
                  <a:pt x="620728" y="174077"/>
                  <a:pt x="610390" y="176130"/>
                  <a:pt x="600053" y="174077"/>
                </a:cubicBezTo>
                <a:cubicBezTo>
                  <a:pt x="597986" y="174077"/>
                  <a:pt x="597986" y="172023"/>
                  <a:pt x="600053" y="169971"/>
                </a:cubicBezTo>
                <a:cubicBezTo>
                  <a:pt x="602121" y="169971"/>
                  <a:pt x="606256" y="169971"/>
                  <a:pt x="610390" y="167917"/>
                </a:cubicBezTo>
                <a:cubicBezTo>
                  <a:pt x="620728" y="165863"/>
                  <a:pt x="628998" y="155596"/>
                  <a:pt x="631065" y="145328"/>
                </a:cubicBezTo>
                <a:cubicBezTo>
                  <a:pt x="633132" y="141221"/>
                  <a:pt x="631065" y="137114"/>
                  <a:pt x="628998" y="133007"/>
                </a:cubicBezTo>
                <a:cubicBezTo>
                  <a:pt x="626930" y="133007"/>
                  <a:pt x="626930" y="130954"/>
                  <a:pt x="624863" y="130954"/>
                </a:cubicBezTo>
                <a:cubicBezTo>
                  <a:pt x="622795" y="133007"/>
                  <a:pt x="626930" y="133007"/>
                  <a:pt x="626930" y="135061"/>
                </a:cubicBezTo>
                <a:cubicBezTo>
                  <a:pt x="628998" y="137114"/>
                  <a:pt x="626930" y="141221"/>
                  <a:pt x="626930" y="143275"/>
                </a:cubicBezTo>
                <a:cubicBezTo>
                  <a:pt x="624863" y="145328"/>
                  <a:pt x="620728" y="147382"/>
                  <a:pt x="616593" y="147382"/>
                </a:cubicBezTo>
                <a:cubicBezTo>
                  <a:pt x="614525" y="147382"/>
                  <a:pt x="612458" y="145328"/>
                  <a:pt x="610390" y="143275"/>
                </a:cubicBezTo>
                <a:cubicBezTo>
                  <a:pt x="610390" y="139168"/>
                  <a:pt x="614525" y="139168"/>
                  <a:pt x="612458" y="135061"/>
                </a:cubicBezTo>
                <a:cubicBezTo>
                  <a:pt x="610390" y="135061"/>
                  <a:pt x="608323" y="130954"/>
                  <a:pt x="610390" y="128900"/>
                </a:cubicBezTo>
                <a:cubicBezTo>
                  <a:pt x="612458" y="122740"/>
                  <a:pt x="616593" y="120686"/>
                  <a:pt x="622795" y="120686"/>
                </a:cubicBezTo>
                <a:close/>
                <a:moveTo>
                  <a:pt x="522124" y="120686"/>
                </a:moveTo>
                <a:cubicBezTo>
                  <a:pt x="528266" y="120686"/>
                  <a:pt x="522124" y="128875"/>
                  <a:pt x="524172" y="132971"/>
                </a:cubicBezTo>
                <a:cubicBezTo>
                  <a:pt x="522124" y="128875"/>
                  <a:pt x="515982" y="128875"/>
                  <a:pt x="515982" y="124781"/>
                </a:cubicBezTo>
                <a:cubicBezTo>
                  <a:pt x="518030" y="122735"/>
                  <a:pt x="520077" y="120686"/>
                  <a:pt x="522124" y="120686"/>
                </a:cubicBezTo>
                <a:close/>
                <a:moveTo>
                  <a:pt x="456112" y="118695"/>
                </a:moveTo>
                <a:cubicBezTo>
                  <a:pt x="458159" y="120754"/>
                  <a:pt x="458159" y="120754"/>
                  <a:pt x="460207" y="122811"/>
                </a:cubicBezTo>
                <a:cubicBezTo>
                  <a:pt x="460207" y="126928"/>
                  <a:pt x="456112" y="126928"/>
                  <a:pt x="454064" y="131045"/>
                </a:cubicBezTo>
                <a:cubicBezTo>
                  <a:pt x="452017" y="133103"/>
                  <a:pt x="449970" y="135162"/>
                  <a:pt x="449970" y="139279"/>
                </a:cubicBezTo>
                <a:cubicBezTo>
                  <a:pt x="445875" y="139279"/>
                  <a:pt x="441781" y="139279"/>
                  <a:pt x="437686" y="139279"/>
                </a:cubicBezTo>
                <a:cubicBezTo>
                  <a:pt x="437686" y="139279"/>
                  <a:pt x="435639" y="137220"/>
                  <a:pt x="437686" y="137220"/>
                </a:cubicBezTo>
                <a:cubicBezTo>
                  <a:pt x="437686" y="133103"/>
                  <a:pt x="439733" y="131045"/>
                  <a:pt x="441781" y="128987"/>
                </a:cubicBezTo>
                <a:cubicBezTo>
                  <a:pt x="443828" y="128987"/>
                  <a:pt x="445875" y="128987"/>
                  <a:pt x="445875" y="126928"/>
                </a:cubicBezTo>
                <a:cubicBezTo>
                  <a:pt x="445875" y="124869"/>
                  <a:pt x="447922" y="122811"/>
                  <a:pt x="449970" y="120754"/>
                </a:cubicBezTo>
                <a:cubicBezTo>
                  <a:pt x="452017" y="118695"/>
                  <a:pt x="454064" y="118695"/>
                  <a:pt x="456112" y="118695"/>
                </a:cubicBezTo>
                <a:close/>
                <a:moveTo>
                  <a:pt x="234176" y="118695"/>
                </a:moveTo>
                <a:cubicBezTo>
                  <a:pt x="238281" y="118695"/>
                  <a:pt x="240333" y="120754"/>
                  <a:pt x="242386" y="122811"/>
                </a:cubicBezTo>
                <a:cubicBezTo>
                  <a:pt x="244438" y="124869"/>
                  <a:pt x="242386" y="126928"/>
                  <a:pt x="242386" y="126928"/>
                </a:cubicBezTo>
                <a:cubicBezTo>
                  <a:pt x="242386" y="131045"/>
                  <a:pt x="244438" y="135162"/>
                  <a:pt x="248543" y="137220"/>
                </a:cubicBezTo>
                <a:cubicBezTo>
                  <a:pt x="246490" y="137220"/>
                  <a:pt x="246490" y="137220"/>
                  <a:pt x="246490" y="137220"/>
                </a:cubicBezTo>
                <a:cubicBezTo>
                  <a:pt x="248543" y="137220"/>
                  <a:pt x="250595" y="137220"/>
                  <a:pt x="250595" y="139279"/>
                </a:cubicBezTo>
                <a:cubicBezTo>
                  <a:pt x="250595" y="143395"/>
                  <a:pt x="252647" y="145454"/>
                  <a:pt x="256752" y="147513"/>
                </a:cubicBezTo>
                <a:cubicBezTo>
                  <a:pt x="258804" y="149570"/>
                  <a:pt x="260857" y="149570"/>
                  <a:pt x="264961" y="149570"/>
                </a:cubicBezTo>
                <a:cubicBezTo>
                  <a:pt x="267014" y="147513"/>
                  <a:pt x="269066" y="143395"/>
                  <a:pt x="271119" y="147513"/>
                </a:cubicBezTo>
                <a:cubicBezTo>
                  <a:pt x="275223" y="147513"/>
                  <a:pt x="279328" y="147513"/>
                  <a:pt x="283433" y="145454"/>
                </a:cubicBezTo>
                <a:cubicBezTo>
                  <a:pt x="287537" y="143395"/>
                  <a:pt x="287537" y="135162"/>
                  <a:pt x="291642" y="139279"/>
                </a:cubicBezTo>
                <a:cubicBezTo>
                  <a:pt x="293694" y="141336"/>
                  <a:pt x="297799" y="139279"/>
                  <a:pt x="299851" y="139279"/>
                </a:cubicBezTo>
                <a:cubicBezTo>
                  <a:pt x="299851" y="141336"/>
                  <a:pt x="299851" y="141336"/>
                  <a:pt x="297799" y="143395"/>
                </a:cubicBezTo>
                <a:cubicBezTo>
                  <a:pt x="295747" y="145454"/>
                  <a:pt x="291642" y="145454"/>
                  <a:pt x="289590" y="147513"/>
                </a:cubicBezTo>
                <a:lnTo>
                  <a:pt x="289590" y="149570"/>
                </a:lnTo>
                <a:cubicBezTo>
                  <a:pt x="287537" y="153687"/>
                  <a:pt x="283433" y="157805"/>
                  <a:pt x="277276" y="157805"/>
                </a:cubicBezTo>
                <a:cubicBezTo>
                  <a:pt x="275223" y="155746"/>
                  <a:pt x="273171" y="153687"/>
                  <a:pt x="271119" y="155746"/>
                </a:cubicBezTo>
                <a:cubicBezTo>
                  <a:pt x="267014" y="157805"/>
                  <a:pt x="264961" y="159862"/>
                  <a:pt x="260857" y="159862"/>
                </a:cubicBezTo>
                <a:cubicBezTo>
                  <a:pt x="256752" y="159862"/>
                  <a:pt x="254700" y="157805"/>
                  <a:pt x="252647" y="155746"/>
                </a:cubicBezTo>
                <a:cubicBezTo>
                  <a:pt x="250595" y="153687"/>
                  <a:pt x="248543" y="149570"/>
                  <a:pt x="246490" y="147513"/>
                </a:cubicBezTo>
                <a:cubicBezTo>
                  <a:pt x="244438" y="149570"/>
                  <a:pt x="242386" y="147513"/>
                  <a:pt x="242386" y="147513"/>
                </a:cubicBezTo>
                <a:cubicBezTo>
                  <a:pt x="238281" y="147513"/>
                  <a:pt x="236229" y="143395"/>
                  <a:pt x="236229" y="141336"/>
                </a:cubicBezTo>
                <a:cubicBezTo>
                  <a:pt x="234176" y="137220"/>
                  <a:pt x="240333" y="135162"/>
                  <a:pt x="238281" y="131045"/>
                </a:cubicBezTo>
                <a:cubicBezTo>
                  <a:pt x="236229" y="128987"/>
                  <a:pt x="232124" y="126928"/>
                  <a:pt x="232124" y="122811"/>
                </a:cubicBezTo>
                <a:cubicBezTo>
                  <a:pt x="232124" y="122811"/>
                  <a:pt x="232124" y="118695"/>
                  <a:pt x="234176" y="118695"/>
                </a:cubicBezTo>
                <a:close/>
                <a:moveTo>
                  <a:pt x="360258" y="117473"/>
                </a:moveTo>
                <a:cubicBezTo>
                  <a:pt x="362055" y="117731"/>
                  <a:pt x="363595" y="118758"/>
                  <a:pt x="363595" y="120813"/>
                </a:cubicBezTo>
                <a:cubicBezTo>
                  <a:pt x="363595" y="124923"/>
                  <a:pt x="363595" y="129034"/>
                  <a:pt x="359488" y="129034"/>
                </a:cubicBezTo>
                <a:cubicBezTo>
                  <a:pt x="359488" y="131090"/>
                  <a:pt x="361542" y="133144"/>
                  <a:pt x="361542" y="135201"/>
                </a:cubicBezTo>
                <a:cubicBezTo>
                  <a:pt x="363595" y="137255"/>
                  <a:pt x="361542" y="139311"/>
                  <a:pt x="361542" y="141365"/>
                </a:cubicBezTo>
                <a:cubicBezTo>
                  <a:pt x="361542" y="145476"/>
                  <a:pt x="351274" y="141365"/>
                  <a:pt x="355381" y="147531"/>
                </a:cubicBezTo>
                <a:cubicBezTo>
                  <a:pt x="355381" y="149586"/>
                  <a:pt x="355381" y="151641"/>
                  <a:pt x="353328" y="153697"/>
                </a:cubicBezTo>
                <a:cubicBezTo>
                  <a:pt x="353328" y="151641"/>
                  <a:pt x="353328" y="147531"/>
                  <a:pt x="353328" y="145476"/>
                </a:cubicBezTo>
                <a:cubicBezTo>
                  <a:pt x="351274" y="145476"/>
                  <a:pt x="353328" y="149586"/>
                  <a:pt x="351274" y="149586"/>
                </a:cubicBezTo>
                <a:cubicBezTo>
                  <a:pt x="351274" y="153697"/>
                  <a:pt x="347167" y="157808"/>
                  <a:pt x="341007" y="159862"/>
                </a:cubicBezTo>
                <a:cubicBezTo>
                  <a:pt x="338953" y="157808"/>
                  <a:pt x="334846" y="157808"/>
                  <a:pt x="332793" y="153697"/>
                </a:cubicBezTo>
                <a:cubicBezTo>
                  <a:pt x="332793" y="151641"/>
                  <a:pt x="330740" y="151641"/>
                  <a:pt x="330740" y="153697"/>
                </a:cubicBezTo>
                <a:cubicBezTo>
                  <a:pt x="328686" y="155752"/>
                  <a:pt x="326633" y="155752"/>
                  <a:pt x="324579" y="155752"/>
                </a:cubicBezTo>
                <a:cubicBezTo>
                  <a:pt x="322526" y="153697"/>
                  <a:pt x="322526" y="153697"/>
                  <a:pt x="320472" y="153697"/>
                </a:cubicBezTo>
                <a:cubicBezTo>
                  <a:pt x="318419" y="151641"/>
                  <a:pt x="320472" y="147531"/>
                  <a:pt x="318419" y="145476"/>
                </a:cubicBezTo>
                <a:cubicBezTo>
                  <a:pt x="316365" y="145476"/>
                  <a:pt x="314312" y="147531"/>
                  <a:pt x="312258" y="145476"/>
                </a:cubicBezTo>
                <a:cubicBezTo>
                  <a:pt x="310205" y="143420"/>
                  <a:pt x="308151" y="141365"/>
                  <a:pt x="308151" y="137255"/>
                </a:cubicBezTo>
                <a:cubicBezTo>
                  <a:pt x="308151" y="135201"/>
                  <a:pt x="310205" y="133144"/>
                  <a:pt x="312258" y="133144"/>
                </a:cubicBezTo>
                <a:cubicBezTo>
                  <a:pt x="314312" y="135201"/>
                  <a:pt x="314312" y="137255"/>
                  <a:pt x="316365" y="137255"/>
                </a:cubicBezTo>
                <a:cubicBezTo>
                  <a:pt x="320472" y="137255"/>
                  <a:pt x="320472" y="143420"/>
                  <a:pt x="324579" y="143420"/>
                </a:cubicBezTo>
                <a:cubicBezTo>
                  <a:pt x="328686" y="145476"/>
                  <a:pt x="330740" y="141365"/>
                  <a:pt x="332793" y="145476"/>
                </a:cubicBezTo>
                <a:cubicBezTo>
                  <a:pt x="336900" y="147531"/>
                  <a:pt x="341007" y="145476"/>
                  <a:pt x="343060" y="143420"/>
                </a:cubicBezTo>
                <a:cubicBezTo>
                  <a:pt x="345114" y="143420"/>
                  <a:pt x="345114" y="141365"/>
                  <a:pt x="345114" y="139311"/>
                </a:cubicBezTo>
                <a:cubicBezTo>
                  <a:pt x="349221" y="137255"/>
                  <a:pt x="351274" y="133144"/>
                  <a:pt x="351274" y="129034"/>
                </a:cubicBezTo>
                <a:cubicBezTo>
                  <a:pt x="353328" y="126979"/>
                  <a:pt x="351274" y="126979"/>
                  <a:pt x="351274" y="124923"/>
                </a:cubicBezTo>
                <a:cubicBezTo>
                  <a:pt x="355381" y="122869"/>
                  <a:pt x="353328" y="118758"/>
                  <a:pt x="355381" y="118758"/>
                </a:cubicBezTo>
                <a:cubicBezTo>
                  <a:pt x="356408" y="117731"/>
                  <a:pt x="358461" y="117216"/>
                  <a:pt x="360258" y="117473"/>
                </a:cubicBezTo>
                <a:close/>
                <a:moveTo>
                  <a:pt x="347217" y="117214"/>
                </a:moveTo>
                <a:cubicBezTo>
                  <a:pt x="348752" y="117214"/>
                  <a:pt x="350288" y="117724"/>
                  <a:pt x="351311" y="118746"/>
                </a:cubicBezTo>
                <a:cubicBezTo>
                  <a:pt x="351311" y="120788"/>
                  <a:pt x="351311" y="122832"/>
                  <a:pt x="349264" y="122832"/>
                </a:cubicBezTo>
                <a:cubicBezTo>
                  <a:pt x="347217" y="122832"/>
                  <a:pt x="347217" y="124875"/>
                  <a:pt x="347217" y="124875"/>
                </a:cubicBezTo>
                <a:cubicBezTo>
                  <a:pt x="347217" y="126918"/>
                  <a:pt x="349264" y="126918"/>
                  <a:pt x="349264" y="128961"/>
                </a:cubicBezTo>
                <a:cubicBezTo>
                  <a:pt x="349264" y="131004"/>
                  <a:pt x="347217" y="133047"/>
                  <a:pt x="347217" y="135090"/>
                </a:cubicBezTo>
                <a:cubicBezTo>
                  <a:pt x="345169" y="135090"/>
                  <a:pt x="343122" y="135090"/>
                  <a:pt x="343122" y="137133"/>
                </a:cubicBezTo>
                <a:cubicBezTo>
                  <a:pt x="343122" y="139177"/>
                  <a:pt x="343122" y="141219"/>
                  <a:pt x="341075" y="141219"/>
                </a:cubicBezTo>
                <a:cubicBezTo>
                  <a:pt x="339027" y="143263"/>
                  <a:pt x="336980" y="143263"/>
                  <a:pt x="334933" y="143263"/>
                </a:cubicBezTo>
                <a:cubicBezTo>
                  <a:pt x="332885" y="141219"/>
                  <a:pt x="332885" y="137133"/>
                  <a:pt x="330838" y="139177"/>
                </a:cubicBezTo>
                <a:cubicBezTo>
                  <a:pt x="328791" y="141219"/>
                  <a:pt x="328791" y="141219"/>
                  <a:pt x="326743" y="141219"/>
                </a:cubicBezTo>
                <a:cubicBezTo>
                  <a:pt x="324696" y="141219"/>
                  <a:pt x="322649" y="139177"/>
                  <a:pt x="322649" y="137133"/>
                </a:cubicBezTo>
                <a:cubicBezTo>
                  <a:pt x="322649" y="137133"/>
                  <a:pt x="324696" y="133047"/>
                  <a:pt x="322649" y="133047"/>
                </a:cubicBezTo>
                <a:cubicBezTo>
                  <a:pt x="320601" y="133047"/>
                  <a:pt x="318554" y="135090"/>
                  <a:pt x="316507" y="135090"/>
                </a:cubicBezTo>
                <a:cubicBezTo>
                  <a:pt x="314459" y="133047"/>
                  <a:pt x="314459" y="131004"/>
                  <a:pt x="314459" y="131004"/>
                </a:cubicBezTo>
                <a:cubicBezTo>
                  <a:pt x="316507" y="128961"/>
                  <a:pt x="318554" y="124875"/>
                  <a:pt x="320601" y="126918"/>
                </a:cubicBezTo>
                <a:cubicBezTo>
                  <a:pt x="324696" y="128961"/>
                  <a:pt x="330838" y="128961"/>
                  <a:pt x="334933" y="126918"/>
                </a:cubicBezTo>
                <a:cubicBezTo>
                  <a:pt x="339027" y="124875"/>
                  <a:pt x="341075" y="120788"/>
                  <a:pt x="343122" y="118746"/>
                </a:cubicBezTo>
                <a:cubicBezTo>
                  <a:pt x="344146" y="117724"/>
                  <a:pt x="345681" y="117214"/>
                  <a:pt x="347217" y="117214"/>
                </a:cubicBezTo>
                <a:close/>
                <a:moveTo>
                  <a:pt x="585835" y="116702"/>
                </a:moveTo>
                <a:cubicBezTo>
                  <a:pt x="589951" y="120819"/>
                  <a:pt x="589951" y="120819"/>
                  <a:pt x="589951" y="120819"/>
                </a:cubicBezTo>
                <a:cubicBezTo>
                  <a:pt x="592010" y="120819"/>
                  <a:pt x="589951" y="124936"/>
                  <a:pt x="592010" y="124936"/>
                </a:cubicBezTo>
                <a:cubicBezTo>
                  <a:pt x="596127" y="124936"/>
                  <a:pt x="598185" y="124936"/>
                  <a:pt x="600244" y="129053"/>
                </a:cubicBezTo>
                <a:cubicBezTo>
                  <a:pt x="602302" y="131112"/>
                  <a:pt x="602302" y="135228"/>
                  <a:pt x="602302" y="137286"/>
                </a:cubicBezTo>
                <a:cubicBezTo>
                  <a:pt x="600244" y="141404"/>
                  <a:pt x="598185" y="139345"/>
                  <a:pt x="596127" y="143461"/>
                </a:cubicBezTo>
                <a:cubicBezTo>
                  <a:pt x="598185" y="145520"/>
                  <a:pt x="598185" y="147578"/>
                  <a:pt x="598185" y="151695"/>
                </a:cubicBezTo>
                <a:cubicBezTo>
                  <a:pt x="596127" y="153753"/>
                  <a:pt x="594068" y="155812"/>
                  <a:pt x="592010" y="155812"/>
                </a:cubicBezTo>
                <a:cubicBezTo>
                  <a:pt x="589951" y="157871"/>
                  <a:pt x="589951" y="153753"/>
                  <a:pt x="587893" y="151695"/>
                </a:cubicBezTo>
                <a:cubicBezTo>
                  <a:pt x="589951" y="149637"/>
                  <a:pt x="592010" y="149637"/>
                  <a:pt x="594068" y="145520"/>
                </a:cubicBezTo>
                <a:cubicBezTo>
                  <a:pt x="592010" y="143461"/>
                  <a:pt x="594068" y="139345"/>
                  <a:pt x="596127" y="137286"/>
                </a:cubicBezTo>
                <a:cubicBezTo>
                  <a:pt x="596127" y="135228"/>
                  <a:pt x="596127" y="131112"/>
                  <a:pt x="594068" y="129053"/>
                </a:cubicBezTo>
                <a:cubicBezTo>
                  <a:pt x="592010" y="126994"/>
                  <a:pt x="587893" y="126994"/>
                  <a:pt x="585835" y="126994"/>
                </a:cubicBezTo>
                <a:cubicBezTo>
                  <a:pt x="583776" y="122878"/>
                  <a:pt x="579659" y="122878"/>
                  <a:pt x="575543" y="120819"/>
                </a:cubicBezTo>
                <a:cubicBezTo>
                  <a:pt x="575543" y="122878"/>
                  <a:pt x="573484" y="120819"/>
                  <a:pt x="571426" y="118761"/>
                </a:cubicBezTo>
                <a:cubicBezTo>
                  <a:pt x="575543" y="116702"/>
                  <a:pt x="581718" y="116702"/>
                  <a:pt x="585835" y="116702"/>
                </a:cubicBezTo>
                <a:close/>
                <a:moveTo>
                  <a:pt x="340148" y="115628"/>
                </a:moveTo>
                <a:cubicBezTo>
                  <a:pt x="340438" y="115562"/>
                  <a:pt x="340632" y="115694"/>
                  <a:pt x="340761" y="115955"/>
                </a:cubicBezTo>
                <a:cubicBezTo>
                  <a:pt x="341019" y="116482"/>
                  <a:pt x="341019" y="117533"/>
                  <a:pt x="341019" y="118585"/>
                </a:cubicBezTo>
                <a:cubicBezTo>
                  <a:pt x="338953" y="120686"/>
                  <a:pt x="334822" y="124892"/>
                  <a:pt x="332756" y="124892"/>
                </a:cubicBezTo>
                <a:cubicBezTo>
                  <a:pt x="328625" y="126994"/>
                  <a:pt x="324493" y="124892"/>
                  <a:pt x="322427" y="122789"/>
                </a:cubicBezTo>
                <a:cubicBezTo>
                  <a:pt x="324493" y="120686"/>
                  <a:pt x="326559" y="124892"/>
                  <a:pt x="328625" y="122789"/>
                </a:cubicBezTo>
                <a:cubicBezTo>
                  <a:pt x="332756" y="122789"/>
                  <a:pt x="336888" y="118585"/>
                  <a:pt x="338953" y="116482"/>
                </a:cubicBezTo>
                <a:cubicBezTo>
                  <a:pt x="339470" y="115957"/>
                  <a:pt x="339857" y="115694"/>
                  <a:pt x="340148" y="115628"/>
                </a:cubicBezTo>
                <a:close/>
                <a:moveTo>
                  <a:pt x="363595" y="114379"/>
                </a:moveTo>
                <a:cubicBezTo>
                  <a:pt x="363595" y="114379"/>
                  <a:pt x="365753" y="114379"/>
                  <a:pt x="365753" y="114379"/>
                </a:cubicBezTo>
                <a:cubicBezTo>
                  <a:pt x="367911" y="118585"/>
                  <a:pt x="367911" y="120686"/>
                  <a:pt x="367911" y="124892"/>
                </a:cubicBezTo>
                <a:cubicBezTo>
                  <a:pt x="367911" y="124892"/>
                  <a:pt x="365753" y="126994"/>
                  <a:pt x="365753" y="126994"/>
                </a:cubicBezTo>
                <a:cubicBezTo>
                  <a:pt x="365753" y="122789"/>
                  <a:pt x="365753" y="118585"/>
                  <a:pt x="363595" y="114379"/>
                </a:cubicBezTo>
                <a:close/>
                <a:moveTo>
                  <a:pt x="450093" y="112386"/>
                </a:moveTo>
                <a:cubicBezTo>
                  <a:pt x="452136" y="112386"/>
                  <a:pt x="456223" y="112386"/>
                  <a:pt x="456223" y="114450"/>
                </a:cubicBezTo>
                <a:cubicBezTo>
                  <a:pt x="456223" y="116514"/>
                  <a:pt x="452136" y="114450"/>
                  <a:pt x="452136" y="116514"/>
                </a:cubicBezTo>
                <a:cubicBezTo>
                  <a:pt x="446007" y="116514"/>
                  <a:pt x="446007" y="126829"/>
                  <a:pt x="439878" y="126829"/>
                </a:cubicBezTo>
                <a:cubicBezTo>
                  <a:pt x="435792" y="128892"/>
                  <a:pt x="433749" y="135081"/>
                  <a:pt x="433749" y="139207"/>
                </a:cubicBezTo>
                <a:cubicBezTo>
                  <a:pt x="433749" y="141271"/>
                  <a:pt x="431706" y="141271"/>
                  <a:pt x="429663" y="139207"/>
                </a:cubicBezTo>
                <a:cubicBezTo>
                  <a:pt x="429663" y="137145"/>
                  <a:pt x="431706" y="133018"/>
                  <a:pt x="433749" y="128892"/>
                </a:cubicBezTo>
                <a:cubicBezTo>
                  <a:pt x="435792" y="126829"/>
                  <a:pt x="435792" y="124765"/>
                  <a:pt x="439878" y="124765"/>
                </a:cubicBezTo>
                <a:cubicBezTo>
                  <a:pt x="441921" y="120639"/>
                  <a:pt x="446007" y="114450"/>
                  <a:pt x="450093" y="112386"/>
                </a:cubicBezTo>
                <a:close/>
                <a:moveTo>
                  <a:pt x="524116" y="108402"/>
                </a:moveTo>
                <a:cubicBezTo>
                  <a:pt x="526164" y="108402"/>
                  <a:pt x="530258" y="108402"/>
                  <a:pt x="530258" y="110461"/>
                </a:cubicBezTo>
                <a:cubicBezTo>
                  <a:pt x="530258" y="114578"/>
                  <a:pt x="526164" y="116636"/>
                  <a:pt x="526164" y="118695"/>
                </a:cubicBezTo>
                <a:cubicBezTo>
                  <a:pt x="522069" y="116636"/>
                  <a:pt x="517974" y="118695"/>
                  <a:pt x="515927" y="120754"/>
                </a:cubicBezTo>
                <a:cubicBezTo>
                  <a:pt x="513880" y="122811"/>
                  <a:pt x="513880" y="124870"/>
                  <a:pt x="511832" y="126928"/>
                </a:cubicBezTo>
                <a:cubicBezTo>
                  <a:pt x="509785" y="126928"/>
                  <a:pt x="507738" y="128987"/>
                  <a:pt x="505690" y="124870"/>
                </a:cubicBezTo>
                <a:cubicBezTo>
                  <a:pt x="505690" y="122811"/>
                  <a:pt x="509785" y="120754"/>
                  <a:pt x="509785" y="118695"/>
                </a:cubicBezTo>
                <a:cubicBezTo>
                  <a:pt x="509785" y="116636"/>
                  <a:pt x="507738" y="112520"/>
                  <a:pt x="509785" y="110461"/>
                </a:cubicBezTo>
                <a:cubicBezTo>
                  <a:pt x="511832" y="110461"/>
                  <a:pt x="511832" y="110461"/>
                  <a:pt x="513880" y="110461"/>
                </a:cubicBezTo>
                <a:cubicBezTo>
                  <a:pt x="515927" y="110461"/>
                  <a:pt x="517974" y="112520"/>
                  <a:pt x="520022" y="110461"/>
                </a:cubicBezTo>
                <a:cubicBezTo>
                  <a:pt x="520022" y="108402"/>
                  <a:pt x="522069" y="108402"/>
                  <a:pt x="524116" y="108402"/>
                </a:cubicBezTo>
                <a:close/>
                <a:moveTo>
                  <a:pt x="661019" y="108266"/>
                </a:moveTo>
                <a:cubicBezTo>
                  <a:pt x="662030" y="109226"/>
                  <a:pt x="662435" y="113064"/>
                  <a:pt x="664053" y="114600"/>
                </a:cubicBezTo>
                <a:cubicBezTo>
                  <a:pt x="661895" y="116648"/>
                  <a:pt x="661895" y="118695"/>
                  <a:pt x="661895" y="118695"/>
                </a:cubicBezTo>
                <a:cubicBezTo>
                  <a:pt x="659737" y="116648"/>
                  <a:pt x="661895" y="114600"/>
                  <a:pt x="659737" y="112552"/>
                </a:cubicBezTo>
                <a:cubicBezTo>
                  <a:pt x="659737" y="110505"/>
                  <a:pt x="659737" y="110505"/>
                  <a:pt x="659737" y="108458"/>
                </a:cubicBezTo>
                <a:cubicBezTo>
                  <a:pt x="660277" y="107946"/>
                  <a:pt x="660682" y="107946"/>
                  <a:pt x="661019" y="108266"/>
                </a:cubicBezTo>
                <a:close/>
                <a:moveTo>
                  <a:pt x="550871" y="102165"/>
                </a:moveTo>
                <a:cubicBezTo>
                  <a:pt x="553946" y="101133"/>
                  <a:pt x="557020" y="101133"/>
                  <a:pt x="559582" y="102165"/>
                </a:cubicBezTo>
                <a:cubicBezTo>
                  <a:pt x="562144" y="103194"/>
                  <a:pt x="564194" y="105255"/>
                  <a:pt x="565219" y="108347"/>
                </a:cubicBezTo>
                <a:cubicBezTo>
                  <a:pt x="567269" y="110408"/>
                  <a:pt x="567269" y="114530"/>
                  <a:pt x="565219" y="118653"/>
                </a:cubicBezTo>
                <a:cubicBezTo>
                  <a:pt x="565219" y="120715"/>
                  <a:pt x="567269" y="118653"/>
                  <a:pt x="569318" y="120715"/>
                </a:cubicBezTo>
                <a:cubicBezTo>
                  <a:pt x="573418" y="122776"/>
                  <a:pt x="573418" y="126898"/>
                  <a:pt x="573418" y="133081"/>
                </a:cubicBezTo>
                <a:cubicBezTo>
                  <a:pt x="571368" y="141326"/>
                  <a:pt x="563169" y="147510"/>
                  <a:pt x="554970" y="149570"/>
                </a:cubicBezTo>
                <a:cubicBezTo>
                  <a:pt x="552921" y="149570"/>
                  <a:pt x="552921" y="147510"/>
                  <a:pt x="552921" y="145449"/>
                </a:cubicBezTo>
                <a:cubicBezTo>
                  <a:pt x="548821" y="143387"/>
                  <a:pt x="544722" y="141326"/>
                  <a:pt x="540622" y="141326"/>
                </a:cubicBezTo>
                <a:cubicBezTo>
                  <a:pt x="534473" y="143387"/>
                  <a:pt x="534473" y="143387"/>
                  <a:pt x="534473" y="143387"/>
                </a:cubicBezTo>
                <a:cubicBezTo>
                  <a:pt x="528324" y="137203"/>
                  <a:pt x="526274" y="131020"/>
                  <a:pt x="526274" y="124837"/>
                </a:cubicBezTo>
                <a:cubicBezTo>
                  <a:pt x="526274" y="118653"/>
                  <a:pt x="530374" y="114530"/>
                  <a:pt x="534473" y="110408"/>
                </a:cubicBezTo>
                <a:cubicBezTo>
                  <a:pt x="538573" y="108347"/>
                  <a:pt x="542672" y="112469"/>
                  <a:pt x="544722" y="108347"/>
                </a:cubicBezTo>
                <a:cubicBezTo>
                  <a:pt x="544722" y="104226"/>
                  <a:pt x="548821" y="102165"/>
                  <a:pt x="550871" y="102165"/>
                </a:cubicBezTo>
                <a:close/>
                <a:moveTo>
                  <a:pt x="509674" y="100103"/>
                </a:moveTo>
                <a:cubicBezTo>
                  <a:pt x="511722" y="100103"/>
                  <a:pt x="515816" y="102165"/>
                  <a:pt x="517864" y="104229"/>
                </a:cubicBezTo>
                <a:cubicBezTo>
                  <a:pt x="517864" y="104229"/>
                  <a:pt x="519911" y="102165"/>
                  <a:pt x="519911" y="102165"/>
                </a:cubicBezTo>
                <a:cubicBezTo>
                  <a:pt x="524006" y="100103"/>
                  <a:pt x="528100" y="100103"/>
                  <a:pt x="530148" y="102165"/>
                </a:cubicBezTo>
                <a:cubicBezTo>
                  <a:pt x="534242" y="102165"/>
                  <a:pt x="534242" y="106292"/>
                  <a:pt x="534242" y="108356"/>
                </a:cubicBezTo>
                <a:cubicBezTo>
                  <a:pt x="534242" y="110418"/>
                  <a:pt x="534242" y="110418"/>
                  <a:pt x="534242" y="110418"/>
                </a:cubicBezTo>
                <a:cubicBezTo>
                  <a:pt x="530148" y="108356"/>
                  <a:pt x="528100" y="104229"/>
                  <a:pt x="524006" y="104229"/>
                </a:cubicBezTo>
                <a:cubicBezTo>
                  <a:pt x="521958" y="104229"/>
                  <a:pt x="519911" y="106292"/>
                  <a:pt x="517864" y="108356"/>
                </a:cubicBezTo>
                <a:cubicBezTo>
                  <a:pt x="513769" y="106292"/>
                  <a:pt x="513769" y="106292"/>
                  <a:pt x="509674" y="108356"/>
                </a:cubicBezTo>
                <a:cubicBezTo>
                  <a:pt x="507627" y="108356"/>
                  <a:pt x="505580" y="112481"/>
                  <a:pt x="505580" y="114545"/>
                </a:cubicBezTo>
                <a:cubicBezTo>
                  <a:pt x="507627" y="118671"/>
                  <a:pt x="501485" y="120734"/>
                  <a:pt x="503532" y="124860"/>
                </a:cubicBezTo>
                <a:cubicBezTo>
                  <a:pt x="503532" y="126923"/>
                  <a:pt x="505580" y="128987"/>
                  <a:pt x="503532" y="128987"/>
                </a:cubicBezTo>
                <a:cubicBezTo>
                  <a:pt x="499438" y="128987"/>
                  <a:pt x="499438" y="126923"/>
                  <a:pt x="497390" y="124860"/>
                </a:cubicBezTo>
                <a:cubicBezTo>
                  <a:pt x="497390" y="122798"/>
                  <a:pt x="497390" y="118671"/>
                  <a:pt x="499438" y="116608"/>
                </a:cubicBezTo>
                <a:cubicBezTo>
                  <a:pt x="501485" y="116608"/>
                  <a:pt x="501485" y="116608"/>
                  <a:pt x="503532" y="114545"/>
                </a:cubicBezTo>
                <a:cubicBezTo>
                  <a:pt x="501485" y="112481"/>
                  <a:pt x="501485" y="108356"/>
                  <a:pt x="501485" y="106292"/>
                </a:cubicBezTo>
                <a:cubicBezTo>
                  <a:pt x="503532" y="102165"/>
                  <a:pt x="505580" y="100103"/>
                  <a:pt x="509674" y="100103"/>
                </a:cubicBezTo>
                <a:close/>
                <a:moveTo>
                  <a:pt x="623937" y="99391"/>
                </a:moveTo>
                <a:cubicBezTo>
                  <a:pt x="624951" y="99647"/>
                  <a:pt x="625966" y="100158"/>
                  <a:pt x="626980" y="100158"/>
                </a:cubicBezTo>
                <a:cubicBezTo>
                  <a:pt x="631038" y="102206"/>
                  <a:pt x="635096" y="106300"/>
                  <a:pt x="637125" y="110395"/>
                </a:cubicBezTo>
                <a:cubicBezTo>
                  <a:pt x="639153" y="114489"/>
                  <a:pt x="637125" y="118585"/>
                  <a:pt x="637125" y="122678"/>
                </a:cubicBezTo>
                <a:cubicBezTo>
                  <a:pt x="635096" y="122678"/>
                  <a:pt x="635096" y="120631"/>
                  <a:pt x="635096" y="120631"/>
                </a:cubicBezTo>
                <a:cubicBezTo>
                  <a:pt x="635096" y="116536"/>
                  <a:pt x="635096" y="112442"/>
                  <a:pt x="633067" y="108347"/>
                </a:cubicBezTo>
                <a:cubicBezTo>
                  <a:pt x="629009" y="104253"/>
                  <a:pt x="624951" y="104253"/>
                  <a:pt x="620894" y="102206"/>
                </a:cubicBezTo>
                <a:cubicBezTo>
                  <a:pt x="620894" y="102206"/>
                  <a:pt x="620894" y="100158"/>
                  <a:pt x="620894" y="100158"/>
                </a:cubicBezTo>
                <a:cubicBezTo>
                  <a:pt x="621908" y="99135"/>
                  <a:pt x="622923" y="99135"/>
                  <a:pt x="623937" y="99391"/>
                </a:cubicBezTo>
                <a:close/>
                <a:moveTo>
                  <a:pt x="452081" y="98110"/>
                </a:moveTo>
                <a:cubicBezTo>
                  <a:pt x="458215" y="100167"/>
                  <a:pt x="458215" y="100167"/>
                  <a:pt x="458215" y="100167"/>
                </a:cubicBezTo>
                <a:cubicBezTo>
                  <a:pt x="458215" y="102221"/>
                  <a:pt x="456170" y="106331"/>
                  <a:pt x="456170" y="110442"/>
                </a:cubicBezTo>
                <a:cubicBezTo>
                  <a:pt x="450037" y="108388"/>
                  <a:pt x="445948" y="110442"/>
                  <a:pt x="441859" y="114552"/>
                </a:cubicBezTo>
                <a:cubicBezTo>
                  <a:pt x="439815" y="116608"/>
                  <a:pt x="439815" y="118663"/>
                  <a:pt x="437770" y="122773"/>
                </a:cubicBezTo>
                <a:cubicBezTo>
                  <a:pt x="431637" y="124828"/>
                  <a:pt x="427548" y="130995"/>
                  <a:pt x="427548" y="137160"/>
                </a:cubicBezTo>
                <a:cubicBezTo>
                  <a:pt x="427548" y="139216"/>
                  <a:pt x="427548" y="141270"/>
                  <a:pt x="425504" y="141270"/>
                </a:cubicBezTo>
                <a:cubicBezTo>
                  <a:pt x="423460" y="141270"/>
                  <a:pt x="423460" y="141270"/>
                  <a:pt x="421415" y="141270"/>
                </a:cubicBezTo>
                <a:cubicBezTo>
                  <a:pt x="421415" y="135105"/>
                  <a:pt x="419371" y="128939"/>
                  <a:pt x="423460" y="124828"/>
                </a:cubicBezTo>
                <a:cubicBezTo>
                  <a:pt x="427548" y="122773"/>
                  <a:pt x="429593" y="122773"/>
                  <a:pt x="431637" y="120718"/>
                </a:cubicBezTo>
                <a:cubicBezTo>
                  <a:pt x="431637" y="116608"/>
                  <a:pt x="427548" y="112497"/>
                  <a:pt x="429593" y="108388"/>
                </a:cubicBezTo>
                <a:cubicBezTo>
                  <a:pt x="431637" y="106331"/>
                  <a:pt x="433682" y="106331"/>
                  <a:pt x="437770" y="106331"/>
                </a:cubicBezTo>
                <a:cubicBezTo>
                  <a:pt x="441859" y="106331"/>
                  <a:pt x="441859" y="106331"/>
                  <a:pt x="441859" y="106331"/>
                </a:cubicBezTo>
                <a:cubicBezTo>
                  <a:pt x="445948" y="104277"/>
                  <a:pt x="445948" y="98110"/>
                  <a:pt x="452081" y="98110"/>
                </a:cubicBezTo>
                <a:close/>
                <a:moveTo>
                  <a:pt x="618687" y="91803"/>
                </a:moveTo>
                <a:lnTo>
                  <a:pt x="620894" y="91987"/>
                </a:lnTo>
                <a:lnTo>
                  <a:pt x="621763" y="92060"/>
                </a:lnTo>
                <a:cubicBezTo>
                  <a:pt x="622788" y="92317"/>
                  <a:pt x="623813" y="92832"/>
                  <a:pt x="624839" y="93861"/>
                </a:cubicBezTo>
                <a:cubicBezTo>
                  <a:pt x="626889" y="95919"/>
                  <a:pt x="628940" y="91803"/>
                  <a:pt x="630990" y="91803"/>
                </a:cubicBezTo>
                <a:cubicBezTo>
                  <a:pt x="633041" y="91803"/>
                  <a:pt x="635092" y="91803"/>
                  <a:pt x="635092" y="93861"/>
                </a:cubicBezTo>
                <a:cubicBezTo>
                  <a:pt x="637142" y="95919"/>
                  <a:pt x="635092" y="97978"/>
                  <a:pt x="637142" y="97978"/>
                </a:cubicBezTo>
                <a:cubicBezTo>
                  <a:pt x="641243" y="95919"/>
                  <a:pt x="643294" y="97978"/>
                  <a:pt x="647395" y="100037"/>
                </a:cubicBezTo>
                <a:cubicBezTo>
                  <a:pt x="649446" y="102095"/>
                  <a:pt x="647395" y="104153"/>
                  <a:pt x="647395" y="108270"/>
                </a:cubicBezTo>
                <a:cubicBezTo>
                  <a:pt x="647395" y="108270"/>
                  <a:pt x="645344" y="108270"/>
                  <a:pt x="645344" y="110328"/>
                </a:cubicBezTo>
                <a:cubicBezTo>
                  <a:pt x="647395" y="112386"/>
                  <a:pt x="649446" y="112386"/>
                  <a:pt x="649446" y="114445"/>
                </a:cubicBezTo>
                <a:cubicBezTo>
                  <a:pt x="649446" y="116504"/>
                  <a:pt x="649446" y="118562"/>
                  <a:pt x="647395" y="120620"/>
                </a:cubicBezTo>
                <a:cubicBezTo>
                  <a:pt x="647395" y="120620"/>
                  <a:pt x="643294" y="120620"/>
                  <a:pt x="645344" y="122678"/>
                </a:cubicBezTo>
                <a:cubicBezTo>
                  <a:pt x="647395" y="124737"/>
                  <a:pt x="647395" y="126796"/>
                  <a:pt x="645344" y="128854"/>
                </a:cubicBezTo>
                <a:cubicBezTo>
                  <a:pt x="645344" y="128854"/>
                  <a:pt x="643294" y="132971"/>
                  <a:pt x="641243" y="130912"/>
                </a:cubicBezTo>
                <a:cubicBezTo>
                  <a:pt x="641243" y="128854"/>
                  <a:pt x="637142" y="126796"/>
                  <a:pt x="639193" y="122678"/>
                </a:cubicBezTo>
                <a:cubicBezTo>
                  <a:pt x="641243" y="118562"/>
                  <a:pt x="641243" y="112386"/>
                  <a:pt x="639193" y="108270"/>
                </a:cubicBezTo>
                <a:cubicBezTo>
                  <a:pt x="635092" y="100037"/>
                  <a:pt x="626889" y="97978"/>
                  <a:pt x="620737" y="95919"/>
                </a:cubicBezTo>
                <a:cubicBezTo>
                  <a:pt x="620737" y="93861"/>
                  <a:pt x="614586" y="91803"/>
                  <a:pt x="618687" y="91803"/>
                </a:cubicBezTo>
                <a:close/>
                <a:moveTo>
                  <a:pt x="316292" y="87819"/>
                </a:moveTo>
                <a:cubicBezTo>
                  <a:pt x="320382" y="96052"/>
                  <a:pt x="322427" y="102228"/>
                  <a:pt x="322427" y="108402"/>
                </a:cubicBezTo>
                <a:cubicBezTo>
                  <a:pt x="322427" y="118695"/>
                  <a:pt x="316292" y="126928"/>
                  <a:pt x="308112" y="133103"/>
                </a:cubicBezTo>
                <a:cubicBezTo>
                  <a:pt x="301976" y="137220"/>
                  <a:pt x="295841" y="139279"/>
                  <a:pt x="287661" y="135162"/>
                </a:cubicBezTo>
                <a:cubicBezTo>
                  <a:pt x="281525" y="133103"/>
                  <a:pt x="273345" y="126928"/>
                  <a:pt x="273345" y="120754"/>
                </a:cubicBezTo>
                <a:cubicBezTo>
                  <a:pt x="271300" y="114578"/>
                  <a:pt x="273345" y="108402"/>
                  <a:pt x="277435" y="104287"/>
                </a:cubicBezTo>
                <a:cubicBezTo>
                  <a:pt x="279480" y="102228"/>
                  <a:pt x="283570" y="100169"/>
                  <a:pt x="285615" y="102228"/>
                </a:cubicBezTo>
                <a:cubicBezTo>
                  <a:pt x="287661" y="104287"/>
                  <a:pt x="285615" y="106344"/>
                  <a:pt x="287661" y="108402"/>
                </a:cubicBezTo>
                <a:cubicBezTo>
                  <a:pt x="291751" y="108402"/>
                  <a:pt x="293796" y="106344"/>
                  <a:pt x="295841" y="108402"/>
                </a:cubicBezTo>
                <a:cubicBezTo>
                  <a:pt x="295841" y="110461"/>
                  <a:pt x="297886" y="112520"/>
                  <a:pt x="295841" y="114578"/>
                </a:cubicBezTo>
                <a:cubicBezTo>
                  <a:pt x="295841" y="118695"/>
                  <a:pt x="291751" y="120754"/>
                  <a:pt x="289706" y="120754"/>
                </a:cubicBezTo>
                <a:cubicBezTo>
                  <a:pt x="285615" y="122811"/>
                  <a:pt x="285615" y="116636"/>
                  <a:pt x="281525" y="118695"/>
                </a:cubicBezTo>
                <a:cubicBezTo>
                  <a:pt x="283570" y="122811"/>
                  <a:pt x="287661" y="126928"/>
                  <a:pt x="293796" y="128987"/>
                </a:cubicBezTo>
                <a:cubicBezTo>
                  <a:pt x="295841" y="128987"/>
                  <a:pt x="299931" y="128987"/>
                  <a:pt x="304021" y="126928"/>
                </a:cubicBezTo>
                <a:cubicBezTo>
                  <a:pt x="310157" y="122811"/>
                  <a:pt x="314247" y="118695"/>
                  <a:pt x="316292" y="110461"/>
                </a:cubicBezTo>
                <a:cubicBezTo>
                  <a:pt x="318337" y="104287"/>
                  <a:pt x="316292" y="96052"/>
                  <a:pt x="314247" y="89877"/>
                </a:cubicBezTo>
                <a:cubicBezTo>
                  <a:pt x="314247" y="89877"/>
                  <a:pt x="316292" y="87819"/>
                  <a:pt x="316292" y="87819"/>
                </a:cubicBezTo>
                <a:close/>
                <a:moveTo>
                  <a:pt x="215648" y="85827"/>
                </a:moveTo>
                <a:cubicBezTo>
                  <a:pt x="217682" y="87886"/>
                  <a:pt x="221749" y="89943"/>
                  <a:pt x="223782" y="89943"/>
                </a:cubicBezTo>
                <a:cubicBezTo>
                  <a:pt x="225816" y="89943"/>
                  <a:pt x="223782" y="92002"/>
                  <a:pt x="223782" y="94061"/>
                </a:cubicBezTo>
                <a:cubicBezTo>
                  <a:pt x="219715" y="96119"/>
                  <a:pt x="215648" y="94061"/>
                  <a:pt x="211581" y="92002"/>
                </a:cubicBezTo>
                <a:cubicBezTo>
                  <a:pt x="211581" y="92002"/>
                  <a:pt x="209548" y="89943"/>
                  <a:pt x="211581" y="87886"/>
                </a:cubicBezTo>
                <a:cubicBezTo>
                  <a:pt x="211581" y="87886"/>
                  <a:pt x="213615" y="85827"/>
                  <a:pt x="215648" y="85827"/>
                </a:cubicBezTo>
                <a:close/>
                <a:moveTo>
                  <a:pt x="483537" y="83153"/>
                </a:moveTo>
                <a:cubicBezTo>
                  <a:pt x="486050" y="82928"/>
                  <a:pt x="488627" y="83056"/>
                  <a:pt x="491205" y="83571"/>
                </a:cubicBezTo>
                <a:cubicBezTo>
                  <a:pt x="493267" y="83571"/>
                  <a:pt x="493267" y="85632"/>
                  <a:pt x="495328" y="87693"/>
                </a:cubicBezTo>
                <a:cubicBezTo>
                  <a:pt x="497390" y="89753"/>
                  <a:pt x="497390" y="93875"/>
                  <a:pt x="497390" y="95936"/>
                </a:cubicBezTo>
                <a:cubicBezTo>
                  <a:pt x="495328" y="97996"/>
                  <a:pt x="493267" y="100057"/>
                  <a:pt x="491205" y="100057"/>
                </a:cubicBezTo>
                <a:cubicBezTo>
                  <a:pt x="491205" y="102118"/>
                  <a:pt x="491205" y="104178"/>
                  <a:pt x="491205" y="104178"/>
                </a:cubicBezTo>
                <a:cubicBezTo>
                  <a:pt x="489143" y="108300"/>
                  <a:pt x="485019" y="108300"/>
                  <a:pt x="482957" y="108300"/>
                </a:cubicBezTo>
                <a:cubicBezTo>
                  <a:pt x="480895" y="106239"/>
                  <a:pt x="478833" y="104178"/>
                  <a:pt x="476771" y="102118"/>
                </a:cubicBezTo>
                <a:cubicBezTo>
                  <a:pt x="476771" y="97996"/>
                  <a:pt x="478833" y="95936"/>
                  <a:pt x="480895" y="93875"/>
                </a:cubicBezTo>
                <a:cubicBezTo>
                  <a:pt x="482957" y="93875"/>
                  <a:pt x="482957" y="93875"/>
                  <a:pt x="485019" y="91814"/>
                </a:cubicBezTo>
                <a:cubicBezTo>
                  <a:pt x="482957" y="91814"/>
                  <a:pt x="482957" y="91814"/>
                  <a:pt x="482957" y="91814"/>
                </a:cubicBezTo>
                <a:cubicBezTo>
                  <a:pt x="478833" y="91814"/>
                  <a:pt x="474710" y="91814"/>
                  <a:pt x="472648" y="95936"/>
                </a:cubicBezTo>
                <a:cubicBezTo>
                  <a:pt x="466462" y="100057"/>
                  <a:pt x="466462" y="108300"/>
                  <a:pt x="466462" y="116543"/>
                </a:cubicBezTo>
                <a:cubicBezTo>
                  <a:pt x="470586" y="126845"/>
                  <a:pt x="476771" y="133028"/>
                  <a:pt x="485019" y="139210"/>
                </a:cubicBezTo>
                <a:cubicBezTo>
                  <a:pt x="476771" y="141270"/>
                  <a:pt x="470586" y="133028"/>
                  <a:pt x="464400" y="128906"/>
                </a:cubicBezTo>
                <a:cubicBezTo>
                  <a:pt x="458215" y="118603"/>
                  <a:pt x="458215" y="104178"/>
                  <a:pt x="464400" y="93875"/>
                </a:cubicBezTo>
                <a:cubicBezTo>
                  <a:pt x="469039" y="87693"/>
                  <a:pt x="475998" y="83829"/>
                  <a:pt x="483537" y="83153"/>
                </a:cubicBezTo>
                <a:close/>
                <a:moveTo>
                  <a:pt x="640800" y="81031"/>
                </a:moveTo>
                <a:cubicBezTo>
                  <a:pt x="642335" y="81320"/>
                  <a:pt x="643871" y="83636"/>
                  <a:pt x="645406" y="83636"/>
                </a:cubicBezTo>
                <a:cubicBezTo>
                  <a:pt x="647454" y="91870"/>
                  <a:pt x="647454" y="91870"/>
                  <a:pt x="647454" y="91870"/>
                </a:cubicBezTo>
                <a:cubicBezTo>
                  <a:pt x="651548" y="91870"/>
                  <a:pt x="653595" y="98044"/>
                  <a:pt x="657690" y="100103"/>
                </a:cubicBezTo>
                <a:cubicBezTo>
                  <a:pt x="657690" y="102161"/>
                  <a:pt x="653595" y="104219"/>
                  <a:pt x="655643" y="106277"/>
                </a:cubicBezTo>
                <a:cubicBezTo>
                  <a:pt x="659737" y="108337"/>
                  <a:pt x="655643" y="110395"/>
                  <a:pt x="657690" y="112453"/>
                </a:cubicBezTo>
                <a:cubicBezTo>
                  <a:pt x="659737" y="116570"/>
                  <a:pt x="657690" y="120686"/>
                  <a:pt x="655643" y="122745"/>
                </a:cubicBezTo>
                <a:cubicBezTo>
                  <a:pt x="657690" y="126862"/>
                  <a:pt x="657690" y="130978"/>
                  <a:pt x="655643" y="133037"/>
                </a:cubicBezTo>
                <a:cubicBezTo>
                  <a:pt x="655643" y="135095"/>
                  <a:pt x="655643" y="135095"/>
                  <a:pt x="655643" y="135095"/>
                </a:cubicBezTo>
                <a:cubicBezTo>
                  <a:pt x="655643" y="130978"/>
                  <a:pt x="655643" y="126862"/>
                  <a:pt x="653595" y="122745"/>
                </a:cubicBezTo>
                <a:cubicBezTo>
                  <a:pt x="651548" y="126862"/>
                  <a:pt x="653595" y="126862"/>
                  <a:pt x="653595" y="128921"/>
                </a:cubicBezTo>
                <a:cubicBezTo>
                  <a:pt x="653595" y="133037"/>
                  <a:pt x="651548" y="137154"/>
                  <a:pt x="649501" y="139212"/>
                </a:cubicBezTo>
                <a:cubicBezTo>
                  <a:pt x="647454" y="141270"/>
                  <a:pt x="645406" y="141270"/>
                  <a:pt x="643359" y="141270"/>
                </a:cubicBezTo>
                <a:cubicBezTo>
                  <a:pt x="641312" y="139212"/>
                  <a:pt x="643359" y="137154"/>
                  <a:pt x="643359" y="135095"/>
                </a:cubicBezTo>
                <a:cubicBezTo>
                  <a:pt x="645406" y="133037"/>
                  <a:pt x="649501" y="130978"/>
                  <a:pt x="649501" y="126862"/>
                </a:cubicBezTo>
                <a:cubicBezTo>
                  <a:pt x="649501" y="124803"/>
                  <a:pt x="647454" y="122745"/>
                  <a:pt x="649501" y="122745"/>
                </a:cubicBezTo>
                <a:cubicBezTo>
                  <a:pt x="651548" y="120686"/>
                  <a:pt x="653595" y="116570"/>
                  <a:pt x="653595" y="114511"/>
                </a:cubicBezTo>
                <a:cubicBezTo>
                  <a:pt x="653595" y="112453"/>
                  <a:pt x="651548" y="110395"/>
                  <a:pt x="649501" y="110395"/>
                </a:cubicBezTo>
                <a:cubicBezTo>
                  <a:pt x="649501" y="106277"/>
                  <a:pt x="651548" y="104219"/>
                  <a:pt x="649501" y="100103"/>
                </a:cubicBezTo>
                <a:cubicBezTo>
                  <a:pt x="647454" y="95986"/>
                  <a:pt x="643359" y="93927"/>
                  <a:pt x="639264" y="93927"/>
                </a:cubicBezTo>
                <a:cubicBezTo>
                  <a:pt x="637217" y="91870"/>
                  <a:pt x="637217" y="89811"/>
                  <a:pt x="633122" y="89811"/>
                </a:cubicBezTo>
                <a:cubicBezTo>
                  <a:pt x="631075" y="89811"/>
                  <a:pt x="629028" y="87752"/>
                  <a:pt x="626980" y="89811"/>
                </a:cubicBezTo>
                <a:cubicBezTo>
                  <a:pt x="622886" y="87752"/>
                  <a:pt x="618791" y="85694"/>
                  <a:pt x="614696" y="87752"/>
                </a:cubicBezTo>
                <a:cubicBezTo>
                  <a:pt x="614696" y="87752"/>
                  <a:pt x="610602" y="85694"/>
                  <a:pt x="612649" y="83636"/>
                </a:cubicBezTo>
                <a:cubicBezTo>
                  <a:pt x="616744" y="81578"/>
                  <a:pt x="620838" y="81578"/>
                  <a:pt x="624933" y="83636"/>
                </a:cubicBezTo>
                <a:cubicBezTo>
                  <a:pt x="626980" y="85694"/>
                  <a:pt x="626980" y="85694"/>
                  <a:pt x="626980" y="85694"/>
                </a:cubicBezTo>
                <a:cubicBezTo>
                  <a:pt x="631075" y="85694"/>
                  <a:pt x="633122" y="81578"/>
                  <a:pt x="637217" y="83636"/>
                </a:cubicBezTo>
                <a:cubicBezTo>
                  <a:pt x="639264" y="83636"/>
                  <a:pt x="641312" y="85694"/>
                  <a:pt x="641312" y="87752"/>
                </a:cubicBezTo>
                <a:cubicBezTo>
                  <a:pt x="641312" y="87752"/>
                  <a:pt x="641312" y="91870"/>
                  <a:pt x="643359" y="91870"/>
                </a:cubicBezTo>
                <a:cubicBezTo>
                  <a:pt x="643359" y="91870"/>
                  <a:pt x="645406" y="91870"/>
                  <a:pt x="645406" y="89811"/>
                </a:cubicBezTo>
                <a:cubicBezTo>
                  <a:pt x="645406" y="87752"/>
                  <a:pt x="641312" y="83636"/>
                  <a:pt x="639264" y="81578"/>
                </a:cubicBezTo>
                <a:cubicBezTo>
                  <a:pt x="639776" y="81063"/>
                  <a:pt x="640288" y="80934"/>
                  <a:pt x="640800" y="81031"/>
                </a:cubicBezTo>
                <a:close/>
                <a:moveTo>
                  <a:pt x="587959" y="79519"/>
                </a:moveTo>
                <a:cubicBezTo>
                  <a:pt x="594135" y="81571"/>
                  <a:pt x="600310" y="81571"/>
                  <a:pt x="604426" y="83624"/>
                </a:cubicBezTo>
                <a:cubicBezTo>
                  <a:pt x="612660" y="87728"/>
                  <a:pt x="620894" y="95937"/>
                  <a:pt x="618835" y="104148"/>
                </a:cubicBezTo>
                <a:cubicBezTo>
                  <a:pt x="620894" y="110304"/>
                  <a:pt x="618835" y="116461"/>
                  <a:pt x="614718" y="118514"/>
                </a:cubicBezTo>
                <a:cubicBezTo>
                  <a:pt x="610602" y="122618"/>
                  <a:pt x="606485" y="124672"/>
                  <a:pt x="602368" y="122618"/>
                </a:cubicBezTo>
                <a:cubicBezTo>
                  <a:pt x="600310" y="120566"/>
                  <a:pt x="598251" y="118514"/>
                  <a:pt x="600310" y="116461"/>
                </a:cubicBezTo>
                <a:cubicBezTo>
                  <a:pt x="600310" y="116461"/>
                  <a:pt x="600310" y="114409"/>
                  <a:pt x="600310" y="112357"/>
                </a:cubicBezTo>
                <a:cubicBezTo>
                  <a:pt x="598251" y="112357"/>
                  <a:pt x="594135" y="112357"/>
                  <a:pt x="594135" y="110304"/>
                </a:cubicBezTo>
                <a:cubicBezTo>
                  <a:pt x="592076" y="108251"/>
                  <a:pt x="594135" y="104148"/>
                  <a:pt x="596193" y="102094"/>
                </a:cubicBezTo>
                <a:cubicBezTo>
                  <a:pt x="600310" y="100042"/>
                  <a:pt x="604426" y="100042"/>
                  <a:pt x="606485" y="102094"/>
                </a:cubicBezTo>
                <a:cubicBezTo>
                  <a:pt x="608543" y="104148"/>
                  <a:pt x="606485" y="106199"/>
                  <a:pt x="608543" y="106199"/>
                </a:cubicBezTo>
                <a:cubicBezTo>
                  <a:pt x="612660" y="106199"/>
                  <a:pt x="610602" y="102094"/>
                  <a:pt x="610602" y="100042"/>
                </a:cubicBezTo>
                <a:cubicBezTo>
                  <a:pt x="608543" y="93885"/>
                  <a:pt x="602368" y="87728"/>
                  <a:pt x="596193" y="87728"/>
                </a:cubicBezTo>
                <a:cubicBezTo>
                  <a:pt x="585901" y="85676"/>
                  <a:pt x="577667" y="89780"/>
                  <a:pt x="571492" y="93885"/>
                </a:cubicBezTo>
                <a:cubicBezTo>
                  <a:pt x="567375" y="95937"/>
                  <a:pt x="565317" y="104148"/>
                  <a:pt x="559142" y="100042"/>
                </a:cubicBezTo>
                <a:cubicBezTo>
                  <a:pt x="561200" y="91833"/>
                  <a:pt x="567375" y="87728"/>
                  <a:pt x="573551" y="83624"/>
                </a:cubicBezTo>
                <a:cubicBezTo>
                  <a:pt x="579726" y="83624"/>
                  <a:pt x="583843" y="81571"/>
                  <a:pt x="587959" y="79519"/>
                </a:cubicBezTo>
                <a:close/>
                <a:moveTo>
                  <a:pt x="388440" y="75535"/>
                </a:moveTo>
                <a:cubicBezTo>
                  <a:pt x="390487" y="75535"/>
                  <a:pt x="390487" y="77565"/>
                  <a:pt x="390487" y="79592"/>
                </a:cubicBezTo>
                <a:cubicBezTo>
                  <a:pt x="390487" y="83651"/>
                  <a:pt x="388440" y="85679"/>
                  <a:pt x="386392" y="89738"/>
                </a:cubicBezTo>
                <a:cubicBezTo>
                  <a:pt x="384345" y="89738"/>
                  <a:pt x="382298" y="93795"/>
                  <a:pt x="380250" y="91766"/>
                </a:cubicBezTo>
                <a:cubicBezTo>
                  <a:pt x="380250" y="91766"/>
                  <a:pt x="378203" y="91766"/>
                  <a:pt x="380250" y="89738"/>
                </a:cubicBezTo>
                <a:cubicBezTo>
                  <a:pt x="382298" y="89738"/>
                  <a:pt x="386392" y="85679"/>
                  <a:pt x="388440" y="83651"/>
                </a:cubicBezTo>
                <a:cubicBezTo>
                  <a:pt x="388440" y="81621"/>
                  <a:pt x="388440" y="77565"/>
                  <a:pt x="388440" y="75535"/>
                </a:cubicBezTo>
                <a:close/>
                <a:moveTo>
                  <a:pt x="359914" y="74313"/>
                </a:moveTo>
                <a:cubicBezTo>
                  <a:pt x="361718" y="74057"/>
                  <a:pt x="363778" y="74571"/>
                  <a:pt x="365839" y="75598"/>
                </a:cubicBezTo>
                <a:cubicBezTo>
                  <a:pt x="367900" y="77653"/>
                  <a:pt x="374082" y="79709"/>
                  <a:pt x="376142" y="85874"/>
                </a:cubicBezTo>
                <a:cubicBezTo>
                  <a:pt x="378203" y="89984"/>
                  <a:pt x="376142" y="98205"/>
                  <a:pt x="374082" y="102316"/>
                </a:cubicBezTo>
                <a:cubicBezTo>
                  <a:pt x="367900" y="110537"/>
                  <a:pt x="359657" y="116702"/>
                  <a:pt x="349353" y="114648"/>
                </a:cubicBezTo>
                <a:cubicBezTo>
                  <a:pt x="336989" y="114648"/>
                  <a:pt x="324625" y="104371"/>
                  <a:pt x="320504" y="92041"/>
                </a:cubicBezTo>
                <a:cubicBezTo>
                  <a:pt x="320504" y="89984"/>
                  <a:pt x="318443" y="87930"/>
                  <a:pt x="320504" y="85874"/>
                </a:cubicBezTo>
                <a:cubicBezTo>
                  <a:pt x="322565" y="85874"/>
                  <a:pt x="322565" y="85874"/>
                  <a:pt x="322565" y="85874"/>
                </a:cubicBezTo>
                <a:cubicBezTo>
                  <a:pt x="326686" y="96151"/>
                  <a:pt x="334929" y="106426"/>
                  <a:pt x="347293" y="108482"/>
                </a:cubicBezTo>
                <a:cubicBezTo>
                  <a:pt x="353475" y="108482"/>
                  <a:pt x="357596" y="108482"/>
                  <a:pt x="363778" y="104371"/>
                </a:cubicBezTo>
                <a:cubicBezTo>
                  <a:pt x="367900" y="100262"/>
                  <a:pt x="369960" y="96151"/>
                  <a:pt x="367900" y="89984"/>
                </a:cubicBezTo>
                <a:cubicBezTo>
                  <a:pt x="367900" y="87930"/>
                  <a:pt x="365839" y="87930"/>
                  <a:pt x="365839" y="87930"/>
                </a:cubicBezTo>
                <a:cubicBezTo>
                  <a:pt x="363778" y="92041"/>
                  <a:pt x="361718" y="94095"/>
                  <a:pt x="359657" y="94095"/>
                </a:cubicBezTo>
                <a:cubicBezTo>
                  <a:pt x="355536" y="94095"/>
                  <a:pt x="353475" y="92041"/>
                  <a:pt x="353475" y="89984"/>
                </a:cubicBezTo>
                <a:cubicBezTo>
                  <a:pt x="353475" y="87930"/>
                  <a:pt x="353475" y="85874"/>
                  <a:pt x="353475" y="85874"/>
                </a:cubicBezTo>
                <a:cubicBezTo>
                  <a:pt x="355536" y="83819"/>
                  <a:pt x="355536" y="83819"/>
                  <a:pt x="357596" y="83819"/>
                </a:cubicBezTo>
                <a:cubicBezTo>
                  <a:pt x="355536" y="81764"/>
                  <a:pt x="355536" y="79709"/>
                  <a:pt x="355536" y="77653"/>
                </a:cubicBezTo>
                <a:cubicBezTo>
                  <a:pt x="356566" y="75598"/>
                  <a:pt x="358111" y="74571"/>
                  <a:pt x="359914" y="74313"/>
                </a:cubicBezTo>
                <a:close/>
                <a:moveTo>
                  <a:pt x="419338" y="72095"/>
                </a:moveTo>
                <a:lnTo>
                  <a:pt x="421296" y="75369"/>
                </a:lnTo>
                <a:cubicBezTo>
                  <a:pt x="421296" y="77402"/>
                  <a:pt x="423355" y="81470"/>
                  <a:pt x="421296" y="83503"/>
                </a:cubicBezTo>
                <a:cubicBezTo>
                  <a:pt x="419238" y="83503"/>
                  <a:pt x="419238" y="83503"/>
                  <a:pt x="419238" y="83503"/>
                </a:cubicBezTo>
                <a:cubicBezTo>
                  <a:pt x="420267" y="81470"/>
                  <a:pt x="420267" y="79436"/>
                  <a:pt x="420010" y="77402"/>
                </a:cubicBezTo>
                <a:close/>
                <a:moveTo>
                  <a:pt x="418620" y="70895"/>
                </a:moveTo>
                <a:lnTo>
                  <a:pt x="419238" y="71302"/>
                </a:lnTo>
                <a:lnTo>
                  <a:pt x="419338" y="72095"/>
                </a:lnTo>
                <a:close/>
                <a:moveTo>
                  <a:pt x="397896" y="69651"/>
                </a:moveTo>
                <a:cubicBezTo>
                  <a:pt x="398702" y="69812"/>
                  <a:pt x="399605" y="70328"/>
                  <a:pt x="400636" y="71358"/>
                </a:cubicBezTo>
                <a:cubicBezTo>
                  <a:pt x="402700" y="75482"/>
                  <a:pt x="402700" y="75482"/>
                  <a:pt x="402700" y="75482"/>
                </a:cubicBezTo>
                <a:cubicBezTo>
                  <a:pt x="404763" y="77545"/>
                  <a:pt x="402700" y="81668"/>
                  <a:pt x="400636" y="83730"/>
                </a:cubicBezTo>
                <a:cubicBezTo>
                  <a:pt x="402700" y="85792"/>
                  <a:pt x="404763" y="87854"/>
                  <a:pt x="402700" y="89916"/>
                </a:cubicBezTo>
                <a:cubicBezTo>
                  <a:pt x="402700" y="94039"/>
                  <a:pt x="398573" y="98164"/>
                  <a:pt x="394447" y="98164"/>
                </a:cubicBezTo>
                <a:cubicBezTo>
                  <a:pt x="392384" y="100225"/>
                  <a:pt x="390321" y="98164"/>
                  <a:pt x="390321" y="100225"/>
                </a:cubicBezTo>
                <a:cubicBezTo>
                  <a:pt x="390321" y="102287"/>
                  <a:pt x="386195" y="104349"/>
                  <a:pt x="384132" y="106412"/>
                </a:cubicBezTo>
                <a:cubicBezTo>
                  <a:pt x="382068" y="106412"/>
                  <a:pt x="380005" y="106412"/>
                  <a:pt x="377942" y="104349"/>
                </a:cubicBezTo>
                <a:cubicBezTo>
                  <a:pt x="375879" y="102287"/>
                  <a:pt x="380005" y="98164"/>
                  <a:pt x="380005" y="96101"/>
                </a:cubicBezTo>
                <a:cubicBezTo>
                  <a:pt x="380005" y="94039"/>
                  <a:pt x="380005" y="96101"/>
                  <a:pt x="382068" y="96101"/>
                </a:cubicBezTo>
                <a:cubicBezTo>
                  <a:pt x="388258" y="94039"/>
                  <a:pt x="392384" y="87854"/>
                  <a:pt x="394447" y="81668"/>
                </a:cubicBezTo>
                <a:cubicBezTo>
                  <a:pt x="394447" y="77545"/>
                  <a:pt x="392384" y="75482"/>
                  <a:pt x="392384" y="73420"/>
                </a:cubicBezTo>
                <a:cubicBezTo>
                  <a:pt x="393416" y="72390"/>
                  <a:pt x="394447" y="70844"/>
                  <a:pt x="395736" y="70070"/>
                </a:cubicBezTo>
                <a:cubicBezTo>
                  <a:pt x="396381" y="69683"/>
                  <a:pt x="397091" y="69490"/>
                  <a:pt x="397896" y="69651"/>
                </a:cubicBezTo>
                <a:close/>
                <a:moveTo>
                  <a:pt x="413063" y="67236"/>
                </a:moveTo>
                <a:cubicBezTo>
                  <a:pt x="415121" y="67236"/>
                  <a:pt x="416665" y="68251"/>
                  <a:pt x="417951" y="69778"/>
                </a:cubicBezTo>
                <a:lnTo>
                  <a:pt x="418620" y="70895"/>
                </a:lnTo>
                <a:lnTo>
                  <a:pt x="415668" y="68950"/>
                </a:lnTo>
                <a:cubicBezTo>
                  <a:pt x="413063" y="67236"/>
                  <a:pt x="413063" y="67236"/>
                  <a:pt x="413063" y="67236"/>
                </a:cubicBezTo>
                <a:close/>
                <a:moveTo>
                  <a:pt x="277299" y="67236"/>
                </a:moveTo>
                <a:cubicBezTo>
                  <a:pt x="275236" y="69298"/>
                  <a:pt x="275236" y="73425"/>
                  <a:pt x="277299" y="75489"/>
                </a:cubicBezTo>
                <a:cubicBezTo>
                  <a:pt x="279362" y="77551"/>
                  <a:pt x="283489" y="81677"/>
                  <a:pt x="285552" y="79614"/>
                </a:cubicBezTo>
                <a:cubicBezTo>
                  <a:pt x="289678" y="79614"/>
                  <a:pt x="291741" y="75489"/>
                  <a:pt x="293804" y="73425"/>
                </a:cubicBezTo>
                <a:cubicBezTo>
                  <a:pt x="295868" y="75489"/>
                  <a:pt x="295868" y="77551"/>
                  <a:pt x="295868" y="79614"/>
                </a:cubicBezTo>
                <a:cubicBezTo>
                  <a:pt x="295868" y="83740"/>
                  <a:pt x="293804" y="85803"/>
                  <a:pt x="291741" y="87866"/>
                </a:cubicBezTo>
                <a:cubicBezTo>
                  <a:pt x="289678" y="87866"/>
                  <a:pt x="287615" y="85803"/>
                  <a:pt x="285552" y="87866"/>
                </a:cubicBezTo>
                <a:cubicBezTo>
                  <a:pt x="287615" y="91992"/>
                  <a:pt x="283489" y="94056"/>
                  <a:pt x="279362" y="96119"/>
                </a:cubicBezTo>
                <a:cubicBezTo>
                  <a:pt x="277299" y="96119"/>
                  <a:pt x="275236" y="94056"/>
                  <a:pt x="273173" y="94056"/>
                </a:cubicBezTo>
                <a:cubicBezTo>
                  <a:pt x="271110" y="91992"/>
                  <a:pt x="269047" y="87866"/>
                  <a:pt x="271110" y="83740"/>
                </a:cubicBezTo>
                <a:cubicBezTo>
                  <a:pt x="273173" y="83740"/>
                  <a:pt x="273173" y="83740"/>
                  <a:pt x="273173" y="83740"/>
                </a:cubicBezTo>
                <a:cubicBezTo>
                  <a:pt x="271110" y="79614"/>
                  <a:pt x="266984" y="79614"/>
                  <a:pt x="266984" y="77551"/>
                </a:cubicBezTo>
                <a:cubicBezTo>
                  <a:pt x="266984" y="73425"/>
                  <a:pt x="269047" y="71361"/>
                  <a:pt x="271110" y="69298"/>
                </a:cubicBezTo>
                <a:cubicBezTo>
                  <a:pt x="273173" y="67236"/>
                  <a:pt x="273173" y="67236"/>
                  <a:pt x="277299" y="67236"/>
                </a:cubicBezTo>
                <a:close/>
                <a:moveTo>
                  <a:pt x="567347" y="65243"/>
                </a:moveTo>
                <a:cubicBezTo>
                  <a:pt x="569410" y="67277"/>
                  <a:pt x="573537" y="67277"/>
                  <a:pt x="575600" y="71344"/>
                </a:cubicBezTo>
                <a:cubicBezTo>
                  <a:pt x="577663" y="73377"/>
                  <a:pt x="579726" y="75410"/>
                  <a:pt x="579726" y="79477"/>
                </a:cubicBezTo>
                <a:cubicBezTo>
                  <a:pt x="577663" y="79477"/>
                  <a:pt x="577663" y="81512"/>
                  <a:pt x="575600" y="81512"/>
                </a:cubicBezTo>
                <a:cubicBezTo>
                  <a:pt x="573537" y="75410"/>
                  <a:pt x="567347" y="71344"/>
                  <a:pt x="561158" y="71344"/>
                </a:cubicBezTo>
                <a:cubicBezTo>
                  <a:pt x="554968" y="75410"/>
                  <a:pt x="554968" y="75410"/>
                  <a:pt x="554968" y="75410"/>
                </a:cubicBezTo>
                <a:cubicBezTo>
                  <a:pt x="552905" y="73377"/>
                  <a:pt x="550842" y="71344"/>
                  <a:pt x="550842" y="69310"/>
                </a:cubicBezTo>
                <a:cubicBezTo>
                  <a:pt x="557032" y="67277"/>
                  <a:pt x="561158" y="65243"/>
                  <a:pt x="567347" y="65243"/>
                </a:cubicBezTo>
                <a:close/>
                <a:moveTo>
                  <a:pt x="493185" y="63252"/>
                </a:moveTo>
                <a:cubicBezTo>
                  <a:pt x="497280" y="63252"/>
                  <a:pt x="499327" y="63252"/>
                  <a:pt x="501374" y="65280"/>
                </a:cubicBezTo>
                <a:cubicBezTo>
                  <a:pt x="501374" y="67309"/>
                  <a:pt x="501374" y="67309"/>
                  <a:pt x="499327" y="69338"/>
                </a:cubicBezTo>
                <a:cubicBezTo>
                  <a:pt x="495232" y="67309"/>
                  <a:pt x="491138" y="67309"/>
                  <a:pt x="489090" y="69338"/>
                </a:cubicBezTo>
                <a:cubicBezTo>
                  <a:pt x="482948" y="71366"/>
                  <a:pt x="482948" y="77453"/>
                  <a:pt x="480901" y="79482"/>
                </a:cubicBezTo>
                <a:cubicBezTo>
                  <a:pt x="480901" y="81512"/>
                  <a:pt x="478854" y="81512"/>
                  <a:pt x="476806" y="81512"/>
                </a:cubicBezTo>
                <a:cubicBezTo>
                  <a:pt x="476806" y="77453"/>
                  <a:pt x="478854" y="73395"/>
                  <a:pt x="480901" y="71366"/>
                </a:cubicBezTo>
                <a:cubicBezTo>
                  <a:pt x="482948" y="65280"/>
                  <a:pt x="489090" y="63252"/>
                  <a:pt x="493185" y="63252"/>
                </a:cubicBezTo>
                <a:close/>
                <a:moveTo>
                  <a:pt x="528266" y="60927"/>
                </a:moveTo>
                <a:cubicBezTo>
                  <a:pt x="538558" y="62993"/>
                  <a:pt x="550908" y="71256"/>
                  <a:pt x="555025" y="81585"/>
                </a:cubicBezTo>
                <a:cubicBezTo>
                  <a:pt x="555025" y="85716"/>
                  <a:pt x="559142" y="91914"/>
                  <a:pt x="555025" y="98110"/>
                </a:cubicBezTo>
                <a:cubicBezTo>
                  <a:pt x="555025" y="98110"/>
                  <a:pt x="552967" y="98110"/>
                  <a:pt x="550908" y="98110"/>
                </a:cubicBezTo>
                <a:cubicBezTo>
                  <a:pt x="550908" y="96045"/>
                  <a:pt x="550908" y="91914"/>
                  <a:pt x="550908" y="89848"/>
                </a:cubicBezTo>
                <a:cubicBezTo>
                  <a:pt x="548850" y="81585"/>
                  <a:pt x="544733" y="73322"/>
                  <a:pt x="536500" y="69190"/>
                </a:cubicBezTo>
                <a:cubicBezTo>
                  <a:pt x="532383" y="69190"/>
                  <a:pt x="528266" y="67124"/>
                  <a:pt x="524149" y="69190"/>
                </a:cubicBezTo>
                <a:cubicBezTo>
                  <a:pt x="517974" y="71256"/>
                  <a:pt x="511799" y="73322"/>
                  <a:pt x="511799" y="79519"/>
                </a:cubicBezTo>
                <a:cubicBezTo>
                  <a:pt x="513857" y="83651"/>
                  <a:pt x="515916" y="77453"/>
                  <a:pt x="517974" y="77453"/>
                </a:cubicBezTo>
                <a:cubicBezTo>
                  <a:pt x="520033" y="77453"/>
                  <a:pt x="522091" y="79519"/>
                  <a:pt x="524149" y="79519"/>
                </a:cubicBezTo>
                <a:cubicBezTo>
                  <a:pt x="526208" y="81585"/>
                  <a:pt x="526208" y="83651"/>
                  <a:pt x="524149" y="87782"/>
                </a:cubicBezTo>
                <a:cubicBezTo>
                  <a:pt x="524149" y="89848"/>
                  <a:pt x="522091" y="91914"/>
                  <a:pt x="517974" y="91914"/>
                </a:cubicBezTo>
                <a:cubicBezTo>
                  <a:pt x="515916" y="91914"/>
                  <a:pt x="513857" y="89848"/>
                  <a:pt x="511799" y="89848"/>
                </a:cubicBezTo>
                <a:cubicBezTo>
                  <a:pt x="511799" y="91914"/>
                  <a:pt x="509741" y="93980"/>
                  <a:pt x="505624" y="93980"/>
                </a:cubicBezTo>
                <a:cubicBezTo>
                  <a:pt x="503566" y="91914"/>
                  <a:pt x="499449" y="89848"/>
                  <a:pt x="497390" y="85716"/>
                </a:cubicBezTo>
                <a:cubicBezTo>
                  <a:pt x="497390" y="79519"/>
                  <a:pt x="499449" y="73322"/>
                  <a:pt x="503566" y="69190"/>
                </a:cubicBezTo>
                <a:cubicBezTo>
                  <a:pt x="509741" y="62993"/>
                  <a:pt x="520033" y="60927"/>
                  <a:pt x="528266" y="60927"/>
                </a:cubicBezTo>
                <a:close/>
                <a:moveTo>
                  <a:pt x="289504" y="60927"/>
                </a:moveTo>
                <a:cubicBezTo>
                  <a:pt x="291552" y="67153"/>
                  <a:pt x="291552" y="67153"/>
                  <a:pt x="291552" y="67153"/>
                </a:cubicBezTo>
                <a:cubicBezTo>
                  <a:pt x="291552" y="69227"/>
                  <a:pt x="291552" y="73376"/>
                  <a:pt x="289504" y="73376"/>
                </a:cubicBezTo>
                <a:cubicBezTo>
                  <a:pt x="287457" y="75452"/>
                  <a:pt x="285410" y="77527"/>
                  <a:pt x="283362" y="77527"/>
                </a:cubicBezTo>
                <a:cubicBezTo>
                  <a:pt x="281315" y="75452"/>
                  <a:pt x="279268" y="73376"/>
                  <a:pt x="279268" y="71302"/>
                </a:cubicBezTo>
                <a:cubicBezTo>
                  <a:pt x="279268" y="69227"/>
                  <a:pt x="279268" y="67153"/>
                  <a:pt x="281315" y="67153"/>
                </a:cubicBezTo>
                <a:cubicBezTo>
                  <a:pt x="285410" y="67153"/>
                  <a:pt x="287457" y="63002"/>
                  <a:pt x="289504" y="60927"/>
                </a:cubicBezTo>
                <a:close/>
                <a:moveTo>
                  <a:pt x="406976" y="54951"/>
                </a:moveTo>
                <a:cubicBezTo>
                  <a:pt x="411108" y="54951"/>
                  <a:pt x="413173" y="57007"/>
                  <a:pt x="415239" y="61120"/>
                </a:cubicBezTo>
                <a:cubicBezTo>
                  <a:pt x="413173" y="67289"/>
                  <a:pt x="413173" y="67289"/>
                  <a:pt x="413173" y="67289"/>
                </a:cubicBezTo>
                <a:cubicBezTo>
                  <a:pt x="413173" y="63176"/>
                  <a:pt x="413173" y="57007"/>
                  <a:pt x="406976" y="57007"/>
                </a:cubicBezTo>
                <a:cubicBezTo>
                  <a:pt x="406976" y="59063"/>
                  <a:pt x="411108" y="61120"/>
                  <a:pt x="411108" y="63176"/>
                </a:cubicBezTo>
                <a:cubicBezTo>
                  <a:pt x="411108" y="65233"/>
                  <a:pt x="409042" y="67289"/>
                  <a:pt x="411108" y="69344"/>
                </a:cubicBezTo>
                <a:cubicBezTo>
                  <a:pt x="417305" y="71401"/>
                  <a:pt x="417305" y="75513"/>
                  <a:pt x="419371" y="79626"/>
                </a:cubicBezTo>
                <a:cubicBezTo>
                  <a:pt x="419371" y="83739"/>
                  <a:pt x="417305" y="85795"/>
                  <a:pt x="415239" y="87851"/>
                </a:cubicBezTo>
                <a:cubicBezTo>
                  <a:pt x="417305" y="89907"/>
                  <a:pt x="415239" y="94019"/>
                  <a:pt x="417305" y="96076"/>
                </a:cubicBezTo>
                <a:cubicBezTo>
                  <a:pt x="417305" y="96076"/>
                  <a:pt x="415239" y="98132"/>
                  <a:pt x="415239" y="98132"/>
                </a:cubicBezTo>
                <a:cubicBezTo>
                  <a:pt x="415239" y="96076"/>
                  <a:pt x="413173" y="94019"/>
                  <a:pt x="415239" y="89907"/>
                </a:cubicBezTo>
                <a:cubicBezTo>
                  <a:pt x="415239" y="89907"/>
                  <a:pt x="415239" y="89907"/>
                  <a:pt x="413173" y="89907"/>
                </a:cubicBezTo>
                <a:cubicBezTo>
                  <a:pt x="413173" y="89907"/>
                  <a:pt x="413173" y="89907"/>
                  <a:pt x="411108" y="91963"/>
                </a:cubicBezTo>
                <a:cubicBezTo>
                  <a:pt x="415239" y="94019"/>
                  <a:pt x="411108" y="98132"/>
                  <a:pt x="413173" y="100189"/>
                </a:cubicBezTo>
                <a:cubicBezTo>
                  <a:pt x="411108" y="104302"/>
                  <a:pt x="409042" y="108413"/>
                  <a:pt x="404910" y="108413"/>
                </a:cubicBezTo>
                <a:cubicBezTo>
                  <a:pt x="402845" y="108413"/>
                  <a:pt x="398713" y="108413"/>
                  <a:pt x="398713" y="110469"/>
                </a:cubicBezTo>
                <a:cubicBezTo>
                  <a:pt x="396647" y="112526"/>
                  <a:pt x="396647" y="116638"/>
                  <a:pt x="392516" y="116638"/>
                </a:cubicBezTo>
                <a:cubicBezTo>
                  <a:pt x="392516" y="116638"/>
                  <a:pt x="388384" y="118695"/>
                  <a:pt x="388384" y="116638"/>
                </a:cubicBezTo>
                <a:cubicBezTo>
                  <a:pt x="386318" y="114582"/>
                  <a:pt x="384253" y="114582"/>
                  <a:pt x="380121" y="114582"/>
                </a:cubicBezTo>
                <a:cubicBezTo>
                  <a:pt x="380121" y="116638"/>
                  <a:pt x="378055" y="116638"/>
                  <a:pt x="375990" y="118695"/>
                </a:cubicBezTo>
                <a:cubicBezTo>
                  <a:pt x="373924" y="118695"/>
                  <a:pt x="371858" y="118695"/>
                  <a:pt x="371858" y="116638"/>
                </a:cubicBezTo>
                <a:cubicBezTo>
                  <a:pt x="363595" y="112526"/>
                  <a:pt x="373924" y="108413"/>
                  <a:pt x="375990" y="106358"/>
                </a:cubicBezTo>
                <a:cubicBezTo>
                  <a:pt x="378055" y="108413"/>
                  <a:pt x="382187" y="110469"/>
                  <a:pt x="386318" y="108413"/>
                </a:cubicBezTo>
                <a:cubicBezTo>
                  <a:pt x="388384" y="106358"/>
                  <a:pt x="390450" y="104302"/>
                  <a:pt x="392516" y="102245"/>
                </a:cubicBezTo>
                <a:cubicBezTo>
                  <a:pt x="396647" y="102245"/>
                  <a:pt x="402845" y="98132"/>
                  <a:pt x="404910" y="94019"/>
                </a:cubicBezTo>
                <a:cubicBezTo>
                  <a:pt x="406976" y="91963"/>
                  <a:pt x="404910" y="85795"/>
                  <a:pt x="404910" y="83739"/>
                </a:cubicBezTo>
                <a:cubicBezTo>
                  <a:pt x="406976" y="79626"/>
                  <a:pt x="406976" y="77569"/>
                  <a:pt x="404910" y="75513"/>
                </a:cubicBezTo>
                <a:cubicBezTo>
                  <a:pt x="404910" y="71401"/>
                  <a:pt x="402845" y="67289"/>
                  <a:pt x="398713" y="65233"/>
                </a:cubicBezTo>
                <a:cubicBezTo>
                  <a:pt x="400779" y="59063"/>
                  <a:pt x="400779" y="59063"/>
                  <a:pt x="400779" y="59063"/>
                </a:cubicBezTo>
                <a:cubicBezTo>
                  <a:pt x="398713" y="54951"/>
                  <a:pt x="404910" y="57007"/>
                  <a:pt x="406976" y="54951"/>
                </a:cubicBezTo>
                <a:close/>
                <a:moveTo>
                  <a:pt x="495288" y="52960"/>
                </a:moveTo>
                <a:cubicBezTo>
                  <a:pt x="497343" y="52960"/>
                  <a:pt x="499398" y="52960"/>
                  <a:pt x="501454" y="54995"/>
                </a:cubicBezTo>
                <a:cubicBezTo>
                  <a:pt x="501454" y="57031"/>
                  <a:pt x="499398" y="57031"/>
                  <a:pt x="501454" y="57031"/>
                </a:cubicBezTo>
                <a:cubicBezTo>
                  <a:pt x="503509" y="57031"/>
                  <a:pt x="505564" y="57031"/>
                  <a:pt x="507619" y="57031"/>
                </a:cubicBezTo>
                <a:cubicBezTo>
                  <a:pt x="509674" y="57031"/>
                  <a:pt x="509674" y="61104"/>
                  <a:pt x="509674" y="61104"/>
                </a:cubicBezTo>
                <a:cubicBezTo>
                  <a:pt x="505564" y="67214"/>
                  <a:pt x="501454" y="61104"/>
                  <a:pt x="497343" y="61104"/>
                </a:cubicBezTo>
                <a:cubicBezTo>
                  <a:pt x="489122" y="59068"/>
                  <a:pt x="485012" y="63140"/>
                  <a:pt x="478846" y="67214"/>
                </a:cubicBezTo>
                <a:cubicBezTo>
                  <a:pt x="476791" y="71285"/>
                  <a:pt x="474736" y="75358"/>
                  <a:pt x="474736" y="81466"/>
                </a:cubicBezTo>
                <a:cubicBezTo>
                  <a:pt x="474736" y="83503"/>
                  <a:pt x="472680" y="83503"/>
                  <a:pt x="472680" y="83503"/>
                </a:cubicBezTo>
                <a:cubicBezTo>
                  <a:pt x="470625" y="83503"/>
                  <a:pt x="468570" y="81466"/>
                  <a:pt x="468570" y="79431"/>
                </a:cubicBezTo>
                <a:cubicBezTo>
                  <a:pt x="466515" y="77394"/>
                  <a:pt x="474736" y="75358"/>
                  <a:pt x="470625" y="71285"/>
                </a:cubicBezTo>
                <a:cubicBezTo>
                  <a:pt x="468570" y="69249"/>
                  <a:pt x="470625" y="67214"/>
                  <a:pt x="472680" y="65177"/>
                </a:cubicBezTo>
                <a:cubicBezTo>
                  <a:pt x="474736" y="63140"/>
                  <a:pt x="476791" y="65177"/>
                  <a:pt x="476791" y="63140"/>
                </a:cubicBezTo>
                <a:cubicBezTo>
                  <a:pt x="476791" y="61104"/>
                  <a:pt x="476791" y="59068"/>
                  <a:pt x="476791" y="57031"/>
                </a:cubicBezTo>
                <a:cubicBezTo>
                  <a:pt x="478846" y="54995"/>
                  <a:pt x="482956" y="52960"/>
                  <a:pt x="487067" y="54995"/>
                </a:cubicBezTo>
                <a:cubicBezTo>
                  <a:pt x="489122" y="54995"/>
                  <a:pt x="489122" y="57031"/>
                  <a:pt x="491177" y="54995"/>
                </a:cubicBezTo>
                <a:cubicBezTo>
                  <a:pt x="491177" y="52960"/>
                  <a:pt x="493233" y="52960"/>
                  <a:pt x="495288" y="52960"/>
                </a:cubicBezTo>
                <a:close/>
                <a:moveTo>
                  <a:pt x="564222" y="50444"/>
                </a:moveTo>
                <a:cubicBezTo>
                  <a:pt x="566795" y="49672"/>
                  <a:pt x="569368" y="49672"/>
                  <a:pt x="571426" y="50701"/>
                </a:cubicBezTo>
                <a:cubicBezTo>
                  <a:pt x="575543" y="52760"/>
                  <a:pt x="579659" y="54818"/>
                  <a:pt x="581718" y="56877"/>
                </a:cubicBezTo>
                <a:cubicBezTo>
                  <a:pt x="581718" y="58935"/>
                  <a:pt x="581718" y="60993"/>
                  <a:pt x="581718" y="63052"/>
                </a:cubicBezTo>
                <a:cubicBezTo>
                  <a:pt x="579659" y="63052"/>
                  <a:pt x="579659" y="65111"/>
                  <a:pt x="579659" y="65111"/>
                </a:cubicBezTo>
                <a:cubicBezTo>
                  <a:pt x="581718" y="67168"/>
                  <a:pt x="585835" y="65111"/>
                  <a:pt x="587893" y="67168"/>
                </a:cubicBezTo>
                <a:cubicBezTo>
                  <a:pt x="589951" y="67168"/>
                  <a:pt x="592010" y="71285"/>
                  <a:pt x="592010" y="73344"/>
                </a:cubicBezTo>
                <a:cubicBezTo>
                  <a:pt x="592010" y="75403"/>
                  <a:pt x="592010" y="77460"/>
                  <a:pt x="589951" y="77460"/>
                </a:cubicBezTo>
                <a:cubicBezTo>
                  <a:pt x="587893" y="77460"/>
                  <a:pt x="585835" y="77460"/>
                  <a:pt x="583776" y="79519"/>
                </a:cubicBezTo>
                <a:cubicBezTo>
                  <a:pt x="581718" y="79519"/>
                  <a:pt x="581718" y="79519"/>
                  <a:pt x="581718" y="79519"/>
                </a:cubicBezTo>
                <a:cubicBezTo>
                  <a:pt x="581718" y="73344"/>
                  <a:pt x="577601" y="67168"/>
                  <a:pt x="571426" y="65111"/>
                </a:cubicBezTo>
                <a:cubicBezTo>
                  <a:pt x="565251" y="60993"/>
                  <a:pt x="554959" y="63052"/>
                  <a:pt x="550842" y="67168"/>
                </a:cubicBezTo>
                <a:cubicBezTo>
                  <a:pt x="546725" y="67168"/>
                  <a:pt x="544667" y="65111"/>
                  <a:pt x="540550" y="63052"/>
                </a:cubicBezTo>
                <a:cubicBezTo>
                  <a:pt x="540550" y="63052"/>
                  <a:pt x="540550" y="60993"/>
                  <a:pt x="540550" y="60993"/>
                </a:cubicBezTo>
                <a:cubicBezTo>
                  <a:pt x="544667" y="58935"/>
                  <a:pt x="546725" y="56877"/>
                  <a:pt x="550842" y="56877"/>
                </a:cubicBezTo>
                <a:cubicBezTo>
                  <a:pt x="552900" y="56877"/>
                  <a:pt x="552900" y="58935"/>
                  <a:pt x="554959" y="58935"/>
                </a:cubicBezTo>
                <a:cubicBezTo>
                  <a:pt x="557017" y="56877"/>
                  <a:pt x="557017" y="56877"/>
                  <a:pt x="557017" y="54818"/>
                </a:cubicBezTo>
                <a:cubicBezTo>
                  <a:pt x="559076" y="52760"/>
                  <a:pt x="561649" y="51216"/>
                  <a:pt x="564222" y="50444"/>
                </a:cubicBezTo>
                <a:close/>
                <a:moveTo>
                  <a:pt x="597986" y="48643"/>
                </a:moveTo>
                <a:cubicBezTo>
                  <a:pt x="600044" y="48643"/>
                  <a:pt x="602103" y="50691"/>
                  <a:pt x="604161" y="50691"/>
                </a:cubicBezTo>
                <a:cubicBezTo>
                  <a:pt x="604161" y="52738"/>
                  <a:pt x="606220" y="52738"/>
                  <a:pt x="606220" y="54785"/>
                </a:cubicBezTo>
                <a:cubicBezTo>
                  <a:pt x="606220" y="56832"/>
                  <a:pt x="608278" y="58880"/>
                  <a:pt x="606220" y="60927"/>
                </a:cubicBezTo>
                <a:cubicBezTo>
                  <a:pt x="604161" y="60927"/>
                  <a:pt x="606220" y="56832"/>
                  <a:pt x="604161" y="54785"/>
                </a:cubicBezTo>
                <a:cubicBezTo>
                  <a:pt x="604161" y="52738"/>
                  <a:pt x="600044" y="50691"/>
                  <a:pt x="597986" y="48643"/>
                </a:cubicBezTo>
                <a:close/>
                <a:moveTo>
                  <a:pt x="332862" y="48643"/>
                </a:moveTo>
                <a:cubicBezTo>
                  <a:pt x="334948" y="48643"/>
                  <a:pt x="337035" y="48643"/>
                  <a:pt x="337035" y="50701"/>
                </a:cubicBezTo>
                <a:cubicBezTo>
                  <a:pt x="337035" y="52760"/>
                  <a:pt x="337035" y="54818"/>
                  <a:pt x="337035" y="56877"/>
                </a:cubicBezTo>
                <a:cubicBezTo>
                  <a:pt x="334948" y="58935"/>
                  <a:pt x="330775" y="58935"/>
                  <a:pt x="328688" y="56877"/>
                </a:cubicBezTo>
                <a:cubicBezTo>
                  <a:pt x="322427" y="50701"/>
                  <a:pt x="322427" y="50701"/>
                  <a:pt x="322427" y="50701"/>
                </a:cubicBezTo>
                <a:cubicBezTo>
                  <a:pt x="326601" y="48643"/>
                  <a:pt x="328688" y="48643"/>
                  <a:pt x="332862" y="48643"/>
                </a:cubicBezTo>
                <a:close/>
                <a:moveTo>
                  <a:pt x="310343" y="46651"/>
                </a:moveTo>
                <a:cubicBezTo>
                  <a:pt x="316518" y="46651"/>
                  <a:pt x="322693" y="54884"/>
                  <a:pt x="324751" y="59002"/>
                </a:cubicBezTo>
                <a:cubicBezTo>
                  <a:pt x="324751" y="63118"/>
                  <a:pt x="324751" y="67236"/>
                  <a:pt x="320635" y="69293"/>
                </a:cubicBezTo>
                <a:cubicBezTo>
                  <a:pt x="320635" y="71352"/>
                  <a:pt x="322693" y="71352"/>
                  <a:pt x="322693" y="73410"/>
                </a:cubicBezTo>
                <a:cubicBezTo>
                  <a:pt x="324751" y="75469"/>
                  <a:pt x="322693" y="79585"/>
                  <a:pt x="322693" y="81643"/>
                </a:cubicBezTo>
                <a:cubicBezTo>
                  <a:pt x="318576" y="85761"/>
                  <a:pt x="314459" y="87819"/>
                  <a:pt x="308284" y="85761"/>
                </a:cubicBezTo>
                <a:cubicBezTo>
                  <a:pt x="306226" y="83702"/>
                  <a:pt x="304167" y="79585"/>
                  <a:pt x="304167" y="75469"/>
                </a:cubicBezTo>
                <a:cubicBezTo>
                  <a:pt x="302109" y="73410"/>
                  <a:pt x="300051" y="75469"/>
                  <a:pt x="297992" y="73410"/>
                </a:cubicBezTo>
                <a:cubicBezTo>
                  <a:pt x="293876" y="69293"/>
                  <a:pt x="293876" y="65177"/>
                  <a:pt x="293876" y="59002"/>
                </a:cubicBezTo>
                <a:cubicBezTo>
                  <a:pt x="295934" y="54884"/>
                  <a:pt x="295934" y="54884"/>
                  <a:pt x="295934" y="54884"/>
                </a:cubicBezTo>
                <a:cubicBezTo>
                  <a:pt x="302109" y="54884"/>
                  <a:pt x="306226" y="50768"/>
                  <a:pt x="310343" y="46651"/>
                </a:cubicBezTo>
                <a:close/>
                <a:moveTo>
                  <a:pt x="499428" y="44659"/>
                </a:moveTo>
                <a:cubicBezTo>
                  <a:pt x="501489" y="44659"/>
                  <a:pt x="503549" y="44659"/>
                  <a:pt x="505610" y="46712"/>
                </a:cubicBezTo>
                <a:cubicBezTo>
                  <a:pt x="507671" y="48764"/>
                  <a:pt x="503549" y="52869"/>
                  <a:pt x="507671" y="50816"/>
                </a:cubicBezTo>
                <a:cubicBezTo>
                  <a:pt x="511792" y="50816"/>
                  <a:pt x="507671" y="46712"/>
                  <a:pt x="507671" y="46712"/>
                </a:cubicBezTo>
                <a:cubicBezTo>
                  <a:pt x="509731" y="46712"/>
                  <a:pt x="511792" y="48764"/>
                  <a:pt x="511792" y="50816"/>
                </a:cubicBezTo>
                <a:cubicBezTo>
                  <a:pt x="513853" y="50816"/>
                  <a:pt x="515914" y="52869"/>
                  <a:pt x="517974" y="54921"/>
                </a:cubicBezTo>
                <a:cubicBezTo>
                  <a:pt x="517974" y="56973"/>
                  <a:pt x="515914" y="59025"/>
                  <a:pt x="517974" y="59025"/>
                </a:cubicBezTo>
                <a:cubicBezTo>
                  <a:pt x="515914" y="59025"/>
                  <a:pt x="513853" y="61078"/>
                  <a:pt x="511792" y="59025"/>
                </a:cubicBezTo>
                <a:cubicBezTo>
                  <a:pt x="511792" y="56973"/>
                  <a:pt x="509731" y="54921"/>
                  <a:pt x="507671" y="54921"/>
                </a:cubicBezTo>
                <a:cubicBezTo>
                  <a:pt x="505610" y="52869"/>
                  <a:pt x="503549" y="54921"/>
                  <a:pt x="501489" y="52869"/>
                </a:cubicBezTo>
                <a:cubicBezTo>
                  <a:pt x="499428" y="48764"/>
                  <a:pt x="495307" y="48764"/>
                  <a:pt x="491185" y="50816"/>
                </a:cubicBezTo>
                <a:cubicBezTo>
                  <a:pt x="489125" y="52869"/>
                  <a:pt x="485003" y="50816"/>
                  <a:pt x="480882" y="52869"/>
                </a:cubicBezTo>
                <a:cubicBezTo>
                  <a:pt x="476761" y="54921"/>
                  <a:pt x="472639" y="56973"/>
                  <a:pt x="474700" y="61078"/>
                </a:cubicBezTo>
                <a:cubicBezTo>
                  <a:pt x="470579" y="63130"/>
                  <a:pt x="468518" y="65182"/>
                  <a:pt x="466457" y="69287"/>
                </a:cubicBezTo>
                <a:cubicBezTo>
                  <a:pt x="466457" y="71340"/>
                  <a:pt x="468518" y="73393"/>
                  <a:pt x="466457" y="75445"/>
                </a:cubicBezTo>
                <a:cubicBezTo>
                  <a:pt x="466457" y="77496"/>
                  <a:pt x="464396" y="79549"/>
                  <a:pt x="466457" y="81602"/>
                </a:cubicBezTo>
                <a:cubicBezTo>
                  <a:pt x="466457" y="83653"/>
                  <a:pt x="470579" y="85706"/>
                  <a:pt x="466457" y="87759"/>
                </a:cubicBezTo>
                <a:cubicBezTo>
                  <a:pt x="464396" y="87759"/>
                  <a:pt x="464396" y="89811"/>
                  <a:pt x="462336" y="87759"/>
                </a:cubicBezTo>
                <a:cubicBezTo>
                  <a:pt x="460275" y="85706"/>
                  <a:pt x="458215" y="83653"/>
                  <a:pt x="458215" y="79549"/>
                </a:cubicBezTo>
                <a:cubicBezTo>
                  <a:pt x="458215" y="73393"/>
                  <a:pt x="468518" y="71340"/>
                  <a:pt x="462336" y="65182"/>
                </a:cubicBezTo>
                <a:cubicBezTo>
                  <a:pt x="462336" y="63130"/>
                  <a:pt x="462336" y="61078"/>
                  <a:pt x="464396" y="59025"/>
                </a:cubicBezTo>
                <a:cubicBezTo>
                  <a:pt x="466457" y="56973"/>
                  <a:pt x="468518" y="56973"/>
                  <a:pt x="470579" y="54921"/>
                </a:cubicBezTo>
                <a:cubicBezTo>
                  <a:pt x="472639" y="52869"/>
                  <a:pt x="472639" y="46712"/>
                  <a:pt x="476761" y="46712"/>
                </a:cubicBezTo>
                <a:cubicBezTo>
                  <a:pt x="480882" y="46712"/>
                  <a:pt x="485003" y="46712"/>
                  <a:pt x="489125" y="48764"/>
                </a:cubicBezTo>
                <a:cubicBezTo>
                  <a:pt x="489125" y="46712"/>
                  <a:pt x="491185" y="44659"/>
                  <a:pt x="493246" y="46712"/>
                </a:cubicBezTo>
                <a:cubicBezTo>
                  <a:pt x="493246" y="46712"/>
                  <a:pt x="495307" y="46712"/>
                  <a:pt x="495307" y="46712"/>
                </a:cubicBezTo>
                <a:cubicBezTo>
                  <a:pt x="497367" y="48764"/>
                  <a:pt x="497367" y="44659"/>
                  <a:pt x="499428" y="44659"/>
                </a:cubicBezTo>
                <a:close/>
                <a:moveTo>
                  <a:pt x="341019" y="44197"/>
                </a:moveTo>
                <a:cubicBezTo>
                  <a:pt x="342549" y="44197"/>
                  <a:pt x="344078" y="44707"/>
                  <a:pt x="345098" y="44707"/>
                </a:cubicBezTo>
                <a:cubicBezTo>
                  <a:pt x="347137" y="46746"/>
                  <a:pt x="349177" y="48786"/>
                  <a:pt x="351216" y="50825"/>
                </a:cubicBezTo>
                <a:cubicBezTo>
                  <a:pt x="353256" y="52865"/>
                  <a:pt x="347137" y="54904"/>
                  <a:pt x="351216" y="56943"/>
                </a:cubicBezTo>
                <a:cubicBezTo>
                  <a:pt x="353256" y="56943"/>
                  <a:pt x="353256" y="58983"/>
                  <a:pt x="355295" y="61022"/>
                </a:cubicBezTo>
                <a:cubicBezTo>
                  <a:pt x="355295" y="63062"/>
                  <a:pt x="353256" y="67140"/>
                  <a:pt x="351216" y="67140"/>
                </a:cubicBezTo>
                <a:cubicBezTo>
                  <a:pt x="351216" y="69180"/>
                  <a:pt x="347137" y="71219"/>
                  <a:pt x="345098" y="69180"/>
                </a:cubicBezTo>
                <a:cubicBezTo>
                  <a:pt x="343058" y="69180"/>
                  <a:pt x="343058" y="67140"/>
                  <a:pt x="343058" y="67140"/>
                </a:cubicBezTo>
                <a:cubicBezTo>
                  <a:pt x="341019" y="67140"/>
                  <a:pt x="341019" y="71219"/>
                  <a:pt x="338980" y="71219"/>
                </a:cubicBezTo>
                <a:cubicBezTo>
                  <a:pt x="334901" y="71219"/>
                  <a:pt x="332861" y="71219"/>
                  <a:pt x="330822" y="67140"/>
                </a:cubicBezTo>
                <a:cubicBezTo>
                  <a:pt x="328783" y="65101"/>
                  <a:pt x="326743" y="63062"/>
                  <a:pt x="328783" y="61022"/>
                </a:cubicBezTo>
                <a:cubicBezTo>
                  <a:pt x="330822" y="61022"/>
                  <a:pt x="334901" y="61022"/>
                  <a:pt x="336940" y="58983"/>
                </a:cubicBezTo>
                <a:cubicBezTo>
                  <a:pt x="338980" y="56943"/>
                  <a:pt x="341019" y="54904"/>
                  <a:pt x="341019" y="50825"/>
                </a:cubicBezTo>
                <a:cubicBezTo>
                  <a:pt x="336940" y="46746"/>
                  <a:pt x="336940" y="46746"/>
                  <a:pt x="336940" y="46746"/>
                </a:cubicBezTo>
                <a:cubicBezTo>
                  <a:pt x="337960" y="44707"/>
                  <a:pt x="339489" y="44197"/>
                  <a:pt x="341019" y="44197"/>
                </a:cubicBezTo>
                <a:close/>
                <a:moveTo>
                  <a:pt x="583710" y="38352"/>
                </a:moveTo>
                <a:cubicBezTo>
                  <a:pt x="590018" y="40399"/>
                  <a:pt x="590018" y="46541"/>
                  <a:pt x="590018" y="50635"/>
                </a:cubicBezTo>
                <a:cubicBezTo>
                  <a:pt x="590018" y="50635"/>
                  <a:pt x="587915" y="50635"/>
                  <a:pt x="587915" y="50635"/>
                </a:cubicBezTo>
                <a:cubicBezTo>
                  <a:pt x="585813" y="48588"/>
                  <a:pt x="587915" y="46541"/>
                  <a:pt x="587915" y="46541"/>
                </a:cubicBezTo>
                <a:cubicBezTo>
                  <a:pt x="585813" y="44493"/>
                  <a:pt x="585813" y="40399"/>
                  <a:pt x="583710" y="40399"/>
                </a:cubicBezTo>
                <a:cubicBezTo>
                  <a:pt x="583710" y="38352"/>
                  <a:pt x="583710" y="38352"/>
                  <a:pt x="583710" y="38352"/>
                </a:cubicBezTo>
                <a:close/>
                <a:moveTo>
                  <a:pt x="421363" y="32375"/>
                </a:moveTo>
                <a:lnTo>
                  <a:pt x="421363" y="34367"/>
                </a:lnTo>
                <a:cubicBezTo>
                  <a:pt x="419371" y="34367"/>
                  <a:pt x="419371" y="34367"/>
                  <a:pt x="419371" y="34367"/>
                </a:cubicBezTo>
                <a:cubicBezTo>
                  <a:pt x="421363" y="32375"/>
                  <a:pt x="421363" y="32375"/>
                  <a:pt x="421363" y="32375"/>
                </a:cubicBezTo>
                <a:close/>
                <a:moveTo>
                  <a:pt x="421363" y="28060"/>
                </a:moveTo>
                <a:cubicBezTo>
                  <a:pt x="423355" y="28060"/>
                  <a:pt x="421363" y="30217"/>
                  <a:pt x="423355" y="32375"/>
                </a:cubicBezTo>
                <a:cubicBezTo>
                  <a:pt x="421363" y="32375"/>
                  <a:pt x="421363" y="32375"/>
                  <a:pt x="421363" y="32375"/>
                </a:cubicBezTo>
                <a:close/>
                <a:moveTo>
                  <a:pt x="361686" y="26067"/>
                </a:moveTo>
                <a:cubicBezTo>
                  <a:pt x="374053" y="26067"/>
                  <a:pt x="374053" y="26067"/>
                  <a:pt x="374053" y="26067"/>
                </a:cubicBezTo>
                <a:cubicBezTo>
                  <a:pt x="382298" y="30189"/>
                  <a:pt x="382298" y="30189"/>
                  <a:pt x="382298" y="30189"/>
                </a:cubicBezTo>
                <a:cubicBezTo>
                  <a:pt x="390542" y="34312"/>
                  <a:pt x="398787" y="42556"/>
                  <a:pt x="398787" y="52862"/>
                </a:cubicBezTo>
                <a:cubicBezTo>
                  <a:pt x="398787" y="59046"/>
                  <a:pt x="396726" y="65229"/>
                  <a:pt x="392603" y="69351"/>
                </a:cubicBezTo>
                <a:cubicBezTo>
                  <a:pt x="388481" y="73474"/>
                  <a:pt x="380236" y="75535"/>
                  <a:pt x="374053" y="75535"/>
                </a:cubicBezTo>
                <a:cubicBezTo>
                  <a:pt x="369931" y="73474"/>
                  <a:pt x="365808" y="71412"/>
                  <a:pt x="365808" y="67290"/>
                </a:cubicBezTo>
                <a:cubicBezTo>
                  <a:pt x="365808" y="65229"/>
                  <a:pt x="365808" y="63169"/>
                  <a:pt x="367870" y="63169"/>
                </a:cubicBezTo>
                <a:cubicBezTo>
                  <a:pt x="369931" y="63169"/>
                  <a:pt x="371992" y="63169"/>
                  <a:pt x="371992" y="63169"/>
                </a:cubicBezTo>
                <a:cubicBezTo>
                  <a:pt x="371992" y="61108"/>
                  <a:pt x="369931" y="59046"/>
                  <a:pt x="371992" y="56985"/>
                </a:cubicBezTo>
                <a:cubicBezTo>
                  <a:pt x="371992" y="52862"/>
                  <a:pt x="374053" y="52862"/>
                  <a:pt x="376114" y="52862"/>
                </a:cubicBezTo>
                <a:cubicBezTo>
                  <a:pt x="378175" y="52862"/>
                  <a:pt x="380236" y="52862"/>
                  <a:pt x="382298" y="54923"/>
                </a:cubicBezTo>
                <a:cubicBezTo>
                  <a:pt x="382298" y="56985"/>
                  <a:pt x="382298" y="61108"/>
                  <a:pt x="382298" y="63169"/>
                </a:cubicBezTo>
                <a:cubicBezTo>
                  <a:pt x="380236" y="63169"/>
                  <a:pt x="378175" y="63169"/>
                  <a:pt x="380236" y="65229"/>
                </a:cubicBezTo>
                <a:cubicBezTo>
                  <a:pt x="382298" y="67290"/>
                  <a:pt x="386420" y="63169"/>
                  <a:pt x="388481" y="61108"/>
                </a:cubicBezTo>
                <a:cubicBezTo>
                  <a:pt x="390542" y="56985"/>
                  <a:pt x="390542" y="50801"/>
                  <a:pt x="390542" y="46679"/>
                </a:cubicBezTo>
                <a:cubicBezTo>
                  <a:pt x="384359" y="38435"/>
                  <a:pt x="378175" y="30189"/>
                  <a:pt x="367870" y="30189"/>
                </a:cubicBezTo>
                <a:cubicBezTo>
                  <a:pt x="361686" y="28128"/>
                  <a:pt x="355503" y="30189"/>
                  <a:pt x="349319" y="30189"/>
                </a:cubicBezTo>
                <a:cubicBezTo>
                  <a:pt x="349319" y="30189"/>
                  <a:pt x="349319" y="30189"/>
                  <a:pt x="349319" y="28128"/>
                </a:cubicBezTo>
                <a:cubicBezTo>
                  <a:pt x="353441" y="28128"/>
                  <a:pt x="357564" y="28128"/>
                  <a:pt x="361686" y="26067"/>
                </a:cubicBezTo>
                <a:close/>
                <a:moveTo>
                  <a:pt x="453449" y="14275"/>
                </a:moveTo>
                <a:lnTo>
                  <a:pt x="427592" y="16881"/>
                </a:lnTo>
                <a:lnTo>
                  <a:pt x="427592" y="21939"/>
                </a:lnTo>
                <a:cubicBezTo>
                  <a:pt x="425522" y="21939"/>
                  <a:pt x="425522" y="21939"/>
                  <a:pt x="425522" y="21939"/>
                </a:cubicBezTo>
                <a:cubicBezTo>
                  <a:pt x="423452" y="23993"/>
                  <a:pt x="421382" y="23993"/>
                  <a:pt x="423452" y="26047"/>
                </a:cubicBezTo>
                <a:cubicBezTo>
                  <a:pt x="421382" y="26047"/>
                  <a:pt x="421382" y="26047"/>
                  <a:pt x="421382" y="26047"/>
                </a:cubicBezTo>
                <a:cubicBezTo>
                  <a:pt x="421382" y="26047"/>
                  <a:pt x="421382" y="23993"/>
                  <a:pt x="419312" y="23993"/>
                </a:cubicBezTo>
                <a:cubicBezTo>
                  <a:pt x="417242" y="26047"/>
                  <a:pt x="419312" y="28101"/>
                  <a:pt x="419312" y="30155"/>
                </a:cubicBezTo>
                <a:cubicBezTo>
                  <a:pt x="419312" y="32209"/>
                  <a:pt x="419312" y="34263"/>
                  <a:pt x="417242" y="36317"/>
                </a:cubicBezTo>
                <a:cubicBezTo>
                  <a:pt x="413102" y="38372"/>
                  <a:pt x="411032" y="38372"/>
                  <a:pt x="408961" y="38372"/>
                </a:cubicBezTo>
                <a:cubicBezTo>
                  <a:pt x="406891" y="40426"/>
                  <a:pt x="406891" y="44534"/>
                  <a:pt x="404821" y="46589"/>
                </a:cubicBezTo>
                <a:cubicBezTo>
                  <a:pt x="402751" y="46589"/>
                  <a:pt x="400681" y="48643"/>
                  <a:pt x="400681" y="46589"/>
                </a:cubicBezTo>
                <a:cubicBezTo>
                  <a:pt x="398611" y="42480"/>
                  <a:pt x="394471" y="40426"/>
                  <a:pt x="394471" y="36317"/>
                </a:cubicBezTo>
                <a:cubicBezTo>
                  <a:pt x="398611" y="34263"/>
                  <a:pt x="402751" y="30155"/>
                  <a:pt x="402751" y="23993"/>
                </a:cubicBezTo>
                <a:cubicBezTo>
                  <a:pt x="404821" y="19883"/>
                  <a:pt x="404821" y="19883"/>
                  <a:pt x="404821" y="19883"/>
                </a:cubicBezTo>
                <a:cubicBezTo>
                  <a:pt x="408961" y="17829"/>
                  <a:pt x="415172" y="17829"/>
                  <a:pt x="419312" y="17829"/>
                </a:cubicBezTo>
                <a:lnTo>
                  <a:pt x="420079" y="17639"/>
                </a:lnTo>
                <a:lnTo>
                  <a:pt x="399049" y="19759"/>
                </a:lnTo>
                <a:lnTo>
                  <a:pt x="400779" y="19759"/>
                </a:lnTo>
                <a:cubicBezTo>
                  <a:pt x="400779" y="21846"/>
                  <a:pt x="400779" y="21846"/>
                  <a:pt x="400779" y="21846"/>
                </a:cubicBezTo>
                <a:cubicBezTo>
                  <a:pt x="400779" y="28106"/>
                  <a:pt x="396684" y="32280"/>
                  <a:pt x="392589" y="34367"/>
                </a:cubicBezTo>
                <a:cubicBezTo>
                  <a:pt x="390542" y="32280"/>
                  <a:pt x="388495" y="32280"/>
                  <a:pt x="388495" y="30194"/>
                </a:cubicBezTo>
                <a:cubicBezTo>
                  <a:pt x="388495" y="28106"/>
                  <a:pt x="392589" y="28106"/>
                  <a:pt x="394637" y="23933"/>
                </a:cubicBezTo>
                <a:lnTo>
                  <a:pt x="396561" y="20010"/>
                </a:lnTo>
                <a:lnTo>
                  <a:pt x="364940" y="23197"/>
                </a:lnTo>
                <a:lnTo>
                  <a:pt x="342258" y="30238"/>
                </a:lnTo>
                <a:lnTo>
                  <a:pt x="343195" y="30051"/>
                </a:lnTo>
                <a:cubicBezTo>
                  <a:pt x="345261" y="30051"/>
                  <a:pt x="347327" y="30051"/>
                  <a:pt x="347327" y="32117"/>
                </a:cubicBezTo>
                <a:cubicBezTo>
                  <a:pt x="345261" y="36249"/>
                  <a:pt x="343195" y="36249"/>
                  <a:pt x="341130" y="38315"/>
                </a:cubicBezTo>
                <a:cubicBezTo>
                  <a:pt x="339064" y="40380"/>
                  <a:pt x="336998" y="38315"/>
                  <a:pt x="334932" y="38315"/>
                </a:cubicBezTo>
                <a:cubicBezTo>
                  <a:pt x="334932" y="42446"/>
                  <a:pt x="332867" y="44511"/>
                  <a:pt x="328735" y="46578"/>
                </a:cubicBezTo>
                <a:cubicBezTo>
                  <a:pt x="322538" y="48643"/>
                  <a:pt x="316341" y="44511"/>
                  <a:pt x="310143" y="44511"/>
                </a:cubicBezTo>
                <a:cubicBezTo>
                  <a:pt x="310143" y="42446"/>
                  <a:pt x="310143" y="42446"/>
                  <a:pt x="310143" y="40380"/>
                </a:cubicBezTo>
                <a:cubicBezTo>
                  <a:pt x="316341" y="38315"/>
                  <a:pt x="324604" y="40380"/>
                  <a:pt x="330801" y="36249"/>
                </a:cubicBezTo>
                <a:lnTo>
                  <a:pt x="332253" y="33344"/>
                </a:lnTo>
                <a:lnTo>
                  <a:pt x="282503" y="48787"/>
                </a:lnTo>
                <a:lnTo>
                  <a:pt x="266569" y="57436"/>
                </a:lnTo>
                <a:lnTo>
                  <a:pt x="275245" y="56943"/>
                </a:lnTo>
                <a:cubicBezTo>
                  <a:pt x="279385" y="54884"/>
                  <a:pt x="283525" y="50768"/>
                  <a:pt x="285595" y="48710"/>
                </a:cubicBezTo>
                <a:cubicBezTo>
                  <a:pt x="286630" y="48195"/>
                  <a:pt x="287536" y="48066"/>
                  <a:pt x="288344" y="48195"/>
                </a:cubicBezTo>
                <a:cubicBezTo>
                  <a:pt x="290770" y="48581"/>
                  <a:pt x="292323" y="51282"/>
                  <a:pt x="293876" y="52826"/>
                </a:cubicBezTo>
                <a:cubicBezTo>
                  <a:pt x="293876" y="54884"/>
                  <a:pt x="293876" y="54884"/>
                  <a:pt x="293876" y="54884"/>
                </a:cubicBezTo>
                <a:cubicBezTo>
                  <a:pt x="287665" y="61059"/>
                  <a:pt x="281455" y="67236"/>
                  <a:pt x="275245" y="63118"/>
                </a:cubicBezTo>
                <a:cubicBezTo>
                  <a:pt x="273174" y="63118"/>
                  <a:pt x="273174" y="59002"/>
                  <a:pt x="271104" y="61059"/>
                </a:cubicBezTo>
                <a:cubicBezTo>
                  <a:pt x="269034" y="63118"/>
                  <a:pt x="266964" y="65177"/>
                  <a:pt x="262824" y="65177"/>
                </a:cubicBezTo>
                <a:cubicBezTo>
                  <a:pt x="260754" y="65177"/>
                  <a:pt x="258684" y="65177"/>
                  <a:pt x="258684" y="63118"/>
                </a:cubicBezTo>
                <a:lnTo>
                  <a:pt x="258684" y="61716"/>
                </a:lnTo>
                <a:lnTo>
                  <a:pt x="254731" y="63861"/>
                </a:lnTo>
                <a:lnTo>
                  <a:pt x="254731" y="65301"/>
                </a:lnTo>
                <a:cubicBezTo>
                  <a:pt x="244376" y="71449"/>
                  <a:pt x="236092" y="81695"/>
                  <a:pt x="234021" y="91940"/>
                </a:cubicBezTo>
                <a:cubicBezTo>
                  <a:pt x="234021" y="98088"/>
                  <a:pt x="234021" y="106285"/>
                  <a:pt x="240234" y="108334"/>
                </a:cubicBezTo>
                <a:cubicBezTo>
                  <a:pt x="242305" y="112432"/>
                  <a:pt x="248518" y="112432"/>
                  <a:pt x="252660" y="112432"/>
                </a:cubicBezTo>
                <a:cubicBezTo>
                  <a:pt x="254731" y="112432"/>
                  <a:pt x="256802" y="110383"/>
                  <a:pt x="258873" y="108334"/>
                </a:cubicBezTo>
                <a:cubicBezTo>
                  <a:pt x="256802" y="104236"/>
                  <a:pt x="254731" y="110383"/>
                  <a:pt x="250589" y="106285"/>
                </a:cubicBezTo>
                <a:cubicBezTo>
                  <a:pt x="248518" y="106285"/>
                  <a:pt x="248518" y="102186"/>
                  <a:pt x="248518" y="100137"/>
                </a:cubicBezTo>
                <a:cubicBezTo>
                  <a:pt x="250589" y="98088"/>
                  <a:pt x="252660" y="96039"/>
                  <a:pt x="254731" y="96039"/>
                </a:cubicBezTo>
                <a:cubicBezTo>
                  <a:pt x="256802" y="96039"/>
                  <a:pt x="258873" y="96039"/>
                  <a:pt x="260944" y="100137"/>
                </a:cubicBezTo>
                <a:cubicBezTo>
                  <a:pt x="263016" y="100137"/>
                  <a:pt x="265087" y="98088"/>
                  <a:pt x="267158" y="100137"/>
                </a:cubicBezTo>
                <a:cubicBezTo>
                  <a:pt x="271300" y="104236"/>
                  <a:pt x="271300" y="104236"/>
                  <a:pt x="271300" y="104236"/>
                </a:cubicBezTo>
                <a:cubicBezTo>
                  <a:pt x="271300" y="108334"/>
                  <a:pt x="269229" y="114482"/>
                  <a:pt x="263016" y="118580"/>
                </a:cubicBezTo>
                <a:cubicBezTo>
                  <a:pt x="256802" y="120629"/>
                  <a:pt x="250589" y="122678"/>
                  <a:pt x="244376" y="120629"/>
                </a:cubicBezTo>
                <a:cubicBezTo>
                  <a:pt x="240234" y="116531"/>
                  <a:pt x="234021" y="114482"/>
                  <a:pt x="231950" y="108334"/>
                </a:cubicBezTo>
                <a:cubicBezTo>
                  <a:pt x="227808" y="106285"/>
                  <a:pt x="227808" y="102186"/>
                  <a:pt x="227808" y="98088"/>
                </a:cubicBezTo>
                <a:cubicBezTo>
                  <a:pt x="227808" y="91940"/>
                  <a:pt x="227808" y="87842"/>
                  <a:pt x="229879" y="83744"/>
                </a:cubicBezTo>
                <a:cubicBezTo>
                  <a:pt x="231950" y="79646"/>
                  <a:pt x="235574" y="75547"/>
                  <a:pt x="239975" y="71961"/>
                </a:cubicBezTo>
                <a:lnTo>
                  <a:pt x="241882" y="70836"/>
                </a:lnTo>
                <a:lnTo>
                  <a:pt x="207903" y="89279"/>
                </a:lnTo>
                <a:lnTo>
                  <a:pt x="198095" y="97371"/>
                </a:lnTo>
                <a:lnTo>
                  <a:pt x="207408" y="91803"/>
                </a:lnTo>
                <a:cubicBezTo>
                  <a:pt x="209474" y="95919"/>
                  <a:pt x="213606" y="97978"/>
                  <a:pt x="219803" y="97978"/>
                </a:cubicBezTo>
                <a:cubicBezTo>
                  <a:pt x="221869" y="97978"/>
                  <a:pt x="226000" y="95919"/>
                  <a:pt x="223934" y="100037"/>
                </a:cubicBezTo>
                <a:cubicBezTo>
                  <a:pt x="223934" y="104153"/>
                  <a:pt x="230132" y="108270"/>
                  <a:pt x="223934" y="110328"/>
                </a:cubicBezTo>
                <a:cubicBezTo>
                  <a:pt x="221869" y="112386"/>
                  <a:pt x="217737" y="108270"/>
                  <a:pt x="215671" y="108270"/>
                </a:cubicBezTo>
                <a:cubicBezTo>
                  <a:pt x="213606" y="102095"/>
                  <a:pt x="211540" y="112386"/>
                  <a:pt x="207408" y="110328"/>
                </a:cubicBezTo>
                <a:cubicBezTo>
                  <a:pt x="205343" y="108270"/>
                  <a:pt x="201211" y="108270"/>
                  <a:pt x="203277" y="104153"/>
                </a:cubicBezTo>
                <a:cubicBezTo>
                  <a:pt x="199145" y="100037"/>
                  <a:pt x="195014" y="108270"/>
                  <a:pt x="192948" y="102095"/>
                </a:cubicBezTo>
                <a:lnTo>
                  <a:pt x="195733" y="99320"/>
                </a:lnTo>
                <a:lnTo>
                  <a:pt x="142906" y="142906"/>
                </a:lnTo>
                <a:lnTo>
                  <a:pt x="93538" y="202741"/>
                </a:lnTo>
                <a:lnTo>
                  <a:pt x="95078" y="202659"/>
                </a:lnTo>
                <a:cubicBezTo>
                  <a:pt x="96360" y="201886"/>
                  <a:pt x="97386" y="200855"/>
                  <a:pt x="98411" y="200855"/>
                </a:cubicBezTo>
                <a:cubicBezTo>
                  <a:pt x="100463" y="200855"/>
                  <a:pt x="102514" y="202917"/>
                  <a:pt x="104565" y="200855"/>
                </a:cubicBezTo>
                <a:cubicBezTo>
                  <a:pt x="106616" y="200855"/>
                  <a:pt x="106616" y="200855"/>
                  <a:pt x="106616" y="200855"/>
                </a:cubicBezTo>
                <a:cubicBezTo>
                  <a:pt x="108668" y="196732"/>
                  <a:pt x="110719" y="188484"/>
                  <a:pt x="118924" y="190546"/>
                </a:cubicBezTo>
                <a:cubicBezTo>
                  <a:pt x="120976" y="190546"/>
                  <a:pt x="123027" y="190546"/>
                  <a:pt x="125078" y="192608"/>
                </a:cubicBezTo>
                <a:cubicBezTo>
                  <a:pt x="127129" y="192608"/>
                  <a:pt x="127129" y="190546"/>
                  <a:pt x="129181" y="190546"/>
                </a:cubicBezTo>
                <a:cubicBezTo>
                  <a:pt x="131232" y="188484"/>
                  <a:pt x="133796" y="187968"/>
                  <a:pt x="136104" y="188484"/>
                </a:cubicBezTo>
                <a:cubicBezTo>
                  <a:pt x="138411" y="189000"/>
                  <a:pt x="140463" y="190546"/>
                  <a:pt x="141488" y="192608"/>
                </a:cubicBezTo>
                <a:cubicBezTo>
                  <a:pt x="137386" y="196732"/>
                  <a:pt x="135334" y="200855"/>
                  <a:pt x="133283" y="204979"/>
                </a:cubicBezTo>
                <a:cubicBezTo>
                  <a:pt x="131232" y="202917"/>
                  <a:pt x="127129" y="202917"/>
                  <a:pt x="123027" y="202917"/>
                </a:cubicBezTo>
                <a:cubicBezTo>
                  <a:pt x="120976" y="204979"/>
                  <a:pt x="118924" y="204979"/>
                  <a:pt x="116873" y="209103"/>
                </a:cubicBezTo>
                <a:cubicBezTo>
                  <a:pt x="114822" y="209103"/>
                  <a:pt x="114822" y="207041"/>
                  <a:pt x="112770" y="207041"/>
                </a:cubicBezTo>
                <a:cubicBezTo>
                  <a:pt x="106616" y="207041"/>
                  <a:pt x="104565" y="209103"/>
                  <a:pt x="100463" y="213227"/>
                </a:cubicBezTo>
                <a:cubicBezTo>
                  <a:pt x="96360" y="215289"/>
                  <a:pt x="96360" y="221474"/>
                  <a:pt x="96360" y="225598"/>
                </a:cubicBezTo>
                <a:cubicBezTo>
                  <a:pt x="98411" y="227660"/>
                  <a:pt x="98411" y="231783"/>
                  <a:pt x="100463" y="233846"/>
                </a:cubicBezTo>
                <a:cubicBezTo>
                  <a:pt x="98411" y="237969"/>
                  <a:pt x="96360" y="242093"/>
                  <a:pt x="98411" y="246217"/>
                </a:cubicBezTo>
                <a:cubicBezTo>
                  <a:pt x="98411" y="248279"/>
                  <a:pt x="100463" y="252402"/>
                  <a:pt x="102514" y="252402"/>
                </a:cubicBezTo>
                <a:cubicBezTo>
                  <a:pt x="102514" y="254464"/>
                  <a:pt x="102514" y="254464"/>
                  <a:pt x="102514" y="254464"/>
                </a:cubicBezTo>
                <a:cubicBezTo>
                  <a:pt x="100463" y="258588"/>
                  <a:pt x="98411" y="260650"/>
                  <a:pt x="94309" y="264774"/>
                </a:cubicBezTo>
                <a:cubicBezTo>
                  <a:pt x="92258" y="260650"/>
                  <a:pt x="88155" y="256526"/>
                  <a:pt x="90206" y="252402"/>
                </a:cubicBezTo>
                <a:cubicBezTo>
                  <a:pt x="86104" y="250340"/>
                  <a:pt x="94309" y="248279"/>
                  <a:pt x="90206" y="246217"/>
                </a:cubicBezTo>
                <a:cubicBezTo>
                  <a:pt x="86104" y="242093"/>
                  <a:pt x="84053" y="240031"/>
                  <a:pt x="84053" y="235907"/>
                </a:cubicBezTo>
                <a:cubicBezTo>
                  <a:pt x="84053" y="233846"/>
                  <a:pt x="88155" y="231783"/>
                  <a:pt x="88155" y="229722"/>
                </a:cubicBezTo>
                <a:cubicBezTo>
                  <a:pt x="90206" y="225598"/>
                  <a:pt x="86104" y="223536"/>
                  <a:pt x="86104" y="221474"/>
                </a:cubicBezTo>
                <a:lnTo>
                  <a:pt x="84787" y="216179"/>
                </a:lnTo>
                <a:lnTo>
                  <a:pt x="48787" y="282503"/>
                </a:lnTo>
                <a:lnTo>
                  <a:pt x="28714" y="347168"/>
                </a:lnTo>
                <a:lnTo>
                  <a:pt x="29491" y="347168"/>
                </a:lnTo>
                <a:lnTo>
                  <a:pt x="31887" y="347168"/>
                </a:lnTo>
                <a:lnTo>
                  <a:pt x="34626" y="351269"/>
                </a:lnTo>
                <a:cubicBezTo>
                  <a:pt x="34626" y="351269"/>
                  <a:pt x="30518" y="349219"/>
                  <a:pt x="32572" y="353320"/>
                </a:cubicBezTo>
                <a:cubicBezTo>
                  <a:pt x="32572" y="353320"/>
                  <a:pt x="32572" y="355370"/>
                  <a:pt x="34626" y="355370"/>
                </a:cubicBezTo>
                <a:cubicBezTo>
                  <a:pt x="36681" y="353320"/>
                  <a:pt x="38735" y="353320"/>
                  <a:pt x="40789" y="355370"/>
                </a:cubicBezTo>
                <a:cubicBezTo>
                  <a:pt x="42843" y="357421"/>
                  <a:pt x="44897" y="359472"/>
                  <a:pt x="46952" y="363573"/>
                </a:cubicBezTo>
                <a:cubicBezTo>
                  <a:pt x="46952" y="365623"/>
                  <a:pt x="44897" y="365623"/>
                  <a:pt x="44897" y="369724"/>
                </a:cubicBezTo>
                <a:cubicBezTo>
                  <a:pt x="46952" y="369724"/>
                  <a:pt x="49006" y="371775"/>
                  <a:pt x="51060" y="373826"/>
                </a:cubicBezTo>
                <a:cubicBezTo>
                  <a:pt x="51060" y="373826"/>
                  <a:pt x="53115" y="373826"/>
                  <a:pt x="53115" y="373826"/>
                </a:cubicBezTo>
                <a:cubicBezTo>
                  <a:pt x="51060" y="371775"/>
                  <a:pt x="49006" y="369724"/>
                  <a:pt x="46952" y="367674"/>
                </a:cubicBezTo>
                <a:cubicBezTo>
                  <a:pt x="46952" y="367674"/>
                  <a:pt x="46952" y="365623"/>
                  <a:pt x="49006" y="365623"/>
                </a:cubicBezTo>
                <a:cubicBezTo>
                  <a:pt x="49006" y="367674"/>
                  <a:pt x="51060" y="369724"/>
                  <a:pt x="53115" y="369724"/>
                </a:cubicBezTo>
                <a:cubicBezTo>
                  <a:pt x="55169" y="373826"/>
                  <a:pt x="51060" y="375876"/>
                  <a:pt x="55169" y="377927"/>
                </a:cubicBezTo>
                <a:cubicBezTo>
                  <a:pt x="53115" y="379977"/>
                  <a:pt x="53115" y="377927"/>
                  <a:pt x="51060" y="377927"/>
                </a:cubicBezTo>
                <a:cubicBezTo>
                  <a:pt x="46952" y="377927"/>
                  <a:pt x="42843" y="377927"/>
                  <a:pt x="38735" y="379977"/>
                </a:cubicBezTo>
                <a:cubicBezTo>
                  <a:pt x="36681" y="379977"/>
                  <a:pt x="36681" y="379977"/>
                  <a:pt x="36681" y="379977"/>
                </a:cubicBezTo>
                <a:cubicBezTo>
                  <a:pt x="36681" y="375876"/>
                  <a:pt x="35140" y="372800"/>
                  <a:pt x="32572" y="370493"/>
                </a:cubicBezTo>
                <a:lnTo>
                  <a:pt x="23091" y="365998"/>
                </a:lnTo>
                <a:lnTo>
                  <a:pt x="22704" y="369831"/>
                </a:lnTo>
                <a:lnTo>
                  <a:pt x="32510" y="373764"/>
                </a:lnTo>
                <a:cubicBezTo>
                  <a:pt x="32510" y="377843"/>
                  <a:pt x="36577" y="377843"/>
                  <a:pt x="34543" y="381922"/>
                </a:cubicBezTo>
                <a:cubicBezTo>
                  <a:pt x="34543" y="381922"/>
                  <a:pt x="32510" y="383961"/>
                  <a:pt x="30476" y="381922"/>
                </a:cubicBezTo>
                <a:cubicBezTo>
                  <a:pt x="28443" y="377843"/>
                  <a:pt x="26409" y="375804"/>
                  <a:pt x="22342" y="373764"/>
                </a:cubicBezTo>
                <a:lnTo>
                  <a:pt x="22342" y="373421"/>
                </a:lnTo>
                <a:lnTo>
                  <a:pt x="18904" y="407528"/>
                </a:lnTo>
                <a:lnTo>
                  <a:pt x="23532" y="395415"/>
                </a:lnTo>
                <a:cubicBezTo>
                  <a:pt x="27395" y="389754"/>
                  <a:pt x="32547" y="385123"/>
                  <a:pt x="38729" y="382035"/>
                </a:cubicBezTo>
                <a:cubicBezTo>
                  <a:pt x="40790" y="381006"/>
                  <a:pt x="43366" y="380492"/>
                  <a:pt x="45941" y="380492"/>
                </a:cubicBezTo>
                <a:cubicBezTo>
                  <a:pt x="48517" y="380492"/>
                  <a:pt x="51093" y="381006"/>
                  <a:pt x="53154" y="382035"/>
                </a:cubicBezTo>
                <a:cubicBezTo>
                  <a:pt x="57275" y="382035"/>
                  <a:pt x="57275" y="382035"/>
                  <a:pt x="57275" y="382035"/>
                </a:cubicBezTo>
                <a:cubicBezTo>
                  <a:pt x="61396" y="384094"/>
                  <a:pt x="67578" y="386152"/>
                  <a:pt x="69639" y="392328"/>
                </a:cubicBezTo>
                <a:cubicBezTo>
                  <a:pt x="71700" y="396444"/>
                  <a:pt x="73761" y="402619"/>
                  <a:pt x="71700" y="406736"/>
                </a:cubicBezTo>
                <a:cubicBezTo>
                  <a:pt x="71700" y="412911"/>
                  <a:pt x="65518" y="414970"/>
                  <a:pt x="59336" y="417028"/>
                </a:cubicBezTo>
                <a:cubicBezTo>
                  <a:pt x="57275" y="417028"/>
                  <a:pt x="55214" y="414970"/>
                  <a:pt x="53154" y="412911"/>
                </a:cubicBezTo>
                <a:cubicBezTo>
                  <a:pt x="53154" y="410853"/>
                  <a:pt x="55214" y="410853"/>
                  <a:pt x="53154" y="408795"/>
                </a:cubicBezTo>
                <a:cubicBezTo>
                  <a:pt x="51093" y="408795"/>
                  <a:pt x="49032" y="408795"/>
                  <a:pt x="49032" y="406736"/>
                </a:cubicBezTo>
                <a:cubicBezTo>
                  <a:pt x="49032" y="404678"/>
                  <a:pt x="46972" y="404678"/>
                  <a:pt x="49032" y="402619"/>
                </a:cubicBezTo>
                <a:cubicBezTo>
                  <a:pt x="51093" y="400561"/>
                  <a:pt x="53154" y="398503"/>
                  <a:pt x="55214" y="400561"/>
                </a:cubicBezTo>
                <a:cubicBezTo>
                  <a:pt x="57275" y="400561"/>
                  <a:pt x="59336" y="402619"/>
                  <a:pt x="59336" y="404678"/>
                </a:cubicBezTo>
                <a:cubicBezTo>
                  <a:pt x="63457" y="404678"/>
                  <a:pt x="63457" y="402619"/>
                  <a:pt x="63457" y="398503"/>
                </a:cubicBezTo>
                <a:cubicBezTo>
                  <a:pt x="61396" y="394386"/>
                  <a:pt x="55214" y="390269"/>
                  <a:pt x="51093" y="388211"/>
                </a:cubicBezTo>
                <a:cubicBezTo>
                  <a:pt x="42850" y="388211"/>
                  <a:pt x="36668" y="392328"/>
                  <a:pt x="30486" y="396444"/>
                </a:cubicBezTo>
                <a:cubicBezTo>
                  <a:pt x="24304" y="402619"/>
                  <a:pt x="20183" y="410853"/>
                  <a:pt x="18122" y="421145"/>
                </a:cubicBezTo>
                <a:lnTo>
                  <a:pt x="17531" y="421145"/>
                </a:lnTo>
                <a:lnTo>
                  <a:pt x="17251" y="423927"/>
                </a:lnTo>
                <a:lnTo>
                  <a:pt x="22190" y="427331"/>
                </a:lnTo>
                <a:cubicBezTo>
                  <a:pt x="24237" y="429393"/>
                  <a:pt x="22190" y="433516"/>
                  <a:pt x="20143" y="435578"/>
                </a:cubicBezTo>
                <a:cubicBezTo>
                  <a:pt x="22190" y="437640"/>
                  <a:pt x="26285" y="439702"/>
                  <a:pt x="26285" y="443826"/>
                </a:cubicBezTo>
                <a:cubicBezTo>
                  <a:pt x="26285" y="446919"/>
                  <a:pt x="24749" y="450011"/>
                  <a:pt x="22446" y="452846"/>
                </a:cubicBezTo>
                <a:lnTo>
                  <a:pt x="14888" y="459535"/>
                </a:lnTo>
                <a:lnTo>
                  <a:pt x="17110" y="481574"/>
                </a:lnTo>
                <a:lnTo>
                  <a:pt x="22348" y="485006"/>
                </a:lnTo>
                <a:cubicBezTo>
                  <a:pt x="24435" y="489107"/>
                  <a:pt x="28609" y="491158"/>
                  <a:pt x="26522" y="495259"/>
                </a:cubicBezTo>
                <a:cubicBezTo>
                  <a:pt x="24435" y="497309"/>
                  <a:pt x="26522" y="499360"/>
                  <a:pt x="24435" y="499360"/>
                </a:cubicBezTo>
                <a:cubicBezTo>
                  <a:pt x="24435" y="499360"/>
                  <a:pt x="20261" y="499360"/>
                  <a:pt x="20261" y="501410"/>
                </a:cubicBezTo>
                <a:cubicBezTo>
                  <a:pt x="22348" y="503461"/>
                  <a:pt x="24435" y="505512"/>
                  <a:pt x="24435" y="507562"/>
                </a:cubicBezTo>
                <a:cubicBezTo>
                  <a:pt x="24435" y="509613"/>
                  <a:pt x="24435" y="513714"/>
                  <a:pt x="22348" y="513714"/>
                </a:cubicBezTo>
                <a:lnTo>
                  <a:pt x="20350" y="513714"/>
                </a:lnTo>
                <a:lnTo>
                  <a:pt x="20883" y="518995"/>
                </a:lnTo>
                <a:lnTo>
                  <a:pt x="21132" y="519109"/>
                </a:lnTo>
                <a:cubicBezTo>
                  <a:pt x="21388" y="519881"/>
                  <a:pt x="21388" y="520910"/>
                  <a:pt x="22412" y="521940"/>
                </a:cubicBezTo>
                <a:cubicBezTo>
                  <a:pt x="26506" y="532232"/>
                  <a:pt x="36743" y="544582"/>
                  <a:pt x="46979" y="548699"/>
                </a:cubicBezTo>
                <a:cubicBezTo>
                  <a:pt x="53121" y="548699"/>
                  <a:pt x="59263" y="548699"/>
                  <a:pt x="63358" y="544582"/>
                </a:cubicBezTo>
                <a:cubicBezTo>
                  <a:pt x="65405" y="540465"/>
                  <a:pt x="67453" y="536348"/>
                  <a:pt x="65405" y="530173"/>
                </a:cubicBezTo>
                <a:cubicBezTo>
                  <a:pt x="63358" y="532232"/>
                  <a:pt x="63358" y="534290"/>
                  <a:pt x="61311" y="534290"/>
                </a:cubicBezTo>
                <a:cubicBezTo>
                  <a:pt x="57216" y="536348"/>
                  <a:pt x="55169" y="534290"/>
                  <a:pt x="51074" y="532232"/>
                </a:cubicBezTo>
                <a:cubicBezTo>
                  <a:pt x="51074" y="530173"/>
                  <a:pt x="51074" y="528115"/>
                  <a:pt x="51074" y="528115"/>
                </a:cubicBezTo>
                <a:cubicBezTo>
                  <a:pt x="51074" y="526056"/>
                  <a:pt x="51074" y="523998"/>
                  <a:pt x="53121" y="523998"/>
                </a:cubicBezTo>
                <a:cubicBezTo>
                  <a:pt x="55169" y="523998"/>
                  <a:pt x="57216" y="523998"/>
                  <a:pt x="57216" y="521940"/>
                </a:cubicBezTo>
                <a:cubicBezTo>
                  <a:pt x="55169" y="519881"/>
                  <a:pt x="57216" y="517823"/>
                  <a:pt x="59263" y="517823"/>
                </a:cubicBezTo>
                <a:cubicBezTo>
                  <a:pt x="60799" y="517308"/>
                  <a:pt x="62334" y="517180"/>
                  <a:pt x="63838" y="517341"/>
                </a:cubicBezTo>
                <a:cubicBezTo>
                  <a:pt x="68348" y="517823"/>
                  <a:pt x="72571" y="520910"/>
                  <a:pt x="75642" y="523998"/>
                </a:cubicBezTo>
                <a:cubicBezTo>
                  <a:pt x="79737" y="532232"/>
                  <a:pt x="75642" y="542523"/>
                  <a:pt x="71547" y="548699"/>
                </a:cubicBezTo>
                <a:cubicBezTo>
                  <a:pt x="65405" y="554874"/>
                  <a:pt x="55169" y="556932"/>
                  <a:pt x="46979" y="554874"/>
                </a:cubicBezTo>
                <a:cubicBezTo>
                  <a:pt x="40838" y="553845"/>
                  <a:pt x="35719" y="550243"/>
                  <a:pt x="31369" y="545611"/>
                </a:cubicBezTo>
                <a:lnTo>
                  <a:pt x="22280" y="532861"/>
                </a:lnTo>
                <a:lnTo>
                  <a:pt x="23197" y="541958"/>
                </a:lnTo>
                <a:lnTo>
                  <a:pt x="29605" y="562600"/>
                </a:lnTo>
                <a:lnTo>
                  <a:pt x="32688" y="561058"/>
                </a:lnTo>
                <a:cubicBezTo>
                  <a:pt x="34727" y="559019"/>
                  <a:pt x="34727" y="556980"/>
                  <a:pt x="36766" y="554940"/>
                </a:cubicBezTo>
                <a:cubicBezTo>
                  <a:pt x="38806" y="554940"/>
                  <a:pt x="38806" y="554940"/>
                  <a:pt x="40845" y="556980"/>
                </a:cubicBezTo>
                <a:cubicBezTo>
                  <a:pt x="42885" y="559019"/>
                  <a:pt x="40845" y="561058"/>
                  <a:pt x="40845" y="563098"/>
                </a:cubicBezTo>
                <a:cubicBezTo>
                  <a:pt x="38806" y="567177"/>
                  <a:pt x="34727" y="567177"/>
                  <a:pt x="32688" y="569216"/>
                </a:cubicBezTo>
                <a:lnTo>
                  <a:pt x="31309" y="568088"/>
                </a:lnTo>
                <a:lnTo>
                  <a:pt x="32309" y="571312"/>
                </a:lnTo>
                <a:lnTo>
                  <a:pt x="34687" y="571312"/>
                </a:lnTo>
                <a:cubicBezTo>
                  <a:pt x="38773" y="569258"/>
                  <a:pt x="42859" y="565149"/>
                  <a:pt x="44902" y="561041"/>
                </a:cubicBezTo>
                <a:cubicBezTo>
                  <a:pt x="44902" y="561041"/>
                  <a:pt x="42859" y="558987"/>
                  <a:pt x="44902" y="556932"/>
                </a:cubicBezTo>
                <a:cubicBezTo>
                  <a:pt x="48988" y="558987"/>
                  <a:pt x="53074" y="558987"/>
                  <a:pt x="55118" y="558987"/>
                </a:cubicBezTo>
                <a:cubicBezTo>
                  <a:pt x="55118" y="563095"/>
                  <a:pt x="57161" y="569258"/>
                  <a:pt x="53074" y="571312"/>
                </a:cubicBezTo>
                <a:cubicBezTo>
                  <a:pt x="51031" y="571312"/>
                  <a:pt x="51031" y="569258"/>
                  <a:pt x="48988" y="571312"/>
                </a:cubicBezTo>
                <a:cubicBezTo>
                  <a:pt x="51031" y="573366"/>
                  <a:pt x="53074" y="575420"/>
                  <a:pt x="53074" y="577475"/>
                </a:cubicBezTo>
                <a:cubicBezTo>
                  <a:pt x="51031" y="577475"/>
                  <a:pt x="51031" y="579529"/>
                  <a:pt x="48988" y="579529"/>
                </a:cubicBezTo>
                <a:cubicBezTo>
                  <a:pt x="46945" y="579529"/>
                  <a:pt x="44902" y="581583"/>
                  <a:pt x="42859" y="581583"/>
                </a:cubicBezTo>
                <a:cubicBezTo>
                  <a:pt x="40816" y="583637"/>
                  <a:pt x="42859" y="585692"/>
                  <a:pt x="40816" y="587746"/>
                </a:cubicBezTo>
                <a:lnTo>
                  <a:pt x="37870" y="589227"/>
                </a:lnTo>
                <a:lnTo>
                  <a:pt x="40525" y="597779"/>
                </a:lnTo>
                <a:lnTo>
                  <a:pt x="40727" y="598174"/>
                </a:lnTo>
                <a:cubicBezTo>
                  <a:pt x="40727" y="602231"/>
                  <a:pt x="42802" y="606289"/>
                  <a:pt x="44877" y="608318"/>
                </a:cubicBezTo>
                <a:lnTo>
                  <a:pt x="44877" y="611798"/>
                </a:lnTo>
                <a:lnTo>
                  <a:pt x="45351" y="613326"/>
                </a:lnTo>
                <a:lnTo>
                  <a:pt x="48989" y="620614"/>
                </a:lnTo>
                <a:cubicBezTo>
                  <a:pt x="48989" y="624734"/>
                  <a:pt x="53102" y="626793"/>
                  <a:pt x="53102" y="628853"/>
                </a:cubicBezTo>
                <a:lnTo>
                  <a:pt x="62766" y="650149"/>
                </a:lnTo>
                <a:lnTo>
                  <a:pt x="69041" y="661709"/>
                </a:lnTo>
                <a:lnTo>
                  <a:pt x="73664" y="670045"/>
                </a:lnTo>
                <a:lnTo>
                  <a:pt x="72611" y="668286"/>
                </a:lnTo>
                <a:lnTo>
                  <a:pt x="89279" y="698995"/>
                </a:lnTo>
                <a:lnTo>
                  <a:pt x="103689" y="716461"/>
                </a:lnTo>
                <a:lnTo>
                  <a:pt x="90114" y="696820"/>
                </a:lnTo>
                <a:cubicBezTo>
                  <a:pt x="83945" y="688582"/>
                  <a:pt x="77777" y="678284"/>
                  <a:pt x="73664" y="670045"/>
                </a:cubicBezTo>
                <a:cubicBezTo>
                  <a:pt x="77777" y="676224"/>
                  <a:pt x="81889" y="680343"/>
                  <a:pt x="83945" y="686522"/>
                </a:cubicBezTo>
                <a:cubicBezTo>
                  <a:pt x="88058" y="690641"/>
                  <a:pt x="90114" y="696820"/>
                  <a:pt x="94227" y="698880"/>
                </a:cubicBezTo>
                <a:cubicBezTo>
                  <a:pt x="96283" y="705059"/>
                  <a:pt x="100395" y="707118"/>
                  <a:pt x="102452" y="713297"/>
                </a:cubicBezTo>
                <a:lnTo>
                  <a:pt x="106089" y="719369"/>
                </a:lnTo>
                <a:lnTo>
                  <a:pt x="133969" y="753160"/>
                </a:lnTo>
                <a:lnTo>
                  <a:pt x="148037" y="766694"/>
                </a:lnTo>
                <a:cubicBezTo>
                  <a:pt x="152922" y="771564"/>
                  <a:pt x="158064" y="776178"/>
                  <a:pt x="164234" y="779254"/>
                </a:cubicBezTo>
                <a:cubicBezTo>
                  <a:pt x="172461" y="787456"/>
                  <a:pt x="182745" y="793608"/>
                  <a:pt x="190972" y="801810"/>
                </a:cubicBezTo>
                <a:cubicBezTo>
                  <a:pt x="199199" y="805911"/>
                  <a:pt x="203313" y="812063"/>
                  <a:pt x="211540" y="816164"/>
                </a:cubicBezTo>
                <a:cubicBezTo>
                  <a:pt x="211540" y="816164"/>
                  <a:pt x="211540" y="818215"/>
                  <a:pt x="211540" y="818215"/>
                </a:cubicBezTo>
                <a:cubicBezTo>
                  <a:pt x="211540" y="818215"/>
                  <a:pt x="209483" y="818215"/>
                  <a:pt x="209483" y="816164"/>
                </a:cubicBezTo>
                <a:lnTo>
                  <a:pt x="178099" y="793029"/>
                </a:lnTo>
                <a:lnTo>
                  <a:pt x="207903" y="817619"/>
                </a:lnTo>
                <a:cubicBezTo>
                  <a:pt x="277995" y="864973"/>
                  <a:pt x="362493" y="892623"/>
                  <a:pt x="453449" y="892623"/>
                </a:cubicBezTo>
                <a:cubicBezTo>
                  <a:pt x="483768" y="892623"/>
                  <a:pt x="513369" y="889551"/>
                  <a:pt x="541958" y="883701"/>
                </a:cubicBezTo>
                <a:lnTo>
                  <a:pt x="608451" y="863060"/>
                </a:lnTo>
                <a:lnTo>
                  <a:pt x="602238" y="861306"/>
                </a:lnTo>
                <a:cubicBezTo>
                  <a:pt x="599669" y="859501"/>
                  <a:pt x="597100" y="857438"/>
                  <a:pt x="594017" y="857438"/>
                </a:cubicBezTo>
                <a:cubicBezTo>
                  <a:pt x="591962" y="859501"/>
                  <a:pt x="589907" y="861564"/>
                  <a:pt x="587852" y="861564"/>
                </a:cubicBezTo>
                <a:cubicBezTo>
                  <a:pt x="583741" y="861564"/>
                  <a:pt x="581686" y="859501"/>
                  <a:pt x="579631" y="857438"/>
                </a:cubicBezTo>
                <a:cubicBezTo>
                  <a:pt x="577576" y="855375"/>
                  <a:pt x="577576" y="851249"/>
                  <a:pt x="573465" y="851249"/>
                </a:cubicBezTo>
                <a:cubicBezTo>
                  <a:pt x="571410" y="855375"/>
                  <a:pt x="569355" y="853312"/>
                  <a:pt x="567300" y="853312"/>
                </a:cubicBezTo>
                <a:cubicBezTo>
                  <a:pt x="563189" y="851249"/>
                  <a:pt x="563189" y="847122"/>
                  <a:pt x="561134" y="842996"/>
                </a:cubicBezTo>
                <a:cubicBezTo>
                  <a:pt x="563189" y="840933"/>
                  <a:pt x="565244" y="842996"/>
                  <a:pt x="569355" y="840933"/>
                </a:cubicBezTo>
                <a:cubicBezTo>
                  <a:pt x="573465" y="838870"/>
                  <a:pt x="573465" y="838870"/>
                  <a:pt x="573465" y="838870"/>
                </a:cubicBezTo>
                <a:cubicBezTo>
                  <a:pt x="577576" y="840933"/>
                  <a:pt x="577576" y="845059"/>
                  <a:pt x="581686" y="845059"/>
                </a:cubicBezTo>
                <a:cubicBezTo>
                  <a:pt x="585797" y="847122"/>
                  <a:pt x="589907" y="847122"/>
                  <a:pt x="591962" y="845059"/>
                </a:cubicBezTo>
                <a:cubicBezTo>
                  <a:pt x="596073" y="849185"/>
                  <a:pt x="600183" y="851249"/>
                  <a:pt x="606349" y="851249"/>
                </a:cubicBezTo>
                <a:cubicBezTo>
                  <a:pt x="610459" y="849185"/>
                  <a:pt x="616625" y="847122"/>
                  <a:pt x="618680" y="840933"/>
                </a:cubicBezTo>
                <a:cubicBezTo>
                  <a:pt x="620735" y="834743"/>
                  <a:pt x="620735" y="834743"/>
                  <a:pt x="620735" y="834743"/>
                </a:cubicBezTo>
                <a:cubicBezTo>
                  <a:pt x="624846" y="832680"/>
                  <a:pt x="628956" y="830617"/>
                  <a:pt x="631012" y="824428"/>
                </a:cubicBezTo>
                <a:cubicBezTo>
                  <a:pt x="631012" y="822365"/>
                  <a:pt x="628956" y="820301"/>
                  <a:pt x="628956" y="816175"/>
                </a:cubicBezTo>
                <a:cubicBezTo>
                  <a:pt x="633067" y="816175"/>
                  <a:pt x="637177" y="814112"/>
                  <a:pt x="641288" y="812049"/>
                </a:cubicBezTo>
                <a:cubicBezTo>
                  <a:pt x="642829" y="813596"/>
                  <a:pt x="643214" y="810502"/>
                  <a:pt x="644178" y="810598"/>
                </a:cubicBezTo>
                <a:cubicBezTo>
                  <a:pt x="644499" y="810631"/>
                  <a:pt x="644884" y="811017"/>
                  <a:pt x="645398" y="812049"/>
                </a:cubicBezTo>
                <a:cubicBezTo>
                  <a:pt x="647453" y="816175"/>
                  <a:pt x="647453" y="816175"/>
                  <a:pt x="647453" y="816175"/>
                </a:cubicBezTo>
                <a:cubicBezTo>
                  <a:pt x="647453" y="818238"/>
                  <a:pt x="647453" y="820301"/>
                  <a:pt x="645398" y="820301"/>
                </a:cubicBezTo>
                <a:cubicBezTo>
                  <a:pt x="645398" y="820301"/>
                  <a:pt x="645398" y="818238"/>
                  <a:pt x="645398" y="816175"/>
                </a:cubicBezTo>
                <a:cubicBezTo>
                  <a:pt x="643343" y="818238"/>
                  <a:pt x="645398" y="820301"/>
                  <a:pt x="643343" y="822365"/>
                </a:cubicBezTo>
                <a:cubicBezTo>
                  <a:pt x="641288" y="824428"/>
                  <a:pt x="639233" y="828554"/>
                  <a:pt x="641288" y="830617"/>
                </a:cubicBezTo>
                <a:lnTo>
                  <a:pt x="641288" y="834743"/>
                </a:lnTo>
                <a:cubicBezTo>
                  <a:pt x="641288" y="832680"/>
                  <a:pt x="641288" y="828554"/>
                  <a:pt x="639233" y="826491"/>
                </a:cubicBezTo>
                <a:cubicBezTo>
                  <a:pt x="637177" y="826491"/>
                  <a:pt x="637177" y="828554"/>
                  <a:pt x="637177" y="830617"/>
                </a:cubicBezTo>
                <a:cubicBezTo>
                  <a:pt x="639233" y="830617"/>
                  <a:pt x="639233" y="834743"/>
                  <a:pt x="639233" y="836806"/>
                </a:cubicBezTo>
                <a:cubicBezTo>
                  <a:pt x="639233" y="838870"/>
                  <a:pt x="637177" y="842996"/>
                  <a:pt x="633067" y="842996"/>
                </a:cubicBezTo>
                <a:cubicBezTo>
                  <a:pt x="631012" y="845059"/>
                  <a:pt x="624846" y="842996"/>
                  <a:pt x="626901" y="849185"/>
                </a:cubicBezTo>
                <a:cubicBezTo>
                  <a:pt x="628956" y="849185"/>
                  <a:pt x="628956" y="849185"/>
                  <a:pt x="628956" y="849185"/>
                </a:cubicBezTo>
                <a:cubicBezTo>
                  <a:pt x="631012" y="849185"/>
                  <a:pt x="628956" y="851249"/>
                  <a:pt x="628956" y="851249"/>
                </a:cubicBezTo>
                <a:lnTo>
                  <a:pt x="621102" y="859133"/>
                </a:lnTo>
                <a:lnTo>
                  <a:pt x="624396" y="858111"/>
                </a:lnTo>
                <a:cubicBezTo>
                  <a:pt x="650667" y="846999"/>
                  <a:pt x="675631" y="833404"/>
                  <a:pt x="698996" y="817619"/>
                </a:cubicBezTo>
                <a:lnTo>
                  <a:pt x="742184" y="781986"/>
                </a:lnTo>
                <a:lnTo>
                  <a:pt x="742184" y="779137"/>
                </a:lnTo>
                <a:cubicBezTo>
                  <a:pt x="740155" y="777086"/>
                  <a:pt x="738126" y="775036"/>
                  <a:pt x="736097" y="772985"/>
                </a:cubicBezTo>
                <a:cubicBezTo>
                  <a:pt x="736097" y="768884"/>
                  <a:pt x="738126" y="766833"/>
                  <a:pt x="740155" y="764783"/>
                </a:cubicBezTo>
                <a:cubicBezTo>
                  <a:pt x="740155" y="760681"/>
                  <a:pt x="738126" y="756580"/>
                  <a:pt x="742184" y="752479"/>
                </a:cubicBezTo>
                <a:cubicBezTo>
                  <a:pt x="746241" y="754530"/>
                  <a:pt x="748270" y="756580"/>
                  <a:pt x="752328" y="756580"/>
                </a:cubicBezTo>
                <a:cubicBezTo>
                  <a:pt x="754357" y="758631"/>
                  <a:pt x="752328" y="760681"/>
                  <a:pt x="752328" y="762732"/>
                </a:cubicBezTo>
                <a:lnTo>
                  <a:pt x="753706" y="772479"/>
                </a:lnTo>
                <a:lnTo>
                  <a:pt x="755861" y="770701"/>
                </a:lnTo>
                <a:lnTo>
                  <a:pt x="754423" y="760595"/>
                </a:lnTo>
                <a:cubicBezTo>
                  <a:pt x="755452" y="759562"/>
                  <a:pt x="755967" y="758529"/>
                  <a:pt x="756481" y="758012"/>
                </a:cubicBezTo>
                <a:cubicBezTo>
                  <a:pt x="756996" y="757496"/>
                  <a:pt x="757511" y="757496"/>
                  <a:pt x="758540" y="758529"/>
                </a:cubicBezTo>
                <a:cubicBezTo>
                  <a:pt x="762657" y="756463"/>
                  <a:pt x="758540" y="762660"/>
                  <a:pt x="758540" y="764726"/>
                </a:cubicBezTo>
                <a:lnTo>
                  <a:pt x="759521" y="767681"/>
                </a:lnTo>
                <a:lnTo>
                  <a:pt x="763992" y="763992"/>
                </a:lnTo>
                <a:lnTo>
                  <a:pt x="773185" y="752850"/>
                </a:lnTo>
                <a:lnTo>
                  <a:pt x="769388" y="754924"/>
                </a:lnTo>
                <a:cubicBezTo>
                  <a:pt x="763206" y="755950"/>
                  <a:pt x="756509" y="755437"/>
                  <a:pt x="750327" y="754411"/>
                </a:cubicBezTo>
                <a:cubicBezTo>
                  <a:pt x="744145" y="750306"/>
                  <a:pt x="737963" y="748254"/>
                  <a:pt x="735902" y="740044"/>
                </a:cubicBezTo>
                <a:cubicBezTo>
                  <a:pt x="735902" y="735939"/>
                  <a:pt x="731781" y="733887"/>
                  <a:pt x="733842" y="731835"/>
                </a:cubicBezTo>
                <a:cubicBezTo>
                  <a:pt x="733842" y="725678"/>
                  <a:pt x="735902" y="721573"/>
                  <a:pt x="740024" y="717468"/>
                </a:cubicBezTo>
                <a:cubicBezTo>
                  <a:pt x="742084" y="715416"/>
                  <a:pt x="745175" y="713877"/>
                  <a:pt x="748524" y="713364"/>
                </a:cubicBezTo>
                <a:cubicBezTo>
                  <a:pt x="751872" y="712851"/>
                  <a:pt x="755479" y="713364"/>
                  <a:pt x="758570" y="715416"/>
                </a:cubicBezTo>
                <a:cubicBezTo>
                  <a:pt x="760630" y="717468"/>
                  <a:pt x="760630" y="717468"/>
                  <a:pt x="760630" y="717468"/>
                </a:cubicBezTo>
                <a:cubicBezTo>
                  <a:pt x="760630" y="719521"/>
                  <a:pt x="762691" y="721573"/>
                  <a:pt x="760630" y="721573"/>
                </a:cubicBezTo>
                <a:cubicBezTo>
                  <a:pt x="758570" y="723625"/>
                  <a:pt x="758570" y="721573"/>
                  <a:pt x="756509" y="723625"/>
                </a:cubicBezTo>
                <a:cubicBezTo>
                  <a:pt x="756509" y="725678"/>
                  <a:pt x="758570" y="725678"/>
                  <a:pt x="758570" y="727730"/>
                </a:cubicBezTo>
                <a:cubicBezTo>
                  <a:pt x="760630" y="729782"/>
                  <a:pt x="758570" y="731835"/>
                  <a:pt x="756509" y="733887"/>
                </a:cubicBezTo>
                <a:cubicBezTo>
                  <a:pt x="754448" y="733887"/>
                  <a:pt x="752388" y="733887"/>
                  <a:pt x="750327" y="731835"/>
                </a:cubicBezTo>
                <a:cubicBezTo>
                  <a:pt x="746206" y="731835"/>
                  <a:pt x="752388" y="723625"/>
                  <a:pt x="746206" y="725678"/>
                </a:cubicBezTo>
                <a:cubicBezTo>
                  <a:pt x="742084" y="729782"/>
                  <a:pt x="746206" y="733887"/>
                  <a:pt x="744145" y="740044"/>
                </a:cubicBezTo>
                <a:cubicBezTo>
                  <a:pt x="746206" y="746201"/>
                  <a:pt x="754448" y="750306"/>
                  <a:pt x="762691" y="750306"/>
                </a:cubicBezTo>
                <a:cubicBezTo>
                  <a:pt x="765782" y="751332"/>
                  <a:pt x="769388" y="750819"/>
                  <a:pt x="772995" y="749793"/>
                </a:cubicBezTo>
                <a:lnTo>
                  <a:pt x="776803" y="748465"/>
                </a:lnTo>
                <a:lnTo>
                  <a:pt x="793532" y="728189"/>
                </a:lnTo>
                <a:lnTo>
                  <a:pt x="793532" y="723595"/>
                </a:lnTo>
                <a:cubicBezTo>
                  <a:pt x="795580" y="721537"/>
                  <a:pt x="797627" y="721537"/>
                  <a:pt x="797627" y="719478"/>
                </a:cubicBezTo>
                <a:cubicBezTo>
                  <a:pt x="797627" y="717420"/>
                  <a:pt x="797627" y="715362"/>
                  <a:pt x="797627" y="711245"/>
                </a:cubicBezTo>
                <a:lnTo>
                  <a:pt x="811976" y="705835"/>
                </a:lnTo>
                <a:lnTo>
                  <a:pt x="817619" y="698995"/>
                </a:lnTo>
                <a:lnTo>
                  <a:pt x="826265" y="683067"/>
                </a:lnTo>
                <a:lnTo>
                  <a:pt x="824408" y="678385"/>
                </a:lnTo>
                <a:cubicBezTo>
                  <a:pt x="824408" y="676315"/>
                  <a:pt x="826461" y="674245"/>
                  <a:pt x="826461" y="672175"/>
                </a:cubicBezTo>
                <a:cubicBezTo>
                  <a:pt x="828513" y="668034"/>
                  <a:pt x="830565" y="665964"/>
                  <a:pt x="832618" y="665964"/>
                </a:cubicBezTo>
                <a:lnTo>
                  <a:pt x="835659" y="665760"/>
                </a:lnTo>
                <a:lnTo>
                  <a:pt x="838775" y="660019"/>
                </a:lnTo>
                <a:lnTo>
                  <a:pt x="838775" y="655614"/>
                </a:lnTo>
                <a:lnTo>
                  <a:pt x="841784" y="654476"/>
                </a:lnTo>
                <a:lnTo>
                  <a:pt x="849076" y="641042"/>
                </a:lnTo>
                <a:lnTo>
                  <a:pt x="848852" y="626304"/>
                </a:lnTo>
                <a:cubicBezTo>
                  <a:pt x="847565" y="620650"/>
                  <a:pt x="844992" y="615511"/>
                  <a:pt x="840876" y="612427"/>
                </a:cubicBezTo>
                <a:cubicBezTo>
                  <a:pt x="834700" y="608315"/>
                  <a:pt x="828525" y="608315"/>
                  <a:pt x="824408" y="612427"/>
                </a:cubicBezTo>
                <a:cubicBezTo>
                  <a:pt x="822350" y="612427"/>
                  <a:pt x="818233" y="614483"/>
                  <a:pt x="818233" y="618594"/>
                </a:cubicBezTo>
                <a:cubicBezTo>
                  <a:pt x="820292" y="620650"/>
                  <a:pt x="822350" y="614483"/>
                  <a:pt x="824408" y="616538"/>
                </a:cubicBezTo>
                <a:cubicBezTo>
                  <a:pt x="828525" y="616538"/>
                  <a:pt x="828525" y="620650"/>
                  <a:pt x="828525" y="622706"/>
                </a:cubicBezTo>
                <a:cubicBezTo>
                  <a:pt x="830584" y="624762"/>
                  <a:pt x="830584" y="626818"/>
                  <a:pt x="828525" y="626818"/>
                </a:cubicBezTo>
                <a:cubicBezTo>
                  <a:pt x="826467" y="628874"/>
                  <a:pt x="824408" y="628874"/>
                  <a:pt x="824408" y="628874"/>
                </a:cubicBezTo>
                <a:cubicBezTo>
                  <a:pt x="822350" y="630929"/>
                  <a:pt x="818233" y="624762"/>
                  <a:pt x="818233" y="628874"/>
                </a:cubicBezTo>
                <a:cubicBezTo>
                  <a:pt x="814117" y="630929"/>
                  <a:pt x="812058" y="630929"/>
                  <a:pt x="810000" y="628874"/>
                </a:cubicBezTo>
                <a:cubicBezTo>
                  <a:pt x="805883" y="624762"/>
                  <a:pt x="803824" y="616538"/>
                  <a:pt x="810000" y="610371"/>
                </a:cubicBezTo>
                <a:cubicBezTo>
                  <a:pt x="814117" y="604203"/>
                  <a:pt x="822350" y="600092"/>
                  <a:pt x="832642" y="600092"/>
                </a:cubicBezTo>
                <a:cubicBezTo>
                  <a:pt x="832642" y="602148"/>
                  <a:pt x="832642" y="602148"/>
                  <a:pt x="832642" y="602148"/>
                </a:cubicBezTo>
                <a:cubicBezTo>
                  <a:pt x="838817" y="600092"/>
                  <a:pt x="842934" y="604203"/>
                  <a:pt x="847051" y="608315"/>
                </a:cubicBezTo>
                <a:lnTo>
                  <a:pt x="852959" y="633886"/>
                </a:lnTo>
                <a:lnTo>
                  <a:pt x="858111" y="624395"/>
                </a:lnTo>
                <a:lnTo>
                  <a:pt x="861443" y="613659"/>
                </a:lnTo>
                <a:lnTo>
                  <a:pt x="855326" y="614700"/>
                </a:lnTo>
                <a:cubicBezTo>
                  <a:pt x="853292" y="614700"/>
                  <a:pt x="853292" y="612625"/>
                  <a:pt x="853292" y="610550"/>
                </a:cubicBezTo>
                <a:lnTo>
                  <a:pt x="863485" y="607083"/>
                </a:lnTo>
                <a:lnTo>
                  <a:pt x="864162" y="604901"/>
                </a:lnTo>
                <a:lnTo>
                  <a:pt x="851027" y="606344"/>
                </a:lnTo>
                <a:cubicBezTo>
                  <a:pt x="851027" y="608392"/>
                  <a:pt x="851027" y="608392"/>
                  <a:pt x="851027" y="608392"/>
                </a:cubicBezTo>
                <a:cubicBezTo>
                  <a:pt x="846887" y="608392"/>
                  <a:pt x="846887" y="604297"/>
                  <a:pt x="844816" y="604297"/>
                </a:cubicBezTo>
                <a:cubicBezTo>
                  <a:pt x="842746" y="602250"/>
                  <a:pt x="840676" y="602250"/>
                  <a:pt x="840676" y="598155"/>
                </a:cubicBezTo>
                <a:cubicBezTo>
                  <a:pt x="840676" y="596108"/>
                  <a:pt x="844816" y="594061"/>
                  <a:pt x="846887" y="594061"/>
                </a:cubicBezTo>
                <a:cubicBezTo>
                  <a:pt x="848957" y="592013"/>
                  <a:pt x="851027" y="596108"/>
                  <a:pt x="853097" y="594061"/>
                </a:cubicBezTo>
                <a:cubicBezTo>
                  <a:pt x="853097" y="592013"/>
                  <a:pt x="853097" y="587919"/>
                  <a:pt x="857237" y="585871"/>
                </a:cubicBezTo>
                <a:cubicBezTo>
                  <a:pt x="861377" y="585871"/>
                  <a:pt x="863447" y="587919"/>
                  <a:pt x="865518" y="589966"/>
                </a:cubicBezTo>
                <a:lnTo>
                  <a:pt x="870252" y="585284"/>
                </a:lnTo>
                <a:lnTo>
                  <a:pt x="883701" y="541958"/>
                </a:lnTo>
                <a:cubicBezTo>
                  <a:pt x="889551" y="513369"/>
                  <a:pt x="892623" y="483768"/>
                  <a:pt x="892623" y="453449"/>
                </a:cubicBezTo>
                <a:lnTo>
                  <a:pt x="892448" y="451715"/>
                </a:lnTo>
                <a:lnTo>
                  <a:pt x="892136" y="452021"/>
                </a:lnTo>
                <a:lnTo>
                  <a:pt x="892423" y="451460"/>
                </a:lnTo>
                <a:lnTo>
                  <a:pt x="891876" y="446038"/>
                </a:lnTo>
                <a:lnTo>
                  <a:pt x="890266" y="450053"/>
                </a:lnTo>
                <a:cubicBezTo>
                  <a:pt x="884081" y="456223"/>
                  <a:pt x="884081" y="456223"/>
                  <a:pt x="884081" y="456223"/>
                </a:cubicBezTo>
                <a:cubicBezTo>
                  <a:pt x="884081" y="456223"/>
                  <a:pt x="884081" y="458280"/>
                  <a:pt x="886142" y="458280"/>
                </a:cubicBezTo>
                <a:cubicBezTo>
                  <a:pt x="888204" y="458280"/>
                  <a:pt x="884081" y="454167"/>
                  <a:pt x="888204" y="456223"/>
                </a:cubicBezTo>
                <a:cubicBezTo>
                  <a:pt x="888204" y="458280"/>
                  <a:pt x="890266" y="464450"/>
                  <a:pt x="886142" y="466507"/>
                </a:cubicBezTo>
                <a:cubicBezTo>
                  <a:pt x="886142" y="464450"/>
                  <a:pt x="888204" y="460337"/>
                  <a:pt x="886142" y="460337"/>
                </a:cubicBezTo>
                <a:cubicBezTo>
                  <a:pt x="884081" y="460337"/>
                  <a:pt x="886142" y="462394"/>
                  <a:pt x="884081" y="464450"/>
                </a:cubicBezTo>
                <a:cubicBezTo>
                  <a:pt x="884081" y="468564"/>
                  <a:pt x="882019" y="470621"/>
                  <a:pt x="877895" y="470621"/>
                </a:cubicBezTo>
                <a:cubicBezTo>
                  <a:pt x="875833" y="472678"/>
                  <a:pt x="873771" y="470621"/>
                  <a:pt x="871709" y="472678"/>
                </a:cubicBezTo>
                <a:cubicBezTo>
                  <a:pt x="871709" y="472678"/>
                  <a:pt x="871709" y="474734"/>
                  <a:pt x="873771" y="474734"/>
                </a:cubicBezTo>
                <a:cubicBezTo>
                  <a:pt x="875833" y="474734"/>
                  <a:pt x="873771" y="476791"/>
                  <a:pt x="873771" y="476791"/>
                </a:cubicBezTo>
                <a:cubicBezTo>
                  <a:pt x="873771" y="478848"/>
                  <a:pt x="873771" y="476791"/>
                  <a:pt x="871709" y="476791"/>
                </a:cubicBezTo>
                <a:cubicBezTo>
                  <a:pt x="871709" y="478848"/>
                  <a:pt x="867585" y="480905"/>
                  <a:pt x="863462" y="480905"/>
                </a:cubicBezTo>
                <a:cubicBezTo>
                  <a:pt x="861400" y="480905"/>
                  <a:pt x="859338" y="480905"/>
                  <a:pt x="859338" y="478848"/>
                </a:cubicBezTo>
                <a:cubicBezTo>
                  <a:pt x="859338" y="474734"/>
                  <a:pt x="857276" y="470621"/>
                  <a:pt x="857276" y="466507"/>
                </a:cubicBezTo>
                <a:lnTo>
                  <a:pt x="863592" y="463807"/>
                </a:lnTo>
                <a:lnTo>
                  <a:pt x="865576" y="464305"/>
                </a:lnTo>
                <a:lnTo>
                  <a:pt x="866428" y="462595"/>
                </a:lnTo>
                <a:lnTo>
                  <a:pt x="871709" y="460337"/>
                </a:lnTo>
                <a:cubicBezTo>
                  <a:pt x="871709" y="458280"/>
                  <a:pt x="871709" y="456223"/>
                  <a:pt x="871709" y="452110"/>
                </a:cubicBezTo>
                <a:cubicBezTo>
                  <a:pt x="875833" y="452110"/>
                  <a:pt x="879957" y="447996"/>
                  <a:pt x="879957" y="443883"/>
                </a:cubicBezTo>
                <a:cubicBezTo>
                  <a:pt x="882019" y="437712"/>
                  <a:pt x="879957" y="431542"/>
                  <a:pt x="873771" y="427429"/>
                </a:cubicBezTo>
                <a:cubicBezTo>
                  <a:pt x="869647" y="423315"/>
                  <a:pt x="869647" y="423315"/>
                  <a:pt x="869647" y="423315"/>
                </a:cubicBezTo>
                <a:lnTo>
                  <a:pt x="865576" y="417223"/>
                </a:lnTo>
                <a:lnTo>
                  <a:pt x="865576" y="417021"/>
                </a:lnTo>
                <a:lnTo>
                  <a:pt x="865304" y="416815"/>
                </a:lnTo>
                <a:lnTo>
                  <a:pt x="861400" y="410974"/>
                </a:lnTo>
                <a:cubicBezTo>
                  <a:pt x="857276" y="408918"/>
                  <a:pt x="857276" y="408918"/>
                  <a:pt x="857276" y="408918"/>
                </a:cubicBezTo>
                <a:cubicBezTo>
                  <a:pt x="859338" y="404804"/>
                  <a:pt x="857276" y="402747"/>
                  <a:pt x="857276" y="398634"/>
                </a:cubicBezTo>
                <a:cubicBezTo>
                  <a:pt x="857276" y="398634"/>
                  <a:pt x="857276" y="396577"/>
                  <a:pt x="859338" y="396577"/>
                </a:cubicBezTo>
                <a:cubicBezTo>
                  <a:pt x="863462" y="396577"/>
                  <a:pt x="867585" y="400691"/>
                  <a:pt x="869647" y="402747"/>
                </a:cubicBezTo>
                <a:cubicBezTo>
                  <a:pt x="869647" y="404804"/>
                  <a:pt x="869647" y="406861"/>
                  <a:pt x="869647" y="406861"/>
                </a:cubicBezTo>
                <a:cubicBezTo>
                  <a:pt x="871709" y="406861"/>
                  <a:pt x="875833" y="406861"/>
                  <a:pt x="877895" y="406861"/>
                </a:cubicBezTo>
                <a:cubicBezTo>
                  <a:pt x="882019" y="408918"/>
                  <a:pt x="882019" y="410974"/>
                  <a:pt x="884081" y="415088"/>
                </a:cubicBezTo>
                <a:cubicBezTo>
                  <a:pt x="884081" y="417145"/>
                  <a:pt x="879957" y="421258"/>
                  <a:pt x="886142" y="423315"/>
                </a:cubicBezTo>
                <a:lnTo>
                  <a:pt x="889970" y="427134"/>
                </a:lnTo>
                <a:lnTo>
                  <a:pt x="883701" y="364940"/>
                </a:lnTo>
                <a:lnTo>
                  <a:pt x="860654" y="290695"/>
                </a:lnTo>
                <a:lnTo>
                  <a:pt x="858399" y="290020"/>
                </a:lnTo>
                <a:cubicBezTo>
                  <a:pt x="856861" y="288484"/>
                  <a:pt x="855323" y="287460"/>
                  <a:pt x="853273" y="291555"/>
                </a:cubicBezTo>
                <a:cubicBezTo>
                  <a:pt x="851222" y="291555"/>
                  <a:pt x="849172" y="291555"/>
                  <a:pt x="847121" y="291555"/>
                </a:cubicBezTo>
                <a:cubicBezTo>
                  <a:pt x="843020" y="289508"/>
                  <a:pt x="845070" y="283366"/>
                  <a:pt x="838919" y="285413"/>
                </a:cubicBezTo>
                <a:cubicBezTo>
                  <a:pt x="836868" y="287460"/>
                  <a:pt x="834818" y="285413"/>
                  <a:pt x="832767" y="283366"/>
                </a:cubicBezTo>
                <a:cubicBezTo>
                  <a:pt x="830716" y="281318"/>
                  <a:pt x="830716" y="279271"/>
                  <a:pt x="832767" y="277224"/>
                </a:cubicBezTo>
                <a:cubicBezTo>
                  <a:pt x="834818" y="275176"/>
                  <a:pt x="836868" y="273129"/>
                  <a:pt x="838919" y="271082"/>
                </a:cubicBezTo>
                <a:cubicBezTo>
                  <a:pt x="840969" y="273129"/>
                  <a:pt x="844045" y="274665"/>
                  <a:pt x="847377" y="275176"/>
                </a:cubicBezTo>
                <a:lnTo>
                  <a:pt x="853458" y="273931"/>
                </a:lnTo>
                <a:lnTo>
                  <a:pt x="852394" y="271971"/>
                </a:lnTo>
                <a:lnTo>
                  <a:pt x="849059" y="273074"/>
                </a:lnTo>
                <a:cubicBezTo>
                  <a:pt x="844909" y="271015"/>
                  <a:pt x="840759" y="271015"/>
                  <a:pt x="838684" y="268957"/>
                </a:cubicBezTo>
                <a:cubicBezTo>
                  <a:pt x="838684" y="266899"/>
                  <a:pt x="840759" y="264840"/>
                  <a:pt x="840759" y="262782"/>
                </a:cubicBezTo>
                <a:lnTo>
                  <a:pt x="848062" y="263989"/>
                </a:lnTo>
                <a:lnTo>
                  <a:pt x="840523" y="250100"/>
                </a:lnTo>
                <a:lnTo>
                  <a:pt x="840936" y="256511"/>
                </a:lnTo>
                <a:cubicBezTo>
                  <a:pt x="840936" y="260642"/>
                  <a:pt x="836808" y="266840"/>
                  <a:pt x="834744" y="270971"/>
                </a:cubicBezTo>
                <a:cubicBezTo>
                  <a:pt x="830615" y="275103"/>
                  <a:pt x="824423" y="283366"/>
                  <a:pt x="816166" y="281300"/>
                </a:cubicBezTo>
                <a:cubicBezTo>
                  <a:pt x="807909" y="281300"/>
                  <a:pt x="801717" y="279234"/>
                  <a:pt x="797589" y="270971"/>
                </a:cubicBezTo>
                <a:cubicBezTo>
                  <a:pt x="795524" y="268905"/>
                  <a:pt x="795524" y="264774"/>
                  <a:pt x="795524" y="262708"/>
                </a:cubicBezTo>
                <a:cubicBezTo>
                  <a:pt x="795524" y="258576"/>
                  <a:pt x="797589" y="254445"/>
                  <a:pt x="799653" y="252379"/>
                </a:cubicBezTo>
                <a:cubicBezTo>
                  <a:pt x="801717" y="252379"/>
                  <a:pt x="803781" y="252379"/>
                  <a:pt x="803781" y="252379"/>
                </a:cubicBezTo>
                <a:cubicBezTo>
                  <a:pt x="805845" y="252379"/>
                  <a:pt x="805845" y="258576"/>
                  <a:pt x="807909" y="256511"/>
                </a:cubicBezTo>
                <a:cubicBezTo>
                  <a:pt x="809974" y="252379"/>
                  <a:pt x="812038" y="254445"/>
                  <a:pt x="814102" y="254445"/>
                </a:cubicBezTo>
                <a:cubicBezTo>
                  <a:pt x="816166" y="256511"/>
                  <a:pt x="818230" y="258576"/>
                  <a:pt x="818230" y="262708"/>
                </a:cubicBezTo>
                <a:cubicBezTo>
                  <a:pt x="816166" y="264774"/>
                  <a:pt x="814102" y="264774"/>
                  <a:pt x="812038" y="266840"/>
                </a:cubicBezTo>
                <a:cubicBezTo>
                  <a:pt x="809974" y="266840"/>
                  <a:pt x="805845" y="262708"/>
                  <a:pt x="805845" y="266840"/>
                </a:cubicBezTo>
                <a:cubicBezTo>
                  <a:pt x="807909" y="270971"/>
                  <a:pt x="812038" y="273037"/>
                  <a:pt x="816166" y="273037"/>
                </a:cubicBezTo>
                <a:cubicBezTo>
                  <a:pt x="822359" y="275103"/>
                  <a:pt x="826487" y="270971"/>
                  <a:pt x="830615" y="266840"/>
                </a:cubicBezTo>
                <a:cubicBezTo>
                  <a:pt x="833711" y="262708"/>
                  <a:pt x="835260" y="257027"/>
                  <a:pt x="835518" y="251088"/>
                </a:cubicBezTo>
                <a:lnTo>
                  <a:pt x="833118" y="236456"/>
                </a:lnTo>
                <a:lnTo>
                  <a:pt x="827085" y="225342"/>
                </a:lnTo>
                <a:lnTo>
                  <a:pt x="826566" y="225598"/>
                </a:lnTo>
                <a:cubicBezTo>
                  <a:pt x="824491" y="225598"/>
                  <a:pt x="822417" y="221490"/>
                  <a:pt x="820342" y="219435"/>
                </a:cubicBezTo>
                <a:cubicBezTo>
                  <a:pt x="818267" y="217381"/>
                  <a:pt x="820342" y="215327"/>
                  <a:pt x="818267" y="215327"/>
                </a:cubicBezTo>
                <a:cubicBezTo>
                  <a:pt x="816192" y="217381"/>
                  <a:pt x="814117" y="215327"/>
                  <a:pt x="812042" y="215327"/>
                </a:cubicBezTo>
                <a:cubicBezTo>
                  <a:pt x="807891" y="211218"/>
                  <a:pt x="805816" y="207110"/>
                  <a:pt x="805816" y="203001"/>
                </a:cubicBezTo>
                <a:lnTo>
                  <a:pt x="807635" y="195801"/>
                </a:lnTo>
                <a:lnTo>
                  <a:pt x="794914" y="180384"/>
                </a:lnTo>
                <a:lnTo>
                  <a:pt x="787319" y="180384"/>
                </a:lnTo>
                <a:cubicBezTo>
                  <a:pt x="783241" y="176276"/>
                  <a:pt x="777122" y="174222"/>
                  <a:pt x="777122" y="168059"/>
                </a:cubicBezTo>
                <a:cubicBezTo>
                  <a:pt x="775083" y="166005"/>
                  <a:pt x="781201" y="163950"/>
                  <a:pt x="777122" y="161896"/>
                </a:cubicBezTo>
                <a:cubicBezTo>
                  <a:pt x="773044" y="161896"/>
                  <a:pt x="771004" y="159842"/>
                  <a:pt x="768965" y="157788"/>
                </a:cubicBezTo>
                <a:cubicBezTo>
                  <a:pt x="768965" y="155734"/>
                  <a:pt x="768965" y="153680"/>
                  <a:pt x="768965" y="151626"/>
                </a:cubicBezTo>
                <a:lnTo>
                  <a:pt x="770804" y="151162"/>
                </a:lnTo>
                <a:lnTo>
                  <a:pt x="767693" y="147391"/>
                </a:lnTo>
                <a:lnTo>
                  <a:pt x="765805" y="147234"/>
                </a:lnTo>
                <a:cubicBezTo>
                  <a:pt x="764775" y="146460"/>
                  <a:pt x="763744" y="145428"/>
                  <a:pt x="762714" y="145428"/>
                </a:cubicBezTo>
                <a:cubicBezTo>
                  <a:pt x="758593" y="141299"/>
                  <a:pt x="754471" y="141299"/>
                  <a:pt x="750350" y="139235"/>
                </a:cubicBezTo>
                <a:cubicBezTo>
                  <a:pt x="746229" y="141299"/>
                  <a:pt x="744168" y="137171"/>
                  <a:pt x="740047" y="139235"/>
                </a:cubicBezTo>
                <a:cubicBezTo>
                  <a:pt x="731804" y="141299"/>
                  <a:pt x="723561" y="143363"/>
                  <a:pt x="721500" y="151621"/>
                </a:cubicBezTo>
                <a:cubicBezTo>
                  <a:pt x="719440" y="155749"/>
                  <a:pt x="719440" y="159877"/>
                  <a:pt x="721500" y="161941"/>
                </a:cubicBezTo>
                <a:cubicBezTo>
                  <a:pt x="723561" y="164006"/>
                  <a:pt x="723561" y="168134"/>
                  <a:pt x="725622" y="166070"/>
                </a:cubicBezTo>
                <a:cubicBezTo>
                  <a:pt x="727682" y="164006"/>
                  <a:pt x="721500" y="159877"/>
                  <a:pt x="725622" y="157813"/>
                </a:cubicBezTo>
                <a:cubicBezTo>
                  <a:pt x="727682" y="153684"/>
                  <a:pt x="731804" y="153684"/>
                  <a:pt x="735925" y="155749"/>
                </a:cubicBezTo>
                <a:cubicBezTo>
                  <a:pt x="737986" y="155749"/>
                  <a:pt x="740047" y="159877"/>
                  <a:pt x="740047" y="161941"/>
                </a:cubicBezTo>
                <a:cubicBezTo>
                  <a:pt x="740047" y="164006"/>
                  <a:pt x="740047" y="166070"/>
                  <a:pt x="737986" y="168134"/>
                </a:cubicBezTo>
                <a:cubicBezTo>
                  <a:pt x="737986" y="168134"/>
                  <a:pt x="740047" y="168134"/>
                  <a:pt x="740047" y="170198"/>
                </a:cubicBezTo>
                <a:cubicBezTo>
                  <a:pt x="740047" y="172262"/>
                  <a:pt x="737986" y="174326"/>
                  <a:pt x="735925" y="176390"/>
                </a:cubicBezTo>
                <a:cubicBezTo>
                  <a:pt x="729743" y="178454"/>
                  <a:pt x="723561" y="176390"/>
                  <a:pt x="717379" y="172262"/>
                </a:cubicBezTo>
                <a:cubicBezTo>
                  <a:pt x="713258" y="168134"/>
                  <a:pt x="711197" y="159877"/>
                  <a:pt x="711197" y="151621"/>
                </a:cubicBezTo>
                <a:cubicBezTo>
                  <a:pt x="713258" y="143363"/>
                  <a:pt x="721500" y="135108"/>
                  <a:pt x="731804" y="133042"/>
                </a:cubicBezTo>
                <a:cubicBezTo>
                  <a:pt x="734895" y="132010"/>
                  <a:pt x="737986" y="131495"/>
                  <a:pt x="741077" y="131753"/>
                </a:cubicBezTo>
                <a:cubicBezTo>
                  <a:pt x="744168" y="132010"/>
                  <a:pt x="747259" y="133042"/>
                  <a:pt x="750350" y="135108"/>
                </a:cubicBezTo>
                <a:lnTo>
                  <a:pt x="759084" y="138857"/>
                </a:lnTo>
                <a:lnTo>
                  <a:pt x="736097" y="119890"/>
                </a:lnTo>
                <a:lnTo>
                  <a:pt x="736097" y="128914"/>
                </a:lnTo>
                <a:cubicBezTo>
                  <a:pt x="734039" y="128914"/>
                  <a:pt x="731980" y="130978"/>
                  <a:pt x="731980" y="128914"/>
                </a:cubicBezTo>
                <a:cubicBezTo>
                  <a:pt x="729922" y="126848"/>
                  <a:pt x="725805" y="122715"/>
                  <a:pt x="727863" y="118585"/>
                </a:cubicBezTo>
                <a:lnTo>
                  <a:pt x="730218" y="115040"/>
                </a:lnTo>
                <a:lnTo>
                  <a:pt x="728513" y="113633"/>
                </a:lnTo>
                <a:lnTo>
                  <a:pt x="725672" y="120761"/>
                </a:lnTo>
                <a:cubicBezTo>
                  <a:pt x="723614" y="124892"/>
                  <a:pt x="725672" y="126957"/>
                  <a:pt x="727731" y="131090"/>
                </a:cubicBezTo>
                <a:cubicBezTo>
                  <a:pt x="723614" y="133155"/>
                  <a:pt x="719497" y="137286"/>
                  <a:pt x="715380" y="135221"/>
                </a:cubicBezTo>
                <a:cubicBezTo>
                  <a:pt x="713322" y="133155"/>
                  <a:pt x="713322" y="129024"/>
                  <a:pt x="715380" y="126957"/>
                </a:cubicBezTo>
                <a:cubicBezTo>
                  <a:pt x="715380" y="126957"/>
                  <a:pt x="717439" y="124892"/>
                  <a:pt x="715380" y="122826"/>
                </a:cubicBezTo>
                <a:cubicBezTo>
                  <a:pt x="713322" y="120761"/>
                  <a:pt x="709205" y="116629"/>
                  <a:pt x="711263" y="112497"/>
                </a:cubicBezTo>
                <a:cubicBezTo>
                  <a:pt x="713322" y="112497"/>
                  <a:pt x="715380" y="110432"/>
                  <a:pt x="713322" y="108366"/>
                </a:cubicBezTo>
                <a:lnTo>
                  <a:pt x="713322" y="101099"/>
                </a:lnTo>
                <a:lnTo>
                  <a:pt x="698996" y="89279"/>
                </a:lnTo>
                <a:cubicBezTo>
                  <a:pt x="628903" y="41925"/>
                  <a:pt x="544405" y="14275"/>
                  <a:pt x="453449" y="14275"/>
                </a:cubicBezTo>
                <a:close/>
                <a:moveTo>
                  <a:pt x="453449" y="0"/>
                </a:moveTo>
                <a:cubicBezTo>
                  <a:pt x="703882" y="0"/>
                  <a:pt x="906898" y="203016"/>
                  <a:pt x="906898" y="453449"/>
                </a:cubicBezTo>
                <a:cubicBezTo>
                  <a:pt x="906898" y="703882"/>
                  <a:pt x="703882" y="906898"/>
                  <a:pt x="453449" y="906898"/>
                </a:cubicBezTo>
                <a:cubicBezTo>
                  <a:pt x="203016" y="906898"/>
                  <a:pt x="0" y="703882"/>
                  <a:pt x="0" y="453449"/>
                </a:cubicBezTo>
                <a:cubicBezTo>
                  <a:pt x="0" y="203016"/>
                  <a:pt x="203016" y="0"/>
                  <a:pt x="453449" y="0"/>
                </a:cubicBezTo>
                <a:close/>
              </a:path>
            </a:pathLst>
          </a:custGeom>
          <a:solidFill>
            <a:srgbClr val="004DA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r>
              <a:rPr lang="zh-CN" altLang="en-US" sz="3600" dirty="0">
                <a:solidFill>
                  <a:srgbClr val="004DA1"/>
                </a:solidFill>
                <a:cs typeface="+mn-ea"/>
                <a:sym typeface="+mn-lt"/>
              </a:rPr>
              <a:t>壹</a:t>
            </a:r>
            <a:endParaRPr lang="zh-CN" altLang="en-US" sz="3600" dirty="0">
              <a:solidFill>
                <a:srgbClr val="004DA1"/>
              </a:solidFill>
              <a:cs typeface="+mn-ea"/>
              <a:sym typeface="+mn-lt"/>
            </a:endParaRPr>
          </a:p>
        </p:txBody>
      </p:sp>
      <p:sp>
        <p:nvSpPr>
          <p:cNvPr id="9" name="任意多边形 8"/>
          <p:cNvSpPr/>
          <p:nvPr/>
        </p:nvSpPr>
        <p:spPr>
          <a:xfrm>
            <a:off x="5642551" y="3052213"/>
            <a:ext cx="906898" cy="906898"/>
          </a:xfrm>
          <a:custGeom>
            <a:avLst/>
            <a:gdLst>
              <a:gd name="connsiteX0" fmla="*/ 435734 w 906898"/>
              <a:gd name="connsiteY0" fmla="*/ 875766 h 906898"/>
              <a:gd name="connsiteX1" fmla="*/ 439812 w 906898"/>
              <a:gd name="connsiteY1" fmla="*/ 878048 h 906898"/>
              <a:gd name="connsiteX2" fmla="*/ 443891 w 906898"/>
              <a:gd name="connsiteY2" fmla="*/ 882106 h 906898"/>
              <a:gd name="connsiteX3" fmla="*/ 443891 w 906898"/>
              <a:gd name="connsiteY3" fmla="*/ 890222 h 906898"/>
              <a:gd name="connsiteX4" fmla="*/ 437773 w 906898"/>
              <a:gd name="connsiteY4" fmla="*/ 890222 h 906898"/>
              <a:gd name="connsiteX5" fmla="*/ 435733 w 906898"/>
              <a:gd name="connsiteY5" fmla="*/ 882106 h 906898"/>
              <a:gd name="connsiteX6" fmla="*/ 431655 w 906898"/>
              <a:gd name="connsiteY6" fmla="*/ 878048 h 906898"/>
              <a:gd name="connsiteX7" fmla="*/ 435734 w 906898"/>
              <a:gd name="connsiteY7" fmla="*/ 875766 h 906898"/>
              <a:gd name="connsiteX8" fmla="*/ 464542 w 906898"/>
              <a:gd name="connsiteY8" fmla="*/ 873791 h 906898"/>
              <a:gd name="connsiteX9" fmla="*/ 464542 w 906898"/>
              <a:gd name="connsiteY9" fmla="*/ 877908 h 906898"/>
              <a:gd name="connsiteX10" fmla="*/ 462472 w 906898"/>
              <a:gd name="connsiteY10" fmla="*/ 875850 h 906898"/>
              <a:gd name="connsiteX11" fmla="*/ 464542 w 906898"/>
              <a:gd name="connsiteY11" fmla="*/ 873791 h 906898"/>
              <a:gd name="connsiteX12" fmla="*/ 365619 w 906898"/>
              <a:gd name="connsiteY12" fmla="*/ 868820 h 906898"/>
              <a:gd name="connsiteX13" fmla="*/ 370516 w 906898"/>
              <a:gd name="connsiteY13" fmla="*/ 869015 h 906898"/>
              <a:gd name="connsiteX14" fmla="*/ 376100 w 906898"/>
              <a:gd name="connsiteY14" fmla="*/ 871888 h 906898"/>
              <a:gd name="connsiteX15" fmla="*/ 376100 w 906898"/>
              <a:gd name="connsiteY15" fmla="*/ 878085 h 906898"/>
              <a:gd name="connsiteX16" fmla="*/ 388495 w 906898"/>
              <a:gd name="connsiteY16" fmla="*/ 878085 h 906898"/>
              <a:gd name="connsiteX17" fmla="*/ 388495 w 906898"/>
              <a:gd name="connsiteY17" fmla="*/ 884282 h 906898"/>
              <a:gd name="connsiteX18" fmla="*/ 371969 w 906898"/>
              <a:gd name="connsiteY18" fmla="*/ 880151 h 906898"/>
              <a:gd name="connsiteX19" fmla="*/ 363706 w 906898"/>
              <a:gd name="connsiteY19" fmla="*/ 878085 h 906898"/>
              <a:gd name="connsiteX20" fmla="*/ 353377 w 906898"/>
              <a:gd name="connsiteY20" fmla="*/ 873953 h 906898"/>
              <a:gd name="connsiteX21" fmla="*/ 365619 w 906898"/>
              <a:gd name="connsiteY21" fmla="*/ 868820 h 906898"/>
              <a:gd name="connsiteX22" fmla="*/ 443065 w 906898"/>
              <a:gd name="connsiteY22" fmla="*/ 860926 h 906898"/>
              <a:gd name="connsiteX23" fmla="*/ 445911 w 906898"/>
              <a:gd name="connsiteY23" fmla="*/ 861441 h 906898"/>
              <a:gd name="connsiteX24" fmla="*/ 450051 w 906898"/>
              <a:gd name="connsiteY24" fmla="*/ 863499 h 906898"/>
              <a:gd name="connsiteX25" fmla="*/ 450051 w 906898"/>
              <a:gd name="connsiteY25" fmla="*/ 871733 h 906898"/>
              <a:gd name="connsiteX26" fmla="*/ 456262 w 906898"/>
              <a:gd name="connsiteY26" fmla="*/ 869674 h 906898"/>
              <a:gd name="connsiteX27" fmla="*/ 462472 w 906898"/>
              <a:gd name="connsiteY27" fmla="*/ 875850 h 906898"/>
              <a:gd name="connsiteX28" fmla="*/ 460402 w 906898"/>
              <a:gd name="connsiteY28" fmla="*/ 882025 h 906898"/>
              <a:gd name="connsiteX29" fmla="*/ 462472 w 906898"/>
              <a:gd name="connsiteY29" fmla="*/ 882025 h 906898"/>
              <a:gd name="connsiteX30" fmla="*/ 464542 w 906898"/>
              <a:gd name="connsiteY30" fmla="*/ 879966 h 906898"/>
              <a:gd name="connsiteX31" fmla="*/ 468682 w 906898"/>
              <a:gd name="connsiteY31" fmla="*/ 882025 h 906898"/>
              <a:gd name="connsiteX32" fmla="*/ 470752 w 906898"/>
              <a:gd name="connsiteY32" fmla="*/ 890258 h 906898"/>
              <a:gd name="connsiteX33" fmla="*/ 464542 w 906898"/>
              <a:gd name="connsiteY33" fmla="*/ 890258 h 906898"/>
              <a:gd name="connsiteX34" fmla="*/ 447981 w 906898"/>
              <a:gd name="connsiteY34" fmla="*/ 890258 h 906898"/>
              <a:gd name="connsiteX35" fmla="*/ 445911 w 906898"/>
              <a:gd name="connsiteY35" fmla="*/ 882025 h 906898"/>
              <a:gd name="connsiteX36" fmla="*/ 437631 w 906898"/>
              <a:gd name="connsiteY36" fmla="*/ 873791 h 906898"/>
              <a:gd name="connsiteX37" fmla="*/ 441771 w 906898"/>
              <a:gd name="connsiteY37" fmla="*/ 863499 h 906898"/>
              <a:gd name="connsiteX38" fmla="*/ 443065 w 906898"/>
              <a:gd name="connsiteY38" fmla="*/ 860926 h 906898"/>
              <a:gd name="connsiteX39" fmla="*/ 372933 w 906898"/>
              <a:gd name="connsiteY39" fmla="*/ 854195 h 906898"/>
              <a:gd name="connsiteX40" fmla="*/ 378120 w 906898"/>
              <a:gd name="connsiteY40" fmla="*/ 857307 h 906898"/>
              <a:gd name="connsiteX41" fmla="*/ 378120 w 906898"/>
              <a:gd name="connsiteY41" fmla="*/ 863532 h 906898"/>
              <a:gd name="connsiteX42" fmla="*/ 363595 w 906898"/>
              <a:gd name="connsiteY42" fmla="*/ 865607 h 906898"/>
              <a:gd name="connsiteX43" fmla="*/ 367745 w 906898"/>
              <a:gd name="connsiteY43" fmla="*/ 857307 h 906898"/>
              <a:gd name="connsiteX44" fmla="*/ 372933 w 906898"/>
              <a:gd name="connsiteY44" fmla="*/ 854195 h 906898"/>
              <a:gd name="connsiteX45" fmla="*/ 304101 w 906898"/>
              <a:gd name="connsiteY45" fmla="*/ 854167 h 906898"/>
              <a:gd name="connsiteX46" fmla="*/ 310276 w 906898"/>
              <a:gd name="connsiteY46" fmla="*/ 855435 h 906898"/>
              <a:gd name="connsiteX47" fmla="*/ 312335 w 906898"/>
              <a:gd name="connsiteY47" fmla="*/ 859493 h 906898"/>
              <a:gd name="connsiteX48" fmla="*/ 322627 w 906898"/>
              <a:gd name="connsiteY48" fmla="*/ 857464 h 906898"/>
              <a:gd name="connsiteX49" fmla="*/ 330860 w 906898"/>
              <a:gd name="connsiteY49" fmla="*/ 863551 h 906898"/>
              <a:gd name="connsiteX50" fmla="*/ 330860 w 906898"/>
              <a:gd name="connsiteY50" fmla="*/ 871666 h 906898"/>
              <a:gd name="connsiteX51" fmla="*/ 320568 w 906898"/>
              <a:gd name="connsiteY51" fmla="*/ 865580 h 906898"/>
              <a:gd name="connsiteX52" fmla="*/ 312335 w 906898"/>
              <a:gd name="connsiteY52" fmla="*/ 861522 h 906898"/>
              <a:gd name="connsiteX53" fmla="*/ 306159 w 906898"/>
              <a:gd name="connsiteY53" fmla="*/ 863551 h 906898"/>
              <a:gd name="connsiteX54" fmla="*/ 297926 w 906898"/>
              <a:gd name="connsiteY54" fmla="*/ 857464 h 906898"/>
              <a:gd name="connsiteX55" fmla="*/ 304101 w 906898"/>
              <a:gd name="connsiteY55" fmla="*/ 854167 h 906898"/>
              <a:gd name="connsiteX56" fmla="*/ 441781 w 906898"/>
              <a:gd name="connsiteY56" fmla="*/ 853406 h 906898"/>
              <a:gd name="connsiteX57" fmla="*/ 443939 w 906898"/>
              <a:gd name="connsiteY57" fmla="*/ 857390 h 906898"/>
              <a:gd name="connsiteX58" fmla="*/ 441781 w 906898"/>
              <a:gd name="connsiteY58" fmla="*/ 861374 h 906898"/>
              <a:gd name="connsiteX59" fmla="*/ 441781 w 906898"/>
              <a:gd name="connsiteY59" fmla="*/ 857390 h 906898"/>
              <a:gd name="connsiteX60" fmla="*/ 441781 w 906898"/>
              <a:gd name="connsiteY60" fmla="*/ 853406 h 906898"/>
              <a:gd name="connsiteX61" fmla="*/ 451621 w 906898"/>
              <a:gd name="connsiteY61" fmla="*/ 843320 h 906898"/>
              <a:gd name="connsiteX62" fmla="*/ 451981 w 906898"/>
              <a:gd name="connsiteY62" fmla="*/ 843372 h 906898"/>
              <a:gd name="connsiteX63" fmla="*/ 452239 w 906898"/>
              <a:gd name="connsiteY63" fmla="*/ 845173 h 906898"/>
              <a:gd name="connsiteX64" fmla="*/ 324585 w 906898"/>
              <a:gd name="connsiteY64" fmla="*/ 843114 h 906898"/>
              <a:gd name="connsiteX65" fmla="*/ 330728 w 906898"/>
              <a:gd name="connsiteY65" fmla="*/ 847193 h 906898"/>
              <a:gd name="connsiteX66" fmla="*/ 330728 w 906898"/>
              <a:gd name="connsiteY66" fmla="*/ 857390 h 906898"/>
              <a:gd name="connsiteX67" fmla="*/ 320491 w 906898"/>
              <a:gd name="connsiteY67" fmla="*/ 853312 h 906898"/>
              <a:gd name="connsiteX68" fmla="*/ 320491 w 906898"/>
              <a:gd name="connsiteY68" fmla="*/ 847193 h 906898"/>
              <a:gd name="connsiteX69" fmla="*/ 324585 w 906898"/>
              <a:gd name="connsiteY69" fmla="*/ 843114 h 906898"/>
              <a:gd name="connsiteX70" fmla="*/ 374871 w 906898"/>
              <a:gd name="connsiteY70" fmla="*/ 842849 h 906898"/>
              <a:gd name="connsiteX71" fmla="*/ 382092 w 906898"/>
              <a:gd name="connsiteY71" fmla="*/ 844907 h 906898"/>
              <a:gd name="connsiteX72" fmla="*/ 390345 w 906898"/>
              <a:gd name="connsiteY72" fmla="*/ 844907 h 906898"/>
              <a:gd name="connsiteX73" fmla="*/ 394471 w 906898"/>
              <a:gd name="connsiteY73" fmla="*/ 849024 h 906898"/>
              <a:gd name="connsiteX74" fmla="*/ 392408 w 906898"/>
              <a:gd name="connsiteY74" fmla="*/ 855199 h 906898"/>
              <a:gd name="connsiteX75" fmla="*/ 388282 w 906898"/>
              <a:gd name="connsiteY75" fmla="*/ 859316 h 906898"/>
              <a:gd name="connsiteX76" fmla="*/ 390345 w 906898"/>
              <a:gd name="connsiteY76" fmla="*/ 863433 h 906898"/>
              <a:gd name="connsiteX77" fmla="*/ 377966 w 906898"/>
              <a:gd name="connsiteY77" fmla="*/ 871666 h 906898"/>
              <a:gd name="connsiteX78" fmla="*/ 375903 w 906898"/>
              <a:gd name="connsiteY78" fmla="*/ 867550 h 906898"/>
              <a:gd name="connsiteX79" fmla="*/ 382092 w 906898"/>
              <a:gd name="connsiteY79" fmla="*/ 863433 h 906898"/>
              <a:gd name="connsiteX80" fmla="*/ 380029 w 906898"/>
              <a:gd name="connsiteY80" fmla="*/ 855199 h 906898"/>
              <a:gd name="connsiteX81" fmla="*/ 369713 w 906898"/>
              <a:gd name="connsiteY81" fmla="*/ 853141 h 906898"/>
              <a:gd name="connsiteX82" fmla="*/ 365587 w 906898"/>
              <a:gd name="connsiteY82" fmla="*/ 855199 h 906898"/>
              <a:gd name="connsiteX83" fmla="*/ 367650 w 906898"/>
              <a:gd name="connsiteY83" fmla="*/ 846966 h 906898"/>
              <a:gd name="connsiteX84" fmla="*/ 374871 w 906898"/>
              <a:gd name="connsiteY84" fmla="*/ 842849 h 906898"/>
              <a:gd name="connsiteX85" fmla="*/ 414287 w 906898"/>
              <a:gd name="connsiteY85" fmla="*/ 835842 h 906898"/>
              <a:gd name="connsiteX86" fmla="*/ 425291 w 906898"/>
              <a:gd name="connsiteY86" fmla="*/ 836870 h 906898"/>
              <a:gd name="connsiteX87" fmla="*/ 429386 w 906898"/>
              <a:gd name="connsiteY87" fmla="*/ 840982 h 906898"/>
              <a:gd name="connsiteX88" fmla="*/ 437575 w 906898"/>
              <a:gd name="connsiteY88" fmla="*/ 855373 h 906898"/>
              <a:gd name="connsiteX89" fmla="*/ 433481 w 906898"/>
              <a:gd name="connsiteY89" fmla="*/ 873876 h 906898"/>
              <a:gd name="connsiteX90" fmla="*/ 417102 w 906898"/>
              <a:gd name="connsiteY90" fmla="*/ 884155 h 906898"/>
              <a:gd name="connsiteX91" fmla="*/ 392534 w 906898"/>
              <a:gd name="connsiteY91" fmla="*/ 884155 h 906898"/>
              <a:gd name="connsiteX92" fmla="*/ 394582 w 906898"/>
              <a:gd name="connsiteY92" fmla="*/ 882099 h 906898"/>
              <a:gd name="connsiteX93" fmla="*/ 425291 w 906898"/>
              <a:gd name="connsiteY93" fmla="*/ 873876 h 906898"/>
              <a:gd name="connsiteX94" fmla="*/ 431433 w 906898"/>
              <a:gd name="connsiteY94" fmla="*/ 857429 h 906898"/>
              <a:gd name="connsiteX95" fmla="*/ 423244 w 906898"/>
              <a:gd name="connsiteY95" fmla="*/ 845094 h 906898"/>
              <a:gd name="connsiteX96" fmla="*/ 417102 w 906898"/>
              <a:gd name="connsiteY96" fmla="*/ 845094 h 906898"/>
              <a:gd name="connsiteX97" fmla="*/ 421197 w 906898"/>
              <a:gd name="connsiteY97" fmla="*/ 851261 h 906898"/>
              <a:gd name="connsiteX98" fmla="*/ 417102 w 906898"/>
              <a:gd name="connsiteY98" fmla="*/ 857429 h 906898"/>
              <a:gd name="connsiteX99" fmla="*/ 410960 w 906898"/>
              <a:gd name="connsiteY99" fmla="*/ 857429 h 906898"/>
              <a:gd name="connsiteX100" fmla="*/ 406865 w 906898"/>
              <a:gd name="connsiteY100" fmla="*/ 851261 h 906898"/>
              <a:gd name="connsiteX101" fmla="*/ 402771 w 906898"/>
              <a:gd name="connsiteY101" fmla="*/ 847150 h 906898"/>
              <a:gd name="connsiteX102" fmla="*/ 404818 w 906898"/>
              <a:gd name="connsiteY102" fmla="*/ 840982 h 906898"/>
              <a:gd name="connsiteX103" fmla="*/ 414287 w 906898"/>
              <a:gd name="connsiteY103" fmla="*/ 835842 h 906898"/>
              <a:gd name="connsiteX104" fmla="*/ 351245 w 906898"/>
              <a:gd name="connsiteY104" fmla="*/ 831270 h 906898"/>
              <a:gd name="connsiteX105" fmla="*/ 359478 w 906898"/>
              <a:gd name="connsiteY105" fmla="*/ 832557 h 906898"/>
              <a:gd name="connsiteX106" fmla="*/ 361537 w 906898"/>
              <a:gd name="connsiteY106" fmla="*/ 842849 h 906898"/>
              <a:gd name="connsiteX107" fmla="*/ 359478 w 906898"/>
              <a:gd name="connsiteY107" fmla="*/ 846966 h 906898"/>
              <a:gd name="connsiteX108" fmla="*/ 363595 w 906898"/>
              <a:gd name="connsiteY108" fmla="*/ 855199 h 906898"/>
              <a:gd name="connsiteX109" fmla="*/ 351245 w 906898"/>
              <a:gd name="connsiteY109" fmla="*/ 871666 h 906898"/>
              <a:gd name="connsiteX110" fmla="*/ 347128 w 906898"/>
              <a:gd name="connsiteY110" fmla="*/ 867550 h 906898"/>
              <a:gd name="connsiteX111" fmla="*/ 336836 w 906898"/>
              <a:gd name="connsiteY111" fmla="*/ 867550 h 906898"/>
              <a:gd name="connsiteX112" fmla="*/ 332719 w 906898"/>
              <a:gd name="connsiteY112" fmla="*/ 853141 h 906898"/>
              <a:gd name="connsiteX113" fmla="*/ 332719 w 906898"/>
              <a:gd name="connsiteY113" fmla="*/ 846966 h 906898"/>
              <a:gd name="connsiteX114" fmla="*/ 340953 w 906898"/>
              <a:gd name="connsiteY114" fmla="*/ 842849 h 906898"/>
              <a:gd name="connsiteX115" fmla="*/ 343011 w 906898"/>
              <a:gd name="connsiteY115" fmla="*/ 834615 h 906898"/>
              <a:gd name="connsiteX116" fmla="*/ 351245 w 906898"/>
              <a:gd name="connsiteY116" fmla="*/ 831270 h 906898"/>
              <a:gd name="connsiteX117" fmla="*/ 258794 w 906898"/>
              <a:gd name="connsiteY117" fmla="*/ 828507 h 906898"/>
              <a:gd name="connsiteX118" fmla="*/ 262926 w 906898"/>
              <a:gd name="connsiteY118" fmla="*/ 830593 h 906898"/>
              <a:gd name="connsiteX119" fmla="*/ 260860 w 906898"/>
              <a:gd name="connsiteY119" fmla="*/ 834767 h 906898"/>
              <a:gd name="connsiteX120" fmla="*/ 248466 w 906898"/>
              <a:gd name="connsiteY120" fmla="*/ 836854 h 906898"/>
              <a:gd name="connsiteX121" fmla="*/ 246400 w 906898"/>
              <a:gd name="connsiteY121" fmla="*/ 832680 h 906898"/>
              <a:gd name="connsiteX122" fmla="*/ 258794 w 906898"/>
              <a:gd name="connsiteY122" fmla="*/ 828507 h 906898"/>
              <a:gd name="connsiteX123" fmla="*/ 511733 w 906898"/>
              <a:gd name="connsiteY123" fmla="*/ 824523 h 906898"/>
              <a:gd name="connsiteX124" fmla="*/ 517908 w 906898"/>
              <a:gd name="connsiteY124" fmla="*/ 830623 h 906898"/>
              <a:gd name="connsiteX125" fmla="*/ 538492 w 906898"/>
              <a:gd name="connsiteY125" fmla="*/ 836724 h 906898"/>
              <a:gd name="connsiteX126" fmla="*/ 519966 w 906898"/>
              <a:gd name="connsiteY126" fmla="*/ 836724 h 906898"/>
              <a:gd name="connsiteX127" fmla="*/ 511733 w 906898"/>
              <a:gd name="connsiteY127" fmla="*/ 826556 h 906898"/>
              <a:gd name="connsiteX128" fmla="*/ 511733 w 906898"/>
              <a:gd name="connsiteY128" fmla="*/ 824523 h 906898"/>
              <a:gd name="connsiteX129" fmla="*/ 314393 w 906898"/>
              <a:gd name="connsiteY129" fmla="*/ 824523 h 906898"/>
              <a:gd name="connsiteX130" fmla="*/ 320568 w 906898"/>
              <a:gd name="connsiteY130" fmla="*/ 826581 h 906898"/>
              <a:gd name="connsiteX131" fmla="*/ 322627 w 906898"/>
              <a:gd name="connsiteY131" fmla="*/ 832756 h 906898"/>
              <a:gd name="connsiteX132" fmla="*/ 332919 w 906898"/>
              <a:gd name="connsiteY132" fmla="*/ 832756 h 906898"/>
              <a:gd name="connsiteX133" fmla="*/ 334977 w 906898"/>
              <a:gd name="connsiteY133" fmla="*/ 840990 h 906898"/>
              <a:gd name="connsiteX134" fmla="*/ 332919 w 906898"/>
              <a:gd name="connsiteY134" fmla="*/ 845106 h 906898"/>
              <a:gd name="connsiteX135" fmla="*/ 330860 w 906898"/>
              <a:gd name="connsiteY135" fmla="*/ 843048 h 906898"/>
              <a:gd name="connsiteX136" fmla="*/ 322627 w 906898"/>
              <a:gd name="connsiteY136" fmla="*/ 840990 h 906898"/>
              <a:gd name="connsiteX137" fmla="*/ 316451 w 906898"/>
              <a:gd name="connsiteY137" fmla="*/ 849223 h 906898"/>
              <a:gd name="connsiteX138" fmla="*/ 316451 w 906898"/>
              <a:gd name="connsiteY138" fmla="*/ 853340 h 906898"/>
              <a:gd name="connsiteX139" fmla="*/ 314393 w 906898"/>
              <a:gd name="connsiteY139" fmla="*/ 855398 h 906898"/>
              <a:gd name="connsiteX140" fmla="*/ 308218 w 906898"/>
              <a:gd name="connsiteY140" fmla="*/ 845106 h 906898"/>
              <a:gd name="connsiteX141" fmla="*/ 310276 w 906898"/>
              <a:gd name="connsiteY141" fmla="*/ 838931 h 906898"/>
              <a:gd name="connsiteX142" fmla="*/ 308218 w 906898"/>
              <a:gd name="connsiteY142" fmla="*/ 828639 h 906898"/>
              <a:gd name="connsiteX143" fmla="*/ 314393 w 906898"/>
              <a:gd name="connsiteY143" fmla="*/ 824523 h 906898"/>
              <a:gd name="connsiteX144" fmla="*/ 506728 w 906898"/>
              <a:gd name="connsiteY144" fmla="*/ 822104 h 906898"/>
              <a:gd name="connsiteX145" fmla="*/ 509631 w 906898"/>
              <a:gd name="connsiteY145" fmla="*/ 830499 h 906898"/>
              <a:gd name="connsiteX146" fmla="*/ 519952 w 906898"/>
              <a:gd name="connsiteY146" fmla="*/ 840791 h 906898"/>
              <a:gd name="connsiteX147" fmla="*/ 542658 w 906898"/>
              <a:gd name="connsiteY147" fmla="*/ 838732 h 906898"/>
              <a:gd name="connsiteX148" fmla="*/ 548850 w 906898"/>
              <a:gd name="connsiteY148" fmla="*/ 842849 h 906898"/>
              <a:gd name="connsiteX149" fmla="*/ 544722 w 906898"/>
              <a:gd name="connsiteY149" fmla="*/ 844907 h 906898"/>
              <a:gd name="connsiteX150" fmla="*/ 538529 w 906898"/>
              <a:gd name="connsiteY150" fmla="*/ 842849 h 906898"/>
              <a:gd name="connsiteX151" fmla="*/ 534401 w 906898"/>
              <a:gd name="connsiteY151" fmla="*/ 849024 h 906898"/>
              <a:gd name="connsiteX152" fmla="*/ 526144 w 906898"/>
              <a:gd name="connsiteY152" fmla="*/ 846966 h 906898"/>
              <a:gd name="connsiteX153" fmla="*/ 517888 w 906898"/>
              <a:gd name="connsiteY153" fmla="*/ 849024 h 906898"/>
              <a:gd name="connsiteX154" fmla="*/ 515823 w 906898"/>
              <a:gd name="connsiteY154" fmla="*/ 844907 h 906898"/>
              <a:gd name="connsiteX155" fmla="*/ 513759 w 906898"/>
              <a:gd name="connsiteY155" fmla="*/ 840791 h 906898"/>
              <a:gd name="connsiteX156" fmla="*/ 507567 w 906898"/>
              <a:gd name="connsiteY156" fmla="*/ 840791 h 906898"/>
              <a:gd name="connsiteX157" fmla="*/ 505503 w 906898"/>
              <a:gd name="connsiteY157" fmla="*/ 836674 h 906898"/>
              <a:gd name="connsiteX158" fmla="*/ 505503 w 906898"/>
              <a:gd name="connsiteY158" fmla="*/ 832557 h 906898"/>
              <a:gd name="connsiteX159" fmla="*/ 501374 w 906898"/>
              <a:gd name="connsiteY159" fmla="*/ 826382 h 906898"/>
              <a:gd name="connsiteX160" fmla="*/ 503438 w 906898"/>
              <a:gd name="connsiteY160" fmla="*/ 822265 h 906898"/>
              <a:gd name="connsiteX161" fmla="*/ 506728 w 906898"/>
              <a:gd name="connsiteY161" fmla="*/ 822104 h 906898"/>
              <a:gd name="connsiteX162" fmla="*/ 499569 w 906898"/>
              <a:gd name="connsiteY162" fmla="*/ 818215 h 906898"/>
              <a:gd name="connsiteX163" fmla="*/ 499569 w 906898"/>
              <a:gd name="connsiteY163" fmla="*/ 826448 h 906898"/>
              <a:gd name="connsiteX164" fmla="*/ 503678 w 906898"/>
              <a:gd name="connsiteY164" fmla="*/ 834682 h 906898"/>
              <a:gd name="connsiteX165" fmla="*/ 507786 w 906898"/>
              <a:gd name="connsiteY165" fmla="*/ 844974 h 906898"/>
              <a:gd name="connsiteX166" fmla="*/ 518057 w 906898"/>
              <a:gd name="connsiteY166" fmla="*/ 853207 h 906898"/>
              <a:gd name="connsiteX167" fmla="*/ 526274 w 906898"/>
              <a:gd name="connsiteY167" fmla="*/ 851149 h 906898"/>
              <a:gd name="connsiteX168" fmla="*/ 536545 w 906898"/>
              <a:gd name="connsiteY168" fmla="*/ 851149 h 906898"/>
              <a:gd name="connsiteX169" fmla="*/ 540654 w 906898"/>
              <a:gd name="connsiteY169" fmla="*/ 847032 h 906898"/>
              <a:gd name="connsiteX170" fmla="*/ 548871 w 906898"/>
              <a:gd name="connsiteY170" fmla="*/ 844974 h 906898"/>
              <a:gd name="connsiteX171" fmla="*/ 557088 w 906898"/>
              <a:gd name="connsiteY171" fmla="*/ 842915 h 906898"/>
              <a:gd name="connsiteX172" fmla="*/ 555033 w 906898"/>
              <a:gd name="connsiteY172" fmla="*/ 849090 h 906898"/>
              <a:gd name="connsiteX173" fmla="*/ 544762 w 906898"/>
              <a:gd name="connsiteY173" fmla="*/ 849090 h 906898"/>
              <a:gd name="connsiteX174" fmla="*/ 544762 w 906898"/>
              <a:gd name="connsiteY174" fmla="*/ 855266 h 906898"/>
              <a:gd name="connsiteX175" fmla="*/ 540654 w 906898"/>
              <a:gd name="connsiteY175" fmla="*/ 857324 h 906898"/>
              <a:gd name="connsiteX176" fmla="*/ 530383 w 906898"/>
              <a:gd name="connsiteY176" fmla="*/ 855266 h 906898"/>
              <a:gd name="connsiteX177" fmla="*/ 528328 w 906898"/>
              <a:gd name="connsiteY177" fmla="*/ 857324 h 906898"/>
              <a:gd name="connsiteX178" fmla="*/ 520111 w 906898"/>
              <a:gd name="connsiteY178" fmla="*/ 859382 h 906898"/>
              <a:gd name="connsiteX179" fmla="*/ 509840 w 906898"/>
              <a:gd name="connsiteY179" fmla="*/ 853207 h 906898"/>
              <a:gd name="connsiteX180" fmla="*/ 509840 w 906898"/>
              <a:gd name="connsiteY180" fmla="*/ 847032 h 906898"/>
              <a:gd name="connsiteX181" fmla="*/ 499569 w 906898"/>
              <a:gd name="connsiteY181" fmla="*/ 840857 h 906898"/>
              <a:gd name="connsiteX182" fmla="*/ 499569 w 906898"/>
              <a:gd name="connsiteY182" fmla="*/ 834682 h 906898"/>
              <a:gd name="connsiteX183" fmla="*/ 495461 w 906898"/>
              <a:gd name="connsiteY183" fmla="*/ 824390 h 906898"/>
              <a:gd name="connsiteX184" fmla="*/ 499569 w 906898"/>
              <a:gd name="connsiteY184" fmla="*/ 818215 h 906898"/>
              <a:gd name="connsiteX185" fmla="*/ 417142 w 906898"/>
              <a:gd name="connsiteY185" fmla="*/ 818215 h 906898"/>
              <a:gd name="connsiteX186" fmla="*/ 423402 w 906898"/>
              <a:gd name="connsiteY186" fmla="*/ 820290 h 906898"/>
              <a:gd name="connsiteX187" fmla="*/ 427576 w 906898"/>
              <a:gd name="connsiteY187" fmla="*/ 824440 h 906898"/>
              <a:gd name="connsiteX188" fmla="*/ 427576 w 906898"/>
              <a:gd name="connsiteY188" fmla="*/ 834815 h 906898"/>
              <a:gd name="connsiteX189" fmla="*/ 425489 w 906898"/>
              <a:gd name="connsiteY189" fmla="*/ 834815 h 906898"/>
              <a:gd name="connsiteX190" fmla="*/ 425489 w 906898"/>
              <a:gd name="connsiteY190" fmla="*/ 824440 h 906898"/>
              <a:gd name="connsiteX191" fmla="*/ 417142 w 906898"/>
              <a:gd name="connsiteY191" fmla="*/ 820290 h 906898"/>
              <a:gd name="connsiteX192" fmla="*/ 417142 w 906898"/>
              <a:gd name="connsiteY192" fmla="*/ 818215 h 906898"/>
              <a:gd name="connsiteX193" fmla="*/ 623237 w 906898"/>
              <a:gd name="connsiteY193" fmla="*/ 818075 h 906898"/>
              <a:gd name="connsiteX194" fmla="*/ 626816 w 906898"/>
              <a:gd name="connsiteY194" fmla="*/ 822433 h 906898"/>
              <a:gd name="connsiteX195" fmla="*/ 624771 w 906898"/>
              <a:gd name="connsiteY195" fmla="*/ 828585 h 906898"/>
              <a:gd name="connsiteX196" fmla="*/ 618636 w 906898"/>
              <a:gd name="connsiteY196" fmla="*/ 830635 h 906898"/>
              <a:gd name="connsiteX197" fmla="*/ 616591 w 906898"/>
              <a:gd name="connsiteY197" fmla="*/ 832686 h 906898"/>
              <a:gd name="connsiteX198" fmla="*/ 616591 w 906898"/>
              <a:gd name="connsiteY198" fmla="*/ 836787 h 906898"/>
              <a:gd name="connsiteX199" fmla="*/ 612501 w 906898"/>
              <a:gd name="connsiteY199" fmla="*/ 844989 h 906898"/>
              <a:gd name="connsiteX200" fmla="*/ 600230 w 906898"/>
              <a:gd name="connsiteY200" fmla="*/ 847040 h 906898"/>
              <a:gd name="connsiteX201" fmla="*/ 594095 w 906898"/>
              <a:gd name="connsiteY201" fmla="*/ 840888 h 906898"/>
              <a:gd name="connsiteX202" fmla="*/ 590004 w 906898"/>
              <a:gd name="connsiteY202" fmla="*/ 842939 h 906898"/>
              <a:gd name="connsiteX203" fmla="*/ 579779 w 906898"/>
              <a:gd name="connsiteY203" fmla="*/ 842939 h 906898"/>
              <a:gd name="connsiteX204" fmla="*/ 577734 w 906898"/>
              <a:gd name="connsiteY204" fmla="*/ 836787 h 906898"/>
              <a:gd name="connsiteX205" fmla="*/ 585914 w 906898"/>
              <a:gd name="connsiteY205" fmla="*/ 832686 h 906898"/>
              <a:gd name="connsiteX206" fmla="*/ 591728 w 906898"/>
              <a:gd name="connsiteY206" fmla="*/ 834629 h 906898"/>
              <a:gd name="connsiteX207" fmla="*/ 591908 w 906898"/>
              <a:gd name="connsiteY207" fmla="*/ 834748 h 906898"/>
              <a:gd name="connsiteX208" fmla="*/ 592056 w 906898"/>
              <a:gd name="connsiteY208" fmla="*/ 834739 h 906898"/>
              <a:gd name="connsiteX209" fmla="*/ 598185 w 906898"/>
              <a:gd name="connsiteY209" fmla="*/ 836787 h 906898"/>
              <a:gd name="connsiteX210" fmla="*/ 614546 w 906898"/>
              <a:gd name="connsiteY210" fmla="*/ 824484 h 906898"/>
              <a:gd name="connsiteX211" fmla="*/ 616591 w 906898"/>
              <a:gd name="connsiteY211" fmla="*/ 818332 h 906898"/>
              <a:gd name="connsiteX212" fmla="*/ 623237 w 906898"/>
              <a:gd name="connsiteY212" fmla="*/ 818075 h 906898"/>
              <a:gd name="connsiteX213" fmla="*/ 610525 w 906898"/>
              <a:gd name="connsiteY213" fmla="*/ 816737 h 906898"/>
              <a:gd name="connsiteX214" fmla="*/ 612594 w 906898"/>
              <a:gd name="connsiteY214" fmla="*/ 818281 h 906898"/>
              <a:gd name="connsiteX215" fmla="*/ 606388 w 906898"/>
              <a:gd name="connsiteY215" fmla="*/ 830631 h 906898"/>
              <a:gd name="connsiteX216" fmla="*/ 599924 w 906898"/>
              <a:gd name="connsiteY216" fmla="*/ 834234 h 906898"/>
              <a:gd name="connsiteX217" fmla="*/ 592056 w 906898"/>
              <a:gd name="connsiteY217" fmla="*/ 834739 h 906898"/>
              <a:gd name="connsiteX218" fmla="*/ 591728 w 906898"/>
              <a:gd name="connsiteY218" fmla="*/ 834629 h 906898"/>
              <a:gd name="connsiteX219" fmla="*/ 585702 w 906898"/>
              <a:gd name="connsiteY219" fmla="*/ 830631 h 906898"/>
              <a:gd name="connsiteX220" fmla="*/ 587770 w 906898"/>
              <a:gd name="connsiteY220" fmla="*/ 826515 h 906898"/>
              <a:gd name="connsiteX221" fmla="*/ 600182 w 906898"/>
              <a:gd name="connsiteY221" fmla="*/ 828573 h 906898"/>
              <a:gd name="connsiteX222" fmla="*/ 608456 w 906898"/>
              <a:gd name="connsiteY222" fmla="*/ 818281 h 906898"/>
              <a:gd name="connsiteX223" fmla="*/ 610525 w 906898"/>
              <a:gd name="connsiteY223" fmla="*/ 816737 h 906898"/>
              <a:gd name="connsiteX224" fmla="*/ 453455 w 906898"/>
              <a:gd name="connsiteY224" fmla="*/ 815608 h 906898"/>
              <a:gd name="connsiteX225" fmla="*/ 452877 w 906898"/>
              <a:gd name="connsiteY225" fmla="*/ 817920 h 906898"/>
              <a:gd name="connsiteX226" fmla="*/ 452866 w 906898"/>
              <a:gd name="connsiteY226" fmla="*/ 816524 h 906898"/>
              <a:gd name="connsiteX227" fmla="*/ 256789 w 906898"/>
              <a:gd name="connsiteY227" fmla="*/ 812239 h 906898"/>
              <a:gd name="connsiteX228" fmla="*/ 263000 w 906898"/>
              <a:gd name="connsiteY228" fmla="*/ 814291 h 906898"/>
              <a:gd name="connsiteX229" fmla="*/ 260930 w 906898"/>
              <a:gd name="connsiteY229" fmla="*/ 826605 h 906898"/>
              <a:gd name="connsiteX230" fmla="*/ 244369 w 906898"/>
              <a:gd name="connsiteY230" fmla="*/ 832762 h 906898"/>
              <a:gd name="connsiteX231" fmla="*/ 242299 w 906898"/>
              <a:gd name="connsiteY231" fmla="*/ 834815 h 906898"/>
              <a:gd name="connsiteX232" fmla="*/ 236088 w 906898"/>
              <a:gd name="connsiteY232" fmla="*/ 830710 h 906898"/>
              <a:gd name="connsiteX233" fmla="*/ 227808 w 906898"/>
              <a:gd name="connsiteY233" fmla="*/ 824553 h 906898"/>
              <a:gd name="connsiteX234" fmla="*/ 229878 w 906898"/>
              <a:gd name="connsiteY234" fmla="*/ 820448 h 906898"/>
              <a:gd name="connsiteX235" fmla="*/ 231948 w 906898"/>
              <a:gd name="connsiteY235" fmla="*/ 818396 h 906898"/>
              <a:gd name="connsiteX236" fmla="*/ 234018 w 906898"/>
              <a:gd name="connsiteY236" fmla="*/ 820448 h 906898"/>
              <a:gd name="connsiteX237" fmla="*/ 236088 w 906898"/>
              <a:gd name="connsiteY237" fmla="*/ 820448 h 906898"/>
              <a:gd name="connsiteX238" fmla="*/ 238158 w 906898"/>
              <a:gd name="connsiteY238" fmla="*/ 814291 h 906898"/>
              <a:gd name="connsiteX239" fmla="*/ 248509 w 906898"/>
              <a:gd name="connsiteY239" fmla="*/ 814291 h 906898"/>
              <a:gd name="connsiteX240" fmla="*/ 256789 w 906898"/>
              <a:gd name="connsiteY240" fmla="*/ 812239 h 906898"/>
              <a:gd name="connsiteX241" fmla="*/ 263311 w 906898"/>
              <a:gd name="connsiteY241" fmla="*/ 809170 h 906898"/>
              <a:gd name="connsiteX242" fmla="*/ 264992 w 906898"/>
              <a:gd name="connsiteY242" fmla="*/ 810081 h 906898"/>
              <a:gd name="connsiteX243" fmla="*/ 263000 w 906898"/>
              <a:gd name="connsiteY243" fmla="*/ 810081 h 906898"/>
              <a:gd name="connsiteX244" fmla="*/ 263311 w 906898"/>
              <a:gd name="connsiteY244" fmla="*/ 809170 h 906898"/>
              <a:gd name="connsiteX245" fmla="*/ 419047 w 906898"/>
              <a:gd name="connsiteY245" fmla="*/ 804706 h 906898"/>
              <a:gd name="connsiteX246" fmla="*/ 423421 w 906898"/>
              <a:gd name="connsiteY246" fmla="*/ 808033 h 906898"/>
              <a:gd name="connsiteX247" fmla="*/ 425479 w 906898"/>
              <a:gd name="connsiteY247" fmla="*/ 812128 h 906898"/>
              <a:gd name="connsiteX248" fmla="*/ 435771 w 906898"/>
              <a:gd name="connsiteY248" fmla="*/ 812128 h 906898"/>
              <a:gd name="connsiteX249" fmla="*/ 438625 w 906898"/>
              <a:gd name="connsiteY249" fmla="*/ 817804 h 906898"/>
              <a:gd name="connsiteX250" fmla="*/ 439096 w 906898"/>
              <a:gd name="connsiteY250" fmla="*/ 821105 h 906898"/>
              <a:gd name="connsiteX251" fmla="*/ 435771 w 906898"/>
              <a:gd name="connsiteY251" fmla="*/ 824412 h 906898"/>
              <a:gd name="connsiteX252" fmla="*/ 435771 w 906898"/>
              <a:gd name="connsiteY252" fmla="*/ 826459 h 906898"/>
              <a:gd name="connsiteX253" fmla="*/ 439888 w 906898"/>
              <a:gd name="connsiteY253" fmla="*/ 832601 h 906898"/>
              <a:gd name="connsiteX254" fmla="*/ 437830 w 906898"/>
              <a:gd name="connsiteY254" fmla="*/ 838743 h 906898"/>
              <a:gd name="connsiteX255" fmla="*/ 433713 w 906898"/>
              <a:gd name="connsiteY255" fmla="*/ 840791 h 906898"/>
              <a:gd name="connsiteX256" fmla="*/ 429596 w 906898"/>
              <a:gd name="connsiteY256" fmla="*/ 836696 h 906898"/>
              <a:gd name="connsiteX257" fmla="*/ 429596 w 906898"/>
              <a:gd name="connsiteY257" fmla="*/ 822365 h 906898"/>
              <a:gd name="connsiteX258" fmla="*/ 415188 w 906898"/>
              <a:gd name="connsiteY258" fmla="*/ 814175 h 906898"/>
              <a:gd name="connsiteX259" fmla="*/ 413129 w 906898"/>
              <a:gd name="connsiteY259" fmla="*/ 805986 h 906898"/>
              <a:gd name="connsiteX260" fmla="*/ 419047 w 906898"/>
              <a:gd name="connsiteY260" fmla="*/ 804706 h 906898"/>
              <a:gd name="connsiteX261" fmla="*/ 589437 w 906898"/>
              <a:gd name="connsiteY261" fmla="*/ 801167 h 906898"/>
              <a:gd name="connsiteX262" fmla="*/ 589951 w 906898"/>
              <a:gd name="connsiteY262" fmla="*/ 803740 h 906898"/>
              <a:gd name="connsiteX263" fmla="*/ 571426 w 906898"/>
              <a:gd name="connsiteY263" fmla="*/ 838732 h 906898"/>
              <a:gd name="connsiteX264" fmla="*/ 565251 w 906898"/>
              <a:gd name="connsiteY264" fmla="*/ 840791 h 906898"/>
              <a:gd name="connsiteX265" fmla="*/ 554959 w 906898"/>
              <a:gd name="connsiteY265" fmla="*/ 840791 h 906898"/>
              <a:gd name="connsiteX266" fmla="*/ 540550 w 906898"/>
              <a:gd name="connsiteY266" fmla="*/ 832557 h 906898"/>
              <a:gd name="connsiteX267" fmla="*/ 534375 w 906898"/>
              <a:gd name="connsiteY267" fmla="*/ 814031 h 906898"/>
              <a:gd name="connsiteX268" fmla="*/ 540550 w 906898"/>
              <a:gd name="connsiteY268" fmla="*/ 807856 h 906898"/>
              <a:gd name="connsiteX269" fmla="*/ 546725 w 906898"/>
              <a:gd name="connsiteY269" fmla="*/ 811973 h 906898"/>
              <a:gd name="connsiteX270" fmla="*/ 550842 w 906898"/>
              <a:gd name="connsiteY270" fmla="*/ 809915 h 906898"/>
              <a:gd name="connsiteX271" fmla="*/ 557017 w 906898"/>
              <a:gd name="connsiteY271" fmla="*/ 814031 h 906898"/>
              <a:gd name="connsiteX272" fmla="*/ 557017 w 906898"/>
              <a:gd name="connsiteY272" fmla="*/ 820207 h 906898"/>
              <a:gd name="connsiteX273" fmla="*/ 546725 w 906898"/>
              <a:gd name="connsiteY273" fmla="*/ 822265 h 906898"/>
              <a:gd name="connsiteX274" fmla="*/ 550842 w 906898"/>
              <a:gd name="connsiteY274" fmla="*/ 830499 h 906898"/>
              <a:gd name="connsiteX275" fmla="*/ 554959 w 906898"/>
              <a:gd name="connsiteY275" fmla="*/ 832557 h 906898"/>
              <a:gd name="connsiteX276" fmla="*/ 565251 w 906898"/>
              <a:gd name="connsiteY276" fmla="*/ 830499 h 906898"/>
              <a:gd name="connsiteX277" fmla="*/ 585835 w 906898"/>
              <a:gd name="connsiteY277" fmla="*/ 809915 h 906898"/>
              <a:gd name="connsiteX278" fmla="*/ 585835 w 906898"/>
              <a:gd name="connsiteY278" fmla="*/ 801681 h 906898"/>
              <a:gd name="connsiteX279" fmla="*/ 589437 w 906898"/>
              <a:gd name="connsiteY279" fmla="*/ 801167 h 906898"/>
              <a:gd name="connsiteX280" fmla="*/ 291412 w 906898"/>
              <a:gd name="connsiteY280" fmla="*/ 799788 h 906898"/>
              <a:gd name="connsiteX281" fmla="*/ 297890 w 906898"/>
              <a:gd name="connsiteY281" fmla="*/ 801752 h 906898"/>
              <a:gd name="connsiteX282" fmla="*/ 306099 w 906898"/>
              <a:gd name="connsiteY282" fmla="*/ 807934 h 906898"/>
              <a:gd name="connsiteX283" fmla="*/ 306099 w 906898"/>
              <a:gd name="connsiteY283" fmla="*/ 818237 h 906898"/>
              <a:gd name="connsiteX284" fmla="*/ 301994 w 906898"/>
              <a:gd name="connsiteY284" fmla="*/ 820298 h 906898"/>
              <a:gd name="connsiteX285" fmla="*/ 297890 w 906898"/>
              <a:gd name="connsiteY285" fmla="*/ 820298 h 906898"/>
              <a:gd name="connsiteX286" fmla="*/ 293785 w 906898"/>
              <a:gd name="connsiteY286" fmla="*/ 824420 h 906898"/>
              <a:gd name="connsiteX287" fmla="*/ 287628 w 906898"/>
              <a:gd name="connsiteY287" fmla="*/ 822359 h 906898"/>
              <a:gd name="connsiteX288" fmla="*/ 287628 w 906898"/>
              <a:gd name="connsiteY288" fmla="*/ 816177 h 906898"/>
              <a:gd name="connsiteX289" fmla="*/ 289680 w 906898"/>
              <a:gd name="connsiteY289" fmla="*/ 812056 h 906898"/>
              <a:gd name="connsiteX290" fmla="*/ 281471 w 906898"/>
              <a:gd name="connsiteY290" fmla="*/ 809995 h 906898"/>
              <a:gd name="connsiteX291" fmla="*/ 271209 w 906898"/>
              <a:gd name="connsiteY291" fmla="*/ 828541 h 906898"/>
              <a:gd name="connsiteX292" fmla="*/ 295837 w 906898"/>
              <a:gd name="connsiteY292" fmla="*/ 857390 h 906898"/>
              <a:gd name="connsiteX293" fmla="*/ 293785 w 906898"/>
              <a:gd name="connsiteY293" fmla="*/ 857390 h 906898"/>
              <a:gd name="connsiteX294" fmla="*/ 275314 w 906898"/>
              <a:gd name="connsiteY294" fmla="*/ 849148 h 906898"/>
              <a:gd name="connsiteX295" fmla="*/ 263000 w 906898"/>
              <a:gd name="connsiteY295" fmla="*/ 826480 h 906898"/>
              <a:gd name="connsiteX296" fmla="*/ 271209 w 906898"/>
              <a:gd name="connsiteY296" fmla="*/ 805874 h 906898"/>
              <a:gd name="connsiteX297" fmla="*/ 291412 w 906898"/>
              <a:gd name="connsiteY297" fmla="*/ 799788 h 906898"/>
              <a:gd name="connsiteX298" fmla="*/ 381209 w 906898"/>
              <a:gd name="connsiteY298" fmla="*/ 797694 h 906898"/>
              <a:gd name="connsiteX299" fmla="*/ 394542 w 906898"/>
              <a:gd name="connsiteY299" fmla="*/ 797694 h 906898"/>
              <a:gd name="connsiteX300" fmla="*/ 408901 w 906898"/>
              <a:gd name="connsiteY300" fmla="*/ 805915 h 906898"/>
              <a:gd name="connsiteX301" fmla="*/ 413004 w 906898"/>
              <a:gd name="connsiteY301" fmla="*/ 826467 h 906898"/>
              <a:gd name="connsiteX302" fmla="*/ 402747 w 906898"/>
              <a:gd name="connsiteY302" fmla="*/ 836743 h 906898"/>
              <a:gd name="connsiteX303" fmla="*/ 392491 w 906898"/>
              <a:gd name="connsiteY303" fmla="*/ 836743 h 906898"/>
              <a:gd name="connsiteX304" fmla="*/ 390440 w 906898"/>
              <a:gd name="connsiteY304" fmla="*/ 828522 h 906898"/>
              <a:gd name="connsiteX305" fmla="*/ 386337 w 906898"/>
              <a:gd name="connsiteY305" fmla="*/ 826467 h 906898"/>
              <a:gd name="connsiteX306" fmla="*/ 388388 w 906898"/>
              <a:gd name="connsiteY306" fmla="*/ 820301 h 906898"/>
              <a:gd name="connsiteX307" fmla="*/ 396593 w 906898"/>
              <a:gd name="connsiteY307" fmla="*/ 818246 h 906898"/>
              <a:gd name="connsiteX308" fmla="*/ 398645 w 906898"/>
              <a:gd name="connsiteY308" fmla="*/ 826467 h 906898"/>
              <a:gd name="connsiteX309" fmla="*/ 400696 w 906898"/>
              <a:gd name="connsiteY309" fmla="*/ 826467 h 906898"/>
              <a:gd name="connsiteX310" fmla="*/ 404798 w 906898"/>
              <a:gd name="connsiteY310" fmla="*/ 818246 h 906898"/>
              <a:gd name="connsiteX311" fmla="*/ 390440 w 906898"/>
              <a:gd name="connsiteY311" fmla="*/ 805915 h 906898"/>
              <a:gd name="connsiteX312" fmla="*/ 367876 w 906898"/>
              <a:gd name="connsiteY312" fmla="*/ 816191 h 906898"/>
              <a:gd name="connsiteX313" fmla="*/ 359670 w 906898"/>
              <a:gd name="connsiteY313" fmla="*/ 830578 h 906898"/>
              <a:gd name="connsiteX314" fmla="*/ 357619 w 906898"/>
              <a:gd name="connsiteY314" fmla="*/ 828522 h 906898"/>
              <a:gd name="connsiteX315" fmla="*/ 367876 w 906898"/>
              <a:gd name="connsiteY315" fmla="*/ 803860 h 906898"/>
              <a:gd name="connsiteX316" fmla="*/ 381209 w 906898"/>
              <a:gd name="connsiteY316" fmla="*/ 797694 h 906898"/>
              <a:gd name="connsiteX317" fmla="*/ 442976 w 906898"/>
              <a:gd name="connsiteY317" fmla="*/ 797637 h 906898"/>
              <a:gd name="connsiteX318" fmla="*/ 452239 w 906898"/>
              <a:gd name="connsiteY318" fmla="*/ 804005 h 906898"/>
              <a:gd name="connsiteX319" fmla="*/ 454297 w 906898"/>
              <a:gd name="connsiteY319" fmla="*/ 814297 h 906898"/>
              <a:gd name="connsiteX320" fmla="*/ 453455 w 906898"/>
              <a:gd name="connsiteY320" fmla="*/ 815608 h 906898"/>
              <a:gd name="connsiteX321" fmla="*/ 453782 w 906898"/>
              <a:gd name="connsiteY321" fmla="*/ 814297 h 906898"/>
              <a:gd name="connsiteX322" fmla="*/ 452239 w 906898"/>
              <a:gd name="connsiteY322" fmla="*/ 808122 h 906898"/>
              <a:gd name="connsiteX323" fmla="*/ 448122 w 906898"/>
              <a:gd name="connsiteY323" fmla="*/ 801947 h 906898"/>
              <a:gd name="connsiteX324" fmla="*/ 439888 w 906898"/>
              <a:gd name="connsiteY324" fmla="*/ 797830 h 906898"/>
              <a:gd name="connsiteX325" fmla="*/ 442976 w 906898"/>
              <a:gd name="connsiteY325" fmla="*/ 797637 h 906898"/>
              <a:gd name="connsiteX326" fmla="*/ 397625 w 906898"/>
              <a:gd name="connsiteY326" fmla="*/ 794145 h 906898"/>
              <a:gd name="connsiteX327" fmla="*/ 398787 w 906898"/>
              <a:gd name="connsiteY327" fmla="*/ 795639 h 906898"/>
              <a:gd name="connsiteX328" fmla="*/ 396463 w 906898"/>
              <a:gd name="connsiteY328" fmla="*/ 795639 h 906898"/>
              <a:gd name="connsiteX329" fmla="*/ 397625 w 906898"/>
              <a:gd name="connsiteY329" fmla="*/ 794145 h 906898"/>
              <a:gd name="connsiteX330" fmla="*/ 425347 w 906898"/>
              <a:gd name="connsiteY330" fmla="*/ 791655 h 906898"/>
              <a:gd name="connsiteX331" fmla="*/ 431572 w 906898"/>
              <a:gd name="connsiteY331" fmla="*/ 793647 h 906898"/>
              <a:gd name="connsiteX332" fmla="*/ 433647 w 906898"/>
              <a:gd name="connsiteY332" fmla="*/ 797631 h 906898"/>
              <a:gd name="connsiteX333" fmla="*/ 431572 w 906898"/>
              <a:gd name="connsiteY333" fmla="*/ 795639 h 906898"/>
              <a:gd name="connsiteX334" fmla="*/ 430365 w 906898"/>
              <a:gd name="connsiteY334" fmla="*/ 794867 h 906898"/>
              <a:gd name="connsiteX335" fmla="*/ 429596 w 906898"/>
              <a:gd name="connsiteY335" fmla="*/ 793713 h 906898"/>
              <a:gd name="connsiteX336" fmla="*/ 428563 w 906898"/>
              <a:gd name="connsiteY336" fmla="*/ 793713 h 906898"/>
              <a:gd name="connsiteX337" fmla="*/ 413063 w 906898"/>
              <a:gd name="connsiteY337" fmla="*/ 791655 h 906898"/>
              <a:gd name="connsiteX338" fmla="*/ 415055 w 906898"/>
              <a:gd name="connsiteY338" fmla="*/ 793647 h 906898"/>
              <a:gd name="connsiteX339" fmla="*/ 413063 w 906898"/>
              <a:gd name="connsiteY339" fmla="*/ 793647 h 906898"/>
              <a:gd name="connsiteX340" fmla="*/ 413063 w 906898"/>
              <a:gd name="connsiteY340" fmla="*/ 791655 h 906898"/>
              <a:gd name="connsiteX341" fmla="*/ 409013 w 906898"/>
              <a:gd name="connsiteY341" fmla="*/ 791655 h 906898"/>
              <a:gd name="connsiteX342" fmla="*/ 411071 w 906898"/>
              <a:gd name="connsiteY342" fmla="*/ 791655 h 906898"/>
              <a:gd name="connsiteX343" fmla="*/ 415188 w 906898"/>
              <a:gd name="connsiteY343" fmla="*/ 797830 h 906898"/>
              <a:gd name="connsiteX344" fmla="*/ 417246 w 906898"/>
              <a:gd name="connsiteY344" fmla="*/ 795772 h 906898"/>
              <a:gd name="connsiteX345" fmla="*/ 425480 w 906898"/>
              <a:gd name="connsiteY345" fmla="*/ 793713 h 906898"/>
              <a:gd name="connsiteX346" fmla="*/ 428563 w 906898"/>
              <a:gd name="connsiteY346" fmla="*/ 793713 h 906898"/>
              <a:gd name="connsiteX347" fmla="*/ 430365 w 906898"/>
              <a:gd name="connsiteY347" fmla="*/ 794867 h 906898"/>
              <a:gd name="connsiteX348" fmla="*/ 433713 w 906898"/>
              <a:gd name="connsiteY348" fmla="*/ 799888 h 906898"/>
              <a:gd name="connsiteX349" fmla="*/ 448122 w 906898"/>
              <a:gd name="connsiteY349" fmla="*/ 806063 h 906898"/>
              <a:gd name="connsiteX350" fmla="*/ 450180 w 906898"/>
              <a:gd name="connsiteY350" fmla="*/ 816356 h 906898"/>
              <a:gd name="connsiteX351" fmla="*/ 450180 w 906898"/>
              <a:gd name="connsiteY351" fmla="*/ 822531 h 906898"/>
              <a:gd name="connsiteX352" fmla="*/ 452239 w 906898"/>
              <a:gd name="connsiteY352" fmla="*/ 822531 h 906898"/>
              <a:gd name="connsiteX353" fmla="*/ 452239 w 906898"/>
              <a:gd name="connsiteY353" fmla="*/ 820472 h 906898"/>
              <a:gd name="connsiteX354" fmla="*/ 452877 w 906898"/>
              <a:gd name="connsiteY354" fmla="*/ 817920 h 906898"/>
              <a:gd name="connsiteX355" fmla="*/ 452882 w 906898"/>
              <a:gd name="connsiteY355" fmla="*/ 818607 h 906898"/>
              <a:gd name="connsiteX356" fmla="*/ 456355 w 906898"/>
              <a:gd name="connsiteY356" fmla="*/ 830764 h 906898"/>
              <a:gd name="connsiteX357" fmla="*/ 454297 w 906898"/>
              <a:gd name="connsiteY357" fmla="*/ 824589 h 906898"/>
              <a:gd name="connsiteX358" fmla="*/ 452239 w 906898"/>
              <a:gd name="connsiteY358" fmla="*/ 830764 h 906898"/>
              <a:gd name="connsiteX359" fmla="*/ 448122 w 906898"/>
              <a:gd name="connsiteY359" fmla="*/ 838998 h 906898"/>
              <a:gd name="connsiteX360" fmla="*/ 450180 w 906898"/>
              <a:gd name="connsiteY360" fmla="*/ 841056 h 906898"/>
              <a:gd name="connsiteX361" fmla="*/ 450180 w 906898"/>
              <a:gd name="connsiteY361" fmla="*/ 838998 h 906898"/>
              <a:gd name="connsiteX362" fmla="*/ 451621 w 906898"/>
              <a:gd name="connsiteY362" fmla="*/ 843320 h 906898"/>
              <a:gd name="connsiteX363" fmla="*/ 450180 w 906898"/>
              <a:gd name="connsiteY363" fmla="*/ 843114 h 906898"/>
              <a:gd name="connsiteX364" fmla="*/ 446063 w 906898"/>
              <a:gd name="connsiteY364" fmla="*/ 851348 h 906898"/>
              <a:gd name="connsiteX365" fmla="*/ 441947 w 906898"/>
              <a:gd name="connsiteY365" fmla="*/ 851348 h 906898"/>
              <a:gd name="connsiteX366" fmla="*/ 437830 w 906898"/>
              <a:gd name="connsiteY366" fmla="*/ 843114 h 906898"/>
              <a:gd name="connsiteX367" fmla="*/ 444005 w 906898"/>
              <a:gd name="connsiteY367" fmla="*/ 834881 h 906898"/>
              <a:gd name="connsiteX368" fmla="*/ 439888 w 906898"/>
              <a:gd name="connsiteY368" fmla="*/ 826647 h 906898"/>
              <a:gd name="connsiteX369" fmla="*/ 439096 w 906898"/>
              <a:gd name="connsiteY369" fmla="*/ 821105 h 906898"/>
              <a:gd name="connsiteX370" fmla="*/ 439888 w 906898"/>
              <a:gd name="connsiteY370" fmla="*/ 820317 h 906898"/>
              <a:gd name="connsiteX371" fmla="*/ 438625 w 906898"/>
              <a:gd name="connsiteY371" fmla="*/ 817804 h 906898"/>
              <a:gd name="connsiteX372" fmla="*/ 437830 w 906898"/>
              <a:gd name="connsiteY372" fmla="*/ 812239 h 906898"/>
              <a:gd name="connsiteX373" fmla="*/ 427538 w 906898"/>
              <a:gd name="connsiteY373" fmla="*/ 808122 h 906898"/>
              <a:gd name="connsiteX374" fmla="*/ 417246 w 906898"/>
              <a:gd name="connsiteY374" fmla="*/ 801947 h 906898"/>
              <a:gd name="connsiteX375" fmla="*/ 411071 w 906898"/>
              <a:gd name="connsiteY375" fmla="*/ 806063 h 906898"/>
              <a:gd name="connsiteX376" fmla="*/ 404896 w 906898"/>
              <a:gd name="connsiteY376" fmla="*/ 799888 h 906898"/>
              <a:gd name="connsiteX377" fmla="*/ 400779 w 906898"/>
              <a:gd name="connsiteY377" fmla="*/ 797830 h 906898"/>
              <a:gd name="connsiteX378" fmla="*/ 409013 w 906898"/>
              <a:gd name="connsiteY378" fmla="*/ 791655 h 906898"/>
              <a:gd name="connsiteX379" fmla="*/ 363632 w 906898"/>
              <a:gd name="connsiteY379" fmla="*/ 789331 h 906898"/>
              <a:gd name="connsiteX380" fmla="*/ 371895 w 906898"/>
              <a:gd name="connsiteY380" fmla="*/ 797631 h 906898"/>
              <a:gd name="connsiteX381" fmla="*/ 359500 w 906898"/>
              <a:gd name="connsiteY381" fmla="*/ 791406 h 906898"/>
              <a:gd name="connsiteX382" fmla="*/ 353303 w 906898"/>
              <a:gd name="connsiteY382" fmla="*/ 793481 h 906898"/>
              <a:gd name="connsiteX383" fmla="*/ 363632 w 906898"/>
              <a:gd name="connsiteY383" fmla="*/ 789331 h 906898"/>
              <a:gd name="connsiteX384" fmla="*/ 298897 w 906898"/>
              <a:gd name="connsiteY384" fmla="*/ 788883 h 906898"/>
              <a:gd name="connsiteX385" fmla="*/ 306159 w 906898"/>
              <a:gd name="connsiteY385" fmla="*/ 789397 h 906898"/>
              <a:gd name="connsiteX386" fmla="*/ 295784 w 906898"/>
              <a:gd name="connsiteY386" fmla="*/ 791456 h 906898"/>
              <a:gd name="connsiteX387" fmla="*/ 291635 w 906898"/>
              <a:gd name="connsiteY387" fmla="*/ 797631 h 906898"/>
              <a:gd name="connsiteX388" fmla="*/ 291635 w 906898"/>
              <a:gd name="connsiteY388" fmla="*/ 791456 h 906898"/>
              <a:gd name="connsiteX389" fmla="*/ 298897 w 906898"/>
              <a:gd name="connsiteY389" fmla="*/ 788883 h 906898"/>
              <a:gd name="connsiteX390" fmla="*/ 327772 w 906898"/>
              <a:gd name="connsiteY390" fmla="*/ 782644 h 906898"/>
              <a:gd name="connsiteX391" fmla="*/ 337035 w 906898"/>
              <a:gd name="connsiteY391" fmla="*/ 783413 h 906898"/>
              <a:gd name="connsiteX392" fmla="*/ 353502 w 906898"/>
              <a:gd name="connsiteY392" fmla="*/ 799810 h 906898"/>
              <a:gd name="connsiteX393" fmla="*/ 357619 w 906898"/>
              <a:gd name="connsiteY393" fmla="*/ 810059 h 906898"/>
              <a:gd name="connsiteX394" fmla="*/ 353502 w 906898"/>
              <a:gd name="connsiteY394" fmla="*/ 828507 h 906898"/>
              <a:gd name="connsiteX395" fmla="*/ 349386 w 906898"/>
              <a:gd name="connsiteY395" fmla="*/ 828507 h 906898"/>
              <a:gd name="connsiteX396" fmla="*/ 351444 w 906898"/>
              <a:gd name="connsiteY396" fmla="*/ 822357 h 906898"/>
              <a:gd name="connsiteX397" fmla="*/ 334977 w 906898"/>
              <a:gd name="connsiteY397" fmla="*/ 789562 h 906898"/>
              <a:gd name="connsiteX398" fmla="*/ 330860 w 906898"/>
              <a:gd name="connsiteY398" fmla="*/ 789562 h 906898"/>
              <a:gd name="connsiteX399" fmla="*/ 318510 w 906898"/>
              <a:gd name="connsiteY399" fmla="*/ 791611 h 906898"/>
              <a:gd name="connsiteX400" fmla="*/ 316451 w 906898"/>
              <a:gd name="connsiteY400" fmla="*/ 797760 h 906898"/>
              <a:gd name="connsiteX401" fmla="*/ 322627 w 906898"/>
              <a:gd name="connsiteY401" fmla="*/ 797760 h 906898"/>
              <a:gd name="connsiteX402" fmla="*/ 326743 w 906898"/>
              <a:gd name="connsiteY402" fmla="*/ 799810 h 906898"/>
              <a:gd name="connsiteX403" fmla="*/ 328802 w 906898"/>
              <a:gd name="connsiteY403" fmla="*/ 808009 h 906898"/>
              <a:gd name="connsiteX404" fmla="*/ 320568 w 906898"/>
              <a:gd name="connsiteY404" fmla="*/ 810059 h 906898"/>
              <a:gd name="connsiteX405" fmla="*/ 320568 w 906898"/>
              <a:gd name="connsiteY405" fmla="*/ 816208 h 906898"/>
              <a:gd name="connsiteX406" fmla="*/ 314393 w 906898"/>
              <a:gd name="connsiteY406" fmla="*/ 818258 h 906898"/>
              <a:gd name="connsiteX407" fmla="*/ 306159 w 906898"/>
              <a:gd name="connsiteY407" fmla="*/ 801860 h 906898"/>
              <a:gd name="connsiteX408" fmla="*/ 318510 w 906898"/>
              <a:gd name="connsiteY408" fmla="*/ 783413 h 906898"/>
              <a:gd name="connsiteX409" fmla="*/ 327772 w 906898"/>
              <a:gd name="connsiteY409" fmla="*/ 782644 h 906898"/>
              <a:gd name="connsiteX410" fmla="*/ 394471 w 906898"/>
              <a:gd name="connsiteY410" fmla="*/ 779039 h 906898"/>
              <a:gd name="connsiteX411" fmla="*/ 398676 w 906898"/>
              <a:gd name="connsiteY411" fmla="*/ 781197 h 906898"/>
              <a:gd name="connsiteX412" fmla="*/ 400779 w 906898"/>
              <a:gd name="connsiteY412" fmla="*/ 781197 h 906898"/>
              <a:gd name="connsiteX413" fmla="*/ 398676 w 906898"/>
              <a:gd name="connsiteY413" fmla="*/ 783355 h 906898"/>
              <a:gd name="connsiteX414" fmla="*/ 394471 w 906898"/>
              <a:gd name="connsiteY414" fmla="*/ 779039 h 906898"/>
              <a:gd name="connsiteX415" fmla="*/ 539637 w 906898"/>
              <a:gd name="connsiteY415" fmla="*/ 776341 h 906898"/>
              <a:gd name="connsiteX416" fmla="*/ 542708 w 906898"/>
              <a:gd name="connsiteY416" fmla="*/ 777113 h 906898"/>
              <a:gd name="connsiteX417" fmla="*/ 544755 w 906898"/>
              <a:gd name="connsiteY417" fmla="*/ 779172 h 906898"/>
              <a:gd name="connsiteX418" fmla="*/ 548850 w 906898"/>
              <a:gd name="connsiteY418" fmla="*/ 783288 h 906898"/>
              <a:gd name="connsiteX419" fmla="*/ 557039 w 906898"/>
              <a:gd name="connsiteY419" fmla="*/ 783288 h 906898"/>
              <a:gd name="connsiteX420" fmla="*/ 561134 w 906898"/>
              <a:gd name="connsiteY420" fmla="*/ 789464 h 906898"/>
              <a:gd name="connsiteX421" fmla="*/ 559087 w 906898"/>
              <a:gd name="connsiteY421" fmla="*/ 791522 h 906898"/>
              <a:gd name="connsiteX422" fmla="*/ 552945 w 906898"/>
              <a:gd name="connsiteY422" fmla="*/ 789464 h 906898"/>
              <a:gd name="connsiteX423" fmla="*/ 546803 w 906898"/>
              <a:gd name="connsiteY423" fmla="*/ 793580 h 906898"/>
              <a:gd name="connsiteX424" fmla="*/ 542708 w 906898"/>
              <a:gd name="connsiteY424" fmla="*/ 793580 h 906898"/>
              <a:gd name="connsiteX425" fmla="*/ 540661 w 906898"/>
              <a:gd name="connsiteY425" fmla="*/ 787405 h 906898"/>
              <a:gd name="connsiteX426" fmla="*/ 542708 w 906898"/>
              <a:gd name="connsiteY426" fmla="*/ 785347 h 906898"/>
              <a:gd name="connsiteX427" fmla="*/ 536566 w 906898"/>
              <a:gd name="connsiteY427" fmla="*/ 781230 h 906898"/>
              <a:gd name="connsiteX428" fmla="*/ 536566 w 906898"/>
              <a:gd name="connsiteY428" fmla="*/ 777113 h 906898"/>
              <a:gd name="connsiteX429" fmla="*/ 539637 w 906898"/>
              <a:gd name="connsiteY429" fmla="*/ 776341 h 906898"/>
              <a:gd name="connsiteX430" fmla="*/ 465218 w 906898"/>
              <a:gd name="connsiteY430" fmla="*/ 775592 h 906898"/>
              <a:gd name="connsiteX431" fmla="*/ 474615 w 906898"/>
              <a:gd name="connsiteY431" fmla="*/ 781230 h 906898"/>
              <a:gd name="connsiteX432" fmla="*/ 476674 w 906898"/>
              <a:gd name="connsiteY432" fmla="*/ 785347 h 906898"/>
              <a:gd name="connsiteX433" fmla="*/ 486966 w 906898"/>
              <a:gd name="connsiteY433" fmla="*/ 791522 h 906898"/>
              <a:gd name="connsiteX434" fmla="*/ 491082 w 906898"/>
              <a:gd name="connsiteY434" fmla="*/ 791522 h 906898"/>
              <a:gd name="connsiteX435" fmla="*/ 489024 w 906898"/>
              <a:gd name="connsiteY435" fmla="*/ 793580 h 906898"/>
              <a:gd name="connsiteX436" fmla="*/ 476986 w 906898"/>
              <a:gd name="connsiteY436" fmla="*/ 791574 h 906898"/>
              <a:gd name="connsiteX437" fmla="*/ 476416 w 906898"/>
              <a:gd name="connsiteY437" fmla="*/ 791006 h 906898"/>
              <a:gd name="connsiteX438" fmla="*/ 472557 w 906898"/>
              <a:gd name="connsiteY438" fmla="*/ 783288 h 906898"/>
              <a:gd name="connsiteX439" fmla="*/ 468440 w 906898"/>
              <a:gd name="connsiteY439" fmla="*/ 781230 h 906898"/>
              <a:gd name="connsiteX440" fmla="*/ 532390 w 906898"/>
              <a:gd name="connsiteY440" fmla="*/ 775055 h 906898"/>
              <a:gd name="connsiteX441" fmla="*/ 534452 w 906898"/>
              <a:gd name="connsiteY441" fmla="*/ 775055 h 906898"/>
              <a:gd name="connsiteX442" fmla="*/ 538576 w 906898"/>
              <a:gd name="connsiteY442" fmla="*/ 787434 h 906898"/>
              <a:gd name="connsiteX443" fmla="*/ 540638 w 906898"/>
              <a:gd name="connsiteY443" fmla="*/ 795686 h 906898"/>
              <a:gd name="connsiteX444" fmla="*/ 548885 w 906898"/>
              <a:gd name="connsiteY444" fmla="*/ 795686 h 906898"/>
              <a:gd name="connsiteX445" fmla="*/ 555071 w 906898"/>
              <a:gd name="connsiteY445" fmla="*/ 795686 h 906898"/>
              <a:gd name="connsiteX446" fmla="*/ 563318 w 906898"/>
              <a:gd name="connsiteY446" fmla="*/ 791560 h 906898"/>
              <a:gd name="connsiteX447" fmla="*/ 565380 w 906898"/>
              <a:gd name="connsiteY447" fmla="*/ 791560 h 906898"/>
              <a:gd name="connsiteX448" fmla="*/ 567442 w 906898"/>
              <a:gd name="connsiteY448" fmla="*/ 793623 h 906898"/>
              <a:gd name="connsiteX449" fmla="*/ 559194 w 906898"/>
              <a:gd name="connsiteY449" fmla="*/ 801876 h 906898"/>
              <a:gd name="connsiteX450" fmla="*/ 550947 w 906898"/>
              <a:gd name="connsiteY450" fmla="*/ 797749 h 906898"/>
              <a:gd name="connsiteX451" fmla="*/ 548885 w 906898"/>
              <a:gd name="connsiteY451" fmla="*/ 801876 h 906898"/>
              <a:gd name="connsiteX452" fmla="*/ 538576 w 906898"/>
              <a:gd name="connsiteY452" fmla="*/ 801876 h 906898"/>
              <a:gd name="connsiteX453" fmla="*/ 534452 w 906898"/>
              <a:gd name="connsiteY453" fmla="*/ 795686 h 906898"/>
              <a:gd name="connsiteX454" fmla="*/ 534452 w 906898"/>
              <a:gd name="connsiteY454" fmla="*/ 789497 h 906898"/>
              <a:gd name="connsiteX455" fmla="*/ 528266 w 906898"/>
              <a:gd name="connsiteY455" fmla="*/ 781244 h 906898"/>
              <a:gd name="connsiteX456" fmla="*/ 532390 w 906898"/>
              <a:gd name="connsiteY456" fmla="*/ 775055 h 906898"/>
              <a:gd name="connsiteX457" fmla="*/ 643458 w 906898"/>
              <a:gd name="connsiteY457" fmla="*/ 774604 h 906898"/>
              <a:gd name="connsiteX458" fmla="*/ 647579 w 906898"/>
              <a:gd name="connsiteY458" fmla="*/ 777173 h 906898"/>
              <a:gd name="connsiteX459" fmla="*/ 651701 w 906898"/>
              <a:gd name="connsiteY459" fmla="*/ 795670 h 906898"/>
              <a:gd name="connsiteX460" fmla="*/ 622851 w 906898"/>
              <a:gd name="connsiteY460" fmla="*/ 816223 h 906898"/>
              <a:gd name="connsiteX461" fmla="*/ 594002 w 906898"/>
              <a:gd name="connsiteY461" fmla="*/ 799781 h 906898"/>
              <a:gd name="connsiteX462" fmla="*/ 596063 w 906898"/>
              <a:gd name="connsiteY462" fmla="*/ 797726 h 906898"/>
              <a:gd name="connsiteX463" fmla="*/ 604305 w 906898"/>
              <a:gd name="connsiteY463" fmla="*/ 803891 h 906898"/>
              <a:gd name="connsiteX464" fmla="*/ 633155 w 906898"/>
              <a:gd name="connsiteY464" fmla="*/ 805947 h 906898"/>
              <a:gd name="connsiteX465" fmla="*/ 641397 w 906898"/>
              <a:gd name="connsiteY465" fmla="*/ 795670 h 906898"/>
              <a:gd name="connsiteX466" fmla="*/ 639337 w 906898"/>
              <a:gd name="connsiteY466" fmla="*/ 787449 h 906898"/>
              <a:gd name="connsiteX467" fmla="*/ 635215 w 906898"/>
              <a:gd name="connsiteY467" fmla="*/ 793615 h 906898"/>
              <a:gd name="connsiteX468" fmla="*/ 629033 w 906898"/>
              <a:gd name="connsiteY468" fmla="*/ 793615 h 906898"/>
              <a:gd name="connsiteX469" fmla="*/ 624912 w 906898"/>
              <a:gd name="connsiteY469" fmla="*/ 787449 h 906898"/>
              <a:gd name="connsiteX470" fmla="*/ 633155 w 906898"/>
              <a:gd name="connsiteY470" fmla="*/ 781284 h 906898"/>
              <a:gd name="connsiteX471" fmla="*/ 639337 w 906898"/>
              <a:gd name="connsiteY471" fmla="*/ 775118 h 906898"/>
              <a:gd name="connsiteX472" fmla="*/ 643458 w 906898"/>
              <a:gd name="connsiteY472" fmla="*/ 774604 h 906898"/>
              <a:gd name="connsiteX473" fmla="*/ 295353 w 906898"/>
              <a:gd name="connsiteY473" fmla="*/ 774340 h 906898"/>
              <a:gd name="connsiteX474" fmla="*/ 302043 w 906898"/>
              <a:gd name="connsiteY474" fmla="*/ 779192 h 906898"/>
              <a:gd name="connsiteX475" fmla="*/ 306159 w 906898"/>
              <a:gd name="connsiteY475" fmla="*/ 777149 h 906898"/>
              <a:gd name="connsiteX476" fmla="*/ 314393 w 906898"/>
              <a:gd name="connsiteY476" fmla="*/ 777149 h 906898"/>
              <a:gd name="connsiteX477" fmla="*/ 316451 w 906898"/>
              <a:gd name="connsiteY477" fmla="*/ 781235 h 906898"/>
              <a:gd name="connsiteX478" fmla="*/ 310276 w 906898"/>
              <a:gd name="connsiteY478" fmla="*/ 785321 h 906898"/>
              <a:gd name="connsiteX479" fmla="*/ 293809 w 906898"/>
              <a:gd name="connsiteY479" fmla="*/ 787364 h 906898"/>
              <a:gd name="connsiteX480" fmla="*/ 287634 w 906898"/>
              <a:gd name="connsiteY480" fmla="*/ 797580 h 906898"/>
              <a:gd name="connsiteX481" fmla="*/ 279401 w 906898"/>
              <a:gd name="connsiteY481" fmla="*/ 797580 h 906898"/>
              <a:gd name="connsiteX482" fmla="*/ 277342 w 906898"/>
              <a:gd name="connsiteY482" fmla="*/ 787364 h 906898"/>
              <a:gd name="connsiteX483" fmla="*/ 285576 w 906898"/>
              <a:gd name="connsiteY483" fmla="*/ 783278 h 906898"/>
              <a:gd name="connsiteX484" fmla="*/ 285576 w 906898"/>
              <a:gd name="connsiteY484" fmla="*/ 777149 h 906898"/>
              <a:gd name="connsiteX485" fmla="*/ 295353 w 906898"/>
              <a:gd name="connsiteY485" fmla="*/ 774340 h 906898"/>
              <a:gd name="connsiteX486" fmla="*/ 464212 w 906898"/>
              <a:gd name="connsiteY486" fmla="*/ 773830 h 906898"/>
              <a:gd name="connsiteX487" fmla="*/ 465218 w 906898"/>
              <a:gd name="connsiteY487" fmla="*/ 775592 h 906898"/>
              <a:gd name="connsiteX488" fmla="*/ 464323 w 906898"/>
              <a:gd name="connsiteY488" fmla="*/ 775055 h 906898"/>
              <a:gd name="connsiteX489" fmla="*/ 369816 w 906898"/>
              <a:gd name="connsiteY489" fmla="*/ 771071 h 906898"/>
              <a:gd name="connsiteX490" fmla="*/ 375949 w 906898"/>
              <a:gd name="connsiteY490" fmla="*/ 775157 h 906898"/>
              <a:gd name="connsiteX491" fmla="*/ 375949 w 906898"/>
              <a:gd name="connsiteY491" fmla="*/ 779243 h 906898"/>
              <a:gd name="connsiteX492" fmla="*/ 380038 w 906898"/>
              <a:gd name="connsiteY492" fmla="*/ 779243 h 906898"/>
              <a:gd name="connsiteX493" fmla="*/ 380038 w 906898"/>
              <a:gd name="connsiteY493" fmla="*/ 785372 h 906898"/>
              <a:gd name="connsiteX494" fmla="*/ 380038 w 906898"/>
              <a:gd name="connsiteY494" fmla="*/ 787416 h 906898"/>
              <a:gd name="connsiteX495" fmla="*/ 384127 w 906898"/>
              <a:gd name="connsiteY495" fmla="*/ 791502 h 906898"/>
              <a:gd name="connsiteX496" fmla="*/ 375949 w 906898"/>
              <a:gd name="connsiteY496" fmla="*/ 797631 h 906898"/>
              <a:gd name="connsiteX497" fmla="*/ 373905 w 906898"/>
              <a:gd name="connsiteY497" fmla="*/ 791502 h 906898"/>
              <a:gd name="connsiteX498" fmla="*/ 359594 w 906898"/>
              <a:gd name="connsiteY498" fmla="*/ 787416 h 906898"/>
              <a:gd name="connsiteX499" fmla="*/ 351416 w 906898"/>
              <a:gd name="connsiteY499" fmla="*/ 789459 h 906898"/>
              <a:gd name="connsiteX500" fmla="*/ 347327 w 906898"/>
              <a:gd name="connsiteY500" fmla="*/ 783329 h 906898"/>
              <a:gd name="connsiteX501" fmla="*/ 355505 w 906898"/>
              <a:gd name="connsiteY501" fmla="*/ 781286 h 906898"/>
              <a:gd name="connsiteX502" fmla="*/ 355505 w 906898"/>
              <a:gd name="connsiteY502" fmla="*/ 775157 h 906898"/>
              <a:gd name="connsiteX503" fmla="*/ 361638 w 906898"/>
              <a:gd name="connsiteY503" fmla="*/ 775157 h 906898"/>
              <a:gd name="connsiteX504" fmla="*/ 369816 w 906898"/>
              <a:gd name="connsiteY504" fmla="*/ 771071 h 906898"/>
              <a:gd name="connsiteX505" fmla="*/ 552834 w 906898"/>
              <a:gd name="connsiteY505" fmla="*/ 768747 h 906898"/>
              <a:gd name="connsiteX506" fmla="*/ 554826 w 906898"/>
              <a:gd name="connsiteY506" fmla="*/ 779260 h 906898"/>
              <a:gd name="connsiteX507" fmla="*/ 550842 w 906898"/>
              <a:gd name="connsiteY507" fmla="*/ 781363 h 906898"/>
              <a:gd name="connsiteX508" fmla="*/ 546858 w 906898"/>
              <a:gd name="connsiteY508" fmla="*/ 777157 h 906898"/>
              <a:gd name="connsiteX509" fmla="*/ 546858 w 906898"/>
              <a:gd name="connsiteY509" fmla="*/ 775055 h 906898"/>
              <a:gd name="connsiteX510" fmla="*/ 552834 w 906898"/>
              <a:gd name="connsiteY510" fmla="*/ 768747 h 906898"/>
              <a:gd name="connsiteX511" fmla="*/ 394471 w 906898"/>
              <a:gd name="connsiteY511" fmla="*/ 768747 h 906898"/>
              <a:gd name="connsiteX512" fmla="*/ 396463 w 906898"/>
              <a:gd name="connsiteY512" fmla="*/ 772952 h 906898"/>
              <a:gd name="connsiteX513" fmla="*/ 396463 w 906898"/>
              <a:gd name="connsiteY513" fmla="*/ 775055 h 906898"/>
              <a:gd name="connsiteX514" fmla="*/ 394471 w 906898"/>
              <a:gd name="connsiteY514" fmla="*/ 768747 h 906898"/>
              <a:gd name="connsiteX515" fmla="*/ 665422 w 906898"/>
              <a:gd name="connsiteY515" fmla="*/ 768306 h 906898"/>
              <a:gd name="connsiteX516" fmla="*/ 667996 w 906898"/>
              <a:gd name="connsiteY516" fmla="*/ 772961 h 906898"/>
              <a:gd name="connsiteX517" fmla="*/ 665962 w 906898"/>
              <a:gd name="connsiteY517" fmla="*/ 787441 h 906898"/>
              <a:gd name="connsiteX518" fmla="*/ 655795 w 906898"/>
              <a:gd name="connsiteY518" fmla="*/ 793647 h 906898"/>
              <a:gd name="connsiteX519" fmla="*/ 659862 w 906898"/>
              <a:gd name="connsiteY519" fmla="*/ 787441 h 906898"/>
              <a:gd name="connsiteX520" fmla="*/ 665962 w 906898"/>
              <a:gd name="connsiteY520" fmla="*/ 777098 h 906898"/>
              <a:gd name="connsiteX521" fmla="*/ 663929 w 906898"/>
              <a:gd name="connsiteY521" fmla="*/ 768823 h 906898"/>
              <a:gd name="connsiteX522" fmla="*/ 665422 w 906898"/>
              <a:gd name="connsiteY522" fmla="*/ 768306 h 906898"/>
              <a:gd name="connsiteX523" fmla="*/ 460207 w 906898"/>
              <a:gd name="connsiteY523" fmla="*/ 766821 h 906898"/>
              <a:gd name="connsiteX524" fmla="*/ 463809 w 906898"/>
              <a:gd name="connsiteY524" fmla="*/ 769394 h 906898"/>
              <a:gd name="connsiteX525" fmla="*/ 464212 w 906898"/>
              <a:gd name="connsiteY525" fmla="*/ 773830 h 906898"/>
              <a:gd name="connsiteX526" fmla="*/ 466515 w 906898"/>
              <a:gd name="connsiteY526" fmla="*/ 766755 h 906898"/>
              <a:gd name="connsiteX527" fmla="*/ 480846 w 906898"/>
              <a:gd name="connsiteY527" fmla="*/ 766755 h 906898"/>
              <a:gd name="connsiteX528" fmla="*/ 482893 w 906898"/>
              <a:gd name="connsiteY528" fmla="*/ 772930 h 906898"/>
              <a:gd name="connsiteX529" fmla="*/ 484940 w 906898"/>
              <a:gd name="connsiteY529" fmla="*/ 777047 h 906898"/>
              <a:gd name="connsiteX530" fmla="*/ 491082 w 906898"/>
              <a:gd name="connsiteY530" fmla="*/ 781163 h 906898"/>
              <a:gd name="connsiteX531" fmla="*/ 489035 w 906898"/>
              <a:gd name="connsiteY531" fmla="*/ 787339 h 906898"/>
              <a:gd name="connsiteX532" fmla="*/ 480846 w 906898"/>
              <a:gd name="connsiteY532" fmla="*/ 785280 h 906898"/>
              <a:gd name="connsiteX533" fmla="*/ 478799 w 906898"/>
              <a:gd name="connsiteY533" fmla="*/ 777047 h 906898"/>
              <a:gd name="connsiteX534" fmla="*/ 472657 w 906898"/>
              <a:gd name="connsiteY534" fmla="*/ 777047 h 906898"/>
              <a:gd name="connsiteX535" fmla="*/ 466515 w 906898"/>
              <a:gd name="connsiteY535" fmla="*/ 772930 h 906898"/>
              <a:gd name="connsiteX536" fmla="*/ 466515 w 906898"/>
              <a:gd name="connsiteY536" fmla="*/ 766755 h 906898"/>
              <a:gd name="connsiteX537" fmla="*/ 449990 w 906898"/>
              <a:gd name="connsiteY537" fmla="*/ 766755 h 906898"/>
              <a:gd name="connsiteX538" fmla="*/ 456192 w 906898"/>
              <a:gd name="connsiteY538" fmla="*/ 766755 h 906898"/>
              <a:gd name="connsiteX539" fmla="*/ 464462 w 906898"/>
              <a:gd name="connsiteY539" fmla="*/ 783222 h 906898"/>
              <a:gd name="connsiteX540" fmla="*/ 470665 w 906898"/>
              <a:gd name="connsiteY540" fmla="*/ 785280 h 906898"/>
              <a:gd name="connsiteX541" fmla="*/ 476416 w 906898"/>
              <a:gd name="connsiteY541" fmla="*/ 791006 h 906898"/>
              <a:gd name="connsiteX542" fmla="*/ 476674 w 906898"/>
              <a:gd name="connsiteY542" fmla="*/ 791522 h 906898"/>
              <a:gd name="connsiteX543" fmla="*/ 476986 w 906898"/>
              <a:gd name="connsiteY543" fmla="*/ 791574 h 906898"/>
              <a:gd name="connsiteX544" fmla="*/ 483069 w 906898"/>
              <a:gd name="connsiteY544" fmla="*/ 797631 h 906898"/>
              <a:gd name="connsiteX545" fmla="*/ 489272 w 906898"/>
              <a:gd name="connsiteY545" fmla="*/ 797631 h 906898"/>
              <a:gd name="connsiteX546" fmla="*/ 489272 w 906898"/>
              <a:gd name="connsiteY546" fmla="*/ 807923 h 906898"/>
              <a:gd name="connsiteX547" fmla="*/ 481002 w 906898"/>
              <a:gd name="connsiteY547" fmla="*/ 805864 h 906898"/>
              <a:gd name="connsiteX548" fmla="*/ 476867 w 906898"/>
              <a:gd name="connsiteY548" fmla="*/ 801747 h 906898"/>
              <a:gd name="connsiteX549" fmla="*/ 466530 w 906898"/>
              <a:gd name="connsiteY549" fmla="*/ 801747 h 906898"/>
              <a:gd name="connsiteX550" fmla="*/ 460327 w 906898"/>
              <a:gd name="connsiteY550" fmla="*/ 791456 h 906898"/>
              <a:gd name="connsiteX551" fmla="*/ 460327 w 906898"/>
              <a:gd name="connsiteY551" fmla="*/ 785280 h 906898"/>
              <a:gd name="connsiteX552" fmla="*/ 452057 w 906898"/>
              <a:gd name="connsiteY552" fmla="*/ 779105 h 906898"/>
              <a:gd name="connsiteX553" fmla="*/ 447923 w 906898"/>
              <a:gd name="connsiteY553" fmla="*/ 768813 h 906898"/>
              <a:gd name="connsiteX554" fmla="*/ 449990 w 906898"/>
              <a:gd name="connsiteY554" fmla="*/ 766755 h 906898"/>
              <a:gd name="connsiteX555" fmla="*/ 509608 w 906898"/>
              <a:gd name="connsiteY555" fmla="*/ 762771 h 906898"/>
              <a:gd name="connsiteX556" fmla="*/ 513725 w 906898"/>
              <a:gd name="connsiteY556" fmla="*/ 764829 h 906898"/>
              <a:gd name="connsiteX557" fmla="*/ 501374 w 906898"/>
              <a:gd name="connsiteY557" fmla="*/ 783355 h 906898"/>
              <a:gd name="connsiteX558" fmla="*/ 503433 w 906898"/>
              <a:gd name="connsiteY558" fmla="*/ 808055 h 906898"/>
              <a:gd name="connsiteX559" fmla="*/ 519900 w 906898"/>
              <a:gd name="connsiteY559" fmla="*/ 812172 h 906898"/>
              <a:gd name="connsiteX560" fmla="*/ 519900 w 906898"/>
              <a:gd name="connsiteY560" fmla="*/ 810114 h 906898"/>
              <a:gd name="connsiteX561" fmla="*/ 511666 w 906898"/>
              <a:gd name="connsiteY561" fmla="*/ 805997 h 906898"/>
              <a:gd name="connsiteX562" fmla="*/ 511666 w 906898"/>
              <a:gd name="connsiteY562" fmla="*/ 797763 h 906898"/>
              <a:gd name="connsiteX563" fmla="*/ 521958 w 906898"/>
              <a:gd name="connsiteY563" fmla="*/ 793647 h 906898"/>
              <a:gd name="connsiteX564" fmla="*/ 524017 w 906898"/>
              <a:gd name="connsiteY564" fmla="*/ 799822 h 906898"/>
              <a:gd name="connsiteX565" fmla="*/ 524017 w 906898"/>
              <a:gd name="connsiteY565" fmla="*/ 803939 h 906898"/>
              <a:gd name="connsiteX566" fmla="*/ 530192 w 906898"/>
              <a:gd name="connsiteY566" fmla="*/ 803939 h 906898"/>
              <a:gd name="connsiteX567" fmla="*/ 532250 w 906898"/>
              <a:gd name="connsiteY567" fmla="*/ 812172 h 906898"/>
              <a:gd name="connsiteX568" fmla="*/ 526075 w 906898"/>
              <a:gd name="connsiteY568" fmla="*/ 820406 h 906898"/>
              <a:gd name="connsiteX569" fmla="*/ 503433 w 906898"/>
              <a:gd name="connsiteY569" fmla="*/ 818347 h 906898"/>
              <a:gd name="connsiteX570" fmla="*/ 499316 w 906898"/>
              <a:gd name="connsiteY570" fmla="*/ 812172 h 906898"/>
              <a:gd name="connsiteX571" fmla="*/ 493141 w 906898"/>
              <a:gd name="connsiteY571" fmla="*/ 803939 h 906898"/>
              <a:gd name="connsiteX572" fmla="*/ 493141 w 906898"/>
              <a:gd name="connsiteY572" fmla="*/ 791588 h 906898"/>
              <a:gd name="connsiteX573" fmla="*/ 509608 w 906898"/>
              <a:gd name="connsiteY573" fmla="*/ 762771 h 906898"/>
              <a:gd name="connsiteX574" fmla="*/ 139434 w 906898"/>
              <a:gd name="connsiteY574" fmla="*/ 759784 h 906898"/>
              <a:gd name="connsiteX575" fmla="*/ 142906 w 906898"/>
              <a:gd name="connsiteY575" fmla="*/ 763992 h 906898"/>
              <a:gd name="connsiteX576" fmla="*/ 155476 w 906898"/>
              <a:gd name="connsiteY576" fmla="*/ 774363 h 906898"/>
              <a:gd name="connsiteX577" fmla="*/ 384179 w 906898"/>
              <a:gd name="connsiteY577" fmla="*/ 758787 h 906898"/>
              <a:gd name="connsiteX578" fmla="*/ 386171 w 906898"/>
              <a:gd name="connsiteY578" fmla="*/ 764763 h 906898"/>
              <a:gd name="connsiteX579" fmla="*/ 384179 w 906898"/>
              <a:gd name="connsiteY579" fmla="*/ 760779 h 906898"/>
              <a:gd name="connsiteX580" fmla="*/ 384179 w 906898"/>
              <a:gd name="connsiteY580" fmla="*/ 758787 h 906898"/>
              <a:gd name="connsiteX581" fmla="*/ 314459 w 906898"/>
              <a:gd name="connsiteY581" fmla="*/ 758787 h 906898"/>
              <a:gd name="connsiteX582" fmla="*/ 322427 w 906898"/>
              <a:gd name="connsiteY582" fmla="*/ 764763 h 906898"/>
              <a:gd name="connsiteX583" fmla="*/ 322427 w 906898"/>
              <a:gd name="connsiteY583" fmla="*/ 768747 h 906898"/>
              <a:gd name="connsiteX584" fmla="*/ 318593 w 906898"/>
              <a:gd name="connsiteY584" fmla="*/ 764913 h 906898"/>
              <a:gd name="connsiteX585" fmla="*/ 318576 w 906898"/>
              <a:gd name="connsiteY585" fmla="*/ 764708 h 906898"/>
              <a:gd name="connsiteX586" fmla="*/ 318199 w 906898"/>
              <a:gd name="connsiteY586" fmla="*/ 764519 h 906898"/>
              <a:gd name="connsiteX587" fmla="*/ 314459 w 906898"/>
              <a:gd name="connsiteY587" fmla="*/ 760779 h 906898"/>
              <a:gd name="connsiteX588" fmla="*/ 314459 w 906898"/>
              <a:gd name="connsiteY588" fmla="*/ 758787 h 906898"/>
              <a:gd name="connsiteX589" fmla="*/ 297478 w 906898"/>
              <a:gd name="connsiteY589" fmla="*/ 757977 h 906898"/>
              <a:gd name="connsiteX590" fmla="*/ 302109 w 906898"/>
              <a:gd name="connsiteY590" fmla="*/ 760585 h 906898"/>
              <a:gd name="connsiteX591" fmla="*/ 302109 w 906898"/>
              <a:gd name="connsiteY591" fmla="*/ 764708 h 906898"/>
              <a:gd name="connsiteX592" fmla="*/ 304167 w 906898"/>
              <a:gd name="connsiteY592" fmla="*/ 764708 h 906898"/>
              <a:gd name="connsiteX593" fmla="*/ 310343 w 906898"/>
              <a:gd name="connsiteY593" fmla="*/ 760585 h 906898"/>
              <a:gd name="connsiteX594" fmla="*/ 318199 w 906898"/>
              <a:gd name="connsiteY594" fmla="*/ 764519 h 906898"/>
              <a:gd name="connsiteX595" fmla="*/ 318593 w 906898"/>
              <a:gd name="connsiteY595" fmla="*/ 764913 h 906898"/>
              <a:gd name="connsiteX596" fmla="*/ 318834 w 906898"/>
              <a:gd name="connsiteY596" fmla="*/ 767799 h 906898"/>
              <a:gd name="connsiteX597" fmla="*/ 320635 w 906898"/>
              <a:gd name="connsiteY597" fmla="*/ 770891 h 906898"/>
              <a:gd name="connsiteX598" fmla="*/ 330927 w 906898"/>
              <a:gd name="connsiteY598" fmla="*/ 772952 h 906898"/>
              <a:gd name="connsiteX599" fmla="*/ 335043 w 906898"/>
              <a:gd name="connsiteY599" fmla="*/ 779136 h 906898"/>
              <a:gd name="connsiteX600" fmla="*/ 328868 w 906898"/>
              <a:gd name="connsiteY600" fmla="*/ 779136 h 906898"/>
              <a:gd name="connsiteX601" fmla="*/ 318576 w 906898"/>
              <a:gd name="connsiteY601" fmla="*/ 781197 h 906898"/>
              <a:gd name="connsiteX602" fmla="*/ 314459 w 906898"/>
              <a:gd name="connsiteY602" fmla="*/ 775014 h 906898"/>
              <a:gd name="connsiteX603" fmla="*/ 300051 w 906898"/>
              <a:gd name="connsiteY603" fmla="*/ 772952 h 906898"/>
              <a:gd name="connsiteX604" fmla="*/ 287700 w 906898"/>
              <a:gd name="connsiteY604" fmla="*/ 772952 h 906898"/>
              <a:gd name="connsiteX605" fmla="*/ 281525 w 906898"/>
              <a:gd name="connsiteY605" fmla="*/ 783258 h 906898"/>
              <a:gd name="connsiteX606" fmla="*/ 275350 w 906898"/>
              <a:gd name="connsiteY606" fmla="*/ 787380 h 906898"/>
              <a:gd name="connsiteX607" fmla="*/ 275350 w 906898"/>
              <a:gd name="connsiteY607" fmla="*/ 797686 h 906898"/>
              <a:gd name="connsiteX608" fmla="*/ 277408 w 906898"/>
              <a:gd name="connsiteY608" fmla="*/ 799747 h 906898"/>
              <a:gd name="connsiteX609" fmla="*/ 267116 w 906898"/>
              <a:gd name="connsiteY609" fmla="*/ 805931 h 906898"/>
              <a:gd name="connsiteX610" fmla="*/ 263000 w 906898"/>
              <a:gd name="connsiteY610" fmla="*/ 799747 h 906898"/>
              <a:gd name="connsiteX611" fmla="*/ 265058 w 906898"/>
              <a:gd name="connsiteY611" fmla="*/ 791503 h 906898"/>
              <a:gd name="connsiteX612" fmla="*/ 269175 w 906898"/>
              <a:gd name="connsiteY612" fmla="*/ 789442 h 906898"/>
              <a:gd name="connsiteX613" fmla="*/ 267116 w 906898"/>
              <a:gd name="connsiteY613" fmla="*/ 781197 h 906898"/>
              <a:gd name="connsiteX614" fmla="*/ 269175 w 906898"/>
              <a:gd name="connsiteY614" fmla="*/ 775014 h 906898"/>
              <a:gd name="connsiteX615" fmla="*/ 281525 w 906898"/>
              <a:gd name="connsiteY615" fmla="*/ 770891 h 906898"/>
              <a:gd name="connsiteX616" fmla="*/ 289759 w 906898"/>
              <a:gd name="connsiteY616" fmla="*/ 760585 h 906898"/>
              <a:gd name="connsiteX617" fmla="*/ 297992 w 906898"/>
              <a:gd name="connsiteY617" fmla="*/ 760585 h 906898"/>
              <a:gd name="connsiteX618" fmla="*/ 295934 w 906898"/>
              <a:gd name="connsiteY618" fmla="*/ 758524 h 906898"/>
              <a:gd name="connsiteX619" fmla="*/ 297478 w 906898"/>
              <a:gd name="connsiteY619" fmla="*/ 757977 h 906898"/>
              <a:gd name="connsiteX620" fmla="*/ 373665 w 906898"/>
              <a:gd name="connsiteY620" fmla="*/ 755757 h 906898"/>
              <a:gd name="connsiteX621" fmla="*/ 382118 w 906898"/>
              <a:gd name="connsiteY621" fmla="*/ 760646 h 906898"/>
              <a:gd name="connsiteX622" fmla="*/ 386217 w 906898"/>
              <a:gd name="connsiteY622" fmla="*/ 768880 h 906898"/>
              <a:gd name="connsiteX623" fmla="*/ 392365 w 906898"/>
              <a:gd name="connsiteY623" fmla="*/ 770938 h 906898"/>
              <a:gd name="connsiteX624" fmla="*/ 390315 w 906898"/>
              <a:gd name="connsiteY624" fmla="*/ 779172 h 906898"/>
              <a:gd name="connsiteX625" fmla="*/ 396463 w 906898"/>
              <a:gd name="connsiteY625" fmla="*/ 783288 h 906898"/>
              <a:gd name="connsiteX626" fmla="*/ 396463 w 906898"/>
              <a:gd name="connsiteY626" fmla="*/ 793580 h 906898"/>
              <a:gd name="connsiteX627" fmla="*/ 392365 w 906898"/>
              <a:gd name="connsiteY627" fmla="*/ 795639 h 906898"/>
              <a:gd name="connsiteX628" fmla="*/ 388266 w 906898"/>
              <a:gd name="connsiteY628" fmla="*/ 793580 h 906898"/>
              <a:gd name="connsiteX629" fmla="*/ 384168 w 906898"/>
              <a:gd name="connsiteY629" fmla="*/ 785347 h 906898"/>
              <a:gd name="connsiteX630" fmla="*/ 382118 w 906898"/>
              <a:gd name="connsiteY630" fmla="*/ 779172 h 906898"/>
              <a:gd name="connsiteX631" fmla="*/ 378020 w 906898"/>
              <a:gd name="connsiteY631" fmla="*/ 777113 h 906898"/>
              <a:gd name="connsiteX632" fmla="*/ 371872 w 906898"/>
              <a:gd name="connsiteY632" fmla="*/ 768880 h 906898"/>
              <a:gd name="connsiteX633" fmla="*/ 363675 w 906898"/>
              <a:gd name="connsiteY633" fmla="*/ 770938 h 906898"/>
              <a:gd name="connsiteX634" fmla="*/ 353429 w 906898"/>
              <a:gd name="connsiteY634" fmla="*/ 772996 h 906898"/>
              <a:gd name="connsiteX635" fmla="*/ 347281 w 906898"/>
              <a:gd name="connsiteY635" fmla="*/ 781230 h 906898"/>
              <a:gd name="connsiteX636" fmla="*/ 341134 w 906898"/>
              <a:gd name="connsiteY636" fmla="*/ 781230 h 906898"/>
              <a:gd name="connsiteX637" fmla="*/ 339084 w 906898"/>
              <a:gd name="connsiteY637" fmla="*/ 777113 h 906898"/>
              <a:gd name="connsiteX638" fmla="*/ 341134 w 906898"/>
              <a:gd name="connsiteY638" fmla="*/ 770938 h 906898"/>
              <a:gd name="connsiteX639" fmla="*/ 347281 w 906898"/>
              <a:gd name="connsiteY639" fmla="*/ 768880 h 906898"/>
              <a:gd name="connsiteX640" fmla="*/ 349331 w 906898"/>
              <a:gd name="connsiteY640" fmla="*/ 764763 h 906898"/>
              <a:gd name="connsiteX641" fmla="*/ 351380 w 906898"/>
              <a:gd name="connsiteY641" fmla="*/ 760646 h 906898"/>
              <a:gd name="connsiteX642" fmla="*/ 357528 w 906898"/>
              <a:gd name="connsiteY642" fmla="*/ 758588 h 906898"/>
              <a:gd name="connsiteX643" fmla="*/ 361370 w 906898"/>
              <a:gd name="connsiteY643" fmla="*/ 760132 h 906898"/>
              <a:gd name="connsiteX644" fmla="*/ 363479 w 906898"/>
              <a:gd name="connsiteY644" fmla="*/ 758719 h 906898"/>
              <a:gd name="connsiteX645" fmla="*/ 363675 w 906898"/>
              <a:gd name="connsiteY645" fmla="*/ 758588 h 906898"/>
              <a:gd name="connsiteX646" fmla="*/ 373665 w 906898"/>
              <a:gd name="connsiteY646" fmla="*/ 755757 h 906898"/>
              <a:gd name="connsiteX647" fmla="*/ 608415 w 906898"/>
              <a:gd name="connsiteY647" fmla="*/ 752000 h 906898"/>
              <a:gd name="connsiteX648" fmla="*/ 610602 w 906898"/>
              <a:gd name="connsiteY648" fmla="*/ 754613 h 906898"/>
              <a:gd name="connsiteX649" fmla="*/ 606485 w 906898"/>
              <a:gd name="connsiteY649" fmla="*/ 762771 h 906898"/>
              <a:gd name="connsiteX650" fmla="*/ 600310 w 906898"/>
              <a:gd name="connsiteY650" fmla="*/ 752574 h 906898"/>
              <a:gd name="connsiteX651" fmla="*/ 608415 w 906898"/>
              <a:gd name="connsiteY651" fmla="*/ 752000 h 906898"/>
              <a:gd name="connsiteX652" fmla="*/ 461557 w 906898"/>
              <a:gd name="connsiteY652" fmla="*/ 751947 h 906898"/>
              <a:gd name="connsiteX653" fmla="*/ 461369 w 906898"/>
              <a:gd name="connsiteY653" fmla="*/ 752230 h 906898"/>
              <a:gd name="connsiteX654" fmla="*/ 460207 w 906898"/>
              <a:gd name="connsiteY654" fmla="*/ 752479 h 906898"/>
              <a:gd name="connsiteX655" fmla="*/ 460207 w 906898"/>
              <a:gd name="connsiteY655" fmla="*/ 752230 h 906898"/>
              <a:gd name="connsiteX656" fmla="*/ 460207 w 906898"/>
              <a:gd name="connsiteY656" fmla="*/ 752015 h 906898"/>
              <a:gd name="connsiteX657" fmla="*/ 680321 w 906898"/>
              <a:gd name="connsiteY657" fmla="*/ 750487 h 906898"/>
              <a:gd name="connsiteX658" fmla="*/ 686629 w 906898"/>
              <a:gd name="connsiteY658" fmla="*/ 756712 h 906898"/>
              <a:gd name="connsiteX659" fmla="*/ 686629 w 906898"/>
              <a:gd name="connsiteY659" fmla="*/ 758787 h 906898"/>
              <a:gd name="connsiteX660" fmla="*/ 680321 w 906898"/>
              <a:gd name="connsiteY660" fmla="*/ 750487 h 906898"/>
              <a:gd name="connsiteX661" fmla="*/ 674134 w 906898"/>
              <a:gd name="connsiteY661" fmla="*/ 750487 h 906898"/>
              <a:gd name="connsiteX662" fmla="*/ 684396 w 906898"/>
              <a:gd name="connsiteY662" fmla="*/ 758721 h 906898"/>
              <a:gd name="connsiteX663" fmla="*/ 684396 w 906898"/>
              <a:gd name="connsiteY663" fmla="*/ 764896 h 906898"/>
              <a:gd name="connsiteX664" fmla="*/ 686448 w 906898"/>
              <a:gd name="connsiteY664" fmla="*/ 766954 h 906898"/>
              <a:gd name="connsiteX665" fmla="*/ 690553 w 906898"/>
              <a:gd name="connsiteY665" fmla="*/ 773129 h 906898"/>
              <a:gd name="connsiteX666" fmla="*/ 690553 w 906898"/>
              <a:gd name="connsiteY666" fmla="*/ 779305 h 906898"/>
              <a:gd name="connsiteX667" fmla="*/ 692605 w 906898"/>
              <a:gd name="connsiteY667" fmla="*/ 789596 h 906898"/>
              <a:gd name="connsiteX668" fmla="*/ 692605 w 906898"/>
              <a:gd name="connsiteY668" fmla="*/ 793713 h 906898"/>
              <a:gd name="connsiteX669" fmla="*/ 690553 w 906898"/>
              <a:gd name="connsiteY669" fmla="*/ 791655 h 906898"/>
              <a:gd name="connsiteX670" fmla="*/ 688500 w 906898"/>
              <a:gd name="connsiteY670" fmla="*/ 781363 h 906898"/>
              <a:gd name="connsiteX671" fmla="*/ 686448 w 906898"/>
              <a:gd name="connsiteY671" fmla="*/ 781363 h 906898"/>
              <a:gd name="connsiteX672" fmla="*/ 688500 w 906898"/>
              <a:gd name="connsiteY672" fmla="*/ 785480 h 906898"/>
              <a:gd name="connsiteX673" fmla="*/ 688500 w 906898"/>
              <a:gd name="connsiteY673" fmla="*/ 793713 h 906898"/>
              <a:gd name="connsiteX674" fmla="*/ 678239 w 906898"/>
              <a:gd name="connsiteY674" fmla="*/ 801947 h 906898"/>
              <a:gd name="connsiteX675" fmla="*/ 676186 w 906898"/>
              <a:gd name="connsiteY675" fmla="*/ 808122 h 906898"/>
              <a:gd name="connsiteX676" fmla="*/ 665925 w 906898"/>
              <a:gd name="connsiteY676" fmla="*/ 810180 h 906898"/>
              <a:gd name="connsiteX677" fmla="*/ 659767 w 906898"/>
              <a:gd name="connsiteY677" fmla="*/ 808122 h 906898"/>
              <a:gd name="connsiteX678" fmla="*/ 653610 w 906898"/>
              <a:gd name="connsiteY678" fmla="*/ 812239 h 906898"/>
              <a:gd name="connsiteX679" fmla="*/ 647453 w 906898"/>
              <a:gd name="connsiteY679" fmla="*/ 808122 h 906898"/>
              <a:gd name="connsiteX680" fmla="*/ 659767 w 906898"/>
              <a:gd name="connsiteY680" fmla="*/ 801947 h 906898"/>
              <a:gd name="connsiteX681" fmla="*/ 651558 w 906898"/>
              <a:gd name="connsiteY681" fmla="*/ 799888 h 906898"/>
              <a:gd name="connsiteX682" fmla="*/ 657715 w 906898"/>
              <a:gd name="connsiteY682" fmla="*/ 795772 h 906898"/>
              <a:gd name="connsiteX683" fmla="*/ 667977 w 906898"/>
              <a:gd name="connsiteY683" fmla="*/ 791655 h 906898"/>
              <a:gd name="connsiteX684" fmla="*/ 670029 w 906898"/>
              <a:gd name="connsiteY684" fmla="*/ 769012 h 906898"/>
              <a:gd name="connsiteX685" fmla="*/ 667977 w 906898"/>
              <a:gd name="connsiteY685" fmla="*/ 762837 h 906898"/>
              <a:gd name="connsiteX686" fmla="*/ 672082 w 906898"/>
              <a:gd name="connsiteY686" fmla="*/ 758721 h 906898"/>
              <a:gd name="connsiteX687" fmla="*/ 674134 w 906898"/>
              <a:gd name="connsiteY687" fmla="*/ 762837 h 906898"/>
              <a:gd name="connsiteX688" fmla="*/ 674134 w 906898"/>
              <a:gd name="connsiteY688" fmla="*/ 766954 h 906898"/>
              <a:gd name="connsiteX689" fmla="*/ 680291 w 906898"/>
              <a:gd name="connsiteY689" fmla="*/ 771071 h 906898"/>
              <a:gd name="connsiteX690" fmla="*/ 680291 w 906898"/>
              <a:gd name="connsiteY690" fmla="*/ 777246 h 906898"/>
              <a:gd name="connsiteX691" fmla="*/ 678239 w 906898"/>
              <a:gd name="connsiteY691" fmla="*/ 779305 h 906898"/>
              <a:gd name="connsiteX692" fmla="*/ 682343 w 906898"/>
              <a:gd name="connsiteY692" fmla="*/ 787538 h 906898"/>
              <a:gd name="connsiteX693" fmla="*/ 678239 w 906898"/>
              <a:gd name="connsiteY693" fmla="*/ 793713 h 906898"/>
              <a:gd name="connsiteX694" fmla="*/ 672082 w 906898"/>
              <a:gd name="connsiteY694" fmla="*/ 795772 h 906898"/>
              <a:gd name="connsiteX695" fmla="*/ 667977 w 906898"/>
              <a:gd name="connsiteY695" fmla="*/ 801947 h 906898"/>
              <a:gd name="connsiteX696" fmla="*/ 659767 w 906898"/>
              <a:gd name="connsiteY696" fmla="*/ 797830 h 906898"/>
              <a:gd name="connsiteX697" fmla="*/ 659767 w 906898"/>
              <a:gd name="connsiteY697" fmla="*/ 799888 h 906898"/>
              <a:gd name="connsiteX698" fmla="*/ 665925 w 906898"/>
              <a:gd name="connsiteY698" fmla="*/ 804005 h 906898"/>
              <a:gd name="connsiteX699" fmla="*/ 674134 w 906898"/>
              <a:gd name="connsiteY699" fmla="*/ 797830 h 906898"/>
              <a:gd name="connsiteX700" fmla="*/ 684396 w 906898"/>
              <a:gd name="connsiteY700" fmla="*/ 789596 h 906898"/>
              <a:gd name="connsiteX701" fmla="*/ 682343 w 906898"/>
              <a:gd name="connsiteY701" fmla="*/ 779305 h 906898"/>
              <a:gd name="connsiteX702" fmla="*/ 682343 w 906898"/>
              <a:gd name="connsiteY702" fmla="*/ 769012 h 906898"/>
              <a:gd name="connsiteX703" fmla="*/ 678239 w 906898"/>
              <a:gd name="connsiteY703" fmla="*/ 764896 h 906898"/>
              <a:gd name="connsiteX704" fmla="*/ 674134 w 906898"/>
              <a:gd name="connsiteY704" fmla="*/ 756662 h 906898"/>
              <a:gd name="connsiteX705" fmla="*/ 672082 w 906898"/>
              <a:gd name="connsiteY705" fmla="*/ 752545 h 906898"/>
              <a:gd name="connsiteX706" fmla="*/ 674134 w 906898"/>
              <a:gd name="connsiteY706" fmla="*/ 750487 h 906898"/>
              <a:gd name="connsiteX707" fmla="*/ 579697 w 906898"/>
              <a:gd name="connsiteY707" fmla="*/ 750487 h 906898"/>
              <a:gd name="connsiteX708" fmla="*/ 591995 w 906898"/>
              <a:gd name="connsiteY708" fmla="*/ 752534 h 906898"/>
              <a:gd name="connsiteX709" fmla="*/ 602244 w 906898"/>
              <a:gd name="connsiteY709" fmla="*/ 764818 h 906898"/>
              <a:gd name="connsiteX710" fmla="*/ 596095 w 906898"/>
              <a:gd name="connsiteY710" fmla="*/ 781197 h 906898"/>
              <a:gd name="connsiteX711" fmla="*/ 596095 w 906898"/>
              <a:gd name="connsiteY711" fmla="*/ 793481 h 906898"/>
              <a:gd name="connsiteX712" fmla="*/ 585846 w 906898"/>
              <a:gd name="connsiteY712" fmla="*/ 799623 h 906898"/>
              <a:gd name="connsiteX713" fmla="*/ 577647 w 906898"/>
              <a:gd name="connsiteY713" fmla="*/ 795528 h 906898"/>
              <a:gd name="connsiteX714" fmla="*/ 575597 w 906898"/>
              <a:gd name="connsiteY714" fmla="*/ 787339 h 906898"/>
              <a:gd name="connsiteX715" fmla="*/ 565349 w 906898"/>
              <a:gd name="connsiteY715" fmla="*/ 787339 h 906898"/>
              <a:gd name="connsiteX716" fmla="*/ 557150 w 906898"/>
              <a:gd name="connsiteY716" fmla="*/ 770960 h 906898"/>
              <a:gd name="connsiteX717" fmla="*/ 563299 w 906898"/>
              <a:gd name="connsiteY717" fmla="*/ 754582 h 906898"/>
              <a:gd name="connsiteX718" fmla="*/ 573548 w 906898"/>
              <a:gd name="connsiteY718" fmla="*/ 756629 h 906898"/>
              <a:gd name="connsiteX719" fmla="*/ 579697 w 906898"/>
              <a:gd name="connsiteY719" fmla="*/ 750487 h 906898"/>
              <a:gd name="connsiteX720" fmla="*/ 559082 w 906898"/>
              <a:gd name="connsiteY720" fmla="*/ 750487 h 906898"/>
              <a:gd name="connsiteX721" fmla="*/ 561134 w 906898"/>
              <a:gd name="connsiteY721" fmla="*/ 752534 h 906898"/>
              <a:gd name="connsiteX722" fmla="*/ 550872 w 906898"/>
              <a:gd name="connsiteY722" fmla="*/ 766866 h 906898"/>
              <a:gd name="connsiteX723" fmla="*/ 536506 w 906898"/>
              <a:gd name="connsiteY723" fmla="*/ 773008 h 906898"/>
              <a:gd name="connsiteX724" fmla="*/ 530349 w 906898"/>
              <a:gd name="connsiteY724" fmla="*/ 766866 h 906898"/>
              <a:gd name="connsiteX725" fmla="*/ 526244 w 906898"/>
              <a:gd name="connsiteY725" fmla="*/ 768913 h 906898"/>
              <a:gd name="connsiteX726" fmla="*/ 520087 w 906898"/>
              <a:gd name="connsiteY726" fmla="*/ 766866 h 906898"/>
              <a:gd name="connsiteX727" fmla="*/ 518035 w 906898"/>
              <a:gd name="connsiteY727" fmla="*/ 762771 h 906898"/>
              <a:gd name="connsiteX728" fmla="*/ 530349 w 906898"/>
              <a:gd name="connsiteY728" fmla="*/ 758676 h 906898"/>
              <a:gd name="connsiteX729" fmla="*/ 544715 w 906898"/>
              <a:gd name="connsiteY729" fmla="*/ 758676 h 906898"/>
              <a:gd name="connsiteX730" fmla="*/ 538558 w 906898"/>
              <a:gd name="connsiteY730" fmla="*/ 764818 h 906898"/>
              <a:gd name="connsiteX731" fmla="*/ 542663 w 906898"/>
              <a:gd name="connsiteY731" fmla="*/ 768913 h 906898"/>
              <a:gd name="connsiteX732" fmla="*/ 554977 w 906898"/>
              <a:gd name="connsiteY732" fmla="*/ 760724 h 906898"/>
              <a:gd name="connsiteX733" fmla="*/ 554977 w 906898"/>
              <a:gd name="connsiteY733" fmla="*/ 756629 h 906898"/>
              <a:gd name="connsiteX734" fmla="*/ 546768 w 906898"/>
              <a:gd name="connsiteY734" fmla="*/ 758676 h 906898"/>
              <a:gd name="connsiteX735" fmla="*/ 559082 w 906898"/>
              <a:gd name="connsiteY735" fmla="*/ 750487 h 906898"/>
              <a:gd name="connsiteX736" fmla="*/ 614586 w 906898"/>
              <a:gd name="connsiteY736" fmla="*/ 746171 h 906898"/>
              <a:gd name="connsiteX737" fmla="*/ 618702 w 906898"/>
              <a:gd name="connsiteY737" fmla="*/ 748234 h 906898"/>
              <a:gd name="connsiteX738" fmla="*/ 616644 w 906898"/>
              <a:gd name="connsiteY738" fmla="*/ 756487 h 906898"/>
              <a:gd name="connsiteX739" fmla="*/ 622819 w 906898"/>
              <a:gd name="connsiteY739" fmla="*/ 758550 h 906898"/>
              <a:gd name="connsiteX740" fmla="*/ 620761 w 906898"/>
              <a:gd name="connsiteY740" fmla="*/ 764739 h 906898"/>
              <a:gd name="connsiteX741" fmla="*/ 614586 w 906898"/>
              <a:gd name="connsiteY741" fmla="*/ 766802 h 906898"/>
              <a:gd name="connsiteX742" fmla="*/ 612527 w 906898"/>
              <a:gd name="connsiteY742" fmla="*/ 772992 h 906898"/>
              <a:gd name="connsiteX743" fmla="*/ 606352 w 906898"/>
              <a:gd name="connsiteY743" fmla="*/ 772992 h 906898"/>
              <a:gd name="connsiteX744" fmla="*/ 606352 w 906898"/>
              <a:gd name="connsiteY744" fmla="*/ 766802 h 906898"/>
              <a:gd name="connsiteX745" fmla="*/ 612527 w 906898"/>
              <a:gd name="connsiteY745" fmla="*/ 758550 h 906898"/>
              <a:gd name="connsiteX746" fmla="*/ 610469 w 906898"/>
              <a:gd name="connsiteY746" fmla="*/ 750297 h 906898"/>
              <a:gd name="connsiteX747" fmla="*/ 614586 w 906898"/>
              <a:gd name="connsiteY747" fmla="*/ 746171 h 906898"/>
              <a:gd name="connsiteX748" fmla="*/ 618807 w 906898"/>
              <a:gd name="connsiteY748" fmla="*/ 740195 h 906898"/>
              <a:gd name="connsiteX749" fmla="*/ 622933 w 906898"/>
              <a:gd name="connsiteY749" fmla="*/ 744312 h 906898"/>
              <a:gd name="connsiteX750" fmla="*/ 622933 w 906898"/>
              <a:gd name="connsiteY750" fmla="*/ 750487 h 906898"/>
              <a:gd name="connsiteX751" fmla="*/ 631186 w 906898"/>
              <a:gd name="connsiteY751" fmla="*/ 758720 h 906898"/>
              <a:gd name="connsiteX752" fmla="*/ 629122 w 906898"/>
              <a:gd name="connsiteY752" fmla="*/ 769012 h 906898"/>
              <a:gd name="connsiteX753" fmla="*/ 620870 w 906898"/>
              <a:gd name="connsiteY753" fmla="*/ 773129 h 906898"/>
              <a:gd name="connsiteX754" fmla="*/ 610554 w 906898"/>
              <a:gd name="connsiteY754" fmla="*/ 781363 h 906898"/>
              <a:gd name="connsiteX755" fmla="*/ 606428 w 906898"/>
              <a:gd name="connsiteY755" fmla="*/ 779304 h 906898"/>
              <a:gd name="connsiteX756" fmla="*/ 604365 w 906898"/>
              <a:gd name="connsiteY756" fmla="*/ 775188 h 906898"/>
              <a:gd name="connsiteX757" fmla="*/ 612617 w 906898"/>
              <a:gd name="connsiteY757" fmla="*/ 777246 h 906898"/>
              <a:gd name="connsiteX758" fmla="*/ 618807 w 906898"/>
              <a:gd name="connsiteY758" fmla="*/ 769012 h 906898"/>
              <a:gd name="connsiteX759" fmla="*/ 627059 w 906898"/>
              <a:gd name="connsiteY759" fmla="*/ 762837 h 906898"/>
              <a:gd name="connsiteX760" fmla="*/ 624996 w 906898"/>
              <a:gd name="connsiteY760" fmla="*/ 754604 h 906898"/>
              <a:gd name="connsiteX761" fmla="*/ 620870 w 906898"/>
              <a:gd name="connsiteY761" fmla="*/ 752545 h 906898"/>
              <a:gd name="connsiteX762" fmla="*/ 616744 w 906898"/>
              <a:gd name="connsiteY762" fmla="*/ 742253 h 906898"/>
              <a:gd name="connsiteX763" fmla="*/ 618807 w 906898"/>
              <a:gd name="connsiteY763" fmla="*/ 740195 h 906898"/>
              <a:gd name="connsiteX764" fmla="*/ 181747 w 906898"/>
              <a:gd name="connsiteY764" fmla="*/ 738715 h 906898"/>
              <a:gd name="connsiteX765" fmla="*/ 184821 w 906898"/>
              <a:gd name="connsiteY765" fmla="*/ 740250 h 906898"/>
              <a:gd name="connsiteX766" fmla="*/ 203269 w 906898"/>
              <a:gd name="connsiteY766" fmla="*/ 752534 h 906898"/>
              <a:gd name="connsiteX767" fmla="*/ 208054 w 906898"/>
              <a:gd name="connsiteY767" fmla="*/ 750145 h 906898"/>
              <a:gd name="connsiteX768" fmla="*/ 209395 w 906898"/>
              <a:gd name="connsiteY768" fmla="*/ 750487 h 906898"/>
              <a:gd name="connsiteX769" fmla="*/ 211334 w 906898"/>
              <a:gd name="connsiteY769" fmla="*/ 748506 h 906898"/>
              <a:gd name="connsiteX770" fmla="*/ 219667 w 906898"/>
              <a:gd name="connsiteY770" fmla="*/ 744345 h 906898"/>
              <a:gd name="connsiteX771" fmla="*/ 225816 w 906898"/>
              <a:gd name="connsiteY771" fmla="*/ 746392 h 906898"/>
              <a:gd name="connsiteX772" fmla="*/ 221717 w 906898"/>
              <a:gd name="connsiteY772" fmla="*/ 750487 h 906898"/>
              <a:gd name="connsiteX773" fmla="*/ 217617 w 906898"/>
              <a:gd name="connsiteY773" fmla="*/ 752534 h 906898"/>
              <a:gd name="connsiteX774" fmla="*/ 217617 w 906898"/>
              <a:gd name="connsiteY774" fmla="*/ 758676 h 906898"/>
              <a:gd name="connsiteX775" fmla="*/ 211468 w 906898"/>
              <a:gd name="connsiteY775" fmla="*/ 758676 h 906898"/>
              <a:gd name="connsiteX776" fmla="*/ 205319 w 906898"/>
              <a:gd name="connsiteY776" fmla="*/ 756629 h 906898"/>
              <a:gd name="connsiteX777" fmla="*/ 199170 w 906898"/>
              <a:gd name="connsiteY777" fmla="*/ 762771 h 906898"/>
              <a:gd name="connsiteX778" fmla="*/ 195070 w 906898"/>
              <a:gd name="connsiteY778" fmla="*/ 758676 h 906898"/>
              <a:gd name="connsiteX779" fmla="*/ 193020 w 906898"/>
              <a:gd name="connsiteY779" fmla="*/ 754581 h 906898"/>
              <a:gd name="connsiteX780" fmla="*/ 186871 w 906898"/>
              <a:gd name="connsiteY780" fmla="*/ 754581 h 906898"/>
              <a:gd name="connsiteX781" fmla="*/ 184821 w 906898"/>
              <a:gd name="connsiteY781" fmla="*/ 748440 h 906898"/>
              <a:gd name="connsiteX782" fmla="*/ 182772 w 906898"/>
              <a:gd name="connsiteY782" fmla="*/ 744345 h 906898"/>
              <a:gd name="connsiteX783" fmla="*/ 178672 w 906898"/>
              <a:gd name="connsiteY783" fmla="*/ 742298 h 906898"/>
              <a:gd name="connsiteX784" fmla="*/ 178672 w 906898"/>
              <a:gd name="connsiteY784" fmla="*/ 740250 h 906898"/>
              <a:gd name="connsiteX785" fmla="*/ 181747 w 906898"/>
              <a:gd name="connsiteY785" fmla="*/ 738715 h 906898"/>
              <a:gd name="connsiteX786" fmla="*/ 191678 w 906898"/>
              <a:gd name="connsiteY786" fmla="*/ 737738 h 906898"/>
              <a:gd name="connsiteX787" fmla="*/ 197137 w 906898"/>
              <a:gd name="connsiteY787" fmla="*/ 742140 h 906898"/>
              <a:gd name="connsiteX788" fmla="*/ 207352 w 906898"/>
              <a:gd name="connsiteY788" fmla="*/ 746313 h 906898"/>
              <a:gd name="connsiteX789" fmla="*/ 215524 w 906898"/>
              <a:gd name="connsiteY789" fmla="*/ 744226 h 906898"/>
              <a:gd name="connsiteX790" fmla="*/ 211334 w 906898"/>
              <a:gd name="connsiteY790" fmla="*/ 748506 h 906898"/>
              <a:gd name="connsiteX791" fmla="*/ 208054 w 906898"/>
              <a:gd name="connsiteY791" fmla="*/ 750145 h 906898"/>
              <a:gd name="connsiteX792" fmla="*/ 193050 w 906898"/>
              <a:gd name="connsiteY792" fmla="*/ 746313 h 906898"/>
              <a:gd name="connsiteX793" fmla="*/ 188964 w 906898"/>
              <a:gd name="connsiteY793" fmla="*/ 737966 h 906898"/>
              <a:gd name="connsiteX794" fmla="*/ 191678 w 906898"/>
              <a:gd name="connsiteY794" fmla="*/ 737738 h 906898"/>
              <a:gd name="connsiteX795" fmla="*/ 170433 w 906898"/>
              <a:gd name="connsiteY795" fmla="*/ 735879 h 906898"/>
              <a:gd name="connsiteX796" fmla="*/ 176590 w 906898"/>
              <a:gd name="connsiteY796" fmla="*/ 737949 h 906898"/>
              <a:gd name="connsiteX797" fmla="*/ 176590 w 906898"/>
              <a:gd name="connsiteY797" fmla="*/ 744160 h 906898"/>
              <a:gd name="connsiteX798" fmla="*/ 180695 w 906898"/>
              <a:gd name="connsiteY798" fmla="*/ 748300 h 906898"/>
              <a:gd name="connsiteX799" fmla="*/ 184799 w 906898"/>
              <a:gd name="connsiteY799" fmla="*/ 756580 h 906898"/>
              <a:gd name="connsiteX800" fmla="*/ 190956 w 906898"/>
              <a:gd name="connsiteY800" fmla="*/ 758650 h 906898"/>
              <a:gd name="connsiteX801" fmla="*/ 197113 w 906898"/>
              <a:gd name="connsiteY801" fmla="*/ 764861 h 906898"/>
              <a:gd name="connsiteX802" fmla="*/ 207375 w 906898"/>
              <a:gd name="connsiteY802" fmla="*/ 760720 h 906898"/>
              <a:gd name="connsiteX803" fmla="*/ 217637 w 906898"/>
              <a:gd name="connsiteY803" fmla="*/ 760720 h 906898"/>
              <a:gd name="connsiteX804" fmla="*/ 221741 w 906898"/>
              <a:gd name="connsiteY804" fmla="*/ 754510 h 906898"/>
              <a:gd name="connsiteX805" fmla="*/ 227898 w 906898"/>
              <a:gd name="connsiteY805" fmla="*/ 748300 h 906898"/>
              <a:gd name="connsiteX806" fmla="*/ 234056 w 906898"/>
              <a:gd name="connsiteY806" fmla="*/ 744160 h 906898"/>
              <a:gd name="connsiteX807" fmla="*/ 234056 w 906898"/>
              <a:gd name="connsiteY807" fmla="*/ 752440 h 906898"/>
              <a:gd name="connsiteX808" fmla="*/ 223794 w 906898"/>
              <a:gd name="connsiteY808" fmla="*/ 756580 h 906898"/>
              <a:gd name="connsiteX809" fmla="*/ 221741 w 906898"/>
              <a:gd name="connsiteY809" fmla="*/ 764861 h 906898"/>
              <a:gd name="connsiteX810" fmla="*/ 211480 w 906898"/>
              <a:gd name="connsiteY810" fmla="*/ 764861 h 906898"/>
              <a:gd name="connsiteX811" fmla="*/ 203270 w 906898"/>
              <a:gd name="connsiteY811" fmla="*/ 769001 h 906898"/>
              <a:gd name="connsiteX812" fmla="*/ 197113 w 906898"/>
              <a:gd name="connsiteY812" fmla="*/ 769001 h 906898"/>
              <a:gd name="connsiteX813" fmla="*/ 188904 w 906898"/>
              <a:gd name="connsiteY813" fmla="*/ 762791 h 906898"/>
              <a:gd name="connsiteX814" fmla="*/ 178642 w 906898"/>
              <a:gd name="connsiteY814" fmla="*/ 760720 h 906898"/>
              <a:gd name="connsiteX815" fmla="*/ 176590 w 906898"/>
              <a:gd name="connsiteY815" fmla="*/ 750370 h 906898"/>
              <a:gd name="connsiteX816" fmla="*/ 170433 w 906898"/>
              <a:gd name="connsiteY816" fmla="*/ 742089 h 906898"/>
              <a:gd name="connsiteX817" fmla="*/ 170433 w 906898"/>
              <a:gd name="connsiteY817" fmla="*/ 735879 h 906898"/>
              <a:gd name="connsiteX818" fmla="*/ 618775 w 906898"/>
              <a:gd name="connsiteY818" fmla="*/ 723595 h 906898"/>
              <a:gd name="connsiteX819" fmla="*/ 622885 w 906898"/>
              <a:gd name="connsiteY819" fmla="*/ 725664 h 906898"/>
              <a:gd name="connsiteX820" fmla="*/ 618775 w 906898"/>
              <a:gd name="connsiteY820" fmla="*/ 731869 h 906898"/>
              <a:gd name="connsiteX821" fmla="*/ 614665 w 906898"/>
              <a:gd name="connsiteY821" fmla="*/ 733938 h 906898"/>
              <a:gd name="connsiteX822" fmla="*/ 610554 w 906898"/>
              <a:gd name="connsiteY822" fmla="*/ 746350 h 906898"/>
              <a:gd name="connsiteX823" fmla="*/ 594112 w 906898"/>
              <a:gd name="connsiteY823" fmla="*/ 750487 h 906898"/>
              <a:gd name="connsiteX824" fmla="*/ 581781 w 906898"/>
              <a:gd name="connsiteY824" fmla="*/ 746350 h 906898"/>
              <a:gd name="connsiteX825" fmla="*/ 579726 w 906898"/>
              <a:gd name="connsiteY825" fmla="*/ 744281 h 906898"/>
              <a:gd name="connsiteX826" fmla="*/ 590002 w 906898"/>
              <a:gd name="connsiteY826" fmla="*/ 740144 h 906898"/>
              <a:gd name="connsiteX827" fmla="*/ 596168 w 906898"/>
              <a:gd name="connsiteY827" fmla="*/ 738075 h 906898"/>
              <a:gd name="connsiteX828" fmla="*/ 596168 w 906898"/>
              <a:gd name="connsiteY828" fmla="*/ 740144 h 906898"/>
              <a:gd name="connsiteX829" fmla="*/ 592057 w 906898"/>
              <a:gd name="connsiteY829" fmla="*/ 742213 h 906898"/>
              <a:gd name="connsiteX830" fmla="*/ 587947 w 906898"/>
              <a:gd name="connsiteY830" fmla="*/ 744281 h 906898"/>
              <a:gd name="connsiteX831" fmla="*/ 592057 w 906898"/>
              <a:gd name="connsiteY831" fmla="*/ 748418 h 906898"/>
              <a:gd name="connsiteX832" fmla="*/ 606444 w 906898"/>
              <a:gd name="connsiteY832" fmla="*/ 742213 h 906898"/>
              <a:gd name="connsiteX833" fmla="*/ 602333 w 906898"/>
              <a:gd name="connsiteY833" fmla="*/ 738075 h 906898"/>
              <a:gd name="connsiteX834" fmla="*/ 610554 w 906898"/>
              <a:gd name="connsiteY834" fmla="*/ 729801 h 906898"/>
              <a:gd name="connsiteX835" fmla="*/ 618775 w 906898"/>
              <a:gd name="connsiteY835" fmla="*/ 723595 h 906898"/>
              <a:gd name="connsiteX836" fmla="*/ 295298 w 906898"/>
              <a:gd name="connsiteY836" fmla="*/ 722641 h 906898"/>
              <a:gd name="connsiteX837" fmla="*/ 297737 w 906898"/>
              <a:gd name="connsiteY837" fmla="*/ 723737 h 906898"/>
              <a:gd name="connsiteX838" fmla="*/ 299790 w 906898"/>
              <a:gd name="connsiteY838" fmla="*/ 725800 h 906898"/>
              <a:gd name="connsiteX839" fmla="*/ 299790 w 906898"/>
              <a:gd name="connsiteY839" fmla="*/ 731990 h 906898"/>
              <a:gd name="connsiteX840" fmla="*/ 291576 w 906898"/>
              <a:gd name="connsiteY840" fmla="*/ 738179 h 906898"/>
              <a:gd name="connsiteX841" fmla="*/ 283362 w 906898"/>
              <a:gd name="connsiteY841" fmla="*/ 738179 h 906898"/>
              <a:gd name="connsiteX842" fmla="*/ 283362 w 906898"/>
              <a:gd name="connsiteY842" fmla="*/ 742306 h 906898"/>
              <a:gd name="connsiteX843" fmla="*/ 273095 w 906898"/>
              <a:gd name="connsiteY843" fmla="*/ 748495 h 906898"/>
              <a:gd name="connsiteX844" fmla="*/ 262828 w 906898"/>
              <a:gd name="connsiteY844" fmla="*/ 744369 h 906898"/>
              <a:gd name="connsiteX845" fmla="*/ 258721 w 906898"/>
              <a:gd name="connsiteY845" fmla="*/ 744369 h 906898"/>
              <a:gd name="connsiteX846" fmla="*/ 246400 w 906898"/>
              <a:gd name="connsiteY846" fmla="*/ 740243 h 906898"/>
              <a:gd name="connsiteX847" fmla="*/ 250507 w 906898"/>
              <a:gd name="connsiteY847" fmla="*/ 734053 h 906898"/>
              <a:gd name="connsiteX848" fmla="*/ 254614 w 906898"/>
              <a:gd name="connsiteY848" fmla="*/ 731990 h 906898"/>
              <a:gd name="connsiteX849" fmla="*/ 264881 w 906898"/>
              <a:gd name="connsiteY849" fmla="*/ 736116 h 906898"/>
              <a:gd name="connsiteX850" fmla="*/ 275148 w 906898"/>
              <a:gd name="connsiteY850" fmla="*/ 731990 h 906898"/>
              <a:gd name="connsiteX851" fmla="*/ 289523 w 906898"/>
              <a:gd name="connsiteY851" fmla="*/ 727864 h 906898"/>
              <a:gd name="connsiteX852" fmla="*/ 295298 w 906898"/>
              <a:gd name="connsiteY852" fmla="*/ 722641 h 906898"/>
              <a:gd name="connsiteX853" fmla="*/ 289149 w 906898"/>
              <a:gd name="connsiteY853" fmla="*/ 719426 h 906898"/>
              <a:gd name="connsiteX854" fmla="*/ 291552 w 906898"/>
              <a:gd name="connsiteY854" fmla="*/ 719648 h 906898"/>
              <a:gd name="connsiteX855" fmla="*/ 289501 w 906898"/>
              <a:gd name="connsiteY855" fmla="*/ 725735 h 906898"/>
              <a:gd name="connsiteX856" fmla="*/ 279248 w 906898"/>
              <a:gd name="connsiteY856" fmla="*/ 729792 h 906898"/>
              <a:gd name="connsiteX857" fmla="*/ 275147 w 906898"/>
              <a:gd name="connsiteY857" fmla="*/ 727764 h 906898"/>
              <a:gd name="connsiteX858" fmla="*/ 258742 w 906898"/>
              <a:gd name="connsiteY858" fmla="*/ 731821 h 906898"/>
              <a:gd name="connsiteX859" fmla="*/ 256692 w 906898"/>
              <a:gd name="connsiteY859" fmla="*/ 727764 h 906898"/>
              <a:gd name="connsiteX860" fmla="*/ 260793 w 906898"/>
              <a:gd name="connsiteY860" fmla="*/ 729792 h 906898"/>
              <a:gd name="connsiteX861" fmla="*/ 273096 w 906898"/>
              <a:gd name="connsiteY861" fmla="*/ 725735 h 906898"/>
              <a:gd name="connsiteX862" fmla="*/ 285400 w 906898"/>
              <a:gd name="connsiteY862" fmla="*/ 723706 h 906898"/>
              <a:gd name="connsiteX863" fmla="*/ 289149 w 906898"/>
              <a:gd name="connsiteY863" fmla="*/ 719426 h 906898"/>
              <a:gd name="connsiteX864" fmla="*/ 636209 w 906898"/>
              <a:gd name="connsiteY864" fmla="*/ 718645 h 906898"/>
              <a:gd name="connsiteX865" fmla="*/ 649532 w 906898"/>
              <a:gd name="connsiteY865" fmla="*/ 721722 h 906898"/>
              <a:gd name="connsiteX866" fmla="*/ 670029 w 906898"/>
              <a:gd name="connsiteY866" fmla="*/ 750440 h 906898"/>
              <a:gd name="connsiteX867" fmla="*/ 661830 w 906898"/>
              <a:gd name="connsiteY867" fmla="*/ 768901 h 906898"/>
              <a:gd name="connsiteX868" fmla="*/ 649532 w 906898"/>
              <a:gd name="connsiteY868" fmla="*/ 773004 h 906898"/>
              <a:gd name="connsiteX869" fmla="*/ 641333 w 906898"/>
              <a:gd name="connsiteY869" fmla="*/ 766850 h 906898"/>
              <a:gd name="connsiteX870" fmla="*/ 643383 w 906898"/>
              <a:gd name="connsiteY870" fmla="*/ 760696 h 906898"/>
              <a:gd name="connsiteX871" fmla="*/ 641333 w 906898"/>
              <a:gd name="connsiteY871" fmla="*/ 752491 h 906898"/>
              <a:gd name="connsiteX872" fmla="*/ 651582 w 906898"/>
              <a:gd name="connsiteY872" fmla="*/ 746337 h 906898"/>
              <a:gd name="connsiteX873" fmla="*/ 655681 w 906898"/>
              <a:gd name="connsiteY873" fmla="*/ 752491 h 906898"/>
              <a:gd name="connsiteX874" fmla="*/ 653632 w 906898"/>
              <a:gd name="connsiteY874" fmla="*/ 760696 h 906898"/>
              <a:gd name="connsiteX875" fmla="*/ 661830 w 906898"/>
              <a:gd name="connsiteY875" fmla="*/ 756593 h 906898"/>
              <a:gd name="connsiteX876" fmla="*/ 661830 w 906898"/>
              <a:gd name="connsiteY876" fmla="*/ 742234 h 906898"/>
              <a:gd name="connsiteX877" fmla="*/ 661830 w 906898"/>
              <a:gd name="connsiteY877" fmla="*/ 740183 h 906898"/>
              <a:gd name="connsiteX878" fmla="*/ 637234 w 906898"/>
              <a:gd name="connsiteY878" fmla="*/ 723773 h 906898"/>
              <a:gd name="connsiteX879" fmla="*/ 624935 w 906898"/>
              <a:gd name="connsiteY879" fmla="*/ 723773 h 906898"/>
              <a:gd name="connsiteX880" fmla="*/ 622885 w 906898"/>
              <a:gd name="connsiteY880" fmla="*/ 721722 h 906898"/>
              <a:gd name="connsiteX881" fmla="*/ 636209 w 906898"/>
              <a:gd name="connsiteY881" fmla="*/ 718645 h 906898"/>
              <a:gd name="connsiteX882" fmla="*/ 275189 w 906898"/>
              <a:gd name="connsiteY882" fmla="*/ 709319 h 906898"/>
              <a:gd name="connsiteX883" fmla="*/ 281378 w 906898"/>
              <a:gd name="connsiteY883" fmla="*/ 713451 h 906898"/>
              <a:gd name="connsiteX884" fmla="*/ 287568 w 906898"/>
              <a:gd name="connsiteY884" fmla="*/ 717582 h 906898"/>
              <a:gd name="connsiteX885" fmla="*/ 281378 w 906898"/>
              <a:gd name="connsiteY885" fmla="*/ 723780 h 906898"/>
              <a:gd name="connsiteX886" fmla="*/ 273126 w 906898"/>
              <a:gd name="connsiteY886" fmla="*/ 721714 h 906898"/>
              <a:gd name="connsiteX887" fmla="*/ 269000 w 906898"/>
              <a:gd name="connsiteY887" fmla="*/ 725845 h 906898"/>
              <a:gd name="connsiteX888" fmla="*/ 262810 w 906898"/>
              <a:gd name="connsiteY888" fmla="*/ 727911 h 906898"/>
              <a:gd name="connsiteX889" fmla="*/ 258684 w 906898"/>
              <a:gd name="connsiteY889" fmla="*/ 723780 h 906898"/>
              <a:gd name="connsiteX890" fmla="*/ 258684 w 906898"/>
              <a:gd name="connsiteY890" fmla="*/ 715517 h 906898"/>
              <a:gd name="connsiteX891" fmla="*/ 275189 w 906898"/>
              <a:gd name="connsiteY891" fmla="*/ 709319 h 906898"/>
              <a:gd name="connsiteX892" fmla="*/ 731781 w 906898"/>
              <a:gd name="connsiteY892" fmla="*/ 703011 h 906898"/>
              <a:gd name="connsiteX893" fmla="*/ 733773 w 906898"/>
              <a:gd name="connsiteY893" fmla="*/ 705077 h 906898"/>
              <a:gd name="connsiteX894" fmla="*/ 731781 w 906898"/>
              <a:gd name="connsiteY894" fmla="*/ 711274 h 906898"/>
              <a:gd name="connsiteX895" fmla="*/ 733773 w 906898"/>
              <a:gd name="connsiteY895" fmla="*/ 719537 h 906898"/>
              <a:gd name="connsiteX896" fmla="*/ 733773 w 906898"/>
              <a:gd name="connsiteY896" fmla="*/ 721603 h 906898"/>
              <a:gd name="connsiteX897" fmla="*/ 729789 w 906898"/>
              <a:gd name="connsiteY897" fmla="*/ 717472 h 906898"/>
              <a:gd name="connsiteX898" fmla="*/ 731781 w 906898"/>
              <a:gd name="connsiteY898" fmla="*/ 703011 h 906898"/>
              <a:gd name="connsiteX899" fmla="*/ 791398 w 906898"/>
              <a:gd name="connsiteY899" fmla="*/ 701019 h 906898"/>
              <a:gd name="connsiteX900" fmla="*/ 801832 w 906898"/>
              <a:gd name="connsiteY900" fmla="*/ 703078 h 906898"/>
              <a:gd name="connsiteX901" fmla="*/ 797659 w 906898"/>
              <a:gd name="connsiteY901" fmla="*/ 709253 h 906898"/>
              <a:gd name="connsiteX902" fmla="*/ 791398 w 906898"/>
              <a:gd name="connsiteY902" fmla="*/ 711311 h 906898"/>
              <a:gd name="connsiteX903" fmla="*/ 787225 w 906898"/>
              <a:gd name="connsiteY903" fmla="*/ 705136 h 906898"/>
              <a:gd name="connsiteX904" fmla="*/ 791398 w 906898"/>
              <a:gd name="connsiteY904" fmla="*/ 701019 h 906898"/>
              <a:gd name="connsiteX905" fmla="*/ 723629 w 906898"/>
              <a:gd name="connsiteY905" fmla="*/ 692719 h 906898"/>
              <a:gd name="connsiteX906" fmla="*/ 725657 w 906898"/>
              <a:gd name="connsiteY906" fmla="*/ 692719 h 906898"/>
              <a:gd name="connsiteX907" fmla="*/ 729715 w 906898"/>
              <a:gd name="connsiteY907" fmla="*/ 700967 h 906898"/>
              <a:gd name="connsiteX908" fmla="*/ 727686 w 906898"/>
              <a:gd name="connsiteY908" fmla="*/ 719524 h 906898"/>
              <a:gd name="connsiteX909" fmla="*/ 731744 w 906898"/>
              <a:gd name="connsiteY909" fmla="*/ 723648 h 906898"/>
              <a:gd name="connsiteX910" fmla="*/ 729715 w 906898"/>
              <a:gd name="connsiteY910" fmla="*/ 731895 h 906898"/>
              <a:gd name="connsiteX911" fmla="*/ 721600 w 906898"/>
              <a:gd name="connsiteY911" fmla="*/ 729833 h 906898"/>
              <a:gd name="connsiteX912" fmla="*/ 721600 w 906898"/>
              <a:gd name="connsiteY912" fmla="*/ 721586 h 906898"/>
              <a:gd name="connsiteX913" fmla="*/ 717542 w 906898"/>
              <a:gd name="connsiteY913" fmla="*/ 721586 h 906898"/>
              <a:gd name="connsiteX914" fmla="*/ 715513 w 906898"/>
              <a:gd name="connsiteY914" fmla="*/ 711276 h 906898"/>
              <a:gd name="connsiteX915" fmla="*/ 719571 w 906898"/>
              <a:gd name="connsiteY915" fmla="*/ 705091 h 906898"/>
              <a:gd name="connsiteX916" fmla="*/ 719571 w 906898"/>
              <a:gd name="connsiteY916" fmla="*/ 700967 h 906898"/>
              <a:gd name="connsiteX917" fmla="*/ 723629 w 906898"/>
              <a:gd name="connsiteY917" fmla="*/ 692719 h 906898"/>
              <a:gd name="connsiteX918" fmla="*/ 663970 w 906898"/>
              <a:gd name="connsiteY918" fmla="*/ 692719 h 906898"/>
              <a:gd name="connsiteX919" fmla="*/ 668037 w 906898"/>
              <a:gd name="connsiteY919" fmla="*/ 696828 h 906898"/>
              <a:gd name="connsiteX920" fmla="*/ 668037 w 906898"/>
              <a:gd name="connsiteY920" fmla="*/ 704618 h 906898"/>
              <a:gd name="connsiteX921" fmla="*/ 667817 w 906898"/>
              <a:gd name="connsiteY921" fmla="*/ 705172 h 906898"/>
              <a:gd name="connsiteX922" fmla="*/ 664479 w 906898"/>
              <a:gd name="connsiteY922" fmla="*/ 707099 h 906898"/>
              <a:gd name="connsiteX923" fmla="*/ 663970 w 906898"/>
              <a:gd name="connsiteY923" fmla="*/ 709153 h 906898"/>
              <a:gd name="connsiteX924" fmla="*/ 666994 w 906898"/>
              <a:gd name="connsiteY924" fmla="*/ 715263 h 906898"/>
              <a:gd name="connsiteX925" fmla="*/ 667412 w 906898"/>
              <a:gd name="connsiteY925" fmla="*/ 718212 h 906898"/>
              <a:gd name="connsiteX926" fmla="*/ 661937 w 906898"/>
              <a:gd name="connsiteY926" fmla="*/ 725587 h 906898"/>
              <a:gd name="connsiteX927" fmla="*/ 653803 w 906898"/>
              <a:gd name="connsiteY927" fmla="*/ 719425 h 906898"/>
              <a:gd name="connsiteX928" fmla="*/ 653803 w 906898"/>
              <a:gd name="connsiteY928" fmla="*/ 705045 h 906898"/>
              <a:gd name="connsiteX929" fmla="*/ 653803 w 906898"/>
              <a:gd name="connsiteY929" fmla="*/ 700936 h 906898"/>
              <a:gd name="connsiteX930" fmla="*/ 663970 w 906898"/>
              <a:gd name="connsiteY930" fmla="*/ 692719 h 906898"/>
              <a:gd name="connsiteX931" fmla="*/ 787014 w 906898"/>
              <a:gd name="connsiteY931" fmla="*/ 692528 h 906898"/>
              <a:gd name="connsiteX932" fmla="*/ 791398 w 906898"/>
              <a:gd name="connsiteY932" fmla="*/ 696902 h 906898"/>
              <a:gd name="connsiteX933" fmla="*/ 785209 w 906898"/>
              <a:gd name="connsiteY933" fmla="*/ 703078 h 906898"/>
              <a:gd name="connsiteX934" fmla="*/ 787272 w 906898"/>
              <a:gd name="connsiteY934" fmla="*/ 713370 h 906898"/>
              <a:gd name="connsiteX935" fmla="*/ 793462 w 906898"/>
              <a:gd name="connsiteY935" fmla="*/ 715428 h 906898"/>
              <a:gd name="connsiteX936" fmla="*/ 793462 w 906898"/>
              <a:gd name="connsiteY936" fmla="*/ 717487 h 906898"/>
              <a:gd name="connsiteX937" fmla="*/ 785209 w 906898"/>
              <a:gd name="connsiteY937" fmla="*/ 721603 h 906898"/>
              <a:gd name="connsiteX938" fmla="*/ 779020 w 906898"/>
              <a:gd name="connsiteY938" fmla="*/ 717487 h 906898"/>
              <a:gd name="connsiteX939" fmla="*/ 779020 w 906898"/>
              <a:gd name="connsiteY939" fmla="*/ 715428 h 906898"/>
              <a:gd name="connsiteX940" fmla="*/ 774893 w 906898"/>
              <a:gd name="connsiteY940" fmla="*/ 715428 h 906898"/>
              <a:gd name="connsiteX941" fmla="*/ 768704 w 906898"/>
              <a:gd name="connsiteY941" fmla="*/ 713370 h 906898"/>
              <a:gd name="connsiteX942" fmla="*/ 768704 w 906898"/>
              <a:gd name="connsiteY942" fmla="*/ 707195 h 906898"/>
              <a:gd name="connsiteX943" fmla="*/ 772830 w 906898"/>
              <a:gd name="connsiteY943" fmla="*/ 701019 h 906898"/>
              <a:gd name="connsiteX944" fmla="*/ 776956 w 906898"/>
              <a:gd name="connsiteY944" fmla="*/ 701019 h 906898"/>
              <a:gd name="connsiteX945" fmla="*/ 781083 w 906898"/>
              <a:gd name="connsiteY945" fmla="*/ 692786 h 906898"/>
              <a:gd name="connsiteX946" fmla="*/ 787014 w 906898"/>
              <a:gd name="connsiteY946" fmla="*/ 692528 h 906898"/>
              <a:gd name="connsiteX947" fmla="*/ 686629 w 906898"/>
              <a:gd name="connsiteY947" fmla="*/ 690727 h 906898"/>
              <a:gd name="connsiteX948" fmla="*/ 686961 w 906898"/>
              <a:gd name="connsiteY948" fmla="*/ 690727 h 906898"/>
              <a:gd name="connsiteX949" fmla="*/ 686961 w 906898"/>
              <a:gd name="connsiteY949" fmla="*/ 691060 h 906898"/>
              <a:gd name="connsiteX950" fmla="*/ 686629 w 906898"/>
              <a:gd name="connsiteY950" fmla="*/ 691060 h 906898"/>
              <a:gd name="connsiteX951" fmla="*/ 246400 w 906898"/>
              <a:gd name="connsiteY951" fmla="*/ 690727 h 906898"/>
              <a:gd name="connsiteX952" fmla="*/ 252575 w 906898"/>
              <a:gd name="connsiteY952" fmla="*/ 694844 h 906898"/>
              <a:gd name="connsiteX953" fmla="*/ 256692 w 906898"/>
              <a:gd name="connsiteY953" fmla="*/ 711311 h 906898"/>
              <a:gd name="connsiteX954" fmla="*/ 252575 w 906898"/>
              <a:gd name="connsiteY954" fmla="*/ 729837 h 906898"/>
              <a:gd name="connsiteX955" fmla="*/ 223757 w 906898"/>
              <a:gd name="connsiteY955" fmla="*/ 742187 h 906898"/>
              <a:gd name="connsiteX956" fmla="*/ 207290 w 906898"/>
              <a:gd name="connsiteY956" fmla="*/ 729837 h 906898"/>
              <a:gd name="connsiteX957" fmla="*/ 209349 w 906898"/>
              <a:gd name="connsiteY957" fmla="*/ 719545 h 906898"/>
              <a:gd name="connsiteX958" fmla="*/ 215524 w 906898"/>
              <a:gd name="connsiteY958" fmla="*/ 717487 h 906898"/>
              <a:gd name="connsiteX959" fmla="*/ 219641 w 906898"/>
              <a:gd name="connsiteY959" fmla="*/ 715428 h 906898"/>
              <a:gd name="connsiteX960" fmla="*/ 225816 w 906898"/>
              <a:gd name="connsiteY960" fmla="*/ 715428 h 906898"/>
              <a:gd name="connsiteX961" fmla="*/ 231991 w 906898"/>
              <a:gd name="connsiteY961" fmla="*/ 721603 h 906898"/>
              <a:gd name="connsiteX962" fmla="*/ 229933 w 906898"/>
              <a:gd name="connsiteY962" fmla="*/ 727778 h 906898"/>
              <a:gd name="connsiteX963" fmla="*/ 225816 w 906898"/>
              <a:gd name="connsiteY963" fmla="*/ 727778 h 906898"/>
              <a:gd name="connsiteX964" fmla="*/ 223757 w 906898"/>
              <a:gd name="connsiteY964" fmla="*/ 727778 h 906898"/>
              <a:gd name="connsiteX965" fmla="*/ 219641 w 906898"/>
              <a:gd name="connsiteY965" fmla="*/ 729837 h 906898"/>
              <a:gd name="connsiteX966" fmla="*/ 227874 w 906898"/>
              <a:gd name="connsiteY966" fmla="*/ 733954 h 906898"/>
              <a:gd name="connsiteX967" fmla="*/ 248458 w 906898"/>
              <a:gd name="connsiteY967" fmla="*/ 719545 h 906898"/>
              <a:gd name="connsiteX968" fmla="*/ 246400 w 906898"/>
              <a:gd name="connsiteY968" fmla="*/ 692786 h 906898"/>
              <a:gd name="connsiteX969" fmla="*/ 246400 w 906898"/>
              <a:gd name="connsiteY969" fmla="*/ 690727 h 906898"/>
              <a:gd name="connsiteX970" fmla="*/ 668203 w 906898"/>
              <a:gd name="connsiteY970" fmla="*/ 688735 h 906898"/>
              <a:gd name="connsiteX971" fmla="*/ 674345 w 906898"/>
              <a:gd name="connsiteY971" fmla="*/ 699045 h 906898"/>
              <a:gd name="connsiteX972" fmla="*/ 670251 w 906898"/>
              <a:gd name="connsiteY972" fmla="*/ 707292 h 906898"/>
              <a:gd name="connsiteX973" fmla="*/ 670251 w 906898"/>
              <a:gd name="connsiteY973" fmla="*/ 723787 h 906898"/>
              <a:gd name="connsiteX974" fmla="*/ 664109 w 906898"/>
              <a:gd name="connsiteY974" fmla="*/ 727911 h 906898"/>
              <a:gd name="connsiteX975" fmla="*/ 668203 w 906898"/>
              <a:gd name="connsiteY975" fmla="*/ 723787 h 906898"/>
              <a:gd name="connsiteX976" fmla="*/ 667412 w 906898"/>
              <a:gd name="connsiteY976" fmla="*/ 718212 h 906898"/>
              <a:gd name="connsiteX977" fmla="*/ 668037 w 906898"/>
              <a:gd name="connsiteY977" fmla="*/ 717370 h 906898"/>
              <a:gd name="connsiteX978" fmla="*/ 666994 w 906898"/>
              <a:gd name="connsiteY978" fmla="*/ 715263 h 906898"/>
              <a:gd name="connsiteX979" fmla="*/ 666156 w 906898"/>
              <a:gd name="connsiteY979" fmla="*/ 709354 h 906898"/>
              <a:gd name="connsiteX980" fmla="*/ 667817 w 906898"/>
              <a:gd name="connsiteY980" fmla="*/ 705172 h 906898"/>
              <a:gd name="connsiteX981" fmla="*/ 668037 w 906898"/>
              <a:gd name="connsiteY981" fmla="*/ 705045 h 906898"/>
              <a:gd name="connsiteX982" fmla="*/ 668037 w 906898"/>
              <a:gd name="connsiteY982" fmla="*/ 704618 h 906898"/>
              <a:gd name="connsiteX983" fmla="*/ 670251 w 906898"/>
              <a:gd name="connsiteY983" fmla="*/ 699045 h 906898"/>
              <a:gd name="connsiteX984" fmla="*/ 666156 w 906898"/>
              <a:gd name="connsiteY984" fmla="*/ 690797 h 906898"/>
              <a:gd name="connsiteX985" fmla="*/ 668203 w 906898"/>
              <a:gd name="connsiteY985" fmla="*/ 688735 h 906898"/>
              <a:gd name="connsiteX986" fmla="*/ 189014 w 906898"/>
              <a:gd name="connsiteY986" fmla="*/ 686743 h 906898"/>
              <a:gd name="connsiteX987" fmla="*/ 193098 w 906898"/>
              <a:gd name="connsiteY987" fmla="*/ 692901 h 906898"/>
              <a:gd name="connsiteX988" fmla="*/ 199223 w 906898"/>
              <a:gd name="connsiteY988" fmla="*/ 697005 h 906898"/>
              <a:gd name="connsiteX989" fmla="*/ 205348 w 906898"/>
              <a:gd name="connsiteY989" fmla="*/ 701110 h 906898"/>
              <a:gd name="connsiteX990" fmla="*/ 215557 w 906898"/>
              <a:gd name="connsiteY990" fmla="*/ 697005 h 906898"/>
              <a:gd name="connsiteX991" fmla="*/ 219641 w 906898"/>
              <a:gd name="connsiteY991" fmla="*/ 697005 h 906898"/>
              <a:gd name="connsiteX992" fmla="*/ 223724 w 906898"/>
              <a:gd name="connsiteY992" fmla="*/ 690848 h 906898"/>
              <a:gd name="connsiteX993" fmla="*/ 227808 w 906898"/>
              <a:gd name="connsiteY993" fmla="*/ 686743 h 906898"/>
              <a:gd name="connsiteX994" fmla="*/ 227808 w 906898"/>
              <a:gd name="connsiteY994" fmla="*/ 690848 h 906898"/>
              <a:gd name="connsiteX995" fmla="*/ 227808 w 906898"/>
              <a:gd name="connsiteY995" fmla="*/ 697005 h 906898"/>
              <a:gd name="connsiteX996" fmla="*/ 217599 w 906898"/>
              <a:gd name="connsiteY996" fmla="*/ 701110 h 906898"/>
              <a:gd name="connsiteX997" fmla="*/ 217599 w 906898"/>
              <a:gd name="connsiteY997" fmla="*/ 703162 h 906898"/>
              <a:gd name="connsiteX998" fmla="*/ 207390 w 906898"/>
              <a:gd name="connsiteY998" fmla="*/ 709319 h 906898"/>
              <a:gd name="connsiteX999" fmla="*/ 199223 w 906898"/>
              <a:gd name="connsiteY999" fmla="*/ 703162 h 906898"/>
              <a:gd name="connsiteX1000" fmla="*/ 195139 w 906898"/>
              <a:gd name="connsiteY1000" fmla="*/ 697005 h 906898"/>
              <a:gd name="connsiteX1001" fmla="*/ 189014 w 906898"/>
              <a:gd name="connsiteY1001" fmla="*/ 694953 h 906898"/>
              <a:gd name="connsiteX1002" fmla="*/ 186972 w 906898"/>
              <a:gd name="connsiteY1002" fmla="*/ 690848 h 906898"/>
              <a:gd name="connsiteX1003" fmla="*/ 189014 w 906898"/>
              <a:gd name="connsiteY1003" fmla="*/ 686743 h 906898"/>
              <a:gd name="connsiteX1004" fmla="*/ 201146 w 906898"/>
              <a:gd name="connsiteY1004" fmla="*/ 684419 h 906898"/>
              <a:gd name="connsiteX1005" fmla="*/ 205134 w 906898"/>
              <a:gd name="connsiteY1005" fmla="*/ 686431 h 906898"/>
              <a:gd name="connsiteX1006" fmla="*/ 205287 w 906898"/>
              <a:gd name="connsiteY1006" fmla="*/ 686743 h 906898"/>
              <a:gd name="connsiteX1007" fmla="*/ 205597 w 906898"/>
              <a:gd name="connsiteY1007" fmla="*/ 686664 h 906898"/>
              <a:gd name="connsiteX1008" fmla="*/ 209420 w 906898"/>
              <a:gd name="connsiteY1008" fmla="*/ 688593 h 906898"/>
              <a:gd name="connsiteX1009" fmla="*/ 217695 w 906898"/>
              <a:gd name="connsiteY1009" fmla="*/ 684419 h 906898"/>
              <a:gd name="connsiteX1010" fmla="*/ 221832 w 906898"/>
              <a:gd name="connsiteY1010" fmla="*/ 686506 h 906898"/>
              <a:gd name="connsiteX1011" fmla="*/ 219763 w 906898"/>
              <a:gd name="connsiteY1011" fmla="*/ 692767 h 906898"/>
              <a:gd name="connsiteX1012" fmla="*/ 211489 w 906898"/>
              <a:gd name="connsiteY1012" fmla="*/ 694854 h 906898"/>
              <a:gd name="connsiteX1013" fmla="*/ 209420 w 906898"/>
              <a:gd name="connsiteY1013" fmla="*/ 699027 h 906898"/>
              <a:gd name="connsiteX1014" fmla="*/ 203215 w 906898"/>
              <a:gd name="connsiteY1014" fmla="*/ 696940 h 906898"/>
              <a:gd name="connsiteX1015" fmla="*/ 201146 w 906898"/>
              <a:gd name="connsiteY1015" fmla="*/ 692767 h 906898"/>
              <a:gd name="connsiteX1016" fmla="*/ 197009 w 906898"/>
              <a:gd name="connsiteY1016" fmla="*/ 692767 h 906898"/>
              <a:gd name="connsiteX1017" fmla="*/ 194940 w 906898"/>
              <a:gd name="connsiteY1017" fmla="*/ 686506 h 906898"/>
              <a:gd name="connsiteX1018" fmla="*/ 201146 w 906898"/>
              <a:gd name="connsiteY1018" fmla="*/ 684419 h 906898"/>
              <a:gd name="connsiteX1019" fmla="*/ 135301 w 906898"/>
              <a:gd name="connsiteY1019" fmla="*/ 684419 h 906898"/>
              <a:gd name="connsiteX1020" fmla="*/ 137353 w 906898"/>
              <a:gd name="connsiteY1020" fmla="*/ 686488 h 906898"/>
              <a:gd name="connsiteX1021" fmla="*/ 139405 w 906898"/>
              <a:gd name="connsiteY1021" fmla="*/ 696831 h 906898"/>
              <a:gd name="connsiteX1022" fmla="*/ 151720 w 906898"/>
              <a:gd name="connsiteY1022" fmla="*/ 705106 h 906898"/>
              <a:gd name="connsiteX1023" fmla="*/ 151720 w 906898"/>
              <a:gd name="connsiteY1023" fmla="*/ 707174 h 906898"/>
              <a:gd name="connsiteX1024" fmla="*/ 133248 w 906898"/>
              <a:gd name="connsiteY1024" fmla="*/ 700968 h 906898"/>
              <a:gd name="connsiteX1025" fmla="*/ 131196 w 906898"/>
              <a:gd name="connsiteY1025" fmla="*/ 688557 h 906898"/>
              <a:gd name="connsiteX1026" fmla="*/ 135301 w 906898"/>
              <a:gd name="connsiteY1026" fmla="*/ 684419 h 906898"/>
              <a:gd name="connsiteX1027" fmla="*/ 163730 w 906898"/>
              <a:gd name="connsiteY1027" fmla="*/ 683451 h 906898"/>
              <a:gd name="connsiteX1028" fmla="*/ 166171 w 906898"/>
              <a:gd name="connsiteY1028" fmla="*/ 684542 h 906898"/>
              <a:gd name="connsiteX1029" fmla="*/ 164116 w 906898"/>
              <a:gd name="connsiteY1029" fmla="*/ 715344 h 906898"/>
              <a:gd name="connsiteX1030" fmla="*/ 188785 w 906898"/>
              <a:gd name="connsiteY1030" fmla="*/ 725612 h 906898"/>
              <a:gd name="connsiteX1031" fmla="*/ 192897 w 906898"/>
              <a:gd name="connsiteY1031" fmla="*/ 723558 h 906898"/>
              <a:gd name="connsiteX1032" fmla="*/ 184674 w 906898"/>
              <a:gd name="connsiteY1032" fmla="*/ 721505 h 906898"/>
              <a:gd name="connsiteX1033" fmla="*/ 180562 w 906898"/>
              <a:gd name="connsiteY1033" fmla="*/ 713291 h 906898"/>
              <a:gd name="connsiteX1034" fmla="*/ 184674 w 906898"/>
              <a:gd name="connsiteY1034" fmla="*/ 709184 h 906898"/>
              <a:gd name="connsiteX1035" fmla="*/ 190841 w 906898"/>
              <a:gd name="connsiteY1035" fmla="*/ 709184 h 906898"/>
              <a:gd name="connsiteX1036" fmla="*/ 194953 w 906898"/>
              <a:gd name="connsiteY1036" fmla="*/ 713291 h 906898"/>
              <a:gd name="connsiteX1037" fmla="*/ 201121 w 906898"/>
              <a:gd name="connsiteY1037" fmla="*/ 713291 h 906898"/>
              <a:gd name="connsiteX1038" fmla="*/ 205232 w 906898"/>
              <a:gd name="connsiteY1038" fmla="*/ 721505 h 906898"/>
              <a:gd name="connsiteX1039" fmla="*/ 201121 w 906898"/>
              <a:gd name="connsiteY1039" fmla="*/ 731772 h 906898"/>
              <a:gd name="connsiteX1040" fmla="*/ 188785 w 906898"/>
              <a:gd name="connsiteY1040" fmla="*/ 735879 h 906898"/>
              <a:gd name="connsiteX1041" fmla="*/ 172339 w 906898"/>
              <a:gd name="connsiteY1041" fmla="*/ 731772 h 906898"/>
              <a:gd name="connsiteX1042" fmla="*/ 164116 w 906898"/>
              <a:gd name="connsiteY1042" fmla="*/ 723558 h 906898"/>
              <a:gd name="connsiteX1043" fmla="*/ 157948 w 906898"/>
              <a:gd name="connsiteY1043" fmla="*/ 688649 h 906898"/>
              <a:gd name="connsiteX1044" fmla="*/ 163730 w 906898"/>
              <a:gd name="connsiteY1044" fmla="*/ 683451 h 906898"/>
              <a:gd name="connsiteX1045" fmla="*/ 675590 w 906898"/>
              <a:gd name="connsiteY1045" fmla="*/ 681982 h 906898"/>
              <a:gd name="connsiteX1046" fmla="*/ 678304 w 906898"/>
              <a:gd name="connsiteY1046" fmla="*/ 682498 h 906898"/>
              <a:gd name="connsiteX1047" fmla="*/ 684433 w 906898"/>
              <a:gd name="connsiteY1047" fmla="*/ 701059 h 906898"/>
              <a:gd name="connsiteX1048" fmla="*/ 682390 w 906898"/>
              <a:gd name="connsiteY1048" fmla="*/ 703122 h 906898"/>
              <a:gd name="connsiteX1049" fmla="*/ 684433 w 906898"/>
              <a:gd name="connsiteY1049" fmla="*/ 705184 h 906898"/>
              <a:gd name="connsiteX1050" fmla="*/ 684433 w 906898"/>
              <a:gd name="connsiteY1050" fmla="*/ 701059 h 906898"/>
              <a:gd name="connsiteX1051" fmla="*/ 692605 w 906898"/>
              <a:gd name="connsiteY1051" fmla="*/ 713434 h 906898"/>
              <a:gd name="connsiteX1052" fmla="*/ 690562 w 906898"/>
              <a:gd name="connsiteY1052" fmla="*/ 717559 h 906898"/>
              <a:gd name="connsiteX1053" fmla="*/ 689984 w 906898"/>
              <a:gd name="connsiteY1053" fmla="*/ 717364 h 906898"/>
              <a:gd name="connsiteX1054" fmla="*/ 690562 w 906898"/>
              <a:gd name="connsiteY1054" fmla="*/ 715496 h 906898"/>
              <a:gd name="connsiteX1055" fmla="*/ 689796 w 906898"/>
              <a:gd name="connsiteY1055" fmla="*/ 717301 h 906898"/>
              <a:gd name="connsiteX1056" fmla="*/ 689984 w 906898"/>
              <a:gd name="connsiteY1056" fmla="*/ 717364 h 906898"/>
              <a:gd name="connsiteX1057" fmla="*/ 689285 w 906898"/>
              <a:gd name="connsiteY1057" fmla="*/ 719621 h 906898"/>
              <a:gd name="connsiteX1058" fmla="*/ 686476 w 906898"/>
              <a:gd name="connsiteY1058" fmla="*/ 723746 h 906898"/>
              <a:gd name="connsiteX1059" fmla="*/ 680347 w 906898"/>
              <a:gd name="connsiteY1059" fmla="*/ 725808 h 906898"/>
              <a:gd name="connsiteX1060" fmla="*/ 680347 w 906898"/>
              <a:gd name="connsiteY1060" fmla="*/ 731996 h 906898"/>
              <a:gd name="connsiteX1061" fmla="*/ 678304 w 906898"/>
              <a:gd name="connsiteY1061" fmla="*/ 738183 h 906898"/>
              <a:gd name="connsiteX1062" fmla="*/ 674217 w 906898"/>
              <a:gd name="connsiteY1062" fmla="*/ 742308 h 906898"/>
              <a:gd name="connsiteX1063" fmla="*/ 674217 w 906898"/>
              <a:gd name="connsiteY1063" fmla="*/ 746433 h 906898"/>
              <a:gd name="connsiteX1064" fmla="*/ 680347 w 906898"/>
              <a:gd name="connsiteY1064" fmla="*/ 748495 h 906898"/>
              <a:gd name="connsiteX1065" fmla="*/ 672174 w 906898"/>
              <a:gd name="connsiteY1065" fmla="*/ 748495 h 906898"/>
              <a:gd name="connsiteX1066" fmla="*/ 672174 w 906898"/>
              <a:gd name="connsiteY1066" fmla="*/ 740245 h 906898"/>
              <a:gd name="connsiteX1067" fmla="*/ 666045 w 906898"/>
              <a:gd name="connsiteY1067" fmla="*/ 731996 h 906898"/>
              <a:gd name="connsiteX1068" fmla="*/ 670131 w 906898"/>
              <a:gd name="connsiteY1068" fmla="*/ 727871 h 906898"/>
              <a:gd name="connsiteX1069" fmla="*/ 674217 w 906898"/>
              <a:gd name="connsiteY1069" fmla="*/ 711372 h 906898"/>
              <a:gd name="connsiteX1070" fmla="*/ 676261 w 906898"/>
              <a:gd name="connsiteY1070" fmla="*/ 703122 h 906898"/>
              <a:gd name="connsiteX1071" fmla="*/ 670131 w 906898"/>
              <a:gd name="connsiteY1071" fmla="*/ 686623 h 906898"/>
              <a:gd name="connsiteX1072" fmla="*/ 675590 w 906898"/>
              <a:gd name="connsiteY1072" fmla="*/ 681982 h 906898"/>
              <a:gd name="connsiteX1073" fmla="*/ 678329 w 906898"/>
              <a:gd name="connsiteY1073" fmla="*/ 680435 h 906898"/>
              <a:gd name="connsiteX1074" fmla="*/ 684637 w 906898"/>
              <a:gd name="connsiteY1074" fmla="*/ 684641 h 906898"/>
              <a:gd name="connsiteX1075" fmla="*/ 684637 w 906898"/>
              <a:gd name="connsiteY1075" fmla="*/ 686743 h 906898"/>
              <a:gd name="connsiteX1076" fmla="*/ 678329 w 906898"/>
              <a:gd name="connsiteY1076" fmla="*/ 680435 h 906898"/>
              <a:gd name="connsiteX1077" fmla="*/ 727558 w 906898"/>
              <a:gd name="connsiteY1077" fmla="*/ 676965 h 906898"/>
              <a:gd name="connsiteX1078" fmla="*/ 729887 w 906898"/>
              <a:gd name="connsiteY1078" fmla="*/ 678508 h 906898"/>
              <a:gd name="connsiteX1079" fmla="*/ 727817 w 906898"/>
              <a:gd name="connsiteY1079" fmla="*/ 688791 h 906898"/>
              <a:gd name="connsiteX1080" fmla="*/ 717466 w 906898"/>
              <a:gd name="connsiteY1080" fmla="*/ 694960 h 906898"/>
              <a:gd name="connsiteX1081" fmla="*/ 717466 w 906898"/>
              <a:gd name="connsiteY1081" fmla="*/ 703187 h 906898"/>
              <a:gd name="connsiteX1082" fmla="*/ 713326 w 906898"/>
              <a:gd name="connsiteY1082" fmla="*/ 709356 h 906898"/>
              <a:gd name="connsiteX1083" fmla="*/ 715396 w 906898"/>
              <a:gd name="connsiteY1083" fmla="*/ 721695 h 906898"/>
              <a:gd name="connsiteX1084" fmla="*/ 719536 w 906898"/>
              <a:gd name="connsiteY1084" fmla="*/ 731978 h 906898"/>
              <a:gd name="connsiteX1085" fmla="*/ 729887 w 906898"/>
              <a:gd name="connsiteY1085" fmla="*/ 734035 h 906898"/>
              <a:gd name="connsiteX1086" fmla="*/ 734027 w 906898"/>
              <a:gd name="connsiteY1086" fmla="*/ 744317 h 906898"/>
              <a:gd name="connsiteX1087" fmla="*/ 736097 w 906898"/>
              <a:gd name="connsiteY1087" fmla="*/ 746374 h 906898"/>
              <a:gd name="connsiteX1088" fmla="*/ 723676 w 906898"/>
              <a:gd name="connsiteY1088" fmla="*/ 744317 h 906898"/>
              <a:gd name="connsiteX1089" fmla="*/ 719536 w 906898"/>
              <a:gd name="connsiteY1089" fmla="*/ 738148 h 906898"/>
              <a:gd name="connsiteX1090" fmla="*/ 717466 w 906898"/>
              <a:gd name="connsiteY1090" fmla="*/ 738148 h 906898"/>
              <a:gd name="connsiteX1091" fmla="*/ 711256 w 906898"/>
              <a:gd name="connsiteY1091" fmla="*/ 736091 h 906898"/>
              <a:gd name="connsiteX1092" fmla="*/ 707116 w 906898"/>
              <a:gd name="connsiteY1092" fmla="*/ 727865 h 906898"/>
              <a:gd name="connsiteX1093" fmla="*/ 707116 w 906898"/>
              <a:gd name="connsiteY1093" fmla="*/ 721695 h 906898"/>
              <a:gd name="connsiteX1094" fmla="*/ 702975 w 906898"/>
              <a:gd name="connsiteY1094" fmla="*/ 711413 h 906898"/>
              <a:gd name="connsiteX1095" fmla="*/ 702975 w 906898"/>
              <a:gd name="connsiteY1095" fmla="*/ 703187 h 906898"/>
              <a:gd name="connsiteX1096" fmla="*/ 707116 w 906898"/>
              <a:gd name="connsiteY1096" fmla="*/ 701130 h 906898"/>
              <a:gd name="connsiteX1097" fmla="*/ 709186 w 906898"/>
              <a:gd name="connsiteY1097" fmla="*/ 688791 h 906898"/>
              <a:gd name="connsiteX1098" fmla="*/ 715396 w 906898"/>
              <a:gd name="connsiteY1098" fmla="*/ 686734 h 906898"/>
              <a:gd name="connsiteX1099" fmla="*/ 719536 w 906898"/>
              <a:gd name="connsiteY1099" fmla="*/ 686734 h 906898"/>
              <a:gd name="connsiteX1100" fmla="*/ 719536 w 906898"/>
              <a:gd name="connsiteY1100" fmla="*/ 684678 h 906898"/>
              <a:gd name="connsiteX1101" fmla="*/ 723676 w 906898"/>
              <a:gd name="connsiteY1101" fmla="*/ 678508 h 906898"/>
              <a:gd name="connsiteX1102" fmla="*/ 727558 w 906898"/>
              <a:gd name="connsiteY1102" fmla="*/ 676965 h 906898"/>
              <a:gd name="connsiteX1103" fmla="*/ 123036 w 906898"/>
              <a:gd name="connsiteY1103" fmla="*/ 676451 h 906898"/>
              <a:gd name="connsiteX1104" fmla="*/ 129222 w 906898"/>
              <a:gd name="connsiteY1104" fmla="*/ 682608 h 906898"/>
              <a:gd name="connsiteX1105" fmla="*/ 133345 w 906898"/>
              <a:gd name="connsiteY1105" fmla="*/ 703132 h 906898"/>
              <a:gd name="connsiteX1106" fmla="*/ 151903 w 906898"/>
              <a:gd name="connsiteY1106" fmla="*/ 711341 h 906898"/>
              <a:gd name="connsiteX1107" fmla="*/ 153964 w 906898"/>
              <a:gd name="connsiteY1107" fmla="*/ 711341 h 906898"/>
              <a:gd name="connsiteX1108" fmla="*/ 156027 w 906898"/>
              <a:gd name="connsiteY1108" fmla="*/ 719551 h 906898"/>
              <a:gd name="connsiteX1109" fmla="*/ 147778 w 906898"/>
              <a:gd name="connsiteY1109" fmla="*/ 721603 h 906898"/>
              <a:gd name="connsiteX1110" fmla="*/ 139531 w 906898"/>
              <a:gd name="connsiteY1110" fmla="*/ 713394 h 906898"/>
              <a:gd name="connsiteX1111" fmla="*/ 131283 w 906898"/>
              <a:gd name="connsiteY1111" fmla="*/ 715446 h 906898"/>
              <a:gd name="connsiteX1112" fmla="*/ 120974 w 906898"/>
              <a:gd name="connsiteY1112" fmla="*/ 709289 h 906898"/>
              <a:gd name="connsiteX1113" fmla="*/ 120974 w 906898"/>
              <a:gd name="connsiteY1113" fmla="*/ 694922 h 906898"/>
              <a:gd name="connsiteX1114" fmla="*/ 123036 w 906898"/>
              <a:gd name="connsiteY1114" fmla="*/ 692870 h 906898"/>
              <a:gd name="connsiteX1115" fmla="*/ 118912 w 906898"/>
              <a:gd name="connsiteY1115" fmla="*/ 686713 h 906898"/>
              <a:gd name="connsiteX1116" fmla="*/ 123036 w 906898"/>
              <a:gd name="connsiteY1116" fmla="*/ 676451 h 906898"/>
              <a:gd name="connsiteX1117" fmla="*/ 211429 w 906898"/>
              <a:gd name="connsiteY1117" fmla="*/ 672136 h 906898"/>
              <a:gd name="connsiteX1118" fmla="*/ 211429 w 906898"/>
              <a:gd name="connsiteY1118" fmla="*/ 676309 h 906898"/>
              <a:gd name="connsiteX1119" fmla="*/ 213477 w 906898"/>
              <a:gd name="connsiteY1119" fmla="*/ 684657 h 906898"/>
              <a:gd name="connsiteX1120" fmla="*/ 205597 w 906898"/>
              <a:gd name="connsiteY1120" fmla="*/ 686664 h 906898"/>
              <a:gd name="connsiteX1121" fmla="*/ 205134 w 906898"/>
              <a:gd name="connsiteY1121" fmla="*/ 686431 h 906898"/>
              <a:gd name="connsiteX1122" fmla="*/ 203240 w 906898"/>
              <a:gd name="connsiteY1122" fmla="*/ 682570 h 906898"/>
              <a:gd name="connsiteX1123" fmla="*/ 211429 w 906898"/>
              <a:gd name="connsiteY1123" fmla="*/ 672136 h 906898"/>
              <a:gd name="connsiteX1124" fmla="*/ 791688 w 906898"/>
              <a:gd name="connsiteY1124" fmla="*/ 667695 h 906898"/>
              <a:gd name="connsiteX1125" fmla="*/ 797627 w 906898"/>
              <a:gd name="connsiteY1125" fmla="*/ 668207 h 906898"/>
              <a:gd name="connsiteX1126" fmla="*/ 801759 w 906898"/>
              <a:gd name="connsiteY1126" fmla="*/ 674349 h 906898"/>
              <a:gd name="connsiteX1127" fmla="*/ 805890 w 906898"/>
              <a:gd name="connsiteY1127" fmla="*/ 672302 h 906898"/>
              <a:gd name="connsiteX1128" fmla="*/ 814153 w 906898"/>
              <a:gd name="connsiteY1128" fmla="*/ 672302 h 906898"/>
              <a:gd name="connsiteX1129" fmla="*/ 822416 w 906898"/>
              <a:gd name="connsiteY1129" fmla="*/ 688680 h 906898"/>
              <a:gd name="connsiteX1130" fmla="*/ 816219 w 906898"/>
              <a:gd name="connsiteY1130" fmla="*/ 694822 h 906898"/>
              <a:gd name="connsiteX1131" fmla="*/ 814153 w 906898"/>
              <a:gd name="connsiteY1131" fmla="*/ 700964 h 906898"/>
              <a:gd name="connsiteX1132" fmla="*/ 793496 w 906898"/>
              <a:gd name="connsiteY1132" fmla="*/ 696869 h 906898"/>
              <a:gd name="connsiteX1133" fmla="*/ 789364 w 906898"/>
              <a:gd name="connsiteY1133" fmla="*/ 686633 h 906898"/>
              <a:gd name="connsiteX1134" fmla="*/ 785233 w 906898"/>
              <a:gd name="connsiteY1134" fmla="*/ 678443 h 906898"/>
              <a:gd name="connsiteX1135" fmla="*/ 787298 w 906898"/>
              <a:gd name="connsiteY1135" fmla="*/ 670254 h 906898"/>
              <a:gd name="connsiteX1136" fmla="*/ 791688 w 906898"/>
              <a:gd name="connsiteY1136" fmla="*/ 667695 h 906898"/>
              <a:gd name="connsiteX1137" fmla="*/ 112708 w 906898"/>
              <a:gd name="connsiteY1137" fmla="*/ 663835 h 906898"/>
              <a:gd name="connsiteX1138" fmla="*/ 116837 w 906898"/>
              <a:gd name="connsiteY1138" fmla="*/ 678244 h 906898"/>
              <a:gd name="connsiteX1139" fmla="*/ 116837 w 906898"/>
              <a:gd name="connsiteY1139" fmla="*/ 688536 h 906898"/>
              <a:gd name="connsiteX1140" fmla="*/ 120966 w 906898"/>
              <a:gd name="connsiteY1140" fmla="*/ 692653 h 906898"/>
              <a:gd name="connsiteX1141" fmla="*/ 118902 w 906898"/>
              <a:gd name="connsiteY1141" fmla="*/ 707062 h 906898"/>
              <a:gd name="connsiteX1142" fmla="*/ 133354 w 906898"/>
              <a:gd name="connsiteY1142" fmla="*/ 717354 h 906898"/>
              <a:gd name="connsiteX1143" fmla="*/ 139548 w 906898"/>
              <a:gd name="connsiteY1143" fmla="*/ 717354 h 906898"/>
              <a:gd name="connsiteX1144" fmla="*/ 149872 w 906898"/>
              <a:gd name="connsiteY1144" fmla="*/ 725587 h 906898"/>
              <a:gd name="connsiteX1145" fmla="*/ 154001 w 906898"/>
              <a:gd name="connsiteY1145" fmla="*/ 723529 h 906898"/>
              <a:gd name="connsiteX1146" fmla="*/ 158130 w 906898"/>
              <a:gd name="connsiteY1146" fmla="*/ 721470 h 906898"/>
              <a:gd name="connsiteX1147" fmla="*/ 166388 w 906898"/>
              <a:gd name="connsiteY1147" fmla="*/ 731762 h 906898"/>
              <a:gd name="connsiteX1148" fmla="*/ 160195 w 906898"/>
              <a:gd name="connsiteY1148" fmla="*/ 735879 h 906898"/>
              <a:gd name="connsiteX1149" fmla="*/ 147806 w 906898"/>
              <a:gd name="connsiteY1149" fmla="*/ 731762 h 906898"/>
              <a:gd name="connsiteX1150" fmla="*/ 141612 w 906898"/>
              <a:gd name="connsiteY1150" fmla="*/ 735879 h 906898"/>
              <a:gd name="connsiteX1151" fmla="*/ 133354 w 906898"/>
              <a:gd name="connsiteY1151" fmla="*/ 731762 h 906898"/>
              <a:gd name="connsiteX1152" fmla="*/ 129225 w 906898"/>
              <a:gd name="connsiteY1152" fmla="*/ 725587 h 906898"/>
              <a:gd name="connsiteX1153" fmla="*/ 116837 w 906898"/>
              <a:gd name="connsiteY1153" fmla="*/ 725587 h 906898"/>
              <a:gd name="connsiteX1154" fmla="*/ 108579 w 906898"/>
              <a:gd name="connsiteY1154" fmla="*/ 711179 h 906898"/>
              <a:gd name="connsiteX1155" fmla="*/ 110643 w 906898"/>
              <a:gd name="connsiteY1155" fmla="*/ 702945 h 906898"/>
              <a:gd name="connsiteX1156" fmla="*/ 102385 w 906898"/>
              <a:gd name="connsiteY1156" fmla="*/ 694711 h 906898"/>
              <a:gd name="connsiteX1157" fmla="*/ 104449 w 906898"/>
              <a:gd name="connsiteY1157" fmla="*/ 682361 h 906898"/>
              <a:gd name="connsiteX1158" fmla="*/ 106514 w 906898"/>
              <a:gd name="connsiteY1158" fmla="*/ 678244 h 906898"/>
              <a:gd name="connsiteX1159" fmla="*/ 104449 w 906898"/>
              <a:gd name="connsiteY1159" fmla="*/ 672069 h 906898"/>
              <a:gd name="connsiteX1160" fmla="*/ 112708 w 906898"/>
              <a:gd name="connsiteY1160" fmla="*/ 663835 h 906898"/>
              <a:gd name="connsiteX1161" fmla="*/ 752439 w 906898"/>
              <a:gd name="connsiteY1161" fmla="*/ 663647 h 906898"/>
              <a:gd name="connsiteX1162" fmla="*/ 764759 w 906898"/>
              <a:gd name="connsiteY1162" fmla="*/ 663905 h 906898"/>
              <a:gd name="connsiteX1163" fmla="*/ 781187 w 906898"/>
              <a:gd name="connsiteY1163" fmla="*/ 672149 h 906898"/>
              <a:gd name="connsiteX1164" fmla="*/ 781187 w 906898"/>
              <a:gd name="connsiteY1164" fmla="*/ 674210 h 906898"/>
              <a:gd name="connsiteX1165" fmla="*/ 777080 w 906898"/>
              <a:gd name="connsiteY1165" fmla="*/ 672149 h 906898"/>
              <a:gd name="connsiteX1166" fmla="*/ 752439 w 906898"/>
              <a:gd name="connsiteY1166" fmla="*/ 670088 h 906898"/>
              <a:gd name="connsiteX1167" fmla="*/ 738064 w 906898"/>
              <a:gd name="connsiteY1167" fmla="*/ 684516 h 906898"/>
              <a:gd name="connsiteX1168" fmla="*/ 738064 w 906898"/>
              <a:gd name="connsiteY1168" fmla="*/ 694822 h 906898"/>
              <a:gd name="connsiteX1169" fmla="*/ 744225 w 906898"/>
              <a:gd name="connsiteY1169" fmla="*/ 696883 h 906898"/>
              <a:gd name="connsiteX1170" fmla="*/ 744225 w 906898"/>
              <a:gd name="connsiteY1170" fmla="*/ 690700 h 906898"/>
              <a:gd name="connsiteX1171" fmla="*/ 748332 w 906898"/>
              <a:gd name="connsiteY1171" fmla="*/ 686577 h 906898"/>
              <a:gd name="connsiteX1172" fmla="*/ 754492 w 906898"/>
              <a:gd name="connsiteY1172" fmla="*/ 688639 h 906898"/>
              <a:gd name="connsiteX1173" fmla="*/ 756545 w 906898"/>
              <a:gd name="connsiteY1173" fmla="*/ 692761 h 906898"/>
              <a:gd name="connsiteX1174" fmla="*/ 756545 w 906898"/>
              <a:gd name="connsiteY1174" fmla="*/ 696883 h 906898"/>
              <a:gd name="connsiteX1175" fmla="*/ 760652 w 906898"/>
              <a:gd name="connsiteY1175" fmla="*/ 701005 h 906898"/>
              <a:gd name="connsiteX1176" fmla="*/ 758599 w 906898"/>
              <a:gd name="connsiteY1176" fmla="*/ 707189 h 906898"/>
              <a:gd name="connsiteX1177" fmla="*/ 744225 w 906898"/>
              <a:gd name="connsiteY1177" fmla="*/ 709250 h 906898"/>
              <a:gd name="connsiteX1178" fmla="*/ 733957 w 906898"/>
              <a:gd name="connsiteY1178" fmla="*/ 701005 h 906898"/>
              <a:gd name="connsiteX1179" fmla="*/ 731904 w 906898"/>
              <a:gd name="connsiteY1179" fmla="*/ 678333 h 906898"/>
              <a:gd name="connsiteX1180" fmla="*/ 740118 w 906898"/>
              <a:gd name="connsiteY1180" fmla="*/ 668027 h 906898"/>
              <a:gd name="connsiteX1181" fmla="*/ 752439 w 906898"/>
              <a:gd name="connsiteY1181" fmla="*/ 663647 h 906898"/>
              <a:gd name="connsiteX1182" fmla="*/ 821379 w 906898"/>
              <a:gd name="connsiteY1182" fmla="*/ 659403 h 906898"/>
              <a:gd name="connsiteX1183" fmla="*/ 824491 w 906898"/>
              <a:gd name="connsiteY1183" fmla="*/ 661976 h 906898"/>
              <a:gd name="connsiteX1184" fmla="*/ 822416 w 906898"/>
              <a:gd name="connsiteY1184" fmla="*/ 678443 h 906898"/>
              <a:gd name="connsiteX1185" fmla="*/ 814116 w 906898"/>
              <a:gd name="connsiteY1185" fmla="*/ 664035 h 906898"/>
              <a:gd name="connsiteX1186" fmla="*/ 818266 w 906898"/>
              <a:gd name="connsiteY1186" fmla="*/ 659918 h 906898"/>
              <a:gd name="connsiteX1187" fmla="*/ 821379 w 906898"/>
              <a:gd name="connsiteY1187" fmla="*/ 659403 h 906898"/>
              <a:gd name="connsiteX1188" fmla="*/ 213591 w 906898"/>
              <a:gd name="connsiteY1188" fmla="*/ 655868 h 906898"/>
              <a:gd name="connsiteX1189" fmla="*/ 219742 w 906898"/>
              <a:gd name="connsiteY1189" fmla="*/ 659976 h 906898"/>
              <a:gd name="connsiteX1190" fmla="*/ 227945 w 906898"/>
              <a:gd name="connsiteY1190" fmla="*/ 674356 h 906898"/>
              <a:gd name="connsiteX1191" fmla="*/ 236147 w 906898"/>
              <a:gd name="connsiteY1191" fmla="*/ 678464 h 906898"/>
              <a:gd name="connsiteX1192" fmla="*/ 246400 w 906898"/>
              <a:gd name="connsiteY1192" fmla="*/ 688735 h 906898"/>
              <a:gd name="connsiteX1193" fmla="*/ 242299 w 906898"/>
              <a:gd name="connsiteY1193" fmla="*/ 688735 h 906898"/>
              <a:gd name="connsiteX1194" fmla="*/ 234097 w 906898"/>
              <a:gd name="connsiteY1194" fmla="*/ 682573 h 906898"/>
              <a:gd name="connsiteX1195" fmla="*/ 227945 w 906898"/>
              <a:gd name="connsiteY1195" fmla="*/ 684627 h 906898"/>
              <a:gd name="connsiteX1196" fmla="*/ 215641 w 906898"/>
              <a:gd name="connsiteY1196" fmla="*/ 678464 h 906898"/>
              <a:gd name="connsiteX1197" fmla="*/ 211540 w 906898"/>
              <a:gd name="connsiteY1197" fmla="*/ 662030 h 906898"/>
              <a:gd name="connsiteX1198" fmla="*/ 213591 w 906898"/>
              <a:gd name="connsiteY1198" fmla="*/ 655868 h 906898"/>
              <a:gd name="connsiteX1199" fmla="*/ 100605 w 906898"/>
              <a:gd name="connsiteY1199" fmla="*/ 649851 h 906898"/>
              <a:gd name="connsiteX1200" fmla="*/ 102822 w 906898"/>
              <a:gd name="connsiteY1200" fmla="*/ 652205 h 906898"/>
              <a:gd name="connsiteX1201" fmla="*/ 108718 w 906898"/>
              <a:gd name="connsiteY1201" fmla="*/ 653747 h 906898"/>
              <a:gd name="connsiteX1202" fmla="*/ 110768 w 906898"/>
              <a:gd name="connsiteY1202" fmla="*/ 657860 h 906898"/>
              <a:gd name="connsiteX1203" fmla="*/ 104617 w 906898"/>
              <a:gd name="connsiteY1203" fmla="*/ 655803 h 906898"/>
              <a:gd name="connsiteX1204" fmla="*/ 101797 w 906898"/>
              <a:gd name="connsiteY1204" fmla="*/ 652719 h 906898"/>
              <a:gd name="connsiteX1205" fmla="*/ 100402 w 906898"/>
              <a:gd name="connsiteY1205" fmla="*/ 649635 h 906898"/>
              <a:gd name="connsiteX1206" fmla="*/ 100516 w 906898"/>
              <a:gd name="connsiteY1206" fmla="*/ 649635 h 906898"/>
              <a:gd name="connsiteX1207" fmla="*/ 100605 w 906898"/>
              <a:gd name="connsiteY1207" fmla="*/ 649851 h 906898"/>
              <a:gd name="connsiteX1208" fmla="*/ 758578 w 906898"/>
              <a:gd name="connsiteY1208" fmla="*/ 643252 h 906898"/>
              <a:gd name="connsiteX1209" fmla="*/ 762657 w 906898"/>
              <a:gd name="connsiteY1209" fmla="*/ 645327 h 906898"/>
              <a:gd name="connsiteX1210" fmla="*/ 754499 w 906898"/>
              <a:gd name="connsiteY1210" fmla="*/ 647402 h 906898"/>
              <a:gd name="connsiteX1211" fmla="*/ 750420 w 906898"/>
              <a:gd name="connsiteY1211" fmla="*/ 657776 h 906898"/>
              <a:gd name="connsiteX1212" fmla="*/ 752460 w 906898"/>
              <a:gd name="connsiteY1212" fmla="*/ 659851 h 906898"/>
              <a:gd name="connsiteX1213" fmla="*/ 748381 w 906898"/>
              <a:gd name="connsiteY1213" fmla="*/ 657776 h 906898"/>
              <a:gd name="connsiteX1214" fmla="*/ 752460 w 906898"/>
              <a:gd name="connsiteY1214" fmla="*/ 647402 h 906898"/>
              <a:gd name="connsiteX1215" fmla="*/ 758578 w 906898"/>
              <a:gd name="connsiteY1215" fmla="*/ 643252 h 906898"/>
              <a:gd name="connsiteX1216" fmla="*/ 816203 w 906898"/>
              <a:gd name="connsiteY1216" fmla="*/ 640815 h 906898"/>
              <a:gd name="connsiteX1217" fmla="*/ 820330 w 906898"/>
              <a:gd name="connsiteY1217" fmla="*/ 643394 h 906898"/>
              <a:gd name="connsiteX1218" fmla="*/ 822393 w 906898"/>
              <a:gd name="connsiteY1218" fmla="*/ 649583 h 906898"/>
              <a:gd name="connsiteX1219" fmla="*/ 828582 w 906898"/>
              <a:gd name="connsiteY1219" fmla="*/ 649583 h 906898"/>
              <a:gd name="connsiteX1220" fmla="*/ 830645 w 906898"/>
              <a:gd name="connsiteY1220" fmla="*/ 659899 h 906898"/>
              <a:gd name="connsiteX1221" fmla="*/ 828582 w 906898"/>
              <a:gd name="connsiteY1221" fmla="*/ 664025 h 906898"/>
              <a:gd name="connsiteX1222" fmla="*/ 820330 w 906898"/>
              <a:gd name="connsiteY1222" fmla="*/ 657836 h 906898"/>
              <a:gd name="connsiteX1223" fmla="*/ 814140 w 906898"/>
              <a:gd name="connsiteY1223" fmla="*/ 657836 h 906898"/>
              <a:gd name="connsiteX1224" fmla="*/ 810014 w 906898"/>
              <a:gd name="connsiteY1224" fmla="*/ 668152 h 906898"/>
              <a:gd name="connsiteX1225" fmla="*/ 805888 w 906898"/>
              <a:gd name="connsiteY1225" fmla="*/ 666088 h 906898"/>
              <a:gd name="connsiteX1226" fmla="*/ 803824 w 906898"/>
              <a:gd name="connsiteY1226" fmla="*/ 657836 h 906898"/>
              <a:gd name="connsiteX1227" fmla="*/ 807951 w 906898"/>
              <a:gd name="connsiteY1227" fmla="*/ 651646 h 906898"/>
              <a:gd name="connsiteX1228" fmla="*/ 805888 w 906898"/>
              <a:gd name="connsiteY1228" fmla="*/ 645457 h 906898"/>
              <a:gd name="connsiteX1229" fmla="*/ 812077 w 906898"/>
              <a:gd name="connsiteY1229" fmla="*/ 641331 h 906898"/>
              <a:gd name="connsiteX1230" fmla="*/ 816203 w 906898"/>
              <a:gd name="connsiteY1230" fmla="*/ 640815 h 906898"/>
              <a:gd name="connsiteX1231" fmla="*/ 181980 w 906898"/>
              <a:gd name="connsiteY1231" fmla="*/ 640294 h 906898"/>
              <a:gd name="connsiteX1232" fmla="*/ 197181 w 906898"/>
              <a:gd name="connsiteY1232" fmla="*/ 641320 h 906898"/>
              <a:gd name="connsiteX1233" fmla="*/ 201304 w 906898"/>
              <a:gd name="connsiteY1233" fmla="*/ 655686 h 906898"/>
              <a:gd name="connsiteX1234" fmla="*/ 207487 w 906898"/>
              <a:gd name="connsiteY1234" fmla="*/ 657739 h 906898"/>
              <a:gd name="connsiteX1235" fmla="*/ 203365 w 906898"/>
              <a:gd name="connsiteY1235" fmla="*/ 678262 h 906898"/>
              <a:gd name="connsiteX1236" fmla="*/ 188936 w 906898"/>
              <a:gd name="connsiteY1236" fmla="*/ 682367 h 906898"/>
              <a:gd name="connsiteX1237" fmla="*/ 180692 w 906898"/>
              <a:gd name="connsiteY1237" fmla="*/ 680314 h 906898"/>
              <a:gd name="connsiteX1238" fmla="*/ 174508 w 906898"/>
              <a:gd name="connsiteY1238" fmla="*/ 682367 h 906898"/>
              <a:gd name="connsiteX1239" fmla="*/ 162142 w 906898"/>
              <a:gd name="connsiteY1239" fmla="*/ 678262 h 906898"/>
              <a:gd name="connsiteX1240" fmla="*/ 162142 w 906898"/>
              <a:gd name="connsiteY1240" fmla="*/ 668001 h 906898"/>
              <a:gd name="connsiteX1241" fmla="*/ 168325 w 906898"/>
              <a:gd name="connsiteY1241" fmla="*/ 661843 h 906898"/>
              <a:gd name="connsiteX1242" fmla="*/ 166264 w 906898"/>
              <a:gd name="connsiteY1242" fmla="*/ 655686 h 906898"/>
              <a:gd name="connsiteX1243" fmla="*/ 168325 w 906898"/>
              <a:gd name="connsiteY1243" fmla="*/ 645425 h 906898"/>
              <a:gd name="connsiteX1244" fmla="*/ 181980 w 906898"/>
              <a:gd name="connsiteY1244" fmla="*/ 640294 h 906898"/>
              <a:gd name="connsiteX1245" fmla="*/ 744131 w 906898"/>
              <a:gd name="connsiteY1245" fmla="*/ 630968 h 906898"/>
              <a:gd name="connsiteX1246" fmla="*/ 750306 w 906898"/>
              <a:gd name="connsiteY1246" fmla="*/ 633022 h 906898"/>
              <a:gd name="connsiteX1247" fmla="*/ 752365 w 906898"/>
              <a:gd name="connsiteY1247" fmla="*/ 635076 h 906898"/>
              <a:gd name="connsiteX1248" fmla="*/ 758540 w 906898"/>
              <a:gd name="connsiteY1248" fmla="*/ 633022 h 906898"/>
              <a:gd name="connsiteX1249" fmla="*/ 762657 w 906898"/>
              <a:gd name="connsiteY1249" fmla="*/ 637130 h 906898"/>
              <a:gd name="connsiteX1250" fmla="*/ 760598 w 906898"/>
              <a:gd name="connsiteY1250" fmla="*/ 641239 h 906898"/>
              <a:gd name="connsiteX1251" fmla="*/ 748248 w 906898"/>
              <a:gd name="connsiteY1251" fmla="*/ 645348 h 906898"/>
              <a:gd name="connsiteX1252" fmla="*/ 748248 w 906898"/>
              <a:gd name="connsiteY1252" fmla="*/ 661781 h 906898"/>
              <a:gd name="connsiteX1253" fmla="*/ 740014 w 906898"/>
              <a:gd name="connsiteY1253" fmla="*/ 663836 h 906898"/>
              <a:gd name="connsiteX1254" fmla="*/ 737956 w 906898"/>
              <a:gd name="connsiteY1254" fmla="*/ 661781 h 906898"/>
              <a:gd name="connsiteX1255" fmla="*/ 735898 w 906898"/>
              <a:gd name="connsiteY1255" fmla="*/ 655619 h 906898"/>
              <a:gd name="connsiteX1256" fmla="*/ 731872 w 906898"/>
              <a:gd name="connsiteY1256" fmla="*/ 653610 h 906898"/>
              <a:gd name="connsiteX1257" fmla="*/ 731872 w 906898"/>
              <a:gd name="connsiteY1257" fmla="*/ 653428 h 906898"/>
              <a:gd name="connsiteX1258" fmla="*/ 735898 w 906898"/>
              <a:gd name="connsiteY1258" fmla="*/ 647402 h 906898"/>
              <a:gd name="connsiteX1259" fmla="*/ 731872 w 906898"/>
              <a:gd name="connsiteY1259" fmla="*/ 639366 h 906898"/>
              <a:gd name="connsiteX1260" fmla="*/ 731872 w 906898"/>
              <a:gd name="connsiteY1260" fmla="*/ 639139 h 906898"/>
              <a:gd name="connsiteX1261" fmla="*/ 735898 w 906898"/>
              <a:gd name="connsiteY1261" fmla="*/ 637130 h 906898"/>
              <a:gd name="connsiteX1262" fmla="*/ 740014 w 906898"/>
              <a:gd name="connsiteY1262" fmla="*/ 637130 h 906898"/>
              <a:gd name="connsiteX1263" fmla="*/ 744131 w 906898"/>
              <a:gd name="connsiteY1263" fmla="*/ 630968 h 906898"/>
              <a:gd name="connsiteX1264" fmla="*/ 172489 w 906898"/>
              <a:gd name="connsiteY1264" fmla="*/ 630968 h 906898"/>
              <a:gd name="connsiteX1265" fmla="*/ 178589 w 906898"/>
              <a:gd name="connsiteY1265" fmla="*/ 635085 h 906898"/>
              <a:gd name="connsiteX1266" fmla="*/ 182656 w 906898"/>
              <a:gd name="connsiteY1266" fmla="*/ 637143 h 906898"/>
              <a:gd name="connsiteX1267" fmla="*/ 170455 w 906898"/>
              <a:gd name="connsiteY1267" fmla="*/ 641260 h 906898"/>
              <a:gd name="connsiteX1268" fmla="*/ 168422 w 906898"/>
              <a:gd name="connsiteY1268" fmla="*/ 639201 h 906898"/>
              <a:gd name="connsiteX1269" fmla="*/ 168422 w 906898"/>
              <a:gd name="connsiteY1269" fmla="*/ 633026 h 906898"/>
              <a:gd name="connsiteX1270" fmla="*/ 172489 w 906898"/>
              <a:gd name="connsiteY1270" fmla="*/ 630968 h 906898"/>
              <a:gd name="connsiteX1271" fmla="*/ 131262 w 906898"/>
              <a:gd name="connsiteY1271" fmla="*/ 630518 h 906898"/>
              <a:gd name="connsiteX1272" fmla="*/ 137438 w 906898"/>
              <a:gd name="connsiteY1272" fmla="*/ 633087 h 906898"/>
              <a:gd name="connsiteX1273" fmla="*/ 139496 w 906898"/>
              <a:gd name="connsiteY1273" fmla="*/ 637199 h 906898"/>
              <a:gd name="connsiteX1274" fmla="*/ 135379 w 906898"/>
              <a:gd name="connsiteY1274" fmla="*/ 641311 h 906898"/>
              <a:gd name="connsiteX1275" fmla="*/ 141554 w 906898"/>
              <a:gd name="connsiteY1275" fmla="*/ 649534 h 906898"/>
              <a:gd name="connsiteX1276" fmla="*/ 137438 w 906898"/>
              <a:gd name="connsiteY1276" fmla="*/ 653646 h 906898"/>
              <a:gd name="connsiteX1277" fmla="*/ 129204 w 906898"/>
              <a:gd name="connsiteY1277" fmla="*/ 653646 h 906898"/>
              <a:gd name="connsiteX1278" fmla="*/ 123029 w 906898"/>
              <a:gd name="connsiteY1278" fmla="*/ 647478 h 906898"/>
              <a:gd name="connsiteX1279" fmla="*/ 120971 w 906898"/>
              <a:gd name="connsiteY1279" fmla="*/ 647478 h 906898"/>
              <a:gd name="connsiteX1280" fmla="*/ 120971 w 906898"/>
              <a:gd name="connsiteY1280" fmla="*/ 659813 h 906898"/>
              <a:gd name="connsiteX1281" fmla="*/ 145671 w 906898"/>
              <a:gd name="connsiteY1281" fmla="*/ 678316 h 906898"/>
              <a:gd name="connsiteX1282" fmla="*/ 158022 w 906898"/>
              <a:gd name="connsiteY1282" fmla="*/ 676260 h 906898"/>
              <a:gd name="connsiteX1283" fmla="*/ 160081 w 906898"/>
              <a:gd name="connsiteY1283" fmla="*/ 680372 h 906898"/>
              <a:gd name="connsiteX1284" fmla="*/ 147730 w 906898"/>
              <a:gd name="connsiteY1284" fmla="*/ 682428 h 906898"/>
              <a:gd name="connsiteX1285" fmla="*/ 125087 w 906898"/>
              <a:gd name="connsiteY1285" fmla="*/ 676260 h 906898"/>
              <a:gd name="connsiteX1286" fmla="*/ 112737 w 906898"/>
              <a:gd name="connsiteY1286" fmla="*/ 645422 h 906898"/>
              <a:gd name="connsiteX1287" fmla="*/ 125087 w 906898"/>
              <a:gd name="connsiteY1287" fmla="*/ 631032 h 906898"/>
              <a:gd name="connsiteX1288" fmla="*/ 131262 w 906898"/>
              <a:gd name="connsiteY1288" fmla="*/ 630518 h 906898"/>
              <a:gd name="connsiteX1289" fmla="*/ 166961 w 906898"/>
              <a:gd name="connsiteY1289" fmla="*/ 623441 h 906898"/>
              <a:gd name="connsiteX1290" fmla="*/ 170306 w 906898"/>
              <a:gd name="connsiteY1290" fmla="*/ 626794 h 906898"/>
              <a:gd name="connsiteX1291" fmla="*/ 166189 w 906898"/>
              <a:gd name="connsiteY1291" fmla="*/ 630920 h 906898"/>
              <a:gd name="connsiteX1292" fmla="*/ 164131 w 906898"/>
              <a:gd name="connsiteY1292" fmla="*/ 639173 h 906898"/>
              <a:gd name="connsiteX1293" fmla="*/ 168248 w 906898"/>
              <a:gd name="connsiteY1293" fmla="*/ 643299 h 906898"/>
              <a:gd name="connsiteX1294" fmla="*/ 162072 w 906898"/>
              <a:gd name="connsiteY1294" fmla="*/ 647425 h 906898"/>
              <a:gd name="connsiteX1295" fmla="*/ 160014 w 906898"/>
              <a:gd name="connsiteY1295" fmla="*/ 641236 h 906898"/>
              <a:gd name="connsiteX1296" fmla="*/ 151781 w 906898"/>
              <a:gd name="connsiteY1296" fmla="*/ 635046 h 906898"/>
              <a:gd name="connsiteX1297" fmla="*/ 151781 w 906898"/>
              <a:gd name="connsiteY1297" fmla="*/ 630920 h 906898"/>
              <a:gd name="connsiteX1298" fmla="*/ 157956 w 906898"/>
              <a:gd name="connsiteY1298" fmla="*/ 628857 h 906898"/>
              <a:gd name="connsiteX1299" fmla="*/ 162072 w 906898"/>
              <a:gd name="connsiteY1299" fmla="*/ 628857 h 906898"/>
              <a:gd name="connsiteX1300" fmla="*/ 162072 w 906898"/>
              <a:gd name="connsiteY1300" fmla="*/ 624731 h 906898"/>
              <a:gd name="connsiteX1301" fmla="*/ 166961 w 906898"/>
              <a:gd name="connsiteY1301" fmla="*/ 623441 h 906898"/>
              <a:gd name="connsiteX1302" fmla="*/ 48103 w 906898"/>
              <a:gd name="connsiteY1302" fmla="*/ 622191 h 906898"/>
              <a:gd name="connsiteX1303" fmla="*/ 48787 w 906898"/>
              <a:gd name="connsiteY1303" fmla="*/ 624395 h 906898"/>
              <a:gd name="connsiteX1304" fmla="*/ 49783 w 906898"/>
              <a:gd name="connsiteY1304" fmla="*/ 626230 h 906898"/>
              <a:gd name="connsiteX1305" fmla="*/ 742133 w 906898"/>
              <a:gd name="connsiteY1305" fmla="*/ 616692 h 906898"/>
              <a:gd name="connsiteX1306" fmla="*/ 746238 w 906898"/>
              <a:gd name="connsiteY1306" fmla="*/ 618745 h 906898"/>
              <a:gd name="connsiteX1307" fmla="*/ 748290 w 906898"/>
              <a:gd name="connsiteY1307" fmla="*/ 620799 h 906898"/>
              <a:gd name="connsiteX1308" fmla="*/ 750343 w 906898"/>
              <a:gd name="connsiteY1308" fmla="*/ 620799 h 906898"/>
              <a:gd name="connsiteX1309" fmla="*/ 756500 w 906898"/>
              <a:gd name="connsiteY1309" fmla="*/ 618745 h 906898"/>
              <a:gd name="connsiteX1310" fmla="*/ 762657 w 906898"/>
              <a:gd name="connsiteY1310" fmla="*/ 624906 h 906898"/>
              <a:gd name="connsiteX1311" fmla="*/ 762657 w 906898"/>
              <a:gd name="connsiteY1311" fmla="*/ 633120 h 906898"/>
              <a:gd name="connsiteX1312" fmla="*/ 754447 w 906898"/>
              <a:gd name="connsiteY1312" fmla="*/ 631066 h 906898"/>
              <a:gd name="connsiteX1313" fmla="*/ 746238 w 906898"/>
              <a:gd name="connsiteY1313" fmla="*/ 629013 h 906898"/>
              <a:gd name="connsiteX1314" fmla="*/ 738029 w 906898"/>
              <a:gd name="connsiteY1314" fmla="*/ 633120 h 906898"/>
              <a:gd name="connsiteX1315" fmla="*/ 731872 w 906898"/>
              <a:gd name="connsiteY1315" fmla="*/ 635173 h 906898"/>
              <a:gd name="connsiteX1316" fmla="*/ 731872 w 906898"/>
              <a:gd name="connsiteY1316" fmla="*/ 639139 h 906898"/>
              <a:gd name="connsiteX1317" fmla="*/ 731781 w 906898"/>
              <a:gd name="connsiteY1317" fmla="*/ 639185 h 906898"/>
              <a:gd name="connsiteX1318" fmla="*/ 731872 w 906898"/>
              <a:gd name="connsiteY1318" fmla="*/ 639366 h 906898"/>
              <a:gd name="connsiteX1319" fmla="*/ 731872 w 906898"/>
              <a:gd name="connsiteY1319" fmla="*/ 647494 h 906898"/>
              <a:gd name="connsiteX1320" fmla="*/ 731872 w 906898"/>
              <a:gd name="connsiteY1320" fmla="*/ 653428 h 906898"/>
              <a:gd name="connsiteX1321" fmla="*/ 731781 w 906898"/>
              <a:gd name="connsiteY1321" fmla="*/ 653564 h 906898"/>
              <a:gd name="connsiteX1322" fmla="*/ 731872 w 906898"/>
              <a:gd name="connsiteY1322" fmla="*/ 653610 h 906898"/>
              <a:gd name="connsiteX1323" fmla="*/ 731872 w 906898"/>
              <a:gd name="connsiteY1323" fmla="*/ 657761 h 906898"/>
              <a:gd name="connsiteX1324" fmla="*/ 738029 w 906898"/>
              <a:gd name="connsiteY1324" fmla="*/ 665975 h 906898"/>
              <a:gd name="connsiteX1325" fmla="*/ 733924 w 906898"/>
              <a:gd name="connsiteY1325" fmla="*/ 672136 h 906898"/>
              <a:gd name="connsiteX1326" fmla="*/ 725715 w 906898"/>
              <a:gd name="connsiteY1326" fmla="*/ 663922 h 906898"/>
              <a:gd name="connsiteX1327" fmla="*/ 721610 w 906898"/>
              <a:gd name="connsiteY1327" fmla="*/ 653654 h 906898"/>
              <a:gd name="connsiteX1328" fmla="*/ 719557 w 906898"/>
              <a:gd name="connsiteY1328" fmla="*/ 643387 h 906898"/>
              <a:gd name="connsiteX1329" fmla="*/ 723662 w 906898"/>
              <a:gd name="connsiteY1329" fmla="*/ 639280 h 906898"/>
              <a:gd name="connsiteX1330" fmla="*/ 719557 w 906898"/>
              <a:gd name="connsiteY1330" fmla="*/ 633120 h 906898"/>
              <a:gd name="connsiteX1331" fmla="*/ 725715 w 906898"/>
              <a:gd name="connsiteY1331" fmla="*/ 624906 h 906898"/>
              <a:gd name="connsiteX1332" fmla="*/ 733924 w 906898"/>
              <a:gd name="connsiteY1332" fmla="*/ 626959 h 906898"/>
              <a:gd name="connsiteX1333" fmla="*/ 735976 w 906898"/>
              <a:gd name="connsiteY1333" fmla="*/ 622852 h 906898"/>
              <a:gd name="connsiteX1334" fmla="*/ 742133 w 906898"/>
              <a:gd name="connsiteY1334" fmla="*/ 616692 h 906898"/>
              <a:gd name="connsiteX1335" fmla="*/ 162893 w 906898"/>
              <a:gd name="connsiteY1335" fmla="*/ 615466 h 906898"/>
              <a:gd name="connsiteX1336" fmla="*/ 168309 w 906898"/>
              <a:gd name="connsiteY1336" fmla="*/ 616744 h 906898"/>
              <a:gd name="connsiteX1337" fmla="*/ 168309 w 906898"/>
              <a:gd name="connsiteY1337" fmla="*/ 618789 h 906898"/>
              <a:gd name="connsiteX1338" fmla="*/ 164183 w 906898"/>
              <a:gd name="connsiteY1338" fmla="*/ 620833 h 906898"/>
              <a:gd name="connsiteX1339" fmla="*/ 157993 w 906898"/>
              <a:gd name="connsiteY1339" fmla="*/ 626966 h 906898"/>
              <a:gd name="connsiteX1340" fmla="*/ 149741 w 906898"/>
              <a:gd name="connsiteY1340" fmla="*/ 629011 h 906898"/>
              <a:gd name="connsiteX1341" fmla="*/ 149741 w 906898"/>
              <a:gd name="connsiteY1341" fmla="*/ 639233 h 906898"/>
              <a:gd name="connsiteX1342" fmla="*/ 155930 w 906898"/>
              <a:gd name="connsiteY1342" fmla="*/ 643321 h 906898"/>
              <a:gd name="connsiteX1343" fmla="*/ 157993 w 906898"/>
              <a:gd name="connsiteY1343" fmla="*/ 649455 h 906898"/>
              <a:gd name="connsiteX1344" fmla="*/ 162120 w 906898"/>
              <a:gd name="connsiteY1344" fmla="*/ 651499 h 906898"/>
              <a:gd name="connsiteX1345" fmla="*/ 160057 w 906898"/>
              <a:gd name="connsiteY1345" fmla="*/ 653544 h 906898"/>
              <a:gd name="connsiteX1346" fmla="*/ 149741 w 906898"/>
              <a:gd name="connsiteY1346" fmla="*/ 649455 h 906898"/>
              <a:gd name="connsiteX1347" fmla="*/ 147677 w 906898"/>
              <a:gd name="connsiteY1347" fmla="*/ 641277 h 906898"/>
              <a:gd name="connsiteX1348" fmla="*/ 147677 w 906898"/>
              <a:gd name="connsiteY1348" fmla="*/ 639233 h 906898"/>
              <a:gd name="connsiteX1349" fmla="*/ 143551 w 906898"/>
              <a:gd name="connsiteY1349" fmla="*/ 633099 h 906898"/>
              <a:gd name="connsiteX1350" fmla="*/ 145614 w 906898"/>
              <a:gd name="connsiteY1350" fmla="*/ 624922 h 906898"/>
              <a:gd name="connsiteX1351" fmla="*/ 153867 w 906898"/>
              <a:gd name="connsiteY1351" fmla="*/ 624922 h 906898"/>
              <a:gd name="connsiteX1352" fmla="*/ 155930 w 906898"/>
              <a:gd name="connsiteY1352" fmla="*/ 622877 h 906898"/>
              <a:gd name="connsiteX1353" fmla="*/ 155930 w 906898"/>
              <a:gd name="connsiteY1353" fmla="*/ 618789 h 906898"/>
              <a:gd name="connsiteX1354" fmla="*/ 162893 w 906898"/>
              <a:gd name="connsiteY1354" fmla="*/ 615466 h 906898"/>
              <a:gd name="connsiteX1355" fmla="*/ 744065 w 906898"/>
              <a:gd name="connsiteY1355" fmla="*/ 614700 h 906898"/>
              <a:gd name="connsiteX1356" fmla="*/ 748270 w 906898"/>
              <a:gd name="connsiteY1356" fmla="*/ 616692 h 906898"/>
              <a:gd name="connsiteX1357" fmla="*/ 750373 w 906898"/>
              <a:gd name="connsiteY1357" fmla="*/ 618684 h 906898"/>
              <a:gd name="connsiteX1358" fmla="*/ 744065 w 906898"/>
              <a:gd name="connsiteY1358" fmla="*/ 614700 h 906898"/>
              <a:gd name="connsiteX1359" fmla="*/ 113649 w 906898"/>
              <a:gd name="connsiteY1359" fmla="*/ 613923 h 906898"/>
              <a:gd name="connsiteX1360" fmla="*/ 114928 w 906898"/>
              <a:gd name="connsiteY1360" fmla="*/ 616502 h 906898"/>
              <a:gd name="connsiteX1361" fmla="*/ 110834 w 906898"/>
              <a:gd name="connsiteY1361" fmla="*/ 620628 h 906898"/>
              <a:gd name="connsiteX1362" fmla="*/ 108786 w 906898"/>
              <a:gd name="connsiteY1362" fmla="*/ 635070 h 906898"/>
              <a:gd name="connsiteX1363" fmla="*/ 110834 w 906898"/>
              <a:gd name="connsiteY1363" fmla="*/ 641260 h 906898"/>
              <a:gd name="connsiteX1364" fmla="*/ 108786 w 906898"/>
              <a:gd name="connsiteY1364" fmla="*/ 641260 h 906898"/>
              <a:gd name="connsiteX1365" fmla="*/ 104692 w 906898"/>
              <a:gd name="connsiteY1365" fmla="*/ 633007 h 906898"/>
              <a:gd name="connsiteX1366" fmla="*/ 110834 w 906898"/>
              <a:gd name="connsiteY1366" fmla="*/ 614439 h 906898"/>
              <a:gd name="connsiteX1367" fmla="*/ 113649 w 906898"/>
              <a:gd name="connsiteY1367" fmla="*/ 613923 h 906898"/>
              <a:gd name="connsiteX1368" fmla="*/ 789889 w 906898"/>
              <a:gd name="connsiteY1368" fmla="*/ 612187 h 906898"/>
              <a:gd name="connsiteX1369" fmla="*/ 801706 w 906898"/>
              <a:gd name="connsiteY1369" fmla="*/ 618627 h 906898"/>
              <a:gd name="connsiteX1370" fmla="*/ 805816 w 906898"/>
              <a:gd name="connsiteY1370" fmla="*/ 633051 h 906898"/>
              <a:gd name="connsiteX1371" fmla="*/ 799651 w 906898"/>
              <a:gd name="connsiteY1371" fmla="*/ 639233 h 906898"/>
              <a:gd name="connsiteX1372" fmla="*/ 793485 w 906898"/>
              <a:gd name="connsiteY1372" fmla="*/ 639233 h 906898"/>
              <a:gd name="connsiteX1373" fmla="*/ 785264 w 906898"/>
              <a:gd name="connsiteY1373" fmla="*/ 639233 h 906898"/>
              <a:gd name="connsiteX1374" fmla="*/ 783209 w 906898"/>
              <a:gd name="connsiteY1374" fmla="*/ 630991 h 906898"/>
              <a:gd name="connsiteX1375" fmla="*/ 789375 w 906898"/>
              <a:gd name="connsiteY1375" fmla="*/ 626869 h 906898"/>
              <a:gd name="connsiteX1376" fmla="*/ 793485 w 906898"/>
              <a:gd name="connsiteY1376" fmla="*/ 626869 h 906898"/>
              <a:gd name="connsiteX1377" fmla="*/ 785264 w 906898"/>
              <a:gd name="connsiteY1377" fmla="*/ 620687 h 906898"/>
              <a:gd name="connsiteX1378" fmla="*/ 772933 w 906898"/>
              <a:gd name="connsiteY1378" fmla="*/ 628930 h 906898"/>
              <a:gd name="connsiteX1379" fmla="*/ 779099 w 906898"/>
              <a:gd name="connsiteY1379" fmla="*/ 661901 h 906898"/>
              <a:gd name="connsiteX1380" fmla="*/ 785264 w 906898"/>
              <a:gd name="connsiteY1380" fmla="*/ 668083 h 906898"/>
              <a:gd name="connsiteX1381" fmla="*/ 783209 w 906898"/>
              <a:gd name="connsiteY1381" fmla="*/ 670144 h 906898"/>
              <a:gd name="connsiteX1382" fmla="*/ 781154 w 906898"/>
              <a:gd name="connsiteY1382" fmla="*/ 668083 h 906898"/>
              <a:gd name="connsiteX1383" fmla="*/ 764712 w 906898"/>
              <a:gd name="connsiteY1383" fmla="*/ 641294 h 906898"/>
              <a:gd name="connsiteX1384" fmla="*/ 774988 w 906898"/>
              <a:gd name="connsiteY1384" fmla="*/ 616566 h 906898"/>
              <a:gd name="connsiteX1385" fmla="*/ 789889 w 906898"/>
              <a:gd name="connsiteY1385" fmla="*/ 612187 h 906898"/>
              <a:gd name="connsiteX1386" fmla="*/ 111816 w 906898"/>
              <a:gd name="connsiteY1386" fmla="*/ 602599 h 906898"/>
              <a:gd name="connsiteX1387" fmla="*/ 114928 w 906898"/>
              <a:gd name="connsiteY1387" fmla="*/ 604145 h 906898"/>
              <a:gd name="connsiteX1388" fmla="*/ 112853 w 906898"/>
              <a:gd name="connsiteY1388" fmla="*/ 610328 h 906898"/>
              <a:gd name="connsiteX1389" fmla="*/ 100403 w 906898"/>
              <a:gd name="connsiteY1389" fmla="*/ 628879 h 906898"/>
              <a:gd name="connsiteX1390" fmla="*/ 108703 w 906898"/>
              <a:gd name="connsiteY1390" fmla="*/ 645368 h 906898"/>
              <a:gd name="connsiteX1391" fmla="*/ 108703 w 906898"/>
              <a:gd name="connsiteY1391" fmla="*/ 651552 h 906898"/>
              <a:gd name="connsiteX1392" fmla="*/ 104553 w 906898"/>
              <a:gd name="connsiteY1392" fmla="*/ 649490 h 906898"/>
              <a:gd name="connsiteX1393" fmla="*/ 100403 w 906898"/>
              <a:gd name="connsiteY1393" fmla="*/ 643307 h 906898"/>
              <a:gd name="connsiteX1394" fmla="*/ 96253 w 906898"/>
              <a:gd name="connsiteY1394" fmla="*/ 641246 h 906898"/>
              <a:gd name="connsiteX1395" fmla="*/ 94178 w 906898"/>
              <a:gd name="connsiteY1395" fmla="*/ 637124 h 906898"/>
              <a:gd name="connsiteX1396" fmla="*/ 96253 w 906898"/>
              <a:gd name="connsiteY1396" fmla="*/ 633001 h 906898"/>
              <a:gd name="connsiteX1397" fmla="*/ 90028 w 906898"/>
              <a:gd name="connsiteY1397" fmla="*/ 626818 h 906898"/>
              <a:gd name="connsiteX1398" fmla="*/ 94178 w 906898"/>
              <a:gd name="connsiteY1398" fmla="*/ 622695 h 906898"/>
              <a:gd name="connsiteX1399" fmla="*/ 96253 w 906898"/>
              <a:gd name="connsiteY1399" fmla="*/ 620634 h 906898"/>
              <a:gd name="connsiteX1400" fmla="*/ 96253 w 906898"/>
              <a:gd name="connsiteY1400" fmla="*/ 616512 h 906898"/>
              <a:gd name="connsiteX1401" fmla="*/ 98328 w 906898"/>
              <a:gd name="connsiteY1401" fmla="*/ 610328 h 906898"/>
              <a:gd name="connsiteX1402" fmla="*/ 104553 w 906898"/>
              <a:gd name="connsiteY1402" fmla="*/ 612390 h 906898"/>
              <a:gd name="connsiteX1403" fmla="*/ 108703 w 906898"/>
              <a:gd name="connsiteY1403" fmla="*/ 604145 h 906898"/>
              <a:gd name="connsiteX1404" fmla="*/ 111816 w 906898"/>
              <a:gd name="connsiteY1404" fmla="*/ 602599 h 906898"/>
              <a:gd name="connsiteX1405" fmla="*/ 804945 w 906898"/>
              <a:gd name="connsiteY1405" fmla="*/ 601636 h 906898"/>
              <a:gd name="connsiteX1406" fmla="*/ 810132 w 906898"/>
              <a:gd name="connsiteY1406" fmla="*/ 604209 h 906898"/>
              <a:gd name="connsiteX1407" fmla="*/ 805982 w 906898"/>
              <a:gd name="connsiteY1407" fmla="*/ 604209 h 906898"/>
              <a:gd name="connsiteX1408" fmla="*/ 795607 w 906898"/>
              <a:gd name="connsiteY1408" fmla="*/ 610384 h 906898"/>
              <a:gd name="connsiteX1409" fmla="*/ 793532 w 906898"/>
              <a:gd name="connsiteY1409" fmla="*/ 610384 h 906898"/>
              <a:gd name="connsiteX1410" fmla="*/ 799757 w 906898"/>
              <a:gd name="connsiteY1410" fmla="*/ 602150 h 906898"/>
              <a:gd name="connsiteX1411" fmla="*/ 804945 w 906898"/>
              <a:gd name="connsiteY1411" fmla="*/ 601636 h 906898"/>
              <a:gd name="connsiteX1412" fmla="*/ 176502 w 906898"/>
              <a:gd name="connsiteY1412" fmla="*/ 600092 h 906898"/>
              <a:gd name="connsiteX1413" fmla="*/ 182707 w 906898"/>
              <a:gd name="connsiteY1413" fmla="*/ 614525 h 906898"/>
              <a:gd name="connsiteX1414" fmla="*/ 193051 w 906898"/>
              <a:gd name="connsiteY1414" fmla="*/ 628958 h 906898"/>
              <a:gd name="connsiteX1415" fmla="*/ 199256 w 906898"/>
              <a:gd name="connsiteY1415" fmla="*/ 637206 h 906898"/>
              <a:gd name="connsiteX1416" fmla="*/ 199256 w 906898"/>
              <a:gd name="connsiteY1416" fmla="*/ 639268 h 906898"/>
              <a:gd name="connsiteX1417" fmla="*/ 184776 w 906898"/>
              <a:gd name="connsiteY1417" fmla="*/ 635144 h 906898"/>
              <a:gd name="connsiteX1418" fmla="*/ 172364 w 906898"/>
              <a:gd name="connsiteY1418" fmla="*/ 626896 h 906898"/>
              <a:gd name="connsiteX1419" fmla="*/ 174433 w 906898"/>
              <a:gd name="connsiteY1419" fmla="*/ 614525 h 906898"/>
              <a:gd name="connsiteX1420" fmla="*/ 176502 w 906898"/>
              <a:gd name="connsiteY1420" fmla="*/ 612463 h 906898"/>
              <a:gd name="connsiteX1421" fmla="*/ 172364 w 906898"/>
              <a:gd name="connsiteY1421" fmla="*/ 606278 h 906898"/>
              <a:gd name="connsiteX1422" fmla="*/ 176502 w 906898"/>
              <a:gd name="connsiteY1422" fmla="*/ 600092 h 906898"/>
              <a:gd name="connsiteX1423" fmla="*/ 110768 w 906898"/>
              <a:gd name="connsiteY1423" fmla="*/ 594630 h 906898"/>
              <a:gd name="connsiteX1424" fmla="*/ 116920 w 906898"/>
              <a:gd name="connsiteY1424" fmla="*/ 596172 h 906898"/>
              <a:gd name="connsiteX1425" fmla="*/ 116920 w 906898"/>
              <a:gd name="connsiteY1425" fmla="*/ 598228 h 906898"/>
              <a:gd name="connsiteX1426" fmla="*/ 106667 w 906898"/>
              <a:gd name="connsiteY1426" fmla="*/ 602341 h 906898"/>
              <a:gd name="connsiteX1427" fmla="*/ 100516 w 906898"/>
              <a:gd name="connsiteY1427" fmla="*/ 608510 h 906898"/>
              <a:gd name="connsiteX1428" fmla="*/ 94364 w 906898"/>
              <a:gd name="connsiteY1428" fmla="*/ 610566 h 906898"/>
              <a:gd name="connsiteX1429" fmla="*/ 92313 w 906898"/>
              <a:gd name="connsiteY1429" fmla="*/ 620847 h 906898"/>
              <a:gd name="connsiteX1430" fmla="*/ 88212 w 906898"/>
              <a:gd name="connsiteY1430" fmla="*/ 627016 h 906898"/>
              <a:gd name="connsiteX1431" fmla="*/ 92313 w 906898"/>
              <a:gd name="connsiteY1431" fmla="*/ 635241 h 906898"/>
              <a:gd name="connsiteX1432" fmla="*/ 92313 w 906898"/>
              <a:gd name="connsiteY1432" fmla="*/ 643466 h 906898"/>
              <a:gd name="connsiteX1433" fmla="*/ 96414 w 906898"/>
              <a:gd name="connsiteY1433" fmla="*/ 645522 h 906898"/>
              <a:gd name="connsiteX1434" fmla="*/ 98465 w 906898"/>
              <a:gd name="connsiteY1434" fmla="*/ 647578 h 906898"/>
              <a:gd name="connsiteX1435" fmla="*/ 100402 w 906898"/>
              <a:gd name="connsiteY1435" fmla="*/ 649635 h 906898"/>
              <a:gd name="connsiteX1436" fmla="*/ 96959 w 906898"/>
              <a:gd name="connsiteY1436" fmla="*/ 649635 h 906898"/>
              <a:gd name="connsiteX1437" fmla="*/ 94364 w 906898"/>
              <a:gd name="connsiteY1437" fmla="*/ 649635 h 906898"/>
              <a:gd name="connsiteX1438" fmla="*/ 88212 w 906898"/>
              <a:gd name="connsiteY1438" fmla="*/ 639353 h 906898"/>
              <a:gd name="connsiteX1439" fmla="*/ 86162 w 906898"/>
              <a:gd name="connsiteY1439" fmla="*/ 635241 h 906898"/>
              <a:gd name="connsiteX1440" fmla="*/ 82060 w 906898"/>
              <a:gd name="connsiteY1440" fmla="*/ 627016 h 906898"/>
              <a:gd name="connsiteX1441" fmla="*/ 86162 w 906898"/>
              <a:gd name="connsiteY1441" fmla="*/ 618791 h 906898"/>
              <a:gd name="connsiteX1442" fmla="*/ 90263 w 906898"/>
              <a:gd name="connsiteY1442" fmla="*/ 614678 h 906898"/>
              <a:gd name="connsiteX1443" fmla="*/ 94364 w 906898"/>
              <a:gd name="connsiteY1443" fmla="*/ 604397 h 906898"/>
              <a:gd name="connsiteX1444" fmla="*/ 98465 w 906898"/>
              <a:gd name="connsiteY1444" fmla="*/ 602341 h 906898"/>
              <a:gd name="connsiteX1445" fmla="*/ 98465 w 906898"/>
              <a:gd name="connsiteY1445" fmla="*/ 604397 h 906898"/>
              <a:gd name="connsiteX1446" fmla="*/ 104617 w 906898"/>
              <a:gd name="connsiteY1446" fmla="*/ 596172 h 906898"/>
              <a:gd name="connsiteX1447" fmla="*/ 110768 w 906898"/>
              <a:gd name="connsiteY1447" fmla="*/ 594630 h 906898"/>
              <a:gd name="connsiteX1448" fmla="*/ 112936 w 906898"/>
              <a:gd name="connsiteY1448" fmla="*/ 591792 h 906898"/>
              <a:gd name="connsiteX1449" fmla="*/ 116920 w 906898"/>
              <a:gd name="connsiteY1449" fmla="*/ 591792 h 906898"/>
              <a:gd name="connsiteX1450" fmla="*/ 118912 w 906898"/>
              <a:gd name="connsiteY1450" fmla="*/ 594116 h 906898"/>
              <a:gd name="connsiteX1451" fmla="*/ 112936 w 906898"/>
              <a:gd name="connsiteY1451" fmla="*/ 591792 h 906898"/>
              <a:gd name="connsiteX1452" fmla="*/ 799317 w 906898"/>
              <a:gd name="connsiteY1452" fmla="*/ 589347 h 906898"/>
              <a:gd name="connsiteX1453" fmla="*/ 803692 w 906898"/>
              <a:gd name="connsiteY1453" fmla="*/ 591913 h 906898"/>
              <a:gd name="connsiteX1454" fmla="*/ 805750 w 906898"/>
              <a:gd name="connsiteY1454" fmla="*/ 593965 h 906898"/>
              <a:gd name="connsiteX1455" fmla="*/ 813984 w 906898"/>
              <a:gd name="connsiteY1455" fmla="*/ 593965 h 906898"/>
              <a:gd name="connsiteX1456" fmla="*/ 818100 w 906898"/>
              <a:gd name="connsiteY1456" fmla="*/ 600122 h 906898"/>
              <a:gd name="connsiteX1457" fmla="*/ 811925 w 906898"/>
              <a:gd name="connsiteY1457" fmla="*/ 602174 h 906898"/>
              <a:gd name="connsiteX1458" fmla="*/ 801633 w 906898"/>
              <a:gd name="connsiteY1458" fmla="*/ 600122 h 906898"/>
              <a:gd name="connsiteX1459" fmla="*/ 789283 w 906898"/>
              <a:gd name="connsiteY1459" fmla="*/ 608331 h 906898"/>
              <a:gd name="connsiteX1460" fmla="*/ 778991 w 906898"/>
              <a:gd name="connsiteY1460" fmla="*/ 610384 h 906898"/>
              <a:gd name="connsiteX1461" fmla="*/ 778991 w 906898"/>
              <a:gd name="connsiteY1461" fmla="*/ 602336 h 906898"/>
              <a:gd name="connsiteX1462" fmla="*/ 779316 w 906898"/>
              <a:gd name="connsiteY1462" fmla="*/ 602013 h 906898"/>
              <a:gd name="connsiteX1463" fmla="*/ 783108 w 906898"/>
              <a:gd name="connsiteY1463" fmla="*/ 600122 h 906898"/>
              <a:gd name="connsiteX1464" fmla="*/ 787225 w 906898"/>
              <a:gd name="connsiteY1464" fmla="*/ 598070 h 906898"/>
              <a:gd name="connsiteX1465" fmla="*/ 793400 w 906898"/>
              <a:gd name="connsiteY1465" fmla="*/ 589860 h 906898"/>
              <a:gd name="connsiteX1466" fmla="*/ 799317 w 906898"/>
              <a:gd name="connsiteY1466" fmla="*/ 589347 h 906898"/>
              <a:gd name="connsiteX1467" fmla="*/ 828392 w 906898"/>
              <a:gd name="connsiteY1467" fmla="*/ 587808 h 906898"/>
              <a:gd name="connsiteX1468" fmla="*/ 832542 w 906898"/>
              <a:gd name="connsiteY1468" fmla="*/ 589866 h 906898"/>
              <a:gd name="connsiteX1469" fmla="*/ 834617 w 906898"/>
              <a:gd name="connsiteY1469" fmla="*/ 593983 h 906898"/>
              <a:gd name="connsiteX1470" fmla="*/ 836692 w 906898"/>
              <a:gd name="connsiteY1470" fmla="*/ 598100 h 906898"/>
              <a:gd name="connsiteX1471" fmla="*/ 834617 w 906898"/>
              <a:gd name="connsiteY1471" fmla="*/ 598100 h 906898"/>
              <a:gd name="connsiteX1472" fmla="*/ 830467 w 906898"/>
              <a:gd name="connsiteY1472" fmla="*/ 589866 h 906898"/>
              <a:gd name="connsiteX1473" fmla="*/ 828392 w 906898"/>
              <a:gd name="connsiteY1473" fmla="*/ 587808 h 906898"/>
              <a:gd name="connsiteX1474" fmla="*/ 153864 w 906898"/>
              <a:gd name="connsiteY1474" fmla="*/ 583824 h 906898"/>
              <a:gd name="connsiteX1475" fmla="*/ 157962 w 906898"/>
              <a:gd name="connsiteY1475" fmla="*/ 585879 h 906898"/>
              <a:gd name="connsiteX1476" fmla="*/ 174356 w 906898"/>
              <a:gd name="connsiteY1476" fmla="*/ 596155 h 906898"/>
              <a:gd name="connsiteX1477" fmla="*/ 172307 w 906898"/>
              <a:gd name="connsiteY1477" fmla="*/ 598211 h 906898"/>
              <a:gd name="connsiteX1478" fmla="*/ 160012 w 906898"/>
              <a:gd name="connsiteY1478" fmla="*/ 592045 h 906898"/>
              <a:gd name="connsiteX1479" fmla="*/ 145667 w 906898"/>
              <a:gd name="connsiteY1479" fmla="*/ 592045 h 906898"/>
              <a:gd name="connsiteX1480" fmla="*/ 127223 w 906898"/>
              <a:gd name="connsiteY1480" fmla="*/ 602321 h 906898"/>
              <a:gd name="connsiteX1481" fmla="*/ 125174 w 906898"/>
              <a:gd name="connsiteY1481" fmla="*/ 612597 h 906898"/>
              <a:gd name="connsiteX1482" fmla="*/ 131322 w 906898"/>
              <a:gd name="connsiteY1482" fmla="*/ 614652 h 906898"/>
              <a:gd name="connsiteX1483" fmla="*/ 129273 w 906898"/>
              <a:gd name="connsiteY1483" fmla="*/ 606431 h 906898"/>
              <a:gd name="connsiteX1484" fmla="*/ 135420 w 906898"/>
              <a:gd name="connsiteY1484" fmla="*/ 602321 h 906898"/>
              <a:gd name="connsiteX1485" fmla="*/ 143617 w 906898"/>
              <a:gd name="connsiteY1485" fmla="*/ 606431 h 906898"/>
              <a:gd name="connsiteX1486" fmla="*/ 145667 w 906898"/>
              <a:gd name="connsiteY1486" fmla="*/ 614652 h 906898"/>
              <a:gd name="connsiteX1487" fmla="*/ 139519 w 906898"/>
              <a:gd name="connsiteY1487" fmla="*/ 620818 h 906898"/>
              <a:gd name="connsiteX1488" fmla="*/ 135420 w 906898"/>
              <a:gd name="connsiteY1488" fmla="*/ 624928 h 906898"/>
              <a:gd name="connsiteX1489" fmla="*/ 125174 w 906898"/>
              <a:gd name="connsiteY1489" fmla="*/ 626984 h 906898"/>
              <a:gd name="connsiteX1490" fmla="*/ 116977 w 906898"/>
              <a:gd name="connsiteY1490" fmla="*/ 614652 h 906898"/>
              <a:gd name="connsiteX1491" fmla="*/ 123125 w 906898"/>
              <a:gd name="connsiteY1491" fmla="*/ 594100 h 906898"/>
              <a:gd name="connsiteX1492" fmla="*/ 141568 w 906898"/>
              <a:gd name="connsiteY1492" fmla="*/ 585879 h 906898"/>
              <a:gd name="connsiteX1493" fmla="*/ 153864 w 906898"/>
              <a:gd name="connsiteY1493" fmla="*/ 583824 h 906898"/>
              <a:gd name="connsiteX1494" fmla="*/ 791460 w 906898"/>
              <a:gd name="connsiteY1494" fmla="*/ 575524 h 906898"/>
              <a:gd name="connsiteX1495" fmla="*/ 801772 w 906898"/>
              <a:gd name="connsiteY1495" fmla="*/ 581690 h 906898"/>
              <a:gd name="connsiteX1496" fmla="*/ 805897 w 906898"/>
              <a:gd name="connsiteY1496" fmla="*/ 577579 h 906898"/>
              <a:gd name="connsiteX1497" fmla="*/ 816209 w 906898"/>
              <a:gd name="connsiteY1497" fmla="*/ 579634 h 906898"/>
              <a:gd name="connsiteX1498" fmla="*/ 818272 w 906898"/>
              <a:gd name="connsiteY1498" fmla="*/ 583745 h 906898"/>
              <a:gd name="connsiteX1499" fmla="*/ 818272 w 906898"/>
              <a:gd name="connsiteY1499" fmla="*/ 587855 h 906898"/>
              <a:gd name="connsiteX1500" fmla="*/ 824459 w 906898"/>
              <a:gd name="connsiteY1500" fmla="*/ 585800 h 906898"/>
              <a:gd name="connsiteX1501" fmla="*/ 832708 w 906898"/>
              <a:gd name="connsiteY1501" fmla="*/ 598131 h 906898"/>
              <a:gd name="connsiteX1502" fmla="*/ 822396 w 906898"/>
              <a:gd name="connsiteY1502" fmla="*/ 598131 h 906898"/>
              <a:gd name="connsiteX1503" fmla="*/ 816209 w 906898"/>
              <a:gd name="connsiteY1503" fmla="*/ 591966 h 906898"/>
              <a:gd name="connsiteX1504" fmla="*/ 805897 w 906898"/>
              <a:gd name="connsiteY1504" fmla="*/ 589911 h 906898"/>
              <a:gd name="connsiteX1505" fmla="*/ 795585 w 906898"/>
              <a:gd name="connsiteY1505" fmla="*/ 587855 h 906898"/>
              <a:gd name="connsiteX1506" fmla="*/ 785273 w 906898"/>
              <a:gd name="connsiteY1506" fmla="*/ 596076 h 906898"/>
              <a:gd name="connsiteX1507" fmla="*/ 779316 w 906898"/>
              <a:gd name="connsiteY1507" fmla="*/ 602013 h 906898"/>
              <a:gd name="connsiteX1508" fmla="*/ 778991 w 906898"/>
              <a:gd name="connsiteY1508" fmla="*/ 602174 h 906898"/>
              <a:gd name="connsiteX1509" fmla="*/ 778991 w 906898"/>
              <a:gd name="connsiteY1509" fmla="*/ 602336 h 906898"/>
              <a:gd name="connsiteX1510" fmla="*/ 774961 w 906898"/>
              <a:gd name="connsiteY1510" fmla="*/ 606352 h 906898"/>
              <a:gd name="connsiteX1511" fmla="*/ 774961 w 906898"/>
              <a:gd name="connsiteY1511" fmla="*/ 612518 h 906898"/>
              <a:gd name="connsiteX1512" fmla="*/ 768774 w 906898"/>
              <a:gd name="connsiteY1512" fmla="*/ 618684 h 906898"/>
              <a:gd name="connsiteX1513" fmla="*/ 766711 w 906898"/>
              <a:gd name="connsiteY1513" fmla="*/ 608408 h 906898"/>
              <a:gd name="connsiteX1514" fmla="*/ 772898 w 906898"/>
              <a:gd name="connsiteY1514" fmla="*/ 602242 h 906898"/>
              <a:gd name="connsiteX1515" fmla="*/ 772898 w 906898"/>
              <a:gd name="connsiteY1515" fmla="*/ 589911 h 906898"/>
              <a:gd name="connsiteX1516" fmla="*/ 781148 w 906898"/>
              <a:gd name="connsiteY1516" fmla="*/ 587855 h 906898"/>
              <a:gd name="connsiteX1517" fmla="*/ 791460 w 906898"/>
              <a:gd name="connsiteY1517" fmla="*/ 575524 h 906898"/>
              <a:gd name="connsiteX1518" fmla="*/ 800671 w 906898"/>
              <a:gd name="connsiteY1518" fmla="*/ 575026 h 906898"/>
              <a:gd name="connsiteX1519" fmla="*/ 803824 w 906898"/>
              <a:gd name="connsiteY1519" fmla="*/ 577516 h 906898"/>
              <a:gd name="connsiteX1520" fmla="*/ 801722 w 906898"/>
              <a:gd name="connsiteY1520" fmla="*/ 577516 h 906898"/>
              <a:gd name="connsiteX1521" fmla="*/ 797516 w 906898"/>
              <a:gd name="connsiteY1521" fmla="*/ 575524 h 906898"/>
              <a:gd name="connsiteX1522" fmla="*/ 800671 w 906898"/>
              <a:gd name="connsiteY1522" fmla="*/ 575026 h 906898"/>
              <a:gd name="connsiteX1523" fmla="*/ 793466 w 906898"/>
              <a:gd name="connsiteY1523" fmla="*/ 552845 h 906898"/>
              <a:gd name="connsiteX1524" fmla="*/ 795525 w 906898"/>
              <a:gd name="connsiteY1524" fmla="*/ 554899 h 906898"/>
              <a:gd name="connsiteX1525" fmla="*/ 793466 w 906898"/>
              <a:gd name="connsiteY1525" fmla="*/ 561062 h 906898"/>
              <a:gd name="connsiteX1526" fmla="*/ 793466 w 906898"/>
              <a:gd name="connsiteY1526" fmla="*/ 552845 h 906898"/>
              <a:gd name="connsiteX1527" fmla="*/ 154206 w 906898"/>
              <a:gd name="connsiteY1527" fmla="*/ 552180 h 906898"/>
              <a:gd name="connsiteX1528" fmla="*/ 155949 w 906898"/>
              <a:gd name="connsiteY1528" fmla="*/ 556849 h 906898"/>
              <a:gd name="connsiteX1529" fmla="*/ 160080 w 906898"/>
              <a:gd name="connsiteY1529" fmla="*/ 565149 h 906898"/>
              <a:gd name="connsiteX1530" fmla="*/ 155949 w 906898"/>
              <a:gd name="connsiteY1530" fmla="*/ 569299 h 906898"/>
              <a:gd name="connsiteX1531" fmla="*/ 149751 w 906898"/>
              <a:gd name="connsiteY1531" fmla="*/ 581749 h 906898"/>
              <a:gd name="connsiteX1532" fmla="*/ 143554 w 906898"/>
              <a:gd name="connsiteY1532" fmla="*/ 581749 h 906898"/>
              <a:gd name="connsiteX1533" fmla="*/ 141585 w 906898"/>
              <a:gd name="connsiteY1533" fmla="*/ 573841 h 906898"/>
              <a:gd name="connsiteX1534" fmla="*/ 141877 w 906898"/>
              <a:gd name="connsiteY1534" fmla="*/ 573058 h 906898"/>
              <a:gd name="connsiteX1535" fmla="*/ 149751 w 906898"/>
              <a:gd name="connsiteY1535" fmla="*/ 565149 h 906898"/>
              <a:gd name="connsiteX1536" fmla="*/ 147685 w 906898"/>
              <a:gd name="connsiteY1536" fmla="*/ 560999 h 906898"/>
              <a:gd name="connsiteX1537" fmla="*/ 151817 w 906898"/>
              <a:gd name="connsiteY1537" fmla="*/ 552699 h 906898"/>
              <a:gd name="connsiteX1538" fmla="*/ 154206 w 906898"/>
              <a:gd name="connsiteY1538" fmla="*/ 552180 h 906898"/>
              <a:gd name="connsiteX1539" fmla="*/ 149668 w 906898"/>
              <a:gd name="connsiteY1539" fmla="*/ 546640 h 906898"/>
              <a:gd name="connsiteX1540" fmla="*/ 153772 w 906898"/>
              <a:gd name="connsiteY1540" fmla="*/ 548706 h 906898"/>
              <a:gd name="connsiteX1541" fmla="*/ 149668 w 906898"/>
              <a:gd name="connsiteY1541" fmla="*/ 552837 h 906898"/>
              <a:gd name="connsiteX1542" fmla="*/ 145563 w 906898"/>
              <a:gd name="connsiteY1542" fmla="*/ 556969 h 906898"/>
              <a:gd name="connsiteX1543" fmla="*/ 145563 w 906898"/>
              <a:gd name="connsiteY1543" fmla="*/ 563166 h 906898"/>
              <a:gd name="connsiteX1544" fmla="*/ 141877 w 906898"/>
              <a:gd name="connsiteY1544" fmla="*/ 573058 h 906898"/>
              <a:gd name="connsiteX1545" fmla="*/ 141488 w 906898"/>
              <a:gd name="connsiteY1545" fmla="*/ 573449 h 906898"/>
              <a:gd name="connsiteX1546" fmla="*/ 141585 w 906898"/>
              <a:gd name="connsiteY1546" fmla="*/ 573841 h 906898"/>
              <a:gd name="connsiteX1547" fmla="*/ 139405 w 906898"/>
              <a:gd name="connsiteY1547" fmla="*/ 579692 h 906898"/>
              <a:gd name="connsiteX1548" fmla="*/ 141458 w 906898"/>
              <a:gd name="connsiteY1548" fmla="*/ 581758 h 906898"/>
              <a:gd name="connsiteX1549" fmla="*/ 137353 w 906898"/>
              <a:gd name="connsiteY1549" fmla="*/ 583824 h 906898"/>
              <a:gd name="connsiteX1550" fmla="*/ 133762 w 906898"/>
              <a:gd name="connsiteY1550" fmla="*/ 577368 h 906898"/>
              <a:gd name="connsiteX1551" fmla="*/ 133326 w 906898"/>
              <a:gd name="connsiteY1551" fmla="*/ 570575 h 906898"/>
              <a:gd name="connsiteX1552" fmla="*/ 134128 w 906898"/>
              <a:gd name="connsiteY1552" fmla="*/ 568699 h 906898"/>
              <a:gd name="connsiteX1553" fmla="*/ 141458 w 906898"/>
              <a:gd name="connsiteY1553" fmla="*/ 563166 h 906898"/>
              <a:gd name="connsiteX1554" fmla="*/ 141458 w 906898"/>
              <a:gd name="connsiteY1554" fmla="*/ 556969 h 906898"/>
              <a:gd name="connsiteX1555" fmla="*/ 149668 w 906898"/>
              <a:gd name="connsiteY1555" fmla="*/ 546640 h 906898"/>
              <a:gd name="connsiteX1556" fmla="*/ 143563 w 906898"/>
              <a:gd name="connsiteY1556" fmla="*/ 536348 h 906898"/>
              <a:gd name="connsiteX1557" fmla="*/ 149726 w 906898"/>
              <a:gd name="connsiteY1557" fmla="*/ 538407 h 906898"/>
              <a:gd name="connsiteX1558" fmla="*/ 151781 w 906898"/>
              <a:gd name="connsiteY1558" fmla="*/ 540465 h 906898"/>
              <a:gd name="connsiteX1559" fmla="*/ 151781 w 906898"/>
              <a:gd name="connsiteY1559" fmla="*/ 544582 h 906898"/>
              <a:gd name="connsiteX1560" fmla="*/ 139455 w 906898"/>
              <a:gd name="connsiteY1560" fmla="*/ 554874 h 906898"/>
              <a:gd name="connsiteX1561" fmla="*/ 137400 w 906898"/>
              <a:gd name="connsiteY1561" fmla="*/ 561049 h 906898"/>
              <a:gd name="connsiteX1562" fmla="*/ 134128 w 906898"/>
              <a:gd name="connsiteY1562" fmla="*/ 568699 h 906898"/>
              <a:gd name="connsiteX1563" fmla="*/ 133248 w 906898"/>
              <a:gd name="connsiteY1563" fmla="*/ 569364 h 906898"/>
              <a:gd name="connsiteX1564" fmla="*/ 133326 w 906898"/>
              <a:gd name="connsiteY1564" fmla="*/ 570575 h 906898"/>
              <a:gd name="connsiteX1565" fmla="*/ 131238 w 906898"/>
              <a:gd name="connsiteY1565" fmla="*/ 575458 h 906898"/>
              <a:gd name="connsiteX1566" fmla="*/ 135346 w 906898"/>
              <a:gd name="connsiteY1566" fmla="*/ 583691 h 906898"/>
              <a:gd name="connsiteX1567" fmla="*/ 127129 w 906898"/>
              <a:gd name="connsiteY1567" fmla="*/ 587808 h 906898"/>
              <a:gd name="connsiteX1568" fmla="*/ 120966 w 906898"/>
              <a:gd name="connsiteY1568" fmla="*/ 579575 h 906898"/>
              <a:gd name="connsiteX1569" fmla="*/ 125075 w 906898"/>
              <a:gd name="connsiteY1569" fmla="*/ 571341 h 906898"/>
              <a:gd name="connsiteX1570" fmla="*/ 120966 w 906898"/>
              <a:gd name="connsiteY1570" fmla="*/ 565166 h 906898"/>
              <a:gd name="connsiteX1571" fmla="*/ 120966 w 906898"/>
              <a:gd name="connsiteY1571" fmla="*/ 556932 h 906898"/>
              <a:gd name="connsiteX1572" fmla="*/ 129183 w 906898"/>
              <a:gd name="connsiteY1572" fmla="*/ 550757 h 906898"/>
              <a:gd name="connsiteX1573" fmla="*/ 135346 w 906898"/>
              <a:gd name="connsiteY1573" fmla="*/ 552816 h 906898"/>
              <a:gd name="connsiteX1574" fmla="*/ 135346 w 906898"/>
              <a:gd name="connsiteY1574" fmla="*/ 548699 h 906898"/>
              <a:gd name="connsiteX1575" fmla="*/ 143563 w 906898"/>
              <a:gd name="connsiteY1575" fmla="*/ 536348 h 906898"/>
              <a:gd name="connsiteX1576" fmla="*/ 803824 w 906898"/>
              <a:gd name="connsiteY1576" fmla="*/ 534356 h 906898"/>
              <a:gd name="connsiteX1577" fmla="*/ 807808 w 906898"/>
              <a:gd name="connsiteY1577" fmla="*/ 536348 h 906898"/>
              <a:gd name="connsiteX1578" fmla="*/ 805816 w 906898"/>
              <a:gd name="connsiteY1578" fmla="*/ 538340 h 906898"/>
              <a:gd name="connsiteX1579" fmla="*/ 803824 w 906898"/>
              <a:gd name="connsiteY1579" fmla="*/ 534356 h 906898"/>
              <a:gd name="connsiteX1580" fmla="*/ 793466 w 906898"/>
              <a:gd name="connsiteY1580" fmla="*/ 534356 h 906898"/>
              <a:gd name="connsiteX1581" fmla="*/ 801700 w 906898"/>
              <a:gd name="connsiteY1581" fmla="*/ 534356 h 906898"/>
              <a:gd name="connsiteX1582" fmla="*/ 803758 w 906898"/>
              <a:gd name="connsiteY1582" fmla="*/ 538465 h 906898"/>
              <a:gd name="connsiteX1583" fmla="*/ 799641 w 906898"/>
              <a:gd name="connsiteY1583" fmla="*/ 550790 h 906898"/>
              <a:gd name="connsiteX1584" fmla="*/ 793466 w 906898"/>
              <a:gd name="connsiteY1584" fmla="*/ 552845 h 906898"/>
              <a:gd name="connsiteX1585" fmla="*/ 791408 w 906898"/>
              <a:gd name="connsiteY1585" fmla="*/ 559007 h 906898"/>
              <a:gd name="connsiteX1586" fmla="*/ 785233 w 906898"/>
              <a:gd name="connsiteY1586" fmla="*/ 563116 h 906898"/>
              <a:gd name="connsiteX1587" fmla="*/ 774941 w 906898"/>
              <a:gd name="connsiteY1587" fmla="*/ 561062 h 906898"/>
              <a:gd name="connsiteX1588" fmla="*/ 768765 w 906898"/>
              <a:gd name="connsiteY1588" fmla="*/ 565170 h 906898"/>
              <a:gd name="connsiteX1589" fmla="*/ 754357 w 906898"/>
              <a:gd name="connsiteY1589" fmla="*/ 563116 h 906898"/>
              <a:gd name="connsiteX1590" fmla="*/ 756415 w 906898"/>
              <a:gd name="connsiteY1590" fmla="*/ 556953 h 906898"/>
              <a:gd name="connsiteX1591" fmla="*/ 762590 w 906898"/>
              <a:gd name="connsiteY1591" fmla="*/ 556953 h 906898"/>
              <a:gd name="connsiteX1592" fmla="*/ 776999 w 906898"/>
              <a:gd name="connsiteY1592" fmla="*/ 552845 h 906898"/>
              <a:gd name="connsiteX1593" fmla="*/ 785233 w 906898"/>
              <a:gd name="connsiteY1593" fmla="*/ 548736 h 906898"/>
              <a:gd name="connsiteX1594" fmla="*/ 793466 w 906898"/>
              <a:gd name="connsiteY1594" fmla="*/ 542573 h 906898"/>
              <a:gd name="connsiteX1595" fmla="*/ 793466 w 906898"/>
              <a:gd name="connsiteY1595" fmla="*/ 534356 h 906898"/>
              <a:gd name="connsiteX1596" fmla="*/ 789487 w 906898"/>
              <a:gd name="connsiteY1596" fmla="*/ 532364 h 906898"/>
              <a:gd name="connsiteX1597" fmla="*/ 791541 w 906898"/>
              <a:gd name="connsiteY1597" fmla="*/ 534417 h 906898"/>
              <a:gd name="connsiteX1598" fmla="*/ 789487 w 906898"/>
              <a:gd name="connsiteY1598" fmla="*/ 542626 h 906898"/>
              <a:gd name="connsiteX1599" fmla="*/ 779215 w 906898"/>
              <a:gd name="connsiteY1599" fmla="*/ 546731 h 906898"/>
              <a:gd name="connsiteX1600" fmla="*/ 777161 w 906898"/>
              <a:gd name="connsiteY1600" fmla="*/ 546731 h 906898"/>
              <a:gd name="connsiteX1601" fmla="*/ 775107 w 906898"/>
              <a:gd name="connsiteY1601" fmla="*/ 550836 h 906898"/>
              <a:gd name="connsiteX1602" fmla="*/ 762781 w 906898"/>
              <a:gd name="connsiteY1602" fmla="*/ 554940 h 906898"/>
              <a:gd name="connsiteX1603" fmla="*/ 758673 w 906898"/>
              <a:gd name="connsiteY1603" fmla="*/ 552888 h 906898"/>
              <a:gd name="connsiteX1604" fmla="*/ 760727 w 906898"/>
              <a:gd name="connsiteY1604" fmla="*/ 548783 h 906898"/>
              <a:gd name="connsiteX1605" fmla="*/ 770998 w 906898"/>
              <a:gd name="connsiteY1605" fmla="*/ 548783 h 906898"/>
              <a:gd name="connsiteX1606" fmla="*/ 775107 w 906898"/>
              <a:gd name="connsiteY1606" fmla="*/ 542626 h 906898"/>
              <a:gd name="connsiteX1607" fmla="*/ 787432 w 906898"/>
              <a:gd name="connsiteY1607" fmla="*/ 534417 h 906898"/>
              <a:gd name="connsiteX1608" fmla="*/ 789487 w 906898"/>
              <a:gd name="connsiteY1608" fmla="*/ 532364 h 906898"/>
              <a:gd name="connsiteX1609" fmla="*/ 781394 w 906898"/>
              <a:gd name="connsiteY1609" fmla="*/ 527857 h 906898"/>
              <a:gd name="connsiteX1610" fmla="*/ 785233 w 906898"/>
              <a:gd name="connsiteY1610" fmla="*/ 530173 h 906898"/>
              <a:gd name="connsiteX1611" fmla="*/ 783185 w 906898"/>
              <a:gd name="connsiteY1611" fmla="*/ 536348 h 906898"/>
              <a:gd name="connsiteX1612" fmla="*/ 774996 w 906898"/>
              <a:gd name="connsiteY1612" fmla="*/ 540465 h 906898"/>
              <a:gd name="connsiteX1613" fmla="*/ 772949 w 906898"/>
              <a:gd name="connsiteY1613" fmla="*/ 540465 h 906898"/>
              <a:gd name="connsiteX1614" fmla="*/ 772949 w 906898"/>
              <a:gd name="connsiteY1614" fmla="*/ 544582 h 906898"/>
              <a:gd name="connsiteX1615" fmla="*/ 764759 w 906898"/>
              <a:gd name="connsiteY1615" fmla="*/ 546640 h 906898"/>
              <a:gd name="connsiteX1616" fmla="*/ 760665 w 906898"/>
              <a:gd name="connsiteY1616" fmla="*/ 544582 h 906898"/>
              <a:gd name="connsiteX1617" fmla="*/ 762712 w 906898"/>
              <a:gd name="connsiteY1617" fmla="*/ 534290 h 906898"/>
              <a:gd name="connsiteX1618" fmla="*/ 779091 w 906898"/>
              <a:gd name="connsiteY1618" fmla="*/ 530173 h 906898"/>
              <a:gd name="connsiteX1619" fmla="*/ 781394 w 906898"/>
              <a:gd name="connsiteY1619" fmla="*/ 527857 h 906898"/>
              <a:gd name="connsiteX1620" fmla="*/ 92257 w 906898"/>
              <a:gd name="connsiteY1620" fmla="*/ 526181 h 906898"/>
              <a:gd name="connsiteX1621" fmla="*/ 92257 w 906898"/>
              <a:gd name="connsiteY1621" fmla="*/ 528214 h 906898"/>
              <a:gd name="connsiteX1622" fmla="*/ 85997 w 906898"/>
              <a:gd name="connsiteY1622" fmla="*/ 534315 h 906898"/>
              <a:gd name="connsiteX1623" fmla="*/ 79736 w 906898"/>
              <a:gd name="connsiteY1623" fmla="*/ 534315 h 906898"/>
              <a:gd name="connsiteX1624" fmla="*/ 85997 w 906898"/>
              <a:gd name="connsiteY1624" fmla="*/ 532281 h 906898"/>
              <a:gd name="connsiteX1625" fmla="*/ 92257 w 906898"/>
              <a:gd name="connsiteY1625" fmla="*/ 526181 h 906898"/>
              <a:gd name="connsiteX1626" fmla="*/ 865576 w 906898"/>
              <a:gd name="connsiteY1626" fmla="*/ 517756 h 906898"/>
              <a:gd name="connsiteX1627" fmla="*/ 867568 w 906898"/>
              <a:gd name="connsiteY1627" fmla="*/ 526167 h 906898"/>
              <a:gd name="connsiteX1628" fmla="*/ 865576 w 906898"/>
              <a:gd name="connsiteY1628" fmla="*/ 530372 h 906898"/>
              <a:gd name="connsiteX1629" fmla="*/ 865576 w 906898"/>
              <a:gd name="connsiteY1629" fmla="*/ 517756 h 906898"/>
              <a:gd name="connsiteX1630" fmla="*/ 100725 w 906898"/>
              <a:gd name="connsiteY1630" fmla="*/ 515310 h 906898"/>
              <a:gd name="connsiteX1631" fmla="*/ 102568 w 906898"/>
              <a:gd name="connsiteY1631" fmla="*/ 515823 h 906898"/>
              <a:gd name="connsiteX1632" fmla="*/ 104636 w 906898"/>
              <a:gd name="connsiteY1632" fmla="*/ 517874 h 906898"/>
              <a:gd name="connsiteX1633" fmla="*/ 104636 w 906898"/>
              <a:gd name="connsiteY1633" fmla="*/ 526076 h 906898"/>
              <a:gd name="connsiteX1634" fmla="*/ 100499 w 906898"/>
              <a:gd name="connsiteY1634" fmla="*/ 530177 h 906898"/>
              <a:gd name="connsiteX1635" fmla="*/ 102568 w 906898"/>
              <a:gd name="connsiteY1635" fmla="*/ 538379 h 906898"/>
              <a:gd name="connsiteX1636" fmla="*/ 96362 w 906898"/>
              <a:gd name="connsiteY1636" fmla="*/ 544531 h 906898"/>
              <a:gd name="connsiteX1637" fmla="*/ 90156 w 906898"/>
              <a:gd name="connsiteY1637" fmla="*/ 542481 h 906898"/>
              <a:gd name="connsiteX1638" fmla="*/ 83950 w 906898"/>
              <a:gd name="connsiteY1638" fmla="*/ 548632 h 906898"/>
              <a:gd name="connsiteX1639" fmla="*/ 77744 w 906898"/>
              <a:gd name="connsiteY1639" fmla="*/ 544531 h 906898"/>
              <a:gd name="connsiteX1640" fmla="*/ 79813 w 906898"/>
              <a:gd name="connsiteY1640" fmla="*/ 538379 h 906898"/>
              <a:gd name="connsiteX1641" fmla="*/ 90156 w 906898"/>
              <a:gd name="connsiteY1641" fmla="*/ 534278 h 906898"/>
              <a:gd name="connsiteX1642" fmla="*/ 96362 w 906898"/>
              <a:gd name="connsiteY1642" fmla="*/ 519924 h 906898"/>
              <a:gd name="connsiteX1643" fmla="*/ 100725 w 906898"/>
              <a:gd name="connsiteY1643" fmla="*/ 515310 h 906898"/>
              <a:gd name="connsiteX1644" fmla="*/ 116920 w 906898"/>
              <a:gd name="connsiteY1644" fmla="*/ 513773 h 906898"/>
              <a:gd name="connsiteX1645" fmla="*/ 120904 w 906898"/>
              <a:gd name="connsiteY1645" fmla="*/ 522006 h 906898"/>
              <a:gd name="connsiteX1646" fmla="*/ 120904 w 906898"/>
              <a:gd name="connsiteY1646" fmla="*/ 524065 h 906898"/>
              <a:gd name="connsiteX1647" fmla="*/ 116920 w 906898"/>
              <a:gd name="connsiteY1647" fmla="*/ 513773 h 906898"/>
              <a:gd name="connsiteX1648" fmla="*/ 843197 w 906898"/>
              <a:gd name="connsiteY1648" fmla="*/ 511094 h 906898"/>
              <a:gd name="connsiteX1649" fmla="*/ 838721 w 906898"/>
              <a:gd name="connsiteY1649" fmla="*/ 520014 h 906898"/>
              <a:gd name="connsiteX1650" fmla="*/ 828392 w 906898"/>
              <a:gd name="connsiteY1650" fmla="*/ 522072 h 906898"/>
              <a:gd name="connsiteX1651" fmla="*/ 828392 w 906898"/>
              <a:gd name="connsiteY1651" fmla="*/ 520014 h 906898"/>
              <a:gd name="connsiteX1652" fmla="*/ 834590 w 906898"/>
              <a:gd name="connsiteY1652" fmla="*/ 517956 h 906898"/>
              <a:gd name="connsiteX1653" fmla="*/ 844918 w 906898"/>
              <a:gd name="connsiteY1653" fmla="*/ 507664 h 906898"/>
              <a:gd name="connsiteX1654" fmla="*/ 844918 w 906898"/>
              <a:gd name="connsiteY1654" fmla="*/ 509722 h 906898"/>
              <a:gd name="connsiteX1655" fmla="*/ 843197 w 906898"/>
              <a:gd name="connsiteY1655" fmla="*/ 511094 h 906898"/>
              <a:gd name="connsiteX1656" fmla="*/ 844918 w 906898"/>
              <a:gd name="connsiteY1656" fmla="*/ 501488 h 906898"/>
              <a:gd name="connsiteX1657" fmla="*/ 846984 w 906898"/>
              <a:gd name="connsiteY1657" fmla="*/ 503547 h 906898"/>
              <a:gd name="connsiteX1658" fmla="*/ 844918 w 906898"/>
              <a:gd name="connsiteY1658" fmla="*/ 507664 h 906898"/>
              <a:gd name="connsiteX1659" fmla="*/ 108620 w 906898"/>
              <a:gd name="connsiteY1659" fmla="*/ 501488 h 906898"/>
              <a:gd name="connsiteX1660" fmla="*/ 112737 w 906898"/>
              <a:gd name="connsiteY1660" fmla="*/ 507636 h 906898"/>
              <a:gd name="connsiteX1661" fmla="*/ 110679 w 906898"/>
              <a:gd name="connsiteY1661" fmla="*/ 513784 h 906898"/>
              <a:gd name="connsiteX1662" fmla="*/ 116854 w 906898"/>
              <a:gd name="connsiteY1662" fmla="*/ 526079 h 906898"/>
              <a:gd name="connsiteX1663" fmla="*/ 116854 w 906898"/>
              <a:gd name="connsiteY1663" fmla="*/ 532227 h 906898"/>
              <a:gd name="connsiteX1664" fmla="*/ 118912 w 906898"/>
              <a:gd name="connsiteY1664" fmla="*/ 542473 h 906898"/>
              <a:gd name="connsiteX1665" fmla="*/ 114796 w 906898"/>
              <a:gd name="connsiteY1665" fmla="*/ 532227 h 906898"/>
              <a:gd name="connsiteX1666" fmla="*/ 112737 w 906898"/>
              <a:gd name="connsiteY1666" fmla="*/ 530178 h 906898"/>
              <a:gd name="connsiteX1667" fmla="*/ 114796 w 906898"/>
              <a:gd name="connsiteY1667" fmla="*/ 538375 h 906898"/>
              <a:gd name="connsiteX1668" fmla="*/ 110679 w 906898"/>
              <a:gd name="connsiteY1668" fmla="*/ 548621 h 906898"/>
              <a:gd name="connsiteX1669" fmla="*/ 98328 w 906898"/>
              <a:gd name="connsiteY1669" fmla="*/ 552719 h 906898"/>
              <a:gd name="connsiteX1670" fmla="*/ 98328 w 906898"/>
              <a:gd name="connsiteY1670" fmla="*/ 556818 h 906898"/>
              <a:gd name="connsiteX1671" fmla="*/ 92153 w 906898"/>
              <a:gd name="connsiteY1671" fmla="*/ 560916 h 906898"/>
              <a:gd name="connsiteX1672" fmla="*/ 81861 w 906898"/>
              <a:gd name="connsiteY1672" fmla="*/ 556818 h 906898"/>
              <a:gd name="connsiteX1673" fmla="*/ 73628 w 906898"/>
              <a:gd name="connsiteY1673" fmla="*/ 558867 h 906898"/>
              <a:gd name="connsiteX1674" fmla="*/ 67453 w 906898"/>
              <a:gd name="connsiteY1674" fmla="*/ 554769 h 906898"/>
              <a:gd name="connsiteX1675" fmla="*/ 73628 w 906898"/>
              <a:gd name="connsiteY1675" fmla="*/ 548621 h 906898"/>
              <a:gd name="connsiteX1676" fmla="*/ 81861 w 906898"/>
              <a:gd name="connsiteY1676" fmla="*/ 550670 h 906898"/>
              <a:gd name="connsiteX1677" fmla="*/ 90095 w 906898"/>
              <a:gd name="connsiteY1677" fmla="*/ 546572 h 906898"/>
              <a:gd name="connsiteX1678" fmla="*/ 104504 w 906898"/>
              <a:gd name="connsiteY1678" fmla="*/ 540424 h 906898"/>
              <a:gd name="connsiteX1679" fmla="*/ 104504 w 906898"/>
              <a:gd name="connsiteY1679" fmla="*/ 530178 h 906898"/>
              <a:gd name="connsiteX1680" fmla="*/ 106562 w 906898"/>
              <a:gd name="connsiteY1680" fmla="*/ 519931 h 906898"/>
              <a:gd name="connsiteX1681" fmla="*/ 102445 w 906898"/>
              <a:gd name="connsiteY1681" fmla="*/ 511735 h 906898"/>
              <a:gd name="connsiteX1682" fmla="*/ 108620 w 906898"/>
              <a:gd name="connsiteY1682" fmla="*/ 501488 h 906898"/>
              <a:gd name="connsiteX1683" fmla="*/ 816085 w 906898"/>
              <a:gd name="connsiteY1683" fmla="*/ 497689 h 906898"/>
              <a:gd name="connsiteX1684" fmla="*/ 820187 w 906898"/>
              <a:gd name="connsiteY1684" fmla="*/ 499238 h 906898"/>
              <a:gd name="connsiteX1685" fmla="*/ 826341 w 906898"/>
              <a:gd name="connsiteY1685" fmla="*/ 507501 h 906898"/>
              <a:gd name="connsiteX1686" fmla="*/ 824290 w 906898"/>
              <a:gd name="connsiteY1686" fmla="*/ 521962 h 906898"/>
              <a:gd name="connsiteX1687" fmla="*/ 795572 w 906898"/>
              <a:gd name="connsiteY1687" fmla="*/ 532291 h 906898"/>
              <a:gd name="connsiteX1688" fmla="*/ 781213 w 906898"/>
              <a:gd name="connsiteY1688" fmla="*/ 524028 h 906898"/>
              <a:gd name="connsiteX1689" fmla="*/ 770957 w 906898"/>
              <a:gd name="connsiteY1689" fmla="*/ 501304 h 906898"/>
              <a:gd name="connsiteX1690" fmla="*/ 775059 w 906898"/>
              <a:gd name="connsiteY1690" fmla="*/ 501304 h 906898"/>
              <a:gd name="connsiteX1691" fmla="*/ 781213 w 906898"/>
              <a:gd name="connsiteY1691" fmla="*/ 513699 h 906898"/>
              <a:gd name="connsiteX1692" fmla="*/ 805828 w 906898"/>
              <a:gd name="connsiteY1692" fmla="*/ 524028 h 906898"/>
              <a:gd name="connsiteX1693" fmla="*/ 818136 w 906898"/>
              <a:gd name="connsiteY1693" fmla="*/ 517830 h 906898"/>
              <a:gd name="connsiteX1694" fmla="*/ 816085 w 906898"/>
              <a:gd name="connsiteY1694" fmla="*/ 509567 h 906898"/>
              <a:gd name="connsiteX1695" fmla="*/ 811982 w 906898"/>
              <a:gd name="connsiteY1695" fmla="*/ 517830 h 906898"/>
              <a:gd name="connsiteX1696" fmla="*/ 805828 w 906898"/>
              <a:gd name="connsiteY1696" fmla="*/ 517830 h 906898"/>
              <a:gd name="connsiteX1697" fmla="*/ 801726 w 906898"/>
              <a:gd name="connsiteY1697" fmla="*/ 511633 h 906898"/>
              <a:gd name="connsiteX1698" fmla="*/ 801726 w 906898"/>
              <a:gd name="connsiteY1698" fmla="*/ 505436 h 906898"/>
              <a:gd name="connsiteX1699" fmla="*/ 809931 w 906898"/>
              <a:gd name="connsiteY1699" fmla="*/ 503370 h 906898"/>
              <a:gd name="connsiteX1700" fmla="*/ 811982 w 906898"/>
              <a:gd name="connsiteY1700" fmla="*/ 499238 h 906898"/>
              <a:gd name="connsiteX1701" fmla="*/ 816085 w 906898"/>
              <a:gd name="connsiteY1701" fmla="*/ 497689 h 906898"/>
              <a:gd name="connsiteX1702" fmla="*/ 108620 w 906898"/>
              <a:gd name="connsiteY1702" fmla="*/ 497173 h 906898"/>
              <a:gd name="connsiteX1703" fmla="*/ 114845 w 906898"/>
              <a:gd name="connsiteY1703" fmla="*/ 507465 h 906898"/>
              <a:gd name="connsiteX1704" fmla="*/ 108620 w 906898"/>
              <a:gd name="connsiteY1704" fmla="*/ 499231 h 906898"/>
              <a:gd name="connsiteX1705" fmla="*/ 108620 w 906898"/>
              <a:gd name="connsiteY1705" fmla="*/ 497173 h 906898"/>
              <a:gd name="connsiteX1706" fmla="*/ 855174 w 906898"/>
              <a:gd name="connsiteY1706" fmla="*/ 495181 h 906898"/>
              <a:gd name="connsiteX1707" fmla="*/ 855174 w 906898"/>
              <a:gd name="connsiteY1707" fmla="*/ 501378 h 906898"/>
              <a:gd name="connsiteX1708" fmla="*/ 853126 w 906898"/>
              <a:gd name="connsiteY1708" fmla="*/ 503444 h 906898"/>
              <a:gd name="connsiteX1709" fmla="*/ 859268 w 906898"/>
              <a:gd name="connsiteY1709" fmla="*/ 509641 h 906898"/>
              <a:gd name="connsiteX1710" fmla="*/ 857221 w 906898"/>
              <a:gd name="connsiteY1710" fmla="*/ 513773 h 906898"/>
              <a:gd name="connsiteX1711" fmla="*/ 853126 w 906898"/>
              <a:gd name="connsiteY1711" fmla="*/ 515838 h 906898"/>
              <a:gd name="connsiteX1712" fmla="*/ 855174 w 906898"/>
              <a:gd name="connsiteY1712" fmla="*/ 524101 h 906898"/>
              <a:gd name="connsiteX1713" fmla="*/ 849032 w 906898"/>
              <a:gd name="connsiteY1713" fmla="*/ 526167 h 906898"/>
              <a:gd name="connsiteX1714" fmla="*/ 842890 w 906898"/>
              <a:gd name="connsiteY1714" fmla="*/ 526167 h 906898"/>
              <a:gd name="connsiteX1715" fmla="*/ 840842 w 906898"/>
              <a:gd name="connsiteY1715" fmla="*/ 532364 h 906898"/>
              <a:gd name="connsiteX1716" fmla="*/ 834700 w 906898"/>
              <a:gd name="connsiteY1716" fmla="*/ 530299 h 906898"/>
              <a:gd name="connsiteX1717" fmla="*/ 832653 w 906898"/>
              <a:gd name="connsiteY1717" fmla="*/ 528233 h 906898"/>
              <a:gd name="connsiteX1718" fmla="*/ 824464 w 906898"/>
              <a:gd name="connsiteY1718" fmla="*/ 532364 h 906898"/>
              <a:gd name="connsiteX1719" fmla="*/ 822416 w 906898"/>
              <a:gd name="connsiteY1719" fmla="*/ 530299 h 906898"/>
              <a:gd name="connsiteX1720" fmla="*/ 826511 w 906898"/>
              <a:gd name="connsiteY1720" fmla="*/ 524101 h 906898"/>
              <a:gd name="connsiteX1721" fmla="*/ 842890 w 906898"/>
              <a:gd name="connsiteY1721" fmla="*/ 519970 h 906898"/>
              <a:gd name="connsiteX1722" fmla="*/ 849032 w 906898"/>
              <a:gd name="connsiteY1722" fmla="*/ 513773 h 906898"/>
              <a:gd name="connsiteX1723" fmla="*/ 849032 w 906898"/>
              <a:gd name="connsiteY1723" fmla="*/ 499312 h 906898"/>
              <a:gd name="connsiteX1724" fmla="*/ 855174 w 906898"/>
              <a:gd name="connsiteY1724" fmla="*/ 495181 h 906898"/>
              <a:gd name="connsiteX1725" fmla="*/ 857262 w 906898"/>
              <a:gd name="connsiteY1725" fmla="*/ 486881 h 906898"/>
              <a:gd name="connsiteX1726" fmla="*/ 861385 w 906898"/>
              <a:gd name="connsiteY1726" fmla="*/ 491012 h 906898"/>
              <a:gd name="connsiteX1727" fmla="*/ 861385 w 906898"/>
              <a:gd name="connsiteY1727" fmla="*/ 499275 h 906898"/>
              <a:gd name="connsiteX1728" fmla="*/ 861385 w 906898"/>
              <a:gd name="connsiteY1728" fmla="*/ 501341 h 906898"/>
              <a:gd name="connsiteX1729" fmla="*/ 867568 w 906898"/>
              <a:gd name="connsiteY1729" fmla="*/ 509604 h 906898"/>
              <a:gd name="connsiteX1730" fmla="*/ 865507 w 906898"/>
              <a:gd name="connsiteY1730" fmla="*/ 515801 h 906898"/>
              <a:gd name="connsiteX1731" fmla="*/ 861385 w 906898"/>
              <a:gd name="connsiteY1731" fmla="*/ 517867 h 906898"/>
              <a:gd name="connsiteX1732" fmla="*/ 861385 w 906898"/>
              <a:gd name="connsiteY1732" fmla="*/ 530262 h 906898"/>
              <a:gd name="connsiteX1733" fmla="*/ 853140 w 906898"/>
              <a:gd name="connsiteY1733" fmla="*/ 532327 h 906898"/>
              <a:gd name="connsiteX1734" fmla="*/ 849018 w 906898"/>
              <a:gd name="connsiteY1734" fmla="*/ 532327 h 906898"/>
              <a:gd name="connsiteX1735" fmla="*/ 844895 w 906898"/>
              <a:gd name="connsiteY1735" fmla="*/ 538525 h 906898"/>
              <a:gd name="connsiteX1736" fmla="*/ 832528 w 906898"/>
              <a:gd name="connsiteY1736" fmla="*/ 540590 h 906898"/>
              <a:gd name="connsiteX1737" fmla="*/ 820162 w 906898"/>
              <a:gd name="connsiteY1737" fmla="*/ 538525 h 906898"/>
              <a:gd name="connsiteX1738" fmla="*/ 818100 w 906898"/>
              <a:gd name="connsiteY1738" fmla="*/ 532327 h 906898"/>
              <a:gd name="connsiteX1739" fmla="*/ 824284 w 906898"/>
              <a:gd name="connsiteY1739" fmla="*/ 534393 h 906898"/>
              <a:gd name="connsiteX1740" fmla="*/ 832528 w 906898"/>
              <a:gd name="connsiteY1740" fmla="*/ 532327 h 906898"/>
              <a:gd name="connsiteX1741" fmla="*/ 842834 w 906898"/>
              <a:gd name="connsiteY1741" fmla="*/ 534393 h 906898"/>
              <a:gd name="connsiteX1742" fmla="*/ 846957 w 906898"/>
              <a:gd name="connsiteY1742" fmla="*/ 530262 h 906898"/>
              <a:gd name="connsiteX1743" fmla="*/ 857262 w 906898"/>
              <a:gd name="connsiteY1743" fmla="*/ 526130 h 906898"/>
              <a:gd name="connsiteX1744" fmla="*/ 857262 w 906898"/>
              <a:gd name="connsiteY1744" fmla="*/ 517867 h 906898"/>
              <a:gd name="connsiteX1745" fmla="*/ 861385 w 906898"/>
              <a:gd name="connsiteY1745" fmla="*/ 511670 h 906898"/>
              <a:gd name="connsiteX1746" fmla="*/ 857262 w 906898"/>
              <a:gd name="connsiteY1746" fmla="*/ 503407 h 906898"/>
              <a:gd name="connsiteX1747" fmla="*/ 857262 w 906898"/>
              <a:gd name="connsiteY1747" fmla="*/ 493078 h 906898"/>
              <a:gd name="connsiteX1748" fmla="*/ 857262 w 906898"/>
              <a:gd name="connsiteY1748" fmla="*/ 486881 h 906898"/>
              <a:gd name="connsiteX1749" fmla="*/ 28360 w 906898"/>
              <a:gd name="connsiteY1749" fmla="*/ 486193 h 906898"/>
              <a:gd name="connsiteX1750" fmla="*/ 30435 w 906898"/>
              <a:gd name="connsiteY1750" fmla="*/ 486975 h 906898"/>
              <a:gd name="connsiteX1751" fmla="*/ 40810 w 906898"/>
              <a:gd name="connsiteY1751" fmla="*/ 486975 h 906898"/>
              <a:gd name="connsiteX1752" fmla="*/ 42885 w 906898"/>
              <a:gd name="connsiteY1752" fmla="*/ 495323 h 906898"/>
              <a:gd name="connsiteX1753" fmla="*/ 36660 w 906898"/>
              <a:gd name="connsiteY1753" fmla="*/ 499496 h 906898"/>
              <a:gd name="connsiteX1754" fmla="*/ 30435 w 906898"/>
              <a:gd name="connsiteY1754" fmla="*/ 495323 h 906898"/>
              <a:gd name="connsiteX1755" fmla="*/ 26285 w 906898"/>
              <a:gd name="connsiteY1755" fmla="*/ 486975 h 906898"/>
              <a:gd name="connsiteX1756" fmla="*/ 28360 w 906898"/>
              <a:gd name="connsiteY1756" fmla="*/ 486193 h 906898"/>
              <a:gd name="connsiteX1757" fmla="*/ 861260 w 906898"/>
              <a:gd name="connsiteY1757" fmla="*/ 484889 h 906898"/>
              <a:gd name="connsiteX1758" fmla="*/ 867435 w 906898"/>
              <a:gd name="connsiteY1758" fmla="*/ 491078 h 906898"/>
              <a:gd name="connsiteX1759" fmla="*/ 865377 w 906898"/>
              <a:gd name="connsiteY1759" fmla="*/ 499330 h 906898"/>
              <a:gd name="connsiteX1760" fmla="*/ 871552 w 906898"/>
              <a:gd name="connsiteY1760" fmla="*/ 507583 h 906898"/>
              <a:gd name="connsiteX1761" fmla="*/ 869494 w 906898"/>
              <a:gd name="connsiteY1761" fmla="*/ 513773 h 906898"/>
              <a:gd name="connsiteX1762" fmla="*/ 863319 w 906898"/>
              <a:gd name="connsiteY1762" fmla="*/ 499330 h 906898"/>
              <a:gd name="connsiteX1763" fmla="*/ 861260 w 906898"/>
              <a:gd name="connsiteY1763" fmla="*/ 484889 h 906898"/>
              <a:gd name="connsiteX1764" fmla="*/ 46869 w 906898"/>
              <a:gd name="connsiteY1764" fmla="*/ 484889 h 906898"/>
              <a:gd name="connsiteX1765" fmla="*/ 55102 w 906898"/>
              <a:gd name="connsiteY1765" fmla="*/ 491094 h 906898"/>
              <a:gd name="connsiteX1766" fmla="*/ 53044 w 906898"/>
              <a:gd name="connsiteY1766" fmla="*/ 497300 h 906898"/>
              <a:gd name="connsiteX1767" fmla="*/ 57161 w 906898"/>
              <a:gd name="connsiteY1767" fmla="*/ 501437 h 906898"/>
              <a:gd name="connsiteX1768" fmla="*/ 55102 w 906898"/>
              <a:gd name="connsiteY1768" fmla="*/ 509712 h 906898"/>
              <a:gd name="connsiteX1769" fmla="*/ 46869 w 906898"/>
              <a:gd name="connsiteY1769" fmla="*/ 509712 h 906898"/>
              <a:gd name="connsiteX1770" fmla="*/ 42752 w 906898"/>
              <a:gd name="connsiteY1770" fmla="*/ 505575 h 906898"/>
              <a:gd name="connsiteX1771" fmla="*/ 36577 w 906898"/>
              <a:gd name="connsiteY1771" fmla="*/ 509712 h 906898"/>
              <a:gd name="connsiteX1772" fmla="*/ 30402 w 906898"/>
              <a:gd name="connsiteY1772" fmla="*/ 507643 h 906898"/>
              <a:gd name="connsiteX1773" fmla="*/ 28343 w 906898"/>
              <a:gd name="connsiteY1773" fmla="*/ 499369 h 906898"/>
              <a:gd name="connsiteX1774" fmla="*/ 38635 w 906898"/>
              <a:gd name="connsiteY1774" fmla="*/ 501437 h 906898"/>
              <a:gd name="connsiteX1775" fmla="*/ 44810 w 906898"/>
              <a:gd name="connsiteY1775" fmla="*/ 495232 h 906898"/>
              <a:gd name="connsiteX1776" fmla="*/ 46869 w 906898"/>
              <a:gd name="connsiteY1776" fmla="*/ 484889 h 906898"/>
              <a:gd name="connsiteX1777" fmla="*/ 77855 w 906898"/>
              <a:gd name="connsiteY1777" fmla="*/ 466297 h 906898"/>
              <a:gd name="connsiteX1778" fmla="*/ 81965 w 906898"/>
              <a:gd name="connsiteY1778" fmla="*/ 468362 h 906898"/>
              <a:gd name="connsiteX1779" fmla="*/ 98407 w 906898"/>
              <a:gd name="connsiteY1779" fmla="*/ 480757 h 906898"/>
              <a:gd name="connsiteX1780" fmla="*/ 104573 w 906898"/>
              <a:gd name="connsiteY1780" fmla="*/ 505546 h 906898"/>
              <a:gd name="connsiteX1781" fmla="*/ 84021 w 906898"/>
              <a:gd name="connsiteY1781" fmla="*/ 520007 h 906898"/>
              <a:gd name="connsiteX1782" fmla="*/ 67579 w 906898"/>
              <a:gd name="connsiteY1782" fmla="*/ 513809 h 906898"/>
              <a:gd name="connsiteX1783" fmla="*/ 65524 w 906898"/>
              <a:gd name="connsiteY1783" fmla="*/ 507612 h 906898"/>
              <a:gd name="connsiteX1784" fmla="*/ 67579 w 906898"/>
              <a:gd name="connsiteY1784" fmla="*/ 503480 h 906898"/>
              <a:gd name="connsiteX1785" fmla="*/ 73745 w 906898"/>
              <a:gd name="connsiteY1785" fmla="*/ 503480 h 906898"/>
              <a:gd name="connsiteX1786" fmla="*/ 73745 w 906898"/>
              <a:gd name="connsiteY1786" fmla="*/ 497283 h 906898"/>
              <a:gd name="connsiteX1787" fmla="*/ 81965 w 906898"/>
              <a:gd name="connsiteY1787" fmla="*/ 495217 h 906898"/>
              <a:gd name="connsiteX1788" fmla="*/ 84021 w 906898"/>
              <a:gd name="connsiteY1788" fmla="*/ 503480 h 906898"/>
              <a:gd name="connsiteX1789" fmla="*/ 77855 w 906898"/>
              <a:gd name="connsiteY1789" fmla="*/ 507612 h 906898"/>
              <a:gd name="connsiteX1790" fmla="*/ 88131 w 906898"/>
              <a:gd name="connsiteY1790" fmla="*/ 509678 h 906898"/>
              <a:gd name="connsiteX1791" fmla="*/ 98407 w 906898"/>
              <a:gd name="connsiteY1791" fmla="*/ 495217 h 906898"/>
              <a:gd name="connsiteX1792" fmla="*/ 84021 w 906898"/>
              <a:gd name="connsiteY1792" fmla="*/ 476626 h 906898"/>
              <a:gd name="connsiteX1793" fmla="*/ 63469 w 906898"/>
              <a:gd name="connsiteY1793" fmla="*/ 470428 h 906898"/>
              <a:gd name="connsiteX1794" fmla="*/ 65524 w 906898"/>
              <a:gd name="connsiteY1794" fmla="*/ 468362 h 906898"/>
              <a:gd name="connsiteX1795" fmla="*/ 77855 w 906898"/>
              <a:gd name="connsiteY1795" fmla="*/ 466297 h 906898"/>
              <a:gd name="connsiteX1796" fmla="*/ 808020 w 906898"/>
              <a:gd name="connsiteY1796" fmla="*/ 464305 h 906898"/>
              <a:gd name="connsiteX1797" fmla="*/ 810072 w 906898"/>
              <a:gd name="connsiteY1797" fmla="*/ 466363 h 906898"/>
              <a:gd name="connsiteX1798" fmla="*/ 808020 w 906898"/>
              <a:gd name="connsiteY1798" fmla="*/ 472538 h 906898"/>
              <a:gd name="connsiteX1799" fmla="*/ 805967 w 906898"/>
              <a:gd name="connsiteY1799" fmla="*/ 474597 h 906898"/>
              <a:gd name="connsiteX1800" fmla="*/ 808020 w 906898"/>
              <a:gd name="connsiteY1800" fmla="*/ 480772 h 906898"/>
              <a:gd name="connsiteX1801" fmla="*/ 803915 w 906898"/>
              <a:gd name="connsiteY1801" fmla="*/ 484889 h 906898"/>
              <a:gd name="connsiteX1802" fmla="*/ 799810 w 906898"/>
              <a:gd name="connsiteY1802" fmla="*/ 480772 h 906898"/>
              <a:gd name="connsiteX1803" fmla="*/ 793653 w 906898"/>
              <a:gd name="connsiteY1803" fmla="*/ 484889 h 906898"/>
              <a:gd name="connsiteX1804" fmla="*/ 789548 w 906898"/>
              <a:gd name="connsiteY1804" fmla="*/ 482830 h 906898"/>
              <a:gd name="connsiteX1805" fmla="*/ 791601 w 906898"/>
              <a:gd name="connsiteY1805" fmla="*/ 476655 h 906898"/>
              <a:gd name="connsiteX1806" fmla="*/ 801863 w 906898"/>
              <a:gd name="connsiteY1806" fmla="*/ 470480 h 906898"/>
              <a:gd name="connsiteX1807" fmla="*/ 801863 w 906898"/>
              <a:gd name="connsiteY1807" fmla="*/ 466363 h 906898"/>
              <a:gd name="connsiteX1808" fmla="*/ 808020 w 906898"/>
              <a:gd name="connsiteY1808" fmla="*/ 464305 h 906898"/>
              <a:gd name="connsiteX1809" fmla="*/ 787225 w 906898"/>
              <a:gd name="connsiteY1809" fmla="*/ 462313 h 906898"/>
              <a:gd name="connsiteX1810" fmla="*/ 799841 w 906898"/>
              <a:gd name="connsiteY1810" fmla="*/ 466407 h 906898"/>
              <a:gd name="connsiteX1811" fmla="*/ 799841 w 906898"/>
              <a:gd name="connsiteY1811" fmla="*/ 470502 h 906898"/>
              <a:gd name="connsiteX1812" fmla="*/ 791430 w 906898"/>
              <a:gd name="connsiteY1812" fmla="*/ 474597 h 906898"/>
              <a:gd name="connsiteX1813" fmla="*/ 789327 w 906898"/>
              <a:gd name="connsiteY1813" fmla="*/ 474597 h 906898"/>
              <a:gd name="connsiteX1814" fmla="*/ 787225 w 906898"/>
              <a:gd name="connsiteY1814" fmla="*/ 462313 h 906898"/>
              <a:gd name="connsiteX1815" fmla="*/ 811938 w 906898"/>
              <a:gd name="connsiteY1815" fmla="*/ 460321 h 906898"/>
              <a:gd name="connsiteX1816" fmla="*/ 818101 w 906898"/>
              <a:gd name="connsiteY1816" fmla="*/ 466483 h 906898"/>
              <a:gd name="connsiteX1817" fmla="*/ 816046 w 906898"/>
              <a:gd name="connsiteY1817" fmla="*/ 476755 h 906898"/>
              <a:gd name="connsiteX1818" fmla="*/ 816046 w 906898"/>
              <a:gd name="connsiteY1818" fmla="*/ 482917 h 906898"/>
              <a:gd name="connsiteX1819" fmla="*/ 809883 w 906898"/>
              <a:gd name="connsiteY1819" fmla="*/ 491134 h 906898"/>
              <a:gd name="connsiteX1820" fmla="*/ 803721 w 906898"/>
              <a:gd name="connsiteY1820" fmla="*/ 493189 h 906898"/>
              <a:gd name="connsiteX1821" fmla="*/ 799612 w 906898"/>
              <a:gd name="connsiteY1821" fmla="*/ 489080 h 906898"/>
              <a:gd name="connsiteX1822" fmla="*/ 797558 w 906898"/>
              <a:gd name="connsiteY1822" fmla="*/ 491134 h 906898"/>
              <a:gd name="connsiteX1823" fmla="*/ 789341 w 906898"/>
              <a:gd name="connsiteY1823" fmla="*/ 493189 h 906898"/>
              <a:gd name="connsiteX1824" fmla="*/ 785233 w 906898"/>
              <a:gd name="connsiteY1824" fmla="*/ 487026 h 906898"/>
              <a:gd name="connsiteX1825" fmla="*/ 785233 w 906898"/>
              <a:gd name="connsiteY1825" fmla="*/ 484972 h 906898"/>
              <a:gd name="connsiteX1826" fmla="*/ 797558 w 906898"/>
              <a:gd name="connsiteY1826" fmla="*/ 484972 h 906898"/>
              <a:gd name="connsiteX1827" fmla="*/ 807829 w 906898"/>
              <a:gd name="connsiteY1827" fmla="*/ 484972 h 906898"/>
              <a:gd name="connsiteX1828" fmla="*/ 809883 w 906898"/>
              <a:gd name="connsiteY1828" fmla="*/ 474700 h 906898"/>
              <a:gd name="connsiteX1829" fmla="*/ 811938 w 906898"/>
              <a:gd name="connsiteY1829" fmla="*/ 464429 h 906898"/>
              <a:gd name="connsiteX1830" fmla="*/ 811938 w 906898"/>
              <a:gd name="connsiteY1830" fmla="*/ 460321 h 906898"/>
              <a:gd name="connsiteX1831" fmla="*/ 96419 w 906898"/>
              <a:gd name="connsiteY1831" fmla="*/ 456005 h 906898"/>
              <a:gd name="connsiteX1832" fmla="*/ 102644 w 906898"/>
              <a:gd name="connsiteY1832" fmla="*/ 466334 h 906898"/>
              <a:gd name="connsiteX1833" fmla="*/ 98494 w 906898"/>
              <a:gd name="connsiteY1833" fmla="*/ 474597 h 906898"/>
              <a:gd name="connsiteX1834" fmla="*/ 94344 w 906898"/>
              <a:gd name="connsiteY1834" fmla="*/ 474597 h 906898"/>
              <a:gd name="connsiteX1835" fmla="*/ 96419 w 906898"/>
              <a:gd name="connsiteY1835" fmla="*/ 470465 h 906898"/>
              <a:gd name="connsiteX1836" fmla="*/ 98494 w 906898"/>
              <a:gd name="connsiteY1836" fmla="*/ 462202 h 906898"/>
              <a:gd name="connsiteX1837" fmla="*/ 96419 w 906898"/>
              <a:gd name="connsiteY1837" fmla="*/ 456005 h 906898"/>
              <a:gd name="connsiteX1838" fmla="*/ 775088 w 906898"/>
              <a:gd name="connsiteY1838" fmla="*/ 452021 h 906898"/>
              <a:gd name="connsiteX1839" fmla="*/ 783351 w 906898"/>
              <a:gd name="connsiteY1839" fmla="*/ 458213 h 906898"/>
              <a:gd name="connsiteX1840" fmla="*/ 785417 w 906898"/>
              <a:gd name="connsiteY1840" fmla="*/ 482983 h 906898"/>
              <a:gd name="connsiteX1841" fmla="*/ 781285 w 906898"/>
              <a:gd name="connsiteY1841" fmla="*/ 485048 h 906898"/>
              <a:gd name="connsiteX1842" fmla="*/ 779220 w 906898"/>
              <a:gd name="connsiteY1842" fmla="*/ 485048 h 906898"/>
              <a:gd name="connsiteX1843" fmla="*/ 777154 w 906898"/>
              <a:gd name="connsiteY1843" fmla="*/ 495368 h 906898"/>
              <a:gd name="connsiteX1844" fmla="*/ 773022 w 906898"/>
              <a:gd name="connsiteY1844" fmla="*/ 499497 h 906898"/>
              <a:gd name="connsiteX1845" fmla="*/ 770957 w 906898"/>
              <a:gd name="connsiteY1845" fmla="*/ 499497 h 906898"/>
              <a:gd name="connsiteX1846" fmla="*/ 773022 w 906898"/>
              <a:gd name="connsiteY1846" fmla="*/ 485048 h 906898"/>
              <a:gd name="connsiteX1847" fmla="*/ 775088 w 906898"/>
              <a:gd name="connsiteY1847" fmla="*/ 470598 h 906898"/>
              <a:gd name="connsiteX1848" fmla="*/ 781285 w 906898"/>
              <a:gd name="connsiteY1848" fmla="*/ 476791 h 906898"/>
              <a:gd name="connsiteX1849" fmla="*/ 783351 w 906898"/>
              <a:gd name="connsiteY1849" fmla="*/ 468534 h 906898"/>
              <a:gd name="connsiteX1850" fmla="*/ 777154 w 906898"/>
              <a:gd name="connsiteY1850" fmla="*/ 456149 h 906898"/>
              <a:gd name="connsiteX1851" fmla="*/ 775088 w 906898"/>
              <a:gd name="connsiteY1851" fmla="*/ 456149 h 906898"/>
              <a:gd name="connsiteX1852" fmla="*/ 775088 w 906898"/>
              <a:gd name="connsiteY1852" fmla="*/ 468534 h 906898"/>
              <a:gd name="connsiteX1853" fmla="*/ 773022 w 906898"/>
              <a:gd name="connsiteY1853" fmla="*/ 458213 h 906898"/>
              <a:gd name="connsiteX1854" fmla="*/ 775088 w 906898"/>
              <a:gd name="connsiteY1854" fmla="*/ 452021 h 906898"/>
              <a:gd name="connsiteX1855" fmla="*/ 32703 w 906898"/>
              <a:gd name="connsiteY1855" fmla="*/ 452021 h 906898"/>
              <a:gd name="connsiteX1856" fmla="*/ 42979 w 906898"/>
              <a:gd name="connsiteY1856" fmla="*/ 456129 h 906898"/>
              <a:gd name="connsiteX1857" fmla="*/ 45035 w 906898"/>
              <a:gd name="connsiteY1857" fmla="*/ 458184 h 906898"/>
              <a:gd name="connsiteX1858" fmla="*/ 55311 w 906898"/>
              <a:gd name="connsiteY1858" fmla="*/ 458184 h 906898"/>
              <a:gd name="connsiteX1859" fmla="*/ 61477 w 906898"/>
              <a:gd name="connsiteY1859" fmla="*/ 470509 h 906898"/>
              <a:gd name="connsiteX1860" fmla="*/ 55311 w 906898"/>
              <a:gd name="connsiteY1860" fmla="*/ 476672 h 906898"/>
              <a:gd name="connsiteX1861" fmla="*/ 47090 w 906898"/>
              <a:gd name="connsiteY1861" fmla="*/ 476672 h 906898"/>
              <a:gd name="connsiteX1862" fmla="*/ 45035 w 906898"/>
              <a:gd name="connsiteY1862" fmla="*/ 480780 h 906898"/>
              <a:gd name="connsiteX1863" fmla="*/ 34759 w 906898"/>
              <a:gd name="connsiteY1863" fmla="*/ 484889 h 906898"/>
              <a:gd name="connsiteX1864" fmla="*/ 22427 w 906898"/>
              <a:gd name="connsiteY1864" fmla="*/ 478726 h 906898"/>
              <a:gd name="connsiteX1865" fmla="*/ 24482 w 906898"/>
              <a:gd name="connsiteY1865" fmla="*/ 470509 h 906898"/>
              <a:gd name="connsiteX1866" fmla="*/ 18317 w 906898"/>
              <a:gd name="connsiteY1866" fmla="*/ 462292 h 906898"/>
              <a:gd name="connsiteX1867" fmla="*/ 20372 w 906898"/>
              <a:gd name="connsiteY1867" fmla="*/ 460238 h 906898"/>
              <a:gd name="connsiteX1868" fmla="*/ 32703 w 906898"/>
              <a:gd name="connsiteY1868" fmla="*/ 452021 h 906898"/>
              <a:gd name="connsiteX1869" fmla="*/ 102423 w 906898"/>
              <a:gd name="connsiteY1869" fmla="*/ 448037 h 906898"/>
              <a:gd name="connsiteX1870" fmla="*/ 108565 w 906898"/>
              <a:gd name="connsiteY1870" fmla="*/ 452132 h 906898"/>
              <a:gd name="connsiteX1871" fmla="*/ 116754 w 906898"/>
              <a:gd name="connsiteY1871" fmla="*/ 456226 h 906898"/>
              <a:gd name="connsiteX1872" fmla="*/ 116754 w 906898"/>
              <a:gd name="connsiteY1872" fmla="*/ 460321 h 906898"/>
              <a:gd name="connsiteX1873" fmla="*/ 120849 w 906898"/>
              <a:gd name="connsiteY1873" fmla="*/ 464416 h 906898"/>
              <a:gd name="connsiteX1874" fmla="*/ 120849 w 906898"/>
              <a:gd name="connsiteY1874" fmla="*/ 470558 h 906898"/>
              <a:gd name="connsiteX1875" fmla="*/ 114707 w 906898"/>
              <a:gd name="connsiteY1875" fmla="*/ 472605 h 906898"/>
              <a:gd name="connsiteX1876" fmla="*/ 116754 w 906898"/>
              <a:gd name="connsiteY1876" fmla="*/ 478747 h 906898"/>
              <a:gd name="connsiteX1877" fmla="*/ 110612 w 906898"/>
              <a:gd name="connsiteY1877" fmla="*/ 478747 h 906898"/>
              <a:gd name="connsiteX1878" fmla="*/ 108565 w 906898"/>
              <a:gd name="connsiteY1878" fmla="*/ 478747 h 906898"/>
              <a:gd name="connsiteX1879" fmla="*/ 108565 w 906898"/>
              <a:gd name="connsiteY1879" fmla="*/ 482841 h 906898"/>
              <a:gd name="connsiteX1880" fmla="*/ 104470 w 906898"/>
              <a:gd name="connsiteY1880" fmla="*/ 482841 h 906898"/>
              <a:gd name="connsiteX1881" fmla="*/ 98328 w 906898"/>
              <a:gd name="connsiteY1881" fmla="*/ 476699 h 906898"/>
              <a:gd name="connsiteX1882" fmla="*/ 104470 w 906898"/>
              <a:gd name="connsiteY1882" fmla="*/ 466463 h 906898"/>
              <a:gd name="connsiteX1883" fmla="*/ 98328 w 906898"/>
              <a:gd name="connsiteY1883" fmla="*/ 454179 h 906898"/>
              <a:gd name="connsiteX1884" fmla="*/ 102423 w 906898"/>
              <a:gd name="connsiteY1884" fmla="*/ 448037 h 906898"/>
              <a:gd name="connsiteX1885" fmla="*/ 127212 w 906898"/>
              <a:gd name="connsiteY1885" fmla="*/ 443721 h 906898"/>
              <a:gd name="connsiteX1886" fmla="*/ 129259 w 906898"/>
              <a:gd name="connsiteY1886" fmla="*/ 443721 h 906898"/>
              <a:gd name="connsiteX1887" fmla="*/ 133354 w 906898"/>
              <a:gd name="connsiteY1887" fmla="*/ 447894 h 906898"/>
              <a:gd name="connsiteX1888" fmla="*/ 135401 w 906898"/>
              <a:gd name="connsiteY1888" fmla="*/ 454155 h 906898"/>
              <a:gd name="connsiteX1889" fmla="*/ 139496 w 906898"/>
              <a:gd name="connsiteY1889" fmla="*/ 458329 h 906898"/>
              <a:gd name="connsiteX1890" fmla="*/ 131307 w 906898"/>
              <a:gd name="connsiteY1890" fmla="*/ 454155 h 906898"/>
              <a:gd name="connsiteX1891" fmla="*/ 127212 w 906898"/>
              <a:gd name="connsiteY1891" fmla="*/ 443721 h 906898"/>
              <a:gd name="connsiteX1892" fmla="*/ 828627 w 906898"/>
              <a:gd name="connsiteY1892" fmla="*/ 441729 h 906898"/>
              <a:gd name="connsiteX1893" fmla="*/ 851183 w 906898"/>
              <a:gd name="connsiteY1893" fmla="*/ 454079 h 906898"/>
              <a:gd name="connsiteX1894" fmla="*/ 855284 w 906898"/>
              <a:gd name="connsiteY1894" fmla="*/ 474663 h 906898"/>
              <a:gd name="connsiteX1895" fmla="*/ 849133 w 906898"/>
              <a:gd name="connsiteY1895" fmla="*/ 495247 h 906898"/>
              <a:gd name="connsiteX1896" fmla="*/ 826576 w 906898"/>
              <a:gd name="connsiteY1896" fmla="*/ 499364 h 906898"/>
              <a:gd name="connsiteX1897" fmla="*/ 820424 w 906898"/>
              <a:gd name="connsiteY1897" fmla="*/ 491130 h 906898"/>
              <a:gd name="connsiteX1898" fmla="*/ 822475 w 906898"/>
              <a:gd name="connsiteY1898" fmla="*/ 484955 h 906898"/>
              <a:gd name="connsiteX1899" fmla="*/ 828627 w 906898"/>
              <a:gd name="connsiteY1899" fmla="*/ 484955 h 906898"/>
              <a:gd name="connsiteX1900" fmla="*/ 828627 w 906898"/>
              <a:gd name="connsiteY1900" fmla="*/ 476721 h 906898"/>
              <a:gd name="connsiteX1901" fmla="*/ 836829 w 906898"/>
              <a:gd name="connsiteY1901" fmla="*/ 474663 h 906898"/>
              <a:gd name="connsiteX1902" fmla="*/ 838880 w 906898"/>
              <a:gd name="connsiteY1902" fmla="*/ 487013 h 906898"/>
              <a:gd name="connsiteX1903" fmla="*/ 836829 w 906898"/>
              <a:gd name="connsiteY1903" fmla="*/ 489072 h 906898"/>
              <a:gd name="connsiteX1904" fmla="*/ 842981 w 906898"/>
              <a:gd name="connsiteY1904" fmla="*/ 489072 h 906898"/>
              <a:gd name="connsiteX1905" fmla="*/ 851183 w 906898"/>
              <a:gd name="connsiteY1905" fmla="*/ 472605 h 906898"/>
              <a:gd name="connsiteX1906" fmla="*/ 832728 w 906898"/>
              <a:gd name="connsiteY1906" fmla="*/ 445846 h 906898"/>
              <a:gd name="connsiteX1907" fmla="*/ 828627 w 906898"/>
              <a:gd name="connsiteY1907" fmla="*/ 443787 h 906898"/>
              <a:gd name="connsiteX1908" fmla="*/ 828627 w 906898"/>
              <a:gd name="connsiteY1908" fmla="*/ 441729 h 906898"/>
              <a:gd name="connsiteX1909" fmla="*/ 15565 w 906898"/>
              <a:gd name="connsiteY1909" fmla="*/ 440653 h 906898"/>
              <a:gd name="connsiteX1910" fmla="*/ 14683 w 906898"/>
              <a:gd name="connsiteY1910" fmla="*/ 449402 h 906898"/>
              <a:gd name="connsiteX1911" fmla="*/ 16304 w 906898"/>
              <a:gd name="connsiteY1911" fmla="*/ 443052 h 906898"/>
              <a:gd name="connsiteX1912" fmla="*/ 32545 w 906898"/>
              <a:gd name="connsiteY1912" fmla="*/ 439737 h 906898"/>
              <a:gd name="connsiteX1913" fmla="*/ 38806 w 906898"/>
              <a:gd name="connsiteY1913" fmla="*/ 441784 h 906898"/>
              <a:gd name="connsiteX1914" fmla="*/ 38806 w 906898"/>
              <a:gd name="connsiteY1914" fmla="*/ 447926 h 906898"/>
              <a:gd name="connsiteX1915" fmla="*/ 26285 w 906898"/>
              <a:gd name="connsiteY1915" fmla="*/ 452021 h 906898"/>
              <a:gd name="connsiteX1916" fmla="*/ 28372 w 906898"/>
              <a:gd name="connsiteY1916" fmla="*/ 443831 h 906898"/>
              <a:gd name="connsiteX1917" fmla="*/ 32545 w 906898"/>
              <a:gd name="connsiteY1917" fmla="*/ 439737 h 906898"/>
              <a:gd name="connsiteX1918" fmla="*/ 112936 w 906898"/>
              <a:gd name="connsiteY1918" fmla="*/ 435421 h 906898"/>
              <a:gd name="connsiteX1919" fmla="*/ 118912 w 906898"/>
              <a:gd name="connsiteY1919" fmla="*/ 437524 h 906898"/>
              <a:gd name="connsiteX1920" fmla="*/ 118912 w 906898"/>
              <a:gd name="connsiteY1920" fmla="*/ 441729 h 906898"/>
              <a:gd name="connsiteX1921" fmla="*/ 116920 w 906898"/>
              <a:gd name="connsiteY1921" fmla="*/ 437524 h 906898"/>
              <a:gd name="connsiteX1922" fmla="*/ 112936 w 906898"/>
              <a:gd name="connsiteY1922" fmla="*/ 435421 h 906898"/>
              <a:gd name="connsiteX1923" fmla="*/ 106739 w 906898"/>
              <a:gd name="connsiteY1923" fmla="*/ 435421 h 906898"/>
              <a:gd name="connsiteX1924" fmla="*/ 119023 w 906898"/>
              <a:gd name="connsiteY1924" fmla="*/ 445713 h 906898"/>
              <a:gd name="connsiteX1925" fmla="*/ 127212 w 906898"/>
              <a:gd name="connsiteY1925" fmla="*/ 445713 h 906898"/>
              <a:gd name="connsiteX1926" fmla="*/ 133354 w 906898"/>
              <a:gd name="connsiteY1926" fmla="*/ 458063 h 906898"/>
              <a:gd name="connsiteX1927" fmla="*/ 139496 w 906898"/>
              <a:gd name="connsiteY1927" fmla="*/ 464238 h 906898"/>
              <a:gd name="connsiteX1928" fmla="*/ 137449 w 906898"/>
              <a:gd name="connsiteY1928" fmla="*/ 474530 h 906898"/>
              <a:gd name="connsiteX1929" fmla="*/ 129260 w 906898"/>
              <a:gd name="connsiteY1929" fmla="*/ 476589 h 906898"/>
              <a:gd name="connsiteX1930" fmla="*/ 129260 w 906898"/>
              <a:gd name="connsiteY1930" fmla="*/ 480706 h 906898"/>
              <a:gd name="connsiteX1931" fmla="*/ 129260 w 906898"/>
              <a:gd name="connsiteY1931" fmla="*/ 484822 h 906898"/>
              <a:gd name="connsiteX1932" fmla="*/ 119023 w 906898"/>
              <a:gd name="connsiteY1932" fmla="*/ 486881 h 906898"/>
              <a:gd name="connsiteX1933" fmla="*/ 116976 w 906898"/>
              <a:gd name="connsiteY1933" fmla="*/ 493056 h 906898"/>
              <a:gd name="connsiteX1934" fmla="*/ 108786 w 906898"/>
              <a:gd name="connsiteY1934" fmla="*/ 493056 h 906898"/>
              <a:gd name="connsiteX1935" fmla="*/ 104692 w 906898"/>
              <a:gd name="connsiteY1935" fmla="*/ 486881 h 906898"/>
              <a:gd name="connsiteX1936" fmla="*/ 110834 w 906898"/>
              <a:gd name="connsiteY1936" fmla="*/ 482764 h 906898"/>
              <a:gd name="connsiteX1937" fmla="*/ 114928 w 906898"/>
              <a:gd name="connsiteY1937" fmla="*/ 482764 h 906898"/>
              <a:gd name="connsiteX1938" fmla="*/ 119023 w 906898"/>
              <a:gd name="connsiteY1938" fmla="*/ 478647 h 906898"/>
              <a:gd name="connsiteX1939" fmla="*/ 119023 w 906898"/>
              <a:gd name="connsiteY1939" fmla="*/ 474530 h 906898"/>
              <a:gd name="connsiteX1940" fmla="*/ 125165 w 906898"/>
              <a:gd name="connsiteY1940" fmla="*/ 468355 h 906898"/>
              <a:gd name="connsiteX1941" fmla="*/ 121070 w 906898"/>
              <a:gd name="connsiteY1941" fmla="*/ 458063 h 906898"/>
              <a:gd name="connsiteX1942" fmla="*/ 114928 w 906898"/>
              <a:gd name="connsiteY1942" fmla="*/ 449830 h 906898"/>
              <a:gd name="connsiteX1943" fmla="*/ 104692 w 906898"/>
              <a:gd name="connsiteY1943" fmla="*/ 445713 h 906898"/>
              <a:gd name="connsiteX1944" fmla="*/ 102644 w 906898"/>
              <a:gd name="connsiteY1944" fmla="*/ 443655 h 906898"/>
              <a:gd name="connsiteX1945" fmla="*/ 106739 w 906898"/>
              <a:gd name="connsiteY1945" fmla="*/ 435421 h 906898"/>
              <a:gd name="connsiteX1946" fmla="*/ 851063 w 906898"/>
              <a:gd name="connsiteY1946" fmla="*/ 425129 h 906898"/>
              <a:gd name="connsiteX1947" fmla="*/ 855237 w 906898"/>
              <a:gd name="connsiteY1947" fmla="*/ 425129 h 906898"/>
              <a:gd name="connsiteX1948" fmla="*/ 863584 w 906898"/>
              <a:gd name="connsiteY1948" fmla="*/ 439538 h 906898"/>
              <a:gd name="connsiteX1949" fmla="*/ 857324 w 906898"/>
              <a:gd name="connsiteY1949" fmla="*/ 453946 h 906898"/>
              <a:gd name="connsiteX1950" fmla="*/ 853150 w 906898"/>
              <a:gd name="connsiteY1950" fmla="*/ 453946 h 906898"/>
              <a:gd name="connsiteX1951" fmla="*/ 855237 w 906898"/>
              <a:gd name="connsiteY1951" fmla="*/ 445713 h 906898"/>
              <a:gd name="connsiteX1952" fmla="*/ 853150 w 906898"/>
              <a:gd name="connsiteY1952" fmla="*/ 429246 h 906898"/>
              <a:gd name="connsiteX1953" fmla="*/ 851063 w 906898"/>
              <a:gd name="connsiteY1953" fmla="*/ 425129 h 906898"/>
              <a:gd name="connsiteX1954" fmla="*/ 46916 w 906898"/>
              <a:gd name="connsiteY1954" fmla="*/ 425129 h 906898"/>
              <a:gd name="connsiteX1955" fmla="*/ 53106 w 906898"/>
              <a:gd name="connsiteY1955" fmla="*/ 429266 h 906898"/>
              <a:gd name="connsiteX1956" fmla="*/ 53106 w 906898"/>
              <a:gd name="connsiteY1956" fmla="*/ 437541 h 906898"/>
              <a:gd name="connsiteX1957" fmla="*/ 48979 w 906898"/>
              <a:gd name="connsiteY1957" fmla="*/ 439609 h 906898"/>
              <a:gd name="connsiteX1958" fmla="*/ 53106 w 906898"/>
              <a:gd name="connsiteY1958" fmla="*/ 445815 h 906898"/>
              <a:gd name="connsiteX1959" fmla="*/ 44853 w 906898"/>
              <a:gd name="connsiteY1959" fmla="*/ 452021 h 906898"/>
              <a:gd name="connsiteX1960" fmla="*/ 40727 w 906898"/>
              <a:gd name="connsiteY1960" fmla="*/ 452021 h 906898"/>
              <a:gd name="connsiteX1961" fmla="*/ 42790 w 906898"/>
              <a:gd name="connsiteY1961" fmla="*/ 445815 h 906898"/>
              <a:gd name="connsiteX1962" fmla="*/ 38664 w 906898"/>
              <a:gd name="connsiteY1962" fmla="*/ 437541 h 906898"/>
              <a:gd name="connsiteX1963" fmla="*/ 32474 w 906898"/>
              <a:gd name="connsiteY1963" fmla="*/ 435472 h 906898"/>
              <a:gd name="connsiteX1964" fmla="*/ 28348 w 906898"/>
              <a:gd name="connsiteY1964" fmla="*/ 439609 h 906898"/>
              <a:gd name="connsiteX1965" fmla="*/ 28348 w 906898"/>
              <a:gd name="connsiteY1965" fmla="*/ 431335 h 906898"/>
              <a:gd name="connsiteX1966" fmla="*/ 34537 w 906898"/>
              <a:gd name="connsiteY1966" fmla="*/ 427197 h 906898"/>
              <a:gd name="connsiteX1967" fmla="*/ 40727 w 906898"/>
              <a:gd name="connsiteY1967" fmla="*/ 429266 h 906898"/>
              <a:gd name="connsiteX1968" fmla="*/ 46916 w 906898"/>
              <a:gd name="connsiteY1968" fmla="*/ 425129 h 906898"/>
              <a:gd name="connsiteX1969" fmla="*/ 795483 w 906898"/>
              <a:gd name="connsiteY1969" fmla="*/ 419153 h 906898"/>
              <a:gd name="connsiteX1970" fmla="*/ 809911 w 906898"/>
              <a:gd name="connsiteY1970" fmla="*/ 423258 h 906898"/>
              <a:gd name="connsiteX1971" fmla="*/ 811972 w 906898"/>
              <a:gd name="connsiteY1971" fmla="*/ 429415 h 906898"/>
              <a:gd name="connsiteX1972" fmla="*/ 822278 w 906898"/>
              <a:gd name="connsiteY1972" fmla="*/ 431467 h 906898"/>
              <a:gd name="connsiteX1973" fmla="*/ 826400 w 906898"/>
              <a:gd name="connsiteY1973" fmla="*/ 443781 h 906898"/>
              <a:gd name="connsiteX1974" fmla="*/ 820217 w 906898"/>
              <a:gd name="connsiteY1974" fmla="*/ 449938 h 906898"/>
              <a:gd name="connsiteX1975" fmla="*/ 811972 w 906898"/>
              <a:gd name="connsiteY1975" fmla="*/ 451991 h 906898"/>
              <a:gd name="connsiteX1976" fmla="*/ 811972 w 906898"/>
              <a:gd name="connsiteY1976" fmla="*/ 458148 h 906898"/>
              <a:gd name="connsiteX1977" fmla="*/ 801666 w 906898"/>
              <a:gd name="connsiteY1977" fmla="*/ 464305 h 906898"/>
              <a:gd name="connsiteX1978" fmla="*/ 783116 w 906898"/>
              <a:gd name="connsiteY1978" fmla="*/ 451991 h 906898"/>
              <a:gd name="connsiteX1979" fmla="*/ 778994 w 906898"/>
              <a:gd name="connsiteY1979" fmla="*/ 447886 h 906898"/>
              <a:gd name="connsiteX1980" fmla="*/ 778994 w 906898"/>
              <a:gd name="connsiteY1980" fmla="*/ 433519 h 906898"/>
              <a:gd name="connsiteX1981" fmla="*/ 795483 w 906898"/>
              <a:gd name="connsiteY1981" fmla="*/ 419153 h 906898"/>
              <a:gd name="connsiteX1982" fmla="*/ 772285 w 906898"/>
              <a:gd name="connsiteY1982" fmla="*/ 418342 h 906898"/>
              <a:gd name="connsiteX1983" fmla="*/ 772949 w 906898"/>
              <a:gd name="connsiteY1983" fmla="*/ 421145 h 906898"/>
              <a:gd name="connsiteX1984" fmla="*/ 772202 w 906898"/>
              <a:gd name="connsiteY1984" fmla="*/ 418780 h 906898"/>
              <a:gd name="connsiteX1985" fmla="*/ 772949 w 906898"/>
              <a:gd name="connsiteY1985" fmla="*/ 414837 h 906898"/>
              <a:gd name="connsiteX1986" fmla="*/ 772285 w 906898"/>
              <a:gd name="connsiteY1986" fmla="*/ 418342 h 906898"/>
              <a:gd name="connsiteX1987" fmla="*/ 772202 w 906898"/>
              <a:gd name="connsiteY1987" fmla="*/ 417991 h 906898"/>
              <a:gd name="connsiteX1988" fmla="*/ 772949 w 906898"/>
              <a:gd name="connsiteY1988" fmla="*/ 414837 h 906898"/>
              <a:gd name="connsiteX1989" fmla="*/ 72721 w 906898"/>
              <a:gd name="connsiteY1989" fmla="*/ 414644 h 906898"/>
              <a:gd name="connsiteX1990" fmla="*/ 81921 w 906898"/>
              <a:gd name="connsiteY1990" fmla="*/ 414901 h 906898"/>
              <a:gd name="connsiteX1991" fmla="*/ 90098 w 906898"/>
              <a:gd name="connsiteY1991" fmla="*/ 419013 h 906898"/>
              <a:gd name="connsiteX1992" fmla="*/ 100320 w 906898"/>
              <a:gd name="connsiteY1992" fmla="*/ 439571 h 906898"/>
              <a:gd name="connsiteX1993" fmla="*/ 79876 w 906898"/>
              <a:gd name="connsiteY1993" fmla="*/ 464241 h 906898"/>
              <a:gd name="connsiteX1994" fmla="*/ 63521 w 906898"/>
              <a:gd name="connsiteY1994" fmla="*/ 466297 h 906898"/>
              <a:gd name="connsiteX1995" fmla="*/ 61477 w 906898"/>
              <a:gd name="connsiteY1995" fmla="*/ 464241 h 906898"/>
              <a:gd name="connsiteX1996" fmla="*/ 61477 w 906898"/>
              <a:gd name="connsiteY1996" fmla="*/ 462185 h 906898"/>
              <a:gd name="connsiteX1997" fmla="*/ 92143 w 906898"/>
              <a:gd name="connsiteY1997" fmla="*/ 443683 h 906898"/>
              <a:gd name="connsiteX1998" fmla="*/ 92143 w 906898"/>
              <a:gd name="connsiteY1998" fmla="*/ 429292 h 906898"/>
              <a:gd name="connsiteX1999" fmla="*/ 83965 w 906898"/>
              <a:gd name="connsiteY1999" fmla="*/ 423124 h 906898"/>
              <a:gd name="connsiteX2000" fmla="*/ 79876 w 906898"/>
              <a:gd name="connsiteY2000" fmla="*/ 425180 h 906898"/>
              <a:gd name="connsiteX2001" fmla="*/ 81921 w 906898"/>
              <a:gd name="connsiteY2001" fmla="*/ 427236 h 906898"/>
              <a:gd name="connsiteX2002" fmla="*/ 81921 w 906898"/>
              <a:gd name="connsiteY2002" fmla="*/ 433403 h 906898"/>
              <a:gd name="connsiteX2003" fmla="*/ 75788 w 906898"/>
              <a:gd name="connsiteY2003" fmla="*/ 437515 h 906898"/>
              <a:gd name="connsiteX2004" fmla="*/ 69654 w 906898"/>
              <a:gd name="connsiteY2004" fmla="*/ 433403 h 906898"/>
              <a:gd name="connsiteX2005" fmla="*/ 69654 w 906898"/>
              <a:gd name="connsiteY2005" fmla="*/ 429292 h 906898"/>
              <a:gd name="connsiteX2006" fmla="*/ 63521 w 906898"/>
              <a:gd name="connsiteY2006" fmla="*/ 427236 h 906898"/>
              <a:gd name="connsiteX2007" fmla="*/ 63521 w 906898"/>
              <a:gd name="connsiteY2007" fmla="*/ 419013 h 906898"/>
              <a:gd name="connsiteX2008" fmla="*/ 72721 w 906898"/>
              <a:gd name="connsiteY2008" fmla="*/ 414644 h 906898"/>
              <a:gd name="connsiteX2009" fmla="*/ 857387 w 906898"/>
              <a:gd name="connsiteY2009" fmla="*/ 410853 h 906898"/>
              <a:gd name="connsiteX2010" fmla="*/ 865304 w 906898"/>
              <a:gd name="connsiteY2010" fmla="*/ 416815 h 906898"/>
              <a:gd name="connsiteX2011" fmla="*/ 865576 w 906898"/>
              <a:gd name="connsiteY2011" fmla="*/ 417223 h 906898"/>
              <a:gd name="connsiteX2012" fmla="*/ 865576 w 906898"/>
              <a:gd name="connsiteY2012" fmla="*/ 425244 h 906898"/>
              <a:gd name="connsiteX2013" fmla="*/ 871718 w 906898"/>
              <a:gd name="connsiteY2013" fmla="*/ 427300 h 906898"/>
              <a:gd name="connsiteX2014" fmla="*/ 877860 w 906898"/>
              <a:gd name="connsiteY2014" fmla="*/ 439635 h 906898"/>
              <a:gd name="connsiteX2015" fmla="*/ 873765 w 906898"/>
              <a:gd name="connsiteY2015" fmla="*/ 447858 h 906898"/>
              <a:gd name="connsiteX2016" fmla="*/ 867623 w 906898"/>
              <a:gd name="connsiteY2016" fmla="*/ 449914 h 906898"/>
              <a:gd name="connsiteX2017" fmla="*/ 869671 w 906898"/>
              <a:gd name="connsiteY2017" fmla="*/ 456082 h 906898"/>
              <a:gd name="connsiteX2018" fmla="*/ 866428 w 906898"/>
              <a:gd name="connsiteY2018" fmla="*/ 462595 h 906898"/>
              <a:gd name="connsiteX2019" fmla="*/ 863592 w 906898"/>
              <a:gd name="connsiteY2019" fmla="*/ 463807 h 906898"/>
              <a:gd name="connsiteX2020" fmla="*/ 857387 w 906898"/>
              <a:gd name="connsiteY2020" fmla="*/ 462249 h 906898"/>
              <a:gd name="connsiteX2021" fmla="*/ 857387 w 906898"/>
              <a:gd name="connsiteY2021" fmla="*/ 456082 h 906898"/>
              <a:gd name="connsiteX2022" fmla="*/ 865576 w 906898"/>
              <a:gd name="connsiteY2022" fmla="*/ 439635 h 906898"/>
              <a:gd name="connsiteX2023" fmla="*/ 853292 w 906898"/>
              <a:gd name="connsiteY2023" fmla="*/ 421132 h 906898"/>
              <a:gd name="connsiteX2024" fmla="*/ 857387 w 906898"/>
              <a:gd name="connsiteY2024" fmla="*/ 410853 h 906898"/>
              <a:gd name="connsiteX2025" fmla="*/ 792418 w 906898"/>
              <a:gd name="connsiteY2025" fmla="*/ 408399 h 906898"/>
              <a:gd name="connsiteX2026" fmla="*/ 795477 w 906898"/>
              <a:gd name="connsiteY2026" fmla="*/ 410948 h 906898"/>
              <a:gd name="connsiteX2027" fmla="*/ 795477 w 906898"/>
              <a:gd name="connsiteY2027" fmla="*/ 415027 h 906898"/>
              <a:gd name="connsiteX2028" fmla="*/ 783241 w 906898"/>
              <a:gd name="connsiteY2028" fmla="*/ 421145 h 906898"/>
              <a:gd name="connsiteX2029" fmla="*/ 789359 w 906898"/>
              <a:gd name="connsiteY2029" fmla="*/ 408909 h 906898"/>
              <a:gd name="connsiteX2030" fmla="*/ 792418 w 906898"/>
              <a:gd name="connsiteY2030" fmla="*/ 408399 h 906898"/>
              <a:gd name="connsiteX2031" fmla="*/ 881376 w 906898"/>
              <a:gd name="connsiteY2031" fmla="*/ 405264 h 906898"/>
              <a:gd name="connsiteX2032" fmla="*/ 884002 w 906898"/>
              <a:gd name="connsiteY2032" fmla="*/ 408750 h 906898"/>
              <a:gd name="connsiteX2033" fmla="*/ 888152 w 906898"/>
              <a:gd name="connsiteY2033" fmla="*/ 414948 h 906898"/>
              <a:gd name="connsiteX2034" fmla="*/ 888152 w 906898"/>
              <a:gd name="connsiteY2034" fmla="*/ 421145 h 906898"/>
              <a:gd name="connsiteX2035" fmla="*/ 886077 w 906898"/>
              <a:gd name="connsiteY2035" fmla="*/ 419079 h 906898"/>
              <a:gd name="connsiteX2036" fmla="*/ 881927 w 906898"/>
              <a:gd name="connsiteY2036" fmla="*/ 408750 h 906898"/>
              <a:gd name="connsiteX2037" fmla="*/ 879852 w 906898"/>
              <a:gd name="connsiteY2037" fmla="*/ 406684 h 906898"/>
              <a:gd name="connsiteX2038" fmla="*/ 881376 w 906898"/>
              <a:gd name="connsiteY2038" fmla="*/ 405264 h 906898"/>
              <a:gd name="connsiteX2039" fmla="*/ 872009 w 906898"/>
              <a:gd name="connsiteY2039" fmla="*/ 402693 h 906898"/>
              <a:gd name="connsiteX2040" fmla="*/ 873876 w 906898"/>
              <a:gd name="connsiteY2040" fmla="*/ 404545 h 906898"/>
              <a:gd name="connsiteX2041" fmla="*/ 872060 w 906898"/>
              <a:gd name="connsiteY2041" fmla="*/ 403259 h 906898"/>
              <a:gd name="connsiteX2042" fmla="*/ 77800 w 906898"/>
              <a:gd name="connsiteY2042" fmla="*/ 397848 h 906898"/>
              <a:gd name="connsiteX2043" fmla="*/ 79847 w 906898"/>
              <a:gd name="connsiteY2043" fmla="*/ 398610 h 906898"/>
              <a:gd name="connsiteX2044" fmla="*/ 85989 w 906898"/>
              <a:gd name="connsiteY2044" fmla="*/ 406744 h 906898"/>
              <a:gd name="connsiteX2045" fmla="*/ 85989 w 906898"/>
              <a:gd name="connsiteY2045" fmla="*/ 412845 h 906898"/>
              <a:gd name="connsiteX2046" fmla="*/ 83942 w 906898"/>
              <a:gd name="connsiteY2046" fmla="*/ 412845 h 906898"/>
              <a:gd name="connsiteX2047" fmla="*/ 83942 w 906898"/>
              <a:gd name="connsiteY2047" fmla="*/ 408778 h 906898"/>
              <a:gd name="connsiteX2048" fmla="*/ 75752 w 906898"/>
              <a:gd name="connsiteY2048" fmla="*/ 398610 h 906898"/>
              <a:gd name="connsiteX2049" fmla="*/ 77800 w 906898"/>
              <a:gd name="connsiteY2049" fmla="*/ 397848 h 906898"/>
              <a:gd name="connsiteX2050" fmla="*/ 799789 w 906898"/>
              <a:gd name="connsiteY2050" fmla="*/ 396577 h 906898"/>
              <a:gd name="connsiteX2051" fmla="*/ 803927 w 906898"/>
              <a:gd name="connsiteY2051" fmla="*/ 400694 h 906898"/>
              <a:gd name="connsiteX2052" fmla="*/ 803927 w 906898"/>
              <a:gd name="connsiteY2052" fmla="*/ 406869 h 906898"/>
              <a:gd name="connsiteX2053" fmla="*/ 810133 w 906898"/>
              <a:gd name="connsiteY2053" fmla="*/ 410986 h 906898"/>
              <a:gd name="connsiteX2054" fmla="*/ 805995 w 906898"/>
              <a:gd name="connsiteY2054" fmla="*/ 417161 h 906898"/>
              <a:gd name="connsiteX2055" fmla="*/ 799789 w 906898"/>
              <a:gd name="connsiteY2055" fmla="*/ 415102 h 906898"/>
              <a:gd name="connsiteX2056" fmla="*/ 793584 w 906898"/>
              <a:gd name="connsiteY2056" fmla="*/ 406869 h 906898"/>
              <a:gd name="connsiteX2057" fmla="*/ 785309 w 906898"/>
              <a:gd name="connsiteY2057" fmla="*/ 406869 h 906898"/>
              <a:gd name="connsiteX2058" fmla="*/ 785309 w 906898"/>
              <a:gd name="connsiteY2058" fmla="*/ 400694 h 906898"/>
              <a:gd name="connsiteX2059" fmla="*/ 789446 w 906898"/>
              <a:gd name="connsiteY2059" fmla="*/ 398635 h 906898"/>
              <a:gd name="connsiteX2060" fmla="*/ 795652 w 906898"/>
              <a:gd name="connsiteY2060" fmla="*/ 402752 h 906898"/>
              <a:gd name="connsiteX2061" fmla="*/ 799789 w 906898"/>
              <a:gd name="connsiteY2061" fmla="*/ 396577 h 906898"/>
              <a:gd name="connsiteX2062" fmla="*/ 110612 w 906898"/>
              <a:gd name="connsiteY2062" fmla="*/ 396577 h 906898"/>
              <a:gd name="connsiteX2063" fmla="*/ 114818 w 906898"/>
              <a:gd name="connsiteY2063" fmla="*/ 406869 h 906898"/>
              <a:gd name="connsiteX2064" fmla="*/ 110612 w 906898"/>
              <a:gd name="connsiteY2064" fmla="*/ 396577 h 906898"/>
              <a:gd name="connsiteX2065" fmla="*/ 868008 w 906898"/>
              <a:gd name="connsiteY2065" fmla="*/ 395797 h 906898"/>
              <a:gd name="connsiteX2066" fmla="*/ 871801 w 906898"/>
              <a:gd name="connsiteY2066" fmla="*/ 400428 h 906898"/>
              <a:gd name="connsiteX2067" fmla="*/ 872009 w 906898"/>
              <a:gd name="connsiteY2067" fmla="*/ 402693 h 906898"/>
              <a:gd name="connsiteX2068" fmla="*/ 869726 w 906898"/>
              <a:gd name="connsiteY2068" fmla="*/ 400428 h 906898"/>
              <a:gd name="connsiteX2069" fmla="*/ 865576 w 906898"/>
              <a:gd name="connsiteY2069" fmla="*/ 396311 h 906898"/>
              <a:gd name="connsiteX2070" fmla="*/ 868008 w 906898"/>
              <a:gd name="connsiteY2070" fmla="*/ 395797 h 906898"/>
              <a:gd name="connsiteX2071" fmla="*/ 855284 w 906898"/>
              <a:gd name="connsiteY2071" fmla="*/ 392261 h 906898"/>
              <a:gd name="connsiteX2072" fmla="*/ 861260 w 906898"/>
              <a:gd name="connsiteY2072" fmla="*/ 394419 h 906898"/>
              <a:gd name="connsiteX2073" fmla="*/ 855284 w 906898"/>
              <a:gd name="connsiteY2073" fmla="*/ 392261 h 906898"/>
              <a:gd name="connsiteX2074" fmla="*/ 801745 w 906898"/>
              <a:gd name="connsiteY2074" fmla="*/ 388277 h 906898"/>
              <a:gd name="connsiteX2075" fmla="*/ 811967 w 906898"/>
              <a:gd name="connsiteY2075" fmla="*/ 394440 h 906898"/>
              <a:gd name="connsiteX2076" fmla="*/ 809923 w 906898"/>
              <a:gd name="connsiteY2076" fmla="*/ 402657 h 906898"/>
              <a:gd name="connsiteX2077" fmla="*/ 814012 w 906898"/>
              <a:gd name="connsiteY2077" fmla="*/ 404711 h 906898"/>
              <a:gd name="connsiteX2078" fmla="*/ 818101 w 906898"/>
              <a:gd name="connsiteY2078" fmla="*/ 412928 h 906898"/>
              <a:gd name="connsiteX2079" fmla="*/ 814012 w 906898"/>
              <a:gd name="connsiteY2079" fmla="*/ 419091 h 906898"/>
              <a:gd name="connsiteX2080" fmla="*/ 809923 w 906898"/>
              <a:gd name="connsiteY2080" fmla="*/ 421145 h 906898"/>
              <a:gd name="connsiteX2081" fmla="*/ 811967 w 906898"/>
              <a:gd name="connsiteY2081" fmla="*/ 414982 h 906898"/>
              <a:gd name="connsiteX2082" fmla="*/ 809923 w 906898"/>
              <a:gd name="connsiteY2082" fmla="*/ 406765 h 906898"/>
              <a:gd name="connsiteX2083" fmla="*/ 807879 w 906898"/>
              <a:gd name="connsiteY2083" fmla="*/ 400603 h 906898"/>
              <a:gd name="connsiteX2084" fmla="*/ 803790 w 906898"/>
              <a:gd name="connsiteY2084" fmla="*/ 394440 h 906898"/>
              <a:gd name="connsiteX2085" fmla="*/ 795612 w 906898"/>
              <a:gd name="connsiteY2085" fmla="*/ 396494 h 906898"/>
              <a:gd name="connsiteX2086" fmla="*/ 785390 w 906898"/>
              <a:gd name="connsiteY2086" fmla="*/ 396494 h 906898"/>
              <a:gd name="connsiteX2087" fmla="*/ 781301 w 906898"/>
              <a:gd name="connsiteY2087" fmla="*/ 398548 h 906898"/>
              <a:gd name="connsiteX2088" fmla="*/ 781301 w 906898"/>
              <a:gd name="connsiteY2088" fmla="*/ 392386 h 906898"/>
              <a:gd name="connsiteX2089" fmla="*/ 793568 w 906898"/>
              <a:gd name="connsiteY2089" fmla="*/ 390332 h 906898"/>
              <a:gd name="connsiteX2090" fmla="*/ 795612 w 906898"/>
              <a:gd name="connsiteY2090" fmla="*/ 392386 h 906898"/>
              <a:gd name="connsiteX2091" fmla="*/ 801745 w 906898"/>
              <a:gd name="connsiteY2091" fmla="*/ 388277 h 906898"/>
              <a:gd name="connsiteX2092" fmla="*/ 766641 w 906898"/>
              <a:gd name="connsiteY2092" fmla="*/ 386285 h 906898"/>
              <a:gd name="connsiteX2093" fmla="*/ 770772 w 906898"/>
              <a:gd name="connsiteY2093" fmla="*/ 390390 h 906898"/>
              <a:gd name="connsiteX2094" fmla="*/ 772838 w 906898"/>
              <a:gd name="connsiteY2094" fmla="*/ 396547 h 906898"/>
              <a:gd name="connsiteX2095" fmla="*/ 781101 w 906898"/>
              <a:gd name="connsiteY2095" fmla="*/ 402704 h 906898"/>
              <a:gd name="connsiteX2096" fmla="*/ 774904 w 906898"/>
              <a:gd name="connsiteY2096" fmla="*/ 431437 h 906898"/>
              <a:gd name="connsiteX2097" fmla="*/ 772838 w 906898"/>
              <a:gd name="connsiteY2097" fmla="*/ 429385 h 906898"/>
              <a:gd name="connsiteX2098" fmla="*/ 772838 w 906898"/>
              <a:gd name="connsiteY2098" fmla="*/ 425280 h 906898"/>
              <a:gd name="connsiteX2099" fmla="*/ 774904 w 906898"/>
              <a:gd name="connsiteY2099" fmla="*/ 425280 h 906898"/>
              <a:gd name="connsiteX2100" fmla="*/ 776970 w 906898"/>
              <a:gd name="connsiteY2100" fmla="*/ 406809 h 906898"/>
              <a:gd name="connsiteX2101" fmla="*/ 772838 w 906898"/>
              <a:gd name="connsiteY2101" fmla="*/ 410914 h 906898"/>
              <a:gd name="connsiteX2102" fmla="*/ 772838 w 906898"/>
              <a:gd name="connsiteY2102" fmla="*/ 412966 h 906898"/>
              <a:gd name="connsiteX2103" fmla="*/ 770772 w 906898"/>
              <a:gd name="connsiteY2103" fmla="*/ 402704 h 906898"/>
              <a:gd name="connsiteX2104" fmla="*/ 766641 w 906898"/>
              <a:gd name="connsiteY2104" fmla="*/ 388338 h 906898"/>
              <a:gd name="connsiteX2105" fmla="*/ 766641 w 906898"/>
              <a:gd name="connsiteY2105" fmla="*/ 386285 h 906898"/>
              <a:gd name="connsiteX2106" fmla="*/ 75929 w 906898"/>
              <a:gd name="connsiteY2106" fmla="*/ 385514 h 906898"/>
              <a:gd name="connsiteX2107" fmla="*/ 81894 w 906898"/>
              <a:gd name="connsiteY2107" fmla="*/ 386031 h 906898"/>
              <a:gd name="connsiteX2108" fmla="*/ 83969 w 906898"/>
              <a:gd name="connsiteY2108" fmla="*/ 390171 h 906898"/>
              <a:gd name="connsiteX2109" fmla="*/ 86044 w 906898"/>
              <a:gd name="connsiteY2109" fmla="*/ 388101 h 906898"/>
              <a:gd name="connsiteX2110" fmla="*/ 96419 w 906898"/>
              <a:gd name="connsiteY2110" fmla="*/ 392242 h 906898"/>
              <a:gd name="connsiteX2111" fmla="*/ 96419 w 906898"/>
              <a:gd name="connsiteY2111" fmla="*/ 400522 h 906898"/>
              <a:gd name="connsiteX2112" fmla="*/ 94344 w 906898"/>
              <a:gd name="connsiteY2112" fmla="*/ 404662 h 906898"/>
              <a:gd name="connsiteX2113" fmla="*/ 100569 w 906898"/>
              <a:gd name="connsiteY2113" fmla="*/ 408802 h 906898"/>
              <a:gd name="connsiteX2114" fmla="*/ 98494 w 906898"/>
              <a:gd name="connsiteY2114" fmla="*/ 415013 h 906898"/>
              <a:gd name="connsiteX2115" fmla="*/ 94344 w 906898"/>
              <a:gd name="connsiteY2115" fmla="*/ 417083 h 906898"/>
              <a:gd name="connsiteX2116" fmla="*/ 90194 w 906898"/>
              <a:gd name="connsiteY2116" fmla="*/ 415013 h 906898"/>
              <a:gd name="connsiteX2117" fmla="*/ 86044 w 906898"/>
              <a:gd name="connsiteY2117" fmla="*/ 398452 h 906898"/>
              <a:gd name="connsiteX2118" fmla="*/ 73595 w 906898"/>
              <a:gd name="connsiteY2118" fmla="*/ 394312 h 906898"/>
              <a:gd name="connsiteX2119" fmla="*/ 71520 w 906898"/>
              <a:gd name="connsiteY2119" fmla="*/ 388101 h 906898"/>
              <a:gd name="connsiteX2120" fmla="*/ 75929 w 906898"/>
              <a:gd name="connsiteY2120" fmla="*/ 385514 h 906898"/>
              <a:gd name="connsiteX2121" fmla="*/ 828459 w 906898"/>
              <a:gd name="connsiteY2121" fmla="*/ 377985 h 906898"/>
              <a:gd name="connsiteX2122" fmla="*/ 851101 w 906898"/>
              <a:gd name="connsiteY2122" fmla="*/ 390349 h 906898"/>
              <a:gd name="connsiteX2123" fmla="*/ 851101 w 906898"/>
              <a:gd name="connsiteY2123" fmla="*/ 421259 h 906898"/>
              <a:gd name="connsiteX2124" fmla="*/ 830517 w 906898"/>
              <a:gd name="connsiteY2124" fmla="*/ 437745 h 906898"/>
              <a:gd name="connsiteX2125" fmla="*/ 826400 w 906898"/>
              <a:gd name="connsiteY2125" fmla="*/ 433623 h 906898"/>
              <a:gd name="connsiteX2126" fmla="*/ 846984 w 906898"/>
              <a:gd name="connsiteY2126" fmla="*/ 419199 h 906898"/>
              <a:gd name="connsiteX2127" fmla="*/ 844926 w 906898"/>
              <a:gd name="connsiteY2127" fmla="*/ 398592 h 906898"/>
              <a:gd name="connsiteX2128" fmla="*/ 832575 w 906898"/>
              <a:gd name="connsiteY2128" fmla="*/ 390349 h 906898"/>
              <a:gd name="connsiteX2129" fmla="*/ 832575 w 906898"/>
              <a:gd name="connsiteY2129" fmla="*/ 392410 h 906898"/>
              <a:gd name="connsiteX2130" fmla="*/ 836692 w 906898"/>
              <a:gd name="connsiteY2130" fmla="*/ 396531 h 906898"/>
              <a:gd name="connsiteX2131" fmla="*/ 832575 w 906898"/>
              <a:gd name="connsiteY2131" fmla="*/ 402713 h 906898"/>
              <a:gd name="connsiteX2132" fmla="*/ 824342 w 906898"/>
              <a:gd name="connsiteY2132" fmla="*/ 402713 h 906898"/>
              <a:gd name="connsiteX2133" fmla="*/ 822284 w 906898"/>
              <a:gd name="connsiteY2133" fmla="*/ 398592 h 906898"/>
              <a:gd name="connsiteX2134" fmla="*/ 822284 w 906898"/>
              <a:gd name="connsiteY2134" fmla="*/ 394470 h 906898"/>
              <a:gd name="connsiteX2135" fmla="*/ 818167 w 906898"/>
              <a:gd name="connsiteY2135" fmla="*/ 392410 h 906898"/>
              <a:gd name="connsiteX2136" fmla="*/ 816108 w 906898"/>
              <a:gd name="connsiteY2136" fmla="*/ 386228 h 906898"/>
              <a:gd name="connsiteX2137" fmla="*/ 828459 w 906898"/>
              <a:gd name="connsiteY2137" fmla="*/ 377985 h 906898"/>
              <a:gd name="connsiteX2138" fmla="*/ 859268 w 906898"/>
              <a:gd name="connsiteY2138" fmla="*/ 375993 h 906898"/>
              <a:gd name="connsiteX2139" fmla="*/ 861260 w 906898"/>
              <a:gd name="connsiteY2139" fmla="*/ 379977 h 906898"/>
              <a:gd name="connsiteX2140" fmla="*/ 861260 w 906898"/>
              <a:gd name="connsiteY2140" fmla="*/ 381969 h 906898"/>
              <a:gd name="connsiteX2141" fmla="*/ 859268 w 906898"/>
              <a:gd name="connsiteY2141" fmla="*/ 375993 h 906898"/>
              <a:gd name="connsiteX2142" fmla="*/ 71768 w 906898"/>
              <a:gd name="connsiteY2142" fmla="*/ 371677 h 906898"/>
              <a:gd name="connsiteX2143" fmla="*/ 73760 w 906898"/>
              <a:gd name="connsiteY2143" fmla="*/ 371677 h 906898"/>
              <a:gd name="connsiteX2144" fmla="*/ 73760 w 906898"/>
              <a:gd name="connsiteY2144" fmla="*/ 373669 h 906898"/>
              <a:gd name="connsiteX2145" fmla="*/ 71768 w 906898"/>
              <a:gd name="connsiteY2145" fmla="*/ 371677 h 906898"/>
              <a:gd name="connsiteX2146" fmla="*/ 89147 w 906898"/>
              <a:gd name="connsiteY2146" fmla="*/ 370972 h 906898"/>
              <a:gd name="connsiteX2147" fmla="*/ 90181 w 906898"/>
              <a:gd name="connsiteY2147" fmla="*/ 371744 h 906898"/>
              <a:gd name="connsiteX2148" fmla="*/ 94319 w 906898"/>
              <a:gd name="connsiteY2148" fmla="*/ 375860 h 906898"/>
              <a:gd name="connsiteX2149" fmla="*/ 94319 w 906898"/>
              <a:gd name="connsiteY2149" fmla="*/ 377919 h 906898"/>
              <a:gd name="connsiteX2150" fmla="*/ 92250 w 906898"/>
              <a:gd name="connsiteY2150" fmla="*/ 375860 h 906898"/>
              <a:gd name="connsiteX2151" fmla="*/ 94319 w 906898"/>
              <a:gd name="connsiteY2151" fmla="*/ 379977 h 906898"/>
              <a:gd name="connsiteX2152" fmla="*/ 98456 w 906898"/>
              <a:gd name="connsiteY2152" fmla="*/ 377919 h 906898"/>
              <a:gd name="connsiteX2153" fmla="*/ 106730 w 906898"/>
              <a:gd name="connsiteY2153" fmla="*/ 379977 h 906898"/>
              <a:gd name="connsiteX2154" fmla="*/ 112936 w 906898"/>
              <a:gd name="connsiteY2154" fmla="*/ 392328 h 906898"/>
              <a:gd name="connsiteX2155" fmla="*/ 104662 w 906898"/>
              <a:gd name="connsiteY2155" fmla="*/ 379977 h 906898"/>
              <a:gd name="connsiteX2156" fmla="*/ 102593 w 906898"/>
              <a:gd name="connsiteY2156" fmla="*/ 379977 h 906898"/>
              <a:gd name="connsiteX2157" fmla="*/ 108799 w 906898"/>
              <a:gd name="connsiteY2157" fmla="*/ 398503 h 906898"/>
              <a:gd name="connsiteX2158" fmla="*/ 108799 w 906898"/>
              <a:gd name="connsiteY2158" fmla="*/ 400561 h 906898"/>
              <a:gd name="connsiteX2159" fmla="*/ 112936 w 906898"/>
              <a:gd name="connsiteY2159" fmla="*/ 408795 h 906898"/>
              <a:gd name="connsiteX2160" fmla="*/ 108799 w 906898"/>
              <a:gd name="connsiteY2160" fmla="*/ 414970 h 906898"/>
              <a:gd name="connsiteX2161" fmla="*/ 108799 w 906898"/>
              <a:gd name="connsiteY2161" fmla="*/ 419087 h 906898"/>
              <a:gd name="connsiteX2162" fmla="*/ 110867 w 906898"/>
              <a:gd name="connsiteY2162" fmla="*/ 419087 h 906898"/>
              <a:gd name="connsiteX2163" fmla="*/ 110867 w 906898"/>
              <a:gd name="connsiteY2163" fmla="*/ 417028 h 906898"/>
              <a:gd name="connsiteX2164" fmla="*/ 112936 w 906898"/>
              <a:gd name="connsiteY2164" fmla="*/ 421145 h 906898"/>
              <a:gd name="connsiteX2165" fmla="*/ 112936 w 906898"/>
              <a:gd name="connsiteY2165" fmla="*/ 423203 h 906898"/>
              <a:gd name="connsiteX2166" fmla="*/ 110867 w 906898"/>
              <a:gd name="connsiteY2166" fmla="*/ 421145 h 906898"/>
              <a:gd name="connsiteX2167" fmla="*/ 106730 w 906898"/>
              <a:gd name="connsiteY2167" fmla="*/ 429378 h 906898"/>
              <a:gd name="connsiteX2168" fmla="*/ 96387 w 906898"/>
              <a:gd name="connsiteY2168" fmla="*/ 421145 h 906898"/>
              <a:gd name="connsiteX2169" fmla="*/ 104662 w 906898"/>
              <a:gd name="connsiteY2169" fmla="*/ 412911 h 906898"/>
              <a:gd name="connsiteX2170" fmla="*/ 98456 w 906898"/>
              <a:gd name="connsiteY2170" fmla="*/ 402620 h 906898"/>
              <a:gd name="connsiteX2171" fmla="*/ 96387 w 906898"/>
              <a:gd name="connsiteY2171" fmla="*/ 390269 h 906898"/>
              <a:gd name="connsiteX2172" fmla="*/ 81907 w 906898"/>
              <a:gd name="connsiteY2172" fmla="*/ 384094 h 906898"/>
              <a:gd name="connsiteX2173" fmla="*/ 71564 w 906898"/>
              <a:gd name="connsiteY2173" fmla="*/ 384094 h 906898"/>
              <a:gd name="connsiteX2174" fmla="*/ 67427 w 906898"/>
              <a:gd name="connsiteY2174" fmla="*/ 386152 h 906898"/>
              <a:gd name="connsiteX2175" fmla="*/ 59152 w 906898"/>
              <a:gd name="connsiteY2175" fmla="*/ 379977 h 906898"/>
              <a:gd name="connsiteX2176" fmla="*/ 63290 w 906898"/>
              <a:gd name="connsiteY2176" fmla="*/ 375860 h 906898"/>
              <a:gd name="connsiteX2177" fmla="*/ 65358 w 906898"/>
              <a:gd name="connsiteY2177" fmla="*/ 373802 h 906898"/>
              <a:gd name="connsiteX2178" fmla="*/ 75701 w 906898"/>
              <a:gd name="connsiteY2178" fmla="*/ 377919 h 906898"/>
              <a:gd name="connsiteX2179" fmla="*/ 77770 w 906898"/>
              <a:gd name="connsiteY2179" fmla="*/ 373802 h 906898"/>
              <a:gd name="connsiteX2180" fmla="*/ 83976 w 906898"/>
              <a:gd name="connsiteY2180" fmla="*/ 371744 h 906898"/>
              <a:gd name="connsiteX2181" fmla="*/ 90181 w 906898"/>
              <a:gd name="connsiteY2181" fmla="*/ 373802 h 906898"/>
              <a:gd name="connsiteX2182" fmla="*/ 88113 w 906898"/>
              <a:gd name="connsiteY2182" fmla="*/ 371744 h 906898"/>
              <a:gd name="connsiteX2183" fmla="*/ 89147 w 906898"/>
              <a:gd name="connsiteY2183" fmla="*/ 370972 h 906898"/>
              <a:gd name="connsiteX2184" fmla="*/ 824475 w 906898"/>
              <a:gd name="connsiteY2184" fmla="*/ 357401 h 906898"/>
              <a:gd name="connsiteX2185" fmla="*/ 838651 w 906898"/>
              <a:gd name="connsiteY2185" fmla="*/ 367693 h 906898"/>
              <a:gd name="connsiteX2186" fmla="*/ 838651 w 906898"/>
              <a:gd name="connsiteY2186" fmla="*/ 377985 h 906898"/>
              <a:gd name="connsiteX2187" fmla="*/ 836626 w 906898"/>
              <a:gd name="connsiteY2187" fmla="*/ 371810 h 906898"/>
              <a:gd name="connsiteX2188" fmla="*/ 830550 w 906898"/>
              <a:gd name="connsiteY2188" fmla="*/ 363576 h 906898"/>
              <a:gd name="connsiteX2189" fmla="*/ 822450 w 906898"/>
              <a:gd name="connsiteY2189" fmla="*/ 363576 h 906898"/>
              <a:gd name="connsiteX2190" fmla="*/ 820424 w 906898"/>
              <a:gd name="connsiteY2190" fmla="*/ 359460 h 906898"/>
              <a:gd name="connsiteX2191" fmla="*/ 824475 w 906898"/>
              <a:gd name="connsiteY2191" fmla="*/ 357401 h 906898"/>
              <a:gd name="connsiteX2192" fmla="*/ 45659 w 906898"/>
              <a:gd name="connsiteY2192" fmla="*/ 355900 h 906898"/>
              <a:gd name="connsiteX2193" fmla="*/ 48861 w 906898"/>
              <a:gd name="connsiteY2193" fmla="*/ 361338 h 906898"/>
              <a:gd name="connsiteX2194" fmla="*/ 48861 w 906898"/>
              <a:gd name="connsiteY2194" fmla="*/ 363377 h 906898"/>
              <a:gd name="connsiteX2195" fmla="*/ 46802 w 906898"/>
              <a:gd name="connsiteY2195" fmla="*/ 359299 h 906898"/>
              <a:gd name="connsiteX2196" fmla="*/ 43892 w 906898"/>
              <a:gd name="connsiteY2196" fmla="*/ 352899 h 906898"/>
              <a:gd name="connsiteX2197" fmla="*/ 44744 w 906898"/>
              <a:gd name="connsiteY2197" fmla="*/ 353180 h 906898"/>
              <a:gd name="connsiteX2198" fmla="*/ 45659 w 906898"/>
              <a:gd name="connsiteY2198" fmla="*/ 355900 h 906898"/>
              <a:gd name="connsiteX2199" fmla="*/ 42782 w 906898"/>
              <a:gd name="connsiteY2199" fmla="*/ 351013 h 906898"/>
              <a:gd name="connsiteX2200" fmla="*/ 43892 w 906898"/>
              <a:gd name="connsiteY2200" fmla="*/ 352899 h 906898"/>
              <a:gd name="connsiteX2201" fmla="*/ 39341 w 906898"/>
              <a:gd name="connsiteY2201" fmla="*/ 351396 h 906898"/>
              <a:gd name="connsiteX2202" fmla="*/ 38569 w 906898"/>
              <a:gd name="connsiteY2202" fmla="*/ 351141 h 906898"/>
              <a:gd name="connsiteX2203" fmla="*/ 42782 w 906898"/>
              <a:gd name="connsiteY2203" fmla="*/ 351013 h 906898"/>
              <a:gd name="connsiteX2204" fmla="*/ 797659 w 906898"/>
              <a:gd name="connsiteY2204" fmla="*/ 349101 h 906898"/>
              <a:gd name="connsiteX2205" fmla="*/ 820353 w 906898"/>
              <a:gd name="connsiteY2205" fmla="*/ 363455 h 906898"/>
              <a:gd name="connsiteX2206" fmla="*/ 820353 w 906898"/>
              <a:gd name="connsiteY2206" fmla="*/ 375759 h 906898"/>
              <a:gd name="connsiteX2207" fmla="*/ 812101 w 906898"/>
              <a:gd name="connsiteY2207" fmla="*/ 381911 h 906898"/>
              <a:gd name="connsiteX2208" fmla="*/ 805911 w 906898"/>
              <a:gd name="connsiteY2208" fmla="*/ 377810 h 906898"/>
              <a:gd name="connsiteX2209" fmla="*/ 799722 w 906898"/>
              <a:gd name="connsiteY2209" fmla="*/ 377810 h 906898"/>
              <a:gd name="connsiteX2210" fmla="*/ 795596 w 906898"/>
              <a:gd name="connsiteY2210" fmla="*/ 373708 h 906898"/>
              <a:gd name="connsiteX2211" fmla="*/ 795596 w 906898"/>
              <a:gd name="connsiteY2211" fmla="*/ 367557 h 906898"/>
              <a:gd name="connsiteX2212" fmla="*/ 803848 w 906898"/>
              <a:gd name="connsiteY2212" fmla="*/ 363455 h 906898"/>
              <a:gd name="connsiteX2213" fmla="*/ 812101 w 906898"/>
              <a:gd name="connsiteY2213" fmla="*/ 367557 h 906898"/>
              <a:gd name="connsiteX2214" fmla="*/ 803848 w 906898"/>
              <a:gd name="connsiteY2214" fmla="*/ 357304 h 906898"/>
              <a:gd name="connsiteX2215" fmla="*/ 779091 w 906898"/>
              <a:gd name="connsiteY2215" fmla="*/ 361405 h 906898"/>
              <a:gd name="connsiteX2216" fmla="*/ 768775 w 906898"/>
              <a:gd name="connsiteY2216" fmla="*/ 383961 h 906898"/>
              <a:gd name="connsiteX2217" fmla="*/ 764649 w 906898"/>
              <a:gd name="connsiteY2217" fmla="*/ 383961 h 906898"/>
              <a:gd name="connsiteX2218" fmla="*/ 766712 w 906898"/>
              <a:gd name="connsiteY2218" fmla="*/ 371658 h 906898"/>
              <a:gd name="connsiteX2219" fmla="*/ 797659 w 906898"/>
              <a:gd name="connsiteY2219" fmla="*/ 349101 h 906898"/>
              <a:gd name="connsiteX2220" fmla="*/ 828480 w 906898"/>
              <a:gd name="connsiteY2220" fmla="*/ 347109 h 906898"/>
              <a:gd name="connsiteX2221" fmla="*/ 836657 w 906898"/>
              <a:gd name="connsiteY2221" fmla="*/ 351204 h 906898"/>
              <a:gd name="connsiteX2222" fmla="*/ 842791 w 906898"/>
              <a:gd name="connsiteY2222" fmla="*/ 351204 h 906898"/>
              <a:gd name="connsiteX2223" fmla="*/ 846879 w 906898"/>
              <a:gd name="connsiteY2223" fmla="*/ 357346 h 906898"/>
              <a:gd name="connsiteX2224" fmla="*/ 846879 w 906898"/>
              <a:gd name="connsiteY2224" fmla="*/ 363488 h 906898"/>
              <a:gd name="connsiteX2225" fmla="*/ 850968 w 906898"/>
              <a:gd name="connsiteY2225" fmla="*/ 367583 h 906898"/>
              <a:gd name="connsiteX2226" fmla="*/ 850968 w 906898"/>
              <a:gd name="connsiteY2226" fmla="*/ 373725 h 906898"/>
              <a:gd name="connsiteX2227" fmla="*/ 848924 w 906898"/>
              <a:gd name="connsiteY2227" fmla="*/ 375772 h 906898"/>
              <a:gd name="connsiteX2228" fmla="*/ 850968 w 906898"/>
              <a:gd name="connsiteY2228" fmla="*/ 381914 h 906898"/>
              <a:gd name="connsiteX2229" fmla="*/ 848924 w 906898"/>
              <a:gd name="connsiteY2229" fmla="*/ 383961 h 906898"/>
              <a:gd name="connsiteX2230" fmla="*/ 842791 w 906898"/>
              <a:gd name="connsiteY2230" fmla="*/ 377819 h 906898"/>
              <a:gd name="connsiteX2231" fmla="*/ 836657 w 906898"/>
              <a:gd name="connsiteY2231" fmla="*/ 359394 h 906898"/>
              <a:gd name="connsiteX2232" fmla="*/ 822347 w 906898"/>
              <a:gd name="connsiteY2232" fmla="*/ 355299 h 906898"/>
              <a:gd name="connsiteX2233" fmla="*/ 816213 w 906898"/>
              <a:gd name="connsiteY2233" fmla="*/ 355299 h 906898"/>
              <a:gd name="connsiteX2234" fmla="*/ 814169 w 906898"/>
              <a:gd name="connsiteY2234" fmla="*/ 351204 h 906898"/>
              <a:gd name="connsiteX2235" fmla="*/ 820302 w 906898"/>
              <a:gd name="connsiteY2235" fmla="*/ 349157 h 906898"/>
              <a:gd name="connsiteX2236" fmla="*/ 822347 w 906898"/>
              <a:gd name="connsiteY2236" fmla="*/ 351204 h 906898"/>
              <a:gd name="connsiteX2237" fmla="*/ 828480 w 906898"/>
              <a:gd name="connsiteY2237" fmla="*/ 347109 h 906898"/>
              <a:gd name="connsiteX2238" fmla="*/ 139466 w 906898"/>
              <a:gd name="connsiteY2238" fmla="*/ 345117 h 906898"/>
              <a:gd name="connsiteX2239" fmla="*/ 143571 w 906898"/>
              <a:gd name="connsiteY2239" fmla="*/ 355315 h 906898"/>
              <a:gd name="connsiteX2240" fmla="*/ 147675 w 906898"/>
              <a:gd name="connsiteY2240" fmla="*/ 359393 h 906898"/>
              <a:gd name="connsiteX2241" fmla="*/ 151781 w 906898"/>
              <a:gd name="connsiteY2241" fmla="*/ 361433 h 906898"/>
              <a:gd name="connsiteX2242" fmla="*/ 149728 w 906898"/>
              <a:gd name="connsiteY2242" fmla="*/ 371630 h 906898"/>
              <a:gd name="connsiteX2243" fmla="*/ 141518 w 906898"/>
              <a:gd name="connsiteY2243" fmla="*/ 371630 h 906898"/>
              <a:gd name="connsiteX2244" fmla="*/ 137413 w 906898"/>
              <a:gd name="connsiteY2244" fmla="*/ 363472 h 906898"/>
              <a:gd name="connsiteX2245" fmla="*/ 137413 w 906898"/>
              <a:gd name="connsiteY2245" fmla="*/ 359393 h 906898"/>
              <a:gd name="connsiteX2246" fmla="*/ 131256 w 906898"/>
              <a:gd name="connsiteY2246" fmla="*/ 355315 h 906898"/>
              <a:gd name="connsiteX2247" fmla="*/ 131256 w 906898"/>
              <a:gd name="connsiteY2247" fmla="*/ 347157 h 906898"/>
              <a:gd name="connsiteX2248" fmla="*/ 139466 w 906898"/>
              <a:gd name="connsiteY2248" fmla="*/ 345117 h 906898"/>
              <a:gd name="connsiteX2249" fmla="*/ 124971 w 906898"/>
              <a:gd name="connsiteY2249" fmla="*/ 345117 h 906898"/>
              <a:gd name="connsiteX2250" fmla="*/ 127046 w 906898"/>
              <a:gd name="connsiteY2250" fmla="*/ 353320 h 906898"/>
              <a:gd name="connsiteX2251" fmla="*/ 135346 w 906898"/>
              <a:gd name="connsiteY2251" fmla="*/ 361522 h 906898"/>
              <a:gd name="connsiteX2252" fmla="*/ 137421 w 906898"/>
              <a:gd name="connsiteY2252" fmla="*/ 371775 h 906898"/>
              <a:gd name="connsiteX2253" fmla="*/ 147796 w 906898"/>
              <a:gd name="connsiteY2253" fmla="*/ 375876 h 906898"/>
              <a:gd name="connsiteX2254" fmla="*/ 147796 w 906898"/>
              <a:gd name="connsiteY2254" fmla="*/ 377927 h 906898"/>
              <a:gd name="connsiteX2255" fmla="*/ 135346 w 906898"/>
              <a:gd name="connsiteY2255" fmla="*/ 373826 h 906898"/>
              <a:gd name="connsiteX2256" fmla="*/ 131196 w 906898"/>
              <a:gd name="connsiteY2256" fmla="*/ 363573 h 906898"/>
              <a:gd name="connsiteX2257" fmla="*/ 124971 w 906898"/>
              <a:gd name="connsiteY2257" fmla="*/ 353320 h 906898"/>
              <a:gd name="connsiteX2258" fmla="*/ 124971 w 906898"/>
              <a:gd name="connsiteY2258" fmla="*/ 345117 h 906898"/>
              <a:gd name="connsiteX2259" fmla="*/ 30518 w 906898"/>
              <a:gd name="connsiteY2259" fmla="*/ 345117 h 906898"/>
              <a:gd name="connsiteX2260" fmla="*/ 32572 w 906898"/>
              <a:gd name="connsiteY2260" fmla="*/ 347168 h 906898"/>
              <a:gd name="connsiteX2261" fmla="*/ 31887 w 906898"/>
              <a:gd name="connsiteY2261" fmla="*/ 347168 h 906898"/>
              <a:gd name="connsiteX2262" fmla="*/ 848976 w 906898"/>
              <a:gd name="connsiteY2262" fmla="*/ 342793 h 906898"/>
              <a:gd name="connsiteX2263" fmla="*/ 855201 w 906898"/>
              <a:gd name="connsiteY2263" fmla="*/ 346920 h 906898"/>
              <a:gd name="connsiteX2264" fmla="*/ 859351 w 906898"/>
              <a:gd name="connsiteY2264" fmla="*/ 359299 h 906898"/>
              <a:gd name="connsiteX2265" fmla="*/ 863501 w 906898"/>
              <a:gd name="connsiteY2265" fmla="*/ 365488 h 906898"/>
              <a:gd name="connsiteX2266" fmla="*/ 863501 w 906898"/>
              <a:gd name="connsiteY2266" fmla="*/ 367551 h 906898"/>
              <a:gd name="connsiteX2267" fmla="*/ 855201 w 906898"/>
              <a:gd name="connsiteY2267" fmla="*/ 355172 h 906898"/>
              <a:gd name="connsiteX2268" fmla="*/ 848976 w 906898"/>
              <a:gd name="connsiteY2268" fmla="*/ 342793 h 906898"/>
              <a:gd name="connsiteX2269" fmla="*/ 112752 w 906898"/>
              <a:gd name="connsiteY2269" fmla="*/ 340801 h 906898"/>
              <a:gd name="connsiteX2270" fmla="*/ 123081 w 906898"/>
              <a:gd name="connsiteY2270" fmla="*/ 344930 h 906898"/>
              <a:gd name="connsiteX2271" fmla="*/ 121015 w 906898"/>
              <a:gd name="connsiteY2271" fmla="*/ 353186 h 906898"/>
              <a:gd name="connsiteX2272" fmla="*/ 129278 w 906898"/>
              <a:gd name="connsiteY2272" fmla="*/ 365571 h 906898"/>
              <a:gd name="connsiteX2273" fmla="*/ 141672 w 906898"/>
              <a:gd name="connsiteY2273" fmla="*/ 380020 h 906898"/>
              <a:gd name="connsiteX2274" fmla="*/ 145804 w 906898"/>
              <a:gd name="connsiteY2274" fmla="*/ 382085 h 906898"/>
              <a:gd name="connsiteX2275" fmla="*/ 143738 w 906898"/>
              <a:gd name="connsiteY2275" fmla="*/ 388277 h 906898"/>
              <a:gd name="connsiteX2276" fmla="*/ 129278 w 906898"/>
              <a:gd name="connsiteY2276" fmla="*/ 380020 h 906898"/>
              <a:gd name="connsiteX2277" fmla="*/ 127212 w 906898"/>
              <a:gd name="connsiteY2277" fmla="*/ 373828 h 906898"/>
              <a:gd name="connsiteX2278" fmla="*/ 116883 w 906898"/>
              <a:gd name="connsiteY2278" fmla="*/ 369700 h 906898"/>
              <a:gd name="connsiteX2279" fmla="*/ 114818 w 906898"/>
              <a:gd name="connsiteY2279" fmla="*/ 365571 h 906898"/>
              <a:gd name="connsiteX2280" fmla="*/ 116883 w 906898"/>
              <a:gd name="connsiteY2280" fmla="*/ 355251 h 906898"/>
              <a:gd name="connsiteX2281" fmla="*/ 112752 w 906898"/>
              <a:gd name="connsiteY2281" fmla="*/ 344930 h 906898"/>
              <a:gd name="connsiteX2282" fmla="*/ 112752 w 906898"/>
              <a:gd name="connsiteY2282" fmla="*/ 340801 h 906898"/>
              <a:gd name="connsiteX2283" fmla="*/ 756715 w 906898"/>
              <a:gd name="connsiteY2283" fmla="*/ 338109 h 906898"/>
              <a:gd name="connsiteX2284" fmla="*/ 762601 w 906898"/>
              <a:gd name="connsiteY2284" fmla="*/ 338883 h 906898"/>
              <a:gd name="connsiteX2285" fmla="*/ 764649 w 906898"/>
              <a:gd name="connsiteY2285" fmla="*/ 343015 h 906898"/>
              <a:gd name="connsiteX2286" fmla="*/ 774885 w 906898"/>
              <a:gd name="connsiteY2286" fmla="*/ 345080 h 906898"/>
              <a:gd name="connsiteX2287" fmla="*/ 776933 w 906898"/>
              <a:gd name="connsiteY2287" fmla="*/ 351278 h 906898"/>
              <a:gd name="connsiteX2288" fmla="*/ 772838 w 906898"/>
              <a:gd name="connsiteY2288" fmla="*/ 355409 h 906898"/>
              <a:gd name="connsiteX2289" fmla="*/ 766696 w 906898"/>
              <a:gd name="connsiteY2289" fmla="*/ 353344 h 906898"/>
              <a:gd name="connsiteX2290" fmla="*/ 756459 w 906898"/>
              <a:gd name="connsiteY2290" fmla="*/ 351278 h 906898"/>
              <a:gd name="connsiteX2291" fmla="*/ 752365 w 906898"/>
              <a:gd name="connsiteY2291" fmla="*/ 338883 h 906898"/>
              <a:gd name="connsiteX2292" fmla="*/ 756715 w 906898"/>
              <a:gd name="connsiteY2292" fmla="*/ 338109 h 906898"/>
              <a:gd name="connsiteX2293" fmla="*/ 832479 w 906898"/>
              <a:gd name="connsiteY2293" fmla="*/ 336879 h 906898"/>
              <a:gd name="connsiteX2294" fmla="*/ 838646 w 906898"/>
              <a:gd name="connsiteY2294" fmla="*/ 340986 h 906898"/>
              <a:gd name="connsiteX2295" fmla="*/ 846869 w 906898"/>
              <a:gd name="connsiteY2295" fmla="*/ 345093 h 906898"/>
              <a:gd name="connsiteX2296" fmla="*/ 853037 w 906898"/>
              <a:gd name="connsiteY2296" fmla="*/ 351253 h 906898"/>
              <a:gd name="connsiteX2297" fmla="*/ 853037 w 906898"/>
              <a:gd name="connsiteY2297" fmla="*/ 359467 h 906898"/>
              <a:gd name="connsiteX2298" fmla="*/ 861260 w 906898"/>
              <a:gd name="connsiteY2298" fmla="*/ 365628 h 906898"/>
              <a:gd name="connsiteX2299" fmla="*/ 857149 w 906898"/>
              <a:gd name="connsiteY2299" fmla="*/ 375895 h 906898"/>
              <a:gd name="connsiteX2300" fmla="*/ 857149 w 906898"/>
              <a:gd name="connsiteY2300" fmla="*/ 388216 h 906898"/>
              <a:gd name="connsiteX2301" fmla="*/ 853037 w 906898"/>
              <a:gd name="connsiteY2301" fmla="*/ 390269 h 906898"/>
              <a:gd name="connsiteX2302" fmla="*/ 850981 w 906898"/>
              <a:gd name="connsiteY2302" fmla="*/ 386162 h 906898"/>
              <a:gd name="connsiteX2303" fmla="*/ 855093 w 906898"/>
              <a:gd name="connsiteY2303" fmla="*/ 371788 h 906898"/>
              <a:gd name="connsiteX2304" fmla="*/ 850981 w 906898"/>
              <a:gd name="connsiteY2304" fmla="*/ 361521 h 906898"/>
              <a:gd name="connsiteX2305" fmla="*/ 848925 w 906898"/>
              <a:gd name="connsiteY2305" fmla="*/ 353307 h 906898"/>
              <a:gd name="connsiteX2306" fmla="*/ 836590 w 906898"/>
              <a:gd name="connsiteY2306" fmla="*/ 347146 h 906898"/>
              <a:gd name="connsiteX2307" fmla="*/ 828367 w 906898"/>
              <a:gd name="connsiteY2307" fmla="*/ 345093 h 906898"/>
              <a:gd name="connsiteX2308" fmla="*/ 822199 w 906898"/>
              <a:gd name="connsiteY2308" fmla="*/ 347146 h 906898"/>
              <a:gd name="connsiteX2309" fmla="*/ 809864 w 906898"/>
              <a:gd name="connsiteY2309" fmla="*/ 349200 h 906898"/>
              <a:gd name="connsiteX2310" fmla="*/ 807808 w 906898"/>
              <a:gd name="connsiteY2310" fmla="*/ 347146 h 906898"/>
              <a:gd name="connsiteX2311" fmla="*/ 816032 w 906898"/>
              <a:gd name="connsiteY2311" fmla="*/ 338932 h 906898"/>
              <a:gd name="connsiteX2312" fmla="*/ 822199 w 906898"/>
              <a:gd name="connsiteY2312" fmla="*/ 340986 h 906898"/>
              <a:gd name="connsiteX2313" fmla="*/ 832479 w 906898"/>
              <a:gd name="connsiteY2313" fmla="*/ 336879 h 906898"/>
              <a:gd name="connsiteX2314" fmla="*/ 834534 w 906898"/>
              <a:gd name="connsiteY2314" fmla="*/ 334825 h 906898"/>
              <a:gd name="connsiteX2315" fmla="*/ 838646 w 906898"/>
              <a:gd name="connsiteY2315" fmla="*/ 336879 h 906898"/>
              <a:gd name="connsiteX2316" fmla="*/ 840702 w 906898"/>
              <a:gd name="connsiteY2316" fmla="*/ 338932 h 906898"/>
              <a:gd name="connsiteX2317" fmla="*/ 840702 w 906898"/>
              <a:gd name="connsiteY2317" fmla="*/ 340986 h 906898"/>
              <a:gd name="connsiteX2318" fmla="*/ 838646 w 906898"/>
              <a:gd name="connsiteY2318" fmla="*/ 340986 h 906898"/>
              <a:gd name="connsiteX2319" fmla="*/ 836590 w 906898"/>
              <a:gd name="connsiteY2319" fmla="*/ 336879 h 906898"/>
              <a:gd name="connsiteX2320" fmla="*/ 834534 w 906898"/>
              <a:gd name="connsiteY2320" fmla="*/ 334825 h 906898"/>
              <a:gd name="connsiteX2321" fmla="*/ 752482 w 906898"/>
              <a:gd name="connsiteY2321" fmla="*/ 330510 h 906898"/>
              <a:gd name="connsiteX2322" fmla="*/ 759783 w 906898"/>
              <a:gd name="connsiteY2322" fmla="*/ 331242 h 906898"/>
              <a:gd name="connsiteX2323" fmla="*/ 760403 w 906898"/>
              <a:gd name="connsiteY2323" fmla="*/ 331552 h 906898"/>
              <a:gd name="connsiteX2324" fmla="*/ 764785 w 906898"/>
              <a:gd name="connsiteY2324" fmla="*/ 336685 h 906898"/>
              <a:gd name="connsiteX2325" fmla="*/ 772988 w 906898"/>
              <a:gd name="connsiteY2325" fmla="*/ 336685 h 906898"/>
              <a:gd name="connsiteX2326" fmla="*/ 781190 w 906898"/>
              <a:gd name="connsiteY2326" fmla="*/ 340801 h 906898"/>
              <a:gd name="connsiteX2327" fmla="*/ 783241 w 906898"/>
              <a:gd name="connsiteY2327" fmla="*/ 349035 h 906898"/>
              <a:gd name="connsiteX2328" fmla="*/ 777089 w 906898"/>
              <a:gd name="connsiteY2328" fmla="*/ 342860 h 906898"/>
              <a:gd name="connsiteX2329" fmla="*/ 766836 w 906898"/>
              <a:gd name="connsiteY2329" fmla="*/ 340801 h 906898"/>
              <a:gd name="connsiteX2330" fmla="*/ 756583 w 906898"/>
              <a:gd name="connsiteY2330" fmla="*/ 334626 h 906898"/>
              <a:gd name="connsiteX2331" fmla="*/ 748381 w 906898"/>
              <a:gd name="connsiteY2331" fmla="*/ 332568 h 906898"/>
              <a:gd name="connsiteX2332" fmla="*/ 752482 w 906898"/>
              <a:gd name="connsiteY2332" fmla="*/ 330510 h 906898"/>
              <a:gd name="connsiteX2333" fmla="*/ 779257 w 906898"/>
              <a:gd name="connsiteY2333" fmla="*/ 318226 h 906898"/>
              <a:gd name="connsiteX2334" fmla="*/ 785233 w 906898"/>
              <a:gd name="connsiteY2334" fmla="*/ 324451 h 906898"/>
              <a:gd name="connsiteX2335" fmla="*/ 785233 w 906898"/>
              <a:gd name="connsiteY2335" fmla="*/ 326526 h 906898"/>
              <a:gd name="connsiteX2336" fmla="*/ 779257 w 906898"/>
              <a:gd name="connsiteY2336" fmla="*/ 320301 h 906898"/>
              <a:gd name="connsiteX2337" fmla="*/ 779257 w 906898"/>
              <a:gd name="connsiteY2337" fmla="*/ 318226 h 906898"/>
              <a:gd name="connsiteX2338" fmla="*/ 757495 w 906898"/>
              <a:gd name="connsiteY2338" fmla="*/ 316747 h 906898"/>
              <a:gd name="connsiteX2339" fmla="*/ 758523 w 906898"/>
              <a:gd name="connsiteY2339" fmla="*/ 318288 h 906898"/>
              <a:gd name="connsiteX2340" fmla="*/ 758523 w 906898"/>
              <a:gd name="connsiteY2340" fmla="*/ 320342 h 906898"/>
              <a:gd name="connsiteX2341" fmla="*/ 760579 w 906898"/>
              <a:gd name="connsiteY2341" fmla="*/ 320342 h 906898"/>
              <a:gd name="connsiteX2342" fmla="*/ 766748 w 906898"/>
              <a:gd name="connsiteY2342" fmla="*/ 322396 h 906898"/>
              <a:gd name="connsiteX2343" fmla="*/ 779085 w 906898"/>
              <a:gd name="connsiteY2343" fmla="*/ 322396 h 906898"/>
              <a:gd name="connsiteX2344" fmla="*/ 783198 w 906898"/>
              <a:gd name="connsiteY2344" fmla="*/ 330613 h 906898"/>
              <a:gd name="connsiteX2345" fmla="*/ 785254 w 906898"/>
              <a:gd name="connsiteY2345" fmla="*/ 330613 h 906898"/>
              <a:gd name="connsiteX2346" fmla="*/ 785254 w 906898"/>
              <a:gd name="connsiteY2346" fmla="*/ 326505 h 906898"/>
              <a:gd name="connsiteX2347" fmla="*/ 787310 w 906898"/>
              <a:gd name="connsiteY2347" fmla="*/ 326505 h 906898"/>
              <a:gd name="connsiteX2348" fmla="*/ 787310 w 906898"/>
              <a:gd name="connsiteY2348" fmla="*/ 330613 h 906898"/>
              <a:gd name="connsiteX2349" fmla="*/ 785254 w 906898"/>
              <a:gd name="connsiteY2349" fmla="*/ 332667 h 906898"/>
              <a:gd name="connsiteX2350" fmla="*/ 785254 w 906898"/>
              <a:gd name="connsiteY2350" fmla="*/ 334722 h 906898"/>
              <a:gd name="connsiteX2351" fmla="*/ 791423 w 906898"/>
              <a:gd name="connsiteY2351" fmla="*/ 332667 h 906898"/>
              <a:gd name="connsiteX2352" fmla="*/ 793479 w 906898"/>
              <a:gd name="connsiteY2352" fmla="*/ 334722 h 906898"/>
              <a:gd name="connsiteX2353" fmla="*/ 805816 w 906898"/>
              <a:gd name="connsiteY2353" fmla="*/ 347047 h 906898"/>
              <a:gd name="connsiteX2354" fmla="*/ 797591 w 906898"/>
              <a:gd name="connsiteY2354" fmla="*/ 342939 h 906898"/>
              <a:gd name="connsiteX2355" fmla="*/ 795535 w 906898"/>
              <a:gd name="connsiteY2355" fmla="*/ 342939 h 906898"/>
              <a:gd name="connsiteX2356" fmla="*/ 785254 w 906898"/>
              <a:gd name="connsiteY2356" fmla="*/ 347047 h 906898"/>
              <a:gd name="connsiteX2357" fmla="*/ 783198 w 906898"/>
              <a:gd name="connsiteY2357" fmla="*/ 340884 h 906898"/>
              <a:gd name="connsiteX2358" fmla="*/ 766748 w 906898"/>
              <a:gd name="connsiteY2358" fmla="*/ 334722 h 906898"/>
              <a:gd name="connsiteX2359" fmla="*/ 760403 w 906898"/>
              <a:gd name="connsiteY2359" fmla="*/ 331552 h 906898"/>
              <a:gd name="connsiteX2360" fmla="*/ 760172 w 906898"/>
              <a:gd name="connsiteY2360" fmla="*/ 331282 h 906898"/>
              <a:gd name="connsiteX2361" fmla="*/ 759783 w 906898"/>
              <a:gd name="connsiteY2361" fmla="*/ 331242 h 906898"/>
              <a:gd name="connsiteX2362" fmla="*/ 754410 w 906898"/>
              <a:gd name="connsiteY2362" fmla="*/ 328559 h 906898"/>
              <a:gd name="connsiteX2363" fmla="*/ 748242 w 906898"/>
              <a:gd name="connsiteY2363" fmla="*/ 328559 h 906898"/>
              <a:gd name="connsiteX2364" fmla="*/ 746185 w 906898"/>
              <a:gd name="connsiteY2364" fmla="*/ 320342 h 906898"/>
              <a:gd name="connsiteX2365" fmla="*/ 756467 w 906898"/>
              <a:gd name="connsiteY2365" fmla="*/ 318288 h 906898"/>
              <a:gd name="connsiteX2366" fmla="*/ 757495 w 906898"/>
              <a:gd name="connsiteY2366" fmla="*/ 316747 h 906898"/>
              <a:gd name="connsiteX2367" fmla="*/ 121070 w 906898"/>
              <a:gd name="connsiteY2367" fmla="*/ 299634 h 906898"/>
              <a:gd name="connsiteX2368" fmla="*/ 125165 w 906898"/>
              <a:gd name="connsiteY2368" fmla="*/ 303769 h 906898"/>
              <a:gd name="connsiteX2369" fmla="*/ 127212 w 906898"/>
              <a:gd name="connsiteY2369" fmla="*/ 309971 h 906898"/>
              <a:gd name="connsiteX2370" fmla="*/ 131307 w 906898"/>
              <a:gd name="connsiteY2370" fmla="*/ 312038 h 906898"/>
              <a:gd name="connsiteX2371" fmla="*/ 131307 w 906898"/>
              <a:gd name="connsiteY2371" fmla="*/ 322376 h 906898"/>
              <a:gd name="connsiteX2372" fmla="*/ 125165 w 906898"/>
              <a:gd name="connsiteY2372" fmla="*/ 324443 h 906898"/>
              <a:gd name="connsiteX2373" fmla="*/ 119023 w 906898"/>
              <a:gd name="connsiteY2373" fmla="*/ 318241 h 906898"/>
              <a:gd name="connsiteX2374" fmla="*/ 116976 w 906898"/>
              <a:gd name="connsiteY2374" fmla="*/ 312038 h 906898"/>
              <a:gd name="connsiteX2375" fmla="*/ 112881 w 906898"/>
              <a:gd name="connsiteY2375" fmla="*/ 318241 h 906898"/>
              <a:gd name="connsiteX2376" fmla="*/ 123118 w 906898"/>
              <a:gd name="connsiteY2376" fmla="*/ 334780 h 906898"/>
              <a:gd name="connsiteX2377" fmla="*/ 133354 w 906898"/>
              <a:gd name="connsiteY2377" fmla="*/ 338915 h 906898"/>
              <a:gd name="connsiteX2378" fmla="*/ 159970 w 906898"/>
              <a:gd name="connsiteY2378" fmla="*/ 326511 h 906898"/>
              <a:gd name="connsiteX2379" fmla="*/ 164065 w 906898"/>
              <a:gd name="connsiteY2379" fmla="*/ 330645 h 906898"/>
              <a:gd name="connsiteX2380" fmla="*/ 147685 w 906898"/>
              <a:gd name="connsiteY2380" fmla="*/ 340983 h 906898"/>
              <a:gd name="connsiteX2381" fmla="*/ 127212 w 906898"/>
              <a:gd name="connsiteY2381" fmla="*/ 343050 h 906898"/>
              <a:gd name="connsiteX2382" fmla="*/ 114928 w 906898"/>
              <a:gd name="connsiteY2382" fmla="*/ 338915 h 906898"/>
              <a:gd name="connsiteX2383" fmla="*/ 112881 w 906898"/>
              <a:gd name="connsiteY2383" fmla="*/ 334780 h 906898"/>
              <a:gd name="connsiteX2384" fmla="*/ 106739 w 906898"/>
              <a:gd name="connsiteY2384" fmla="*/ 330645 h 906898"/>
              <a:gd name="connsiteX2385" fmla="*/ 108786 w 906898"/>
              <a:gd name="connsiteY2385" fmla="*/ 303769 h 906898"/>
              <a:gd name="connsiteX2386" fmla="*/ 121070 w 906898"/>
              <a:gd name="connsiteY2386" fmla="*/ 299634 h 906898"/>
              <a:gd name="connsiteX2387" fmla="*/ 814116 w 906898"/>
              <a:gd name="connsiteY2387" fmla="*/ 297642 h 906898"/>
              <a:gd name="connsiteX2388" fmla="*/ 816108 w 906898"/>
              <a:gd name="connsiteY2388" fmla="*/ 297642 h 906898"/>
              <a:gd name="connsiteX2389" fmla="*/ 814116 w 906898"/>
              <a:gd name="connsiteY2389" fmla="*/ 299634 h 906898"/>
              <a:gd name="connsiteX2390" fmla="*/ 814116 w 906898"/>
              <a:gd name="connsiteY2390" fmla="*/ 297642 h 906898"/>
              <a:gd name="connsiteX2391" fmla="*/ 96419 w 906898"/>
              <a:gd name="connsiteY2391" fmla="*/ 287350 h 906898"/>
              <a:gd name="connsiteX2392" fmla="*/ 98494 w 906898"/>
              <a:gd name="connsiteY2392" fmla="*/ 289408 h 906898"/>
              <a:gd name="connsiteX2393" fmla="*/ 92269 w 906898"/>
              <a:gd name="connsiteY2393" fmla="*/ 299700 h 906898"/>
              <a:gd name="connsiteX2394" fmla="*/ 102644 w 906898"/>
              <a:gd name="connsiteY2394" fmla="*/ 312050 h 906898"/>
              <a:gd name="connsiteX2395" fmla="*/ 100569 w 906898"/>
              <a:gd name="connsiteY2395" fmla="*/ 316167 h 906898"/>
              <a:gd name="connsiteX2396" fmla="*/ 94344 w 906898"/>
              <a:gd name="connsiteY2396" fmla="*/ 312050 h 906898"/>
              <a:gd name="connsiteX2397" fmla="*/ 90194 w 906898"/>
              <a:gd name="connsiteY2397" fmla="*/ 295583 h 906898"/>
              <a:gd name="connsiteX2398" fmla="*/ 96419 w 906898"/>
              <a:gd name="connsiteY2398" fmla="*/ 287350 h 906898"/>
              <a:gd name="connsiteX2399" fmla="*/ 822416 w 906898"/>
              <a:gd name="connsiteY2399" fmla="*/ 285358 h 906898"/>
              <a:gd name="connsiteX2400" fmla="*/ 824408 w 906898"/>
              <a:gd name="connsiteY2400" fmla="*/ 287460 h 906898"/>
              <a:gd name="connsiteX2401" fmla="*/ 822416 w 906898"/>
              <a:gd name="connsiteY2401" fmla="*/ 291666 h 906898"/>
              <a:gd name="connsiteX2402" fmla="*/ 822416 w 906898"/>
              <a:gd name="connsiteY2402" fmla="*/ 285358 h 906898"/>
              <a:gd name="connsiteX2403" fmla="*/ 153828 w 906898"/>
              <a:gd name="connsiteY2403" fmla="*/ 285358 h 906898"/>
              <a:gd name="connsiteX2404" fmla="*/ 164065 w 906898"/>
              <a:gd name="connsiteY2404" fmla="*/ 287416 h 906898"/>
              <a:gd name="connsiteX2405" fmla="*/ 155875 w 906898"/>
              <a:gd name="connsiteY2405" fmla="*/ 293591 h 906898"/>
              <a:gd name="connsiteX2406" fmla="*/ 151781 w 906898"/>
              <a:gd name="connsiteY2406" fmla="*/ 289474 h 906898"/>
              <a:gd name="connsiteX2407" fmla="*/ 153828 w 906898"/>
              <a:gd name="connsiteY2407" fmla="*/ 285358 h 906898"/>
              <a:gd name="connsiteX2408" fmla="*/ 182835 w 906898"/>
              <a:gd name="connsiteY2408" fmla="*/ 283366 h 906898"/>
              <a:gd name="connsiteX2409" fmla="*/ 186972 w 906898"/>
              <a:gd name="connsiteY2409" fmla="*/ 285418 h 906898"/>
              <a:gd name="connsiteX2410" fmla="*/ 170423 w 906898"/>
              <a:gd name="connsiteY2410" fmla="*/ 307994 h 906898"/>
              <a:gd name="connsiteX2411" fmla="*/ 168355 w 906898"/>
              <a:gd name="connsiteY2411" fmla="*/ 320308 h 906898"/>
              <a:gd name="connsiteX2412" fmla="*/ 162149 w 906898"/>
              <a:gd name="connsiteY2412" fmla="*/ 324413 h 906898"/>
              <a:gd name="connsiteX2413" fmla="*/ 162149 w 906898"/>
              <a:gd name="connsiteY2413" fmla="*/ 316203 h 906898"/>
              <a:gd name="connsiteX2414" fmla="*/ 164218 w 906898"/>
              <a:gd name="connsiteY2414" fmla="*/ 312099 h 906898"/>
              <a:gd name="connsiteX2415" fmla="*/ 160080 w 906898"/>
              <a:gd name="connsiteY2415" fmla="*/ 301837 h 906898"/>
              <a:gd name="connsiteX2416" fmla="*/ 168355 w 906898"/>
              <a:gd name="connsiteY2416" fmla="*/ 287470 h 906898"/>
              <a:gd name="connsiteX2417" fmla="*/ 182835 w 906898"/>
              <a:gd name="connsiteY2417" fmla="*/ 283366 h 906898"/>
              <a:gd name="connsiteX2418" fmla="*/ 147759 w 906898"/>
              <a:gd name="connsiteY2418" fmla="*/ 277058 h 906898"/>
              <a:gd name="connsiteX2419" fmla="*/ 149825 w 906898"/>
              <a:gd name="connsiteY2419" fmla="*/ 285332 h 906898"/>
              <a:gd name="connsiteX2420" fmla="*/ 149825 w 906898"/>
              <a:gd name="connsiteY2420" fmla="*/ 291538 h 906898"/>
              <a:gd name="connsiteX2421" fmla="*/ 158088 w 906898"/>
              <a:gd name="connsiteY2421" fmla="*/ 297744 h 906898"/>
              <a:gd name="connsiteX2422" fmla="*/ 156023 w 906898"/>
              <a:gd name="connsiteY2422" fmla="*/ 303950 h 906898"/>
              <a:gd name="connsiteX2423" fmla="*/ 149825 w 906898"/>
              <a:gd name="connsiteY2423" fmla="*/ 297744 h 906898"/>
              <a:gd name="connsiteX2424" fmla="*/ 141562 w 906898"/>
              <a:gd name="connsiteY2424" fmla="*/ 297744 h 906898"/>
              <a:gd name="connsiteX2425" fmla="*/ 139496 w 906898"/>
              <a:gd name="connsiteY2425" fmla="*/ 291538 h 906898"/>
              <a:gd name="connsiteX2426" fmla="*/ 143627 w 906898"/>
              <a:gd name="connsiteY2426" fmla="*/ 285332 h 906898"/>
              <a:gd name="connsiteX2427" fmla="*/ 143627 w 906898"/>
              <a:gd name="connsiteY2427" fmla="*/ 279126 h 906898"/>
              <a:gd name="connsiteX2428" fmla="*/ 147759 w 906898"/>
              <a:gd name="connsiteY2428" fmla="*/ 277058 h 906898"/>
              <a:gd name="connsiteX2429" fmla="*/ 92269 w 906898"/>
              <a:gd name="connsiteY2429" fmla="*/ 277058 h 906898"/>
              <a:gd name="connsiteX2430" fmla="*/ 94344 w 906898"/>
              <a:gd name="connsiteY2430" fmla="*/ 283241 h 906898"/>
              <a:gd name="connsiteX2431" fmla="*/ 86044 w 906898"/>
              <a:gd name="connsiteY2431" fmla="*/ 303853 h 906898"/>
              <a:gd name="connsiteX2432" fmla="*/ 100569 w 906898"/>
              <a:gd name="connsiteY2432" fmla="*/ 320342 h 906898"/>
              <a:gd name="connsiteX2433" fmla="*/ 102644 w 906898"/>
              <a:gd name="connsiteY2433" fmla="*/ 324464 h 906898"/>
              <a:gd name="connsiteX2434" fmla="*/ 98494 w 906898"/>
              <a:gd name="connsiteY2434" fmla="*/ 324464 h 906898"/>
              <a:gd name="connsiteX2435" fmla="*/ 94344 w 906898"/>
              <a:gd name="connsiteY2435" fmla="*/ 320342 h 906898"/>
              <a:gd name="connsiteX2436" fmla="*/ 88119 w 906898"/>
              <a:gd name="connsiteY2436" fmla="*/ 320342 h 906898"/>
              <a:gd name="connsiteX2437" fmla="*/ 86044 w 906898"/>
              <a:gd name="connsiteY2437" fmla="*/ 310036 h 906898"/>
              <a:gd name="connsiteX2438" fmla="*/ 79819 w 906898"/>
              <a:gd name="connsiteY2438" fmla="*/ 305914 h 906898"/>
              <a:gd name="connsiteX2439" fmla="*/ 81894 w 906898"/>
              <a:gd name="connsiteY2439" fmla="*/ 297669 h 906898"/>
              <a:gd name="connsiteX2440" fmla="*/ 81894 w 906898"/>
              <a:gd name="connsiteY2440" fmla="*/ 289425 h 906898"/>
              <a:gd name="connsiteX2441" fmla="*/ 88119 w 906898"/>
              <a:gd name="connsiteY2441" fmla="*/ 285302 h 906898"/>
              <a:gd name="connsiteX2442" fmla="*/ 90194 w 906898"/>
              <a:gd name="connsiteY2442" fmla="*/ 279119 h 906898"/>
              <a:gd name="connsiteX2443" fmla="*/ 92269 w 906898"/>
              <a:gd name="connsiteY2443" fmla="*/ 277058 h 906898"/>
              <a:gd name="connsiteX2444" fmla="*/ 771012 w 906898"/>
              <a:gd name="connsiteY2444" fmla="*/ 275066 h 906898"/>
              <a:gd name="connsiteX2445" fmla="*/ 779201 w 906898"/>
              <a:gd name="connsiteY2445" fmla="*/ 275066 h 906898"/>
              <a:gd name="connsiteX2446" fmla="*/ 783296 w 906898"/>
              <a:gd name="connsiteY2446" fmla="*/ 281241 h 906898"/>
              <a:gd name="connsiteX2447" fmla="*/ 791485 w 906898"/>
              <a:gd name="connsiteY2447" fmla="*/ 283299 h 906898"/>
              <a:gd name="connsiteX2448" fmla="*/ 799674 w 906898"/>
              <a:gd name="connsiteY2448" fmla="*/ 279183 h 906898"/>
              <a:gd name="connsiteX2449" fmla="*/ 805816 w 906898"/>
              <a:gd name="connsiteY2449" fmla="*/ 283299 h 906898"/>
              <a:gd name="connsiteX2450" fmla="*/ 803769 w 906898"/>
              <a:gd name="connsiteY2450" fmla="*/ 291533 h 906898"/>
              <a:gd name="connsiteX2451" fmla="*/ 795580 w 906898"/>
              <a:gd name="connsiteY2451" fmla="*/ 289474 h 906898"/>
              <a:gd name="connsiteX2452" fmla="*/ 789438 w 906898"/>
              <a:gd name="connsiteY2452" fmla="*/ 295650 h 906898"/>
              <a:gd name="connsiteX2453" fmla="*/ 779201 w 906898"/>
              <a:gd name="connsiteY2453" fmla="*/ 289474 h 906898"/>
              <a:gd name="connsiteX2454" fmla="*/ 777154 w 906898"/>
              <a:gd name="connsiteY2454" fmla="*/ 285358 h 906898"/>
              <a:gd name="connsiteX2455" fmla="*/ 773059 w 906898"/>
              <a:gd name="connsiteY2455" fmla="*/ 285358 h 906898"/>
              <a:gd name="connsiteX2456" fmla="*/ 768965 w 906898"/>
              <a:gd name="connsiteY2456" fmla="*/ 279183 h 906898"/>
              <a:gd name="connsiteX2457" fmla="*/ 771012 w 906898"/>
              <a:gd name="connsiteY2457" fmla="*/ 275066 h 906898"/>
              <a:gd name="connsiteX2458" fmla="*/ 783282 w 906898"/>
              <a:gd name="connsiteY2458" fmla="*/ 273074 h 906898"/>
              <a:gd name="connsiteX2459" fmla="*/ 787349 w 906898"/>
              <a:gd name="connsiteY2459" fmla="*/ 275149 h 906898"/>
              <a:gd name="connsiteX2460" fmla="*/ 797517 w 906898"/>
              <a:gd name="connsiteY2460" fmla="*/ 277224 h 906898"/>
              <a:gd name="connsiteX2461" fmla="*/ 791416 w 906898"/>
              <a:gd name="connsiteY2461" fmla="*/ 281374 h 906898"/>
              <a:gd name="connsiteX2462" fmla="*/ 783282 w 906898"/>
              <a:gd name="connsiteY2462" fmla="*/ 275149 h 906898"/>
              <a:gd name="connsiteX2463" fmla="*/ 783282 w 906898"/>
              <a:gd name="connsiteY2463" fmla="*/ 273074 h 906898"/>
              <a:gd name="connsiteX2464" fmla="*/ 143646 w 906898"/>
              <a:gd name="connsiteY2464" fmla="*/ 270050 h 906898"/>
              <a:gd name="connsiteX2465" fmla="*/ 147772 w 906898"/>
              <a:gd name="connsiteY2465" fmla="*/ 270825 h 906898"/>
              <a:gd name="connsiteX2466" fmla="*/ 143646 w 906898"/>
              <a:gd name="connsiteY2466" fmla="*/ 274960 h 906898"/>
              <a:gd name="connsiteX2467" fmla="*/ 139520 w 906898"/>
              <a:gd name="connsiteY2467" fmla="*/ 279095 h 906898"/>
              <a:gd name="connsiteX2468" fmla="*/ 139520 w 906898"/>
              <a:gd name="connsiteY2468" fmla="*/ 287365 h 906898"/>
              <a:gd name="connsiteX2469" fmla="*/ 137457 w 906898"/>
              <a:gd name="connsiteY2469" fmla="*/ 293567 h 906898"/>
              <a:gd name="connsiteX2470" fmla="*/ 141583 w 906898"/>
              <a:gd name="connsiteY2470" fmla="*/ 301837 h 906898"/>
              <a:gd name="connsiteX2471" fmla="*/ 147772 w 906898"/>
              <a:gd name="connsiteY2471" fmla="*/ 301837 h 906898"/>
              <a:gd name="connsiteX2472" fmla="*/ 158089 w 906898"/>
              <a:gd name="connsiteY2472" fmla="*/ 308039 h 906898"/>
              <a:gd name="connsiteX2473" fmla="*/ 158089 w 906898"/>
              <a:gd name="connsiteY2473" fmla="*/ 312174 h 906898"/>
              <a:gd name="connsiteX2474" fmla="*/ 147772 w 906898"/>
              <a:gd name="connsiteY2474" fmla="*/ 310107 h 906898"/>
              <a:gd name="connsiteX2475" fmla="*/ 143646 w 906898"/>
              <a:gd name="connsiteY2475" fmla="*/ 305972 h 906898"/>
              <a:gd name="connsiteX2476" fmla="*/ 135393 w 906898"/>
              <a:gd name="connsiteY2476" fmla="*/ 303904 h 906898"/>
              <a:gd name="connsiteX2477" fmla="*/ 131267 w 906898"/>
              <a:gd name="connsiteY2477" fmla="*/ 289432 h 906898"/>
              <a:gd name="connsiteX2478" fmla="*/ 135393 w 906898"/>
              <a:gd name="connsiteY2478" fmla="*/ 283230 h 906898"/>
              <a:gd name="connsiteX2479" fmla="*/ 139520 w 906898"/>
              <a:gd name="connsiteY2479" fmla="*/ 270825 h 906898"/>
              <a:gd name="connsiteX2480" fmla="*/ 143646 w 906898"/>
              <a:gd name="connsiteY2480" fmla="*/ 270050 h 906898"/>
              <a:gd name="connsiteX2481" fmla="*/ 758486 w 906898"/>
              <a:gd name="connsiteY2481" fmla="*/ 268758 h 906898"/>
              <a:gd name="connsiteX2482" fmla="*/ 766744 w 906898"/>
              <a:gd name="connsiteY2482" fmla="*/ 274943 h 906898"/>
              <a:gd name="connsiteX2483" fmla="*/ 766744 w 906898"/>
              <a:gd name="connsiteY2483" fmla="*/ 277005 h 906898"/>
              <a:gd name="connsiteX2484" fmla="*/ 772938 w 906898"/>
              <a:gd name="connsiteY2484" fmla="*/ 287315 h 906898"/>
              <a:gd name="connsiteX2485" fmla="*/ 777067 w 906898"/>
              <a:gd name="connsiteY2485" fmla="*/ 289377 h 906898"/>
              <a:gd name="connsiteX2486" fmla="*/ 787391 w 906898"/>
              <a:gd name="connsiteY2486" fmla="*/ 297624 h 906898"/>
              <a:gd name="connsiteX2487" fmla="*/ 795649 w 906898"/>
              <a:gd name="connsiteY2487" fmla="*/ 293500 h 906898"/>
              <a:gd name="connsiteX2488" fmla="*/ 805972 w 906898"/>
              <a:gd name="connsiteY2488" fmla="*/ 291438 h 906898"/>
              <a:gd name="connsiteX2489" fmla="*/ 810101 w 906898"/>
              <a:gd name="connsiteY2489" fmla="*/ 283191 h 906898"/>
              <a:gd name="connsiteX2490" fmla="*/ 818360 w 906898"/>
              <a:gd name="connsiteY2490" fmla="*/ 285253 h 906898"/>
              <a:gd name="connsiteX2491" fmla="*/ 820424 w 906898"/>
              <a:gd name="connsiteY2491" fmla="*/ 291438 h 906898"/>
              <a:gd name="connsiteX2492" fmla="*/ 816295 w 906898"/>
              <a:gd name="connsiteY2492" fmla="*/ 295562 h 906898"/>
              <a:gd name="connsiteX2493" fmla="*/ 812166 w 906898"/>
              <a:gd name="connsiteY2493" fmla="*/ 295562 h 906898"/>
              <a:gd name="connsiteX2494" fmla="*/ 812166 w 906898"/>
              <a:gd name="connsiteY2494" fmla="*/ 299686 h 906898"/>
              <a:gd name="connsiteX2495" fmla="*/ 805972 w 906898"/>
              <a:gd name="connsiteY2495" fmla="*/ 305872 h 906898"/>
              <a:gd name="connsiteX2496" fmla="*/ 799778 w 906898"/>
              <a:gd name="connsiteY2496" fmla="*/ 305872 h 906898"/>
              <a:gd name="connsiteX2497" fmla="*/ 793585 w 906898"/>
              <a:gd name="connsiteY2497" fmla="*/ 303810 h 906898"/>
              <a:gd name="connsiteX2498" fmla="*/ 783261 w 906898"/>
              <a:gd name="connsiteY2498" fmla="*/ 307933 h 906898"/>
              <a:gd name="connsiteX2499" fmla="*/ 775003 w 906898"/>
              <a:gd name="connsiteY2499" fmla="*/ 301748 h 906898"/>
              <a:gd name="connsiteX2500" fmla="*/ 772938 w 906898"/>
              <a:gd name="connsiteY2500" fmla="*/ 297624 h 906898"/>
              <a:gd name="connsiteX2501" fmla="*/ 764680 w 906898"/>
              <a:gd name="connsiteY2501" fmla="*/ 295562 h 906898"/>
              <a:gd name="connsiteX2502" fmla="*/ 760551 w 906898"/>
              <a:gd name="connsiteY2502" fmla="*/ 285253 h 906898"/>
              <a:gd name="connsiteX2503" fmla="*/ 760551 w 906898"/>
              <a:gd name="connsiteY2503" fmla="*/ 281129 h 906898"/>
              <a:gd name="connsiteX2504" fmla="*/ 754357 w 906898"/>
              <a:gd name="connsiteY2504" fmla="*/ 274943 h 906898"/>
              <a:gd name="connsiteX2505" fmla="*/ 758486 w 906898"/>
              <a:gd name="connsiteY2505" fmla="*/ 268758 h 906898"/>
              <a:gd name="connsiteX2506" fmla="*/ 90176 w 906898"/>
              <a:gd name="connsiteY2506" fmla="*/ 268570 h 906898"/>
              <a:gd name="connsiteX2507" fmla="*/ 94307 w 906898"/>
              <a:gd name="connsiteY2507" fmla="*/ 270890 h 906898"/>
              <a:gd name="connsiteX2508" fmla="*/ 92242 w 906898"/>
              <a:gd name="connsiteY2508" fmla="*/ 275015 h 906898"/>
              <a:gd name="connsiteX2509" fmla="*/ 86044 w 906898"/>
              <a:gd name="connsiteY2509" fmla="*/ 281203 h 906898"/>
              <a:gd name="connsiteX2510" fmla="*/ 77781 w 906898"/>
              <a:gd name="connsiteY2510" fmla="*/ 293577 h 906898"/>
              <a:gd name="connsiteX2511" fmla="*/ 79847 w 906898"/>
              <a:gd name="connsiteY2511" fmla="*/ 297702 h 906898"/>
              <a:gd name="connsiteX2512" fmla="*/ 75716 w 906898"/>
              <a:gd name="connsiteY2512" fmla="*/ 305952 h 906898"/>
              <a:gd name="connsiteX2513" fmla="*/ 81913 w 906898"/>
              <a:gd name="connsiteY2513" fmla="*/ 312139 h 906898"/>
              <a:gd name="connsiteX2514" fmla="*/ 88110 w 906898"/>
              <a:gd name="connsiteY2514" fmla="*/ 322451 h 906898"/>
              <a:gd name="connsiteX2515" fmla="*/ 92242 w 906898"/>
              <a:gd name="connsiteY2515" fmla="*/ 322451 h 906898"/>
              <a:gd name="connsiteX2516" fmla="*/ 104636 w 906898"/>
              <a:gd name="connsiteY2516" fmla="*/ 328638 h 906898"/>
              <a:gd name="connsiteX2517" fmla="*/ 104636 w 906898"/>
              <a:gd name="connsiteY2517" fmla="*/ 332763 h 906898"/>
              <a:gd name="connsiteX2518" fmla="*/ 98439 w 906898"/>
              <a:gd name="connsiteY2518" fmla="*/ 334825 h 906898"/>
              <a:gd name="connsiteX2519" fmla="*/ 94307 w 906898"/>
              <a:gd name="connsiteY2519" fmla="*/ 330700 h 906898"/>
              <a:gd name="connsiteX2520" fmla="*/ 90176 w 906898"/>
              <a:gd name="connsiteY2520" fmla="*/ 326576 h 906898"/>
              <a:gd name="connsiteX2521" fmla="*/ 79847 w 906898"/>
              <a:gd name="connsiteY2521" fmla="*/ 324513 h 906898"/>
              <a:gd name="connsiteX2522" fmla="*/ 77781 w 906898"/>
              <a:gd name="connsiteY2522" fmla="*/ 314201 h 906898"/>
              <a:gd name="connsiteX2523" fmla="*/ 69518 w 906898"/>
              <a:gd name="connsiteY2523" fmla="*/ 308014 h 906898"/>
              <a:gd name="connsiteX2524" fmla="*/ 69518 w 906898"/>
              <a:gd name="connsiteY2524" fmla="*/ 297702 h 906898"/>
              <a:gd name="connsiteX2525" fmla="*/ 73650 w 906898"/>
              <a:gd name="connsiteY2525" fmla="*/ 295639 h 906898"/>
              <a:gd name="connsiteX2526" fmla="*/ 73650 w 906898"/>
              <a:gd name="connsiteY2526" fmla="*/ 285327 h 906898"/>
              <a:gd name="connsiteX2527" fmla="*/ 77781 w 906898"/>
              <a:gd name="connsiteY2527" fmla="*/ 279140 h 906898"/>
              <a:gd name="connsiteX2528" fmla="*/ 83979 w 906898"/>
              <a:gd name="connsiteY2528" fmla="*/ 275015 h 906898"/>
              <a:gd name="connsiteX2529" fmla="*/ 86044 w 906898"/>
              <a:gd name="connsiteY2529" fmla="*/ 272953 h 906898"/>
              <a:gd name="connsiteX2530" fmla="*/ 86044 w 906898"/>
              <a:gd name="connsiteY2530" fmla="*/ 270890 h 906898"/>
              <a:gd name="connsiteX2531" fmla="*/ 90176 w 906898"/>
              <a:gd name="connsiteY2531" fmla="*/ 268570 h 906898"/>
              <a:gd name="connsiteX2532" fmla="*/ 127101 w 906898"/>
              <a:gd name="connsiteY2532" fmla="*/ 244190 h 906898"/>
              <a:gd name="connsiteX2533" fmla="*/ 141433 w 906898"/>
              <a:gd name="connsiteY2533" fmla="*/ 248301 h 906898"/>
              <a:gd name="connsiteX2534" fmla="*/ 141433 w 906898"/>
              <a:gd name="connsiteY2534" fmla="*/ 250357 h 906898"/>
              <a:gd name="connsiteX2535" fmla="*/ 135291 w 906898"/>
              <a:gd name="connsiteY2535" fmla="*/ 250357 h 906898"/>
              <a:gd name="connsiteX2536" fmla="*/ 131196 w 906898"/>
              <a:gd name="connsiteY2536" fmla="*/ 250357 h 906898"/>
              <a:gd name="connsiteX2537" fmla="*/ 114818 w 906898"/>
              <a:gd name="connsiteY2537" fmla="*/ 254469 h 906898"/>
              <a:gd name="connsiteX2538" fmla="*/ 104581 w 906898"/>
              <a:gd name="connsiteY2538" fmla="*/ 272972 h 906898"/>
              <a:gd name="connsiteX2539" fmla="*/ 110723 w 906898"/>
              <a:gd name="connsiteY2539" fmla="*/ 283251 h 906898"/>
              <a:gd name="connsiteX2540" fmla="*/ 112770 w 906898"/>
              <a:gd name="connsiteY2540" fmla="*/ 283251 h 906898"/>
              <a:gd name="connsiteX2541" fmla="*/ 110723 w 906898"/>
              <a:gd name="connsiteY2541" fmla="*/ 277083 h 906898"/>
              <a:gd name="connsiteX2542" fmla="*/ 114818 w 906898"/>
              <a:gd name="connsiteY2542" fmla="*/ 270916 h 906898"/>
              <a:gd name="connsiteX2543" fmla="*/ 125054 w 906898"/>
              <a:gd name="connsiteY2543" fmla="*/ 275027 h 906898"/>
              <a:gd name="connsiteX2544" fmla="*/ 125054 w 906898"/>
              <a:gd name="connsiteY2544" fmla="*/ 281195 h 906898"/>
              <a:gd name="connsiteX2545" fmla="*/ 123007 w 906898"/>
              <a:gd name="connsiteY2545" fmla="*/ 285307 h 906898"/>
              <a:gd name="connsiteX2546" fmla="*/ 125054 w 906898"/>
              <a:gd name="connsiteY2546" fmla="*/ 287362 h 906898"/>
              <a:gd name="connsiteX2547" fmla="*/ 120959 w 906898"/>
              <a:gd name="connsiteY2547" fmla="*/ 295586 h 906898"/>
              <a:gd name="connsiteX2548" fmla="*/ 106628 w 906898"/>
              <a:gd name="connsiteY2548" fmla="*/ 293530 h 906898"/>
              <a:gd name="connsiteX2549" fmla="*/ 96391 w 906898"/>
              <a:gd name="connsiteY2549" fmla="*/ 268860 h 906898"/>
              <a:gd name="connsiteX2550" fmla="*/ 102533 w 906898"/>
              <a:gd name="connsiteY2550" fmla="*/ 258581 h 906898"/>
              <a:gd name="connsiteX2551" fmla="*/ 127101 w 906898"/>
              <a:gd name="connsiteY2551" fmla="*/ 244190 h 906898"/>
              <a:gd name="connsiteX2552" fmla="*/ 177862 w 906898"/>
              <a:gd name="connsiteY2552" fmla="*/ 239817 h 906898"/>
              <a:gd name="connsiteX2553" fmla="*/ 188892 w 906898"/>
              <a:gd name="connsiteY2553" fmla="*/ 250267 h 906898"/>
              <a:gd name="connsiteX2554" fmla="*/ 190956 w 906898"/>
              <a:gd name="connsiteY2554" fmla="*/ 264716 h 906898"/>
              <a:gd name="connsiteX2555" fmla="*/ 182699 w 906898"/>
              <a:gd name="connsiteY2555" fmla="*/ 275037 h 906898"/>
              <a:gd name="connsiteX2556" fmla="*/ 182699 w 906898"/>
              <a:gd name="connsiteY2556" fmla="*/ 281230 h 906898"/>
              <a:gd name="connsiteX2557" fmla="*/ 172379 w 906898"/>
              <a:gd name="connsiteY2557" fmla="*/ 283294 h 906898"/>
              <a:gd name="connsiteX2558" fmla="*/ 153801 w 906898"/>
              <a:gd name="connsiteY2558" fmla="*/ 281230 h 906898"/>
              <a:gd name="connsiteX2559" fmla="*/ 149673 w 906898"/>
              <a:gd name="connsiteY2559" fmla="*/ 272973 h 906898"/>
              <a:gd name="connsiteX2560" fmla="*/ 147608 w 906898"/>
              <a:gd name="connsiteY2560" fmla="*/ 262652 h 906898"/>
              <a:gd name="connsiteX2561" fmla="*/ 143480 w 906898"/>
              <a:gd name="connsiteY2561" fmla="*/ 254395 h 906898"/>
              <a:gd name="connsiteX2562" fmla="*/ 145544 w 906898"/>
              <a:gd name="connsiteY2562" fmla="*/ 248203 h 906898"/>
              <a:gd name="connsiteX2563" fmla="*/ 155865 w 906898"/>
              <a:gd name="connsiteY2563" fmla="*/ 242010 h 906898"/>
              <a:gd name="connsiteX2564" fmla="*/ 164122 w 906898"/>
              <a:gd name="connsiteY2564" fmla="*/ 246139 h 906898"/>
              <a:gd name="connsiteX2565" fmla="*/ 172379 w 906898"/>
              <a:gd name="connsiteY2565" fmla="*/ 239946 h 906898"/>
              <a:gd name="connsiteX2566" fmla="*/ 177862 w 906898"/>
              <a:gd name="connsiteY2566" fmla="*/ 239817 h 906898"/>
              <a:gd name="connsiteX2567" fmla="*/ 188798 w 906898"/>
              <a:gd name="connsiteY2567" fmla="*/ 235890 h 906898"/>
              <a:gd name="connsiteX2568" fmla="*/ 194940 w 906898"/>
              <a:gd name="connsiteY2568" fmla="*/ 240064 h 906898"/>
              <a:gd name="connsiteX2569" fmla="*/ 190845 w 906898"/>
              <a:gd name="connsiteY2569" fmla="*/ 250498 h 906898"/>
              <a:gd name="connsiteX2570" fmla="*/ 182656 w 906898"/>
              <a:gd name="connsiteY2570" fmla="*/ 240064 h 906898"/>
              <a:gd name="connsiteX2571" fmla="*/ 188798 w 906898"/>
              <a:gd name="connsiteY2571" fmla="*/ 235890 h 906898"/>
              <a:gd name="connsiteX2572" fmla="*/ 223707 w 906898"/>
              <a:gd name="connsiteY2572" fmla="*/ 231906 h 906898"/>
              <a:gd name="connsiteX2573" fmla="*/ 227808 w 906898"/>
              <a:gd name="connsiteY2573" fmla="*/ 233957 h 906898"/>
              <a:gd name="connsiteX2574" fmla="*/ 217555 w 906898"/>
              <a:gd name="connsiteY2574" fmla="*/ 244209 h 906898"/>
              <a:gd name="connsiteX2575" fmla="*/ 199100 w 906898"/>
              <a:gd name="connsiteY2575" fmla="*/ 266766 h 906898"/>
              <a:gd name="connsiteX2576" fmla="*/ 194999 w 906898"/>
              <a:gd name="connsiteY2576" fmla="*/ 264715 h 906898"/>
              <a:gd name="connsiteX2577" fmla="*/ 201150 w 906898"/>
              <a:gd name="connsiteY2577" fmla="*/ 240108 h 906898"/>
              <a:gd name="connsiteX2578" fmla="*/ 211403 w 906898"/>
              <a:gd name="connsiteY2578" fmla="*/ 236007 h 906898"/>
              <a:gd name="connsiteX2579" fmla="*/ 215505 w 906898"/>
              <a:gd name="connsiteY2579" fmla="*/ 238058 h 906898"/>
              <a:gd name="connsiteX2580" fmla="*/ 223707 w 906898"/>
              <a:gd name="connsiteY2580" fmla="*/ 231906 h 906898"/>
              <a:gd name="connsiteX2581" fmla="*/ 678329 w 906898"/>
              <a:gd name="connsiteY2581" fmla="*/ 229914 h 906898"/>
              <a:gd name="connsiteX2582" fmla="*/ 698802 w 906898"/>
              <a:gd name="connsiteY2582" fmla="*/ 250345 h 906898"/>
              <a:gd name="connsiteX2583" fmla="*/ 702897 w 906898"/>
              <a:gd name="connsiteY2583" fmla="*/ 256474 h 906898"/>
              <a:gd name="connsiteX2584" fmla="*/ 700850 w 906898"/>
              <a:gd name="connsiteY2584" fmla="*/ 256474 h 906898"/>
              <a:gd name="connsiteX2585" fmla="*/ 678329 w 906898"/>
              <a:gd name="connsiteY2585" fmla="*/ 229914 h 906898"/>
              <a:gd name="connsiteX2586" fmla="*/ 727540 w 906898"/>
              <a:gd name="connsiteY2586" fmla="*/ 226112 h 906898"/>
              <a:gd name="connsiteX2587" fmla="*/ 731914 w 906898"/>
              <a:gd name="connsiteY2587" fmla="*/ 227652 h 906898"/>
              <a:gd name="connsiteX2588" fmla="*/ 733972 w 906898"/>
              <a:gd name="connsiteY2588" fmla="*/ 242032 h 906898"/>
              <a:gd name="connsiteX2589" fmla="*/ 746323 w 906898"/>
              <a:gd name="connsiteY2589" fmla="*/ 246140 h 906898"/>
              <a:gd name="connsiteX2590" fmla="*/ 748381 w 906898"/>
              <a:gd name="connsiteY2590" fmla="*/ 252303 h 906898"/>
              <a:gd name="connsiteX2591" fmla="*/ 746323 w 906898"/>
              <a:gd name="connsiteY2591" fmla="*/ 256412 h 906898"/>
              <a:gd name="connsiteX2592" fmla="*/ 738089 w 906898"/>
              <a:gd name="connsiteY2592" fmla="*/ 256412 h 906898"/>
              <a:gd name="connsiteX2593" fmla="*/ 731914 w 906898"/>
              <a:gd name="connsiteY2593" fmla="*/ 258466 h 906898"/>
              <a:gd name="connsiteX2594" fmla="*/ 727797 w 906898"/>
              <a:gd name="connsiteY2594" fmla="*/ 254357 h 906898"/>
              <a:gd name="connsiteX2595" fmla="*/ 721622 w 906898"/>
              <a:gd name="connsiteY2595" fmla="*/ 254357 h 906898"/>
              <a:gd name="connsiteX2596" fmla="*/ 719564 w 906898"/>
              <a:gd name="connsiteY2596" fmla="*/ 248195 h 906898"/>
              <a:gd name="connsiteX2597" fmla="*/ 721622 w 906898"/>
              <a:gd name="connsiteY2597" fmla="*/ 246140 h 906898"/>
              <a:gd name="connsiteX2598" fmla="*/ 717505 w 906898"/>
              <a:gd name="connsiteY2598" fmla="*/ 239978 h 906898"/>
              <a:gd name="connsiteX2599" fmla="*/ 723680 w 906898"/>
              <a:gd name="connsiteY2599" fmla="*/ 233815 h 906898"/>
              <a:gd name="connsiteX2600" fmla="*/ 721622 w 906898"/>
              <a:gd name="connsiteY2600" fmla="*/ 227652 h 906898"/>
              <a:gd name="connsiteX2601" fmla="*/ 727540 w 906898"/>
              <a:gd name="connsiteY2601" fmla="*/ 226112 h 906898"/>
              <a:gd name="connsiteX2602" fmla="*/ 189871 w 906898"/>
              <a:gd name="connsiteY2602" fmla="*/ 223139 h 906898"/>
              <a:gd name="connsiteX2603" fmla="*/ 192974 w 906898"/>
              <a:gd name="connsiteY2603" fmla="*/ 225681 h 906898"/>
              <a:gd name="connsiteX2604" fmla="*/ 192974 w 906898"/>
              <a:gd name="connsiteY2604" fmla="*/ 229748 h 906898"/>
              <a:gd name="connsiteX2605" fmla="*/ 199180 w 906898"/>
              <a:gd name="connsiteY2605" fmla="*/ 229748 h 906898"/>
              <a:gd name="connsiteX2606" fmla="*/ 201248 w 906898"/>
              <a:gd name="connsiteY2606" fmla="*/ 235848 h 906898"/>
              <a:gd name="connsiteX2607" fmla="*/ 199180 w 906898"/>
              <a:gd name="connsiteY2607" fmla="*/ 237882 h 906898"/>
              <a:gd name="connsiteX2608" fmla="*/ 184699 w 906898"/>
              <a:gd name="connsiteY2608" fmla="*/ 233815 h 906898"/>
              <a:gd name="connsiteX2609" fmla="*/ 178494 w 906898"/>
              <a:gd name="connsiteY2609" fmla="*/ 237882 h 906898"/>
              <a:gd name="connsiteX2610" fmla="*/ 174356 w 906898"/>
              <a:gd name="connsiteY2610" fmla="*/ 235848 h 906898"/>
              <a:gd name="connsiteX2611" fmla="*/ 176425 w 906898"/>
              <a:gd name="connsiteY2611" fmla="*/ 231781 h 906898"/>
              <a:gd name="connsiteX2612" fmla="*/ 182631 w 906898"/>
              <a:gd name="connsiteY2612" fmla="*/ 229748 h 906898"/>
              <a:gd name="connsiteX2613" fmla="*/ 182631 w 906898"/>
              <a:gd name="connsiteY2613" fmla="*/ 225681 h 906898"/>
              <a:gd name="connsiteX2614" fmla="*/ 186768 w 906898"/>
              <a:gd name="connsiteY2614" fmla="*/ 223647 h 906898"/>
              <a:gd name="connsiteX2615" fmla="*/ 189871 w 906898"/>
              <a:gd name="connsiteY2615" fmla="*/ 223139 h 906898"/>
              <a:gd name="connsiteX2616" fmla="*/ 715264 w 906898"/>
              <a:gd name="connsiteY2616" fmla="*/ 219622 h 906898"/>
              <a:gd name="connsiteX2617" fmla="*/ 721448 w 906898"/>
              <a:gd name="connsiteY2617" fmla="*/ 223734 h 906898"/>
              <a:gd name="connsiteX2618" fmla="*/ 719386 w 906898"/>
              <a:gd name="connsiteY2618" fmla="*/ 231957 h 906898"/>
              <a:gd name="connsiteX2619" fmla="*/ 715264 w 906898"/>
              <a:gd name="connsiteY2619" fmla="*/ 240180 h 906898"/>
              <a:gd name="connsiteX2620" fmla="*/ 717325 w 906898"/>
              <a:gd name="connsiteY2620" fmla="*/ 246348 h 906898"/>
              <a:gd name="connsiteX2621" fmla="*/ 717325 w 906898"/>
              <a:gd name="connsiteY2621" fmla="*/ 254571 h 906898"/>
              <a:gd name="connsiteX2622" fmla="*/ 725570 w 906898"/>
              <a:gd name="connsiteY2622" fmla="*/ 258683 h 906898"/>
              <a:gd name="connsiteX2623" fmla="*/ 733814 w 906898"/>
              <a:gd name="connsiteY2623" fmla="*/ 260739 h 906898"/>
              <a:gd name="connsiteX2624" fmla="*/ 739998 w 906898"/>
              <a:gd name="connsiteY2624" fmla="*/ 258683 h 906898"/>
              <a:gd name="connsiteX2625" fmla="*/ 752365 w 906898"/>
              <a:gd name="connsiteY2625" fmla="*/ 262794 h 906898"/>
              <a:gd name="connsiteX2626" fmla="*/ 750304 w 906898"/>
              <a:gd name="connsiteY2626" fmla="*/ 266906 h 906898"/>
              <a:gd name="connsiteX2627" fmla="*/ 748243 w 906898"/>
              <a:gd name="connsiteY2627" fmla="*/ 266906 h 906898"/>
              <a:gd name="connsiteX2628" fmla="*/ 735876 w 906898"/>
              <a:gd name="connsiteY2628" fmla="*/ 266906 h 906898"/>
              <a:gd name="connsiteX2629" fmla="*/ 733814 w 906898"/>
              <a:gd name="connsiteY2629" fmla="*/ 271018 h 906898"/>
              <a:gd name="connsiteX2630" fmla="*/ 723509 w 906898"/>
              <a:gd name="connsiteY2630" fmla="*/ 268962 h 906898"/>
              <a:gd name="connsiteX2631" fmla="*/ 715264 w 906898"/>
              <a:gd name="connsiteY2631" fmla="*/ 264850 h 906898"/>
              <a:gd name="connsiteX2632" fmla="*/ 709081 w 906898"/>
              <a:gd name="connsiteY2632" fmla="*/ 262794 h 906898"/>
              <a:gd name="connsiteX2633" fmla="*/ 704958 w 906898"/>
              <a:gd name="connsiteY2633" fmla="*/ 256627 h 906898"/>
              <a:gd name="connsiteX2634" fmla="*/ 707020 w 906898"/>
              <a:gd name="connsiteY2634" fmla="*/ 250459 h 906898"/>
              <a:gd name="connsiteX2635" fmla="*/ 707020 w 906898"/>
              <a:gd name="connsiteY2635" fmla="*/ 246348 h 906898"/>
              <a:gd name="connsiteX2636" fmla="*/ 702897 w 906898"/>
              <a:gd name="connsiteY2636" fmla="*/ 240180 h 906898"/>
              <a:gd name="connsiteX2637" fmla="*/ 704958 w 906898"/>
              <a:gd name="connsiteY2637" fmla="*/ 234013 h 906898"/>
              <a:gd name="connsiteX2638" fmla="*/ 709081 w 906898"/>
              <a:gd name="connsiteY2638" fmla="*/ 223734 h 906898"/>
              <a:gd name="connsiteX2639" fmla="*/ 715264 w 906898"/>
              <a:gd name="connsiteY2639" fmla="*/ 219622 h 906898"/>
              <a:gd name="connsiteX2640" fmla="*/ 764759 w 906898"/>
              <a:gd name="connsiteY2640" fmla="*/ 217298 h 906898"/>
              <a:gd name="connsiteX2641" fmla="*/ 768870 w 906898"/>
              <a:gd name="connsiteY2641" fmla="*/ 217298 h 906898"/>
              <a:gd name="connsiteX2642" fmla="*/ 760649 w 906898"/>
              <a:gd name="connsiteY2642" fmla="*/ 227627 h 906898"/>
              <a:gd name="connsiteX2643" fmla="*/ 760649 w 906898"/>
              <a:gd name="connsiteY2643" fmla="*/ 256548 h 906898"/>
              <a:gd name="connsiteX2644" fmla="*/ 777091 w 906898"/>
              <a:gd name="connsiteY2644" fmla="*/ 264811 h 906898"/>
              <a:gd name="connsiteX2645" fmla="*/ 779146 w 906898"/>
              <a:gd name="connsiteY2645" fmla="*/ 260679 h 906898"/>
              <a:gd name="connsiteX2646" fmla="*/ 772980 w 906898"/>
              <a:gd name="connsiteY2646" fmla="*/ 258613 h 906898"/>
              <a:gd name="connsiteX2647" fmla="*/ 770925 w 906898"/>
              <a:gd name="connsiteY2647" fmla="*/ 252416 h 906898"/>
              <a:gd name="connsiteX2648" fmla="*/ 775036 w 906898"/>
              <a:gd name="connsiteY2648" fmla="*/ 248285 h 906898"/>
              <a:gd name="connsiteX2649" fmla="*/ 783256 w 906898"/>
              <a:gd name="connsiteY2649" fmla="*/ 250350 h 906898"/>
              <a:gd name="connsiteX2650" fmla="*/ 787367 w 906898"/>
              <a:gd name="connsiteY2650" fmla="*/ 248285 h 906898"/>
              <a:gd name="connsiteX2651" fmla="*/ 793532 w 906898"/>
              <a:gd name="connsiteY2651" fmla="*/ 252416 h 906898"/>
              <a:gd name="connsiteX2652" fmla="*/ 791477 w 906898"/>
              <a:gd name="connsiteY2652" fmla="*/ 262745 h 906898"/>
              <a:gd name="connsiteX2653" fmla="*/ 772980 w 906898"/>
              <a:gd name="connsiteY2653" fmla="*/ 273074 h 906898"/>
              <a:gd name="connsiteX2654" fmla="*/ 758594 w 906898"/>
              <a:gd name="connsiteY2654" fmla="*/ 266877 h 906898"/>
              <a:gd name="connsiteX2655" fmla="*/ 754483 w 906898"/>
              <a:gd name="connsiteY2655" fmla="*/ 262745 h 906898"/>
              <a:gd name="connsiteX2656" fmla="*/ 750373 w 906898"/>
              <a:gd name="connsiteY2656" fmla="*/ 248285 h 906898"/>
              <a:gd name="connsiteX2657" fmla="*/ 750373 w 906898"/>
              <a:gd name="connsiteY2657" fmla="*/ 237956 h 906898"/>
              <a:gd name="connsiteX2658" fmla="*/ 764759 w 906898"/>
              <a:gd name="connsiteY2658" fmla="*/ 217298 h 906898"/>
              <a:gd name="connsiteX2659" fmla="*/ 131196 w 906898"/>
              <a:gd name="connsiteY2659" fmla="*/ 217298 h 906898"/>
              <a:gd name="connsiteX2660" fmla="*/ 131196 w 906898"/>
              <a:gd name="connsiteY2660" fmla="*/ 221424 h 906898"/>
              <a:gd name="connsiteX2661" fmla="*/ 129167 w 906898"/>
              <a:gd name="connsiteY2661" fmla="*/ 225551 h 906898"/>
              <a:gd name="connsiteX2662" fmla="*/ 119023 w 906898"/>
              <a:gd name="connsiteY2662" fmla="*/ 233803 h 906898"/>
              <a:gd name="connsiteX2663" fmla="*/ 119023 w 906898"/>
              <a:gd name="connsiteY2663" fmla="*/ 244119 h 906898"/>
              <a:gd name="connsiteX2664" fmla="*/ 112936 w 906898"/>
              <a:gd name="connsiteY2664" fmla="*/ 244119 h 906898"/>
              <a:gd name="connsiteX2665" fmla="*/ 119023 w 906898"/>
              <a:gd name="connsiteY2665" fmla="*/ 221424 h 906898"/>
              <a:gd name="connsiteX2666" fmla="*/ 131196 w 906898"/>
              <a:gd name="connsiteY2666" fmla="*/ 217298 h 906898"/>
              <a:gd name="connsiteX2667" fmla="*/ 793466 w 906898"/>
              <a:gd name="connsiteY2667" fmla="*/ 215306 h 906898"/>
              <a:gd name="connsiteX2668" fmla="*/ 799641 w 906898"/>
              <a:gd name="connsiteY2668" fmla="*/ 223580 h 906898"/>
              <a:gd name="connsiteX2669" fmla="*/ 807875 w 906898"/>
              <a:gd name="connsiteY2669" fmla="*/ 221512 h 906898"/>
              <a:gd name="connsiteX2670" fmla="*/ 811992 w 906898"/>
              <a:gd name="connsiteY2670" fmla="*/ 219443 h 906898"/>
              <a:gd name="connsiteX2671" fmla="*/ 816109 w 906898"/>
              <a:gd name="connsiteY2671" fmla="*/ 223580 h 906898"/>
              <a:gd name="connsiteX2672" fmla="*/ 811992 w 906898"/>
              <a:gd name="connsiteY2672" fmla="*/ 231855 h 906898"/>
              <a:gd name="connsiteX2673" fmla="*/ 805817 w 906898"/>
              <a:gd name="connsiteY2673" fmla="*/ 233924 h 906898"/>
              <a:gd name="connsiteX2674" fmla="*/ 803758 w 906898"/>
              <a:gd name="connsiteY2674" fmla="*/ 240129 h 906898"/>
              <a:gd name="connsiteX2675" fmla="*/ 795525 w 906898"/>
              <a:gd name="connsiteY2675" fmla="*/ 242198 h 906898"/>
              <a:gd name="connsiteX2676" fmla="*/ 791408 w 906898"/>
              <a:gd name="connsiteY2676" fmla="*/ 235992 h 906898"/>
              <a:gd name="connsiteX2677" fmla="*/ 793466 w 906898"/>
              <a:gd name="connsiteY2677" fmla="*/ 229786 h 906898"/>
              <a:gd name="connsiteX2678" fmla="*/ 787291 w 906898"/>
              <a:gd name="connsiteY2678" fmla="*/ 227718 h 906898"/>
              <a:gd name="connsiteX2679" fmla="*/ 787291 w 906898"/>
              <a:gd name="connsiteY2679" fmla="*/ 219443 h 906898"/>
              <a:gd name="connsiteX2680" fmla="*/ 793466 w 906898"/>
              <a:gd name="connsiteY2680" fmla="*/ 215306 h 906898"/>
              <a:gd name="connsiteX2681" fmla="*/ 184739 w 906898"/>
              <a:gd name="connsiteY2681" fmla="*/ 213314 h 906898"/>
              <a:gd name="connsiteX2682" fmla="*/ 195076 w 906898"/>
              <a:gd name="connsiteY2682" fmla="*/ 215361 h 906898"/>
              <a:gd name="connsiteX2683" fmla="*/ 197143 w 906898"/>
              <a:gd name="connsiteY2683" fmla="*/ 221503 h 906898"/>
              <a:gd name="connsiteX2684" fmla="*/ 205413 w 906898"/>
              <a:gd name="connsiteY2684" fmla="*/ 221503 h 906898"/>
              <a:gd name="connsiteX2685" fmla="*/ 209548 w 906898"/>
              <a:gd name="connsiteY2685" fmla="*/ 231740 h 906898"/>
              <a:gd name="connsiteX2686" fmla="*/ 205413 w 906898"/>
              <a:gd name="connsiteY2686" fmla="*/ 233787 h 906898"/>
              <a:gd name="connsiteX2687" fmla="*/ 201278 w 906898"/>
              <a:gd name="connsiteY2687" fmla="*/ 227645 h 906898"/>
              <a:gd name="connsiteX2688" fmla="*/ 195076 w 906898"/>
              <a:gd name="connsiteY2688" fmla="*/ 225598 h 906898"/>
              <a:gd name="connsiteX2689" fmla="*/ 186806 w 906898"/>
              <a:gd name="connsiteY2689" fmla="*/ 219456 h 906898"/>
              <a:gd name="connsiteX2690" fmla="*/ 180604 w 906898"/>
              <a:gd name="connsiteY2690" fmla="*/ 225598 h 906898"/>
              <a:gd name="connsiteX2691" fmla="*/ 172334 w 906898"/>
              <a:gd name="connsiteY2691" fmla="*/ 231740 h 906898"/>
              <a:gd name="connsiteX2692" fmla="*/ 166132 w 906898"/>
              <a:gd name="connsiteY2692" fmla="*/ 237882 h 906898"/>
              <a:gd name="connsiteX2693" fmla="*/ 166132 w 906898"/>
              <a:gd name="connsiteY2693" fmla="*/ 229693 h 906898"/>
              <a:gd name="connsiteX2694" fmla="*/ 176469 w 906898"/>
              <a:gd name="connsiteY2694" fmla="*/ 221503 h 906898"/>
              <a:gd name="connsiteX2695" fmla="*/ 184739 w 906898"/>
              <a:gd name="connsiteY2695" fmla="*/ 213314 h 906898"/>
              <a:gd name="connsiteX2696" fmla="*/ 803714 w 906898"/>
              <a:gd name="connsiteY2696" fmla="*/ 207006 h 906898"/>
              <a:gd name="connsiteX2697" fmla="*/ 807808 w 906898"/>
              <a:gd name="connsiteY2697" fmla="*/ 217440 h 906898"/>
              <a:gd name="connsiteX2698" fmla="*/ 803714 w 906898"/>
              <a:gd name="connsiteY2698" fmla="*/ 221614 h 906898"/>
              <a:gd name="connsiteX2699" fmla="*/ 799619 w 906898"/>
              <a:gd name="connsiteY2699" fmla="*/ 219527 h 906898"/>
              <a:gd name="connsiteX2700" fmla="*/ 797572 w 906898"/>
              <a:gd name="connsiteY2700" fmla="*/ 213267 h 906898"/>
              <a:gd name="connsiteX2701" fmla="*/ 803714 w 906898"/>
              <a:gd name="connsiteY2701" fmla="*/ 207006 h 906898"/>
              <a:gd name="connsiteX2702" fmla="*/ 125755 w 906898"/>
              <a:gd name="connsiteY2702" fmla="*/ 205788 h 906898"/>
              <a:gd name="connsiteX2703" fmla="*/ 131138 w 906898"/>
              <a:gd name="connsiteY2703" fmla="*/ 207078 h 906898"/>
              <a:gd name="connsiteX2704" fmla="*/ 131138 w 906898"/>
              <a:gd name="connsiteY2704" fmla="*/ 215335 h 906898"/>
              <a:gd name="connsiteX2705" fmla="*/ 124986 w 906898"/>
              <a:gd name="connsiteY2705" fmla="*/ 215335 h 906898"/>
              <a:gd name="connsiteX2706" fmla="*/ 112682 w 906898"/>
              <a:gd name="connsiteY2706" fmla="*/ 227720 h 906898"/>
              <a:gd name="connsiteX2707" fmla="*/ 112682 w 906898"/>
              <a:gd name="connsiteY2707" fmla="*/ 246297 h 906898"/>
              <a:gd name="connsiteX2708" fmla="*/ 104480 w 906898"/>
              <a:gd name="connsiteY2708" fmla="*/ 250426 h 906898"/>
              <a:gd name="connsiteX2709" fmla="*/ 100379 w 906898"/>
              <a:gd name="connsiteY2709" fmla="*/ 242169 h 906898"/>
              <a:gd name="connsiteX2710" fmla="*/ 102429 w 906898"/>
              <a:gd name="connsiteY2710" fmla="*/ 235977 h 906898"/>
              <a:gd name="connsiteX2711" fmla="*/ 100379 w 906898"/>
              <a:gd name="connsiteY2711" fmla="*/ 229784 h 906898"/>
              <a:gd name="connsiteX2712" fmla="*/ 104480 w 906898"/>
              <a:gd name="connsiteY2712" fmla="*/ 213271 h 906898"/>
              <a:gd name="connsiteX2713" fmla="*/ 114733 w 906898"/>
              <a:gd name="connsiteY2713" fmla="*/ 211206 h 906898"/>
              <a:gd name="connsiteX2714" fmla="*/ 118834 w 906898"/>
              <a:gd name="connsiteY2714" fmla="*/ 213271 h 906898"/>
              <a:gd name="connsiteX2715" fmla="*/ 118834 w 906898"/>
              <a:gd name="connsiteY2715" fmla="*/ 209142 h 906898"/>
              <a:gd name="connsiteX2716" fmla="*/ 125755 w 906898"/>
              <a:gd name="connsiteY2716" fmla="*/ 205788 h 906898"/>
              <a:gd name="connsiteX2717" fmla="*/ 815659 w 906898"/>
              <a:gd name="connsiteY2717" fmla="*/ 205526 h 906898"/>
              <a:gd name="connsiteX2718" fmla="*/ 815932 w 906898"/>
              <a:gd name="connsiteY2718" fmla="*/ 206340 h 906898"/>
              <a:gd name="connsiteX2719" fmla="*/ 817130 w 906898"/>
              <a:gd name="connsiteY2719" fmla="*/ 207309 h 906898"/>
              <a:gd name="connsiteX2720" fmla="*/ 843996 w 906898"/>
              <a:gd name="connsiteY2720" fmla="*/ 195967 h 906898"/>
              <a:gd name="connsiteX2721" fmla="*/ 844992 w 906898"/>
              <a:gd name="connsiteY2721" fmla="*/ 196714 h 906898"/>
              <a:gd name="connsiteX2722" fmla="*/ 843000 w 906898"/>
              <a:gd name="connsiteY2722" fmla="*/ 196714 h 906898"/>
              <a:gd name="connsiteX2723" fmla="*/ 843996 w 906898"/>
              <a:gd name="connsiteY2723" fmla="*/ 195967 h 906898"/>
              <a:gd name="connsiteX2724" fmla="*/ 242395 w 906898"/>
              <a:gd name="connsiteY2724" fmla="*/ 190738 h 906898"/>
              <a:gd name="connsiteX2725" fmla="*/ 248558 w 906898"/>
              <a:gd name="connsiteY2725" fmla="*/ 196935 h 906898"/>
              <a:gd name="connsiteX2726" fmla="*/ 252666 w 906898"/>
              <a:gd name="connsiteY2726" fmla="*/ 194870 h 906898"/>
              <a:gd name="connsiteX2727" fmla="*/ 260883 w 906898"/>
              <a:gd name="connsiteY2727" fmla="*/ 194870 h 906898"/>
              <a:gd name="connsiteX2728" fmla="*/ 264992 w 906898"/>
              <a:gd name="connsiteY2728" fmla="*/ 201067 h 906898"/>
              <a:gd name="connsiteX2729" fmla="*/ 254721 w 906898"/>
              <a:gd name="connsiteY2729" fmla="*/ 209330 h 906898"/>
              <a:gd name="connsiteX2730" fmla="*/ 238287 w 906898"/>
              <a:gd name="connsiteY2730" fmla="*/ 203133 h 906898"/>
              <a:gd name="connsiteX2731" fmla="*/ 236232 w 906898"/>
              <a:gd name="connsiteY2731" fmla="*/ 203133 h 906898"/>
              <a:gd name="connsiteX2732" fmla="*/ 234178 w 906898"/>
              <a:gd name="connsiteY2732" fmla="*/ 194870 h 906898"/>
              <a:gd name="connsiteX2733" fmla="*/ 242395 w 906898"/>
              <a:gd name="connsiteY2733" fmla="*/ 190738 h 906898"/>
              <a:gd name="connsiteX2734" fmla="*/ 155861 w 906898"/>
              <a:gd name="connsiteY2734" fmla="*/ 188485 h 906898"/>
              <a:gd name="connsiteX2735" fmla="*/ 169001 w 906898"/>
              <a:gd name="connsiteY2735" fmla="*/ 188485 h 906898"/>
              <a:gd name="connsiteX2736" fmla="*/ 180595 w 906898"/>
              <a:gd name="connsiteY2736" fmla="*/ 194675 h 906898"/>
              <a:gd name="connsiteX2737" fmla="*/ 182656 w 906898"/>
              <a:gd name="connsiteY2737" fmla="*/ 207054 h 906898"/>
              <a:gd name="connsiteX2738" fmla="*/ 174412 w 906898"/>
              <a:gd name="connsiteY2738" fmla="*/ 211180 h 906898"/>
              <a:gd name="connsiteX2739" fmla="*/ 172351 w 906898"/>
              <a:gd name="connsiteY2739" fmla="*/ 209117 h 906898"/>
              <a:gd name="connsiteX2740" fmla="*/ 168228 w 906898"/>
              <a:gd name="connsiteY2740" fmla="*/ 215306 h 906898"/>
              <a:gd name="connsiteX2741" fmla="*/ 159984 w 906898"/>
              <a:gd name="connsiteY2741" fmla="*/ 213243 h 906898"/>
              <a:gd name="connsiteX2742" fmla="*/ 157923 w 906898"/>
              <a:gd name="connsiteY2742" fmla="*/ 204990 h 906898"/>
              <a:gd name="connsiteX2743" fmla="*/ 162045 w 906898"/>
              <a:gd name="connsiteY2743" fmla="*/ 200864 h 906898"/>
              <a:gd name="connsiteX2744" fmla="*/ 166167 w 906898"/>
              <a:gd name="connsiteY2744" fmla="*/ 198801 h 906898"/>
              <a:gd name="connsiteX2745" fmla="*/ 162045 w 906898"/>
              <a:gd name="connsiteY2745" fmla="*/ 196738 h 906898"/>
              <a:gd name="connsiteX2746" fmla="*/ 147616 w 906898"/>
              <a:gd name="connsiteY2746" fmla="*/ 200864 h 906898"/>
              <a:gd name="connsiteX2747" fmla="*/ 143494 w 906898"/>
              <a:gd name="connsiteY2747" fmla="*/ 235937 h 906898"/>
              <a:gd name="connsiteX2748" fmla="*/ 147616 w 906898"/>
              <a:gd name="connsiteY2748" fmla="*/ 242127 h 906898"/>
              <a:gd name="connsiteX2749" fmla="*/ 143494 w 906898"/>
              <a:gd name="connsiteY2749" fmla="*/ 244190 h 906898"/>
              <a:gd name="connsiteX2750" fmla="*/ 135249 w 906898"/>
              <a:gd name="connsiteY2750" fmla="*/ 231811 h 906898"/>
              <a:gd name="connsiteX2751" fmla="*/ 137310 w 906898"/>
              <a:gd name="connsiteY2751" fmla="*/ 204990 h 906898"/>
              <a:gd name="connsiteX2752" fmla="*/ 155861 w 906898"/>
              <a:gd name="connsiteY2752" fmla="*/ 188485 h 906898"/>
              <a:gd name="connsiteX2753" fmla="*/ 139106 w 906898"/>
              <a:gd name="connsiteY2753" fmla="*/ 186246 h 906898"/>
              <a:gd name="connsiteX2754" fmla="*/ 143480 w 906898"/>
              <a:gd name="connsiteY2754" fmla="*/ 190655 h 906898"/>
              <a:gd name="connsiteX2755" fmla="*/ 143480 w 906898"/>
              <a:gd name="connsiteY2755" fmla="*/ 192730 h 906898"/>
              <a:gd name="connsiteX2756" fmla="*/ 139363 w 906898"/>
              <a:gd name="connsiteY2756" fmla="*/ 188580 h 906898"/>
              <a:gd name="connsiteX2757" fmla="*/ 133188 w 906898"/>
              <a:gd name="connsiteY2757" fmla="*/ 186505 h 906898"/>
              <a:gd name="connsiteX2758" fmla="*/ 139106 w 906898"/>
              <a:gd name="connsiteY2758" fmla="*/ 186246 h 906898"/>
              <a:gd name="connsiteX2759" fmla="*/ 240874 w 906898"/>
              <a:gd name="connsiteY2759" fmla="*/ 184902 h 906898"/>
              <a:gd name="connsiteX2760" fmla="*/ 250716 w 906898"/>
              <a:gd name="connsiteY2760" fmla="*/ 190738 h 906898"/>
              <a:gd name="connsiteX2761" fmla="*/ 264686 w 906898"/>
              <a:gd name="connsiteY2761" fmla="*/ 188726 h 906898"/>
              <a:gd name="connsiteX2762" fmla="*/ 265718 w 906898"/>
              <a:gd name="connsiteY2762" fmla="*/ 189461 h 906898"/>
              <a:gd name="connsiteX2763" fmla="*/ 271300 w 906898"/>
              <a:gd name="connsiteY2763" fmla="*/ 196963 h 906898"/>
              <a:gd name="connsiteX2764" fmla="*/ 269241 w 906898"/>
              <a:gd name="connsiteY2764" fmla="*/ 199038 h 906898"/>
              <a:gd name="connsiteX2765" fmla="*/ 261008 w 906898"/>
              <a:gd name="connsiteY2765" fmla="*/ 190738 h 906898"/>
              <a:gd name="connsiteX2766" fmla="*/ 250716 w 906898"/>
              <a:gd name="connsiteY2766" fmla="*/ 192813 h 906898"/>
              <a:gd name="connsiteX2767" fmla="*/ 238366 w 906898"/>
              <a:gd name="connsiteY2767" fmla="*/ 188663 h 906898"/>
              <a:gd name="connsiteX2768" fmla="*/ 232190 w 906898"/>
              <a:gd name="connsiteY2768" fmla="*/ 192813 h 906898"/>
              <a:gd name="connsiteX2769" fmla="*/ 230132 w 906898"/>
              <a:gd name="connsiteY2769" fmla="*/ 190738 h 906898"/>
              <a:gd name="connsiteX2770" fmla="*/ 236307 w 906898"/>
              <a:gd name="connsiteY2770" fmla="*/ 186588 h 906898"/>
              <a:gd name="connsiteX2771" fmla="*/ 240874 w 906898"/>
              <a:gd name="connsiteY2771" fmla="*/ 184902 h 906898"/>
              <a:gd name="connsiteX2772" fmla="*/ 784458 w 906898"/>
              <a:gd name="connsiteY2772" fmla="*/ 183976 h 906898"/>
              <a:gd name="connsiteX2773" fmla="*/ 793496 w 906898"/>
              <a:gd name="connsiteY2773" fmla="*/ 184489 h 906898"/>
              <a:gd name="connsiteX2774" fmla="*/ 797627 w 906898"/>
              <a:gd name="connsiteY2774" fmla="*/ 192691 h 906898"/>
              <a:gd name="connsiteX2775" fmla="*/ 803824 w 906898"/>
              <a:gd name="connsiteY2775" fmla="*/ 194742 h 906898"/>
              <a:gd name="connsiteX2776" fmla="*/ 795561 w 906898"/>
              <a:gd name="connsiteY2776" fmla="*/ 211146 h 906898"/>
              <a:gd name="connsiteX2777" fmla="*/ 791430 w 906898"/>
              <a:gd name="connsiteY2777" fmla="*/ 213197 h 906898"/>
              <a:gd name="connsiteX2778" fmla="*/ 783167 w 906898"/>
              <a:gd name="connsiteY2778" fmla="*/ 215248 h 906898"/>
              <a:gd name="connsiteX2779" fmla="*/ 774904 w 906898"/>
              <a:gd name="connsiteY2779" fmla="*/ 217298 h 906898"/>
              <a:gd name="connsiteX2780" fmla="*/ 766641 w 906898"/>
              <a:gd name="connsiteY2780" fmla="*/ 211146 h 906898"/>
              <a:gd name="connsiteX2781" fmla="*/ 768707 w 906898"/>
              <a:gd name="connsiteY2781" fmla="*/ 202944 h 906898"/>
              <a:gd name="connsiteX2782" fmla="*/ 772838 w 906898"/>
              <a:gd name="connsiteY2782" fmla="*/ 198843 h 906898"/>
              <a:gd name="connsiteX2783" fmla="*/ 776970 w 906898"/>
              <a:gd name="connsiteY2783" fmla="*/ 186539 h 906898"/>
              <a:gd name="connsiteX2784" fmla="*/ 784458 w 906898"/>
              <a:gd name="connsiteY2784" fmla="*/ 183976 h 906898"/>
              <a:gd name="connsiteX2785" fmla="*/ 724801 w 906898"/>
              <a:gd name="connsiteY2785" fmla="*/ 180255 h 906898"/>
              <a:gd name="connsiteX2786" fmla="*/ 735839 w 906898"/>
              <a:gd name="connsiteY2786" fmla="*/ 180512 h 906898"/>
              <a:gd name="connsiteX2787" fmla="*/ 739946 w 906898"/>
              <a:gd name="connsiteY2787" fmla="*/ 186688 h 906898"/>
              <a:gd name="connsiteX2788" fmla="*/ 737892 w 906898"/>
              <a:gd name="connsiteY2788" fmla="*/ 190805 h 906898"/>
              <a:gd name="connsiteX2789" fmla="*/ 737892 w 906898"/>
              <a:gd name="connsiteY2789" fmla="*/ 192863 h 906898"/>
              <a:gd name="connsiteX2790" fmla="*/ 737892 w 906898"/>
              <a:gd name="connsiteY2790" fmla="*/ 201097 h 906898"/>
              <a:gd name="connsiteX2791" fmla="*/ 731732 w 906898"/>
              <a:gd name="connsiteY2791" fmla="*/ 203155 h 906898"/>
              <a:gd name="connsiteX2792" fmla="*/ 725571 w 906898"/>
              <a:gd name="connsiteY2792" fmla="*/ 199038 h 906898"/>
              <a:gd name="connsiteX2793" fmla="*/ 729678 w 906898"/>
              <a:gd name="connsiteY2793" fmla="*/ 192863 h 906898"/>
              <a:gd name="connsiteX2794" fmla="*/ 725571 w 906898"/>
              <a:gd name="connsiteY2794" fmla="*/ 190805 h 906898"/>
              <a:gd name="connsiteX2795" fmla="*/ 719411 w 906898"/>
              <a:gd name="connsiteY2795" fmla="*/ 196980 h 906898"/>
              <a:gd name="connsiteX2796" fmla="*/ 725571 w 906898"/>
              <a:gd name="connsiteY2796" fmla="*/ 215505 h 906898"/>
              <a:gd name="connsiteX2797" fmla="*/ 754320 w 906898"/>
              <a:gd name="connsiteY2797" fmla="*/ 219622 h 906898"/>
              <a:gd name="connsiteX2798" fmla="*/ 764587 w 906898"/>
              <a:gd name="connsiteY2798" fmla="*/ 211388 h 906898"/>
              <a:gd name="connsiteX2799" fmla="*/ 764587 w 906898"/>
              <a:gd name="connsiteY2799" fmla="*/ 215505 h 906898"/>
              <a:gd name="connsiteX2800" fmla="*/ 733785 w 906898"/>
              <a:gd name="connsiteY2800" fmla="*/ 225797 h 906898"/>
              <a:gd name="connsiteX2801" fmla="*/ 719411 w 906898"/>
              <a:gd name="connsiteY2801" fmla="*/ 217564 h 906898"/>
              <a:gd name="connsiteX2802" fmla="*/ 715304 w 906898"/>
              <a:gd name="connsiteY2802" fmla="*/ 213447 h 906898"/>
              <a:gd name="connsiteX2803" fmla="*/ 713250 w 906898"/>
              <a:gd name="connsiteY2803" fmla="*/ 207272 h 906898"/>
              <a:gd name="connsiteX2804" fmla="*/ 715304 w 906898"/>
              <a:gd name="connsiteY2804" fmla="*/ 184629 h 906898"/>
              <a:gd name="connsiteX2805" fmla="*/ 724801 w 906898"/>
              <a:gd name="connsiteY2805" fmla="*/ 180255 h 906898"/>
              <a:gd name="connsiteX2806" fmla="*/ 276280 w 906898"/>
              <a:gd name="connsiteY2806" fmla="*/ 179326 h 906898"/>
              <a:gd name="connsiteX2807" fmla="*/ 281497 w 906898"/>
              <a:gd name="connsiteY2807" fmla="*/ 182438 h 906898"/>
              <a:gd name="connsiteX2808" fmla="*/ 283584 w 906898"/>
              <a:gd name="connsiteY2808" fmla="*/ 190738 h 906898"/>
              <a:gd name="connsiteX2809" fmla="*/ 279410 w 906898"/>
              <a:gd name="connsiteY2809" fmla="*/ 182438 h 906898"/>
              <a:gd name="connsiteX2810" fmla="*/ 201137 w 906898"/>
              <a:gd name="connsiteY2810" fmla="*/ 178196 h 906898"/>
              <a:gd name="connsiteX2811" fmla="*/ 229886 w 906898"/>
              <a:gd name="connsiteY2811" fmla="*/ 196788 h 906898"/>
              <a:gd name="connsiteX2812" fmla="*/ 229886 w 906898"/>
              <a:gd name="connsiteY2812" fmla="*/ 229840 h 906898"/>
              <a:gd name="connsiteX2813" fmla="*/ 225779 w 906898"/>
              <a:gd name="connsiteY2813" fmla="*/ 229840 h 906898"/>
              <a:gd name="connsiteX2814" fmla="*/ 227833 w 906898"/>
              <a:gd name="connsiteY2814" fmla="*/ 223643 h 906898"/>
              <a:gd name="connsiteX2815" fmla="*/ 215512 w 906898"/>
              <a:gd name="connsiteY2815" fmla="*/ 190591 h 906898"/>
              <a:gd name="connsiteX2816" fmla="*/ 199084 w 906898"/>
              <a:gd name="connsiteY2816" fmla="*/ 188525 h 906898"/>
              <a:gd name="connsiteX2817" fmla="*/ 194977 w 906898"/>
              <a:gd name="connsiteY2817" fmla="*/ 192656 h 906898"/>
              <a:gd name="connsiteX2818" fmla="*/ 205244 w 906898"/>
              <a:gd name="connsiteY2818" fmla="*/ 192656 h 906898"/>
              <a:gd name="connsiteX2819" fmla="*/ 209351 w 906898"/>
              <a:gd name="connsiteY2819" fmla="*/ 198854 h 906898"/>
              <a:gd name="connsiteX2820" fmla="*/ 203191 w 906898"/>
              <a:gd name="connsiteY2820" fmla="*/ 207117 h 906898"/>
              <a:gd name="connsiteX2821" fmla="*/ 199084 w 906898"/>
              <a:gd name="connsiteY2821" fmla="*/ 207117 h 906898"/>
              <a:gd name="connsiteX2822" fmla="*/ 194977 w 906898"/>
              <a:gd name="connsiteY2822" fmla="*/ 202985 h 906898"/>
              <a:gd name="connsiteX2823" fmla="*/ 188817 w 906898"/>
              <a:gd name="connsiteY2823" fmla="*/ 205051 h 906898"/>
              <a:gd name="connsiteX2824" fmla="*/ 184710 w 906898"/>
              <a:gd name="connsiteY2824" fmla="*/ 190591 h 906898"/>
              <a:gd name="connsiteX2825" fmla="*/ 201137 w 906898"/>
              <a:gd name="connsiteY2825" fmla="*/ 178196 h 906898"/>
              <a:gd name="connsiteX2826" fmla="*/ 273671 w 906898"/>
              <a:gd name="connsiteY2826" fmla="*/ 177770 h 906898"/>
              <a:gd name="connsiteX2827" fmla="*/ 275236 w 906898"/>
              <a:gd name="connsiteY2827" fmla="*/ 178288 h 906898"/>
              <a:gd name="connsiteX2828" fmla="*/ 276280 w 906898"/>
              <a:gd name="connsiteY2828" fmla="*/ 179326 h 906898"/>
              <a:gd name="connsiteX2829" fmla="*/ 270019 w 906898"/>
              <a:gd name="connsiteY2829" fmla="*/ 175435 h 906898"/>
              <a:gd name="connsiteX2830" fmla="*/ 271062 w 906898"/>
              <a:gd name="connsiteY2830" fmla="*/ 176213 h 906898"/>
              <a:gd name="connsiteX2831" fmla="*/ 273671 w 906898"/>
              <a:gd name="connsiteY2831" fmla="*/ 177770 h 906898"/>
              <a:gd name="connsiteX2832" fmla="*/ 269758 w 906898"/>
              <a:gd name="connsiteY2832" fmla="*/ 176473 h 906898"/>
              <a:gd name="connsiteX2833" fmla="*/ 268976 w 906898"/>
              <a:gd name="connsiteY2833" fmla="*/ 176213 h 906898"/>
              <a:gd name="connsiteX2834" fmla="*/ 270019 w 906898"/>
              <a:gd name="connsiteY2834" fmla="*/ 175435 h 906898"/>
              <a:gd name="connsiteX2835" fmla="*/ 768765 w 906898"/>
              <a:gd name="connsiteY2835" fmla="*/ 174221 h 906898"/>
              <a:gd name="connsiteX2836" fmla="*/ 785233 w 906898"/>
              <a:gd name="connsiteY2836" fmla="*/ 180446 h 906898"/>
              <a:gd name="connsiteX2837" fmla="*/ 785233 w 906898"/>
              <a:gd name="connsiteY2837" fmla="*/ 182521 h 906898"/>
              <a:gd name="connsiteX2838" fmla="*/ 768765 w 906898"/>
              <a:gd name="connsiteY2838" fmla="*/ 184596 h 906898"/>
              <a:gd name="connsiteX2839" fmla="*/ 764649 w 906898"/>
              <a:gd name="connsiteY2839" fmla="*/ 180446 h 906898"/>
              <a:gd name="connsiteX2840" fmla="*/ 768765 w 906898"/>
              <a:gd name="connsiteY2840" fmla="*/ 174221 h 906898"/>
              <a:gd name="connsiteX2841" fmla="*/ 180872 w 906898"/>
              <a:gd name="connsiteY2841" fmla="*/ 173938 h 906898"/>
              <a:gd name="connsiteX2842" fmla="*/ 190956 w 906898"/>
              <a:gd name="connsiteY2842" fmla="*/ 176241 h 906898"/>
              <a:gd name="connsiteX2843" fmla="*/ 190956 w 906898"/>
              <a:gd name="connsiteY2843" fmla="*/ 178288 h 906898"/>
              <a:gd name="connsiteX2844" fmla="*/ 188888 w 906898"/>
              <a:gd name="connsiteY2844" fmla="*/ 180336 h 906898"/>
              <a:gd name="connsiteX2845" fmla="*/ 172339 w 906898"/>
              <a:gd name="connsiteY2845" fmla="*/ 178288 h 906898"/>
              <a:gd name="connsiteX2846" fmla="*/ 166133 w 906898"/>
              <a:gd name="connsiteY2846" fmla="*/ 184430 h 906898"/>
              <a:gd name="connsiteX2847" fmla="*/ 164064 w 906898"/>
              <a:gd name="connsiteY2847" fmla="*/ 184430 h 906898"/>
              <a:gd name="connsiteX2848" fmla="*/ 172339 w 906898"/>
              <a:gd name="connsiteY2848" fmla="*/ 176241 h 906898"/>
              <a:gd name="connsiteX2849" fmla="*/ 180872 w 906898"/>
              <a:gd name="connsiteY2849" fmla="*/ 173938 h 906898"/>
              <a:gd name="connsiteX2850" fmla="*/ 260717 w 906898"/>
              <a:gd name="connsiteY2850" fmla="*/ 173392 h 906898"/>
              <a:gd name="connsiteX2851" fmla="*/ 261008 w 906898"/>
              <a:gd name="connsiteY2851" fmla="*/ 174138 h 906898"/>
              <a:gd name="connsiteX2852" fmla="*/ 258684 w 906898"/>
              <a:gd name="connsiteY2852" fmla="*/ 174138 h 906898"/>
              <a:gd name="connsiteX2853" fmla="*/ 260717 w 906898"/>
              <a:gd name="connsiteY2853" fmla="*/ 173392 h 906898"/>
              <a:gd name="connsiteX2854" fmla="*/ 710201 w 906898"/>
              <a:gd name="connsiteY2854" fmla="*/ 171425 h 906898"/>
              <a:gd name="connsiteX2855" fmla="*/ 713189 w 906898"/>
              <a:gd name="connsiteY2855" fmla="*/ 172188 h 906898"/>
              <a:gd name="connsiteX2856" fmla="*/ 709205 w 906898"/>
              <a:gd name="connsiteY2856" fmla="*/ 178288 h 906898"/>
              <a:gd name="connsiteX2857" fmla="*/ 709205 w 906898"/>
              <a:gd name="connsiteY2857" fmla="*/ 182355 h 906898"/>
              <a:gd name="connsiteX2858" fmla="*/ 711197 w 906898"/>
              <a:gd name="connsiteY2858" fmla="*/ 186422 h 906898"/>
              <a:gd name="connsiteX2859" fmla="*/ 707213 w 906898"/>
              <a:gd name="connsiteY2859" fmla="*/ 182355 h 906898"/>
              <a:gd name="connsiteX2860" fmla="*/ 707213 w 906898"/>
              <a:gd name="connsiteY2860" fmla="*/ 173143 h 906898"/>
              <a:gd name="connsiteX2861" fmla="*/ 708173 w 906898"/>
              <a:gd name="connsiteY2861" fmla="*/ 171943 h 906898"/>
              <a:gd name="connsiteX2862" fmla="*/ 659737 w 906898"/>
              <a:gd name="connsiteY2862" fmla="*/ 168163 h 906898"/>
              <a:gd name="connsiteX2863" fmla="*/ 663887 w 906898"/>
              <a:gd name="connsiteY2863" fmla="*/ 168163 h 906898"/>
              <a:gd name="connsiteX2864" fmla="*/ 665962 w 906898"/>
              <a:gd name="connsiteY2864" fmla="*/ 176352 h 906898"/>
              <a:gd name="connsiteX2865" fmla="*/ 663887 w 906898"/>
              <a:gd name="connsiteY2865" fmla="*/ 180446 h 906898"/>
              <a:gd name="connsiteX2866" fmla="*/ 661831 w 906898"/>
              <a:gd name="connsiteY2866" fmla="*/ 174359 h 906898"/>
              <a:gd name="connsiteX2867" fmla="*/ 661862 w 906898"/>
              <a:gd name="connsiteY2867" fmla="*/ 174233 h 906898"/>
              <a:gd name="connsiteX2868" fmla="*/ 661750 w 906898"/>
              <a:gd name="connsiteY2868" fmla="*/ 174120 h 906898"/>
              <a:gd name="connsiteX2869" fmla="*/ 629009 w 906898"/>
              <a:gd name="connsiteY2869" fmla="*/ 168163 h 906898"/>
              <a:gd name="connsiteX2870" fmla="*/ 639338 w 906898"/>
              <a:gd name="connsiteY2870" fmla="*/ 172242 h 906898"/>
              <a:gd name="connsiteX2871" fmla="*/ 639338 w 906898"/>
              <a:gd name="connsiteY2871" fmla="*/ 180399 h 906898"/>
              <a:gd name="connsiteX2872" fmla="*/ 639338 w 906898"/>
              <a:gd name="connsiteY2872" fmla="*/ 184478 h 906898"/>
              <a:gd name="connsiteX2873" fmla="*/ 643469 w 906898"/>
              <a:gd name="connsiteY2873" fmla="*/ 188557 h 906898"/>
              <a:gd name="connsiteX2874" fmla="*/ 641404 w 906898"/>
              <a:gd name="connsiteY2874" fmla="*/ 194675 h 906898"/>
              <a:gd name="connsiteX2875" fmla="*/ 637272 w 906898"/>
              <a:gd name="connsiteY2875" fmla="*/ 196714 h 906898"/>
              <a:gd name="connsiteX2876" fmla="*/ 629009 w 906898"/>
              <a:gd name="connsiteY2876" fmla="*/ 190596 h 906898"/>
              <a:gd name="connsiteX2877" fmla="*/ 631075 w 906898"/>
              <a:gd name="connsiteY2877" fmla="*/ 184478 h 906898"/>
              <a:gd name="connsiteX2878" fmla="*/ 629009 w 906898"/>
              <a:gd name="connsiteY2878" fmla="*/ 174282 h 906898"/>
              <a:gd name="connsiteX2879" fmla="*/ 629009 w 906898"/>
              <a:gd name="connsiteY2879" fmla="*/ 168163 h 906898"/>
              <a:gd name="connsiteX2880" fmla="*/ 246447 w 906898"/>
              <a:gd name="connsiteY2880" fmla="*/ 168163 h 906898"/>
              <a:gd name="connsiteX2881" fmla="*/ 258755 w 906898"/>
              <a:gd name="connsiteY2881" fmla="*/ 174292 h 906898"/>
              <a:gd name="connsiteX2882" fmla="*/ 258755 w 906898"/>
              <a:gd name="connsiteY2882" fmla="*/ 178378 h 906898"/>
              <a:gd name="connsiteX2883" fmla="*/ 275165 w 906898"/>
              <a:gd name="connsiteY2883" fmla="*/ 182464 h 906898"/>
              <a:gd name="connsiteX2884" fmla="*/ 279268 w 906898"/>
              <a:gd name="connsiteY2884" fmla="*/ 190636 h 906898"/>
              <a:gd name="connsiteX2885" fmla="*/ 273114 w 906898"/>
              <a:gd name="connsiteY2885" fmla="*/ 194722 h 906898"/>
              <a:gd name="connsiteX2886" fmla="*/ 265718 w 906898"/>
              <a:gd name="connsiteY2886" fmla="*/ 189461 h 906898"/>
              <a:gd name="connsiteX2887" fmla="*/ 265125 w 906898"/>
              <a:gd name="connsiteY2887" fmla="*/ 188663 h 906898"/>
              <a:gd name="connsiteX2888" fmla="*/ 264686 w 906898"/>
              <a:gd name="connsiteY2888" fmla="*/ 188726 h 906898"/>
              <a:gd name="connsiteX2889" fmla="*/ 258755 w 906898"/>
              <a:gd name="connsiteY2889" fmla="*/ 184507 h 906898"/>
              <a:gd name="connsiteX2890" fmla="*/ 252601 w 906898"/>
              <a:gd name="connsiteY2890" fmla="*/ 186550 h 906898"/>
              <a:gd name="connsiteX2891" fmla="*/ 236191 w 906898"/>
              <a:gd name="connsiteY2891" fmla="*/ 182464 h 906898"/>
              <a:gd name="connsiteX2892" fmla="*/ 227986 w 906898"/>
              <a:gd name="connsiteY2892" fmla="*/ 188593 h 906898"/>
              <a:gd name="connsiteX2893" fmla="*/ 221832 w 906898"/>
              <a:gd name="connsiteY2893" fmla="*/ 184507 h 906898"/>
              <a:gd name="connsiteX2894" fmla="*/ 223883 w 906898"/>
              <a:gd name="connsiteY2894" fmla="*/ 178378 h 906898"/>
              <a:gd name="connsiteX2895" fmla="*/ 227986 w 906898"/>
              <a:gd name="connsiteY2895" fmla="*/ 174292 h 906898"/>
              <a:gd name="connsiteX2896" fmla="*/ 236191 w 906898"/>
              <a:gd name="connsiteY2896" fmla="*/ 176335 h 906898"/>
              <a:gd name="connsiteX2897" fmla="*/ 238242 w 906898"/>
              <a:gd name="connsiteY2897" fmla="*/ 176335 h 906898"/>
              <a:gd name="connsiteX2898" fmla="*/ 246447 w 906898"/>
              <a:gd name="connsiteY2898" fmla="*/ 168163 h 906898"/>
              <a:gd name="connsiteX2899" fmla="*/ 213532 w 906898"/>
              <a:gd name="connsiteY2899" fmla="*/ 168163 h 906898"/>
              <a:gd name="connsiteX2900" fmla="*/ 215635 w 906898"/>
              <a:gd name="connsiteY2900" fmla="*/ 172242 h 906898"/>
              <a:gd name="connsiteX2901" fmla="*/ 215635 w 906898"/>
              <a:gd name="connsiteY2901" fmla="*/ 176320 h 906898"/>
              <a:gd name="connsiteX2902" fmla="*/ 219840 w 906898"/>
              <a:gd name="connsiteY2902" fmla="*/ 182438 h 906898"/>
              <a:gd name="connsiteX2903" fmla="*/ 213532 w 906898"/>
              <a:gd name="connsiteY2903" fmla="*/ 178359 h 906898"/>
              <a:gd name="connsiteX2904" fmla="*/ 213532 w 906898"/>
              <a:gd name="connsiteY2904" fmla="*/ 168163 h 906898"/>
              <a:gd name="connsiteX2905" fmla="*/ 633178 w 906898"/>
              <a:gd name="connsiteY2905" fmla="*/ 163846 h 906898"/>
              <a:gd name="connsiteX2906" fmla="*/ 641312 w 906898"/>
              <a:gd name="connsiteY2906" fmla="*/ 165912 h 906898"/>
              <a:gd name="connsiteX2907" fmla="*/ 645379 w 906898"/>
              <a:gd name="connsiteY2907" fmla="*/ 172110 h 906898"/>
              <a:gd name="connsiteX2908" fmla="*/ 645379 w 906898"/>
              <a:gd name="connsiteY2908" fmla="*/ 182438 h 906898"/>
              <a:gd name="connsiteX2909" fmla="*/ 649446 w 906898"/>
              <a:gd name="connsiteY2909" fmla="*/ 188635 h 906898"/>
              <a:gd name="connsiteX2910" fmla="*/ 645379 w 906898"/>
              <a:gd name="connsiteY2910" fmla="*/ 201030 h 906898"/>
              <a:gd name="connsiteX2911" fmla="*/ 641312 w 906898"/>
              <a:gd name="connsiteY2911" fmla="*/ 198964 h 906898"/>
              <a:gd name="connsiteX2912" fmla="*/ 643345 w 906898"/>
              <a:gd name="connsiteY2912" fmla="*/ 184504 h 906898"/>
              <a:gd name="connsiteX2913" fmla="*/ 641312 w 906898"/>
              <a:gd name="connsiteY2913" fmla="*/ 182438 h 906898"/>
              <a:gd name="connsiteX2914" fmla="*/ 641312 w 906898"/>
              <a:gd name="connsiteY2914" fmla="*/ 172110 h 906898"/>
              <a:gd name="connsiteX2915" fmla="*/ 633178 w 906898"/>
              <a:gd name="connsiteY2915" fmla="*/ 165912 h 906898"/>
              <a:gd name="connsiteX2916" fmla="*/ 633178 w 906898"/>
              <a:gd name="connsiteY2916" fmla="*/ 163846 h 906898"/>
              <a:gd name="connsiteX2917" fmla="*/ 764042 w 906898"/>
              <a:gd name="connsiteY2917" fmla="*/ 163428 h 906898"/>
              <a:gd name="connsiteX2918" fmla="*/ 772949 w 906898"/>
              <a:gd name="connsiteY2918" fmla="*/ 170071 h 906898"/>
              <a:gd name="connsiteX2919" fmla="*/ 768863 w 906898"/>
              <a:gd name="connsiteY2919" fmla="*/ 172126 h 906898"/>
              <a:gd name="connsiteX2920" fmla="*/ 762733 w 906898"/>
              <a:gd name="connsiteY2920" fmla="*/ 178288 h 906898"/>
              <a:gd name="connsiteX2921" fmla="*/ 766820 w 906898"/>
              <a:gd name="connsiteY2921" fmla="*/ 186505 h 906898"/>
              <a:gd name="connsiteX2922" fmla="*/ 772949 w 906898"/>
              <a:gd name="connsiteY2922" fmla="*/ 188559 h 906898"/>
              <a:gd name="connsiteX2923" fmla="*/ 768863 w 906898"/>
              <a:gd name="connsiteY2923" fmla="*/ 192668 h 906898"/>
              <a:gd name="connsiteX2924" fmla="*/ 758647 w 906898"/>
              <a:gd name="connsiteY2924" fmla="*/ 192668 h 906898"/>
              <a:gd name="connsiteX2925" fmla="*/ 754561 w 906898"/>
              <a:gd name="connsiteY2925" fmla="*/ 186505 h 906898"/>
              <a:gd name="connsiteX2926" fmla="*/ 748432 w 906898"/>
              <a:gd name="connsiteY2926" fmla="*/ 184451 h 906898"/>
              <a:gd name="connsiteX2927" fmla="*/ 746389 w 906898"/>
              <a:gd name="connsiteY2927" fmla="*/ 178288 h 906898"/>
              <a:gd name="connsiteX2928" fmla="*/ 750475 w 906898"/>
              <a:gd name="connsiteY2928" fmla="*/ 172126 h 906898"/>
              <a:gd name="connsiteX2929" fmla="*/ 756604 w 906898"/>
              <a:gd name="connsiteY2929" fmla="*/ 170071 h 906898"/>
              <a:gd name="connsiteX2930" fmla="*/ 760690 w 906898"/>
              <a:gd name="connsiteY2930" fmla="*/ 163909 h 906898"/>
              <a:gd name="connsiteX2931" fmla="*/ 764042 w 906898"/>
              <a:gd name="connsiteY2931" fmla="*/ 163428 h 906898"/>
              <a:gd name="connsiteX2932" fmla="*/ 447229 w 906898"/>
              <a:gd name="connsiteY2932" fmla="*/ 161901 h 906898"/>
              <a:gd name="connsiteX2933" fmla="*/ 155681 w 906898"/>
              <a:gd name="connsiteY2933" fmla="*/ 453449 h 906898"/>
              <a:gd name="connsiteX2934" fmla="*/ 447229 w 906898"/>
              <a:gd name="connsiteY2934" fmla="*/ 744997 h 906898"/>
              <a:gd name="connsiteX2935" fmla="*/ 738777 w 906898"/>
              <a:gd name="connsiteY2935" fmla="*/ 453449 h 906898"/>
              <a:gd name="connsiteX2936" fmla="*/ 447229 w 906898"/>
              <a:gd name="connsiteY2936" fmla="*/ 161901 h 906898"/>
              <a:gd name="connsiteX2937" fmla="*/ 174384 w 906898"/>
              <a:gd name="connsiteY2937" fmla="*/ 160374 h 906898"/>
              <a:gd name="connsiteX2938" fmla="*/ 178506 w 906898"/>
              <a:gd name="connsiteY2938" fmla="*/ 161911 h 906898"/>
              <a:gd name="connsiteX2939" fmla="*/ 182629 w 906898"/>
              <a:gd name="connsiteY2939" fmla="*/ 166005 h 906898"/>
              <a:gd name="connsiteX2940" fmla="*/ 184690 w 906898"/>
              <a:gd name="connsiteY2940" fmla="*/ 163958 h 906898"/>
              <a:gd name="connsiteX2941" fmla="*/ 192934 w 906898"/>
              <a:gd name="connsiteY2941" fmla="*/ 163958 h 906898"/>
              <a:gd name="connsiteX2942" fmla="*/ 194996 w 906898"/>
              <a:gd name="connsiteY2942" fmla="*/ 170099 h 906898"/>
              <a:gd name="connsiteX2943" fmla="*/ 201179 w 906898"/>
              <a:gd name="connsiteY2943" fmla="*/ 172147 h 906898"/>
              <a:gd name="connsiteX2944" fmla="*/ 203240 w 906898"/>
              <a:gd name="connsiteY2944" fmla="*/ 174194 h 906898"/>
              <a:gd name="connsiteX2945" fmla="*/ 199118 w 906898"/>
              <a:gd name="connsiteY2945" fmla="*/ 176241 h 906898"/>
              <a:gd name="connsiteX2946" fmla="*/ 184690 w 906898"/>
              <a:gd name="connsiteY2946" fmla="*/ 172147 h 906898"/>
              <a:gd name="connsiteX2947" fmla="*/ 164078 w 906898"/>
              <a:gd name="connsiteY2947" fmla="*/ 178288 h 906898"/>
              <a:gd name="connsiteX2948" fmla="*/ 155834 w 906898"/>
              <a:gd name="connsiteY2948" fmla="*/ 184430 h 906898"/>
              <a:gd name="connsiteX2949" fmla="*/ 155834 w 906898"/>
              <a:gd name="connsiteY2949" fmla="*/ 182383 h 906898"/>
              <a:gd name="connsiteX2950" fmla="*/ 159956 w 906898"/>
              <a:gd name="connsiteY2950" fmla="*/ 178288 h 906898"/>
              <a:gd name="connsiteX2951" fmla="*/ 159956 w 906898"/>
              <a:gd name="connsiteY2951" fmla="*/ 172147 h 906898"/>
              <a:gd name="connsiteX2952" fmla="*/ 166139 w 906898"/>
              <a:gd name="connsiteY2952" fmla="*/ 168052 h 906898"/>
              <a:gd name="connsiteX2953" fmla="*/ 170262 w 906898"/>
              <a:gd name="connsiteY2953" fmla="*/ 161911 h 906898"/>
              <a:gd name="connsiteX2954" fmla="*/ 174384 w 906898"/>
              <a:gd name="connsiteY2954" fmla="*/ 160374 h 906898"/>
              <a:gd name="connsiteX2955" fmla="*/ 703993 w 906898"/>
              <a:gd name="connsiteY2955" fmla="*/ 159415 h 906898"/>
              <a:gd name="connsiteX2956" fmla="*/ 707080 w 906898"/>
              <a:gd name="connsiteY2956" fmla="*/ 159929 h 906898"/>
              <a:gd name="connsiteX2957" fmla="*/ 711197 w 906898"/>
              <a:gd name="connsiteY2957" fmla="*/ 168163 h 906898"/>
              <a:gd name="connsiteX2958" fmla="*/ 708173 w 906898"/>
              <a:gd name="connsiteY2958" fmla="*/ 171943 h 906898"/>
              <a:gd name="connsiteX2959" fmla="*/ 707213 w 906898"/>
              <a:gd name="connsiteY2959" fmla="*/ 172188 h 906898"/>
              <a:gd name="connsiteX2960" fmla="*/ 707213 w 906898"/>
              <a:gd name="connsiteY2960" fmla="*/ 173143 h 906898"/>
              <a:gd name="connsiteX2961" fmla="*/ 702963 w 906898"/>
              <a:gd name="connsiteY2961" fmla="*/ 178454 h 906898"/>
              <a:gd name="connsiteX2962" fmla="*/ 707080 w 906898"/>
              <a:gd name="connsiteY2962" fmla="*/ 186688 h 906898"/>
              <a:gd name="connsiteX2963" fmla="*/ 711197 w 906898"/>
              <a:gd name="connsiteY2963" fmla="*/ 188746 h 906898"/>
              <a:gd name="connsiteX2964" fmla="*/ 709139 w 906898"/>
              <a:gd name="connsiteY2964" fmla="*/ 199038 h 906898"/>
              <a:gd name="connsiteX2965" fmla="*/ 700905 w 906898"/>
              <a:gd name="connsiteY2965" fmla="*/ 196980 h 906898"/>
              <a:gd name="connsiteX2966" fmla="*/ 698847 w 906898"/>
              <a:gd name="connsiteY2966" fmla="*/ 190805 h 906898"/>
              <a:gd name="connsiteX2967" fmla="*/ 696788 w 906898"/>
              <a:gd name="connsiteY2967" fmla="*/ 184629 h 906898"/>
              <a:gd name="connsiteX2968" fmla="*/ 690613 w 906898"/>
              <a:gd name="connsiteY2968" fmla="*/ 178454 h 906898"/>
              <a:gd name="connsiteX2969" fmla="*/ 694730 w 906898"/>
              <a:gd name="connsiteY2969" fmla="*/ 170221 h 906898"/>
              <a:gd name="connsiteX2970" fmla="*/ 698847 w 906898"/>
              <a:gd name="connsiteY2970" fmla="*/ 168163 h 906898"/>
              <a:gd name="connsiteX2971" fmla="*/ 700905 w 906898"/>
              <a:gd name="connsiteY2971" fmla="*/ 161987 h 906898"/>
              <a:gd name="connsiteX2972" fmla="*/ 703993 w 906898"/>
              <a:gd name="connsiteY2972" fmla="*/ 159415 h 906898"/>
              <a:gd name="connsiteX2973" fmla="*/ 447229 w 906898"/>
              <a:gd name="connsiteY2973" fmla="*/ 155446 h 906898"/>
              <a:gd name="connsiteX2974" fmla="*/ 745232 w 906898"/>
              <a:gd name="connsiteY2974" fmla="*/ 453449 h 906898"/>
              <a:gd name="connsiteX2975" fmla="*/ 447229 w 906898"/>
              <a:gd name="connsiteY2975" fmla="*/ 751452 h 906898"/>
              <a:gd name="connsiteX2976" fmla="*/ 149226 w 906898"/>
              <a:gd name="connsiteY2976" fmla="*/ 453449 h 906898"/>
              <a:gd name="connsiteX2977" fmla="*/ 447229 w 906898"/>
              <a:gd name="connsiteY2977" fmla="*/ 155446 h 906898"/>
              <a:gd name="connsiteX2978" fmla="*/ 192970 w 906898"/>
              <a:gd name="connsiteY2978" fmla="*/ 152265 h 906898"/>
              <a:gd name="connsiteX2979" fmla="*/ 195797 w 906898"/>
              <a:gd name="connsiteY2979" fmla="*/ 153153 h 906898"/>
              <a:gd name="connsiteX2980" fmla="*/ 199138 w 906898"/>
              <a:gd name="connsiteY2980" fmla="*/ 157760 h 906898"/>
              <a:gd name="connsiteX2981" fmla="*/ 199138 w 906898"/>
              <a:gd name="connsiteY2981" fmla="*/ 159808 h 906898"/>
              <a:gd name="connsiteX2982" fmla="*/ 197082 w 906898"/>
              <a:gd name="connsiteY2982" fmla="*/ 155712 h 906898"/>
              <a:gd name="connsiteX2983" fmla="*/ 192970 w 906898"/>
              <a:gd name="connsiteY2983" fmla="*/ 153665 h 906898"/>
              <a:gd name="connsiteX2984" fmla="*/ 192970 w 906898"/>
              <a:gd name="connsiteY2984" fmla="*/ 153409 h 906898"/>
              <a:gd name="connsiteX2985" fmla="*/ 190913 w 906898"/>
              <a:gd name="connsiteY2985" fmla="*/ 151618 h 906898"/>
              <a:gd name="connsiteX2986" fmla="*/ 192970 w 906898"/>
              <a:gd name="connsiteY2986" fmla="*/ 151618 h 906898"/>
              <a:gd name="connsiteX2987" fmla="*/ 192970 w 906898"/>
              <a:gd name="connsiteY2987" fmla="*/ 152265 h 906898"/>
              <a:gd name="connsiteX2988" fmla="*/ 650187 w 906898"/>
              <a:gd name="connsiteY2988" fmla="*/ 151100 h 906898"/>
              <a:gd name="connsiteX2989" fmla="*/ 655687 w 906898"/>
              <a:gd name="connsiteY2989" fmla="*/ 155689 h 906898"/>
              <a:gd name="connsiteX2990" fmla="*/ 655687 w 906898"/>
              <a:gd name="connsiteY2990" fmla="*/ 163846 h 906898"/>
              <a:gd name="connsiteX2991" fmla="*/ 653629 w 906898"/>
              <a:gd name="connsiteY2991" fmla="*/ 160787 h 906898"/>
              <a:gd name="connsiteX2992" fmla="*/ 653629 w 906898"/>
              <a:gd name="connsiteY2992" fmla="*/ 159779 h 906898"/>
              <a:gd name="connsiteX2993" fmla="*/ 652155 w 906898"/>
              <a:gd name="connsiteY2993" fmla="*/ 158596 h 906898"/>
              <a:gd name="connsiteX2994" fmla="*/ 647453 w 906898"/>
              <a:gd name="connsiteY2994" fmla="*/ 151610 h 906898"/>
              <a:gd name="connsiteX2995" fmla="*/ 650187 w 906898"/>
              <a:gd name="connsiteY2995" fmla="*/ 151100 h 906898"/>
              <a:gd name="connsiteX2996" fmla="*/ 176520 w 906898"/>
              <a:gd name="connsiteY2996" fmla="*/ 149570 h 906898"/>
              <a:gd name="connsiteX2997" fmla="*/ 184745 w 906898"/>
              <a:gd name="connsiteY2997" fmla="*/ 153665 h 906898"/>
              <a:gd name="connsiteX2998" fmla="*/ 192970 w 906898"/>
              <a:gd name="connsiteY2998" fmla="*/ 153665 h 906898"/>
              <a:gd name="connsiteX2999" fmla="*/ 195026 w 906898"/>
              <a:gd name="connsiteY2999" fmla="*/ 157760 h 906898"/>
              <a:gd name="connsiteX3000" fmla="*/ 197082 w 906898"/>
              <a:gd name="connsiteY3000" fmla="*/ 163902 h 906898"/>
              <a:gd name="connsiteX3001" fmla="*/ 207363 w 906898"/>
              <a:gd name="connsiteY3001" fmla="*/ 163902 h 906898"/>
              <a:gd name="connsiteX3002" fmla="*/ 211476 w 906898"/>
              <a:gd name="connsiteY3002" fmla="*/ 167998 h 906898"/>
              <a:gd name="connsiteX3003" fmla="*/ 211476 w 906898"/>
              <a:gd name="connsiteY3003" fmla="*/ 176186 h 906898"/>
              <a:gd name="connsiteX3004" fmla="*/ 205307 w 906898"/>
              <a:gd name="connsiteY3004" fmla="*/ 176186 h 906898"/>
              <a:gd name="connsiteX3005" fmla="*/ 199138 w 906898"/>
              <a:gd name="connsiteY3005" fmla="*/ 167998 h 906898"/>
              <a:gd name="connsiteX3006" fmla="*/ 197082 w 906898"/>
              <a:gd name="connsiteY3006" fmla="*/ 165949 h 906898"/>
              <a:gd name="connsiteX3007" fmla="*/ 190913 w 906898"/>
              <a:gd name="connsiteY3007" fmla="*/ 161855 h 906898"/>
              <a:gd name="connsiteX3008" fmla="*/ 182688 w 906898"/>
              <a:gd name="connsiteY3008" fmla="*/ 161855 h 906898"/>
              <a:gd name="connsiteX3009" fmla="*/ 170351 w 906898"/>
              <a:gd name="connsiteY3009" fmla="*/ 157760 h 906898"/>
              <a:gd name="connsiteX3010" fmla="*/ 166238 w 906898"/>
              <a:gd name="connsiteY3010" fmla="*/ 161855 h 906898"/>
              <a:gd name="connsiteX3011" fmla="*/ 158013 w 906898"/>
              <a:gd name="connsiteY3011" fmla="*/ 172091 h 906898"/>
              <a:gd name="connsiteX3012" fmla="*/ 153901 w 906898"/>
              <a:gd name="connsiteY3012" fmla="*/ 180280 h 906898"/>
              <a:gd name="connsiteX3013" fmla="*/ 149789 w 906898"/>
              <a:gd name="connsiteY3013" fmla="*/ 186422 h 906898"/>
              <a:gd name="connsiteX3014" fmla="*/ 149789 w 906898"/>
              <a:gd name="connsiteY3014" fmla="*/ 180280 h 906898"/>
              <a:gd name="connsiteX3015" fmla="*/ 153901 w 906898"/>
              <a:gd name="connsiteY3015" fmla="*/ 174138 h 906898"/>
              <a:gd name="connsiteX3016" fmla="*/ 153901 w 906898"/>
              <a:gd name="connsiteY3016" fmla="*/ 165949 h 906898"/>
              <a:gd name="connsiteX3017" fmla="*/ 158013 w 906898"/>
              <a:gd name="connsiteY3017" fmla="*/ 159808 h 906898"/>
              <a:gd name="connsiteX3018" fmla="*/ 162126 w 906898"/>
              <a:gd name="connsiteY3018" fmla="*/ 159808 h 906898"/>
              <a:gd name="connsiteX3019" fmla="*/ 168295 w 906898"/>
              <a:gd name="connsiteY3019" fmla="*/ 151618 h 906898"/>
              <a:gd name="connsiteX3020" fmla="*/ 178576 w 906898"/>
              <a:gd name="connsiteY3020" fmla="*/ 153665 h 906898"/>
              <a:gd name="connsiteX3021" fmla="*/ 182688 w 906898"/>
              <a:gd name="connsiteY3021" fmla="*/ 157760 h 906898"/>
              <a:gd name="connsiteX3022" fmla="*/ 182688 w 906898"/>
              <a:gd name="connsiteY3022" fmla="*/ 153665 h 906898"/>
              <a:gd name="connsiteX3023" fmla="*/ 176520 w 906898"/>
              <a:gd name="connsiteY3023" fmla="*/ 149570 h 906898"/>
              <a:gd name="connsiteX3024" fmla="*/ 570240 w 906898"/>
              <a:gd name="connsiteY3024" fmla="*/ 148091 h 906898"/>
              <a:gd name="connsiteX3025" fmla="*/ 579489 w 906898"/>
              <a:gd name="connsiteY3025" fmla="*/ 149626 h 906898"/>
              <a:gd name="connsiteX3026" fmla="*/ 587710 w 906898"/>
              <a:gd name="connsiteY3026" fmla="*/ 155768 h 906898"/>
              <a:gd name="connsiteX3027" fmla="*/ 589765 w 906898"/>
              <a:gd name="connsiteY3027" fmla="*/ 163958 h 906898"/>
              <a:gd name="connsiteX3028" fmla="*/ 595931 w 906898"/>
              <a:gd name="connsiteY3028" fmla="*/ 166005 h 906898"/>
              <a:gd name="connsiteX3029" fmla="*/ 595931 w 906898"/>
              <a:gd name="connsiteY3029" fmla="*/ 170099 h 906898"/>
              <a:gd name="connsiteX3030" fmla="*/ 595931 w 906898"/>
              <a:gd name="connsiteY3030" fmla="*/ 172147 h 906898"/>
              <a:gd name="connsiteX3031" fmla="*/ 581544 w 906898"/>
              <a:gd name="connsiteY3031" fmla="*/ 163958 h 906898"/>
              <a:gd name="connsiteX3032" fmla="*/ 567158 w 906898"/>
              <a:gd name="connsiteY3032" fmla="*/ 159862 h 906898"/>
              <a:gd name="connsiteX3033" fmla="*/ 577433 w 906898"/>
              <a:gd name="connsiteY3033" fmla="*/ 153721 h 906898"/>
              <a:gd name="connsiteX3034" fmla="*/ 571268 w 906898"/>
              <a:gd name="connsiteY3034" fmla="*/ 151673 h 906898"/>
              <a:gd name="connsiteX3035" fmla="*/ 556881 w 906898"/>
              <a:gd name="connsiteY3035" fmla="*/ 155768 h 906898"/>
              <a:gd name="connsiteX3036" fmla="*/ 554826 w 906898"/>
              <a:gd name="connsiteY3036" fmla="*/ 153721 h 906898"/>
              <a:gd name="connsiteX3037" fmla="*/ 560992 w 906898"/>
              <a:gd name="connsiteY3037" fmla="*/ 149626 h 906898"/>
              <a:gd name="connsiteX3038" fmla="*/ 570240 w 906898"/>
              <a:gd name="connsiteY3038" fmla="*/ 148091 h 906898"/>
              <a:gd name="connsiteX3039" fmla="*/ 707038 w 906898"/>
              <a:gd name="connsiteY3039" fmla="*/ 143263 h 906898"/>
              <a:gd name="connsiteX3040" fmla="*/ 711139 w 906898"/>
              <a:gd name="connsiteY3040" fmla="*/ 145320 h 906898"/>
              <a:gd name="connsiteX3041" fmla="*/ 709088 w 906898"/>
              <a:gd name="connsiteY3041" fmla="*/ 155613 h 906898"/>
              <a:gd name="connsiteX3042" fmla="*/ 700886 w 906898"/>
              <a:gd name="connsiteY3042" fmla="*/ 157671 h 906898"/>
              <a:gd name="connsiteX3043" fmla="*/ 696785 w 906898"/>
              <a:gd name="connsiteY3043" fmla="*/ 167963 h 906898"/>
              <a:gd name="connsiteX3044" fmla="*/ 688582 w 906898"/>
              <a:gd name="connsiteY3044" fmla="*/ 176197 h 906898"/>
              <a:gd name="connsiteX3045" fmla="*/ 694734 w 906898"/>
              <a:gd name="connsiteY3045" fmla="*/ 186489 h 906898"/>
              <a:gd name="connsiteX3046" fmla="*/ 698835 w 906898"/>
              <a:gd name="connsiteY3046" fmla="*/ 198839 h 906898"/>
              <a:gd name="connsiteX3047" fmla="*/ 709088 w 906898"/>
              <a:gd name="connsiteY3047" fmla="*/ 200897 h 906898"/>
              <a:gd name="connsiteX3048" fmla="*/ 711139 w 906898"/>
              <a:gd name="connsiteY3048" fmla="*/ 209131 h 906898"/>
              <a:gd name="connsiteX3049" fmla="*/ 711139 w 906898"/>
              <a:gd name="connsiteY3049" fmla="*/ 213248 h 906898"/>
              <a:gd name="connsiteX3050" fmla="*/ 700886 w 906898"/>
              <a:gd name="connsiteY3050" fmla="*/ 211189 h 906898"/>
              <a:gd name="connsiteX3051" fmla="*/ 698835 w 906898"/>
              <a:gd name="connsiteY3051" fmla="*/ 205014 h 906898"/>
              <a:gd name="connsiteX3052" fmla="*/ 690633 w 906898"/>
              <a:gd name="connsiteY3052" fmla="*/ 202956 h 906898"/>
              <a:gd name="connsiteX3053" fmla="*/ 686532 w 906898"/>
              <a:gd name="connsiteY3053" fmla="*/ 196781 h 906898"/>
              <a:gd name="connsiteX3054" fmla="*/ 688582 w 906898"/>
              <a:gd name="connsiteY3054" fmla="*/ 190605 h 906898"/>
              <a:gd name="connsiteX3055" fmla="*/ 682431 w 906898"/>
              <a:gd name="connsiteY3055" fmla="*/ 186489 h 906898"/>
              <a:gd name="connsiteX3056" fmla="*/ 680380 w 906898"/>
              <a:gd name="connsiteY3056" fmla="*/ 182372 h 906898"/>
              <a:gd name="connsiteX3057" fmla="*/ 680380 w 906898"/>
              <a:gd name="connsiteY3057" fmla="*/ 174138 h 906898"/>
              <a:gd name="connsiteX3058" fmla="*/ 686532 w 906898"/>
              <a:gd name="connsiteY3058" fmla="*/ 165905 h 906898"/>
              <a:gd name="connsiteX3059" fmla="*/ 688582 w 906898"/>
              <a:gd name="connsiteY3059" fmla="*/ 155613 h 906898"/>
              <a:gd name="connsiteX3060" fmla="*/ 692683 w 906898"/>
              <a:gd name="connsiteY3060" fmla="*/ 151496 h 906898"/>
              <a:gd name="connsiteX3061" fmla="*/ 694734 w 906898"/>
              <a:gd name="connsiteY3061" fmla="*/ 151496 h 906898"/>
              <a:gd name="connsiteX3062" fmla="*/ 694734 w 906898"/>
              <a:gd name="connsiteY3062" fmla="*/ 153555 h 906898"/>
              <a:gd name="connsiteX3063" fmla="*/ 696785 w 906898"/>
              <a:gd name="connsiteY3063" fmla="*/ 151496 h 906898"/>
              <a:gd name="connsiteX3064" fmla="*/ 707038 w 906898"/>
              <a:gd name="connsiteY3064" fmla="*/ 143263 h 906898"/>
              <a:gd name="connsiteX3065" fmla="*/ 643337 w 906898"/>
              <a:gd name="connsiteY3065" fmla="*/ 143263 h 906898"/>
              <a:gd name="connsiteX3066" fmla="*/ 643337 w 906898"/>
              <a:gd name="connsiteY3066" fmla="*/ 145327 h 906898"/>
              <a:gd name="connsiteX3067" fmla="*/ 643337 w 906898"/>
              <a:gd name="connsiteY3067" fmla="*/ 151521 h 906898"/>
              <a:gd name="connsiteX3068" fmla="*/ 652155 w 906898"/>
              <a:gd name="connsiteY3068" fmla="*/ 158596 h 906898"/>
              <a:gd name="connsiteX3069" fmla="*/ 653629 w 906898"/>
              <a:gd name="connsiteY3069" fmla="*/ 160787 h 906898"/>
              <a:gd name="connsiteX3070" fmla="*/ 653629 w 906898"/>
              <a:gd name="connsiteY3070" fmla="*/ 165973 h 906898"/>
              <a:gd name="connsiteX3071" fmla="*/ 661750 w 906898"/>
              <a:gd name="connsiteY3071" fmla="*/ 174120 h 906898"/>
              <a:gd name="connsiteX3072" fmla="*/ 661831 w 906898"/>
              <a:gd name="connsiteY3072" fmla="*/ 174359 h 906898"/>
              <a:gd name="connsiteX3073" fmla="*/ 659804 w 906898"/>
              <a:gd name="connsiteY3073" fmla="*/ 182490 h 906898"/>
              <a:gd name="connsiteX3074" fmla="*/ 665979 w 906898"/>
              <a:gd name="connsiteY3074" fmla="*/ 190748 h 906898"/>
              <a:gd name="connsiteX3075" fmla="*/ 663921 w 906898"/>
              <a:gd name="connsiteY3075" fmla="*/ 201072 h 906898"/>
              <a:gd name="connsiteX3076" fmla="*/ 663921 w 906898"/>
              <a:gd name="connsiteY3076" fmla="*/ 196942 h 906898"/>
              <a:gd name="connsiteX3077" fmla="*/ 663921 w 906898"/>
              <a:gd name="connsiteY3077" fmla="*/ 192813 h 906898"/>
              <a:gd name="connsiteX3078" fmla="*/ 657746 w 906898"/>
              <a:gd name="connsiteY3078" fmla="*/ 184555 h 906898"/>
              <a:gd name="connsiteX3079" fmla="*/ 655687 w 906898"/>
              <a:gd name="connsiteY3079" fmla="*/ 186619 h 906898"/>
              <a:gd name="connsiteX3080" fmla="*/ 661862 w 906898"/>
              <a:gd name="connsiteY3080" fmla="*/ 192813 h 906898"/>
              <a:gd name="connsiteX3081" fmla="*/ 657746 w 906898"/>
              <a:gd name="connsiteY3081" fmla="*/ 207266 h 906898"/>
              <a:gd name="connsiteX3082" fmla="*/ 653629 w 906898"/>
              <a:gd name="connsiteY3082" fmla="*/ 207266 h 906898"/>
              <a:gd name="connsiteX3083" fmla="*/ 647454 w 906898"/>
              <a:gd name="connsiteY3083" fmla="*/ 203136 h 906898"/>
              <a:gd name="connsiteX3084" fmla="*/ 651570 w 906898"/>
              <a:gd name="connsiteY3084" fmla="*/ 184555 h 906898"/>
              <a:gd name="connsiteX3085" fmla="*/ 649512 w 906898"/>
              <a:gd name="connsiteY3085" fmla="*/ 178361 h 906898"/>
              <a:gd name="connsiteX3086" fmla="*/ 645395 w 906898"/>
              <a:gd name="connsiteY3086" fmla="*/ 165973 h 906898"/>
              <a:gd name="connsiteX3087" fmla="*/ 637162 w 906898"/>
              <a:gd name="connsiteY3087" fmla="*/ 161845 h 906898"/>
              <a:gd name="connsiteX3088" fmla="*/ 637162 w 906898"/>
              <a:gd name="connsiteY3088" fmla="*/ 159779 h 906898"/>
              <a:gd name="connsiteX3089" fmla="*/ 641278 w 906898"/>
              <a:gd name="connsiteY3089" fmla="*/ 149457 h 906898"/>
              <a:gd name="connsiteX3090" fmla="*/ 643337 w 906898"/>
              <a:gd name="connsiteY3090" fmla="*/ 143263 h 906898"/>
              <a:gd name="connsiteX3091" fmla="*/ 302134 w 906898"/>
              <a:gd name="connsiteY3091" fmla="*/ 138780 h 906898"/>
              <a:gd name="connsiteX3092" fmla="*/ 304168 w 906898"/>
              <a:gd name="connsiteY3092" fmla="*/ 139279 h 906898"/>
              <a:gd name="connsiteX3093" fmla="*/ 301844 w 906898"/>
              <a:gd name="connsiteY3093" fmla="*/ 141270 h 906898"/>
              <a:gd name="connsiteX3094" fmla="*/ 302134 w 906898"/>
              <a:gd name="connsiteY3094" fmla="*/ 138780 h 906898"/>
              <a:gd name="connsiteX3095" fmla="*/ 575576 w 906898"/>
              <a:gd name="connsiteY3095" fmla="*/ 134962 h 906898"/>
              <a:gd name="connsiteX3096" fmla="*/ 581718 w 906898"/>
              <a:gd name="connsiteY3096" fmla="*/ 139168 h 906898"/>
              <a:gd name="connsiteX3097" fmla="*/ 579671 w 906898"/>
              <a:gd name="connsiteY3097" fmla="*/ 143373 h 906898"/>
              <a:gd name="connsiteX3098" fmla="*/ 569434 w 906898"/>
              <a:gd name="connsiteY3098" fmla="*/ 145476 h 906898"/>
              <a:gd name="connsiteX3099" fmla="*/ 575576 w 906898"/>
              <a:gd name="connsiteY3099" fmla="*/ 134962 h 906898"/>
              <a:gd name="connsiteX3100" fmla="*/ 508872 w 906898"/>
              <a:gd name="connsiteY3100" fmla="*/ 130536 h 906898"/>
              <a:gd name="connsiteX3101" fmla="*/ 515808 w 906898"/>
              <a:gd name="connsiteY3101" fmla="*/ 131053 h 906898"/>
              <a:gd name="connsiteX3102" fmla="*/ 532250 w 906898"/>
              <a:gd name="connsiteY3102" fmla="*/ 143447 h 906898"/>
              <a:gd name="connsiteX3103" fmla="*/ 530195 w 906898"/>
              <a:gd name="connsiteY3103" fmla="*/ 147578 h 906898"/>
              <a:gd name="connsiteX3104" fmla="*/ 528140 w 906898"/>
              <a:gd name="connsiteY3104" fmla="*/ 143447 h 906898"/>
              <a:gd name="connsiteX3105" fmla="*/ 513753 w 906898"/>
              <a:gd name="connsiteY3105" fmla="*/ 135184 h 906898"/>
              <a:gd name="connsiteX3106" fmla="*/ 509643 w 906898"/>
              <a:gd name="connsiteY3106" fmla="*/ 137250 h 906898"/>
              <a:gd name="connsiteX3107" fmla="*/ 513753 w 906898"/>
              <a:gd name="connsiteY3107" fmla="*/ 141382 h 906898"/>
              <a:gd name="connsiteX3108" fmla="*/ 515808 w 906898"/>
              <a:gd name="connsiteY3108" fmla="*/ 143447 h 906898"/>
              <a:gd name="connsiteX3109" fmla="*/ 501422 w 906898"/>
              <a:gd name="connsiteY3109" fmla="*/ 141382 h 906898"/>
              <a:gd name="connsiteX3110" fmla="*/ 489090 w 906898"/>
              <a:gd name="connsiteY3110" fmla="*/ 141382 h 906898"/>
              <a:gd name="connsiteX3111" fmla="*/ 491146 w 906898"/>
              <a:gd name="connsiteY3111" fmla="*/ 135184 h 906898"/>
              <a:gd name="connsiteX3112" fmla="*/ 499367 w 906898"/>
              <a:gd name="connsiteY3112" fmla="*/ 137250 h 906898"/>
              <a:gd name="connsiteX3113" fmla="*/ 503477 w 906898"/>
              <a:gd name="connsiteY3113" fmla="*/ 133118 h 906898"/>
              <a:gd name="connsiteX3114" fmla="*/ 508872 w 906898"/>
              <a:gd name="connsiteY3114" fmla="*/ 130536 h 906898"/>
              <a:gd name="connsiteX3115" fmla="*/ 250583 w 906898"/>
              <a:gd name="connsiteY3115" fmla="*/ 123976 h 906898"/>
              <a:gd name="connsiteX3116" fmla="*/ 254700 w 906898"/>
              <a:gd name="connsiteY3116" fmla="*/ 124754 h 906898"/>
              <a:gd name="connsiteX3117" fmla="*/ 256758 w 906898"/>
              <a:gd name="connsiteY3117" fmla="*/ 124754 h 906898"/>
              <a:gd name="connsiteX3118" fmla="*/ 258816 w 906898"/>
              <a:gd name="connsiteY3118" fmla="*/ 133054 h 906898"/>
              <a:gd name="connsiteX3119" fmla="*/ 273225 w 906898"/>
              <a:gd name="connsiteY3119" fmla="*/ 135128 h 906898"/>
              <a:gd name="connsiteX3120" fmla="*/ 277342 w 906898"/>
              <a:gd name="connsiteY3120" fmla="*/ 133054 h 906898"/>
              <a:gd name="connsiteX3121" fmla="*/ 283517 w 906898"/>
              <a:gd name="connsiteY3121" fmla="*/ 139279 h 906898"/>
              <a:gd name="connsiteX3122" fmla="*/ 275284 w 906898"/>
              <a:gd name="connsiteY3122" fmla="*/ 145503 h 906898"/>
              <a:gd name="connsiteX3123" fmla="*/ 269108 w 906898"/>
              <a:gd name="connsiteY3123" fmla="*/ 141353 h 906898"/>
              <a:gd name="connsiteX3124" fmla="*/ 262933 w 906898"/>
              <a:gd name="connsiteY3124" fmla="*/ 147578 h 906898"/>
              <a:gd name="connsiteX3125" fmla="*/ 254700 w 906898"/>
              <a:gd name="connsiteY3125" fmla="*/ 141353 h 906898"/>
              <a:gd name="connsiteX3126" fmla="*/ 252641 w 906898"/>
              <a:gd name="connsiteY3126" fmla="*/ 135128 h 906898"/>
              <a:gd name="connsiteX3127" fmla="*/ 246466 w 906898"/>
              <a:gd name="connsiteY3127" fmla="*/ 130978 h 906898"/>
              <a:gd name="connsiteX3128" fmla="*/ 246466 w 906898"/>
              <a:gd name="connsiteY3128" fmla="*/ 124754 h 906898"/>
              <a:gd name="connsiteX3129" fmla="*/ 250583 w 906898"/>
              <a:gd name="connsiteY3129" fmla="*/ 123976 h 906898"/>
              <a:gd name="connsiteX3130" fmla="*/ 577535 w 906898"/>
              <a:gd name="connsiteY3130" fmla="*/ 122678 h 906898"/>
              <a:gd name="connsiteX3131" fmla="*/ 581651 w 906898"/>
              <a:gd name="connsiteY3131" fmla="*/ 126816 h 906898"/>
              <a:gd name="connsiteX3132" fmla="*/ 583710 w 906898"/>
              <a:gd name="connsiteY3132" fmla="*/ 130953 h 906898"/>
              <a:gd name="connsiteX3133" fmla="*/ 591943 w 906898"/>
              <a:gd name="connsiteY3133" fmla="*/ 130953 h 906898"/>
              <a:gd name="connsiteX3134" fmla="*/ 594002 w 906898"/>
              <a:gd name="connsiteY3134" fmla="*/ 135090 h 906898"/>
              <a:gd name="connsiteX3135" fmla="*/ 587827 w 906898"/>
              <a:gd name="connsiteY3135" fmla="*/ 139228 h 906898"/>
              <a:gd name="connsiteX3136" fmla="*/ 589885 w 906898"/>
              <a:gd name="connsiteY3136" fmla="*/ 147503 h 906898"/>
              <a:gd name="connsiteX3137" fmla="*/ 585768 w 906898"/>
              <a:gd name="connsiteY3137" fmla="*/ 149570 h 906898"/>
              <a:gd name="connsiteX3138" fmla="*/ 581651 w 906898"/>
              <a:gd name="connsiteY3138" fmla="*/ 147503 h 906898"/>
              <a:gd name="connsiteX3139" fmla="*/ 583710 w 906898"/>
              <a:gd name="connsiteY3139" fmla="*/ 137159 h 906898"/>
              <a:gd name="connsiteX3140" fmla="*/ 575476 w 906898"/>
              <a:gd name="connsiteY3140" fmla="*/ 130953 h 906898"/>
              <a:gd name="connsiteX3141" fmla="*/ 577535 w 906898"/>
              <a:gd name="connsiteY3141" fmla="*/ 122678 h 906898"/>
              <a:gd name="connsiteX3142" fmla="*/ 258767 w 906898"/>
              <a:gd name="connsiteY3142" fmla="*/ 122678 h 906898"/>
              <a:gd name="connsiteX3143" fmla="*/ 260842 w 906898"/>
              <a:gd name="connsiteY3143" fmla="*/ 128854 h 906898"/>
              <a:gd name="connsiteX3144" fmla="*/ 267067 w 906898"/>
              <a:gd name="connsiteY3144" fmla="*/ 130912 h 906898"/>
              <a:gd name="connsiteX3145" fmla="*/ 273292 w 906898"/>
              <a:gd name="connsiteY3145" fmla="*/ 128854 h 906898"/>
              <a:gd name="connsiteX3146" fmla="*/ 271217 w 906898"/>
              <a:gd name="connsiteY3146" fmla="*/ 132971 h 906898"/>
              <a:gd name="connsiteX3147" fmla="*/ 258767 w 906898"/>
              <a:gd name="connsiteY3147" fmla="*/ 128854 h 906898"/>
              <a:gd name="connsiteX3148" fmla="*/ 258767 w 906898"/>
              <a:gd name="connsiteY3148" fmla="*/ 122678 h 906898"/>
              <a:gd name="connsiteX3149" fmla="*/ 622795 w 906898"/>
              <a:gd name="connsiteY3149" fmla="*/ 120686 h 906898"/>
              <a:gd name="connsiteX3150" fmla="*/ 637267 w 906898"/>
              <a:gd name="connsiteY3150" fmla="*/ 128900 h 906898"/>
              <a:gd name="connsiteX3151" fmla="*/ 635200 w 906898"/>
              <a:gd name="connsiteY3151" fmla="*/ 155596 h 906898"/>
              <a:gd name="connsiteX3152" fmla="*/ 626930 w 906898"/>
              <a:gd name="connsiteY3152" fmla="*/ 165863 h 906898"/>
              <a:gd name="connsiteX3153" fmla="*/ 600053 w 906898"/>
              <a:gd name="connsiteY3153" fmla="*/ 174077 h 906898"/>
              <a:gd name="connsiteX3154" fmla="*/ 600053 w 906898"/>
              <a:gd name="connsiteY3154" fmla="*/ 169971 h 906898"/>
              <a:gd name="connsiteX3155" fmla="*/ 610390 w 906898"/>
              <a:gd name="connsiteY3155" fmla="*/ 167917 h 906898"/>
              <a:gd name="connsiteX3156" fmla="*/ 631065 w 906898"/>
              <a:gd name="connsiteY3156" fmla="*/ 145328 h 906898"/>
              <a:gd name="connsiteX3157" fmla="*/ 628998 w 906898"/>
              <a:gd name="connsiteY3157" fmla="*/ 133007 h 906898"/>
              <a:gd name="connsiteX3158" fmla="*/ 624863 w 906898"/>
              <a:gd name="connsiteY3158" fmla="*/ 130954 h 906898"/>
              <a:gd name="connsiteX3159" fmla="*/ 626930 w 906898"/>
              <a:gd name="connsiteY3159" fmla="*/ 135061 h 906898"/>
              <a:gd name="connsiteX3160" fmla="*/ 626930 w 906898"/>
              <a:gd name="connsiteY3160" fmla="*/ 143275 h 906898"/>
              <a:gd name="connsiteX3161" fmla="*/ 616593 w 906898"/>
              <a:gd name="connsiteY3161" fmla="*/ 147382 h 906898"/>
              <a:gd name="connsiteX3162" fmla="*/ 610390 w 906898"/>
              <a:gd name="connsiteY3162" fmla="*/ 143275 h 906898"/>
              <a:gd name="connsiteX3163" fmla="*/ 612458 w 906898"/>
              <a:gd name="connsiteY3163" fmla="*/ 135061 h 906898"/>
              <a:gd name="connsiteX3164" fmla="*/ 610390 w 906898"/>
              <a:gd name="connsiteY3164" fmla="*/ 128900 h 906898"/>
              <a:gd name="connsiteX3165" fmla="*/ 622795 w 906898"/>
              <a:gd name="connsiteY3165" fmla="*/ 120686 h 906898"/>
              <a:gd name="connsiteX3166" fmla="*/ 522124 w 906898"/>
              <a:gd name="connsiteY3166" fmla="*/ 120686 h 906898"/>
              <a:gd name="connsiteX3167" fmla="*/ 524172 w 906898"/>
              <a:gd name="connsiteY3167" fmla="*/ 132971 h 906898"/>
              <a:gd name="connsiteX3168" fmla="*/ 515982 w 906898"/>
              <a:gd name="connsiteY3168" fmla="*/ 124781 h 906898"/>
              <a:gd name="connsiteX3169" fmla="*/ 522124 w 906898"/>
              <a:gd name="connsiteY3169" fmla="*/ 120686 h 906898"/>
              <a:gd name="connsiteX3170" fmla="*/ 456112 w 906898"/>
              <a:gd name="connsiteY3170" fmla="*/ 118695 h 906898"/>
              <a:gd name="connsiteX3171" fmla="*/ 460207 w 906898"/>
              <a:gd name="connsiteY3171" fmla="*/ 122811 h 906898"/>
              <a:gd name="connsiteX3172" fmla="*/ 454064 w 906898"/>
              <a:gd name="connsiteY3172" fmla="*/ 131045 h 906898"/>
              <a:gd name="connsiteX3173" fmla="*/ 449970 w 906898"/>
              <a:gd name="connsiteY3173" fmla="*/ 139279 h 906898"/>
              <a:gd name="connsiteX3174" fmla="*/ 437686 w 906898"/>
              <a:gd name="connsiteY3174" fmla="*/ 139279 h 906898"/>
              <a:gd name="connsiteX3175" fmla="*/ 437686 w 906898"/>
              <a:gd name="connsiteY3175" fmla="*/ 137220 h 906898"/>
              <a:gd name="connsiteX3176" fmla="*/ 441781 w 906898"/>
              <a:gd name="connsiteY3176" fmla="*/ 128987 h 906898"/>
              <a:gd name="connsiteX3177" fmla="*/ 445875 w 906898"/>
              <a:gd name="connsiteY3177" fmla="*/ 126928 h 906898"/>
              <a:gd name="connsiteX3178" fmla="*/ 449970 w 906898"/>
              <a:gd name="connsiteY3178" fmla="*/ 120754 h 906898"/>
              <a:gd name="connsiteX3179" fmla="*/ 456112 w 906898"/>
              <a:gd name="connsiteY3179" fmla="*/ 118695 h 906898"/>
              <a:gd name="connsiteX3180" fmla="*/ 234176 w 906898"/>
              <a:gd name="connsiteY3180" fmla="*/ 118695 h 906898"/>
              <a:gd name="connsiteX3181" fmla="*/ 242386 w 906898"/>
              <a:gd name="connsiteY3181" fmla="*/ 122811 h 906898"/>
              <a:gd name="connsiteX3182" fmla="*/ 242386 w 906898"/>
              <a:gd name="connsiteY3182" fmla="*/ 126928 h 906898"/>
              <a:gd name="connsiteX3183" fmla="*/ 248543 w 906898"/>
              <a:gd name="connsiteY3183" fmla="*/ 137220 h 906898"/>
              <a:gd name="connsiteX3184" fmla="*/ 246490 w 906898"/>
              <a:gd name="connsiteY3184" fmla="*/ 137220 h 906898"/>
              <a:gd name="connsiteX3185" fmla="*/ 250595 w 906898"/>
              <a:gd name="connsiteY3185" fmla="*/ 139279 h 906898"/>
              <a:gd name="connsiteX3186" fmla="*/ 256752 w 906898"/>
              <a:gd name="connsiteY3186" fmla="*/ 147513 h 906898"/>
              <a:gd name="connsiteX3187" fmla="*/ 264962 w 906898"/>
              <a:gd name="connsiteY3187" fmla="*/ 149570 h 906898"/>
              <a:gd name="connsiteX3188" fmla="*/ 271119 w 906898"/>
              <a:gd name="connsiteY3188" fmla="*/ 147513 h 906898"/>
              <a:gd name="connsiteX3189" fmla="*/ 283433 w 906898"/>
              <a:gd name="connsiteY3189" fmla="*/ 145454 h 906898"/>
              <a:gd name="connsiteX3190" fmla="*/ 291642 w 906898"/>
              <a:gd name="connsiteY3190" fmla="*/ 139279 h 906898"/>
              <a:gd name="connsiteX3191" fmla="*/ 299852 w 906898"/>
              <a:gd name="connsiteY3191" fmla="*/ 139279 h 906898"/>
              <a:gd name="connsiteX3192" fmla="*/ 297799 w 906898"/>
              <a:gd name="connsiteY3192" fmla="*/ 143395 h 906898"/>
              <a:gd name="connsiteX3193" fmla="*/ 289590 w 906898"/>
              <a:gd name="connsiteY3193" fmla="*/ 147513 h 906898"/>
              <a:gd name="connsiteX3194" fmla="*/ 289590 w 906898"/>
              <a:gd name="connsiteY3194" fmla="*/ 149570 h 906898"/>
              <a:gd name="connsiteX3195" fmla="*/ 277276 w 906898"/>
              <a:gd name="connsiteY3195" fmla="*/ 157805 h 906898"/>
              <a:gd name="connsiteX3196" fmla="*/ 271119 w 906898"/>
              <a:gd name="connsiteY3196" fmla="*/ 155746 h 906898"/>
              <a:gd name="connsiteX3197" fmla="*/ 260857 w 906898"/>
              <a:gd name="connsiteY3197" fmla="*/ 159862 h 906898"/>
              <a:gd name="connsiteX3198" fmla="*/ 252647 w 906898"/>
              <a:gd name="connsiteY3198" fmla="*/ 155746 h 906898"/>
              <a:gd name="connsiteX3199" fmla="*/ 246490 w 906898"/>
              <a:gd name="connsiteY3199" fmla="*/ 147513 h 906898"/>
              <a:gd name="connsiteX3200" fmla="*/ 242386 w 906898"/>
              <a:gd name="connsiteY3200" fmla="*/ 147513 h 906898"/>
              <a:gd name="connsiteX3201" fmla="*/ 236229 w 906898"/>
              <a:gd name="connsiteY3201" fmla="*/ 141336 h 906898"/>
              <a:gd name="connsiteX3202" fmla="*/ 238281 w 906898"/>
              <a:gd name="connsiteY3202" fmla="*/ 131045 h 906898"/>
              <a:gd name="connsiteX3203" fmla="*/ 232124 w 906898"/>
              <a:gd name="connsiteY3203" fmla="*/ 122811 h 906898"/>
              <a:gd name="connsiteX3204" fmla="*/ 234176 w 906898"/>
              <a:gd name="connsiteY3204" fmla="*/ 118695 h 906898"/>
              <a:gd name="connsiteX3205" fmla="*/ 360258 w 906898"/>
              <a:gd name="connsiteY3205" fmla="*/ 117473 h 906898"/>
              <a:gd name="connsiteX3206" fmla="*/ 363595 w 906898"/>
              <a:gd name="connsiteY3206" fmla="*/ 120813 h 906898"/>
              <a:gd name="connsiteX3207" fmla="*/ 359488 w 906898"/>
              <a:gd name="connsiteY3207" fmla="*/ 129034 h 906898"/>
              <a:gd name="connsiteX3208" fmla="*/ 361542 w 906898"/>
              <a:gd name="connsiteY3208" fmla="*/ 135201 h 906898"/>
              <a:gd name="connsiteX3209" fmla="*/ 361542 w 906898"/>
              <a:gd name="connsiteY3209" fmla="*/ 141365 h 906898"/>
              <a:gd name="connsiteX3210" fmla="*/ 355381 w 906898"/>
              <a:gd name="connsiteY3210" fmla="*/ 147531 h 906898"/>
              <a:gd name="connsiteX3211" fmla="*/ 353328 w 906898"/>
              <a:gd name="connsiteY3211" fmla="*/ 153697 h 906898"/>
              <a:gd name="connsiteX3212" fmla="*/ 353328 w 906898"/>
              <a:gd name="connsiteY3212" fmla="*/ 145476 h 906898"/>
              <a:gd name="connsiteX3213" fmla="*/ 351274 w 906898"/>
              <a:gd name="connsiteY3213" fmla="*/ 149586 h 906898"/>
              <a:gd name="connsiteX3214" fmla="*/ 341007 w 906898"/>
              <a:gd name="connsiteY3214" fmla="*/ 159862 h 906898"/>
              <a:gd name="connsiteX3215" fmla="*/ 332793 w 906898"/>
              <a:gd name="connsiteY3215" fmla="*/ 153697 h 906898"/>
              <a:gd name="connsiteX3216" fmla="*/ 330740 w 906898"/>
              <a:gd name="connsiteY3216" fmla="*/ 153697 h 906898"/>
              <a:gd name="connsiteX3217" fmla="*/ 324579 w 906898"/>
              <a:gd name="connsiteY3217" fmla="*/ 155752 h 906898"/>
              <a:gd name="connsiteX3218" fmla="*/ 320472 w 906898"/>
              <a:gd name="connsiteY3218" fmla="*/ 153697 h 906898"/>
              <a:gd name="connsiteX3219" fmla="*/ 318419 w 906898"/>
              <a:gd name="connsiteY3219" fmla="*/ 145476 h 906898"/>
              <a:gd name="connsiteX3220" fmla="*/ 312258 w 906898"/>
              <a:gd name="connsiteY3220" fmla="*/ 145476 h 906898"/>
              <a:gd name="connsiteX3221" fmla="*/ 308151 w 906898"/>
              <a:gd name="connsiteY3221" fmla="*/ 137255 h 906898"/>
              <a:gd name="connsiteX3222" fmla="*/ 312258 w 906898"/>
              <a:gd name="connsiteY3222" fmla="*/ 133144 h 906898"/>
              <a:gd name="connsiteX3223" fmla="*/ 316365 w 906898"/>
              <a:gd name="connsiteY3223" fmla="*/ 137255 h 906898"/>
              <a:gd name="connsiteX3224" fmla="*/ 324579 w 906898"/>
              <a:gd name="connsiteY3224" fmla="*/ 143420 h 906898"/>
              <a:gd name="connsiteX3225" fmla="*/ 332793 w 906898"/>
              <a:gd name="connsiteY3225" fmla="*/ 145476 h 906898"/>
              <a:gd name="connsiteX3226" fmla="*/ 343060 w 906898"/>
              <a:gd name="connsiteY3226" fmla="*/ 143420 h 906898"/>
              <a:gd name="connsiteX3227" fmla="*/ 345114 w 906898"/>
              <a:gd name="connsiteY3227" fmla="*/ 139311 h 906898"/>
              <a:gd name="connsiteX3228" fmla="*/ 351274 w 906898"/>
              <a:gd name="connsiteY3228" fmla="*/ 129034 h 906898"/>
              <a:gd name="connsiteX3229" fmla="*/ 351274 w 906898"/>
              <a:gd name="connsiteY3229" fmla="*/ 124923 h 906898"/>
              <a:gd name="connsiteX3230" fmla="*/ 355381 w 906898"/>
              <a:gd name="connsiteY3230" fmla="*/ 118758 h 906898"/>
              <a:gd name="connsiteX3231" fmla="*/ 360258 w 906898"/>
              <a:gd name="connsiteY3231" fmla="*/ 117473 h 906898"/>
              <a:gd name="connsiteX3232" fmla="*/ 347217 w 906898"/>
              <a:gd name="connsiteY3232" fmla="*/ 117214 h 906898"/>
              <a:gd name="connsiteX3233" fmla="*/ 351311 w 906898"/>
              <a:gd name="connsiteY3233" fmla="*/ 118746 h 906898"/>
              <a:gd name="connsiteX3234" fmla="*/ 349264 w 906898"/>
              <a:gd name="connsiteY3234" fmla="*/ 122832 h 906898"/>
              <a:gd name="connsiteX3235" fmla="*/ 347217 w 906898"/>
              <a:gd name="connsiteY3235" fmla="*/ 124875 h 906898"/>
              <a:gd name="connsiteX3236" fmla="*/ 349264 w 906898"/>
              <a:gd name="connsiteY3236" fmla="*/ 128961 h 906898"/>
              <a:gd name="connsiteX3237" fmla="*/ 347217 w 906898"/>
              <a:gd name="connsiteY3237" fmla="*/ 135090 h 906898"/>
              <a:gd name="connsiteX3238" fmla="*/ 343122 w 906898"/>
              <a:gd name="connsiteY3238" fmla="*/ 137133 h 906898"/>
              <a:gd name="connsiteX3239" fmla="*/ 341075 w 906898"/>
              <a:gd name="connsiteY3239" fmla="*/ 141219 h 906898"/>
              <a:gd name="connsiteX3240" fmla="*/ 334933 w 906898"/>
              <a:gd name="connsiteY3240" fmla="*/ 143263 h 906898"/>
              <a:gd name="connsiteX3241" fmla="*/ 330838 w 906898"/>
              <a:gd name="connsiteY3241" fmla="*/ 139177 h 906898"/>
              <a:gd name="connsiteX3242" fmla="*/ 326743 w 906898"/>
              <a:gd name="connsiteY3242" fmla="*/ 141219 h 906898"/>
              <a:gd name="connsiteX3243" fmla="*/ 322649 w 906898"/>
              <a:gd name="connsiteY3243" fmla="*/ 137133 h 906898"/>
              <a:gd name="connsiteX3244" fmla="*/ 322649 w 906898"/>
              <a:gd name="connsiteY3244" fmla="*/ 133047 h 906898"/>
              <a:gd name="connsiteX3245" fmla="*/ 316507 w 906898"/>
              <a:gd name="connsiteY3245" fmla="*/ 135090 h 906898"/>
              <a:gd name="connsiteX3246" fmla="*/ 314459 w 906898"/>
              <a:gd name="connsiteY3246" fmla="*/ 131004 h 906898"/>
              <a:gd name="connsiteX3247" fmla="*/ 320602 w 906898"/>
              <a:gd name="connsiteY3247" fmla="*/ 126918 h 906898"/>
              <a:gd name="connsiteX3248" fmla="*/ 334933 w 906898"/>
              <a:gd name="connsiteY3248" fmla="*/ 126918 h 906898"/>
              <a:gd name="connsiteX3249" fmla="*/ 343122 w 906898"/>
              <a:gd name="connsiteY3249" fmla="*/ 118746 h 906898"/>
              <a:gd name="connsiteX3250" fmla="*/ 347217 w 906898"/>
              <a:gd name="connsiteY3250" fmla="*/ 117214 h 906898"/>
              <a:gd name="connsiteX3251" fmla="*/ 585835 w 906898"/>
              <a:gd name="connsiteY3251" fmla="*/ 116702 h 906898"/>
              <a:gd name="connsiteX3252" fmla="*/ 589951 w 906898"/>
              <a:gd name="connsiteY3252" fmla="*/ 120819 h 906898"/>
              <a:gd name="connsiteX3253" fmla="*/ 592010 w 906898"/>
              <a:gd name="connsiteY3253" fmla="*/ 124936 h 906898"/>
              <a:gd name="connsiteX3254" fmla="*/ 600244 w 906898"/>
              <a:gd name="connsiteY3254" fmla="*/ 129053 h 906898"/>
              <a:gd name="connsiteX3255" fmla="*/ 602302 w 906898"/>
              <a:gd name="connsiteY3255" fmla="*/ 137286 h 906898"/>
              <a:gd name="connsiteX3256" fmla="*/ 596127 w 906898"/>
              <a:gd name="connsiteY3256" fmla="*/ 143461 h 906898"/>
              <a:gd name="connsiteX3257" fmla="*/ 598185 w 906898"/>
              <a:gd name="connsiteY3257" fmla="*/ 151695 h 906898"/>
              <a:gd name="connsiteX3258" fmla="*/ 592010 w 906898"/>
              <a:gd name="connsiteY3258" fmla="*/ 155812 h 906898"/>
              <a:gd name="connsiteX3259" fmla="*/ 587893 w 906898"/>
              <a:gd name="connsiteY3259" fmla="*/ 151695 h 906898"/>
              <a:gd name="connsiteX3260" fmla="*/ 594068 w 906898"/>
              <a:gd name="connsiteY3260" fmla="*/ 145520 h 906898"/>
              <a:gd name="connsiteX3261" fmla="*/ 596127 w 906898"/>
              <a:gd name="connsiteY3261" fmla="*/ 137286 h 906898"/>
              <a:gd name="connsiteX3262" fmla="*/ 594068 w 906898"/>
              <a:gd name="connsiteY3262" fmla="*/ 129053 h 906898"/>
              <a:gd name="connsiteX3263" fmla="*/ 585835 w 906898"/>
              <a:gd name="connsiteY3263" fmla="*/ 126994 h 906898"/>
              <a:gd name="connsiteX3264" fmla="*/ 575543 w 906898"/>
              <a:gd name="connsiteY3264" fmla="*/ 120819 h 906898"/>
              <a:gd name="connsiteX3265" fmla="*/ 571426 w 906898"/>
              <a:gd name="connsiteY3265" fmla="*/ 118761 h 906898"/>
              <a:gd name="connsiteX3266" fmla="*/ 585835 w 906898"/>
              <a:gd name="connsiteY3266" fmla="*/ 116702 h 906898"/>
              <a:gd name="connsiteX3267" fmla="*/ 340148 w 906898"/>
              <a:gd name="connsiteY3267" fmla="*/ 115628 h 906898"/>
              <a:gd name="connsiteX3268" fmla="*/ 340761 w 906898"/>
              <a:gd name="connsiteY3268" fmla="*/ 115955 h 906898"/>
              <a:gd name="connsiteX3269" fmla="*/ 341019 w 906898"/>
              <a:gd name="connsiteY3269" fmla="*/ 118585 h 906898"/>
              <a:gd name="connsiteX3270" fmla="*/ 332756 w 906898"/>
              <a:gd name="connsiteY3270" fmla="*/ 124892 h 906898"/>
              <a:gd name="connsiteX3271" fmla="*/ 322427 w 906898"/>
              <a:gd name="connsiteY3271" fmla="*/ 122789 h 906898"/>
              <a:gd name="connsiteX3272" fmla="*/ 328625 w 906898"/>
              <a:gd name="connsiteY3272" fmla="*/ 122789 h 906898"/>
              <a:gd name="connsiteX3273" fmla="*/ 338954 w 906898"/>
              <a:gd name="connsiteY3273" fmla="*/ 116482 h 906898"/>
              <a:gd name="connsiteX3274" fmla="*/ 340148 w 906898"/>
              <a:gd name="connsiteY3274" fmla="*/ 115628 h 906898"/>
              <a:gd name="connsiteX3275" fmla="*/ 363595 w 906898"/>
              <a:gd name="connsiteY3275" fmla="*/ 114379 h 906898"/>
              <a:gd name="connsiteX3276" fmla="*/ 365753 w 906898"/>
              <a:gd name="connsiteY3276" fmla="*/ 114379 h 906898"/>
              <a:gd name="connsiteX3277" fmla="*/ 367911 w 906898"/>
              <a:gd name="connsiteY3277" fmla="*/ 124892 h 906898"/>
              <a:gd name="connsiteX3278" fmla="*/ 365753 w 906898"/>
              <a:gd name="connsiteY3278" fmla="*/ 126994 h 906898"/>
              <a:gd name="connsiteX3279" fmla="*/ 363595 w 906898"/>
              <a:gd name="connsiteY3279" fmla="*/ 114379 h 906898"/>
              <a:gd name="connsiteX3280" fmla="*/ 450093 w 906898"/>
              <a:gd name="connsiteY3280" fmla="*/ 112386 h 906898"/>
              <a:gd name="connsiteX3281" fmla="*/ 456223 w 906898"/>
              <a:gd name="connsiteY3281" fmla="*/ 114450 h 906898"/>
              <a:gd name="connsiteX3282" fmla="*/ 452136 w 906898"/>
              <a:gd name="connsiteY3282" fmla="*/ 116514 h 906898"/>
              <a:gd name="connsiteX3283" fmla="*/ 439878 w 906898"/>
              <a:gd name="connsiteY3283" fmla="*/ 126829 h 906898"/>
              <a:gd name="connsiteX3284" fmla="*/ 433749 w 906898"/>
              <a:gd name="connsiteY3284" fmla="*/ 139207 h 906898"/>
              <a:gd name="connsiteX3285" fmla="*/ 429663 w 906898"/>
              <a:gd name="connsiteY3285" fmla="*/ 139207 h 906898"/>
              <a:gd name="connsiteX3286" fmla="*/ 433749 w 906898"/>
              <a:gd name="connsiteY3286" fmla="*/ 128892 h 906898"/>
              <a:gd name="connsiteX3287" fmla="*/ 439878 w 906898"/>
              <a:gd name="connsiteY3287" fmla="*/ 124765 h 906898"/>
              <a:gd name="connsiteX3288" fmla="*/ 450093 w 906898"/>
              <a:gd name="connsiteY3288" fmla="*/ 112386 h 906898"/>
              <a:gd name="connsiteX3289" fmla="*/ 524116 w 906898"/>
              <a:gd name="connsiteY3289" fmla="*/ 108402 h 906898"/>
              <a:gd name="connsiteX3290" fmla="*/ 530258 w 906898"/>
              <a:gd name="connsiteY3290" fmla="*/ 110461 h 906898"/>
              <a:gd name="connsiteX3291" fmla="*/ 526164 w 906898"/>
              <a:gd name="connsiteY3291" fmla="*/ 118695 h 906898"/>
              <a:gd name="connsiteX3292" fmla="*/ 515927 w 906898"/>
              <a:gd name="connsiteY3292" fmla="*/ 120754 h 906898"/>
              <a:gd name="connsiteX3293" fmla="*/ 511832 w 906898"/>
              <a:gd name="connsiteY3293" fmla="*/ 126928 h 906898"/>
              <a:gd name="connsiteX3294" fmla="*/ 505690 w 906898"/>
              <a:gd name="connsiteY3294" fmla="*/ 124870 h 906898"/>
              <a:gd name="connsiteX3295" fmla="*/ 509785 w 906898"/>
              <a:gd name="connsiteY3295" fmla="*/ 118695 h 906898"/>
              <a:gd name="connsiteX3296" fmla="*/ 509785 w 906898"/>
              <a:gd name="connsiteY3296" fmla="*/ 110461 h 906898"/>
              <a:gd name="connsiteX3297" fmla="*/ 513880 w 906898"/>
              <a:gd name="connsiteY3297" fmla="*/ 110461 h 906898"/>
              <a:gd name="connsiteX3298" fmla="*/ 520022 w 906898"/>
              <a:gd name="connsiteY3298" fmla="*/ 110461 h 906898"/>
              <a:gd name="connsiteX3299" fmla="*/ 524116 w 906898"/>
              <a:gd name="connsiteY3299" fmla="*/ 108402 h 906898"/>
              <a:gd name="connsiteX3300" fmla="*/ 661019 w 906898"/>
              <a:gd name="connsiteY3300" fmla="*/ 108266 h 906898"/>
              <a:gd name="connsiteX3301" fmla="*/ 664053 w 906898"/>
              <a:gd name="connsiteY3301" fmla="*/ 114600 h 906898"/>
              <a:gd name="connsiteX3302" fmla="*/ 661895 w 906898"/>
              <a:gd name="connsiteY3302" fmla="*/ 118695 h 906898"/>
              <a:gd name="connsiteX3303" fmla="*/ 659737 w 906898"/>
              <a:gd name="connsiteY3303" fmla="*/ 112552 h 906898"/>
              <a:gd name="connsiteX3304" fmla="*/ 659737 w 906898"/>
              <a:gd name="connsiteY3304" fmla="*/ 108458 h 906898"/>
              <a:gd name="connsiteX3305" fmla="*/ 661019 w 906898"/>
              <a:gd name="connsiteY3305" fmla="*/ 108266 h 906898"/>
              <a:gd name="connsiteX3306" fmla="*/ 550871 w 906898"/>
              <a:gd name="connsiteY3306" fmla="*/ 102165 h 906898"/>
              <a:gd name="connsiteX3307" fmla="*/ 559582 w 906898"/>
              <a:gd name="connsiteY3307" fmla="*/ 102165 h 906898"/>
              <a:gd name="connsiteX3308" fmla="*/ 565219 w 906898"/>
              <a:gd name="connsiteY3308" fmla="*/ 108347 h 906898"/>
              <a:gd name="connsiteX3309" fmla="*/ 565219 w 906898"/>
              <a:gd name="connsiteY3309" fmla="*/ 118653 h 906898"/>
              <a:gd name="connsiteX3310" fmla="*/ 569318 w 906898"/>
              <a:gd name="connsiteY3310" fmla="*/ 120715 h 906898"/>
              <a:gd name="connsiteX3311" fmla="*/ 573418 w 906898"/>
              <a:gd name="connsiteY3311" fmla="*/ 133081 h 906898"/>
              <a:gd name="connsiteX3312" fmla="*/ 554970 w 906898"/>
              <a:gd name="connsiteY3312" fmla="*/ 149570 h 906898"/>
              <a:gd name="connsiteX3313" fmla="*/ 552921 w 906898"/>
              <a:gd name="connsiteY3313" fmla="*/ 145449 h 906898"/>
              <a:gd name="connsiteX3314" fmla="*/ 540622 w 906898"/>
              <a:gd name="connsiteY3314" fmla="*/ 141326 h 906898"/>
              <a:gd name="connsiteX3315" fmla="*/ 534473 w 906898"/>
              <a:gd name="connsiteY3315" fmla="*/ 143387 h 906898"/>
              <a:gd name="connsiteX3316" fmla="*/ 526274 w 906898"/>
              <a:gd name="connsiteY3316" fmla="*/ 124837 h 906898"/>
              <a:gd name="connsiteX3317" fmla="*/ 534473 w 906898"/>
              <a:gd name="connsiteY3317" fmla="*/ 110408 h 906898"/>
              <a:gd name="connsiteX3318" fmla="*/ 544722 w 906898"/>
              <a:gd name="connsiteY3318" fmla="*/ 108347 h 906898"/>
              <a:gd name="connsiteX3319" fmla="*/ 550871 w 906898"/>
              <a:gd name="connsiteY3319" fmla="*/ 102165 h 906898"/>
              <a:gd name="connsiteX3320" fmla="*/ 509674 w 906898"/>
              <a:gd name="connsiteY3320" fmla="*/ 100103 h 906898"/>
              <a:gd name="connsiteX3321" fmla="*/ 517864 w 906898"/>
              <a:gd name="connsiteY3321" fmla="*/ 104229 h 906898"/>
              <a:gd name="connsiteX3322" fmla="*/ 519911 w 906898"/>
              <a:gd name="connsiteY3322" fmla="*/ 102165 h 906898"/>
              <a:gd name="connsiteX3323" fmla="*/ 530148 w 906898"/>
              <a:gd name="connsiteY3323" fmla="*/ 102165 h 906898"/>
              <a:gd name="connsiteX3324" fmla="*/ 534242 w 906898"/>
              <a:gd name="connsiteY3324" fmla="*/ 108356 h 906898"/>
              <a:gd name="connsiteX3325" fmla="*/ 534242 w 906898"/>
              <a:gd name="connsiteY3325" fmla="*/ 110418 h 906898"/>
              <a:gd name="connsiteX3326" fmla="*/ 524006 w 906898"/>
              <a:gd name="connsiteY3326" fmla="*/ 104229 h 906898"/>
              <a:gd name="connsiteX3327" fmla="*/ 517864 w 906898"/>
              <a:gd name="connsiteY3327" fmla="*/ 108356 h 906898"/>
              <a:gd name="connsiteX3328" fmla="*/ 509674 w 906898"/>
              <a:gd name="connsiteY3328" fmla="*/ 108356 h 906898"/>
              <a:gd name="connsiteX3329" fmla="*/ 505580 w 906898"/>
              <a:gd name="connsiteY3329" fmla="*/ 114545 h 906898"/>
              <a:gd name="connsiteX3330" fmla="*/ 503532 w 906898"/>
              <a:gd name="connsiteY3330" fmla="*/ 124860 h 906898"/>
              <a:gd name="connsiteX3331" fmla="*/ 503532 w 906898"/>
              <a:gd name="connsiteY3331" fmla="*/ 128987 h 906898"/>
              <a:gd name="connsiteX3332" fmla="*/ 497390 w 906898"/>
              <a:gd name="connsiteY3332" fmla="*/ 124860 h 906898"/>
              <a:gd name="connsiteX3333" fmla="*/ 499438 w 906898"/>
              <a:gd name="connsiteY3333" fmla="*/ 116608 h 906898"/>
              <a:gd name="connsiteX3334" fmla="*/ 503532 w 906898"/>
              <a:gd name="connsiteY3334" fmla="*/ 114545 h 906898"/>
              <a:gd name="connsiteX3335" fmla="*/ 501485 w 906898"/>
              <a:gd name="connsiteY3335" fmla="*/ 106292 h 906898"/>
              <a:gd name="connsiteX3336" fmla="*/ 509674 w 906898"/>
              <a:gd name="connsiteY3336" fmla="*/ 100103 h 906898"/>
              <a:gd name="connsiteX3337" fmla="*/ 623937 w 906898"/>
              <a:gd name="connsiteY3337" fmla="*/ 99391 h 906898"/>
              <a:gd name="connsiteX3338" fmla="*/ 626980 w 906898"/>
              <a:gd name="connsiteY3338" fmla="*/ 100158 h 906898"/>
              <a:gd name="connsiteX3339" fmla="*/ 637125 w 906898"/>
              <a:gd name="connsiteY3339" fmla="*/ 110395 h 906898"/>
              <a:gd name="connsiteX3340" fmla="*/ 637125 w 906898"/>
              <a:gd name="connsiteY3340" fmla="*/ 122678 h 906898"/>
              <a:gd name="connsiteX3341" fmla="*/ 635096 w 906898"/>
              <a:gd name="connsiteY3341" fmla="*/ 120631 h 906898"/>
              <a:gd name="connsiteX3342" fmla="*/ 633067 w 906898"/>
              <a:gd name="connsiteY3342" fmla="*/ 108347 h 906898"/>
              <a:gd name="connsiteX3343" fmla="*/ 620894 w 906898"/>
              <a:gd name="connsiteY3343" fmla="*/ 102206 h 906898"/>
              <a:gd name="connsiteX3344" fmla="*/ 620894 w 906898"/>
              <a:gd name="connsiteY3344" fmla="*/ 100158 h 906898"/>
              <a:gd name="connsiteX3345" fmla="*/ 623937 w 906898"/>
              <a:gd name="connsiteY3345" fmla="*/ 99391 h 906898"/>
              <a:gd name="connsiteX3346" fmla="*/ 452081 w 906898"/>
              <a:gd name="connsiteY3346" fmla="*/ 98110 h 906898"/>
              <a:gd name="connsiteX3347" fmla="*/ 458215 w 906898"/>
              <a:gd name="connsiteY3347" fmla="*/ 100167 h 906898"/>
              <a:gd name="connsiteX3348" fmla="*/ 456170 w 906898"/>
              <a:gd name="connsiteY3348" fmla="*/ 110442 h 906898"/>
              <a:gd name="connsiteX3349" fmla="*/ 441859 w 906898"/>
              <a:gd name="connsiteY3349" fmla="*/ 114552 h 906898"/>
              <a:gd name="connsiteX3350" fmla="*/ 437771 w 906898"/>
              <a:gd name="connsiteY3350" fmla="*/ 122773 h 906898"/>
              <a:gd name="connsiteX3351" fmla="*/ 427548 w 906898"/>
              <a:gd name="connsiteY3351" fmla="*/ 137160 h 906898"/>
              <a:gd name="connsiteX3352" fmla="*/ 425504 w 906898"/>
              <a:gd name="connsiteY3352" fmla="*/ 141270 h 906898"/>
              <a:gd name="connsiteX3353" fmla="*/ 421415 w 906898"/>
              <a:gd name="connsiteY3353" fmla="*/ 141270 h 906898"/>
              <a:gd name="connsiteX3354" fmla="*/ 423460 w 906898"/>
              <a:gd name="connsiteY3354" fmla="*/ 124828 h 906898"/>
              <a:gd name="connsiteX3355" fmla="*/ 431637 w 906898"/>
              <a:gd name="connsiteY3355" fmla="*/ 120718 h 906898"/>
              <a:gd name="connsiteX3356" fmla="*/ 429593 w 906898"/>
              <a:gd name="connsiteY3356" fmla="*/ 108388 h 906898"/>
              <a:gd name="connsiteX3357" fmla="*/ 437771 w 906898"/>
              <a:gd name="connsiteY3357" fmla="*/ 106331 h 906898"/>
              <a:gd name="connsiteX3358" fmla="*/ 441859 w 906898"/>
              <a:gd name="connsiteY3358" fmla="*/ 106331 h 906898"/>
              <a:gd name="connsiteX3359" fmla="*/ 452081 w 906898"/>
              <a:gd name="connsiteY3359" fmla="*/ 98110 h 906898"/>
              <a:gd name="connsiteX3360" fmla="*/ 618687 w 906898"/>
              <a:gd name="connsiteY3360" fmla="*/ 91803 h 906898"/>
              <a:gd name="connsiteX3361" fmla="*/ 620894 w 906898"/>
              <a:gd name="connsiteY3361" fmla="*/ 91987 h 906898"/>
              <a:gd name="connsiteX3362" fmla="*/ 621763 w 906898"/>
              <a:gd name="connsiteY3362" fmla="*/ 92060 h 906898"/>
              <a:gd name="connsiteX3363" fmla="*/ 624839 w 906898"/>
              <a:gd name="connsiteY3363" fmla="*/ 93861 h 906898"/>
              <a:gd name="connsiteX3364" fmla="*/ 630990 w 906898"/>
              <a:gd name="connsiteY3364" fmla="*/ 91803 h 906898"/>
              <a:gd name="connsiteX3365" fmla="*/ 635092 w 906898"/>
              <a:gd name="connsiteY3365" fmla="*/ 93861 h 906898"/>
              <a:gd name="connsiteX3366" fmla="*/ 637142 w 906898"/>
              <a:gd name="connsiteY3366" fmla="*/ 97978 h 906898"/>
              <a:gd name="connsiteX3367" fmla="*/ 647395 w 906898"/>
              <a:gd name="connsiteY3367" fmla="*/ 100037 h 906898"/>
              <a:gd name="connsiteX3368" fmla="*/ 647395 w 906898"/>
              <a:gd name="connsiteY3368" fmla="*/ 108270 h 906898"/>
              <a:gd name="connsiteX3369" fmla="*/ 645344 w 906898"/>
              <a:gd name="connsiteY3369" fmla="*/ 110328 h 906898"/>
              <a:gd name="connsiteX3370" fmla="*/ 649446 w 906898"/>
              <a:gd name="connsiteY3370" fmla="*/ 114445 h 906898"/>
              <a:gd name="connsiteX3371" fmla="*/ 647395 w 906898"/>
              <a:gd name="connsiteY3371" fmla="*/ 120620 h 906898"/>
              <a:gd name="connsiteX3372" fmla="*/ 645344 w 906898"/>
              <a:gd name="connsiteY3372" fmla="*/ 122678 h 906898"/>
              <a:gd name="connsiteX3373" fmla="*/ 645344 w 906898"/>
              <a:gd name="connsiteY3373" fmla="*/ 128854 h 906898"/>
              <a:gd name="connsiteX3374" fmla="*/ 641243 w 906898"/>
              <a:gd name="connsiteY3374" fmla="*/ 130912 h 906898"/>
              <a:gd name="connsiteX3375" fmla="*/ 639193 w 906898"/>
              <a:gd name="connsiteY3375" fmla="*/ 122678 h 906898"/>
              <a:gd name="connsiteX3376" fmla="*/ 639193 w 906898"/>
              <a:gd name="connsiteY3376" fmla="*/ 108270 h 906898"/>
              <a:gd name="connsiteX3377" fmla="*/ 620737 w 906898"/>
              <a:gd name="connsiteY3377" fmla="*/ 95919 h 906898"/>
              <a:gd name="connsiteX3378" fmla="*/ 618687 w 906898"/>
              <a:gd name="connsiteY3378" fmla="*/ 91803 h 906898"/>
              <a:gd name="connsiteX3379" fmla="*/ 316292 w 906898"/>
              <a:gd name="connsiteY3379" fmla="*/ 87819 h 906898"/>
              <a:gd name="connsiteX3380" fmla="*/ 322427 w 906898"/>
              <a:gd name="connsiteY3380" fmla="*/ 108402 h 906898"/>
              <a:gd name="connsiteX3381" fmla="*/ 308112 w 906898"/>
              <a:gd name="connsiteY3381" fmla="*/ 133103 h 906898"/>
              <a:gd name="connsiteX3382" fmla="*/ 287661 w 906898"/>
              <a:gd name="connsiteY3382" fmla="*/ 135162 h 906898"/>
              <a:gd name="connsiteX3383" fmla="*/ 273345 w 906898"/>
              <a:gd name="connsiteY3383" fmla="*/ 120754 h 906898"/>
              <a:gd name="connsiteX3384" fmla="*/ 277435 w 906898"/>
              <a:gd name="connsiteY3384" fmla="*/ 104287 h 906898"/>
              <a:gd name="connsiteX3385" fmla="*/ 285616 w 906898"/>
              <a:gd name="connsiteY3385" fmla="*/ 102228 h 906898"/>
              <a:gd name="connsiteX3386" fmla="*/ 287661 w 906898"/>
              <a:gd name="connsiteY3386" fmla="*/ 108402 h 906898"/>
              <a:gd name="connsiteX3387" fmla="*/ 295841 w 906898"/>
              <a:gd name="connsiteY3387" fmla="*/ 108402 h 906898"/>
              <a:gd name="connsiteX3388" fmla="*/ 295841 w 906898"/>
              <a:gd name="connsiteY3388" fmla="*/ 114578 h 906898"/>
              <a:gd name="connsiteX3389" fmla="*/ 289706 w 906898"/>
              <a:gd name="connsiteY3389" fmla="*/ 120754 h 906898"/>
              <a:gd name="connsiteX3390" fmla="*/ 281525 w 906898"/>
              <a:gd name="connsiteY3390" fmla="*/ 118695 h 906898"/>
              <a:gd name="connsiteX3391" fmla="*/ 293796 w 906898"/>
              <a:gd name="connsiteY3391" fmla="*/ 128987 h 906898"/>
              <a:gd name="connsiteX3392" fmla="*/ 304021 w 906898"/>
              <a:gd name="connsiteY3392" fmla="*/ 126928 h 906898"/>
              <a:gd name="connsiteX3393" fmla="*/ 316292 w 906898"/>
              <a:gd name="connsiteY3393" fmla="*/ 110461 h 906898"/>
              <a:gd name="connsiteX3394" fmla="*/ 314247 w 906898"/>
              <a:gd name="connsiteY3394" fmla="*/ 89877 h 906898"/>
              <a:gd name="connsiteX3395" fmla="*/ 316292 w 906898"/>
              <a:gd name="connsiteY3395" fmla="*/ 87819 h 906898"/>
              <a:gd name="connsiteX3396" fmla="*/ 215649 w 906898"/>
              <a:gd name="connsiteY3396" fmla="*/ 85827 h 906898"/>
              <a:gd name="connsiteX3397" fmla="*/ 223783 w 906898"/>
              <a:gd name="connsiteY3397" fmla="*/ 89943 h 906898"/>
              <a:gd name="connsiteX3398" fmla="*/ 223783 w 906898"/>
              <a:gd name="connsiteY3398" fmla="*/ 94061 h 906898"/>
              <a:gd name="connsiteX3399" fmla="*/ 211582 w 906898"/>
              <a:gd name="connsiteY3399" fmla="*/ 92002 h 906898"/>
              <a:gd name="connsiteX3400" fmla="*/ 211582 w 906898"/>
              <a:gd name="connsiteY3400" fmla="*/ 87886 h 906898"/>
              <a:gd name="connsiteX3401" fmla="*/ 215649 w 906898"/>
              <a:gd name="connsiteY3401" fmla="*/ 85827 h 906898"/>
              <a:gd name="connsiteX3402" fmla="*/ 483537 w 906898"/>
              <a:gd name="connsiteY3402" fmla="*/ 83153 h 906898"/>
              <a:gd name="connsiteX3403" fmla="*/ 491205 w 906898"/>
              <a:gd name="connsiteY3403" fmla="*/ 83571 h 906898"/>
              <a:gd name="connsiteX3404" fmla="*/ 495328 w 906898"/>
              <a:gd name="connsiteY3404" fmla="*/ 87693 h 906898"/>
              <a:gd name="connsiteX3405" fmla="*/ 497390 w 906898"/>
              <a:gd name="connsiteY3405" fmla="*/ 95936 h 906898"/>
              <a:gd name="connsiteX3406" fmla="*/ 491205 w 906898"/>
              <a:gd name="connsiteY3406" fmla="*/ 100057 h 906898"/>
              <a:gd name="connsiteX3407" fmla="*/ 491205 w 906898"/>
              <a:gd name="connsiteY3407" fmla="*/ 104178 h 906898"/>
              <a:gd name="connsiteX3408" fmla="*/ 482957 w 906898"/>
              <a:gd name="connsiteY3408" fmla="*/ 108300 h 906898"/>
              <a:gd name="connsiteX3409" fmla="*/ 476771 w 906898"/>
              <a:gd name="connsiteY3409" fmla="*/ 102118 h 906898"/>
              <a:gd name="connsiteX3410" fmla="*/ 480895 w 906898"/>
              <a:gd name="connsiteY3410" fmla="*/ 93875 h 906898"/>
              <a:gd name="connsiteX3411" fmla="*/ 485019 w 906898"/>
              <a:gd name="connsiteY3411" fmla="*/ 91814 h 906898"/>
              <a:gd name="connsiteX3412" fmla="*/ 482957 w 906898"/>
              <a:gd name="connsiteY3412" fmla="*/ 91814 h 906898"/>
              <a:gd name="connsiteX3413" fmla="*/ 472648 w 906898"/>
              <a:gd name="connsiteY3413" fmla="*/ 95936 h 906898"/>
              <a:gd name="connsiteX3414" fmla="*/ 466462 w 906898"/>
              <a:gd name="connsiteY3414" fmla="*/ 116543 h 906898"/>
              <a:gd name="connsiteX3415" fmla="*/ 485019 w 906898"/>
              <a:gd name="connsiteY3415" fmla="*/ 139210 h 906898"/>
              <a:gd name="connsiteX3416" fmla="*/ 464400 w 906898"/>
              <a:gd name="connsiteY3416" fmla="*/ 128906 h 906898"/>
              <a:gd name="connsiteX3417" fmla="*/ 464400 w 906898"/>
              <a:gd name="connsiteY3417" fmla="*/ 93875 h 906898"/>
              <a:gd name="connsiteX3418" fmla="*/ 483537 w 906898"/>
              <a:gd name="connsiteY3418" fmla="*/ 83153 h 906898"/>
              <a:gd name="connsiteX3419" fmla="*/ 640800 w 906898"/>
              <a:gd name="connsiteY3419" fmla="*/ 81031 h 906898"/>
              <a:gd name="connsiteX3420" fmla="*/ 645406 w 906898"/>
              <a:gd name="connsiteY3420" fmla="*/ 83636 h 906898"/>
              <a:gd name="connsiteX3421" fmla="*/ 647454 w 906898"/>
              <a:gd name="connsiteY3421" fmla="*/ 91870 h 906898"/>
              <a:gd name="connsiteX3422" fmla="*/ 657690 w 906898"/>
              <a:gd name="connsiteY3422" fmla="*/ 100103 h 906898"/>
              <a:gd name="connsiteX3423" fmla="*/ 655643 w 906898"/>
              <a:gd name="connsiteY3423" fmla="*/ 106277 h 906898"/>
              <a:gd name="connsiteX3424" fmla="*/ 657690 w 906898"/>
              <a:gd name="connsiteY3424" fmla="*/ 112453 h 906898"/>
              <a:gd name="connsiteX3425" fmla="*/ 655643 w 906898"/>
              <a:gd name="connsiteY3425" fmla="*/ 122745 h 906898"/>
              <a:gd name="connsiteX3426" fmla="*/ 655643 w 906898"/>
              <a:gd name="connsiteY3426" fmla="*/ 133037 h 906898"/>
              <a:gd name="connsiteX3427" fmla="*/ 655643 w 906898"/>
              <a:gd name="connsiteY3427" fmla="*/ 135095 h 906898"/>
              <a:gd name="connsiteX3428" fmla="*/ 653595 w 906898"/>
              <a:gd name="connsiteY3428" fmla="*/ 122745 h 906898"/>
              <a:gd name="connsiteX3429" fmla="*/ 653595 w 906898"/>
              <a:gd name="connsiteY3429" fmla="*/ 128921 h 906898"/>
              <a:gd name="connsiteX3430" fmla="*/ 649501 w 906898"/>
              <a:gd name="connsiteY3430" fmla="*/ 139212 h 906898"/>
              <a:gd name="connsiteX3431" fmla="*/ 643359 w 906898"/>
              <a:gd name="connsiteY3431" fmla="*/ 141270 h 906898"/>
              <a:gd name="connsiteX3432" fmla="*/ 643359 w 906898"/>
              <a:gd name="connsiteY3432" fmla="*/ 135095 h 906898"/>
              <a:gd name="connsiteX3433" fmla="*/ 649501 w 906898"/>
              <a:gd name="connsiteY3433" fmla="*/ 126862 h 906898"/>
              <a:gd name="connsiteX3434" fmla="*/ 649501 w 906898"/>
              <a:gd name="connsiteY3434" fmla="*/ 122745 h 906898"/>
              <a:gd name="connsiteX3435" fmla="*/ 653595 w 906898"/>
              <a:gd name="connsiteY3435" fmla="*/ 114511 h 906898"/>
              <a:gd name="connsiteX3436" fmla="*/ 649501 w 906898"/>
              <a:gd name="connsiteY3436" fmla="*/ 110395 h 906898"/>
              <a:gd name="connsiteX3437" fmla="*/ 649501 w 906898"/>
              <a:gd name="connsiteY3437" fmla="*/ 100103 h 906898"/>
              <a:gd name="connsiteX3438" fmla="*/ 639264 w 906898"/>
              <a:gd name="connsiteY3438" fmla="*/ 93927 h 906898"/>
              <a:gd name="connsiteX3439" fmla="*/ 633122 w 906898"/>
              <a:gd name="connsiteY3439" fmla="*/ 89811 h 906898"/>
              <a:gd name="connsiteX3440" fmla="*/ 626980 w 906898"/>
              <a:gd name="connsiteY3440" fmla="*/ 89811 h 906898"/>
              <a:gd name="connsiteX3441" fmla="*/ 614696 w 906898"/>
              <a:gd name="connsiteY3441" fmla="*/ 87752 h 906898"/>
              <a:gd name="connsiteX3442" fmla="*/ 612649 w 906898"/>
              <a:gd name="connsiteY3442" fmla="*/ 83636 h 906898"/>
              <a:gd name="connsiteX3443" fmla="*/ 624933 w 906898"/>
              <a:gd name="connsiteY3443" fmla="*/ 83636 h 906898"/>
              <a:gd name="connsiteX3444" fmla="*/ 626980 w 906898"/>
              <a:gd name="connsiteY3444" fmla="*/ 85694 h 906898"/>
              <a:gd name="connsiteX3445" fmla="*/ 637217 w 906898"/>
              <a:gd name="connsiteY3445" fmla="*/ 83636 h 906898"/>
              <a:gd name="connsiteX3446" fmla="*/ 641312 w 906898"/>
              <a:gd name="connsiteY3446" fmla="*/ 87752 h 906898"/>
              <a:gd name="connsiteX3447" fmla="*/ 643359 w 906898"/>
              <a:gd name="connsiteY3447" fmla="*/ 91870 h 906898"/>
              <a:gd name="connsiteX3448" fmla="*/ 645406 w 906898"/>
              <a:gd name="connsiteY3448" fmla="*/ 89811 h 906898"/>
              <a:gd name="connsiteX3449" fmla="*/ 639264 w 906898"/>
              <a:gd name="connsiteY3449" fmla="*/ 81578 h 906898"/>
              <a:gd name="connsiteX3450" fmla="*/ 640800 w 906898"/>
              <a:gd name="connsiteY3450" fmla="*/ 81031 h 906898"/>
              <a:gd name="connsiteX3451" fmla="*/ 587959 w 906898"/>
              <a:gd name="connsiteY3451" fmla="*/ 79519 h 906898"/>
              <a:gd name="connsiteX3452" fmla="*/ 604426 w 906898"/>
              <a:gd name="connsiteY3452" fmla="*/ 83624 h 906898"/>
              <a:gd name="connsiteX3453" fmla="*/ 618835 w 906898"/>
              <a:gd name="connsiteY3453" fmla="*/ 104148 h 906898"/>
              <a:gd name="connsiteX3454" fmla="*/ 614718 w 906898"/>
              <a:gd name="connsiteY3454" fmla="*/ 118514 h 906898"/>
              <a:gd name="connsiteX3455" fmla="*/ 602368 w 906898"/>
              <a:gd name="connsiteY3455" fmla="*/ 122618 h 906898"/>
              <a:gd name="connsiteX3456" fmla="*/ 600310 w 906898"/>
              <a:gd name="connsiteY3456" fmla="*/ 116461 h 906898"/>
              <a:gd name="connsiteX3457" fmla="*/ 600310 w 906898"/>
              <a:gd name="connsiteY3457" fmla="*/ 112357 h 906898"/>
              <a:gd name="connsiteX3458" fmla="*/ 594135 w 906898"/>
              <a:gd name="connsiteY3458" fmla="*/ 110304 h 906898"/>
              <a:gd name="connsiteX3459" fmla="*/ 596193 w 906898"/>
              <a:gd name="connsiteY3459" fmla="*/ 102094 h 906898"/>
              <a:gd name="connsiteX3460" fmla="*/ 606485 w 906898"/>
              <a:gd name="connsiteY3460" fmla="*/ 102094 h 906898"/>
              <a:gd name="connsiteX3461" fmla="*/ 608543 w 906898"/>
              <a:gd name="connsiteY3461" fmla="*/ 106199 h 906898"/>
              <a:gd name="connsiteX3462" fmla="*/ 610602 w 906898"/>
              <a:gd name="connsiteY3462" fmla="*/ 100042 h 906898"/>
              <a:gd name="connsiteX3463" fmla="*/ 596193 w 906898"/>
              <a:gd name="connsiteY3463" fmla="*/ 87728 h 906898"/>
              <a:gd name="connsiteX3464" fmla="*/ 571492 w 906898"/>
              <a:gd name="connsiteY3464" fmla="*/ 93885 h 906898"/>
              <a:gd name="connsiteX3465" fmla="*/ 559142 w 906898"/>
              <a:gd name="connsiteY3465" fmla="*/ 100042 h 906898"/>
              <a:gd name="connsiteX3466" fmla="*/ 573551 w 906898"/>
              <a:gd name="connsiteY3466" fmla="*/ 83624 h 906898"/>
              <a:gd name="connsiteX3467" fmla="*/ 587959 w 906898"/>
              <a:gd name="connsiteY3467" fmla="*/ 79519 h 906898"/>
              <a:gd name="connsiteX3468" fmla="*/ 388440 w 906898"/>
              <a:gd name="connsiteY3468" fmla="*/ 75535 h 906898"/>
              <a:gd name="connsiteX3469" fmla="*/ 390487 w 906898"/>
              <a:gd name="connsiteY3469" fmla="*/ 79592 h 906898"/>
              <a:gd name="connsiteX3470" fmla="*/ 386392 w 906898"/>
              <a:gd name="connsiteY3470" fmla="*/ 89738 h 906898"/>
              <a:gd name="connsiteX3471" fmla="*/ 380250 w 906898"/>
              <a:gd name="connsiteY3471" fmla="*/ 91766 h 906898"/>
              <a:gd name="connsiteX3472" fmla="*/ 380250 w 906898"/>
              <a:gd name="connsiteY3472" fmla="*/ 89738 h 906898"/>
              <a:gd name="connsiteX3473" fmla="*/ 388440 w 906898"/>
              <a:gd name="connsiteY3473" fmla="*/ 83651 h 906898"/>
              <a:gd name="connsiteX3474" fmla="*/ 388440 w 906898"/>
              <a:gd name="connsiteY3474" fmla="*/ 75535 h 906898"/>
              <a:gd name="connsiteX3475" fmla="*/ 359914 w 906898"/>
              <a:gd name="connsiteY3475" fmla="*/ 74313 h 906898"/>
              <a:gd name="connsiteX3476" fmla="*/ 365839 w 906898"/>
              <a:gd name="connsiteY3476" fmla="*/ 75598 h 906898"/>
              <a:gd name="connsiteX3477" fmla="*/ 376142 w 906898"/>
              <a:gd name="connsiteY3477" fmla="*/ 85874 h 906898"/>
              <a:gd name="connsiteX3478" fmla="*/ 374082 w 906898"/>
              <a:gd name="connsiteY3478" fmla="*/ 102316 h 906898"/>
              <a:gd name="connsiteX3479" fmla="*/ 349353 w 906898"/>
              <a:gd name="connsiteY3479" fmla="*/ 114648 h 906898"/>
              <a:gd name="connsiteX3480" fmla="*/ 320504 w 906898"/>
              <a:gd name="connsiteY3480" fmla="*/ 92041 h 906898"/>
              <a:gd name="connsiteX3481" fmla="*/ 320504 w 906898"/>
              <a:gd name="connsiteY3481" fmla="*/ 85874 h 906898"/>
              <a:gd name="connsiteX3482" fmla="*/ 322565 w 906898"/>
              <a:gd name="connsiteY3482" fmla="*/ 85874 h 906898"/>
              <a:gd name="connsiteX3483" fmla="*/ 347293 w 906898"/>
              <a:gd name="connsiteY3483" fmla="*/ 108482 h 906898"/>
              <a:gd name="connsiteX3484" fmla="*/ 363778 w 906898"/>
              <a:gd name="connsiteY3484" fmla="*/ 104371 h 906898"/>
              <a:gd name="connsiteX3485" fmla="*/ 367900 w 906898"/>
              <a:gd name="connsiteY3485" fmla="*/ 89984 h 906898"/>
              <a:gd name="connsiteX3486" fmla="*/ 365839 w 906898"/>
              <a:gd name="connsiteY3486" fmla="*/ 87930 h 906898"/>
              <a:gd name="connsiteX3487" fmla="*/ 359657 w 906898"/>
              <a:gd name="connsiteY3487" fmla="*/ 94095 h 906898"/>
              <a:gd name="connsiteX3488" fmla="*/ 353475 w 906898"/>
              <a:gd name="connsiteY3488" fmla="*/ 89984 h 906898"/>
              <a:gd name="connsiteX3489" fmla="*/ 353475 w 906898"/>
              <a:gd name="connsiteY3489" fmla="*/ 85874 h 906898"/>
              <a:gd name="connsiteX3490" fmla="*/ 357596 w 906898"/>
              <a:gd name="connsiteY3490" fmla="*/ 83819 h 906898"/>
              <a:gd name="connsiteX3491" fmla="*/ 355536 w 906898"/>
              <a:gd name="connsiteY3491" fmla="*/ 77653 h 906898"/>
              <a:gd name="connsiteX3492" fmla="*/ 359914 w 906898"/>
              <a:gd name="connsiteY3492" fmla="*/ 74313 h 906898"/>
              <a:gd name="connsiteX3493" fmla="*/ 419338 w 906898"/>
              <a:gd name="connsiteY3493" fmla="*/ 72095 h 906898"/>
              <a:gd name="connsiteX3494" fmla="*/ 421296 w 906898"/>
              <a:gd name="connsiteY3494" fmla="*/ 75369 h 906898"/>
              <a:gd name="connsiteX3495" fmla="*/ 421296 w 906898"/>
              <a:gd name="connsiteY3495" fmla="*/ 83503 h 906898"/>
              <a:gd name="connsiteX3496" fmla="*/ 419238 w 906898"/>
              <a:gd name="connsiteY3496" fmla="*/ 83503 h 906898"/>
              <a:gd name="connsiteX3497" fmla="*/ 420010 w 906898"/>
              <a:gd name="connsiteY3497" fmla="*/ 77402 h 906898"/>
              <a:gd name="connsiteX3498" fmla="*/ 418620 w 906898"/>
              <a:gd name="connsiteY3498" fmla="*/ 70895 h 906898"/>
              <a:gd name="connsiteX3499" fmla="*/ 419238 w 906898"/>
              <a:gd name="connsiteY3499" fmla="*/ 71302 h 906898"/>
              <a:gd name="connsiteX3500" fmla="*/ 419338 w 906898"/>
              <a:gd name="connsiteY3500" fmla="*/ 72095 h 906898"/>
              <a:gd name="connsiteX3501" fmla="*/ 397896 w 906898"/>
              <a:gd name="connsiteY3501" fmla="*/ 69651 h 906898"/>
              <a:gd name="connsiteX3502" fmla="*/ 400637 w 906898"/>
              <a:gd name="connsiteY3502" fmla="*/ 71358 h 906898"/>
              <a:gd name="connsiteX3503" fmla="*/ 402700 w 906898"/>
              <a:gd name="connsiteY3503" fmla="*/ 75482 h 906898"/>
              <a:gd name="connsiteX3504" fmla="*/ 400637 w 906898"/>
              <a:gd name="connsiteY3504" fmla="*/ 83730 h 906898"/>
              <a:gd name="connsiteX3505" fmla="*/ 402700 w 906898"/>
              <a:gd name="connsiteY3505" fmla="*/ 89916 h 906898"/>
              <a:gd name="connsiteX3506" fmla="*/ 394447 w 906898"/>
              <a:gd name="connsiteY3506" fmla="*/ 98164 h 906898"/>
              <a:gd name="connsiteX3507" fmla="*/ 390321 w 906898"/>
              <a:gd name="connsiteY3507" fmla="*/ 100225 h 906898"/>
              <a:gd name="connsiteX3508" fmla="*/ 384132 w 906898"/>
              <a:gd name="connsiteY3508" fmla="*/ 106412 h 906898"/>
              <a:gd name="connsiteX3509" fmla="*/ 377942 w 906898"/>
              <a:gd name="connsiteY3509" fmla="*/ 104349 h 906898"/>
              <a:gd name="connsiteX3510" fmla="*/ 380005 w 906898"/>
              <a:gd name="connsiteY3510" fmla="*/ 96101 h 906898"/>
              <a:gd name="connsiteX3511" fmla="*/ 382068 w 906898"/>
              <a:gd name="connsiteY3511" fmla="*/ 96101 h 906898"/>
              <a:gd name="connsiteX3512" fmla="*/ 394447 w 906898"/>
              <a:gd name="connsiteY3512" fmla="*/ 81668 h 906898"/>
              <a:gd name="connsiteX3513" fmla="*/ 392384 w 906898"/>
              <a:gd name="connsiteY3513" fmla="*/ 73420 h 906898"/>
              <a:gd name="connsiteX3514" fmla="*/ 395737 w 906898"/>
              <a:gd name="connsiteY3514" fmla="*/ 70070 h 906898"/>
              <a:gd name="connsiteX3515" fmla="*/ 397896 w 906898"/>
              <a:gd name="connsiteY3515" fmla="*/ 69651 h 906898"/>
              <a:gd name="connsiteX3516" fmla="*/ 413063 w 906898"/>
              <a:gd name="connsiteY3516" fmla="*/ 67236 h 906898"/>
              <a:gd name="connsiteX3517" fmla="*/ 417951 w 906898"/>
              <a:gd name="connsiteY3517" fmla="*/ 69778 h 906898"/>
              <a:gd name="connsiteX3518" fmla="*/ 418620 w 906898"/>
              <a:gd name="connsiteY3518" fmla="*/ 70895 h 906898"/>
              <a:gd name="connsiteX3519" fmla="*/ 415668 w 906898"/>
              <a:gd name="connsiteY3519" fmla="*/ 68950 h 906898"/>
              <a:gd name="connsiteX3520" fmla="*/ 413063 w 906898"/>
              <a:gd name="connsiteY3520" fmla="*/ 67236 h 906898"/>
              <a:gd name="connsiteX3521" fmla="*/ 277299 w 906898"/>
              <a:gd name="connsiteY3521" fmla="*/ 67236 h 906898"/>
              <a:gd name="connsiteX3522" fmla="*/ 277299 w 906898"/>
              <a:gd name="connsiteY3522" fmla="*/ 75489 h 906898"/>
              <a:gd name="connsiteX3523" fmla="*/ 285552 w 906898"/>
              <a:gd name="connsiteY3523" fmla="*/ 79614 h 906898"/>
              <a:gd name="connsiteX3524" fmla="*/ 293805 w 906898"/>
              <a:gd name="connsiteY3524" fmla="*/ 73425 h 906898"/>
              <a:gd name="connsiteX3525" fmla="*/ 295868 w 906898"/>
              <a:gd name="connsiteY3525" fmla="*/ 79614 h 906898"/>
              <a:gd name="connsiteX3526" fmla="*/ 291741 w 906898"/>
              <a:gd name="connsiteY3526" fmla="*/ 87866 h 906898"/>
              <a:gd name="connsiteX3527" fmla="*/ 285552 w 906898"/>
              <a:gd name="connsiteY3527" fmla="*/ 87866 h 906898"/>
              <a:gd name="connsiteX3528" fmla="*/ 279362 w 906898"/>
              <a:gd name="connsiteY3528" fmla="*/ 96119 h 906898"/>
              <a:gd name="connsiteX3529" fmla="*/ 273173 w 906898"/>
              <a:gd name="connsiteY3529" fmla="*/ 94056 h 906898"/>
              <a:gd name="connsiteX3530" fmla="*/ 271110 w 906898"/>
              <a:gd name="connsiteY3530" fmla="*/ 83740 h 906898"/>
              <a:gd name="connsiteX3531" fmla="*/ 273173 w 906898"/>
              <a:gd name="connsiteY3531" fmla="*/ 83740 h 906898"/>
              <a:gd name="connsiteX3532" fmla="*/ 266984 w 906898"/>
              <a:gd name="connsiteY3532" fmla="*/ 77551 h 906898"/>
              <a:gd name="connsiteX3533" fmla="*/ 271110 w 906898"/>
              <a:gd name="connsiteY3533" fmla="*/ 69298 h 906898"/>
              <a:gd name="connsiteX3534" fmla="*/ 277299 w 906898"/>
              <a:gd name="connsiteY3534" fmla="*/ 67236 h 906898"/>
              <a:gd name="connsiteX3535" fmla="*/ 567347 w 906898"/>
              <a:gd name="connsiteY3535" fmla="*/ 65243 h 906898"/>
              <a:gd name="connsiteX3536" fmla="*/ 575600 w 906898"/>
              <a:gd name="connsiteY3536" fmla="*/ 71344 h 906898"/>
              <a:gd name="connsiteX3537" fmla="*/ 579726 w 906898"/>
              <a:gd name="connsiteY3537" fmla="*/ 79477 h 906898"/>
              <a:gd name="connsiteX3538" fmla="*/ 575600 w 906898"/>
              <a:gd name="connsiteY3538" fmla="*/ 81512 h 906898"/>
              <a:gd name="connsiteX3539" fmla="*/ 561158 w 906898"/>
              <a:gd name="connsiteY3539" fmla="*/ 71344 h 906898"/>
              <a:gd name="connsiteX3540" fmla="*/ 554968 w 906898"/>
              <a:gd name="connsiteY3540" fmla="*/ 75410 h 906898"/>
              <a:gd name="connsiteX3541" fmla="*/ 550842 w 906898"/>
              <a:gd name="connsiteY3541" fmla="*/ 69310 h 906898"/>
              <a:gd name="connsiteX3542" fmla="*/ 567347 w 906898"/>
              <a:gd name="connsiteY3542" fmla="*/ 65243 h 906898"/>
              <a:gd name="connsiteX3543" fmla="*/ 493185 w 906898"/>
              <a:gd name="connsiteY3543" fmla="*/ 63252 h 906898"/>
              <a:gd name="connsiteX3544" fmla="*/ 501374 w 906898"/>
              <a:gd name="connsiteY3544" fmla="*/ 65280 h 906898"/>
              <a:gd name="connsiteX3545" fmla="*/ 499327 w 906898"/>
              <a:gd name="connsiteY3545" fmla="*/ 69338 h 906898"/>
              <a:gd name="connsiteX3546" fmla="*/ 489090 w 906898"/>
              <a:gd name="connsiteY3546" fmla="*/ 69338 h 906898"/>
              <a:gd name="connsiteX3547" fmla="*/ 480901 w 906898"/>
              <a:gd name="connsiteY3547" fmla="*/ 79482 h 906898"/>
              <a:gd name="connsiteX3548" fmla="*/ 476806 w 906898"/>
              <a:gd name="connsiteY3548" fmla="*/ 81512 h 906898"/>
              <a:gd name="connsiteX3549" fmla="*/ 480901 w 906898"/>
              <a:gd name="connsiteY3549" fmla="*/ 71366 h 906898"/>
              <a:gd name="connsiteX3550" fmla="*/ 493185 w 906898"/>
              <a:gd name="connsiteY3550" fmla="*/ 63252 h 906898"/>
              <a:gd name="connsiteX3551" fmla="*/ 528266 w 906898"/>
              <a:gd name="connsiteY3551" fmla="*/ 60927 h 906898"/>
              <a:gd name="connsiteX3552" fmla="*/ 555025 w 906898"/>
              <a:gd name="connsiteY3552" fmla="*/ 81585 h 906898"/>
              <a:gd name="connsiteX3553" fmla="*/ 555025 w 906898"/>
              <a:gd name="connsiteY3553" fmla="*/ 98110 h 906898"/>
              <a:gd name="connsiteX3554" fmla="*/ 550908 w 906898"/>
              <a:gd name="connsiteY3554" fmla="*/ 98110 h 906898"/>
              <a:gd name="connsiteX3555" fmla="*/ 550908 w 906898"/>
              <a:gd name="connsiteY3555" fmla="*/ 89848 h 906898"/>
              <a:gd name="connsiteX3556" fmla="*/ 536500 w 906898"/>
              <a:gd name="connsiteY3556" fmla="*/ 69190 h 906898"/>
              <a:gd name="connsiteX3557" fmla="*/ 524149 w 906898"/>
              <a:gd name="connsiteY3557" fmla="*/ 69190 h 906898"/>
              <a:gd name="connsiteX3558" fmla="*/ 511799 w 906898"/>
              <a:gd name="connsiteY3558" fmla="*/ 79519 h 906898"/>
              <a:gd name="connsiteX3559" fmla="*/ 517974 w 906898"/>
              <a:gd name="connsiteY3559" fmla="*/ 77453 h 906898"/>
              <a:gd name="connsiteX3560" fmla="*/ 524149 w 906898"/>
              <a:gd name="connsiteY3560" fmla="*/ 79519 h 906898"/>
              <a:gd name="connsiteX3561" fmla="*/ 524149 w 906898"/>
              <a:gd name="connsiteY3561" fmla="*/ 87782 h 906898"/>
              <a:gd name="connsiteX3562" fmla="*/ 517974 w 906898"/>
              <a:gd name="connsiteY3562" fmla="*/ 91914 h 906898"/>
              <a:gd name="connsiteX3563" fmla="*/ 511799 w 906898"/>
              <a:gd name="connsiteY3563" fmla="*/ 89848 h 906898"/>
              <a:gd name="connsiteX3564" fmla="*/ 505624 w 906898"/>
              <a:gd name="connsiteY3564" fmla="*/ 93980 h 906898"/>
              <a:gd name="connsiteX3565" fmla="*/ 497390 w 906898"/>
              <a:gd name="connsiteY3565" fmla="*/ 85716 h 906898"/>
              <a:gd name="connsiteX3566" fmla="*/ 503566 w 906898"/>
              <a:gd name="connsiteY3566" fmla="*/ 69190 h 906898"/>
              <a:gd name="connsiteX3567" fmla="*/ 528266 w 906898"/>
              <a:gd name="connsiteY3567" fmla="*/ 60927 h 906898"/>
              <a:gd name="connsiteX3568" fmla="*/ 289504 w 906898"/>
              <a:gd name="connsiteY3568" fmla="*/ 60927 h 906898"/>
              <a:gd name="connsiteX3569" fmla="*/ 291552 w 906898"/>
              <a:gd name="connsiteY3569" fmla="*/ 67153 h 906898"/>
              <a:gd name="connsiteX3570" fmla="*/ 289504 w 906898"/>
              <a:gd name="connsiteY3570" fmla="*/ 73376 h 906898"/>
              <a:gd name="connsiteX3571" fmla="*/ 283362 w 906898"/>
              <a:gd name="connsiteY3571" fmla="*/ 77527 h 906898"/>
              <a:gd name="connsiteX3572" fmla="*/ 279268 w 906898"/>
              <a:gd name="connsiteY3572" fmla="*/ 71302 h 906898"/>
              <a:gd name="connsiteX3573" fmla="*/ 281315 w 906898"/>
              <a:gd name="connsiteY3573" fmla="*/ 67153 h 906898"/>
              <a:gd name="connsiteX3574" fmla="*/ 289504 w 906898"/>
              <a:gd name="connsiteY3574" fmla="*/ 60927 h 906898"/>
              <a:gd name="connsiteX3575" fmla="*/ 406976 w 906898"/>
              <a:gd name="connsiteY3575" fmla="*/ 54951 h 906898"/>
              <a:gd name="connsiteX3576" fmla="*/ 415239 w 906898"/>
              <a:gd name="connsiteY3576" fmla="*/ 61120 h 906898"/>
              <a:gd name="connsiteX3577" fmla="*/ 413173 w 906898"/>
              <a:gd name="connsiteY3577" fmla="*/ 67289 h 906898"/>
              <a:gd name="connsiteX3578" fmla="*/ 406976 w 906898"/>
              <a:gd name="connsiteY3578" fmla="*/ 57007 h 906898"/>
              <a:gd name="connsiteX3579" fmla="*/ 411108 w 906898"/>
              <a:gd name="connsiteY3579" fmla="*/ 63176 h 906898"/>
              <a:gd name="connsiteX3580" fmla="*/ 411108 w 906898"/>
              <a:gd name="connsiteY3580" fmla="*/ 69344 h 906898"/>
              <a:gd name="connsiteX3581" fmla="*/ 419371 w 906898"/>
              <a:gd name="connsiteY3581" fmla="*/ 79626 h 906898"/>
              <a:gd name="connsiteX3582" fmla="*/ 415239 w 906898"/>
              <a:gd name="connsiteY3582" fmla="*/ 87851 h 906898"/>
              <a:gd name="connsiteX3583" fmla="*/ 417305 w 906898"/>
              <a:gd name="connsiteY3583" fmla="*/ 96076 h 906898"/>
              <a:gd name="connsiteX3584" fmla="*/ 415239 w 906898"/>
              <a:gd name="connsiteY3584" fmla="*/ 98132 h 906898"/>
              <a:gd name="connsiteX3585" fmla="*/ 415239 w 906898"/>
              <a:gd name="connsiteY3585" fmla="*/ 89907 h 906898"/>
              <a:gd name="connsiteX3586" fmla="*/ 413173 w 906898"/>
              <a:gd name="connsiteY3586" fmla="*/ 89907 h 906898"/>
              <a:gd name="connsiteX3587" fmla="*/ 411108 w 906898"/>
              <a:gd name="connsiteY3587" fmla="*/ 91963 h 906898"/>
              <a:gd name="connsiteX3588" fmla="*/ 413173 w 906898"/>
              <a:gd name="connsiteY3588" fmla="*/ 100189 h 906898"/>
              <a:gd name="connsiteX3589" fmla="*/ 404910 w 906898"/>
              <a:gd name="connsiteY3589" fmla="*/ 108413 h 906898"/>
              <a:gd name="connsiteX3590" fmla="*/ 398713 w 906898"/>
              <a:gd name="connsiteY3590" fmla="*/ 110469 h 906898"/>
              <a:gd name="connsiteX3591" fmla="*/ 392516 w 906898"/>
              <a:gd name="connsiteY3591" fmla="*/ 116638 h 906898"/>
              <a:gd name="connsiteX3592" fmla="*/ 388384 w 906898"/>
              <a:gd name="connsiteY3592" fmla="*/ 116638 h 906898"/>
              <a:gd name="connsiteX3593" fmla="*/ 380121 w 906898"/>
              <a:gd name="connsiteY3593" fmla="*/ 114582 h 906898"/>
              <a:gd name="connsiteX3594" fmla="*/ 375990 w 906898"/>
              <a:gd name="connsiteY3594" fmla="*/ 118695 h 906898"/>
              <a:gd name="connsiteX3595" fmla="*/ 371858 w 906898"/>
              <a:gd name="connsiteY3595" fmla="*/ 116638 h 906898"/>
              <a:gd name="connsiteX3596" fmla="*/ 375990 w 906898"/>
              <a:gd name="connsiteY3596" fmla="*/ 106358 h 906898"/>
              <a:gd name="connsiteX3597" fmla="*/ 386318 w 906898"/>
              <a:gd name="connsiteY3597" fmla="*/ 108413 h 906898"/>
              <a:gd name="connsiteX3598" fmla="*/ 392516 w 906898"/>
              <a:gd name="connsiteY3598" fmla="*/ 102245 h 906898"/>
              <a:gd name="connsiteX3599" fmla="*/ 404910 w 906898"/>
              <a:gd name="connsiteY3599" fmla="*/ 94019 h 906898"/>
              <a:gd name="connsiteX3600" fmla="*/ 404910 w 906898"/>
              <a:gd name="connsiteY3600" fmla="*/ 83739 h 906898"/>
              <a:gd name="connsiteX3601" fmla="*/ 404910 w 906898"/>
              <a:gd name="connsiteY3601" fmla="*/ 75513 h 906898"/>
              <a:gd name="connsiteX3602" fmla="*/ 398713 w 906898"/>
              <a:gd name="connsiteY3602" fmla="*/ 65233 h 906898"/>
              <a:gd name="connsiteX3603" fmla="*/ 400779 w 906898"/>
              <a:gd name="connsiteY3603" fmla="*/ 59063 h 906898"/>
              <a:gd name="connsiteX3604" fmla="*/ 406976 w 906898"/>
              <a:gd name="connsiteY3604" fmla="*/ 54951 h 906898"/>
              <a:gd name="connsiteX3605" fmla="*/ 495288 w 906898"/>
              <a:gd name="connsiteY3605" fmla="*/ 52960 h 906898"/>
              <a:gd name="connsiteX3606" fmla="*/ 501454 w 906898"/>
              <a:gd name="connsiteY3606" fmla="*/ 54995 h 906898"/>
              <a:gd name="connsiteX3607" fmla="*/ 501454 w 906898"/>
              <a:gd name="connsiteY3607" fmla="*/ 57031 h 906898"/>
              <a:gd name="connsiteX3608" fmla="*/ 507619 w 906898"/>
              <a:gd name="connsiteY3608" fmla="*/ 57031 h 906898"/>
              <a:gd name="connsiteX3609" fmla="*/ 509674 w 906898"/>
              <a:gd name="connsiteY3609" fmla="*/ 61104 h 906898"/>
              <a:gd name="connsiteX3610" fmla="*/ 497343 w 906898"/>
              <a:gd name="connsiteY3610" fmla="*/ 61104 h 906898"/>
              <a:gd name="connsiteX3611" fmla="*/ 478846 w 906898"/>
              <a:gd name="connsiteY3611" fmla="*/ 67214 h 906898"/>
              <a:gd name="connsiteX3612" fmla="*/ 474736 w 906898"/>
              <a:gd name="connsiteY3612" fmla="*/ 81466 h 906898"/>
              <a:gd name="connsiteX3613" fmla="*/ 472680 w 906898"/>
              <a:gd name="connsiteY3613" fmla="*/ 83503 h 906898"/>
              <a:gd name="connsiteX3614" fmla="*/ 468570 w 906898"/>
              <a:gd name="connsiteY3614" fmla="*/ 79431 h 906898"/>
              <a:gd name="connsiteX3615" fmla="*/ 470625 w 906898"/>
              <a:gd name="connsiteY3615" fmla="*/ 71285 h 906898"/>
              <a:gd name="connsiteX3616" fmla="*/ 472680 w 906898"/>
              <a:gd name="connsiteY3616" fmla="*/ 65177 h 906898"/>
              <a:gd name="connsiteX3617" fmla="*/ 476791 w 906898"/>
              <a:gd name="connsiteY3617" fmla="*/ 63140 h 906898"/>
              <a:gd name="connsiteX3618" fmla="*/ 476791 w 906898"/>
              <a:gd name="connsiteY3618" fmla="*/ 57031 h 906898"/>
              <a:gd name="connsiteX3619" fmla="*/ 487067 w 906898"/>
              <a:gd name="connsiteY3619" fmla="*/ 54995 h 906898"/>
              <a:gd name="connsiteX3620" fmla="*/ 491177 w 906898"/>
              <a:gd name="connsiteY3620" fmla="*/ 54995 h 906898"/>
              <a:gd name="connsiteX3621" fmla="*/ 495288 w 906898"/>
              <a:gd name="connsiteY3621" fmla="*/ 52960 h 906898"/>
              <a:gd name="connsiteX3622" fmla="*/ 564222 w 906898"/>
              <a:gd name="connsiteY3622" fmla="*/ 50444 h 906898"/>
              <a:gd name="connsiteX3623" fmla="*/ 571426 w 906898"/>
              <a:gd name="connsiteY3623" fmla="*/ 50701 h 906898"/>
              <a:gd name="connsiteX3624" fmla="*/ 581718 w 906898"/>
              <a:gd name="connsiteY3624" fmla="*/ 56877 h 906898"/>
              <a:gd name="connsiteX3625" fmla="*/ 581718 w 906898"/>
              <a:gd name="connsiteY3625" fmla="*/ 63052 h 906898"/>
              <a:gd name="connsiteX3626" fmla="*/ 579659 w 906898"/>
              <a:gd name="connsiteY3626" fmla="*/ 65111 h 906898"/>
              <a:gd name="connsiteX3627" fmla="*/ 587893 w 906898"/>
              <a:gd name="connsiteY3627" fmla="*/ 67168 h 906898"/>
              <a:gd name="connsiteX3628" fmla="*/ 592010 w 906898"/>
              <a:gd name="connsiteY3628" fmla="*/ 73344 h 906898"/>
              <a:gd name="connsiteX3629" fmla="*/ 589951 w 906898"/>
              <a:gd name="connsiteY3629" fmla="*/ 77460 h 906898"/>
              <a:gd name="connsiteX3630" fmla="*/ 583776 w 906898"/>
              <a:gd name="connsiteY3630" fmla="*/ 79519 h 906898"/>
              <a:gd name="connsiteX3631" fmla="*/ 581718 w 906898"/>
              <a:gd name="connsiteY3631" fmla="*/ 79519 h 906898"/>
              <a:gd name="connsiteX3632" fmla="*/ 571426 w 906898"/>
              <a:gd name="connsiteY3632" fmla="*/ 65111 h 906898"/>
              <a:gd name="connsiteX3633" fmla="*/ 550842 w 906898"/>
              <a:gd name="connsiteY3633" fmla="*/ 67168 h 906898"/>
              <a:gd name="connsiteX3634" fmla="*/ 540550 w 906898"/>
              <a:gd name="connsiteY3634" fmla="*/ 63052 h 906898"/>
              <a:gd name="connsiteX3635" fmla="*/ 540550 w 906898"/>
              <a:gd name="connsiteY3635" fmla="*/ 60993 h 906898"/>
              <a:gd name="connsiteX3636" fmla="*/ 550842 w 906898"/>
              <a:gd name="connsiteY3636" fmla="*/ 56877 h 906898"/>
              <a:gd name="connsiteX3637" fmla="*/ 554959 w 906898"/>
              <a:gd name="connsiteY3637" fmla="*/ 58935 h 906898"/>
              <a:gd name="connsiteX3638" fmla="*/ 557017 w 906898"/>
              <a:gd name="connsiteY3638" fmla="*/ 54818 h 906898"/>
              <a:gd name="connsiteX3639" fmla="*/ 564222 w 906898"/>
              <a:gd name="connsiteY3639" fmla="*/ 50444 h 906898"/>
              <a:gd name="connsiteX3640" fmla="*/ 597986 w 906898"/>
              <a:gd name="connsiteY3640" fmla="*/ 48643 h 906898"/>
              <a:gd name="connsiteX3641" fmla="*/ 604161 w 906898"/>
              <a:gd name="connsiteY3641" fmla="*/ 50691 h 906898"/>
              <a:gd name="connsiteX3642" fmla="*/ 606220 w 906898"/>
              <a:gd name="connsiteY3642" fmla="*/ 54785 h 906898"/>
              <a:gd name="connsiteX3643" fmla="*/ 606220 w 906898"/>
              <a:gd name="connsiteY3643" fmla="*/ 60927 h 906898"/>
              <a:gd name="connsiteX3644" fmla="*/ 604161 w 906898"/>
              <a:gd name="connsiteY3644" fmla="*/ 54785 h 906898"/>
              <a:gd name="connsiteX3645" fmla="*/ 597986 w 906898"/>
              <a:gd name="connsiteY3645" fmla="*/ 48643 h 906898"/>
              <a:gd name="connsiteX3646" fmla="*/ 332862 w 906898"/>
              <a:gd name="connsiteY3646" fmla="*/ 48643 h 906898"/>
              <a:gd name="connsiteX3647" fmla="*/ 337035 w 906898"/>
              <a:gd name="connsiteY3647" fmla="*/ 50701 h 906898"/>
              <a:gd name="connsiteX3648" fmla="*/ 337035 w 906898"/>
              <a:gd name="connsiteY3648" fmla="*/ 56877 h 906898"/>
              <a:gd name="connsiteX3649" fmla="*/ 328688 w 906898"/>
              <a:gd name="connsiteY3649" fmla="*/ 56877 h 906898"/>
              <a:gd name="connsiteX3650" fmla="*/ 322427 w 906898"/>
              <a:gd name="connsiteY3650" fmla="*/ 50701 h 906898"/>
              <a:gd name="connsiteX3651" fmla="*/ 332862 w 906898"/>
              <a:gd name="connsiteY3651" fmla="*/ 48643 h 906898"/>
              <a:gd name="connsiteX3652" fmla="*/ 310343 w 906898"/>
              <a:gd name="connsiteY3652" fmla="*/ 46651 h 906898"/>
              <a:gd name="connsiteX3653" fmla="*/ 324752 w 906898"/>
              <a:gd name="connsiteY3653" fmla="*/ 59002 h 906898"/>
              <a:gd name="connsiteX3654" fmla="*/ 320635 w 906898"/>
              <a:gd name="connsiteY3654" fmla="*/ 69293 h 906898"/>
              <a:gd name="connsiteX3655" fmla="*/ 322693 w 906898"/>
              <a:gd name="connsiteY3655" fmla="*/ 73410 h 906898"/>
              <a:gd name="connsiteX3656" fmla="*/ 322693 w 906898"/>
              <a:gd name="connsiteY3656" fmla="*/ 81643 h 906898"/>
              <a:gd name="connsiteX3657" fmla="*/ 308284 w 906898"/>
              <a:gd name="connsiteY3657" fmla="*/ 85761 h 906898"/>
              <a:gd name="connsiteX3658" fmla="*/ 304167 w 906898"/>
              <a:gd name="connsiteY3658" fmla="*/ 75469 h 906898"/>
              <a:gd name="connsiteX3659" fmla="*/ 297992 w 906898"/>
              <a:gd name="connsiteY3659" fmla="*/ 73410 h 906898"/>
              <a:gd name="connsiteX3660" fmla="*/ 293876 w 906898"/>
              <a:gd name="connsiteY3660" fmla="*/ 59002 h 906898"/>
              <a:gd name="connsiteX3661" fmla="*/ 295934 w 906898"/>
              <a:gd name="connsiteY3661" fmla="*/ 54884 h 906898"/>
              <a:gd name="connsiteX3662" fmla="*/ 310343 w 906898"/>
              <a:gd name="connsiteY3662" fmla="*/ 46651 h 906898"/>
              <a:gd name="connsiteX3663" fmla="*/ 499428 w 906898"/>
              <a:gd name="connsiteY3663" fmla="*/ 44659 h 906898"/>
              <a:gd name="connsiteX3664" fmla="*/ 505610 w 906898"/>
              <a:gd name="connsiteY3664" fmla="*/ 46712 h 906898"/>
              <a:gd name="connsiteX3665" fmla="*/ 507671 w 906898"/>
              <a:gd name="connsiteY3665" fmla="*/ 50816 h 906898"/>
              <a:gd name="connsiteX3666" fmla="*/ 507671 w 906898"/>
              <a:gd name="connsiteY3666" fmla="*/ 46712 h 906898"/>
              <a:gd name="connsiteX3667" fmla="*/ 511792 w 906898"/>
              <a:gd name="connsiteY3667" fmla="*/ 50816 h 906898"/>
              <a:gd name="connsiteX3668" fmla="*/ 517974 w 906898"/>
              <a:gd name="connsiteY3668" fmla="*/ 54921 h 906898"/>
              <a:gd name="connsiteX3669" fmla="*/ 517974 w 906898"/>
              <a:gd name="connsiteY3669" fmla="*/ 59025 h 906898"/>
              <a:gd name="connsiteX3670" fmla="*/ 511792 w 906898"/>
              <a:gd name="connsiteY3670" fmla="*/ 59025 h 906898"/>
              <a:gd name="connsiteX3671" fmla="*/ 507671 w 906898"/>
              <a:gd name="connsiteY3671" fmla="*/ 54921 h 906898"/>
              <a:gd name="connsiteX3672" fmla="*/ 501489 w 906898"/>
              <a:gd name="connsiteY3672" fmla="*/ 52869 h 906898"/>
              <a:gd name="connsiteX3673" fmla="*/ 491185 w 906898"/>
              <a:gd name="connsiteY3673" fmla="*/ 50816 h 906898"/>
              <a:gd name="connsiteX3674" fmla="*/ 480882 w 906898"/>
              <a:gd name="connsiteY3674" fmla="*/ 52869 h 906898"/>
              <a:gd name="connsiteX3675" fmla="*/ 474700 w 906898"/>
              <a:gd name="connsiteY3675" fmla="*/ 61078 h 906898"/>
              <a:gd name="connsiteX3676" fmla="*/ 466457 w 906898"/>
              <a:gd name="connsiteY3676" fmla="*/ 69287 h 906898"/>
              <a:gd name="connsiteX3677" fmla="*/ 466457 w 906898"/>
              <a:gd name="connsiteY3677" fmla="*/ 75445 h 906898"/>
              <a:gd name="connsiteX3678" fmla="*/ 466457 w 906898"/>
              <a:gd name="connsiteY3678" fmla="*/ 81602 h 906898"/>
              <a:gd name="connsiteX3679" fmla="*/ 466457 w 906898"/>
              <a:gd name="connsiteY3679" fmla="*/ 87759 h 906898"/>
              <a:gd name="connsiteX3680" fmla="*/ 462336 w 906898"/>
              <a:gd name="connsiteY3680" fmla="*/ 87759 h 906898"/>
              <a:gd name="connsiteX3681" fmla="*/ 458215 w 906898"/>
              <a:gd name="connsiteY3681" fmla="*/ 79549 h 906898"/>
              <a:gd name="connsiteX3682" fmla="*/ 462336 w 906898"/>
              <a:gd name="connsiteY3682" fmla="*/ 65182 h 906898"/>
              <a:gd name="connsiteX3683" fmla="*/ 464396 w 906898"/>
              <a:gd name="connsiteY3683" fmla="*/ 59025 h 906898"/>
              <a:gd name="connsiteX3684" fmla="*/ 470579 w 906898"/>
              <a:gd name="connsiteY3684" fmla="*/ 54921 h 906898"/>
              <a:gd name="connsiteX3685" fmla="*/ 476761 w 906898"/>
              <a:gd name="connsiteY3685" fmla="*/ 46712 h 906898"/>
              <a:gd name="connsiteX3686" fmla="*/ 489125 w 906898"/>
              <a:gd name="connsiteY3686" fmla="*/ 48764 h 906898"/>
              <a:gd name="connsiteX3687" fmla="*/ 493246 w 906898"/>
              <a:gd name="connsiteY3687" fmla="*/ 46712 h 906898"/>
              <a:gd name="connsiteX3688" fmla="*/ 495307 w 906898"/>
              <a:gd name="connsiteY3688" fmla="*/ 46712 h 906898"/>
              <a:gd name="connsiteX3689" fmla="*/ 499428 w 906898"/>
              <a:gd name="connsiteY3689" fmla="*/ 44659 h 906898"/>
              <a:gd name="connsiteX3690" fmla="*/ 341019 w 906898"/>
              <a:gd name="connsiteY3690" fmla="*/ 44197 h 906898"/>
              <a:gd name="connsiteX3691" fmla="*/ 345098 w 906898"/>
              <a:gd name="connsiteY3691" fmla="*/ 44707 h 906898"/>
              <a:gd name="connsiteX3692" fmla="*/ 351216 w 906898"/>
              <a:gd name="connsiteY3692" fmla="*/ 50825 h 906898"/>
              <a:gd name="connsiteX3693" fmla="*/ 351216 w 906898"/>
              <a:gd name="connsiteY3693" fmla="*/ 56943 h 906898"/>
              <a:gd name="connsiteX3694" fmla="*/ 355295 w 906898"/>
              <a:gd name="connsiteY3694" fmla="*/ 61022 h 906898"/>
              <a:gd name="connsiteX3695" fmla="*/ 351216 w 906898"/>
              <a:gd name="connsiteY3695" fmla="*/ 67140 h 906898"/>
              <a:gd name="connsiteX3696" fmla="*/ 345098 w 906898"/>
              <a:gd name="connsiteY3696" fmla="*/ 69180 h 906898"/>
              <a:gd name="connsiteX3697" fmla="*/ 343059 w 906898"/>
              <a:gd name="connsiteY3697" fmla="*/ 67140 h 906898"/>
              <a:gd name="connsiteX3698" fmla="*/ 338980 w 906898"/>
              <a:gd name="connsiteY3698" fmla="*/ 71219 h 906898"/>
              <a:gd name="connsiteX3699" fmla="*/ 330822 w 906898"/>
              <a:gd name="connsiteY3699" fmla="*/ 67140 h 906898"/>
              <a:gd name="connsiteX3700" fmla="*/ 328783 w 906898"/>
              <a:gd name="connsiteY3700" fmla="*/ 61022 h 906898"/>
              <a:gd name="connsiteX3701" fmla="*/ 336940 w 906898"/>
              <a:gd name="connsiteY3701" fmla="*/ 58983 h 906898"/>
              <a:gd name="connsiteX3702" fmla="*/ 341019 w 906898"/>
              <a:gd name="connsiteY3702" fmla="*/ 50825 h 906898"/>
              <a:gd name="connsiteX3703" fmla="*/ 336940 w 906898"/>
              <a:gd name="connsiteY3703" fmla="*/ 46746 h 906898"/>
              <a:gd name="connsiteX3704" fmla="*/ 341019 w 906898"/>
              <a:gd name="connsiteY3704" fmla="*/ 44197 h 906898"/>
              <a:gd name="connsiteX3705" fmla="*/ 583710 w 906898"/>
              <a:gd name="connsiteY3705" fmla="*/ 38352 h 906898"/>
              <a:gd name="connsiteX3706" fmla="*/ 590018 w 906898"/>
              <a:gd name="connsiteY3706" fmla="*/ 50635 h 906898"/>
              <a:gd name="connsiteX3707" fmla="*/ 587915 w 906898"/>
              <a:gd name="connsiteY3707" fmla="*/ 50635 h 906898"/>
              <a:gd name="connsiteX3708" fmla="*/ 587915 w 906898"/>
              <a:gd name="connsiteY3708" fmla="*/ 46541 h 906898"/>
              <a:gd name="connsiteX3709" fmla="*/ 583710 w 906898"/>
              <a:gd name="connsiteY3709" fmla="*/ 40399 h 906898"/>
              <a:gd name="connsiteX3710" fmla="*/ 583710 w 906898"/>
              <a:gd name="connsiteY3710" fmla="*/ 38352 h 906898"/>
              <a:gd name="connsiteX3711" fmla="*/ 421363 w 906898"/>
              <a:gd name="connsiteY3711" fmla="*/ 32375 h 906898"/>
              <a:gd name="connsiteX3712" fmla="*/ 421363 w 906898"/>
              <a:gd name="connsiteY3712" fmla="*/ 34367 h 906898"/>
              <a:gd name="connsiteX3713" fmla="*/ 419371 w 906898"/>
              <a:gd name="connsiteY3713" fmla="*/ 34367 h 906898"/>
              <a:gd name="connsiteX3714" fmla="*/ 421363 w 906898"/>
              <a:gd name="connsiteY3714" fmla="*/ 32375 h 906898"/>
              <a:gd name="connsiteX3715" fmla="*/ 421363 w 906898"/>
              <a:gd name="connsiteY3715" fmla="*/ 28060 h 906898"/>
              <a:gd name="connsiteX3716" fmla="*/ 423355 w 906898"/>
              <a:gd name="connsiteY3716" fmla="*/ 32375 h 906898"/>
              <a:gd name="connsiteX3717" fmla="*/ 421363 w 906898"/>
              <a:gd name="connsiteY3717" fmla="*/ 32375 h 906898"/>
              <a:gd name="connsiteX3718" fmla="*/ 361686 w 906898"/>
              <a:gd name="connsiteY3718" fmla="*/ 26067 h 906898"/>
              <a:gd name="connsiteX3719" fmla="*/ 374053 w 906898"/>
              <a:gd name="connsiteY3719" fmla="*/ 26067 h 906898"/>
              <a:gd name="connsiteX3720" fmla="*/ 382298 w 906898"/>
              <a:gd name="connsiteY3720" fmla="*/ 30189 h 906898"/>
              <a:gd name="connsiteX3721" fmla="*/ 398787 w 906898"/>
              <a:gd name="connsiteY3721" fmla="*/ 52862 h 906898"/>
              <a:gd name="connsiteX3722" fmla="*/ 392604 w 906898"/>
              <a:gd name="connsiteY3722" fmla="*/ 69351 h 906898"/>
              <a:gd name="connsiteX3723" fmla="*/ 374053 w 906898"/>
              <a:gd name="connsiteY3723" fmla="*/ 75535 h 906898"/>
              <a:gd name="connsiteX3724" fmla="*/ 365808 w 906898"/>
              <a:gd name="connsiteY3724" fmla="*/ 67290 h 906898"/>
              <a:gd name="connsiteX3725" fmla="*/ 367870 w 906898"/>
              <a:gd name="connsiteY3725" fmla="*/ 63169 h 906898"/>
              <a:gd name="connsiteX3726" fmla="*/ 371992 w 906898"/>
              <a:gd name="connsiteY3726" fmla="*/ 63169 h 906898"/>
              <a:gd name="connsiteX3727" fmla="*/ 371992 w 906898"/>
              <a:gd name="connsiteY3727" fmla="*/ 56985 h 906898"/>
              <a:gd name="connsiteX3728" fmla="*/ 376114 w 906898"/>
              <a:gd name="connsiteY3728" fmla="*/ 52862 h 906898"/>
              <a:gd name="connsiteX3729" fmla="*/ 382298 w 906898"/>
              <a:gd name="connsiteY3729" fmla="*/ 54923 h 906898"/>
              <a:gd name="connsiteX3730" fmla="*/ 382298 w 906898"/>
              <a:gd name="connsiteY3730" fmla="*/ 63169 h 906898"/>
              <a:gd name="connsiteX3731" fmla="*/ 380237 w 906898"/>
              <a:gd name="connsiteY3731" fmla="*/ 65229 h 906898"/>
              <a:gd name="connsiteX3732" fmla="*/ 388481 w 906898"/>
              <a:gd name="connsiteY3732" fmla="*/ 61108 h 906898"/>
              <a:gd name="connsiteX3733" fmla="*/ 390542 w 906898"/>
              <a:gd name="connsiteY3733" fmla="*/ 46679 h 906898"/>
              <a:gd name="connsiteX3734" fmla="*/ 367870 w 906898"/>
              <a:gd name="connsiteY3734" fmla="*/ 30189 h 906898"/>
              <a:gd name="connsiteX3735" fmla="*/ 349319 w 906898"/>
              <a:gd name="connsiteY3735" fmla="*/ 30189 h 906898"/>
              <a:gd name="connsiteX3736" fmla="*/ 349319 w 906898"/>
              <a:gd name="connsiteY3736" fmla="*/ 28128 h 906898"/>
              <a:gd name="connsiteX3737" fmla="*/ 361686 w 906898"/>
              <a:gd name="connsiteY3737" fmla="*/ 26067 h 906898"/>
              <a:gd name="connsiteX3738" fmla="*/ 453449 w 906898"/>
              <a:gd name="connsiteY3738" fmla="*/ 14275 h 906898"/>
              <a:gd name="connsiteX3739" fmla="*/ 427592 w 906898"/>
              <a:gd name="connsiteY3739" fmla="*/ 16881 h 906898"/>
              <a:gd name="connsiteX3740" fmla="*/ 427592 w 906898"/>
              <a:gd name="connsiteY3740" fmla="*/ 21939 h 906898"/>
              <a:gd name="connsiteX3741" fmla="*/ 425522 w 906898"/>
              <a:gd name="connsiteY3741" fmla="*/ 21939 h 906898"/>
              <a:gd name="connsiteX3742" fmla="*/ 423452 w 906898"/>
              <a:gd name="connsiteY3742" fmla="*/ 26047 h 906898"/>
              <a:gd name="connsiteX3743" fmla="*/ 421382 w 906898"/>
              <a:gd name="connsiteY3743" fmla="*/ 26047 h 906898"/>
              <a:gd name="connsiteX3744" fmla="*/ 419312 w 906898"/>
              <a:gd name="connsiteY3744" fmla="*/ 23993 h 906898"/>
              <a:gd name="connsiteX3745" fmla="*/ 419312 w 906898"/>
              <a:gd name="connsiteY3745" fmla="*/ 30155 h 906898"/>
              <a:gd name="connsiteX3746" fmla="*/ 417242 w 906898"/>
              <a:gd name="connsiteY3746" fmla="*/ 36317 h 906898"/>
              <a:gd name="connsiteX3747" fmla="*/ 408961 w 906898"/>
              <a:gd name="connsiteY3747" fmla="*/ 38372 h 906898"/>
              <a:gd name="connsiteX3748" fmla="*/ 404821 w 906898"/>
              <a:gd name="connsiteY3748" fmla="*/ 46589 h 906898"/>
              <a:gd name="connsiteX3749" fmla="*/ 400681 w 906898"/>
              <a:gd name="connsiteY3749" fmla="*/ 46589 h 906898"/>
              <a:gd name="connsiteX3750" fmla="*/ 394471 w 906898"/>
              <a:gd name="connsiteY3750" fmla="*/ 36317 h 906898"/>
              <a:gd name="connsiteX3751" fmla="*/ 402751 w 906898"/>
              <a:gd name="connsiteY3751" fmla="*/ 23993 h 906898"/>
              <a:gd name="connsiteX3752" fmla="*/ 404821 w 906898"/>
              <a:gd name="connsiteY3752" fmla="*/ 19883 h 906898"/>
              <a:gd name="connsiteX3753" fmla="*/ 419312 w 906898"/>
              <a:gd name="connsiteY3753" fmla="*/ 17829 h 906898"/>
              <a:gd name="connsiteX3754" fmla="*/ 420079 w 906898"/>
              <a:gd name="connsiteY3754" fmla="*/ 17639 h 906898"/>
              <a:gd name="connsiteX3755" fmla="*/ 399049 w 906898"/>
              <a:gd name="connsiteY3755" fmla="*/ 19759 h 906898"/>
              <a:gd name="connsiteX3756" fmla="*/ 400779 w 906898"/>
              <a:gd name="connsiteY3756" fmla="*/ 19759 h 906898"/>
              <a:gd name="connsiteX3757" fmla="*/ 400779 w 906898"/>
              <a:gd name="connsiteY3757" fmla="*/ 21846 h 906898"/>
              <a:gd name="connsiteX3758" fmla="*/ 392590 w 906898"/>
              <a:gd name="connsiteY3758" fmla="*/ 34367 h 906898"/>
              <a:gd name="connsiteX3759" fmla="*/ 388495 w 906898"/>
              <a:gd name="connsiteY3759" fmla="*/ 30194 h 906898"/>
              <a:gd name="connsiteX3760" fmla="*/ 394637 w 906898"/>
              <a:gd name="connsiteY3760" fmla="*/ 23933 h 906898"/>
              <a:gd name="connsiteX3761" fmla="*/ 396561 w 906898"/>
              <a:gd name="connsiteY3761" fmla="*/ 20010 h 906898"/>
              <a:gd name="connsiteX3762" fmla="*/ 364940 w 906898"/>
              <a:gd name="connsiteY3762" fmla="*/ 23197 h 906898"/>
              <a:gd name="connsiteX3763" fmla="*/ 342257 w 906898"/>
              <a:gd name="connsiteY3763" fmla="*/ 30239 h 906898"/>
              <a:gd name="connsiteX3764" fmla="*/ 343196 w 906898"/>
              <a:gd name="connsiteY3764" fmla="*/ 30051 h 906898"/>
              <a:gd name="connsiteX3765" fmla="*/ 347327 w 906898"/>
              <a:gd name="connsiteY3765" fmla="*/ 32117 h 906898"/>
              <a:gd name="connsiteX3766" fmla="*/ 341130 w 906898"/>
              <a:gd name="connsiteY3766" fmla="*/ 38315 h 906898"/>
              <a:gd name="connsiteX3767" fmla="*/ 334933 w 906898"/>
              <a:gd name="connsiteY3767" fmla="*/ 38315 h 906898"/>
              <a:gd name="connsiteX3768" fmla="*/ 328735 w 906898"/>
              <a:gd name="connsiteY3768" fmla="*/ 46578 h 906898"/>
              <a:gd name="connsiteX3769" fmla="*/ 310143 w 906898"/>
              <a:gd name="connsiteY3769" fmla="*/ 44511 h 906898"/>
              <a:gd name="connsiteX3770" fmla="*/ 310143 w 906898"/>
              <a:gd name="connsiteY3770" fmla="*/ 40380 h 906898"/>
              <a:gd name="connsiteX3771" fmla="*/ 330801 w 906898"/>
              <a:gd name="connsiteY3771" fmla="*/ 36249 h 906898"/>
              <a:gd name="connsiteX3772" fmla="*/ 332253 w 906898"/>
              <a:gd name="connsiteY3772" fmla="*/ 33344 h 906898"/>
              <a:gd name="connsiteX3773" fmla="*/ 282503 w 906898"/>
              <a:gd name="connsiteY3773" fmla="*/ 48787 h 906898"/>
              <a:gd name="connsiteX3774" fmla="*/ 266569 w 906898"/>
              <a:gd name="connsiteY3774" fmla="*/ 57436 h 906898"/>
              <a:gd name="connsiteX3775" fmla="*/ 275245 w 906898"/>
              <a:gd name="connsiteY3775" fmla="*/ 56943 h 906898"/>
              <a:gd name="connsiteX3776" fmla="*/ 285595 w 906898"/>
              <a:gd name="connsiteY3776" fmla="*/ 48710 h 906898"/>
              <a:gd name="connsiteX3777" fmla="*/ 288344 w 906898"/>
              <a:gd name="connsiteY3777" fmla="*/ 48195 h 906898"/>
              <a:gd name="connsiteX3778" fmla="*/ 293876 w 906898"/>
              <a:gd name="connsiteY3778" fmla="*/ 52826 h 906898"/>
              <a:gd name="connsiteX3779" fmla="*/ 293876 w 906898"/>
              <a:gd name="connsiteY3779" fmla="*/ 54884 h 906898"/>
              <a:gd name="connsiteX3780" fmla="*/ 275245 w 906898"/>
              <a:gd name="connsiteY3780" fmla="*/ 63118 h 906898"/>
              <a:gd name="connsiteX3781" fmla="*/ 271104 w 906898"/>
              <a:gd name="connsiteY3781" fmla="*/ 61059 h 906898"/>
              <a:gd name="connsiteX3782" fmla="*/ 262824 w 906898"/>
              <a:gd name="connsiteY3782" fmla="*/ 65177 h 906898"/>
              <a:gd name="connsiteX3783" fmla="*/ 258684 w 906898"/>
              <a:gd name="connsiteY3783" fmla="*/ 63118 h 906898"/>
              <a:gd name="connsiteX3784" fmla="*/ 258684 w 906898"/>
              <a:gd name="connsiteY3784" fmla="*/ 61716 h 906898"/>
              <a:gd name="connsiteX3785" fmla="*/ 254731 w 906898"/>
              <a:gd name="connsiteY3785" fmla="*/ 63861 h 906898"/>
              <a:gd name="connsiteX3786" fmla="*/ 254731 w 906898"/>
              <a:gd name="connsiteY3786" fmla="*/ 65301 h 906898"/>
              <a:gd name="connsiteX3787" fmla="*/ 234021 w 906898"/>
              <a:gd name="connsiteY3787" fmla="*/ 91940 h 906898"/>
              <a:gd name="connsiteX3788" fmla="*/ 240234 w 906898"/>
              <a:gd name="connsiteY3788" fmla="*/ 108334 h 906898"/>
              <a:gd name="connsiteX3789" fmla="*/ 252660 w 906898"/>
              <a:gd name="connsiteY3789" fmla="*/ 112432 h 906898"/>
              <a:gd name="connsiteX3790" fmla="*/ 258874 w 906898"/>
              <a:gd name="connsiteY3790" fmla="*/ 108334 h 906898"/>
              <a:gd name="connsiteX3791" fmla="*/ 250589 w 906898"/>
              <a:gd name="connsiteY3791" fmla="*/ 106285 h 906898"/>
              <a:gd name="connsiteX3792" fmla="*/ 248518 w 906898"/>
              <a:gd name="connsiteY3792" fmla="*/ 100137 h 906898"/>
              <a:gd name="connsiteX3793" fmla="*/ 254731 w 906898"/>
              <a:gd name="connsiteY3793" fmla="*/ 96039 h 906898"/>
              <a:gd name="connsiteX3794" fmla="*/ 260945 w 906898"/>
              <a:gd name="connsiteY3794" fmla="*/ 100137 h 906898"/>
              <a:gd name="connsiteX3795" fmla="*/ 267158 w 906898"/>
              <a:gd name="connsiteY3795" fmla="*/ 100137 h 906898"/>
              <a:gd name="connsiteX3796" fmla="*/ 271300 w 906898"/>
              <a:gd name="connsiteY3796" fmla="*/ 104236 h 906898"/>
              <a:gd name="connsiteX3797" fmla="*/ 263016 w 906898"/>
              <a:gd name="connsiteY3797" fmla="*/ 118580 h 906898"/>
              <a:gd name="connsiteX3798" fmla="*/ 244376 w 906898"/>
              <a:gd name="connsiteY3798" fmla="*/ 120629 h 906898"/>
              <a:gd name="connsiteX3799" fmla="*/ 231950 w 906898"/>
              <a:gd name="connsiteY3799" fmla="*/ 108334 h 906898"/>
              <a:gd name="connsiteX3800" fmla="*/ 227808 w 906898"/>
              <a:gd name="connsiteY3800" fmla="*/ 98088 h 906898"/>
              <a:gd name="connsiteX3801" fmla="*/ 229879 w 906898"/>
              <a:gd name="connsiteY3801" fmla="*/ 83744 h 906898"/>
              <a:gd name="connsiteX3802" fmla="*/ 239975 w 906898"/>
              <a:gd name="connsiteY3802" fmla="*/ 71961 h 906898"/>
              <a:gd name="connsiteX3803" fmla="*/ 241882 w 906898"/>
              <a:gd name="connsiteY3803" fmla="*/ 70836 h 906898"/>
              <a:gd name="connsiteX3804" fmla="*/ 207903 w 906898"/>
              <a:gd name="connsiteY3804" fmla="*/ 89279 h 906898"/>
              <a:gd name="connsiteX3805" fmla="*/ 198095 w 906898"/>
              <a:gd name="connsiteY3805" fmla="*/ 97371 h 906898"/>
              <a:gd name="connsiteX3806" fmla="*/ 207409 w 906898"/>
              <a:gd name="connsiteY3806" fmla="*/ 91803 h 906898"/>
              <a:gd name="connsiteX3807" fmla="*/ 219803 w 906898"/>
              <a:gd name="connsiteY3807" fmla="*/ 97978 h 906898"/>
              <a:gd name="connsiteX3808" fmla="*/ 223935 w 906898"/>
              <a:gd name="connsiteY3808" fmla="*/ 100037 h 906898"/>
              <a:gd name="connsiteX3809" fmla="*/ 223935 w 906898"/>
              <a:gd name="connsiteY3809" fmla="*/ 110328 h 906898"/>
              <a:gd name="connsiteX3810" fmla="*/ 215672 w 906898"/>
              <a:gd name="connsiteY3810" fmla="*/ 108270 h 906898"/>
              <a:gd name="connsiteX3811" fmla="*/ 207409 w 906898"/>
              <a:gd name="connsiteY3811" fmla="*/ 110328 h 906898"/>
              <a:gd name="connsiteX3812" fmla="*/ 203277 w 906898"/>
              <a:gd name="connsiteY3812" fmla="*/ 104153 h 906898"/>
              <a:gd name="connsiteX3813" fmla="*/ 192948 w 906898"/>
              <a:gd name="connsiteY3813" fmla="*/ 102095 h 906898"/>
              <a:gd name="connsiteX3814" fmla="*/ 195733 w 906898"/>
              <a:gd name="connsiteY3814" fmla="*/ 99320 h 906898"/>
              <a:gd name="connsiteX3815" fmla="*/ 142906 w 906898"/>
              <a:gd name="connsiteY3815" fmla="*/ 142906 h 906898"/>
              <a:gd name="connsiteX3816" fmla="*/ 93538 w 906898"/>
              <a:gd name="connsiteY3816" fmla="*/ 202741 h 906898"/>
              <a:gd name="connsiteX3817" fmla="*/ 95078 w 906898"/>
              <a:gd name="connsiteY3817" fmla="*/ 202659 h 906898"/>
              <a:gd name="connsiteX3818" fmla="*/ 98411 w 906898"/>
              <a:gd name="connsiteY3818" fmla="*/ 200855 h 906898"/>
              <a:gd name="connsiteX3819" fmla="*/ 104565 w 906898"/>
              <a:gd name="connsiteY3819" fmla="*/ 200855 h 906898"/>
              <a:gd name="connsiteX3820" fmla="*/ 106616 w 906898"/>
              <a:gd name="connsiteY3820" fmla="*/ 200855 h 906898"/>
              <a:gd name="connsiteX3821" fmla="*/ 118924 w 906898"/>
              <a:gd name="connsiteY3821" fmla="*/ 190546 h 906898"/>
              <a:gd name="connsiteX3822" fmla="*/ 125078 w 906898"/>
              <a:gd name="connsiteY3822" fmla="*/ 192608 h 906898"/>
              <a:gd name="connsiteX3823" fmla="*/ 129181 w 906898"/>
              <a:gd name="connsiteY3823" fmla="*/ 190546 h 906898"/>
              <a:gd name="connsiteX3824" fmla="*/ 136104 w 906898"/>
              <a:gd name="connsiteY3824" fmla="*/ 188484 h 906898"/>
              <a:gd name="connsiteX3825" fmla="*/ 141488 w 906898"/>
              <a:gd name="connsiteY3825" fmla="*/ 192608 h 906898"/>
              <a:gd name="connsiteX3826" fmla="*/ 133283 w 906898"/>
              <a:gd name="connsiteY3826" fmla="*/ 204979 h 906898"/>
              <a:gd name="connsiteX3827" fmla="*/ 123027 w 906898"/>
              <a:gd name="connsiteY3827" fmla="*/ 202917 h 906898"/>
              <a:gd name="connsiteX3828" fmla="*/ 116873 w 906898"/>
              <a:gd name="connsiteY3828" fmla="*/ 209103 h 906898"/>
              <a:gd name="connsiteX3829" fmla="*/ 112770 w 906898"/>
              <a:gd name="connsiteY3829" fmla="*/ 207041 h 906898"/>
              <a:gd name="connsiteX3830" fmla="*/ 100463 w 906898"/>
              <a:gd name="connsiteY3830" fmla="*/ 213227 h 906898"/>
              <a:gd name="connsiteX3831" fmla="*/ 96360 w 906898"/>
              <a:gd name="connsiteY3831" fmla="*/ 225598 h 906898"/>
              <a:gd name="connsiteX3832" fmla="*/ 100463 w 906898"/>
              <a:gd name="connsiteY3832" fmla="*/ 233846 h 906898"/>
              <a:gd name="connsiteX3833" fmla="*/ 98411 w 906898"/>
              <a:gd name="connsiteY3833" fmla="*/ 246217 h 906898"/>
              <a:gd name="connsiteX3834" fmla="*/ 102514 w 906898"/>
              <a:gd name="connsiteY3834" fmla="*/ 252402 h 906898"/>
              <a:gd name="connsiteX3835" fmla="*/ 102514 w 906898"/>
              <a:gd name="connsiteY3835" fmla="*/ 254464 h 906898"/>
              <a:gd name="connsiteX3836" fmla="*/ 94309 w 906898"/>
              <a:gd name="connsiteY3836" fmla="*/ 264774 h 906898"/>
              <a:gd name="connsiteX3837" fmla="*/ 90206 w 906898"/>
              <a:gd name="connsiteY3837" fmla="*/ 252402 h 906898"/>
              <a:gd name="connsiteX3838" fmla="*/ 90206 w 906898"/>
              <a:gd name="connsiteY3838" fmla="*/ 246217 h 906898"/>
              <a:gd name="connsiteX3839" fmla="*/ 84052 w 906898"/>
              <a:gd name="connsiteY3839" fmla="*/ 235907 h 906898"/>
              <a:gd name="connsiteX3840" fmla="*/ 88155 w 906898"/>
              <a:gd name="connsiteY3840" fmla="*/ 229722 h 906898"/>
              <a:gd name="connsiteX3841" fmla="*/ 86104 w 906898"/>
              <a:gd name="connsiteY3841" fmla="*/ 221474 h 906898"/>
              <a:gd name="connsiteX3842" fmla="*/ 84787 w 906898"/>
              <a:gd name="connsiteY3842" fmla="*/ 216179 h 906898"/>
              <a:gd name="connsiteX3843" fmla="*/ 48787 w 906898"/>
              <a:gd name="connsiteY3843" fmla="*/ 282503 h 906898"/>
              <a:gd name="connsiteX3844" fmla="*/ 28714 w 906898"/>
              <a:gd name="connsiteY3844" fmla="*/ 347168 h 906898"/>
              <a:gd name="connsiteX3845" fmla="*/ 29491 w 906898"/>
              <a:gd name="connsiteY3845" fmla="*/ 347168 h 906898"/>
              <a:gd name="connsiteX3846" fmla="*/ 31887 w 906898"/>
              <a:gd name="connsiteY3846" fmla="*/ 347168 h 906898"/>
              <a:gd name="connsiteX3847" fmla="*/ 34626 w 906898"/>
              <a:gd name="connsiteY3847" fmla="*/ 351269 h 906898"/>
              <a:gd name="connsiteX3848" fmla="*/ 32572 w 906898"/>
              <a:gd name="connsiteY3848" fmla="*/ 353320 h 906898"/>
              <a:gd name="connsiteX3849" fmla="*/ 34626 w 906898"/>
              <a:gd name="connsiteY3849" fmla="*/ 355370 h 906898"/>
              <a:gd name="connsiteX3850" fmla="*/ 40789 w 906898"/>
              <a:gd name="connsiteY3850" fmla="*/ 355370 h 906898"/>
              <a:gd name="connsiteX3851" fmla="*/ 46952 w 906898"/>
              <a:gd name="connsiteY3851" fmla="*/ 363573 h 906898"/>
              <a:gd name="connsiteX3852" fmla="*/ 44897 w 906898"/>
              <a:gd name="connsiteY3852" fmla="*/ 369724 h 906898"/>
              <a:gd name="connsiteX3853" fmla="*/ 51060 w 906898"/>
              <a:gd name="connsiteY3853" fmla="*/ 373826 h 906898"/>
              <a:gd name="connsiteX3854" fmla="*/ 53114 w 906898"/>
              <a:gd name="connsiteY3854" fmla="*/ 373826 h 906898"/>
              <a:gd name="connsiteX3855" fmla="*/ 46952 w 906898"/>
              <a:gd name="connsiteY3855" fmla="*/ 367674 h 906898"/>
              <a:gd name="connsiteX3856" fmla="*/ 49006 w 906898"/>
              <a:gd name="connsiteY3856" fmla="*/ 365623 h 906898"/>
              <a:gd name="connsiteX3857" fmla="*/ 53114 w 906898"/>
              <a:gd name="connsiteY3857" fmla="*/ 369724 h 906898"/>
              <a:gd name="connsiteX3858" fmla="*/ 55169 w 906898"/>
              <a:gd name="connsiteY3858" fmla="*/ 377927 h 906898"/>
              <a:gd name="connsiteX3859" fmla="*/ 51060 w 906898"/>
              <a:gd name="connsiteY3859" fmla="*/ 377927 h 906898"/>
              <a:gd name="connsiteX3860" fmla="*/ 38735 w 906898"/>
              <a:gd name="connsiteY3860" fmla="*/ 379977 h 906898"/>
              <a:gd name="connsiteX3861" fmla="*/ 36681 w 906898"/>
              <a:gd name="connsiteY3861" fmla="*/ 379977 h 906898"/>
              <a:gd name="connsiteX3862" fmla="*/ 32572 w 906898"/>
              <a:gd name="connsiteY3862" fmla="*/ 370493 h 906898"/>
              <a:gd name="connsiteX3863" fmla="*/ 23091 w 906898"/>
              <a:gd name="connsiteY3863" fmla="*/ 365998 h 906898"/>
              <a:gd name="connsiteX3864" fmla="*/ 22704 w 906898"/>
              <a:gd name="connsiteY3864" fmla="*/ 369831 h 906898"/>
              <a:gd name="connsiteX3865" fmla="*/ 32510 w 906898"/>
              <a:gd name="connsiteY3865" fmla="*/ 373764 h 906898"/>
              <a:gd name="connsiteX3866" fmla="*/ 34543 w 906898"/>
              <a:gd name="connsiteY3866" fmla="*/ 381922 h 906898"/>
              <a:gd name="connsiteX3867" fmla="*/ 30476 w 906898"/>
              <a:gd name="connsiteY3867" fmla="*/ 381922 h 906898"/>
              <a:gd name="connsiteX3868" fmla="*/ 22342 w 906898"/>
              <a:gd name="connsiteY3868" fmla="*/ 373764 h 906898"/>
              <a:gd name="connsiteX3869" fmla="*/ 22342 w 906898"/>
              <a:gd name="connsiteY3869" fmla="*/ 373421 h 906898"/>
              <a:gd name="connsiteX3870" fmla="*/ 18904 w 906898"/>
              <a:gd name="connsiteY3870" fmla="*/ 407528 h 906898"/>
              <a:gd name="connsiteX3871" fmla="*/ 23531 w 906898"/>
              <a:gd name="connsiteY3871" fmla="*/ 395415 h 906898"/>
              <a:gd name="connsiteX3872" fmla="*/ 38729 w 906898"/>
              <a:gd name="connsiteY3872" fmla="*/ 382035 h 906898"/>
              <a:gd name="connsiteX3873" fmla="*/ 45941 w 906898"/>
              <a:gd name="connsiteY3873" fmla="*/ 380492 h 906898"/>
              <a:gd name="connsiteX3874" fmla="*/ 53154 w 906898"/>
              <a:gd name="connsiteY3874" fmla="*/ 382035 h 906898"/>
              <a:gd name="connsiteX3875" fmla="*/ 57275 w 906898"/>
              <a:gd name="connsiteY3875" fmla="*/ 382035 h 906898"/>
              <a:gd name="connsiteX3876" fmla="*/ 69639 w 906898"/>
              <a:gd name="connsiteY3876" fmla="*/ 392328 h 906898"/>
              <a:gd name="connsiteX3877" fmla="*/ 71700 w 906898"/>
              <a:gd name="connsiteY3877" fmla="*/ 406736 h 906898"/>
              <a:gd name="connsiteX3878" fmla="*/ 59336 w 906898"/>
              <a:gd name="connsiteY3878" fmla="*/ 417028 h 906898"/>
              <a:gd name="connsiteX3879" fmla="*/ 53154 w 906898"/>
              <a:gd name="connsiteY3879" fmla="*/ 412911 h 906898"/>
              <a:gd name="connsiteX3880" fmla="*/ 53154 w 906898"/>
              <a:gd name="connsiteY3880" fmla="*/ 408795 h 906898"/>
              <a:gd name="connsiteX3881" fmla="*/ 49032 w 906898"/>
              <a:gd name="connsiteY3881" fmla="*/ 406736 h 906898"/>
              <a:gd name="connsiteX3882" fmla="*/ 49032 w 906898"/>
              <a:gd name="connsiteY3882" fmla="*/ 402619 h 906898"/>
              <a:gd name="connsiteX3883" fmla="*/ 55214 w 906898"/>
              <a:gd name="connsiteY3883" fmla="*/ 400561 h 906898"/>
              <a:gd name="connsiteX3884" fmla="*/ 59336 w 906898"/>
              <a:gd name="connsiteY3884" fmla="*/ 404678 h 906898"/>
              <a:gd name="connsiteX3885" fmla="*/ 63457 w 906898"/>
              <a:gd name="connsiteY3885" fmla="*/ 398503 h 906898"/>
              <a:gd name="connsiteX3886" fmla="*/ 51093 w 906898"/>
              <a:gd name="connsiteY3886" fmla="*/ 388211 h 906898"/>
              <a:gd name="connsiteX3887" fmla="*/ 30486 w 906898"/>
              <a:gd name="connsiteY3887" fmla="*/ 396444 h 906898"/>
              <a:gd name="connsiteX3888" fmla="*/ 18122 w 906898"/>
              <a:gd name="connsiteY3888" fmla="*/ 421145 h 906898"/>
              <a:gd name="connsiteX3889" fmla="*/ 17531 w 906898"/>
              <a:gd name="connsiteY3889" fmla="*/ 421145 h 906898"/>
              <a:gd name="connsiteX3890" fmla="*/ 17251 w 906898"/>
              <a:gd name="connsiteY3890" fmla="*/ 423927 h 906898"/>
              <a:gd name="connsiteX3891" fmla="*/ 22190 w 906898"/>
              <a:gd name="connsiteY3891" fmla="*/ 427331 h 906898"/>
              <a:gd name="connsiteX3892" fmla="*/ 20143 w 906898"/>
              <a:gd name="connsiteY3892" fmla="*/ 435578 h 906898"/>
              <a:gd name="connsiteX3893" fmla="*/ 26285 w 906898"/>
              <a:gd name="connsiteY3893" fmla="*/ 443826 h 906898"/>
              <a:gd name="connsiteX3894" fmla="*/ 22446 w 906898"/>
              <a:gd name="connsiteY3894" fmla="*/ 452846 h 906898"/>
              <a:gd name="connsiteX3895" fmla="*/ 14888 w 906898"/>
              <a:gd name="connsiteY3895" fmla="*/ 459535 h 906898"/>
              <a:gd name="connsiteX3896" fmla="*/ 17110 w 906898"/>
              <a:gd name="connsiteY3896" fmla="*/ 481575 h 906898"/>
              <a:gd name="connsiteX3897" fmla="*/ 22348 w 906898"/>
              <a:gd name="connsiteY3897" fmla="*/ 485006 h 906898"/>
              <a:gd name="connsiteX3898" fmla="*/ 26522 w 906898"/>
              <a:gd name="connsiteY3898" fmla="*/ 495259 h 906898"/>
              <a:gd name="connsiteX3899" fmla="*/ 24435 w 906898"/>
              <a:gd name="connsiteY3899" fmla="*/ 499360 h 906898"/>
              <a:gd name="connsiteX3900" fmla="*/ 20261 w 906898"/>
              <a:gd name="connsiteY3900" fmla="*/ 501410 h 906898"/>
              <a:gd name="connsiteX3901" fmla="*/ 24435 w 906898"/>
              <a:gd name="connsiteY3901" fmla="*/ 507562 h 906898"/>
              <a:gd name="connsiteX3902" fmla="*/ 22348 w 906898"/>
              <a:gd name="connsiteY3902" fmla="*/ 513714 h 906898"/>
              <a:gd name="connsiteX3903" fmla="*/ 20350 w 906898"/>
              <a:gd name="connsiteY3903" fmla="*/ 513714 h 906898"/>
              <a:gd name="connsiteX3904" fmla="*/ 20882 w 906898"/>
              <a:gd name="connsiteY3904" fmla="*/ 518995 h 906898"/>
              <a:gd name="connsiteX3905" fmla="*/ 21132 w 906898"/>
              <a:gd name="connsiteY3905" fmla="*/ 519109 h 906898"/>
              <a:gd name="connsiteX3906" fmla="*/ 22411 w 906898"/>
              <a:gd name="connsiteY3906" fmla="*/ 521940 h 906898"/>
              <a:gd name="connsiteX3907" fmla="*/ 46979 w 906898"/>
              <a:gd name="connsiteY3907" fmla="*/ 548699 h 906898"/>
              <a:gd name="connsiteX3908" fmla="*/ 63358 w 906898"/>
              <a:gd name="connsiteY3908" fmla="*/ 544582 h 906898"/>
              <a:gd name="connsiteX3909" fmla="*/ 65405 w 906898"/>
              <a:gd name="connsiteY3909" fmla="*/ 530173 h 906898"/>
              <a:gd name="connsiteX3910" fmla="*/ 61311 w 906898"/>
              <a:gd name="connsiteY3910" fmla="*/ 534290 h 906898"/>
              <a:gd name="connsiteX3911" fmla="*/ 51074 w 906898"/>
              <a:gd name="connsiteY3911" fmla="*/ 532232 h 906898"/>
              <a:gd name="connsiteX3912" fmla="*/ 51074 w 906898"/>
              <a:gd name="connsiteY3912" fmla="*/ 528115 h 906898"/>
              <a:gd name="connsiteX3913" fmla="*/ 53121 w 906898"/>
              <a:gd name="connsiteY3913" fmla="*/ 523998 h 906898"/>
              <a:gd name="connsiteX3914" fmla="*/ 57216 w 906898"/>
              <a:gd name="connsiteY3914" fmla="*/ 521940 h 906898"/>
              <a:gd name="connsiteX3915" fmla="*/ 59263 w 906898"/>
              <a:gd name="connsiteY3915" fmla="*/ 517823 h 906898"/>
              <a:gd name="connsiteX3916" fmla="*/ 63838 w 906898"/>
              <a:gd name="connsiteY3916" fmla="*/ 517341 h 906898"/>
              <a:gd name="connsiteX3917" fmla="*/ 75642 w 906898"/>
              <a:gd name="connsiteY3917" fmla="*/ 523998 h 906898"/>
              <a:gd name="connsiteX3918" fmla="*/ 71547 w 906898"/>
              <a:gd name="connsiteY3918" fmla="*/ 548699 h 906898"/>
              <a:gd name="connsiteX3919" fmla="*/ 46979 w 906898"/>
              <a:gd name="connsiteY3919" fmla="*/ 554874 h 906898"/>
              <a:gd name="connsiteX3920" fmla="*/ 31369 w 906898"/>
              <a:gd name="connsiteY3920" fmla="*/ 545611 h 906898"/>
              <a:gd name="connsiteX3921" fmla="*/ 22280 w 906898"/>
              <a:gd name="connsiteY3921" fmla="*/ 532861 h 906898"/>
              <a:gd name="connsiteX3922" fmla="*/ 23197 w 906898"/>
              <a:gd name="connsiteY3922" fmla="*/ 541958 h 906898"/>
              <a:gd name="connsiteX3923" fmla="*/ 29605 w 906898"/>
              <a:gd name="connsiteY3923" fmla="*/ 562600 h 906898"/>
              <a:gd name="connsiteX3924" fmla="*/ 32688 w 906898"/>
              <a:gd name="connsiteY3924" fmla="*/ 561058 h 906898"/>
              <a:gd name="connsiteX3925" fmla="*/ 36766 w 906898"/>
              <a:gd name="connsiteY3925" fmla="*/ 554940 h 906898"/>
              <a:gd name="connsiteX3926" fmla="*/ 40845 w 906898"/>
              <a:gd name="connsiteY3926" fmla="*/ 556980 h 906898"/>
              <a:gd name="connsiteX3927" fmla="*/ 40845 w 906898"/>
              <a:gd name="connsiteY3927" fmla="*/ 563098 h 906898"/>
              <a:gd name="connsiteX3928" fmla="*/ 32688 w 906898"/>
              <a:gd name="connsiteY3928" fmla="*/ 569216 h 906898"/>
              <a:gd name="connsiteX3929" fmla="*/ 31308 w 906898"/>
              <a:gd name="connsiteY3929" fmla="*/ 568088 h 906898"/>
              <a:gd name="connsiteX3930" fmla="*/ 32309 w 906898"/>
              <a:gd name="connsiteY3930" fmla="*/ 571312 h 906898"/>
              <a:gd name="connsiteX3931" fmla="*/ 34687 w 906898"/>
              <a:gd name="connsiteY3931" fmla="*/ 571312 h 906898"/>
              <a:gd name="connsiteX3932" fmla="*/ 44902 w 906898"/>
              <a:gd name="connsiteY3932" fmla="*/ 561041 h 906898"/>
              <a:gd name="connsiteX3933" fmla="*/ 44902 w 906898"/>
              <a:gd name="connsiteY3933" fmla="*/ 556932 h 906898"/>
              <a:gd name="connsiteX3934" fmla="*/ 55117 w 906898"/>
              <a:gd name="connsiteY3934" fmla="*/ 558987 h 906898"/>
              <a:gd name="connsiteX3935" fmla="*/ 53074 w 906898"/>
              <a:gd name="connsiteY3935" fmla="*/ 571312 h 906898"/>
              <a:gd name="connsiteX3936" fmla="*/ 48988 w 906898"/>
              <a:gd name="connsiteY3936" fmla="*/ 571312 h 906898"/>
              <a:gd name="connsiteX3937" fmla="*/ 53074 w 906898"/>
              <a:gd name="connsiteY3937" fmla="*/ 577475 h 906898"/>
              <a:gd name="connsiteX3938" fmla="*/ 48988 w 906898"/>
              <a:gd name="connsiteY3938" fmla="*/ 579529 h 906898"/>
              <a:gd name="connsiteX3939" fmla="*/ 42859 w 906898"/>
              <a:gd name="connsiteY3939" fmla="*/ 581583 h 906898"/>
              <a:gd name="connsiteX3940" fmla="*/ 40816 w 906898"/>
              <a:gd name="connsiteY3940" fmla="*/ 587746 h 906898"/>
              <a:gd name="connsiteX3941" fmla="*/ 37870 w 906898"/>
              <a:gd name="connsiteY3941" fmla="*/ 589227 h 906898"/>
              <a:gd name="connsiteX3942" fmla="*/ 40525 w 906898"/>
              <a:gd name="connsiteY3942" fmla="*/ 597779 h 906898"/>
              <a:gd name="connsiteX3943" fmla="*/ 40727 w 906898"/>
              <a:gd name="connsiteY3943" fmla="*/ 598174 h 906898"/>
              <a:gd name="connsiteX3944" fmla="*/ 44877 w 906898"/>
              <a:gd name="connsiteY3944" fmla="*/ 608318 h 906898"/>
              <a:gd name="connsiteX3945" fmla="*/ 44877 w 906898"/>
              <a:gd name="connsiteY3945" fmla="*/ 611798 h 906898"/>
              <a:gd name="connsiteX3946" fmla="*/ 45351 w 906898"/>
              <a:gd name="connsiteY3946" fmla="*/ 613326 h 906898"/>
              <a:gd name="connsiteX3947" fmla="*/ 48989 w 906898"/>
              <a:gd name="connsiteY3947" fmla="*/ 620614 h 906898"/>
              <a:gd name="connsiteX3948" fmla="*/ 53102 w 906898"/>
              <a:gd name="connsiteY3948" fmla="*/ 628853 h 906898"/>
              <a:gd name="connsiteX3949" fmla="*/ 62766 w 906898"/>
              <a:gd name="connsiteY3949" fmla="*/ 650149 h 906898"/>
              <a:gd name="connsiteX3950" fmla="*/ 69047 w 906898"/>
              <a:gd name="connsiteY3950" fmla="*/ 661720 h 906898"/>
              <a:gd name="connsiteX3951" fmla="*/ 73664 w 906898"/>
              <a:gd name="connsiteY3951" fmla="*/ 670045 h 906898"/>
              <a:gd name="connsiteX3952" fmla="*/ 72613 w 906898"/>
              <a:gd name="connsiteY3952" fmla="*/ 668290 h 906898"/>
              <a:gd name="connsiteX3953" fmla="*/ 89279 w 906898"/>
              <a:gd name="connsiteY3953" fmla="*/ 698995 h 906898"/>
              <a:gd name="connsiteX3954" fmla="*/ 103689 w 906898"/>
              <a:gd name="connsiteY3954" fmla="*/ 716460 h 906898"/>
              <a:gd name="connsiteX3955" fmla="*/ 90114 w 906898"/>
              <a:gd name="connsiteY3955" fmla="*/ 696820 h 906898"/>
              <a:gd name="connsiteX3956" fmla="*/ 73664 w 906898"/>
              <a:gd name="connsiteY3956" fmla="*/ 670045 h 906898"/>
              <a:gd name="connsiteX3957" fmla="*/ 83945 w 906898"/>
              <a:gd name="connsiteY3957" fmla="*/ 686522 h 906898"/>
              <a:gd name="connsiteX3958" fmla="*/ 94227 w 906898"/>
              <a:gd name="connsiteY3958" fmla="*/ 698880 h 906898"/>
              <a:gd name="connsiteX3959" fmla="*/ 102451 w 906898"/>
              <a:gd name="connsiteY3959" fmla="*/ 713297 h 906898"/>
              <a:gd name="connsiteX3960" fmla="*/ 106088 w 906898"/>
              <a:gd name="connsiteY3960" fmla="*/ 719369 h 906898"/>
              <a:gd name="connsiteX3961" fmla="*/ 133970 w 906898"/>
              <a:gd name="connsiteY3961" fmla="*/ 753161 h 906898"/>
              <a:gd name="connsiteX3962" fmla="*/ 148037 w 906898"/>
              <a:gd name="connsiteY3962" fmla="*/ 766694 h 906898"/>
              <a:gd name="connsiteX3963" fmla="*/ 164234 w 906898"/>
              <a:gd name="connsiteY3963" fmla="*/ 779254 h 906898"/>
              <a:gd name="connsiteX3964" fmla="*/ 190972 w 906898"/>
              <a:gd name="connsiteY3964" fmla="*/ 801810 h 906898"/>
              <a:gd name="connsiteX3965" fmla="*/ 211540 w 906898"/>
              <a:gd name="connsiteY3965" fmla="*/ 816164 h 906898"/>
              <a:gd name="connsiteX3966" fmla="*/ 211540 w 906898"/>
              <a:gd name="connsiteY3966" fmla="*/ 818215 h 906898"/>
              <a:gd name="connsiteX3967" fmla="*/ 209483 w 906898"/>
              <a:gd name="connsiteY3967" fmla="*/ 816164 h 906898"/>
              <a:gd name="connsiteX3968" fmla="*/ 178100 w 906898"/>
              <a:gd name="connsiteY3968" fmla="*/ 793029 h 906898"/>
              <a:gd name="connsiteX3969" fmla="*/ 207903 w 906898"/>
              <a:gd name="connsiteY3969" fmla="*/ 817619 h 906898"/>
              <a:gd name="connsiteX3970" fmla="*/ 453449 w 906898"/>
              <a:gd name="connsiteY3970" fmla="*/ 892623 h 906898"/>
              <a:gd name="connsiteX3971" fmla="*/ 541958 w 906898"/>
              <a:gd name="connsiteY3971" fmla="*/ 883701 h 906898"/>
              <a:gd name="connsiteX3972" fmla="*/ 608451 w 906898"/>
              <a:gd name="connsiteY3972" fmla="*/ 863060 h 906898"/>
              <a:gd name="connsiteX3973" fmla="*/ 602238 w 906898"/>
              <a:gd name="connsiteY3973" fmla="*/ 861306 h 906898"/>
              <a:gd name="connsiteX3974" fmla="*/ 594017 w 906898"/>
              <a:gd name="connsiteY3974" fmla="*/ 857438 h 906898"/>
              <a:gd name="connsiteX3975" fmla="*/ 587852 w 906898"/>
              <a:gd name="connsiteY3975" fmla="*/ 861564 h 906898"/>
              <a:gd name="connsiteX3976" fmla="*/ 579631 w 906898"/>
              <a:gd name="connsiteY3976" fmla="*/ 857438 h 906898"/>
              <a:gd name="connsiteX3977" fmla="*/ 573465 w 906898"/>
              <a:gd name="connsiteY3977" fmla="*/ 851248 h 906898"/>
              <a:gd name="connsiteX3978" fmla="*/ 567300 w 906898"/>
              <a:gd name="connsiteY3978" fmla="*/ 853312 h 906898"/>
              <a:gd name="connsiteX3979" fmla="*/ 561134 w 906898"/>
              <a:gd name="connsiteY3979" fmla="*/ 842996 h 906898"/>
              <a:gd name="connsiteX3980" fmla="*/ 569355 w 906898"/>
              <a:gd name="connsiteY3980" fmla="*/ 840933 h 906898"/>
              <a:gd name="connsiteX3981" fmla="*/ 573465 w 906898"/>
              <a:gd name="connsiteY3981" fmla="*/ 838869 h 906898"/>
              <a:gd name="connsiteX3982" fmla="*/ 581686 w 906898"/>
              <a:gd name="connsiteY3982" fmla="*/ 845059 h 906898"/>
              <a:gd name="connsiteX3983" fmla="*/ 591962 w 906898"/>
              <a:gd name="connsiteY3983" fmla="*/ 845059 h 906898"/>
              <a:gd name="connsiteX3984" fmla="*/ 606349 w 906898"/>
              <a:gd name="connsiteY3984" fmla="*/ 851248 h 906898"/>
              <a:gd name="connsiteX3985" fmla="*/ 618680 w 906898"/>
              <a:gd name="connsiteY3985" fmla="*/ 840933 h 906898"/>
              <a:gd name="connsiteX3986" fmla="*/ 620735 w 906898"/>
              <a:gd name="connsiteY3986" fmla="*/ 834743 h 906898"/>
              <a:gd name="connsiteX3987" fmla="*/ 631012 w 906898"/>
              <a:gd name="connsiteY3987" fmla="*/ 824428 h 906898"/>
              <a:gd name="connsiteX3988" fmla="*/ 628956 w 906898"/>
              <a:gd name="connsiteY3988" fmla="*/ 816175 h 906898"/>
              <a:gd name="connsiteX3989" fmla="*/ 641288 w 906898"/>
              <a:gd name="connsiteY3989" fmla="*/ 812049 h 906898"/>
              <a:gd name="connsiteX3990" fmla="*/ 644178 w 906898"/>
              <a:gd name="connsiteY3990" fmla="*/ 810598 h 906898"/>
              <a:gd name="connsiteX3991" fmla="*/ 645398 w 906898"/>
              <a:gd name="connsiteY3991" fmla="*/ 812049 h 906898"/>
              <a:gd name="connsiteX3992" fmla="*/ 647453 w 906898"/>
              <a:gd name="connsiteY3992" fmla="*/ 816175 h 906898"/>
              <a:gd name="connsiteX3993" fmla="*/ 645398 w 906898"/>
              <a:gd name="connsiteY3993" fmla="*/ 820301 h 906898"/>
              <a:gd name="connsiteX3994" fmla="*/ 645398 w 906898"/>
              <a:gd name="connsiteY3994" fmla="*/ 816175 h 906898"/>
              <a:gd name="connsiteX3995" fmla="*/ 643343 w 906898"/>
              <a:gd name="connsiteY3995" fmla="*/ 822365 h 906898"/>
              <a:gd name="connsiteX3996" fmla="*/ 641288 w 906898"/>
              <a:gd name="connsiteY3996" fmla="*/ 830617 h 906898"/>
              <a:gd name="connsiteX3997" fmla="*/ 641288 w 906898"/>
              <a:gd name="connsiteY3997" fmla="*/ 834743 h 906898"/>
              <a:gd name="connsiteX3998" fmla="*/ 639233 w 906898"/>
              <a:gd name="connsiteY3998" fmla="*/ 826491 h 906898"/>
              <a:gd name="connsiteX3999" fmla="*/ 637177 w 906898"/>
              <a:gd name="connsiteY3999" fmla="*/ 830617 h 906898"/>
              <a:gd name="connsiteX4000" fmla="*/ 639233 w 906898"/>
              <a:gd name="connsiteY4000" fmla="*/ 836806 h 906898"/>
              <a:gd name="connsiteX4001" fmla="*/ 633067 w 906898"/>
              <a:gd name="connsiteY4001" fmla="*/ 842996 h 906898"/>
              <a:gd name="connsiteX4002" fmla="*/ 626901 w 906898"/>
              <a:gd name="connsiteY4002" fmla="*/ 849185 h 906898"/>
              <a:gd name="connsiteX4003" fmla="*/ 628956 w 906898"/>
              <a:gd name="connsiteY4003" fmla="*/ 849185 h 906898"/>
              <a:gd name="connsiteX4004" fmla="*/ 628956 w 906898"/>
              <a:gd name="connsiteY4004" fmla="*/ 851248 h 906898"/>
              <a:gd name="connsiteX4005" fmla="*/ 621102 w 906898"/>
              <a:gd name="connsiteY4005" fmla="*/ 859133 h 906898"/>
              <a:gd name="connsiteX4006" fmla="*/ 624396 w 906898"/>
              <a:gd name="connsiteY4006" fmla="*/ 858111 h 906898"/>
              <a:gd name="connsiteX4007" fmla="*/ 698996 w 906898"/>
              <a:gd name="connsiteY4007" fmla="*/ 817619 h 906898"/>
              <a:gd name="connsiteX4008" fmla="*/ 742184 w 906898"/>
              <a:gd name="connsiteY4008" fmla="*/ 781986 h 906898"/>
              <a:gd name="connsiteX4009" fmla="*/ 742184 w 906898"/>
              <a:gd name="connsiteY4009" fmla="*/ 779137 h 906898"/>
              <a:gd name="connsiteX4010" fmla="*/ 736097 w 906898"/>
              <a:gd name="connsiteY4010" fmla="*/ 772985 h 906898"/>
              <a:gd name="connsiteX4011" fmla="*/ 740155 w 906898"/>
              <a:gd name="connsiteY4011" fmla="*/ 764783 h 906898"/>
              <a:gd name="connsiteX4012" fmla="*/ 742184 w 906898"/>
              <a:gd name="connsiteY4012" fmla="*/ 752479 h 906898"/>
              <a:gd name="connsiteX4013" fmla="*/ 752328 w 906898"/>
              <a:gd name="connsiteY4013" fmla="*/ 756580 h 906898"/>
              <a:gd name="connsiteX4014" fmla="*/ 752328 w 906898"/>
              <a:gd name="connsiteY4014" fmla="*/ 762732 h 906898"/>
              <a:gd name="connsiteX4015" fmla="*/ 753706 w 906898"/>
              <a:gd name="connsiteY4015" fmla="*/ 772479 h 906898"/>
              <a:gd name="connsiteX4016" fmla="*/ 755862 w 906898"/>
              <a:gd name="connsiteY4016" fmla="*/ 770700 h 906898"/>
              <a:gd name="connsiteX4017" fmla="*/ 754423 w 906898"/>
              <a:gd name="connsiteY4017" fmla="*/ 760594 h 906898"/>
              <a:gd name="connsiteX4018" fmla="*/ 756481 w 906898"/>
              <a:gd name="connsiteY4018" fmla="*/ 758012 h 906898"/>
              <a:gd name="connsiteX4019" fmla="*/ 758540 w 906898"/>
              <a:gd name="connsiteY4019" fmla="*/ 758529 h 906898"/>
              <a:gd name="connsiteX4020" fmla="*/ 758540 w 906898"/>
              <a:gd name="connsiteY4020" fmla="*/ 764726 h 906898"/>
              <a:gd name="connsiteX4021" fmla="*/ 759521 w 906898"/>
              <a:gd name="connsiteY4021" fmla="*/ 767681 h 906898"/>
              <a:gd name="connsiteX4022" fmla="*/ 763992 w 906898"/>
              <a:gd name="connsiteY4022" fmla="*/ 763992 h 906898"/>
              <a:gd name="connsiteX4023" fmla="*/ 773185 w 906898"/>
              <a:gd name="connsiteY4023" fmla="*/ 752850 h 906898"/>
              <a:gd name="connsiteX4024" fmla="*/ 769388 w 906898"/>
              <a:gd name="connsiteY4024" fmla="*/ 754924 h 906898"/>
              <a:gd name="connsiteX4025" fmla="*/ 750327 w 906898"/>
              <a:gd name="connsiteY4025" fmla="*/ 754411 h 906898"/>
              <a:gd name="connsiteX4026" fmla="*/ 735902 w 906898"/>
              <a:gd name="connsiteY4026" fmla="*/ 740044 h 906898"/>
              <a:gd name="connsiteX4027" fmla="*/ 733842 w 906898"/>
              <a:gd name="connsiteY4027" fmla="*/ 731835 h 906898"/>
              <a:gd name="connsiteX4028" fmla="*/ 740024 w 906898"/>
              <a:gd name="connsiteY4028" fmla="*/ 717468 h 906898"/>
              <a:gd name="connsiteX4029" fmla="*/ 748524 w 906898"/>
              <a:gd name="connsiteY4029" fmla="*/ 713364 h 906898"/>
              <a:gd name="connsiteX4030" fmla="*/ 758570 w 906898"/>
              <a:gd name="connsiteY4030" fmla="*/ 715416 h 906898"/>
              <a:gd name="connsiteX4031" fmla="*/ 760630 w 906898"/>
              <a:gd name="connsiteY4031" fmla="*/ 717468 h 906898"/>
              <a:gd name="connsiteX4032" fmla="*/ 760630 w 906898"/>
              <a:gd name="connsiteY4032" fmla="*/ 721573 h 906898"/>
              <a:gd name="connsiteX4033" fmla="*/ 756509 w 906898"/>
              <a:gd name="connsiteY4033" fmla="*/ 723625 h 906898"/>
              <a:gd name="connsiteX4034" fmla="*/ 758570 w 906898"/>
              <a:gd name="connsiteY4034" fmla="*/ 727730 h 906898"/>
              <a:gd name="connsiteX4035" fmla="*/ 756509 w 906898"/>
              <a:gd name="connsiteY4035" fmla="*/ 733887 h 906898"/>
              <a:gd name="connsiteX4036" fmla="*/ 750327 w 906898"/>
              <a:gd name="connsiteY4036" fmla="*/ 731835 h 906898"/>
              <a:gd name="connsiteX4037" fmla="*/ 746206 w 906898"/>
              <a:gd name="connsiteY4037" fmla="*/ 725678 h 906898"/>
              <a:gd name="connsiteX4038" fmla="*/ 744145 w 906898"/>
              <a:gd name="connsiteY4038" fmla="*/ 740044 h 906898"/>
              <a:gd name="connsiteX4039" fmla="*/ 762691 w 906898"/>
              <a:gd name="connsiteY4039" fmla="*/ 750306 h 906898"/>
              <a:gd name="connsiteX4040" fmla="*/ 772995 w 906898"/>
              <a:gd name="connsiteY4040" fmla="*/ 749793 h 906898"/>
              <a:gd name="connsiteX4041" fmla="*/ 776803 w 906898"/>
              <a:gd name="connsiteY4041" fmla="*/ 748465 h 906898"/>
              <a:gd name="connsiteX4042" fmla="*/ 793532 w 906898"/>
              <a:gd name="connsiteY4042" fmla="*/ 728189 h 906898"/>
              <a:gd name="connsiteX4043" fmla="*/ 793532 w 906898"/>
              <a:gd name="connsiteY4043" fmla="*/ 723595 h 906898"/>
              <a:gd name="connsiteX4044" fmla="*/ 797627 w 906898"/>
              <a:gd name="connsiteY4044" fmla="*/ 719478 h 906898"/>
              <a:gd name="connsiteX4045" fmla="*/ 797627 w 906898"/>
              <a:gd name="connsiteY4045" fmla="*/ 711245 h 906898"/>
              <a:gd name="connsiteX4046" fmla="*/ 811976 w 906898"/>
              <a:gd name="connsiteY4046" fmla="*/ 705835 h 906898"/>
              <a:gd name="connsiteX4047" fmla="*/ 817619 w 906898"/>
              <a:gd name="connsiteY4047" fmla="*/ 698995 h 906898"/>
              <a:gd name="connsiteX4048" fmla="*/ 826265 w 906898"/>
              <a:gd name="connsiteY4048" fmla="*/ 683067 h 906898"/>
              <a:gd name="connsiteX4049" fmla="*/ 824408 w 906898"/>
              <a:gd name="connsiteY4049" fmla="*/ 678385 h 906898"/>
              <a:gd name="connsiteX4050" fmla="*/ 826461 w 906898"/>
              <a:gd name="connsiteY4050" fmla="*/ 672175 h 906898"/>
              <a:gd name="connsiteX4051" fmla="*/ 832618 w 906898"/>
              <a:gd name="connsiteY4051" fmla="*/ 665964 h 906898"/>
              <a:gd name="connsiteX4052" fmla="*/ 835659 w 906898"/>
              <a:gd name="connsiteY4052" fmla="*/ 665760 h 906898"/>
              <a:gd name="connsiteX4053" fmla="*/ 838775 w 906898"/>
              <a:gd name="connsiteY4053" fmla="*/ 660019 h 906898"/>
              <a:gd name="connsiteX4054" fmla="*/ 838775 w 906898"/>
              <a:gd name="connsiteY4054" fmla="*/ 655614 h 906898"/>
              <a:gd name="connsiteX4055" fmla="*/ 841784 w 906898"/>
              <a:gd name="connsiteY4055" fmla="*/ 654476 h 906898"/>
              <a:gd name="connsiteX4056" fmla="*/ 849076 w 906898"/>
              <a:gd name="connsiteY4056" fmla="*/ 641042 h 906898"/>
              <a:gd name="connsiteX4057" fmla="*/ 848852 w 906898"/>
              <a:gd name="connsiteY4057" fmla="*/ 626304 h 906898"/>
              <a:gd name="connsiteX4058" fmla="*/ 840876 w 906898"/>
              <a:gd name="connsiteY4058" fmla="*/ 612427 h 906898"/>
              <a:gd name="connsiteX4059" fmla="*/ 824408 w 906898"/>
              <a:gd name="connsiteY4059" fmla="*/ 612427 h 906898"/>
              <a:gd name="connsiteX4060" fmla="*/ 818233 w 906898"/>
              <a:gd name="connsiteY4060" fmla="*/ 618594 h 906898"/>
              <a:gd name="connsiteX4061" fmla="*/ 824408 w 906898"/>
              <a:gd name="connsiteY4061" fmla="*/ 616538 h 906898"/>
              <a:gd name="connsiteX4062" fmla="*/ 828525 w 906898"/>
              <a:gd name="connsiteY4062" fmla="*/ 622706 h 906898"/>
              <a:gd name="connsiteX4063" fmla="*/ 828525 w 906898"/>
              <a:gd name="connsiteY4063" fmla="*/ 626818 h 906898"/>
              <a:gd name="connsiteX4064" fmla="*/ 824408 w 906898"/>
              <a:gd name="connsiteY4064" fmla="*/ 628874 h 906898"/>
              <a:gd name="connsiteX4065" fmla="*/ 818233 w 906898"/>
              <a:gd name="connsiteY4065" fmla="*/ 628874 h 906898"/>
              <a:gd name="connsiteX4066" fmla="*/ 810000 w 906898"/>
              <a:gd name="connsiteY4066" fmla="*/ 628874 h 906898"/>
              <a:gd name="connsiteX4067" fmla="*/ 810000 w 906898"/>
              <a:gd name="connsiteY4067" fmla="*/ 610371 h 906898"/>
              <a:gd name="connsiteX4068" fmla="*/ 832642 w 906898"/>
              <a:gd name="connsiteY4068" fmla="*/ 600092 h 906898"/>
              <a:gd name="connsiteX4069" fmla="*/ 832642 w 906898"/>
              <a:gd name="connsiteY4069" fmla="*/ 602148 h 906898"/>
              <a:gd name="connsiteX4070" fmla="*/ 847051 w 906898"/>
              <a:gd name="connsiteY4070" fmla="*/ 608315 h 906898"/>
              <a:gd name="connsiteX4071" fmla="*/ 852959 w 906898"/>
              <a:gd name="connsiteY4071" fmla="*/ 633886 h 906898"/>
              <a:gd name="connsiteX4072" fmla="*/ 858111 w 906898"/>
              <a:gd name="connsiteY4072" fmla="*/ 624395 h 906898"/>
              <a:gd name="connsiteX4073" fmla="*/ 861443 w 906898"/>
              <a:gd name="connsiteY4073" fmla="*/ 613659 h 906898"/>
              <a:gd name="connsiteX4074" fmla="*/ 855326 w 906898"/>
              <a:gd name="connsiteY4074" fmla="*/ 614700 h 906898"/>
              <a:gd name="connsiteX4075" fmla="*/ 853292 w 906898"/>
              <a:gd name="connsiteY4075" fmla="*/ 610550 h 906898"/>
              <a:gd name="connsiteX4076" fmla="*/ 863485 w 906898"/>
              <a:gd name="connsiteY4076" fmla="*/ 607083 h 906898"/>
              <a:gd name="connsiteX4077" fmla="*/ 864162 w 906898"/>
              <a:gd name="connsiteY4077" fmla="*/ 604901 h 906898"/>
              <a:gd name="connsiteX4078" fmla="*/ 851027 w 906898"/>
              <a:gd name="connsiteY4078" fmla="*/ 606344 h 906898"/>
              <a:gd name="connsiteX4079" fmla="*/ 851027 w 906898"/>
              <a:gd name="connsiteY4079" fmla="*/ 608392 h 906898"/>
              <a:gd name="connsiteX4080" fmla="*/ 844816 w 906898"/>
              <a:gd name="connsiteY4080" fmla="*/ 604297 h 906898"/>
              <a:gd name="connsiteX4081" fmla="*/ 840676 w 906898"/>
              <a:gd name="connsiteY4081" fmla="*/ 598155 h 906898"/>
              <a:gd name="connsiteX4082" fmla="*/ 846887 w 906898"/>
              <a:gd name="connsiteY4082" fmla="*/ 594061 h 906898"/>
              <a:gd name="connsiteX4083" fmla="*/ 853097 w 906898"/>
              <a:gd name="connsiteY4083" fmla="*/ 594061 h 906898"/>
              <a:gd name="connsiteX4084" fmla="*/ 857237 w 906898"/>
              <a:gd name="connsiteY4084" fmla="*/ 585871 h 906898"/>
              <a:gd name="connsiteX4085" fmla="*/ 865518 w 906898"/>
              <a:gd name="connsiteY4085" fmla="*/ 589966 h 906898"/>
              <a:gd name="connsiteX4086" fmla="*/ 870252 w 906898"/>
              <a:gd name="connsiteY4086" fmla="*/ 585284 h 906898"/>
              <a:gd name="connsiteX4087" fmla="*/ 883701 w 906898"/>
              <a:gd name="connsiteY4087" fmla="*/ 541958 h 906898"/>
              <a:gd name="connsiteX4088" fmla="*/ 892623 w 906898"/>
              <a:gd name="connsiteY4088" fmla="*/ 453449 h 906898"/>
              <a:gd name="connsiteX4089" fmla="*/ 892448 w 906898"/>
              <a:gd name="connsiteY4089" fmla="*/ 451715 h 906898"/>
              <a:gd name="connsiteX4090" fmla="*/ 892136 w 906898"/>
              <a:gd name="connsiteY4090" fmla="*/ 452021 h 906898"/>
              <a:gd name="connsiteX4091" fmla="*/ 892423 w 906898"/>
              <a:gd name="connsiteY4091" fmla="*/ 451460 h 906898"/>
              <a:gd name="connsiteX4092" fmla="*/ 891876 w 906898"/>
              <a:gd name="connsiteY4092" fmla="*/ 446038 h 906898"/>
              <a:gd name="connsiteX4093" fmla="*/ 890266 w 906898"/>
              <a:gd name="connsiteY4093" fmla="*/ 450053 h 906898"/>
              <a:gd name="connsiteX4094" fmla="*/ 884081 w 906898"/>
              <a:gd name="connsiteY4094" fmla="*/ 456223 h 906898"/>
              <a:gd name="connsiteX4095" fmla="*/ 886142 w 906898"/>
              <a:gd name="connsiteY4095" fmla="*/ 458280 h 906898"/>
              <a:gd name="connsiteX4096" fmla="*/ 888204 w 906898"/>
              <a:gd name="connsiteY4096" fmla="*/ 456223 h 906898"/>
              <a:gd name="connsiteX4097" fmla="*/ 886142 w 906898"/>
              <a:gd name="connsiteY4097" fmla="*/ 466507 h 906898"/>
              <a:gd name="connsiteX4098" fmla="*/ 886142 w 906898"/>
              <a:gd name="connsiteY4098" fmla="*/ 460337 h 906898"/>
              <a:gd name="connsiteX4099" fmla="*/ 884081 w 906898"/>
              <a:gd name="connsiteY4099" fmla="*/ 464450 h 906898"/>
              <a:gd name="connsiteX4100" fmla="*/ 877895 w 906898"/>
              <a:gd name="connsiteY4100" fmla="*/ 470621 h 906898"/>
              <a:gd name="connsiteX4101" fmla="*/ 871709 w 906898"/>
              <a:gd name="connsiteY4101" fmla="*/ 472678 h 906898"/>
              <a:gd name="connsiteX4102" fmla="*/ 873771 w 906898"/>
              <a:gd name="connsiteY4102" fmla="*/ 474734 h 906898"/>
              <a:gd name="connsiteX4103" fmla="*/ 873771 w 906898"/>
              <a:gd name="connsiteY4103" fmla="*/ 476791 h 906898"/>
              <a:gd name="connsiteX4104" fmla="*/ 871709 w 906898"/>
              <a:gd name="connsiteY4104" fmla="*/ 476791 h 906898"/>
              <a:gd name="connsiteX4105" fmla="*/ 863462 w 906898"/>
              <a:gd name="connsiteY4105" fmla="*/ 480905 h 906898"/>
              <a:gd name="connsiteX4106" fmla="*/ 859338 w 906898"/>
              <a:gd name="connsiteY4106" fmla="*/ 478848 h 906898"/>
              <a:gd name="connsiteX4107" fmla="*/ 857276 w 906898"/>
              <a:gd name="connsiteY4107" fmla="*/ 466507 h 906898"/>
              <a:gd name="connsiteX4108" fmla="*/ 863592 w 906898"/>
              <a:gd name="connsiteY4108" fmla="*/ 463807 h 906898"/>
              <a:gd name="connsiteX4109" fmla="*/ 865576 w 906898"/>
              <a:gd name="connsiteY4109" fmla="*/ 464305 h 906898"/>
              <a:gd name="connsiteX4110" fmla="*/ 866428 w 906898"/>
              <a:gd name="connsiteY4110" fmla="*/ 462595 h 906898"/>
              <a:gd name="connsiteX4111" fmla="*/ 871709 w 906898"/>
              <a:gd name="connsiteY4111" fmla="*/ 460337 h 906898"/>
              <a:gd name="connsiteX4112" fmla="*/ 871709 w 906898"/>
              <a:gd name="connsiteY4112" fmla="*/ 452110 h 906898"/>
              <a:gd name="connsiteX4113" fmla="*/ 879957 w 906898"/>
              <a:gd name="connsiteY4113" fmla="*/ 443883 h 906898"/>
              <a:gd name="connsiteX4114" fmla="*/ 873771 w 906898"/>
              <a:gd name="connsiteY4114" fmla="*/ 427429 h 906898"/>
              <a:gd name="connsiteX4115" fmla="*/ 869647 w 906898"/>
              <a:gd name="connsiteY4115" fmla="*/ 423315 h 906898"/>
              <a:gd name="connsiteX4116" fmla="*/ 865576 w 906898"/>
              <a:gd name="connsiteY4116" fmla="*/ 417223 h 906898"/>
              <a:gd name="connsiteX4117" fmla="*/ 865576 w 906898"/>
              <a:gd name="connsiteY4117" fmla="*/ 417021 h 906898"/>
              <a:gd name="connsiteX4118" fmla="*/ 865304 w 906898"/>
              <a:gd name="connsiteY4118" fmla="*/ 416815 h 906898"/>
              <a:gd name="connsiteX4119" fmla="*/ 861400 w 906898"/>
              <a:gd name="connsiteY4119" fmla="*/ 410974 h 906898"/>
              <a:gd name="connsiteX4120" fmla="*/ 857276 w 906898"/>
              <a:gd name="connsiteY4120" fmla="*/ 408918 h 906898"/>
              <a:gd name="connsiteX4121" fmla="*/ 857276 w 906898"/>
              <a:gd name="connsiteY4121" fmla="*/ 398634 h 906898"/>
              <a:gd name="connsiteX4122" fmla="*/ 859338 w 906898"/>
              <a:gd name="connsiteY4122" fmla="*/ 396577 h 906898"/>
              <a:gd name="connsiteX4123" fmla="*/ 869647 w 906898"/>
              <a:gd name="connsiteY4123" fmla="*/ 402747 h 906898"/>
              <a:gd name="connsiteX4124" fmla="*/ 869647 w 906898"/>
              <a:gd name="connsiteY4124" fmla="*/ 406861 h 906898"/>
              <a:gd name="connsiteX4125" fmla="*/ 877895 w 906898"/>
              <a:gd name="connsiteY4125" fmla="*/ 406861 h 906898"/>
              <a:gd name="connsiteX4126" fmla="*/ 884081 w 906898"/>
              <a:gd name="connsiteY4126" fmla="*/ 415088 h 906898"/>
              <a:gd name="connsiteX4127" fmla="*/ 886142 w 906898"/>
              <a:gd name="connsiteY4127" fmla="*/ 423315 h 906898"/>
              <a:gd name="connsiteX4128" fmla="*/ 889970 w 906898"/>
              <a:gd name="connsiteY4128" fmla="*/ 427134 h 906898"/>
              <a:gd name="connsiteX4129" fmla="*/ 883701 w 906898"/>
              <a:gd name="connsiteY4129" fmla="*/ 364940 h 906898"/>
              <a:gd name="connsiteX4130" fmla="*/ 860654 w 906898"/>
              <a:gd name="connsiteY4130" fmla="*/ 290695 h 906898"/>
              <a:gd name="connsiteX4131" fmla="*/ 858399 w 906898"/>
              <a:gd name="connsiteY4131" fmla="*/ 290020 h 906898"/>
              <a:gd name="connsiteX4132" fmla="*/ 853273 w 906898"/>
              <a:gd name="connsiteY4132" fmla="*/ 291555 h 906898"/>
              <a:gd name="connsiteX4133" fmla="*/ 847121 w 906898"/>
              <a:gd name="connsiteY4133" fmla="*/ 291555 h 906898"/>
              <a:gd name="connsiteX4134" fmla="*/ 838919 w 906898"/>
              <a:gd name="connsiteY4134" fmla="*/ 285413 h 906898"/>
              <a:gd name="connsiteX4135" fmla="*/ 832767 w 906898"/>
              <a:gd name="connsiteY4135" fmla="*/ 283366 h 906898"/>
              <a:gd name="connsiteX4136" fmla="*/ 832767 w 906898"/>
              <a:gd name="connsiteY4136" fmla="*/ 277224 h 906898"/>
              <a:gd name="connsiteX4137" fmla="*/ 838919 w 906898"/>
              <a:gd name="connsiteY4137" fmla="*/ 271082 h 906898"/>
              <a:gd name="connsiteX4138" fmla="*/ 847377 w 906898"/>
              <a:gd name="connsiteY4138" fmla="*/ 275176 h 906898"/>
              <a:gd name="connsiteX4139" fmla="*/ 853458 w 906898"/>
              <a:gd name="connsiteY4139" fmla="*/ 273931 h 906898"/>
              <a:gd name="connsiteX4140" fmla="*/ 852394 w 906898"/>
              <a:gd name="connsiteY4140" fmla="*/ 271971 h 906898"/>
              <a:gd name="connsiteX4141" fmla="*/ 849059 w 906898"/>
              <a:gd name="connsiteY4141" fmla="*/ 273074 h 906898"/>
              <a:gd name="connsiteX4142" fmla="*/ 838684 w 906898"/>
              <a:gd name="connsiteY4142" fmla="*/ 268957 h 906898"/>
              <a:gd name="connsiteX4143" fmla="*/ 840759 w 906898"/>
              <a:gd name="connsiteY4143" fmla="*/ 262782 h 906898"/>
              <a:gd name="connsiteX4144" fmla="*/ 848062 w 906898"/>
              <a:gd name="connsiteY4144" fmla="*/ 263989 h 906898"/>
              <a:gd name="connsiteX4145" fmla="*/ 840523 w 906898"/>
              <a:gd name="connsiteY4145" fmla="*/ 250100 h 906898"/>
              <a:gd name="connsiteX4146" fmla="*/ 840936 w 906898"/>
              <a:gd name="connsiteY4146" fmla="*/ 256511 h 906898"/>
              <a:gd name="connsiteX4147" fmla="*/ 834744 w 906898"/>
              <a:gd name="connsiteY4147" fmla="*/ 270971 h 906898"/>
              <a:gd name="connsiteX4148" fmla="*/ 816166 w 906898"/>
              <a:gd name="connsiteY4148" fmla="*/ 281300 h 906898"/>
              <a:gd name="connsiteX4149" fmla="*/ 797589 w 906898"/>
              <a:gd name="connsiteY4149" fmla="*/ 270971 h 906898"/>
              <a:gd name="connsiteX4150" fmla="*/ 795524 w 906898"/>
              <a:gd name="connsiteY4150" fmla="*/ 262708 h 906898"/>
              <a:gd name="connsiteX4151" fmla="*/ 799653 w 906898"/>
              <a:gd name="connsiteY4151" fmla="*/ 252379 h 906898"/>
              <a:gd name="connsiteX4152" fmla="*/ 803781 w 906898"/>
              <a:gd name="connsiteY4152" fmla="*/ 252379 h 906898"/>
              <a:gd name="connsiteX4153" fmla="*/ 807909 w 906898"/>
              <a:gd name="connsiteY4153" fmla="*/ 256511 h 906898"/>
              <a:gd name="connsiteX4154" fmla="*/ 814102 w 906898"/>
              <a:gd name="connsiteY4154" fmla="*/ 254445 h 906898"/>
              <a:gd name="connsiteX4155" fmla="*/ 818230 w 906898"/>
              <a:gd name="connsiteY4155" fmla="*/ 262708 h 906898"/>
              <a:gd name="connsiteX4156" fmla="*/ 812038 w 906898"/>
              <a:gd name="connsiteY4156" fmla="*/ 266840 h 906898"/>
              <a:gd name="connsiteX4157" fmla="*/ 805845 w 906898"/>
              <a:gd name="connsiteY4157" fmla="*/ 266840 h 906898"/>
              <a:gd name="connsiteX4158" fmla="*/ 816166 w 906898"/>
              <a:gd name="connsiteY4158" fmla="*/ 273037 h 906898"/>
              <a:gd name="connsiteX4159" fmla="*/ 830615 w 906898"/>
              <a:gd name="connsiteY4159" fmla="*/ 266840 h 906898"/>
              <a:gd name="connsiteX4160" fmla="*/ 835518 w 906898"/>
              <a:gd name="connsiteY4160" fmla="*/ 251088 h 906898"/>
              <a:gd name="connsiteX4161" fmla="*/ 833118 w 906898"/>
              <a:gd name="connsiteY4161" fmla="*/ 236456 h 906898"/>
              <a:gd name="connsiteX4162" fmla="*/ 827085 w 906898"/>
              <a:gd name="connsiteY4162" fmla="*/ 225342 h 906898"/>
              <a:gd name="connsiteX4163" fmla="*/ 826566 w 906898"/>
              <a:gd name="connsiteY4163" fmla="*/ 225598 h 906898"/>
              <a:gd name="connsiteX4164" fmla="*/ 820342 w 906898"/>
              <a:gd name="connsiteY4164" fmla="*/ 219435 h 906898"/>
              <a:gd name="connsiteX4165" fmla="*/ 818267 w 906898"/>
              <a:gd name="connsiteY4165" fmla="*/ 215327 h 906898"/>
              <a:gd name="connsiteX4166" fmla="*/ 812042 w 906898"/>
              <a:gd name="connsiteY4166" fmla="*/ 215327 h 906898"/>
              <a:gd name="connsiteX4167" fmla="*/ 805816 w 906898"/>
              <a:gd name="connsiteY4167" fmla="*/ 203001 h 906898"/>
              <a:gd name="connsiteX4168" fmla="*/ 807635 w 906898"/>
              <a:gd name="connsiteY4168" fmla="*/ 195801 h 906898"/>
              <a:gd name="connsiteX4169" fmla="*/ 794914 w 906898"/>
              <a:gd name="connsiteY4169" fmla="*/ 180384 h 906898"/>
              <a:gd name="connsiteX4170" fmla="*/ 787319 w 906898"/>
              <a:gd name="connsiteY4170" fmla="*/ 180384 h 906898"/>
              <a:gd name="connsiteX4171" fmla="*/ 777122 w 906898"/>
              <a:gd name="connsiteY4171" fmla="*/ 168059 h 906898"/>
              <a:gd name="connsiteX4172" fmla="*/ 777122 w 906898"/>
              <a:gd name="connsiteY4172" fmla="*/ 161896 h 906898"/>
              <a:gd name="connsiteX4173" fmla="*/ 768965 w 906898"/>
              <a:gd name="connsiteY4173" fmla="*/ 157788 h 906898"/>
              <a:gd name="connsiteX4174" fmla="*/ 768965 w 906898"/>
              <a:gd name="connsiteY4174" fmla="*/ 151626 h 906898"/>
              <a:gd name="connsiteX4175" fmla="*/ 770804 w 906898"/>
              <a:gd name="connsiteY4175" fmla="*/ 151162 h 906898"/>
              <a:gd name="connsiteX4176" fmla="*/ 767693 w 906898"/>
              <a:gd name="connsiteY4176" fmla="*/ 147391 h 906898"/>
              <a:gd name="connsiteX4177" fmla="*/ 765805 w 906898"/>
              <a:gd name="connsiteY4177" fmla="*/ 147234 h 906898"/>
              <a:gd name="connsiteX4178" fmla="*/ 762714 w 906898"/>
              <a:gd name="connsiteY4178" fmla="*/ 145428 h 906898"/>
              <a:gd name="connsiteX4179" fmla="*/ 750350 w 906898"/>
              <a:gd name="connsiteY4179" fmla="*/ 139235 h 906898"/>
              <a:gd name="connsiteX4180" fmla="*/ 740047 w 906898"/>
              <a:gd name="connsiteY4180" fmla="*/ 139235 h 906898"/>
              <a:gd name="connsiteX4181" fmla="*/ 721500 w 906898"/>
              <a:gd name="connsiteY4181" fmla="*/ 151621 h 906898"/>
              <a:gd name="connsiteX4182" fmla="*/ 721500 w 906898"/>
              <a:gd name="connsiteY4182" fmla="*/ 161941 h 906898"/>
              <a:gd name="connsiteX4183" fmla="*/ 725622 w 906898"/>
              <a:gd name="connsiteY4183" fmla="*/ 166070 h 906898"/>
              <a:gd name="connsiteX4184" fmla="*/ 725622 w 906898"/>
              <a:gd name="connsiteY4184" fmla="*/ 157813 h 906898"/>
              <a:gd name="connsiteX4185" fmla="*/ 735925 w 906898"/>
              <a:gd name="connsiteY4185" fmla="*/ 155749 h 906898"/>
              <a:gd name="connsiteX4186" fmla="*/ 740047 w 906898"/>
              <a:gd name="connsiteY4186" fmla="*/ 161941 h 906898"/>
              <a:gd name="connsiteX4187" fmla="*/ 737986 w 906898"/>
              <a:gd name="connsiteY4187" fmla="*/ 168134 h 906898"/>
              <a:gd name="connsiteX4188" fmla="*/ 740047 w 906898"/>
              <a:gd name="connsiteY4188" fmla="*/ 170198 h 906898"/>
              <a:gd name="connsiteX4189" fmla="*/ 735925 w 906898"/>
              <a:gd name="connsiteY4189" fmla="*/ 176390 h 906898"/>
              <a:gd name="connsiteX4190" fmla="*/ 717379 w 906898"/>
              <a:gd name="connsiteY4190" fmla="*/ 172262 h 906898"/>
              <a:gd name="connsiteX4191" fmla="*/ 711197 w 906898"/>
              <a:gd name="connsiteY4191" fmla="*/ 151621 h 906898"/>
              <a:gd name="connsiteX4192" fmla="*/ 731804 w 906898"/>
              <a:gd name="connsiteY4192" fmla="*/ 133042 h 906898"/>
              <a:gd name="connsiteX4193" fmla="*/ 741077 w 906898"/>
              <a:gd name="connsiteY4193" fmla="*/ 131753 h 906898"/>
              <a:gd name="connsiteX4194" fmla="*/ 750350 w 906898"/>
              <a:gd name="connsiteY4194" fmla="*/ 135108 h 906898"/>
              <a:gd name="connsiteX4195" fmla="*/ 759084 w 906898"/>
              <a:gd name="connsiteY4195" fmla="*/ 138857 h 906898"/>
              <a:gd name="connsiteX4196" fmla="*/ 736097 w 906898"/>
              <a:gd name="connsiteY4196" fmla="*/ 119890 h 906898"/>
              <a:gd name="connsiteX4197" fmla="*/ 736097 w 906898"/>
              <a:gd name="connsiteY4197" fmla="*/ 128914 h 906898"/>
              <a:gd name="connsiteX4198" fmla="*/ 731980 w 906898"/>
              <a:gd name="connsiteY4198" fmla="*/ 128914 h 906898"/>
              <a:gd name="connsiteX4199" fmla="*/ 727863 w 906898"/>
              <a:gd name="connsiteY4199" fmla="*/ 118585 h 906898"/>
              <a:gd name="connsiteX4200" fmla="*/ 730218 w 906898"/>
              <a:gd name="connsiteY4200" fmla="*/ 115040 h 906898"/>
              <a:gd name="connsiteX4201" fmla="*/ 728513 w 906898"/>
              <a:gd name="connsiteY4201" fmla="*/ 113633 h 906898"/>
              <a:gd name="connsiteX4202" fmla="*/ 725672 w 906898"/>
              <a:gd name="connsiteY4202" fmla="*/ 120761 h 906898"/>
              <a:gd name="connsiteX4203" fmla="*/ 727731 w 906898"/>
              <a:gd name="connsiteY4203" fmla="*/ 131090 h 906898"/>
              <a:gd name="connsiteX4204" fmla="*/ 715380 w 906898"/>
              <a:gd name="connsiteY4204" fmla="*/ 135221 h 906898"/>
              <a:gd name="connsiteX4205" fmla="*/ 715380 w 906898"/>
              <a:gd name="connsiteY4205" fmla="*/ 126957 h 906898"/>
              <a:gd name="connsiteX4206" fmla="*/ 715380 w 906898"/>
              <a:gd name="connsiteY4206" fmla="*/ 122826 h 906898"/>
              <a:gd name="connsiteX4207" fmla="*/ 711263 w 906898"/>
              <a:gd name="connsiteY4207" fmla="*/ 112497 h 906898"/>
              <a:gd name="connsiteX4208" fmla="*/ 713322 w 906898"/>
              <a:gd name="connsiteY4208" fmla="*/ 108366 h 906898"/>
              <a:gd name="connsiteX4209" fmla="*/ 713322 w 906898"/>
              <a:gd name="connsiteY4209" fmla="*/ 101099 h 906898"/>
              <a:gd name="connsiteX4210" fmla="*/ 698996 w 906898"/>
              <a:gd name="connsiteY4210" fmla="*/ 89279 h 906898"/>
              <a:gd name="connsiteX4211" fmla="*/ 453449 w 906898"/>
              <a:gd name="connsiteY4211" fmla="*/ 14275 h 906898"/>
              <a:gd name="connsiteX4212" fmla="*/ 453449 w 906898"/>
              <a:gd name="connsiteY4212" fmla="*/ 0 h 906898"/>
              <a:gd name="connsiteX4213" fmla="*/ 906898 w 906898"/>
              <a:gd name="connsiteY4213" fmla="*/ 453449 h 906898"/>
              <a:gd name="connsiteX4214" fmla="*/ 453449 w 906898"/>
              <a:gd name="connsiteY4214" fmla="*/ 906898 h 906898"/>
              <a:gd name="connsiteX4215" fmla="*/ 0 w 906898"/>
              <a:gd name="connsiteY4215" fmla="*/ 453449 h 906898"/>
              <a:gd name="connsiteX4216" fmla="*/ 453449 w 906898"/>
              <a:gd name="connsiteY4216" fmla="*/ 0 h 9068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</a:cxnLst>
            <a:rect l="l" t="t" r="r" b="b"/>
            <a:pathLst>
              <a:path w="906898" h="906898">
                <a:moveTo>
                  <a:pt x="435734" y="875766"/>
                </a:moveTo>
                <a:cubicBezTo>
                  <a:pt x="437263" y="876019"/>
                  <a:pt x="438793" y="877034"/>
                  <a:pt x="439812" y="878048"/>
                </a:cubicBezTo>
                <a:cubicBezTo>
                  <a:pt x="443891" y="882106"/>
                  <a:pt x="443891" y="882106"/>
                  <a:pt x="443891" y="882106"/>
                </a:cubicBezTo>
                <a:cubicBezTo>
                  <a:pt x="443891" y="884135"/>
                  <a:pt x="445931" y="886164"/>
                  <a:pt x="443891" y="890222"/>
                </a:cubicBezTo>
                <a:cubicBezTo>
                  <a:pt x="441852" y="892250"/>
                  <a:pt x="439812" y="890222"/>
                  <a:pt x="437773" y="890222"/>
                </a:cubicBezTo>
                <a:cubicBezTo>
                  <a:pt x="437773" y="886164"/>
                  <a:pt x="435733" y="884135"/>
                  <a:pt x="435733" y="882106"/>
                </a:cubicBezTo>
                <a:cubicBezTo>
                  <a:pt x="433694" y="880077"/>
                  <a:pt x="431655" y="880077"/>
                  <a:pt x="431655" y="878048"/>
                </a:cubicBezTo>
                <a:cubicBezTo>
                  <a:pt x="432674" y="876019"/>
                  <a:pt x="434204" y="875512"/>
                  <a:pt x="435734" y="875766"/>
                </a:cubicBezTo>
                <a:close/>
                <a:moveTo>
                  <a:pt x="464542" y="873791"/>
                </a:moveTo>
                <a:cubicBezTo>
                  <a:pt x="464542" y="875850"/>
                  <a:pt x="464542" y="875850"/>
                  <a:pt x="464542" y="877908"/>
                </a:cubicBezTo>
                <a:cubicBezTo>
                  <a:pt x="462472" y="875850"/>
                  <a:pt x="462472" y="875850"/>
                  <a:pt x="462472" y="875850"/>
                </a:cubicBezTo>
                <a:cubicBezTo>
                  <a:pt x="464542" y="875850"/>
                  <a:pt x="464542" y="875850"/>
                  <a:pt x="464542" y="873791"/>
                </a:cubicBezTo>
                <a:close/>
                <a:moveTo>
                  <a:pt x="365619" y="868820"/>
                </a:moveTo>
                <a:cubicBezTo>
                  <a:pt x="367278" y="868658"/>
                  <a:pt x="368943" y="868700"/>
                  <a:pt x="370516" y="869015"/>
                </a:cubicBezTo>
                <a:cubicBezTo>
                  <a:pt x="372614" y="869434"/>
                  <a:pt x="374551" y="870338"/>
                  <a:pt x="376100" y="871888"/>
                </a:cubicBezTo>
                <a:cubicBezTo>
                  <a:pt x="376100" y="873953"/>
                  <a:pt x="376100" y="876019"/>
                  <a:pt x="376100" y="878085"/>
                </a:cubicBezTo>
                <a:cubicBezTo>
                  <a:pt x="380232" y="876019"/>
                  <a:pt x="384363" y="876019"/>
                  <a:pt x="388495" y="878085"/>
                </a:cubicBezTo>
                <a:cubicBezTo>
                  <a:pt x="388495" y="880151"/>
                  <a:pt x="388495" y="882216"/>
                  <a:pt x="388495" y="884282"/>
                </a:cubicBezTo>
                <a:cubicBezTo>
                  <a:pt x="382298" y="882216"/>
                  <a:pt x="376100" y="884282"/>
                  <a:pt x="371969" y="880151"/>
                </a:cubicBezTo>
                <a:cubicBezTo>
                  <a:pt x="369903" y="880151"/>
                  <a:pt x="367837" y="876019"/>
                  <a:pt x="363706" y="878085"/>
                </a:cubicBezTo>
                <a:cubicBezTo>
                  <a:pt x="359574" y="876019"/>
                  <a:pt x="351311" y="882216"/>
                  <a:pt x="353377" y="873953"/>
                </a:cubicBezTo>
                <a:cubicBezTo>
                  <a:pt x="355701" y="871629"/>
                  <a:pt x="360639" y="869305"/>
                  <a:pt x="365619" y="868820"/>
                </a:cubicBezTo>
                <a:close/>
                <a:moveTo>
                  <a:pt x="443065" y="860926"/>
                </a:moveTo>
                <a:cubicBezTo>
                  <a:pt x="443841" y="860412"/>
                  <a:pt x="444876" y="860412"/>
                  <a:pt x="445911" y="861441"/>
                </a:cubicBezTo>
                <a:cubicBezTo>
                  <a:pt x="450051" y="863499"/>
                  <a:pt x="450051" y="863499"/>
                  <a:pt x="450051" y="863499"/>
                </a:cubicBezTo>
                <a:cubicBezTo>
                  <a:pt x="452121" y="867616"/>
                  <a:pt x="447981" y="869674"/>
                  <a:pt x="450051" y="871733"/>
                </a:cubicBezTo>
                <a:cubicBezTo>
                  <a:pt x="452121" y="869674"/>
                  <a:pt x="454191" y="869674"/>
                  <a:pt x="456262" y="869674"/>
                </a:cubicBezTo>
                <a:cubicBezTo>
                  <a:pt x="458332" y="869674"/>
                  <a:pt x="462472" y="871733"/>
                  <a:pt x="462472" y="875850"/>
                </a:cubicBezTo>
                <a:cubicBezTo>
                  <a:pt x="462472" y="877908"/>
                  <a:pt x="460402" y="879966"/>
                  <a:pt x="460402" y="882025"/>
                </a:cubicBezTo>
                <a:cubicBezTo>
                  <a:pt x="462472" y="882025"/>
                  <a:pt x="462472" y="882025"/>
                  <a:pt x="462472" y="882025"/>
                </a:cubicBezTo>
                <a:cubicBezTo>
                  <a:pt x="464542" y="882025"/>
                  <a:pt x="462472" y="879966"/>
                  <a:pt x="464542" y="879966"/>
                </a:cubicBezTo>
                <a:cubicBezTo>
                  <a:pt x="464542" y="879966"/>
                  <a:pt x="466612" y="882025"/>
                  <a:pt x="468682" y="882025"/>
                </a:cubicBezTo>
                <a:cubicBezTo>
                  <a:pt x="472822" y="884083"/>
                  <a:pt x="468682" y="888200"/>
                  <a:pt x="470752" y="890258"/>
                </a:cubicBezTo>
                <a:cubicBezTo>
                  <a:pt x="468682" y="890258"/>
                  <a:pt x="466612" y="890258"/>
                  <a:pt x="464542" y="890258"/>
                </a:cubicBezTo>
                <a:cubicBezTo>
                  <a:pt x="460402" y="890258"/>
                  <a:pt x="454191" y="890258"/>
                  <a:pt x="447981" y="890258"/>
                </a:cubicBezTo>
                <a:cubicBezTo>
                  <a:pt x="445911" y="888200"/>
                  <a:pt x="447981" y="884083"/>
                  <a:pt x="445911" y="882025"/>
                </a:cubicBezTo>
                <a:cubicBezTo>
                  <a:pt x="445911" y="877908"/>
                  <a:pt x="441771" y="875850"/>
                  <a:pt x="437631" y="873791"/>
                </a:cubicBezTo>
                <a:cubicBezTo>
                  <a:pt x="437631" y="869674"/>
                  <a:pt x="439701" y="867616"/>
                  <a:pt x="441771" y="863499"/>
                </a:cubicBezTo>
                <a:cubicBezTo>
                  <a:pt x="441771" y="862470"/>
                  <a:pt x="442288" y="861441"/>
                  <a:pt x="443065" y="860926"/>
                </a:cubicBezTo>
                <a:close/>
                <a:moveTo>
                  <a:pt x="372933" y="854195"/>
                </a:moveTo>
                <a:cubicBezTo>
                  <a:pt x="375008" y="853676"/>
                  <a:pt x="377083" y="854195"/>
                  <a:pt x="378120" y="857307"/>
                </a:cubicBezTo>
                <a:cubicBezTo>
                  <a:pt x="380195" y="859382"/>
                  <a:pt x="380195" y="861457"/>
                  <a:pt x="378120" y="863532"/>
                </a:cubicBezTo>
                <a:cubicBezTo>
                  <a:pt x="373970" y="867682"/>
                  <a:pt x="367745" y="865607"/>
                  <a:pt x="363595" y="865607"/>
                </a:cubicBezTo>
                <a:cubicBezTo>
                  <a:pt x="363595" y="863532"/>
                  <a:pt x="365670" y="861457"/>
                  <a:pt x="367745" y="857307"/>
                </a:cubicBezTo>
                <a:cubicBezTo>
                  <a:pt x="368783" y="856270"/>
                  <a:pt x="370858" y="854714"/>
                  <a:pt x="372933" y="854195"/>
                </a:cubicBezTo>
                <a:close/>
                <a:moveTo>
                  <a:pt x="304101" y="854167"/>
                </a:moveTo>
                <a:cubicBezTo>
                  <a:pt x="306159" y="853914"/>
                  <a:pt x="308218" y="854421"/>
                  <a:pt x="310276" y="855435"/>
                </a:cubicBezTo>
                <a:cubicBezTo>
                  <a:pt x="312335" y="857464"/>
                  <a:pt x="312335" y="857464"/>
                  <a:pt x="312335" y="859493"/>
                </a:cubicBezTo>
                <a:cubicBezTo>
                  <a:pt x="316451" y="855435"/>
                  <a:pt x="318510" y="855435"/>
                  <a:pt x="322627" y="857464"/>
                </a:cubicBezTo>
                <a:cubicBezTo>
                  <a:pt x="326743" y="857464"/>
                  <a:pt x="328802" y="859493"/>
                  <a:pt x="330860" y="863551"/>
                </a:cubicBezTo>
                <a:cubicBezTo>
                  <a:pt x="330860" y="865580"/>
                  <a:pt x="337035" y="869637"/>
                  <a:pt x="330860" y="871666"/>
                </a:cubicBezTo>
                <a:cubicBezTo>
                  <a:pt x="326743" y="869637"/>
                  <a:pt x="324685" y="867609"/>
                  <a:pt x="320568" y="865580"/>
                </a:cubicBezTo>
                <a:cubicBezTo>
                  <a:pt x="318510" y="863551"/>
                  <a:pt x="316451" y="861522"/>
                  <a:pt x="312335" y="861522"/>
                </a:cubicBezTo>
                <a:cubicBezTo>
                  <a:pt x="310276" y="863551"/>
                  <a:pt x="308218" y="863551"/>
                  <a:pt x="306159" y="863551"/>
                </a:cubicBezTo>
                <a:cubicBezTo>
                  <a:pt x="304101" y="861522"/>
                  <a:pt x="295868" y="863551"/>
                  <a:pt x="297926" y="857464"/>
                </a:cubicBezTo>
                <a:cubicBezTo>
                  <a:pt x="299984" y="855435"/>
                  <a:pt x="302043" y="854421"/>
                  <a:pt x="304101" y="854167"/>
                </a:cubicBezTo>
                <a:close/>
                <a:moveTo>
                  <a:pt x="441781" y="853406"/>
                </a:moveTo>
                <a:cubicBezTo>
                  <a:pt x="441781" y="855398"/>
                  <a:pt x="443939" y="855398"/>
                  <a:pt x="443939" y="857390"/>
                </a:cubicBezTo>
                <a:cubicBezTo>
                  <a:pt x="443939" y="859382"/>
                  <a:pt x="443939" y="859382"/>
                  <a:pt x="441781" y="861374"/>
                </a:cubicBezTo>
                <a:cubicBezTo>
                  <a:pt x="439623" y="861374"/>
                  <a:pt x="441781" y="859382"/>
                  <a:pt x="441781" y="857390"/>
                </a:cubicBezTo>
                <a:cubicBezTo>
                  <a:pt x="441781" y="857390"/>
                  <a:pt x="439623" y="855398"/>
                  <a:pt x="441781" y="853406"/>
                </a:cubicBezTo>
                <a:close/>
                <a:moveTo>
                  <a:pt x="451621" y="843320"/>
                </a:moveTo>
                <a:lnTo>
                  <a:pt x="451981" y="843372"/>
                </a:lnTo>
                <a:cubicBezTo>
                  <a:pt x="452239" y="844144"/>
                  <a:pt x="452239" y="845173"/>
                  <a:pt x="452239" y="845173"/>
                </a:cubicBezTo>
                <a:close/>
                <a:moveTo>
                  <a:pt x="324585" y="843114"/>
                </a:moveTo>
                <a:cubicBezTo>
                  <a:pt x="326633" y="843114"/>
                  <a:pt x="328680" y="845154"/>
                  <a:pt x="330728" y="847193"/>
                </a:cubicBezTo>
                <a:cubicBezTo>
                  <a:pt x="330728" y="849233"/>
                  <a:pt x="330728" y="853312"/>
                  <a:pt x="330728" y="857390"/>
                </a:cubicBezTo>
                <a:cubicBezTo>
                  <a:pt x="326633" y="857390"/>
                  <a:pt x="324585" y="853312"/>
                  <a:pt x="320491" y="853312"/>
                </a:cubicBezTo>
                <a:cubicBezTo>
                  <a:pt x="318443" y="853312"/>
                  <a:pt x="320491" y="849233"/>
                  <a:pt x="320491" y="847193"/>
                </a:cubicBezTo>
                <a:cubicBezTo>
                  <a:pt x="320491" y="845154"/>
                  <a:pt x="322538" y="843114"/>
                  <a:pt x="324585" y="843114"/>
                </a:cubicBezTo>
                <a:close/>
                <a:moveTo>
                  <a:pt x="374871" y="842849"/>
                </a:moveTo>
                <a:cubicBezTo>
                  <a:pt x="377450" y="842334"/>
                  <a:pt x="380029" y="842849"/>
                  <a:pt x="382092" y="844907"/>
                </a:cubicBezTo>
                <a:cubicBezTo>
                  <a:pt x="384155" y="844907"/>
                  <a:pt x="388282" y="842849"/>
                  <a:pt x="390345" y="844907"/>
                </a:cubicBezTo>
                <a:cubicBezTo>
                  <a:pt x="392408" y="844907"/>
                  <a:pt x="394471" y="846966"/>
                  <a:pt x="394471" y="849024"/>
                </a:cubicBezTo>
                <a:cubicBezTo>
                  <a:pt x="394471" y="851082"/>
                  <a:pt x="394471" y="853141"/>
                  <a:pt x="392408" y="855199"/>
                </a:cubicBezTo>
                <a:cubicBezTo>
                  <a:pt x="392408" y="857258"/>
                  <a:pt x="386219" y="857258"/>
                  <a:pt x="388282" y="859316"/>
                </a:cubicBezTo>
                <a:cubicBezTo>
                  <a:pt x="390345" y="861374"/>
                  <a:pt x="390345" y="863433"/>
                  <a:pt x="390345" y="863433"/>
                </a:cubicBezTo>
                <a:cubicBezTo>
                  <a:pt x="388282" y="869608"/>
                  <a:pt x="384155" y="869608"/>
                  <a:pt x="377966" y="871666"/>
                </a:cubicBezTo>
                <a:cubicBezTo>
                  <a:pt x="377966" y="869608"/>
                  <a:pt x="375903" y="869608"/>
                  <a:pt x="375903" y="867550"/>
                </a:cubicBezTo>
                <a:cubicBezTo>
                  <a:pt x="375903" y="865491"/>
                  <a:pt x="380029" y="865491"/>
                  <a:pt x="382092" y="863433"/>
                </a:cubicBezTo>
                <a:cubicBezTo>
                  <a:pt x="382092" y="859316"/>
                  <a:pt x="382092" y="857258"/>
                  <a:pt x="380029" y="855199"/>
                </a:cubicBezTo>
                <a:cubicBezTo>
                  <a:pt x="377966" y="851082"/>
                  <a:pt x="371776" y="851082"/>
                  <a:pt x="369713" y="853141"/>
                </a:cubicBezTo>
                <a:cubicBezTo>
                  <a:pt x="367650" y="853141"/>
                  <a:pt x="367650" y="855199"/>
                  <a:pt x="365587" y="855199"/>
                </a:cubicBezTo>
                <a:cubicBezTo>
                  <a:pt x="365587" y="851082"/>
                  <a:pt x="367650" y="849024"/>
                  <a:pt x="367650" y="846966"/>
                </a:cubicBezTo>
                <a:cubicBezTo>
                  <a:pt x="369713" y="844907"/>
                  <a:pt x="372292" y="843364"/>
                  <a:pt x="374871" y="842849"/>
                </a:cubicBezTo>
                <a:close/>
                <a:moveTo>
                  <a:pt x="414287" y="835842"/>
                </a:moveTo>
                <a:cubicBezTo>
                  <a:pt x="417614" y="835328"/>
                  <a:pt x="421197" y="835842"/>
                  <a:pt x="425291" y="836870"/>
                </a:cubicBezTo>
                <a:cubicBezTo>
                  <a:pt x="429386" y="840982"/>
                  <a:pt x="429386" y="840982"/>
                  <a:pt x="429386" y="840982"/>
                </a:cubicBezTo>
                <a:cubicBezTo>
                  <a:pt x="433481" y="845094"/>
                  <a:pt x="437575" y="849205"/>
                  <a:pt x="437575" y="855373"/>
                </a:cubicBezTo>
                <a:cubicBezTo>
                  <a:pt x="439623" y="861541"/>
                  <a:pt x="437575" y="869764"/>
                  <a:pt x="433481" y="873876"/>
                </a:cubicBezTo>
                <a:cubicBezTo>
                  <a:pt x="429386" y="880043"/>
                  <a:pt x="423244" y="880043"/>
                  <a:pt x="417102" y="884155"/>
                </a:cubicBezTo>
                <a:cubicBezTo>
                  <a:pt x="408913" y="886211"/>
                  <a:pt x="400724" y="888266"/>
                  <a:pt x="392534" y="884155"/>
                </a:cubicBezTo>
                <a:cubicBezTo>
                  <a:pt x="390487" y="882099"/>
                  <a:pt x="392534" y="882099"/>
                  <a:pt x="394582" y="882099"/>
                </a:cubicBezTo>
                <a:cubicBezTo>
                  <a:pt x="406865" y="884155"/>
                  <a:pt x="417102" y="880043"/>
                  <a:pt x="425291" y="873876"/>
                </a:cubicBezTo>
                <a:cubicBezTo>
                  <a:pt x="427339" y="867708"/>
                  <a:pt x="431433" y="863596"/>
                  <a:pt x="431433" y="857429"/>
                </a:cubicBezTo>
                <a:cubicBezTo>
                  <a:pt x="429386" y="853317"/>
                  <a:pt x="427339" y="849205"/>
                  <a:pt x="423244" y="845094"/>
                </a:cubicBezTo>
                <a:cubicBezTo>
                  <a:pt x="421197" y="845094"/>
                  <a:pt x="419149" y="843038"/>
                  <a:pt x="417102" y="845094"/>
                </a:cubicBezTo>
                <a:cubicBezTo>
                  <a:pt x="417102" y="847150"/>
                  <a:pt x="421197" y="849205"/>
                  <a:pt x="421197" y="851261"/>
                </a:cubicBezTo>
                <a:cubicBezTo>
                  <a:pt x="421197" y="855373"/>
                  <a:pt x="417102" y="855373"/>
                  <a:pt x="417102" y="857429"/>
                </a:cubicBezTo>
                <a:cubicBezTo>
                  <a:pt x="415055" y="859485"/>
                  <a:pt x="413007" y="859485"/>
                  <a:pt x="410960" y="857429"/>
                </a:cubicBezTo>
                <a:cubicBezTo>
                  <a:pt x="406865" y="857429"/>
                  <a:pt x="408913" y="853317"/>
                  <a:pt x="406865" y="851261"/>
                </a:cubicBezTo>
                <a:cubicBezTo>
                  <a:pt x="404818" y="851261"/>
                  <a:pt x="402771" y="849205"/>
                  <a:pt x="402771" y="847150"/>
                </a:cubicBezTo>
                <a:cubicBezTo>
                  <a:pt x="400724" y="845094"/>
                  <a:pt x="402771" y="840982"/>
                  <a:pt x="404818" y="840982"/>
                </a:cubicBezTo>
                <a:cubicBezTo>
                  <a:pt x="407889" y="837898"/>
                  <a:pt x="410960" y="836356"/>
                  <a:pt x="414287" y="835842"/>
                </a:cubicBezTo>
                <a:close/>
                <a:moveTo>
                  <a:pt x="351245" y="831270"/>
                </a:moveTo>
                <a:cubicBezTo>
                  <a:pt x="354332" y="831013"/>
                  <a:pt x="357420" y="831528"/>
                  <a:pt x="359478" y="832557"/>
                </a:cubicBezTo>
                <a:cubicBezTo>
                  <a:pt x="361537" y="836674"/>
                  <a:pt x="363595" y="838732"/>
                  <a:pt x="361537" y="842849"/>
                </a:cubicBezTo>
                <a:cubicBezTo>
                  <a:pt x="361537" y="844907"/>
                  <a:pt x="357420" y="844907"/>
                  <a:pt x="359478" y="846966"/>
                </a:cubicBezTo>
                <a:cubicBezTo>
                  <a:pt x="361537" y="849024"/>
                  <a:pt x="363595" y="853141"/>
                  <a:pt x="363595" y="855199"/>
                </a:cubicBezTo>
                <a:cubicBezTo>
                  <a:pt x="363595" y="863433"/>
                  <a:pt x="357420" y="867550"/>
                  <a:pt x="351245" y="871666"/>
                </a:cubicBezTo>
                <a:cubicBezTo>
                  <a:pt x="349186" y="871666"/>
                  <a:pt x="349186" y="867550"/>
                  <a:pt x="347128" y="867550"/>
                </a:cubicBezTo>
                <a:cubicBezTo>
                  <a:pt x="345070" y="865491"/>
                  <a:pt x="338894" y="865491"/>
                  <a:pt x="336836" y="867550"/>
                </a:cubicBezTo>
                <a:cubicBezTo>
                  <a:pt x="332719" y="863433"/>
                  <a:pt x="332719" y="857257"/>
                  <a:pt x="332719" y="853141"/>
                </a:cubicBezTo>
                <a:cubicBezTo>
                  <a:pt x="332719" y="846966"/>
                  <a:pt x="332719" y="846966"/>
                  <a:pt x="332719" y="846966"/>
                </a:cubicBezTo>
                <a:cubicBezTo>
                  <a:pt x="334778" y="844907"/>
                  <a:pt x="336836" y="842849"/>
                  <a:pt x="340953" y="842849"/>
                </a:cubicBezTo>
                <a:cubicBezTo>
                  <a:pt x="343011" y="840790"/>
                  <a:pt x="340953" y="836674"/>
                  <a:pt x="343011" y="834615"/>
                </a:cubicBezTo>
                <a:cubicBezTo>
                  <a:pt x="345070" y="832557"/>
                  <a:pt x="348157" y="831528"/>
                  <a:pt x="351245" y="831270"/>
                </a:cubicBezTo>
                <a:close/>
                <a:moveTo>
                  <a:pt x="258794" y="828507"/>
                </a:moveTo>
                <a:cubicBezTo>
                  <a:pt x="260860" y="828507"/>
                  <a:pt x="260860" y="828507"/>
                  <a:pt x="262926" y="830593"/>
                </a:cubicBezTo>
                <a:cubicBezTo>
                  <a:pt x="262926" y="832680"/>
                  <a:pt x="264992" y="834767"/>
                  <a:pt x="260860" y="834767"/>
                </a:cubicBezTo>
                <a:cubicBezTo>
                  <a:pt x="256729" y="832680"/>
                  <a:pt x="252597" y="843114"/>
                  <a:pt x="248466" y="836854"/>
                </a:cubicBezTo>
                <a:cubicBezTo>
                  <a:pt x="246400" y="836854"/>
                  <a:pt x="246400" y="834767"/>
                  <a:pt x="246400" y="832680"/>
                </a:cubicBezTo>
                <a:cubicBezTo>
                  <a:pt x="250531" y="830593"/>
                  <a:pt x="252597" y="828507"/>
                  <a:pt x="258794" y="828507"/>
                </a:cubicBezTo>
                <a:close/>
                <a:moveTo>
                  <a:pt x="511733" y="824523"/>
                </a:moveTo>
                <a:cubicBezTo>
                  <a:pt x="515850" y="824523"/>
                  <a:pt x="515850" y="828590"/>
                  <a:pt x="517908" y="830623"/>
                </a:cubicBezTo>
                <a:cubicBezTo>
                  <a:pt x="522025" y="836724"/>
                  <a:pt x="530258" y="836724"/>
                  <a:pt x="538492" y="836724"/>
                </a:cubicBezTo>
                <a:lnTo>
                  <a:pt x="519966" y="836724"/>
                </a:lnTo>
                <a:cubicBezTo>
                  <a:pt x="515850" y="834690"/>
                  <a:pt x="511733" y="830623"/>
                  <a:pt x="511733" y="826556"/>
                </a:cubicBezTo>
                <a:cubicBezTo>
                  <a:pt x="509674" y="824523"/>
                  <a:pt x="511733" y="824523"/>
                  <a:pt x="511733" y="824523"/>
                </a:cubicBezTo>
                <a:close/>
                <a:moveTo>
                  <a:pt x="314393" y="824523"/>
                </a:moveTo>
                <a:cubicBezTo>
                  <a:pt x="316451" y="824523"/>
                  <a:pt x="318510" y="824523"/>
                  <a:pt x="320568" y="826581"/>
                </a:cubicBezTo>
                <a:cubicBezTo>
                  <a:pt x="322627" y="828639"/>
                  <a:pt x="320568" y="830698"/>
                  <a:pt x="322627" y="832756"/>
                </a:cubicBezTo>
                <a:cubicBezTo>
                  <a:pt x="326743" y="830698"/>
                  <a:pt x="328802" y="830698"/>
                  <a:pt x="332919" y="832756"/>
                </a:cubicBezTo>
                <a:cubicBezTo>
                  <a:pt x="334977" y="834814"/>
                  <a:pt x="337035" y="836873"/>
                  <a:pt x="334977" y="840990"/>
                </a:cubicBezTo>
                <a:cubicBezTo>
                  <a:pt x="334977" y="840990"/>
                  <a:pt x="334977" y="843048"/>
                  <a:pt x="332919" y="845106"/>
                </a:cubicBezTo>
                <a:cubicBezTo>
                  <a:pt x="332919" y="845106"/>
                  <a:pt x="332919" y="843048"/>
                  <a:pt x="330860" y="843048"/>
                </a:cubicBezTo>
                <a:cubicBezTo>
                  <a:pt x="328802" y="840990"/>
                  <a:pt x="324685" y="840990"/>
                  <a:pt x="322627" y="840990"/>
                </a:cubicBezTo>
                <a:cubicBezTo>
                  <a:pt x="318510" y="843048"/>
                  <a:pt x="318510" y="845106"/>
                  <a:pt x="316451" y="849223"/>
                </a:cubicBezTo>
                <a:cubicBezTo>
                  <a:pt x="316451" y="853340"/>
                  <a:pt x="316451" y="853340"/>
                  <a:pt x="316451" y="853340"/>
                </a:cubicBezTo>
                <a:cubicBezTo>
                  <a:pt x="316451" y="853340"/>
                  <a:pt x="314393" y="855398"/>
                  <a:pt x="314393" y="855398"/>
                </a:cubicBezTo>
                <a:cubicBezTo>
                  <a:pt x="312335" y="851282"/>
                  <a:pt x="306159" y="849223"/>
                  <a:pt x="308218" y="845106"/>
                </a:cubicBezTo>
                <a:cubicBezTo>
                  <a:pt x="306159" y="843048"/>
                  <a:pt x="308218" y="840990"/>
                  <a:pt x="310276" y="838931"/>
                </a:cubicBezTo>
                <a:cubicBezTo>
                  <a:pt x="308218" y="834814"/>
                  <a:pt x="306159" y="832756"/>
                  <a:pt x="308218" y="828639"/>
                </a:cubicBezTo>
                <a:cubicBezTo>
                  <a:pt x="308218" y="826581"/>
                  <a:pt x="312335" y="824523"/>
                  <a:pt x="314393" y="824523"/>
                </a:cubicBezTo>
                <a:close/>
                <a:moveTo>
                  <a:pt x="506728" y="822104"/>
                </a:moveTo>
                <a:cubicBezTo>
                  <a:pt x="508857" y="823165"/>
                  <a:pt x="508083" y="827411"/>
                  <a:pt x="509631" y="830499"/>
                </a:cubicBezTo>
                <a:cubicBezTo>
                  <a:pt x="511695" y="834615"/>
                  <a:pt x="515823" y="838732"/>
                  <a:pt x="519952" y="840791"/>
                </a:cubicBezTo>
                <a:cubicBezTo>
                  <a:pt x="528208" y="842849"/>
                  <a:pt x="536465" y="842849"/>
                  <a:pt x="542658" y="838732"/>
                </a:cubicBezTo>
                <a:cubicBezTo>
                  <a:pt x="544722" y="840791"/>
                  <a:pt x="546786" y="840791"/>
                  <a:pt x="548850" y="842849"/>
                </a:cubicBezTo>
                <a:cubicBezTo>
                  <a:pt x="548850" y="842849"/>
                  <a:pt x="546786" y="844907"/>
                  <a:pt x="544722" y="844907"/>
                </a:cubicBezTo>
                <a:cubicBezTo>
                  <a:pt x="538529" y="842849"/>
                  <a:pt x="538529" y="842849"/>
                  <a:pt x="538529" y="842849"/>
                </a:cubicBezTo>
                <a:cubicBezTo>
                  <a:pt x="538529" y="846966"/>
                  <a:pt x="536465" y="849024"/>
                  <a:pt x="534401" y="849024"/>
                </a:cubicBezTo>
                <a:cubicBezTo>
                  <a:pt x="530273" y="849024"/>
                  <a:pt x="528208" y="849024"/>
                  <a:pt x="526144" y="846966"/>
                </a:cubicBezTo>
                <a:cubicBezTo>
                  <a:pt x="524080" y="849024"/>
                  <a:pt x="522016" y="851083"/>
                  <a:pt x="517888" y="849024"/>
                </a:cubicBezTo>
                <a:cubicBezTo>
                  <a:pt x="515823" y="849024"/>
                  <a:pt x="515823" y="846966"/>
                  <a:pt x="515823" y="844907"/>
                </a:cubicBezTo>
                <a:cubicBezTo>
                  <a:pt x="513759" y="844907"/>
                  <a:pt x="515823" y="842849"/>
                  <a:pt x="513759" y="840791"/>
                </a:cubicBezTo>
                <a:cubicBezTo>
                  <a:pt x="511695" y="842849"/>
                  <a:pt x="509631" y="842849"/>
                  <a:pt x="507567" y="840791"/>
                </a:cubicBezTo>
                <a:cubicBezTo>
                  <a:pt x="505503" y="840791"/>
                  <a:pt x="505503" y="838732"/>
                  <a:pt x="505503" y="836674"/>
                </a:cubicBezTo>
                <a:cubicBezTo>
                  <a:pt x="505503" y="834615"/>
                  <a:pt x="505503" y="832557"/>
                  <a:pt x="505503" y="832557"/>
                </a:cubicBezTo>
                <a:cubicBezTo>
                  <a:pt x="501374" y="832557"/>
                  <a:pt x="501374" y="828440"/>
                  <a:pt x="501374" y="826382"/>
                </a:cubicBezTo>
                <a:cubicBezTo>
                  <a:pt x="501374" y="824323"/>
                  <a:pt x="501374" y="822265"/>
                  <a:pt x="503438" y="822265"/>
                </a:cubicBezTo>
                <a:cubicBezTo>
                  <a:pt x="504987" y="821751"/>
                  <a:pt x="506019" y="821751"/>
                  <a:pt x="506728" y="822104"/>
                </a:cubicBezTo>
                <a:close/>
                <a:moveTo>
                  <a:pt x="499569" y="818215"/>
                </a:moveTo>
                <a:cubicBezTo>
                  <a:pt x="501623" y="820273"/>
                  <a:pt x="499569" y="822331"/>
                  <a:pt x="499569" y="826448"/>
                </a:cubicBezTo>
                <a:cubicBezTo>
                  <a:pt x="497515" y="828507"/>
                  <a:pt x="501623" y="832623"/>
                  <a:pt x="503678" y="834682"/>
                </a:cubicBezTo>
                <a:cubicBezTo>
                  <a:pt x="503678" y="838799"/>
                  <a:pt x="505732" y="842915"/>
                  <a:pt x="507786" y="844974"/>
                </a:cubicBezTo>
                <a:cubicBezTo>
                  <a:pt x="513949" y="842915"/>
                  <a:pt x="511894" y="853207"/>
                  <a:pt x="518057" y="853207"/>
                </a:cubicBezTo>
                <a:cubicBezTo>
                  <a:pt x="522166" y="853207"/>
                  <a:pt x="524220" y="851149"/>
                  <a:pt x="526274" y="851149"/>
                </a:cubicBezTo>
                <a:cubicBezTo>
                  <a:pt x="530383" y="851149"/>
                  <a:pt x="532437" y="853207"/>
                  <a:pt x="536545" y="851149"/>
                </a:cubicBezTo>
                <a:cubicBezTo>
                  <a:pt x="538600" y="851149"/>
                  <a:pt x="538600" y="849090"/>
                  <a:pt x="540654" y="847032"/>
                </a:cubicBezTo>
                <a:cubicBezTo>
                  <a:pt x="544762" y="849090"/>
                  <a:pt x="546816" y="847032"/>
                  <a:pt x="548871" y="844974"/>
                </a:cubicBezTo>
                <a:cubicBezTo>
                  <a:pt x="550925" y="842915"/>
                  <a:pt x="555033" y="842915"/>
                  <a:pt x="557088" y="842915"/>
                </a:cubicBezTo>
                <a:cubicBezTo>
                  <a:pt x="559142" y="844974"/>
                  <a:pt x="555033" y="847032"/>
                  <a:pt x="555033" y="849090"/>
                </a:cubicBezTo>
                <a:cubicBezTo>
                  <a:pt x="552979" y="851149"/>
                  <a:pt x="548871" y="849090"/>
                  <a:pt x="544762" y="849090"/>
                </a:cubicBezTo>
                <a:cubicBezTo>
                  <a:pt x="542708" y="851149"/>
                  <a:pt x="546816" y="853207"/>
                  <a:pt x="544762" y="855266"/>
                </a:cubicBezTo>
                <a:cubicBezTo>
                  <a:pt x="542708" y="853207"/>
                  <a:pt x="540654" y="857324"/>
                  <a:pt x="540654" y="857324"/>
                </a:cubicBezTo>
                <a:cubicBezTo>
                  <a:pt x="536545" y="857324"/>
                  <a:pt x="532437" y="857324"/>
                  <a:pt x="530383" y="855266"/>
                </a:cubicBezTo>
                <a:cubicBezTo>
                  <a:pt x="528328" y="855266"/>
                  <a:pt x="528328" y="857324"/>
                  <a:pt x="528328" y="857324"/>
                </a:cubicBezTo>
                <a:cubicBezTo>
                  <a:pt x="526274" y="859382"/>
                  <a:pt x="524220" y="859382"/>
                  <a:pt x="520111" y="859382"/>
                </a:cubicBezTo>
                <a:cubicBezTo>
                  <a:pt x="516003" y="859382"/>
                  <a:pt x="511894" y="857324"/>
                  <a:pt x="509840" y="853207"/>
                </a:cubicBezTo>
                <a:cubicBezTo>
                  <a:pt x="511894" y="851149"/>
                  <a:pt x="511894" y="849090"/>
                  <a:pt x="509840" y="847032"/>
                </a:cubicBezTo>
                <a:cubicBezTo>
                  <a:pt x="505732" y="847032"/>
                  <a:pt x="501623" y="844974"/>
                  <a:pt x="499569" y="840857"/>
                </a:cubicBezTo>
                <a:cubicBezTo>
                  <a:pt x="497515" y="838799"/>
                  <a:pt x="499569" y="836740"/>
                  <a:pt x="499569" y="834682"/>
                </a:cubicBezTo>
                <a:cubicBezTo>
                  <a:pt x="495461" y="832623"/>
                  <a:pt x="493406" y="828507"/>
                  <a:pt x="495461" y="824390"/>
                </a:cubicBezTo>
                <a:cubicBezTo>
                  <a:pt x="495461" y="822331"/>
                  <a:pt x="497515" y="818215"/>
                  <a:pt x="499569" y="818215"/>
                </a:cubicBezTo>
                <a:close/>
                <a:moveTo>
                  <a:pt x="417142" y="818215"/>
                </a:moveTo>
                <a:cubicBezTo>
                  <a:pt x="419228" y="818215"/>
                  <a:pt x="421315" y="818215"/>
                  <a:pt x="423402" y="820290"/>
                </a:cubicBezTo>
                <a:cubicBezTo>
                  <a:pt x="427576" y="824440"/>
                  <a:pt x="427576" y="824440"/>
                  <a:pt x="427576" y="824440"/>
                </a:cubicBezTo>
                <a:cubicBezTo>
                  <a:pt x="429663" y="828590"/>
                  <a:pt x="429663" y="832740"/>
                  <a:pt x="427576" y="834815"/>
                </a:cubicBezTo>
                <a:cubicBezTo>
                  <a:pt x="427576" y="834815"/>
                  <a:pt x="425489" y="834815"/>
                  <a:pt x="425489" y="834815"/>
                </a:cubicBezTo>
                <a:cubicBezTo>
                  <a:pt x="425489" y="830665"/>
                  <a:pt x="427576" y="826515"/>
                  <a:pt x="425489" y="824440"/>
                </a:cubicBezTo>
                <a:cubicBezTo>
                  <a:pt x="421315" y="822365"/>
                  <a:pt x="419228" y="820290"/>
                  <a:pt x="417142" y="820290"/>
                </a:cubicBezTo>
                <a:cubicBezTo>
                  <a:pt x="417142" y="820290"/>
                  <a:pt x="415055" y="818215"/>
                  <a:pt x="417142" y="818215"/>
                </a:cubicBezTo>
                <a:close/>
                <a:moveTo>
                  <a:pt x="623237" y="818075"/>
                </a:moveTo>
                <a:cubicBezTo>
                  <a:pt x="625283" y="817819"/>
                  <a:pt x="626816" y="818332"/>
                  <a:pt x="626816" y="822433"/>
                </a:cubicBezTo>
                <a:cubicBezTo>
                  <a:pt x="628861" y="824484"/>
                  <a:pt x="626816" y="826534"/>
                  <a:pt x="624771" y="828585"/>
                </a:cubicBezTo>
                <a:cubicBezTo>
                  <a:pt x="622726" y="830635"/>
                  <a:pt x="620681" y="832686"/>
                  <a:pt x="618636" y="830635"/>
                </a:cubicBezTo>
                <a:cubicBezTo>
                  <a:pt x="616591" y="832686"/>
                  <a:pt x="616591" y="830635"/>
                  <a:pt x="616591" y="832686"/>
                </a:cubicBezTo>
                <a:cubicBezTo>
                  <a:pt x="614546" y="834737"/>
                  <a:pt x="616591" y="834737"/>
                  <a:pt x="616591" y="836787"/>
                </a:cubicBezTo>
                <a:cubicBezTo>
                  <a:pt x="614546" y="838838"/>
                  <a:pt x="616591" y="842939"/>
                  <a:pt x="612501" y="844989"/>
                </a:cubicBezTo>
                <a:cubicBezTo>
                  <a:pt x="608410" y="847040"/>
                  <a:pt x="604320" y="849091"/>
                  <a:pt x="600230" y="847040"/>
                </a:cubicBezTo>
                <a:cubicBezTo>
                  <a:pt x="598185" y="847040"/>
                  <a:pt x="594095" y="844989"/>
                  <a:pt x="594095" y="840888"/>
                </a:cubicBezTo>
                <a:cubicBezTo>
                  <a:pt x="592050" y="840888"/>
                  <a:pt x="590004" y="842939"/>
                  <a:pt x="590004" y="842939"/>
                </a:cubicBezTo>
                <a:cubicBezTo>
                  <a:pt x="585914" y="844989"/>
                  <a:pt x="581824" y="842939"/>
                  <a:pt x="579779" y="842939"/>
                </a:cubicBezTo>
                <a:cubicBezTo>
                  <a:pt x="579779" y="840888"/>
                  <a:pt x="577734" y="838838"/>
                  <a:pt x="577734" y="836787"/>
                </a:cubicBezTo>
                <a:cubicBezTo>
                  <a:pt x="579779" y="834737"/>
                  <a:pt x="581824" y="830635"/>
                  <a:pt x="585914" y="832686"/>
                </a:cubicBezTo>
                <a:lnTo>
                  <a:pt x="591728" y="834629"/>
                </a:lnTo>
                <a:lnTo>
                  <a:pt x="591908" y="834748"/>
                </a:lnTo>
                <a:lnTo>
                  <a:pt x="592056" y="834739"/>
                </a:lnTo>
                <a:lnTo>
                  <a:pt x="598185" y="836787"/>
                </a:lnTo>
                <a:cubicBezTo>
                  <a:pt x="604320" y="836787"/>
                  <a:pt x="610455" y="830635"/>
                  <a:pt x="614546" y="824484"/>
                </a:cubicBezTo>
                <a:cubicBezTo>
                  <a:pt x="616591" y="822433"/>
                  <a:pt x="614546" y="818332"/>
                  <a:pt x="616591" y="818332"/>
                </a:cubicBezTo>
                <a:cubicBezTo>
                  <a:pt x="618636" y="819357"/>
                  <a:pt x="621192" y="818332"/>
                  <a:pt x="623237" y="818075"/>
                </a:cubicBezTo>
                <a:close/>
                <a:moveTo>
                  <a:pt x="610525" y="816737"/>
                </a:moveTo>
                <a:cubicBezTo>
                  <a:pt x="611559" y="816737"/>
                  <a:pt x="612594" y="817252"/>
                  <a:pt x="612594" y="818281"/>
                </a:cubicBezTo>
                <a:cubicBezTo>
                  <a:pt x="612594" y="824456"/>
                  <a:pt x="608456" y="826515"/>
                  <a:pt x="606388" y="830631"/>
                </a:cubicBezTo>
                <a:cubicBezTo>
                  <a:pt x="604319" y="831661"/>
                  <a:pt x="602251" y="833204"/>
                  <a:pt x="599924" y="834234"/>
                </a:cubicBezTo>
                <a:lnTo>
                  <a:pt x="592056" y="834739"/>
                </a:lnTo>
                <a:lnTo>
                  <a:pt x="591728" y="834629"/>
                </a:lnTo>
                <a:lnTo>
                  <a:pt x="585702" y="830631"/>
                </a:lnTo>
                <a:cubicBezTo>
                  <a:pt x="585702" y="828573"/>
                  <a:pt x="585702" y="826515"/>
                  <a:pt x="587770" y="826515"/>
                </a:cubicBezTo>
                <a:cubicBezTo>
                  <a:pt x="589839" y="828573"/>
                  <a:pt x="596045" y="828573"/>
                  <a:pt x="600182" y="828573"/>
                </a:cubicBezTo>
                <a:cubicBezTo>
                  <a:pt x="602251" y="824456"/>
                  <a:pt x="608456" y="822398"/>
                  <a:pt x="608456" y="818281"/>
                </a:cubicBezTo>
                <a:cubicBezTo>
                  <a:pt x="608456" y="817252"/>
                  <a:pt x="609491" y="816737"/>
                  <a:pt x="610525" y="816737"/>
                </a:cubicBezTo>
                <a:close/>
                <a:moveTo>
                  <a:pt x="453455" y="815608"/>
                </a:moveTo>
                <a:lnTo>
                  <a:pt x="452877" y="817920"/>
                </a:lnTo>
                <a:lnTo>
                  <a:pt x="452866" y="816524"/>
                </a:lnTo>
                <a:close/>
                <a:moveTo>
                  <a:pt x="256789" y="812239"/>
                </a:moveTo>
                <a:cubicBezTo>
                  <a:pt x="258860" y="812239"/>
                  <a:pt x="263000" y="812239"/>
                  <a:pt x="263000" y="814291"/>
                </a:cubicBezTo>
                <a:cubicBezTo>
                  <a:pt x="263000" y="818396"/>
                  <a:pt x="263000" y="822500"/>
                  <a:pt x="260930" y="826605"/>
                </a:cubicBezTo>
                <a:cubicBezTo>
                  <a:pt x="254719" y="826605"/>
                  <a:pt x="248509" y="826605"/>
                  <a:pt x="244369" y="832762"/>
                </a:cubicBezTo>
                <a:cubicBezTo>
                  <a:pt x="244369" y="832762"/>
                  <a:pt x="244369" y="834815"/>
                  <a:pt x="242299" y="834815"/>
                </a:cubicBezTo>
                <a:cubicBezTo>
                  <a:pt x="240229" y="832762"/>
                  <a:pt x="238158" y="832762"/>
                  <a:pt x="236088" y="830710"/>
                </a:cubicBezTo>
                <a:cubicBezTo>
                  <a:pt x="234018" y="828658"/>
                  <a:pt x="229878" y="828658"/>
                  <a:pt x="227808" y="824553"/>
                </a:cubicBezTo>
                <a:cubicBezTo>
                  <a:pt x="227808" y="822500"/>
                  <a:pt x="227808" y="820448"/>
                  <a:pt x="229878" y="820448"/>
                </a:cubicBezTo>
                <a:cubicBezTo>
                  <a:pt x="231948" y="820448"/>
                  <a:pt x="231948" y="818396"/>
                  <a:pt x="231948" y="818396"/>
                </a:cubicBezTo>
                <a:cubicBezTo>
                  <a:pt x="231948" y="820448"/>
                  <a:pt x="234018" y="820448"/>
                  <a:pt x="234018" y="820448"/>
                </a:cubicBezTo>
                <a:cubicBezTo>
                  <a:pt x="236088" y="820448"/>
                  <a:pt x="236088" y="820448"/>
                  <a:pt x="236088" y="820448"/>
                </a:cubicBezTo>
                <a:cubicBezTo>
                  <a:pt x="238158" y="814291"/>
                  <a:pt x="238158" y="814291"/>
                  <a:pt x="238158" y="814291"/>
                </a:cubicBezTo>
                <a:cubicBezTo>
                  <a:pt x="242299" y="812239"/>
                  <a:pt x="246439" y="812239"/>
                  <a:pt x="248509" y="814291"/>
                </a:cubicBezTo>
                <a:cubicBezTo>
                  <a:pt x="252649" y="818396"/>
                  <a:pt x="254719" y="812239"/>
                  <a:pt x="256789" y="812239"/>
                </a:cubicBezTo>
                <a:close/>
                <a:moveTo>
                  <a:pt x="263311" y="809170"/>
                </a:moveTo>
                <a:cubicBezTo>
                  <a:pt x="263871" y="808867"/>
                  <a:pt x="264992" y="810081"/>
                  <a:pt x="264992" y="810081"/>
                </a:cubicBezTo>
                <a:cubicBezTo>
                  <a:pt x="264992" y="812239"/>
                  <a:pt x="263000" y="810081"/>
                  <a:pt x="263000" y="810081"/>
                </a:cubicBezTo>
                <a:cubicBezTo>
                  <a:pt x="263000" y="809541"/>
                  <a:pt x="263124" y="809271"/>
                  <a:pt x="263311" y="809170"/>
                </a:cubicBezTo>
                <a:close/>
                <a:moveTo>
                  <a:pt x="419047" y="804706"/>
                </a:moveTo>
                <a:cubicBezTo>
                  <a:pt x="420848" y="804962"/>
                  <a:pt x="422392" y="805986"/>
                  <a:pt x="423421" y="808033"/>
                </a:cubicBezTo>
                <a:cubicBezTo>
                  <a:pt x="425479" y="810081"/>
                  <a:pt x="423421" y="810081"/>
                  <a:pt x="425479" y="812128"/>
                </a:cubicBezTo>
                <a:cubicBezTo>
                  <a:pt x="427538" y="810081"/>
                  <a:pt x="431655" y="810081"/>
                  <a:pt x="435771" y="812128"/>
                </a:cubicBezTo>
                <a:lnTo>
                  <a:pt x="438625" y="817804"/>
                </a:lnTo>
                <a:lnTo>
                  <a:pt x="439096" y="821105"/>
                </a:lnTo>
                <a:lnTo>
                  <a:pt x="435771" y="824412"/>
                </a:lnTo>
                <a:cubicBezTo>
                  <a:pt x="435771" y="826459"/>
                  <a:pt x="435771" y="826459"/>
                  <a:pt x="435771" y="826459"/>
                </a:cubicBezTo>
                <a:cubicBezTo>
                  <a:pt x="437830" y="826459"/>
                  <a:pt x="439888" y="830554"/>
                  <a:pt x="439888" y="832601"/>
                </a:cubicBezTo>
                <a:cubicBezTo>
                  <a:pt x="441947" y="834649"/>
                  <a:pt x="439888" y="836696"/>
                  <a:pt x="437830" y="838743"/>
                </a:cubicBezTo>
                <a:cubicBezTo>
                  <a:pt x="435771" y="840791"/>
                  <a:pt x="435771" y="840791"/>
                  <a:pt x="433713" y="840791"/>
                </a:cubicBezTo>
                <a:cubicBezTo>
                  <a:pt x="433713" y="838743"/>
                  <a:pt x="429596" y="838743"/>
                  <a:pt x="429596" y="836696"/>
                </a:cubicBezTo>
                <a:cubicBezTo>
                  <a:pt x="431655" y="832601"/>
                  <a:pt x="431655" y="826459"/>
                  <a:pt x="429596" y="822365"/>
                </a:cubicBezTo>
                <a:cubicBezTo>
                  <a:pt x="425479" y="816222"/>
                  <a:pt x="419304" y="816222"/>
                  <a:pt x="415188" y="814175"/>
                </a:cubicBezTo>
                <a:cubicBezTo>
                  <a:pt x="415188" y="812128"/>
                  <a:pt x="411071" y="810081"/>
                  <a:pt x="413129" y="805986"/>
                </a:cubicBezTo>
                <a:cubicBezTo>
                  <a:pt x="415188" y="804962"/>
                  <a:pt x="417246" y="804450"/>
                  <a:pt x="419047" y="804706"/>
                </a:cubicBezTo>
                <a:close/>
                <a:moveTo>
                  <a:pt x="589437" y="801167"/>
                </a:moveTo>
                <a:cubicBezTo>
                  <a:pt x="590466" y="801167"/>
                  <a:pt x="590981" y="801681"/>
                  <a:pt x="589951" y="803740"/>
                </a:cubicBezTo>
                <a:cubicBezTo>
                  <a:pt x="592010" y="816090"/>
                  <a:pt x="583776" y="830499"/>
                  <a:pt x="571426" y="838732"/>
                </a:cubicBezTo>
                <a:cubicBezTo>
                  <a:pt x="569368" y="836674"/>
                  <a:pt x="567309" y="840791"/>
                  <a:pt x="565251" y="840791"/>
                </a:cubicBezTo>
                <a:cubicBezTo>
                  <a:pt x="561134" y="840791"/>
                  <a:pt x="559076" y="840791"/>
                  <a:pt x="554959" y="840791"/>
                </a:cubicBezTo>
                <a:cubicBezTo>
                  <a:pt x="548784" y="840791"/>
                  <a:pt x="544667" y="836674"/>
                  <a:pt x="540550" y="832557"/>
                </a:cubicBezTo>
                <a:cubicBezTo>
                  <a:pt x="534375" y="828440"/>
                  <a:pt x="530258" y="820207"/>
                  <a:pt x="534375" y="814031"/>
                </a:cubicBezTo>
                <a:cubicBezTo>
                  <a:pt x="534375" y="811973"/>
                  <a:pt x="538492" y="809915"/>
                  <a:pt x="540550" y="807856"/>
                </a:cubicBezTo>
                <a:cubicBezTo>
                  <a:pt x="544667" y="807856"/>
                  <a:pt x="544667" y="814031"/>
                  <a:pt x="546725" y="811973"/>
                </a:cubicBezTo>
                <a:cubicBezTo>
                  <a:pt x="548784" y="811973"/>
                  <a:pt x="548784" y="809915"/>
                  <a:pt x="550842" y="809915"/>
                </a:cubicBezTo>
                <a:cubicBezTo>
                  <a:pt x="552901" y="809915"/>
                  <a:pt x="554959" y="811973"/>
                  <a:pt x="557017" y="814031"/>
                </a:cubicBezTo>
                <a:cubicBezTo>
                  <a:pt x="559076" y="814031"/>
                  <a:pt x="559076" y="818148"/>
                  <a:pt x="557017" y="820207"/>
                </a:cubicBezTo>
                <a:cubicBezTo>
                  <a:pt x="554959" y="824323"/>
                  <a:pt x="550842" y="822265"/>
                  <a:pt x="546725" y="822265"/>
                </a:cubicBezTo>
                <a:cubicBezTo>
                  <a:pt x="544667" y="826382"/>
                  <a:pt x="548784" y="828440"/>
                  <a:pt x="550842" y="830499"/>
                </a:cubicBezTo>
                <a:cubicBezTo>
                  <a:pt x="554959" y="832557"/>
                  <a:pt x="554959" y="832557"/>
                  <a:pt x="554959" y="832557"/>
                </a:cubicBezTo>
                <a:cubicBezTo>
                  <a:pt x="565251" y="830499"/>
                  <a:pt x="565251" y="830499"/>
                  <a:pt x="565251" y="830499"/>
                </a:cubicBezTo>
                <a:cubicBezTo>
                  <a:pt x="573484" y="828440"/>
                  <a:pt x="581718" y="820207"/>
                  <a:pt x="585835" y="809915"/>
                </a:cubicBezTo>
                <a:cubicBezTo>
                  <a:pt x="585835" y="801681"/>
                  <a:pt x="585835" y="801681"/>
                  <a:pt x="585835" y="801681"/>
                </a:cubicBezTo>
                <a:cubicBezTo>
                  <a:pt x="586864" y="801681"/>
                  <a:pt x="588408" y="801167"/>
                  <a:pt x="589437" y="801167"/>
                </a:cubicBezTo>
                <a:close/>
                <a:moveTo>
                  <a:pt x="291412" y="799788"/>
                </a:moveTo>
                <a:cubicBezTo>
                  <a:pt x="293657" y="800078"/>
                  <a:pt x="295837" y="800722"/>
                  <a:pt x="297890" y="801752"/>
                </a:cubicBezTo>
                <a:cubicBezTo>
                  <a:pt x="301994" y="803813"/>
                  <a:pt x="304047" y="805874"/>
                  <a:pt x="306099" y="807934"/>
                </a:cubicBezTo>
                <a:cubicBezTo>
                  <a:pt x="306099" y="812056"/>
                  <a:pt x="308151" y="816177"/>
                  <a:pt x="306099" y="818237"/>
                </a:cubicBezTo>
                <a:cubicBezTo>
                  <a:pt x="304047" y="820298"/>
                  <a:pt x="301994" y="822359"/>
                  <a:pt x="301994" y="820298"/>
                </a:cubicBezTo>
                <a:cubicBezTo>
                  <a:pt x="299942" y="820298"/>
                  <a:pt x="299942" y="818237"/>
                  <a:pt x="297890" y="820298"/>
                </a:cubicBezTo>
                <a:cubicBezTo>
                  <a:pt x="297890" y="822359"/>
                  <a:pt x="295837" y="824420"/>
                  <a:pt x="293785" y="824420"/>
                </a:cubicBezTo>
                <a:cubicBezTo>
                  <a:pt x="291733" y="824420"/>
                  <a:pt x="287628" y="824420"/>
                  <a:pt x="287628" y="822359"/>
                </a:cubicBezTo>
                <a:cubicBezTo>
                  <a:pt x="285576" y="820298"/>
                  <a:pt x="285576" y="816177"/>
                  <a:pt x="287628" y="816177"/>
                </a:cubicBezTo>
                <a:cubicBezTo>
                  <a:pt x="287628" y="814116"/>
                  <a:pt x="291733" y="814116"/>
                  <a:pt x="289680" y="812056"/>
                </a:cubicBezTo>
                <a:cubicBezTo>
                  <a:pt x="287628" y="807934"/>
                  <a:pt x="283523" y="809995"/>
                  <a:pt x="281471" y="809995"/>
                </a:cubicBezTo>
                <a:cubicBezTo>
                  <a:pt x="273261" y="812056"/>
                  <a:pt x="271209" y="822359"/>
                  <a:pt x="271209" y="828541"/>
                </a:cubicBezTo>
                <a:cubicBezTo>
                  <a:pt x="273261" y="840905"/>
                  <a:pt x="283523" y="851208"/>
                  <a:pt x="295837" y="857390"/>
                </a:cubicBezTo>
                <a:cubicBezTo>
                  <a:pt x="295837" y="857390"/>
                  <a:pt x="295837" y="857390"/>
                  <a:pt x="293785" y="857390"/>
                </a:cubicBezTo>
                <a:cubicBezTo>
                  <a:pt x="287628" y="855330"/>
                  <a:pt x="281471" y="855330"/>
                  <a:pt x="275314" y="849148"/>
                </a:cubicBezTo>
                <a:cubicBezTo>
                  <a:pt x="269157" y="842966"/>
                  <a:pt x="265052" y="836784"/>
                  <a:pt x="263000" y="826480"/>
                </a:cubicBezTo>
                <a:cubicBezTo>
                  <a:pt x="265052" y="820298"/>
                  <a:pt x="267104" y="812056"/>
                  <a:pt x="271209" y="805874"/>
                </a:cubicBezTo>
                <a:cubicBezTo>
                  <a:pt x="277366" y="801237"/>
                  <a:pt x="284678" y="798919"/>
                  <a:pt x="291412" y="799788"/>
                </a:cubicBezTo>
                <a:close/>
                <a:moveTo>
                  <a:pt x="381209" y="797694"/>
                </a:moveTo>
                <a:cubicBezTo>
                  <a:pt x="385824" y="796667"/>
                  <a:pt x="390440" y="796667"/>
                  <a:pt x="394542" y="797694"/>
                </a:cubicBezTo>
                <a:cubicBezTo>
                  <a:pt x="400696" y="799749"/>
                  <a:pt x="404798" y="803860"/>
                  <a:pt x="408901" y="805915"/>
                </a:cubicBezTo>
                <a:cubicBezTo>
                  <a:pt x="410952" y="812081"/>
                  <a:pt x="415055" y="820301"/>
                  <a:pt x="413004" y="826467"/>
                </a:cubicBezTo>
                <a:cubicBezTo>
                  <a:pt x="413004" y="832633"/>
                  <a:pt x="406850" y="834688"/>
                  <a:pt x="402747" y="836743"/>
                </a:cubicBezTo>
                <a:cubicBezTo>
                  <a:pt x="398645" y="838799"/>
                  <a:pt x="396593" y="838799"/>
                  <a:pt x="392491" y="836743"/>
                </a:cubicBezTo>
                <a:cubicBezTo>
                  <a:pt x="388388" y="834688"/>
                  <a:pt x="396593" y="830578"/>
                  <a:pt x="390440" y="828522"/>
                </a:cubicBezTo>
                <a:cubicBezTo>
                  <a:pt x="388388" y="828522"/>
                  <a:pt x="388388" y="826467"/>
                  <a:pt x="386337" y="826467"/>
                </a:cubicBezTo>
                <a:cubicBezTo>
                  <a:pt x="386337" y="824412"/>
                  <a:pt x="386337" y="820301"/>
                  <a:pt x="388388" y="820301"/>
                </a:cubicBezTo>
                <a:cubicBezTo>
                  <a:pt x="390440" y="818246"/>
                  <a:pt x="392491" y="818246"/>
                  <a:pt x="396593" y="818246"/>
                </a:cubicBezTo>
                <a:cubicBezTo>
                  <a:pt x="398645" y="820301"/>
                  <a:pt x="400696" y="822357"/>
                  <a:pt x="398645" y="826467"/>
                </a:cubicBezTo>
                <a:cubicBezTo>
                  <a:pt x="398645" y="826467"/>
                  <a:pt x="400696" y="826467"/>
                  <a:pt x="400696" y="826467"/>
                </a:cubicBezTo>
                <a:cubicBezTo>
                  <a:pt x="402747" y="824412"/>
                  <a:pt x="404798" y="822357"/>
                  <a:pt x="404798" y="818246"/>
                </a:cubicBezTo>
                <a:cubicBezTo>
                  <a:pt x="402747" y="812081"/>
                  <a:pt x="396593" y="807970"/>
                  <a:pt x="390440" y="805915"/>
                </a:cubicBezTo>
                <a:cubicBezTo>
                  <a:pt x="382235" y="805915"/>
                  <a:pt x="371978" y="807970"/>
                  <a:pt x="367876" y="816191"/>
                </a:cubicBezTo>
                <a:cubicBezTo>
                  <a:pt x="363773" y="820301"/>
                  <a:pt x="361722" y="824412"/>
                  <a:pt x="359670" y="830578"/>
                </a:cubicBezTo>
                <a:cubicBezTo>
                  <a:pt x="359670" y="830578"/>
                  <a:pt x="357619" y="828522"/>
                  <a:pt x="357619" y="828522"/>
                </a:cubicBezTo>
                <a:cubicBezTo>
                  <a:pt x="359670" y="820301"/>
                  <a:pt x="359670" y="810025"/>
                  <a:pt x="367876" y="803860"/>
                </a:cubicBezTo>
                <a:cubicBezTo>
                  <a:pt x="371978" y="800777"/>
                  <a:pt x="376593" y="798722"/>
                  <a:pt x="381209" y="797694"/>
                </a:cubicBezTo>
                <a:close/>
                <a:moveTo>
                  <a:pt x="442976" y="797637"/>
                </a:moveTo>
                <a:cubicBezTo>
                  <a:pt x="446063" y="798602"/>
                  <a:pt x="449151" y="802461"/>
                  <a:pt x="452239" y="804005"/>
                </a:cubicBezTo>
                <a:cubicBezTo>
                  <a:pt x="452239" y="808122"/>
                  <a:pt x="456355" y="810180"/>
                  <a:pt x="454297" y="814297"/>
                </a:cubicBezTo>
                <a:lnTo>
                  <a:pt x="453455" y="815608"/>
                </a:lnTo>
                <a:lnTo>
                  <a:pt x="453782" y="814297"/>
                </a:lnTo>
                <a:cubicBezTo>
                  <a:pt x="453782" y="812239"/>
                  <a:pt x="453268" y="810180"/>
                  <a:pt x="452239" y="808122"/>
                </a:cubicBezTo>
                <a:cubicBezTo>
                  <a:pt x="450180" y="806063"/>
                  <a:pt x="450180" y="804005"/>
                  <a:pt x="448122" y="801947"/>
                </a:cubicBezTo>
                <a:cubicBezTo>
                  <a:pt x="446063" y="799888"/>
                  <a:pt x="444005" y="799888"/>
                  <a:pt x="439888" y="797830"/>
                </a:cubicBezTo>
                <a:cubicBezTo>
                  <a:pt x="440918" y="797315"/>
                  <a:pt x="441947" y="797315"/>
                  <a:pt x="442976" y="797637"/>
                </a:cubicBezTo>
                <a:close/>
                <a:moveTo>
                  <a:pt x="397625" y="794145"/>
                </a:moveTo>
                <a:cubicBezTo>
                  <a:pt x="398206" y="794145"/>
                  <a:pt x="398787" y="794643"/>
                  <a:pt x="398787" y="795639"/>
                </a:cubicBezTo>
                <a:cubicBezTo>
                  <a:pt x="396463" y="795639"/>
                  <a:pt x="396463" y="795639"/>
                  <a:pt x="396463" y="795639"/>
                </a:cubicBezTo>
                <a:cubicBezTo>
                  <a:pt x="396463" y="794643"/>
                  <a:pt x="397044" y="794145"/>
                  <a:pt x="397625" y="794145"/>
                </a:cubicBezTo>
                <a:close/>
                <a:moveTo>
                  <a:pt x="425347" y="791655"/>
                </a:moveTo>
                <a:cubicBezTo>
                  <a:pt x="427422" y="791655"/>
                  <a:pt x="429497" y="791655"/>
                  <a:pt x="431572" y="793647"/>
                </a:cubicBezTo>
                <a:cubicBezTo>
                  <a:pt x="433647" y="793647"/>
                  <a:pt x="433647" y="795639"/>
                  <a:pt x="433647" y="797631"/>
                </a:cubicBezTo>
                <a:cubicBezTo>
                  <a:pt x="433647" y="797631"/>
                  <a:pt x="433647" y="795639"/>
                  <a:pt x="431572" y="795639"/>
                </a:cubicBezTo>
                <a:lnTo>
                  <a:pt x="430365" y="794867"/>
                </a:lnTo>
                <a:lnTo>
                  <a:pt x="429596" y="793713"/>
                </a:lnTo>
                <a:lnTo>
                  <a:pt x="428563" y="793713"/>
                </a:lnTo>
                <a:close/>
                <a:moveTo>
                  <a:pt x="413063" y="791655"/>
                </a:moveTo>
                <a:cubicBezTo>
                  <a:pt x="413063" y="791655"/>
                  <a:pt x="415055" y="791655"/>
                  <a:pt x="415055" y="793647"/>
                </a:cubicBezTo>
                <a:cubicBezTo>
                  <a:pt x="415055" y="793647"/>
                  <a:pt x="413063" y="793647"/>
                  <a:pt x="413063" y="793647"/>
                </a:cubicBezTo>
                <a:cubicBezTo>
                  <a:pt x="413063" y="791655"/>
                  <a:pt x="413063" y="791655"/>
                  <a:pt x="413063" y="791655"/>
                </a:cubicBezTo>
                <a:close/>
                <a:moveTo>
                  <a:pt x="409013" y="791655"/>
                </a:moveTo>
                <a:cubicBezTo>
                  <a:pt x="409013" y="791655"/>
                  <a:pt x="411071" y="791655"/>
                  <a:pt x="411071" y="791655"/>
                </a:cubicBezTo>
                <a:cubicBezTo>
                  <a:pt x="411071" y="795772"/>
                  <a:pt x="413129" y="795772"/>
                  <a:pt x="415188" y="797830"/>
                </a:cubicBezTo>
                <a:cubicBezTo>
                  <a:pt x="417246" y="797830"/>
                  <a:pt x="415188" y="795772"/>
                  <a:pt x="417246" y="795772"/>
                </a:cubicBezTo>
                <a:cubicBezTo>
                  <a:pt x="419304" y="791655"/>
                  <a:pt x="423421" y="791655"/>
                  <a:pt x="425480" y="793713"/>
                </a:cubicBezTo>
                <a:lnTo>
                  <a:pt x="428563" y="793713"/>
                </a:lnTo>
                <a:lnTo>
                  <a:pt x="430365" y="794867"/>
                </a:lnTo>
                <a:lnTo>
                  <a:pt x="433713" y="799888"/>
                </a:lnTo>
                <a:cubicBezTo>
                  <a:pt x="439888" y="797830"/>
                  <a:pt x="444005" y="801947"/>
                  <a:pt x="448122" y="806063"/>
                </a:cubicBezTo>
                <a:cubicBezTo>
                  <a:pt x="450180" y="808122"/>
                  <a:pt x="452239" y="812239"/>
                  <a:pt x="450180" y="816356"/>
                </a:cubicBezTo>
                <a:cubicBezTo>
                  <a:pt x="450180" y="818414"/>
                  <a:pt x="446063" y="820472"/>
                  <a:pt x="450180" y="822531"/>
                </a:cubicBezTo>
                <a:cubicBezTo>
                  <a:pt x="450180" y="822531"/>
                  <a:pt x="452239" y="822531"/>
                  <a:pt x="452239" y="822531"/>
                </a:cubicBezTo>
                <a:cubicBezTo>
                  <a:pt x="454297" y="822531"/>
                  <a:pt x="452239" y="820472"/>
                  <a:pt x="452239" y="820472"/>
                </a:cubicBezTo>
                <a:lnTo>
                  <a:pt x="452877" y="817920"/>
                </a:lnTo>
                <a:lnTo>
                  <a:pt x="452882" y="818607"/>
                </a:lnTo>
                <a:cubicBezTo>
                  <a:pt x="454040" y="822659"/>
                  <a:pt x="460987" y="826133"/>
                  <a:pt x="456355" y="830764"/>
                </a:cubicBezTo>
                <a:cubicBezTo>
                  <a:pt x="456355" y="828706"/>
                  <a:pt x="456355" y="824589"/>
                  <a:pt x="454297" y="824589"/>
                </a:cubicBezTo>
                <a:cubicBezTo>
                  <a:pt x="452239" y="830764"/>
                  <a:pt x="452239" y="830764"/>
                  <a:pt x="452239" y="830764"/>
                </a:cubicBezTo>
                <a:cubicBezTo>
                  <a:pt x="448122" y="838998"/>
                  <a:pt x="448122" y="838998"/>
                  <a:pt x="448122" y="838998"/>
                </a:cubicBezTo>
                <a:cubicBezTo>
                  <a:pt x="448122" y="838998"/>
                  <a:pt x="448122" y="838998"/>
                  <a:pt x="450180" y="841056"/>
                </a:cubicBezTo>
                <a:cubicBezTo>
                  <a:pt x="450180" y="841056"/>
                  <a:pt x="450180" y="838998"/>
                  <a:pt x="450180" y="838998"/>
                </a:cubicBezTo>
                <a:lnTo>
                  <a:pt x="451621" y="843320"/>
                </a:lnTo>
                <a:lnTo>
                  <a:pt x="450180" y="843114"/>
                </a:lnTo>
                <a:cubicBezTo>
                  <a:pt x="450180" y="847231"/>
                  <a:pt x="450180" y="849290"/>
                  <a:pt x="446063" y="851348"/>
                </a:cubicBezTo>
                <a:cubicBezTo>
                  <a:pt x="444005" y="851348"/>
                  <a:pt x="441947" y="853406"/>
                  <a:pt x="441947" y="851348"/>
                </a:cubicBezTo>
                <a:cubicBezTo>
                  <a:pt x="439888" y="849290"/>
                  <a:pt x="439888" y="847231"/>
                  <a:pt x="437830" y="843114"/>
                </a:cubicBezTo>
                <a:cubicBezTo>
                  <a:pt x="439888" y="841056"/>
                  <a:pt x="441947" y="838998"/>
                  <a:pt x="444005" y="834881"/>
                </a:cubicBezTo>
                <a:cubicBezTo>
                  <a:pt x="444005" y="832823"/>
                  <a:pt x="441947" y="828706"/>
                  <a:pt x="439888" y="826647"/>
                </a:cubicBezTo>
                <a:lnTo>
                  <a:pt x="439096" y="821105"/>
                </a:lnTo>
                <a:lnTo>
                  <a:pt x="439888" y="820317"/>
                </a:lnTo>
                <a:lnTo>
                  <a:pt x="438625" y="817804"/>
                </a:lnTo>
                <a:lnTo>
                  <a:pt x="437830" y="812239"/>
                </a:lnTo>
                <a:cubicBezTo>
                  <a:pt x="435771" y="808122"/>
                  <a:pt x="431655" y="808122"/>
                  <a:pt x="427538" y="808122"/>
                </a:cubicBezTo>
                <a:cubicBezTo>
                  <a:pt x="425480" y="804005"/>
                  <a:pt x="421363" y="801947"/>
                  <a:pt x="417246" y="801947"/>
                </a:cubicBezTo>
                <a:cubicBezTo>
                  <a:pt x="415188" y="804005"/>
                  <a:pt x="413129" y="804005"/>
                  <a:pt x="411071" y="806063"/>
                </a:cubicBezTo>
                <a:cubicBezTo>
                  <a:pt x="409013" y="804005"/>
                  <a:pt x="409013" y="801947"/>
                  <a:pt x="404896" y="799888"/>
                </a:cubicBezTo>
                <a:cubicBezTo>
                  <a:pt x="400779" y="797830"/>
                  <a:pt x="400779" y="797830"/>
                  <a:pt x="400779" y="797830"/>
                </a:cubicBezTo>
                <a:cubicBezTo>
                  <a:pt x="402837" y="795772"/>
                  <a:pt x="406954" y="793713"/>
                  <a:pt x="409013" y="791655"/>
                </a:cubicBezTo>
                <a:close/>
                <a:moveTo>
                  <a:pt x="363632" y="789331"/>
                </a:moveTo>
                <a:cubicBezTo>
                  <a:pt x="365698" y="791406"/>
                  <a:pt x="371895" y="791406"/>
                  <a:pt x="371895" y="797631"/>
                </a:cubicBezTo>
                <a:cubicBezTo>
                  <a:pt x="369829" y="793481"/>
                  <a:pt x="365698" y="791406"/>
                  <a:pt x="359500" y="791406"/>
                </a:cubicBezTo>
                <a:cubicBezTo>
                  <a:pt x="357435" y="791406"/>
                  <a:pt x="355369" y="793481"/>
                  <a:pt x="353303" y="793481"/>
                </a:cubicBezTo>
                <a:cubicBezTo>
                  <a:pt x="355369" y="791406"/>
                  <a:pt x="359500" y="789331"/>
                  <a:pt x="363632" y="789331"/>
                </a:cubicBezTo>
                <a:close/>
                <a:moveTo>
                  <a:pt x="298897" y="788883"/>
                </a:moveTo>
                <a:cubicBezTo>
                  <a:pt x="301491" y="788368"/>
                  <a:pt x="304084" y="788368"/>
                  <a:pt x="306159" y="789397"/>
                </a:cubicBezTo>
                <a:cubicBezTo>
                  <a:pt x="304084" y="789397"/>
                  <a:pt x="299934" y="789397"/>
                  <a:pt x="295784" y="791456"/>
                </a:cubicBezTo>
                <a:cubicBezTo>
                  <a:pt x="293710" y="793514"/>
                  <a:pt x="293710" y="797631"/>
                  <a:pt x="291635" y="797631"/>
                </a:cubicBezTo>
                <a:cubicBezTo>
                  <a:pt x="289560" y="795572"/>
                  <a:pt x="291635" y="793514"/>
                  <a:pt x="291635" y="791456"/>
                </a:cubicBezTo>
                <a:cubicBezTo>
                  <a:pt x="293710" y="790426"/>
                  <a:pt x="296303" y="789397"/>
                  <a:pt x="298897" y="788883"/>
                </a:cubicBezTo>
                <a:close/>
                <a:moveTo>
                  <a:pt x="327772" y="782644"/>
                </a:moveTo>
                <a:cubicBezTo>
                  <a:pt x="330860" y="782900"/>
                  <a:pt x="333948" y="783413"/>
                  <a:pt x="337035" y="783413"/>
                </a:cubicBezTo>
                <a:cubicBezTo>
                  <a:pt x="345269" y="785462"/>
                  <a:pt x="351444" y="791611"/>
                  <a:pt x="353502" y="799810"/>
                </a:cubicBezTo>
                <a:cubicBezTo>
                  <a:pt x="355561" y="803910"/>
                  <a:pt x="355561" y="808009"/>
                  <a:pt x="357619" y="810059"/>
                </a:cubicBezTo>
                <a:cubicBezTo>
                  <a:pt x="357619" y="816208"/>
                  <a:pt x="353502" y="822357"/>
                  <a:pt x="353502" y="828507"/>
                </a:cubicBezTo>
                <a:cubicBezTo>
                  <a:pt x="353502" y="828507"/>
                  <a:pt x="351444" y="828507"/>
                  <a:pt x="349386" y="828507"/>
                </a:cubicBezTo>
                <a:cubicBezTo>
                  <a:pt x="349386" y="826457"/>
                  <a:pt x="351444" y="824407"/>
                  <a:pt x="351444" y="822357"/>
                </a:cubicBezTo>
                <a:cubicBezTo>
                  <a:pt x="351444" y="810059"/>
                  <a:pt x="347327" y="795711"/>
                  <a:pt x="334977" y="789562"/>
                </a:cubicBezTo>
                <a:cubicBezTo>
                  <a:pt x="332919" y="791611"/>
                  <a:pt x="332919" y="789562"/>
                  <a:pt x="330860" y="789562"/>
                </a:cubicBezTo>
                <a:cubicBezTo>
                  <a:pt x="326743" y="789562"/>
                  <a:pt x="322627" y="789562"/>
                  <a:pt x="318510" y="791611"/>
                </a:cubicBezTo>
                <a:cubicBezTo>
                  <a:pt x="318510" y="793661"/>
                  <a:pt x="316451" y="795711"/>
                  <a:pt x="316451" y="797760"/>
                </a:cubicBezTo>
                <a:cubicBezTo>
                  <a:pt x="318510" y="799810"/>
                  <a:pt x="320568" y="797760"/>
                  <a:pt x="322627" y="797760"/>
                </a:cubicBezTo>
                <a:cubicBezTo>
                  <a:pt x="324685" y="797760"/>
                  <a:pt x="326743" y="797760"/>
                  <a:pt x="326743" y="799810"/>
                </a:cubicBezTo>
                <a:cubicBezTo>
                  <a:pt x="328802" y="801860"/>
                  <a:pt x="328802" y="805960"/>
                  <a:pt x="328802" y="808009"/>
                </a:cubicBezTo>
                <a:cubicBezTo>
                  <a:pt x="326743" y="810059"/>
                  <a:pt x="324685" y="812109"/>
                  <a:pt x="320568" y="810059"/>
                </a:cubicBezTo>
                <a:cubicBezTo>
                  <a:pt x="320568" y="812109"/>
                  <a:pt x="322627" y="814158"/>
                  <a:pt x="320568" y="816208"/>
                </a:cubicBezTo>
                <a:cubicBezTo>
                  <a:pt x="318510" y="818258"/>
                  <a:pt x="316451" y="818258"/>
                  <a:pt x="314393" y="818258"/>
                </a:cubicBezTo>
                <a:cubicBezTo>
                  <a:pt x="308218" y="814158"/>
                  <a:pt x="306159" y="805960"/>
                  <a:pt x="306159" y="801860"/>
                </a:cubicBezTo>
                <a:cubicBezTo>
                  <a:pt x="308218" y="793661"/>
                  <a:pt x="312335" y="787512"/>
                  <a:pt x="318510" y="783413"/>
                </a:cubicBezTo>
                <a:cubicBezTo>
                  <a:pt x="321597" y="782388"/>
                  <a:pt x="324685" y="782388"/>
                  <a:pt x="327772" y="782644"/>
                </a:cubicBezTo>
                <a:close/>
                <a:moveTo>
                  <a:pt x="394471" y="779039"/>
                </a:moveTo>
                <a:cubicBezTo>
                  <a:pt x="394471" y="779039"/>
                  <a:pt x="398676" y="781197"/>
                  <a:pt x="398676" y="781197"/>
                </a:cubicBezTo>
                <a:cubicBezTo>
                  <a:pt x="400779" y="781197"/>
                  <a:pt x="400779" y="781197"/>
                  <a:pt x="400779" y="781197"/>
                </a:cubicBezTo>
                <a:cubicBezTo>
                  <a:pt x="398676" y="783355"/>
                  <a:pt x="400779" y="783355"/>
                  <a:pt x="398676" y="783355"/>
                </a:cubicBezTo>
                <a:cubicBezTo>
                  <a:pt x="398676" y="783355"/>
                  <a:pt x="396574" y="781197"/>
                  <a:pt x="394471" y="779039"/>
                </a:cubicBezTo>
                <a:close/>
                <a:moveTo>
                  <a:pt x="539637" y="776341"/>
                </a:moveTo>
                <a:cubicBezTo>
                  <a:pt x="540661" y="776599"/>
                  <a:pt x="541684" y="777113"/>
                  <a:pt x="542708" y="777113"/>
                </a:cubicBezTo>
                <a:cubicBezTo>
                  <a:pt x="544755" y="779172"/>
                  <a:pt x="544755" y="779172"/>
                  <a:pt x="544755" y="779172"/>
                </a:cubicBezTo>
                <a:cubicBezTo>
                  <a:pt x="544755" y="781230"/>
                  <a:pt x="546803" y="783288"/>
                  <a:pt x="548850" y="783288"/>
                </a:cubicBezTo>
                <a:cubicBezTo>
                  <a:pt x="552945" y="785347"/>
                  <a:pt x="554992" y="783288"/>
                  <a:pt x="557039" y="783288"/>
                </a:cubicBezTo>
                <a:cubicBezTo>
                  <a:pt x="561134" y="789464"/>
                  <a:pt x="561134" y="789464"/>
                  <a:pt x="561134" y="789464"/>
                </a:cubicBezTo>
                <a:cubicBezTo>
                  <a:pt x="561134" y="791522"/>
                  <a:pt x="559087" y="791522"/>
                  <a:pt x="559087" y="791522"/>
                </a:cubicBezTo>
                <a:cubicBezTo>
                  <a:pt x="557039" y="791522"/>
                  <a:pt x="554992" y="791522"/>
                  <a:pt x="552945" y="789464"/>
                </a:cubicBezTo>
                <a:cubicBezTo>
                  <a:pt x="550897" y="789464"/>
                  <a:pt x="550897" y="793580"/>
                  <a:pt x="546803" y="793580"/>
                </a:cubicBezTo>
                <a:cubicBezTo>
                  <a:pt x="546803" y="793580"/>
                  <a:pt x="544755" y="795639"/>
                  <a:pt x="542708" y="793580"/>
                </a:cubicBezTo>
                <a:cubicBezTo>
                  <a:pt x="540661" y="791522"/>
                  <a:pt x="540661" y="789464"/>
                  <a:pt x="540661" y="787405"/>
                </a:cubicBezTo>
                <a:cubicBezTo>
                  <a:pt x="542708" y="787405"/>
                  <a:pt x="542708" y="787405"/>
                  <a:pt x="542708" y="785347"/>
                </a:cubicBezTo>
                <a:cubicBezTo>
                  <a:pt x="540661" y="785347"/>
                  <a:pt x="538613" y="783288"/>
                  <a:pt x="536566" y="781230"/>
                </a:cubicBezTo>
                <a:cubicBezTo>
                  <a:pt x="536566" y="781230"/>
                  <a:pt x="536566" y="779172"/>
                  <a:pt x="536566" y="777113"/>
                </a:cubicBezTo>
                <a:cubicBezTo>
                  <a:pt x="537590" y="776084"/>
                  <a:pt x="538613" y="776084"/>
                  <a:pt x="539637" y="776341"/>
                </a:cubicBezTo>
                <a:close/>
                <a:moveTo>
                  <a:pt x="465218" y="775592"/>
                </a:moveTo>
                <a:lnTo>
                  <a:pt x="474615" y="781230"/>
                </a:lnTo>
                <a:cubicBezTo>
                  <a:pt x="476674" y="781230"/>
                  <a:pt x="474615" y="783288"/>
                  <a:pt x="476674" y="785347"/>
                </a:cubicBezTo>
                <a:cubicBezTo>
                  <a:pt x="480791" y="787405"/>
                  <a:pt x="482849" y="789464"/>
                  <a:pt x="486966" y="791522"/>
                </a:cubicBezTo>
                <a:cubicBezTo>
                  <a:pt x="486966" y="791522"/>
                  <a:pt x="489024" y="789464"/>
                  <a:pt x="491082" y="791522"/>
                </a:cubicBezTo>
                <a:cubicBezTo>
                  <a:pt x="491082" y="791522"/>
                  <a:pt x="489024" y="793580"/>
                  <a:pt x="489024" y="793580"/>
                </a:cubicBezTo>
                <a:lnTo>
                  <a:pt x="476986" y="791574"/>
                </a:lnTo>
                <a:lnTo>
                  <a:pt x="476416" y="791006"/>
                </a:lnTo>
                <a:lnTo>
                  <a:pt x="472557" y="783288"/>
                </a:lnTo>
                <a:cubicBezTo>
                  <a:pt x="470499" y="781230"/>
                  <a:pt x="468440" y="783288"/>
                  <a:pt x="468440" y="781230"/>
                </a:cubicBezTo>
                <a:close/>
                <a:moveTo>
                  <a:pt x="532390" y="775055"/>
                </a:moveTo>
                <a:cubicBezTo>
                  <a:pt x="532390" y="775055"/>
                  <a:pt x="534452" y="775055"/>
                  <a:pt x="534452" y="775055"/>
                </a:cubicBezTo>
                <a:cubicBezTo>
                  <a:pt x="532390" y="779181"/>
                  <a:pt x="534452" y="785371"/>
                  <a:pt x="538576" y="787434"/>
                </a:cubicBezTo>
                <a:cubicBezTo>
                  <a:pt x="538576" y="789497"/>
                  <a:pt x="538576" y="793623"/>
                  <a:pt x="540638" y="795686"/>
                </a:cubicBezTo>
                <a:cubicBezTo>
                  <a:pt x="542699" y="797749"/>
                  <a:pt x="546823" y="797749"/>
                  <a:pt x="548885" y="795686"/>
                </a:cubicBezTo>
                <a:cubicBezTo>
                  <a:pt x="550947" y="795686"/>
                  <a:pt x="553009" y="793623"/>
                  <a:pt x="555071" y="795686"/>
                </a:cubicBezTo>
                <a:cubicBezTo>
                  <a:pt x="559194" y="795686"/>
                  <a:pt x="561256" y="795686"/>
                  <a:pt x="563318" y="791560"/>
                </a:cubicBezTo>
                <a:cubicBezTo>
                  <a:pt x="563318" y="791560"/>
                  <a:pt x="565380" y="789497"/>
                  <a:pt x="565380" y="791560"/>
                </a:cubicBezTo>
                <a:cubicBezTo>
                  <a:pt x="567442" y="791560"/>
                  <a:pt x="567442" y="793623"/>
                  <a:pt x="567442" y="793623"/>
                </a:cubicBezTo>
                <a:cubicBezTo>
                  <a:pt x="565380" y="797749"/>
                  <a:pt x="561256" y="799812"/>
                  <a:pt x="559194" y="801876"/>
                </a:cubicBezTo>
                <a:cubicBezTo>
                  <a:pt x="555071" y="801876"/>
                  <a:pt x="553009" y="801876"/>
                  <a:pt x="550947" y="797749"/>
                </a:cubicBezTo>
                <a:cubicBezTo>
                  <a:pt x="548885" y="799812"/>
                  <a:pt x="548885" y="801876"/>
                  <a:pt x="548885" y="801876"/>
                </a:cubicBezTo>
                <a:cubicBezTo>
                  <a:pt x="544761" y="803939"/>
                  <a:pt x="540638" y="803939"/>
                  <a:pt x="538576" y="801876"/>
                </a:cubicBezTo>
                <a:cubicBezTo>
                  <a:pt x="536514" y="799812"/>
                  <a:pt x="534452" y="797749"/>
                  <a:pt x="534452" y="795686"/>
                </a:cubicBezTo>
                <a:cubicBezTo>
                  <a:pt x="532390" y="791560"/>
                  <a:pt x="536514" y="791560"/>
                  <a:pt x="534452" y="789497"/>
                </a:cubicBezTo>
                <a:cubicBezTo>
                  <a:pt x="530328" y="789497"/>
                  <a:pt x="530328" y="783308"/>
                  <a:pt x="528266" y="781244"/>
                </a:cubicBezTo>
                <a:cubicBezTo>
                  <a:pt x="528266" y="779181"/>
                  <a:pt x="528266" y="775055"/>
                  <a:pt x="532390" y="775055"/>
                </a:cubicBezTo>
                <a:close/>
                <a:moveTo>
                  <a:pt x="643458" y="774604"/>
                </a:moveTo>
                <a:cubicBezTo>
                  <a:pt x="645004" y="774604"/>
                  <a:pt x="646549" y="775118"/>
                  <a:pt x="647579" y="777173"/>
                </a:cubicBezTo>
                <a:cubicBezTo>
                  <a:pt x="651701" y="781284"/>
                  <a:pt x="653761" y="789505"/>
                  <a:pt x="651701" y="795670"/>
                </a:cubicBezTo>
                <a:cubicBezTo>
                  <a:pt x="647579" y="808002"/>
                  <a:pt x="635215" y="812112"/>
                  <a:pt x="622851" y="816223"/>
                </a:cubicBezTo>
                <a:cubicBezTo>
                  <a:pt x="610487" y="816223"/>
                  <a:pt x="598123" y="812112"/>
                  <a:pt x="594002" y="799781"/>
                </a:cubicBezTo>
                <a:cubicBezTo>
                  <a:pt x="594002" y="799781"/>
                  <a:pt x="594002" y="797726"/>
                  <a:pt x="596063" y="797726"/>
                </a:cubicBezTo>
                <a:cubicBezTo>
                  <a:pt x="600184" y="799781"/>
                  <a:pt x="602245" y="803891"/>
                  <a:pt x="604305" y="803891"/>
                </a:cubicBezTo>
                <a:cubicBezTo>
                  <a:pt x="612548" y="810057"/>
                  <a:pt x="624912" y="810057"/>
                  <a:pt x="633155" y="805947"/>
                </a:cubicBezTo>
                <a:cubicBezTo>
                  <a:pt x="637276" y="801836"/>
                  <a:pt x="639337" y="799781"/>
                  <a:pt x="641397" y="795670"/>
                </a:cubicBezTo>
                <a:cubicBezTo>
                  <a:pt x="641397" y="791560"/>
                  <a:pt x="641397" y="787449"/>
                  <a:pt x="639337" y="787449"/>
                </a:cubicBezTo>
                <a:cubicBezTo>
                  <a:pt x="637276" y="789505"/>
                  <a:pt x="637276" y="793615"/>
                  <a:pt x="635215" y="793615"/>
                </a:cubicBezTo>
                <a:cubicBezTo>
                  <a:pt x="633155" y="793615"/>
                  <a:pt x="631094" y="795670"/>
                  <a:pt x="629033" y="793615"/>
                </a:cubicBezTo>
                <a:cubicBezTo>
                  <a:pt x="626973" y="791560"/>
                  <a:pt x="624912" y="789505"/>
                  <a:pt x="624912" y="787449"/>
                </a:cubicBezTo>
                <a:cubicBezTo>
                  <a:pt x="626973" y="783339"/>
                  <a:pt x="631094" y="783339"/>
                  <a:pt x="633155" y="781284"/>
                </a:cubicBezTo>
                <a:cubicBezTo>
                  <a:pt x="633155" y="777173"/>
                  <a:pt x="635215" y="775118"/>
                  <a:pt x="639337" y="775118"/>
                </a:cubicBezTo>
                <a:cubicBezTo>
                  <a:pt x="640367" y="775118"/>
                  <a:pt x="641913" y="774604"/>
                  <a:pt x="643458" y="774604"/>
                </a:cubicBezTo>
                <a:close/>
                <a:moveTo>
                  <a:pt x="295353" y="774340"/>
                </a:moveTo>
                <a:cubicBezTo>
                  <a:pt x="298441" y="774595"/>
                  <a:pt x="301014" y="776127"/>
                  <a:pt x="302043" y="779192"/>
                </a:cubicBezTo>
                <a:cubicBezTo>
                  <a:pt x="304101" y="779192"/>
                  <a:pt x="304101" y="777149"/>
                  <a:pt x="306159" y="777149"/>
                </a:cubicBezTo>
                <a:cubicBezTo>
                  <a:pt x="308218" y="777149"/>
                  <a:pt x="312335" y="775106"/>
                  <a:pt x="314393" y="777149"/>
                </a:cubicBezTo>
                <a:cubicBezTo>
                  <a:pt x="314393" y="779192"/>
                  <a:pt x="316451" y="781235"/>
                  <a:pt x="316451" y="781235"/>
                </a:cubicBezTo>
                <a:cubicBezTo>
                  <a:pt x="310276" y="785321"/>
                  <a:pt x="310276" y="785321"/>
                  <a:pt x="310276" y="785321"/>
                </a:cubicBezTo>
                <a:cubicBezTo>
                  <a:pt x="304101" y="783278"/>
                  <a:pt x="297926" y="785321"/>
                  <a:pt x="293809" y="787364"/>
                </a:cubicBezTo>
                <a:cubicBezTo>
                  <a:pt x="289692" y="789408"/>
                  <a:pt x="289692" y="793494"/>
                  <a:pt x="287634" y="797580"/>
                </a:cubicBezTo>
                <a:cubicBezTo>
                  <a:pt x="283517" y="797580"/>
                  <a:pt x="281459" y="799623"/>
                  <a:pt x="279401" y="797580"/>
                </a:cubicBezTo>
                <a:cubicBezTo>
                  <a:pt x="277342" y="793494"/>
                  <a:pt x="275284" y="791451"/>
                  <a:pt x="277342" y="787364"/>
                </a:cubicBezTo>
                <a:cubicBezTo>
                  <a:pt x="279401" y="783278"/>
                  <a:pt x="287634" y="789408"/>
                  <a:pt x="285576" y="783278"/>
                </a:cubicBezTo>
                <a:cubicBezTo>
                  <a:pt x="283517" y="781235"/>
                  <a:pt x="285576" y="779192"/>
                  <a:pt x="285576" y="777149"/>
                </a:cubicBezTo>
                <a:cubicBezTo>
                  <a:pt x="288663" y="775106"/>
                  <a:pt x="292265" y="774084"/>
                  <a:pt x="295353" y="774340"/>
                </a:cubicBezTo>
                <a:close/>
                <a:moveTo>
                  <a:pt x="464212" y="773830"/>
                </a:moveTo>
                <a:lnTo>
                  <a:pt x="465218" y="775592"/>
                </a:lnTo>
                <a:lnTo>
                  <a:pt x="464323" y="775055"/>
                </a:lnTo>
                <a:close/>
                <a:moveTo>
                  <a:pt x="369816" y="771071"/>
                </a:moveTo>
                <a:cubicBezTo>
                  <a:pt x="371860" y="773114"/>
                  <a:pt x="373905" y="773114"/>
                  <a:pt x="375949" y="775157"/>
                </a:cubicBezTo>
                <a:cubicBezTo>
                  <a:pt x="375949" y="777200"/>
                  <a:pt x="373905" y="779243"/>
                  <a:pt x="375949" y="779243"/>
                </a:cubicBezTo>
                <a:cubicBezTo>
                  <a:pt x="375949" y="781286"/>
                  <a:pt x="377993" y="779243"/>
                  <a:pt x="380038" y="779243"/>
                </a:cubicBezTo>
                <a:cubicBezTo>
                  <a:pt x="380038" y="781286"/>
                  <a:pt x="382082" y="783329"/>
                  <a:pt x="380038" y="785372"/>
                </a:cubicBezTo>
                <a:cubicBezTo>
                  <a:pt x="380038" y="785372"/>
                  <a:pt x="377993" y="787416"/>
                  <a:pt x="380038" y="787416"/>
                </a:cubicBezTo>
                <a:cubicBezTo>
                  <a:pt x="380038" y="789459"/>
                  <a:pt x="384127" y="789459"/>
                  <a:pt x="384127" y="791502"/>
                </a:cubicBezTo>
                <a:cubicBezTo>
                  <a:pt x="386171" y="797631"/>
                  <a:pt x="377993" y="795588"/>
                  <a:pt x="375949" y="797631"/>
                </a:cubicBezTo>
                <a:cubicBezTo>
                  <a:pt x="373905" y="797631"/>
                  <a:pt x="373905" y="793545"/>
                  <a:pt x="373905" y="791502"/>
                </a:cubicBezTo>
                <a:cubicBezTo>
                  <a:pt x="369816" y="789459"/>
                  <a:pt x="365727" y="787416"/>
                  <a:pt x="359594" y="787416"/>
                </a:cubicBezTo>
                <a:cubicBezTo>
                  <a:pt x="355505" y="787416"/>
                  <a:pt x="353460" y="791502"/>
                  <a:pt x="351416" y="789459"/>
                </a:cubicBezTo>
                <a:cubicBezTo>
                  <a:pt x="349371" y="787416"/>
                  <a:pt x="347327" y="785372"/>
                  <a:pt x="347327" y="783329"/>
                </a:cubicBezTo>
                <a:cubicBezTo>
                  <a:pt x="349371" y="781286"/>
                  <a:pt x="353460" y="783329"/>
                  <a:pt x="355505" y="781286"/>
                </a:cubicBezTo>
                <a:cubicBezTo>
                  <a:pt x="353460" y="779243"/>
                  <a:pt x="353460" y="777200"/>
                  <a:pt x="355505" y="775157"/>
                </a:cubicBezTo>
                <a:cubicBezTo>
                  <a:pt x="357549" y="775157"/>
                  <a:pt x="359594" y="773114"/>
                  <a:pt x="361638" y="775157"/>
                </a:cubicBezTo>
                <a:cubicBezTo>
                  <a:pt x="365727" y="775157"/>
                  <a:pt x="365727" y="771071"/>
                  <a:pt x="369816" y="771071"/>
                </a:cubicBezTo>
                <a:close/>
                <a:moveTo>
                  <a:pt x="552834" y="768747"/>
                </a:moveTo>
                <a:cubicBezTo>
                  <a:pt x="552834" y="772952"/>
                  <a:pt x="554826" y="777157"/>
                  <a:pt x="554826" y="779260"/>
                </a:cubicBezTo>
                <a:cubicBezTo>
                  <a:pt x="554826" y="781363"/>
                  <a:pt x="552834" y="781363"/>
                  <a:pt x="550842" y="781363"/>
                </a:cubicBezTo>
                <a:cubicBezTo>
                  <a:pt x="548850" y="781363"/>
                  <a:pt x="546858" y="779260"/>
                  <a:pt x="546858" y="777157"/>
                </a:cubicBezTo>
                <a:cubicBezTo>
                  <a:pt x="546858" y="775055"/>
                  <a:pt x="546858" y="775055"/>
                  <a:pt x="546858" y="775055"/>
                </a:cubicBezTo>
                <a:cubicBezTo>
                  <a:pt x="552834" y="768747"/>
                  <a:pt x="552834" y="768747"/>
                  <a:pt x="552834" y="768747"/>
                </a:cubicBezTo>
                <a:close/>
                <a:moveTo>
                  <a:pt x="394471" y="768747"/>
                </a:moveTo>
                <a:cubicBezTo>
                  <a:pt x="396463" y="768747"/>
                  <a:pt x="396463" y="770849"/>
                  <a:pt x="396463" y="772952"/>
                </a:cubicBezTo>
                <a:cubicBezTo>
                  <a:pt x="396463" y="772952"/>
                  <a:pt x="396463" y="772952"/>
                  <a:pt x="396463" y="775055"/>
                </a:cubicBezTo>
                <a:cubicBezTo>
                  <a:pt x="394471" y="772952"/>
                  <a:pt x="394471" y="770849"/>
                  <a:pt x="394471" y="768747"/>
                </a:cubicBezTo>
                <a:close/>
                <a:moveTo>
                  <a:pt x="665422" y="768306"/>
                </a:moveTo>
                <a:cubicBezTo>
                  <a:pt x="666852" y="768694"/>
                  <a:pt x="667996" y="771409"/>
                  <a:pt x="667996" y="772961"/>
                </a:cubicBezTo>
                <a:cubicBezTo>
                  <a:pt x="670029" y="777098"/>
                  <a:pt x="670029" y="783304"/>
                  <a:pt x="665962" y="787441"/>
                </a:cubicBezTo>
                <a:cubicBezTo>
                  <a:pt x="663929" y="791578"/>
                  <a:pt x="659862" y="793647"/>
                  <a:pt x="655795" y="793647"/>
                </a:cubicBezTo>
                <a:cubicBezTo>
                  <a:pt x="653761" y="789510"/>
                  <a:pt x="659862" y="789510"/>
                  <a:pt x="659862" y="787441"/>
                </a:cubicBezTo>
                <a:cubicBezTo>
                  <a:pt x="663929" y="785372"/>
                  <a:pt x="665962" y="781235"/>
                  <a:pt x="665962" y="777098"/>
                </a:cubicBezTo>
                <a:cubicBezTo>
                  <a:pt x="667996" y="775029"/>
                  <a:pt x="663929" y="772961"/>
                  <a:pt x="663929" y="768823"/>
                </a:cubicBezTo>
                <a:cubicBezTo>
                  <a:pt x="664437" y="768306"/>
                  <a:pt x="664946" y="768177"/>
                  <a:pt x="665422" y="768306"/>
                </a:cubicBezTo>
                <a:close/>
                <a:moveTo>
                  <a:pt x="460207" y="766821"/>
                </a:moveTo>
                <a:cubicBezTo>
                  <a:pt x="463294" y="765792"/>
                  <a:pt x="463809" y="767336"/>
                  <a:pt x="463809" y="769394"/>
                </a:cubicBezTo>
                <a:lnTo>
                  <a:pt x="464212" y="773830"/>
                </a:lnTo>
                <a:close/>
                <a:moveTo>
                  <a:pt x="466515" y="766755"/>
                </a:moveTo>
                <a:cubicBezTo>
                  <a:pt x="470609" y="766755"/>
                  <a:pt x="474704" y="766755"/>
                  <a:pt x="480846" y="766755"/>
                </a:cubicBezTo>
                <a:cubicBezTo>
                  <a:pt x="482893" y="772930"/>
                  <a:pt x="482893" y="772930"/>
                  <a:pt x="482893" y="772930"/>
                </a:cubicBezTo>
                <a:cubicBezTo>
                  <a:pt x="484940" y="777047"/>
                  <a:pt x="484940" y="777047"/>
                  <a:pt x="484940" y="777047"/>
                </a:cubicBezTo>
                <a:cubicBezTo>
                  <a:pt x="491082" y="781163"/>
                  <a:pt x="491082" y="781163"/>
                  <a:pt x="491082" y="781163"/>
                </a:cubicBezTo>
                <a:cubicBezTo>
                  <a:pt x="491082" y="783222"/>
                  <a:pt x="491082" y="787339"/>
                  <a:pt x="489035" y="787339"/>
                </a:cubicBezTo>
                <a:cubicBezTo>
                  <a:pt x="484940" y="787339"/>
                  <a:pt x="482893" y="787339"/>
                  <a:pt x="480846" y="785280"/>
                </a:cubicBezTo>
                <a:cubicBezTo>
                  <a:pt x="478799" y="783222"/>
                  <a:pt x="476751" y="779105"/>
                  <a:pt x="478799" y="777047"/>
                </a:cubicBezTo>
                <a:cubicBezTo>
                  <a:pt x="476751" y="774988"/>
                  <a:pt x="474704" y="779105"/>
                  <a:pt x="472657" y="777047"/>
                </a:cubicBezTo>
                <a:cubicBezTo>
                  <a:pt x="470609" y="777047"/>
                  <a:pt x="468562" y="774988"/>
                  <a:pt x="466515" y="772930"/>
                </a:cubicBezTo>
                <a:cubicBezTo>
                  <a:pt x="466515" y="770872"/>
                  <a:pt x="466515" y="768813"/>
                  <a:pt x="466515" y="766755"/>
                </a:cubicBezTo>
                <a:close/>
                <a:moveTo>
                  <a:pt x="449990" y="766755"/>
                </a:moveTo>
                <a:cubicBezTo>
                  <a:pt x="452057" y="766755"/>
                  <a:pt x="454125" y="766755"/>
                  <a:pt x="456192" y="766755"/>
                </a:cubicBezTo>
                <a:cubicBezTo>
                  <a:pt x="458260" y="772930"/>
                  <a:pt x="460327" y="781163"/>
                  <a:pt x="464462" y="783222"/>
                </a:cubicBezTo>
                <a:cubicBezTo>
                  <a:pt x="470665" y="785280"/>
                  <a:pt x="470665" y="785280"/>
                  <a:pt x="470665" y="785280"/>
                </a:cubicBezTo>
                <a:lnTo>
                  <a:pt x="476416" y="791006"/>
                </a:lnTo>
                <a:lnTo>
                  <a:pt x="476674" y="791522"/>
                </a:lnTo>
                <a:lnTo>
                  <a:pt x="476986" y="791574"/>
                </a:lnTo>
                <a:lnTo>
                  <a:pt x="483069" y="797631"/>
                </a:lnTo>
                <a:cubicBezTo>
                  <a:pt x="489272" y="797631"/>
                  <a:pt x="489272" y="797631"/>
                  <a:pt x="489272" y="797631"/>
                </a:cubicBezTo>
                <a:cubicBezTo>
                  <a:pt x="489272" y="799689"/>
                  <a:pt x="493407" y="805864"/>
                  <a:pt x="489272" y="807923"/>
                </a:cubicBezTo>
                <a:cubicBezTo>
                  <a:pt x="487204" y="807923"/>
                  <a:pt x="483069" y="807923"/>
                  <a:pt x="481002" y="805864"/>
                </a:cubicBezTo>
                <a:cubicBezTo>
                  <a:pt x="478935" y="805864"/>
                  <a:pt x="478935" y="801747"/>
                  <a:pt x="476867" y="801747"/>
                </a:cubicBezTo>
                <a:cubicBezTo>
                  <a:pt x="472732" y="803806"/>
                  <a:pt x="470665" y="805864"/>
                  <a:pt x="466530" y="801747"/>
                </a:cubicBezTo>
                <a:cubicBezTo>
                  <a:pt x="464462" y="799689"/>
                  <a:pt x="460327" y="795572"/>
                  <a:pt x="460327" y="791456"/>
                </a:cubicBezTo>
                <a:cubicBezTo>
                  <a:pt x="458260" y="789397"/>
                  <a:pt x="460327" y="787339"/>
                  <a:pt x="460327" y="785280"/>
                </a:cubicBezTo>
                <a:cubicBezTo>
                  <a:pt x="456192" y="783222"/>
                  <a:pt x="452057" y="783222"/>
                  <a:pt x="452057" y="779105"/>
                </a:cubicBezTo>
                <a:cubicBezTo>
                  <a:pt x="449990" y="777047"/>
                  <a:pt x="447923" y="772930"/>
                  <a:pt x="447923" y="768813"/>
                </a:cubicBezTo>
                <a:cubicBezTo>
                  <a:pt x="449990" y="768813"/>
                  <a:pt x="447923" y="766755"/>
                  <a:pt x="449990" y="766755"/>
                </a:cubicBezTo>
                <a:close/>
                <a:moveTo>
                  <a:pt x="509608" y="762771"/>
                </a:moveTo>
                <a:cubicBezTo>
                  <a:pt x="511666" y="762771"/>
                  <a:pt x="513725" y="762771"/>
                  <a:pt x="513725" y="764829"/>
                </a:cubicBezTo>
                <a:cubicBezTo>
                  <a:pt x="509608" y="771004"/>
                  <a:pt x="503433" y="775121"/>
                  <a:pt x="501374" y="783355"/>
                </a:cubicBezTo>
                <a:cubicBezTo>
                  <a:pt x="495199" y="791588"/>
                  <a:pt x="499316" y="801880"/>
                  <a:pt x="503433" y="808055"/>
                </a:cubicBezTo>
                <a:cubicBezTo>
                  <a:pt x="507550" y="812172"/>
                  <a:pt x="513725" y="816289"/>
                  <a:pt x="519900" y="812172"/>
                </a:cubicBezTo>
                <a:cubicBezTo>
                  <a:pt x="519900" y="812172"/>
                  <a:pt x="519900" y="810114"/>
                  <a:pt x="519900" y="810114"/>
                </a:cubicBezTo>
                <a:cubicBezTo>
                  <a:pt x="515783" y="810114"/>
                  <a:pt x="511666" y="810114"/>
                  <a:pt x="511666" y="805997"/>
                </a:cubicBezTo>
                <a:cubicBezTo>
                  <a:pt x="509608" y="803939"/>
                  <a:pt x="509608" y="799822"/>
                  <a:pt x="511666" y="797763"/>
                </a:cubicBezTo>
                <a:cubicBezTo>
                  <a:pt x="515783" y="795705"/>
                  <a:pt x="517842" y="793647"/>
                  <a:pt x="521958" y="793647"/>
                </a:cubicBezTo>
                <a:cubicBezTo>
                  <a:pt x="524017" y="795705"/>
                  <a:pt x="526075" y="797763"/>
                  <a:pt x="524017" y="799822"/>
                </a:cubicBezTo>
                <a:cubicBezTo>
                  <a:pt x="524017" y="801880"/>
                  <a:pt x="524017" y="801880"/>
                  <a:pt x="524017" y="803939"/>
                </a:cubicBezTo>
                <a:cubicBezTo>
                  <a:pt x="526075" y="803939"/>
                  <a:pt x="528133" y="801880"/>
                  <a:pt x="530192" y="803939"/>
                </a:cubicBezTo>
                <a:cubicBezTo>
                  <a:pt x="532250" y="805997"/>
                  <a:pt x="532250" y="810114"/>
                  <a:pt x="532250" y="812172"/>
                </a:cubicBezTo>
                <a:cubicBezTo>
                  <a:pt x="526075" y="820406"/>
                  <a:pt x="526075" y="820406"/>
                  <a:pt x="526075" y="820406"/>
                </a:cubicBezTo>
                <a:cubicBezTo>
                  <a:pt x="519900" y="824523"/>
                  <a:pt x="509608" y="820406"/>
                  <a:pt x="503433" y="818347"/>
                </a:cubicBezTo>
                <a:cubicBezTo>
                  <a:pt x="501374" y="816289"/>
                  <a:pt x="499316" y="814231"/>
                  <a:pt x="499316" y="812172"/>
                </a:cubicBezTo>
                <a:cubicBezTo>
                  <a:pt x="495199" y="810114"/>
                  <a:pt x="497258" y="805997"/>
                  <a:pt x="493141" y="803939"/>
                </a:cubicBezTo>
                <a:cubicBezTo>
                  <a:pt x="491082" y="799822"/>
                  <a:pt x="493141" y="795705"/>
                  <a:pt x="493141" y="791588"/>
                </a:cubicBezTo>
                <a:cubicBezTo>
                  <a:pt x="493141" y="779238"/>
                  <a:pt x="501374" y="768946"/>
                  <a:pt x="509608" y="762771"/>
                </a:cubicBezTo>
                <a:close/>
                <a:moveTo>
                  <a:pt x="139434" y="759784"/>
                </a:moveTo>
                <a:lnTo>
                  <a:pt x="142906" y="763992"/>
                </a:lnTo>
                <a:lnTo>
                  <a:pt x="155476" y="774363"/>
                </a:lnTo>
                <a:close/>
                <a:moveTo>
                  <a:pt x="384179" y="758787"/>
                </a:moveTo>
                <a:cubicBezTo>
                  <a:pt x="386171" y="758787"/>
                  <a:pt x="386171" y="762771"/>
                  <a:pt x="386171" y="764763"/>
                </a:cubicBezTo>
                <a:cubicBezTo>
                  <a:pt x="386171" y="764763"/>
                  <a:pt x="386171" y="762771"/>
                  <a:pt x="384179" y="760779"/>
                </a:cubicBezTo>
                <a:cubicBezTo>
                  <a:pt x="384179" y="760779"/>
                  <a:pt x="384179" y="758787"/>
                  <a:pt x="384179" y="758787"/>
                </a:cubicBezTo>
                <a:close/>
                <a:moveTo>
                  <a:pt x="314459" y="758787"/>
                </a:moveTo>
                <a:cubicBezTo>
                  <a:pt x="318443" y="760779"/>
                  <a:pt x="320435" y="762771"/>
                  <a:pt x="322427" y="764763"/>
                </a:cubicBezTo>
                <a:cubicBezTo>
                  <a:pt x="322427" y="766755"/>
                  <a:pt x="322427" y="766755"/>
                  <a:pt x="322427" y="768747"/>
                </a:cubicBezTo>
                <a:lnTo>
                  <a:pt x="318593" y="764913"/>
                </a:lnTo>
                <a:lnTo>
                  <a:pt x="318576" y="764708"/>
                </a:lnTo>
                <a:lnTo>
                  <a:pt x="318199" y="764519"/>
                </a:lnTo>
                <a:lnTo>
                  <a:pt x="314459" y="760779"/>
                </a:lnTo>
                <a:cubicBezTo>
                  <a:pt x="314459" y="758787"/>
                  <a:pt x="314459" y="758787"/>
                  <a:pt x="314459" y="758787"/>
                </a:cubicBezTo>
                <a:close/>
                <a:moveTo>
                  <a:pt x="297478" y="757977"/>
                </a:moveTo>
                <a:cubicBezTo>
                  <a:pt x="299022" y="758267"/>
                  <a:pt x="300565" y="760585"/>
                  <a:pt x="302109" y="760585"/>
                </a:cubicBezTo>
                <a:cubicBezTo>
                  <a:pt x="302109" y="762646"/>
                  <a:pt x="300051" y="762646"/>
                  <a:pt x="302109" y="764708"/>
                </a:cubicBezTo>
                <a:cubicBezTo>
                  <a:pt x="302109" y="764708"/>
                  <a:pt x="302109" y="764708"/>
                  <a:pt x="304167" y="764708"/>
                </a:cubicBezTo>
                <a:cubicBezTo>
                  <a:pt x="304167" y="760585"/>
                  <a:pt x="308284" y="762646"/>
                  <a:pt x="310343" y="760585"/>
                </a:cubicBezTo>
                <a:lnTo>
                  <a:pt x="318199" y="764519"/>
                </a:lnTo>
                <a:lnTo>
                  <a:pt x="318593" y="764913"/>
                </a:lnTo>
                <a:lnTo>
                  <a:pt x="318834" y="767799"/>
                </a:lnTo>
                <a:cubicBezTo>
                  <a:pt x="318576" y="768830"/>
                  <a:pt x="318576" y="769860"/>
                  <a:pt x="320635" y="770891"/>
                </a:cubicBezTo>
                <a:cubicBezTo>
                  <a:pt x="322693" y="768830"/>
                  <a:pt x="326810" y="770891"/>
                  <a:pt x="330927" y="772952"/>
                </a:cubicBezTo>
                <a:cubicBezTo>
                  <a:pt x="335043" y="772952"/>
                  <a:pt x="332985" y="777075"/>
                  <a:pt x="335043" y="779136"/>
                </a:cubicBezTo>
                <a:cubicBezTo>
                  <a:pt x="332985" y="779136"/>
                  <a:pt x="330927" y="779136"/>
                  <a:pt x="328868" y="779136"/>
                </a:cubicBezTo>
                <a:cubicBezTo>
                  <a:pt x="326810" y="779136"/>
                  <a:pt x="322693" y="781197"/>
                  <a:pt x="318576" y="781197"/>
                </a:cubicBezTo>
                <a:cubicBezTo>
                  <a:pt x="318576" y="777075"/>
                  <a:pt x="316518" y="775014"/>
                  <a:pt x="314459" y="775014"/>
                </a:cubicBezTo>
                <a:cubicBezTo>
                  <a:pt x="310343" y="770891"/>
                  <a:pt x="304167" y="777075"/>
                  <a:pt x="300051" y="772952"/>
                </a:cubicBezTo>
                <a:cubicBezTo>
                  <a:pt x="295934" y="772952"/>
                  <a:pt x="291817" y="770891"/>
                  <a:pt x="287700" y="772952"/>
                </a:cubicBezTo>
                <a:cubicBezTo>
                  <a:pt x="283584" y="775014"/>
                  <a:pt x="281525" y="779136"/>
                  <a:pt x="281525" y="783258"/>
                </a:cubicBezTo>
                <a:cubicBezTo>
                  <a:pt x="279467" y="783258"/>
                  <a:pt x="277408" y="785319"/>
                  <a:pt x="275350" y="787380"/>
                </a:cubicBezTo>
                <a:cubicBezTo>
                  <a:pt x="273292" y="791503"/>
                  <a:pt x="273292" y="795625"/>
                  <a:pt x="275350" y="797686"/>
                </a:cubicBezTo>
                <a:cubicBezTo>
                  <a:pt x="275350" y="797686"/>
                  <a:pt x="277408" y="799747"/>
                  <a:pt x="277408" y="799747"/>
                </a:cubicBezTo>
                <a:cubicBezTo>
                  <a:pt x="273292" y="801808"/>
                  <a:pt x="271233" y="805931"/>
                  <a:pt x="267116" y="805931"/>
                </a:cubicBezTo>
                <a:cubicBezTo>
                  <a:pt x="265058" y="805931"/>
                  <a:pt x="265058" y="801808"/>
                  <a:pt x="263000" y="799747"/>
                </a:cubicBezTo>
                <a:cubicBezTo>
                  <a:pt x="263000" y="795625"/>
                  <a:pt x="265058" y="793564"/>
                  <a:pt x="265058" y="791503"/>
                </a:cubicBezTo>
                <a:cubicBezTo>
                  <a:pt x="269175" y="789442"/>
                  <a:pt x="269175" y="789442"/>
                  <a:pt x="269175" y="789442"/>
                </a:cubicBezTo>
                <a:cubicBezTo>
                  <a:pt x="269175" y="787380"/>
                  <a:pt x="271233" y="783258"/>
                  <a:pt x="267116" y="781197"/>
                </a:cubicBezTo>
                <a:cubicBezTo>
                  <a:pt x="265058" y="779136"/>
                  <a:pt x="267116" y="777075"/>
                  <a:pt x="269175" y="775014"/>
                </a:cubicBezTo>
                <a:cubicBezTo>
                  <a:pt x="271233" y="768830"/>
                  <a:pt x="277408" y="770891"/>
                  <a:pt x="281525" y="770891"/>
                </a:cubicBezTo>
                <a:cubicBezTo>
                  <a:pt x="283584" y="766769"/>
                  <a:pt x="285642" y="762646"/>
                  <a:pt x="289759" y="760585"/>
                </a:cubicBezTo>
                <a:cubicBezTo>
                  <a:pt x="291817" y="760585"/>
                  <a:pt x="293875" y="760585"/>
                  <a:pt x="297992" y="760585"/>
                </a:cubicBezTo>
                <a:cubicBezTo>
                  <a:pt x="297992" y="758524"/>
                  <a:pt x="295934" y="758524"/>
                  <a:pt x="295934" y="758524"/>
                </a:cubicBezTo>
                <a:cubicBezTo>
                  <a:pt x="296449" y="758009"/>
                  <a:pt x="296963" y="757880"/>
                  <a:pt x="297478" y="757977"/>
                </a:cubicBezTo>
                <a:close/>
                <a:moveTo>
                  <a:pt x="373665" y="755757"/>
                </a:moveTo>
                <a:cubicBezTo>
                  <a:pt x="376995" y="756015"/>
                  <a:pt x="380069" y="757559"/>
                  <a:pt x="382118" y="760646"/>
                </a:cubicBezTo>
                <a:cubicBezTo>
                  <a:pt x="384168" y="762705"/>
                  <a:pt x="382118" y="766821"/>
                  <a:pt x="386217" y="768880"/>
                </a:cubicBezTo>
                <a:cubicBezTo>
                  <a:pt x="388266" y="766821"/>
                  <a:pt x="390315" y="768880"/>
                  <a:pt x="392365" y="770938"/>
                </a:cubicBezTo>
                <a:cubicBezTo>
                  <a:pt x="394414" y="775055"/>
                  <a:pt x="392365" y="777113"/>
                  <a:pt x="390315" y="779172"/>
                </a:cubicBezTo>
                <a:cubicBezTo>
                  <a:pt x="392365" y="781230"/>
                  <a:pt x="396463" y="781230"/>
                  <a:pt x="396463" y="783288"/>
                </a:cubicBezTo>
                <a:cubicBezTo>
                  <a:pt x="396463" y="787405"/>
                  <a:pt x="394414" y="789464"/>
                  <a:pt x="396463" y="793580"/>
                </a:cubicBezTo>
                <a:cubicBezTo>
                  <a:pt x="394414" y="793580"/>
                  <a:pt x="394414" y="795639"/>
                  <a:pt x="392365" y="795639"/>
                </a:cubicBezTo>
                <a:cubicBezTo>
                  <a:pt x="388266" y="793580"/>
                  <a:pt x="388266" y="793580"/>
                  <a:pt x="388266" y="793580"/>
                </a:cubicBezTo>
                <a:cubicBezTo>
                  <a:pt x="388266" y="791522"/>
                  <a:pt x="386217" y="787405"/>
                  <a:pt x="384168" y="785347"/>
                </a:cubicBezTo>
                <a:cubicBezTo>
                  <a:pt x="384168" y="783288"/>
                  <a:pt x="384168" y="781230"/>
                  <a:pt x="382118" y="779172"/>
                </a:cubicBezTo>
                <a:cubicBezTo>
                  <a:pt x="382118" y="779172"/>
                  <a:pt x="380069" y="777113"/>
                  <a:pt x="378020" y="777113"/>
                </a:cubicBezTo>
                <a:cubicBezTo>
                  <a:pt x="378020" y="772996"/>
                  <a:pt x="375971" y="770938"/>
                  <a:pt x="371872" y="768880"/>
                </a:cubicBezTo>
                <a:cubicBezTo>
                  <a:pt x="369823" y="768880"/>
                  <a:pt x="365725" y="770938"/>
                  <a:pt x="363675" y="770938"/>
                </a:cubicBezTo>
                <a:cubicBezTo>
                  <a:pt x="359577" y="770938"/>
                  <a:pt x="355478" y="770938"/>
                  <a:pt x="353429" y="772996"/>
                </a:cubicBezTo>
                <a:cubicBezTo>
                  <a:pt x="351380" y="777113"/>
                  <a:pt x="351380" y="781230"/>
                  <a:pt x="347281" y="781230"/>
                </a:cubicBezTo>
                <a:cubicBezTo>
                  <a:pt x="347281" y="785347"/>
                  <a:pt x="343183" y="783288"/>
                  <a:pt x="341134" y="781230"/>
                </a:cubicBezTo>
                <a:cubicBezTo>
                  <a:pt x="339084" y="781230"/>
                  <a:pt x="337035" y="779172"/>
                  <a:pt x="339084" y="777113"/>
                </a:cubicBezTo>
                <a:cubicBezTo>
                  <a:pt x="341134" y="775055"/>
                  <a:pt x="339084" y="772996"/>
                  <a:pt x="341134" y="770938"/>
                </a:cubicBezTo>
                <a:cubicBezTo>
                  <a:pt x="343183" y="770938"/>
                  <a:pt x="343183" y="766821"/>
                  <a:pt x="347281" y="768880"/>
                </a:cubicBezTo>
                <a:cubicBezTo>
                  <a:pt x="349331" y="768880"/>
                  <a:pt x="349331" y="766821"/>
                  <a:pt x="349331" y="764763"/>
                </a:cubicBezTo>
                <a:cubicBezTo>
                  <a:pt x="349331" y="762705"/>
                  <a:pt x="349331" y="760646"/>
                  <a:pt x="351380" y="760646"/>
                </a:cubicBezTo>
                <a:cubicBezTo>
                  <a:pt x="351380" y="758588"/>
                  <a:pt x="353429" y="758588"/>
                  <a:pt x="357528" y="758588"/>
                </a:cubicBezTo>
                <a:cubicBezTo>
                  <a:pt x="358552" y="758588"/>
                  <a:pt x="360089" y="759617"/>
                  <a:pt x="361370" y="760132"/>
                </a:cubicBezTo>
                <a:lnTo>
                  <a:pt x="363479" y="758719"/>
                </a:lnTo>
                <a:lnTo>
                  <a:pt x="363675" y="758588"/>
                </a:lnTo>
                <a:cubicBezTo>
                  <a:pt x="366749" y="756529"/>
                  <a:pt x="370335" y="755500"/>
                  <a:pt x="373665" y="755757"/>
                </a:cubicBezTo>
                <a:close/>
                <a:moveTo>
                  <a:pt x="608415" y="752000"/>
                </a:moveTo>
                <a:cubicBezTo>
                  <a:pt x="609315" y="752319"/>
                  <a:pt x="610087" y="753084"/>
                  <a:pt x="610602" y="754613"/>
                </a:cubicBezTo>
                <a:cubicBezTo>
                  <a:pt x="610602" y="756653"/>
                  <a:pt x="610602" y="760732"/>
                  <a:pt x="606485" y="762771"/>
                </a:cubicBezTo>
                <a:cubicBezTo>
                  <a:pt x="604426" y="758692"/>
                  <a:pt x="602368" y="756653"/>
                  <a:pt x="600310" y="752574"/>
                </a:cubicBezTo>
                <a:cubicBezTo>
                  <a:pt x="601853" y="754103"/>
                  <a:pt x="605713" y="751044"/>
                  <a:pt x="608415" y="752000"/>
                </a:cubicBezTo>
                <a:close/>
                <a:moveTo>
                  <a:pt x="461557" y="751947"/>
                </a:moveTo>
                <a:lnTo>
                  <a:pt x="461369" y="752230"/>
                </a:lnTo>
                <a:cubicBezTo>
                  <a:pt x="460787" y="752479"/>
                  <a:pt x="460207" y="752479"/>
                  <a:pt x="460207" y="752479"/>
                </a:cubicBezTo>
                <a:cubicBezTo>
                  <a:pt x="460207" y="752479"/>
                  <a:pt x="460207" y="752479"/>
                  <a:pt x="460207" y="752230"/>
                </a:cubicBezTo>
                <a:lnTo>
                  <a:pt x="460207" y="752015"/>
                </a:lnTo>
                <a:close/>
                <a:moveTo>
                  <a:pt x="680321" y="750487"/>
                </a:moveTo>
                <a:cubicBezTo>
                  <a:pt x="684527" y="750487"/>
                  <a:pt x="684527" y="754637"/>
                  <a:pt x="686629" y="756712"/>
                </a:cubicBezTo>
                <a:cubicBezTo>
                  <a:pt x="686629" y="758787"/>
                  <a:pt x="686629" y="758787"/>
                  <a:pt x="686629" y="758787"/>
                </a:cubicBezTo>
                <a:cubicBezTo>
                  <a:pt x="684527" y="754637"/>
                  <a:pt x="682424" y="752562"/>
                  <a:pt x="680321" y="750487"/>
                </a:cubicBezTo>
                <a:close/>
                <a:moveTo>
                  <a:pt x="674134" y="750487"/>
                </a:moveTo>
                <a:cubicBezTo>
                  <a:pt x="678239" y="750487"/>
                  <a:pt x="682343" y="754604"/>
                  <a:pt x="684396" y="758721"/>
                </a:cubicBezTo>
                <a:cubicBezTo>
                  <a:pt x="684396" y="760779"/>
                  <a:pt x="684396" y="762837"/>
                  <a:pt x="684396" y="764896"/>
                </a:cubicBezTo>
                <a:cubicBezTo>
                  <a:pt x="684396" y="766954"/>
                  <a:pt x="684396" y="766954"/>
                  <a:pt x="686448" y="766954"/>
                </a:cubicBezTo>
                <a:cubicBezTo>
                  <a:pt x="690553" y="773129"/>
                  <a:pt x="690553" y="773129"/>
                  <a:pt x="690553" y="773129"/>
                </a:cubicBezTo>
                <a:cubicBezTo>
                  <a:pt x="690553" y="775188"/>
                  <a:pt x="692605" y="777246"/>
                  <a:pt x="690553" y="779305"/>
                </a:cubicBezTo>
                <a:cubicBezTo>
                  <a:pt x="692605" y="783421"/>
                  <a:pt x="692605" y="787538"/>
                  <a:pt x="692605" y="789596"/>
                </a:cubicBezTo>
                <a:cubicBezTo>
                  <a:pt x="692605" y="791655"/>
                  <a:pt x="692605" y="793713"/>
                  <a:pt x="692605" y="793713"/>
                </a:cubicBezTo>
                <a:cubicBezTo>
                  <a:pt x="690553" y="791655"/>
                  <a:pt x="690553" y="791655"/>
                  <a:pt x="690553" y="791655"/>
                </a:cubicBezTo>
                <a:cubicBezTo>
                  <a:pt x="690553" y="787538"/>
                  <a:pt x="690553" y="783421"/>
                  <a:pt x="688500" y="781363"/>
                </a:cubicBezTo>
                <a:cubicBezTo>
                  <a:pt x="688500" y="781363"/>
                  <a:pt x="686448" y="781363"/>
                  <a:pt x="686448" y="781363"/>
                </a:cubicBezTo>
                <a:cubicBezTo>
                  <a:pt x="686448" y="783421"/>
                  <a:pt x="688500" y="783421"/>
                  <a:pt x="688500" y="785480"/>
                </a:cubicBezTo>
                <a:cubicBezTo>
                  <a:pt x="690553" y="787538"/>
                  <a:pt x="688500" y="791655"/>
                  <a:pt x="688500" y="793713"/>
                </a:cubicBezTo>
                <a:cubicBezTo>
                  <a:pt x="688500" y="799888"/>
                  <a:pt x="680291" y="797830"/>
                  <a:pt x="678239" y="801947"/>
                </a:cubicBezTo>
                <a:cubicBezTo>
                  <a:pt x="678239" y="804005"/>
                  <a:pt x="678239" y="806063"/>
                  <a:pt x="676186" y="808122"/>
                </a:cubicBezTo>
                <a:cubicBezTo>
                  <a:pt x="674134" y="808122"/>
                  <a:pt x="670029" y="812239"/>
                  <a:pt x="665925" y="810180"/>
                </a:cubicBezTo>
                <a:cubicBezTo>
                  <a:pt x="665925" y="808122"/>
                  <a:pt x="661820" y="808122"/>
                  <a:pt x="659767" y="808122"/>
                </a:cubicBezTo>
                <a:cubicBezTo>
                  <a:pt x="659767" y="810180"/>
                  <a:pt x="655663" y="812239"/>
                  <a:pt x="653610" y="812239"/>
                </a:cubicBezTo>
                <a:cubicBezTo>
                  <a:pt x="651558" y="812239"/>
                  <a:pt x="649506" y="810180"/>
                  <a:pt x="647453" y="808122"/>
                </a:cubicBezTo>
                <a:cubicBezTo>
                  <a:pt x="647453" y="801947"/>
                  <a:pt x="659767" y="810180"/>
                  <a:pt x="659767" y="801947"/>
                </a:cubicBezTo>
                <a:cubicBezTo>
                  <a:pt x="657715" y="801947"/>
                  <a:pt x="651558" y="804005"/>
                  <a:pt x="651558" y="799888"/>
                </a:cubicBezTo>
                <a:cubicBezTo>
                  <a:pt x="651558" y="795772"/>
                  <a:pt x="655663" y="795772"/>
                  <a:pt x="657715" y="795772"/>
                </a:cubicBezTo>
                <a:cubicBezTo>
                  <a:pt x="661820" y="795772"/>
                  <a:pt x="665925" y="791655"/>
                  <a:pt x="667977" y="791655"/>
                </a:cubicBezTo>
                <a:cubicBezTo>
                  <a:pt x="674134" y="785480"/>
                  <a:pt x="674134" y="777246"/>
                  <a:pt x="670029" y="769012"/>
                </a:cubicBezTo>
                <a:cubicBezTo>
                  <a:pt x="670029" y="766954"/>
                  <a:pt x="665925" y="764896"/>
                  <a:pt x="667977" y="762837"/>
                </a:cubicBezTo>
                <a:cubicBezTo>
                  <a:pt x="670029" y="762837"/>
                  <a:pt x="670029" y="758721"/>
                  <a:pt x="672082" y="758721"/>
                </a:cubicBezTo>
                <a:cubicBezTo>
                  <a:pt x="674134" y="758721"/>
                  <a:pt x="674134" y="760779"/>
                  <a:pt x="674134" y="762837"/>
                </a:cubicBezTo>
                <a:cubicBezTo>
                  <a:pt x="676186" y="764896"/>
                  <a:pt x="674134" y="766954"/>
                  <a:pt x="674134" y="766954"/>
                </a:cubicBezTo>
                <a:cubicBezTo>
                  <a:pt x="676186" y="769012"/>
                  <a:pt x="680291" y="769012"/>
                  <a:pt x="680291" y="771071"/>
                </a:cubicBezTo>
                <a:cubicBezTo>
                  <a:pt x="680291" y="773129"/>
                  <a:pt x="680291" y="775188"/>
                  <a:pt x="680291" y="777246"/>
                </a:cubicBezTo>
                <a:cubicBezTo>
                  <a:pt x="678239" y="779305"/>
                  <a:pt x="678239" y="779305"/>
                  <a:pt x="678239" y="779305"/>
                </a:cubicBezTo>
                <a:cubicBezTo>
                  <a:pt x="680291" y="781363"/>
                  <a:pt x="682343" y="783421"/>
                  <a:pt x="682343" y="787538"/>
                </a:cubicBezTo>
                <a:cubicBezTo>
                  <a:pt x="682343" y="789596"/>
                  <a:pt x="680291" y="791655"/>
                  <a:pt x="678239" y="793713"/>
                </a:cubicBezTo>
                <a:cubicBezTo>
                  <a:pt x="676186" y="795772"/>
                  <a:pt x="672082" y="791655"/>
                  <a:pt x="672082" y="795772"/>
                </a:cubicBezTo>
                <a:cubicBezTo>
                  <a:pt x="672082" y="797830"/>
                  <a:pt x="670029" y="799888"/>
                  <a:pt x="667977" y="801947"/>
                </a:cubicBezTo>
                <a:cubicBezTo>
                  <a:pt x="663872" y="801947"/>
                  <a:pt x="661820" y="799888"/>
                  <a:pt x="659767" y="797830"/>
                </a:cubicBezTo>
                <a:cubicBezTo>
                  <a:pt x="659767" y="797830"/>
                  <a:pt x="659767" y="799888"/>
                  <a:pt x="659767" y="799888"/>
                </a:cubicBezTo>
                <a:cubicBezTo>
                  <a:pt x="659767" y="804005"/>
                  <a:pt x="663872" y="804005"/>
                  <a:pt x="665925" y="804005"/>
                </a:cubicBezTo>
                <a:cubicBezTo>
                  <a:pt x="670029" y="804005"/>
                  <a:pt x="674134" y="801947"/>
                  <a:pt x="674134" y="797830"/>
                </a:cubicBezTo>
                <a:cubicBezTo>
                  <a:pt x="678239" y="795772"/>
                  <a:pt x="682343" y="793713"/>
                  <a:pt x="684396" y="789596"/>
                </a:cubicBezTo>
                <a:cubicBezTo>
                  <a:pt x="684396" y="785480"/>
                  <a:pt x="684396" y="781363"/>
                  <a:pt x="682343" y="779305"/>
                </a:cubicBezTo>
                <a:cubicBezTo>
                  <a:pt x="684396" y="777246"/>
                  <a:pt x="684396" y="773129"/>
                  <a:pt x="682343" y="769012"/>
                </a:cubicBezTo>
                <a:cubicBezTo>
                  <a:pt x="682343" y="766954"/>
                  <a:pt x="678239" y="766954"/>
                  <a:pt x="678239" y="764896"/>
                </a:cubicBezTo>
                <a:cubicBezTo>
                  <a:pt x="678239" y="760779"/>
                  <a:pt x="676186" y="758721"/>
                  <a:pt x="674134" y="756662"/>
                </a:cubicBezTo>
                <a:cubicBezTo>
                  <a:pt x="672082" y="756662"/>
                  <a:pt x="672082" y="754604"/>
                  <a:pt x="672082" y="752545"/>
                </a:cubicBezTo>
                <a:cubicBezTo>
                  <a:pt x="674134" y="752545"/>
                  <a:pt x="672082" y="750487"/>
                  <a:pt x="674134" y="750487"/>
                </a:cubicBezTo>
                <a:close/>
                <a:moveTo>
                  <a:pt x="579697" y="750487"/>
                </a:moveTo>
                <a:cubicBezTo>
                  <a:pt x="583796" y="750487"/>
                  <a:pt x="587896" y="750487"/>
                  <a:pt x="591995" y="752534"/>
                </a:cubicBezTo>
                <a:cubicBezTo>
                  <a:pt x="598144" y="754582"/>
                  <a:pt x="602244" y="758676"/>
                  <a:pt x="602244" y="764818"/>
                </a:cubicBezTo>
                <a:cubicBezTo>
                  <a:pt x="604294" y="773008"/>
                  <a:pt x="600194" y="777102"/>
                  <a:pt x="596095" y="781197"/>
                </a:cubicBezTo>
                <a:cubicBezTo>
                  <a:pt x="598144" y="785292"/>
                  <a:pt x="600194" y="789386"/>
                  <a:pt x="596095" y="793481"/>
                </a:cubicBezTo>
                <a:cubicBezTo>
                  <a:pt x="594045" y="797575"/>
                  <a:pt x="589946" y="797575"/>
                  <a:pt x="585846" y="799623"/>
                </a:cubicBezTo>
                <a:cubicBezTo>
                  <a:pt x="581747" y="799623"/>
                  <a:pt x="579697" y="797575"/>
                  <a:pt x="577647" y="795528"/>
                </a:cubicBezTo>
                <a:cubicBezTo>
                  <a:pt x="575597" y="793481"/>
                  <a:pt x="575597" y="789386"/>
                  <a:pt x="575597" y="787339"/>
                </a:cubicBezTo>
                <a:cubicBezTo>
                  <a:pt x="571498" y="787339"/>
                  <a:pt x="567399" y="789386"/>
                  <a:pt x="565349" y="787339"/>
                </a:cubicBezTo>
                <a:cubicBezTo>
                  <a:pt x="559200" y="783244"/>
                  <a:pt x="557150" y="777102"/>
                  <a:pt x="557150" y="770960"/>
                </a:cubicBezTo>
                <a:cubicBezTo>
                  <a:pt x="557150" y="764818"/>
                  <a:pt x="559200" y="758676"/>
                  <a:pt x="563299" y="754582"/>
                </a:cubicBezTo>
                <a:cubicBezTo>
                  <a:pt x="567399" y="756629"/>
                  <a:pt x="569448" y="758676"/>
                  <a:pt x="573548" y="756629"/>
                </a:cubicBezTo>
                <a:cubicBezTo>
                  <a:pt x="575597" y="754582"/>
                  <a:pt x="577647" y="752534"/>
                  <a:pt x="579697" y="750487"/>
                </a:cubicBezTo>
                <a:close/>
                <a:moveTo>
                  <a:pt x="559082" y="750487"/>
                </a:moveTo>
                <a:cubicBezTo>
                  <a:pt x="561134" y="750487"/>
                  <a:pt x="561134" y="750487"/>
                  <a:pt x="561134" y="752534"/>
                </a:cubicBezTo>
                <a:cubicBezTo>
                  <a:pt x="559082" y="756629"/>
                  <a:pt x="554977" y="762771"/>
                  <a:pt x="550872" y="766866"/>
                </a:cubicBezTo>
                <a:cubicBezTo>
                  <a:pt x="546768" y="770960"/>
                  <a:pt x="542663" y="775055"/>
                  <a:pt x="536506" y="773008"/>
                </a:cubicBezTo>
                <a:cubicBezTo>
                  <a:pt x="534453" y="773008"/>
                  <a:pt x="530349" y="770960"/>
                  <a:pt x="530349" y="766866"/>
                </a:cubicBezTo>
                <a:cubicBezTo>
                  <a:pt x="528296" y="764818"/>
                  <a:pt x="528296" y="768913"/>
                  <a:pt x="526244" y="768913"/>
                </a:cubicBezTo>
                <a:cubicBezTo>
                  <a:pt x="522139" y="768913"/>
                  <a:pt x="520087" y="766866"/>
                  <a:pt x="520087" y="766866"/>
                </a:cubicBezTo>
                <a:cubicBezTo>
                  <a:pt x="518035" y="764818"/>
                  <a:pt x="515982" y="764818"/>
                  <a:pt x="518035" y="762771"/>
                </a:cubicBezTo>
                <a:cubicBezTo>
                  <a:pt x="530349" y="758676"/>
                  <a:pt x="530349" y="758676"/>
                  <a:pt x="530349" y="758676"/>
                </a:cubicBezTo>
                <a:cubicBezTo>
                  <a:pt x="534453" y="762771"/>
                  <a:pt x="540610" y="760724"/>
                  <a:pt x="544715" y="758676"/>
                </a:cubicBezTo>
                <a:cubicBezTo>
                  <a:pt x="542663" y="760724"/>
                  <a:pt x="540610" y="762771"/>
                  <a:pt x="538558" y="764818"/>
                </a:cubicBezTo>
                <a:cubicBezTo>
                  <a:pt x="538558" y="766866"/>
                  <a:pt x="540610" y="768913"/>
                  <a:pt x="542663" y="768913"/>
                </a:cubicBezTo>
                <a:cubicBezTo>
                  <a:pt x="546768" y="768913"/>
                  <a:pt x="550872" y="762771"/>
                  <a:pt x="554977" y="760724"/>
                </a:cubicBezTo>
                <a:cubicBezTo>
                  <a:pt x="554977" y="758676"/>
                  <a:pt x="557029" y="756629"/>
                  <a:pt x="554977" y="756629"/>
                </a:cubicBezTo>
                <a:cubicBezTo>
                  <a:pt x="550872" y="756629"/>
                  <a:pt x="548820" y="758676"/>
                  <a:pt x="546768" y="758676"/>
                </a:cubicBezTo>
                <a:cubicBezTo>
                  <a:pt x="548820" y="754582"/>
                  <a:pt x="554977" y="752534"/>
                  <a:pt x="559082" y="750487"/>
                </a:cubicBezTo>
                <a:close/>
                <a:moveTo>
                  <a:pt x="614586" y="746171"/>
                </a:moveTo>
                <a:cubicBezTo>
                  <a:pt x="616644" y="746171"/>
                  <a:pt x="616644" y="748234"/>
                  <a:pt x="618702" y="748234"/>
                </a:cubicBezTo>
                <a:cubicBezTo>
                  <a:pt x="618702" y="752360"/>
                  <a:pt x="614586" y="754424"/>
                  <a:pt x="616644" y="756487"/>
                </a:cubicBezTo>
                <a:cubicBezTo>
                  <a:pt x="620761" y="754424"/>
                  <a:pt x="622819" y="754424"/>
                  <a:pt x="622819" y="758550"/>
                </a:cubicBezTo>
                <a:cubicBezTo>
                  <a:pt x="624877" y="760613"/>
                  <a:pt x="624877" y="762676"/>
                  <a:pt x="620761" y="764739"/>
                </a:cubicBezTo>
                <a:cubicBezTo>
                  <a:pt x="620761" y="766802"/>
                  <a:pt x="616644" y="764739"/>
                  <a:pt x="614586" y="766802"/>
                </a:cubicBezTo>
                <a:cubicBezTo>
                  <a:pt x="616644" y="768865"/>
                  <a:pt x="614586" y="772992"/>
                  <a:pt x="612527" y="772992"/>
                </a:cubicBezTo>
                <a:cubicBezTo>
                  <a:pt x="610469" y="775055"/>
                  <a:pt x="608410" y="772992"/>
                  <a:pt x="606352" y="772992"/>
                </a:cubicBezTo>
                <a:cubicBezTo>
                  <a:pt x="604294" y="770929"/>
                  <a:pt x="606352" y="768865"/>
                  <a:pt x="606352" y="766802"/>
                </a:cubicBezTo>
                <a:cubicBezTo>
                  <a:pt x="608410" y="764739"/>
                  <a:pt x="610469" y="762676"/>
                  <a:pt x="612527" y="758550"/>
                </a:cubicBezTo>
                <a:cubicBezTo>
                  <a:pt x="612527" y="756487"/>
                  <a:pt x="612527" y="752360"/>
                  <a:pt x="610469" y="750297"/>
                </a:cubicBezTo>
                <a:cubicBezTo>
                  <a:pt x="610469" y="748234"/>
                  <a:pt x="612527" y="746171"/>
                  <a:pt x="614586" y="746171"/>
                </a:cubicBezTo>
                <a:close/>
                <a:moveTo>
                  <a:pt x="618807" y="740195"/>
                </a:moveTo>
                <a:cubicBezTo>
                  <a:pt x="620870" y="740195"/>
                  <a:pt x="622933" y="742253"/>
                  <a:pt x="622933" y="744312"/>
                </a:cubicBezTo>
                <a:cubicBezTo>
                  <a:pt x="624996" y="746370"/>
                  <a:pt x="620870" y="750487"/>
                  <a:pt x="622933" y="750487"/>
                </a:cubicBezTo>
                <a:cubicBezTo>
                  <a:pt x="627059" y="752545"/>
                  <a:pt x="629122" y="756662"/>
                  <a:pt x="631186" y="758720"/>
                </a:cubicBezTo>
                <a:cubicBezTo>
                  <a:pt x="631186" y="762837"/>
                  <a:pt x="631186" y="766954"/>
                  <a:pt x="629122" y="769012"/>
                </a:cubicBezTo>
                <a:cubicBezTo>
                  <a:pt x="627059" y="771071"/>
                  <a:pt x="622933" y="773129"/>
                  <a:pt x="620870" y="773129"/>
                </a:cubicBezTo>
                <a:cubicBezTo>
                  <a:pt x="620870" y="777246"/>
                  <a:pt x="614681" y="779304"/>
                  <a:pt x="610554" y="781363"/>
                </a:cubicBezTo>
                <a:cubicBezTo>
                  <a:pt x="610554" y="781363"/>
                  <a:pt x="606428" y="781363"/>
                  <a:pt x="606428" y="779304"/>
                </a:cubicBezTo>
                <a:cubicBezTo>
                  <a:pt x="604365" y="779304"/>
                  <a:pt x="602302" y="777246"/>
                  <a:pt x="604365" y="775188"/>
                </a:cubicBezTo>
                <a:cubicBezTo>
                  <a:pt x="606428" y="775188"/>
                  <a:pt x="610554" y="777246"/>
                  <a:pt x="612617" y="777246"/>
                </a:cubicBezTo>
                <a:cubicBezTo>
                  <a:pt x="614681" y="775188"/>
                  <a:pt x="618807" y="773129"/>
                  <a:pt x="618807" y="769012"/>
                </a:cubicBezTo>
                <a:cubicBezTo>
                  <a:pt x="622933" y="769012"/>
                  <a:pt x="624996" y="764896"/>
                  <a:pt x="627059" y="762837"/>
                </a:cubicBezTo>
                <a:cubicBezTo>
                  <a:pt x="627059" y="758720"/>
                  <a:pt x="627059" y="756662"/>
                  <a:pt x="624996" y="754604"/>
                </a:cubicBezTo>
                <a:cubicBezTo>
                  <a:pt x="620870" y="752545"/>
                  <a:pt x="620870" y="752545"/>
                  <a:pt x="620870" y="752545"/>
                </a:cubicBezTo>
                <a:cubicBezTo>
                  <a:pt x="620870" y="748429"/>
                  <a:pt x="618807" y="744312"/>
                  <a:pt x="616744" y="742253"/>
                </a:cubicBezTo>
                <a:cubicBezTo>
                  <a:pt x="616744" y="742253"/>
                  <a:pt x="616744" y="740195"/>
                  <a:pt x="618807" y="740195"/>
                </a:cubicBezTo>
                <a:close/>
                <a:moveTo>
                  <a:pt x="181747" y="738715"/>
                </a:moveTo>
                <a:cubicBezTo>
                  <a:pt x="182772" y="738715"/>
                  <a:pt x="183797" y="739227"/>
                  <a:pt x="184821" y="740250"/>
                </a:cubicBezTo>
                <a:cubicBezTo>
                  <a:pt x="188921" y="746392"/>
                  <a:pt x="195070" y="754581"/>
                  <a:pt x="203269" y="752534"/>
                </a:cubicBezTo>
                <a:lnTo>
                  <a:pt x="208054" y="750145"/>
                </a:lnTo>
                <a:lnTo>
                  <a:pt x="209395" y="750487"/>
                </a:lnTo>
                <a:lnTo>
                  <a:pt x="211334" y="748506"/>
                </a:lnTo>
                <a:lnTo>
                  <a:pt x="219667" y="744345"/>
                </a:lnTo>
                <a:cubicBezTo>
                  <a:pt x="221717" y="746392"/>
                  <a:pt x="223766" y="744345"/>
                  <a:pt x="225816" y="746392"/>
                </a:cubicBezTo>
                <a:cubicBezTo>
                  <a:pt x="225816" y="748440"/>
                  <a:pt x="223766" y="750487"/>
                  <a:pt x="221717" y="750487"/>
                </a:cubicBezTo>
                <a:cubicBezTo>
                  <a:pt x="219667" y="750487"/>
                  <a:pt x="217617" y="750487"/>
                  <a:pt x="217617" y="752534"/>
                </a:cubicBezTo>
                <a:cubicBezTo>
                  <a:pt x="217617" y="754581"/>
                  <a:pt x="219667" y="756629"/>
                  <a:pt x="217617" y="758676"/>
                </a:cubicBezTo>
                <a:cubicBezTo>
                  <a:pt x="215567" y="758676"/>
                  <a:pt x="213517" y="758676"/>
                  <a:pt x="211468" y="758676"/>
                </a:cubicBezTo>
                <a:cubicBezTo>
                  <a:pt x="209418" y="758676"/>
                  <a:pt x="207368" y="756629"/>
                  <a:pt x="205319" y="756629"/>
                </a:cubicBezTo>
                <a:cubicBezTo>
                  <a:pt x="205319" y="758676"/>
                  <a:pt x="203269" y="762771"/>
                  <a:pt x="199170" y="762771"/>
                </a:cubicBezTo>
                <a:cubicBezTo>
                  <a:pt x="197120" y="762771"/>
                  <a:pt x="195070" y="760723"/>
                  <a:pt x="195070" y="758676"/>
                </a:cubicBezTo>
                <a:cubicBezTo>
                  <a:pt x="193020" y="758676"/>
                  <a:pt x="195070" y="754581"/>
                  <a:pt x="193020" y="754581"/>
                </a:cubicBezTo>
                <a:cubicBezTo>
                  <a:pt x="190970" y="756629"/>
                  <a:pt x="188921" y="754581"/>
                  <a:pt x="186871" y="754581"/>
                </a:cubicBezTo>
                <a:cubicBezTo>
                  <a:pt x="184821" y="754581"/>
                  <a:pt x="184821" y="752534"/>
                  <a:pt x="184821" y="748440"/>
                </a:cubicBezTo>
                <a:cubicBezTo>
                  <a:pt x="184821" y="748440"/>
                  <a:pt x="186871" y="746392"/>
                  <a:pt x="182772" y="744345"/>
                </a:cubicBezTo>
                <a:cubicBezTo>
                  <a:pt x="180722" y="746392"/>
                  <a:pt x="178672" y="744345"/>
                  <a:pt x="178672" y="742298"/>
                </a:cubicBezTo>
                <a:cubicBezTo>
                  <a:pt x="178672" y="742298"/>
                  <a:pt x="178672" y="740250"/>
                  <a:pt x="178672" y="740250"/>
                </a:cubicBezTo>
                <a:cubicBezTo>
                  <a:pt x="179697" y="739227"/>
                  <a:pt x="180722" y="738715"/>
                  <a:pt x="181747" y="738715"/>
                </a:cubicBezTo>
                <a:close/>
                <a:moveTo>
                  <a:pt x="191678" y="737738"/>
                </a:moveTo>
                <a:cubicBezTo>
                  <a:pt x="194072" y="738618"/>
                  <a:pt x="195604" y="742140"/>
                  <a:pt x="197137" y="742140"/>
                </a:cubicBezTo>
                <a:cubicBezTo>
                  <a:pt x="199180" y="746313"/>
                  <a:pt x="203266" y="746313"/>
                  <a:pt x="207352" y="746313"/>
                </a:cubicBezTo>
                <a:cubicBezTo>
                  <a:pt x="209395" y="746313"/>
                  <a:pt x="213481" y="737966"/>
                  <a:pt x="215524" y="744226"/>
                </a:cubicBezTo>
                <a:lnTo>
                  <a:pt x="211334" y="748506"/>
                </a:lnTo>
                <a:lnTo>
                  <a:pt x="208054" y="750145"/>
                </a:lnTo>
                <a:lnTo>
                  <a:pt x="193050" y="746313"/>
                </a:lnTo>
                <a:cubicBezTo>
                  <a:pt x="193050" y="744226"/>
                  <a:pt x="188964" y="742140"/>
                  <a:pt x="188964" y="737966"/>
                </a:cubicBezTo>
                <a:cubicBezTo>
                  <a:pt x="189986" y="737444"/>
                  <a:pt x="190880" y="737444"/>
                  <a:pt x="191678" y="737738"/>
                </a:cubicBezTo>
                <a:close/>
                <a:moveTo>
                  <a:pt x="170433" y="735879"/>
                </a:moveTo>
                <a:cubicBezTo>
                  <a:pt x="172485" y="735879"/>
                  <a:pt x="174537" y="737949"/>
                  <a:pt x="176590" y="737949"/>
                </a:cubicBezTo>
                <a:cubicBezTo>
                  <a:pt x="176590" y="740019"/>
                  <a:pt x="174537" y="742089"/>
                  <a:pt x="176590" y="744160"/>
                </a:cubicBezTo>
                <a:cubicBezTo>
                  <a:pt x="176590" y="746230"/>
                  <a:pt x="180695" y="746230"/>
                  <a:pt x="180695" y="748300"/>
                </a:cubicBezTo>
                <a:cubicBezTo>
                  <a:pt x="180695" y="752440"/>
                  <a:pt x="182747" y="754510"/>
                  <a:pt x="184799" y="756580"/>
                </a:cubicBezTo>
                <a:cubicBezTo>
                  <a:pt x="186851" y="758650"/>
                  <a:pt x="188904" y="758650"/>
                  <a:pt x="190956" y="758650"/>
                </a:cubicBezTo>
                <a:cubicBezTo>
                  <a:pt x="190956" y="760720"/>
                  <a:pt x="195061" y="762791"/>
                  <a:pt x="197113" y="764861"/>
                </a:cubicBezTo>
                <a:cubicBezTo>
                  <a:pt x="201218" y="764861"/>
                  <a:pt x="205323" y="762791"/>
                  <a:pt x="207375" y="760720"/>
                </a:cubicBezTo>
                <a:cubicBezTo>
                  <a:pt x="211480" y="762791"/>
                  <a:pt x="213532" y="762791"/>
                  <a:pt x="217637" y="760720"/>
                </a:cubicBezTo>
                <a:cubicBezTo>
                  <a:pt x="219689" y="758650"/>
                  <a:pt x="221741" y="756580"/>
                  <a:pt x="221741" y="754510"/>
                </a:cubicBezTo>
                <a:cubicBezTo>
                  <a:pt x="223794" y="752440"/>
                  <a:pt x="227898" y="752440"/>
                  <a:pt x="227898" y="748300"/>
                </a:cubicBezTo>
                <a:cubicBezTo>
                  <a:pt x="227898" y="744160"/>
                  <a:pt x="232003" y="744160"/>
                  <a:pt x="234056" y="744160"/>
                </a:cubicBezTo>
                <a:cubicBezTo>
                  <a:pt x="234056" y="748300"/>
                  <a:pt x="236108" y="750370"/>
                  <a:pt x="234056" y="752440"/>
                </a:cubicBezTo>
                <a:cubicBezTo>
                  <a:pt x="232003" y="756580"/>
                  <a:pt x="227898" y="756580"/>
                  <a:pt x="223794" y="756580"/>
                </a:cubicBezTo>
                <a:cubicBezTo>
                  <a:pt x="221741" y="758650"/>
                  <a:pt x="223794" y="762791"/>
                  <a:pt x="221741" y="764861"/>
                </a:cubicBezTo>
                <a:cubicBezTo>
                  <a:pt x="217637" y="764861"/>
                  <a:pt x="215584" y="766931"/>
                  <a:pt x="211480" y="764861"/>
                </a:cubicBezTo>
                <a:cubicBezTo>
                  <a:pt x="207375" y="762791"/>
                  <a:pt x="207375" y="769001"/>
                  <a:pt x="203270" y="769001"/>
                </a:cubicBezTo>
                <a:cubicBezTo>
                  <a:pt x="203270" y="771071"/>
                  <a:pt x="199166" y="769001"/>
                  <a:pt x="197113" y="769001"/>
                </a:cubicBezTo>
                <a:cubicBezTo>
                  <a:pt x="193008" y="769001"/>
                  <a:pt x="190956" y="764861"/>
                  <a:pt x="188904" y="762791"/>
                </a:cubicBezTo>
                <a:cubicBezTo>
                  <a:pt x="184799" y="760720"/>
                  <a:pt x="182747" y="760720"/>
                  <a:pt x="178642" y="760720"/>
                </a:cubicBezTo>
                <a:cubicBezTo>
                  <a:pt x="176590" y="756580"/>
                  <a:pt x="174537" y="752440"/>
                  <a:pt x="176590" y="750370"/>
                </a:cubicBezTo>
                <a:cubicBezTo>
                  <a:pt x="178642" y="744160"/>
                  <a:pt x="172485" y="746230"/>
                  <a:pt x="170433" y="742089"/>
                </a:cubicBezTo>
                <a:cubicBezTo>
                  <a:pt x="170433" y="740019"/>
                  <a:pt x="168380" y="735879"/>
                  <a:pt x="170433" y="735879"/>
                </a:cubicBezTo>
                <a:close/>
                <a:moveTo>
                  <a:pt x="618775" y="723595"/>
                </a:moveTo>
                <a:cubicBezTo>
                  <a:pt x="620830" y="723595"/>
                  <a:pt x="622885" y="723595"/>
                  <a:pt x="622885" y="725664"/>
                </a:cubicBezTo>
                <a:cubicBezTo>
                  <a:pt x="622885" y="727732"/>
                  <a:pt x="620830" y="731869"/>
                  <a:pt x="618775" y="731869"/>
                </a:cubicBezTo>
                <a:cubicBezTo>
                  <a:pt x="616720" y="731869"/>
                  <a:pt x="614665" y="731869"/>
                  <a:pt x="614665" y="733938"/>
                </a:cubicBezTo>
                <a:cubicBezTo>
                  <a:pt x="616720" y="738075"/>
                  <a:pt x="612609" y="742213"/>
                  <a:pt x="610554" y="746350"/>
                </a:cubicBezTo>
                <a:cubicBezTo>
                  <a:pt x="604389" y="748418"/>
                  <a:pt x="600278" y="750487"/>
                  <a:pt x="594112" y="750487"/>
                </a:cubicBezTo>
                <a:cubicBezTo>
                  <a:pt x="590002" y="748418"/>
                  <a:pt x="585891" y="748418"/>
                  <a:pt x="581781" y="746350"/>
                </a:cubicBezTo>
                <a:cubicBezTo>
                  <a:pt x="579726" y="746350"/>
                  <a:pt x="579726" y="744281"/>
                  <a:pt x="579726" y="744281"/>
                </a:cubicBezTo>
                <a:cubicBezTo>
                  <a:pt x="583836" y="742213"/>
                  <a:pt x="585891" y="740144"/>
                  <a:pt x="590002" y="740144"/>
                </a:cubicBezTo>
                <a:cubicBezTo>
                  <a:pt x="592057" y="740144"/>
                  <a:pt x="594112" y="740144"/>
                  <a:pt x="596168" y="738075"/>
                </a:cubicBezTo>
                <a:cubicBezTo>
                  <a:pt x="596168" y="740144"/>
                  <a:pt x="596168" y="740144"/>
                  <a:pt x="596168" y="740144"/>
                </a:cubicBezTo>
                <a:cubicBezTo>
                  <a:pt x="596168" y="742213"/>
                  <a:pt x="594112" y="740144"/>
                  <a:pt x="592057" y="742213"/>
                </a:cubicBezTo>
                <a:cubicBezTo>
                  <a:pt x="590002" y="742213"/>
                  <a:pt x="587947" y="742213"/>
                  <a:pt x="587947" y="744281"/>
                </a:cubicBezTo>
                <a:cubicBezTo>
                  <a:pt x="585891" y="748418"/>
                  <a:pt x="592057" y="746350"/>
                  <a:pt x="592057" y="748418"/>
                </a:cubicBezTo>
                <a:cubicBezTo>
                  <a:pt x="598223" y="748418"/>
                  <a:pt x="604389" y="748418"/>
                  <a:pt x="606444" y="742213"/>
                </a:cubicBezTo>
                <a:cubicBezTo>
                  <a:pt x="606444" y="740144"/>
                  <a:pt x="604389" y="740144"/>
                  <a:pt x="602333" y="738075"/>
                </a:cubicBezTo>
                <a:cubicBezTo>
                  <a:pt x="604389" y="736007"/>
                  <a:pt x="610554" y="733938"/>
                  <a:pt x="610554" y="729801"/>
                </a:cubicBezTo>
                <a:cubicBezTo>
                  <a:pt x="614665" y="727732"/>
                  <a:pt x="616720" y="725664"/>
                  <a:pt x="618775" y="723595"/>
                </a:cubicBezTo>
                <a:close/>
                <a:moveTo>
                  <a:pt x="295298" y="722641"/>
                </a:moveTo>
                <a:cubicBezTo>
                  <a:pt x="295940" y="722448"/>
                  <a:pt x="296710" y="722706"/>
                  <a:pt x="297737" y="723737"/>
                </a:cubicBezTo>
                <a:cubicBezTo>
                  <a:pt x="297737" y="723737"/>
                  <a:pt x="299790" y="723737"/>
                  <a:pt x="299790" y="725800"/>
                </a:cubicBezTo>
                <a:cubicBezTo>
                  <a:pt x="299790" y="727864"/>
                  <a:pt x="301844" y="729927"/>
                  <a:pt x="299790" y="731990"/>
                </a:cubicBezTo>
                <a:cubicBezTo>
                  <a:pt x="297737" y="734053"/>
                  <a:pt x="293630" y="738179"/>
                  <a:pt x="291576" y="738179"/>
                </a:cubicBezTo>
                <a:cubicBezTo>
                  <a:pt x="289523" y="736116"/>
                  <a:pt x="287469" y="738179"/>
                  <a:pt x="283362" y="738179"/>
                </a:cubicBezTo>
                <a:cubicBezTo>
                  <a:pt x="281309" y="738179"/>
                  <a:pt x="283362" y="740243"/>
                  <a:pt x="283362" y="742306"/>
                </a:cubicBezTo>
                <a:cubicBezTo>
                  <a:pt x="279255" y="744369"/>
                  <a:pt x="277202" y="748495"/>
                  <a:pt x="273095" y="748495"/>
                </a:cubicBezTo>
                <a:cubicBezTo>
                  <a:pt x="268988" y="748495"/>
                  <a:pt x="264881" y="746432"/>
                  <a:pt x="262828" y="744369"/>
                </a:cubicBezTo>
                <a:cubicBezTo>
                  <a:pt x="262828" y="740243"/>
                  <a:pt x="258721" y="744369"/>
                  <a:pt x="258721" y="744369"/>
                </a:cubicBezTo>
                <a:cubicBezTo>
                  <a:pt x="252560" y="744369"/>
                  <a:pt x="248453" y="742306"/>
                  <a:pt x="246400" y="740243"/>
                </a:cubicBezTo>
                <a:cubicBezTo>
                  <a:pt x="246400" y="736116"/>
                  <a:pt x="250507" y="736116"/>
                  <a:pt x="250507" y="734053"/>
                </a:cubicBezTo>
                <a:cubicBezTo>
                  <a:pt x="252560" y="734053"/>
                  <a:pt x="252560" y="731990"/>
                  <a:pt x="254614" y="731990"/>
                </a:cubicBezTo>
                <a:cubicBezTo>
                  <a:pt x="256667" y="734053"/>
                  <a:pt x="260774" y="736116"/>
                  <a:pt x="264881" y="736116"/>
                </a:cubicBezTo>
                <a:cubicBezTo>
                  <a:pt x="268988" y="736116"/>
                  <a:pt x="271041" y="731990"/>
                  <a:pt x="275148" y="731990"/>
                </a:cubicBezTo>
                <a:cubicBezTo>
                  <a:pt x="281309" y="734053"/>
                  <a:pt x="285416" y="731990"/>
                  <a:pt x="289523" y="727864"/>
                </a:cubicBezTo>
                <a:cubicBezTo>
                  <a:pt x="292603" y="727864"/>
                  <a:pt x="293373" y="723222"/>
                  <a:pt x="295298" y="722641"/>
                </a:cubicBezTo>
                <a:close/>
                <a:moveTo>
                  <a:pt x="289149" y="719426"/>
                </a:moveTo>
                <a:cubicBezTo>
                  <a:pt x="289757" y="719141"/>
                  <a:pt x="290526" y="719141"/>
                  <a:pt x="291552" y="719648"/>
                </a:cubicBezTo>
                <a:cubicBezTo>
                  <a:pt x="291552" y="721677"/>
                  <a:pt x="291552" y="723706"/>
                  <a:pt x="289501" y="725735"/>
                </a:cubicBezTo>
                <a:cubicBezTo>
                  <a:pt x="287450" y="727764"/>
                  <a:pt x="283349" y="729792"/>
                  <a:pt x="279248" y="729792"/>
                </a:cubicBezTo>
                <a:cubicBezTo>
                  <a:pt x="275147" y="727764"/>
                  <a:pt x="275147" y="727764"/>
                  <a:pt x="275147" y="727764"/>
                </a:cubicBezTo>
                <a:cubicBezTo>
                  <a:pt x="271046" y="731821"/>
                  <a:pt x="264894" y="735879"/>
                  <a:pt x="258742" y="731821"/>
                </a:cubicBezTo>
                <a:cubicBezTo>
                  <a:pt x="258742" y="731821"/>
                  <a:pt x="256692" y="729792"/>
                  <a:pt x="256692" y="727764"/>
                </a:cubicBezTo>
                <a:cubicBezTo>
                  <a:pt x="256692" y="725735"/>
                  <a:pt x="258742" y="729792"/>
                  <a:pt x="260793" y="729792"/>
                </a:cubicBezTo>
                <a:cubicBezTo>
                  <a:pt x="264894" y="731821"/>
                  <a:pt x="268995" y="729792"/>
                  <a:pt x="273096" y="725735"/>
                </a:cubicBezTo>
                <a:cubicBezTo>
                  <a:pt x="277198" y="727764"/>
                  <a:pt x="281299" y="725735"/>
                  <a:pt x="285400" y="723706"/>
                </a:cubicBezTo>
                <a:cubicBezTo>
                  <a:pt x="286938" y="723706"/>
                  <a:pt x="287322" y="720282"/>
                  <a:pt x="289149" y="719426"/>
                </a:cubicBezTo>
                <a:close/>
                <a:moveTo>
                  <a:pt x="636209" y="718645"/>
                </a:moveTo>
                <a:cubicBezTo>
                  <a:pt x="640821" y="718645"/>
                  <a:pt x="645432" y="719670"/>
                  <a:pt x="649532" y="721722"/>
                </a:cubicBezTo>
                <a:cubicBezTo>
                  <a:pt x="661830" y="725824"/>
                  <a:pt x="670029" y="738132"/>
                  <a:pt x="670029" y="750440"/>
                </a:cubicBezTo>
                <a:cubicBezTo>
                  <a:pt x="670029" y="758645"/>
                  <a:pt x="665930" y="764798"/>
                  <a:pt x="661830" y="768901"/>
                </a:cubicBezTo>
                <a:cubicBezTo>
                  <a:pt x="657731" y="770952"/>
                  <a:pt x="653632" y="775055"/>
                  <a:pt x="649532" y="773004"/>
                </a:cubicBezTo>
                <a:cubicBezTo>
                  <a:pt x="645432" y="773004"/>
                  <a:pt x="641333" y="770952"/>
                  <a:pt x="641333" y="766850"/>
                </a:cubicBezTo>
                <a:cubicBezTo>
                  <a:pt x="639283" y="764798"/>
                  <a:pt x="641333" y="762747"/>
                  <a:pt x="643383" y="760696"/>
                </a:cubicBezTo>
                <a:cubicBezTo>
                  <a:pt x="641333" y="758645"/>
                  <a:pt x="641333" y="754542"/>
                  <a:pt x="641333" y="752491"/>
                </a:cubicBezTo>
                <a:cubicBezTo>
                  <a:pt x="643383" y="748388"/>
                  <a:pt x="647482" y="746337"/>
                  <a:pt x="651582" y="746337"/>
                </a:cubicBezTo>
                <a:cubicBezTo>
                  <a:pt x="653632" y="746337"/>
                  <a:pt x="655681" y="748388"/>
                  <a:pt x="655681" y="752491"/>
                </a:cubicBezTo>
                <a:cubicBezTo>
                  <a:pt x="657731" y="754542"/>
                  <a:pt x="653632" y="758645"/>
                  <a:pt x="653632" y="760696"/>
                </a:cubicBezTo>
                <a:cubicBezTo>
                  <a:pt x="657731" y="762747"/>
                  <a:pt x="657731" y="758645"/>
                  <a:pt x="661830" y="756593"/>
                </a:cubicBezTo>
                <a:cubicBezTo>
                  <a:pt x="661830" y="752491"/>
                  <a:pt x="663880" y="746337"/>
                  <a:pt x="661830" y="742234"/>
                </a:cubicBezTo>
                <a:cubicBezTo>
                  <a:pt x="661830" y="740183"/>
                  <a:pt x="661830" y="740183"/>
                  <a:pt x="661830" y="740183"/>
                </a:cubicBezTo>
                <a:cubicBezTo>
                  <a:pt x="657731" y="731978"/>
                  <a:pt x="645432" y="725824"/>
                  <a:pt x="637234" y="723773"/>
                </a:cubicBezTo>
                <a:cubicBezTo>
                  <a:pt x="633134" y="723773"/>
                  <a:pt x="629035" y="723773"/>
                  <a:pt x="624935" y="723773"/>
                </a:cubicBezTo>
                <a:cubicBezTo>
                  <a:pt x="624935" y="723773"/>
                  <a:pt x="622885" y="723773"/>
                  <a:pt x="622885" y="721722"/>
                </a:cubicBezTo>
                <a:cubicBezTo>
                  <a:pt x="626985" y="719670"/>
                  <a:pt x="631597" y="718645"/>
                  <a:pt x="636209" y="718645"/>
                </a:cubicBezTo>
                <a:close/>
                <a:moveTo>
                  <a:pt x="275189" y="709319"/>
                </a:moveTo>
                <a:cubicBezTo>
                  <a:pt x="277252" y="709319"/>
                  <a:pt x="279315" y="713451"/>
                  <a:pt x="281378" y="713451"/>
                </a:cubicBezTo>
                <a:cubicBezTo>
                  <a:pt x="283441" y="713451"/>
                  <a:pt x="285505" y="715517"/>
                  <a:pt x="287568" y="717582"/>
                </a:cubicBezTo>
                <a:cubicBezTo>
                  <a:pt x="285505" y="721714"/>
                  <a:pt x="283441" y="721714"/>
                  <a:pt x="281378" y="723780"/>
                </a:cubicBezTo>
                <a:cubicBezTo>
                  <a:pt x="277252" y="723780"/>
                  <a:pt x="275189" y="723780"/>
                  <a:pt x="273126" y="721714"/>
                </a:cubicBezTo>
                <a:cubicBezTo>
                  <a:pt x="271063" y="721714"/>
                  <a:pt x="271063" y="723780"/>
                  <a:pt x="269000" y="725845"/>
                </a:cubicBezTo>
                <a:cubicBezTo>
                  <a:pt x="266936" y="727911"/>
                  <a:pt x="264873" y="727911"/>
                  <a:pt x="262810" y="727911"/>
                </a:cubicBezTo>
                <a:cubicBezTo>
                  <a:pt x="260747" y="727911"/>
                  <a:pt x="258684" y="725845"/>
                  <a:pt x="258684" y="723780"/>
                </a:cubicBezTo>
                <a:cubicBezTo>
                  <a:pt x="258684" y="715517"/>
                  <a:pt x="258684" y="715517"/>
                  <a:pt x="258684" y="715517"/>
                </a:cubicBezTo>
                <a:cubicBezTo>
                  <a:pt x="264873" y="715517"/>
                  <a:pt x="271063" y="715517"/>
                  <a:pt x="275189" y="709319"/>
                </a:cubicBezTo>
                <a:close/>
                <a:moveTo>
                  <a:pt x="731781" y="703011"/>
                </a:moveTo>
                <a:cubicBezTo>
                  <a:pt x="731781" y="703011"/>
                  <a:pt x="733773" y="703011"/>
                  <a:pt x="733773" y="705077"/>
                </a:cubicBezTo>
                <a:cubicBezTo>
                  <a:pt x="731781" y="707143"/>
                  <a:pt x="731781" y="709208"/>
                  <a:pt x="731781" y="711274"/>
                </a:cubicBezTo>
                <a:cubicBezTo>
                  <a:pt x="731781" y="713340"/>
                  <a:pt x="731781" y="717472"/>
                  <a:pt x="733773" y="719537"/>
                </a:cubicBezTo>
                <a:cubicBezTo>
                  <a:pt x="733773" y="719537"/>
                  <a:pt x="733773" y="719537"/>
                  <a:pt x="733773" y="721603"/>
                </a:cubicBezTo>
                <a:cubicBezTo>
                  <a:pt x="731781" y="721603"/>
                  <a:pt x="729789" y="717472"/>
                  <a:pt x="729789" y="717472"/>
                </a:cubicBezTo>
                <a:cubicBezTo>
                  <a:pt x="727797" y="711274"/>
                  <a:pt x="727797" y="707143"/>
                  <a:pt x="731781" y="703011"/>
                </a:cubicBezTo>
                <a:close/>
                <a:moveTo>
                  <a:pt x="791398" y="701019"/>
                </a:moveTo>
                <a:cubicBezTo>
                  <a:pt x="795572" y="701019"/>
                  <a:pt x="797659" y="703078"/>
                  <a:pt x="801832" y="703078"/>
                </a:cubicBezTo>
                <a:cubicBezTo>
                  <a:pt x="801832" y="705136"/>
                  <a:pt x="797659" y="707195"/>
                  <a:pt x="797659" y="709253"/>
                </a:cubicBezTo>
                <a:cubicBezTo>
                  <a:pt x="795572" y="711311"/>
                  <a:pt x="793485" y="711311"/>
                  <a:pt x="791398" y="711311"/>
                </a:cubicBezTo>
                <a:cubicBezTo>
                  <a:pt x="787225" y="711311"/>
                  <a:pt x="787225" y="707195"/>
                  <a:pt x="787225" y="705136"/>
                </a:cubicBezTo>
                <a:cubicBezTo>
                  <a:pt x="787225" y="703078"/>
                  <a:pt x="789312" y="701019"/>
                  <a:pt x="791398" y="701019"/>
                </a:cubicBezTo>
                <a:close/>
                <a:moveTo>
                  <a:pt x="723629" y="692719"/>
                </a:moveTo>
                <a:cubicBezTo>
                  <a:pt x="723629" y="692719"/>
                  <a:pt x="725657" y="692719"/>
                  <a:pt x="725657" y="692719"/>
                </a:cubicBezTo>
                <a:cubicBezTo>
                  <a:pt x="727686" y="694781"/>
                  <a:pt x="729715" y="698905"/>
                  <a:pt x="729715" y="700967"/>
                </a:cubicBezTo>
                <a:cubicBezTo>
                  <a:pt x="725657" y="705091"/>
                  <a:pt x="725657" y="713338"/>
                  <a:pt x="727686" y="719524"/>
                </a:cubicBezTo>
                <a:cubicBezTo>
                  <a:pt x="731744" y="723648"/>
                  <a:pt x="731744" y="723648"/>
                  <a:pt x="731744" y="723648"/>
                </a:cubicBezTo>
                <a:cubicBezTo>
                  <a:pt x="731744" y="727771"/>
                  <a:pt x="733773" y="731895"/>
                  <a:pt x="729715" y="731895"/>
                </a:cubicBezTo>
                <a:cubicBezTo>
                  <a:pt x="725657" y="731895"/>
                  <a:pt x="723629" y="731895"/>
                  <a:pt x="721600" y="729833"/>
                </a:cubicBezTo>
                <a:cubicBezTo>
                  <a:pt x="721600" y="727771"/>
                  <a:pt x="721600" y="723648"/>
                  <a:pt x="721600" y="721586"/>
                </a:cubicBezTo>
                <a:cubicBezTo>
                  <a:pt x="719571" y="719524"/>
                  <a:pt x="719571" y="721586"/>
                  <a:pt x="717542" y="721586"/>
                </a:cubicBezTo>
                <a:cubicBezTo>
                  <a:pt x="715513" y="719524"/>
                  <a:pt x="715513" y="715400"/>
                  <a:pt x="715513" y="711276"/>
                </a:cubicBezTo>
                <a:cubicBezTo>
                  <a:pt x="715513" y="709214"/>
                  <a:pt x="717542" y="705091"/>
                  <a:pt x="719571" y="705091"/>
                </a:cubicBezTo>
                <a:cubicBezTo>
                  <a:pt x="721600" y="703029"/>
                  <a:pt x="719571" y="703029"/>
                  <a:pt x="719571" y="700967"/>
                </a:cubicBezTo>
                <a:cubicBezTo>
                  <a:pt x="719571" y="696843"/>
                  <a:pt x="721600" y="694781"/>
                  <a:pt x="723629" y="692719"/>
                </a:cubicBezTo>
                <a:close/>
                <a:moveTo>
                  <a:pt x="663970" y="692719"/>
                </a:moveTo>
                <a:cubicBezTo>
                  <a:pt x="666004" y="692719"/>
                  <a:pt x="668037" y="696828"/>
                  <a:pt x="668037" y="696828"/>
                </a:cubicBezTo>
                <a:lnTo>
                  <a:pt x="668037" y="704618"/>
                </a:lnTo>
                <a:lnTo>
                  <a:pt x="667817" y="705172"/>
                </a:lnTo>
                <a:lnTo>
                  <a:pt x="664479" y="707099"/>
                </a:lnTo>
                <a:cubicBezTo>
                  <a:pt x="663462" y="707613"/>
                  <a:pt x="662954" y="708126"/>
                  <a:pt x="663970" y="709153"/>
                </a:cubicBezTo>
                <a:lnTo>
                  <a:pt x="666994" y="715263"/>
                </a:lnTo>
                <a:lnTo>
                  <a:pt x="667412" y="718212"/>
                </a:lnTo>
                <a:lnTo>
                  <a:pt x="661937" y="725587"/>
                </a:lnTo>
                <a:cubicBezTo>
                  <a:pt x="657870" y="723533"/>
                  <a:pt x="655836" y="721479"/>
                  <a:pt x="653803" y="719425"/>
                </a:cubicBezTo>
                <a:cubicBezTo>
                  <a:pt x="655836" y="715316"/>
                  <a:pt x="655836" y="709153"/>
                  <a:pt x="653803" y="705045"/>
                </a:cubicBezTo>
                <a:cubicBezTo>
                  <a:pt x="653803" y="702991"/>
                  <a:pt x="651769" y="702991"/>
                  <a:pt x="653803" y="700936"/>
                </a:cubicBezTo>
                <a:cubicBezTo>
                  <a:pt x="655836" y="698882"/>
                  <a:pt x="659903" y="694774"/>
                  <a:pt x="663970" y="692719"/>
                </a:cubicBezTo>
                <a:close/>
                <a:moveTo>
                  <a:pt x="787014" y="692528"/>
                </a:moveTo>
                <a:cubicBezTo>
                  <a:pt x="788819" y="693300"/>
                  <a:pt x="790367" y="694844"/>
                  <a:pt x="791398" y="696902"/>
                </a:cubicBezTo>
                <a:cubicBezTo>
                  <a:pt x="789335" y="698961"/>
                  <a:pt x="785209" y="698961"/>
                  <a:pt x="785209" y="703078"/>
                </a:cubicBezTo>
                <a:cubicBezTo>
                  <a:pt x="785209" y="705136"/>
                  <a:pt x="785209" y="709253"/>
                  <a:pt x="787272" y="713370"/>
                </a:cubicBezTo>
                <a:cubicBezTo>
                  <a:pt x="789335" y="713370"/>
                  <a:pt x="791398" y="715428"/>
                  <a:pt x="793462" y="715428"/>
                </a:cubicBezTo>
                <a:cubicBezTo>
                  <a:pt x="795525" y="715428"/>
                  <a:pt x="795525" y="717487"/>
                  <a:pt x="793462" y="717487"/>
                </a:cubicBezTo>
                <a:cubicBezTo>
                  <a:pt x="793462" y="721603"/>
                  <a:pt x="787272" y="721603"/>
                  <a:pt x="785209" y="721603"/>
                </a:cubicBezTo>
                <a:cubicBezTo>
                  <a:pt x="783146" y="721603"/>
                  <a:pt x="781083" y="719545"/>
                  <a:pt x="779020" y="717487"/>
                </a:cubicBezTo>
                <a:cubicBezTo>
                  <a:pt x="779020" y="717487"/>
                  <a:pt x="781083" y="715428"/>
                  <a:pt x="779020" y="715428"/>
                </a:cubicBezTo>
                <a:cubicBezTo>
                  <a:pt x="779020" y="713370"/>
                  <a:pt x="776956" y="717487"/>
                  <a:pt x="774893" y="715428"/>
                </a:cubicBezTo>
                <a:cubicBezTo>
                  <a:pt x="772830" y="715428"/>
                  <a:pt x="770767" y="715428"/>
                  <a:pt x="768704" y="713370"/>
                </a:cubicBezTo>
                <a:cubicBezTo>
                  <a:pt x="766641" y="711311"/>
                  <a:pt x="768704" y="709253"/>
                  <a:pt x="768704" y="707195"/>
                </a:cubicBezTo>
                <a:cubicBezTo>
                  <a:pt x="768704" y="705136"/>
                  <a:pt x="770767" y="703078"/>
                  <a:pt x="772830" y="701019"/>
                </a:cubicBezTo>
                <a:cubicBezTo>
                  <a:pt x="774893" y="701019"/>
                  <a:pt x="776956" y="703078"/>
                  <a:pt x="776956" y="701019"/>
                </a:cubicBezTo>
                <a:cubicBezTo>
                  <a:pt x="776956" y="696902"/>
                  <a:pt x="776956" y="694844"/>
                  <a:pt x="781083" y="692786"/>
                </a:cubicBezTo>
                <a:cubicBezTo>
                  <a:pt x="783146" y="691757"/>
                  <a:pt x="785209" y="691757"/>
                  <a:pt x="787014" y="692528"/>
                </a:cubicBezTo>
                <a:close/>
                <a:moveTo>
                  <a:pt x="686629" y="690727"/>
                </a:moveTo>
                <a:lnTo>
                  <a:pt x="686961" y="690727"/>
                </a:lnTo>
                <a:lnTo>
                  <a:pt x="686961" y="691060"/>
                </a:lnTo>
                <a:lnTo>
                  <a:pt x="686629" y="691060"/>
                </a:lnTo>
                <a:close/>
                <a:moveTo>
                  <a:pt x="246400" y="690727"/>
                </a:moveTo>
                <a:cubicBezTo>
                  <a:pt x="250517" y="690727"/>
                  <a:pt x="250517" y="694844"/>
                  <a:pt x="252575" y="694844"/>
                </a:cubicBezTo>
                <a:cubicBezTo>
                  <a:pt x="254633" y="701019"/>
                  <a:pt x="256692" y="705136"/>
                  <a:pt x="256692" y="711311"/>
                </a:cubicBezTo>
                <a:cubicBezTo>
                  <a:pt x="256692" y="717487"/>
                  <a:pt x="254633" y="723662"/>
                  <a:pt x="252575" y="729837"/>
                </a:cubicBezTo>
                <a:cubicBezTo>
                  <a:pt x="246400" y="738070"/>
                  <a:pt x="234049" y="742187"/>
                  <a:pt x="223757" y="742187"/>
                </a:cubicBezTo>
                <a:cubicBezTo>
                  <a:pt x="217582" y="742187"/>
                  <a:pt x="209349" y="738070"/>
                  <a:pt x="207290" y="729837"/>
                </a:cubicBezTo>
                <a:cubicBezTo>
                  <a:pt x="205232" y="727778"/>
                  <a:pt x="207290" y="723662"/>
                  <a:pt x="209349" y="719545"/>
                </a:cubicBezTo>
                <a:cubicBezTo>
                  <a:pt x="211407" y="719545"/>
                  <a:pt x="213466" y="715428"/>
                  <a:pt x="215524" y="717487"/>
                </a:cubicBezTo>
                <a:cubicBezTo>
                  <a:pt x="217582" y="717487"/>
                  <a:pt x="219641" y="717487"/>
                  <a:pt x="219641" y="715428"/>
                </a:cubicBezTo>
                <a:cubicBezTo>
                  <a:pt x="221699" y="713370"/>
                  <a:pt x="223757" y="713370"/>
                  <a:pt x="225816" y="715428"/>
                </a:cubicBezTo>
                <a:cubicBezTo>
                  <a:pt x="227874" y="715428"/>
                  <a:pt x="231991" y="717487"/>
                  <a:pt x="231991" y="721603"/>
                </a:cubicBezTo>
                <a:cubicBezTo>
                  <a:pt x="231991" y="723662"/>
                  <a:pt x="229933" y="725720"/>
                  <a:pt x="229933" y="727778"/>
                </a:cubicBezTo>
                <a:cubicBezTo>
                  <a:pt x="227874" y="727778"/>
                  <a:pt x="225816" y="729837"/>
                  <a:pt x="225816" y="727778"/>
                </a:cubicBezTo>
                <a:cubicBezTo>
                  <a:pt x="225816" y="727778"/>
                  <a:pt x="225816" y="727778"/>
                  <a:pt x="223757" y="727778"/>
                </a:cubicBezTo>
                <a:cubicBezTo>
                  <a:pt x="221699" y="727778"/>
                  <a:pt x="219641" y="727778"/>
                  <a:pt x="219641" y="729837"/>
                </a:cubicBezTo>
                <a:cubicBezTo>
                  <a:pt x="221699" y="733954"/>
                  <a:pt x="225816" y="733954"/>
                  <a:pt x="227874" y="733954"/>
                </a:cubicBezTo>
                <a:cubicBezTo>
                  <a:pt x="236108" y="733954"/>
                  <a:pt x="244342" y="727778"/>
                  <a:pt x="248458" y="719545"/>
                </a:cubicBezTo>
                <a:cubicBezTo>
                  <a:pt x="252575" y="711311"/>
                  <a:pt x="252575" y="701019"/>
                  <a:pt x="246400" y="692786"/>
                </a:cubicBezTo>
                <a:cubicBezTo>
                  <a:pt x="246400" y="692786"/>
                  <a:pt x="246400" y="690727"/>
                  <a:pt x="246400" y="690727"/>
                </a:cubicBezTo>
                <a:close/>
                <a:moveTo>
                  <a:pt x="668203" y="688735"/>
                </a:moveTo>
                <a:cubicBezTo>
                  <a:pt x="672298" y="690797"/>
                  <a:pt x="672298" y="696983"/>
                  <a:pt x="674345" y="699045"/>
                </a:cubicBezTo>
                <a:cubicBezTo>
                  <a:pt x="674345" y="703169"/>
                  <a:pt x="672298" y="707292"/>
                  <a:pt x="670251" y="707292"/>
                </a:cubicBezTo>
                <a:cubicBezTo>
                  <a:pt x="672298" y="713478"/>
                  <a:pt x="672298" y="719664"/>
                  <a:pt x="670251" y="723787"/>
                </a:cubicBezTo>
                <a:cubicBezTo>
                  <a:pt x="668203" y="725849"/>
                  <a:pt x="666156" y="727911"/>
                  <a:pt x="664109" y="727911"/>
                </a:cubicBezTo>
                <a:cubicBezTo>
                  <a:pt x="662061" y="725849"/>
                  <a:pt x="668203" y="725849"/>
                  <a:pt x="668203" y="723787"/>
                </a:cubicBezTo>
                <a:lnTo>
                  <a:pt x="667412" y="718212"/>
                </a:lnTo>
                <a:lnTo>
                  <a:pt x="668037" y="717370"/>
                </a:lnTo>
                <a:lnTo>
                  <a:pt x="666994" y="715263"/>
                </a:lnTo>
                <a:lnTo>
                  <a:pt x="666156" y="709354"/>
                </a:lnTo>
                <a:lnTo>
                  <a:pt x="667817" y="705172"/>
                </a:lnTo>
                <a:lnTo>
                  <a:pt x="668037" y="705045"/>
                </a:lnTo>
                <a:lnTo>
                  <a:pt x="668037" y="704618"/>
                </a:lnTo>
                <a:lnTo>
                  <a:pt x="670251" y="699045"/>
                </a:lnTo>
                <a:cubicBezTo>
                  <a:pt x="670251" y="694921"/>
                  <a:pt x="668203" y="692859"/>
                  <a:pt x="666156" y="690797"/>
                </a:cubicBezTo>
                <a:cubicBezTo>
                  <a:pt x="666156" y="690797"/>
                  <a:pt x="668203" y="688735"/>
                  <a:pt x="668203" y="688735"/>
                </a:cubicBezTo>
                <a:close/>
                <a:moveTo>
                  <a:pt x="189014" y="686743"/>
                </a:moveTo>
                <a:cubicBezTo>
                  <a:pt x="193098" y="686743"/>
                  <a:pt x="191056" y="690848"/>
                  <a:pt x="193098" y="692901"/>
                </a:cubicBezTo>
                <a:cubicBezTo>
                  <a:pt x="195139" y="694953"/>
                  <a:pt x="197181" y="697005"/>
                  <a:pt x="199223" y="697005"/>
                </a:cubicBezTo>
                <a:cubicBezTo>
                  <a:pt x="201265" y="699058"/>
                  <a:pt x="203307" y="701110"/>
                  <a:pt x="205348" y="701110"/>
                </a:cubicBezTo>
                <a:cubicBezTo>
                  <a:pt x="209432" y="703162"/>
                  <a:pt x="213516" y="701110"/>
                  <a:pt x="215557" y="697005"/>
                </a:cubicBezTo>
                <a:cubicBezTo>
                  <a:pt x="215557" y="694953"/>
                  <a:pt x="217599" y="697005"/>
                  <a:pt x="219641" y="697005"/>
                </a:cubicBezTo>
                <a:cubicBezTo>
                  <a:pt x="221683" y="694953"/>
                  <a:pt x="223724" y="692901"/>
                  <a:pt x="223724" y="690848"/>
                </a:cubicBezTo>
                <a:cubicBezTo>
                  <a:pt x="223724" y="688796"/>
                  <a:pt x="223724" y="686743"/>
                  <a:pt x="227808" y="686743"/>
                </a:cubicBezTo>
                <a:cubicBezTo>
                  <a:pt x="227808" y="686743"/>
                  <a:pt x="227808" y="690848"/>
                  <a:pt x="227808" y="690848"/>
                </a:cubicBezTo>
                <a:cubicBezTo>
                  <a:pt x="227808" y="692901"/>
                  <a:pt x="227808" y="694953"/>
                  <a:pt x="227808" y="697005"/>
                </a:cubicBezTo>
                <a:cubicBezTo>
                  <a:pt x="223724" y="701110"/>
                  <a:pt x="221683" y="701110"/>
                  <a:pt x="217599" y="701110"/>
                </a:cubicBezTo>
                <a:cubicBezTo>
                  <a:pt x="215557" y="701110"/>
                  <a:pt x="217599" y="703162"/>
                  <a:pt x="217599" y="703162"/>
                </a:cubicBezTo>
                <a:cubicBezTo>
                  <a:pt x="215557" y="707267"/>
                  <a:pt x="211474" y="709319"/>
                  <a:pt x="207390" y="709319"/>
                </a:cubicBezTo>
                <a:cubicBezTo>
                  <a:pt x="203307" y="709319"/>
                  <a:pt x="201265" y="705214"/>
                  <a:pt x="199223" y="703162"/>
                </a:cubicBezTo>
                <a:cubicBezTo>
                  <a:pt x="197181" y="701110"/>
                  <a:pt x="199223" y="699058"/>
                  <a:pt x="195139" y="697005"/>
                </a:cubicBezTo>
                <a:cubicBezTo>
                  <a:pt x="193098" y="699058"/>
                  <a:pt x="191056" y="697005"/>
                  <a:pt x="189014" y="694953"/>
                </a:cubicBezTo>
                <a:cubicBezTo>
                  <a:pt x="189014" y="692901"/>
                  <a:pt x="186972" y="692901"/>
                  <a:pt x="186972" y="690848"/>
                </a:cubicBezTo>
                <a:cubicBezTo>
                  <a:pt x="189014" y="688796"/>
                  <a:pt x="189014" y="686743"/>
                  <a:pt x="189014" y="686743"/>
                </a:cubicBezTo>
                <a:close/>
                <a:moveTo>
                  <a:pt x="201146" y="684419"/>
                </a:moveTo>
                <a:lnTo>
                  <a:pt x="205134" y="686431"/>
                </a:lnTo>
                <a:lnTo>
                  <a:pt x="205287" y="686743"/>
                </a:lnTo>
                <a:lnTo>
                  <a:pt x="205597" y="686664"/>
                </a:lnTo>
                <a:lnTo>
                  <a:pt x="209420" y="688593"/>
                </a:lnTo>
                <a:cubicBezTo>
                  <a:pt x="211489" y="688593"/>
                  <a:pt x="215626" y="686506"/>
                  <a:pt x="217695" y="684419"/>
                </a:cubicBezTo>
                <a:cubicBezTo>
                  <a:pt x="219763" y="684419"/>
                  <a:pt x="219763" y="686506"/>
                  <a:pt x="221832" y="686506"/>
                </a:cubicBezTo>
                <a:cubicBezTo>
                  <a:pt x="221832" y="688593"/>
                  <a:pt x="221832" y="692767"/>
                  <a:pt x="219763" y="692767"/>
                </a:cubicBezTo>
                <a:cubicBezTo>
                  <a:pt x="217695" y="694854"/>
                  <a:pt x="213558" y="688593"/>
                  <a:pt x="211489" y="694854"/>
                </a:cubicBezTo>
                <a:cubicBezTo>
                  <a:pt x="213558" y="696940"/>
                  <a:pt x="211489" y="696940"/>
                  <a:pt x="209420" y="699027"/>
                </a:cubicBezTo>
                <a:cubicBezTo>
                  <a:pt x="207352" y="699027"/>
                  <a:pt x="205283" y="699027"/>
                  <a:pt x="203215" y="696940"/>
                </a:cubicBezTo>
                <a:cubicBezTo>
                  <a:pt x="203215" y="694854"/>
                  <a:pt x="203215" y="692767"/>
                  <a:pt x="201146" y="692767"/>
                </a:cubicBezTo>
                <a:cubicBezTo>
                  <a:pt x="201146" y="692767"/>
                  <a:pt x="197009" y="692767"/>
                  <a:pt x="197009" y="692767"/>
                </a:cubicBezTo>
                <a:cubicBezTo>
                  <a:pt x="194940" y="690680"/>
                  <a:pt x="194940" y="688593"/>
                  <a:pt x="194940" y="686506"/>
                </a:cubicBezTo>
                <a:cubicBezTo>
                  <a:pt x="197009" y="686506"/>
                  <a:pt x="199078" y="684419"/>
                  <a:pt x="201146" y="684419"/>
                </a:cubicBezTo>
                <a:close/>
                <a:moveTo>
                  <a:pt x="135301" y="684419"/>
                </a:moveTo>
                <a:cubicBezTo>
                  <a:pt x="135301" y="684419"/>
                  <a:pt x="137353" y="684419"/>
                  <a:pt x="137353" y="686488"/>
                </a:cubicBezTo>
                <a:cubicBezTo>
                  <a:pt x="135301" y="690625"/>
                  <a:pt x="137353" y="694762"/>
                  <a:pt x="139405" y="696831"/>
                </a:cubicBezTo>
                <a:cubicBezTo>
                  <a:pt x="143510" y="700968"/>
                  <a:pt x="147615" y="703037"/>
                  <a:pt x="151720" y="705106"/>
                </a:cubicBezTo>
                <a:cubicBezTo>
                  <a:pt x="153772" y="705106"/>
                  <a:pt x="153772" y="707174"/>
                  <a:pt x="151720" y="707174"/>
                </a:cubicBezTo>
                <a:cubicBezTo>
                  <a:pt x="145563" y="711311"/>
                  <a:pt x="139405" y="705106"/>
                  <a:pt x="133248" y="700968"/>
                </a:cubicBezTo>
                <a:cubicBezTo>
                  <a:pt x="131196" y="696831"/>
                  <a:pt x="131196" y="692694"/>
                  <a:pt x="131196" y="688557"/>
                </a:cubicBezTo>
                <a:cubicBezTo>
                  <a:pt x="131196" y="686488"/>
                  <a:pt x="131196" y="684419"/>
                  <a:pt x="135301" y="684419"/>
                </a:cubicBezTo>
                <a:close/>
                <a:moveTo>
                  <a:pt x="163730" y="683451"/>
                </a:moveTo>
                <a:cubicBezTo>
                  <a:pt x="164372" y="683259"/>
                  <a:pt x="165143" y="683515"/>
                  <a:pt x="166171" y="684542"/>
                </a:cubicBezTo>
                <a:cubicBezTo>
                  <a:pt x="162060" y="692756"/>
                  <a:pt x="157948" y="707131"/>
                  <a:pt x="164116" y="715344"/>
                </a:cubicBezTo>
                <a:cubicBezTo>
                  <a:pt x="170283" y="723558"/>
                  <a:pt x="178506" y="727665"/>
                  <a:pt x="188785" y="725612"/>
                </a:cubicBezTo>
                <a:cubicBezTo>
                  <a:pt x="188785" y="725612"/>
                  <a:pt x="190841" y="725612"/>
                  <a:pt x="192897" y="723558"/>
                </a:cubicBezTo>
                <a:cubicBezTo>
                  <a:pt x="190841" y="719451"/>
                  <a:pt x="186730" y="723558"/>
                  <a:pt x="184674" y="721505"/>
                </a:cubicBezTo>
                <a:cubicBezTo>
                  <a:pt x="182618" y="719451"/>
                  <a:pt x="180562" y="717398"/>
                  <a:pt x="180562" y="713291"/>
                </a:cubicBezTo>
                <a:cubicBezTo>
                  <a:pt x="180562" y="713291"/>
                  <a:pt x="182618" y="711237"/>
                  <a:pt x="184674" y="709184"/>
                </a:cubicBezTo>
                <a:cubicBezTo>
                  <a:pt x="184674" y="709184"/>
                  <a:pt x="188785" y="709184"/>
                  <a:pt x="190841" y="709184"/>
                </a:cubicBezTo>
                <a:cubicBezTo>
                  <a:pt x="190841" y="711237"/>
                  <a:pt x="192897" y="713291"/>
                  <a:pt x="194953" y="713291"/>
                </a:cubicBezTo>
                <a:cubicBezTo>
                  <a:pt x="197009" y="711237"/>
                  <a:pt x="199065" y="713291"/>
                  <a:pt x="201121" y="713291"/>
                </a:cubicBezTo>
                <a:cubicBezTo>
                  <a:pt x="203176" y="715344"/>
                  <a:pt x="203176" y="719451"/>
                  <a:pt x="205232" y="721505"/>
                </a:cubicBezTo>
                <a:cubicBezTo>
                  <a:pt x="203176" y="723558"/>
                  <a:pt x="203176" y="727665"/>
                  <a:pt x="201121" y="731772"/>
                </a:cubicBezTo>
                <a:cubicBezTo>
                  <a:pt x="197009" y="733826"/>
                  <a:pt x="192897" y="735879"/>
                  <a:pt x="188785" y="735879"/>
                </a:cubicBezTo>
                <a:cubicBezTo>
                  <a:pt x="182618" y="735879"/>
                  <a:pt x="176450" y="735879"/>
                  <a:pt x="172339" y="731772"/>
                </a:cubicBezTo>
                <a:cubicBezTo>
                  <a:pt x="170283" y="729719"/>
                  <a:pt x="166171" y="727665"/>
                  <a:pt x="164116" y="723558"/>
                </a:cubicBezTo>
                <a:cubicBezTo>
                  <a:pt x="155892" y="715344"/>
                  <a:pt x="151781" y="700970"/>
                  <a:pt x="157948" y="688649"/>
                </a:cubicBezTo>
                <a:cubicBezTo>
                  <a:pt x="161032" y="688649"/>
                  <a:pt x="161803" y="684029"/>
                  <a:pt x="163730" y="683451"/>
                </a:cubicBezTo>
                <a:close/>
                <a:moveTo>
                  <a:pt x="675590" y="681982"/>
                </a:moveTo>
                <a:cubicBezTo>
                  <a:pt x="676388" y="681853"/>
                  <a:pt x="677282" y="681982"/>
                  <a:pt x="678304" y="682498"/>
                </a:cubicBezTo>
                <a:cubicBezTo>
                  <a:pt x="682390" y="686623"/>
                  <a:pt x="686476" y="692810"/>
                  <a:pt x="684433" y="701059"/>
                </a:cubicBezTo>
                <a:cubicBezTo>
                  <a:pt x="682390" y="701059"/>
                  <a:pt x="682390" y="703122"/>
                  <a:pt x="682390" y="703122"/>
                </a:cubicBezTo>
                <a:cubicBezTo>
                  <a:pt x="682390" y="705184"/>
                  <a:pt x="684433" y="705184"/>
                  <a:pt x="684433" y="705184"/>
                </a:cubicBezTo>
                <a:cubicBezTo>
                  <a:pt x="684433" y="703122"/>
                  <a:pt x="684433" y="701059"/>
                  <a:pt x="684433" y="701059"/>
                </a:cubicBezTo>
                <a:cubicBezTo>
                  <a:pt x="688519" y="705184"/>
                  <a:pt x="690562" y="709309"/>
                  <a:pt x="692605" y="713434"/>
                </a:cubicBezTo>
                <a:cubicBezTo>
                  <a:pt x="690562" y="715496"/>
                  <a:pt x="692605" y="717559"/>
                  <a:pt x="690562" y="717559"/>
                </a:cubicBezTo>
                <a:lnTo>
                  <a:pt x="689984" y="717364"/>
                </a:lnTo>
                <a:lnTo>
                  <a:pt x="690562" y="715496"/>
                </a:lnTo>
                <a:cubicBezTo>
                  <a:pt x="690562" y="716527"/>
                  <a:pt x="690051" y="717043"/>
                  <a:pt x="689796" y="717301"/>
                </a:cubicBezTo>
                <a:lnTo>
                  <a:pt x="689984" y="717364"/>
                </a:lnTo>
                <a:lnTo>
                  <a:pt x="689285" y="719621"/>
                </a:lnTo>
                <a:cubicBezTo>
                  <a:pt x="688519" y="721168"/>
                  <a:pt x="687497" y="722715"/>
                  <a:pt x="686476" y="723746"/>
                </a:cubicBezTo>
                <a:cubicBezTo>
                  <a:pt x="684433" y="725808"/>
                  <a:pt x="680347" y="723746"/>
                  <a:pt x="680347" y="725808"/>
                </a:cubicBezTo>
                <a:cubicBezTo>
                  <a:pt x="680347" y="727871"/>
                  <a:pt x="680347" y="729933"/>
                  <a:pt x="680347" y="731996"/>
                </a:cubicBezTo>
                <a:cubicBezTo>
                  <a:pt x="680347" y="734058"/>
                  <a:pt x="678304" y="736121"/>
                  <a:pt x="678304" y="738183"/>
                </a:cubicBezTo>
                <a:cubicBezTo>
                  <a:pt x="676261" y="740245"/>
                  <a:pt x="674217" y="740245"/>
                  <a:pt x="674217" y="742308"/>
                </a:cubicBezTo>
                <a:cubicBezTo>
                  <a:pt x="672174" y="742308"/>
                  <a:pt x="672174" y="746433"/>
                  <a:pt x="674217" y="746433"/>
                </a:cubicBezTo>
                <a:cubicBezTo>
                  <a:pt x="676261" y="748495"/>
                  <a:pt x="678304" y="748495"/>
                  <a:pt x="680347" y="748495"/>
                </a:cubicBezTo>
                <a:cubicBezTo>
                  <a:pt x="678304" y="748495"/>
                  <a:pt x="674217" y="748495"/>
                  <a:pt x="672174" y="748495"/>
                </a:cubicBezTo>
                <a:cubicBezTo>
                  <a:pt x="672174" y="746433"/>
                  <a:pt x="672174" y="742308"/>
                  <a:pt x="672174" y="740245"/>
                </a:cubicBezTo>
                <a:cubicBezTo>
                  <a:pt x="670131" y="738183"/>
                  <a:pt x="668088" y="734058"/>
                  <a:pt x="666045" y="731996"/>
                </a:cubicBezTo>
                <a:cubicBezTo>
                  <a:pt x="666045" y="729933"/>
                  <a:pt x="668088" y="727871"/>
                  <a:pt x="670131" y="727871"/>
                </a:cubicBezTo>
                <a:cubicBezTo>
                  <a:pt x="674217" y="723746"/>
                  <a:pt x="676261" y="717559"/>
                  <a:pt x="674217" y="711372"/>
                </a:cubicBezTo>
                <a:cubicBezTo>
                  <a:pt x="672174" y="707247"/>
                  <a:pt x="676261" y="705184"/>
                  <a:pt x="676261" y="703122"/>
                </a:cubicBezTo>
                <a:cubicBezTo>
                  <a:pt x="676261" y="696935"/>
                  <a:pt x="674217" y="690747"/>
                  <a:pt x="670131" y="686623"/>
                </a:cubicBezTo>
                <a:cubicBezTo>
                  <a:pt x="671664" y="685076"/>
                  <a:pt x="673196" y="682369"/>
                  <a:pt x="675590" y="681982"/>
                </a:cubicBezTo>
                <a:close/>
                <a:moveTo>
                  <a:pt x="678329" y="680435"/>
                </a:moveTo>
                <a:cubicBezTo>
                  <a:pt x="682535" y="680435"/>
                  <a:pt x="684637" y="682538"/>
                  <a:pt x="684637" y="684641"/>
                </a:cubicBezTo>
                <a:cubicBezTo>
                  <a:pt x="684637" y="686743"/>
                  <a:pt x="684637" y="686743"/>
                  <a:pt x="684637" y="686743"/>
                </a:cubicBezTo>
                <a:cubicBezTo>
                  <a:pt x="682535" y="684641"/>
                  <a:pt x="680432" y="682538"/>
                  <a:pt x="678329" y="680435"/>
                </a:cubicBezTo>
                <a:close/>
                <a:moveTo>
                  <a:pt x="727558" y="676965"/>
                </a:moveTo>
                <a:cubicBezTo>
                  <a:pt x="728852" y="676965"/>
                  <a:pt x="729887" y="677480"/>
                  <a:pt x="729887" y="678508"/>
                </a:cubicBezTo>
                <a:cubicBezTo>
                  <a:pt x="727817" y="682621"/>
                  <a:pt x="727817" y="686734"/>
                  <a:pt x="727817" y="688791"/>
                </a:cubicBezTo>
                <a:cubicBezTo>
                  <a:pt x="723676" y="690847"/>
                  <a:pt x="719536" y="690847"/>
                  <a:pt x="717466" y="694960"/>
                </a:cubicBezTo>
                <a:cubicBezTo>
                  <a:pt x="717466" y="699073"/>
                  <a:pt x="717466" y="701130"/>
                  <a:pt x="717466" y="703187"/>
                </a:cubicBezTo>
                <a:cubicBezTo>
                  <a:pt x="715396" y="705243"/>
                  <a:pt x="713326" y="707300"/>
                  <a:pt x="713326" y="709356"/>
                </a:cubicBezTo>
                <a:cubicBezTo>
                  <a:pt x="711256" y="713469"/>
                  <a:pt x="711256" y="719639"/>
                  <a:pt x="715396" y="721695"/>
                </a:cubicBezTo>
                <a:cubicBezTo>
                  <a:pt x="719536" y="723752"/>
                  <a:pt x="717466" y="727865"/>
                  <a:pt x="719536" y="731978"/>
                </a:cubicBezTo>
                <a:cubicBezTo>
                  <a:pt x="723676" y="734035"/>
                  <a:pt x="725747" y="736091"/>
                  <a:pt x="729887" y="734035"/>
                </a:cubicBezTo>
                <a:cubicBezTo>
                  <a:pt x="734027" y="736091"/>
                  <a:pt x="731957" y="740204"/>
                  <a:pt x="734027" y="744317"/>
                </a:cubicBezTo>
                <a:cubicBezTo>
                  <a:pt x="736097" y="744317"/>
                  <a:pt x="736097" y="746374"/>
                  <a:pt x="736097" y="746374"/>
                </a:cubicBezTo>
                <a:cubicBezTo>
                  <a:pt x="731957" y="750487"/>
                  <a:pt x="727817" y="746374"/>
                  <a:pt x="723676" y="744317"/>
                </a:cubicBezTo>
                <a:cubicBezTo>
                  <a:pt x="723676" y="742261"/>
                  <a:pt x="721606" y="740204"/>
                  <a:pt x="719536" y="738148"/>
                </a:cubicBezTo>
                <a:cubicBezTo>
                  <a:pt x="719536" y="736091"/>
                  <a:pt x="719536" y="738148"/>
                  <a:pt x="717466" y="738148"/>
                </a:cubicBezTo>
                <a:cubicBezTo>
                  <a:pt x="715396" y="738148"/>
                  <a:pt x="713326" y="738148"/>
                  <a:pt x="711256" y="736091"/>
                </a:cubicBezTo>
                <a:cubicBezTo>
                  <a:pt x="709186" y="734035"/>
                  <a:pt x="707116" y="731978"/>
                  <a:pt x="707116" y="727865"/>
                </a:cubicBezTo>
                <a:cubicBezTo>
                  <a:pt x="707116" y="725808"/>
                  <a:pt x="709186" y="723752"/>
                  <a:pt x="707116" y="721695"/>
                </a:cubicBezTo>
                <a:cubicBezTo>
                  <a:pt x="705045" y="719639"/>
                  <a:pt x="702975" y="715526"/>
                  <a:pt x="702975" y="711413"/>
                </a:cubicBezTo>
                <a:cubicBezTo>
                  <a:pt x="700905" y="709356"/>
                  <a:pt x="700905" y="705243"/>
                  <a:pt x="702975" y="703187"/>
                </a:cubicBezTo>
                <a:cubicBezTo>
                  <a:pt x="702975" y="701130"/>
                  <a:pt x="707116" y="701130"/>
                  <a:pt x="707116" y="701130"/>
                </a:cubicBezTo>
                <a:cubicBezTo>
                  <a:pt x="707116" y="697017"/>
                  <a:pt x="707116" y="690847"/>
                  <a:pt x="709186" y="688791"/>
                </a:cubicBezTo>
                <a:cubicBezTo>
                  <a:pt x="711256" y="686734"/>
                  <a:pt x="713326" y="686734"/>
                  <a:pt x="715396" y="686734"/>
                </a:cubicBezTo>
                <a:cubicBezTo>
                  <a:pt x="717466" y="686734"/>
                  <a:pt x="717466" y="688791"/>
                  <a:pt x="719536" y="686734"/>
                </a:cubicBezTo>
                <a:cubicBezTo>
                  <a:pt x="719536" y="686734"/>
                  <a:pt x="719536" y="684678"/>
                  <a:pt x="719536" y="684678"/>
                </a:cubicBezTo>
                <a:cubicBezTo>
                  <a:pt x="719536" y="682621"/>
                  <a:pt x="721606" y="678508"/>
                  <a:pt x="723676" y="678508"/>
                </a:cubicBezTo>
                <a:cubicBezTo>
                  <a:pt x="724711" y="677480"/>
                  <a:pt x="726264" y="676965"/>
                  <a:pt x="727558" y="676965"/>
                </a:cubicBezTo>
                <a:close/>
                <a:moveTo>
                  <a:pt x="123036" y="676451"/>
                </a:moveTo>
                <a:cubicBezTo>
                  <a:pt x="125098" y="680556"/>
                  <a:pt x="129222" y="680556"/>
                  <a:pt x="129222" y="682608"/>
                </a:cubicBezTo>
                <a:cubicBezTo>
                  <a:pt x="127160" y="688766"/>
                  <a:pt x="129222" y="696975"/>
                  <a:pt x="133345" y="703132"/>
                </a:cubicBezTo>
                <a:cubicBezTo>
                  <a:pt x="137469" y="709289"/>
                  <a:pt x="145716" y="713394"/>
                  <a:pt x="151903" y="711341"/>
                </a:cubicBezTo>
                <a:cubicBezTo>
                  <a:pt x="153964" y="711341"/>
                  <a:pt x="153964" y="711341"/>
                  <a:pt x="153964" y="711341"/>
                </a:cubicBezTo>
                <a:cubicBezTo>
                  <a:pt x="153964" y="713394"/>
                  <a:pt x="158088" y="717498"/>
                  <a:pt x="156027" y="719551"/>
                </a:cubicBezTo>
                <a:cubicBezTo>
                  <a:pt x="153964" y="721603"/>
                  <a:pt x="149841" y="721603"/>
                  <a:pt x="147778" y="721603"/>
                </a:cubicBezTo>
                <a:cubicBezTo>
                  <a:pt x="143655" y="721603"/>
                  <a:pt x="141593" y="717498"/>
                  <a:pt x="139531" y="713394"/>
                </a:cubicBezTo>
                <a:cubicBezTo>
                  <a:pt x="137469" y="713394"/>
                  <a:pt x="135407" y="717498"/>
                  <a:pt x="131283" y="715446"/>
                </a:cubicBezTo>
                <a:cubicBezTo>
                  <a:pt x="127160" y="715446"/>
                  <a:pt x="125098" y="711341"/>
                  <a:pt x="120974" y="709289"/>
                </a:cubicBezTo>
                <a:cubicBezTo>
                  <a:pt x="118912" y="705184"/>
                  <a:pt x="118912" y="699027"/>
                  <a:pt x="120974" y="694922"/>
                </a:cubicBezTo>
                <a:cubicBezTo>
                  <a:pt x="123036" y="694922"/>
                  <a:pt x="125098" y="692870"/>
                  <a:pt x="123036" y="692870"/>
                </a:cubicBezTo>
                <a:cubicBezTo>
                  <a:pt x="120974" y="690818"/>
                  <a:pt x="118912" y="688766"/>
                  <a:pt x="118912" y="686713"/>
                </a:cubicBezTo>
                <a:cubicBezTo>
                  <a:pt x="118912" y="682608"/>
                  <a:pt x="118912" y="678504"/>
                  <a:pt x="123036" y="676451"/>
                </a:cubicBezTo>
                <a:close/>
                <a:moveTo>
                  <a:pt x="211429" y="672136"/>
                </a:moveTo>
                <a:cubicBezTo>
                  <a:pt x="211429" y="672136"/>
                  <a:pt x="211429" y="674222"/>
                  <a:pt x="211429" y="676309"/>
                </a:cubicBezTo>
                <a:cubicBezTo>
                  <a:pt x="211429" y="678396"/>
                  <a:pt x="215524" y="682570"/>
                  <a:pt x="213477" y="684657"/>
                </a:cubicBezTo>
                <a:lnTo>
                  <a:pt x="205597" y="686664"/>
                </a:lnTo>
                <a:lnTo>
                  <a:pt x="205134" y="686431"/>
                </a:lnTo>
                <a:lnTo>
                  <a:pt x="203240" y="682570"/>
                </a:lnTo>
                <a:cubicBezTo>
                  <a:pt x="205287" y="678396"/>
                  <a:pt x="209382" y="676309"/>
                  <a:pt x="211429" y="672136"/>
                </a:cubicBezTo>
                <a:close/>
                <a:moveTo>
                  <a:pt x="791688" y="667695"/>
                </a:moveTo>
                <a:cubicBezTo>
                  <a:pt x="793496" y="667183"/>
                  <a:pt x="795561" y="667183"/>
                  <a:pt x="797627" y="668207"/>
                </a:cubicBezTo>
                <a:cubicBezTo>
                  <a:pt x="799693" y="670254"/>
                  <a:pt x="799693" y="672302"/>
                  <a:pt x="801759" y="674349"/>
                </a:cubicBezTo>
                <a:cubicBezTo>
                  <a:pt x="803824" y="676396"/>
                  <a:pt x="803824" y="672302"/>
                  <a:pt x="805890" y="672302"/>
                </a:cubicBezTo>
                <a:cubicBezTo>
                  <a:pt x="810022" y="670254"/>
                  <a:pt x="812088" y="672302"/>
                  <a:pt x="814153" y="672302"/>
                </a:cubicBezTo>
                <a:cubicBezTo>
                  <a:pt x="820351" y="676396"/>
                  <a:pt x="822416" y="682538"/>
                  <a:pt x="822416" y="688680"/>
                </a:cubicBezTo>
                <a:cubicBezTo>
                  <a:pt x="820351" y="690727"/>
                  <a:pt x="818285" y="690727"/>
                  <a:pt x="816219" y="694822"/>
                </a:cubicBezTo>
                <a:cubicBezTo>
                  <a:pt x="816219" y="696869"/>
                  <a:pt x="816219" y="700964"/>
                  <a:pt x="814153" y="700964"/>
                </a:cubicBezTo>
                <a:cubicBezTo>
                  <a:pt x="805890" y="703011"/>
                  <a:pt x="797627" y="703011"/>
                  <a:pt x="793496" y="696869"/>
                </a:cubicBezTo>
                <a:cubicBezTo>
                  <a:pt x="789364" y="692775"/>
                  <a:pt x="793496" y="688680"/>
                  <a:pt x="789364" y="686633"/>
                </a:cubicBezTo>
                <a:cubicBezTo>
                  <a:pt x="787298" y="684585"/>
                  <a:pt x="785233" y="682538"/>
                  <a:pt x="785233" y="678443"/>
                </a:cubicBezTo>
                <a:cubicBezTo>
                  <a:pt x="785233" y="674349"/>
                  <a:pt x="785233" y="672302"/>
                  <a:pt x="787298" y="670254"/>
                </a:cubicBezTo>
                <a:cubicBezTo>
                  <a:pt x="788331" y="669230"/>
                  <a:pt x="789881" y="668207"/>
                  <a:pt x="791688" y="667695"/>
                </a:cubicBezTo>
                <a:close/>
                <a:moveTo>
                  <a:pt x="112708" y="663835"/>
                </a:moveTo>
                <a:cubicBezTo>
                  <a:pt x="112708" y="667952"/>
                  <a:pt x="123031" y="674127"/>
                  <a:pt x="116837" y="678244"/>
                </a:cubicBezTo>
                <a:cubicBezTo>
                  <a:pt x="116837" y="682361"/>
                  <a:pt x="114773" y="686478"/>
                  <a:pt x="116837" y="688536"/>
                </a:cubicBezTo>
                <a:cubicBezTo>
                  <a:pt x="120966" y="692653"/>
                  <a:pt x="120966" y="692653"/>
                  <a:pt x="120966" y="692653"/>
                </a:cubicBezTo>
                <a:cubicBezTo>
                  <a:pt x="116837" y="696770"/>
                  <a:pt x="116837" y="702945"/>
                  <a:pt x="118902" y="707062"/>
                </a:cubicBezTo>
                <a:cubicBezTo>
                  <a:pt x="120966" y="713237"/>
                  <a:pt x="127160" y="719412"/>
                  <a:pt x="133354" y="717354"/>
                </a:cubicBezTo>
                <a:cubicBezTo>
                  <a:pt x="135419" y="717354"/>
                  <a:pt x="137483" y="717354"/>
                  <a:pt x="139548" y="717354"/>
                </a:cubicBezTo>
                <a:cubicBezTo>
                  <a:pt x="141612" y="721470"/>
                  <a:pt x="145742" y="725587"/>
                  <a:pt x="149872" y="725587"/>
                </a:cubicBezTo>
                <a:cubicBezTo>
                  <a:pt x="151936" y="727646"/>
                  <a:pt x="151936" y="723529"/>
                  <a:pt x="154001" y="723529"/>
                </a:cubicBezTo>
                <a:cubicBezTo>
                  <a:pt x="156065" y="723529"/>
                  <a:pt x="156065" y="721470"/>
                  <a:pt x="158130" y="721470"/>
                </a:cubicBezTo>
                <a:cubicBezTo>
                  <a:pt x="166388" y="731762"/>
                  <a:pt x="166388" y="731762"/>
                  <a:pt x="166388" y="731762"/>
                </a:cubicBezTo>
                <a:cubicBezTo>
                  <a:pt x="164324" y="733821"/>
                  <a:pt x="162259" y="733821"/>
                  <a:pt x="160195" y="735879"/>
                </a:cubicBezTo>
                <a:cubicBezTo>
                  <a:pt x="154001" y="735879"/>
                  <a:pt x="151936" y="727646"/>
                  <a:pt x="147806" y="731762"/>
                </a:cubicBezTo>
                <a:cubicBezTo>
                  <a:pt x="147806" y="735879"/>
                  <a:pt x="143677" y="735879"/>
                  <a:pt x="141612" y="735879"/>
                </a:cubicBezTo>
                <a:cubicBezTo>
                  <a:pt x="137483" y="735879"/>
                  <a:pt x="135419" y="733821"/>
                  <a:pt x="133354" y="731762"/>
                </a:cubicBezTo>
                <a:cubicBezTo>
                  <a:pt x="129225" y="725587"/>
                  <a:pt x="129225" y="725587"/>
                  <a:pt x="129225" y="725587"/>
                </a:cubicBezTo>
                <a:cubicBezTo>
                  <a:pt x="127160" y="727646"/>
                  <a:pt x="120966" y="727646"/>
                  <a:pt x="116837" y="725587"/>
                </a:cubicBezTo>
                <a:cubicBezTo>
                  <a:pt x="112708" y="721470"/>
                  <a:pt x="110643" y="717354"/>
                  <a:pt x="108579" y="711179"/>
                </a:cubicBezTo>
                <a:cubicBezTo>
                  <a:pt x="106514" y="707062"/>
                  <a:pt x="112708" y="705003"/>
                  <a:pt x="110643" y="702945"/>
                </a:cubicBezTo>
                <a:cubicBezTo>
                  <a:pt x="106514" y="700886"/>
                  <a:pt x="102385" y="698828"/>
                  <a:pt x="102385" y="694711"/>
                </a:cubicBezTo>
                <a:cubicBezTo>
                  <a:pt x="100320" y="690594"/>
                  <a:pt x="100320" y="686478"/>
                  <a:pt x="104449" y="682361"/>
                </a:cubicBezTo>
                <a:cubicBezTo>
                  <a:pt x="104449" y="680303"/>
                  <a:pt x="108579" y="682361"/>
                  <a:pt x="106514" y="678244"/>
                </a:cubicBezTo>
                <a:cubicBezTo>
                  <a:pt x="106514" y="676186"/>
                  <a:pt x="106514" y="674127"/>
                  <a:pt x="104449" y="672069"/>
                </a:cubicBezTo>
                <a:cubicBezTo>
                  <a:pt x="106514" y="667952"/>
                  <a:pt x="106514" y="663835"/>
                  <a:pt x="112708" y="663835"/>
                </a:cubicBezTo>
                <a:close/>
                <a:moveTo>
                  <a:pt x="752439" y="663647"/>
                </a:moveTo>
                <a:cubicBezTo>
                  <a:pt x="756545" y="662874"/>
                  <a:pt x="760652" y="662874"/>
                  <a:pt x="764759" y="663905"/>
                </a:cubicBezTo>
                <a:cubicBezTo>
                  <a:pt x="770920" y="663905"/>
                  <a:pt x="777080" y="668027"/>
                  <a:pt x="781187" y="672149"/>
                </a:cubicBezTo>
                <a:cubicBezTo>
                  <a:pt x="783241" y="672149"/>
                  <a:pt x="783241" y="674210"/>
                  <a:pt x="781187" y="674210"/>
                </a:cubicBezTo>
                <a:cubicBezTo>
                  <a:pt x="779134" y="674210"/>
                  <a:pt x="779134" y="672149"/>
                  <a:pt x="777080" y="672149"/>
                </a:cubicBezTo>
                <a:cubicBezTo>
                  <a:pt x="768866" y="668027"/>
                  <a:pt x="760652" y="668027"/>
                  <a:pt x="752439" y="670088"/>
                </a:cubicBezTo>
                <a:cubicBezTo>
                  <a:pt x="746278" y="674210"/>
                  <a:pt x="740118" y="678333"/>
                  <a:pt x="738064" y="684516"/>
                </a:cubicBezTo>
                <a:cubicBezTo>
                  <a:pt x="738064" y="688639"/>
                  <a:pt x="736011" y="690700"/>
                  <a:pt x="738064" y="694822"/>
                </a:cubicBezTo>
                <a:cubicBezTo>
                  <a:pt x="740118" y="696883"/>
                  <a:pt x="742171" y="696883"/>
                  <a:pt x="744225" y="696883"/>
                </a:cubicBezTo>
                <a:cubicBezTo>
                  <a:pt x="746278" y="694822"/>
                  <a:pt x="742171" y="692761"/>
                  <a:pt x="744225" y="690700"/>
                </a:cubicBezTo>
                <a:cubicBezTo>
                  <a:pt x="746278" y="688639"/>
                  <a:pt x="746278" y="686577"/>
                  <a:pt x="748332" y="686577"/>
                </a:cubicBezTo>
                <a:cubicBezTo>
                  <a:pt x="750385" y="686577"/>
                  <a:pt x="752439" y="686577"/>
                  <a:pt x="754492" y="688639"/>
                </a:cubicBezTo>
                <a:cubicBezTo>
                  <a:pt x="756545" y="690700"/>
                  <a:pt x="756545" y="692761"/>
                  <a:pt x="756545" y="692761"/>
                </a:cubicBezTo>
                <a:cubicBezTo>
                  <a:pt x="756545" y="694822"/>
                  <a:pt x="754492" y="694822"/>
                  <a:pt x="756545" y="696883"/>
                </a:cubicBezTo>
                <a:cubicBezTo>
                  <a:pt x="758599" y="696883"/>
                  <a:pt x="758599" y="698944"/>
                  <a:pt x="760652" y="701005"/>
                </a:cubicBezTo>
                <a:cubicBezTo>
                  <a:pt x="760652" y="703067"/>
                  <a:pt x="760652" y="705128"/>
                  <a:pt x="758599" y="707189"/>
                </a:cubicBezTo>
                <a:cubicBezTo>
                  <a:pt x="754492" y="711311"/>
                  <a:pt x="748332" y="711311"/>
                  <a:pt x="744225" y="709250"/>
                </a:cubicBezTo>
                <a:cubicBezTo>
                  <a:pt x="738064" y="709250"/>
                  <a:pt x="736011" y="703067"/>
                  <a:pt x="733957" y="701005"/>
                </a:cubicBezTo>
                <a:cubicBezTo>
                  <a:pt x="729850" y="694822"/>
                  <a:pt x="727797" y="686577"/>
                  <a:pt x="731904" y="678333"/>
                </a:cubicBezTo>
                <a:cubicBezTo>
                  <a:pt x="733957" y="676272"/>
                  <a:pt x="738064" y="672149"/>
                  <a:pt x="740118" y="668027"/>
                </a:cubicBezTo>
                <a:cubicBezTo>
                  <a:pt x="744225" y="665966"/>
                  <a:pt x="748332" y="664420"/>
                  <a:pt x="752439" y="663647"/>
                </a:cubicBezTo>
                <a:close/>
                <a:moveTo>
                  <a:pt x="821379" y="659403"/>
                </a:moveTo>
                <a:cubicBezTo>
                  <a:pt x="822416" y="659918"/>
                  <a:pt x="823454" y="660947"/>
                  <a:pt x="824491" y="661976"/>
                </a:cubicBezTo>
                <a:cubicBezTo>
                  <a:pt x="830716" y="666093"/>
                  <a:pt x="820341" y="672268"/>
                  <a:pt x="822416" y="678443"/>
                </a:cubicBezTo>
                <a:cubicBezTo>
                  <a:pt x="820341" y="674327"/>
                  <a:pt x="814116" y="670210"/>
                  <a:pt x="814116" y="664035"/>
                </a:cubicBezTo>
                <a:cubicBezTo>
                  <a:pt x="814116" y="661976"/>
                  <a:pt x="816191" y="659918"/>
                  <a:pt x="818266" y="659918"/>
                </a:cubicBezTo>
                <a:cubicBezTo>
                  <a:pt x="819304" y="658889"/>
                  <a:pt x="820341" y="658889"/>
                  <a:pt x="821379" y="659403"/>
                </a:cubicBezTo>
                <a:close/>
                <a:moveTo>
                  <a:pt x="213591" y="655868"/>
                </a:moveTo>
                <a:cubicBezTo>
                  <a:pt x="215641" y="655868"/>
                  <a:pt x="217692" y="659976"/>
                  <a:pt x="219742" y="659976"/>
                </a:cubicBezTo>
                <a:cubicBezTo>
                  <a:pt x="221793" y="666139"/>
                  <a:pt x="223844" y="672301"/>
                  <a:pt x="227945" y="674356"/>
                </a:cubicBezTo>
                <a:cubicBezTo>
                  <a:pt x="229995" y="678464"/>
                  <a:pt x="234097" y="676410"/>
                  <a:pt x="236147" y="678464"/>
                </a:cubicBezTo>
                <a:cubicBezTo>
                  <a:pt x="240248" y="682573"/>
                  <a:pt x="242299" y="684627"/>
                  <a:pt x="246400" y="688735"/>
                </a:cubicBezTo>
                <a:cubicBezTo>
                  <a:pt x="246400" y="688735"/>
                  <a:pt x="244349" y="688735"/>
                  <a:pt x="242299" y="688735"/>
                </a:cubicBezTo>
                <a:cubicBezTo>
                  <a:pt x="238198" y="688735"/>
                  <a:pt x="234097" y="686681"/>
                  <a:pt x="234097" y="682573"/>
                </a:cubicBezTo>
                <a:cubicBezTo>
                  <a:pt x="232046" y="680518"/>
                  <a:pt x="229995" y="684627"/>
                  <a:pt x="227945" y="684627"/>
                </a:cubicBezTo>
                <a:cubicBezTo>
                  <a:pt x="223844" y="684627"/>
                  <a:pt x="217692" y="682573"/>
                  <a:pt x="215641" y="678464"/>
                </a:cubicBezTo>
                <a:cubicBezTo>
                  <a:pt x="213591" y="674356"/>
                  <a:pt x="213591" y="668193"/>
                  <a:pt x="211540" y="662030"/>
                </a:cubicBezTo>
                <a:cubicBezTo>
                  <a:pt x="213591" y="659976"/>
                  <a:pt x="211540" y="657922"/>
                  <a:pt x="213591" y="655868"/>
                </a:cubicBezTo>
                <a:close/>
                <a:moveTo>
                  <a:pt x="100605" y="649851"/>
                </a:moveTo>
                <a:lnTo>
                  <a:pt x="102822" y="652205"/>
                </a:lnTo>
                <a:cubicBezTo>
                  <a:pt x="104617" y="653233"/>
                  <a:pt x="106667" y="653747"/>
                  <a:pt x="108718" y="653747"/>
                </a:cubicBezTo>
                <a:cubicBezTo>
                  <a:pt x="110768" y="653747"/>
                  <a:pt x="110768" y="655803"/>
                  <a:pt x="110768" y="657860"/>
                </a:cubicBezTo>
                <a:cubicBezTo>
                  <a:pt x="108718" y="657860"/>
                  <a:pt x="106667" y="655803"/>
                  <a:pt x="104617" y="655803"/>
                </a:cubicBezTo>
                <a:cubicBezTo>
                  <a:pt x="103591" y="654775"/>
                  <a:pt x="102566" y="653747"/>
                  <a:pt x="101797" y="652719"/>
                </a:cubicBezTo>
                <a:close/>
                <a:moveTo>
                  <a:pt x="100402" y="649635"/>
                </a:moveTo>
                <a:lnTo>
                  <a:pt x="100516" y="649635"/>
                </a:lnTo>
                <a:lnTo>
                  <a:pt x="100605" y="649851"/>
                </a:lnTo>
                <a:close/>
                <a:moveTo>
                  <a:pt x="758578" y="643252"/>
                </a:moveTo>
                <a:cubicBezTo>
                  <a:pt x="760617" y="643252"/>
                  <a:pt x="762657" y="643252"/>
                  <a:pt x="762657" y="645327"/>
                </a:cubicBezTo>
                <a:cubicBezTo>
                  <a:pt x="760617" y="647402"/>
                  <a:pt x="758578" y="645327"/>
                  <a:pt x="754499" y="647402"/>
                </a:cubicBezTo>
                <a:cubicBezTo>
                  <a:pt x="750420" y="647402"/>
                  <a:pt x="750420" y="653626"/>
                  <a:pt x="750420" y="657776"/>
                </a:cubicBezTo>
                <a:cubicBezTo>
                  <a:pt x="750420" y="657776"/>
                  <a:pt x="752460" y="659851"/>
                  <a:pt x="752460" y="659851"/>
                </a:cubicBezTo>
                <a:cubicBezTo>
                  <a:pt x="750420" y="659851"/>
                  <a:pt x="750420" y="657776"/>
                  <a:pt x="748381" y="657776"/>
                </a:cubicBezTo>
                <a:cubicBezTo>
                  <a:pt x="750420" y="653626"/>
                  <a:pt x="748381" y="649476"/>
                  <a:pt x="752460" y="647402"/>
                </a:cubicBezTo>
                <a:cubicBezTo>
                  <a:pt x="752460" y="645327"/>
                  <a:pt x="754499" y="643252"/>
                  <a:pt x="758578" y="643252"/>
                </a:cubicBezTo>
                <a:close/>
                <a:moveTo>
                  <a:pt x="816203" y="640815"/>
                </a:moveTo>
                <a:cubicBezTo>
                  <a:pt x="817751" y="640815"/>
                  <a:pt x="819298" y="641331"/>
                  <a:pt x="820330" y="643394"/>
                </a:cubicBezTo>
                <a:cubicBezTo>
                  <a:pt x="822393" y="645457"/>
                  <a:pt x="820330" y="647520"/>
                  <a:pt x="822393" y="649583"/>
                </a:cubicBezTo>
                <a:cubicBezTo>
                  <a:pt x="824456" y="647520"/>
                  <a:pt x="826519" y="649583"/>
                  <a:pt x="828582" y="649583"/>
                </a:cubicBezTo>
                <a:cubicBezTo>
                  <a:pt x="830645" y="651646"/>
                  <a:pt x="832708" y="655773"/>
                  <a:pt x="830645" y="659899"/>
                </a:cubicBezTo>
                <a:cubicBezTo>
                  <a:pt x="830645" y="661962"/>
                  <a:pt x="830645" y="664025"/>
                  <a:pt x="828582" y="664025"/>
                </a:cubicBezTo>
                <a:cubicBezTo>
                  <a:pt x="826519" y="661962"/>
                  <a:pt x="824456" y="657836"/>
                  <a:pt x="820330" y="657836"/>
                </a:cubicBezTo>
                <a:cubicBezTo>
                  <a:pt x="818267" y="655773"/>
                  <a:pt x="816203" y="657836"/>
                  <a:pt x="814140" y="657836"/>
                </a:cubicBezTo>
                <a:cubicBezTo>
                  <a:pt x="812077" y="659899"/>
                  <a:pt x="812077" y="664025"/>
                  <a:pt x="810014" y="668152"/>
                </a:cubicBezTo>
                <a:cubicBezTo>
                  <a:pt x="810014" y="668152"/>
                  <a:pt x="807951" y="668152"/>
                  <a:pt x="805888" y="666088"/>
                </a:cubicBezTo>
                <a:cubicBezTo>
                  <a:pt x="803824" y="664025"/>
                  <a:pt x="803824" y="659899"/>
                  <a:pt x="803824" y="657836"/>
                </a:cubicBezTo>
                <a:cubicBezTo>
                  <a:pt x="803824" y="653709"/>
                  <a:pt x="805888" y="653709"/>
                  <a:pt x="807951" y="651646"/>
                </a:cubicBezTo>
                <a:cubicBezTo>
                  <a:pt x="805888" y="651646"/>
                  <a:pt x="805888" y="647520"/>
                  <a:pt x="805888" y="645457"/>
                </a:cubicBezTo>
                <a:cubicBezTo>
                  <a:pt x="807951" y="643394"/>
                  <a:pt x="810014" y="641331"/>
                  <a:pt x="812077" y="641331"/>
                </a:cubicBezTo>
                <a:cubicBezTo>
                  <a:pt x="813109" y="641331"/>
                  <a:pt x="814656" y="640815"/>
                  <a:pt x="816203" y="640815"/>
                </a:cubicBezTo>
                <a:close/>
                <a:moveTo>
                  <a:pt x="181980" y="640294"/>
                </a:moveTo>
                <a:cubicBezTo>
                  <a:pt x="186875" y="639781"/>
                  <a:pt x="192028" y="640294"/>
                  <a:pt x="197181" y="641320"/>
                </a:cubicBezTo>
                <a:cubicBezTo>
                  <a:pt x="197181" y="647477"/>
                  <a:pt x="197181" y="653634"/>
                  <a:pt x="201304" y="655686"/>
                </a:cubicBezTo>
                <a:cubicBezTo>
                  <a:pt x="203365" y="655686"/>
                  <a:pt x="205426" y="655686"/>
                  <a:pt x="207487" y="657739"/>
                </a:cubicBezTo>
                <a:cubicBezTo>
                  <a:pt x="209548" y="663896"/>
                  <a:pt x="209548" y="674158"/>
                  <a:pt x="203365" y="678262"/>
                </a:cubicBezTo>
                <a:cubicBezTo>
                  <a:pt x="199242" y="682367"/>
                  <a:pt x="195120" y="684419"/>
                  <a:pt x="188936" y="682367"/>
                </a:cubicBezTo>
                <a:cubicBezTo>
                  <a:pt x="186875" y="682367"/>
                  <a:pt x="184814" y="680314"/>
                  <a:pt x="180692" y="680314"/>
                </a:cubicBezTo>
                <a:cubicBezTo>
                  <a:pt x="178631" y="682367"/>
                  <a:pt x="176570" y="684419"/>
                  <a:pt x="174508" y="682367"/>
                </a:cubicBezTo>
                <a:cubicBezTo>
                  <a:pt x="168325" y="682367"/>
                  <a:pt x="166264" y="680314"/>
                  <a:pt x="162142" y="678262"/>
                </a:cubicBezTo>
                <a:cubicBezTo>
                  <a:pt x="160080" y="676210"/>
                  <a:pt x="160080" y="670053"/>
                  <a:pt x="162142" y="668001"/>
                </a:cubicBezTo>
                <a:cubicBezTo>
                  <a:pt x="162142" y="663896"/>
                  <a:pt x="164203" y="661843"/>
                  <a:pt x="168325" y="661843"/>
                </a:cubicBezTo>
                <a:cubicBezTo>
                  <a:pt x="170386" y="657739"/>
                  <a:pt x="166264" y="657739"/>
                  <a:pt x="166264" y="655686"/>
                </a:cubicBezTo>
                <a:cubicBezTo>
                  <a:pt x="166264" y="651582"/>
                  <a:pt x="168325" y="649529"/>
                  <a:pt x="168325" y="645425"/>
                </a:cubicBezTo>
                <a:cubicBezTo>
                  <a:pt x="172447" y="642346"/>
                  <a:pt x="177085" y="640807"/>
                  <a:pt x="181980" y="640294"/>
                </a:cubicBezTo>
                <a:close/>
                <a:moveTo>
                  <a:pt x="744131" y="630968"/>
                </a:moveTo>
                <a:cubicBezTo>
                  <a:pt x="746190" y="630968"/>
                  <a:pt x="748248" y="630968"/>
                  <a:pt x="750306" y="633022"/>
                </a:cubicBezTo>
                <a:cubicBezTo>
                  <a:pt x="750306" y="633022"/>
                  <a:pt x="750306" y="635076"/>
                  <a:pt x="752365" y="635076"/>
                </a:cubicBezTo>
                <a:cubicBezTo>
                  <a:pt x="754423" y="635076"/>
                  <a:pt x="756482" y="633022"/>
                  <a:pt x="758540" y="633022"/>
                </a:cubicBezTo>
                <a:cubicBezTo>
                  <a:pt x="760598" y="635076"/>
                  <a:pt x="762657" y="635076"/>
                  <a:pt x="762657" y="637130"/>
                </a:cubicBezTo>
                <a:cubicBezTo>
                  <a:pt x="760598" y="639185"/>
                  <a:pt x="762657" y="641239"/>
                  <a:pt x="760598" y="641239"/>
                </a:cubicBezTo>
                <a:cubicBezTo>
                  <a:pt x="756482" y="641239"/>
                  <a:pt x="750306" y="641239"/>
                  <a:pt x="748248" y="645348"/>
                </a:cubicBezTo>
                <a:cubicBezTo>
                  <a:pt x="746190" y="651510"/>
                  <a:pt x="746190" y="655619"/>
                  <a:pt x="748248" y="661781"/>
                </a:cubicBezTo>
                <a:cubicBezTo>
                  <a:pt x="746190" y="663836"/>
                  <a:pt x="744131" y="663836"/>
                  <a:pt x="740014" y="663836"/>
                </a:cubicBezTo>
                <a:cubicBezTo>
                  <a:pt x="737956" y="663836"/>
                  <a:pt x="737956" y="663836"/>
                  <a:pt x="737956" y="661781"/>
                </a:cubicBezTo>
                <a:cubicBezTo>
                  <a:pt x="737956" y="659727"/>
                  <a:pt x="737956" y="655619"/>
                  <a:pt x="735898" y="655619"/>
                </a:cubicBezTo>
                <a:lnTo>
                  <a:pt x="731872" y="653610"/>
                </a:lnTo>
                <a:lnTo>
                  <a:pt x="731872" y="653428"/>
                </a:lnTo>
                <a:lnTo>
                  <a:pt x="735898" y="647402"/>
                </a:lnTo>
                <a:lnTo>
                  <a:pt x="731872" y="639366"/>
                </a:lnTo>
                <a:lnTo>
                  <a:pt x="731872" y="639139"/>
                </a:lnTo>
                <a:lnTo>
                  <a:pt x="735898" y="637130"/>
                </a:lnTo>
                <a:cubicBezTo>
                  <a:pt x="737956" y="635076"/>
                  <a:pt x="737956" y="639185"/>
                  <a:pt x="740014" y="637130"/>
                </a:cubicBezTo>
                <a:cubicBezTo>
                  <a:pt x="742073" y="635076"/>
                  <a:pt x="742073" y="633022"/>
                  <a:pt x="744131" y="630968"/>
                </a:cubicBezTo>
                <a:close/>
                <a:moveTo>
                  <a:pt x="172489" y="630968"/>
                </a:moveTo>
                <a:cubicBezTo>
                  <a:pt x="178589" y="635085"/>
                  <a:pt x="178589" y="635085"/>
                  <a:pt x="178589" y="635085"/>
                </a:cubicBezTo>
                <a:cubicBezTo>
                  <a:pt x="180623" y="637143"/>
                  <a:pt x="182656" y="637143"/>
                  <a:pt x="182656" y="637143"/>
                </a:cubicBezTo>
                <a:cubicBezTo>
                  <a:pt x="178589" y="639201"/>
                  <a:pt x="174522" y="639201"/>
                  <a:pt x="170455" y="641260"/>
                </a:cubicBezTo>
                <a:cubicBezTo>
                  <a:pt x="168422" y="641260"/>
                  <a:pt x="168422" y="639201"/>
                  <a:pt x="168422" y="639201"/>
                </a:cubicBezTo>
                <a:cubicBezTo>
                  <a:pt x="166388" y="637143"/>
                  <a:pt x="168422" y="635085"/>
                  <a:pt x="168422" y="633026"/>
                </a:cubicBezTo>
                <a:cubicBezTo>
                  <a:pt x="170455" y="630968"/>
                  <a:pt x="172489" y="630968"/>
                  <a:pt x="172489" y="630968"/>
                </a:cubicBezTo>
                <a:close/>
                <a:moveTo>
                  <a:pt x="131262" y="630518"/>
                </a:moveTo>
                <a:cubicBezTo>
                  <a:pt x="133321" y="631032"/>
                  <a:pt x="135379" y="632059"/>
                  <a:pt x="137438" y="633087"/>
                </a:cubicBezTo>
                <a:cubicBezTo>
                  <a:pt x="137438" y="635143"/>
                  <a:pt x="139496" y="637199"/>
                  <a:pt x="139496" y="637199"/>
                </a:cubicBezTo>
                <a:cubicBezTo>
                  <a:pt x="137438" y="639255"/>
                  <a:pt x="137438" y="639255"/>
                  <a:pt x="135379" y="641311"/>
                </a:cubicBezTo>
                <a:cubicBezTo>
                  <a:pt x="137438" y="643367"/>
                  <a:pt x="141554" y="645422"/>
                  <a:pt x="141554" y="649534"/>
                </a:cubicBezTo>
                <a:cubicBezTo>
                  <a:pt x="139496" y="651590"/>
                  <a:pt x="139496" y="653646"/>
                  <a:pt x="137438" y="653646"/>
                </a:cubicBezTo>
                <a:cubicBezTo>
                  <a:pt x="133321" y="655702"/>
                  <a:pt x="131262" y="653646"/>
                  <a:pt x="129204" y="653646"/>
                </a:cubicBezTo>
                <a:cubicBezTo>
                  <a:pt x="127146" y="651590"/>
                  <a:pt x="125087" y="649534"/>
                  <a:pt x="123029" y="647478"/>
                </a:cubicBezTo>
                <a:cubicBezTo>
                  <a:pt x="123029" y="647478"/>
                  <a:pt x="120971" y="647478"/>
                  <a:pt x="120971" y="647478"/>
                </a:cubicBezTo>
                <a:cubicBezTo>
                  <a:pt x="118912" y="651590"/>
                  <a:pt x="118912" y="655702"/>
                  <a:pt x="120971" y="659813"/>
                </a:cubicBezTo>
                <a:cubicBezTo>
                  <a:pt x="125087" y="670093"/>
                  <a:pt x="135379" y="676260"/>
                  <a:pt x="145671" y="678316"/>
                </a:cubicBezTo>
                <a:cubicBezTo>
                  <a:pt x="158022" y="676260"/>
                  <a:pt x="158022" y="676260"/>
                  <a:pt x="158022" y="676260"/>
                </a:cubicBezTo>
                <a:cubicBezTo>
                  <a:pt x="158022" y="676260"/>
                  <a:pt x="160081" y="678316"/>
                  <a:pt x="160081" y="680372"/>
                </a:cubicBezTo>
                <a:cubicBezTo>
                  <a:pt x="155964" y="682428"/>
                  <a:pt x="151847" y="682428"/>
                  <a:pt x="147730" y="682428"/>
                </a:cubicBezTo>
                <a:cubicBezTo>
                  <a:pt x="139496" y="682428"/>
                  <a:pt x="133321" y="680372"/>
                  <a:pt x="125087" y="676260"/>
                </a:cubicBezTo>
                <a:cubicBezTo>
                  <a:pt x="116854" y="668037"/>
                  <a:pt x="108620" y="657757"/>
                  <a:pt x="112737" y="645422"/>
                </a:cubicBezTo>
                <a:cubicBezTo>
                  <a:pt x="112737" y="639255"/>
                  <a:pt x="118912" y="633087"/>
                  <a:pt x="125087" y="631032"/>
                </a:cubicBezTo>
                <a:cubicBezTo>
                  <a:pt x="127146" y="630004"/>
                  <a:pt x="129204" y="630004"/>
                  <a:pt x="131262" y="630518"/>
                </a:cubicBezTo>
                <a:close/>
                <a:moveTo>
                  <a:pt x="166961" y="623441"/>
                </a:moveTo>
                <a:cubicBezTo>
                  <a:pt x="168762" y="623699"/>
                  <a:pt x="170306" y="624731"/>
                  <a:pt x="170306" y="626794"/>
                </a:cubicBezTo>
                <a:cubicBezTo>
                  <a:pt x="172364" y="628857"/>
                  <a:pt x="168248" y="628857"/>
                  <a:pt x="166189" y="630920"/>
                </a:cubicBezTo>
                <a:cubicBezTo>
                  <a:pt x="164131" y="632983"/>
                  <a:pt x="164131" y="637110"/>
                  <a:pt x="164131" y="639173"/>
                </a:cubicBezTo>
                <a:cubicBezTo>
                  <a:pt x="166189" y="641236"/>
                  <a:pt x="166189" y="641236"/>
                  <a:pt x="168248" y="643299"/>
                </a:cubicBezTo>
                <a:cubicBezTo>
                  <a:pt x="164131" y="645362"/>
                  <a:pt x="166189" y="651552"/>
                  <a:pt x="162072" y="647425"/>
                </a:cubicBezTo>
                <a:cubicBezTo>
                  <a:pt x="157956" y="647425"/>
                  <a:pt x="157956" y="643299"/>
                  <a:pt x="160014" y="641236"/>
                </a:cubicBezTo>
                <a:cubicBezTo>
                  <a:pt x="157956" y="639173"/>
                  <a:pt x="153839" y="639173"/>
                  <a:pt x="151781" y="635046"/>
                </a:cubicBezTo>
                <a:cubicBezTo>
                  <a:pt x="151781" y="635046"/>
                  <a:pt x="151781" y="632983"/>
                  <a:pt x="151781" y="630920"/>
                </a:cubicBezTo>
                <a:cubicBezTo>
                  <a:pt x="153839" y="628857"/>
                  <a:pt x="155897" y="628857"/>
                  <a:pt x="157956" y="628857"/>
                </a:cubicBezTo>
                <a:cubicBezTo>
                  <a:pt x="160014" y="628857"/>
                  <a:pt x="160014" y="630920"/>
                  <a:pt x="162072" y="628857"/>
                </a:cubicBezTo>
                <a:cubicBezTo>
                  <a:pt x="164131" y="628857"/>
                  <a:pt x="162072" y="626794"/>
                  <a:pt x="162072" y="624731"/>
                </a:cubicBezTo>
                <a:cubicBezTo>
                  <a:pt x="163102" y="623699"/>
                  <a:pt x="165160" y="623183"/>
                  <a:pt x="166961" y="623441"/>
                </a:cubicBezTo>
                <a:close/>
                <a:moveTo>
                  <a:pt x="48103" y="622191"/>
                </a:moveTo>
                <a:lnTo>
                  <a:pt x="48787" y="624395"/>
                </a:lnTo>
                <a:lnTo>
                  <a:pt x="49783" y="626230"/>
                </a:lnTo>
                <a:close/>
                <a:moveTo>
                  <a:pt x="742133" y="616692"/>
                </a:moveTo>
                <a:cubicBezTo>
                  <a:pt x="744186" y="616692"/>
                  <a:pt x="746238" y="618745"/>
                  <a:pt x="746238" y="618745"/>
                </a:cubicBezTo>
                <a:cubicBezTo>
                  <a:pt x="748290" y="620799"/>
                  <a:pt x="748290" y="620799"/>
                  <a:pt x="748290" y="620799"/>
                </a:cubicBezTo>
                <a:cubicBezTo>
                  <a:pt x="750343" y="620799"/>
                  <a:pt x="750343" y="620799"/>
                  <a:pt x="750343" y="620799"/>
                </a:cubicBezTo>
                <a:cubicBezTo>
                  <a:pt x="752395" y="620799"/>
                  <a:pt x="754447" y="616692"/>
                  <a:pt x="756500" y="618745"/>
                </a:cubicBezTo>
                <a:cubicBezTo>
                  <a:pt x="758552" y="620799"/>
                  <a:pt x="762657" y="622852"/>
                  <a:pt x="762657" y="624906"/>
                </a:cubicBezTo>
                <a:cubicBezTo>
                  <a:pt x="762657" y="626959"/>
                  <a:pt x="762657" y="629013"/>
                  <a:pt x="762657" y="633120"/>
                </a:cubicBezTo>
                <a:cubicBezTo>
                  <a:pt x="758552" y="631066"/>
                  <a:pt x="756500" y="629013"/>
                  <a:pt x="754447" y="631066"/>
                </a:cubicBezTo>
                <a:cubicBezTo>
                  <a:pt x="750343" y="633120"/>
                  <a:pt x="750343" y="629013"/>
                  <a:pt x="746238" y="629013"/>
                </a:cubicBezTo>
                <a:cubicBezTo>
                  <a:pt x="742133" y="629013"/>
                  <a:pt x="740081" y="631066"/>
                  <a:pt x="738029" y="633120"/>
                </a:cubicBezTo>
                <a:cubicBezTo>
                  <a:pt x="735976" y="633120"/>
                  <a:pt x="733924" y="633120"/>
                  <a:pt x="731872" y="635173"/>
                </a:cubicBezTo>
                <a:lnTo>
                  <a:pt x="731872" y="639139"/>
                </a:lnTo>
                <a:lnTo>
                  <a:pt x="731781" y="639185"/>
                </a:lnTo>
                <a:lnTo>
                  <a:pt x="731872" y="639366"/>
                </a:lnTo>
                <a:lnTo>
                  <a:pt x="731872" y="647494"/>
                </a:lnTo>
                <a:lnTo>
                  <a:pt x="731872" y="653428"/>
                </a:lnTo>
                <a:lnTo>
                  <a:pt x="731781" y="653564"/>
                </a:lnTo>
                <a:lnTo>
                  <a:pt x="731872" y="653610"/>
                </a:lnTo>
                <a:lnTo>
                  <a:pt x="731872" y="657761"/>
                </a:lnTo>
                <a:cubicBezTo>
                  <a:pt x="735976" y="659815"/>
                  <a:pt x="733924" y="663922"/>
                  <a:pt x="738029" y="665975"/>
                </a:cubicBezTo>
                <a:cubicBezTo>
                  <a:pt x="738029" y="668029"/>
                  <a:pt x="735976" y="670082"/>
                  <a:pt x="733924" y="672136"/>
                </a:cubicBezTo>
                <a:cubicBezTo>
                  <a:pt x="729819" y="672136"/>
                  <a:pt x="727767" y="668029"/>
                  <a:pt x="725715" y="663922"/>
                </a:cubicBezTo>
                <a:cubicBezTo>
                  <a:pt x="725715" y="659815"/>
                  <a:pt x="723662" y="657761"/>
                  <a:pt x="721610" y="653654"/>
                </a:cubicBezTo>
                <a:cubicBezTo>
                  <a:pt x="717505" y="651601"/>
                  <a:pt x="719557" y="647494"/>
                  <a:pt x="719557" y="643387"/>
                </a:cubicBezTo>
                <a:cubicBezTo>
                  <a:pt x="721610" y="643387"/>
                  <a:pt x="721610" y="641333"/>
                  <a:pt x="723662" y="639280"/>
                </a:cubicBezTo>
                <a:cubicBezTo>
                  <a:pt x="721610" y="637226"/>
                  <a:pt x="721610" y="633120"/>
                  <a:pt x="719557" y="633120"/>
                </a:cubicBezTo>
                <a:cubicBezTo>
                  <a:pt x="719557" y="629013"/>
                  <a:pt x="723662" y="624906"/>
                  <a:pt x="725715" y="624906"/>
                </a:cubicBezTo>
                <a:cubicBezTo>
                  <a:pt x="729819" y="622852"/>
                  <a:pt x="731872" y="624906"/>
                  <a:pt x="733924" y="626959"/>
                </a:cubicBezTo>
                <a:cubicBezTo>
                  <a:pt x="735976" y="624906"/>
                  <a:pt x="735976" y="622852"/>
                  <a:pt x="735976" y="622852"/>
                </a:cubicBezTo>
                <a:cubicBezTo>
                  <a:pt x="738029" y="620799"/>
                  <a:pt x="738029" y="616692"/>
                  <a:pt x="742133" y="616692"/>
                </a:cubicBezTo>
                <a:close/>
                <a:moveTo>
                  <a:pt x="162893" y="615466"/>
                </a:moveTo>
                <a:cubicBezTo>
                  <a:pt x="165215" y="615211"/>
                  <a:pt x="167278" y="615722"/>
                  <a:pt x="168309" y="616744"/>
                </a:cubicBezTo>
                <a:cubicBezTo>
                  <a:pt x="168309" y="616744"/>
                  <a:pt x="170372" y="618789"/>
                  <a:pt x="168309" y="618789"/>
                </a:cubicBezTo>
                <a:cubicBezTo>
                  <a:pt x="168309" y="620833"/>
                  <a:pt x="166246" y="618789"/>
                  <a:pt x="164183" y="620833"/>
                </a:cubicBezTo>
                <a:cubicBezTo>
                  <a:pt x="162120" y="622877"/>
                  <a:pt x="160057" y="622877"/>
                  <a:pt x="157993" y="626966"/>
                </a:cubicBezTo>
                <a:cubicBezTo>
                  <a:pt x="155930" y="624922"/>
                  <a:pt x="151804" y="626966"/>
                  <a:pt x="149741" y="629011"/>
                </a:cubicBezTo>
                <a:cubicBezTo>
                  <a:pt x="147677" y="633099"/>
                  <a:pt x="149741" y="635144"/>
                  <a:pt x="149741" y="639233"/>
                </a:cubicBezTo>
                <a:cubicBezTo>
                  <a:pt x="151804" y="639233"/>
                  <a:pt x="153867" y="641277"/>
                  <a:pt x="155930" y="643321"/>
                </a:cubicBezTo>
                <a:cubicBezTo>
                  <a:pt x="155930" y="645366"/>
                  <a:pt x="155930" y="647410"/>
                  <a:pt x="157993" y="649455"/>
                </a:cubicBezTo>
                <a:cubicBezTo>
                  <a:pt x="160057" y="651499"/>
                  <a:pt x="160057" y="651499"/>
                  <a:pt x="162120" y="651499"/>
                </a:cubicBezTo>
                <a:cubicBezTo>
                  <a:pt x="162120" y="653544"/>
                  <a:pt x="162120" y="653544"/>
                  <a:pt x="160057" y="653544"/>
                </a:cubicBezTo>
                <a:cubicBezTo>
                  <a:pt x="155930" y="653544"/>
                  <a:pt x="153867" y="651499"/>
                  <a:pt x="149741" y="649455"/>
                </a:cubicBezTo>
                <a:cubicBezTo>
                  <a:pt x="149741" y="647410"/>
                  <a:pt x="147677" y="643321"/>
                  <a:pt x="147677" y="641277"/>
                </a:cubicBezTo>
                <a:cubicBezTo>
                  <a:pt x="149741" y="639233"/>
                  <a:pt x="149741" y="639233"/>
                  <a:pt x="147677" y="639233"/>
                </a:cubicBezTo>
                <a:cubicBezTo>
                  <a:pt x="145614" y="637188"/>
                  <a:pt x="143551" y="635144"/>
                  <a:pt x="143551" y="633099"/>
                </a:cubicBezTo>
                <a:cubicBezTo>
                  <a:pt x="141488" y="629011"/>
                  <a:pt x="143551" y="626966"/>
                  <a:pt x="145614" y="624922"/>
                </a:cubicBezTo>
                <a:cubicBezTo>
                  <a:pt x="147677" y="622877"/>
                  <a:pt x="151804" y="622877"/>
                  <a:pt x="153867" y="624922"/>
                </a:cubicBezTo>
                <a:cubicBezTo>
                  <a:pt x="155930" y="624922"/>
                  <a:pt x="155930" y="622877"/>
                  <a:pt x="155930" y="622877"/>
                </a:cubicBezTo>
                <a:cubicBezTo>
                  <a:pt x="155930" y="620833"/>
                  <a:pt x="155930" y="618789"/>
                  <a:pt x="155930" y="618789"/>
                </a:cubicBezTo>
                <a:cubicBezTo>
                  <a:pt x="157994" y="616744"/>
                  <a:pt x="160572" y="615722"/>
                  <a:pt x="162893" y="615466"/>
                </a:cubicBezTo>
                <a:close/>
                <a:moveTo>
                  <a:pt x="744065" y="614700"/>
                </a:moveTo>
                <a:cubicBezTo>
                  <a:pt x="746168" y="614700"/>
                  <a:pt x="748270" y="614700"/>
                  <a:pt x="748270" y="616692"/>
                </a:cubicBezTo>
                <a:cubicBezTo>
                  <a:pt x="750373" y="618684"/>
                  <a:pt x="750373" y="618684"/>
                  <a:pt x="750373" y="618684"/>
                </a:cubicBezTo>
                <a:cubicBezTo>
                  <a:pt x="748270" y="618684"/>
                  <a:pt x="746168" y="616692"/>
                  <a:pt x="744065" y="614700"/>
                </a:cubicBezTo>
                <a:close/>
                <a:moveTo>
                  <a:pt x="113649" y="613923"/>
                </a:moveTo>
                <a:cubicBezTo>
                  <a:pt x="114416" y="614439"/>
                  <a:pt x="114928" y="615470"/>
                  <a:pt x="114928" y="616502"/>
                </a:cubicBezTo>
                <a:cubicBezTo>
                  <a:pt x="114928" y="618565"/>
                  <a:pt x="110834" y="618565"/>
                  <a:pt x="110834" y="620628"/>
                </a:cubicBezTo>
                <a:cubicBezTo>
                  <a:pt x="106739" y="624755"/>
                  <a:pt x="106739" y="630944"/>
                  <a:pt x="108786" y="635070"/>
                </a:cubicBezTo>
                <a:cubicBezTo>
                  <a:pt x="110834" y="637133"/>
                  <a:pt x="112881" y="639197"/>
                  <a:pt x="110834" y="641260"/>
                </a:cubicBezTo>
                <a:cubicBezTo>
                  <a:pt x="110834" y="641260"/>
                  <a:pt x="108786" y="641260"/>
                  <a:pt x="108786" y="641260"/>
                </a:cubicBezTo>
                <a:cubicBezTo>
                  <a:pt x="104692" y="633007"/>
                  <a:pt x="104692" y="633007"/>
                  <a:pt x="104692" y="633007"/>
                </a:cubicBezTo>
                <a:cubicBezTo>
                  <a:pt x="102644" y="626818"/>
                  <a:pt x="104692" y="618565"/>
                  <a:pt x="110834" y="614439"/>
                </a:cubicBezTo>
                <a:cubicBezTo>
                  <a:pt x="111857" y="613407"/>
                  <a:pt x="112881" y="613407"/>
                  <a:pt x="113649" y="613923"/>
                </a:cubicBezTo>
                <a:close/>
                <a:moveTo>
                  <a:pt x="789889" y="612187"/>
                </a:moveTo>
                <a:cubicBezTo>
                  <a:pt x="795027" y="612444"/>
                  <a:pt x="799651" y="614505"/>
                  <a:pt x="801706" y="618627"/>
                </a:cubicBezTo>
                <a:cubicBezTo>
                  <a:pt x="803761" y="622748"/>
                  <a:pt x="805816" y="628930"/>
                  <a:pt x="805816" y="633051"/>
                </a:cubicBezTo>
                <a:cubicBezTo>
                  <a:pt x="803761" y="635112"/>
                  <a:pt x="801706" y="637173"/>
                  <a:pt x="799651" y="639233"/>
                </a:cubicBezTo>
                <a:cubicBezTo>
                  <a:pt x="797596" y="639233"/>
                  <a:pt x="795540" y="633051"/>
                  <a:pt x="793485" y="639233"/>
                </a:cubicBezTo>
                <a:cubicBezTo>
                  <a:pt x="791430" y="639233"/>
                  <a:pt x="787320" y="639233"/>
                  <a:pt x="785264" y="639233"/>
                </a:cubicBezTo>
                <a:cubicBezTo>
                  <a:pt x="783209" y="637173"/>
                  <a:pt x="783209" y="633051"/>
                  <a:pt x="783209" y="630991"/>
                </a:cubicBezTo>
                <a:cubicBezTo>
                  <a:pt x="785264" y="628930"/>
                  <a:pt x="785264" y="626869"/>
                  <a:pt x="789375" y="626869"/>
                </a:cubicBezTo>
                <a:cubicBezTo>
                  <a:pt x="789375" y="626869"/>
                  <a:pt x="793485" y="628930"/>
                  <a:pt x="793485" y="626869"/>
                </a:cubicBezTo>
                <a:cubicBezTo>
                  <a:pt x="791430" y="622748"/>
                  <a:pt x="789375" y="622748"/>
                  <a:pt x="785264" y="620687"/>
                </a:cubicBezTo>
                <a:cubicBezTo>
                  <a:pt x="781154" y="620687"/>
                  <a:pt x="774988" y="624809"/>
                  <a:pt x="772933" y="628930"/>
                </a:cubicBezTo>
                <a:cubicBezTo>
                  <a:pt x="768822" y="639233"/>
                  <a:pt x="770878" y="653658"/>
                  <a:pt x="779099" y="661901"/>
                </a:cubicBezTo>
                <a:cubicBezTo>
                  <a:pt x="785264" y="668083"/>
                  <a:pt x="785264" y="668083"/>
                  <a:pt x="785264" y="668083"/>
                </a:cubicBezTo>
                <a:cubicBezTo>
                  <a:pt x="785264" y="668083"/>
                  <a:pt x="785264" y="668083"/>
                  <a:pt x="783209" y="670144"/>
                </a:cubicBezTo>
                <a:cubicBezTo>
                  <a:pt x="781154" y="668083"/>
                  <a:pt x="781154" y="668083"/>
                  <a:pt x="781154" y="668083"/>
                </a:cubicBezTo>
                <a:cubicBezTo>
                  <a:pt x="772933" y="661901"/>
                  <a:pt x="764712" y="653658"/>
                  <a:pt x="764712" y="641294"/>
                </a:cubicBezTo>
                <a:cubicBezTo>
                  <a:pt x="762657" y="630991"/>
                  <a:pt x="766767" y="620687"/>
                  <a:pt x="774988" y="616566"/>
                </a:cubicBezTo>
                <a:cubicBezTo>
                  <a:pt x="779099" y="613475"/>
                  <a:pt x="784751" y="611929"/>
                  <a:pt x="789889" y="612187"/>
                </a:cubicBezTo>
                <a:close/>
                <a:moveTo>
                  <a:pt x="111816" y="602599"/>
                </a:moveTo>
                <a:cubicBezTo>
                  <a:pt x="112853" y="602599"/>
                  <a:pt x="113891" y="603114"/>
                  <a:pt x="114928" y="604145"/>
                </a:cubicBezTo>
                <a:cubicBezTo>
                  <a:pt x="114928" y="606206"/>
                  <a:pt x="114928" y="610328"/>
                  <a:pt x="112853" y="610328"/>
                </a:cubicBezTo>
                <a:cubicBezTo>
                  <a:pt x="106628" y="614451"/>
                  <a:pt x="98328" y="620634"/>
                  <a:pt x="100403" y="628879"/>
                </a:cubicBezTo>
                <a:cubicBezTo>
                  <a:pt x="100403" y="635062"/>
                  <a:pt x="104553" y="641246"/>
                  <a:pt x="108703" y="645368"/>
                </a:cubicBezTo>
                <a:cubicBezTo>
                  <a:pt x="110778" y="647429"/>
                  <a:pt x="108703" y="649490"/>
                  <a:pt x="108703" y="651552"/>
                </a:cubicBezTo>
                <a:cubicBezTo>
                  <a:pt x="106628" y="651552"/>
                  <a:pt x="104553" y="651552"/>
                  <a:pt x="104553" y="649490"/>
                </a:cubicBezTo>
                <a:cubicBezTo>
                  <a:pt x="100403" y="647429"/>
                  <a:pt x="104553" y="643307"/>
                  <a:pt x="100403" y="643307"/>
                </a:cubicBezTo>
                <a:cubicBezTo>
                  <a:pt x="98328" y="643307"/>
                  <a:pt x="96253" y="643307"/>
                  <a:pt x="96253" y="641246"/>
                </a:cubicBezTo>
                <a:cubicBezTo>
                  <a:pt x="94178" y="641246"/>
                  <a:pt x="94178" y="639185"/>
                  <a:pt x="94178" y="637124"/>
                </a:cubicBezTo>
                <a:cubicBezTo>
                  <a:pt x="94178" y="635062"/>
                  <a:pt x="98328" y="635062"/>
                  <a:pt x="96253" y="633001"/>
                </a:cubicBezTo>
                <a:cubicBezTo>
                  <a:pt x="94178" y="633001"/>
                  <a:pt x="90028" y="630940"/>
                  <a:pt x="90028" y="626818"/>
                </a:cubicBezTo>
                <a:cubicBezTo>
                  <a:pt x="90028" y="624757"/>
                  <a:pt x="92103" y="622695"/>
                  <a:pt x="94178" y="622695"/>
                </a:cubicBezTo>
                <a:cubicBezTo>
                  <a:pt x="94178" y="622695"/>
                  <a:pt x="96253" y="622695"/>
                  <a:pt x="96253" y="620634"/>
                </a:cubicBezTo>
                <a:cubicBezTo>
                  <a:pt x="96253" y="618573"/>
                  <a:pt x="94178" y="618573"/>
                  <a:pt x="96253" y="616512"/>
                </a:cubicBezTo>
                <a:cubicBezTo>
                  <a:pt x="96253" y="614451"/>
                  <a:pt x="96253" y="612390"/>
                  <a:pt x="98328" y="610328"/>
                </a:cubicBezTo>
                <a:cubicBezTo>
                  <a:pt x="100403" y="610328"/>
                  <a:pt x="102478" y="612390"/>
                  <a:pt x="104553" y="612390"/>
                </a:cubicBezTo>
                <a:cubicBezTo>
                  <a:pt x="104553" y="608267"/>
                  <a:pt x="106628" y="604145"/>
                  <a:pt x="108703" y="604145"/>
                </a:cubicBezTo>
                <a:cubicBezTo>
                  <a:pt x="109741" y="603114"/>
                  <a:pt x="110778" y="602599"/>
                  <a:pt x="111816" y="602599"/>
                </a:cubicBezTo>
                <a:close/>
                <a:moveTo>
                  <a:pt x="804945" y="601636"/>
                </a:moveTo>
                <a:cubicBezTo>
                  <a:pt x="807020" y="602150"/>
                  <a:pt x="809095" y="603179"/>
                  <a:pt x="810132" y="604209"/>
                </a:cubicBezTo>
                <a:cubicBezTo>
                  <a:pt x="810132" y="608325"/>
                  <a:pt x="808057" y="604209"/>
                  <a:pt x="805982" y="604209"/>
                </a:cubicBezTo>
                <a:cubicBezTo>
                  <a:pt x="801832" y="604209"/>
                  <a:pt x="797682" y="606267"/>
                  <a:pt x="795607" y="610384"/>
                </a:cubicBezTo>
                <a:cubicBezTo>
                  <a:pt x="793532" y="610384"/>
                  <a:pt x="793532" y="610384"/>
                  <a:pt x="793532" y="610384"/>
                </a:cubicBezTo>
                <a:cubicBezTo>
                  <a:pt x="793532" y="606267"/>
                  <a:pt x="797682" y="604209"/>
                  <a:pt x="799757" y="602150"/>
                </a:cubicBezTo>
                <a:cubicBezTo>
                  <a:pt x="800795" y="601121"/>
                  <a:pt x="802870" y="601121"/>
                  <a:pt x="804945" y="601636"/>
                </a:cubicBezTo>
                <a:close/>
                <a:moveTo>
                  <a:pt x="176502" y="600092"/>
                </a:moveTo>
                <a:cubicBezTo>
                  <a:pt x="178570" y="604216"/>
                  <a:pt x="182707" y="608339"/>
                  <a:pt x="182707" y="614525"/>
                </a:cubicBezTo>
                <a:cubicBezTo>
                  <a:pt x="182707" y="620711"/>
                  <a:pt x="186845" y="624834"/>
                  <a:pt x="193051" y="628958"/>
                </a:cubicBezTo>
                <a:cubicBezTo>
                  <a:pt x="197188" y="628958"/>
                  <a:pt x="197188" y="635144"/>
                  <a:pt x="199256" y="637206"/>
                </a:cubicBezTo>
                <a:cubicBezTo>
                  <a:pt x="199256" y="637206"/>
                  <a:pt x="199256" y="639268"/>
                  <a:pt x="199256" y="639268"/>
                </a:cubicBezTo>
                <a:cubicBezTo>
                  <a:pt x="195119" y="637206"/>
                  <a:pt x="188913" y="637206"/>
                  <a:pt x="184776" y="635144"/>
                </a:cubicBezTo>
                <a:cubicBezTo>
                  <a:pt x="180639" y="635144"/>
                  <a:pt x="176502" y="631020"/>
                  <a:pt x="172364" y="626896"/>
                </a:cubicBezTo>
                <a:cubicBezTo>
                  <a:pt x="172364" y="622772"/>
                  <a:pt x="172364" y="618649"/>
                  <a:pt x="174433" y="614525"/>
                </a:cubicBezTo>
                <a:cubicBezTo>
                  <a:pt x="174433" y="614525"/>
                  <a:pt x="176502" y="614525"/>
                  <a:pt x="176502" y="612463"/>
                </a:cubicBezTo>
                <a:cubicBezTo>
                  <a:pt x="174433" y="610401"/>
                  <a:pt x="172364" y="610401"/>
                  <a:pt x="172364" y="606278"/>
                </a:cubicBezTo>
                <a:cubicBezTo>
                  <a:pt x="172364" y="604216"/>
                  <a:pt x="172364" y="600092"/>
                  <a:pt x="176502" y="600092"/>
                </a:cubicBezTo>
                <a:close/>
                <a:moveTo>
                  <a:pt x="110768" y="594630"/>
                </a:moveTo>
                <a:cubicBezTo>
                  <a:pt x="112819" y="594630"/>
                  <a:pt x="114870" y="595144"/>
                  <a:pt x="116920" y="596172"/>
                </a:cubicBezTo>
                <a:cubicBezTo>
                  <a:pt x="116920" y="598228"/>
                  <a:pt x="116920" y="598228"/>
                  <a:pt x="116920" y="598228"/>
                </a:cubicBezTo>
                <a:cubicBezTo>
                  <a:pt x="116920" y="602341"/>
                  <a:pt x="110768" y="600285"/>
                  <a:pt x="106667" y="602341"/>
                </a:cubicBezTo>
                <a:cubicBezTo>
                  <a:pt x="104617" y="604397"/>
                  <a:pt x="102566" y="606453"/>
                  <a:pt x="100516" y="608510"/>
                </a:cubicBezTo>
                <a:cubicBezTo>
                  <a:pt x="98465" y="608510"/>
                  <a:pt x="96414" y="610566"/>
                  <a:pt x="94364" y="610566"/>
                </a:cubicBezTo>
                <a:cubicBezTo>
                  <a:pt x="92313" y="614678"/>
                  <a:pt x="92313" y="616735"/>
                  <a:pt x="92313" y="620847"/>
                </a:cubicBezTo>
                <a:cubicBezTo>
                  <a:pt x="90263" y="622903"/>
                  <a:pt x="88212" y="624960"/>
                  <a:pt x="88212" y="627016"/>
                </a:cubicBezTo>
                <a:cubicBezTo>
                  <a:pt x="88212" y="631128"/>
                  <a:pt x="90263" y="633185"/>
                  <a:pt x="92313" y="635241"/>
                </a:cubicBezTo>
                <a:cubicBezTo>
                  <a:pt x="90263" y="637297"/>
                  <a:pt x="90263" y="639353"/>
                  <a:pt x="92313" y="643466"/>
                </a:cubicBezTo>
                <a:cubicBezTo>
                  <a:pt x="96414" y="645522"/>
                  <a:pt x="96414" y="645522"/>
                  <a:pt x="96414" y="645522"/>
                </a:cubicBezTo>
                <a:cubicBezTo>
                  <a:pt x="98465" y="647578"/>
                  <a:pt x="98465" y="647578"/>
                  <a:pt x="98465" y="647578"/>
                </a:cubicBezTo>
                <a:lnTo>
                  <a:pt x="100402" y="649635"/>
                </a:lnTo>
                <a:lnTo>
                  <a:pt x="96959" y="649635"/>
                </a:lnTo>
                <a:cubicBezTo>
                  <a:pt x="94364" y="649635"/>
                  <a:pt x="94364" y="649635"/>
                  <a:pt x="94364" y="649635"/>
                </a:cubicBezTo>
                <a:cubicBezTo>
                  <a:pt x="90263" y="645522"/>
                  <a:pt x="86162" y="643466"/>
                  <a:pt x="88212" y="639353"/>
                </a:cubicBezTo>
                <a:cubicBezTo>
                  <a:pt x="88212" y="639353"/>
                  <a:pt x="88212" y="635241"/>
                  <a:pt x="86162" y="635241"/>
                </a:cubicBezTo>
                <a:cubicBezTo>
                  <a:pt x="84111" y="633185"/>
                  <a:pt x="84111" y="629072"/>
                  <a:pt x="82060" y="627016"/>
                </a:cubicBezTo>
                <a:cubicBezTo>
                  <a:pt x="82060" y="622903"/>
                  <a:pt x="84111" y="620847"/>
                  <a:pt x="86162" y="618791"/>
                </a:cubicBezTo>
                <a:cubicBezTo>
                  <a:pt x="86162" y="616735"/>
                  <a:pt x="90263" y="616735"/>
                  <a:pt x="90263" y="614678"/>
                </a:cubicBezTo>
                <a:cubicBezTo>
                  <a:pt x="90263" y="612622"/>
                  <a:pt x="90263" y="606453"/>
                  <a:pt x="94364" y="604397"/>
                </a:cubicBezTo>
                <a:cubicBezTo>
                  <a:pt x="96414" y="606453"/>
                  <a:pt x="96414" y="602341"/>
                  <a:pt x="98465" y="602341"/>
                </a:cubicBezTo>
                <a:cubicBezTo>
                  <a:pt x="98465" y="604397"/>
                  <a:pt x="98465" y="604397"/>
                  <a:pt x="98465" y="604397"/>
                </a:cubicBezTo>
                <a:cubicBezTo>
                  <a:pt x="100516" y="602341"/>
                  <a:pt x="104617" y="600285"/>
                  <a:pt x="104617" y="596172"/>
                </a:cubicBezTo>
                <a:cubicBezTo>
                  <a:pt x="106667" y="595144"/>
                  <a:pt x="108718" y="594630"/>
                  <a:pt x="110768" y="594630"/>
                </a:cubicBezTo>
                <a:close/>
                <a:moveTo>
                  <a:pt x="112936" y="591792"/>
                </a:moveTo>
                <a:cubicBezTo>
                  <a:pt x="114928" y="591792"/>
                  <a:pt x="116920" y="591792"/>
                  <a:pt x="116920" y="591792"/>
                </a:cubicBezTo>
                <a:cubicBezTo>
                  <a:pt x="118912" y="594116"/>
                  <a:pt x="118912" y="594116"/>
                  <a:pt x="118912" y="594116"/>
                </a:cubicBezTo>
                <a:cubicBezTo>
                  <a:pt x="116920" y="594116"/>
                  <a:pt x="114928" y="594116"/>
                  <a:pt x="112936" y="591792"/>
                </a:cubicBezTo>
                <a:close/>
                <a:moveTo>
                  <a:pt x="799317" y="589347"/>
                </a:moveTo>
                <a:cubicBezTo>
                  <a:pt x="801119" y="589347"/>
                  <a:pt x="802662" y="589860"/>
                  <a:pt x="803692" y="591913"/>
                </a:cubicBezTo>
                <a:cubicBezTo>
                  <a:pt x="803692" y="593965"/>
                  <a:pt x="803692" y="596017"/>
                  <a:pt x="805750" y="593965"/>
                </a:cubicBezTo>
                <a:cubicBezTo>
                  <a:pt x="807808" y="591913"/>
                  <a:pt x="811925" y="591913"/>
                  <a:pt x="813984" y="593965"/>
                </a:cubicBezTo>
                <a:cubicBezTo>
                  <a:pt x="816042" y="596017"/>
                  <a:pt x="818100" y="598070"/>
                  <a:pt x="818100" y="600122"/>
                </a:cubicBezTo>
                <a:cubicBezTo>
                  <a:pt x="818100" y="600122"/>
                  <a:pt x="816042" y="602174"/>
                  <a:pt x="811925" y="602174"/>
                </a:cubicBezTo>
                <a:cubicBezTo>
                  <a:pt x="809867" y="600122"/>
                  <a:pt x="805750" y="598070"/>
                  <a:pt x="801633" y="600122"/>
                </a:cubicBezTo>
                <a:cubicBezTo>
                  <a:pt x="795458" y="600122"/>
                  <a:pt x="791341" y="604227"/>
                  <a:pt x="789283" y="608331"/>
                </a:cubicBezTo>
                <a:cubicBezTo>
                  <a:pt x="778991" y="610384"/>
                  <a:pt x="778991" y="610384"/>
                  <a:pt x="778991" y="610384"/>
                </a:cubicBezTo>
                <a:lnTo>
                  <a:pt x="778991" y="602336"/>
                </a:lnTo>
                <a:lnTo>
                  <a:pt x="779316" y="602013"/>
                </a:lnTo>
                <a:lnTo>
                  <a:pt x="783108" y="600122"/>
                </a:lnTo>
                <a:cubicBezTo>
                  <a:pt x="785166" y="600122"/>
                  <a:pt x="787225" y="600122"/>
                  <a:pt x="787225" y="598070"/>
                </a:cubicBezTo>
                <a:cubicBezTo>
                  <a:pt x="787225" y="593965"/>
                  <a:pt x="789283" y="591913"/>
                  <a:pt x="793400" y="589860"/>
                </a:cubicBezTo>
                <a:cubicBezTo>
                  <a:pt x="795458" y="589860"/>
                  <a:pt x="797516" y="589347"/>
                  <a:pt x="799317" y="589347"/>
                </a:cubicBezTo>
                <a:close/>
                <a:moveTo>
                  <a:pt x="828392" y="587808"/>
                </a:moveTo>
                <a:cubicBezTo>
                  <a:pt x="830467" y="587808"/>
                  <a:pt x="832542" y="587808"/>
                  <a:pt x="832542" y="589866"/>
                </a:cubicBezTo>
                <a:cubicBezTo>
                  <a:pt x="834617" y="591925"/>
                  <a:pt x="834617" y="593983"/>
                  <a:pt x="834617" y="593983"/>
                </a:cubicBezTo>
                <a:cubicBezTo>
                  <a:pt x="834617" y="596042"/>
                  <a:pt x="836692" y="598100"/>
                  <a:pt x="836692" y="598100"/>
                </a:cubicBezTo>
                <a:cubicBezTo>
                  <a:pt x="834617" y="598100"/>
                  <a:pt x="834617" y="598100"/>
                  <a:pt x="834617" y="598100"/>
                </a:cubicBezTo>
                <a:cubicBezTo>
                  <a:pt x="832542" y="593983"/>
                  <a:pt x="832542" y="591925"/>
                  <a:pt x="830467" y="589866"/>
                </a:cubicBezTo>
                <a:cubicBezTo>
                  <a:pt x="828392" y="587808"/>
                  <a:pt x="828392" y="587808"/>
                  <a:pt x="828392" y="587808"/>
                </a:cubicBezTo>
                <a:close/>
                <a:moveTo>
                  <a:pt x="153864" y="583824"/>
                </a:moveTo>
                <a:cubicBezTo>
                  <a:pt x="155913" y="585879"/>
                  <a:pt x="155913" y="585879"/>
                  <a:pt x="157962" y="585879"/>
                </a:cubicBezTo>
                <a:cubicBezTo>
                  <a:pt x="164110" y="587935"/>
                  <a:pt x="170258" y="589990"/>
                  <a:pt x="174356" y="596155"/>
                </a:cubicBezTo>
                <a:cubicBezTo>
                  <a:pt x="174356" y="598211"/>
                  <a:pt x="172307" y="598211"/>
                  <a:pt x="172307" y="598211"/>
                </a:cubicBezTo>
                <a:cubicBezTo>
                  <a:pt x="168209" y="596155"/>
                  <a:pt x="164110" y="594100"/>
                  <a:pt x="160012" y="592045"/>
                </a:cubicBezTo>
                <a:cubicBezTo>
                  <a:pt x="153864" y="589990"/>
                  <a:pt x="149766" y="592045"/>
                  <a:pt x="145667" y="592045"/>
                </a:cubicBezTo>
                <a:cubicBezTo>
                  <a:pt x="137470" y="592045"/>
                  <a:pt x="131322" y="596155"/>
                  <a:pt x="127223" y="602321"/>
                </a:cubicBezTo>
                <a:cubicBezTo>
                  <a:pt x="125174" y="604376"/>
                  <a:pt x="125174" y="608487"/>
                  <a:pt x="125174" y="612597"/>
                </a:cubicBezTo>
                <a:cubicBezTo>
                  <a:pt x="127223" y="612597"/>
                  <a:pt x="129273" y="616708"/>
                  <a:pt x="131322" y="614652"/>
                </a:cubicBezTo>
                <a:cubicBezTo>
                  <a:pt x="133371" y="612597"/>
                  <a:pt x="129273" y="610542"/>
                  <a:pt x="129273" y="606431"/>
                </a:cubicBezTo>
                <a:cubicBezTo>
                  <a:pt x="131322" y="604376"/>
                  <a:pt x="133371" y="604376"/>
                  <a:pt x="135420" y="602321"/>
                </a:cubicBezTo>
                <a:cubicBezTo>
                  <a:pt x="139519" y="602321"/>
                  <a:pt x="141568" y="604376"/>
                  <a:pt x="143617" y="606431"/>
                </a:cubicBezTo>
                <a:cubicBezTo>
                  <a:pt x="145667" y="608487"/>
                  <a:pt x="145667" y="612597"/>
                  <a:pt x="145667" y="614652"/>
                </a:cubicBezTo>
                <a:cubicBezTo>
                  <a:pt x="143617" y="618763"/>
                  <a:pt x="135420" y="614652"/>
                  <a:pt x="139519" y="620818"/>
                </a:cubicBezTo>
                <a:cubicBezTo>
                  <a:pt x="137470" y="622873"/>
                  <a:pt x="137470" y="624928"/>
                  <a:pt x="135420" y="624928"/>
                </a:cubicBezTo>
                <a:cubicBezTo>
                  <a:pt x="133371" y="626984"/>
                  <a:pt x="129273" y="626984"/>
                  <a:pt x="125174" y="626984"/>
                </a:cubicBezTo>
                <a:cubicBezTo>
                  <a:pt x="121076" y="624928"/>
                  <a:pt x="116977" y="618763"/>
                  <a:pt x="116977" y="614652"/>
                </a:cubicBezTo>
                <a:cubicBezTo>
                  <a:pt x="114928" y="606431"/>
                  <a:pt x="119027" y="598211"/>
                  <a:pt x="123125" y="594100"/>
                </a:cubicBezTo>
                <a:cubicBezTo>
                  <a:pt x="129273" y="589990"/>
                  <a:pt x="135420" y="585879"/>
                  <a:pt x="141568" y="585879"/>
                </a:cubicBezTo>
                <a:cubicBezTo>
                  <a:pt x="145667" y="585879"/>
                  <a:pt x="149766" y="585879"/>
                  <a:pt x="153864" y="583824"/>
                </a:cubicBezTo>
                <a:close/>
                <a:moveTo>
                  <a:pt x="791460" y="575524"/>
                </a:moveTo>
                <a:cubicBezTo>
                  <a:pt x="795585" y="577579"/>
                  <a:pt x="799710" y="577579"/>
                  <a:pt x="801772" y="581690"/>
                </a:cubicBezTo>
                <a:cubicBezTo>
                  <a:pt x="803835" y="583745"/>
                  <a:pt x="803835" y="579634"/>
                  <a:pt x="805897" y="577579"/>
                </a:cubicBezTo>
                <a:cubicBezTo>
                  <a:pt x="810022" y="577579"/>
                  <a:pt x="814147" y="577579"/>
                  <a:pt x="816209" y="579634"/>
                </a:cubicBezTo>
                <a:cubicBezTo>
                  <a:pt x="816209" y="581690"/>
                  <a:pt x="818272" y="581690"/>
                  <a:pt x="818272" y="583745"/>
                </a:cubicBezTo>
                <a:cubicBezTo>
                  <a:pt x="818272" y="583745"/>
                  <a:pt x="816209" y="585800"/>
                  <a:pt x="818272" y="587855"/>
                </a:cubicBezTo>
                <a:cubicBezTo>
                  <a:pt x="820334" y="587855"/>
                  <a:pt x="822396" y="585800"/>
                  <a:pt x="824459" y="585800"/>
                </a:cubicBezTo>
                <a:cubicBezTo>
                  <a:pt x="828584" y="587855"/>
                  <a:pt x="830646" y="594021"/>
                  <a:pt x="832708" y="598131"/>
                </a:cubicBezTo>
                <a:cubicBezTo>
                  <a:pt x="828584" y="598131"/>
                  <a:pt x="824459" y="598131"/>
                  <a:pt x="822396" y="598131"/>
                </a:cubicBezTo>
                <a:cubicBezTo>
                  <a:pt x="820334" y="596076"/>
                  <a:pt x="818272" y="591966"/>
                  <a:pt x="816209" y="591966"/>
                </a:cubicBezTo>
                <a:cubicBezTo>
                  <a:pt x="812084" y="589911"/>
                  <a:pt x="807959" y="589911"/>
                  <a:pt x="805897" y="589911"/>
                </a:cubicBezTo>
                <a:cubicBezTo>
                  <a:pt x="803835" y="587855"/>
                  <a:pt x="799710" y="585800"/>
                  <a:pt x="795585" y="587855"/>
                </a:cubicBezTo>
                <a:cubicBezTo>
                  <a:pt x="789398" y="585800"/>
                  <a:pt x="787335" y="591966"/>
                  <a:pt x="785273" y="596076"/>
                </a:cubicBezTo>
                <a:lnTo>
                  <a:pt x="779316" y="602013"/>
                </a:lnTo>
                <a:lnTo>
                  <a:pt x="778991" y="602174"/>
                </a:lnTo>
                <a:lnTo>
                  <a:pt x="778991" y="602336"/>
                </a:lnTo>
                <a:lnTo>
                  <a:pt x="774961" y="606352"/>
                </a:lnTo>
                <a:cubicBezTo>
                  <a:pt x="774961" y="612518"/>
                  <a:pt x="774961" y="612518"/>
                  <a:pt x="774961" y="612518"/>
                </a:cubicBezTo>
                <a:cubicBezTo>
                  <a:pt x="768774" y="618684"/>
                  <a:pt x="768774" y="618684"/>
                  <a:pt x="768774" y="618684"/>
                </a:cubicBezTo>
                <a:cubicBezTo>
                  <a:pt x="764649" y="616628"/>
                  <a:pt x="766711" y="610463"/>
                  <a:pt x="766711" y="608408"/>
                </a:cubicBezTo>
                <a:cubicBezTo>
                  <a:pt x="768774" y="604297"/>
                  <a:pt x="770836" y="606352"/>
                  <a:pt x="772898" y="602242"/>
                </a:cubicBezTo>
                <a:cubicBezTo>
                  <a:pt x="770836" y="598131"/>
                  <a:pt x="770836" y="594021"/>
                  <a:pt x="772898" y="589911"/>
                </a:cubicBezTo>
                <a:cubicBezTo>
                  <a:pt x="774961" y="587855"/>
                  <a:pt x="779086" y="587855"/>
                  <a:pt x="781148" y="587855"/>
                </a:cubicBezTo>
                <a:cubicBezTo>
                  <a:pt x="783210" y="583745"/>
                  <a:pt x="783210" y="577579"/>
                  <a:pt x="791460" y="575524"/>
                </a:cubicBezTo>
                <a:close/>
                <a:moveTo>
                  <a:pt x="800671" y="575026"/>
                </a:moveTo>
                <a:cubicBezTo>
                  <a:pt x="801722" y="575524"/>
                  <a:pt x="802773" y="576520"/>
                  <a:pt x="803824" y="577516"/>
                </a:cubicBezTo>
                <a:cubicBezTo>
                  <a:pt x="803824" y="577516"/>
                  <a:pt x="803824" y="577516"/>
                  <a:pt x="801722" y="577516"/>
                </a:cubicBezTo>
                <a:cubicBezTo>
                  <a:pt x="801722" y="577516"/>
                  <a:pt x="799619" y="577516"/>
                  <a:pt x="797516" y="575524"/>
                </a:cubicBezTo>
                <a:cubicBezTo>
                  <a:pt x="798568" y="574528"/>
                  <a:pt x="799619" y="574528"/>
                  <a:pt x="800671" y="575026"/>
                </a:cubicBezTo>
                <a:close/>
                <a:moveTo>
                  <a:pt x="793466" y="552845"/>
                </a:moveTo>
                <a:cubicBezTo>
                  <a:pt x="795525" y="552845"/>
                  <a:pt x="797583" y="554899"/>
                  <a:pt x="795525" y="554899"/>
                </a:cubicBezTo>
                <a:cubicBezTo>
                  <a:pt x="793466" y="556953"/>
                  <a:pt x="795525" y="561062"/>
                  <a:pt x="793466" y="561062"/>
                </a:cubicBezTo>
                <a:cubicBezTo>
                  <a:pt x="793466" y="559007"/>
                  <a:pt x="795525" y="554899"/>
                  <a:pt x="793466" y="552845"/>
                </a:cubicBezTo>
                <a:close/>
                <a:moveTo>
                  <a:pt x="154206" y="552180"/>
                </a:moveTo>
                <a:cubicBezTo>
                  <a:pt x="155949" y="552570"/>
                  <a:pt x="155949" y="555293"/>
                  <a:pt x="155949" y="556849"/>
                </a:cubicBezTo>
                <a:cubicBezTo>
                  <a:pt x="158015" y="558924"/>
                  <a:pt x="160080" y="563074"/>
                  <a:pt x="160080" y="565149"/>
                </a:cubicBezTo>
                <a:cubicBezTo>
                  <a:pt x="158015" y="567224"/>
                  <a:pt x="155949" y="567224"/>
                  <a:pt x="155949" y="569299"/>
                </a:cubicBezTo>
                <a:cubicBezTo>
                  <a:pt x="149751" y="571374"/>
                  <a:pt x="149751" y="577599"/>
                  <a:pt x="149751" y="581749"/>
                </a:cubicBezTo>
                <a:cubicBezTo>
                  <a:pt x="147685" y="581749"/>
                  <a:pt x="145619" y="583824"/>
                  <a:pt x="143554" y="581749"/>
                </a:cubicBezTo>
                <a:lnTo>
                  <a:pt x="141585" y="573841"/>
                </a:lnTo>
                <a:lnTo>
                  <a:pt x="141877" y="573058"/>
                </a:lnTo>
                <a:lnTo>
                  <a:pt x="149751" y="565149"/>
                </a:lnTo>
                <a:cubicBezTo>
                  <a:pt x="149751" y="565149"/>
                  <a:pt x="147685" y="563074"/>
                  <a:pt x="147685" y="560999"/>
                </a:cubicBezTo>
                <a:cubicBezTo>
                  <a:pt x="147685" y="558924"/>
                  <a:pt x="149751" y="554774"/>
                  <a:pt x="151817" y="552699"/>
                </a:cubicBezTo>
                <a:cubicBezTo>
                  <a:pt x="152850" y="552180"/>
                  <a:pt x="153625" y="552051"/>
                  <a:pt x="154206" y="552180"/>
                </a:cubicBezTo>
                <a:close/>
                <a:moveTo>
                  <a:pt x="149668" y="546640"/>
                </a:moveTo>
                <a:cubicBezTo>
                  <a:pt x="151720" y="546640"/>
                  <a:pt x="153772" y="546640"/>
                  <a:pt x="153772" y="548706"/>
                </a:cubicBezTo>
                <a:cubicBezTo>
                  <a:pt x="153772" y="550772"/>
                  <a:pt x="149668" y="550772"/>
                  <a:pt x="149668" y="552837"/>
                </a:cubicBezTo>
                <a:cubicBezTo>
                  <a:pt x="147615" y="552837"/>
                  <a:pt x="145563" y="554903"/>
                  <a:pt x="145563" y="556969"/>
                </a:cubicBezTo>
                <a:cubicBezTo>
                  <a:pt x="145563" y="563166"/>
                  <a:pt x="145563" y="563166"/>
                  <a:pt x="145563" y="563166"/>
                </a:cubicBezTo>
                <a:lnTo>
                  <a:pt x="141877" y="573058"/>
                </a:lnTo>
                <a:lnTo>
                  <a:pt x="141488" y="573449"/>
                </a:lnTo>
                <a:lnTo>
                  <a:pt x="141585" y="573841"/>
                </a:lnTo>
                <a:lnTo>
                  <a:pt x="139405" y="579692"/>
                </a:lnTo>
                <a:cubicBezTo>
                  <a:pt x="141458" y="581758"/>
                  <a:pt x="141458" y="581758"/>
                  <a:pt x="141458" y="581758"/>
                </a:cubicBezTo>
                <a:cubicBezTo>
                  <a:pt x="141458" y="583824"/>
                  <a:pt x="139405" y="583824"/>
                  <a:pt x="137353" y="583824"/>
                </a:cubicBezTo>
                <a:cubicBezTo>
                  <a:pt x="136327" y="581758"/>
                  <a:pt x="134788" y="579692"/>
                  <a:pt x="133762" y="577368"/>
                </a:cubicBezTo>
                <a:lnTo>
                  <a:pt x="133326" y="570575"/>
                </a:lnTo>
                <a:lnTo>
                  <a:pt x="134128" y="568699"/>
                </a:lnTo>
                <a:lnTo>
                  <a:pt x="141458" y="563166"/>
                </a:lnTo>
                <a:cubicBezTo>
                  <a:pt x="143510" y="561101"/>
                  <a:pt x="139405" y="559035"/>
                  <a:pt x="141458" y="556969"/>
                </a:cubicBezTo>
                <a:cubicBezTo>
                  <a:pt x="141458" y="552837"/>
                  <a:pt x="145563" y="548706"/>
                  <a:pt x="149668" y="546640"/>
                </a:cubicBezTo>
                <a:close/>
                <a:moveTo>
                  <a:pt x="143563" y="536348"/>
                </a:moveTo>
                <a:cubicBezTo>
                  <a:pt x="145617" y="536348"/>
                  <a:pt x="147671" y="538407"/>
                  <a:pt x="149726" y="538407"/>
                </a:cubicBezTo>
                <a:cubicBezTo>
                  <a:pt x="151781" y="540465"/>
                  <a:pt x="151781" y="540465"/>
                  <a:pt x="151781" y="540465"/>
                </a:cubicBezTo>
                <a:cubicBezTo>
                  <a:pt x="151781" y="542523"/>
                  <a:pt x="151781" y="542523"/>
                  <a:pt x="151781" y="544582"/>
                </a:cubicBezTo>
                <a:cubicBezTo>
                  <a:pt x="145617" y="544582"/>
                  <a:pt x="141509" y="548699"/>
                  <a:pt x="139455" y="554874"/>
                </a:cubicBezTo>
                <a:cubicBezTo>
                  <a:pt x="137400" y="556932"/>
                  <a:pt x="139455" y="558991"/>
                  <a:pt x="137400" y="561049"/>
                </a:cubicBezTo>
                <a:lnTo>
                  <a:pt x="134128" y="568699"/>
                </a:lnTo>
                <a:lnTo>
                  <a:pt x="133248" y="569364"/>
                </a:lnTo>
                <a:lnTo>
                  <a:pt x="133326" y="570575"/>
                </a:lnTo>
                <a:lnTo>
                  <a:pt x="131238" y="575458"/>
                </a:lnTo>
                <a:cubicBezTo>
                  <a:pt x="131238" y="577516"/>
                  <a:pt x="131238" y="581633"/>
                  <a:pt x="135346" y="583691"/>
                </a:cubicBezTo>
                <a:cubicBezTo>
                  <a:pt x="133292" y="585750"/>
                  <a:pt x="129183" y="585750"/>
                  <a:pt x="127129" y="587808"/>
                </a:cubicBezTo>
                <a:cubicBezTo>
                  <a:pt x="125075" y="585750"/>
                  <a:pt x="123021" y="583691"/>
                  <a:pt x="120966" y="579575"/>
                </a:cubicBezTo>
                <a:cubicBezTo>
                  <a:pt x="120966" y="577516"/>
                  <a:pt x="120966" y="573399"/>
                  <a:pt x="125075" y="571341"/>
                </a:cubicBezTo>
                <a:cubicBezTo>
                  <a:pt x="125075" y="567224"/>
                  <a:pt x="120966" y="567224"/>
                  <a:pt x="120966" y="565166"/>
                </a:cubicBezTo>
                <a:cubicBezTo>
                  <a:pt x="118912" y="563108"/>
                  <a:pt x="120966" y="558991"/>
                  <a:pt x="120966" y="556932"/>
                </a:cubicBezTo>
                <a:cubicBezTo>
                  <a:pt x="125075" y="554874"/>
                  <a:pt x="127129" y="552816"/>
                  <a:pt x="129183" y="550757"/>
                </a:cubicBezTo>
                <a:cubicBezTo>
                  <a:pt x="131238" y="550757"/>
                  <a:pt x="131238" y="554874"/>
                  <a:pt x="135346" y="552816"/>
                </a:cubicBezTo>
                <a:cubicBezTo>
                  <a:pt x="135346" y="548699"/>
                  <a:pt x="135346" y="548699"/>
                  <a:pt x="135346" y="548699"/>
                </a:cubicBezTo>
                <a:cubicBezTo>
                  <a:pt x="135346" y="542523"/>
                  <a:pt x="139455" y="538407"/>
                  <a:pt x="143563" y="536348"/>
                </a:cubicBezTo>
                <a:close/>
                <a:moveTo>
                  <a:pt x="803824" y="534356"/>
                </a:moveTo>
                <a:cubicBezTo>
                  <a:pt x="805816" y="534356"/>
                  <a:pt x="807808" y="536348"/>
                  <a:pt x="807808" y="536348"/>
                </a:cubicBezTo>
                <a:cubicBezTo>
                  <a:pt x="807808" y="538340"/>
                  <a:pt x="807808" y="538340"/>
                  <a:pt x="805816" y="538340"/>
                </a:cubicBezTo>
                <a:cubicBezTo>
                  <a:pt x="803824" y="538340"/>
                  <a:pt x="805816" y="536348"/>
                  <a:pt x="803824" y="534356"/>
                </a:cubicBezTo>
                <a:close/>
                <a:moveTo>
                  <a:pt x="793466" y="534356"/>
                </a:moveTo>
                <a:cubicBezTo>
                  <a:pt x="795525" y="534356"/>
                  <a:pt x="799641" y="534356"/>
                  <a:pt x="801700" y="534356"/>
                </a:cubicBezTo>
                <a:cubicBezTo>
                  <a:pt x="803758" y="538465"/>
                  <a:pt x="803758" y="538465"/>
                  <a:pt x="803758" y="538465"/>
                </a:cubicBezTo>
                <a:cubicBezTo>
                  <a:pt x="805816" y="542573"/>
                  <a:pt x="803758" y="548736"/>
                  <a:pt x="799641" y="550790"/>
                </a:cubicBezTo>
                <a:cubicBezTo>
                  <a:pt x="797583" y="552845"/>
                  <a:pt x="793466" y="550790"/>
                  <a:pt x="793466" y="552845"/>
                </a:cubicBezTo>
                <a:cubicBezTo>
                  <a:pt x="791408" y="554899"/>
                  <a:pt x="793466" y="556953"/>
                  <a:pt x="791408" y="559007"/>
                </a:cubicBezTo>
                <a:cubicBezTo>
                  <a:pt x="791408" y="561062"/>
                  <a:pt x="787291" y="561062"/>
                  <a:pt x="785233" y="563116"/>
                </a:cubicBezTo>
                <a:cubicBezTo>
                  <a:pt x="781116" y="563116"/>
                  <a:pt x="779057" y="561062"/>
                  <a:pt x="774941" y="561062"/>
                </a:cubicBezTo>
                <a:cubicBezTo>
                  <a:pt x="772882" y="563116"/>
                  <a:pt x="770824" y="565170"/>
                  <a:pt x="768765" y="565170"/>
                </a:cubicBezTo>
                <a:cubicBezTo>
                  <a:pt x="762590" y="567224"/>
                  <a:pt x="758473" y="565170"/>
                  <a:pt x="754357" y="563116"/>
                </a:cubicBezTo>
                <a:cubicBezTo>
                  <a:pt x="756415" y="556953"/>
                  <a:pt x="756415" y="556953"/>
                  <a:pt x="756415" y="556953"/>
                </a:cubicBezTo>
                <a:cubicBezTo>
                  <a:pt x="758473" y="554899"/>
                  <a:pt x="760532" y="556953"/>
                  <a:pt x="762590" y="556953"/>
                </a:cubicBezTo>
                <a:cubicBezTo>
                  <a:pt x="768765" y="559007"/>
                  <a:pt x="772882" y="554899"/>
                  <a:pt x="776999" y="552845"/>
                </a:cubicBezTo>
                <a:cubicBezTo>
                  <a:pt x="776999" y="548736"/>
                  <a:pt x="783174" y="550790"/>
                  <a:pt x="785233" y="548736"/>
                </a:cubicBezTo>
                <a:cubicBezTo>
                  <a:pt x="789349" y="546682"/>
                  <a:pt x="791408" y="544628"/>
                  <a:pt x="793466" y="542573"/>
                </a:cubicBezTo>
                <a:cubicBezTo>
                  <a:pt x="793466" y="538465"/>
                  <a:pt x="793466" y="536411"/>
                  <a:pt x="793466" y="534356"/>
                </a:cubicBezTo>
                <a:close/>
                <a:moveTo>
                  <a:pt x="789487" y="532364"/>
                </a:moveTo>
                <a:cubicBezTo>
                  <a:pt x="789487" y="532364"/>
                  <a:pt x="791541" y="532364"/>
                  <a:pt x="791541" y="534417"/>
                </a:cubicBezTo>
                <a:cubicBezTo>
                  <a:pt x="791541" y="536469"/>
                  <a:pt x="789487" y="538521"/>
                  <a:pt x="789487" y="542626"/>
                </a:cubicBezTo>
                <a:cubicBezTo>
                  <a:pt x="787432" y="544679"/>
                  <a:pt x="783324" y="548783"/>
                  <a:pt x="779215" y="546731"/>
                </a:cubicBezTo>
                <a:cubicBezTo>
                  <a:pt x="779215" y="546731"/>
                  <a:pt x="777161" y="546731"/>
                  <a:pt x="777161" y="546731"/>
                </a:cubicBezTo>
                <a:cubicBezTo>
                  <a:pt x="775107" y="548783"/>
                  <a:pt x="777161" y="548783"/>
                  <a:pt x="775107" y="550836"/>
                </a:cubicBezTo>
                <a:cubicBezTo>
                  <a:pt x="773053" y="554940"/>
                  <a:pt x="766890" y="554940"/>
                  <a:pt x="762781" y="554940"/>
                </a:cubicBezTo>
                <a:cubicBezTo>
                  <a:pt x="760727" y="554940"/>
                  <a:pt x="758673" y="554940"/>
                  <a:pt x="758673" y="552888"/>
                </a:cubicBezTo>
                <a:cubicBezTo>
                  <a:pt x="758673" y="550836"/>
                  <a:pt x="758673" y="548783"/>
                  <a:pt x="760727" y="548783"/>
                </a:cubicBezTo>
                <a:cubicBezTo>
                  <a:pt x="762781" y="550836"/>
                  <a:pt x="768944" y="550836"/>
                  <a:pt x="770998" y="548783"/>
                </a:cubicBezTo>
                <a:cubicBezTo>
                  <a:pt x="773053" y="546731"/>
                  <a:pt x="775107" y="544679"/>
                  <a:pt x="775107" y="542626"/>
                </a:cubicBezTo>
                <a:cubicBezTo>
                  <a:pt x="781270" y="542626"/>
                  <a:pt x="785378" y="540574"/>
                  <a:pt x="787432" y="534417"/>
                </a:cubicBezTo>
                <a:cubicBezTo>
                  <a:pt x="787432" y="534417"/>
                  <a:pt x="787432" y="532364"/>
                  <a:pt x="789487" y="532364"/>
                </a:cubicBezTo>
                <a:close/>
                <a:moveTo>
                  <a:pt x="781394" y="527857"/>
                </a:moveTo>
                <a:cubicBezTo>
                  <a:pt x="782673" y="528115"/>
                  <a:pt x="784209" y="529144"/>
                  <a:pt x="785233" y="530173"/>
                </a:cubicBezTo>
                <a:cubicBezTo>
                  <a:pt x="785233" y="532231"/>
                  <a:pt x="785233" y="534290"/>
                  <a:pt x="783185" y="536348"/>
                </a:cubicBezTo>
                <a:cubicBezTo>
                  <a:pt x="781138" y="538407"/>
                  <a:pt x="779091" y="540465"/>
                  <a:pt x="774996" y="540465"/>
                </a:cubicBezTo>
                <a:cubicBezTo>
                  <a:pt x="774996" y="540465"/>
                  <a:pt x="774996" y="538407"/>
                  <a:pt x="772949" y="540465"/>
                </a:cubicBezTo>
                <a:cubicBezTo>
                  <a:pt x="772949" y="540465"/>
                  <a:pt x="772949" y="542523"/>
                  <a:pt x="772949" y="544582"/>
                </a:cubicBezTo>
                <a:cubicBezTo>
                  <a:pt x="770901" y="546640"/>
                  <a:pt x="766807" y="546640"/>
                  <a:pt x="764759" y="546640"/>
                </a:cubicBezTo>
                <a:cubicBezTo>
                  <a:pt x="762712" y="546640"/>
                  <a:pt x="760665" y="546640"/>
                  <a:pt x="760665" y="544582"/>
                </a:cubicBezTo>
                <a:cubicBezTo>
                  <a:pt x="762712" y="534290"/>
                  <a:pt x="762712" y="534290"/>
                  <a:pt x="762712" y="534290"/>
                </a:cubicBezTo>
                <a:cubicBezTo>
                  <a:pt x="768854" y="534290"/>
                  <a:pt x="774996" y="534290"/>
                  <a:pt x="779091" y="530173"/>
                </a:cubicBezTo>
                <a:cubicBezTo>
                  <a:pt x="779091" y="528115"/>
                  <a:pt x="780114" y="527600"/>
                  <a:pt x="781394" y="527857"/>
                </a:cubicBezTo>
                <a:close/>
                <a:moveTo>
                  <a:pt x="92257" y="526181"/>
                </a:moveTo>
                <a:lnTo>
                  <a:pt x="92257" y="528214"/>
                </a:lnTo>
                <a:cubicBezTo>
                  <a:pt x="90171" y="530248"/>
                  <a:pt x="90171" y="534315"/>
                  <a:pt x="85997" y="534315"/>
                </a:cubicBezTo>
                <a:cubicBezTo>
                  <a:pt x="83910" y="534315"/>
                  <a:pt x="81823" y="536348"/>
                  <a:pt x="79736" y="534315"/>
                </a:cubicBezTo>
                <a:cubicBezTo>
                  <a:pt x="79736" y="532281"/>
                  <a:pt x="83910" y="534315"/>
                  <a:pt x="85997" y="532281"/>
                </a:cubicBezTo>
                <a:cubicBezTo>
                  <a:pt x="88084" y="530248"/>
                  <a:pt x="90171" y="528214"/>
                  <a:pt x="92257" y="526181"/>
                </a:cubicBezTo>
                <a:close/>
                <a:moveTo>
                  <a:pt x="865576" y="517756"/>
                </a:moveTo>
                <a:cubicBezTo>
                  <a:pt x="869560" y="519859"/>
                  <a:pt x="865576" y="524064"/>
                  <a:pt x="867568" y="526167"/>
                </a:cubicBezTo>
                <a:cubicBezTo>
                  <a:pt x="867568" y="528270"/>
                  <a:pt x="867568" y="530372"/>
                  <a:pt x="865576" y="530372"/>
                </a:cubicBezTo>
                <a:cubicBezTo>
                  <a:pt x="865576" y="526167"/>
                  <a:pt x="865576" y="521962"/>
                  <a:pt x="865576" y="517756"/>
                </a:cubicBezTo>
                <a:close/>
                <a:moveTo>
                  <a:pt x="100725" y="515310"/>
                </a:moveTo>
                <a:cubicBezTo>
                  <a:pt x="101404" y="515182"/>
                  <a:pt x="102050" y="515310"/>
                  <a:pt x="102568" y="515823"/>
                </a:cubicBezTo>
                <a:cubicBezTo>
                  <a:pt x="104636" y="517874"/>
                  <a:pt x="104636" y="517874"/>
                  <a:pt x="104636" y="517874"/>
                </a:cubicBezTo>
                <a:cubicBezTo>
                  <a:pt x="104636" y="519924"/>
                  <a:pt x="104636" y="524025"/>
                  <a:pt x="104636" y="526076"/>
                </a:cubicBezTo>
                <a:cubicBezTo>
                  <a:pt x="104636" y="528127"/>
                  <a:pt x="102568" y="528127"/>
                  <a:pt x="100499" y="530177"/>
                </a:cubicBezTo>
                <a:cubicBezTo>
                  <a:pt x="102568" y="532228"/>
                  <a:pt x="104636" y="534278"/>
                  <a:pt x="102568" y="538379"/>
                </a:cubicBezTo>
                <a:cubicBezTo>
                  <a:pt x="102568" y="540430"/>
                  <a:pt x="98431" y="542481"/>
                  <a:pt x="96362" y="544531"/>
                </a:cubicBezTo>
                <a:cubicBezTo>
                  <a:pt x="94293" y="544531"/>
                  <a:pt x="92224" y="542481"/>
                  <a:pt x="90156" y="542481"/>
                </a:cubicBezTo>
                <a:cubicBezTo>
                  <a:pt x="90156" y="546582"/>
                  <a:pt x="86019" y="548632"/>
                  <a:pt x="83950" y="548632"/>
                </a:cubicBezTo>
                <a:cubicBezTo>
                  <a:pt x="79813" y="548632"/>
                  <a:pt x="77744" y="546582"/>
                  <a:pt x="77744" y="544531"/>
                </a:cubicBezTo>
                <a:cubicBezTo>
                  <a:pt x="77744" y="542481"/>
                  <a:pt x="77744" y="540430"/>
                  <a:pt x="79813" y="538379"/>
                </a:cubicBezTo>
                <a:cubicBezTo>
                  <a:pt x="83950" y="540430"/>
                  <a:pt x="88087" y="536329"/>
                  <a:pt x="90156" y="534278"/>
                </a:cubicBezTo>
                <a:cubicBezTo>
                  <a:pt x="94293" y="530177"/>
                  <a:pt x="98431" y="526076"/>
                  <a:pt x="96362" y="519924"/>
                </a:cubicBezTo>
                <a:cubicBezTo>
                  <a:pt x="96362" y="518386"/>
                  <a:pt x="98689" y="515695"/>
                  <a:pt x="100725" y="515310"/>
                </a:cubicBezTo>
                <a:close/>
                <a:moveTo>
                  <a:pt x="116920" y="513773"/>
                </a:moveTo>
                <a:cubicBezTo>
                  <a:pt x="118912" y="515831"/>
                  <a:pt x="118912" y="519948"/>
                  <a:pt x="120904" y="522006"/>
                </a:cubicBezTo>
                <a:cubicBezTo>
                  <a:pt x="120904" y="524065"/>
                  <a:pt x="120904" y="524065"/>
                  <a:pt x="120904" y="524065"/>
                </a:cubicBezTo>
                <a:cubicBezTo>
                  <a:pt x="120904" y="519948"/>
                  <a:pt x="116920" y="517889"/>
                  <a:pt x="116920" y="513773"/>
                </a:cubicBezTo>
                <a:close/>
                <a:moveTo>
                  <a:pt x="843197" y="511094"/>
                </a:moveTo>
                <a:lnTo>
                  <a:pt x="838721" y="520014"/>
                </a:lnTo>
                <a:cubicBezTo>
                  <a:pt x="836655" y="522072"/>
                  <a:pt x="832524" y="522072"/>
                  <a:pt x="828392" y="522072"/>
                </a:cubicBezTo>
                <a:cubicBezTo>
                  <a:pt x="828392" y="520014"/>
                  <a:pt x="828392" y="520014"/>
                  <a:pt x="828392" y="520014"/>
                </a:cubicBezTo>
                <a:cubicBezTo>
                  <a:pt x="830458" y="517956"/>
                  <a:pt x="832524" y="517956"/>
                  <a:pt x="834590" y="517956"/>
                </a:cubicBezTo>
                <a:close/>
                <a:moveTo>
                  <a:pt x="844918" y="507664"/>
                </a:moveTo>
                <a:lnTo>
                  <a:pt x="844918" y="509722"/>
                </a:lnTo>
                <a:lnTo>
                  <a:pt x="843197" y="511094"/>
                </a:lnTo>
                <a:close/>
                <a:moveTo>
                  <a:pt x="844918" y="501488"/>
                </a:moveTo>
                <a:cubicBezTo>
                  <a:pt x="846984" y="501488"/>
                  <a:pt x="846984" y="503547"/>
                  <a:pt x="846984" y="503547"/>
                </a:cubicBezTo>
                <a:lnTo>
                  <a:pt x="844918" y="507664"/>
                </a:lnTo>
                <a:close/>
                <a:moveTo>
                  <a:pt x="108620" y="501488"/>
                </a:moveTo>
                <a:cubicBezTo>
                  <a:pt x="110679" y="503538"/>
                  <a:pt x="112737" y="505587"/>
                  <a:pt x="112737" y="507636"/>
                </a:cubicBezTo>
                <a:cubicBezTo>
                  <a:pt x="112737" y="509685"/>
                  <a:pt x="112737" y="511735"/>
                  <a:pt x="110679" y="513784"/>
                </a:cubicBezTo>
                <a:cubicBezTo>
                  <a:pt x="114796" y="515833"/>
                  <a:pt x="118912" y="519931"/>
                  <a:pt x="116854" y="526079"/>
                </a:cubicBezTo>
                <a:cubicBezTo>
                  <a:pt x="116854" y="528128"/>
                  <a:pt x="112737" y="530178"/>
                  <a:pt x="116854" y="532227"/>
                </a:cubicBezTo>
                <a:cubicBezTo>
                  <a:pt x="118912" y="534276"/>
                  <a:pt x="118912" y="538375"/>
                  <a:pt x="118912" y="542473"/>
                </a:cubicBezTo>
                <a:cubicBezTo>
                  <a:pt x="116854" y="538375"/>
                  <a:pt x="116854" y="536325"/>
                  <a:pt x="114796" y="532227"/>
                </a:cubicBezTo>
                <a:cubicBezTo>
                  <a:pt x="114796" y="532227"/>
                  <a:pt x="116854" y="530178"/>
                  <a:pt x="112737" y="530178"/>
                </a:cubicBezTo>
                <a:cubicBezTo>
                  <a:pt x="110679" y="532227"/>
                  <a:pt x="114796" y="534276"/>
                  <a:pt x="114796" y="538375"/>
                </a:cubicBezTo>
                <a:cubicBezTo>
                  <a:pt x="114796" y="542473"/>
                  <a:pt x="114796" y="546572"/>
                  <a:pt x="110679" y="548621"/>
                </a:cubicBezTo>
                <a:cubicBezTo>
                  <a:pt x="108620" y="550670"/>
                  <a:pt x="104504" y="550670"/>
                  <a:pt x="98328" y="552719"/>
                </a:cubicBezTo>
                <a:cubicBezTo>
                  <a:pt x="98328" y="552719"/>
                  <a:pt x="98328" y="554769"/>
                  <a:pt x="98328" y="556818"/>
                </a:cubicBezTo>
                <a:cubicBezTo>
                  <a:pt x="96270" y="558867"/>
                  <a:pt x="94212" y="560916"/>
                  <a:pt x="92153" y="560916"/>
                </a:cubicBezTo>
                <a:cubicBezTo>
                  <a:pt x="88036" y="560916"/>
                  <a:pt x="85978" y="556818"/>
                  <a:pt x="81861" y="556818"/>
                </a:cubicBezTo>
                <a:cubicBezTo>
                  <a:pt x="79803" y="558867"/>
                  <a:pt x="75686" y="558867"/>
                  <a:pt x="73628" y="558867"/>
                </a:cubicBezTo>
                <a:cubicBezTo>
                  <a:pt x="71569" y="558867"/>
                  <a:pt x="69511" y="556818"/>
                  <a:pt x="67453" y="554769"/>
                </a:cubicBezTo>
                <a:cubicBezTo>
                  <a:pt x="69511" y="552719"/>
                  <a:pt x="71569" y="552719"/>
                  <a:pt x="73628" y="548621"/>
                </a:cubicBezTo>
                <a:cubicBezTo>
                  <a:pt x="75686" y="546572"/>
                  <a:pt x="79803" y="552719"/>
                  <a:pt x="81861" y="550670"/>
                </a:cubicBezTo>
                <a:cubicBezTo>
                  <a:pt x="85978" y="550670"/>
                  <a:pt x="90095" y="550670"/>
                  <a:pt x="90095" y="546572"/>
                </a:cubicBezTo>
                <a:cubicBezTo>
                  <a:pt x="96270" y="546572"/>
                  <a:pt x="102445" y="546572"/>
                  <a:pt x="104504" y="540424"/>
                </a:cubicBezTo>
                <a:cubicBezTo>
                  <a:pt x="106562" y="538375"/>
                  <a:pt x="106562" y="534276"/>
                  <a:pt x="104504" y="530178"/>
                </a:cubicBezTo>
                <a:cubicBezTo>
                  <a:pt x="106562" y="526079"/>
                  <a:pt x="108620" y="524030"/>
                  <a:pt x="106562" y="519931"/>
                </a:cubicBezTo>
                <a:cubicBezTo>
                  <a:pt x="106562" y="517882"/>
                  <a:pt x="104504" y="513784"/>
                  <a:pt x="102445" y="511735"/>
                </a:cubicBezTo>
                <a:cubicBezTo>
                  <a:pt x="104504" y="509685"/>
                  <a:pt x="106562" y="505587"/>
                  <a:pt x="108620" y="501488"/>
                </a:cubicBezTo>
                <a:close/>
                <a:moveTo>
                  <a:pt x="816085" y="497689"/>
                </a:moveTo>
                <a:cubicBezTo>
                  <a:pt x="817623" y="497689"/>
                  <a:pt x="819162" y="498206"/>
                  <a:pt x="820187" y="499238"/>
                </a:cubicBezTo>
                <a:cubicBezTo>
                  <a:pt x="824290" y="499238"/>
                  <a:pt x="824290" y="503370"/>
                  <a:pt x="826341" y="507501"/>
                </a:cubicBezTo>
                <a:cubicBezTo>
                  <a:pt x="828392" y="511633"/>
                  <a:pt x="828392" y="517830"/>
                  <a:pt x="824290" y="521962"/>
                </a:cubicBezTo>
                <a:cubicBezTo>
                  <a:pt x="818136" y="530225"/>
                  <a:pt x="805828" y="534356"/>
                  <a:pt x="795572" y="532291"/>
                </a:cubicBezTo>
                <a:cubicBezTo>
                  <a:pt x="789418" y="530225"/>
                  <a:pt x="785316" y="528159"/>
                  <a:pt x="781213" y="524028"/>
                </a:cubicBezTo>
                <a:cubicBezTo>
                  <a:pt x="775059" y="519896"/>
                  <a:pt x="770957" y="509567"/>
                  <a:pt x="770957" y="501304"/>
                </a:cubicBezTo>
                <a:cubicBezTo>
                  <a:pt x="773008" y="501304"/>
                  <a:pt x="773008" y="499238"/>
                  <a:pt x="775059" y="501304"/>
                </a:cubicBezTo>
                <a:cubicBezTo>
                  <a:pt x="777111" y="505436"/>
                  <a:pt x="777111" y="509567"/>
                  <a:pt x="781213" y="513699"/>
                </a:cubicBezTo>
                <a:cubicBezTo>
                  <a:pt x="785316" y="521962"/>
                  <a:pt x="795572" y="526093"/>
                  <a:pt x="805828" y="524028"/>
                </a:cubicBezTo>
                <a:cubicBezTo>
                  <a:pt x="809931" y="524028"/>
                  <a:pt x="816085" y="521962"/>
                  <a:pt x="818136" y="517830"/>
                </a:cubicBezTo>
                <a:cubicBezTo>
                  <a:pt x="818136" y="513699"/>
                  <a:pt x="820187" y="511633"/>
                  <a:pt x="816085" y="509567"/>
                </a:cubicBezTo>
                <a:cubicBezTo>
                  <a:pt x="814034" y="511633"/>
                  <a:pt x="816085" y="515765"/>
                  <a:pt x="811982" y="517830"/>
                </a:cubicBezTo>
                <a:cubicBezTo>
                  <a:pt x="809931" y="517830"/>
                  <a:pt x="807880" y="517830"/>
                  <a:pt x="805828" y="517830"/>
                </a:cubicBezTo>
                <a:cubicBezTo>
                  <a:pt x="803777" y="515765"/>
                  <a:pt x="801726" y="513699"/>
                  <a:pt x="801726" y="511633"/>
                </a:cubicBezTo>
                <a:cubicBezTo>
                  <a:pt x="799674" y="509567"/>
                  <a:pt x="801726" y="507501"/>
                  <a:pt x="801726" y="505436"/>
                </a:cubicBezTo>
                <a:cubicBezTo>
                  <a:pt x="803777" y="503370"/>
                  <a:pt x="807880" y="503370"/>
                  <a:pt x="809931" y="503370"/>
                </a:cubicBezTo>
                <a:cubicBezTo>
                  <a:pt x="811982" y="505436"/>
                  <a:pt x="809931" y="501304"/>
                  <a:pt x="811982" y="499238"/>
                </a:cubicBezTo>
                <a:cubicBezTo>
                  <a:pt x="813008" y="498206"/>
                  <a:pt x="814546" y="497689"/>
                  <a:pt x="816085" y="497689"/>
                </a:cubicBezTo>
                <a:close/>
                <a:moveTo>
                  <a:pt x="108620" y="497173"/>
                </a:moveTo>
                <a:cubicBezTo>
                  <a:pt x="110695" y="499231"/>
                  <a:pt x="116920" y="503348"/>
                  <a:pt x="114845" y="507465"/>
                </a:cubicBezTo>
                <a:cubicBezTo>
                  <a:pt x="114845" y="503348"/>
                  <a:pt x="110695" y="501289"/>
                  <a:pt x="108620" y="499231"/>
                </a:cubicBezTo>
                <a:cubicBezTo>
                  <a:pt x="108620" y="497173"/>
                  <a:pt x="108620" y="497173"/>
                  <a:pt x="108620" y="497173"/>
                </a:cubicBezTo>
                <a:close/>
                <a:moveTo>
                  <a:pt x="855174" y="495181"/>
                </a:moveTo>
                <a:cubicBezTo>
                  <a:pt x="857221" y="495181"/>
                  <a:pt x="855174" y="499312"/>
                  <a:pt x="855174" y="501378"/>
                </a:cubicBezTo>
                <a:cubicBezTo>
                  <a:pt x="855174" y="501378"/>
                  <a:pt x="853126" y="503444"/>
                  <a:pt x="853126" y="503444"/>
                </a:cubicBezTo>
                <a:cubicBezTo>
                  <a:pt x="857221" y="505509"/>
                  <a:pt x="859268" y="507575"/>
                  <a:pt x="859268" y="509641"/>
                </a:cubicBezTo>
                <a:cubicBezTo>
                  <a:pt x="859268" y="511707"/>
                  <a:pt x="859268" y="513773"/>
                  <a:pt x="857221" y="513773"/>
                </a:cubicBezTo>
                <a:cubicBezTo>
                  <a:pt x="855174" y="515838"/>
                  <a:pt x="855174" y="513773"/>
                  <a:pt x="853126" y="515838"/>
                </a:cubicBezTo>
                <a:cubicBezTo>
                  <a:pt x="853126" y="517904"/>
                  <a:pt x="855174" y="522036"/>
                  <a:pt x="855174" y="524101"/>
                </a:cubicBezTo>
                <a:cubicBezTo>
                  <a:pt x="853126" y="526167"/>
                  <a:pt x="851079" y="526167"/>
                  <a:pt x="849032" y="526167"/>
                </a:cubicBezTo>
                <a:cubicBezTo>
                  <a:pt x="846984" y="528233"/>
                  <a:pt x="844937" y="524101"/>
                  <a:pt x="842890" y="526167"/>
                </a:cubicBezTo>
                <a:cubicBezTo>
                  <a:pt x="844937" y="528233"/>
                  <a:pt x="842890" y="530299"/>
                  <a:pt x="840842" y="532364"/>
                </a:cubicBezTo>
                <a:cubicBezTo>
                  <a:pt x="838795" y="532364"/>
                  <a:pt x="836748" y="532364"/>
                  <a:pt x="834700" y="530299"/>
                </a:cubicBezTo>
                <a:cubicBezTo>
                  <a:pt x="834700" y="530299"/>
                  <a:pt x="834700" y="528233"/>
                  <a:pt x="832653" y="528233"/>
                </a:cubicBezTo>
                <a:cubicBezTo>
                  <a:pt x="830606" y="532364"/>
                  <a:pt x="826511" y="532364"/>
                  <a:pt x="824464" y="532364"/>
                </a:cubicBezTo>
                <a:cubicBezTo>
                  <a:pt x="822416" y="532364"/>
                  <a:pt x="822416" y="530299"/>
                  <a:pt x="822416" y="530299"/>
                </a:cubicBezTo>
                <a:cubicBezTo>
                  <a:pt x="822416" y="528233"/>
                  <a:pt x="824464" y="526167"/>
                  <a:pt x="826511" y="524101"/>
                </a:cubicBezTo>
                <a:cubicBezTo>
                  <a:pt x="832653" y="524101"/>
                  <a:pt x="836748" y="524101"/>
                  <a:pt x="842890" y="519970"/>
                </a:cubicBezTo>
                <a:cubicBezTo>
                  <a:pt x="844937" y="519970"/>
                  <a:pt x="846984" y="517904"/>
                  <a:pt x="849032" y="513773"/>
                </a:cubicBezTo>
                <a:cubicBezTo>
                  <a:pt x="849032" y="509641"/>
                  <a:pt x="851079" y="505509"/>
                  <a:pt x="849032" y="499312"/>
                </a:cubicBezTo>
                <a:cubicBezTo>
                  <a:pt x="851079" y="497246"/>
                  <a:pt x="853126" y="495181"/>
                  <a:pt x="855174" y="495181"/>
                </a:cubicBezTo>
                <a:close/>
                <a:moveTo>
                  <a:pt x="857262" y="486881"/>
                </a:moveTo>
                <a:cubicBezTo>
                  <a:pt x="859323" y="486881"/>
                  <a:pt x="861385" y="488946"/>
                  <a:pt x="861385" y="491012"/>
                </a:cubicBezTo>
                <a:cubicBezTo>
                  <a:pt x="863446" y="493078"/>
                  <a:pt x="863446" y="497209"/>
                  <a:pt x="861385" y="499275"/>
                </a:cubicBezTo>
                <a:cubicBezTo>
                  <a:pt x="861385" y="499275"/>
                  <a:pt x="861385" y="499275"/>
                  <a:pt x="861385" y="501341"/>
                </a:cubicBezTo>
                <a:cubicBezTo>
                  <a:pt x="863446" y="503407"/>
                  <a:pt x="867568" y="505472"/>
                  <a:pt x="867568" y="509604"/>
                </a:cubicBezTo>
                <a:cubicBezTo>
                  <a:pt x="867568" y="511670"/>
                  <a:pt x="867568" y="515801"/>
                  <a:pt x="865507" y="515801"/>
                </a:cubicBezTo>
                <a:cubicBezTo>
                  <a:pt x="863446" y="515801"/>
                  <a:pt x="863446" y="515801"/>
                  <a:pt x="861385" y="517867"/>
                </a:cubicBezTo>
                <a:cubicBezTo>
                  <a:pt x="865507" y="521999"/>
                  <a:pt x="863446" y="528196"/>
                  <a:pt x="861385" y="530262"/>
                </a:cubicBezTo>
                <a:cubicBezTo>
                  <a:pt x="859323" y="534393"/>
                  <a:pt x="855201" y="532327"/>
                  <a:pt x="853140" y="532327"/>
                </a:cubicBezTo>
                <a:cubicBezTo>
                  <a:pt x="851079" y="532327"/>
                  <a:pt x="851079" y="532327"/>
                  <a:pt x="849018" y="532327"/>
                </a:cubicBezTo>
                <a:cubicBezTo>
                  <a:pt x="849018" y="534393"/>
                  <a:pt x="849018" y="538525"/>
                  <a:pt x="844895" y="538525"/>
                </a:cubicBezTo>
                <a:cubicBezTo>
                  <a:pt x="840773" y="540590"/>
                  <a:pt x="834590" y="534393"/>
                  <a:pt x="832528" y="540590"/>
                </a:cubicBezTo>
                <a:cubicBezTo>
                  <a:pt x="828406" y="542656"/>
                  <a:pt x="822223" y="538525"/>
                  <a:pt x="820162" y="538525"/>
                </a:cubicBezTo>
                <a:cubicBezTo>
                  <a:pt x="818100" y="536459"/>
                  <a:pt x="818100" y="534393"/>
                  <a:pt x="818100" y="532327"/>
                </a:cubicBezTo>
                <a:cubicBezTo>
                  <a:pt x="820162" y="532327"/>
                  <a:pt x="822223" y="534393"/>
                  <a:pt x="824284" y="534393"/>
                </a:cubicBezTo>
                <a:cubicBezTo>
                  <a:pt x="826345" y="534393"/>
                  <a:pt x="830467" y="534393"/>
                  <a:pt x="832528" y="532327"/>
                </a:cubicBezTo>
                <a:cubicBezTo>
                  <a:pt x="836651" y="534393"/>
                  <a:pt x="840773" y="536459"/>
                  <a:pt x="842834" y="534393"/>
                </a:cubicBezTo>
                <a:cubicBezTo>
                  <a:pt x="846957" y="530262"/>
                  <a:pt x="846957" y="530262"/>
                  <a:pt x="846957" y="530262"/>
                </a:cubicBezTo>
                <a:cubicBezTo>
                  <a:pt x="851079" y="530262"/>
                  <a:pt x="853140" y="528196"/>
                  <a:pt x="857262" y="526130"/>
                </a:cubicBezTo>
                <a:cubicBezTo>
                  <a:pt x="859323" y="524064"/>
                  <a:pt x="857262" y="519933"/>
                  <a:pt x="857262" y="517867"/>
                </a:cubicBezTo>
                <a:cubicBezTo>
                  <a:pt x="859323" y="515801"/>
                  <a:pt x="861385" y="513736"/>
                  <a:pt x="861385" y="511670"/>
                </a:cubicBezTo>
                <a:cubicBezTo>
                  <a:pt x="861385" y="507538"/>
                  <a:pt x="859323" y="505472"/>
                  <a:pt x="857262" y="503407"/>
                </a:cubicBezTo>
                <a:cubicBezTo>
                  <a:pt x="859323" y="499275"/>
                  <a:pt x="859323" y="495144"/>
                  <a:pt x="857262" y="493078"/>
                </a:cubicBezTo>
                <a:cubicBezTo>
                  <a:pt x="855201" y="491012"/>
                  <a:pt x="857262" y="488946"/>
                  <a:pt x="857262" y="486881"/>
                </a:cubicBezTo>
                <a:close/>
                <a:moveTo>
                  <a:pt x="28360" y="486193"/>
                </a:moveTo>
                <a:cubicBezTo>
                  <a:pt x="28878" y="486454"/>
                  <a:pt x="29397" y="486975"/>
                  <a:pt x="30435" y="486975"/>
                </a:cubicBezTo>
                <a:cubicBezTo>
                  <a:pt x="40810" y="486975"/>
                  <a:pt x="40810" y="486975"/>
                  <a:pt x="40810" y="486975"/>
                </a:cubicBezTo>
                <a:cubicBezTo>
                  <a:pt x="42885" y="489062"/>
                  <a:pt x="42885" y="493236"/>
                  <a:pt x="42885" y="495323"/>
                </a:cubicBezTo>
                <a:cubicBezTo>
                  <a:pt x="40810" y="497410"/>
                  <a:pt x="38735" y="497410"/>
                  <a:pt x="36660" y="499496"/>
                </a:cubicBezTo>
                <a:cubicBezTo>
                  <a:pt x="34585" y="499496"/>
                  <a:pt x="32510" y="497410"/>
                  <a:pt x="30435" y="495323"/>
                </a:cubicBezTo>
                <a:cubicBezTo>
                  <a:pt x="30435" y="493236"/>
                  <a:pt x="28360" y="489062"/>
                  <a:pt x="26285" y="486975"/>
                </a:cubicBezTo>
                <a:cubicBezTo>
                  <a:pt x="27322" y="485932"/>
                  <a:pt x="27841" y="485932"/>
                  <a:pt x="28360" y="486193"/>
                </a:cubicBezTo>
                <a:close/>
                <a:moveTo>
                  <a:pt x="861260" y="484889"/>
                </a:moveTo>
                <a:cubicBezTo>
                  <a:pt x="863319" y="484889"/>
                  <a:pt x="865377" y="489015"/>
                  <a:pt x="867435" y="491078"/>
                </a:cubicBezTo>
                <a:cubicBezTo>
                  <a:pt x="867435" y="495204"/>
                  <a:pt x="865377" y="497267"/>
                  <a:pt x="865377" y="499330"/>
                </a:cubicBezTo>
                <a:cubicBezTo>
                  <a:pt x="867435" y="501394"/>
                  <a:pt x="871552" y="503457"/>
                  <a:pt x="871552" y="507583"/>
                </a:cubicBezTo>
                <a:cubicBezTo>
                  <a:pt x="871552" y="509646"/>
                  <a:pt x="871552" y="513773"/>
                  <a:pt x="869494" y="513773"/>
                </a:cubicBezTo>
                <a:cubicBezTo>
                  <a:pt x="871552" y="507583"/>
                  <a:pt x="867435" y="503457"/>
                  <a:pt x="863319" y="499330"/>
                </a:cubicBezTo>
                <a:cubicBezTo>
                  <a:pt x="867435" y="495204"/>
                  <a:pt x="863319" y="489015"/>
                  <a:pt x="861260" y="484889"/>
                </a:cubicBezTo>
                <a:close/>
                <a:moveTo>
                  <a:pt x="46869" y="484889"/>
                </a:moveTo>
                <a:cubicBezTo>
                  <a:pt x="50985" y="484889"/>
                  <a:pt x="53044" y="489026"/>
                  <a:pt x="55102" y="491094"/>
                </a:cubicBezTo>
                <a:cubicBezTo>
                  <a:pt x="55102" y="493163"/>
                  <a:pt x="50985" y="495232"/>
                  <a:pt x="53044" y="497300"/>
                </a:cubicBezTo>
                <a:cubicBezTo>
                  <a:pt x="55102" y="497300"/>
                  <a:pt x="57161" y="499369"/>
                  <a:pt x="57161" y="501437"/>
                </a:cubicBezTo>
                <a:cubicBezTo>
                  <a:pt x="57161" y="503506"/>
                  <a:pt x="57161" y="507643"/>
                  <a:pt x="55102" y="509712"/>
                </a:cubicBezTo>
                <a:cubicBezTo>
                  <a:pt x="53044" y="509712"/>
                  <a:pt x="48927" y="511781"/>
                  <a:pt x="46869" y="509712"/>
                </a:cubicBezTo>
                <a:cubicBezTo>
                  <a:pt x="44810" y="509712"/>
                  <a:pt x="44810" y="505575"/>
                  <a:pt x="42752" y="505575"/>
                </a:cubicBezTo>
                <a:cubicBezTo>
                  <a:pt x="40694" y="507643"/>
                  <a:pt x="40694" y="509712"/>
                  <a:pt x="36577" y="509712"/>
                </a:cubicBezTo>
                <a:cubicBezTo>
                  <a:pt x="34518" y="509712"/>
                  <a:pt x="32460" y="509712"/>
                  <a:pt x="30402" y="507643"/>
                </a:cubicBezTo>
                <a:cubicBezTo>
                  <a:pt x="30402" y="503506"/>
                  <a:pt x="26285" y="501437"/>
                  <a:pt x="28343" y="499369"/>
                </a:cubicBezTo>
                <a:cubicBezTo>
                  <a:pt x="32460" y="499369"/>
                  <a:pt x="34518" y="503506"/>
                  <a:pt x="38635" y="501437"/>
                </a:cubicBezTo>
                <a:cubicBezTo>
                  <a:pt x="42752" y="499369"/>
                  <a:pt x="44810" y="497300"/>
                  <a:pt x="44810" y="495232"/>
                </a:cubicBezTo>
                <a:cubicBezTo>
                  <a:pt x="46869" y="491094"/>
                  <a:pt x="38635" y="484889"/>
                  <a:pt x="46869" y="484889"/>
                </a:cubicBezTo>
                <a:close/>
                <a:moveTo>
                  <a:pt x="77855" y="466297"/>
                </a:moveTo>
                <a:cubicBezTo>
                  <a:pt x="81965" y="468362"/>
                  <a:pt x="81965" y="468362"/>
                  <a:pt x="81965" y="468362"/>
                </a:cubicBezTo>
                <a:cubicBezTo>
                  <a:pt x="90186" y="470428"/>
                  <a:pt x="94297" y="476626"/>
                  <a:pt x="98407" y="480757"/>
                </a:cubicBezTo>
                <a:cubicBezTo>
                  <a:pt x="102518" y="489020"/>
                  <a:pt x="106628" y="497283"/>
                  <a:pt x="104573" y="505546"/>
                </a:cubicBezTo>
                <a:cubicBezTo>
                  <a:pt x="100463" y="513809"/>
                  <a:pt x="92242" y="517941"/>
                  <a:pt x="84021" y="520007"/>
                </a:cubicBezTo>
                <a:cubicBezTo>
                  <a:pt x="79910" y="522072"/>
                  <a:pt x="73745" y="520007"/>
                  <a:pt x="67579" y="513809"/>
                </a:cubicBezTo>
                <a:cubicBezTo>
                  <a:pt x="65524" y="513809"/>
                  <a:pt x="65524" y="509678"/>
                  <a:pt x="65524" y="507612"/>
                </a:cubicBezTo>
                <a:cubicBezTo>
                  <a:pt x="67579" y="505546"/>
                  <a:pt x="65524" y="503480"/>
                  <a:pt x="67579" y="503480"/>
                </a:cubicBezTo>
                <a:cubicBezTo>
                  <a:pt x="69634" y="503480"/>
                  <a:pt x="71689" y="503480"/>
                  <a:pt x="73745" y="503480"/>
                </a:cubicBezTo>
                <a:cubicBezTo>
                  <a:pt x="73745" y="501415"/>
                  <a:pt x="71689" y="499349"/>
                  <a:pt x="73745" y="497283"/>
                </a:cubicBezTo>
                <a:cubicBezTo>
                  <a:pt x="75800" y="493152"/>
                  <a:pt x="77855" y="495217"/>
                  <a:pt x="81965" y="495217"/>
                </a:cubicBezTo>
                <a:cubicBezTo>
                  <a:pt x="84021" y="497283"/>
                  <a:pt x="86076" y="501415"/>
                  <a:pt x="84021" y="503480"/>
                </a:cubicBezTo>
                <a:cubicBezTo>
                  <a:pt x="81965" y="505546"/>
                  <a:pt x="79910" y="505546"/>
                  <a:pt x="77855" y="507612"/>
                </a:cubicBezTo>
                <a:cubicBezTo>
                  <a:pt x="79910" y="511744"/>
                  <a:pt x="84021" y="509678"/>
                  <a:pt x="88131" y="509678"/>
                </a:cubicBezTo>
                <a:cubicBezTo>
                  <a:pt x="94297" y="507612"/>
                  <a:pt x="98407" y="501415"/>
                  <a:pt x="98407" y="495217"/>
                </a:cubicBezTo>
                <a:cubicBezTo>
                  <a:pt x="94297" y="486954"/>
                  <a:pt x="92242" y="480757"/>
                  <a:pt x="84021" y="476626"/>
                </a:cubicBezTo>
                <a:cubicBezTo>
                  <a:pt x="77855" y="472494"/>
                  <a:pt x="71689" y="470428"/>
                  <a:pt x="63469" y="470428"/>
                </a:cubicBezTo>
                <a:cubicBezTo>
                  <a:pt x="63469" y="470428"/>
                  <a:pt x="65524" y="468362"/>
                  <a:pt x="65524" y="468362"/>
                </a:cubicBezTo>
                <a:cubicBezTo>
                  <a:pt x="69634" y="466297"/>
                  <a:pt x="73745" y="468362"/>
                  <a:pt x="77855" y="466297"/>
                </a:cubicBezTo>
                <a:close/>
                <a:moveTo>
                  <a:pt x="808020" y="464305"/>
                </a:moveTo>
                <a:cubicBezTo>
                  <a:pt x="810072" y="464305"/>
                  <a:pt x="810072" y="466363"/>
                  <a:pt x="810072" y="466363"/>
                </a:cubicBezTo>
                <a:cubicBezTo>
                  <a:pt x="812124" y="468421"/>
                  <a:pt x="810072" y="470480"/>
                  <a:pt x="808020" y="472538"/>
                </a:cubicBezTo>
                <a:cubicBezTo>
                  <a:pt x="808020" y="472538"/>
                  <a:pt x="805967" y="472538"/>
                  <a:pt x="805967" y="474597"/>
                </a:cubicBezTo>
                <a:cubicBezTo>
                  <a:pt x="808020" y="476655"/>
                  <a:pt x="810072" y="478713"/>
                  <a:pt x="808020" y="480772"/>
                </a:cubicBezTo>
                <a:cubicBezTo>
                  <a:pt x="808020" y="482830"/>
                  <a:pt x="805967" y="482830"/>
                  <a:pt x="803915" y="484889"/>
                </a:cubicBezTo>
                <a:cubicBezTo>
                  <a:pt x="801863" y="484889"/>
                  <a:pt x="799810" y="482830"/>
                  <a:pt x="799810" y="480772"/>
                </a:cubicBezTo>
                <a:cubicBezTo>
                  <a:pt x="797758" y="480772"/>
                  <a:pt x="797758" y="484889"/>
                  <a:pt x="793653" y="484889"/>
                </a:cubicBezTo>
                <a:cubicBezTo>
                  <a:pt x="791601" y="484889"/>
                  <a:pt x="789548" y="484889"/>
                  <a:pt x="789548" y="482830"/>
                </a:cubicBezTo>
                <a:cubicBezTo>
                  <a:pt x="789548" y="480772"/>
                  <a:pt x="789548" y="478713"/>
                  <a:pt x="791601" y="476655"/>
                </a:cubicBezTo>
                <a:cubicBezTo>
                  <a:pt x="795706" y="478713"/>
                  <a:pt x="799810" y="474597"/>
                  <a:pt x="801863" y="470480"/>
                </a:cubicBezTo>
                <a:cubicBezTo>
                  <a:pt x="801863" y="466363"/>
                  <a:pt x="801863" y="466363"/>
                  <a:pt x="801863" y="466363"/>
                </a:cubicBezTo>
                <a:cubicBezTo>
                  <a:pt x="803915" y="466363"/>
                  <a:pt x="808020" y="466363"/>
                  <a:pt x="808020" y="464305"/>
                </a:cubicBezTo>
                <a:close/>
                <a:moveTo>
                  <a:pt x="787225" y="462313"/>
                </a:moveTo>
                <a:cubicBezTo>
                  <a:pt x="791430" y="464360"/>
                  <a:pt x="795635" y="464360"/>
                  <a:pt x="799841" y="466407"/>
                </a:cubicBezTo>
                <a:cubicBezTo>
                  <a:pt x="799841" y="468455"/>
                  <a:pt x="799841" y="470502"/>
                  <a:pt x="799841" y="470502"/>
                </a:cubicBezTo>
                <a:cubicBezTo>
                  <a:pt x="797738" y="474597"/>
                  <a:pt x="795635" y="474597"/>
                  <a:pt x="791430" y="474597"/>
                </a:cubicBezTo>
                <a:cubicBezTo>
                  <a:pt x="789327" y="474597"/>
                  <a:pt x="789327" y="474597"/>
                  <a:pt x="789327" y="474597"/>
                </a:cubicBezTo>
                <a:cubicBezTo>
                  <a:pt x="789327" y="470502"/>
                  <a:pt x="787225" y="466407"/>
                  <a:pt x="787225" y="462313"/>
                </a:cubicBezTo>
                <a:close/>
                <a:moveTo>
                  <a:pt x="811938" y="460321"/>
                </a:moveTo>
                <a:cubicBezTo>
                  <a:pt x="816046" y="460321"/>
                  <a:pt x="816046" y="464429"/>
                  <a:pt x="818101" y="466483"/>
                </a:cubicBezTo>
                <a:cubicBezTo>
                  <a:pt x="818101" y="470592"/>
                  <a:pt x="818101" y="474700"/>
                  <a:pt x="816046" y="476755"/>
                </a:cubicBezTo>
                <a:cubicBezTo>
                  <a:pt x="811938" y="478809"/>
                  <a:pt x="816046" y="480863"/>
                  <a:pt x="816046" y="482917"/>
                </a:cubicBezTo>
                <a:cubicBezTo>
                  <a:pt x="816046" y="487026"/>
                  <a:pt x="813992" y="491134"/>
                  <a:pt x="809883" y="491134"/>
                </a:cubicBezTo>
                <a:cubicBezTo>
                  <a:pt x="807829" y="493189"/>
                  <a:pt x="805775" y="493189"/>
                  <a:pt x="803721" y="493189"/>
                </a:cubicBezTo>
                <a:cubicBezTo>
                  <a:pt x="799612" y="489080"/>
                  <a:pt x="799612" y="489080"/>
                  <a:pt x="799612" y="489080"/>
                </a:cubicBezTo>
                <a:cubicBezTo>
                  <a:pt x="797558" y="489080"/>
                  <a:pt x="799612" y="491134"/>
                  <a:pt x="797558" y="491134"/>
                </a:cubicBezTo>
                <a:cubicBezTo>
                  <a:pt x="795504" y="493189"/>
                  <a:pt x="791395" y="493189"/>
                  <a:pt x="789341" y="493189"/>
                </a:cubicBezTo>
                <a:cubicBezTo>
                  <a:pt x="787287" y="491134"/>
                  <a:pt x="785233" y="489080"/>
                  <a:pt x="785233" y="487026"/>
                </a:cubicBezTo>
                <a:cubicBezTo>
                  <a:pt x="785233" y="487026"/>
                  <a:pt x="785233" y="484972"/>
                  <a:pt x="785233" y="484972"/>
                </a:cubicBezTo>
                <a:cubicBezTo>
                  <a:pt x="789341" y="487026"/>
                  <a:pt x="795504" y="487026"/>
                  <a:pt x="797558" y="484972"/>
                </a:cubicBezTo>
                <a:cubicBezTo>
                  <a:pt x="801667" y="487026"/>
                  <a:pt x="805775" y="487026"/>
                  <a:pt x="807829" y="484972"/>
                </a:cubicBezTo>
                <a:cubicBezTo>
                  <a:pt x="811938" y="482917"/>
                  <a:pt x="811938" y="478809"/>
                  <a:pt x="809883" y="474700"/>
                </a:cubicBezTo>
                <a:cubicBezTo>
                  <a:pt x="811938" y="470592"/>
                  <a:pt x="813992" y="468538"/>
                  <a:pt x="811938" y="464429"/>
                </a:cubicBezTo>
                <a:cubicBezTo>
                  <a:pt x="811938" y="462375"/>
                  <a:pt x="811938" y="462375"/>
                  <a:pt x="811938" y="460321"/>
                </a:cubicBezTo>
                <a:close/>
                <a:moveTo>
                  <a:pt x="96419" y="456005"/>
                </a:moveTo>
                <a:cubicBezTo>
                  <a:pt x="100569" y="458071"/>
                  <a:pt x="100569" y="464268"/>
                  <a:pt x="102644" y="466334"/>
                </a:cubicBezTo>
                <a:cubicBezTo>
                  <a:pt x="102644" y="470465"/>
                  <a:pt x="100569" y="472531"/>
                  <a:pt x="98494" y="474597"/>
                </a:cubicBezTo>
                <a:cubicBezTo>
                  <a:pt x="96419" y="474597"/>
                  <a:pt x="96419" y="474597"/>
                  <a:pt x="94344" y="474597"/>
                </a:cubicBezTo>
                <a:cubicBezTo>
                  <a:pt x="94344" y="472531"/>
                  <a:pt x="96419" y="472531"/>
                  <a:pt x="96419" y="470465"/>
                </a:cubicBezTo>
                <a:cubicBezTo>
                  <a:pt x="98494" y="468400"/>
                  <a:pt x="98494" y="464268"/>
                  <a:pt x="98494" y="462202"/>
                </a:cubicBezTo>
                <a:cubicBezTo>
                  <a:pt x="98494" y="460136"/>
                  <a:pt x="94344" y="458071"/>
                  <a:pt x="96419" y="456005"/>
                </a:cubicBezTo>
                <a:close/>
                <a:moveTo>
                  <a:pt x="775088" y="452021"/>
                </a:moveTo>
                <a:cubicBezTo>
                  <a:pt x="779220" y="452021"/>
                  <a:pt x="781285" y="456149"/>
                  <a:pt x="783351" y="458213"/>
                </a:cubicBezTo>
                <a:cubicBezTo>
                  <a:pt x="785417" y="466470"/>
                  <a:pt x="789548" y="474727"/>
                  <a:pt x="785417" y="482983"/>
                </a:cubicBezTo>
                <a:cubicBezTo>
                  <a:pt x="783351" y="485048"/>
                  <a:pt x="783351" y="485048"/>
                  <a:pt x="781285" y="485048"/>
                </a:cubicBezTo>
                <a:cubicBezTo>
                  <a:pt x="781285" y="485048"/>
                  <a:pt x="779220" y="485048"/>
                  <a:pt x="779220" y="485048"/>
                </a:cubicBezTo>
                <a:cubicBezTo>
                  <a:pt x="779220" y="489176"/>
                  <a:pt x="779220" y="493304"/>
                  <a:pt x="777154" y="495368"/>
                </a:cubicBezTo>
                <a:cubicBezTo>
                  <a:pt x="777154" y="497433"/>
                  <a:pt x="775088" y="499497"/>
                  <a:pt x="773022" y="499497"/>
                </a:cubicBezTo>
                <a:cubicBezTo>
                  <a:pt x="770957" y="499497"/>
                  <a:pt x="770957" y="499497"/>
                  <a:pt x="770957" y="499497"/>
                </a:cubicBezTo>
                <a:cubicBezTo>
                  <a:pt x="773022" y="493304"/>
                  <a:pt x="770957" y="489176"/>
                  <a:pt x="773022" y="485048"/>
                </a:cubicBezTo>
                <a:cubicBezTo>
                  <a:pt x="775088" y="480919"/>
                  <a:pt x="777154" y="476791"/>
                  <a:pt x="775088" y="470598"/>
                </a:cubicBezTo>
                <a:cubicBezTo>
                  <a:pt x="777154" y="472662"/>
                  <a:pt x="777154" y="478855"/>
                  <a:pt x="781285" y="476791"/>
                </a:cubicBezTo>
                <a:cubicBezTo>
                  <a:pt x="785417" y="474727"/>
                  <a:pt x="783351" y="470598"/>
                  <a:pt x="783351" y="468534"/>
                </a:cubicBezTo>
                <a:cubicBezTo>
                  <a:pt x="781285" y="464406"/>
                  <a:pt x="779220" y="460277"/>
                  <a:pt x="777154" y="456149"/>
                </a:cubicBezTo>
                <a:cubicBezTo>
                  <a:pt x="777154" y="456149"/>
                  <a:pt x="777154" y="456149"/>
                  <a:pt x="775088" y="456149"/>
                </a:cubicBezTo>
                <a:cubicBezTo>
                  <a:pt x="775088" y="460277"/>
                  <a:pt x="777154" y="464406"/>
                  <a:pt x="775088" y="468534"/>
                </a:cubicBezTo>
                <a:cubicBezTo>
                  <a:pt x="773022" y="466470"/>
                  <a:pt x="775088" y="460277"/>
                  <a:pt x="773022" y="458213"/>
                </a:cubicBezTo>
                <a:cubicBezTo>
                  <a:pt x="775088" y="456149"/>
                  <a:pt x="770957" y="452021"/>
                  <a:pt x="775088" y="452021"/>
                </a:cubicBezTo>
                <a:close/>
                <a:moveTo>
                  <a:pt x="32703" y="452021"/>
                </a:moveTo>
                <a:cubicBezTo>
                  <a:pt x="36814" y="452021"/>
                  <a:pt x="40924" y="454075"/>
                  <a:pt x="42979" y="456129"/>
                </a:cubicBezTo>
                <a:cubicBezTo>
                  <a:pt x="42979" y="456129"/>
                  <a:pt x="42979" y="458184"/>
                  <a:pt x="45035" y="458184"/>
                </a:cubicBezTo>
                <a:cubicBezTo>
                  <a:pt x="47090" y="456129"/>
                  <a:pt x="51200" y="458184"/>
                  <a:pt x="55311" y="458184"/>
                </a:cubicBezTo>
                <a:cubicBezTo>
                  <a:pt x="57366" y="462292"/>
                  <a:pt x="61477" y="464346"/>
                  <a:pt x="61477" y="470509"/>
                </a:cubicBezTo>
                <a:cubicBezTo>
                  <a:pt x="59421" y="472563"/>
                  <a:pt x="59421" y="474617"/>
                  <a:pt x="55311" y="476672"/>
                </a:cubicBezTo>
                <a:cubicBezTo>
                  <a:pt x="53256" y="476672"/>
                  <a:pt x="49145" y="476672"/>
                  <a:pt x="47090" y="476672"/>
                </a:cubicBezTo>
                <a:cubicBezTo>
                  <a:pt x="45035" y="476672"/>
                  <a:pt x="47090" y="478726"/>
                  <a:pt x="45035" y="480780"/>
                </a:cubicBezTo>
                <a:cubicBezTo>
                  <a:pt x="42979" y="482834"/>
                  <a:pt x="38869" y="484889"/>
                  <a:pt x="34759" y="484889"/>
                </a:cubicBezTo>
                <a:cubicBezTo>
                  <a:pt x="30648" y="482834"/>
                  <a:pt x="26538" y="482834"/>
                  <a:pt x="22427" y="478726"/>
                </a:cubicBezTo>
                <a:cubicBezTo>
                  <a:pt x="22427" y="476672"/>
                  <a:pt x="24482" y="474617"/>
                  <a:pt x="24482" y="470509"/>
                </a:cubicBezTo>
                <a:cubicBezTo>
                  <a:pt x="24482" y="466401"/>
                  <a:pt x="20372" y="464346"/>
                  <a:pt x="18317" y="462292"/>
                </a:cubicBezTo>
                <a:cubicBezTo>
                  <a:pt x="18317" y="460238"/>
                  <a:pt x="20372" y="460238"/>
                  <a:pt x="20372" y="460238"/>
                </a:cubicBezTo>
                <a:cubicBezTo>
                  <a:pt x="22427" y="456129"/>
                  <a:pt x="28593" y="454075"/>
                  <a:pt x="32703" y="452021"/>
                </a:cubicBezTo>
                <a:close/>
                <a:moveTo>
                  <a:pt x="102423" y="448037"/>
                </a:moveTo>
                <a:cubicBezTo>
                  <a:pt x="106517" y="448037"/>
                  <a:pt x="104470" y="456226"/>
                  <a:pt x="108565" y="452132"/>
                </a:cubicBezTo>
                <a:cubicBezTo>
                  <a:pt x="112659" y="452132"/>
                  <a:pt x="114707" y="454179"/>
                  <a:pt x="116754" y="456226"/>
                </a:cubicBezTo>
                <a:cubicBezTo>
                  <a:pt x="116754" y="458274"/>
                  <a:pt x="114707" y="460321"/>
                  <a:pt x="116754" y="460321"/>
                </a:cubicBezTo>
                <a:cubicBezTo>
                  <a:pt x="118801" y="460321"/>
                  <a:pt x="120849" y="462368"/>
                  <a:pt x="120849" y="464416"/>
                </a:cubicBezTo>
                <a:cubicBezTo>
                  <a:pt x="122896" y="466463"/>
                  <a:pt x="122896" y="468510"/>
                  <a:pt x="120849" y="470558"/>
                </a:cubicBezTo>
                <a:cubicBezTo>
                  <a:pt x="118801" y="472605"/>
                  <a:pt x="114707" y="470558"/>
                  <a:pt x="114707" y="472605"/>
                </a:cubicBezTo>
                <a:cubicBezTo>
                  <a:pt x="114707" y="474652"/>
                  <a:pt x="116754" y="476699"/>
                  <a:pt x="116754" y="478747"/>
                </a:cubicBezTo>
                <a:cubicBezTo>
                  <a:pt x="114707" y="480794"/>
                  <a:pt x="112659" y="480794"/>
                  <a:pt x="110612" y="478747"/>
                </a:cubicBezTo>
                <a:cubicBezTo>
                  <a:pt x="110612" y="478747"/>
                  <a:pt x="108565" y="478747"/>
                  <a:pt x="108565" y="478747"/>
                </a:cubicBezTo>
                <a:cubicBezTo>
                  <a:pt x="106517" y="480794"/>
                  <a:pt x="108565" y="480794"/>
                  <a:pt x="108565" y="482841"/>
                </a:cubicBezTo>
                <a:cubicBezTo>
                  <a:pt x="106517" y="482841"/>
                  <a:pt x="104470" y="484889"/>
                  <a:pt x="104470" y="482841"/>
                </a:cubicBezTo>
                <a:cubicBezTo>
                  <a:pt x="102423" y="480794"/>
                  <a:pt x="100375" y="478747"/>
                  <a:pt x="98328" y="476699"/>
                </a:cubicBezTo>
                <a:cubicBezTo>
                  <a:pt x="102423" y="474652"/>
                  <a:pt x="106517" y="470558"/>
                  <a:pt x="104470" y="466463"/>
                </a:cubicBezTo>
                <a:cubicBezTo>
                  <a:pt x="104470" y="462368"/>
                  <a:pt x="102423" y="458274"/>
                  <a:pt x="98328" y="454179"/>
                </a:cubicBezTo>
                <a:cubicBezTo>
                  <a:pt x="98328" y="452132"/>
                  <a:pt x="100375" y="450084"/>
                  <a:pt x="102423" y="448037"/>
                </a:cubicBezTo>
                <a:close/>
                <a:moveTo>
                  <a:pt x="127212" y="443721"/>
                </a:moveTo>
                <a:cubicBezTo>
                  <a:pt x="127212" y="443721"/>
                  <a:pt x="129259" y="443721"/>
                  <a:pt x="129259" y="443721"/>
                </a:cubicBezTo>
                <a:cubicBezTo>
                  <a:pt x="133354" y="447894"/>
                  <a:pt x="133354" y="447894"/>
                  <a:pt x="133354" y="447894"/>
                </a:cubicBezTo>
                <a:cubicBezTo>
                  <a:pt x="135401" y="454155"/>
                  <a:pt x="135401" y="454155"/>
                  <a:pt x="135401" y="454155"/>
                </a:cubicBezTo>
                <a:cubicBezTo>
                  <a:pt x="135401" y="456242"/>
                  <a:pt x="139496" y="456242"/>
                  <a:pt x="139496" y="458329"/>
                </a:cubicBezTo>
                <a:cubicBezTo>
                  <a:pt x="137449" y="458329"/>
                  <a:pt x="133354" y="456242"/>
                  <a:pt x="131307" y="454155"/>
                </a:cubicBezTo>
                <a:cubicBezTo>
                  <a:pt x="133354" y="449981"/>
                  <a:pt x="129259" y="445808"/>
                  <a:pt x="127212" y="443721"/>
                </a:cubicBezTo>
                <a:close/>
                <a:moveTo>
                  <a:pt x="828627" y="441729"/>
                </a:moveTo>
                <a:cubicBezTo>
                  <a:pt x="838880" y="441729"/>
                  <a:pt x="845031" y="447904"/>
                  <a:pt x="851183" y="454079"/>
                </a:cubicBezTo>
                <a:cubicBezTo>
                  <a:pt x="853234" y="460254"/>
                  <a:pt x="855284" y="466429"/>
                  <a:pt x="855284" y="474663"/>
                </a:cubicBezTo>
                <a:cubicBezTo>
                  <a:pt x="855284" y="482897"/>
                  <a:pt x="855284" y="489072"/>
                  <a:pt x="849133" y="495247"/>
                </a:cubicBezTo>
                <a:cubicBezTo>
                  <a:pt x="842981" y="501422"/>
                  <a:pt x="832728" y="503480"/>
                  <a:pt x="826576" y="499364"/>
                </a:cubicBezTo>
                <a:cubicBezTo>
                  <a:pt x="822475" y="497305"/>
                  <a:pt x="820424" y="495247"/>
                  <a:pt x="820424" y="491130"/>
                </a:cubicBezTo>
                <a:cubicBezTo>
                  <a:pt x="820424" y="489072"/>
                  <a:pt x="820424" y="487013"/>
                  <a:pt x="822475" y="484955"/>
                </a:cubicBezTo>
                <a:cubicBezTo>
                  <a:pt x="824526" y="484955"/>
                  <a:pt x="826576" y="487013"/>
                  <a:pt x="828627" y="484955"/>
                </a:cubicBezTo>
                <a:cubicBezTo>
                  <a:pt x="826576" y="480838"/>
                  <a:pt x="826576" y="478780"/>
                  <a:pt x="828627" y="476721"/>
                </a:cubicBezTo>
                <a:cubicBezTo>
                  <a:pt x="830677" y="472605"/>
                  <a:pt x="834778" y="474663"/>
                  <a:pt x="836829" y="474663"/>
                </a:cubicBezTo>
                <a:cubicBezTo>
                  <a:pt x="840930" y="478780"/>
                  <a:pt x="840930" y="482897"/>
                  <a:pt x="838880" y="487013"/>
                </a:cubicBezTo>
                <a:cubicBezTo>
                  <a:pt x="838880" y="487013"/>
                  <a:pt x="836829" y="487013"/>
                  <a:pt x="836829" y="489072"/>
                </a:cubicBezTo>
                <a:cubicBezTo>
                  <a:pt x="838880" y="491130"/>
                  <a:pt x="840930" y="489072"/>
                  <a:pt x="842981" y="489072"/>
                </a:cubicBezTo>
                <a:cubicBezTo>
                  <a:pt x="847082" y="484955"/>
                  <a:pt x="851183" y="478780"/>
                  <a:pt x="851183" y="472605"/>
                </a:cubicBezTo>
                <a:cubicBezTo>
                  <a:pt x="851183" y="462313"/>
                  <a:pt x="842981" y="449962"/>
                  <a:pt x="832728" y="445846"/>
                </a:cubicBezTo>
                <a:cubicBezTo>
                  <a:pt x="830677" y="445846"/>
                  <a:pt x="828627" y="445846"/>
                  <a:pt x="828627" y="443787"/>
                </a:cubicBezTo>
                <a:cubicBezTo>
                  <a:pt x="828627" y="443787"/>
                  <a:pt x="828627" y="441729"/>
                  <a:pt x="828627" y="441729"/>
                </a:cubicBezTo>
                <a:close/>
                <a:moveTo>
                  <a:pt x="15565" y="440653"/>
                </a:moveTo>
                <a:lnTo>
                  <a:pt x="14683" y="449402"/>
                </a:lnTo>
                <a:lnTo>
                  <a:pt x="16304" y="443052"/>
                </a:lnTo>
                <a:close/>
                <a:moveTo>
                  <a:pt x="32545" y="439737"/>
                </a:moveTo>
                <a:cubicBezTo>
                  <a:pt x="34632" y="439737"/>
                  <a:pt x="36719" y="439737"/>
                  <a:pt x="38806" y="441784"/>
                </a:cubicBezTo>
                <a:cubicBezTo>
                  <a:pt x="40893" y="443831"/>
                  <a:pt x="38806" y="445879"/>
                  <a:pt x="38806" y="447926"/>
                </a:cubicBezTo>
                <a:cubicBezTo>
                  <a:pt x="36719" y="452021"/>
                  <a:pt x="30458" y="449973"/>
                  <a:pt x="26285" y="452021"/>
                </a:cubicBezTo>
                <a:cubicBezTo>
                  <a:pt x="28372" y="447926"/>
                  <a:pt x="28372" y="445879"/>
                  <a:pt x="28372" y="443831"/>
                </a:cubicBezTo>
                <a:cubicBezTo>
                  <a:pt x="30458" y="441784"/>
                  <a:pt x="30458" y="439737"/>
                  <a:pt x="32545" y="439737"/>
                </a:cubicBezTo>
                <a:close/>
                <a:moveTo>
                  <a:pt x="112936" y="435421"/>
                </a:moveTo>
                <a:cubicBezTo>
                  <a:pt x="114928" y="435421"/>
                  <a:pt x="116920" y="435421"/>
                  <a:pt x="118912" y="437524"/>
                </a:cubicBezTo>
                <a:cubicBezTo>
                  <a:pt x="118912" y="439626"/>
                  <a:pt x="120904" y="439626"/>
                  <a:pt x="118912" y="441729"/>
                </a:cubicBezTo>
                <a:cubicBezTo>
                  <a:pt x="116920" y="441729"/>
                  <a:pt x="116920" y="439626"/>
                  <a:pt x="116920" y="437524"/>
                </a:cubicBezTo>
                <a:cubicBezTo>
                  <a:pt x="114928" y="437524"/>
                  <a:pt x="112936" y="435421"/>
                  <a:pt x="112936" y="435421"/>
                </a:cubicBezTo>
                <a:close/>
                <a:moveTo>
                  <a:pt x="106739" y="435421"/>
                </a:moveTo>
                <a:cubicBezTo>
                  <a:pt x="112881" y="435421"/>
                  <a:pt x="114928" y="441596"/>
                  <a:pt x="119023" y="445713"/>
                </a:cubicBezTo>
                <a:cubicBezTo>
                  <a:pt x="121070" y="443655"/>
                  <a:pt x="125165" y="445713"/>
                  <a:pt x="127212" y="445713"/>
                </a:cubicBezTo>
                <a:cubicBezTo>
                  <a:pt x="131307" y="449830"/>
                  <a:pt x="127212" y="456005"/>
                  <a:pt x="133354" y="458063"/>
                </a:cubicBezTo>
                <a:cubicBezTo>
                  <a:pt x="135402" y="458063"/>
                  <a:pt x="137449" y="462180"/>
                  <a:pt x="139496" y="464238"/>
                </a:cubicBezTo>
                <a:cubicBezTo>
                  <a:pt x="139496" y="468355"/>
                  <a:pt x="137449" y="470413"/>
                  <a:pt x="137449" y="474530"/>
                </a:cubicBezTo>
                <a:cubicBezTo>
                  <a:pt x="133354" y="474530"/>
                  <a:pt x="131307" y="476589"/>
                  <a:pt x="129260" y="476589"/>
                </a:cubicBezTo>
                <a:cubicBezTo>
                  <a:pt x="127212" y="478647"/>
                  <a:pt x="129260" y="478647"/>
                  <a:pt x="129260" y="480706"/>
                </a:cubicBezTo>
                <a:cubicBezTo>
                  <a:pt x="131307" y="482764"/>
                  <a:pt x="131307" y="484822"/>
                  <a:pt x="129260" y="484822"/>
                </a:cubicBezTo>
                <a:cubicBezTo>
                  <a:pt x="127212" y="488939"/>
                  <a:pt x="123118" y="486881"/>
                  <a:pt x="119023" y="486881"/>
                </a:cubicBezTo>
                <a:cubicBezTo>
                  <a:pt x="116976" y="488939"/>
                  <a:pt x="119023" y="490997"/>
                  <a:pt x="116976" y="493056"/>
                </a:cubicBezTo>
                <a:cubicBezTo>
                  <a:pt x="114928" y="497173"/>
                  <a:pt x="112881" y="490997"/>
                  <a:pt x="108786" y="493056"/>
                </a:cubicBezTo>
                <a:cubicBezTo>
                  <a:pt x="106739" y="493056"/>
                  <a:pt x="106739" y="488939"/>
                  <a:pt x="104692" y="486881"/>
                </a:cubicBezTo>
                <a:cubicBezTo>
                  <a:pt x="106739" y="486881"/>
                  <a:pt x="110834" y="484822"/>
                  <a:pt x="110834" y="482764"/>
                </a:cubicBezTo>
                <a:cubicBezTo>
                  <a:pt x="112881" y="482764"/>
                  <a:pt x="112881" y="482764"/>
                  <a:pt x="114928" y="482764"/>
                </a:cubicBezTo>
                <a:cubicBezTo>
                  <a:pt x="116976" y="482764"/>
                  <a:pt x="119023" y="480706"/>
                  <a:pt x="119023" y="478647"/>
                </a:cubicBezTo>
                <a:cubicBezTo>
                  <a:pt x="119023" y="474530"/>
                  <a:pt x="119023" y="474530"/>
                  <a:pt x="119023" y="474530"/>
                </a:cubicBezTo>
                <a:cubicBezTo>
                  <a:pt x="123118" y="474530"/>
                  <a:pt x="125165" y="470413"/>
                  <a:pt x="125165" y="468355"/>
                </a:cubicBezTo>
                <a:cubicBezTo>
                  <a:pt x="125165" y="464238"/>
                  <a:pt x="123118" y="460122"/>
                  <a:pt x="121070" y="458063"/>
                </a:cubicBezTo>
                <a:cubicBezTo>
                  <a:pt x="119023" y="456005"/>
                  <a:pt x="116976" y="451888"/>
                  <a:pt x="114928" y="449830"/>
                </a:cubicBezTo>
                <a:cubicBezTo>
                  <a:pt x="110834" y="447771"/>
                  <a:pt x="106739" y="449830"/>
                  <a:pt x="104692" y="445713"/>
                </a:cubicBezTo>
                <a:cubicBezTo>
                  <a:pt x="104692" y="445713"/>
                  <a:pt x="102644" y="445713"/>
                  <a:pt x="102644" y="443655"/>
                </a:cubicBezTo>
                <a:cubicBezTo>
                  <a:pt x="104692" y="441596"/>
                  <a:pt x="102644" y="435421"/>
                  <a:pt x="106739" y="435421"/>
                </a:cubicBezTo>
                <a:close/>
                <a:moveTo>
                  <a:pt x="851063" y="425129"/>
                </a:moveTo>
                <a:cubicBezTo>
                  <a:pt x="853150" y="425129"/>
                  <a:pt x="855237" y="425129"/>
                  <a:pt x="855237" y="425129"/>
                </a:cubicBezTo>
                <a:cubicBezTo>
                  <a:pt x="859410" y="429246"/>
                  <a:pt x="861497" y="433362"/>
                  <a:pt x="863584" y="439538"/>
                </a:cubicBezTo>
                <a:cubicBezTo>
                  <a:pt x="863584" y="443655"/>
                  <a:pt x="861497" y="451888"/>
                  <a:pt x="857324" y="453946"/>
                </a:cubicBezTo>
                <a:cubicBezTo>
                  <a:pt x="855237" y="453946"/>
                  <a:pt x="853150" y="456005"/>
                  <a:pt x="853150" y="453946"/>
                </a:cubicBezTo>
                <a:cubicBezTo>
                  <a:pt x="848976" y="451888"/>
                  <a:pt x="855237" y="449830"/>
                  <a:pt x="855237" y="445713"/>
                </a:cubicBezTo>
                <a:cubicBezTo>
                  <a:pt x="857324" y="441596"/>
                  <a:pt x="857324" y="433362"/>
                  <a:pt x="853150" y="429246"/>
                </a:cubicBezTo>
                <a:cubicBezTo>
                  <a:pt x="851063" y="429246"/>
                  <a:pt x="848976" y="427187"/>
                  <a:pt x="851063" y="425129"/>
                </a:cubicBezTo>
                <a:close/>
                <a:moveTo>
                  <a:pt x="46916" y="425129"/>
                </a:moveTo>
                <a:cubicBezTo>
                  <a:pt x="48979" y="425129"/>
                  <a:pt x="53106" y="427197"/>
                  <a:pt x="53106" y="429266"/>
                </a:cubicBezTo>
                <a:cubicBezTo>
                  <a:pt x="55169" y="431335"/>
                  <a:pt x="55169" y="435472"/>
                  <a:pt x="53106" y="437541"/>
                </a:cubicBezTo>
                <a:cubicBezTo>
                  <a:pt x="51042" y="437541"/>
                  <a:pt x="51042" y="437541"/>
                  <a:pt x="48979" y="439609"/>
                </a:cubicBezTo>
                <a:cubicBezTo>
                  <a:pt x="51042" y="441678"/>
                  <a:pt x="53106" y="441678"/>
                  <a:pt x="53106" y="445815"/>
                </a:cubicBezTo>
                <a:cubicBezTo>
                  <a:pt x="53106" y="449952"/>
                  <a:pt x="48979" y="452021"/>
                  <a:pt x="44853" y="452021"/>
                </a:cubicBezTo>
                <a:cubicBezTo>
                  <a:pt x="42790" y="452021"/>
                  <a:pt x="42790" y="452021"/>
                  <a:pt x="40727" y="452021"/>
                </a:cubicBezTo>
                <a:cubicBezTo>
                  <a:pt x="40727" y="449952"/>
                  <a:pt x="42790" y="447884"/>
                  <a:pt x="42790" y="445815"/>
                </a:cubicBezTo>
                <a:cubicBezTo>
                  <a:pt x="42790" y="443746"/>
                  <a:pt x="42790" y="439609"/>
                  <a:pt x="38664" y="437541"/>
                </a:cubicBezTo>
                <a:cubicBezTo>
                  <a:pt x="36600" y="435472"/>
                  <a:pt x="34537" y="435472"/>
                  <a:pt x="32474" y="435472"/>
                </a:cubicBezTo>
                <a:cubicBezTo>
                  <a:pt x="30411" y="435472"/>
                  <a:pt x="28348" y="437541"/>
                  <a:pt x="28348" y="439609"/>
                </a:cubicBezTo>
                <a:cubicBezTo>
                  <a:pt x="26285" y="435472"/>
                  <a:pt x="26285" y="433403"/>
                  <a:pt x="28348" y="431335"/>
                </a:cubicBezTo>
                <a:cubicBezTo>
                  <a:pt x="30411" y="429266"/>
                  <a:pt x="32474" y="427197"/>
                  <a:pt x="34537" y="427197"/>
                </a:cubicBezTo>
                <a:cubicBezTo>
                  <a:pt x="36600" y="427197"/>
                  <a:pt x="38664" y="431335"/>
                  <a:pt x="40727" y="429266"/>
                </a:cubicBezTo>
                <a:cubicBezTo>
                  <a:pt x="42790" y="427197"/>
                  <a:pt x="44853" y="425129"/>
                  <a:pt x="46916" y="425129"/>
                </a:cubicBezTo>
                <a:close/>
                <a:moveTo>
                  <a:pt x="795483" y="419153"/>
                </a:moveTo>
                <a:cubicBezTo>
                  <a:pt x="801666" y="419153"/>
                  <a:pt x="807850" y="419153"/>
                  <a:pt x="809911" y="423258"/>
                </a:cubicBezTo>
                <a:cubicBezTo>
                  <a:pt x="811972" y="425310"/>
                  <a:pt x="807850" y="429415"/>
                  <a:pt x="811972" y="429415"/>
                </a:cubicBezTo>
                <a:cubicBezTo>
                  <a:pt x="814034" y="429415"/>
                  <a:pt x="818156" y="429415"/>
                  <a:pt x="822278" y="431467"/>
                </a:cubicBezTo>
                <a:cubicBezTo>
                  <a:pt x="824339" y="433519"/>
                  <a:pt x="826400" y="437624"/>
                  <a:pt x="826400" y="443781"/>
                </a:cubicBezTo>
                <a:cubicBezTo>
                  <a:pt x="826400" y="445833"/>
                  <a:pt x="822278" y="449938"/>
                  <a:pt x="820217" y="449938"/>
                </a:cubicBezTo>
                <a:cubicBezTo>
                  <a:pt x="818156" y="451991"/>
                  <a:pt x="814034" y="451991"/>
                  <a:pt x="811972" y="451991"/>
                </a:cubicBezTo>
                <a:cubicBezTo>
                  <a:pt x="811972" y="454043"/>
                  <a:pt x="811972" y="456095"/>
                  <a:pt x="811972" y="458148"/>
                </a:cubicBezTo>
                <a:cubicBezTo>
                  <a:pt x="809911" y="460200"/>
                  <a:pt x="805789" y="464305"/>
                  <a:pt x="801666" y="464305"/>
                </a:cubicBezTo>
                <a:cubicBezTo>
                  <a:pt x="793422" y="464305"/>
                  <a:pt x="787238" y="458148"/>
                  <a:pt x="783116" y="451991"/>
                </a:cubicBezTo>
                <a:cubicBezTo>
                  <a:pt x="781055" y="451991"/>
                  <a:pt x="776933" y="449938"/>
                  <a:pt x="778994" y="447886"/>
                </a:cubicBezTo>
                <a:cubicBezTo>
                  <a:pt x="783116" y="443781"/>
                  <a:pt x="781055" y="437624"/>
                  <a:pt x="778994" y="433519"/>
                </a:cubicBezTo>
                <a:cubicBezTo>
                  <a:pt x="781055" y="427362"/>
                  <a:pt x="787238" y="419153"/>
                  <a:pt x="795483" y="419153"/>
                </a:cubicBezTo>
                <a:close/>
                <a:moveTo>
                  <a:pt x="772285" y="418342"/>
                </a:moveTo>
                <a:lnTo>
                  <a:pt x="772949" y="421145"/>
                </a:lnTo>
                <a:cubicBezTo>
                  <a:pt x="772949" y="421145"/>
                  <a:pt x="772451" y="420094"/>
                  <a:pt x="772202" y="418780"/>
                </a:cubicBezTo>
                <a:close/>
                <a:moveTo>
                  <a:pt x="772949" y="414837"/>
                </a:moveTo>
                <a:lnTo>
                  <a:pt x="772285" y="418342"/>
                </a:lnTo>
                <a:lnTo>
                  <a:pt x="772202" y="417991"/>
                </a:lnTo>
                <a:cubicBezTo>
                  <a:pt x="772451" y="416940"/>
                  <a:pt x="772949" y="415888"/>
                  <a:pt x="772949" y="414837"/>
                </a:cubicBezTo>
                <a:close/>
                <a:moveTo>
                  <a:pt x="72721" y="414644"/>
                </a:moveTo>
                <a:cubicBezTo>
                  <a:pt x="75788" y="413873"/>
                  <a:pt x="78854" y="413873"/>
                  <a:pt x="81921" y="414901"/>
                </a:cubicBezTo>
                <a:cubicBezTo>
                  <a:pt x="86009" y="414901"/>
                  <a:pt x="88054" y="416957"/>
                  <a:pt x="90098" y="419013"/>
                </a:cubicBezTo>
                <a:cubicBezTo>
                  <a:pt x="96231" y="423124"/>
                  <a:pt x="100320" y="431348"/>
                  <a:pt x="100320" y="439571"/>
                </a:cubicBezTo>
                <a:cubicBezTo>
                  <a:pt x="98276" y="449850"/>
                  <a:pt x="90098" y="460129"/>
                  <a:pt x="79876" y="464241"/>
                </a:cubicBezTo>
                <a:cubicBezTo>
                  <a:pt x="75788" y="464241"/>
                  <a:pt x="69654" y="464241"/>
                  <a:pt x="63521" y="466297"/>
                </a:cubicBezTo>
                <a:cubicBezTo>
                  <a:pt x="63521" y="466297"/>
                  <a:pt x="63521" y="464241"/>
                  <a:pt x="61477" y="464241"/>
                </a:cubicBezTo>
                <a:cubicBezTo>
                  <a:pt x="61477" y="462185"/>
                  <a:pt x="61477" y="462185"/>
                  <a:pt x="61477" y="462185"/>
                </a:cubicBezTo>
                <a:cubicBezTo>
                  <a:pt x="75788" y="462185"/>
                  <a:pt x="88054" y="456018"/>
                  <a:pt x="92143" y="443683"/>
                </a:cubicBezTo>
                <a:cubicBezTo>
                  <a:pt x="94187" y="437515"/>
                  <a:pt x="94187" y="433403"/>
                  <a:pt x="92143" y="429292"/>
                </a:cubicBezTo>
                <a:cubicBezTo>
                  <a:pt x="90098" y="425180"/>
                  <a:pt x="86009" y="423124"/>
                  <a:pt x="83965" y="423124"/>
                </a:cubicBezTo>
                <a:cubicBezTo>
                  <a:pt x="81921" y="423124"/>
                  <a:pt x="79876" y="423124"/>
                  <a:pt x="79876" y="425180"/>
                </a:cubicBezTo>
                <a:cubicBezTo>
                  <a:pt x="79876" y="425180"/>
                  <a:pt x="81921" y="425180"/>
                  <a:pt x="81921" y="427236"/>
                </a:cubicBezTo>
                <a:cubicBezTo>
                  <a:pt x="83965" y="429292"/>
                  <a:pt x="83965" y="431348"/>
                  <a:pt x="81921" y="433403"/>
                </a:cubicBezTo>
                <a:cubicBezTo>
                  <a:pt x="79876" y="435459"/>
                  <a:pt x="77832" y="435459"/>
                  <a:pt x="75788" y="437515"/>
                </a:cubicBezTo>
                <a:cubicBezTo>
                  <a:pt x="73743" y="437515"/>
                  <a:pt x="71699" y="433403"/>
                  <a:pt x="69654" y="433403"/>
                </a:cubicBezTo>
                <a:cubicBezTo>
                  <a:pt x="69654" y="431348"/>
                  <a:pt x="69654" y="429292"/>
                  <a:pt x="69654" y="429292"/>
                </a:cubicBezTo>
                <a:cubicBezTo>
                  <a:pt x="67610" y="429292"/>
                  <a:pt x="63521" y="429292"/>
                  <a:pt x="63521" y="427236"/>
                </a:cubicBezTo>
                <a:cubicBezTo>
                  <a:pt x="63521" y="425180"/>
                  <a:pt x="63521" y="421068"/>
                  <a:pt x="63521" y="419013"/>
                </a:cubicBezTo>
                <a:cubicBezTo>
                  <a:pt x="66588" y="416957"/>
                  <a:pt x="69654" y="415415"/>
                  <a:pt x="72721" y="414644"/>
                </a:cubicBezTo>
                <a:close/>
                <a:moveTo>
                  <a:pt x="857387" y="410853"/>
                </a:moveTo>
                <a:lnTo>
                  <a:pt x="865304" y="416815"/>
                </a:lnTo>
                <a:lnTo>
                  <a:pt x="865576" y="417223"/>
                </a:lnTo>
                <a:lnTo>
                  <a:pt x="865576" y="425244"/>
                </a:lnTo>
                <a:cubicBezTo>
                  <a:pt x="865576" y="427300"/>
                  <a:pt x="869671" y="427300"/>
                  <a:pt x="871718" y="427300"/>
                </a:cubicBezTo>
                <a:cubicBezTo>
                  <a:pt x="875813" y="431411"/>
                  <a:pt x="877860" y="435523"/>
                  <a:pt x="877860" y="439635"/>
                </a:cubicBezTo>
                <a:cubicBezTo>
                  <a:pt x="877860" y="441691"/>
                  <a:pt x="877860" y="445802"/>
                  <a:pt x="873765" y="447858"/>
                </a:cubicBezTo>
                <a:cubicBezTo>
                  <a:pt x="871718" y="449914"/>
                  <a:pt x="869671" y="449914"/>
                  <a:pt x="867623" y="449914"/>
                </a:cubicBezTo>
                <a:cubicBezTo>
                  <a:pt x="865576" y="451970"/>
                  <a:pt x="869671" y="454026"/>
                  <a:pt x="869671" y="456082"/>
                </a:cubicBezTo>
                <a:lnTo>
                  <a:pt x="866428" y="462595"/>
                </a:lnTo>
                <a:lnTo>
                  <a:pt x="863592" y="463807"/>
                </a:lnTo>
                <a:lnTo>
                  <a:pt x="857387" y="462249"/>
                </a:lnTo>
                <a:cubicBezTo>
                  <a:pt x="857387" y="460193"/>
                  <a:pt x="853292" y="458137"/>
                  <a:pt x="857387" y="456082"/>
                </a:cubicBezTo>
                <a:cubicBezTo>
                  <a:pt x="863529" y="454026"/>
                  <a:pt x="867623" y="445802"/>
                  <a:pt x="865576" y="439635"/>
                </a:cubicBezTo>
                <a:cubicBezTo>
                  <a:pt x="863529" y="433467"/>
                  <a:pt x="861481" y="425244"/>
                  <a:pt x="853292" y="421132"/>
                </a:cubicBezTo>
                <a:cubicBezTo>
                  <a:pt x="855339" y="417021"/>
                  <a:pt x="857387" y="414965"/>
                  <a:pt x="857387" y="410853"/>
                </a:cubicBezTo>
                <a:close/>
                <a:moveTo>
                  <a:pt x="792418" y="408399"/>
                </a:moveTo>
                <a:cubicBezTo>
                  <a:pt x="793438" y="408909"/>
                  <a:pt x="794458" y="409928"/>
                  <a:pt x="795477" y="410948"/>
                </a:cubicBezTo>
                <a:cubicBezTo>
                  <a:pt x="795477" y="412987"/>
                  <a:pt x="797517" y="415027"/>
                  <a:pt x="795477" y="415027"/>
                </a:cubicBezTo>
                <a:cubicBezTo>
                  <a:pt x="791398" y="417066"/>
                  <a:pt x="787320" y="419106"/>
                  <a:pt x="783241" y="421145"/>
                </a:cubicBezTo>
                <a:cubicBezTo>
                  <a:pt x="785280" y="417066"/>
                  <a:pt x="783241" y="410948"/>
                  <a:pt x="789359" y="408909"/>
                </a:cubicBezTo>
                <a:cubicBezTo>
                  <a:pt x="790379" y="407889"/>
                  <a:pt x="791398" y="407889"/>
                  <a:pt x="792418" y="408399"/>
                </a:cubicBezTo>
                <a:close/>
                <a:moveTo>
                  <a:pt x="881376" y="405264"/>
                </a:moveTo>
                <a:cubicBezTo>
                  <a:pt x="882835" y="405264"/>
                  <a:pt x="884002" y="408750"/>
                  <a:pt x="884002" y="408750"/>
                </a:cubicBezTo>
                <a:cubicBezTo>
                  <a:pt x="888152" y="410816"/>
                  <a:pt x="886077" y="412882"/>
                  <a:pt x="888152" y="414948"/>
                </a:cubicBezTo>
                <a:cubicBezTo>
                  <a:pt x="886077" y="417013"/>
                  <a:pt x="888152" y="419079"/>
                  <a:pt x="888152" y="421145"/>
                </a:cubicBezTo>
                <a:cubicBezTo>
                  <a:pt x="886077" y="421145"/>
                  <a:pt x="886077" y="419079"/>
                  <a:pt x="886077" y="419079"/>
                </a:cubicBezTo>
                <a:cubicBezTo>
                  <a:pt x="886077" y="414948"/>
                  <a:pt x="884002" y="410816"/>
                  <a:pt x="881927" y="408750"/>
                </a:cubicBezTo>
                <a:cubicBezTo>
                  <a:pt x="881927" y="406684"/>
                  <a:pt x="879852" y="406684"/>
                  <a:pt x="879852" y="406684"/>
                </a:cubicBezTo>
                <a:cubicBezTo>
                  <a:pt x="880371" y="405652"/>
                  <a:pt x="880889" y="405264"/>
                  <a:pt x="881376" y="405264"/>
                </a:cubicBezTo>
                <a:close/>
                <a:moveTo>
                  <a:pt x="872009" y="402693"/>
                </a:moveTo>
                <a:lnTo>
                  <a:pt x="873876" y="404545"/>
                </a:lnTo>
                <a:cubicBezTo>
                  <a:pt x="872839" y="404545"/>
                  <a:pt x="872320" y="404031"/>
                  <a:pt x="872060" y="403259"/>
                </a:cubicBezTo>
                <a:close/>
                <a:moveTo>
                  <a:pt x="77800" y="397848"/>
                </a:moveTo>
                <a:cubicBezTo>
                  <a:pt x="78823" y="398102"/>
                  <a:pt x="79847" y="398610"/>
                  <a:pt x="79847" y="398610"/>
                </a:cubicBezTo>
                <a:cubicBezTo>
                  <a:pt x="83942" y="400644"/>
                  <a:pt x="85989" y="404711"/>
                  <a:pt x="85989" y="406744"/>
                </a:cubicBezTo>
                <a:cubicBezTo>
                  <a:pt x="85989" y="408778"/>
                  <a:pt x="88036" y="410811"/>
                  <a:pt x="85989" y="412845"/>
                </a:cubicBezTo>
                <a:cubicBezTo>
                  <a:pt x="85989" y="412845"/>
                  <a:pt x="83942" y="412845"/>
                  <a:pt x="83942" y="412845"/>
                </a:cubicBezTo>
                <a:cubicBezTo>
                  <a:pt x="83942" y="410811"/>
                  <a:pt x="83942" y="408778"/>
                  <a:pt x="83942" y="408778"/>
                </a:cubicBezTo>
                <a:cubicBezTo>
                  <a:pt x="81894" y="404711"/>
                  <a:pt x="79847" y="400644"/>
                  <a:pt x="75752" y="398610"/>
                </a:cubicBezTo>
                <a:cubicBezTo>
                  <a:pt x="75752" y="397594"/>
                  <a:pt x="76776" y="397594"/>
                  <a:pt x="77800" y="397848"/>
                </a:cubicBezTo>
                <a:close/>
                <a:moveTo>
                  <a:pt x="799789" y="396577"/>
                </a:moveTo>
                <a:cubicBezTo>
                  <a:pt x="801858" y="396577"/>
                  <a:pt x="803927" y="398635"/>
                  <a:pt x="803927" y="400694"/>
                </a:cubicBezTo>
                <a:cubicBezTo>
                  <a:pt x="808064" y="402752"/>
                  <a:pt x="801858" y="404811"/>
                  <a:pt x="803927" y="406869"/>
                </a:cubicBezTo>
                <a:cubicBezTo>
                  <a:pt x="805995" y="406869"/>
                  <a:pt x="808064" y="408927"/>
                  <a:pt x="810133" y="410986"/>
                </a:cubicBezTo>
                <a:cubicBezTo>
                  <a:pt x="810133" y="413044"/>
                  <a:pt x="808064" y="417161"/>
                  <a:pt x="805995" y="417161"/>
                </a:cubicBezTo>
                <a:cubicBezTo>
                  <a:pt x="799789" y="415102"/>
                  <a:pt x="799789" y="415102"/>
                  <a:pt x="799789" y="415102"/>
                </a:cubicBezTo>
                <a:cubicBezTo>
                  <a:pt x="799789" y="410986"/>
                  <a:pt x="797721" y="408927"/>
                  <a:pt x="793584" y="406869"/>
                </a:cubicBezTo>
                <a:cubicBezTo>
                  <a:pt x="791515" y="404811"/>
                  <a:pt x="787378" y="404811"/>
                  <a:pt x="785309" y="406869"/>
                </a:cubicBezTo>
                <a:cubicBezTo>
                  <a:pt x="783241" y="404811"/>
                  <a:pt x="783241" y="402752"/>
                  <a:pt x="785309" y="400694"/>
                </a:cubicBezTo>
                <a:cubicBezTo>
                  <a:pt x="785309" y="400694"/>
                  <a:pt x="787378" y="398635"/>
                  <a:pt x="789446" y="398635"/>
                </a:cubicBezTo>
                <a:cubicBezTo>
                  <a:pt x="791515" y="396577"/>
                  <a:pt x="793584" y="400694"/>
                  <a:pt x="795652" y="402752"/>
                </a:cubicBezTo>
                <a:cubicBezTo>
                  <a:pt x="797721" y="400694"/>
                  <a:pt x="797721" y="396577"/>
                  <a:pt x="799789" y="396577"/>
                </a:cubicBezTo>
                <a:close/>
                <a:moveTo>
                  <a:pt x="110612" y="396577"/>
                </a:moveTo>
                <a:cubicBezTo>
                  <a:pt x="112715" y="400694"/>
                  <a:pt x="116920" y="402752"/>
                  <a:pt x="114818" y="406869"/>
                </a:cubicBezTo>
                <a:cubicBezTo>
                  <a:pt x="114818" y="402752"/>
                  <a:pt x="110612" y="400694"/>
                  <a:pt x="110612" y="396577"/>
                </a:cubicBezTo>
                <a:close/>
                <a:moveTo>
                  <a:pt x="868008" y="395797"/>
                </a:moveTo>
                <a:cubicBezTo>
                  <a:pt x="869856" y="396183"/>
                  <a:pt x="870245" y="398885"/>
                  <a:pt x="871801" y="400428"/>
                </a:cubicBezTo>
                <a:lnTo>
                  <a:pt x="872009" y="402693"/>
                </a:lnTo>
                <a:lnTo>
                  <a:pt x="869726" y="400428"/>
                </a:lnTo>
                <a:cubicBezTo>
                  <a:pt x="868689" y="398885"/>
                  <a:pt x="867651" y="397341"/>
                  <a:pt x="865576" y="396311"/>
                </a:cubicBezTo>
                <a:cubicBezTo>
                  <a:pt x="866614" y="395797"/>
                  <a:pt x="867392" y="395668"/>
                  <a:pt x="868008" y="395797"/>
                </a:cubicBezTo>
                <a:close/>
                <a:moveTo>
                  <a:pt x="855284" y="392261"/>
                </a:moveTo>
                <a:cubicBezTo>
                  <a:pt x="857276" y="394419"/>
                  <a:pt x="859268" y="394419"/>
                  <a:pt x="861260" y="394419"/>
                </a:cubicBezTo>
                <a:cubicBezTo>
                  <a:pt x="859268" y="394419"/>
                  <a:pt x="853292" y="396577"/>
                  <a:pt x="855284" y="392261"/>
                </a:cubicBezTo>
                <a:close/>
                <a:moveTo>
                  <a:pt x="801745" y="388277"/>
                </a:moveTo>
                <a:cubicBezTo>
                  <a:pt x="805834" y="388277"/>
                  <a:pt x="809923" y="390332"/>
                  <a:pt x="811967" y="394440"/>
                </a:cubicBezTo>
                <a:cubicBezTo>
                  <a:pt x="814012" y="396494"/>
                  <a:pt x="811967" y="400603"/>
                  <a:pt x="809923" y="402657"/>
                </a:cubicBezTo>
                <a:cubicBezTo>
                  <a:pt x="809923" y="404711"/>
                  <a:pt x="814012" y="404711"/>
                  <a:pt x="814012" y="404711"/>
                </a:cubicBezTo>
                <a:cubicBezTo>
                  <a:pt x="816056" y="406765"/>
                  <a:pt x="816056" y="408820"/>
                  <a:pt x="818101" y="412928"/>
                </a:cubicBezTo>
                <a:cubicBezTo>
                  <a:pt x="818101" y="414982"/>
                  <a:pt x="816056" y="417037"/>
                  <a:pt x="814012" y="419091"/>
                </a:cubicBezTo>
                <a:cubicBezTo>
                  <a:pt x="811967" y="421145"/>
                  <a:pt x="811967" y="421145"/>
                  <a:pt x="809923" y="421145"/>
                </a:cubicBezTo>
                <a:cubicBezTo>
                  <a:pt x="807879" y="419091"/>
                  <a:pt x="809923" y="417037"/>
                  <a:pt x="811967" y="414982"/>
                </a:cubicBezTo>
                <a:cubicBezTo>
                  <a:pt x="811967" y="412928"/>
                  <a:pt x="811967" y="410874"/>
                  <a:pt x="809923" y="406765"/>
                </a:cubicBezTo>
                <a:cubicBezTo>
                  <a:pt x="809923" y="404711"/>
                  <a:pt x="805834" y="402657"/>
                  <a:pt x="807879" y="400603"/>
                </a:cubicBezTo>
                <a:cubicBezTo>
                  <a:pt x="807879" y="398548"/>
                  <a:pt x="805834" y="396494"/>
                  <a:pt x="803790" y="394440"/>
                </a:cubicBezTo>
                <a:cubicBezTo>
                  <a:pt x="801745" y="394440"/>
                  <a:pt x="797656" y="394440"/>
                  <a:pt x="795612" y="396494"/>
                </a:cubicBezTo>
                <a:cubicBezTo>
                  <a:pt x="791523" y="396494"/>
                  <a:pt x="789479" y="394440"/>
                  <a:pt x="785390" y="396494"/>
                </a:cubicBezTo>
                <a:cubicBezTo>
                  <a:pt x="783346" y="396494"/>
                  <a:pt x="783346" y="400603"/>
                  <a:pt x="781301" y="398548"/>
                </a:cubicBezTo>
                <a:cubicBezTo>
                  <a:pt x="779257" y="396494"/>
                  <a:pt x="779257" y="394440"/>
                  <a:pt x="781301" y="392386"/>
                </a:cubicBezTo>
                <a:cubicBezTo>
                  <a:pt x="785390" y="388277"/>
                  <a:pt x="789479" y="390332"/>
                  <a:pt x="793568" y="390332"/>
                </a:cubicBezTo>
                <a:cubicBezTo>
                  <a:pt x="793568" y="392386"/>
                  <a:pt x="795612" y="394440"/>
                  <a:pt x="795612" y="392386"/>
                </a:cubicBezTo>
                <a:cubicBezTo>
                  <a:pt x="797656" y="390332"/>
                  <a:pt x="799701" y="388277"/>
                  <a:pt x="801745" y="388277"/>
                </a:cubicBezTo>
                <a:close/>
                <a:moveTo>
                  <a:pt x="766641" y="386285"/>
                </a:moveTo>
                <a:cubicBezTo>
                  <a:pt x="768707" y="386285"/>
                  <a:pt x="770772" y="388338"/>
                  <a:pt x="770772" y="390390"/>
                </a:cubicBezTo>
                <a:cubicBezTo>
                  <a:pt x="772838" y="392442"/>
                  <a:pt x="770772" y="396547"/>
                  <a:pt x="772838" y="396547"/>
                </a:cubicBezTo>
                <a:cubicBezTo>
                  <a:pt x="776970" y="396547"/>
                  <a:pt x="781101" y="400652"/>
                  <a:pt x="781101" y="402704"/>
                </a:cubicBezTo>
                <a:cubicBezTo>
                  <a:pt x="785233" y="412966"/>
                  <a:pt x="781101" y="423227"/>
                  <a:pt x="774904" y="431437"/>
                </a:cubicBezTo>
                <a:cubicBezTo>
                  <a:pt x="772838" y="431437"/>
                  <a:pt x="772838" y="429385"/>
                  <a:pt x="772838" y="429385"/>
                </a:cubicBezTo>
                <a:cubicBezTo>
                  <a:pt x="772838" y="427332"/>
                  <a:pt x="772838" y="425280"/>
                  <a:pt x="772838" y="425280"/>
                </a:cubicBezTo>
                <a:cubicBezTo>
                  <a:pt x="772838" y="425280"/>
                  <a:pt x="774904" y="425280"/>
                  <a:pt x="774904" y="425280"/>
                </a:cubicBezTo>
                <a:cubicBezTo>
                  <a:pt x="776970" y="419123"/>
                  <a:pt x="783167" y="410914"/>
                  <a:pt x="776970" y="406809"/>
                </a:cubicBezTo>
                <a:cubicBezTo>
                  <a:pt x="774904" y="406809"/>
                  <a:pt x="772838" y="408861"/>
                  <a:pt x="772838" y="410914"/>
                </a:cubicBezTo>
                <a:cubicBezTo>
                  <a:pt x="772838" y="412966"/>
                  <a:pt x="772838" y="412966"/>
                  <a:pt x="772838" y="412966"/>
                </a:cubicBezTo>
                <a:cubicBezTo>
                  <a:pt x="770772" y="402704"/>
                  <a:pt x="770772" y="402704"/>
                  <a:pt x="770772" y="402704"/>
                </a:cubicBezTo>
                <a:cubicBezTo>
                  <a:pt x="766641" y="398599"/>
                  <a:pt x="768707" y="392442"/>
                  <a:pt x="766641" y="388338"/>
                </a:cubicBezTo>
                <a:cubicBezTo>
                  <a:pt x="766641" y="386285"/>
                  <a:pt x="766641" y="386285"/>
                  <a:pt x="766641" y="386285"/>
                </a:cubicBezTo>
                <a:close/>
                <a:moveTo>
                  <a:pt x="75929" y="385514"/>
                </a:moveTo>
                <a:cubicBezTo>
                  <a:pt x="77744" y="384996"/>
                  <a:pt x="79819" y="384996"/>
                  <a:pt x="81894" y="386031"/>
                </a:cubicBezTo>
                <a:cubicBezTo>
                  <a:pt x="83969" y="388101"/>
                  <a:pt x="81894" y="390171"/>
                  <a:pt x="83969" y="390171"/>
                </a:cubicBezTo>
                <a:cubicBezTo>
                  <a:pt x="86044" y="390171"/>
                  <a:pt x="86044" y="388101"/>
                  <a:pt x="86044" y="388101"/>
                </a:cubicBezTo>
                <a:cubicBezTo>
                  <a:pt x="90194" y="388101"/>
                  <a:pt x="94344" y="390171"/>
                  <a:pt x="96419" y="392242"/>
                </a:cubicBezTo>
                <a:cubicBezTo>
                  <a:pt x="96419" y="394312"/>
                  <a:pt x="98494" y="398452"/>
                  <a:pt x="96419" y="400522"/>
                </a:cubicBezTo>
                <a:cubicBezTo>
                  <a:pt x="96419" y="402592"/>
                  <a:pt x="92269" y="402592"/>
                  <a:pt x="94344" y="404662"/>
                </a:cubicBezTo>
                <a:cubicBezTo>
                  <a:pt x="98494" y="404662"/>
                  <a:pt x="100569" y="406732"/>
                  <a:pt x="100569" y="408802"/>
                </a:cubicBezTo>
                <a:cubicBezTo>
                  <a:pt x="102644" y="410873"/>
                  <a:pt x="100569" y="415013"/>
                  <a:pt x="98494" y="415013"/>
                </a:cubicBezTo>
                <a:cubicBezTo>
                  <a:pt x="98494" y="417083"/>
                  <a:pt x="96419" y="419153"/>
                  <a:pt x="94344" y="417083"/>
                </a:cubicBezTo>
                <a:cubicBezTo>
                  <a:pt x="90194" y="415013"/>
                  <a:pt x="90194" y="415013"/>
                  <a:pt x="90194" y="415013"/>
                </a:cubicBezTo>
                <a:cubicBezTo>
                  <a:pt x="90194" y="408802"/>
                  <a:pt x="88119" y="402592"/>
                  <a:pt x="86044" y="398452"/>
                </a:cubicBezTo>
                <a:cubicBezTo>
                  <a:pt x="81894" y="396382"/>
                  <a:pt x="77744" y="394312"/>
                  <a:pt x="73595" y="394312"/>
                </a:cubicBezTo>
                <a:cubicBezTo>
                  <a:pt x="71520" y="392242"/>
                  <a:pt x="69445" y="390171"/>
                  <a:pt x="71520" y="388101"/>
                </a:cubicBezTo>
                <a:cubicBezTo>
                  <a:pt x="72557" y="387066"/>
                  <a:pt x="74113" y="386031"/>
                  <a:pt x="75929" y="385514"/>
                </a:cubicBezTo>
                <a:close/>
                <a:moveTo>
                  <a:pt x="828459" y="377985"/>
                </a:moveTo>
                <a:cubicBezTo>
                  <a:pt x="836692" y="377985"/>
                  <a:pt x="844926" y="384167"/>
                  <a:pt x="851101" y="390349"/>
                </a:cubicBezTo>
                <a:cubicBezTo>
                  <a:pt x="857276" y="400653"/>
                  <a:pt x="857276" y="413017"/>
                  <a:pt x="851101" y="421259"/>
                </a:cubicBezTo>
                <a:cubicBezTo>
                  <a:pt x="846984" y="429502"/>
                  <a:pt x="838751" y="435684"/>
                  <a:pt x="830517" y="437745"/>
                </a:cubicBezTo>
                <a:cubicBezTo>
                  <a:pt x="828459" y="437745"/>
                  <a:pt x="826400" y="435684"/>
                  <a:pt x="826400" y="433623"/>
                </a:cubicBezTo>
                <a:cubicBezTo>
                  <a:pt x="834634" y="431563"/>
                  <a:pt x="842867" y="427442"/>
                  <a:pt x="846984" y="419199"/>
                </a:cubicBezTo>
                <a:cubicBezTo>
                  <a:pt x="849043" y="413017"/>
                  <a:pt x="849043" y="404774"/>
                  <a:pt x="844926" y="398592"/>
                </a:cubicBezTo>
                <a:cubicBezTo>
                  <a:pt x="842867" y="394470"/>
                  <a:pt x="838751" y="390349"/>
                  <a:pt x="832575" y="390349"/>
                </a:cubicBezTo>
                <a:cubicBezTo>
                  <a:pt x="832575" y="392410"/>
                  <a:pt x="832575" y="392410"/>
                  <a:pt x="832575" y="392410"/>
                </a:cubicBezTo>
                <a:cubicBezTo>
                  <a:pt x="832575" y="394470"/>
                  <a:pt x="836692" y="394470"/>
                  <a:pt x="836692" y="396531"/>
                </a:cubicBezTo>
                <a:cubicBezTo>
                  <a:pt x="836692" y="398592"/>
                  <a:pt x="836692" y="402713"/>
                  <a:pt x="832575" y="402713"/>
                </a:cubicBezTo>
                <a:cubicBezTo>
                  <a:pt x="830517" y="404774"/>
                  <a:pt x="826400" y="404774"/>
                  <a:pt x="824342" y="402713"/>
                </a:cubicBezTo>
                <a:cubicBezTo>
                  <a:pt x="822284" y="400653"/>
                  <a:pt x="822284" y="400653"/>
                  <a:pt x="822284" y="398592"/>
                </a:cubicBezTo>
                <a:cubicBezTo>
                  <a:pt x="822284" y="396531"/>
                  <a:pt x="822284" y="396531"/>
                  <a:pt x="822284" y="394470"/>
                </a:cubicBezTo>
                <a:cubicBezTo>
                  <a:pt x="822284" y="394470"/>
                  <a:pt x="820225" y="394470"/>
                  <a:pt x="818167" y="392410"/>
                </a:cubicBezTo>
                <a:cubicBezTo>
                  <a:pt x="816108" y="392410"/>
                  <a:pt x="816108" y="388289"/>
                  <a:pt x="816108" y="386228"/>
                </a:cubicBezTo>
                <a:cubicBezTo>
                  <a:pt x="818167" y="380046"/>
                  <a:pt x="822284" y="377985"/>
                  <a:pt x="828459" y="377985"/>
                </a:cubicBezTo>
                <a:close/>
                <a:moveTo>
                  <a:pt x="859268" y="375993"/>
                </a:moveTo>
                <a:cubicBezTo>
                  <a:pt x="861260" y="375993"/>
                  <a:pt x="861260" y="377985"/>
                  <a:pt x="861260" y="379977"/>
                </a:cubicBezTo>
                <a:cubicBezTo>
                  <a:pt x="861260" y="379977"/>
                  <a:pt x="861260" y="381969"/>
                  <a:pt x="861260" y="381969"/>
                </a:cubicBezTo>
                <a:cubicBezTo>
                  <a:pt x="861260" y="379977"/>
                  <a:pt x="859268" y="377985"/>
                  <a:pt x="859268" y="375993"/>
                </a:cubicBezTo>
                <a:close/>
                <a:moveTo>
                  <a:pt x="71768" y="371677"/>
                </a:moveTo>
                <a:cubicBezTo>
                  <a:pt x="71768" y="371677"/>
                  <a:pt x="73760" y="371677"/>
                  <a:pt x="73760" y="371677"/>
                </a:cubicBezTo>
                <a:cubicBezTo>
                  <a:pt x="73760" y="373669"/>
                  <a:pt x="73760" y="373669"/>
                  <a:pt x="73760" y="373669"/>
                </a:cubicBezTo>
                <a:cubicBezTo>
                  <a:pt x="73760" y="373669"/>
                  <a:pt x="71768" y="371677"/>
                  <a:pt x="71768" y="371677"/>
                </a:cubicBezTo>
                <a:close/>
                <a:moveTo>
                  <a:pt x="89147" y="370972"/>
                </a:moveTo>
                <a:cubicBezTo>
                  <a:pt x="89664" y="371229"/>
                  <a:pt x="90181" y="371744"/>
                  <a:pt x="90181" y="371744"/>
                </a:cubicBezTo>
                <a:cubicBezTo>
                  <a:pt x="94319" y="375860"/>
                  <a:pt x="94319" y="375860"/>
                  <a:pt x="94319" y="375860"/>
                </a:cubicBezTo>
                <a:cubicBezTo>
                  <a:pt x="94319" y="377919"/>
                  <a:pt x="94319" y="377919"/>
                  <a:pt x="94319" y="377919"/>
                </a:cubicBezTo>
                <a:cubicBezTo>
                  <a:pt x="94319" y="377919"/>
                  <a:pt x="94319" y="375860"/>
                  <a:pt x="92250" y="375860"/>
                </a:cubicBezTo>
                <a:cubicBezTo>
                  <a:pt x="92250" y="377919"/>
                  <a:pt x="92250" y="379977"/>
                  <a:pt x="94319" y="379977"/>
                </a:cubicBezTo>
                <a:cubicBezTo>
                  <a:pt x="96387" y="379977"/>
                  <a:pt x="100525" y="379977"/>
                  <a:pt x="98456" y="377919"/>
                </a:cubicBezTo>
                <a:cubicBezTo>
                  <a:pt x="102593" y="375860"/>
                  <a:pt x="104662" y="379977"/>
                  <a:pt x="106730" y="379977"/>
                </a:cubicBezTo>
                <a:cubicBezTo>
                  <a:pt x="110867" y="384094"/>
                  <a:pt x="112936" y="388211"/>
                  <a:pt x="112936" y="392328"/>
                </a:cubicBezTo>
                <a:cubicBezTo>
                  <a:pt x="110867" y="388211"/>
                  <a:pt x="108799" y="382036"/>
                  <a:pt x="104662" y="379977"/>
                </a:cubicBezTo>
                <a:cubicBezTo>
                  <a:pt x="104662" y="379977"/>
                  <a:pt x="102593" y="379977"/>
                  <a:pt x="102593" y="379977"/>
                </a:cubicBezTo>
                <a:cubicBezTo>
                  <a:pt x="106730" y="384094"/>
                  <a:pt x="110867" y="390269"/>
                  <a:pt x="108799" y="398503"/>
                </a:cubicBezTo>
                <a:cubicBezTo>
                  <a:pt x="108799" y="398503"/>
                  <a:pt x="106730" y="400561"/>
                  <a:pt x="108799" y="400561"/>
                </a:cubicBezTo>
                <a:cubicBezTo>
                  <a:pt x="110867" y="400561"/>
                  <a:pt x="112936" y="404678"/>
                  <a:pt x="112936" y="408795"/>
                </a:cubicBezTo>
                <a:cubicBezTo>
                  <a:pt x="112936" y="410853"/>
                  <a:pt x="110867" y="414970"/>
                  <a:pt x="108799" y="414970"/>
                </a:cubicBezTo>
                <a:cubicBezTo>
                  <a:pt x="106730" y="417028"/>
                  <a:pt x="106730" y="417028"/>
                  <a:pt x="108799" y="419087"/>
                </a:cubicBezTo>
                <a:cubicBezTo>
                  <a:pt x="108799" y="419087"/>
                  <a:pt x="108799" y="419087"/>
                  <a:pt x="110867" y="419087"/>
                </a:cubicBezTo>
                <a:cubicBezTo>
                  <a:pt x="110867" y="419087"/>
                  <a:pt x="110867" y="419087"/>
                  <a:pt x="110867" y="417028"/>
                </a:cubicBezTo>
                <a:cubicBezTo>
                  <a:pt x="112936" y="417028"/>
                  <a:pt x="112936" y="419087"/>
                  <a:pt x="112936" y="421145"/>
                </a:cubicBezTo>
                <a:cubicBezTo>
                  <a:pt x="112936" y="423203"/>
                  <a:pt x="112936" y="423203"/>
                  <a:pt x="112936" y="423203"/>
                </a:cubicBezTo>
                <a:cubicBezTo>
                  <a:pt x="112936" y="423203"/>
                  <a:pt x="110867" y="421145"/>
                  <a:pt x="110867" y="421145"/>
                </a:cubicBezTo>
                <a:cubicBezTo>
                  <a:pt x="110867" y="425262"/>
                  <a:pt x="108799" y="427320"/>
                  <a:pt x="106730" y="429378"/>
                </a:cubicBezTo>
                <a:cubicBezTo>
                  <a:pt x="100525" y="431437"/>
                  <a:pt x="100525" y="423203"/>
                  <a:pt x="96387" y="421145"/>
                </a:cubicBezTo>
                <a:cubicBezTo>
                  <a:pt x="100525" y="419087"/>
                  <a:pt x="102593" y="417028"/>
                  <a:pt x="104662" y="412911"/>
                </a:cubicBezTo>
                <a:cubicBezTo>
                  <a:pt x="102593" y="408795"/>
                  <a:pt x="102593" y="404678"/>
                  <a:pt x="98456" y="402620"/>
                </a:cubicBezTo>
                <a:cubicBezTo>
                  <a:pt x="100525" y="398503"/>
                  <a:pt x="100525" y="392328"/>
                  <a:pt x="96387" y="390269"/>
                </a:cubicBezTo>
                <a:cubicBezTo>
                  <a:pt x="94319" y="382036"/>
                  <a:pt x="86044" y="388211"/>
                  <a:pt x="81907" y="384094"/>
                </a:cubicBezTo>
                <a:cubicBezTo>
                  <a:pt x="77770" y="382036"/>
                  <a:pt x="73633" y="384094"/>
                  <a:pt x="71564" y="384094"/>
                </a:cubicBezTo>
                <a:cubicBezTo>
                  <a:pt x="69495" y="386152"/>
                  <a:pt x="69495" y="388211"/>
                  <a:pt x="67427" y="386152"/>
                </a:cubicBezTo>
                <a:cubicBezTo>
                  <a:pt x="65358" y="384094"/>
                  <a:pt x="61221" y="382036"/>
                  <a:pt x="59152" y="379977"/>
                </a:cubicBezTo>
                <a:cubicBezTo>
                  <a:pt x="59152" y="377919"/>
                  <a:pt x="61221" y="377919"/>
                  <a:pt x="63290" y="375860"/>
                </a:cubicBezTo>
                <a:cubicBezTo>
                  <a:pt x="63290" y="375860"/>
                  <a:pt x="65358" y="373802"/>
                  <a:pt x="65358" y="373802"/>
                </a:cubicBezTo>
                <a:cubicBezTo>
                  <a:pt x="69495" y="373802"/>
                  <a:pt x="73633" y="373802"/>
                  <a:pt x="75701" y="377919"/>
                </a:cubicBezTo>
                <a:cubicBezTo>
                  <a:pt x="77770" y="377919"/>
                  <a:pt x="77770" y="375860"/>
                  <a:pt x="77770" y="373802"/>
                </a:cubicBezTo>
                <a:cubicBezTo>
                  <a:pt x="79838" y="373802"/>
                  <a:pt x="81907" y="371744"/>
                  <a:pt x="83976" y="371744"/>
                </a:cubicBezTo>
                <a:cubicBezTo>
                  <a:pt x="86044" y="371744"/>
                  <a:pt x="88113" y="375860"/>
                  <a:pt x="90181" y="373802"/>
                </a:cubicBezTo>
                <a:cubicBezTo>
                  <a:pt x="90181" y="371744"/>
                  <a:pt x="88113" y="371744"/>
                  <a:pt x="88113" y="371744"/>
                </a:cubicBezTo>
                <a:cubicBezTo>
                  <a:pt x="88113" y="370714"/>
                  <a:pt x="88630" y="370714"/>
                  <a:pt x="89147" y="370972"/>
                </a:cubicBezTo>
                <a:close/>
                <a:moveTo>
                  <a:pt x="824475" y="357401"/>
                </a:moveTo>
                <a:cubicBezTo>
                  <a:pt x="830550" y="357401"/>
                  <a:pt x="836626" y="361518"/>
                  <a:pt x="838651" y="367693"/>
                </a:cubicBezTo>
                <a:cubicBezTo>
                  <a:pt x="840676" y="369752"/>
                  <a:pt x="840676" y="373868"/>
                  <a:pt x="838651" y="377985"/>
                </a:cubicBezTo>
                <a:cubicBezTo>
                  <a:pt x="836626" y="377985"/>
                  <a:pt x="838651" y="373868"/>
                  <a:pt x="836626" y="371810"/>
                </a:cubicBezTo>
                <a:cubicBezTo>
                  <a:pt x="836626" y="367693"/>
                  <a:pt x="832576" y="363576"/>
                  <a:pt x="830550" y="363576"/>
                </a:cubicBezTo>
                <a:cubicBezTo>
                  <a:pt x="826500" y="363576"/>
                  <a:pt x="824475" y="361518"/>
                  <a:pt x="822450" y="363576"/>
                </a:cubicBezTo>
                <a:cubicBezTo>
                  <a:pt x="820424" y="363576"/>
                  <a:pt x="820424" y="361518"/>
                  <a:pt x="820424" y="359460"/>
                </a:cubicBezTo>
                <a:cubicBezTo>
                  <a:pt x="820424" y="357401"/>
                  <a:pt x="822450" y="359460"/>
                  <a:pt x="824475" y="357401"/>
                </a:cubicBezTo>
                <a:close/>
                <a:moveTo>
                  <a:pt x="45659" y="355900"/>
                </a:moveTo>
                <a:lnTo>
                  <a:pt x="48861" y="361338"/>
                </a:lnTo>
                <a:cubicBezTo>
                  <a:pt x="48861" y="361338"/>
                  <a:pt x="48861" y="363377"/>
                  <a:pt x="48861" y="363377"/>
                </a:cubicBezTo>
                <a:cubicBezTo>
                  <a:pt x="46802" y="361338"/>
                  <a:pt x="46802" y="359299"/>
                  <a:pt x="46802" y="359299"/>
                </a:cubicBezTo>
                <a:close/>
                <a:moveTo>
                  <a:pt x="43892" y="352899"/>
                </a:moveTo>
                <a:lnTo>
                  <a:pt x="44744" y="353180"/>
                </a:lnTo>
                <a:lnTo>
                  <a:pt x="45659" y="355900"/>
                </a:lnTo>
                <a:close/>
                <a:moveTo>
                  <a:pt x="42782" y="351013"/>
                </a:moveTo>
                <a:lnTo>
                  <a:pt x="43892" y="352899"/>
                </a:lnTo>
                <a:lnTo>
                  <a:pt x="39341" y="351396"/>
                </a:lnTo>
                <a:cubicBezTo>
                  <a:pt x="38569" y="351141"/>
                  <a:pt x="38569" y="351141"/>
                  <a:pt x="38569" y="351141"/>
                </a:cubicBezTo>
                <a:cubicBezTo>
                  <a:pt x="40112" y="350631"/>
                  <a:pt x="41528" y="350631"/>
                  <a:pt x="42782" y="351013"/>
                </a:cubicBezTo>
                <a:close/>
                <a:moveTo>
                  <a:pt x="797659" y="349101"/>
                </a:moveTo>
                <a:cubicBezTo>
                  <a:pt x="807975" y="349101"/>
                  <a:pt x="814164" y="355253"/>
                  <a:pt x="820353" y="363455"/>
                </a:cubicBezTo>
                <a:cubicBezTo>
                  <a:pt x="822416" y="367557"/>
                  <a:pt x="822416" y="371658"/>
                  <a:pt x="820353" y="375759"/>
                </a:cubicBezTo>
                <a:cubicBezTo>
                  <a:pt x="818290" y="377810"/>
                  <a:pt x="816227" y="379860"/>
                  <a:pt x="812101" y="381911"/>
                </a:cubicBezTo>
                <a:cubicBezTo>
                  <a:pt x="810038" y="381911"/>
                  <a:pt x="807975" y="379860"/>
                  <a:pt x="805911" y="377810"/>
                </a:cubicBezTo>
                <a:cubicBezTo>
                  <a:pt x="803848" y="375759"/>
                  <a:pt x="801785" y="379860"/>
                  <a:pt x="799722" y="377810"/>
                </a:cubicBezTo>
                <a:cubicBezTo>
                  <a:pt x="797659" y="375759"/>
                  <a:pt x="795596" y="375759"/>
                  <a:pt x="795596" y="373708"/>
                </a:cubicBezTo>
                <a:cubicBezTo>
                  <a:pt x="795596" y="371658"/>
                  <a:pt x="795596" y="369607"/>
                  <a:pt x="795596" y="367557"/>
                </a:cubicBezTo>
                <a:cubicBezTo>
                  <a:pt x="797659" y="365506"/>
                  <a:pt x="801785" y="363455"/>
                  <a:pt x="803848" y="363455"/>
                </a:cubicBezTo>
                <a:cubicBezTo>
                  <a:pt x="807975" y="363455"/>
                  <a:pt x="810038" y="371658"/>
                  <a:pt x="812101" y="367557"/>
                </a:cubicBezTo>
                <a:cubicBezTo>
                  <a:pt x="810038" y="363455"/>
                  <a:pt x="807975" y="359354"/>
                  <a:pt x="803848" y="357304"/>
                </a:cubicBezTo>
                <a:cubicBezTo>
                  <a:pt x="795596" y="353203"/>
                  <a:pt x="785280" y="357304"/>
                  <a:pt x="779091" y="361405"/>
                </a:cubicBezTo>
                <a:cubicBezTo>
                  <a:pt x="772901" y="367557"/>
                  <a:pt x="770838" y="375759"/>
                  <a:pt x="768775" y="383961"/>
                </a:cubicBezTo>
                <a:cubicBezTo>
                  <a:pt x="768775" y="383961"/>
                  <a:pt x="766712" y="383961"/>
                  <a:pt x="764649" y="383961"/>
                </a:cubicBezTo>
                <a:cubicBezTo>
                  <a:pt x="764649" y="379860"/>
                  <a:pt x="764649" y="373708"/>
                  <a:pt x="766712" y="371658"/>
                </a:cubicBezTo>
                <a:cubicBezTo>
                  <a:pt x="770838" y="357304"/>
                  <a:pt x="783217" y="349101"/>
                  <a:pt x="797659" y="349101"/>
                </a:cubicBezTo>
                <a:close/>
                <a:moveTo>
                  <a:pt x="828480" y="347109"/>
                </a:moveTo>
                <a:cubicBezTo>
                  <a:pt x="832569" y="347109"/>
                  <a:pt x="834613" y="351204"/>
                  <a:pt x="836657" y="351204"/>
                </a:cubicBezTo>
                <a:cubicBezTo>
                  <a:pt x="838702" y="351204"/>
                  <a:pt x="840746" y="351204"/>
                  <a:pt x="842791" y="351204"/>
                </a:cubicBezTo>
                <a:cubicBezTo>
                  <a:pt x="844835" y="353251"/>
                  <a:pt x="846879" y="355299"/>
                  <a:pt x="846879" y="357346"/>
                </a:cubicBezTo>
                <a:cubicBezTo>
                  <a:pt x="848924" y="359394"/>
                  <a:pt x="846879" y="361441"/>
                  <a:pt x="846879" y="363488"/>
                </a:cubicBezTo>
                <a:cubicBezTo>
                  <a:pt x="848924" y="365535"/>
                  <a:pt x="850968" y="365535"/>
                  <a:pt x="850968" y="367583"/>
                </a:cubicBezTo>
                <a:cubicBezTo>
                  <a:pt x="850968" y="369630"/>
                  <a:pt x="850968" y="371677"/>
                  <a:pt x="850968" y="373725"/>
                </a:cubicBezTo>
                <a:cubicBezTo>
                  <a:pt x="850968" y="373725"/>
                  <a:pt x="848924" y="373725"/>
                  <a:pt x="848924" y="375772"/>
                </a:cubicBezTo>
                <a:cubicBezTo>
                  <a:pt x="848924" y="375772"/>
                  <a:pt x="850968" y="379867"/>
                  <a:pt x="850968" y="381914"/>
                </a:cubicBezTo>
                <a:cubicBezTo>
                  <a:pt x="850968" y="381914"/>
                  <a:pt x="848924" y="383961"/>
                  <a:pt x="848924" y="383961"/>
                </a:cubicBezTo>
                <a:cubicBezTo>
                  <a:pt x="842791" y="377819"/>
                  <a:pt x="842791" y="377819"/>
                  <a:pt x="842791" y="377819"/>
                </a:cubicBezTo>
                <a:cubicBezTo>
                  <a:pt x="844835" y="371677"/>
                  <a:pt x="842791" y="365535"/>
                  <a:pt x="836657" y="359394"/>
                </a:cubicBezTo>
                <a:cubicBezTo>
                  <a:pt x="832569" y="355299"/>
                  <a:pt x="828480" y="355299"/>
                  <a:pt x="822347" y="355299"/>
                </a:cubicBezTo>
                <a:cubicBezTo>
                  <a:pt x="820302" y="355299"/>
                  <a:pt x="818258" y="357346"/>
                  <a:pt x="816213" y="355299"/>
                </a:cubicBezTo>
                <a:cubicBezTo>
                  <a:pt x="816213" y="353251"/>
                  <a:pt x="812124" y="353251"/>
                  <a:pt x="814169" y="351204"/>
                </a:cubicBezTo>
                <a:cubicBezTo>
                  <a:pt x="816213" y="349157"/>
                  <a:pt x="818258" y="349157"/>
                  <a:pt x="820302" y="349157"/>
                </a:cubicBezTo>
                <a:cubicBezTo>
                  <a:pt x="822347" y="351204"/>
                  <a:pt x="822347" y="351204"/>
                  <a:pt x="822347" y="351204"/>
                </a:cubicBezTo>
                <a:cubicBezTo>
                  <a:pt x="824391" y="349157"/>
                  <a:pt x="826435" y="347109"/>
                  <a:pt x="828480" y="347109"/>
                </a:cubicBezTo>
                <a:close/>
                <a:moveTo>
                  <a:pt x="139466" y="345117"/>
                </a:moveTo>
                <a:cubicBezTo>
                  <a:pt x="141518" y="349196"/>
                  <a:pt x="139466" y="353275"/>
                  <a:pt x="143571" y="355315"/>
                </a:cubicBezTo>
                <a:cubicBezTo>
                  <a:pt x="143571" y="357354"/>
                  <a:pt x="147675" y="357354"/>
                  <a:pt x="147675" y="359393"/>
                </a:cubicBezTo>
                <a:cubicBezTo>
                  <a:pt x="151781" y="361433"/>
                  <a:pt x="151781" y="361433"/>
                  <a:pt x="151781" y="361433"/>
                </a:cubicBezTo>
                <a:cubicBezTo>
                  <a:pt x="149728" y="371630"/>
                  <a:pt x="149728" y="371630"/>
                  <a:pt x="149728" y="371630"/>
                </a:cubicBezTo>
                <a:cubicBezTo>
                  <a:pt x="147675" y="373669"/>
                  <a:pt x="143571" y="371630"/>
                  <a:pt x="141518" y="371630"/>
                </a:cubicBezTo>
                <a:cubicBezTo>
                  <a:pt x="139466" y="369590"/>
                  <a:pt x="137413" y="367551"/>
                  <a:pt x="137413" y="363472"/>
                </a:cubicBezTo>
                <a:cubicBezTo>
                  <a:pt x="137413" y="363472"/>
                  <a:pt x="139466" y="361433"/>
                  <a:pt x="137413" y="359393"/>
                </a:cubicBezTo>
                <a:cubicBezTo>
                  <a:pt x="133309" y="359393"/>
                  <a:pt x="131256" y="357354"/>
                  <a:pt x="131256" y="355315"/>
                </a:cubicBezTo>
                <a:cubicBezTo>
                  <a:pt x="129204" y="353275"/>
                  <a:pt x="129204" y="349196"/>
                  <a:pt x="131256" y="347157"/>
                </a:cubicBezTo>
                <a:cubicBezTo>
                  <a:pt x="133309" y="347157"/>
                  <a:pt x="137413" y="347157"/>
                  <a:pt x="139466" y="345117"/>
                </a:cubicBezTo>
                <a:close/>
                <a:moveTo>
                  <a:pt x="124971" y="345117"/>
                </a:moveTo>
                <a:cubicBezTo>
                  <a:pt x="129121" y="347168"/>
                  <a:pt x="124971" y="351269"/>
                  <a:pt x="127046" y="353320"/>
                </a:cubicBezTo>
                <a:cubicBezTo>
                  <a:pt x="129121" y="357421"/>
                  <a:pt x="129121" y="361522"/>
                  <a:pt x="135346" y="361522"/>
                </a:cubicBezTo>
                <a:cubicBezTo>
                  <a:pt x="135346" y="365623"/>
                  <a:pt x="135346" y="369724"/>
                  <a:pt x="137421" y="371775"/>
                </a:cubicBezTo>
                <a:cubicBezTo>
                  <a:pt x="141571" y="373826"/>
                  <a:pt x="143646" y="375876"/>
                  <a:pt x="147796" y="375876"/>
                </a:cubicBezTo>
                <a:cubicBezTo>
                  <a:pt x="147796" y="375876"/>
                  <a:pt x="147796" y="377927"/>
                  <a:pt x="147796" y="377927"/>
                </a:cubicBezTo>
                <a:cubicBezTo>
                  <a:pt x="143646" y="379977"/>
                  <a:pt x="139496" y="375876"/>
                  <a:pt x="135346" y="373826"/>
                </a:cubicBezTo>
                <a:cubicBezTo>
                  <a:pt x="133271" y="371775"/>
                  <a:pt x="133271" y="367674"/>
                  <a:pt x="131196" y="363573"/>
                </a:cubicBezTo>
                <a:cubicBezTo>
                  <a:pt x="127046" y="361522"/>
                  <a:pt x="124971" y="357421"/>
                  <a:pt x="124971" y="353320"/>
                </a:cubicBezTo>
                <a:cubicBezTo>
                  <a:pt x="122896" y="351269"/>
                  <a:pt x="124971" y="349219"/>
                  <a:pt x="124971" y="345117"/>
                </a:cubicBezTo>
                <a:close/>
                <a:moveTo>
                  <a:pt x="30518" y="345117"/>
                </a:moveTo>
                <a:cubicBezTo>
                  <a:pt x="30518" y="345117"/>
                  <a:pt x="30518" y="345117"/>
                  <a:pt x="32572" y="347168"/>
                </a:cubicBezTo>
                <a:lnTo>
                  <a:pt x="31887" y="347168"/>
                </a:lnTo>
                <a:close/>
                <a:moveTo>
                  <a:pt x="848976" y="342793"/>
                </a:moveTo>
                <a:cubicBezTo>
                  <a:pt x="853126" y="342793"/>
                  <a:pt x="853126" y="344856"/>
                  <a:pt x="855201" y="346920"/>
                </a:cubicBezTo>
                <a:cubicBezTo>
                  <a:pt x="859351" y="351046"/>
                  <a:pt x="855201" y="355172"/>
                  <a:pt x="859351" y="359299"/>
                </a:cubicBezTo>
                <a:cubicBezTo>
                  <a:pt x="863501" y="359299"/>
                  <a:pt x="863501" y="363425"/>
                  <a:pt x="863501" y="365488"/>
                </a:cubicBezTo>
                <a:lnTo>
                  <a:pt x="863501" y="367551"/>
                </a:lnTo>
                <a:cubicBezTo>
                  <a:pt x="863501" y="361362"/>
                  <a:pt x="857276" y="359299"/>
                  <a:pt x="855201" y="355172"/>
                </a:cubicBezTo>
                <a:cubicBezTo>
                  <a:pt x="857276" y="348983"/>
                  <a:pt x="851051" y="344856"/>
                  <a:pt x="848976" y="342793"/>
                </a:cubicBezTo>
                <a:close/>
                <a:moveTo>
                  <a:pt x="112752" y="340801"/>
                </a:moveTo>
                <a:cubicBezTo>
                  <a:pt x="116883" y="340801"/>
                  <a:pt x="118949" y="344930"/>
                  <a:pt x="123081" y="344930"/>
                </a:cubicBezTo>
                <a:cubicBezTo>
                  <a:pt x="123081" y="346994"/>
                  <a:pt x="121015" y="349058"/>
                  <a:pt x="121015" y="353186"/>
                </a:cubicBezTo>
                <a:cubicBezTo>
                  <a:pt x="121015" y="357315"/>
                  <a:pt x="125146" y="363507"/>
                  <a:pt x="129278" y="365571"/>
                </a:cubicBezTo>
                <a:cubicBezTo>
                  <a:pt x="129278" y="371764"/>
                  <a:pt x="135475" y="377956"/>
                  <a:pt x="141672" y="380020"/>
                </a:cubicBezTo>
                <a:cubicBezTo>
                  <a:pt x="141672" y="382085"/>
                  <a:pt x="145804" y="380020"/>
                  <a:pt x="145804" y="382085"/>
                </a:cubicBezTo>
                <a:cubicBezTo>
                  <a:pt x="145804" y="384149"/>
                  <a:pt x="145804" y="386213"/>
                  <a:pt x="143738" y="388277"/>
                </a:cubicBezTo>
                <a:cubicBezTo>
                  <a:pt x="139607" y="386213"/>
                  <a:pt x="131344" y="386213"/>
                  <a:pt x="129278" y="380020"/>
                </a:cubicBezTo>
                <a:cubicBezTo>
                  <a:pt x="129278" y="377956"/>
                  <a:pt x="129278" y="373828"/>
                  <a:pt x="127212" y="373828"/>
                </a:cubicBezTo>
                <a:cubicBezTo>
                  <a:pt x="123081" y="373828"/>
                  <a:pt x="118949" y="371764"/>
                  <a:pt x="116883" y="369700"/>
                </a:cubicBezTo>
                <a:cubicBezTo>
                  <a:pt x="114818" y="365571"/>
                  <a:pt x="114818" y="365571"/>
                  <a:pt x="114818" y="365571"/>
                </a:cubicBezTo>
                <a:cubicBezTo>
                  <a:pt x="114818" y="361443"/>
                  <a:pt x="114818" y="359379"/>
                  <a:pt x="116883" y="355251"/>
                </a:cubicBezTo>
                <a:cubicBezTo>
                  <a:pt x="114818" y="351122"/>
                  <a:pt x="108620" y="349058"/>
                  <a:pt x="112752" y="344930"/>
                </a:cubicBezTo>
                <a:cubicBezTo>
                  <a:pt x="112752" y="342866"/>
                  <a:pt x="112752" y="342866"/>
                  <a:pt x="112752" y="340801"/>
                </a:cubicBezTo>
                <a:close/>
                <a:moveTo>
                  <a:pt x="756715" y="338109"/>
                </a:moveTo>
                <a:cubicBezTo>
                  <a:pt x="758507" y="338367"/>
                  <a:pt x="760554" y="338883"/>
                  <a:pt x="762601" y="338883"/>
                </a:cubicBezTo>
                <a:cubicBezTo>
                  <a:pt x="762601" y="340949"/>
                  <a:pt x="762601" y="343015"/>
                  <a:pt x="764649" y="343015"/>
                </a:cubicBezTo>
                <a:cubicBezTo>
                  <a:pt x="766696" y="343015"/>
                  <a:pt x="770791" y="343015"/>
                  <a:pt x="774885" y="345080"/>
                </a:cubicBezTo>
                <a:cubicBezTo>
                  <a:pt x="776933" y="345080"/>
                  <a:pt x="776933" y="349212"/>
                  <a:pt x="776933" y="351278"/>
                </a:cubicBezTo>
                <a:cubicBezTo>
                  <a:pt x="776933" y="353344"/>
                  <a:pt x="774885" y="353344"/>
                  <a:pt x="772838" y="355409"/>
                </a:cubicBezTo>
                <a:cubicBezTo>
                  <a:pt x="770791" y="355409"/>
                  <a:pt x="768743" y="353344"/>
                  <a:pt x="766696" y="353344"/>
                </a:cubicBezTo>
                <a:cubicBezTo>
                  <a:pt x="762601" y="351278"/>
                  <a:pt x="758507" y="351278"/>
                  <a:pt x="756459" y="351278"/>
                </a:cubicBezTo>
                <a:cubicBezTo>
                  <a:pt x="754412" y="347146"/>
                  <a:pt x="752365" y="343015"/>
                  <a:pt x="752365" y="338883"/>
                </a:cubicBezTo>
                <a:cubicBezTo>
                  <a:pt x="753388" y="337850"/>
                  <a:pt x="754924" y="337850"/>
                  <a:pt x="756715" y="338109"/>
                </a:cubicBezTo>
                <a:close/>
                <a:moveTo>
                  <a:pt x="832479" y="336879"/>
                </a:moveTo>
                <a:cubicBezTo>
                  <a:pt x="834534" y="338932"/>
                  <a:pt x="836590" y="340986"/>
                  <a:pt x="838646" y="340986"/>
                </a:cubicBezTo>
                <a:cubicBezTo>
                  <a:pt x="838646" y="345093"/>
                  <a:pt x="844814" y="343039"/>
                  <a:pt x="846869" y="345093"/>
                </a:cubicBezTo>
                <a:cubicBezTo>
                  <a:pt x="848925" y="345093"/>
                  <a:pt x="850981" y="347146"/>
                  <a:pt x="853037" y="351253"/>
                </a:cubicBezTo>
                <a:cubicBezTo>
                  <a:pt x="853037" y="353307"/>
                  <a:pt x="853037" y="355360"/>
                  <a:pt x="853037" y="359467"/>
                </a:cubicBezTo>
                <a:cubicBezTo>
                  <a:pt x="857149" y="359467"/>
                  <a:pt x="859204" y="363574"/>
                  <a:pt x="861260" y="365628"/>
                </a:cubicBezTo>
                <a:cubicBezTo>
                  <a:pt x="861260" y="371788"/>
                  <a:pt x="859204" y="373841"/>
                  <a:pt x="857149" y="375895"/>
                </a:cubicBezTo>
                <a:cubicBezTo>
                  <a:pt x="859204" y="380002"/>
                  <a:pt x="859204" y="384109"/>
                  <a:pt x="857149" y="388216"/>
                </a:cubicBezTo>
                <a:cubicBezTo>
                  <a:pt x="855093" y="388216"/>
                  <a:pt x="855093" y="390269"/>
                  <a:pt x="853037" y="390269"/>
                </a:cubicBezTo>
                <a:cubicBezTo>
                  <a:pt x="850981" y="386162"/>
                  <a:pt x="850981" y="386162"/>
                  <a:pt x="850981" y="386162"/>
                </a:cubicBezTo>
                <a:cubicBezTo>
                  <a:pt x="855093" y="382055"/>
                  <a:pt x="850981" y="375895"/>
                  <a:pt x="855093" y="371788"/>
                </a:cubicBezTo>
                <a:cubicBezTo>
                  <a:pt x="857149" y="367681"/>
                  <a:pt x="853037" y="365628"/>
                  <a:pt x="850981" y="361521"/>
                </a:cubicBezTo>
                <a:cubicBezTo>
                  <a:pt x="850981" y="357414"/>
                  <a:pt x="848925" y="355360"/>
                  <a:pt x="848925" y="353307"/>
                </a:cubicBezTo>
                <a:cubicBezTo>
                  <a:pt x="846869" y="349200"/>
                  <a:pt x="840702" y="349200"/>
                  <a:pt x="836590" y="347146"/>
                </a:cubicBezTo>
                <a:cubicBezTo>
                  <a:pt x="834534" y="345093"/>
                  <a:pt x="830423" y="345093"/>
                  <a:pt x="828367" y="345093"/>
                </a:cubicBezTo>
                <a:cubicBezTo>
                  <a:pt x="826311" y="345093"/>
                  <a:pt x="824255" y="345093"/>
                  <a:pt x="822199" y="347146"/>
                </a:cubicBezTo>
                <a:cubicBezTo>
                  <a:pt x="818088" y="345093"/>
                  <a:pt x="813976" y="347146"/>
                  <a:pt x="809864" y="349200"/>
                </a:cubicBezTo>
                <a:cubicBezTo>
                  <a:pt x="809864" y="349200"/>
                  <a:pt x="807808" y="349200"/>
                  <a:pt x="807808" y="347146"/>
                </a:cubicBezTo>
                <a:cubicBezTo>
                  <a:pt x="811920" y="345093"/>
                  <a:pt x="809864" y="338932"/>
                  <a:pt x="816032" y="338932"/>
                </a:cubicBezTo>
                <a:cubicBezTo>
                  <a:pt x="818088" y="338932"/>
                  <a:pt x="820144" y="340986"/>
                  <a:pt x="822199" y="340986"/>
                </a:cubicBezTo>
                <a:cubicBezTo>
                  <a:pt x="826311" y="338932"/>
                  <a:pt x="828367" y="336879"/>
                  <a:pt x="832479" y="336879"/>
                </a:cubicBezTo>
                <a:close/>
                <a:moveTo>
                  <a:pt x="834534" y="334825"/>
                </a:moveTo>
                <a:cubicBezTo>
                  <a:pt x="836590" y="334825"/>
                  <a:pt x="836590" y="334825"/>
                  <a:pt x="838646" y="336879"/>
                </a:cubicBezTo>
                <a:cubicBezTo>
                  <a:pt x="840702" y="338932"/>
                  <a:pt x="840702" y="338932"/>
                  <a:pt x="840702" y="338932"/>
                </a:cubicBezTo>
                <a:cubicBezTo>
                  <a:pt x="840702" y="340986"/>
                  <a:pt x="842758" y="340986"/>
                  <a:pt x="840702" y="340986"/>
                </a:cubicBezTo>
                <a:cubicBezTo>
                  <a:pt x="840702" y="340986"/>
                  <a:pt x="838646" y="340986"/>
                  <a:pt x="838646" y="340986"/>
                </a:cubicBezTo>
                <a:cubicBezTo>
                  <a:pt x="838646" y="338932"/>
                  <a:pt x="836590" y="338932"/>
                  <a:pt x="836590" y="336879"/>
                </a:cubicBezTo>
                <a:cubicBezTo>
                  <a:pt x="834534" y="334825"/>
                  <a:pt x="834534" y="334825"/>
                  <a:pt x="834534" y="334825"/>
                </a:cubicBezTo>
                <a:close/>
                <a:moveTo>
                  <a:pt x="752482" y="330510"/>
                </a:moveTo>
                <a:lnTo>
                  <a:pt x="759783" y="331242"/>
                </a:lnTo>
                <a:lnTo>
                  <a:pt x="760403" y="331552"/>
                </a:lnTo>
                <a:lnTo>
                  <a:pt x="764785" y="336685"/>
                </a:lnTo>
                <a:cubicBezTo>
                  <a:pt x="766836" y="338743"/>
                  <a:pt x="768887" y="334626"/>
                  <a:pt x="772988" y="336685"/>
                </a:cubicBezTo>
                <a:cubicBezTo>
                  <a:pt x="775038" y="336685"/>
                  <a:pt x="777089" y="338743"/>
                  <a:pt x="781190" y="340801"/>
                </a:cubicBezTo>
                <a:cubicBezTo>
                  <a:pt x="781190" y="344918"/>
                  <a:pt x="783241" y="346977"/>
                  <a:pt x="783241" y="349035"/>
                </a:cubicBezTo>
                <a:cubicBezTo>
                  <a:pt x="779140" y="351093"/>
                  <a:pt x="779140" y="344918"/>
                  <a:pt x="777089" y="342860"/>
                </a:cubicBezTo>
                <a:cubicBezTo>
                  <a:pt x="772988" y="340801"/>
                  <a:pt x="768887" y="338743"/>
                  <a:pt x="766836" y="340801"/>
                </a:cubicBezTo>
                <a:cubicBezTo>
                  <a:pt x="764785" y="336685"/>
                  <a:pt x="760684" y="334626"/>
                  <a:pt x="756583" y="334626"/>
                </a:cubicBezTo>
                <a:cubicBezTo>
                  <a:pt x="754533" y="332568"/>
                  <a:pt x="748381" y="338743"/>
                  <a:pt x="748381" y="332568"/>
                </a:cubicBezTo>
                <a:cubicBezTo>
                  <a:pt x="748381" y="330510"/>
                  <a:pt x="752482" y="330510"/>
                  <a:pt x="752482" y="330510"/>
                </a:cubicBezTo>
                <a:close/>
                <a:moveTo>
                  <a:pt x="779257" y="318226"/>
                </a:moveTo>
                <a:cubicBezTo>
                  <a:pt x="783241" y="318226"/>
                  <a:pt x="783241" y="322376"/>
                  <a:pt x="785233" y="324451"/>
                </a:cubicBezTo>
                <a:cubicBezTo>
                  <a:pt x="785233" y="324451"/>
                  <a:pt x="785233" y="324451"/>
                  <a:pt x="785233" y="326526"/>
                </a:cubicBezTo>
                <a:cubicBezTo>
                  <a:pt x="783241" y="324451"/>
                  <a:pt x="781249" y="320301"/>
                  <a:pt x="779257" y="320301"/>
                </a:cubicBezTo>
                <a:cubicBezTo>
                  <a:pt x="779257" y="318226"/>
                  <a:pt x="779257" y="318226"/>
                  <a:pt x="779257" y="318226"/>
                </a:cubicBezTo>
                <a:close/>
                <a:moveTo>
                  <a:pt x="757495" y="316747"/>
                </a:moveTo>
                <a:cubicBezTo>
                  <a:pt x="758009" y="316747"/>
                  <a:pt x="758523" y="317261"/>
                  <a:pt x="758523" y="318288"/>
                </a:cubicBezTo>
                <a:cubicBezTo>
                  <a:pt x="758523" y="318288"/>
                  <a:pt x="758523" y="320342"/>
                  <a:pt x="758523" y="320342"/>
                </a:cubicBezTo>
                <a:cubicBezTo>
                  <a:pt x="758523" y="320342"/>
                  <a:pt x="758523" y="320342"/>
                  <a:pt x="760579" y="320342"/>
                </a:cubicBezTo>
                <a:cubicBezTo>
                  <a:pt x="762635" y="322396"/>
                  <a:pt x="764692" y="326505"/>
                  <a:pt x="766748" y="322396"/>
                </a:cubicBezTo>
                <a:cubicBezTo>
                  <a:pt x="768804" y="320342"/>
                  <a:pt x="774973" y="320342"/>
                  <a:pt x="779085" y="322396"/>
                </a:cubicBezTo>
                <a:cubicBezTo>
                  <a:pt x="783198" y="324451"/>
                  <a:pt x="783198" y="326505"/>
                  <a:pt x="783198" y="330613"/>
                </a:cubicBezTo>
                <a:cubicBezTo>
                  <a:pt x="783198" y="330613"/>
                  <a:pt x="785254" y="330613"/>
                  <a:pt x="785254" y="330613"/>
                </a:cubicBezTo>
                <a:cubicBezTo>
                  <a:pt x="785254" y="328559"/>
                  <a:pt x="785254" y="326505"/>
                  <a:pt x="785254" y="326505"/>
                </a:cubicBezTo>
                <a:cubicBezTo>
                  <a:pt x="785254" y="326505"/>
                  <a:pt x="787310" y="326505"/>
                  <a:pt x="787310" y="326505"/>
                </a:cubicBezTo>
                <a:cubicBezTo>
                  <a:pt x="787310" y="328559"/>
                  <a:pt x="787310" y="330613"/>
                  <a:pt x="787310" y="330613"/>
                </a:cubicBezTo>
                <a:cubicBezTo>
                  <a:pt x="787310" y="332667"/>
                  <a:pt x="785254" y="330613"/>
                  <a:pt x="785254" y="332667"/>
                </a:cubicBezTo>
                <a:cubicBezTo>
                  <a:pt x="785254" y="334722"/>
                  <a:pt x="785254" y="334722"/>
                  <a:pt x="785254" y="334722"/>
                </a:cubicBezTo>
                <a:cubicBezTo>
                  <a:pt x="789367" y="334722"/>
                  <a:pt x="789367" y="330613"/>
                  <a:pt x="791423" y="332667"/>
                </a:cubicBezTo>
                <a:cubicBezTo>
                  <a:pt x="793479" y="332667"/>
                  <a:pt x="793479" y="332667"/>
                  <a:pt x="793479" y="334722"/>
                </a:cubicBezTo>
                <a:cubicBezTo>
                  <a:pt x="799648" y="336776"/>
                  <a:pt x="795535" y="349101"/>
                  <a:pt x="805816" y="347047"/>
                </a:cubicBezTo>
                <a:cubicBezTo>
                  <a:pt x="803760" y="347047"/>
                  <a:pt x="797591" y="349101"/>
                  <a:pt x="797591" y="342939"/>
                </a:cubicBezTo>
                <a:cubicBezTo>
                  <a:pt x="797591" y="342939"/>
                  <a:pt x="795535" y="342939"/>
                  <a:pt x="795535" y="342939"/>
                </a:cubicBezTo>
                <a:cubicBezTo>
                  <a:pt x="793479" y="347047"/>
                  <a:pt x="789367" y="347047"/>
                  <a:pt x="785254" y="347047"/>
                </a:cubicBezTo>
                <a:cubicBezTo>
                  <a:pt x="785254" y="344993"/>
                  <a:pt x="783198" y="342939"/>
                  <a:pt x="783198" y="340884"/>
                </a:cubicBezTo>
                <a:cubicBezTo>
                  <a:pt x="779085" y="334722"/>
                  <a:pt x="772917" y="334722"/>
                  <a:pt x="766748" y="334722"/>
                </a:cubicBezTo>
                <a:lnTo>
                  <a:pt x="760403" y="331552"/>
                </a:lnTo>
                <a:lnTo>
                  <a:pt x="760172" y="331282"/>
                </a:lnTo>
                <a:lnTo>
                  <a:pt x="759783" y="331242"/>
                </a:lnTo>
                <a:lnTo>
                  <a:pt x="754410" y="328559"/>
                </a:lnTo>
                <a:cubicBezTo>
                  <a:pt x="752354" y="328559"/>
                  <a:pt x="750298" y="328559"/>
                  <a:pt x="748242" y="328559"/>
                </a:cubicBezTo>
                <a:cubicBezTo>
                  <a:pt x="746185" y="326505"/>
                  <a:pt x="742073" y="324451"/>
                  <a:pt x="746185" y="320342"/>
                </a:cubicBezTo>
                <a:cubicBezTo>
                  <a:pt x="748242" y="320342"/>
                  <a:pt x="752354" y="318288"/>
                  <a:pt x="756467" y="318288"/>
                </a:cubicBezTo>
                <a:cubicBezTo>
                  <a:pt x="756467" y="317261"/>
                  <a:pt x="756981" y="316747"/>
                  <a:pt x="757495" y="316747"/>
                </a:cubicBezTo>
                <a:close/>
                <a:moveTo>
                  <a:pt x="121070" y="299634"/>
                </a:moveTo>
                <a:cubicBezTo>
                  <a:pt x="123118" y="299634"/>
                  <a:pt x="125165" y="301701"/>
                  <a:pt x="125165" y="303769"/>
                </a:cubicBezTo>
                <a:cubicBezTo>
                  <a:pt x="127212" y="305836"/>
                  <a:pt x="125165" y="307903"/>
                  <a:pt x="127212" y="309971"/>
                </a:cubicBezTo>
                <a:cubicBezTo>
                  <a:pt x="129260" y="307903"/>
                  <a:pt x="131307" y="309971"/>
                  <a:pt x="131307" y="312038"/>
                </a:cubicBezTo>
                <a:cubicBezTo>
                  <a:pt x="131307" y="316173"/>
                  <a:pt x="133354" y="318241"/>
                  <a:pt x="131307" y="322376"/>
                </a:cubicBezTo>
                <a:cubicBezTo>
                  <a:pt x="129260" y="322376"/>
                  <a:pt x="127212" y="324443"/>
                  <a:pt x="125165" y="324443"/>
                </a:cubicBezTo>
                <a:cubicBezTo>
                  <a:pt x="121070" y="324443"/>
                  <a:pt x="121070" y="320308"/>
                  <a:pt x="119023" y="318241"/>
                </a:cubicBezTo>
                <a:cubicBezTo>
                  <a:pt x="116976" y="316173"/>
                  <a:pt x="119023" y="314106"/>
                  <a:pt x="116976" y="312038"/>
                </a:cubicBezTo>
                <a:cubicBezTo>
                  <a:pt x="114928" y="314106"/>
                  <a:pt x="114928" y="316173"/>
                  <a:pt x="112881" y="318241"/>
                </a:cubicBezTo>
                <a:cubicBezTo>
                  <a:pt x="112881" y="324443"/>
                  <a:pt x="116976" y="332713"/>
                  <a:pt x="123118" y="334780"/>
                </a:cubicBezTo>
                <a:cubicBezTo>
                  <a:pt x="125165" y="334780"/>
                  <a:pt x="129260" y="336848"/>
                  <a:pt x="133354" y="338915"/>
                </a:cubicBezTo>
                <a:cubicBezTo>
                  <a:pt x="143591" y="336848"/>
                  <a:pt x="151781" y="332713"/>
                  <a:pt x="159970" y="326511"/>
                </a:cubicBezTo>
                <a:cubicBezTo>
                  <a:pt x="162017" y="326511"/>
                  <a:pt x="164065" y="328578"/>
                  <a:pt x="164065" y="330645"/>
                </a:cubicBezTo>
                <a:cubicBezTo>
                  <a:pt x="159970" y="334780"/>
                  <a:pt x="153828" y="338915"/>
                  <a:pt x="147685" y="340983"/>
                </a:cubicBezTo>
                <a:cubicBezTo>
                  <a:pt x="141543" y="343050"/>
                  <a:pt x="133354" y="345117"/>
                  <a:pt x="127212" y="343050"/>
                </a:cubicBezTo>
                <a:cubicBezTo>
                  <a:pt x="123118" y="343050"/>
                  <a:pt x="119023" y="340983"/>
                  <a:pt x="114928" y="338915"/>
                </a:cubicBezTo>
                <a:cubicBezTo>
                  <a:pt x="112881" y="338915"/>
                  <a:pt x="114928" y="334780"/>
                  <a:pt x="112881" y="334780"/>
                </a:cubicBezTo>
                <a:cubicBezTo>
                  <a:pt x="106739" y="330645"/>
                  <a:pt x="106739" y="330645"/>
                  <a:pt x="106739" y="330645"/>
                </a:cubicBezTo>
                <a:cubicBezTo>
                  <a:pt x="102644" y="324443"/>
                  <a:pt x="102644" y="312038"/>
                  <a:pt x="108786" y="303769"/>
                </a:cubicBezTo>
                <a:cubicBezTo>
                  <a:pt x="112881" y="301701"/>
                  <a:pt x="116976" y="299634"/>
                  <a:pt x="121070" y="299634"/>
                </a:cubicBezTo>
                <a:close/>
                <a:moveTo>
                  <a:pt x="814116" y="297642"/>
                </a:moveTo>
                <a:cubicBezTo>
                  <a:pt x="814116" y="297642"/>
                  <a:pt x="816108" y="297642"/>
                  <a:pt x="816108" y="297642"/>
                </a:cubicBezTo>
                <a:cubicBezTo>
                  <a:pt x="814116" y="297642"/>
                  <a:pt x="816108" y="299634"/>
                  <a:pt x="814116" y="299634"/>
                </a:cubicBezTo>
                <a:cubicBezTo>
                  <a:pt x="814116" y="299634"/>
                  <a:pt x="814116" y="297642"/>
                  <a:pt x="814116" y="297642"/>
                </a:cubicBezTo>
                <a:close/>
                <a:moveTo>
                  <a:pt x="96419" y="287350"/>
                </a:moveTo>
                <a:cubicBezTo>
                  <a:pt x="96419" y="287350"/>
                  <a:pt x="98494" y="289408"/>
                  <a:pt x="98494" y="289408"/>
                </a:cubicBezTo>
                <a:cubicBezTo>
                  <a:pt x="96419" y="293525"/>
                  <a:pt x="92269" y="295583"/>
                  <a:pt x="92269" y="299700"/>
                </a:cubicBezTo>
                <a:cubicBezTo>
                  <a:pt x="92269" y="305875"/>
                  <a:pt x="98494" y="309992"/>
                  <a:pt x="102644" y="312050"/>
                </a:cubicBezTo>
                <a:cubicBezTo>
                  <a:pt x="102644" y="314109"/>
                  <a:pt x="102644" y="314109"/>
                  <a:pt x="100569" y="316167"/>
                </a:cubicBezTo>
                <a:cubicBezTo>
                  <a:pt x="98494" y="318226"/>
                  <a:pt x="96419" y="314109"/>
                  <a:pt x="94344" y="312050"/>
                </a:cubicBezTo>
                <a:cubicBezTo>
                  <a:pt x="90194" y="307933"/>
                  <a:pt x="86044" y="301758"/>
                  <a:pt x="90194" y="295583"/>
                </a:cubicBezTo>
                <a:cubicBezTo>
                  <a:pt x="90194" y="291466"/>
                  <a:pt x="92269" y="287350"/>
                  <a:pt x="96419" y="287350"/>
                </a:cubicBezTo>
                <a:close/>
                <a:moveTo>
                  <a:pt x="822416" y="285358"/>
                </a:moveTo>
                <a:cubicBezTo>
                  <a:pt x="822416" y="285358"/>
                  <a:pt x="824408" y="285358"/>
                  <a:pt x="824408" y="287460"/>
                </a:cubicBezTo>
                <a:cubicBezTo>
                  <a:pt x="824408" y="287460"/>
                  <a:pt x="822416" y="289563"/>
                  <a:pt x="822416" y="291666"/>
                </a:cubicBezTo>
                <a:cubicBezTo>
                  <a:pt x="822416" y="289563"/>
                  <a:pt x="820424" y="287460"/>
                  <a:pt x="822416" y="285358"/>
                </a:cubicBezTo>
                <a:close/>
                <a:moveTo>
                  <a:pt x="153828" y="285358"/>
                </a:moveTo>
                <a:cubicBezTo>
                  <a:pt x="155875" y="287416"/>
                  <a:pt x="159970" y="287416"/>
                  <a:pt x="164065" y="287416"/>
                </a:cubicBezTo>
                <a:cubicBezTo>
                  <a:pt x="162017" y="289474"/>
                  <a:pt x="159970" y="295650"/>
                  <a:pt x="155875" y="293591"/>
                </a:cubicBezTo>
                <a:cubicBezTo>
                  <a:pt x="153828" y="291533"/>
                  <a:pt x="151781" y="291533"/>
                  <a:pt x="151781" y="289474"/>
                </a:cubicBezTo>
                <a:cubicBezTo>
                  <a:pt x="151781" y="287416"/>
                  <a:pt x="151781" y="285358"/>
                  <a:pt x="153828" y="285358"/>
                </a:cubicBezTo>
                <a:close/>
                <a:moveTo>
                  <a:pt x="182835" y="283366"/>
                </a:moveTo>
                <a:cubicBezTo>
                  <a:pt x="184904" y="283366"/>
                  <a:pt x="184904" y="285418"/>
                  <a:pt x="186972" y="285418"/>
                </a:cubicBezTo>
                <a:cubicBezTo>
                  <a:pt x="182835" y="295680"/>
                  <a:pt x="174560" y="299784"/>
                  <a:pt x="170423" y="307994"/>
                </a:cubicBezTo>
                <a:cubicBezTo>
                  <a:pt x="168355" y="312099"/>
                  <a:pt x="172492" y="316203"/>
                  <a:pt x="168355" y="320308"/>
                </a:cubicBezTo>
                <a:cubicBezTo>
                  <a:pt x="166286" y="322360"/>
                  <a:pt x="166286" y="328517"/>
                  <a:pt x="162149" y="324413"/>
                </a:cubicBezTo>
                <a:cubicBezTo>
                  <a:pt x="160080" y="322360"/>
                  <a:pt x="160080" y="320308"/>
                  <a:pt x="162149" y="316203"/>
                </a:cubicBezTo>
                <a:cubicBezTo>
                  <a:pt x="162149" y="314151"/>
                  <a:pt x="164218" y="314151"/>
                  <a:pt x="164218" y="312099"/>
                </a:cubicBezTo>
                <a:cubicBezTo>
                  <a:pt x="160080" y="310046"/>
                  <a:pt x="160080" y="305941"/>
                  <a:pt x="160080" y="301837"/>
                </a:cubicBezTo>
                <a:cubicBezTo>
                  <a:pt x="160080" y="295680"/>
                  <a:pt x="164218" y="291575"/>
                  <a:pt x="168355" y="287470"/>
                </a:cubicBezTo>
                <a:cubicBezTo>
                  <a:pt x="182835" y="283366"/>
                  <a:pt x="182835" y="283366"/>
                  <a:pt x="182835" y="283366"/>
                </a:cubicBezTo>
                <a:close/>
                <a:moveTo>
                  <a:pt x="147759" y="277058"/>
                </a:moveTo>
                <a:cubicBezTo>
                  <a:pt x="147759" y="279126"/>
                  <a:pt x="153957" y="281195"/>
                  <a:pt x="149825" y="285332"/>
                </a:cubicBezTo>
                <a:cubicBezTo>
                  <a:pt x="149825" y="287401"/>
                  <a:pt x="149825" y="289469"/>
                  <a:pt x="149825" y="291538"/>
                </a:cubicBezTo>
                <a:cubicBezTo>
                  <a:pt x="151891" y="293607"/>
                  <a:pt x="153957" y="295675"/>
                  <a:pt x="158088" y="297744"/>
                </a:cubicBezTo>
                <a:cubicBezTo>
                  <a:pt x="158088" y="299812"/>
                  <a:pt x="158088" y="301881"/>
                  <a:pt x="156023" y="303950"/>
                </a:cubicBezTo>
                <a:cubicBezTo>
                  <a:pt x="151891" y="303950"/>
                  <a:pt x="149825" y="301881"/>
                  <a:pt x="149825" y="297744"/>
                </a:cubicBezTo>
                <a:cubicBezTo>
                  <a:pt x="147759" y="299812"/>
                  <a:pt x="143627" y="299812"/>
                  <a:pt x="141562" y="297744"/>
                </a:cubicBezTo>
                <a:cubicBezTo>
                  <a:pt x="139496" y="295675"/>
                  <a:pt x="139496" y="293607"/>
                  <a:pt x="139496" y="291538"/>
                </a:cubicBezTo>
                <a:cubicBezTo>
                  <a:pt x="139496" y="289469"/>
                  <a:pt x="143627" y="289469"/>
                  <a:pt x="143627" y="285332"/>
                </a:cubicBezTo>
                <a:cubicBezTo>
                  <a:pt x="141562" y="283264"/>
                  <a:pt x="141562" y="281195"/>
                  <a:pt x="143627" y="279126"/>
                </a:cubicBezTo>
                <a:cubicBezTo>
                  <a:pt x="143627" y="277058"/>
                  <a:pt x="145693" y="277058"/>
                  <a:pt x="147759" y="277058"/>
                </a:cubicBezTo>
                <a:close/>
                <a:moveTo>
                  <a:pt x="92269" y="277058"/>
                </a:moveTo>
                <a:cubicBezTo>
                  <a:pt x="94344" y="279119"/>
                  <a:pt x="94344" y="281180"/>
                  <a:pt x="94344" y="283241"/>
                </a:cubicBezTo>
                <a:cubicBezTo>
                  <a:pt x="88119" y="289425"/>
                  <a:pt x="83969" y="295608"/>
                  <a:pt x="86044" y="303853"/>
                </a:cubicBezTo>
                <a:cubicBezTo>
                  <a:pt x="88119" y="310036"/>
                  <a:pt x="92269" y="318281"/>
                  <a:pt x="100569" y="320342"/>
                </a:cubicBezTo>
                <a:cubicBezTo>
                  <a:pt x="102644" y="320342"/>
                  <a:pt x="100569" y="324464"/>
                  <a:pt x="102644" y="324464"/>
                </a:cubicBezTo>
                <a:cubicBezTo>
                  <a:pt x="100569" y="326526"/>
                  <a:pt x="98494" y="324464"/>
                  <a:pt x="98494" y="324464"/>
                </a:cubicBezTo>
                <a:cubicBezTo>
                  <a:pt x="94344" y="324464"/>
                  <a:pt x="96419" y="320342"/>
                  <a:pt x="94344" y="320342"/>
                </a:cubicBezTo>
                <a:cubicBezTo>
                  <a:pt x="92269" y="320342"/>
                  <a:pt x="90194" y="320342"/>
                  <a:pt x="88119" y="320342"/>
                </a:cubicBezTo>
                <a:cubicBezTo>
                  <a:pt x="86044" y="318281"/>
                  <a:pt x="83969" y="314159"/>
                  <a:pt x="86044" y="310036"/>
                </a:cubicBezTo>
                <a:cubicBezTo>
                  <a:pt x="83969" y="307975"/>
                  <a:pt x="79819" y="310036"/>
                  <a:pt x="79819" y="305914"/>
                </a:cubicBezTo>
                <a:cubicBezTo>
                  <a:pt x="77744" y="301792"/>
                  <a:pt x="79819" y="299730"/>
                  <a:pt x="81894" y="297669"/>
                </a:cubicBezTo>
                <a:cubicBezTo>
                  <a:pt x="81894" y="295608"/>
                  <a:pt x="79819" y="291486"/>
                  <a:pt x="81894" y="289425"/>
                </a:cubicBezTo>
                <a:cubicBezTo>
                  <a:pt x="83969" y="287364"/>
                  <a:pt x="86044" y="285302"/>
                  <a:pt x="88119" y="285302"/>
                </a:cubicBezTo>
                <a:cubicBezTo>
                  <a:pt x="90194" y="283241"/>
                  <a:pt x="88119" y="281180"/>
                  <a:pt x="90194" y="279119"/>
                </a:cubicBezTo>
                <a:cubicBezTo>
                  <a:pt x="90194" y="279119"/>
                  <a:pt x="92269" y="277058"/>
                  <a:pt x="92269" y="277058"/>
                </a:cubicBezTo>
                <a:close/>
                <a:moveTo>
                  <a:pt x="771012" y="275066"/>
                </a:moveTo>
                <a:cubicBezTo>
                  <a:pt x="775107" y="275066"/>
                  <a:pt x="777154" y="275066"/>
                  <a:pt x="779201" y="275066"/>
                </a:cubicBezTo>
                <a:cubicBezTo>
                  <a:pt x="783296" y="281241"/>
                  <a:pt x="783296" y="281241"/>
                  <a:pt x="783296" y="281241"/>
                </a:cubicBezTo>
                <a:cubicBezTo>
                  <a:pt x="785343" y="281241"/>
                  <a:pt x="789438" y="283299"/>
                  <a:pt x="791485" y="283299"/>
                </a:cubicBezTo>
                <a:cubicBezTo>
                  <a:pt x="795580" y="283299"/>
                  <a:pt x="797627" y="283299"/>
                  <a:pt x="799674" y="279183"/>
                </a:cubicBezTo>
                <a:cubicBezTo>
                  <a:pt x="801722" y="279183"/>
                  <a:pt x="803769" y="281241"/>
                  <a:pt x="805816" y="283299"/>
                </a:cubicBezTo>
                <a:cubicBezTo>
                  <a:pt x="805816" y="285358"/>
                  <a:pt x="805816" y="289474"/>
                  <a:pt x="803769" y="291533"/>
                </a:cubicBezTo>
                <a:cubicBezTo>
                  <a:pt x="799674" y="291533"/>
                  <a:pt x="797627" y="291533"/>
                  <a:pt x="795580" y="289474"/>
                </a:cubicBezTo>
                <a:cubicBezTo>
                  <a:pt x="793533" y="291533"/>
                  <a:pt x="791485" y="295650"/>
                  <a:pt x="789438" y="295650"/>
                </a:cubicBezTo>
                <a:cubicBezTo>
                  <a:pt x="785343" y="295650"/>
                  <a:pt x="781249" y="291533"/>
                  <a:pt x="779201" y="289474"/>
                </a:cubicBezTo>
                <a:cubicBezTo>
                  <a:pt x="779201" y="287416"/>
                  <a:pt x="779201" y="285358"/>
                  <a:pt x="777154" y="285358"/>
                </a:cubicBezTo>
                <a:cubicBezTo>
                  <a:pt x="775107" y="285358"/>
                  <a:pt x="773059" y="285358"/>
                  <a:pt x="773059" y="285358"/>
                </a:cubicBezTo>
                <a:cubicBezTo>
                  <a:pt x="771012" y="283299"/>
                  <a:pt x="768965" y="281241"/>
                  <a:pt x="768965" y="279183"/>
                </a:cubicBezTo>
                <a:cubicBezTo>
                  <a:pt x="768965" y="277124"/>
                  <a:pt x="771012" y="275066"/>
                  <a:pt x="771012" y="275066"/>
                </a:cubicBezTo>
                <a:close/>
                <a:moveTo>
                  <a:pt x="783282" y="273074"/>
                </a:moveTo>
                <a:cubicBezTo>
                  <a:pt x="785316" y="273074"/>
                  <a:pt x="785316" y="275149"/>
                  <a:pt x="787349" y="275149"/>
                </a:cubicBezTo>
                <a:cubicBezTo>
                  <a:pt x="789383" y="277224"/>
                  <a:pt x="793450" y="279299"/>
                  <a:pt x="797517" y="277224"/>
                </a:cubicBezTo>
                <a:cubicBezTo>
                  <a:pt x="797517" y="281374"/>
                  <a:pt x="793450" y="279299"/>
                  <a:pt x="791416" y="281374"/>
                </a:cubicBezTo>
                <a:cubicBezTo>
                  <a:pt x="787349" y="281374"/>
                  <a:pt x="783282" y="279299"/>
                  <a:pt x="783282" y="275149"/>
                </a:cubicBezTo>
                <a:cubicBezTo>
                  <a:pt x="781249" y="275149"/>
                  <a:pt x="783282" y="275149"/>
                  <a:pt x="783282" y="273074"/>
                </a:cubicBezTo>
                <a:close/>
                <a:moveTo>
                  <a:pt x="143646" y="270050"/>
                </a:moveTo>
                <a:cubicBezTo>
                  <a:pt x="145193" y="269791"/>
                  <a:pt x="146741" y="269791"/>
                  <a:pt x="147772" y="270825"/>
                </a:cubicBezTo>
                <a:cubicBezTo>
                  <a:pt x="147772" y="272893"/>
                  <a:pt x="145709" y="274960"/>
                  <a:pt x="143646" y="274960"/>
                </a:cubicBezTo>
                <a:cubicBezTo>
                  <a:pt x="141583" y="274960"/>
                  <a:pt x="141583" y="277027"/>
                  <a:pt x="139520" y="279095"/>
                </a:cubicBezTo>
                <a:cubicBezTo>
                  <a:pt x="137457" y="281162"/>
                  <a:pt x="141583" y="285297"/>
                  <a:pt x="139520" y="287365"/>
                </a:cubicBezTo>
                <a:cubicBezTo>
                  <a:pt x="137457" y="289432"/>
                  <a:pt x="137457" y="291500"/>
                  <a:pt x="137457" y="293567"/>
                </a:cubicBezTo>
                <a:cubicBezTo>
                  <a:pt x="137457" y="297702"/>
                  <a:pt x="139520" y="299769"/>
                  <a:pt x="141583" y="301837"/>
                </a:cubicBezTo>
                <a:cubicBezTo>
                  <a:pt x="143646" y="301837"/>
                  <a:pt x="145709" y="301837"/>
                  <a:pt x="147772" y="301837"/>
                </a:cubicBezTo>
                <a:cubicBezTo>
                  <a:pt x="149836" y="305972"/>
                  <a:pt x="153962" y="308039"/>
                  <a:pt x="158089" y="308039"/>
                </a:cubicBezTo>
                <a:cubicBezTo>
                  <a:pt x="158089" y="308039"/>
                  <a:pt x="158089" y="310107"/>
                  <a:pt x="158089" y="312174"/>
                </a:cubicBezTo>
                <a:cubicBezTo>
                  <a:pt x="153962" y="314242"/>
                  <a:pt x="149836" y="312174"/>
                  <a:pt x="147772" y="310107"/>
                </a:cubicBezTo>
                <a:cubicBezTo>
                  <a:pt x="145709" y="308039"/>
                  <a:pt x="145709" y="305972"/>
                  <a:pt x="143646" y="305972"/>
                </a:cubicBezTo>
                <a:cubicBezTo>
                  <a:pt x="141583" y="305972"/>
                  <a:pt x="137457" y="303904"/>
                  <a:pt x="135393" y="303904"/>
                </a:cubicBezTo>
                <a:cubicBezTo>
                  <a:pt x="131267" y="299769"/>
                  <a:pt x="129204" y="295635"/>
                  <a:pt x="131267" y="289432"/>
                </a:cubicBezTo>
                <a:cubicBezTo>
                  <a:pt x="131267" y="287365"/>
                  <a:pt x="135393" y="285297"/>
                  <a:pt x="135393" y="283230"/>
                </a:cubicBezTo>
                <a:cubicBezTo>
                  <a:pt x="133330" y="279095"/>
                  <a:pt x="137457" y="274960"/>
                  <a:pt x="139520" y="270825"/>
                </a:cubicBezTo>
                <a:cubicBezTo>
                  <a:pt x="140551" y="270825"/>
                  <a:pt x="142099" y="270308"/>
                  <a:pt x="143646" y="270050"/>
                </a:cubicBezTo>
                <a:close/>
                <a:moveTo>
                  <a:pt x="758486" y="268758"/>
                </a:moveTo>
                <a:cubicBezTo>
                  <a:pt x="760551" y="270820"/>
                  <a:pt x="764680" y="272881"/>
                  <a:pt x="766744" y="274943"/>
                </a:cubicBezTo>
                <a:cubicBezTo>
                  <a:pt x="768809" y="274943"/>
                  <a:pt x="766744" y="277005"/>
                  <a:pt x="766744" y="277005"/>
                </a:cubicBezTo>
                <a:cubicBezTo>
                  <a:pt x="766744" y="281129"/>
                  <a:pt x="768809" y="285253"/>
                  <a:pt x="772938" y="287315"/>
                </a:cubicBezTo>
                <a:cubicBezTo>
                  <a:pt x="775003" y="289377"/>
                  <a:pt x="777067" y="287315"/>
                  <a:pt x="777067" y="289377"/>
                </a:cubicBezTo>
                <a:cubicBezTo>
                  <a:pt x="779132" y="295562"/>
                  <a:pt x="783261" y="297624"/>
                  <a:pt x="787391" y="297624"/>
                </a:cubicBezTo>
                <a:cubicBezTo>
                  <a:pt x="791520" y="299686"/>
                  <a:pt x="793585" y="295562"/>
                  <a:pt x="795649" y="293500"/>
                </a:cubicBezTo>
                <a:cubicBezTo>
                  <a:pt x="799778" y="295562"/>
                  <a:pt x="803908" y="293500"/>
                  <a:pt x="805972" y="291438"/>
                </a:cubicBezTo>
                <a:cubicBezTo>
                  <a:pt x="808037" y="289377"/>
                  <a:pt x="808037" y="285253"/>
                  <a:pt x="810101" y="283191"/>
                </a:cubicBezTo>
                <a:cubicBezTo>
                  <a:pt x="814231" y="285253"/>
                  <a:pt x="816295" y="285253"/>
                  <a:pt x="818360" y="285253"/>
                </a:cubicBezTo>
                <a:cubicBezTo>
                  <a:pt x="820424" y="287315"/>
                  <a:pt x="820424" y="289377"/>
                  <a:pt x="820424" y="291438"/>
                </a:cubicBezTo>
                <a:cubicBezTo>
                  <a:pt x="820424" y="293500"/>
                  <a:pt x="818360" y="295562"/>
                  <a:pt x="816295" y="295562"/>
                </a:cubicBezTo>
                <a:cubicBezTo>
                  <a:pt x="814231" y="295562"/>
                  <a:pt x="812166" y="293500"/>
                  <a:pt x="812166" y="295562"/>
                </a:cubicBezTo>
                <a:cubicBezTo>
                  <a:pt x="812166" y="297624"/>
                  <a:pt x="812166" y="299686"/>
                  <a:pt x="812166" y="299686"/>
                </a:cubicBezTo>
                <a:cubicBezTo>
                  <a:pt x="808037" y="301748"/>
                  <a:pt x="810101" y="305872"/>
                  <a:pt x="805972" y="305872"/>
                </a:cubicBezTo>
                <a:cubicBezTo>
                  <a:pt x="803908" y="307933"/>
                  <a:pt x="801843" y="307933"/>
                  <a:pt x="799778" y="305872"/>
                </a:cubicBezTo>
                <a:cubicBezTo>
                  <a:pt x="797714" y="305872"/>
                  <a:pt x="797714" y="301748"/>
                  <a:pt x="793585" y="303810"/>
                </a:cubicBezTo>
                <a:cubicBezTo>
                  <a:pt x="791520" y="305872"/>
                  <a:pt x="787391" y="307933"/>
                  <a:pt x="783261" y="307933"/>
                </a:cubicBezTo>
                <a:cubicBezTo>
                  <a:pt x="781197" y="305872"/>
                  <a:pt x="777067" y="305872"/>
                  <a:pt x="775003" y="301748"/>
                </a:cubicBezTo>
                <a:cubicBezTo>
                  <a:pt x="775003" y="299686"/>
                  <a:pt x="775003" y="297624"/>
                  <a:pt x="772938" y="297624"/>
                </a:cubicBezTo>
                <a:cubicBezTo>
                  <a:pt x="768809" y="297624"/>
                  <a:pt x="766744" y="297624"/>
                  <a:pt x="764680" y="295562"/>
                </a:cubicBezTo>
                <a:cubicBezTo>
                  <a:pt x="762615" y="293500"/>
                  <a:pt x="760551" y="289377"/>
                  <a:pt x="760551" y="285253"/>
                </a:cubicBezTo>
                <a:cubicBezTo>
                  <a:pt x="762615" y="283191"/>
                  <a:pt x="762615" y="281129"/>
                  <a:pt x="760551" y="281129"/>
                </a:cubicBezTo>
                <a:cubicBezTo>
                  <a:pt x="758486" y="279067"/>
                  <a:pt x="756421" y="277005"/>
                  <a:pt x="754357" y="274943"/>
                </a:cubicBezTo>
                <a:cubicBezTo>
                  <a:pt x="756421" y="272881"/>
                  <a:pt x="754357" y="270820"/>
                  <a:pt x="758486" y="268758"/>
                </a:cubicBezTo>
                <a:close/>
                <a:moveTo>
                  <a:pt x="90176" y="268570"/>
                </a:moveTo>
                <a:cubicBezTo>
                  <a:pt x="91725" y="268312"/>
                  <a:pt x="93275" y="268828"/>
                  <a:pt x="94307" y="270890"/>
                </a:cubicBezTo>
                <a:cubicBezTo>
                  <a:pt x="94307" y="270890"/>
                  <a:pt x="94307" y="272953"/>
                  <a:pt x="92242" y="275015"/>
                </a:cubicBezTo>
                <a:cubicBezTo>
                  <a:pt x="90176" y="275015"/>
                  <a:pt x="86044" y="279140"/>
                  <a:pt x="86044" y="281203"/>
                </a:cubicBezTo>
                <a:cubicBezTo>
                  <a:pt x="81913" y="283265"/>
                  <a:pt x="77781" y="289452"/>
                  <a:pt x="77781" y="293577"/>
                </a:cubicBezTo>
                <a:cubicBezTo>
                  <a:pt x="77781" y="295639"/>
                  <a:pt x="79847" y="295639"/>
                  <a:pt x="79847" y="297702"/>
                </a:cubicBezTo>
                <a:cubicBezTo>
                  <a:pt x="77781" y="299764"/>
                  <a:pt x="75716" y="303889"/>
                  <a:pt x="75716" y="305952"/>
                </a:cubicBezTo>
                <a:cubicBezTo>
                  <a:pt x="77781" y="310076"/>
                  <a:pt x="79847" y="312139"/>
                  <a:pt x="81913" y="312139"/>
                </a:cubicBezTo>
                <a:cubicBezTo>
                  <a:pt x="81913" y="318326"/>
                  <a:pt x="86044" y="320389"/>
                  <a:pt x="88110" y="322451"/>
                </a:cubicBezTo>
                <a:cubicBezTo>
                  <a:pt x="92242" y="322451"/>
                  <a:pt x="92242" y="322451"/>
                  <a:pt x="92242" y="322451"/>
                </a:cubicBezTo>
                <a:cubicBezTo>
                  <a:pt x="94307" y="326576"/>
                  <a:pt x="98439" y="328638"/>
                  <a:pt x="104636" y="328638"/>
                </a:cubicBezTo>
                <a:cubicBezTo>
                  <a:pt x="104636" y="330700"/>
                  <a:pt x="104636" y="330700"/>
                  <a:pt x="104636" y="332763"/>
                </a:cubicBezTo>
                <a:cubicBezTo>
                  <a:pt x="102570" y="334825"/>
                  <a:pt x="100505" y="334825"/>
                  <a:pt x="98439" y="334825"/>
                </a:cubicBezTo>
                <a:cubicBezTo>
                  <a:pt x="96373" y="332763"/>
                  <a:pt x="94307" y="332763"/>
                  <a:pt x="94307" y="330700"/>
                </a:cubicBezTo>
                <a:cubicBezTo>
                  <a:pt x="90176" y="326576"/>
                  <a:pt x="90176" y="326576"/>
                  <a:pt x="90176" y="326576"/>
                </a:cubicBezTo>
                <a:cubicBezTo>
                  <a:pt x="86044" y="326576"/>
                  <a:pt x="81913" y="326576"/>
                  <a:pt x="79847" y="324513"/>
                </a:cubicBezTo>
                <a:cubicBezTo>
                  <a:pt x="77781" y="320389"/>
                  <a:pt x="77781" y="318326"/>
                  <a:pt x="77781" y="314201"/>
                </a:cubicBezTo>
                <a:cubicBezTo>
                  <a:pt x="75716" y="312139"/>
                  <a:pt x="71584" y="310076"/>
                  <a:pt x="69518" y="308014"/>
                </a:cubicBezTo>
                <a:cubicBezTo>
                  <a:pt x="69518" y="303889"/>
                  <a:pt x="67453" y="301827"/>
                  <a:pt x="69518" y="297702"/>
                </a:cubicBezTo>
                <a:cubicBezTo>
                  <a:pt x="71584" y="297702"/>
                  <a:pt x="71584" y="295639"/>
                  <a:pt x="73650" y="295639"/>
                </a:cubicBezTo>
                <a:cubicBezTo>
                  <a:pt x="73650" y="291515"/>
                  <a:pt x="73650" y="289452"/>
                  <a:pt x="73650" y="285327"/>
                </a:cubicBezTo>
                <a:cubicBezTo>
                  <a:pt x="73650" y="283265"/>
                  <a:pt x="75716" y="281203"/>
                  <a:pt x="77781" y="279140"/>
                </a:cubicBezTo>
                <a:cubicBezTo>
                  <a:pt x="79847" y="277078"/>
                  <a:pt x="83979" y="279140"/>
                  <a:pt x="83979" y="275015"/>
                </a:cubicBezTo>
                <a:cubicBezTo>
                  <a:pt x="83979" y="275015"/>
                  <a:pt x="86044" y="275015"/>
                  <a:pt x="86044" y="272953"/>
                </a:cubicBezTo>
                <a:cubicBezTo>
                  <a:pt x="86044" y="272953"/>
                  <a:pt x="86044" y="270890"/>
                  <a:pt x="86044" y="270890"/>
                </a:cubicBezTo>
                <a:cubicBezTo>
                  <a:pt x="87077" y="269859"/>
                  <a:pt x="88627" y="268828"/>
                  <a:pt x="90176" y="268570"/>
                </a:cubicBezTo>
                <a:close/>
                <a:moveTo>
                  <a:pt x="127101" y="244190"/>
                </a:moveTo>
                <a:cubicBezTo>
                  <a:pt x="133243" y="244190"/>
                  <a:pt x="137338" y="244190"/>
                  <a:pt x="141433" y="248301"/>
                </a:cubicBezTo>
                <a:cubicBezTo>
                  <a:pt x="143480" y="248301"/>
                  <a:pt x="141433" y="250357"/>
                  <a:pt x="141433" y="250357"/>
                </a:cubicBezTo>
                <a:cubicBezTo>
                  <a:pt x="139385" y="252413"/>
                  <a:pt x="137338" y="250357"/>
                  <a:pt x="135291" y="250357"/>
                </a:cubicBezTo>
                <a:cubicBezTo>
                  <a:pt x="133243" y="250357"/>
                  <a:pt x="131196" y="250357"/>
                  <a:pt x="131196" y="250357"/>
                </a:cubicBezTo>
                <a:cubicBezTo>
                  <a:pt x="125054" y="250357"/>
                  <a:pt x="118912" y="250357"/>
                  <a:pt x="114818" y="254469"/>
                </a:cubicBezTo>
                <a:cubicBezTo>
                  <a:pt x="108675" y="258581"/>
                  <a:pt x="104581" y="264748"/>
                  <a:pt x="104581" y="272972"/>
                </a:cubicBezTo>
                <a:cubicBezTo>
                  <a:pt x="104581" y="277083"/>
                  <a:pt x="106628" y="281195"/>
                  <a:pt x="110723" y="283251"/>
                </a:cubicBezTo>
                <a:cubicBezTo>
                  <a:pt x="110723" y="285307"/>
                  <a:pt x="112770" y="283251"/>
                  <a:pt x="112770" y="283251"/>
                </a:cubicBezTo>
                <a:cubicBezTo>
                  <a:pt x="110723" y="277083"/>
                  <a:pt x="110723" y="277083"/>
                  <a:pt x="110723" y="277083"/>
                </a:cubicBezTo>
                <a:cubicBezTo>
                  <a:pt x="110723" y="275027"/>
                  <a:pt x="110723" y="272972"/>
                  <a:pt x="114818" y="270916"/>
                </a:cubicBezTo>
                <a:cubicBezTo>
                  <a:pt x="118912" y="268860"/>
                  <a:pt x="120959" y="270916"/>
                  <a:pt x="125054" y="275027"/>
                </a:cubicBezTo>
                <a:cubicBezTo>
                  <a:pt x="125054" y="277083"/>
                  <a:pt x="125054" y="279139"/>
                  <a:pt x="125054" y="281195"/>
                </a:cubicBezTo>
                <a:cubicBezTo>
                  <a:pt x="123007" y="281195"/>
                  <a:pt x="120959" y="283251"/>
                  <a:pt x="123007" y="285307"/>
                </a:cubicBezTo>
                <a:cubicBezTo>
                  <a:pt x="123007" y="285307"/>
                  <a:pt x="125054" y="285307"/>
                  <a:pt x="125054" y="287362"/>
                </a:cubicBezTo>
                <a:cubicBezTo>
                  <a:pt x="125054" y="291474"/>
                  <a:pt x="123007" y="293530"/>
                  <a:pt x="120959" y="295586"/>
                </a:cubicBezTo>
                <a:cubicBezTo>
                  <a:pt x="116865" y="297642"/>
                  <a:pt x="110723" y="297642"/>
                  <a:pt x="106628" y="293530"/>
                </a:cubicBezTo>
                <a:cubicBezTo>
                  <a:pt x="98439" y="287362"/>
                  <a:pt x="94344" y="277083"/>
                  <a:pt x="96391" y="268860"/>
                </a:cubicBezTo>
                <a:cubicBezTo>
                  <a:pt x="98439" y="264748"/>
                  <a:pt x="100486" y="260636"/>
                  <a:pt x="102533" y="258581"/>
                </a:cubicBezTo>
                <a:cubicBezTo>
                  <a:pt x="108675" y="250357"/>
                  <a:pt x="118912" y="246246"/>
                  <a:pt x="127101" y="244190"/>
                </a:cubicBezTo>
                <a:close/>
                <a:moveTo>
                  <a:pt x="177862" y="239817"/>
                </a:moveTo>
                <a:cubicBezTo>
                  <a:pt x="182699" y="240978"/>
                  <a:pt x="185796" y="245623"/>
                  <a:pt x="188892" y="250267"/>
                </a:cubicBezTo>
                <a:cubicBezTo>
                  <a:pt x="190956" y="254395"/>
                  <a:pt x="190956" y="260588"/>
                  <a:pt x="190956" y="264716"/>
                </a:cubicBezTo>
                <a:cubicBezTo>
                  <a:pt x="186828" y="266780"/>
                  <a:pt x="182699" y="270909"/>
                  <a:pt x="182699" y="275037"/>
                </a:cubicBezTo>
                <a:cubicBezTo>
                  <a:pt x="182699" y="277101"/>
                  <a:pt x="182699" y="281230"/>
                  <a:pt x="182699" y="281230"/>
                </a:cubicBezTo>
                <a:cubicBezTo>
                  <a:pt x="178571" y="281230"/>
                  <a:pt x="176507" y="283294"/>
                  <a:pt x="172379" y="283294"/>
                </a:cubicBezTo>
                <a:cubicBezTo>
                  <a:pt x="166186" y="285358"/>
                  <a:pt x="159994" y="285358"/>
                  <a:pt x="153801" y="281230"/>
                </a:cubicBezTo>
                <a:cubicBezTo>
                  <a:pt x="151737" y="279165"/>
                  <a:pt x="149673" y="277101"/>
                  <a:pt x="149673" y="272973"/>
                </a:cubicBezTo>
                <a:cubicBezTo>
                  <a:pt x="147608" y="268844"/>
                  <a:pt x="157930" y="262652"/>
                  <a:pt x="147608" y="262652"/>
                </a:cubicBezTo>
                <a:cubicBezTo>
                  <a:pt x="145544" y="260588"/>
                  <a:pt x="143480" y="256459"/>
                  <a:pt x="143480" y="254395"/>
                </a:cubicBezTo>
                <a:cubicBezTo>
                  <a:pt x="145544" y="248203"/>
                  <a:pt x="145544" y="248203"/>
                  <a:pt x="145544" y="248203"/>
                </a:cubicBezTo>
                <a:cubicBezTo>
                  <a:pt x="147608" y="244074"/>
                  <a:pt x="151737" y="242010"/>
                  <a:pt x="155865" y="242010"/>
                </a:cubicBezTo>
                <a:cubicBezTo>
                  <a:pt x="157930" y="242010"/>
                  <a:pt x="162058" y="246139"/>
                  <a:pt x="164122" y="246139"/>
                </a:cubicBezTo>
                <a:cubicBezTo>
                  <a:pt x="166186" y="242010"/>
                  <a:pt x="168250" y="239946"/>
                  <a:pt x="172379" y="239946"/>
                </a:cubicBezTo>
                <a:cubicBezTo>
                  <a:pt x="174443" y="239430"/>
                  <a:pt x="176249" y="239430"/>
                  <a:pt x="177862" y="239817"/>
                </a:cubicBezTo>
                <a:close/>
                <a:moveTo>
                  <a:pt x="188798" y="235890"/>
                </a:moveTo>
                <a:cubicBezTo>
                  <a:pt x="190845" y="235890"/>
                  <a:pt x="194940" y="235890"/>
                  <a:pt x="194940" y="240064"/>
                </a:cubicBezTo>
                <a:cubicBezTo>
                  <a:pt x="194940" y="244237"/>
                  <a:pt x="192893" y="246324"/>
                  <a:pt x="190845" y="250498"/>
                </a:cubicBezTo>
                <a:cubicBezTo>
                  <a:pt x="188798" y="246324"/>
                  <a:pt x="186751" y="242151"/>
                  <a:pt x="182656" y="240064"/>
                </a:cubicBezTo>
                <a:cubicBezTo>
                  <a:pt x="182656" y="235890"/>
                  <a:pt x="186751" y="235890"/>
                  <a:pt x="188798" y="235890"/>
                </a:cubicBezTo>
                <a:close/>
                <a:moveTo>
                  <a:pt x="223707" y="231906"/>
                </a:moveTo>
                <a:cubicBezTo>
                  <a:pt x="225758" y="231906"/>
                  <a:pt x="227808" y="231906"/>
                  <a:pt x="227808" y="233957"/>
                </a:cubicBezTo>
                <a:cubicBezTo>
                  <a:pt x="217555" y="244209"/>
                  <a:pt x="217555" y="244209"/>
                  <a:pt x="217555" y="244209"/>
                </a:cubicBezTo>
                <a:cubicBezTo>
                  <a:pt x="207302" y="248311"/>
                  <a:pt x="207302" y="260614"/>
                  <a:pt x="199100" y="266766"/>
                </a:cubicBezTo>
                <a:cubicBezTo>
                  <a:pt x="197049" y="266766"/>
                  <a:pt x="194999" y="266766"/>
                  <a:pt x="194999" y="264715"/>
                </a:cubicBezTo>
                <a:cubicBezTo>
                  <a:pt x="192948" y="256513"/>
                  <a:pt x="192948" y="244209"/>
                  <a:pt x="201150" y="240108"/>
                </a:cubicBezTo>
                <a:cubicBezTo>
                  <a:pt x="205252" y="236007"/>
                  <a:pt x="207302" y="233957"/>
                  <a:pt x="211403" y="236007"/>
                </a:cubicBezTo>
                <a:cubicBezTo>
                  <a:pt x="213454" y="236007"/>
                  <a:pt x="213454" y="238058"/>
                  <a:pt x="215505" y="238058"/>
                </a:cubicBezTo>
                <a:cubicBezTo>
                  <a:pt x="215505" y="233957"/>
                  <a:pt x="219606" y="231906"/>
                  <a:pt x="223707" y="231906"/>
                </a:cubicBezTo>
                <a:close/>
                <a:moveTo>
                  <a:pt x="678329" y="229914"/>
                </a:moveTo>
                <a:cubicBezTo>
                  <a:pt x="686519" y="236043"/>
                  <a:pt x="694708" y="242172"/>
                  <a:pt x="698802" y="250345"/>
                </a:cubicBezTo>
                <a:cubicBezTo>
                  <a:pt x="700850" y="252388"/>
                  <a:pt x="702897" y="254431"/>
                  <a:pt x="702897" y="256474"/>
                </a:cubicBezTo>
                <a:cubicBezTo>
                  <a:pt x="700850" y="256474"/>
                  <a:pt x="700850" y="256474"/>
                  <a:pt x="700850" y="256474"/>
                </a:cubicBezTo>
                <a:cubicBezTo>
                  <a:pt x="694708" y="246259"/>
                  <a:pt x="686519" y="238086"/>
                  <a:pt x="678329" y="229914"/>
                </a:cubicBezTo>
                <a:close/>
                <a:moveTo>
                  <a:pt x="727540" y="226112"/>
                </a:moveTo>
                <a:cubicBezTo>
                  <a:pt x="729341" y="226112"/>
                  <a:pt x="730884" y="226625"/>
                  <a:pt x="731914" y="227652"/>
                </a:cubicBezTo>
                <a:cubicBezTo>
                  <a:pt x="729855" y="231761"/>
                  <a:pt x="729855" y="239978"/>
                  <a:pt x="733972" y="242032"/>
                </a:cubicBezTo>
                <a:cubicBezTo>
                  <a:pt x="736031" y="246140"/>
                  <a:pt x="742206" y="246140"/>
                  <a:pt x="746323" y="246140"/>
                </a:cubicBezTo>
                <a:cubicBezTo>
                  <a:pt x="748381" y="248195"/>
                  <a:pt x="746323" y="252303"/>
                  <a:pt x="748381" y="252303"/>
                </a:cubicBezTo>
                <a:cubicBezTo>
                  <a:pt x="748381" y="254357"/>
                  <a:pt x="748381" y="256412"/>
                  <a:pt x="746323" y="256412"/>
                </a:cubicBezTo>
                <a:cubicBezTo>
                  <a:pt x="742206" y="258466"/>
                  <a:pt x="742206" y="254357"/>
                  <a:pt x="738089" y="256412"/>
                </a:cubicBezTo>
                <a:cubicBezTo>
                  <a:pt x="738089" y="258466"/>
                  <a:pt x="736031" y="258466"/>
                  <a:pt x="731914" y="258466"/>
                </a:cubicBezTo>
                <a:cubicBezTo>
                  <a:pt x="729855" y="258466"/>
                  <a:pt x="727797" y="256412"/>
                  <a:pt x="727797" y="254357"/>
                </a:cubicBezTo>
                <a:cubicBezTo>
                  <a:pt x="725739" y="254357"/>
                  <a:pt x="723680" y="256412"/>
                  <a:pt x="721622" y="254357"/>
                </a:cubicBezTo>
                <a:cubicBezTo>
                  <a:pt x="719564" y="252303"/>
                  <a:pt x="719564" y="250249"/>
                  <a:pt x="719564" y="248195"/>
                </a:cubicBezTo>
                <a:cubicBezTo>
                  <a:pt x="721622" y="246140"/>
                  <a:pt x="721622" y="246140"/>
                  <a:pt x="721622" y="246140"/>
                </a:cubicBezTo>
                <a:cubicBezTo>
                  <a:pt x="719564" y="244086"/>
                  <a:pt x="717505" y="242032"/>
                  <a:pt x="717505" y="239978"/>
                </a:cubicBezTo>
                <a:cubicBezTo>
                  <a:pt x="717505" y="235869"/>
                  <a:pt x="719564" y="233815"/>
                  <a:pt x="723680" y="233815"/>
                </a:cubicBezTo>
                <a:cubicBezTo>
                  <a:pt x="723680" y="231761"/>
                  <a:pt x="719564" y="229706"/>
                  <a:pt x="721622" y="227652"/>
                </a:cubicBezTo>
                <a:cubicBezTo>
                  <a:pt x="723680" y="226625"/>
                  <a:pt x="725739" y="226112"/>
                  <a:pt x="727540" y="226112"/>
                </a:cubicBezTo>
                <a:close/>
                <a:moveTo>
                  <a:pt x="189871" y="223139"/>
                </a:moveTo>
                <a:cubicBezTo>
                  <a:pt x="190905" y="223647"/>
                  <a:pt x="191940" y="224664"/>
                  <a:pt x="192974" y="225681"/>
                </a:cubicBezTo>
                <a:cubicBezTo>
                  <a:pt x="192974" y="225681"/>
                  <a:pt x="190905" y="227714"/>
                  <a:pt x="192974" y="229748"/>
                </a:cubicBezTo>
                <a:cubicBezTo>
                  <a:pt x="195043" y="229748"/>
                  <a:pt x="197111" y="227714"/>
                  <a:pt x="199180" y="229748"/>
                </a:cubicBezTo>
                <a:cubicBezTo>
                  <a:pt x="201248" y="231781"/>
                  <a:pt x="201248" y="233815"/>
                  <a:pt x="201248" y="235848"/>
                </a:cubicBezTo>
                <a:cubicBezTo>
                  <a:pt x="199180" y="237882"/>
                  <a:pt x="199180" y="237882"/>
                  <a:pt x="199180" y="237882"/>
                </a:cubicBezTo>
                <a:cubicBezTo>
                  <a:pt x="195043" y="233815"/>
                  <a:pt x="190905" y="231781"/>
                  <a:pt x="184699" y="233815"/>
                </a:cubicBezTo>
                <a:cubicBezTo>
                  <a:pt x="182631" y="233815"/>
                  <a:pt x="182631" y="237882"/>
                  <a:pt x="178494" y="237882"/>
                </a:cubicBezTo>
                <a:cubicBezTo>
                  <a:pt x="178494" y="235848"/>
                  <a:pt x="174356" y="237882"/>
                  <a:pt x="174356" y="235848"/>
                </a:cubicBezTo>
                <a:cubicBezTo>
                  <a:pt x="174356" y="233815"/>
                  <a:pt x="174356" y="231781"/>
                  <a:pt x="176425" y="231781"/>
                </a:cubicBezTo>
                <a:cubicBezTo>
                  <a:pt x="178494" y="229748"/>
                  <a:pt x="182631" y="233815"/>
                  <a:pt x="182631" y="229748"/>
                </a:cubicBezTo>
                <a:cubicBezTo>
                  <a:pt x="182631" y="227714"/>
                  <a:pt x="182631" y="225681"/>
                  <a:pt x="182631" y="225681"/>
                </a:cubicBezTo>
                <a:cubicBezTo>
                  <a:pt x="184699" y="223647"/>
                  <a:pt x="184699" y="223647"/>
                  <a:pt x="186768" y="223647"/>
                </a:cubicBezTo>
                <a:cubicBezTo>
                  <a:pt x="187802" y="222631"/>
                  <a:pt x="188836" y="222631"/>
                  <a:pt x="189871" y="223139"/>
                </a:cubicBezTo>
                <a:close/>
                <a:moveTo>
                  <a:pt x="715264" y="219622"/>
                </a:moveTo>
                <a:cubicBezTo>
                  <a:pt x="717325" y="219622"/>
                  <a:pt x="719386" y="221678"/>
                  <a:pt x="721448" y="223734"/>
                </a:cubicBezTo>
                <a:cubicBezTo>
                  <a:pt x="719386" y="225790"/>
                  <a:pt x="717325" y="227845"/>
                  <a:pt x="719386" y="231957"/>
                </a:cubicBezTo>
                <a:cubicBezTo>
                  <a:pt x="715264" y="234013"/>
                  <a:pt x="715264" y="238125"/>
                  <a:pt x="715264" y="240180"/>
                </a:cubicBezTo>
                <a:cubicBezTo>
                  <a:pt x="715264" y="242236"/>
                  <a:pt x="715264" y="244292"/>
                  <a:pt x="717325" y="246348"/>
                </a:cubicBezTo>
                <a:cubicBezTo>
                  <a:pt x="715264" y="248404"/>
                  <a:pt x="715264" y="252515"/>
                  <a:pt x="717325" y="254571"/>
                </a:cubicBezTo>
                <a:cubicBezTo>
                  <a:pt x="719386" y="258683"/>
                  <a:pt x="723509" y="256627"/>
                  <a:pt x="725570" y="258683"/>
                </a:cubicBezTo>
                <a:cubicBezTo>
                  <a:pt x="727631" y="260739"/>
                  <a:pt x="731753" y="260739"/>
                  <a:pt x="733814" y="260739"/>
                </a:cubicBezTo>
                <a:cubicBezTo>
                  <a:pt x="735876" y="260739"/>
                  <a:pt x="737937" y="258683"/>
                  <a:pt x="739998" y="258683"/>
                </a:cubicBezTo>
                <a:cubicBezTo>
                  <a:pt x="744120" y="262794"/>
                  <a:pt x="750304" y="254571"/>
                  <a:pt x="752365" y="262794"/>
                </a:cubicBezTo>
                <a:cubicBezTo>
                  <a:pt x="750304" y="262794"/>
                  <a:pt x="752365" y="266906"/>
                  <a:pt x="750304" y="266906"/>
                </a:cubicBezTo>
                <a:cubicBezTo>
                  <a:pt x="748243" y="266906"/>
                  <a:pt x="748243" y="264850"/>
                  <a:pt x="748243" y="266906"/>
                </a:cubicBezTo>
                <a:cubicBezTo>
                  <a:pt x="746181" y="271018"/>
                  <a:pt x="739998" y="266906"/>
                  <a:pt x="735876" y="266906"/>
                </a:cubicBezTo>
                <a:cubicBezTo>
                  <a:pt x="733814" y="268962"/>
                  <a:pt x="735876" y="271018"/>
                  <a:pt x="733814" y="271018"/>
                </a:cubicBezTo>
                <a:cubicBezTo>
                  <a:pt x="729692" y="273074"/>
                  <a:pt x="725570" y="271018"/>
                  <a:pt x="723509" y="268962"/>
                </a:cubicBezTo>
                <a:cubicBezTo>
                  <a:pt x="721448" y="266906"/>
                  <a:pt x="717325" y="264850"/>
                  <a:pt x="715264" y="264850"/>
                </a:cubicBezTo>
                <a:cubicBezTo>
                  <a:pt x="713203" y="266906"/>
                  <a:pt x="711142" y="264850"/>
                  <a:pt x="709081" y="262794"/>
                </a:cubicBezTo>
                <a:cubicBezTo>
                  <a:pt x="707020" y="260739"/>
                  <a:pt x="704958" y="258683"/>
                  <a:pt x="704958" y="256627"/>
                </a:cubicBezTo>
                <a:cubicBezTo>
                  <a:pt x="707020" y="256627"/>
                  <a:pt x="704958" y="252515"/>
                  <a:pt x="707020" y="250459"/>
                </a:cubicBezTo>
                <a:cubicBezTo>
                  <a:pt x="709081" y="250459"/>
                  <a:pt x="709081" y="246348"/>
                  <a:pt x="707020" y="246348"/>
                </a:cubicBezTo>
                <a:cubicBezTo>
                  <a:pt x="704958" y="244292"/>
                  <a:pt x="702897" y="242236"/>
                  <a:pt x="702897" y="240180"/>
                </a:cubicBezTo>
                <a:cubicBezTo>
                  <a:pt x="702897" y="238125"/>
                  <a:pt x="702897" y="234013"/>
                  <a:pt x="704958" y="234013"/>
                </a:cubicBezTo>
                <a:cubicBezTo>
                  <a:pt x="711142" y="234013"/>
                  <a:pt x="707020" y="227845"/>
                  <a:pt x="709081" y="223734"/>
                </a:cubicBezTo>
                <a:cubicBezTo>
                  <a:pt x="711142" y="221678"/>
                  <a:pt x="713203" y="221678"/>
                  <a:pt x="715264" y="219622"/>
                </a:cubicBezTo>
                <a:close/>
                <a:moveTo>
                  <a:pt x="764759" y="217298"/>
                </a:moveTo>
                <a:cubicBezTo>
                  <a:pt x="766815" y="217298"/>
                  <a:pt x="766815" y="217298"/>
                  <a:pt x="768870" y="217298"/>
                </a:cubicBezTo>
                <a:cubicBezTo>
                  <a:pt x="764759" y="221430"/>
                  <a:pt x="764759" y="223495"/>
                  <a:pt x="760649" y="227627"/>
                </a:cubicBezTo>
                <a:cubicBezTo>
                  <a:pt x="756538" y="235890"/>
                  <a:pt x="754483" y="248285"/>
                  <a:pt x="760649" y="256548"/>
                </a:cubicBezTo>
                <a:cubicBezTo>
                  <a:pt x="762704" y="262745"/>
                  <a:pt x="770925" y="264811"/>
                  <a:pt x="777091" y="264811"/>
                </a:cubicBezTo>
                <a:cubicBezTo>
                  <a:pt x="777091" y="262745"/>
                  <a:pt x="779146" y="262745"/>
                  <a:pt x="779146" y="260679"/>
                </a:cubicBezTo>
                <a:cubicBezTo>
                  <a:pt x="779146" y="258613"/>
                  <a:pt x="775036" y="260679"/>
                  <a:pt x="772980" y="258613"/>
                </a:cubicBezTo>
                <a:cubicBezTo>
                  <a:pt x="770925" y="256548"/>
                  <a:pt x="770925" y="254482"/>
                  <a:pt x="770925" y="252416"/>
                </a:cubicBezTo>
                <a:cubicBezTo>
                  <a:pt x="772980" y="250350"/>
                  <a:pt x="772980" y="248285"/>
                  <a:pt x="775036" y="248285"/>
                </a:cubicBezTo>
                <a:cubicBezTo>
                  <a:pt x="777091" y="246219"/>
                  <a:pt x="781201" y="248285"/>
                  <a:pt x="783256" y="250350"/>
                </a:cubicBezTo>
                <a:cubicBezTo>
                  <a:pt x="785312" y="250350"/>
                  <a:pt x="785312" y="248285"/>
                  <a:pt x="787367" y="248285"/>
                </a:cubicBezTo>
                <a:cubicBezTo>
                  <a:pt x="789422" y="248285"/>
                  <a:pt x="793532" y="250350"/>
                  <a:pt x="793532" y="252416"/>
                </a:cubicBezTo>
                <a:cubicBezTo>
                  <a:pt x="793532" y="256548"/>
                  <a:pt x="793532" y="260679"/>
                  <a:pt x="791477" y="262745"/>
                </a:cubicBezTo>
                <a:cubicBezTo>
                  <a:pt x="789422" y="271008"/>
                  <a:pt x="781201" y="273074"/>
                  <a:pt x="772980" y="273074"/>
                </a:cubicBezTo>
                <a:cubicBezTo>
                  <a:pt x="768870" y="273074"/>
                  <a:pt x="762704" y="268942"/>
                  <a:pt x="758594" y="266877"/>
                </a:cubicBezTo>
                <a:cubicBezTo>
                  <a:pt x="758594" y="264811"/>
                  <a:pt x="756538" y="262745"/>
                  <a:pt x="754483" y="262745"/>
                </a:cubicBezTo>
                <a:cubicBezTo>
                  <a:pt x="750373" y="258613"/>
                  <a:pt x="750373" y="252416"/>
                  <a:pt x="750373" y="248285"/>
                </a:cubicBezTo>
                <a:cubicBezTo>
                  <a:pt x="750373" y="237956"/>
                  <a:pt x="750373" y="237956"/>
                  <a:pt x="750373" y="237956"/>
                </a:cubicBezTo>
                <a:cubicBezTo>
                  <a:pt x="752428" y="229693"/>
                  <a:pt x="758594" y="221430"/>
                  <a:pt x="764759" y="217298"/>
                </a:cubicBezTo>
                <a:close/>
                <a:moveTo>
                  <a:pt x="131196" y="217298"/>
                </a:moveTo>
                <a:cubicBezTo>
                  <a:pt x="131196" y="221424"/>
                  <a:pt x="131196" y="221424"/>
                  <a:pt x="131196" y="221424"/>
                </a:cubicBezTo>
                <a:cubicBezTo>
                  <a:pt x="131196" y="223488"/>
                  <a:pt x="131196" y="225551"/>
                  <a:pt x="129167" y="225551"/>
                </a:cubicBezTo>
                <a:cubicBezTo>
                  <a:pt x="125109" y="225551"/>
                  <a:pt x="121052" y="229677"/>
                  <a:pt x="119023" y="233803"/>
                </a:cubicBezTo>
                <a:cubicBezTo>
                  <a:pt x="119023" y="235866"/>
                  <a:pt x="121052" y="239993"/>
                  <a:pt x="119023" y="244119"/>
                </a:cubicBezTo>
                <a:cubicBezTo>
                  <a:pt x="119023" y="244119"/>
                  <a:pt x="114965" y="246182"/>
                  <a:pt x="112936" y="244119"/>
                </a:cubicBezTo>
                <a:cubicBezTo>
                  <a:pt x="112936" y="235866"/>
                  <a:pt x="112936" y="227614"/>
                  <a:pt x="119023" y="221424"/>
                </a:cubicBezTo>
                <a:cubicBezTo>
                  <a:pt x="123081" y="219361"/>
                  <a:pt x="127138" y="217298"/>
                  <a:pt x="131196" y="217298"/>
                </a:cubicBezTo>
                <a:close/>
                <a:moveTo>
                  <a:pt x="793466" y="215306"/>
                </a:moveTo>
                <a:cubicBezTo>
                  <a:pt x="795525" y="219443"/>
                  <a:pt x="797583" y="223580"/>
                  <a:pt x="799641" y="223580"/>
                </a:cubicBezTo>
                <a:cubicBezTo>
                  <a:pt x="803758" y="225649"/>
                  <a:pt x="805817" y="223580"/>
                  <a:pt x="807875" y="221512"/>
                </a:cubicBezTo>
                <a:cubicBezTo>
                  <a:pt x="809933" y="219443"/>
                  <a:pt x="809933" y="219443"/>
                  <a:pt x="811992" y="219443"/>
                </a:cubicBezTo>
                <a:cubicBezTo>
                  <a:pt x="814050" y="219443"/>
                  <a:pt x="816109" y="221512"/>
                  <a:pt x="816109" y="223580"/>
                </a:cubicBezTo>
                <a:cubicBezTo>
                  <a:pt x="816109" y="227718"/>
                  <a:pt x="814050" y="229786"/>
                  <a:pt x="811992" y="231855"/>
                </a:cubicBezTo>
                <a:cubicBezTo>
                  <a:pt x="809933" y="233924"/>
                  <a:pt x="807875" y="231855"/>
                  <a:pt x="805817" y="233924"/>
                </a:cubicBezTo>
                <a:cubicBezTo>
                  <a:pt x="805817" y="235992"/>
                  <a:pt x="805817" y="238061"/>
                  <a:pt x="803758" y="240129"/>
                </a:cubicBezTo>
                <a:cubicBezTo>
                  <a:pt x="801700" y="242198"/>
                  <a:pt x="797583" y="242198"/>
                  <a:pt x="795525" y="242198"/>
                </a:cubicBezTo>
                <a:cubicBezTo>
                  <a:pt x="793466" y="240129"/>
                  <a:pt x="791408" y="238061"/>
                  <a:pt x="791408" y="235992"/>
                </a:cubicBezTo>
                <a:cubicBezTo>
                  <a:pt x="791408" y="233924"/>
                  <a:pt x="793466" y="231855"/>
                  <a:pt x="793466" y="229786"/>
                </a:cubicBezTo>
                <a:cubicBezTo>
                  <a:pt x="789349" y="229786"/>
                  <a:pt x="787291" y="229786"/>
                  <a:pt x="787291" y="227718"/>
                </a:cubicBezTo>
                <a:cubicBezTo>
                  <a:pt x="785233" y="223580"/>
                  <a:pt x="787291" y="221512"/>
                  <a:pt x="787291" y="219443"/>
                </a:cubicBezTo>
                <a:cubicBezTo>
                  <a:pt x="789349" y="217375"/>
                  <a:pt x="791408" y="215306"/>
                  <a:pt x="793466" y="215306"/>
                </a:cubicBezTo>
                <a:close/>
                <a:moveTo>
                  <a:pt x="184739" y="213314"/>
                </a:moveTo>
                <a:cubicBezTo>
                  <a:pt x="186806" y="213314"/>
                  <a:pt x="193008" y="213314"/>
                  <a:pt x="195076" y="215361"/>
                </a:cubicBezTo>
                <a:cubicBezTo>
                  <a:pt x="197143" y="217409"/>
                  <a:pt x="195076" y="219456"/>
                  <a:pt x="197143" y="221503"/>
                </a:cubicBezTo>
                <a:cubicBezTo>
                  <a:pt x="199211" y="219456"/>
                  <a:pt x="203346" y="221503"/>
                  <a:pt x="205413" y="221503"/>
                </a:cubicBezTo>
                <a:cubicBezTo>
                  <a:pt x="207481" y="223551"/>
                  <a:pt x="209548" y="227645"/>
                  <a:pt x="209548" y="231740"/>
                </a:cubicBezTo>
                <a:cubicBezTo>
                  <a:pt x="209548" y="231740"/>
                  <a:pt x="207481" y="233787"/>
                  <a:pt x="205413" y="233787"/>
                </a:cubicBezTo>
                <a:cubicBezTo>
                  <a:pt x="203346" y="231740"/>
                  <a:pt x="203346" y="229693"/>
                  <a:pt x="201278" y="227645"/>
                </a:cubicBezTo>
                <a:cubicBezTo>
                  <a:pt x="199211" y="225598"/>
                  <a:pt x="197143" y="225598"/>
                  <a:pt x="195076" y="225598"/>
                </a:cubicBezTo>
                <a:cubicBezTo>
                  <a:pt x="193008" y="221503"/>
                  <a:pt x="190941" y="219456"/>
                  <a:pt x="186806" y="219456"/>
                </a:cubicBezTo>
                <a:cubicBezTo>
                  <a:pt x="184739" y="219456"/>
                  <a:pt x="180604" y="221503"/>
                  <a:pt x="180604" y="225598"/>
                </a:cubicBezTo>
                <a:cubicBezTo>
                  <a:pt x="180604" y="229693"/>
                  <a:pt x="172334" y="227645"/>
                  <a:pt x="172334" y="231740"/>
                </a:cubicBezTo>
                <a:cubicBezTo>
                  <a:pt x="172334" y="235835"/>
                  <a:pt x="170267" y="237882"/>
                  <a:pt x="166132" y="237882"/>
                </a:cubicBezTo>
                <a:cubicBezTo>
                  <a:pt x="164064" y="235835"/>
                  <a:pt x="166132" y="231740"/>
                  <a:pt x="166132" y="229693"/>
                </a:cubicBezTo>
                <a:cubicBezTo>
                  <a:pt x="168199" y="225598"/>
                  <a:pt x="172334" y="221503"/>
                  <a:pt x="176469" y="221503"/>
                </a:cubicBezTo>
                <a:cubicBezTo>
                  <a:pt x="178536" y="217409"/>
                  <a:pt x="180604" y="215361"/>
                  <a:pt x="184739" y="213314"/>
                </a:cubicBezTo>
                <a:close/>
                <a:moveTo>
                  <a:pt x="803714" y="207006"/>
                </a:moveTo>
                <a:cubicBezTo>
                  <a:pt x="805761" y="211180"/>
                  <a:pt x="805761" y="213267"/>
                  <a:pt x="807808" y="217440"/>
                </a:cubicBezTo>
                <a:cubicBezTo>
                  <a:pt x="807808" y="219527"/>
                  <a:pt x="805761" y="219527"/>
                  <a:pt x="803714" y="221614"/>
                </a:cubicBezTo>
                <a:cubicBezTo>
                  <a:pt x="803714" y="221614"/>
                  <a:pt x="799619" y="221614"/>
                  <a:pt x="799619" y="219527"/>
                </a:cubicBezTo>
                <a:cubicBezTo>
                  <a:pt x="797572" y="217440"/>
                  <a:pt x="795524" y="215353"/>
                  <a:pt x="797572" y="213267"/>
                </a:cubicBezTo>
                <a:cubicBezTo>
                  <a:pt x="803714" y="207006"/>
                  <a:pt x="803714" y="207006"/>
                  <a:pt x="803714" y="207006"/>
                </a:cubicBezTo>
                <a:close/>
                <a:moveTo>
                  <a:pt x="125755" y="205788"/>
                </a:moveTo>
                <a:cubicBezTo>
                  <a:pt x="128062" y="205530"/>
                  <a:pt x="130112" y="206046"/>
                  <a:pt x="131138" y="207078"/>
                </a:cubicBezTo>
                <a:cubicBezTo>
                  <a:pt x="133188" y="209142"/>
                  <a:pt x="133188" y="211206"/>
                  <a:pt x="131138" y="215335"/>
                </a:cubicBezTo>
                <a:cubicBezTo>
                  <a:pt x="129087" y="215335"/>
                  <a:pt x="127036" y="215335"/>
                  <a:pt x="124986" y="215335"/>
                </a:cubicBezTo>
                <a:cubicBezTo>
                  <a:pt x="118834" y="217399"/>
                  <a:pt x="114733" y="221527"/>
                  <a:pt x="112682" y="227720"/>
                </a:cubicBezTo>
                <a:cubicBezTo>
                  <a:pt x="108581" y="231848"/>
                  <a:pt x="108581" y="240105"/>
                  <a:pt x="112682" y="246297"/>
                </a:cubicBezTo>
                <a:cubicBezTo>
                  <a:pt x="108581" y="248362"/>
                  <a:pt x="106530" y="252490"/>
                  <a:pt x="104480" y="250426"/>
                </a:cubicBezTo>
                <a:cubicBezTo>
                  <a:pt x="100379" y="248362"/>
                  <a:pt x="100379" y="246297"/>
                  <a:pt x="100379" y="242169"/>
                </a:cubicBezTo>
                <a:cubicBezTo>
                  <a:pt x="100379" y="240105"/>
                  <a:pt x="100379" y="235977"/>
                  <a:pt x="102429" y="235977"/>
                </a:cubicBezTo>
                <a:cubicBezTo>
                  <a:pt x="104480" y="231848"/>
                  <a:pt x="100379" y="231848"/>
                  <a:pt x="100379" y="229784"/>
                </a:cubicBezTo>
                <a:cubicBezTo>
                  <a:pt x="98328" y="223592"/>
                  <a:pt x="100379" y="217399"/>
                  <a:pt x="104480" y="213271"/>
                </a:cubicBezTo>
                <a:cubicBezTo>
                  <a:pt x="106530" y="211206"/>
                  <a:pt x="110632" y="211206"/>
                  <a:pt x="114733" y="211206"/>
                </a:cubicBezTo>
                <a:cubicBezTo>
                  <a:pt x="114733" y="211206"/>
                  <a:pt x="116783" y="213271"/>
                  <a:pt x="118834" y="213271"/>
                </a:cubicBezTo>
                <a:cubicBezTo>
                  <a:pt x="118834" y="211206"/>
                  <a:pt x="118834" y="211206"/>
                  <a:pt x="118834" y="209142"/>
                </a:cubicBezTo>
                <a:cubicBezTo>
                  <a:pt x="120885" y="207078"/>
                  <a:pt x="123448" y="206046"/>
                  <a:pt x="125755" y="205788"/>
                </a:cubicBezTo>
                <a:close/>
                <a:moveTo>
                  <a:pt x="815659" y="205526"/>
                </a:moveTo>
                <a:lnTo>
                  <a:pt x="815932" y="206340"/>
                </a:lnTo>
                <a:lnTo>
                  <a:pt x="817130" y="207309"/>
                </a:lnTo>
                <a:close/>
                <a:moveTo>
                  <a:pt x="843996" y="195967"/>
                </a:moveTo>
                <a:cubicBezTo>
                  <a:pt x="844494" y="196216"/>
                  <a:pt x="844992" y="196714"/>
                  <a:pt x="844992" y="196714"/>
                </a:cubicBezTo>
                <a:cubicBezTo>
                  <a:pt x="844992" y="196714"/>
                  <a:pt x="844992" y="196714"/>
                  <a:pt x="843000" y="196714"/>
                </a:cubicBezTo>
                <a:cubicBezTo>
                  <a:pt x="843000" y="195718"/>
                  <a:pt x="843498" y="195718"/>
                  <a:pt x="843996" y="195967"/>
                </a:cubicBezTo>
                <a:close/>
                <a:moveTo>
                  <a:pt x="242395" y="190738"/>
                </a:moveTo>
                <a:cubicBezTo>
                  <a:pt x="244449" y="192804"/>
                  <a:pt x="248558" y="192804"/>
                  <a:pt x="248558" y="196935"/>
                </a:cubicBezTo>
                <a:cubicBezTo>
                  <a:pt x="250612" y="196935"/>
                  <a:pt x="250612" y="194870"/>
                  <a:pt x="252666" y="194870"/>
                </a:cubicBezTo>
                <a:cubicBezTo>
                  <a:pt x="254721" y="192804"/>
                  <a:pt x="258829" y="192804"/>
                  <a:pt x="260883" y="194870"/>
                </a:cubicBezTo>
                <a:cubicBezTo>
                  <a:pt x="262938" y="196935"/>
                  <a:pt x="264992" y="196935"/>
                  <a:pt x="264992" y="201067"/>
                </a:cubicBezTo>
                <a:cubicBezTo>
                  <a:pt x="262938" y="203133"/>
                  <a:pt x="258829" y="207264"/>
                  <a:pt x="254721" y="209330"/>
                </a:cubicBezTo>
                <a:cubicBezTo>
                  <a:pt x="250612" y="203133"/>
                  <a:pt x="244449" y="201067"/>
                  <a:pt x="238287" y="203133"/>
                </a:cubicBezTo>
                <a:cubicBezTo>
                  <a:pt x="236232" y="203133"/>
                  <a:pt x="236232" y="203133"/>
                  <a:pt x="236232" y="203133"/>
                </a:cubicBezTo>
                <a:cubicBezTo>
                  <a:pt x="234178" y="201067"/>
                  <a:pt x="232124" y="196935"/>
                  <a:pt x="234178" y="194870"/>
                </a:cubicBezTo>
                <a:cubicBezTo>
                  <a:pt x="236232" y="192804"/>
                  <a:pt x="238287" y="190738"/>
                  <a:pt x="242395" y="190738"/>
                </a:cubicBezTo>
                <a:close/>
                <a:moveTo>
                  <a:pt x="155861" y="188485"/>
                </a:moveTo>
                <a:cubicBezTo>
                  <a:pt x="159984" y="187454"/>
                  <a:pt x="164621" y="187454"/>
                  <a:pt x="169001" y="188485"/>
                </a:cubicBezTo>
                <a:cubicBezTo>
                  <a:pt x="173381" y="189517"/>
                  <a:pt x="177503" y="191580"/>
                  <a:pt x="180595" y="194675"/>
                </a:cubicBezTo>
                <a:cubicBezTo>
                  <a:pt x="182656" y="198801"/>
                  <a:pt x="182656" y="202927"/>
                  <a:pt x="182656" y="207054"/>
                </a:cubicBezTo>
                <a:cubicBezTo>
                  <a:pt x="180595" y="209117"/>
                  <a:pt x="178534" y="211180"/>
                  <a:pt x="174412" y="211180"/>
                </a:cubicBezTo>
                <a:cubicBezTo>
                  <a:pt x="174412" y="211180"/>
                  <a:pt x="172351" y="207054"/>
                  <a:pt x="172351" y="209117"/>
                </a:cubicBezTo>
                <a:cubicBezTo>
                  <a:pt x="170289" y="211180"/>
                  <a:pt x="170289" y="213243"/>
                  <a:pt x="168228" y="215306"/>
                </a:cubicBezTo>
                <a:cubicBezTo>
                  <a:pt x="164106" y="217369"/>
                  <a:pt x="162045" y="215306"/>
                  <a:pt x="159984" y="213243"/>
                </a:cubicBezTo>
                <a:cubicBezTo>
                  <a:pt x="157923" y="211180"/>
                  <a:pt x="155861" y="207054"/>
                  <a:pt x="157923" y="204990"/>
                </a:cubicBezTo>
                <a:cubicBezTo>
                  <a:pt x="157923" y="202927"/>
                  <a:pt x="159984" y="200864"/>
                  <a:pt x="162045" y="200864"/>
                </a:cubicBezTo>
                <a:cubicBezTo>
                  <a:pt x="162045" y="200864"/>
                  <a:pt x="164106" y="200864"/>
                  <a:pt x="166167" y="198801"/>
                </a:cubicBezTo>
                <a:cubicBezTo>
                  <a:pt x="166167" y="196738"/>
                  <a:pt x="162045" y="196738"/>
                  <a:pt x="162045" y="196738"/>
                </a:cubicBezTo>
                <a:cubicBezTo>
                  <a:pt x="155861" y="196738"/>
                  <a:pt x="151739" y="196738"/>
                  <a:pt x="147616" y="200864"/>
                </a:cubicBezTo>
                <a:cubicBezTo>
                  <a:pt x="139372" y="211180"/>
                  <a:pt x="139372" y="223558"/>
                  <a:pt x="143494" y="235937"/>
                </a:cubicBezTo>
                <a:cubicBezTo>
                  <a:pt x="147616" y="242127"/>
                  <a:pt x="147616" y="242127"/>
                  <a:pt x="147616" y="242127"/>
                </a:cubicBezTo>
                <a:cubicBezTo>
                  <a:pt x="147616" y="242127"/>
                  <a:pt x="145555" y="244190"/>
                  <a:pt x="143494" y="244190"/>
                </a:cubicBezTo>
                <a:cubicBezTo>
                  <a:pt x="139372" y="242127"/>
                  <a:pt x="139372" y="235937"/>
                  <a:pt x="135249" y="231811"/>
                </a:cubicBezTo>
                <a:cubicBezTo>
                  <a:pt x="133188" y="223558"/>
                  <a:pt x="133188" y="213243"/>
                  <a:pt x="137310" y="204990"/>
                </a:cubicBezTo>
                <a:cubicBezTo>
                  <a:pt x="139372" y="196738"/>
                  <a:pt x="147616" y="190548"/>
                  <a:pt x="155861" y="188485"/>
                </a:cubicBezTo>
                <a:close/>
                <a:moveTo>
                  <a:pt x="139106" y="186246"/>
                </a:moveTo>
                <a:cubicBezTo>
                  <a:pt x="140907" y="187024"/>
                  <a:pt x="142451" y="188580"/>
                  <a:pt x="143480" y="190655"/>
                </a:cubicBezTo>
                <a:cubicBezTo>
                  <a:pt x="143480" y="192730"/>
                  <a:pt x="143480" y="192730"/>
                  <a:pt x="143480" y="192730"/>
                </a:cubicBezTo>
                <a:cubicBezTo>
                  <a:pt x="141422" y="192730"/>
                  <a:pt x="141422" y="188580"/>
                  <a:pt x="139363" y="188580"/>
                </a:cubicBezTo>
                <a:cubicBezTo>
                  <a:pt x="137305" y="186505"/>
                  <a:pt x="135246" y="186505"/>
                  <a:pt x="133188" y="186505"/>
                </a:cubicBezTo>
                <a:cubicBezTo>
                  <a:pt x="135246" y="185468"/>
                  <a:pt x="137305" y="185468"/>
                  <a:pt x="139106" y="186246"/>
                </a:cubicBezTo>
                <a:close/>
                <a:moveTo>
                  <a:pt x="240874" y="184902"/>
                </a:moveTo>
                <a:cubicBezTo>
                  <a:pt x="245313" y="184513"/>
                  <a:pt x="249172" y="187626"/>
                  <a:pt x="250716" y="190738"/>
                </a:cubicBezTo>
                <a:lnTo>
                  <a:pt x="264686" y="188726"/>
                </a:lnTo>
                <a:lnTo>
                  <a:pt x="265718" y="189461"/>
                </a:lnTo>
                <a:lnTo>
                  <a:pt x="271300" y="196963"/>
                </a:lnTo>
                <a:cubicBezTo>
                  <a:pt x="271300" y="199038"/>
                  <a:pt x="269241" y="199038"/>
                  <a:pt x="269241" y="199038"/>
                </a:cubicBezTo>
                <a:cubicBezTo>
                  <a:pt x="267183" y="194888"/>
                  <a:pt x="263066" y="192813"/>
                  <a:pt x="261008" y="190738"/>
                </a:cubicBezTo>
                <a:cubicBezTo>
                  <a:pt x="256891" y="190738"/>
                  <a:pt x="252774" y="190738"/>
                  <a:pt x="250716" y="192813"/>
                </a:cubicBezTo>
                <a:cubicBezTo>
                  <a:pt x="246599" y="188663"/>
                  <a:pt x="242482" y="186588"/>
                  <a:pt x="238366" y="188663"/>
                </a:cubicBezTo>
                <a:cubicBezTo>
                  <a:pt x="234249" y="190738"/>
                  <a:pt x="232190" y="190738"/>
                  <a:pt x="232190" y="192813"/>
                </a:cubicBezTo>
                <a:cubicBezTo>
                  <a:pt x="230132" y="192813"/>
                  <a:pt x="230132" y="192813"/>
                  <a:pt x="230132" y="190738"/>
                </a:cubicBezTo>
                <a:cubicBezTo>
                  <a:pt x="230132" y="188663"/>
                  <a:pt x="234249" y="186588"/>
                  <a:pt x="236307" y="186588"/>
                </a:cubicBezTo>
                <a:cubicBezTo>
                  <a:pt x="237851" y="185551"/>
                  <a:pt x="239395" y="185032"/>
                  <a:pt x="240874" y="184902"/>
                </a:cubicBezTo>
                <a:close/>
                <a:moveTo>
                  <a:pt x="784458" y="183976"/>
                </a:moveTo>
                <a:cubicBezTo>
                  <a:pt x="787298" y="183464"/>
                  <a:pt x="790397" y="183464"/>
                  <a:pt x="793496" y="184489"/>
                </a:cubicBezTo>
                <a:cubicBezTo>
                  <a:pt x="793496" y="188590"/>
                  <a:pt x="793496" y="190641"/>
                  <a:pt x="797627" y="192691"/>
                </a:cubicBezTo>
                <a:cubicBezTo>
                  <a:pt x="799693" y="194742"/>
                  <a:pt x="801759" y="194742"/>
                  <a:pt x="803824" y="194742"/>
                </a:cubicBezTo>
                <a:cubicBezTo>
                  <a:pt x="803824" y="200893"/>
                  <a:pt x="801759" y="207045"/>
                  <a:pt x="795561" y="211146"/>
                </a:cubicBezTo>
                <a:cubicBezTo>
                  <a:pt x="791430" y="213197"/>
                  <a:pt x="791430" y="213197"/>
                  <a:pt x="791430" y="213197"/>
                </a:cubicBezTo>
                <a:cubicBezTo>
                  <a:pt x="789364" y="215248"/>
                  <a:pt x="783167" y="209096"/>
                  <a:pt x="783167" y="215248"/>
                </a:cubicBezTo>
                <a:cubicBezTo>
                  <a:pt x="781101" y="217298"/>
                  <a:pt x="776970" y="217298"/>
                  <a:pt x="774904" y="217298"/>
                </a:cubicBezTo>
                <a:cubicBezTo>
                  <a:pt x="770772" y="217298"/>
                  <a:pt x="768707" y="213197"/>
                  <a:pt x="766641" y="211146"/>
                </a:cubicBezTo>
                <a:cubicBezTo>
                  <a:pt x="766641" y="207045"/>
                  <a:pt x="766641" y="204995"/>
                  <a:pt x="768707" y="202944"/>
                </a:cubicBezTo>
                <a:cubicBezTo>
                  <a:pt x="768707" y="200893"/>
                  <a:pt x="772838" y="200893"/>
                  <a:pt x="772838" y="198843"/>
                </a:cubicBezTo>
                <a:cubicBezTo>
                  <a:pt x="770772" y="194742"/>
                  <a:pt x="772838" y="190641"/>
                  <a:pt x="776970" y="186539"/>
                </a:cubicBezTo>
                <a:cubicBezTo>
                  <a:pt x="779035" y="185514"/>
                  <a:pt x="781618" y="184489"/>
                  <a:pt x="784458" y="183976"/>
                </a:cubicBezTo>
                <a:close/>
                <a:moveTo>
                  <a:pt x="724801" y="180255"/>
                </a:moveTo>
                <a:cubicBezTo>
                  <a:pt x="728138" y="179483"/>
                  <a:pt x="731732" y="179483"/>
                  <a:pt x="735839" y="180512"/>
                </a:cubicBezTo>
                <a:cubicBezTo>
                  <a:pt x="737892" y="182571"/>
                  <a:pt x="739946" y="182571"/>
                  <a:pt x="739946" y="186688"/>
                </a:cubicBezTo>
                <a:cubicBezTo>
                  <a:pt x="741999" y="188746"/>
                  <a:pt x="739946" y="190805"/>
                  <a:pt x="737892" y="190805"/>
                </a:cubicBezTo>
                <a:cubicBezTo>
                  <a:pt x="737892" y="190805"/>
                  <a:pt x="737892" y="190805"/>
                  <a:pt x="737892" y="192863"/>
                </a:cubicBezTo>
                <a:cubicBezTo>
                  <a:pt x="739946" y="194921"/>
                  <a:pt x="739946" y="196980"/>
                  <a:pt x="737892" y="201097"/>
                </a:cubicBezTo>
                <a:cubicBezTo>
                  <a:pt x="735839" y="203155"/>
                  <a:pt x="733785" y="203155"/>
                  <a:pt x="731732" y="203155"/>
                </a:cubicBezTo>
                <a:cubicBezTo>
                  <a:pt x="729678" y="203155"/>
                  <a:pt x="727625" y="201097"/>
                  <a:pt x="725571" y="199038"/>
                </a:cubicBezTo>
                <a:cubicBezTo>
                  <a:pt x="725571" y="196980"/>
                  <a:pt x="725571" y="192863"/>
                  <a:pt x="729678" y="192863"/>
                </a:cubicBezTo>
                <a:cubicBezTo>
                  <a:pt x="729678" y="190805"/>
                  <a:pt x="727625" y="190805"/>
                  <a:pt x="725571" y="190805"/>
                </a:cubicBezTo>
                <a:cubicBezTo>
                  <a:pt x="723518" y="190805"/>
                  <a:pt x="721464" y="194921"/>
                  <a:pt x="719411" y="196980"/>
                </a:cubicBezTo>
                <a:cubicBezTo>
                  <a:pt x="717357" y="203155"/>
                  <a:pt x="721464" y="211388"/>
                  <a:pt x="725571" y="215505"/>
                </a:cubicBezTo>
                <a:cubicBezTo>
                  <a:pt x="733785" y="223739"/>
                  <a:pt x="744053" y="221680"/>
                  <a:pt x="754320" y="219622"/>
                </a:cubicBezTo>
                <a:cubicBezTo>
                  <a:pt x="764587" y="211388"/>
                  <a:pt x="764587" y="211388"/>
                  <a:pt x="764587" y="211388"/>
                </a:cubicBezTo>
                <a:cubicBezTo>
                  <a:pt x="764587" y="213447"/>
                  <a:pt x="766641" y="213447"/>
                  <a:pt x="764587" y="215505"/>
                </a:cubicBezTo>
                <a:cubicBezTo>
                  <a:pt x="756373" y="221680"/>
                  <a:pt x="746106" y="229914"/>
                  <a:pt x="733785" y="225797"/>
                </a:cubicBezTo>
                <a:cubicBezTo>
                  <a:pt x="727625" y="223739"/>
                  <a:pt x="721464" y="221680"/>
                  <a:pt x="719411" y="217564"/>
                </a:cubicBezTo>
                <a:cubicBezTo>
                  <a:pt x="719411" y="215505"/>
                  <a:pt x="717357" y="213447"/>
                  <a:pt x="715304" y="213447"/>
                </a:cubicBezTo>
                <a:cubicBezTo>
                  <a:pt x="713250" y="211388"/>
                  <a:pt x="713250" y="209330"/>
                  <a:pt x="713250" y="207272"/>
                </a:cubicBezTo>
                <a:cubicBezTo>
                  <a:pt x="711197" y="199038"/>
                  <a:pt x="711197" y="190805"/>
                  <a:pt x="715304" y="184629"/>
                </a:cubicBezTo>
                <a:cubicBezTo>
                  <a:pt x="718384" y="182571"/>
                  <a:pt x="721464" y="181027"/>
                  <a:pt x="724801" y="180255"/>
                </a:cubicBezTo>
                <a:close/>
                <a:moveTo>
                  <a:pt x="276280" y="179326"/>
                </a:moveTo>
                <a:lnTo>
                  <a:pt x="281497" y="182438"/>
                </a:lnTo>
                <a:cubicBezTo>
                  <a:pt x="281497" y="186588"/>
                  <a:pt x="283584" y="188663"/>
                  <a:pt x="283584" y="190738"/>
                </a:cubicBezTo>
                <a:cubicBezTo>
                  <a:pt x="279410" y="188663"/>
                  <a:pt x="281497" y="186588"/>
                  <a:pt x="279410" y="182438"/>
                </a:cubicBezTo>
                <a:close/>
                <a:moveTo>
                  <a:pt x="201137" y="178196"/>
                </a:moveTo>
                <a:cubicBezTo>
                  <a:pt x="213458" y="176130"/>
                  <a:pt x="223726" y="186459"/>
                  <a:pt x="229886" y="196788"/>
                </a:cubicBezTo>
                <a:cubicBezTo>
                  <a:pt x="233993" y="205051"/>
                  <a:pt x="238100" y="221577"/>
                  <a:pt x="229886" y="229840"/>
                </a:cubicBezTo>
                <a:cubicBezTo>
                  <a:pt x="227833" y="231906"/>
                  <a:pt x="227833" y="229840"/>
                  <a:pt x="225779" y="229840"/>
                </a:cubicBezTo>
                <a:cubicBezTo>
                  <a:pt x="223726" y="227774"/>
                  <a:pt x="227833" y="225709"/>
                  <a:pt x="227833" y="223643"/>
                </a:cubicBezTo>
                <a:cubicBezTo>
                  <a:pt x="227833" y="211248"/>
                  <a:pt x="225779" y="196788"/>
                  <a:pt x="215512" y="190591"/>
                </a:cubicBezTo>
                <a:cubicBezTo>
                  <a:pt x="209351" y="188525"/>
                  <a:pt x="203191" y="186459"/>
                  <a:pt x="199084" y="188525"/>
                </a:cubicBezTo>
                <a:cubicBezTo>
                  <a:pt x="197031" y="190591"/>
                  <a:pt x="194977" y="190591"/>
                  <a:pt x="194977" y="192656"/>
                </a:cubicBezTo>
                <a:cubicBezTo>
                  <a:pt x="199084" y="194722"/>
                  <a:pt x="201137" y="190591"/>
                  <a:pt x="205244" y="192656"/>
                </a:cubicBezTo>
                <a:cubicBezTo>
                  <a:pt x="209351" y="192656"/>
                  <a:pt x="209351" y="196788"/>
                  <a:pt x="209351" y="198854"/>
                </a:cubicBezTo>
                <a:cubicBezTo>
                  <a:pt x="209351" y="202985"/>
                  <a:pt x="207298" y="207117"/>
                  <a:pt x="203191" y="207117"/>
                </a:cubicBezTo>
                <a:cubicBezTo>
                  <a:pt x="201137" y="209182"/>
                  <a:pt x="199084" y="209182"/>
                  <a:pt x="199084" y="207117"/>
                </a:cubicBezTo>
                <a:cubicBezTo>
                  <a:pt x="197031" y="207117"/>
                  <a:pt x="197031" y="205051"/>
                  <a:pt x="194977" y="202985"/>
                </a:cubicBezTo>
                <a:cubicBezTo>
                  <a:pt x="192924" y="205051"/>
                  <a:pt x="190870" y="207117"/>
                  <a:pt x="188817" y="205051"/>
                </a:cubicBezTo>
                <a:cubicBezTo>
                  <a:pt x="184710" y="200919"/>
                  <a:pt x="182656" y="194722"/>
                  <a:pt x="184710" y="190591"/>
                </a:cubicBezTo>
                <a:cubicBezTo>
                  <a:pt x="186763" y="184393"/>
                  <a:pt x="194977" y="180262"/>
                  <a:pt x="201137" y="178196"/>
                </a:cubicBezTo>
                <a:close/>
                <a:moveTo>
                  <a:pt x="273671" y="177770"/>
                </a:moveTo>
                <a:lnTo>
                  <a:pt x="275236" y="178288"/>
                </a:lnTo>
                <a:lnTo>
                  <a:pt x="276280" y="179326"/>
                </a:lnTo>
                <a:close/>
                <a:moveTo>
                  <a:pt x="270019" y="175435"/>
                </a:moveTo>
                <a:cubicBezTo>
                  <a:pt x="270541" y="175694"/>
                  <a:pt x="271062" y="176213"/>
                  <a:pt x="271062" y="176213"/>
                </a:cubicBezTo>
                <a:lnTo>
                  <a:pt x="273671" y="177770"/>
                </a:lnTo>
                <a:lnTo>
                  <a:pt x="269758" y="176473"/>
                </a:lnTo>
                <a:cubicBezTo>
                  <a:pt x="268976" y="176213"/>
                  <a:pt x="268976" y="176213"/>
                  <a:pt x="268976" y="176213"/>
                </a:cubicBezTo>
                <a:cubicBezTo>
                  <a:pt x="268976" y="175177"/>
                  <a:pt x="269497" y="175177"/>
                  <a:pt x="270019" y="175435"/>
                </a:cubicBezTo>
                <a:close/>
                <a:moveTo>
                  <a:pt x="768765" y="174221"/>
                </a:moveTo>
                <a:cubicBezTo>
                  <a:pt x="776999" y="172147"/>
                  <a:pt x="779058" y="180446"/>
                  <a:pt x="785233" y="180446"/>
                </a:cubicBezTo>
                <a:cubicBezTo>
                  <a:pt x="785233" y="182521"/>
                  <a:pt x="785233" y="182521"/>
                  <a:pt x="785233" y="182521"/>
                </a:cubicBezTo>
                <a:cubicBezTo>
                  <a:pt x="779058" y="182521"/>
                  <a:pt x="774941" y="188746"/>
                  <a:pt x="768765" y="184596"/>
                </a:cubicBezTo>
                <a:cubicBezTo>
                  <a:pt x="766707" y="184596"/>
                  <a:pt x="764649" y="182521"/>
                  <a:pt x="764649" y="180446"/>
                </a:cubicBezTo>
                <a:cubicBezTo>
                  <a:pt x="764649" y="178371"/>
                  <a:pt x="766707" y="176296"/>
                  <a:pt x="768765" y="174221"/>
                </a:cubicBezTo>
                <a:close/>
                <a:moveTo>
                  <a:pt x="180872" y="173938"/>
                </a:moveTo>
                <a:cubicBezTo>
                  <a:pt x="184233" y="174194"/>
                  <a:pt x="187853" y="175218"/>
                  <a:pt x="190956" y="176241"/>
                </a:cubicBezTo>
                <a:cubicBezTo>
                  <a:pt x="190956" y="178288"/>
                  <a:pt x="190956" y="178288"/>
                  <a:pt x="190956" y="178288"/>
                </a:cubicBezTo>
                <a:cubicBezTo>
                  <a:pt x="190956" y="178288"/>
                  <a:pt x="190956" y="180336"/>
                  <a:pt x="188888" y="180336"/>
                </a:cubicBezTo>
                <a:cubicBezTo>
                  <a:pt x="184750" y="178288"/>
                  <a:pt x="178544" y="176241"/>
                  <a:pt x="172339" y="178288"/>
                </a:cubicBezTo>
                <a:cubicBezTo>
                  <a:pt x="170270" y="180336"/>
                  <a:pt x="168202" y="182383"/>
                  <a:pt x="166133" y="184430"/>
                </a:cubicBezTo>
                <a:cubicBezTo>
                  <a:pt x="166133" y="184430"/>
                  <a:pt x="164064" y="184430"/>
                  <a:pt x="164064" y="184430"/>
                </a:cubicBezTo>
                <a:cubicBezTo>
                  <a:pt x="164064" y="180336"/>
                  <a:pt x="168202" y="178288"/>
                  <a:pt x="172339" y="176241"/>
                </a:cubicBezTo>
                <a:cubicBezTo>
                  <a:pt x="174407" y="174194"/>
                  <a:pt x="177510" y="173682"/>
                  <a:pt x="180872" y="173938"/>
                </a:cubicBezTo>
                <a:close/>
                <a:moveTo>
                  <a:pt x="260717" y="173392"/>
                </a:moveTo>
                <a:cubicBezTo>
                  <a:pt x="261008" y="173640"/>
                  <a:pt x="261008" y="174138"/>
                  <a:pt x="261008" y="174138"/>
                </a:cubicBezTo>
                <a:cubicBezTo>
                  <a:pt x="258684" y="174138"/>
                  <a:pt x="258684" y="174138"/>
                  <a:pt x="258684" y="174138"/>
                </a:cubicBezTo>
                <a:cubicBezTo>
                  <a:pt x="259846" y="173142"/>
                  <a:pt x="260427" y="173142"/>
                  <a:pt x="260717" y="173392"/>
                </a:cubicBezTo>
                <a:close/>
                <a:moveTo>
                  <a:pt x="710201" y="171425"/>
                </a:moveTo>
                <a:cubicBezTo>
                  <a:pt x="711197" y="171171"/>
                  <a:pt x="712193" y="171171"/>
                  <a:pt x="713189" y="172188"/>
                </a:cubicBezTo>
                <a:cubicBezTo>
                  <a:pt x="711197" y="174221"/>
                  <a:pt x="709205" y="176255"/>
                  <a:pt x="709205" y="178288"/>
                </a:cubicBezTo>
                <a:cubicBezTo>
                  <a:pt x="707213" y="180322"/>
                  <a:pt x="707213" y="182355"/>
                  <a:pt x="709205" y="182355"/>
                </a:cubicBezTo>
                <a:cubicBezTo>
                  <a:pt x="709205" y="184389"/>
                  <a:pt x="711197" y="184389"/>
                  <a:pt x="711197" y="186422"/>
                </a:cubicBezTo>
                <a:cubicBezTo>
                  <a:pt x="709205" y="186422"/>
                  <a:pt x="707213" y="184389"/>
                  <a:pt x="707213" y="182355"/>
                </a:cubicBezTo>
                <a:lnTo>
                  <a:pt x="707213" y="173143"/>
                </a:lnTo>
                <a:lnTo>
                  <a:pt x="708173" y="171943"/>
                </a:lnTo>
                <a:close/>
                <a:moveTo>
                  <a:pt x="659737" y="168163"/>
                </a:moveTo>
                <a:cubicBezTo>
                  <a:pt x="661812" y="168163"/>
                  <a:pt x="663887" y="168163"/>
                  <a:pt x="663887" y="168163"/>
                </a:cubicBezTo>
                <a:cubicBezTo>
                  <a:pt x="668037" y="170210"/>
                  <a:pt x="665962" y="174304"/>
                  <a:pt x="665962" y="176352"/>
                </a:cubicBezTo>
                <a:cubicBezTo>
                  <a:pt x="663887" y="178399"/>
                  <a:pt x="665962" y="180446"/>
                  <a:pt x="663887" y="180446"/>
                </a:cubicBezTo>
                <a:lnTo>
                  <a:pt x="661831" y="174359"/>
                </a:lnTo>
                <a:lnTo>
                  <a:pt x="661862" y="174233"/>
                </a:lnTo>
                <a:lnTo>
                  <a:pt x="661750" y="174120"/>
                </a:lnTo>
                <a:close/>
                <a:moveTo>
                  <a:pt x="629009" y="168163"/>
                </a:moveTo>
                <a:cubicBezTo>
                  <a:pt x="631075" y="168163"/>
                  <a:pt x="635206" y="170203"/>
                  <a:pt x="639338" y="172242"/>
                </a:cubicBezTo>
                <a:cubicBezTo>
                  <a:pt x="639338" y="174282"/>
                  <a:pt x="641404" y="178359"/>
                  <a:pt x="639338" y="180399"/>
                </a:cubicBezTo>
                <a:cubicBezTo>
                  <a:pt x="639338" y="180399"/>
                  <a:pt x="635206" y="182438"/>
                  <a:pt x="639338" y="184478"/>
                </a:cubicBezTo>
                <a:cubicBezTo>
                  <a:pt x="641404" y="186517"/>
                  <a:pt x="641404" y="186517"/>
                  <a:pt x="643469" y="188557"/>
                </a:cubicBezTo>
                <a:cubicBezTo>
                  <a:pt x="643469" y="190596"/>
                  <a:pt x="643469" y="192635"/>
                  <a:pt x="641404" y="194675"/>
                </a:cubicBezTo>
                <a:cubicBezTo>
                  <a:pt x="641404" y="196714"/>
                  <a:pt x="637272" y="196714"/>
                  <a:pt x="637272" y="196714"/>
                </a:cubicBezTo>
                <a:cubicBezTo>
                  <a:pt x="629009" y="190596"/>
                  <a:pt x="629009" y="190596"/>
                  <a:pt x="629009" y="190596"/>
                </a:cubicBezTo>
                <a:cubicBezTo>
                  <a:pt x="629009" y="188557"/>
                  <a:pt x="631075" y="186517"/>
                  <a:pt x="631075" y="184478"/>
                </a:cubicBezTo>
                <a:cubicBezTo>
                  <a:pt x="631075" y="180399"/>
                  <a:pt x="631075" y="176320"/>
                  <a:pt x="629009" y="174282"/>
                </a:cubicBezTo>
                <a:cubicBezTo>
                  <a:pt x="626943" y="172242"/>
                  <a:pt x="624877" y="170203"/>
                  <a:pt x="629009" y="168163"/>
                </a:cubicBezTo>
                <a:close/>
                <a:moveTo>
                  <a:pt x="246447" y="168163"/>
                </a:moveTo>
                <a:cubicBezTo>
                  <a:pt x="250550" y="168163"/>
                  <a:pt x="256704" y="170206"/>
                  <a:pt x="258755" y="174292"/>
                </a:cubicBezTo>
                <a:cubicBezTo>
                  <a:pt x="258755" y="176335"/>
                  <a:pt x="256704" y="178378"/>
                  <a:pt x="258755" y="178378"/>
                </a:cubicBezTo>
                <a:cubicBezTo>
                  <a:pt x="264909" y="174292"/>
                  <a:pt x="271063" y="178378"/>
                  <a:pt x="275165" y="182464"/>
                </a:cubicBezTo>
                <a:cubicBezTo>
                  <a:pt x="277216" y="184507"/>
                  <a:pt x="279268" y="188593"/>
                  <a:pt x="279268" y="190636"/>
                </a:cubicBezTo>
                <a:cubicBezTo>
                  <a:pt x="277216" y="192679"/>
                  <a:pt x="275165" y="194722"/>
                  <a:pt x="273114" y="194722"/>
                </a:cubicBezTo>
                <a:lnTo>
                  <a:pt x="265718" y="189461"/>
                </a:lnTo>
                <a:lnTo>
                  <a:pt x="265125" y="188663"/>
                </a:lnTo>
                <a:lnTo>
                  <a:pt x="264686" y="188726"/>
                </a:lnTo>
                <a:lnTo>
                  <a:pt x="258755" y="184507"/>
                </a:lnTo>
                <a:cubicBezTo>
                  <a:pt x="252601" y="186550"/>
                  <a:pt x="252601" y="186550"/>
                  <a:pt x="252601" y="186550"/>
                </a:cubicBezTo>
                <a:cubicBezTo>
                  <a:pt x="248498" y="182464"/>
                  <a:pt x="242345" y="182464"/>
                  <a:pt x="236191" y="182464"/>
                </a:cubicBezTo>
                <a:cubicBezTo>
                  <a:pt x="234140" y="182464"/>
                  <a:pt x="230037" y="186550"/>
                  <a:pt x="227986" y="188593"/>
                </a:cubicBezTo>
                <a:cubicBezTo>
                  <a:pt x="225935" y="188593"/>
                  <a:pt x="223883" y="184507"/>
                  <a:pt x="221832" y="184507"/>
                </a:cubicBezTo>
                <a:cubicBezTo>
                  <a:pt x="221832" y="180421"/>
                  <a:pt x="223883" y="180421"/>
                  <a:pt x="223883" y="178378"/>
                </a:cubicBezTo>
                <a:cubicBezTo>
                  <a:pt x="223883" y="176335"/>
                  <a:pt x="225935" y="174292"/>
                  <a:pt x="227986" y="174292"/>
                </a:cubicBezTo>
                <a:cubicBezTo>
                  <a:pt x="230037" y="172250"/>
                  <a:pt x="234140" y="174292"/>
                  <a:pt x="236191" y="176335"/>
                </a:cubicBezTo>
                <a:cubicBezTo>
                  <a:pt x="238242" y="176335"/>
                  <a:pt x="238242" y="176335"/>
                  <a:pt x="238242" y="176335"/>
                </a:cubicBezTo>
                <a:cubicBezTo>
                  <a:pt x="240293" y="174292"/>
                  <a:pt x="242345" y="168163"/>
                  <a:pt x="246447" y="168163"/>
                </a:cubicBezTo>
                <a:close/>
                <a:moveTo>
                  <a:pt x="213532" y="168163"/>
                </a:moveTo>
                <a:cubicBezTo>
                  <a:pt x="215635" y="168163"/>
                  <a:pt x="213532" y="172242"/>
                  <a:pt x="215635" y="172242"/>
                </a:cubicBezTo>
                <a:cubicBezTo>
                  <a:pt x="215635" y="174282"/>
                  <a:pt x="215635" y="176320"/>
                  <a:pt x="215635" y="176320"/>
                </a:cubicBezTo>
                <a:cubicBezTo>
                  <a:pt x="217737" y="178359"/>
                  <a:pt x="219840" y="178359"/>
                  <a:pt x="219840" y="182438"/>
                </a:cubicBezTo>
                <a:cubicBezTo>
                  <a:pt x="217737" y="180399"/>
                  <a:pt x="215635" y="178359"/>
                  <a:pt x="213532" y="178359"/>
                </a:cubicBezTo>
                <a:cubicBezTo>
                  <a:pt x="213532" y="174282"/>
                  <a:pt x="213532" y="172242"/>
                  <a:pt x="213532" y="168163"/>
                </a:cubicBezTo>
                <a:close/>
                <a:moveTo>
                  <a:pt x="633178" y="163846"/>
                </a:moveTo>
                <a:cubicBezTo>
                  <a:pt x="635211" y="163846"/>
                  <a:pt x="639278" y="163846"/>
                  <a:pt x="641312" y="165912"/>
                </a:cubicBezTo>
                <a:cubicBezTo>
                  <a:pt x="643345" y="167978"/>
                  <a:pt x="645379" y="170044"/>
                  <a:pt x="645379" y="172110"/>
                </a:cubicBezTo>
                <a:cubicBezTo>
                  <a:pt x="647412" y="176241"/>
                  <a:pt x="645379" y="180372"/>
                  <a:pt x="645379" y="182438"/>
                </a:cubicBezTo>
                <a:cubicBezTo>
                  <a:pt x="647412" y="182438"/>
                  <a:pt x="649446" y="186570"/>
                  <a:pt x="649446" y="188635"/>
                </a:cubicBezTo>
                <a:cubicBezTo>
                  <a:pt x="649446" y="192767"/>
                  <a:pt x="649446" y="196898"/>
                  <a:pt x="645379" y="201030"/>
                </a:cubicBezTo>
                <a:cubicBezTo>
                  <a:pt x="643345" y="201030"/>
                  <a:pt x="643345" y="201030"/>
                  <a:pt x="641312" y="198964"/>
                </a:cubicBezTo>
                <a:cubicBezTo>
                  <a:pt x="645379" y="194833"/>
                  <a:pt x="647412" y="190701"/>
                  <a:pt x="643345" y="184504"/>
                </a:cubicBezTo>
                <a:cubicBezTo>
                  <a:pt x="643345" y="184504"/>
                  <a:pt x="641312" y="184504"/>
                  <a:pt x="641312" y="182438"/>
                </a:cubicBezTo>
                <a:cubicBezTo>
                  <a:pt x="643345" y="178307"/>
                  <a:pt x="643345" y="174175"/>
                  <a:pt x="641312" y="172110"/>
                </a:cubicBezTo>
                <a:cubicBezTo>
                  <a:pt x="639278" y="167978"/>
                  <a:pt x="635211" y="167978"/>
                  <a:pt x="633178" y="165912"/>
                </a:cubicBezTo>
                <a:cubicBezTo>
                  <a:pt x="633178" y="165912"/>
                  <a:pt x="633178" y="165912"/>
                  <a:pt x="633178" y="163846"/>
                </a:cubicBezTo>
                <a:close/>
                <a:moveTo>
                  <a:pt x="764042" y="163428"/>
                </a:moveTo>
                <a:cubicBezTo>
                  <a:pt x="767586" y="163909"/>
                  <a:pt x="771416" y="166990"/>
                  <a:pt x="772949" y="170071"/>
                </a:cubicBezTo>
                <a:cubicBezTo>
                  <a:pt x="772949" y="172126"/>
                  <a:pt x="770906" y="172126"/>
                  <a:pt x="768863" y="172126"/>
                </a:cubicBezTo>
                <a:cubicBezTo>
                  <a:pt x="764776" y="174180"/>
                  <a:pt x="762733" y="176234"/>
                  <a:pt x="762733" y="178288"/>
                </a:cubicBezTo>
                <a:cubicBezTo>
                  <a:pt x="762733" y="182397"/>
                  <a:pt x="764776" y="184451"/>
                  <a:pt x="766820" y="186505"/>
                </a:cubicBezTo>
                <a:cubicBezTo>
                  <a:pt x="768863" y="186505"/>
                  <a:pt x="768863" y="188559"/>
                  <a:pt x="772949" y="188559"/>
                </a:cubicBezTo>
                <a:cubicBezTo>
                  <a:pt x="772949" y="190614"/>
                  <a:pt x="770906" y="192668"/>
                  <a:pt x="768863" y="192668"/>
                </a:cubicBezTo>
                <a:cubicBezTo>
                  <a:pt x="764776" y="194722"/>
                  <a:pt x="762733" y="194722"/>
                  <a:pt x="758647" y="192668"/>
                </a:cubicBezTo>
                <a:cubicBezTo>
                  <a:pt x="756604" y="192668"/>
                  <a:pt x="756604" y="188559"/>
                  <a:pt x="754561" y="186505"/>
                </a:cubicBezTo>
                <a:cubicBezTo>
                  <a:pt x="752518" y="186505"/>
                  <a:pt x="750475" y="184451"/>
                  <a:pt x="748432" y="184451"/>
                </a:cubicBezTo>
                <a:cubicBezTo>
                  <a:pt x="746389" y="182397"/>
                  <a:pt x="746389" y="180342"/>
                  <a:pt x="746389" y="178288"/>
                </a:cubicBezTo>
                <a:cubicBezTo>
                  <a:pt x="746389" y="176234"/>
                  <a:pt x="748432" y="174180"/>
                  <a:pt x="750475" y="172126"/>
                </a:cubicBezTo>
                <a:cubicBezTo>
                  <a:pt x="752518" y="170071"/>
                  <a:pt x="756604" y="174180"/>
                  <a:pt x="756604" y="170071"/>
                </a:cubicBezTo>
                <a:cubicBezTo>
                  <a:pt x="756604" y="168017"/>
                  <a:pt x="758647" y="165963"/>
                  <a:pt x="760690" y="163909"/>
                </a:cubicBezTo>
                <a:cubicBezTo>
                  <a:pt x="761712" y="163395"/>
                  <a:pt x="762861" y="163267"/>
                  <a:pt x="764042" y="163428"/>
                </a:cubicBezTo>
                <a:close/>
                <a:moveTo>
                  <a:pt x="447229" y="161901"/>
                </a:moveTo>
                <a:cubicBezTo>
                  <a:pt x="286211" y="161901"/>
                  <a:pt x="155681" y="292431"/>
                  <a:pt x="155681" y="453449"/>
                </a:cubicBezTo>
                <a:cubicBezTo>
                  <a:pt x="155681" y="614467"/>
                  <a:pt x="286211" y="744997"/>
                  <a:pt x="447229" y="744997"/>
                </a:cubicBezTo>
                <a:cubicBezTo>
                  <a:pt x="608247" y="744997"/>
                  <a:pt x="738777" y="614467"/>
                  <a:pt x="738777" y="453449"/>
                </a:cubicBezTo>
                <a:cubicBezTo>
                  <a:pt x="738777" y="292431"/>
                  <a:pt x="608247" y="161901"/>
                  <a:pt x="447229" y="161901"/>
                </a:cubicBezTo>
                <a:close/>
                <a:moveTo>
                  <a:pt x="174384" y="160374"/>
                </a:moveTo>
                <a:cubicBezTo>
                  <a:pt x="175930" y="160374"/>
                  <a:pt x="177476" y="160886"/>
                  <a:pt x="178506" y="161911"/>
                </a:cubicBezTo>
                <a:cubicBezTo>
                  <a:pt x="180568" y="163958"/>
                  <a:pt x="180568" y="166005"/>
                  <a:pt x="182629" y="166005"/>
                </a:cubicBezTo>
                <a:cubicBezTo>
                  <a:pt x="182629" y="166005"/>
                  <a:pt x="182629" y="163958"/>
                  <a:pt x="184690" y="163958"/>
                </a:cubicBezTo>
                <a:cubicBezTo>
                  <a:pt x="186751" y="161911"/>
                  <a:pt x="188812" y="163958"/>
                  <a:pt x="192934" y="163958"/>
                </a:cubicBezTo>
                <a:cubicBezTo>
                  <a:pt x="194996" y="166005"/>
                  <a:pt x="192934" y="170099"/>
                  <a:pt x="194996" y="170099"/>
                </a:cubicBezTo>
                <a:cubicBezTo>
                  <a:pt x="197057" y="170099"/>
                  <a:pt x="199118" y="170099"/>
                  <a:pt x="201179" y="172147"/>
                </a:cubicBezTo>
                <a:cubicBezTo>
                  <a:pt x="201179" y="172147"/>
                  <a:pt x="201179" y="174194"/>
                  <a:pt x="203240" y="174194"/>
                </a:cubicBezTo>
                <a:cubicBezTo>
                  <a:pt x="201179" y="176241"/>
                  <a:pt x="199118" y="174194"/>
                  <a:pt x="199118" y="176241"/>
                </a:cubicBezTo>
                <a:cubicBezTo>
                  <a:pt x="192934" y="178288"/>
                  <a:pt x="190873" y="172147"/>
                  <a:pt x="184690" y="172147"/>
                </a:cubicBezTo>
                <a:cubicBezTo>
                  <a:pt x="176445" y="170099"/>
                  <a:pt x="170262" y="172147"/>
                  <a:pt x="164078" y="178288"/>
                </a:cubicBezTo>
                <a:cubicBezTo>
                  <a:pt x="162017" y="182383"/>
                  <a:pt x="159956" y="184430"/>
                  <a:pt x="155834" y="184430"/>
                </a:cubicBezTo>
                <a:cubicBezTo>
                  <a:pt x="153772" y="184430"/>
                  <a:pt x="155834" y="182383"/>
                  <a:pt x="155834" y="182383"/>
                </a:cubicBezTo>
                <a:cubicBezTo>
                  <a:pt x="157895" y="180336"/>
                  <a:pt x="162017" y="180336"/>
                  <a:pt x="159956" y="178288"/>
                </a:cubicBezTo>
                <a:cubicBezTo>
                  <a:pt x="159956" y="176241"/>
                  <a:pt x="159956" y="174194"/>
                  <a:pt x="159956" y="172147"/>
                </a:cubicBezTo>
                <a:cubicBezTo>
                  <a:pt x="162017" y="172147"/>
                  <a:pt x="162017" y="168052"/>
                  <a:pt x="166139" y="168052"/>
                </a:cubicBezTo>
                <a:cubicBezTo>
                  <a:pt x="168201" y="168052"/>
                  <a:pt x="168201" y="163958"/>
                  <a:pt x="170262" y="161911"/>
                </a:cubicBezTo>
                <a:cubicBezTo>
                  <a:pt x="171292" y="160886"/>
                  <a:pt x="172838" y="160374"/>
                  <a:pt x="174384" y="160374"/>
                </a:cubicBezTo>
                <a:close/>
                <a:moveTo>
                  <a:pt x="703993" y="159415"/>
                </a:moveTo>
                <a:cubicBezTo>
                  <a:pt x="705022" y="158901"/>
                  <a:pt x="706051" y="158901"/>
                  <a:pt x="707080" y="159929"/>
                </a:cubicBezTo>
                <a:cubicBezTo>
                  <a:pt x="709139" y="161987"/>
                  <a:pt x="709139" y="166104"/>
                  <a:pt x="711197" y="168163"/>
                </a:cubicBezTo>
                <a:lnTo>
                  <a:pt x="708173" y="171943"/>
                </a:lnTo>
                <a:lnTo>
                  <a:pt x="707213" y="172188"/>
                </a:lnTo>
                <a:lnTo>
                  <a:pt x="707213" y="173143"/>
                </a:lnTo>
                <a:lnTo>
                  <a:pt x="702963" y="178454"/>
                </a:lnTo>
                <a:cubicBezTo>
                  <a:pt x="702963" y="182571"/>
                  <a:pt x="705022" y="184629"/>
                  <a:pt x="707080" y="186688"/>
                </a:cubicBezTo>
                <a:cubicBezTo>
                  <a:pt x="711197" y="188746"/>
                  <a:pt x="711197" y="188746"/>
                  <a:pt x="711197" y="188746"/>
                </a:cubicBezTo>
                <a:cubicBezTo>
                  <a:pt x="711197" y="192863"/>
                  <a:pt x="709139" y="194921"/>
                  <a:pt x="709139" y="199038"/>
                </a:cubicBezTo>
                <a:cubicBezTo>
                  <a:pt x="705022" y="199038"/>
                  <a:pt x="702963" y="196980"/>
                  <a:pt x="700905" y="196980"/>
                </a:cubicBezTo>
                <a:cubicBezTo>
                  <a:pt x="698847" y="194921"/>
                  <a:pt x="696788" y="192863"/>
                  <a:pt x="698847" y="190805"/>
                </a:cubicBezTo>
                <a:cubicBezTo>
                  <a:pt x="698847" y="188746"/>
                  <a:pt x="698847" y="186688"/>
                  <a:pt x="696788" y="184629"/>
                </a:cubicBezTo>
                <a:cubicBezTo>
                  <a:pt x="692672" y="184629"/>
                  <a:pt x="692672" y="180512"/>
                  <a:pt x="690613" y="178454"/>
                </a:cubicBezTo>
                <a:cubicBezTo>
                  <a:pt x="692672" y="174338"/>
                  <a:pt x="692672" y="172279"/>
                  <a:pt x="694730" y="170221"/>
                </a:cubicBezTo>
                <a:cubicBezTo>
                  <a:pt x="696788" y="170221"/>
                  <a:pt x="698847" y="170221"/>
                  <a:pt x="698847" y="168163"/>
                </a:cubicBezTo>
                <a:cubicBezTo>
                  <a:pt x="698847" y="166104"/>
                  <a:pt x="698847" y="161987"/>
                  <a:pt x="700905" y="161987"/>
                </a:cubicBezTo>
                <a:cubicBezTo>
                  <a:pt x="701934" y="160958"/>
                  <a:pt x="702963" y="159929"/>
                  <a:pt x="703993" y="159415"/>
                </a:cubicBezTo>
                <a:close/>
                <a:moveTo>
                  <a:pt x="447229" y="155446"/>
                </a:moveTo>
                <a:cubicBezTo>
                  <a:pt x="611812" y="155446"/>
                  <a:pt x="745232" y="288866"/>
                  <a:pt x="745232" y="453449"/>
                </a:cubicBezTo>
                <a:cubicBezTo>
                  <a:pt x="745232" y="618032"/>
                  <a:pt x="611812" y="751452"/>
                  <a:pt x="447229" y="751452"/>
                </a:cubicBezTo>
                <a:cubicBezTo>
                  <a:pt x="282646" y="751452"/>
                  <a:pt x="149226" y="618032"/>
                  <a:pt x="149226" y="453449"/>
                </a:cubicBezTo>
                <a:cubicBezTo>
                  <a:pt x="149226" y="288866"/>
                  <a:pt x="282646" y="155446"/>
                  <a:pt x="447229" y="155446"/>
                </a:cubicBezTo>
                <a:close/>
                <a:moveTo>
                  <a:pt x="192970" y="152265"/>
                </a:moveTo>
                <a:lnTo>
                  <a:pt x="195797" y="153153"/>
                </a:lnTo>
                <a:cubicBezTo>
                  <a:pt x="197082" y="154177"/>
                  <a:pt x="198110" y="155712"/>
                  <a:pt x="199138" y="157760"/>
                </a:cubicBezTo>
                <a:cubicBezTo>
                  <a:pt x="199138" y="157760"/>
                  <a:pt x="201195" y="159808"/>
                  <a:pt x="199138" y="159808"/>
                </a:cubicBezTo>
                <a:cubicBezTo>
                  <a:pt x="197082" y="159808"/>
                  <a:pt x="197082" y="157760"/>
                  <a:pt x="197082" y="155712"/>
                </a:cubicBezTo>
                <a:cubicBezTo>
                  <a:pt x="197082" y="155712"/>
                  <a:pt x="195026" y="153665"/>
                  <a:pt x="192970" y="153665"/>
                </a:cubicBezTo>
                <a:cubicBezTo>
                  <a:pt x="192970" y="153665"/>
                  <a:pt x="192970" y="153665"/>
                  <a:pt x="192970" y="153409"/>
                </a:cubicBezTo>
                <a:close/>
                <a:moveTo>
                  <a:pt x="190913" y="151618"/>
                </a:moveTo>
                <a:cubicBezTo>
                  <a:pt x="190913" y="151618"/>
                  <a:pt x="190913" y="151618"/>
                  <a:pt x="192970" y="151618"/>
                </a:cubicBezTo>
                <a:lnTo>
                  <a:pt x="192970" y="152265"/>
                </a:lnTo>
                <a:close/>
                <a:moveTo>
                  <a:pt x="650187" y="151100"/>
                </a:moveTo>
                <a:cubicBezTo>
                  <a:pt x="652599" y="151482"/>
                  <a:pt x="654143" y="154159"/>
                  <a:pt x="655687" y="155689"/>
                </a:cubicBezTo>
                <a:cubicBezTo>
                  <a:pt x="657745" y="157728"/>
                  <a:pt x="657745" y="161807"/>
                  <a:pt x="655687" y="163846"/>
                </a:cubicBezTo>
                <a:lnTo>
                  <a:pt x="653629" y="160787"/>
                </a:lnTo>
                <a:lnTo>
                  <a:pt x="653629" y="159779"/>
                </a:lnTo>
                <a:lnTo>
                  <a:pt x="652155" y="158596"/>
                </a:lnTo>
                <a:lnTo>
                  <a:pt x="647453" y="151610"/>
                </a:lnTo>
                <a:cubicBezTo>
                  <a:pt x="648482" y="151100"/>
                  <a:pt x="649383" y="150972"/>
                  <a:pt x="650187" y="151100"/>
                </a:cubicBezTo>
                <a:close/>
                <a:moveTo>
                  <a:pt x="176520" y="149570"/>
                </a:moveTo>
                <a:cubicBezTo>
                  <a:pt x="178576" y="149570"/>
                  <a:pt x="182688" y="151618"/>
                  <a:pt x="184745" y="153665"/>
                </a:cubicBezTo>
                <a:cubicBezTo>
                  <a:pt x="186801" y="153665"/>
                  <a:pt x="188857" y="155712"/>
                  <a:pt x="192970" y="153665"/>
                </a:cubicBezTo>
                <a:cubicBezTo>
                  <a:pt x="192970" y="155712"/>
                  <a:pt x="195026" y="155712"/>
                  <a:pt x="195026" y="157760"/>
                </a:cubicBezTo>
                <a:cubicBezTo>
                  <a:pt x="197082" y="159808"/>
                  <a:pt x="195026" y="161855"/>
                  <a:pt x="197082" y="163902"/>
                </a:cubicBezTo>
                <a:cubicBezTo>
                  <a:pt x="201195" y="161855"/>
                  <a:pt x="205307" y="161855"/>
                  <a:pt x="207363" y="163902"/>
                </a:cubicBezTo>
                <a:cubicBezTo>
                  <a:pt x="211476" y="167998"/>
                  <a:pt x="211476" y="167998"/>
                  <a:pt x="211476" y="167998"/>
                </a:cubicBezTo>
                <a:cubicBezTo>
                  <a:pt x="211476" y="172091"/>
                  <a:pt x="213532" y="174138"/>
                  <a:pt x="211476" y="176186"/>
                </a:cubicBezTo>
                <a:cubicBezTo>
                  <a:pt x="209420" y="176186"/>
                  <a:pt x="207363" y="176186"/>
                  <a:pt x="205307" y="176186"/>
                </a:cubicBezTo>
                <a:cubicBezTo>
                  <a:pt x="203251" y="172091"/>
                  <a:pt x="203251" y="167998"/>
                  <a:pt x="199138" y="167998"/>
                </a:cubicBezTo>
                <a:cubicBezTo>
                  <a:pt x="197082" y="165949"/>
                  <a:pt x="197082" y="165949"/>
                  <a:pt x="197082" y="165949"/>
                </a:cubicBezTo>
                <a:cubicBezTo>
                  <a:pt x="195026" y="163902"/>
                  <a:pt x="192970" y="161855"/>
                  <a:pt x="190913" y="161855"/>
                </a:cubicBezTo>
                <a:cubicBezTo>
                  <a:pt x="188857" y="159808"/>
                  <a:pt x="184745" y="159808"/>
                  <a:pt x="182688" y="161855"/>
                </a:cubicBezTo>
                <a:cubicBezTo>
                  <a:pt x="178576" y="159808"/>
                  <a:pt x="176520" y="155712"/>
                  <a:pt x="170351" y="157760"/>
                </a:cubicBezTo>
                <a:cubicBezTo>
                  <a:pt x="166238" y="161855"/>
                  <a:pt x="166238" y="161855"/>
                  <a:pt x="166238" y="161855"/>
                </a:cubicBezTo>
                <a:cubicBezTo>
                  <a:pt x="166238" y="167998"/>
                  <a:pt x="158013" y="165949"/>
                  <a:pt x="158013" y="172091"/>
                </a:cubicBezTo>
                <a:cubicBezTo>
                  <a:pt x="158013" y="176186"/>
                  <a:pt x="155957" y="178233"/>
                  <a:pt x="153901" y="180280"/>
                </a:cubicBezTo>
                <a:cubicBezTo>
                  <a:pt x="151845" y="182328"/>
                  <a:pt x="153901" y="186422"/>
                  <a:pt x="149789" y="186422"/>
                </a:cubicBezTo>
                <a:cubicBezTo>
                  <a:pt x="149789" y="184375"/>
                  <a:pt x="149789" y="182328"/>
                  <a:pt x="149789" y="180280"/>
                </a:cubicBezTo>
                <a:cubicBezTo>
                  <a:pt x="151845" y="176186"/>
                  <a:pt x="158013" y="178233"/>
                  <a:pt x="153901" y="174138"/>
                </a:cubicBezTo>
                <a:cubicBezTo>
                  <a:pt x="153901" y="170044"/>
                  <a:pt x="153901" y="167998"/>
                  <a:pt x="153901" y="165949"/>
                </a:cubicBezTo>
                <a:cubicBezTo>
                  <a:pt x="153901" y="163902"/>
                  <a:pt x="155957" y="161855"/>
                  <a:pt x="158013" y="159808"/>
                </a:cubicBezTo>
                <a:cubicBezTo>
                  <a:pt x="162126" y="159808"/>
                  <a:pt x="162126" y="159808"/>
                  <a:pt x="162126" y="159808"/>
                </a:cubicBezTo>
                <a:cubicBezTo>
                  <a:pt x="164182" y="157760"/>
                  <a:pt x="166238" y="153665"/>
                  <a:pt x="168295" y="151618"/>
                </a:cubicBezTo>
                <a:cubicBezTo>
                  <a:pt x="172407" y="151618"/>
                  <a:pt x="176520" y="151618"/>
                  <a:pt x="178576" y="153665"/>
                </a:cubicBezTo>
                <a:cubicBezTo>
                  <a:pt x="180632" y="155712"/>
                  <a:pt x="180632" y="157760"/>
                  <a:pt x="182688" y="157760"/>
                </a:cubicBezTo>
                <a:cubicBezTo>
                  <a:pt x="182688" y="155712"/>
                  <a:pt x="182688" y="155712"/>
                  <a:pt x="182688" y="153665"/>
                </a:cubicBezTo>
                <a:cubicBezTo>
                  <a:pt x="180632" y="151618"/>
                  <a:pt x="178576" y="151618"/>
                  <a:pt x="176520" y="149570"/>
                </a:cubicBezTo>
                <a:close/>
                <a:moveTo>
                  <a:pt x="570240" y="148091"/>
                </a:moveTo>
                <a:cubicBezTo>
                  <a:pt x="573323" y="148091"/>
                  <a:pt x="576406" y="148603"/>
                  <a:pt x="579489" y="149626"/>
                </a:cubicBezTo>
                <a:cubicBezTo>
                  <a:pt x="581544" y="151673"/>
                  <a:pt x="585654" y="153721"/>
                  <a:pt x="587710" y="155768"/>
                </a:cubicBezTo>
                <a:cubicBezTo>
                  <a:pt x="589765" y="159862"/>
                  <a:pt x="585654" y="163958"/>
                  <a:pt x="589765" y="163958"/>
                </a:cubicBezTo>
                <a:cubicBezTo>
                  <a:pt x="591820" y="163958"/>
                  <a:pt x="593875" y="163958"/>
                  <a:pt x="595931" y="166005"/>
                </a:cubicBezTo>
                <a:cubicBezTo>
                  <a:pt x="597986" y="168052"/>
                  <a:pt x="595931" y="170099"/>
                  <a:pt x="595931" y="170099"/>
                </a:cubicBezTo>
                <a:cubicBezTo>
                  <a:pt x="595931" y="172147"/>
                  <a:pt x="595931" y="172147"/>
                  <a:pt x="595931" y="172147"/>
                </a:cubicBezTo>
                <a:cubicBezTo>
                  <a:pt x="591820" y="170099"/>
                  <a:pt x="585654" y="168052"/>
                  <a:pt x="581544" y="163958"/>
                </a:cubicBezTo>
                <a:cubicBezTo>
                  <a:pt x="577433" y="159862"/>
                  <a:pt x="571268" y="161911"/>
                  <a:pt x="567158" y="159862"/>
                </a:cubicBezTo>
                <a:cubicBezTo>
                  <a:pt x="569213" y="157815"/>
                  <a:pt x="579489" y="159862"/>
                  <a:pt x="577433" y="153721"/>
                </a:cubicBezTo>
                <a:cubicBezTo>
                  <a:pt x="575378" y="149626"/>
                  <a:pt x="573323" y="151673"/>
                  <a:pt x="571268" y="151673"/>
                </a:cubicBezTo>
                <a:cubicBezTo>
                  <a:pt x="565102" y="151673"/>
                  <a:pt x="560992" y="155768"/>
                  <a:pt x="556881" y="155768"/>
                </a:cubicBezTo>
                <a:cubicBezTo>
                  <a:pt x="556881" y="155768"/>
                  <a:pt x="554826" y="155768"/>
                  <a:pt x="554826" y="153721"/>
                </a:cubicBezTo>
                <a:cubicBezTo>
                  <a:pt x="554826" y="151673"/>
                  <a:pt x="558937" y="151673"/>
                  <a:pt x="560992" y="149626"/>
                </a:cubicBezTo>
                <a:cubicBezTo>
                  <a:pt x="564075" y="148603"/>
                  <a:pt x="567158" y="148091"/>
                  <a:pt x="570240" y="148091"/>
                </a:cubicBezTo>
                <a:close/>
                <a:moveTo>
                  <a:pt x="707038" y="143263"/>
                </a:moveTo>
                <a:cubicBezTo>
                  <a:pt x="709088" y="143263"/>
                  <a:pt x="709088" y="143263"/>
                  <a:pt x="711139" y="145320"/>
                </a:cubicBezTo>
                <a:cubicBezTo>
                  <a:pt x="709088" y="149437"/>
                  <a:pt x="709088" y="151496"/>
                  <a:pt x="709088" y="155613"/>
                </a:cubicBezTo>
                <a:cubicBezTo>
                  <a:pt x="704987" y="157671"/>
                  <a:pt x="702936" y="155613"/>
                  <a:pt x="700886" y="157671"/>
                </a:cubicBezTo>
                <a:cubicBezTo>
                  <a:pt x="696785" y="159730"/>
                  <a:pt x="696785" y="163846"/>
                  <a:pt x="696785" y="167963"/>
                </a:cubicBezTo>
                <a:cubicBezTo>
                  <a:pt x="692683" y="170022"/>
                  <a:pt x="688582" y="172080"/>
                  <a:pt x="688582" y="176197"/>
                </a:cubicBezTo>
                <a:cubicBezTo>
                  <a:pt x="688582" y="182372"/>
                  <a:pt x="690633" y="184430"/>
                  <a:pt x="694734" y="186489"/>
                </a:cubicBezTo>
                <a:cubicBezTo>
                  <a:pt x="694734" y="190605"/>
                  <a:pt x="696785" y="194722"/>
                  <a:pt x="698835" y="198839"/>
                </a:cubicBezTo>
                <a:cubicBezTo>
                  <a:pt x="700886" y="200897"/>
                  <a:pt x="704987" y="200897"/>
                  <a:pt x="709088" y="200897"/>
                </a:cubicBezTo>
                <a:cubicBezTo>
                  <a:pt x="711139" y="202956"/>
                  <a:pt x="709088" y="207073"/>
                  <a:pt x="711139" y="209131"/>
                </a:cubicBezTo>
                <a:cubicBezTo>
                  <a:pt x="711139" y="211189"/>
                  <a:pt x="713189" y="211189"/>
                  <a:pt x="711139" y="213248"/>
                </a:cubicBezTo>
                <a:cubicBezTo>
                  <a:pt x="707038" y="215306"/>
                  <a:pt x="704987" y="213248"/>
                  <a:pt x="700886" y="211189"/>
                </a:cubicBezTo>
                <a:cubicBezTo>
                  <a:pt x="700886" y="209131"/>
                  <a:pt x="700886" y="207073"/>
                  <a:pt x="698835" y="205014"/>
                </a:cubicBezTo>
                <a:cubicBezTo>
                  <a:pt x="696785" y="207073"/>
                  <a:pt x="692683" y="205014"/>
                  <a:pt x="690633" y="202956"/>
                </a:cubicBezTo>
                <a:cubicBezTo>
                  <a:pt x="688582" y="200897"/>
                  <a:pt x="686532" y="198839"/>
                  <a:pt x="686532" y="196781"/>
                </a:cubicBezTo>
                <a:cubicBezTo>
                  <a:pt x="688582" y="194722"/>
                  <a:pt x="688582" y="192664"/>
                  <a:pt x="688582" y="190605"/>
                </a:cubicBezTo>
                <a:cubicBezTo>
                  <a:pt x="686532" y="190605"/>
                  <a:pt x="682431" y="188547"/>
                  <a:pt x="682431" y="186489"/>
                </a:cubicBezTo>
                <a:cubicBezTo>
                  <a:pt x="682431" y="184430"/>
                  <a:pt x="682431" y="182372"/>
                  <a:pt x="680380" y="182372"/>
                </a:cubicBezTo>
                <a:cubicBezTo>
                  <a:pt x="680380" y="178255"/>
                  <a:pt x="678329" y="176197"/>
                  <a:pt x="680380" y="174138"/>
                </a:cubicBezTo>
                <a:cubicBezTo>
                  <a:pt x="680380" y="170022"/>
                  <a:pt x="684481" y="167963"/>
                  <a:pt x="686532" y="165905"/>
                </a:cubicBezTo>
                <a:cubicBezTo>
                  <a:pt x="684481" y="161789"/>
                  <a:pt x="684481" y="157671"/>
                  <a:pt x="688582" y="155613"/>
                </a:cubicBezTo>
                <a:cubicBezTo>
                  <a:pt x="688582" y="153555"/>
                  <a:pt x="692683" y="153555"/>
                  <a:pt x="692683" y="151496"/>
                </a:cubicBezTo>
                <a:cubicBezTo>
                  <a:pt x="694734" y="151496"/>
                  <a:pt x="694734" y="151496"/>
                  <a:pt x="694734" y="151496"/>
                </a:cubicBezTo>
                <a:cubicBezTo>
                  <a:pt x="694734" y="153555"/>
                  <a:pt x="694734" y="153555"/>
                  <a:pt x="694734" y="153555"/>
                </a:cubicBezTo>
                <a:cubicBezTo>
                  <a:pt x="696785" y="153555"/>
                  <a:pt x="696785" y="151496"/>
                  <a:pt x="696785" y="151496"/>
                </a:cubicBezTo>
                <a:cubicBezTo>
                  <a:pt x="698835" y="147379"/>
                  <a:pt x="702936" y="143263"/>
                  <a:pt x="707038" y="143263"/>
                </a:cubicBezTo>
                <a:close/>
                <a:moveTo>
                  <a:pt x="643337" y="143263"/>
                </a:moveTo>
                <a:cubicBezTo>
                  <a:pt x="643337" y="145327"/>
                  <a:pt x="643337" y="145327"/>
                  <a:pt x="643337" y="145327"/>
                </a:cubicBezTo>
                <a:cubicBezTo>
                  <a:pt x="641278" y="147391"/>
                  <a:pt x="643337" y="149457"/>
                  <a:pt x="643337" y="151521"/>
                </a:cubicBezTo>
                <a:lnTo>
                  <a:pt x="652155" y="158596"/>
                </a:lnTo>
                <a:lnTo>
                  <a:pt x="653629" y="160787"/>
                </a:lnTo>
                <a:lnTo>
                  <a:pt x="653629" y="165973"/>
                </a:lnTo>
                <a:lnTo>
                  <a:pt x="661750" y="174120"/>
                </a:lnTo>
                <a:lnTo>
                  <a:pt x="661831" y="174359"/>
                </a:lnTo>
                <a:lnTo>
                  <a:pt x="659804" y="182490"/>
                </a:lnTo>
                <a:cubicBezTo>
                  <a:pt x="659804" y="186619"/>
                  <a:pt x="663921" y="188684"/>
                  <a:pt x="665979" y="190748"/>
                </a:cubicBezTo>
                <a:cubicBezTo>
                  <a:pt x="668037" y="194878"/>
                  <a:pt x="665979" y="199007"/>
                  <a:pt x="663921" y="201072"/>
                </a:cubicBezTo>
                <a:lnTo>
                  <a:pt x="663921" y="196942"/>
                </a:lnTo>
                <a:cubicBezTo>
                  <a:pt x="663921" y="192813"/>
                  <a:pt x="663921" y="192813"/>
                  <a:pt x="663921" y="192813"/>
                </a:cubicBezTo>
                <a:cubicBezTo>
                  <a:pt x="657746" y="184555"/>
                  <a:pt x="657746" y="184555"/>
                  <a:pt x="657746" y="184555"/>
                </a:cubicBezTo>
                <a:cubicBezTo>
                  <a:pt x="657746" y="184555"/>
                  <a:pt x="655687" y="186619"/>
                  <a:pt x="655687" y="186619"/>
                </a:cubicBezTo>
                <a:cubicBezTo>
                  <a:pt x="657746" y="188684"/>
                  <a:pt x="661862" y="188684"/>
                  <a:pt x="661862" y="192813"/>
                </a:cubicBezTo>
                <a:cubicBezTo>
                  <a:pt x="661862" y="196942"/>
                  <a:pt x="661862" y="203136"/>
                  <a:pt x="657746" y="207266"/>
                </a:cubicBezTo>
                <a:cubicBezTo>
                  <a:pt x="655687" y="207266"/>
                  <a:pt x="653629" y="209330"/>
                  <a:pt x="653629" y="207266"/>
                </a:cubicBezTo>
                <a:cubicBezTo>
                  <a:pt x="651570" y="205201"/>
                  <a:pt x="647454" y="205201"/>
                  <a:pt x="647454" y="203136"/>
                </a:cubicBezTo>
                <a:cubicBezTo>
                  <a:pt x="651570" y="196942"/>
                  <a:pt x="653629" y="190748"/>
                  <a:pt x="651570" y="184555"/>
                </a:cubicBezTo>
                <a:cubicBezTo>
                  <a:pt x="649512" y="182490"/>
                  <a:pt x="647454" y="182490"/>
                  <a:pt x="649512" y="178361"/>
                </a:cubicBezTo>
                <a:cubicBezTo>
                  <a:pt x="649512" y="174233"/>
                  <a:pt x="647454" y="170103"/>
                  <a:pt x="645395" y="165973"/>
                </a:cubicBezTo>
                <a:cubicBezTo>
                  <a:pt x="643337" y="163909"/>
                  <a:pt x="639220" y="161845"/>
                  <a:pt x="637162" y="161845"/>
                </a:cubicBezTo>
                <a:cubicBezTo>
                  <a:pt x="637162" y="159779"/>
                  <a:pt x="637162" y="159779"/>
                  <a:pt x="637162" y="159779"/>
                </a:cubicBezTo>
                <a:cubicBezTo>
                  <a:pt x="639220" y="155651"/>
                  <a:pt x="641278" y="153585"/>
                  <a:pt x="641278" y="149457"/>
                </a:cubicBezTo>
                <a:cubicBezTo>
                  <a:pt x="641278" y="147391"/>
                  <a:pt x="641278" y="143263"/>
                  <a:pt x="643337" y="143263"/>
                </a:cubicBezTo>
                <a:close/>
                <a:moveTo>
                  <a:pt x="302134" y="138780"/>
                </a:moveTo>
                <a:cubicBezTo>
                  <a:pt x="302425" y="138282"/>
                  <a:pt x="303006" y="138282"/>
                  <a:pt x="304168" y="139279"/>
                </a:cubicBezTo>
                <a:cubicBezTo>
                  <a:pt x="304168" y="139279"/>
                  <a:pt x="301844" y="139279"/>
                  <a:pt x="301844" y="141270"/>
                </a:cubicBezTo>
                <a:cubicBezTo>
                  <a:pt x="301844" y="140275"/>
                  <a:pt x="301844" y="139279"/>
                  <a:pt x="302134" y="138780"/>
                </a:cubicBezTo>
                <a:close/>
                <a:moveTo>
                  <a:pt x="575576" y="134962"/>
                </a:moveTo>
                <a:cubicBezTo>
                  <a:pt x="577623" y="134962"/>
                  <a:pt x="579671" y="134962"/>
                  <a:pt x="581718" y="139168"/>
                </a:cubicBezTo>
                <a:cubicBezTo>
                  <a:pt x="581718" y="141270"/>
                  <a:pt x="579671" y="143373"/>
                  <a:pt x="579671" y="143373"/>
                </a:cubicBezTo>
                <a:cubicBezTo>
                  <a:pt x="577623" y="147578"/>
                  <a:pt x="573529" y="143373"/>
                  <a:pt x="569434" y="145476"/>
                </a:cubicBezTo>
                <a:cubicBezTo>
                  <a:pt x="571481" y="141270"/>
                  <a:pt x="573529" y="139168"/>
                  <a:pt x="575576" y="134962"/>
                </a:cubicBezTo>
                <a:close/>
                <a:moveTo>
                  <a:pt x="508872" y="130536"/>
                </a:moveTo>
                <a:cubicBezTo>
                  <a:pt x="511184" y="130019"/>
                  <a:pt x="513753" y="130019"/>
                  <a:pt x="515808" y="131053"/>
                </a:cubicBezTo>
                <a:cubicBezTo>
                  <a:pt x="521974" y="133118"/>
                  <a:pt x="526085" y="139316"/>
                  <a:pt x="532250" y="143447"/>
                </a:cubicBezTo>
                <a:cubicBezTo>
                  <a:pt x="532250" y="145512"/>
                  <a:pt x="530195" y="147578"/>
                  <a:pt x="530195" y="147578"/>
                </a:cubicBezTo>
                <a:cubicBezTo>
                  <a:pt x="526085" y="147578"/>
                  <a:pt x="528140" y="145512"/>
                  <a:pt x="528140" y="143447"/>
                </a:cubicBezTo>
                <a:cubicBezTo>
                  <a:pt x="524029" y="139316"/>
                  <a:pt x="519919" y="135184"/>
                  <a:pt x="513753" y="135184"/>
                </a:cubicBezTo>
                <a:cubicBezTo>
                  <a:pt x="511698" y="135184"/>
                  <a:pt x="511698" y="135184"/>
                  <a:pt x="509643" y="137250"/>
                </a:cubicBezTo>
                <a:cubicBezTo>
                  <a:pt x="509643" y="139316"/>
                  <a:pt x="511698" y="141382"/>
                  <a:pt x="513753" y="141382"/>
                </a:cubicBezTo>
                <a:cubicBezTo>
                  <a:pt x="513753" y="141382"/>
                  <a:pt x="515808" y="141382"/>
                  <a:pt x="515808" y="143447"/>
                </a:cubicBezTo>
                <a:cubicBezTo>
                  <a:pt x="511698" y="141382"/>
                  <a:pt x="505532" y="139316"/>
                  <a:pt x="501422" y="141382"/>
                </a:cubicBezTo>
                <a:cubicBezTo>
                  <a:pt x="497311" y="141382"/>
                  <a:pt x="493201" y="141382"/>
                  <a:pt x="489090" y="141382"/>
                </a:cubicBezTo>
                <a:cubicBezTo>
                  <a:pt x="489090" y="139316"/>
                  <a:pt x="489090" y="137250"/>
                  <a:pt x="491146" y="135184"/>
                </a:cubicBezTo>
                <a:cubicBezTo>
                  <a:pt x="495256" y="135184"/>
                  <a:pt x="497311" y="135184"/>
                  <a:pt x="499367" y="137250"/>
                </a:cubicBezTo>
                <a:cubicBezTo>
                  <a:pt x="501422" y="137250"/>
                  <a:pt x="501422" y="133118"/>
                  <a:pt x="503477" y="133118"/>
                </a:cubicBezTo>
                <a:cubicBezTo>
                  <a:pt x="504505" y="132085"/>
                  <a:pt x="506560" y="131053"/>
                  <a:pt x="508872" y="130536"/>
                </a:cubicBezTo>
                <a:close/>
                <a:moveTo>
                  <a:pt x="250583" y="123976"/>
                </a:moveTo>
                <a:cubicBezTo>
                  <a:pt x="252127" y="124235"/>
                  <a:pt x="253671" y="124754"/>
                  <a:pt x="254700" y="124754"/>
                </a:cubicBezTo>
                <a:cubicBezTo>
                  <a:pt x="256758" y="124754"/>
                  <a:pt x="256758" y="124754"/>
                  <a:pt x="256758" y="124754"/>
                </a:cubicBezTo>
                <a:cubicBezTo>
                  <a:pt x="254700" y="128904"/>
                  <a:pt x="256758" y="130978"/>
                  <a:pt x="258816" y="133054"/>
                </a:cubicBezTo>
                <a:cubicBezTo>
                  <a:pt x="262933" y="135128"/>
                  <a:pt x="269108" y="137203"/>
                  <a:pt x="273225" y="135128"/>
                </a:cubicBezTo>
                <a:cubicBezTo>
                  <a:pt x="275284" y="135128"/>
                  <a:pt x="275284" y="130978"/>
                  <a:pt x="277342" y="133054"/>
                </a:cubicBezTo>
                <a:cubicBezTo>
                  <a:pt x="279400" y="135128"/>
                  <a:pt x="285576" y="135128"/>
                  <a:pt x="283517" y="139279"/>
                </a:cubicBezTo>
                <a:cubicBezTo>
                  <a:pt x="281459" y="143429"/>
                  <a:pt x="279400" y="145503"/>
                  <a:pt x="275284" y="145503"/>
                </a:cubicBezTo>
                <a:cubicBezTo>
                  <a:pt x="273225" y="145503"/>
                  <a:pt x="271167" y="143429"/>
                  <a:pt x="269108" y="141353"/>
                </a:cubicBezTo>
                <a:cubicBezTo>
                  <a:pt x="267050" y="141353"/>
                  <a:pt x="264992" y="147578"/>
                  <a:pt x="262933" y="147578"/>
                </a:cubicBezTo>
                <a:cubicBezTo>
                  <a:pt x="258816" y="147578"/>
                  <a:pt x="254700" y="143429"/>
                  <a:pt x="254700" y="141353"/>
                </a:cubicBezTo>
                <a:cubicBezTo>
                  <a:pt x="252641" y="139279"/>
                  <a:pt x="256758" y="137203"/>
                  <a:pt x="252641" y="135128"/>
                </a:cubicBezTo>
                <a:cubicBezTo>
                  <a:pt x="250583" y="135128"/>
                  <a:pt x="246466" y="135128"/>
                  <a:pt x="246466" y="130978"/>
                </a:cubicBezTo>
                <a:cubicBezTo>
                  <a:pt x="244408" y="128904"/>
                  <a:pt x="244408" y="126828"/>
                  <a:pt x="246466" y="124754"/>
                </a:cubicBezTo>
                <a:cubicBezTo>
                  <a:pt x="247495" y="123716"/>
                  <a:pt x="249039" y="123716"/>
                  <a:pt x="250583" y="123976"/>
                </a:cubicBezTo>
                <a:close/>
                <a:moveTo>
                  <a:pt x="577535" y="122678"/>
                </a:moveTo>
                <a:cubicBezTo>
                  <a:pt x="579593" y="124747"/>
                  <a:pt x="581651" y="124747"/>
                  <a:pt x="581651" y="126816"/>
                </a:cubicBezTo>
                <a:cubicBezTo>
                  <a:pt x="581651" y="128884"/>
                  <a:pt x="581651" y="130953"/>
                  <a:pt x="583710" y="130953"/>
                </a:cubicBezTo>
                <a:cubicBezTo>
                  <a:pt x="587827" y="128884"/>
                  <a:pt x="589885" y="128884"/>
                  <a:pt x="591943" y="130953"/>
                </a:cubicBezTo>
                <a:cubicBezTo>
                  <a:pt x="594002" y="133022"/>
                  <a:pt x="594002" y="135090"/>
                  <a:pt x="594002" y="135090"/>
                </a:cubicBezTo>
                <a:cubicBezTo>
                  <a:pt x="591943" y="139228"/>
                  <a:pt x="589885" y="137159"/>
                  <a:pt x="587827" y="139228"/>
                </a:cubicBezTo>
                <a:cubicBezTo>
                  <a:pt x="589885" y="141297"/>
                  <a:pt x="591943" y="143365"/>
                  <a:pt x="589885" y="147503"/>
                </a:cubicBezTo>
                <a:cubicBezTo>
                  <a:pt x="589885" y="147503"/>
                  <a:pt x="587827" y="149570"/>
                  <a:pt x="585768" y="149570"/>
                </a:cubicBezTo>
                <a:cubicBezTo>
                  <a:pt x="583710" y="149570"/>
                  <a:pt x="583710" y="147503"/>
                  <a:pt x="581651" y="147503"/>
                </a:cubicBezTo>
                <a:cubicBezTo>
                  <a:pt x="581651" y="145434"/>
                  <a:pt x="583710" y="141297"/>
                  <a:pt x="583710" y="137159"/>
                </a:cubicBezTo>
                <a:cubicBezTo>
                  <a:pt x="581651" y="135090"/>
                  <a:pt x="579593" y="133022"/>
                  <a:pt x="575476" y="130953"/>
                </a:cubicBezTo>
                <a:cubicBezTo>
                  <a:pt x="575476" y="128884"/>
                  <a:pt x="573418" y="124747"/>
                  <a:pt x="577535" y="122678"/>
                </a:cubicBezTo>
                <a:close/>
                <a:moveTo>
                  <a:pt x="258767" y="122678"/>
                </a:moveTo>
                <a:cubicBezTo>
                  <a:pt x="260842" y="124737"/>
                  <a:pt x="260842" y="126796"/>
                  <a:pt x="260842" y="128854"/>
                </a:cubicBezTo>
                <a:cubicBezTo>
                  <a:pt x="262917" y="130912"/>
                  <a:pt x="264992" y="130912"/>
                  <a:pt x="267067" y="130912"/>
                </a:cubicBezTo>
                <a:cubicBezTo>
                  <a:pt x="269142" y="130912"/>
                  <a:pt x="271217" y="128854"/>
                  <a:pt x="273292" y="128854"/>
                </a:cubicBezTo>
                <a:cubicBezTo>
                  <a:pt x="273292" y="130912"/>
                  <a:pt x="271217" y="132971"/>
                  <a:pt x="271217" y="132971"/>
                </a:cubicBezTo>
                <a:cubicBezTo>
                  <a:pt x="267067" y="132971"/>
                  <a:pt x="260842" y="132971"/>
                  <a:pt x="258767" y="128854"/>
                </a:cubicBezTo>
                <a:cubicBezTo>
                  <a:pt x="258767" y="126796"/>
                  <a:pt x="256692" y="124737"/>
                  <a:pt x="258767" y="122678"/>
                </a:cubicBezTo>
                <a:close/>
                <a:moveTo>
                  <a:pt x="622795" y="120686"/>
                </a:moveTo>
                <a:cubicBezTo>
                  <a:pt x="628998" y="120686"/>
                  <a:pt x="635200" y="122740"/>
                  <a:pt x="637267" y="128900"/>
                </a:cubicBezTo>
                <a:cubicBezTo>
                  <a:pt x="643470" y="137114"/>
                  <a:pt x="639335" y="147382"/>
                  <a:pt x="635200" y="155596"/>
                </a:cubicBezTo>
                <a:cubicBezTo>
                  <a:pt x="633132" y="159703"/>
                  <a:pt x="631065" y="163810"/>
                  <a:pt x="626930" y="165863"/>
                </a:cubicBezTo>
                <a:cubicBezTo>
                  <a:pt x="620728" y="174077"/>
                  <a:pt x="610390" y="176130"/>
                  <a:pt x="600053" y="174077"/>
                </a:cubicBezTo>
                <a:cubicBezTo>
                  <a:pt x="597986" y="174077"/>
                  <a:pt x="597986" y="172023"/>
                  <a:pt x="600053" y="169971"/>
                </a:cubicBezTo>
                <a:cubicBezTo>
                  <a:pt x="602121" y="169971"/>
                  <a:pt x="606256" y="169971"/>
                  <a:pt x="610390" y="167917"/>
                </a:cubicBezTo>
                <a:cubicBezTo>
                  <a:pt x="620728" y="165863"/>
                  <a:pt x="628998" y="155596"/>
                  <a:pt x="631065" y="145328"/>
                </a:cubicBezTo>
                <a:cubicBezTo>
                  <a:pt x="633132" y="141221"/>
                  <a:pt x="631065" y="137114"/>
                  <a:pt x="628998" y="133007"/>
                </a:cubicBezTo>
                <a:cubicBezTo>
                  <a:pt x="626930" y="133007"/>
                  <a:pt x="626930" y="130954"/>
                  <a:pt x="624863" y="130954"/>
                </a:cubicBezTo>
                <a:cubicBezTo>
                  <a:pt x="622795" y="133007"/>
                  <a:pt x="626930" y="133007"/>
                  <a:pt x="626930" y="135061"/>
                </a:cubicBezTo>
                <a:cubicBezTo>
                  <a:pt x="628998" y="137114"/>
                  <a:pt x="626930" y="141221"/>
                  <a:pt x="626930" y="143275"/>
                </a:cubicBezTo>
                <a:cubicBezTo>
                  <a:pt x="624863" y="145328"/>
                  <a:pt x="620728" y="147382"/>
                  <a:pt x="616593" y="147382"/>
                </a:cubicBezTo>
                <a:cubicBezTo>
                  <a:pt x="614525" y="147382"/>
                  <a:pt x="612458" y="145328"/>
                  <a:pt x="610390" y="143275"/>
                </a:cubicBezTo>
                <a:cubicBezTo>
                  <a:pt x="610390" y="139168"/>
                  <a:pt x="614525" y="139168"/>
                  <a:pt x="612458" y="135061"/>
                </a:cubicBezTo>
                <a:cubicBezTo>
                  <a:pt x="610390" y="135061"/>
                  <a:pt x="608323" y="130954"/>
                  <a:pt x="610390" y="128900"/>
                </a:cubicBezTo>
                <a:cubicBezTo>
                  <a:pt x="612458" y="122740"/>
                  <a:pt x="616593" y="120686"/>
                  <a:pt x="622795" y="120686"/>
                </a:cubicBezTo>
                <a:close/>
                <a:moveTo>
                  <a:pt x="522124" y="120686"/>
                </a:moveTo>
                <a:cubicBezTo>
                  <a:pt x="528266" y="120686"/>
                  <a:pt x="522124" y="128875"/>
                  <a:pt x="524172" y="132971"/>
                </a:cubicBezTo>
                <a:cubicBezTo>
                  <a:pt x="522124" y="128875"/>
                  <a:pt x="515982" y="128875"/>
                  <a:pt x="515982" y="124781"/>
                </a:cubicBezTo>
                <a:cubicBezTo>
                  <a:pt x="518030" y="122735"/>
                  <a:pt x="520077" y="120686"/>
                  <a:pt x="522124" y="120686"/>
                </a:cubicBezTo>
                <a:close/>
                <a:moveTo>
                  <a:pt x="456112" y="118695"/>
                </a:moveTo>
                <a:cubicBezTo>
                  <a:pt x="458159" y="120754"/>
                  <a:pt x="458159" y="120754"/>
                  <a:pt x="460207" y="122811"/>
                </a:cubicBezTo>
                <a:cubicBezTo>
                  <a:pt x="460207" y="126928"/>
                  <a:pt x="456112" y="126928"/>
                  <a:pt x="454064" y="131045"/>
                </a:cubicBezTo>
                <a:cubicBezTo>
                  <a:pt x="452017" y="133103"/>
                  <a:pt x="449970" y="135162"/>
                  <a:pt x="449970" y="139279"/>
                </a:cubicBezTo>
                <a:cubicBezTo>
                  <a:pt x="445875" y="139279"/>
                  <a:pt x="441781" y="139279"/>
                  <a:pt x="437686" y="139279"/>
                </a:cubicBezTo>
                <a:cubicBezTo>
                  <a:pt x="437686" y="139279"/>
                  <a:pt x="435639" y="137220"/>
                  <a:pt x="437686" y="137220"/>
                </a:cubicBezTo>
                <a:cubicBezTo>
                  <a:pt x="437686" y="133103"/>
                  <a:pt x="439733" y="131045"/>
                  <a:pt x="441781" y="128987"/>
                </a:cubicBezTo>
                <a:cubicBezTo>
                  <a:pt x="443828" y="128987"/>
                  <a:pt x="445875" y="128987"/>
                  <a:pt x="445875" y="126928"/>
                </a:cubicBezTo>
                <a:cubicBezTo>
                  <a:pt x="445875" y="124869"/>
                  <a:pt x="447922" y="122811"/>
                  <a:pt x="449970" y="120754"/>
                </a:cubicBezTo>
                <a:cubicBezTo>
                  <a:pt x="452017" y="118695"/>
                  <a:pt x="454064" y="118695"/>
                  <a:pt x="456112" y="118695"/>
                </a:cubicBezTo>
                <a:close/>
                <a:moveTo>
                  <a:pt x="234176" y="118695"/>
                </a:moveTo>
                <a:cubicBezTo>
                  <a:pt x="238281" y="118695"/>
                  <a:pt x="240333" y="120754"/>
                  <a:pt x="242386" y="122811"/>
                </a:cubicBezTo>
                <a:cubicBezTo>
                  <a:pt x="244438" y="124869"/>
                  <a:pt x="242386" y="126928"/>
                  <a:pt x="242386" y="126928"/>
                </a:cubicBezTo>
                <a:cubicBezTo>
                  <a:pt x="242386" y="131045"/>
                  <a:pt x="244438" y="135162"/>
                  <a:pt x="248543" y="137220"/>
                </a:cubicBezTo>
                <a:cubicBezTo>
                  <a:pt x="246490" y="137220"/>
                  <a:pt x="246490" y="137220"/>
                  <a:pt x="246490" y="137220"/>
                </a:cubicBezTo>
                <a:cubicBezTo>
                  <a:pt x="248543" y="137220"/>
                  <a:pt x="250595" y="137220"/>
                  <a:pt x="250595" y="139279"/>
                </a:cubicBezTo>
                <a:cubicBezTo>
                  <a:pt x="250595" y="143395"/>
                  <a:pt x="252647" y="145454"/>
                  <a:pt x="256752" y="147513"/>
                </a:cubicBezTo>
                <a:cubicBezTo>
                  <a:pt x="258805" y="149570"/>
                  <a:pt x="260857" y="149570"/>
                  <a:pt x="264962" y="149570"/>
                </a:cubicBezTo>
                <a:cubicBezTo>
                  <a:pt x="267014" y="147513"/>
                  <a:pt x="269066" y="143395"/>
                  <a:pt x="271119" y="147513"/>
                </a:cubicBezTo>
                <a:cubicBezTo>
                  <a:pt x="275223" y="147513"/>
                  <a:pt x="279328" y="147513"/>
                  <a:pt x="283433" y="145454"/>
                </a:cubicBezTo>
                <a:cubicBezTo>
                  <a:pt x="287537" y="143395"/>
                  <a:pt x="287537" y="135162"/>
                  <a:pt x="291642" y="139279"/>
                </a:cubicBezTo>
                <a:cubicBezTo>
                  <a:pt x="293695" y="141336"/>
                  <a:pt x="297799" y="139279"/>
                  <a:pt x="299852" y="139279"/>
                </a:cubicBezTo>
                <a:cubicBezTo>
                  <a:pt x="299852" y="141336"/>
                  <a:pt x="299852" y="141336"/>
                  <a:pt x="297799" y="143395"/>
                </a:cubicBezTo>
                <a:cubicBezTo>
                  <a:pt x="295747" y="145454"/>
                  <a:pt x="291642" y="145454"/>
                  <a:pt x="289590" y="147513"/>
                </a:cubicBezTo>
                <a:lnTo>
                  <a:pt x="289590" y="149570"/>
                </a:lnTo>
                <a:cubicBezTo>
                  <a:pt x="287537" y="153687"/>
                  <a:pt x="283433" y="157805"/>
                  <a:pt x="277276" y="157805"/>
                </a:cubicBezTo>
                <a:cubicBezTo>
                  <a:pt x="275223" y="155746"/>
                  <a:pt x="273171" y="153687"/>
                  <a:pt x="271119" y="155746"/>
                </a:cubicBezTo>
                <a:cubicBezTo>
                  <a:pt x="267014" y="157805"/>
                  <a:pt x="264962" y="159862"/>
                  <a:pt x="260857" y="159862"/>
                </a:cubicBezTo>
                <a:cubicBezTo>
                  <a:pt x="256752" y="159862"/>
                  <a:pt x="254700" y="157805"/>
                  <a:pt x="252647" y="155746"/>
                </a:cubicBezTo>
                <a:cubicBezTo>
                  <a:pt x="250595" y="153687"/>
                  <a:pt x="248543" y="149570"/>
                  <a:pt x="246490" y="147513"/>
                </a:cubicBezTo>
                <a:cubicBezTo>
                  <a:pt x="244438" y="149570"/>
                  <a:pt x="242386" y="147513"/>
                  <a:pt x="242386" y="147513"/>
                </a:cubicBezTo>
                <a:cubicBezTo>
                  <a:pt x="238281" y="147513"/>
                  <a:pt x="236229" y="143395"/>
                  <a:pt x="236229" y="141336"/>
                </a:cubicBezTo>
                <a:cubicBezTo>
                  <a:pt x="234176" y="137220"/>
                  <a:pt x="240333" y="135162"/>
                  <a:pt x="238281" y="131045"/>
                </a:cubicBezTo>
                <a:cubicBezTo>
                  <a:pt x="236229" y="128987"/>
                  <a:pt x="232124" y="126928"/>
                  <a:pt x="232124" y="122811"/>
                </a:cubicBezTo>
                <a:cubicBezTo>
                  <a:pt x="232124" y="122811"/>
                  <a:pt x="232124" y="118695"/>
                  <a:pt x="234176" y="118695"/>
                </a:cubicBezTo>
                <a:close/>
                <a:moveTo>
                  <a:pt x="360258" y="117473"/>
                </a:moveTo>
                <a:cubicBezTo>
                  <a:pt x="362055" y="117731"/>
                  <a:pt x="363595" y="118758"/>
                  <a:pt x="363595" y="120813"/>
                </a:cubicBezTo>
                <a:cubicBezTo>
                  <a:pt x="363595" y="124923"/>
                  <a:pt x="363595" y="129034"/>
                  <a:pt x="359488" y="129034"/>
                </a:cubicBezTo>
                <a:cubicBezTo>
                  <a:pt x="359488" y="131090"/>
                  <a:pt x="361542" y="133144"/>
                  <a:pt x="361542" y="135201"/>
                </a:cubicBezTo>
                <a:cubicBezTo>
                  <a:pt x="363595" y="137255"/>
                  <a:pt x="361542" y="139311"/>
                  <a:pt x="361542" y="141365"/>
                </a:cubicBezTo>
                <a:cubicBezTo>
                  <a:pt x="361542" y="145476"/>
                  <a:pt x="351274" y="141365"/>
                  <a:pt x="355381" y="147531"/>
                </a:cubicBezTo>
                <a:cubicBezTo>
                  <a:pt x="355381" y="149586"/>
                  <a:pt x="355381" y="151641"/>
                  <a:pt x="353328" y="153697"/>
                </a:cubicBezTo>
                <a:cubicBezTo>
                  <a:pt x="353328" y="151641"/>
                  <a:pt x="353328" y="147531"/>
                  <a:pt x="353328" y="145476"/>
                </a:cubicBezTo>
                <a:cubicBezTo>
                  <a:pt x="351274" y="145476"/>
                  <a:pt x="353328" y="149586"/>
                  <a:pt x="351274" y="149586"/>
                </a:cubicBezTo>
                <a:cubicBezTo>
                  <a:pt x="351274" y="153697"/>
                  <a:pt x="347167" y="157808"/>
                  <a:pt x="341007" y="159862"/>
                </a:cubicBezTo>
                <a:cubicBezTo>
                  <a:pt x="338954" y="157808"/>
                  <a:pt x="334847" y="157808"/>
                  <a:pt x="332793" y="153697"/>
                </a:cubicBezTo>
                <a:cubicBezTo>
                  <a:pt x="332793" y="151641"/>
                  <a:pt x="330740" y="151641"/>
                  <a:pt x="330740" y="153697"/>
                </a:cubicBezTo>
                <a:cubicBezTo>
                  <a:pt x="328686" y="155752"/>
                  <a:pt x="326633" y="155752"/>
                  <a:pt x="324579" y="155752"/>
                </a:cubicBezTo>
                <a:cubicBezTo>
                  <a:pt x="322526" y="153697"/>
                  <a:pt x="322526" y="153697"/>
                  <a:pt x="320472" y="153697"/>
                </a:cubicBezTo>
                <a:cubicBezTo>
                  <a:pt x="318419" y="151641"/>
                  <a:pt x="320472" y="147531"/>
                  <a:pt x="318419" y="145476"/>
                </a:cubicBezTo>
                <a:cubicBezTo>
                  <a:pt x="316365" y="145476"/>
                  <a:pt x="314312" y="147531"/>
                  <a:pt x="312258" y="145476"/>
                </a:cubicBezTo>
                <a:cubicBezTo>
                  <a:pt x="310205" y="143420"/>
                  <a:pt x="308151" y="141365"/>
                  <a:pt x="308151" y="137255"/>
                </a:cubicBezTo>
                <a:cubicBezTo>
                  <a:pt x="308151" y="135201"/>
                  <a:pt x="310205" y="133144"/>
                  <a:pt x="312258" y="133144"/>
                </a:cubicBezTo>
                <a:cubicBezTo>
                  <a:pt x="314312" y="135201"/>
                  <a:pt x="314312" y="137255"/>
                  <a:pt x="316365" y="137255"/>
                </a:cubicBezTo>
                <a:cubicBezTo>
                  <a:pt x="320472" y="137255"/>
                  <a:pt x="320472" y="143420"/>
                  <a:pt x="324579" y="143420"/>
                </a:cubicBezTo>
                <a:cubicBezTo>
                  <a:pt x="328686" y="145476"/>
                  <a:pt x="330740" y="141365"/>
                  <a:pt x="332793" y="145476"/>
                </a:cubicBezTo>
                <a:cubicBezTo>
                  <a:pt x="336900" y="147531"/>
                  <a:pt x="341007" y="145476"/>
                  <a:pt x="343060" y="143420"/>
                </a:cubicBezTo>
                <a:cubicBezTo>
                  <a:pt x="345114" y="143420"/>
                  <a:pt x="345114" y="141365"/>
                  <a:pt x="345114" y="139311"/>
                </a:cubicBezTo>
                <a:cubicBezTo>
                  <a:pt x="349221" y="137255"/>
                  <a:pt x="351274" y="133144"/>
                  <a:pt x="351274" y="129034"/>
                </a:cubicBezTo>
                <a:cubicBezTo>
                  <a:pt x="353328" y="126979"/>
                  <a:pt x="351274" y="126979"/>
                  <a:pt x="351274" y="124923"/>
                </a:cubicBezTo>
                <a:cubicBezTo>
                  <a:pt x="355381" y="122869"/>
                  <a:pt x="353328" y="118758"/>
                  <a:pt x="355381" y="118758"/>
                </a:cubicBezTo>
                <a:cubicBezTo>
                  <a:pt x="356408" y="117731"/>
                  <a:pt x="358461" y="117216"/>
                  <a:pt x="360258" y="117473"/>
                </a:cubicBezTo>
                <a:close/>
                <a:moveTo>
                  <a:pt x="347217" y="117214"/>
                </a:moveTo>
                <a:cubicBezTo>
                  <a:pt x="348752" y="117214"/>
                  <a:pt x="350288" y="117724"/>
                  <a:pt x="351311" y="118746"/>
                </a:cubicBezTo>
                <a:cubicBezTo>
                  <a:pt x="351311" y="120788"/>
                  <a:pt x="351311" y="122832"/>
                  <a:pt x="349264" y="122832"/>
                </a:cubicBezTo>
                <a:cubicBezTo>
                  <a:pt x="347217" y="122832"/>
                  <a:pt x="347217" y="124875"/>
                  <a:pt x="347217" y="124875"/>
                </a:cubicBezTo>
                <a:cubicBezTo>
                  <a:pt x="347217" y="126918"/>
                  <a:pt x="349264" y="126918"/>
                  <a:pt x="349264" y="128961"/>
                </a:cubicBezTo>
                <a:cubicBezTo>
                  <a:pt x="349264" y="131004"/>
                  <a:pt x="347217" y="133047"/>
                  <a:pt x="347217" y="135090"/>
                </a:cubicBezTo>
                <a:cubicBezTo>
                  <a:pt x="345169" y="135090"/>
                  <a:pt x="343122" y="135090"/>
                  <a:pt x="343122" y="137133"/>
                </a:cubicBezTo>
                <a:cubicBezTo>
                  <a:pt x="343122" y="139177"/>
                  <a:pt x="343122" y="141219"/>
                  <a:pt x="341075" y="141219"/>
                </a:cubicBezTo>
                <a:cubicBezTo>
                  <a:pt x="339027" y="143263"/>
                  <a:pt x="336980" y="143263"/>
                  <a:pt x="334933" y="143263"/>
                </a:cubicBezTo>
                <a:cubicBezTo>
                  <a:pt x="332885" y="141219"/>
                  <a:pt x="332885" y="137133"/>
                  <a:pt x="330838" y="139177"/>
                </a:cubicBezTo>
                <a:cubicBezTo>
                  <a:pt x="328791" y="141219"/>
                  <a:pt x="328791" y="141219"/>
                  <a:pt x="326743" y="141219"/>
                </a:cubicBezTo>
                <a:cubicBezTo>
                  <a:pt x="324696" y="141219"/>
                  <a:pt x="322649" y="139177"/>
                  <a:pt x="322649" y="137133"/>
                </a:cubicBezTo>
                <a:cubicBezTo>
                  <a:pt x="322649" y="137133"/>
                  <a:pt x="324696" y="133047"/>
                  <a:pt x="322649" y="133047"/>
                </a:cubicBezTo>
                <a:cubicBezTo>
                  <a:pt x="320602" y="133047"/>
                  <a:pt x="318554" y="135090"/>
                  <a:pt x="316507" y="135090"/>
                </a:cubicBezTo>
                <a:cubicBezTo>
                  <a:pt x="314459" y="133047"/>
                  <a:pt x="314459" y="131004"/>
                  <a:pt x="314459" y="131004"/>
                </a:cubicBezTo>
                <a:cubicBezTo>
                  <a:pt x="316507" y="128961"/>
                  <a:pt x="318554" y="124875"/>
                  <a:pt x="320602" y="126918"/>
                </a:cubicBezTo>
                <a:cubicBezTo>
                  <a:pt x="324696" y="128961"/>
                  <a:pt x="330838" y="128961"/>
                  <a:pt x="334933" y="126918"/>
                </a:cubicBezTo>
                <a:cubicBezTo>
                  <a:pt x="339027" y="124875"/>
                  <a:pt x="341075" y="120788"/>
                  <a:pt x="343122" y="118746"/>
                </a:cubicBezTo>
                <a:cubicBezTo>
                  <a:pt x="344146" y="117724"/>
                  <a:pt x="345681" y="117214"/>
                  <a:pt x="347217" y="117214"/>
                </a:cubicBezTo>
                <a:close/>
                <a:moveTo>
                  <a:pt x="585835" y="116702"/>
                </a:moveTo>
                <a:cubicBezTo>
                  <a:pt x="589951" y="120819"/>
                  <a:pt x="589951" y="120819"/>
                  <a:pt x="589951" y="120819"/>
                </a:cubicBezTo>
                <a:cubicBezTo>
                  <a:pt x="592010" y="120819"/>
                  <a:pt x="589951" y="124936"/>
                  <a:pt x="592010" y="124936"/>
                </a:cubicBezTo>
                <a:cubicBezTo>
                  <a:pt x="596127" y="124936"/>
                  <a:pt x="598185" y="124936"/>
                  <a:pt x="600244" y="129053"/>
                </a:cubicBezTo>
                <a:cubicBezTo>
                  <a:pt x="602302" y="131112"/>
                  <a:pt x="602302" y="135228"/>
                  <a:pt x="602302" y="137286"/>
                </a:cubicBezTo>
                <a:cubicBezTo>
                  <a:pt x="600244" y="141404"/>
                  <a:pt x="598185" y="139345"/>
                  <a:pt x="596127" y="143461"/>
                </a:cubicBezTo>
                <a:cubicBezTo>
                  <a:pt x="598185" y="145520"/>
                  <a:pt x="598185" y="147578"/>
                  <a:pt x="598185" y="151695"/>
                </a:cubicBezTo>
                <a:cubicBezTo>
                  <a:pt x="596127" y="153753"/>
                  <a:pt x="594068" y="155812"/>
                  <a:pt x="592010" y="155812"/>
                </a:cubicBezTo>
                <a:cubicBezTo>
                  <a:pt x="589951" y="157871"/>
                  <a:pt x="589951" y="153753"/>
                  <a:pt x="587893" y="151695"/>
                </a:cubicBezTo>
                <a:cubicBezTo>
                  <a:pt x="589951" y="149637"/>
                  <a:pt x="592010" y="149637"/>
                  <a:pt x="594068" y="145520"/>
                </a:cubicBezTo>
                <a:cubicBezTo>
                  <a:pt x="592010" y="143461"/>
                  <a:pt x="594068" y="139345"/>
                  <a:pt x="596127" y="137286"/>
                </a:cubicBezTo>
                <a:cubicBezTo>
                  <a:pt x="596127" y="135228"/>
                  <a:pt x="596127" y="131112"/>
                  <a:pt x="594068" y="129053"/>
                </a:cubicBezTo>
                <a:cubicBezTo>
                  <a:pt x="592010" y="126994"/>
                  <a:pt x="587893" y="126994"/>
                  <a:pt x="585835" y="126994"/>
                </a:cubicBezTo>
                <a:cubicBezTo>
                  <a:pt x="583776" y="122878"/>
                  <a:pt x="579659" y="122878"/>
                  <a:pt x="575543" y="120819"/>
                </a:cubicBezTo>
                <a:cubicBezTo>
                  <a:pt x="575543" y="122878"/>
                  <a:pt x="573484" y="120819"/>
                  <a:pt x="571426" y="118761"/>
                </a:cubicBezTo>
                <a:cubicBezTo>
                  <a:pt x="575543" y="116702"/>
                  <a:pt x="581718" y="116702"/>
                  <a:pt x="585835" y="116702"/>
                </a:cubicBezTo>
                <a:close/>
                <a:moveTo>
                  <a:pt x="340148" y="115628"/>
                </a:moveTo>
                <a:cubicBezTo>
                  <a:pt x="340438" y="115562"/>
                  <a:pt x="340632" y="115694"/>
                  <a:pt x="340761" y="115955"/>
                </a:cubicBezTo>
                <a:cubicBezTo>
                  <a:pt x="341019" y="116482"/>
                  <a:pt x="341019" y="117533"/>
                  <a:pt x="341019" y="118585"/>
                </a:cubicBezTo>
                <a:cubicBezTo>
                  <a:pt x="338954" y="120686"/>
                  <a:pt x="334822" y="124892"/>
                  <a:pt x="332756" y="124892"/>
                </a:cubicBezTo>
                <a:cubicBezTo>
                  <a:pt x="328625" y="126994"/>
                  <a:pt x="324493" y="124892"/>
                  <a:pt x="322427" y="122789"/>
                </a:cubicBezTo>
                <a:cubicBezTo>
                  <a:pt x="324493" y="120686"/>
                  <a:pt x="326559" y="124892"/>
                  <a:pt x="328625" y="122789"/>
                </a:cubicBezTo>
                <a:cubicBezTo>
                  <a:pt x="332756" y="122789"/>
                  <a:pt x="336888" y="118585"/>
                  <a:pt x="338954" y="116482"/>
                </a:cubicBezTo>
                <a:cubicBezTo>
                  <a:pt x="339470" y="115957"/>
                  <a:pt x="339857" y="115694"/>
                  <a:pt x="340148" y="115628"/>
                </a:cubicBezTo>
                <a:close/>
                <a:moveTo>
                  <a:pt x="363595" y="114379"/>
                </a:moveTo>
                <a:cubicBezTo>
                  <a:pt x="363595" y="114379"/>
                  <a:pt x="365753" y="114379"/>
                  <a:pt x="365753" y="114379"/>
                </a:cubicBezTo>
                <a:cubicBezTo>
                  <a:pt x="367911" y="118585"/>
                  <a:pt x="367911" y="120686"/>
                  <a:pt x="367911" y="124892"/>
                </a:cubicBezTo>
                <a:cubicBezTo>
                  <a:pt x="367911" y="124892"/>
                  <a:pt x="365753" y="126994"/>
                  <a:pt x="365753" y="126994"/>
                </a:cubicBezTo>
                <a:cubicBezTo>
                  <a:pt x="365753" y="122789"/>
                  <a:pt x="365753" y="118585"/>
                  <a:pt x="363595" y="114379"/>
                </a:cubicBezTo>
                <a:close/>
                <a:moveTo>
                  <a:pt x="450093" y="112386"/>
                </a:moveTo>
                <a:cubicBezTo>
                  <a:pt x="452136" y="112386"/>
                  <a:pt x="456223" y="112386"/>
                  <a:pt x="456223" y="114450"/>
                </a:cubicBezTo>
                <a:cubicBezTo>
                  <a:pt x="456223" y="116514"/>
                  <a:pt x="452136" y="114450"/>
                  <a:pt x="452136" y="116514"/>
                </a:cubicBezTo>
                <a:cubicBezTo>
                  <a:pt x="446007" y="116514"/>
                  <a:pt x="446007" y="126829"/>
                  <a:pt x="439878" y="126829"/>
                </a:cubicBezTo>
                <a:cubicBezTo>
                  <a:pt x="435792" y="128892"/>
                  <a:pt x="433749" y="135081"/>
                  <a:pt x="433749" y="139207"/>
                </a:cubicBezTo>
                <a:cubicBezTo>
                  <a:pt x="433749" y="141271"/>
                  <a:pt x="431706" y="141271"/>
                  <a:pt x="429663" y="139207"/>
                </a:cubicBezTo>
                <a:cubicBezTo>
                  <a:pt x="429663" y="137145"/>
                  <a:pt x="431706" y="133018"/>
                  <a:pt x="433749" y="128892"/>
                </a:cubicBezTo>
                <a:cubicBezTo>
                  <a:pt x="435792" y="126829"/>
                  <a:pt x="435792" y="124765"/>
                  <a:pt x="439878" y="124765"/>
                </a:cubicBezTo>
                <a:cubicBezTo>
                  <a:pt x="441921" y="120639"/>
                  <a:pt x="446007" y="114450"/>
                  <a:pt x="450093" y="112386"/>
                </a:cubicBezTo>
                <a:close/>
                <a:moveTo>
                  <a:pt x="524116" y="108402"/>
                </a:moveTo>
                <a:cubicBezTo>
                  <a:pt x="526164" y="108402"/>
                  <a:pt x="530258" y="108402"/>
                  <a:pt x="530258" y="110461"/>
                </a:cubicBezTo>
                <a:cubicBezTo>
                  <a:pt x="530258" y="114578"/>
                  <a:pt x="526164" y="116636"/>
                  <a:pt x="526164" y="118695"/>
                </a:cubicBezTo>
                <a:cubicBezTo>
                  <a:pt x="522069" y="116636"/>
                  <a:pt x="517974" y="118695"/>
                  <a:pt x="515927" y="120754"/>
                </a:cubicBezTo>
                <a:cubicBezTo>
                  <a:pt x="513880" y="122811"/>
                  <a:pt x="513880" y="124870"/>
                  <a:pt x="511832" y="126928"/>
                </a:cubicBezTo>
                <a:cubicBezTo>
                  <a:pt x="509785" y="126928"/>
                  <a:pt x="507738" y="128987"/>
                  <a:pt x="505690" y="124870"/>
                </a:cubicBezTo>
                <a:cubicBezTo>
                  <a:pt x="505690" y="122811"/>
                  <a:pt x="509785" y="120754"/>
                  <a:pt x="509785" y="118695"/>
                </a:cubicBezTo>
                <a:cubicBezTo>
                  <a:pt x="509785" y="116636"/>
                  <a:pt x="507738" y="112520"/>
                  <a:pt x="509785" y="110461"/>
                </a:cubicBezTo>
                <a:cubicBezTo>
                  <a:pt x="511832" y="110461"/>
                  <a:pt x="511832" y="110461"/>
                  <a:pt x="513880" y="110461"/>
                </a:cubicBezTo>
                <a:cubicBezTo>
                  <a:pt x="515927" y="110461"/>
                  <a:pt x="517974" y="112520"/>
                  <a:pt x="520022" y="110461"/>
                </a:cubicBezTo>
                <a:cubicBezTo>
                  <a:pt x="520022" y="108402"/>
                  <a:pt x="522069" y="108402"/>
                  <a:pt x="524116" y="108402"/>
                </a:cubicBezTo>
                <a:close/>
                <a:moveTo>
                  <a:pt x="661019" y="108266"/>
                </a:moveTo>
                <a:cubicBezTo>
                  <a:pt x="662030" y="109226"/>
                  <a:pt x="662435" y="113064"/>
                  <a:pt x="664053" y="114600"/>
                </a:cubicBezTo>
                <a:cubicBezTo>
                  <a:pt x="661895" y="116648"/>
                  <a:pt x="661895" y="118695"/>
                  <a:pt x="661895" y="118695"/>
                </a:cubicBezTo>
                <a:cubicBezTo>
                  <a:pt x="659737" y="116648"/>
                  <a:pt x="661895" y="114600"/>
                  <a:pt x="659737" y="112552"/>
                </a:cubicBezTo>
                <a:cubicBezTo>
                  <a:pt x="659737" y="110505"/>
                  <a:pt x="659737" y="110505"/>
                  <a:pt x="659737" y="108458"/>
                </a:cubicBezTo>
                <a:cubicBezTo>
                  <a:pt x="660277" y="107946"/>
                  <a:pt x="660682" y="107946"/>
                  <a:pt x="661019" y="108266"/>
                </a:cubicBezTo>
                <a:close/>
                <a:moveTo>
                  <a:pt x="550871" y="102165"/>
                </a:moveTo>
                <a:cubicBezTo>
                  <a:pt x="553946" y="101133"/>
                  <a:pt x="557020" y="101133"/>
                  <a:pt x="559582" y="102165"/>
                </a:cubicBezTo>
                <a:cubicBezTo>
                  <a:pt x="562144" y="103194"/>
                  <a:pt x="564194" y="105255"/>
                  <a:pt x="565219" y="108347"/>
                </a:cubicBezTo>
                <a:cubicBezTo>
                  <a:pt x="567269" y="110408"/>
                  <a:pt x="567269" y="114530"/>
                  <a:pt x="565219" y="118653"/>
                </a:cubicBezTo>
                <a:cubicBezTo>
                  <a:pt x="565219" y="120715"/>
                  <a:pt x="567269" y="118653"/>
                  <a:pt x="569318" y="120715"/>
                </a:cubicBezTo>
                <a:cubicBezTo>
                  <a:pt x="573418" y="122776"/>
                  <a:pt x="573418" y="126898"/>
                  <a:pt x="573418" y="133081"/>
                </a:cubicBezTo>
                <a:cubicBezTo>
                  <a:pt x="571368" y="141326"/>
                  <a:pt x="563169" y="147510"/>
                  <a:pt x="554970" y="149570"/>
                </a:cubicBezTo>
                <a:cubicBezTo>
                  <a:pt x="552921" y="149570"/>
                  <a:pt x="552921" y="147510"/>
                  <a:pt x="552921" y="145449"/>
                </a:cubicBezTo>
                <a:cubicBezTo>
                  <a:pt x="548821" y="143387"/>
                  <a:pt x="544722" y="141326"/>
                  <a:pt x="540622" y="141326"/>
                </a:cubicBezTo>
                <a:cubicBezTo>
                  <a:pt x="534473" y="143387"/>
                  <a:pt x="534473" y="143387"/>
                  <a:pt x="534473" y="143387"/>
                </a:cubicBezTo>
                <a:cubicBezTo>
                  <a:pt x="528324" y="137203"/>
                  <a:pt x="526274" y="131020"/>
                  <a:pt x="526274" y="124837"/>
                </a:cubicBezTo>
                <a:cubicBezTo>
                  <a:pt x="526274" y="118653"/>
                  <a:pt x="530374" y="114530"/>
                  <a:pt x="534473" y="110408"/>
                </a:cubicBezTo>
                <a:cubicBezTo>
                  <a:pt x="538573" y="108347"/>
                  <a:pt x="542672" y="112469"/>
                  <a:pt x="544722" y="108347"/>
                </a:cubicBezTo>
                <a:cubicBezTo>
                  <a:pt x="544722" y="104226"/>
                  <a:pt x="548821" y="102165"/>
                  <a:pt x="550871" y="102165"/>
                </a:cubicBezTo>
                <a:close/>
                <a:moveTo>
                  <a:pt x="509674" y="100103"/>
                </a:moveTo>
                <a:cubicBezTo>
                  <a:pt x="511722" y="100103"/>
                  <a:pt x="515816" y="102165"/>
                  <a:pt x="517864" y="104229"/>
                </a:cubicBezTo>
                <a:cubicBezTo>
                  <a:pt x="517864" y="104229"/>
                  <a:pt x="519911" y="102165"/>
                  <a:pt x="519911" y="102165"/>
                </a:cubicBezTo>
                <a:cubicBezTo>
                  <a:pt x="524006" y="100103"/>
                  <a:pt x="528100" y="100103"/>
                  <a:pt x="530148" y="102165"/>
                </a:cubicBezTo>
                <a:cubicBezTo>
                  <a:pt x="534242" y="102165"/>
                  <a:pt x="534242" y="106292"/>
                  <a:pt x="534242" y="108356"/>
                </a:cubicBezTo>
                <a:cubicBezTo>
                  <a:pt x="534242" y="110418"/>
                  <a:pt x="534242" y="110418"/>
                  <a:pt x="534242" y="110418"/>
                </a:cubicBezTo>
                <a:cubicBezTo>
                  <a:pt x="530148" y="108356"/>
                  <a:pt x="528100" y="104229"/>
                  <a:pt x="524006" y="104229"/>
                </a:cubicBezTo>
                <a:cubicBezTo>
                  <a:pt x="521958" y="104229"/>
                  <a:pt x="519911" y="106292"/>
                  <a:pt x="517864" y="108356"/>
                </a:cubicBezTo>
                <a:cubicBezTo>
                  <a:pt x="513769" y="106292"/>
                  <a:pt x="513769" y="106292"/>
                  <a:pt x="509674" y="108356"/>
                </a:cubicBezTo>
                <a:cubicBezTo>
                  <a:pt x="507627" y="108356"/>
                  <a:pt x="505580" y="112481"/>
                  <a:pt x="505580" y="114545"/>
                </a:cubicBezTo>
                <a:cubicBezTo>
                  <a:pt x="507627" y="118671"/>
                  <a:pt x="501485" y="120734"/>
                  <a:pt x="503532" y="124860"/>
                </a:cubicBezTo>
                <a:cubicBezTo>
                  <a:pt x="503532" y="126923"/>
                  <a:pt x="505580" y="128987"/>
                  <a:pt x="503532" y="128987"/>
                </a:cubicBezTo>
                <a:cubicBezTo>
                  <a:pt x="499438" y="128987"/>
                  <a:pt x="499438" y="126923"/>
                  <a:pt x="497390" y="124860"/>
                </a:cubicBezTo>
                <a:cubicBezTo>
                  <a:pt x="497390" y="122798"/>
                  <a:pt x="497390" y="118671"/>
                  <a:pt x="499438" y="116608"/>
                </a:cubicBezTo>
                <a:cubicBezTo>
                  <a:pt x="501485" y="116608"/>
                  <a:pt x="501485" y="116608"/>
                  <a:pt x="503532" y="114545"/>
                </a:cubicBezTo>
                <a:cubicBezTo>
                  <a:pt x="501485" y="112481"/>
                  <a:pt x="501485" y="108356"/>
                  <a:pt x="501485" y="106292"/>
                </a:cubicBezTo>
                <a:cubicBezTo>
                  <a:pt x="503532" y="102165"/>
                  <a:pt x="505580" y="100103"/>
                  <a:pt x="509674" y="100103"/>
                </a:cubicBezTo>
                <a:close/>
                <a:moveTo>
                  <a:pt x="623937" y="99391"/>
                </a:moveTo>
                <a:cubicBezTo>
                  <a:pt x="624951" y="99647"/>
                  <a:pt x="625966" y="100158"/>
                  <a:pt x="626980" y="100158"/>
                </a:cubicBezTo>
                <a:cubicBezTo>
                  <a:pt x="631038" y="102206"/>
                  <a:pt x="635096" y="106300"/>
                  <a:pt x="637125" y="110395"/>
                </a:cubicBezTo>
                <a:cubicBezTo>
                  <a:pt x="639153" y="114489"/>
                  <a:pt x="637125" y="118585"/>
                  <a:pt x="637125" y="122678"/>
                </a:cubicBezTo>
                <a:cubicBezTo>
                  <a:pt x="635096" y="122678"/>
                  <a:pt x="635096" y="120631"/>
                  <a:pt x="635096" y="120631"/>
                </a:cubicBezTo>
                <a:cubicBezTo>
                  <a:pt x="635096" y="116536"/>
                  <a:pt x="635096" y="112442"/>
                  <a:pt x="633067" y="108347"/>
                </a:cubicBezTo>
                <a:cubicBezTo>
                  <a:pt x="629009" y="104253"/>
                  <a:pt x="624951" y="104253"/>
                  <a:pt x="620894" y="102206"/>
                </a:cubicBezTo>
                <a:cubicBezTo>
                  <a:pt x="620894" y="102206"/>
                  <a:pt x="620894" y="100158"/>
                  <a:pt x="620894" y="100158"/>
                </a:cubicBezTo>
                <a:cubicBezTo>
                  <a:pt x="621908" y="99135"/>
                  <a:pt x="622923" y="99135"/>
                  <a:pt x="623937" y="99391"/>
                </a:cubicBezTo>
                <a:close/>
                <a:moveTo>
                  <a:pt x="452081" y="98110"/>
                </a:moveTo>
                <a:cubicBezTo>
                  <a:pt x="458215" y="100167"/>
                  <a:pt x="458215" y="100167"/>
                  <a:pt x="458215" y="100167"/>
                </a:cubicBezTo>
                <a:cubicBezTo>
                  <a:pt x="458215" y="102221"/>
                  <a:pt x="456170" y="106331"/>
                  <a:pt x="456170" y="110442"/>
                </a:cubicBezTo>
                <a:cubicBezTo>
                  <a:pt x="450037" y="108388"/>
                  <a:pt x="445948" y="110442"/>
                  <a:pt x="441859" y="114552"/>
                </a:cubicBezTo>
                <a:cubicBezTo>
                  <a:pt x="439815" y="116608"/>
                  <a:pt x="439815" y="118663"/>
                  <a:pt x="437771" y="122773"/>
                </a:cubicBezTo>
                <a:cubicBezTo>
                  <a:pt x="431637" y="124828"/>
                  <a:pt x="427548" y="130995"/>
                  <a:pt x="427548" y="137160"/>
                </a:cubicBezTo>
                <a:cubicBezTo>
                  <a:pt x="427548" y="139216"/>
                  <a:pt x="427548" y="141270"/>
                  <a:pt x="425504" y="141270"/>
                </a:cubicBezTo>
                <a:cubicBezTo>
                  <a:pt x="423460" y="141270"/>
                  <a:pt x="423460" y="141270"/>
                  <a:pt x="421415" y="141270"/>
                </a:cubicBezTo>
                <a:cubicBezTo>
                  <a:pt x="421415" y="135105"/>
                  <a:pt x="419371" y="128939"/>
                  <a:pt x="423460" y="124828"/>
                </a:cubicBezTo>
                <a:cubicBezTo>
                  <a:pt x="427548" y="122773"/>
                  <a:pt x="429593" y="122773"/>
                  <a:pt x="431637" y="120718"/>
                </a:cubicBezTo>
                <a:cubicBezTo>
                  <a:pt x="431637" y="116608"/>
                  <a:pt x="427548" y="112497"/>
                  <a:pt x="429593" y="108388"/>
                </a:cubicBezTo>
                <a:cubicBezTo>
                  <a:pt x="431637" y="106331"/>
                  <a:pt x="433682" y="106331"/>
                  <a:pt x="437771" y="106331"/>
                </a:cubicBezTo>
                <a:cubicBezTo>
                  <a:pt x="441859" y="106331"/>
                  <a:pt x="441859" y="106331"/>
                  <a:pt x="441859" y="106331"/>
                </a:cubicBezTo>
                <a:cubicBezTo>
                  <a:pt x="445948" y="104277"/>
                  <a:pt x="445948" y="98110"/>
                  <a:pt x="452081" y="98110"/>
                </a:cubicBezTo>
                <a:close/>
                <a:moveTo>
                  <a:pt x="618687" y="91803"/>
                </a:moveTo>
                <a:lnTo>
                  <a:pt x="620894" y="91987"/>
                </a:lnTo>
                <a:lnTo>
                  <a:pt x="621763" y="92060"/>
                </a:lnTo>
                <a:cubicBezTo>
                  <a:pt x="622788" y="92317"/>
                  <a:pt x="623813" y="92832"/>
                  <a:pt x="624839" y="93861"/>
                </a:cubicBezTo>
                <a:cubicBezTo>
                  <a:pt x="626889" y="95919"/>
                  <a:pt x="628940" y="91803"/>
                  <a:pt x="630990" y="91803"/>
                </a:cubicBezTo>
                <a:cubicBezTo>
                  <a:pt x="633041" y="91803"/>
                  <a:pt x="635092" y="91803"/>
                  <a:pt x="635092" y="93861"/>
                </a:cubicBezTo>
                <a:cubicBezTo>
                  <a:pt x="637142" y="95919"/>
                  <a:pt x="635092" y="97978"/>
                  <a:pt x="637142" y="97978"/>
                </a:cubicBezTo>
                <a:cubicBezTo>
                  <a:pt x="641243" y="95919"/>
                  <a:pt x="643294" y="97978"/>
                  <a:pt x="647395" y="100037"/>
                </a:cubicBezTo>
                <a:cubicBezTo>
                  <a:pt x="649446" y="102095"/>
                  <a:pt x="647395" y="104153"/>
                  <a:pt x="647395" y="108270"/>
                </a:cubicBezTo>
                <a:cubicBezTo>
                  <a:pt x="647395" y="108270"/>
                  <a:pt x="645344" y="108270"/>
                  <a:pt x="645344" y="110328"/>
                </a:cubicBezTo>
                <a:cubicBezTo>
                  <a:pt x="647395" y="112386"/>
                  <a:pt x="649446" y="112386"/>
                  <a:pt x="649446" y="114445"/>
                </a:cubicBezTo>
                <a:cubicBezTo>
                  <a:pt x="649446" y="116504"/>
                  <a:pt x="649446" y="118562"/>
                  <a:pt x="647395" y="120620"/>
                </a:cubicBezTo>
                <a:cubicBezTo>
                  <a:pt x="647395" y="120620"/>
                  <a:pt x="643294" y="120620"/>
                  <a:pt x="645344" y="122678"/>
                </a:cubicBezTo>
                <a:cubicBezTo>
                  <a:pt x="647395" y="124737"/>
                  <a:pt x="647395" y="126796"/>
                  <a:pt x="645344" y="128854"/>
                </a:cubicBezTo>
                <a:cubicBezTo>
                  <a:pt x="645344" y="128854"/>
                  <a:pt x="643294" y="132971"/>
                  <a:pt x="641243" y="130912"/>
                </a:cubicBezTo>
                <a:cubicBezTo>
                  <a:pt x="641243" y="128854"/>
                  <a:pt x="637142" y="126796"/>
                  <a:pt x="639193" y="122678"/>
                </a:cubicBezTo>
                <a:cubicBezTo>
                  <a:pt x="641243" y="118562"/>
                  <a:pt x="641243" y="112386"/>
                  <a:pt x="639193" y="108270"/>
                </a:cubicBezTo>
                <a:cubicBezTo>
                  <a:pt x="635092" y="100037"/>
                  <a:pt x="626889" y="97978"/>
                  <a:pt x="620737" y="95919"/>
                </a:cubicBezTo>
                <a:cubicBezTo>
                  <a:pt x="620737" y="93861"/>
                  <a:pt x="614586" y="91803"/>
                  <a:pt x="618687" y="91803"/>
                </a:cubicBezTo>
                <a:close/>
                <a:moveTo>
                  <a:pt x="316292" y="87819"/>
                </a:moveTo>
                <a:cubicBezTo>
                  <a:pt x="320382" y="96052"/>
                  <a:pt x="322427" y="102228"/>
                  <a:pt x="322427" y="108402"/>
                </a:cubicBezTo>
                <a:cubicBezTo>
                  <a:pt x="322427" y="118695"/>
                  <a:pt x="316292" y="126928"/>
                  <a:pt x="308112" y="133103"/>
                </a:cubicBezTo>
                <a:cubicBezTo>
                  <a:pt x="301976" y="137220"/>
                  <a:pt x="295841" y="139279"/>
                  <a:pt x="287661" y="135162"/>
                </a:cubicBezTo>
                <a:cubicBezTo>
                  <a:pt x="281525" y="133103"/>
                  <a:pt x="273345" y="126928"/>
                  <a:pt x="273345" y="120754"/>
                </a:cubicBezTo>
                <a:cubicBezTo>
                  <a:pt x="271300" y="114578"/>
                  <a:pt x="273345" y="108402"/>
                  <a:pt x="277435" y="104287"/>
                </a:cubicBezTo>
                <a:cubicBezTo>
                  <a:pt x="279480" y="102228"/>
                  <a:pt x="283570" y="100169"/>
                  <a:pt x="285616" y="102228"/>
                </a:cubicBezTo>
                <a:cubicBezTo>
                  <a:pt x="287661" y="104287"/>
                  <a:pt x="285616" y="106344"/>
                  <a:pt x="287661" y="108402"/>
                </a:cubicBezTo>
                <a:cubicBezTo>
                  <a:pt x="291751" y="108402"/>
                  <a:pt x="293796" y="106344"/>
                  <a:pt x="295841" y="108402"/>
                </a:cubicBezTo>
                <a:cubicBezTo>
                  <a:pt x="295841" y="110461"/>
                  <a:pt x="297886" y="112520"/>
                  <a:pt x="295841" y="114578"/>
                </a:cubicBezTo>
                <a:cubicBezTo>
                  <a:pt x="295841" y="118695"/>
                  <a:pt x="291751" y="120754"/>
                  <a:pt x="289706" y="120754"/>
                </a:cubicBezTo>
                <a:cubicBezTo>
                  <a:pt x="285616" y="122811"/>
                  <a:pt x="285616" y="116636"/>
                  <a:pt x="281525" y="118695"/>
                </a:cubicBezTo>
                <a:cubicBezTo>
                  <a:pt x="283570" y="122811"/>
                  <a:pt x="287661" y="126928"/>
                  <a:pt x="293796" y="128987"/>
                </a:cubicBezTo>
                <a:cubicBezTo>
                  <a:pt x="295841" y="128987"/>
                  <a:pt x="299931" y="128987"/>
                  <a:pt x="304021" y="126928"/>
                </a:cubicBezTo>
                <a:cubicBezTo>
                  <a:pt x="310157" y="122811"/>
                  <a:pt x="314247" y="118695"/>
                  <a:pt x="316292" y="110461"/>
                </a:cubicBezTo>
                <a:cubicBezTo>
                  <a:pt x="318337" y="104287"/>
                  <a:pt x="316292" y="96052"/>
                  <a:pt x="314247" y="89877"/>
                </a:cubicBezTo>
                <a:cubicBezTo>
                  <a:pt x="314247" y="89877"/>
                  <a:pt x="316292" y="87819"/>
                  <a:pt x="316292" y="87819"/>
                </a:cubicBezTo>
                <a:close/>
                <a:moveTo>
                  <a:pt x="215649" y="85827"/>
                </a:moveTo>
                <a:cubicBezTo>
                  <a:pt x="217682" y="87886"/>
                  <a:pt x="221749" y="89943"/>
                  <a:pt x="223783" y="89943"/>
                </a:cubicBezTo>
                <a:cubicBezTo>
                  <a:pt x="225816" y="89943"/>
                  <a:pt x="223783" y="92002"/>
                  <a:pt x="223783" y="94061"/>
                </a:cubicBezTo>
                <a:cubicBezTo>
                  <a:pt x="219716" y="96119"/>
                  <a:pt x="215649" y="94061"/>
                  <a:pt x="211582" y="92002"/>
                </a:cubicBezTo>
                <a:cubicBezTo>
                  <a:pt x="211582" y="92002"/>
                  <a:pt x="209548" y="89943"/>
                  <a:pt x="211582" y="87886"/>
                </a:cubicBezTo>
                <a:cubicBezTo>
                  <a:pt x="211582" y="87886"/>
                  <a:pt x="213615" y="85827"/>
                  <a:pt x="215649" y="85827"/>
                </a:cubicBezTo>
                <a:close/>
                <a:moveTo>
                  <a:pt x="483537" y="83153"/>
                </a:moveTo>
                <a:cubicBezTo>
                  <a:pt x="486050" y="82928"/>
                  <a:pt x="488627" y="83056"/>
                  <a:pt x="491205" y="83571"/>
                </a:cubicBezTo>
                <a:cubicBezTo>
                  <a:pt x="493267" y="83571"/>
                  <a:pt x="493267" y="85632"/>
                  <a:pt x="495328" y="87693"/>
                </a:cubicBezTo>
                <a:cubicBezTo>
                  <a:pt x="497390" y="89753"/>
                  <a:pt x="497390" y="93875"/>
                  <a:pt x="497390" y="95936"/>
                </a:cubicBezTo>
                <a:cubicBezTo>
                  <a:pt x="495328" y="97996"/>
                  <a:pt x="493267" y="100057"/>
                  <a:pt x="491205" y="100057"/>
                </a:cubicBezTo>
                <a:cubicBezTo>
                  <a:pt x="491205" y="102118"/>
                  <a:pt x="491205" y="104178"/>
                  <a:pt x="491205" y="104178"/>
                </a:cubicBezTo>
                <a:cubicBezTo>
                  <a:pt x="489143" y="108300"/>
                  <a:pt x="485019" y="108300"/>
                  <a:pt x="482957" y="108300"/>
                </a:cubicBezTo>
                <a:cubicBezTo>
                  <a:pt x="480895" y="106239"/>
                  <a:pt x="478833" y="104178"/>
                  <a:pt x="476771" y="102118"/>
                </a:cubicBezTo>
                <a:cubicBezTo>
                  <a:pt x="476771" y="97996"/>
                  <a:pt x="478833" y="95936"/>
                  <a:pt x="480895" y="93875"/>
                </a:cubicBezTo>
                <a:cubicBezTo>
                  <a:pt x="482957" y="93875"/>
                  <a:pt x="482957" y="93875"/>
                  <a:pt x="485019" y="91814"/>
                </a:cubicBezTo>
                <a:cubicBezTo>
                  <a:pt x="482957" y="91814"/>
                  <a:pt x="482957" y="91814"/>
                  <a:pt x="482957" y="91814"/>
                </a:cubicBezTo>
                <a:cubicBezTo>
                  <a:pt x="478833" y="91814"/>
                  <a:pt x="474710" y="91814"/>
                  <a:pt x="472648" y="95936"/>
                </a:cubicBezTo>
                <a:cubicBezTo>
                  <a:pt x="466462" y="100057"/>
                  <a:pt x="466462" y="108300"/>
                  <a:pt x="466462" y="116543"/>
                </a:cubicBezTo>
                <a:cubicBezTo>
                  <a:pt x="470586" y="126845"/>
                  <a:pt x="476771" y="133028"/>
                  <a:pt x="485019" y="139210"/>
                </a:cubicBezTo>
                <a:cubicBezTo>
                  <a:pt x="476771" y="141270"/>
                  <a:pt x="470586" y="133028"/>
                  <a:pt x="464400" y="128906"/>
                </a:cubicBezTo>
                <a:cubicBezTo>
                  <a:pt x="458215" y="118603"/>
                  <a:pt x="458215" y="104178"/>
                  <a:pt x="464400" y="93875"/>
                </a:cubicBezTo>
                <a:cubicBezTo>
                  <a:pt x="469039" y="87693"/>
                  <a:pt x="475998" y="83829"/>
                  <a:pt x="483537" y="83153"/>
                </a:cubicBezTo>
                <a:close/>
                <a:moveTo>
                  <a:pt x="640800" y="81031"/>
                </a:moveTo>
                <a:cubicBezTo>
                  <a:pt x="642335" y="81320"/>
                  <a:pt x="643871" y="83636"/>
                  <a:pt x="645406" y="83636"/>
                </a:cubicBezTo>
                <a:cubicBezTo>
                  <a:pt x="647454" y="91870"/>
                  <a:pt x="647454" y="91870"/>
                  <a:pt x="647454" y="91870"/>
                </a:cubicBezTo>
                <a:cubicBezTo>
                  <a:pt x="651548" y="91870"/>
                  <a:pt x="653595" y="98044"/>
                  <a:pt x="657690" y="100103"/>
                </a:cubicBezTo>
                <a:cubicBezTo>
                  <a:pt x="657690" y="102161"/>
                  <a:pt x="653595" y="104219"/>
                  <a:pt x="655643" y="106277"/>
                </a:cubicBezTo>
                <a:cubicBezTo>
                  <a:pt x="659737" y="108337"/>
                  <a:pt x="655643" y="110395"/>
                  <a:pt x="657690" y="112453"/>
                </a:cubicBezTo>
                <a:cubicBezTo>
                  <a:pt x="659737" y="116570"/>
                  <a:pt x="657690" y="120686"/>
                  <a:pt x="655643" y="122745"/>
                </a:cubicBezTo>
                <a:cubicBezTo>
                  <a:pt x="657690" y="126862"/>
                  <a:pt x="657690" y="130978"/>
                  <a:pt x="655643" y="133037"/>
                </a:cubicBezTo>
                <a:cubicBezTo>
                  <a:pt x="655643" y="135095"/>
                  <a:pt x="655643" y="135095"/>
                  <a:pt x="655643" y="135095"/>
                </a:cubicBezTo>
                <a:cubicBezTo>
                  <a:pt x="655643" y="130978"/>
                  <a:pt x="655643" y="126862"/>
                  <a:pt x="653595" y="122745"/>
                </a:cubicBezTo>
                <a:cubicBezTo>
                  <a:pt x="651548" y="126862"/>
                  <a:pt x="653595" y="126862"/>
                  <a:pt x="653595" y="128921"/>
                </a:cubicBezTo>
                <a:cubicBezTo>
                  <a:pt x="653595" y="133037"/>
                  <a:pt x="651548" y="137154"/>
                  <a:pt x="649501" y="139212"/>
                </a:cubicBezTo>
                <a:cubicBezTo>
                  <a:pt x="647454" y="141270"/>
                  <a:pt x="645406" y="141270"/>
                  <a:pt x="643359" y="141270"/>
                </a:cubicBezTo>
                <a:cubicBezTo>
                  <a:pt x="641312" y="139212"/>
                  <a:pt x="643359" y="137154"/>
                  <a:pt x="643359" y="135095"/>
                </a:cubicBezTo>
                <a:cubicBezTo>
                  <a:pt x="645406" y="133037"/>
                  <a:pt x="649501" y="130978"/>
                  <a:pt x="649501" y="126862"/>
                </a:cubicBezTo>
                <a:cubicBezTo>
                  <a:pt x="649501" y="124803"/>
                  <a:pt x="647454" y="122745"/>
                  <a:pt x="649501" y="122745"/>
                </a:cubicBezTo>
                <a:cubicBezTo>
                  <a:pt x="651548" y="120686"/>
                  <a:pt x="653595" y="116570"/>
                  <a:pt x="653595" y="114511"/>
                </a:cubicBezTo>
                <a:cubicBezTo>
                  <a:pt x="653595" y="112453"/>
                  <a:pt x="651548" y="110395"/>
                  <a:pt x="649501" y="110395"/>
                </a:cubicBezTo>
                <a:cubicBezTo>
                  <a:pt x="649501" y="106277"/>
                  <a:pt x="651548" y="104219"/>
                  <a:pt x="649501" y="100103"/>
                </a:cubicBezTo>
                <a:cubicBezTo>
                  <a:pt x="647454" y="95986"/>
                  <a:pt x="643359" y="93927"/>
                  <a:pt x="639264" y="93927"/>
                </a:cubicBezTo>
                <a:cubicBezTo>
                  <a:pt x="637217" y="91870"/>
                  <a:pt x="637217" y="89811"/>
                  <a:pt x="633122" y="89811"/>
                </a:cubicBezTo>
                <a:cubicBezTo>
                  <a:pt x="631075" y="89811"/>
                  <a:pt x="629028" y="87752"/>
                  <a:pt x="626980" y="89811"/>
                </a:cubicBezTo>
                <a:cubicBezTo>
                  <a:pt x="622886" y="87752"/>
                  <a:pt x="618791" y="85694"/>
                  <a:pt x="614696" y="87752"/>
                </a:cubicBezTo>
                <a:cubicBezTo>
                  <a:pt x="614696" y="87752"/>
                  <a:pt x="610602" y="85694"/>
                  <a:pt x="612649" y="83636"/>
                </a:cubicBezTo>
                <a:cubicBezTo>
                  <a:pt x="616744" y="81578"/>
                  <a:pt x="620838" y="81578"/>
                  <a:pt x="624933" y="83636"/>
                </a:cubicBezTo>
                <a:cubicBezTo>
                  <a:pt x="626980" y="85694"/>
                  <a:pt x="626980" y="85694"/>
                  <a:pt x="626980" y="85694"/>
                </a:cubicBezTo>
                <a:cubicBezTo>
                  <a:pt x="631075" y="85694"/>
                  <a:pt x="633122" y="81578"/>
                  <a:pt x="637217" y="83636"/>
                </a:cubicBezTo>
                <a:cubicBezTo>
                  <a:pt x="639264" y="83636"/>
                  <a:pt x="641312" y="85694"/>
                  <a:pt x="641312" y="87752"/>
                </a:cubicBezTo>
                <a:cubicBezTo>
                  <a:pt x="641312" y="87752"/>
                  <a:pt x="641312" y="91870"/>
                  <a:pt x="643359" y="91870"/>
                </a:cubicBezTo>
                <a:cubicBezTo>
                  <a:pt x="643359" y="91870"/>
                  <a:pt x="645406" y="91870"/>
                  <a:pt x="645406" y="89811"/>
                </a:cubicBezTo>
                <a:cubicBezTo>
                  <a:pt x="645406" y="87752"/>
                  <a:pt x="641312" y="83636"/>
                  <a:pt x="639264" y="81578"/>
                </a:cubicBezTo>
                <a:cubicBezTo>
                  <a:pt x="639776" y="81063"/>
                  <a:pt x="640288" y="80934"/>
                  <a:pt x="640800" y="81031"/>
                </a:cubicBezTo>
                <a:close/>
                <a:moveTo>
                  <a:pt x="587959" y="79519"/>
                </a:moveTo>
                <a:cubicBezTo>
                  <a:pt x="594135" y="81571"/>
                  <a:pt x="600310" y="81571"/>
                  <a:pt x="604426" y="83624"/>
                </a:cubicBezTo>
                <a:cubicBezTo>
                  <a:pt x="612660" y="87728"/>
                  <a:pt x="620894" y="95937"/>
                  <a:pt x="618835" y="104148"/>
                </a:cubicBezTo>
                <a:cubicBezTo>
                  <a:pt x="620894" y="110304"/>
                  <a:pt x="618835" y="116461"/>
                  <a:pt x="614718" y="118514"/>
                </a:cubicBezTo>
                <a:cubicBezTo>
                  <a:pt x="610602" y="122618"/>
                  <a:pt x="606485" y="124672"/>
                  <a:pt x="602368" y="122618"/>
                </a:cubicBezTo>
                <a:cubicBezTo>
                  <a:pt x="600310" y="120566"/>
                  <a:pt x="598251" y="118514"/>
                  <a:pt x="600310" y="116461"/>
                </a:cubicBezTo>
                <a:cubicBezTo>
                  <a:pt x="600310" y="116461"/>
                  <a:pt x="600310" y="114409"/>
                  <a:pt x="600310" y="112357"/>
                </a:cubicBezTo>
                <a:cubicBezTo>
                  <a:pt x="598251" y="112357"/>
                  <a:pt x="594135" y="112357"/>
                  <a:pt x="594135" y="110304"/>
                </a:cubicBezTo>
                <a:cubicBezTo>
                  <a:pt x="592076" y="108251"/>
                  <a:pt x="594135" y="104148"/>
                  <a:pt x="596193" y="102094"/>
                </a:cubicBezTo>
                <a:cubicBezTo>
                  <a:pt x="600310" y="100042"/>
                  <a:pt x="604426" y="100042"/>
                  <a:pt x="606485" y="102094"/>
                </a:cubicBezTo>
                <a:cubicBezTo>
                  <a:pt x="608543" y="104148"/>
                  <a:pt x="606485" y="106199"/>
                  <a:pt x="608543" y="106199"/>
                </a:cubicBezTo>
                <a:cubicBezTo>
                  <a:pt x="612660" y="106199"/>
                  <a:pt x="610602" y="102094"/>
                  <a:pt x="610602" y="100042"/>
                </a:cubicBezTo>
                <a:cubicBezTo>
                  <a:pt x="608543" y="93885"/>
                  <a:pt x="602368" y="87728"/>
                  <a:pt x="596193" y="87728"/>
                </a:cubicBezTo>
                <a:cubicBezTo>
                  <a:pt x="585901" y="85676"/>
                  <a:pt x="577667" y="89780"/>
                  <a:pt x="571492" y="93885"/>
                </a:cubicBezTo>
                <a:cubicBezTo>
                  <a:pt x="567375" y="95937"/>
                  <a:pt x="565317" y="104148"/>
                  <a:pt x="559142" y="100042"/>
                </a:cubicBezTo>
                <a:cubicBezTo>
                  <a:pt x="561200" y="91833"/>
                  <a:pt x="567375" y="87728"/>
                  <a:pt x="573551" y="83624"/>
                </a:cubicBezTo>
                <a:cubicBezTo>
                  <a:pt x="579726" y="83624"/>
                  <a:pt x="583843" y="81571"/>
                  <a:pt x="587959" y="79519"/>
                </a:cubicBezTo>
                <a:close/>
                <a:moveTo>
                  <a:pt x="388440" y="75535"/>
                </a:moveTo>
                <a:cubicBezTo>
                  <a:pt x="390487" y="75535"/>
                  <a:pt x="390487" y="77565"/>
                  <a:pt x="390487" y="79592"/>
                </a:cubicBezTo>
                <a:cubicBezTo>
                  <a:pt x="390487" y="83651"/>
                  <a:pt x="388440" y="85679"/>
                  <a:pt x="386392" y="89738"/>
                </a:cubicBezTo>
                <a:cubicBezTo>
                  <a:pt x="384345" y="89738"/>
                  <a:pt x="382298" y="93795"/>
                  <a:pt x="380250" y="91766"/>
                </a:cubicBezTo>
                <a:cubicBezTo>
                  <a:pt x="380250" y="91766"/>
                  <a:pt x="378203" y="91766"/>
                  <a:pt x="380250" y="89738"/>
                </a:cubicBezTo>
                <a:cubicBezTo>
                  <a:pt x="382298" y="89738"/>
                  <a:pt x="386392" y="85679"/>
                  <a:pt x="388440" y="83651"/>
                </a:cubicBezTo>
                <a:cubicBezTo>
                  <a:pt x="388440" y="81621"/>
                  <a:pt x="388440" y="77565"/>
                  <a:pt x="388440" y="75535"/>
                </a:cubicBezTo>
                <a:close/>
                <a:moveTo>
                  <a:pt x="359914" y="74313"/>
                </a:moveTo>
                <a:cubicBezTo>
                  <a:pt x="361718" y="74057"/>
                  <a:pt x="363778" y="74571"/>
                  <a:pt x="365839" y="75598"/>
                </a:cubicBezTo>
                <a:cubicBezTo>
                  <a:pt x="367900" y="77653"/>
                  <a:pt x="374082" y="79709"/>
                  <a:pt x="376142" y="85874"/>
                </a:cubicBezTo>
                <a:cubicBezTo>
                  <a:pt x="378203" y="89984"/>
                  <a:pt x="376142" y="98205"/>
                  <a:pt x="374082" y="102316"/>
                </a:cubicBezTo>
                <a:cubicBezTo>
                  <a:pt x="367900" y="110537"/>
                  <a:pt x="359657" y="116702"/>
                  <a:pt x="349353" y="114648"/>
                </a:cubicBezTo>
                <a:cubicBezTo>
                  <a:pt x="336990" y="114648"/>
                  <a:pt x="324625" y="104371"/>
                  <a:pt x="320504" y="92041"/>
                </a:cubicBezTo>
                <a:cubicBezTo>
                  <a:pt x="320504" y="89984"/>
                  <a:pt x="318443" y="87930"/>
                  <a:pt x="320504" y="85874"/>
                </a:cubicBezTo>
                <a:cubicBezTo>
                  <a:pt x="322565" y="85874"/>
                  <a:pt x="322565" y="85874"/>
                  <a:pt x="322565" y="85874"/>
                </a:cubicBezTo>
                <a:cubicBezTo>
                  <a:pt x="326686" y="96151"/>
                  <a:pt x="334929" y="106426"/>
                  <a:pt x="347293" y="108482"/>
                </a:cubicBezTo>
                <a:cubicBezTo>
                  <a:pt x="353475" y="108482"/>
                  <a:pt x="357596" y="108482"/>
                  <a:pt x="363778" y="104371"/>
                </a:cubicBezTo>
                <a:cubicBezTo>
                  <a:pt x="367900" y="100262"/>
                  <a:pt x="369960" y="96151"/>
                  <a:pt x="367900" y="89984"/>
                </a:cubicBezTo>
                <a:cubicBezTo>
                  <a:pt x="367900" y="87930"/>
                  <a:pt x="365839" y="87930"/>
                  <a:pt x="365839" y="87930"/>
                </a:cubicBezTo>
                <a:cubicBezTo>
                  <a:pt x="363778" y="92041"/>
                  <a:pt x="361718" y="94095"/>
                  <a:pt x="359657" y="94095"/>
                </a:cubicBezTo>
                <a:cubicBezTo>
                  <a:pt x="355536" y="94095"/>
                  <a:pt x="353475" y="92041"/>
                  <a:pt x="353475" y="89984"/>
                </a:cubicBezTo>
                <a:cubicBezTo>
                  <a:pt x="353475" y="87930"/>
                  <a:pt x="353475" y="85874"/>
                  <a:pt x="353475" y="85874"/>
                </a:cubicBezTo>
                <a:cubicBezTo>
                  <a:pt x="355536" y="83819"/>
                  <a:pt x="355536" y="83819"/>
                  <a:pt x="357596" y="83819"/>
                </a:cubicBezTo>
                <a:cubicBezTo>
                  <a:pt x="355536" y="81764"/>
                  <a:pt x="355536" y="79709"/>
                  <a:pt x="355536" y="77653"/>
                </a:cubicBezTo>
                <a:cubicBezTo>
                  <a:pt x="356566" y="75598"/>
                  <a:pt x="358112" y="74571"/>
                  <a:pt x="359914" y="74313"/>
                </a:cubicBezTo>
                <a:close/>
                <a:moveTo>
                  <a:pt x="419338" y="72095"/>
                </a:moveTo>
                <a:lnTo>
                  <a:pt x="421296" y="75369"/>
                </a:lnTo>
                <a:cubicBezTo>
                  <a:pt x="421296" y="77402"/>
                  <a:pt x="423355" y="81470"/>
                  <a:pt x="421296" y="83503"/>
                </a:cubicBezTo>
                <a:cubicBezTo>
                  <a:pt x="419238" y="83503"/>
                  <a:pt x="419238" y="83503"/>
                  <a:pt x="419238" y="83503"/>
                </a:cubicBezTo>
                <a:cubicBezTo>
                  <a:pt x="420267" y="81470"/>
                  <a:pt x="420267" y="79436"/>
                  <a:pt x="420010" y="77402"/>
                </a:cubicBezTo>
                <a:close/>
                <a:moveTo>
                  <a:pt x="418620" y="70895"/>
                </a:moveTo>
                <a:lnTo>
                  <a:pt x="419238" y="71302"/>
                </a:lnTo>
                <a:lnTo>
                  <a:pt x="419338" y="72095"/>
                </a:lnTo>
                <a:close/>
                <a:moveTo>
                  <a:pt x="397896" y="69651"/>
                </a:moveTo>
                <a:cubicBezTo>
                  <a:pt x="398702" y="69812"/>
                  <a:pt x="399605" y="70328"/>
                  <a:pt x="400637" y="71358"/>
                </a:cubicBezTo>
                <a:cubicBezTo>
                  <a:pt x="402700" y="75482"/>
                  <a:pt x="402700" y="75482"/>
                  <a:pt x="402700" y="75482"/>
                </a:cubicBezTo>
                <a:cubicBezTo>
                  <a:pt x="404763" y="77545"/>
                  <a:pt x="402700" y="81668"/>
                  <a:pt x="400637" y="83730"/>
                </a:cubicBezTo>
                <a:cubicBezTo>
                  <a:pt x="402700" y="85792"/>
                  <a:pt x="404763" y="87854"/>
                  <a:pt x="402700" y="89916"/>
                </a:cubicBezTo>
                <a:cubicBezTo>
                  <a:pt x="402700" y="94039"/>
                  <a:pt x="398573" y="98164"/>
                  <a:pt x="394447" y="98164"/>
                </a:cubicBezTo>
                <a:cubicBezTo>
                  <a:pt x="392384" y="100225"/>
                  <a:pt x="390321" y="98164"/>
                  <a:pt x="390321" y="100225"/>
                </a:cubicBezTo>
                <a:cubicBezTo>
                  <a:pt x="390321" y="102287"/>
                  <a:pt x="386195" y="104349"/>
                  <a:pt x="384132" y="106412"/>
                </a:cubicBezTo>
                <a:cubicBezTo>
                  <a:pt x="382068" y="106412"/>
                  <a:pt x="380005" y="106412"/>
                  <a:pt x="377942" y="104349"/>
                </a:cubicBezTo>
                <a:cubicBezTo>
                  <a:pt x="375879" y="102287"/>
                  <a:pt x="380005" y="98164"/>
                  <a:pt x="380005" y="96101"/>
                </a:cubicBezTo>
                <a:cubicBezTo>
                  <a:pt x="380005" y="94039"/>
                  <a:pt x="380005" y="96101"/>
                  <a:pt x="382068" y="96101"/>
                </a:cubicBezTo>
                <a:cubicBezTo>
                  <a:pt x="388258" y="94039"/>
                  <a:pt x="392384" y="87854"/>
                  <a:pt x="394447" y="81668"/>
                </a:cubicBezTo>
                <a:cubicBezTo>
                  <a:pt x="394447" y="77545"/>
                  <a:pt x="392384" y="75482"/>
                  <a:pt x="392384" y="73420"/>
                </a:cubicBezTo>
                <a:cubicBezTo>
                  <a:pt x="393416" y="72390"/>
                  <a:pt x="394447" y="70844"/>
                  <a:pt x="395737" y="70070"/>
                </a:cubicBezTo>
                <a:cubicBezTo>
                  <a:pt x="396381" y="69683"/>
                  <a:pt x="397091" y="69490"/>
                  <a:pt x="397896" y="69651"/>
                </a:cubicBezTo>
                <a:close/>
                <a:moveTo>
                  <a:pt x="413063" y="67236"/>
                </a:moveTo>
                <a:cubicBezTo>
                  <a:pt x="415121" y="67236"/>
                  <a:pt x="416665" y="68251"/>
                  <a:pt x="417951" y="69778"/>
                </a:cubicBezTo>
                <a:lnTo>
                  <a:pt x="418620" y="70895"/>
                </a:lnTo>
                <a:lnTo>
                  <a:pt x="415668" y="68950"/>
                </a:lnTo>
                <a:cubicBezTo>
                  <a:pt x="413063" y="67236"/>
                  <a:pt x="413063" y="67236"/>
                  <a:pt x="413063" y="67236"/>
                </a:cubicBezTo>
                <a:close/>
                <a:moveTo>
                  <a:pt x="277299" y="67236"/>
                </a:moveTo>
                <a:cubicBezTo>
                  <a:pt x="275236" y="69298"/>
                  <a:pt x="275236" y="73425"/>
                  <a:pt x="277299" y="75489"/>
                </a:cubicBezTo>
                <a:cubicBezTo>
                  <a:pt x="279362" y="77551"/>
                  <a:pt x="283489" y="81677"/>
                  <a:pt x="285552" y="79614"/>
                </a:cubicBezTo>
                <a:cubicBezTo>
                  <a:pt x="289678" y="79614"/>
                  <a:pt x="291741" y="75489"/>
                  <a:pt x="293805" y="73425"/>
                </a:cubicBezTo>
                <a:cubicBezTo>
                  <a:pt x="295868" y="75489"/>
                  <a:pt x="295868" y="77551"/>
                  <a:pt x="295868" y="79614"/>
                </a:cubicBezTo>
                <a:cubicBezTo>
                  <a:pt x="295868" y="83740"/>
                  <a:pt x="293805" y="85803"/>
                  <a:pt x="291741" y="87866"/>
                </a:cubicBezTo>
                <a:cubicBezTo>
                  <a:pt x="289678" y="87866"/>
                  <a:pt x="287615" y="85803"/>
                  <a:pt x="285552" y="87866"/>
                </a:cubicBezTo>
                <a:cubicBezTo>
                  <a:pt x="287615" y="91992"/>
                  <a:pt x="283489" y="94056"/>
                  <a:pt x="279362" y="96119"/>
                </a:cubicBezTo>
                <a:cubicBezTo>
                  <a:pt x="277299" y="96119"/>
                  <a:pt x="275236" y="94056"/>
                  <a:pt x="273173" y="94056"/>
                </a:cubicBezTo>
                <a:cubicBezTo>
                  <a:pt x="271110" y="91992"/>
                  <a:pt x="269047" y="87866"/>
                  <a:pt x="271110" y="83740"/>
                </a:cubicBezTo>
                <a:cubicBezTo>
                  <a:pt x="273173" y="83740"/>
                  <a:pt x="273173" y="83740"/>
                  <a:pt x="273173" y="83740"/>
                </a:cubicBezTo>
                <a:cubicBezTo>
                  <a:pt x="271110" y="79614"/>
                  <a:pt x="266984" y="79614"/>
                  <a:pt x="266984" y="77551"/>
                </a:cubicBezTo>
                <a:cubicBezTo>
                  <a:pt x="266984" y="73425"/>
                  <a:pt x="269047" y="71361"/>
                  <a:pt x="271110" y="69298"/>
                </a:cubicBezTo>
                <a:cubicBezTo>
                  <a:pt x="273173" y="67236"/>
                  <a:pt x="273173" y="67236"/>
                  <a:pt x="277299" y="67236"/>
                </a:cubicBezTo>
                <a:close/>
                <a:moveTo>
                  <a:pt x="567347" y="65243"/>
                </a:moveTo>
                <a:cubicBezTo>
                  <a:pt x="569410" y="67277"/>
                  <a:pt x="573537" y="67277"/>
                  <a:pt x="575600" y="71344"/>
                </a:cubicBezTo>
                <a:cubicBezTo>
                  <a:pt x="577663" y="73377"/>
                  <a:pt x="579726" y="75410"/>
                  <a:pt x="579726" y="79477"/>
                </a:cubicBezTo>
                <a:cubicBezTo>
                  <a:pt x="577663" y="79477"/>
                  <a:pt x="577663" y="81512"/>
                  <a:pt x="575600" y="81512"/>
                </a:cubicBezTo>
                <a:cubicBezTo>
                  <a:pt x="573537" y="75410"/>
                  <a:pt x="567347" y="71344"/>
                  <a:pt x="561158" y="71344"/>
                </a:cubicBezTo>
                <a:cubicBezTo>
                  <a:pt x="554968" y="75410"/>
                  <a:pt x="554968" y="75410"/>
                  <a:pt x="554968" y="75410"/>
                </a:cubicBezTo>
                <a:cubicBezTo>
                  <a:pt x="552905" y="73377"/>
                  <a:pt x="550842" y="71344"/>
                  <a:pt x="550842" y="69310"/>
                </a:cubicBezTo>
                <a:cubicBezTo>
                  <a:pt x="557032" y="67277"/>
                  <a:pt x="561158" y="65243"/>
                  <a:pt x="567347" y="65243"/>
                </a:cubicBezTo>
                <a:close/>
                <a:moveTo>
                  <a:pt x="493185" y="63252"/>
                </a:moveTo>
                <a:cubicBezTo>
                  <a:pt x="497280" y="63252"/>
                  <a:pt x="499327" y="63252"/>
                  <a:pt x="501374" y="65280"/>
                </a:cubicBezTo>
                <a:cubicBezTo>
                  <a:pt x="501374" y="67309"/>
                  <a:pt x="501374" y="67309"/>
                  <a:pt x="499327" y="69338"/>
                </a:cubicBezTo>
                <a:cubicBezTo>
                  <a:pt x="495232" y="67309"/>
                  <a:pt x="491138" y="67309"/>
                  <a:pt x="489090" y="69338"/>
                </a:cubicBezTo>
                <a:cubicBezTo>
                  <a:pt x="482948" y="71366"/>
                  <a:pt x="482948" y="77453"/>
                  <a:pt x="480901" y="79482"/>
                </a:cubicBezTo>
                <a:cubicBezTo>
                  <a:pt x="480901" y="81512"/>
                  <a:pt x="478854" y="81512"/>
                  <a:pt x="476806" y="81512"/>
                </a:cubicBezTo>
                <a:cubicBezTo>
                  <a:pt x="476806" y="77453"/>
                  <a:pt x="478854" y="73395"/>
                  <a:pt x="480901" y="71366"/>
                </a:cubicBezTo>
                <a:cubicBezTo>
                  <a:pt x="482948" y="65280"/>
                  <a:pt x="489090" y="63252"/>
                  <a:pt x="493185" y="63252"/>
                </a:cubicBezTo>
                <a:close/>
                <a:moveTo>
                  <a:pt x="528266" y="60927"/>
                </a:moveTo>
                <a:cubicBezTo>
                  <a:pt x="538558" y="62993"/>
                  <a:pt x="550908" y="71256"/>
                  <a:pt x="555025" y="81585"/>
                </a:cubicBezTo>
                <a:cubicBezTo>
                  <a:pt x="555025" y="85716"/>
                  <a:pt x="559142" y="91914"/>
                  <a:pt x="555025" y="98110"/>
                </a:cubicBezTo>
                <a:cubicBezTo>
                  <a:pt x="555025" y="98110"/>
                  <a:pt x="552967" y="98110"/>
                  <a:pt x="550908" y="98110"/>
                </a:cubicBezTo>
                <a:cubicBezTo>
                  <a:pt x="550908" y="96045"/>
                  <a:pt x="550908" y="91914"/>
                  <a:pt x="550908" y="89848"/>
                </a:cubicBezTo>
                <a:cubicBezTo>
                  <a:pt x="548850" y="81585"/>
                  <a:pt x="544733" y="73322"/>
                  <a:pt x="536500" y="69190"/>
                </a:cubicBezTo>
                <a:cubicBezTo>
                  <a:pt x="532383" y="69190"/>
                  <a:pt x="528266" y="67124"/>
                  <a:pt x="524149" y="69190"/>
                </a:cubicBezTo>
                <a:cubicBezTo>
                  <a:pt x="517974" y="71256"/>
                  <a:pt x="511799" y="73322"/>
                  <a:pt x="511799" y="79519"/>
                </a:cubicBezTo>
                <a:cubicBezTo>
                  <a:pt x="513857" y="83651"/>
                  <a:pt x="515916" y="77453"/>
                  <a:pt x="517974" y="77453"/>
                </a:cubicBezTo>
                <a:cubicBezTo>
                  <a:pt x="520033" y="77453"/>
                  <a:pt x="522091" y="79519"/>
                  <a:pt x="524149" y="79519"/>
                </a:cubicBezTo>
                <a:cubicBezTo>
                  <a:pt x="526208" y="81585"/>
                  <a:pt x="526208" y="83651"/>
                  <a:pt x="524149" y="87782"/>
                </a:cubicBezTo>
                <a:cubicBezTo>
                  <a:pt x="524149" y="89848"/>
                  <a:pt x="522091" y="91914"/>
                  <a:pt x="517974" y="91914"/>
                </a:cubicBezTo>
                <a:cubicBezTo>
                  <a:pt x="515916" y="91914"/>
                  <a:pt x="513857" y="89848"/>
                  <a:pt x="511799" y="89848"/>
                </a:cubicBezTo>
                <a:cubicBezTo>
                  <a:pt x="511799" y="91914"/>
                  <a:pt x="509741" y="93980"/>
                  <a:pt x="505624" y="93980"/>
                </a:cubicBezTo>
                <a:cubicBezTo>
                  <a:pt x="503566" y="91914"/>
                  <a:pt x="499449" y="89848"/>
                  <a:pt x="497390" y="85716"/>
                </a:cubicBezTo>
                <a:cubicBezTo>
                  <a:pt x="497390" y="79519"/>
                  <a:pt x="499449" y="73322"/>
                  <a:pt x="503566" y="69190"/>
                </a:cubicBezTo>
                <a:cubicBezTo>
                  <a:pt x="509741" y="62993"/>
                  <a:pt x="520033" y="60927"/>
                  <a:pt x="528266" y="60927"/>
                </a:cubicBezTo>
                <a:close/>
                <a:moveTo>
                  <a:pt x="289504" y="60927"/>
                </a:moveTo>
                <a:cubicBezTo>
                  <a:pt x="291552" y="67153"/>
                  <a:pt x="291552" y="67153"/>
                  <a:pt x="291552" y="67153"/>
                </a:cubicBezTo>
                <a:cubicBezTo>
                  <a:pt x="291552" y="69227"/>
                  <a:pt x="291552" y="73376"/>
                  <a:pt x="289504" y="73376"/>
                </a:cubicBezTo>
                <a:cubicBezTo>
                  <a:pt x="287457" y="75452"/>
                  <a:pt x="285410" y="77527"/>
                  <a:pt x="283362" y="77527"/>
                </a:cubicBezTo>
                <a:cubicBezTo>
                  <a:pt x="281315" y="75452"/>
                  <a:pt x="279268" y="73376"/>
                  <a:pt x="279268" y="71302"/>
                </a:cubicBezTo>
                <a:cubicBezTo>
                  <a:pt x="279268" y="69227"/>
                  <a:pt x="279268" y="67153"/>
                  <a:pt x="281315" y="67153"/>
                </a:cubicBezTo>
                <a:cubicBezTo>
                  <a:pt x="285410" y="67153"/>
                  <a:pt x="287457" y="63002"/>
                  <a:pt x="289504" y="60927"/>
                </a:cubicBezTo>
                <a:close/>
                <a:moveTo>
                  <a:pt x="406976" y="54951"/>
                </a:moveTo>
                <a:cubicBezTo>
                  <a:pt x="411108" y="54951"/>
                  <a:pt x="413173" y="57007"/>
                  <a:pt x="415239" y="61120"/>
                </a:cubicBezTo>
                <a:cubicBezTo>
                  <a:pt x="413173" y="67289"/>
                  <a:pt x="413173" y="67289"/>
                  <a:pt x="413173" y="67289"/>
                </a:cubicBezTo>
                <a:cubicBezTo>
                  <a:pt x="413173" y="63176"/>
                  <a:pt x="413173" y="57007"/>
                  <a:pt x="406976" y="57007"/>
                </a:cubicBezTo>
                <a:cubicBezTo>
                  <a:pt x="406976" y="59063"/>
                  <a:pt x="411108" y="61120"/>
                  <a:pt x="411108" y="63176"/>
                </a:cubicBezTo>
                <a:cubicBezTo>
                  <a:pt x="411108" y="65233"/>
                  <a:pt x="409042" y="67289"/>
                  <a:pt x="411108" y="69344"/>
                </a:cubicBezTo>
                <a:cubicBezTo>
                  <a:pt x="417305" y="71401"/>
                  <a:pt x="417305" y="75513"/>
                  <a:pt x="419371" y="79626"/>
                </a:cubicBezTo>
                <a:cubicBezTo>
                  <a:pt x="419371" y="83739"/>
                  <a:pt x="417305" y="85795"/>
                  <a:pt x="415239" y="87851"/>
                </a:cubicBezTo>
                <a:cubicBezTo>
                  <a:pt x="417305" y="89907"/>
                  <a:pt x="415239" y="94019"/>
                  <a:pt x="417305" y="96076"/>
                </a:cubicBezTo>
                <a:cubicBezTo>
                  <a:pt x="417305" y="96076"/>
                  <a:pt x="415239" y="98132"/>
                  <a:pt x="415239" y="98132"/>
                </a:cubicBezTo>
                <a:cubicBezTo>
                  <a:pt x="415239" y="96076"/>
                  <a:pt x="413173" y="94019"/>
                  <a:pt x="415239" y="89907"/>
                </a:cubicBezTo>
                <a:cubicBezTo>
                  <a:pt x="415239" y="89907"/>
                  <a:pt x="415239" y="89907"/>
                  <a:pt x="413173" y="89907"/>
                </a:cubicBezTo>
                <a:cubicBezTo>
                  <a:pt x="413173" y="89907"/>
                  <a:pt x="413173" y="89907"/>
                  <a:pt x="411108" y="91963"/>
                </a:cubicBezTo>
                <a:cubicBezTo>
                  <a:pt x="415239" y="94019"/>
                  <a:pt x="411108" y="98132"/>
                  <a:pt x="413173" y="100189"/>
                </a:cubicBezTo>
                <a:cubicBezTo>
                  <a:pt x="411108" y="104302"/>
                  <a:pt x="409042" y="108413"/>
                  <a:pt x="404910" y="108413"/>
                </a:cubicBezTo>
                <a:cubicBezTo>
                  <a:pt x="402845" y="108413"/>
                  <a:pt x="398713" y="108413"/>
                  <a:pt x="398713" y="110469"/>
                </a:cubicBezTo>
                <a:cubicBezTo>
                  <a:pt x="396647" y="112526"/>
                  <a:pt x="396647" y="116638"/>
                  <a:pt x="392516" y="116638"/>
                </a:cubicBezTo>
                <a:cubicBezTo>
                  <a:pt x="392516" y="116638"/>
                  <a:pt x="388384" y="118695"/>
                  <a:pt x="388384" y="116638"/>
                </a:cubicBezTo>
                <a:cubicBezTo>
                  <a:pt x="386318" y="114582"/>
                  <a:pt x="384253" y="114582"/>
                  <a:pt x="380121" y="114582"/>
                </a:cubicBezTo>
                <a:cubicBezTo>
                  <a:pt x="380121" y="116638"/>
                  <a:pt x="378055" y="116638"/>
                  <a:pt x="375990" y="118695"/>
                </a:cubicBezTo>
                <a:cubicBezTo>
                  <a:pt x="373924" y="118695"/>
                  <a:pt x="371858" y="118695"/>
                  <a:pt x="371858" y="116638"/>
                </a:cubicBezTo>
                <a:cubicBezTo>
                  <a:pt x="363595" y="112526"/>
                  <a:pt x="373924" y="108413"/>
                  <a:pt x="375990" y="106358"/>
                </a:cubicBezTo>
                <a:cubicBezTo>
                  <a:pt x="378055" y="108413"/>
                  <a:pt x="382187" y="110469"/>
                  <a:pt x="386318" y="108413"/>
                </a:cubicBezTo>
                <a:cubicBezTo>
                  <a:pt x="388384" y="106358"/>
                  <a:pt x="390450" y="104302"/>
                  <a:pt x="392516" y="102245"/>
                </a:cubicBezTo>
                <a:cubicBezTo>
                  <a:pt x="396647" y="102245"/>
                  <a:pt x="402845" y="98132"/>
                  <a:pt x="404910" y="94019"/>
                </a:cubicBezTo>
                <a:cubicBezTo>
                  <a:pt x="406976" y="91963"/>
                  <a:pt x="404910" y="85795"/>
                  <a:pt x="404910" y="83739"/>
                </a:cubicBezTo>
                <a:cubicBezTo>
                  <a:pt x="406976" y="79626"/>
                  <a:pt x="406976" y="77569"/>
                  <a:pt x="404910" y="75513"/>
                </a:cubicBezTo>
                <a:cubicBezTo>
                  <a:pt x="404910" y="71401"/>
                  <a:pt x="402845" y="67289"/>
                  <a:pt x="398713" y="65233"/>
                </a:cubicBezTo>
                <a:cubicBezTo>
                  <a:pt x="400779" y="59063"/>
                  <a:pt x="400779" y="59063"/>
                  <a:pt x="400779" y="59063"/>
                </a:cubicBezTo>
                <a:cubicBezTo>
                  <a:pt x="398713" y="54951"/>
                  <a:pt x="404910" y="57007"/>
                  <a:pt x="406976" y="54951"/>
                </a:cubicBezTo>
                <a:close/>
                <a:moveTo>
                  <a:pt x="495288" y="52960"/>
                </a:moveTo>
                <a:cubicBezTo>
                  <a:pt x="497343" y="52960"/>
                  <a:pt x="499398" y="52960"/>
                  <a:pt x="501454" y="54995"/>
                </a:cubicBezTo>
                <a:cubicBezTo>
                  <a:pt x="501454" y="57031"/>
                  <a:pt x="499398" y="57031"/>
                  <a:pt x="501454" y="57031"/>
                </a:cubicBezTo>
                <a:cubicBezTo>
                  <a:pt x="503509" y="57031"/>
                  <a:pt x="505564" y="57031"/>
                  <a:pt x="507619" y="57031"/>
                </a:cubicBezTo>
                <a:cubicBezTo>
                  <a:pt x="509674" y="57031"/>
                  <a:pt x="509674" y="61104"/>
                  <a:pt x="509674" y="61104"/>
                </a:cubicBezTo>
                <a:cubicBezTo>
                  <a:pt x="505564" y="67214"/>
                  <a:pt x="501454" y="61104"/>
                  <a:pt x="497343" y="61104"/>
                </a:cubicBezTo>
                <a:cubicBezTo>
                  <a:pt x="489122" y="59068"/>
                  <a:pt x="485012" y="63140"/>
                  <a:pt x="478846" y="67214"/>
                </a:cubicBezTo>
                <a:cubicBezTo>
                  <a:pt x="476791" y="71285"/>
                  <a:pt x="474736" y="75358"/>
                  <a:pt x="474736" y="81466"/>
                </a:cubicBezTo>
                <a:cubicBezTo>
                  <a:pt x="474736" y="83503"/>
                  <a:pt x="472680" y="83503"/>
                  <a:pt x="472680" y="83503"/>
                </a:cubicBezTo>
                <a:cubicBezTo>
                  <a:pt x="470625" y="83503"/>
                  <a:pt x="468570" y="81466"/>
                  <a:pt x="468570" y="79431"/>
                </a:cubicBezTo>
                <a:cubicBezTo>
                  <a:pt x="466515" y="77394"/>
                  <a:pt x="474736" y="75358"/>
                  <a:pt x="470625" y="71285"/>
                </a:cubicBezTo>
                <a:cubicBezTo>
                  <a:pt x="468570" y="69249"/>
                  <a:pt x="470625" y="67214"/>
                  <a:pt x="472680" y="65177"/>
                </a:cubicBezTo>
                <a:cubicBezTo>
                  <a:pt x="474736" y="63140"/>
                  <a:pt x="476791" y="65177"/>
                  <a:pt x="476791" y="63140"/>
                </a:cubicBezTo>
                <a:cubicBezTo>
                  <a:pt x="476791" y="61104"/>
                  <a:pt x="476791" y="59068"/>
                  <a:pt x="476791" y="57031"/>
                </a:cubicBezTo>
                <a:cubicBezTo>
                  <a:pt x="478846" y="54995"/>
                  <a:pt x="482956" y="52960"/>
                  <a:pt x="487067" y="54995"/>
                </a:cubicBezTo>
                <a:cubicBezTo>
                  <a:pt x="489122" y="54995"/>
                  <a:pt x="489122" y="57031"/>
                  <a:pt x="491177" y="54995"/>
                </a:cubicBezTo>
                <a:cubicBezTo>
                  <a:pt x="491177" y="52960"/>
                  <a:pt x="493233" y="52960"/>
                  <a:pt x="495288" y="52960"/>
                </a:cubicBezTo>
                <a:close/>
                <a:moveTo>
                  <a:pt x="564222" y="50444"/>
                </a:moveTo>
                <a:cubicBezTo>
                  <a:pt x="566795" y="49672"/>
                  <a:pt x="569368" y="49672"/>
                  <a:pt x="571426" y="50701"/>
                </a:cubicBezTo>
                <a:cubicBezTo>
                  <a:pt x="575543" y="52760"/>
                  <a:pt x="579659" y="54818"/>
                  <a:pt x="581718" y="56877"/>
                </a:cubicBezTo>
                <a:cubicBezTo>
                  <a:pt x="581718" y="58935"/>
                  <a:pt x="581718" y="60993"/>
                  <a:pt x="581718" y="63052"/>
                </a:cubicBezTo>
                <a:cubicBezTo>
                  <a:pt x="579659" y="63052"/>
                  <a:pt x="579659" y="65111"/>
                  <a:pt x="579659" y="65111"/>
                </a:cubicBezTo>
                <a:cubicBezTo>
                  <a:pt x="581718" y="67168"/>
                  <a:pt x="585835" y="65111"/>
                  <a:pt x="587893" y="67168"/>
                </a:cubicBezTo>
                <a:cubicBezTo>
                  <a:pt x="589951" y="67168"/>
                  <a:pt x="592010" y="71285"/>
                  <a:pt x="592010" y="73344"/>
                </a:cubicBezTo>
                <a:cubicBezTo>
                  <a:pt x="592010" y="75403"/>
                  <a:pt x="592010" y="77460"/>
                  <a:pt x="589951" y="77460"/>
                </a:cubicBezTo>
                <a:cubicBezTo>
                  <a:pt x="587893" y="77460"/>
                  <a:pt x="585835" y="77460"/>
                  <a:pt x="583776" y="79519"/>
                </a:cubicBezTo>
                <a:cubicBezTo>
                  <a:pt x="581718" y="79519"/>
                  <a:pt x="581718" y="79519"/>
                  <a:pt x="581718" y="79519"/>
                </a:cubicBezTo>
                <a:cubicBezTo>
                  <a:pt x="581718" y="73344"/>
                  <a:pt x="577601" y="67168"/>
                  <a:pt x="571426" y="65111"/>
                </a:cubicBezTo>
                <a:cubicBezTo>
                  <a:pt x="565251" y="60993"/>
                  <a:pt x="554959" y="63052"/>
                  <a:pt x="550842" y="67168"/>
                </a:cubicBezTo>
                <a:cubicBezTo>
                  <a:pt x="546725" y="67168"/>
                  <a:pt x="544667" y="65111"/>
                  <a:pt x="540550" y="63052"/>
                </a:cubicBezTo>
                <a:cubicBezTo>
                  <a:pt x="540550" y="63052"/>
                  <a:pt x="540550" y="60993"/>
                  <a:pt x="540550" y="60993"/>
                </a:cubicBezTo>
                <a:cubicBezTo>
                  <a:pt x="544667" y="58935"/>
                  <a:pt x="546725" y="56877"/>
                  <a:pt x="550842" y="56877"/>
                </a:cubicBezTo>
                <a:cubicBezTo>
                  <a:pt x="552900" y="56877"/>
                  <a:pt x="552900" y="58935"/>
                  <a:pt x="554959" y="58935"/>
                </a:cubicBezTo>
                <a:cubicBezTo>
                  <a:pt x="557017" y="56877"/>
                  <a:pt x="557017" y="56877"/>
                  <a:pt x="557017" y="54818"/>
                </a:cubicBezTo>
                <a:cubicBezTo>
                  <a:pt x="559076" y="52760"/>
                  <a:pt x="561649" y="51216"/>
                  <a:pt x="564222" y="50444"/>
                </a:cubicBezTo>
                <a:close/>
                <a:moveTo>
                  <a:pt x="597986" y="48643"/>
                </a:moveTo>
                <a:cubicBezTo>
                  <a:pt x="600044" y="48643"/>
                  <a:pt x="602103" y="50691"/>
                  <a:pt x="604161" y="50691"/>
                </a:cubicBezTo>
                <a:cubicBezTo>
                  <a:pt x="604161" y="52738"/>
                  <a:pt x="606220" y="52738"/>
                  <a:pt x="606220" y="54785"/>
                </a:cubicBezTo>
                <a:cubicBezTo>
                  <a:pt x="606220" y="56832"/>
                  <a:pt x="608278" y="58880"/>
                  <a:pt x="606220" y="60927"/>
                </a:cubicBezTo>
                <a:cubicBezTo>
                  <a:pt x="604161" y="60927"/>
                  <a:pt x="606220" y="56832"/>
                  <a:pt x="604161" y="54785"/>
                </a:cubicBezTo>
                <a:cubicBezTo>
                  <a:pt x="604161" y="52738"/>
                  <a:pt x="600044" y="50691"/>
                  <a:pt x="597986" y="48643"/>
                </a:cubicBezTo>
                <a:close/>
                <a:moveTo>
                  <a:pt x="332862" y="48643"/>
                </a:moveTo>
                <a:cubicBezTo>
                  <a:pt x="334948" y="48643"/>
                  <a:pt x="337035" y="48643"/>
                  <a:pt x="337035" y="50701"/>
                </a:cubicBezTo>
                <a:cubicBezTo>
                  <a:pt x="337035" y="52760"/>
                  <a:pt x="337035" y="54818"/>
                  <a:pt x="337035" y="56877"/>
                </a:cubicBezTo>
                <a:cubicBezTo>
                  <a:pt x="334948" y="58935"/>
                  <a:pt x="330775" y="58935"/>
                  <a:pt x="328688" y="56877"/>
                </a:cubicBezTo>
                <a:cubicBezTo>
                  <a:pt x="322427" y="50701"/>
                  <a:pt x="322427" y="50701"/>
                  <a:pt x="322427" y="50701"/>
                </a:cubicBezTo>
                <a:cubicBezTo>
                  <a:pt x="326601" y="48643"/>
                  <a:pt x="328688" y="48643"/>
                  <a:pt x="332862" y="48643"/>
                </a:cubicBezTo>
                <a:close/>
                <a:moveTo>
                  <a:pt x="310343" y="46651"/>
                </a:moveTo>
                <a:cubicBezTo>
                  <a:pt x="316518" y="46651"/>
                  <a:pt x="322693" y="54884"/>
                  <a:pt x="324752" y="59002"/>
                </a:cubicBezTo>
                <a:cubicBezTo>
                  <a:pt x="324752" y="63118"/>
                  <a:pt x="324752" y="67236"/>
                  <a:pt x="320635" y="69293"/>
                </a:cubicBezTo>
                <a:cubicBezTo>
                  <a:pt x="320635" y="71352"/>
                  <a:pt x="322693" y="71352"/>
                  <a:pt x="322693" y="73410"/>
                </a:cubicBezTo>
                <a:cubicBezTo>
                  <a:pt x="324752" y="75469"/>
                  <a:pt x="322693" y="79585"/>
                  <a:pt x="322693" y="81643"/>
                </a:cubicBezTo>
                <a:cubicBezTo>
                  <a:pt x="318576" y="85761"/>
                  <a:pt x="314459" y="87819"/>
                  <a:pt x="308284" y="85761"/>
                </a:cubicBezTo>
                <a:cubicBezTo>
                  <a:pt x="306226" y="83702"/>
                  <a:pt x="304167" y="79585"/>
                  <a:pt x="304167" y="75469"/>
                </a:cubicBezTo>
                <a:cubicBezTo>
                  <a:pt x="302109" y="73410"/>
                  <a:pt x="300051" y="75469"/>
                  <a:pt x="297992" y="73410"/>
                </a:cubicBezTo>
                <a:cubicBezTo>
                  <a:pt x="293876" y="69293"/>
                  <a:pt x="293876" y="65177"/>
                  <a:pt x="293876" y="59002"/>
                </a:cubicBezTo>
                <a:cubicBezTo>
                  <a:pt x="295934" y="54884"/>
                  <a:pt x="295934" y="54884"/>
                  <a:pt x="295934" y="54884"/>
                </a:cubicBezTo>
                <a:cubicBezTo>
                  <a:pt x="302109" y="54884"/>
                  <a:pt x="306226" y="50768"/>
                  <a:pt x="310343" y="46651"/>
                </a:cubicBezTo>
                <a:close/>
                <a:moveTo>
                  <a:pt x="499428" y="44659"/>
                </a:moveTo>
                <a:cubicBezTo>
                  <a:pt x="501489" y="44659"/>
                  <a:pt x="503549" y="44659"/>
                  <a:pt x="505610" y="46712"/>
                </a:cubicBezTo>
                <a:cubicBezTo>
                  <a:pt x="507671" y="48764"/>
                  <a:pt x="503549" y="52869"/>
                  <a:pt x="507671" y="50816"/>
                </a:cubicBezTo>
                <a:cubicBezTo>
                  <a:pt x="511792" y="50816"/>
                  <a:pt x="507671" y="46712"/>
                  <a:pt x="507671" y="46712"/>
                </a:cubicBezTo>
                <a:cubicBezTo>
                  <a:pt x="509731" y="46712"/>
                  <a:pt x="511792" y="48764"/>
                  <a:pt x="511792" y="50816"/>
                </a:cubicBezTo>
                <a:cubicBezTo>
                  <a:pt x="513853" y="50816"/>
                  <a:pt x="515914" y="52869"/>
                  <a:pt x="517974" y="54921"/>
                </a:cubicBezTo>
                <a:cubicBezTo>
                  <a:pt x="517974" y="56973"/>
                  <a:pt x="515914" y="59025"/>
                  <a:pt x="517974" y="59025"/>
                </a:cubicBezTo>
                <a:cubicBezTo>
                  <a:pt x="515914" y="59025"/>
                  <a:pt x="513853" y="61078"/>
                  <a:pt x="511792" y="59025"/>
                </a:cubicBezTo>
                <a:cubicBezTo>
                  <a:pt x="511792" y="56973"/>
                  <a:pt x="509731" y="54921"/>
                  <a:pt x="507671" y="54921"/>
                </a:cubicBezTo>
                <a:cubicBezTo>
                  <a:pt x="505610" y="52869"/>
                  <a:pt x="503549" y="54921"/>
                  <a:pt x="501489" y="52869"/>
                </a:cubicBezTo>
                <a:cubicBezTo>
                  <a:pt x="499428" y="48764"/>
                  <a:pt x="495307" y="48764"/>
                  <a:pt x="491185" y="50816"/>
                </a:cubicBezTo>
                <a:cubicBezTo>
                  <a:pt x="489125" y="52869"/>
                  <a:pt x="485003" y="50816"/>
                  <a:pt x="480882" y="52869"/>
                </a:cubicBezTo>
                <a:cubicBezTo>
                  <a:pt x="476761" y="54921"/>
                  <a:pt x="472639" y="56973"/>
                  <a:pt x="474700" y="61078"/>
                </a:cubicBezTo>
                <a:cubicBezTo>
                  <a:pt x="470579" y="63130"/>
                  <a:pt x="468518" y="65182"/>
                  <a:pt x="466457" y="69287"/>
                </a:cubicBezTo>
                <a:cubicBezTo>
                  <a:pt x="466457" y="71340"/>
                  <a:pt x="468518" y="73393"/>
                  <a:pt x="466457" y="75445"/>
                </a:cubicBezTo>
                <a:cubicBezTo>
                  <a:pt x="466457" y="77496"/>
                  <a:pt x="464396" y="79549"/>
                  <a:pt x="466457" y="81602"/>
                </a:cubicBezTo>
                <a:cubicBezTo>
                  <a:pt x="466457" y="83653"/>
                  <a:pt x="470579" y="85706"/>
                  <a:pt x="466457" y="87759"/>
                </a:cubicBezTo>
                <a:cubicBezTo>
                  <a:pt x="464396" y="87759"/>
                  <a:pt x="464396" y="89811"/>
                  <a:pt x="462336" y="87759"/>
                </a:cubicBezTo>
                <a:cubicBezTo>
                  <a:pt x="460275" y="85706"/>
                  <a:pt x="458215" y="83653"/>
                  <a:pt x="458215" y="79549"/>
                </a:cubicBezTo>
                <a:cubicBezTo>
                  <a:pt x="458215" y="73393"/>
                  <a:pt x="468518" y="71340"/>
                  <a:pt x="462336" y="65182"/>
                </a:cubicBezTo>
                <a:cubicBezTo>
                  <a:pt x="462336" y="63130"/>
                  <a:pt x="462336" y="61078"/>
                  <a:pt x="464396" y="59025"/>
                </a:cubicBezTo>
                <a:cubicBezTo>
                  <a:pt x="466457" y="56973"/>
                  <a:pt x="468518" y="56973"/>
                  <a:pt x="470579" y="54921"/>
                </a:cubicBezTo>
                <a:cubicBezTo>
                  <a:pt x="472639" y="52869"/>
                  <a:pt x="472639" y="46712"/>
                  <a:pt x="476761" y="46712"/>
                </a:cubicBezTo>
                <a:cubicBezTo>
                  <a:pt x="480882" y="46712"/>
                  <a:pt x="485003" y="46712"/>
                  <a:pt x="489125" y="48764"/>
                </a:cubicBezTo>
                <a:cubicBezTo>
                  <a:pt x="489125" y="46712"/>
                  <a:pt x="491185" y="44659"/>
                  <a:pt x="493246" y="46712"/>
                </a:cubicBezTo>
                <a:cubicBezTo>
                  <a:pt x="493246" y="46712"/>
                  <a:pt x="495307" y="46712"/>
                  <a:pt x="495307" y="46712"/>
                </a:cubicBezTo>
                <a:cubicBezTo>
                  <a:pt x="497367" y="48764"/>
                  <a:pt x="497367" y="44659"/>
                  <a:pt x="499428" y="44659"/>
                </a:cubicBezTo>
                <a:close/>
                <a:moveTo>
                  <a:pt x="341019" y="44197"/>
                </a:moveTo>
                <a:cubicBezTo>
                  <a:pt x="342549" y="44197"/>
                  <a:pt x="344078" y="44707"/>
                  <a:pt x="345098" y="44707"/>
                </a:cubicBezTo>
                <a:cubicBezTo>
                  <a:pt x="347138" y="46746"/>
                  <a:pt x="349177" y="48786"/>
                  <a:pt x="351216" y="50825"/>
                </a:cubicBezTo>
                <a:cubicBezTo>
                  <a:pt x="353256" y="52865"/>
                  <a:pt x="347138" y="54904"/>
                  <a:pt x="351216" y="56943"/>
                </a:cubicBezTo>
                <a:cubicBezTo>
                  <a:pt x="353256" y="56943"/>
                  <a:pt x="353256" y="58983"/>
                  <a:pt x="355295" y="61022"/>
                </a:cubicBezTo>
                <a:cubicBezTo>
                  <a:pt x="355295" y="63062"/>
                  <a:pt x="353256" y="67140"/>
                  <a:pt x="351216" y="67140"/>
                </a:cubicBezTo>
                <a:cubicBezTo>
                  <a:pt x="351216" y="69180"/>
                  <a:pt x="347138" y="71219"/>
                  <a:pt x="345098" y="69180"/>
                </a:cubicBezTo>
                <a:cubicBezTo>
                  <a:pt x="343059" y="69180"/>
                  <a:pt x="343059" y="67140"/>
                  <a:pt x="343059" y="67140"/>
                </a:cubicBezTo>
                <a:cubicBezTo>
                  <a:pt x="341019" y="67140"/>
                  <a:pt x="341019" y="71219"/>
                  <a:pt x="338980" y="71219"/>
                </a:cubicBezTo>
                <a:cubicBezTo>
                  <a:pt x="334901" y="71219"/>
                  <a:pt x="332861" y="71219"/>
                  <a:pt x="330822" y="67140"/>
                </a:cubicBezTo>
                <a:cubicBezTo>
                  <a:pt x="328783" y="65101"/>
                  <a:pt x="326743" y="63062"/>
                  <a:pt x="328783" y="61022"/>
                </a:cubicBezTo>
                <a:cubicBezTo>
                  <a:pt x="330822" y="61022"/>
                  <a:pt x="334901" y="61022"/>
                  <a:pt x="336940" y="58983"/>
                </a:cubicBezTo>
                <a:cubicBezTo>
                  <a:pt x="338980" y="56943"/>
                  <a:pt x="341019" y="54904"/>
                  <a:pt x="341019" y="50825"/>
                </a:cubicBezTo>
                <a:cubicBezTo>
                  <a:pt x="336940" y="46746"/>
                  <a:pt x="336940" y="46746"/>
                  <a:pt x="336940" y="46746"/>
                </a:cubicBezTo>
                <a:cubicBezTo>
                  <a:pt x="337960" y="44707"/>
                  <a:pt x="339490" y="44197"/>
                  <a:pt x="341019" y="44197"/>
                </a:cubicBezTo>
                <a:close/>
                <a:moveTo>
                  <a:pt x="583710" y="38352"/>
                </a:moveTo>
                <a:cubicBezTo>
                  <a:pt x="590018" y="40399"/>
                  <a:pt x="590018" y="46541"/>
                  <a:pt x="590018" y="50635"/>
                </a:cubicBezTo>
                <a:cubicBezTo>
                  <a:pt x="590018" y="50635"/>
                  <a:pt x="587915" y="50635"/>
                  <a:pt x="587915" y="50635"/>
                </a:cubicBezTo>
                <a:cubicBezTo>
                  <a:pt x="585813" y="48588"/>
                  <a:pt x="587915" y="46541"/>
                  <a:pt x="587915" y="46541"/>
                </a:cubicBezTo>
                <a:cubicBezTo>
                  <a:pt x="585813" y="44493"/>
                  <a:pt x="585813" y="40399"/>
                  <a:pt x="583710" y="40399"/>
                </a:cubicBezTo>
                <a:cubicBezTo>
                  <a:pt x="583710" y="38352"/>
                  <a:pt x="583710" y="38352"/>
                  <a:pt x="583710" y="38352"/>
                </a:cubicBezTo>
                <a:close/>
                <a:moveTo>
                  <a:pt x="421363" y="32375"/>
                </a:moveTo>
                <a:lnTo>
                  <a:pt x="421363" y="34367"/>
                </a:lnTo>
                <a:cubicBezTo>
                  <a:pt x="419371" y="34367"/>
                  <a:pt x="419371" y="34367"/>
                  <a:pt x="419371" y="34367"/>
                </a:cubicBezTo>
                <a:cubicBezTo>
                  <a:pt x="421363" y="32375"/>
                  <a:pt x="421363" y="32375"/>
                  <a:pt x="421363" y="32375"/>
                </a:cubicBezTo>
                <a:close/>
                <a:moveTo>
                  <a:pt x="421363" y="28060"/>
                </a:moveTo>
                <a:cubicBezTo>
                  <a:pt x="423355" y="28060"/>
                  <a:pt x="421363" y="30217"/>
                  <a:pt x="423355" y="32375"/>
                </a:cubicBezTo>
                <a:cubicBezTo>
                  <a:pt x="421363" y="32375"/>
                  <a:pt x="421363" y="32375"/>
                  <a:pt x="421363" y="32375"/>
                </a:cubicBezTo>
                <a:close/>
                <a:moveTo>
                  <a:pt x="361686" y="26067"/>
                </a:moveTo>
                <a:cubicBezTo>
                  <a:pt x="374053" y="26067"/>
                  <a:pt x="374053" y="26067"/>
                  <a:pt x="374053" y="26067"/>
                </a:cubicBezTo>
                <a:cubicBezTo>
                  <a:pt x="382298" y="30189"/>
                  <a:pt x="382298" y="30189"/>
                  <a:pt x="382298" y="30189"/>
                </a:cubicBezTo>
                <a:cubicBezTo>
                  <a:pt x="390542" y="34312"/>
                  <a:pt x="398787" y="42556"/>
                  <a:pt x="398787" y="52862"/>
                </a:cubicBezTo>
                <a:cubicBezTo>
                  <a:pt x="398787" y="59046"/>
                  <a:pt x="396726" y="65229"/>
                  <a:pt x="392604" y="69351"/>
                </a:cubicBezTo>
                <a:cubicBezTo>
                  <a:pt x="388481" y="73474"/>
                  <a:pt x="380237" y="75535"/>
                  <a:pt x="374053" y="75535"/>
                </a:cubicBezTo>
                <a:cubicBezTo>
                  <a:pt x="369931" y="73474"/>
                  <a:pt x="365808" y="71412"/>
                  <a:pt x="365808" y="67290"/>
                </a:cubicBezTo>
                <a:cubicBezTo>
                  <a:pt x="365808" y="65229"/>
                  <a:pt x="365808" y="63169"/>
                  <a:pt x="367870" y="63169"/>
                </a:cubicBezTo>
                <a:cubicBezTo>
                  <a:pt x="369931" y="63169"/>
                  <a:pt x="371992" y="63169"/>
                  <a:pt x="371992" y="63169"/>
                </a:cubicBezTo>
                <a:cubicBezTo>
                  <a:pt x="371992" y="61108"/>
                  <a:pt x="369931" y="59046"/>
                  <a:pt x="371992" y="56985"/>
                </a:cubicBezTo>
                <a:cubicBezTo>
                  <a:pt x="371992" y="52862"/>
                  <a:pt x="374053" y="52862"/>
                  <a:pt x="376114" y="52862"/>
                </a:cubicBezTo>
                <a:cubicBezTo>
                  <a:pt x="378175" y="52862"/>
                  <a:pt x="380237" y="52862"/>
                  <a:pt x="382298" y="54923"/>
                </a:cubicBezTo>
                <a:cubicBezTo>
                  <a:pt x="382298" y="56985"/>
                  <a:pt x="382298" y="61108"/>
                  <a:pt x="382298" y="63169"/>
                </a:cubicBezTo>
                <a:cubicBezTo>
                  <a:pt x="380237" y="63169"/>
                  <a:pt x="378175" y="63169"/>
                  <a:pt x="380237" y="65229"/>
                </a:cubicBezTo>
                <a:cubicBezTo>
                  <a:pt x="382298" y="67290"/>
                  <a:pt x="386420" y="63169"/>
                  <a:pt x="388481" y="61108"/>
                </a:cubicBezTo>
                <a:cubicBezTo>
                  <a:pt x="390542" y="56985"/>
                  <a:pt x="390542" y="50801"/>
                  <a:pt x="390542" y="46679"/>
                </a:cubicBezTo>
                <a:cubicBezTo>
                  <a:pt x="384359" y="38435"/>
                  <a:pt x="378175" y="30189"/>
                  <a:pt x="367870" y="30189"/>
                </a:cubicBezTo>
                <a:cubicBezTo>
                  <a:pt x="361686" y="28128"/>
                  <a:pt x="355503" y="30189"/>
                  <a:pt x="349319" y="30189"/>
                </a:cubicBezTo>
                <a:cubicBezTo>
                  <a:pt x="349319" y="30189"/>
                  <a:pt x="349319" y="30189"/>
                  <a:pt x="349319" y="28128"/>
                </a:cubicBezTo>
                <a:cubicBezTo>
                  <a:pt x="353441" y="28128"/>
                  <a:pt x="357564" y="28128"/>
                  <a:pt x="361686" y="26067"/>
                </a:cubicBezTo>
                <a:close/>
                <a:moveTo>
                  <a:pt x="453449" y="14275"/>
                </a:moveTo>
                <a:lnTo>
                  <a:pt x="427592" y="16881"/>
                </a:lnTo>
                <a:lnTo>
                  <a:pt x="427592" y="21939"/>
                </a:lnTo>
                <a:cubicBezTo>
                  <a:pt x="425522" y="21939"/>
                  <a:pt x="425522" y="21939"/>
                  <a:pt x="425522" y="21939"/>
                </a:cubicBezTo>
                <a:cubicBezTo>
                  <a:pt x="423452" y="23993"/>
                  <a:pt x="421382" y="23993"/>
                  <a:pt x="423452" y="26047"/>
                </a:cubicBezTo>
                <a:cubicBezTo>
                  <a:pt x="421382" y="26047"/>
                  <a:pt x="421382" y="26047"/>
                  <a:pt x="421382" y="26047"/>
                </a:cubicBezTo>
                <a:cubicBezTo>
                  <a:pt x="421382" y="26047"/>
                  <a:pt x="421382" y="23993"/>
                  <a:pt x="419312" y="23993"/>
                </a:cubicBezTo>
                <a:cubicBezTo>
                  <a:pt x="417242" y="26047"/>
                  <a:pt x="419312" y="28101"/>
                  <a:pt x="419312" y="30155"/>
                </a:cubicBezTo>
                <a:cubicBezTo>
                  <a:pt x="419312" y="32209"/>
                  <a:pt x="419312" y="34263"/>
                  <a:pt x="417242" y="36317"/>
                </a:cubicBezTo>
                <a:cubicBezTo>
                  <a:pt x="413102" y="38372"/>
                  <a:pt x="411032" y="38372"/>
                  <a:pt x="408961" y="38372"/>
                </a:cubicBezTo>
                <a:cubicBezTo>
                  <a:pt x="406891" y="40426"/>
                  <a:pt x="406891" y="44534"/>
                  <a:pt x="404821" y="46589"/>
                </a:cubicBezTo>
                <a:cubicBezTo>
                  <a:pt x="402751" y="46589"/>
                  <a:pt x="400681" y="48643"/>
                  <a:pt x="400681" y="46589"/>
                </a:cubicBezTo>
                <a:cubicBezTo>
                  <a:pt x="398611" y="42480"/>
                  <a:pt x="394471" y="40426"/>
                  <a:pt x="394471" y="36317"/>
                </a:cubicBezTo>
                <a:cubicBezTo>
                  <a:pt x="398611" y="34263"/>
                  <a:pt x="402751" y="30155"/>
                  <a:pt x="402751" y="23993"/>
                </a:cubicBezTo>
                <a:cubicBezTo>
                  <a:pt x="404821" y="19883"/>
                  <a:pt x="404821" y="19883"/>
                  <a:pt x="404821" y="19883"/>
                </a:cubicBezTo>
                <a:cubicBezTo>
                  <a:pt x="408961" y="17829"/>
                  <a:pt x="415172" y="17829"/>
                  <a:pt x="419312" y="17829"/>
                </a:cubicBezTo>
                <a:lnTo>
                  <a:pt x="420079" y="17639"/>
                </a:lnTo>
                <a:lnTo>
                  <a:pt x="399049" y="19759"/>
                </a:lnTo>
                <a:lnTo>
                  <a:pt x="400779" y="19759"/>
                </a:lnTo>
                <a:cubicBezTo>
                  <a:pt x="400779" y="21846"/>
                  <a:pt x="400779" y="21846"/>
                  <a:pt x="400779" y="21846"/>
                </a:cubicBezTo>
                <a:cubicBezTo>
                  <a:pt x="400779" y="28106"/>
                  <a:pt x="396684" y="32280"/>
                  <a:pt x="392590" y="34367"/>
                </a:cubicBezTo>
                <a:cubicBezTo>
                  <a:pt x="390542" y="32280"/>
                  <a:pt x="388495" y="32280"/>
                  <a:pt x="388495" y="30194"/>
                </a:cubicBezTo>
                <a:cubicBezTo>
                  <a:pt x="388495" y="28106"/>
                  <a:pt x="392590" y="28106"/>
                  <a:pt x="394637" y="23933"/>
                </a:cubicBezTo>
                <a:lnTo>
                  <a:pt x="396561" y="20010"/>
                </a:lnTo>
                <a:lnTo>
                  <a:pt x="364940" y="23197"/>
                </a:lnTo>
                <a:lnTo>
                  <a:pt x="342257" y="30239"/>
                </a:lnTo>
                <a:lnTo>
                  <a:pt x="343196" y="30051"/>
                </a:lnTo>
                <a:cubicBezTo>
                  <a:pt x="345261" y="30051"/>
                  <a:pt x="347327" y="30051"/>
                  <a:pt x="347327" y="32117"/>
                </a:cubicBezTo>
                <a:cubicBezTo>
                  <a:pt x="345261" y="36249"/>
                  <a:pt x="343196" y="36249"/>
                  <a:pt x="341130" y="38315"/>
                </a:cubicBezTo>
                <a:cubicBezTo>
                  <a:pt x="339064" y="40380"/>
                  <a:pt x="336998" y="38315"/>
                  <a:pt x="334933" y="38315"/>
                </a:cubicBezTo>
                <a:cubicBezTo>
                  <a:pt x="334933" y="42446"/>
                  <a:pt x="332867" y="44511"/>
                  <a:pt x="328735" y="46578"/>
                </a:cubicBezTo>
                <a:cubicBezTo>
                  <a:pt x="322538" y="48643"/>
                  <a:pt x="316341" y="44511"/>
                  <a:pt x="310143" y="44511"/>
                </a:cubicBezTo>
                <a:cubicBezTo>
                  <a:pt x="310143" y="42446"/>
                  <a:pt x="310143" y="42446"/>
                  <a:pt x="310143" y="40380"/>
                </a:cubicBezTo>
                <a:cubicBezTo>
                  <a:pt x="316341" y="38315"/>
                  <a:pt x="324604" y="40380"/>
                  <a:pt x="330801" y="36249"/>
                </a:cubicBezTo>
                <a:lnTo>
                  <a:pt x="332253" y="33344"/>
                </a:lnTo>
                <a:lnTo>
                  <a:pt x="282503" y="48787"/>
                </a:lnTo>
                <a:lnTo>
                  <a:pt x="266569" y="57436"/>
                </a:lnTo>
                <a:lnTo>
                  <a:pt x="275245" y="56943"/>
                </a:lnTo>
                <a:cubicBezTo>
                  <a:pt x="279385" y="54884"/>
                  <a:pt x="283525" y="50768"/>
                  <a:pt x="285595" y="48710"/>
                </a:cubicBezTo>
                <a:cubicBezTo>
                  <a:pt x="286630" y="48195"/>
                  <a:pt x="287536" y="48066"/>
                  <a:pt x="288344" y="48195"/>
                </a:cubicBezTo>
                <a:cubicBezTo>
                  <a:pt x="290770" y="48581"/>
                  <a:pt x="292323" y="51282"/>
                  <a:pt x="293876" y="52826"/>
                </a:cubicBezTo>
                <a:cubicBezTo>
                  <a:pt x="293876" y="54884"/>
                  <a:pt x="293876" y="54884"/>
                  <a:pt x="293876" y="54884"/>
                </a:cubicBezTo>
                <a:cubicBezTo>
                  <a:pt x="287665" y="61059"/>
                  <a:pt x="281455" y="67236"/>
                  <a:pt x="275245" y="63118"/>
                </a:cubicBezTo>
                <a:cubicBezTo>
                  <a:pt x="273174" y="63118"/>
                  <a:pt x="273174" y="59002"/>
                  <a:pt x="271104" y="61059"/>
                </a:cubicBezTo>
                <a:cubicBezTo>
                  <a:pt x="269034" y="63118"/>
                  <a:pt x="266964" y="65177"/>
                  <a:pt x="262824" y="65177"/>
                </a:cubicBezTo>
                <a:cubicBezTo>
                  <a:pt x="260754" y="65177"/>
                  <a:pt x="258684" y="65177"/>
                  <a:pt x="258684" y="63118"/>
                </a:cubicBezTo>
                <a:lnTo>
                  <a:pt x="258684" y="61716"/>
                </a:lnTo>
                <a:lnTo>
                  <a:pt x="254731" y="63861"/>
                </a:lnTo>
                <a:lnTo>
                  <a:pt x="254731" y="65301"/>
                </a:lnTo>
                <a:cubicBezTo>
                  <a:pt x="244376" y="71449"/>
                  <a:pt x="236092" y="81695"/>
                  <a:pt x="234021" y="91940"/>
                </a:cubicBezTo>
                <a:cubicBezTo>
                  <a:pt x="234021" y="98088"/>
                  <a:pt x="234021" y="106285"/>
                  <a:pt x="240234" y="108334"/>
                </a:cubicBezTo>
                <a:cubicBezTo>
                  <a:pt x="242305" y="112432"/>
                  <a:pt x="248518" y="112432"/>
                  <a:pt x="252660" y="112432"/>
                </a:cubicBezTo>
                <a:cubicBezTo>
                  <a:pt x="254731" y="112432"/>
                  <a:pt x="256802" y="110383"/>
                  <a:pt x="258874" y="108334"/>
                </a:cubicBezTo>
                <a:cubicBezTo>
                  <a:pt x="256802" y="104236"/>
                  <a:pt x="254731" y="110383"/>
                  <a:pt x="250589" y="106285"/>
                </a:cubicBezTo>
                <a:cubicBezTo>
                  <a:pt x="248518" y="106285"/>
                  <a:pt x="248518" y="102186"/>
                  <a:pt x="248518" y="100137"/>
                </a:cubicBezTo>
                <a:cubicBezTo>
                  <a:pt x="250589" y="98088"/>
                  <a:pt x="252660" y="96039"/>
                  <a:pt x="254731" y="96039"/>
                </a:cubicBezTo>
                <a:cubicBezTo>
                  <a:pt x="256802" y="96039"/>
                  <a:pt x="258874" y="96039"/>
                  <a:pt x="260945" y="100137"/>
                </a:cubicBezTo>
                <a:cubicBezTo>
                  <a:pt x="263016" y="100137"/>
                  <a:pt x="265087" y="98088"/>
                  <a:pt x="267158" y="100137"/>
                </a:cubicBezTo>
                <a:cubicBezTo>
                  <a:pt x="271300" y="104236"/>
                  <a:pt x="271300" y="104236"/>
                  <a:pt x="271300" y="104236"/>
                </a:cubicBezTo>
                <a:cubicBezTo>
                  <a:pt x="271300" y="108334"/>
                  <a:pt x="269229" y="114482"/>
                  <a:pt x="263016" y="118580"/>
                </a:cubicBezTo>
                <a:cubicBezTo>
                  <a:pt x="256802" y="120629"/>
                  <a:pt x="250589" y="122678"/>
                  <a:pt x="244376" y="120629"/>
                </a:cubicBezTo>
                <a:cubicBezTo>
                  <a:pt x="240234" y="116531"/>
                  <a:pt x="234021" y="114482"/>
                  <a:pt x="231950" y="108334"/>
                </a:cubicBezTo>
                <a:cubicBezTo>
                  <a:pt x="227808" y="106285"/>
                  <a:pt x="227808" y="102186"/>
                  <a:pt x="227808" y="98088"/>
                </a:cubicBezTo>
                <a:cubicBezTo>
                  <a:pt x="227808" y="91940"/>
                  <a:pt x="227808" y="87842"/>
                  <a:pt x="229879" y="83744"/>
                </a:cubicBezTo>
                <a:cubicBezTo>
                  <a:pt x="231950" y="79646"/>
                  <a:pt x="235574" y="75547"/>
                  <a:pt x="239975" y="71961"/>
                </a:cubicBezTo>
                <a:lnTo>
                  <a:pt x="241882" y="70836"/>
                </a:lnTo>
                <a:lnTo>
                  <a:pt x="207903" y="89279"/>
                </a:lnTo>
                <a:lnTo>
                  <a:pt x="198095" y="97371"/>
                </a:lnTo>
                <a:lnTo>
                  <a:pt x="207409" y="91803"/>
                </a:lnTo>
                <a:cubicBezTo>
                  <a:pt x="209474" y="95919"/>
                  <a:pt x="213606" y="97978"/>
                  <a:pt x="219803" y="97978"/>
                </a:cubicBezTo>
                <a:cubicBezTo>
                  <a:pt x="221869" y="97978"/>
                  <a:pt x="226000" y="95919"/>
                  <a:pt x="223935" y="100037"/>
                </a:cubicBezTo>
                <a:cubicBezTo>
                  <a:pt x="223935" y="104153"/>
                  <a:pt x="230132" y="108270"/>
                  <a:pt x="223935" y="110328"/>
                </a:cubicBezTo>
                <a:cubicBezTo>
                  <a:pt x="221869" y="112386"/>
                  <a:pt x="217737" y="108270"/>
                  <a:pt x="215672" y="108270"/>
                </a:cubicBezTo>
                <a:cubicBezTo>
                  <a:pt x="213606" y="102095"/>
                  <a:pt x="211540" y="112386"/>
                  <a:pt x="207409" y="110328"/>
                </a:cubicBezTo>
                <a:cubicBezTo>
                  <a:pt x="205343" y="108270"/>
                  <a:pt x="201211" y="108270"/>
                  <a:pt x="203277" y="104153"/>
                </a:cubicBezTo>
                <a:cubicBezTo>
                  <a:pt x="199145" y="100037"/>
                  <a:pt x="195014" y="108270"/>
                  <a:pt x="192948" y="102095"/>
                </a:cubicBezTo>
                <a:lnTo>
                  <a:pt x="195733" y="99320"/>
                </a:lnTo>
                <a:lnTo>
                  <a:pt x="142906" y="142906"/>
                </a:lnTo>
                <a:lnTo>
                  <a:pt x="93538" y="202741"/>
                </a:lnTo>
                <a:lnTo>
                  <a:pt x="95078" y="202659"/>
                </a:lnTo>
                <a:cubicBezTo>
                  <a:pt x="96360" y="201886"/>
                  <a:pt x="97386" y="200855"/>
                  <a:pt x="98411" y="200855"/>
                </a:cubicBezTo>
                <a:cubicBezTo>
                  <a:pt x="100463" y="200855"/>
                  <a:pt x="102514" y="202917"/>
                  <a:pt x="104565" y="200855"/>
                </a:cubicBezTo>
                <a:cubicBezTo>
                  <a:pt x="106616" y="200855"/>
                  <a:pt x="106616" y="200855"/>
                  <a:pt x="106616" y="200855"/>
                </a:cubicBezTo>
                <a:cubicBezTo>
                  <a:pt x="108668" y="196732"/>
                  <a:pt x="110719" y="188484"/>
                  <a:pt x="118924" y="190546"/>
                </a:cubicBezTo>
                <a:cubicBezTo>
                  <a:pt x="120975" y="190546"/>
                  <a:pt x="123027" y="190546"/>
                  <a:pt x="125078" y="192608"/>
                </a:cubicBezTo>
                <a:cubicBezTo>
                  <a:pt x="127129" y="192608"/>
                  <a:pt x="127129" y="190546"/>
                  <a:pt x="129181" y="190546"/>
                </a:cubicBezTo>
                <a:cubicBezTo>
                  <a:pt x="131232" y="188484"/>
                  <a:pt x="133796" y="187968"/>
                  <a:pt x="136104" y="188484"/>
                </a:cubicBezTo>
                <a:cubicBezTo>
                  <a:pt x="138411" y="189000"/>
                  <a:pt x="140463" y="190546"/>
                  <a:pt x="141488" y="192608"/>
                </a:cubicBezTo>
                <a:cubicBezTo>
                  <a:pt x="137386" y="196732"/>
                  <a:pt x="135334" y="200855"/>
                  <a:pt x="133283" y="204979"/>
                </a:cubicBezTo>
                <a:cubicBezTo>
                  <a:pt x="131232" y="202917"/>
                  <a:pt x="127129" y="202917"/>
                  <a:pt x="123027" y="202917"/>
                </a:cubicBezTo>
                <a:cubicBezTo>
                  <a:pt x="120975" y="204979"/>
                  <a:pt x="118924" y="204979"/>
                  <a:pt x="116873" y="209103"/>
                </a:cubicBezTo>
                <a:cubicBezTo>
                  <a:pt x="114821" y="209103"/>
                  <a:pt x="114821" y="207041"/>
                  <a:pt x="112770" y="207041"/>
                </a:cubicBezTo>
                <a:cubicBezTo>
                  <a:pt x="106616" y="207041"/>
                  <a:pt x="104565" y="209103"/>
                  <a:pt x="100463" y="213227"/>
                </a:cubicBezTo>
                <a:cubicBezTo>
                  <a:pt x="96360" y="215289"/>
                  <a:pt x="96360" y="221474"/>
                  <a:pt x="96360" y="225598"/>
                </a:cubicBezTo>
                <a:cubicBezTo>
                  <a:pt x="98411" y="227660"/>
                  <a:pt x="98411" y="231783"/>
                  <a:pt x="100463" y="233846"/>
                </a:cubicBezTo>
                <a:cubicBezTo>
                  <a:pt x="98411" y="237969"/>
                  <a:pt x="96360" y="242093"/>
                  <a:pt x="98411" y="246217"/>
                </a:cubicBezTo>
                <a:cubicBezTo>
                  <a:pt x="98411" y="248279"/>
                  <a:pt x="100463" y="252402"/>
                  <a:pt x="102514" y="252402"/>
                </a:cubicBezTo>
                <a:cubicBezTo>
                  <a:pt x="102514" y="254464"/>
                  <a:pt x="102514" y="254464"/>
                  <a:pt x="102514" y="254464"/>
                </a:cubicBezTo>
                <a:cubicBezTo>
                  <a:pt x="100463" y="258588"/>
                  <a:pt x="98411" y="260650"/>
                  <a:pt x="94309" y="264774"/>
                </a:cubicBezTo>
                <a:cubicBezTo>
                  <a:pt x="92258" y="260650"/>
                  <a:pt x="88155" y="256526"/>
                  <a:pt x="90206" y="252402"/>
                </a:cubicBezTo>
                <a:cubicBezTo>
                  <a:pt x="86104" y="250340"/>
                  <a:pt x="94309" y="248279"/>
                  <a:pt x="90206" y="246217"/>
                </a:cubicBezTo>
                <a:cubicBezTo>
                  <a:pt x="86104" y="242093"/>
                  <a:pt x="84052" y="240031"/>
                  <a:pt x="84052" y="235907"/>
                </a:cubicBezTo>
                <a:cubicBezTo>
                  <a:pt x="84052" y="233846"/>
                  <a:pt x="88155" y="231783"/>
                  <a:pt x="88155" y="229722"/>
                </a:cubicBezTo>
                <a:cubicBezTo>
                  <a:pt x="90206" y="225598"/>
                  <a:pt x="86104" y="223536"/>
                  <a:pt x="86104" y="221474"/>
                </a:cubicBezTo>
                <a:lnTo>
                  <a:pt x="84787" y="216179"/>
                </a:lnTo>
                <a:lnTo>
                  <a:pt x="48787" y="282503"/>
                </a:lnTo>
                <a:lnTo>
                  <a:pt x="28714" y="347168"/>
                </a:lnTo>
                <a:lnTo>
                  <a:pt x="29491" y="347168"/>
                </a:lnTo>
                <a:lnTo>
                  <a:pt x="31887" y="347168"/>
                </a:lnTo>
                <a:lnTo>
                  <a:pt x="34626" y="351269"/>
                </a:lnTo>
                <a:cubicBezTo>
                  <a:pt x="34626" y="351269"/>
                  <a:pt x="30518" y="349219"/>
                  <a:pt x="32572" y="353320"/>
                </a:cubicBezTo>
                <a:cubicBezTo>
                  <a:pt x="32572" y="353320"/>
                  <a:pt x="32572" y="355370"/>
                  <a:pt x="34626" y="355370"/>
                </a:cubicBezTo>
                <a:cubicBezTo>
                  <a:pt x="36681" y="353320"/>
                  <a:pt x="38735" y="353320"/>
                  <a:pt x="40789" y="355370"/>
                </a:cubicBezTo>
                <a:cubicBezTo>
                  <a:pt x="42843" y="357421"/>
                  <a:pt x="44897" y="359472"/>
                  <a:pt x="46952" y="363573"/>
                </a:cubicBezTo>
                <a:cubicBezTo>
                  <a:pt x="46952" y="365623"/>
                  <a:pt x="44897" y="365623"/>
                  <a:pt x="44897" y="369724"/>
                </a:cubicBezTo>
                <a:cubicBezTo>
                  <a:pt x="46952" y="369724"/>
                  <a:pt x="49006" y="371775"/>
                  <a:pt x="51060" y="373826"/>
                </a:cubicBezTo>
                <a:cubicBezTo>
                  <a:pt x="51060" y="373826"/>
                  <a:pt x="53114" y="373826"/>
                  <a:pt x="53114" y="373826"/>
                </a:cubicBezTo>
                <a:cubicBezTo>
                  <a:pt x="51060" y="371775"/>
                  <a:pt x="49006" y="369724"/>
                  <a:pt x="46952" y="367674"/>
                </a:cubicBezTo>
                <a:cubicBezTo>
                  <a:pt x="46952" y="367674"/>
                  <a:pt x="46952" y="365623"/>
                  <a:pt x="49006" y="365623"/>
                </a:cubicBezTo>
                <a:cubicBezTo>
                  <a:pt x="49006" y="367674"/>
                  <a:pt x="51060" y="369724"/>
                  <a:pt x="53114" y="369724"/>
                </a:cubicBezTo>
                <a:cubicBezTo>
                  <a:pt x="55169" y="373826"/>
                  <a:pt x="51060" y="375876"/>
                  <a:pt x="55169" y="377927"/>
                </a:cubicBezTo>
                <a:cubicBezTo>
                  <a:pt x="53114" y="379977"/>
                  <a:pt x="53114" y="377927"/>
                  <a:pt x="51060" y="377927"/>
                </a:cubicBezTo>
                <a:cubicBezTo>
                  <a:pt x="46952" y="377927"/>
                  <a:pt x="42843" y="377927"/>
                  <a:pt x="38735" y="379977"/>
                </a:cubicBezTo>
                <a:cubicBezTo>
                  <a:pt x="36681" y="379977"/>
                  <a:pt x="36681" y="379977"/>
                  <a:pt x="36681" y="379977"/>
                </a:cubicBezTo>
                <a:cubicBezTo>
                  <a:pt x="36681" y="375876"/>
                  <a:pt x="35140" y="372800"/>
                  <a:pt x="32572" y="370493"/>
                </a:cubicBezTo>
                <a:lnTo>
                  <a:pt x="23091" y="365998"/>
                </a:lnTo>
                <a:lnTo>
                  <a:pt x="22704" y="369831"/>
                </a:lnTo>
                <a:lnTo>
                  <a:pt x="32510" y="373764"/>
                </a:lnTo>
                <a:cubicBezTo>
                  <a:pt x="32510" y="377843"/>
                  <a:pt x="36577" y="377843"/>
                  <a:pt x="34543" y="381922"/>
                </a:cubicBezTo>
                <a:cubicBezTo>
                  <a:pt x="34543" y="381922"/>
                  <a:pt x="32510" y="383961"/>
                  <a:pt x="30476" y="381922"/>
                </a:cubicBezTo>
                <a:cubicBezTo>
                  <a:pt x="28443" y="377843"/>
                  <a:pt x="26409" y="375804"/>
                  <a:pt x="22342" y="373764"/>
                </a:cubicBezTo>
                <a:lnTo>
                  <a:pt x="22342" y="373421"/>
                </a:lnTo>
                <a:lnTo>
                  <a:pt x="18904" y="407528"/>
                </a:lnTo>
                <a:lnTo>
                  <a:pt x="23531" y="395415"/>
                </a:lnTo>
                <a:cubicBezTo>
                  <a:pt x="27395" y="389754"/>
                  <a:pt x="32547" y="385123"/>
                  <a:pt x="38729" y="382035"/>
                </a:cubicBezTo>
                <a:cubicBezTo>
                  <a:pt x="40790" y="381006"/>
                  <a:pt x="43365" y="380492"/>
                  <a:pt x="45941" y="380492"/>
                </a:cubicBezTo>
                <a:cubicBezTo>
                  <a:pt x="48517" y="380492"/>
                  <a:pt x="51093" y="381006"/>
                  <a:pt x="53154" y="382035"/>
                </a:cubicBezTo>
                <a:cubicBezTo>
                  <a:pt x="57275" y="382035"/>
                  <a:pt x="57275" y="382035"/>
                  <a:pt x="57275" y="382035"/>
                </a:cubicBezTo>
                <a:cubicBezTo>
                  <a:pt x="61396" y="384094"/>
                  <a:pt x="67578" y="386152"/>
                  <a:pt x="69639" y="392328"/>
                </a:cubicBezTo>
                <a:cubicBezTo>
                  <a:pt x="71700" y="396444"/>
                  <a:pt x="73760" y="402619"/>
                  <a:pt x="71700" y="406736"/>
                </a:cubicBezTo>
                <a:cubicBezTo>
                  <a:pt x="71700" y="412911"/>
                  <a:pt x="65518" y="414970"/>
                  <a:pt x="59336" y="417028"/>
                </a:cubicBezTo>
                <a:cubicBezTo>
                  <a:pt x="57275" y="417028"/>
                  <a:pt x="55214" y="414970"/>
                  <a:pt x="53154" y="412911"/>
                </a:cubicBezTo>
                <a:cubicBezTo>
                  <a:pt x="53154" y="410853"/>
                  <a:pt x="55214" y="410853"/>
                  <a:pt x="53154" y="408795"/>
                </a:cubicBezTo>
                <a:cubicBezTo>
                  <a:pt x="51093" y="408795"/>
                  <a:pt x="49032" y="408795"/>
                  <a:pt x="49032" y="406736"/>
                </a:cubicBezTo>
                <a:cubicBezTo>
                  <a:pt x="49032" y="404678"/>
                  <a:pt x="46972" y="404678"/>
                  <a:pt x="49032" y="402619"/>
                </a:cubicBezTo>
                <a:cubicBezTo>
                  <a:pt x="51093" y="400561"/>
                  <a:pt x="53154" y="398503"/>
                  <a:pt x="55214" y="400561"/>
                </a:cubicBezTo>
                <a:cubicBezTo>
                  <a:pt x="57275" y="400561"/>
                  <a:pt x="59336" y="402619"/>
                  <a:pt x="59336" y="404678"/>
                </a:cubicBezTo>
                <a:cubicBezTo>
                  <a:pt x="63457" y="404678"/>
                  <a:pt x="63457" y="402619"/>
                  <a:pt x="63457" y="398503"/>
                </a:cubicBezTo>
                <a:cubicBezTo>
                  <a:pt x="61396" y="394386"/>
                  <a:pt x="55214" y="390269"/>
                  <a:pt x="51093" y="388211"/>
                </a:cubicBezTo>
                <a:cubicBezTo>
                  <a:pt x="42850" y="388211"/>
                  <a:pt x="36668" y="392328"/>
                  <a:pt x="30486" y="396444"/>
                </a:cubicBezTo>
                <a:cubicBezTo>
                  <a:pt x="24304" y="402619"/>
                  <a:pt x="20183" y="410853"/>
                  <a:pt x="18122" y="421145"/>
                </a:cubicBezTo>
                <a:lnTo>
                  <a:pt x="17531" y="421145"/>
                </a:lnTo>
                <a:lnTo>
                  <a:pt x="17251" y="423927"/>
                </a:lnTo>
                <a:lnTo>
                  <a:pt x="22190" y="427331"/>
                </a:lnTo>
                <a:cubicBezTo>
                  <a:pt x="24237" y="429393"/>
                  <a:pt x="22190" y="433516"/>
                  <a:pt x="20143" y="435578"/>
                </a:cubicBezTo>
                <a:cubicBezTo>
                  <a:pt x="22190" y="437640"/>
                  <a:pt x="26285" y="439702"/>
                  <a:pt x="26285" y="443826"/>
                </a:cubicBezTo>
                <a:cubicBezTo>
                  <a:pt x="26285" y="446919"/>
                  <a:pt x="24749" y="450011"/>
                  <a:pt x="22446" y="452846"/>
                </a:cubicBezTo>
                <a:lnTo>
                  <a:pt x="14888" y="459535"/>
                </a:lnTo>
                <a:lnTo>
                  <a:pt x="17110" y="481575"/>
                </a:lnTo>
                <a:lnTo>
                  <a:pt x="22348" y="485006"/>
                </a:lnTo>
                <a:cubicBezTo>
                  <a:pt x="24435" y="489107"/>
                  <a:pt x="28609" y="491158"/>
                  <a:pt x="26522" y="495259"/>
                </a:cubicBezTo>
                <a:cubicBezTo>
                  <a:pt x="24435" y="497309"/>
                  <a:pt x="26522" y="499360"/>
                  <a:pt x="24435" y="499360"/>
                </a:cubicBezTo>
                <a:cubicBezTo>
                  <a:pt x="24435" y="499360"/>
                  <a:pt x="20261" y="499360"/>
                  <a:pt x="20261" y="501410"/>
                </a:cubicBezTo>
                <a:cubicBezTo>
                  <a:pt x="22348" y="503461"/>
                  <a:pt x="24435" y="505512"/>
                  <a:pt x="24435" y="507562"/>
                </a:cubicBezTo>
                <a:cubicBezTo>
                  <a:pt x="24435" y="509613"/>
                  <a:pt x="24435" y="513714"/>
                  <a:pt x="22348" y="513714"/>
                </a:cubicBezTo>
                <a:lnTo>
                  <a:pt x="20350" y="513714"/>
                </a:lnTo>
                <a:lnTo>
                  <a:pt x="20882" y="518995"/>
                </a:lnTo>
                <a:lnTo>
                  <a:pt x="21132" y="519109"/>
                </a:lnTo>
                <a:cubicBezTo>
                  <a:pt x="21388" y="519881"/>
                  <a:pt x="21388" y="520911"/>
                  <a:pt x="22411" y="521940"/>
                </a:cubicBezTo>
                <a:cubicBezTo>
                  <a:pt x="26506" y="532232"/>
                  <a:pt x="36743" y="544582"/>
                  <a:pt x="46979" y="548699"/>
                </a:cubicBezTo>
                <a:cubicBezTo>
                  <a:pt x="53121" y="548699"/>
                  <a:pt x="59263" y="548699"/>
                  <a:pt x="63358" y="544582"/>
                </a:cubicBezTo>
                <a:cubicBezTo>
                  <a:pt x="65405" y="540465"/>
                  <a:pt x="67453" y="536348"/>
                  <a:pt x="65405" y="530173"/>
                </a:cubicBezTo>
                <a:cubicBezTo>
                  <a:pt x="63358" y="532232"/>
                  <a:pt x="63358" y="534290"/>
                  <a:pt x="61311" y="534290"/>
                </a:cubicBezTo>
                <a:cubicBezTo>
                  <a:pt x="57216" y="536348"/>
                  <a:pt x="55169" y="534290"/>
                  <a:pt x="51074" y="532232"/>
                </a:cubicBezTo>
                <a:cubicBezTo>
                  <a:pt x="51074" y="530173"/>
                  <a:pt x="51074" y="528115"/>
                  <a:pt x="51074" y="528115"/>
                </a:cubicBezTo>
                <a:cubicBezTo>
                  <a:pt x="51074" y="526056"/>
                  <a:pt x="51074" y="523998"/>
                  <a:pt x="53121" y="523998"/>
                </a:cubicBezTo>
                <a:cubicBezTo>
                  <a:pt x="55169" y="523998"/>
                  <a:pt x="57216" y="523998"/>
                  <a:pt x="57216" y="521940"/>
                </a:cubicBezTo>
                <a:cubicBezTo>
                  <a:pt x="55169" y="519881"/>
                  <a:pt x="57216" y="517823"/>
                  <a:pt x="59263" y="517823"/>
                </a:cubicBezTo>
                <a:cubicBezTo>
                  <a:pt x="60799" y="517308"/>
                  <a:pt x="62334" y="517180"/>
                  <a:pt x="63838" y="517341"/>
                </a:cubicBezTo>
                <a:cubicBezTo>
                  <a:pt x="68348" y="517823"/>
                  <a:pt x="72571" y="520910"/>
                  <a:pt x="75642" y="523998"/>
                </a:cubicBezTo>
                <a:cubicBezTo>
                  <a:pt x="79737" y="532232"/>
                  <a:pt x="75642" y="542523"/>
                  <a:pt x="71547" y="548699"/>
                </a:cubicBezTo>
                <a:cubicBezTo>
                  <a:pt x="65405" y="554874"/>
                  <a:pt x="55169" y="556932"/>
                  <a:pt x="46979" y="554874"/>
                </a:cubicBezTo>
                <a:cubicBezTo>
                  <a:pt x="40837" y="553845"/>
                  <a:pt x="35719" y="550243"/>
                  <a:pt x="31369" y="545611"/>
                </a:cubicBezTo>
                <a:lnTo>
                  <a:pt x="22280" y="532861"/>
                </a:lnTo>
                <a:lnTo>
                  <a:pt x="23197" y="541958"/>
                </a:lnTo>
                <a:lnTo>
                  <a:pt x="29605" y="562600"/>
                </a:lnTo>
                <a:lnTo>
                  <a:pt x="32688" y="561058"/>
                </a:lnTo>
                <a:cubicBezTo>
                  <a:pt x="34727" y="559019"/>
                  <a:pt x="34727" y="556980"/>
                  <a:pt x="36766" y="554940"/>
                </a:cubicBezTo>
                <a:cubicBezTo>
                  <a:pt x="38806" y="554940"/>
                  <a:pt x="38806" y="554940"/>
                  <a:pt x="40845" y="556980"/>
                </a:cubicBezTo>
                <a:cubicBezTo>
                  <a:pt x="42885" y="559019"/>
                  <a:pt x="40845" y="561058"/>
                  <a:pt x="40845" y="563098"/>
                </a:cubicBezTo>
                <a:cubicBezTo>
                  <a:pt x="38806" y="567177"/>
                  <a:pt x="34727" y="567177"/>
                  <a:pt x="32688" y="569216"/>
                </a:cubicBezTo>
                <a:lnTo>
                  <a:pt x="31308" y="568088"/>
                </a:lnTo>
                <a:lnTo>
                  <a:pt x="32309" y="571312"/>
                </a:lnTo>
                <a:lnTo>
                  <a:pt x="34687" y="571312"/>
                </a:lnTo>
                <a:cubicBezTo>
                  <a:pt x="38773" y="569258"/>
                  <a:pt x="42859" y="565149"/>
                  <a:pt x="44902" y="561041"/>
                </a:cubicBezTo>
                <a:cubicBezTo>
                  <a:pt x="44902" y="561041"/>
                  <a:pt x="42859" y="558987"/>
                  <a:pt x="44902" y="556932"/>
                </a:cubicBezTo>
                <a:cubicBezTo>
                  <a:pt x="48988" y="558987"/>
                  <a:pt x="53074" y="558987"/>
                  <a:pt x="55117" y="558987"/>
                </a:cubicBezTo>
                <a:cubicBezTo>
                  <a:pt x="55117" y="563095"/>
                  <a:pt x="57160" y="569258"/>
                  <a:pt x="53074" y="571312"/>
                </a:cubicBezTo>
                <a:cubicBezTo>
                  <a:pt x="51031" y="571312"/>
                  <a:pt x="51031" y="569258"/>
                  <a:pt x="48988" y="571312"/>
                </a:cubicBezTo>
                <a:cubicBezTo>
                  <a:pt x="51031" y="573366"/>
                  <a:pt x="53074" y="575420"/>
                  <a:pt x="53074" y="577475"/>
                </a:cubicBezTo>
                <a:cubicBezTo>
                  <a:pt x="51031" y="577475"/>
                  <a:pt x="51031" y="579529"/>
                  <a:pt x="48988" y="579529"/>
                </a:cubicBezTo>
                <a:cubicBezTo>
                  <a:pt x="46945" y="579529"/>
                  <a:pt x="44902" y="581583"/>
                  <a:pt x="42859" y="581583"/>
                </a:cubicBezTo>
                <a:cubicBezTo>
                  <a:pt x="40816" y="583637"/>
                  <a:pt x="42859" y="585692"/>
                  <a:pt x="40816" y="587746"/>
                </a:cubicBezTo>
                <a:lnTo>
                  <a:pt x="37870" y="589227"/>
                </a:lnTo>
                <a:lnTo>
                  <a:pt x="40525" y="597779"/>
                </a:lnTo>
                <a:lnTo>
                  <a:pt x="40727" y="598174"/>
                </a:lnTo>
                <a:cubicBezTo>
                  <a:pt x="40727" y="602231"/>
                  <a:pt x="42802" y="606289"/>
                  <a:pt x="44877" y="608318"/>
                </a:cubicBezTo>
                <a:lnTo>
                  <a:pt x="44877" y="611798"/>
                </a:lnTo>
                <a:lnTo>
                  <a:pt x="45351" y="613326"/>
                </a:lnTo>
                <a:lnTo>
                  <a:pt x="48989" y="620614"/>
                </a:lnTo>
                <a:cubicBezTo>
                  <a:pt x="48989" y="624734"/>
                  <a:pt x="53102" y="626793"/>
                  <a:pt x="53102" y="628853"/>
                </a:cubicBezTo>
                <a:lnTo>
                  <a:pt x="62766" y="650149"/>
                </a:lnTo>
                <a:lnTo>
                  <a:pt x="69047" y="661720"/>
                </a:lnTo>
                <a:lnTo>
                  <a:pt x="73664" y="670045"/>
                </a:lnTo>
                <a:lnTo>
                  <a:pt x="72613" y="668290"/>
                </a:lnTo>
                <a:lnTo>
                  <a:pt x="89279" y="698995"/>
                </a:lnTo>
                <a:lnTo>
                  <a:pt x="103689" y="716460"/>
                </a:lnTo>
                <a:lnTo>
                  <a:pt x="90114" y="696820"/>
                </a:lnTo>
                <a:cubicBezTo>
                  <a:pt x="83945" y="688582"/>
                  <a:pt x="77777" y="678284"/>
                  <a:pt x="73664" y="670045"/>
                </a:cubicBezTo>
                <a:cubicBezTo>
                  <a:pt x="77777" y="676224"/>
                  <a:pt x="81889" y="680343"/>
                  <a:pt x="83945" y="686522"/>
                </a:cubicBezTo>
                <a:cubicBezTo>
                  <a:pt x="88058" y="690641"/>
                  <a:pt x="90114" y="696820"/>
                  <a:pt x="94227" y="698880"/>
                </a:cubicBezTo>
                <a:cubicBezTo>
                  <a:pt x="96283" y="705059"/>
                  <a:pt x="100395" y="707118"/>
                  <a:pt x="102451" y="713297"/>
                </a:cubicBezTo>
                <a:lnTo>
                  <a:pt x="106088" y="719369"/>
                </a:lnTo>
                <a:lnTo>
                  <a:pt x="133970" y="753161"/>
                </a:lnTo>
                <a:lnTo>
                  <a:pt x="148037" y="766694"/>
                </a:lnTo>
                <a:cubicBezTo>
                  <a:pt x="152922" y="771564"/>
                  <a:pt x="158064" y="776178"/>
                  <a:pt x="164234" y="779254"/>
                </a:cubicBezTo>
                <a:cubicBezTo>
                  <a:pt x="172461" y="787456"/>
                  <a:pt x="182745" y="793608"/>
                  <a:pt x="190972" y="801810"/>
                </a:cubicBezTo>
                <a:cubicBezTo>
                  <a:pt x="199199" y="805911"/>
                  <a:pt x="203313" y="812063"/>
                  <a:pt x="211540" y="816164"/>
                </a:cubicBezTo>
                <a:cubicBezTo>
                  <a:pt x="211540" y="816164"/>
                  <a:pt x="211540" y="818215"/>
                  <a:pt x="211540" y="818215"/>
                </a:cubicBezTo>
                <a:cubicBezTo>
                  <a:pt x="211540" y="818215"/>
                  <a:pt x="209483" y="818215"/>
                  <a:pt x="209483" y="816164"/>
                </a:cubicBezTo>
                <a:lnTo>
                  <a:pt x="178100" y="793029"/>
                </a:lnTo>
                <a:lnTo>
                  <a:pt x="207903" y="817619"/>
                </a:lnTo>
                <a:cubicBezTo>
                  <a:pt x="277996" y="864973"/>
                  <a:pt x="362493" y="892623"/>
                  <a:pt x="453449" y="892623"/>
                </a:cubicBezTo>
                <a:cubicBezTo>
                  <a:pt x="483768" y="892623"/>
                  <a:pt x="513369" y="889551"/>
                  <a:pt x="541958" y="883701"/>
                </a:cubicBezTo>
                <a:lnTo>
                  <a:pt x="608451" y="863060"/>
                </a:lnTo>
                <a:lnTo>
                  <a:pt x="602238" y="861306"/>
                </a:lnTo>
                <a:cubicBezTo>
                  <a:pt x="599669" y="859501"/>
                  <a:pt x="597100" y="857438"/>
                  <a:pt x="594017" y="857438"/>
                </a:cubicBezTo>
                <a:cubicBezTo>
                  <a:pt x="591962" y="859501"/>
                  <a:pt x="589907" y="861564"/>
                  <a:pt x="587852" y="861564"/>
                </a:cubicBezTo>
                <a:cubicBezTo>
                  <a:pt x="583741" y="861564"/>
                  <a:pt x="581686" y="859501"/>
                  <a:pt x="579631" y="857438"/>
                </a:cubicBezTo>
                <a:cubicBezTo>
                  <a:pt x="577576" y="855375"/>
                  <a:pt x="577576" y="851248"/>
                  <a:pt x="573465" y="851248"/>
                </a:cubicBezTo>
                <a:cubicBezTo>
                  <a:pt x="571410" y="855375"/>
                  <a:pt x="569355" y="853312"/>
                  <a:pt x="567300" y="853312"/>
                </a:cubicBezTo>
                <a:cubicBezTo>
                  <a:pt x="563189" y="851248"/>
                  <a:pt x="563189" y="847122"/>
                  <a:pt x="561134" y="842996"/>
                </a:cubicBezTo>
                <a:cubicBezTo>
                  <a:pt x="563189" y="840933"/>
                  <a:pt x="565244" y="842996"/>
                  <a:pt x="569355" y="840933"/>
                </a:cubicBezTo>
                <a:cubicBezTo>
                  <a:pt x="573465" y="838869"/>
                  <a:pt x="573465" y="838869"/>
                  <a:pt x="573465" y="838869"/>
                </a:cubicBezTo>
                <a:cubicBezTo>
                  <a:pt x="577576" y="840933"/>
                  <a:pt x="577576" y="845059"/>
                  <a:pt x="581686" y="845059"/>
                </a:cubicBezTo>
                <a:cubicBezTo>
                  <a:pt x="585797" y="847122"/>
                  <a:pt x="589907" y="847122"/>
                  <a:pt x="591962" y="845059"/>
                </a:cubicBezTo>
                <a:cubicBezTo>
                  <a:pt x="596073" y="849185"/>
                  <a:pt x="600183" y="851248"/>
                  <a:pt x="606349" y="851248"/>
                </a:cubicBezTo>
                <a:cubicBezTo>
                  <a:pt x="610459" y="849185"/>
                  <a:pt x="616625" y="847122"/>
                  <a:pt x="618680" y="840933"/>
                </a:cubicBezTo>
                <a:cubicBezTo>
                  <a:pt x="620735" y="834743"/>
                  <a:pt x="620735" y="834743"/>
                  <a:pt x="620735" y="834743"/>
                </a:cubicBezTo>
                <a:cubicBezTo>
                  <a:pt x="624846" y="832680"/>
                  <a:pt x="628956" y="830617"/>
                  <a:pt x="631012" y="824428"/>
                </a:cubicBezTo>
                <a:cubicBezTo>
                  <a:pt x="631012" y="822365"/>
                  <a:pt x="628956" y="820301"/>
                  <a:pt x="628956" y="816175"/>
                </a:cubicBezTo>
                <a:cubicBezTo>
                  <a:pt x="633067" y="816175"/>
                  <a:pt x="637177" y="814112"/>
                  <a:pt x="641288" y="812049"/>
                </a:cubicBezTo>
                <a:cubicBezTo>
                  <a:pt x="642829" y="813596"/>
                  <a:pt x="643214" y="810501"/>
                  <a:pt x="644178" y="810598"/>
                </a:cubicBezTo>
                <a:cubicBezTo>
                  <a:pt x="644499" y="810631"/>
                  <a:pt x="644884" y="811017"/>
                  <a:pt x="645398" y="812049"/>
                </a:cubicBezTo>
                <a:cubicBezTo>
                  <a:pt x="647453" y="816175"/>
                  <a:pt x="647453" y="816175"/>
                  <a:pt x="647453" y="816175"/>
                </a:cubicBezTo>
                <a:cubicBezTo>
                  <a:pt x="647453" y="818238"/>
                  <a:pt x="647453" y="820301"/>
                  <a:pt x="645398" y="820301"/>
                </a:cubicBezTo>
                <a:cubicBezTo>
                  <a:pt x="645398" y="820301"/>
                  <a:pt x="645398" y="818238"/>
                  <a:pt x="645398" y="816175"/>
                </a:cubicBezTo>
                <a:cubicBezTo>
                  <a:pt x="643343" y="818238"/>
                  <a:pt x="645398" y="820301"/>
                  <a:pt x="643343" y="822365"/>
                </a:cubicBezTo>
                <a:cubicBezTo>
                  <a:pt x="641288" y="824428"/>
                  <a:pt x="639233" y="828554"/>
                  <a:pt x="641288" y="830617"/>
                </a:cubicBezTo>
                <a:lnTo>
                  <a:pt x="641288" y="834743"/>
                </a:lnTo>
                <a:cubicBezTo>
                  <a:pt x="641288" y="832680"/>
                  <a:pt x="641288" y="828554"/>
                  <a:pt x="639233" y="826491"/>
                </a:cubicBezTo>
                <a:cubicBezTo>
                  <a:pt x="637177" y="826491"/>
                  <a:pt x="637177" y="828554"/>
                  <a:pt x="637177" y="830617"/>
                </a:cubicBezTo>
                <a:cubicBezTo>
                  <a:pt x="639233" y="830617"/>
                  <a:pt x="639233" y="834743"/>
                  <a:pt x="639233" y="836806"/>
                </a:cubicBezTo>
                <a:cubicBezTo>
                  <a:pt x="639233" y="838869"/>
                  <a:pt x="637177" y="842996"/>
                  <a:pt x="633067" y="842996"/>
                </a:cubicBezTo>
                <a:cubicBezTo>
                  <a:pt x="631012" y="845059"/>
                  <a:pt x="624846" y="842996"/>
                  <a:pt x="626901" y="849185"/>
                </a:cubicBezTo>
                <a:cubicBezTo>
                  <a:pt x="628956" y="849185"/>
                  <a:pt x="628956" y="849185"/>
                  <a:pt x="628956" y="849185"/>
                </a:cubicBezTo>
                <a:cubicBezTo>
                  <a:pt x="631012" y="849185"/>
                  <a:pt x="628956" y="851248"/>
                  <a:pt x="628956" y="851248"/>
                </a:cubicBezTo>
                <a:lnTo>
                  <a:pt x="621102" y="859133"/>
                </a:lnTo>
                <a:lnTo>
                  <a:pt x="624396" y="858111"/>
                </a:lnTo>
                <a:cubicBezTo>
                  <a:pt x="650667" y="846999"/>
                  <a:pt x="675631" y="833404"/>
                  <a:pt x="698996" y="817619"/>
                </a:cubicBezTo>
                <a:lnTo>
                  <a:pt x="742184" y="781986"/>
                </a:lnTo>
                <a:lnTo>
                  <a:pt x="742184" y="779137"/>
                </a:lnTo>
                <a:cubicBezTo>
                  <a:pt x="740155" y="777086"/>
                  <a:pt x="738126" y="775035"/>
                  <a:pt x="736097" y="772985"/>
                </a:cubicBezTo>
                <a:cubicBezTo>
                  <a:pt x="736097" y="768884"/>
                  <a:pt x="738126" y="766833"/>
                  <a:pt x="740155" y="764783"/>
                </a:cubicBezTo>
                <a:cubicBezTo>
                  <a:pt x="740155" y="760681"/>
                  <a:pt x="738126" y="756580"/>
                  <a:pt x="742184" y="752479"/>
                </a:cubicBezTo>
                <a:cubicBezTo>
                  <a:pt x="746241" y="754530"/>
                  <a:pt x="748270" y="756580"/>
                  <a:pt x="752328" y="756580"/>
                </a:cubicBezTo>
                <a:cubicBezTo>
                  <a:pt x="754357" y="758631"/>
                  <a:pt x="752328" y="760681"/>
                  <a:pt x="752328" y="762732"/>
                </a:cubicBezTo>
                <a:lnTo>
                  <a:pt x="753706" y="772479"/>
                </a:lnTo>
                <a:lnTo>
                  <a:pt x="755862" y="770700"/>
                </a:lnTo>
                <a:lnTo>
                  <a:pt x="754423" y="760594"/>
                </a:lnTo>
                <a:cubicBezTo>
                  <a:pt x="755452" y="759562"/>
                  <a:pt x="755967" y="758529"/>
                  <a:pt x="756481" y="758012"/>
                </a:cubicBezTo>
                <a:cubicBezTo>
                  <a:pt x="756996" y="757496"/>
                  <a:pt x="757511" y="757496"/>
                  <a:pt x="758540" y="758529"/>
                </a:cubicBezTo>
                <a:cubicBezTo>
                  <a:pt x="762657" y="756463"/>
                  <a:pt x="758540" y="762660"/>
                  <a:pt x="758540" y="764726"/>
                </a:cubicBezTo>
                <a:lnTo>
                  <a:pt x="759521" y="767681"/>
                </a:lnTo>
                <a:lnTo>
                  <a:pt x="763992" y="763992"/>
                </a:lnTo>
                <a:lnTo>
                  <a:pt x="773185" y="752850"/>
                </a:lnTo>
                <a:lnTo>
                  <a:pt x="769388" y="754924"/>
                </a:lnTo>
                <a:cubicBezTo>
                  <a:pt x="763206" y="755950"/>
                  <a:pt x="756509" y="755437"/>
                  <a:pt x="750327" y="754411"/>
                </a:cubicBezTo>
                <a:cubicBezTo>
                  <a:pt x="744145" y="750306"/>
                  <a:pt x="737963" y="748254"/>
                  <a:pt x="735902" y="740044"/>
                </a:cubicBezTo>
                <a:cubicBezTo>
                  <a:pt x="735902" y="735939"/>
                  <a:pt x="731781" y="733887"/>
                  <a:pt x="733842" y="731835"/>
                </a:cubicBezTo>
                <a:cubicBezTo>
                  <a:pt x="733842" y="725678"/>
                  <a:pt x="735902" y="721573"/>
                  <a:pt x="740024" y="717468"/>
                </a:cubicBezTo>
                <a:cubicBezTo>
                  <a:pt x="742084" y="715416"/>
                  <a:pt x="745175" y="713877"/>
                  <a:pt x="748524" y="713364"/>
                </a:cubicBezTo>
                <a:cubicBezTo>
                  <a:pt x="751872" y="712851"/>
                  <a:pt x="755479" y="713364"/>
                  <a:pt x="758570" y="715416"/>
                </a:cubicBezTo>
                <a:cubicBezTo>
                  <a:pt x="760630" y="717468"/>
                  <a:pt x="760630" y="717468"/>
                  <a:pt x="760630" y="717468"/>
                </a:cubicBezTo>
                <a:cubicBezTo>
                  <a:pt x="760630" y="719521"/>
                  <a:pt x="762691" y="721573"/>
                  <a:pt x="760630" y="721573"/>
                </a:cubicBezTo>
                <a:cubicBezTo>
                  <a:pt x="758570" y="723625"/>
                  <a:pt x="758570" y="721573"/>
                  <a:pt x="756509" y="723625"/>
                </a:cubicBezTo>
                <a:cubicBezTo>
                  <a:pt x="756509" y="725678"/>
                  <a:pt x="758570" y="725678"/>
                  <a:pt x="758570" y="727730"/>
                </a:cubicBezTo>
                <a:cubicBezTo>
                  <a:pt x="760630" y="729782"/>
                  <a:pt x="758570" y="731835"/>
                  <a:pt x="756509" y="733887"/>
                </a:cubicBezTo>
                <a:cubicBezTo>
                  <a:pt x="754448" y="733887"/>
                  <a:pt x="752388" y="733887"/>
                  <a:pt x="750327" y="731835"/>
                </a:cubicBezTo>
                <a:cubicBezTo>
                  <a:pt x="746206" y="731835"/>
                  <a:pt x="752388" y="723625"/>
                  <a:pt x="746206" y="725678"/>
                </a:cubicBezTo>
                <a:cubicBezTo>
                  <a:pt x="742084" y="729782"/>
                  <a:pt x="746206" y="733887"/>
                  <a:pt x="744145" y="740044"/>
                </a:cubicBezTo>
                <a:cubicBezTo>
                  <a:pt x="746206" y="746201"/>
                  <a:pt x="754448" y="750306"/>
                  <a:pt x="762691" y="750306"/>
                </a:cubicBezTo>
                <a:cubicBezTo>
                  <a:pt x="765782" y="751332"/>
                  <a:pt x="769388" y="750819"/>
                  <a:pt x="772995" y="749793"/>
                </a:cubicBezTo>
                <a:lnTo>
                  <a:pt x="776803" y="748465"/>
                </a:lnTo>
                <a:lnTo>
                  <a:pt x="793532" y="728189"/>
                </a:lnTo>
                <a:lnTo>
                  <a:pt x="793532" y="723595"/>
                </a:lnTo>
                <a:cubicBezTo>
                  <a:pt x="795580" y="721537"/>
                  <a:pt x="797627" y="721537"/>
                  <a:pt x="797627" y="719478"/>
                </a:cubicBezTo>
                <a:cubicBezTo>
                  <a:pt x="797627" y="717420"/>
                  <a:pt x="797627" y="715362"/>
                  <a:pt x="797627" y="711245"/>
                </a:cubicBezTo>
                <a:lnTo>
                  <a:pt x="811976" y="705835"/>
                </a:lnTo>
                <a:lnTo>
                  <a:pt x="817619" y="698995"/>
                </a:lnTo>
                <a:lnTo>
                  <a:pt x="826265" y="683067"/>
                </a:lnTo>
                <a:lnTo>
                  <a:pt x="824408" y="678385"/>
                </a:lnTo>
                <a:cubicBezTo>
                  <a:pt x="824408" y="676315"/>
                  <a:pt x="826461" y="674245"/>
                  <a:pt x="826461" y="672175"/>
                </a:cubicBezTo>
                <a:cubicBezTo>
                  <a:pt x="828513" y="668034"/>
                  <a:pt x="830565" y="665964"/>
                  <a:pt x="832618" y="665964"/>
                </a:cubicBezTo>
                <a:lnTo>
                  <a:pt x="835659" y="665760"/>
                </a:lnTo>
                <a:lnTo>
                  <a:pt x="838775" y="660019"/>
                </a:lnTo>
                <a:lnTo>
                  <a:pt x="838775" y="655614"/>
                </a:lnTo>
                <a:lnTo>
                  <a:pt x="841784" y="654476"/>
                </a:lnTo>
                <a:lnTo>
                  <a:pt x="849076" y="641042"/>
                </a:lnTo>
                <a:lnTo>
                  <a:pt x="848852" y="626304"/>
                </a:lnTo>
                <a:cubicBezTo>
                  <a:pt x="847565" y="620650"/>
                  <a:pt x="844992" y="615511"/>
                  <a:pt x="840876" y="612427"/>
                </a:cubicBezTo>
                <a:cubicBezTo>
                  <a:pt x="834700" y="608315"/>
                  <a:pt x="828525" y="608315"/>
                  <a:pt x="824408" y="612427"/>
                </a:cubicBezTo>
                <a:cubicBezTo>
                  <a:pt x="822350" y="612427"/>
                  <a:pt x="818233" y="614483"/>
                  <a:pt x="818233" y="618594"/>
                </a:cubicBezTo>
                <a:cubicBezTo>
                  <a:pt x="820292" y="620650"/>
                  <a:pt x="822350" y="614483"/>
                  <a:pt x="824408" y="616538"/>
                </a:cubicBezTo>
                <a:cubicBezTo>
                  <a:pt x="828525" y="616538"/>
                  <a:pt x="828525" y="620650"/>
                  <a:pt x="828525" y="622706"/>
                </a:cubicBezTo>
                <a:cubicBezTo>
                  <a:pt x="830584" y="624762"/>
                  <a:pt x="830584" y="626818"/>
                  <a:pt x="828525" y="626818"/>
                </a:cubicBezTo>
                <a:cubicBezTo>
                  <a:pt x="826467" y="628874"/>
                  <a:pt x="824408" y="628874"/>
                  <a:pt x="824408" y="628874"/>
                </a:cubicBezTo>
                <a:cubicBezTo>
                  <a:pt x="822350" y="630929"/>
                  <a:pt x="818233" y="624762"/>
                  <a:pt x="818233" y="628874"/>
                </a:cubicBezTo>
                <a:cubicBezTo>
                  <a:pt x="814117" y="630929"/>
                  <a:pt x="812058" y="630929"/>
                  <a:pt x="810000" y="628874"/>
                </a:cubicBezTo>
                <a:cubicBezTo>
                  <a:pt x="805883" y="624762"/>
                  <a:pt x="803824" y="616538"/>
                  <a:pt x="810000" y="610371"/>
                </a:cubicBezTo>
                <a:cubicBezTo>
                  <a:pt x="814117" y="604203"/>
                  <a:pt x="822350" y="600092"/>
                  <a:pt x="832642" y="600092"/>
                </a:cubicBezTo>
                <a:cubicBezTo>
                  <a:pt x="832642" y="602148"/>
                  <a:pt x="832642" y="602148"/>
                  <a:pt x="832642" y="602148"/>
                </a:cubicBezTo>
                <a:cubicBezTo>
                  <a:pt x="838817" y="600092"/>
                  <a:pt x="842934" y="604203"/>
                  <a:pt x="847051" y="608315"/>
                </a:cubicBezTo>
                <a:lnTo>
                  <a:pt x="852959" y="633886"/>
                </a:lnTo>
                <a:lnTo>
                  <a:pt x="858111" y="624395"/>
                </a:lnTo>
                <a:lnTo>
                  <a:pt x="861443" y="613659"/>
                </a:lnTo>
                <a:lnTo>
                  <a:pt x="855326" y="614700"/>
                </a:lnTo>
                <a:cubicBezTo>
                  <a:pt x="853292" y="614700"/>
                  <a:pt x="853292" y="612625"/>
                  <a:pt x="853292" y="610550"/>
                </a:cubicBezTo>
                <a:lnTo>
                  <a:pt x="863485" y="607083"/>
                </a:lnTo>
                <a:lnTo>
                  <a:pt x="864162" y="604901"/>
                </a:lnTo>
                <a:lnTo>
                  <a:pt x="851027" y="606344"/>
                </a:lnTo>
                <a:cubicBezTo>
                  <a:pt x="851027" y="608392"/>
                  <a:pt x="851027" y="608392"/>
                  <a:pt x="851027" y="608392"/>
                </a:cubicBezTo>
                <a:cubicBezTo>
                  <a:pt x="846887" y="608392"/>
                  <a:pt x="846887" y="604297"/>
                  <a:pt x="844816" y="604297"/>
                </a:cubicBezTo>
                <a:cubicBezTo>
                  <a:pt x="842746" y="602250"/>
                  <a:pt x="840676" y="602250"/>
                  <a:pt x="840676" y="598155"/>
                </a:cubicBezTo>
                <a:cubicBezTo>
                  <a:pt x="840676" y="596108"/>
                  <a:pt x="844816" y="594061"/>
                  <a:pt x="846887" y="594061"/>
                </a:cubicBezTo>
                <a:cubicBezTo>
                  <a:pt x="848957" y="592013"/>
                  <a:pt x="851027" y="596108"/>
                  <a:pt x="853097" y="594061"/>
                </a:cubicBezTo>
                <a:cubicBezTo>
                  <a:pt x="853097" y="592013"/>
                  <a:pt x="853097" y="587919"/>
                  <a:pt x="857237" y="585871"/>
                </a:cubicBezTo>
                <a:cubicBezTo>
                  <a:pt x="861377" y="585871"/>
                  <a:pt x="863447" y="587919"/>
                  <a:pt x="865518" y="589966"/>
                </a:cubicBezTo>
                <a:lnTo>
                  <a:pt x="870252" y="585284"/>
                </a:lnTo>
                <a:lnTo>
                  <a:pt x="883701" y="541958"/>
                </a:lnTo>
                <a:cubicBezTo>
                  <a:pt x="889551" y="513369"/>
                  <a:pt x="892623" y="483768"/>
                  <a:pt x="892623" y="453449"/>
                </a:cubicBezTo>
                <a:lnTo>
                  <a:pt x="892448" y="451715"/>
                </a:lnTo>
                <a:lnTo>
                  <a:pt x="892136" y="452021"/>
                </a:lnTo>
                <a:lnTo>
                  <a:pt x="892423" y="451460"/>
                </a:lnTo>
                <a:lnTo>
                  <a:pt x="891876" y="446038"/>
                </a:lnTo>
                <a:lnTo>
                  <a:pt x="890266" y="450053"/>
                </a:lnTo>
                <a:cubicBezTo>
                  <a:pt x="884081" y="456223"/>
                  <a:pt x="884081" y="456223"/>
                  <a:pt x="884081" y="456223"/>
                </a:cubicBezTo>
                <a:cubicBezTo>
                  <a:pt x="884081" y="456223"/>
                  <a:pt x="884081" y="458280"/>
                  <a:pt x="886142" y="458280"/>
                </a:cubicBezTo>
                <a:cubicBezTo>
                  <a:pt x="888204" y="458280"/>
                  <a:pt x="884081" y="454167"/>
                  <a:pt x="888204" y="456223"/>
                </a:cubicBezTo>
                <a:cubicBezTo>
                  <a:pt x="888204" y="458280"/>
                  <a:pt x="890266" y="464450"/>
                  <a:pt x="886142" y="466507"/>
                </a:cubicBezTo>
                <a:cubicBezTo>
                  <a:pt x="886142" y="464450"/>
                  <a:pt x="888204" y="460337"/>
                  <a:pt x="886142" y="460337"/>
                </a:cubicBezTo>
                <a:cubicBezTo>
                  <a:pt x="884081" y="460337"/>
                  <a:pt x="886142" y="462394"/>
                  <a:pt x="884081" y="464450"/>
                </a:cubicBezTo>
                <a:cubicBezTo>
                  <a:pt x="884081" y="468564"/>
                  <a:pt x="882019" y="470621"/>
                  <a:pt x="877895" y="470621"/>
                </a:cubicBezTo>
                <a:cubicBezTo>
                  <a:pt x="875833" y="472678"/>
                  <a:pt x="873771" y="470621"/>
                  <a:pt x="871709" y="472678"/>
                </a:cubicBezTo>
                <a:cubicBezTo>
                  <a:pt x="871709" y="472678"/>
                  <a:pt x="871709" y="474734"/>
                  <a:pt x="873771" y="474734"/>
                </a:cubicBezTo>
                <a:cubicBezTo>
                  <a:pt x="875833" y="474734"/>
                  <a:pt x="873771" y="476791"/>
                  <a:pt x="873771" y="476791"/>
                </a:cubicBezTo>
                <a:cubicBezTo>
                  <a:pt x="873771" y="478848"/>
                  <a:pt x="873771" y="476791"/>
                  <a:pt x="871709" y="476791"/>
                </a:cubicBezTo>
                <a:cubicBezTo>
                  <a:pt x="871709" y="478848"/>
                  <a:pt x="867585" y="480905"/>
                  <a:pt x="863462" y="480905"/>
                </a:cubicBezTo>
                <a:cubicBezTo>
                  <a:pt x="861400" y="480905"/>
                  <a:pt x="859338" y="480905"/>
                  <a:pt x="859338" y="478848"/>
                </a:cubicBezTo>
                <a:cubicBezTo>
                  <a:pt x="859338" y="474734"/>
                  <a:pt x="857276" y="470621"/>
                  <a:pt x="857276" y="466507"/>
                </a:cubicBezTo>
                <a:lnTo>
                  <a:pt x="863592" y="463807"/>
                </a:lnTo>
                <a:lnTo>
                  <a:pt x="865576" y="464305"/>
                </a:lnTo>
                <a:lnTo>
                  <a:pt x="866428" y="462595"/>
                </a:lnTo>
                <a:lnTo>
                  <a:pt x="871709" y="460337"/>
                </a:lnTo>
                <a:cubicBezTo>
                  <a:pt x="871709" y="458280"/>
                  <a:pt x="871709" y="456223"/>
                  <a:pt x="871709" y="452110"/>
                </a:cubicBezTo>
                <a:cubicBezTo>
                  <a:pt x="875833" y="452110"/>
                  <a:pt x="879957" y="447996"/>
                  <a:pt x="879957" y="443883"/>
                </a:cubicBezTo>
                <a:cubicBezTo>
                  <a:pt x="882019" y="437712"/>
                  <a:pt x="879957" y="431542"/>
                  <a:pt x="873771" y="427429"/>
                </a:cubicBezTo>
                <a:cubicBezTo>
                  <a:pt x="869647" y="423315"/>
                  <a:pt x="869647" y="423315"/>
                  <a:pt x="869647" y="423315"/>
                </a:cubicBezTo>
                <a:lnTo>
                  <a:pt x="865576" y="417223"/>
                </a:lnTo>
                <a:lnTo>
                  <a:pt x="865576" y="417021"/>
                </a:lnTo>
                <a:lnTo>
                  <a:pt x="865304" y="416815"/>
                </a:lnTo>
                <a:lnTo>
                  <a:pt x="861400" y="410974"/>
                </a:lnTo>
                <a:cubicBezTo>
                  <a:pt x="857276" y="408918"/>
                  <a:pt x="857276" y="408918"/>
                  <a:pt x="857276" y="408918"/>
                </a:cubicBezTo>
                <a:cubicBezTo>
                  <a:pt x="859338" y="404804"/>
                  <a:pt x="857276" y="402747"/>
                  <a:pt x="857276" y="398634"/>
                </a:cubicBezTo>
                <a:cubicBezTo>
                  <a:pt x="857276" y="398634"/>
                  <a:pt x="857276" y="396577"/>
                  <a:pt x="859338" y="396577"/>
                </a:cubicBezTo>
                <a:cubicBezTo>
                  <a:pt x="863462" y="396577"/>
                  <a:pt x="867585" y="400691"/>
                  <a:pt x="869647" y="402747"/>
                </a:cubicBezTo>
                <a:cubicBezTo>
                  <a:pt x="869647" y="404804"/>
                  <a:pt x="869647" y="406861"/>
                  <a:pt x="869647" y="406861"/>
                </a:cubicBezTo>
                <a:cubicBezTo>
                  <a:pt x="871709" y="406861"/>
                  <a:pt x="875833" y="406861"/>
                  <a:pt x="877895" y="406861"/>
                </a:cubicBezTo>
                <a:cubicBezTo>
                  <a:pt x="882019" y="408918"/>
                  <a:pt x="882019" y="410974"/>
                  <a:pt x="884081" y="415088"/>
                </a:cubicBezTo>
                <a:cubicBezTo>
                  <a:pt x="884081" y="417145"/>
                  <a:pt x="879957" y="421258"/>
                  <a:pt x="886142" y="423315"/>
                </a:cubicBezTo>
                <a:lnTo>
                  <a:pt x="889970" y="427134"/>
                </a:lnTo>
                <a:lnTo>
                  <a:pt x="883701" y="364940"/>
                </a:lnTo>
                <a:lnTo>
                  <a:pt x="860654" y="290695"/>
                </a:lnTo>
                <a:lnTo>
                  <a:pt x="858399" y="290020"/>
                </a:lnTo>
                <a:cubicBezTo>
                  <a:pt x="856861" y="288484"/>
                  <a:pt x="855323" y="287460"/>
                  <a:pt x="853273" y="291555"/>
                </a:cubicBezTo>
                <a:cubicBezTo>
                  <a:pt x="851222" y="291555"/>
                  <a:pt x="849172" y="291555"/>
                  <a:pt x="847121" y="291555"/>
                </a:cubicBezTo>
                <a:cubicBezTo>
                  <a:pt x="843020" y="289508"/>
                  <a:pt x="845070" y="283366"/>
                  <a:pt x="838919" y="285413"/>
                </a:cubicBezTo>
                <a:cubicBezTo>
                  <a:pt x="836868" y="287460"/>
                  <a:pt x="834818" y="285413"/>
                  <a:pt x="832767" y="283366"/>
                </a:cubicBezTo>
                <a:cubicBezTo>
                  <a:pt x="830716" y="281318"/>
                  <a:pt x="830716" y="279271"/>
                  <a:pt x="832767" y="277224"/>
                </a:cubicBezTo>
                <a:cubicBezTo>
                  <a:pt x="834818" y="275176"/>
                  <a:pt x="836868" y="273129"/>
                  <a:pt x="838919" y="271082"/>
                </a:cubicBezTo>
                <a:cubicBezTo>
                  <a:pt x="840969" y="273129"/>
                  <a:pt x="844045" y="274665"/>
                  <a:pt x="847377" y="275176"/>
                </a:cubicBezTo>
                <a:lnTo>
                  <a:pt x="853458" y="273931"/>
                </a:lnTo>
                <a:lnTo>
                  <a:pt x="852394" y="271971"/>
                </a:lnTo>
                <a:lnTo>
                  <a:pt x="849059" y="273074"/>
                </a:lnTo>
                <a:cubicBezTo>
                  <a:pt x="844909" y="271015"/>
                  <a:pt x="840759" y="271015"/>
                  <a:pt x="838684" y="268957"/>
                </a:cubicBezTo>
                <a:cubicBezTo>
                  <a:pt x="838684" y="266899"/>
                  <a:pt x="840759" y="264840"/>
                  <a:pt x="840759" y="262782"/>
                </a:cubicBezTo>
                <a:lnTo>
                  <a:pt x="848062" y="263989"/>
                </a:lnTo>
                <a:lnTo>
                  <a:pt x="840523" y="250100"/>
                </a:lnTo>
                <a:lnTo>
                  <a:pt x="840936" y="256511"/>
                </a:lnTo>
                <a:cubicBezTo>
                  <a:pt x="840936" y="260642"/>
                  <a:pt x="836808" y="266840"/>
                  <a:pt x="834744" y="270971"/>
                </a:cubicBezTo>
                <a:cubicBezTo>
                  <a:pt x="830615" y="275103"/>
                  <a:pt x="824423" y="283366"/>
                  <a:pt x="816166" y="281300"/>
                </a:cubicBezTo>
                <a:cubicBezTo>
                  <a:pt x="807909" y="281300"/>
                  <a:pt x="801717" y="279234"/>
                  <a:pt x="797589" y="270971"/>
                </a:cubicBezTo>
                <a:cubicBezTo>
                  <a:pt x="795524" y="268905"/>
                  <a:pt x="795524" y="264774"/>
                  <a:pt x="795524" y="262708"/>
                </a:cubicBezTo>
                <a:cubicBezTo>
                  <a:pt x="795524" y="258576"/>
                  <a:pt x="797589" y="254445"/>
                  <a:pt x="799653" y="252379"/>
                </a:cubicBezTo>
                <a:cubicBezTo>
                  <a:pt x="801717" y="252379"/>
                  <a:pt x="803781" y="252379"/>
                  <a:pt x="803781" y="252379"/>
                </a:cubicBezTo>
                <a:cubicBezTo>
                  <a:pt x="805845" y="252379"/>
                  <a:pt x="805845" y="258576"/>
                  <a:pt x="807909" y="256511"/>
                </a:cubicBezTo>
                <a:cubicBezTo>
                  <a:pt x="809974" y="252379"/>
                  <a:pt x="812038" y="254445"/>
                  <a:pt x="814102" y="254445"/>
                </a:cubicBezTo>
                <a:cubicBezTo>
                  <a:pt x="816166" y="256511"/>
                  <a:pt x="818230" y="258576"/>
                  <a:pt x="818230" y="262708"/>
                </a:cubicBezTo>
                <a:cubicBezTo>
                  <a:pt x="816166" y="264774"/>
                  <a:pt x="814102" y="264774"/>
                  <a:pt x="812038" y="266840"/>
                </a:cubicBezTo>
                <a:cubicBezTo>
                  <a:pt x="809974" y="266840"/>
                  <a:pt x="805845" y="262708"/>
                  <a:pt x="805845" y="266840"/>
                </a:cubicBezTo>
                <a:cubicBezTo>
                  <a:pt x="807909" y="270971"/>
                  <a:pt x="812038" y="273037"/>
                  <a:pt x="816166" y="273037"/>
                </a:cubicBezTo>
                <a:cubicBezTo>
                  <a:pt x="822359" y="275103"/>
                  <a:pt x="826487" y="270971"/>
                  <a:pt x="830615" y="266840"/>
                </a:cubicBezTo>
                <a:cubicBezTo>
                  <a:pt x="833711" y="262708"/>
                  <a:pt x="835260" y="257027"/>
                  <a:pt x="835518" y="251088"/>
                </a:cubicBezTo>
                <a:lnTo>
                  <a:pt x="833118" y="236456"/>
                </a:lnTo>
                <a:lnTo>
                  <a:pt x="827085" y="225342"/>
                </a:lnTo>
                <a:lnTo>
                  <a:pt x="826566" y="225598"/>
                </a:lnTo>
                <a:cubicBezTo>
                  <a:pt x="824491" y="225598"/>
                  <a:pt x="822417" y="221490"/>
                  <a:pt x="820342" y="219435"/>
                </a:cubicBezTo>
                <a:cubicBezTo>
                  <a:pt x="818267" y="217381"/>
                  <a:pt x="820342" y="215327"/>
                  <a:pt x="818267" y="215327"/>
                </a:cubicBezTo>
                <a:cubicBezTo>
                  <a:pt x="816192" y="217381"/>
                  <a:pt x="814117" y="215327"/>
                  <a:pt x="812042" y="215327"/>
                </a:cubicBezTo>
                <a:cubicBezTo>
                  <a:pt x="807891" y="211218"/>
                  <a:pt x="805816" y="207110"/>
                  <a:pt x="805816" y="203001"/>
                </a:cubicBezTo>
                <a:lnTo>
                  <a:pt x="807635" y="195801"/>
                </a:lnTo>
                <a:lnTo>
                  <a:pt x="794914" y="180384"/>
                </a:lnTo>
                <a:lnTo>
                  <a:pt x="787319" y="180384"/>
                </a:lnTo>
                <a:cubicBezTo>
                  <a:pt x="783241" y="176276"/>
                  <a:pt x="777122" y="174222"/>
                  <a:pt x="777122" y="168059"/>
                </a:cubicBezTo>
                <a:cubicBezTo>
                  <a:pt x="775083" y="166005"/>
                  <a:pt x="781201" y="163950"/>
                  <a:pt x="777122" y="161896"/>
                </a:cubicBezTo>
                <a:cubicBezTo>
                  <a:pt x="773044" y="161896"/>
                  <a:pt x="771004" y="159842"/>
                  <a:pt x="768965" y="157788"/>
                </a:cubicBezTo>
                <a:cubicBezTo>
                  <a:pt x="768965" y="155734"/>
                  <a:pt x="768965" y="153680"/>
                  <a:pt x="768965" y="151626"/>
                </a:cubicBezTo>
                <a:lnTo>
                  <a:pt x="770804" y="151162"/>
                </a:lnTo>
                <a:lnTo>
                  <a:pt x="767693" y="147391"/>
                </a:lnTo>
                <a:lnTo>
                  <a:pt x="765805" y="147234"/>
                </a:lnTo>
                <a:cubicBezTo>
                  <a:pt x="764775" y="146460"/>
                  <a:pt x="763744" y="145428"/>
                  <a:pt x="762714" y="145428"/>
                </a:cubicBezTo>
                <a:cubicBezTo>
                  <a:pt x="758593" y="141299"/>
                  <a:pt x="754471" y="141299"/>
                  <a:pt x="750350" y="139235"/>
                </a:cubicBezTo>
                <a:cubicBezTo>
                  <a:pt x="746229" y="141299"/>
                  <a:pt x="744168" y="137171"/>
                  <a:pt x="740047" y="139235"/>
                </a:cubicBezTo>
                <a:cubicBezTo>
                  <a:pt x="731804" y="141299"/>
                  <a:pt x="723561" y="143363"/>
                  <a:pt x="721500" y="151621"/>
                </a:cubicBezTo>
                <a:cubicBezTo>
                  <a:pt x="719440" y="155749"/>
                  <a:pt x="719440" y="159877"/>
                  <a:pt x="721500" y="161941"/>
                </a:cubicBezTo>
                <a:cubicBezTo>
                  <a:pt x="723561" y="164006"/>
                  <a:pt x="723561" y="168134"/>
                  <a:pt x="725622" y="166070"/>
                </a:cubicBezTo>
                <a:cubicBezTo>
                  <a:pt x="727682" y="164006"/>
                  <a:pt x="721500" y="159877"/>
                  <a:pt x="725622" y="157813"/>
                </a:cubicBezTo>
                <a:cubicBezTo>
                  <a:pt x="727682" y="153684"/>
                  <a:pt x="731804" y="153684"/>
                  <a:pt x="735925" y="155749"/>
                </a:cubicBezTo>
                <a:cubicBezTo>
                  <a:pt x="737986" y="155749"/>
                  <a:pt x="740047" y="159877"/>
                  <a:pt x="740047" y="161941"/>
                </a:cubicBezTo>
                <a:cubicBezTo>
                  <a:pt x="740047" y="164006"/>
                  <a:pt x="740047" y="166070"/>
                  <a:pt x="737986" y="168134"/>
                </a:cubicBezTo>
                <a:cubicBezTo>
                  <a:pt x="737986" y="168134"/>
                  <a:pt x="740047" y="168134"/>
                  <a:pt x="740047" y="170198"/>
                </a:cubicBezTo>
                <a:cubicBezTo>
                  <a:pt x="740047" y="172262"/>
                  <a:pt x="737986" y="174326"/>
                  <a:pt x="735925" y="176390"/>
                </a:cubicBezTo>
                <a:cubicBezTo>
                  <a:pt x="729743" y="178454"/>
                  <a:pt x="723561" y="176390"/>
                  <a:pt x="717379" y="172262"/>
                </a:cubicBezTo>
                <a:cubicBezTo>
                  <a:pt x="713258" y="168134"/>
                  <a:pt x="711197" y="159877"/>
                  <a:pt x="711197" y="151621"/>
                </a:cubicBezTo>
                <a:cubicBezTo>
                  <a:pt x="713258" y="143363"/>
                  <a:pt x="721500" y="135108"/>
                  <a:pt x="731804" y="133042"/>
                </a:cubicBezTo>
                <a:cubicBezTo>
                  <a:pt x="734895" y="132010"/>
                  <a:pt x="737986" y="131495"/>
                  <a:pt x="741077" y="131753"/>
                </a:cubicBezTo>
                <a:cubicBezTo>
                  <a:pt x="744168" y="132010"/>
                  <a:pt x="747259" y="133042"/>
                  <a:pt x="750350" y="135108"/>
                </a:cubicBezTo>
                <a:lnTo>
                  <a:pt x="759084" y="138857"/>
                </a:lnTo>
                <a:lnTo>
                  <a:pt x="736097" y="119890"/>
                </a:lnTo>
                <a:lnTo>
                  <a:pt x="736097" y="128914"/>
                </a:lnTo>
                <a:cubicBezTo>
                  <a:pt x="734039" y="128914"/>
                  <a:pt x="731980" y="130978"/>
                  <a:pt x="731980" y="128914"/>
                </a:cubicBezTo>
                <a:cubicBezTo>
                  <a:pt x="729922" y="126848"/>
                  <a:pt x="725805" y="122715"/>
                  <a:pt x="727863" y="118585"/>
                </a:cubicBezTo>
                <a:lnTo>
                  <a:pt x="730218" y="115040"/>
                </a:lnTo>
                <a:lnTo>
                  <a:pt x="728513" y="113633"/>
                </a:lnTo>
                <a:lnTo>
                  <a:pt x="725672" y="120761"/>
                </a:lnTo>
                <a:cubicBezTo>
                  <a:pt x="723614" y="124892"/>
                  <a:pt x="725672" y="126957"/>
                  <a:pt x="727731" y="131090"/>
                </a:cubicBezTo>
                <a:cubicBezTo>
                  <a:pt x="723614" y="133155"/>
                  <a:pt x="719497" y="137286"/>
                  <a:pt x="715380" y="135221"/>
                </a:cubicBezTo>
                <a:cubicBezTo>
                  <a:pt x="713322" y="133155"/>
                  <a:pt x="713322" y="129024"/>
                  <a:pt x="715380" y="126957"/>
                </a:cubicBezTo>
                <a:cubicBezTo>
                  <a:pt x="715380" y="126957"/>
                  <a:pt x="717439" y="124892"/>
                  <a:pt x="715380" y="122826"/>
                </a:cubicBezTo>
                <a:cubicBezTo>
                  <a:pt x="713322" y="120761"/>
                  <a:pt x="709205" y="116629"/>
                  <a:pt x="711263" y="112497"/>
                </a:cubicBezTo>
                <a:cubicBezTo>
                  <a:pt x="713322" y="112497"/>
                  <a:pt x="715380" y="110432"/>
                  <a:pt x="713322" y="108366"/>
                </a:cubicBezTo>
                <a:lnTo>
                  <a:pt x="713322" y="101099"/>
                </a:lnTo>
                <a:lnTo>
                  <a:pt x="698996" y="89279"/>
                </a:lnTo>
                <a:cubicBezTo>
                  <a:pt x="628903" y="41925"/>
                  <a:pt x="544405" y="14275"/>
                  <a:pt x="453449" y="14275"/>
                </a:cubicBezTo>
                <a:close/>
                <a:moveTo>
                  <a:pt x="453449" y="0"/>
                </a:moveTo>
                <a:cubicBezTo>
                  <a:pt x="703882" y="0"/>
                  <a:pt x="906898" y="203016"/>
                  <a:pt x="906898" y="453449"/>
                </a:cubicBezTo>
                <a:cubicBezTo>
                  <a:pt x="906898" y="703882"/>
                  <a:pt x="703882" y="906898"/>
                  <a:pt x="453449" y="906898"/>
                </a:cubicBezTo>
                <a:cubicBezTo>
                  <a:pt x="203016" y="906898"/>
                  <a:pt x="0" y="703882"/>
                  <a:pt x="0" y="453449"/>
                </a:cubicBezTo>
                <a:cubicBezTo>
                  <a:pt x="0" y="203016"/>
                  <a:pt x="203016" y="0"/>
                  <a:pt x="453449" y="0"/>
                </a:cubicBezTo>
                <a:close/>
              </a:path>
            </a:pathLst>
          </a:custGeom>
          <a:solidFill>
            <a:srgbClr val="004DA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r>
              <a:rPr lang="zh-CN" altLang="en-US" sz="3600" dirty="0">
                <a:solidFill>
                  <a:srgbClr val="004DA1"/>
                </a:solidFill>
                <a:cs typeface="+mn-ea"/>
                <a:sym typeface="+mn-lt"/>
              </a:rPr>
              <a:t>贰</a:t>
            </a:r>
            <a:endParaRPr lang="zh-CN" altLang="en-US" sz="3600" dirty="0">
              <a:solidFill>
                <a:srgbClr val="004DA1"/>
              </a:solidFill>
              <a:cs typeface="+mn-ea"/>
              <a:sym typeface="+mn-lt"/>
            </a:endParaRPr>
          </a:p>
        </p:txBody>
      </p:sp>
      <p:sp>
        <p:nvSpPr>
          <p:cNvPr id="10" name="任意多边形 9"/>
          <p:cNvSpPr/>
          <p:nvPr/>
        </p:nvSpPr>
        <p:spPr>
          <a:xfrm>
            <a:off x="7485278" y="3865798"/>
            <a:ext cx="906898" cy="906898"/>
          </a:xfrm>
          <a:custGeom>
            <a:avLst/>
            <a:gdLst>
              <a:gd name="connsiteX0" fmla="*/ 435734 w 906898"/>
              <a:gd name="connsiteY0" fmla="*/ 875766 h 906898"/>
              <a:gd name="connsiteX1" fmla="*/ 439812 w 906898"/>
              <a:gd name="connsiteY1" fmla="*/ 878048 h 906898"/>
              <a:gd name="connsiteX2" fmla="*/ 443891 w 906898"/>
              <a:gd name="connsiteY2" fmla="*/ 882106 h 906898"/>
              <a:gd name="connsiteX3" fmla="*/ 443891 w 906898"/>
              <a:gd name="connsiteY3" fmla="*/ 890222 h 906898"/>
              <a:gd name="connsiteX4" fmla="*/ 437773 w 906898"/>
              <a:gd name="connsiteY4" fmla="*/ 890222 h 906898"/>
              <a:gd name="connsiteX5" fmla="*/ 435733 w 906898"/>
              <a:gd name="connsiteY5" fmla="*/ 882106 h 906898"/>
              <a:gd name="connsiteX6" fmla="*/ 431655 w 906898"/>
              <a:gd name="connsiteY6" fmla="*/ 878048 h 906898"/>
              <a:gd name="connsiteX7" fmla="*/ 435734 w 906898"/>
              <a:gd name="connsiteY7" fmla="*/ 875766 h 906898"/>
              <a:gd name="connsiteX8" fmla="*/ 464542 w 906898"/>
              <a:gd name="connsiteY8" fmla="*/ 873791 h 906898"/>
              <a:gd name="connsiteX9" fmla="*/ 464542 w 906898"/>
              <a:gd name="connsiteY9" fmla="*/ 877908 h 906898"/>
              <a:gd name="connsiteX10" fmla="*/ 462472 w 906898"/>
              <a:gd name="connsiteY10" fmla="*/ 875850 h 906898"/>
              <a:gd name="connsiteX11" fmla="*/ 464542 w 906898"/>
              <a:gd name="connsiteY11" fmla="*/ 873791 h 906898"/>
              <a:gd name="connsiteX12" fmla="*/ 365619 w 906898"/>
              <a:gd name="connsiteY12" fmla="*/ 868820 h 906898"/>
              <a:gd name="connsiteX13" fmla="*/ 370516 w 906898"/>
              <a:gd name="connsiteY13" fmla="*/ 869015 h 906898"/>
              <a:gd name="connsiteX14" fmla="*/ 376100 w 906898"/>
              <a:gd name="connsiteY14" fmla="*/ 871888 h 906898"/>
              <a:gd name="connsiteX15" fmla="*/ 376100 w 906898"/>
              <a:gd name="connsiteY15" fmla="*/ 878085 h 906898"/>
              <a:gd name="connsiteX16" fmla="*/ 388495 w 906898"/>
              <a:gd name="connsiteY16" fmla="*/ 878085 h 906898"/>
              <a:gd name="connsiteX17" fmla="*/ 388495 w 906898"/>
              <a:gd name="connsiteY17" fmla="*/ 884282 h 906898"/>
              <a:gd name="connsiteX18" fmla="*/ 371969 w 906898"/>
              <a:gd name="connsiteY18" fmla="*/ 880151 h 906898"/>
              <a:gd name="connsiteX19" fmla="*/ 363706 w 906898"/>
              <a:gd name="connsiteY19" fmla="*/ 878085 h 906898"/>
              <a:gd name="connsiteX20" fmla="*/ 353377 w 906898"/>
              <a:gd name="connsiteY20" fmla="*/ 873953 h 906898"/>
              <a:gd name="connsiteX21" fmla="*/ 365619 w 906898"/>
              <a:gd name="connsiteY21" fmla="*/ 868820 h 906898"/>
              <a:gd name="connsiteX22" fmla="*/ 443065 w 906898"/>
              <a:gd name="connsiteY22" fmla="*/ 860926 h 906898"/>
              <a:gd name="connsiteX23" fmla="*/ 445911 w 906898"/>
              <a:gd name="connsiteY23" fmla="*/ 861441 h 906898"/>
              <a:gd name="connsiteX24" fmla="*/ 450051 w 906898"/>
              <a:gd name="connsiteY24" fmla="*/ 863499 h 906898"/>
              <a:gd name="connsiteX25" fmla="*/ 450051 w 906898"/>
              <a:gd name="connsiteY25" fmla="*/ 871733 h 906898"/>
              <a:gd name="connsiteX26" fmla="*/ 456262 w 906898"/>
              <a:gd name="connsiteY26" fmla="*/ 869674 h 906898"/>
              <a:gd name="connsiteX27" fmla="*/ 462472 w 906898"/>
              <a:gd name="connsiteY27" fmla="*/ 875850 h 906898"/>
              <a:gd name="connsiteX28" fmla="*/ 460402 w 906898"/>
              <a:gd name="connsiteY28" fmla="*/ 882025 h 906898"/>
              <a:gd name="connsiteX29" fmla="*/ 462472 w 906898"/>
              <a:gd name="connsiteY29" fmla="*/ 882025 h 906898"/>
              <a:gd name="connsiteX30" fmla="*/ 464542 w 906898"/>
              <a:gd name="connsiteY30" fmla="*/ 879966 h 906898"/>
              <a:gd name="connsiteX31" fmla="*/ 468682 w 906898"/>
              <a:gd name="connsiteY31" fmla="*/ 882025 h 906898"/>
              <a:gd name="connsiteX32" fmla="*/ 470752 w 906898"/>
              <a:gd name="connsiteY32" fmla="*/ 890258 h 906898"/>
              <a:gd name="connsiteX33" fmla="*/ 464542 w 906898"/>
              <a:gd name="connsiteY33" fmla="*/ 890258 h 906898"/>
              <a:gd name="connsiteX34" fmla="*/ 447981 w 906898"/>
              <a:gd name="connsiteY34" fmla="*/ 890258 h 906898"/>
              <a:gd name="connsiteX35" fmla="*/ 445911 w 906898"/>
              <a:gd name="connsiteY35" fmla="*/ 882025 h 906898"/>
              <a:gd name="connsiteX36" fmla="*/ 437631 w 906898"/>
              <a:gd name="connsiteY36" fmla="*/ 873791 h 906898"/>
              <a:gd name="connsiteX37" fmla="*/ 441771 w 906898"/>
              <a:gd name="connsiteY37" fmla="*/ 863499 h 906898"/>
              <a:gd name="connsiteX38" fmla="*/ 443065 w 906898"/>
              <a:gd name="connsiteY38" fmla="*/ 860926 h 906898"/>
              <a:gd name="connsiteX39" fmla="*/ 372933 w 906898"/>
              <a:gd name="connsiteY39" fmla="*/ 854195 h 906898"/>
              <a:gd name="connsiteX40" fmla="*/ 378120 w 906898"/>
              <a:gd name="connsiteY40" fmla="*/ 857307 h 906898"/>
              <a:gd name="connsiteX41" fmla="*/ 378120 w 906898"/>
              <a:gd name="connsiteY41" fmla="*/ 863532 h 906898"/>
              <a:gd name="connsiteX42" fmla="*/ 363595 w 906898"/>
              <a:gd name="connsiteY42" fmla="*/ 865607 h 906898"/>
              <a:gd name="connsiteX43" fmla="*/ 367745 w 906898"/>
              <a:gd name="connsiteY43" fmla="*/ 857307 h 906898"/>
              <a:gd name="connsiteX44" fmla="*/ 372933 w 906898"/>
              <a:gd name="connsiteY44" fmla="*/ 854195 h 906898"/>
              <a:gd name="connsiteX45" fmla="*/ 304101 w 906898"/>
              <a:gd name="connsiteY45" fmla="*/ 854167 h 906898"/>
              <a:gd name="connsiteX46" fmla="*/ 310276 w 906898"/>
              <a:gd name="connsiteY46" fmla="*/ 855435 h 906898"/>
              <a:gd name="connsiteX47" fmla="*/ 312335 w 906898"/>
              <a:gd name="connsiteY47" fmla="*/ 859493 h 906898"/>
              <a:gd name="connsiteX48" fmla="*/ 322627 w 906898"/>
              <a:gd name="connsiteY48" fmla="*/ 857464 h 906898"/>
              <a:gd name="connsiteX49" fmla="*/ 330860 w 906898"/>
              <a:gd name="connsiteY49" fmla="*/ 863551 h 906898"/>
              <a:gd name="connsiteX50" fmla="*/ 330860 w 906898"/>
              <a:gd name="connsiteY50" fmla="*/ 871667 h 906898"/>
              <a:gd name="connsiteX51" fmla="*/ 320568 w 906898"/>
              <a:gd name="connsiteY51" fmla="*/ 865580 h 906898"/>
              <a:gd name="connsiteX52" fmla="*/ 312335 w 906898"/>
              <a:gd name="connsiteY52" fmla="*/ 861522 h 906898"/>
              <a:gd name="connsiteX53" fmla="*/ 306159 w 906898"/>
              <a:gd name="connsiteY53" fmla="*/ 863551 h 906898"/>
              <a:gd name="connsiteX54" fmla="*/ 297926 w 906898"/>
              <a:gd name="connsiteY54" fmla="*/ 857464 h 906898"/>
              <a:gd name="connsiteX55" fmla="*/ 304101 w 906898"/>
              <a:gd name="connsiteY55" fmla="*/ 854167 h 906898"/>
              <a:gd name="connsiteX56" fmla="*/ 441781 w 906898"/>
              <a:gd name="connsiteY56" fmla="*/ 853407 h 906898"/>
              <a:gd name="connsiteX57" fmla="*/ 443939 w 906898"/>
              <a:gd name="connsiteY57" fmla="*/ 857391 h 906898"/>
              <a:gd name="connsiteX58" fmla="*/ 441781 w 906898"/>
              <a:gd name="connsiteY58" fmla="*/ 861375 h 906898"/>
              <a:gd name="connsiteX59" fmla="*/ 441781 w 906898"/>
              <a:gd name="connsiteY59" fmla="*/ 857391 h 906898"/>
              <a:gd name="connsiteX60" fmla="*/ 441781 w 906898"/>
              <a:gd name="connsiteY60" fmla="*/ 853407 h 906898"/>
              <a:gd name="connsiteX61" fmla="*/ 451621 w 906898"/>
              <a:gd name="connsiteY61" fmla="*/ 843321 h 906898"/>
              <a:gd name="connsiteX62" fmla="*/ 451981 w 906898"/>
              <a:gd name="connsiteY62" fmla="*/ 843372 h 906898"/>
              <a:gd name="connsiteX63" fmla="*/ 452239 w 906898"/>
              <a:gd name="connsiteY63" fmla="*/ 845173 h 906898"/>
              <a:gd name="connsiteX64" fmla="*/ 324585 w 906898"/>
              <a:gd name="connsiteY64" fmla="*/ 843115 h 906898"/>
              <a:gd name="connsiteX65" fmla="*/ 330728 w 906898"/>
              <a:gd name="connsiteY65" fmla="*/ 847193 h 906898"/>
              <a:gd name="connsiteX66" fmla="*/ 330728 w 906898"/>
              <a:gd name="connsiteY66" fmla="*/ 857391 h 906898"/>
              <a:gd name="connsiteX67" fmla="*/ 320491 w 906898"/>
              <a:gd name="connsiteY67" fmla="*/ 853312 h 906898"/>
              <a:gd name="connsiteX68" fmla="*/ 320491 w 906898"/>
              <a:gd name="connsiteY68" fmla="*/ 847193 h 906898"/>
              <a:gd name="connsiteX69" fmla="*/ 324585 w 906898"/>
              <a:gd name="connsiteY69" fmla="*/ 843115 h 906898"/>
              <a:gd name="connsiteX70" fmla="*/ 374871 w 906898"/>
              <a:gd name="connsiteY70" fmla="*/ 842849 h 906898"/>
              <a:gd name="connsiteX71" fmla="*/ 382092 w 906898"/>
              <a:gd name="connsiteY71" fmla="*/ 844907 h 906898"/>
              <a:gd name="connsiteX72" fmla="*/ 390345 w 906898"/>
              <a:gd name="connsiteY72" fmla="*/ 844907 h 906898"/>
              <a:gd name="connsiteX73" fmla="*/ 394471 w 906898"/>
              <a:gd name="connsiteY73" fmla="*/ 849024 h 906898"/>
              <a:gd name="connsiteX74" fmla="*/ 392408 w 906898"/>
              <a:gd name="connsiteY74" fmla="*/ 855199 h 906898"/>
              <a:gd name="connsiteX75" fmla="*/ 388282 w 906898"/>
              <a:gd name="connsiteY75" fmla="*/ 859316 h 906898"/>
              <a:gd name="connsiteX76" fmla="*/ 390345 w 906898"/>
              <a:gd name="connsiteY76" fmla="*/ 863433 h 906898"/>
              <a:gd name="connsiteX77" fmla="*/ 377966 w 906898"/>
              <a:gd name="connsiteY77" fmla="*/ 871667 h 906898"/>
              <a:gd name="connsiteX78" fmla="*/ 375903 w 906898"/>
              <a:gd name="connsiteY78" fmla="*/ 867550 h 906898"/>
              <a:gd name="connsiteX79" fmla="*/ 382092 w 906898"/>
              <a:gd name="connsiteY79" fmla="*/ 863433 h 906898"/>
              <a:gd name="connsiteX80" fmla="*/ 380029 w 906898"/>
              <a:gd name="connsiteY80" fmla="*/ 855199 h 906898"/>
              <a:gd name="connsiteX81" fmla="*/ 369713 w 906898"/>
              <a:gd name="connsiteY81" fmla="*/ 853141 h 906898"/>
              <a:gd name="connsiteX82" fmla="*/ 365587 w 906898"/>
              <a:gd name="connsiteY82" fmla="*/ 855199 h 906898"/>
              <a:gd name="connsiteX83" fmla="*/ 367650 w 906898"/>
              <a:gd name="connsiteY83" fmla="*/ 846966 h 906898"/>
              <a:gd name="connsiteX84" fmla="*/ 374871 w 906898"/>
              <a:gd name="connsiteY84" fmla="*/ 842849 h 906898"/>
              <a:gd name="connsiteX85" fmla="*/ 414287 w 906898"/>
              <a:gd name="connsiteY85" fmla="*/ 835843 h 906898"/>
              <a:gd name="connsiteX86" fmla="*/ 425291 w 906898"/>
              <a:gd name="connsiteY86" fmla="*/ 836870 h 906898"/>
              <a:gd name="connsiteX87" fmla="*/ 429386 w 906898"/>
              <a:gd name="connsiteY87" fmla="*/ 840982 h 906898"/>
              <a:gd name="connsiteX88" fmla="*/ 437575 w 906898"/>
              <a:gd name="connsiteY88" fmla="*/ 855373 h 906898"/>
              <a:gd name="connsiteX89" fmla="*/ 433481 w 906898"/>
              <a:gd name="connsiteY89" fmla="*/ 873876 h 906898"/>
              <a:gd name="connsiteX90" fmla="*/ 417102 w 906898"/>
              <a:gd name="connsiteY90" fmla="*/ 884155 h 906898"/>
              <a:gd name="connsiteX91" fmla="*/ 392534 w 906898"/>
              <a:gd name="connsiteY91" fmla="*/ 884155 h 906898"/>
              <a:gd name="connsiteX92" fmla="*/ 394582 w 906898"/>
              <a:gd name="connsiteY92" fmla="*/ 882099 h 906898"/>
              <a:gd name="connsiteX93" fmla="*/ 425291 w 906898"/>
              <a:gd name="connsiteY93" fmla="*/ 873876 h 906898"/>
              <a:gd name="connsiteX94" fmla="*/ 431433 w 906898"/>
              <a:gd name="connsiteY94" fmla="*/ 857429 h 906898"/>
              <a:gd name="connsiteX95" fmla="*/ 423244 w 906898"/>
              <a:gd name="connsiteY95" fmla="*/ 845094 h 906898"/>
              <a:gd name="connsiteX96" fmla="*/ 417102 w 906898"/>
              <a:gd name="connsiteY96" fmla="*/ 845094 h 906898"/>
              <a:gd name="connsiteX97" fmla="*/ 421197 w 906898"/>
              <a:gd name="connsiteY97" fmla="*/ 851261 h 906898"/>
              <a:gd name="connsiteX98" fmla="*/ 417102 w 906898"/>
              <a:gd name="connsiteY98" fmla="*/ 857429 h 906898"/>
              <a:gd name="connsiteX99" fmla="*/ 410960 w 906898"/>
              <a:gd name="connsiteY99" fmla="*/ 857429 h 906898"/>
              <a:gd name="connsiteX100" fmla="*/ 406865 w 906898"/>
              <a:gd name="connsiteY100" fmla="*/ 851261 h 906898"/>
              <a:gd name="connsiteX101" fmla="*/ 402771 w 906898"/>
              <a:gd name="connsiteY101" fmla="*/ 847150 h 906898"/>
              <a:gd name="connsiteX102" fmla="*/ 404818 w 906898"/>
              <a:gd name="connsiteY102" fmla="*/ 840982 h 906898"/>
              <a:gd name="connsiteX103" fmla="*/ 414287 w 906898"/>
              <a:gd name="connsiteY103" fmla="*/ 835843 h 906898"/>
              <a:gd name="connsiteX104" fmla="*/ 351245 w 906898"/>
              <a:gd name="connsiteY104" fmla="*/ 831270 h 906898"/>
              <a:gd name="connsiteX105" fmla="*/ 359478 w 906898"/>
              <a:gd name="connsiteY105" fmla="*/ 832557 h 906898"/>
              <a:gd name="connsiteX106" fmla="*/ 361537 w 906898"/>
              <a:gd name="connsiteY106" fmla="*/ 842849 h 906898"/>
              <a:gd name="connsiteX107" fmla="*/ 359478 w 906898"/>
              <a:gd name="connsiteY107" fmla="*/ 846966 h 906898"/>
              <a:gd name="connsiteX108" fmla="*/ 363595 w 906898"/>
              <a:gd name="connsiteY108" fmla="*/ 855199 h 906898"/>
              <a:gd name="connsiteX109" fmla="*/ 351245 w 906898"/>
              <a:gd name="connsiteY109" fmla="*/ 871666 h 906898"/>
              <a:gd name="connsiteX110" fmla="*/ 347128 w 906898"/>
              <a:gd name="connsiteY110" fmla="*/ 867550 h 906898"/>
              <a:gd name="connsiteX111" fmla="*/ 336836 w 906898"/>
              <a:gd name="connsiteY111" fmla="*/ 867550 h 906898"/>
              <a:gd name="connsiteX112" fmla="*/ 332719 w 906898"/>
              <a:gd name="connsiteY112" fmla="*/ 853141 h 906898"/>
              <a:gd name="connsiteX113" fmla="*/ 332719 w 906898"/>
              <a:gd name="connsiteY113" fmla="*/ 846966 h 906898"/>
              <a:gd name="connsiteX114" fmla="*/ 340953 w 906898"/>
              <a:gd name="connsiteY114" fmla="*/ 842849 h 906898"/>
              <a:gd name="connsiteX115" fmla="*/ 343011 w 906898"/>
              <a:gd name="connsiteY115" fmla="*/ 834615 h 906898"/>
              <a:gd name="connsiteX116" fmla="*/ 351245 w 906898"/>
              <a:gd name="connsiteY116" fmla="*/ 831270 h 906898"/>
              <a:gd name="connsiteX117" fmla="*/ 258794 w 906898"/>
              <a:gd name="connsiteY117" fmla="*/ 828507 h 906898"/>
              <a:gd name="connsiteX118" fmla="*/ 262926 w 906898"/>
              <a:gd name="connsiteY118" fmla="*/ 830593 h 906898"/>
              <a:gd name="connsiteX119" fmla="*/ 260860 w 906898"/>
              <a:gd name="connsiteY119" fmla="*/ 834767 h 906898"/>
              <a:gd name="connsiteX120" fmla="*/ 248466 w 906898"/>
              <a:gd name="connsiteY120" fmla="*/ 836854 h 906898"/>
              <a:gd name="connsiteX121" fmla="*/ 246400 w 906898"/>
              <a:gd name="connsiteY121" fmla="*/ 832680 h 906898"/>
              <a:gd name="connsiteX122" fmla="*/ 258794 w 906898"/>
              <a:gd name="connsiteY122" fmla="*/ 828507 h 906898"/>
              <a:gd name="connsiteX123" fmla="*/ 511733 w 906898"/>
              <a:gd name="connsiteY123" fmla="*/ 824523 h 906898"/>
              <a:gd name="connsiteX124" fmla="*/ 517908 w 906898"/>
              <a:gd name="connsiteY124" fmla="*/ 830623 h 906898"/>
              <a:gd name="connsiteX125" fmla="*/ 538492 w 906898"/>
              <a:gd name="connsiteY125" fmla="*/ 836724 h 906898"/>
              <a:gd name="connsiteX126" fmla="*/ 519966 w 906898"/>
              <a:gd name="connsiteY126" fmla="*/ 836724 h 906898"/>
              <a:gd name="connsiteX127" fmla="*/ 511733 w 906898"/>
              <a:gd name="connsiteY127" fmla="*/ 826556 h 906898"/>
              <a:gd name="connsiteX128" fmla="*/ 511733 w 906898"/>
              <a:gd name="connsiteY128" fmla="*/ 824523 h 906898"/>
              <a:gd name="connsiteX129" fmla="*/ 314393 w 906898"/>
              <a:gd name="connsiteY129" fmla="*/ 824523 h 906898"/>
              <a:gd name="connsiteX130" fmla="*/ 320568 w 906898"/>
              <a:gd name="connsiteY130" fmla="*/ 826581 h 906898"/>
              <a:gd name="connsiteX131" fmla="*/ 322627 w 906898"/>
              <a:gd name="connsiteY131" fmla="*/ 832756 h 906898"/>
              <a:gd name="connsiteX132" fmla="*/ 332919 w 906898"/>
              <a:gd name="connsiteY132" fmla="*/ 832756 h 906898"/>
              <a:gd name="connsiteX133" fmla="*/ 334977 w 906898"/>
              <a:gd name="connsiteY133" fmla="*/ 840990 h 906898"/>
              <a:gd name="connsiteX134" fmla="*/ 332919 w 906898"/>
              <a:gd name="connsiteY134" fmla="*/ 845107 h 906898"/>
              <a:gd name="connsiteX135" fmla="*/ 330860 w 906898"/>
              <a:gd name="connsiteY135" fmla="*/ 843048 h 906898"/>
              <a:gd name="connsiteX136" fmla="*/ 322627 w 906898"/>
              <a:gd name="connsiteY136" fmla="*/ 840990 h 906898"/>
              <a:gd name="connsiteX137" fmla="*/ 316451 w 906898"/>
              <a:gd name="connsiteY137" fmla="*/ 849223 h 906898"/>
              <a:gd name="connsiteX138" fmla="*/ 316451 w 906898"/>
              <a:gd name="connsiteY138" fmla="*/ 853340 h 906898"/>
              <a:gd name="connsiteX139" fmla="*/ 314393 w 906898"/>
              <a:gd name="connsiteY139" fmla="*/ 855399 h 906898"/>
              <a:gd name="connsiteX140" fmla="*/ 308218 w 906898"/>
              <a:gd name="connsiteY140" fmla="*/ 845107 h 906898"/>
              <a:gd name="connsiteX141" fmla="*/ 310276 w 906898"/>
              <a:gd name="connsiteY141" fmla="*/ 838931 h 906898"/>
              <a:gd name="connsiteX142" fmla="*/ 308218 w 906898"/>
              <a:gd name="connsiteY142" fmla="*/ 828639 h 906898"/>
              <a:gd name="connsiteX143" fmla="*/ 314393 w 906898"/>
              <a:gd name="connsiteY143" fmla="*/ 824523 h 906898"/>
              <a:gd name="connsiteX144" fmla="*/ 506728 w 906898"/>
              <a:gd name="connsiteY144" fmla="*/ 822104 h 906898"/>
              <a:gd name="connsiteX145" fmla="*/ 509631 w 906898"/>
              <a:gd name="connsiteY145" fmla="*/ 830499 h 906898"/>
              <a:gd name="connsiteX146" fmla="*/ 519952 w 906898"/>
              <a:gd name="connsiteY146" fmla="*/ 840791 h 906898"/>
              <a:gd name="connsiteX147" fmla="*/ 542658 w 906898"/>
              <a:gd name="connsiteY147" fmla="*/ 838732 h 906898"/>
              <a:gd name="connsiteX148" fmla="*/ 548850 w 906898"/>
              <a:gd name="connsiteY148" fmla="*/ 842849 h 906898"/>
              <a:gd name="connsiteX149" fmla="*/ 544722 w 906898"/>
              <a:gd name="connsiteY149" fmla="*/ 844907 h 906898"/>
              <a:gd name="connsiteX150" fmla="*/ 538529 w 906898"/>
              <a:gd name="connsiteY150" fmla="*/ 842849 h 906898"/>
              <a:gd name="connsiteX151" fmla="*/ 534401 w 906898"/>
              <a:gd name="connsiteY151" fmla="*/ 849024 h 906898"/>
              <a:gd name="connsiteX152" fmla="*/ 526144 w 906898"/>
              <a:gd name="connsiteY152" fmla="*/ 846966 h 906898"/>
              <a:gd name="connsiteX153" fmla="*/ 517888 w 906898"/>
              <a:gd name="connsiteY153" fmla="*/ 849024 h 906898"/>
              <a:gd name="connsiteX154" fmla="*/ 515823 w 906898"/>
              <a:gd name="connsiteY154" fmla="*/ 844907 h 906898"/>
              <a:gd name="connsiteX155" fmla="*/ 513759 w 906898"/>
              <a:gd name="connsiteY155" fmla="*/ 840791 h 906898"/>
              <a:gd name="connsiteX156" fmla="*/ 507567 w 906898"/>
              <a:gd name="connsiteY156" fmla="*/ 840791 h 906898"/>
              <a:gd name="connsiteX157" fmla="*/ 505503 w 906898"/>
              <a:gd name="connsiteY157" fmla="*/ 836674 h 906898"/>
              <a:gd name="connsiteX158" fmla="*/ 505503 w 906898"/>
              <a:gd name="connsiteY158" fmla="*/ 832557 h 906898"/>
              <a:gd name="connsiteX159" fmla="*/ 501374 w 906898"/>
              <a:gd name="connsiteY159" fmla="*/ 826382 h 906898"/>
              <a:gd name="connsiteX160" fmla="*/ 503438 w 906898"/>
              <a:gd name="connsiteY160" fmla="*/ 822265 h 906898"/>
              <a:gd name="connsiteX161" fmla="*/ 506728 w 906898"/>
              <a:gd name="connsiteY161" fmla="*/ 822104 h 906898"/>
              <a:gd name="connsiteX162" fmla="*/ 499569 w 906898"/>
              <a:gd name="connsiteY162" fmla="*/ 818215 h 906898"/>
              <a:gd name="connsiteX163" fmla="*/ 499569 w 906898"/>
              <a:gd name="connsiteY163" fmla="*/ 826448 h 906898"/>
              <a:gd name="connsiteX164" fmla="*/ 503678 w 906898"/>
              <a:gd name="connsiteY164" fmla="*/ 834682 h 906898"/>
              <a:gd name="connsiteX165" fmla="*/ 507786 w 906898"/>
              <a:gd name="connsiteY165" fmla="*/ 844974 h 906898"/>
              <a:gd name="connsiteX166" fmla="*/ 518057 w 906898"/>
              <a:gd name="connsiteY166" fmla="*/ 853207 h 906898"/>
              <a:gd name="connsiteX167" fmla="*/ 526274 w 906898"/>
              <a:gd name="connsiteY167" fmla="*/ 851149 h 906898"/>
              <a:gd name="connsiteX168" fmla="*/ 536545 w 906898"/>
              <a:gd name="connsiteY168" fmla="*/ 851149 h 906898"/>
              <a:gd name="connsiteX169" fmla="*/ 540654 w 906898"/>
              <a:gd name="connsiteY169" fmla="*/ 847032 h 906898"/>
              <a:gd name="connsiteX170" fmla="*/ 548871 w 906898"/>
              <a:gd name="connsiteY170" fmla="*/ 844974 h 906898"/>
              <a:gd name="connsiteX171" fmla="*/ 557088 w 906898"/>
              <a:gd name="connsiteY171" fmla="*/ 842915 h 906898"/>
              <a:gd name="connsiteX172" fmla="*/ 555033 w 906898"/>
              <a:gd name="connsiteY172" fmla="*/ 849090 h 906898"/>
              <a:gd name="connsiteX173" fmla="*/ 544762 w 906898"/>
              <a:gd name="connsiteY173" fmla="*/ 849090 h 906898"/>
              <a:gd name="connsiteX174" fmla="*/ 544762 w 906898"/>
              <a:gd name="connsiteY174" fmla="*/ 855266 h 906898"/>
              <a:gd name="connsiteX175" fmla="*/ 540654 w 906898"/>
              <a:gd name="connsiteY175" fmla="*/ 857324 h 906898"/>
              <a:gd name="connsiteX176" fmla="*/ 530383 w 906898"/>
              <a:gd name="connsiteY176" fmla="*/ 855266 h 906898"/>
              <a:gd name="connsiteX177" fmla="*/ 528328 w 906898"/>
              <a:gd name="connsiteY177" fmla="*/ 857324 h 906898"/>
              <a:gd name="connsiteX178" fmla="*/ 520111 w 906898"/>
              <a:gd name="connsiteY178" fmla="*/ 859383 h 906898"/>
              <a:gd name="connsiteX179" fmla="*/ 509840 w 906898"/>
              <a:gd name="connsiteY179" fmla="*/ 853207 h 906898"/>
              <a:gd name="connsiteX180" fmla="*/ 509840 w 906898"/>
              <a:gd name="connsiteY180" fmla="*/ 847032 h 906898"/>
              <a:gd name="connsiteX181" fmla="*/ 499569 w 906898"/>
              <a:gd name="connsiteY181" fmla="*/ 840857 h 906898"/>
              <a:gd name="connsiteX182" fmla="*/ 499569 w 906898"/>
              <a:gd name="connsiteY182" fmla="*/ 834682 h 906898"/>
              <a:gd name="connsiteX183" fmla="*/ 495461 w 906898"/>
              <a:gd name="connsiteY183" fmla="*/ 824390 h 906898"/>
              <a:gd name="connsiteX184" fmla="*/ 499569 w 906898"/>
              <a:gd name="connsiteY184" fmla="*/ 818215 h 906898"/>
              <a:gd name="connsiteX185" fmla="*/ 417142 w 906898"/>
              <a:gd name="connsiteY185" fmla="*/ 818215 h 906898"/>
              <a:gd name="connsiteX186" fmla="*/ 423402 w 906898"/>
              <a:gd name="connsiteY186" fmla="*/ 820290 h 906898"/>
              <a:gd name="connsiteX187" fmla="*/ 427576 w 906898"/>
              <a:gd name="connsiteY187" fmla="*/ 824440 h 906898"/>
              <a:gd name="connsiteX188" fmla="*/ 427576 w 906898"/>
              <a:gd name="connsiteY188" fmla="*/ 834815 h 906898"/>
              <a:gd name="connsiteX189" fmla="*/ 425489 w 906898"/>
              <a:gd name="connsiteY189" fmla="*/ 834815 h 906898"/>
              <a:gd name="connsiteX190" fmla="*/ 425489 w 906898"/>
              <a:gd name="connsiteY190" fmla="*/ 824440 h 906898"/>
              <a:gd name="connsiteX191" fmla="*/ 417142 w 906898"/>
              <a:gd name="connsiteY191" fmla="*/ 820290 h 906898"/>
              <a:gd name="connsiteX192" fmla="*/ 417142 w 906898"/>
              <a:gd name="connsiteY192" fmla="*/ 818215 h 906898"/>
              <a:gd name="connsiteX193" fmla="*/ 623237 w 906898"/>
              <a:gd name="connsiteY193" fmla="*/ 818075 h 906898"/>
              <a:gd name="connsiteX194" fmla="*/ 626816 w 906898"/>
              <a:gd name="connsiteY194" fmla="*/ 822433 h 906898"/>
              <a:gd name="connsiteX195" fmla="*/ 624771 w 906898"/>
              <a:gd name="connsiteY195" fmla="*/ 828585 h 906898"/>
              <a:gd name="connsiteX196" fmla="*/ 618636 w 906898"/>
              <a:gd name="connsiteY196" fmla="*/ 830635 h 906898"/>
              <a:gd name="connsiteX197" fmla="*/ 616591 w 906898"/>
              <a:gd name="connsiteY197" fmla="*/ 832686 h 906898"/>
              <a:gd name="connsiteX198" fmla="*/ 616591 w 906898"/>
              <a:gd name="connsiteY198" fmla="*/ 836787 h 906898"/>
              <a:gd name="connsiteX199" fmla="*/ 612501 w 906898"/>
              <a:gd name="connsiteY199" fmla="*/ 844989 h 906898"/>
              <a:gd name="connsiteX200" fmla="*/ 600230 w 906898"/>
              <a:gd name="connsiteY200" fmla="*/ 847040 h 906898"/>
              <a:gd name="connsiteX201" fmla="*/ 594095 w 906898"/>
              <a:gd name="connsiteY201" fmla="*/ 840888 h 906898"/>
              <a:gd name="connsiteX202" fmla="*/ 590004 w 906898"/>
              <a:gd name="connsiteY202" fmla="*/ 842939 h 906898"/>
              <a:gd name="connsiteX203" fmla="*/ 579779 w 906898"/>
              <a:gd name="connsiteY203" fmla="*/ 842939 h 906898"/>
              <a:gd name="connsiteX204" fmla="*/ 577734 w 906898"/>
              <a:gd name="connsiteY204" fmla="*/ 836787 h 906898"/>
              <a:gd name="connsiteX205" fmla="*/ 585914 w 906898"/>
              <a:gd name="connsiteY205" fmla="*/ 832686 h 906898"/>
              <a:gd name="connsiteX206" fmla="*/ 591728 w 906898"/>
              <a:gd name="connsiteY206" fmla="*/ 834629 h 906898"/>
              <a:gd name="connsiteX207" fmla="*/ 591908 w 906898"/>
              <a:gd name="connsiteY207" fmla="*/ 834748 h 906898"/>
              <a:gd name="connsiteX208" fmla="*/ 592056 w 906898"/>
              <a:gd name="connsiteY208" fmla="*/ 834739 h 906898"/>
              <a:gd name="connsiteX209" fmla="*/ 598185 w 906898"/>
              <a:gd name="connsiteY209" fmla="*/ 836787 h 906898"/>
              <a:gd name="connsiteX210" fmla="*/ 614546 w 906898"/>
              <a:gd name="connsiteY210" fmla="*/ 824484 h 906898"/>
              <a:gd name="connsiteX211" fmla="*/ 616591 w 906898"/>
              <a:gd name="connsiteY211" fmla="*/ 818332 h 906898"/>
              <a:gd name="connsiteX212" fmla="*/ 623237 w 906898"/>
              <a:gd name="connsiteY212" fmla="*/ 818075 h 906898"/>
              <a:gd name="connsiteX213" fmla="*/ 610525 w 906898"/>
              <a:gd name="connsiteY213" fmla="*/ 816737 h 906898"/>
              <a:gd name="connsiteX214" fmla="*/ 612594 w 906898"/>
              <a:gd name="connsiteY214" fmla="*/ 818281 h 906898"/>
              <a:gd name="connsiteX215" fmla="*/ 606388 w 906898"/>
              <a:gd name="connsiteY215" fmla="*/ 830631 h 906898"/>
              <a:gd name="connsiteX216" fmla="*/ 599924 w 906898"/>
              <a:gd name="connsiteY216" fmla="*/ 834234 h 906898"/>
              <a:gd name="connsiteX217" fmla="*/ 592056 w 906898"/>
              <a:gd name="connsiteY217" fmla="*/ 834739 h 906898"/>
              <a:gd name="connsiteX218" fmla="*/ 591728 w 906898"/>
              <a:gd name="connsiteY218" fmla="*/ 834629 h 906898"/>
              <a:gd name="connsiteX219" fmla="*/ 585702 w 906898"/>
              <a:gd name="connsiteY219" fmla="*/ 830631 h 906898"/>
              <a:gd name="connsiteX220" fmla="*/ 587770 w 906898"/>
              <a:gd name="connsiteY220" fmla="*/ 826515 h 906898"/>
              <a:gd name="connsiteX221" fmla="*/ 600182 w 906898"/>
              <a:gd name="connsiteY221" fmla="*/ 828573 h 906898"/>
              <a:gd name="connsiteX222" fmla="*/ 608456 w 906898"/>
              <a:gd name="connsiteY222" fmla="*/ 818281 h 906898"/>
              <a:gd name="connsiteX223" fmla="*/ 610525 w 906898"/>
              <a:gd name="connsiteY223" fmla="*/ 816737 h 906898"/>
              <a:gd name="connsiteX224" fmla="*/ 453455 w 906898"/>
              <a:gd name="connsiteY224" fmla="*/ 815608 h 906898"/>
              <a:gd name="connsiteX225" fmla="*/ 452877 w 906898"/>
              <a:gd name="connsiteY225" fmla="*/ 817921 h 906898"/>
              <a:gd name="connsiteX226" fmla="*/ 452866 w 906898"/>
              <a:gd name="connsiteY226" fmla="*/ 816524 h 906898"/>
              <a:gd name="connsiteX227" fmla="*/ 256789 w 906898"/>
              <a:gd name="connsiteY227" fmla="*/ 812239 h 906898"/>
              <a:gd name="connsiteX228" fmla="*/ 263000 w 906898"/>
              <a:gd name="connsiteY228" fmla="*/ 814291 h 906898"/>
              <a:gd name="connsiteX229" fmla="*/ 260930 w 906898"/>
              <a:gd name="connsiteY229" fmla="*/ 826605 h 906898"/>
              <a:gd name="connsiteX230" fmla="*/ 244369 w 906898"/>
              <a:gd name="connsiteY230" fmla="*/ 832762 h 906898"/>
              <a:gd name="connsiteX231" fmla="*/ 242299 w 906898"/>
              <a:gd name="connsiteY231" fmla="*/ 834815 h 906898"/>
              <a:gd name="connsiteX232" fmla="*/ 236088 w 906898"/>
              <a:gd name="connsiteY232" fmla="*/ 830710 h 906898"/>
              <a:gd name="connsiteX233" fmla="*/ 227808 w 906898"/>
              <a:gd name="connsiteY233" fmla="*/ 824553 h 906898"/>
              <a:gd name="connsiteX234" fmla="*/ 229878 w 906898"/>
              <a:gd name="connsiteY234" fmla="*/ 820448 h 906898"/>
              <a:gd name="connsiteX235" fmla="*/ 231948 w 906898"/>
              <a:gd name="connsiteY235" fmla="*/ 818396 h 906898"/>
              <a:gd name="connsiteX236" fmla="*/ 234018 w 906898"/>
              <a:gd name="connsiteY236" fmla="*/ 820448 h 906898"/>
              <a:gd name="connsiteX237" fmla="*/ 236088 w 906898"/>
              <a:gd name="connsiteY237" fmla="*/ 820448 h 906898"/>
              <a:gd name="connsiteX238" fmla="*/ 238158 w 906898"/>
              <a:gd name="connsiteY238" fmla="*/ 814291 h 906898"/>
              <a:gd name="connsiteX239" fmla="*/ 248509 w 906898"/>
              <a:gd name="connsiteY239" fmla="*/ 814291 h 906898"/>
              <a:gd name="connsiteX240" fmla="*/ 256789 w 906898"/>
              <a:gd name="connsiteY240" fmla="*/ 812239 h 906898"/>
              <a:gd name="connsiteX241" fmla="*/ 263311 w 906898"/>
              <a:gd name="connsiteY241" fmla="*/ 809170 h 906898"/>
              <a:gd name="connsiteX242" fmla="*/ 264992 w 906898"/>
              <a:gd name="connsiteY242" fmla="*/ 810081 h 906898"/>
              <a:gd name="connsiteX243" fmla="*/ 263000 w 906898"/>
              <a:gd name="connsiteY243" fmla="*/ 810081 h 906898"/>
              <a:gd name="connsiteX244" fmla="*/ 263311 w 906898"/>
              <a:gd name="connsiteY244" fmla="*/ 809170 h 906898"/>
              <a:gd name="connsiteX245" fmla="*/ 419047 w 906898"/>
              <a:gd name="connsiteY245" fmla="*/ 804706 h 906898"/>
              <a:gd name="connsiteX246" fmla="*/ 423421 w 906898"/>
              <a:gd name="connsiteY246" fmla="*/ 808033 h 906898"/>
              <a:gd name="connsiteX247" fmla="*/ 425479 w 906898"/>
              <a:gd name="connsiteY247" fmla="*/ 812128 h 906898"/>
              <a:gd name="connsiteX248" fmla="*/ 435771 w 906898"/>
              <a:gd name="connsiteY248" fmla="*/ 812128 h 906898"/>
              <a:gd name="connsiteX249" fmla="*/ 438625 w 906898"/>
              <a:gd name="connsiteY249" fmla="*/ 817804 h 906898"/>
              <a:gd name="connsiteX250" fmla="*/ 439096 w 906898"/>
              <a:gd name="connsiteY250" fmla="*/ 821105 h 906898"/>
              <a:gd name="connsiteX251" fmla="*/ 435771 w 906898"/>
              <a:gd name="connsiteY251" fmla="*/ 824412 h 906898"/>
              <a:gd name="connsiteX252" fmla="*/ 435771 w 906898"/>
              <a:gd name="connsiteY252" fmla="*/ 826459 h 906898"/>
              <a:gd name="connsiteX253" fmla="*/ 439888 w 906898"/>
              <a:gd name="connsiteY253" fmla="*/ 832601 h 906898"/>
              <a:gd name="connsiteX254" fmla="*/ 437830 w 906898"/>
              <a:gd name="connsiteY254" fmla="*/ 838743 h 906898"/>
              <a:gd name="connsiteX255" fmla="*/ 433713 w 906898"/>
              <a:gd name="connsiteY255" fmla="*/ 840791 h 906898"/>
              <a:gd name="connsiteX256" fmla="*/ 429596 w 906898"/>
              <a:gd name="connsiteY256" fmla="*/ 836696 h 906898"/>
              <a:gd name="connsiteX257" fmla="*/ 429596 w 906898"/>
              <a:gd name="connsiteY257" fmla="*/ 822365 h 906898"/>
              <a:gd name="connsiteX258" fmla="*/ 415188 w 906898"/>
              <a:gd name="connsiteY258" fmla="*/ 814175 h 906898"/>
              <a:gd name="connsiteX259" fmla="*/ 413129 w 906898"/>
              <a:gd name="connsiteY259" fmla="*/ 805986 h 906898"/>
              <a:gd name="connsiteX260" fmla="*/ 419047 w 906898"/>
              <a:gd name="connsiteY260" fmla="*/ 804706 h 906898"/>
              <a:gd name="connsiteX261" fmla="*/ 589437 w 906898"/>
              <a:gd name="connsiteY261" fmla="*/ 801167 h 906898"/>
              <a:gd name="connsiteX262" fmla="*/ 589951 w 906898"/>
              <a:gd name="connsiteY262" fmla="*/ 803740 h 906898"/>
              <a:gd name="connsiteX263" fmla="*/ 571426 w 906898"/>
              <a:gd name="connsiteY263" fmla="*/ 838732 h 906898"/>
              <a:gd name="connsiteX264" fmla="*/ 565251 w 906898"/>
              <a:gd name="connsiteY264" fmla="*/ 840791 h 906898"/>
              <a:gd name="connsiteX265" fmla="*/ 554959 w 906898"/>
              <a:gd name="connsiteY265" fmla="*/ 840791 h 906898"/>
              <a:gd name="connsiteX266" fmla="*/ 540550 w 906898"/>
              <a:gd name="connsiteY266" fmla="*/ 832557 h 906898"/>
              <a:gd name="connsiteX267" fmla="*/ 534375 w 906898"/>
              <a:gd name="connsiteY267" fmla="*/ 814031 h 906898"/>
              <a:gd name="connsiteX268" fmla="*/ 540550 w 906898"/>
              <a:gd name="connsiteY268" fmla="*/ 807856 h 906898"/>
              <a:gd name="connsiteX269" fmla="*/ 546725 w 906898"/>
              <a:gd name="connsiteY269" fmla="*/ 811973 h 906898"/>
              <a:gd name="connsiteX270" fmla="*/ 550842 w 906898"/>
              <a:gd name="connsiteY270" fmla="*/ 809915 h 906898"/>
              <a:gd name="connsiteX271" fmla="*/ 557017 w 906898"/>
              <a:gd name="connsiteY271" fmla="*/ 814031 h 906898"/>
              <a:gd name="connsiteX272" fmla="*/ 557017 w 906898"/>
              <a:gd name="connsiteY272" fmla="*/ 820207 h 906898"/>
              <a:gd name="connsiteX273" fmla="*/ 546725 w 906898"/>
              <a:gd name="connsiteY273" fmla="*/ 822265 h 906898"/>
              <a:gd name="connsiteX274" fmla="*/ 550842 w 906898"/>
              <a:gd name="connsiteY274" fmla="*/ 830499 h 906898"/>
              <a:gd name="connsiteX275" fmla="*/ 554959 w 906898"/>
              <a:gd name="connsiteY275" fmla="*/ 832557 h 906898"/>
              <a:gd name="connsiteX276" fmla="*/ 565251 w 906898"/>
              <a:gd name="connsiteY276" fmla="*/ 830499 h 906898"/>
              <a:gd name="connsiteX277" fmla="*/ 585835 w 906898"/>
              <a:gd name="connsiteY277" fmla="*/ 809915 h 906898"/>
              <a:gd name="connsiteX278" fmla="*/ 585835 w 906898"/>
              <a:gd name="connsiteY278" fmla="*/ 801681 h 906898"/>
              <a:gd name="connsiteX279" fmla="*/ 589437 w 906898"/>
              <a:gd name="connsiteY279" fmla="*/ 801167 h 906898"/>
              <a:gd name="connsiteX280" fmla="*/ 291412 w 906898"/>
              <a:gd name="connsiteY280" fmla="*/ 799788 h 906898"/>
              <a:gd name="connsiteX281" fmla="*/ 297890 w 906898"/>
              <a:gd name="connsiteY281" fmla="*/ 801752 h 906898"/>
              <a:gd name="connsiteX282" fmla="*/ 306099 w 906898"/>
              <a:gd name="connsiteY282" fmla="*/ 807934 h 906898"/>
              <a:gd name="connsiteX283" fmla="*/ 306099 w 906898"/>
              <a:gd name="connsiteY283" fmla="*/ 818238 h 906898"/>
              <a:gd name="connsiteX284" fmla="*/ 301994 w 906898"/>
              <a:gd name="connsiteY284" fmla="*/ 820298 h 906898"/>
              <a:gd name="connsiteX285" fmla="*/ 297890 w 906898"/>
              <a:gd name="connsiteY285" fmla="*/ 820298 h 906898"/>
              <a:gd name="connsiteX286" fmla="*/ 293785 w 906898"/>
              <a:gd name="connsiteY286" fmla="*/ 824420 h 906898"/>
              <a:gd name="connsiteX287" fmla="*/ 287628 w 906898"/>
              <a:gd name="connsiteY287" fmla="*/ 822359 h 906898"/>
              <a:gd name="connsiteX288" fmla="*/ 287628 w 906898"/>
              <a:gd name="connsiteY288" fmla="*/ 816177 h 906898"/>
              <a:gd name="connsiteX289" fmla="*/ 289680 w 906898"/>
              <a:gd name="connsiteY289" fmla="*/ 812056 h 906898"/>
              <a:gd name="connsiteX290" fmla="*/ 281471 w 906898"/>
              <a:gd name="connsiteY290" fmla="*/ 809995 h 906898"/>
              <a:gd name="connsiteX291" fmla="*/ 271209 w 906898"/>
              <a:gd name="connsiteY291" fmla="*/ 828541 h 906898"/>
              <a:gd name="connsiteX292" fmla="*/ 295837 w 906898"/>
              <a:gd name="connsiteY292" fmla="*/ 857391 h 906898"/>
              <a:gd name="connsiteX293" fmla="*/ 293785 w 906898"/>
              <a:gd name="connsiteY293" fmla="*/ 857391 h 906898"/>
              <a:gd name="connsiteX294" fmla="*/ 275314 w 906898"/>
              <a:gd name="connsiteY294" fmla="*/ 849148 h 906898"/>
              <a:gd name="connsiteX295" fmla="*/ 263000 w 906898"/>
              <a:gd name="connsiteY295" fmla="*/ 826480 h 906898"/>
              <a:gd name="connsiteX296" fmla="*/ 271209 w 906898"/>
              <a:gd name="connsiteY296" fmla="*/ 805874 h 906898"/>
              <a:gd name="connsiteX297" fmla="*/ 291412 w 906898"/>
              <a:gd name="connsiteY297" fmla="*/ 799788 h 906898"/>
              <a:gd name="connsiteX298" fmla="*/ 381209 w 906898"/>
              <a:gd name="connsiteY298" fmla="*/ 797694 h 906898"/>
              <a:gd name="connsiteX299" fmla="*/ 394542 w 906898"/>
              <a:gd name="connsiteY299" fmla="*/ 797694 h 906898"/>
              <a:gd name="connsiteX300" fmla="*/ 408901 w 906898"/>
              <a:gd name="connsiteY300" fmla="*/ 805915 h 906898"/>
              <a:gd name="connsiteX301" fmla="*/ 413004 w 906898"/>
              <a:gd name="connsiteY301" fmla="*/ 826467 h 906898"/>
              <a:gd name="connsiteX302" fmla="*/ 402747 w 906898"/>
              <a:gd name="connsiteY302" fmla="*/ 836743 h 906898"/>
              <a:gd name="connsiteX303" fmla="*/ 392491 w 906898"/>
              <a:gd name="connsiteY303" fmla="*/ 836743 h 906898"/>
              <a:gd name="connsiteX304" fmla="*/ 390440 w 906898"/>
              <a:gd name="connsiteY304" fmla="*/ 828522 h 906898"/>
              <a:gd name="connsiteX305" fmla="*/ 386337 w 906898"/>
              <a:gd name="connsiteY305" fmla="*/ 826467 h 906898"/>
              <a:gd name="connsiteX306" fmla="*/ 388388 w 906898"/>
              <a:gd name="connsiteY306" fmla="*/ 820301 h 906898"/>
              <a:gd name="connsiteX307" fmla="*/ 396593 w 906898"/>
              <a:gd name="connsiteY307" fmla="*/ 818246 h 906898"/>
              <a:gd name="connsiteX308" fmla="*/ 398645 w 906898"/>
              <a:gd name="connsiteY308" fmla="*/ 826467 h 906898"/>
              <a:gd name="connsiteX309" fmla="*/ 400696 w 906898"/>
              <a:gd name="connsiteY309" fmla="*/ 826467 h 906898"/>
              <a:gd name="connsiteX310" fmla="*/ 404798 w 906898"/>
              <a:gd name="connsiteY310" fmla="*/ 818246 h 906898"/>
              <a:gd name="connsiteX311" fmla="*/ 390440 w 906898"/>
              <a:gd name="connsiteY311" fmla="*/ 805915 h 906898"/>
              <a:gd name="connsiteX312" fmla="*/ 367876 w 906898"/>
              <a:gd name="connsiteY312" fmla="*/ 816191 h 906898"/>
              <a:gd name="connsiteX313" fmla="*/ 359670 w 906898"/>
              <a:gd name="connsiteY313" fmla="*/ 830578 h 906898"/>
              <a:gd name="connsiteX314" fmla="*/ 357619 w 906898"/>
              <a:gd name="connsiteY314" fmla="*/ 828522 h 906898"/>
              <a:gd name="connsiteX315" fmla="*/ 367876 w 906898"/>
              <a:gd name="connsiteY315" fmla="*/ 803860 h 906898"/>
              <a:gd name="connsiteX316" fmla="*/ 381209 w 906898"/>
              <a:gd name="connsiteY316" fmla="*/ 797694 h 906898"/>
              <a:gd name="connsiteX317" fmla="*/ 442976 w 906898"/>
              <a:gd name="connsiteY317" fmla="*/ 797637 h 906898"/>
              <a:gd name="connsiteX318" fmla="*/ 452239 w 906898"/>
              <a:gd name="connsiteY318" fmla="*/ 804005 h 906898"/>
              <a:gd name="connsiteX319" fmla="*/ 454297 w 906898"/>
              <a:gd name="connsiteY319" fmla="*/ 814297 h 906898"/>
              <a:gd name="connsiteX320" fmla="*/ 453455 w 906898"/>
              <a:gd name="connsiteY320" fmla="*/ 815608 h 906898"/>
              <a:gd name="connsiteX321" fmla="*/ 453782 w 906898"/>
              <a:gd name="connsiteY321" fmla="*/ 814297 h 906898"/>
              <a:gd name="connsiteX322" fmla="*/ 452239 w 906898"/>
              <a:gd name="connsiteY322" fmla="*/ 808122 h 906898"/>
              <a:gd name="connsiteX323" fmla="*/ 448122 w 906898"/>
              <a:gd name="connsiteY323" fmla="*/ 801947 h 906898"/>
              <a:gd name="connsiteX324" fmla="*/ 439888 w 906898"/>
              <a:gd name="connsiteY324" fmla="*/ 797830 h 906898"/>
              <a:gd name="connsiteX325" fmla="*/ 442976 w 906898"/>
              <a:gd name="connsiteY325" fmla="*/ 797637 h 906898"/>
              <a:gd name="connsiteX326" fmla="*/ 397625 w 906898"/>
              <a:gd name="connsiteY326" fmla="*/ 794145 h 906898"/>
              <a:gd name="connsiteX327" fmla="*/ 398787 w 906898"/>
              <a:gd name="connsiteY327" fmla="*/ 795639 h 906898"/>
              <a:gd name="connsiteX328" fmla="*/ 396463 w 906898"/>
              <a:gd name="connsiteY328" fmla="*/ 795639 h 906898"/>
              <a:gd name="connsiteX329" fmla="*/ 397625 w 906898"/>
              <a:gd name="connsiteY329" fmla="*/ 794145 h 906898"/>
              <a:gd name="connsiteX330" fmla="*/ 425347 w 906898"/>
              <a:gd name="connsiteY330" fmla="*/ 791655 h 906898"/>
              <a:gd name="connsiteX331" fmla="*/ 431572 w 906898"/>
              <a:gd name="connsiteY331" fmla="*/ 793647 h 906898"/>
              <a:gd name="connsiteX332" fmla="*/ 433647 w 906898"/>
              <a:gd name="connsiteY332" fmla="*/ 797631 h 906898"/>
              <a:gd name="connsiteX333" fmla="*/ 431572 w 906898"/>
              <a:gd name="connsiteY333" fmla="*/ 795639 h 906898"/>
              <a:gd name="connsiteX334" fmla="*/ 430365 w 906898"/>
              <a:gd name="connsiteY334" fmla="*/ 794867 h 906898"/>
              <a:gd name="connsiteX335" fmla="*/ 429596 w 906898"/>
              <a:gd name="connsiteY335" fmla="*/ 793713 h 906898"/>
              <a:gd name="connsiteX336" fmla="*/ 428563 w 906898"/>
              <a:gd name="connsiteY336" fmla="*/ 793713 h 906898"/>
              <a:gd name="connsiteX337" fmla="*/ 413063 w 906898"/>
              <a:gd name="connsiteY337" fmla="*/ 791655 h 906898"/>
              <a:gd name="connsiteX338" fmla="*/ 415055 w 906898"/>
              <a:gd name="connsiteY338" fmla="*/ 793647 h 906898"/>
              <a:gd name="connsiteX339" fmla="*/ 413063 w 906898"/>
              <a:gd name="connsiteY339" fmla="*/ 793647 h 906898"/>
              <a:gd name="connsiteX340" fmla="*/ 413063 w 906898"/>
              <a:gd name="connsiteY340" fmla="*/ 791655 h 906898"/>
              <a:gd name="connsiteX341" fmla="*/ 409013 w 906898"/>
              <a:gd name="connsiteY341" fmla="*/ 791655 h 906898"/>
              <a:gd name="connsiteX342" fmla="*/ 411071 w 906898"/>
              <a:gd name="connsiteY342" fmla="*/ 791655 h 906898"/>
              <a:gd name="connsiteX343" fmla="*/ 415188 w 906898"/>
              <a:gd name="connsiteY343" fmla="*/ 797830 h 906898"/>
              <a:gd name="connsiteX344" fmla="*/ 417246 w 906898"/>
              <a:gd name="connsiteY344" fmla="*/ 795772 h 906898"/>
              <a:gd name="connsiteX345" fmla="*/ 425480 w 906898"/>
              <a:gd name="connsiteY345" fmla="*/ 793713 h 906898"/>
              <a:gd name="connsiteX346" fmla="*/ 428563 w 906898"/>
              <a:gd name="connsiteY346" fmla="*/ 793713 h 906898"/>
              <a:gd name="connsiteX347" fmla="*/ 430365 w 906898"/>
              <a:gd name="connsiteY347" fmla="*/ 794867 h 906898"/>
              <a:gd name="connsiteX348" fmla="*/ 433713 w 906898"/>
              <a:gd name="connsiteY348" fmla="*/ 799888 h 906898"/>
              <a:gd name="connsiteX349" fmla="*/ 448122 w 906898"/>
              <a:gd name="connsiteY349" fmla="*/ 806064 h 906898"/>
              <a:gd name="connsiteX350" fmla="*/ 450180 w 906898"/>
              <a:gd name="connsiteY350" fmla="*/ 816356 h 906898"/>
              <a:gd name="connsiteX351" fmla="*/ 450180 w 906898"/>
              <a:gd name="connsiteY351" fmla="*/ 822531 h 906898"/>
              <a:gd name="connsiteX352" fmla="*/ 452239 w 906898"/>
              <a:gd name="connsiteY352" fmla="*/ 822531 h 906898"/>
              <a:gd name="connsiteX353" fmla="*/ 452239 w 906898"/>
              <a:gd name="connsiteY353" fmla="*/ 820472 h 906898"/>
              <a:gd name="connsiteX354" fmla="*/ 452877 w 906898"/>
              <a:gd name="connsiteY354" fmla="*/ 817921 h 906898"/>
              <a:gd name="connsiteX355" fmla="*/ 452882 w 906898"/>
              <a:gd name="connsiteY355" fmla="*/ 818607 h 906898"/>
              <a:gd name="connsiteX356" fmla="*/ 456355 w 906898"/>
              <a:gd name="connsiteY356" fmla="*/ 830764 h 906898"/>
              <a:gd name="connsiteX357" fmla="*/ 454297 w 906898"/>
              <a:gd name="connsiteY357" fmla="*/ 824589 h 906898"/>
              <a:gd name="connsiteX358" fmla="*/ 452239 w 906898"/>
              <a:gd name="connsiteY358" fmla="*/ 830764 h 906898"/>
              <a:gd name="connsiteX359" fmla="*/ 448122 w 906898"/>
              <a:gd name="connsiteY359" fmla="*/ 838998 h 906898"/>
              <a:gd name="connsiteX360" fmla="*/ 450180 w 906898"/>
              <a:gd name="connsiteY360" fmla="*/ 841056 h 906898"/>
              <a:gd name="connsiteX361" fmla="*/ 450180 w 906898"/>
              <a:gd name="connsiteY361" fmla="*/ 838998 h 906898"/>
              <a:gd name="connsiteX362" fmla="*/ 451621 w 906898"/>
              <a:gd name="connsiteY362" fmla="*/ 843321 h 906898"/>
              <a:gd name="connsiteX363" fmla="*/ 450180 w 906898"/>
              <a:gd name="connsiteY363" fmla="*/ 843115 h 906898"/>
              <a:gd name="connsiteX364" fmla="*/ 446063 w 906898"/>
              <a:gd name="connsiteY364" fmla="*/ 851348 h 906898"/>
              <a:gd name="connsiteX365" fmla="*/ 441947 w 906898"/>
              <a:gd name="connsiteY365" fmla="*/ 851348 h 906898"/>
              <a:gd name="connsiteX366" fmla="*/ 437830 w 906898"/>
              <a:gd name="connsiteY366" fmla="*/ 843115 h 906898"/>
              <a:gd name="connsiteX367" fmla="*/ 444005 w 906898"/>
              <a:gd name="connsiteY367" fmla="*/ 834881 h 906898"/>
              <a:gd name="connsiteX368" fmla="*/ 439888 w 906898"/>
              <a:gd name="connsiteY368" fmla="*/ 826647 h 906898"/>
              <a:gd name="connsiteX369" fmla="*/ 439096 w 906898"/>
              <a:gd name="connsiteY369" fmla="*/ 821105 h 906898"/>
              <a:gd name="connsiteX370" fmla="*/ 439888 w 906898"/>
              <a:gd name="connsiteY370" fmla="*/ 820317 h 906898"/>
              <a:gd name="connsiteX371" fmla="*/ 438625 w 906898"/>
              <a:gd name="connsiteY371" fmla="*/ 817804 h 906898"/>
              <a:gd name="connsiteX372" fmla="*/ 437830 w 906898"/>
              <a:gd name="connsiteY372" fmla="*/ 812239 h 906898"/>
              <a:gd name="connsiteX373" fmla="*/ 427538 w 906898"/>
              <a:gd name="connsiteY373" fmla="*/ 808122 h 906898"/>
              <a:gd name="connsiteX374" fmla="*/ 417246 w 906898"/>
              <a:gd name="connsiteY374" fmla="*/ 801947 h 906898"/>
              <a:gd name="connsiteX375" fmla="*/ 411071 w 906898"/>
              <a:gd name="connsiteY375" fmla="*/ 806064 h 906898"/>
              <a:gd name="connsiteX376" fmla="*/ 404896 w 906898"/>
              <a:gd name="connsiteY376" fmla="*/ 799888 h 906898"/>
              <a:gd name="connsiteX377" fmla="*/ 400779 w 906898"/>
              <a:gd name="connsiteY377" fmla="*/ 797830 h 906898"/>
              <a:gd name="connsiteX378" fmla="*/ 409013 w 906898"/>
              <a:gd name="connsiteY378" fmla="*/ 791655 h 906898"/>
              <a:gd name="connsiteX379" fmla="*/ 363632 w 906898"/>
              <a:gd name="connsiteY379" fmla="*/ 789331 h 906898"/>
              <a:gd name="connsiteX380" fmla="*/ 371895 w 906898"/>
              <a:gd name="connsiteY380" fmla="*/ 797631 h 906898"/>
              <a:gd name="connsiteX381" fmla="*/ 359500 w 906898"/>
              <a:gd name="connsiteY381" fmla="*/ 791406 h 906898"/>
              <a:gd name="connsiteX382" fmla="*/ 353303 w 906898"/>
              <a:gd name="connsiteY382" fmla="*/ 793481 h 906898"/>
              <a:gd name="connsiteX383" fmla="*/ 363632 w 906898"/>
              <a:gd name="connsiteY383" fmla="*/ 789331 h 906898"/>
              <a:gd name="connsiteX384" fmla="*/ 298897 w 906898"/>
              <a:gd name="connsiteY384" fmla="*/ 788883 h 906898"/>
              <a:gd name="connsiteX385" fmla="*/ 306159 w 906898"/>
              <a:gd name="connsiteY385" fmla="*/ 789397 h 906898"/>
              <a:gd name="connsiteX386" fmla="*/ 295784 w 906898"/>
              <a:gd name="connsiteY386" fmla="*/ 791456 h 906898"/>
              <a:gd name="connsiteX387" fmla="*/ 291635 w 906898"/>
              <a:gd name="connsiteY387" fmla="*/ 797631 h 906898"/>
              <a:gd name="connsiteX388" fmla="*/ 291635 w 906898"/>
              <a:gd name="connsiteY388" fmla="*/ 791456 h 906898"/>
              <a:gd name="connsiteX389" fmla="*/ 298897 w 906898"/>
              <a:gd name="connsiteY389" fmla="*/ 788883 h 906898"/>
              <a:gd name="connsiteX390" fmla="*/ 327772 w 906898"/>
              <a:gd name="connsiteY390" fmla="*/ 782644 h 906898"/>
              <a:gd name="connsiteX391" fmla="*/ 337035 w 906898"/>
              <a:gd name="connsiteY391" fmla="*/ 783413 h 906898"/>
              <a:gd name="connsiteX392" fmla="*/ 353502 w 906898"/>
              <a:gd name="connsiteY392" fmla="*/ 799810 h 906898"/>
              <a:gd name="connsiteX393" fmla="*/ 357619 w 906898"/>
              <a:gd name="connsiteY393" fmla="*/ 810059 h 906898"/>
              <a:gd name="connsiteX394" fmla="*/ 353502 w 906898"/>
              <a:gd name="connsiteY394" fmla="*/ 828507 h 906898"/>
              <a:gd name="connsiteX395" fmla="*/ 349386 w 906898"/>
              <a:gd name="connsiteY395" fmla="*/ 828507 h 906898"/>
              <a:gd name="connsiteX396" fmla="*/ 351444 w 906898"/>
              <a:gd name="connsiteY396" fmla="*/ 822357 h 906898"/>
              <a:gd name="connsiteX397" fmla="*/ 334977 w 906898"/>
              <a:gd name="connsiteY397" fmla="*/ 789562 h 906898"/>
              <a:gd name="connsiteX398" fmla="*/ 330860 w 906898"/>
              <a:gd name="connsiteY398" fmla="*/ 789562 h 906898"/>
              <a:gd name="connsiteX399" fmla="*/ 318510 w 906898"/>
              <a:gd name="connsiteY399" fmla="*/ 791611 h 906898"/>
              <a:gd name="connsiteX400" fmla="*/ 316451 w 906898"/>
              <a:gd name="connsiteY400" fmla="*/ 797761 h 906898"/>
              <a:gd name="connsiteX401" fmla="*/ 322627 w 906898"/>
              <a:gd name="connsiteY401" fmla="*/ 797761 h 906898"/>
              <a:gd name="connsiteX402" fmla="*/ 326743 w 906898"/>
              <a:gd name="connsiteY402" fmla="*/ 799810 h 906898"/>
              <a:gd name="connsiteX403" fmla="*/ 328802 w 906898"/>
              <a:gd name="connsiteY403" fmla="*/ 808009 h 906898"/>
              <a:gd name="connsiteX404" fmla="*/ 320568 w 906898"/>
              <a:gd name="connsiteY404" fmla="*/ 810059 h 906898"/>
              <a:gd name="connsiteX405" fmla="*/ 320568 w 906898"/>
              <a:gd name="connsiteY405" fmla="*/ 816208 h 906898"/>
              <a:gd name="connsiteX406" fmla="*/ 314393 w 906898"/>
              <a:gd name="connsiteY406" fmla="*/ 818258 h 906898"/>
              <a:gd name="connsiteX407" fmla="*/ 306159 w 906898"/>
              <a:gd name="connsiteY407" fmla="*/ 801860 h 906898"/>
              <a:gd name="connsiteX408" fmla="*/ 318510 w 906898"/>
              <a:gd name="connsiteY408" fmla="*/ 783413 h 906898"/>
              <a:gd name="connsiteX409" fmla="*/ 327772 w 906898"/>
              <a:gd name="connsiteY409" fmla="*/ 782644 h 906898"/>
              <a:gd name="connsiteX410" fmla="*/ 394471 w 906898"/>
              <a:gd name="connsiteY410" fmla="*/ 779039 h 906898"/>
              <a:gd name="connsiteX411" fmla="*/ 398676 w 906898"/>
              <a:gd name="connsiteY411" fmla="*/ 781197 h 906898"/>
              <a:gd name="connsiteX412" fmla="*/ 400779 w 906898"/>
              <a:gd name="connsiteY412" fmla="*/ 781197 h 906898"/>
              <a:gd name="connsiteX413" fmla="*/ 398676 w 906898"/>
              <a:gd name="connsiteY413" fmla="*/ 783355 h 906898"/>
              <a:gd name="connsiteX414" fmla="*/ 394471 w 906898"/>
              <a:gd name="connsiteY414" fmla="*/ 779039 h 906898"/>
              <a:gd name="connsiteX415" fmla="*/ 539637 w 906898"/>
              <a:gd name="connsiteY415" fmla="*/ 776341 h 906898"/>
              <a:gd name="connsiteX416" fmla="*/ 542708 w 906898"/>
              <a:gd name="connsiteY416" fmla="*/ 777113 h 906898"/>
              <a:gd name="connsiteX417" fmla="*/ 544755 w 906898"/>
              <a:gd name="connsiteY417" fmla="*/ 779172 h 906898"/>
              <a:gd name="connsiteX418" fmla="*/ 548850 w 906898"/>
              <a:gd name="connsiteY418" fmla="*/ 783289 h 906898"/>
              <a:gd name="connsiteX419" fmla="*/ 557039 w 906898"/>
              <a:gd name="connsiteY419" fmla="*/ 783289 h 906898"/>
              <a:gd name="connsiteX420" fmla="*/ 561134 w 906898"/>
              <a:gd name="connsiteY420" fmla="*/ 789464 h 906898"/>
              <a:gd name="connsiteX421" fmla="*/ 559087 w 906898"/>
              <a:gd name="connsiteY421" fmla="*/ 791522 h 906898"/>
              <a:gd name="connsiteX422" fmla="*/ 552945 w 906898"/>
              <a:gd name="connsiteY422" fmla="*/ 789464 h 906898"/>
              <a:gd name="connsiteX423" fmla="*/ 546803 w 906898"/>
              <a:gd name="connsiteY423" fmla="*/ 793580 h 906898"/>
              <a:gd name="connsiteX424" fmla="*/ 542708 w 906898"/>
              <a:gd name="connsiteY424" fmla="*/ 793580 h 906898"/>
              <a:gd name="connsiteX425" fmla="*/ 540661 w 906898"/>
              <a:gd name="connsiteY425" fmla="*/ 787405 h 906898"/>
              <a:gd name="connsiteX426" fmla="*/ 542708 w 906898"/>
              <a:gd name="connsiteY426" fmla="*/ 785347 h 906898"/>
              <a:gd name="connsiteX427" fmla="*/ 536566 w 906898"/>
              <a:gd name="connsiteY427" fmla="*/ 781230 h 906898"/>
              <a:gd name="connsiteX428" fmla="*/ 536566 w 906898"/>
              <a:gd name="connsiteY428" fmla="*/ 777113 h 906898"/>
              <a:gd name="connsiteX429" fmla="*/ 539637 w 906898"/>
              <a:gd name="connsiteY429" fmla="*/ 776341 h 906898"/>
              <a:gd name="connsiteX430" fmla="*/ 465218 w 906898"/>
              <a:gd name="connsiteY430" fmla="*/ 775592 h 906898"/>
              <a:gd name="connsiteX431" fmla="*/ 474615 w 906898"/>
              <a:gd name="connsiteY431" fmla="*/ 781230 h 906898"/>
              <a:gd name="connsiteX432" fmla="*/ 476674 w 906898"/>
              <a:gd name="connsiteY432" fmla="*/ 785347 h 906898"/>
              <a:gd name="connsiteX433" fmla="*/ 486966 w 906898"/>
              <a:gd name="connsiteY433" fmla="*/ 791522 h 906898"/>
              <a:gd name="connsiteX434" fmla="*/ 491082 w 906898"/>
              <a:gd name="connsiteY434" fmla="*/ 791522 h 906898"/>
              <a:gd name="connsiteX435" fmla="*/ 489024 w 906898"/>
              <a:gd name="connsiteY435" fmla="*/ 793580 h 906898"/>
              <a:gd name="connsiteX436" fmla="*/ 476986 w 906898"/>
              <a:gd name="connsiteY436" fmla="*/ 791574 h 906898"/>
              <a:gd name="connsiteX437" fmla="*/ 476416 w 906898"/>
              <a:gd name="connsiteY437" fmla="*/ 791006 h 906898"/>
              <a:gd name="connsiteX438" fmla="*/ 472557 w 906898"/>
              <a:gd name="connsiteY438" fmla="*/ 783289 h 906898"/>
              <a:gd name="connsiteX439" fmla="*/ 468440 w 906898"/>
              <a:gd name="connsiteY439" fmla="*/ 781230 h 906898"/>
              <a:gd name="connsiteX440" fmla="*/ 532390 w 906898"/>
              <a:gd name="connsiteY440" fmla="*/ 775055 h 906898"/>
              <a:gd name="connsiteX441" fmla="*/ 534452 w 906898"/>
              <a:gd name="connsiteY441" fmla="*/ 775055 h 906898"/>
              <a:gd name="connsiteX442" fmla="*/ 538576 w 906898"/>
              <a:gd name="connsiteY442" fmla="*/ 787434 h 906898"/>
              <a:gd name="connsiteX443" fmla="*/ 540638 w 906898"/>
              <a:gd name="connsiteY443" fmla="*/ 795686 h 906898"/>
              <a:gd name="connsiteX444" fmla="*/ 548885 w 906898"/>
              <a:gd name="connsiteY444" fmla="*/ 795686 h 906898"/>
              <a:gd name="connsiteX445" fmla="*/ 555071 w 906898"/>
              <a:gd name="connsiteY445" fmla="*/ 795686 h 906898"/>
              <a:gd name="connsiteX446" fmla="*/ 563318 w 906898"/>
              <a:gd name="connsiteY446" fmla="*/ 791560 h 906898"/>
              <a:gd name="connsiteX447" fmla="*/ 565380 w 906898"/>
              <a:gd name="connsiteY447" fmla="*/ 791560 h 906898"/>
              <a:gd name="connsiteX448" fmla="*/ 567442 w 906898"/>
              <a:gd name="connsiteY448" fmla="*/ 793623 h 906898"/>
              <a:gd name="connsiteX449" fmla="*/ 559194 w 906898"/>
              <a:gd name="connsiteY449" fmla="*/ 801876 h 906898"/>
              <a:gd name="connsiteX450" fmla="*/ 550947 w 906898"/>
              <a:gd name="connsiteY450" fmla="*/ 797749 h 906898"/>
              <a:gd name="connsiteX451" fmla="*/ 548885 w 906898"/>
              <a:gd name="connsiteY451" fmla="*/ 801876 h 906898"/>
              <a:gd name="connsiteX452" fmla="*/ 538576 w 906898"/>
              <a:gd name="connsiteY452" fmla="*/ 801876 h 906898"/>
              <a:gd name="connsiteX453" fmla="*/ 534452 w 906898"/>
              <a:gd name="connsiteY453" fmla="*/ 795686 h 906898"/>
              <a:gd name="connsiteX454" fmla="*/ 534452 w 906898"/>
              <a:gd name="connsiteY454" fmla="*/ 789497 h 906898"/>
              <a:gd name="connsiteX455" fmla="*/ 528266 w 906898"/>
              <a:gd name="connsiteY455" fmla="*/ 781244 h 906898"/>
              <a:gd name="connsiteX456" fmla="*/ 532390 w 906898"/>
              <a:gd name="connsiteY456" fmla="*/ 775055 h 906898"/>
              <a:gd name="connsiteX457" fmla="*/ 643458 w 906898"/>
              <a:gd name="connsiteY457" fmla="*/ 774604 h 906898"/>
              <a:gd name="connsiteX458" fmla="*/ 647579 w 906898"/>
              <a:gd name="connsiteY458" fmla="*/ 777174 h 906898"/>
              <a:gd name="connsiteX459" fmla="*/ 651701 w 906898"/>
              <a:gd name="connsiteY459" fmla="*/ 795670 h 906898"/>
              <a:gd name="connsiteX460" fmla="*/ 622851 w 906898"/>
              <a:gd name="connsiteY460" fmla="*/ 816223 h 906898"/>
              <a:gd name="connsiteX461" fmla="*/ 594002 w 906898"/>
              <a:gd name="connsiteY461" fmla="*/ 799781 h 906898"/>
              <a:gd name="connsiteX462" fmla="*/ 596063 w 906898"/>
              <a:gd name="connsiteY462" fmla="*/ 797726 h 906898"/>
              <a:gd name="connsiteX463" fmla="*/ 604305 w 906898"/>
              <a:gd name="connsiteY463" fmla="*/ 803891 h 906898"/>
              <a:gd name="connsiteX464" fmla="*/ 633155 w 906898"/>
              <a:gd name="connsiteY464" fmla="*/ 805947 h 906898"/>
              <a:gd name="connsiteX465" fmla="*/ 641397 w 906898"/>
              <a:gd name="connsiteY465" fmla="*/ 795670 h 906898"/>
              <a:gd name="connsiteX466" fmla="*/ 639337 w 906898"/>
              <a:gd name="connsiteY466" fmla="*/ 787449 h 906898"/>
              <a:gd name="connsiteX467" fmla="*/ 635215 w 906898"/>
              <a:gd name="connsiteY467" fmla="*/ 793615 h 906898"/>
              <a:gd name="connsiteX468" fmla="*/ 629033 w 906898"/>
              <a:gd name="connsiteY468" fmla="*/ 793615 h 906898"/>
              <a:gd name="connsiteX469" fmla="*/ 624912 w 906898"/>
              <a:gd name="connsiteY469" fmla="*/ 787449 h 906898"/>
              <a:gd name="connsiteX470" fmla="*/ 633155 w 906898"/>
              <a:gd name="connsiteY470" fmla="*/ 781284 h 906898"/>
              <a:gd name="connsiteX471" fmla="*/ 639337 w 906898"/>
              <a:gd name="connsiteY471" fmla="*/ 775118 h 906898"/>
              <a:gd name="connsiteX472" fmla="*/ 643458 w 906898"/>
              <a:gd name="connsiteY472" fmla="*/ 774604 h 906898"/>
              <a:gd name="connsiteX473" fmla="*/ 295353 w 906898"/>
              <a:gd name="connsiteY473" fmla="*/ 774340 h 906898"/>
              <a:gd name="connsiteX474" fmla="*/ 302043 w 906898"/>
              <a:gd name="connsiteY474" fmla="*/ 779192 h 906898"/>
              <a:gd name="connsiteX475" fmla="*/ 306159 w 906898"/>
              <a:gd name="connsiteY475" fmla="*/ 777149 h 906898"/>
              <a:gd name="connsiteX476" fmla="*/ 314393 w 906898"/>
              <a:gd name="connsiteY476" fmla="*/ 777149 h 906898"/>
              <a:gd name="connsiteX477" fmla="*/ 316451 w 906898"/>
              <a:gd name="connsiteY477" fmla="*/ 781235 h 906898"/>
              <a:gd name="connsiteX478" fmla="*/ 310276 w 906898"/>
              <a:gd name="connsiteY478" fmla="*/ 785321 h 906898"/>
              <a:gd name="connsiteX479" fmla="*/ 293809 w 906898"/>
              <a:gd name="connsiteY479" fmla="*/ 787364 h 906898"/>
              <a:gd name="connsiteX480" fmla="*/ 287634 w 906898"/>
              <a:gd name="connsiteY480" fmla="*/ 797580 h 906898"/>
              <a:gd name="connsiteX481" fmla="*/ 279401 w 906898"/>
              <a:gd name="connsiteY481" fmla="*/ 797580 h 906898"/>
              <a:gd name="connsiteX482" fmla="*/ 277342 w 906898"/>
              <a:gd name="connsiteY482" fmla="*/ 787364 h 906898"/>
              <a:gd name="connsiteX483" fmla="*/ 285576 w 906898"/>
              <a:gd name="connsiteY483" fmla="*/ 783278 h 906898"/>
              <a:gd name="connsiteX484" fmla="*/ 285576 w 906898"/>
              <a:gd name="connsiteY484" fmla="*/ 777149 h 906898"/>
              <a:gd name="connsiteX485" fmla="*/ 295353 w 906898"/>
              <a:gd name="connsiteY485" fmla="*/ 774340 h 906898"/>
              <a:gd name="connsiteX486" fmla="*/ 464212 w 906898"/>
              <a:gd name="connsiteY486" fmla="*/ 773831 h 906898"/>
              <a:gd name="connsiteX487" fmla="*/ 465218 w 906898"/>
              <a:gd name="connsiteY487" fmla="*/ 775592 h 906898"/>
              <a:gd name="connsiteX488" fmla="*/ 464323 w 906898"/>
              <a:gd name="connsiteY488" fmla="*/ 775055 h 906898"/>
              <a:gd name="connsiteX489" fmla="*/ 369816 w 906898"/>
              <a:gd name="connsiteY489" fmla="*/ 771071 h 906898"/>
              <a:gd name="connsiteX490" fmla="*/ 375949 w 906898"/>
              <a:gd name="connsiteY490" fmla="*/ 775157 h 906898"/>
              <a:gd name="connsiteX491" fmla="*/ 375949 w 906898"/>
              <a:gd name="connsiteY491" fmla="*/ 779243 h 906898"/>
              <a:gd name="connsiteX492" fmla="*/ 380038 w 906898"/>
              <a:gd name="connsiteY492" fmla="*/ 779243 h 906898"/>
              <a:gd name="connsiteX493" fmla="*/ 380038 w 906898"/>
              <a:gd name="connsiteY493" fmla="*/ 785372 h 906898"/>
              <a:gd name="connsiteX494" fmla="*/ 380038 w 906898"/>
              <a:gd name="connsiteY494" fmla="*/ 787416 h 906898"/>
              <a:gd name="connsiteX495" fmla="*/ 384127 w 906898"/>
              <a:gd name="connsiteY495" fmla="*/ 791502 h 906898"/>
              <a:gd name="connsiteX496" fmla="*/ 375949 w 906898"/>
              <a:gd name="connsiteY496" fmla="*/ 797631 h 906898"/>
              <a:gd name="connsiteX497" fmla="*/ 373905 w 906898"/>
              <a:gd name="connsiteY497" fmla="*/ 791502 h 906898"/>
              <a:gd name="connsiteX498" fmla="*/ 359594 w 906898"/>
              <a:gd name="connsiteY498" fmla="*/ 787416 h 906898"/>
              <a:gd name="connsiteX499" fmla="*/ 351416 w 906898"/>
              <a:gd name="connsiteY499" fmla="*/ 789459 h 906898"/>
              <a:gd name="connsiteX500" fmla="*/ 347327 w 906898"/>
              <a:gd name="connsiteY500" fmla="*/ 783329 h 906898"/>
              <a:gd name="connsiteX501" fmla="*/ 355505 w 906898"/>
              <a:gd name="connsiteY501" fmla="*/ 781286 h 906898"/>
              <a:gd name="connsiteX502" fmla="*/ 355505 w 906898"/>
              <a:gd name="connsiteY502" fmla="*/ 775157 h 906898"/>
              <a:gd name="connsiteX503" fmla="*/ 361638 w 906898"/>
              <a:gd name="connsiteY503" fmla="*/ 775157 h 906898"/>
              <a:gd name="connsiteX504" fmla="*/ 369816 w 906898"/>
              <a:gd name="connsiteY504" fmla="*/ 771071 h 906898"/>
              <a:gd name="connsiteX505" fmla="*/ 552834 w 906898"/>
              <a:gd name="connsiteY505" fmla="*/ 768747 h 906898"/>
              <a:gd name="connsiteX506" fmla="*/ 554826 w 906898"/>
              <a:gd name="connsiteY506" fmla="*/ 779260 h 906898"/>
              <a:gd name="connsiteX507" fmla="*/ 550842 w 906898"/>
              <a:gd name="connsiteY507" fmla="*/ 781363 h 906898"/>
              <a:gd name="connsiteX508" fmla="*/ 546858 w 906898"/>
              <a:gd name="connsiteY508" fmla="*/ 777157 h 906898"/>
              <a:gd name="connsiteX509" fmla="*/ 546858 w 906898"/>
              <a:gd name="connsiteY509" fmla="*/ 775055 h 906898"/>
              <a:gd name="connsiteX510" fmla="*/ 552834 w 906898"/>
              <a:gd name="connsiteY510" fmla="*/ 768747 h 906898"/>
              <a:gd name="connsiteX511" fmla="*/ 394471 w 906898"/>
              <a:gd name="connsiteY511" fmla="*/ 768747 h 906898"/>
              <a:gd name="connsiteX512" fmla="*/ 396463 w 906898"/>
              <a:gd name="connsiteY512" fmla="*/ 772952 h 906898"/>
              <a:gd name="connsiteX513" fmla="*/ 396463 w 906898"/>
              <a:gd name="connsiteY513" fmla="*/ 775055 h 906898"/>
              <a:gd name="connsiteX514" fmla="*/ 394471 w 906898"/>
              <a:gd name="connsiteY514" fmla="*/ 768747 h 906898"/>
              <a:gd name="connsiteX515" fmla="*/ 665422 w 906898"/>
              <a:gd name="connsiteY515" fmla="*/ 768306 h 906898"/>
              <a:gd name="connsiteX516" fmla="*/ 667996 w 906898"/>
              <a:gd name="connsiteY516" fmla="*/ 772961 h 906898"/>
              <a:gd name="connsiteX517" fmla="*/ 665962 w 906898"/>
              <a:gd name="connsiteY517" fmla="*/ 787441 h 906898"/>
              <a:gd name="connsiteX518" fmla="*/ 655795 w 906898"/>
              <a:gd name="connsiteY518" fmla="*/ 793647 h 906898"/>
              <a:gd name="connsiteX519" fmla="*/ 659862 w 906898"/>
              <a:gd name="connsiteY519" fmla="*/ 787441 h 906898"/>
              <a:gd name="connsiteX520" fmla="*/ 665962 w 906898"/>
              <a:gd name="connsiteY520" fmla="*/ 777098 h 906898"/>
              <a:gd name="connsiteX521" fmla="*/ 663929 w 906898"/>
              <a:gd name="connsiteY521" fmla="*/ 768823 h 906898"/>
              <a:gd name="connsiteX522" fmla="*/ 665422 w 906898"/>
              <a:gd name="connsiteY522" fmla="*/ 768306 h 906898"/>
              <a:gd name="connsiteX523" fmla="*/ 460207 w 906898"/>
              <a:gd name="connsiteY523" fmla="*/ 766821 h 906898"/>
              <a:gd name="connsiteX524" fmla="*/ 463809 w 906898"/>
              <a:gd name="connsiteY524" fmla="*/ 769395 h 906898"/>
              <a:gd name="connsiteX525" fmla="*/ 464212 w 906898"/>
              <a:gd name="connsiteY525" fmla="*/ 773831 h 906898"/>
              <a:gd name="connsiteX526" fmla="*/ 466515 w 906898"/>
              <a:gd name="connsiteY526" fmla="*/ 766755 h 906898"/>
              <a:gd name="connsiteX527" fmla="*/ 480846 w 906898"/>
              <a:gd name="connsiteY527" fmla="*/ 766755 h 906898"/>
              <a:gd name="connsiteX528" fmla="*/ 482893 w 906898"/>
              <a:gd name="connsiteY528" fmla="*/ 772930 h 906898"/>
              <a:gd name="connsiteX529" fmla="*/ 484940 w 906898"/>
              <a:gd name="connsiteY529" fmla="*/ 777047 h 906898"/>
              <a:gd name="connsiteX530" fmla="*/ 491082 w 906898"/>
              <a:gd name="connsiteY530" fmla="*/ 781164 h 906898"/>
              <a:gd name="connsiteX531" fmla="*/ 489035 w 906898"/>
              <a:gd name="connsiteY531" fmla="*/ 787339 h 906898"/>
              <a:gd name="connsiteX532" fmla="*/ 480846 w 906898"/>
              <a:gd name="connsiteY532" fmla="*/ 785280 h 906898"/>
              <a:gd name="connsiteX533" fmla="*/ 478799 w 906898"/>
              <a:gd name="connsiteY533" fmla="*/ 777047 h 906898"/>
              <a:gd name="connsiteX534" fmla="*/ 472657 w 906898"/>
              <a:gd name="connsiteY534" fmla="*/ 777047 h 906898"/>
              <a:gd name="connsiteX535" fmla="*/ 466515 w 906898"/>
              <a:gd name="connsiteY535" fmla="*/ 772930 h 906898"/>
              <a:gd name="connsiteX536" fmla="*/ 466515 w 906898"/>
              <a:gd name="connsiteY536" fmla="*/ 766755 h 906898"/>
              <a:gd name="connsiteX537" fmla="*/ 449990 w 906898"/>
              <a:gd name="connsiteY537" fmla="*/ 766755 h 906898"/>
              <a:gd name="connsiteX538" fmla="*/ 456192 w 906898"/>
              <a:gd name="connsiteY538" fmla="*/ 766755 h 906898"/>
              <a:gd name="connsiteX539" fmla="*/ 464462 w 906898"/>
              <a:gd name="connsiteY539" fmla="*/ 783222 h 906898"/>
              <a:gd name="connsiteX540" fmla="*/ 470665 w 906898"/>
              <a:gd name="connsiteY540" fmla="*/ 785280 h 906898"/>
              <a:gd name="connsiteX541" fmla="*/ 476416 w 906898"/>
              <a:gd name="connsiteY541" fmla="*/ 791006 h 906898"/>
              <a:gd name="connsiteX542" fmla="*/ 476674 w 906898"/>
              <a:gd name="connsiteY542" fmla="*/ 791522 h 906898"/>
              <a:gd name="connsiteX543" fmla="*/ 476986 w 906898"/>
              <a:gd name="connsiteY543" fmla="*/ 791574 h 906898"/>
              <a:gd name="connsiteX544" fmla="*/ 483069 w 906898"/>
              <a:gd name="connsiteY544" fmla="*/ 797631 h 906898"/>
              <a:gd name="connsiteX545" fmla="*/ 489272 w 906898"/>
              <a:gd name="connsiteY545" fmla="*/ 797631 h 906898"/>
              <a:gd name="connsiteX546" fmla="*/ 489272 w 906898"/>
              <a:gd name="connsiteY546" fmla="*/ 807923 h 906898"/>
              <a:gd name="connsiteX547" fmla="*/ 481002 w 906898"/>
              <a:gd name="connsiteY547" fmla="*/ 805864 h 906898"/>
              <a:gd name="connsiteX548" fmla="*/ 476867 w 906898"/>
              <a:gd name="connsiteY548" fmla="*/ 801747 h 906898"/>
              <a:gd name="connsiteX549" fmla="*/ 466530 w 906898"/>
              <a:gd name="connsiteY549" fmla="*/ 801747 h 906898"/>
              <a:gd name="connsiteX550" fmla="*/ 460327 w 906898"/>
              <a:gd name="connsiteY550" fmla="*/ 791456 h 906898"/>
              <a:gd name="connsiteX551" fmla="*/ 460327 w 906898"/>
              <a:gd name="connsiteY551" fmla="*/ 785280 h 906898"/>
              <a:gd name="connsiteX552" fmla="*/ 452057 w 906898"/>
              <a:gd name="connsiteY552" fmla="*/ 779105 h 906898"/>
              <a:gd name="connsiteX553" fmla="*/ 447923 w 906898"/>
              <a:gd name="connsiteY553" fmla="*/ 768813 h 906898"/>
              <a:gd name="connsiteX554" fmla="*/ 449990 w 906898"/>
              <a:gd name="connsiteY554" fmla="*/ 766755 h 906898"/>
              <a:gd name="connsiteX555" fmla="*/ 509608 w 906898"/>
              <a:gd name="connsiteY555" fmla="*/ 762771 h 906898"/>
              <a:gd name="connsiteX556" fmla="*/ 513725 w 906898"/>
              <a:gd name="connsiteY556" fmla="*/ 764829 h 906898"/>
              <a:gd name="connsiteX557" fmla="*/ 501374 w 906898"/>
              <a:gd name="connsiteY557" fmla="*/ 783355 h 906898"/>
              <a:gd name="connsiteX558" fmla="*/ 503433 w 906898"/>
              <a:gd name="connsiteY558" fmla="*/ 808056 h 906898"/>
              <a:gd name="connsiteX559" fmla="*/ 519900 w 906898"/>
              <a:gd name="connsiteY559" fmla="*/ 812172 h 906898"/>
              <a:gd name="connsiteX560" fmla="*/ 519900 w 906898"/>
              <a:gd name="connsiteY560" fmla="*/ 810114 h 906898"/>
              <a:gd name="connsiteX561" fmla="*/ 511666 w 906898"/>
              <a:gd name="connsiteY561" fmla="*/ 805997 h 906898"/>
              <a:gd name="connsiteX562" fmla="*/ 511666 w 906898"/>
              <a:gd name="connsiteY562" fmla="*/ 797763 h 906898"/>
              <a:gd name="connsiteX563" fmla="*/ 521958 w 906898"/>
              <a:gd name="connsiteY563" fmla="*/ 793647 h 906898"/>
              <a:gd name="connsiteX564" fmla="*/ 524017 w 906898"/>
              <a:gd name="connsiteY564" fmla="*/ 799822 h 906898"/>
              <a:gd name="connsiteX565" fmla="*/ 524017 w 906898"/>
              <a:gd name="connsiteY565" fmla="*/ 803939 h 906898"/>
              <a:gd name="connsiteX566" fmla="*/ 530192 w 906898"/>
              <a:gd name="connsiteY566" fmla="*/ 803939 h 906898"/>
              <a:gd name="connsiteX567" fmla="*/ 532250 w 906898"/>
              <a:gd name="connsiteY567" fmla="*/ 812172 h 906898"/>
              <a:gd name="connsiteX568" fmla="*/ 526075 w 906898"/>
              <a:gd name="connsiteY568" fmla="*/ 820406 h 906898"/>
              <a:gd name="connsiteX569" fmla="*/ 503433 w 906898"/>
              <a:gd name="connsiteY569" fmla="*/ 818347 h 906898"/>
              <a:gd name="connsiteX570" fmla="*/ 499316 w 906898"/>
              <a:gd name="connsiteY570" fmla="*/ 812172 h 906898"/>
              <a:gd name="connsiteX571" fmla="*/ 493141 w 906898"/>
              <a:gd name="connsiteY571" fmla="*/ 803939 h 906898"/>
              <a:gd name="connsiteX572" fmla="*/ 493141 w 906898"/>
              <a:gd name="connsiteY572" fmla="*/ 791588 h 906898"/>
              <a:gd name="connsiteX573" fmla="*/ 509608 w 906898"/>
              <a:gd name="connsiteY573" fmla="*/ 762771 h 906898"/>
              <a:gd name="connsiteX574" fmla="*/ 139434 w 906898"/>
              <a:gd name="connsiteY574" fmla="*/ 759784 h 906898"/>
              <a:gd name="connsiteX575" fmla="*/ 142906 w 906898"/>
              <a:gd name="connsiteY575" fmla="*/ 763992 h 906898"/>
              <a:gd name="connsiteX576" fmla="*/ 155476 w 906898"/>
              <a:gd name="connsiteY576" fmla="*/ 774363 h 906898"/>
              <a:gd name="connsiteX577" fmla="*/ 384179 w 906898"/>
              <a:gd name="connsiteY577" fmla="*/ 758787 h 906898"/>
              <a:gd name="connsiteX578" fmla="*/ 386171 w 906898"/>
              <a:gd name="connsiteY578" fmla="*/ 764763 h 906898"/>
              <a:gd name="connsiteX579" fmla="*/ 384179 w 906898"/>
              <a:gd name="connsiteY579" fmla="*/ 760779 h 906898"/>
              <a:gd name="connsiteX580" fmla="*/ 384179 w 906898"/>
              <a:gd name="connsiteY580" fmla="*/ 758787 h 906898"/>
              <a:gd name="connsiteX581" fmla="*/ 314459 w 906898"/>
              <a:gd name="connsiteY581" fmla="*/ 758787 h 906898"/>
              <a:gd name="connsiteX582" fmla="*/ 322427 w 906898"/>
              <a:gd name="connsiteY582" fmla="*/ 764763 h 906898"/>
              <a:gd name="connsiteX583" fmla="*/ 322427 w 906898"/>
              <a:gd name="connsiteY583" fmla="*/ 768747 h 906898"/>
              <a:gd name="connsiteX584" fmla="*/ 318593 w 906898"/>
              <a:gd name="connsiteY584" fmla="*/ 764913 h 906898"/>
              <a:gd name="connsiteX585" fmla="*/ 318576 w 906898"/>
              <a:gd name="connsiteY585" fmla="*/ 764708 h 906898"/>
              <a:gd name="connsiteX586" fmla="*/ 318199 w 906898"/>
              <a:gd name="connsiteY586" fmla="*/ 764519 h 906898"/>
              <a:gd name="connsiteX587" fmla="*/ 314459 w 906898"/>
              <a:gd name="connsiteY587" fmla="*/ 760779 h 906898"/>
              <a:gd name="connsiteX588" fmla="*/ 314459 w 906898"/>
              <a:gd name="connsiteY588" fmla="*/ 758787 h 906898"/>
              <a:gd name="connsiteX589" fmla="*/ 297478 w 906898"/>
              <a:gd name="connsiteY589" fmla="*/ 757977 h 906898"/>
              <a:gd name="connsiteX590" fmla="*/ 302109 w 906898"/>
              <a:gd name="connsiteY590" fmla="*/ 760585 h 906898"/>
              <a:gd name="connsiteX591" fmla="*/ 302109 w 906898"/>
              <a:gd name="connsiteY591" fmla="*/ 764708 h 906898"/>
              <a:gd name="connsiteX592" fmla="*/ 304167 w 906898"/>
              <a:gd name="connsiteY592" fmla="*/ 764708 h 906898"/>
              <a:gd name="connsiteX593" fmla="*/ 310343 w 906898"/>
              <a:gd name="connsiteY593" fmla="*/ 760585 h 906898"/>
              <a:gd name="connsiteX594" fmla="*/ 318199 w 906898"/>
              <a:gd name="connsiteY594" fmla="*/ 764519 h 906898"/>
              <a:gd name="connsiteX595" fmla="*/ 318593 w 906898"/>
              <a:gd name="connsiteY595" fmla="*/ 764913 h 906898"/>
              <a:gd name="connsiteX596" fmla="*/ 318834 w 906898"/>
              <a:gd name="connsiteY596" fmla="*/ 767800 h 906898"/>
              <a:gd name="connsiteX597" fmla="*/ 320635 w 906898"/>
              <a:gd name="connsiteY597" fmla="*/ 770891 h 906898"/>
              <a:gd name="connsiteX598" fmla="*/ 330927 w 906898"/>
              <a:gd name="connsiteY598" fmla="*/ 772952 h 906898"/>
              <a:gd name="connsiteX599" fmla="*/ 335043 w 906898"/>
              <a:gd name="connsiteY599" fmla="*/ 779136 h 906898"/>
              <a:gd name="connsiteX600" fmla="*/ 328868 w 906898"/>
              <a:gd name="connsiteY600" fmla="*/ 779136 h 906898"/>
              <a:gd name="connsiteX601" fmla="*/ 318576 w 906898"/>
              <a:gd name="connsiteY601" fmla="*/ 781197 h 906898"/>
              <a:gd name="connsiteX602" fmla="*/ 314459 w 906898"/>
              <a:gd name="connsiteY602" fmla="*/ 775014 h 906898"/>
              <a:gd name="connsiteX603" fmla="*/ 300051 w 906898"/>
              <a:gd name="connsiteY603" fmla="*/ 772952 h 906898"/>
              <a:gd name="connsiteX604" fmla="*/ 287700 w 906898"/>
              <a:gd name="connsiteY604" fmla="*/ 772952 h 906898"/>
              <a:gd name="connsiteX605" fmla="*/ 281525 w 906898"/>
              <a:gd name="connsiteY605" fmla="*/ 783258 h 906898"/>
              <a:gd name="connsiteX606" fmla="*/ 275350 w 906898"/>
              <a:gd name="connsiteY606" fmla="*/ 787380 h 906898"/>
              <a:gd name="connsiteX607" fmla="*/ 275350 w 906898"/>
              <a:gd name="connsiteY607" fmla="*/ 797686 h 906898"/>
              <a:gd name="connsiteX608" fmla="*/ 277408 w 906898"/>
              <a:gd name="connsiteY608" fmla="*/ 799748 h 906898"/>
              <a:gd name="connsiteX609" fmla="*/ 267116 w 906898"/>
              <a:gd name="connsiteY609" fmla="*/ 805931 h 906898"/>
              <a:gd name="connsiteX610" fmla="*/ 263000 w 906898"/>
              <a:gd name="connsiteY610" fmla="*/ 799748 h 906898"/>
              <a:gd name="connsiteX611" fmla="*/ 265058 w 906898"/>
              <a:gd name="connsiteY611" fmla="*/ 791503 h 906898"/>
              <a:gd name="connsiteX612" fmla="*/ 269175 w 906898"/>
              <a:gd name="connsiteY612" fmla="*/ 789442 h 906898"/>
              <a:gd name="connsiteX613" fmla="*/ 267116 w 906898"/>
              <a:gd name="connsiteY613" fmla="*/ 781197 h 906898"/>
              <a:gd name="connsiteX614" fmla="*/ 269175 w 906898"/>
              <a:gd name="connsiteY614" fmla="*/ 775014 h 906898"/>
              <a:gd name="connsiteX615" fmla="*/ 281525 w 906898"/>
              <a:gd name="connsiteY615" fmla="*/ 770891 h 906898"/>
              <a:gd name="connsiteX616" fmla="*/ 289759 w 906898"/>
              <a:gd name="connsiteY616" fmla="*/ 760585 h 906898"/>
              <a:gd name="connsiteX617" fmla="*/ 297992 w 906898"/>
              <a:gd name="connsiteY617" fmla="*/ 760585 h 906898"/>
              <a:gd name="connsiteX618" fmla="*/ 295934 w 906898"/>
              <a:gd name="connsiteY618" fmla="*/ 758524 h 906898"/>
              <a:gd name="connsiteX619" fmla="*/ 297478 w 906898"/>
              <a:gd name="connsiteY619" fmla="*/ 757977 h 906898"/>
              <a:gd name="connsiteX620" fmla="*/ 373665 w 906898"/>
              <a:gd name="connsiteY620" fmla="*/ 755757 h 906898"/>
              <a:gd name="connsiteX621" fmla="*/ 382118 w 906898"/>
              <a:gd name="connsiteY621" fmla="*/ 760646 h 906898"/>
              <a:gd name="connsiteX622" fmla="*/ 386217 w 906898"/>
              <a:gd name="connsiteY622" fmla="*/ 768880 h 906898"/>
              <a:gd name="connsiteX623" fmla="*/ 392365 w 906898"/>
              <a:gd name="connsiteY623" fmla="*/ 770938 h 906898"/>
              <a:gd name="connsiteX624" fmla="*/ 390315 w 906898"/>
              <a:gd name="connsiteY624" fmla="*/ 779172 h 906898"/>
              <a:gd name="connsiteX625" fmla="*/ 396463 w 906898"/>
              <a:gd name="connsiteY625" fmla="*/ 783289 h 906898"/>
              <a:gd name="connsiteX626" fmla="*/ 396463 w 906898"/>
              <a:gd name="connsiteY626" fmla="*/ 793580 h 906898"/>
              <a:gd name="connsiteX627" fmla="*/ 392365 w 906898"/>
              <a:gd name="connsiteY627" fmla="*/ 795639 h 906898"/>
              <a:gd name="connsiteX628" fmla="*/ 388266 w 906898"/>
              <a:gd name="connsiteY628" fmla="*/ 793580 h 906898"/>
              <a:gd name="connsiteX629" fmla="*/ 384168 w 906898"/>
              <a:gd name="connsiteY629" fmla="*/ 785347 h 906898"/>
              <a:gd name="connsiteX630" fmla="*/ 382118 w 906898"/>
              <a:gd name="connsiteY630" fmla="*/ 779172 h 906898"/>
              <a:gd name="connsiteX631" fmla="*/ 378020 w 906898"/>
              <a:gd name="connsiteY631" fmla="*/ 777113 h 906898"/>
              <a:gd name="connsiteX632" fmla="*/ 371872 w 906898"/>
              <a:gd name="connsiteY632" fmla="*/ 768880 h 906898"/>
              <a:gd name="connsiteX633" fmla="*/ 363675 w 906898"/>
              <a:gd name="connsiteY633" fmla="*/ 770938 h 906898"/>
              <a:gd name="connsiteX634" fmla="*/ 353429 w 906898"/>
              <a:gd name="connsiteY634" fmla="*/ 772997 h 906898"/>
              <a:gd name="connsiteX635" fmla="*/ 347281 w 906898"/>
              <a:gd name="connsiteY635" fmla="*/ 781230 h 906898"/>
              <a:gd name="connsiteX636" fmla="*/ 341134 w 906898"/>
              <a:gd name="connsiteY636" fmla="*/ 781230 h 906898"/>
              <a:gd name="connsiteX637" fmla="*/ 339084 w 906898"/>
              <a:gd name="connsiteY637" fmla="*/ 777113 h 906898"/>
              <a:gd name="connsiteX638" fmla="*/ 341134 w 906898"/>
              <a:gd name="connsiteY638" fmla="*/ 770938 h 906898"/>
              <a:gd name="connsiteX639" fmla="*/ 347281 w 906898"/>
              <a:gd name="connsiteY639" fmla="*/ 768880 h 906898"/>
              <a:gd name="connsiteX640" fmla="*/ 349331 w 906898"/>
              <a:gd name="connsiteY640" fmla="*/ 764763 h 906898"/>
              <a:gd name="connsiteX641" fmla="*/ 351380 w 906898"/>
              <a:gd name="connsiteY641" fmla="*/ 760646 h 906898"/>
              <a:gd name="connsiteX642" fmla="*/ 357528 w 906898"/>
              <a:gd name="connsiteY642" fmla="*/ 758588 h 906898"/>
              <a:gd name="connsiteX643" fmla="*/ 361370 w 906898"/>
              <a:gd name="connsiteY643" fmla="*/ 760132 h 906898"/>
              <a:gd name="connsiteX644" fmla="*/ 363479 w 906898"/>
              <a:gd name="connsiteY644" fmla="*/ 758719 h 906898"/>
              <a:gd name="connsiteX645" fmla="*/ 363675 w 906898"/>
              <a:gd name="connsiteY645" fmla="*/ 758588 h 906898"/>
              <a:gd name="connsiteX646" fmla="*/ 373665 w 906898"/>
              <a:gd name="connsiteY646" fmla="*/ 755757 h 906898"/>
              <a:gd name="connsiteX647" fmla="*/ 608415 w 906898"/>
              <a:gd name="connsiteY647" fmla="*/ 752000 h 906898"/>
              <a:gd name="connsiteX648" fmla="*/ 610602 w 906898"/>
              <a:gd name="connsiteY648" fmla="*/ 754613 h 906898"/>
              <a:gd name="connsiteX649" fmla="*/ 606485 w 906898"/>
              <a:gd name="connsiteY649" fmla="*/ 762771 h 906898"/>
              <a:gd name="connsiteX650" fmla="*/ 600310 w 906898"/>
              <a:gd name="connsiteY650" fmla="*/ 752574 h 906898"/>
              <a:gd name="connsiteX651" fmla="*/ 608415 w 906898"/>
              <a:gd name="connsiteY651" fmla="*/ 752000 h 906898"/>
              <a:gd name="connsiteX652" fmla="*/ 461557 w 906898"/>
              <a:gd name="connsiteY652" fmla="*/ 751947 h 906898"/>
              <a:gd name="connsiteX653" fmla="*/ 461369 w 906898"/>
              <a:gd name="connsiteY653" fmla="*/ 752230 h 906898"/>
              <a:gd name="connsiteX654" fmla="*/ 460207 w 906898"/>
              <a:gd name="connsiteY654" fmla="*/ 752479 h 906898"/>
              <a:gd name="connsiteX655" fmla="*/ 460207 w 906898"/>
              <a:gd name="connsiteY655" fmla="*/ 752230 h 906898"/>
              <a:gd name="connsiteX656" fmla="*/ 460207 w 906898"/>
              <a:gd name="connsiteY656" fmla="*/ 752015 h 906898"/>
              <a:gd name="connsiteX657" fmla="*/ 680321 w 906898"/>
              <a:gd name="connsiteY657" fmla="*/ 750487 h 906898"/>
              <a:gd name="connsiteX658" fmla="*/ 686629 w 906898"/>
              <a:gd name="connsiteY658" fmla="*/ 756712 h 906898"/>
              <a:gd name="connsiteX659" fmla="*/ 686629 w 906898"/>
              <a:gd name="connsiteY659" fmla="*/ 758787 h 906898"/>
              <a:gd name="connsiteX660" fmla="*/ 680321 w 906898"/>
              <a:gd name="connsiteY660" fmla="*/ 750487 h 906898"/>
              <a:gd name="connsiteX661" fmla="*/ 674134 w 906898"/>
              <a:gd name="connsiteY661" fmla="*/ 750487 h 906898"/>
              <a:gd name="connsiteX662" fmla="*/ 684396 w 906898"/>
              <a:gd name="connsiteY662" fmla="*/ 758721 h 906898"/>
              <a:gd name="connsiteX663" fmla="*/ 684396 w 906898"/>
              <a:gd name="connsiteY663" fmla="*/ 764896 h 906898"/>
              <a:gd name="connsiteX664" fmla="*/ 686448 w 906898"/>
              <a:gd name="connsiteY664" fmla="*/ 766954 h 906898"/>
              <a:gd name="connsiteX665" fmla="*/ 690553 w 906898"/>
              <a:gd name="connsiteY665" fmla="*/ 773129 h 906898"/>
              <a:gd name="connsiteX666" fmla="*/ 690553 w 906898"/>
              <a:gd name="connsiteY666" fmla="*/ 779305 h 906898"/>
              <a:gd name="connsiteX667" fmla="*/ 692605 w 906898"/>
              <a:gd name="connsiteY667" fmla="*/ 789596 h 906898"/>
              <a:gd name="connsiteX668" fmla="*/ 692605 w 906898"/>
              <a:gd name="connsiteY668" fmla="*/ 793713 h 906898"/>
              <a:gd name="connsiteX669" fmla="*/ 690553 w 906898"/>
              <a:gd name="connsiteY669" fmla="*/ 791655 h 906898"/>
              <a:gd name="connsiteX670" fmla="*/ 688500 w 906898"/>
              <a:gd name="connsiteY670" fmla="*/ 781363 h 906898"/>
              <a:gd name="connsiteX671" fmla="*/ 686448 w 906898"/>
              <a:gd name="connsiteY671" fmla="*/ 781363 h 906898"/>
              <a:gd name="connsiteX672" fmla="*/ 688500 w 906898"/>
              <a:gd name="connsiteY672" fmla="*/ 785480 h 906898"/>
              <a:gd name="connsiteX673" fmla="*/ 688500 w 906898"/>
              <a:gd name="connsiteY673" fmla="*/ 793713 h 906898"/>
              <a:gd name="connsiteX674" fmla="*/ 678239 w 906898"/>
              <a:gd name="connsiteY674" fmla="*/ 801947 h 906898"/>
              <a:gd name="connsiteX675" fmla="*/ 676186 w 906898"/>
              <a:gd name="connsiteY675" fmla="*/ 808122 h 906898"/>
              <a:gd name="connsiteX676" fmla="*/ 665925 w 906898"/>
              <a:gd name="connsiteY676" fmla="*/ 810180 h 906898"/>
              <a:gd name="connsiteX677" fmla="*/ 659767 w 906898"/>
              <a:gd name="connsiteY677" fmla="*/ 808122 h 906898"/>
              <a:gd name="connsiteX678" fmla="*/ 653610 w 906898"/>
              <a:gd name="connsiteY678" fmla="*/ 812239 h 906898"/>
              <a:gd name="connsiteX679" fmla="*/ 647453 w 906898"/>
              <a:gd name="connsiteY679" fmla="*/ 808122 h 906898"/>
              <a:gd name="connsiteX680" fmla="*/ 659767 w 906898"/>
              <a:gd name="connsiteY680" fmla="*/ 801947 h 906898"/>
              <a:gd name="connsiteX681" fmla="*/ 651558 w 906898"/>
              <a:gd name="connsiteY681" fmla="*/ 799888 h 906898"/>
              <a:gd name="connsiteX682" fmla="*/ 657715 w 906898"/>
              <a:gd name="connsiteY682" fmla="*/ 795772 h 906898"/>
              <a:gd name="connsiteX683" fmla="*/ 667977 w 906898"/>
              <a:gd name="connsiteY683" fmla="*/ 791655 h 906898"/>
              <a:gd name="connsiteX684" fmla="*/ 670029 w 906898"/>
              <a:gd name="connsiteY684" fmla="*/ 769013 h 906898"/>
              <a:gd name="connsiteX685" fmla="*/ 667977 w 906898"/>
              <a:gd name="connsiteY685" fmla="*/ 762837 h 906898"/>
              <a:gd name="connsiteX686" fmla="*/ 672082 w 906898"/>
              <a:gd name="connsiteY686" fmla="*/ 758721 h 906898"/>
              <a:gd name="connsiteX687" fmla="*/ 674134 w 906898"/>
              <a:gd name="connsiteY687" fmla="*/ 762837 h 906898"/>
              <a:gd name="connsiteX688" fmla="*/ 674134 w 906898"/>
              <a:gd name="connsiteY688" fmla="*/ 766954 h 906898"/>
              <a:gd name="connsiteX689" fmla="*/ 680291 w 906898"/>
              <a:gd name="connsiteY689" fmla="*/ 771071 h 906898"/>
              <a:gd name="connsiteX690" fmla="*/ 680291 w 906898"/>
              <a:gd name="connsiteY690" fmla="*/ 777246 h 906898"/>
              <a:gd name="connsiteX691" fmla="*/ 678239 w 906898"/>
              <a:gd name="connsiteY691" fmla="*/ 779305 h 906898"/>
              <a:gd name="connsiteX692" fmla="*/ 682343 w 906898"/>
              <a:gd name="connsiteY692" fmla="*/ 787538 h 906898"/>
              <a:gd name="connsiteX693" fmla="*/ 678239 w 906898"/>
              <a:gd name="connsiteY693" fmla="*/ 793713 h 906898"/>
              <a:gd name="connsiteX694" fmla="*/ 672082 w 906898"/>
              <a:gd name="connsiteY694" fmla="*/ 795772 h 906898"/>
              <a:gd name="connsiteX695" fmla="*/ 667977 w 906898"/>
              <a:gd name="connsiteY695" fmla="*/ 801947 h 906898"/>
              <a:gd name="connsiteX696" fmla="*/ 659767 w 906898"/>
              <a:gd name="connsiteY696" fmla="*/ 797830 h 906898"/>
              <a:gd name="connsiteX697" fmla="*/ 659767 w 906898"/>
              <a:gd name="connsiteY697" fmla="*/ 799888 h 906898"/>
              <a:gd name="connsiteX698" fmla="*/ 665925 w 906898"/>
              <a:gd name="connsiteY698" fmla="*/ 804005 h 906898"/>
              <a:gd name="connsiteX699" fmla="*/ 674134 w 906898"/>
              <a:gd name="connsiteY699" fmla="*/ 797830 h 906898"/>
              <a:gd name="connsiteX700" fmla="*/ 684396 w 906898"/>
              <a:gd name="connsiteY700" fmla="*/ 789596 h 906898"/>
              <a:gd name="connsiteX701" fmla="*/ 682343 w 906898"/>
              <a:gd name="connsiteY701" fmla="*/ 779305 h 906898"/>
              <a:gd name="connsiteX702" fmla="*/ 682343 w 906898"/>
              <a:gd name="connsiteY702" fmla="*/ 769013 h 906898"/>
              <a:gd name="connsiteX703" fmla="*/ 678239 w 906898"/>
              <a:gd name="connsiteY703" fmla="*/ 764896 h 906898"/>
              <a:gd name="connsiteX704" fmla="*/ 674134 w 906898"/>
              <a:gd name="connsiteY704" fmla="*/ 756662 h 906898"/>
              <a:gd name="connsiteX705" fmla="*/ 672082 w 906898"/>
              <a:gd name="connsiteY705" fmla="*/ 752545 h 906898"/>
              <a:gd name="connsiteX706" fmla="*/ 674134 w 906898"/>
              <a:gd name="connsiteY706" fmla="*/ 750487 h 906898"/>
              <a:gd name="connsiteX707" fmla="*/ 579697 w 906898"/>
              <a:gd name="connsiteY707" fmla="*/ 750487 h 906898"/>
              <a:gd name="connsiteX708" fmla="*/ 591995 w 906898"/>
              <a:gd name="connsiteY708" fmla="*/ 752534 h 906898"/>
              <a:gd name="connsiteX709" fmla="*/ 602244 w 906898"/>
              <a:gd name="connsiteY709" fmla="*/ 764818 h 906898"/>
              <a:gd name="connsiteX710" fmla="*/ 596095 w 906898"/>
              <a:gd name="connsiteY710" fmla="*/ 781197 h 906898"/>
              <a:gd name="connsiteX711" fmla="*/ 596095 w 906898"/>
              <a:gd name="connsiteY711" fmla="*/ 793481 h 906898"/>
              <a:gd name="connsiteX712" fmla="*/ 585846 w 906898"/>
              <a:gd name="connsiteY712" fmla="*/ 799623 h 906898"/>
              <a:gd name="connsiteX713" fmla="*/ 577647 w 906898"/>
              <a:gd name="connsiteY713" fmla="*/ 795528 h 906898"/>
              <a:gd name="connsiteX714" fmla="*/ 575597 w 906898"/>
              <a:gd name="connsiteY714" fmla="*/ 787339 h 906898"/>
              <a:gd name="connsiteX715" fmla="*/ 565349 w 906898"/>
              <a:gd name="connsiteY715" fmla="*/ 787339 h 906898"/>
              <a:gd name="connsiteX716" fmla="*/ 557150 w 906898"/>
              <a:gd name="connsiteY716" fmla="*/ 770960 h 906898"/>
              <a:gd name="connsiteX717" fmla="*/ 563299 w 906898"/>
              <a:gd name="connsiteY717" fmla="*/ 754582 h 906898"/>
              <a:gd name="connsiteX718" fmla="*/ 573548 w 906898"/>
              <a:gd name="connsiteY718" fmla="*/ 756629 h 906898"/>
              <a:gd name="connsiteX719" fmla="*/ 579697 w 906898"/>
              <a:gd name="connsiteY719" fmla="*/ 750487 h 906898"/>
              <a:gd name="connsiteX720" fmla="*/ 559082 w 906898"/>
              <a:gd name="connsiteY720" fmla="*/ 750487 h 906898"/>
              <a:gd name="connsiteX721" fmla="*/ 561134 w 906898"/>
              <a:gd name="connsiteY721" fmla="*/ 752534 h 906898"/>
              <a:gd name="connsiteX722" fmla="*/ 550872 w 906898"/>
              <a:gd name="connsiteY722" fmla="*/ 766866 h 906898"/>
              <a:gd name="connsiteX723" fmla="*/ 536506 w 906898"/>
              <a:gd name="connsiteY723" fmla="*/ 773008 h 906898"/>
              <a:gd name="connsiteX724" fmla="*/ 530349 w 906898"/>
              <a:gd name="connsiteY724" fmla="*/ 766866 h 906898"/>
              <a:gd name="connsiteX725" fmla="*/ 526244 w 906898"/>
              <a:gd name="connsiteY725" fmla="*/ 768913 h 906898"/>
              <a:gd name="connsiteX726" fmla="*/ 520087 w 906898"/>
              <a:gd name="connsiteY726" fmla="*/ 766866 h 906898"/>
              <a:gd name="connsiteX727" fmla="*/ 518035 w 906898"/>
              <a:gd name="connsiteY727" fmla="*/ 762771 h 906898"/>
              <a:gd name="connsiteX728" fmla="*/ 530349 w 906898"/>
              <a:gd name="connsiteY728" fmla="*/ 758676 h 906898"/>
              <a:gd name="connsiteX729" fmla="*/ 544715 w 906898"/>
              <a:gd name="connsiteY729" fmla="*/ 758676 h 906898"/>
              <a:gd name="connsiteX730" fmla="*/ 538558 w 906898"/>
              <a:gd name="connsiteY730" fmla="*/ 764818 h 906898"/>
              <a:gd name="connsiteX731" fmla="*/ 542663 w 906898"/>
              <a:gd name="connsiteY731" fmla="*/ 768913 h 906898"/>
              <a:gd name="connsiteX732" fmla="*/ 554977 w 906898"/>
              <a:gd name="connsiteY732" fmla="*/ 760724 h 906898"/>
              <a:gd name="connsiteX733" fmla="*/ 554977 w 906898"/>
              <a:gd name="connsiteY733" fmla="*/ 756629 h 906898"/>
              <a:gd name="connsiteX734" fmla="*/ 546768 w 906898"/>
              <a:gd name="connsiteY734" fmla="*/ 758676 h 906898"/>
              <a:gd name="connsiteX735" fmla="*/ 559082 w 906898"/>
              <a:gd name="connsiteY735" fmla="*/ 750487 h 906898"/>
              <a:gd name="connsiteX736" fmla="*/ 614586 w 906898"/>
              <a:gd name="connsiteY736" fmla="*/ 746171 h 906898"/>
              <a:gd name="connsiteX737" fmla="*/ 618702 w 906898"/>
              <a:gd name="connsiteY737" fmla="*/ 748234 h 906898"/>
              <a:gd name="connsiteX738" fmla="*/ 616644 w 906898"/>
              <a:gd name="connsiteY738" fmla="*/ 756487 h 906898"/>
              <a:gd name="connsiteX739" fmla="*/ 622819 w 906898"/>
              <a:gd name="connsiteY739" fmla="*/ 758550 h 906898"/>
              <a:gd name="connsiteX740" fmla="*/ 620761 w 906898"/>
              <a:gd name="connsiteY740" fmla="*/ 764739 h 906898"/>
              <a:gd name="connsiteX741" fmla="*/ 614586 w 906898"/>
              <a:gd name="connsiteY741" fmla="*/ 766802 h 906898"/>
              <a:gd name="connsiteX742" fmla="*/ 612527 w 906898"/>
              <a:gd name="connsiteY742" fmla="*/ 772992 h 906898"/>
              <a:gd name="connsiteX743" fmla="*/ 606352 w 906898"/>
              <a:gd name="connsiteY743" fmla="*/ 772992 h 906898"/>
              <a:gd name="connsiteX744" fmla="*/ 606352 w 906898"/>
              <a:gd name="connsiteY744" fmla="*/ 766802 h 906898"/>
              <a:gd name="connsiteX745" fmla="*/ 612527 w 906898"/>
              <a:gd name="connsiteY745" fmla="*/ 758550 h 906898"/>
              <a:gd name="connsiteX746" fmla="*/ 610469 w 906898"/>
              <a:gd name="connsiteY746" fmla="*/ 750297 h 906898"/>
              <a:gd name="connsiteX747" fmla="*/ 614586 w 906898"/>
              <a:gd name="connsiteY747" fmla="*/ 746171 h 906898"/>
              <a:gd name="connsiteX748" fmla="*/ 618807 w 906898"/>
              <a:gd name="connsiteY748" fmla="*/ 740195 h 906898"/>
              <a:gd name="connsiteX749" fmla="*/ 622933 w 906898"/>
              <a:gd name="connsiteY749" fmla="*/ 744312 h 906898"/>
              <a:gd name="connsiteX750" fmla="*/ 622933 w 906898"/>
              <a:gd name="connsiteY750" fmla="*/ 750487 h 906898"/>
              <a:gd name="connsiteX751" fmla="*/ 631186 w 906898"/>
              <a:gd name="connsiteY751" fmla="*/ 758720 h 906898"/>
              <a:gd name="connsiteX752" fmla="*/ 629122 w 906898"/>
              <a:gd name="connsiteY752" fmla="*/ 769013 h 906898"/>
              <a:gd name="connsiteX753" fmla="*/ 620870 w 906898"/>
              <a:gd name="connsiteY753" fmla="*/ 773129 h 906898"/>
              <a:gd name="connsiteX754" fmla="*/ 610554 w 906898"/>
              <a:gd name="connsiteY754" fmla="*/ 781363 h 906898"/>
              <a:gd name="connsiteX755" fmla="*/ 606428 w 906898"/>
              <a:gd name="connsiteY755" fmla="*/ 779304 h 906898"/>
              <a:gd name="connsiteX756" fmla="*/ 604365 w 906898"/>
              <a:gd name="connsiteY756" fmla="*/ 775188 h 906898"/>
              <a:gd name="connsiteX757" fmla="*/ 612617 w 906898"/>
              <a:gd name="connsiteY757" fmla="*/ 777246 h 906898"/>
              <a:gd name="connsiteX758" fmla="*/ 618807 w 906898"/>
              <a:gd name="connsiteY758" fmla="*/ 769013 h 906898"/>
              <a:gd name="connsiteX759" fmla="*/ 627059 w 906898"/>
              <a:gd name="connsiteY759" fmla="*/ 762837 h 906898"/>
              <a:gd name="connsiteX760" fmla="*/ 624996 w 906898"/>
              <a:gd name="connsiteY760" fmla="*/ 754604 h 906898"/>
              <a:gd name="connsiteX761" fmla="*/ 620870 w 906898"/>
              <a:gd name="connsiteY761" fmla="*/ 752545 h 906898"/>
              <a:gd name="connsiteX762" fmla="*/ 616744 w 906898"/>
              <a:gd name="connsiteY762" fmla="*/ 742253 h 906898"/>
              <a:gd name="connsiteX763" fmla="*/ 618807 w 906898"/>
              <a:gd name="connsiteY763" fmla="*/ 740195 h 906898"/>
              <a:gd name="connsiteX764" fmla="*/ 181747 w 906898"/>
              <a:gd name="connsiteY764" fmla="*/ 738715 h 906898"/>
              <a:gd name="connsiteX765" fmla="*/ 184821 w 906898"/>
              <a:gd name="connsiteY765" fmla="*/ 740250 h 906898"/>
              <a:gd name="connsiteX766" fmla="*/ 203269 w 906898"/>
              <a:gd name="connsiteY766" fmla="*/ 752534 h 906898"/>
              <a:gd name="connsiteX767" fmla="*/ 208054 w 906898"/>
              <a:gd name="connsiteY767" fmla="*/ 750145 h 906898"/>
              <a:gd name="connsiteX768" fmla="*/ 209395 w 906898"/>
              <a:gd name="connsiteY768" fmla="*/ 750487 h 906898"/>
              <a:gd name="connsiteX769" fmla="*/ 211334 w 906898"/>
              <a:gd name="connsiteY769" fmla="*/ 748507 h 906898"/>
              <a:gd name="connsiteX770" fmla="*/ 219667 w 906898"/>
              <a:gd name="connsiteY770" fmla="*/ 744345 h 906898"/>
              <a:gd name="connsiteX771" fmla="*/ 225816 w 906898"/>
              <a:gd name="connsiteY771" fmla="*/ 746392 h 906898"/>
              <a:gd name="connsiteX772" fmla="*/ 221717 w 906898"/>
              <a:gd name="connsiteY772" fmla="*/ 750487 h 906898"/>
              <a:gd name="connsiteX773" fmla="*/ 217617 w 906898"/>
              <a:gd name="connsiteY773" fmla="*/ 752534 h 906898"/>
              <a:gd name="connsiteX774" fmla="*/ 217617 w 906898"/>
              <a:gd name="connsiteY774" fmla="*/ 758676 h 906898"/>
              <a:gd name="connsiteX775" fmla="*/ 211468 w 906898"/>
              <a:gd name="connsiteY775" fmla="*/ 758676 h 906898"/>
              <a:gd name="connsiteX776" fmla="*/ 205319 w 906898"/>
              <a:gd name="connsiteY776" fmla="*/ 756629 h 906898"/>
              <a:gd name="connsiteX777" fmla="*/ 199170 w 906898"/>
              <a:gd name="connsiteY777" fmla="*/ 762771 h 906898"/>
              <a:gd name="connsiteX778" fmla="*/ 195070 w 906898"/>
              <a:gd name="connsiteY778" fmla="*/ 758676 h 906898"/>
              <a:gd name="connsiteX779" fmla="*/ 193020 w 906898"/>
              <a:gd name="connsiteY779" fmla="*/ 754582 h 906898"/>
              <a:gd name="connsiteX780" fmla="*/ 186871 w 906898"/>
              <a:gd name="connsiteY780" fmla="*/ 754582 h 906898"/>
              <a:gd name="connsiteX781" fmla="*/ 184821 w 906898"/>
              <a:gd name="connsiteY781" fmla="*/ 748440 h 906898"/>
              <a:gd name="connsiteX782" fmla="*/ 182772 w 906898"/>
              <a:gd name="connsiteY782" fmla="*/ 744345 h 906898"/>
              <a:gd name="connsiteX783" fmla="*/ 178672 w 906898"/>
              <a:gd name="connsiteY783" fmla="*/ 742298 h 906898"/>
              <a:gd name="connsiteX784" fmla="*/ 178672 w 906898"/>
              <a:gd name="connsiteY784" fmla="*/ 740250 h 906898"/>
              <a:gd name="connsiteX785" fmla="*/ 181747 w 906898"/>
              <a:gd name="connsiteY785" fmla="*/ 738715 h 906898"/>
              <a:gd name="connsiteX786" fmla="*/ 191678 w 906898"/>
              <a:gd name="connsiteY786" fmla="*/ 737738 h 906898"/>
              <a:gd name="connsiteX787" fmla="*/ 197137 w 906898"/>
              <a:gd name="connsiteY787" fmla="*/ 742140 h 906898"/>
              <a:gd name="connsiteX788" fmla="*/ 207352 w 906898"/>
              <a:gd name="connsiteY788" fmla="*/ 746313 h 906898"/>
              <a:gd name="connsiteX789" fmla="*/ 215524 w 906898"/>
              <a:gd name="connsiteY789" fmla="*/ 744227 h 906898"/>
              <a:gd name="connsiteX790" fmla="*/ 211334 w 906898"/>
              <a:gd name="connsiteY790" fmla="*/ 748507 h 906898"/>
              <a:gd name="connsiteX791" fmla="*/ 208054 w 906898"/>
              <a:gd name="connsiteY791" fmla="*/ 750145 h 906898"/>
              <a:gd name="connsiteX792" fmla="*/ 193050 w 906898"/>
              <a:gd name="connsiteY792" fmla="*/ 746313 h 906898"/>
              <a:gd name="connsiteX793" fmla="*/ 188964 w 906898"/>
              <a:gd name="connsiteY793" fmla="*/ 737966 h 906898"/>
              <a:gd name="connsiteX794" fmla="*/ 191678 w 906898"/>
              <a:gd name="connsiteY794" fmla="*/ 737738 h 906898"/>
              <a:gd name="connsiteX795" fmla="*/ 170433 w 906898"/>
              <a:gd name="connsiteY795" fmla="*/ 735879 h 906898"/>
              <a:gd name="connsiteX796" fmla="*/ 176590 w 906898"/>
              <a:gd name="connsiteY796" fmla="*/ 737949 h 906898"/>
              <a:gd name="connsiteX797" fmla="*/ 176590 w 906898"/>
              <a:gd name="connsiteY797" fmla="*/ 744160 h 906898"/>
              <a:gd name="connsiteX798" fmla="*/ 180695 w 906898"/>
              <a:gd name="connsiteY798" fmla="*/ 748300 h 906898"/>
              <a:gd name="connsiteX799" fmla="*/ 184799 w 906898"/>
              <a:gd name="connsiteY799" fmla="*/ 756580 h 906898"/>
              <a:gd name="connsiteX800" fmla="*/ 190956 w 906898"/>
              <a:gd name="connsiteY800" fmla="*/ 758650 h 906898"/>
              <a:gd name="connsiteX801" fmla="*/ 197113 w 906898"/>
              <a:gd name="connsiteY801" fmla="*/ 764861 h 906898"/>
              <a:gd name="connsiteX802" fmla="*/ 207375 w 906898"/>
              <a:gd name="connsiteY802" fmla="*/ 760720 h 906898"/>
              <a:gd name="connsiteX803" fmla="*/ 217637 w 906898"/>
              <a:gd name="connsiteY803" fmla="*/ 760720 h 906898"/>
              <a:gd name="connsiteX804" fmla="*/ 221741 w 906898"/>
              <a:gd name="connsiteY804" fmla="*/ 754510 h 906898"/>
              <a:gd name="connsiteX805" fmla="*/ 227898 w 906898"/>
              <a:gd name="connsiteY805" fmla="*/ 748300 h 906898"/>
              <a:gd name="connsiteX806" fmla="*/ 234056 w 906898"/>
              <a:gd name="connsiteY806" fmla="*/ 744160 h 906898"/>
              <a:gd name="connsiteX807" fmla="*/ 234056 w 906898"/>
              <a:gd name="connsiteY807" fmla="*/ 752440 h 906898"/>
              <a:gd name="connsiteX808" fmla="*/ 223794 w 906898"/>
              <a:gd name="connsiteY808" fmla="*/ 756580 h 906898"/>
              <a:gd name="connsiteX809" fmla="*/ 221741 w 906898"/>
              <a:gd name="connsiteY809" fmla="*/ 764861 h 906898"/>
              <a:gd name="connsiteX810" fmla="*/ 211480 w 906898"/>
              <a:gd name="connsiteY810" fmla="*/ 764861 h 906898"/>
              <a:gd name="connsiteX811" fmla="*/ 203270 w 906898"/>
              <a:gd name="connsiteY811" fmla="*/ 769001 h 906898"/>
              <a:gd name="connsiteX812" fmla="*/ 197113 w 906898"/>
              <a:gd name="connsiteY812" fmla="*/ 769001 h 906898"/>
              <a:gd name="connsiteX813" fmla="*/ 188904 w 906898"/>
              <a:gd name="connsiteY813" fmla="*/ 762791 h 906898"/>
              <a:gd name="connsiteX814" fmla="*/ 178642 w 906898"/>
              <a:gd name="connsiteY814" fmla="*/ 760720 h 906898"/>
              <a:gd name="connsiteX815" fmla="*/ 176590 w 906898"/>
              <a:gd name="connsiteY815" fmla="*/ 750370 h 906898"/>
              <a:gd name="connsiteX816" fmla="*/ 170433 w 906898"/>
              <a:gd name="connsiteY816" fmla="*/ 742089 h 906898"/>
              <a:gd name="connsiteX817" fmla="*/ 170433 w 906898"/>
              <a:gd name="connsiteY817" fmla="*/ 735879 h 906898"/>
              <a:gd name="connsiteX818" fmla="*/ 618775 w 906898"/>
              <a:gd name="connsiteY818" fmla="*/ 723595 h 906898"/>
              <a:gd name="connsiteX819" fmla="*/ 622885 w 906898"/>
              <a:gd name="connsiteY819" fmla="*/ 725664 h 906898"/>
              <a:gd name="connsiteX820" fmla="*/ 618775 w 906898"/>
              <a:gd name="connsiteY820" fmla="*/ 731869 h 906898"/>
              <a:gd name="connsiteX821" fmla="*/ 614665 w 906898"/>
              <a:gd name="connsiteY821" fmla="*/ 733938 h 906898"/>
              <a:gd name="connsiteX822" fmla="*/ 610554 w 906898"/>
              <a:gd name="connsiteY822" fmla="*/ 746350 h 906898"/>
              <a:gd name="connsiteX823" fmla="*/ 594112 w 906898"/>
              <a:gd name="connsiteY823" fmla="*/ 750487 h 906898"/>
              <a:gd name="connsiteX824" fmla="*/ 581781 w 906898"/>
              <a:gd name="connsiteY824" fmla="*/ 746350 h 906898"/>
              <a:gd name="connsiteX825" fmla="*/ 579726 w 906898"/>
              <a:gd name="connsiteY825" fmla="*/ 744281 h 906898"/>
              <a:gd name="connsiteX826" fmla="*/ 590002 w 906898"/>
              <a:gd name="connsiteY826" fmla="*/ 740144 h 906898"/>
              <a:gd name="connsiteX827" fmla="*/ 596168 w 906898"/>
              <a:gd name="connsiteY827" fmla="*/ 738075 h 906898"/>
              <a:gd name="connsiteX828" fmla="*/ 596168 w 906898"/>
              <a:gd name="connsiteY828" fmla="*/ 740144 h 906898"/>
              <a:gd name="connsiteX829" fmla="*/ 592057 w 906898"/>
              <a:gd name="connsiteY829" fmla="*/ 742213 h 906898"/>
              <a:gd name="connsiteX830" fmla="*/ 587947 w 906898"/>
              <a:gd name="connsiteY830" fmla="*/ 744281 h 906898"/>
              <a:gd name="connsiteX831" fmla="*/ 592057 w 906898"/>
              <a:gd name="connsiteY831" fmla="*/ 748418 h 906898"/>
              <a:gd name="connsiteX832" fmla="*/ 606444 w 906898"/>
              <a:gd name="connsiteY832" fmla="*/ 742213 h 906898"/>
              <a:gd name="connsiteX833" fmla="*/ 602333 w 906898"/>
              <a:gd name="connsiteY833" fmla="*/ 738075 h 906898"/>
              <a:gd name="connsiteX834" fmla="*/ 610554 w 906898"/>
              <a:gd name="connsiteY834" fmla="*/ 729801 h 906898"/>
              <a:gd name="connsiteX835" fmla="*/ 618775 w 906898"/>
              <a:gd name="connsiteY835" fmla="*/ 723595 h 906898"/>
              <a:gd name="connsiteX836" fmla="*/ 295298 w 906898"/>
              <a:gd name="connsiteY836" fmla="*/ 722641 h 906898"/>
              <a:gd name="connsiteX837" fmla="*/ 297737 w 906898"/>
              <a:gd name="connsiteY837" fmla="*/ 723737 h 906898"/>
              <a:gd name="connsiteX838" fmla="*/ 299790 w 906898"/>
              <a:gd name="connsiteY838" fmla="*/ 725800 h 906898"/>
              <a:gd name="connsiteX839" fmla="*/ 299790 w 906898"/>
              <a:gd name="connsiteY839" fmla="*/ 731990 h 906898"/>
              <a:gd name="connsiteX840" fmla="*/ 291576 w 906898"/>
              <a:gd name="connsiteY840" fmla="*/ 738179 h 906898"/>
              <a:gd name="connsiteX841" fmla="*/ 283362 w 906898"/>
              <a:gd name="connsiteY841" fmla="*/ 738179 h 906898"/>
              <a:gd name="connsiteX842" fmla="*/ 283362 w 906898"/>
              <a:gd name="connsiteY842" fmla="*/ 742306 h 906898"/>
              <a:gd name="connsiteX843" fmla="*/ 273095 w 906898"/>
              <a:gd name="connsiteY843" fmla="*/ 748495 h 906898"/>
              <a:gd name="connsiteX844" fmla="*/ 262828 w 906898"/>
              <a:gd name="connsiteY844" fmla="*/ 744369 h 906898"/>
              <a:gd name="connsiteX845" fmla="*/ 258721 w 906898"/>
              <a:gd name="connsiteY845" fmla="*/ 744369 h 906898"/>
              <a:gd name="connsiteX846" fmla="*/ 246400 w 906898"/>
              <a:gd name="connsiteY846" fmla="*/ 740243 h 906898"/>
              <a:gd name="connsiteX847" fmla="*/ 250507 w 906898"/>
              <a:gd name="connsiteY847" fmla="*/ 734053 h 906898"/>
              <a:gd name="connsiteX848" fmla="*/ 254614 w 906898"/>
              <a:gd name="connsiteY848" fmla="*/ 731990 h 906898"/>
              <a:gd name="connsiteX849" fmla="*/ 264881 w 906898"/>
              <a:gd name="connsiteY849" fmla="*/ 736116 h 906898"/>
              <a:gd name="connsiteX850" fmla="*/ 275148 w 906898"/>
              <a:gd name="connsiteY850" fmla="*/ 731990 h 906898"/>
              <a:gd name="connsiteX851" fmla="*/ 289523 w 906898"/>
              <a:gd name="connsiteY851" fmla="*/ 727864 h 906898"/>
              <a:gd name="connsiteX852" fmla="*/ 295298 w 906898"/>
              <a:gd name="connsiteY852" fmla="*/ 722641 h 906898"/>
              <a:gd name="connsiteX853" fmla="*/ 289149 w 906898"/>
              <a:gd name="connsiteY853" fmla="*/ 719426 h 906898"/>
              <a:gd name="connsiteX854" fmla="*/ 291552 w 906898"/>
              <a:gd name="connsiteY854" fmla="*/ 719648 h 906898"/>
              <a:gd name="connsiteX855" fmla="*/ 289501 w 906898"/>
              <a:gd name="connsiteY855" fmla="*/ 725735 h 906898"/>
              <a:gd name="connsiteX856" fmla="*/ 279248 w 906898"/>
              <a:gd name="connsiteY856" fmla="*/ 729792 h 906898"/>
              <a:gd name="connsiteX857" fmla="*/ 275147 w 906898"/>
              <a:gd name="connsiteY857" fmla="*/ 727764 h 906898"/>
              <a:gd name="connsiteX858" fmla="*/ 258742 w 906898"/>
              <a:gd name="connsiteY858" fmla="*/ 731821 h 906898"/>
              <a:gd name="connsiteX859" fmla="*/ 256692 w 906898"/>
              <a:gd name="connsiteY859" fmla="*/ 727764 h 906898"/>
              <a:gd name="connsiteX860" fmla="*/ 260793 w 906898"/>
              <a:gd name="connsiteY860" fmla="*/ 729792 h 906898"/>
              <a:gd name="connsiteX861" fmla="*/ 273096 w 906898"/>
              <a:gd name="connsiteY861" fmla="*/ 725735 h 906898"/>
              <a:gd name="connsiteX862" fmla="*/ 285400 w 906898"/>
              <a:gd name="connsiteY862" fmla="*/ 723706 h 906898"/>
              <a:gd name="connsiteX863" fmla="*/ 289149 w 906898"/>
              <a:gd name="connsiteY863" fmla="*/ 719426 h 906898"/>
              <a:gd name="connsiteX864" fmla="*/ 636209 w 906898"/>
              <a:gd name="connsiteY864" fmla="*/ 718645 h 906898"/>
              <a:gd name="connsiteX865" fmla="*/ 649532 w 906898"/>
              <a:gd name="connsiteY865" fmla="*/ 721722 h 906898"/>
              <a:gd name="connsiteX866" fmla="*/ 670029 w 906898"/>
              <a:gd name="connsiteY866" fmla="*/ 750440 h 906898"/>
              <a:gd name="connsiteX867" fmla="*/ 661830 w 906898"/>
              <a:gd name="connsiteY867" fmla="*/ 768901 h 906898"/>
              <a:gd name="connsiteX868" fmla="*/ 649532 w 906898"/>
              <a:gd name="connsiteY868" fmla="*/ 773004 h 906898"/>
              <a:gd name="connsiteX869" fmla="*/ 641333 w 906898"/>
              <a:gd name="connsiteY869" fmla="*/ 766850 h 906898"/>
              <a:gd name="connsiteX870" fmla="*/ 643383 w 906898"/>
              <a:gd name="connsiteY870" fmla="*/ 760696 h 906898"/>
              <a:gd name="connsiteX871" fmla="*/ 641333 w 906898"/>
              <a:gd name="connsiteY871" fmla="*/ 752491 h 906898"/>
              <a:gd name="connsiteX872" fmla="*/ 651582 w 906898"/>
              <a:gd name="connsiteY872" fmla="*/ 746337 h 906898"/>
              <a:gd name="connsiteX873" fmla="*/ 655681 w 906898"/>
              <a:gd name="connsiteY873" fmla="*/ 752491 h 906898"/>
              <a:gd name="connsiteX874" fmla="*/ 653632 w 906898"/>
              <a:gd name="connsiteY874" fmla="*/ 760696 h 906898"/>
              <a:gd name="connsiteX875" fmla="*/ 661830 w 906898"/>
              <a:gd name="connsiteY875" fmla="*/ 756593 h 906898"/>
              <a:gd name="connsiteX876" fmla="*/ 661830 w 906898"/>
              <a:gd name="connsiteY876" fmla="*/ 742235 h 906898"/>
              <a:gd name="connsiteX877" fmla="*/ 661830 w 906898"/>
              <a:gd name="connsiteY877" fmla="*/ 740183 h 906898"/>
              <a:gd name="connsiteX878" fmla="*/ 637234 w 906898"/>
              <a:gd name="connsiteY878" fmla="*/ 723773 h 906898"/>
              <a:gd name="connsiteX879" fmla="*/ 624935 w 906898"/>
              <a:gd name="connsiteY879" fmla="*/ 723773 h 906898"/>
              <a:gd name="connsiteX880" fmla="*/ 622885 w 906898"/>
              <a:gd name="connsiteY880" fmla="*/ 721722 h 906898"/>
              <a:gd name="connsiteX881" fmla="*/ 636209 w 906898"/>
              <a:gd name="connsiteY881" fmla="*/ 718645 h 906898"/>
              <a:gd name="connsiteX882" fmla="*/ 275189 w 906898"/>
              <a:gd name="connsiteY882" fmla="*/ 709319 h 906898"/>
              <a:gd name="connsiteX883" fmla="*/ 281378 w 906898"/>
              <a:gd name="connsiteY883" fmla="*/ 713451 h 906898"/>
              <a:gd name="connsiteX884" fmla="*/ 287568 w 906898"/>
              <a:gd name="connsiteY884" fmla="*/ 717582 h 906898"/>
              <a:gd name="connsiteX885" fmla="*/ 281378 w 906898"/>
              <a:gd name="connsiteY885" fmla="*/ 723780 h 906898"/>
              <a:gd name="connsiteX886" fmla="*/ 273126 w 906898"/>
              <a:gd name="connsiteY886" fmla="*/ 721714 h 906898"/>
              <a:gd name="connsiteX887" fmla="*/ 269000 w 906898"/>
              <a:gd name="connsiteY887" fmla="*/ 725845 h 906898"/>
              <a:gd name="connsiteX888" fmla="*/ 262810 w 906898"/>
              <a:gd name="connsiteY888" fmla="*/ 727911 h 906898"/>
              <a:gd name="connsiteX889" fmla="*/ 258684 w 906898"/>
              <a:gd name="connsiteY889" fmla="*/ 723780 h 906898"/>
              <a:gd name="connsiteX890" fmla="*/ 258684 w 906898"/>
              <a:gd name="connsiteY890" fmla="*/ 715517 h 906898"/>
              <a:gd name="connsiteX891" fmla="*/ 275189 w 906898"/>
              <a:gd name="connsiteY891" fmla="*/ 709319 h 906898"/>
              <a:gd name="connsiteX892" fmla="*/ 731781 w 906898"/>
              <a:gd name="connsiteY892" fmla="*/ 703011 h 906898"/>
              <a:gd name="connsiteX893" fmla="*/ 733773 w 906898"/>
              <a:gd name="connsiteY893" fmla="*/ 705077 h 906898"/>
              <a:gd name="connsiteX894" fmla="*/ 731781 w 906898"/>
              <a:gd name="connsiteY894" fmla="*/ 711274 h 906898"/>
              <a:gd name="connsiteX895" fmla="*/ 733773 w 906898"/>
              <a:gd name="connsiteY895" fmla="*/ 719537 h 906898"/>
              <a:gd name="connsiteX896" fmla="*/ 733773 w 906898"/>
              <a:gd name="connsiteY896" fmla="*/ 721603 h 906898"/>
              <a:gd name="connsiteX897" fmla="*/ 729789 w 906898"/>
              <a:gd name="connsiteY897" fmla="*/ 717472 h 906898"/>
              <a:gd name="connsiteX898" fmla="*/ 731781 w 906898"/>
              <a:gd name="connsiteY898" fmla="*/ 703011 h 906898"/>
              <a:gd name="connsiteX899" fmla="*/ 791398 w 906898"/>
              <a:gd name="connsiteY899" fmla="*/ 701019 h 906898"/>
              <a:gd name="connsiteX900" fmla="*/ 801832 w 906898"/>
              <a:gd name="connsiteY900" fmla="*/ 703078 h 906898"/>
              <a:gd name="connsiteX901" fmla="*/ 797659 w 906898"/>
              <a:gd name="connsiteY901" fmla="*/ 709253 h 906898"/>
              <a:gd name="connsiteX902" fmla="*/ 791398 w 906898"/>
              <a:gd name="connsiteY902" fmla="*/ 711311 h 906898"/>
              <a:gd name="connsiteX903" fmla="*/ 787225 w 906898"/>
              <a:gd name="connsiteY903" fmla="*/ 705136 h 906898"/>
              <a:gd name="connsiteX904" fmla="*/ 791398 w 906898"/>
              <a:gd name="connsiteY904" fmla="*/ 701019 h 906898"/>
              <a:gd name="connsiteX905" fmla="*/ 723629 w 906898"/>
              <a:gd name="connsiteY905" fmla="*/ 692719 h 906898"/>
              <a:gd name="connsiteX906" fmla="*/ 725657 w 906898"/>
              <a:gd name="connsiteY906" fmla="*/ 692719 h 906898"/>
              <a:gd name="connsiteX907" fmla="*/ 729715 w 906898"/>
              <a:gd name="connsiteY907" fmla="*/ 700967 h 906898"/>
              <a:gd name="connsiteX908" fmla="*/ 727686 w 906898"/>
              <a:gd name="connsiteY908" fmla="*/ 719524 h 906898"/>
              <a:gd name="connsiteX909" fmla="*/ 731744 w 906898"/>
              <a:gd name="connsiteY909" fmla="*/ 723648 h 906898"/>
              <a:gd name="connsiteX910" fmla="*/ 729715 w 906898"/>
              <a:gd name="connsiteY910" fmla="*/ 731895 h 906898"/>
              <a:gd name="connsiteX911" fmla="*/ 721600 w 906898"/>
              <a:gd name="connsiteY911" fmla="*/ 729833 h 906898"/>
              <a:gd name="connsiteX912" fmla="*/ 721600 w 906898"/>
              <a:gd name="connsiteY912" fmla="*/ 721586 h 906898"/>
              <a:gd name="connsiteX913" fmla="*/ 717542 w 906898"/>
              <a:gd name="connsiteY913" fmla="*/ 721586 h 906898"/>
              <a:gd name="connsiteX914" fmla="*/ 715513 w 906898"/>
              <a:gd name="connsiteY914" fmla="*/ 711276 h 906898"/>
              <a:gd name="connsiteX915" fmla="*/ 719571 w 906898"/>
              <a:gd name="connsiteY915" fmla="*/ 705091 h 906898"/>
              <a:gd name="connsiteX916" fmla="*/ 719571 w 906898"/>
              <a:gd name="connsiteY916" fmla="*/ 700967 h 906898"/>
              <a:gd name="connsiteX917" fmla="*/ 723629 w 906898"/>
              <a:gd name="connsiteY917" fmla="*/ 692719 h 906898"/>
              <a:gd name="connsiteX918" fmla="*/ 663970 w 906898"/>
              <a:gd name="connsiteY918" fmla="*/ 692719 h 906898"/>
              <a:gd name="connsiteX919" fmla="*/ 668037 w 906898"/>
              <a:gd name="connsiteY919" fmla="*/ 696828 h 906898"/>
              <a:gd name="connsiteX920" fmla="*/ 668037 w 906898"/>
              <a:gd name="connsiteY920" fmla="*/ 704618 h 906898"/>
              <a:gd name="connsiteX921" fmla="*/ 667817 w 906898"/>
              <a:gd name="connsiteY921" fmla="*/ 705172 h 906898"/>
              <a:gd name="connsiteX922" fmla="*/ 664479 w 906898"/>
              <a:gd name="connsiteY922" fmla="*/ 707099 h 906898"/>
              <a:gd name="connsiteX923" fmla="*/ 663970 w 906898"/>
              <a:gd name="connsiteY923" fmla="*/ 709153 h 906898"/>
              <a:gd name="connsiteX924" fmla="*/ 666994 w 906898"/>
              <a:gd name="connsiteY924" fmla="*/ 715263 h 906898"/>
              <a:gd name="connsiteX925" fmla="*/ 667412 w 906898"/>
              <a:gd name="connsiteY925" fmla="*/ 718212 h 906898"/>
              <a:gd name="connsiteX926" fmla="*/ 661937 w 906898"/>
              <a:gd name="connsiteY926" fmla="*/ 725587 h 906898"/>
              <a:gd name="connsiteX927" fmla="*/ 653803 w 906898"/>
              <a:gd name="connsiteY927" fmla="*/ 719425 h 906898"/>
              <a:gd name="connsiteX928" fmla="*/ 653803 w 906898"/>
              <a:gd name="connsiteY928" fmla="*/ 705045 h 906898"/>
              <a:gd name="connsiteX929" fmla="*/ 653803 w 906898"/>
              <a:gd name="connsiteY929" fmla="*/ 700936 h 906898"/>
              <a:gd name="connsiteX930" fmla="*/ 663970 w 906898"/>
              <a:gd name="connsiteY930" fmla="*/ 692719 h 906898"/>
              <a:gd name="connsiteX931" fmla="*/ 787014 w 906898"/>
              <a:gd name="connsiteY931" fmla="*/ 692528 h 906898"/>
              <a:gd name="connsiteX932" fmla="*/ 791398 w 906898"/>
              <a:gd name="connsiteY932" fmla="*/ 696902 h 906898"/>
              <a:gd name="connsiteX933" fmla="*/ 785209 w 906898"/>
              <a:gd name="connsiteY933" fmla="*/ 703078 h 906898"/>
              <a:gd name="connsiteX934" fmla="*/ 787272 w 906898"/>
              <a:gd name="connsiteY934" fmla="*/ 713370 h 906898"/>
              <a:gd name="connsiteX935" fmla="*/ 793462 w 906898"/>
              <a:gd name="connsiteY935" fmla="*/ 715428 h 906898"/>
              <a:gd name="connsiteX936" fmla="*/ 793462 w 906898"/>
              <a:gd name="connsiteY936" fmla="*/ 717487 h 906898"/>
              <a:gd name="connsiteX937" fmla="*/ 785209 w 906898"/>
              <a:gd name="connsiteY937" fmla="*/ 721603 h 906898"/>
              <a:gd name="connsiteX938" fmla="*/ 779020 w 906898"/>
              <a:gd name="connsiteY938" fmla="*/ 717487 h 906898"/>
              <a:gd name="connsiteX939" fmla="*/ 779020 w 906898"/>
              <a:gd name="connsiteY939" fmla="*/ 715428 h 906898"/>
              <a:gd name="connsiteX940" fmla="*/ 774893 w 906898"/>
              <a:gd name="connsiteY940" fmla="*/ 715428 h 906898"/>
              <a:gd name="connsiteX941" fmla="*/ 768704 w 906898"/>
              <a:gd name="connsiteY941" fmla="*/ 713370 h 906898"/>
              <a:gd name="connsiteX942" fmla="*/ 768704 w 906898"/>
              <a:gd name="connsiteY942" fmla="*/ 707195 h 906898"/>
              <a:gd name="connsiteX943" fmla="*/ 772830 w 906898"/>
              <a:gd name="connsiteY943" fmla="*/ 701019 h 906898"/>
              <a:gd name="connsiteX944" fmla="*/ 776956 w 906898"/>
              <a:gd name="connsiteY944" fmla="*/ 701019 h 906898"/>
              <a:gd name="connsiteX945" fmla="*/ 781083 w 906898"/>
              <a:gd name="connsiteY945" fmla="*/ 692786 h 906898"/>
              <a:gd name="connsiteX946" fmla="*/ 787014 w 906898"/>
              <a:gd name="connsiteY946" fmla="*/ 692528 h 906898"/>
              <a:gd name="connsiteX947" fmla="*/ 686629 w 906898"/>
              <a:gd name="connsiteY947" fmla="*/ 690727 h 906898"/>
              <a:gd name="connsiteX948" fmla="*/ 686961 w 906898"/>
              <a:gd name="connsiteY948" fmla="*/ 690727 h 906898"/>
              <a:gd name="connsiteX949" fmla="*/ 686961 w 906898"/>
              <a:gd name="connsiteY949" fmla="*/ 691060 h 906898"/>
              <a:gd name="connsiteX950" fmla="*/ 686629 w 906898"/>
              <a:gd name="connsiteY950" fmla="*/ 691060 h 906898"/>
              <a:gd name="connsiteX951" fmla="*/ 246400 w 906898"/>
              <a:gd name="connsiteY951" fmla="*/ 690727 h 906898"/>
              <a:gd name="connsiteX952" fmla="*/ 252575 w 906898"/>
              <a:gd name="connsiteY952" fmla="*/ 694844 h 906898"/>
              <a:gd name="connsiteX953" fmla="*/ 256692 w 906898"/>
              <a:gd name="connsiteY953" fmla="*/ 711311 h 906898"/>
              <a:gd name="connsiteX954" fmla="*/ 252575 w 906898"/>
              <a:gd name="connsiteY954" fmla="*/ 729837 h 906898"/>
              <a:gd name="connsiteX955" fmla="*/ 223757 w 906898"/>
              <a:gd name="connsiteY955" fmla="*/ 742187 h 906898"/>
              <a:gd name="connsiteX956" fmla="*/ 207290 w 906898"/>
              <a:gd name="connsiteY956" fmla="*/ 729837 h 906898"/>
              <a:gd name="connsiteX957" fmla="*/ 209349 w 906898"/>
              <a:gd name="connsiteY957" fmla="*/ 719545 h 906898"/>
              <a:gd name="connsiteX958" fmla="*/ 215524 w 906898"/>
              <a:gd name="connsiteY958" fmla="*/ 717487 h 906898"/>
              <a:gd name="connsiteX959" fmla="*/ 219641 w 906898"/>
              <a:gd name="connsiteY959" fmla="*/ 715428 h 906898"/>
              <a:gd name="connsiteX960" fmla="*/ 225816 w 906898"/>
              <a:gd name="connsiteY960" fmla="*/ 715428 h 906898"/>
              <a:gd name="connsiteX961" fmla="*/ 231991 w 906898"/>
              <a:gd name="connsiteY961" fmla="*/ 721603 h 906898"/>
              <a:gd name="connsiteX962" fmla="*/ 229933 w 906898"/>
              <a:gd name="connsiteY962" fmla="*/ 727778 h 906898"/>
              <a:gd name="connsiteX963" fmla="*/ 225816 w 906898"/>
              <a:gd name="connsiteY963" fmla="*/ 727778 h 906898"/>
              <a:gd name="connsiteX964" fmla="*/ 223757 w 906898"/>
              <a:gd name="connsiteY964" fmla="*/ 727778 h 906898"/>
              <a:gd name="connsiteX965" fmla="*/ 219641 w 906898"/>
              <a:gd name="connsiteY965" fmla="*/ 729837 h 906898"/>
              <a:gd name="connsiteX966" fmla="*/ 227874 w 906898"/>
              <a:gd name="connsiteY966" fmla="*/ 733954 h 906898"/>
              <a:gd name="connsiteX967" fmla="*/ 248458 w 906898"/>
              <a:gd name="connsiteY967" fmla="*/ 719545 h 906898"/>
              <a:gd name="connsiteX968" fmla="*/ 246400 w 906898"/>
              <a:gd name="connsiteY968" fmla="*/ 692786 h 906898"/>
              <a:gd name="connsiteX969" fmla="*/ 246400 w 906898"/>
              <a:gd name="connsiteY969" fmla="*/ 690727 h 906898"/>
              <a:gd name="connsiteX970" fmla="*/ 668203 w 906898"/>
              <a:gd name="connsiteY970" fmla="*/ 688735 h 906898"/>
              <a:gd name="connsiteX971" fmla="*/ 674345 w 906898"/>
              <a:gd name="connsiteY971" fmla="*/ 699045 h 906898"/>
              <a:gd name="connsiteX972" fmla="*/ 670251 w 906898"/>
              <a:gd name="connsiteY972" fmla="*/ 707292 h 906898"/>
              <a:gd name="connsiteX973" fmla="*/ 670251 w 906898"/>
              <a:gd name="connsiteY973" fmla="*/ 723787 h 906898"/>
              <a:gd name="connsiteX974" fmla="*/ 664109 w 906898"/>
              <a:gd name="connsiteY974" fmla="*/ 727911 h 906898"/>
              <a:gd name="connsiteX975" fmla="*/ 668203 w 906898"/>
              <a:gd name="connsiteY975" fmla="*/ 723787 h 906898"/>
              <a:gd name="connsiteX976" fmla="*/ 667412 w 906898"/>
              <a:gd name="connsiteY976" fmla="*/ 718212 h 906898"/>
              <a:gd name="connsiteX977" fmla="*/ 668037 w 906898"/>
              <a:gd name="connsiteY977" fmla="*/ 717370 h 906898"/>
              <a:gd name="connsiteX978" fmla="*/ 666994 w 906898"/>
              <a:gd name="connsiteY978" fmla="*/ 715263 h 906898"/>
              <a:gd name="connsiteX979" fmla="*/ 666156 w 906898"/>
              <a:gd name="connsiteY979" fmla="*/ 709354 h 906898"/>
              <a:gd name="connsiteX980" fmla="*/ 667817 w 906898"/>
              <a:gd name="connsiteY980" fmla="*/ 705172 h 906898"/>
              <a:gd name="connsiteX981" fmla="*/ 668037 w 906898"/>
              <a:gd name="connsiteY981" fmla="*/ 705045 h 906898"/>
              <a:gd name="connsiteX982" fmla="*/ 668037 w 906898"/>
              <a:gd name="connsiteY982" fmla="*/ 704618 h 906898"/>
              <a:gd name="connsiteX983" fmla="*/ 670251 w 906898"/>
              <a:gd name="connsiteY983" fmla="*/ 699045 h 906898"/>
              <a:gd name="connsiteX984" fmla="*/ 666156 w 906898"/>
              <a:gd name="connsiteY984" fmla="*/ 690797 h 906898"/>
              <a:gd name="connsiteX985" fmla="*/ 668203 w 906898"/>
              <a:gd name="connsiteY985" fmla="*/ 688735 h 906898"/>
              <a:gd name="connsiteX986" fmla="*/ 189014 w 906898"/>
              <a:gd name="connsiteY986" fmla="*/ 686743 h 906898"/>
              <a:gd name="connsiteX987" fmla="*/ 193098 w 906898"/>
              <a:gd name="connsiteY987" fmla="*/ 692901 h 906898"/>
              <a:gd name="connsiteX988" fmla="*/ 199223 w 906898"/>
              <a:gd name="connsiteY988" fmla="*/ 697005 h 906898"/>
              <a:gd name="connsiteX989" fmla="*/ 205348 w 906898"/>
              <a:gd name="connsiteY989" fmla="*/ 701110 h 906898"/>
              <a:gd name="connsiteX990" fmla="*/ 215557 w 906898"/>
              <a:gd name="connsiteY990" fmla="*/ 697005 h 906898"/>
              <a:gd name="connsiteX991" fmla="*/ 219641 w 906898"/>
              <a:gd name="connsiteY991" fmla="*/ 697005 h 906898"/>
              <a:gd name="connsiteX992" fmla="*/ 223724 w 906898"/>
              <a:gd name="connsiteY992" fmla="*/ 690848 h 906898"/>
              <a:gd name="connsiteX993" fmla="*/ 227808 w 906898"/>
              <a:gd name="connsiteY993" fmla="*/ 686743 h 906898"/>
              <a:gd name="connsiteX994" fmla="*/ 227808 w 906898"/>
              <a:gd name="connsiteY994" fmla="*/ 690848 h 906898"/>
              <a:gd name="connsiteX995" fmla="*/ 227808 w 906898"/>
              <a:gd name="connsiteY995" fmla="*/ 697005 h 906898"/>
              <a:gd name="connsiteX996" fmla="*/ 217599 w 906898"/>
              <a:gd name="connsiteY996" fmla="*/ 701110 h 906898"/>
              <a:gd name="connsiteX997" fmla="*/ 217599 w 906898"/>
              <a:gd name="connsiteY997" fmla="*/ 703162 h 906898"/>
              <a:gd name="connsiteX998" fmla="*/ 207390 w 906898"/>
              <a:gd name="connsiteY998" fmla="*/ 709319 h 906898"/>
              <a:gd name="connsiteX999" fmla="*/ 199223 w 906898"/>
              <a:gd name="connsiteY999" fmla="*/ 703162 h 906898"/>
              <a:gd name="connsiteX1000" fmla="*/ 195139 w 906898"/>
              <a:gd name="connsiteY1000" fmla="*/ 697005 h 906898"/>
              <a:gd name="connsiteX1001" fmla="*/ 189014 w 906898"/>
              <a:gd name="connsiteY1001" fmla="*/ 694953 h 906898"/>
              <a:gd name="connsiteX1002" fmla="*/ 186972 w 906898"/>
              <a:gd name="connsiteY1002" fmla="*/ 690848 h 906898"/>
              <a:gd name="connsiteX1003" fmla="*/ 189014 w 906898"/>
              <a:gd name="connsiteY1003" fmla="*/ 686743 h 906898"/>
              <a:gd name="connsiteX1004" fmla="*/ 201146 w 906898"/>
              <a:gd name="connsiteY1004" fmla="*/ 684419 h 906898"/>
              <a:gd name="connsiteX1005" fmla="*/ 205134 w 906898"/>
              <a:gd name="connsiteY1005" fmla="*/ 686431 h 906898"/>
              <a:gd name="connsiteX1006" fmla="*/ 205287 w 906898"/>
              <a:gd name="connsiteY1006" fmla="*/ 686743 h 906898"/>
              <a:gd name="connsiteX1007" fmla="*/ 205597 w 906898"/>
              <a:gd name="connsiteY1007" fmla="*/ 686664 h 906898"/>
              <a:gd name="connsiteX1008" fmla="*/ 209420 w 906898"/>
              <a:gd name="connsiteY1008" fmla="*/ 688593 h 906898"/>
              <a:gd name="connsiteX1009" fmla="*/ 217695 w 906898"/>
              <a:gd name="connsiteY1009" fmla="*/ 684419 h 906898"/>
              <a:gd name="connsiteX1010" fmla="*/ 221832 w 906898"/>
              <a:gd name="connsiteY1010" fmla="*/ 686506 h 906898"/>
              <a:gd name="connsiteX1011" fmla="*/ 219763 w 906898"/>
              <a:gd name="connsiteY1011" fmla="*/ 692767 h 906898"/>
              <a:gd name="connsiteX1012" fmla="*/ 211489 w 906898"/>
              <a:gd name="connsiteY1012" fmla="*/ 694854 h 906898"/>
              <a:gd name="connsiteX1013" fmla="*/ 209420 w 906898"/>
              <a:gd name="connsiteY1013" fmla="*/ 699027 h 906898"/>
              <a:gd name="connsiteX1014" fmla="*/ 203215 w 906898"/>
              <a:gd name="connsiteY1014" fmla="*/ 696940 h 906898"/>
              <a:gd name="connsiteX1015" fmla="*/ 201146 w 906898"/>
              <a:gd name="connsiteY1015" fmla="*/ 692767 h 906898"/>
              <a:gd name="connsiteX1016" fmla="*/ 197009 w 906898"/>
              <a:gd name="connsiteY1016" fmla="*/ 692767 h 906898"/>
              <a:gd name="connsiteX1017" fmla="*/ 194940 w 906898"/>
              <a:gd name="connsiteY1017" fmla="*/ 686506 h 906898"/>
              <a:gd name="connsiteX1018" fmla="*/ 201146 w 906898"/>
              <a:gd name="connsiteY1018" fmla="*/ 684419 h 906898"/>
              <a:gd name="connsiteX1019" fmla="*/ 135301 w 906898"/>
              <a:gd name="connsiteY1019" fmla="*/ 684419 h 906898"/>
              <a:gd name="connsiteX1020" fmla="*/ 137353 w 906898"/>
              <a:gd name="connsiteY1020" fmla="*/ 686488 h 906898"/>
              <a:gd name="connsiteX1021" fmla="*/ 139405 w 906898"/>
              <a:gd name="connsiteY1021" fmla="*/ 696831 h 906898"/>
              <a:gd name="connsiteX1022" fmla="*/ 151720 w 906898"/>
              <a:gd name="connsiteY1022" fmla="*/ 705106 h 906898"/>
              <a:gd name="connsiteX1023" fmla="*/ 151720 w 906898"/>
              <a:gd name="connsiteY1023" fmla="*/ 707174 h 906898"/>
              <a:gd name="connsiteX1024" fmla="*/ 133248 w 906898"/>
              <a:gd name="connsiteY1024" fmla="*/ 700968 h 906898"/>
              <a:gd name="connsiteX1025" fmla="*/ 131196 w 906898"/>
              <a:gd name="connsiteY1025" fmla="*/ 688557 h 906898"/>
              <a:gd name="connsiteX1026" fmla="*/ 135301 w 906898"/>
              <a:gd name="connsiteY1026" fmla="*/ 684419 h 906898"/>
              <a:gd name="connsiteX1027" fmla="*/ 163730 w 906898"/>
              <a:gd name="connsiteY1027" fmla="*/ 683451 h 906898"/>
              <a:gd name="connsiteX1028" fmla="*/ 166171 w 906898"/>
              <a:gd name="connsiteY1028" fmla="*/ 684542 h 906898"/>
              <a:gd name="connsiteX1029" fmla="*/ 164116 w 906898"/>
              <a:gd name="connsiteY1029" fmla="*/ 715344 h 906898"/>
              <a:gd name="connsiteX1030" fmla="*/ 188785 w 906898"/>
              <a:gd name="connsiteY1030" fmla="*/ 725612 h 906898"/>
              <a:gd name="connsiteX1031" fmla="*/ 192897 w 906898"/>
              <a:gd name="connsiteY1031" fmla="*/ 723558 h 906898"/>
              <a:gd name="connsiteX1032" fmla="*/ 184674 w 906898"/>
              <a:gd name="connsiteY1032" fmla="*/ 721505 h 906898"/>
              <a:gd name="connsiteX1033" fmla="*/ 180562 w 906898"/>
              <a:gd name="connsiteY1033" fmla="*/ 713291 h 906898"/>
              <a:gd name="connsiteX1034" fmla="*/ 184674 w 906898"/>
              <a:gd name="connsiteY1034" fmla="*/ 709184 h 906898"/>
              <a:gd name="connsiteX1035" fmla="*/ 190841 w 906898"/>
              <a:gd name="connsiteY1035" fmla="*/ 709184 h 906898"/>
              <a:gd name="connsiteX1036" fmla="*/ 194953 w 906898"/>
              <a:gd name="connsiteY1036" fmla="*/ 713291 h 906898"/>
              <a:gd name="connsiteX1037" fmla="*/ 201121 w 906898"/>
              <a:gd name="connsiteY1037" fmla="*/ 713291 h 906898"/>
              <a:gd name="connsiteX1038" fmla="*/ 205232 w 906898"/>
              <a:gd name="connsiteY1038" fmla="*/ 721505 h 906898"/>
              <a:gd name="connsiteX1039" fmla="*/ 201121 w 906898"/>
              <a:gd name="connsiteY1039" fmla="*/ 731772 h 906898"/>
              <a:gd name="connsiteX1040" fmla="*/ 188785 w 906898"/>
              <a:gd name="connsiteY1040" fmla="*/ 735879 h 906898"/>
              <a:gd name="connsiteX1041" fmla="*/ 172339 w 906898"/>
              <a:gd name="connsiteY1041" fmla="*/ 731772 h 906898"/>
              <a:gd name="connsiteX1042" fmla="*/ 164116 w 906898"/>
              <a:gd name="connsiteY1042" fmla="*/ 723558 h 906898"/>
              <a:gd name="connsiteX1043" fmla="*/ 157948 w 906898"/>
              <a:gd name="connsiteY1043" fmla="*/ 688649 h 906898"/>
              <a:gd name="connsiteX1044" fmla="*/ 163730 w 906898"/>
              <a:gd name="connsiteY1044" fmla="*/ 683451 h 906898"/>
              <a:gd name="connsiteX1045" fmla="*/ 675590 w 906898"/>
              <a:gd name="connsiteY1045" fmla="*/ 681982 h 906898"/>
              <a:gd name="connsiteX1046" fmla="*/ 678304 w 906898"/>
              <a:gd name="connsiteY1046" fmla="*/ 682498 h 906898"/>
              <a:gd name="connsiteX1047" fmla="*/ 684433 w 906898"/>
              <a:gd name="connsiteY1047" fmla="*/ 701059 h 906898"/>
              <a:gd name="connsiteX1048" fmla="*/ 682390 w 906898"/>
              <a:gd name="connsiteY1048" fmla="*/ 703122 h 906898"/>
              <a:gd name="connsiteX1049" fmla="*/ 684433 w 906898"/>
              <a:gd name="connsiteY1049" fmla="*/ 705184 h 906898"/>
              <a:gd name="connsiteX1050" fmla="*/ 684433 w 906898"/>
              <a:gd name="connsiteY1050" fmla="*/ 701059 h 906898"/>
              <a:gd name="connsiteX1051" fmla="*/ 692605 w 906898"/>
              <a:gd name="connsiteY1051" fmla="*/ 713434 h 906898"/>
              <a:gd name="connsiteX1052" fmla="*/ 690562 w 906898"/>
              <a:gd name="connsiteY1052" fmla="*/ 717559 h 906898"/>
              <a:gd name="connsiteX1053" fmla="*/ 689984 w 906898"/>
              <a:gd name="connsiteY1053" fmla="*/ 717364 h 906898"/>
              <a:gd name="connsiteX1054" fmla="*/ 690562 w 906898"/>
              <a:gd name="connsiteY1054" fmla="*/ 715496 h 906898"/>
              <a:gd name="connsiteX1055" fmla="*/ 689796 w 906898"/>
              <a:gd name="connsiteY1055" fmla="*/ 717301 h 906898"/>
              <a:gd name="connsiteX1056" fmla="*/ 689984 w 906898"/>
              <a:gd name="connsiteY1056" fmla="*/ 717364 h 906898"/>
              <a:gd name="connsiteX1057" fmla="*/ 689285 w 906898"/>
              <a:gd name="connsiteY1057" fmla="*/ 719621 h 906898"/>
              <a:gd name="connsiteX1058" fmla="*/ 686476 w 906898"/>
              <a:gd name="connsiteY1058" fmla="*/ 723746 h 906898"/>
              <a:gd name="connsiteX1059" fmla="*/ 680347 w 906898"/>
              <a:gd name="connsiteY1059" fmla="*/ 725808 h 906898"/>
              <a:gd name="connsiteX1060" fmla="*/ 680347 w 906898"/>
              <a:gd name="connsiteY1060" fmla="*/ 731996 h 906898"/>
              <a:gd name="connsiteX1061" fmla="*/ 678304 w 906898"/>
              <a:gd name="connsiteY1061" fmla="*/ 738183 h 906898"/>
              <a:gd name="connsiteX1062" fmla="*/ 674217 w 906898"/>
              <a:gd name="connsiteY1062" fmla="*/ 742308 h 906898"/>
              <a:gd name="connsiteX1063" fmla="*/ 674217 w 906898"/>
              <a:gd name="connsiteY1063" fmla="*/ 746433 h 906898"/>
              <a:gd name="connsiteX1064" fmla="*/ 680347 w 906898"/>
              <a:gd name="connsiteY1064" fmla="*/ 748495 h 906898"/>
              <a:gd name="connsiteX1065" fmla="*/ 672174 w 906898"/>
              <a:gd name="connsiteY1065" fmla="*/ 748495 h 906898"/>
              <a:gd name="connsiteX1066" fmla="*/ 672174 w 906898"/>
              <a:gd name="connsiteY1066" fmla="*/ 740246 h 906898"/>
              <a:gd name="connsiteX1067" fmla="*/ 666045 w 906898"/>
              <a:gd name="connsiteY1067" fmla="*/ 731996 h 906898"/>
              <a:gd name="connsiteX1068" fmla="*/ 670131 w 906898"/>
              <a:gd name="connsiteY1068" fmla="*/ 727871 h 906898"/>
              <a:gd name="connsiteX1069" fmla="*/ 674217 w 906898"/>
              <a:gd name="connsiteY1069" fmla="*/ 711372 h 906898"/>
              <a:gd name="connsiteX1070" fmla="*/ 676261 w 906898"/>
              <a:gd name="connsiteY1070" fmla="*/ 703122 h 906898"/>
              <a:gd name="connsiteX1071" fmla="*/ 670131 w 906898"/>
              <a:gd name="connsiteY1071" fmla="*/ 686623 h 906898"/>
              <a:gd name="connsiteX1072" fmla="*/ 675590 w 906898"/>
              <a:gd name="connsiteY1072" fmla="*/ 681982 h 906898"/>
              <a:gd name="connsiteX1073" fmla="*/ 678329 w 906898"/>
              <a:gd name="connsiteY1073" fmla="*/ 680435 h 906898"/>
              <a:gd name="connsiteX1074" fmla="*/ 684637 w 906898"/>
              <a:gd name="connsiteY1074" fmla="*/ 684641 h 906898"/>
              <a:gd name="connsiteX1075" fmla="*/ 684637 w 906898"/>
              <a:gd name="connsiteY1075" fmla="*/ 686743 h 906898"/>
              <a:gd name="connsiteX1076" fmla="*/ 678329 w 906898"/>
              <a:gd name="connsiteY1076" fmla="*/ 680435 h 906898"/>
              <a:gd name="connsiteX1077" fmla="*/ 727558 w 906898"/>
              <a:gd name="connsiteY1077" fmla="*/ 676965 h 906898"/>
              <a:gd name="connsiteX1078" fmla="*/ 729887 w 906898"/>
              <a:gd name="connsiteY1078" fmla="*/ 678508 h 906898"/>
              <a:gd name="connsiteX1079" fmla="*/ 727817 w 906898"/>
              <a:gd name="connsiteY1079" fmla="*/ 688791 h 906898"/>
              <a:gd name="connsiteX1080" fmla="*/ 717466 w 906898"/>
              <a:gd name="connsiteY1080" fmla="*/ 694960 h 906898"/>
              <a:gd name="connsiteX1081" fmla="*/ 717466 w 906898"/>
              <a:gd name="connsiteY1081" fmla="*/ 703187 h 906898"/>
              <a:gd name="connsiteX1082" fmla="*/ 713326 w 906898"/>
              <a:gd name="connsiteY1082" fmla="*/ 709356 h 906898"/>
              <a:gd name="connsiteX1083" fmla="*/ 715396 w 906898"/>
              <a:gd name="connsiteY1083" fmla="*/ 721695 h 906898"/>
              <a:gd name="connsiteX1084" fmla="*/ 719536 w 906898"/>
              <a:gd name="connsiteY1084" fmla="*/ 731978 h 906898"/>
              <a:gd name="connsiteX1085" fmla="*/ 729887 w 906898"/>
              <a:gd name="connsiteY1085" fmla="*/ 734035 h 906898"/>
              <a:gd name="connsiteX1086" fmla="*/ 734027 w 906898"/>
              <a:gd name="connsiteY1086" fmla="*/ 744318 h 906898"/>
              <a:gd name="connsiteX1087" fmla="*/ 736097 w 906898"/>
              <a:gd name="connsiteY1087" fmla="*/ 746374 h 906898"/>
              <a:gd name="connsiteX1088" fmla="*/ 723676 w 906898"/>
              <a:gd name="connsiteY1088" fmla="*/ 744318 h 906898"/>
              <a:gd name="connsiteX1089" fmla="*/ 719536 w 906898"/>
              <a:gd name="connsiteY1089" fmla="*/ 738148 h 906898"/>
              <a:gd name="connsiteX1090" fmla="*/ 717466 w 906898"/>
              <a:gd name="connsiteY1090" fmla="*/ 738148 h 906898"/>
              <a:gd name="connsiteX1091" fmla="*/ 711256 w 906898"/>
              <a:gd name="connsiteY1091" fmla="*/ 736091 h 906898"/>
              <a:gd name="connsiteX1092" fmla="*/ 707116 w 906898"/>
              <a:gd name="connsiteY1092" fmla="*/ 727865 h 906898"/>
              <a:gd name="connsiteX1093" fmla="*/ 707116 w 906898"/>
              <a:gd name="connsiteY1093" fmla="*/ 721695 h 906898"/>
              <a:gd name="connsiteX1094" fmla="*/ 702975 w 906898"/>
              <a:gd name="connsiteY1094" fmla="*/ 711413 h 906898"/>
              <a:gd name="connsiteX1095" fmla="*/ 702975 w 906898"/>
              <a:gd name="connsiteY1095" fmla="*/ 703187 h 906898"/>
              <a:gd name="connsiteX1096" fmla="*/ 707116 w 906898"/>
              <a:gd name="connsiteY1096" fmla="*/ 701130 h 906898"/>
              <a:gd name="connsiteX1097" fmla="*/ 709186 w 906898"/>
              <a:gd name="connsiteY1097" fmla="*/ 688791 h 906898"/>
              <a:gd name="connsiteX1098" fmla="*/ 715396 w 906898"/>
              <a:gd name="connsiteY1098" fmla="*/ 686734 h 906898"/>
              <a:gd name="connsiteX1099" fmla="*/ 719536 w 906898"/>
              <a:gd name="connsiteY1099" fmla="*/ 686734 h 906898"/>
              <a:gd name="connsiteX1100" fmla="*/ 719536 w 906898"/>
              <a:gd name="connsiteY1100" fmla="*/ 684678 h 906898"/>
              <a:gd name="connsiteX1101" fmla="*/ 723676 w 906898"/>
              <a:gd name="connsiteY1101" fmla="*/ 678508 h 906898"/>
              <a:gd name="connsiteX1102" fmla="*/ 727558 w 906898"/>
              <a:gd name="connsiteY1102" fmla="*/ 676965 h 906898"/>
              <a:gd name="connsiteX1103" fmla="*/ 123036 w 906898"/>
              <a:gd name="connsiteY1103" fmla="*/ 676451 h 906898"/>
              <a:gd name="connsiteX1104" fmla="*/ 129222 w 906898"/>
              <a:gd name="connsiteY1104" fmla="*/ 682608 h 906898"/>
              <a:gd name="connsiteX1105" fmla="*/ 133345 w 906898"/>
              <a:gd name="connsiteY1105" fmla="*/ 703132 h 906898"/>
              <a:gd name="connsiteX1106" fmla="*/ 151903 w 906898"/>
              <a:gd name="connsiteY1106" fmla="*/ 711341 h 906898"/>
              <a:gd name="connsiteX1107" fmla="*/ 153964 w 906898"/>
              <a:gd name="connsiteY1107" fmla="*/ 711341 h 906898"/>
              <a:gd name="connsiteX1108" fmla="*/ 156027 w 906898"/>
              <a:gd name="connsiteY1108" fmla="*/ 719551 h 906898"/>
              <a:gd name="connsiteX1109" fmla="*/ 147778 w 906898"/>
              <a:gd name="connsiteY1109" fmla="*/ 721603 h 906898"/>
              <a:gd name="connsiteX1110" fmla="*/ 139531 w 906898"/>
              <a:gd name="connsiteY1110" fmla="*/ 713394 h 906898"/>
              <a:gd name="connsiteX1111" fmla="*/ 131283 w 906898"/>
              <a:gd name="connsiteY1111" fmla="*/ 715446 h 906898"/>
              <a:gd name="connsiteX1112" fmla="*/ 120974 w 906898"/>
              <a:gd name="connsiteY1112" fmla="*/ 709289 h 906898"/>
              <a:gd name="connsiteX1113" fmla="*/ 120974 w 906898"/>
              <a:gd name="connsiteY1113" fmla="*/ 694922 h 906898"/>
              <a:gd name="connsiteX1114" fmla="*/ 123036 w 906898"/>
              <a:gd name="connsiteY1114" fmla="*/ 692870 h 906898"/>
              <a:gd name="connsiteX1115" fmla="*/ 118912 w 906898"/>
              <a:gd name="connsiteY1115" fmla="*/ 686713 h 906898"/>
              <a:gd name="connsiteX1116" fmla="*/ 123036 w 906898"/>
              <a:gd name="connsiteY1116" fmla="*/ 676451 h 906898"/>
              <a:gd name="connsiteX1117" fmla="*/ 211429 w 906898"/>
              <a:gd name="connsiteY1117" fmla="*/ 672136 h 906898"/>
              <a:gd name="connsiteX1118" fmla="*/ 211429 w 906898"/>
              <a:gd name="connsiteY1118" fmla="*/ 676309 h 906898"/>
              <a:gd name="connsiteX1119" fmla="*/ 213477 w 906898"/>
              <a:gd name="connsiteY1119" fmla="*/ 684657 h 906898"/>
              <a:gd name="connsiteX1120" fmla="*/ 205597 w 906898"/>
              <a:gd name="connsiteY1120" fmla="*/ 686664 h 906898"/>
              <a:gd name="connsiteX1121" fmla="*/ 205134 w 906898"/>
              <a:gd name="connsiteY1121" fmla="*/ 686431 h 906898"/>
              <a:gd name="connsiteX1122" fmla="*/ 203240 w 906898"/>
              <a:gd name="connsiteY1122" fmla="*/ 682570 h 906898"/>
              <a:gd name="connsiteX1123" fmla="*/ 211429 w 906898"/>
              <a:gd name="connsiteY1123" fmla="*/ 672136 h 906898"/>
              <a:gd name="connsiteX1124" fmla="*/ 791688 w 906898"/>
              <a:gd name="connsiteY1124" fmla="*/ 667695 h 906898"/>
              <a:gd name="connsiteX1125" fmla="*/ 797627 w 906898"/>
              <a:gd name="connsiteY1125" fmla="*/ 668207 h 906898"/>
              <a:gd name="connsiteX1126" fmla="*/ 801759 w 906898"/>
              <a:gd name="connsiteY1126" fmla="*/ 674349 h 906898"/>
              <a:gd name="connsiteX1127" fmla="*/ 805890 w 906898"/>
              <a:gd name="connsiteY1127" fmla="*/ 672302 h 906898"/>
              <a:gd name="connsiteX1128" fmla="*/ 814153 w 906898"/>
              <a:gd name="connsiteY1128" fmla="*/ 672302 h 906898"/>
              <a:gd name="connsiteX1129" fmla="*/ 822416 w 906898"/>
              <a:gd name="connsiteY1129" fmla="*/ 688680 h 906898"/>
              <a:gd name="connsiteX1130" fmla="*/ 816219 w 906898"/>
              <a:gd name="connsiteY1130" fmla="*/ 694822 h 906898"/>
              <a:gd name="connsiteX1131" fmla="*/ 814153 w 906898"/>
              <a:gd name="connsiteY1131" fmla="*/ 700964 h 906898"/>
              <a:gd name="connsiteX1132" fmla="*/ 793496 w 906898"/>
              <a:gd name="connsiteY1132" fmla="*/ 696869 h 906898"/>
              <a:gd name="connsiteX1133" fmla="*/ 789364 w 906898"/>
              <a:gd name="connsiteY1133" fmla="*/ 686633 h 906898"/>
              <a:gd name="connsiteX1134" fmla="*/ 785233 w 906898"/>
              <a:gd name="connsiteY1134" fmla="*/ 678443 h 906898"/>
              <a:gd name="connsiteX1135" fmla="*/ 787298 w 906898"/>
              <a:gd name="connsiteY1135" fmla="*/ 670254 h 906898"/>
              <a:gd name="connsiteX1136" fmla="*/ 791688 w 906898"/>
              <a:gd name="connsiteY1136" fmla="*/ 667695 h 906898"/>
              <a:gd name="connsiteX1137" fmla="*/ 112708 w 906898"/>
              <a:gd name="connsiteY1137" fmla="*/ 663835 h 906898"/>
              <a:gd name="connsiteX1138" fmla="*/ 116837 w 906898"/>
              <a:gd name="connsiteY1138" fmla="*/ 678244 h 906898"/>
              <a:gd name="connsiteX1139" fmla="*/ 116837 w 906898"/>
              <a:gd name="connsiteY1139" fmla="*/ 688536 h 906898"/>
              <a:gd name="connsiteX1140" fmla="*/ 120966 w 906898"/>
              <a:gd name="connsiteY1140" fmla="*/ 692653 h 906898"/>
              <a:gd name="connsiteX1141" fmla="*/ 118902 w 906898"/>
              <a:gd name="connsiteY1141" fmla="*/ 707062 h 906898"/>
              <a:gd name="connsiteX1142" fmla="*/ 133354 w 906898"/>
              <a:gd name="connsiteY1142" fmla="*/ 717354 h 906898"/>
              <a:gd name="connsiteX1143" fmla="*/ 139548 w 906898"/>
              <a:gd name="connsiteY1143" fmla="*/ 717354 h 906898"/>
              <a:gd name="connsiteX1144" fmla="*/ 149872 w 906898"/>
              <a:gd name="connsiteY1144" fmla="*/ 725587 h 906898"/>
              <a:gd name="connsiteX1145" fmla="*/ 154001 w 906898"/>
              <a:gd name="connsiteY1145" fmla="*/ 723529 h 906898"/>
              <a:gd name="connsiteX1146" fmla="*/ 158130 w 906898"/>
              <a:gd name="connsiteY1146" fmla="*/ 721470 h 906898"/>
              <a:gd name="connsiteX1147" fmla="*/ 166388 w 906898"/>
              <a:gd name="connsiteY1147" fmla="*/ 731762 h 906898"/>
              <a:gd name="connsiteX1148" fmla="*/ 160195 w 906898"/>
              <a:gd name="connsiteY1148" fmla="*/ 735879 h 906898"/>
              <a:gd name="connsiteX1149" fmla="*/ 147806 w 906898"/>
              <a:gd name="connsiteY1149" fmla="*/ 731762 h 906898"/>
              <a:gd name="connsiteX1150" fmla="*/ 141612 w 906898"/>
              <a:gd name="connsiteY1150" fmla="*/ 735879 h 906898"/>
              <a:gd name="connsiteX1151" fmla="*/ 133354 w 906898"/>
              <a:gd name="connsiteY1151" fmla="*/ 731762 h 906898"/>
              <a:gd name="connsiteX1152" fmla="*/ 129225 w 906898"/>
              <a:gd name="connsiteY1152" fmla="*/ 725587 h 906898"/>
              <a:gd name="connsiteX1153" fmla="*/ 116837 w 906898"/>
              <a:gd name="connsiteY1153" fmla="*/ 725587 h 906898"/>
              <a:gd name="connsiteX1154" fmla="*/ 108579 w 906898"/>
              <a:gd name="connsiteY1154" fmla="*/ 711179 h 906898"/>
              <a:gd name="connsiteX1155" fmla="*/ 110643 w 906898"/>
              <a:gd name="connsiteY1155" fmla="*/ 702945 h 906898"/>
              <a:gd name="connsiteX1156" fmla="*/ 102385 w 906898"/>
              <a:gd name="connsiteY1156" fmla="*/ 694711 h 906898"/>
              <a:gd name="connsiteX1157" fmla="*/ 104449 w 906898"/>
              <a:gd name="connsiteY1157" fmla="*/ 682361 h 906898"/>
              <a:gd name="connsiteX1158" fmla="*/ 106514 w 906898"/>
              <a:gd name="connsiteY1158" fmla="*/ 678244 h 906898"/>
              <a:gd name="connsiteX1159" fmla="*/ 104449 w 906898"/>
              <a:gd name="connsiteY1159" fmla="*/ 672069 h 906898"/>
              <a:gd name="connsiteX1160" fmla="*/ 112708 w 906898"/>
              <a:gd name="connsiteY1160" fmla="*/ 663835 h 906898"/>
              <a:gd name="connsiteX1161" fmla="*/ 752439 w 906898"/>
              <a:gd name="connsiteY1161" fmla="*/ 663647 h 906898"/>
              <a:gd name="connsiteX1162" fmla="*/ 764759 w 906898"/>
              <a:gd name="connsiteY1162" fmla="*/ 663905 h 906898"/>
              <a:gd name="connsiteX1163" fmla="*/ 781187 w 906898"/>
              <a:gd name="connsiteY1163" fmla="*/ 672149 h 906898"/>
              <a:gd name="connsiteX1164" fmla="*/ 781187 w 906898"/>
              <a:gd name="connsiteY1164" fmla="*/ 674210 h 906898"/>
              <a:gd name="connsiteX1165" fmla="*/ 777080 w 906898"/>
              <a:gd name="connsiteY1165" fmla="*/ 672149 h 906898"/>
              <a:gd name="connsiteX1166" fmla="*/ 752439 w 906898"/>
              <a:gd name="connsiteY1166" fmla="*/ 670088 h 906898"/>
              <a:gd name="connsiteX1167" fmla="*/ 738064 w 906898"/>
              <a:gd name="connsiteY1167" fmla="*/ 684516 h 906898"/>
              <a:gd name="connsiteX1168" fmla="*/ 738064 w 906898"/>
              <a:gd name="connsiteY1168" fmla="*/ 694822 h 906898"/>
              <a:gd name="connsiteX1169" fmla="*/ 744225 w 906898"/>
              <a:gd name="connsiteY1169" fmla="*/ 696883 h 906898"/>
              <a:gd name="connsiteX1170" fmla="*/ 744225 w 906898"/>
              <a:gd name="connsiteY1170" fmla="*/ 690700 h 906898"/>
              <a:gd name="connsiteX1171" fmla="*/ 748332 w 906898"/>
              <a:gd name="connsiteY1171" fmla="*/ 686577 h 906898"/>
              <a:gd name="connsiteX1172" fmla="*/ 754492 w 906898"/>
              <a:gd name="connsiteY1172" fmla="*/ 688639 h 906898"/>
              <a:gd name="connsiteX1173" fmla="*/ 756545 w 906898"/>
              <a:gd name="connsiteY1173" fmla="*/ 692761 h 906898"/>
              <a:gd name="connsiteX1174" fmla="*/ 756545 w 906898"/>
              <a:gd name="connsiteY1174" fmla="*/ 696883 h 906898"/>
              <a:gd name="connsiteX1175" fmla="*/ 760652 w 906898"/>
              <a:gd name="connsiteY1175" fmla="*/ 701005 h 906898"/>
              <a:gd name="connsiteX1176" fmla="*/ 758599 w 906898"/>
              <a:gd name="connsiteY1176" fmla="*/ 707189 h 906898"/>
              <a:gd name="connsiteX1177" fmla="*/ 744225 w 906898"/>
              <a:gd name="connsiteY1177" fmla="*/ 709250 h 906898"/>
              <a:gd name="connsiteX1178" fmla="*/ 733957 w 906898"/>
              <a:gd name="connsiteY1178" fmla="*/ 701005 h 906898"/>
              <a:gd name="connsiteX1179" fmla="*/ 731904 w 906898"/>
              <a:gd name="connsiteY1179" fmla="*/ 678333 h 906898"/>
              <a:gd name="connsiteX1180" fmla="*/ 740118 w 906898"/>
              <a:gd name="connsiteY1180" fmla="*/ 668027 h 906898"/>
              <a:gd name="connsiteX1181" fmla="*/ 752439 w 906898"/>
              <a:gd name="connsiteY1181" fmla="*/ 663647 h 906898"/>
              <a:gd name="connsiteX1182" fmla="*/ 821379 w 906898"/>
              <a:gd name="connsiteY1182" fmla="*/ 659403 h 906898"/>
              <a:gd name="connsiteX1183" fmla="*/ 824491 w 906898"/>
              <a:gd name="connsiteY1183" fmla="*/ 661976 h 906898"/>
              <a:gd name="connsiteX1184" fmla="*/ 822416 w 906898"/>
              <a:gd name="connsiteY1184" fmla="*/ 678443 h 906898"/>
              <a:gd name="connsiteX1185" fmla="*/ 814116 w 906898"/>
              <a:gd name="connsiteY1185" fmla="*/ 664035 h 906898"/>
              <a:gd name="connsiteX1186" fmla="*/ 818266 w 906898"/>
              <a:gd name="connsiteY1186" fmla="*/ 659918 h 906898"/>
              <a:gd name="connsiteX1187" fmla="*/ 821379 w 906898"/>
              <a:gd name="connsiteY1187" fmla="*/ 659403 h 906898"/>
              <a:gd name="connsiteX1188" fmla="*/ 213591 w 906898"/>
              <a:gd name="connsiteY1188" fmla="*/ 655868 h 906898"/>
              <a:gd name="connsiteX1189" fmla="*/ 219742 w 906898"/>
              <a:gd name="connsiteY1189" fmla="*/ 659976 h 906898"/>
              <a:gd name="connsiteX1190" fmla="*/ 227945 w 906898"/>
              <a:gd name="connsiteY1190" fmla="*/ 674356 h 906898"/>
              <a:gd name="connsiteX1191" fmla="*/ 236147 w 906898"/>
              <a:gd name="connsiteY1191" fmla="*/ 678464 h 906898"/>
              <a:gd name="connsiteX1192" fmla="*/ 246400 w 906898"/>
              <a:gd name="connsiteY1192" fmla="*/ 688735 h 906898"/>
              <a:gd name="connsiteX1193" fmla="*/ 242299 w 906898"/>
              <a:gd name="connsiteY1193" fmla="*/ 688735 h 906898"/>
              <a:gd name="connsiteX1194" fmla="*/ 234097 w 906898"/>
              <a:gd name="connsiteY1194" fmla="*/ 682573 h 906898"/>
              <a:gd name="connsiteX1195" fmla="*/ 227945 w 906898"/>
              <a:gd name="connsiteY1195" fmla="*/ 684627 h 906898"/>
              <a:gd name="connsiteX1196" fmla="*/ 215641 w 906898"/>
              <a:gd name="connsiteY1196" fmla="*/ 678464 h 906898"/>
              <a:gd name="connsiteX1197" fmla="*/ 211540 w 906898"/>
              <a:gd name="connsiteY1197" fmla="*/ 662030 h 906898"/>
              <a:gd name="connsiteX1198" fmla="*/ 213591 w 906898"/>
              <a:gd name="connsiteY1198" fmla="*/ 655868 h 906898"/>
              <a:gd name="connsiteX1199" fmla="*/ 100605 w 906898"/>
              <a:gd name="connsiteY1199" fmla="*/ 649851 h 906898"/>
              <a:gd name="connsiteX1200" fmla="*/ 102822 w 906898"/>
              <a:gd name="connsiteY1200" fmla="*/ 652205 h 906898"/>
              <a:gd name="connsiteX1201" fmla="*/ 108718 w 906898"/>
              <a:gd name="connsiteY1201" fmla="*/ 653747 h 906898"/>
              <a:gd name="connsiteX1202" fmla="*/ 110768 w 906898"/>
              <a:gd name="connsiteY1202" fmla="*/ 657860 h 906898"/>
              <a:gd name="connsiteX1203" fmla="*/ 104617 w 906898"/>
              <a:gd name="connsiteY1203" fmla="*/ 655803 h 906898"/>
              <a:gd name="connsiteX1204" fmla="*/ 101797 w 906898"/>
              <a:gd name="connsiteY1204" fmla="*/ 652719 h 906898"/>
              <a:gd name="connsiteX1205" fmla="*/ 100402 w 906898"/>
              <a:gd name="connsiteY1205" fmla="*/ 649635 h 906898"/>
              <a:gd name="connsiteX1206" fmla="*/ 100516 w 906898"/>
              <a:gd name="connsiteY1206" fmla="*/ 649635 h 906898"/>
              <a:gd name="connsiteX1207" fmla="*/ 100605 w 906898"/>
              <a:gd name="connsiteY1207" fmla="*/ 649851 h 906898"/>
              <a:gd name="connsiteX1208" fmla="*/ 758578 w 906898"/>
              <a:gd name="connsiteY1208" fmla="*/ 643252 h 906898"/>
              <a:gd name="connsiteX1209" fmla="*/ 762657 w 906898"/>
              <a:gd name="connsiteY1209" fmla="*/ 645327 h 906898"/>
              <a:gd name="connsiteX1210" fmla="*/ 754499 w 906898"/>
              <a:gd name="connsiteY1210" fmla="*/ 647402 h 906898"/>
              <a:gd name="connsiteX1211" fmla="*/ 750420 w 906898"/>
              <a:gd name="connsiteY1211" fmla="*/ 657776 h 906898"/>
              <a:gd name="connsiteX1212" fmla="*/ 752460 w 906898"/>
              <a:gd name="connsiteY1212" fmla="*/ 659851 h 906898"/>
              <a:gd name="connsiteX1213" fmla="*/ 748381 w 906898"/>
              <a:gd name="connsiteY1213" fmla="*/ 657776 h 906898"/>
              <a:gd name="connsiteX1214" fmla="*/ 752460 w 906898"/>
              <a:gd name="connsiteY1214" fmla="*/ 647402 h 906898"/>
              <a:gd name="connsiteX1215" fmla="*/ 758578 w 906898"/>
              <a:gd name="connsiteY1215" fmla="*/ 643252 h 906898"/>
              <a:gd name="connsiteX1216" fmla="*/ 816203 w 906898"/>
              <a:gd name="connsiteY1216" fmla="*/ 640815 h 906898"/>
              <a:gd name="connsiteX1217" fmla="*/ 820330 w 906898"/>
              <a:gd name="connsiteY1217" fmla="*/ 643394 h 906898"/>
              <a:gd name="connsiteX1218" fmla="*/ 822393 w 906898"/>
              <a:gd name="connsiteY1218" fmla="*/ 649583 h 906898"/>
              <a:gd name="connsiteX1219" fmla="*/ 828582 w 906898"/>
              <a:gd name="connsiteY1219" fmla="*/ 649583 h 906898"/>
              <a:gd name="connsiteX1220" fmla="*/ 830645 w 906898"/>
              <a:gd name="connsiteY1220" fmla="*/ 659899 h 906898"/>
              <a:gd name="connsiteX1221" fmla="*/ 828582 w 906898"/>
              <a:gd name="connsiteY1221" fmla="*/ 664025 h 906898"/>
              <a:gd name="connsiteX1222" fmla="*/ 820330 w 906898"/>
              <a:gd name="connsiteY1222" fmla="*/ 657836 h 906898"/>
              <a:gd name="connsiteX1223" fmla="*/ 814140 w 906898"/>
              <a:gd name="connsiteY1223" fmla="*/ 657836 h 906898"/>
              <a:gd name="connsiteX1224" fmla="*/ 810014 w 906898"/>
              <a:gd name="connsiteY1224" fmla="*/ 668152 h 906898"/>
              <a:gd name="connsiteX1225" fmla="*/ 805888 w 906898"/>
              <a:gd name="connsiteY1225" fmla="*/ 666088 h 906898"/>
              <a:gd name="connsiteX1226" fmla="*/ 803824 w 906898"/>
              <a:gd name="connsiteY1226" fmla="*/ 657836 h 906898"/>
              <a:gd name="connsiteX1227" fmla="*/ 807951 w 906898"/>
              <a:gd name="connsiteY1227" fmla="*/ 651646 h 906898"/>
              <a:gd name="connsiteX1228" fmla="*/ 805888 w 906898"/>
              <a:gd name="connsiteY1228" fmla="*/ 645457 h 906898"/>
              <a:gd name="connsiteX1229" fmla="*/ 812077 w 906898"/>
              <a:gd name="connsiteY1229" fmla="*/ 641331 h 906898"/>
              <a:gd name="connsiteX1230" fmla="*/ 816203 w 906898"/>
              <a:gd name="connsiteY1230" fmla="*/ 640815 h 906898"/>
              <a:gd name="connsiteX1231" fmla="*/ 181980 w 906898"/>
              <a:gd name="connsiteY1231" fmla="*/ 640294 h 906898"/>
              <a:gd name="connsiteX1232" fmla="*/ 197181 w 906898"/>
              <a:gd name="connsiteY1232" fmla="*/ 641320 h 906898"/>
              <a:gd name="connsiteX1233" fmla="*/ 201304 w 906898"/>
              <a:gd name="connsiteY1233" fmla="*/ 655686 h 906898"/>
              <a:gd name="connsiteX1234" fmla="*/ 207487 w 906898"/>
              <a:gd name="connsiteY1234" fmla="*/ 657739 h 906898"/>
              <a:gd name="connsiteX1235" fmla="*/ 203365 w 906898"/>
              <a:gd name="connsiteY1235" fmla="*/ 678262 h 906898"/>
              <a:gd name="connsiteX1236" fmla="*/ 188936 w 906898"/>
              <a:gd name="connsiteY1236" fmla="*/ 682367 h 906898"/>
              <a:gd name="connsiteX1237" fmla="*/ 180692 w 906898"/>
              <a:gd name="connsiteY1237" fmla="*/ 680314 h 906898"/>
              <a:gd name="connsiteX1238" fmla="*/ 174508 w 906898"/>
              <a:gd name="connsiteY1238" fmla="*/ 682367 h 906898"/>
              <a:gd name="connsiteX1239" fmla="*/ 162142 w 906898"/>
              <a:gd name="connsiteY1239" fmla="*/ 678262 h 906898"/>
              <a:gd name="connsiteX1240" fmla="*/ 162142 w 906898"/>
              <a:gd name="connsiteY1240" fmla="*/ 668001 h 906898"/>
              <a:gd name="connsiteX1241" fmla="*/ 168325 w 906898"/>
              <a:gd name="connsiteY1241" fmla="*/ 661843 h 906898"/>
              <a:gd name="connsiteX1242" fmla="*/ 166264 w 906898"/>
              <a:gd name="connsiteY1242" fmla="*/ 655686 h 906898"/>
              <a:gd name="connsiteX1243" fmla="*/ 168325 w 906898"/>
              <a:gd name="connsiteY1243" fmla="*/ 645425 h 906898"/>
              <a:gd name="connsiteX1244" fmla="*/ 181980 w 906898"/>
              <a:gd name="connsiteY1244" fmla="*/ 640294 h 906898"/>
              <a:gd name="connsiteX1245" fmla="*/ 744131 w 906898"/>
              <a:gd name="connsiteY1245" fmla="*/ 630968 h 906898"/>
              <a:gd name="connsiteX1246" fmla="*/ 750306 w 906898"/>
              <a:gd name="connsiteY1246" fmla="*/ 633022 h 906898"/>
              <a:gd name="connsiteX1247" fmla="*/ 752365 w 906898"/>
              <a:gd name="connsiteY1247" fmla="*/ 635076 h 906898"/>
              <a:gd name="connsiteX1248" fmla="*/ 758540 w 906898"/>
              <a:gd name="connsiteY1248" fmla="*/ 633022 h 906898"/>
              <a:gd name="connsiteX1249" fmla="*/ 762657 w 906898"/>
              <a:gd name="connsiteY1249" fmla="*/ 637130 h 906898"/>
              <a:gd name="connsiteX1250" fmla="*/ 760598 w 906898"/>
              <a:gd name="connsiteY1250" fmla="*/ 641239 h 906898"/>
              <a:gd name="connsiteX1251" fmla="*/ 748248 w 906898"/>
              <a:gd name="connsiteY1251" fmla="*/ 645348 h 906898"/>
              <a:gd name="connsiteX1252" fmla="*/ 748248 w 906898"/>
              <a:gd name="connsiteY1252" fmla="*/ 661781 h 906898"/>
              <a:gd name="connsiteX1253" fmla="*/ 740014 w 906898"/>
              <a:gd name="connsiteY1253" fmla="*/ 663836 h 906898"/>
              <a:gd name="connsiteX1254" fmla="*/ 737956 w 906898"/>
              <a:gd name="connsiteY1254" fmla="*/ 661781 h 906898"/>
              <a:gd name="connsiteX1255" fmla="*/ 735898 w 906898"/>
              <a:gd name="connsiteY1255" fmla="*/ 655619 h 906898"/>
              <a:gd name="connsiteX1256" fmla="*/ 731872 w 906898"/>
              <a:gd name="connsiteY1256" fmla="*/ 653610 h 906898"/>
              <a:gd name="connsiteX1257" fmla="*/ 731872 w 906898"/>
              <a:gd name="connsiteY1257" fmla="*/ 653428 h 906898"/>
              <a:gd name="connsiteX1258" fmla="*/ 735898 w 906898"/>
              <a:gd name="connsiteY1258" fmla="*/ 647402 h 906898"/>
              <a:gd name="connsiteX1259" fmla="*/ 731872 w 906898"/>
              <a:gd name="connsiteY1259" fmla="*/ 639366 h 906898"/>
              <a:gd name="connsiteX1260" fmla="*/ 731872 w 906898"/>
              <a:gd name="connsiteY1260" fmla="*/ 639139 h 906898"/>
              <a:gd name="connsiteX1261" fmla="*/ 735898 w 906898"/>
              <a:gd name="connsiteY1261" fmla="*/ 637130 h 906898"/>
              <a:gd name="connsiteX1262" fmla="*/ 740014 w 906898"/>
              <a:gd name="connsiteY1262" fmla="*/ 637130 h 906898"/>
              <a:gd name="connsiteX1263" fmla="*/ 744131 w 906898"/>
              <a:gd name="connsiteY1263" fmla="*/ 630968 h 906898"/>
              <a:gd name="connsiteX1264" fmla="*/ 172489 w 906898"/>
              <a:gd name="connsiteY1264" fmla="*/ 630968 h 906898"/>
              <a:gd name="connsiteX1265" fmla="*/ 178589 w 906898"/>
              <a:gd name="connsiteY1265" fmla="*/ 635085 h 906898"/>
              <a:gd name="connsiteX1266" fmla="*/ 182656 w 906898"/>
              <a:gd name="connsiteY1266" fmla="*/ 637143 h 906898"/>
              <a:gd name="connsiteX1267" fmla="*/ 170455 w 906898"/>
              <a:gd name="connsiteY1267" fmla="*/ 641260 h 906898"/>
              <a:gd name="connsiteX1268" fmla="*/ 168422 w 906898"/>
              <a:gd name="connsiteY1268" fmla="*/ 639201 h 906898"/>
              <a:gd name="connsiteX1269" fmla="*/ 168422 w 906898"/>
              <a:gd name="connsiteY1269" fmla="*/ 633026 h 906898"/>
              <a:gd name="connsiteX1270" fmla="*/ 172489 w 906898"/>
              <a:gd name="connsiteY1270" fmla="*/ 630968 h 906898"/>
              <a:gd name="connsiteX1271" fmla="*/ 131262 w 906898"/>
              <a:gd name="connsiteY1271" fmla="*/ 630518 h 906898"/>
              <a:gd name="connsiteX1272" fmla="*/ 137438 w 906898"/>
              <a:gd name="connsiteY1272" fmla="*/ 633087 h 906898"/>
              <a:gd name="connsiteX1273" fmla="*/ 139496 w 906898"/>
              <a:gd name="connsiteY1273" fmla="*/ 637199 h 906898"/>
              <a:gd name="connsiteX1274" fmla="*/ 135379 w 906898"/>
              <a:gd name="connsiteY1274" fmla="*/ 641311 h 906898"/>
              <a:gd name="connsiteX1275" fmla="*/ 141554 w 906898"/>
              <a:gd name="connsiteY1275" fmla="*/ 649534 h 906898"/>
              <a:gd name="connsiteX1276" fmla="*/ 137438 w 906898"/>
              <a:gd name="connsiteY1276" fmla="*/ 653646 h 906898"/>
              <a:gd name="connsiteX1277" fmla="*/ 129204 w 906898"/>
              <a:gd name="connsiteY1277" fmla="*/ 653646 h 906898"/>
              <a:gd name="connsiteX1278" fmla="*/ 123029 w 906898"/>
              <a:gd name="connsiteY1278" fmla="*/ 647478 h 906898"/>
              <a:gd name="connsiteX1279" fmla="*/ 120971 w 906898"/>
              <a:gd name="connsiteY1279" fmla="*/ 647478 h 906898"/>
              <a:gd name="connsiteX1280" fmla="*/ 120971 w 906898"/>
              <a:gd name="connsiteY1280" fmla="*/ 659813 h 906898"/>
              <a:gd name="connsiteX1281" fmla="*/ 145671 w 906898"/>
              <a:gd name="connsiteY1281" fmla="*/ 678316 h 906898"/>
              <a:gd name="connsiteX1282" fmla="*/ 158022 w 906898"/>
              <a:gd name="connsiteY1282" fmla="*/ 676260 h 906898"/>
              <a:gd name="connsiteX1283" fmla="*/ 160081 w 906898"/>
              <a:gd name="connsiteY1283" fmla="*/ 680372 h 906898"/>
              <a:gd name="connsiteX1284" fmla="*/ 147730 w 906898"/>
              <a:gd name="connsiteY1284" fmla="*/ 682428 h 906898"/>
              <a:gd name="connsiteX1285" fmla="*/ 125087 w 906898"/>
              <a:gd name="connsiteY1285" fmla="*/ 676260 h 906898"/>
              <a:gd name="connsiteX1286" fmla="*/ 112737 w 906898"/>
              <a:gd name="connsiteY1286" fmla="*/ 645422 h 906898"/>
              <a:gd name="connsiteX1287" fmla="*/ 125087 w 906898"/>
              <a:gd name="connsiteY1287" fmla="*/ 631032 h 906898"/>
              <a:gd name="connsiteX1288" fmla="*/ 131262 w 906898"/>
              <a:gd name="connsiteY1288" fmla="*/ 630518 h 906898"/>
              <a:gd name="connsiteX1289" fmla="*/ 166961 w 906898"/>
              <a:gd name="connsiteY1289" fmla="*/ 623441 h 906898"/>
              <a:gd name="connsiteX1290" fmla="*/ 170306 w 906898"/>
              <a:gd name="connsiteY1290" fmla="*/ 626794 h 906898"/>
              <a:gd name="connsiteX1291" fmla="*/ 166189 w 906898"/>
              <a:gd name="connsiteY1291" fmla="*/ 630920 h 906898"/>
              <a:gd name="connsiteX1292" fmla="*/ 164131 w 906898"/>
              <a:gd name="connsiteY1292" fmla="*/ 639173 h 906898"/>
              <a:gd name="connsiteX1293" fmla="*/ 168248 w 906898"/>
              <a:gd name="connsiteY1293" fmla="*/ 643299 h 906898"/>
              <a:gd name="connsiteX1294" fmla="*/ 162072 w 906898"/>
              <a:gd name="connsiteY1294" fmla="*/ 647425 h 906898"/>
              <a:gd name="connsiteX1295" fmla="*/ 160014 w 906898"/>
              <a:gd name="connsiteY1295" fmla="*/ 641236 h 906898"/>
              <a:gd name="connsiteX1296" fmla="*/ 151781 w 906898"/>
              <a:gd name="connsiteY1296" fmla="*/ 635046 h 906898"/>
              <a:gd name="connsiteX1297" fmla="*/ 151781 w 906898"/>
              <a:gd name="connsiteY1297" fmla="*/ 630920 h 906898"/>
              <a:gd name="connsiteX1298" fmla="*/ 157956 w 906898"/>
              <a:gd name="connsiteY1298" fmla="*/ 628857 h 906898"/>
              <a:gd name="connsiteX1299" fmla="*/ 162072 w 906898"/>
              <a:gd name="connsiteY1299" fmla="*/ 628857 h 906898"/>
              <a:gd name="connsiteX1300" fmla="*/ 162072 w 906898"/>
              <a:gd name="connsiteY1300" fmla="*/ 624731 h 906898"/>
              <a:gd name="connsiteX1301" fmla="*/ 166961 w 906898"/>
              <a:gd name="connsiteY1301" fmla="*/ 623441 h 906898"/>
              <a:gd name="connsiteX1302" fmla="*/ 48103 w 906898"/>
              <a:gd name="connsiteY1302" fmla="*/ 622191 h 906898"/>
              <a:gd name="connsiteX1303" fmla="*/ 48787 w 906898"/>
              <a:gd name="connsiteY1303" fmla="*/ 624395 h 906898"/>
              <a:gd name="connsiteX1304" fmla="*/ 49783 w 906898"/>
              <a:gd name="connsiteY1304" fmla="*/ 626230 h 906898"/>
              <a:gd name="connsiteX1305" fmla="*/ 742133 w 906898"/>
              <a:gd name="connsiteY1305" fmla="*/ 616692 h 906898"/>
              <a:gd name="connsiteX1306" fmla="*/ 746238 w 906898"/>
              <a:gd name="connsiteY1306" fmla="*/ 618745 h 906898"/>
              <a:gd name="connsiteX1307" fmla="*/ 748290 w 906898"/>
              <a:gd name="connsiteY1307" fmla="*/ 620799 h 906898"/>
              <a:gd name="connsiteX1308" fmla="*/ 750343 w 906898"/>
              <a:gd name="connsiteY1308" fmla="*/ 620799 h 906898"/>
              <a:gd name="connsiteX1309" fmla="*/ 756500 w 906898"/>
              <a:gd name="connsiteY1309" fmla="*/ 618745 h 906898"/>
              <a:gd name="connsiteX1310" fmla="*/ 762657 w 906898"/>
              <a:gd name="connsiteY1310" fmla="*/ 624906 h 906898"/>
              <a:gd name="connsiteX1311" fmla="*/ 762657 w 906898"/>
              <a:gd name="connsiteY1311" fmla="*/ 633120 h 906898"/>
              <a:gd name="connsiteX1312" fmla="*/ 754447 w 906898"/>
              <a:gd name="connsiteY1312" fmla="*/ 631066 h 906898"/>
              <a:gd name="connsiteX1313" fmla="*/ 746238 w 906898"/>
              <a:gd name="connsiteY1313" fmla="*/ 629013 h 906898"/>
              <a:gd name="connsiteX1314" fmla="*/ 738029 w 906898"/>
              <a:gd name="connsiteY1314" fmla="*/ 633120 h 906898"/>
              <a:gd name="connsiteX1315" fmla="*/ 731872 w 906898"/>
              <a:gd name="connsiteY1315" fmla="*/ 635173 h 906898"/>
              <a:gd name="connsiteX1316" fmla="*/ 731872 w 906898"/>
              <a:gd name="connsiteY1316" fmla="*/ 639139 h 906898"/>
              <a:gd name="connsiteX1317" fmla="*/ 731781 w 906898"/>
              <a:gd name="connsiteY1317" fmla="*/ 639185 h 906898"/>
              <a:gd name="connsiteX1318" fmla="*/ 731872 w 906898"/>
              <a:gd name="connsiteY1318" fmla="*/ 639366 h 906898"/>
              <a:gd name="connsiteX1319" fmla="*/ 731872 w 906898"/>
              <a:gd name="connsiteY1319" fmla="*/ 647494 h 906898"/>
              <a:gd name="connsiteX1320" fmla="*/ 731872 w 906898"/>
              <a:gd name="connsiteY1320" fmla="*/ 653428 h 906898"/>
              <a:gd name="connsiteX1321" fmla="*/ 731781 w 906898"/>
              <a:gd name="connsiteY1321" fmla="*/ 653564 h 906898"/>
              <a:gd name="connsiteX1322" fmla="*/ 731872 w 906898"/>
              <a:gd name="connsiteY1322" fmla="*/ 653610 h 906898"/>
              <a:gd name="connsiteX1323" fmla="*/ 731872 w 906898"/>
              <a:gd name="connsiteY1323" fmla="*/ 657761 h 906898"/>
              <a:gd name="connsiteX1324" fmla="*/ 738029 w 906898"/>
              <a:gd name="connsiteY1324" fmla="*/ 665975 h 906898"/>
              <a:gd name="connsiteX1325" fmla="*/ 733924 w 906898"/>
              <a:gd name="connsiteY1325" fmla="*/ 672136 h 906898"/>
              <a:gd name="connsiteX1326" fmla="*/ 725715 w 906898"/>
              <a:gd name="connsiteY1326" fmla="*/ 663922 h 906898"/>
              <a:gd name="connsiteX1327" fmla="*/ 721610 w 906898"/>
              <a:gd name="connsiteY1327" fmla="*/ 653654 h 906898"/>
              <a:gd name="connsiteX1328" fmla="*/ 719557 w 906898"/>
              <a:gd name="connsiteY1328" fmla="*/ 643387 h 906898"/>
              <a:gd name="connsiteX1329" fmla="*/ 723662 w 906898"/>
              <a:gd name="connsiteY1329" fmla="*/ 639280 h 906898"/>
              <a:gd name="connsiteX1330" fmla="*/ 719557 w 906898"/>
              <a:gd name="connsiteY1330" fmla="*/ 633120 h 906898"/>
              <a:gd name="connsiteX1331" fmla="*/ 725715 w 906898"/>
              <a:gd name="connsiteY1331" fmla="*/ 624906 h 906898"/>
              <a:gd name="connsiteX1332" fmla="*/ 733924 w 906898"/>
              <a:gd name="connsiteY1332" fmla="*/ 626959 h 906898"/>
              <a:gd name="connsiteX1333" fmla="*/ 735976 w 906898"/>
              <a:gd name="connsiteY1333" fmla="*/ 622852 h 906898"/>
              <a:gd name="connsiteX1334" fmla="*/ 742133 w 906898"/>
              <a:gd name="connsiteY1334" fmla="*/ 616692 h 906898"/>
              <a:gd name="connsiteX1335" fmla="*/ 162893 w 906898"/>
              <a:gd name="connsiteY1335" fmla="*/ 615466 h 906898"/>
              <a:gd name="connsiteX1336" fmla="*/ 168309 w 906898"/>
              <a:gd name="connsiteY1336" fmla="*/ 616744 h 906898"/>
              <a:gd name="connsiteX1337" fmla="*/ 168309 w 906898"/>
              <a:gd name="connsiteY1337" fmla="*/ 618789 h 906898"/>
              <a:gd name="connsiteX1338" fmla="*/ 164183 w 906898"/>
              <a:gd name="connsiteY1338" fmla="*/ 620833 h 906898"/>
              <a:gd name="connsiteX1339" fmla="*/ 157993 w 906898"/>
              <a:gd name="connsiteY1339" fmla="*/ 626966 h 906898"/>
              <a:gd name="connsiteX1340" fmla="*/ 149741 w 906898"/>
              <a:gd name="connsiteY1340" fmla="*/ 629011 h 906898"/>
              <a:gd name="connsiteX1341" fmla="*/ 149741 w 906898"/>
              <a:gd name="connsiteY1341" fmla="*/ 639233 h 906898"/>
              <a:gd name="connsiteX1342" fmla="*/ 155930 w 906898"/>
              <a:gd name="connsiteY1342" fmla="*/ 643321 h 906898"/>
              <a:gd name="connsiteX1343" fmla="*/ 157993 w 906898"/>
              <a:gd name="connsiteY1343" fmla="*/ 649455 h 906898"/>
              <a:gd name="connsiteX1344" fmla="*/ 162120 w 906898"/>
              <a:gd name="connsiteY1344" fmla="*/ 651499 h 906898"/>
              <a:gd name="connsiteX1345" fmla="*/ 160057 w 906898"/>
              <a:gd name="connsiteY1345" fmla="*/ 653544 h 906898"/>
              <a:gd name="connsiteX1346" fmla="*/ 149741 w 906898"/>
              <a:gd name="connsiteY1346" fmla="*/ 649455 h 906898"/>
              <a:gd name="connsiteX1347" fmla="*/ 147677 w 906898"/>
              <a:gd name="connsiteY1347" fmla="*/ 641277 h 906898"/>
              <a:gd name="connsiteX1348" fmla="*/ 147677 w 906898"/>
              <a:gd name="connsiteY1348" fmla="*/ 639233 h 906898"/>
              <a:gd name="connsiteX1349" fmla="*/ 143551 w 906898"/>
              <a:gd name="connsiteY1349" fmla="*/ 633099 h 906898"/>
              <a:gd name="connsiteX1350" fmla="*/ 145614 w 906898"/>
              <a:gd name="connsiteY1350" fmla="*/ 624922 h 906898"/>
              <a:gd name="connsiteX1351" fmla="*/ 153867 w 906898"/>
              <a:gd name="connsiteY1351" fmla="*/ 624922 h 906898"/>
              <a:gd name="connsiteX1352" fmla="*/ 155930 w 906898"/>
              <a:gd name="connsiteY1352" fmla="*/ 622877 h 906898"/>
              <a:gd name="connsiteX1353" fmla="*/ 155930 w 906898"/>
              <a:gd name="connsiteY1353" fmla="*/ 618789 h 906898"/>
              <a:gd name="connsiteX1354" fmla="*/ 162893 w 906898"/>
              <a:gd name="connsiteY1354" fmla="*/ 615466 h 906898"/>
              <a:gd name="connsiteX1355" fmla="*/ 744065 w 906898"/>
              <a:gd name="connsiteY1355" fmla="*/ 614700 h 906898"/>
              <a:gd name="connsiteX1356" fmla="*/ 748270 w 906898"/>
              <a:gd name="connsiteY1356" fmla="*/ 616692 h 906898"/>
              <a:gd name="connsiteX1357" fmla="*/ 750373 w 906898"/>
              <a:gd name="connsiteY1357" fmla="*/ 618684 h 906898"/>
              <a:gd name="connsiteX1358" fmla="*/ 744065 w 906898"/>
              <a:gd name="connsiteY1358" fmla="*/ 614700 h 906898"/>
              <a:gd name="connsiteX1359" fmla="*/ 113649 w 906898"/>
              <a:gd name="connsiteY1359" fmla="*/ 613923 h 906898"/>
              <a:gd name="connsiteX1360" fmla="*/ 114928 w 906898"/>
              <a:gd name="connsiteY1360" fmla="*/ 616502 h 906898"/>
              <a:gd name="connsiteX1361" fmla="*/ 110834 w 906898"/>
              <a:gd name="connsiteY1361" fmla="*/ 620628 h 906898"/>
              <a:gd name="connsiteX1362" fmla="*/ 108786 w 906898"/>
              <a:gd name="connsiteY1362" fmla="*/ 635070 h 906898"/>
              <a:gd name="connsiteX1363" fmla="*/ 110834 w 906898"/>
              <a:gd name="connsiteY1363" fmla="*/ 641260 h 906898"/>
              <a:gd name="connsiteX1364" fmla="*/ 108786 w 906898"/>
              <a:gd name="connsiteY1364" fmla="*/ 641260 h 906898"/>
              <a:gd name="connsiteX1365" fmla="*/ 104692 w 906898"/>
              <a:gd name="connsiteY1365" fmla="*/ 633007 h 906898"/>
              <a:gd name="connsiteX1366" fmla="*/ 110834 w 906898"/>
              <a:gd name="connsiteY1366" fmla="*/ 614439 h 906898"/>
              <a:gd name="connsiteX1367" fmla="*/ 113649 w 906898"/>
              <a:gd name="connsiteY1367" fmla="*/ 613923 h 906898"/>
              <a:gd name="connsiteX1368" fmla="*/ 789889 w 906898"/>
              <a:gd name="connsiteY1368" fmla="*/ 612187 h 906898"/>
              <a:gd name="connsiteX1369" fmla="*/ 801706 w 906898"/>
              <a:gd name="connsiteY1369" fmla="*/ 618627 h 906898"/>
              <a:gd name="connsiteX1370" fmla="*/ 805816 w 906898"/>
              <a:gd name="connsiteY1370" fmla="*/ 633051 h 906898"/>
              <a:gd name="connsiteX1371" fmla="*/ 799651 w 906898"/>
              <a:gd name="connsiteY1371" fmla="*/ 639233 h 906898"/>
              <a:gd name="connsiteX1372" fmla="*/ 793485 w 906898"/>
              <a:gd name="connsiteY1372" fmla="*/ 639233 h 906898"/>
              <a:gd name="connsiteX1373" fmla="*/ 785264 w 906898"/>
              <a:gd name="connsiteY1373" fmla="*/ 639233 h 906898"/>
              <a:gd name="connsiteX1374" fmla="*/ 783209 w 906898"/>
              <a:gd name="connsiteY1374" fmla="*/ 630991 h 906898"/>
              <a:gd name="connsiteX1375" fmla="*/ 789375 w 906898"/>
              <a:gd name="connsiteY1375" fmla="*/ 626869 h 906898"/>
              <a:gd name="connsiteX1376" fmla="*/ 793485 w 906898"/>
              <a:gd name="connsiteY1376" fmla="*/ 626869 h 906898"/>
              <a:gd name="connsiteX1377" fmla="*/ 785264 w 906898"/>
              <a:gd name="connsiteY1377" fmla="*/ 620687 h 906898"/>
              <a:gd name="connsiteX1378" fmla="*/ 772933 w 906898"/>
              <a:gd name="connsiteY1378" fmla="*/ 628930 h 906898"/>
              <a:gd name="connsiteX1379" fmla="*/ 779099 w 906898"/>
              <a:gd name="connsiteY1379" fmla="*/ 661901 h 906898"/>
              <a:gd name="connsiteX1380" fmla="*/ 785264 w 906898"/>
              <a:gd name="connsiteY1380" fmla="*/ 668083 h 906898"/>
              <a:gd name="connsiteX1381" fmla="*/ 783209 w 906898"/>
              <a:gd name="connsiteY1381" fmla="*/ 670144 h 906898"/>
              <a:gd name="connsiteX1382" fmla="*/ 781154 w 906898"/>
              <a:gd name="connsiteY1382" fmla="*/ 668083 h 906898"/>
              <a:gd name="connsiteX1383" fmla="*/ 764712 w 906898"/>
              <a:gd name="connsiteY1383" fmla="*/ 641294 h 906898"/>
              <a:gd name="connsiteX1384" fmla="*/ 774988 w 906898"/>
              <a:gd name="connsiteY1384" fmla="*/ 616566 h 906898"/>
              <a:gd name="connsiteX1385" fmla="*/ 789889 w 906898"/>
              <a:gd name="connsiteY1385" fmla="*/ 612187 h 906898"/>
              <a:gd name="connsiteX1386" fmla="*/ 111816 w 906898"/>
              <a:gd name="connsiteY1386" fmla="*/ 602599 h 906898"/>
              <a:gd name="connsiteX1387" fmla="*/ 114928 w 906898"/>
              <a:gd name="connsiteY1387" fmla="*/ 604145 h 906898"/>
              <a:gd name="connsiteX1388" fmla="*/ 112853 w 906898"/>
              <a:gd name="connsiteY1388" fmla="*/ 610328 h 906898"/>
              <a:gd name="connsiteX1389" fmla="*/ 100403 w 906898"/>
              <a:gd name="connsiteY1389" fmla="*/ 628879 h 906898"/>
              <a:gd name="connsiteX1390" fmla="*/ 108703 w 906898"/>
              <a:gd name="connsiteY1390" fmla="*/ 645368 h 906898"/>
              <a:gd name="connsiteX1391" fmla="*/ 108703 w 906898"/>
              <a:gd name="connsiteY1391" fmla="*/ 651552 h 906898"/>
              <a:gd name="connsiteX1392" fmla="*/ 104553 w 906898"/>
              <a:gd name="connsiteY1392" fmla="*/ 649490 h 906898"/>
              <a:gd name="connsiteX1393" fmla="*/ 100403 w 906898"/>
              <a:gd name="connsiteY1393" fmla="*/ 643307 h 906898"/>
              <a:gd name="connsiteX1394" fmla="*/ 96253 w 906898"/>
              <a:gd name="connsiteY1394" fmla="*/ 641246 h 906898"/>
              <a:gd name="connsiteX1395" fmla="*/ 94178 w 906898"/>
              <a:gd name="connsiteY1395" fmla="*/ 637124 h 906898"/>
              <a:gd name="connsiteX1396" fmla="*/ 96253 w 906898"/>
              <a:gd name="connsiteY1396" fmla="*/ 633001 h 906898"/>
              <a:gd name="connsiteX1397" fmla="*/ 90028 w 906898"/>
              <a:gd name="connsiteY1397" fmla="*/ 626818 h 906898"/>
              <a:gd name="connsiteX1398" fmla="*/ 94178 w 906898"/>
              <a:gd name="connsiteY1398" fmla="*/ 622695 h 906898"/>
              <a:gd name="connsiteX1399" fmla="*/ 96253 w 906898"/>
              <a:gd name="connsiteY1399" fmla="*/ 620634 h 906898"/>
              <a:gd name="connsiteX1400" fmla="*/ 96253 w 906898"/>
              <a:gd name="connsiteY1400" fmla="*/ 616512 h 906898"/>
              <a:gd name="connsiteX1401" fmla="*/ 98328 w 906898"/>
              <a:gd name="connsiteY1401" fmla="*/ 610328 h 906898"/>
              <a:gd name="connsiteX1402" fmla="*/ 104553 w 906898"/>
              <a:gd name="connsiteY1402" fmla="*/ 612390 h 906898"/>
              <a:gd name="connsiteX1403" fmla="*/ 108703 w 906898"/>
              <a:gd name="connsiteY1403" fmla="*/ 604145 h 906898"/>
              <a:gd name="connsiteX1404" fmla="*/ 111816 w 906898"/>
              <a:gd name="connsiteY1404" fmla="*/ 602599 h 906898"/>
              <a:gd name="connsiteX1405" fmla="*/ 804945 w 906898"/>
              <a:gd name="connsiteY1405" fmla="*/ 601636 h 906898"/>
              <a:gd name="connsiteX1406" fmla="*/ 810132 w 906898"/>
              <a:gd name="connsiteY1406" fmla="*/ 604209 h 906898"/>
              <a:gd name="connsiteX1407" fmla="*/ 805982 w 906898"/>
              <a:gd name="connsiteY1407" fmla="*/ 604209 h 906898"/>
              <a:gd name="connsiteX1408" fmla="*/ 795607 w 906898"/>
              <a:gd name="connsiteY1408" fmla="*/ 610384 h 906898"/>
              <a:gd name="connsiteX1409" fmla="*/ 793532 w 906898"/>
              <a:gd name="connsiteY1409" fmla="*/ 610384 h 906898"/>
              <a:gd name="connsiteX1410" fmla="*/ 799757 w 906898"/>
              <a:gd name="connsiteY1410" fmla="*/ 602150 h 906898"/>
              <a:gd name="connsiteX1411" fmla="*/ 804945 w 906898"/>
              <a:gd name="connsiteY1411" fmla="*/ 601636 h 906898"/>
              <a:gd name="connsiteX1412" fmla="*/ 176502 w 906898"/>
              <a:gd name="connsiteY1412" fmla="*/ 600092 h 906898"/>
              <a:gd name="connsiteX1413" fmla="*/ 182707 w 906898"/>
              <a:gd name="connsiteY1413" fmla="*/ 614525 h 906898"/>
              <a:gd name="connsiteX1414" fmla="*/ 193051 w 906898"/>
              <a:gd name="connsiteY1414" fmla="*/ 628958 h 906898"/>
              <a:gd name="connsiteX1415" fmla="*/ 199256 w 906898"/>
              <a:gd name="connsiteY1415" fmla="*/ 637206 h 906898"/>
              <a:gd name="connsiteX1416" fmla="*/ 199256 w 906898"/>
              <a:gd name="connsiteY1416" fmla="*/ 639268 h 906898"/>
              <a:gd name="connsiteX1417" fmla="*/ 184776 w 906898"/>
              <a:gd name="connsiteY1417" fmla="*/ 635144 h 906898"/>
              <a:gd name="connsiteX1418" fmla="*/ 172364 w 906898"/>
              <a:gd name="connsiteY1418" fmla="*/ 626896 h 906898"/>
              <a:gd name="connsiteX1419" fmla="*/ 174433 w 906898"/>
              <a:gd name="connsiteY1419" fmla="*/ 614525 h 906898"/>
              <a:gd name="connsiteX1420" fmla="*/ 176502 w 906898"/>
              <a:gd name="connsiteY1420" fmla="*/ 612463 h 906898"/>
              <a:gd name="connsiteX1421" fmla="*/ 172364 w 906898"/>
              <a:gd name="connsiteY1421" fmla="*/ 606278 h 906898"/>
              <a:gd name="connsiteX1422" fmla="*/ 176502 w 906898"/>
              <a:gd name="connsiteY1422" fmla="*/ 600092 h 906898"/>
              <a:gd name="connsiteX1423" fmla="*/ 110768 w 906898"/>
              <a:gd name="connsiteY1423" fmla="*/ 594630 h 906898"/>
              <a:gd name="connsiteX1424" fmla="*/ 116920 w 906898"/>
              <a:gd name="connsiteY1424" fmla="*/ 596172 h 906898"/>
              <a:gd name="connsiteX1425" fmla="*/ 116920 w 906898"/>
              <a:gd name="connsiteY1425" fmla="*/ 598228 h 906898"/>
              <a:gd name="connsiteX1426" fmla="*/ 106667 w 906898"/>
              <a:gd name="connsiteY1426" fmla="*/ 602341 h 906898"/>
              <a:gd name="connsiteX1427" fmla="*/ 100516 w 906898"/>
              <a:gd name="connsiteY1427" fmla="*/ 608510 h 906898"/>
              <a:gd name="connsiteX1428" fmla="*/ 94364 w 906898"/>
              <a:gd name="connsiteY1428" fmla="*/ 610566 h 906898"/>
              <a:gd name="connsiteX1429" fmla="*/ 92313 w 906898"/>
              <a:gd name="connsiteY1429" fmla="*/ 620847 h 906898"/>
              <a:gd name="connsiteX1430" fmla="*/ 88212 w 906898"/>
              <a:gd name="connsiteY1430" fmla="*/ 627016 h 906898"/>
              <a:gd name="connsiteX1431" fmla="*/ 92313 w 906898"/>
              <a:gd name="connsiteY1431" fmla="*/ 635241 h 906898"/>
              <a:gd name="connsiteX1432" fmla="*/ 92313 w 906898"/>
              <a:gd name="connsiteY1432" fmla="*/ 643466 h 906898"/>
              <a:gd name="connsiteX1433" fmla="*/ 96414 w 906898"/>
              <a:gd name="connsiteY1433" fmla="*/ 645522 h 906898"/>
              <a:gd name="connsiteX1434" fmla="*/ 98465 w 906898"/>
              <a:gd name="connsiteY1434" fmla="*/ 647578 h 906898"/>
              <a:gd name="connsiteX1435" fmla="*/ 100402 w 906898"/>
              <a:gd name="connsiteY1435" fmla="*/ 649635 h 906898"/>
              <a:gd name="connsiteX1436" fmla="*/ 96959 w 906898"/>
              <a:gd name="connsiteY1436" fmla="*/ 649635 h 906898"/>
              <a:gd name="connsiteX1437" fmla="*/ 94364 w 906898"/>
              <a:gd name="connsiteY1437" fmla="*/ 649635 h 906898"/>
              <a:gd name="connsiteX1438" fmla="*/ 88212 w 906898"/>
              <a:gd name="connsiteY1438" fmla="*/ 639353 h 906898"/>
              <a:gd name="connsiteX1439" fmla="*/ 86162 w 906898"/>
              <a:gd name="connsiteY1439" fmla="*/ 635241 h 906898"/>
              <a:gd name="connsiteX1440" fmla="*/ 82060 w 906898"/>
              <a:gd name="connsiteY1440" fmla="*/ 627016 h 906898"/>
              <a:gd name="connsiteX1441" fmla="*/ 86162 w 906898"/>
              <a:gd name="connsiteY1441" fmla="*/ 618791 h 906898"/>
              <a:gd name="connsiteX1442" fmla="*/ 90263 w 906898"/>
              <a:gd name="connsiteY1442" fmla="*/ 614678 h 906898"/>
              <a:gd name="connsiteX1443" fmla="*/ 94364 w 906898"/>
              <a:gd name="connsiteY1443" fmla="*/ 604397 h 906898"/>
              <a:gd name="connsiteX1444" fmla="*/ 98465 w 906898"/>
              <a:gd name="connsiteY1444" fmla="*/ 602341 h 906898"/>
              <a:gd name="connsiteX1445" fmla="*/ 98465 w 906898"/>
              <a:gd name="connsiteY1445" fmla="*/ 604397 h 906898"/>
              <a:gd name="connsiteX1446" fmla="*/ 104617 w 906898"/>
              <a:gd name="connsiteY1446" fmla="*/ 596172 h 906898"/>
              <a:gd name="connsiteX1447" fmla="*/ 110768 w 906898"/>
              <a:gd name="connsiteY1447" fmla="*/ 594630 h 906898"/>
              <a:gd name="connsiteX1448" fmla="*/ 112936 w 906898"/>
              <a:gd name="connsiteY1448" fmla="*/ 591792 h 906898"/>
              <a:gd name="connsiteX1449" fmla="*/ 116920 w 906898"/>
              <a:gd name="connsiteY1449" fmla="*/ 591792 h 906898"/>
              <a:gd name="connsiteX1450" fmla="*/ 118912 w 906898"/>
              <a:gd name="connsiteY1450" fmla="*/ 594116 h 906898"/>
              <a:gd name="connsiteX1451" fmla="*/ 112936 w 906898"/>
              <a:gd name="connsiteY1451" fmla="*/ 591792 h 906898"/>
              <a:gd name="connsiteX1452" fmla="*/ 799317 w 906898"/>
              <a:gd name="connsiteY1452" fmla="*/ 589347 h 906898"/>
              <a:gd name="connsiteX1453" fmla="*/ 803692 w 906898"/>
              <a:gd name="connsiteY1453" fmla="*/ 591913 h 906898"/>
              <a:gd name="connsiteX1454" fmla="*/ 805750 w 906898"/>
              <a:gd name="connsiteY1454" fmla="*/ 593965 h 906898"/>
              <a:gd name="connsiteX1455" fmla="*/ 813984 w 906898"/>
              <a:gd name="connsiteY1455" fmla="*/ 593965 h 906898"/>
              <a:gd name="connsiteX1456" fmla="*/ 818100 w 906898"/>
              <a:gd name="connsiteY1456" fmla="*/ 600122 h 906898"/>
              <a:gd name="connsiteX1457" fmla="*/ 811925 w 906898"/>
              <a:gd name="connsiteY1457" fmla="*/ 602174 h 906898"/>
              <a:gd name="connsiteX1458" fmla="*/ 801633 w 906898"/>
              <a:gd name="connsiteY1458" fmla="*/ 600122 h 906898"/>
              <a:gd name="connsiteX1459" fmla="*/ 789283 w 906898"/>
              <a:gd name="connsiteY1459" fmla="*/ 608331 h 906898"/>
              <a:gd name="connsiteX1460" fmla="*/ 778991 w 906898"/>
              <a:gd name="connsiteY1460" fmla="*/ 610384 h 906898"/>
              <a:gd name="connsiteX1461" fmla="*/ 778991 w 906898"/>
              <a:gd name="connsiteY1461" fmla="*/ 602336 h 906898"/>
              <a:gd name="connsiteX1462" fmla="*/ 779316 w 906898"/>
              <a:gd name="connsiteY1462" fmla="*/ 602013 h 906898"/>
              <a:gd name="connsiteX1463" fmla="*/ 783108 w 906898"/>
              <a:gd name="connsiteY1463" fmla="*/ 600122 h 906898"/>
              <a:gd name="connsiteX1464" fmla="*/ 787225 w 906898"/>
              <a:gd name="connsiteY1464" fmla="*/ 598070 h 906898"/>
              <a:gd name="connsiteX1465" fmla="*/ 793400 w 906898"/>
              <a:gd name="connsiteY1465" fmla="*/ 589860 h 906898"/>
              <a:gd name="connsiteX1466" fmla="*/ 799317 w 906898"/>
              <a:gd name="connsiteY1466" fmla="*/ 589347 h 906898"/>
              <a:gd name="connsiteX1467" fmla="*/ 828392 w 906898"/>
              <a:gd name="connsiteY1467" fmla="*/ 587808 h 906898"/>
              <a:gd name="connsiteX1468" fmla="*/ 832542 w 906898"/>
              <a:gd name="connsiteY1468" fmla="*/ 589866 h 906898"/>
              <a:gd name="connsiteX1469" fmla="*/ 834617 w 906898"/>
              <a:gd name="connsiteY1469" fmla="*/ 593983 h 906898"/>
              <a:gd name="connsiteX1470" fmla="*/ 836692 w 906898"/>
              <a:gd name="connsiteY1470" fmla="*/ 598100 h 906898"/>
              <a:gd name="connsiteX1471" fmla="*/ 834617 w 906898"/>
              <a:gd name="connsiteY1471" fmla="*/ 598100 h 906898"/>
              <a:gd name="connsiteX1472" fmla="*/ 830467 w 906898"/>
              <a:gd name="connsiteY1472" fmla="*/ 589866 h 906898"/>
              <a:gd name="connsiteX1473" fmla="*/ 828392 w 906898"/>
              <a:gd name="connsiteY1473" fmla="*/ 587808 h 906898"/>
              <a:gd name="connsiteX1474" fmla="*/ 153864 w 906898"/>
              <a:gd name="connsiteY1474" fmla="*/ 583824 h 906898"/>
              <a:gd name="connsiteX1475" fmla="*/ 157962 w 906898"/>
              <a:gd name="connsiteY1475" fmla="*/ 585879 h 906898"/>
              <a:gd name="connsiteX1476" fmla="*/ 174356 w 906898"/>
              <a:gd name="connsiteY1476" fmla="*/ 596155 h 906898"/>
              <a:gd name="connsiteX1477" fmla="*/ 172307 w 906898"/>
              <a:gd name="connsiteY1477" fmla="*/ 598211 h 906898"/>
              <a:gd name="connsiteX1478" fmla="*/ 160012 w 906898"/>
              <a:gd name="connsiteY1478" fmla="*/ 592045 h 906898"/>
              <a:gd name="connsiteX1479" fmla="*/ 145667 w 906898"/>
              <a:gd name="connsiteY1479" fmla="*/ 592045 h 906898"/>
              <a:gd name="connsiteX1480" fmla="*/ 127223 w 906898"/>
              <a:gd name="connsiteY1480" fmla="*/ 602321 h 906898"/>
              <a:gd name="connsiteX1481" fmla="*/ 125174 w 906898"/>
              <a:gd name="connsiteY1481" fmla="*/ 612597 h 906898"/>
              <a:gd name="connsiteX1482" fmla="*/ 131322 w 906898"/>
              <a:gd name="connsiteY1482" fmla="*/ 614652 h 906898"/>
              <a:gd name="connsiteX1483" fmla="*/ 129273 w 906898"/>
              <a:gd name="connsiteY1483" fmla="*/ 606431 h 906898"/>
              <a:gd name="connsiteX1484" fmla="*/ 135420 w 906898"/>
              <a:gd name="connsiteY1484" fmla="*/ 602321 h 906898"/>
              <a:gd name="connsiteX1485" fmla="*/ 143617 w 906898"/>
              <a:gd name="connsiteY1485" fmla="*/ 606431 h 906898"/>
              <a:gd name="connsiteX1486" fmla="*/ 145667 w 906898"/>
              <a:gd name="connsiteY1486" fmla="*/ 614652 h 906898"/>
              <a:gd name="connsiteX1487" fmla="*/ 139519 w 906898"/>
              <a:gd name="connsiteY1487" fmla="*/ 620818 h 906898"/>
              <a:gd name="connsiteX1488" fmla="*/ 135420 w 906898"/>
              <a:gd name="connsiteY1488" fmla="*/ 624928 h 906898"/>
              <a:gd name="connsiteX1489" fmla="*/ 125174 w 906898"/>
              <a:gd name="connsiteY1489" fmla="*/ 626984 h 906898"/>
              <a:gd name="connsiteX1490" fmla="*/ 116977 w 906898"/>
              <a:gd name="connsiteY1490" fmla="*/ 614652 h 906898"/>
              <a:gd name="connsiteX1491" fmla="*/ 123125 w 906898"/>
              <a:gd name="connsiteY1491" fmla="*/ 594100 h 906898"/>
              <a:gd name="connsiteX1492" fmla="*/ 141568 w 906898"/>
              <a:gd name="connsiteY1492" fmla="*/ 585879 h 906898"/>
              <a:gd name="connsiteX1493" fmla="*/ 153864 w 906898"/>
              <a:gd name="connsiteY1493" fmla="*/ 583824 h 906898"/>
              <a:gd name="connsiteX1494" fmla="*/ 791460 w 906898"/>
              <a:gd name="connsiteY1494" fmla="*/ 575524 h 906898"/>
              <a:gd name="connsiteX1495" fmla="*/ 801772 w 906898"/>
              <a:gd name="connsiteY1495" fmla="*/ 581690 h 906898"/>
              <a:gd name="connsiteX1496" fmla="*/ 805897 w 906898"/>
              <a:gd name="connsiteY1496" fmla="*/ 577579 h 906898"/>
              <a:gd name="connsiteX1497" fmla="*/ 816209 w 906898"/>
              <a:gd name="connsiteY1497" fmla="*/ 579634 h 906898"/>
              <a:gd name="connsiteX1498" fmla="*/ 818272 w 906898"/>
              <a:gd name="connsiteY1498" fmla="*/ 583745 h 906898"/>
              <a:gd name="connsiteX1499" fmla="*/ 818272 w 906898"/>
              <a:gd name="connsiteY1499" fmla="*/ 587855 h 906898"/>
              <a:gd name="connsiteX1500" fmla="*/ 824459 w 906898"/>
              <a:gd name="connsiteY1500" fmla="*/ 585800 h 906898"/>
              <a:gd name="connsiteX1501" fmla="*/ 832708 w 906898"/>
              <a:gd name="connsiteY1501" fmla="*/ 598131 h 906898"/>
              <a:gd name="connsiteX1502" fmla="*/ 822396 w 906898"/>
              <a:gd name="connsiteY1502" fmla="*/ 598131 h 906898"/>
              <a:gd name="connsiteX1503" fmla="*/ 816209 w 906898"/>
              <a:gd name="connsiteY1503" fmla="*/ 591966 h 906898"/>
              <a:gd name="connsiteX1504" fmla="*/ 805897 w 906898"/>
              <a:gd name="connsiteY1504" fmla="*/ 589911 h 906898"/>
              <a:gd name="connsiteX1505" fmla="*/ 795585 w 906898"/>
              <a:gd name="connsiteY1505" fmla="*/ 587855 h 906898"/>
              <a:gd name="connsiteX1506" fmla="*/ 785273 w 906898"/>
              <a:gd name="connsiteY1506" fmla="*/ 596076 h 906898"/>
              <a:gd name="connsiteX1507" fmla="*/ 779316 w 906898"/>
              <a:gd name="connsiteY1507" fmla="*/ 602013 h 906898"/>
              <a:gd name="connsiteX1508" fmla="*/ 778991 w 906898"/>
              <a:gd name="connsiteY1508" fmla="*/ 602174 h 906898"/>
              <a:gd name="connsiteX1509" fmla="*/ 778991 w 906898"/>
              <a:gd name="connsiteY1509" fmla="*/ 602336 h 906898"/>
              <a:gd name="connsiteX1510" fmla="*/ 774961 w 906898"/>
              <a:gd name="connsiteY1510" fmla="*/ 606352 h 906898"/>
              <a:gd name="connsiteX1511" fmla="*/ 774961 w 906898"/>
              <a:gd name="connsiteY1511" fmla="*/ 612518 h 906898"/>
              <a:gd name="connsiteX1512" fmla="*/ 768774 w 906898"/>
              <a:gd name="connsiteY1512" fmla="*/ 618684 h 906898"/>
              <a:gd name="connsiteX1513" fmla="*/ 766711 w 906898"/>
              <a:gd name="connsiteY1513" fmla="*/ 608408 h 906898"/>
              <a:gd name="connsiteX1514" fmla="*/ 772898 w 906898"/>
              <a:gd name="connsiteY1514" fmla="*/ 602242 h 906898"/>
              <a:gd name="connsiteX1515" fmla="*/ 772898 w 906898"/>
              <a:gd name="connsiteY1515" fmla="*/ 589911 h 906898"/>
              <a:gd name="connsiteX1516" fmla="*/ 781148 w 906898"/>
              <a:gd name="connsiteY1516" fmla="*/ 587855 h 906898"/>
              <a:gd name="connsiteX1517" fmla="*/ 791460 w 906898"/>
              <a:gd name="connsiteY1517" fmla="*/ 575524 h 906898"/>
              <a:gd name="connsiteX1518" fmla="*/ 800671 w 906898"/>
              <a:gd name="connsiteY1518" fmla="*/ 575026 h 906898"/>
              <a:gd name="connsiteX1519" fmla="*/ 803824 w 906898"/>
              <a:gd name="connsiteY1519" fmla="*/ 577516 h 906898"/>
              <a:gd name="connsiteX1520" fmla="*/ 801722 w 906898"/>
              <a:gd name="connsiteY1520" fmla="*/ 577516 h 906898"/>
              <a:gd name="connsiteX1521" fmla="*/ 797516 w 906898"/>
              <a:gd name="connsiteY1521" fmla="*/ 575524 h 906898"/>
              <a:gd name="connsiteX1522" fmla="*/ 800671 w 906898"/>
              <a:gd name="connsiteY1522" fmla="*/ 575026 h 906898"/>
              <a:gd name="connsiteX1523" fmla="*/ 793466 w 906898"/>
              <a:gd name="connsiteY1523" fmla="*/ 552845 h 906898"/>
              <a:gd name="connsiteX1524" fmla="*/ 795525 w 906898"/>
              <a:gd name="connsiteY1524" fmla="*/ 554899 h 906898"/>
              <a:gd name="connsiteX1525" fmla="*/ 793466 w 906898"/>
              <a:gd name="connsiteY1525" fmla="*/ 561062 h 906898"/>
              <a:gd name="connsiteX1526" fmla="*/ 793466 w 906898"/>
              <a:gd name="connsiteY1526" fmla="*/ 552845 h 906898"/>
              <a:gd name="connsiteX1527" fmla="*/ 154206 w 906898"/>
              <a:gd name="connsiteY1527" fmla="*/ 552180 h 906898"/>
              <a:gd name="connsiteX1528" fmla="*/ 155949 w 906898"/>
              <a:gd name="connsiteY1528" fmla="*/ 556849 h 906898"/>
              <a:gd name="connsiteX1529" fmla="*/ 160080 w 906898"/>
              <a:gd name="connsiteY1529" fmla="*/ 565149 h 906898"/>
              <a:gd name="connsiteX1530" fmla="*/ 155949 w 906898"/>
              <a:gd name="connsiteY1530" fmla="*/ 569299 h 906898"/>
              <a:gd name="connsiteX1531" fmla="*/ 149751 w 906898"/>
              <a:gd name="connsiteY1531" fmla="*/ 581749 h 906898"/>
              <a:gd name="connsiteX1532" fmla="*/ 143554 w 906898"/>
              <a:gd name="connsiteY1532" fmla="*/ 581749 h 906898"/>
              <a:gd name="connsiteX1533" fmla="*/ 141585 w 906898"/>
              <a:gd name="connsiteY1533" fmla="*/ 573841 h 906898"/>
              <a:gd name="connsiteX1534" fmla="*/ 141877 w 906898"/>
              <a:gd name="connsiteY1534" fmla="*/ 573058 h 906898"/>
              <a:gd name="connsiteX1535" fmla="*/ 149751 w 906898"/>
              <a:gd name="connsiteY1535" fmla="*/ 565149 h 906898"/>
              <a:gd name="connsiteX1536" fmla="*/ 147685 w 906898"/>
              <a:gd name="connsiteY1536" fmla="*/ 560999 h 906898"/>
              <a:gd name="connsiteX1537" fmla="*/ 151817 w 906898"/>
              <a:gd name="connsiteY1537" fmla="*/ 552699 h 906898"/>
              <a:gd name="connsiteX1538" fmla="*/ 154206 w 906898"/>
              <a:gd name="connsiteY1538" fmla="*/ 552180 h 906898"/>
              <a:gd name="connsiteX1539" fmla="*/ 149668 w 906898"/>
              <a:gd name="connsiteY1539" fmla="*/ 546640 h 906898"/>
              <a:gd name="connsiteX1540" fmla="*/ 153772 w 906898"/>
              <a:gd name="connsiteY1540" fmla="*/ 548706 h 906898"/>
              <a:gd name="connsiteX1541" fmla="*/ 149668 w 906898"/>
              <a:gd name="connsiteY1541" fmla="*/ 552837 h 906898"/>
              <a:gd name="connsiteX1542" fmla="*/ 145563 w 906898"/>
              <a:gd name="connsiteY1542" fmla="*/ 556969 h 906898"/>
              <a:gd name="connsiteX1543" fmla="*/ 145563 w 906898"/>
              <a:gd name="connsiteY1543" fmla="*/ 563166 h 906898"/>
              <a:gd name="connsiteX1544" fmla="*/ 141877 w 906898"/>
              <a:gd name="connsiteY1544" fmla="*/ 573058 h 906898"/>
              <a:gd name="connsiteX1545" fmla="*/ 141488 w 906898"/>
              <a:gd name="connsiteY1545" fmla="*/ 573449 h 906898"/>
              <a:gd name="connsiteX1546" fmla="*/ 141585 w 906898"/>
              <a:gd name="connsiteY1546" fmla="*/ 573841 h 906898"/>
              <a:gd name="connsiteX1547" fmla="*/ 139405 w 906898"/>
              <a:gd name="connsiteY1547" fmla="*/ 579692 h 906898"/>
              <a:gd name="connsiteX1548" fmla="*/ 141458 w 906898"/>
              <a:gd name="connsiteY1548" fmla="*/ 581758 h 906898"/>
              <a:gd name="connsiteX1549" fmla="*/ 137353 w 906898"/>
              <a:gd name="connsiteY1549" fmla="*/ 583824 h 906898"/>
              <a:gd name="connsiteX1550" fmla="*/ 133762 w 906898"/>
              <a:gd name="connsiteY1550" fmla="*/ 577368 h 906898"/>
              <a:gd name="connsiteX1551" fmla="*/ 133326 w 906898"/>
              <a:gd name="connsiteY1551" fmla="*/ 570575 h 906898"/>
              <a:gd name="connsiteX1552" fmla="*/ 134128 w 906898"/>
              <a:gd name="connsiteY1552" fmla="*/ 568699 h 906898"/>
              <a:gd name="connsiteX1553" fmla="*/ 141458 w 906898"/>
              <a:gd name="connsiteY1553" fmla="*/ 563166 h 906898"/>
              <a:gd name="connsiteX1554" fmla="*/ 141458 w 906898"/>
              <a:gd name="connsiteY1554" fmla="*/ 556969 h 906898"/>
              <a:gd name="connsiteX1555" fmla="*/ 149668 w 906898"/>
              <a:gd name="connsiteY1555" fmla="*/ 546640 h 906898"/>
              <a:gd name="connsiteX1556" fmla="*/ 143563 w 906898"/>
              <a:gd name="connsiteY1556" fmla="*/ 536348 h 906898"/>
              <a:gd name="connsiteX1557" fmla="*/ 149726 w 906898"/>
              <a:gd name="connsiteY1557" fmla="*/ 538407 h 906898"/>
              <a:gd name="connsiteX1558" fmla="*/ 151781 w 906898"/>
              <a:gd name="connsiteY1558" fmla="*/ 540465 h 906898"/>
              <a:gd name="connsiteX1559" fmla="*/ 151781 w 906898"/>
              <a:gd name="connsiteY1559" fmla="*/ 544582 h 906898"/>
              <a:gd name="connsiteX1560" fmla="*/ 139455 w 906898"/>
              <a:gd name="connsiteY1560" fmla="*/ 554874 h 906898"/>
              <a:gd name="connsiteX1561" fmla="*/ 137400 w 906898"/>
              <a:gd name="connsiteY1561" fmla="*/ 561049 h 906898"/>
              <a:gd name="connsiteX1562" fmla="*/ 134128 w 906898"/>
              <a:gd name="connsiteY1562" fmla="*/ 568699 h 906898"/>
              <a:gd name="connsiteX1563" fmla="*/ 133248 w 906898"/>
              <a:gd name="connsiteY1563" fmla="*/ 569364 h 906898"/>
              <a:gd name="connsiteX1564" fmla="*/ 133326 w 906898"/>
              <a:gd name="connsiteY1564" fmla="*/ 570575 h 906898"/>
              <a:gd name="connsiteX1565" fmla="*/ 131238 w 906898"/>
              <a:gd name="connsiteY1565" fmla="*/ 575458 h 906898"/>
              <a:gd name="connsiteX1566" fmla="*/ 135346 w 906898"/>
              <a:gd name="connsiteY1566" fmla="*/ 583691 h 906898"/>
              <a:gd name="connsiteX1567" fmla="*/ 127129 w 906898"/>
              <a:gd name="connsiteY1567" fmla="*/ 587808 h 906898"/>
              <a:gd name="connsiteX1568" fmla="*/ 120966 w 906898"/>
              <a:gd name="connsiteY1568" fmla="*/ 579575 h 906898"/>
              <a:gd name="connsiteX1569" fmla="*/ 125075 w 906898"/>
              <a:gd name="connsiteY1569" fmla="*/ 571341 h 906898"/>
              <a:gd name="connsiteX1570" fmla="*/ 120966 w 906898"/>
              <a:gd name="connsiteY1570" fmla="*/ 565166 h 906898"/>
              <a:gd name="connsiteX1571" fmla="*/ 120966 w 906898"/>
              <a:gd name="connsiteY1571" fmla="*/ 556932 h 906898"/>
              <a:gd name="connsiteX1572" fmla="*/ 129183 w 906898"/>
              <a:gd name="connsiteY1572" fmla="*/ 550757 h 906898"/>
              <a:gd name="connsiteX1573" fmla="*/ 135346 w 906898"/>
              <a:gd name="connsiteY1573" fmla="*/ 552816 h 906898"/>
              <a:gd name="connsiteX1574" fmla="*/ 135346 w 906898"/>
              <a:gd name="connsiteY1574" fmla="*/ 548699 h 906898"/>
              <a:gd name="connsiteX1575" fmla="*/ 143563 w 906898"/>
              <a:gd name="connsiteY1575" fmla="*/ 536348 h 906898"/>
              <a:gd name="connsiteX1576" fmla="*/ 803824 w 906898"/>
              <a:gd name="connsiteY1576" fmla="*/ 534356 h 906898"/>
              <a:gd name="connsiteX1577" fmla="*/ 807808 w 906898"/>
              <a:gd name="connsiteY1577" fmla="*/ 536348 h 906898"/>
              <a:gd name="connsiteX1578" fmla="*/ 805816 w 906898"/>
              <a:gd name="connsiteY1578" fmla="*/ 538340 h 906898"/>
              <a:gd name="connsiteX1579" fmla="*/ 803824 w 906898"/>
              <a:gd name="connsiteY1579" fmla="*/ 534356 h 906898"/>
              <a:gd name="connsiteX1580" fmla="*/ 793466 w 906898"/>
              <a:gd name="connsiteY1580" fmla="*/ 534356 h 906898"/>
              <a:gd name="connsiteX1581" fmla="*/ 801700 w 906898"/>
              <a:gd name="connsiteY1581" fmla="*/ 534356 h 906898"/>
              <a:gd name="connsiteX1582" fmla="*/ 803758 w 906898"/>
              <a:gd name="connsiteY1582" fmla="*/ 538465 h 906898"/>
              <a:gd name="connsiteX1583" fmla="*/ 799641 w 906898"/>
              <a:gd name="connsiteY1583" fmla="*/ 550790 h 906898"/>
              <a:gd name="connsiteX1584" fmla="*/ 793466 w 906898"/>
              <a:gd name="connsiteY1584" fmla="*/ 552845 h 906898"/>
              <a:gd name="connsiteX1585" fmla="*/ 791408 w 906898"/>
              <a:gd name="connsiteY1585" fmla="*/ 559007 h 906898"/>
              <a:gd name="connsiteX1586" fmla="*/ 785233 w 906898"/>
              <a:gd name="connsiteY1586" fmla="*/ 563116 h 906898"/>
              <a:gd name="connsiteX1587" fmla="*/ 774941 w 906898"/>
              <a:gd name="connsiteY1587" fmla="*/ 561062 h 906898"/>
              <a:gd name="connsiteX1588" fmla="*/ 768765 w 906898"/>
              <a:gd name="connsiteY1588" fmla="*/ 565170 h 906898"/>
              <a:gd name="connsiteX1589" fmla="*/ 754357 w 906898"/>
              <a:gd name="connsiteY1589" fmla="*/ 563116 h 906898"/>
              <a:gd name="connsiteX1590" fmla="*/ 756415 w 906898"/>
              <a:gd name="connsiteY1590" fmla="*/ 556953 h 906898"/>
              <a:gd name="connsiteX1591" fmla="*/ 762590 w 906898"/>
              <a:gd name="connsiteY1591" fmla="*/ 556953 h 906898"/>
              <a:gd name="connsiteX1592" fmla="*/ 776999 w 906898"/>
              <a:gd name="connsiteY1592" fmla="*/ 552845 h 906898"/>
              <a:gd name="connsiteX1593" fmla="*/ 785233 w 906898"/>
              <a:gd name="connsiteY1593" fmla="*/ 548736 h 906898"/>
              <a:gd name="connsiteX1594" fmla="*/ 793466 w 906898"/>
              <a:gd name="connsiteY1594" fmla="*/ 542573 h 906898"/>
              <a:gd name="connsiteX1595" fmla="*/ 793466 w 906898"/>
              <a:gd name="connsiteY1595" fmla="*/ 534356 h 906898"/>
              <a:gd name="connsiteX1596" fmla="*/ 789487 w 906898"/>
              <a:gd name="connsiteY1596" fmla="*/ 532364 h 906898"/>
              <a:gd name="connsiteX1597" fmla="*/ 791541 w 906898"/>
              <a:gd name="connsiteY1597" fmla="*/ 534417 h 906898"/>
              <a:gd name="connsiteX1598" fmla="*/ 789487 w 906898"/>
              <a:gd name="connsiteY1598" fmla="*/ 542626 h 906898"/>
              <a:gd name="connsiteX1599" fmla="*/ 779215 w 906898"/>
              <a:gd name="connsiteY1599" fmla="*/ 546731 h 906898"/>
              <a:gd name="connsiteX1600" fmla="*/ 777161 w 906898"/>
              <a:gd name="connsiteY1600" fmla="*/ 546731 h 906898"/>
              <a:gd name="connsiteX1601" fmla="*/ 775107 w 906898"/>
              <a:gd name="connsiteY1601" fmla="*/ 550836 h 906898"/>
              <a:gd name="connsiteX1602" fmla="*/ 762781 w 906898"/>
              <a:gd name="connsiteY1602" fmla="*/ 554940 h 906898"/>
              <a:gd name="connsiteX1603" fmla="*/ 758673 w 906898"/>
              <a:gd name="connsiteY1603" fmla="*/ 552888 h 906898"/>
              <a:gd name="connsiteX1604" fmla="*/ 760727 w 906898"/>
              <a:gd name="connsiteY1604" fmla="*/ 548783 h 906898"/>
              <a:gd name="connsiteX1605" fmla="*/ 770998 w 906898"/>
              <a:gd name="connsiteY1605" fmla="*/ 548783 h 906898"/>
              <a:gd name="connsiteX1606" fmla="*/ 775107 w 906898"/>
              <a:gd name="connsiteY1606" fmla="*/ 542626 h 906898"/>
              <a:gd name="connsiteX1607" fmla="*/ 787432 w 906898"/>
              <a:gd name="connsiteY1607" fmla="*/ 534417 h 906898"/>
              <a:gd name="connsiteX1608" fmla="*/ 789487 w 906898"/>
              <a:gd name="connsiteY1608" fmla="*/ 532364 h 906898"/>
              <a:gd name="connsiteX1609" fmla="*/ 781394 w 906898"/>
              <a:gd name="connsiteY1609" fmla="*/ 527857 h 906898"/>
              <a:gd name="connsiteX1610" fmla="*/ 785233 w 906898"/>
              <a:gd name="connsiteY1610" fmla="*/ 530173 h 906898"/>
              <a:gd name="connsiteX1611" fmla="*/ 783185 w 906898"/>
              <a:gd name="connsiteY1611" fmla="*/ 536348 h 906898"/>
              <a:gd name="connsiteX1612" fmla="*/ 774996 w 906898"/>
              <a:gd name="connsiteY1612" fmla="*/ 540465 h 906898"/>
              <a:gd name="connsiteX1613" fmla="*/ 772949 w 906898"/>
              <a:gd name="connsiteY1613" fmla="*/ 540465 h 906898"/>
              <a:gd name="connsiteX1614" fmla="*/ 772949 w 906898"/>
              <a:gd name="connsiteY1614" fmla="*/ 544582 h 906898"/>
              <a:gd name="connsiteX1615" fmla="*/ 764759 w 906898"/>
              <a:gd name="connsiteY1615" fmla="*/ 546640 h 906898"/>
              <a:gd name="connsiteX1616" fmla="*/ 760665 w 906898"/>
              <a:gd name="connsiteY1616" fmla="*/ 544582 h 906898"/>
              <a:gd name="connsiteX1617" fmla="*/ 762712 w 906898"/>
              <a:gd name="connsiteY1617" fmla="*/ 534290 h 906898"/>
              <a:gd name="connsiteX1618" fmla="*/ 779091 w 906898"/>
              <a:gd name="connsiteY1618" fmla="*/ 530173 h 906898"/>
              <a:gd name="connsiteX1619" fmla="*/ 781394 w 906898"/>
              <a:gd name="connsiteY1619" fmla="*/ 527857 h 906898"/>
              <a:gd name="connsiteX1620" fmla="*/ 92257 w 906898"/>
              <a:gd name="connsiteY1620" fmla="*/ 526181 h 906898"/>
              <a:gd name="connsiteX1621" fmla="*/ 92257 w 906898"/>
              <a:gd name="connsiteY1621" fmla="*/ 528214 h 906898"/>
              <a:gd name="connsiteX1622" fmla="*/ 85997 w 906898"/>
              <a:gd name="connsiteY1622" fmla="*/ 534315 h 906898"/>
              <a:gd name="connsiteX1623" fmla="*/ 79736 w 906898"/>
              <a:gd name="connsiteY1623" fmla="*/ 534315 h 906898"/>
              <a:gd name="connsiteX1624" fmla="*/ 85997 w 906898"/>
              <a:gd name="connsiteY1624" fmla="*/ 532281 h 906898"/>
              <a:gd name="connsiteX1625" fmla="*/ 92257 w 906898"/>
              <a:gd name="connsiteY1625" fmla="*/ 526181 h 906898"/>
              <a:gd name="connsiteX1626" fmla="*/ 865576 w 906898"/>
              <a:gd name="connsiteY1626" fmla="*/ 517756 h 906898"/>
              <a:gd name="connsiteX1627" fmla="*/ 867568 w 906898"/>
              <a:gd name="connsiteY1627" fmla="*/ 526167 h 906898"/>
              <a:gd name="connsiteX1628" fmla="*/ 865576 w 906898"/>
              <a:gd name="connsiteY1628" fmla="*/ 530372 h 906898"/>
              <a:gd name="connsiteX1629" fmla="*/ 865576 w 906898"/>
              <a:gd name="connsiteY1629" fmla="*/ 517756 h 906898"/>
              <a:gd name="connsiteX1630" fmla="*/ 100725 w 906898"/>
              <a:gd name="connsiteY1630" fmla="*/ 515310 h 906898"/>
              <a:gd name="connsiteX1631" fmla="*/ 102568 w 906898"/>
              <a:gd name="connsiteY1631" fmla="*/ 515823 h 906898"/>
              <a:gd name="connsiteX1632" fmla="*/ 104636 w 906898"/>
              <a:gd name="connsiteY1632" fmla="*/ 517874 h 906898"/>
              <a:gd name="connsiteX1633" fmla="*/ 104636 w 906898"/>
              <a:gd name="connsiteY1633" fmla="*/ 526076 h 906898"/>
              <a:gd name="connsiteX1634" fmla="*/ 100499 w 906898"/>
              <a:gd name="connsiteY1634" fmla="*/ 530177 h 906898"/>
              <a:gd name="connsiteX1635" fmla="*/ 102568 w 906898"/>
              <a:gd name="connsiteY1635" fmla="*/ 538379 h 906898"/>
              <a:gd name="connsiteX1636" fmla="*/ 96362 w 906898"/>
              <a:gd name="connsiteY1636" fmla="*/ 544531 h 906898"/>
              <a:gd name="connsiteX1637" fmla="*/ 90156 w 906898"/>
              <a:gd name="connsiteY1637" fmla="*/ 542481 h 906898"/>
              <a:gd name="connsiteX1638" fmla="*/ 83950 w 906898"/>
              <a:gd name="connsiteY1638" fmla="*/ 548632 h 906898"/>
              <a:gd name="connsiteX1639" fmla="*/ 77744 w 906898"/>
              <a:gd name="connsiteY1639" fmla="*/ 544531 h 906898"/>
              <a:gd name="connsiteX1640" fmla="*/ 79813 w 906898"/>
              <a:gd name="connsiteY1640" fmla="*/ 538379 h 906898"/>
              <a:gd name="connsiteX1641" fmla="*/ 90156 w 906898"/>
              <a:gd name="connsiteY1641" fmla="*/ 534278 h 906898"/>
              <a:gd name="connsiteX1642" fmla="*/ 96362 w 906898"/>
              <a:gd name="connsiteY1642" fmla="*/ 519924 h 906898"/>
              <a:gd name="connsiteX1643" fmla="*/ 100725 w 906898"/>
              <a:gd name="connsiteY1643" fmla="*/ 515310 h 906898"/>
              <a:gd name="connsiteX1644" fmla="*/ 116920 w 906898"/>
              <a:gd name="connsiteY1644" fmla="*/ 513773 h 906898"/>
              <a:gd name="connsiteX1645" fmla="*/ 120904 w 906898"/>
              <a:gd name="connsiteY1645" fmla="*/ 522006 h 906898"/>
              <a:gd name="connsiteX1646" fmla="*/ 120904 w 906898"/>
              <a:gd name="connsiteY1646" fmla="*/ 524065 h 906898"/>
              <a:gd name="connsiteX1647" fmla="*/ 116920 w 906898"/>
              <a:gd name="connsiteY1647" fmla="*/ 513773 h 906898"/>
              <a:gd name="connsiteX1648" fmla="*/ 843197 w 906898"/>
              <a:gd name="connsiteY1648" fmla="*/ 511094 h 906898"/>
              <a:gd name="connsiteX1649" fmla="*/ 838721 w 906898"/>
              <a:gd name="connsiteY1649" fmla="*/ 520014 h 906898"/>
              <a:gd name="connsiteX1650" fmla="*/ 828392 w 906898"/>
              <a:gd name="connsiteY1650" fmla="*/ 522072 h 906898"/>
              <a:gd name="connsiteX1651" fmla="*/ 828392 w 906898"/>
              <a:gd name="connsiteY1651" fmla="*/ 520014 h 906898"/>
              <a:gd name="connsiteX1652" fmla="*/ 834590 w 906898"/>
              <a:gd name="connsiteY1652" fmla="*/ 517956 h 906898"/>
              <a:gd name="connsiteX1653" fmla="*/ 844918 w 906898"/>
              <a:gd name="connsiteY1653" fmla="*/ 507664 h 906898"/>
              <a:gd name="connsiteX1654" fmla="*/ 844918 w 906898"/>
              <a:gd name="connsiteY1654" fmla="*/ 509722 h 906898"/>
              <a:gd name="connsiteX1655" fmla="*/ 843197 w 906898"/>
              <a:gd name="connsiteY1655" fmla="*/ 511094 h 906898"/>
              <a:gd name="connsiteX1656" fmla="*/ 844918 w 906898"/>
              <a:gd name="connsiteY1656" fmla="*/ 501488 h 906898"/>
              <a:gd name="connsiteX1657" fmla="*/ 846984 w 906898"/>
              <a:gd name="connsiteY1657" fmla="*/ 503547 h 906898"/>
              <a:gd name="connsiteX1658" fmla="*/ 844918 w 906898"/>
              <a:gd name="connsiteY1658" fmla="*/ 507664 h 906898"/>
              <a:gd name="connsiteX1659" fmla="*/ 108620 w 906898"/>
              <a:gd name="connsiteY1659" fmla="*/ 501488 h 906898"/>
              <a:gd name="connsiteX1660" fmla="*/ 112737 w 906898"/>
              <a:gd name="connsiteY1660" fmla="*/ 507636 h 906898"/>
              <a:gd name="connsiteX1661" fmla="*/ 110679 w 906898"/>
              <a:gd name="connsiteY1661" fmla="*/ 513784 h 906898"/>
              <a:gd name="connsiteX1662" fmla="*/ 116854 w 906898"/>
              <a:gd name="connsiteY1662" fmla="*/ 526079 h 906898"/>
              <a:gd name="connsiteX1663" fmla="*/ 116854 w 906898"/>
              <a:gd name="connsiteY1663" fmla="*/ 532227 h 906898"/>
              <a:gd name="connsiteX1664" fmla="*/ 118912 w 906898"/>
              <a:gd name="connsiteY1664" fmla="*/ 542473 h 906898"/>
              <a:gd name="connsiteX1665" fmla="*/ 114796 w 906898"/>
              <a:gd name="connsiteY1665" fmla="*/ 532227 h 906898"/>
              <a:gd name="connsiteX1666" fmla="*/ 112737 w 906898"/>
              <a:gd name="connsiteY1666" fmla="*/ 530178 h 906898"/>
              <a:gd name="connsiteX1667" fmla="*/ 114796 w 906898"/>
              <a:gd name="connsiteY1667" fmla="*/ 538375 h 906898"/>
              <a:gd name="connsiteX1668" fmla="*/ 110679 w 906898"/>
              <a:gd name="connsiteY1668" fmla="*/ 548621 h 906898"/>
              <a:gd name="connsiteX1669" fmla="*/ 98328 w 906898"/>
              <a:gd name="connsiteY1669" fmla="*/ 552719 h 906898"/>
              <a:gd name="connsiteX1670" fmla="*/ 98328 w 906898"/>
              <a:gd name="connsiteY1670" fmla="*/ 556818 h 906898"/>
              <a:gd name="connsiteX1671" fmla="*/ 92153 w 906898"/>
              <a:gd name="connsiteY1671" fmla="*/ 560916 h 906898"/>
              <a:gd name="connsiteX1672" fmla="*/ 81861 w 906898"/>
              <a:gd name="connsiteY1672" fmla="*/ 556818 h 906898"/>
              <a:gd name="connsiteX1673" fmla="*/ 73628 w 906898"/>
              <a:gd name="connsiteY1673" fmla="*/ 558867 h 906898"/>
              <a:gd name="connsiteX1674" fmla="*/ 67453 w 906898"/>
              <a:gd name="connsiteY1674" fmla="*/ 554769 h 906898"/>
              <a:gd name="connsiteX1675" fmla="*/ 73628 w 906898"/>
              <a:gd name="connsiteY1675" fmla="*/ 548621 h 906898"/>
              <a:gd name="connsiteX1676" fmla="*/ 81861 w 906898"/>
              <a:gd name="connsiteY1676" fmla="*/ 550670 h 906898"/>
              <a:gd name="connsiteX1677" fmla="*/ 90095 w 906898"/>
              <a:gd name="connsiteY1677" fmla="*/ 546572 h 906898"/>
              <a:gd name="connsiteX1678" fmla="*/ 104504 w 906898"/>
              <a:gd name="connsiteY1678" fmla="*/ 540424 h 906898"/>
              <a:gd name="connsiteX1679" fmla="*/ 104504 w 906898"/>
              <a:gd name="connsiteY1679" fmla="*/ 530178 h 906898"/>
              <a:gd name="connsiteX1680" fmla="*/ 106562 w 906898"/>
              <a:gd name="connsiteY1680" fmla="*/ 519931 h 906898"/>
              <a:gd name="connsiteX1681" fmla="*/ 102445 w 906898"/>
              <a:gd name="connsiteY1681" fmla="*/ 511735 h 906898"/>
              <a:gd name="connsiteX1682" fmla="*/ 108620 w 906898"/>
              <a:gd name="connsiteY1682" fmla="*/ 501488 h 906898"/>
              <a:gd name="connsiteX1683" fmla="*/ 816085 w 906898"/>
              <a:gd name="connsiteY1683" fmla="*/ 497689 h 906898"/>
              <a:gd name="connsiteX1684" fmla="*/ 820187 w 906898"/>
              <a:gd name="connsiteY1684" fmla="*/ 499238 h 906898"/>
              <a:gd name="connsiteX1685" fmla="*/ 826341 w 906898"/>
              <a:gd name="connsiteY1685" fmla="*/ 507501 h 906898"/>
              <a:gd name="connsiteX1686" fmla="*/ 824290 w 906898"/>
              <a:gd name="connsiteY1686" fmla="*/ 521962 h 906898"/>
              <a:gd name="connsiteX1687" fmla="*/ 795572 w 906898"/>
              <a:gd name="connsiteY1687" fmla="*/ 532291 h 906898"/>
              <a:gd name="connsiteX1688" fmla="*/ 781213 w 906898"/>
              <a:gd name="connsiteY1688" fmla="*/ 524028 h 906898"/>
              <a:gd name="connsiteX1689" fmla="*/ 770957 w 906898"/>
              <a:gd name="connsiteY1689" fmla="*/ 501304 h 906898"/>
              <a:gd name="connsiteX1690" fmla="*/ 775059 w 906898"/>
              <a:gd name="connsiteY1690" fmla="*/ 501304 h 906898"/>
              <a:gd name="connsiteX1691" fmla="*/ 781213 w 906898"/>
              <a:gd name="connsiteY1691" fmla="*/ 513699 h 906898"/>
              <a:gd name="connsiteX1692" fmla="*/ 805828 w 906898"/>
              <a:gd name="connsiteY1692" fmla="*/ 524028 h 906898"/>
              <a:gd name="connsiteX1693" fmla="*/ 818136 w 906898"/>
              <a:gd name="connsiteY1693" fmla="*/ 517830 h 906898"/>
              <a:gd name="connsiteX1694" fmla="*/ 816085 w 906898"/>
              <a:gd name="connsiteY1694" fmla="*/ 509567 h 906898"/>
              <a:gd name="connsiteX1695" fmla="*/ 811982 w 906898"/>
              <a:gd name="connsiteY1695" fmla="*/ 517830 h 906898"/>
              <a:gd name="connsiteX1696" fmla="*/ 805828 w 906898"/>
              <a:gd name="connsiteY1696" fmla="*/ 517830 h 906898"/>
              <a:gd name="connsiteX1697" fmla="*/ 801726 w 906898"/>
              <a:gd name="connsiteY1697" fmla="*/ 511633 h 906898"/>
              <a:gd name="connsiteX1698" fmla="*/ 801726 w 906898"/>
              <a:gd name="connsiteY1698" fmla="*/ 505436 h 906898"/>
              <a:gd name="connsiteX1699" fmla="*/ 809931 w 906898"/>
              <a:gd name="connsiteY1699" fmla="*/ 503370 h 906898"/>
              <a:gd name="connsiteX1700" fmla="*/ 811982 w 906898"/>
              <a:gd name="connsiteY1700" fmla="*/ 499238 h 906898"/>
              <a:gd name="connsiteX1701" fmla="*/ 816085 w 906898"/>
              <a:gd name="connsiteY1701" fmla="*/ 497689 h 906898"/>
              <a:gd name="connsiteX1702" fmla="*/ 108620 w 906898"/>
              <a:gd name="connsiteY1702" fmla="*/ 497173 h 906898"/>
              <a:gd name="connsiteX1703" fmla="*/ 114845 w 906898"/>
              <a:gd name="connsiteY1703" fmla="*/ 507465 h 906898"/>
              <a:gd name="connsiteX1704" fmla="*/ 108620 w 906898"/>
              <a:gd name="connsiteY1704" fmla="*/ 499231 h 906898"/>
              <a:gd name="connsiteX1705" fmla="*/ 108620 w 906898"/>
              <a:gd name="connsiteY1705" fmla="*/ 497173 h 906898"/>
              <a:gd name="connsiteX1706" fmla="*/ 855174 w 906898"/>
              <a:gd name="connsiteY1706" fmla="*/ 495181 h 906898"/>
              <a:gd name="connsiteX1707" fmla="*/ 855174 w 906898"/>
              <a:gd name="connsiteY1707" fmla="*/ 501378 h 906898"/>
              <a:gd name="connsiteX1708" fmla="*/ 853126 w 906898"/>
              <a:gd name="connsiteY1708" fmla="*/ 503444 h 906898"/>
              <a:gd name="connsiteX1709" fmla="*/ 859268 w 906898"/>
              <a:gd name="connsiteY1709" fmla="*/ 509641 h 906898"/>
              <a:gd name="connsiteX1710" fmla="*/ 857221 w 906898"/>
              <a:gd name="connsiteY1710" fmla="*/ 513773 h 906898"/>
              <a:gd name="connsiteX1711" fmla="*/ 853126 w 906898"/>
              <a:gd name="connsiteY1711" fmla="*/ 515838 h 906898"/>
              <a:gd name="connsiteX1712" fmla="*/ 855174 w 906898"/>
              <a:gd name="connsiteY1712" fmla="*/ 524101 h 906898"/>
              <a:gd name="connsiteX1713" fmla="*/ 849032 w 906898"/>
              <a:gd name="connsiteY1713" fmla="*/ 526167 h 906898"/>
              <a:gd name="connsiteX1714" fmla="*/ 842890 w 906898"/>
              <a:gd name="connsiteY1714" fmla="*/ 526167 h 906898"/>
              <a:gd name="connsiteX1715" fmla="*/ 840842 w 906898"/>
              <a:gd name="connsiteY1715" fmla="*/ 532364 h 906898"/>
              <a:gd name="connsiteX1716" fmla="*/ 834700 w 906898"/>
              <a:gd name="connsiteY1716" fmla="*/ 530299 h 906898"/>
              <a:gd name="connsiteX1717" fmla="*/ 832653 w 906898"/>
              <a:gd name="connsiteY1717" fmla="*/ 528233 h 906898"/>
              <a:gd name="connsiteX1718" fmla="*/ 824464 w 906898"/>
              <a:gd name="connsiteY1718" fmla="*/ 532364 h 906898"/>
              <a:gd name="connsiteX1719" fmla="*/ 822416 w 906898"/>
              <a:gd name="connsiteY1719" fmla="*/ 530299 h 906898"/>
              <a:gd name="connsiteX1720" fmla="*/ 826511 w 906898"/>
              <a:gd name="connsiteY1720" fmla="*/ 524101 h 906898"/>
              <a:gd name="connsiteX1721" fmla="*/ 842890 w 906898"/>
              <a:gd name="connsiteY1721" fmla="*/ 519970 h 906898"/>
              <a:gd name="connsiteX1722" fmla="*/ 849032 w 906898"/>
              <a:gd name="connsiteY1722" fmla="*/ 513773 h 906898"/>
              <a:gd name="connsiteX1723" fmla="*/ 849032 w 906898"/>
              <a:gd name="connsiteY1723" fmla="*/ 499312 h 906898"/>
              <a:gd name="connsiteX1724" fmla="*/ 855174 w 906898"/>
              <a:gd name="connsiteY1724" fmla="*/ 495181 h 906898"/>
              <a:gd name="connsiteX1725" fmla="*/ 857262 w 906898"/>
              <a:gd name="connsiteY1725" fmla="*/ 486881 h 906898"/>
              <a:gd name="connsiteX1726" fmla="*/ 861385 w 906898"/>
              <a:gd name="connsiteY1726" fmla="*/ 491012 h 906898"/>
              <a:gd name="connsiteX1727" fmla="*/ 861385 w 906898"/>
              <a:gd name="connsiteY1727" fmla="*/ 499275 h 906898"/>
              <a:gd name="connsiteX1728" fmla="*/ 861385 w 906898"/>
              <a:gd name="connsiteY1728" fmla="*/ 501341 h 906898"/>
              <a:gd name="connsiteX1729" fmla="*/ 867568 w 906898"/>
              <a:gd name="connsiteY1729" fmla="*/ 509604 h 906898"/>
              <a:gd name="connsiteX1730" fmla="*/ 865507 w 906898"/>
              <a:gd name="connsiteY1730" fmla="*/ 515801 h 906898"/>
              <a:gd name="connsiteX1731" fmla="*/ 861385 w 906898"/>
              <a:gd name="connsiteY1731" fmla="*/ 517867 h 906898"/>
              <a:gd name="connsiteX1732" fmla="*/ 861385 w 906898"/>
              <a:gd name="connsiteY1732" fmla="*/ 530262 h 906898"/>
              <a:gd name="connsiteX1733" fmla="*/ 853140 w 906898"/>
              <a:gd name="connsiteY1733" fmla="*/ 532327 h 906898"/>
              <a:gd name="connsiteX1734" fmla="*/ 849018 w 906898"/>
              <a:gd name="connsiteY1734" fmla="*/ 532327 h 906898"/>
              <a:gd name="connsiteX1735" fmla="*/ 844895 w 906898"/>
              <a:gd name="connsiteY1735" fmla="*/ 538525 h 906898"/>
              <a:gd name="connsiteX1736" fmla="*/ 832528 w 906898"/>
              <a:gd name="connsiteY1736" fmla="*/ 540590 h 906898"/>
              <a:gd name="connsiteX1737" fmla="*/ 820162 w 906898"/>
              <a:gd name="connsiteY1737" fmla="*/ 538525 h 906898"/>
              <a:gd name="connsiteX1738" fmla="*/ 818100 w 906898"/>
              <a:gd name="connsiteY1738" fmla="*/ 532327 h 906898"/>
              <a:gd name="connsiteX1739" fmla="*/ 824284 w 906898"/>
              <a:gd name="connsiteY1739" fmla="*/ 534393 h 906898"/>
              <a:gd name="connsiteX1740" fmla="*/ 832528 w 906898"/>
              <a:gd name="connsiteY1740" fmla="*/ 532327 h 906898"/>
              <a:gd name="connsiteX1741" fmla="*/ 842834 w 906898"/>
              <a:gd name="connsiteY1741" fmla="*/ 534393 h 906898"/>
              <a:gd name="connsiteX1742" fmla="*/ 846957 w 906898"/>
              <a:gd name="connsiteY1742" fmla="*/ 530262 h 906898"/>
              <a:gd name="connsiteX1743" fmla="*/ 857262 w 906898"/>
              <a:gd name="connsiteY1743" fmla="*/ 526130 h 906898"/>
              <a:gd name="connsiteX1744" fmla="*/ 857262 w 906898"/>
              <a:gd name="connsiteY1744" fmla="*/ 517867 h 906898"/>
              <a:gd name="connsiteX1745" fmla="*/ 861385 w 906898"/>
              <a:gd name="connsiteY1745" fmla="*/ 511670 h 906898"/>
              <a:gd name="connsiteX1746" fmla="*/ 857262 w 906898"/>
              <a:gd name="connsiteY1746" fmla="*/ 503407 h 906898"/>
              <a:gd name="connsiteX1747" fmla="*/ 857262 w 906898"/>
              <a:gd name="connsiteY1747" fmla="*/ 493078 h 906898"/>
              <a:gd name="connsiteX1748" fmla="*/ 857262 w 906898"/>
              <a:gd name="connsiteY1748" fmla="*/ 486881 h 906898"/>
              <a:gd name="connsiteX1749" fmla="*/ 28360 w 906898"/>
              <a:gd name="connsiteY1749" fmla="*/ 486193 h 906898"/>
              <a:gd name="connsiteX1750" fmla="*/ 30435 w 906898"/>
              <a:gd name="connsiteY1750" fmla="*/ 486975 h 906898"/>
              <a:gd name="connsiteX1751" fmla="*/ 40810 w 906898"/>
              <a:gd name="connsiteY1751" fmla="*/ 486975 h 906898"/>
              <a:gd name="connsiteX1752" fmla="*/ 42885 w 906898"/>
              <a:gd name="connsiteY1752" fmla="*/ 495323 h 906898"/>
              <a:gd name="connsiteX1753" fmla="*/ 36660 w 906898"/>
              <a:gd name="connsiteY1753" fmla="*/ 499496 h 906898"/>
              <a:gd name="connsiteX1754" fmla="*/ 30435 w 906898"/>
              <a:gd name="connsiteY1754" fmla="*/ 495323 h 906898"/>
              <a:gd name="connsiteX1755" fmla="*/ 26285 w 906898"/>
              <a:gd name="connsiteY1755" fmla="*/ 486975 h 906898"/>
              <a:gd name="connsiteX1756" fmla="*/ 28360 w 906898"/>
              <a:gd name="connsiteY1756" fmla="*/ 486193 h 906898"/>
              <a:gd name="connsiteX1757" fmla="*/ 861260 w 906898"/>
              <a:gd name="connsiteY1757" fmla="*/ 484889 h 906898"/>
              <a:gd name="connsiteX1758" fmla="*/ 867435 w 906898"/>
              <a:gd name="connsiteY1758" fmla="*/ 491078 h 906898"/>
              <a:gd name="connsiteX1759" fmla="*/ 865377 w 906898"/>
              <a:gd name="connsiteY1759" fmla="*/ 499330 h 906898"/>
              <a:gd name="connsiteX1760" fmla="*/ 871552 w 906898"/>
              <a:gd name="connsiteY1760" fmla="*/ 507583 h 906898"/>
              <a:gd name="connsiteX1761" fmla="*/ 869494 w 906898"/>
              <a:gd name="connsiteY1761" fmla="*/ 513773 h 906898"/>
              <a:gd name="connsiteX1762" fmla="*/ 863319 w 906898"/>
              <a:gd name="connsiteY1762" fmla="*/ 499330 h 906898"/>
              <a:gd name="connsiteX1763" fmla="*/ 861260 w 906898"/>
              <a:gd name="connsiteY1763" fmla="*/ 484889 h 906898"/>
              <a:gd name="connsiteX1764" fmla="*/ 46869 w 906898"/>
              <a:gd name="connsiteY1764" fmla="*/ 484889 h 906898"/>
              <a:gd name="connsiteX1765" fmla="*/ 55102 w 906898"/>
              <a:gd name="connsiteY1765" fmla="*/ 491094 h 906898"/>
              <a:gd name="connsiteX1766" fmla="*/ 53044 w 906898"/>
              <a:gd name="connsiteY1766" fmla="*/ 497300 h 906898"/>
              <a:gd name="connsiteX1767" fmla="*/ 57161 w 906898"/>
              <a:gd name="connsiteY1767" fmla="*/ 501437 h 906898"/>
              <a:gd name="connsiteX1768" fmla="*/ 55102 w 906898"/>
              <a:gd name="connsiteY1768" fmla="*/ 509712 h 906898"/>
              <a:gd name="connsiteX1769" fmla="*/ 46869 w 906898"/>
              <a:gd name="connsiteY1769" fmla="*/ 509712 h 906898"/>
              <a:gd name="connsiteX1770" fmla="*/ 42752 w 906898"/>
              <a:gd name="connsiteY1770" fmla="*/ 505575 h 906898"/>
              <a:gd name="connsiteX1771" fmla="*/ 36577 w 906898"/>
              <a:gd name="connsiteY1771" fmla="*/ 509712 h 906898"/>
              <a:gd name="connsiteX1772" fmla="*/ 30402 w 906898"/>
              <a:gd name="connsiteY1772" fmla="*/ 507643 h 906898"/>
              <a:gd name="connsiteX1773" fmla="*/ 28343 w 906898"/>
              <a:gd name="connsiteY1773" fmla="*/ 499369 h 906898"/>
              <a:gd name="connsiteX1774" fmla="*/ 38635 w 906898"/>
              <a:gd name="connsiteY1774" fmla="*/ 501437 h 906898"/>
              <a:gd name="connsiteX1775" fmla="*/ 44810 w 906898"/>
              <a:gd name="connsiteY1775" fmla="*/ 495232 h 906898"/>
              <a:gd name="connsiteX1776" fmla="*/ 46869 w 906898"/>
              <a:gd name="connsiteY1776" fmla="*/ 484889 h 906898"/>
              <a:gd name="connsiteX1777" fmla="*/ 77855 w 906898"/>
              <a:gd name="connsiteY1777" fmla="*/ 466297 h 906898"/>
              <a:gd name="connsiteX1778" fmla="*/ 81965 w 906898"/>
              <a:gd name="connsiteY1778" fmla="*/ 468362 h 906898"/>
              <a:gd name="connsiteX1779" fmla="*/ 98407 w 906898"/>
              <a:gd name="connsiteY1779" fmla="*/ 480757 h 906898"/>
              <a:gd name="connsiteX1780" fmla="*/ 104573 w 906898"/>
              <a:gd name="connsiteY1780" fmla="*/ 505546 h 906898"/>
              <a:gd name="connsiteX1781" fmla="*/ 84021 w 906898"/>
              <a:gd name="connsiteY1781" fmla="*/ 520007 h 906898"/>
              <a:gd name="connsiteX1782" fmla="*/ 67579 w 906898"/>
              <a:gd name="connsiteY1782" fmla="*/ 513809 h 906898"/>
              <a:gd name="connsiteX1783" fmla="*/ 65524 w 906898"/>
              <a:gd name="connsiteY1783" fmla="*/ 507612 h 906898"/>
              <a:gd name="connsiteX1784" fmla="*/ 67579 w 906898"/>
              <a:gd name="connsiteY1784" fmla="*/ 503480 h 906898"/>
              <a:gd name="connsiteX1785" fmla="*/ 73745 w 906898"/>
              <a:gd name="connsiteY1785" fmla="*/ 503480 h 906898"/>
              <a:gd name="connsiteX1786" fmla="*/ 73745 w 906898"/>
              <a:gd name="connsiteY1786" fmla="*/ 497283 h 906898"/>
              <a:gd name="connsiteX1787" fmla="*/ 81965 w 906898"/>
              <a:gd name="connsiteY1787" fmla="*/ 495217 h 906898"/>
              <a:gd name="connsiteX1788" fmla="*/ 84021 w 906898"/>
              <a:gd name="connsiteY1788" fmla="*/ 503480 h 906898"/>
              <a:gd name="connsiteX1789" fmla="*/ 77855 w 906898"/>
              <a:gd name="connsiteY1789" fmla="*/ 507612 h 906898"/>
              <a:gd name="connsiteX1790" fmla="*/ 88131 w 906898"/>
              <a:gd name="connsiteY1790" fmla="*/ 509678 h 906898"/>
              <a:gd name="connsiteX1791" fmla="*/ 98407 w 906898"/>
              <a:gd name="connsiteY1791" fmla="*/ 495217 h 906898"/>
              <a:gd name="connsiteX1792" fmla="*/ 84021 w 906898"/>
              <a:gd name="connsiteY1792" fmla="*/ 476626 h 906898"/>
              <a:gd name="connsiteX1793" fmla="*/ 63469 w 906898"/>
              <a:gd name="connsiteY1793" fmla="*/ 470428 h 906898"/>
              <a:gd name="connsiteX1794" fmla="*/ 65524 w 906898"/>
              <a:gd name="connsiteY1794" fmla="*/ 468362 h 906898"/>
              <a:gd name="connsiteX1795" fmla="*/ 77855 w 906898"/>
              <a:gd name="connsiteY1795" fmla="*/ 466297 h 906898"/>
              <a:gd name="connsiteX1796" fmla="*/ 808020 w 906898"/>
              <a:gd name="connsiteY1796" fmla="*/ 464305 h 906898"/>
              <a:gd name="connsiteX1797" fmla="*/ 810072 w 906898"/>
              <a:gd name="connsiteY1797" fmla="*/ 466363 h 906898"/>
              <a:gd name="connsiteX1798" fmla="*/ 808020 w 906898"/>
              <a:gd name="connsiteY1798" fmla="*/ 472538 h 906898"/>
              <a:gd name="connsiteX1799" fmla="*/ 805967 w 906898"/>
              <a:gd name="connsiteY1799" fmla="*/ 474597 h 906898"/>
              <a:gd name="connsiteX1800" fmla="*/ 808020 w 906898"/>
              <a:gd name="connsiteY1800" fmla="*/ 480772 h 906898"/>
              <a:gd name="connsiteX1801" fmla="*/ 803915 w 906898"/>
              <a:gd name="connsiteY1801" fmla="*/ 484889 h 906898"/>
              <a:gd name="connsiteX1802" fmla="*/ 799810 w 906898"/>
              <a:gd name="connsiteY1802" fmla="*/ 480772 h 906898"/>
              <a:gd name="connsiteX1803" fmla="*/ 793653 w 906898"/>
              <a:gd name="connsiteY1803" fmla="*/ 484889 h 906898"/>
              <a:gd name="connsiteX1804" fmla="*/ 789548 w 906898"/>
              <a:gd name="connsiteY1804" fmla="*/ 482830 h 906898"/>
              <a:gd name="connsiteX1805" fmla="*/ 791601 w 906898"/>
              <a:gd name="connsiteY1805" fmla="*/ 476655 h 906898"/>
              <a:gd name="connsiteX1806" fmla="*/ 801863 w 906898"/>
              <a:gd name="connsiteY1806" fmla="*/ 470480 h 906898"/>
              <a:gd name="connsiteX1807" fmla="*/ 801863 w 906898"/>
              <a:gd name="connsiteY1807" fmla="*/ 466363 h 906898"/>
              <a:gd name="connsiteX1808" fmla="*/ 808020 w 906898"/>
              <a:gd name="connsiteY1808" fmla="*/ 464305 h 906898"/>
              <a:gd name="connsiteX1809" fmla="*/ 787225 w 906898"/>
              <a:gd name="connsiteY1809" fmla="*/ 462313 h 906898"/>
              <a:gd name="connsiteX1810" fmla="*/ 799841 w 906898"/>
              <a:gd name="connsiteY1810" fmla="*/ 466407 h 906898"/>
              <a:gd name="connsiteX1811" fmla="*/ 799841 w 906898"/>
              <a:gd name="connsiteY1811" fmla="*/ 470502 h 906898"/>
              <a:gd name="connsiteX1812" fmla="*/ 791430 w 906898"/>
              <a:gd name="connsiteY1812" fmla="*/ 474597 h 906898"/>
              <a:gd name="connsiteX1813" fmla="*/ 789327 w 906898"/>
              <a:gd name="connsiteY1813" fmla="*/ 474597 h 906898"/>
              <a:gd name="connsiteX1814" fmla="*/ 787225 w 906898"/>
              <a:gd name="connsiteY1814" fmla="*/ 462313 h 906898"/>
              <a:gd name="connsiteX1815" fmla="*/ 811938 w 906898"/>
              <a:gd name="connsiteY1815" fmla="*/ 460321 h 906898"/>
              <a:gd name="connsiteX1816" fmla="*/ 818101 w 906898"/>
              <a:gd name="connsiteY1816" fmla="*/ 466483 h 906898"/>
              <a:gd name="connsiteX1817" fmla="*/ 816046 w 906898"/>
              <a:gd name="connsiteY1817" fmla="*/ 476755 h 906898"/>
              <a:gd name="connsiteX1818" fmla="*/ 816046 w 906898"/>
              <a:gd name="connsiteY1818" fmla="*/ 482917 h 906898"/>
              <a:gd name="connsiteX1819" fmla="*/ 809883 w 906898"/>
              <a:gd name="connsiteY1819" fmla="*/ 491134 h 906898"/>
              <a:gd name="connsiteX1820" fmla="*/ 803721 w 906898"/>
              <a:gd name="connsiteY1820" fmla="*/ 493189 h 906898"/>
              <a:gd name="connsiteX1821" fmla="*/ 799612 w 906898"/>
              <a:gd name="connsiteY1821" fmla="*/ 489080 h 906898"/>
              <a:gd name="connsiteX1822" fmla="*/ 797558 w 906898"/>
              <a:gd name="connsiteY1822" fmla="*/ 491134 h 906898"/>
              <a:gd name="connsiteX1823" fmla="*/ 789341 w 906898"/>
              <a:gd name="connsiteY1823" fmla="*/ 493189 h 906898"/>
              <a:gd name="connsiteX1824" fmla="*/ 785233 w 906898"/>
              <a:gd name="connsiteY1824" fmla="*/ 487026 h 906898"/>
              <a:gd name="connsiteX1825" fmla="*/ 785233 w 906898"/>
              <a:gd name="connsiteY1825" fmla="*/ 484972 h 906898"/>
              <a:gd name="connsiteX1826" fmla="*/ 797558 w 906898"/>
              <a:gd name="connsiteY1826" fmla="*/ 484972 h 906898"/>
              <a:gd name="connsiteX1827" fmla="*/ 807829 w 906898"/>
              <a:gd name="connsiteY1827" fmla="*/ 484972 h 906898"/>
              <a:gd name="connsiteX1828" fmla="*/ 809883 w 906898"/>
              <a:gd name="connsiteY1828" fmla="*/ 474700 h 906898"/>
              <a:gd name="connsiteX1829" fmla="*/ 811938 w 906898"/>
              <a:gd name="connsiteY1829" fmla="*/ 464429 h 906898"/>
              <a:gd name="connsiteX1830" fmla="*/ 811938 w 906898"/>
              <a:gd name="connsiteY1830" fmla="*/ 460321 h 906898"/>
              <a:gd name="connsiteX1831" fmla="*/ 96419 w 906898"/>
              <a:gd name="connsiteY1831" fmla="*/ 456005 h 906898"/>
              <a:gd name="connsiteX1832" fmla="*/ 102644 w 906898"/>
              <a:gd name="connsiteY1832" fmla="*/ 466334 h 906898"/>
              <a:gd name="connsiteX1833" fmla="*/ 98494 w 906898"/>
              <a:gd name="connsiteY1833" fmla="*/ 474597 h 906898"/>
              <a:gd name="connsiteX1834" fmla="*/ 94344 w 906898"/>
              <a:gd name="connsiteY1834" fmla="*/ 474597 h 906898"/>
              <a:gd name="connsiteX1835" fmla="*/ 96419 w 906898"/>
              <a:gd name="connsiteY1835" fmla="*/ 470465 h 906898"/>
              <a:gd name="connsiteX1836" fmla="*/ 98494 w 906898"/>
              <a:gd name="connsiteY1836" fmla="*/ 462202 h 906898"/>
              <a:gd name="connsiteX1837" fmla="*/ 96419 w 906898"/>
              <a:gd name="connsiteY1837" fmla="*/ 456005 h 906898"/>
              <a:gd name="connsiteX1838" fmla="*/ 775088 w 906898"/>
              <a:gd name="connsiteY1838" fmla="*/ 452021 h 906898"/>
              <a:gd name="connsiteX1839" fmla="*/ 783351 w 906898"/>
              <a:gd name="connsiteY1839" fmla="*/ 458213 h 906898"/>
              <a:gd name="connsiteX1840" fmla="*/ 785417 w 906898"/>
              <a:gd name="connsiteY1840" fmla="*/ 482983 h 906898"/>
              <a:gd name="connsiteX1841" fmla="*/ 781285 w 906898"/>
              <a:gd name="connsiteY1841" fmla="*/ 485048 h 906898"/>
              <a:gd name="connsiteX1842" fmla="*/ 779220 w 906898"/>
              <a:gd name="connsiteY1842" fmla="*/ 485048 h 906898"/>
              <a:gd name="connsiteX1843" fmla="*/ 777154 w 906898"/>
              <a:gd name="connsiteY1843" fmla="*/ 495368 h 906898"/>
              <a:gd name="connsiteX1844" fmla="*/ 773022 w 906898"/>
              <a:gd name="connsiteY1844" fmla="*/ 499497 h 906898"/>
              <a:gd name="connsiteX1845" fmla="*/ 770957 w 906898"/>
              <a:gd name="connsiteY1845" fmla="*/ 499497 h 906898"/>
              <a:gd name="connsiteX1846" fmla="*/ 773022 w 906898"/>
              <a:gd name="connsiteY1846" fmla="*/ 485048 h 906898"/>
              <a:gd name="connsiteX1847" fmla="*/ 775088 w 906898"/>
              <a:gd name="connsiteY1847" fmla="*/ 470598 h 906898"/>
              <a:gd name="connsiteX1848" fmla="*/ 781285 w 906898"/>
              <a:gd name="connsiteY1848" fmla="*/ 476791 h 906898"/>
              <a:gd name="connsiteX1849" fmla="*/ 783351 w 906898"/>
              <a:gd name="connsiteY1849" fmla="*/ 468534 h 906898"/>
              <a:gd name="connsiteX1850" fmla="*/ 777154 w 906898"/>
              <a:gd name="connsiteY1850" fmla="*/ 456149 h 906898"/>
              <a:gd name="connsiteX1851" fmla="*/ 775088 w 906898"/>
              <a:gd name="connsiteY1851" fmla="*/ 456149 h 906898"/>
              <a:gd name="connsiteX1852" fmla="*/ 775088 w 906898"/>
              <a:gd name="connsiteY1852" fmla="*/ 468534 h 906898"/>
              <a:gd name="connsiteX1853" fmla="*/ 773022 w 906898"/>
              <a:gd name="connsiteY1853" fmla="*/ 458213 h 906898"/>
              <a:gd name="connsiteX1854" fmla="*/ 775088 w 906898"/>
              <a:gd name="connsiteY1854" fmla="*/ 452021 h 906898"/>
              <a:gd name="connsiteX1855" fmla="*/ 32703 w 906898"/>
              <a:gd name="connsiteY1855" fmla="*/ 452021 h 906898"/>
              <a:gd name="connsiteX1856" fmla="*/ 42979 w 906898"/>
              <a:gd name="connsiteY1856" fmla="*/ 456129 h 906898"/>
              <a:gd name="connsiteX1857" fmla="*/ 45035 w 906898"/>
              <a:gd name="connsiteY1857" fmla="*/ 458184 h 906898"/>
              <a:gd name="connsiteX1858" fmla="*/ 55311 w 906898"/>
              <a:gd name="connsiteY1858" fmla="*/ 458184 h 906898"/>
              <a:gd name="connsiteX1859" fmla="*/ 61477 w 906898"/>
              <a:gd name="connsiteY1859" fmla="*/ 470509 h 906898"/>
              <a:gd name="connsiteX1860" fmla="*/ 55311 w 906898"/>
              <a:gd name="connsiteY1860" fmla="*/ 476672 h 906898"/>
              <a:gd name="connsiteX1861" fmla="*/ 47090 w 906898"/>
              <a:gd name="connsiteY1861" fmla="*/ 476672 h 906898"/>
              <a:gd name="connsiteX1862" fmla="*/ 45035 w 906898"/>
              <a:gd name="connsiteY1862" fmla="*/ 480780 h 906898"/>
              <a:gd name="connsiteX1863" fmla="*/ 34759 w 906898"/>
              <a:gd name="connsiteY1863" fmla="*/ 484889 h 906898"/>
              <a:gd name="connsiteX1864" fmla="*/ 22427 w 906898"/>
              <a:gd name="connsiteY1864" fmla="*/ 478726 h 906898"/>
              <a:gd name="connsiteX1865" fmla="*/ 24482 w 906898"/>
              <a:gd name="connsiteY1865" fmla="*/ 470509 h 906898"/>
              <a:gd name="connsiteX1866" fmla="*/ 18317 w 906898"/>
              <a:gd name="connsiteY1866" fmla="*/ 462292 h 906898"/>
              <a:gd name="connsiteX1867" fmla="*/ 20372 w 906898"/>
              <a:gd name="connsiteY1867" fmla="*/ 460238 h 906898"/>
              <a:gd name="connsiteX1868" fmla="*/ 32703 w 906898"/>
              <a:gd name="connsiteY1868" fmla="*/ 452021 h 906898"/>
              <a:gd name="connsiteX1869" fmla="*/ 102423 w 906898"/>
              <a:gd name="connsiteY1869" fmla="*/ 448037 h 906898"/>
              <a:gd name="connsiteX1870" fmla="*/ 108565 w 906898"/>
              <a:gd name="connsiteY1870" fmla="*/ 452132 h 906898"/>
              <a:gd name="connsiteX1871" fmla="*/ 116754 w 906898"/>
              <a:gd name="connsiteY1871" fmla="*/ 456226 h 906898"/>
              <a:gd name="connsiteX1872" fmla="*/ 116754 w 906898"/>
              <a:gd name="connsiteY1872" fmla="*/ 460321 h 906898"/>
              <a:gd name="connsiteX1873" fmla="*/ 120849 w 906898"/>
              <a:gd name="connsiteY1873" fmla="*/ 464416 h 906898"/>
              <a:gd name="connsiteX1874" fmla="*/ 120849 w 906898"/>
              <a:gd name="connsiteY1874" fmla="*/ 470558 h 906898"/>
              <a:gd name="connsiteX1875" fmla="*/ 114707 w 906898"/>
              <a:gd name="connsiteY1875" fmla="*/ 472605 h 906898"/>
              <a:gd name="connsiteX1876" fmla="*/ 116754 w 906898"/>
              <a:gd name="connsiteY1876" fmla="*/ 478747 h 906898"/>
              <a:gd name="connsiteX1877" fmla="*/ 110612 w 906898"/>
              <a:gd name="connsiteY1877" fmla="*/ 478747 h 906898"/>
              <a:gd name="connsiteX1878" fmla="*/ 108565 w 906898"/>
              <a:gd name="connsiteY1878" fmla="*/ 478747 h 906898"/>
              <a:gd name="connsiteX1879" fmla="*/ 108565 w 906898"/>
              <a:gd name="connsiteY1879" fmla="*/ 482841 h 906898"/>
              <a:gd name="connsiteX1880" fmla="*/ 104470 w 906898"/>
              <a:gd name="connsiteY1880" fmla="*/ 482841 h 906898"/>
              <a:gd name="connsiteX1881" fmla="*/ 98328 w 906898"/>
              <a:gd name="connsiteY1881" fmla="*/ 476699 h 906898"/>
              <a:gd name="connsiteX1882" fmla="*/ 104470 w 906898"/>
              <a:gd name="connsiteY1882" fmla="*/ 466463 h 906898"/>
              <a:gd name="connsiteX1883" fmla="*/ 98328 w 906898"/>
              <a:gd name="connsiteY1883" fmla="*/ 454179 h 906898"/>
              <a:gd name="connsiteX1884" fmla="*/ 102423 w 906898"/>
              <a:gd name="connsiteY1884" fmla="*/ 448037 h 906898"/>
              <a:gd name="connsiteX1885" fmla="*/ 127212 w 906898"/>
              <a:gd name="connsiteY1885" fmla="*/ 443721 h 906898"/>
              <a:gd name="connsiteX1886" fmla="*/ 129259 w 906898"/>
              <a:gd name="connsiteY1886" fmla="*/ 443721 h 906898"/>
              <a:gd name="connsiteX1887" fmla="*/ 133354 w 906898"/>
              <a:gd name="connsiteY1887" fmla="*/ 447894 h 906898"/>
              <a:gd name="connsiteX1888" fmla="*/ 135401 w 906898"/>
              <a:gd name="connsiteY1888" fmla="*/ 454155 h 906898"/>
              <a:gd name="connsiteX1889" fmla="*/ 139496 w 906898"/>
              <a:gd name="connsiteY1889" fmla="*/ 458329 h 906898"/>
              <a:gd name="connsiteX1890" fmla="*/ 131307 w 906898"/>
              <a:gd name="connsiteY1890" fmla="*/ 454155 h 906898"/>
              <a:gd name="connsiteX1891" fmla="*/ 127212 w 906898"/>
              <a:gd name="connsiteY1891" fmla="*/ 443721 h 906898"/>
              <a:gd name="connsiteX1892" fmla="*/ 828627 w 906898"/>
              <a:gd name="connsiteY1892" fmla="*/ 441729 h 906898"/>
              <a:gd name="connsiteX1893" fmla="*/ 851183 w 906898"/>
              <a:gd name="connsiteY1893" fmla="*/ 454079 h 906898"/>
              <a:gd name="connsiteX1894" fmla="*/ 855284 w 906898"/>
              <a:gd name="connsiteY1894" fmla="*/ 474663 h 906898"/>
              <a:gd name="connsiteX1895" fmla="*/ 849133 w 906898"/>
              <a:gd name="connsiteY1895" fmla="*/ 495247 h 906898"/>
              <a:gd name="connsiteX1896" fmla="*/ 826576 w 906898"/>
              <a:gd name="connsiteY1896" fmla="*/ 499364 h 906898"/>
              <a:gd name="connsiteX1897" fmla="*/ 820424 w 906898"/>
              <a:gd name="connsiteY1897" fmla="*/ 491130 h 906898"/>
              <a:gd name="connsiteX1898" fmla="*/ 822475 w 906898"/>
              <a:gd name="connsiteY1898" fmla="*/ 484955 h 906898"/>
              <a:gd name="connsiteX1899" fmla="*/ 828627 w 906898"/>
              <a:gd name="connsiteY1899" fmla="*/ 484955 h 906898"/>
              <a:gd name="connsiteX1900" fmla="*/ 828627 w 906898"/>
              <a:gd name="connsiteY1900" fmla="*/ 476721 h 906898"/>
              <a:gd name="connsiteX1901" fmla="*/ 836829 w 906898"/>
              <a:gd name="connsiteY1901" fmla="*/ 474663 h 906898"/>
              <a:gd name="connsiteX1902" fmla="*/ 838880 w 906898"/>
              <a:gd name="connsiteY1902" fmla="*/ 487013 h 906898"/>
              <a:gd name="connsiteX1903" fmla="*/ 836829 w 906898"/>
              <a:gd name="connsiteY1903" fmla="*/ 489072 h 906898"/>
              <a:gd name="connsiteX1904" fmla="*/ 842981 w 906898"/>
              <a:gd name="connsiteY1904" fmla="*/ 489072 h 906898"/>
              <a:gd name="connsiteX1905" fmla="*/ 851183 w 906898"/>
              <a:gd name="connsiteY1905" fmla="*/ 472605 h 906898"/>
              <a:gd name="connsiteX1906" fmla="*/ 832728 w 906898"/>
              <a:gd name="connsiteY1906" fmla="*/ 445846 h 906898"/>
              <a:gd name="connsiteX1907" fmla="*/ 828627 w 906898"/>
              <a:gd name="connsiteY1907" fmla="*/ 443787 h 906898"/>
              <a:gd name="connsiteX1908" fmla="*/ 828627 w 906898"/>
              <a:gd name="connsiteY1908" fmla="*/ 441729 h 906898"/>
              <a:gd name="connsiteX1909" fmla="*/ 15565 w 906898"/>
              <a:gd name="connsiteY1909" fmla="*/ 440653 h 906898"/>
              <a:gd name="connsiteX1910" fmla="*/ 14683 w 906898"/>
              <a:gd name="connsiteY1910" fmla="*/ 449402 h 906898"/>
              <a:gd name="connsiteX1911" fmla="*/ 16304 w 906898"/>
              <a:gd name="connsiteY1911" fmla="*/ 443052 h 906898"/>
              <a:gd name="connsiteX1912" fmla="*/ 32545 w 906898"/>
              <a:gd name="connsiteY1912" fmla="*/ 439737 h 906898"/>
              <a:gd name="connsiteX1913" fmla="*/ 38806 w 906898"/>
              <a:gd name="connsiteY1913" fmla="*/ 441784 h 906898"/>
              <a:gd name="connsiteX1914" fmla="*/ 38806 w 906898"/>
              <a:gd name="connsiteY1914" fmla="*/ 447926 h 906898"/>
              <a:gd name="connsiteX1915" fmla="*/ 26285 w 906898"/>
              <a:gd name="connsiteY1915" fmla="*/ 452021 h 906898"/>
              <a:gd name="connsiteX1916" fmla="*/ 28372 w 906898"/>
              <a:gd name="connsiteY1916" fmla="*/ 443831 h 906898"/>
              <a:gd name="connsiteX1917" fmla="*/ 32545 w 906898"/>
              <a:gd name="connsiteY1917" fmla="*/ 439737 h 906898"/>
              <a:gd name="connsiteX1918" fmla="*/ 112936 w 906898"/>
              <a:gd name="connsiteY1918" fmla="*/ 435421 h 906898"/>
              <a:gd name="connsiteX1919" fmla="*/ 118912 w 906898"/>
              <a:gd name="connsiteY1919" fmla="*/ 437524 h 906898"/>
              <a:gd name="connsiteX1920" fmla="*/ 118912 w 906898"/>
              <a:gd name="connsiteY1920" fmla="*/ 441729 h 906898"/>
              <a:gd name="connsiteX1921" fmla="*/ 116920 w 906898"/>
              <a:gd name="connsiteY1921" fmla="*/ 437524 h 906898"/>
              <a:gd name="connsiteX1922" fmla="*/ 112936 w 906898"/>
              <a:gd name="connsiteY1922" fmla="*/ 435421 h 906898"/>
              <a:gd name="connsiteX1923" fmla="*/ 106739 w 906898"/>
              <a:gd name="connsiteY1923" fmla="*/ 435421 h 906898"/>
              <a:gd name="connsiteX1924" fmla="*/ 119023 w 906898"/>
              <a:gd name="connsiteY1924" fmla="*/ 445713 h 906898"/>
              <a:gd name="connsiteX1925" fmla="*/ 127212 w 906898"/>
              <a:gd name="connsiteY1925" fmla="*/ 445713 h 906898"/>
              <a:gd name="connsiteX1926" fmla="*/ 133354 w 906898"/>
              <a:gd name="connsiteY1926" fmla="*/ 458063 h 906898"/>
              <a:gd name="connsiteX1927" fmla="*/ 139496 w 906898"/>
              <a:gd name="connsiteY1927" fmla="*/ 464238 h 906898"/>
              <a:gd name="connsiteX1928" fmla="*/ 137449 w 906898"/>
              <a:gd name="connsiteY1928" fmla="*/ 474530 h 906898"/>
              <a:gd name="connsiteX1929" fmla="*/ 129260 w 906898"/>
              <a:gd name="connsiteY1929" fmla="*/ 476589 h 906898"/>
              <a:gd name="connsiteX1930" fmla="*/ 129260 w 906898"/>
              <a:gd name="connsiteY1930" fmla="*/ 480706 h 906898"/>
              <a:gd name="connsiteX1931" fmla="*/ 129260 w 906898"/>
              <a:gd name="connsiteY1931" fmla="*/ 484822 h 906898"/>
              <a:gd name="connsiteX1932" fmla="*/ 119023 w 906898"/>
              <a:gd name="connsiteY1932" fmla="*/ 486881 h 906898"/>
              <a:gd name="connsiteX1933" fmla="*/ 116976 w 906898"/>
              <a:gd name="connsiteY1933" fmla="*/ 493056 h 906898"/>
              <a:gd name="connsiteX1934" fmla="*/ 108786 w 906898"/>
              <a:gd name="connsiteY1934" fmla="*/ 493056 h 906898"/>
              <a:gd name="connsiteX1935" fmla="*/ 104692 w 906898"/>
              <a:gd name="connsiteY1935" fmla="*/ 486881 h 906898"/>
              <a:gd name="connsiteX1936" fmla="*/ 110834 w 906898"/>
              <a:gd name="connsiteY1936" fmla="*/ 482764 h 906898"/>
              <a:gd name="connsiteX1937" fmla="*/ 114928 w 906898"/>
              <a:gd name="connsiteY1937" fmla="*/ 482764 h 906898"/>
              <a:gd name="connsiteX1938" fmla="*/ 119023 w 906898"/>
              <a:gd name="connsiteY1938" fmla="*/ 478647 h 906898"/>
              <a:gd name="connsiteX1939" fmla="*/ 119023 w 906898"/>
              <a:gd name="connsiteY1939" fmla="*/ 474530 h 906898"/>
              <a:gd name="connsiteX1940" fmla="*/ 125165 w 906898"/>
              <a:gd name="connsiteY1940" fmla="*/ 468355 h 906898"/>
              <a:gd name="connsiteX1941" fmla="*/ 121070 w 906898"/>
              <a:gd name="connsiteY1941" fmla="*/ 458063 h 906898"/>
              <a:gd name="connsiteX1942" fmla="*/ 114928 w 906898"/>
              <a:gd name="connsiteY1942" fmla="*/ 449830 h 906898"/>
              <a:gd name="connsiteX1943" fmla="*/ 104692 w 906898"/>
              <a:gd name="connsiteY1943" fmla="*/ 445713 h 906898"/>
              <a:gd name="connsiteX1944" fmla="*/ 102644 w 906898"/>
              <a:gd name="connsiteY1944" fmla="*/ 443655 h 906898"/>
              <a:gd name="connsiteX1945" fmla="*/ 106739 w 906898"/>
              <a:gd name="connsiteY1945" fmla="*/ 435421 h 906898"/>
              <a:gd name="connsiteX1946" fmla="*/ 851063 w 906898"/>
              <a:gd name="connsiteY1946" fmla="*/ 425129 h 906898"/>
              <a:gd name="connsiteX1947" fmla="*/ 855237 w 906898"/>
              <a:gd name="connsiteY1947" fmla="*/ 425129 h 906898"/>
              <a:gd name="connsiteX1948" fmla="*/ 863584 w 906898"/>
              <a:gd name="connsiteY1948" fmla="*/ 439538 h 906898"/>
              <a:gd name="connsiteX1949" fmla="*/ 857324 w 906898"/>
              <a:gd name="connsiteY1949" fmla="*/ 453946 h 906898"/>
              <a:gd name="connsiteX1950" fmla="*/ 853150 w 906898"/>
              <a:gd name="connsiteY1950" fmla="*/ 453946 h 906898"/>
              <a:gd name="connsiteX1951" fmla="*/ 855237 w 906898"/>
              <a:gd name="connsiteY1951" fmla="*/ 445713 h 906898"/>
              <a:gd name="connsiteX1952" fmla="*/ 853150 w 906898"/>
              <a:gd name="connsiteY1952" fmla="*/ 429246 h 906898"/>
              <a:gd name="connsiteX1953" fmla="*/ 851063 w 906898"/>
              <a:gd name="connsiteY1953" fmla="*/ 425129 h 906898"/>
              <a:gd name="connsiteX1954" fmla="*/ 46916 w 906898"/>
              <a:gd name="connsiteY1954" fmla="*/ 425129 h 906898"/>
              <a:gd name="connsiteX1955" fmla="*/ 53106 w 906898"/>
              <a:gd name="connsiteY1955" fmla="*/ 429266 h 906898"/>
              <a:gd name="connsiteX1956" fmla="*/ 53106 w 906898"/>
              <a:gd name="connsiteY1956" fmla="*/ 437541 h 906898"/>
              <a:gd name="connsiteX1957" fmla="*/ 48979 w 906898"/>
              <a:gd name="connsiteY1957" fmla="*/ 439609 h 906898"/>
              <a:gd name="connsiteX1958" fmla="*/ 53106 w 906898"/>
              <a:gd name="connsiteY1958" fmla="*/ 445815 h 906898"/>
              <a:gd name="connsiteX1959" fmla="*/ 44853 w 906898"/>
              <a:gd name="connsiteY1959" fmla="*/ 452021 h 906898"/>
              <a:gd name="connsiteX1960" fmla="*/ 40727 w 906898"/>
              <a:gd name="connsiteY1960" fmla="*/ 452021 h 906898"/>
              <a:gd name="connsiteX1961" fmla="*/ 42790 w 906898"/>
              <a:gd name="connsiteY1961" fmla="*/ 445815 h 906898"/>
              <a:gd name="connsiteX1962" fmla="*/ 38664 w 906898"/>
              <a:gd name="connsiteY1962" fmla="*/ 437541 h 906898"/>
              <a:gd name="connsiteX1963" fmla="*/ 32474 w 906898"/>
              <a:gd name="connsiteY1963" fmla="*/ 435472 h 906898"/>
              <a:gd name="connsiteX1964" fmla="*/ 28348 w 906898"/>
              <a:gd name="connsiteY1964" fmla="*/ 439609 h 906898"/>
              <a:gd name="connsiteX1965" fmla="*/ 28348 w 906898"/>
              <a:gd name="connsiteY1965" fmla="*/ 431335 h 906898"/>
              <a:gd name="connsiteX1966" fmla="*/ 34537 w 906898"/>
              <a:gd name="connsiteY1966" fmla="*/ 427197 h 906898"/>
              <a:gd name="connsiteX1967" fmla="*/ 40727 w 906898"/>
              <a:gd name="connsiteY1967" fmla="*/ 429266 h 906898"/>
              <a:gd name="connsiteX1968" fmla="*/ 46916 w 906898"/>
              <a:gd name="connsiteY1968" fmla="*/ 425129 h 906898"/>
              <a:gd name="connsiteX1969" fmla="*/ 795483 w 906898"/>
              <a:gd name="connsiteY1969" fmla="*/ 419153 h 906898"/>
              <a:gd name="connsiteX1970" fmla="*/ 809911 w 906898"/>
              <a:gd name="connsiteY1970" fmla="*/ 423258 h 906898"/>
              <a:gd name="connsiteX1971" fmla="*/ 811972 w 906898"/>
              <a:gd name="connsiteY1971" fmla="*/ 429415 h 906898"/>
              <a:gd name="connsiteX1972" fmla="*/ 822278 w 906898"/>
              <a:gd name="connsiteY1972" fmla="*/ 431467 h 906898"/>
              <a:gd name="connsiteX1973" fmla="*/ 826400 w 906898"/>
              <a:gd name="connsiteY1973" fmla="*/ 443781 h 906898"/>
              <a:gd name="connsiteX1974" fmla="*/ 820217 w 906898"/>
              <a:gd name="connsiteY1974" fmla="*/ 449938 h 906898"/>
              <a:gd name="connsiteX1975" fmla="*/ 811972 w 906898"/>
              <a:gd name="connsiteY1975" fmla="*/ 451991 h 906898"/>
              <a:gd name="connsiteX1976" fmla="*/ 811972 w 906898"/>
              <a:gd name="connsiteY1976" fmla="*/ 458148 h 906898"/>
              <a:gd name="connsiteX1977" fmla="*/ 801666 w 906898"/>
              <a:gd name="connsiteY1977" fmla="*/ 464305 h 906898"/>
              <a:gd name="connsiteX1978" fmla="*/ 783116 w 906898"/>
              <a:gd name="connsiteY1978" fmla="*/ 451991 h 906898"/>
              <a:gd name="connsiteX1979" fmla="*/ 778994 w 906898"/>
              <a:gd name="connsiteY1979" fmla="*/ 447886 h 906898"/>
              <a:gd name="connsiteX1980" fmla="*/ 778994 w 906898"/>
              <a:gd name="connsiteY1980" fmla="*/ 433519 h 906898"/>
              <a:gd name="connsiteX1981" fmla="*/ 795483 w 906898"/>
              <a:gd name="connsiteY1981" fmla="*/ 419153 h 906898"/>
              <a:gd name="connsiteX1982" fmla="*/ 772285 w 906898"/>
              <a:gd name="connsiteY1982" fmla="*/ 418342 h 906898"/>
              <a:gd name="connsiteX1983" fmla="*/ 772949 w 906898"/>
              <a:gd name="connsiteY1983" fmla="*/ 421145 h 906898"/>
              <a:gd name="connsiteX1984" fmla="*/ 772202 w 906898"/>
              <a:gd name="connsiteY1984" fmla="*/ 418780 h 906898"/>
              <a:gd name="connsiteX1985" fmla="*/ 772949 w 906898"/>
              <a:gd name="connsiteY1985" fmla="*/ 414837 h 906898"/>
              <a:gd name="connsiteX1986" fmla="*/ 772285 w 906898"/>
              <a:gd name="connsiteY1986" fmla="*/ 418342 h 906898"/>
              <a:gd name="connsiteX1987" fmla="*/ 772202 w 906898"/>
              <a:gd name="connsiteY1987" fmla="*/ 417991 h 906898"/>
              <a:gd name="connsiteX1988" fmla="*/ 772949 w 906898"/>
              <a:gd name="connsiteY1988" fmla="*/ 414837 h 906898"/>
              <a:gd name="connsiteX1989" fmla="*/ 72721 w 906898"/>
              <a:gd name="connsiteY1989" fmla="*/ 414644 h 906898"/>
              <a:gd name="connsiteX1990" fmla="*/ 81921 w 906898"/>
              <a:gd name="connsiteY1990" fmla="*/ 414901 h 906898"/>
              <a:gd name="connsiteX1991" fmla="*/ 90098 w 906898"/>
              <a:gd name="connsiteY1991" fmla="*/ 419013 h 906898"/>
              <a:gd name="connsiteX1992" fmla="*/ 100320 w 906898"/>
              <a:gd name="connsiteY1992" fmla="*/ 439571 h 906898"/>
              <a:gd name="connsiteX1993" fmla="*/ 79876 w 906898"/>
              <a:gd name="connsiteY1993" fmla="*/ 464241 h 906898"/>
              <a:gd name="connsiteX1994" fmla="*/ 63521 w 906898"/>
              <a:gd name="connsiteY1994" fmla="*/ 466297 h 906898"/>
              <a:gd name="connsiteX1995" fmla="*/ 61477 w 906898"/>
              <a:gd name="connsiteY1995" fmla="*/ 464241 h 906898"/>
              <a:gd name="connsiteX1996" fmla="*/ 61477 w 906898"/>
              <a:gd name="connsiteY1996" fmla="*/ 462185 h 906898"/>
              <a:gd name="connsiteX1997" fmla="*/ 92143 w 906898"/>
              <a:gd name="connsiteY1997" fmla="*/ 443683 h 906898"/>
              <a:gd name="connsiteX1998" fmla="*/ 92143 w 906898"/>
              <a:gd name="connsiteY1998" fmla="*/ 429292 h 906898"/>
              <a:gd name="connsiteX1999" fmla="*/ 83965 w 906898"/>
              <a:gd name="connsiteY1999" fmla="*/ 423124 h 906898"/>
              <a:gd name="connsiteX2000" fmla="*/ 79876 w 906898"/>
              <a:gd name="connsiteY2000" fmla="*/ 425180 h 906898"/>
              <a:gd name="connsiteX2001" fmla="*/ 81921 w 906898"/>
              <a:gd name="connsiteY2001" fmla="*/ 427236 h 906898"/>
              <a:gd name="connsiteX2002" fmla="*/ 81921 w 906898"/>
              <a:gd name="connsiteY2002" fmla="*/ 433403 h 906898"/>
              <a:gd name="connsiteX2003" fmla="*/ 75788 w 906898"/>
              <a:gd name="connsiteY2003" fmla="*/ 437515 h 906898"/>
              <a:gd name="connsiteX2004" fmla="*/ 69654 w 906898"/>
              <a:gd name="connsiteY2004" fmla="*/ 433403 h 906898"/>
              <a:gd name="connsiteX2005" fmla="*/ 69654 w 906898"/>
              <a:gd name="connsiteY2005" fmla="*/ 429292 h 906898"/>
              <a:gd name="connsiteX2006" fmla="*/ 63521 w 906898"/>
              <a:gd name="connsiteY2006" fmla="*/ 427236 h 906898"/>
              <a:gd name="connsiteX2007" fmla="*/ 63521 w 906898"/>
              <a:gd name="connsiteY2007" fmla="*/ 419013 h 906898"/>
              <a:gd name="connsiteX2008" fmla="*/ 72721 w 906898"/>
              <a:gd name="connsiteY2008" fmla="*/ 414644 h 906898"/>
              <a:gd name="connsiteX2009" fmla="*/ 857387 w 906898"/>
              <a:gd name="connsiteY2009" fmla="*/ 410853 h 906898"/>
              <a:gd name="connsiteX2010" fmla="*/ 865304 w 906898"/>
              <a:gd name="connsiteY2010" fmla="*/ 416815 h 906898"/>
              <a:gd name="connsiteX2011" fmla="*/ 865576 w 906898"/>
              <a:gd name="connsiteY2011" fmla="*/ 417223 h 906898"/>
              <a:gd name="connsiteX2012" fmla="*/ 865576 w 906898"/>
              <a:gd name="connsiteY2012" fmla="*/ 425244 h 906898"/>
              <a:gd name="connsiteX2013" fmla="*/ 871718 w 906898"/>
              <a:gd name="connsiteY2013" fmla="*/ 427300 h 906898"/>
              <a:gd name="connsiteX2014" fmla="*/ 877860 w 906898"/>
              <a:gd name="connsiteY2014" fmla="*/ 439635 h 906898"/>
              <a:gd name="connsiteX2015" fmla="*/ 873765 w 906898"/>
              <a:gd name="connsiteY2015" fmla="*/ 447858 h 906898"/>
              <a:gd name="connsiteX2016" fmla="*/ 867623 w 906898"/>
              <a:gd name="connsiteY2016" fmla="*/ 449914 h 906898"/>
              <a:gd name="connsiteX2017" fmla="*/ 869671 w 906898"/>
              <a:gd name="connsiteY2017" fmla="*/ 456082 h 906898"/>
              <a:gd name="connsiteX2018" fmla="*/ 866428 w 906898"/>
              <a:gd name="connsiteY2018" fmla="*/ 462595 h 906898"/>
              <a:gd name="connsiteX2019" fmla="*/ 863592 w 906898"/>
              <a:gd name="connsiteY2019" fmla="*/ 463807 h 906898"/>
              <a:gd name="connsiteX2020" fmla="*/ 857387 w 906898"/>
              <a:gd name="connsiteY2020" fmla="*/ 462249 h 906898"/>
              <a:gd name="connsiteX2021" fmla="*/ 857387 w 906898"/>
              <a:gd name="connsiteY2021" fmla="*/ 456082 h 906898"/>
              <a:gd name="connsiteX2022" fmla="*/ 865576 w 906898"/>
              <a:gd name="connsiteY2022" fmla="*/ 439635 h 906898"/>
              <a:gd name="connsiteX2023" fmla="*/ 853292 w 906898"/>
              <a:gd name="connsiteY2023" fmla="*/ 421132 h 906898"/>
              <a:gd name="connsiteX2024" fmla="*/ 857387 w 906898"/>
              <a:gd name="connsiteY2024" fmla="*/ 410853 h 906898"/>
              <a:gd name="connsiteX2025" fmla="*/ 792418 w 906898"/>
              <a:gd name="connsiteY2025" fmla="*/ 408399 h 906898"/>
              <a:gd name="connsiteX2026" fmla="*/ 795477 w 906898"/>
              <a:gd name="connsiteY2026" fmla="*/ 410948 h 906898"/>
              <a:gd name="connsiteX2027" fmla="*/ 795477 w 906898"/>
              <a:gd name="connsiteY2027" fmla="*/ 415027 h 906898"/>
              <a:gd name="connsiteX2028" fmla="*/ 783241 w 906898"/>
              <a:gd name="connsiteY2028" fmla="*/ 421145 h 906898"/>
              <a:gd name="connsiteX2029" fmla="*/ 789359 w 906898"/>
              <a:gd name="connsiteY2029" fmla="*/ 408909 h 906898"/>
              <a:gd name="connsiteX2030" fmla="*/ 792418 w 906898"/>
              <a:gd name="connsiteY2030" fmla="*/ 408399 h 906898"/>
              <a:gd name="connsiteX2031" fmla="*/ 881376 w 906898"/>
              <a:gd name="connsiteY2031" fmla="*/ 405264 h 906898"/>
              <a:gd name="connsiteX2032" fmla="*/ 884002 w 906898"/>
              <a:gd name="connsiteY2032" fmla="*/ 408750 h 906898"/>
              <a:gd name="connsiteX2033" fmla="*/ 888152 w 906898"/>
              <a:gd name="connsiteY2033" fmla="*/ 414948 h 906898"/>
              <a:gd name="connsiteX2034" fmla="*/ 888152 w 906898"/>
              <a:gd name="connsiteY2034" fmla="*/ 421145 h 906898"/>
              <a:gd name="connsiteX2035" fmla="*/ 886077 w 906898"/>
              <a:gd name="connsiteY2035" fmla="*/ 419079 h 906898"/>
              <a:gd name="connsiteX2036" fmla="*/ 881927 w 906898"/>
              <a:gd name="connsiteY2036" fmla="*/ 408750 h 906898"/>
              <a:gd name="connsiteX2037" fmla="*/ 879852 w 906898"/>
              <a:gd name="connsiteY2037" fmla="*/ 406684 h 906898"/>
              <a:gd name="connsiteX2038" fmla="*/ 881376 w 906898"/>
              <a:gd name="connsiteY2038" fmla="*/ 405264 h 906898"/>
              <a:gd name="connsiteX2039" fmla="*/ 872009 w 906898"/>
              <a:gd name="connsiteY2039" fmla="*/ 402693 h 906898"/>
              <a:gd name="connsiteX2040" fmla="*/ 873876 w 906898"/>
              <a:gd name="connsiteY2040" fmla="*/ 404545 h 906898"/>
              <a:gd name="connsiteX2041" fmla="*/ 872060 w 906898"/>
              <a:gd name="connsiteY2041" fmla="*/ 403259 h 906898"/>
              <a:gd name="connsiteX2042" fmla="*/ 77800 w 906898"/>
              <a:gd name="connsiteY2042" fmla="*/ 397848 h 906898"/>
              <a:gd name="connsiteX2043" fmla="*/ 79847 w 906898"/>
              <a:gd name="connsiteY2043" fmla="*/ 398610 h 906898"/>
              <a:gd name="connsiteX2044" fmla="*/ 85989 w 906898"/>
              <a:gd name="connsiteY2044" fmla="*/ 406744 h 906898"/>
              <a:gd name="connsiteX2045" fmla="*/ 85989 w 906898"/>
              <a:gd name="connsiteY2045" fmla="*/ 412845 h 906898"/>
              <a:gd name="connsiteX2046" fmla="*/ 83942 w 906898"/>
              <a:gd name="connsiteY2046" fmla="*/ 412845 h 906898"/>
              <a:gd name="connsiteX2047" fmla="*/ 83942 w 906898"/>
              <a:gd name="connsiteY2047" fmla="*/ 408778 h 906898"/>
              <a:gd name="connsiteX2048" fmla="*/ 75752 w 906898"/>
              <a:gd name="connsiteY2048" fmla="*/ 398610 h 906898"/>
              <a:gd name="connsiteX2049" fmla="*/ 77800 w 906898"/>
              <a:gd name="connsiteY2049" fmla="*/ 397848 h 906898"/>
              <a:gd name="connsiteX2050" fmla="*/ 799789 w 906898"/>
              <a:gd name="connsiteY2050" fmla="*/ 396577 h 906898"/>
              <a:gd name="connsiteX2051" fmla="*/ 803927 w 906898"/>
              <a:gd name="connsiteY2051" fmla="*/ 400694 h 906898"/>
              <a:gd name="connsiteX2052" fmla="*/ 803927 w 906898"/>
              <a:gd name="connsiteY2052" fmla="*/ 406869 h 906898"/>
              <a:gd name="connsiteX2053" fmla="*/ 810133 w 906898"/>
              <a:gd name="connsiteY2053" fmla="*/ 410986 h 906898"/>
              <a:gd name="connsiteX2054" fmla="*/ 805995 w 906898"/>
              <a:gd name="connsiteY2054" fmla="*/ 417161 h 906898"/>
              <a:gd name="connsiteX2055" fmla="*/ 799789 w 906898"/>
              <a:gd name="connsiteY2055" fmla="*/ 415102 h 906898"/>
              <a:gd name="connsiteX2056" fmla="*/ 793584 w 906898"/>
              <a:gd name="connsiteY2056" fmla="*/ 406869 h 906898"/>
              <a:gd name="connsiteX2057" fmla="*/ 785309 w 906898"/>
              <a:gd name="connsiteY2057" fmla="*/ 406869 h 906898"/>
              <a:gd name="connsiteX2058" fmla="*/ 785309 w 906898"/>
              <a:gd name="connsiteY2058" fmla="*/ 400694 h 906898"/>
              <a:gd name="connsiteX2059" fmla="*/ 789446 w 906898"/>
              <a:gd name="connsiteY2059" fmla="*/ 398635 h 906898"/>
              <a:gd name="connsiteX2060" fmla="*/ 795652 w 906898"/>
              <a:gd name="connsiteY2060" fmla="*/ 402752 h 906898"/>
              <a:gd name="connsiteX2061" fmla="*/ 799789 w 906898"/>
              <a:gd name="connsiteY2061" fmla="*/ 396577 h 906898"/>
              <a:gd name="connsiteX2062" fmla="*/ 110612 w 906898"/>
              <a:gd name="connsiteY2062" fmla="*/ 396577 h 906898"/>
              <a:gd name="connsiteX2063" fmla="*/ 114818 w 906898"/>
              <a:gd name="connsiteY2063" fmla="*/ 406869 h 906898"/>
              <a:gd name="connsiteX2064" fmla="*/ 110612 w 906898"/>
              <a:gd name="connsiteY2064" fmla="*/ 396577 h 906898"/>
              <a:gd name="connsiteX2065" fmla="*/ 868008 w 906898"/>
              <a:gd name="connsiteY2065" fmla="*/ 395797 h 906898"/>
              <a:gd name="connsiteX2066" fmla="*/ 871801 w 906898"/>
              <a:gd name="connsiteY2066" fmla="*/ 400428 h 906898"/>
              <a:gd name="connsiteX2067" fmla="*/ 872009 w 906898"/>
              <a:gd name="connsiteY2067" fmla="*/ 402693 h 906898"/>
              <a:gd name="connsiteX2068" fmla="*/ 869726 w 906898"/>
              <a:gd name="connsiteY2068" fmla="*/ 400428 h 906898"/>
              <a:gd name="connsiteX2069" fmla="*/ 865576 w 906898"/>
              <a:gd name="connsiteY2069" fmla="*/ 396311 h 906898"/>
              <a:gd name="connsiteX2070" fmla="*/ 868008 w 906898"/>
              <a:gd name="connsiteY2070" fmla="*/ 395797 h 906898"/>
              <a:gd name="connsiteX2071" fmla="*/ 855284 w 906898"/>
              <a:gd name="connsiteY2071" fmla="*/ 392261 h 906898"/>
              <a:gd name="connsiteX2072" fmla="*/ 861260 w 906898"/>
              <a:gd name="connsiteY2072" fmla="*/ 394419 h 906898"/>
              <a:gd name="connsiteX2073" fmla="*/ 855284 w 906898"/>
              <a:gd name="connsiteY2073" fmla="*/ 392261 h 906898"/>
              <a:gd name="connsiteX2074" fmla="*/ 801745 w 906898"/>
              <a:gd name="connsiteY2074" fmla="*/ 388277 h 906898"/>
              <a:gd name="connsiteX2075" fmla="*/ 811967 w 906898"/>
              <a:gd name="connsiteY2075" fmla="*/ 394440 h 906898"/>
              <a:gd name="connsiteX2076" fmla="*/ 809923 w 906898"/>
              <a:gd name="connsiteY2076" fmla="*/ 402657 h 906898"/>
              <a:gd name="connsiteX2077" fmla="*/ 814012 w 906898"/>
              <a:gd name="connsiteY2077" fmla="*/ 404711 h 906898"/>
              <a:gd name="connsiteX2078" fmla="*/ 818101 w 906898"/>
              <a:gd name="connsiteY2078" fmla="*/ 412928 h 906898"/>
              <a:gd name="connsiteX2079" fmla="*/ 814012 w 906898"/>
              <a:gd name="connsiteY2079" fmla="*/ 419091 h 906898"/>
              <a:gd name="connsiteX2080" fmla="*/ 809923 w 906898"/>
              <a:gd name="connsiteY2080" fmla="*/ 421145 h 906898"/>
              <a:gd name="connsiteX2081" fmla="*/ 811967 w 906898"/>
              <a:gd name="connsiteY2081" fmla="*/ 414982 h 906898"/>
              <a:gd name="connsiteX2082" fmla="*/ 809923 w 906898"/>
              <a:gd name="connsiteY2082" fmla="*/ 406765 h 906898"/>
              <a:gd name="connsiteX2083" fmla="*/ 807879 w 906898"/>
              <a:gd name="connsiteY2083" fmla="*/ 400603 h 906898"/>
              <a:gd name="connsiteX2084" fmla="*/ 803790 w 906898"/>
              <a:gd name="connsiteY2084" fmla="*/ 394440 h 906898"/>
              <a:gd name="connsiteX2085" fmla="*/ 795612 w 906898"/>
              <a:gd name="connsiteY2085" fmla="*/ 396494 h 906898"/>
              <a:gd name="connsiteX2086" fmla="*/ 785390 w 906898"/>
              <a:gd name="connsiteY2086" fmla="*/ 396494 h 906898"/>
              <a:gd name="connsiteX2087" fmla="*/ 781301 w 906898"/>
              <a:gd name="connsiteY2087" fmla="*/ 398548 h 906898"/>
              <a:gd name="connsiteX2088" fmla="*/ 781301 w 906898"/>
              <a:gd name="connsiteY2088" fmla="*/ 392386 h 906898"/>
              <a:gd name="connsiteX2089" fmla="*/ 793568 w 906898"/>
              <a:gd name="connsiteY2089" fmla="*/ 390332 h 906898"/>
              <a:gd name="connsiteX2090" fmla="*/ 795612 w 906898"/>
              <a:gd name="connsiteY2090" fmla="*/ 392386 h 906898"/>
              <a:gd name="connsiteX2091" fmla="*/ 801745 w 906898"/>
              <a:gd name="connsiteY2091" fmla="*/ 388277 h 906898"/>
              <a:gd name="connsiteX2092" fmla="*/ 766641 w 906898"/>
              <a:gd name="connsiteY2092" fmla="*/ 386285 h 906898"/>
              <a:gd name="connsiteX2093" fmla="*/ 770772 w 906898"/>
              <a:gd name="connsiteY2093" fmla="*/ 390390 h 906898"/>
              <a:gd name="connsiteX2094" fmla="*/ 772838 w 906898"/>
              <a:gd name="connsiteY2094" fmla="*/ 396547 h 906898"/>
              <a:gd name="connsiteX2095" fmla="*/ 781101 w 906898"/>
              <a:gd name="connsiteY2095" fmla="*/ 402704 h 906898"/>
              <a:gd name="connsiteX2096" fmla="*/ 774904 w 906898"/>
              <a:gd name="connsiteY2096" fmla="*/ 431437 h 906898"/>
              <a:gd name="connsiteX2097" fmla="*/ 772838 w 906898"/>
              <a:gd name="connsiteY2097" fmla="*/ 429385 h 906898"/>
              <a:gd name="connsiteX2098" fmla="*/ 772838 w 906898"/>
              <a:gd name="connsiteY2098" fmla="*/ 425280 h 906898"/>
              <a:gd name="connsiteX2099" fmla="*/ 774904 w 906898"/>
              <a:gd name="connsiteY2099" fmla="*/ 425280 h 906898"/>
              <a:gd name="connsiteX2100" fmla="*/ 776970 w 906898"/>
              <a:gd name="connsiteY2100" fmla="*/ 406809 h 906898"/>
              <a:gd name="connsiteX2101" fmla="*/ 772838 w 906898"/>
              <a:gd name="connsiteY2101" fmla="*/ 410914 h 906898"/>
              <a:gd name="connsiteX2102" fmla="*/ 772838 w 906898"/>
              <a:gd name="connsiteY2102" fmla="*/ 412966 h 906898"/>
              <a:gd name="connsiteX2103" fmla="*/ 770772 w 906898"/>
              <a:gd name="connsiteY2103" fmla="*/ 402704 h 906898"/>
              <a:gd name="connsiteX2104" fmla="*/ 766641 w 906898"/>
              <a:gd name="connsiteY2104" fmla="*/ 388338 h 906898"/>
              <a:gd name="connsiteX2105" fmla="*/ 766641 w 906898"/>
              <a:gd name="connsiteY2105" fmla="*/ 386285 h 906898"/>
              <a:gd name="connsiteX2106" fmla="*/ 75929 w 906898"/>
              <a:gd name="connsiteY2106" fmla="*/ 385514 h 906898"/>
              <a:gd name="connsiteX2107" fmla="*/ 81894 w 906898"/>
              <a:gd name="connsiteY2107" fmla="*/ 386031 h 906898"/>
              <a:gd name="connsiteX2108" fmla="*/ 83969 w 906898"/>
              <a:gd name="connsiteY2108" fmla="*/ 390171 h 906898"/>
              <a:gd name="connsiteX2109" fmla="*/ 86044 w 906898"/>
              <a:gd name="connsiteY2109" fmla="*/ 388101 h 906898"/>
              <a:gd name="connsiteX2110" fmla="*/ 96419 w 906898"/>
              <a:gd name="connsiteY2110" fmla="*/ 392242 h 906898"/>
              <a:gd name="connsiteX2111" fmla="*/ 96419 w 906898"/>
              <a:gd name="connsiteY2111" fmla="*/ 400522 h 906898"/>
              <a:gd name="connsiteX2112" fmla="*/ 94344 w 906898"/>
              <a:gd name="connsiteY2112" fmla="*/ 404662 h 906898"/>
              <a:gd name="connsiteX2113" fmla="*/ 100569 w 906898"/>
              <a:gd name="connsiteY2113" fmla="*/ 408802 h 906898"/>
              <a:gd name="connsiteX2114" fmla="*/ 98494 w 906898"/>
              <a:gd name="connsiteY2114" fmla="*/ 415013 h 906898"/>
              <a:gd name="connsiteX2115" fmla="*/ 94344 w 906898"/>
              <a:gd name="connsiteY2115" fmla="*/ 417083 h 906898"/>
              <a:gd name="connsiteX2116" fmla="*/ 90194 w 906898"/>
              <a:gd name="connsiteY2116" fmla="*/ 415013 h 906898"/>
              <a:gd name="connsiteX2117" fmla="*/ 86044 w 906898"/>
              <a:gd name="connsiteY2117" fmla="*/ 398452 h 906898"/>
              <a:gd name="connsiteX2118" fmla="*/ 73595 w 906898"/>
              <a:gd name="connsiteY2118" fmla="*/ 394312 h 906898"/>
              <a:gd name="connsiteX2119" fmla="*/ 71520 w 906898"/>
              <a:gd name="connsiteY2119" fmla="*/ 388101 h 906898"/>
              <a:gd name="connsiteX2120" fmla="*/ 75929 w 906898"/>
              <a:gd name="connsiteY2120" fmla="*/ 385514 h 906898"/>
              <a:gd name="connsiteX2121" fmla="*/ 828459 w 906898"/>
              <a:gd name="connsiteY2121" fmla="*/ 377985 h 906898"/>
              <a:gd name="connsiteX2122" fmla="*/ 851101 w 906898"/>
              <a:gd name="connsiteY2122" fmla="*/ 390349 h 906898"/>
              <a:gd name="connsiteX2123" fmla="*/ 851101 w 906898"/>
              <a:gd name="connsiteY2123" fmla="*/ 421259 h 906898"/>
              <a:gd name="connsiteX2124" fmla="*/ 830517 w 906898"/>
              <a:gd name="connsiteY2124" fmla="*/ 437745 h 906898"/>
              <a:gd name="connsiteX2125" fmla="*/ 826400 w 906898"/>
              <a:gd name="connsiteY2125" fmla="*/ 433623 h 906898"/>
              <a:gd name="connsiteX2126" fmla="*/ 846984 w 906898"/>
              <a:gd name="connsiteY2126" fmla="*/ 419199 h 906898"/>
              <a:gd name="connsiteX2127" fmla="*/ 844926 w 906898"/>
              <a:gd name="connsiteY2127" fmla="*/ 398592 h 906898"/>
              <a:gd name="connsiteX2128" fmla="*/ 832575 w 906898"/>
              <a:gd name="connsiteY2128" fmla="*/ 390349 h 906898"/>
              <a:gd name="connsiteX2129" fmla="*/ 832575 w 906898"/>
              <a:gd name="connsiteY2129" fmla="*/ 392410 h 906898"/>
              <a:gd name="connsiteX2130" fmla="*/ 836692 w 906898"/>
              <a:gd name="connsiteY2130" fmla="*/ 396531 h 906898"/>
              <a:gd name="connsiteX2131" fmla="*/ 832575 w 906898"/>
              <a:gd name="connsiteY2131" fmla="*/ 402713 h 906898"/>
              <a:gd name="connsiteX2132" fmla="*/ 824342 w 906898"/>
              <a:gd name="connsiteY2132" fmla="*/ 402713 h 906898"/>
              <a:gd name="connsiteX2133" fmla="*/ 822284 w 906898"/>
              <a:gd name="connsiteY2133" fmla="*/ 398592 h 906898"/>
              <a:gd name="connsiteX2134" fmla="*/ 822284 w 906898"/>
              <a:gd name="connsiteY2134" fmla="*/ 394470 h 906898"/>
              <a:gd name="connsiteX2135" fmla="*/ 818167 w 906898"/>
              <a:gd name="connsiteY2135" fmla="*/ 392410 h 906898"/>
              <a:gd name="connsiteX2136" fmla="*/ 816108 w 906898"/>
              <a:gd name="connsiteY2136" fmla="*/ 386228 h 906898"/>
              <a:gd name="connsiteX2137" fmla="*/ 828459 w 906898"/>
              <a:gd name="connsiteY2137" fmla="*/ 377985 h 906898"/>
              <a:gd name="connsiteX2138" fmla="*/ 859268 w 906898"/>
              <a:gd name="connsiteY2138" fmla="*/ 375993 h 906898"/>
              <a:gd name="connsiteX2139" fmla="*/ 861260 w 906898"/>
              <a:gd name="connsiteY2139" fmla="*/ 379977 h 906898"/>
              <a:gd name="connsiteX2140" fmla="*/ 861260 w 906898"/>
              <a:gd name="connsiteY2140" fmla="*/ 381969 h 906898"/>
              <a:gd name="connsiteX2141" fmla="*/ 859268 w 906898"/>
              <a:gd name="connsiteY2141" fmla="*/ 375993 h 906898"/>
              <a:gd name="connsiteX2142" fmla="*/ 71768 w 906898"/>
              <a:gd name="connsiteY2142" fmla="*/ 371677 h 906898"/>
              <a:gd name="connsiteX2143" fmla="*/ 73760 w 906898"/>
              <a:gd name="connsiteY2143" fmla="*/ 371677 h 906898"/>
              <a:gd name="connsiteX2144" fmla="*/ 73760 w 906898"/>
              <a:gd name="connsiteY2144" fmla="*/ 373669 h 906898"/>
              <a:gd name="connsiteX2145" fmla="*/ 71768 w 906898"/>
              <a:gd name="connsiteY2145" fmla="*/ 371677 h 906898"/>
              <a:gd name="connsiteX2146" fmla="*/ 89147 w 906898"/>
              <a:gd name="connsiteY2146" fmla="*/ 370972 h 906898"/>
              <a:gd name="connsiteX2147" fmla="*/ 90181 w 906898"/>
              <a:gd name="connsiteY2147" fmla="*/ 371744 h 906898"/>
              <a:gd name="connsiteX2148" fmla="*/ 94319 w 906898"/>
              <a:gd name="connsiteY2148" fmla="*/ 375860 h 906898"/>
              <a:gd name="connsiteX2149" fmla="*/ 94319 w 906898"/>
              <a:gd name="connsiteY2149" fmla="*/ 377919 h 906898"/>
              <a:gd name="connsiteX2150" fmla="*/ 92250 w 906898"/>
              <a:gd name="connsiteY2150" fmla="*/ 375860 h 906898"/>
              <a:gd name="connsiteX2151" fmla="*/ 94319 w 906898"/>
              <a:gd name="connsiteY2151" fmla="*/ 379977 h 906898"/>
              <a:gd name="connsiteX2152" fmla="*/ 98456 w 906898"/>
              <a:gd name="connsiteY2152" fmla="*/ 377919 h 906898"/>
              <a:gd name="connsiteX2153" fmla="*/ 106730 w 906898"/>
              <a:gd name="connsiteY2153" fmla="*/ 379977 h 906898"/>
              <a:gd name="connsiteX2154" fmla="*/ 112936 w 906898"/>
              <a:gd name="connsiteY2154" fmla="*/ 392328 h 906898"/>
              <a:gd name="connsiteX2155" fmla="*/ 104662 w 906898"/>
              <a:gd name="connsiteY2155" fmla="*/ 379977 h 906898"/>
              <a:gd name="connsiteX2156" fmla="*/ 102593 w 906898"/>
              <a:gd name="connsiteY2156" fmla="*/ 379977 h 906898"/>
              <a:gd name="connsiteX2157" fmla="*/ 108799 w 906898"/>
              <a:gd name="connsiteY2157" fmla="*/ 398503 h 906898"/>
              <a:gd name="connsiteX2158" fmla="*/ 108799 w 906898"/>
              <a:gd name="connsiteY2158" fmla="*/ 400561 h 906898"/>
              <a:gd name="connsiteX2159" fmla="*/ 112936 w 906898"/>
              <a:gd name="connsiteY2159" fmla="*/ 408795 h 906898"/>
              <a:gd name="connsiteX2160" fmla="*/ 108799 w 906898"/>
              <a:gd name="connsiteY2160" fmla="*/ 414970 h 906898"/>
              <a:gd name="connsiteX2161" fmla="*/ 108799 w 906898"/>
              <a:gd name="connsiteY2161" fmla="*/ 419087 h 906898"/>
              <a:gd name="connsiteX2162" fmla="*/ 110867 w 906898"/>
              <a:gd name="connsiteY2162" fmla="*/ 419087 h 906898"/>
              <a:gd name="connsiteX2163" fmla="*/ 110867 w 906898"/>
              <a:gd name="connsiteY2163" fmla="*/ 417028 h 906898"/>
              <a:gd name="connsiteX2164" fmla="*/ 112936 w 906898"/>
              <a:gd name="connsiteY2164" fmla="*/ 421145 h 906898"/>
              <a:gd name="connsiteX2165" fmla="*/ 112936 w 906898"/>
              <a:gd name="connsiteY2165" fmla="*/ 423203 h 906898"/>
              <a:gd name="connsiteX2166" fmla="*/ 110867 w 906898"/>
              <a:gd name="connsiteY2166" fmla="*/ 421145 h 906898"/>
              <a:gd name="connsiteX2167" fmla="*/ 106730 w 906898"/>
              <a:gd name="connsiteY2167" fmla="*/ 429378 h 906898"/>
              <a:gd name="connsiteX2168" fmla="*/ 96387 w 906898"/>
              <a:gd name="connsiteY2168" fmla="*/ 421145 h 906898"/>
              <a:gd name="connsiteX2169" fmla="*/ 104662 w 906898"/>
              <a:gd name="connsiteY2169" fmla="*/ 412911 h 906898"/>
              <a:gd name="connsiteX2170" fmla="*/ 98456 w 906898"/>
              <a:gd name="connsiteY2170" fmla="*/ 402620 h 906898"/>
              <a:gd name="connsiteX2171" fmla="*/ 96387 w 906898"/>
              <a:gd name="connsiteY2171" fmla="*/ 390269 h 906898"/>
              <a:gd name="connsiteX2172" fmla="*/ 81907 w 906898"/>
              <a:gd name="connsiteY2172" fmla="*/ 384094 h 906898"/>
              <a:gd name="connsiteX2173" fmla="*/ 71564 w 906898"/>
              <a:gd name="connsiteY2173" fmla="*/ 384094 h 906898"/>
              <a:gd name="connsiteX2174" fmla="*/ 67427 w 906898"/>
              <a:gd name="connsiteY2174" fmla="*/ 386152 h 906898"/>
              <a:gd name="connsiteX2175" fmla="*/ 59152 w 906898"/>
              <a:gd name="connsiteY2175" fmla="*/ 379977 h 906898"/>
              <a:gd name="connsiteX2176" fmla="*/ 63290 w 906898"/>
              <a:gd name="connsiteY2176" fmla="*/ 375860 h 906898"/>
              <a:gd name="connsiteX2177" fmla="*/ 65358 w 906898"/>
              <a:gd name="connsiteY2177" fmla="*/ 373802 h 906898"/>
              <a:gd name="connsiteX2178" fmla="*/ 75701 w 906898"/>
              <a:gd name="connsiteY2178" fmla="*/ 377919 h 906898"/>
              <a:gd name="connsiteX2179" fmla="*/ 77770 w 906898"/>
              <a:gd name="connsiteY2179" fmla="*/ 373802 h 906898"/>
              <a:gd name="connsiteX2180" fmla="*/ 83976 w 906898"/>
              <a:gd name="connsiteY2180" fmla="*/ 371744 h 906898"/>
              <a:gd name="connsiteX2181" fmla="*/ 90181 w 906898"/>
              <a:gd name="connsiteY2181" fmla="*/ 373802 h 906898"/>
              <a:gd name="connsiteX2182" fmla="*/ 88113 w 906898"/>
              <a:gd name="connsiteY2182" fmla="*/ 371744 h 906898"/>
              <a:gd name="connsiteX2183" fmla="*/ 89147 w 906898"/>
              <a:gd name="connsiteY2183" fmla="*/ 370972 h 906898"/>
              <a:gd name="connsiteX2184" fmla="*/ 824475 w 906898"/>
              <a:gd name="connsiteY2184" fmla="*/ 357401 h 906898"/>
              <a:gd name="connsiteX2185" fmla="*/ 838651 w 906898"/>
              <a:gd name="connsiteY2185" fmla="*/ 367693 h 906898"/>
              <a:gd name="connsiteX2186" fmla="*/ 838651 w 906898"/>
              <a:gd name="connsiteY2186" fmla="*/ 377985 h 906898"/>
              <a:gd name="connsiteX2187" fmla="*/ 836626 w 906898"/>
              <a:gd name="connsiteY2187" fmla="*/ 371810 h 906898"/>
              <a:gd name="connsiteX2188" fmla="*/ 830550 w 906898"/>
              <a:gd name="connsiteY2188" fmla="*/ 363576 h 906898"/>
              <a:gd name="connsiteX2189" fmla="*/ 822450 w 906898"/>
              <a:gd name="connsiteY2189" fmla="*/ 363576 h 906898"/>
              <a:gd name="connsiteX2190" fmla="*/ 820424 w 906898"/>
              <a:gd name="connsiteY2190" fmla="*/ 359460 h 906898"/>
              <a:gd name="connsiteX2191" fmla="*/ 824475 w 906898"/>
              <a:gd name="connsiteY2191" fmla="*/ 357401 h 906898"/>
              <a:gd name="connsiteX2192" fmla="*/ 45659 w 906898"/>
              <a:gd name="connsiteY2192" fmla="*/ 355900 h 906898"/>
              <a:gd name="connsiteX2193" fmla="*/ 48861 w 906898"/>
              <a:gd name="connsiteY2193" fmla="*/ 361338 h 906898"/>
              <a:gd name="connsiteX2194" fmla="*/ 48861 w 906898"/>
              <a:gd name="connsiteY2194" fmla="*/ 363377 h 906898"/>
              <a:gd name="connsiteX2195" fmla="*/ 46802 w 906898"/>
              <a:gd name="connsiteY2195" fmla="*/ 359299 h 906898"/>
              <a:gd name="connsiteX2196" fmla="*/ 43892 w 906898"/>
              <a:gd name="connsiteY2196" fmla="*/ 352899 h 906898"/>
              <a:gd name="connsiteX2197" fmla="*/ 44744 w 906898"/>
              <a:gd name="connsiteY2197" fmla="*/ 353180 h 906898"/>
              <a:gd name="connsiteX2198" fmla="*/ 45659 w 906898"/>
              <a:gd name="connsiteY2198" fmla="*/ 355900 h 906898"/>
              <a:gd name="connsiteX2199" fmla="*/ 42782 w 906898"/>
              <a:gd name="connsiteY2199" fmla="*/ 351013 h 906898"/>
              <a:gd name="connsiteX2200" fmla="*/ 43892 w 906898"/>
              <a:gd name="connsiteY2200" fmla="*/ 352899 h 906898"/>
              <a:gd name="connsiteX2201" fmla="*/ 39341 w 906898"/>
              <a:gd name="connsiteY2201" fmla="*/ 351396 h 906898"/>
              <a:gd name="connsiteX2202" fmla="*/ 38569 w 906898"/>
              <a:gd name="connsiteY2202" fmla="*/ 351141 h 906898"/>
              <a:gd name="connsiteX2203" fmla="*/ 42782 w 906898"/>
              <a:gd name="connsiteY2203" fmla="*/ 351013 h 906898"/>
              <a:gd name="connsiteX2204" fmla="*/ 797659 w 906898"/>
              <a:gd name="connsiteY2204" fmla="*/ 349101 h 906898"/>
              <a:gd name="connsiteX2205" fmla="*/ 820353 w 906898"/>
              <a:gd name="connsiteY2205" fmla="*/ 363455 h 906898"/>
              <a:gd name="connsiteX2206" fmla="*/ 820353 w 906898"/>
              <a:gd name="connsiteY2206" fmla="*/ 375759 h 906898"/>
              <a:gd name="connsiteX2207" fmla="*/ 812101 w 906898"/>
              <a:gd name="connsiteY2207" fmla="*/ 381911 h 906898"/>
              <a:gd name="connsiteX2208" fmla="*/ 805911 w 906898"/>
              <a:gd name="connsiteY2208" fmla="*/ 377810 h 906898"/>
              <a:gd name="connsiteX2209" fmla="*/ 799722 w 906898"/>
              <a:gd name="connsiteY2209" fmla="*/ 377810 h 906898"/>
              <a:gd name="connsiteX2210" fmla="*/ 795596 w 906898"/>
              <a:gd name="connsiteY2210" fmla="*/ 373708 h 906898"/>
              <a:gd name="connsiteX2211" fmla="*/ 795596 w 906898"/>
              <a:gd name="connsiteY2211" fmla="*/ 367557 h 906898"/>
              <a:gd name="connsiteX2212" fmla="*/ 803848 w 906898"/>
              <a:gd name="connsiteY2212" fmla="*/ 363455 h 906898"/>
              <a:gd name="connsiteX2213" fmla="*/ 812101 w 906898"/>
              <a:gd name="connsiteY2213" fmla="*/ 367557 h 906898"/>
              <a:gd name="connsiteX2214" fmla="*/ 803848 w 906898"/>
              <a:gd name="connsiteY2214" fmla="*/ 357304 h 906898"/>
              <a:gd name="connsiteX2215" fmla="*/ 779091 w 906898"/>
              <a:gd name="connsiteY2215" fmla="*/ 361405 h 906898"/>
              <a:gd name="connsiteX2216" fmla="*/ 768775 w 906898"/>
              <a:gd name="connsiteY2216" fmla="*/ 383961 h 906898"/>
              <a:gd name="connsiteX2217" fmla="*/ 764649 w 906898"/>
              <a:gd name="connsiteY2217" fmla="*/ 383961 h 906898"/>
              <a:gd name="connsiteX2218" fmla="*/ 766712 w 906898"/>
              <a:gd name="connsiteY2218" fmla="*/ 371658 h 906898"/>
              <a:gd name="connsiteX2219" fmla="*/ 797659 w 906898"/>
              <a:gd name="connsiteY2219" fmla="*/ 349101 h 906898"/>
              <a:gd name="connsiteX2220" fmla="*/ 828480 w 906898"/>
              <a:gd name="connsiteY2220" fmla="*/ 347109 h 906898"/>
              <a:gd name="connsiteX2221" fmla="*/ 836657 w 906898"/>
              <a:gd name="connsiteY2221" fmla="*/ 351204 h 906898"/>
              <a:gd name="connsiteX2222" fmla="*/ 842791 w 906898"/>
              <a:gd name="connsiteY2222" fmla="*/ 351204 h 906898"/>
              <a:gd name="connsiteX2223" fmla="*/ 846879 w 906898"/>
              <a:gd name="connsiteY2223" fmla="*/ 357346 h 906898"/>
              <a:gd name="connsiteX2224" fmla="*/ 846879 w 906898"/>
              <a:gd name="connsiteY2224" fmla="*/ 363488 h 906898"/>
              <a:gd name="connsiteX2225" fmla="*/ 850968 w 906898"/>
              <a:gd name="connsiteY2225" fmla="*/ 367583 h 906898"/>
              <a:gd name="connsiteX2226" fmla="*/ 850968 w 906898"/>
              <a:gd name="connsiteY2226" fmla="*/ 373725 h 906898"/>
              <a:gd name="connsiteX2227" fmla="*/ 848924 w 906898"/>
              <a:gd name="connsiteY2227" fmla="*/ 375772 h 906898"/>
              <a:gd name="connsiteX2228" fmla="*/ 850968 w 906898"/>
              <a:gd name="connsiteY2228" fmla="*/ 381914 h 906898"/>
              <a:gd name="connsiteX2229" fmla="*/ 848924 w 906898"/>
              <a:gd name="connsiteY2229" fmla="*/ 383961 h 906898"/>
              <a:gd name="connsiteX2230" fmla="*/ 842791 w 906898"/>
              <a:gd name="connsiteY2230" fmla="*/ 377819 h 906898"/>
              <a:gd name="connsiteX2231" fmla="*/ 836657 w 906898"/>
              <a:gd name="connsiteY2231" fmla="*/ 359394 h 906898"/>
              <a:gd name="connsiteX2232" fmla="*/ 822347 w 906898"/>
              <a:gd name="connsiteY2232" fmla="*/ 355299 h 906898"/>
              <a:gd name="connsiteX2233" fmla="*/ 816213 w 906898"/>
              <a:gd name="connsiteY2233" fmla="*/ 355299 h 906898"/>
              <a:gd name="connsiteX2234" fmla="*/ 814169 w 906898"/>
              <a:gd name="connsiteY2234" fmla="*/ 351204 h 906898"/>
              <a:gd name="connsiteX2235" fmla="*/ 820302 w 906898"/>
              <a:gd name="connsiteY2235" fmla="*/ 349157 h 906898"/>
              <a:gd name="connsiteX2236" fmla="*/ 822347 w 906898"/>
              <a:gd name="connsiteY2236" fmla="*/ 351204 h 906898"/>
              <a:gd name="connsiteX2237" fmla="*/ 828480 w 906898"/>
              <a:gd name="connsiteY2237" fmla="*/ 347109 h 906898"/>
              <a:gd name="connsiteX2238" fmla="*/ 139466 w 906898"/>
              <a:gd name="connsiteY2238" fmla="*/ 345117 h 906898"/>
              <a:gd name="connsiteX2239" fmla="*/ 143571 w 906898"/>
              <a:gd name="connsiteY2239" fmla="*/ 355315 h 906898"/>
              <a:gd name="connsiteX2240" fmla="*/ 147675 w 906898"/>
              <a:gd name="connsiteY2240" fmla="*/ 359393 h 906898"/>
              <a:gd name="connsiteX2241" fmla="*/ 151781 w 906898"/>
              <a:gd name="connsiteY2241" fmla="*/ 361433 h 906898"/>
              <a:gd name="connsiteX2242" fmla="*/ 149728 w 906898"/>
              <a:gd name="connsiteY2242" fmla="*/ 371630 h 906898"/>
              <a:gd name="connsiteX2243" fmla="*/ 141518 w 906898"/>
              <a:gd name="connsiteY2243" fmla="*/ 371630 h 906898"/>
              <a:gd name="connsiteX2244" fmla="*/ 137413 w 906898"/>
              <a:gd name="connsiteY2244" fmla="*/ 363472 h 906898"/>
              <a:gd name="connsiteX2245" fmla="*/ 137413 w 906898"/>
              <a:gd name="connsiteY2245" fmla="*/ 359393 h 906898"/>
              <a:gd name="connsiteX2246" fmla="*/ 131256 w 906898"/>
              <a:gd name="connsiteY2246" fmla="*/ 355315 h 906898"/>
              <a:gd name="connsiteX2247" fmla="*/ 131256 w 906898"/>
              <a:gd name="connsiteY2247" fmla="*/ 347157 h 906898"/>
              <a:gd name="connsiteX2248" fmla="*/ 139466 w 906898"/>
              <a:gd name="connsiteY2248" fmla="*/ 345117 h 906898"/>
              <a:gd name="connsiteX2249" fmla="*/ 124971 w 906898"/>
              <a:gd name="connsiteY2249" fmla="*/ 345117 h 906898"/>
              <a:gd name="connsiteX2250" fmla="*/ 127046 w 906898"/>
              <a:gd name="connsiteY2250" fmla="*/ 353320 h 906898"/>
              <a:gd name="connsiteX2251" fmla="*/ 135346 w 906898"/>
              <a:gd name="connsiteY2251" fmla="*/ 361522 h 906898"/>
              <a:gd name="connsiteX2252" fmla="*/ 137421 w 906898"/>
              <a:gd name="connsiteY2252" fmla="*/ 371775 h 906898"/>
              <a:gd name="connsiteX2253" fmla="*/ 147796 w 906898"/>
              <a:gd name="connsiteY2253" fmla="*/ 375876 h 906898"/>
              <a:gd name="connsiteX2254" fmla="*/ 147796 w 906898"/>
              <a:gd name="connsiteY2254" fmla="*/ 377927 h 906898"/>
              <a:gd name="connsiteX2255" fmla="*/ 135346 w 906898"/>
              <a:gd name="connsiteY2255" fmla="*/ 373826 h 906898"/>
              <a:gd name="connsiteX2256" fmla="*/ 131196 w 906898"/>
              <a:gd name="connsiteY2256" fmla="*/ 363573 h 906898"/>
              <a:gd name="connsiteX2257" fmla="*/ 124971 w 906898"/>
              <a:gd name="connsiteY2257" fmla="*/ 353320 h 906898"/>
              <a:gd name="connsiteX2258" fmla="*/ 124971 w 906898"/>
              <a:gd name="connsiteY2258" fmla="*/ 345117 h 906898"/>
              <a:gd name="connsiteX2259" fmla="*/ 30518 w 906898"/>
              <a:gd name="connsiteY2259" fmla="*/ 345117 h 906898"/>
              <a:gd name="connsiteX2260" fmla="*/ 32572 w 906898"/>
              <a:gd name="connsiteY2260" fmla="*/ 347168 h 906898"/>
              <a:gd name="connsiteX2261" fmla="*/ 31887 w 906898"/>
              <a:gd name="connsiteY2261" fmla="*/ 347168 h 906898"/>
              <a:gd name="connsiteX2262" fmla="*/ 848976 w 906898"/>
              <a:gd name="connsiteY2262" fmla="*/ 342793 h 906898"/>
              <a:gd name="connsiteX2263" fmla="*/ 855201 w 906898"/>
              <a:gd name="connsiteY2263" fmla="*/ 346920 h 906898"/>
              <a:gd name="connsiteX2264" fmla="*/ 859351 w 906898"/>
              <a:gd name="connsiteY2264" fmla="*/ 359299 h 906898"/>
              <a:gd name="connsiteX2265" fmla="*/ 863501 w 906898"/>
              <a:gd name="connsiteY2265" fmla="*/ 365488 h 906898"/>
              <a:gd name="connsiteX2266" fmla="*/ 863501 w 906898"/>
              <a:gd name="connsiteY2266" fmla="*/ 367551 h 906898"/>
              <a:gd name="connsiteX2267" fmla="*/ 855201 w 906898"/>
              <a:gd name="connsiteY2267" fmla="*/ 355172 h 906898"/>
              <a:gd name="connsiteX2268" fmla="*/ 848976 w 906898"/>
              <a:gd name="connsiteY2268" fmla="*/ 342793 h 906898"/>
              <a:gd name="connsiteX2269" fmla="*/ 112752 w 906898"/>
              <a:gd name="connsiteY2269" fmla="*/ 340801 h 906898"/>
              <a:gd name="connsiteX2270" fmla="*/ 123081 w 906898"/>
              <a:gd name="connsiteY2270" fmla="*/ 344930 h 906898"/>
              <a:gd name="connsiteX2271" fmla="*/ 121015 w 906898"/>
              <a:gd name="connsiteY2271" fmla="*/ 353186 h 906898"/>
              <a:gd name="connsiteX2272" fmla="*/ 129278 w 906898"/>
              <a:gd name="connsiteY2272" fmla="*/ 365571 h 906898"/>
              <a:gd name="connsiteX2273" fmla="*/ 141672 w 906898"/>
              <a:gd name="connsiteY2273" fmla="*/ 380020 h 906898"/>
              <a:gd name="connsiteX2274" fmla="*/ 145804 w 906898"/>
              <a:gd name="connsiteY2274" fmla="*/ 382085 h 906898"/>
              <a:gd name="connsiteX2275" fmla="*/ 143738 w 906898"/>
              <a:gd name="connsiteY2275" fmla="*/ 388277 h 906898"/>
              <a:gd name="connsiteX2276" fmla="*/ 129278 w 906898"/>
              <a:gd name="connsiteY2276" fmla="*/ 380020 h 906898"/>
              <a:gd name="connsiteX2277" fmla="*/ 127212 w 906898"/>
              <a:gd name="connsiteY2277" fmla="*/ 373828 h 906898"/>
              <a:gd name="connsiteX2278" fmla="*/ 116883 w 906898"/>
              <a:gd name="connsiteY2278" fmla="*/ 369700 h 906898"/>
              <a:gd name="connsiteX2279" fmla="*/ 114818 w 906898"/>
              <a:gd name="connsiteY2279" fmla="*/ 365571 h 906898"/>
              <a:gd name="connsiteX2280" fmla="*/ 116883 w 906898"/>
              <a:gd name="connsiteY2280" fmla="*/ 355251 h 906898"/>
              <a:gd name="connsiteX2281" fmla="*/ 112752 w 906898"/>
              <a:gd name="connsiteY2281" fmla="*/ 344930 h 906898"/>
              <a:gd name="connsiteX2282" fmla="*/ 112752 w 906898"/>
              <a:gd name="connsiteY2282" fmla="*/ 340801 h 906898"/>
              <a:gd name="connsiteX2283" fmla="*/ 756715 w 906898"/>
              <a:gd name="connsiteY2283" fmla="*/ 338109 h 906898"/>
              <a:gd name="connsiteX2284" fmla="*/ 762601 w 906898"/>
              <a:gd name="connsiteY2284" fmla="*/ 338883 h 906898"/>
              <a:gd name="connsiteX2285" fmla="*/ 764649 w 906898"/>
              <a:gd name="connsiteY2285" fmla="*/ 343015 h 906898"/>
              <a:gd name="connsiteX2286" fmla="*/ 774885 w 906898"/>
              <a:gd name="connsiteY2286" fmla="*/ 345080 h 906898"/>
              <a:gd name="connsiteX2287" fmla="*/ 776933 w 906898"/>
              <a:gd name="connsiteY2287" fmla="*/ 351278 h 906898"/>
              <a:gd name="connsiteX2288" fmla="*/ 772838 w 906898"/>
              <a:gd name="connsiteY2288" fmla="*/ 355409 h 906898"/>
              <a:gd name="connsiteX2289" fmla="*/ 766696 w 906898"/>
              <a:gd name="connsiteY2289" fmla="*/ 353344 h 906898"/>
              <a:gd name="connsiteX2290" fmla="*/ 756459 w 906898"/>
              <a:gd name="connsiteY2290" fmla="*/ 351278 h 906898"/>
              <a:gd name="connsiteX2291" fmla="*/ 752365 w 906898"/>
              <a:gd name="connsiteY2291" fmla="*/ 338883 h 906898"/>
              <a:gd name="connsiteX2292" fmla="*/ 756715 w 906898"/>
              <a:gd name="connsiteY2292" fmla="*/ 338109 h 906898"/>
              <a:gd name="connsiteX2293" fmla="*/ 832479 w 906898"/>
              <a:gd name="connsiteY2293" fmla="*/ 336879 h 906898"/>
              <a:gd name="connsiteX2294" fmla="*/ 838646 w 906898"/>
              <a:gd name="connsiteY2294" fmla="*/ 340986 h 906898"/>
              <a:gd name="connsiteX2295" fmla="*/ 846869 w 906898"/>
              <a:gd name="connsiteY2295" fmla="*/ 345093 h 906898"/>
              <a:gd name="connsiteX2296" fmla="*/ 853037 w 906898"/>
              <a:gd name="connsiteY2296" fmla="*/ 351253 h 906898"/>
              <a:gd name="connsiteX2297" fmla="*/ 853037 w 906898"/>
              <a:gd name="connsiteY2297" fmla="*/ 359467 h 906898"/>
              <a:gd name="connsiteX2298" fmla="*/ 861260 w 906898"/>
              <a:gd name="connsiteY2298" fmla="*/ 365628 h 906898"/>
              <a:gd name="connsiteX2299" fmla="*/ 857149 w 906898"/>
              <a:gd name="connsiteY2299" fmla="*/ 375895 h 906898"/>
              <a:gd name="connsiteX2300" fmla="*/ 857149 w 906898"/>
              <a:gd name="connsiteY2300" fmla="*/ 388216 h 906898"/>
              <a:gd name="connsiteX2301" fmla="*/ 853037 w 906898"/>
              <a:gd name="connsiteY2301" fmla="*/ 390269 h 906898"/>
              <a:gd name="connsiteX2302" fmla="*/ 850981 w 906898"/>
              <a:gd name="connsiteY2302" fmla="*/ 386162 h 906898"/>
              <a:gd name="connsiteX2303" fmla="*/ 855093 w 906898"/>
              <a:gd name="connsiteY2303" fmla="*/ 371788 h 906898"/>
              <a:gd name="connsiteX2304" fmla="*/ 850981 w 906898"/>
              <a:gd name="connsiteY2304" fmla="*/ 361521 h 906898"/>
              <a:gd name="connsiteX2305" fmla="*/ 848925 w 906898"/>
              <a:gd name="connsiteY2305" fmla="*/ 353307 h 906898"/>
              <a:gd name="connsiteX2306" fmla="*/ 836590 w 906898"/>
              <a:gd name="connsiteY2306" fmla="*/ 347146 h 906898"/>
              <a:gd name="connsiteX2307" fmla="*/ 828367 w 906898"/>
              <a:gd name="connsiteY2307" fmla="*/ 345093 h 906898"/>
              <a:gd name="connsiteX2308" fmla="*/ 822199 w 906898"/>
              <a:gd name="connsiteY2308" fmla="*/ 347146 h 906898"/>
              <a:gd name="connsiteX2309" fmla="*/ 809864 w 906898"/>
              <a:gd name="connsiteY2309" fmla="*/ 349200 h 906898"/>
              <a:gd name="connsiteX2310" fmla="*/ 807808 w 906898"/>
              <a:gd name="connsiteY2310" fmla="*/ 347146 h 906898"/>
              <a:gd name="connsiteX2311" fmla="*/ 816032 w 906898"/>
              <a:gd name="connsiteY2311" fmla="*/ 338932 h 906898"/>
              <a:gd name="connsiteX2312" fmla="*/ 822199 w 906898"/>
              <a:gd name="connsiteY2312" fmla="*/ 340986 h 906898"/>
              <a:gd name="connsiteX2313" fmla="*/ 832479 w 906898"/>
              <a:gd name="connsiteY2313" fmla="*/ 336879 h 906898"/>
              <a:gd name="connsiteX2314" fmla="*/ 834534 w 906898"/>
              <a:gd name="connsiteY2314" fmla="*/ 334825 h 906898"/>
              <a:gd name="connsiteX2315" fmla="*/ 838646 w 906898"/>
              <a:gd name="connsiteY2315" fmla="*/ 336879 h 906898"/>
              <a:gd name="connsiteX2316" fmla="*/ 840702 w 906898"/>
              <a:gd name="connsiteY2316" fmla="*/ 338932 h 906898"/>
              <a:gd name="connsiteX2317" fmla="*/ 840702 w 906898"/>
              <a:gd name="connsiteY2317" fmla="*/ 340986 h 906898"/>
              <a:gd name="connsiteX2318" fmla="*/ 838646 w 906898"/>
              <a:gd name="connsiteY2318" fmla="*/ 340986 h 906898"/>
              <a:gd name="connsiteX2319" fmla="*/ 836590 w 906898"/>
              <a:gd name="connsiteY2319" fmla="*/ 336879 h 906898"/>
              <a:gd name="connsiteX2320" fmla="*/ 834534 w 906898"/>
              <a:gd name="connsiteY2320" fmla="*/ 334825 h 906898"/>
              <a:gd name="connsiteX2321" fmla="*/ 752482 w 906898"/>
              <a:gd name="connsiteY2321" fmla="*/ 330510 h 906898"/>
              <a:gd name="connsiteX2322" fmla="*/ 759783 w 906898"/>
              <a:gd name="connsiteY2322" fmla="*/ 331242 h 906898"/>
              <a:gd name="connsiteX2323" fmla="*/ 760403 w 906898"/>
              <a:gd name="connsiteY2323" fmla="*/ 331552 h 906898"/>
              <a:gd name="connsiteX2324" fmla="*/ 764785 w 906898"/>
              <a:gd name="connsiteY2324" fmla="*/ 336685 h 906898"/>
              <a:gd name="connsiteX2325" fmla="*/ 772988 w 906898"/>
              <a:gd name="connsiteY2325" fmla="*/ 336685 h 906898"/>
              <a:gd name="connsiteX2326" fmla="*/ 781190 w 906898"/>
              <a:gd name="connsiteY2326" fmla="*/ 340801 h 906898"/>
              <a:gd name="connsiteX2327" fmla="*/ 783241 w 906898"/>
              <a:gd name="connsiteY2327" fmla="*/ 349035 h 906898"/>
              <a:gd name="connsiteX2328" fmla="*/ 777089 w 906898"/>
              <a:gd name="connsiteY2328" fmla="*/ 342860 h 906898"/>
              <a:gd name="connsiteX2329" fmla="*/ 766836 w 906898"/>
              <a:gd name="connsiteY2329" fmla="*/ 340801 h 906898"/>
              <a:gd name="connsiteX2330" fmla="*/ 756583 w 906898"/>
              <a:gd name="connsiteY2330" fmla="*/ 334626 h 906898"/>
              <a:gd name="connsiteX2331" fmla="*/ 748381 w 906898"/>
              <a:gd name="connsiteY2331" fmla="*/ 332568 h 906898"/>
              <a:gd name="connsiteX2332" fmla="*/ 752482 w 906898"/>
              <a:gd name="connsiteY2332" fmla="*/ 330510 h 906898"/>
              <a:gd name="connsiteX2333" fmla="*/ 779257 w 906898"/>
              <a:gd name="connsiteY2333" fmla="*/ 318226 h 906898"/>
              <a:gd name="connsiteX2334" fmla="*/ 785233 w 906898"/>
              <a:gd name="connsiteY2334" fmla="*/ 324451 h 906898"/>
              <a:gd name="connsiteX2335" fmla="*/ 785233 w 906898"/>
              <a:gd name="connsiteY2335" fmla="*/ 326526 h 906898"/>
              <a:gd name="connsiteX2336" fmla="*/ 779257 w 906898"/>
              <a:gd name="connsiteY2336" fmla="*/ 320301 h 906898"/>
              <a:gd name="connsiteX2337" fmla="*/ 779257 w 906898"/>
              <a:gd name="connsiteY2337" fmla="*/ 318226 h 906898"/>
              <a:gd name="connsiteX2338" fmla="*/ 757495 w 906898"/>
              <a:gd name="connsiteY2338" fmla="*/ 316747 h 906898"/>
              <a:gd name="connsiteX2339" fmla="*/ 758523 w 906898"/>
              <a:gd name="connsiteY2339" fmla="*/ 318288 h 906898"/>
              <a:gd name="connsiteX2340" fmla="*/ 758523 w 906898"/>
              <a:gd name="connsiteY2340" fmla="*/ 320342 h 906898"/>
              <a:gd name="connsiteX2341" fmla="*/ 760579 w 906898"/>
              <a:gd name="connsiteY2341" fmla="*/ 320342 h 906898"/>
              <a:gd name="connsiteX2342" fmla="*/ 766748 w 906898"/>
              <a:gd name="connsiteY2342" fmla="*/ 322396 h 906898"/>
              <a:gd name="connsiteX2343" fmla="*/ 779085 w 906898"/>
              <a:gd name="connsiteY2343" fmla="*/ 322396 h 906898"/>
              <a:gd name="connsiteX2344" fmla="*/ 783198 w 906898"/>
              <a:gd name="connsiteY2344" fmla="*/ 330613 h 906898"/>
              <a:gd name="connsiteX2345" fmla="*/ 785254 w 906898"/>
              <a:gd name="connsiteY2345" fmla="*/ 330613 h 906898"/>
              <a:gd name="connsiteX2346" fmla="*/ 785254 w 906898"/>
              <a:gd name="connsiteY2346" fmla="*/ 326505 h 906898"/>
              <a:gd name="connsiteX2347" fmla="*/ 787310 w 906898"/>
              <a:gd name="connsiteY2347" fmla="*/ 326505 h 906898"/>
              <a:gd name="connsiteX2348" fmla="*/ 787310 w 906898"/>
              <a:gd name="connsiteY2348" fmla="*/ 330613 h 906898"/>
              <a:gd name="connsiteX2349" fmla="*/ 785254 w 906898"/>
              <a:gd name="connsiteY2349" fmla="*/ 332667 h 906898"/>
              <a:gd name="connsiteX2350" fmla="*/ 785254 w 906898"/>
              <a:gd name="connsiteY2350" fmla="*/ 334722 h 906898"/>
              <a:gd name="connsiteX2351" fmla="*/ 791423 w 906898"/>
              <a:gd name="connsiteY2351" fmla="*/ 332667 h 906898"/>
              <a:gd name="connsiteX2352" fmla="*/ 793479 w 906898"/>
              <a:gd name="connsiteY2352" fmla="*/ 334722 h 906898"/>
              <a:gd name="connsiteX2353" fmla="*/ 805816 w 906898"/>
              <a:gd name="connsiteY2353" fmla="*/ 347047 h 906898"/>
              <a:gd name="connsiteX2354" fmla="*/ 797591 w 906898"/>
              <a:gd name="connsiteY2354" fmla="*/ 342939 h 906898"/>
              <a:gd name="connsiteX2355" fmla="*/ 795535 w 906898"/>
              <a:gd name="connsiteY2355" fmla="*/ 342939 h 906898"/>
              <a:gd name="connsiteX2356" fmla="*/ 785254 w 906898"/>
              <a:gd name="connsiteY2356" fmla="*/ 347047 h 906898"/>
              <a:gd name="connsiteX2357" fmla="*/ 783198 w 906898"/>
              <a:gd name="connsiteY2357" fmla="*/ 340884 h 906898"/>
              <a:gd name="connsiteX2358" fmla="*/ 766748 w 906898"/>
              <a:gd name="connsiteY2358" fmla="*/ 334722 h 906898"/>
              <a:gd name="connsiteX2359" fmla="*/ 760403 w 906898"/>
              <a:gd name="connsiteY2359" fmla="*/ 331552 h 906898"/>
              <a:gd name="connsiteX2360" fmla="*/ 760172 w 906898"/>
              <a:gd name="connsiteY2360" fmla="*/ 331282 h 906898"/>
              <a:gd name="connsiteX2361" fmla="*/ 759783 w 906898"/>
              <a:gd name="connsiteY2361" fmla="*/ 331242 h 906898"/>
              <a:gd name="connsiteX2362" fmla="*/ 754410 w 906898"/>
              <a:gd name="connsiteY2362" fmla="*/ 328559 h 906898"/>
              <a:gd name="connsiteX2363" fmla="*/ 748242 w 906898"/>
              <a:gd name="connsiteY2363" fmla="*/ 328559 h 906898"/>
              <a:gd name="connsiteX2364" fmla="*/ 746185 w 906898"/>
              <a:gd name="connsiteY2364" fmla="*/ 320342 h 906898"/>
              <a:gd name="connsiteX2365" fmla="*/ 756467 w 906898"/>
              <a:gd name="connsiteY2365" fmla="*/ 318288 h 906898"/>
              <a:gd name="connsiteX2366" fmla="*/ 757495 w 906898"/>
              <a:gd name="connsiteY2366" fmla="*/ 316747 h 906898"/>
              <a:gd name="connsiteX2367" fmla="*/ 121070 w 906898"/>
              <a:gd name="connsiteY2367" fmla="*/ 299634 h 906898"/>
              <a:gd name="connsiteX2368" fmla="*/ 125165 w 906898"/>
              <a:gd name="connsiteY2368" fmla="*/ 303769 h 906898"/>
              <a:gd name="connsiteX2369" fmla="*/ 127212 w 906898"/>
              <a:gd name="connsiteY2369" fmla="*/ 309971 h 906898"/>
              <a:gd name="connsiteX2370" fmla="*/ 131307 w 906898"/>
              <a:gd name="connsiteY2370" fmla="*/ 312038 h 906898"/>
              <a:gd name="connsiteX2371" fmla="*/ 131307 w 906898"/>
              <a:gd name="connsiteY2371" fmla="*/ 322376 h 906898"/>
              <a:gd name="connsiteX2372" fmla="*/ 125165 w 906898"/>
              <a:gd name="connsiteY2372" fmla="*/ 324443 h 906898"/>
              <a:gd name="connsiteX2373" fmla="*/ 119023 w 906898"/>
              <a:gd name="connsiteY2373" fmla="*/ 318241 h 906898"/>
              <a:gd name="connsiteX2374" fmla="*/ 116976 w 906898"/>
              <a:gd name="connsiteY2374" fmla="*/ 312038 h 906898"/>
              <a:gd name="connsiteX2375" fmla="*/ 112881 w 906898"/>
              <a:gd name="connsiteY2375" fmla="*/ 318241 h 906898"/>
              <a:gd name="connsiteX2376" fmla="*/ 123118 w 906898"/>
              <a:gd name="connsiteY2376" fmla="*/ 334780 h 906898"/>
              <a:gd name="connsiteX2377" fmla="*/ 133354 w 906898"/>
              <a:gd name="connsiteY2377" fmla="*/ 338915 h 906898"/>
              <a:gd name="connsiteX2378" fmla="*/ 159970 w 906898"/>
              <a:gd name="connsiteY2378" fmla="*/ 326511 h 906898"/>
              <a:gd name="connsiteX2379" fmla="*/ 164065 w 906898"/>
              <a:gd name="connsiteY2379" fmla="*/ 330645 h 906898"/>
              <a:gd name="connsiteX2380" fmla="*/ 147685 w 906898"/>
              <a:gd name="connsiteY2380" fmla="*/ 340983 h 906898"/>
              <a:gd name="connsiteX2381" fmla="*/ 127212 w 906898"/>
              <a:gd name="connsiteY2381" fmla="*/ 343050 h 906898"/>
              <a:gd name="connsiteX2382" fmla="*/ 114928 w 906898"/>
              <a:gd name="connsiteY2382" fmla="*/ 338915 h 906898"/>
              <a:gd name="connsiteX2383" fmla="*/ 112881 w 906898"/>
              <a:gd name="connsiteY2383" fmla="*/ 334780 h 906898"/>
              <a:gd name="connsiteX2384" fmla="*/ 106739 w 906898"/>
              <a:gd name="connsiteY2384" fmla="*/ 330645 h 906898"/>
              <a:gd name="connsiteX2385" fmla="*/ 108786 w 906898"/>
              <a:gd name="connsiteY2385" fmla="*/ 303769 h 906898"/>
              <a:gd name="connsiteX2386" fmla="*/ 121070 w 906898"/>
              <a:gd name="connsiteY2386" fmla="*/ 299634 h 906898"/>
              <a:gd name="connsiteX2387" fmla="*/ 814116 w 906898"/>
              <a:gd name="connsiteY2387" fmla="*/ 297642 h 906898"/>
              <a:gd name="connsiteX2388" fmla="*/ 816108 w 906898"/>
              <a:gd name="connsiteY2388" fmla="*/ 297642 h 906898"/>
              <a:gd name="connsiteX2389" fmla="*/ 814116 w 906898"/>
              <a:gd name="connsiteY2389" fmla="*/ 299634 h 906898"/>
              <a:gd name="connsiteX2390" fmla="*/ 814116 w 906898"/>
              <a:gd name="connsiteY2390" fmla="*/ 297642 h 906898"/>
              <a:gd name="connsiteX2391" fmla="*/ 96419 w 906898"/>
              <a:gd name="connsiteY2391" fmla="*/ 287350 h 906898"/>
              <a:gd name="connsiteX2392" fmla="*/ 98494 w 906898"/>
              <a:gd name="connsiteY2392" fmla="*/ 289408 h 906898"/>
              <a:gd name="connsiteX2393" fmla="*/ 92269 w 906898"/>
              <a:gd name="connsiteY2393" fmla="*/ 299700 h 906898"/>
              <a:gd name="connsiteX2394" fmla="*/ 102644 w 906898"/>
              <a:gd name="connsiteY2394" fmla="*/ 312050 h 906898"/>
              <a:gd name="connsiteX2395" fmla="*/ 100569 w 906898"/>
              <a:gd name="connsiteY2395" fmla="*/ 316167 h 906898"/>
              <a:gd name="connsiteX2396" fmla="*/ 94344 w 906898"/>
              <a:gd name="connsiteY2396" fmla="*/ 312050 h 906898"/>
              <a:gd name="connsiteX2397" fmla="*/ 90194 w 906898"/>
              <a:gd name="connsiteY2397" fmla="*/ 295583 h 906898"/>
              <a:gd name="connsiteX2398" fmla="*/ 96419 w 906898"/>
              <a:gd name="connsiteY2398" fmla="*/ 287350 h 906898"/>
              <a:gd name="connsiteX2399" fmla="*/ 822416 w 906898"/>
              <a:gd name="connsiteY2399" fmla="*/ 285358 h 906898"/>
              <a:gd name="connsiteX2400" fmla="*/ 824408 w 906898"/>
              <a:gd name="connsiteY2400" fmla="*/ 287460 h 906898"/>
              <a:gd name="connsiteX2401" fmla="*/ 822416 w 906898"/>
              <a:gd name="connsiteY2401" fmla="*/ 291666 h 906898"/>
              <a:gd name="connsiteX2402" fmla="*/ 822416 w 906898"/>
              <a:gd name="connsiteY2402" fmla="*/ 285358 h 906898"/>
              <a:gd name="connsiteX2403" fmla="*/ 153828 w 906898"/>
              <a:gd name="connsiteY2403" fmla="*/ 285358 h 906898"/>
              <a:gd name="connsiteX2404" fmla="*/ 164065 w 906898"/>
              <a:gd name="connsiteY2404" fmla="*/ 287416 h 906898"/>
              <a:gd name="connsiteX2405" fmla="*/ 155875 w 906898"/>
              <a:gd name="connsiteY2405" fmla="*/ 293591 h 906898"/>
              <a:gd name="connsiteX2406" fmla="*/ 151781 w 906898"/>
              <a:gd name="connsiteY2406" fmla="*/ 289474 h 906898"/>
              <a:gd name="connsiteX2407" fmla="*/ 153828 w 906898"/>
              <a:gd name="connsiteY2407" fmla="*/ 285358 h 906898"/>
              <a:gd name="connsiteX2408" fmla="*/ 182835 w 906898"/>
              <a:gd name="connsiteY2408" fmla="*/ 283366 h 906898"/>
              <a:gd name="connsiteX2409" fmla="*/ 186972 w 906898"/>
              <a:gd name="connsiteY2409" fmla="*/ 285418 h 906898"/>
              <a:gd name="connsiteX2410" fmla="*/ 170423 w 906898"/>
              <a:gd name="connsiteY2410" fmla="*/ 307994 h 906898"/>
              <a:gd name="connsiteX2411" fmla="*/ 168355 w 906898"/>
              <a:gd name="connsiteY2411" fmla="*/ 320308 h 906898"/>
              <a:gd name="connsiteX2412" fmla="*/ 162149 w 906898"/>
              <a:gd name="connsiteY2412" fmla="*/ 324413 h 906898"/>
              <a:gd name="connsiteX2413" fmla="*/ 162149 w 906898"/>
              <a:gd name="connsiteY2413" fmla="*/ 316203 h 906898"/>
              <a:gd name="connsiteX2414" fmla="*/ 164218 w 906898"/>
              <a:gd name="connsiteY2414" fmla="*/ 312099 h 906898"/>
              <a:gd name="connsiteX2415" fmla="*/ 160080 w 906898"/>
              <a:gd name="connsiteY2415" fmla="*/ 301837 h 906898"/>
              <a:gd name="connsiteX2416" fmla="*/ 168355 w 906898"/>
              <a:gd name="connsiteY2416" fmla="*/ 287470 h 906898"/>
              <a:gd name="connsiteX2417" fmla="*/ 182835 w 906898"/>
              <a:gd name="connsiteY2417" fmla="*/ 283366 h 906898"/>
              <a:gd name="connsiteX2418" fmla="*/ 147759 w 906898"/>
              <a:gd name="connsiteY2418" fmla="*/ 277058 h 906898"/>
              <a:gd name="connsiteX2419" fmla="*/ 149825 w 906898"/>
              <a:gd name="connsiteY2419" fmla="*/ 285332 h 906898"/>
              <a:gd name="connsiteX2420" fmla="*/ 149825 w 906898"/>
              <a:gd name="connsiteY2420" fmla="*/ 291538 h 906898"/>
              <a:gd name="connsiteX2421" fmla="*/ 158088 w 906898"/>
              <a:gd name="connsiteY2421" fmla="*/ 297744 h 906898"/>
              <a:gd name="connsiteX2422" fmla="*/ 156023 w 906898"/>
              <a:gd name="connsiteY2422" fmla="*/ 303950 h 906898"/>
              <a:gd name="connsiteX2423" fmla="*/ 149825 w 906898"/>
              <a:gd name="connsiteY2423" fmla="*/ 297744 h 906898"/>
              <a:gd name="connsiteX2424" fmla="*/ 141562 w 906898"/>
              <a:gd name="connsiteY2424" fmla="*/ 297744 h 906898"/>
              <a:gd name="connsiteX2425" fmla="*/ 139496 w 906898"/>
              <a:gd name="connsiteY2425" fmla="*/ 291538 h 906898"/>
              <a:gd name="connsiteX2426" fmla="*/ 143627 w 906898"/>
              <a:gd name="connsiteY2426" fmla="*/ 285332 h 906898"/>
              <a:gd name="connsiteX2427" fmla="*/ 143627 w 906898"/>
              <a:gd name="connsiteY2427" fmla="*/ 279126 h 906898"/>
              <a:gd name="connsiteX2428" fmla="*/ 147759 w 906898"/>
              <a:gd name="connsiteY2428" fmla="*/ 277058 h 906898"/>
              <a:gd name="connsiteX2429" fmla="*/ 92269 w 906898"/>
              <a:gd name="connsiteY2429" fmla="*/ 277058 h 906898"/>
              <a:gd name="connsiteX2430" fmla="*/ 94344 w 906898"/>
              <a:gd name="connsiteY2430" fmla="*/ 283241 h 906898"/>
              <a:gd name="connsiteX2431" fmla="*/ 86044 w 906898"/>
              <a:gd name="connsiteY2431" fmla="*/ 303853 h 906898"/>
              <a:gd name="connsiteX2432" fmla="*/ 100569 w 906898"/>
              <a:gd name="connsiteY2432" fmla="*/ 320342 h 906898"/>
              <a:gd name="connsiteX2433" fmla="*/ 102644 w 906898"/>
              <a:gd name="connsiteY2433" fmla="*/ 324464 h 906898"/>
              <a:gd name="connsiteX2434" fmla="*/ 98494 w 906898"/>
              <a:gd name="connsiteY2434" fmla="*/ 324464 h 906898"/>
              <a:gd name="connsiteX2435" fmla="*/ 94344 w 906898"/>
              <a:gd name="connsiteY2435" fmla="*/ 320342 h 906898"/>
              <a:gd name="connsiteX2436" fmla="*/ 88119 w 906898"/>
              <a:gd name="connsiteY2436" fmla="*/ 320342 h 906898"/>
              <a:gd name="connsiteX2437" fmla="*/ 86044 w 906898"/>
              <a:gd name="connsiteY2437" fmla="*/ 310036 h 906898"/>
              <a:gd name="connsiteX2438" fmla="*/ 79819 w 906898"/>
              <a:gd name="connsiteY2438" fmla="*/ 305914 h 906898"/>
              <a:gd name="connsiteX2439" fmla="*/ 81894 w 906898"/>
              <a:gd name="connsiteY2439" fmla="*/ 297669 h 906898"/>
              <a:gd name="connsiteX2440" fmla="*/ 81894 w 906898"/>
              <a:gd name="connsiteY2440" fmla="*/ 289425 h 906898"/>
              <a:gd name="connsiteX2441" fmla="*/ 88119 w 906898"/>
              <a:gd name="connsiteY2441" fmla="*/ 285302 h 906898"/>
              <a:gd name="connsiteX2442" fmla="*/ 90194 w 906898"/>
              <a:gd name="connsiteY2442" fmla="*/ 279119 h 906898"/>
              <a:gd name="connsiteX2443" fmla="*/ 92269 w 906898"/>
              <a:gd name="connsiteY2443" fmla="*/ 277058 h 906898"/>
              <a:gd name="connsiteX2444" fmla="*/ 771012 w 906898"/>
              <a:gd name="connsiteY2444" fmla="*/ 275066 h 906898"/>
              <a:gd name="connsiteX2445" fmla="*/ 779201 w 906898"/>
              <a:gd name="connsiteY2445" fmla="*/ 275066 h 906898"/>
              <a:gd name="connsiteX2446" fmla="*/ 783296 w 906898"/>
              <a:gd name="connsiteY2446" fmla="*/ 281241 h 906898"/>
              <a:gd name="connsiteX2447" fmla="*/ 791485 w 906898"/>
              <a:gd name="connsiteY2447" fmla="*/ 283299 h 906898"/>
              <a:gd name="connsiteX2448" fmla="*/ 799674 w 906898"/>
              <a:gd name="connsiteY2448" fmla="*/ 279183 h 906898"/>
              <a:gd name="connsiteX2449" fmla="*/ 805816 w 906898"/>
              <a:gd name="connsiteY2449" fmla="*/ 283299 h 906898"/>
              <a:gd name="connsiteX2450" fmla="*/ 803769 w 906898"/>
              <a:gd name="connsiteY2450" fmla="*/ 291533 h 906898"/>
              <a:gd name="connsiteX2451" fmla="*/ 795580 w 906898"/>
              <a:gd name="connsiteY2451" fmla="*/ 289474 h 906898"/>
              <a:gd name="connsiteX2452" fmla="*/ 789438 w 906898"/>
              <a:gd name="connsiteY2452" fmla="*/ 295650 h 906898"/>
              <a:gd name="connsiteX2453" fmla="*/ 779201 w 906898"/>
              <a:gd name="connsiteY2453" fmla="*/ 289474 h 906898"/>
              <a:gd name="connsiteX2454" fmla="*/ 777154 w 906898"/>
              <a:gd name="connsiteY2454" fmla="*/ 285358 h 906898"/>
              <a:gd name="connsiteX2455" fmla="*/ 773059 w 906898"/>
              <a:gd name="connsiteY2455" fmla="*/ 285358 h 906898"/>
              <a:gd name="connsiteX2456" fmla="*/ 768965 w 906898"/>
              <a:gd name="connsiteY2456" fmla="*/ 279183 h 906898"/>
              <a:gd name="connsiteX2457" fmla="*/ 771012 w 906898"/>
              <a:gd name="connsiteY2457" fmla="*/ 275066 h 906898"/>
              <a:gd name="connsiteX2458" fmla="*/ 783282 w 906898"/>
              <a:gd name="connsiteY2458" fmla="*/ 273074 h 906898"/>
              <a:gd name="connsiteX2459" fmla="*/ 787349 w 906898"/>
              <a:gd name="connsiteY2459" fmla="*/ 275149 h 906898"/>
              <a:gd name="connsiteX2460" fmla="*/ 797517 w 906898"/>
              <a:gd name="connsiteY2460" fmla="*/ 277224 h 906898"/>
              <a:gd name="connsiteX2461" fmla="*/ 791416 w 906898"/>
              <a:gd name="connsiteY2461" fmla="*/ 281374 h 906898"/>
              <a:gd name="connsiteX2462" fmla="*/ 783282 w 906898"/>
              <a:gd name="connsiteY2462" fmla="*/ 275149 h 906898"/>
              <a:gd name="connsiteX2463" fmla="*/ 783282 w 906898"/>
              <a:gd name="connsiteY2463" fmla="*/ 273074 h 906898"/>
              <a:gd name="connsiteX2464" fmla="*/ 143646 w 906898"/>
              <a:gd name="connsiteY2464" fmla="*/ 270050 h 906898"/>
              <a:gd name="connsiteX2465" fmla="*/ 147772 w 906898"/>
              <a:gd name="connsiteY2465" fmla="*/ 270825 h 906898"/>
              <a:gd name="connsiteX2466" fmla="*/ 143646 w 906898"/>
              <a:gd name="connsiteY2466" fmla="*/ 274960 h 906898"/>
              <a:gd name="connsiteX2467" fmla="*/ 139520 w 906898"/>
              <a:gd name="connsiteY2467" fmla="*/ 279095 h 906898"/>
              <a:gd name="connsiteX2468" fmla="*/ 139520 w 906898"/>
              <a:gd name="connsiteY2468" fmla="*/ 287365 h 906898"/>
              <a:gd name="connsiteX2469" fmla="*/ 137457 w 906898"/>
              <a:gd name="connsiteY2469" fmla="*/ 293567 h 906898"/>
              <a:gd name="connsiteX2470" fmla="*/ 141583 w 906898"/>
              <a:gd name="connsiteY2470" fmla="*/ 301837 h 906898"/>
              <a:gd name="connsiteX2471" fmla="*/ 147772 w 906898"/>
              <a:gd name="connsiteY2471" fmla="*/ 301837 h 906898"/>
              <a:gd name="connsiteX2472" fmla="*/ 158089 w 906898"/>
              <a:gd name="connsiteY2472" fmla="*/ 308039 h 906898"/>
              <a:gd name="connsiteX2473" fmla="*/ 158089 w 906898"/>
              <a:gd name="connsiteY2473" fmla="*/ 312174 h 906898"/>
              <a:gd name="connsiteX2474" fmla="*/ 147772 w 906898"/>
              <a:gd name="connsiteY2474" fmla="*/ 310107 h 906898"/>
              <a:gd name="connsiteX2475" fmla="*/ 143646 w 906898"/>
              <a:gd name="connsiteY2475" fmla="*/ 305972 h 906898"/>
              <a:gd name="connsiteX2476" fmla="*/ 135393 w 906898"/>
              <a:gd name="connsiteY2476" fmla="*/ 303904 h 906898"/>
              <a:gd name="connsiteX2477" fmla="*/ 131267 w 906898"/>
              <a:gd name="connsiteY2477" fmla="*/ 289432 h 906898"/>
              <a:gd name="connsiteX2478" fmla="*/ 135393 w 906898"/>
              <a:gd name="connsiteY2478" fmla="*/ 283230 h 906898"/>
              <a:gd name="connsiteX2479" fmla="*/ 139520 w 906898"/>
              <a:gd name="connsiteY2479" fmla="*/ 270825 h 906898"/>
              <a:gd name="connsiteX2480" fmla="*/ 143646 w 906898"/>
              <a:gd name="connsiteY2480" fmla="*/ 270050 h 906898"/>
              <a:gd name="connsiteX2481" fmla="*/ 758486 w 906898"/>
              <a:gd name="connsiteY2481" fmla="*/ 268758 h 906898"/>
              <a:gd name="connsiteX2482" fmla="*/ 766744 w 906898"/>
              <a:gd name="connsiteY2482" fmla="*/ 274943 h 906898"/>
              <a:gd name="connsiteX2483" fmla="*/ 766744 w 906898"/>
              <a:gd name="connsiteY2483" fmla="*/ 277005 h 906898"/>
              <a:gd name="connsiteX2484" fmla="*/ 772938 w 906898"/>
              <a:gd name="connsiteY2484" fmla="*/ 287315 h 906898"/>
              <a:gd name="connsiteX2485" fmla="*/ 777067 w 906898"/>
              <a:gd name="connsiteY2485" fmla="*/ 289377 h 906898"/>
              <a:gd name="connsiteX2486" fmla="*/ 787391 w 906898"/>
              <a:gd name="connsiteY2486" fmla="*/ 297624 h 906898"/>
              <a:gd name="connsiteX2487" fmla="*/ 795649 w 906898"/>
              <a:gd name="connsiteY2487" fmla="*/ 293500 h 906898"/>
              <a:gd name="connsiteX2488" fmla="*/ 805972 w 906898"/>
              <a:gd name="connsiteY2488" fmla="*/ 291438 h 906898"/>
              <a:gd name="connsiteX2489" fmla="*/ 810101 w 906898"/>
              <a:gd name="connsiteY2489" fmla="*/ 283191 h 906898"/>
              <a:gd name="connsiteX2490" fmla="*/ 818360 w 906898"/>
              <a:gd name="connsiteY2490" fmla="*/ 285253 h 906898"/>
              <a:gd name="connsiteX2491" fmla="*/ 820424 w 906898"/>
              <a:gd name="connsiteY2491" fmla="*/ 291438 h 906898"/>
              <a:gd name="connsiteX2492" fmla="*/ 816295 w 906898"/>
              <a:gd name="connsiteY2492" fmla="*/ 295562 h 906898"/>
              <a:gd name="connsiteX2493" fmla="*/ 812166 w 906898"/>
              <a:gd name="connsiteY2493" fmla="*/ 295562 h 906898"/>
              <a:gd name="connsiteX2494" fmla="*/ 812166 w 906898"/>
              <a:gd name="connsiteY2494" fmla="*/ 299686 h 906898"/>
              <a:gd name="connsiteX2495" fmla="*/ 805972 w 906898"/>
              <a:gd name="connsiteY2495" fmla="*/ 305872 h 906898"/>
              <a:gd name="connsiteX2496" fmla="*/ 799778 w 906898"/>
              <a:gd name="connsiteY2496" fmla="*/ 305872 h 906898"/>
              <a:gd name="connsiteX2497" fmla="*/ 793585 w 906898"/>
              <a:gd name="connsiteY2497" fmla="*/ 303810 h 906898"/>
              <a:gd name="connsiteX2498" fmla="*/ 783261 w 906898"/>
              <a:gd name="connsiteY2498" fmla="*/ 307933 h 906898"/>
              <a:gd name="connsiteX2499" fmla="*/ 775003 w 906898"/>
              <a:gd name="connsiteY2499" fmla="*/ 301748 h 906898"/>
              <a:gd name="connsiteX2500" fmla="*/ 772938 w 906898"/>
              <a:gd name="connsiteY2500" fmla="*/ 297624 h 906898"/>
              <a:gd name="connsiteX2501" fmla="*/ 764680 w 906898"/>
              <a:gd name="connsiteY2501" fmla="*/ 295562 h 906898"/>
              <a:gd name="connsiteX2502" fmla="*/ 760551 w 906898"/>
              <a:gd name="connsiteY2502" fmla="*/ 285253 h 906898"/>
              <a:gd name="connsiteX2503" fmla="*/ 760551 w 906898"/>
              <a:gd name="connsiteY2503" fmla="*/ 281129 h 906898"/>
              <a:gd name="connsiteX2504" fmla="*/ 754357 w 906898"/>
              <a:gd name="connsiteY2504" fmla="*/ 274943 h 906898"/>
              <a:gd name="connsiteX2505" fmla="*/ 758486 w 906898"/>
              <a:gd name="connsiteY2505" fmla="*/ 268758 h 906898"/>
              <a:gd name="connsiteX2506" fmla="*/ 90176 w 906898"/>
              <a:gd name="connsiteY2506" fmla="*/ 268570 h 906898"/>
              <a:gd name="connsiteX2507" fmla="*/ 94307 w 906898"/>
              <a:gd name="connsiteY2507" fmla="*/ 270890 h 906898"/>
              <a:gd name="connsiteX2508" fmla="*/ 92242 w 906898"/>
              <a:gd name="connsiteY2508" fmla="*/ 275015 h 906898"/>
              <a:gd name="connsiteX2509" fmla="*/ 86044 w 906898"/>
              <a:gd name="connsiteY2509" fmla="*/ 281203 h 906898"/>
              <a:gd name="connsiteX2510" fmla="*/ 77781 w 906898"/>
              <a:gd name="connsiteY2510" fmla="*/ 293577 h 906898"/>
              <a:gd name="connsiteX2511" fmla="*/ 79847 w 906898"/>
              <a:gd name="connsiteY2511" fmla="*/ 297702 h 906898"/>
              <a:gd name="connsiteX2512" fmla="*/ 75716 w 906898"/>
              <a:gd name="connsiteY2512" fmla="*/ 305952 h 906898"/>
              <a:gd name="connsiteX2513" fmla="*/ 81913 w 906898"/>
              <a:gd name="connsiteY2513" fmla="*/ 312139 h 906898"/>
              <a:gd name="connsiteX2514" fmla="*/ 88110 w 906898"/>
              <a:gd name="connsiteY2514" fmla="*/ 322451 h 906898"/>
              <a:gd name="connsiteX2515" fmla="*/ 92242 w 906898"/>
              <a:gd name="connsiteY2515" fmla="*/ 322451 h 906898"/>
              <a:gd name="connsiteX2516" fmla="*/ 104636 w 906898"/>
              <a:gd name="connsiteY2516" fmla="*/ 328638 h 906898"/>
              <a:gd name="connsiteX2517" fmla="*/ 104636 w 906898"/>
              <a:gd name="connsiteY2517" fmla="*/ 332763 h 906898"/>
              <a:gd name="connsiteX2518" fmla="*/ 98439 w 906898"/>
              <a:gd name="connsiteY2518" fmla="*/ 334825 h 906898"/>
              <a:gd name="connsiteX2519" fmla="*/ 94307 w 906898"/>
              <a:gd name="connsiteY2519" fmla="*/ 330700 h 906898"/>
              <a:gd name="connsiteX2520" fmla="*/ 90176 w 906898"/>
              <a:gd name="connsiteY2520" fmla="*/ 326576 h 906898"/>
              <a:gd name="connsiteX2521" fmla="*/ 79847 w 906898"/>
              <a:gd name="connsiteY2521" fmla="*/ 324513 h 906898"/>
              <a:gd name="connsiteX2522" fmla="*/ 77781 w 906898"/>
              <a:gd name="connsiteY2522" fmla="*/ 314201 h 906898"/>
              <a:gd name="connsiteX2523" fmla="*/ 69518 w 906898"/>
              <a:gd name="connsiteY2523" fmla="*/ 308014 h 906898"/>
              <a:gd name="connsiteX2524" fmla="*/ 69518 w 906898"/>
              <a:gd name="connsiteY2524" fmla="*/ 297702 h 906898"/>
              <a:gd name="connsiteX2525" fmla="*/ 73650 w 906898"/>
              <a:gd name="connsiteY2525" fmla="*/ 295639 h 906898"/>
              <a:gd name="connsiteX2526" fmla="*/ 73650 w 906898"/>
              <a:gd name="connsiteY2526" fmla="*/ 285327 h 906898"/>
              <a:gd name="connsiteX2527" fmla="*/ 77781 w 906898"/>
              <a:gd name="connsiteY2527" fmla="*/ 279140 h 906898"/>
              <a:gd name="connsiteX2528" fmla="*/ 83979 w 906898"/>
              <a:gd name="connsiteY2528" fmla="*/ 275015 h 906898"/>
              <a:gd name="connsiteX2529" fmla="*/ 86044 w 906898"/>
              <a:gd name="connsiteY2529" fmla="*/ 272953 h 906898"/>
              <a:gd name="connsiteX2530" fmla="*/ 86044 w 906898"/>
              <a:gd name="connsiteY2530" fmla="*/ 270890 h 906898"/>
              <a:gd name="connsiteX2531" fmla="*/ 90176 w 906898"/>
              <a:gd name="connsiteY2531" fmla="*/ 268570 h 906898"/>
              <a:gd name="connsiteX2532" fmla="*/ 127101 w 906898"/>
              <a:gd name="connsiteY2532" fmla="*/ 244190 h 906898"/>
              <a:gd name="connsiteX2533" fmla="*/ 141433 w 906898"/>
              <a:gd name="connsiteY2533" fmla="*/ 248301 h 906898"/>
              <a:gd name="connsiteX2534" fmla="*/ 141433 w 906898"/>
              <a:gd name="connsiteY2534" fmla="*/ 250357 h 906898"/>
              <a:gd name="connsiteX2535" fmla="*/ 135291 w 906898"/>
              <a:gd name="connsiteY2535" fmla="*/ 250357 h 906898"/>
              <a:gd name="connsiteX2536" fmla="*/ 131196 w 906898"/>
              <a:gd name="connsiteY2536" fmla="*/ 250357 h 906898"/>
              <a:gd name="connsiteX2537" fmla="*/ 114818 w 906898"/>
              <a:gd name="connsiteY2537" fmla="*/ 254469 h 906898"/>
              <a:gd name="connsiteX2538" fmla="*/ 104581 w 906898"/>
              <a:gd name="connsiteY2538" fmla="*/ 272972 h 906898"/>
              <a:gd name="connsiteX2539" fmla="*/ 110723 w 906898"/>
              <a:gd name="connsiteY2539" fmla="*/ 283251 h 906898"/>
              <a:gd name="connsiteX2540" fmla="*/ 112770 w 906898"/>
              <a:gd name="connsiteY2540" fmla="*/ 283251 h 906898"/>
              <a:gd name="connsiteX2541" fmla="*/ 110723 w 906898"/>
              <a:gd name="connsiteY2541" fmla="*/ 277083 h 906898"/>
              <a:gd name="connsiteX2542" fmla="*/ 114818 w 906898"/>
              <a:gd name="connsiteY2542" fmla="*/ 270916 h 906898"/>
              <a:gd name="connsiteX2543" fmla="*/ 125054 w 906898"/>
              <a:gd name="connsiteY2543" fmla="*/ 275027 h 906898"/>
              <a:gd name="connsiteX2544" fmla="*/ 125054 w 906898"/>
              <a:gd name="connsiteY2544" fmla="*/ 281195 h 906898"/>
              <a:gd name="connsiteX2545" fmla="*/ 123007 w 906898"/>
              <a:gd name="connsiteY2545" fmla="*/ 285307 h 906898"/>
              <a:gd name="connsiteX2546" fmla="*/ 125054 w 906898"/>
              <a:gd name="connsiteY2546" fmla="*/ 287362 h 906898"/>
              <a:gd name="connsiteX2547" fmla="*/ 120959 w 906898"/>
              <a:gd name="connsiteY2547" fmla="*/ 295586 h 906898"/>
              <a:gd name="connsiteX2548" fmla="*/ 106628 w 906898"/>
              <a:gd name="connsiteY2548" fmla="*/ 293530 h 906898"/>
              <a:gd name="connsiteX2549" fmla="*/ 96391 w 906898"/>
              <a:gd name="connsiteY2549" fmla="*/ 268860 h 906898"/>
              <a:gd name="connsiteX2550" fmla="*/ 102533 w 906898"/>
              <a:gd name="connsiteY2550" fmla="*/ 258581 h 906898"/>
              <a:gd name="connsiteX2551" fmla="*/ 127101 w 906898"/>
              <a:gd name="connsiteY2551" fmla="*/ 244190 h 906898"/>
              <a:gd name="connsiteX2552" fmla="*/ 177862 w 906898"/>
              <a:gd name="connsiteY2552" fmla="*/ 239817 h 906898"/>
              <a:gd name="connsiteX2553" fmla="*/ 188892 w 906898"/>
              <a:gd name="connsiteY2553" fmla="*/ 250267 h 906898"/>
              <a:gd name="connsiteX2554" fmla="*/ 190956 w 906898"/>
              <a:gd name="connsiteY2554" fmla="*/ 264716 h 906898"/>
              <a:gd name="connsiteX2555" fmla="*/ 182699 w 906898"/>
              <a:gd name="connsiteY2555" fmla="*/ 275037 h 906898"/>
              <a:gd name="connsiteX2556" fmla="*/ 182699 w 906898"/>
              <a:gd name="connsiteY2556" fmla="*/ 281230 h 906898"/>
              <a:gd name="connsiteX2557" fmla="*/ 172379 w 906898"/>
              <a:gd name="connsiteY2557" fmla="*/ 283294 h 906898"/>
              <a:gd name="connsiteX2558" fmla="*/ 153801 w 906898"/>
              <a:gd name="connsiteY2558" fmla="*/ 281230 h 906898"/>
              <a:gd name="connsiteX2559" fmla="*/ 149673 w 906898"/>
              <a:gd name="connsiteY2559" fmla="*/ 272973 h 906898"/>
              <a:gd name="connsiteX2560" fmla="*/ 147608 w 906898"/>
              <a:gd name="connsiteY2560" fmla="*/ 262652 h 906898"/>
              <a:gd name="connsiteX2561" fmla="*/ 143480 w 906898"/>
              <a:gd name="connsiteY2561" fmla="*/ 254395 h 906898"/>
              <a:gd name="connsiteX2562" fmla="*/ 145544 w 906898"/>
              <a:gd name="connsiteY2562" fmla="*/ 248203 h 906898"/>
              <a:gd name="connsiteX2563" fmla="*/ 155865 w 906898"/>
              <a:gd name="connsiteY2563" fmla="*/ 242010 h 906898"/>
              <a:gd name="connsiteX2564" fmla="*/ 164122 w 906898"/>
              <a:gd name="connsiteY2564" fmla="*/ 246139 h 906898"/>
              <a:gd name="connsiteX2565" fmla="*/ 172379 w 906898"/>
              <a:gd name="connsiteY2565" fmla="*/ 239946 h 906898"/>
              <a:gd name="connsiteX2566" fmla="*/ 177862 w 906898"/>
              <a:gd name="connsiteY2566" fmla="*/ 239817 h 906898"/>
              <a:gd name="connsiteX2567" fmla="*/ 188798 w 906898"/>
              <a:gd name="connsiteY2567" fmla="*/ 235890 h 906898"/>
              <a:gd name="connsiteX2568" fmla="*/ 194940 w 906898"/>
              <a:gd name="connsiteY2568" fmla="*/ 240064 h 906898"/>
              <a:gd name="connsiteX2569" fmla="*/ 190845 w 906898"/>
              <a:gd name="connsiteY2569" fmla="*/ 250498 h 906898"/>
              <a:gd name="connsiteX2570" fmla="*/ 182656 w 906898"/>
              <a:gd name="connsiteY2570" fmla="*/ 240064 h 906898"/>
              <a:gd name="connsiteX2571" fmla="*/ 188798 w 906898"/>
              <a:gd name="connsiteY2571" fmla="*/ 235890 h 906898"/>
              <a:gd name="connsiteX2572" fmla="*/ 223707 w 906898"/>
              <a:gd name="connsiteY2572" fmla="*/ 231906 h 906898"/>
              <a:gd name="connsiteX2573" fmla="*/ 227808 w 906898"/>
              <a:gd name="connsiteY2573" fmla="*/ 233957 h 906898"/>
              <a:gd name="connsiteX2574" fmla="*/ 217555 w 906898"/>
              <a:gd name="connsiteY2574" fmla="*/ 244209 h 906898"/>
              <a:gd name="connsiteX2575" fmla="*/ 199100 w 906898"/>
              <a:gd name="connsiteY2575" fmla="*/ 266766 h 906898"/>
              <a:gd name="connsiteX2576" fmla="*/ 194999 w 906898"/>
              <a:gd name="connsiteY2576" fmla="*/ 264715 h 906898"/>
              <a:gd name="connsiteX2577" fmla="*/ 201150 w 906898"/>
              <a:gd name="connsiteY2577" fmla="*/ 240108 h 906898"/>
              <a:gd name="connsiteX2578" fmla="*/ 211403 w 906898"/>
              <a:gd name="connsiteY2578" fmla="*/ 236007 h 906898"/>
              <a:gd name="connsiteX2579" fmla="*/ 215505 w 906898"/>
              <a:gd name="connsiteY2579" fmla="*/ 238058 h 906898"/>
              <a:gd name="connsiteX2580" fmla="*/ 223707 w 906898"/>
              <a:gd name="connsiteY2580" fmla="*/ 231906 h 906898"/>
              <a:gd name="connsiteX2581" fmla="*/ 678329 w 906898"/>
              <a:gd name="connsiteY2581" fmla="*/ 229914 h 906898"/>
              <a:gd name="connsiteX2582" fmla="*/ 698802 w 906898"/>
              <a:gd name="connsiteY2582" fmla="*/ 250345 h 906898"/>
              <a:gd name="connsiteX2583" fmla="*/ 702897 w 906898"/>
              <a:gd name="connsiteY2583" fmla="*/ 256474 h 906898"/>
              <a:gd name="connsiteX2584" fmla="*/ 700850 w 906898"/>
              <a:gd name="connsiteY2584" fmla="*/ 256474 h 906898"/>
              <a:gd name="connsiteX2585" fmla="*/ 678329 w 906898"/>
              <a:gd name="connsiteY2585" fmla="*/ 229914 h 906898"/>
              <a:gd name="connsiteX2586" fmla="*/ 727540 w 906898"/>
              <a:gd name="connsiteY2586" fmla="*/ 226112 h 906898"/>
              <a:gd name="connsiteX2587" fmla="*/ 731914 w 906898"/>
              <a:gd name="connsiteY2587" fmla="*/ 227652 h 906898"/>
              <a:gd name="connsiteX2588" fmla="*/ 733972 w 906898"/>
              <a:gd name="connsiteY2588" fmla="*/ 242032 h 906898"/>
              <a:gd name="connsiteX2589" fmla="*/ 746323 w 906898"/>
              <a:gd name="connsiteY2589" fmla="*/ 246140 h 906898"/>
              <a:gd name="connsiteX2590" fmla="*/ 748381 w 906898"/>
              <a:gd name="connsiteY2590" fmla="*/ 252303 h 906898"/>
              <a:gd name="connsiteX2591" fmla="*/ 746323 w 906898"/>
              <a:gd name="connsiteY2591" fmla="*/ 256412 h 906898"/>
              <a:gd name="connsiteX2592" fmla="*/ 738089 w 906898"/>
              <a:gd name="connsiteY2592" fmla="*/ 256412 h 906898"/>
              <a:gd name="connsiteX2593" fmla="*/ 731914 w 906898"/>
              <a:gd name="connsiteY2593" fmla="*/ 258466 h 906898"/>
              <a:gd name="connsiteX2594" fmla="*/ 727797 w 906898"/>
              <a:gd name="connsiteY2594" fmla="*/ 254357 h 906898"/>
              <a:gd name="connsiteX2595" fmla="*/ 721622 w 906898"/>
              <a:gd name="connsiteY2595" fmla="*/ 254357 h 906898"/>
              <a:gd name="connsiteX2596" fmla="*/ 719564 w 906898"/>
              <a:gd name="connsiteY2596" fmla="*/ 248195 h 906898"/>
              <a:gd name="connsiteX2597" fmla="*/ 721622 w 906898"/>
              <a:gd name="connsiteY2597" fmla="*/ 246140 h 906898"/>
              <a:gd name="connsiteX2598" fmla="*/ 717505 w 906898"/>
              <a:gd name="connsiteY2598" fmla="*/ 239978 h 906898"/>
              <a:gd name="connsiteX2599" fmla="*/ 723680 w 906898"/>
              <a:gd name="connsiteY2599" fmla="*/ 233815 h 906898"/>
              <a:gd name="connsiteX2600" fmla="*/ 721622 w 906898"/>
              <a:gd name="connsiteY2600" fmla="*/ 227652 h 906898"/>
              <a:gd name="connsiteX2601" fmla="*/ 727540 w 906898"/>
              <a:gd name="connsiteY2601" fmla="*/ 226112 h 906898"/>
              <a:gd name="connsiteX2602" fmla="*/ 189871 w 906898"/>
              <a:gd name="connsiteY2602" fmla="*/ 223139 h 906898"/>
              <a:gd name="connsiteX2603" fmla="*/ 192974 w 906898"/>
              <a:gd name="connsiteY2603" fmla="*/ 225681 h 906898"/>
              <a:gd name="connsiteX2604" fmla="*/ 192974 w 906898"/>
              <a:gd name="connsiteY2604" fmla="*/ 229748 h 906898"/>
              <a:gd name="connsiteX2605" fmla="*/ 199180 w 906898"/>
              <a:gd name="connsiteY2605" fmla="*/ 229748 h 906898"/>
              <a:gd name="connsiteX2606" fmla="*/ 201248 w 906898"/>
              <a:gd name="connsiteY2606" fmla="*/ 235848 h 906898"/>
              <a:gd name="connsiteX2607" fmla="*/ 199180 w 906898"/>
              <a:gd name="connsiteY2607" fmla="*/ 237882 h 906898"/>
              <a:gd name="connsiteX2608" fmla="*/ 184699 w 906898"/>
              <a:gd name="connsiteY2608" fmla="*/ 233815 h 906898"/>
              <a:gd name="connsiteX2609" fmla="*/ 178494 w 906898"/>
              <a:gd name="connsiteY2609" fmla="*/ 237882 h 906898"/>
              <a:gd name="connsiteX2610" fmla="*/ 174356 w 906898"/>
              <a:gd name="connsiteY2610" fmla="*/ 235848 h 906898"/>
              <a:gd name="connsiteX2611" fmla="*/ 176425 w 906898"/>
              <a:gd name="connsiteY2611" fmla="*/ 231781 h 906898"/>
              <a:gd name="connsiteX2612" fmla="*/ 182631 w 906898"/>
              <a:gd name="connsiteY2612" fmla="*/ 229748 h 906898"/>
              <a:gd name="connsiteX2613" fmla="*/ 182631 w 906898"/>
              <a:gd name="connsiteY2613" fmla="*/ 225681 h 906898"/>
              <a:gd name="connsiteX2614" fmla="*/ 186768 w 906898"/>
              <a:gd name="connsiteY2614" fmla="*/ 223647 h 906898"/>
              <a:gd name="connsiteX2615" fmla="*/ 189871 w 906898"/>
              <a:gd name="connsiteY2615" fmla="*/ 223139 h 906898"/>
              <a:gd name="connsiteX2616" fmla="*/ 715264 w 906898"/>
              <a:gd name="connsiteY2616" fmla="*/ 219622 h 906898"/>
              <a:gd name="connsiteX2617" fmla="*/ 721448 w 906898"/>
              <a:gd name="connsiteY2617" fmla="*/ 223734 h 906898"/>
              <a:gd name="connsiteX2618" fmla="*/ 719386 w 906898"/>
              <a:gd name="connsiteY2618" fmla="*/ 231957 h 906898"/>
              <a:gd name="connsiteX2619" fmla="*/ 715264 w 906898"/>
              <a:gd name="connsiteY2619" fmla="*/ 240180 h 906898"/>
              <a:gd name="connsiteX2620" fmla="*/ 717325 w 906898"/>
              <a:gd name="connsiteY2620" fmla="*/ 246348 h 906898"/>
              <a:gd name="connsiteX2621" fmla="*/ 717325 w 906898"/>
              <a:gd name="connsiteY2621" fmla="*/ 254571 h 906898"/>
              <a:gd name="connsiteX2622" fmla="*/ 725570 w 906898"/>
              <a:gd name="connsiteY2622" fmla="*/ 258683 h 906898"/>
              <a:gd name="connsiteX2623" fmla="*/ 733814 w 906898"/>
              <a:gd name="connsiteY2623" fmla="*/ 260739 h 906898"/>
              <a:gd name="connsiteX2624" fmla="*/ 739998 w 906898"/>
              <a:gd name="connsiteY2624" fmla="*/ 258683 h 906898"/>
              <a:gd name="connsiteX2625" fmla="*/ 752365 w 906898"/>
              <a:gd name="connsiteY2625" fmla="*/ 262794 h 906898"/>
              <a:gd name="connsiteX2626" fmla="*/ 750304 w 906898"/>
              <a:gd name="connsiteY2626" fmla="*/ 266906 h 906898"/>
              <a:gd name="connsiteX2627" fmla="*/ 748243 w 906898"/>
              <a:gd name="connsiteY2627" fmla="*/ 266906 h 906898"/>
              <a:gd name="connsiteX2628" fmla="*/ 735876 w 906898"/>
              <a:gd name="connsiteY2628" fmla="*/ 266906 h 906898"/>
              <a:gd name="connsiteX2629" fmla="*/ 733814 w 906898"/>
              <a:gd name="connsiteY2629" fmla="*/ 271018 h 906898"/>
              <a:gd name="connsiteX2630" fmla="*/ 723509 w 906898"/>
              <a:gd name="connsiteY2630" fmla="*/ 268962 h 906898"/>
              <a:gd name="connsiteX2631" fmla="*/ 715264 w 906898"/>
              <a:gd name="connsiteY2631" fmla="*/ 264850 h 906898"/>
              <a:gd name="connsiteX2632" fmla="*/ 709081 w 906898"/>
              <a:gd name="connsiteY2632" fmla="*/ 262794 h 906898"/>
              <a:gd name="connsiteX2633" fmla="*/ 704958 w 906898"/>
              <a:gd name="connsiteY2633" fmla="*/ 256627 h 906898"/>
              <a:gd name="connsiteX2634" fmla="*/ 707020 w 906898"/>
              <a:gd name="connsiteY2634" fmla="*/ 250459 h 906898"/>
              <a:gd name="connsiteX2635" fmla="*/ 707020 w 906898"/>
              <a:gd name="connsiteY2635" fmla="*/ 246348 h 906898"/>
              <a:gd name="connsiteX2636" fmla="*/ 702897 w 906898"/>
              <a:gd name="connsiteY2636" fmla="*/ 240180 h 906898"/>
              <a:gd name="connsiteX2637" fmla="*/ 704958 w 906898"/>
              <a:gd name="connsiteY2637" fmla="*/ 234013 h 906898"/>
              <a:gd name="connsiteX2638" fmla="*/ 709081 w 906898"/>
              <a:gd name="connsiteY2638" fmla="*/ 223734 h 906898"/>
              <a:gd name="connsiteX2639" fmla="*/ 715264 w 906898"/>
              <a:gd name="connsiteY2639" fmla="*/ 219622 h 906898"/>
              <a:gd name="connsiteX2640" fmla="*/ 764759 w 906898"/>
              <a:gd name="connsiteY2640" fmla="*/ 217298 h 906898"/>
              <a:gd name="connsiteX2641" fmla="*/ 768870 w 906898"/>
              <a:gd name="connsiteY2641" fmla="*/ 217298 h 906898"/>
              <a:gd name="connsiteX2642" fmla="*/ 760649 w 906898"/>
              <a:gd name="connsiteY2642" fmla="*/ 227627 h 906898"/>
              <a:gd name="connsiteX2643" fmla="*/ 760649 w 906898"/>
              <a:gd name="connsiteY2643" fmla="*/ 256548 h 906898"/>
              <a:gd name="connsiteX2644" fmla="*/ 777091 w 906898"/>
              <a:gd name="connsiteY2644" fmla="*/ 264811 h 906898"/>
              <a:gd name="connsiteX2645" fmla="*/ 779146 w 906898"/>
              <a:gd name="connsiteY2645" fmla="*/ 260679 h 906898"/>
              <a:gd name="connsiteX2646" fmla="*/ 772980 w 906898"/>
              <a:gd name="connsiteY2646" fmla="*/ 258613 h 906898"/>
              <a:gd name="connsiteX2647" fmla="*/ 770925 w 906898"/>
              <a:gd name="connsiteY2647" fmla="*/ 252416 h 906898"/>
              <a:gd name="connsiteX2648" fmla="*/ 775036 w 906898"/>
              <a:gd name="connsiteY2648" fmla="*/ 248285 h 906898"/>
              <a:gd name="connsiteX2649" fmla="*/ 783256 w 906898"/>
              <a:gd name="connsiteY2649" fmla="*/ 250350 h 906898"/>
              <a:gd name="connsiteX2650" fmla="*/ 787367 w 906898"/>
              <a:gd name="connsiteY2650" fmla="*/ 248285 h 906898"/>
              <a:gd name="connsiteX2651" fmla="*/ 793532 w 906898"/>
              <a:gd name="connsiteY2651" fmla="*/ 252416 h 906898"/>
              <a:gd name="connsiteX2652" fmla="*/ 791477 w 906898"/>
              <a:gd name="connsiteY2652" fmla="*/ 262745 h 906898"/>
              <a:gd name="connsiteX2653" fmla="*/ 772980 w 906898"/>
              <a:gd name="connsiteY2653" fmla="*/ 273074 h 906898"/>
              <a:gd name="connsiteX2654" fmla="*/ 758594 w 906898"/>
              <a:gd name="connsiteY2654" fmla="*/ 266877 h 906898"/>
              <a:gd name="connsiteX2655" fmla="*/ 754483 w 906898"/>
              <a:gd name="connsiteY2655" fmla="*/ 262745 h 906898"/>
              <a:gd name="connsiteX2656" fmla="*/ 750373 w 906898"/>
              <a:gd name="connsiteY2656" fmla="*/ 248285 h 906898"/>
              <a:gd name="connsiteX2657" fmla="*/ 750373 w 906898"/>
              <a:gd name="connsiteY2657" fmla="*/ 237956 h 906898"/>
              <a:gd name="connsiteX2658" fmla="*/ 764759 w 906898"/>
              <a:gd name="connsiteY2658" fmla="*/ 217298 h 906898"/>
              <a:gd name="connsiteX2659" fmla="*/ 131196 w 906898"/>
              <a:gd name="connsiteY2659" fmla="*/ 217298 h 906898"/>
              <a:gd name="connsiteX2660" fmla="*/ 131196 w 906898"/>
              <a:gd name="connsiteY2660" fmla="*/ 221424 h 906898"/>
              <a:gd name="connsiteX2661" fmla="*/ 129167 w 906898"/>
              <a:gd name="connsiteY2661" fmla="*/ 225551 h 906898"/>
              <a:gd name="connsiteX2662" fmla="*/ 119023 w 906898"/>
              <a:gd name="connsiteY2662" fmla="*/ 233803 h 906898"/>
              <a:gd name="connsiteX2663" fmla="*/ 119023 w 906898"/>
              <a:gd name="connsiteY2663" fmla="*/ 244119 h 906898"/>
              <a:gd name="connsiteX2664" fmla="*/ 112936 w 906898"/>
              <a:gd name="connsiteY2664" fmla="*/ 244119 h 906898"/>
              <a:gd name="connsiteX2665" fmla="*/ 119023 w 906898"/>
              <a:gd name="connsiteY2665" fmla="*/ 221424 h 906898"/>
              <a:gd name="connsiteX2666" fmla="*/ 131196 w 906898"/>
              <a:gd name="connsiteY2666" fmla="*/ 217298 h 906898"/>
              <a:gd name="connsiteX2667" fmla="*/ 793466 w 906898"/>
              <a:gd name="connsiteY2667" fmla="*/ 215306 h 906898"/>
              <a:gd name="connsiteX2668" fmla="*/ 799641 w 906898"/>
              <a:gd name="connsiteY2668" fmla="*/ 223580 h 906898"/>
              <a:gd name="connsiteX2669" fmla="*/ 807875 w 906898"/>
              <a:gd name="connsiteY2669" fmla="*/ 221512 h 906898"/>
              <a:gd name="connsiteX2670" fmla="*/ 811992 w 906898"/>
              <a:gd name="connsiteY2670" fmla="*/ 219443 h 906898"/>
              <a:gd name="connsiteX2671" fmla="*/ 816109 w 906898"/>
              <a:gd name="connsiteY2671" fmla="*/ 223580 h 906898"/>
              <a:gd name="connsiteX2672" fmla="*/ 811992 w 906898"/>
              <a:gd name="connsiteY2672" fmla="*/ 231855 h 906898"/>
              <a:gd name="connsiteX2673" fmla="*/ 805817 w 906898"/>
              <a:gd name="connsiteY2673" fmla="*/ 233924 h 906898"/>
              <a:gd name="connsiteX2674" fmla="*/ 803758 w 906898"/>
              <a:gd name="connsiteY2674" fmla="*/ 240129 h 906898"/>
              <a:gd name="connsiteX2675" fmla="*/ 795525 w 906898"/>
              <a:gd name="connsiteY2675" fmla="*/ 242198 h 906898"/>
              <a:gd name="connsiteX2676" fmla="*/ 791408 w 906898"/>
              <a:gd name="connsiteY2676" fmla="*/ 235992 h 906898"/>
              <a:gd name="connsiteX2677" fmla="*/ 793466 w 906898"/>
              <a:gd name="connsiteY2677" fmla="*/ 229786 h 906898"/>
              <a:gd name="connsiteX2678" fmla="*/ 787291 w 906898"/>
              <a:gd name="connsiteY2678" fmla="*/ 227718 h 906898"/>
              <a:gd name="connsiteX2679" fmla="*/ 787291 w 906898"/>
              <a:gd name="connsiteY2679" fmla="*/ 219443 h 906898"/>
              <a:gd name="connsiteX2680" fmla="*/ 793466 w 906898"/>
              <a:gd name="connsiteY2680" fmla="*/ 215306 h 906898"/>
              <a:gd name="connsiteX2681" fmla="*/ 184739 w 906898"/>
              <a:gd name="connsiteY2681" fmla="*/ 213314 h 906898"/>
              <a:gd name="connsiteX2682" fmla="*/ 195076 w 906898"/>
              <a:gd name="connsiteY2682" fmla="*/ 215361 h 906898"/>
              <a:gd name="connsiteX2683" fmla="*/ 197143 w 906898"/>
              <a:gd name="connsiteY2683" fmla="*/ 221503 h 906898"/>
              <a:gd name="connsiteX2684" fmla="*/ 205413 w 906898"/>
              <a:gd name="connsiteY2684" fmla="*/ 221503 h 906898"/>
              <a:gd name="connsiteX2685" fmla="*/ 209548 w 906898"/>
              <a:gd name="connsiteY2685" fmla="*/ 231740 h 906898"/>
              <a:gd name="connsiteX2686" fmla="*/ 205413 w 906898"/>
              <a:gd name="connsiteY2686" fmla="*/ 233787 h 906898"/>
              <a:gd name="connsiteX2687" fmla="*/ 201278 w 906898"/>
              <a:gd name="connsiteY2687" fmla="*/ 227645 h 906898"/>
              <a:gd name="connsiteX2688" fmla="*/ 195076 w 906898"/>
              <a:gd name="connsiteY2688" fmla="*/ 225598 h 906898"/>
              <a:gd name="connsiteX2689" fmla="*/ 186806 w 906898"/>
              <a:gd name="connsiteY2689" fmla="*/ 219456 h 906898"/>
              <a:gd name="connsiteX2690" fmla="*/ 180604 w 906898"/>
              <a:gd name="connsiteY2690" fmla="*/ 225598 h 906898"/>
              <a:gd name="connsiteX2691" fmla="*/ 172334 w 906898"/>
              <a:gd name="connsiteY2691" fmla="*/ 231740 h 906898"/>
              <a:gd name="connsiteX2692" fmla="*/ 166132 w 906898"/>
              <a:gd name="connsiteY2692" fmla="*/ 237882 h 906898"/>
              <a:gd name="connsiteX2693" fmla="*/ 166132 w 906898"/>
              <a:gd name="connsiteY2693" fmla="*/ 229693 h 906898"/>
              <a:gd name="connsiteX2694" fmla="*/ 176469 w 906898"/>
              <a:gd name="connsiteY2694" fmla="*/ 221503 h 906898"/>
              <a:gd name="connsiteX2695" fmla="*/ 184739 w 906898"/>
              <a:gd name="connsiteY2695" fmla="*/ 213314 h 906898"/>
              <a:gd name="connsiteX2696" fmla="*/ 803714 w 906898"/>
              <a:gd name="connsiteY2696" fmla="*/ 207006 h 906898"/>
              <a:gd name="connsiteX2697" fmla="*/ 807808 w 906898"/>
              <a:gd name="connsiteY2697" fmla="*/ 217440 h 906898"/>
              <a:gd name="connsiteX2698" fmla="*/ 803714 w 906898"/>
              <a:gd name="connsiteY2698" fmla="*/ 221614 h 906898"/>
              <a:gd name="connsiteX2699" fmla="*/ 799619 w 906898"/>
              <a:gd name="connsiteY2699" fmla="*/ 219527 h 906898"/>
              <a:gd name="connsiteX2700" fmla="*/ 797572 w 906898"/>
              <a:gd name="connsiteY2700" fmla="*/ 213267 h 906898"/>
              <a:gd name="connsiteX2701" fmla="*/ 803714 w 906898"/>
              <a:gd name="connsiteY2701" fmla="*/ 207006 h 906898"/>
              <a:gd name="connsiteX2702" fmla="*/ 125755 w 906898"/>
              <a:gd name="connsiteY2702" fmla="*/ 205788 h 906898"/>
              <a:gd name="connsiteX2703" fmla="*/ 131138 w 906898"/>
              <a:gd name="connsiteY2703" fmla="*/ 207078 h 906898"/>
              <a:gd name="connsiteX2704" fmla="*/ 131138 w 906898"/>
              <a:gd name="connsiteY2704" fmla="*/ 215335 h 906898"/>
              <a:gd name="connsiteX2705" fmla="*/ 124986 w 906898"/>
              <a:gd name="connsiteY2705" fmla="*/ 215335 h 906898"/>
              <a:gd name="connsiteX2706" fmla="*/ 112682 w 906898"/>
              <a:gd name="connsiteY2706" fmla="*/ 227720 h 906898"/>
              <a:gd name="connsiteX2707" fmla="*/ 112682 w 906898"/>
              <a:gd name="connsiteY2707" fmla="*/ 246297 h 906898"/>
              <a:gd name="connsiteX2708" fmla="*/ 104480 w 906898"/>
              <a:gd name="connsiteY2708" fmla="*/ 250426 h 906898"/>
              <a:gd name="connsiteX2709" fmla="*/ 100379 w 906898"/>
              <a:gd name="connsiteY2709" fmla="*/ 242169 h 906898"/>
              <a:gd name="connsiteX2710" fmla="*/ 102429 w 906898"/>
              <a:gd name="connsiteY2710" fmla="*/ 235977 h 906898"/>
              <a:gd name="connsiteX2711" fmla="*/ 100379 w 906898"/>
              <a:gd name="connsiteY2711" fmla="*/ 229784 h 906898"/>
              <a:gd name="connsiteX2712" fmla="*/ 104480 w 906898"/>
              <a:gd name="connsiteY2712" fmla="*/ 213271 h 906898"/>
              <a:gd name="connsiteX2713" fmla="*/ 114733 w 906898"/>
              <a:gd name="connsiteY2713" fmla="*/ 211206 h 906898"/>
              <a:gd name="connsiteX2714" fmla="*/ 118834 w 906898"/>
              <a:gd name="connsiteY2714" fmla="*/ 213271 h 906898"/>
              <a:gd name="connsiteX2715" fmla="*/ 118834 w 906898"/>
              <a:gd name="connsiteY2715" fmla="*/ 209142 h 906898"/>
              <a:gd name="connsiteX2716" fmla="*/ 125755 w 906898"/>
              <a:gd name="connsiteY2716" fmla="*/ 205788 h 906898"/>
              <a:gd name="connsiteX2717" fmla="*/ 815659 w 906898"/>
              <a:gd name="connsiteY2717" fmla="*/ 205526 h 906898"/>
              <a:gd name="connsiteX2718" fmla="*/ 815932 w 906898"/>
              <a:gd name="connsiteY2718" fmla="*/ 206340 h 906898"/>
              <a:gd name="connsiteX2719" fmla="*/ 817130 w 906898"/>
              <a:gd name="connsiteY2719" fmla="*/ 207309 h 906898"/>
              <a:gd name="connsiteX2720" fmla="*/ 843996 w 906898"/>
              <a:gd name="connsiteY2720" fmla="*/ 195967 h 906898"/>
              <a:gd name="connsiteX2721" fmla="*/ 844992 w 906898"/>
              <a:gd name="connsiteY2721" fmla="*/ 196714 h 906898"/>
              <a:gd name="connsiteX2722" fmla="*/ 843000 w 906898"/>
              <a:gd name="connsiteY2722" fmla="*/ 196714 h 906898"/>
              <a:gd name="connsiteX2723" fmla="*/ 843996 w 906898"/>
              <a:gd name="connsiteY2723" fmla="*/ 195967 h 906898"/>
              <a:gd name="connsiteX2724" fmla="*/ 242395 w 906898"/>
              <a:gd name="connsiteY2724" fmla="*/ 190738 h 906898"/>
              <a:gd name="connsiteX2725" fmla="*/ 248558 w 906898"/>
              <a:gd name="connsiteY2725" fmla="*/ 196935 h 906898"/>
              <a:gd name="connsiteX2726" fmla="*/ 252666 w 906898"/>
              <a:gd name="connsiteY2726" fmla="*/ 194870 h 906898"/>
              <a:gd name="connsiteX2727" fmla="*/ 260883 w 906898"/>
              <a:gd name="connsiteY2727" fmla="*/ 194870 h 906898"/>
              <a:gd name="connsiteX2728" fmla="*/ 264992 w 906898"/>
              <a:gd name="connsiteY2728" fmla="*/ 201067 h 906898"/>
              <a:gd name="connsiteX2729" fmla="*/ 254721 w 906898"/>
              <a:gd name="connsiteY2729" fmla="*/ 209330 h 906898"/>
              <a:gd name="connsiteX2730" fmla="*/ 238287 w 906898"/>
              <a:gd name="connsiteY2730" fmla="*/ 203133 h 906898"/>
              <a:gd name="connsiteX2731" fmla="*/ 236232 w 906898"/>
              <a:gd name="connsiteY2731" fmla="*/ 203133 h 906898"/>
              <a:gd name="connsiteX2732" fmla="*/ 234178 w 906898"/>
              <a:gd name="connsiteY2732" fmla="*/ 194870 h 906898"/>
              <a:gd name="connsiteX2733" fmla="*/ 242395 w 906898"/>
              <a:gd name="connsiteY2733" fmla="*/ 190738 h 906898"/>
              <a:gd name="connsiteX2734" fmla="*/ 155861 w 906898"/>
              <a:gd name="connsiteY2734" fmla="*/ 188485 h 906898"/>
              <a:gd name="connsiteX2735" fmla="*/ 169001 w 906898"/>
              <a:gd name="connsiteY2735" fmla="*/ 188485 h 906898"/>
              <a:gd name="connsiteX2736" fmla="*/ 180595 w 906898"/>
              <a:gd name="connsiteY2736" fmla="*/ 194675 h 906898"/>
              <a:gd name="connsiteX2737" fmla="*/ 182656 w 906898"/>
              <a:gd name="connsiteY2737" fmla="*/ 207054 h 906898"/>
              <a:gd name="connsiteX2738" fmla="*/ 174412 w 906898"/>
              <a:gd name="connsiteY2738" fmla="*/ 211180 h 906898"/>
              <a:gd name="connsiteX2739" fmla="*/ 172351 w 906898"/>
              <a:gd name="connsiteY2739" fmla="*/ 209117 h 906898"/>
              <a:gd name="connsiteX2740" fmla="*/ 168228 w 906898"/>
              <a:gd name="connsiteY2740" fmla="*/ 215306 h 906898"/>
              <a:gd name="connsiteX2741" fmla="*/ 159984 w 906898"/>
              <a:gd name="connsiteY2741" fmla="*/ 213243 h 906898"/>
              <a:gd name="connsiteX2742" fmla="*/ 157923 w 906898"/>
              <a:gd name="connsiteY2742" fmla="*/ 204990 h 906898"/>
              <a:gd name="connsiteX2743" fmla="*/ 162045 w 906898"/>
              <a:gd name="connsiteY2743" fmla="*/ 200864 h 906898"/>
              <a:gd name="connsiteX2744" fmla="*/ 166167 w 906898"/>
              <a:gd name="connsiteY2744" fmla="*/ 198801 h 906898"/>
              <a:gd name="connsiteX2745" fmla="*/ 162045 w 906898"/>
              <a:gd name="connsiteY2745" fmla="*/ 196738 h 906898"/>
              <a:gd name="connsiteX2746" fmla="*/ 147616 w 906898"/>
              <a:gd name="connsiteY2746" fmla="*/ 200864 h 906898"/>
              <a:gd name="connsiteX2747" fmla="*/ 143494 w 906898"/>
              <a:gd name="connsiteY2747" fmla="*/ 235937 h 906898"/>
              <a:gd name="connsiteX2748" fmla="*/ 147616 w 906898"/>
              <a:gd name="connsiteY2748" fmla="*/ 242127 h 906898"/>
              <a:gd name="connsiteX2749" fmla="*/ 143494 w 906898"/>
              <a:gd name="connsiteY2749" fmla="*/ 244190 h 906898"/>
              <a:gd name="connsiteX2750" fmla="*/ 135249 w 906898"/>
              <a:gd name="connsiteY2750" fmla="*/ 231811 h 906898"/>
              <a:gd name="connsiteX2751" fmla="*/ 137310 w 906898"/>
              <a:gd name="connsiteY2751" fmla="*/ 204990 h 906898"/>
              <a:gd name="connsiteX2752" fmla="*/ 155861 w 906898"/>
              <a:gd name="connsiteY2752" fmla="*/ 188485 h 906898"/>
              <a:gd name="connsiteX2753" fmla="*/ 139106 w 906898"/>
              <a:gd name="connsiteY2753" fmla="*/ 186246 h 906898"/>
              <a:gd name="connsiteX2754" fmla="*/ 143480 w 906898"/>
              <a:gd name="connsiteY2754" fmla="*/ 190655 h 906898"/>
              <a:gd name="connsiteX2755" fmla="*/ 143480 w 906898"/>
              <a:gd name="connsiteY2755" fmla="*/ 192730 h 906898"/>
              <a:gd name="connsiteX2756" fmla="*/ 139363 w 906898"/>
              <a:gd name="connsiteY2756" fmla="*/ 188580 h 906898"/>
              <a:gd name="connsiteX2757" fmla="*/ 133188 w 906898"/>
              <a:gd name="connsiteY2757" fmla="*/ 186505 h 906898"/>
              <a:gd name="connsiteX2758" fmla="*/ 139106 w 906898"/>
              <a:gd name="connsiteY2758" fmla="*/ 186246 h 906898"/>
              <a:gd name="connsiteX2759" fmla="*/ 240874 w 906898"/>
              <a:gd name="connsiteY2759" fmla="*/ 184902 h 906898"/>
              <a:gd name="connsiteX2760" fmla="*/ 250716 w 906898"/>
              <a:gd name="connsiteY2760" fmla="*/ 190738 h 906898"/>
              <a:gd name="connsiteX2761" fmla="*/ 264686 w 906898"/>
              <a:gd name="connsiteY2761" fmla="*/ 188726 h 906898"/>
              <a:gd name="connsiteX2762" fmla="*/ 265718 w 906898"/>
              <a:gd name="connsiteY2762" fmla="*/ 189461 h 906898"/>
              <a:gd name="connsiteX2763" fmla="*/ 271300 w 906898"/>
              <a:gd name="connsiteY2763" fmla="*/ 196963 h 906898"/>
              <a:gd name="connsiteX2764" fmla="*/ 269241 w 906898"/>
              <a:gd name="connsiteY2764" fmla="*/ 199038 h 906898"/>
              <a:gd name="connsiteX2765" fmla="*/ 261008 w 906898"/>
              <a:gd name="connsiteY2765" fmla="*/ 190738 h 906898"/>
              <a:gd name="connsiteX2766" fmla="*/ 250716 w 906898"/>
              <a:gd name="connsiteY2766" fmla="*/ 192813 h 906898"/>
              <a:gd name="connsiteX2767" fmla="*/ 238366 w 906898"/>
              <a:gd name="connsiteY2767" fmla="*/ 188663 h 906898"/>
              <a:gd name="connsiteX2768" fmla="*/ 232190 w 906898"/>
              <a:gd name="connsiteY2768" fmla="*/ 192813 h 906898"/>
              <a:gd name="connsiteX2769" fmla="*/ 230132 w 906898"/>
              <a:gd name="connsiteY2769" fmla="*/ 190738 h 906898"/>
              <a:gd name="connsiteX2770" fmla="*/ 236307 w 906898"/>
              <a:gd name="connsiteY2770" fmla="*/ 186588 h 906898"/>
              <a:gd name="connsiteX2771" fmla="*/ 240874 w 906898"/>
              <a:gd name="connsiteY2771" fmla="*/ 184902 h 906898"/>
              <a:gd name="connsiteX2772" fmla="*/ 784458 w 906898"/>
              <a:gd name="connsiteY2772" fmla="*/ 183976 h 906898"/>
              <a:gd name="connsiteX2773" fmla="*/ 793496 w 906898"/>
              <a:gd name="connsiteY2773" fmla="*/ 184489 h 906898"/>
              <a:gd name="connsiteX2774" fmla="*/ 797627 w 906898"/>
              <a:gd name="connsiteY2774" fmla="*/ 192691 h 906898"/>
              <a:gd name="connsiteX2775" fmla="*/ 803824 w 906898"/>
              <a:gd name="connsiteY2775" fmla="*/ 194742 h 906898"/>
              <a:gd name="connsiteX2776" fmla="*/ 795561 w 906898"/>
              <a:gd name="connsiteY2776" fmla="*/ 211146 h 906898"/>
              <a:gd name="connsiteX2777" fmla="*/ 791430 w 906898"/>
              <a:gd name="connsiteY2777" fmla="*/ 213197 h 906898"/>
              <a:gd name="connsiteX2778" fmla="*/ 783167 w 906898"/>
              <a:gd name="connsiteY2778" fmla="*/ 215248 h 906898"/>
              <a:gd name="connsiteX2779" fmla="*/ 774904 w 906898"/>
              <a:gd name="connsiteY2779" fmla="*/ 217298 h 906898"/>
              <a:gd name="connsiteX2780" fmla="*/ 766641 w 906898"/>
              <a:gd name="connsiteY2780" fmla="*/ 211146 h 906898"/>
              <a:gd name="connsiteX2781" fmla="*/ 768707 w 906898"/>
              <a:gd name="connsiteY2781" fmla="*/ 202944 h 906898"/>
              <a:gd name="connsiteX2782" fmla="*/ 772838 w 906898"/>
              <a:gd name="connsiteY2782" fmla="*/ 198843 h 906898"/>
              <a:gd name="connsiteX2783" fmla="*/ 776970 w 906898"/>
              <a:gd name="connsiteY2783" fmla="*/ 186539 h 906898"/>
              <a:gd name="connsiteX2784" fmla="*/ 784458 w 906898"/>
              <a:gd name="connsiteY2784" fmla="*/ 183976 h 906898"/>
              <a:gd name="connsiteX2785" fmla="*/ 724801 w 906898"/>
              <a:gd name="connsiteY2785" fmla="*/ 180255 h 906898"/>
              <a:gd name="connsiteX2786" fmla="*/ 735839 w 906898"/>
              <a:gd name="connsiteY2786" fmla="*/ 180512 h 906898"/>
              <a:gd name="connsiteX2787" fmla="*/ 739946 w 906898"/>
              <a:gd name="connsiteY2787" fmla="*/ 186688 h 906898"/>
              <a:gd name="connsiteX2788" fmla="*/ 737892 w 906898"/>
              <a:gd name="connsiteY2788" fmla="*/ 190805 h 906898"/>
              <a:gd name="connsiteX2789" fmla="*/ 737892 w 906898"/>
              <a:gd name="connsiteY2789" fmla="*/ 192863 h 906898"/>
              <a:gd name="connsiteX2790" fmla="*/ 737892 w 906898"/>
              <a:gd name="connsiteY2790" fmla="*/ 201097 h 906898"/>
              <a:gd name="connsiteX2791" fmla="*/ 731732 w 906898"/>
              <a:gd name="connsiteY2791" fmla="*/ 203155 h 906898"/>
              <a:gd name="connsiteX2792" fmla="*/ 725571 w 906898"/>
              <a:gd name="connsiteY2792" fmla="*/ 199038 h 906898"/>
              <a:gd name="connsiteX2793" fmla="*/ 729678 w 906898"/>
              <a:gd name="connsiteY2793" fmla="*/ 192863 h 906898"/>
              <a:gd name="connsiteX2794" fmla="*/ 725571 w 906898"/>
              <a:gd name="connsiteY2794" fmla="*/ 190805 h 906898"/>
              <a:gd name="connsiteX2795" fmla="*/ 719411 w 906898"/>
              <a:gd name="connsiteY2795" fmla="*/ 196980 h 906898"/>
              <a:gd name="connsiteX2796" fmla="*/ 725571 w 906898"/>
              <a:gd name="connsiteY2796" fmla="*/ 215505 h 906898"/>
              <a:gd name="connsiteX2797" fmla="*/ 754320 w 906898"/>
              <a:gd name="connsiteY2797" fmla="*/ 219622 h 906898"/>
              <a:gd name="connsiteX2798" fmla="*/ 764587 w 906898"/>
              <a:gd name="connsiteY2798" fmla="*/ 211388 h 906898"/>
              <a:gd name="connsiteX2799" fmla="*/ 764587 w 906898"/>
              <a:gd name="connsiteY2799" fmla="*/ 215505 h 906898"/>
              <a:gd name="connsiteX2800" fmla="*/ 733785 w 906898"/>
              <a:gd name="connsiteY2800" fmla="*/ 225797 h 906898"/>
              <a:gd name="connsiteX2801" fmla="*/ 719411 w 906898"/>
              <a:gd name="connsiteY2801" fmla="*/ 217564 h 906898"/>
              <a:gd name="connsiteX2802" fmla="*/ 715304 w 906898"/>
              <a:gd name="connsiteY2802" fmla="*/ 213447 h 906898"/>
              <a:gd name="connsiteX2803" fmla="*/ 713250 w 906898"/>
              <a:gd name="connsiteY2803" fmla="*/ 207272 h 906898"/>
              <a:gd name="connsiteX2804" fmla="*/ 715304 w 906898"/>
              <a:gd name="connsiteY2804" fmla="*/ 184629 h 906898"/>
              <a:gd name="connsiteX2805" fmla="*/ 724801 w 906898"/>
              <a:gd name="connsiteY2805" fmla="*/ 180255 h 906898"/>
              <a:gd name="connsiteX2806" fmla="*/ 276280 w 906898"/>
              <a:gd name="connsiteY2806" fmla="*/ 179326 h 906898"/>
              <a:gd name="connsiteX2807" fmla="*/ 281497 w 906898"/>
              <a:gd name="connsiteY2807" fmla="*/ 182438 h 906898"/>
              <a:gd name="connsiteX2808" fmla="*/ 283584 w 906898"/>
              <a:gd name="connsiteY2808" fmla="*/ 190738 h 906898"/>
              <a:gd name="connsiteX2809" fmla="*/ 279410 w 906898"/>
              <a:gd name="connsiteY2809" fmla="*/ 182438 h 906898"/>
              <a:gd name="connsiteX2810" fmla="*/ 201137 w 906898"/>
              <a:gd name="connsiteY2810" fmla="*/ 178196 h 906898"/>
              <a:gd name="connsiteX2811" fmla="*/ 229886 w 906898"/>
              <a:gd name="connsiteY2811" fmla="*/ 196788 h 906898"/>
              <a:gd name="connsiteX2812" fmla="*/ 229886 w 906898"/>
              <a:gd name="connsiteY2812" fmla="*/ 229840 h 906898"/>
              <a:gd name="connsiteX2813" fmla="*/ 225779 w 906898"/>
              <a:gd name="connsiteY2813" fmla="*/ 229840 h 906898"/>
              <a:gd name="connsiteX2814" fmla="*/ 227833 w 906898"/>
              <a:gd name="connsiteY2814" fmla="*/ 223643 h 906898"/>
              <a:gd name="connsiteX2815" fmla="*/ 215512 w 906898"/>
              <a:gd name="connsiteY2815" fmla="*/ 190591 h 906898"/>
              <a:gd name="connsiteX2816" fmla="*/ 199084 w 906898"/>
              <a:gd name="connsiteY2816" fmla="*/ 188525 h 906898"/>
              <a:gd name="connsiteX2817" fmla="*/ 194977 w 906898"/>
              <a:gd name="connsiteY2817" fmla="*/ 192656 h 906898"/>
              <a:gd name="connsiteX2818" fmla="*/ 205244 w 906898"/>
              <a:gd name="connsiteY2818" fmla="*/ 192656 h 906898"/>
              <a:gd name="connsiteX2819" fmla="*/ 209351 w 906898"/>
              <a:gd name="connsiteY2819" fmla="*/ 198854 h 906898"/>
              <a:gd name="connsiteX2820" fmla="*/ 203191 w 906898"/>
              <a:gd name="connsiteY2820" fmla="*/ 207117 h 906898"/>
              <a:gd name="connsiteX2821" fmla="*/ 199084 w 906898"/>
              <a:gd name="connsiteY2821" fmla="*/ 207117 h 906898"/>
              <a:gd name="connsiteX2822" fmla="*/ 194977 w 906898"/>
              <a:gd name="connsiteY2822" fmla="*/ 202985 h 906898"/>
              <a:gd name="connsiteX2823" fmla="*/ 188817 w 906898"/>
              <a:gd name="connsiteY2823" fmla="*/ 205051 h 906898"/>
              <a:gd name="connsiteX2824" fmla="*/ 184710 w 906898"/>
              <a:gd name="connsiteY2824" fmla="*/ 190591 h 906898"/>
              <a:gd name="connsiteX2825" fmla="*/ 201137 w 906898"/>
              <a:gd name="connsiteY2825" fmla="*/ 178196 h 906898"/>
              <a:gd name="connsiteX2826" fmla="*/ 273671 w 906898"/>
              <a:gd name="connsiteY2826" fmla="*/ 177770 h 906898"/>
              <a:gd name="connsiteX2827" fmla="*/ 275236 w 906898"/>
              <a:gd name="connsiteY2827" fmla="*/ 178288 h 906898"/>
              <a:gd name="connsiteX2828" fmla="*/ 276280 w 906898"/>
              <a:gd name="connsiteY2828" fmla="*/ 179326 h 906898"/>
              <a:gd name="connsiteX2829" fmla="*/ 270019 w 906898"/>
              <a:gd name="connsiteY2829" fmla="*/ 175435 h 906898"/>
              <a:gd name="connsiteX2830" fmla="*/ 271062 w 906898"/>
              <a:gd name="connsiteY2830" fmla="*/ 176213 h 906898"/>
              <a:gd name="connsiteX2831" fmla="*/ 273671 w 906898"/>
              <a:gd name="connsiteY2831" fmla="*/ 177770 h 906898"/>
              <a:gd name="connsiteX2832" fmla="*/ 269758 w 906898"/>
              <a:gd name="connsiteY2832" fmla="*/ 176473 h 906898"/>
              <a:gd name="connsiteX2833" fmla="*/ 268976 w 906898"/>
              <a:gd name="connsiteY2833" fmla="*/ 176213 h 906898"/>
              <a:gd name="connsiteX2834" fmla="*/ 270019 w 906898"/>
              <a:gd name="connsiteY2834" fmla="*/ 175435 h 906898"/>
              <a:gd name="connsiteX2835" fmla="*/ 768765 w 906898"/>
              <a:gd name="connsiteY2835" fmla="*/ 174221 h 906898"/>
              <a:gd name="connsiteX2836" fmla="*/ 785233 w 906898"/>
              <a:gd name="connsiteY2836" fmla="*/ 180446 h 906898"/>
              <a:gd name="connsiteX2837" fmla="*/ 785233 w 906898"/>
              <a:gd name="connsiteY2837" fmla="*/ 182521 h 906898"/>
              <a:gd name="connsiteX2838" fmla="*/ 768765 w 906898"/>
              <a:gd name="connsiteY2838" fmla="*/ 184596 h 906898"/>
              <a:gd name="connsiteX2839" fmla="*/ 764649 w 906898"/>
              <a:gd name="connsiteY2839" fmla="*/ 180446 h 906898"/>
              <a:gd name="connsiteX2840" fmla="*/ 768765 w 906898"/>
              <a:gd name="connsiteY2840" fmla="*/ 174221 h 906898"/>
              <a:gd name="connsiteX2841" fmla="*/ 180872 w 906898"/>
              <a:gd name="connsiteY2841" fmla="*/ 173938 h 906898"/>
              <a:gd name="connsiteX2842" fmla="*/ 190956 w 906898"/>
              <a:gd name="connsiteY2842" fmla="*/ 176241 h 906898"/>
              <a:gd name="connsiteX2843" fmla="*/ 190956 w 906898"/>
              <a:gd name="connsiteY2843" fmla="*/ 178288 h 906898"/>
              <a:gd name="connsiteX2844" fmla="*/ 188888 w 906898"/>
              <a:gd name="connsiteY2844" fmla="*/ 180336 h 906898"/>
              <a:gd name="connsiteX2845" fmla="*/ 172339 w 906898"/>
              <a:gd name="connsiteY2845" fmla="*/ 178288 h 906898"/>
              <a:gd name="connsiteX2846" fmla="*/ 166133 w 906898"/>
              <a:gd name="connsiteY2846" fmla="*/ 184430 h 906898"/>
              <a:gd name="connsiteX2847" fmla="*/ 164064 w 906898"/>
              <a:gd name="connsiteY2847" fmla="*/ 184430 h 906898"/>
              <a:gd name="connsiteX2848" fmla="*/ 172339 w 906898"/>
              <a:gd name="connsiteY2848" fmla="*/ 176241 h 906898"/>
              <a:gd name="connsiteX2849" fmla="*/ 180872 w 906898"/>
              <a:gd name="connsiteY2849" fmla="*/ 173938 h 906898"/>
              <a:gd name="connsiteX2850" fmla="*/ 260717 w 906898"/>
              <a:gd name="connsiteY2850" fmla="*/ 173392 h 906898"/>
              <a:gd name="connsiteX2851" fmla="*/ 261008 w 906898"/>
              <a:gd name="connsiteY2851" fmla="*/ 174138 h 906898"/>
              <a:gd name="connsiteX2852" fmla="*/ 258684 w 906898"/>
              <a:gd name="connsiteY2852" fmla="*/ 174138 h 906898"/>
              <a:gd name="connsiteX2853" fmla="*/ 260717 w 906898"/>
              <a:gd name="connsiteY2853" fmla="*/ 173392 h 906898"/>
              <a:gd name="connsiteX2854" fmla="*/ 710201 w 906898"/>
              <a:gd name="connsiteY2854" fmla="*/ 171425 h 906898"/>
              <a:gd name="connsiteX2855" fmla="*/ 713189 w 906898"/>
              <a:gd name="connsiteY2855" fmla="*/ 172188 h 906898"/>
              <a:gd name="connsiteX2856" fmla="*/ 709205 w 906898"/>
              <a:gd name="connsiteY2856" fmla="*/ 178288 h 906898"/>
              <a:gd name="connsiteX2857" fmla="*/ 709205 w 906898"/>
              <a:gd name="connsiteY2857" fmla="*/ 182355 h 906898"/>
              <a:gd name="connsiteX2858" fmla="*/ 711197 w 906898"/>
              <a:gd name="connsiteY2858" fmla="*/ 186422 h 906898"/>
              <a:gd name="connsiteX2859" fmla="*/ 707213 w 906898"/>
              <a:gd name="connsiteY2859" fmla="*/ 182355 h 906898"/>
              <a:gd name="connsiteX2860" fmla="*/ 707213 w 906898"/>
              <a:gd name="connsiteY2860" fmla="*/ 173143 h 906898"/>
              <a:gd name="connsiteX2861" fmla="*/ 708173 w 906898"/>
              <a:gd name="connsiteY2861" fmla="*/ 171943 h 906898"/>
              <a:gd name="connsiteX2862" fmla="*/ 659737 w 906898"/>
              <a:gd name="connsiteY2862" fmla="*/ 168163 h 906898"/>
              <a:gd name="connsiteX2863" fmla="*/ 663887 w 906898"/>
              <a:gd name="connsiteY2863" fmla="*/ 168163 h 906898"/>
              <a:gd name="connsiteX2864" fmla="*/ 665962 w 906898"/>
              <a:gd name="connsiteY2864" fmla="*/ 176352 h 906898"/>
              <a:gd name="connsiteX2865" fmla="*/ 663887 w 906898"/>
              <a:gd name="connsiteY2865" fmla="*/ 180446 h 906898"/>
              <a:gd name="connsiteX2866" fmla="*/ 661831 w 906898"/>
              <a:gd name="connsiteY2866" fmla="*/ 174359 h 906898"/>
              <a:gd name="connsiteX2867" fmla="*/ 661862 w 906898"/>
              <a:gd name="connsiteY2867" fmla="*/ 174233 h 906898"/>
              <a:gd name="connsiteX2868" fmla="*/ 661750 w 906898"/>
              <a:gd name="connsiteY2868" fmla="*/ 174120 h 906898"/>
              <a:gd name="connsiteX2869" fmla="*/ 629009 w 906898"/>
              <a:gd name="connsiteY2869" fmla="*/ 168163 h 906898"/>
              <a:gd name="connsiteX2870" fmla="*/ 639338 w 906898"/>
              <a:gd name="connsiteY2870" fmla="*/ 172242 h 906898"/>
              <a:gd name="connsiteX2871" fmla="*/ 639338 w 906898"/>
              <a:gd name="connsiteY2871" fmla="*/ 180399 h 906898"/>
              <a:gd name="connsiteX2872" fmla="*/ 639338 w 906898"/>
              <a:gd name="connsiteY2872" fmla="*/ 184478 h 906898"/>
              <a:gd name="connsiteX2873" fmla="*/ 643469 w 906898"/>
              <a:gd name="connsiteY2873" fmla="*/ 188557 h 906898"/>
              <a:gd name="connsiteX2874" fmla="*/ 641404 w 906898"/>
              <a:gd name="connsiteY2874" fmla="*/ 194675 h 906898"/>
              <a:gd name="connsiteX2875" fmla="*/ 637272 w 906898"/>
              <a:gd name="connsiteY2875" fmla="*/ 196714 h 906898"/>
              <a:gd name="connsiteX2876" fmla="*/ 629009 w 906898"/>
              <a:gd name="connsiteY2876" fmla="*/ 190596 h 906898"/>
              <a:gd name="connsiteX2877" fmla="*/ 631075 w 906898"/>
              <a:gd name="connsiteY2877" fmla="*/ 184478 h 906898"/>
              <a:gd name="connsiteX2878" fmla="*/ 629009 w 906898"/>
              <a:gd name="connsiteY2878" fmla="*/ 174282 h 906898"/>
              <a:gd name="connsiteX2879" fmla="*/ 629009 w 906898"/>
              <a:gd name="connsiteY2879" fmla="*/ 168163 h 906898"/>
              <a:gd name="connsiteX2880" fmla="*/ 246447 w 906898"/>
              <a:gd name="connsiteY2880" fmla="*/ 168163 h 906898"/>
              <a:gd name="connsiteX2881" fmla="*/ 258755 w 906898"/>
              <a:gd name="connsiteY2881" fmla="*/ 174292 h 906898"/>
              <a:gd name="connsiteX2882" fmla="*/ 258755 w 906898"/>
              <a:gd name="connsiteY2882" fmla="*/ 178378 h 906898"/>
              <a:gd name="connsiteX2883" fmla="*/ 275165 w 906898"/>
              <a:gd name="connsiteY2883" fmla="*/ 182464 h 906898"/>
              <a:gd name="connsiteX2884" fmla="*/ 279268 w 906898"/>
              <a:gd name="connsiteY2884" fmla="*/ 190636 h 906898"/>
              <a:gd name="connsiteX2885" fmla="*/ 273114 w 906898"/>
              <a:gd name="connsiteY2885" fmla="*/ 194722 h 906898"/>
              <a:gd name="connsiteX2886" fmla="*/ 265718 w 906898"/>
              <a:gd name="connsiteY2886" fmla="*/ 189461 h 906898"/>
              <a:gd name="connsiteX2887" fmla="*/ 265125 w 906898"/>
              <a:gd name="connsiteY2887" fmla="*/ 188663 h 906898"/>
              <a:gd name="connsiteX2888" fmla="*/ 264686 w 906898"/>
              <a:gd name="connsiteY2888" fmla="*/ 188726 h 906898"/>
              <a:gd name="connsiteX2889" fmla="*/ 258755 w 906898"/>
              <a:gd name="connsiteY2889" fmla="*/ 184507 h 906898"/>
              <a:gd name="connsiteX2890" fmla="*/ 252601 w 906898"/>
              <a:gd name="connsiteY2890" fmla="*/ 186550 h 906898"/>
              <a:gd name="connsiteX2891" fmla="*/ 236191 w 906898"/>
              <a:gd name="connsiteY2891" fmla="*/ 182464 h 906898"/>
              <a:gd name="connsiteX2892" fmla="*/ 227986 w 906898"/>
              <a:gd name="connsiteY2892" fmla="*/ 188593 h 906898"/>
              <a:gd name="connsiteX2893" fmla="*/ 221832 w 906898"/>
              <a:gd name="connsiteY2893" fmla="*/ 184507 h 906898"/>
              <a:gd name="connsiteX2894" fmla="*/ 223883 w 906898"/>
              <a:gd name="connsiteY2894" fmla="*/ 178378 h 906898"/>
              <a:gd name="connsiteX2895" fmla="*/ 227986 w 906898"/>
              <a:gd name="connsiteY2895" fmla="*/ 174292 h 906898"/>
              <a:gd name="connsiteX2896" fmla="*/ 236191 w 906898"/>
              <a:gd name="connsiteY2896" fmla="*/ 176335 h 906898"/>
              <a:gd name="connsiteX2897" fmla="*/ 238242 w 906898"/>
              <a:gd name="connsiteY2897" fmla="*/ 176335 h 906898"/>
              <a:gd name="connsiteX2898" fmla="*/ 246447 w 906898"/>
              <a:gd name="connsiteY2898" fmla="*/ 168163 h 906898"/>
              <a:gd name="connsiteX2899" fmla="*/ 213532 w 906898"/>
              <a:gd name="connsiteY2899" fmla="*/ 168163 h 906898"/>
              <a:gd name="connsiteX2900" fmla="*/ 215635 w 906898"/>
              <a:gd name="connsiteY2900" fmla="*/ 172242 h 906898"/>
              <a:gd name="connsiteX2901" fmla="*/ 215635 w 906898"/>
              <a:gd name="connsiteY2901" fmla="*/ 176320 h 906898"/>
              <a:gd name="connsiteX2902" fmla="*/ 219840 w 906898"/>
              <a:gd name="connsiteY2902" fmla="*/ 182438 h 906898"/>
              <a:gd name="connsiteX2903" fmla="*/ 213532 w 906898"/>
              <a:gd name="connsiteY2903" fmla="*/ 178359 h 906898"/>
              <a:gd name="connsiteX2904" fmla="*/ 213532 w 906898"/>
              <a:gd name="connsiteY2904" fmla="*/ 168163 h 906898"/>
              <a:gd name="connsiteX2905" fmla="*/ 633178 w 906898"/>
              <a:gd name="connsiteY2905" fmla="*/ 163846 h 906898"/>
              <a:gd name="connsiteX2906" fmla="*/ 641312 w 906898"/>
              <a:gd name="connsiteY2906" fmla="*/ 165912 h 906898"/>
              <a:gd name="connsiteX2907" fmla="*/ 645379 w 906898"/>
              <a:gd name="connsiteY2907" fmla="*/ 172110 h 906898"/>
              <a:gd name="connsiteX2908" fmla="*/ 645379 w 906898"/>
              <a:gd name="connsiteY2908" fmla="*/ 182438 h 906898"/>
              <a:gd name="connsiteX2909" fmla="*/ 649446 w 906898"/>
              <a:gd name="connsiteY2909" fmla="*/ 188635 h 906898"/>
              <a:gd name="connsiteX2910" fmla="*/ 645379 w 906898"/>
              <a:gd name="connsiteY2910" fmla="*/ 201030 h 906898"/>
              <a:gd name="connsiteX2911" fmla="*/ 641312 w 906898"/>
              <a:gd name="connsiteY2911" fmla="*/ 198964 h 906898"/>
              <a:gd name="connsiteX2912" fmla="*/ 643345 w 906898"/>
              <a:gd name="connsiteY2912" fmla="*/ 184504 h 906898"/>
              <a:gd name="connsiteX2913" fmla="*/ 641312 w 906898"/>
              <a:gd name="connsiteY2913" fmla="*/ 182438 h 906898"/>
              <a:gd name="connsiteX2914" fmla="*/ 641312 w 906898"/>
              <a:gd name="connsiteY2914" fmla="*/ 172110 h 906898"/>
              <a:gd name="connsiteX2915" fmla="*/ 633178 w 906898"/>
              <a:gd name="connsiteY2915" fmla="*/ 165912 h 906898"/>
              <a:gd name="connsiteX2916" fmla="*/ 633178 w 906898"/>
              <a:gd name="connsiteY2916" fmla="*/ 163846 h 906898"/>
              <a:gd name="connsiteX2917" fmla="*/ 764042 w 906898"/>
              <a:gd name="connsiteY2917" fmla="*/ 163428 h 906898"/>
              <a:gd name="connsiteX2918" fmla="*/ 772949 w 906898"/>
              <a:gd name="connsiteY2918" fmla="*/ 170071 h 906898"/>
              <a:gd name="connsiteX2919" fmla="*/ 768863 w 906898"/>
              <a:gd name="connsiteY2919" fmla="*/ 172126 h 906898"/>
              <a:gd name="connsiteX2920" fmla="*/ 762733 w 906898"/>
              <a:gd name="connsiteY2920" fmla="*/ 178288 h 906898"/>
              <a:gd name="connsiteX2921" fmla="*/ 766820 w 906898"/>
              <a:gd name="connsiteY2921" fmla="*/ 186505 h 906898"/>
              <a:gd name="connsiteX2922" fmla="*/ 772949 w 906898"/>
              <a:gd name="connsiteY2922" fmla="*/ 188559 h 906898"/>
              <a:gd name="connsiteX2923" fmla="*/ 768863 w 906898"/>
              <a:gd name="connsiteY2923" fmla="*/ 192668 h 906898"/>
              <a:gd name="connsiteX2924" fmla="*/ 758647 w 906898"/>
              <a:gd name="connsiteY2924" fmla="*/ 192668 h 906898"/>
              <a:gd name="connsiteX2925" fmla="*/ 754561 w 906898"/>
              <a:gd name="connsiteY2925" fmla="*/ 186505 h 906898"/>
              <a:gd name="connsiteX2926" fmla="*/ 748432 w 906898"/>
              <a:gd name="connsiteY2926" fmla="*/ 184451 h 906898"/>
              <a:gd name="connsiteX2927" fmla="*/ 746389 w 906898"/>
              <a:gd name="connsiteY2927" fmla="*/ 178288 h 906898"/>
              <a:gd name="connsiteX2928" fmla="*/ 750475 w 906898"/>
              <a:gd name="connsiteY2928" fmla="*/ 172126 h 906898"/>
              <a:gd name="connsiteX2929" fmla="*/ 756604 w 906898"/>
              <a:gd name="connsiteY2929" fmla="*/ 170071 h 906898"/>
              <a:gd name="connsiteX2930" fmla="*/ 760690 w 906898"/>
              <a:gd name="connsiteY2930" fmla="*/ 163909 h 906898"/>
              <a:gd name="connsiteX2931" fmla="*/ 764042 w 906898"/>
              <a:gd name="connsiteY2931" fmla="*/ 163428 h 906898"/>
              <a:gd name="connsiteX2932" fmla="*/ 447229 w 906898"/>
              <a:gd name="connsiteY2932" fmla="*/ 161901 h 906898"/>
              <a:gd name="connsiteX2933" fmla="*/ 155681 w 906898"/>
              <a:gd name="connsiteY2933" fmla="*/ 453449 h 906898"/>
              <a:gd name="connsiteX2934" fmla="*/ 447229 w 906898"/>
              <a:gd name="connsiteY2934" fmla="*/ 744997 h 906898"/>
              <a:gd name="connsiteX2935" fmla="*/ 738777 w 906898"/>
              <a:gd name="connsiteY2935" fmla="*/ 453449 h 906898"/>
              <a:gd name="connsiteX2936" fmla="*/ 447229 w 906898"/>
              <a:gd name="connsiteY2936" fmla="*/ 161901 h 906898"/>
              <a:gd name="connsiteX2937" fmla="*/ 174384 w 906898"/>
              <a:gd name="connsiteY2937" fmla="*/ 160374 h 906898"/>
              <a:gd name="connsiteX2938" fmla="*/ 178506 w 906898"/>
              <a:gd name="connsiteY2938" fmla="*/ 161911 h 906898"/>
              <a:gd name="connsiteX2939" fmla="*/ 182629 w 906898"/>
              <a:gd name="connsiteY2939" fmla="*/ 166005 h 906898"/>
              <a:gd name="connsiteX2940" fmla="*/ 184690 w 906898"/>
              <a:gd name="connsiteY2940" fmla="*/ 163958 h 906898"/>
              <a:gd name="connsiteX2941" fmla="*/ 192934 w 906898"/>
              <a:gd name="connsiteY2941" fmla="*/ 163958 h 906898"/>
              <a:gd name="connsiteX2942" fmla="*/ 194996 w 906898"/>
              <a:gd name="connsiteY2942" fmla="*/ 170099 h 906898"/>
              <a:gd name="connsiteX2943" fmla="*/ 201179 w 906898"/>
              <a:gd name="connsiteY2943" fmla="*/ 172147 h 906898"/>
              <a:gd name="connsiteX2944" fmla="*/ 203240 w 906898"/>
              <a:gd name="connsiteY2944" fmla="*/ 174194 h 906898"/>
              <a:gd name="connsiteX2945" fmla="*/ 199118 w 906898"/>
              <a:gd name="connsiteY2945" fmla="*/ 176241 h 906898"/>
              <a:gd name="connsiteX2946" fmla="*/ 184690 w 906898"/>
              <a:gd name="connsiteY2946" fmla="*/ 172147 h 906898"/>
              <a:gd name="connsiteX2947" fmla="*/ 164078 w 906898"/>
              <a:gd name="connsiteY2947" fmla="*/ 178288 h 906898"/>
              <a:gd name="connsiteX2948" fmla="*/ 155834 w 906898"/>
              <a:gd name="connsiteY2948" fmla="*/ 184430 h 906898"/>
              <a:gd name="connsiteX2949" fmla="*/ 155834 w 906898"/>
              <a:gd name="connsiteY2949" fmla="*/ 182383 h 906898"/>
              <a:gd name="connsiteX2950" fmla="*/ 159956 w 906898"/>
              <a:gd name="connsiteY2950" fmla="*/ 178288 h 906898"/>
              <a:gd name="connsiteX2951" fmla="*/ 159956 w 906898"/>
              <a:gd name="connsiteY2951" fmla="*/ 172147 h 906898"/>
              <a:gd name="connsiteX2952" fmla="*/ 166139 w 906898"/>
              <a:gd name="connsiteY2952" fmla="*/ 168052 h 906898"/>
              <a:gd name="connsiteX2953" fmla="*/ 170262 w 906898"/>
              <a:gd name="connsiteY2953" fmla="*/ 161911 h 906898"/>
              <a:gd name="connsiteX2954" fmla="*/ 174384 w 906898"/>
              <a:gd name="connsiteY2954" fmla="*/ 160374 h 906898"/>
              <a:gd name="connsiteX2955" fmla="*/ 703993 w 906898"/>
              <a:gd name="connsiteY2955" fmla="*/ 159415 h 906898"/>
              <a:gd name="connsiteX2956" fmla="*/ 707080 w 906898"/>
              <a:gd name="connsiteY2956" fmla="*/ 159929 h 906898"/>
              <a:gd name="connsiteX2957" fmla="*/ 711197 w 906898"/>
              <a:gd name="connsiteY2957" fmla="*/ 168163 h 906898"/>
              <a:gd name="connsiteX2958" fmla="*/ 708173 w 906898"/>
              <a:gd name="connsiteY2958" fmla="*/ 171943 h 906898"/>
              <a:gd name="connsiteX2959" fmla="*/ 707213 w 906898"/>
              <a:gd name="connsiteY2959" fmla="*/ 172188 h 906898"/>
              <a:gd name="connsiteX2960" fmla="*/ 707213 w 906898"/>
              <a:gd name="connsiteY2960" fmla="*/ 173143 h 906898"/>
              <a:gd name="connsiteX2961" fmla="*/ 702963 w 906898"/>
              <a:gd name="connsiteY2961" fmla="*/ 178454 h 906898"/>
              <a:gd name="connsiteX2962" fmla="*/ 707080 w 906898"/>
              <a:gd name="connsiteY2962" fmla="*/ 186688 h 906898"/>
              <a:gd name="connsiteX2963" fmla="*/ 711197 w 906898"/>
              <a:gd name="connsiteY2963" fmla="*/ 188746 h 906898"/>
              <a:gd name="connsiteX2964" fmla="*/ 709139 w 906898"/>
              <a:gd name="connsiteY2964" fmla="*/ 199038 h 906898"/>
              <a:gd name="connsiteX2965" fmla="*/ 700905 w 906898"/>
              <a:gd name="connsiteY2965" fmla="*/ 196980 h 906898"/>
              <a:gd name="connsiteX2966" fmla="*/ 698847 w 906898"/>
              <a:gd name="connsiteY2966" fmla="*/ 190805 h 906898"/>
              <a:gd name="connsiteX2967" fmla="*/ 696788 w 906898"/>
              <a:gd name="connsiteY2967" fmla="*/ 184629 h 906898"/>
              <a:gd name="connsiteX2968" fmla="*/ 690613 w 906898"/>
              <a:gd name="connsiteY2968" fmla="*/ 178454 h 906898"/>
              <a:gd name="connsiteX2969" fmla="*/ 694730 w 906898"/>
              <a:gd name="connsiteY2969" fmla="*/ 170221 h 906898"/>
              <a:gd name="connsiteX2970" fmla="*/ 698847 w 906898"/>
              <a:gd name="connsiteY2970" fmla="*/ 168163 h 906898"/>
              <a:gd name="connsiteX2971" fmla="*/ 700905 w 906898"/>
              <a:gd name="connsiteY2971" fmla="*/ 161987 h 906898"/>
              <a:gd name="connsiteX2972" fmla="*/ 703993 w 906898"/>
              <a:gd name="connsiteY2972" fmla="*/ 159415 h 906898"/>
              <a:gd name="connsiteX2973" fmla="*/ 447229 w 906898"/>
              <a:gd name="connsiteY2973" fmla="*/ 155446 h 906898"/>
              <a:gd name="connsiteX2974" fmla="*/ 745232 w 906898"/>
              <a:gd name="connsiteY2974" fmla="*/ 453449 h 906898"/>
              <a:gd name="connsiteX2975" fmla="*/ 447229 w 906898"/>
              <a:gd name="connsiteY2975" fmla="*/ 751452 h 906898"/>
              <a:gd name="connsiteX2976" fmla="*/ 149226 w 906898"/>
              <a:gd name="connsiteY2976" fmla="*/ 453449 h 906898"/>
              <a:gd name="connsiteX2977" fmla="*/ 447229 w 906898"/>
              <a:gd name="connsiteY2977" fmla="*/ 155446 h 906898"/>
              <a:gd name="connsiteX2978" fmla="*/ 192970 w 906898"/>
              <a:gd name="connsiteY2978" fmla="*/ 152265 h 906898"/>
              <a:gd name="connsiteX2979" fmla="*/ 195797 w 906898"/>
              <a:gd name="connsiteY2979" fmla="*/ 153153 h 906898"/>
              <a:gd name="connsiteX2980" fmla="*/ 199138 w 906898"/>
              <a:gd name="connsiteY2980" fmla="*/ 157760 h 906898"/>
              <a:gd name="connsiteX2981" fmla="*/ 199138 w 906898"/>
              <a:gd name="connsiteY2981" fmla="*/ 159808 h 906898"/>
              <a:gd name="connsiteX2982" fmla="*/ 197082 w 906898"/>
              <a:gd name="connsiteY2982" fmla="*/ 155712 h 906898"/>
              <a:gd name="connsiteX2983" fmla="*/ 192970 w 906898"/>
              <a:gd name="connsiteY2983" fmla="*/ 153665 h 906898"/>
              <a:gd name="connsiteX2984" fmla="*/ 192970 w 906898"/>
              <a:gd name="connsiteY2984" fmla="*/ 153409 h 906898"/>
              <a:gd name="connsiteX2985" fmla="*/ 190913 w 906898"/>
              <a:gd name="connsiteY2985" fmla="*/ 151618 h 906898"/>
              <a:gd name="connsiteX2986" fmla="*/ 192970 w 906898"/>
              <a:gd name="connsiteY2986" fmla="*/ 151618 h 906898"/>
              <a:gd name="connsiteX2987" fmla="*/ 192970 w 906898"/>
              <a:gd name="connsiteY2987" fmla="*/ 152265 h 906898"/>
              <a:gd name="connsiteX2988" fmla="*/ 650187 w 906898"/>
              <a:gd name="connsiteY2988" fmla="*/ 151100 h 906898"/>
              <a:gd name="connsiteX2989" fmla="*/ 655687 w 906898"/>
              <a:gd name="connsiteY2989" fmla="*/ 155689 h 906898"/>
              <a:gd name="connsiteX2990" fmla="*/ 655687 w 906898"/>
              <a:gd name="connsiteY2990" fmla="*/ 163846 h 906898"/>
              <a:gd name="connsiteX2991" fmla="*/ 653629 w 906898"/>
              <a:gd name="connsiteY2991" fmla="*/ 160787 h 906898"/>
              <a:gd name="connsiteX2992" fmla="*/ 653629 w 906898"/>
              <a:gd name="connsiteY2992" fmla="*/ 159779 h 906898"/>
              <a:gd name="connsiteX2993" fmla="*/ 652155 w 906898"/>
              <a:gd name="connsiteY2993" fmla="*/ 158596 h 906898"/>
              <a:gd name="connsiteX2994" fmla="*/ 647453 w 906898"/>
              <a:gd name="connsiteY2994" fmla="*/ 151610 h 906898"/>
              <a:gd name="connsiteX2995" fmla="*/ 650187 w 906898"/>
              <a:gd name="connsiteY2995" fmla="*/ 151100 h 906898"/>
              <a:gd name="connsiteX2996" fmla="*/ 176520 w 906898"/>
              <a:gd name="connsiteY2996" fmla="*/ 149570 h 906898"/>
              <a:gd name="connsiteX2997" fmla="*/ 184745 w 906898"/>
              <a:gd name="connsiteY2997" fmla="*/ 153665 h 906898"/>
              <a:gd name="connsiteX2998" fmla="*/ 192970 w 906898"/>
              <a:gd name="connsiteY2998" fmla="*/ 153665 h 906898"/>
              <a:gd name="connsiteX2999" fmla="*/ 195026 w 906898"/>
              <a:gd name="connsiteY2999" fmla="*/ 157760 h 906898"/>
              <a:gd name="connsiteX3000" fmla="*/ 197082 w 906898"/>
              <a:gd name="connsiteY3000" fmla="*/ 163902 h 906898"/>
              <a:gd name="connsiteX3001" fmla="*/ 207363 w 906898"/>
              <a:gd name="connsiteY3001" fmla="*/ 163902 h 906898"/>
              <a:gd name="connsiteX3002" fmla="*/ 211476 w 906898"/>
              <a:gd name="connsiteY3002" fmla="*/ 167998 h 906898"/>
              <a:gd name="connsiteX3003" fmla="*/ 211476 w 906898"/>
              <a:gd name="connsiteY3003" fmla="*/ 176186 h 906898"/>
              <a:gd name="connsiteX3004" fmla="*/ 205307 w 906898"/>
              <a:gd name="connsiteY3004" fmla="*/ 176186 h 906898"/>
              <a:gd name="connsiteX3005" fmla="*/ 199138 w 906898"/>
              <a:gd name="connsiteY3005" fmla="*/ 167998 h 906898"/>
              <a:gd name="connsiteX3006" fmla="*/ 197082 w 906898"/>
              <a:gd name="connsiteY3006" fmla="*/ 165949 h 906898"/>
              <a:gd name="connsiteX3007" fmla="*/ 190913 w 906898"/>
              <a:gd name="connsiteY3007" fmla="*/ 161855 h 906898"/>
              <a:gd name="connsiteX3008" fmla="*/ 182688 w 906898"/>
              <a:gd name="connsiteY3008" fmla="*/ 161855 h 906898"/>
              <a:gd name="connsiteX3009" fmla="*/ 170351 w 906898"/>
              <a:gd name="connsiteY3009" fmla="*/ 157760 h 906898"/>
              <a:gd name="connsiteX3010" fmla="*/ 166238 w 906898"/>
              <a:gd name="connsiteY3010" fmla="*/ 161855 h 906898"/>
              <a:gd name="connsiteX3011" fmla="*/ 158013 w 906898"/>
              <a:gd name="connsiteY3011" fmla="*/ 172091 h 906898"/>
              <a:gd name="connsiteX3012" fmla="*/ 153901 w 906898"/>
              <a:gd name="connsiteY3012" fmla="*/ 180280 h 906898"/>
              <a:gd name="connsiteX3013" fmla="*/ 149789 w 906898"/>
              <a:gd name="connsiteY3013" fmla="*/ 186422 h 906898"/>
              <a:gd name="connsiteX3014" fmla="*/ 149789 w 906898"/>
              <a:gd name="connsiteY3014" fmla="*/ 180280 h 906898"/>
              <a:gd name="connsiteX3015" fmla="*/ 153901 w 906898"/>
              <a:gd name="connsiteY3015" fmla="*/ 174138 h 906898"/>
              <a:gd name="connsiteX3016" fmla="*/ 153901 w 906898"/>
              <a:gd name="connsiteY3016" fmla="*/ 165949 h 906898"/>
              <a:gd name="connsiteX3017" fmla="*/ 158013 w 906898"/>
              <a:gd name="connsiteY3017" fmla="*/ 159808 h 906898"/>
              <a:gd name="connsiteX3018" fmla="*/ 162126 w 906898"/>
              <a:gd name="connsiteY3018" fmla="*/ 159808 h 906898"/>
              <a:gd name="connsiteX3019" fmla="*/ 168295 w 906898"/>
              <a:gd name="connsiteY3019" fmla="*/ 151618 h 906898"/>
              <a:gd name="connsiteX3020" fmla="*/ 178576 w 906898"/>
              <a:gd name="connsiteY3020" fmla="*/ 153665 h 906898"/>
              <a:gd name="connsiteX3021" fmla="*/ 182688 w 906898"/>
              <a:gd name="connsiteY3021" fmla="*/ 157760 h 906898"/>
              <a:gd name="connsiteX3022" fmla="*/ 182688 w 906898"/>
              <a:gd name="connsiteY3022" fmla="*/ 153665 h 906898"/>
              <a:gd name="connsiteX3023" fmla="*/ 176520 w 906898"/>
              <a:gd name="connsiteY3023" fmla="*/ 149570 h 906898"/>
              <a:gd name="connsiteX3024" fmla="*/ 570240 w 906898"/>
              <a:gd name="connsiteY3024" fmla="*/ 148091 h 906898"/>
              <a:gd name="connsiteX3025" fmla="*/ 579489 w 906898"/>
              <a:gd name="connsiteY3025" fmla="*/ 149626 h 906898"/>
              <a:gd name="connsiteX3026" fmla="*/ 587710 w 906898"/>
              <a:gd name="connsiteY3026" fmla="*/ 155768 h 906898"/>
              <a:gd name="connsiteX3027" fmla="*/ 589765 w 906898"/>
              <a:gd name="connsiteY3027" fmla="*/ 163958 h 906898"/>
              <a:gd name="connsiteX3028" fmla="*/ 595931 w 906898"/>
              <a:gd name="connsiteY3028" fmla="*/ 166005 h 906898"/>
              <a:gd name="connsiteX3029" fmla="*/ 595931 w 906898"/>
              <a:gd name="connsiteY3029" fmla="*/ 170099 h 906898"/>
              <a:gd name="connsiteX3030" fmla="*/ 595931 w 906898"/>
              <a:gd name="connsiteY3030" fmla="*/ 172147 h 906898"/>
              <a:gd name="connsiteX3031" fmla="*/ 581544 w 906898"/>
              <a:gd name="connsiteY3031" fmla="*/ 163958 h 906898"/>
              <a:gd name="connsiteX3032" fmla="*/ 567158 w 906898"/>
              <a:gd name="connsiteY3032" fmla="*/ 159862 h 906898"/>
              <a:gd name="connsiteX3033" fmla="*/ 577433 w 906898"/>
              <a:gd name="connsiteY3033" fmla="*/ 153721 h 906898"/>
              <a:gd name="connsiteX3034" fmla="*/ 571268 w 906898"/>
              <a:gd name="connsiteY3034" fmla="*/ 151673 h 906898"/>
              <a:gd name="connsiteX3035" fmla="*/ 556881 w 906898"/>
              <a:gd name="connsiteY3035" fmla="*/ 155768 h 906898"/>
              <a:gd name="connsiteX3036" fmla="*/ 554826 w 906898"/>
              <a:gd name="connsiteY3036" fmla="*/ 153721 h 906898"/>
              <a:gd name="connsiteX3037" fmla="*/ 560992 w 906898"/>
              <a:gd name="connsiteY3037" fmla="*/ 149626 h 906898"/>
              <a:gd name="connsiteX3038" fmla="*/ 570240 w 906898"/>
              <a:gd name="connsiteY3038" fmla="*/ 148091 h 906898"/>
              <a:gd name="connsiteX3039" fmla="*/ 707038 w 906898"/>
              <a:gd name="connsiteY3039" fmla="*/ 143263 h 906898"/>
              <a:gd name="connsiteX3040" fmla="*/ 711139 w 906898"/>
              <a:gd name="connsiteY3040" fmla="*/ 145320 h 906898"/>
              <a:gd name="connsiteX3041" fmla="*/ 709088 w 906898"/>
              <a:gd name="connsiteY3041" fmla="*/ 155613 h 906898"/>
              <a:gd name="connsiteX3042" fmla="*/ 700886 w 906898"/>
              <a:gd name="connsiteY3042" fmla="*/ 157671 h 906898"/>
              <a:gd name="connsiteX3043" fmla="*/ 696785 w 906898"/>
              <a:gd name="connsiteY3043" fmla="*/ 167963 h 906898"/>
              <a:gd name="connsiteX3044" fmla="*/ 688582 w 906898"/>
              <a:gd name="connsiteY3044" fmla="*/ 176197 h 906898"/>
              <a:gd name="connsiteX3045" fmla="*/ 694734 w 906898"/>
              <a:gd name="connsiteY3045" fmla="*/ 186489 h 906898"/>
              <a:gd name="connsiteX3046" fmla="*/ 698835 w 906898"/>
              <a:gd name="connsiteY3046" fmla="*/ 198839 h 906898"/>
              <a:gd name="connsiteX3047" fmla="*/ 709088 w 906898"/>
              <a:gd name="connsiteY3047" fmla="*/ 200897 h 906898"/>
              <a:gd name="connsiteX3048" fmla="*/ 711139 w 906898"/>
              <a:gd name="connsiteY3048" fmla="*/ 209131 h 906898"/>
              <a:gd name="connsiteX3049" fmla="*/ 711139 w 906898"/>
              <a:gd name="connsiteY3049" fmla="*/ 213248 h 906898"/>
              <a:gd name="connsiteX3050" fmla="*/ 700886 w 906898"/>
              <a:gd name="connsiteY3050" fmla="*/ 211189 h 906898"/>
              <a:gd name="connsiteX3051" fmla="*/ 698835 w 906898"/>
              <a:gd name="connsiteY3051" fmla="*/ 205014 h 906898"/>
              <a:gd name="connsiteX3052" fmla="*/ 690633 w 906898"/>
              <a:gd name="connsiteY3052" fmla="*/ 202956 h 906898"/>
              <a:gd name="connsiteX3053" fmla="*/ 686532 w 906898"/>
              <a:gd name="connsiteY3053" fmla="*/ 196781 h 906898"/>
              <a:gd name="connsiteX3054" fmla="*/ 688582 w 906898"/>
              <a:gd name="connsiteY3054" fmla="*/ 190605 h 906898"/>
              <a:gd name="connsiteX3055" fmla="*/ 682431 w 906898"/>
              <a:gd name="connsiteY3055" fmla="*/ 186489 h 906898"/>
              <a:gd name="connsiteX3056" fmla="*/ 680380 w 906898"/>
              <a:gd name="connsiteY3056" fmla="*/ 182372 h 906898"/>
              <a:gd name="connsiteX3057" fmla="*/ 680380 w 906898"/>
              <a:gd name="connsiteY3057" fmla="*/ 174138 h 906898"/>
              <a:gd name="connsiteX3058" fmla="*/ 686532 w 906898"/>
              <a:gd name="connsiteY3058" fmla="*/ 165905 h 906898"/>
              <a:gd name="connsiteX3059" fmla="*/ 688582 w 906898"/>
              <a:gd name="connsiteY3059" fmla="*/ 155613 h 906898"/>
              <a:gd name="connsiteX3060" fmla="*/ 692683 w 906898"/>
              <a:gd name="connsiteY3060" fmla="*/ 151496 h 906898"/>
              <a:gd name="connsiteX3061" fmla="*/ 694734 w 906898"/>
              <a:gd name="connsiteY3061" fmla="*/ 151496 h 906898"/>
              <a:gd name="connsiteX3062" fmla="*/ 694734 w 906898"/>
              <a:gd name="connsiteY3062" fmla="*/ 153555 h 906898"/>
              <a:gd name="connsiteX3063" fmla="*/ 696785 w 906898"/>
              <a:gd name="connsiteY3063" fmla="*/ 151496 h 906898"/>
              <a:gd name="connsiteX3064" fmla="*/ 707038 w 906898"/>
              <a:gd name="connsiteY3064" fmla="*/ 143263 h 906898"/>
              <a:gd name="connsiteX3065" fmla="*/ 643337 w 906898"/>
              <a:gd name="connsiteY3065" fmla="*/ 143263 h 906898"/>
              <a:gd name="connsiteX3066" fmla="*/ 643337 w 906898"/>
              <a:gd name="connsiteY3066" fmla="*/ 145327 h 906898"/>
              <a:gd name="connsiteX3067" fmla="*/ 643337 w 906898"/>
              <a:gd name="connsiteY3067" fmla="*/ 151521 h 906898"/>
              <a:gd name="connsiteX3068" fmla="*/ 652155 w 906898"/>
              <a:gd name="connsiteY3068" fmla="*/ 158596 h 906898"/>
              <a:gd name="connsiteX3069" fmla="*/ 653629 w 906898"/>
              <a:gd name="connsiteY3069" fmla="*/ 160787 h 906898"/>
              <a:gd name="connsiteX3070" fmla="*/ 653629 w 906898"/>
              <a:gd name="connsiteY3070" fmla="*/ 165973 h 906898"/>
              <a:gd name="connsiteX3071" fmla="*/ 661750 w 906898"/>
              <a:gd name="connsiteY3071" fmla="*/ 174120 h 906898"/>
              <a:gd name="connsiteX3072" fmla="*/ 661831 w 906898"/>
              <a:gd name="connsiteY3072" fmla="*/ 174359 h 906898"/>
              <a:gd name="connsiteX3073" fmla="*/ 659804 w 906898"/>
              <a:gd name="connsiteY3073" fmla="*/ 182490 h 906898"/>
              <a:gd name="connsiteX3074" fmla="*/ 665979 w 906898"/>
              <a:gd name="connsiteY3074" fmla="*/ 190748 h 906898"/>
              <a:gd name="connsiteX3075" fmla="*/ 663921 w 906898"/>
              <a:gd name="connsiteY3075" fmla="*/ 201072 h 906898"/>
              <a:gd name="connsiteX3076" fmla="*/ 663921 w 906898"/>
              <a:gd name="connsiteY3076" fmla="*/ 196942 h 906898"/>
              <a:gd name="connsiteX3077" fmla="*/ 663921 w 906898"/>
              <a:gd name="connsiteY3077" fmla="*/ 192813 h 906898"/>
              <a:gd name="connsiteX3078" fmla="*/ 657746 w 906898"/>
              <a:gd name="connsiteY3078" fmla="*/ 184555 h 906898"/>
              <a:gd name="connsiteX3079" fmla="*/ 655687 w 906898"/>
              <a:gd name="connsiteY3079" fmla="*/ 186619 h 906898"/>
              <a:gd name="connsiteX3080" fmla="*/ 661862 w 906898"/>
              <a:gd name="connsiteY3080" fmla="*/ 192813 h 906898"/>
              <a:gd name="connsiteX3081" fmla="*/ 657746 w 906898"/>
              <a:gd name="connsiteY3081" fmla="*/ 207266 h 906898"/>
              <a:gd name="connsiteX3082" fmla="*/ 653629 w 906898"/>
              <a:gd name="connsiteY3082" fmla="*/ 207266 h 906898"/>
              <a:gd name="connsiteX3083" fmla="*/ 647454 w 906898"/>
              <a:gd name="connsiteY3083" fmla="*/ 203136 h 906898"/>
              <a:gd name="connsiteX3084" fmla="*/ 651570 w 906898"/>
              <a:gd name="connsiteY3084" fmla="*/ 184555 h 906898"/>
              <a:gd name="connsiteX3085" fmla="*/ 649512 w 906898"/>
              <a:gd name="connsiteY3085" fmla="*/ 178361 h 906898"/>
              <a:gd name="connsiteX3086" fmla="*/ 645395 w 906898"/>
              <a:gd name="connsiteY3086" fmla="*/ 165973 h 906898"/>
              <a:gd name="connsiteX3087" fmla="*/ 637162 w 906898"/>
              <a:gd name="connsiteY3087" fmla="*/ 161845 h 906898"/>
              <a:gd name="connsiteX3088" fmla="*/ 637162 w 906898"/>
              <a:gd name="connsiteY3088" fmla="*/ 159779 h 906898"/>
              <a:gd name="connsiteX3089" fmla="*/ 641278 w 906898"/>
              <a:gd name="connsiteY3089" fmla="*/ 149457 h 906898"/>
              <a:gd name="connsiteX3090" fmla="*/ 643337 w 906898"/>
              <a:gd name="connsiteY3090" fmla="*/ 143263 h 906898"/>
              <a:gd name="connsiteX3091" fmla="*/ 302134 w 906898"/>
              <a:gd name="connsiteY3091" fmla="*/ 138780 h 906898"/>
              <a:gd name="connsiteX3092" fmla="*/ 304168 w 906898"/>
              <a:gd name="connsiteY3092" fmla="*/ 139279 h 906898"/>
              <a:gd name="connsiteX3093" fmla="*/ 301844 w 906898"/>
              <a:gd name="connsiteY3093" fmla="*/ 141270 h 906898"/>
              <a:gd name="connsiteX3094" fmla="*/ 302134 w 906898"/>
              <a:gd name="connsiteY3094" fmla="*/ 138780 h 906898"/>
              <a:gd name="connsiteX3095" fmla="*/ 575576 w 906898"/>
              <a:gd name="connsiteY3095" fmla="*/ 134962 h 906898"/>
              <a:gd name="connsiteX3096" fmla="*/ 581718 w 906898"/>
              <a:gd name="connsiteY3096" fmla="*/ 139168 h 906898"/>
              <a:gd name="connsiteX3097" fmla="*/ 579671 w 906898"/>
              <a:gd name="connsiteY3097" fmla="*/ 143373 h 906898"/>
              <a:gd name="connsiteX3098" fmla="*/ 569434 w 906898"/>
              <a:gd name="connsiteY3098" fmla="*/ 145476 h 906898"/>
              <a:gd name="connsiteX3099" fmla="*/ 575576 w 906898"/>
              <a:gd name="connsiteY3099" fmla="*/ 134962 h 906898"/>
              <a:gd name="connsiteX3100" fmla="*/ 508872 w 906898"/>
              <a:gd name="connsiteY3100" fmla="*/ 130536 h 906898"/>
              <a:gd name="connsiteX3101" fmla="*/ 515808 w 906898"/>
              <a:gd name="connsiteY3101" fmla="*/ 131053 h 906898"/>
              <a:gd name="connsiteX3102" fmla="*/ 532250 w 906898"/>
              <a:gd name="connsiteY3102" fmla="*/ 143447 h 906898"/>
              <a:gd name="connsiteX3103" fmla="*/ 530195 w 906898"/>
              <a:gd name="connsiteY3103" fmla="*/ 147578 h 906898"/>
              <a:gd name="connsiteX3104" fmla="*/ 528140 w 906898"/>
              <a:gd name="connsiteY3104" fmla="*/ 143447 h 906898"/>
              <a:gd name="connsiteX3105" fmla="*/ 513753 w 906898"/>
              <a:gd name="connsiteY3105" fmla="*/ 135184 h 906898"/>
              <a:gd name="connsiteX3106" fmla="*/ 509643 w 906898"/>
              <a:gd name="connsiteY3106" fmla="*/ 137250 h 906898"/>
              <a:gd name="connsiteX3107" fmla="*/ 513753 w 906898"/>
              <a:gd name="connsiteY3107" fmla="*/ 141382 h 906898"/>
              <a:gd name="connsiteX3108" fmla="*/ 515808 w 906898"/>
              <a:gd name="connsiteY3108" fmla="*/ 143447 h 906898"/>
              <a:gd name="connsiteX3109" fmla="*/ 501422 w 906898"/>
              <a:gd name="connsiteY3109" fmla="*/ 141382 h 906898"/>
              <a:gd name="connsiteX3110" fmla="*/ 489090 w 906898"/>
              <a:gd name="connsiteY3110" fmla="*/ 141382 h 906898"/>
              <a:gd name="connsiteX3111" fmla="*/ 491146 w 906898"/>
              <a:gd name="connsiteY3111" fmla="*/ 135184 h 906898"/>
              <a:gd name="connsiteX3112" fmla="*/ 499367 w 906898"/>
              <a:gd name="connsiteY3112" fmla="*/ 137250 h 906898"/>
              <a:gd name="connsiteX3113" fmla="*/ 503477 w 906898"/>
              <a:gd name="connsiteY3113" fmla="*/ 133118 h 906898"/>
              <a:gd name="connsiteX3114" fmla="*/ 508872 w 906898"/>
              <a:gd name="connsiteY3114" fmla="*/ 130536 h 906898"/>
              <a:gd name="connsiteX3115" fmla="*/ 250583 w 906898"/>
              <a:gd name="connsiteY3115" fmla="*/ 123976 h 906898"/>
              <a:gd name="connsiteX3116" fmla="*/ 254700 w 906898"/>
              <a:gd name="connsiteY3116" fmla="*/ 124754 h 906898"/>
              <a:gd name="connsiteX3117" fmla="*/ 256758 w 906898"/>
              <a:gd name="connsiteY3117" fmla="*/ 124754 h 906898"/>
              <a:gd name="connsiteX3118" fmla="*/ 258816 w 906898"/>
              <a:gd name="connsiteY3118" fmla="*/ 133054 h 906898"/>
              <a:gd name="connsiteX3119" fmla="*/ 273225 w 906898"/>
              <a:gd name="connsiteY3119" fmla="*/ 135128 h 906898"/>
              <a:gd name="connsiteX3120" fmla="*/ 277342 w 906898"/>
              <a:gd name="connsiteY3120" fmla="*/ 133054 h 906898"/>
              <a:gd name="connsiteX3121" fmla="*/ 283517 w 906898"/>
              <a:gd name="connsiteY3121" fmla="*/ 139279 h 906898"/>
              <a:gd name="connsiteX3122" fmla="*/ 275284 w 906898"/>
              <a:gd name="connsiteY3122" fmla="*/ 145503 h 906898"/>
              <a:gd name="connsiteX3123" fmla="*/ 269108 w 906898"/>
              <a:gd name="connsiteY3123" fmla="*/ 141353 h 906898"/>
              <a:gd name="connsiteX3124" fmla="*/ 262933 w 906898"/>
              <a:gd name="connsiteY3124" fmla="*/ 147578 h 906898"/>
              <a:gd name="connsiteX3125" fmla="*/ 254700 w 906898"/>
              <a:gd name="connsiteY3125" fmla="*/ 141353 h 906898"/>
              <a:gd name="connsiteX3126" fmla="*/ 252641 w 906898"/>
              <a:gd name="connsiteY3126" fmla="*/ 135128 h 906898"/>
              <a:gd name="connsiteX3127" fmla="*/ 246466 w 906898"/>
              <a:gd name="connsiteY3127" fmla="*/ 130978 h 906898"/>
              <a:gd name="connsiteX3128" fmla="*/ 246466 w 906898"/>
              <a:gd name="connsiteY3128" fmla="*/ 124754 h 906898"/>
              <a:gd name="connsiteX3129" fmla="*/ 250583 w 906898"/>
              <a:gd name="connsiteY3129" fmla="*/ 123976 h 906898"/>
              <a:gd name="connsiteX3130" fmla="*/ 577535 w 906898"/>
              <a:gd name="connsiteY3130" fmla="*/ 122678 h 906898"/>
              <a:gd name="connsiteX3131" fmla="*/ 581651 w 906898"/>
              <a:gd name="connsiteY3131" fmla="*/ 126816 h 906898"/>
              <a:gd name="connsiteX3132" fmla="*/ 583710 w 906898"/>
              <a:gd name="connsiteY3132" fmla="*/ 130953 h 906898"/>
              <a:gd name="connsiteX3133" fmla="*/ 591943 w 906898"/>
              <a:gd name="connsiteY3133" fmla="*/ 130953 h 906898"/>
              <a:gd name="connsiteX3134" fmla="*/ 594002 w 906898"/>
              <a:gd name="connsiteY3134" fmla="*/ 135090 h 906898"/>
              <a:gd name="connsiteX3135" fmla="*/ 587827 w 906898"/>
              <a:gd name="connsiteY3135" fmla="*/ 139228 h 906898"/>
              <a:gd name="connsiteX3136" fmla="*/ 589885 w 906898"/>
              <a:gd name="connsiteY3136" fmla="*/ 147503 h 906898"/>
              <a:gd name="connsiteX3137" fmla="*/ 585768 w 906898"/>
              <a:gd name="connsiteY3137" fmla="*/ 149570 h 906898"/>
              <a:gd name="connsiteX3138" fmla="*/ 581651 w 906898"/>
              <a:gd name="connsiteY3138" fmla="*/ 147503 h 906898"/>
              <a:gd name="connsiteX3139" fmla="*/ 583710 w 906898"/>
              <a:gd name="connsiteY3139" fmla="*/ 137159 h 906898"/>
              <a:gd name="connsiteX3140" fmla="*/ 575476 w 906898"/>
              <a:gd name="connsiteY3140" fmla="*/ 130953 h 906898"/>
              <a:gd name="connsiteX3141" fmla="*/ 577535 w 906898"/>
              <a:gd name="connsiteY3141" fmla="*/ 122678 h 906898"/>
              <a:gd name="connsiteX3142" fmla="*/ 258767 w 906898"/>
              <a:gd name="connsiteY3142" fmla="*/ 122678 h 906898"/>
              <a:gd name="connsiteX3143" fmla="*/ 260842 w 906898"/>
              <a:gd name="connsiteY3143" fmla="*/ 128854 h 906898"/>
              <a:gd name="connsiteX3144" fmla="*/ 267067 w 906898"/>
              <a:gd name="connsiteY3144" fmla="*/ 130912 h 906898"/>
              <a:gd name="connsiteX3145" fmla="*/ 273292 w 906898"/>
              <a:gd name="connsiteY3145" fmla="*/ 128854 h 906898"/>
              <a:gd name="connsiteX3146" fmla="*/ 271217 w 906898"/>
              <a:gd name="connsiteY3146" fmla="*/ 132971 h 906898"/>
              <a:gd name="connsiteX3147" fmla="*/ 258767 w 906898"/>
              <a:gd name="connsiteY3147" fmla="*/ 128854 h 906898"/>
              <a:gd name="connsiteX3148" fmla="*/ 258767 w 906898"/>
              <a:gd name="connsiteY3148" fmla="*/ 122678 h 906898"/>
              <a:gd name="connsiteX3149" fmla="*/ 622795 w 906898"/>
              <a:gd name="connsiteY3149" fmla="*/ 120686 h 906898"/>
              <a:gd name="connsiteX3150" fmla="*/ 637267 w 906898"/>
              <a:gd name="connsiteY3150" fmla="*/ 128900 h 906898"/>
              <a:gd name="connsiteX3151" fmla="*/ 635200 w 906898"/>
              <a:gd name="connsiteY3151" fmla="*/ 155596 h 906898"/>
              <a:gd name="connsiteX3152" fmla="*/ 626930 w 906898"/>
              <a:gd name="connsiteY3152" fmla="*/ 165863 h 906898"/>
              <a:gd name="connsiteX3153" fmla="*/ 600053 w 906898"/>
              <a:gd name="connsiteY3153" fmla="*/ 174077 h 906898"/>
              <a:gd name="connsiteX3154" fmla="*/ 600053 w 906898"/>
              <a:gd name="connsiteY3154" fmla="*/ 169971 h 906898"/>
              <a:gd name="connsiteX3155" fmla="*/ 610390 w 906898"/>
              <a:gd name="connsiteY3155" fmla="*/ 167917 h 906898"/>
              <a:gd name="connsiteX3156" fmla="*/ 631065 w 906898"/>
              <a:gd name="connsiteY3156" fmla="*/ 145328 h 906898"/>
              <a:gd name="connsiteX3157" fmla="*/ 628998 w 906898"/>
              <a:gd name="connsiteY3157" fmla="*/ 133007 h 906898"/>
              <a:gd name="connsiteX3158" fmla="*/ 624863 w 906898"/>
              <a:gd name="connsiteY3158" fmla="*/ 130954 h 906898"/>
              <a:gd name="connsiteX3159" fmla="*/ 626930 w 906898"/>
              <a:gd name="connsiteY3159" fmla="*/ 135061 h 906898"/>
              <a:gd name="connsiteX3160" fmla="*/ 626930 w 906898"/>
              <a:gd name="connsiteY3160" fmla="*/ 143275 h 906898"/>
              <a:gd name="connsiteX3161" fmla="*/ 616593 w 906898"/>
              <a:gd name="connsiteY3161" fmla="*/ 147382 h 906898"/>
              <a:gd name="connsiteX3162" fmla="*/ 610390 w 906898"/>
              <a:gd name="connsiteY3162" fmla="*/ 143275 h 906898"/>
              <a:gd name="connsiteX3163" fmla="*/ 612458 w 906898"/>
              <a:gd name="connsiteY3163" fmla="*/ 135061 h 906898"/>
              <a:gd name="connsiteX3164" fmla="*/ 610390 w 906898"/>
              <a:gd name="connsiteY3164" fmla="*/ 128900 h 906898"/>
              <a:gd name="connsiteX3165" fmla="*/ 622795 w 906898"/>
              <a:gd name="connsiteY3165" fmla="*/ 120686 h 906898"/>
              <a:gd name="connsiteX3166" fmla="*/ 522124 w 906898"/>
              <a:gd name="connsiteY3166" fmla="*/ 120686 h 906898"/>
              <a:gd name="connsiteX3167" fmla="*/ 524172 w 906898"/>
              <a:gd name="connsiteY3167" fmla="*/ 132971 h 906898"/>
              <a:gd name="connsiteX3168" fmla="*/ 515982 w 906898"/>
              <a:gd name="connsiteY3168" fmla="*/ 124781 h 906898"/>
              <a:gd name="connsiteX3169" fmla="*/ 522124 w 906898"/>
              <a:gd name="connsiteY3169" fmla="*/ 120686 h 906898"/>
              <a:gd name="connsiteX3170" fmla="*/ 456112 w 906898"/>
              <a:gd name="connsiteY3170" fmla="*/ 118695 h 906898"/>
              <a:gd name="connsiteX3171" fmla="*/ 460207 w 906898"/>
              <a:gd name="connsiteY3171" fmla="*/ 122811 h 906898"/>
              <a:gd name="connsiteX3172" fmla="*/ 454064 w 906898"/>
              <a:gd name="connsiteY3172" fmla="*/ 131045 h 906898"/>
              <a:gd name="connsiteX3173" fmla="*/ 449970 w 906898"/>
              <a:gd name="connsiteY3173" fmla="*/ 139279 h 906898"/>
              <a:gd name="connsiteX3174" fmla="*/ 437686 w 906898"/>
              <a:gd name="connsiteY3174" fmla="*/ 139279 h 906898"/>
              <a:gd name="connsiteX3175" fmla="*/ 437686 w 906898"/>
              <a:gd name="connsiteY3175" fmla="*/ 137220 h 906898"/>
              <a:gd name="connsiteX3176" fmla="*/ 441781 w 906898"/>
              <a:gd name="connsiteY3176" fmla="*/ 128987 h 906898"/>
              <a:gd name="connsiteX3177" fmla="*/ 445875 w 906898"/>
              <a:gd name="connsiteY3177" fmla="*/ 126928 h 906898"/>
              <a:gd name="connsiteX3178" fmla="*/ 449970 w 906898"/>
              <a:gd name="connsiteY3178" fmla="*/ 120754 h 906898"/>
              <a:gd name="connsiteX3179" fmla="*/ 456112 w 906898"/>
              <a:gd name="connsiteY3179" fmla="*/ 118695 h 906898"/>
              <a:gd name="connsiteX3180" fmla="*/ 234176 w 906898"/>
              <a:gd name="connsiteY3180" fmla="*/ 118695 h 906898"/>
              <a:gd name="connsiteX3181" fmla="*/ 242386 w 906898"/>
              <a:gd name="connsiteY3181" fmla="*/ 122811 h 906898"/>
              <a:gd name="connsiteX3182" fmla="*/ 242386 w 906898"/>
              <a:gd name="connsiteY3182" fmla="*/ 126928 h 906898"/>
              <a:gd name="connsiteX3183" fmla="*/ 248543 w 906898"/>
              <a:gd name="connsiteY3183" fmla="*/ 137220 h 906898"/>
              <a:gd name="connsiteX3184" fmla="*/ 246490 w 906898"/>
              <a:gd name="connsiteY3184" fmla="*/ 137220 h 906898"/>
              <a:gd name="connsiteX3185" fmla="*/ 250595 w 906898"/>
              <a:gd name="connsiteY3185" fmla="*/ 139279 h 906898"/>
              <a:gd name="connsiteX3186" fmla="*/ 256752 w 906898"/>
              <a:gd name="connsiteY3186" fmla="*/ 147513 h 906898"/>
              <a:gd name="connsiteX3187" fmla="*/ 264962 w 906898"/>
              <a:gd name="connsiteY3187" fmla="*/ 149570 h 906898"/>
              <a:gd name="connsiteX3188" fmla="*/ 271119 w 906898"/>
              <a:gd name="connsiteY3188" fmla="*/ 147513 h 906898"/>
              <a:gd name="connsiteX3189" fmla="*/ 283433 w 906898"/>
              <a:gd name="connsiteY3189" fmla="*/ 145454 h 906898"/>
              <a:gd name="connsiteX3190" fmla="*/ 291642 w 906898"/>
              <a:gd name="connsiteY3190" fmla="*/ 139279 h 906898"/>
              <a:gd name="connsiteX3191" fmla="*/ 299852 w 906898"/>
              <a:gd name="connsiteY3191" fmla="*/ 139279 h 906898"/>
              <a:gd name="connsiteX3192" fmla="*/ 297799 w 906898"/>
              <a:gd name="connsiteY3192" fmla="*/ 143395 h 906898"/>
              <a:gd name="connsiteX3193" fmla="*/ 289590 w 906898"/>
              <a:gd name="connsiteY3193" fmla="*/ 147513 h 906898"/>
              <a:gd name="connsiteX3194" fmla="*/ 289590 w 906898"/>
              <a:gd name="connsiteY3194" fmla="*/ 149570 h 906898"/>
              <a:gd name="connsiteX3195" fmla="*/ 277276 w 906898"/>
              <a:gd name="connsiteY3195" fmla="*/ 157805 h 906898"/>
              <a:gd name="connsiteX3196" fmla="*/ 271119 w 906898"/>
              <a:gd name="connsiteY3196" fmla="*/ 155746 h 906898"/>
              <a:gd name="connsiteX3197" fmla="*/ 260857 w 906898"/>
              <a:gd name="connsiteY3197" fmla="*/ 159862 h 906898"/>
              <a:gd name="connsiteX3198" fmla="*/ 252647 w 906898"/>
              <a:gd name="connsiteY3198" fmla="*/ 155746 h 906898"/>
              <a:gd name="connsiteX3199" fmla="*/ 246490 w 906898"/>
              <a:gd name="connsiteY3199" fmla="*/ 147513 h 906898"/>
              <a:gd name="connsiteX3200" fmla="*/ 242386 w 906898"/>
              <a:gd name="connsiteY3200" fmla="*/ 147513 h 906898"/>
              <a:gd name="connsiteX3201" fmla="*/ 236229 w 906898"/>
              <a:gd name="connsiteY3201" fmla="*/ 141336 h 906898"/>
              <a:gd name="connsiteX3202" fmla="*/ 238281 w 906898"/>
              <a:gd name="connsiteY3202" fmla="*/ 131045 h 906898"/>
              <a:gd name="connsiteX3203" fmla="*/ 232124 w 906898"/>
              <a:gd name="connsiteY3203" fmla="*/ 122811 h 906898"/>
              <a:gd name="connsiteX3204" fmla="*/ 234176 w 906898"/>
              <a:gd name="connsiteY3204" fmla="*/ 118695 h 906898"/>
              <a:gd name="connsiteX3205" fmla="*/ 360258 w 906898"/>
              <a:gd name="connsiteY3205" fmla="*/ 117473 h 906898"/>
              <a:gd name="connsiteX3206" fmla="*/ 363595 w 906898"/>
              <a:gd name="connsiteY3206" fmla="*/ 120813 h 906898"/>
              <a:gd name="connsiteX3207" fmla="*/ 359488 w 906898"/>
              <a:gd name="connsiteY3207" fmla="*/ 129034 h 906898"/>
              <a:gd name="connsiteX3208" fmla="*/ 361542 w 906898"/>
              <a:gd name="connsiteY3208" fmla="*/ 135201 h 906898"/>
              <a:gd name="connsiteX3209" fmla="*/ 361542 w 906898"/>
              <a:gd name="connsiteY3209" fmla="*/ 141365 h 906898"/>
              <a:gd name="connsiteX3210" fmla="*/ 355381 w 906898"/>
              <a:gd name="connsiteY3210" fmla="*/ 147531 h 906898"/>
              <a:gd name="connsiteX3211" fmla="*/ 353328 w 906898"/>
              <a:gd name="connsiteY3211" fmla="*/ 153697 h 906898"/>
              <a:gd name="connsiteX3212" fmla="*/ 353328 w 906898"/>
              <a:gd name="connsiteY3212" fmla="*/ 145476 h 906898"/>
              <a:gd name="connsiteX3213" fmla="*/ 351274 w 906898"/>
              <a:gd name="connsiteY3213" fmla="*/ 149586 h 906898"/>
              <a:gd name="connsiteX3214" fmla="*/ 341007 w 906898"/>
              <a:gd name="connsiteY3214" fmla="*/ 159862 h 906898"/>
              <a:gd name="connsiteX3215" fmla="*/ 332793 w 906898"/>
              <a:gd name="connsiteY3215" fmla="*/ 153697 h 906898"/>
              <a:gd name="connsiteX3216" fmla="*/ 330740 w 906898"/>
              <a:gd name="connsiteY3216" fmla="*/ 153697 h 906898"/>
              <a:gd name="connsiteX3217" fmla="*/ 324579 w 906898"/>
              <a:gd name="connsiteY3217" fmla="*/ 155752 h 906898"/>
              <a:gd name="connsiteX3218" fmla="*/ 320472 w 906898"/>
              <a:gd name="connsiteY3218" fmla="*/ 153697 h 906898"/>
              <a:gd name="connsiteX3219" fmla="*/ 318419 w 906898"/>
              <a:gd name="connsiteY3219" fmla="*/ 145476 h 906898"/>
              <a:gd name="connsiteX3220" fmla="*/ 312258 w 906898"/>
              <a:gd name="connsiteY3220" fmla="*/ 145476 h 906898"/>
              <a:gd name="connsiteX3221" fmla="*/ 308151 w 906898"/>
              <a:gd name="connsiteY3221" fmla="*/ 137255 h 906898"/>
              <a:gd name="connsiteX3222" fmla="*/ 312258 w 906898"/>
              <a:gd name="connsiteY3222" fmla="*/ 133144 h 906898"/>
              <a:gd name="connsiteX3223" fmla="*/ 316365 w 906898"/>
              <a:gd name="connsiteY3223" fmla="*/ 137255 h 906898"/>
              <a:gd name="connsiteX3224" fmla="*/ 324579 w 906898"/>
              <a:gd name="connsiteY3224" fmla="*/ 143420 h 906898"/>
              <a:gd name="connsiteX3225" fmla="*/ 332793 w 906898"/>
              <a:gd name="connsiteY3225" fmla="*/ 145476 h 906898"/>
              <a:gd name="connsiteX3226" fmla="*/ 343060 w 906898"/>
              <a:gd name="connsiteY3226" fmla="*/ 143420 h 906898"/>
              <a:gd name="connsiteX3227" fmla="*/ 345114 w 906898"/>
              <a:gd name="connsiteY3227" fmla="*/ 139311 h 906898"/>
              <a:gd name="connsiteX3228" fmla="*/ 351274 w 906898"/>
              <a:gd name="connsiteY3228" fmla="*/ 129034 h 906898"/>
              <a:gd name="connsiteX3229" fmla="*/ 351274 w 906898"/>
              <a:gd name="connsiteY3229" fmla="*/ 124923 h 906898"/>
              <a:gd name="connsiteX3230" fmla="*/ 355381 w 906898"/>
              <a:gd name="connsiteY3230" fmla="*/ 118758 h 906898"/>
              <a:gd name="connsiteX3231" fmla="*/ 360258 w 906898"/>
              <a:gd name="connsiteY3231" fmla="*/ 117473 h 906898"/>
              <a:gd name="connsiteX3232" fmla="*/ 347217 w 906898"/>
              <a:gd name="connsiteY3232" fmla="*/ 117214 h 906898"/>
              <a:gd name="connsiteX3233" fmla="*/ 351311 w 906898"/>
              <a:gd name="connsiteY3233" fmla="*/ 118746 h 906898"/>
              <a:gd name="connsiteX3234" fmla="*/ 349264 w 906898"/>
              <a:gd name="connsiteY3234" fmla="*/ 122832 h 906898"/>
              <a:gd name="connsiteX3235" fmla="*/ 347217 w 906898"/>
              <a:gd name="connsiteY3235" fmla="*/ 124875 h 906898"/>
              <a:gd name="connsiteX3236" fmla="*/ 349264 w 906898"/>
              <a:gd name="connsiteY3236" fmla="*/ 128961 h 906898"/>
              <a:gd name="connsiteX3237" fmla="*/ 347217 w 906898"/>
              <a:gd name="connsiteY3237" fmla="*/ 135090 h 906898"/>
              <a:gd name="connsiteX3238" fmla="*/ 343122 w 906898"/>
              <a:gd name="connsiteY3238" fmla="*/ 137133 h 906898"/>
              <a:gd name="connsiteX3239" fmla="*/ 341075 w 906898"/>
              <a:gd name="connsiteY3239" fmla="*/ 141219 h 906898"/>
              <a:gd name="connsiteX3240" fmla="*/ 334933 w 906898"/>
              <a:gd name="connsiteY3240" fmla="*/ 143263 h 906898"/>
              <a:gd name="connsiteX3241" fmla="*/ 330838 w 906898"/>
              <a:gd name="connsiteY3241" fmla="*/ 139177 h 906898"/>
              <a:gd name="connsiteX3242" fmla="*/ 326743 w 906898"/>
              <a:gd name="connsiteY3242" fmla="*/ 141219 h 906898"/>
              <a:gd name="connsiteX3243" fmla="*/ 322649 w 906898"/>
              <a:gd name="connsiteY3243" fmla="*/ 137133 h 906898"/>
              <a:gd name="connsiteX3244" fmla="*/ 322649 w 906898"/>
              <a:gd name="connsiteY3244" fmla="*/ 133047 h 906898"/>
              <a:gd name="connsiteX3245" fmla="*/ 316507 w 906898"/>
              <a:gd name="connsiteY3245" fmla="*/ 135090 h 906898"/>
              <a:gd name="connsiteX3246" fmla="*/ 314459 w 906898"/>
              <a:gd name="connsiteY3246" fmla="*/ 131004 h 906898"/>
              <a:gd name="connsiteX3247" fmla="*/ 320602 w 906898"/>
              <a:gd name="connsiteY3247" fmla="*/ 126918 h 906898"/>
              <a:gd name="connsiteX3248" fmla="*/ 334933 w 906898"/>
              <a:gd name="connsiteY3248" fmla="*/ 126918 h 906898"/>
              <a:gd name="connsiteX3249" fmla="*/ 343122 w 906898"/>
              <a:gd name="connsiteY3249" fmla="*/ 118746 h 906898"/>
              <a:gd name="connsiteX3250" fmla="*/ 347217 w 906898"/>
              <a:gd name="connsiteY3250" fmla="*/ 117214 h 906898"/>
              <a:gd name="connsiteX3251" fmla="*/ 585835 w 906898"/>
              <a:gd name="connsiteY3251" fmla="*/ 116702 h 906898"/>
              <a:gd name="connsiteX3252" fmla="*/ 589951 w 906898"/>
              <a:gd name="connsiteY3252" fmla="*/ 120819 h 906898"/>
              <a:gd name="connsiteX3253" fmla="*/ 592010 w 906898"/>
              <a:gd name="connsiteY3253" fmla="*/ 124936 h 906898"/>
              <a:gd name="connsiteX3254" fmla="*/ 600244 w 906898"/>
              <a:gd name="connsiteY3254" fmla="*/ 129053 h 906898"/>
              <a:gd name="connsiteX3255" fmla="*/ 602302 w 906898"/>
              <a:gd name="connsiteY3255" fmla="*/ 137286 h 906898"/>
              <a:gd name="connsiteX3256" fmla="*/ 596127 w 906898"/>
              <a:gd name="connsiteY3256" fmla="*/ 143461 h 906898"/>
              <a:gd name="connsiteX3257" fmla="*/ 598185 w 906898"/>
              <a:gd name="connsiteY3257" fmla="*/ 151695 h 906898"/>
              <a:gd name="connsiteX3258" fmla="*/ 592010 w 906898"/>
              <a:gd name="connsiteY3258" fmla="*/ 155812 h 906898"/>
              <a:gd name="connsiteX3259" fmla="*/ 587893 w 906898"/>
              <a:gd name="connsiteY3259" fmla="*/ 151695 h 906898"/>
              <a:gd name="connsiteX3260" fmla="*/ 594068 w 906898"/>
              <a:gd name="connsiteY3260" fmla="*/ 145520 h 906898"/>
              <a:gd name="connsiteX3261" fmla="*/ 596127 w 906898"/>
              <a:gd name="connsiteY3261" fmla="*/ 137286 h 906898"/>
              <a:gd name="connsiteX3262" fmla="*/ 594068 w 906898"/>
              <a:gd name="connsiteY3262" fmla="*/ 129053 h 906898"/>
              <a:gd name="connsiteX3263" fmla="*/ 585835 w 906898"/>
              <a:gd name="connsiteY3263" fmla="*/ 126994 h 906898"/>
              <a:gd name="connsiteX3264" fmla="*/ 575543 w 906898"/>
              <a:gd name="connsiteY3264" fmla="*/ 120819 h 906898"/>
              <a:gd name="connsiteX3265" fmla="*/ 571426 w 906898"/>
              <a:gd name="connsiteY3265" fmla="*/ 118761 h 906898"/>
              <a:gd name="connsiteX3266" fmla="*/ 585835 w 906898"/>
              <a:gd name="connsiteY3266" fmla="*/ 116702 h 906898"/>
              <a:gd name="connsiteX3267" fmla="*/ 340148 w 906898"/>
              <a:gd name="connsiteY3267" fmla="*/ 115628 h 906898"/>
              <a:gd name="connsiteX3268" fmla="*/ 340761 w 906898"/>
              <a:gd name="connsiteY3268" fmla="*/ 115955 h 906898"/>
              <a:gd name="connsiteX3269" fmla="*/ 341019 w 906898"/>
              <a:gd name="connsiteY3269" fmla="*/ 118585 h 906898"/>
              <a:gd name="connsiteX3270" fmla="*/ 332756 w 906898"/>
              <a:gd name="connsiteY3270" fmla="*/ 124892 h 906898"/>
              <a:gd name="connsiteX3271" fmla="*/ 322427 w 906898"/>
              <a:gd name="connsiteY3271" fmla="*/ 122789 h 906898"/>
              <a:gd name="connsiteX3272" fmla="*/ 328625 w 906898"/>
              <a:gd name="connsiteY3272" fmla="*/ 122789 h 906898"/>
              <a:gd name="connsiteX3273" fmla="*/ 338954 w 906898"/>
              <a:gd name="connsiteY3273" fmla="*/ 116482 h 906898"/>
              <a:gd name="connsiteX3274" fmla="*/ 340148 w 906898"/>
              <a:gd name="connsiteY3274" fmla="*/ 115628 h 906898"/>
              <a:gd name="connsiteX3275" fmla="*/ 363595 w 906898"/>
              <a:gd name="connsiteY3275" fmla="*/ 114379 h 906898"/>
              <a:gd name="connsiteX3276" fmla="*/ 365753 w 906898"/>
              <a:gd name="connsiteY3276" fmla="*/ 114379 h 906898"/>
              <a:gd name="connsiteX3277" fmla="*/ 367911 w 906898"/>
              <a:gd name="connsiteY3277" fmla="*/ 124892 h 906898"/>
              <a:gd name="connsiteX3278" fmla="*/ 365753 w 906898"/>
              <a:gd name="connsiteY3278" fmla="*/ 126994 h 906898"/>
              <a:gd name="connsiteX3279" fmla="*/ 363595 w 906898"/>
              <a:gd name="connsiteY3279" fmla="*/ 114379 h 906898"/>
              <a:gd name="connsiteX3280" fmla="*/ 450093 w 906898"/>
              <a:gd name="connsiteY3280" fmla="*/ 112386 h 906898"/>
              <a:gd name="connsiteX3281" fmla="*/ 456223 w 906898"/>
              <a:gd name="connsiteY3281" fmla="*/ 114450 h 906898"/>
              <a:gd name="connsiteX3282" fmla="*/ 452136 w 906898"/>
              <a:gd name="connsiteY3282" fmla="*/ 116514 h 906898"/>
              <a:gd name="connsiteX3283" fmla="*/ 439878 w 906898"/>
              <a:gd name="connsiteY3283" fmla="*/ 126829 h 906898"/>
              <a:gd name="connsiteX3284" fmla="*/ 433749 w 906898"/>
              <a:gd name="connsiteY3284" fmla="*/ 139207 h 906898"/>
              <a:gd name="connsiteX3285" fmla="*/ 429663 w 906898"/>
              <a:gd name="connsiteY3285" fmla="*/ 139207 h 906898"/>
              <a:gd name="connsiteX3286" fmla="*/ 433749 w 906898"/>
              <a:gd name="connsiteY3286" fmla="*/ 128892 h 906898"/>
              <a:gd name="connsiteX3287" fmla="*/ 439878 w 906898"/>
              <a:gd name="connsiteY3287" fmla="*/ 124765 h 906898"/>
              <a:gd name="connsiteX3288" fmla="*/ 450093 w 906898"/>
              <a:gd name="connsiteY3288" fmla="*/ 112386 h 906898"/>
              <a:gd name="connsiteX3289" fmla="*/ 524116 w 906898"/>
              <a:gd name="connsiteY3289" fmla="*/ 108402 h 906898"/>
              <a:gd name="connsiteX3290" fmla="*/ 530258 w 906898"/>
              <a:gd name="connsiteY3290" fmla="*/ 110461 h 906898"/>
              <a:gd name="connsiteX3291" fmla="*/ 526164 w 906898"/>
              <a:gd name="connsiteY3291" fmla="*/ 118695 h 906898"/>
              <a:gd name="connsiteX3292" fmla="*/ 515927 w 906898"/>
              <a:gd name="connsiteY3292" fmla="*/ 120754 h 906898"/>
              <a:gd name="connsiteX3293" fmla="*/ 511832 w 906898"/>
              <a:gd name="connsiteY3293" fmla="*/ 126928 h 906898"/>
              <a:gd name="connsiteX3294" fmla="*/ 505690 w 906898"/>
              <a:gd name="connsiteY3294" fmla="*/ 124870 h 906898"/>
              <a:gd name="connsiteX3295" fmla="*/ 509785 w 906898"/>
              <a:gd name="connsiteY3295" fmla="*/ 118695 h 906898"/>
              <a:gd name="connsiteX3296" fmla="*/ 509785 w 906898"/>
              <a:gd name="connsiteY3296" fmla="*/ 110461 h 906898"/>
              <a:gd name="connsiteX3297" fmla="*/ 513880 w 906898"/>
              <a:gd name="connsiteY3297" fmla="*/ 110461 h 906898"/>
              <a:gd name="connsiteX3298" fmla="*/ 520022 w 906898"/>
              <a:gd name="connsiteY3298" fmla="*/ 110461 h 906898"/>
              <a:gd name="connsiteX3299" fmla="*/ 524116 w 906898"/>
              <a:gd name="connsiteY3299" fmla="*/ 108402 h 906898"/>
              <a:gd name="connsiteX3300" fmla="*/ 661019 w 906898"/>
              <a:gd name="connsiteY3300" fmla="*/ 108266 h 906898"/>
              <a:gd name="connsiteX3301" fmla="*/ 664053 w 906898"/>
              <a:gd name="connsiteY3301" fmla="*/ 114600 h 906898"/>
              <a:gd name="connsiteX3302" fmla="*/ 661895 w 906898"/>
              <a:gd name="connsiteY3302" fmla="*/ 118695 h 906898"/>
              <a:gd name="connsiteX3303" fmla="*/ 659737 w 906898"/>
              <a:gd name="connsiteY3303" fmla="*/ 112552 h 906898"/>
              <a:gd name="connsiteX3304" fmla="*/ 659737 w 906898"/>
              <a:gd name="connsiteY3304" fmla="*/ 108458 h 906898"/>
              <a:gd name="connsiteX3305" fmla="*/ 661019 w 906898"/>
              <a:gd name="connsiteY3305" fmla="*/ 108266 h 906898"/>
              <a:gd name="connsiteX3306" fmla="*/ 550871 w 906898"/>
              <a:gd name="connsiteY3306" fmla="*/ 102165 h 906898"/>
              <a:gd name="connsiteX3307" fmla="*/ 559582 w 906898"/>
              <a:gd name="connsiteY3307" fmla="*/ 102165 h 906898"/>
              <a:gd name="connsiteX3308" fmla="*/ 565219 w 906898"/>
              <a:gd name="connsiteY3308" fmla="*/ 108347 h 906898"/>
              <a:gd name="connsiteX3309" fmla="*/ 565219 w 906898"/>
              <a:gd name="connsiteY3309" fmla="*/ 118653 h 906898"/>
              <a:gd name="connsiteX3310" fmla="*/ 569318 w 906898"/>
              <a:gd name="connsiteY3310" fmla="*/ 120715 h 906898"/>
              <a:gd name="connsiteX3311" fmla="*/ 573418 w 906898"/>
              <a:gd name="connsiteY3311" fmla="*/ 133081 h 906898"/>
              <a:gd name="connsiteX3312" fmla="*/ 554970 w 906898"/>
              <a:gd name="connsiteY3312" fmla="*/ 149570 h 906898"/>
              <a:gd name="connsiteX3313" fmla="*/ 552921 w 906898"/>
              <a:gd name="connsiteY3313" fmla="*/ 145449 h 906898"/>
              <a:gd name="connsiteX3314" fmla="*/ 540622 w 906898"/>
              <a:gd name="connsiteY3314" fmla="*/ 141326 h 906898"/>
              <a:gd name="connsiteX3315" fmla="*/ 534473 w 906898"/>
              <a:gd name="connsiteY3315" fmla="*/ 143387 h 906898"/>
              <a:gd name="connsiteX3316" fmla="*/ 526274 w 906898"/>
              <a:gd name="connsiteY3316" fmla="*/ 124837 h 906898"/>
              <a:gd name="connsiteX3317" fmla="*/ 534473 w 906898"/>
              <a:gd name="connsiteY3317" fmla="*/ 110408 h 906898"/>
              <a:gd name="connsiteX3318" fmla="*/ 544722 w 906898"/>
              <a:gd name="connsiteY3318" fmla="*/ 108347 h 906898"/>
              <a:gd name="connsiteX3319" fmla="*/ 550871 w 906898"/>
              <a:gd name="connsiteY3319" fmla="*/ 102165 h 906898"/>
              <a:gd name="connsiteX3320" fmla="*/ 509674 w 906898"/>
              <a:gd name="connsiteY3320" fmla="*/ 100103 h 906898"/>
              <a:gd name="connsiteX3321" fmla="*/ 517864 w 906898"/>
              <a:gd name="connsiteY3321" fmla="*/ 104229 h 906898"/>
              <a:gd name="connsiteX3322" fmla="*/ 519911 w 906898"/>
              <a:gd name="connsiteY3322" fmla="*/ 102165 h 906898"/>
              <a:gd name="connsiteX3323" fmla="*/ 530148 w 906898"/>
              <a:gd name="connsiteY3323" fmla="*/ 102165 h 906898"/>
              <a:gd name="connsiteX3324" fmla="*/ 534242 w 906898"/>
              <a:gd name="connsiteY3324" fmla="*/ 108356 h 906898"/>
              <a:gd name="connsiteX3325" fmla="*/ 534242 w 906898"/>
              <a:gd name="connsiteY3325" fmla="*/ 110418 h 906898"/>
              <a:gd name="connsiteX3326" fmla="*/ 524006 w 906898"/>
              <a:gd name="connsiteY3326" fmla="*/ 104229 h 906898"/>
              <a:gd name="connsiteX3327" fmla="*/ 517864 w 906898"/>
              <a:gd name="connsiteY3327" fmla="*/ 108356 h 906898"/>
              <a:gd name="connsiteX3328" fmla="*/ 509674 w 906898"/>
              <a:gd name="connsiteY3328" fmla="*/ 108356 h 906898"/>
              <a:gd name="connsiteX3329" fmla="*/ 505580 w 906898"/>
              <a:gd name="connsiteY3329" fmla="*/ 114545 h 906898"/>
              <a:gd name="connsiteX3330" fmla="*/ 503532 w 906898"/>
              <a:gd name="connsiteY3330" fmla="*/ 124860 h 906898"/>
              <a:gd name="connsiteX3331" fmla="*/ 503532 w 906898"/>
              <a:gd name="connsiteY3331" fmla="*/ 128987 h 906898"/>
              <a:gd name="connsiteX3332" fmla="*/ 497390 w 906898"/>
              <a:gd name="connsiteY3332" fmla="*/ 124860 h 906898"/>
              <a:gd name="connsiteX3333" fmla="*/ 499438 w 906898"/>
              <a:gd name="connsiteY3333" fmla="*/ 116608 h 906898"/>
              <a:gd name="connsiteX3334" fmla="*/ 503532 w 906898"/>
              <a:gd name="connsiteY3334" fmla="*/ 114545 h 906898"/>
              <a:gd name="connsiteX3335" fmla="*/ 501485 w 906898"/>
              <a:gd name="connsiteY3335" fmla="*/ 106292 h 906898"/>
              <a:gd name="connsiteX3336" fmla="*/ 509674 w 906898"/>
              <a:gd name="connsiteY3336" fmla="*/ 100103 h 906898"/>
              <a:gd name="connsiteX3337" fmla="*/ 623937 w 906898"/>
              <a:gd name="connsiteY3337" fmla="*/ 99391 h 906898"/>
              <a:gd name="connsiteX3338" fmla="*/ 626980 w 906898"/>
              <a:gd name="connsiteY3338" fmla="*/ 100158 h 906898"/>
              <a:gd name="connsiteX3339" fmla="*/ 637125 w 906898"/>
              <a:gd name="connsiteY3339" fmla="*/ 110395 h 906898"/>
              <a:gd name="connsiteX3340" fmla="*/ 637125 w 906898"/>
              <a:gd name="connsiteY3340" fmla="*/ 122678 h 906898"/>
              <a:gd name="connsiteX3341" fmla="*/ 635096 w 906898"/>
              <a:gd name="connsiteY3341" fmla="*/ 120631 h 906898"/>
              <a:gd name="connsiteX3342" fmla="*/ 633067 w 906898"/>
              <a:gd name="connsiteY3342" fmla="*/ 108347 h 906898"/>
              <a:gd name="connsiteX3343" fmla="*/ 620894 w 906898"/>
              <a:gd name="connsiteY3343" fmla="*/ 102206 h 906898"/>
              <a:gd name="connsiteX3344" fmla="*/ 620894 w 906898"/>
              <a:gd name="connsiteY3344" fmla="*/ 100158 h 906898"/>
              <a:gd name="connsiteX3345" fmla="*/ 623937 w 906898"/>
              <a:gd name="connsiteY3345" fmla="*/ 99391 h 906898"/>
              <a:gd name="connsiteX3346" fmla="*/ 452081 w 906898"/>
              <a:gd name="connsiteY3346" fmla="*/ 98110 h 906898"/>
              <a:gd name="connsiteX3347" fmla="*/ 458215 w 906898"/>
              <a:gd name="connsiteY3347" fmla="*/ 100167 h 906898"/>
              <a:gd name="connsiteX3348" fmla="*/ 456170 w 906898"/>
              <a:gd name="connsiteY3348" fmla="*/ 110442 h 906898"/>
              <a:gd name="connsiteX3349" fmla="*/ 441859 w 906898"/>
              <a:gd name="connsiteY3349" fmla="*/ 114552 h 906898"/>
              <a:gd name="connsiteX3350" fmla="*/ 437771 w 906898"/>
              <a:gd name="connsiteY3350" fmla="*/ 122773 h 906898"/>
              <a:gd name="connsiteX3351" fmla="*/ 427548 w 906898"/>
              <a:gd name="connsiteY3351" fmla="*/ 137160 h 906898"/>
              <a:gd name="connsiteX3352" fmla="*/ 425504 w 906898"/>
              <a:gd name="connsiteY3352" fmla="*/ 141270 h 906898"/>
              <a:gd name="connsiteX3353" fmla="*/ 421415 w 906898"/>
              <a:gd name="connsiteY3353" fmla="*/ 141270 h 906898"/>
              <a:gd name="connsiteX3354" fmla="*/ 423460 w 906898"/>
              <a:gd name="connsiteY3354" fmla="*/ 124828 h 906898"/>
              <a:gd name="connsiteX3355" fmla="*/ 431637 w 906898"/>
              <a:gd name="connsiteY3355" fmla="*/ 120718 h 906898"/>
              <a:gd name="connsiteX3356" fmla="*/ 429593 w 906898"/>
              <a:gd name="connsiteY3356" fmla="*/ 108388 h 906898"/>
              <a:gd name="connsiteX3357" fmla="*/ 437771 w 906898"/>
              <a:gd name="connsiteY3357" fmla="*/ 106331 h 906898"/>
              <a:gd name="connsiteX3358" fmla="*/ 441859 w 906898"/>
              <a:gd name="connsiteY3358" fmla="*/ 106331 h 906898"/>
              <a:gd name="connsiteX3359" fmla="*/ 452081 w 906898"/>
              <a:gd name="connsiteY3359" fmla="*/ 98110 h 906898"/>
              <a:gd name="connsiteX3360" fmla="*/ 618687 w 906898"/>
              <a:gd name="connsiteY3360" fmla="*/ 91803 h 906898"/>
              <a:gd name="connsiteX3361" fmla="*/ 620894 w 906898"/>
              <a:gd name="connsiteY3361" fmla="*/ 91987 h 906898"/>
              <a:gd name="connsiteX3362" fmla="*/ 621763 w 906898"/>
              <a:gd name="connsiteY3362" fmla="*/ 92060 h 906898"/>
              <a:gd name="connsiteX3363" fmla="*/ 624839 w 906898"/>
              <a:gd name="connsiteY3363" fmla="*/ 93861 h 906898"/>
              <a:gd name="connsiteX3364" fmla="*/ 630990 w 906898"/>
              <a:gd name="connsiteY3364" fmla="*/ 91803 h 906898"/>
              <a:gd name="connsiteX3365" fmla="*/ 635092 w 906898"/>
              <a:gd name="connsiteY3365" fmla="*/ 93861 h 906898"/>
              <a:gd name="connsiteX3366" fmla="*/ 637142 w 906898"/>
              <a:gd name="connsiteY3366" fmla="*/ 97978 h 906898"/>
              <a:gd name="connsiteX3367" fmla="*/ 647395 w 906898"/>
              <a:gd name="connsiteY3367" fmla="*/ 100037 h 906898"/>
              <a:gd name="connsiteX3368" fmla="*/ 647395 w 906898"/>
              <a:gd name="connsiteY3368" fmla="*/ 108270 h 906898"/>
              <a:gd name="connsiteX3369" fmla="*/ 645344 w 906898"/>
              <a:gd name="connsiteY3369" fmla="*/ 110328 h 906898"/>
              <a:gd name="connsiteX3370" fmla="*/ 649446 w 906898"/>
              <a:gd name="connsiteY3370" fmla="*/ 114445 h 906898"/>
              <a:gd name="connsiteX3371" fmla="*/ 647395 w 906898"/>
              <a:gd name="connsiteY3371" fmla="*/ 120620 h 906898"/>
              <a:gd name="connsiteX3372" fmla="*/ 645344 w 906898"/>
              <a:gd name="connsiteY3372" fmla="*/ 122678 h 906898"/>
              <a:gd name="connsiteX3373" fmla="*/ 645344 w 906898"/>
              <a:gd name="connsiteY3373" fmla="*/ 128854 h 906898"/>
              <a:gd name="connsiteX3374" fmla="*/ 641243 w 906898"/>
              <a:gd name="connsiteY3374" fmla="*/ 130912 h 906898"/>
              <a:gd name="connsiteX3375" fmla="*/ 639193 w 906898"/>
              <a:gd name="connsiteY3375" fmla="*/ 122678 h 906898"/>
              <a:gd name="connsiteX3376" fmla="*/ 639193 w 906898"/>
              <a:gd name="connsiteY3376" fmla="*/ 108270 h 906898"/>
              <a:gd name="connsiteX3377" fmla="*/ 620737 w 906898"/>
              <a:gd name="connsiteY3377" fmla="*/ 95919 h 906898"/>
              <a:gd name="connsiteX3378" fmla="*/ 618687 w 906898"/>
              <a:gd name="connsiteY3378" fmla="*/ 91803 h 906898"/>
              <a:gd name="connsiteX3379" fmla="*/ 316292 w 906898"/>
              <a:gd name="connsiteY3379" fmla="*/ 87819 h 906898"/>
              <a:gd name="connsiteX3380" fmla="*/ 322427 w 906898"/>
              <a:gd name="connsiteY3380" fmla="*/ 108402 h 906898"/>
              <a:gd name="connsiteX3381" fmla="*/ 308112 w 906898"/>
              <a:gd name="connsiteY3381" fmla="*/ 133103 h 906898"/>
              <a:gd name="connsiteX3382" fmla="*/ 287661 w 906898"/>
              <a:gd name="connsiteY3382" fmla="*/ 135162 h 906898"/>
              <a:gd name="connsiteX3383" fmla="*/ 273345 w 906898"/>
              <a:gd name="connsiteY3383" fmla="*/ 120754 h 906898"/>
              <a:gd name="connsiteX3384" fmla="*/ 277435 w 906898"/>
              <a:gd name="connsiteY3384" fmla="*/ 104287 h 906898"/>
              <a:gd name="connsiteX3385" fmla="*/ 285616 w 906898"/>
              <a:gd name="connsiteY3385" fmla="*/ 102228 h 906898"/>
              <a:gd name="connsiteX3386" fmla="*/ 287661 w 906898"/>
              <a:gd name="connsiteY3386" fmla="*/ 108402 h 906898"/>
              <a:gd name="connsiteX3387" fmla="*/ 295841 w 906898"/>
              <a:gd name="connsiteY3387" fmla="*/ 108402 h 906898"/>
              <a:gd name="connsiteX3388" fmla="*/ 295841 w 906898"/>
              <a:gd name="connsiteY3388" fmla="*/ 114578 h 906898"/>
              <a:gd name="connsiteX3389" fmla="*/ 289706 w 906898"/>
              <a:gd name="connsiteY3389" fmla="*/ 120754 h 906898"/>
              <a:gd name="connsiteX3390" fmla="*/ 281525 w 906898"/>
              <a:gd name="connsiteY3390" fmla="*/ 118695 h 906898"/>
              <a:gd name="connsiteX3391" fmla="*/ 293796 w 906898"/>
              <a:gd name="connsiteY3391" fmla="*/ 128987 h 906898"/>
              <a:gd name="connsiteX3392" fmla="*/ 304021 w 906898"/>
              <a:gd name="connsiteY3392" fmla="*/ 126928 h 906898"/>
              <a:gd name="connsiteX3393" fmla="*/ 316292 w 906898"/>
              <a:gd name="connsiteY3393" fmla="*/ 110461 h 906898"/>
              <a:gd name="connsiteX3394" fmla="*/ 314247 w 906898"/>
              <a:gd name="connsiteY3394" fmla="*/ 89877 h 906898"/>
              <a:gd name="connsiteX3395" fmla="*/ 316292 w 906898"/>
              <a:gd name="connsiteY3395" fmla="*/ 87819 h 906898"/>
              <a:gd name="connsiteX3396" fmla="*/ 215649 w 906898"/>
              <a:gd name="connsiteY3396" fmla="*/ 85827 h 906898"/>
              <a:gd name="connsiteX3397" fmla="*/ 223783 w 906898"/>
              <a:gd name="connsiteY3397" fmla="*/ 89943 h 906898"/>
              <a:gd name="connsiteX3398" fmla="*/ 223783 w 906898"/>
              <a:gd name="connsiteY3398" fmla="*/ 94061 h 906898"/>
              <a:gd name="connsiteX3399" fmla="*/ 211582 w 906898"/>
              <a:gd name="connsiteY3399" fmla="*/ 92002 h 906898"/>
              <a:gd name="connsiteX3400" fmla="*/ 211582 w 906898"/>
              <a:gd name="connsiteY3400" fmla="*/ 87886 h 906898"/>
              <a:gd name="connsiteX3401" fmla="*/ 215649 w 906898"/>
              <a:gd name="connsiteY3401" fmla="*/ 85827 h 906898"/>
              <a:gd name="connsiteX3402" fmla="*/ 483537 w 906898"/>
              <a:gd name="connsiteY3402" fmla="*/ 83153 h 906898"/>
              <a:gd name="connsiteX3403" fmla="*/ 491205 w 906898"/>
              <a:gd name="connsiteY3403" fmla="*/ 83571 h 906898"/>
              <a:gd name="connsiteX3404" fmla="*/ 495328 w 906898"/>
              <a:gd name="connsiteY3404" fmla="*/ 87693 h 906898"/>
              <a:gd name="connsiteX3405" fmla="*/ 497390 w 906898"/>
              <a:gd name="connsiteY3405" fmla="*/ 95936 h 906898"/>
              <a:gd name="connsiteX3406" fmla="*/ 491205 w 906898"/>
              <a:gd name="connsiteY3406" fmla="*/ 100057 h 906898"/>
              <a:gd name="connsiteX3407" fmla="*/ 491205 w 906898"/>
              <a:gd name="connsiteY3407" fmla="*/ 104178 h 906898"/>
              <a:gd name="connsiteX3408" fmla="*/ 482957 w 906898"/>
              <a:gd name="connsiteY3408" fmla="*/ 108300 h 906898"/>
              <a:gd name="connsiteX3409" fmla="*/ 476771 w 906898"/>
              <a:gd name="connsiteY3409" fmla="*/ 102118 h 906898"/>
              <a:gd name="connsiteX3410" fmla="*/ 480895 w 906898"/>
              <a:gd name="connsiteY3410" fmla="*/ 93875 h 906898"/>
              <a:gd name="connsiteX3411" fmla="*/ 485019 w 906898"/>
              <a:gd name="connsiteY3411" fmla="*/ 91814 h 906898"/>
              <a:gd name="connsiteX3412" fmla="*/ 482957 w 906898"/>
              <a:gd name="connsiteY3412" fmla="*/ 91814 h 906898"/>
              <a:gd name="connsiteX3413" fmla="*/ 472648 w 906898"/>
              <a:gd name="connsiteY3413" fmla="*/ 95936 h 906898"/>
              <a:gd name="connsiteX3414" fmla="*/ 466462 w 906898"/>
              <a:gd name="connsiteY3414" fmla="*/ 116543 h 906898"/>
              <a:gd name="connsiteX3415" fmla="*/ 485019 w 906898"/>
              <a:gd name="connsiteY3415" fmla="*/ 139210 h 906898"/>
              <a:gd name="connsiteX3416" fmla="*/ 464400 w 906898"/>
              <a:gd name="connsiteY3416" fmla="*/ 128906 h 906898"/>
              <a:gd name="connsiteX3417" fmla="*/ 464400 w 906898"/>
              <a:gd name="connsiteY3417" fmla="*/ 93875 h 906898"/>
              <a:gd name="connsiteX3418" fmla="*/ 483537 w 906898"/>
              <a:gd name="connsiteY3418" fmla="*/ 83153 h 906898"/>
              <a:gd name="connsiteX3419" fmla="*/ 640800 w 906898"/>
              <a:gd name="connsiteY3419" fmla="*/ 81031 h 906898"/>
              <a:gd name="connsiteX3420" fmla="*/ 645406 w 906898"/>
              <a:gd name="connsiteY3420" fmla="*/ 83636 h 906898"/>
              <a:gd name="connsiteX3421" fmla="*/ 647454 w 906898"/>
              <a:gd name="connsiteY3421" fmla="*/ 91870 h 906898"/>
              <a:gd name="connsiteX3422" fmla="*/ 657690 w 906898"/>
              <a:gd name="connsiteY3422" fmla="*/ 100103 h 906898"/>
              <a:gd name="connsiteX3423" fmla="*/ 655643 w 906898"/>
              <a:gd name="connsiteY3423" fmla="*/ 106277 h 906898"/>
              <a:gd name="connsiteX3424" fmla="*/ 657690 w 906898"/>
              <a:gd name="connsiteY3424" fmla="*/ 112453 h 906898"/>
              <a:gd name="connsiteX3425" fmla="*/ 655643 w 906898"/>
              <a:gd name="connsiteY3425" fmla="*/ 122745 h 906898"/>
              <a:gd name="connsiteX3426" fmla="*/ 655643 w 906898"/>
              <a:gd name="connsiteY3426" fmla="*/ 133037 h 906898"/>
              <a:gd name="connsiteX3427" fmla="*/ 655643 w 906898"/>
              <a:gd name="connsiteY3427" fmla="*/ 135095 h 906898"/>
              <a:gd name="connsiteX3428" fmla="*/ 653595 w 906898"/>
              <a:gd name="connsiteY3428" fmla="*/ 122745 h 906898"/>
              <a:gd name="connsiteX3429" fmla="*/ 653595 w 906898"/>
              <a:gd name="connsiteY3429" fmla="*/ 128921 h 906898"/>
              <a:gd name="connsiteX3430" fmla="*/ 649501 w 906898"/>
              <a:gd name="connsiteY3430" fmla="*/ 139212 h 906898"/>
              <a:gd name="connsiteX3431" fmla="*/ 643359 w 906898"/>
              <a:gd name="connsiteY3431" fmla="*/ 141270 h 906898"/>
              <a:gd name="connsiteX3432" fmla="*/ 643359 w 906898"/>
              <a:gd name="connsiteY3432" fmla="*/ 135095 h 906898"/>
              <a:gd name="connsiteX3433" fmla="*/ 649501 w 906898"/>
              <a:gd name="connsiteY3433" fmla="*/ 126862 h 906898"/>
              <a:gd name="connsiteX3434" fmla="*/ 649501 w 906898"/>
              <a:gd name="connsiteY3434" fmla="*/ 122745 h 906898"/>
              <a:gd name="connsiteX3435" fmla="*/ 653595 w 906898"/>
              <a:gd name="connsiteY3435" fmla="*/ 114511 h 906898"/>
              <a:gd name="connsiteX3436" fmla="*/ 649501 w 906898"/>
              <a:gd name="connsiteY3436" fmla="*/ 110395 h 906898"/>
              <a:gd name="connsiteX3437" fmla="*/ 649501 w 906898"/>
              <a:gd name="connsiteY3437" fmla="*/ 100103 h 906898"/>
              <a:gd name="connsiteX3438" fmla="*/ 639264 w 906898"/>
              <a:gd name="connsiteY3438" fmla="*/ 93927 h 906898"/>
              <a:gd name="connsiteX3439" fmla="*/ 633122 w 906898"/>
              <a:gd name="connsiteY3439" fmla="*/ 89811 h 906898"/>
              <a:gd name="connsiteX3440" fmla="*/ 626980 w 906898"/>
              <a:gd name="connsiteY3440" fmla="*/ 89811 h 906898"/>
              <a:gd name="connsiteX3441" fmla="*/ 614696 w 906898"/>
              <a:gd name="connsiteY3441" fmla="*/ 87752 h 906898"/>
              <a:gd name="connsiteX3442" fmla="*/ 612649 w 906898"/>
              <a:gd name="connsiteY3442" fmla="*/ 83636 h 906898"/>
              <a:gd name="connsiteX3443" fmla="*/ 624933 w 906898"/>
              <a:gd name="connsiteY3443" fmla="*/ 83636 h 906898"/>
              <a:gd name="connsiteX3444" fmla="*/ 626980 w 906898"/>
              <a:gd name="connsiteY3444" fmla="*/ 85694 h 906898"/>
              <a:gd name="connsiteX3445" fmla="*/ 637217 w 906898"/>
              <a:gd name="connsiteY3445" fmla="*/ 83636 h 906898"/>
              <a:gd name="connsiteX3446" fmla="*/ 641312 w 906898"/>
              <a:gd name="connsiteY3446" fmla="*/ 87752 h 906898"/>
              <a:gd name="connsiteX3447" fmla="*/ 643359 w 906898"/>
              <a:gd name="connsiteY3447" fmla="*/ 91870 h 906898"/>
              <a:gd name="connsiteX3448" fmla="*/ 645406 w 906898"/>
              <a:gd name="connsiteY3448" fmla="*/ 89811 h 906898"/>
              <a:gd name="connsiteX3449" fmla="*/ 639264 w 906898"/>
              <a:gd name="connsiteY3449" fmla="*/ 81578 h 906898"/>
              <a:gd name="connsiteX3450" fmla="*/ 640800 w 906898"/>
              <a:gd name="connsiteY3450" fmla="*/ 81031 h 906898"/>
              <a:gd name="connsiteX3451" fmla="*/ 587959 w 906898"/>
              <a:gd name="connsiteY3451" fmla="*/ 79519 h 906898"/>
              <a:gd name="connsiteX3452" fmla="*/ 604426 w 906898"/>
              <a:gd name="connsiteY3452" fmla="*/ 83624 h 906898"/>
              <a:gd name="connsiteX3453" fmla="*/ 618835 w 906898"/>
              <a:gd name="connsiteY3453" fmla="*/ 104148 h 906898"/>
              <a:gd name="connsiteX3454" fmla="*/ 614718 w 906898"/>
              <a:gd name="connsiteY3454" fmla="*/ 118514 h 906898"/>
              <a:gd name="connsiteX3455" fmla="*/ 602368 w 906898"/>
              <a:gd name="connsiteY3455" fmla="*/ 122618 h 906898"/>
              <a:gd name="connsiteX3456" fmla="*/ 600310 w 906898"/>
              <a:gd name="connsiteY3456" fmla="*/ 116461 h 906898"/>
              <a:gd name="connsiteX3457" fmla="*/ 600310 w 906898"/>
              <a:gd name="connsiteY3457" fmla="*/ 112357 h 906898"/>
              <a:gd name="connsiteX3458" fmla="*/ 594135 w 906898"/>
              <a:gd name="connsiteY3458" fmla="*/ 110304 h 906898"/>
              <a:gd name="connsiteX3459" fmla="*/ 596193 w 906898"/>
              <a:gd name="connsiteY3459" fmla="*/ 102094 h 906898"/>
              <a:gd name="connsiteX3460" fmla="*/ 606485 w 906898"/>
              <a:gd name="connsiteY3460" fmla="*/ 102094 h 906898"/>
              <a:gd name="connsiteX3461" fmla="*/ 608543 w 906898"/>
              <a:gd name="connsiteY3461" fmla="*/ 106199 h 906898"/>
              <a:gd name="connsiteX3462" fmla="*/ 610602 w 906898"/>
              <a:gd name="connsiteY3462" fmla="*/ 100042 h 906898"/>
              <a:gd name="connsiteX3463" fmla="*/ 596193 w 906898"/>
              <a:gd name="connsiteY3463" fmla="*/ 87728 h 906898"/>
              <a:gd name="connsiteX3464" fmla="*/ 571492 w 906898"/>
              <a:gd name="connsiteY3464" fmla="*/ 93885 h 906898"/>
              <a:gd name="connsiteX3465" fmla="*/ 559142 w 906898"/>
              <a:gd name="connsiteY3465" fmla="*/ 100042 h 906898"/>
              <a:gd name="connsiteX3466" fmla="*/ 573551 w 906898"/>
              <a:gd name="connsiteY3466" fmla="*/ 83624 h 906898"/>
              <a:gd name="connsiteX3467" fmla="*/ 587959 w 906898"/>
              <a:gd name="connsiteY3467" fmla="*/ 79519 h 906898"/>
              <a:gd name="connsiteX3468" fmla="*/ 388440 w 906898"/>
              <a:gd name="connsiteY3468" fmla="*/ 75535 h 906898"/>
              <a:gd name="connsiteX3469" fmla="*/ 390487 w 906898"/>
              <a:gd name="connsiteY3469" fmla="*/ 79592 h 906898"/>
              <a:gd name="connsiteX3470" fmla="*/ 386392 w 906898"/>
              <a:gd name="connsiteY3470" fmla="*/ 89738 h 906898"/>
              <a:gd name="connsiteX3471" fmla="*/ 380250 w 906898"/>
              <a:gd name="connsiteY3471" fmla="*/ 91766 h 906898"/>
              <a:gd name="connsiteX3472" fmla="*/ 380250 w 906898"/>
              <a:gd name="connsiteY3472" fmla="*/ 89738 h 906898"/>
              <a:gd name="connsiteX3473" fmla="*/ 388440 w 906898"/>
              <a:gd name="connsiteY3473" fmla="*/ 83651 h 906898"/>
              <a:gd name="connsiteX3474" fmla="*/ 388440 w 906898"/>
              <a:gd name="connsiteY3474" fmla="*/ 75535 h 906898"/>
              <a:gd name="connsiteX3475" fmla="*/ 359914 w 906898"/>
              <a:gd name="connsiteY3475" fmla="*/ 74313 h 906898"/>
              <a:gd name="connsiteX3476" fmla="*/ 365839 w 906898"/>
              <a:gd name="connsiteY3476" fmla="*/ 75598 h 906898"/>
              <a:gd name="connsiteX3477" fmla="*/ 376142 w 906898"/>
              <a:gd name="connsiteY3477" fmla="*/ 85874 h 906898"/>
              <a:gd name="connsiteX3478" fmla="*/ 374082 w 906898"/>
              <a:gd name="connsiteY3478" fmla="*/ 102316 h 906898"/>
              <a:gd name="connsiteX3479" fmla="*/ 349353 w 906898"/>
              <a:gd name="connsiteY3479" fmla="*/ 114648 h 906898"/>
              <a:gd name="connsiteX3480" fmla="*/ 320504 w 906898"/>
              <a:gd name="connsiteY3480" fmla="*/ 92041 h 906898"/>
              <a:gd name="connsiteX3481" fmla="*/ 320504 w 906898"/>
              <a:gd name="connsiteY3481" fmla="*/ 85874 h 906898"/>
              <a:gd name="connsiteX3482" fmla="*/ 322565 w 906898"/>
              <a:gd name="connsiteY3482" fmla="*/ 85874 h 906898"/>
              <a:gd name="connsiteX3483" fmla="*/ 347293 w 906898"/>
              <a:gd name="connsiteY3483" fmla="*/ 108482 h 906898"/>
              <a:gd name="connsiteX3484" fmla="*/ 363778 w 906898"/>
              <a:gd name="connsiteY3484" fmla="*/ 104371 h 906898"/>
              <a:gd name="connsiteX3485" fmla="*/ 367900 w 906898"/>
              <a:gd name="connsiteY3485" fmla="*/ 89984 h 906898"/>
              <a:gd name="connsiteX3486" fmla="*/ 365839 w 906898"/>
              <a:gd name="connsiteY3486" fmla="*/ 87930 h 906898"/>
              <a:gd name="connsiteX3487" fmla="*/ 359657 w 906898"/>
              <a:gd name="connsiteY3487" fmla="*/ 94095 h 906898"/>
              <a:gd name="connsiteX3488" fmla="*/ 353475 w 906898"/>
              <a:gd name="connsiteY3488" fmla="*/ 89984 h 906898"/>
              <a:gd name="connsiteX3489" fmla="*/ 353475 w 906898"/>
              <a:gd name="connsiteY3489" fmla="*/ 85874 h 906898"/>
              <a:gd name="connsiteX3490" fmla="*/ 357596 w 906898"/>
              <a:gd name="connsiteY3490" fmla="*/ 83819 h 906898"/>
              <a:gd name="connsiteX3491" fmla="*/ 355536 w 906898"/>
              <a:gd name="connsiteY3491" fmla="*/ 77653 h 906898"/>
              <a:gd name="connsiteX3492" fmla="*/ 359914 w 906898"/>
              <a:gd name="connsiteY3492" fmla="*/ 74313 h 906898"/>
              <a:gd name="connsiteX3493" fmla="*/ 419338 w 906898"/>
              <a:gd name="connsiteY3493" fmla="*/ 72095 h 906898"/>
              <a:gd name="connsiteX3494" fmla="*/ 421296 w 906898"/>
              <a:gd name="connsiteY3494" fmla="*/ 75369 h 906898"/>
              <a:gd name="connsiteX3495" fmla="*/ 421296 w 906898"/>
              <a:gd name="connsiteY3495" fmla="*/ 83503 h 906898"/>
              <a:gd name="connsiteX3496" fmla="*/ 419238 w 906898"/>
              <a:gd name="connsiteY3496" fmla="*/ 83503 h 906898"/>
              <a:gd name="connsiteX3497" fmla="*/ 420010 w 906898"/>
              <a:gd name="connsiteY3497" fmla="*/ 77402 h 906898"/>
              <a:gd name="connsiteX3498" fmla="*/ 418620 w 906898"/>
              <a:gd name="connsiteY3498" fmla="*/ 70895 h 906898"/>
              <a:gd name="connsiteX3499" fmla="*/ 419238 w 906898"/>
              <a:gd name="connsiteY3499" fmla="*/ 71302 h 906898"/>
              <a:gd name="connsiteX3500" fmla="*/ 419338 w 906898"/>
              <a:gd name="connsiteY3500" fmla="*/ 72095 h 906898"/>
              <a:gd name="connsiteX3501" fmla="*/ 397896 w 906898"/>
              <a:gd name="connsiteY3501" fmla="*/ 69651 h 906898"/>
              <a:gd name="connsiteX3502" fmla="*/ 400637 w 906898"/>
              <a:gd name="connsiteY3502" fmla="*/ 71358 h 906898"/>
              <a:gd name="connsiteX3503" fmla="*/ 402700 w 906898"/>
              <a:gd name="connsiteY3503" fmla="*/ 75482 h 906898"/>
              <a:gd name="connsiteX3504" fmla="*/ 400637 w 906898"/>
              <a:gd name="connsiteY3504" fmla="*/ 83730 h 906898"/>
              <a:gd name="connsiteX3505" fmla="*/ 402700 w 906898"/>
              <a:gd name="connsiteY3505" fmla="*/ 89916 h 906898"/>
              <a:gd name="connsiteX3506" fmla="*/ 394447 w 906898"/>
              <a:gd name="connsiteY3506" fmla="*/ 98164 h 906898"/>
              <a:gd name="connsiteX3507" fmla="*/ 390321 w 906898"/>
              <a:gd name="connsiteY3507" fmla="*/ 100225 h 906898"/>
              <a:gd name="connsiteX3508" fmla="*/ 384132 w 906898"/>
              <a:gd name="connsiteY3508" fmla="*/ 106412 h 906898"/>
              <a:gd name="connsiteX3509" fmla="*/ 377942 w 906898"/>
              <a:gd name="connsiteY3509" fmla="*/ 104349 h 906898"/>
              <a:gd name="connsiteX3510" fmla="*/ 380005 w 906898"/>
              <a:gd name="connsiteY3510" fmla="*/ 96101 h 906898"/>
              <a:gd name="connsiteX3511" fmla="*/ 382068 w 906898"/>
              <a:gd name="connsiteY3511" fmla="*/ 96101 h 906898"/>
              <a:gd name="connsiteX3512" fmla="*/ 394447 w 906898"/>
              <a:gd name="connsiteY3512" fmla="*/ 81668 h 906898"/>
              <a:gd name="connsiteX3513" fmla="*/ 392384 w 906898"/>
              <a:gd name="connsiteY3513" fmla="*/ 73420 h 906898"/>
              <a:gd name="connsiteX3514" fmla="*/ 395737 w 906898"/>
              <a:gd name="connsiteY3514" fmla="*/ 70070 h 906898"/>
              <a:gd name="connsiteX3515" fmla="*/ 397896 w 906898"/>
              <a:gd name="connsiteY3515" fmla="*/ 69651 h 906898"/>
              <a:gd name="connsiteX3516" fmla="*/ 413063 w 906898"/>
              <a:gd name="connsiteY3516" fmla="*/ 67236 h 906898"/>
              <a:gd name="connsiteX3517" fmla="*/ 417951 w 906898"/>
              <a:gd name="connsiteY3517" fmla="*/ 69778 h 906898"/>
              <a:gd name="connsiteX3518" fmla="*/ 418620 w 906898"/>
              <a:gd name="connsiteY3518" fmla="*/ 70895 h 906898"/>
              <a:gd name="connsiteX3519" fmla="*/ 415668 w 906898"/>
              <a:gd name="connsiteY3519" fmla="*/ 68950 h 906898"/>
              <a:gd name="connsiteX3520" fmla="*/ 413063 w 906898"/>
              <a:gd name="connsiteY3520" fmla="*/ 67236 h 906898"/>
              <a:gd name="connsiteX3521" fmla="*/ 277299 w 906898"/>
              <a:gd name="connsiteY3521" fmla="*/ 67236 h 906898"/>
              <a:gd name="connsiteX3522" fmla="*/ 277299 w 906898"/>
              <a:gd name="connsiteY3522" fmla="*/ 75489 h 906898"/>
              <a:gd name="connsiteX3523" fmla="*/ 285552 w 906898"/>
              <a:gd name="connsiteY3523" fmla="*/ 79614 h 906898"/>
              <a:gd name="connsiteX3524" fmla="*/ 293805 w 906898"/>
              <a:gd name="connsiteY3524" fmla="*/ 73425 h 906898"/>
              <a:gd name="connsiteX3525" fmla="*/ 295868 w 906898"/>
              <a:gd name="connsiteY3525" fmla="*/ 79614 h 906898"/>
              <a:gd name="connsiteX3526" fmla="*/ 291741 w 906898"/>
              <a:gd name="connsiteY3526" fmla="*/ 87866 h 906898"/>
              <a:gd name="connsiteX3527" fmla="*/ 285552 w 906898"/>
              <a:gd name="connsiteY3527" fmla="*/ 87866 h 906898"/>
              <a:gd name="connsiteX3528" fmla="*/ 279362 w 906898"/>
              <a:gd name="connsiteY3528" fmla="*/ 96119 h 906898"/>
              <a:gd name="connsiteX3529" fmla="*/ 273173 w 906898"/>
              <a:gd name="connsiteY3529" fmla="*/ 94056 h 906898"/>
              <a:gd name="connsiteX3530" fmla="*/ 271110 w 906898"/>
              <a:gd name="connsiteY3530" fmla="*/ 83740 h 906898"/>
              <a:gd name="connsiteX3531" fmla="*/ 273173 w 906898"/>
              <a:gd name="connsiteY3531" fmla="*/ 83740 h 906898"/>
              <a:gd name="connsiteX3532" fmla="*/ 266984 w 906898"/>
              <a:gd name="connsiteY3532" fmla="*/ 77551 h 906898"/>
              <a:gd name="connsiteX3533" fmla="*/ 271110 w 906898"/>
              <a:gd name="connsiteY3533" fmla="*/ 69298 h 906898"/>
              <a:gd name="connsiteX3534" fmla="*/ 277299 w 906898"/>
              <a:gd name="connsiteY3534" fmla="*/ 67236 h 906898"/>
              <a:gd name="connsiteX3535" fmla="*/ 567347 w 906898"/>
              <a:gd name="connsiteY3535" fmla="*/ 65243 h 906898"/>
              <a:gd name="connsiteX3536" fmla="*/ 575600 w 906898"/>
              <a:gd name="connsiteY3536" fmla="*/ 71344 h 906898"/>
              <a:gd name="connsiteX3537" fmla="*/ 579726 w 906898"/>
              <a:gd name="connsiteY3537" fmla="*/ 79477 h 906898"/>
              <a:gd name="connsiteX3538" fmla="*/ 575600 w 906898"/>
              <a:gd name="connsiteY3538" fmla="*/ 81512 h 906898"/>
              <a:gd name="connsiteX3539" fmla="*/ 561158 w 906898"/>
              <a:gd name="connsiteY3539" fmla="*/ 71344 h 906898"/>
              <a:gd name="connsiteX3540" fmla="*/ 554968 w 906898"/>
              <a:gd name="connsiteY3540" fmla="*/ 75410 h 906898"/>
              <a:gd name="connsiteX3541" fmla="*/ 550842 w 906898"/>
              <a:gd name="connsiteY3541" fmla="*/ 69310 h 906898"/>
              <a:gd name="connsiteX3542" fmla="*/ 567347 w 906898"/>
              <a:gd name="connsiteY3542" fmla="*/ 65243 h 906898"/>
              <a:gd name="connsiteX3543" fmla="*/ 493185 w 906898"/>
              <a:gd name="connsiteY3543" fmla="*/ 63252 h 906898"/>
              <a:gd name="connsiteX3544" fmla="*/ 501374 w 906898"/>
              <a:gd name="connsiteY3544" fmla="*/ 65280 h 906898"/>
              <a:gd name="connsiteX3545" fmla="*/ 499327 w 906898"/>
              <a:gd name="connsiteY3545" fmla="*/ 69338 h 906898"/>
              <a:gd name="connsiteX3546" fmla="*/ 489090 w 906898"/>
              <a:gd name="connsiteY3546" fmla="*/ 69338 h 906898"/>
              <a:gd name="connsiteX3547" fmla="*/ 480901 w 906898"/>
              <a:gd name="connsiteY3547" fmla="*/ 79482 h 906898"/>
              <a:gd name="connsiteX3548" fmla="*/ 476806 w 906898"/>
              <a:gd name="connsiteY3548" fmla="*/ 81512 h 906898"/>
              <a:gd name="connsiteX3549" fmla="*/ 480901 w 906898"/>
              <a:gd name="connsiteY3549" fmla="*/ 71366 h 906898"/>
              <a:gd name="connsiteX3550" fmla="*/ 493185 w 906898"/>
              <a:gd name="connsiteY3550" fmla="*/ 63252 h 906898"/>
              <a:gd name="connsiteX3551" fmla="*/ 528266 w 906898"/>
              <a:gd name="connsiteY3551" fmla="*/ 60927 h 906898"/>
              <a:gd name="connsiteX3552" fmla="*/ 555025 w 906898"/>
              <a:gd name="connsiteY3552" fmla="*/ 81585 h 906898"/>
              <a:gd name="connsiteX3553" fmla="*/ 555025 w 906898"/>
              <a:gd name="connsiteY3553" fmla="*/ 98110 h 906898"/>
              <a:gd name="connsiteX3554" fmla="*/ 550908 w 906898"/>
              <a:gd name="connsiteY3554" fmla="*/ 98110 h 906898"/>
              <a:gd name="connsiteX3555" fmla="*/ 550908 w 906898"/>
              <a:gd name="connsiteY3555" fmla="*/ 89848 h 906898"/>
              <a:gd name="connsiteX3556" fmla="*/ 536500 w 906898"/>
              <a:gd name="connsiteY3556" fmla="*/ 69190 h 906898"/>
              <a:gd name="connsiteX3557" fmla="*/ 524149 w 906898"/>
              <a:gd name="connsiteY3557" fmla="*/ 69190 h 906898"/>
              <a:gd name="connsiteX3558" fmla="*/ 511799 w 906898"/>
              <a:gd name="connsiteY3558" fmla="*/ 79519 h 906898"/>
              <a:gd name="connsiteX3559" fmla="*/ 517974 w 906898"/>
              <a:gd name="connsiteY3559" fmla="*/ 77453 h 906898"/>
              <a:gd name="connsiteX3560" fmla="*/ 524149 w 906898"/>
              <a:gd name="connsiteY3560" fmla="*/ 79519 h 906898"/>
              <a:gd name="connsiteX3561" fmla="*/ 524149 w 906898"/>
              <a:gd name="connsiteY3561" fmla="*/ 87782 h 906898"/>
              <a:gd name="connsiteX3562" fmla="*/ 517974 w 906898"/>
              <a:gd name="connsiteY3562" fmla="*/ 91914 h 906898"/>
              <a:gd name="connsiteX3563" fmla="*/ 511799 w 906898"/>
              <a:gd name="connsiteY3563" fmla="*/ 89848 h 906898"/>
              <a:gd name="connsiteX3564" fmla="*/ 505624 w 906898"/>
              <a:gd name="connsiteY3564" fmla="*/ 93980 h 906898"/>
              <a:gd name="connsiteX3565" fmla="*/ 497390 w 906898"/>
              <a:gd name="connsiteY3565" fmla="*/ 85716 h 906898"/>
              <a:gd name="connsiteX3566" fmla="*/ 503566 w 906898"/>
              <a:gd name="connsiteY3566" fmla="*/ 69190 h 906898"/>
              <a:gd name="connsiteX3567" fmla="*/ 528266 w 906898"/>
              <a:gd name="connsiteY3567" fmla="*/ 60927 h 906898"/>
              <a:gd name="connsiteX3568" fmla="*/ 289504 w 906898"/>
              <a:gd name="connsiteY3568" fmla="*/ 60927 h 906898"/>
              <a:gd name="connsiteX3569" fmla="*/ 291552 w 906898"/>
              <a:gd name="connsiteY3569" fmla="*/ 67153 h 906898"/>
              <a:gd name="connsiteX3570" fmla="*/ 289504 w 906898"/>
              <a:gd name="connsiteY3570" fmla="*/ 73376 h 906898"/>
              <a:gd name="connsiteX3571" fmla="*/ 283362 w 906898"/>
              <a:gd name="connsiteY3571" fmla="*/ 77527 h 906898"/>
              <a:gd name="connsiteX3572" fmla="*/ 279268 w 906898"/>
              <a:gd name="connsiteY3572" fmla="*/ 71302 h 906898"/>
              <a:gd name="connsiteX3573" fmla="*/ 281315 w 906898"/>
              <a:gd name="connsiteY3573" fmla="*/ 67153 h 906898"/>
              <a:gd name="connsiteX3574" fmla="*/ 289504 w 906898"/>
              <a:gd name="connsiteY3574" fmla="*/ 60927 h 906898"/>
              <a:gd name="connsiteX3575" fmla="*/ 406976 w 906898"/>
              <a:gd name="connsiteY3575" fmla="*/ 54951 h 906898"/>
              <a:gd name="connsiteX3576" fmla="*/ 415239 w 906898"/>
              <a:gd name="connsiteY3576" fmla="*/ 61120 h 906898"/>
              <a:gd name="connsiteX3577" fmla="*/ 413173 w 906898"/>
              <a:gd name="connsiteY3577" fmla="*/ 67289 h 906898"/>
              <a:gd name="connsiteX3578" fmla="*/ 406976 w 906898"/>
              <a:gd name="connsiteY3578" fmla="*/ 57007 h 906898"/>
              <a:gd name="connsiteX3579" fmla="*/ 411108 w 906898"/>
              <a:gd name="connsiteY3579" fmla="*/ 63176 h 906898"/>
              <a:gd name="connsiteX3580" fmla="*/ 411108 w 906898"/>
              <a:gd name="connsiteY3580" fmla="*/ 69344 h 906898"/>
              <a:gd name="connsiteX3581" fmla="*/ 419371 w 906898"/>
              <a:gd name="connsiteY3581" fmla="*/ 79626 h 906898"/>
              <a:gd name="connsiteX3582" fmla="*/ 415239 w 906898"/>
              <a:gd name="connsiteY3582" fmla="*/ 87851 h 906898"/>
              <a:gd name="connsiteX3583" fmla="*/ 417305 w 906898"/>
              <a:gd name="connsiteY3583" fmla="*/ 96076 h 906898"/>
              <a:gd name="connsiteX3584" fmla="*/ 415239 w 906898"/>
              <a:gd name="connsiteY3584" fmla="*/ 98132 h 906898"/>
              <a:gd name="connsiteX3585" fmla="*/ 415239 w 906898"/>
              <a:gd name="connsiteY3585" fmla="*/ 89907 h 906898"/>
              <a:gd name="connsiteX3586" fmla="*/ 413173 w 906898"/>
              <a:gd name="connsiteY3586" fmla="*/ 89907 h 906898"/>
              <a:gd name="connsiteX3587" fmla="*/ 411108 w 906898"/>
              <a:gd name="connsiteY3587" fmla="*/ 91963 h 906898"/>
              <a:gd name="connsiteX3588" fmla="*/ 413173 w 906898"/>
              <a:gd name="connsiteY3588" fmla="*/ 100189 h 906898"/>
              <a:gd name="connsiteX3589" fmla="*/ 404910 w 906898"/>
              <a:gd name="connsiteY3589" fmla="*/ 108413 h 906898"/>
              <a:gd name="connsiteX3590" fmla="*/ 398713 w 906898"/>
              <a:gd name="connsiteY3590" fmla="*/ 110469 h 906898"/>
              <a:gd name="connsiteX3591" fmla="*/ 392516 w 906898"/>
              <a:gd name="connsiteY3591" fmla="*/ 116638 h 906898"/>
              <a:gd name="connsiteX3592" fmla="*/ 388384 w 906898"/>
              <a:gd name="connsiteY3592" fmla="*/ 116638 h 906898"/>
              <a:gd name="connsiteX3593" fmla="*/ 380121 w 906898"/>
              <a:gd name="connsiteY3593" fmla="*/ 114582 h 906898"/>
              <a:gd name="connsiteX3594" fmla="*/ 375990 w 906898"/>
              <a:gd name="connsiteY3594" fmla="*/ 118695 h 906898"/>
              <a:gd name="connsiteX3595" fmla="*/ 371858 w 906898"/>
              <a:gd name="connsiteY3595" fmla="*/ 116638 h 906898"/>
              <a:gd name="connsiteX3596" fmla="*/ 375990 w 906898"/>
              <a:gd name="connsiteY3596" fmla="*/ 106358 h 906898"/>
              <a:gd name="connsiteX3597" fmla="*/ 386318 w 906898"/>
              <a:gd name="connsiteY3597" fmla="*/ 108413 h 906898"/>
              <a:gd name="connsiteX3598" fmla="*/ 392516 w 906898"/>
              <a:gd name="connsiteY3598" fmla="*/ 102245 h 906898"/>
              <a:gd name="connsiteX3599" fmla="*/ 404910 w 906898"/>
              <a:gd name="connsiteY3599" fmla="*/ 94019 h 906898"/>
              <a:gd name="connsiteX3600" fmla="*/ 404910 w 906898"/>
              <a:gd name="connsiteY3600" fmla="*/ 83739 h 906898"/>
              <a:gd name="connsiteX3601" fmla="*/ 404910 w 906898"/>
              <a:gd name="connsiteY3601" fmla="*/ 75513 h 906898"/>
              <a:gd name="connsiteX3602" fmla="*/ 398713 w 906898"/>
              <a:gd name="connsiteY3602" fmla="*/ 65233 h 906898"/>
              <a:gd name="connsiteX3603" fmla="*/ 400779 w 906898"/>
              <a:gd name="connsiteY3603" fmla="*/ 59063 h 906898"/>
              <a:gd name="connsiteX3604" fmla="*/ 406976 w 906898"/>
              <a:gd name="connsiteY3604" fmla="*/ 54951 h 906898"/>
              <a:gd name="connsiteX3605" fmla="*/ 495288 w 906898"/>
              <a:gd name="connsiteY3605" fmla="*/ 52960 h 906898"/>
              <a:gd name="connsiteX3606" fmla="*/ 501454 w 906898"/>
              <a:gd name="connsiteY3606" fmla="*/ 54995 h 906898"/>
              <a:gd name="connsiteX3607" fmla="*/ 501454 w 906898"/>
              <a:gd name="connsiteY3607" fmla="*/ 57031 h 906898"/>
              <a:gd name="connsiteX3608" fmla="*/ 507619 w 906898"/>
              <a:gd name="connsiteY3608" fmla="*/ 57031 h 906898"/>
              <a:gd name="connsiteX3609" fmla="*/ 509674 w 906898"/>
              <a:gd name="connsiteY3609" fmla="*/ 61104 h 906898"/>
              <a:gd name="connsiteX3610" fmla="*/ 497343 w 906898"/>
              <a:gd name="connsiteY3610" fmla="*/ 61104 h 906898"/>
              <a:gd name="connsiteX3611" fmla="*/ 478846 w 906898"/>
              <a:gd name="connsiteY3611" fmla="*/ 67214 h 906898"/>
              <a:gd name="connsiteX3612" fmla="*/ 474736 w 906898"/>
              <a:gd name="connsiteY3612" fmla="*/ 81466 h 906898"/>
              <a:gd name="connsiteX3613" fmla="*/ 472680 w 906898"/>
              <a:gd name="connsiteY3613" fmla="*/ 83503 h 906898"/>
              <a:gd name="connsiteX3614" fmla="*/ 468570 w 906898"/>
              <a:gd name="connsiteY3614" fmla="*/ 79431 h 906898"/>
              <a:gd name="connsiteX3615" fmla="*/ 470625 w 906898"/>
              <a:gd name="connsiteY3615" fmla="*/ 71285 h 906898"/>
              <a:gd name="connsiteX3616" fmla="*/ 472680 w 906898"/>
              <a:gd name="connsiteY3616" fmla="*/ 65177 h 906898"/>
              <a:gd name="connsiteX3617" fmla="*/ 476791 w 906898"/>
              <a:gd name="connsiteY3617" fmla="*/ 63140 h 906898"/>
              <a:gd name="connsiteX3618" fmla="*/ 476791 w 906898"/>
              <a:gd name="connsiteY3618" fmla="*/ 57031 h 906898"/>
              <a:gd name="connsiteX3619" fmla="*/ 487067 w 906898"/>
              <a:gd name="connsiteY3619" fmla="*/ 54995 h 906898"/>
              <a:gd name="connsiteX3620" fmla="*/ 491177 w 906898"/>
              <a:gd name="connsiteY3620" fmla="*/ 54995 h 906898"/>
              <a:gd name="connsiteX3621" fmla="*/ 495288 w 906898"/>
              <a:gd name="connsiteY3621" fmla="*/ 52960 h 906898"/>
              <a:gd name="connsiteX3622" fmla="*/ 564222 w 906898"/>
              <a:gd name="connsiteY3622" fmla="*/ 50444 h 906898"/>
              <a:gd name="connsiteX3623" fmla="*/ 571426 w 906898"/>
              <a:gd name="connsiteY3623" fmla="*/ 50701 h 906898"/>
              <a:gd name="connsiteX3624" fmla="*/ 581718 w 906898"/>
              <a:gd name="connsiteY3624" fmla="*/ 56877 h 906898"/>
              <a:gd name="connsiteX3625" fmla="*/ 581718 w 906898"/>
              <a:gd name="connsiteY3625" fmla="*/ 63052 h 906898"/>
              <a:gd name="connsiteX3626" fmla="*/ 579659 w 906898"/>
              <a:gd name="connsiteY3626" fmla="*/ 65111 h 906898"/>
              <a:gd name="connsiteX3627" fmla="*/ 587893 w 906898"/>
              <a:gd name="connsiteY3627" fmla="*/ 67168 h 906898"/>
              <a:gd name="connsiteX3628" fmla="*/ 592010 w 906898"/>
              <a:gd name="connsiteY3628" fmla="*/ 73344 h 906898"/>
              <a:gd name="connsiteX3629" fmla="*/ 589951 w 906898"/>
              <a:gd name="connsiteY3629" fmla="*/ 77460 h 906898"/>
              <a:gd name="connsiteX3630" fmla="*/ 583776 w 906898"/>
              <a:gd name="connsiteY3630" fmla="*/ 79519 h 906898"/>
              <a:gd name="connsiteX3631" fmla="*/ 581718 w 906898"/>
              <a:gd name="connsiteY3631" fmla="*/ 79519 h 906898"/>
              <a:gd name="connsiteX3632" fmla="*/ 571426 w 906898"/>
              <a:gd name="connsiteY3632" fmla="*/ 65111 h 906898"/>
              <a:gd name="connsiteX3633" fmla="*/ 550842 w 906898"/>
              <a:gd name="connsiteY3633" fmla="*/ 67168 h 906898"/>
              <a:gd name="connsiteX3634" fmla="*/ 540550 w 906898"/>
              <a:gd name="connsiteY3634" fmla="*/ 63052 h 906898"/>
              <a:gd name="connsiteX3635" fmla="*/ 540550 w 906898"/>
              <a:gd name="connsiteY3635" fmla="*/ 60993 h 906898"/>
              <a:gd name="connsiteX3636" fmla="*/ 550842 w 906898"/>
              <a:gd name="connsiteY3636" fmla="*/ 56877 h 906898"/>
              <a:gd name="connsiteX3637" fmla="*/ 554959 w 906898"/>
              <a:gd name="connsiteY3637" fmla="*/ 58935 h 906898"/>
              <a:gd name="connsiteX3638" fmla="*/ 557017 w 906898"/>
              <a:gd name="connsiteY3638" fmla="*/ 54818 h 906898"/>
              <a:gd name="connsiteX3639" fmla="*/ 564222 w 906898"/>
              <a:gd name="connsiteY3639" fmla="*/ 50444 h 906898"/>
              <a:gd name="connsiteX3640" fmla="*/ 597986 w 906898"/>
              <a:gd name="connsiteY3640" fmla="*/ 48643 h 906898"/>
              <a:gd name="connsiteX3641" fmla="*/ 604161 w 906898"/>
              <a:gd name="connsiteY3641" fmla="*/ 50691 h 906898"/>
              <a:gd name="connsiteX3642" fmla="*/ 606220 w 906898"/>
              <a:gd name="connsiteY3642" fmla="*/ 54785 h 906898"/>
              <a:gd name="connsiteX3643" fmla="*/ 606220 w 906898"/>
              <a:gd name="connsiteY3643" fmla="*/ 60927 h 906898"/>
              <a:gd name="connsiteX3644" fmla="*/ 604161 w 906898"/>
              <a:gd name="connsiteY3644" fmla="*/ 54785 h 906898"/>
              <a:gd name="connsiteX3645" fmla="*/ 597986 w 906898"/>
              <a:gd name="connsiteY3645" fmla="*/ 48643 h 906898"/>
              <a:gd name="connsiteX3646" fmla="*/ 332862 w 906898"/>
              <a:gd name="connsiteY3646" fmla="*/ 48643 h 906898"/>
              <a:gd name="connsiteX3647" fmla="*/ 337035 w 906898"/>
              <a:gd name="connsiteY3647" fmla="*/ 50701 h 906898"/>
              <a:gd name="connsiteX3648" fmla="*/ 337035 w 906898"/>
              <a:gd name="connsiteY3648" fmla="*/ 56877 h 906898"/>
              <a:gd name="connsiteX3649" fmla="*/ 328688 w 906898"/>
              <a:gd name="connsiteY3649" fmla="*/ 56877 h 906898"/>
              <a:gd name="connsiteX3650" fmla="*/ 322427 w 906898"/>
              <a:gd name="connsiteY3650" fmla="*/ 50701 h 906898"/>
              <a:gd name="connsiteX3651" fmla="*/ 332862 w 906898"/>
              <a:gd name="connsiteY3651" fmla="*/ 48643 h 906898"/>
              <a:gd name="connsiteX3652" fmla="*/ 310343 w 906898"/>
              <a:gd name="connsiteY3652" fmla="*/ 46651 h 906898"/>
              <a:gd name="connsiteX3653" fmla="*/ 324752 w 906898"/>
              <a:gd name="connsiteY3653" fmla="*/ 59002 h 906898"/>
              <a:gd name="connsiteX3654" fmla="*/ 320635 w 906898"/>
              <a:gd name="connsiteY3654" fmla="*/ 69293 h 906898"/>
              <a:gd name="connsiteX3655" fmla="*/ 322693 w 906898"/>
              <a:gd name="connsiteY3655" fmla="*/ 73410 h 906898"/>
              <a:gd name="connsiteX3656" fmla="*/ 322693 w 906898"/>
              <a:gd name="connsiteY3656" fmla="*/ 81643 h 906898"/>
              <a:gd name="connsiteX3657" fmla="*/ 308284 w 906898"/>
              <a:gd name="connsiteY3657" fmla="*/ 85761 h 906898"/>
              <a:gd name="connsiteX3658" fmla="*/ 304167 w 906898"/>
              <a:gd name="connsiteY3658" fmla="*/ 75469 h 906898"/>
              <a:gd name="connsiteX3659" fmla="*/ 297992 w 906898"/>
              <a:gd name="connsiteY3659" fmla="*/ 73410 h 906898"/>
              <a:gd name="connsiteX3660" fmla="*/ 293876 w 906898"/>
              <a:gd name="connsiteY3660" fmla="*/ 59002 h 906898"/>
              <a:gd name="connsiteX3661" fmla="*/ 295934 w 906898"/>
              <a:gd name="connsiteY3661" fmla="*/ 54884 h 906898"/>
              <a:gd name="connsiteX3662" fmla="*/ 310343 w 906898"/>
              <a:gd name="connsiteY3662" fmla="*/ 46651 h 906898"/>
              <a:gd name="connsiteX3663" fmla="*/ 499428 w 906898"/>
              <a:gd name="connsiteY3663" fmla="*/ 44659 h 906898"/>
              <a:gd name="connsiteX3664" fmla="*/ 505610 w 906898"/>
              <a:gd name="connsiteY3664" fmla="*/ 46712 h 906898"/>
              <a:gd name="connsiteX3665" fmla="*/ 507671 w 906898"/>
              <a:gd name="connsiteY3665" fmla="*/ 50816 h 906898"/>
              <a:gd name="connsiteX3666" fmla="*/ 507671 w 906898"/>
              <a:gd name="connsiteY3666" fmla="*/ 46712 h 906898"/>
              <a:gd name="connsiteX3667" fmla="*/ 511792 w 906898"/>
              <a:gd name="connsiteY3667" fmla="*/ 50816 h 906898"/>
              <a:gd name="connsiteX3668" fmla="*/ 517974 w 906898"/>
              <a:gd name="connsiteY3668" fmla="*/ 54921 h 906898"/>
              <a:gd name="connsiteX3669" fmla="*/ 517974 w 906898"/>
              <a:gd name="connsiteY3669" fmla="*/ 59025 h 906898"/>
              <a:gd name="connsiteX3670" fmla="*/ 511792 w 906898"/>
              <a:gd name="connsiteY3670" fmla="*/ 59025 h 906898"/>
              <a:gd name="connsiteX3671" fmla="*/ 507671 w 906898"/>
              <a:gd name="connsiteY3671" fmla="*/ 54921 h 906898"/>
              <a:gd name="connsiteX3672" fmla="*/ 501489 w 906898"/>
              <a:gd name="connsiteY3672" fmla="*/ 52869 h 906898"/>
              <a:gd name="connsiteX3673" fmla="*/ 491185 w 906898"/>
              <a:gd name="connsiteY3673" fmla="*/ 50816 h 906898"/>
              <a:gd name="connsiteX3674" fmla="*/ 480882 w 906898"/>
              <a:gd name="connsiteY3674" fmla="*/ 52869 h 906898"/>
              <a:gd name="connsiteX3675" fmla="*/ 474700 w 906898"/>
              <a:gd name="connsiteY3675" fmla="*/ 61078 h 906898"/>
              <a:gd name="connsiteX3676" fmla="*/ 466457 w 906898"/>
              <a:gd name="connsiteY3676" fmla="*/ 69287 h 906898"/>
              <a:gd name="connsiteX3677" fmla="*/ 466457 w 906898"/>
              <a:gd name="connsiteY3677" fmla="*/ 75445 h 906898"/>
              <a:gd name="connsiteX3678" fmla="*/ 466457 w 906898"/>
              <a:gd name="connsiteY3678" fmla="*/ 81602 h 906898"/>
              <a:gd name="connsiteX3679" fmla="*/ 466457 w 906898"/>
              <a:gd name="connsiteY3679" fmla="*/ 87759 h 906898"/>
              <a:gd name="connsiteX3680" fmla="*/ 462336 w 906898"/>
              <a:gd name="connsiteY3680" fmla="*/ 87759 h 906898"/>
              <a:gd name="connsiteX3681" fmla="*/ 458215 w 906898"/>
              <a:gd name="connsiteY3681" fmla="*/ 79549 h 906898"/>
              <a:gd name="connsiteX3682" fmla="*/ 462336 w 906898"/>
              <a:gd name="connsiteY3682" fmla="*/ 65182 h 906898"/>
              <a:gd name="connsiteX3683" fmla="*/ 464396 w 906898"/>
              <a:gd name="connsiteY3683" fmla="*/ 59025 h 906898"/>
              <a:gd name="connsiteX3684" fmla="*/ 470579 w 906898"/>
              <a:gd name="connsiteY3684" fmla="*/ 54921 h 906898"/>
              <a:gd name="connsiteX3685" fmla="*/ 476761 w 906898"/>
              <a:gd name="connsiteY3685" fmla="*/ 46712 h 906898"/>
              <a:gd name="connsiteX3686" fmla="*/ 489125 w 906898"/>
              <a:gd name="connsiteY3686" fmla="*/ 48764 h 906898"/>
              <a:gd name="connsiteX3687" fmla="*/ 493246 w 906898"/>
              <a:gd name="connsiteY3687" fmla="*/ 46712 h 906898"/>
              <a:gd name="connsiteX3688" fmla="*/ 495307 w 906898"/>
              <a:gd name="connsiteY3688" fmla="*/ 46712 h 906898"/>
              <a:gd name="connsiteX3689" fmla="*/ 499428 w 906898"/>
              <a:gd name="connsiteY3689" fmla="*/ 44659 h 906898"/>
              <a:gd name="connsiteX3690" fmla="*/ 341019 w 906898"/>
              <a:gd name="connsiteY3690" fmla="*/ 44197 h 906898"/>
              <a:gd name="connsiteX3691" fmla="*/ 345098 w 906898"/>
              <a:gd name="connsiteY3691" fmla="*/ 44707 h 906898"/>
              <a:gd name="connsiteX3692" fmla="*/ 351216 w 906898"/>
              <a:gd name="connsiteY3692" fmla="*/ 50825 h 906898"/>
              <a:gd name="connsiteX3693" fmla="*/ 351216 w 906898"/>
              <a:gd name="connsiteY3693" fmla="*/ 56943 h 906898"/>
              <a:gd name="connsiteX3694" fmla="*/ 355295 w 906898"/>
              <a:gd name="connsiteY3694" fmla="*/ 61022 h 906898"/>
              <a:gd name="connsiteX3695" fmla="*/ 351216 w 906898"/>
              <a:gd name="connsiteY3695" fmla="*/ 67140 h 906898"/>
              <a:gd name="connsiteX3696" fmla="*/ 345098 w 906898"/>
              <a:gd name="connsiteY3696" fmla="*/ 69180 h 906898"/>
              <a:gd name="connsiteX3697" fmla="*/ 343059 w 906898"/>
              <a:gd name="connsiteY3697" fmla="*/ 67140 h 906898"/>
              <a:gd name="connsiteX3698" fmla="*/ 338980 w 906898"/>
              <a:gd name="connsiteY3698" fmla="*/ 71219 h 906898"/>
              <a:gd name="connsiteX3699" fmla="*/ 330822 w 906898"/>
              <a:gd name="connsiteY3699" fmla="*/ 67140 h 906898"/>
              <a:gd name="connsiteX3700" fmla="*/ 328783 w 906898"/>
              <a:gd name="connsiteY3700" fmla="*/ 61022 h 906898"/>
              <a:gd name="connsiteX3701" fmla="*/ 336940 w 906898"/>
              <a:gd name="connsiteY3701" fmla="*/ 58983 h 906898"/>
              <a:gd name="connsiteX3702" fmla="*/ 341019 w 906898"/>
              <a:gd name="connsiteY3702" fmla="*/ 50825 h 906898"/>
              <a:gd name="connsiteX3703" fmla="*/ 336940 w 906898"/>
              <a:gd name="connsiteY3703" fmla="*/ 46746 h 906898"/>
              <a:gd name="connsiteX3704" fmla="*/ 341019 w 906898"/>
              <a:gd name="connsiteY3704" fmla="*/ 44197 h 906898"/>
              <a:gd name="connsiteX3705" fmla="*/ 583710 w 906898"/>
              <a:gd name="connsiteY3705" fmla="*/ 38352 h 906898"/>
              <a:gd name="connsiteX3706" fmla="*/ 590018 w 906898"/>
              <a:gd name="connsiteY3706" fmla="*/ 50635 h 906898"/>
              <a:gd name="connsiteX3707" fmla="*/ 587915 w 906898"/>
              <a:gd name="connsiteY3707" fmla="*/ 50635 h 906898"/>
              <a:gd name="connsiteX3708" fmla="*/ 587915 w 906898"/>
              <a:gd name="connsiteY3708" fmla="*/ 46541 h 906898"/>
              <a:gd name="connsiteX3709" fmla="*/ 583710 w 906898"/>
              <a:gd name="connsiteY3709" fmla="*/ 40399 h 906898"/>
              <a:gd name="connsiteX3710" fmla="*/ 583710 w 906898"/>
              <a:gd name="connsiteY3710" fmla="*/ 38352 h 906898"/>
              <a:gd name="connsiteX3711" fmla="*/ 421363 w 906898"/>
              <a:gd name="connsiteY3711" fmla="*/ 32375 h 906898"/>
              <a:gd name="connsiteX3712" fmla="*/ 421363 w 906898"/>
              <a:gd name="connsiteY3712" fmla="*/ 34367 h 906898"/>
              <a:gd name="connsiteX3713" fmla="*/ 419371 w 906898"/>
              <a:gd name="connsiteY3713" fmla="*/ 34367 h 906898"/>
              <a:gd name="connsiteX3714" fmla="*/ 421363 w 906898"/>
              <a:gd name="connsiteY3714" fmla="*/ 32375 h 906898"/>
              <a:gd name="connsiteX3715" fmla="*/ 421363 w 906898"/>
              <a:gd name="connsiteY3715" fmla="*/ 28060 h 906898"/>
              <a:gd name="connsiteX3716" fmla="*/ 423355 w 906898"/>
              <a:gd name="connsiteY3716" fmla="*/ 32375 h 906898"/>
              <a:gd name="connsiteX3717" fmla="*/ 421363 w 906898"/>
              <a:gd name="connsiteY3717" fmla="*/ 32375 h 906898"/>
              <a:gd name="connsiteX3718" fmla="*/ 361686 w 906898"/>
              <a:gd name="connsiteY3718" fmla="*/ 26067 h 906898"/>
              <a:gd name="connsiteX3719" fmla="*/ 374053 w 906898"/>
              <a:gd name="connsiteY3719" fmla="*/ 26067 h 906898"/>
              <a:gd name="connsiteX3720" fmla="*/ 382298 w 906898"/>
              <a:gd name="connsiteY3720" fmla="*/ 30189 h 906898"/>
              <a:gd name="connsiteX3721" fmla="*/ 398787 w 906898"/>
              <a:gd name="connsiteY3721" fmla="*/ 52862 h 906898"/>
              <a:gd name="connsiteX3722" fmla="*/ 392604 w 906898"/>
              <a:gd name="connsiteY3722" fmla="*/ 69351 h 906898"/>
              <a:gd name="connsiteX3723" fmla="*/ 374053 w 906898"/>
              <a:gd name="connsiteY3723" fmla="*/ 75535 h 906898"/>
              <a:gd name="connsiteX3724" fmla="*/ 365808 w 906898"/>
              <a:gd name="connsiteY3724" fmla="*/ 67290 h 906898"/>
              <a:gd name="connsiteX3725" fmla="*/ 367870 w 906898"/>
              <a:gd name="connsiteY3725" fmla="*/ 63169 h 906898"/>
              <a:gd name="connsiteX3726" fmla="*/ 371992 w 906898"/>
              <a:gd name="connsiteY3726" fmla="*/ 63169 h 906898"/>
              <a:gd name="connsiteX3727" fmla="*/ 371992 w 906898"/>
              <a:gd name="connsiteY3727" fmla="*/ 56985 h 906898"/>
              <a:gd name="connsiteX3728" fmla="*/ 376114 w 906898"/>
              <a:gd name="connsiteY3728" fmla="*/ 52862 h 906898"/>
              <a:gd name="connsiteX3729" fmla="*/ 382298 w 906898"/>
              <a:gd name="connsiteY3729" fmla="*/ 54923 h 906898"/>
              <a:gd name="connsiteX3730" fmla="*/ 382298 w 906898"/>
              <a:gd name="connsiteY3730" fmla="*/ 63169 h 906898"/>
              <a:gd name="connsiteX3731" fmla="*/ 380237 w 906898"/>
              <a:gd name="connsiteY3731" fmla="*/ 65229 h 906898"/>
              <a:gd name="connsiteX3732" fmla="*/ 388481 w 906898"/>
              <a:gd name="connsiteY3732" fmla="*/ 61108 h 906898"/>
              <a:gd name="connsiteX3733" fmla="*/ 390542 w 906898"/>
              <a:gd name="connsiteY3733" fmla="*/ 46679 h 906898"/>
              <a:gd name="connsiteX3734" fmla="*/ 367870 w 906898"/>
              <a:gd name="connsiteY3734" fmla="*/ 30189 h 906898"/>
              <a:gd name="connsiteX3735" fmla="*/ 349319 w 906898"/>
              <a:gd name="connsiteY3735" fmla="*/ 30189 h 906898"/>
              <a:gd name="connsiteX3736" fmla="*/ 349319 w 906898"/>
              <a:gd name="connsiteY3736" fmla="*/ 28128 h 906898"/>
              <a:gd name="connsiteX3737" fmla="*/ 361686 w 906898"/>
              <a:gd name="connsiteY3737" fmla="*/ 26067 h 906898"/>
              <a:gd name="connsiteX3738" fmla="*/ 453449 w 906898"/>
              <a:gd name="connsiteY3738" fmla="*/ 14275 h 906898"/>
              <a:gd name="connsiteX3739" fmla="*/ 427592 w 906898"/>
              <a:gd name="connsiteY3739" fmla="*/ 16881 h 906898"/>
              <a:gd name="connsiteX3740" fmla="*/ 427592 w 906898"/>
              <a:gd name="connsiteY3740" fmla="*/ 21939 h 906898"/>
              <a:gd name="connsiteX3741" fmla="*/ 425522 w 906898"/>
              <a:gd name="connsiteY3741" fmla="*/ 21939 h 906898"/>
              <a:gd name="connsiteX3742" fmla="*/ 423452 w 906898"/>
              <a:gd name="connsiteY3742" fmla="*/ 26047 h 906898"/>
              <a:gd name="connsiteX3743" fmla="*/ 421382 w 906898"/>
              <a:gd name="connsiteY3743" fmla="*/ 26047 h 906898"/>
              <a:gd name="connsiteX3744" fmla="*/ 419312 w 906898"/>
              <a:gd name="connsiteY3744" fmla="*/ 23993 h 906898"/>
              <a:gd name="connsiteX3745" fmla="*/ 419312 w 906898"/>
              <a:gd name="connsiteY3745" fmla="*/ 30155 h 906898"/>
              <a:gd name="connsiteX3746" fmla="*/ 417242 w 906898"/>
              <a:gd name="connsiteY3746" fmla="*/ 36317 h 906898"/>
              <a:gd name="connsiteX3747" fmla="*/ 408961 w 906898"/>
              <a:gd name="connsiteY3747" fmla="*/ 38372 h 906898"/>
              <a:gd name="connsiteX3748" fmla="*/ 404821 w 906898"/>
              <a:gd name="connsiteY3748" fmla="*/ 46589 h 906898"/>
              <a:gd name="connsiteX3749" fmla="*/ 400681 w 906898"/>
              <a:gd name="connsiteY3749" fmla="*/ 46589 h 906898"/>
              <a:gd name="connsiteX3750" fmla="*/ 394471 w 906898"/>
              <a:gd name="connsiteY3750" fmla="*/ 36317 h 906898"/>
              <a:gd name="connsiteX3751" fmla="*/ 402751 w 906898"/>
              <a:gd name="connsiteY3751" fmla="*/ 23993 h 906898"/>
              <a:gd name="connsiteX3752" fmla="*/ 404821 w 906898"/>
              <a:gd name="connsiteY3752" fmla="*/ 19883 h 906898"/>
              <a:gd name="connsiteX3753" fmla="*/ 419312 w 906898"/>
              <a:gd name="connsiteY3753" fmla="*/ 17829 h 906898"/>
              <a:gd name="connsiteX3754" fmla="*/ 420079 w 906898"/>
              <a:gd name="connsiteY3754" fmla="*/ 17639 h 906898"/>
              <a:gd name="connsiteX3755" fmla="*/ 399049 w 906898"/>
              <a:gd name="connsiteY3755" fmla="*/ 19759 h 906898"/>
              <a:gd name="connsiteX3756" fmla="*/ 400779 w 906898"/>
              <a:gd name="connsiteY3756" fmla="*/ 19759 h 906898"/>
              <a:gd name="connsiteX3757" fmla="*/ 400779 w 906898"/>
              <a:gd name="connsiteY3757" fmla="*/ 21846 h 906898"/>
              <a:gd name="connsiteX3758" fmla="*/ 392590 w 906898"/>
              <a:gd name="connsiteY3758" fmla="*/ 34367 h 906898"/>
              <a:gd name="connsiteX3759" fmla="*/ 388495 w 906898"/>
              <a:gd name="connsiteY3759" fmla="*/ 30194 h 906898"/>
              <a:gd name="connsiteX3760" fmla="*/ 394637 w 906898"/>
              <a:gd name="connsiteY3760" fmla="*/ 23933 h 906898"/>
              <a:gd name="connsiteX3761" fmla="*/ 396561 w 906898"/>
              <a:gd name="connsiteY3761" fmla="*/ 20010 h 906898"/>
              <a:gd name="connsiteX3762" fmla="*/ 364940 w 906898"/>
              <a:gd name="connsiteY3762" fmla="*/ 23197 h 906898"/>
              <a:gd name="connsiteX3763" fmla="*/ 342257 w 906898"/>
              <a:gd name="connsiteY3763" fmla="*/ 30239 h 906898"/>
              <a:gd name="connsiteX3764" fmla="*/ 343196 w 906898"/>
              <a:gd name="connsiteY3764" fmla="*/ 30051 h 906898"/>
              <a:gd name="connsiteX3765" fmla="*/ 347327 w 906898"/>
              <a:gd name="connsiteY3765" fmla="*/ 32117 h 906898"/>
              <a:gd name="connsiteX3766" fmla="*/ 341130 w 906898"/>
              <a:gd name="connsiteY3766" fmla="*/ 38315 h 906898"/>
              <a:gd name="connsiteX3767" fmla="*/ 334933 w 906898"/>
              <a:gd name="connsiteY3767" fmla="*/ 38315 h 906898"/>
              <a:gd name="connsiteX3768" fmla="*/ 328735 w 906898"/>
              <a:gd name="connsiteY3768" fmla="*/ 46578 h 906898"/>
              <a:gd name="connsiteX3769" fmla="*/ 310143 w 906898"/>
              <a:gd name="connsiteY3769" fmla="*/ 44511 h 906898"/>
              <a:gd name="connsiteX3770" fmla="*/ 310143 w 906898"/>
              <a:gd name="connsiteY3770" fmla="*/ 40380 h 906898"/>
              <a:gd name="connsiteX3771" fmla="*/ 330801 w 906898"/>
              <a:gd name="connsiteY3771" fmla="*/ 36249 h 906898"/>
              <a:gd name="connsiteX3772" fmla="*/ 332253 w 906898"/>
              <a:gd name="connsiteY3772" fmla="*/ 33344 h 906898"/>
              <a:gd name="connsiteX3773" fmla="*/ 282503 w 906898"/>
              <a:gd name="connsiteY3773" fmla="*/ 48787 h 906898"/>
              <a:gd name="connsiteX3774" fmla="*/ 266569 w 906898"/>
              <a:gd name="connsiteY3774" fmla="*/ 57436 h 906898"/>
              <a:gd name="connsiteX3775" fmla="*/ 275245 w 906898"/>
              <a:gd name="connsiteY3775" fmla="*/ 56943 h 906898"/>
              <a:gd name="connsiteX3776" fmla="*/ 285595 w 906898"/>
              <a:gd name="connsiteY3776" fmla="*/ 48710 h 906898"/>
              <a:gd name="connsiteX3777" fmla="*/ 288344 w 906898"/>
              <a:gd name="connsiteY3777" fmla="*/ 48195 h 906898"/>
              <a:gd name="connsiteX3778" fmla="*/ 293876 w 906898"/>
              <a:gd name="connsiteY3778" fmla="*/ 52826 h 906898"/>
              <a:gd name="connsiteX3779" fmla="*/ 293876 w 906898"/>
              <a:gd name="connsiteY3779" fmla="*/ 54884 h 906898"/>
              <a:gd name="connsiteX3780" fmla="*/ 275245 w 906898"/>
              <a:gd name="connsiteY3780" fmla="*/ 63118 h 906898"/>
              <a:gd name="connsiteX3781" fmla="*/ 271104 w 906898"/>
              <a:gd name="connsiteY3781" fmla="*/ 61059 h 906898"/>
              <a:gd name="connsiteX3782" fmla="*/ 262824 w 906898"/>
              <a:gd name="connsiteY3782" fmla="*/ 65177 h 906898"/>
              <a:gd name="connsiteX3783" fmla="*/ 258684 w 906898"/>
              <a:gd name="connsiteY3783" fmla="*/ 63118 h 906898"/>
              <a:gd name="connsiteX3784" fmla="*/ 258684 w 906898"/>
              <a:gd name="connsiteY3784" fmla="*/ 61716 h 906898"/>
              <a:gd name="connsiteX3785" fmla="*/ 254731 w 906898"/>
              <a:gd name="connsiteY3785" fmla="*/ 63861 h 906898"/>
              <a:gd name="connsiteX3786" fmla="*/ 254731 w 906898"/>
              <a:gd name="connsiteY3786" fmla="*/ 65301 h 906898"/>
              <a:gd name="connsiteX3787" fmla="*/ 234021 w 906898"/>
              <a:gd name="connsiteY3787" fmla="*/ 91940 h 906898"/>
              <a:gd name="connsiteX3788" fmla="*/ 240234 w 906898"/>
              <a:gd name="connsiteY3788" fmla="*/ 108334 h 906898"/>
              <a:gd name="connsiteX3789" fmla="*/ 252660 w 906898"/>
              <a:gd name="connsiteY3789" fmla="*/ 112432 h 906898"/>
              <a:gd name="connsiteX3790" fmla="*/ 258874 w 906898"/>
              <a:gd name="connsiteY3790" fmla="*/ 108334 h 906898"/>
              <a:gd name="connsiteX3791" fmla="*/ 250589 w 906898"/>
              <a:gd name="connsiteY3791" fmla="*/ 106285 h 906898"/>
              <a:gd name="connsiteX3792" fmla="*/ 248518 w 906898"/>
              <a:gd name="connsiteY3792" fmla="*/ 100137 h 906898"/>
              <a:gd name="connsiteX3793" fmla="*/ 254731 w 906898"/>
              <a:gd name="connsiteY3793" fmla="*/ 96039 h 906898"/>
              <a:gd name="connsiteX3794" fmla="*/ 260945 w 906898"/>
              <a:gd name="connsiteY3794" fmla="*/ 100137 h 906898"/>
              <a:gd name="connsiteX3795" fmla="*/ 267158 w 906898"/>
              <a:gd name="connsiteY3795" fmla="*/ 100137 h 906898"/>
              <a:gd name="connsiteX3796" fmla="*/ 271300 w 906898"/>
              <a:gd name="connsiteY3796" fmla="*/ 104236 h 906898"/>
              <a:gd name="connsiteX3797" fmla="*/ 263016 w 906898"/>
              <a:gd name="connsiteY3797" fmla="*/ 118580 h 906898"/>
              <a:gd name="connsiteX3798" fmla="*/ 244376 w 906898"/>
              <a:gd name="connsiteY3798" fmla="*/ 120629 h 906898"/>
              <a:gd name="connsiteX3799" fmla="*/ 231950 w 906898"/>
              <a:gd name="connsiteY3799" fmla="*/ 108334 h 906898"/>
              <a:gd name="connsiteX3800" fmla="*/ 227808 w 906898"/>
              <a:gd name="connsiteY3800" fmla="*/ 98088 h 906898"/>
              <a:gd name="connsiteX3801" fmla="*/ 229879 w 906898"/>
              <a:gd name="connsiteY3801" fmla="*/ 83744 h 906898"/>
              <a:gd name="connsiteX3802" fmla="*/ 239975 w 906898"/>
              <a:gd name="connsiteY3802" fmla="*/ 71961 h 906898"/>
              <a:gd name="connsiteX3803" fmla="*/ 241882 w 906898"/>
              <a:gd name="connsiteY3803" fmla="*/ 70836 h 906898"/>
              <a:gd name="connsiteX3804" fmla="*/ 207903 w 906898"/>
              <a:gd name="connsiteY3804" fmla="*/ 89279 h 906898"/>
              <a:gd name="connsiteX3805" fmla="*/ 198095 w 906898"/>
              <a:gd name="connsiteY3805" fmla="*/ 97371 h 906898"/>
              <a:gd name="connsiteX3806" fmla="*/ 207409 w 906898"/>
              <a:gd name="connsiteY3806" fmla="*/ 91803 h 906898"/>
              <a:gd name="connsiteX3807" fmla="*/ 219803 w 906898"/>
              <a:gd name="connsiteY3807" fmla="*/ 97978 h 906898"/>
              <a:gd name="connsiteX3808" fmla="*/ 223935 w 906898"/>
              <a:gd name="connsiteY3808" fmla="*/ 100037 h 906898"/>
              <a:gd name="connsiteX3809" fmla="*/ 223935 w 906898"/>
              <a:gd name="connsiteY3809" fmla="*/ 110328 h 906898"/>
              <a:gd name="connsiteX3810" fmla="*/ 215672 w 906898"/>
              <a:gd name="connsiteY3810" fmla="*/ 108270 h 906898"/>
              <a:gd name="connsiteX3811" fmla="*/ 207409 w 906898"/>
              <a:gd name="connsiteY3811" fmla="*/ 110328 h 906898"/>
              <a:gd name="connsiteX3812" fmla="*/ 203277 w 906898"/>
              <a:gd name="connsiteY3812" fmla="*/ 104153 h 906898"/>
              <a:gd name="connsiteX3813" fmla="*/ 192948 w 906898"/>
              <a:gd name="connsiteY3813" fmla="*/ 102095 h 906898"/>
              <a:gd name="connsiteX3814" fmla="*/ 195733 w 906898"/>
              <a:gd name="connsiteY3814" fmla="*/ 99320 h 906898"/>
              <a:gd name="connsiteX3815" fmla="*/ 142906 w 906898"/>
              <a:gd name="connsiteY3815" fmla="*/ 142906 h 906898"/>
              <a:gd name="connsiteX3816" fmla="*/ 93538 w 906898"/>
              <a:gd name="connsiteY3816" fmla="*/ 202741 h 906898"/>
              <a:gd name="connsiteX3817" fmla="*/ 95078 w 906898"/>
              <a:gd name="connsiteY3817" fmla="*/ 202659 h 906898"/>
              <a:gd name="connsiteX3818" fmla="*/ 98411 w 906898"/>
              <a:gd name="connsiteY3818" fmla="*/ 200855 h 906898"/>
              <a:gd name="connsiteX3819" fmla="*/ 104565 w 906898"/>
              <a:gd name="connsiteY3819" fmla="*/ 200855 h 906898"/>
              <a:gd name="connsiteX3820" fmla="*/ 106616 w 906898"/>
              <a:gd name="connsiteY3820" fmla="*/ 200855 h 906898"/>
              <a:gd name="connsiteX3821" fmla="*/ 118924 w 906898"/>
              <a:gd name="connsiteY3821" fmla="*/ 190546 h 906898"/>
              <a:gd name="connsiteX3822" fmla="*/ 125078 w 906898"/>
              <a:gd name="connsiteY3822" fmla="*/ 192608 h 906898"/>
              <a:gd name="connsiteX3823" fmla="*/ 129181 w 906898"/>
              <a:gd name="connsiteY3823" fmla="*/ 190546 h 906898"/>
              <a:gd name="connsiteX3824" fmla="*/ 136104 w 906898"/>
              <a:gd name="connsiteY3824" fmla="*/ 188484 h 906898"/>
              <a:gd name="connsiteX3825" fmla="*/ 141488 w 906898"/>
              <a:gd name="connsiteY3825" fmla="*/ 192608 h 906898"/>
              <a:gd name="connsiteX3826" fmla="*/ 133283 w 906898"/>
              <a:gd name="connsiteY3826" fmla="*/ 204979 h 906898"/>
              <a:gd name="connsiteX3827" fmla="*/ 123027 w 906898"/>
              <a:gd name="connsiteY3827" fmla="*/ 202917 h 906898"/>
              <a:gd name="connsiteX3828" fmla="*/ 116873 w 906898"/>
              <a:gd name="connsiteY3828" fmla="*/ 209103 h 906898"/>
              <a:gd name="connsiteX3829" fmla="*/ 112770 w 906898"/>
              <a:gd name="connsiteY3829" fmla="*/ 207041 h 906898"/>
              <a:gd name="connsiteX3830" fmla="*/ 100463 w 906898"/>
              <a:gd name="connsiteY3830" fmla="*/ 213227 h 906898"/>
              <a:gd name="connsiteX3831" fmla="*/ 96360 w 906898"/>
              <a:gd name="connsiteY3831" fmla="*/ 225598 h 906898"/>
              <a:gd name="connsiteX3832" fmla="*/ 100463 w 906898"/>
              <a:gd name="connsiteY3832" fmla="*/ 233846 h 906898"/>
              <a:gd name="connsiteX3833" fmla="*/ 98411 w 906898"/>
              <a:gd name="connsiteY3833" fmla="*/ 246217 h 906898"/>
              <a:gd name="connsiteX3834" fmla="*/ 102514 w 906898"/>
              <a:gd name="connsiteY3834" fmla="*/ 252402 h 906898"/>
              <a:gd name="connsiteX3835" fmla="*/ 102514 w 906898"/>
              <a:gd name="connsiteY3835" fmla="*/ 254464 h 906898"/>
              <a:gd name="connsiteX3836" fmla="*/ 94309 w 906898"/>
              <a:gd name="connsiteY3836" fmla="*/ 264774 h 906898"/>
              <a:gd name="connsiteX3837" fmla="*/ 90206 w 906898"/>
              <a:gd name="connsiteY3837" fmla="*/ 252402 h 906898"/>
              <a:gd name="connsiteX3838" fmla="*/ 90206 w 906898"/>
              <a:gd name="connsiteY3838" fmla="*/ 246217 h 906898"/>
              <a:gd name="connsiteX3839" fmla="*/ 84052 w 906898"/>
              <a:gd name="connsiteY3839" fmla="*/ 235907 h 906898"/>
              <a:gd name="connsiteX3840" fmla="*/ 88155 w 906898"/>
              <a:gd name="connsiteY3840" fmla="*/ 229722 h 906898"/>
              <a:gd name="connsiteX3841" fmla="*/ 86104 w 906898"/>
              <a:gd name="connsiteY3841" fmla="*/ 221474 h 906898"/>
              <a:gd name="connsiteX3842" fmla="*/ 84787 w 906898"/>
              <a:gd name="connsiteY3842" fmla="*/ 216179 h 906898"/>
              <a:gd name="connsiteX3843" fmla="*/ 48787 w 906898"/>
              <a:gd name="connsiteY3843" fmla="*/ 282503 h 906898"/>
              <a:gd name="connsiteX3844" fmla="*/ 28714 w 906898"/>
              <a:gd name="connsiteY3844" fmla="*/ 347168 h 906898"/>
              <a:gd name="connsiteX3845" fmla="*/ 29491 w 906898"/>
              <a:gd name="connsiteY3845" fmla="*/ 347168 h 906898"/>
              <a:gd name="connsiteX3846" fmla="*/ 31887 w 906898"/>
              <a:gd name="connsiteY3846" fmla="*/ 347168 h 906898"/>
              <a:gd name="connsiteX3847" fmla="*/ 34626 w 906898"/>
              <a:gd name="connsiteY3847" fmla="*/ 351269 h 906898"/>
              <a:gd name="connsiteX3848" fmla="*/ 32572 w 906898"/>
              <a:gd name="connsiteY3848" fmla="*/ 353320 h 906898"/>
              <a:gd name="connsiteX3849" fmla="*/ 34626 w 906898"/>
              <a:gd name="connsiteY3849" fmla="*/ 355370 h 906898"/>
              <a:gd name="connsiteX3850" fmla="*/ 40789 w 906898"/>
              <a:gd name="connsiteY3850" fmla="*/ 355370 h 906898"/>
              <a:gd name="connsiteX3851" fmla="*/ 46952 w 906898"/>
              <a:gd name="connsiteY3851" fmla="*/ 363573 h 906898"/>
              <a:gd name="connsiteX3852" fmla="*/ 44897 w 906898"/>
              <a:gd name="connsiteY3852" fmla="*/ 369724 h 906898"/>
              <a:gd name="connsiteX3853" fmla="*/ 51060 w 906898"/>
              <a:gd name="connsiteY3853" fmla="*/ 373826 h 906898"/>
              <a:gd name="connsiteX3854" fmla="*/ 53114 w 906898"/>
              <a:gd name="connsiteY3854" fmla="*/ 373826 h 906898"/>
              <a:gd name="connsiteX3855" fmla="*/ 46952 w 906898"/>
              <a:gd name="connsiteY3855" fmla="*/ 367674 h 906898"/>
              <a:gd name="connsiteX3856" fmla="*/ 49006 w 906898"/>
              <a:gd name="connsiteY3856" fmla="*/ 365623 h 906898"/>
              <a:gd name="connsiteX3857" fmla="*/ 53114 w 906898"/>
              <a:gd name="connsiteY3857" fmla="*/ 369724 h 906898"/>
              <a:gd name="connsiteX3858" fmla="*/ 55169 w 906898"/>
              <a:gd name="connsiteY3858" fmla="*/ 377927 h 906898"/>
              <a:gd name="connsiteX3859" fmla="*/ 51060 w 906898"/>
              <a:gd name="connsiteY3859" fmla="*/ 377927 h 906898"/>
              <a:gd name="connsiteX3860" fmla="*/ 38735 w 906898"/>
              <a:gd name="connsiteY3860" fmla="*/ 379977 h 906898"/>
              <a:gd name="connsiteX3861" fmla="*/ 36681 w 906898"/>
              <a:gd name="connsiteY3861" fmla="*/ 379977 h 906898"/>
              <a:gd name="connsiteX3862" fmla="*/ 32572 w 906898"/>
              <a:gd name="connsiteY3862" fmla="*/ 370493 h 906898"/>
              <a:gd name="connsiteX3863" fmla="*/ 23091 w 906898"/>
              <a:gd name="connsiteY3863" fmla="*/ 365998 h 906898"/>
              <a:gd name="connsiteX3864" fmla="*/ 22704 w 906898"/>
              <a:gd name="connsiteY3864" fmla="*/ 369831 h 906898"/>
              <a:gd name="connsiteX3865" fmla="*/ 32510 w 906898"/>
              <a:gd name="connsiteY3865" fmla="*/ 373764 h 906898"/>
              <a:gd name="connsiteX3866" fmla="*/ 34543 w 906898"/>
              <a:gd name="connsiteY3866" fmla="*/ 381922 h 906898"/>
              <a:gd name="connsiteX3867" fmla="*/ 30476 w 906898"/>
              <a:gd name="connsiteY3867" fmla="*/ 381922 h 906898"/>
              <a:gd name="connsiteX3868" fmla="*/ 22342 w 906898"/>
              <a:gd name="connsiteY3868" fmla="*/ 373764 h 906898"/>
              <a:gd name="connsiteX3869" fmla="*/ 22342 w 906898"/>
              <a:gd name="connsiteY3869" fmla="*/ 373421 h 906898"/>
              <a:gd name="connsiteX3870" fmla="*/ 18904 w 906898"/>
              <a:gd name="connsiteY3870" fmla="*/ 407528 h 906898"/>
              <a:gd name="connsiteX3871" fmla="*/ 23531 w 906898"/>
              <a:gd name="connsiteY3871" fmla="*/ 395415 h 906898"/>
              <a:gd name="connsiteX3872" fmla="*/ 38729 w 906898"/>
              <a:gd name="connsiteY3872" fmla="*/ 382035 h 906898"/>
              <a:gd name="connsiteX3873" fmla="*/ 45941 w 906898"/>
              <a:gd name="connsiteY3873" fmla="*/ 380492 h 906898"/>
              <a:gd name="connsiteX3874" fmla="*/ 53154 w 906898"/>
              <a:gd name="connsiteY3874" fmla="*/ 382035 h 906898"/>
              <a:gd name="connsiteX3875" fmla="*/ 57275 w 906898"/>
              <a:gd name="connsiteY3875" fmla="*/ 382035 h 906898"/>
              <a:gd name="connsiteX3876" fmla="*/ 69639 w 906898"/>
              <a:gd name="connsiteY3876" fmla="*/ 392328 h 906898"/>
              <a:gd name="connsiteX3877" fmla="*/ 71700 w 906898"/>
              <a:gd name="connsiteY3877" fmla="*/ 406736 h 906898"/>
              <a:gd name="connsiteX3878" fmla="*/ 59336 w 906898"/>
              <a:gd name="connsiteY3878" fmla="*/ 417028 h 906898"/>
              <a:gd name="connsiteX3879" fmla="*/ 53154 w 906898"/>
              <a:gd name="connsiteY3879" fmla="*/ 412911 h 906898"/>
              <a:gd name="connsiteX3880" fmla="*/ 53154 w 906898"/>
              <a:gd name="connsiteY3880" fmla="*/ 408795 h 906898"/>
              <a:gd name="connsiteX3881" fmla="*/ 49032 w 906898"/>
              <a:gd name="connsiteY3881" fmla="*/ 406736 h 906898"/>
              <a:gd name="connsiteX3882" fmla="*/ 49032 w 906898"/>
              <a:gd name="connsiteY3882" fmla="*/ 402619 h 906898"/>
              <a:gd name="connsiteX3883" fmla="*/ 55214 w 906898"/>
              <a:gd name="connsiteY3883" fmla="*/ 400561 h 906898"/>
              <a:gd name="connsiteX3884" fmla="*/ 59336 w 906898"/>
              <a:gd name="connsiteY3884" fmla="*/ 404678 h 906898"/>
              <a:gd name="connsiteX3885" fmla="*/ 63457 w 906898"/>
              <a:gd name="connsiteY3885" fmla="*/ 398503 h 906898"/>
              <a:gd name="connsiteX3886" fmla="*/ 51093 w 906898"/>
              <a:gd name="connsiteY3886" fmla="*/ 388211 h 906898"/>
              <a:gd name="connsiteX3887" fmla="*/ 30486 w 906898"/>
              <a:gd name="connsiteY3887" fmla="*/ 396444 h 906898"/>
              <a:gd name="connsiteX3888" fmla="*/ 18122 w 906898"/>
              <a:gd name="connsiteY3888" fmla="*/ 421145 h 906898"/>
              <a:gd name="connsiteX3889" fmla="*/ 17531 w 906898"/>
              <a:gd name="connsiteY3889" fmla="*/ 421145 h 906898"/>
              <a:gd name="connsiteX3890" fmla="*/ 17251 w 906898"/>
              <a:gd name="connsiteY3890" fmla="*/ 423927 h 906898"/>
              <a:gd name="connsiteX3891" fmla="*/ 22190 w 906898"/>
              <a:gd name="connsiteY3891" fmla="*/ 427331 h 906898"/>
              <a:gd name="connsiteX3892" fmla="*/ 20143 w 906898"/>
              <a:gd name="connsiteY3892" fmla="*/ 435578 h 906898"/>
              <a:gd name="connsiteX3893" fmla="*/ 26285 w 906898"/>
              <a:gd name="connsiteY3893" fmla="*/ 443826 h 906898"/>
              <a:gd name="connsiteX3894" fmla="*/ 22446 w 906898"/>
              <a:gd name="connsiteY3894" fmla="*/ 452846 h 906898"/>
              <a:gd name="connsiteX3895" fmla="*/ 14888 w 906898"/>
              <a:gd name="connsiteY3895" fmla="*/ 459535 h 906898"/>
              <a:gd name="connsiteX3896" fmla="*/ 17110 w 906898"/>
              <a:gd name="connsiteY3896" fmla="*/ 481575 h 906898"/>
              <a:gd name="connsiteX3897" fmla="*/ 22348 w 906898"/>
              <a:gd name="connsiteY3897" fmla="*/ 485006 h 906898"/>
              <a:gd name="connsiteX3898" fmla="*/ 26522 w 906898"/>
              <a:gd name="connsiteY3898" fmla="*/ 495259 h 906898"/>
              <a:gd name="connsiteX3899" fmla="*/ 24435 w 906898"/>
              <a:gd name="connsiteY3899" fmla="*/ 499360 h 906898"/>
              <a:gd name="connsiteX3900" fmla="*/ 20261 w 906898"/>
              <a:gd name="connsiteY3900" fmla="*/ 501410 h 906898"/>
              <a:gd name="connsiteX3901" fmla="*/ 24435 w 906898"/>
              <a:gd name="connsiteY3901" fmla="*/ 507562 h 906898"/>
              <a:gd name="connsiteX3902" fmla="*/ 22348 w 906898"/>
              <a:gd name="connsiteY3902" fmla="*/ 513714 h 906898"/>
              <a:gd name="connsiteX3903" fmla="*/ 20350 w 906898"/>
              <a:gd name="connsiteY3903" fmla="*/ 513714 h 906898"/>
              <a:gd name="connsiteX3904" fmla="*/ 20882 w 906898"/>
              <a:gd name="connsiteY3904" fmla="*/ 518995 h 906898"/>
              <a:gd name="connsiteX3905" fmla="*/ 21132 w 906898"/>
              <a:gd name="connsiteY3905" fmla="*/ 519109 h 906898"/>
              <a:gd name="connsiteX3906" fmla="*/ 22411 w 906898"/>
              <a:gd name="connsiteY3906" fmla="*/ 521940 h 906898"/>
              <a:gd name="connsiteX3907" fmla="*/ 46979 w 906898"/>
              <a:gd name="connsiteY3907" fmla="*/ 548699 h 906898"/>
              <a:gd name="connsiteX3908" fmla="*/ 63358 w 906898"/>
              <a:gd name="connsiteY3908" fmla="*/ 544582 h 906898"/>
              <a:gd name="connsiteX3909" fmla="*/ 65405 w 906898"/>
              <a:gd name="connsiteY3909" fmla="*/ 530173 h 906898"/>
              <a:gd name="connsiteX3910" fmla="*/ 61311 w 906898"/>
              <a:gd name="connsiteY3910" fmla="*/ 534290 h 906898"/>
              <a:gd name="connsiteX3911" fmla="*/ 51074 w 906898"/>
              <a:gd name="connsiteY3911" fmla="*/ 532232 h 906898"/>
              <a:gd name="connsiteX3912" fmla="*/ 51074 w 906898"/>
              <a:gd name="connsiteY3912" fmla="*/ 528115 h 906898"/>
              <a:gd name="connsiteX3913" fmla="*/ 53121 w 906898"/>
              <a:gd name="connsiteY3913" fmla="*/ 523998 h 906898"/>
              <a:gd name="connsiteX3914" fmla="*/ 57216 w 906898"/>
              <a:gd name="connsiteY3914" fmla="*/ 521940 h 906898"/>
              <a:gd name="connsiteX3915" fmla="*/ 59263 w 906898"/>
              <a:gd name="connsiteY3915" fmla="*/ 517823 h 906898"/>
              <a:gd name="connsiteX3916" fmla="*/ 63838 w 906898"/>
              <a:gd name="connsiteY3916" fmla="*/ 517341 h 906898"/>
              <a:gd name="connsiteX3917" fmla="*/ 75642 w 906898"/>
              <a:gd name="connsiteY3917" fmla="*/ 523998 h 906898"/>
              <a:gd name="connsiteX3918" fmla="*/ 71547 w 906898"/>
              <a:gd name="connsiteY3918" fmla="*/ 548699 h 906898"/>
              <a:gd name="connsiteX3919" fmla="*/ 46979 w 906898"/>
              <a:gd name="connsiteY3919" fmla="*/ 554874 h 906898"/>
              <a:gd name="connsiteX3920" fmla="*/ 31369 w 906898"/>
              <a:gd name="connsiteY3920" fmla="*/ 545611 h 906898"/>
              <a:gd name="connsiteX3921" fmla="*/ 22280 w 906898"/>
              <a:gd name="connsiteY3921" fmla="*/ 532861 h 906898"/>
              <a:gd name="connsiteX3922" fmla="*/ 23197 w 906898"/>
              <a:gd name="connsiteY3922" fmla="*/ 541958 h 906898"/>
              <a:gd name="connsiteX3923" fmla="*/ 29605 w 906898"/>
              <a:gd name="connsiteY3923" fmla="*/ 562600 h 906898"/>
              <a:gd name="connsiteX3924" fmla="*/ 32688 w 906898"/>
              <a:gd name="connsiteY3924" fmla="*/ 561058 h 906898"/>
              <a:gd name="connsiteX3925" fmla="*/ 36766 w 906898"/>
              <a:gd name="connsiteY3925" fmla="*/ 554940 h 906898"/>
              <a:gd name="connsiteX3926" fmla="*/ 40845 w 906898"/>
              <a:gd name="connsiteY3926" fmla="*/ 556980 h 906898"/>
              <a:gd name="connsiteX3927" fmla="*/ 40845 w 906898"/>
              <a:gd name="connsiteY3927" fmla="*/ 563098 h 906898"/>
              <a:gd name="connsiteX3928" fmla="*/ 32688 w 906898"/>
              <a:gd name="connsiteY3928" fmla="*/ 569216 h 906898"/>
              <a:gd name="connsiteX3929" fmla="*/ 31308 w 906898"/>
              <a:gd name="connsiteY3929" fmla="*/ 568088 h 906898"/>
              <a:gd name="connsiteX3930" fmla="*/ 32309 w 906898"/>
              <a:gd name="connsiteY3930" fmla="*/ 571312 h 906898"/>
              <a:gd name="connsiteX3931" fmla="*/ 34687 w 906898"/>
              <a:gd name="connsiteY3931" fmla="*/ 571312 h 906898"/>
              <a:gd name="connsiteX3932" fmla="*/ 44902 w 906898"/>
              <a:gd name="connsiteY3932" fmla="*/ 561041 h 906898"/>
              <a:gd name="connsiteX3933" fmla="*/ 44902 w 906898"/>
              <a:gd name="connsiteY3933" fmla="*/ 556932 h 906898"/>
              <a:gd name="connsiteX3934" fmla="*/ 55117 w 906898"/>
              <a:gd name="connsiteY3934" fmla="*/ 558987 h 906898"/>
              <a:gd name="connsiteX3935" fmla="*/ 53074 w 906898"/>
              <a:gd name="connsiteY3935" fmla="*/ 571312 h 906898"/>
              <a:gd name="connsiteX3936" fmla="*/ 48988 w 906898"/>
              <a:gd name="connsiteY3936" fmla="*/ 571312 h 906898"/>
              <a:gd name="connsiteX3937" fmla="*/ 53074 w 906898"/>
              <a:gd name="connsiteY3937" fmla="*/ 577475 h 906898"/>
              <a:gd name="connsiteX3938" fmla="*/ 48988 w 906898"/>
              <a:gd name="connsiteY3938" fmla="*/ 579529 h 906898"/>
              <a:gd name="connsiteX3939" fmla="*/ 42859 w 906898"/>
              <a:gd name="connsiteY3939" fmla="*/ 581583 h 906898"/>
              <a:gd name="connsiteX3940" fmla="*/ 40816 w 906898"/>
              <a:gd name="connsiteY3940" fmla="*/ 587746 h 906898"/>
              <a:gd name="connsiteX3941" fmla="*/ 37870 w 906898"/>
              <a:gd name="connsiteY3941" fmla="*/ 589227 h 906898"/>
              <a:gd name="connsiteX3942" fmla="*/ 40525 w 906898"/>
              <a:gd name="connsiteY3942" fmla="*/ 597779 h 906898"/>
              <a:gd name="connsiteX3943" fmla="*/ 40727 w 906898"/>
              <a:gd name="connsiteY3943" fmla="*/ 598174 h 906898"/>
              <a:gd name="connsiteX3944" fmla="*/ 44877 w 906898"/>
              <a:gd name="connsiteY3944" fmla="*/ 608318 h 906898"/>
              <a:gd name="connsiteX3945" fmla="*/ 44877 w 906898"/>
              <a:gd name="connsiteY3945" fmla="*/ 611798 h 906898"/>
              <a:gd name="connsiteX3946" fmla="*/ 45351 w 906898"/>
              <a:gd name="connsiteY3946" fmla="*/ 613326 h 906898"/>
              <a:gd name="connsiteX3947" fmla="*/ 48989 w 906898"/>
              <a:gd name="connsiteY3947" fmla="*/ 620614 h 906898"/>
              <a:gd name="connsiteX3948" fmla="*/ 53102 w 906898"/>
              <a:gd name="connsiteY3948" fmla="*/ 628853 h 906898"/>
              <a:gd name="connsiteX3949" fmla="*/ 62766 w 906898"/>
              <a:gd name="connsiteY3949" fmla="*/ 650149 h 906898"/>
              <a:gd name="connsiteX3950" fmla="*/ 69047 w 906898"/>
              <a:gd name="connsiteY3950" fmla="*/ 661721 h 906898"/>
              <a:gd name="connsiteX3951" fmla="*/ 73664 w 906898"/>
              <a:gd name="connsiteY3951" fmla="*/ 670045 h 906898"/>
              <a:gd name="connsiteX3952" fmla="*/ 72613 w 906898"/>
              <a:gd name="connsiteY3952" fmla="*/ 668290 h 906898"/>
              <a:gd name="connsiteX3953" fmla="*/ 89279 w 906898"/>
              <a:gd name="connsiteY3953" fmla="*/ 698995 h 906898"/>
              <a:gd name="connsiteX3954" fmla="*/ 103689 w 906898"/>
              <a:gd name="connsiteY3954" fmla="*/ 716460 h 906898"/>
              <a:gd name="connsiteX3955" fmla="*/ 90114 w 906898"/>
              <a:gd name="connsiteY3955" fmla="*/ 696820 h 906898"/>
              <a:gd name="connsiteX3956" fmla="*/ 73664 w 906898"/>
              <a:gd name="connsiteY3956" fmla="*/ 670045 h 906898"/>
              <a:gd name="connsiteX3957" fmla="*/ 83945 w 906898"/>
              <a:gd name="connsiteY3957" fmla="*/ 686522 h 906898"/>
              <a:gd name="connsiteX3958" fmla="*/ 94227 w 906898"/>
              <a:gd name="connsiteY3958" fmla="*/ 698880 h 906898"/>
              <a:gd name="connsiteX3959" fmla="*/ 102451 w 906898"/>
              <a:gd name="connsiteY3959" fmla="*/ 713297 h 906898"/>
              <a:gd name="connsiteX3960" fmla="*/ 106088 w 906898"/>
              <a:gd name="connsiteY3960" fmla="*/ 719369 h 906898"/>
              <a:gd name="connsiteX3961" fmla="*/ 133970 w 906898"/>
              <a:gd name="connsiteY3961" fmla="*/ 753161 h 906898"/>
              <a:gd name="connsiteX3962" fmla="*/ 148037 w 906898"/>
              <a:gd name="connsiteY3962" fmla="*/ 766694 h 906898"/>
              <a:gd name="connsiteX3963" fmla="*/ 164234 w 906898"/>
              <a:gd name="connsiteY3963" fmla="*/ 779254 h 906898"/>
              <a:gd name="connsiteX3964" fmla="*/ 190972 w 906898"/>
              <a:gd name="connsiteY3964" fmla="*/ 801810 h 906898"/>
              <a:gd name="connsiteX3965" fmla="*/ 211540 w 906898"/>
              <a:gd name="connsiteY3965" fmla="*/ 816164 h 906898"/>
              <a:gd name="connsiteX3966" fmla="*/ 211540 w 906898"/>
              <a:gd name="connsiteY3966" fmla="*/ 818215 h 906898"/>
              <a:gd name="connsiteX3967" fmla="*/ 209483 w 906898"/>
              <a:gd name="connsiteY3967" fmla="*/ 816164 h 906898"/>
              <a:gd name="connsiteX3968" fmla="*/ 178100 w 906898"/>
              <a:gd name="connsiteY3968" fmla="*/ 793029 h 906898"/>
              <a:gd name="connsiteX3969" fmla="*/ 207903 w 906898"/>
              <a:gd name="connsiteY3969" fmla="*/ 817619 h 906898"/>
              <a:gd name="connsiteX3970" fmla="*/ 453449 w 906898"/>
              <a:gd name="connsiteY3970" fmla="*/ 892623 h 906898"/>
              <a:gd name="connsiteX3971" fmla="*/ 541958 w 906898"/>
              <a:gd name="connsiteY3971" fmla="*/ 883701 h 906898"/>
              <a:gd name="connsiteX3972" fmla="*/ 608451 w 906898"/>
              <a:gd name="connsiteY3972" fmla="*/ 863060 h 906898"/>
              <a:gd name="connsiteX3973" fmla="*/ 602238 w 906898"/>
              <a:gd name="connsiteY3973" fmla="*/ 861306 h 906898"/>
              <a:gd name="connsiteX3974" fmla="*/ 594017 w 906898"/>
              <a:gd name="connsiteY3974" fmla="*/ 857438 h 906898"/>
              <a:gd name="connsiteX3975" fmla="*/ 587852 w 906898"/>
              <a:gd name="connsiteY3975" fmla="*/ 861564 h 906898"/>
              <a:gd name="connsiteX3976" fmla="*/ 579631 w 906898"/>
              <a:gd name="connsiteY3976" fmla="*/ 857438 h 906898"/>
              <a:gd name="connsiteX3977" fmla="*/ 573465 w 906898"/>
              <a:gd name="connsiteY3977" fmla="*/ 851249 h 906898"/>
              <a:gd name="connsiteX3978" fmla="*/ 567300 w 906898"/>
              <a:gd name="connsiteY3978" fmla="*/ 853312 h 906898"/>
              <a:gd name="connsiteX3979" fmla="*/ 561134 w 906898"/>
              <a:gd name="connsiteY3979" fmla="*/ 842996 h 906898"/>
              <a:gd name="connsiteX3980" fmla="*/ 569355 w 906898"/>
              <a:gd name="connsiteY3980" fmla="*/ 840933 h 906898"/>
              <a:gd name="connsiteX3981" fmla="*/ 573465 w 906898"/>
              <a:gd name="connsiteY3981" fmla="*/ 838870 h 906898"/>
              <a:gd name="connsiteX3982" fmla="*/ 581686 w 906898"/>
              <a:gd name="connsiteY3982" fmla="*/ 845059 h 906898"/>
              <a:gd name="connsiteX3983" fmla="*/ 591962 w 906898"/>
              <a:gd name="connsiteY3983" fmla="*/ 845059 h 906898"/>
              <a:gd name="connsiteX3984" fmla="*/ 606349 w 906898"/>
              <a:gd name="connsiteY3984" fmla="*/ 851249 h 906898"/>
              <a:gd name="connsiteX3985" fmla="*/ 618680 w 906898"/>
              <a:gd name="connsiteY3985" fmla="*/ 840933 h 906898"/>
              <a:gd name="connsiteX3986" fmla="*/ 620735 w 906898"/>
              <a:gd name="connsiteY3986" fmla="*/ 834743 h 906898"/>
              <a:gd name="connsiteX3987" fmla="*/ 631012 w 906898"/>
              <a:gd name="connsiteY3987" fmla="*/ 824428 h 906898"/>
              <a:gd name="connsiteX3988" fmla="*/ 628956 w 906898"/>
              <a:gd name="connsiteY3988" fmla="*/ 816175 h 906898"/>
              <a:gd name="connsiteX3989" fmla="*/ 641288 w 906898"/>
              <a:gd name="connsiteY3989" fmla="*/ 812049 h 906898"/>
              <a:gd name="connsiteX3990" fmla="*/ 644178 w 906898"/>
              <a:gd name="connsiteY3990" fmla="*/ 810598 h 906898"/>
              <a:gd name="connsiteX3991" fmla="*/ 645398 w 906898"/>
              <a:gd name="connsiteY3991" fmla="*/ 812049 h 906898"/>
              <a:gd name="connsiteX3992" fmla="*/ 647453 w 906898"/>
              <a:gd name="connsiteY3992" fmla="*/ 816175 h 906898"/>
              <a:gd name="connsiteX3993" fmla="*/ 645398 w 906898"/>
              <a:gd name="connsiteY3993" fmla="*/ 820301 h 906898"/>
              <a:gd name="connsiteX3994" fmla="*/ 645398 w 906898"/>
              <a:gd name="connsiteY3994" fmla="*/ 816175 h 906898"/>
              <a:gd name="connsiteX3995" fmla="*/ 643343 w 906898"/>
              <a:gd name="connsiteY3995" fmla="*/ 822365 h 906898"/>
              <a:gd name="connsiteX3996" fmla="*/ 641288 w 906898"/>
              <a:gd name="connsiteY3996" fmla="*/ 830617 h 906898"/>
              <a:gd name="connsiteX3997" fmla="*/ 641288 w 906898"/>
              <a:gd name="connsiteY3997" fmla="*/ 834743 h 906898"/>
              <a:gd name="connsiteX3998" fmla="*/ 639233 w 906898"/>
              <a:gd name="connsiteY3998" fmla="*/ 826491 h 906898"/>
              <a:gd name="connsiteX3999" fmla="*/ 637177 w 906898"/>
              <a:gd name="connsiteY3999" fmla="*/ 830617 h 906898"/>
              <a:gd name="connsiteX4000" fmla="*/ 639233 w 906898"/>
              <a:gd name="connsiteY4000" fmla="*/ 836806 h 906898"/>
              <a:gd name="connsiteX4001" fmla="*/ 633067 w 906898"/>
              <a:gd name="connsiteY4001" fmla="*/ 842996 h 906898"/>
              <a:gd name="connsiteX4002" fmla="*/ 626901 w 906898"/>
              <a:gd name="connsiteY4002" fmla="*/ 849185 h 906898"/>
              <a:gd name="connsiteX4003" fmla="*/ 628956 w 906898"/>
              <a:gd name="connsiteY4003" fmla="*/ 849185 h 906898"/>
              <a:gd name="connsiteX4004" fmla="*/ 628956 w 906898"/>
              <a:gd name="connsiteY4004" fmla="*/ 851249 h 906898"/>
              <a:gd name="connsiteX4005" fmla="*/ 621102 w 906898"/>
              <a:gd name="connsiteY4005" fmla="*/ 859133 h 906898"/>
              <a:gd name="connsiteX4006" fmla="*/ 624396 w 906898"/>
              <a:gd name="connsiteY4006" fmla="*/ 858111 h 906898"/>
              <a:gd name="connsiteX4007" fmla="*/ 698996 w 906898"/>
              <a:gd name="connsiteY4007" fmla="*/ 817619 h 906898"/>
              <a:gd name="connsiteX4008" fmla="*/ 742184 w 906898"/>
              <a:gd name="connsiteY4008" fmla="*/ 781986 h 906898"/>
              <a:gd name="connsiteX4009" fmla="*/ 742184 w 906898"/>
              <a:gd name="connsiteY4009" fmla="*/ 779137 h 906898"/>
              <a:gd name="connsiteX4010" fmla="*/ 736097 w 906898"/>
              <a:gd name="connsiteY4010" fmla="*/ 772985 h 906898"/>
              <a:gd name="connsiteX4011" fmla="*/ 740155 w 906898"/>
              <a:gd name="connsiteY4011" fmla="*/ 764783 h 906898"/>
              <a:gd name="connsiteX4012" fmla="*/ 742184 w 906898"/>
              <a:gd name="connsiteY4012" fmla="*/ 752479 h 906898"/>
              <a:gd name="connsiteX4013" fmla="*/ 752328 w 906898"/>
              <a:gd name="connsiteY4013" fmla="*/ 756580 h 906898"/>
              <a:gd name="connsiteX4014" fmla="*/ 752328 w 906898"/>
              <a:gd name="connsiteY4014" fmla="*/ 762732 h 906898"/>
              <a:gd name="connsiteX4015" fmla="*/ 753706 w 906898"/>
              <a:gd name="connsiteY4015" fmla="*/ 772479 h 906898"/>
              <a:gd name="connsiteX4016" fmla="*/ 755861 w 906898"/>
              <a:gd name="connsiteY4016" fmla="*/ 770701 h 906898"/>
              <a:gd name="connsiteX4017" fmla="*/ 754423 w 906898"/>
              <a:gd name="connsiteY4017" fmla="*/ 760595 h 906898"/>
              <a:gd name="connsiteX4018" fmla="*/ 756481 w 906898"/>
              <a:gd name="connsiteY4018" fmla="*/ 758012 h 906898"/>
              <a:gd name="connsiteX4019" fmla="*/ 758540 w 906898"/>
              <a:gd name="connsiteY4019" fmla="*/ 758529 h 906898"/>
              <a:gd name="connsiteX4020" fmla="*/ 758540 w 906898"/>
              <a:gd name="connsiteY4020" fmla="*/ 764726 h 906898"/>
              <a:gd name="connsiteX4021" fmla="*/ 759521 w 906898"/>
              <a:gd name="connsiteY4021" fmla="*/ 767681 h 906898"/>
              <a:gd name="connsiteX4022" fmla="*/ 763992 w 906898"/>
              <a:gd name="connsiteY4022" fmla="*/ 763992 h 906898"/>
              <a:gd name="connsiteX4023" fmla="*/ 773185 w 906898"/>
              <a:gd name="connsiteY4023" fmla="*/ 752850 h 906898"/>
              <a:gd name="connsiteX4024" fmla="*/ 769388 w 906898"/>
              <a:gd name="connsiteY4024" fmla="*/ 754924 h 906898"/>
              <a:gd name="connsiteX4025" fmla="*/ 750327 w 906898"/>
              <a:gd name="connsiteY4025" fmla="*/ 754411 h 906898"/>
              <a:gd name="connsiteX4026" fmla="*/ 735902 w 906898"/>
              <a:gd name="connsiteY4026" fmla="*/ 740044 h 906898"/>
              <a:gd name="connsiteX4027" fmla="*/ 733842 w 906898"/>
              <a:gd name="connsiteY4027" fmla="*/ 731835 h 906898"/>
              <a:gd name="connsiteX4028" fmla="*/ 740024 w 906898"/>
              <a:gd name="connsiteY4028" fmla="*/ 717468 h 906898"/>
              <a:gd name="connsiteX4029" fmla="*/ 748524 w 906898"/>
              <a:gd name="connsiteY4029" fmla="*/ 713364 h 906898"/>
              <a:gd name="connsiteX4030" fmla="*/ 758570 w 906898"/>
              <a:gd name="connsiteY4030" fmla="*/ 715416 h 906898"/>
              <a:gd name="connsiteX4031" fmla="*/ 760630 w 906898"/>
              <a:gd name="connsiteY4031" fmla="*/ 717468 h 906898"/>
              <a:gd name="connsiteX4032" fmla="*/ 760630 w 906898"/>
              <a:gd name="connsiteY4032" fmla="*/ 721573 h 906898"/>
              <a:gd name="connsiteX4033" fmla="*/ 756509 w 906898"/>
              <a:gd name="connsiteY4033" fmla="*/ 723625 h 906898"/>
              <a:gd name="connsiteX4034" fmla="*/ 758570 w 906898"/>
              <a:gd name="connsiteY4034" fmla="*/ 727730 h 906898"/>
              <a:gd name="connsiteX4035" fmla="*/ 756509 w 906898"/>
              <a:gd name="connsiteY4035" fmla="*/ 733887 h 906898"/>
              <a:gd name="connsiteX4036" fmla="*/ 750327 w 906898"/>
              <a:gd name="connsiteY4036" fmla="*/ 731835 h 906898"/>
              <a:gd name="connsiteX4037" fmla="*/ 746206 w 906898"/>
              <a:gd name="connsiteY4037" fmla="*/ 725678 h 906898"/>
              <a:gd name="connsiteX4038" fmla="*/ 744145 w 906898"/>
              <a:gd name="connsiteY4038" fmla="*/ 740044 h 906898"/>
              <a:gd name="connsiteX4039" fmla="*/ 762691 w 906898"/>
              <a:gd name="connsiteY4039" fmla="*/ 750306 h 906898"/>
              <a:gd name="connsiteX4040" fmla="*/ 772994 w 906898"/>
              <a:gd name="connsiteY4040" fmla="*/ 749793 h 906898"/>
              <a:gd name="connsiteX4041" fmla="*/ 776803 w 906898"/>
              <a:gd name="connsiteY4041" fmla="*/ 748465 h 906898"/>
              <a:gd name="connsiteX4042" fmla="*/ 793532 w 906898"/>
              <a:gd name="connsiteY4042" fmla="*/ 728189 h 906898"/>
              <a:gd name="connsiteX4043" fmla="*/ 793532 w 906898"/>
              <a:gd name="connsiteY4043" fmla="*/ 723595 h 906898"/>
              <a:gd name="connsiteX4044" fmla="*/ 797627 w 906898"/>
              <a:gd name="connsiteY4044" fmla="*/ 719478 h 906898"/>
              <a:gd name="connsiteX4045" fmla="*/ 797627 w 906898"/>
              <a:gd name="connsiteY4045" fmla="*/ 711245 h 906898"/>
              <a:gd name="connsiteX4046" fmla="*/ 811976 w 906898"/>
              <a:gd name="connsiteY4046" fmla="*/ 705835 h 906898"/>
              <a:gd name="connsiteX4047" fmla="*/ 817619 w 906898"/>
              <a:gd name="connsiteY4047" fmla="*/ 698995 h 906898"/>
              <a:gd name="connsiteX4048" fmla="*/ 826265 w 906898"/>
              <a:gd name="connsiteY4048" fmla="*/ 683067 h 906898"/>
              <a:gd name="connsiteX4049" fmla="*/ 824408 w 906898"/>
              <a:gd name="connsiteY4049" fmla="*/ 678385 h 906898"/>
              <a:gd name="connsiteX4050" fmla="*/ 826461 w 906898"/>
              <a:gd name="connsiteY4050" fmla="*/ 672175 h 906898"/>
              <a:gd name="connsiteX4051" fmla="*/ 832618 w 906898"/>
              <a:gd name="connsiteY4051" fmla="*/ 665964 h 906898"/>
              <a:gd name="connsiteX4052" fmla="*/ 835659 w 906898"/>
              <a:gd name="connsiteY4052" fmla="*/ 665760 h 906898"/>
              <a:gd name="connsiteX4053" fmla="*/ 838775 w 906898"/>
              <a:gd name="connsiteY4053" fmla="*/ 660019 h 906898"/>
              <a:gd name="connsiteX4054" fmla="*/ 838775 w 906898"/>
              <a:gd name="connsiteY4054" fmla="*/ 655614 h 906898"/>
              <a:gd name="connsiteX4055" fmla="*/ 841784 w 906898"/>
              <a:gd name="connsiteY4055" fmla="*/ 654476 h 906898"/>
              <a:gd name="connsiteX4056" fmla="*/ 849076 w 906898"/>
              <a:gd name="connsiteY4056" fmla="*/ 641042 h 906898"/>
              <a:gd name="connsiteX4057" fmla="*/ 848852 w 906898"/>
              <a:gd name="connsiteY4057" fmla="*/ 626304 h 906898"/>
              <a:gd name="connsiteX4058" fmla="*/ 840876 w 906898"/>
              <a:gd name="connsiteY4058" fmla="*/ 612427 h 906898"/>
              <a:gd name="connsiteX4059" fmla="*/ 824408 w 906898"/>
              <a:gd name="connsiteY4059" fmla="*/ 612427 h 906898"/>
              <a:gd name="connsiteX4060" fmla="*/ 818233 w 906898"/>
              <a:gd name="connsiteY4060" fmla="*/ 618594 h 906898"/>
              <a:gd name="connsiteX4061" fmla="*/ 824408 w 906898"/>
              <a:gd name="connsiteY4061" fmla="*/ 616538 h 906898"/>
              <a:gd name="connsiteX4062" fmla="*/ 828525 w 906898"/>
              <a:gd name="connsiteY4062" fmla="*/ 622706 h 906898"/>
              <a:gd name="connsiteX4063" fmla="*/ 828525 w 906898"/>
              <a:gd name="connsiteY4063" fmla="*/ 626818 h 906898"/>
              <a:gd name="connsiteX4064" fmla="*/ 824408 w 906898"/>
              <a:gd name="connsiteY4064" fmla="*/ 628874 h 906898"/>
              <a:gd name="connsiteX4065" fmla="*/ 818233 w 906898"/>
              <a:gd name="connsiteY4065" fmla="*/ 628874 h 906898"/>
              <a:gd name="connsiteX4066" fmla="*/ 810000 w 906898"/>
              <a:gd name="connsiteY4066" fmla="*/ 628874 h 906898"/>
              <a:gd name="connsiteX4067" fmla="*/ 810000 w 906898"/>
              <a:gd name="connsiteY4067" fmla="*/ 610371 h 906898"/>
              <a:gd name="connsiteX4068" fmla="*/ 832642 w 906898"/>
              <a:gd name="connsiteY4068" fmla="*/ 600092 h 906898"/>
              <a:gd name="connsiteX4069" fmla="*/ 832642 w 906898"/>
              <a:gd name="connsiteY4069" fmla="*/ 602148 h 906898"/>
              <a:gd name="connsiteX4070" fmla="*/ 847051 w 906898"/>
              <a:gd name="connsiteY4070" fmla="*/ 608315 h 906898"/>
              <a:gd name="connsiteX4071" fmla="*/ 852959 w 906898"/>
              <a:gd name="connsiteY4071" fmla="*/ 633886 h 906898"/>
              <a:gd name="connsiteX4072" fmla="*/ 858111 w 906898"/>
              <a:gd name="connsiteY4072" fmla="*/ 624395 h 906898"/>
              <a:gd name="connsiteX4073" fmla="*/ 861443 w 906898"/>
              <a:gd name="connsiteY4073" fmla="*/ 613659 h 906898"/>
              <a:gd name="connsiteX4074" fmla="*/ 855326 w 906898"/>
              <a:gd name="connsiteY4074" fmla="*/ 614700 h 906898"/>
              <a:gd name="connsiteX4075" fmla="*/ 853292 w 906898"/>
              <a:gd name="connsiteY4075" fmla="*/ 610550 h 906898"/>
              <a:gd name="connsiteX4076" fmla="*/ 863485 w 906898"/>
              <a:gd name="connsiteY4076" fmla="*/ 607083 h 906898"/>
              <a:gd name="connsiteX4077" fmla="*/ 864162 w 906898"/>
              <a:gd name="connsiteY4077" fmla="*/ 604901 h 906898"/>
              <a:gd name="connsiteX4078" fmla="*/ 851027 w 906898"/>
              <a:gd name="connsiteY4078" fmla="*/ 606344 h 906898"/>
              <a:gd name="connsiteX4079" fmla="*/ 851027 w 906898"/>
              <a:gd name="connsiteY4079" fmla="*/ 608392 h 906898"/>
              <a:gd name="connsiteX4080" fmla="*/ 844816 w 906898"/>
              <a:gd name="connsiteY4080" fmla="*/ 604297 h 906898"/>
              <a:gd name="connsiteX4081" fmla="*/ 840676 w 906898"/>
              <a:gd name="connsiteY4081" fmla="*/ 598155 h 906898"/>
              <a:gd name="connsiteX4082" fmla="*/ 846887 w 906898"/>
              <a:gd name="connsiteY4082" fmla="*/ 594061 h 906898"/>
              <a:gd name="connsiteX4083" fmla="*/ 853097 w 906898"/>
              <a:gd name="connsiteY4083" fmla="*/ 594061 h 906898"/>
              <a:gd name="connsiteX4084" fmla="*/ 857237 w 906898"/>
              <a:gd name="connsiteY4084" fmla="*/ 585871 h 906898"/>
              <a:gd name="connsiteX4085" fmla="*/ 865518 w 906898"/>
              <a:gd name="connsiteY4085" fmla="*/ 589966 h 906898"/>
              <a:gd name="connsiteX4086" fmla="*/ 870252 w 906898"/>
              <a:gd name="connsiteY4086" fmla="*/ 585284 h 906898"/>
              <a:gd name="connsiteX4087" fmla="*/ 883701 w 906898"/>
              <a:gd name="connsiteY4087" fmla="*/ 541958 h 906898"/>
              <a:gd name="connsiteX4088" fmla="*/ 892623 w 906898"/>
              <a:gd name="connsiteY4088" fmla="*/ 453449 h 906898"/>
              <a:gd name="connsiteX4089" fmla="*/ 892448 w 906898"/>
              <a:gd name="connsiteY4089" fmla="*/ 451715 h 906898"/>
              <a:gd name="connsiteX4090" fmla="*/ 892136 w 906898"/>
              <a:gd name="connsiteY4090" fmla="*/ 452021 h 906898"/>
              <a:gd name="connsiteX4091" fmla="*/ 892423 w 906898"/>
              <a:gd name="connsiteY4091" fmla="*/ 451460 h 906898"/>
              <a:gd name="connsiteX4092" fmla="*/ 891876 w 906898"/>
              <a:gd name="connsiteY4092" fmla="*/ 446038 h 906898"/>
              <a:gd name="connsiteX4093" fmla="*/ 890266 w 906898"/>
              <a:gd name="connsiteY4093" fmla="*/ 450053 h 906898"/>
              <a:gd name="connsiteX4094" fmla="*/ 884081 w 906898"/>
              <a:gd name="connsiteY4094" fmla="*/ 456223 h 906898"/>
              <a:gd name="connsiteX4095" fmla="*/ 886142 w 906898"/>
              <a:gd name="connsiteY4095" fmla="*/ 458280 h 906898"/>
              <a:gd name="connsiteX4096" fmla="*/ 888204 w 906898"/>
              <a:gd name="connsiteY4096" fmla="*/ 456223 h 906898"/>
              <a:gd name="connsiteX4097" fmla="*/ 886142 w 906898"/>
              <a:gd name="connsiteY4097" fmla="*/ 466507 h 906898"/>
              <a:gd name="connsiteX4098" fmla="*/ 886142 w 906898"/>
              <a:gd name="connsiteY4098" fmla="*/ 460337 h 906898"/>
              <a:gd name="connsiteX4099" fmla="*/ 884081 w 906898"/>
              <a:gd name="connsiteY4099" fmla="*/ 464450 h 906898"/>
              <a:gd name="connsiteX4100" fmla="*/ 877895 w 906898"/>
              <a:gd name="connsiteY4100" fmla="*/ 470621 h 906898"/>
              <a:gd name="connsiteX4101" fmla="*/ 871709 w 906898"/>
              <a:gd name="connsiteY4101" fmla="*/ 472678 h 906898"/>
              <a:gd name="connsiteX4102" fmla="*/ 873771 w 906898"/>
              <a:gd name="connsiteY4102" fmla="*/ 474734 h 906898"/>
              <a:gd name="connsiteX4103" fmla="*/ 873771 w 906898"/>
              <a:gd name="connsiteY4103" fmla="*/ 476791 h 906898"/>
              <a:gd name="connsiteX4104" fmla="*/ 871709 w 906898"/>
              <a:gd name="connsiteY4104" fmla="*/ 476791 h 906898"/>
              <a:gd name="connsiteX4105" fmla="*/ 863462 w 906898"/>
              <a:gd name="connsiteY4105" fmla="*/ 480905 h 906898"/>
              <a:gd name="connsiteX4106" fmla="*/ 859338 w 906898"/>
              <a:gd name="connsiteY4106" fmla="*/ 478848 h 906898"/>
              <a:gd name="connsiteX4107" fmla="*/ 857276 w 906898"/>
              <a:gd name="connsiteY4107" fmla="*/ 466507 h 906898"/>
              <a:gd name="connsiteX4108" fmla="*/ 863592 w 906898"/>
              <a:gd name="connsiteY4108" fmla="*/ 463807 h 906898"/>
              <a:gd name="connsiteX4109" fmla="*/ 865576 w 906898"/>
              <a:gd name="connsiteY4109" fmla="*/ 464305 h 906898"/>
              <a:gd name="connsiteX4110" fmla="*/ 866428 w 906898"/>
              <a:gd name="connsiteY4110" fmla="*/ 462595 h 906898"/>
              <a:gd name="connsiteX4111" fmla="*/ 871709 w 906898"/>
              <a:gd name="connsiteY4111" fmla="*/ 460337 h 906898"/>
              <a:gd name="connsiteX4112" fmla="*/ 871709 w 906898"/>
              <a:gd name="connsiteY4112" fmla="*/ 452110 h 906898"/>
              <a:gd name="connsiteX4113" fmla="*/ 879957 w 906898"/>
              <a:gd name="connsiteY4113" fmla="*/ 443883 h 906898"/>
              <a:gd name="connsiteX4114" fmla="*/ 873771 w 906898"/>
              <a:gd name="connsiteY4114" fmla="*/ 427429 h 906898"/>
              <a:gd name="connsiteX4115" fmla="*/ 869647 w 906898"/>
              <a:gd name="connsiteY4115" fmla="*/ 423315 h 906898"/>
              <a:gd name="connsiteX4116" fmla="*/ 865576 w 906898"/>
              <a:gd name="connsiteY4116" fmla="*/ 417223 h 906898"/>
              <a:gd name="connsiteX4117" fmla="*/ 865576 w 906898"/>
              <a:gd name="connsiteY4117" fmla="*/ 417021 h 906898"/>
              <a:gd name="connsiteX4118" fmla="*/ 865304 w 906898"/>
              <a:gd name="connsiteY4118" fmla="*/ 416815 h 906898"/>
              <a:gd name="connsiteX4119" fmla="*/ 861400 w 906898"/>
              <a:gd name="connsiteY4119" fmla="*/ 410974 h 906898"/>
              <a:gd name="connsiteX4120" fmla="*/ 857276 w 906898"/>
              <a:gd name="connsiteY4120" fmla="*/ 408918 h 906898"/>
              <a:gd name="connsiteX4121" fmla="*/ 857276 w 906898"/>
              <a:gd name="connsiteY4121" fmla="*/ 398634 h 906898"/>
              <a:gd name="connsiteX4122" fmla="*/ 859338 w 906898"/>
              <a:gd name="connsiteY4122" fmla="*/ 396577 h 906898"/>
              <a:gd name="connsiteX4123" fmla="*/ 869647 w 906898"/>
              <a:gd name="connsiteY4123" fmla="*/ 402747 h 906898"/>
              <a:gd name="connsiteX4124" fmla="*/ 869647 w 906898"/>
              <a:gd name="connsiteY4124" fmla="*/ 406861 h 906898"/>
              <a:gd name="connsiteX4125" fmla="*/ 877895 w 906898"/>
              <a:gd name="connsiteY4125" fmla="*/ 406861 h 906898"/>
              <a:gd name="connsiteX4126" fmla="*/ 884081 w 906898"/>
              <a:gd name="connsiteY4126" fmla="*/ 415088 h 906898"/>
              <a:gd name="connsiteX4127" fmla="*/ 886142 w 906898"/>
              <a:gd name="connsiteY4127" fmla="*/ 423315 h 906898"/>
              <a:gd name="connsiteX4128" fmla="*/ 889970 w 906898"/>
              <a:gd name="connsiteY4128" fmla="*/ 427134 h 906898"/>
              <a:gd name="connsiteX4129" fmla="*/ 883701 w 906898"/>
              <a:gd name="connsiteY4129" fmla="*/ 364940 h 906898"/>
              <a:gd name="connsiteX4130" fmla="*/ 860654 w 906898"/>
              <a:gd name="connsiteY4130" fmla="*/ 290695 h 906898"/>
              <a:gd name="connsiteX4131" fmla="*/ 858399 w 906898"/>
              <a:gd name="connsiteY4131" fmla="*/ 290020 h 906898"/>
              <a:gd name="connsiteX4132" fmla="*/ 853273 w 906898"/>
              <a:gd name="connsiteY4132" fmla="*/ 291555 h 906898"/>
              <a:gd name="connsiteX4133" fmla="*/ 847121 w 906898"/>
              <a:gd name="connsiteY4133" fmla="*/ 291555 h 906898"/>
              <a:gd name="connsiteX4134" fmla="*/ 838919 w 906898"/>
              <a:gd name="connsiteY4134" fmla="*/ 285413 h 906898"/>
              <a:gd name="connsiteX4135" fmla="*/ 832767 w 906898"/>
              <a:gd name="connsiteY4135" fmla="*/ 283366 h 906898"/>
              <a:gd name="connsiteX4136" fmla="*/ 832767 w 906898"/>
              <a:gd name="connsiteY4136" fmla="*/ 277224 h 906898"/>
              <a:gd name="connsiteX4137" fmla="*/ 838919 w 906898"/>
              <a:gd name="connsiteY4137" fmla="*/ 271082 h 906898"/>
              <a:gd name="connsiteX4138" fmla="*/ 847377 w 906898"/>
              <a:gd name="connsiteY4138" fmla="*/ 275176 h 906898"/>
              <a:gd name="connsiteX4139" fmla="*/ 853458 w 906898"/>
              <a:gd name="connsiteY4139" fmla="*/ 273931 h 906898"/>
              <a:gd name="connsiteX4140" fmla="*/ 852394 w 906898"/>
              <a:gd name="connsiteY4140" fmla="*/ 271971 h 906898"/>
              <a:gd name="connsiteX4141" fmla="*/ 849059 w 906898"/>
              <a:gd name="connsiteY4141" fmla="*/ 273074 h 906898"/>
              <a:gd name="connsiteX4142" fmla="*/ 838684 w 906898"/>
              <a:gd name="connsiteY4142" fmla="*/ 268957 h 906898"/>
              <a:gd name="connsiteX4143" fmla="*/ 840759 w 906898"/>
              <a:gd name="connsiteY4143" fmla="*/ 262782 h 906898"/>
              <a:gd name="connsiteX4144" fmla="*/ 848062 w 906898"/>
              <a:gd name="connsiteY4144" fmla="*/ 263989 h 906898"/>
              <a:gd name="connsiteX4145" fmla="*/ 840523 w 906898"/>
              <a:gd name="connsiteY4145" fmla="*/ 250100 h 906898"/>
              <a:gd name="connsiteX4146" fmla="*/ 840936 w 906898"/>
              <a:gd name="connsiteY4146" fmla="*/ 256511 h 906898"/>
              <a:gd name="connsiteX4147" fmla="*/ 834744 w 906898"/>
              <a:gd name="connsiteY4147" fmla="*/ 270971 h 906898"/>
              <a:gd name="connsiteX4148" fmla="*/ 816166 w 906898"/>
              <a:gd name="connsiteY4148" fmla="*/ 281300 h 906898"/>
              <a:gd name="connsiteX4149" fmla="*/ 797589 w 906898"/>
              <a:gd name="connsiteY4149" fmla="*/ 270971 h 906898"/>
              <a:gd name="connsiteX4150" fmla="*/ 795524 w 906898"/>
              <a:gd name="connsiteY4150" fmla="*/ 262708 h 906898"/>
              <a:gd name="connsiteX4151" fmla="*/ 799653 w 906898"/>
              <a:gd name="connsiteY4151" fmla="*/ 252379 h 906898"/>
              <a:gd name="connsiteX4152" fmla="*/ 803781 w 906898"/>
              <a:gd name="connsiteY4152" fmla="*/ 252379 h 906898"/>
              <a:gd name="connsiteX4153" fmla="*/ 807909 w 906898"/>
              <a:gd name="connsiteY4153" fmla="*/ 256511 h 906898"/>
              <a:gd name="connsiteX4154" fmla="*/ 814102 w 906898"/>
              <a:gd name="connsiteY4154" fmla="*/ 254445 h 906898"/>
              <a:gd name="connsiteX4155" fmla="*/ 818230 w 906898"/>
              <a:gd name="connsiteY4155" fmla="*/ 262708 h 906898"/>
              <a:gd name="connsiteX4156" fmla="*/ 812038 w 906898"/>
              <a:gd name="connsiteY4156" fmla="*/ 266840 h 906898"/>
              <a:gd name="connsiteX4157" fmla="*/ 805845 w 906898"/>
              <a:gd name="connsiteY4157" fmla="*/ 266840 h 906898"/>
              <a:gd name="connsiteX4158" fmla="*/ 816166 w 906898"/>
              <a:gd name="connsiteY4158" fmla="*/ 273037 h 906898"/>
              <a:gd name="connsiteX4159" fmla="*/ 830615 w 906898"/>
              <a:gd name="connsiteY4159" fmla="*/ 266840 h 906898"/>
              <a:gd name="connsiteX4160" fmla="*/ 835518 w 906898"/>
              <a:gd name="connsiteY4160" fmla="*/ 251088 h 906898"/>
              <a:gd name="connsiteX4161" fmla="*/ 833118 w 906898"/>
              <a:gd name="connsiteY4161" fmla="*/ 236456 h 906898"/>
              <a:gd name="connsiteX4162" fmla="*/ 827085 w 906898"/>
              <a:gd name="connsiteY4162" fmla="*/ 225342 h 906898"/>
              <a:gd name="connsiteX4163" fmla="*/ 826566 w 906898"/>
              <a:gd name="connsiteY4163" fmla="*/ 225598 h 906898"/>
              <a:gd name="connsiteX4164" fmla="*/ 820342 w 906898"/>
              <a:gd name="connsiteY4164" fmla="*/ 219435 h 906898"/>
              <a:gd name="connsiteX4165" fmla="*/ 818267 w 906898"/>
              <a:gd name="connsiteY4165" fmla="*/ 215327 h 906898"/>
              <a:gd name="connsiteX4166" fmla="*/ 812042 w 906898"/>
              <a:gd name="connsiteY4166" fmla="*/ 215327 h 906898"/>
              <a:gd name="connsiteX4167" fmla="*/ 805816 w 906898"/>
              <a:gd name="connsiteY4167" fmla="*/ 203001 h 906898"/>
              <a:gd name="connsiteX4168" fmla="*/ 807635 w 906898"/>
              <a:gd name="connsiteY4168" fmla="*/ 195801 h 906898"/>
              <a:gd name="connsiteX4169" fmla="*/ 794914 w 906898"/>
              <a:gd name="connsiteY4169" fmla="*/ 180384 h 906898"/>
              <a:gd name="connsiteX4170" fmla="*/ 787319 w 906898"/>
              <a:gd name="connsiteY4170" fmla="*/ 180384 h 906898"/>
              <a:gd name="connsiteX4171" fmla="*/ 777122 w 906898"/>
              <a:gd name="connsiteY4171" fmla="*/ 168059 h 906898"/>
              <a:gd name="connsiteX4172" fmla="*/ 777122 w 906898"/>
              <a:gd name="connsiteY4172" fmla="*/ 161896 h 906898"/>
              <a:gd name="connsiteX4173" fmla="*/ 768965 w 906898"/>
              <a:gd name="connsiteY4173" fmla="*/ 157788 h 906898"/>
              <a:gd name="connsiteX4174" fmla="*/ 768965 w 906898"/>
              <a:gd name="connsiteY4174" fmla="*/ 151626 h 906898"/>
              <a:gd name="connsiteX4175" fmla="*/ 770804 w 906898"/>
              <a:gd name="connsiteY4175" fmla="*/ 151162 h 906898"/>
              <a:gd name="connsiteX4176" fmla="*/ 767693 w 906898"/>
              <a:gd name="connsiteY4176" fmla="*/ 147391 h 906898"/>
              <a:gd name="connsiteX4177" fmla="*/ 765805 w 906898"/>
              <a:gd name="connsiteY4177" fmla="*/ 147234 h 906898"/>
              <a:gd name="connsiteX4178" fmla="*/ 762714 w 906898"/>
              <a:gd name="connsiteY4178" fmla="*/ 145428 h 906898"/>
              <a:gd name="connsiteX4179" fmla="*/ 750350 w 906898"/>
              <a:gd name="connsiteY4179" fmla="*/ 139235 h 906898"/>
              <a:gd name="connsiteX4180" fmla="*/ 740047 w 906898"/>
              <a:gd name="connsiteY4180" fmla="*/ 139235 h 906898"/>
              <a:gd name="connsiteX4181" fmla="*/ 721500 w 906898"/>
              <a:gd name="connsiteY4181" fmla="*/ 151621 h 906898"/>
              <a:gd name="connsiteX4182" fmla="*/ 721500 w 906898"/>
              <a:gd name="connsiteY4182" fmla="*/ 161941 h 906898"/>
              <a:gd name="connsiteX4183" fmla="*/ 725622 w 906898"/>
              <a:gd name="connsiteY4183" fmla="*/ 166070 h 906898"/>
              <a:gd name="connsiteX4184" fmla="*/ 725622 w 906898"/>
              <a:gd name="connsiteY4184" fmla="*/ 157813 h 906898"/>
              <a:gd name="connsiteX4185" fmla="*/ 735925 w 906898"/>
              <a:gd name="connsiteY4185" fmla="*/ 155749 h 906898"/>
              <a:gd name="connsiteX4186" fmla="*/ 740047 w 906898"/>
              <a:gd name="connsiteY4186" fmla="*/ 161941 h 906898"/>
              <a:gd name="connsiteX4187" fmla="*/ 737986 w 906898"/>
              <a:gd name="connsiteY4187" fmla="*/ 168134 h 906898"/>
              <a:gd name="connsiteX4188" fmla="*/ 740047 w 906898"/>
              <a:gd name="connsiteY4188" fmla="*/ 170198 h 906898"/>
              <a:gd name="connsiteX4189" fmla="*/ 735925 w 906898"/>
              <a:gd name="connsiteY4189" fmla="*/ 176390 h 906898"/>
              <a:gd name="connsiteX4190" fmla="*/ 717379 w 906898"/>
              <a:gd name="connsiteY4190" fmla="*/ 172262 h 906898"/>
              <a:gd name="connsiteX4191" fmla="*/ 711197 w 906898"/>
              <a:gd name="connsiteY4191" fmla="*/ 151621 h 906898"/>
              <a:gd name="connsiteX4192" fmla="*/ 731804 w 906898"/>
              <a:gd name="connsiteY4192" fmla="*/ 133042 h 906898"/>
              <a:gd name="connsiteX4193" fmla="*/ 741077 w 906898"/>
              <a:gd name="connsiteY4193" fmla="*/ 131753 h 906898"/>
              <a:gd name="connsiteX4194" fmla="*/ 750350 w 906898"/>
              <a:gd name="connsiteY4194" fmla="*/ 135108 h 906898"/>
              <a:gd name="connsiteX4195" fmla="*/ 759084 w 906898"/>
              <a:gd name="connsiteY4195" fmla="*/ 138857 h 906898"/>
              <a:gd name="connsiteX4196" fmla="*/ 736097 w 906898"/>
              <a:gd name="connsiteY4196" fmla="*/ 119890 h 906898"/>
              <a:gd name="connsiteX4197" fmla="*/ 736097 w 906898"/>
              <a:gd name="connsiteY4197" fmla="*/ 128914 h 906898"/>
              <a:gd name="connsiteX4198" fmla="*/ 731980 w 906898"/>
              <a:gd name="connsiteY4198" fmla="*/ 128914 h 906898"/>
              <a:gd name="connsiteX4199" fmla="*/ 727863 w 906898"/>
              <a:gd name="connsiteY4199" fmla="*/ 118585 h 906898"/>
              <a:gd name="connsiteX4200" fmla="*/ 730218 w 906898"/>
              <a:gd name="connsiteY4200" fmla="*/ 115040 h 906898"/>
              <a:gd name="connsiteX4201" fmla="*/ 728513 w 906898"/>
              <a:gd name="connsiteY4201" fmla="*/ 113633 h 906898"/>
              <a:gd name="connsiteX4202" fmla="*/ 725672 w 906898"/>
              <a:gd name="connsiteY4202" fmla="*/ 120761 h 906898"/>
              <a:gd name="connsiteX4203" fmla="*/ 727731 w 906898"/>
              <a:gd name="connsiteY4203" fmla="*/ 131090 h 906898"/>
              <a:gd name="connsiteX4204" fmla="*/ 715380 w 906898"/>
              <a:gd name="connsiteY4204" fmla="*/ 135221 h 906898"/>
              <a:gd name="connsiteX4205" fmla="*/ 715380 w 906898"/>
              <a:gd name="connsiteY4205" fmla="*/ 126957 h 906898"/>
              <a:gd name="connsiteX4206" fmla="*/ 715380 w 906898"/>
              <a:gd name="connsiteY4206" fmla="*/ 122826 h 906898"/>
              <a:gd name="connsiteX4207" fmla="*/ 711263 w 906898"/>
              <a:gd name="connsiteY4207" fmla="*/ 112497 h 906898"/>
              <a:gd name="connsiteX4208" fmla="*/ 713322 w 906898"/>
              <a:gd name="connsiteY4208" fmla="*/ 108366 h 906898"/>
              <a:gd name="connsiteX4209" fmla="*/ 713322 w 906898"/>
              <a:gd name="connsiteY4209" fmla="*/ 101099 h 906898"/>
              <a:gd name="connsiteX4210" fmla="*/ 698996 w 906898"/>
              <a:gd name="connsiteY4210" fmla="*/ 89279 h 906898"/>
              <a:gd name="connsiteX4211" fmla="*/ 453449 w 906898"/>
              <a:gd name="connsiteY4211" fmla="*/ 14275 h 906898"/>
              <a:gd name="connsiteX4212" fmla="*/ 453449 w 906898"/>
              <a:gd name="connsiteY4212" fmla="*/ 0 h 906898"/>
              <a:gd name="connsiteX4213" fmla="*/ 906898 w 906898"/>
              <a:gd name="connsiteY4213" fmla="*/ 453449 h 906898"/>
              <a:gd name="connsiteX4214" fmla="*/ 453449 w 906898"/>
              <a:gd name="connsiteY4214" fmla="*/ 906898 h 906898"/>
              <a:gd name="connsiteX4215" fmla="*/ 0 w 906898"/>
              <a:gd name="connsiteY4215" fmla="*/ 453449 h 906898"/>
              <a:gd name="connsiteX4216" fmla="*/ 453449 w 906898"/>
              <a:gd name="connsiteY4216" fmla="*/ 0 h 9068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</a:cxnLst>
            <a:rect l="l" t="t" r="r" b="b"/>
            <a:pathLst>
              <a:path w="906898" h="906898">
                <a:moveTo>
                  <a:pt x="435734" y="875766"/>
                </a:moveTo>
                <a:cubicBezTo>
                  <a:pt x="437263" y="876019"/>
                  <a:pt x="438793" y="877034"/>
                  <a:pt x="439812" y="878048"/>
                </a:cubicBezTo>
                <a:cubicBezTo>
                  <a:pt x="443891" y="882106"/>
                  <a:pt x="443891" y="882106"/>
                  <a:pt x="443891" y="882106"/>
                </a:cubicBezTo>
                <a:cubicBezTo>
                  <a:pt x="443891" y="884135"/>
                  <a:pt x="445931" y="886164"/>
                  <a:pt x="443891" y="890222"/>
                </a:cubicBezTo>
                <a:cubicBezTo>
                  <a:pt x="441852" y="892250"/>
                  <a:pt x="439812" y="890222"/>
                  <a:pt x="437773" y="890222"/>
                </a:cubicBezTo>
                <a:cubicBezTo>
                  <a:pt x="437773" y="886164"/>
                  <a:pt x="435733" y="884135"/>
                  <a:pt x="435733" y="882106"/>
                </a:cubicBezTo>
                <a:cubicBezTo>
                  <a:pt x="433694" y="880077"/>
                  <a:pt x="431655" y="880077"/>
                  <a:pt x="431655" y="878048"/>
                </a:cubicBezTo>
                <a:cubicBezTo>
                  <a:pt x="432674" y="876019"/>
                  <a:pt x="434204" y="875512"/>
                  <a:pt x="435734" y="875766"/>
                </a:cubicBezTo>
                <a:close/>
                <a:moveTo>
                  <a:pt x="464542" y="873791"/>
                </a:moveTo>
                <a:cubicBezTo>
                  <a:pt x="464542" y="875850"/>
                  <a:pt x="464542" y="875850"/>
                  <a:pt x="464542" y="877908"/>
                </a:cubicBezTo>
                <a:cubicBezTo>
                  <a:pt x="462472" y="875850"/>
                  <a:pt x="462472" y="875850"/>
                  <a:pt x="462472" y="875850"/>
                </a:cubicBezTo>
                <a:cubicBezTo>
                  <a:pt x="464542" y="875850"/>
                  <a:pt x="464542" y="875850"/>
                  <a:pt x="464542" y="873791"/>
                </a:cubicBezTo>
                <a:close/>
                <a:moveTo>
                  <a:pt x="365619" y="868820"/>
                </a:moveTo>
                <a:cubicBezTo>
                  <a:pt x="367278" y="868658"/>
                  <a:pt x="368943" y="868700"/>
                  <a:pt x="370516" y="869015"/>
                </a:cubicBezTo>
                <a:cubicBezTo>
                  <a:pt x="372614" y="869434"/>
                  <a:pt x="374551" y="870338"/>
                  <a:pt x="376100" y="871888"/>
                </a:cubicBezTo>
                <a:cubicBezTo>
                  <a:pt x="376100" y="873953"/>
                  <a:pt x="376100" y="876019"/>
                  <a:pt x="376100" y="878085"/>
                </a:cubicBezTo>
                <a:cubicBezTo>
                  <a:pt x="380232" y="876019"/>
                  <a:pt x="384363" y="876019"/>
                  <a:pt x="388495" y="878085"/>
                </a:cubicBezTo>
                <a:cubicBezTo>
                  <a:pt x="388495" y="880151"/>
                  <a:pt x="388495" y="882216"/>
                  <a:pt x="388495" y="884282"/>
                </a:cubicBezTo>
                <a:cubicBezTo>
                  <a:pt x="382298" y="882216"/>
                  <a:pt x="376100" y="884282"/>
                  <a:pt x="371969" y="880151"/>
                </a:cubicBezTo>
                <a:cubicBezTo>
                  <a:pt x="369903" y="880151"/>
                  <a:pt x="367837" y="876019"/>
                  <a:pt x="363706" y="878085"/>
                </a:cubicBezTo>
                <a:cubicBezTo>
                  <a:pt x="359574" y="876019"/>
                  <a:pt x="351311" y="882216"/>
                  <a:pt x="353377" y="873953"/>
                </a:cubicBezTo>
                <a:cubicBezTo>
                  <a:pt x="355701" y="871629"/>
                  <a:pt x="360639" y="869305"/>
                  <a:pt x="365619" y="868820"/>
                </a:cubicBezTo>
                <a:close/>
                <a:moveTo>
                  <a:pt x="443065" y="860926"/>
                </a:moveTo>
                <a:cubicBezTo>
                  <a:pt x="443841" y="860412"/>
                  <a:pt x="444876" y="860412"/>
                  <a:pt x="445911" y="861441"/>
                </a:cubicBezTo>
                <a:cubicBezTo>
                  <a:pt x="450051" y="863499"/>
                  <a:pt x="450051" y="863499"/>
                  <a:pt x="450051" y="863499"/>
                </a:cubicBezTo>
                <a:cubicBezTo>
                  <a:pt x="452121" y="867616"/>
                  <a:pt x="447981" y="869674"/>
                  <a:pt x="450051" y="871733"/>
                </a:cubicBezTo>
                <a:cubicBezTo>
                  <a:pt x="452121" y="869674"/>
                  <a:pt x="454191" y="869674"/>
                  <a:pt x="456262" y="869674"/>
                </a:cubicBezTo>
                <a:cubicBezTo>
                  <a:pt x="458332" y="869674"/>
                  <a:pt x="462472" y="871733"/>
                  <a:pt x="462472" y="875850"/>
                </a:cubicBezTo>
                <a:cubicBezTo>
                  <a:pt x="462472" y="877908"/>
                  <a:pt x="460402" y="879966"/>
                  <a:pt x="460402" y="882025"/>
                </a:cubicBezTo>
                <a:cubicBezTo>
                  <a:pt x="462472" y="882025"/>
                  <a:pt x="462472" y="882025"/>
                  <a:pt x="462472" y="882025"/>
                </a:cubicBezTo>
                <a:cubicBezTo>
                  <a:pt x="464542" y="882025"/>
                  <a:pt x="462472" y="879966"/>
                  <a:pt x="464542" y="879966"/>
                </a:cubicBezTo>
                <a:cubicBezTo>
                  <a:pt x="464542" y="879966"/>
                  <a:pt x="466612" y="882025"/>
                  <a:pt x="468682" y="882025"/>
                </a:cubicBezTo>
                <a:cubicBezTo>
                  <a:pt x="472822" y="884083"/>
                  <a:pt x="468682" y="888200"/>
                  <a:pt x="470752" y="890258"/>
                </a:cubicBezTo>
                <a:cubicBezTo>
                  <a:pt x="468682" y="890258"/>
                  <a:pt x="466612" y="890258"/>
                  <a:pt x="464542" y="890258"/>
                </a:cubicBezTo>
                <a:cubicBezTo>
                  <a:pt x="460402" y="890258"/>
                  <a:pt x="454191" y="890258"/>
                  <a:pt x="447981" y="890258"/>
                </a:cubicBezTo>
                <a:cubicBezTo>
                  <a:pt x="445911" y="888200"/>
                  <a:pt x="447981" y="884083"/>
                  <a:pt x="445911" y="882025"/>
                </a:cubicBezTo>
                <a:cubicBezTo>
                  <a:pt x="445911" y="877908"/>
                  <a:pt x="441771" y="875850"/>
                  <a:pt x="437631" y="873791"/>
                </a:cubicBezTo>
                <a:cubicBezTo>
                  <a:pt x="437631" y="869674"/>
                  <a:pt x="439701" y="867616"/>
                  <a:pt x="441771" y="863499"/>
                </a:cubicBezTo>
                <a:cubicBezTo>
                  <a:pt x="441771" y="862470"/>
                  <a:pt x="442288" y="861441"/>
                  <a:pt x="443065" y="860926"/>
                </a:cubicBezTo>
                <a:close/>
                <a:moveTo>
                  <a:pt x="372933" y="854195"/>
                </a:moveTo>
                <a:cubicBezTo>
                  <a:pt x="375008" y="853676"/>
                  <a:pt x="377083" y="854195"/>
                  <a:pt x="378120" y="857307"/>
                </a:cubicBezTo>
                <a:cubicBezTo>
                  <a:pt x="380195" y="859382"/>
                  <a:pt x="380195" y="861457"/>
                  <a:pt x="378120" y="863532"/>
                </a:cubicBezTo>
                <a:cubicBezTo>
                  <a:pt x="373970" y="867682"/>
                  <a:pt x="367745" y="865607"/>
                  <a:pt x="363595" y="865607"/>
                </a:cubicBezTo>
                <a:cubicBezTo>
                  <a:pt x="363595" y="863532"/>
                  <a:pt x="365670" y="861457"/>
                  <a:pt x="367745" y="857307"/>
                </a:cubicBezTo>
                <a:cubicBezTo>
                  <a:pt x="368783" y="856270"/>
                  <a:pt x="370858" y="854714"/>
                  <a:pt x="372933" y="854195"/>
                </a:cubicBezTo>
                <a:close/>
                <a:moveTo>
                  <a:pt x="304101" y="854167"/>
                </a:moveTo>
                <a:cubicBezTo>
                  <a:pt x="306159" y="853914"/>
                  <a:pt x="308218" y="854421"/>
                  <a:pt x="310276" y="855435"/>
                </a:cubicBezTo>
                <a:cubicBezTo>
                  <a:pt x="312335" y="857464"/>
                  <a:pt x="312335" y="857464"/>
                  <a:pt x="312335" y="859493"/>
                </a:cubicBezTo>
                <a:cubicBezTo>
                  <a:pt x="316451" y="855435"/>
                  <a:pt x="318510" y="855435"/>
                  <a:pt x="322627" y="857464"/>
                </a:cubicBezTo>
                <a:cubicBezTo>
                  <a:pt x="326743" y="857464"/>
                  <a:pt x="328802" y="859493"/>
                  <a:pt x="330860" y="863551"/>
                </a:cubicBezTo>
                <a:cubicBezTo>
                  <a:pt x="330860" y="865580"/>
                  <a:pt x="337035" y="869638"/>
                  <a:pt x="330860" y="871667"/>
                </a:cubicBezTo>
                <a:cubicBezTo>
                  <a:pt x="326743" y="869638"/>
                  <a:pt x="324685" y="867609"/>
                  <a:pt x="320568" y="865580"/>
                </a:cubicBezTo>
                <a:cubicBezTo>
                  <a:pt x="318510" y="863551"/>
                  <a:pt x="316451" y="861522"/>
                  <a:pt x="312335" y="861522"/>
                </a:cubicBezTo>
                <a:cubicBezTo>
                  <a:pt x="310276" y="863551"/>
                  <a:pt x="308218" y="863551"/>
                  <a:pt x="306159" y="863551"/>
                </a:cubicBezTo>
                <a:cubicBezTo>
                  <a:pt x="304101" y="861522"/>
                  <a:pt x="295868" y="863551"/>
                  <a:pt x="297926" y="857464"/>
                </a:cubicBezTo>
                <a:cubicBezTo>
                  <a:pt x="299984" y="855435"/>
                  <a:pt x="302043" y="854421"/>
                  <a:pt x="304101" y="854167"/>
                </a:cubicBezTo>
                <a:close/>
                <a:moveTo>
                  <a:pt x="441781" y="853407"/>
                </a:moveTo>
                <a:cubicBezTo>
                  <a:pt x="441781" y="855399"/>
                  <a:pt x="443939" y="855399"/>
                  <a:pt x="443939" y="857391"/>
                </a:cubicBezTo>
                <a:cubicBezTo>
                  <a:pt x="443939" y="859383"/>
                  <a:pt x="443939" y="859383"/>
                  <a:pt x="441781" y="861375"/>
                </a:cubicBezTo>
                <a:cubicBezTo>
                  <a:pt x="439623" y="861375"/>
                  <a:pt x="441781" y="859383"/>
                  <a:pt x="441781" y="857391"/>
                </a:cubicBezTo>
                <a:cubicBezTo>
                  <a:pt x="441781" y="857391"/>
                  <a:pt x="439623" y="855399"/>
                  <a:pt x="441781" y="853407"/>
                </a:cubicBezTo>
                <a:close/>
                <a:moveTo>
                  <a:pt x="451621" y="843321"/>
                </a:moveTo>
                <a:lnTo>
                  <a:pt x="451981" y="843372"/>
                </a:lnTo>
                <a:cubicBezTo>
                  <a:pt x="452239" y="844144"/>
                  <a:pt x="452239" y="845173"/>
                  <a:pt x="452239" y="845173"/>
                </a:cubicBezTo>
                <a:close/>
                <a:moveTo>
                  <a:pt x="324585" y="843115"/>
                </a:moveTo>
                <a:cubicBezTo>
                  <a:pt x="326633" y="843115"/>
                  <a:pt x="328680" y="845154"/>
                  <a:pt x="330728" y="847193"/>
                </a:cubicBezTo>
                <a:cubicBezTo>
                  <a:pt x="330728" y="849233"/>
                  <a:pt x="330728" y="853312"/>
                  <a:pt x="330728" y="857391"/>
                </a:cubicBezTo>
                <a:cubicBezTo>
                  <a:pt x="326633" y="857391"/>
                  <a:pt x="324585" y="853312"/>
                  <a:pt x="320491" y="853312"/>
                </a:cubicBezTo>
                <a:cubicBezTo>
                  <a:pt x="318443" y="853312"/>
                  <a:pt x="320491" y="849233"/>
                  <a:pt x="320491" y="847193"/>
                </a:cubicBezTo>
                <a:cubicBezTo>
                  <a:pt x="320491" y="845154"/>
                  <a:pt x="322538" y="843115"/>
                  <a:pt x="324585" y="843115"/>
                </a:cubicBezTo>
                <a:close/>
                <a:moveTo>
                  <a:pt x="374871" y="842849"/>
                </a:moveTo>
                <a:cubicBezTo>
                  <a:pt x="377450" y="842334"/>
                  <a:pt x="380029" y="842849"/>
                  <a:pt x="382092" y="844907"/>
                </a:cubicBezTo>
                <a:cubicBezTo>
                  <a:pt x="384155" y="844907"/>
                  <a:pt x="388282" y="842849"/>
                  <a:pt x="390345" y="844907"/>
                </a:cubicBezTo>
                <a:cubicBezTo>
                  <a:pt x="392408" y="844907"/>
                  <a:pt x="394471" y="846966"/>
                  <a:pt x="394471" y="849024"/>
                </a:cubicBezTo>
                <a:cubicBezTo>
                  <a:pt x="394471" y="851082"/>
                  <a:pt x="394471" y="853141"/>
                  <a:pt x="392408" y="855199"/>
                </a:cubicBezTo>
                <a:cubicBezTo>
                  <a:pt x="392408" y="857258"/>
                  <a:pt x="386219" y="857258"/>
                  <a:pt x="388282" y="859316"/>
                </a:cubicBezTo>
                <a:cubicBezTo>
                  <a:pt x="390345" y="861375"/>
                  <a:pt x="390345" y="863433"/>
                  <a:pt x="390345" y="863433"/>
                </a:cubicBezTo>
                <a:cubicBezTo>
                  <a:pt x="388282" y="869608"/>
                  <a:pt x="384155" y="869608"/>
                  <a:pt x="377966" y="871667"/>
                </a:cubicBezTo>
                <a:cubicBezTo>
                  <a:pt x="377966" y="869608"/>
                  <a:pt x="375903" y="869608"/>
                  <a:pt x="375903" y="867550"/>
                </a:cubicBezTo>
                <a:cubicBezTo>
                  <a:pt x="375903" y="865491"/>
                  <a:pt x="380029" y="865491"/>
                  <a:pt x="382092" y="863433"/>
                </a:cubicBezTo>
                <a:cubicBezTo>
                  <a:pt x="382092" y="859316"/>
                  <a:pt x="382092" y="857258"/>
                  <a:pt x="380029" y="855199"/>
                </a:cubicBezTo>
                <a:cubicBezTo>
                  <a:pt x="377966" y="851082"/>
                  <a:pt x="371776" y="851082"/>
                  <a:pt x="369713" y="853141"/>
                </a:cubicBezTo>
                <a:cubicBezTo>
                  <a:pt x="367650" y="853141"/>
                  <a:pt x="367650" y="855199"/>
                  <a:pt x="365587" y="855199"/>
                </a:cubicBezTo>
                <a:cubicBezTo>
                  <a:pt x="365587" y="851082"/>
                  <a:pt x="367650" y="849024"/>
                  <a:pt x="367650" y="846966"/>
                </a:cubicBezTo>
                <a:cubicBezTo>
                  <a:pt x="369713" y="844907"/>
                  <a:pt x="372292" y="843364"/>
                  <a:pt x="374871" y="842849"/>
                </a:cubicBezTo>
                <a:close/>
                <a:moveTo>
                  <a:pt x="414287" y="835843"/>
                </a:moveTo>
                <a:cubicBezTo>
                  <a:pt x="417614" y="835329"/>
                  <a:pt x="421197" y="835843"/>
                  <a:pt x="425291" y="836870"/>
                </a:cubicBezTo>
                <a:cubicBezTo>
                  <a:pt x="429386" y="840982"/>
                  <a:pt x="429386" y="840982"/>
                  <a:pt x="429386" y="840982"/>
                </a:cubicBezTo>
                <a:cubicBezTo>
                  <a:pt x="433481" y="845094"/>
                  <a:pt x="437575" y="849206"/>
                  <a:pt x="437575" y="855373"/>
                </a:cubicBezTo>
                <a:cubicBezTo>
                  <a:pt x="439623" y="861541"/>
                  <a:pt x="437575" y="869764"/>
                  <a:pt x="433481" y="873876"/>
                </a:cubicBezTo>
                <a:cubicBezTo>
                  <a:pt x="429386" y="880043"/>
                  <a:pt x="423244" y="880043"/>
                  <a:pt x="417102" y="884155"/>
                </a:cubicBezTo>
                <a:cubicBezTo>
                  <a:pt x="408913" y="886211"/>
                  <a:pt x="400724" y="888266"/>
                  <a:pt x="392534" y="884155"/>
                </a:cubicBezTo>
                <a:cubicBezTo>
                  <a:pt x="390487" y="882099"/>
                  <a:pt x="392534" y="882099"/>
                  <a:pt x="394582" y="882099"/>
                </a:cubicBezTo>
                <a:cubicBezTo>
                  <a:pt x="406865" y="884155"/>
                  <a:pt x="417102" y="880043"/>
                  <a:pt x="425291" y="873876"/>
                </a:cubicBezTo>
                <a:cubicBezTo>
                  <a:pt x="427339" y="867708"/>
                  <a:pt x="431433" y="863596"/>
                  <a:pt x="431433" y="857429"/>
                </a:cubicBezTo>
                <a:cubicBezTo>
                  <a:pt x="429386" y="853317"/>
                  <a:pt x="427339" y="849206"/>
                  <a:pt x="423244" y="845094"/>
                </a:cubicBezTo>
                <a:cubicBezTo>
                  <a:pt x="421197" y="845094"/>
                  <a:pt x="419149" y="843038"/>
                  <a:pt x="417102" y="845094"/>
                </a:cubicBezTo>
                <a:cubicBezTo>
                  <a:pt x="417102" y="847150"/>
                  <a:pt x="421197" y="849206"/>
                  <a:pt x="421197" y="851261"/>
                </a:cubicBezTo>
                <a:cubicBezTo>
                  <a:pt x="421197" y="855373"/>
                  <a:pt x="417102" y="855373"/>
                  <a:pt x="417102" y="857429"/>
                </a:cubicBezTo>
                <a:cubicBezTo>
                  <a:pt x="415055" y="859485"/>
                  <a:pt x="413007" y="859485"/>
                  <a:pt x="410960" y="857429"/>
                </a:cubicBezTo>
                <a:cubicBezTo>
                  <a:pt x="406865" y="857429"/>
                  <a:pt x="408913" y="853317"/>
                  <a:pt x="406865" y="851261"/>
                </a:cubicBezTo>
                <a:cubicBezTo>
                  <a:pt x="404818" y="851261"/>
                  <a:pt x="402771" y="849206"/>
                  <a:pt x="402771" y="847150"/>
                </a:cubicBezTo>
                <a:cubicBezTo>
                  <a:pt x="400724" y="845094"/>
                  <a:pt x="402771" y="840982"/>
                  <a:pt x="404818" y="840982"/>
                </a:cubicBezTo>
                <a:cubicBezTo>
                  <a:pt x="407889" y="837898"/>
                  <a:pt x="410960" y="836356"/>
                  <a:pt x="414287" y="835843"/>
                </a:cubicBezTo>
                <a:close/>
                <a:moveTo>
                  <a:pt x="351245" y="831270"/>
                </a:moveTo>
                <a:cubicBezTo>
                  <a:pt x="354332" y="831013"/>
                  <a:pt x="357420" y="831528"/>
                  <a:pt x="359478" y="832557"/>
                </a:cubicBezTo>
                <a:cubicBezTo>
                  <a:pt x="361537" y="836674"/>
                  <a:pt x="363595" y="838732"/>
                  <a:pt x="361537" y="842849"/>
                </a:cubicBezTo>
                <a:cubicBezTo>
                  <a:pt x="361537" y="844907"/>
                  <a:pt x="357420" y="844907"/>
                  <a:pt x="359478" y="846966"/>
                </a:cubicBezTo>
                <a:cubicBezTo>
                  <a:pt x="361537" y="849024"/>
                  <a:pt x="363595" y="853141"/>
                  <a:pt x="363595" y="855199"/>
                </a:cubicBezTo>
                <a:cubicBezTo>
                  <a:pt x="363595" y="863433"/>
                  <a:pt x="357420" y="867550"/>
                  <a:pt x="351245" y="871666"/>
                </a:cubicBezTo>
                <a:cubicBezTo>
                  <a:pt x="349186" y="871666"/>
                  <a:pt x="349186" y="867550"/>
                  <a:pt x="347128" y="867550"/>
                </a:cubicBezTo>
                <a:cubicBezTo>
                  <a:pt x="345070" y="865491"/>
                  <a:pt x="338894" y="865491"/>
                  <a:pt x="336836" y="867550"/>
                </a:cubicBezTo>
                <a:cubicBezTo>
                  <a:pt x="332719" y="863433"/>
                  <a:pt x="332719" y="857258"/>
                  <a:pt x="332719" y="853141"/>
                </a:cubicBezTo>
                <a:cubicBezTo>
                  <a:pt x="332719" y="846966"/>
                  <a:pt x="332719" y="846966"/>
                  <a:pt x="332719" y="846966"/>
                </a:cubicBezTo>
                <a:cubicBezTo>
                  <a:pt x="334778" y="844907"/>
                  <a:pt x="336836" y="842849"/>
                  <a:pt x="340953" y="842849"/>
                </a:cubicBezTo>
                <a:cubicBezTo>
                  <a:pt x="343011" y="840790"/>
                  <a:pt x="340953" y="836674"/>
                  <a:pt x="343011" y="834615"/>
                </a:cubicBezTo>
                <a:cubicBezTo>
                  <a:pt x="345070" y="832557"/>
                  <a:pt x="348157" y="831528"/>
                  <a:pt x="351245" y="831270"/>
                </a:cubicBezTo>
                <a:close/>
                <a:moveTo>
                  <a:pt x="258794" y="828507"/>
                </a:moveTo>
                <a:cubicBezTo>
                  <a:pt x="260860" y="828507"/>
                  <a:pt x="260860" y="828507"/>
                  <a:pt x="262926" y="830593"/>
                </a:cubicBezTo>
                <a:cubicBezTo>
                  <a:pt x="262926" y="832680"/>
                  <a:pt x="264992" y="834767"/>
                  <a:pt x="260860" y="834767"/>
                </a:cubicBezTo>
                <a:cubicBezTo>
                  <a:pt x="256729" y="832680"/>
                  <a:pt x="252597" y="843115"/>
                  <a:pt x="248466" y="836854"/>
                </a:cubicBezTo>
                <a:cubicBezTo>
                  <a:pt x="246400" y="836854"/>
                  <a:pt x="246400" y="834767"/>
                  <a:pt x="246400" y="832680"/>
                </a:cubicBezTo>
                <a:cubicBezTo>
                  <a:pt x="250531" y="830593"/>
                  <a:pt x="252597" y="828507"/>
                  <a:pt x="258794" y="828507"/>
                </a:cubicBezTo>
                <a:close/>
                <a:moveTo>
                  <a:pt x="511733" y="824523"/>
                </a:moveTo>
                <a:cubicBezTo>
                  <a:pt x="515850" y="824523"/>
                  <a:pt x="515850" y="828590"/>
                  <a:pt x="517908" y="830623"/>
                </a:cubicBezTo>
                <a:cubicBezTo>
                  <a:pt x="522025" y="836724"/>
                  <a:pt x="530258" y="836724"/>
                  <a:pt x="538492" y="836724"/>
                </a:cubicBezTo>
                <a:lnTo>
                  <a:pt x="519966" y="836724"/>
                </a:lnTo>
                <a:cubicBezTo>
                  <a:pt x="515850" y="834690"/>
                  <a:pt x="511733" y="830623"/>
                  <a:pt x="511733" y="826556"/>
                </a:cubicBezTo>
                <a:cubicBezTo>
                  <a:pt x="509674" y="824523"/>
                  <a:pt x="511733" y="824523"/>
                  <a:pt x="511733" y="824523"/>
                </a:cubicBezTo>
                <a:close/>
                <a:moveTo>
                  <a:pt x="314393" y="824523"/>
                </a:moveTo>
                <a:cubicBezTo>
                  <a:pt x="316451" y="824523"/>
                  <a:pt x="318510" y="824523"/>
                  <a:pt x="320568" y="826581"/>
                </a:cubicBezTo>
                <a:cubicBezTo>
                  <a:pt x="322627" y="828639"/>
                  <a:pt x="320568" y="830698"/>
                  <a:pt x="322627" y="832756"/>
                </a:cubicBezTo>
                <a:cubicBezTo>
                  <a:pt x="326743" y="830698"/>
                  <a:pt x="328802" y="830698"/>
                  <a:pt x="332919" y="832756"/>
                </a:cubicBezTo>
                <a:cubicBezTo>
                  <a:pt x="334977" y="834814"/>
                  <a:pt x="337035" y="836873"/>
                  <a:pt x="334977" y="840990"/>
                </a:cubicBezTo>
                <a:cubicBezTo>
                  <a:pt x="334977" y="840990"/>
                  <a:pt x="334977" y="843048"/>
                  <a:pt x="332919" y="845107"/>
                </a:cubicBezTo>
                <a:cubicBezTo>
                  <a:pt x="332919" y="845107"/>
                  <a:pt x="332919" y="843048"/>
                  <a:pt x="330860" y="843048"/>
                </a:cubicBezTo>
                <a:cubicBezTo>
                  <a:pt x="328802" y="840990"/>
                  <a:pt x="324685" y="840990"/>
                  <a:pt x="322627" y="840990"/>
                </a:cubicBezTo>
                <a:cubicBezTo>
                  <a:pt x="318510" y="843048"/>
                  <a:pt x="318510" y="845107"/>
                  <a:pt x="316451" y="849223"/>
                </a:cubicBezTo>
                <a:cubicBezTo>
                  <a:pt x="316451" y="853340"/>
                  <a:pt x="316451" y="853340"/>
                  <a:pt x="316451" y="853340"/>
                </a:cubicBezTo>
                <a:cubicBezTo>
                  <a:pt x="316451" y="853340"/>
                  <a:pt x="314393" y="855399"/>
                  <a:pt x="314393" y="855399"/>
                </a:cubicBezTo>
                <a:cubicBezTo>
                  <a:pt x="312335" y="851282"/>
                  <a:pt x="306159" y="849223"/>
                  <a:pt x="308218" y="845107"/>
                </a:cubicBezTo>
                <a:cubicBezTo>
                  <a:pt x="306159" y="843048"/>
                  <a:pt x="308218" y="840990"/>
                  <a:pt x="310276" y="838931"/>
                </a:cubicBezTo>
                <a:cubicBezTo>
                  <a:pt x="308218" y="834814"/>
                  <a:pt x="306159" y="832756"/>
                  <a:pt x="308218" y="828639"/>
                </a:cubicBezTo>
                <a:cubicBezTo>
                  <a:pt x="308218" y="826581"/>
                  <a:pt x="312335" y="824523"/>
                  <a:pt x="314393" y="824523"/>
                </a:cubicBezTo>
                <a:close/>
                <a:moveTo>
                  <a:pt x="506728" y="822104"/>
                </a:moveTo>
                <a:cubicBezTo>
                  <a:pt x="508857" y="823166"/>
                  <a:pt x="508083" y="827411"/>
                  <a:pt x="509631" y="830499"/>
                </a:cubicBezTo>
                <a:cubicBezTo>
                  <a:pt x="511695" y="834615"/>
                  <a:pt x="515823" y="838732"/>
                  <a:pt x="519952" y="840791"/>
                </a:cubicBezTo>
                <a:cubicBezTo>
                  <a:pt x="528208" y="842849"/>
                  <a:pt x="536465" y="842849"/>
                  <a:pt x="542658" y="838732"/>
                </a:cubicBezTo>
                <a:cubicBezTo>
                  <a:pt x="544722" y="840791"/>
                  <a:pt x="546786" y="840791"/>
                  <a:pt x="548850" y="842849"/>
                </a:cubicBezTo>
                <a:cubicBezTo>
                  <a:pt x="548850" y="842849"/>
                  <a:pt x="546786" y="844907"/>
                  <a:pt x="544722" y="844907"/>
                </a:cubicBezTo>
                <a:cubicBezTo>
                  <a:pt x="538529" y="842849"/>
                  <a:pt x="538529" y="842849"/>
                  <a:pt x="538529" y="842849"/>
                </a:cubicBezTo>
                <a:cubicBezTo>
                  <a:pt x="538529" y="846966"/>
                  <a:pt x="536465" y="849024"/>
                  <a:pt x="534401" y="849024"/>
                </a:cubicBezTo>
                <a:cubicBezTo>
                  <a:pt x="530273" y="849024"/>
                  <a:pt x="528208" y="849024"/>
                  <a:pt x="526144" y="846966"/>
                </a:cubicBezTo>
                <a:cubicBezTo>
                  <a:pt x="524080" y="849024"/>
                  <a:pt x="522016" y="851083"/>
                  <a:pt x="517888" y="849024"/>
                </a:cubicBezTo>
                <a:cubicBezTo>
                  <a:pt x="515823" y="849024"/>
                  <a:pt x="515823" y="846966"/>
                  <a:pt x="515823" y="844907"/>
                </a:cubicBezTo>
                <a:cubicBezTo>
                  <a:pt x="513759" y="844907"/>
                  <a:pt x="515823" y="842849"/>
                  <a:pt x="513759" y="840791"/>
                </a:cubicBezTo>
                <a:cubicBezTo>
                  <a:pt x="511695" y="842849"/>
                  <a:pt x="509631" y="842849"/>
                  <a:pt x="507567" y="840791"/>
                </a:cubicBezTo>
                <a:cubicBezTo>
                  <a:pt x="505503" y="840791"/>
                  <a:pt x="505503" y="838732"/>
                  <a:pt x="505503" y="836674"/>
                </a:cubicBezTo>
                <a:cubicBezTo>
                  <a:pt x="505503" y="834615"/>
                  <a:pt x="505503" y="832557"/>
                  <a:pt x="505503" y="832557"/>
                </a:cubicBezTo>
                <a:cubicBezTo>
                  <a:pt x="501374" y="832557"/>
                  <a:pt x="501374" y="828440"/>
                  <a:pt x="501374" y="826382"/>
                </a:cubicBezTo>
                <a:cubicBezTo>
                  <a:pt x="501374" y="824324"/>
                  <a:pt x="501374" y="822265"/>
                  <a:pt x="503438" y="822265"/>
                </a:cubicBezTo>
                <a:cubicBezTo>
                  <a:pt x="504987" y="821751"/>
                  <a:pt x="506019" y="821751"/>
                  <a:pt x="506728" y="822104"/>
                </a:cubicBezTo>
                <a:close/>
                <a:moveTo>
                  <a:pt x="499569" y="818215"/>
                </a:moveTo>
                <a:cubicBezTo>
                  <a:pt x="501623" y="820273"/>
                  <a:pt x="499569" y="822332"/>
                  <a:pt x="499569" y="826448"/>
                </a:cubicBezTo>
                <a:cubicBezTo>
                  <a:pt x="497515" y="828507"/>
                  <a:pt x="501623" y="832623"/>
                  <a:pt x="503678" y="834682"/>
                </a:cubicBezTo>
                <a:cubicBezTo>
                  <a:pt x="503678" y="838799"/>
                  <a:pt x="505732" y="842915"/>
                  <a:pt x="507786" y="844974"/>
                </a:cubicBezTo>
                <a:cubicBezTo>
                  <a:pt x="513949" y="842915"/>
                  <a:pt x="511894" y="853207"/>
                  <a:pt x="518057" y="853207"/>
                </a:cubicBezTo>
                <a:cubicBezTo>
                  <a:pt x="522166" y="853207"/>
                  <a:pt x="524220" y="851149"/>
                  <a:pt x="526274" y="851149"/>
                </a:cubicBezTo>
                <a:cubicBezTo>
                  <a:pt x="530383" y="851149"/>
                  <a:pt x="532437" y="853207"/>
                  <a:pt x="536545" y="851149"/>
                </a:cubicBezTo>
                <a:cubicBezTo>
                  <a:pt x="538600" y="851149"/>
                  <a:pt x="538600" y="849090"/>
                  <a:pt x="540654" y="847032"/>
                </a:cubicBezTo>
                <a:cubicBezTo>
                  <a:pt x="544762" y="849090"/>
                  <a:pt x="546816" y="847032"/>
                  <a:pt x="548871" y="844974"/>
                </a:cubicBezTo>
                <a:cubicBezTo>
                  <a:pt x="550925" y="842915"/>
                  <a:pt x="555033" y="842915"/>
                  <a:pt x="557088" y="842915"/>
                </a:cubicBezTo>
                <a:cubicBezTo>
                  <a:pt x="559142" y="844974"/>
                  <a:pt x="555033" y="847032"/>
                  <a:pt x="555033" y="849090"/>
                </a:cubicBezTo>
                <a:cubicBezTo>
                  <a:pt x="552979" y="851149"/>
                  <a:pt x="548871" y="849090"/>
                  <a:pt x="544762" y="849090"/>
                </a:cubicBezTo>
                <a:cubicBezTo>
                  <a:pt x="542708" y="851149"/>
                  <a:pt x="546816" y="853207"/>
                  <a:pt x="544762" y="855266"/>
                </a:cubicBezTo>
                <a:cubicBezTo>
                  <a:pt x="542708" y="853207"/>
                  <a:pt x="540654" y="857324"/>
                  <a:pt x="540654" y="857324"/>
                </a:cubicBezTo>
                <a:cubicBezTo>
                  <a:pt x="536545" y="857324"/>
                  <a:pt x="532437" y="857324"/>
                  <a:pt x="530383" y="855266"/>
                </a:cubicBezTo>
                <a:cubicBezTo>
                  <a:pt x="528328" y="855266"/>
                  <a:pt x="528328" y="857324"/>
                  <a:pt x="528328" y="857324"/>
                </a:cubicBezTo>
                <a:cubicBezTo>
                  <a:pt x="526274" y="859383"/>
                  <a:pt x="524220" y="859383"/>
                  <a:pt x="520111" y="859383"/>
                </a:cubicBezTo>
                <a:cubicBezTo>
                  <a:pt x="516003" y="859383"/>
                  <a:pt x="511894" y="857324"/>
                  <a:pt x="509840" y="853207"/>
                </a:cubicBezTo>
                <a:cubicBezTo>
                  <a:pt x="511894" y="851149"/>
                  <a:pt x="511894" y="849090"/>
                  <a:pt x="509840" y="847032"/>
                </a:cubicBezTo>
                <a:cubicBezTo>
                  <a:pt x="505732" y="847032"/>
                  <a:pt x="501623" y="844974"/>
                  <a:pt x="499569" y="840857"/>
                </a:cubicBezTo>
                <a:cubicBezTo>
                  <a:pt x="497515" y="838799"/>
                  <a:pt x="499569" y="836740"/>
                  <a:pt x="499569" y="834682"/>
                </a:cubicBezTo>
                <a:cubicBezTo>
                  <a:pt x="495461" y="832623"/>
                  <a:pt x="493406" y="828507"/>
                  <a:pt x="495461" y="824390"/>
                </a:cubicBezTo>
                <a:cubicBezTo>
                  <a:pt x="495461" y="822332"/>
                  <a:pt x="497515" y="818215"/>
                  <a:pt x="499569" y="818215"/>
                </a:cubicBezTo>
                <a:close/>
                <a:moveTo>
                  <a:pt x="417142" y="818215"/>
                </a:moveTo>
                <a:cubicBezTo>
                  <a:pt x="419228" y="818215"/>
                  <a:pt x="421315" y="818215"/>
                  <a:pt x="423402" y="820290"/>
                </a:cubicBezTo>
                <a:cubicBezTo>
                  <a:pt x="427576" y="824440"/>
                  <a:pt x="427576" y="824440"/>
                  <a:pt x="427576" y="824440"/>
                </a:cubicBezTo>
                <a:cubicBezTo>
                  <a:pt x="429663" y="828590"/>
                  <a:pt x="429663" y="832740"/>
                  <a:pt x="427576" y="834815"/>
                </a:cubicBezTo>
                <a:cubicBezTo>
                  <a:pt x="427576" y="834815"/>
                  <a:pt x="425489" y="834815"/>
                  <a:pt x="425489" y="834815"/>
                </a:cubicBezTo>
                <a:cubicBezTo>
                  <a:pt x="425489" y="830665"/>
                  <a:pt x="427576" y="826515"/>
                  <a:pt x="425489" y="824440"/>
                </a:cubicBezTo>
                <a:cubicBezTo>
                  <a:pt x="421315" y="822365"/>
                  <a:pt x="419228" y="820290"/>
                  <a:pt x="417142" y="820290"/>
                </a:cubicBezTo>
                <a:cubicBezTo>
                  <a:pt x="417142" y="820290"/>
                  <a:pt x="415055" y="818215"/>
                  <a:pt x="417142" y="818215"/>
                </a:cubicBezTo>
                <a:close/>
                <a:moveTo>
                  <a:pt x="623237" y="818075"/>
                </a:moveTo>
                <a:cubicBezTo>
                  <a:pt x="625283" y="817819"/>
                  <a:pt x="626816" y="818332"/>
                  <a:pt x="626816" y="822433"/>
                </a:cubicBezTo>
                <a:cubicBezTo>
                  <a:pt x="628861" y="824484"/>
                  <a:pt x="626816" y="826534"/>
                  <a:pt x="624771" y="828585"/>
                </a:cubicBezTo>
                <a:cubicBezTo>
                  <a:pt x="622726" y="830635"/>
                  <a:pt x="620681" y="832686"/>
                  <a:pt x="618636" y="830635"/>
                </a:cubicBezTo>
                <a:cubicBezTo>
                  <a:pt x="616591" y="832686"/>
                  <a:pt x="616591" y="830635"/>
                  <a:pt x="616591" y="832686"/>
                </a:cubicBezTo>
                <a:cubicBezTo>
                  <a:pt x="614546" y="834737"/>
                  <a:pt x="616591" y="834737"/>
                  <a:pt x="616591" y="836787"/>
                </a:cubicBezTo>
                <a:cubicBezTo>
                  <a:pt x="614546" y="838838"/>
                  <a:pt x="616591" y="842939"/>
                  <a:pt x="612501" y="844989"/>
                </a:cubicBezTo>
                <a:cubicBezTo>
                  <a:pt x="608410" y="847040"/>
                  <a:pt x="604320" y="849091"/>
                  <a:pt x="600230" y="847040"/>
                </a:cubicBezTo>
                <a:cubicBezTo>
                  <a:pt x="598185" y="847040"/>
                  <a:pt x="594095" y="844989"/>
                  <a:pt x="594095" y="840888"/>
                </a:cubicBezTo>
                <a:cubicBezTo>
                  <a:pt x="592050" y="840888"/>
                  <a:pt x="590004" y="842939"/>
                  <a:pt x="590004" y="842939"/>
                </a:cubicBezTo>
                <a:cubicBezTo>
                  <a:pt x="585914" y="844989"/>
                  <a:pt x="581824" y="842939"/>
                  <a:pt x="579779" y="842939"/>
                </a:cubicBezTo>
                <a:cubicBezTo>
                  <a:pt x="579779" y="840888"/>
                  <a:pt x="577734" y="838838"/>
                  <a:pt x="577734" y="836787"/>
                </a:cubicBezTo>
                <a:cubicBezTo>
                  <a:pt x="579779" y="834737"/>
                  <a:pt x="581824" y="830635"/>
                  <a:pt x="585914" y="832686"/>
                </a:cubicBezTo>
                <a:lnTo>
                  <a:pt x="591728" y="834629"/>
                </a:lnTo>
                <a:lnTo>
                  <a:pt x="591908" y="834748"/>
                </a:lnTo>
                <a:lnTo>
                  <a:pt x="592056" y="834739"/>
                </a:lnTo>
                <a:lnTo>
                  <a:pt x="598185" y="836787"/>
                </a:lnTo>
                <a:cubicBezTo>
                  <a:pt x="604320" y="836787"/>
                  <a:pt x="610455" y="830635"/>
                  <a:pt x="614546" y="824484"/>
                </a:cubicBezTo>
                <a:cubicBezTo>
                  <a:pt x="616591" y="822433"/>
                  <a:pt x="614546" y="818332"/>
                  <a:pt x="616591" y="818332"/>
                </a:cubicBezTo>
                <a:cubicBezTo>
                  <a:pt x="618636" y="819357"/>
                  <a:pt x="621192" y="818332"/>
                  <a:pt x="623237" y="818075"/>
                </a:cubicBezTo>
                <a:close/>
                <a:moveTo>
                  <a:pt x="610525" y="816737"/>
                </a:moveTo>
                <a:cubicBezTo>
                  <a:pt x="611559" y="816737"/>
                  <a:pt x="612594" y="817252"/>
                  <a:pt x="612594" y="818281"/>
                </a:cubicBezTo>
                <a:cubicBezTo>
                  <a:pt x="612594" y="824456"/>
                  <a:pt x="608456" y="826515"/>
                  <a:pt x="606388" y="830631"/>
                </a:cubicBezTo>
                <a:cubicBezTo>
                  <a:pt x="604319" y="831660"/>
                  <a:pt x="602251" y="833204"/>
                  <a:pt x="599924" y="834234"/>
                </a:cubicBezTo>
                <a:lnTo>
                  <a:pt x="592056" y="834739"/>
                </a:lnTo>
                <a:lnTo>
                  <a:pt x="591728" y="834629"/>
                </a:lnTo>
                <a:lnTo>
                  <a:pt x="585702" y="830631"/>
                </a:lnTo>
                <a:cubicBezTo>
                  <a:pt x="585702" y="828573"/>
                  <a:pt x="585702" y="826515"/>
                  <a:pt x="587770" y="826515"/>
                </a:cubicBezTo>
                <a:cubicBezTo>
                  <a:pt x="589839" y="828573"/>
                  <a:pt x="596045" y="828573"/>
                  <a:pt x="600182" y="828573"/>
                </a:cubicBezTo>
                <a:cubicBezTo>
                  <a:pt x="602251" y="824456"/>
                  <a:pt x="608456" y="822398"/>
                  <a:pt x="608456" y="818281"/>
                </a:cubicBezTo>
                <a:cubicBezTo>
                  <a:pt x="608456" y="817252"/>
                  <a:pt x="609491" y="816737"/>
                  <a:pt x="610525" y="816737"/>
                </a:cubicBezTo>
                <a:close/>
                <a:moveTo>
                  <a:pt x="453455" y="815608"/>
                </a:moveTo>
                <a:lnTo>
                  <a:pt x="452877" y="817921"/>
                </a:lnTo>
                <a:lnTo>
                  <a:pt x="452866" y="816524"/>
                </a:lnTo>
                <a:close/>
                <a:moveTo>
                  <a:pt x="256789" y="812239"/>
                </a:moveTo>
                <a:cubicBezTo>
                  <a:pt x="258860" y="812239"/>
                  <a:pt x="263000" y="812239"/>
                  <a:pt x="263000" y="814291"/>
                </a:cubicBezTo>
                <a:cubicBezTo>
                  <a:pt x="263000" y="818396"/>
                  <a:pt x="263000" y="822501"/>
                  <a:pt x="260930" y="826605"/>
                </a:cubicBezTo>
                <a:cubicBezTo>
                  <a:pt x="254719" y="826605"/>
                  <a:pt x="248509" y="826605"/>
                  <a:pt x="244369" y="832762"/>
                </a:cubicBezTo>
                <a:cubicBezTo>
                  <a:pt x="244369" y="832762"/>
                  <a:pt x="244369" y="834815"/>
                  <a:pt x="242299" y="834815"/>
                </a:cubicBezTo>
                <a:cubicBezTo>
                  <a:pt x="240229" y="832762"/>
                  <a:pt x="238158" y="832762"/>
                  <a:pt x="236088" y="830710"/>
                </a:cubicBezTo>
                <a:cubicBezTo>
                  <a:pt x="234018" y="828658"/>
                  <a:pt x="229878" y="828658"/>
                  <a:pt x="227808" y="824553"/>
                </a:cubicBezTo>
                <a:cubicBezTo>
                  <a:pt x="227808" y="822501"/>
                  <a:pt x="227808" y="820448"/>
                  <a:pt x="229878" y="820448"/>
                </a:cubicBezTo>
                <a:cubicBezTo>
                  <a:pt x="231948" y="820448"/>
                  <a:pt x="231948" y="818396"/>
                  <a:pt x="231948" y="818396"/>
                </a:cubicBezTo>
                <a:cubicBezTo>
                  <a:pt x="231948" y="820448"/>
                  <a:pt x="234018" y="820448"/>
                  <a:pt x="234018" y="820448"/>
                </a:cubicBezTo>
                <a:cubicBezTo>
                  <a:pt x="236088" y="820448"/>
                  <a:pt x="236088" y="820448"/>
                  <a:pt x="236088" y="820448"/>
                </a:cubicBezTo>
                <a:cubicBezTo>
                  <a:pt x="238158" y="814291"/>
                  <a:pt x="238158" y="814291"/>
                  <a:pt x="238158" y="814291"/>
                </a:cubicBezTo>
                <a:cubicBezTo>
                  <a:pt x="242299" y="812239"/>
                  <a:pt x="246439" y="812239"/>
                  <a:pt x="248509" y="814291"/>
                </a:cubicBezTo>
                <a:cubicBezTo>
                  <a:pt x="252649" y="818396"/>
                  <a:pt x="254719" y="812239"/>
                  <a:pt x="256789" y="812239"/>
                </a:cubicBezTo>
                <a:close/>
                <a:moveTo>
                  <a:pt x="263311" y="809170"/>
                </a:moveTo>
                <a:cubicBezTo>
                  <a:pt x="263871" y="808867"/>
                  <a:pt x="264992" y="810081"/>
                  <a:pt x="264992" y="810081"/>
                </a:cubicBezTo>
                <a:cubicBezTo>
                  <a:pt x="264992" y="812239"/>
                  <a:pt x="263000" y="810081"/>
                  <a:pt x="263000" y="810081"/>
                </a:cubicBezTo>
                <a:cubicBezTo>
                  <a:pt x="263000" y="809541"/>
                  <a:pt x="263124" y="809271"/>
                  <a:pt x="263311" y="809170"/>
                </a:cubicBezTo>
                <a:close/>
                <a:moveTo>
                  <a:pt x="419047" y="804706"/>
                </a:moveTo>
                <a:cubicBezTo>
                  <a:pt x="420848" y="804962"/>
                  <a:pt x="422392" y="805986"/>
                  <a:pt x="423421" y="808033"/>
                </a:cubicBezTo>
                <a:cubicBezTo>
                  <a:pt x="425479" y="810081"/>
                  <a:pt x="423421" y="810081"/>
                  <a:pt x="425479" y="812128"/>
                </a:cubicBezTo>
                <a:cubicBezTo>
                  <a:pt x="427538" y="810081"/>
                  <a:pt x="431655" y="810081"/>
                  <a:pt x="435771" y="812128"/>
                </a:cubicBezTo>
                <a:lnTo>
                  <a:pt x="438625" y="817804"/>
                </a:lnTo>
                <a:lnTo>
                  <a:pt x="439096" y="821105"/>
                </a:lnTo>
                <a:lnTo>
                  <a:pt x="435771" y="824412"/>
                </a:lnTo>
                <a:cubicBezTo>
                  <a:pt x="435771" y="826459"/>
                  <a:pt x="435771" y="826459"/>
                  <a:pt x="435771" y="826459"/>
                </a:cubicBezTo>
                <a:cubicBezTo>
                  <a:pt x="437830" y="826459"/>
                  <a:pt x="439888" y="830554"/>
                  <a:pt x="439888" y="832601"/>
                </a:cubicBezTo>
                <a:cubicBezTo>
                  <a:pt x="441947" y="834649"/>
                  <a:pt x="439888" y="836696"/>
                  <a:pt x="437830" y="838743"/>
                </a:cubicBezTo>
                <a:cubicBezTo>
                  <a:pt x="435771" y="840791"/>
                  <a:pt x="435771" y="840791"/>
                  <a:pt x="433713" y="840791"/>
                </a:cubicBezTo>
                <a:cubicBezTo>
                  <a:pt x="433713" y="838743"/>
                  <a:pt x="429596" y="838743"/>
                  <a:pt x="429596" y="836696"/>
                </a:cubicBezTo>
                <a:cubicBezTo>
                  <a:pt x="431655" y="832601"/>
                  <a:pt x="431655" y="826459"/>
                  <a:pt x="429596" y="822365"/>
                </a:cubicBezTo>
                <a:cubicBezTo>
                  <a:pt x="425479" y="816223"/>
                  <a:pt x="419304" y="816223"/>
                  <a:pt x="415188" y="814175"/>
                </a:cubicBezTo>
                <a:cubicBezTo>
                  <a:pt x="415188" y="812128"/>
                  <a:pt x="411071" y="810081"/>
                  <a:pt x="413129" y="805986"/>
                </a:cubicBezTo>
                <a:cubicBezTo>
                  <a:pt x="415188" y="804962"/>
                  <a:pt x="417246" y="804450"/>
                  <a:pt x="419047" y="804706"/>
                </a:cubicBezTo>
                <a:close/>
                <a:moveTo>
                  <a:pt x="589437" y="801167"/>
                </a:moveTo>
                <a:cubicBezTo>
                  <a:pt x="590466" y="801167"/>
                  <a:pt x="590981" y="801681"/>
                  <a:pt x="589951" y="803740"/>
                </a:cubicBezTo>
                <a:cubicBezTo>
                  <a:pt x="592010" y="816090"/>
                  <a:pt x="583776" y="830499"/>
                  <a:pt x="571426" y="838732"/>
                </a:cubicBezTo>
                <a:cubicBezTo>
                  <a:pt x="569368" y="836674"/>
                  <a:pt x="567309" y="840791"/>
                  <a:pt x="565251" y="840791"/>
                </a:cubicBezTo>
                <a:cubicBezTo>
                  <a:pt x="561134" y="840791"/>
                  <a:pt x="559076" y="840791"/>
                  <a:pt x="554959" y="840791"/>
                </a:cubicBezTo>
                <a:cubicBezTo>
                  <a:pt x="548784" y="840791"/>
                  <a:pt x="544667" y="836674"/>
                  <a:pt x="540550" y="832557"/>
                </a:cubicBezTo>
                <a:cubicBezTo>
                  <a:pt x="534375" y="828440"/>
                  <a:pt x="530258" y="820207"/>
                  <a:pt x="534375" y="814031"/>
                </a:cubicBezTo>
                <a:cubicBezTo>
                  <a:pt x="534375" y="811973"/>
                  <a:pt x="538492" y="809915"/>
                  <a:pt x="540550" y="807856"/>
                </a:cubicBezTo>
                <a:cubicBezTo>
                  <a:pt x="544667" y="807856"/>
                  <a:pt x="544667" y="814031"/>
                  <a:pt x="546725" y="811973"/>
                </a:cubicBezTo>
                <a:cubicBezTo>
                  <a:pt x="548784" y="811973"/>
                  <a:pt x="548784" y="809915"/>
                  <a:pt x="550842" y="809915"/>
                </a:cubicBezTo>
                <a:cubicBezTo>
                  <a:pt x="552901" y="809915"/>
                  <a:pt x="554959" y="811973"/>
                  <a:pt x="557017" y="814031"/>
                </a:cubicBezTo>
                <a:cubicBezTo>
                  <a:pt x="559076" y="814031"/>
                  <a:pt x="559076" y="818148"/>
                  <a:pt x="557017" y="820207"/>
                </a:cubicBezTo>
                <a:cubicBezTo>
                  <a:pt x="554959" y="824324"/>
                  <a:pt x="550842" y="822265"/>
                  <a:pt x="546725" y="822265"/>
                </a:cubicBezTo>
                <a:cubicBezTo>
                  <a:pt x="544667" y="826382"/>
                  <a:pt x="548784" y="828440"/>
                  <a:pt x="550842" y="830499"/>
                </a:cubicBezTo>
                <a:cubicBezTo>
                  <a:pt x="554959" y="832557"/>
                  <a:pt x="554959" y="832557"/>
                  <a:pt x="554959" y="832557"/>
                </a:cubicBezTo>
                <a:cubicBezTo>
                  <a:pt x="565251" y="830499"/>
                  <a:pt x="565251" y="830499"/>
                  <a:pt x="565251" y="830499"/>
                </a:cubicBezTo>
                <a:cubicBezTo>
                  <a:pt x="573484" y="828440"/>
                  <a:pt x="581718" y="820207"/>
                  <a:pt x="585835" y="809915"/>
                </a:cubicBezTo>
                <a:cubicBezTo>
                  <a:pt x="585835" y="801681"/>
                  <a:pt x="585835" y="801681"/>
                  <a:pt x="585835" y="801681"/>
                </a:cubicBezTo>
                <a:cubicBezTo>
                  <a:pt x="586864" y="801681"/>
                  <a:pt x="588408" y="801167"/>
                  <a:pt x="589437" y="801167"/>
                </a:cubicBezTo>
                <a:close/>
                <a:moveTo>
                  <a:pt x="291412" y="799788"/>
                </a:moveTo>
                <a:cubicBezTo>
                  <a:pt x="293657" y="800078"/>
                  <a:pt x="295837" y="800722"/>
                  <a:pt x="297890" y="801752"/>
                </a:cubicBezTo>
                <a:cubicBezTo>
                  <a:pt x="301994" y="803813"/>
                  <a:pt x="304047" y="805874"/>
                  <a:pt x="306099" y="807934"/>
                </a:cubicBezTo>
                <a:cubicBezTo>
                  <a:pt x="306099" y="812056"/>
                  <a:pt x="308151" y="816177"/>
                  <a:pt x="306099" y="818238"/>
                </a:cubicBezTo>
                <a:cubicBezTo>
                  <a:pt x="304047" y="820298"/>
                  <a:pt x="301994" y="822359"/>
                  <a:pt x="301994" y="820298"/>
                </a:cubicBezTo>
                <a:cubicBezTo>
                  <a:pt x="299942" y="820298"/>
                  <a:pt x="299942" y="818238"/>
                  <a:pt x="297890" y="820298"/>
                </a:cubicBezTo>
                <a:cubicBezTo>
                  <a:pt x="297890" y="822359"/>
                  <a:pt x="295837" y="824420"/>
                  <a:pt x="293785" y="824420"/>
                </a:cubicBezTo>
                <a:cubicBezTo>
                  <a:pt x="291733" y="824420"/>
                  <a:pt x="287628" y="824420"/>
                  <a:pt x="287628" y="822359"/>
                </a:cubicBezTo>
                <a:cubicBezTo>
                  <a:pt x="285576" y="820298"/>
                  <a:pt x="285576" y="816177"/>
                  <a:pt x="287628" y="816177"/>
                </a:cubicBezTo>
                <a:cubicBezTo>
                  <a:pt x="287628" y="814116"/>
                  <a:pt x="291733" y="814116"/>
                  <a:pt x="289680" y="812056"/>
                </a:cubicBezTo>
                <a:cubicBezTo>
                  <a:pt x="287628" y="807934"/>
                  <a:pt x="283523" y="809995"/>
                  <a:pt x="281471" y="809995"/>
                </a:cubicBezTo>
                <a:cubicBezTo>
                  <a:pt x="273261" y="812056"/>
                  <a:pt x="271209" y="822359"/>
                  <a:pt x="271209" y="828541"/>
                </a:cubicBezTo>
                <a:cubicBezTo>
                  <a:pt x="273261" y="840905"/>
                  <a:pt x="283523" y="851208"/>
                  <a:pt x="295837" y="857391"/>
                </a:cubicBezTo>
                <a:cubicBezTo>
                  <a:pt x="295837" y="857391"/>
                  <a:pt x="295837" y="857391"/>
                  <a:pt x="293785" y="857391"/>
                </a:cubicBezTo>
                <a:cubicBezTo>
                  <a:pt x="287628" y="855330"/>
                  <a:pt x="281471" y="855330"/>
                  <a:pt x="275314" y="849148"/>
                </a:cubicBezTo>
                <a:cubicBezTo>
                  <a:pt x="269157" y="842966"/>
                  <a:pt x="265052" y="836784"/>
                  <a:pt x="263000" y="826480"/>
                </a:cubicBezTo>
                <a:cubicBezTo>
                  <a:pt x="265052" y="820298"/>
                  <a:pt x="267104" y="812056"/>
                  <a:pt x="271209" y="805874"/>
                </a:cubicBezTo>
                <a:cubicBezTo>
                  <a:pt x="277366" y="801237"/>
                  <a:pt x="284678" y="798919"/>
                  <a:pt x="291412" y="799788"/>
                </a:cubicBezTo>
                <a:close/>
                <a:moveTo>
                  <a:pt x="381209" y="797694"/>
                </a:moveTo>
                <a:cubicBezTo>
                  <a:pt x="385824" y="796667"/>
                  <a:pt x="390440" y="796667"/>
                  <a:pt x="394542" y="797694"/>
                </a:cubicBezTo>
                <a:cubicBezTo>
                  <a:pt x="400696" y="799749"/>
                  <a:pt x="404798" y="803860"/>
                  <a:pt x="408901" y="805915"/>
                </a:cubicBezTo>
                <a:cubicBezTo>
                  <a:pt x="410952" y="812081"/>
                  <a:pt x="415055" y="820301"/>
                  <a:pt x="413004" y="826467"/>
                </a:cubicBezTo>
                <a:cubicBezTo>
                  <a:pt x="413004" y="832633"/>
                  <a:pt x="406850" y="834688"/>
                  <a:pt x="402747" y="836743"/>
                </a:cubicBezTo>
                <a:cubicBezTo>
                  <a:pt x="398645" y="838799"/>
                  <a:pt x="396593" y="838799"/>
                  <a:pt x="392491" y="836743"/>
                </a:cubicBezTo>
                <a:cubicBezTo>
                  <a:pt x="388388" y="834688"/>
                  <a:pt x="396593" y="830578"/>
                  <a:pt x="390440" y="828522"/>
                </a:cubicBezTo>
                <a:cubicBezTo>
                  <a:pt x="388388" y="828522"/>
                  <a:pt x="388388" y="826467"/>
                  <a:pt x="386337" y="826467"/>
                </a:cubicBezTo>
                <a:cubicBezTo>
                  <a:pt x="386337" y="824412"/>
                  <a:pt x="386337" y="820301"/>
                  <a:pt x="388388" y="820301"/>
                </a:cubicBezTo>
                <a:cubicBezTo>
                  <a:pt x="390440" y="818246"/>
                  <a:pt x="392491" y="818246"/>
                  <a:pt x="396593" y="818246"/>
                </a:cubicBezTo>
                <a:cubicBezTo>
                  <a:pt x="398645" y="820301"/>
                  <a:pt x="400696" y="822357"/>
                  <a:pt x="398645" y="826467"/>
                </a:cubicBezTo>
                <a:cubicBezTo>
                  <a:pt x="398645" y="826467"/>
                  <a:pt x="400696" y="826467"/>
                  <a:pt x="400696" y="826467"/>
                </a:cubicBezTo>
                <a:cubicBezTo>
                  <a:pt x="402747" y="824412"/>
                  <a:pt x="404798" y="822357"/>
                  <a:pt x="404798" y="818246"/>
                </a:cubicBezTo>
                <a:cubicBezTo>
                  <a:pt x="402747" y="812081"/>
                  <a:pt x="396593" y="807970"/>
                  <a:pt x="390440" y="805915"/>
                </a:cubicBezTo>
                <a:cubicBezTo>
                  <a:pt x="382235" y="805915"/>
                  <a:pt x="371978" y="807970"/>
                  <a:pt x="367876" y="816191"/>
                </a:cubicBezTo>
                <a:cubicBezTo>
                  <a:pt x="363773" y="820301"/>
                  <a:pt x="361722" y="824412"/>
                  <a:pt x="359670" y="830578"/>
                </a:cubicBezTo>
                <a:cubicBezTo>
                  <a:pt x="359670" y="830578"/>
                  <a:pt x="357619" y="828522"/>
                  <a:pt x="357619" y="828522"/>
                </a:cubicBezTo>
                <a:cubicBezTo>
                  <a:pt x="359670" y="820301"/>
                  <a:pt x="359670" y="810025"/>
                  <a:pt x="367876" y="803860"/>
                </a:cubicBezTo>
                <a:cubicBezTo>
                  <a:pt x="371978" y="800777"/>
                  <a:pt x="376593" y="798722"/>
                  <a:pt x="381209" y="797694"/>
                </a:cubicBezTo>
                <a:close/>
                <a:moveTo>
                  <a:pt x="442976" y="797637"/>
                </a:moveTo>
                <a:cubicBezTo>
                  <a:pt x="446063" y="798602"/>
                  <a:pt x="449151" y="802461"/>
                  <a:pt x="452239" y="804005"/>
                </a:cubicBezTo>
                <a:cubicBezTo>
                  <a:pt x="452239" y="808122"/>
                  <a:pt x="456355" y="810180"/>
                  <a:pt x="454297" y="814297"/>
                </a:cubicBezTo>
                <a:lnTo>
                  <a:pt x="453455" y="815608"/>
                </a:lnTo>
                <a:lnTo>
                  <a:pt x="453782" y="814297"/>
                </a:lnTo>
                <a:cubicBezTo>
                  <a:pt x="453782" y="812239"/>
                  <a:pt x="453268" y="810180"/>
                  <a:pt x="452239" y="808122"/>
                </a:cubicBezTo>
                <a:cubicBezTo>
                  <a:pt x="450180" y="806064"/>
                  <a:pt x="450180" y="804005"/>
                  <a:pt x="448122" y="801947"/>
                </a:cubicBezTo>
                <a:cubicBezTo>
                  <a:pt x="446063" y="799888"/>
                  <a:pt x="444005" y="799888"/>
                  <a:pt x="439888" y="797830"/>
                </a:cubicBezTo>
                <a:cubicBezTo>
                  <a:pt x="440918" y="797316"/>
                  <a:pt x="441947" y="797316"/>
                  <a:pt x="442976" y="797637"/>
                </a:cubicBezTo>
                <a:close/>
                <a:moveTo>
                  <a:pt x="397625" y="794145"/>
                </a:moveTo>
                <a:cubicBezTo>
                  <a:pt x="398206" y="794145"/>
                  <a:pt x="398787" y="794643"/>
                  <a:pt x="398787" y="795639"/>
                </a:cubicBezTo>
                <a:cubicBezTo>
                  <a:pt x="396463" y="795639"/>
                  <a:pt x="396463" y="795639"/>
                  <a:pt x="396463" y="795639"/>
                </a:cubicBezTo>
                <a:cubicBezTo>
                  <a:pt x="396463" y="794643"/>
                  <a:pt x="397044" y="794145"/>
                  <a:pt x="397625" y="794145"/>
                </a:cubicBezTo>
                <a:close/>
                <a:moveTo>
                  <a:pt x="425347" y="791655"/>
                </a:moveTo>
                <a:cubicBezTo>
                  <a:pt x="427422" y="791655"/>
                  <a:pt x="429497" y="791655"/>
                  <a:pt x="431572" y="793647"/>
                </a:cubicBezTo>
                <a:cubicBezTo>
                  <a:pt x="433647" y="793647"/>
                  <a:pt x="433647" y="795639"/>
                  <a:pt x="433647" y="797631"/>
                </a:cubicBezTo>
                <a:cubicBezTo>
                  <a:pt x="433647" y="797631"/>
                  <a:pt x="433647" y="795639"/>
                  <a:pt x="431572" y="795639"/>
                </a:cubicBezTo>
                <a:lnTo>
                  <a:pt x="430365" y="794867"/>
                </a:lnTo>
                <a:lnTo>
                  <a:pt x="429596" y="793713"/>
                </a:lnTo>
                <a:lnTo>
                  <a:pt x="428563" y="793713"/>
                </a:lnTo>
                <a:close/>
                <a:moveTo>
                  <a:pt x="413063" y="791655"/>
                </a:moveTo>
                <a:cubicBezTo>
                  <a:pt x="413063" y="791655"/>
                  <a:pt x="415055" y="791655"/>
                  <a:pt x="415055" y="793647"/>
                </a:cubicBezTo>
                <a:cubicBezTo>
                  <a:pt x="415055" y="793647"/>
                  <a:pt x="413063" y="793647"/>
                  <a:pt x="413063" y="793647"/>
                </a:cubicBezTo>
                <a:cubicBezTo>
                  <a:pt x="413063" y="791655"/>
                  <a:pt x="413063" y="791655"/>
                  <a:pt x="413063" y="791655"/>
                </a:cubicBezTo>
                <a:close/>
                <a:moveTo>
                  <a:pt x="409013" y="791655"/>
                </a:moveTo>
                <a:cubicBezTo>
                  <a:pt x="409013" y="791655"/>
                  <a:pt x="411071" y="791655"/>
                  <a:pt x="411071" y="791655"/>
                </a:cubicBezTo>
                <a:cubicBezTo>
                  <a:pt x="411071" y="795772"/>
                  <a:pt x="413129" y="795772"/>
                  <a:pt x="415188" y="797830"/>
                </a:cubicBezTo>
                <a:cubicBezTo>
                  <a:pt x="417246" y="797830"/>
                  <a:pt x="415188" y="795772"/>
                  <a:pt x="417246" y="795772"/>
                </a:cubicBezTo>
                <a:cubicBezTo>
                  <a:pt x="419304" y="791655"/>
                  <a:pt x="423421" y="791655"/>
                  <a:pt x="425480" y="793713"/>
                </a:cubicBezTo>
                <a:lnTo>
                  <a:pt x="428563" y="793713"/>
                </a:lnTo>
                <a:lnTo>
                  <a:pt x="430365" y="794867"/>
                </a:lnTo>
                <a:lnTo>
                  <a:pt x="433713" y="799888"/>
                </a:lnTo>
                <a:cubicBezTo>
                  <a:pt x="439888" y="797830"/>
                  <a:pt x="444005" y="801947"/>
                  <a:pt x="448122" y="806064"/>
                </a:cubicBezTo>
                <a:cubicBezTo>
                  <a:pt x="450180" y="808122"/>
                  <a:pt x="452239" y="812239"/>
                  <a:pt x="450180" y="816356"/>
                </a:cubicBezTo>
                <a:cubicBezTo>
                  <a:pt x="450180" y="818414"/>
                  <a:pt x="446063" y="820472"/>
                  <a:pt x="450180" y="822531"/>
                </a:cubicBezTo>
                <a:cubicBezTo>
                  <a:pt x="450180" y="822531"/>
                  <a:pt x="452239" y="822531"/>
                  <a:pt x="452239" y="822531"/>
                </a:cubicBezTo>
                <a:cubicBezTo>
                  <a:pt x="454297" y="822531"/>
                  <a:pt x="452239" y="820472"/>
                  <a:pt x="452239" y="820472"/>
                </a:cubicBezTo>
                <a:lnTo>
                  <a:pt x="452877" y="817921"/>
                </a:lnTo>
                <a:lnTo>
                  <a:pt x="452882" y="818607"/>
                </a:lnTo>
                <a:cubicBezTo>
                  <a:pt x="454040" y="822659"/>
                  <a:pt x="460987" y="826133"/>
                  <a:pt x="456355" y="830764"/>
                </a:cubicBezTo>
                <a:cubicBezTo>
                  <a:pt x="456355" y="828706"/>
                  <a:pt x="456355" y="824589"/>
                  <a:pt x="454297" y="824589"/>
                </a:cubicBezTo>
                <a:cubicBezTo>
                  <a:pt x="452239" y="830764"/>
                  <a:pt x="452239" y="830764"/>
                  <a:pt x="452239" y="830764"/>
                </a:cubicBezTo>
                <a:cubicBezTo>
                  <a:pt x="448122" y="838998"/>
                  <a:pt x="448122" y="838998"/>
                  <a:pt x="448122" y="838998"/>
                </a:cubicBezTo>
                <a:cubicBezTo>
                  <a:pt x="448122" y="838998"/>
                  <a:pt x="448122" y="838998"/>
                  <a:pt x="450180" y="841056"/>
                </a:cubicBezTo>
                <a:cubicBezTo>
                  <a:pt x="450180" y="841056"/>
                  <a:pt x="450180" y="838998"/>
                  <a:pt x="450180" y="838998"/>
                </a:cubicBezTo>
                <a:lnTo>
                  <a:pt x="451621" y="843321"/>
                </a:lnTo>
                <a:lnTo>
                  <a:pt x="450180" y="843115"/>
                </a:lnTo>
                <a:cubicBezTo>
                  <a:pt x="450180" y="847231"/>
                  <a:pt x="450180" y="849290"/>
                  <a:pt x="446063" y="851348"/>
                </a:cubicBezTo>
                <a:cubicBezTo>
                  <a:pt x="444005" y="851348"/>
                  <a:pt x="441947" y="853407"/>
                  <a:pt x="441947" y="851348"/>
                </a:cubicBezTo>
                <a:cubicBezTo>
                  <a:pt x="439888" y="849290"/>
                  <a:pt x="439888" y="847231"/>
                  <a:pt x="437830" y="843115"/>
                </a:cubicBezTo>
                <a:cubicBezTo>
                  <a:pt x="439888" y="841056"/>
                  <a:pt x="441947" y="838998"/>
                  <a:pt x="444005" y="834881"/>
                </a:cubicBezTo>
                <a:cubicBezTo>
                  <a:pt x="444005" y="832823"/>
                  <a:pt x="441947" y="828706"/>
                  <a:pt x="439888" y="826647"/>
                </a:cubicBezTo>
                <a:lnTo>
                  <a:pt x="439096" y="821105"/>
                </a:lnTo>
                <a:lnTo>
                  <a:pt x="439888" y="820317"/>
                </a:lnTo>
                <a:lnTo>
                  <a:pt x="438625" y="817804"/>
                </a:lnTo>
                <a:lnTo>
                  <a:pt x="437830" y="812239"/>
                </a:lnTo>
                <a:cubicBezTo>
                  <a:pt x="435771" y="808122"/>
                  <a:pt x="431655" y="808122"/>
                  <a:pt x="427538" y="808122"/>
                </a:cubicBezTo>
                <a:cubicBezTo>
                  <a:pt x="425480" y="804005"/>
                  <a:pt x="421363" y="801947"/>
                  <a:pt x="417246" y="801947"/>
                </a:cubicBezTo>
                <a:cubicBezTo>
                  <a:pt x="415188" y="804005"/>
                  <a:pt x="413129" y="804005"/>
                  <a:pt x="411071" y="806064"/>
                </a:cubicBezTo>
                <a:cubicBezTo>
                  <a:pt x="409013" y="804005"/>
                  <a:pt x="409013" y="801947"/>
                  <a:pt x="404896" y="799888"/>
                </a:cubicBezTo>
                <a:cubicBezTo>
                  <a:pt x="400779" y="797830"/>
                  <a:pt x="400779" y="797830"/>
                  <a:pt x="400779" y="797830"/>
                </a:cubicBezTo>
                <a:cubicBezTo>
                  <a:pt x="402837" y="795772"/>
                  <a:pt x="406954" y="793713"/>
                  <a:pt x="409013" y="791655"/>
                </a:cubicBezTo>
                <a:close/>
                <a:moveTo>
                  <a:pt x="363632" y="789331"/>
                </a:moveTo>
                <a:cubicBezTo>
                  <a:pt x="365698" y="791406"/>
                  <a:pt x="371895" y="791406"/>
                  <a:pt x="371895" y="797631"/>
                </a:cubicBezTo>
                <a:cubicBezTo>
                  <a:pt x="369829" y="793481"/>
                  <a:pt x="365698" y="791406"/>
                  <a:pt x="359500" y="791406"/>
                </a:cubicBezTo>
                <a:cubicBezTo>
                  <a:pt x="357435" y="791406"/>
                  <a:pt x="355369" y="793481"/>
                  <a:pt x="353303" y="793481"/>
                </a:cubicBezTo>
                <a:cubicBezTo>
                  <a:pt x="355369" y="791406"/>
                  <a:pt x="359500" y="789331"/>
                  <a:pt x="363632" y="789331"/>
                </a:cubicBezTo>
                <a:close/>
                <a:moveTo>
                  <a:pt x="298897" y="788883"/>
                </a:moveTo>
                <a:cubicBezTo>
                  <a:pt x="301491" y="788368"/>
                  <a:pt x="304084" y="788368"/>
                  <a:pt x="306159" y="789397"/>
                </a:cubicBezTo>
                <a:cubicBezTo>
                  <a:pt x="304084" y="789397"/>
                  <a:pt x="299934" y="789397"/>
                  <a:pt x="295784" y="791456"/>
                </a:cubicBezTo>
                <a:cubicBezTo>
                  <a:pt x="293710" y="793514"/>
                  <a:pt x="293710" y="797631"/>
                  <a:pt x="291635" y="797631"/>
                </a:cubicBezTo>
                <a:cubicBezTo>
                  <a:pt x="289560" y="795572"/>
                  <a:pt x="291635" y="793514"/>
                  <a:pt x="291635" y="791456"/>
                </a:cubicBezTo>
                <a:cubicBezTo>
                  <a:pt x="293710" y="790426"/>
                  <a:pt x="296303" y="789397"/>
                  <a:pt x="298897" y="788883"/>
                </a:cubicBezTo>
                <a:close/>
                <a:moveTo>
                  <a:pt x="327772" y="782644"/>
                </a:moveTo>
                <a:cubicBezTo>
                  <a:pt x="330860" y="782900"/>
                  <a:pt x="333948" y="783413"/>
                  <a:pt x="337035" y="783413"/>
                </a:cubicBezTo>
                <a:cubicBezTo>
                  <a:pt x="345269" y="785462"/>
                  <a:pt x="351444" y="791611"/>
                  <a:pt x="353502" y="799810"/>
                </a:cubicBezTo>
                <a:cubicBezTo>
                  <a:pt x="355561" y="803910"/>
                  <a:pt x="355561" y="808009"/>
                  <a:pt x="357619" y="810059"/>
                </a:cubicBezTo>
                <a:cubicBezTo>
                  <a:pt x="357619" y="816208"/>
                  <a:pt x="353502" y="822357"/>
                  <a:pt x="353502" y="828507"/>
                </a:cubicBezTo>
                <a:cubicBezTo>
                  <a:pt x="353502" y="828507"/>
                  <a:pt x="351444" y="828507"/>
                  <a:pt x="349386" y="828507"/>
                </a:cubicBezTo>
                <a:cubicBezTo>
                  <a:pt x="349386" y="826457"/>
                  <a:pt x="351444" y="824407"/>
                  <a:pt x="351444" y="822357"/>
                </a:cubicBezTo>
                <a:cubicBezTo>
                  <a:pt x="351444" y="810059"/>
                  <a:pt x="347327" y="795711"/>
                  <a:pt x="334977" y="789562"/>
                </a:cubicBezTo>
                <a:cubicBezTo>
                  <a:pt x="332919" y="791611"/>
                  <a:pt x="332919" y="789562"/>
                  <a:pt x="330860" y="789562"/>
                </a:cubicBezTo>
                <a:cubicBezTo>
                  <a:pt x="326743" y="789562"/>
                  <a:pt x="322627" y="789562"/>
                  <a:pt x="318510" y="791611"/>
                </a:cubicBezTo>
                <a:cubicBezTo>
                  <a:pt x="318510" y="793661"/>
                  <a:pt x="316451" y="795711"/>
                  <a:pt x="316451" y="797761"/>
                </a:cubicBezTo>
                <a:cubicBezTo>
                  <a:pt x="318510" y="799810"/>
                  <a:pt x="320568" y="797761"/>
                  <a:pt x="322627" y="797761"/>
                </a:cubicBezTo>
                <a:cubicBezTo>
                  <a:pt x="324685" y="797761"/>
                  <a:pt x="326743" y="797761"/>
                  <a:pt x="326743" y="799810"/>
                </a:cubicBezTo>
                <a:cubicBezTo>
                  <a:pt x="328802" y="801860"/>
                  <a:pt x="328802" y="805960"/>
                  <a:pt x="328802" y="808009"/>
                </a:cubicBezTo>
                <a:cubicBezTo>
                  <a:pt x="326743" y="810059"/>
                  <a:pt x="324685" y="812109"/>
                  <a:pt x="320568" y="810059"/>
                </a:cubicBezTo>
                <a:cubicBezTo>
                  <a:pt x="320568" y="812109"/>
                  <a:pt x="322627" y="814158"/>
                  <a:pt x="320568" y="816208"/>
                </a:cubicBezTo>
                <a:cubicBezTo>
                  <a:pt x="318510" y="818258"/>
                  <a:pt x="316451" y="818258"/>
                  <a:pt x="314393" y="818258"/>
                </a:cubicBezTo>
                <a:cubicBezTo>
                  <a:pt x="308218" y="814158"/>
                  <a:pt x="306159" y="805960"/>
                  <a:pt x="306159" y="801860"/>
                </a:cubicBezTo>
                <a:cubicBezTo>
                  <a:pt x="308218" y="793661"/>
                  <a:pt x="312335" y="787512"/>
                  <a:pt x="318510" y="783413"/>
                </a:cubicBezTo>
                <a:cubicBezTo>
                  <a:pt x="321597" y="782388"/>
                  <a:pt x="324685" y="782388"/>
                  <a:pt x="327772" y="782644"/>
                </a:cubicBezTo>
                <a:close/>
                <a:moveTo>
                  <a:pt x="394471" y="779039"/>
                </a:moveTo>
                <a:cubicBezTo>
                  <a:pt x="394471" y="779039"/>
                  <a:pt x="398676" y="781197"/>
                  <a:pt x="398676" y="781197"/>
                </a:cubicBezTo>
                <a:cubicBezTo>
                  <a:pt x="400779" y="781197"/>
                  <a:pt x="400779" y="781197"/>
                  <a:pt x="400779" y="781197"/>
                </a:cubicBezTo>
                <a:cubicBezTo>
                  <a:pt x="398676" y="783355"/>
                  <a:pt x="400779" y="783355"/>
                  <a:pt x="398676" y="783355"/>
                </a:cubicBezTo>
                <a:cubicBezTo>
                  <a:pt x="398676" y="783355"/>
                  <a:pt x="396574" y="781197"/>
                  <a:pt x="394471" y="779039"/>
                </a:cubicBezTo>
                <a:close/>
                <a:moveTo>
                  <a:pt x="539637" y="776341"/>
                </a:moveTo>
                <a:cubicBezTo>
                  <a:pt x="540661" y="776599"/>
                  <a:pt x="541684" y="777113"/>
                  <a:pt x="542708" y="777113"/>
                </a:cubicBezTo>
                <a:cubicBezTo>
                  <a:pt x="544755" y="779172"/>
                  <a:pt x="544755" y="779172"/>
                  <a:pt x="544755" y="779172"/>
                </a:cubicBezTo>
                <a:cubicBezTo>
                  <a:pt x="544755" y="781230"/>
                  <a:pt x="546803" y="783289"/>
                  <a:pt x="548850" y="783289"/>
                </a:cubicBezTo>
                <a:cubicBezTo>
                  <a:pt x="552945" y="785347"/>
                  <a:pt x="554992" y="783289"/>
                  <a:pt x="557039" y="783289"/>
                </a:cubicBezTo>
                <a:cubicBezTo>
                  <a:pt x="561134" y="789464"/>
                  <a:pt x="561134" y="789464"/>
                  <a:pt x="561134" y="789464"/>
                </a:cubicBezTo>
                <a:cubicBezTo>
                  <a:pt x="561134" y="791522"/>
                  <a:pt x="559087" y="791522"/>
                  <a:pt x="559087" y="791522"/>
                </a:cubicBezTo>
                <a:cubicBezTo>
                  <a:pt x="557039" y="791522"/>
                  <a:pt x="554992" y="791522"/>
                  <a:pt x="552945" y="789464"/>
                </a:cubicBezTo>
                <a:cubicBezTo>
                  <a:pt x="550897" y="789464"/>
                  <a:pt x="550897" y="793580"/>
                  <a:pt x="546803" y="793580"/>
                </a:cubicBezTo>
                <a:cubicBezTo>
                  <a:pt x="546803" y="793580"/>
                  <a:pt x="544755" y="795639"/>
                  <a:pt x="542708" y="793580"/>
                </a:cubicBezTo>
                <a:cubicBezTo>
                  <a:pt x="540661" y="791522"/>
                  <a:pt x="540661" y="789464"/>
                  <a:pt x="540661" y="787405"/>
                </a:cubicBezTo>
                <a:cubicBezTo>
                  <a:pt x="542708" y="787405"/>
                  <a:pt x="542708" y="787405"/>
                  <a:pt x="542708" y="785347"/>
                </a:cubicBezTo>
                <a:cubicBezTo>
                  <a:pt x="540661" y="785347"/>
                  <a:pt x="538613" y="783289"/>
                  <a:pt x="536566" y="781230"/>
                </a:cubicBezTo>
                <a:cubicBezTo>
                  <a:pt x="536566" y="781230"/>
                  <a:pt x="536566" y="779172"/>
                  <a:pt x="536566" y="777113"/>
                </a:cubicBezTo>
                <a:cubicBezTo>
                  <a:pt x="537590" y="776084"/>
                  <a:pt x="538613" y="776084"/>
                  <a:pt x="539637" y="776341"/>
                </a:cubicBezTo>
                <a:close/>
                <a:moveTo>
                  <a:pt x="465218" y="775592"/>
                </a:moveTo>
                <a:lnTo>
                  <a:pt x="474615" y="781230"/>
                </a:lnTo>
                <a:cubicBezTo>
                  <a:pt x="476674" y="781230"/>
                  <a:pt x="474615" y="783289"/>
                  <a:pt x="476674" y="785347"/>
                </a:cubicBezTo>
                <a:cubicBezTo>
                  <a:pt x="480791" y="787405"/>
                  <a:pt x="482849" y="789464"/>
                  <a:pt x="486966" y="791522"/>
                </a:cubicBezTo>
                <a:cubicBezTo>
                  <a:pt x="486966" y="791522"/>
                  <a:pt x="489024" y="789464"/>
                  <a:pt x="491082" y="791522"/>
                </a:cubicBezTo>
                <a:cubicBezTo>
                  <a:pt x="491082" y="791522"/>
                  <a:pt x="489024" y="793580"/>
                  <a:pt x="489024" y="793580"/>
                </a:cubicBezTo>
                <a:lnTo>
                  <a:pt x="476986" y="791574"/>
                </a:lnTo>
                <a:lnTo>
                  <a:pt x="476416" y="791006"/>
                </a:lnTo>
                <a:lnTo>
                  <a:pt x="472557" y="783289"/>
                </a:lnTo>
                <a:cubicBezTo>
                  <a:pt x="470499" y="781230"/>
                  <a:pt x="468440" y="783289"/>
                  <a:pt x="468440" y="781230"/>
                </a:cubicBezTo>
                <a:close/>
                <a:moveTo>
                  <a:pt x="532390" y="775055"/>
                </a:moveTo>
                <a:cubicBezTo>
                  <a:pt x="532390" y="775055"/>
                  <a:pt x="534452" y="775055"/>
                  <a:pt x="534452" y="775055"/>
                </a:cubicBezTo>
                <a:cubicBezTo>
                  <a:pt x="532390" y="779181"/>
                  <a:pt x="534452" y="785371"/>
                  <a:pt x="538576" y="787434"/>
                </a:cubicBezTo>
                <a:cubicBezTo>
                  <a:pt x="538576" y="789497"/>
                  <a:pt x="538576" y="793623"/>
                  <a:pt x="540638" y="795686"/>
                </a:cubicBezTo>
                <a:cubicBezTo>
                  <a:pt x="542699" y="797749"/>
                  <a:pt x="546823" y="797749"/>
                  <a:pt x="548885" y="795686"/>
                </a:cubicBezTo>
                <a:cubicBezTo>
                  <a:pt x="550947" y="795686"/>
                  <a:pt x="553009" y="793623"/>
                  <a:pt x="555071" y="795686"/>
                </a:cubicBezTo>
                <a:cubicBezTo>
                  <a:pt x="559194" y="795686"/>
                  <a:pt x="561256" y="795686"/>
                  <a:pt x="563318" y="791560"/>
                </a:cubicBezTo>
                <a:cubicBezTo>
                  <a:pt x="563318" y="791560"/>
                  <a:pt x="565380" y="789497"/>
                  <a:pt x="565380" y="791560"/>
                </a:cubicBezTo>
                <a:cubicBezTo>
                  <a:pt x="567442" y="791560"/>
                  <a:pt x="567442" y="793623"/>
                  <a:pt x="567442" y="793623"/>
                </a:cubicBezTo>
                <a:cubicBezTo>
                  <a:pt x="565380" y="797749"/>
                  <a:pt x="561256" y="799813"/>
                  <a:pt x="559194" y="801876"/>
                </a:cubicBezTo>
                <a:cubicBezTo>
                  <a:pt x="555071" y="801876"/>
                  <a:pt x="553009" y="801876"/>
                  <a:pt x="550947" y="797749"/>
                </a:cubicBezTo>
                <a:cubicBezTo>
                  <a:pt x="548885" y="799813"/>
                  <a:pt x="548885" y="801876"/>
                  <a:pt x="548885" y="801876"/>
                </a:cubicBezTo>
                <a:cubicBezTo>
                  <a:pt x="544761" y="803939"/>
                  <a:pt x="540638" y="803939"/>
                  <a:pt x="538576" y="801876"/>
                </a:cubicBezTo>
                <a:cubicBezTo>
                  <a:pt x="536514" y="799813"/>
                  <a:pt x="534452" y="797749"/>
                  <a:pt x="534452" y="795686"/>
                </a:cubicBezTo>
                <a:cubicBezTo>
                  <a:pt x="532390" y="791560"/>
                  <a:pt x="536514" y="791560"/>
                  <a:pt x="534452" y="789497"/>
                </a:cubicBezTo>
                <a:cubicBezTo>
                  <a:pt x="530328" y="789497"/>
                  <a:pt x="530328" y="783308"/>
                  <a:pt x="528266" y="781244"/>
                </a:cubicBezTo>
                <a:cubicBezTo>
                  <a:pt x="528266" y="779181"/>
                  <a:pt x="528266" y="775055"/>
                  <a:pt x="532390" y="775055"/>
                </a:cubicBezTo>
                <a:close/>
                <a:moveTo>
                  <a:pt x="643458" y="774604"/>
                </a:moveTo>
                <a:cubicBezTo>
                  <a:pt x="645004" y="774604"/>
                  <a:pt x="646549" y="775118"/>
                  <a:pt x="647579" y="777174"/>
                </a:cubicBezTo>
                <a:cubicBezTo>
                  <a:pt x="651701" y="781284"/>
                  <a:pt x="653761" y="789505"/>
                  <a:pt x="651701" y="795670"/>
                </a:cubicBezTo>
                <a:cubicBezTo>
                  <a:pt x="647579" y="808002"/>
                  <a:pt x="635215" y="812112"/>
                  <a:pt x="622851" y="816223"/>
                </a:cubicBezTo>
                <a:cubicBezTo>
                  <a:pt x="610487" y="816223"/>
                  <a:pt x="598123" y="812112"/>
                  <a:pt x="594002" y="799781"/>
                </a:cubicBezTo>
                <a:cubicBezTo>
                  <a:pt x="594002" y="799781"/>
                  <a:pt x="594002" y="797726"/>
                  <a:pt x="596063" y="797726"/>
                </a:cubicBezTo>
                <a:cubicBezTo>
                  <a:pt x="600184" y="799781"/>
                  <a:pt x="602245" y="803891"/>
                  <a:pt x="604305" y="803891"/>
                </a:cubicBezTo>
                <a:cubicBezTo>
                  <a:pt x="612548" y="810057"/>
                  <a:pt x="624912" y="810057"/>
                  <a:pt x="633155" y="805947"/>
                </a:cubicBezTo>
                <a:cubicBezTo>
                  <a:pt x="637276" y="801836"/>
                  <a:pt x="639337" y="799781"/>
                  <a:pt x="641397" y="795670"/>
                </a:cubicBezTo>
                <a:cubicBezTo>
                  <a:pt x="641397" y="791560"/>
                  <a:pt x="641397" y="787449"/>
                  <a:pt x="639337" y="787449"/>
                </a:cubicBezTo>
                <a:cubicBezTo>
                  <a:pt x="637276" y="789505"/>
                  <a:pt x="637276" y="793615"/>
                  <a:pt x="635215" y="793615"/>
                </a:cubicBezTo>
                <a:cubicBezTo>
                  <a:pt x="633155" y="793615"/>
                  <a:pt x="631094" y="795670"/>
                  <a:pt x="629033" y="793615"/>
                </a:cubicBezTo>
                <a:cubicBezTo>
                  <a:pt x="626973" y="791560"/>
                  <a:pt x="624912" y="789505"/>
                  <a:pt x="624912" y="787449"/>
                </a:cubicBezTo>
                <a:cubicBezTo>
                  <a:pt x="626973" y="783339"/>
                  <a:pt x="631094" y="783339"/>
                  <a:pt x="633155" y="781284"/>
                </a:cubicBezTo>
                <a:cubicBezTo>
                  <a:pt x="633155" y="777174"/>
                  <a:pt x="635215" y="775118"/>
                  <a:pt x="639337" y="775118"/>
                </a:cubicBezTo>
                <a:cubicBezTo>
                  <a:pt x="640367" y="775118"/>
                  <a:pt x="641913" y="774604"/>
                  <a:pt x="643458" y="774604"/>
                </a:cubicBezTo>
                <a:close/>
                <a:moveTo>
                  <a:pt x="295353" y="774340"/>
                </a:moveTo>
                <a:cubicBezTo>
                  <a:pt x="298441" y="774595"/>
                  <a:pt x="301014" y="776127"/>
                  <a:pt x="302043" y="779192"/>
                </a:cubicBezTo>
                <a:cubicBezTo>
                  <a:pt x="304101" y="779192"/>
                  <a:pt x="304101" y="777149"/>
                  <a:pt x="306159" y="777149"/>
                </a:cubicBezTo>
                <a:cubicBezTo>
                  <a:pt x="308218" y="777149"/>
                  <a:pt x="312335" y="775106"/>
                  <a:pt x="314393" y="777149"/>
                </a:cubicBezTo>
                <a:cubicBezTo>
                  <a:pt x="314393" y="779192"/>
                  <a:pt x="316451" y="781235"/>
                  <a:pt x="316451" y="781235"/>
                </a:cubicBezTo>
                <a:cubicBezTo>
                  <a:pt x="310276" y="785321"/>
                  <a:pt x="310276" y="785321"/>
                  <a:pt x="310276" y="785321"/>
                </a:cubicBezTo>
                <a:cubicBezTo>
                  <a:pt x="304101" y="783278"/>
                  <a:pt x="297926" y="785321"/>
                  <a:pt x="293809" y="787364"/>
                </a:cubicBezTo>
                <a:cubicBezTo>
                  <a:pt x="289692" y="789408"/>
                  <a:pt x="289692" y="793494"/>
                  <a:pt x="287634" y="797580"/>
                </a:cubicBezTo>
                <a:cubicBezTo>
                  <a:pt x="283517" y="797580"/>
                  <a:pt x="281459" y="799623"/>
                  <a:pt x="279401" y="797580"/>
                </a:cubicBezTo>
                <a:cubicBezTo>
                  <a:pt x="277342" y="793494"/>
                  <a:pt x="275284" y="791451"/>
                  <a:pt x="277342" y="787364"/>
                </a:cubicBezTo>
                <a:cubicBezTo>
                  <a:pt x="279401" y="783278"/>
                  <a:pt x="287634" y="789408"/>
                  <a:pt x="285576" y="783278"/>
                </a:cubicBezTo>
                <a:cubicBezTo>
                  <a:pt x="283517" y="781235"/>
                  <a:pt x="285576" y="779192"/>
                  <a:pt x="285576" y="777149"/>
                </a:cubicBezTo>
                <a:cubicBezTo>
                  <a:pt x="288663" y="775106"/>
                  <a:pt x="292265" y="774084"/>
                  <a:pt x="295353" y="774340"/>
                </a:cubicBezTo>
                <a:close/>
                <a:moveTo>
                  <a:pt x="464212" y="773831"/>
                </a:moveTo>
                <a:lnTo>
                  <a:pt x="465218" y="775592"/>
                </a:lnTo>
                <a:lnTo>
                  <a:pt x="464323" y="775055"/>
                </a:lnTo>
                <a:close/>
                <a:moveTo>
                  <a:pt x="369816" y="771071"/>
                </a:moveTo>
                <a:cubicBezTo>
                  <a:pt x="371860" y="773114"/>
                  <a:pt x="373905" y="773114"/>
                  <a:pt x="375949" y="775157"/>
                </a:cubicBezTo>
                <a:cubicBezTo>
                  <a:pt x="375949" y="777200"/>
                  <a:pt x="373905" y="779243"/>
                  <a:pt x="375949" y="779243"/>
                </a:cubicBezTo>
                <a:cubicBezTo>
                  <a:pt x="375949" y="781286"/>
                  <a:pt x="377993" y="779243"/>
                  <a:pt x="380038" y="779243"/>
                </a:cubicBezTo>
                <a:cubicBezTo>
                  <a:pt x="380038" y="781286"/>
                  <a:pt x="382082" y="783329"/>
                  <a:pt x="380038" y="785372"/>
                </a:cubicBezTo>
                <a:cubicBezTo>
                  <a:pt x="380038" y="785372"/>
                  <a:pt x="377993" y="787416"/>
                  <a:pt x="380038" y="787416"/>
                </a:cubicBezTo>
                <a:cubicBezTo>
                  <a:pt x="380038" y="789459"/>
                  <a:pt x="384127" y="789459"/>
                  <a:pt x="384127" y="791502"/>
                </a:cubicBezTo>
                <a:cubicBezTo>
                  <a:pt x="386171" y="797631"/>
                  <a:pt x="377993" y="795588"/>
                  <a:pt x="375949" y="797631"/>
                </a:cubicBezTo>
                <a:cubicBezTo>
                  <a:pt x="373905" y="797631"/>
                  <a:pt x="373905" y="793545"/>
                  <a:pt x="373905" y="791502"/>
                </a:cubicBezTo>
                <a:cubicBezTo>
                  <a:pt x="369816" y="789459"/>
                  <a:pt x="365727" y="787416"/>
                  <a:pt x="359594" y="787416"/>
                </a:cubicBezTo>
                <a:cubicBezTo>
                  <a:pt x="355505" y="787416"/>
                  <a:pt x="353460" y="791502"/>
                  <a:pt x="351416" y="789459"/>
                </a:cubicBezTo>
                <a:cubicBezTo>
                  <a:pt x="349371" y="787416"/>
                  <a:pt x="347327" y="785372"/>
                  <a:pt x="347327" y="783329"/>
                </a:cubicBezTo>
                <a:cubicBezTo>
                  <a:pt x="349371" y="781286"/>
                  <a:pt x="353460" y="783329"/>
                  <a:pt x="355505" y="781286"/>
                </a:cubicBezTo>
                <a:cubicBezTo>
                  <a:pt x="353460" y="779243"/>
                  <a:pt x="353460" y="777200"/>
                  <a:pt x="355505" y="775157"/>
                </a:cubicBezTo>
                <a:cubicBezTo>
                  <a:pt x="357549" y="775157"/>
                  <a:pt x="359594" y="773114"/>
                  <a:pt x="361638" y="775157"/>
                </a:cubicBezTo>
                <a:cubicBezTo>
                  <a:pt x="365727" y="775157"/>
                  <a:pt x="365727" y="771071"/>
                  <a:pt x="369816" y="771071"/>
                </a:cubicBezTo>
                <a:close/>
                <a:moveTo>
                  <a:pt x="552834" y="768747"/>
                </a:moveTo>
                <a:cubicBezTo>
                  <a:pt x="552834" y="772952"/>
                  <a:pt x="554826" y="777157"/>
                  <a:pt x="554826" y="779260"/>
                </a:cubicBezTo>
                <a:cubicBezTo>
                  <a:pt x="554826" y="781363"/>
                  <a:pt x="552834" y="781363"/>
                  <a:pt x="550842" y="781363"/>
                </a:cubicBezTo>
                <a:cubicBezTo>
                  <a:pt x="548850" y="781363"/>
                  <a:pt x="546858" y="779260"/>
                  <a:pt x="546858" y="777157"/>
                </a:cubicBezTo>
                <a:cubicBezTo>
                  <a:pt x="546858" y="775055"/>
                  <a:pt x="546858" y="775055"/>
                  <a:pt x="546858" y="775055"/>
                </a:cubicBezTo>
                <a:cubicBezTo>
                  <a:pt x="552834" y="768747"/>
                  <a:pt x="552834" y="768747"/>
                  <a:pt x="552834" y="768747"/>
                </a:cubicBezTo>
                <a:close/>
                <a:moveTo>
                  <a:pt x="394471" y="768747"/>
                </a:moveTo>
                <a:cubicBezTo>
                  <a:pt x="396463" y="768747"/>
                  <a:pt x="396463" y="770850"/>
                  <a:pt x="396463" y="772952"/>
                </a:cubicBezTo>
                <a:cubicBezTo>
                  <a:pt x="396463" y="772952"/>
                  <a:pt x="396463" y="772952"/>
                  <a:pt x="396463" y="775055"/>
                </a:cubicBezTo>
                <a:cubicBezTo>
                  <a:pt x="394471" y="772952"/>
                  <a:pt x="394471" y="770850"/>
                  <a:pt x="394471" y="768747"/>
                </a:cubicBezTo>
                <a:close/>
                <a:moveTo>
                  <a:pt x="665422" y="768306"/>
                </a:moveTo>
                <a:cubicBezTo>
                  <a:pt x="666852" y="768694"/>
                  <a:pt x="667996" y="771409"/>
                  <a:pt x="667996" y="772961"/>
                </a:cubicBezTo>
                <a:cubicBezTo>
                  <a:pt x="670029" y="777098"/>
                  <a:pt x="670029" y="783304"/>
                  <a:pt x="665962" y="787441"/>
                </a:cubicBezTo>
                <a:cubicBezTo>
                  <a:pt x="663929" y="791578"/>
                  <a:pt x="659862" y="793647"/>
                  <a:pt x="655795" y="793647"/>
                </a:cubicBezTo>
                <a:cubicBezTo>
                  <a:pt x="653761" y="789510"/>
                  <a:pt x="659862" y="789510"/>
                  <a:pt x="659862" y="787441"/>
                </a:cubicBezTo>
                <a:cubicBezTo>
                  <a:pt x="663929" y="785372"/>
                  <a:pt x="665962" y="781235"/>
                  <a:pt x="665962" y="777098"/>
                </a:cubicBezTo>
                <a:cubicBezTo>
                  <a:pt x="667996" y="775029"/>
                  <a:pt x="663929" y="772961"/>
                  <a:pt x="663929" y="768823"/>
                </a:cubicBezTo>
                <a:cubicBezTo>
                  <a:pt x="664437" y="768306"/>
                  <a:pt x="664946" y="768177"/>
                  <a:pt x="665422" y="768306"/>
                </a:cubicBezTo>
                <a:close/>
                <a:moveTo>
                  <a:pt x="460207" y="766821"/>
                </a:moveTo>
                <a:cubicBezTo>
                  <a:pt x="463294" y="765792"/>
                  <a:pt x="463809" y="767336"/>
                  <a:pt x="463809" y="769395"/>
                </a:cubicBezTo>
                <a:lnTo>
                  <a:pt x="464212" y="773831"/>
                </a:lnTo>
                <a:close/>
                <a:moveTo>
                  <a:pt x="466515" y="766755"/>
                </a:moveTo>
                <a:cubicBezTo>
                  <a:pt x="470609" y="766755"/>
                  <a:pt x="474704" y="766755"/>
                  <a:pt x="480846" y="766755"/>
                </a:cubicBezTo>
                <a:cubicBezTo>
                  <a:pt x="482893" y="772930"/>
                  <a:pt x="482893" y="772930"/>
                  <a:pt x="482893" y="772930"/>
                </a:cubicBezTo>
                <a:cubicBezTo>
                  <a:pt x="484940" y="777047"/>
                  <a:pt x="484940" y="777047"/>
                  <a:pt x="484940" y="777047"/>
                </a:cubicBezTo>
                <a:cubicBezTo>
                  <a:pt x="491082" y="781164"/>
                  <a:pt x="491082" y="781164"/>
                  <a:pt x="491082" y="781164"/>
                </a:cubicBezTo>
                <a:cubicBezTo>
                  <a:pt x="491082" y="783222"/>
                  <a:pt x="491082" y="787339"/>
                  <a:pt x="489035" y="787339"/>
                </a:cubicBezTo>
                <a:cubicBezTo>
                  <a:pt x="484940" y="787339"/>
                  <a:pt x="482893" y="787339"/>
                  <a:pt x="480846" y="785280"/>
                </a:cubicBezTo>
                <a:cubicBezTo>
                  <a:pt x="478799" y="783222"/>
                  <a:pt x="476751" y="779105"/>
                  <a:pt x="478799" y="777047"/>
                </a:cubicBezTo>
                <a:cubicBezTo>
                  <a:pt x="476751" y="774989"/>
                  <a:pt x="474704" y="779105"/>
                  <a:pt x="472657" y="777047"/>
                </a:cubicBezTo>
                <a:cubicBezTo>
                  <a:pt x="470609" y="777047"/>
                  <a:pt x="468562" y="774989"/>
                  <a:pt x="466515" y="772930"/>
                </a:cubicBezTo>
                <a:cubicBezTo>
                  <a:pt x="466515" y="770872"/>
                  <a:pt x="466515" y="768813"/>
                  <a:pt x="466515" y="766755"/>
                </a:cubicBezTo>
                <a:close/>
                <a:moveTo>
                  <a:pt x="449990" y="766755"/>
                </a:moveTo>
                <a:cubicBezTo>
                  <a:pt x="452057" y="766755"/>
                  <a:pt x="454125" y="766755"/>
                  <a:pt x="456192" y="766755"/>
                </a:cubicBezTo>
                <a:cubicBezTo>
                  <a:pt x="458260" y="772930"/>
                  <a:pt x="460327" y="781164"/>
                  <a:pt x="464462" y="783222"/>
                </a:cubicBezTo>
                <a:cubicBezTo>
                  <a:pt x="470665" y="785280"/>
                  <a:pt x="470665" y="785280"/>
                  <a:pt x="470665" y="785280"/>
                </a:cubicBezTo>
                <a:lnTo>
                  <a:pt x="476416" y="791006"/>
                </a:lnTo>
                <a:lnTo>
                  <a:pt x="476674" y="791522"/>
                </a:lnTo>
                <a:lnTo>
                  <a:pt x="476986" y="791574"/>
                </a:lnTo>
                <a:lnTo>
                  <a:pt x="483069" y="797631"/>
                </a:lnTo>
                <a:cubicBezTo>
                  <a:pt x="489272" y="797631"/>
                  <a:pt x="489272" y="797631"/>
                  <a:pt x="489272" y="797631"/>
                </a:cubicBezTo>
                <a:cubicBezTo>
                  <a:pt x="489272" y="799689"/>
                  <a:pt x="493407" y="805864"/>
                  <a:pt x="489272" y="807923"/>
                </a:cubicBezTo>
                <a:cubicBezTo>
                  <a:pt x="487204" y="807923"/>
                  <a:pt x="483069" y="807923"/>
                  <a:pt x="481002" y="805864"/>
                </a:cubicBezTo>
                <a:cubicBezTo>
                  <a:pt x="478935" y="805864"/>
                  <a:pt x="478935" y="801747"/>
                  <a:pt x="476867" y="801747"/>
                </a:cubicBezTo>
                <a:cubicBezTo>
                  <a:pt x="472732" y="803806"/>
                  <a:pt x="470665" y="805864"/>
                  <a:pt x="466530" y="801747"/>
                </a:cubicBezTo>
                <a:cubicBezTo>
                  <a:pt x="464462" y="799689"/>
                  <a:pt x="460327" y="795572"/>
                  <a:pt x="460327" y="791456"/>
                </a:cubicBezTo>
                <a:cubicBezTo>
                  <a:pt x="458260" y="789397"/>
                  <a:pt x="460327" y="787339"/>
                  <a:pt x="460327" y="785280"/>
                </a:cubicBezTo>
                <a:cubicBezTo>
                  <a:pt x="456192" y="783222"/>
                  <a:pt x="452057" y="783222"/>
                  <a:pt x="452057" y="779105"/>
                </a:cubicBezTo>
                <a:cubicBezTo>
                  <a:pt x="449990" y="777047"/>
                  <a:pt x="447923" y="772930"/>
                  <a:pt x="447923" y="768813"/>
                </a:cubicBezTo>
                <a:cubicBezTo>
                  <a:pt x="449990" y="768813"/>
                  <a:pt x="447923" y="766755"/>
                  <a:pt x="449990" y="766755"/>
                </a:cubicBezTo>
                <a:close/>
                <a:moveTo>
                  <a:pt x="509608" y="762771"/>
                </a:moveTo>
                <a:cubicBezTo>
                  <a:pt x="511666" y="762771"/>
                  <a:pt x="513725" y="762771"/>
                  <a:pt x="513725" y="764829"/>
                </a:cubicBezTo>
                <a:cubicBezTo>
                  <a:pt x="509608" y="771005"/>
                  <a:pt x="503433" y="775121"/>
                  <a:pt x="501374" y="783355"/>
                </a:cubicBezTo>
                <a:cubicBezTo>
                  <a:pt x="495199" y="791588"/>
                  <a:pt x="499316" y="801880"/>
                  <a:pt x="503433" y="808056"/>
                </a:cubicBezTo>
                <a:cubicBezTo>
                  <a:pt x="507550" y="812172"/>
                  <a:pt x="513725" y="816289"/>
                  <a:pt x="519900" y="812172"/>
                </a:cubicBezTo>
                <a:cubicBezTo>
                  <a:pt x="519900" y="812172"/>
                  <a:pt x="519900" y="810114"/>
                  <a:pt x="519900" y="810114"/>
                </a:cubicBezTo>
                <a:cubicBezTo>
                  <a:pt x="515783" y="810114"/>
                  <a:pt x="511666" y="810114"/>
                  <a:pt x="511666" y="805997"/>
                </a:cubicBezTo>
                <a:cubicBezTo>
                  <a:pt x="509608" y="803939"/>
                  <a:pt x="509608" y="799822"/>
                  <a:pt x="511666" y="797763"/>
                </a:cubicBezTo>
                <a:cubicBezTo>
                  <a:pt x="515783" y="795705"/>
                  <a:pt x="517842" y="793647"/>
                  <a:pt x="521958" y="793647"/>
                </a:cubicBezTo>
                <a:cubicBezTo>
                  <a:pt x="524017" y="795705"/>
                  <a:pt x="526075" y="797763"/>
                  <a:pt x="524017" y="799822"/>
                </a:cubicBezTo>
                <a:cubicBezTo>
                  <a:pt x="524017" y="801880"/>
                  <a:pt x="524017" y="801880"/>
                  <a:pt x="524017" y="803939"/>
                </a:cubicBezTo>
                <a:cubicBezTo>
                  <a:pt x="526075" y="803939"/>
                  <a:pt x="528133" y="801880"/>
                  <a:pt x="530192" y="803939"/>
                </a:cubicBezTo>
                <a:cubicBezTo>
                  <a:pt x="532250" y="805997"/>
                  <a:pt x="532250" y="810114"/>
                  <a:pt x="532250" y="812172"/>
                </a:cubicBezTo>
                <a:cubicBezTo>
                  <a:pt x="526075" y="820406"/>
                  <a:pt x="526075" y="820406"/>
                  <a:pt x="526075" y="820406"/>
                </a:cubicBezTo>
                <a:cubicBezTo>
                  <a:pt x="519900" y="824523"/>
                  <a:pt x="509608" y="820406"/>
                  <a:pt x="503433" y="818347"/>
                </a:cubicBezTo>
                <a:cubicBezTo>
                  <a:pt x="501374" y="816289"/>
                  <a:pt x="499316" y="814231"/>
                  <a:pt x="499316" y="812172"/>
                </a:cubicBezTo>
                <a:cubicBezTo>
                  <a:pt x="495199" y="810114"/>
                  <a:pt x="497258" y="805997"/>
                  <a:pt x="493141" y="803939"/>
                </a:cubicBezTo>
                <a:cubicBezTo>
                  <a:pt x="491082" y="799822"/>
                  <a:pt x="493141" y="795705"/>
                  <a:pt x="493141" y="791588"/>
                </a:cubicBezTo>
                <a:cubicBezTo>
                  <a:pt x="493141" y="779238"/>
                  <a:pt x="501374" y="768946"/>
                  <a:pt x="509608" y="762771"/>
                </a:cubicBezTo>
                <a:close/>
                <a:moveTo>
                  <a:pt x="139434" y="759784"/>
                </a:moveTo>
                <a:lnTo>
                  <a:pt x="142906" y="763992"/>
                </a:lnTo>
                <a:lnTo>
                  <a:pt x="155476" y="774363"/>
                </a:lnTo>
                <a:close/>
                <a:moveTo>
                  <a:pt x="384179" y="758787"/>
                </a:moveTo>
                <a:cubicBezTo>
                  <a:pt x="386171" y="758787"/>
                  <a:pt x="386171" y="762771"/>
                  <a:pt x="386171" y="764763"/>
                </a:cubicBezTo>
                <a:cubicBezTo>
                  <a:pt x="386171" y="764763"/>
                  <a:pt x="386171" y="762771"/>
                  <a:pt x="384179" y="760779"/>
                </a:cubicBezTo>
                <a:cubicBezTo>
                  <a:pt x="384179" y="760779"/>
                  <a:pt x="384179" y="758787"/>
                  <a:pt x="384179" y="758787"/>
                </a:cubicBezTo>
                <a:close/>
                <a:moveTo>
                  <a:pt x="314459" y="758787"/>
                </a:moveTo>
                <a:cubicBezTo>
                  <a:pt x="318443" y="760779"/>
                  <a:pt x="320435" y="762771"/>
                  <a:pt x="322427" y="764763"/>
                </a:cubicBezTo>
                <a:cubicBezTo>
                  <a:pt x="322427" y="766755"/>
                  <a:pt x="322427" y="766755"/>
                  <a:pt x="322427" y="768747"/>
                </a:cubicBezTo>
                <a:lnTo>
                  <a:pt x="318593" y="764913"/>
                </a:lnTo>
                <a:lnTo>
                  <a:pt x="318576" y="764708"/>
                </a:lnTo>
                <a:lnTo>
                  <a:pt x="318199" y="764519"/>
                </a:lnTo>
                <a:lnTo>
                  <a:pt x="314459" y="760779"/>
                </a:lnTo>
                <a:cubicBezTo>
                  <a:pt x="314459" y="758787"/>
                  <a:pt x="314459" y="758787"/>
                  <a:pt x="314459" y="758787"/>
                </a:cubicBezTo>
                <a:close/>
                <a:moveTo>
                  <a:pt x="297478" y="757977"/>
                </a:moveTo>
                <a:cubicBezTo>
                  <a:pt x="299022" y="758267"/>
                  <a:pt x="300565" y="760585"/>
                  <a:pt x="302109" y="760585"/>
                </a:cubicBezTo>
                <a:cubicBezTo>
                  <a:pt x="302109" y="762647"/>
                  <a:pt x="300051" y="762647"/>
                  <a:pt x="302109" y="764708"/>
                </a:cubicBezTo>
                <a:cubicBezTo>
                  <a:pt x="302109" y="764708"/>
                  <a:pt x="302109" y="764708"/>
                  <a:pt x="304167" y="764708"/>
                </a:cubicBezTo>
                <a:cubicBezTo>
                  <a:pt x="304167" y="760585"/>
                  <a:pt x="308284" y="762647"/>
                  <a:pt x="310343" y="760585"/>
                </a:cubicBezTo>
                <a:lnTo>
                  <a:pt x="318199" y="764519"/>
                </a:lnTo>
                <a:lnTo>
                  <a:pt x="318593" y="764913"/>
                </a:lnTo>
                <a:lnTo>
                  <a:pt x="318834" y="767800"/>
                </a:lnTo>
                <a:cubicBezTo>
                  <a:pt x="318576" y="768830"/>
                  <a:pt x="318576" y="769861"/>
                  <a:pt x="320635" y="770891"/>
                </a:cubicBezTo>
                <a:cubicBezTo>
                  <a:pt x="322693" y="768830"/>
                  <a:pt x="326810" y="770891"/>
                  <a:pt x="330927" y="772952"/>
                </a:cubicBezTo>
                <a:cubicBezTo>
                  <a:pt x="335043" y="772952"/>
                  <a:pt x="332985" y="777075"/>
                  <a:pt x="335043" y="779136"/>
                </a:cubicBezTo>
                <a:cubicBezTo>
                  <a:pt x="332985" y="779136"/>
                  <a:pt x="330927" y="779136"/>
                  <a:pt x="328868" y="779136"/>
                </a:cubicBezTo>
                <a:cubicBezTo>
                  <a:pt x="326810" y="779136"/>
                  <a:pt x="322693" y="781197"/>
                  <a:pt x="318576" y="781197"/>
                </a:cubicBezTo>
                <a:cubicBezTo>
                  <a:pt x="318576" y="777075"/>
                  <a:pt x="316518" y="775014"/>
                  <a:pt x="314459" y="775014"/>
                </a:cubicBezTo>
                <a:cubicBezTo>
                  <a:pt x="310343" y="770891"/>
                  <a:pt x="304167" y="777075"/>
                  <a:pt x="300051" y="772952"/>
                </a:cubicBezTo>
                <a:cubicBezTo>
                  <a:pt x="295934" y="772952"/>
                  <a:pt x="291817" y="770891"/>
                  <a:pt x="287700" y="772952"/>
                </a:cubicBezTo>
                <a:cubicBezTo>
                  <a:pt x="283584" y="775014"/>
                  <a:pt x="281525" y="779136"/>
                  <a:pt x="281525" y="783258"/>
                </a:cubicBezTo>
                <a:cubicBezTo>
                  <a:pt x="279467" y="783258"/>
                  <a:pt x="277408" y="785319"/>
                  <a:pt x="275350" y="787380"/>
                </a:cubicBezTo>
                <a:cubicBezTo>
                  <a:pt x="273292" y="791503"/>
                  <a:pt x="273292" y="795625"/>
                  <a:pt x="275350" y="797686"/>
                </a:cubicBezTo>
                <a:cubicBezTo>
                  <a:pt x="275350" y="797686"/>
                  <a:pt x="277408" y="799748"/>
                  <a:pt x="277408" y="799748"/>
                </a:cubicBezTo>
                <a:cubicBezTo>
                  <a:pt x="273292" y="801809"/>
                  <a:pt x="271233" y="805931"/>
                  <a:pt x="267116" y="805931"/>
                </a:cubicBezTo>
                <a:cubicBezTo>
                  <a:pt x="265058" y="805931"/>
                  <a:pt x="265058" y="801809"/>
                  <a:pt x="263000" y="799748"/>
                </a:cubicBezTo>
                <a:cubicBezTo>
                  <a:pt x="263000" y="795625"/>
                  <a:pt x="265058" y="793564"/>
                  <a:pt x="265058" y="791503"/>
                </a:cubicBezTo>
                <a:cubicBezTo>
                  <a:pt x="269175" y="789442"/>
                  <a:pt x="269175" y="789442"/>
                  <a:pt x="269175" y="789442"/>
                </a:cubicBezTo>
                <a:cubicBezTo>
                  <a:pt x="269175" y="787380"/>
                  <a:pt x="271233" y="783258"/>
                  <a:pt x="267116" y="781197"/>
                </a:cubicBezTo>
                <a:cubicBezTo>
                  <a:pt x="265058" y="779136"/>
                  <a:pt x="267116" y="777075"/>
                  <a:pt x="269175" y="775014"/>
                </a:cubicBezTo>
                <a:cubicBezTo>
                  <a:pt x="271233" y="768830"/>
                  <a:pt x="277408" y="770891"/>
                  <a:pt x="281525" y="770891"/>
                </a:cubicBezTo>
                <a:cubicBezTo>
                  <a:pt x="283584" y="766769"/>
                  <a:pt x="285642" y="762647"/>
                  <a:pt x="289759" y="760585"/>
                </a:cubicBezTo>
                <a:cubicBezTo>
                  <a:pt x="291817" y="760585"/>
                  <a:pt x="293875" y="760585"/>
                  <a:pt x="297992" y="760585"/>
                </a:cubicBezTo>
                <a:cubicBezTo>
                  <a:pt x="297992" y="758524"/>
                  <a:pt x="295934" y="758524"/>
                  <a:pt x="295934" y="758524"/>
                </a:cubicBezTo>
                <a:cubicBezTo>
                  <a:pt x="296449" y="758009"/>
                  <a:pt x="296963" y="757880"/>
                  <a:pt x="297478" y="757977"/>
                </a:cubicBezTo>
                <a:close/>
                <a:moveTo>
                  <a:pt x="373665" y="755757"/>
                </a:moveTo>
                <a:cubicBezTo>
                  <a:pt x="376995" y="756015"/>
                  <a:pt x="380069" y="757559"/>
                  <a:pt x="382118" y="760646"/>
                </a:cubicBezTo>
                <a:cubicBezTo>
                  <a:pt x="384168" y="762705"/>
                  <a:pt x="382118" y="766821"/>
                  <a:pt x="386217" y="768880"/>
                </a:cubicBezTo>
                <a:cubicBezTo>
                  <a:pt x="388266" y="766821"/>
                  <a:pt x="390315" y="768880"/>
                  <a:pt x="392365" y="770938"/>
                </a:cubicBezTo>
                <a:cubicBezTo>
                  <a:pt x="394414" y="775055"/>
                  <a:pt x="392365" y="777113"/>
                  <a:pt x="390315" y="779172"/>
                </a:cubicBezTo>
                <a:cubicBezTo>
                  <a:pt x="392365" y="781230"/>
                  <a:pt x="396463" y="781230"/>
                  <a:pt x="396463" y="783289"/>
                </a:cubicBezTo>
                <a:cubicBezTo>
                  <a:pt x="396463" y="787405"/>
                  <a:pt x="394414" y="789464"/>
                  <a:pt x="396463" y="793580"/>
                </a:cubicBezTo>
                <a:cubicBezTo>
                  <a:pt x="394414" y="793580"/>
                  <a:pt x="394414" y="795639"/>
                  <a:pt x="392365" y="795639"/>
                </a:cubicBezTo>
                <a:cubicBezTo>
                  <a:pt x="388266" y="793580"/>
                  <a:pt x="388266" y="793580"/>
                  <a:pt x="388266" y="793580"/>
                </a:cubicBezTo>
                <a:cubicBezTo>
                  <a:pt x="388266" y="791522"/>
                  <a:pt x="386217" y="787405"/>
                  <a:pt x="384168" y="785347"/>
                </a:cubicBezTo>
                <a:cubicBezTo>
                  <a:pt x="384168" y="783289"/>
                  <a:pt x="384168" y="781230"/>
                  <a:pt x="382118" y="779172"/>
                </a:cubicBezTo>
                <a:cubicBezTo>
                  <a:pt x="382118" y="779172"/>
                  <a:pt x="380069" y="777113"/>
                  <a:pt x="378020" y="777113"/>
                </a:cubicBezTo>
                <a:cubicBezTo>
                  <a:pt x="378020" y="772997"/>
                  <a:pt x="375971" y="770938"/>
                  <a:pt x="371872" y="768880"/>
                </a:cubicBezTo>
                <a:cubicBezTo>
                  <a:pt x="369823" y="768880"/>
                  <a:pt x="365725" y="770938"/>
                  <a:pt x="363675" y="770938"/>
                </a:cubicBezTo>
                <a:cubicBezTo>
                  <a:pt x="359577" y="770938"/>
                  <a:pt x="355478" y="770938"/>
                  <a:pt x="353429" y="772997"/>
                </a:cubicBezTo>
                <a:cubicBezTo>
                  <a:pt x="351380" y="777113"/>
                  <a:pt x="351380" y="781230"/>
                  <a:pt x="347281" y="781230"/>
                </a:cubicBezTo>
                <a:cubicBezTo>
                  <a:pt x="347281" y="785347"/>
                  <a:pt x="343183" y="783289"/>
                  <a:pt x="341134" y="781230"/>
                </a:cubicBezTo>
                <a:cubicBezTo>
                  <a:pt x="339084" y="781230"/>
                  <a:pt x="337035" y="779172"/>
                  <a:pt x="339084" y="777113"/>
                </a:cubicBezTo>
                <a:cubicBezTo>
                  <a:pt x="341134" y="775055"/>
                  <a:pt x="339084" y="772997"/>
                  <a:pt x="341134" y="770938"/>
                </a:cubicBezTo>
                <a:cubicBezTo>
                  <a:pt x="343183" y="770938"/>
                  <a:pt x="343183" y="766821"/>
                  <a:pt x="347281" y="768880"/>
                </a:cubicBezTo>
                <a:cubicBezTo>
                  <a:pt x="349331" y="768880"/>
                  <a:pt x="349331" y="766821"/>
                  <a:pt x="349331" y="764763"/>
                </a:cubicBezTo>
                <a:cubicBezTo>
                  <a:pt x="349331" y="762705"/>
                  <a:pt x="349331" y="760646"/>
                  <a:pt x="351380" y="760646"/>
                </a:cubicBezTo>
                <a:cubicBezTo>
                  <a:pt x="351380" y="758588"/>
                  <a:pt x="353429" y="758588"/>
                  <a:pt x="357528" y="758588"/>
                </a:cubicBezTo>
                <a:cubicBezTo>
                  <a:pt x="358552" y="758588"/>
                  <a:pt x="360089" y="759617"/>
                  <a:pt x="361370" y="760132"/>
                </a:cubicBezTo>
                <a:lnTo>
                  <a:pt x="363479" y="758719"/>
                </a:lnTo>
                <a:lnTo>
                  <a:pt x="363675" y="758588"/>
                </a:lnTo>
                <a:cubicBezTo>
                  <a:pt x="366749" y="756529"/>
                  <a:pt x="370335" y="755500"/>
                  <a:pt x="373665" y="755757"/>
                </a:cubicBezTo>
                <a:close/>
                <a:moveTo>
                  <a:pt x="608415" y="752000"/>
                </a:moveTo>
                <a:cubicBezTo>
                  <a:pt x="609315" y="752319"/>
                  <a:pt x="610087" y="753084"/>
                  <a:pt x="610602" y="754613"/>
                </a:cubicBezTo>
                <a:cubicBezTo>
                  <a:pt x="610602" y="756653"/>
                  <a:pt x="610602" y="760732"/>
                  <a:pt x="606485" y="762771"/>
                </a:cubicBezTo>
                <a:cubicBezTo>
                  <a:pt x="604426" y="758692"/>
                  <a:pt x="602368" y="756653"/>
                  <a:pt x="600310" y="752574"/>
                </a:cubicBezTo>
                <a:cubicBezTo>
                  <a:pt x="601853" y="754103"/>
                  <a:pt x="605713" y="751044"/>
                  <a:pt x="608415" y="752000"/>
                </a:cubicBezTo>
                <a:close/>
                <a:moveTo>
                  <a:pt x="461557" y="751947"/>
                </a:moveTo>
                <a:lnTo>
                  <a:pt x="461369" y="752230"/>
                </a:lnTo>
                <a:cubicBezTo>
                  <a:pt x="460787" y="752479"/>
                  <a:pt x="460207" y="752479"/>
                  <a:pt x="460207" y="752479"/>
                </a:cubicBezTo>
                <a:cubicBezTo>
                  <a:pt x="460207" y="752479"/>
                  <a:pt x="460207" y="752479"/>
                  <a:pt x="460207" y="752230"/>
                </a:cubicBezTo>
                <a:lnTo>
                  <a:pt x="460207" y="752015"/>
                </a:lnTo>
                <a:close/>
                <a:moveTo>
                  <a:pt x="680321" y="750487"/>
                </a:moveTo>
                <a:cubicBezTo>
                  <a:pt x="684527" y="750487"/>
                  <a:pt x="684527" y="754637"/>
                  <a:pt x="686629" y="756712"/>
                </a:cubicBezTo>
                <a:cubicBezTo>
                  <a:pt x="686629" y="758787"/>
                  <a:pt x="686629" y="758787"/>
                  <a:pt x="686629" y="758787"/>
                </a:cubicBezTo>
                <a:cubicBezTo>
                  <a:pt x="684527" y="754637"/>
                  <a:pt x="682424" y="752562"/>
                  <a:pt x="680321" y="750487"/>
                </a:cubicBezTo>
                <a:close/>
                <a:moveTo>
                  <a:pt x="674134" y="750487"/>
                </a:moveTo>
                <a:cubicBezTo>
                  <a:pt x="678239" y="750487"/>
                  <a:pt x="682343" y="754604"/>
                  <a:pt x="684396" y="758721"/>
                </a:cubicBezTo>
                <a:cubicBezTo>
                  <a:pt x="684396" y="760779"/>
                  <a:pt x="684396" y="762837"/>
                  <a:pt x="684396" y="764896"/>
                </a:cubicBezTo>
                <a:cubicBezTo>
                  <a:pt x="684396" y="766954"/>
                  <a:pt x="684396" y="766954"/>
                  <a:pt x="686448" y="766954"/>
                </a:cubicBezTo>
                <a:cubicBezTo>
                  <a:pt x="690553" y="773129"/>
                  <a:pt x="690553" y="773129"/>
                  <a:pt x="690553" y="773129"/>
                </a:cubicBezTo>
                <a:cubicBezTo>
                  <a:pt x="690553" y="775188"/>
                  <a:pt x="692605" y="777246"/>
                  <a:pt x="690553" y="779305"/>
                </a:cubicBezTo>
                <a:cubicBezTo>
                  <a:pt x="692605" y="783421"/>
                  <a:pt x="692605" y="787538"/>
                  <a:pt x="692605" y="789596"/>
                </a:cubicBezTo>
                <a:cubicBezTo>
                  <a:pt x="692605" y="791655"/>
                  <a:pt x="692605" y="793713"/>
                  <a:pt x="692605" y="793713"/>
                </a:cubicBezTo>
                <a:cubicBezTo>
                  <a:pt x="690553" y="791655"/>
                  <a:pt x="690553" y="791655"/>
                  <a:pt x="690553" y="791655"/>
                </a:cubicBezTo>
                <a:cubicBezTo>
                  <a:pt x="690553" y="787538"/>
                  <a:pt x="690553" y="783421"/>
                  <a:pt x="688500" y="781363"/>
                </a:cubicBezTo>
                <a:cubicBezTo>
                  <a:pt x="688500" y="781363"/>
                  <a:pt x="686448" y="781363"/>
                  <a:pt x="686448" y="781363"/>
                </a:cubicBezTo>
                <a:cubicBezTo>
                  <a:pt x="686448" y="783421"/>
                  <a:pt x="688500" y="783421"/>
                  <a:pt x="688500" y="785480"/>
                </a:cubicBezTo>
                <a:cubicBezTo>
                  <a:pt x="690553" y="787538"/>
                  <a:pt x="688500" y="791655"/>
                  <a:pt x="688500" y="793713"/>
                </a:cubicBezTo>
                <a:cubicBezTo>
                  <a:pt x="688500" y="799888"/>
                  <a:pt x="680291" y="797830"/>
                  <a:pt x="678239" y="801947"/>
                </a:cubicBezTo>
                <a:cubicBezTo>
                  <a:pt x="678239" y="804005"/>
                  <a:pt x="678239" y="806064"/>
                  <a:pt x="676186" y="808122"/>
                </a:cubicBezTo>
                <a:cubicBezTo>
                  <a:pt x="674134" y="808122"/>
                  <a:pt x="670029" y="812239"/>
                  <a:pt x="665925" y="810180"/>
                </a:cubicBezTo>
                <a:cubicBezTo>
                  <a:pt x="665925" y="808122"/>
                  <a:pt x="661820" y="808122"/>
                  <a:pt x="659767" y="808122"/>
                </a:cubicBezTo>
                <a:cubicBezTo>
                  <a:pt x="659767" y="810180"/>
                  <a:pt x="655663" y="812239"/>
                  <a:pt x="653610" y="812239"/>
                </a:cubicBezTo>
                <a:cubicBezTo>
                  <a:pt x="651558" y="812239"/>
                  <a:pt x="649506" y="810180"/>
                  <a:pt x="647453" y="808122"/>
                </a:cubicBezTo>
                <a:cubicBezTo>
                  <a:pt x="647453" y="801947"/>
                  <a:pt x="659767" y="810180"/>
                  <a:pt x="659767" y="801947"/>
                </a:cubicBezTo>
                <a:cubicBezTo>
                  <a:pt x="657715" y="801947"/>
                  <a:pt x="651558" y="804005"/>
                  <a:pt x="651558" y="799888"/>
                </a:cubicBezTo>
                <a:cubicBezTo>
                  <a:pt x="651558" y="795772"/>
                  <a:pt x="655663" y="795772"/>
                  <a:pt x="657715" y="795772"/>
                </a:cubicBezTo>
                <a:cubicBezTo>
                  <a:pt x="661820" y="795772"/>
                  <a:pt x="665925" y="791655"/>
                  <a:pt x="667977" y="791655"/>
                </a:cubicBezTo>
                <a:cubicBezTo>
                  <a:pt x="674134" y="785480"/>
                  <a:pt x="674134" y="777246"/>
                  <a:pt x="670029" y="769013"/>
                </a:cubicBezTo>
                <a:cubicBezTo>
                  <a:pt x="670029" y="766954"/>
                  <a:pt x="665925" y="764896"/>
                  <a:pt x="667977" y="762837"/>
                </a:cubicBezTo>
                <a:cubicBezTo>
                  <a:pt x="670029" y="762837"/>
                  <a:pt x="670029" y="758721"/>
                  <a:pt x="672082" y="758721"/>
                </a:cubicBezTo>
                <a:cubicBezTo>
                  <a:pt x="674134" y="758721"/>
                  <a:pt x="674134" y="760779"/>
                  <a:pt x="674134" y="762837"/>
                </a:cubicBezTo>
                <a:cubicBezTo>
                  <a:pt x="676186" y="764896"/>
                  <a:pt x="674134" y="766954"/>
                  <a:pt x="674134" y="766954"/>
                </a:cubicBezTo>
                <a:cubicBezTo>
                  <a:pt x="676186" y="769013"/>
                  <a:pt x="680291" y="769013"/>
                  <a:pt x="680291" y="771071"/>
                </a:cubicBezTo>
                <a:cubicBezTo>
                  <a:pt x="680291" y="773129"/>
                  <a:pt x="680291" y="775188"/>
                  <a:pt x="680291" y="777246"/>
                </a:cubicBezTo>
                <a:cubicBezTo>
                  <a:pt x="678239" y="779305"/>
                  <a:pt x="678239" y="779305"/>
                  <a:pt x="678239" y="779305"/>
                </a:cubicBezTo>
                <a:cubicBezTo>
                  <a:pt x="680291" y="781363"/>
                  <a:pt x="682343" y="783421"/>
                  <a:pt x="682343" y="787538"/>
                </a:cubicBezTo>
                <a:cubicBezTo>
                  <a:pt x="682343" y="789596"/>
                  <a:pt x="680291" y="791655"/>
                  <a:pt x="678239" y="793713"/>
                </a:cubicBezTo>
                <a:cubicBezTo>
                  <a:pt x="676186" y="795772"/>
                  <a:pt x="672082" y="791655"/>
                  <a:pt x="672082" y="795772"/>
                </a:cubicBezTo>
                <a:cubicBezTo>
                  <a:pt x="672082" y="797830"/>
                  <a:pt x="670029" y="799888"/>
                  <a:pt x="667977" y="801947"/>
                </a:cubicBezTo>
                <a:cubicBezTo>
                  <a:pt x="663872" y="801947"/>
                  <a:pt x="661820" y="799888"/>
                  <a:pt x="659767" y="797830"/>
                </a:cubicBezTo>
                <a:cubicBezTo>
                  <a:pt x="659767" y="797830"/>
                  <a:pt x="659767" y="799888"/>
                  <a:pt x="659767" y="799888"/>
                </a:cubicBezTo>
                <a:cubicBezTo>
                  <a:pt x="659767" y="804005"/>
                  <a:pt x="663872" y="804005"/>
                  <a:pt x="665925" y="804005"/>
                </a:cubicBezTo>
                <a:cubicBezTo>
                  <a:pt x="670029" y="804005"/>
                  <a:pt x="674134" y="801947"/>
                  <a:pt x="674134" y="797830"/>
                </a:cubicBezTo>
                <a:cubicBezTo>
                  <a:pt x="678239" y="795772"/>
                  <a:pt x="682343" y="793713"/>
                  <a:pt x="684396" y="789596"/>
                </a:cubicBezTo>
                <a:cubicBezTo>
                  <a:pt x="684396" y="785480"/>
                  <a:pt x="684396" y="781363"/>
                  <a:pt x="682343" y="779305"/>
                </a:cubicBezTo>
                <a:cubicBezTo>
                  <a:pt x="684396" y="777246"/>
                  <a:pt x="684396" y="773129"/>
                  <a:pt x="682343" y="769013"/>
                </a:cubicBezTo>
                <a:cubicBezTo>
                  <a:pt x="682343" y="766954"/>
                  <a:pt x="678239" y="766954"/>
                  <a:pt x="678239" y="764896"/>
                </a:cubicBezTo>
                <a:cubicBezTo>
                  <a:pt x="678239" y="760779"/>
                  <a:pt x="676186" y="758721"/>
                  <a:pt x="674134" y="756662"/>
                </a:cubicBezTo>
                <a:cubicBezTo>
                  <a:pt x="672082" y="756662"/>
                  <a:pt x="672082" y="754604"/>
                  <a:pt x="672082" y="752545"/>
                </a:cubicBezTo>
                <a:cubicBezTo>
                  <a:pt x="674134" y="752545"/>
                  <a:pt x="672082" y="750487"/>
                  <a:pt x="674134" y="750487"/>
                </a:cubicBezTo>
                <a:close/>
                <a:moveTo>
                  <a:pt x="579697" y="750487"/>
                </a:moveTo>
                <a:cubicBezTo>
                  <a:pt x="583796" y="750487"/>
                  <a:pt x="587896" y="750487"/>
                  <a:pt x="591995" y="752534"/>
                </a:cubicBezTo>
                <a:cubicBezTo>
                  <a:pt x="598144" y="754582"/>
                  <a:pt x="602244" y="758676"/>
                  <a:pt x="602244" y="764818"/>
                </a:cubicBezTo>
                <a:cubicBezTo>
                  <a:pt x="604294" y="773008"/>
                  <a:pt x="600194" y="777102"/>
                  <a:pt x="596095" y="781197"/>
                </a:cubicBezTo>
                <a:cubicBezTo>
                  <a:pt x="598144" y="785292"/>
                  <a:pt x="600194" y="789386"/>
                  <a:pt x="596095" y="793481"/>
                </a:cubicBezTo>
                <a:cubicBezTo>
                  <a:pt x="594045" y="797575"/>
                  <a:pt x="589946" y="797575"/>
                  <a:pt x="585846" y="799623"/>
                </a:cubicBezTo>
                <a:cubicBezTo>
                  <a:pt x="581747" y="799623"/>
                  <a:pt x="579697" y="797575"/>
                  <a:pt x="577647" y="795528"/>
                </a:cubicBezTo>
                <a:cubicBezTo>
                  <a:pt x="575597" y="793481"/>
                  <a:pt x="575597" y="789386"/>
                  <a:pt x="575597" y="787339"/>
                </a:cubicBezTo>
                <a:cubicBezTo>
                  <a:pt x="571498" y="787339"/>
                  <a:pt x="567399" y="789386"/>
                  <a:pt x="565349" y="787339"/>
                </a:cubicBezTo>
                <a:cubicBezTo>
                  <a:pt x="559200" y="783244"/>
                  <a:pt x="557150" y="777102"/>
                  <a:pt x="557150" y="770960"/>
                </a:cubicBezTo>
                <a:cubicBezTo>
                  <a:pt x="557150" y="764818"/>
                  <a:pt x="559200" y="758676"/>
                  <a:pt x="563299" y="754582"/>
                </a:cubicBezTo>
                <a:cubicBezTo>
                  <a:pt x="567399" y="756629"/>
                  <a:pt x="569448" y="758676"/>
                  <a:pt x="573548" y="756629"/>
                </a:cubicBezTo>
                <a:cubicBezTo>
                  <a:pt x="575597" y="754582"/>
                  <a:pt x="577647" y="752534"/>
                  <a:pt x="579697" y="750487"/>
                </a:cubicBezTo>
                <a:close/>
                <a:moveTo>
                  <a:pt x="559082" y="750487"/>
                </a:moveTo>
                <a:cubicBezTo>
                  <a:pt x="561134" y="750487"/>
                  <a:pt x="561134" y="750487"/>
                  <a:pt x="561134" y="752534"/>
                </a:cubicBezTo>
                <a:cubicBezTo>
                  <a:pt x="559082" y="756629"/>
                  <a:pt x="554977" y="762771"/>
                  <a:pt x="550872" y="766866"/>
                </a:cubicBezTo>
                <a:cubicBezTo>
                  <a:pt x="546768" y="770960"/>
                  <a:pt x="542663" y="775055"/>
                  <a:pt x="536506" y="773008"/>
                </a:cubicBezTo>
                <a:cubicBezTo>
                  <a:pt x="534453" y="773008"/>
                  <a:pt x="530349" y="770960"/>
                  <a:pt x="530349" y="766866"/>
                </a:cubicBezTo>
                <a:cubicBezTo>
                  <a:pt x="528296" y="764818"/>
                  <a:pt x="528296" y="768913"/>
                  <a:pt x="526244" y="768913"/>
                </a:cubicBezTo>
                <a:cubicBezTo>
                  <a:pt x="522139" y="768913"/>
                  <a:pt x="520087" y="766866"/>
                  <a:pt x="520087" y="766866"/>
                </a:cubicBezTo>
                <a:cubicBezTo>
                  <a:pt x="518035" y="764818"/>
                  <a:pt x="515982" y="764818"/>
                  <a:pt x="518035" y="762771"/>
                </a:cubicBezTo>
                <a:cubicBezTo>
                  <a:pt x="530349" y="758676"/>
                  <a:pt x="530349" y="758676"/>
                  <a:pt x="530349" y="758676"/>
                </a:cubicBezTo>
                <a:cubicBezTo>
                  <a:pt x="534453" y="762771"/>
                  <a:pt x="540610" y="760724"/>
                  <a:pt x="544715" y="758676"/>
                </a:cubicBezTo>
                <a:cubicBezTo>
                  <a:pt x="542663" y="760724"/>
                  <a:pt x="540610" y="762771"/>
                  <a:pt x="538558" y="764818"/>
                </a:cubicBezTo>
                <a:cubicBezTo>
                  <a:pt x="538558" y="766866"/>
                  <a:pt x="540610" y="768913"/>
                  <a:pt x="542663" y="768913"/>
                </a:cubicBezTo>
                <a:cubicBezTo>
                  <a:pt x="546768" y="768913"/>
                  <a:pt x="550872" y="762771"/>
                  <a:pt x="554977" y="760724"/>
                </a:cubicBezTo>
                <a:cubicBezTo>
                  <a:pt x="554977" y="758676"/>
                  <a:pt x="557029" y="756629"/>
                  <a:pt x="554977" y="756629"/>
                </a:cubicBezTo>
                <a:cubicBezTo>
                  <a:pt x="550872" y="756629"/>
                  <a:pt x="548820" y="758676"/>
                  <a:pt x="546768" y="758676"/>
                </a:cubicBezTo>
                <a:cubicBezTo>
                  <a:pt x="548820" y="754582"/>
                  <a:pt x="554977" y="752534"/>
                  <a:pt x="559082" y="750487"/>
                </a:cubicBezTo>
                <a:close/>
                <a:moveTo>
                  <a:pt x="614586" y="746171"/>
                </a:moveTo>
                <a:cubicBezTo>
                  <a:pt x="616644" y="746171"/>
                  <a:pt x="616644" y="748234"/>
                  <a:pt x="618702" y="748234"/>
                </a:cubicBezTo>
                <a:cubicBezTo>
                  <a:pt x="618702" y="752360"/>
                  <a:pt x="614586" y="754424"/>
                  <a:pt x="616644" y="756487"/>
                </a:cubicBezTo>
                <a:cubicBezTo>
                  <a:pt x="620761" y="754424"/>
                  <a:pt x="622819" y="754424"/>
                  <a:pt x="622819" y="758550"/>
                </a:cubicBezTo>
                <a:cubicBezTo>
                  <a:pt x="624877" y="760613"/>
                  <a:pt x="624877" y="762676"/>
                  <a:pt x="620761" y="764739"/>
                </a:cubicBezTo>
                <a:cubicBezTo>
                  <a:pt x="620761" y="766802"/>
                  <a:pt x="616644" y="764739"/>
                  <a:pt x="614586" y="766802"/>
                </a:cubicBezTo>
                <a:cubicBezTo>
                  <a:pt x="616644" y="768866"/>
                  <a:pt x="614586" y="772992"/>
                  <a:pt x="612527" y="772992"/>
                </a:cubicBezTo>
                <a:cubicBezTo>
                  <a:pt x="610469" y="775055"/>
                  <a:pt x="608410" y="772992"/>
                  <a:pt x="606352" y="772992"/>
                </a:cubicBezTo>
                <a:cubicBezTo>
                  <a:pt x="604294" y="770929"/>
                  <a:pt x="606352" y="768866"/>
                  <a:pt x="606352" y="766802"/>
                </a:cubicBezTo>
                <a:cubicBezTo>
                  <a:pt x="608410" y="764739"/>
                  <a:pt x="610469" y="762676"/>
                  <a:pt x="612527" y="758550"/>
                </a:cubicBezTo>
                <a:cubicBezTo>
                  <a:pt x="612527" y="756487"/>
                  <a:pt x="612527" y="752360"/>
                  <a:pt x="610469" y="750297"/>
                </a:cubicBezTo>
                <a:cubicBezTo>
                  <a:pt x="610469" y="748234"/>
                  <a:pt x="612527" y="746171"/>
                  <a:pt x="614586" y="746171"/>
                </a:cubicBezTo>
                <a:close/>
                <a:moveTo>
                  <a:pt x="618807" y="740195"/>
                </a:moveTo>
                <a:cubicBezTo>
                  <a:pt x="620870" y="740195"/>
                  <a:pt x="622933" y="742253"/>
                  <a:pt x="622933" y="744312"/>
                </a:cubicBezTo>
                <a:cubicBezTo>
                  <a:pt x="624996" y="746370"/>
                  <a:pt x="620870" y="750487"/>
                  <a:pt x="622933" y="750487"/>
                </a:cubicBezTo>
                <a:cubicBezTo>
                  <a:pt x="627059" y="752545"/>
                  <a:pt x="629122" y="756662"/>
                  <a:pt x="631186" y="758720"/>
                </a:cubicBezTo>
                <a:cubicBezTo>
                  <a:pt x="631186" y="762837"/>
                  <a:pt x="631186" y="766954"/>
                  <a:pt x="629122" y="769013"/>
                </a:cubicBezTo>
                <a:cubicBezTo>
                  <a:pt x="627059" y="771071"/>
                  <a:pt x="622933" y="773129"/>
                  <a:pt x="620870" y="773129"/>
                </a:cubicBezTo>
                <a:cubicBezTo>
                  <a:pt x="620870" y="777246"/>
                  <a:pt x="614681" y="779304"/>
                  <a:pt x="610554" y="781363"/>
                </a:cubicBezTo>
                <a:cubicBezTo>
                  <a:pt x="610554" y="781363"/>
                  <a:pt x="606428" y="781363"/>
                  <a:pt x="606428" y="779304"/>
                </a:cubicBezTo>
                <a:cubicBezTo>
                  <a:pt x="604365" y="779304"/>
                  <a:pt x="602302" y="777246"/>
                  <a:pt x="604365" y="775188"/>
                </a:cubicBezTo>
                <a:cubicBezTo>
                  <a:pt x="606428" y="775188"/>
                  <a:pt x="610554" y="777246"/>
                  <a:pt x="612617" y="777246"/>
                </a:cubicBezTo>
                <a:cubicBezTo>
                  <a:pt x="614681" y="775188"/>
                  <a:pt x="618807" y="773129"/>
                  <a:pt x="618807" y="769013"/>
                </a:cubicBezTo>
                <a:cubicBezTo>
                  <a:pt x="622933" y="769013"/>
                  <a:pt x="624996" y="764896"/>
                  <a:pt x="627059" y="762837"/>
                </a:cubicBezTo>
                <a:cubicBezTo>
                  <a:pt x="627059" y="758720"/>
                  <a:pt x="627059" y="756662"/>
                  <a:pt x="624996" y="754604"/>
                </a:cubicBezTo>
                <a:cubicBezTo>
                  <a:pt x="620870" y="752545"/>
                  <a:pt x="620870" y="752545"/>
                  <a:pt x="620870" y="752545"/>
                </a:cubicBezTo>
                <a:cubicBezTo>
                  <a:pt x="620870" y="748429"/>
                  <a:pt x="618807" y="744312"/>
                  <a:pt x="616744" y="742253"/>
                </a:cubicBezTo>
                <a:cubicBezTo>
                  <a:pt x="616744" y="742253"/>
                  <a:pt x="616744" y="740195"/>
                  <a:pt x="618807" y="740195"/>
                </a:cubicBezTo>
                <a:close/>
                <a:moveTo>
                  <a:pt x="181747" y="738715"/>
                </a:moveTo>
                <a:cubicBezTo>
                  <a:pt x="182772" y="738715"/>
                  <a:pt x="183797" y="739227"/>
                  <a:pt x="184821" y="740250"/>
                </a:cubicBezTo>
                <a:cubicBezTo>
                  <a:pt x="188921" y="746392"/>
                  <a:pt x="195070" y="754582"/>
                  <a:pt x="203269" y="752534"/>
                </a:cubicBezTo>
                <a:lnTo>
                  <a:pt x="208054" y="750145"/>
                </a:lnTo>
                <a:lnTo>
                  <a:pt x="209395" y="750487"/>
                </a:lnTo>
                <a:lnTo>
                  <a:pt x="211334" y="748507"/>
                </a:lnTo>
                <a:lnTo>
                  <a:pt x="219667" y="744345"/>
                </a:lnTo>
                <a:cubicBezTo>
                  <a:pt x="221717" y="746392"/>
                  <a:pt x="223766" y="744345"/>
                  <a:pt x="225816" y="746392"/>
                </a:cubicBezTo>
                <a:cubicBezTo>
                  <a:pt x="225816" y="748440"/>
                  <a:pt x="223766" y="750487"/>
                  <a:pt x="221717" y="750487"/>
                </a:cubicBezTo>
                <a:cubicBezTo>
                  <a:pt x="219667" y="750487"/>
                  <a:pt x="217617" y="750487"/>
                  <a:pt x="217617" y="752534"/>
                </a:cubicBezTo>
                <a:cubicBezTo>
                  <a:pt x="217617" y="754582"/>
                  <a:pt x="219667" y="756629"/>
                  <a:pt x="217617" y="758676"/>
                </a:cubicBezTo>
                <a:cubicBezTo>
                  <a:pt x="215567" y="758676"/>
                  <a:pt x="213517" y="758676"/>
                  <a:pt x="211468" y="758676"/>
                </a:cubicBezTo>
                <a:cubicBezTo>
                  <a:pt x="209418" y="758676"/>
                  <a:pt x="207368" y="756629"/>
                  <a:pt x="205319" y="756629"/>
                </a:cubicBezTo>
                <a:cubicBezTo>
                  <a:pt x="205319" y="758676"/>
                  <a:pt x="203269" y="762771"/>
                  <a:pt x="199170" y="762771"/>
                </a:cubicBezTo>
                <a:cubicBezTo>
                  <a:pt x="197120" y="762771"/>
                  <a:pt x="195070" y="760724"/>
                  <a:pt x="195070" y="758676"/>
                </a:cubicBezTo>
                <a:cubicBezTo>
                  <a:pt x="193020" y="758676"/>
                  <a:pt x="195070" y="754582"/>
                  <a:pt x="193020" y="754582"/>
                </a:cubicBezTo>
                <a:cubicBezTo>
                  <a:pt x="190970" y="756629"/>
                  <a:pt x="188921" y="754582"/>
                  <a:pt x="186871" y="754582"/>
                </a:cubicBezTo>
                <a:cubicBezTo>
                  <a:pt x="184821" y="754582"/>
                  <a:pt x="184821" y="752534"/>
                  <a:pt x="184821" y="748440"/>
                </a:cubicBezTo>
                <a:cubicBezTo>
                  <a:pt x="184821" y="748440"/>
                  <a:pt x="186871" y="746392"/>
                  <a:pt x="182772" y="744345"/>
                </a:cubicBezTo>
                <a:cubicBezTo>
                  <a:pt x="180722" y="746392"/>
                  <a:pt x="178672" y="744345"/>
                  <a:pt x="178672" y="742298"/>
                </a:cubicBezTo>
                <a:cubicBezTo>
                  <a:pt x="178672" y="742298"/>
                  <a:pt x="178672" y="740250"/>
                  <a:pt x="178672" y="740250"/>
                </a:cubicBezTo>
                <a:cubicBezTo>
                  <a:pt x="179697" y="739227"/>
                  <a:pt x="180722" y="738715"/>
                  <a:pt x="181747" y="738715"/>
                </a:cubicBezTo>
                <a:close/>
                <a:moveTo>
                  <a:pt x="191678" y="737738"/>
                </a:moveTo>
                <a:cubicBezTo>
                  <a:pt x="194072" y="738618"/>
                  <a:pt x="195604" y="742140"/>
                  <a:pt x="197137" y="742140"/>
                </a:cubicBezTo>
                <a:cubicBezTo>
                  <a:pt x="199180" y="746313"/>
                  <a:pt x="203266" y="746313"/>
                  <a:pt x="207352" y="746313"/>
                </a:cubicBezTo>
                <a:cubicBezTo>
                  <a:pt x="209395" y="746313"/>
                  <a:pt x="213481" y="737966"/>
                  <a:pt x="215524" y="744227"/>
                </a:cubicBezTo>
                <a:lnTo>
                  <a:pt x="211334" y="748507"/>
                </a:lnTo>
                <a:lnTo>
                  <a:pt x="208054" y="750145"/>
                </a:lnTo>
                <a:lnTo>
                  <a:pt x="193050" y="746313"/>
                </a:lnTo>
                <a:cubicBezTo>
                  <a:pt x="193050" y="744227"/>
                  <a:pt x="188964" y="742140"/>
                  <a:pt x="188964" y="737966"/>
                </a:cubicBezTo>
                <a:cubicBezTo>
                  <a:pt x="189986" y="737444"/>
                  <a:pt x="190880" y="737444"/>
                  <a:pt x="191678" y="737738"/>
                </a:cubicBezTo>
                <a:close/>
                <a:moveTo>
                  <a:pt x="170433" y="735879"/>
                </a:moveTo>
                <a:cubicBezTo>
                  <a:pt x="172485" y="735879"/>
                  <a:pt x="174537" y="737949"/>
                  <a:pt x="176590" y="737949"/>
                </a:cubicBezTo>
                <a:cubicBezTo>
                  <a:pt x="176590" y="740019"/>
                  <a:pt x="174537" y="742089"/>
                  <a:pt x="176590" y="744160"/>
                </a:cubicBezTo>
                <a:cubicBezTo>
                  <a:pt x="176590" y="746230"/>
                  <a:pt x="180695" y="746230"/>
                  <a:pt x="180695" y="748300"/>
                </a:cubicBezTo>
                <a:cubicBezTo>
                  <a:pt x="180695" y="752440"/>
                  <a:pt x="182747" y="754510"/>
                  <a:pt x="184799" y="756580"/>
                </a:cubicBezTo>
                <a:cubicBezTo>
                  <a:pt x="186851" y="758650"/>
                  <a:pt x="188904" y="758650"/>
                  <a:pt x="190956" y="758650"/>
                </a:cubicBezTo>
                <a:cubicBezTo>
                  <a:pt x="190956" y="760720"/>
                  <a:pt x="195061" y="762791"/>
                  <a:pt x="197113" y="764861"/>
                </a:cubicBezTo>
                <a:cubicBezTo>
                  <a:pt x="201218" y="764861"/>
                  <a:pt x="205323" y="762791"/>
                  <a:pt x="207375" y="760720"/>
                </a:cubicBezTo>
                <a:cubicBezTo>
                  <a:pt x="211480" y="762791"/>
                  <a:pt x="213532" y="762791"/>
                  <a:pt x="217637" y="760720"/>
                </a:cubicBezTo>
                <a:cubicBezTo>
                  <a:pt x="219689" y="758650"/>
                  <a:pt x="221741" y="756580"/>
                  <a:pt x="221741" y="754510"/>
                </a:cubicBezTo>
                <a:cubicBezTo>
                  <a:pt x="223794" y="752440"/>
                  <a:pt x="227898" y="752440"/>
                  <a:pt x="227898" y="748300"/>
                </a:cubicBezTo>
                <a:cubicBezTo>
                  <a:pt x="227898" y="744160"/>
                  <a:pt x="232003" y="744160"/>
                  <a:pt x="234056" y="744160"/>
                </a:cubicBezTo>
                <a:cubicBezTo>
                  <a:pt x="234056" y="748300"/>
                  <a:pt x="236108" y="750370"/>
                  <a:pt x="234056" y="752440"/>
                </a:cubicBezTo>
                <a:cubicBezTo>
                  <a:pt x="232003" y="756580"/>
                  <a:pt x="227898" y="756580"/>
                  <a:pt x="223794" y="756580"/>
                </a:cubicBezTo>
                <a:cubicBezTo>
                  <a:pt x="221741" y="758650"/>
                  <a:pt x="223794" y="762791"/>
                  <a:pt x="221741" y="764861"/>
                </a:cubicBezTo>
                <a:cubicBezTo>
                  <a:pt x="217637" y="764861"/>
                  <a:pt x="215584" y="766931"/>
                  <a:pt x="211480" y="764861"/>
                </a:cubicBezTo>
                <a:cubicBezTo>
                  <a:pt x="207375" y="762791"/>
                  <a:pt x="207375" y="769001"/>
                  <a:pt x="203270" y="769001"/>
                </a:cubicBezTo>
                <a:cubicBezTo>
                  <a:pt x="203270" y="771071"/>
                  <a:pt x="199166" y="769001"/>
                  <a:pt x="197113" y="769001"/>
                </a:cubicBezTo>
                <a:cubicBezTo>
                  <a:pt x="193008" y="769001"/>
                  <a:pt x="190956" y="764861"/>
                  <a:pt x="188904" y="762791"/>
                </a:cubicBezTo>
                <a:cubicBezTo>
                  <a:pt x="184799" y="760720"/>
                  <a:pt x="182747" y="760720"/>
                  <a:pt x="178642" y="760720"/>
                </a:cubicBezTo>
                <a:cubicBezTo>
                  <a:pt x="176590" y="756580"/>
                  <a:pt x="174537" y="752440"/>
                  <a:pt x="176590" y="750370"/>
                </a:cubicBezTo>
                <a:cubicBezTo>
                  <a:pt x="178642" y="744160"/>
                  <a:pt x="172485" y="746230"/>
                  <a:pt x="170433" y="742089"/>
                </a:cubicBezTo>
                <a:cubicBezTo>
                  <a:pt x="170433" y="740019"/>
                  <a:pt x="168380" y="735879"/>
                  <a:pt x="170433" y="735879"/>
                </a:cubicBezTo>
                <a:close/>
                <a:moveTo>
                  <a:pt x="618775" y="723595"/>
                </a:moveTo>
                <a:cubicBezTo>
                  <a:pt x="620830" y="723595"/>
                  <a:pt x="622885" y="723595"/>
                  <a:pt x="622885" y="725664"/>
                </a:cubicBezTo>
                <a:cubicBezTo>
                  <a:pt x="622885" y="727732"/>
                  <a:pt x="620830" y="731869"/>
                  <a:pt x="618775" y="731869"/>
                </a:cubicBezTo>
                <a:cubicBezTo>
                  <a:pt x="616720" y="731869"/>
                  <a:pt x="614665" y="731869"/>
                  <a:pt x="614665" y="733938"/>
                </a:cubicBezTo>
                <a:cubicBezTo>
                  <a:pt x="616720" y="738075"/>
                  <a:pt x="612609" y="742213"/>
                  <a:pt x="610554" y="746350"/>
                </a:cubicBezTo>
                <a:cubicBezTo>
                  <a:pt x="604389" y="748418"/>
                  <a:pt x="600278" y="750487"/>
                  <a:pt x="594112" y="750487"/>
                </a:cubicBezTo>
                <a:cubicBezTo>
                  <a:pt x="590002" y="748418"/>
                  <a:pt x="585891" y="748418"/>
                  <a:pt x="581781" y="746350"/>
                </a:cubicBezTo>
                <a:cubicBezTo>
                  <a:pt x="579726" y="746350"/>
                  <a:pt x="579726" y="744281"/>
                  <a:pt x="579726" y="744281"/>
                </a:cubicBezTo>
                <a:cubicBezTo>
                  <a:pt x="583836" y="742213"/>
                  <a:pt x="585891" y="740144"/>
                  <a:pt x="590002" y="740144"/>
                </a:cubicBezTo>
                <a:cubicBezTo>
                  <a:pt x="592057" y="740144"/>
                  <a:pt x="594112" y="740144"/>
                  <a:pt x="596168" y="738075"/>
                </a:cubicBezTo>
                <a:cubicBezTo>
                  <a:pt x="596168" y="740144"/>
                  <a:pt x="596168" y="740144"/>
                  <a:pt x="596168" y="740144"/>
                </a:cubicBezTo>
                <a:cubicBezTo>
                  <a:pt x="596168" y="742213"/>
                  <a:pt x="594112" y="740144"/>
                  <a:pt x="592057" y="742213"/>
                </a:cubicBezTo>
                <a:cubicBezTo>
                  <a:pt x="590002" y="742213"/>
                  <a:pt x="587947" y="742213"/>
                  <a:pt x="587947" y="744281"/>
                </a:cubicBezTo>
                <a:cubicBezTo>
                  <a:pt x="585891" y="748418"/>
                  <a:pt x="592057" y="746350"/>
                  <a:pt x="592057" y="748418"/>
                </a:cubicBezTo>
                <a:cubicBezTo>
                  <a:pt x="598223" y="748418"/>
                  <a:pt x="604389" y="748418"/>
                  <a:pt x="606444" y="742213"/>
                </a:cubicBezTo>
                <a:cubicBezTo>
                  <a:pt x="606444" y="740144"/>
                  <a:pt x="604389" y="740144"/>
                  <a:pt x="602333" y="738075"/>
                </a:cubicBezTo>
                <a:cubicBezTo>
                  <a:pt x="604389" y="736007"/>
                  <a:pt x="610554" y="733938"/>
                  <a:pt x="610554" y="729801"/>
                </a:cubicBezTo>
                <a:cubicBezTo>
                  <a:pt x="614665" y="727732"/>
                  <a:pt x="616720" y="725664"/>
                  <a:pt x="618775" y="723595"/>
                </a:cubicBezTo>
                <a:close/>
                <a:moveTo>
                  <a:pt x="295298" y="722641"/>
                </a:moveTo>
                <a:cubicBezTo>
                  <a:pt x="295940" y="722448"/>
                  <a:pt x="296710" y="722706"/>
                  <a:pt x="297737" y="723737"/>
                </a:cubicBezTo>
                <a:cubicBezTo>
                  <a:pt x="297737" y="723737"/>
                  <a:pt x="299790" y="723737"/>
                  <a:pt x="299790" y="725800"/>
                </a:cubicBezTo>
                <a:cubicBezTo>
                  <a:pt x="299790" y="727864"/>
                  <a:pt x="301844" y="729927"/>
                  <a:pt x="299790" y="731990"/>
                </a:cubicBezTo>
                <a:cubicBezTo>
                  <a:pt x="297737" y="734053"/>
                  <a:pt x="293630" y="738179"/>
                  <a:pt x="291576" y="738179"/>
                </a:cubicBezTo>
                <a:cubicBezTo>
                  <a:pt x="289523" y="736116"/>
                  <a:pt x="287469" y="738179"/>
                  <a:pt x="283362" y="738179"/>
                </a:cubicBezTo>
                <a:cubicBezTo>
                  <a:pt x="281309" y="738179"/>
                  <a:pt x="283362" y="740243"/>
                  <a:pt x="283362" y="742306"/>
                </a:cubicBezTo>
                <a:cubicBezTo>
                  <a:pt x="279255" y="744369"/>
                  <a:pt x="277202" y="748495"/>
                  <a:pt x="273095" y="748495"/>
                </a:cubicBezTo>
                <a:cubicBezTo>
                  <a:pt x="268988" y="748495"/>
                  <a:pt x="264881" y="746432"/>
                  <a:pt x="262828" y="744369"/>
                </a:cubicBezTo>
                <a:cubicBezTo>
                  <a:pt x="262828" y="740243"/>
                  <a:pt x="258721" y="744369"/>
                  <a:pt x="258721" y="744369"/>
                </a:cubicBezTo>
                <a:cubicBezTo>
                  <a:pt x="252560" y="744369"/>
                  <a:pt x="248453" y="742306"/>
                  <a:pt x="246400" y="740243"/>
                </a:cubicBezTo>
                <a:cubicBezTo>
                  <a:pt x="246400" y="736116"/>
                  <a:pt x="250507" y="736116"/>
                  <a:pt x="250507" y="734053"/>
                </a:cubicBezTo>
                <a:cubicBezTo>
                  <a:pt x="252560" y="734053"/>
                  <a:pt x="252560" y="731990"/>
                  <a:pt x="254614" y="731990"/>
                </a:cubicBezTo>
                <a:cubicBezTo>
                  <a:pt x="256667" y="734053"/>
                  <a:pt x="260774" y="736116"/>
                  <a:pt x="264881" y="736116"/>
                </a:cubicBezTo>
                <a:cubicBezTo>
                  <a:pt x="268988" y="736116"/>
                  <a:pt x="271041" y="731990"/>
                  <a:pt x="275148" y="731990"/>
                </a:cubicBezTo>
                <a:cubicBezTo>
                  <a:pt x="281309" y="734053"/>
                  <a:pt x="285416" y="731990"/>
                  <a:pt x="289523" y="727864"/>
                </a:cubicBezTo>
                <a:cubicBezTo>
                  <a:pt x="292603" y="727864"/>
                  <a:pt x="293373" y="723222"/>
                  <a:pt x="295298" y="722641"/>
                </a:cubicBezTo>
                <a:close/>
                <a:moveTo>
                  <a:pt x="289149" y="719426"/>
                </a:moveTo>
                <a:cubicBezTo>
                  <a:pt x="289757" y="719141"/>
                  <a:pt x="290526" y="719141"/>
                  <a:pt x="291552" y="719648"/>
                </a:cubicBezTo>
                <a:cubicBezTo>
                  <a:pt x="291552" y="721677"/>
                  <a:pt x="291552" y="723706"/>
                  <a:pt x="289501" y="725735"/>
                </a:cubicBezTo>
                <a:cubicBezTo>
                  <a:pt x="287450" y="727764"/>
                  <a:pt x="283349" y="729792"/>
                  <a:pt x="279248" y="729792"/>
                </a:cubicBezTo>
                <a:cubicBezTo>
                  <a:pt x="275147" y="727764"/>
                  <a:pt x="275147" y="727764"/>
                  <a:pt x="275147" y="727764"/>
                </a:cubicBezTo>
                <a:cubicBezTo>
                  <a:pt x="271046" y="731821"/>
                  <a:pt x="264894" y="735879"/>
                  <a:pt x="258742" y="731821"/>
                </a:cubicBezTo>
                <a:cubicBezTo>
                  <a:pt x="258742" y="731821"/>
                  <a:pt x="256692" y="729792"/>
                  <a:pt x="256692" y="727764"/>
                </a:cubicBezTo>
                <a:cubicBezTo>
                  <a:pt x="256692" y="725735"/>
                  <a:pt x="258742" y="729792"/>
                  <a:pt x="260793" y="729792"/>
                </a:cubicBezTo>
                <a:cubicBezTo>
                  <a:pt x="264894" y="731821"/>
                  <a:pt x="268995" y="729792"/>
                  <a:pt x="273096" y="725735"/>
                </a:cubicBezTo>
                <a:cubicBezTo>
                  <a:pt x="277198" y="727764"/>
                  <a:pt x="281299" y="725735"/>
                  <a:pt x="285400" y="723706"/>
                </a:cubicBezTo>
                <a:cubicBezTo>
                  <a:pt x="286938" y="723706"/>
                  <a:pt x="287322" y="720282"/>
                  <a:pt x="289149" y="719426"/>
                </a:cubicBezTo>
                <a:close/>
                <a:moveTo>
                  <a:pt x="636209" y="718645"/>
                </a:moveTo>
                <a:cubicBezTo>
                  <a:pt x="640821" y="718645"/>
                  <a:pt x="645432" y="719670"/>
                  <a:pt x="649532" y="721722"/>
                </a:cubicBezTo>
                <a:cubicBezTo>
                  <a:pt x="661830" y="725824"/>
                  <a:pt x="670029" y="738132"/>
                  <a:pt x="670029" y="750440"/>
                </a:cubicBezTo>
                <a:cubicBezTo>
                  <a:pt x="670029" y="758645"/>
                  <a:pt x="665930" y="764799"/>
                  <a:pt x="661830" y="768901"/>
                </a:cubicBezTo>
                <a:cubicBezTo>
                  <a:pt x="657731" y="770952"/>
                  <a:pt x="653632" y="775055"/>
                  <a:pt x="649532" y="773004"/>
                </a:cubicBezTo>
                <a:cubicBezTo>
                  <a:pt x="645432" y="773004"/>
                  <a:pt x="641333" y="770952"/>
                  <a:pt x="641333" y="766850"/>
                </a:cubicBezTo>
                <a:cubicBezTo>
                  <a:pt x="639283" y="764799"/>
                  <a:pt x="641333" y="762747"/>
                  <a:pt x="643383" y="760696"/>
                </a:cubicBezTo>
                <a:cubicBezTo>
                  <a:pt x="641333" y="758645"/>
                  <a:pt x="641333" y="754542"/>
                  <a:pt x="641333" y="752491"/>
                </a:cubicBezTo>
                <a:cubicBezTo>
                  <a:pt x="643383" y="748388"/>
                  <a:pt x="647482" y="746337"/>
                  <a:pt x="651582" y="746337"/>
                </a:cubicBezTo>
                <a:cubicBezTo>
                  <a:pt x="653632" y="746337"/>
                  <a:pt x="655681" y="748388"/>
                  <a:pt x="655681" y="752491"/>
                </a:cubicBezTo>
                <a:cubicBezTo>
                  <a:pt x="657731" y="754542"/>
                  <a:pt x="653632" y="758645"/>
                  <a:pt x="653632" y="760696"/>
                </a:cubicBezTo>
                <a:cubicBezTo>
                  <a:pt x="657731" y="762747"/>
                  <a:pt x="657731" y="758645"/>
                  <a:pt x="661830" y="756593"/>
                </a:cubicBezTo>
                <a:cubicBezTo>
                  <a:pt x="661830" y="752491"/>
                  <a:pt x="663880" y="746337"/>
                  <a:pt x="661830" y="742235"/>
                </a:cubicBezTo>
                <a:cubicBezTo>
                  <a:pt x="661830" y="740183"/>
                  <a:pt x="661830" y="740183"/>
                  <a:pt x="661830" y="740183"/>
                </a:cubicBezTo>
                <a:cubicBezTo>
                  <a:pt x="657731" y="731978"/>
                  <a:pt x="645432" y="725824"/>
                  <a:pt x="637234" y="723773"/>
                </a:cubicBezTo>
                <a:cubicBezTo>
                  <a:pt x="633134" y="723773"/>
                  <a:pt x="629035" y="723773"/>
                  <a:pt x="624935" y="723773"/>
                </a:cubicBezTo>
                <a:cubicBezTo>
                  <a:pt x="624935" y="723773"/>
                  <a:pt x="622885" y="723773"/>
                  <a:pt x="622885" y="721722"/>
                </a:cubicBezTo>
                <a:cubicBezTo>
                  <a:pt x="626985" y="719670"/>
                  <a:pt x="631597" y="718645"/>
                  <a:pt x="636209" y="718645"/>
                </a:cubicBezTo>
                <a:close/>
                <a:moveTo>
                  <a:pt x="275189" y="709319"/>
                </a:moveTo>
                <a:cubicBezTo>
                  <a:pt x="277252" y="709319"/>
                  <a:pt x="279315" y="713451"/>
                  <a:pt x="281378" y="713451"/>
                </a:cubicBezTo>
                <a:cubicBezTo>
                  <a:pt x="283441" y="713451"/>
                  <a:pt x="285505" y="715517"/>
                  <a:pt x="287568" y="717582"/>
                </a:cubicBezTo>
                <a:cubicBezTo>
                  <a:pt x="285505" y="721714"/>
                  <a:pt x="283441" y="721714"/>
                  <a:pt x="281378" y="723780"/>
                </a:cubicBezTo>
                <a:cubicBezTo>
                  <a:pt x="277252" y="723780"/>
                  <a:pt x="275189" y="723780"/>
                  <a:pt x="273126" y="721714"/>
                </a:cubicBezTo>
                <a:cubicBezTo>
                  <a:pt x="271063" y="721714"/>
                  <a:pt x="271063" y="723780"/>
                  <a:pt x="269000" y="725845"/>
                </a:cubicBezTo>
                <a:cubicBezTo>
                  <a:pt x="266936" y="727911"/>
                  <a:pt x="264873" y="727911"/>
                  <a:pt x="262810" y="727911"/>
                </a:cubicBezTo>
                <a:cubicBezTo>
                  <a:pt x="260747" y="727911"/>
                  <a:pt x="258684" y="725845"/>
                  <a:pt x="258684" y="723780"/>
                </a:cubicBezTo>
                <a:cubicBezTo>
                  <a:pt x="258684" y="715517"/>
                  <a:pt x="258684" y="715517"/>
                  <a:pt x="258684" y="715517"/>
                </a:cubicBezTo>
                <a:cubicBezTo>
                  <a:pt x="264873" y="715517"/>
                  <a:pt x="271063" y="715517"/>
                  <a:pt x="275189" y="709319"/>
                </a:cubicBezTo>
                <a:close/>
                <a:moveTo>
                  <a:pt x="731781" y="703011"/>
                </a:moveTo>
                <a:cubicBezTo>
                  <a:pt x="731781" y="703011"/>
                  <a:pt x="733773" y="703011"/>
                  <a:pt x="733773" y="705077"/>
                </a:cubicBezTo>
                <a:cubicBezTo>
                  <a:pt x="731781" y="707143"/>
                  <a:pt x="731781" y="709208"/>
                  <a:pt x="731781" y="711274"/>
                </a:cubicBezTo>
                <a:cubicBezTo>
                  <a:pt x="731781" y="713340"/>
                  <a:pt x="731781" y="717472"/>
                  <a:pt x="733773" y="719537"/>
                </a:cubicBezTo>
                <a:cubicBezTo>
                  <a:pt x="733773" y="719537"/>
                  <a:pt x="733773" y="719537"/>
                  <a:pt x="733773" y="721603"/>
                </a:cubicBezTo>
                <a:cubicBezTo>
                  <a:pt x="731781" y="721603"/>
                  <a:pt x="729789" y="717472"/>
                  <a:pt x="729789" y="717472"/>
                </a:cubicBezTo>
                <a:cubicBezTo>
                  <a:pt x="727797" y="711274"/>
                  <a:pt x="727797" y="707143"/>
                  <a:pt x="731781" y="703011"/>
                </a:cubicBezTo>
                <a:close/>
                <a:moveTo>
                  <a:pt x="791398" y="701019"/>
                </a:moveTo>
                <a:cubicBezTo>
                  <a:pt x="795572" y="701019"/>
                  <a:pt x="797659" y="703078"/>
                  <a:pt x="801832" y="703078"/>
                </a:cubicBezTo>
                <a:cubicBezTo>
                  <a:pt x="801832" y="705136"/>
                  <a:pt x="797659" y="707195"/>
                  <a:pt x="797659" y="709253"/>
                </a:cubicBezTo>
                <a:cubicBezTo>
                  <a:pt x="795572" y="711311"/>
                  <a:pt x="793485" y="711311"/>
                  <a:pt x="791398" y="711311"/>
                </a:cubicBezTo>
                <a:cubicBezTo>
                  <a:pt x="787225" y="711311"/>
                  <a:pt x="787225" y="707195"/>
                  <a:pt x="787225" y="705136"/>
                </a:cubicBezTo>
                <a:cubicBezTo>
                  <a:pt x="787225" y="703078"/>
                  <a:pt x="789312" y="701019"/>
                  <a:pt x="791398" y="701019"/>
                </a:cubicBezTo>
                <a:close/>
                <a:moveTo>
                  <a:pt x="723629" y="692719"/>
                </a:moveTo>
                <a:cubicBezTo>
                  <a:pt x="723629" y="692719"/>
                  <a:pt x="725657" y="692719"/>
                  <a:pt x="725657" y="692719"/>
                </a:cubicBezTo>
                <a:cubicBezTo>
                  <a:pt x="727686" y="694781"/>
                  <a:pt x="729715" y="698905"/>
                  <a:pt x="729715" y="700967"/>
                </a:cubicBezTo>
                <a:cubicBezTo>
                  <a:pt x="725657" y="705091"/>
                  <a:pt x="725657" y="713338"/>
                  <a:pt x="727686" y="719524"/>
                </a:cubicBezTo>
                <a:cubicBezTo>
                  <a:pt x="731744" y="723648"/>
                  <a:pt x="731744" y="723648"/>
                  <a:pt x="731744" y="723648"/>
                </a:cubicBezTo>
                <a:cubicBezTo>
                  <a:pt x="731744" y="727771"/>
                  <a:pt x="733773" y="731895"/>
                  <a:pt x="729715" y="731895"/>
                </a:cubicBezTo>
                <a:cubicBezTo>
                  <a:pt x="725657" y="731895"/>
                  <a:pt x="723629" y="731895"/>
                  <a:pt x="721600" y="729833"/>
                </a:cubicBezTo>
                <a:cubicBezTo>
                  <a:pt x="721600" y="727771"/>
                  <a:pt x="721600" y="723648"/>
                  <a:pt x="721600" y="721586"/>
                </a:cubicBezTo>
                <a:cubicBezTo>
                  <a:pt x="719571" y="719524"/>
                  <a:pt x="719571" y="721586"/>
                  <a:pt x="717542" y="721586"/>
                </a:cubicBezTo>
                <a:cubicBezTo>
                  <a:pt x="715513" y="719524"/>
                  <a:pt x="715513" y="715400"/>
                  <a:pt x="715513" y="711276"/>
                </a:cubicBezTo>
                <a:cubicBezTo>
                  <a:pt x="715513" y="709214"/>
                  <a:pt x="717542" y="705091"/>
                  <a:pt x="719571" y="705091"/>
                </a:cubicBezTo>
                <a:cubicBezTo>
                  <a:pt x="721600" y="703029"/>
                  <a:pt x="719571" y="703029"/>
                  <a:pt x="719571" y="700967"/>
                </a:cubicBezTo>
                <a:cubicBezTo>
                  <a:pt x="719571" y="696843"/>
                  <a:pt x="721600" y="694781"/>
                  <a:pt x="723629" y="692719"/>
                </a:cubicBezTo>
                <a:close/>
                <a:moveTo>
                  <a:pt x="663970" y="692719"/>
                </a:moveTo>
                <a:cubicBezTo>
                  <a:pt x="666004" y="692719"/>
                  <a:pt x="668037" y="696828"/>
                  <a:pt x="668037" y="696828"/>
                </a:cubicBezTo>
                <a:lnTo>
                  <a:pt x="668037" y="704618"/>
                </a:lnTo>
                <a:lnTo>
                  <a:pt x="667817" y="705172"/>
                </a:lnTo>
                <a:lnTo>
                  <a:pt x="664479" y="707099"/>
                </a:lnTo>
                <a:cubicBezTo>
                  <a:pt x="663462" y="707613"/>
                  <a:pt x="662954" y="708126"/>
                  <a:pt x="663970" y="709153"/>
                </a:cubicBezTo>
                <a:lnTo>
                  <a:pt x="666994" y="715263"/>
                </a:lnTo>
                <a:lnTo>
                  <a:pt x="667412" y="718212"/>
                </a:lnTo>
                <a:lnTo>
                  <a:pt x="661937" y="725587"/>
                </a:lnTo>
                <a:cubicBezTo>
                  <a:pt x="657870" y="723533"/>
                  <a:pt x="655836" y="721479"/>
                  <a:pt x="653803" y="719425"/>
                </a:cubicBezTo>
                <a:cubicBezTo>
                  <a:pt x="655836" y="715316"/>
                  <a:pt x="655836" y="709153"/>
                  <a:pt x="653803" y="705045"/>
                </a:cubicBezTo>
                <a:cubicBezTo>
                  <a:pt x="653803" y="702991"/>
                  <a:pt x="651769" y="702991"/>
                  <a:pt x="653803" y="700936"/>
                </a:cubicBezTo>
                <a:cubicBezTo>
                  <a:pt x="655836" y="698882"/>
                  <a:pt x="659903" y="694774"/>
                  <a:pt x="663970" y="692719"/>
                </a:cubicBezTo>
                <a:close/>
                <a:moveTo>
                  <a:pt x="787014" y="692528"/>
                </a:moveTo>
                <a:cubicBezTo>
                  <a:pt x="788819" y="693300"/>
                  <a:pt x="790367" y="694844"/>
                  <a:pt x="791398" y="696902"/>
                </a:cubicBezTo>
                <a:cubicBezTo>
                  <a:pt x="789335" y="698961"/>
                  <a:pt x="785209" y="698961"/>
                  <a:pt x="785209" y="703078"/>
                </a:cubicBezTo>
                <a:cubicBezTo>
                  <a:pt x="785209" y="705136"/>
                  <a:pt x="785209" y="709253"/>
                  <a:pt x="787272" y="713370"/>
                </a:cubicBezTo>
                <a:cubicBezTo>
                  <a:pt x="789335" y="713370"/>
                  <a:pt x="791398" y="715428"/>
                  <a:pt x="793462" y="715428"/>
                </a:cubicBezTo>
                <a:cubicBezTo>
                  <a:pt x="795525" y="715428"/>
                  <a:pt x="795525" y="717487"/>
                  <a:pt x="793462" y="717487"/>
                </a:cubicBezTo>
                <a:cubicBezTo>
                  <a:pt x="793462" y="721603"/>
                  <a:pt x="787272" y="721603"/>
                  <a:pt x="785209" y="721603"/>
                </a:cubicBezTo>
                <a:cubicBezTo>
                  <a:pt x="783146" y="721603"/>
                  <a:pt x="781083" y="719545"/>
                  <a:pt x="779020" y="717487"/>
                </a:cubicBezTo>
                <a:cubicBezTo>
                  <a:pt x="779020" y="717487"/>
                  <a:pt x="781083" y="715428"/>
                  <a:pt x="779020" y="715428"/>
                </a:cubicBezTo>
                <a:cubicBezTo>
                  <a:pt x="779020" y="713370"/>
                  <a:pt x="776956" y="717487"/>
                  <a:pt x="774893" y="715428"/>
                </a:cubicBezTo>
                <a:cubicBezTo>
                  <a:pt x="772830" y="715428"/>
                  <a:pt x="770767" y="715428"/>
                  <a:pt x="768704" y="713370"/>
                </a:cubicBezTo>
                <a:cubicBezTo>
                  <a:pt x="766641" y="711311"/>
                  <a:pt x="768704" y="709253"/>
                  <a:pt x="768704" y="707195"/>
                </a:cubicBezTo>
                <a:cubicBezTo>
                  <a:pt x="768704" y="705136"/>
                  <a:pt x="770767" y="703078"/>
                  <a:pt x="772830" y="701019"/>
                </a:cubicBezTo>
                <a:cubicBezTo>
                  <a:pt x="774893" y="701019"/>
                  <a:pt x="776956" y="703078"/>
                  <a:pt x="776956" y="701019"/>
                </a:cubicBezTo>
                <a:cubicBezTo>
                  <a:pt x="776956" y="696902"/>
                  <a:pt x="776956" y="694844"/>
                  <a:pt x="781083" y="692786"/>
                </a:cubicBezTo>
                <a:cubicBezTo>
                  <a:pt x="783146" y="691757"/>
                  <a:pt x="785209" y="691757"/>
                  <a:pt x="787014" y="692528"/>
                </a:cubicBezTo>
                <a:close/>
                <a:moveTo>
                  <a:pt x="686629" y="690727"/>
                </a:moveTo>
                <a:lnTo>
                  <a:pt x="686961" y="690727"/>
                </a:lnTo>
                <a:lnTo>
                  <a:pt x="686961" y="691060"/>
                </a:lnTo>
                <a:lnTo>
                  <a:pt x="686629" y="691060"/>
                </a:lnTo>
                <a:close/>
                <a:moveTo>
                  <a:pt x="246400" y="690727"/>
                </a:moveTo>
                <a:cubicBezTo>
                  <a:pt x="250517" y="690727"/>
                  <a:pt x="250517" y="694844"/>
                  <a:pt x="252575" y="694844"/>
                </a:cubicBezTo>
                <a:cubicBezTo>
                  <a:pt x="254633" y="701019"/>
                  <a:pt x="256692" y="705136"/>
                  <a:pt x="256692" y="711311"/>
                </a:cubicBezTo>
                <a:cubicBezTo>
                  <a:pt x="256692" y="717487"/>
                  <a:pt x="254633" y="723662"/>
                  <a:pt x="252575" y="729837"/>
                </a:cubicBezTo>
                <a:cubicBezTo>
                  <a:pt x="246400" y="738071"/>
                  <a:pt x="234049" y="742187"/>
                  <a:pt x="223757" y="742187"/>
                </a:cubicBezTo>
                <a:cubicBezTo>
                  <a:pt x="217582" y="742187"/>
                  <a:pt x="209349" y="738071"/>
                  <a:pt x="207290" y="729837"/>
                </a:cubicBezTo>
                <a:cubicBezTo>
                  <a:pt x="205232" y="727778"/>
                  <a:pt x="207290" y="723662"/>
                  <a:pt x="209349" y="719545"/>
                </a:cubicBezTo>
                <a:cubicBezTo>
                  <a:pt x="211407" y="719545"/>
                  <a:pt x="213466" y="715428"/>
                  <a:pt x="215524" y="717487"/>
                </a:cubicBezTo>
                <a:cubicBezTo>
                  <a:pt x="217582" y="717487"/>
                  <a:pt x="219641" y="717487"/>
                  <a:pt x="219641" y="715428"/>
                </a:cubicBezTo>
                <a:cubicBezTo>
                  <a:pt x="221699" y="713370"/>
                  <a:pt x="223757" y="713370"/>
                  <a:pt x="225816" y="715428"/>
                </a:cubicBezTo>
                <a:cubicBezTo>
                  <a:pt x="227874" y="715428"/>
                  <a:pt x="231991" y="717487"/>
                  <a:pt x="231991" y="721603"/>
                </a:cubicBezTo>
                <a:cubicBezTo>
                  <a:pt x="231991" y="723662"/>
                  <a:pt x="229933" y="725720"/>
                  <a:pt x="229933" y="727778"/>
                </a:cubicBezTo>
                <a:cubicBezTo>
                  <a:pt x="227874" y="727778"/>
                  <a:pt x="225816" y="729837"/>
                  <a:pt x="225816" y="727778"/>
                </a:cubicBezTo>
                <a:cubicBezTo>
                  <a:pt x="225816" y="727778"/>
                  <a:pt x="225816" y="727778"/>
                  <a:pt x="223757" y="727778"/>
                </a:cubicBezTo>
                <a:cubicBezTo>
                  <a:pt x="221699" y="727778"/>
                  <a:pt x="219641" y="727778"/>
                  <a:pt x="219641" y="729837"/>
                </a:cubicBezTo>
                <a:cubicBezTo>
                  <a:pt x="221699" y="733954"/>
                  <a:pt x="225816" y="733954"/>
                  <a:pt x="227874" y="733954"/>
                </a:cubicBezTo>
                <a:cubicBezTo>
                  <a:pt x="236108" y="733954"/>
                  <a:pt x="244342" y="727778"/>
                  <a:pt x="248458" y="719545"/>
                </a:cubicBezTo>
                <a:cubicBezTo>
                  <a:pt x="252575" y="711311"/>
                  <a:pt x="252575" y="701019"/>
                  <a:pt x="246400" y="692786"/>
                </a:cubicBezTo>
                <a:cubicBezTo>
                  <a:pt x="246400" y="692786"/>
                  <a:pt x="246400" y="690727"/>
                  <a:pt x="246400" y="690727"/>
                </a:cubicBezTo>
                <a:close/>
                <a:moveTo>
                  <a:pt x="668203" y="688735"/>
                </a:moveTo>
                <a:cubicBezTo>
                  <a:pt x="672298" y="690797"/>
                  <a:pt x="672298" y="696983"/>
                  <a:pt x="674345" y="699045"/>
                </a:cubicBezTo>
                <a:cubicBezTo>
                  <a:pt x="674345" y="703169"/>
                  <a:pt x="672298" y="707292"/>
                  <a:pt x="670251" y="707292"/>
                </a:cubicBezTo>
                <a:cubicBezTo>
                  <a:pt x="672298" y="713478"/>
                  <a:pt x="672298" y="719664"/>
                  <a:pt x="670251" y="723787"/>
                </a:cubicBezTo>
                <a:cubicBezTo>
                  <a:pt x="668203" y="725849"/>
                  <a:pt x="666156" y="727911"/>
                  <a:pt x="664109" y="727911"/>
                </a:cubicBezTo>
                <a:cubicBezTo>
                  <a:pt x="662061" y="725849"/>
                  <a:pt x="668203" y="725849"/>
                  <a:pt x="668203" y="723787"/>
                </a:cubicBezTo>
                <a:lnTo>
                  <a:pt x="667412" y="718212"/>
                </a:lnTo>
                <a:lnTo>
                  <a:pt x="668037" y="717370"/>
                </a:lnTo>
                <a:lnTo>
                  <a:pt x="666994" y="715263"/>
                </a:lnTo>
                <a:lnTo>
                  <a:pt x="666156" y="709354"/>
                </a:lnTo>
                <a:lnTo>
                  <a:pt x="667817" y="705172"/>
                </a:lnTo>
                <a:lnTo>
                  <a:pt x="668037" y="705045"/>
                </a:lnTo>
                <a:lnTo>
                  <a:pt x="668037" y="704618"/>
                </a:lnTo>
                <a:lnTo>
                  <a:pt x="670251" y="699045"/>
                </a:lnTo>
                <a:cubicBezTo>
                  <a:pt x="670251" y="694921"/>
                  <a:pt x="668203" y="692859"/>
                  <a:pt x="666156" y="690797"/>
                </a:cubicBezTo>
                <a:cubicBezTo>
                  <a:pt x="666156" y="690797"/>
                  <a:pt x="668203" y="688735"/>
                  <a:pt x="668203" y="688735"/>
                </a:cubicBezTo>
                <a:close/>
                <a:moveTo>
                  <a:pt x="189014" y="686743"/>
                </a:moveTo>
                <a:cubicBezTo>
                  <a:pt x="193098" y="686743"/>
                  <a:pt x="191056" y="690848"/>
                  <a:pt x="193098" y="692901"/>
                </a:cubicBezTo>
                <a:cubicBezTo>
                  <a:pt x="195139" y="694953"/>
                  <a:pt x="197181" y="697005"/>
                  <a:pt x="199223" y="697005"/>
                </a:cubicBezTo>
                <a:cubicBezTo>
                  <a:pt x="201265" y="699058"/>
                  <a:pt x="203307" y="701110"/>
                  <a:pt x="205348" y="701110"/>
                </a:cubicBezTo>
                <a:cubicBezTo>
                  <a:pt x="209432" y="703162"/>
                  <a:pt x="213516" y="701110"/>
                  <a:pt x="215557" y="697005"/>
                </a:cubicBezTo>
                <a:cubicBezTo>
                  <a:pt x="215557" y="694953"/>
                  <a:pt x="217599" y="697005"/>
                  <a:pt x="219641" y="697005"/>
                </a:cubicBezTo>
                <a:cubicBezTo>
                  <a:pt x="221683" y="694953"/>
                  <a:pt x="223724" y="692901"/>
                  <a:pt x="223724" y="690848"/>
                </a:cubicBezTo>
                <a:cubicBezTo>
                  <a:pt x="223724" y="688796"/>
                  <a:pt x="223724" y="686743"/>
                  <a:pt x="227808" y="686743"/>
                </a:cubicBezTo>
                <a:cubicBezTo>
                  <a:pt x="227808" y="686743"/>
                  <a:pt x="227808" y="690848"/>
                  <a:pt x="227808" y="690848"/>
                </a:cubicBezTo>
                <a:cubicBezTo>
                  <a:pt x="227808" y="692901"/>
                  <a:pt x="227808" y="694953"/>
                  <a:pt x="227808" y="697005"/>
                </a:cubicBezTo>
                <a:cubicBezTo>
                  <a:pt x="223724" y="701110"/>
                  <a:pt x="221683" y="701110"/>
                  <a:pt x="217599" y="701110"/>
                </a:cubicBezTo>
                <a:cubicBezTo>
                  <a:pt x="215557" y="701110"/>
                  <a:pt x="217599" y="703162"/>
                  <a:pt x="217599" y="703162"/>
                </a:cubicBezTo>
                <a:cubicBezTo>
                  <a:pt x="215557" y="707267"/>
                  <a:pt x="211474" y="709319"/>
                  <a:pt x="207390" y="709319"/>
                </a:cubicBezTo>
                <a:cubicBezTo>
                  <a:pt x="203307" y="709319"/>
                  <a:pt x="201265" y="705214"/>
                  <a:pt x="199223" y="703162"/>
                </a:cubicBezTo>
                <a:cubicBezTo>
                  <a:pt x="197181" y="701110"/>
                  <a:pt x="199223" y="699058"/>
                  <a:pt x="195139" y="697005"/>
                </a:cubicBezTo>
                <a:cubicBezTo>
                  <a:pt x="193098" y="699058"/>
                  <a:pt x="191056" y="697005"/>
                  <a:pt x="189014" y="694953"/>
                </a:cubicBezTo>
                <a:cubicBezTo>
                  <a:pt x="189014" y="692901"/>
                  <a:pt x="186972" y="692901"/>
                  <a:pt x="186972" y="690848"/>
                </a:cubicBezTo>
                <a:cubicBezTo>
                  <a:pt x="189014" y="688796"/>
                  <a:pt x="189014" y="686743"/>
                  <a:pt x="189014" y="686743"/>
                </a:cubicBezTo>
                <a:close/>
                <a:moveTo>
                  <a:pt x="201146" y="684419"/>
                </a:moveTo>
                <a:lnTo>
                  <a:pt x="205134" y="686431"/>
                </a:lnTo>
                <a:lnTo>
                  <a:pt x="205287" y="686743"/>
                </a:lnTo>
                <a:lnTo>
                  <a:pt x="205597" y="686664"/>
                </a:lnTo>
                <a:lnTo>
                  <a:pt x="209420" y="688593"/>
                </a:lnTo>
                <a:cubicBezTo>
                  <a:pt x="211489" y="688593"/>
                  <a:pt x="215626" y="686506"/>
                  <a:pt x="217695" y="684419"/>
                </a:cubicBezTo>
                <a:cubicBezTo>
                  <a:pt x="219763" y="684419"/>
                  <a:pt x="219763" y="686506"/>
                  <a:pt x="221832" y="686506"/>
                </a:cubicBezTo>
                <a:cubicBezTo>
                  <a:pt x="221832" y="688593"/>
                  <a:pt x="221832" y="692767"/>
                  <a:pt x="219763" y="692767"/>
                </a:cubicBezTo>
                <a:cubicBezTo>
                  <a:pt x="217695" y="694854"/>
                  <a:pt x="213558" y="688593"/>
                  <a:pt x="211489" y="694854"/>
                </a:cubicBezTo>
                <a:cubicBezTo>
                  <a:pt x="213558" y="696940"/>
                  <a:pt x="211489" y="696940"/>
                  <a:pt x="209420" y="699027"/>
                </a:cubicBezTo>
                <a:cubicBezTo>
                  <a:pt x="207352" y="699027"/>
                  <a:pt x="205283" y="699027"/>
                  <a:pt x="203215" y="696940"/>
                </a:cubicBezTo>
                <a:cubicBezTo>
                  <a:pt x="203215" y="694854"/>
                  <a:pt x="203215" y="692767"/>
                  <a:pt x="201146" y="692767"/>
                </a:cubicBezTo>
                <a:cubicBezTo>
                  <a:pt x="201146" y="692767"/>
                  <a:pt x="197009" y="692767"/>
                  <a:pt x="197009" y="692767"/>
                </a:cubicBezTo>
                <a:cubicBezTo>
                  <a:pt x="194940" y="690680"/>
                  <a:pt x="194940" y="688593"/>
                  <a:pt x="194940" y="686506"/>
                </a:cubicBezTo>
                <a:cubicBezTo>
                  <a:pt x="197009" y="686506"/>
                  <a:pt x="199078" y="684419"/>
                  <a:pt x="201146" y="684419"/>
                </a:cubicBezTo>
                <a:close/>
                <a:moveTo>
                  <a:pt x="135301" y="684419"/>
                </a:moveTo>
                <a:cubicBezTo>
                  <a:pt x="135301" y="684419"/>
                  <a:pt x="137353" y="684419"/>
                  <a:pt x="137353" y="686488"/>
                </a:cubicBezTo>
                <a:cubicBezTo>
                  <a:pt x="135301" y="690625"/>
                  <a:pt x="137353" y="694762"/>
                  <a:pt x="139405" y="696831"/>
                </a:cubicBezTo>
                <a:cubicBezTo>
                  <a:pt x="143510" y="700968"/>
                  <a:pt x="147615" y="703037"/>
                  <a:pt x="151720" y="705106"/>
                </a:cubicBezTo>
                <a:cubicBezTo>
                  <a:pt x="153772" y="705106"/>
                  <a:pt x="153772" y="707174"/>
                  <a:pt x="151720" y="707174"/>
                </a:cubicBezTo>
                <a:cubicBezTo>
                  <a:pt x="145563" y="711311"/>
                  <a:pt x="139405" y="705106"/>
                  <a:pt x="133248" y="700968"/>
                </a:cubicBezTo>
                <a:cubicBezTo>
                  <a:pt x="131196" y="696831"/>
                  <a:pt x="131196" y="692694"/>
                  <a:pt x="131196" y="688557"/>
                </a:cubicBezTo>
                <a:cubicBezTo>
                  <a:pt x="131196" y="686488"/>
                  <a:pt x="131196" y="684419"/>
                  <a:pt x="135301" y="684419"/>
                </a:cubicBezTo>
                <a:close/>
                <a:moveTo>
                  <a:pt x="163730" y="683451"/>
                </a:moveTo>
                <a:cubicBezTo>
                  <a:pt x="164372" y="683259"/>
                  <a:pt x="165143" y="683515"/>
                  <a:pt x="166171" y="684542"/>
                </a:cubicBezTo>
                <a:cubicBezTo>
                  <a:pt x="162060" y="692756"/>
                  <a:pt x="157948" y="707131"/>
                  <a:pt x="164116" y="715344"/>
                </a:cubicBezTo>
                <a:cubicBezTo>
                  <a:pt x="170283" y="723558"/>
                  <a:pt x="178506" y="727665"/>
                  <a:pt x="188785" y="725612"/>
                </a:cubicBezTo>
                <a:cubicBezTo>
                  <a:pt x="188785" y="725612"/>
                  <a:pt x="190841" y="725612"/>
                  <a:pt x="192897" y="723558"/>
                </a:cubicBezTo>
                <a:cubicBezTo>
                  <a:pt x="190841" y="719451"/>
                  <a:pt x="186730" y="723558"/>
                  <a:pt x="184674" y="721505"/>
                </a:cubicBezTo>
                <a:cubicBezTo>
                  <a:pt x="182618" y="719451"/>
                  <a:pt x="180562" y="717398"/>
                  <a:pt x="180562" y="713291"/>
                </a:cubicBezTo>
                <a:cubicBezTo>
                  <a:pt x="180562" y="713291"/>
                  <a:pt x="182618" y="711237"/>
                  <a:pt x="184674" y="709184"/>
                </a:cubicBezTo>
                <a:cubicBezTo>
                  <a:pt x="184674" y="709184"/>
                  <a:pt x="188785" y="709184"/>
                  <a:pt x="190841" y="709184"/>
                </a:cubicBezTo>
                <a:cubicBezTo>
                  <a:pt x="190841" y="711237"/>
                  <a:pt x="192897" y="713291"/>
                  <a:pt x="194953" y="713291"/>
                </a:cubicBezTo>
                <a:cubicBezTo>
                  <a:pt x="197009" y="711237"/>
                  <a:pt x="199065" y="713291"/>
                  <a:pt x="201121" y="713291"/>
                </a:cubicBezTo>
                <a:cubicBezTo>
                  <a:pt x="203176" y="715344"/>
                  <a:pt x="203176" y="719451"/>
                  <a:pt x="205232" y="721505"/>
                </a:cubicBezTo>
                <a:cubicBezTo>
                  <a:pt x="203176" y="723558"/>
                  <a:pt x="203176" y="727665"/>
                  <a:pt x="201121" y="731772"/>
                </a:cubicBezTo>
                <a:cubicBezTo>
                  <a:pt x="197009" y="733826"/>
                  <a:pt x="192897" y="735879"/>
                  <a:pt x="188785" y="735879"/>
                </a:cubicBezTo>
                <a:cubicBezTo>
                  <a:pt x="182618" y="735879"/>
                  <a:pt x="176450" y="735879"/>
                  <a:pt x="172339" y="731772"/>
                </a:cubicBezTo>
                <a:cubicBezTo>
                  <a:pt x="170283" y="729719"/>
                  <a:pt x="166171" y="727665"/>
                  <a:pt x="164116" y="723558"/>
                </a:cubicBezTo>
                <a:cubicBezTo>
                  <a:pt x="155892" y="715344"/>
                  <a:pt x="151781" y="700970"/>
                  <a:pt x="157948" y="688649"/>
                </a:cubicBezTo>
                <a:cubicBezTo>
                  <a:pt x="161032" y="688649"/>
                  <a:pt x="161803" y="684029"/>
                  <a:pt x="163730" y="683451"/>
                </a:cubicBezTo>
                <a:close/>
                <a:moveTo>
                  <a:pt x="675590" y="681982"/>
                </a:moveTo>
                <a:cubicBezTo>
                  <a:pt x="676388" y="681853"/>
                  <a:pt x="677282" y="681982"/>
                  <a:pt x="678304" y="682498"/>
                </a:cubicBezTo>
                <a:cubicBezTo>
                  <a:pt x="682390" y="686623"/>
                  <a:pt x="686476" y="692810"/>
                  <a:pt x="684433" y="701059"/>
                </a:cubicBezTo>
                <a:cubicBezTo>
                  <a:pt x="682390" y="701059"/>
                  <a:pt x="682390" y="703122"/>
                  <a:pt x="682390" y="703122"/>
                </a:cubicBezTo>
                <a:cubicBezTo>
                  <a:pt x="682390" y="705184"/>
                  <a:pt x="684433" y="705184"/>
                  <a:pt x="684433" y="705184"/>
                </a:cubicBezTo>
                <a:cubicBezTo>
                  <a:pt x="684433" y="703122"/>
                  <a:pt x="684433" y="701059"/>
                  <a:pt x="684433" y="701059"/>
                </a:cubicBezTo>
                <a:cubicBezTo>
                  <a:pt x="688519" y="705184"/>
                  <a:pt x="690562" y="709309"/>
                  <a:pt x="692605" y="713434"/>
                </a:cubicBezTo>
                <a:cubicBezTo>
                  <a:pt x="690562" y="715496"/>
                  <a:pt x="692605" y="717559"/>
                  <a:pt x="690562" y="717559"/>
                </a:cubicBezTo>
                <a:lnTo>
                  <a:pt x="689984" y="717364"/>
                </a:lnTo>
                <a:lnTo>
                  <a:pt x="690562" y="715496"/>
                </a:lnTo>
                <a:cubicBezTo>
                  <a:pt x="690562" y="716527"/>
                  <a:pt x="690051" y="717043"/>
                  <a:pt x="689796" y="717301"/>
                </a:cubicBezTo>
                <a:lnTo>
                  <a:pt x="689984" y="717364"/>
                </a:lnTo>
                <a:lnTo>
                  <a:pt x="689285" y="719621"/>
                </a:lnTo>
                <a:cubicBezTo>
                  <a:pt x="688519" y="721168"/>
                  <a:pt x="687497" y="722715"/>
                  <a:pt x="686476" y="723746"/>
                </a:cubicBezTo>
                <a:cubicBezTo>
                  <a:pt x="684433" y="725808"/>
                  <a:pt x="680347" y="723746"/>
                  <a:pt x="680347" y="725808"/>
                </a:cubicBezTo>
                <a:cubicBezTo>
                  <a:pt x="680347" y="727871"/>
                  <a:pt x="680347" y="729933"/>
                  <a:pt x="680347" y="731996"/>
                </a:cubicBezTo>
                <a:cubicBezTo>
                  <a:pt x="680347" y="734058"/>
                  <a:pt x="678304" y="736121"/>
                  <a:pt x="678304" y="738183"/>
                </a:cubicBezTo>
                <a:cubicBezTo>
                  <a:pt x="676261" y="740246"/>
                  <a:pt x="674217" y="740246"/>
                  <a:pt x="674217" y="742308"/>
                </a:cubicBezTo>
                <a:cubicBezTo>
                  <a:pt x="672174" y="742308"/>
                  <a:pt x="672174" y="746433"/>
                  <a:pt x="674217" y="746433"/>
                </a:cubicBezTo>
                <a:cubicBezTo>
                  <a:pt x="676261" y="748495"/>
                  <a:pt x="678304" y="748495"/>
                  <a:pt x="680347" y="748495"/>
                </a:cubicBezTo>
                <a:cubicBezTo>
                  <a:pt x="678304" y="748495"/>
                  <a:pt x="674217" y="748495"/>
                  <a:pt x="672174" y="748495"/>
                </a:cubicBezTo>
                <a:cubicBezTo>
                  <a:pt x="672174" y="746433"/>
                  <a:pt x="672174" y="742308"/>
                  <a:pt x="672174" y="740246"/>
                </a:cubicBezTo>
                <a:cubicBezTo>
                  <a:pt x="670131" y="738183"/>
                  <a:pt x="668088" y="734058"/>
                  <a:pt x="666045" y="731996"/>
                </a:cubicBezTo>
                <a:cubicBezTo>
                  <a:pt x="666045" y="729933"/>
                  <a:pt x="668088" y="727871"/>
                  <a:pt x="670131" y="727871"/>
                </a:cubicBezTo>
                <a:cubicBezTo>
                  <a:pt x="674217" y="723746"/>
                  <a:pt x="676261" y="717559"/>
                  <a:pt x="674217" y="711372"/>
                </a:cubicBezTo>
                <a:cubicBezTo>
                  <a:pt x="672174" y="707247"/>
                  <a:pt x="676261" y="705184"/>
                  <a:pt x="676261" y="703122"/>
                </a:cubicBezTo>
                <a:cubicBezTo>
                  <a:pt x="676261" y="696935"/>
                  <a:pt x="674217" y="690747"/>
                  <a:pt x="670131" y="686623"/>
                </a:cubicBezTo>
                <a:cubicBezTo>
                  <a:pt x="671664" y="685076"/>
                  <a:pt x="673196" y="682369"/>
                  <a:pt x="675590" y="681982"/>
                </a:cubicBezTo>
                <a:close/>
                <a:moveTo>
                  <a:pt x="678329" y="680435"/>
                </a:moveTo>
                <a:cubicBezTo>
                  <a:pt x="682535" y="680435"/>
                  <a:pt x="684637" y="682538"/>
                  <a:pt x="684637" y="684641"/>
                </a:cubicBezTo>
                <a:cubicBezTo>
                  <a:pt x="684637" y="686743"/>
                  <a:pt x="684637" y="686743"/>
                  <a:pt x="684637" y="686743"/>
                </a:cubicBezTo>
                <a:cubicBezTo>
                  <a:pt x="682535" y="684641"/>
                  <a:pt x="680432" y="682538"/>
                  <a:pt x="678329" y="680435"/>
                </a:cubicBezTo>
                <a:close/>
                <a:moveTo>
                  <a:pt x="727558" y="676965"/>
                </a:moveTo>
                <a:cubicBezTo>
                  <a:pt x="728852" y="676965"/>
                  <a:pt x="729887" y="677480"/>
                  <a:pt x="729887" y="678508"/>
                </a:cubicBezTo>
                <a:cubicBezTo>
                  <a:pt x="727817" y="682621"/>
                  <a:pt x="727817" y="686734"/>
                  <a:pt x="727817" y="688791"/>
                </a:cubicBezTo>
                <a:cubicBezTo>
                  <a:pt x="723676" y="690847"/>
                  <a:pt x="719536" y="690847"/>
                  <a:pt x="717466" y="694960"/>
                </a:cubicBezTo>
                <a:cubicBezTo>
                  <a:pt x="717466" y="699073"/>
                  <a:pt x="717466" y="701130"/>
                  <a:pt x="717466" y="703187"/>
                </a:cubicBezTo>
                <a:cubicBezTo>
                  <a:pt x="715396" y="705243"/>
                  <a:pt x="713326" y="707300"/>
                  <a:pt x="713326" y="709356"/>
                </a:cubicBezTo>
                <a:cubicBezTo>
                  <a:pt x="711256" y="713469"/>
                  <a:pt x="711256" y="719639"/>
                  <a:pt x="715396" y="721695"/>
                </a:cubicBezTo>
                <a:cubicBezTo>
                  <a:pt x="719536" y="723752"/>
                  <a:pt x="717466" y="727865"/>
                  <a:pt x="719536" y="731978"/>
                </a:cubicBezTo>
                <a:cubicBezTo>
                  <a:pt x="723676" y="734035"/>
                  <a:pt x="725747" y="736091"/>
                  <a:pt x="729887" y="734035"/>
                </a:cubicBezTo>
                <a:cubicBezTo>
                  <a:pt x="734027" y="736091"/>
                  <a:pt x="731957" y="740204"/>
                  <a:pt x="734027" y="744318"/>
                </a:cubicBezTo>
                <a:cubicBezTo>
                  <a:pt x="736097" y="744318"/>
                  <a:pt x="736097" y="746374"/>
                  <a:pt x="736097" y="746374"/>
                </a:cubicBezTo>
                <a:cubicBezTo>
                  <a:pt x="731957" y="750487"/>
                  <a:pt x="727817" y="746374"/>
                  <a:pt x="723676" y="744318"/>
                </a:cubicBezTo>
                <a:cubicBezTo>
                  <a:pt x="723676" y="742261"/>
                  <a:pt x="721606" y="740204"/>
                  <a:pt x="719536" y="738148"/>
                </a:cubicBezTo>
                <a:cubicBezTo>
                  <a:pt x="719536" y="736091"/>
                  <a:pt x="719536" y="738148"/>
                  <a:pt x="717466" y="738148"/>
                </a:cubicBezTo>
                <a:cubicBezTo>
                  <a:pt x="715396" y="738148"/>
                  <a:pt x="713326" y="738148"/>
                  <a:pt x="711256" y="736091"/>
                </a:cubicBezTo>
                <a:cubicBezTo>
                  <a:pt x="709186" y="734035"/>
                  <a:pt x="707116" y="731978"/>
                  <a:pt x="707116" y="727865"/>
                </a:cubicBezTo>
                <a:cubicBezTo>
                  <a:pt x="707116" y="725808"/>
                  <a:pt x="709186" y="723752"/>
                  <a:pt x="707116" y="721695"/>
                </a:cubicBezTo>
                <a:cubicBezTo>
                  <a:pt x="705045" y="719639"/>
                  <a:pt x="702975" y="715526"/>
                  <a:pt x="702975" y="711413"/>
                </a:cubicBezTo>
                <a:cubicBezTo>
                  <a:pt x="700905" y="709356"/>
                  <a:pt x="700905" y="705243"/>
                  <a:pt x="702975" y="703187"/>
                </a:cubicBezTo>
                <a:cubicBezTo>
                  <a:pt x="702975" y="701130"/>
                  <a:pt x="707116" y="701130"/>
                  <a:pt x="707116" y="701130"/>
                </a:cubicBezTo>
                <a:cubicBezTo>
                  <a:pt x="707116" y="697017"/>
                  <a:pt x="707116" y="690847"/>
                  <a:pt x="709186" y="688791"/>
                </a:cubicBezTo>
                <a:cubicBezTo>
                  <a:pt x="711256" y="686734"/>
                  <a:pt x="713326" y="686734"/>
                  <a:pt x="715396" y="686734"/>
                </a:cubicBezTo>
                <a:cubicBezTo>
                  <a:pt x="717466" y="686734"/>
                  <a:pt x="717466" y="688791"/>
                  <a:pt x="719536" y="686734"/>
                </a:cubicBezTo>
                <a:cubicBezTo>
                  <a:pt x="719536" y="686734"/>
                  <a:pt x="719536" y="684678"/>
                  <a:pt x="719536" y="684678"/>
                </a:cubicBezTo>
                <a:cubicBezTo>
                  <a:pt x="719536" y="682621"/>
                  <a:pt x="721606" y="678508"/>
                  <a:pt x="723676" y="678508"/>
                </a:cubicBezTo>
                <a:cubicBezTo>
                  <a:pt x="724711" y="677480"/>
                  <a:pt x="726264" y="676965"/>
                  <a:pt x="727558" y="676965"/>
                </a:cubicBezTo>
                <a:close/>
                <a:moveTo>
                  <a:pt x="123036" y="676451"/>
                </a:moveTo>
                <a:cubicBezTo>
                  <a:pt x="125098" y="680556"/>
                  <a:pt x="129222" y="680556"/>
                  <a:pt x="129222" y="682608"/>
                </a:cubicBezTo>
                <a:cubicBezTo>
                  <a:pt x="127160" y="688766"/>
                  <a:pt x="129222" y="696975"/>
                  <a:pt x="133345" y="703132"/>
                </a:cubicBezTo>
                <a:cubicBezTo>
                  <a:pt x="137469" y="709289"/>
                  <a:pt x="145716" y="713394"/>
                  <a:pt x="151903" y="711341"/>
                </a:cubicBezTo>
                <a:cubicBezTo>
                  <a:pt x="153964" y="711341"/>
                  <a:pt x="153964" y="711341"/>
                  <a:pt x="153964" y="711341"/>
                </a:cubicBezTo>
                <a:cubicBezTo>
                  <a:pt x="153964" y="713394"/>
                  <a:pt x="158088" y="717498"/>
                  <a:pt x="156027" y="719551"/>
                </a:cubicBezTo>
                <a:cubicBezTo>
                  <a:pt x="153964" y="721603"/>
                  <a:pt x="149841" y="721603"/>
                  <a:pt x="147778" y="721603"/>
                </a:cubicBezTo>
                <a:cubicBezTo>
                  <a:pt x="143655" y="721603"/>
                  <a:pt x="141593" y="717498"/>
                  <a:pt x="139531" y="713394"/>
                </a:cubicBezTo>
                <a:cubicBezTo>
                  <a:pt x="137469" y="713394"/>
                  <a:pt x="135407" y="717498"/>
                  <a:pt x="131283" y="715446"/>
                </a:cubicBezTo>
                <a:cubicBezTo>
                  <a:pt x="127160" y="715446"/>
                  <a:pt x="125098" y="711341"/>
                  <a:pt x="120974" y="709289"/>
                </a:cubicBezTo>
                <a:cubicBezTo>
                  <a:pt x="118912" y="705184"/>
                  <a:pt x="118912" y="699027"/>
                  <a:pt x="120974" y="694922"/>
                </a:cubicBezTo>
                <a:cubicBezTo>
                  <a:pt x="123036" y="694922"/>
                  <a:pt x="125098" y="692870"/>
                  <a:pt x="123036" y="692870"/>
                </a:cubicBezTo>
                <a:cubicBezTo>
                  <a:pt x="120974" y="690818"/>
                  <a:pt x="118912" y="688766"/>
                  <a:pt x="118912" y="686713"/>
                </a:cubicBezTo>
                <a:cubicBezTo>
                  <a:pt x="118912" y="682608"/>
                  <a:pt x="118912" y="678504"/>
                  <a:pt x="123036" y="676451"/>
                </a:cubicBezTo>
                <a:close/>
                <a:moveTo>
                  <a:pt x="211429" y="672136"/>
                </a:moveTo>
                <a:cubicBezTo>
                  <a:pt x="211429" y="672136"/>
                  <a:pt x="211429" y="674222"/>
                  <a:pt x="211429" y="676309"/>
                </a:cubicBezTo>
                <a:cubicBezTo>
                  <a:pt x="211429" y="678396"/>
                  <a:pt x="215524" y="682570"/>
                  <a:pt x="213477" y="684657"/>
                </a:cubicBezTo>
                <a:lnTo>
                  <a:pt x="205597" y="686664"/>
                </a:lnTo>
                <a:lnTo>
                  <a:pt x="205134" y="686431"/>
                </a:lnTo>
                <a:lnTo>
                  <a:pt x="203240" y="682570"/>
                </a:lnTo>
                <a:cubicBezTo>
                  <a:pt x="205287" y="678396"/>
                  <a:pt x="209382" y="676309"/>
                  <a:pt x="211429" y="672136"/>
                </a:cubicBezTo>
                <a:close/>
                <a:moveTo>
                  <a:pt x="791688" y="667695"/>
                </a:moveTo>
                <a:cubicBezTo>
                  <a:pt x="793496" y="667183"/>
                  <a:pt x="795561" y="667183"/>
                  <a:pt x="797627" y="668207"/>
                </a:cubicBezTo>
                <a:cubicBezTo>
                  <a:pt x="799693" y="670254"/>
                  <a:pt x="799693" y="672302"/>
                  <a:pt x="801759" y="674349"/>
                </a:cubicBezTo>
                <a:cubicBezTo>
                  <a:pt x="803824" y="676396"/>
                  <a:pt x="803824" y="672302"/>
                  <a:pt x="805890" y="672302"/>
                </a:cubicBezTo>
                <a:cubicBezTo>
                  <a:pt x="810022" y="670254"/>
                  <a:pt x="812088" y="672302"/>
                  <a:pt x="814153" y="672302"/>
                </a:cubicBezTo>
                <a:cubicBezTo>
                  <a:pt x="820351" y="676396"/>
                  <a:pt x="822416" y="682538"/>
                  <a:pt x="822416" y="688680"/>
                </a:cubicBezTo>
                <a:cubicBezTo>
                  <a:pt x="820351" y="690727"/>
                  <a:pt x="818285" y="690727"/>
                  <a:pt x="816219" y="694822"/>
                </a:cubicBezTo>
                <a:cubicBezTo>
                  <a:pt x="816219" y="696869"/>
                  <a:pt x="816219" y="700964"/>
                  <a:pt x="814153" y="700964"/>
                </a:cubicBezTo>
                <a:cubicBezTo>
                  <a:pt x="805890" y="703011"/>
                  <a:pt x="797627" y="703011"/>
                  <a:pt x="793496" y="696869"/>
                </a:cubicBezTo>
                <a:cubicBezTo>
                  <a:pt x="789364" y="692775"/>
                  <a:pt x="793496" y="688680"/>
                  <a:pt x="789364" y="686633"/>
                </a:cubicBezTo>
                <a:cubicBezTo>
                  <a:pt x="787298" y="684585"/>
                  <a:pt x="785233" y="682538"/>
                  <a:pt x="785233" y="678443"/>
                </a:cubicBezTo>
                <a:cubicBezTo>
                  <a:pt x="785233" y="674349"/>
                  <a:pt x="785233" y="672302"/>
                  <a:pt x="787298" y="670254"/>
                </a:cubicBezTo>
                <a:cubicBezTo>
                  <a:pt x="788331" y="669230"/>
                  <a:pt x="789881" y="668207"/>
                  <a:pt x="791688" y="667695"/>
                </a:cubicBezTo>
                <a:close/>
                <a:moveTo>
                  <a:pt x="112708" y="663835"/>
                </a:moveTo>
                <a:cubicBezTo>
                  <a:pt x="112708" y="667952"/>
                  <a:pt x="123031" y="674127"/>
                  <a:pt x="116837" y="678244"/>
                </a:cubicBezTo>
                <a:cubicBezTo>
                  <a:pt x="116837" y="682361"/>
                  <a:pt x="114773" y="686478"/>
                  <a:pt x="116837" y="688536"/>
                </a:cubicBezTo>
                <a:cubicBezTo>
                  <a:pt x="120966" y="692653"/>
                  <a:pt x="120966" y="692653"/>
                  <a:pt x="120966" y="692653"/>
                </a:cubicBezTo>
                <a:cubicBezTo>
                  <a:pt x="116837" y="696770"/>
                  <a:pt x="116837" y="702945"/>
                  <a:pt x="118902" y="707062"/>
                </a:cubicBezTo>
                <a:cubicBezTo>
                  <a:pt x="120966" y="713237"/>
                  <a:pt x="127160" y="719412"/>
                  <a:pt x="133354" y="717354"/>
                </a:cubicBezTo>
                <a:cubicBezTo>
                  <a:pt x="135419" y="717354"/>
                  <a:pt x="137483" y="717354"/>
                  <a:pt x="139548" y="717354"/>
                </a:cubicBezTo>
                <a:cubicBezTo>
                  <a:pt x="141612" y="721470"/>
                  <a:pt x="145742" y="725587"/>
                  <a:pt x="149872" y="725587"/>
                </a:cubicBezTo>
                <a:cubicBezTo>
                  <a:pt x="151936" y="727646"/>
                  <a:pt x="151936" y="723529"/>
                  <a:pt x="154001" y="723529"/>
                </a:cubicBezTo>
                <a:cubicBezTo>
                  <a:pt x="156065" y="723529"/>
                  <a:pt x="156065" y="721470"/>
                  <a:pt x="158130" y="721470"/>
                </a:cubicBezTo>
                <a:cubicBezTo>
                  <a:pt x="166388" y="731762"/>
                  <a:pt x="166388" y="731762"/>
                  <a:pt x="166388" y="731762"/>
                </a:cubicBezTo>
                <a:cubicBezTo>
                  <a:pt x="164324" y="733821"/>
                  <a:pt x="162259" y="733821"/>
                  <a:pt x="160195" y="735879"/>
                </a:cubicBezTo>
                <a:cubicBezTo>
                  <a:pt x="154001" y="735879"/>
                  <a:pt x="151936" y="727646"/>
                  <a:pt x="147806" y="731762"/>
                </a:cubicBezTo>
                <a:cubicBezTo>
                  <a:pt x="147806" y="735879"/>
                  <a:pt x="143677" y="735879"/>
                  <a:pt x="141612" y="735879"/>
                </a:cubicBezTo>
                <a:cubicBezTo>
                  <a:pt x="137483" y="735879"/>
                  <a:pt x="135419" y="733821"/>
                  <a:pt x="133354" y="731762"/>
                </a:cubicBezTo>
                <a:cubicBezTo>
                  <a:pt x="129225" y="725587"/>
                  <a:pt x="129225" y="725587"/>
                  <a:pt x="129225" y="725587"/>
                </a:cubicBezTo>
                <a:cubicBezTo>
                  <a:pt x="127160" y="727646"/>
                  <a:pt x="120966" y="727646"/>
                  <a:pt x="116837" y="725587"/>
                </a:cubicBezTo>
                <a:cubicBezTo>
                  <a:pt x="112708" y="721470"/>
                  <a:pt x="110643" y="717354"/>
                  <a:pt x="108579" y="711179"/>
                </a:cubicBezTo>
                <a:cubicBezTo>
                  <a:pt x="106514" y="707062"/>
                  <a:pt x="112708" y="705003"/>
                  <a:pt x="110643" y="702945"/>
                </a:cubicBezTo>
                <a:cubicBezTo>
                  <a:pt x="106514" y="700886"/>
                  <a:pt x="102385" y="698828"/>
                  <a:pt x="102385" y="694711"/>
                </a:cubicBezTo>
                <a:cubicBezTo>
                  <a:pt x="100320" y="690594"/>
                  <a:pt x="100320" y="686478"/>
                  <a:pt x="104449" y="682361"/>
                </a:cubicBezTo>
                <a:cubicBezTo>
                  <a:pt x="104449" y="680303"/>
                  <a:pt x="108579" y="682361"/>
                  <a:pt x="106514" y="678244"/>
                </a:cubicBezTo>
                <a:cubicBezTo>
                  <a:pt x="106514" y="676186"/>
                  <a:pt x="106514" y="674127"/>
                  <a:pt x="104449" y="672069"/>
                </a:cubicBezTo>
                <a:cubicBezTo>
                  <a:pt x="106514" y="667952"/>
                  <a:pt x="106514" y="663835"/>
                  <a:pt x="112708" y="663835"/>
                </a:cubicBezTo>
                <a:close/>
                <a:moveTo>
                  <a:pt x="752439" y="663647"/>
                </a:moveTo>
                <a:cubicBezTo>
                  <a:pt x="756545" y="662874"/>
                  <a:pt x="760652" y="662874"/>
                  <a:pt x="764759" y="663905"/>
                </a:cubicBezTo>
                <a:cubicBezTo>
                  <a:pt x="770920" y="663905"/>
                  <a:pt x="777080" y="668027"/>
                  <a:pt x="781187" y="672149"/>
                </a:cubicBezTo>
                <a:cubicBezTo>
                  <a:pt x="783241" y="672149"/>
                  <a:pt x="783241" y="674210"/>
                  <a:pt x="781187" y="674210"/>
                </a:cubicBezTo>
                <a:cubicBezTo>
                  <a:pt x="779134" y="674210"/>
                  <a:pt x="779134" y="672149"/>
                  <a:pt x="777080" y="672149"/>
                </a:cubicBezTo>
                <a:cubicBezTo>
                  <a:pt x="768866" y="668027"/>
                  <a:pt x="760652" y="668027"/>
                  <a:pt x="752439" y="670088"/>
                </a:cubicBezTo>
                <a:cubicBezTo>
                  <a:pt x="746278" y="674210"/>
                  <a:pt x="740118" y="678333"/>
                  <a:pt x="738064" y="684516"/>
                </a:cubicBezTo>
                <a:cubicBezTo>
                  <a:pt x="738064" y="688639"/>
                  <a:pt x="736011" y="690700"/>
                  <a:pt x="738064" y="694822"/>
                </a:cubicBezTo>
                <a:cubicBezTo>
                  <a:pt x="740118" y="696883"/>
                  <a:pt x="742171" y="696883"/>
                  <a:pt x="744225" y="696883"/>
                </a:cubicBezTo>
                <a:cubicBezTo>
                  <a:pt x="746278" y="694822"/>
                  <a:pt x="742171" y="692761"/>
                  <a:pt x="744225" y="690700"/>
                </a:cubicBezTo>
                <a:cubicBezTo>
                  <a:pt x="746278" y="688639"/>
                  <a:pt x="746278" y="686577"/>
                  <a:pt x="748332" y="686577"/>
                </a:cubicBezTo>
                <a:cubicBezTo>
                  <a:pt x="750385" y="686577"/>
                  <a:pt x="752439" y="686577"/>
                  <a:pt x="754492" y="688639"/>
                </a:cubicBezTo>
                <a:cubicBezTo>
                  <a:pt x="756545" y="690700"/>
                  <a:pt x="756545" y="692761"/>
                  <a:pt x="756545" y="692761"/>
                </a:cubicBezTo>
                <a:cubicBezTo>
                  <a:pt x="756545" y="694822"/>
                  <a:pt x="754492" y="694822"/>
                  <a:pt x="756545" y="696883"/>
                </a:cubicBezTo>
                <a:cubicBezTo>
                  <a:pt x="758599" y="696883"/>
                  <a:pt x="758599" y="698944"/>
                  <a:pt x="760652" y="701005"/>
                </a:cubicBezTo>
                <a:cubicBezTo>
                  <a:pt x="760652" y="703067"/>
                  <a:pt x="760652" y="705128"/>
                  <a:pt x="758599" y="707189"/>
                </a:cubicBezTo>
                <a:cubicBezTo>
                  <a:pt x="754492" y="711311"/>
                  <a:pt x="748332" y="711311"/>
                  <a:pt x="744225" y="709250"/>
                </a:cubicBezTo>
                <a:cubicBezTo>
                  <a:pt x="738064" y="709250"/>
                  <a:pt x="736011" y="703067"/>
                  <a:pt x="733957" y="701005"/>
                </a:cubicBezTo>
                <a:cubicBezTo>
                  <a:pt x="729850" y="694822"/>
                  <a:pt x="727797" y="686577"/>
                  <a:pt x="731904" y="678333"/>
                </a:cubicBezTo>
                <a:cubicBezTo>
                  <a:pt x="733957" y="676272"/>
                  <a:pt x="738064" y="672149"/>
                  <a:pt x="740118" y="668027"/>
                </a:cubicBezTo>
                <a:cubicBezTo>
                  <a:pt x="744225" y="665966"/>
                  <a:pt x="748332" y="664420"/>
                  <a:pt x="752439" y="663647"/>
                </a:cubicBezTo>
                <a:close/>
                <a:moveTo>
                  <a:pt x="821379" y="659403"/>
                </a:moveTo>
                <a:cubicBezTo>
                  <a:pt x="822416" y="659918"/>
                  <a:pt x="823454" y="660947"/>
                  <a:pt x="824491" y="661976"/>
                </a:cubicBezTo>
                <a:cubicBezTo>
                  <a:pt x="830716" y="666093"/>
                  <a:pt x="820341" y="672268"/>
                  <a:pt x="822416" y="678443"/>
                </a:cubicBezTo>
                <a:cubicBezTo>
                  <a:pt x="820341" y="674327"/>
                  <a:pt x="814116" y="670210"/>
                  <a:pt x="814116" y="664035"/>
                </a:cubicBezTo>
                <a:cubicBezTo>
                  <a:pt x="814116" y="661976"/>
                  <a:pt x="816191" y="659918"/>
                  <a:pt x="818266" y="659918"/>
                </a:cubicBezTo>
                <a:cubicBezTo>
                  <a:pt x="819304" y="658889"/>
                  <a:pt x="820341" y="658889"/>
                  <a:pt x="821379" y="659403"/>
                </a:cubicBezTo>
                <a:close/>
                <a:moveTo>
                  <a:pt x="213591" y="655868"/>
                </a:moveTo>
                <a:cubicBezTo>
                  <a:pt x="215641" y="655868"/>
                  <a:pt x="217692" y="659976"/>
                  <a:pt x="219742" y="659976"/>
                </a:cubicBezTo>
                <a:cubicBezTo>
                  <a:pt x="221793" y="666139"/>
                  <a:pt x="223844" y="672301"/>
                  <a:pt x="227945" y="674356"/>
                </a:cubicBezTo>
                <a:cubicBezTo>
                  <a:pt x="229995" y="678464"/>
                  <a:pt x="234097" y="676410"/>
                  <a:pt x="236147" y="678464"/>
                </a:cubicBezTo>
                <a:cubicBezTo>
                  <a:pt x="240248" y="682573"/>
                  <a:pt x="242299" y="684627"/>
                  <a:pt x="246400" y="688735"/>
                </a:cubicBezTo>
                <a:cubicBezTo>
                  <a:pt x="246400" y="688735"/>
                  <a:pt x="244349" y="688735"/>
                  <a:pt x="242299" y="688735"/>
                </a:cubicBezTo>
                <a:cubicBezTo>
                  <a:pt x="238198" y="688735"/>
                  <a:pt x="234097" y="686681"/>
                  <a:pt x="234097" y="682573"/>
                </a:cubicBezTo>
                <a:cubicBezTo>
                  <a:pt x="232046" y="680518"/>
                  <a:pt x="229995" y="684627"/>
                  <a:pt x="227945" y="684627"/>
                </a:cubicBezTo>
                <a:cubicBezTo>
                  <a:pt x="223844" y="684627"/>
                  <a:pt x="217692" y="682573"/>
                  <a:pt x="215641" y="678464"/>
                </a:cubicBezTo>
                <a:cubicBezTo>
                  <a:pt x="213591" y="674356"/>
                  <a:pt x="213591" y="668193"/>
                  <a:pt x="211540" y="662030"/>
                </a:cubicBezTo>
                <a:cubicBezTo>
                  <a:pt x="213591" y="659976"/>
                  <a:pt x="211540" y="657922"/>
                  <a:pt x="213591" y="655868"/>
                </a:cubicBezTo>
                <a:close/>
                <a:moveTo>
                  <a:pt x="100605" y="649851"/>
                </a:moveTo>
                <a:lnTo>
                  <a:pt x="102822" y="652205"/>
                </a:lnTo>
                <a:cubicBezTo>
                  <a:pt x="104617" y="653233"/>
                  <a:pt x="106667" y="653747"/>
                  <a:pt x="108718" y="653747"/>
                </a:cubicBezTo>
                <a:cubicBezTo>
                  <a:pt x="110768" y="653747"/>
                  <a:pt x="110768" y="655803"/>
                  <a:pt x="110768" y="657860"/>
                </a:cubicBezTo>
                <a:cubicBezTo>
                  <a:pt x="108718" y="657860"/>
                  <a:pt x="106667" y="655803"/>
                  <a:pt x="104617" y="655803"/>
                </a:cubicBezTo>
                <a:cubicBezTo>
                  <a:pt x="103591" y="654775"/>
                  <a:pt x="102566" y="653747"/>
                  <a:pt x="101797" y="652719"/>
                </a:cubicBezTo>
                <a:close/>
                <a:moveTo>
                  <a:pt x="100402" y="649635"/>
                </a:moveTo>
                <a:lnTo>
                  <a:pt x="100516" y="649635"/>
                </a:lnTo>
                <a:lnTo>
                  <a:pt x="100605" y="649851"/>
                </a:lnTo>
                <a:close/>
                <a:moveTo>
                  <a:pt x="758578" y="643252"/>
                </a:moveTo>
                <a:cubicBezTo>
                  <a:pt x="760617" y="643252"/>
                  <a:pt x="762657" y="643252"/>
                  <a:pt x="762657" y="645327"/>
                </a:cubicBezTo>
                <a:cubicBezTo>
                  <a:pt x="760617" y="647402"/>
                  <a:pt x="758578" y="645327"/>
                  <a:pt x="754499" y="647402"/>
                </a:cubicBezTo>
                <a:cubicBezTo>
                  <a:pt x="750420" y="647402"/>
                  <a:pt x="750420" y="653626"/>
                  <a:pt x="750420" y="657776"/>
                </a:cubicBezTo>
                <a:cubicBezTo>
                  <a:pt x="750420" y="657776"/>
                  <a:pt x="752460" y="659851"/>
                  <a:pt x="752460" y="659851"/>
                </a:cubicBezTo>
                <a:cubicBezTo>
                  <a:pt x="750420" y="659851"/>
                  <a:pt x="750420" y="657776"/>
                  <a:pt x="748381" y="657776"/>
                </a:cubicBezTo>
                <a:cubicBezTo>
                  <a:pt x="750420" y="653626"/>
                  <a:pt x="748381" y="649476"/>
                  <a:pt x="752460" y="647402"/>
                </a:cubicBezTo>
                <a:cubicBezTo>
                  <a:pt x="752460" y="645327"/>
                  <a:pt x="754499" y="643252"/>
                  <a:pt x="758578" y="643252"/>
                </a:cubicBezTo>
                <a:close/>
                <a:moveTo>
                  <a:pt x="816203" y="640815"/>
                </a:moveTo>
                <a:cubicBezTo>
                  <a:pt x="817751" y="640815"/>
                  <a:pt x="819298" y="641331"/>
                  <a:pt x="820330" y="643394"/>
                </a:cubicBezTo>
                <a:cubicBezTo>
                  <a:pt x="822393" y="645457"/>
                  <a:pt x="820330" y="647520"/>
                  <a:pt x="822393" y="649583"/>
                </a:cubicBezTo>
                <a:cubicBezTo>
                  <a:pt x="824456" y="647520"/>
                  <a:pt x="826519" y="649583"/>
                  <a:pt x="828582" y="649583"/>
                </a:cubicBezTo>
                <a:cubicBezTo>
                  <a:pt x="830645" y="651646"/>
                  <a:pt x="832708" y="655773"/>
                  <a:pt x="830645" y="659899"/>
                </a:cubicBezTo>
                <a:cubicBezTo>
                  <a:pt x="830645" y="661962"/>
                  <a:pt x="830645" y="664025"/>
                  <a:pt x="828582" y="664025"/>
                </a:cubicBezTo>
                <a:cubicBezTo>
                  <a:pt x="826519" y="661962"/>
                  <a:pt x="824456" y="657836"/>
                  <a:pt x="820330" y="657836"/>
                </a:cubicBezTo>
                <a:cubicBezTo>
                  <a:pt x="818267" y="655773"/>
                  <a:pt x="816203" y="657836"/>
                  <a:pt x="814140" y="657836"/>
                </a:cubicBezTo>
                <a:cubicBezTo>
                  <a:pt x="812077" y="659899"/>
                  <a:pt x="812077" y="664025"/>
                  <a:pt x="810014" y="668152"/>
                </a:cubicBezTo>
                <a:cubicBezTo>
                  <a:pt x="810014" y="668152"/>
                  <a:pt x="807951" y="668152"/>
                  <a:pt x="805888" y="666088"/>
                </a:cubicBezTo>
                <a:cubicBezTo>
                  <a:pt x="803824" y="664025"/>
                  <a:pt x="803824" y="659899"/>
                  <a:pt x="803824" y="657836"/>
                </a:cubicBezTo>
                <a:cubicBezTo>
                  <a:pt x="803824" y="653709"/>
                  <a:pt x="805888" y="653709"/>
                  <a:pt x="807951" y="651646"/>
                </a:cubicBezTo>
                <a:cubicBezTo>
                  <a:pt x="805888" y="651646"/>
                  <a:pt x="805888" y="647520"/>
                  <a:pt x="805888" y="645457"/>
                </a:cubicBezTo>
                <a:cubicBezTo>
                  <a:pt x="807951" y="643394"/>
                  <a:pt x="810014" y="641331"/>
                  <a:pt x="812077" y="641331"/>
                </a:cubicBezTo>
                <a:cubicBezTo>
                  <a:pt x="813109" y="641331"/>
                  <a:pt x="814656" y="640815"/>
                  <a:pt x="816203" y="640815"/>
                </a:cubicBezTo>
                <a:close/>
                <a:moveTo>
                  <a:pt x="181980" y="640294"/>
                </a:moveTo>
                <a:cubicBezTo>
                  <a:pt x="186875" y="639781"/>
                  <a:pt x="192028" y="640294"/>
                  <a:pt x="197181" y="641320"/>
                </a:cubicBezTo>
                <a:cubicBezTo>
                  <a:pt x="197181" y="647477"/>
                  <a:pt x="197181" y="653634"/>
                  <a:pt x="201304" y="655686"/>
                </a:cubicBezTo>
                <a:cubicBezTo>
                  <a:pt x="203365" y="655686"/>
                  <a:pt x="205426" y="655686"/>
                  <a:pt x="207487" y="657739"/>
                </a:cubicBezTo>
                <a:cubicBezTo>
                  <a:pt x="209548" y="663896"/>
                  <a:pt x="209548" y="674158"/>
                  <a:pt x="203365" y="678262"/>
                </a:cubicBezTo>
                <a:cubicBezTo>
                  <a:pt x="199242" y="682367"/>
                  <a:pt x="195120" y="684419"/>
                  <a:pt x="188936" y="682367"/>
                </a:cubicBezTo>
                <a:cubicBezTo>
                  <a:pt x="186875" y="682367"/>
                  <a:pt x="184814" y="680314"/>
                  <a:pt x="180692" y="680314"/>
                </a:cubicBezTo>
                <a:cubicBezTo>
                  <a:pt x="178631" y="682367"/>
                  <a:pt x="176570" y="684419"/>
                  <a:pt x="174508" y="682367"/>
                </a:cubicBezTo>
                <a:cubicBezTo>
                  <a:pt x="168325" y="682367"/>
                  <a:pt x="166264" y="680314"/>
                  <a:pt x="162142" y="678262"/>
                </a:cubicBezTo>
                <a:cubicBezTo>
                  <a:pt x="160080" y="676210"/>
                  <a:pt x="160080" y="670053"/>
                  <a:pt x="162142" y="668001"/>
                </a:cubicBezTo>
                <a:cubicBezTo>
                  <a:pt x="162142" y="663896"/>
                  <a:pt x="164203" y="661843"/>
                  <a:pt x="168325" y="661843"/>
                </a:cubicBezTo>
                <a:cubicBezTo>
                  <a:pt x="170386" y="657739"/>
                  <a:pt x="166264" y="657739"/>
                  <a:pt x="166264" y="655686"/>
                </a:cubicBezTo>
                <a:cubicBezTo>
                  <a:pt x="166264" y="651582"/>
                  <a:pt x="168325" y="649529"/>
                  <a:pt x="168325" y="645425"/>
                </a:cubicBezTo>
                <a:cubicBezTo>
                  <a:pt x="172447" y="642346"/>
                  <a:pt x="177085" y="640807"/>
                  <a:pt x="181980" y="640294"/>
                </a:cubicBezTo>
                <a:close/>
                <a:moveTo>
                  <a:pt x="744131" y="630968"/>
                </a:moveTo>
                <a:cubicBezTo>
                  <a:pt x="746190" y="630968"/>
                  <a:pt x="748248" y="630968"/>
                  <a:pt x="750306" y="633022"/>
                </a:cubicBezTo>
                <a:cubicBezTo>
                  <a:pt x="750306" y="633022"/>
                  <a:pt x="750306" y="635076"/>
                  <a:pt x="752365" y="635076"/>
                </a:cubicBezTo>
                <a:cubicBezTo>
                  <a:pt x="754423" y="635076"/>
                  <a:pt x="756482" y="633022"/>
                  <a:pt x="758540" y="633022"/>
                </a:cubicBezTo>
                <a:cubicBezTo>
                  <a:pt x="760598" y="635076"/>
                  <a:pt x="762657" y="635076"/>
                  <a:pt x="762657" y="637130"/>
                </a:cubicBezTo>
                <a:cubicBezTo>
                  <a:pt x="760598" y="639185"/>
                  <a:pt x="762657" y="641239"/>
                  <a:pt x="760598" y="641239"/>
                </a:cubicBezTo>
                <a:cubicBezTo>
                  <a:pt x="756482" y="641239"/>
                  <a:pt x="750306" y="641239"/>
                  <a:pt x="748248" y="645348"/>
                </a:cubicBezTo>
                <a:cubicBezTo>
                  <a:pt x="746190" y="651510"/>
                  <a:pt x="746190" y="655619"/>
                  <a:pt x="748248" y="661781"/>
                </a:cubicBezTo>
                <a:cubicBezTo>
                  <a:pt x="746190" y="663836"/>
                  <a:pt x="744131" y="663836"/>
                  <a:pt x="740014" y="663836"/>
                </a:cubicBezTo>
                <a:cubicBezTo>
                  <a:pt x="737956" y="663836"/>
                  <a:pt x="737956" y="663836"/>
                  <a:pt x="737956" y="661781"/>
                </a:cubicBezTo>
                <a:cubicBezTo>
                  <a:pt x="737956" y="659727"/>
                  <a:pt x="737956" y="655619"/>
                  <a:pt x="735898" y="655619"/>
                </a:cubicBezTo>
                <a:lnTo>
                  <a:pt x="731872" y="653610"/>
                </a:lnTo>
                <a:lnTo>
                  <a:pt x="731872" y="653428"/>
                </a:lnTo>
                <a:lnTo>
                  <a:pt x="735898" y="647402"/>
                </a:lnTo>
                <a:lnTo>
                  <a:pt x="731872" y="639366"/>
                </a:lnTo>
                <a:lnTo>
                  <a:pt x="731872" y="639139"/>
                </a:lnTo>
                <a:lnTo>
                  <a:pt x="735898" y="637130"/>
                </a:lnTo>
                <a:cubicBezTo>
                  <a:pt x="737956" y="635076"/>
                  <a:pt x="737956" y="639185"/>
                  <a:pt x="740014" y="637130"/>
                </a:cubicBezTo>
                <a:cubicBezTo>
                  <a:pt x="742073" y="635076"/>
                  <a:pt x="742073" y="633022"/>
                  <a:pt x="744131" y="630968"/>
                </a:cubicBezTo>
                <a:close/>
                <a:moveTo>
                  <a:pt x="172489" y="630968"/>
                </a:moveTo>
                <a:cubicBezTo>
                  <a:pt x="178589" y="635085"/>
                  <a:pt x="178589" y="635085"/>
                  <a:pt x="178589" y="635085"/>
                </a:cubicBezTo>
                <a:cubicBezTo>
                  <a:pt x="180623" y="637143"/>
                  <a:pt x="182656" y="637143"/>
                  <a:pt x="182656" y="637143"/>
                </a:cubicBezTo>
                <a:cubicBezTo>
                  <a:pt x="178589" y="639201"/>
                  <a:pt x="174522" y="639201"/>
                  <a:pt x="170455" y="641260"/>
                </a:cubicBezTo>
                <a:cubicBezTo>
                  <a:pt x="168422" y="641260"/>
                  <a:pt x="168422" y="639201"/>
                  <a:pt x="168422" y="639201"/>
                </a:cubicBezTo>
                <a:cubicBezTo>
                  <a:pt x="166388" y="637143"/>
                  <a:pt x="168422" y="635085"/>
                  <a:pt x="168422" y="633026"/>
                </a:cubicBezTo>
                <a:cubicBezTo>
                  <a:pt x="170455" y="630968"/>
                  <a:pt x="172489" y="630968"/>
                  <a:pt x="172489" y="630968"/>
                </a:cubicBezTo>
                <a:close/>
                <a:moveTo>
                  <a:pt x="131262" y="630518"/>
                </a:moveTo>
                <a:cubicBezTo>
                  <a:pt x="133321" y="631032"/>
                  <a:pt x="135379" y="632059"/>
                  <a:pt x="137438" y="633087"/>
                </a:cubicBezTo>
                <a:cubicBezTo>
                  <a:pt x="137438" y="635143"/>
                  <a:pt x="139496" y="637199"/>
                  <a:pt x="139496" y="637199"/>
                </a:cubicBezTo>
                <a:cubicBezTo>
                  <a:pt x="137438" y="639255"/>
                  <a:pt x="137438" y="639255"/>
                  <a:pt x="135379" y="641311"/>
                </a:cubicBezTo>
                <a:cubicBezTo>
                  <a:pt x="137438" y="643367"/>
                  <a:pt x="141554" y="645422"/>
                  <a:pt x="141554" y="649534"/>
                </a:cubicBezTo>
                <a:cubicBezTo>
                  <a:pt x="139496" y="651590"/>
                  <a:pt x="139496" y="653646"/>
                  <a:pt x="137438" y="653646"/>
                </a:cubicBezTo>
                <a:cubicBezTo>
                  <a:pt x="133321" y="655702"/>
                  <a:pt x="131262" y="653646"/>
                  <a:pt x="129204" y="653646"/>
                </a:cubicBezTo>
                <a:cubicBezTo>
                  <a:pt x="127146" y="651590"/>
                  <a:pt x="125087" y="649534"/>
                  <a:pt x="123029" y="647478"/>
                </a:cubicBezTo>
                <a:cubicBezTo>
                  <a:pt x="123029" y="647478"/>
                  <a:pt x="120971" y="647478"/>
                  <a:pt x="120971" y="647478"/>
                </a:cubicBezTo>
                <a:cubicBezTo>
                  <a:pt x="118912" y="651590"/>
                  <a:pt x="118912" y="655702"/>
                  <a:pt x="120971" y="659813"/>
                </a:cubicBezTo>
                <a:cubicBezTo>
                  <a:pt x="125087" y="670093"/>
                  <a:pt x="135379" y="676260"/>
                  <a:pt x="145671" y="678316"/>
                </a:cubicBezTo>
                <a:cubicBezTo>
                  <a:pt x="158022" y="676260"/>
                  <a:pt x="158022" y="676260"/>
                  <a:pt x="158022" y="676260"/>
                </a:cubicBezTo>
                <a:cubicBezTo>
                  <a:pt x="158022" y="676260"/>
                  <a:pt x="160081" y="678316"/>
                  <a:pt x="160081" y="680372"/>
                </a:cubicBezTo>
                <a:cubicBezTo>
                  <a:pt x="155964" y="682428"/>
                  <a:pt x="151847" y="682428"/>
                  <a:pt x="147730" y="682428"/>
                </a:cubicBezTo>
                <a:cubicBezTo>
                  <a:pt x="139496" y="682428"/>
                  <a:pt x="133321" y="680372"/>
                  <a:pt x="125087" y="676260"/>
                </a:cubicBezTo>
                <a:cubicBezTo>
                  <a:pt x="116854" y="668037"/>
                  <a:pt x="108620" y="657757"/>
                  <a:pt x="112737" y="645422"/>
                </a:cubicBezTo>
                <a:cubicBezTo>
                  <a:pt x="112737" y="639255"/>
                  <a:pt x="118912" y="633087"/>
                  <a:pt x="125087" y="631032"/>
                </a:cubicBezTo>
                <a:cubicBezTo>
                  <a:pt x="127146" y="630004"/>
                  <a:pt x="129204" y="630004"/>
                  <a:pt x="131262" y="630518"/>
                </a:cubicBezTo>
                <a:close/>
                <a:moveTo>
                  <a:pt x="166961" y="623441"/>
                </a:moveTo>
                <a:cubicBezTo>
                  <a:pt x="168762" y="623699"/>
                  <a:pt x="170306" y="624731"/>
                  <a:pt x="170306" y="626794"/>
                </a:cubicBezTo>
                <a:cubicBezTo>
                  <a:pt x="172364" y="628857"/>
                  <a:pt x="168248" y="628857"/>
                  <a:pt x="166189" y="630920"/>
                </a:cubicBezTo>
                <a:cubicBezTo>
                  <a:pt x="164131" y="632983"/>
                  <a:pt x="164131" y="637110"/>
                  <a:pt x="164131" y="639173"/>
                </a:cubicBezTo>
                <a:cubicBezTo>
                  <a:pt x="166189" y="641236"/>
                  <a:pt x="166189" y="641236"/>
                  <a:pt x="168248" y="643299"/>
                </a:cubicBezTo>
                <a:cubicBezTo>
                  <a:pt x="164131" y="645362"/>
                  <a:pt x="166189" y="651552"/>
                  <a:pt x="162072" y="647425"/>
                </a:cubicBezTo>
                <a:cubicBezTo>
                  <a:pt x="157956" y="647425"/>
                  <a:pt x="157956" y="643299"/>
                  <a:pt x="160014" y="641236"/>
                </a:cubicBezTo>
                <a:cubicBezTo>
                  <a:pt x="157956" y="639173"/>
                  <a:pt x="153839" y="639173"/>
                  <a:pt x="151781" y="635046"/>
                </a:cubicBezTo>
                <a:cubicBezTo>
                  <a:pt x="151781" y="635046"/>
                  <a:pt x="151781" y="632983"/>
                  <a:pt x="151781" y="630920"/>
                </a:cubicBezTo>
                <a:cubicBezTo>
                  <a:pt x="153839" y="628857"/>
                  <a:pt x="155897" y="628857"/>
                  <a:pt x="157956" y="628857"/>
                </a:cubicBezTo>
                <a:cubicBezTo>
                  <a:pt x="160014" y="628857"/>
                  <a:pt x="160014" y="630920"/>
                  <a:pt x="162072" y="628857"/>
                </a:cubicBezTo>
                <a:cubicBezTo>
                  <a:pt x="164131" y="628857"/>
                  <a:pt x="162072" y="626794"/>
                  <a:pt x="162072" y="624731"/>
                </a:cubicBezTo>
                <a:cubicBezTo>
                  <a:pt x="163102" y="623699"/>
                  <a:pt x="165160" y="623183"/>
                  <a:pt x="166961" y="623441"/>
                </a:cubicBezTo>
                <a:close/>
                <a:moveTo>
                  <a:pt x="48103" y="622191"/>
                </a:moveTo>
                <a:lnTo>
                  <a:pt x="48787" y="624395"/>
                </a:lnTo>
                <a:lnTo>
                  <a:pt x="49783" y="626230"/>
                </a:lnTo>
                <a:close/>
                <a:moveTo>
                  <a:pt x="742133" y="616692"/>
                </a:moveTo>
                <a:cubicBezTo>
                  <a:pt x="744186" y="616692"/>
                  <a:pt x="746238" y="618745"/>
                  <a:pt x="746238" y="618745"/>
                </a:cubicBezTo>
                <a:cubicBezTo>
                  <a:pt x="748290" y="620799"/>
                  <a:pt x="748290" y="620799"/>
                  <a:pt x="748290" y="620799"/>
                </a:cubicBezTo>
                <a:cubicBezTo>
                  <a:pt x="750343" y="620799"/>
                  <a:pt x="750343" y="620799"/>
                  <a:pt x="750343" y="620799"/>
                </a:cubicBezTo>
                <a:cubicBezTo>
                  <a:pt x="752395" y="620799"/>
                  <a:pt x="754447" y="616692"/>
                  <a:pt x="756500" y="618745"/>
                </a:cubicBezTo>
                <a:cubicBezTo>
                  <a:pt x="758552" y="620799"/>
                  <a:pt x="762657" y="622852"/>
                  <a:pt x="762657" y="624906"/>
                </a:cubicBezTo>
                <a:cubicBezTo>
                  <a:pt x="762657" y="626959"/>
                  <a:pt x="762657" y="629013"/>
                  <a:pt x="762657" y="633120"/>
                </a:cubicBezTo>
                <a:cubicBezTo>
                  <a:pt x="758552" y="631066"/>
                  <a:pt x="756500" y="629013"/>
                  <a:pt x="754447" y="631066"/>
                </a:cubicBezTo>
                <a:cubicBezTo>
                  <a:pt x="750343" y="633120"/>
                  <a:pt x="750343" y="629013"/>
                  <a:pt x="746238" y="629013"/>
                </a:cubicBezTo>
                <a:cubicBezTo>
                  <a:pt x="742133" y="629013"/>
                  <a:pt x="740081" y="631066"/>
                  <a:pt x="738029" y="633120"/>
                </a:cubicBezTo>
                <a:cubicBezTo>
                  <a:pt x="735976" y="633120"/>
                  <a:pt x="733924" y="633120"/>
                  <a:pt x="731872" y="635173"/>
                </a:cubicBezTo>
                <a:lnTo>
                  <a:pt x="731872" y="639139"/>
                </a:lnTo>
                <a:lnTo>
                  <a:pt x="731781" y="639185"/>
                </a:lnTo>
                <a:lnTo>
                  <a:pt x="731872" y="639366"/>
                </a:lnTo>
                <a:lnTo>
                  <a:pt x="731872" y="647494"/>
                </a:lnTo>
                <a:lnTo>
                  <a:pt x="731872" y="653428"/>
                </a:lnTo>
                <a:lnTo>
                  <a:pt x="731781" y="653564"/>
                </a:lnTo>
                <a:lnTo>
                  <a:pt x="731872" y="653610"/>
                </a:lnTo>
                <a:lnTo>
                  <a:pt x="731872" y="657761"/>
                </a:lnTo>
                <a:cubicBezTo>
                  <a:pt x="735976" y="659815"/>
                  <a:pt x="733924" y="663922"/>
                  <a:pt x="738029" y="665975"/>
                </a:cubicBezTo>
                <a:cubicBezTo>
                  <a:pt x="738029" y="668029"/>
                  <a:pt x="735976" y="670082"/>
                  <a:pt x="733924" y="672136"/>
                </a:cubicBezTo>
                <a:cubicBezTo>
                  <a:pt x="729819" y="672136"/>
                  <a:pt x="727767" y="668029"/>
                  <a:pt x="725715" y="663922"/>
                </a:cubicBezTo>
                <a:cubicBezTo>
                  <a:pt x="725715" y="659815"/>
                  <a:pt x="723662" y="657761"/>
                  <a:pt x="721610" y="653654"/>
                </a:cubicBezTo>
                <a:cubicBezTo>
                  <a:pt x="717505" y="651601"/>
                  <a:pt x="719557" y="647494"/>
                  <a:pt x="719557" y="643387"/>
                </a:cubicBezTo>
                <a:cubicBezTo>
                  <a:pt x="721610" y="643387"/>
                  <a:pt x="721610" y="641333"/>
                  <a:pt x="723662" y="639280"/>
                </a:cubicBezTo>
                <a:cubicBezTo>
                  <a:pt x="721610" y="637226"/>
                  <a:pt x="721610" y="633120"/>
                  <a:pt x="719557" y="633120"/>
                </a:cubicBezTo>
                <a:cubicBezTo>
                  <a:pt x="719557" y="629013"/>
                  <a:pt x="723662" y="624906"/>
                  <a:pt x="725715" y="624906"/>
                </a:cubicBezTo>
                <a:cubicBezTo>
                  <a:pt x="729819" y="622852"/>
                  <a:pt x="731872" y="624906"/>
                  <a:pt x="733924" y="626959"/>
                </a:cubicBezTo>
                <a:cubicBezTo>
                  <a:pt x="735976" y="624906"/>
                  <a:pt x="735976" y="622852"/>
                  <a:pt x="735976" y="622852"/>
                </a:cubicBezTo>
                <a:cubicBezTo>
                  <a:pt x="738029" y="620799"/>
                  <a:pt x="738029" y="616692"/>
                  <a:pt x="742133" y="616692"/>
                </a:cubicBezTo>
                <a:close/>
                <a:moveTo>
                  <a:pt x="162893" y="615466"/>
                </a:moveTo>
                <a:cubicBezTo>
                  <a:pt x="165215" y="615211"/>
                  <a:pt x="167278" y="615722"/>
                  <a:pt x="168309" y="616744"/>
                </a:cubicBezTo>
                <a:cubicBezTo>
                  <a:pt x="168309" y="616744"/>
                  <a:pt x="170372" y="618789"/>
                  <a:pt x="168309" y="618789"/>
                </a:cubicBezTo>
                <a:cubicBezTo>
                  <a:pt x="168309" y="620833"/>
                  <a:pt x="166246" y="618789"/>
                  <a:pt x="164183" y="620833"/>
                </a:cubicBezTo>
                <a:cubicBezTo>
                  <a:pt x="162120" y="622877"/>
                  <a:pt x="160057" y="622877"/>
                  <a:pt x="157993" y="626966"/>
                </a:cubicBezTo>
                <a:cubicBezTo>
                  <a:pt x="155930" y="624922"/>
                  <a:pt x="151804" y="626966"/>
                  <a:pt x="149741" y="629011"/>
                </a:cubicBezTo>
                <a:cubicBezTo>
                  <a:pt x="147677" y="633099"/>
                  <a:pt x="149741" y="635144"/>
                  <a:pt x="149741" y="639233"/>
                </a:cubicBezTo>
                <a:cubicBezTo>
                  <a:pt x="151804" y="639233"/>
                  <a:pt x="153867" y="641277"/>
                  <a:pt x="155930" y="643321"/>
                </a:cubicBezTo>
                <a:cubicBezTo>
                  <a:pt x="155930" y="645366"/>
                  <a:pt x="155930" y="647410"/>
                  <a:pt x="157993" y="649455"/>
                </a:cubicBezTo>
                <a:cubicBezTo>
                  <a:pt x="160057" y="651499"/>
                  <a:pt x="160057" y="651499"/>
                  <a:pt x="162120" y="651499"/>
                </a:cubicBezTo>
                <a:cubicBezTo>
                  <a:pt x="162120" y="653544"/>
                  <a:pt x="162120" y="653544"/>
                  <a:pt x="160057" y="653544"/>
                </a:cubicBezTo>
                <a:cubicBezTo>
                  <a:pt x="155930" y="653544"/>
                  <a:pt x="153867" y="651499"/>
                  <a:pt x="149741" y="649455"/>
                </a:cubicBezTo>
                <a:cubicBezTo>
                  <a:pt x="149741" y="647410"/>
                  <a:pt x="147677" y="643321"/>
                  <a:pt x="147677" y="641277"/>
                </a:cubicBezTo>
                <a:cubicBezTo>
                  <a:pt x="149741" y="639233"/>
                  <a:pt x="149741" y="639233"/>
                  <a:pt x="147677" y="639233"/>
                </a:cubicBezTo>
                <a:cubicBezTo>
                  <a:pt x="145614" y="637188"/>
                  <a:pt x="143551" y="635144"/>
                  <a:pt x="143551" y="633099"/>
                </a:cubicBezTo>
                <a:cubicBezTo>
                  <a:pt x="141488" y="629011"/>
                  <a:pt x="143551" y="626966"/>
                  <a:pt x="145614" y="624922"/>
                </a:cubicBezTo>
                <a:cubicBezTo>
                  <a:pt x="147677" y="622877"/>
                  <a:pt x="151804" y="622877"/>
                  <a:pt x="153867" y="624922"/>
                </a:cubicBezTo>
                <a:cubicBezTo>
                  <a:pt x="155930" y="624922"/>
                  <a:pt x="155930" y="622877"/>
                  <a:pt x="155930" y="622877"/>
                </a:cubicBezTo>
                <a:cubicBezTo>
                  <a:pt x="155930" y="620833"/>
                  <a:pt x="155930" y="618789"/>
                  <a:pt x="155930" y="618789"/>
                </a:cubicBezTo>
                <a:cubicBezTo>
                  <a:pt x="157994" y="616744"/>
                  <a:pt x="160572" y="615722"/>
                  <a:pt x="162893" y="615466"/>
                </a:cubicBezTo>
                <a:close/>
                <a:moveTo>
                  <a:pt x="744065" y="614700"/>
                </a:moveTo>
                <a:cubicBezTo>
                  <a:pt x="746168" y="614700"/>
                  <a:pt x="748270" y="614700"/>
                  <a:pt x="748270" y="616692"/>
                </a:cubicBezTo>
                <a:cubicBezTo>
                  <a:pt x="750373" y="618684"/>
                  <a:pt x="750373" y="618684"/>
                  <a:pt x="750373" y="618684"/>
                </a:cubicBezTo>
                <a:cubicBezTo>
                  <a:pt x="748270" y="618684"/>
                  <a:pt x="746168" y="616692"/>
                  <a:pt x="744065" y="614700"/>
                </a:cubicBezTo>
                <a:close/>
                <a:moveTo>
                  <a:pt x="113649" y="613923"/>
                </a:moveTo>
                <a:cubicBezTo>
                  <a:pt x="114416" y="614439"/>
                  <a:pt x="114928" y="615470"/>
                  <a:pt x="114928" y="616502"/>
                </a:cubicBezTo>
                <a:cubicBezTo>
                  <a:pt x="114928" y="618565"/>
                  <a:pt x="110834" y="618565"/>
                  <a:pt x="110834" y="620628"/>
                </a:cubicBezTo>
                <a:cubicBezTo>
                  <a:pt x="106739" y="624755"/>
                  <a:pt x="106739" y="630944"/>
                  <a:pt x="108786" y="635070"/>
                </a:cubicBezTo>
                <a:cubicBezTo>
                  <a:pt x="110834" y="637133"/>
                  <a:pt x="112881" y="639197"/>
                  <a:pt x="110834" y="641260"/>
                </a:cubicBezTo>
                <a:cubicBezTo>
                  <a:pt x="110834" y="641260"/>
                  <a:pt x="108786" y="641260"/>
                  <a:pt x="108786" y="641260"/>
                </a:cubicBezTo>
                <a:cubicBezTo>
                  <a:pt x="104692" y="633007"/>
                  <a:pt x="104692" y="633007"/>
                  <a:pt x="104692" y="633007"/>
                </a:cubicBezTo>
                <a:cubicBezTo>
                  <a:pt x="102644" y="626818"/>
                  <a:pt x="104692" y="618565"/>
                  <a:pt x="110834" y="614439"/>
                </a:cubicBezTo>
                <a:cubicBezTo>
                  <a:pt x="111857" y="613407"/>
                  <a:pt x="112881" y="613407"/>
                  <a:pt x="113649" y="613923"/>
                </a:cubicBezTo>
                <a:close/>
                <a:moveTo>
                  <a:pt x="789889" y="612187"/>
                </a:moveTo>
                <a:cubicBezTo>
                  <a:pt x="795027" y="612444"/>
                  <a:pt x="799651" y="614505"/>
                  <a:pt x="801706" y="618627"/>
                </a:cubicBezTo>
                <a:cubicBezTo>
                  <a:pt x="803761" y="622748"/>
                  <a:pt x="805816" y="628930"/>
                  <a:pt x="805816" y="633051"/>
                </a:cubicBezTo>
                <a:cubicBezTo>
                  <a:pt x="803761" y="635112"/>
                  <a:pt x="801706" y="637173"/>
                  <a:pt x="799651" y="639233"/>
                </a:cubicBezTo>
                <a:cubicBezTo>
                  <a:pt x="797596" y="639233"/>
                  <a:pt x="795540" y="633051"/>
                  <a:pt x="793485" y="639233"/>
                </a:cubicBezTo>
                <a:cubicBezTo>
                  <a:pt x="791430" y="639233"/>
                  <a:pt x="787320" y="639233"/>
                  <a:pt x="785264" y="639233"/>
                </a:cubicBezTo>
                <a:cubicBezTo>
                  <a:pt x="783209" y="637173"/>
                  <a:pt x="783209" y="633051"/>
                  <a:pt x="783209" y="630991"/>
                </a:cubicBezTo>
                <a:cubicBezTo>
                  <a:pt x="785264" y="628930"/>
                  <a:pt x="785264" y="626869"/>
                  <a:pt x="789375" y="626869"/>
                </a:cubicBezTo>
                <a:cubicBezTo>
                  <a:pt x="789375" y="626869"/>
                  <a:pt x="793485" y="628930"/>
                  <a:pt x="793485" y="626869"/>
                </a:cubicBezTo>
                <a:cubicBezTo>
                  <a:pt x="791430" y="622748"/>
                  <a:pt x="789375" y="622748"/>
                  <a:pt x="785264" y="620687"/>
                </a:cubicBezTo>
                <a:cubicBezTo>
                  <a:pt x="781154" y="620687"/>
                  <a:pt x="774988" y="624809"/>
                  <a:pt x="772933" y="628930"/>
                </a:cubicBezTo>
                <a:cubicBezTo>
                  <a:pt x="768822" y="639233"/>
                  <a:pt x="770878" y="653658"/>
                  <a:pt x="779099" y="661901"/>
                </a:cubicBezTo>
                <a:cubicBezTo>
                  <a:pt x="785264" y="668083"/>
                  <a:pt x="785264" y="668083"/>
                  <a:pt x="785264" y="668083"/>
                </a:cubicBezTo>
                <a:cubicBezTo>
                  <a:pt x="785264" y="668083"/>
                  <a:pt x="785264" y="668083"/>
                  <a:pt x="783209" y="670144"/>
                </a:cubicBezTo>
                <a:cubicBezTo>
                  <a:pt x="781154" y="668083"/>
                  <a:pt x="781154" y="668083"/>
                  <a:pt x="781154" y="668083"/>
                </a:cubicBezTo>
                <a:cubicBezTo>
                  <a:pt x="772933" y="661901"/>
                  <a:pt x="764712" y="653658"/>
                  <a:pt x="764712" y="641294"/>
                </a:cubicBezTo>
                <a:cubicBezTo>
                  <a:pt x="762657" y="630991"/>
                  <a:pt x="766767" y="620687"/>
                  <a:pt x="774988" y="616566"/>
                </a:cubicBezTo>
                <a:cubicBezTo>
                  <a:pt x="779099" y="613475"/>
                  <a:pt x="784751" y="611929"/>
                  <a:pt x="789889" y="612187"/>
                </a:cubicBezTo>
                <a:close/>
                <a:moveTo>
                  <a:pt x="111816" y="602599"/>
                </a:moveTo>
                <a:cubicBezTo>
                  <a:pt x="112853" y="602599"/>
                  <a:pt x="113891" y="603114"/>
                  <a:pt x="114928" y="604145"/>
                </a:cubicBezTo>
                <a:cubicBezTo>
                  <a:pt x="114928" y="606206"/>
                  <a:pt x="114928" y="610328"/>
                  <a:pt x="112853" y="610328"/>
                </a:cubicBezTo>
                <a:cubicBezTo>
                  <a:pt x="106628" y="614451"/>
                  <a:pt x="98328" y="620634"/>
                  <a:pt x="100403" y="628879"/>
                </a:cubicBezTo>
                <a:cubicBezTo>
                  <a:pt x="100403" y="635062"/>
                  <a:pt x="104553" y="641246"/>
                  <a:pt x="108703" y="645368"/>
                </a:cubicBezTo>
                <a:cubicBezTo>
                  <a:pt x="110778" y="647429"/>
                  <a:pt x="108703" y="649490"/>
                  <a:pt x="108703" y="651552"/>
                </a:cubicBezTo>
                <a:cubicBezTo>
                  <a:pt x="106628" y="651552"/>
                  <a:pt x="104553" y="651552"/>
                  <a:pt x="104553" y="649490"/>
                </a:cubicBezTo>
                <a:cubicBezTo>
                  <a:pt x="100403" y="647429"/>
                  <a:pt x="104553" y="643307"/>
                  <a:pt x="100403" y="643307"/>
                </a:cubicBezTo>
                <a:cubicBezTo>
                  <a:pt x="98328" y="643307"/>
                  <a:pt x="96253" y="643307"/>
                  <a:pt x="96253" y="641246"/>
                </a:cubicBezTo>
                <a:cubicBezTo>
                  <a:pt x="94178" y="641246"/>
                  <a:pt x="94178" y="639185"/>
                  <a:pt x="94178" y="637124"/>
                </a:cubicBezTo>
                <a:cubicBezTo>
                  <a:pt x="94178" y="635062"/>
                  <a:pt x="98328" y="635062"/>
                  <a:pt x="96253" y="633001"/>
                </a:cubicBezTo>
                <a:cubicBezTo>
                  <a:pt x="94178" y="633001"/>
                  <a:pt x="90028" y="630940"/>
                  <a:pt x="90028" y="626818"/>
                </a:cubicBezTo>
                <a:cubicBezTo>
                  <a:pt x="90028" y="624757"/>
                  <a:pt x="92103" y="622695"/>
                  <a:pt x="94178" y="622695"/>
                </a:cubicBezTo>
                <a:cubicBezTo>
                  <a:pt x="94178" y="622695"/>
                  <a:pt x="96253" y="622695"/>
                  <a:pt x="96253" y="620634"/>
                </a:cubicBezTo>
                <a:cubicBezTo>
                  <a:pt x="96253" y="618573"/>
                  <a:pt x="94178" y="618573"/>
                  <a:pt x="96253" y="616512"/>
                </a:cubicBezTo>
                <a:cubicBezTo>
                  <a:pt x="96253" y="614451"/>
                  <a:pt x="96253" y="612390"/>
                  <a:pt x="98328" y="610328"/>
                </a:cubicBezTo>
                <a:cubicBezTo>
                  <a:pt x="100403" y="610328"/>
                  <a:pt x="102478" y="612390"/>
                  <a:pt x="104553" y="612390"/>
                </a:cubicBezTo>
                <a:cubicBezTo>
                  <a:pt x="104553" y="608267"/>
                  <a:pt x="106628" y="604145"/>
                  <a:pt x="108703" y="604145"/>
                </a:cubicBezTo>
                <a:cubicBezTo>
                  <a:pt x="109741" y="603114"/>
                  <a:pt x="110778" y="602599"/>
                  <a:pt x="111816" y="602599"/>
                </a:cubicBezTo>
                <a:close/>
                <a:moveTo>
                  <a:pt x="804945" y="601636"/>
                </a:moveTo>
                <a:cubicBezTo>
                  <a:pt x="807020" y="602150"/>
                  <a:pt x="809095" y="603179"/>
                  <a:pt x="810132" y="604209"/>
                </a:cubicBezTo>
                <a:cubicBezTo>
                  <a:pt x="810132" y="608325"/>
                  <a:pt x="808057" y="604209"/>
                  <a:pt x="805982" y="604209"/>
                </a:cubicBezTo>
                <a:cubicBezTo>
                  <a:pt x="801832" y="604209"/>
                  <a:pt x="797682" y="606267"/>
                  <a:pt x="795607" y="610384"/>
                </a:cubicBezTo>
                <a:cubicBezTo>
                  <a:pt x="793532" y="610384"/>
                  <a:pt x="793532" y="610384"/>
                  <a:pt x="793532" y="610384"/>
                </a:cubicBezTo>
                <a:cubicBezTo>
                  <a:pt x="793532" y="606267"/>
                  <a:pt x="797682" y="604209"/>
                  <a:pt x="799757" y="602150"/>
                </a:cubicBezTo>
                <a:cubicBezTo>
                  <a:pt x="800795" y="601121"/>
                  <a:pt x="802870" y="601121"/>
                  <a:pt x="804945" y="601636"/>
                </a:cubicBezTo>
                <a:close/>
                <a:moveTo>
                  <a:pt x="176502" y="600092"/>
                </a:moveTo>
                <a:cubicBezTo>
                  <a:pt x="178570" y="604216"/>
                  <a:pt x="182707" y="608339"/>
                  <a:pt x="182707" y="614525"/>
                </a:cubicBezTo>
                <a:cubicBezTo>
                  <a:pt x="182707" y="620711"/>
                  <a:pt x="186845" y="624834"/>
                  <a:pt x="193051" y="628958"/>
                </a:cubicBezTo>
                <a:cubicBezTo>
                  <a:pt x="197188" y="628958"/>
                  <a:pt x="197188" y="635144"/>
                  <a:pt x="199256" y="637206"/>
                </a:cubicBezTo>
                <a:cubicBezTo>
                  <a:pt x="199256" y="637206"/>
                  <a:pt x="199256" y="639268"/>
                  <a:pt x="199256" y="639268"/>
                </a:cubicBezTo>
                <a:cubicBezTo>
                  <a:pt x="195119" y="637206"/>
                  <a:pt x="188913" y="637206"/>
                  <a:pt x="184776" y="635144"/>
                </a:cubicBezTo>
                <a:cubicBezTo>
                  <a:pt x="180639" y="635144"/>
                  <a:pt x="176502" y="631020"/>
                  <a:pt x="172364" y="626896"/>
                </a:cubicBezTo>
                <a:cubicBezTo>
                  <a:pt x="172364" y="622772"/>
                  <a:pt x="172364" y="618649"/>
                  <a:pt x="174433" y="614525"/>
                </a:cubicBezTo>
                <a:cubicBezTo>
                  <a:pt x="174433" y="614525"/>
                  <a:pt x="176502" y="614525"/>
                  <a:pt x="176502" y="612463"/>
                </a:cubicBezTo>
                <a:cubicBezTo>
                  <a:pt x="174433" y="610401"/>
                  <a:pt x="172364" y="610401"/>
                  <a:pt x="172364" y="606278"/>
                </a:cubicBezTo>
                <a:cubicBezTo>
                  <a:pt x="172364" y="604216"/>
                  <a:pt x="172364" y="600092"/>
                  <a:pt x="176502" y="600092"/>
                </a:cubicBezTo>
                <a:close/>
                <a:moveTo>
                  <a:pt x="110768" y="594630"/>
                </a:moveTo>
                <a:cubicBezTo>
                  <a:pt x="112819" y="594630"/>
                  <a:pt x="114870" y="595144"/>
                  <a:pt x="116920" y="596172"/>
                </a:cubicBezTo>
                <a:cubicBezTo>
                  <a:pt x="116920" y="598228"/>
                  <a:pt x="116920" y="598228"/>
                  <a:pt x="116920" y="598228"/>
                </a:cubicBezTo>
                <a:cubicBezTo>
                  <a:pt x="116920" y="602341"/>
                  <a:pt x="110768" y="600285"/>
                  <a:pt x="106667" y="602341"/>
                </a:cubicBezTo>
                <a:cubicBezTo>
                  <a:pt x="104617" y="604397"/>
                  <a:pt x="102566" y="606453"/>
                  <a:pt x="100516" y="608510"/>
                </a:cubicBezTo>
                <a:cubicBezTo>
                  <a:pt x="98465" y="608510"/>
                  <a:pt x="96414" y="610566"/>
                  <a:pt x="94364" y="610566"/>
                </a:cubicBezTo>
                <a:cubicBezTo>
                  <a:pt x="92313" y="614678"/>
                  <a:pt x="92313" y="616735"/>
                  <a:pt x="92313" y="620847"/>
                </a:cubicBezTo>
                <a:cubicBezTo>
                  <a:pt x="90263" y="622903"/>
                  <a:pt x="88212" y="624960"/>
                  <a:pt x="88212" y="627016"/>
                </a:cubicBezTo>
                <a:cubicBezTo>
                  <a:pt x="88212" y="631128"/>
                  <a:pt x="90263" y="633185"/>
                  <a:pt x="92313" y="635241"/>
                </a:cubicBezTo>
                <a:cubicBezTo>
                  <a:pt x="90263" y="637297"/>
                  <a:pt x="90263" y="639353"/>
                  <a:pt x="92313" y="643466"/>
                </a:cubicBezTo>
                <a:cubicBezTo>
                  <a:pt x="96414" y="645522"/>
                  <a:pt x="96414" y="645522"/>
                  <a:pt x="96414" y="645522"/>
                </a:cubicBezTo>
                <a:cubicBezTo>
                  <a:pt x="98465" y="647578"/>
                  <a:pt x="98465" y="647578"/>
                  <a:pt x="98465" y="647578"/>
                </a:cubicBezTo>
                <a:lnTo>
                  <a:pt x="100402" y="649635"/>
                </a:lnTo>
                <a:lnTo>
                  <a:pt x="96959" y="649635"/>
                </a:lnTo>
                <a:cubicBezTo>
                  <a:pt x="94364" y="649635"/>
                  <a:pt x="94364" y="649635"/>
                  <a:pt x="94364" y="649635"/>
                </a:cubicBezTo>
                <a:cubicBezTo>
                  <a:pt x="90263" y="645522"/>
                  <a:pt x="86162" y="643466"/>
                  <a:pt x="88212" y="639353"/>
                </a:cubicBezTo>
                <a:cubicBezTo>
                  <a:pt x="88212" y="639353"/>
                  <a:pt x="88212" y="635241"/>
                  <a:pt x="86162" y="635241"/>
                </a:cubicBezTo>
                <a:cubicBezTo>
                  <a:pt x="84111" y="633185"/>
                  <a:pt x="84111" y="629072"/>
                  <a:pt x="82060" y="627016"/>
                </a:cubicBezTo>
                <a:cubicBezTo>
                  <a:pt x="82060" y="622903"/>
                  <a:pt x="84111" y="620847"/>
                  <a:pt x="86162" y="618791"/>
                </a:cubicBezTo>
                <a:cubicBezTo>
                  <a:pt x="86162" y="616735"/>
                  <a:pt x="90263" y="616735"/>
                  <a:pt x="90263" y="614678"/>
                </a:cubicBezTo>
                <a:cubicBezTo>
                  <a:pt x="90263" y="612622"/>
                  <a:pt x="90263" y="606453"/>
                  <a:pt x="94364" y="604397"/>
                </a:cubicBezTo>
                <a:cubicBezTo>
                  <a:pt x="96414" y="606453"/>
                  <a:pt x="96414" y="602341"/>
                  <a:pt x="98465" y="602341"/>
                </a:cubicBezTo>
                <a:cubicBezTo>
                  <a:pt x="98465" y="604397"/>
                  <a:pt x="98465" y="604397"/>
                  <a:pt x="98465" y="604397"/>
                </a:cubicBezTo>
                <a:cubicBezTo>
                  <a:pt x="100516" y="602341"/>
                  <a:pt x="104617" y="600285"/>
                  <a:pt x="104617" y="596172"/>
                </a:cubicBezTo>
                <a:cubicBezTo>
                  <a:pt x="106667" y="595144"/>
                  <a:pt x="108718" y="594630"/>
                  <a:pt x="110768" y="594630"/>
                </a:cubicBezTo>
                <a:close/>
                <a:moveTo>
                  <a:pt x="112936" y="591792"/>
                </a:moveTo>
                <a:cubicBezTo>
                  <a:pt x="114928" y="591792"/>
                  <a:pt x="116920" y="591792"/>
                  <a:pt x="116920" y="591792"/>
                </a:cubicBezTo>
                <a:cubicBezTo>
                  <a:pt x="118912" y="594116"/>
                  <a:pt x="118912" y="594116"/>
                  <a:pt x="118912" y="594116"/>
                </a:cubicBezTo>
                <a:cubicBezTo>
                  <a:pt x="116920" y="594116"/>
                  <a:pt x="114928" y="594116"/>
                  <a:pt x="112936" y="591792"/>
                </a:cubicBezTo>
                <a:close/>
                <a:moveTo>
                  <a:pt x="799317" y="589347"/>
                </a:moveTo>
                <a:cubicBezTo>
                  <a:pt x="801119" y="589347"/>
                  <a:pt x="802662" y="589860"/>
                  <a:pt x="803692" y="591913"/>
                </a:cubicBezTo>
                <a:cubicBezTo>
                  <a:pt x="803692" y="593965"/>
                  <a:pt x="803692" y="596017"/>
                  <a:pt x="805750" y="593965"/>
                </a:cubicBezTo>
                <a:cubicBezTo>
                  <a:pt x="807808" y="591913"/>
                  <a:pt x="811925" y="591913"/>
                  <a:pt x="813984" y="593965"/>
                </a:cubicBezTo>
                <a:cubicBezTo>
                  <a:pt x="816042" y="596017"/>
                  <a:pt x="818100" y="598070"/>
                  <a:pt x="818100" y="600122"/>
                </a:cubicBezTo>
                <a:cubicBezTo>
                  <a:pt x="818100" y="600122"/>
                  <a:pt x="816042" y="602174"/>
                  <a:pt x="811925" y="602174"/>
                </a:cubicBezTo>
                <a:cubicBezTo>
                  <a:pt x="809867" y="600122"/>
                  <a:pt x="805750" y="598070"/>
                  <a:pt x="801633" y="600122"/>
                </a:cubicBezTo>
                <a:cubicBezTo>
                  <a:pt x="795458" y="600122"/>
                  <a:pt x="791341" y="604227"/>
                  <a:pt x="789283" y="608331"/>
                </a:cubicBezTo>
                <a:cubicBezTo>
                  <a:pt x="778991" y="610384"/>
                  <a:pt x="778991" y="610384"/>
                  <a:pt x="778991" y="610384"/>
                </a:cubicBezTo>
                <a:lnTo>
                  <a:pt x="778991" y="602336"/>
                </a:lnTo>
                <a:lnTo>
                  <a:pt x="779316" y="602013"/>
                </a:lnTo>
                <a:lnTo>
                  <a:pt x="783108" y="600122"/>
                </a:lnTo>
                <a:cubicBezTo>
                  <a:pt x="785166" y="600122"/>
                  <a:pt x="787225" y="600122"/>
                  <a:pt x="787225" y="598070"/>
                </a:cubicBezTo>
                <a:cubicBezTo>
                  <a:pt x="787225" y="593965"/>
                  <a:pt x="789283" y="591913"/>
                  <a:pt x="793400" y="589860"/>
                </a:cubicBezTo>
                <a:cubicBezTo>
                  <a:pt x="795458" y="589860"/>
                  <a:pt x="797516" y="589347"/>
                  <a:pt x="799317" y="589347"/>
                </a:cubicBezTo>
                <a:close/>
                <a:moveTo>
                  <a:pt x="828392" y="587808"/>
                </a:moveTo>
                <a:cubicBezTo>
                  <a:pt x="830467" y="587808"/>
                  <a:pt x="832542" y="587808"/>
                  <a:pt x="832542" y="589866"/>
                </a:cubicBezTo>
                <a:cubicBezTo>
                  <a:pt x="834617" y="591925"/>
                  <a:pt x="834617" y="593983"/>
                  <a:pt x="834617" y="593983"/>
                </a:cubicBezTo>
                <a:cubicBezTo>
                  <a:pt x="834617" y="596042"/>
                  <a:pt x="836692" y="598100"/>
                  <a:pt x="836692" y="598100"/>
                </a:cubicBezTo>
                <a:cubicBezTo>
                  <a:pt x="834617" y="598100"/>
                  <a:pt x="834617" y="598100"/>
                  <a:pt x="834617" y="598100"/>
                </a:cubicBezTo>
                <a:cubicBezTo>
                  <a:pt x="832542" y="593983"/>
                  <a:pt x="832542" y="591925"/>
                  <a:pt x="830467" y="589866"/>
                </a:cubicBezTo>
                <a:cubicBezTo>
                  <a:pt x="828392" y="587808"/>
                  <a:pt x="828392" y="587808"/>
                  <a:pt x="828392" y="587808"/>
                </a:cubicBezTo>
                <a:close/>
                <a:moveTo>
                  <a:pt x="153864" y="583824"/>
                </a:moveTo>
                <a:cubicBezTo>
                  <a:pt x="155913" y="585879"/>
                  <a:pt x="155913" y="585879"/>
                  <a:pt x="157962" y="585879"/>
                </a:cubicBezTo>
                <a:cubicBezTo>
                  <a:pt x="164110" y="587935"/>
                  <a:pt x="170258" y="589990"/>
                  <a:pt x="174356" y="596155"/>
                </a:cubicBezTo>
                <a:cubicBezTo>
                  <a:pt x="174356" y="598211"/>
                  <a:pt x="172307" y="598211"/>
                  <a:pt x="172307" y="598211"/>
                </a:cubicBezTo>
                <a:cubicBezTo>
                  <a:pt x="168209" y="596155"/>
                  <a:pt x="164110" y="594100"/>
                  <a:pt x="160012" y="592045"/>
                </a:cubicBezTo>
                <a:cubicBezTo>
                  <a:pt x="153864" y="589990"/>
                  <a:pt x="149766" y="592045"/>
                  <a:pt x="145667" y="592045"/>
                </a:cubicBezTo>
                <a:cubicBezTo>
                  <a:pt x="137470" y="592045"/>
                  <a:pt x="131322" y="596155"/>
                  <a:pt x="127223" y="602321"/>
                </a:cubicBezTo>
                <a:cubicBezTo>
                  <a:pt x="125174" y="604376"/>
                  <a:pt x="125174" y="608487"/>
                  <a:pt x="125174" y="612597"/>
                </a:cubicBezTo>
                <a:cubicBezTo>
                  <a:pt x="127223" y="612597"/>
                  <a:pt x="129273" y="616708"/>
                  <a:pt x="131322" y="614652"/>
                </a:cubicBezTo>
                <a:cubicBezTo>
                  <a:pt x="133371" y="612597"/>
                  <a:pt x="129273" y="610542"/>
                  <a:pt x="129273" y="606431"/>
                </a:cubicBezTo>
                <a:cubicBezTo>
                  <a:pt x="131322" y="604376"/>
                  <a:pt x="133371" y="604376"/>
                  <a:pt x="135420" y="602321"/>
                </a:cubicBezTo>
                <a:cubicBezTo>
                  <a:pt x="139519" y="602321"/>
                  <a:pt x="141568" y="604376"/>
                  <a:pt x="143617" y="606431"/>
                </a:cubicBezTo>
                <a:cubicBezTo>
                  <a:pt x="145667" y="608487"/>
                  <a:pt x="145667" y="612597"/>
                  <a:pt x="145667" y="614652"/>
                </a:cubicBezTo>
                <a:cubicBezTo>
                  <a:pt x="143617" y="618763"/>
                  <a:pt x="135420" y="614652"/>
                  <a:pt x="139519" y="620818"/>
                </a:cubicBezTo>
                <a:cubicBezTo>
                  <a:pt x="137470" y="622873"/>
                  <a:pt x="137470" y="624928"/>
                  <a:pt x="135420" y="624928"/>
                </a:cubicBezTo>
                <a:cubicBezTo>
                  <a:pt x="133371" y="626984"/>
                  <a:pt x="129273" y="626984"/>
                  <a:pt x="125174" y="626984"/>
                </a:cubicBezTo>
                <a:cubicBezTo>
                  <a:pt x="121076" y="624928"/>
                  <a:pt x="116977" y="618763"/>
                  <a:pt x="116977" y="614652"/>
                </a:cubicBezTo>
                <a:cubicBezTo>
                  <a:pt x="114928" y="606431"/>
                  <a:pt x="119027" y="598211"/>
                  <a:pt x="123125" y="594100"/>
                </a:cubicBezTo>
                <a:cubicBezTo>
                  <a:pt x="129273" y="589990"/>
                  <a:pt x="135420" y="585879"/>
                  <a:pt x="141568" y="585879"/>
                </a:cubicBezTo>
                <a:cubicBezTo>
                  <a:pt x="145667" y="585879"/>
                  <a:pt x="149766" y="585879"/>
                  <a:pt x="153864" y="583824"/>
                </a:cubicBezTo>
                <a:close/>
                <a:moveTo>
                  <a:pt x="791460" y="575524"/>
                </a:moveTo>
                <a:cubicBezTo>
                  <a:pt x="795585" y="577579"/>
                  <a:pt x="799710" y="577579"/>
                  <a:pt x="801772" y="581690"/>
                </a:cubicBezTo>
                <a:cubicBezTo>
                  <a:pt x="803835" y="583745"/>
                  <a:pt x="803835" y="579634"/>
                  <a:pt x="805897" y="577579"/>
                </a:cubicBezTo>
                <a:cubicBezTo>
                  <a:pt x="810022" y="577579"/>
                  <a:pt x="814147" y="577579"/>
                  <a:pt x="816209" y="579634"/>
                </a:cubicBezTo>
                <a:cubicBezTo>
                  <a:pt x="816209" y="581690"/>
                  <a:pt x="818272" y="581690"/>
                  <a:pt x="818272" y="583745"/>
                </a:cubicBezTo>
                <a:cubicBezTo>
                  <a:pt x="818272" y="583745"/>
                  <a:pt x="816209" y="585800"/>
                  <a:pt x="818272" y="587855"/>
                </a:cubicBezTo>
                <a:cubicBezTo>
                  <a:pt x="820334" y="587855"/>
                  <a:pt x="822396" y="585800"/>
                  <a:pt x="824459" y="585800"/>
                </a:cubicBezTo>
                <a:cubicBezTo>
                  <a:pt x="828584" y="587855"/>
                  <a:pt x="830646" y="594021"/>
                  <a:pt x="832708" y="598131"/>
                </a:cubicBezTo>
                <a:cubicBezTo>
                  <a:pt x="828584" y="598131"/>
                  <a:pt x="824459" y="598131"/>
                  <a:pt x="822396" y="598131"/>
                </a:cubicBezTo>
                <a:cubicBezTo>
                  <a:pt x="820334" y="596076"/>
                  <a:pt x="818272" y="591966"/>
                  <a:pt x="816209" y="591966"/>
                </a:cubicBezTo>
                <a:cubicBezTo>
                  <a:pt x="812084" y="589911"/>
                  <a:pt x="807959" y="589911"/>
                  <a:pt x="805897" y="589911"/>
                </a:cubicBezTo>
                <a:cubicBezTo>
                  <a:pt x="803835" y="587855"/>
                  <a:pt x="799710" y="585800"/>
                  <a:pt x="795585" y="587855"/>
                </a:cubicBezTo>
                <a:cubicBezTo>
                  <a:pt x="789398" y="585800"/>
                  <a:pt x="787335" y="591966"/>
                  <a:pt x="785273" y="596076"/>
                </a:cubicBezTo>
                <a:lnTo>
                  <a:pt x="779316" y="602013"/>
                </a:lnTo>
                <a:lnTo>
                  <a:pt x="778991" y="602174"/>
                </a:lnTo>
                <a:lnTo>
                  <a:pt x="778991" y="602336"/>
                </a:lnTo>
                <a:lnTo>
                  <a:pt x="774961" y="606352"/>
                </a:lnTo>
                <a:cubicBezTo>
                  <a:pt x="774961" y="612518"/>
                  <a:pt x="774961" y="612518"/>
                  <a:pt x="774961" y="612518"/>
                </a:cubicBezTo>
                <a:cubicBezTo>
                  <a:pt x="768774" y="618684"/>
                  <a:pt x="768774" y="618684"/>
                  <a:pt x="768774" y="618684"/>
                </a:cubicBezTo>
                <a:cubicBezTo>
                  <a:pt x="764649" y="616628"/>
                  <a:pt x="766711" y="610463"/>
                  <a:pt x="766711" y="608408"/>
                </a:cubicBezTo>
                <a:cubicBezTo>
                  <a:pt x="768774" y="604297"/>
                  <a:pt x="770836" y="606352"/>
                  <a:pt x="772898" y="602242"/>
                </a:cubicBezTo>
                <a:cubicBezTo>
                  <a:pt x="770836" y="598131"/>
                  <a:pt x="770836" y="594021"/>
                  <a:pt x="772898" y="589911"/>
                </a:cubicBezTo>
                <a:cubicBezTo>
                  <a:pt x="774961" y="587855"/>
                  <a:pt x="779086" y="587855"/>
                  <a:pt x="781148" y="587855"/>
                </a:cubicBezTo>
                <a:cubicBezTo>
                  <a:pt x="783210" y="583745"/>
                  <a:pt x="783210" y="577579"/>
                  <a:pt x="791460" y="575524"/>
                </a:cubicBezTo>
                <a:close/>
                <a:moveTo>
                  <a:pt x="800671" y="575026"/>
                </a:moveTo>
                <a:cubicBezTo>
                  <a:pt x="801722" y="575524"/>
                  <a:pt x="802773" y="576520"/>
                  <a:pt x="803824" y="577516"/>
                </a:cubicBezTo>
                <a:cubicBezTo>
                  <a:pt x="803824" y="577516"/>
                  <a:pt x="803824" y="577516"/>
                  <a:pt x="801722" y="577516"/>
                </a:cubicBezTo>
                <a:cubicBezTo>
                  <a:pt x="801722" y="577516"/>
                  <a:pt x="799619" y="577516"/>
                  <a:pt x="797516" y="575524"/>
                </a:cubicBezTo>
                <a:cubicBezTo>
                  <a:pt x="798568" y="574528"/>
                  <a:pt x="799619" y="574528"/>
                  <a:pt x="800671" y="575026"/>
                </a:cubicBezTo>
                <a:close/>
                <a:moveTo>
                  <a:pt x="793466" y="552845"/>
                </a:moveTo>
                <a:cubicBezTo>
                  <a:pt x="795525" y="552845"/>
                  <a:pt x="797583" y="554899"/>
                  <a:pt x="795525" y="554899"/>
                </a:cubicBezTo>
                <a:cubicBezTo>
                  <a:pt x="793466" y="556953"/>
                  <a:pt x="795525" y="561062"/>
                  <a:pt x="793466" y="561062"/>
                </a:cubicBezTo>
                <a:cubicBezTo>
                  <a:pt x="793466" y="559007"/>
                  <a:pt x="795525" y="554899"/>
                  <a:pt x="793466" y="552845"/>
                </a:cubicBezTo>
                <a:close/>
                <a:moveTo>
                  <a:pt x="154206" y="552180"/>
                </a:moveTo>
                <a:cubicBezTo>
                  <a:pt x="155949" y="552570"/>
                  <a:pt x="155949" y="555293"/>
                  <a:pt x="155949" y="556849"/>
                </a:cubicBezTo>
                <a:cubicBezTo>
                  <a:pt x="158015" y="558924"/>
                  <a:pt x="160080" y="563074"/>
                  <a:pt x="160080" y="565149"/>
                </a:cubicBezTo>
                <a:cubicBezTo>
                  <a:pt x="158015" y="567224"/>
                  <a:pt x="155949" y="567224"/>
                  <a:pt x="155949" y="569299"/>
                </a:cubicBezTo>
                <a:cubicBezTo>
                  <a:pt x="149751" y="571374"/>
                  <a:pt x="149751" y="577599"/>
                  <a:pt x="149751" y="581749"/>
                </a:cubicBezTo>
                <a:cubicBezTo>
                  <a:pt x="147685" y="581749"/>
                  <a:pt x="145619" y="583824"/>
                  <a:pt x="143554" y="581749"/>
                </a:cubicBezTo>
                <a:lnTo>
                  <a:pt x="141585" y="573841"/>
                </a:lnTo>
                <a:lnTo>
                  <a:pt x="141877" y="573058"/>
                </a:lnTo>
                <a:lnTo>
                  <a:pt x="149751" y="565149"/>
                </a:lnTo>
                <a:cubicBezTo>
                  <a:pt x="149751" y="565149"/>
                  <a:pt x="147685" y="563074"/>
                  <a:pt x="147685" y="560999"/>
                </a:cubicBezTo>
                <a:cubicBezTo>
                  <a:pt x="147685" y="558924"/>
                  <a:pt x="149751" y="554774"/>
                  <a:pt x="151817" y="552699"/>
                </a:cubicBezTo>
                <a:cubicBezTo>
                  <a:pt x="152850" y="552180"/>
                  <a:pt x="153625" y="552051"/>
                  <a:pt x="154206" y="552180"/>
                </a:cubicBezTo>
                <a:close/>
                <a:moveTo>
                  <a:pt x="149668" y="546640"/>
                </a:moveTo>
                <a:cubicBezTo>
                  <a:pt x="151720" y="546640"/>
                  <a:pt x="153772" y="546640"/>
                  <a:pt x="153772" y="548706"/>
                </a:cubicBezTo>
                <a:cubicBezTo>
                  <a:pt x="153772" y="550772"/>
                  <a:pt x="149668" y="550772"/>
                  <a:pt x="149668" y="552837"/>
                </a:cubicBezTo>
                <a:cubicBezTo>
                  <a:pt x="147615" y="552837"/>
                  <a:pt x="145563" y="554903"/>
                  <a:pt x="145563" y="556969"/>
                </a:cubicBezTo>
                <a:cubicBezTo>
                  <a:pt x="145563" y="563166"/>
                  <a:pt x="145563" y="563166"/>
                  <a:pt x="145563" y="563166"/>
                </a:cubicBezTo>
                <a:lnTo>
                  <a:pt x="141877" y="573058"/>
                </a:lnTo>
                <a:lnTo>
                  <a:pt x="141488" y="573449"/>
                </a:lnTo>
                <a:lnTo>
                  <a:pt x="141585" y="573841"/>
                </a:lnTo>
                <a:lnTo>
                  <a:pt x="139405" y="579692"/>
                </a:lnTo>
                <a:cubicBezTo>
                  <a:pt x="141458" y="581758"/>
                  <a:pt x="141458" y="581758"/>
                  <a:pt x="141458" y="581758"/>
                </a:cubicBezTo>
                <a:cubicBezTo>
                  <a:pt x="141458" y="583824"/>
                  <a:pt x="139405" y="583824"/>
                  <a:pt x="137353" y="583824"/>
                </a:cubicBezTo>
                <a:cubicBezTo>
                  <a:pt x="136327" y="581758"/>
                  <a:pt x="134788" y="579692"/>
                  <a:pt x="133762" y="577368"/>
                </a:cubicBezTo>
                <a:lnTo>
                  <a:pt x="133326" y="570575"/>
                </a:lnTo>
                <a:lnTo>
                  <a:pt x="134128" y="568699"/>
                </a:lnTo>
                <a:lnTo>
                  <a:pt x="141458" y="563166"/>
                </a:lnTo>
                <a:cubicBezTo>
                  <a:pt x="143510" y="561101"/>
                  <a:pt x="139405" y="559035"/>
                  <a:pt x="141458" y="556969"/>
                </a:cubicBezTo>
                <a:cubicBezTo>
                  <a:pt x="141458" y="552837"/>
                  <a:pt x="145563" y="548706"/>
                  <a:pt x="149668" y="546640"/>
                </a:cubicBezTo>
                <a:close/>
                <a:moveTo>
                  <a:pt x="143563" y="536348"/>
                </a:moveTo>
                <a:cubicBezTo>
                  <a:pt x="145617" y="536348"/>
                  <a:pt x="147671" y="538407"/>
                  <a:pt x="149726" y="538407"/>
                </a:cubicBezTo>
                <a:cubicBezTo>
                  <a:pt x="151781" y="540465"/>
                  <a:pt x="151781" y="540465"/>
                  <a:pt x="151781" y="540465"/>
                </a:cubicBezTo>
                <a:cubicBezTo>
                  <a:pt x="151781" y="542523"/>
                  <a:pt x="151781" y="542523"/>
                  <a:pt x="151781" y="544582"/>
                </a:cubicBezTo>
                <a:cubicBezTo>
                  <a:pt x="145617" y="544582"/>
                  <a:pt x="141509" y="548699"/>
                  <a:pt x="139455" y="554874"/>
                </a:cubicBezTo>
                <a:cubicBezTo>
                  <a:pt x="137400" y="556932"/>
                  <a:pt x="139455" y="558991"/>
                  <a:pt x="137400" y="561049"/>
                </a:cubicBezTo>
                <a:lnTo>
                  <a:pt x="134128" y="568699"/>
                </a:lnTo>
                <a:lnTo>
                  <a:pt x="133248" y="569364"/>
                </a:lnTo>
                <a:lnTo>
                  <a:pt x="133326" y="570575"/>
                </a:lnTo>
                <a:lnTo>
                  <a:pt x="131238" y="575458"/>
                </a:lnTo>
                <a:cubicBezTo>
                  <a:pt x="131238" y="577516"/>
                  <a:pt x="131238" y="581633"/>
                  <a:pt x="135346" y="583691"/>
                </a:cubicBezTo>
                <a:cubicBezTo>
                  <a:pt x="133292" y="585750"/>
                  <a:pt x="129183" y="585750"/>
                  <a:pt x="127129" y="587808"/>
                </a:cubicBezTo>
                <a:cubicBezTo>
                  <a:pt x="125075" y="585750"/>
                  <a:pt x="123021" y="583691"/>
                  <a:pt x="120966" y="579575"/>
                </a:cubicBezTo>
                <a:cubicBezTo>
                  <a:pt x="120966" y="577516"/>
                  <a:pt x="120966" y="573399"/>
                  <a:pt x="125075" y="571341"/>
                </a:cubicBezTo>
                <a:cubicBezTo>
                  <a:pt x="125075" y="567224"/>
                  <a:pt x="120966" y="567224"/>
                  <a:pt x="120966" y="565166"/>
                </a:cubicBezTo>
                <a:cubicBezTo>
                  <a:pt x="118912" y="563108"/>
                  <a:pt x="120966" y="558991"/>
                  <a:pt x="120966" y="556932"/>
                </a:cubicBezTo>
                <a:cubicBezTo>
                  <a:pt x="125075" y="554874"/>
                  <a:pt x="127129" y="552816"/>
                  <a:pt x="129183" y="550757"/>
                </a:cubicBezTo>
                <a:cubicBezTo>
                  <a:pt x="131238" y="550757"/>
                  <a:pt x="131238" y="554874"/>
                  <a:pt x="135346" y="552816"/>
                </a:cubicBezTo>
                <a:cubicBezTo>
                  <a:pt x="135346" y="548699"/>
                  <a:pt x="135346" y="548699"/>
                  <a:pt x="135346" y="548699"/>
                </a:cubicBezTo>
                <a:cubicBezTo>
                  <a:pt x="135346" y="542523"/>
                  <a:pt x="139455" y="538407"/>
                  <a:pt x="143563" y="536348"/>
                </a:cubicBezTo>
                <a:close/>
                <a:moveTo>
                  <a:pt x="803824" y="534356"/>
                </a:moveTo>
                <a:cubicBezTo>
                  <a:pt x="805816" y="534356"/>
                  <a:pt x="807808" y="536348"/>
                  <a:pt x="807808" y="536348"/>
                </a:cubicBezTo>
                <a:cubicBezTo>
                  <a:pt x="807808" y="538340"/>
                  <a:pt x="807808" y="538340"/>
                  <a:pt x="805816" y="538340"/>
                </a:cubicBezTo>
                <a:cubicBezTo>
                  <a:pt x="803824" y="538340"/>
                  <a:pt x="805816" y="536348"/>
                  <a:pt x="803824" y="534356"/>
                </a:cubicBezTo>
                <a:close/>
                <a:moveTo>
                  <a:pt x="793466" y="534356"/>
                </a:moveTo>
                <a:cubicBezTo>
                  <a:pt x="795525" y="534356"/>
                  <a:pt x="799641" y="534356"/>
                  <a:pt x="801700" y="534356"/>
                </a:cubicBezTo>
                <a:cubicBezTo>
                  <a:pt x="803758" y="538465"/>
                  <a:pt x="803758" y="538465"/>
                  <a:pt x="803758" y="538465"/>
                </a:cubicBezTo>
                <a:cubicBezTo>
                  <a:pt x="805816" y="542573"/>
                  <a:pt x="803758" y="548736"/>
                  <a:pt x="799641" y="550790"/>
                </a:cubicBezTo>
                <a:cubicBezTo>
                  <a:pt x="797583" y="552845"/>
                  <a:pt x="793466" y="550790"/>
                  <a:pt x="793466" y="552845"/>
                </a:cubicBezTo>
                <a:cubicBezTo>
                  <a:pt x="791408" y="554899"/>
                  <a:pt x="793466" y="556953"/>
                  <a:pt x="791408" y="559007"/>
                </a:cubicBezTo>
                <a:cubicBezTo>
                  <a:pt x="791408" y="561062"/>
                  <a:pt x="787291" y="561062"/>
                  <a:pt x="785233" y="563116"/>
                </a:cubicBezTo>
                <a:cubicBezTo>
                  <a:pt x="781116" y="563116"/>
                  <a:pt x="779057" y="561062"/>
                  <a:pt x="774941" y="561062"/>
                </a:cubicBezTo>
                <a:cubicBezTo>
                  <a:pt x="772882" y="563116"/>
                  <a:pt x="770824" y="565170"/>
                  <a:pt x="768765" y="565170"/>
                </a:cubicBezTo>
                <a:cubicBezTo>
                  <a:pt x="762590" y="567224"/>
                  <a:pt x="758473" y="565170"/>
                  <a:pt x="754357" y="563116"/>
                </a:cubicBezTo>
                <a:cubicBezTo>
                  <a:pt x="756415" y="556953"/>
                  <a:pt x="756415" y="556953"/>
                  <a:pt x="756415" y="556953"/>
                </a:cubicBezTo>
                <a:cubicBezTo>
                  <a:pt x="758473" y="554899"/>
                  <a:pt x="760532" y="556953"/>
                  <a:pt x="762590" y="556953"/>
                </a:cubicBezTo>
                <a:cubicBezTo>
                  <a:pt x="768765" y="559007"/>
                  <a:pt x="772882" y="554899"/>
                  <a:pt x="776999" y="552845"/>
                </a:cubicBezTo>
                <a:cubicBezTo>
                  <a:pt x="776999" y="548736"/>
                  <a:pt x="783174" y="550790"/>
                  <a:pt x="785233" y="548736"/>
                </a:cubicBezTo>
                <a:cubicBezTo>
                  <a:pt x="789349" y="546682"/>
                  <a:pt x="791408" y="544628"/>
                  <a:pt x="793466" y="542573"/>
                </a:cubicBezTo>
                <a:cubicBezTo>
                  <a:pt x="793466" y="538465"/>
                  <a:pt x="793466" y="536411"/>
                  <a:pt x="793466" y="534356"/>
                </a:cubicBezTo>
                <a:close/>
                <a:moveTo>
                  <a:pt x="789487" y="532364"/>
                </a:moveTo>
                <a:cubicBezTo>
                  <a:pt x="789487" y="532364"/>
                  <a:pt x="791541" y="532364"/>
                  <a:pt x="791541" y="534417"/>
                </a:cubicBezTo>
                <a:cubicBezTo>
                  <a:pt x="791541" y="536469"/>
                  <a:pt x="789487" y="538521"/>
                  <a:pt x="789487" y="542626"/>
                </a:cubicBezTo>
                <a:cubicBezTo>
                  <a:pt x="787432" y="544679"/>
                  <a:pt x="783324" y="548783"/>
                  <a:pt x="779215" y="546731"/>
                </a:cubicBezTo>
                <a:cubicBezTo>
                  <a:pt x="779215" y="546731"/>
                  <a:pt x="777161" y="546731"/>
                  <a:pt x="777161" y="546731"/>
                </a:cubicBezTo>
                <a:cubicBezTo>
                  <a:pt x="775107" y="548783"/>
                  <a:pt x="777161" y="548783"/>
                  <a:pt x="775107" y="550836"/>
                </a:cubicBezTo>
                <a:cubicBezTo>
                  <a:pt x="773053" y="554940"/>
                  <a:pt x="766890" y="554940"/>
                  <a:pt x="762781" y="554940"/>
                </a:cubicBezTo>
                <a:cubicBezTo>
                  <a:pt x="760727" y="554940"/>
                  <a:pt x="758673" y="554940"/>
                  <a:pt x="758673" y="552888"/>
                </a:cubicBezTo>
                <a:cubicBezTo>
                  <a:pt x="758673" y="550836"/>
                  <a:pt x="758673" y="548783"/>
                  <a:pt x="760727" y="548783"/>
                </a:cubicBezTo>
                <a:cubicBezTo>
                  <a:pt x="762781" y="550836"/>
                  <a:pt x="768944" y="550836"/>
                  <a:pt x="770998" y="548783"/>
                </a:cubicBezTo>
                <a:cubicBezTo>
                  <a:pt x="773053" y="546731"/>
                  <a:pt x="775107" y="544679"/>
                  <a:pt x="775107" y="542626"/>
                </a:cubicBezTo>
                <a:cubicBezTo>
                  <a:pt x="781270" y="542626"/>
                  <a:pt x="785378" y="540574"/>
                  <a:pt x="787432" y="534417"/>
                </a:cubicBezTo>
                <a:cubicBezTo>
                  <a:pt x="787432" y="534417"/>
                  <a:pt x="787432" y="532364"/>
                  <a:pt x="789487" y="532364"/>
                </a:cubicBezTo>
                <a:close/>
                <a:moveTo>
                  <a:pt x="781394" y="527857"/>
                </a:moveTo>
                <a:cubicBezTo>
                  <a:pt x="782673" y="528115"/>
                  <a:pt x="784209" y="529144"/>
                  <a:pt x="785233" y="530173"/>
                </a:cubicBezTo>
                <a:cubicBezTo>
                  <a:pt x="785233" y="532231"/>
                  <a:pt x="785233" y="534290"/>
                  <a:pt x="783185" y="536348"/>
                </a:cubicBezTo>
                <a:cubicBezTo>
                  <a:pt x="781138" y="538407"/>
                  <a:pt x="779091" y="540465"/>
                  <a:pt x="774996" y="540465"/>
                </a:cubicBezTo>
                <a:cubicBezTo>
                  <a:pt x="774996" y="540465"/>
                  <a:pt x="774996" y="538407"/>
                  <a:pt x="772949" y="540465"/>
                </a:cubicBezTo>
                <a:cubicBezTo>
                  <a:pt x="772949" y="540465"/>
                  <a:pt x="772949" y="542523"/>
                  <a:pt x="772949" y="544582"/>
                </a:cubicBezTo>
                <a:cubicBezTo>
                  <a:pt x="770901" y="546640"/>
                  <a:pt x="766807" y="546640"/>
                  <a:pt x="764759" y="546640"/>
                </a:cubicBezTo>
                <a:cubicBezTo>
                  <a:pt x="762712" y="546640"/>
                  <a:pt x="760665" y="546640"/>
                  <a:pt x="760665" y="544582"/>
                </a:cubicBezTo>
                <a:cubicBezTo>
                  <a:pt x="762712" y="534290"/>
                  <a:pt x="762712" y="534290"/>
                  <a:pt x="762712" y="534290"/>
                </a:cubicBezTo>
                <a:cubicBezTo>
                  <a:pt x="768854" y="534290"/>
                  <a:pt x="774996" y="534290"/>
                  <a:pt x="779091" y="530173"/>
                </a:cubicBezTo>
                <a:cubicBezTo>
                  <a:pt x="779091" y="528115"/>
                  <a:pt x="780114" y="527600"/>
                  <a:pt x="781394" y="527857"/>
                </a:cubicBezTo>
                <a:close/>
                <a:moveTo>
                  <a:pt x="92257" y="526181"/>
                </a:moveTo>
                <a:lnTo>
                  <a:pt x="92257" y="528214"/>
                </a:lnTo>
                <a:cubicBezTo>
                  <a:pt x="90171" y="530248"/>
                  <a:pt x="90171" y="534315"/>
                  <a:pt x="85997" y="534315"/>
                </a:cubicBezTo>
                <a:cubicBezTo>
                  <a:pt x="83910" y="534315"/>
                  <a:pt x="81823" y="536348"/>
                  <a:pt x="79736" y="534315"/>
                </a:cubicBezTo>
                <a:cubicBezTo>
                  <a:pt x="79736" y="532281"/>
                  <a:pt x="83910" y="534315"/>
                  <a:pt x="85997" y="532281"/>
                </a:cubicBezTo>
                <a:cubicBezTo>
                  <a:pt x="88084" y="530248"/>
                  <a:pt x="90171" y="528214"/>
                  <a:pt x="92257" y="526181"/>
                </a:cubicBezTo>
                <a:close/>
                <a:moveTo>
                  <a:pt x="865576" y="517756"/>
                </a:moveTo>
                <a:cubicBezTo>
                  <a:pt x="869560" y="519859"/>
                  <a:pt x="865576" y="524064"/>
                  <a:pt x="867568" y="526167"/>
                </a:cubicBezTo>
                <a:cubicBezTo>
                  <a:pt x="867568" y="528270"/>
                  <a:pt x="867568" y="530372"/>
                  <a:pt x="865576" y="530372"/>
                </a:cubicBezTo>
                <a:cubicBezTo>
                  <a:pt x="865576" y="526167"/>
                  <a:pt x="865576" y="521962"/>
                  <a:pt x="865576" y="517756"/>
                </a:cubicBezTo>
                <a:close/>
                <a:moveTo>
                  <a:pt x="100725" y="515310"/>
                </a:moveTo>
                <a:cubicBezTo>
                  <a:pt x="101404" y="515182"/>
                  <a:pt x="102050" y="515310"/>
                  <a:pt x="102568" y="515823"/>
                </a:cubicBezTo>
                <a:cubicBezTo>
                  <a:pt x="104636" y="517874"/>
                  <a:pt x="104636" y="517874"/>
                  <a:pt x="104636" y="517874"/>
                </a:cubicBezTo>
                <a:cubicBezTo>
                  <a:pt x="104636" y="519924"/>
                  <a:pt x="104636" y="524025"/>
                  <a:pt x="104636" y="526076"/>
                </a:cubicBezTo>
                <a:cubicBezTo>
                  <a:pt x="104636" y="528127"/>
                  <a:pt x="102568" y="528127"/>
                  <a:pt x="100499" y="530177"/>
                </a:cubicBezTo>
                <a:cubicBezTo>
                  <a:pt x="102568" y="532228"/>
                  <a:pt x="104636" y="534278"/>
                  <a:pt x="102568" y="538379"/>
                </a:cubicBezTo>
                <a:cubicBezTo>
                  <a:pt x="102568" y="540430"/>
                  <a:pt x="98431" y="542481"/>
                  <a:pt x="96362" y="544531"/>
                </a:cubicBezTo>
                <a:cubicBezTo>
                  <a:pt x="94293" y="544531"/>
                  <a:pt x="92224" y="542481"/>
                  <a:pt x="90156" y="542481"/>
                </a:cubicBezTo>
                <a:cubicBezTo>
                  <a:pt x="90156" y="546582"/>
                  <a:pt x="86019" y="548632"/>
                  <a:pt x="83950" y="548632"/>
                </a:cubicBezTo>
                <a:cubicBezTo>
                  <a:pt x="79813" y="548632"/>
                  <a:pt x="77744" y="546582"/>
                  <a:pt x="77744" y="544531"/>
                </a:cubicBezTo>
                <a:cubicBezTo>
                  <a:pt x="77744" y="542481"/>
                  <a:pt x="77744" y="540430"/>
                  <a:pt x="79813" y="538379"/>
                </a:cubicBezTo>
                <a:cubicBezTo>
                  <a:pt x="83950" y="540430"/>
                  <a:pt x="88087" y="536329"/>
                  <a:pt x="90156" y="534278"/>
                </a:cubicBezTo>
                <a:cubicBezTo>
                  <a:pt x="94293" y="530177"/>
                  <a:pt x="98431" y="526076"/>
                  <a:pt x="96362" y="519924"/>
                </a:cubicBezTo>
                <a:cubicBezTo>
                  <a:pt x="96362" y="518386"/>
                  <a:pt x="98689" y="515695"/>
                  <a:pt x="100725" y="515310"/>
                </a:cubicBezTo>
                <a:close/>
                <a:moveTo>
                  <a:pt x="116920" y="513773"/>
                </a:moveTo>
                <a:cubicBezTo>
                  <a:pt x="118912" y="515831"/>
                  <a:pt x="118912" y="519948"/>
                  <a:pt x="120904" y="522006"/>
                </a:cubicBezTo>
                <a:cubicBezTo>
                  <a:pt x="120904" y="524065"/>
                  <a:pt x="120904" y="524065"/>
                  <a:pt x="120904" y="524065"/>
                </a:cubicBezTo>
                <a:cubicBezTo>
                  <a:pt x="120904" y="519948"/>
                  <a:pt x="116920" y="517889"/>
                  <a:pt x="116920" y="513773"/>
                </a:cubicBezTo>
                <a:close/>
                <a:moveTo>
                  <a:pt x="843197" y="511094"/>
                </a:moveTo>
                <a:lnTo>
                  <a:pt x="838721" y="520014"/>
                </a:lnTo>
                <a:cubicBezTo>
                  <a:pt x="836655" y="522072"/>
                  <a:pt x="832524" y="522072"/>
                  <a:pt x="828392" y="522072"/>
                </a:cubicBezTo>
                <a:cubicBezTo>
                  <a:pt x="828392" y="520014"/>
                  <a:pt x="828392" y="520014"/>
                  <a:pt x="828392" y="520014"/>
                </a:cubicBezTo>
                <a:cubicBezTo>
                  <a:pt x="830458" y="517956"/>
                  <a:pt x="832524" y="517956"/>
                  <a:pt x="834590" y="517956"/>
                </a:cubicBezTo>
                <a:close/>
                <a:moveTo>
                  <a:pt x="844918" y="507664"/>
                </a:moveTo>
                <a:lnTo>
                  <a:pt x="844918" y="509722"/>
                </a:lnTo>
                <a:lnTo>
                  <a:pt x="843197" y="511094"/>
                </a:lnTo>
                <a:close/>
                <a:moveTo>
                  <a:pt x="844918" y="501488"/>
                </a:moveTo>
                <a:cubicBezTo>
                  <a:pt x="846984" y="501488"/>
                  <a:pt x="846984" y="503547"/>
                  <a:pt x="846984" y="503547"/>
                </a:cubicBezTo>
                <a:lnTo>
                  <a:pt x="844918" y="507664"/>
                </a:lnTo>
                <a:close/>
                <a:moveTo>
                  <a:pt x="108620" y="501488"/>
                </a:moveTo>
                <a:cubicBezTo>
                  <a:pt x="110679" y="503538"/>
                  <a:pt x="112737" y="505587"/>
                  <a:pt x="112737" y="507636"/>
                </a:cubicBezTo>
                <a:cubicBezTo>
                  <a:pt x="112737" y="509685"/>
                  <a:pt x="112737" y="511735"/>
                  <a:pt x="110679" y="513784"/>
                </a:cubicBezTo>
                <a:cubicBezTo>
                  <a:pt x="114796" y="515833"/>
                  <a:pt x="118912" y="519931"/>
                  <a:pt x="116854" y="526079"/>
                </a:cubicBezTo>
                <a:cubicBezTo>
                  <a:pt x="116854" y="528128"/>
                  <a:pt x="112737" y="530178"/>
                  <a:pt x="116854" y="532227"/>
                </a:cubicBezTo>
                <a:cubicBezTo>
                  <a:pt x="118912" y="534276"/>
                  <a:pt x="118912" y="538375"/>
                  <a:pt x="118912" y="542473"/>
                </a:cubicBezTo>
                <a:cubicBezTo>
                  <a:pt x="116854" y="538375"/>
                  <a:pt x="116854" y="536325"/>
                  <a:pt x="114796" y="532227"/>
                </a:cubicBezTo>
                <a:cubicBezTo>
                  <a:pt x="114796" y="532227"/>
                  <a:pt x="116854" y="530178"/>
                  <a:pt x="112737" y="530178"/>
                </a:cubicBezTo>
                <a:cubicBezTo>
                  <a:pt x="110679" y="532227"/>
                  <a:pt x="114796" y="534276"/>
                  <a:pt x="114796" y="538375"/>
                </a:cubicBezTo>
                <a:cubicBezTo>
                  <a:pt x="114796" y="542473"/>
                  <a:pt x="114796" y="546572"/>
                  <a:pt x="110679" y="548621"/>
                </a:cubicBezTo>
                <a:cubicBezTo>
                  <a:pt x="108620" y="550670"/>
                  <a:pt x="104504" y="550670"/>
                  <a:pt x="98328" y="552719"/>
                </a:cubicBezTo>
                <a:cubicBezTo>
                  <a:pt x="98328" y="552719"/>
                  <a:pt x="98328" y="554769"/>
                  <a:pt x="98328" y="556818"/>
                </a:cubicBezTo>
                <a:cubicBezTo>
                  <a:pt x="96270" y="558867"/>
                  <a:pt x="94212" y="560916"/>
                  <a:pt x="92153" y="560916"/>
                </a:cubicBezTo>
                <a:cubicBezTo>
                  <a:pt x="88036" y="560916"/>
                  <a:pt x="85978" y="556818"/>
                  <a:pt x="81861" y="556818"/>
                </a:cubicBezTo>
                <a:cubicBezTo>
                  <a:pt x="79803" y="558867"/>
                  <a:pt x="75686" y="558867"/>
                  <a:pt x="73628" y="558867"/>
                </a:cubicBezTo>
                <a:cubicBezTo>
                  <a:pt x="71569" y="558867"/>
                  <a:pt x="69511" y="556818"/>
                  <a:pt x="67453" y="554769"/>
                </a:cubicBezTo>
                <a:cubicBezTo>
                  <a:pt x="69511" y="552719"/>
                  <a:pt x="71569" y="552719"/>
                  <a:pt x="73628" y="548621"/>
                </a:cubicBezTo>
                <a:cubicBezTo>
                  <a:pt x="75686" y="546572"/>
                  <a:pt x="79803" y="552719"/>
                  <a:pt x="81861" y="550670"/>
                </a:cubicBezTo>
                <a:cubicBezTo>
                  <a:pt x="85978" y="550670"/>
                  <a:pt x="90095" y="550670"/>
                  <a:pt x="90095" y="546572"/>
                </a:cubicBezTo>
                <a:cubicBezTo>
                  <a:pt x="96270" y="546572"/>
                  <a:pt x="102445" y="546572"/>
                  <a:pt x="104504" y="540424"/>
                </a:cubicBezTo>
                <a:cubicBezTo>
                  <a:pt x="106562" y="538375"/>
                  <a:pt x="106562" y="534276"/>
                  <a:pt x="104504" y="530178"/>
                </a:cubicBezTo>
                <a:cubicBezTo>
                  <a:pt x="106562" y="526079"/>
                  <a:pt x="108620" y="524030"/>
                  <a:pt x="106562" y="519931"/>
                </a:cubicBezTo>
                <a:cubicBezTo>
                  <a:pt x="106562" y="517882"/>
                  <a:pt x="104504" y="513784"/>
                  <a:pt x="102445" y="511735"/>
                </a:cubicBezTo>
                <a:cubicBezTo>
                  <a:pt x="104504" y="509685"/>
                  <a:pt x="106562" y="505587"/>
                  <a:pt x="108620" y="501488"/>
                </a:cubicBezTo>
                <a:close/>
                <a:moveTo>
                  <a:pt x="816085" y="497689"/>
                </a:moveTo>
                <a:cubicBezTo>
                  <a:pt x="817623" y="497689"/>
                  <a:pt x="819162" y="498206"/>
                  <a:pt x="820187" y="499238"/>
                </a:cubicBezTo>
                <a:cubicBezTo>
                  <a:pt x="824290" y="499238"/>
                  <a:pt x="824290" y="503370"/>
                  <a:pt x="826341" y="507501"/>
                </a:cubicBezTo>
                <a:cubicBezTo>
                  <a:pt x="828392" y="511633"/>
                  <a:pt x="828392" y="517830"/>
                  <a:pt x="824290" y="521962"/>
                </a:cubicBezTo>
                <a:cubicBezTo>
                  <a:pt x="818136" y="530225"/>
                  <a:pt x="805828" y="534356"/>
                  <a:pt x="795572" y="532291"/>
                </a:cubicBezTo>
                <a:cubicBezTo>
                  <a:pt x="789418" y="530225"/>
                  <a:pt x="785316" y="528159"/>
                  <a:pt x="781213" y="524028"/>
                </a:cubicBezTo>
                <a:cubicBezTo>
                  <a:pt x="775059" y="519896"/>
                  <a:pt x="770957" y="509567"/>
                  <a:pt x="770957" y="501304"/>
                </a:cubicBezTo>
                <a:cubicBezTo>
                  <a:pt x="773008" y="501304"/>
                  <a:pt x="773008" y="499238"/>
                  <a:pt x="775059" y="501304"/>
                </a:cubicBezTo>
                <a:cubicBezTo>
                  <a:pt x="777111" y="505436"/>
                  <a:pt x="777111" y="509567"/>
                  <a:pt x="781213" y="513699"/>
                </a:cubicBezTo>
                <a:cubicBezTo>
                  <a:pt x="785316" y="521962"/>
                  <a:pt x="795572" y="526093"/>
                  <a:pt x="805828" y="524028"/>
                </a:cubicBezTo>
                <a:cubicBezTo>
                  <a:pt x="809931" y="524028"/>
                  <a:pt x="816085" y="521962"/>
                  <a:pt x="818136" y="517830"/>
                </a:cubicBezTo>
                <a:cubicBezTo>
                  <a:pt x="818136" y="513699"/>
                  <a:pt x="820187" y="511633"/>
                  <a:pt x="816085" y="509567"/>
                </a:cubicBezTo>
                <a:cubicBezTo>
                  <a:pt x="814034" y="511633"/>
                  <a:pt x="816085" y="515765"/>
                  <a:pt x="811982" y="517830"/>
                </a:cubicBezTo>
                <a:cubicBezTo>
                  <a:pt x="809931" y="517830"/>
                  <a:pt x="807880" y="517830"/>
                  <a:pt x="805828" y="517830"/>
                </a:cubicBezTo>
                <a:cubicBezTo>
                  <a:pt x="803777" y="515765"/>
                  <a:pt x="801726" y="513699"/>
                  <a:pt x="801726" y="511633"/>
                </a:cubicBezTo>
                <a:cubicBezTo>
                  <a:pt x="799674" y="509567"/>
                  <a:pt x="801726" y="507501"/>
                  <a:pt x="801726" y="505436"/>
                </a:cubicBezTo>
                <a:cubicBezTo>
                  <a:pt x="803777" y="503370"/>
                  <a:pt x="807880" y="503370"/>
                  <a:pt x="809931" y="503370"/>
                </a:cubicBezTo>
                <a:cubicBezTo>
                  <a:pt x="811982" y="505436"/>
                  <a:pt x="809931" y="501304"/>
                  <a:pt x="811982" y="499238"/>
                </a:cubicBezTo>
                <a:cubicBezTo>
                  <a:pt x="813008" y="498206"/>
                  <a:pt x="814546" y="497689"/>
                  <a:pt x="816085" y="497689"/>
                </a:cubicBezTo>
                <a:close/>
                <a:moveTo>
                  <a:pt x="108620" y="497173"/>
                </a:moveTo>
                <a:cubicBezTo>
                  <a:pt x="110695" y="499231"/>
                  <a:pt x="116920" y="503348"/>
                  <a:pt x="114845" y="507465"/>
                </a:cubicBezTo>
                <a:cubicBezTo>
                  <a:pt x="114845" y="503348"/>
                  <a:pt x="110695" y="501289"/>
                  <a:pt x="108620" y="499231"/>
                </a:cubicBezTo>
                <a:cubicBezTo>
                  <a:pt x="108620" y="497173"/>
                  <a:pt x="108620" y="497173"/>
                  <a:pt x="108620" y="497173"/>
                </a:cubicBezTo>
                <a:close/>
                <a:moveTo>
                  <a:pt x="855174" y="495181"/>
                </a:moveTo>
                <a:cubicBezTo>
                  <a:pt x="857221" y="495181"/>
                  <a:pt x="855174" y="499312"/>
                  <a:pt x="855174" y="501378"/>
                </a:cubicBezTo>
                <a:cubicBezTo>
                  <a:pt x="855174" y="501378"/>
                  <a:pt x="853126" y="503444"/>
                  <a:pt x="853126" y="503444"/>
                </a:cubicBezTo>
                <a:cubicBezTo>
                  <a:pt x="857221" y="505509"/>
                  <a:pt x="859268" y="507575"/>
                  <a:pt x="859268" y="509641"/>
                </a:cubicBezTo>
                <a:cubicBezTo>
                  <a:pt x="859268" y="511707"/>
                  <a:pt x="859268" y="513773"/>
                  <a:pt x="857221" y="513773"/>
                </a:cubicBezTo>
                <a:cubicBezTo>
                  <a:pt x="855174" y="515838"/>
                  <a:pt x="855174" y="513773"/>
                  <a:pt x="853126" y="515838"/>
                </a:cubicBezTo>
                <a:cubicBezTo>
                  <a:pt x="853126" y="517904"/>
                  <a:pt x="855174" y="522036"/>
                  <a:pt x="855174" y="524101"/>
                </a:cubicBezTo>
                <a:cubicBezTo>
                  <a:pt x="853126" y="526167"/>
                  <a:pt x="851079" y="526167"/>
                  <a:pt x="849032" y="526167"/>
                </a:cubicBezTo>
                <a:cubicBezTo>
                  <a:pt x="846984" y="528233"/>
                  <a:pt x="844937" y="524101"/>
                  <a:pt x="842890" y="526167"/>
                </a:cubicBezTo>
                <a:cubicBezTo>
                  <a:pt x="844937" y="528233"/>
                  <a:pt x="842890" y="530299"/>
                  <a:pt x="840842" y="532364"/>
                </a:cubicBezTo>
                <a:cubicBezTo>
                  <a:pt x="838795" y="532364"/>
                  <a:pt x="836748" y="532364"/>
                  <a:pt x="834700" y="530299"/>
                </a:cubicBezTo>
                <a:cubicBezTo>
                  <a:pt x="834700" y="530299"/>
                  <a:pt x="834700" y="528233"/>
                  <a:pt x="832653" y="528233"/>
                </a:cubicBezTo>
                <a:cubicBezTo>
                  <a:pt x="830606" y="532364"/>
                  <a:pt x="826511" y="532364"/>
                  <a:pt x="824464" y="532364"/>
                </a:cubicBezTo>
                <a:cubicBezTo>
                  <a:pt x="822416" y="532364"/>
                  <a:pt x="822416" y="530299"/>
                  <a:pt x="822416" y="530299"/>
                </a:cubicBezTo>
                <a:cubicBezTo>
                  <a:pt x="822416" y="528233"/>
                  <a:pt x="824464" y="526167"/>
                  <a:pt x="826511" y="524101"/>
                </a:cubicBezTo>
                <a:cubicBezTo>
                  <a:pt x="832653" y="524101"/>
                  <a:pt x="836748" y="524101"/>
                  <a:pt x="842890" y="519970"/>
                </a:cubicBezTo>
                <a:cubicBezTo>
                  <a:pt x="844937" y="519970"/>
                  <a:pt x="846984" y="517904"/>
                  <a:pt x="849032" y="513773"/>
                </a:cubicBezTo>
                <a:cubicBezTo>
                  <a:pt x="849032" y="509641"/>
                  <a:pt x="851079" y="505509"/>
                  <a:pt x="849032" y="499312"/>
                </a:cubicBezTo>
                <a:cubicBezTo>
                  <a:pt x="851079" y="497246"/>
                  <a:pt x="853126" y="495181"/>
                  <a:pt x="855174" y="495181"/>
                </a:cubicBezTo>
                <a:close/>
                <a:moveTo>
                  <a:pt x="857262" y="486881"/>
                </a:moveTo>
                <a:cubicBezTo>
                  <a:pt x="859323" y="486881"/>
                  <a:pt x="861385" y="488946"/>
                  <a:pt x="861385" y="491012"/>
                </a:cubicBezTo>
                <a:cubicBezTo>
                  <a:pt x="863446" y="493078"/>
                  <a:pt x="863446" y="497209"/>
                  <a:pt x="861385" y="499275"/>
                </a:cubicBezTo>
                <a:cubicBezTo>
                  <a:pt x="861385" y="499275"/>
                  <a:pt x="861385" y="499275"/>
                  <a:pt x="861385" y="501341"/>
                </a:cubicBezTo>
                <a:cubicBezTo>
                  <a:pt x="863446" y="503407"/>
                  <a:pt x="867568" y="505472"/>
                  <a:pt x="867568" y="509604"/>
                </a:cubicBezTo>
                <a:cubicBezTo>
                  <a:pt x="867568" y="511670"/>
                  <a:pt x="867568" y="515801"/>
                  <a:pt x="865507" y="515801"/>
                </a:cubicBezTo>
                <a:cubicBezTo>
                  <a:pt x="863446" y="515801"/>
                  <a:pt x="863446" y="515801"/>
                  <a:pt x="861385" y="517867"/>
                </a:cubicBezTo>
                <a:cubicBezTo>
                  <a:pt x="865507" y="521999"/>
                  <a:pt x="863446" y="528196"/>
                  <a:pt x="861385" y="530262"/>
                </a:cubicBezTo>
                <a:cubicBezTo>
                  <a:pt x="859323" y="534393"/>
                  <a:pt x="855201" y="532327"/>
                  <a:pt x="853140" y="532327"/>
                </a:cubicBezTo>
                <a:cubicBezTo>
                  <a:pt x="851079" y="532327"/>
                  <a:pt x="851079" y="532327"/>
                  <a:pt x="849018" y="532327"/>
                </a:cubicBezTo>
                <a:cubicBezTo>
                  <a:pt x="849018" y="534393"/>
                  <a:pt x="849018" y="538525"/>
                  <a:pt x="844895" y="538525"/>
                </a:cubicBezTo>
                <a:cubicBezTo>
                  <a:pt x="840773" y="540590"/>
                  <a:pt x="834590" y="534393"/>
                  <a:pt x="832528" y="540590"/>
                </a:cubicBezTo>
                <a:cubicBezTo>
                  <a:pt x="828406" y="542656"/>
                  <a:pt x="822223" y="538525"/>
                  <a:pt x="820162" y="538525"/>
                </a:cubicBezTo>
                <a:cubicBezTo>
                  <a:pt x="818100" y="536459"/>
                  <a:pt x="818100" y="534393"/>
                  <a:pt x="818100" y="532327"/>
                </a:cubicBezTo>
                <a:cubicBezTo>
                  <a:pt x="820162" y="532327"/>
                  <a:pt x="822223" y="534393"/>
                  <a:pt x="824284" y="534393"/>
                </a:cubicBezTo>
                <a:cubicBezTo>
                  <a:pt x="826345" y="534393"/>
                  <a:pt x="830467" y="534393"/>
                  <a:pt x="832528" y="532327"/>
                </a:cubicBezTo>
                <a:cubicBezTo>
                  <a:pt x="836651" y="534393"/>
                  <a:pt x="840773" y="536459"/>
                  <a:pt x="842834" y="534393"/>
                </a:cubicBezTo>
                <a:cubicBezTo>
                  <a:pt x="846957" y="530262"/>
                  <a:pt x="846957" y="530262"/>
                  <a:pt x="846957" y="530262"/>
                </a:cubicBezTo>
                <a:cubicBezTo>
                  <a:pt x="851079" y="530262"/>
                  <a:pt x="853140" y="528196"/>
                  <a:pt x="857262" y="526130"/>
                </a:cubicBezTo>
                <a:cubicBezTo>
                  <a:pt x="859323" y="524064"/>
                  <a:pt x="857262" y="519933"/>
                  <a:pt x="857262" y="517867"/>
                </a:cubicBezTo>
                <a:cubicBezTo>
                  <a:pt x="859323" y="515801"/>
                  <a:pt x="861385" y="513736"/>
                  <a:pt x="861385" y="511670"/>
                </a:cubicBezTo>
                <a:cubicBezTo>
                  <a:pt x="861385" y="507538"/>
                  <a:pt x="859323" y="505472"/>
                  <a:pt x="857262" y="503407"/>
                </a:cubicBezTo>
                <a:cubicBezTo>
                  <a:pt x="859323" y="499275"/>
                  <a:pt x="859323" y="495144"/>
                  <a:pt x="857262" y="493078"/>
                </a:cubicBezTo>
                <a:cubicBezTo>
                  <a:pt x="855201" y="491012"/>
                  <a:pt x="857262" y="488946"/>
                  <a:pt x="857262" y="486881"/>
                </a:cubicBezTo>
                <a:close/>
                <a:moveTo>
                  <a:pt x="28360" y="486193"/>
                </a:moveTo>
                <a:cubicBezTo>
                  <a:pt x="28878" y="486454"/>
                  <a:pt x="29397" y="486975"/>
                  <a:pt x="30435" y="486975"/>
                </a:cubicBezTo>
                <a:cubicBezTo>
                  <a:pt x="40810" y="486975"/>
                  <a:pt x="40810" y="486975"/>
                  <a:pt x="40810" y="486975"/>
                </a:cubicBezTo>
                <a:cubicBezTo>
                  <a:pt x="42885" y="489062"/>
                  <a:pt x="42885" y="493236"/>
                  <a:pt x="42885" y="495323"/>
                </a:cubicBezTo>
                <a:cubicBezTo>
                  <a:pt x="40810" y="497410"/>
                  <a:pt x="38735" y="497410"/>
                  <a:pt x="36660" y="499496"/>
                </a:cubicBezTo>
                <a:cubicBezTo>
                  <a:pt x="34585" y="499496"/>
                  <a:pt x="32510" y="497410"/>
                  <a:pt x="30435" y="495323"/>
                </a:cubicBezTo>
                <a:cubicBezTo>
                  <a:pt x="30435" y="493236"/>
                  <a:pt x="28360" y="489062"/>
                  <a:pt x="26285" y="486975"/>
                </a:cubicBezTo>
                <a:cubicBezTo>
                  <a:pt x="27322" y="485932"/>
                  <a:pt x="27841" y="485932"/>
                  <a:pt x="28360" y="486193"/>
                </a:cubicBezTo>
                <a:close/>
                <a:moveTo>
                  <a:pt x="861260" y="484889"/>
                </a:moveTo>
                <a:cubicBezTo>
                  <a:pt x="863319" y="484889"/>
                  <a:pt x="865377" y="489015"/>
                  <a:pt x="867435" y="491078"/>
                </a:cubicBezTo>
                <a:cubicBezTo>
                  <a:pt x="867435" y="495204"/>
                  <a:pt x="865377" y="497267"/>
                  <a:pt x="865377" y="499330"/>
                </a:cubicBezTo>
                <a:cubicBezTo>
                  <a:pt x="867435" y="501394"/>
                  <a:pt x="871552" y="503457"/>
                  <a:pt x="871552" y="507583"/>
                </a:cubicBezTo>
                <a:cubicBezTo>
                  <a:pt x="871552" y="509646"/>
                  <a:pt x="871552" y="513773"/>
                  <a:pt x="869494" y="513773"/>
                </a:cubicBezTo>
                <a:cubicBezTo>
                  <a:pt x="871552" y="507583"/>
                  <a:pt x="867435" y="503457"/>
                  <a:pt x="863319" y="499330"/>
                </a:cubicBezTo>
                <a:cubicBezTo>
                  <a:pt x="867435" y="495204"/>
                  <a:pt x="863319" y="489015"/>
                  <a:pt x="861260" y="484889"/>
                </a:cubicBezTo>
                <a:close/>
                <a:moveTo>
                  <a:pt x="46869" y="484889"/>
                </a:moveTo>
                <a:cubicBezTo>
                  <a:pt x="50985" y="484889"/>
                  <a:pt x="53044" y="489026"/>
                  <a:pt x="55102" y="491094"/>
                </a:cubicBezTo>
                <a:cubicBezTo>
                  <a:pt x="55102" y="493163"/>
                  <a:pt x="50985" y="495232"/>
                  <a:pt x="53044" y="497300"/>
                </a:cubicBezTo>
                <a:cubicBezTo>
                  <a:pt x="55102" y="497300"/>
                  <a:pt x="57161" y="499369"/>
                  <a:pt x="57161" y="501437"/>
                </a:cubicBezTo>
                <a:cubicBezTo>
                  <a:pt x="57161" y="503506"/>
                  <a:pt x="57161" y="507643"/>
                  <a:pt x="55102" y="509712"/>
                </a:cubicBezTo>
                <a:cubicBezTo>
                  <a:pt x="53044" y="509712"/>
                  <a:pt x="48927" y="511781"/>
                  <a:pt x="46869" y="509712"/>
                </a:cubicBezTo>
                <a:cubicBezTo>
                  <a:pt x="44810" y="509712"/>
                  <a:pt x="44810" y="505575"/>
                  <a:pt x="42752" y="505575"/>
                </a:cubicBezTo>
                <a:cubicBezTo>
                  <a:pt x="40694" y="507643"/>
                  <a:pt x="40694" y="509712"/>
                  <a:pt x="36577" y="509712"/>
                </a:cubicBezTo>
                <a:cubicBezTo>
                  <a:pt x="34518" y="509712"/>
                  <a:pt x="32460" y="509712"/>
                  <a:pt x="30402" y="507643"/>
                </a:cubicBezTo>
                <a:cubicBezTo>
                  <a:pt x="30402" y="503506"/>
                  <a:pt x="26285" y="501437"/>
                  <a:pt x="28343" y="499369"/>
                </a:cubicBezTo>
                <a:cubicBezTo>
                  <a:pt x="32460" y="499369"/>
                  <a:pt x="34518" y="503506"/>
                  <a:pt x="38635" y="501437"/>
                </a:cubicBezTo>
                <a:cubicBezTo>
                  <a:pt x="42752" y="499369"/>
                  <a:pt x="44810" y="497300"/>
                  <a:pt x="44810" y="495232"/>
                </a:cubicBezTo>
                <a:cubicBezTo>
                  <a:pt x="46869" y="491094"/>
                  <a:pt x="38635" y="484889"/>
                  <a:pt x="46869" y="484889"/>
                </a:cubicBezTo>
                <a:close/>
                <a:moveTo>
                  <a:pt x="77855" y="466297"/>
                </a:moveTo>
                <a:cubicBezTo>
                  <a:pt x="81965" y="468362"/>
                  <a:pt x="81965" y="468362"/>
                  <a:pt x="81965" y="468362"/>
                </a:cubicBezTo>
                <a:cubicBezTo>
                  <a:pt x="90186" y="470428"/>
                  <a:pt x="94297" y="476626"/>
                  <a:pt x="98407" y="480757"/>
                </a:cubicBezTo>
                <a:cubicBezTo>
                  <a:pt x="102518" y="489020"/>
                  <a:pt x="106628" y="497283"/>
                  <a:pt x="104573" y="505546"/>
                </a:cubicBezTo>
                <a:cubicBezTo>
                  <a:pt x="100463" y="513809"/>
                  <a:pt x="92242" y="517941"/>
                  <a:pt x="84021" y="520007"/>
                </a:cubicBezTo>
                <a:cubicBezTo>
                  <a:pt x="79910" y="522072"/>
                  <a:pt x="73745" y="520007"/>
                  <a:pt x="67579" y="513809"/>
                </a:cubicBezTo>
                <a:cubicBezTo>
                  <a:pt x="65524" y="513809"/>
                  <a:pt x="65524" y="509678"/>
                  <a:pt x="65524" y="507612"/>
                </a:cubicBezTo>
                <a:cubicBezTo>
                  <a:pt x="67579" y="505546"/>
                  <a:pt x="65524" y="503480"/>
                  <a:pt x="67579" y="503480"/>
                </a:cubicBezTo>
                <a:cubicBezTo>
                  <a:pt x="69634" y="503480"/>
                  <a:pt x="71689" y="503480"/>
                  <a:pt x="73745" y="503480"/>
                </a:cubicBezTo>
                <a:cubicBezTo>
                  <a:pt x="73745" y="501415"/>
                  <a:pt x="71689" y="499349"/>
                  <a:pt x="73745" y="497283"/>
                </a:cubicBezTo>
                <a:cubicBezTo>
                  <a:pt x="75800" y="493152"/>
                  <a:pt x="77855" y="495217"/>
                  <a:pt x="81965" y="495217"/>
                </a:cubicBezTo>
                <a:cubicBezTo>
                  <a:pt x="84021" y="497283"/>
                  <a:pt x="86076" y="501415"/>
                  <a:pt x="84021" y="503480"/>
                </a:cubicBezTo>
                <a:cubicBezTo>
                  <a:pt x="81965" y="505546"/>
                  <a:pt x="79910" y="505546"/>
                  <a:pt x="77855" y="507612"/>
                </a:cubicBezTo>
                <a:cubicBezTo>
                  <a:pt x="79910" y="511744"/>
                  <a:pt x="84021" y="509678"/>
                  <a:pt x="88131" y="509678"/>
                </a:cubicBezTo>
                <a:cubicBezTo>
                  <a:pt x="94297" y="507612"/>
                  <a:pt x="98407" y="501415"/>
                  <a:pt x="98407" y="495217"/>
                </a:cubicBezTo>
                <a:cubicBezTo>
                  <a:pt x="94297" y="486954"/>
                  <a:pt x="92242" y="480757"/>
                  <a:pt x="84021" y="476626"/>
                </a:cubicBezTo>
                <a:cubicBezTo>
                  <a:pt x="77855" y="472494"/>
                  <a:pt x="71689" y="470428"/>
                  <a:pt x="63469" y="470428"/>
                </a:cubicBezTo>
                <a:cubicBezTo>
                  <a:pt x="63469" y="470428"/>
                  <a:pt x="65524" y="468362"/>
                  <a:pt x="65524" y="468362"/>
                </a:cubicBezTo>
                <a:cubicBezTo>
                  <a:pt x="69634" y="466297"/>
                  <a:pt x="73745" y="468362"/>
                  <a:pt x="77855" y="466297"/>
                </a:cubicBezTo>
                <a:close/>
                <a:moveTo>
                  <a:pt x="808020" y="464305"/>
                </a:moveTo>
                <a:cubicBezTo>
                  <a:pt x="810072" y="464305"/>
                  <a:pt x="810072" y="466363"/>
                  <a:pt x="810072" y="466363"/>
                </a:cubicBezTo>
                <a:cubicBezTo>
                  <a:pt x="812124" y="468421"/>
                  <a:pt x="810072" y="470480"/>
                  <a:pt x="808020" y="472538"/>
                </a:cubicBezTo>
                <a:cubicBezTo>
                  <a:pt x="808020" y="472538"/>
                  <a:pt x="805967" y="472538"/>
                  <a:pt x="805967" y="474597"/>
                </a:cubicBezTo>
                <a:cubicBezTo>
                  <a:pt x="808020" y="476655"/>
                  <a:pt x="810072" y="478713"/>
                  <a:pt x="808020" y="480772"/>
                </a:cubicBezTo>
                <a:cubicBezTo>
                  <a:pt x="808020" y="482830"/>
                  <a:pt x="805967" y="482830"/>
                  <a:pt x="803915" y="484889"/>
                </a:cubicBezTo>
                <a:cubicBezTo>
                  <a:pt x="801863" y="484889"/>
                  <a:pt x="799810" y="482830"/>
                  <a:pt x="799810" y="480772"/>
                </a:cubicBezTo>
                <a:cubicBezTo>
                  <a:pt x="797758" y="480772"/>
                  <a:pt x="797758" y="484889"/>
                  <a:pt x="793653" y="484889"/>
                </a:cubicBezTo>
                <a:cubicBezTo>
                  <a:pt x="791601" y="484889"/>
                  <a:pt x="789548" y="484889"/>
                  <a:pt x="789548" y="482830"/>
                </a:cubicBezTo>
                <a:cubicBezTo>
                  <a:pt x="789548" y="480772"/>
                  <a:pt x="789548" y="478713"/>
                  <a:pt x="791601" y="476655"/>
                </a:cubicBezTo>
                <a:cubicBezTo>
                  <a:pt x="795706" y="478713"/>
                  <a:pt x="799810" y="474597"/>
                  <a:pt x="801863" y="470480"/>
                </a:cubicBezTo>
                <a:cubicBezTo>
                  <a:pt x="801863" y="466363"/>
                  <a:pt x="801863" y="466363"/>
                  <a:pt x="801863" y="466363"/>
                </a:cubicBezTo>
                <a:cubicBezTo>
                  <a:pt x="803915" y="466363"/>
                  <a:pt x="808020" y="466363"/>
                  <a:pt x="808020" y="464305"/>
                </a:cubicBezTo>
                <a:close/>
                <a:moveTo>
                  <a:pt x="787225" y="462313"/>
                </a:moveTo>
                <a:cubicBezTo>
                  <a:pt x="791430" y="464360"/>
                  <a:pt x="795635" y="464360"/>
                  <a:pt x="799841" y="466407"/>
                </a:cubicBezTo>
                <a:cubicBezTo>
                  <a:pt x="799841" y="468455"/>
                  <a:pt x="799841" y="470502"/>
                  <a:pt x="799841" y="470502"/>
                </a:cubicBezTo>
                <a:cubicBezTo>
                  <a:pt x="797738" y="474597"/>
                  <a:pt x="795635" y="474597"/>
                  <a:pt x="791430" y="474597"/>
                </a:cubicBezTo>
                <a:cubicBezTo>
                  <a:pt x="789327" y="474597"/>
                  <a:pt x="789327" y="474597"/>
                  <a:pt x="789327" y="474597"/>
                </a:cubicBezTo>
                <a:cubicBezTo>
                  <a:pt x="789327" y="470502"/>
                  <a:pt x="787225" y="466407"/>
                  <a:pt x="787225" y="462313"/>
                </a:cubicBezTo>
                <a:close/>
                <a:moveTo>
                  <a:pt x="811938" y="460321"/>
                </a:moveTo>
                <a:cubicBezTo>
                  <a:pt x="816046" y="460321"/>
                  <a:pt x="816046" y="464429"/>
                  <a:pt x="818101" y="466483"/>
                </a:cubicBezTo>
                <a:cubicBezTo>
                  <a:pt x="818101" y="470592"/>
                  <a:pt x="818101" y="474700"/>
                  <a:pt x="816046" y="476755"/>
                </a:cubicBezTo>
                <a:cubicBezTo>
                  <a:pt x="811938" y="478809"/>
                  <a:pt x="816046" y="480863"/>
                  <a:pt x="816046" y="482917"/>
                </a:cubicBezTo>
                <a:cubicBezTo>
                  <a:pt x="816046" y="487026"/>
                  <a:pt x="813992" y="491134"/>
                  <a:pt x="809883" y="491134"/>
                </a:cubicBezTo>
                <a:cubicBezTo>
                  <a:pt x="807829" y="493189"/>
                  <a:pt x="805775" y="493189"/>
                  <a:pt x="803721" y="493189"/>
                </a:cubicBezTo>
                <a:cubicBezTo>
                  <a:pt x="799612" y="489080"/>
                  <a:pt x="799612" y="489080"/>
                  <a:pt x="799612" y="489080"/>
                </a:cubicBezTo>
                <a:cubicBezTo>
                  <a:pt x="797558" y="489080"/>
                  <a:pt x="799612" y="491134"/>
                  <a:pt x="797558" y="491134"/>
                </a:cubicBezTo>
                <a:cubicBezTo>
                  <a:pt x="795504" y="493189"/>
                  <a:pt x="791395" y="493189"/>
                  <a:pt x="789341" y="493189"/>
                </a:cubicBezTo>
                <a:cubicBezTo>
                  <a:pt x="787287" y="491134"/>
                  <a:pt x="785233" y="489080"/>
                  <a:pt x="785233" y="487026"/>
                </a:cubicBezTo>
                <a:cubicBezTo>
                  <a:pt x="785233" y="487026"/>
                  <a:pt x="785233" y="484972"/>
                  <a:pt x="785233" y="484972"/>
                </a:cubicBezTo>
                <a:cubicBezTo>
                  <a:pt x="789341" y="487026"/>
                  <a:pt x="795504" y="487026"/>
                  <a:pt x="797558" y="484972"/>
                </a:cubicBezTo>
                <a:cubicBezTo>
                  <a:pt x="801667" y="487026"/>
                  <a:pt x="805775" y="487026"/>
                  <a:pt x="807829" y="484972"/>
                </a:cubicBezTo>
                <a:cubicBezTo>
                  <a:pt x="811938" y="482917"/>
                  <a:pt x="811938" y="478809"/>
                  <a:pt x="809883" y="474700"/>
                </a:cubicBezTo>
                <a:cubicBezTo>
                  <a:pt x="811938" y="470592"/>
                  <a:pt x="813992" y="468538"/>
                  <a:pt x="811938" y="464429"/>
                </a:cubicBezTo>
                <a:cubicBezTo>
                  <a:pt x="811938" y="462375"/>
                  <a:pt x="811938" y="462375"/>
                  <a:pt x="811938" y="460321"/>
                </a:cubicBezTo>
                <a:close/>
                <a:moveTo>
                  <a:pt x="96419" y="456005"/>
                </a:moveTo>
                <a:cubicBezTo>
                  <a:pt x="100569" y="458071"/>
                  <a:pt x="100569" y="464268"/>
                  <a:pt x="102644" y="466334"/>
                </a:cubicBezTo>
                <a:cubicBezTo>
                  <a:pt x="102644" y="470465"/>
                  <a:pt x="100569" y="472531"/>
                  <a:pt x="98494" y="474597"/>
                </a:cubicBezTo>
                <a:cubicBezTo>
                  <a:pt x="96419" y="474597"/>
                  <a:pt x="96419" y="474597"/>
                  <a:pt x="94344" y="474597"/>
                </a:cubicBezTo>
                <a:cubicBezTo>
                  <a:pt x="94344" y="472531"/>
                  <a:pt x="96419" y="472531"/>
                  <a:pt x="96419" y="470465"/>
                </a:cubicBezTo>
                <a:cubicBezTo>
                  <a:pt x="98494" y="468400"/>
                  <a:pt x="98494" y="464268"/>
                  <a:pt x="98494" y="462202"/>
                </a:cubicBezTo>
                <a:cubicBezTo>
                  <a:pt x="98494" y="460136"/>
                  <a:pt x="94344" y="458071"/>
                  <a:pt x="96419" y="456005"/>
                </a:cubicBezTo>
                <a:close/>
                <a:moveTo>
                  <a:pt x="775088" y="452021"/>
                </a:moveTo>
                <a:cubicBezTo>
                  <a:pt x="779220" y="452021"/>
                  <a:pt x="781285" y="456149"/>
                  <a:pt x="783351" y="458213"/>
                </a:cubicBezTo>
                <a:cubicBezTo>
                  <a:pt x="785417" y="466470"/>
                  <a:pt x="789548" y="474727"/>
                  <a:pt x="785417" y="482983"/>
                </a:cubicBezTo>
                <a:cubicBezTo>
                  <a:pt x="783351" y="485048"/>
                  <a:pt x="783351" y="485048"/>
                  <a:pt x="781285" y="485048"/>
                </a:cubicBezTo>
                <a:cubicBezTo>
                  <a:pt x="781285" y="485048"/>
                  <a:pt x="779220" y="485048"/>
                  <a:pt x="779220" y="485048"/>
                </a:cubicBezTo>
                <a:cubicBezTo>
                  <a:pt x="779220" y="489176"/>
                  <a:pt x="779220" y="493304"/>
                  <a:pt x="777154" y="495368"/>
                </a:cubicBezTo>
                <a:cubicBezTo>
                  <a:pt x="777154" y="497433"/>
                  <a:pt x="775088" y="499497"/>
                  <a:pt x="773022" y="499497"/>
                </a:cubicBezTo>
                <a:cubicBezTo>
                  <a:pt x="770957" y="499497"/>
                  <a:pt x="770957" y="499497"/>
                  <a:pt x="770957" y="499497"/>
                </a:cubicBezTo>
                <a:cubicBezTo>
                  <a:pt x="773022" y="493304"/>
                  <a:pt x="770957" y="489176"/>
                  <a:pt x="773022" y="485048"/>
                </a:cubicBezTo>
                <a:cubicBezTo>
                  <a:pt x="775088" y="480919"/>
                  <a:pt x="777154" y="476791"/>
                  <a:pt x="775088" y="470598"/>
                </a:cubicBezTo>
                <a:cubicBezTo>
                  <a:pt x="777154" y="472662"/>
                  <a:pt x="777154" y="478855"/>
                  <a:pt x="781285" y="476791"/>
                </a:cubicBezTo>
                <a:cubicBezTo>
                  <a:pt x="785417" y="474727"/>
                  <a:pt x="783351" y="470598"/>
                  <a:pt x="783351" y="468534"/>
                </a:cubicBezTo>
                <a:cubicBezTo>
                  <a:pt x="781285" y="464406"/>
                  <a:pt x="779220" y="460277"/>
                  <a:pt x="777154" y="456149"/>
                </a:cubicBezTo>
                <a:cubicBezTo>
                  <a:pt x="777154" y="456149"/>
                  <a:pt x="777154" y="456149"/>
                  <a:pt x="775088" y="456149"/>
                </a:cubicBezTo>
                <a:cubicBezTo>
                  <a:pt x="775088" y="460277"/>
                  <a:pt x="777154" y="464406"/>
                  <a:pt x="775088" y="468534"/>
                </a:cubicBezTo>
                <a:cubicBezTo>
                  <a:pt x="773022" y="466470"/>
                  <a:pt x="775088" y="460277"/>
                  <a:pt x="773022" y="458213"/>
                </a:cubicBezTo>
                <a:cubicBezTo>
                  <a:pt x="775088" y="456149"/>
                  <a:pt x="770957" y="452021"/>
                  <a:pt x="775088" y="452021"/>
                </a:cubicBezTo>
                <a:close/>
                <a:moveTo>
                  <a:pt x="32703" y="452021"/>
                </a:moveTo>
                <a:cubicBezTo>
                  <a:pt x="36814" y="452021"/>
                  <a:pt x="40924" y="454075"/>
                  <a:pt x="42979" y="456129"/>
                </a:cubicBezTo>
                <a:cubicBezTo>
                  <a:pt x="42979" y="456129"/>
                  <a:pt x="42979" y="458184"/>
                  <a:pt x="45035" y="458184"/>
                </a:cubicBezTo>
                <a:cubicBezTo>
                  <a:pt x="47090" y="456129"/>
                  <a:pt x="51200" y="458184"/>
                  <a:pt x="55311" y="458184"/>
                </a:cubicBezTo>
                <a:cubicBezTo>
                  <a:pt x="57366" y="462292"/>
                  <a:pt x="61477" y="464346"/>
                  <a:pt x="61477" y="470509"/>
                </a:cubicBezTo>
                <a:cubicBezTo>
                  <a:pt x="59421" y="472563"/>
                  <a:pt x="59421" y="474617"/>
                  <a:pt x="55311" y="476672"/>
                </a:cubicBezTo>
                <a:cubicBezTo>
                  <a:pt x="53256" y="476672"/>
                  <a:pt x="49145" y="476672"/>
                  <a:pt x="47090" y="476672"/>
                </a:cubicBezTo>
                <a:cubicBezTo>
                  <a:pt x="45035" y="476672"/>
                  <a:pt x="47090" y="478726"/>
                  <a:pt x="45035" y="480780"/>
                </a:cubicBezTo>
                <a:cubicBezTo>
                  <a:pt x="42979" y="482834"/>
                  <a:pt x="38869" y="484889"/>
                  <a:pt x="34759" y="484889"/>
                </a:cubicBezTo>
                <a:cubicBezTo>
                  <a:pt x="30648" y="482834"/>
                  <a:pt x="26538" y="482834"/>
                  <a:pt x="22427" y="478726"/>
                </a:cubicBezTo>
                <a:cubicBezTo>
                  <a:pt x="22427" y="476672"/>
                  <a:pt x="24482" y="474617"/>
                  <a:pt x="24482" y="470509"/>
                </a:cubicBezTo>
                <a:cubicBezTo>
                  <a:pt x="24482" y="466401"/>
                  <a:pt x="20372" y="464346"/>
                  <a:pt x="18317" y="462292"/>
                </a:cubicBezTo>
                <a:cubicBezTo>
                  <a:pt x="18317" y="460238"/>
                  <a:pt x="20372" y="460238"/>
                  <a:pt x="20372" y="460238"/>
                </a:cubicBezTo>
                <a:cubicBezTo>
                  <a:pt x="22427" y="456129"/>
                  <a:pt x="28593" y="454075"/>
                  <a:pt x="32703" y="452021"/>
                </a:cubicBezTo>
                <a:close/>
                <a:moveTo>
                  <a:pt x="102423" y="448037"/>
                </a:moveTo>
                <a:cubicBezTo>
                  <a:pt x="106517" y="448037"/>
                  <a:pt x="104470" y="456226"/>
                  <a:pt x="108565" y="452132"/>
                </a:cubicBezTo>
                <a:cubicBezTo>
                  <a:pt x="112659" y="452132"/>
                  <a:pt x="114707" y="454179"/>
                  <a:pt x="116754" y="456226"/>
                </a:cubicBezTo>
                <a:cubicBezTo>
                  <a:pt x="116754" y="458274"/>
                  <a:pt x="114707" y="460321"/>
                  <a:pt x="116754" y="460321"/>
                </a:cubicBezTo>
                <a:cubicBezTo>
                  <a:pt x="118801" y="460321"/>
                  <a:pt x="120849" y="462368"/>
                  <a:pt x="120849" y="464416"/>
                </a:cubicBezTo>
                <a:cubicBezTo>
                  <a:pt x="122896" y="466463"/>
                  <a:pt x="122896" y="468510"/>
                  <a:pt x="120849" y="470558"/>
                </a:cubicBezTo>
                <a:cubicBezTo>
                  <a:pt x="118801" y="472605"/>
                  <a:pt x="114707" y="470558"/>
                  <a:pt x="114707" y="472605"/>
                </a:cubicBezTo>
                <a:cubicBezTo>
                  <a:pt x="114707" y="474652"/>
                  <a:pt x="116754" y="476699"/>
                  <a:pt x="116754" y="478747"/>
                </a:cubicBezTo>
                <a:cubicBezTo>
                  <a:pt x="114707" y="480794"/>
                  <a:pt x="112659" y="480794"/>
                  <a:pt x="110612" y="478747"/>
                </a:cubicBezTo>
                <a:cubicBezTo>
                  <a:pt x="110612" y="478747"/>
                  <a:pt x="108565" y="478747"/>
                  <a:pt x="108565" y="478747"/>
                </a:cubicBezTo>
                <a:cubicBezTo>
                  <a:pt x="106517" y="480794"/>
                  <a:pt x="108565" y="480794"/>
                  <a:pt x="108565" y="482841"/>
                </a:cubicBezTo>
                <a:cubicBezTo>
                  <a:pt x="106517" y="482841"/>
                  <a:pt x="104470" y="484889"/>
                  <a:pt x="104470" y="482841"/>
                </a:cubicBezTo>
                <a:cubicBezTo>
                  <a:pt x="102423" y="480794"/>
                  <a:pt x="100375" y="478747"/>
                  <a:pt x="98328" y="476699"/>
                </a:cubicBezTo>
                <a:cubicBezTo>
                  <a:pt x="102423" y="474652"/>
                  <a:pt x="106517" y="470558"/>
                  <a:pt x="104470" y="466463"/>
                </a:cubicBezTo>
                <a:cubicBezTo>
                  <a:pt x="104470" y="462368"/>
                  <a:pt x="102423" y="458274"/>
                  <a:pt x="98328" y="454179"/>
                </a:cubicBezTo>
                <a:cubicBezTo>
                  <a:pt x="98328" y="452132"/>
                  <a:pt x="100375" y="450084"/>
                  <a:pt x="102423" y="448037"/>
                </a:cubicBezTo>
                <a:close/>
                <a:moveTo>
                  <a:pt x="127212" y="443721"/>
                </a:moveTo>
                <a:cubicBezTo>
                  <a:pt x="127212" y="443721"/>
                  <a:pt x="129259" y="443721"/>
                  <a:pt x="129259" y="443721"/>
                </a:cubicBezTo>
                <a:cubicBezTo>
                  <a:pt x="133354" y="447894"/>
                  <a:pt x="133354" y="447894"/>
                  <a:pt x="133354" y="447894"/>
                </a:cubicBezTo>
                <a:cubicBezTo>
                  <a:pt x="135401" y="454155"/>
                  <a:pt x="135401" y="454155"/>
                  <a:pt x="135401" y="454155"/>
                </a:cubicBezTo>
                <a:cubicBezTo>
                  <a:pt x="135401" y="456242"/>
                  <a:pt x="139496" y="456242"/>
                  <a:pt x="139496" y="458329"/>
                </a:cubicBezTo>
                <a:cubicBezTo>
                  <a:pt x="137449" y="458329"/>
                  <a:pt x="133354" y="456242"/>
                  <a:pt x="131307" y="454155"/>
                </a:cubicBezTo>
                <a:cubicBezTo>
                  <a:pt x="133354" y="449981"/>
                  <a:pt x="129259" y="445808"/>
                  <a:pt x="127212" y="443721"/>
                </a:cubicBezTo>
                <a:close/>
                <a:moveTo>
                  <a:pt x="828627" y="441729"/>
                </a:moveTo>
                <a:cubicBezTo>
                  <a:pt x="838880" y="441729"/>
                  <a:pt x="845031" y="447904"/>
                  <a:pt x="851183" y="454079"/>
                </a:cubicBezTo>
                <a:cubicBezTo>
                  <a:pt x="853234" y="460254"/>
                  <a:pt x="855284" y="466429"/>
                  <a:pt x="855284" y="474663"/>
                </a:cubicBezTo>
                <a:cubicBezTo>
                  <a:pt x="855284" y="482897"/>
                  <a:pt x="855284" y="489072"/>
                  <a:pt x="849133" y="495247"/>
                </a:cubicBezTo>
                <a:cubicBezTo>
                  <a:pt x="842981" y="501422"/>
                  <a:pt x="832728" y="503480"/>
                  <a:pt x="826576" y="499364"/>
                </a:cubicBezTo>
                <a:cubicBezTo>
                  <a:pt x="822475" y="497305"/>
                  <a:pt x="820424" y="495247"/>
                  <a:pt x="820424" y="491130"/>
                </a:cubicBezTo>
                <a:cubicBezTo>
                  <a:pt x="820424" y="489072"/>
                  <a:pt x="820424" y="487013"/>
                  <a:pt x="822475" y="484955"/>
                </a:cubicBezTo>
                <a:cubicBezTo>
                  <a:pt x="824526" y="484955"/>
                  <a:pt x="826576" y="487013"/>
                  <a:pt x="828627" y="484955"/>
                </a:cubicBezTo>
                <a:cubicBezTo>
                  <a:pt x="826576" y="480838"/>
                  <a:pt x="826576" y="478780"/>
                  <a:pt x="828627" y="476721"/>
                </a:cubicBezTo>
                <a:cubicBezTo>
                  <a:pt x="830677" y="472605"/>
                  <a:pt x="834778" y="474663"/>
                  <a:pt x="836829" y="474663"/>
                </a:cubicBezTo>
                <a:cubicBezTo>
                  <a:pt x="840930" y="478780"/>
                  <a:pt x="840930" y="482897"/>
                  <a:pt x="838880" y="487013"/>
                </a:cubicBezTo>
                <a:cubicBezTo>
                  <a:pt x="838880" y="487013"/>
                  <a:pt x="836829" y="487013"/>
                  <a:pt x="836829" y="489072"/>
                </a:cubicBezTo>
                <a:cubicBezTo>
                  <a:pt x="838880" y="491130"/>
                  <a:pt x="840930" y="489072"/>
                  <a:pt x="842981" y="489072"/>
                </a:cubicBezTo>
                <a:cubicBezTo>
                  <a:pt x="847082" y="484955"/>
                  <a:pt x="851183" y="478780"/>
                  <a:pt x="851183" y="472605"/>
                </a:cubicBezTo>
                <a:cubicBezTo>
                  <a:pt x="851183" y="462313"/>
                  <a:pt x="842981" y="449962"/>
                  <a:pt x="832728" y="445846"/>
                </a:cubicBezTo>
                <a:cubicBezTo>
                  <a:pt x="830677" y="445846"/>
                  <a:pt x="828627" y="445846"/>
                  <a:pt x="828627" y="443787"/>
                </a:cubicBezTo>
                <a:cubicBezTo>
                  <a:pt x="828627" y="443787"/>
                  <a:pt x="828627" y="441729"/>
                  <a:pt x="828627" y="441729"/>
                </a:cubicBezTo>
                <a:close/>
                <a:moveTo>
                  <a:pt x="15565" y="440653"/>
                </a:moveTo>
                <a:lnTo>
                  <a:pt x="14683" y="449402"/>
                </a:lnTo>
                <a:lnTo>
                  <a:pt x="16304" y="443052"/>
                </a:lnTo>
                <a:close/>
                <a:moveTo>
                  <a:pt x="32545" y="439737"/>
                </a:moveTo>
                <a:cubicBezTo>
                  <a:pt x="34632" y="439737"/>
                  <a:pt x="36719" y="439737"/>
                  <a:pt x="38806" y="441784"/>
                </a:cubicBezTo>
                <a:cubicBezTo>
                  <a:pt x="40893" y="443831"/>
                  <a:pt x="38806" y="445879"/>
                  <a:pt x="38806" y="447926"/>
                </a:cubicBezTo>
                <a:cubicBezTo>
                  <a:pt x="36719" y="452021"/>
                  <a:pt x="30458" y="449973"/>
                  <a:pt x="26285" y="452021"/>
                </a:cubicBezTo>
                <a:cubicBezTo>
                  <a:pt x="28372" y="447926"/>
                  <a:pt x="28372" y="445879"/>
                  <a:pt x="28372" y="443831"/>
                </a:cubicBezTo>
                <a:cubicBezTo>
                  <a:pt x="30458" y="441784"/>
                  <a:pt x="30458" y="439737"/>
                  <a:pt x="32545" y="439737"/>
                </a:cubicBezTo>
                <a:close/>
                <a:moveTo>
                  <a:pt x="112936" y="435421"/>
                </a:moveTo>
                <a:cubicBezTo>
                  <a:pt x="114928" y="435421"/>
                  <a:pt x="116920" y="435421"/>
                  <a:pt x="118912" y="437524"/>
                </a:cubicBezTo>
                <a:cubicBezTo>
                  <a:pt x="118912" y="439626"/>
                  <a:pt x="120904" y="439626"/>
                  <a:pt x="118912" y="441729"/>
                </a:cubicBezTo>
                <a:cubicBezTo>
                  <a:pt x="116920" y="441729"/>
                  <a:pt x="116920" y="439626"/>
                  <a:pt x="116920" y="437524"/>
                </a:cubicBezTo>
                <a:cubicBezTo>
                  <a:pt x="114928" y="437524"/>
                  <a:pt x="112936" y="435421"/>
                  <a:pt x="112936" y="435421"/>
                </a:cubicBezTo>
                <a:close/>
                <a:moveTo>
                  <a:pt x="106739" y="435421"/>
                </a:moveTo>
                <a:cubicBezTo>
                  <a:pt x="112881" y="435421"/>
                  <a:pt x="114928" y="441596"/>
                  <a:pt x="119023" y="445713"/>
                </a:cubicBezTo>
                <a:cubicBezTo>
                  <a:pt x="121070" y="443655"/>
                  <a:pt x="125165" y="445713"/>
                  <a:pt x="127212" y="445713"/>
                </a:cubicBezTo>
                <a:cubicBezTo>
                  <a:pt x="131307" y="449830"/>
                  <a:pt x="127212" y="456005"/>
                  <a:pt x="133354" y="458063"/>
                </a:cubicBezTo>
                <a:cubicBezTo>
                  <a:pt x="135402" y="458063"/>
                  <a:pt x="137449" y="462180"/>
                  <a:pt x="139496" y="464238"/>
                </a:cubicBezTo>
                <a:cubicBezTo>
                  <a:pt x="139496" y="468355"/>
                  <a:pt x="137449" y="470413"/>
                  <a:pt x="137449" y="474530"/>
                </a:cubicBezTo>
                <a:cubicBezTo>
                  <a:pt x="133354" y="474530"/>
                  <a:pt x="131307" y="476589"/>
                  <a:pt x="129260" y="476589"/>
                </a:cubicBezTo>
                <a:cubicBezTo>
                  <a:pt x="127212" y="478647"/>
                  <a:pt x="129260" y="478647"/>
                  <a:pt x="129260" y="480706"/>
                </a:cubicBezTo>
                <a:cubicBezTo>
                  <a:pt x="131307" y="482764"/>
                  <a:pt x="131307" y="484822"/>
                  <a:pt x="129260" y="484822"/>
                </a:cubicBezTo>
                <a:cubicBezTo>
                  <a:pt x="127212" y="488939"/>
                  <a:pt x="123118" y="486881"/>
                  <a:pt x="119023" y="486881"/>
                </a:cubicBezTo>
                <a:cubicBezTo>
                  <a:pt x="116976" y="488939"/>
                  <a:pt x="119023" y="490997"/>
                  <a:pt x="116976" y="493056"/>
                </a:cubicBezTo>
                <a:cubicBezTo>
                  <a:pt x="114928" y="497173"/>
                  <a:pt x="112881" y="490997"/>
                  <a:pt x="108786" y="493056"/>
                </a:cubicBezTo>
                <a:cubicBezTo>
                  <a:pt x="106739" y="493056"/>
                  <a:pt x="106739" y="488939"/>
                  <a:pt x="104692" y="486881"/>
                </a:cubicBezTo>
                <a:cubicBezTo>
                  <a:pt x="106739" y="486881"/>
                  <a:pt x="110834" y="484822"/>
                  <a:pt x="110834" y="482764"/>
                </a:cubicBezTo>
                <a:cubicBezTo>
                  <a:pt x="112881" y="482764"/>
                  <a:pt x="112881" y="482764"/>
                  <a:pt x="114928" y="482764"/>
                </a:cubicBezTo>
                <a:cubicBezTo>
                  <a:pt x="116976" y="482764"/>
                  <a:pt x="119023" y="480706"/>
                  <a:pt x="119023" y="478647"/>
                </a:cubicBezTo>
                <a:cubicBezTo>
                  <a:pt x="119023" y="474530"/>
                  <a:pt x="119023" y="474530"/>
                  <a:pt x="119023" y="474530"/>
                </a:cubicBezTo>
                <a:cubicBezTo>
                  <a:pt x="123118" y="474530"/>
                  <a:pt x="125165" y="470413"/>
                  <a:pt x="125165" y="468355"/>
                </a:cubicBezTo>
                <a:cubicBezTo>
                  <a:pt x="125165" y="464238"/>
                  <a:pt x="123118" y="460122"/>
                  <a:pt x="121070" y="458063"/>
                </a:cubicBezTo>
                <a:cubicBezTo>
                  <a:pt x="119023" y="456005"/>
                  <a:pt x="116976" y="451888"/>
                  <a:pt x="114928" y="449830"/>
                </a:cubicBezTo>
                <a:cubicBezTo>
                  <a:pt x="110834" y="447771"/>
                  <a:pt x="106739" y="449830"/>
                  <a:pt x="104692" y="445713"/>
                </a:cubicBezTo>
                <a:cubicBezTo>
                  <a:pt x="104692" y="445713"/>
                  <a:pt x="102644" y="445713"/>
                  <a:pt x="102644" y="443655"/>
                </a:cubicBezTo>
                <a:cubicBezTo>
                  <a:pt x="104692" y="441596"/>
                  <a:pt x="102644" y="435421"/>
                  <a:pt x="106739" y="435421"/>
                </a:cubicBezTo>
                <a:close/>
                <a:moveTo>
                  <a:pt x="851063" y="425129"/>
                </a:moveTo>
                <a:cubicBezTo>
                  <a:pt x="853150" y="425129"/>
                  <a:pt x="855237" y="425129"/>
                  <a:pt x="855237" y="425129"/>
                </a:cubicBezTo>
                <a:cubicBezTo>
                  <a:pt x="859410" y="429246"/>
                  <a:pt x="861497" y="433362"/>
                  <a:pt x="863584" y="439538"/>
                </a:cubicBezTo>
                <a:cubicBezTo>
                  <a:pt x="863584" y="443655"/>
                  <a:pt x="861497" y="451888"/>
                  <a:pt x="857324" y="453946"/>
                </a:cubicBezTo>
                <a:cubicBezTo>
                  <a:pt x="855237" y="453946"/>
                  <a:pt x="853150" y="456005"/>
                  <a:pt x="853150" y="453946"/>
                </a:cubicBezTo>
                <a:cubicBezTo>
                  <a:pt x="848976" y="451888"/>
                  <a:pt x="855237" y="449830"/>
                  <a:pt x="855237" y="445713"/>
                </a:cubicBezTo>
                <a:cubicBezTo>
                  <a:pt x="857324" y="441596"/>
                  <a:pt x="857324" y="433362"/>
                  <a:pt x="853150" y="429246"/>
                </a:cubicBezTo>
                <a:cubicBezTo>
                  <a:pt x="851063" y="429246"/>
                  <a:pt x="848976" y="427187"/>
                  <a:pt x="851063" y="425129"/>
                </a:cubicBezTo>
                <a:close/>
                <a:moveTo>
                  <a:pt x="46916" y="425129"/>
                </a:moveTo>
                <a:cubicBezTo>
                  <a:pt x="48979" y="425129"/>
                  <a:pt x="53106" y="427197"/>
                  <a:pt x="53106" y="429266"/>
                </a:cubicBezTo>
                <a:cubicBezTo>
                  <a:pt x="55169" y="431335"/>
                  <a:pt x="55169" y="435472"/>
                  <a:pt x="53106" y="437541"/>
                </a:cubicBezTo>
                <a:cubicBezTo>
                  <a:pt x="51042" y="437541"/>
                  <a:pt x="51042" y="437541"/>
                  <a:pt x="48979" y="439609"/>
                </a:cubicBezTo>
                <a:cubicBezTo>
                  <a:pt x="51042" y="441678"/>
                  <a:pt x="53106" y="441678"/>
                  <a:pt x="53106" y="445815"/>
                </a:cubicBezTo>
                <a:cubicBezTo>
                  <a:pt x="53106" y="449952"/>
                  <a:pt x="48979" y="452021"/>
                  <a:pt x="44853" y="452021"/>
                </a:cubicBezTo>
                <a:cubicBezTo>
                  <a:pt x="42790" y="452021"/>
                  <a:pt x="42790" y="452021"/>
                  <a:pt x="40727" y="452021"/>
                </a:cubicBezTo>
                <a:cubicBezTo>
                  <a:pt x="40727" y="449952"/>
                  <a:pt x="42790" y="447884"/>
                  <a:pt x="42790" y="445815"/>
                </a:cubicBezTo>
                <a:cubicBezTo>
                  <a:pt x="42790" y="443746"/>
                  <a:pt x="42790" y="439609"/>
                  <a:pt x="38664" y="437541"/>
                </a:cubicBezTo>
                <a:cubicBezTo>
                  <a:pt x="36600" y="435472"/>
                  <a:pt x="34537" y="435472"/>
                  <a:pt x="32474" y="435472"/>
                </a:cubicBezTo>
                <a:cubicBezTo>
                  <a:pt x="30411" y="435472"/>
                  <a:pt x="28348" y="437541"/>
                  <a:pt x="28348" y="439609"/>
                </a:cubicBezTo>
                <a:cubicBezTo>
                  <a:pt x="26285" y="435472"/>
                  <a:pt x="26285" y="433403"/>
                  <a:pt x="28348" y="431335"/>
                </a:cubicBezTo>
                <a:cubicBezTo>
                  <a:pt x="30411" y="429266"/>
                  <a:pt x="32474" y="427197"/>
                  <a:pt x="34537" y="427197"/>
                </a:cubicBezTo>
                <a:cubicBezTo>
                  <a:pt x="36600" y="427197"/>
                  <a:pt x="38664" y="431335"/>
                  <a:pt x="40727" y="429266"/>
                </a:cubicBezTo>
                <a:cubicBezTo>
                  <a:pt x="42790" y="427197"/>
                  <a:pt x="44853" y="425129"/>
                  <a:pt x="46916" y="425129"/>
                </a:cubicBezTo>
                <a:close/>
                <a:moveTo>
                  <a:pt x="795483" y="419153"/>
                </a:moveTo>
                <a:cubicBezTo>
                  <a:pt x="801666" y="419153"/>
                  <a:pt x="807850" y="419153"/>
                  <a:pt x="809911" y="423258"/>
                </a:cubicBezTo>
                <a:cubicBezTo>
                  <a:pt x="811972" y="425310"/>
                  <a:pt x="807850" y="429415"/>
                  <a:pt x="811972" y="429415"/>
                </a:cubicBezTo>
                <a:cubicBezTo>
                  <a:pt x="814034" y="429415"/>
                  <a:pt x="818156" y="429415"/>
                  <a:pt x="822278" y="431467"/>
                </a:cubicBezTo>
                <a:cubicBezTo>
                  <a:pt x="824339" y="433519"/>
                  <a:pt x="826400" y="437624"/>
                  <a:pt x="826400" y="443781"/>
                </a:cubicBezTo>
                <a:cubicBezTo>
                  <a:pt x="826400" y="445833"/>
                  <a:pt x="822278" y="449938"/>
                  <a:pt x="820217" y="449938"/>
                </a:cubicBezTo>
                <a:cubicBezTo>
                  <a:pt x="818156" y="451991"/>
                  <a:pt x="814034" y="451991"/>
                  <a:pt x="811972" y="451991"/>
                </a:cubicBezTo>
                <a:cubicBezTo>
                  <a:pt x="811972" y="454043"/>
                  <a:pt x="811972" y="456095"/>
                  <a:pt x="811972" y="458148"/>
                </a:cubicBezTo>
                <a:cubicBezTo>
                  <a:pt x="809911" y="460200"/>
                  <a:pt x="805789" y="464305"/>
                  <a:pt x="801666" y="464305"/>
                </a:cubicBezTo>
                <a:cubicBezTo>
                  <a:pt x="793422" y="464305"/>
                  <a:pt x="787238" y="458148"/>
                  <a:pt x="783116" y="451991"/>
                </a:cubicBezTo>
                <a:cubicBezTo>
                  <a:pt x="781055" y="451991"/>
                  <a:pt x="776933" y="449938"/>
                  <a:pt x="778994" y="447886"/>
                </a:cubicBezTo>
                <a:cubicBezTo>
                  <a:pt x="783116" y="443781"/>
                  <a:pt x="781055" y="437624"/>
                  <a:pt x="778994" y="433519"/>
                </a:cubicBezTo>
                <a:cubicBezTo>
                  <a:pt x="781055" y="427362"/>
                  <a:pt x="787238" y="419153"/>
                  <a:pt x="795483" y="419153"/>
                </a:cubicBezTo>
                <a:close/>
                <a:moveTo>
                  <a:pt x="772285" y="418342"/>
                </a:moveTo>
                <a:lnTo>
                  <a:pt x="772949" y="421145"/>
                </a:lnTo>
                <a:cubicBezTo>
                  <a:pt x="772949" y="421145"/>
                  <a:pt x="772451" y="420094"/>
                  <a:pt x="772202" y="418780"/>
                </a:cubicBezTo>
                <a:close/>
                <a:moveTo>
                  <a:pt x="772949" y="414837"/>
                </a:moveTo>
                <a:lnTo>
                  <a:pt x="772285" y="418342"/>
                </a:lnTo>
                <a:lnTo>
                  <a:pt x="772202" y="417991"/>
                </a:lnTo>
                <a:cubicBezTo>
                  <a:pt x="772451" y="416940"/>
                  <a:pt x="772949" y="415888"/>
                  <a:pt x="772949" y="414837"/>
                </a:cubicBezTo>
                <a:close/>
                <a:moveTo>
                  <a:pt x="72721" y="414644"/>
                </a:moveTo>
                <a:cubicBezTo>
                  <a:pt x="75788" y="413873"/>
                  <a:pt x="78854" y="413873"/>
                  <a:pt x="81921" y="414901"/>
                </a:cubicBezTo>
                <a:cubicBezTo>
                  <a:pt x="86009" y="414901"/>
                  <a:pt x="88054" y="416957"/>
                  <a:pt x="90098" y="419013"/>
                </a:cubicBezTo>
                <a:cubicBezTo>
                  <a:pt x="96231" y="423124"/>
                  <a:pt x="100320" y="431348"/>
                  <a:pt x="100320" y="439571"/>
                </a:cubicBezTo>
                <a:cubicBezTo>
                  <a:pt x="98276" y="449850"/>
                  <a:pt x="90098" y="460129"/>
                  <a:pt x="79876" y="464241"/>
                </a:cubicBezTo>
                <a:cubicBezTo>
                  <a:pt x="75788" y="464241"/>
                  <a:pt x="69654" y="464241"/>
                  <a:pt x="63521" y="466297"/>
                </a:cubicBezTo>
                <a:cubicBezTo>
                  <a:pt x="63521" y="466297"/>
                  <a:pt x="63521" y="464241"/>
                  <a:pt x="61477" y="464241"/>
                </a:cubicBezTo>
                <a:cubicBezTo>
                  <a:pt x="61477" y="462185"/>
                  <a:pt x="61477" y="462185"/>
                  <a:pt x="61477" y="462185"/>
                </a:cubicBezTo>
                <a:cubicBezTo>
                  <a:pt x="75788" y="462185"/>
                  <a:pt x="88054" y="456018"/>
                  <a:pt x="92143" y="443683"/>
                </a:cubicBezTo>
                <a:cubicBezTo>
                  <a:pt x="94187" y="437515"/>
                  <a:pt x="94187" y="433403"/>
                  <a:pt x="92143" y="429292"/>
                </a:cubicBezTo>
                <a:cubicBezTo>
                  <a:pt x="90098" y="425180"/>
                  <a:pt x="86009" y="423124"/>
                  <a:pt x="83965" y="423124"/>
                </a:cubicBezTo>
                <a:cubicBezTo>
                  <a:pt x="81921" y="423124"/>
                  <a:pt x="79876" y="423124"/>
                  <a:pt x="79876" y="425180"/>
                </a:cubicBezTo>
                <a:cubicBezTo>
                  <a:pt x="79876" y="425180"/>
                  <a:pt x="81921" y="425180"/>
                  <a:pt x="81921" y="427236"/>
                </a:cubicBezTo>
                <a:cubicBezTo>
                  <a:pt x="83965" y="429292"/>
                  <a:pt x="83965" y="431348"/>
                  <a:pt x="81921" y="433403"/>
                </a:cubicBezTo>
                <a:cubicBezTo>
                  <a:pt x="79876" y="435459"/>
                  <a:pt x="77832" y="435459"/>
                  <a:pt x="75788" y="437515"/>
                </a:cubicBezTo>
                <a:cubicBezTo>
                  <a:pt x="73743" y="437515"/>
                  <a:pt x="71699" y="433403"/>
                  <a:pt x="69654" y="433403"/>
                </a:cubicBezTo>
                <a:cubicBezTo>
                  <a:pt x="69654" y="431348"/>
                  <a:pt x="69654" y="429292"/>
                  <a:pt x="69654" y="429292"/>
                </a:cubicBezTo>
                <a:cubicBezTo>
                  <a:pt x="67610" y="429292"/>
                  <a:pt x="63521" y="429292"/>
                  <a:pt x="63521" y="427236"/>
                </a:cubicBezTo>
                <a:cubicBezTo>
                  <a:pt x="63521" y="425180"/>
                  <a:pt x="63521" y="421068"/>
                  <a:pt x="63521" y="419013"/>
                </a:cubicBezTo>
                <a:cubicBezTo>
                  <a:pt x="66588" y="416957"/>
                  <a:pt x="69654" y="415415"/>
                  <a:pt x="72721" y="414644"/>
                </a:cubicBezTo>
                <a:close/>
                <a:moveTo>
                  <a:pt x="857387" y="410853"/>
                </a:moveTo>
                <a:lnTo>
                  <a:pt x="865304" y="416815"/>
                </a:lnTo>
                <a:lnTo>
                  <a:pt x="865576" y="417223"/>
                </a:lnTo>
                <a:lnTo>
                  <a:pt x="865576" y="425244"/>
                </a:lnTo>
                <a:cubicBezTo>
                  <a:pt x="865576" y="427300"/>
                  <a:pt x="869671" y="427300"/>
                  <a:pt x="871718" y="427300"/>
                </a:cubicBezTo>
                <a:cubicBezTo>
                  <a:pt x="875813" y="431411"/>
                  <a:pt x="877860" y="435523"/>
                  <a:pt x="877860" y="439635"/>
                </a:cubicBezTo>
                <a:cubicBezTo>
                  <a:pt x="877860" y="441691"/>
                  <a:pt x="877860" y="445802"/>
                  <a:pt x="873765" y="447858"/>
                </a:cubicBezTo>
                <a:cubicBezTo>
                  <a:pt x="871718" y="449914"/>
                  <a:pt x="869671" y="449914"/>
                  <a:pt x="867623" y="449914"/>
                </a:cubicBezTo>
                <a:cubicBezTo>
                  <a:pt x="865576" y="451970"/>
                  <a:pt x="869671" y="454026"/>
                  <a:pt x="869671" y="456082"/>
                </a:cubicBezTo>
                <a:lnTo>
                  <a:pt x="866428" y="462595"/>
                </a:lnTo>
                <a:lnTo>
                  <a:pt x="863592" y="463807"/>
                </a:lnTo>
                <a:lnTo>
                  <a:pt x="857387" y="462249"/>
                </a:lnTo>
                <a:cubicBezTo>
                  <a:pt x="857387" y="460193"/>
                  <a:pt x="853292" y="458137"/>
                  <a:pt x="857387" y="456082"/>
                </a:cubicBezTo>
                <a:cubicBezTo>
                  <a:pt x="863529" y="454026"/>
                  <a:pt x="867623" y="445802"/>
                  <a:pt x="865576" y="439635"/>
                </a:cubicBezTo>
                <a:cubicBezTo>
                  <a:pt x="863529" y="433467"/>
                  <a:pt x="861481" y="425244"/>
                  <a:pt x="853292" y="421132"/>
                </a:cubicBezTo>
                <a:cubicBezTo>
                  <a:pt x="855339" y="417021"/>
                  <a:pt x="857387" y="414965"/>
                  <a:pt x="857387" y="410853"/>
                </a:cubicBezTo>
                <a:close/>
                <a:moveTo>
                  <a:pt x="792418" y="408399"/>
                </a:moveTo>
                <a:cubicBezTo>
                  <a:pt x="793438" y="408909"/>
                  <a:pt x="794458" y="409928"/>
                  <a:pt x="795477" y="410948"/>
                </a:cubicBezTo>
                <a:cubicBezTo>
                  <a:pt x="795477" y="412987"/>
                  <a:pt x="797517" y="415027"/>
                  <a:pt x="795477" y="415027"/>
                </a:cubicBezTo>
                <a:cubicBezTo>
                  <a:pt x="791398" y="417066"/>
                  <a:pt x="787320" y="419106"/>
                  <a:pt x="783241" y="421145"/>
                </a:cubicBezTo>
                <a:cubicBezTo>
                  <a:pt x="785280" y="417066"/>
                  <a:pt x="783241" y="410948"/>
                  <a:pt x="789359" y="408909"/>
                </a:cubicBezTo>
                <a:cubicBezTo>
                  <a:pt x="790379" y="407889"/>
                  <a:pt x="791398" y="407889"/>
                  <a:pt x="792418" y="408399"/>
                </a:cubicBezTo>
                <a:close/>
                <a:moveTo>
                  <a:pt x="881376" y="405264"/>
                </a:moveTo>
                <a:cubicBezTo>
                  <a:pt x="882835" y="405264"/>
                  <a:pt x="884002" y="408750"/>
                  <a:pt x="884002" y="408750"/>
                </a:cubicBezTo>
                <a:cubicBezTo>
                  <a:pt x="888152" y="410816"/>
                  <a:pt x="886077" y="412882"/>
                  <a:pt x="888152" y="414948"/>
                </a:cubicBezTo>
                <a:cubicBezTo>
                  <a:pt x="886077" y="417013"/>
                  <a:pt x="888152" y="419079"/>
                  <a:pt x="888152" y="421145"/>
                </a:cubicBezTo>
                <a:cubicBezTo>
                  <a:pt x="886077" y="421145"/>
                  <a:pt x="886077" y="419079"/>
                  <a:pt x="886077" y="419079"/>
                </a:cubicBezTo>
                <a:cubicBezTo>
                  <a:pt x="886077" y="414948"/>
                  <a:pt x="884002" y="410816"/>
                  <a:pt x="881927" y="408750"/>
                </a:cubicBezTo>
                <a:cubicBezTo>
                  <a:pt x="881927" y="406684"/>
                  <a:pt x="879852" y="406684"/>
                  <a:pt x="879852" y="406684"/>
                </a:cubicBezTo>
                <a:cubicBezTo>
                  <a:pt x="880371" y="405652"/>
                  <a:pt x="880889" y="405264"/>
                  <a:pt x="881376" y="405264"/>
                </a:cubicBezTo>
                <a:close/>
                <a:moveTo>
                  <a:pt x="872009" y="402693"/>
                </a:moveTo>
                <a:lnTo>
                  <a:pt x="873876" y="404545"/>
                </a:lnTo>
                <a:cubicBezTo>
                  <a:pt x="872839" y="404545"/>
                  <a:pt x="872320" y="404031"/>
                  <a:pt x="872060" y="403259"/>
                </a:cubicBezTo>
                <a:close/>
                <a:moveTo>
                  <a:pt x="77800" y="397848"/>
                </a:moveTo>
                <a:cubicBezTo>
                  <a:pt x="78823" y="398102"/>
                  <a:pt x="79847" y="398610"/>
                  <a:pt x="79847" y="398610"/>
                </a:cubicBezTo>
                <a:cubicBezTo>
                  <a:pt x="83942" y="400644"/>
                  <a:pt x="85989" y="404711"/>
                  <a:pt x="85989" y="406744"/>
                </a:cubicBezTo>
                <a:cubicBezTo>
                  <a:pt x="85989" y="408778"/>
                  <a:pt x="88036" y="410811"/>
                  <a:pt x="85989" y="412845"/>
                </a:cubicBezTo>
                <a:cubicBezTo>
                  <a:pt x="85989" y="412845"/>
                  <a:pt x="83942" y="412845"/>
                  <a:pt x="83942" y="412845"/>
                </a:cubicBezTo>
                <a:cubicBezTo>
                  <a:pt x="83942" y="410811"/>
                  <a:pt x="83942" y="408778"/>
                  <a:pt x="83942" y="408778"/>
                </a:cubicBezTo>
                <a:cubicBezTo>
                  <a:pt x="81894" y="404711"/>
                  <a:pt x="79847" y="400644"/>
                  <a:pt x="75752" y="398610"/>
                </a:cubicBezTo>
                <a:cubicBezTo>
                  <a:pt x="75752" y="397594"/>
                  <a:pt x="76776" y="397594"/>
                  <a:pt x="77800" y="397848"/>
                </a:cubicBezTo>
                <a:close/>
                <a:moveTo>
                  <a:pt x="799789" y="396577"/>
                </a:moveTo>
                <a:cubicBezTo>
                  <a:pt x="801858" y="396577"/>
                  <a:pt x="803927" y="398635"/>
                  <a:pt x="803927" y="400694"/>
                </a:cubicBezTo>
                <a:cubicBezTo>
                  <a:pt x="808064" y="402752"/>
                  <a:pt x="801858" y="404811"/>
                  <a:pt x="803927" y="406869"/>
                </a:cubicBezTo>
                <a:cubicBezTo>
                  <a:pt x="805995" y="406869"/>
                  <a:pt x="808064" y="408927"/>
                  <a:pt x="810133" y="410986"/>
                </a:cubicBezTo>
                <a:cubicBezTo>
                  <a:pt x="810133" y="413044"/>
                  <a:pt x="808064" y="417161"/>
                  <a:pt x="805995" y="417161"/>
                </a:cubicBezTo>
                <a:cubicBezTo>
                  <a:pt x="799789" y="415102"/>
                  <a:pt x="799789" y="415102"/>
                  <a:pt x="799789" y="415102"/>
                </a:cubicBezTo>
                <a:cubicBezTo>
                  <a:pt x="799789" y="410986"/>
                  <a:pt x="797721" y="408927"/>
                  <a:pt x="793584" y="406869"/>
                </a:cubicBezTo>
                <a:cubicBezTo>
                  <a:pt x="791515" y="404811"/>
                  <a:pt x="787378" y="404811"/>
                  <a:pt x="785309" y="406869"/>
                </a:cubicBezTo>
                <a:cubicBezTo>
                  <a:pt x="783241" y="404811"/>
                  <a:pt x="783241" y="402752"/>
                  <a:pt x="785309" y="400694"/>
                </a:cubicBezTo>
                <a:cubicBezTo>
                  <a:pt x="785309" y="400694"/>
                  <a:pt x="787378" y="398635"/>
                  <a:pt x="789446" y="398635"/>
                </a:cubicBezTo>
                <a:cubicBezTo>
                  <a:pt x="791515" y="396577"/>
                  <a:pt x="793584" y="400694"/>
                  <a:pt x="795652" y="402752"/>
                </a:cubicBezTo>
                <a:cubicBezTo>
                  <a:pt x="797721" y="400694"/>
                  <a:pt x="797721" y="396577"/>
                  <a:pt x="799789" y="396577"/>
                </a:cubicBezTo>
                <a:close/>
                <a:moveTo>
                  <a:pt x="110612" y="396577"/>
                </a:moveTo>
                <a:cubicBezTo>
                  <a:pt x="112715" y="400694"/>
                  <a:pt x="116920" y="402752"/>
                  <a:pt x="114818" y="406869"/>
                </a:cubicBezTo>
                <a:cubicBezTo>
                  <a:pt x="114818" y="402752"/>
                  <a:pt x="110612" y="400694"/>
                  <a:pt x="110612" y="396577"/>
                </a:cubicBezTo>
                <a:close/>
                <a:moveTo>
                  <a:pt x="868008" y="395797"/>
                </a:moveTo>
                <a:cubicBezTo>
                  <a:pt x="869856" y="396183"/>
                  <a:pt x="870245" y="398885"/>
                  <a:pt x="871801" y="400428"/>
                </a:cubicBezTo>
                <a:lnTo>
                  <a:pt x="872009" y="402693"/>
                </a:lnTo>
                <a:lnTo>
                  <a:pt x="869726" y="400428"/>
                </a:lnTo>
                <a:cubicBezTo>
                  <a:pt x="868689" y="398885"/>
                  <a:pt x="867651" y="397341"/>
                  <a:pt x="865576" y="396311"/>
                </a:cubicBezTo>
                <a:cubicBezTo>
                  <a:pt x="866614" y="395797"/>
                  <a:pt x="867392" y="395668"/>
                  <a:pt x="868008" y="395797"/>
                </a:cubicBezTo>
                <a:close/>
                <a:moveTo>
                  <a:pt x="855284" y="392261"/>
                </a:moveTo>
                <a:cubicBezTo>
                  <a:pt x="857276" y="394419"/>
                  <a:pt x="859268" y="394419"/>
                  <a:pt x="861260" y="394419"/>
                </a:cubicBezTo>
                <a:cubicBezTo>
                  <a:pt x="859268" y="394419"/>
                  <a:pt x="853292" y="396577"/>
                  <a:pt x="855284" y="392261"/>
                </a:cubicBezTo>
                <a:close/>
                <a:moveTo>
                  <a:pt x="801745" y="388277"/>
                </a:moveTo>
                <a:cubicBezTo>
                  <a:pt x="805834" y="388277"/>
                  <a:pt x="809923" y="390332"/>
                  <a:pt x="811967" y="394440"/>
                </a:cubicBezTo>
                <a:cubicBezTo>
                  <a:pt x="814012" y="396494"/>
                  <a:pt x="811967" y="400603"/>
                  <a:pt x="809923" y="402657"/>
                </a:cubicBezTo>
                <a:cubicBezTo>
                  <a:pt x="809923" y="404711"/>
                  <a:pt x="814012" y="404711"/>
                  <a:pt x="814012" y="404711"/>
                </a:cubicBezTo>
                <a:cubicBezTo>
                  <a:pt x="816056" y="406765"/>
                  <a:pt x="816056" y="408820"/>
                  <a:pt x="818101" y="412928"/>
                </a:cubicBezTo>
                <a:cubicBezTo>
                  <a:pt x="818101" y="414982"/>
                  <a:pt x="816056" y="417037"/>
                  <a:pt x="814012" y="419091"/>
                </a:cubicBezTo>
                <a:cubicBezTo>
                  <a:pt x="811967" y="421145"/>
                  <a:pt x="811967" y="421145"/>
                  <a:pt x="809923" y="421145"/>
                </a:cubicBezTo>
                <a:cubicBezTo>
                  <a:pt x="807879" y="419091"/>
                  <a:pt x="809923" y="417037"/>
                  <a:pt x="811967" y="414982"/>
                </a:cubicBezTo>
                <a:cubicBezTo>
                  <a:pt x="811967" y="412928"/>
                  <a:pt x="811967" y="410874"/>
                  <a:pt x="809923" y="406765"/>
                </a:cubicBezTo>
                <a:cubicBezTo>
                  <a:pt x="809923" y="404711"/>
                  <a:pt x="805834" y="402657"/>
                  <a:pt x="807879" y="400603"/>
                </a:cubicBezTo>
                <a:cubicBezTo>
                  <a:pt x="807879" y="398548"/>
                  <a:pt x="805834" y="396494"/>
                  <a:pt x="803790" y="394440"/>
                </a:cubicBezTo>
                <a:cubicBezTo>
                  <a:pt x="801745" y="394440"/>
                  <a:pt x="797656" y="394440"/>
                  <a:pt x="795612" y="396494"/>
                </a:cubicBezTo>
                <a:cubicBezTo>
                  <a:pt x="791523" y="396494"/>
                  <a:pt x="789479" y="394440"/>
                  <a:pt x="785390" y="396494"/>
                </a:cubicBezTo>
                <a:cubicBezTo>
                  <a:pt x="783346" y="396494"/>
                  <a:pt x="783346" y="400603"/>
                  <a:pt x="781301" y="398548"/>
                </a:cubicBezTo>
                <a:cubicBezTo>
                  <a:pt x="779257" y="396494"/>
                  <a:pt x="779257" y="394440"/>
                  <a:pt x="781301" y="392386"/>
                </a:cubicBezTo>
                <a:cubicBezTo>
                  <a:pt x="785390" y="388277"/>
                  <a:pt x="789479" y="390332"/>
                  <a:pt x="793568" y="390332"/>
                </a:cubicBezTo>
                <a:cubicBezTo>
                  <a:pt x="793568" y="392386"/>
                  <a:pt x="795612" y="394440"/>
                  <a:pt x="795612" y="392386"/>
                </a:cubicBezTo>
                <a:cubicBezTo>
                  <a:pt x="797656" y="390332"/>
                  <a:pt x="799701" y="388277"/>
                  <a:pt x="801745" y="388277"/>
                </a:cubicBezTo>
                <a:close/>
                <a:moveTo>
                  <a:pt x="766641" y="386285"/>
                </a:moveTo>
                <a:cubicBezTo>
                  <a:pt x="768707" y="386285"/>
                  <a:pt x="770772" y="388338"/>
                  <a:pt x="770772" y="390390"/>
                </a:cubicBezTo>
                <a:cubicBezTo>
                  <a:pt x="772838" y="392442"/>
                  <a:pt x="770772" y="396547"/>
                  <a:pt x="772838" y="396547"/>
                </a:cubicBezTo>
                <a:cubicBezTo>
                  <a:pt x="776970" y="396547"/>
                  <a:pt x="781101" y="400652"/>
                  <a:pt x="781101" y="402704"/>
                </a:cubicBezTo>
                <a:cubicBezTo>
                  <a:pt x="785233" y="412966"/>
                  <a:pt x="781101" y="423227"/>
                  <a:pt x="774904" y="431437"/>
                </a:cubicBezTo>
                <a:cubicBezTo>
                  <a:pt x="772838" y="431437"/>
                  <a:pt x="772838" y="429385"/>
                  <a:pt x="772838" y="429385"/>
                </a:cubicBezTo>
                <a:cubicBezTo>
                  <a:pt x="772838" y="427332"/>
                  <a:pt x="772838" y="425280"/>
                  <a:pt x="772838" y="425280"/>
                </a:cubicBezTo>
                <a:cubicBezTo>
                  <a:pt x="772838" y="425280"/>
                  <a:pt x="774904" y="425280"/>
                  <a:pt x="774904" y="425280"/>
                </a:cubicBezTo>
                <a:cubicBezTo>
                  <a:pt x="776970" y="419123"/>
                  <a:pt x="783167" y="410914"/>
                  <a:pt x="776970" y="406809"/>
                </a:cubicBezTo>
                <a:cubicBezTo>
                  <a:pt x="774904" y="406809"/>
                  <a:pt x="772838" y="408861"/>
                  <a:pt x="772838" y="410914"/>
                </a:cubicBezTo>
                <a:cubicBezTo>
                  <a:pt x="772838" y="412966"/>
                  <a:pt x="772838" y="412966"/>
                  <a:pt x="772838" y="412966"/>
                </a:cubicBezTo>
                <a:cubicBezTo>
                  <a:pt x="770772" y="402704"/>
                  <a:pt x="770772" y="402704"/>
                  <a:pt x="770772" y="402704"/>
                </a:cubicBezTo>
                <a:cubicBezTo>
                  <a:pt x="766641" y="398599"/>
                  <a:pt x="768707" y="392442"/>
                  <a:pt x="766641" y="388338"/>
                </a:cubicBezTo>
                <a:cubicBezTo>
                  <a:pt x="766641" y="386285"/>
                  <a:pt x="766641" y="386285"/>
                  <a:pt x="766641" y="386285"/>
                </a:cubicBezTo>
                <a:close/>
                <a:moveTo>
                  <a:pt x="75929" y="385514"/>
                </a:moveTo>
                <a:cubicBezTo>
                  <a:pt x="77744" y="384996"/>
                  <a:pt x="79819" y="384996"/>
                  <a:pt x="81894" y="386031"/>
                </a:cubicBezTo>
                <a:cubicBezTo>
                  <a:pt x="83969" y="388101"/>
                  <a:pt x="81894" y="390171"/>
                  <a:pt x="83969" y="390171"/>
                </a:cubicBezTo>
                <a:cubicBezTo>
                  <a:pt x="86044" y="390171"/>
                  <a:pt x="86044" y="388101"/>
                  <a:pt x="86044" y="388101"/>
                </a:cubicBezTo>
                <a:cubicBezTo>
                  <a:pt x="90194" y="388101"/>
                  <a:pt x="94344" y="390171"/>
                  <a:pt x="96419" y="392242"/>
                </a:cubicBezTo>
                <a:cubicBezTo>
                  <a:pt x="96419" y="394312"/>
                  <a:pt x="98494" y="398452"/>
                  <a:pt x="96419" y="400522"/>
                </a:cubicBezTo>
                <a:cubicBezTo>
                  <a:pt x="96419" y="402592"/>
                  <a:pt x="92269" y="402592"/>
                  <a:pt x="94344" y="404662"/>
                </a:cubicBezTo>
                <a:cubicBezTo>
                  <a:pt x="98494" y="404662"/>
                  <a:pt x="100569" y="406732"/>
                  <a:pt x="100569" y="408802"/>
                </a:cubicBezTo>
                <a:cubicBezTo>
                  <a:pt x="102644" y="410873"/>
                  <a:pt x="100569" y="415013"/>
                  <a:pt x="98494" y="415013"/>
                </a:cubicBezTo>
                <a:cubicBezTo>
                  <a:pt x="98494" y="417083"/>
                  <a:pt x="96419" y="419153"/>
                  <a:pt x="94344" y="417083"/>
                </a:cubicBezTo>
                <a:cubicBezTo>
                  <a:pt x="90194" y="415013"/>
                  <a:pt x="90194" y="415013"/>
                  <a:pt x="90194" y="415013"/>
                </a:cubicBezTo>
                <a:cubicBezTo>
                  <a:pt x="90194" y="408802"/>
                  <a:pt x="88119" y="402592"/>
                  <a:pt x="86044" y="398452"/>
                </a:cubicBezTo>
                <a:cubicBezTo>
                  <a:pt x="81894" y="396382"/>
                  <a:pt x="77744" y="394312"/>
                  <a:pt x="73595" y="394312"/>
                </a:cubicBezTo>
                <a:cubicBezTo>
                  <a:pt x="71520" y="392242"/>
                  <a:pt x="69445" y="390171"/>
                  <a:pt x="71520" y="388101"/>
                </a:cubicBezTo>
                <a:cubicBezTo>
                  <a:pt x="72557" y="387066"/>
                  <a:pt x="74113" y="386031"/>
                  <a:pt x="75929" y="385514"/>
                </a:cubicBezTo>
                <a:close/>
                <a:moveTo>
                  <a:pt x="828459" y="377985"/>
                </a:moveTo>
                <a:cubicBezTo>
                  <a:pt x="836692" y="377985"/>
                  <a:pt x="844926" y="384167"/>
                  <a:pt x="851101" y="390349"/>
                </a:cubicBezTo>
                <a:cubicBezTo>
                  <a:pt x="857276" y="400653"/>
                  <a:pt x="857276" y="413017"/>
                  <a:pt x="851101" y="421259"/>
                </a:cubicBezTo>
                <a:cubicBezTo>
                  <a:pt x="846984" y="429502"/>
                  <a:pt x="838751" y="435684"/>
                  <a:pt x="830517" y="437745"/>
                </a:cubicBezTo>
                <a:cubicBezTo>
                  <a:pt x="828459" y="437745"/>
                  <a:pt x="826400" y="435684"/>
                  <a:pt x="826400" y="433623"/>
                </a:cubicBezTo>
                <a:cubicBezTo>
                  <a:pt x="834634" y="431563"/>
                  <a:pt x="842867" y="427442"/>
                  <a:pt x="846984" y="419199"/>
                </a:cubicBezTo>
                <a:cubicBezTo>
                  <a:pt x="849043" y="413017"/>
                  <a:pt x="849043" y="404774"/>
                  <a:pt x="844926" y="398592"/>
                </a:cubicBezTo>
                <a:cubicBezTo>
                  <a:pt x="842867" y="394470"/>
                  <a:pt x="838751" y="390349"/>
                  <a:pt x="832575" y="390349"/>
                </a:cubicBezTo>
                <a:cubicBezTo>
                  <a:pt x="832575" y="392410"/>
                  <a:pt x="832575" y="392410"/>
                  <a:pt x="832575" y="392410"/>
                </a:cubicBezTo>
                <a:cubicBezTo>
                  <a:pt x="832575" y="394470"/>
                  <a:pt x="836692" y="394470"/>
                  <a:pt x="836692" y="396531"/>
                </a:cubicBezTo>
                <a:cubicBezTo>
                  <a:pt x="836692" y="398592"/>
                  <a:pt x="836692" y="402713"/>
                  <a:pt x="832575" y="402713"/>
                </a:cubicBezTo>
                <a:cubicBezTo>
                  <a:pt x="830517" y="404774"/>
                  <a:pt x="826400" y="404774"/>
                  <a:pt x="824342" y="402713"/>
                </a:cubicBezTo>
                <a:cubicBezTo>
                  <a:pt x="822284" y="400653"/>
                  <a:pt x="822284" y="400653"/>
                  <a:pt x="822284" y="398592"/>
                </a:cubicBezTo>
                <a:cubicBezTo>
                  <a:pt x="822284" y="396531"/>
                  <a:pt x="822284" y="396531"/>
                  <a:pt x="822284" y="394470"/>
                </a:cubicBezTo>
                <a:cubicBezTo>
                  <a:pt x="822284" y="394470"/>
                  <a:pt x="820225" y="394470"/>
                  <a:pt x="818167" y="392410"/>
                </a:cubicBezTo>
                <a:cubicBezTo>
                  <a:pt x="816108" y="392410"/>
                  <a:pt x="816108" y="388289"/>
                  <a:pt x="816108" y="386228"/>
                </a:cubicBezTo>
                <a:cubicBezTo>
                  <a:pt x="818167" y="380046"/>
                  <a:pt x="822284" y="377985"/>
                  <a:pt x="828459" y="377985"/>
                </a:cubicBezTo>
                <a:close/>
                <a:moveTo>
                  <a:pt x="859268" y="375993"/>
                </a:moveTo>
                <a:cubicBezTo>
                  <a:pt x="861260" y="375993"/>
                  <a:pt x="861260" y="377985"/>
                  <a:pt x="861260" y="379977"/>
                </a:cubicBezTo>
                <a:cubicBezTo>
                  <a:pt x="861260" y="379977"/>
                  <a:pt x="861260" y="381969"/>
                  <a:pt x="861260" y="381969"/>
                </a:cubicBezTo>
                <a:cubicBezTo>
                  <a:pt x="861260" y="379977"/>
                  <a:pt x="859268" y="377985"/>
                  <a:pt x="859268" y="375993"/>
                </a:cubicBezTo>
                <a:close/>
                <a:moveTo>
                  <a:pt x="71768" y="371677"/>
                </a:moveTo>
                <a:cubicBezTo>
                  <a:pt x="71768" y="371677"/>
                  <a:pt x="73760" y="371677"/>
                  <a:pt x="73760" y="371677"/>
                </a:cubicBezTo>
                <a:cubicBezTo>
                  <a:pt x="73760" y="373669"/>
                  <a:pt x="73760" y="373669"/>
                  <a:pt x="73760" y="373669"/>
                </a:cubicBezTo>
                <a:cubicBezTo>
                  <a:pt x="73760" y="373669"/>
                  <a:pt x="71768" y="371677"/>
                  <a:pt x="71768" y="371677"/>
                </a:cubicBezTo>
                <a:close/>
                <a:moveTo>
                  <a:pt x="89147" y="370972"/>
                </a:moveTo>
                <a:cubicBezTo>
                  <a:pt x="89664" y="371229"/>
                  <a:pt x="90181" y="371744"/>
                  <a:pt x="90181" y="371744"/>
                </a:cubicBezTo>
                <a:cubicBezTo>
                  <a:pt x="94319" y="375860"/>
                  <a:pt x="94319" y="375860"/>
                  <a:pt x="94319" y="375860"/>
                </a:cubicBezTo>
                <a:cubicBezTo>
                  <a:pt x="94319" y="377919"/>
                  <a:pt x="94319" y="377919"/>
                  <a:pt x="94319" y="377919"/>
                </a:cubicBezTo>
                <a:cubicBezTo>
                  <a:pt x="94319" y="377919"/>
                  <a:pt x="94319" y="375860"/>
                  <a:pt x="92250" y="375860"/>
                </a:cubicBezTo>
                <a:cubicBezTo>
                  <a:pt x="92250" y="377919"/>
                  <a:pt x="92250" y="379977"/>
                  <a:pt x="94319" y="379977"/>
                </a:cubicBezTo>
                <a:cubicBezTo>
                  <a:pt x="96387" y="379977"/>
                  <a:pt x="100525" y="379977"/>
                  <a:pt x="98456" y="377919"/>
                </a:cubicBezTo>
                <a:cubicBezTo>
                  <a:pt x="102593" y="375860"/>
                  <a:pt x="104662" y="379977"/>
                  <a:pt x="106730" y="379977"/>
                </a:cubicBezTo>
                <a:cubicBezTo>
                  <a:pt x="110867" y="384094"/>
                  <a:pt x="112936" y="388211"/>
                  <a:pt x="112936" y="392328"/>
                </a:cubicBezTo>
                <a:cubicBezTo>
                  <a:pt x="110867" y="388211"/>
                  <a:pt x="108799" y="382036"/>
                  <a:pt x="104662" y="379977"/>
                </a:cubicBezTo>
                <a:cubicBezTo>
                  <a:pt x="104662" y="379977"/>
                  <a:pt x="102593" y="379977"/>
                  <a:pt x="102593" y="379977"/>
                </a:cubicBezTo>
                <a:cubicBezTo>
                  <a:pt x="106730" y="384094"/>
                  <a:pt x="110867" y="390269"/>
                  <a:pt x="108799" y="398503"/>
                </a:cubicBezTo>
                <a:cubicBezTo>
                  <a:pt x="108799" y="398503"/>
                  <a:pt x="106730" y="400561"/>
                  <a:pt x="108799" y="400561"/>
                </a:cubicBezTo>
                <a:cubicBezTo>
                  <a:pt x="110867" y="400561"/>
                  <a:pt x="112936" y="404678"/>
                  <a:pt x="112936" y="408795"/>
                </a:cubicBezTo>
                <a:cubicBezTo>
                  <a:pt x="112936" y="410853"/>
                  <a:pt x="110867" y="414970"/>
                  <a:pt x="108799" y="414970"/>
                </a:cubicBezTo>
                <a:cubicBezTo>
                  <a:pt x="106730" y="417028"/>
                  <a:pt x="106730" y="417028"/>
                  <a:pt x="108799" y="419087"/>
                </a:cubicBezTo>
                <a:cubicBezTo>
                  <a:pt x="108799" y="419087"/>
                  <a:pt x="108799" y="419087"/>
                  <a:pt x="110867" y="419087"/>
                </a:cubicBezTo>
                <a:cubicBezTo>
                  <a:pt x="110867" y="419087"/>
                  <a:pt x="110867" y="419087"/>
                  <a:pt x="110867" y="417028"/>
                </a:cubicBezTo>
                <a:cubicBezTo>
                  <a:pt x="112936" y="417028"/>
                  <a:pt x="112936" y="419087"/>
                  <a:pt x="112936" y="421145"/>
                </a:cubicBezTo>
                <a:cubicBezTo>
                  <a:pt x="112936" y="423203"/>
                  <a:pt x="112936" y="423203"/>
                  <a:pt x="112936" y="423203"/>
                </a:cubicBezTo>
                <a:cubicBezTo>
                  <a:pt x="112936" y="423203"/>
                  <a:pt x="110867" y="421145"/>
                  <a:pt x="110867" y="421145"/>
                </a:cubicBezTo>
                <a:cubicBezTo>
                  <a:pt x="110867" y="425262"/>
                  <a:pt x="108799" y="427320"/>
                  <a:pt x="106730" y="429378"/>
                </a:cubicBezTo>
                <a:cubicBezTo>
                  <a:pt x="100525" y="431437"/>
                  <a:pt x="100525" y="423203"/>
                  <a:pt x="96387" y="421145"/>
                </a:cubicBezTo>
                <a:cubicBezTo>
                  <a:pt x="100525" y="419087"/>
                  <a:pt x="102593" y="417028"/>
                  <a:pt x="104662" y="412911"/>
                </a:cubicBezTo>
                <a:cubicBezTo>
                  <a:pt x="102593" y="408795"/>
                  <a:pt x="102593" y="404678"/>
                  <a:pt x="98456" y="402620"/>
                </a:cubicBezTo>
                <a:cubicBezTo>
                  <a:pt x="100525" y="398503"/>
                  <a:pt x="100525" y="392328"/>
                  <a:pt x="96387" y="390269"/>
                </a:cubicBezTo>
                <a:cubicBezTo>
                  <a:pt x="94319" y="382036"/>
                  <a:pt x="86044" y="388211"/>
                  <a:pt x="81907" y="384094"/>
                </a:cubicBezTo>
                <a:cubicBezTo>
                  <a:pt x="77770" y="382036"/>
                  <a:pt x="73633" y="384094"/>
                  <a:pt x="71564" y="384094"/>
                </a:cubicBezTo>
                <a:cubicBezTo>
                  <a:pt x="69495" y="386152"/>
                  <a:pt x="69495" y="388211"/>
                  <a:pt x="67427" y="386152"/>
                </a:cubicBezTo>
                <a:cubicBezTo>
                  <a:pt x="65358" y="384094"/>
                  <a:pt x="61221" y="382036"/>
                  <a:pt x="59152" y="379977"/>
                </a:cubicBezTo>
                <a:cubicBezTo>
                  <a:pt x="59152" y="377919"/>
                  <a:pt x="61221" y="377919"/>
                  <a:pt x="63290" y="375860"/>
                </a:cubicBezTo>
                <a:cubicBezTo>
                  <a:pt x="63290" y="375860"/>
                  <a:pt x="65358" y="373802"/>
                  <a:pt x="65358" y="373802"/>
                </a:cubicBezTo>
                <a:cubicBezTo>
                  <a:pt x="69495" y="373802"/>
                  <a:pt x="73633" y="373802"/>
                  <a:pt x="75701" y="377919"/>
                </a:cubicBezTo>
                <a:cubicBezTo>
                  <a:pt x="77770" y="377919"/>
                  <a:pt x="77770" y="375860"/>
                  <a:pt x="77770" y="373802"/>
                </a:cubicBezTo>
                <a:cubicBezTo>
                  <a:pt x="79838" y="373802"/>
                  <a:pt x="81907" y="371744"/>
                  <a:pt x="83976" y="371744"/>
                </a:cubicBezTo>
                <a:cubicBezTo>
                  <a:pt x="86044" y="371744"/>
                  <a:pt x="88113" y="375860"/>
                  <a:pt x="90181" y="373802"/>
                </a:cubicBezTo>
                <a:cubicBezTo>
                  <a:pt x="90181" y="371744"/>
                  <a:pt x="88113" y="371744"/>
                  <a:pt x="88113" y="371744"/>
                </a:cubicBezTo>
                <a:cubicBezTo>
                  <a:pt x="88113" y="370714"/>
                  <a:pt x="88630" y="370714"/>
                  <a:pt x="89147" y="370972"/>
                </a:cubicBezTo>
                <a:close/>
                <a:moveTo>
                  <a:pt x="824475" y="357401"/>
                </a:moveTo>
                <a:cubicBezTo>
                  <a:pt x="830550" y="357401"/>
                  <a:pt x="836626" y="361518"/>
                  <a:pt x="838651" y="367693"/>
                </a:cubicBezTo>
                <a:cubicBezTo>
                  <a:pt x="840676" y="369752"/>
                  <a:pt x="840676" y="373868"/>
                  <a:pt x="838651" y="377985"/>
                </a:cubicBezTo>
                <a:cubicBezTo>
                  <a:pt x="836626" y="377985"/>
                  <a:pt x="838651" y="373868"/>
                  <a:pt x="836626" y="371810"/>
                </a:cubicBezTo>
                <a:cubicBezTo>
                  <a:pt x="836626" y="367693"/>
                  <a:pt x="832576" y="363576"/>
                  <a:pt x="830550" y="363576"/>
                </a:cubicBezTo>
                <a:cubicBezTo>
                  <a:pt x="826500" y="363576"/>
                  <a:pt x="824475" y="361518"/>
                  <a:pt x="822450" y="363576"/>
                </a:cubicBezTo>
                <a:cubicBezTo>
                  <a:pt x="820424" y="363576"/>
                  <a:pt x="820424" y="361518"/>
                  <a:pt x="820424" y="359460"/>
                </a:cubicBezTo>
                <a:cubicBezTo>
                  <a:pt x="820424" y="357401"/>
                  <a:pt x="822450" y="359460"/>
                  <a:pt x="824475" y="357401"/>
                </a:cubicBezTo>
                <a:close/>
                <a:moveTo>
                  <a:pt x="45659" y="355900"/>
                </a:moveTo>
                <a:lnTo>
                  <a:pt x="48861" y="361338"/>
                </a:lnTo>
                <a:cubicBezTo>
                  <a:pt x="48861" y="361338"/>
                  <a:pt x="48861" y="363377"/>
                  <a:pt x="48861" y="363377"/>
                </a:cubicBezTo>
                <a:cubicBezTo>
                  <a:pt x="46802" y="361338"/>
                  <a:pt x="46802" y="359299"/>
                  <a:pt x="46802" y="359299"/>
                </a:cubicBezTo>
                <a:close/>
                <a:moveTo>
                  <a:pt x="43892" y="352899"/>
                </a:moveTo>
                <a:lnTo>
                  <a:pt x="44744" y="353180"/>
                </a:lnTo>
                <a:lnTo>
                  <a:pt x="45659" y="355900"/>
                </a:lnTo>
                <a:close/>
                <a:moveTo>
                  <a:pt x="42782" y="351013"/>
                </a:moveTo>
                <a:lnTo>
                  <a:pt x="43892" y="352899"/>
                </a:lnTo>
                <a:lnTo>
                  <a:pt x="39341" y="351396"/>
                </a:lnTo>
                <a:cubicBezTo>
                  <a:pt x="38569" y="351141"/>
                  <a:pt x="38569" y="351141"/>
                  <a:pt x="38569" y="351141"/>
                </a:cubicBezTo>
                <a:cubicBezTo>
                  <a:pt x="40112" y="350631"/>
                  <a:pt x="41528" y="350631"/>
                  <a:pt x="42782" y="351013"/>
                </a:cubicBezTo>
                <a:close/>
                <a:moveTo>
                  <a:pt x="797659" y="349101"/>
                </a:moveTo>
                <a:cubicBezTo>
                  <a:pt x="807975" y="349101"/>
                  <a:pt x="814164" y="355253"/>
                  <a:pt x="820353" y="363455"/>
                </a:cubicBezTo>
                <a:cubicBezTo>
                  <a:pt x="822416" y="367557"/>
                  <a:pt x="822416" y="371658"/>
                  <a:pt x="820353" y="375759"/>
                </a:cubicBezTo>
                <a:cubicBezTo>
                  <a:pt x="818290" y="377810"/>
                  <a:pt x="816227" y="379860"/>
                  <a:pt x="812101" y="381911"/>
                </a:cubicBezTo>
                <a:cubicBezTo>
                  <a:pt x="810038" y="381911"/>
                  <a:pt x="807975" y="379860"/>
                  <a:pt x="805911" y="377810"/>
                </a:cubicBezTo>
                <a:cubicBezTo>
                  <a:pt x="803848" y="375759"/>
                  <a:pt x="801785" y="379860"/>
                  <a:pt x="799722" y="377810"/>
                </a:cubicBezTo>
                <a:cubicBezTo>
                  <a:pt x="797659" y="375759"/>
                  <a:pt x="795596" y="375759"/>
                  <a:pt x="795596" y="373708"/>
                </a:cubicBezTo>
                <a:cubicBezTo>
                  <a:pt x="795596" y="371658"/>
                  <a:pt x="795596" y="369607"/>
                  <a:pt x="795596" y="367557"/>
                </a:cubicBezTo>
                <a:cubicBezTo>
                  <a:pt x="797659" y="365506"/>
                  <a:pt x="801785" y="363455"/>
                  <a:pt x="803848" y="363455"/>
                </a:cubicBezTo>
                <a:cubicBezTo>
                  <a:pt x="807975" y="363455"/>
                  <a:pt x="810038" y="371658"/>
                  <a:pt x="812101" y="367557"/>
                </a:cubicBezTo>
                <a:cubicBezTo>
                  <a:pt x="810038" y="363455"/>
                  <a:pt x="807975" y="359354"/>
                  <a:pt x="803848" y="357304"/>
                </a:cubicBezTo>
                <a:cubicBezTo>
                  <a:pt x="795596" y="353203"/>
                  <a:pt x="785280" y="357304"/>
                  <a:pt x="779091" y="361405"/>
                </a:cubicBezTo>
                <a:cubicBezTo>
                  <a:pt x="772901" y="367557"/>
                  <a:pt x="770838" y="375759"/>
                  <a:pt x="768775" y="383961"/>
                </a:cubicBezTo>
                <a:cubicBezTo>
                  <a:pt x="768775" y="383961"/>
                  <a:pt x="766712" y="383961"/>
                  <a:pt x="764649" y="383961"/>
                </a:cubicBezTo>
                <a:cubicBezTo>
                  <a:pt x="764649" y="379860"/>
                  <a:pt x="764649" y="373708"/>
                  <a:pt x="766712" y="371658"/>
                </a:cubicBezTo>
                <a:cubicBezTo>
                  <a:pt x="770838" y="357304"/>
                  <a:pt x="783217" y="349101"/>
                  <a:pt x="797659" y="349101"/>
                </a:cubicBezTo>
                <a:close/>
                <a:moveTo>
                  <a:pt x="828480" y="347109"/>
                </a:moveTo>
                <a:cubicBezTo>
                  <a:pt x="832569" y="347109"/>
                  <a:pt x="834613" y="351204"/>
                  <a:pt x="836657" y="351204"/>
                </a:cubicBezTo>
                <a:cubicBezTo>
                  <a:pt x="838702" y="351204"/>
                  <a:pt x="840746" y="351204"/>
                  <a:pt x="842791" y="351204"/>
                </a:cubicBezTo>
                <a:cubicBezTo>
                  <a:pt x="844835" y="353251"/>
                  <a:pt x="846879" y="355299"/>
                  <a:pt x="846879" y="357346"/>
                </a:cubicBezTo>
                <a:cubicBezTo>
                  <a:pt x="848924" y="359394"/>
                  <a:pt x="846879" y="361441"/>
                  <a:pt x="846879" y="363488"/>
                </a:cubicBezTo>
                <a:cubicBezTo>
                  <a:pt x="848924" y="365535"/>
                  <a:pt x="850968" y="365535"/>
                  <a:pt x="850968" y="367583"/>
                </a:cubicBezTo>
                <a:cubicBezTo>
                  <a:pt x="850968" y="369630"/>
                  <a:pt x="850968" y="371677"/>
                  <a:pt x="850968" y="373725"/>
                </a:cubicBezTo>
                <a:cubicBezTo>
                  <a:pt x="850968" y="373725"/>
                  <a:pt x="848924" y="373725"/>
                  <a:pt x="848924" y="375772"/>
                </a:cubicBezTo>
                <a:cubicBezTo>
                  <a:pt x="848924" y="375772"/>
                  <a:pt x="850968" y="379867"/>
                  <a:pt x="850968" y="381914"/>
                </a:cubicBezTo>
                <a:cubicBezTo>
                  <a:pt x="850968" y="381914"/>
                  <a:pt x="848924" y="383961"/>
                  <a:pt x="848924" y="383961"/>
                </a:cubicBezTo>
                <a:cubicBezTo>
                  <a:pt x="842791" y="377819"/>
                  <a:pt x="842791" y="377819"/>
                  <a:pt x="842791" y="377819"/>
                </a:cubicBezTo>
                <a:cubicBezTo>
                  <a:pt x="844835" y="371677"/>
                  <a:pt x="842791" y="365535"/>
                  <a:pt x="836657" y="359394"/>
                </a:cubicBezTo>
                <a:cubicBezTo>
                  <a:pt x="832569" y="355299"/>
                  <a:pt x="828480" y="355299"/>
                  <a:pt x="822347" y="355299"/>
                </a:cubicBezTo>
                <a:cubicBezTo>
                  <a:pt x="820302" y="355299"/>
                  <a:pt x="818258" y="357346"/>
                  <a:pt x="816213" y="355299"/>
                </a:cubicBezTo>
                <a:cubicBezTo>
                  <a:pt x="816213" y="353251"/>
                  <a:pt x="812124" y="353251"/>
                  <a:pt x="814169" y="351204"/>
                </a:cubicBezTo>
                <a:cubicBezTo>
                  <a:pt x="816213" y="349157"/>
                  <a:pt x="818258" y="349157"/>
                  <a:pt x="820302" y="349157"/>
                </a:cubicBezTo>
                <a:cubicBezTo>
                  <a:pt x="822347" y="351204"/>
                  <a:pt x="822347" y="351204"/>
                  <a:pt x="822347" y="351204"/>
                </a:cubicBezTo>
                <a:cubicBezTo>
                  <a:pt x="824391" y="349157"/>
                  <a:pt x="826435" y="347109"/>
                  <a:pt x="828480" y="347109"/>
                </a:cubicBezTo>
                <a:close/>
                <a:moveTo>
                  <a:pt x="139466" y="345117"/>
                </a:moveTo>
                <a:cubicBezTo>
                  <a:pt x="141518" y="349196"/>
                  <a:pt x="139466" y="353275"/>
                  <a:pt x="143571" y="355315"/>
                </a:cubicBezTo>
                <a:cubicBezTo>
                  <a:pt x="143571" y="357354"/>
                  <a:pt x="147675" y="357354"/>
                  <a:pt x="147675" y="359393"/>
                </a:cubicBezTo>
                <a:cubicBezTo>
                  <a:pt x="151781" y="361433"/>
                  <a:pt x="151781" y="361433"/>
                  <a:pt x="151781" y="361433"/>
                </a:cubicBezTo>
                <a:cubicBezTo>
                  <a:pt x="149728" y="371630"/>
                  <a:pt x="149728" y="371630"/>
                  <a:pt x="149728" y="371630"/>
                </a:cubicBezTo>
                <a:cubicBezTo>
                  <a:pt x="147675" y="373669"/>
                  <a:pt x="143571" y="371630"/>
                  <a:pt x="141518" y="371630"/>
                </a:cubicBezTo>
                <a:cubicBezTo>
                  <a:pt x="139466" y="369590"/>
                  <a:pt x="137413" y="367551"/>
                  <a:pt x="137413" y="363472"/>
                </a:cubicBezTo>
                <a:cubicBezTo>
                  <a:pt x="137413" y="363472"/>
                  <a:pt x="139466" y="361433"/>
                  <a:pt x="137413" y="359393"/>
                </a:cubicBezTo>
                <a:cubicBezTo>
                  <a:pt x="133309" y="359393"/>
                  <a:pt x="131256" y="357354"/>
                  <a:pt x="131256" y="355315"/>
                </a:cubicBezTo>
                <a:cubicBezTo>
                  <a:pt x="129204" y="353275"/>
                  <a:pt x="129204" y="349196"/>
                  <a:pt x="131256" y="347157"/>
                </a:cubicBezTo>
                <a:cubicBezTo>
                  <a:pt x="133309" y="347157"/>
                  <a:pt x="137413" y="347157"/>
                  <a:pt x="139466" y="345117"/>
                </a:cubicBezTo>
                <a:close/>
                <a:moveTo>
                  <a:pt x="124971" y="345117"/>
                </a:moveTo>
                <a:cubicBezTo>
                  <a:pt x="129121" y="347168"/>
                  <a:pt x="124971" y="351269"/>
                  <a:pt x="127046" y="353320"/>
                </a:cubicBezTo>
                <a:cubicBezTo>
                  <a:pt x="129121" y="357421"/>
                  <a:pt x="129121" y="361522"/>
                  <a:pt x="135346" y="361522"/>
                </a:cubicBezTo>
                <a:cubicBezTo>
                  <a:pt x="135346" y="365623"/>
                  <a:pt x="135346" y="369724"/>
                  <a:pt x="137421" y="371775"/>
                </a:cubicBezTo>
                <a:cubicBezTo>
                  <a:pt x="141571" y="373826"/>
                  <a:pt x="143646" y="375876"/>
                  <a:pt x="147796" y="375876"/>
                </a:cubicBezTo>
                <a:cubicBezTo>
                  <a:pt x="147796" y="375876"/>
                  <a:pt x="147796" y="377927"/>
                  <a:pt x="147796" y="377927"/>
                </a:cubicBezTo>
                <a:cubicBezTo>
                  <a:pt x="143646" y="379977"/>
                  <a:pt x="139496" y="375876"/>
                  <a:pt x="135346" y="373826"/>
                </a:cubicBezTo>
                <a:cubicBezTo>
                  <a:pt x="133271" y="371775"/>
                  <a:pt x="133271" y="367674"/>
                  <a:pt x="131196" y="363573"/>
                </a:cubicBezTo>
                <a:cubicBezTo>
                  <a:pt x="127046" y="361522"/>
                  <a:pt x="124971" y="357421"/>
                  <a:pt x="124971" y="353320"/>
                </a:cubicBezTo>
                <a:cubicBezTo>
                  <a:pt x="122896" y="351269"/>
                  <a:pt x="124971" y="349219"/>
                  <a:pt x="124971" y="345117"/>
                </a:cubicBezTo>
                <a:close/>
                <a:moveTo>
                  <a:pt x="30518" y="345117"/>
                </a:moveTo>
                <a:cubicBezTo>
                  <a:pt x="30518" y="345117"/>
                  <a:pt x="30518" y="345117"/>
                  <a:pt x="32572" y="347168"/>
                </a:cubicBezTo>
                <a:lnTo>
                  <a:pt x="31887" y="347168"/>
                </a:lnTo>
                <a:close/>
                <a:moveTo>
                  <a:pt x="848976" y="342793"/>
                </a:moveTo>
                <a:cubicBezTo>
                  <a:pt x="853126" y="342793"/>
                  <a:pt x="853126" y="344856"/>
                  <a:pt x="855201" y="346920"/>
                </a:cubicBezTo>
                <a:cubicBezTo>
                  <a:pt x="859351" y="351046"/>
                  <a:pt x="855201" y="355172"/>
                  <a:pt x="859351" y="359299"/>
                </a:cubicBezTo>
                <a:cubicBezTo>
                  <a:pt x="863501" y="359299"/>
                  <a:pt x="863501" y="363425"/>
                  <a:pt x="863501" y="365488"/>
                </a:cubicBezTo>
                <a:lnTo>
                  <a:pt x="863501" y="367551"/>
                </a:lnTo>
                <a:cubicBezTo>
                  <a:pt x="863501" y="361362"/>
                  <a:pt x="857276" y="359299"/>
                  <a:pt x="855201" y="355172"/>
                </a:cubicBezTo>
                <a:cubicBezTo>
                  <a:pt x="857276" y="348983"/>
                  <a:pt x="851051" y="344856"/>
                  <a:pt x="848976" y="342793"/>
                </a:cubicBezTo>
                <a:close/>
                <a:moveTo>
                  <a:pt x="112752" y="340801"/>
                </a:moveTo>
                <a:cubicBezTo>
                  <a:pt x="116883" y="340801"/>
                  <a:pt x="118949" y="344930"/>
                  <a:pt x="123081" y="344930"/>
                </a:cubicBezTo>
                <a:cubicBezTo>
                  <a:pt x="123081" y="346994"/>
                  <a:pt x="121015" y="349058"/>
                  <a:pt x="121015" y="353186"/>
                </a:cubicBezTo>
                <a:cubicBezTo>
                  <a:pt x="121015" y="357315"/>
                  <a:pt x="125146" y="363507"/>
                  <a:pt x="129278" y="365571"/>
                </a:cubicBezTo>
                <a:cubicBezTo>
                  <a:pt x="129278" y="371764"/>
                  <a:pt x="135475" y="377956"/>
                  <a:pt x="141672" y="380020"/>
                </a:cubicBezTo>
                <a:cubicBezTo>
                  <a:pt x="141672" y="382085"/>
                  <a:pt x="145804" y="380020"/>
                  <a:pt x="145804" y="382085"/>
                </a:cubicBezTo>
                <a:cubicBezTo>
                  <a:pt x="145804" y="384149"/>
                  <a:pt x="145804" y="386213"/>
                  <a:pt x="143738" y="388277"/>
                </a:cubicBezTo>
                <a:cubicBezTo>
                  <a:pt x="139607" y="386213"/>
                  <a:pt x="131344" y="386213"/>
                  <a:pt x="129278" y="380020"/>
                </a:cubicBezTo>
                <a:cubicBezTo>
                  <a:pt x="129278" y="377956"/>
                  <a:pt x="129278" y="373828"/>
                  <a:pt x="127212" y="373828"/>
                </a:cubicBezTo>
                <a:cubicBezTo>
                  <a:pt x="123081" y="373828"/>
                  <a:pt x="118949" y="371764"/>
                  <a:pt x="116883" y="369700"/>
                </a:cubicBezTo>
                <a:cubicBezTo>
                  <a:pt x="114818" y="365571"/>
                  <a:pt x="114818" y="365571"/>
                  <a:pt x="114818" y="365571"/>
                </a:cubicBezTo>
                <a:cubicBezTo>
                  <a:pt x="114818" y="361443"/>
                  <a:pt x="114818" y="359379"/>
                  <a:pt x="116883" y="355251"/>
                </a:cubicBezTo>
                <a:cubicBezTo>
                  <a:pt x="114818" y="351122"/>
                  <a:pt x="108620" y="349058"/>
                  <a:pt x="112752" y="344930"/>
                </a:cubicBezTo>
                <a:cubicBezTo>
                  <a:pt x="112752" y="342866"/>
                  <a:pt x="112752" y="342866"/>
                  <a:pt x="112752" y="340801"/>
                </a:cubicBezTo>
                <a:close/>
                <a:moveTo>
                  <a:pt x="756715" y="338109"/>
                </a:moveTo>
                <a:cubicBezTo>
                  <a:pt x="758507" y="338367"/>
                  <a:pt x="760554" y="338883"/>
                  <a:pt x="762601" y="338883"/>
                </a:cubicBezTo>
                <a:cubicBezTo>
                  <a:pt x="762601" y="340949"/>
                  <a:pt x="762601" y="343015"/>
                  <a:pt x="764649" y="343015"/>
                </a:cubicBezTo>
                <a:cubicBezTo>
                  <a:pt x="766696" y="343015"/>
                  <a:pt x="770791" y="343015"/>
                  <a:pt x="774885" y="345080"/>
                </a:cubicBezTo>
                <a:cubicBezTo>
                  <a:pt x="776933" y="345080"/>
                  <a:pt x="776933" y="349212"/>
                  <a:pt x="776933" y="351278"/>
                </a:cubicBezTo>
                <a:cubicBezTo>
                  <a:pt x="776933" y="353344"/>
                  <a:pt x="774885" y="353344"/>
                  <a:pt x="772838" y="355409"/>
                </a:cubicBezTo>
                <a:cubicBezTo>
                  <a:pt x="770791" y="355409"/>
                  <a:pt x="768743" y="353344"/>
                  <a:pt x="766696" y="353344"/>
                </a:cubicBezTo>
                <a:cubicBezTo>
                  <a:pt x="762601" y="351278"/>
                  <a:pt x="758507" y="351278"/>
                  <a:pt x="756459" y="351278"/>
                </a:cubicBezTo>
                <a:cubicBezTo>
                  <a:pt x="754412" y="347146"/>
                  <a:pt x="752365" y="343015"/>
                  <a:pt x="752365" y="338883"/>
                </a:cubicBezTo>
                <a:cubicBezTo>
                  <a:pt x="753388" y="337850"/>
                  <a:pt x="754924" y="337850"/>
                  <a:pt x="756715" y="338109"/>
                </a:cubicBezTo>
                <a:close/>
                <a:moveTo>
                  <a:pt x="832479" y="336879"/>
                </a:moveTo>
                <a:cubicBezTo>
                  <a:pt x="834534" y="338932"/>
                  <a:pt x="836590" y="340986"/>
                  <a:pt x="838646" y="340986"/>
                </a:cubicBezTo>
                <a:cubicBezTo>
                  <a:pt x="838646" y="345093"/>
                  <a:pt x="844814" y="343039"/>
                  <a:pt x="846869" y="345093"/>
                </a:cubicBezTo>
                <a:cubicBezTo>
                  <a:pt x="848925" y="345093"/>
                  <a:pt x="850981" y="347146"/>
                  <a:pt x="853037" y="351253"/>
                </a:cubicBezTo>
                <a:cubicBezTo>
                  <a:pt x="853037" y="353307"/>
                  <a:pt x="853037" y="355360"/>
                  <a:pt x="853037" y="359467"/>
                </a:cubicBezTo>
                <a:cubicBezTo>
                  <a:pt x="857149" y="359467"/>
                  <a:pt x="859204" y="363574"/>
                  <a:pt x="861260" y="365628"/>
                </a:cubicBezTo>
                <a:cubicBezTo>
                  <a:pt x="861260" y="371788"/>
                  <a:pt x="859204" y="373841"/>
                  <a:pt x="857149" y="375895"/>
                </a:cubicBezTo>
                <a:cubicBezTo>
                  <a:pt x="859204" y="380002"/>
                  <a:pt x="859204" y="384109"/>
                  <a:pt x="857149" y="388216"/>
                </a:cubicBezTo>
                <a:cubicBezTo>
                  <a:pt x="855093" y="388216"/>
                  <a:pt x="855093" y="390269"/>
                  <a:pt x="853037" y="390269"/>
                </a:cubicBezTo>
                <a:cubicBezTo>
                  <a:pt x="850981" y="386162"/>
                  <a:pt x="850981" y="386162"/>
                  <a:pt x="850981" y="386162"/>
                </a:cubicBezTo>
                <a:cubicBezTo>
                  <a:pt x="855093" y="382055"/>
                  <a:pt x="850981" y="375895"/>
                  <a:pt x="855093" y="371788"/>
                </a:cubicBezTo>
                <a:cubicBezTo>
                  <a:pt x="857149" y="367681"/>
                  <a:pt x="853037" y="365628"/>
                  <a:pt x="850981" y="361521"/>
                </a:cubicBezTo>
                <a:cubicBezTo>
                  <a:pt x="850981" y="357414"/>
                  <a:pt x="848925" y="355360"/>
                  <a:pt x="848925" y="353307"/>
                </a:cubicBezTo>
                <a:cubicBezTo>
                  <a:pt x="846869" y="349200"/>
                  <a:pt x="840702" y="349200"/>
                  <a:pt x="836590" y="347146"/>
                </a:cubicBezTo>
                <a:cubicBezTo>
                  <a:pt x="834534" y="345093"/>
                  <a:pt x="830423" y="345093"/>
                  <a:pt x="828367" y="345093"/>
                </a:cubicBezTo>
                <a:cubicBezTo>
                  <a:pt x="826311" y="345093"/>
                  <a:pt x="824255" y="345093"/>
                  <a:pt x="822199" y="347146"/>
                </a:cubicBezTo>
                <a:cubicBezTo>
                  <a:pt x="818088" y="345093"/>
                  <a:pt x="813976" y="347146"/>
                  <a:pt x="809864" y="349200"/>
                </a:cubicBezTo>
                <a:cubicBezTo>
                  <a:pt x="809864" y="349200"/>
                  <a:pt x="807808" y="349200"/>
                  <a:pt x="807808" y="347146"/>
                </a:cubicBezTo>
                <a:cubicBezTo>
                  <a:pt x="811920" y="345093"/>
                  <a:pt x="809864" y="338932"/>
                  <a:pt x="816032" y="338932"/>
                </a:cubicBezTo>
                <a:cubicBezTo>
                  <a:pt x="818088" y="338932"/>
                  <a:pt x="820144" y="340986"/>
                  <a:pt x="822199" y="340986"/>
                </a:cubicBezTo>
                <a:cubicBezTo>
                  <a:pt x="826311" y="338932"/>
                  <a:pt x="828367" y="336879"/>
                  <a:pt x="832479" y="336879"/>
                </a:cubicBezTo>
                <a:close/>
                <a:moveTo>
                  <a:pt x="834534" y="334825"/>
                </a:moveTo>
                <a:cubicBezTo>
                  <a:pt x="836590" y="334825"/>
                  <a:pt x="836590" y="334825"/>
                  <a:pt x="838646" y="336879"/>
                </a:cubicBezTo>
                <a:cubicBezTo>
                  <a:pt x="840702" y="338932"/>
                  <a:pt x="840702" y="338932"/>
                  <a:pt x="840702" y="338932"/>
                </a:cubicBezTo>
                <a:cubicBezTo>
                  <a:pt x="840702" y="340986"/>
                  <a:pt x="842758" y="340986"/>
                  <a:pt x="840702" y="340986"/>
                </a:cubicBezTo>
                <a:cubicBezTo>
                  <a:pt x="840702" y="340986"/>
                  <a:pt x="838646" y="340986"/>
                  <a:pt x="838646" y="340986"/>
                </a:cubicBezTo>
                <a:cubicBezTo>
                  <a:pt x="838646" y="338932"/>
                  <a:pt x="836590" y="338932"/>
                  <a:pt x="836590" y="336879"/>
                </a:cubicBezTo>
                <a:cubicBezTo>
                  <a:pt x="834534" y="334825"/>
                  <a:pt x="834534" y="334825"/>
                  <a:pt x="834534" y="334825"/>
                </a:cubicBezTo>
                <a:close/>
                <a:moveTo>
                  <a:pt x="752482" y="330510"/>
                </a:moveTo>
                <a:lnTo>
                  <a:pt x="759783" y="331242"/>
                </a:lnTo>
                <a:lnTo>
                  <a:pt x="760403" y="331552"/>
                </a:lnTo>
                <a:lnTo>
                  <a:pt x="764785" y="336685"/>
                </a:lnTo>
                <a:cubicBezTo>
                  <a:pt x="766836" y="338743"/>
                  <a:pt x="768887" y="334626"/>
                  <a:pt x="772988" y="336685"/>
                </a:cubicBezTo>
                <a:cubicBezTo>
                  <a:pt x="775038" y="336685"/>
                  <a:pt x="777089" y="338743"/>
                  <a:pt x="781190" y="340801"/>
                </a:cubicBezTo>
                <a:cubicBezTo>
                  <a:pt x="781190" y="344918"/>
                  <a:pt x="783241" y="346977"/>
                  <a:pt x="783241" y="349035"/>
                </a:cubicBezTo>
                <a:cubicBezTo>
                  <a:pt x="779140" y="351093"/>
                  <a:pt x="779140" y="344918"/>
                  <a:pt x="777089" y="342860"/>
                </a:cubicBezTo>
                <a:cubicBezTo>
                  <a:pt x="772988" y="340801"/>
                  <a:pt x="768887" y="338743"/>
                  <a:pt x="766836" y="340801"/>
                </a:cubicBezTo>
                <a:cubicBezTo>
                  <a:pt x="764785" y="336685"/>
                  <a:pt x="760684" y="334626"/>
                  <a:pt x="756583" y="334626"/>
                </a:cubicBezTo>
                <a:cubicBezTo>
                  <a:pt x="754533" y="332568"/>
                  <a:pt x="748381" y="338743"/>
                  <a:pt x="748381" y="332568"/>
                </a:cubicBezTo>
                <a:cubicBezTo>
                  <a:pt x="748381" y="330510"/>
                  <a:pt x="752482" y="330510"/>
                  <a:pt x="752482" y="330510"/>
                </a:cubicBezTo>
                <a:close/>
                <a:moveTo>
                  <a:pt x="779257" y="318226"/>
                </a:moveTo>
                <a:cubicBezTo>
                  <a:pt x="783241" y="318226"/>
                  <a:pt x="783241" y="322376"/>
                  <a:pt x="785233" y="324451"/>
                </a:cubicBezTo>
                <a:cubicBezTo>
                  <a:pt x="785233" y="324451"/>
                  <a:pt x="785233" y="324451"/>
                  <a:pt x="785233" y="326526"/>
                </a:cubicBezTo>
                <a:cubicBezTo>
                  <a:pt x="783241" y="324451"/>
                  <a:pt x="781249" y="320301"/>
                  <a:pt x="779257" y="320301"/>
                </a:cubicBezTo>
                <a:cubicBezTo>
                  <a:pt x="779257" y="318226"/>
                  <a:pt x="779257" y="318226"/>
                  <a:pt x="779257" y="318226"/>
                </a:cubicBezTo>
                <a:close/>
                <a:moveTo>
                  <a:pt x="757495" y="316747"/>
                </a:moveTo>
                <a:cubicBezTo>
                  <a:pt x="758009" y="316747"/>
                  <a:pt x="758523" y="317261"/>
                  <a:pt x="758523" y="318288"/>
                </a:cubicBezTo>
                <a:cubicBezTo>
                  <a:pt x="758523" y="318288"/>
                  <a:pt x="758523" y="320342"/>
                  <a:pt x="758523" y="320342"/>
                </a:cubicBezTo>
                <a:cubicBezTo>
                  <a:pt x="758523" y="320342"/>
                  <a:pt x="758523" y="320342"/>
                  <a:pt x="760579" y="320342"/>
                </a:cubicBezTo>
                <a:cubicBezTo>
                  <a:pt x="762635" y="322396"/>
                  <a:pt x="764692" y="326505"/>
                  <a:pt x="766748" y="322396"/>
                </a:cubicBezTo>
                <a:cubicBezTo>
                  <a:pt x="768804" y="320342"/>
                  <a:pt x="774973" y="320342"/>
                  <a:pt x="779085" y="322396"/>
                </a:cubicBezTo>
                <a:cubicBezTo>
                  <a:pt x="783198" y="324451"/>
                  <a:pt x="783198" y="326505"/>
                  <a:pt x="783198" y="330613"/>
                </a:cubicBezTo>
                <a:cubicBezTo>
                  <a:pt x="783198" y="330613"/>
                  <a:pt x="785254" y="330613"/>
                  <a:pt x="785254" y="330613"/>
                </a:cubicBezTo>
                <a:cubicBezTo>
                  <a:pt x="785254" y="328559"/>
                  <a:pt x="785254" y="326505"/>
                  <a:pt x="785254" y="326505"/>
                </a:cubicBezTo>
                <a:cubicBezTo>
                  <a:pt x="785254" y="326505"/>
                  <a:pt x="787310" y="326505"/>
                  <a:pt x="787310" y="326505"/>
                </a:cubicBezTo>
                <a:cubicBezTo>
                  <a:pt x="787310" y="328559"/>
                  <a:pt x="787310" y="330613"/>
                  <a:pt x="787310" y="330613"/>
                </a:cubicBezTo>
                <a:cubicBezTo>
                  <a:pt x="787310" y="332667"/>
                  <a:pt x="785254" y="330613"/>
                  <a:pt x="785254" y="332667"/>
                </a:cubicBezTo>
                <a:cubicBezTo>
                  <a:pt x="785254" y="334722"/>
                  <a:pt x="785254" y="334722"/>
                  <a:pt x="785254" y="334722"/>
                </a:cubicBezTo>
                <a:cubicBezTo>
                  <a:pt x="789367" y="334722"/>
                  <a:pt x="789367" y="330613"/>
                  <a:pt x="791423" y="332667"/>
                </a:cubicBezTo>
                <a:cubicBezTo>
                  <a:pt x="793479" y="332667"/>
                  <a:pt x="793479" y="332667"/>
                  <a:pt x="793479" y="334722"/>
                </a:cubicBezTo>
                <a:cubicBezTo>
                  <a:pt x="799648" y="336776"/>
                  <a:pt x="795535" y="349101"/>
                  <a:pt x="805816" y="347047"/>
                </a:cubicBezTo>
                <a:cubicBezTo>
                  <a:pt x="803760" y="347047"/>
                  <a:pt x="797591" y="349101"/>
                  <a:pt x="797591" y="342939"/>
                </a:cubicBezTo>
                <a:cubicBezTo>
                  <a:pt x="797591" y="342939"/>
                  <a:pt x="795535" y="342939"/>
                  <a:pt x="795535" y="342939"/>
                </a:cubicBezTo>
                <a:cubicBezTo>
                  <a:pt x="793479" y="347047"/>
                  <a:pt x="789367" y="347047"/>
                  <a:pt x="785254" y="347047"/>
                </a:cubicBezTo>
                <a:cubicBezTo>
                  <a:pt x="785254" y="344993"/>
                  <a:pt x="783198" y="342939"/>
                  <a:pt x="783198" y="340884"/>
                </a:cubicBezTo>
                <a:cubicBezTo>
                  <a:pt x="779085" y="334722"/>
                  <a:pt x="772917" y="334722"/>
                  <a:pt x="766748" y="334722"/>
                </a:cubicBezTo>
                <a:lnTo>
                  <a:pt x="760403" y="331552"/>
                </a:lnTo>
                <a:lnTo>
                  <a:pt x="760172" y="331282"/>
                </a:lnTo>
                <a:lnTo>
                  <a:pt x="759783" y="331242"/>
                </a:lnTo>
                <a:lnTo>
                  <a:pt x="754410" y="328559"/>
                </a:lnTo>
                <a:cubicBezTo>
                  <a:pt x="752354" y="328559"/>
                  <a:pt x="750298" y="328559"/>
                  <a:pt x="748242" y="328559"/>
                </a:cubicBezTo>
                <a:cubicBezTo>
                  <a:pt x="746185" y="326505"/>
                  <a:pt x="742073" y="324451"/>
                  <a:pt x="746185" y="320342"/>
                </a:cubicBezTo>
                <a:cubicBezTo>
                  <a:pt x="748242" y="320342"/>
                  <a:pt x="752354" y="318288"/>
                  <a:pt x="756467" y="318288"/>
                </a:cubicBezTo>
                <a:cubicBezTo>
                  <a:pt x="756467" y="317261"/>
                  <a:pt x="756981" y="316747"/>
                  <a:pt x="757495" y="316747"/>
                </a:cubicBezTo>
                <a:close/>
                <a:moveTo>
                  <a:pt x="121070" y="299634"/>
                </a:moveTo>
                <a:cubicBezTo>
                  <a:pt x="123118" y="299634"/>
                  <a:pt x="125165" y="301701"/>
                  <a:pt x="125165" y="303769"/>
                </a:cubicBezTo>
                <a:cubicBezTo>
                  <a:pt x="127212" y="305836"/>
                  <a:pt x="125165" y="307903"/>
                  <a:pt x="127212" y="309971"/>
                </a:cubicBezTo>
                <a:cubicBezTo>
                  <a:pt x="129260" y="307903"/>
                  <a:pt x="131307" y="309971"/>
                  <a:pt x="131307" y="312038"/>
                </a:cubicBezTo>
                <a:cubicBezTo>
                  <a:pt x="131307" y="316173"/>
                  <a:pt x="133354" y="318241"/>
                  <a:pt x="131307" y="322376"/>
                </a:cubicBezTo>
                <a:cubicBezTo>
                  <a:pt x="129260" y="322376"/>
                  <a:pt x="127212" y="324443"/>
                  <a:pt x="125165" y="324443"/>
                </a:cubicBezTo>
                <a:cubicBezTo>
                  <a:pt x="121070" y="324443"/>
                  <a:pt x="121070" y="320308"/>
                  <a:pt x="119023" y="318241"/>
                </a:cubicBezTo>
                <a:cubicBezTo>
                  <a:pt x="116976" y="316173"/>
                  <a:pt x="119023" y="314106"/>
                  <a:pt x="116976" y="312038"/>
                </a:cubicBezTo>
                <a:cubicBezTo>
                  <a:pt x="114928" y="314106"/>
                  <a:pt x="114928" y="316173"/>
                  <a:pt x="112881" y="318241"/>
                </a:cubicBezTo>
                <a:cubicBezTo>
                  <a:pt x="112881" y="324443"/>
                  <a:pt x="116976" y="332713"/>
                  <a:pt x="123118" y="334780"/>
                </a:cubicBezTo>
                <a:cubicBezTo>
                  <a:pt x="125165" y="334780"/>
                  <a:pt x="129260" y="336848"/>
                  <a:pt x="133354" y="338915"/>
                </a:cubicBezTo>
                <a:cubicBezTo>
                  <a:pt x="143591" y="336848"/>
                  <a:pt x="151781" y="332713"/>
                  <a:pt x="159970" y="326511"/>
                </a:cubicBezTo>
                <a:cubicBezTo>
                  <a:pt x="162017" y="326511"/>
                  <a:pt x="164065" y="328578"/>
                  <a:pt x="164065" y="330645"/>
                </a:cubicBezTo>
                <a:cubicBezTo>
                  <a:pt x="159970" y="334780"/>
                  <a:pt x="153828" y="338915"/>
                  <a:pt x="147685" y="340983"/>
                </a:cubicBezTo>
                <a:cubicBezTo>
                  <a:pt x="141543" y="343050"/>
                  <a:pt x="133354" y="345117"/>
                  <a:pt x="127212" y="343050"/>
                </a:cubicBezTo>
                <a:cubicBezTo>
                  <a:pt x="123118" y="343050"/>
                  <a:pt x="119023" y="340983"/>
                  <a:pt x="114928" y="338915"/>
                </a:cubicBezTo>
                <a:cubicBezTo>
                  <a:pt x="112881" y="338915"/>
                  <a:pt x="114928" y="334780"/>
                  <a:pt x="112881" y="334780"/>
                </a:cubicBezTo>
                <a:cubicBezTo>
                  <a:pt x="106739" y="330645"/>
                  <a:pt x="106739" y="330645"/>
                  <a:pt x="106739" y="330645"/>
                </a:cubicBezTo>
                <a:cubicBezTo>
                  <a:pt x="102644" y="324443"/>
                  <a:pt x="102644" y="312038"/>
                  <a:pt x="108786" y="303769"/>
                </a:cubicBezTo>
                <a:cubicBezTo>
                  <a:pt x="112881" y="301701"/>
                  <a:pt x="116976" y="299634"/>
                  <a:pt x="121070" y="299634"/>
                </a:cubicBezTo>
                <a:close/>
                <a:moveTo>
                  <a:pt x="814116" y="297642"/>
                </a:moveTo>
                <a:cubicBezTo>
                  <a:pt x="814116" y="297642"/>
                  <a:pt x="816108" y="297642"/>
                  <a:pt x="816108" y="297642"/>
                </a:cubicBezTo>
                <a:cubicBezTo>
                  <a:pt x="814116" y="297642"/>
                  <a:pt x="816108" y="299634"/>
                  <a:pt x="814116" y="299634"/>
                </a:cubicBezTo>
                <a:cubicBezTo>
                  <a:pt x="814116" y="299634"/>
                  <a:pt x="814116" y="297642"/>
                  <a:pt x="814116" y="297642"/>
                </a:cubicBezTo>
                <a:close/>
                <a:moveTo>
                  <a:pt x="96419" y="287350"/>
                </a:moveTo>
                <a:cubicBezTo>
                  <a:pt x="96419" y="287350"/>
                  <a:pt x="98494" y="289408"/>
                  <a:pt x="98494" y="289408"/>
                </a:cubicBezTo>
                <a:cubicBezTo>
                  <a:pt x="96419" y="293525"/>
                  <a:pt x="92269" y="295583"/>
                  <a:pt x="92269" y="299700"/>
                </a:cubicBezTo>
                <a:cubicBezTo>
                  <a:pt x="92269" y="305875"/>
                  <a:pt x="98494" y="309992"/>
                  <a:pt x="102644" y="312050"/>
                </a:cubicBezTo>
                <a:cubicBezTo>
                  <a:pt x="102644" y="314109"/>
                  <a:pt x="102644" y="314109"/>
                  <a:pt x="100569" y="316167"/>
                </a:cubicBezTo>
                <a:cubicBezTo>
                  <a:pt x="98494" y="318226"/>
                  <a:pt x="96419" y="314109"/>
                  <a:pt x="94344" y="312050"/>
                </a:cubicBezTo>
                <a:cubicBezTo>
                  <a:pt x="90194" y="307933"/>
                  <a:pt x="86044" y="301758"/>
                  <a:pt x="90194" y="295583"/>
                </a:cubicBezTo>
                <a:cubicBezTo>
                  <a:pt x="90194" y="291466"/>
                  <a:pt x="92269" y="287350"/>
                  <a:pt x="96419" y="287350"/>
                </a:cubicBezTo>
                <a:close/>
                <a:moveTo>
                  <a:pt x="822416" y="285358"/>
                </a:moveTo>
                <a:cubicBezTo>
                  <a:pt x="822416" y="285358"/>
                  <a:pt x="824408" y="285358"/>
                  <a:pt x="824408" y="287460"/>
                </a:cubicBezTo>
                <a:cubicBezTo>
                  <a:pt x="824408" y="287460"/>
                  <a:pt x="822416" y="289563"/>
                  <a:pt x="822416" y="291666"/>
                </a:cubicBezTo>
                <a:cubicBezTo>
                  <a:pt x="822416" y="289563"/>
                  <a:pt x="820424" y="287460"/>
                  <a:pt x="822416" y="285358"/>
                </a:cubicBezTo>
                <a:close/>
                <a:moveTo>
                  <a:pt x="153828" y="285358"/>
                </a:moveTo>
                <a:cubicBezTo>
                  <a:pt x="155875" y="287416"/>
                  <a:pt x="159970" y="287416"/>
                  <a:pt x="164065" y="287416"/>
                </a:cubicBezTo>
                <a:cubicBezTo>
                  <a:pt x="162017" y="289474"/>
                  <a:pt x="159970" y="295650"/>
                  <a:pt x="155875" y="293591"/>
                </a:cubicBezTo>
                <a:cubicBezTo>
                  <a:pt x="153828" y="291533"/>
                  <a:pt x="151781" y="291533"/>
                  <a:pt x="151781" y="289474"/>
                </a:cubicBezTo>
                <a:cubicBezTo>
                  <a:pt x="151781" y="287416"/>
                  <a:pt x="151781" y="285358"/>
                  <a:pt x="153828" y="285358"/>
                </a:cubicBezTo>
                <a:close/>
                <a:moveTo>
                  <a:pt x="182835" y="283366"/>
                </a:moveTo>
                <a:cubicBezTo>
                  <a:pt x="184904" y="283366"/>
                  <a:pt x="184904" y="285418"/>
                  <a:pt x="186972" y="285418"/>
                </a:cubicBezTo>
                <a:cubicBezTo>
                  <a:pt x="182835" y="295680"/>
                  <a:pt x="174560" y="299784"/>
                  <a:pt x="170423" y="307994"/>
                </a:cubicBezTo>
                <a:cubicBezTo>
                  <a:pt x="168355" y="312099"/>
                  <a:pt x="172492" y="316203"/>
                  <a:pt x="168355" y="320308"/>
                </a:cubicBezTo>
                <a:cubicBezTo>
                  <a:pt x="166286" y="322360"/>
                  <a:pt x="166286" y="328517"/>
                  <a:pt x="162149" y="324413"/>
                </a:cubicBezTo>
                <a:cubicBezTo>
                  <a:pt x="160080" y="322360"/>
                  <a:pt x="160080" y="320308"/>
                  <a:pt x="162149" y="316203"/>
                </a:cubicBezTo>
                <a:cubicBezTo>
                  <a:pt x="162149" y="314151"/>
                  <a:pt x="164218" y="314151"/>
                  <a:pt x="164218" y="312099"/>
                </a:cubicBezTo>
                <a:cubicBezTo>
                  <a:pt x="160080" y="310046"/>
                  <a:pt x="160080" y="305941"/>
                  <a:pt x="160080" y="301837"/>
                </a:cubicBezTo>
                <a:cubicBezTo>
                  <a:pt x="160080" y="295680"/>
                  <a:pt x="164218" y="291575"/>
                  <a:pt x="168355" y="287470"/>
                </a:cubicBezTo>
                <a:cubicBezTo>
                  <a:pt x="182835" y="283366"/>
                  <a:pt x="182835" y="283366"/>
                  <a:pt x="182835" y="283366"/>
                </a:cubicBezTo>
                <a:close/>
                <a:moveTo>
                  <a:pt x="147759" y="277058"/>
                </a:moveTo>
                <a:cubicBezTo>
                  <a:pt x="147759" y="279126"/>
                  <a:pt x="153957" y="281195"/>
                  <a:pt x="149825" y="285332"/>
                </a:cubicBezTo>
                <a:cubicBezTo>
                  <a:pt x="149825" y="287401"/>
                  <a:pt x="149825" y="289469"/>
                  <a:pt x="149825" y="291538"/>
                </a:cubicBezTo>
                <a:cubicBezTo>
                  <a:pt x="151891" y="293607"/>
                  <a:pt x="153957" y="295675"/>
                  <a:pt x="158088" y="297744"/>
                </a:cubicBezTo>
                <a:cubicBezTo>
                  <a:pt x="158088" y="299812"/>
                  <a:pt x="158088" y="301881"/>
                  <a:pt x="156023" y="303950"/>
                </a:cubicBezTo>
                <a:cubicBezTo>
                  <a:pt x="151891" y="303950"/>
                  <a:pt x="149825" y="301881"/>
                  <a:pt x="149825" y="297744"/>
                </a:cubicBezTo>
                <a:cubicBezTo>
                  <a:pt x="147759" y="299812"/>
                  <a:pt x="143627" y="299812"/>
                  <a:pt x="141562" y="297744"/>
                </a:cubicBezTo>
                <a:cubicBezTo>
                  <a:pt x="139496" y="295675"/>
                  <a:pt x="139496" y="293607"/>
                  <a:pt x="139496" y="291538"/>
                </a:cubicBezTo>
                <a:cubicBezTo>
                  <a:pt x="139496" y="289469"/>
                  <a:pt x="143627" y="289469"/>
                  <a:pt x="143627" y="285332"/>
                </a:cubicBezTo>
                <a:cubicBezTo>
                  <a:pt x="141562" y="283264"/>
                  <a:pt x="141562" y="281195"/>
                  <a:pt x="143627" y="279126"/>
                </a:cubicBezTo>
                <a:cubicBezTo>
                  <a:pt x="143627" y="277058"/>
                  <a:pt x="145693" y="277058"/>
                  <a:pt x="147759" y="277058"/>
                </a:cubicBezTo>
                <a:close/>
                <a:moveTo>
                  <a:pt x="92269" y="277058"/>
                </a:moveTo>
                <a:cubicBezTo>
                  <a:pt x="94344" y="279119"/>
                  <a:pt x="94344" y="281180"/>
                  <a:pt x="94344" y="283241"/>
                </a:cubicBezTo>
                <a:cubicBezTo>
                  <a:pt x="88119" y="289425"/>
                  <a:pt x="83969" y="295608"/>
                  <a:pt x="86044" y="303853"/>
                </a:cubicBezTo>
                <a:cubicBezTo>
                  <a:pt x="88119" y="310036"/>
                  <a:pt x="92269" y="318281"/>
                  <a:pt x="100569" y="320342"/>
                </a:cubicBezTo>
                <a:cubicBezTo>
                  <a:pt x="102644" y="320342"/>
                  <a:pt x="100569" y="324464"/>
                  <a:pt x="102644" y="324464"/>
                </a:cubicBezTo>
                <a:cubicBezTo>
                  <a:pt x="100569" y="326526"/>
                  <a:pt x="98494" y="324464"/>
                  <a:pt x="98494" y="324464"/>
                </a:cubicBezTo>
                <a:cubicBezTo>
                  <a:pt x="94344" y="324464"/>
                  <a:pt x="96419" y="320342"/>
                  <a:pt x="94344" y="320342"/>
                </a:cubicBezTo>
                <a:cubicBezTo>
                  <a:pt x="92269" y="320342"/>
                  <a:pt x="90194" y="320342"/>
                  <a:pt x="88119" y="320342"/>
                </a:cubicBezTo>
                <a:cubicBezTo>
                  <a:pt x="86044" y="318281"/>
                  <a:pt x="83969" y="314159"/>
                  <a:pt x="86044" y="310036"/>
                </a:cubicBezTo>
                <a:cubicBezTo>
                  <a:pt x="83969" y="307975"/>
                  <a:pt x="79819" y="310036"/>
                  <a:pt x="79819" y="305914"/>
                </a:cubicBezTo>
                <a:cubicBezTo>
                  <a:pt x="77744" y="301792"/>
                  <a:pt x="79819" y="299730"/>
                  <a:pt x="81894" y="297669"/>
                </a:cubicBezTo>
                <a:cubicBezTo>
                  <a:pt x="81894" y="295608"/>
                  <a:pt x="79819" y="291486"/>
                  <a:pt x="81894" y="289425"/>
                </a:cubicBezTo>
                <a:cubicBezTo>
                  <a:pt x="83969" y="287364"/>
                  <a:pt x="86044" y="285302"/>
                  <a:pt x="88119" y="285302"/>
                </a:cubicBezTo>
                <a:cubicBezTo>
                  <a:pt x="90194" y="283241"/>
                  <a:pt x="88119" y="281180"/>
                  <a:pt x="90194" y="279119"/>
                </a:cubicBezTo>
                <a:cubicBezTo>
                  <a:pt x="90194" y="279119"/>
                  <a:pt x="92269" y="277058"/>
                  <a:pt x="92269" y="277058"/>
                </a:cubicBezTo>
                <a:close/>
                <a:moveTo>
                  <a:pt x="771012" y="275066"/>
                </a:moveTo>
                <a:cubicBezTo>
                  <a:pt x="775107" y="275066"/>
                  <a:pt x="777154" y="275066"/>
                  <a:pt x="779201" y="275066"/>
                </a:cubicBezTo>
                <a:cubicBezTo>
                  <a:pt x="783296" y="281241"/>
                  <a:pt x="783296" y="281241"/>
                  <a:pt x="783296" y="281241"/>
                </a:cubicBezTo>
                <a:cubicBezTo>
                  <a:pt x="785343" y="281241"/>
                  <a:pt x="789438" y="283299"/>
                  <a:pt x="791485" y="283299"/>
                </a:cubicBezTo>
                <a:cubicBezTo>
                  <a:pt x="795580" y="283299"/>
                  <a:pt x="797627" y="283299"/>
                  <a:pt x="799674" y="279183"/>
                </a:cubicBezTo>
                <a:cubicBezTo>
                  <a:pt x="801722" y="279183"/>
                  <a:pt x="803769" y="281241"/>
                  <a:pt x="805816" y="283299"/>
                </a:cubicBezTo>
                <a:cubicBezTo>
                  <a:pt x="805816" y="285358"/>
                  <a:pt x="805816" y="289474"/>
                  <a:pt x="803769" y="291533"/>
                </a:cubicBezTo>
                <a:cubicBezTo>
                  <a:pt x="799674" y="291533"/>
                  <a:pt x="797627" y="291533"/>
                  <a:pt x="795580" y="289474"/>
                </a:cubicBezTo>
                <a:cubicBezTo>
                  <a:pt x="793533" y="291533"/>
                  <a:pt x="791485" y="295650"/>
                  <a:pt x="789438" y="295650"/>
                </a:cubicBezTo>
                <a:cubicBezTo>
                  <a:pt x="785343" y="295650"/>
                  <a:pt x="781249" y="291533"/>
                  <a:pt x="779201" y="289474"/>
                </a:cubicBezTo>
                <a:cubicBezTo>
                  <a:pt x="779201" y="287416"/>
                  <a:pt x="779201" y="285358"/>
                  <a:pt x="777154" y="285358"/>
                </a:cubicBezTo>
                <a:cubicBezTo>
                  <a:pt x="775107" y="285358"/>
                  <a:pt x="773059" y="285358"/>
                  <a:pt x="773059" y="285358"/>
                </a:cubicBezTo>
                <a:cubicBezTo>
                  <a:pt x="771012" y="283299"/>
                  <a:pt x="768965" y="281241"/>
                  <a:pt x="768965" y="279183"/>
                </a:cubicBezTo>
                <a:cubicBezTo>
                  <a:pt x="768965" y="277124"/>
                  <a:pt x="771012" y="275066"/>
                  <a:pt x="771012" y="275066"/>
                </a:cubicBezTo>
                <a:close/>
                <a:moveTo>
                  <a:pt x="783282" y="273074"/>
                </a:moveTo>
                <a:cubicBezTo>
                  <a:pt x="785316" y="273074"/>
                  <a:pt x="785316" y="275149"/>
                  <a:pt x="787349" y="275149"/>
                </a:cubicBezTo>
                <a:cubicBezTo>
                  <a:pt x="789383" y="277224"/>
                  <a:pt x="793450" y="279299"/>
                  <a:pt x="797517" y="277224"/>
                </a:cubicBezTo>
                <a:cubicBezTo>
                  <a:pt x="797517" y="281374"/>
                  <a:pt x="793450" y="279299"/>
                  <a:pt x="791416" y="281374"/>
                </a:cubicBezTo>
                <a:cubicBezTo>
                  <a:pt x="787349" y="281374"/>
                  <a:pt x="783282" y="279299"/>
                  <a:pt x="783282" y="275149"/>
                </a:cubicBezTo>
                <a:cubicBezTo>
                  <a:pt x="781249" y="275149"/>
                  <a:pt x="783282" y="275149"/>
                  <a:pt x="783282" y="273074"/>
                </a:cubicBezTo>
                <a:close/>
                <a:moveTo>
                  <a:pt x="143646" y="270050"/>
                </a:moveTo>
                <a:cubicBezTo>
                  <a:pt x="145193" y="269791"/>
                  <a:pt x="146741" y="269791"/>
                  <a:pt x="147772" y="270825"/>
                </a:cubicBezTo>
                <a:cubicBezTo>
                  <a:pt x="147772" y="272893"/>
                  <a:pt x="145709" y="274960"/>
                  <a:pt x="143646" y="274960"/>
                </a:cubicBezTo>
                <a:cubicBezTo>
                  <a:pt x="141583" y="274960"/>
                  <a:pt x="141583" y="277027"/>
                  <a:pt x="139520" y="279095"/>
                </a:cubicBezTo>
                <a:cubicBezTo>
                  <a:pt x="137457" y="281162"/>
                  <a:pt x="141583" y="285297"/>
                  <a:pt x="139520" y="287365"/>
                </a:cubicBezTo>
                <a:cubicBezTo>
                  <a:pt x="137457" y="289432"/>
                  <a:pt x="137457" y="291500"/>
                  <a:pt x="137457" y="293567"/>
                </a:cubicBezTo>
                <a:cubicBezTo>
                  <a:pt x="137457" y="297702"/>
                  <a:pt x="139520" y="299769"/>
                  <a:pt x="141583" y="301837"/>
                </a:cubicBezTo>
                <a:cubicBezTo>
                  <a:pt x="143646" y="301837"/>
                  <a:pt x="145709" y="301837"/>
                  <a:pt x="147772" y="301837"/>
                </a:cubicBezTo>
                <a:cubicBezTo>
                  <a:pt x="149836" y="305972"/>
                  <a:pt x="153962" y="308039"/>
                  <a:pt x="158089" y="308039"/>
                </a:cubicBezTo>
                <a:cubicBezTo>
                  <a:pt x="158089" y="308039"/>
                  <a:pt x="158089" y="310107"/>
                  <a:pt x="158089" y="312174"/>
                </a:cubicBezTo>
                <a:cubicBezTo>
                  <a:pt x="153962" y="314242"/>
                  <a:pt x="149836" y="312174"/>
                  <a:pt x="147772" y="310107"/>
                </a:cubicBezTo>
                <a:cubicBezTo>
                  <a:pt x="145709" y="308039"/>
                  <a:pt x="145709" y="305972"/>
                  <a:pt x="143646" y="305972"/>
                </a:cubicBezTo>
                <a:cubicBezTo>
                  <a:pt x="141583" y="305972"/>
                  <a:pt x="137457" y="303904"/>
                  <a:pt x="135393" y="303904"/>
                </a:cubicBezTo>
                <a:cubicBezTo>
                  <a:pt x="131267" y="299769"/>
                  <a:pt x="129204" y="295635"/>
                  <a:pt x="131267" y="289432"/>
                </a:cubicBezTo>
                <a:cubicBezTo>
                  <a:pt x="131267" y="287365"/>
                  <a:pt x="135393" y="285297"/>
                  <a:pt x="135393" y="283230"/>
                </a:cubicBezTo>
                <a:cubicBezTo>
                  <a:pt x="133330" y="279095"/>
                  <a:pt x="137457" y="274960"/>
                  <a:pt x="139520" y="270825"/>
                </a:cubicBezTo>
                <a:cubicBezTo>
                  <a:pt x="140551" y="270825"/>
                  <a:pt x="142099" y="270308"/>
                  <a:pt x="143646" y="270050"/>
                </a:cubicBezTo>
                <a:close/>
                <a:moveTo>
                  <a:pt x="758486" y="268758"/>
                </a:moveTo>
                <a:cubicBezTo>
                  <a:pt x="760551" y="270820"/>
                  <a:pt x="764680" y="272881"/>
                  <a:pt x="766744" y="274943"/>
                </a:cubicBezTo>
                <a:cubicBezTo>
                  <a:pt x="768809" y="274943"/>
                  <a:pt x="766744" y="277005"/>
                  <a:pt x="766744" y="277005"/>
                </a:cubicBezTo>
                <a:cubicBezTo>
                  <a:pt x="766744" y="281129"/>
                  <a:pt x="768809" y="285253"/>
                  <a:pt x="772938" y="287315"/>
                </a:cubicBezTo>
                <a:cubicBezTo>
                  <a:pt x="775003" y="289377"/>
                  <a:pt x="777067" y="287315"/>
                  <a:pt x="777067" y="289377"/>
                </a:cubicBezTo>
                <a:cubicBezTo>
                  <a:pt x="779132" y="295562"/>
                  <a:pt x="783261" y="297624"/>
                  <a:pt x="787391" y="297624"/>
                </a:cubicBezTo>
                <a:cubicBezTo>
                  <a:pt x="791520" y="299686"/>
                  <a:pt x="793585" y="295562"/>
                  <a:pt x="795649" y="293500"/>
                </a:cubicBezTo>
                <a:cubicBezTo>
                  <a:pt x="799778" y="295562"/>
                  <a:pt x="803908" y="293500"/>
                  <a:pt x="805972" y="291438"/>
                </a:cubicBezTo>
                <a:cubicBezTo>
                  <a:pt x="808037" y="289377"/>
                  <a:pt x="808037" y="285253"/>
                  <a:pt x="810101" y="283191"/>
                </a:cubicBezTo>
                <a:cubicBezTo>
                  <a:pt x="814231" y="285253"/>
                  <a:pt x="816295" y="285253"/>
                  <a:pt x="818360" y="285253"/>
                </a:cubicBezTo>
                <a:cubicBezTo>
                  <a:pt x="820424" y="287315"/>
                  <a:pt x="820424" y="289377"/>
                  <a:pt x="820424" y="291438"/>
                </a:cubicBezTo>
                <a:cubicBezTo>
                  <a:pt x="820424" y="293500"/>
                  <a:pt x="818360" y="295562"/>
                  <a:pt x="816295" y="295562"/>
                </a:cubicBezTo>
                <a:cubicBezTo>
                  <a:pt x="814231" y="295562"/>
                  <a:pt x="812166" y="293500"/>
                  <a:pt x="812166" y="295562"/>
                </a:cubicBezTo>
                <a:cubicBezTo>
                  <a:pt x="812166" y="297624"/>
                  <a:pt x="812166" y="299686"/>
                  <a:pt x="812166" y="299686"/>
                </a:cubicBezTo>
                <a:cubicBezTo>
                  <a:pt x="808037" y="301748"/>
                  <a:pt x="810101" y="305872"/>
                  <a:pt x="805972" y="305872"/>
                </a:cubicBezTo>
                <a:cubicBezTo>
                  <a:pt x="803908" y="307933"/>
                  <a:pt x="801843" y="307933"/>
                  <a:pt x="799778" y="305872"/>
                </a:cubicBezTo>
                <a:cubicBezTo>
                  <a:pt x="797714" y="305872"/>
                  <a:pt x="797714" y="301748"/>
                  <a:pt x="793585" y="303810"/>
                </a:cubicBezTo>
                <a:cubicBezTo>
                  <a:pt x="791520" y="305872"/>
                  <a:pt x="787391" y="307933"/>
                  <a:pt x="783261" y="307933"/>
                </a:cubicBezTo>
                <a:cubicBezTo>
                  <a:pt x="781197" y="305872"/>
                  <a:pt x="777067" y="305872"/>
                  <a:pt x="775003" y="301748"/>
                </a:cubicBezTo>
                <a:cubicBezTo>
                  <a:pt x="775003" y="299686"/>
                  <a:pt x="775003" y="297624"/>
                  <a:pt x="772938" y="297624"/>
                </a:cubicBezTo>
                <a:cubicBezTo>
                  <a:pt x="768809" y="297624"/>
                  <a:pt x="766744" y="297624"/>
                  <a:pt x="764680" y="295562"/>
                </a:cubicBezTo>
                <a:cubicBezTo>
                  <a:pt x="762615" y="293500"/>
                  <a:pt x="760551" y="289377"/>
                  <a:pt x="760551" y="285253"/>
                </a:cubicBezTo>
                <a:cubicBezTo>
                  <a:pt x="762615" y="283191"/>
                  <a:pt x="762615" y="281129"/>
                  <a:pt x="760551" y="281129"/>
                </a:cubicBezTo>
                <a:cubicBezTo>
                  <a:pt x="758486" y="279067"/>
                  <a:pt x="756421" y="277005"/>
                  <a:pt x="754357" y="274943"/>
                </a:cubicBezTo>
                <a:cubicBezTo>
                  <a:pt x="756421" y="272881"/>
                  <a:pt x="754357" y="270820"/>
                  <a:pt x="758486" y="268758"/>
                </a:cubicBezTo>
                <a:close/>
                <a:moveTo>
                  <a:pt x="90176" y="268570"/>
                </a:moveTo>
                <a:cubicBezTo>
                  <a:pt x="91725" y="268312"/>
                  <a:pt x="93275" y="268828"/>
                  <a:pt x="94307" y="270890"/>
                </a:cubicBezTo>
                <a:cubicBezTo>
                  <a:pt x="94307" y="270890"/>
                  <a:pt x="94307" y="272953"/>
                  <a:pt x="92242" y="275015"/>
                </a:cubicBezTo>
                <a:cubicBezTo>
                  <a:pt x="90176" y="275015"/>
                  <a:pt x="86044" y="279140"/>
                  <a:pt x="86044" y="281203"/>
                </a:cubicBezTo>
                <a:cubicBezTo>
                  <a:pt x="81913" y="283265"/>
                  <a:pt x="77781" y="289452"/>
                  <a:pt x="77781" y="293577"/>
                </a:cubicBezTo>
                <a:cubicBezTo>
                  <a:pt x="77781" y="295639"/>
                  <a:pt x="79847" y="295639"/>
                  <a:pt x="79847" y="297702"/>
                </a:cubicBezTo>
                <a:cubicBezTo>
                  <a:pt x="77781" y="299764"/>
                  <a:pt x="75716" y="303889"/>
                  <a:pt x="75716" y="305952"/>
                </a:cubicBezTo>
                <a:cubicBezTo>
                  <a:pt x="77781" y="310076"/>
                  <a:pt x="79847" y="312139"/>
                  <a:pt x="81913" y="312139"/>
                </a:cubicBezTo>
                <a:cubicBezTo>
                  <a:pt x="81913" y="318326"/>
                  <a:pt x="86044" y="320389"/>
                  <a:pt x="88110" y="322451"/>
                </a:cubicBezTo>
                <a:cubicBezTo>
                  <a:pt x="92242" y="322451"/>
                  <a:pt x="92242" y="322451"/>
                  <a:pt x="92242" y="322451"/>
                </a:cubicBezTo>
                <a:cubicBezTo>
                  <a:pt x="94307" y="326576"/>
                  <a:pt x="98439" y="328638"/>
                  <a:pt x="104636" y="328638"/>
                </a:cubicBezTo>
                <a:cubicBezTo>
                  <a:pt x="104636" y="330700"/>
                  <a:pt x="104636" y="330700"/>
                  <a:pt x="104636" y="332763"/>
                </a:cubicBezTo>
                <a:cubicBezTo>
                  <a:pt x="102570" y="334825"/>
                  <a:pt x="100505" y="334825"/>
                  <a:pt x="98439" y="334825"/>
                </a:cubicBezTo>
                <a:cubicBezTo>
                  <a:pt x="96373" y="332763"/>
                  <a:pt x="94307" y="332763"/>
                  <a:pt x="94307" y="330700"/>
                </a:cubicBezTo>
                <a:cubicBezTo>
                  <a:pt x="90176" y="326576"/>
                  <a:pt x="90176" y="326576"/>
                  <a:pt x="90176" y="326576"/>
                </a:cubicBezTo>
                <a:cubicBezTo>
                  <a:pt x="86044" y="326576"/>
                  <a:pt x="81913" y="326576"/>
                  <a:pt x="79847" y="324513"/>
                </a:cubicBezTo>
                <a:cubicBezTo>
                  <a:pt x="77781" y="320389"/>
                  <a:pt x="77781" y="318326"/>
                  <a:pt x="77781" y="314201"/>
                </a:cubicBezTo>
                <a:cubicBezTo>
                  <a:pt x="75716" y="312139"/>
                  <a:pt x="71584" y="310076"/>
                  <a:pt x="69518" y="308014"/>
                </a:cubicBezTo>
                <a:cubicBezTo>
                  <a:pt x="69518" y="303889"/>
                  <a:pt x="67453" y="301827"/>
                  <a:pt x="69518" y="297702"/>
                </a:cubicBezTo>
                <a:cubicBezTo>
                  <a:pt x="71584" y="297702"/>
                  <a:pt x="71584" y="295639"/>
                  <a:pt x="73650" y="295639"/>
                </a:cubicBezTo>
                <a:cubicBezTo>
                  <a:pt x="73650" y="291515"/>
                  <a:pt x="73650" y="289452"/>
                  <a:pt x="73650" y="285327"/>
                </a:cubicBezTo>
                <a:cubicBezTo>
                  <a:pt x="73650" y="283265"/>
                  <a:pt x="75716" y="281203"/>
                  <a:pt x="77781" y="279140"/>
                </a:cubicBezTo>
                <a:cubicBezTo>
                  <a:pt x="79847" y="277078"/>
                  <a:pt x="83979" y="279140"/>
                  <a:pt x="83979" y="275015"/>
                </a:cubicBezTo>
                <a:cubicBezTo>
                  <a:pt x="83979" y="275015"/>
                  <a:pt x="86044" y="275015"/>
                  <a:pt x="86044" y="272953"/>
                </a:cubicBezTo>
                <a:cubicBezTo>
                  <a:pt x="86044" y="272953"/>
                  <a:pt x="86044" y="270890"/>
                  <a:pt x="86044" y="270890"/>
                </a:cubicBezTo>
                <a:cubicBezTo>
                  <a:pt x="87077" y="269859"/>
                  <a:pt x="88627" y="268828"/>
                  <a:pt x="90176" y="268570"/>
                </a:cubicBezTo>
                <a:close/>
                <a:moveTo>
                  <a:pt x="127101" y="244190"/>
                </a:moveTo>
                <a:cubicBezTo>
                  <a:pt x="133243" y="244190"/>
                  <a:pt x="137338" y="244190"/>
                  <a:pt x="141433" y="248301"/>
                </a:cubicBezTo>
                <a:cubicBezTo>
                  <a:pt x="143480" y="248301"/>
                  <a:pt x="141433" y="250357"/>
                  <a:pt x="141433" y="250357"/>
                </a:cubicBezTo>
                <a:cubicBezTo>
                  <a:pt x="139385" y="252413"/>
                  <a:pt x="137338" y="250357"/>
                  <a:pt x="135291" y="250357"/>
                </a:cubicBezTo>
                <a:cubicBezTo>
                  <a:pt x="133243" y="250357"/>
                  <a:pt x="131196" y="250357"/>
                  <a:pt x="131196" y="250357"/>
                </a:cubicBezTo>
                <a:cubicBezTo>
                  <a:pt x="125054" y="250357"/>
                  <a:pt x="118912" y="250357"/>
                  <a:pt x="114818" y="254469"/>
                </a:cubicBezTo>
                <a:cubicBezTo>
                  <a:pt x="108675" y="258581"/>
                  <a:pt x="104581" y="264748"/>
                  <a:pt x="104581" y="272972"/>
                </a:cubicBezTo>
                <a:cubicBezTo>
                  <a:pt x="104581" y="277083"/>
                  <a:pt x="106628" y="281195"/>
                  <a:pt x="110723" y="283251"/>
                </a:cubicBezTo>
                <a:cubicBezTo>
                  <a:pt x="110723" y="285307"/>
                  <a:pt x="112770" y="283251"/>
                  <a:pt x="112770" y="283251"/>
                </a:cubicBezTo>
                <a:cubicBezTo>
                  <a:pt x="110723" y="277083"/>
                  <a:pt x="110723" y="277083"/>
                  <a:pt x="110723" y="277083"/>
                </a:cubicBezTo>
                <a:cubicBezTo>
                  <a:pt x="110723" y="275027"/>
                  <a:pt x="110723" y="272972"/>
                  <a:pt x="114818" y="270916"/>
                </a:cubicBezTo>
                <a:cubicBezTo>
                  <a:pt x="118912" y="268860"/>
                  <a:pt x="120959" y="270916"/>
                  <a:pt x="125054" y="275027"/>
                </a:cubicBezTo>
                <a:cubicBezTo>
                  <a:pt x="125054" y="277083"/>
                  <a:pt x="125054" y="279139"/>
                  <a:pt x="125054" y="281195"/>
                </a:cubicBezTo>
                <a:cubicBezTo>
                  <a:pt x="123007" y="281195"/>
                  <a:pt x="120959" y="283251"/>
                  <a:pt x="123007" y="285307"/>
                </a:cubicBezTo>
                <a:cubicBezTo>
                  <a:pt x="123007" y="285307"/>
                  <a:pt x="125054" y="285307"/>
                  <a:pt x="125054" y="287362"/>
                </a:cubicBezTo>
                <a:cubicBezTo>
                  <a:pt x="125054" y="291474"/>
                  <a:pt x="123007" y="293530"/>
                  <a:pt x="120959" y="295586"/>
                </a:cubicBezTo>
                <a:cubicBezTo>
                  <a:pt x="116865" y="297642"/>
                  <a:pt x="110723" y="297642"/>
                  <a:pt x="106628" y="293530"/>
                </a:cubicBezTo>
                <a:cubicBezTo>
                  <a:pt x="98439" y="287362"/>
                  <a:pt x="94344" y="277083"/>
                  <a:pt x="96391" y="268860"/>
                </a:cubicBezTo>
                <a:cubicBezTo>
                  <a:pt x="98439" y="264748"/>
                  <a:pt x="100486" y="260636"/>
                  <a:pt x="102533" y="258581"/>
                </a:cubicBezTo>
                <a:cubicBezTo>
                  <a:pt x="108675" y="250357"/>
                  <a:pt x="118912" y="246246"/>
                  <a:pt x="127101" y="244190"/>
                </a:cubicBezTo>
                <a:close/>
                <a:moveTo>
                  <a:pt x="177862" y="239817"/>
                </a:moveTo>
                <a:cubicBezTo>
                  <a:pt x="182699" y="240978"/>
                  <a:pt x="185796" y="245623"/>
                  <a:pt x="188892" y="250267"/>
                </a:cubicBezTo>
                <a:cubicBezTo>
                  <a:pt x="190956" y="254395"/>
                  <a:pt x="190956" y="260588"/>
                  <a:pt x="190956" y="264716"/>
                </a:cubicBezTo>
                <a:cubicBezTo>
                  <a:pt x="186828" y="266780"/>
                  <a:pt x="182699" y="270909"/>
                  <a:pt x="182699" y="275037"/>
                </a:cubicBezTo>
                <a:cubicBezTo>
                  <a:pt x="182699" y="277101"/>
                  <a:pt x="182699" y="281230"/>
                  <a:pt x="182699" y="281230"/>
                </a:cubicBezTo>
                <a:cubicBezTo>
                  <a:pt x="178571" y="281230"/>
                  <a:pt x="176507" y="283294"/>
                  <a:pt x="172379" y="283294"/>
                </a:cubicBezTo>
                <a:cubicBezTo>
                  <a:pt x="166186" y="285358"/>
                  <a:pt x="159994" y="285358"/>
                  <a:pt x="153801" y="281230"/>
                </a:cubicBezTo>
                <a:cubicBezTo>
                  <a:pt x="151737" y="279165"/>
                  <a:pt x="149673" y="277101"/>
                  <a:pt x="149673" y="272973"/>
                </a:cubicBezTo>
                <a:cubicBezTo>
                  <a:pt x="147608" y="268844"/>
                  <a:pt x="157930" y="262652"/>
                  <a:pt x="147608" y="262652"/>
                </a:cubicBezTo>
                <a:cubicBezTo>
                  <a:pt x="145544" y="260588"/>
                  <a:pt x="143480" y="256459"/>
                  <a:pt x="143480" y="254395"/>
                </a:cubicBezTo>
                <a:cubicBezTo>
                  <a:pt x="145544" y="248203"/>
                  <a:pt x="145544" y="248203"/>
                  <a:pt x="145544" y="248203"/>
                </a:cubicBezTo>
                <a:cubicBezTo>
                  <a:pt x="147608" y="244074"/>
                  <a:pt x="151737" y="242010"/>
                  <a:pt x="155865" y="242010"/>
                </a:cubicBezTo>
                <a:cubicBezTo>
                  <a:pt x="157930" y="242010"/>
                  <a:pt x="162058" y="246139"/>
                  <a:pt x="164122" y="246139"/>
                </a:cubicBezTo>
                <a:cubicBezTo>
                  <a:pt x="166186" y="242010"/>
                  <a:pt x="168250" y="239946"/>
                  <a:pt x="172379" y="239946"/>
                </a:cubicBezTo>
                <a:cubicBezTo>
                  <a:pt x="174443" y="239430"/>
                  <a:pt x="176249" y="239430"/>
                  <a:pt x="177862" y="239817"/>
                </a:cubicBezTo>
                <a:close/>
                <a:moveTo>
                  <a:pt x="188798" y="235890"/>
                </a:moveTo>
                <a:cubicBezTo>
                  <a:pt x="190845" y="235890"/>
                  <a:pt x="194940" y="235890"/>
                  <a:pt x="194940" y="240064"/>
                </a:cubicBezTo>
                <a:cubicBezTo>
                  <a:pt x="194940" y="244237"/>
                  <a:pt x="192893" y="246324"/>
                  <a:pt x="190845" y="250498"/>
                </a:cubicBezTo>
                <a:cubicBezTo>
                  <a:pt x="188798" y="246324"/>
                  <a:pt x="186751" y="242151"/>
                  <a:pt x="182656" y="240064"/>
                </a:cubicBezTo>
                <a:cubicBezTo>
                  <a:pt x="182656" y="235890"/>
                  <a:pt x="186751" y="235890"/>
                  <a:pt x="188798" y="235890"/>
                </a:cubicBezTo>
                <a:close/>
                <a:moveTo>
                  <a:pt x="223707" y="231906"/>
                </a:moveTo>
                <a:cubicBezTo>
                  <a:pt x="225758" y="231906"/>
                  <a:pt x="227808" y="231906"/>
                  <a:pt x="227808" y="233957"/>
                </a:cubicBezTo>
                <a:cubicBezTo>
                  <a:pt x="217555" y="244209"/>
                  <a:pt x="217555" y="244209"/>
                  <a:pt x="217555" y="244209"/>
                </a:cubicBezTo>
                <a:cubicBezTo>
                  <a:pt x="207302" y="248311"/>
                  <a:pt x="207302" y="260614"/>
                  <a:pt x="199100" y="266766"/>
                </a:cubicBezTo>
                <a:cubicBezTo>
                  <a:pt x="197049" y="266766"/>
                  <a:pt x="194999" y="266766"/>
                  <a:pt x="194999" y="264715"/>
                </a:cubicBezTo>
                <a:cubicBezTo>
                  <a:pt x="192948" y="256513"/>
                  <a:pt x="192948" y="244209"/>
                  <a:pt x="201150" y="240108"/>
                </a:cubicBezTo>
                <a:cubicBezTo>
                  <a:pt x="205252" y="236007"/>
                  <a:pt x="207302" y="233957"/>
                  <a:pt x="211403" y="236007"/>
                </a:cubicBezTo>
                <a:cubicBezTo>
                  <a:pt x="213454" y="236007"/>
                  <a:pt x="213454" y="238058"/>
                  <a:pt x="215505" y="238058"/>
                </a:cubicBezTo>
                <a:cubicBezTo>
                  <a:pt x="215505" y="233957"/>
                  <a:pt x="219606" y="231906"/>
                  <a:pt x="223707" y="231906"/>
                </a:cubicBezTo>
                <a:close/>
                <a:moveTo>
                  <a:pt x="678329" y="229914"/>
                </a:moveTo>
                <a:cubicBezTo>
                  <a:pt x="686519" y="236043"/>
                  <a:pt x="694708" y="242172"/>
                  <a:pt x="698802" y="250345"/>
                </a:cubicBezTo>
                <a:cubicBezTo>
                  <a:pt x="700850" y="252388"/>
                  <a:pt x="702897" y="254431"/>
                  <a:pt x="702897" y="256474"/>
                </a:cubicBezTo>
                <a:cubicBezTo>
                  <a:pt x="700850" y="256474"/>
                  <a:pt x="700850" y="256474"/>
                  <a:pt x="700850" y="256474"/>
                </a:cubicBezTo>
                <a:cubicBezTo>
                  <a:pt x="694708" y="246259"/>
                  <a:pt x="686519" y="238086"/>
                  <a:pt x="678329" y="229914"/>
                </a:cubicBezTo>
                <a:close/>
                <a:moveTo>
                  <a:pt x="727540" y="226112"/>
                </a:moveTo>
                <a:cubicBezTo>
                  <a:pt x="729341" y="226112"/>
                  <a:pt x="730884" y="226625"/>
                  <a:pt x="731914" y="227652"/>
                </a:cubicBezTo>
                <a:cubicBezTo>
                  <a:pt x="729855" y="231761"/>
                  <a:pt x="729855" y="239978"/>
                  <a:pt x="733972" y="242032"/>
                </a:cubicBezTo>
                <a:cubicBezTo>
                  <a:pt x="736031" y="246140"/>
                  <a:pt x="742206" y="246140"/>
                  <a:pt x="746323" y="246140"/>
                </a:cubicBezTo>
                <a:cubicBezTo>
                  <a:pt x="748381" y="248195"/>
                  <a:pt x="746323" y="252303"/>
                  <a:pt x="748381" y="252303"/>
                </a:cubicBezTo>
                <a:cubicBezTo>
                  <a:pt x="748381" y="254357"/>
                  <a:pt x="748381" y="256412"/>
                  <a:pt x="746323" y="256412"/>
                </a:cubicBezTo>
                <a:cubicBezTo>
                  <a:pt x="742206" y="258466"/>
                  <a:pt x="742206" y="254357"/>
                  <a:pt x="738089" y="256412"/>
                </a:cubicBezTo>
                <a:cubicBezTo>
                  <a:pt x="738089" y="258466"/>
                  <a:pt x="736031" y="258466"/>
                  <a:pt x="731914" y="258466"/>
                </a:cubicBezTo>
                <a:cubicBezTo>
                  <a:pt x="729855" y="258466"/>
                  <a:pt x="727797" y="256412"/>
                  <a:pt x="727797" y="254357"/>
                </a:cubicBezTo>
                <a:cubicBezTo>
                  <a:pt x="725739" y="254357"/>
                  <a:pt x="723680" y="256412"/>
                  <a:pt x="721622" y="254357"/>
                </a:cubicBezTo>
                <a:cubicBezTo>
                  <a:pt x="719564" y="252303"/>
                  <a:pt x="719564" y="250249"/>
                  <a:pt x="719564" y="248195"/>
                </a:cubicBezTo>
                <a:cubicBezTo>
                  <a:pt x="721622" y="246140"/>
                  <a:pt x="721622" y="246140"/>
                  <a:pt x="721622" y="246140"/>
                </a:cubicBezTo>
                <a:cubicBezTo>
                  <a:pt x="719564" y="244086"/>
                  <a:pt x="717505" y="242032"/>
                  <a:pt x="717505" y="239978"/>
                </a:cubicBezTo>
                <a:cubicBezTo>
                  <a:pt x="717505" y="235869"/>
                  <a:pt x="719564" y="233815"/>
                  <a:pt x="723680" y="233815"/>
                </a:cubicBezTo>
                <a:cubicBezTo>
                  <a:pt x="723680" y="231761"/>
                  <a:pt x="719564" y="229706"/>
                  <a:pt x="721622" y="227652"/>
                </a:cubicBezTo>
                <a:cubicBezTo>
                  <a:pt x="723680" y="226625"/>
                  <a:pt x="725739" y="226112"/>
                  <a:pt x="727540" y="226112"/>
                </a:cubicBezTo>
                <a:close/>
                <a:moveTo>
                  <a:pt x="189871" y="223139"/>
                </a:moveTo>
                <a:cubicBezTo>
                  <a:pt x="190905" y="223647"/>
                  <a:pt x="191940" y="224664"/>
                  <a:pt x="192974" y="225681"/>
                </a:cubicBezTo>
                <a:cubicBezTo>
                  <a:pt x="192974" y="225681"/>
                  <a:pt x="190905" y="227714"/>
                  <a:pt x="192974" y="229748"/>
                </a:cubicBezTo>
                <a:cubicBezTo>
                  <a:pt x="195043" y="229748"/>
                  <a:pt x="197111" y="227714"/>
                  <a:pt x="199180" y="229748"/>
                </a:cubicBezTo>
                <a:cubicBezTo>
                  <a:pt x="201248" y="231781"/>
                  <a:pt x="201248" y="233815"/>
                  <a:pt x="201248" y="235848"/>
                </a:cubicBezTo>
                <a:cubicBezTo>
                  <a:pt x="199180" y="237882"/>
                  <a:pt x="199180" y="237882"/>
                  <a:pt x="199180" y="237882"/>
                </a:cubicBezTo>
                <a:cubicBezTo>
                  <a:pt x="195043" y="233815"/>
                  <a:pt x="190905" y="231781"/>
                  <a:pt x="184699" y="233815"/>
                </a:cubicBezTo>
                <a:cubicBezTo>
                  <a:pt x="182631" y="233815"/>
                  <a:pt x="182631" y="237882"/>
                  <a:pt x="178494" y="237882"/>
                </a:cubicBezTo>
                <a:cubicBezTo>
                  <a:pt x="178494" y="235848"/>
                  <a:pt x="174356" y="237882"/>
                  <a:pt x="174356" y="235848"/>
                </a:cubicBezTo>
                <a:cubicBezTo>
                  <a:pt x="174356" y="233815"/>
                  <a:pt x="174356" y="231781"/>
                  <a:pt x="176425" y="231781"/>
                </a:cubicBezTo>
                <a:cubicBezTo>
                  <a:pt x="178494" y="229748"/>
                  <a:pt x="182631" y="233815"/>
                  <a:pt x="182631" y="229748"/>
                </a:cubicBezTo>
                <a:cubicBezTo>
                  <a:pt x="182631" y="227714"/>
                  <a:pt x="182631" y="225681"/>
                  <a:pt x="182631" y="225681"/>
                </a:cubicBezTo>
                <a:cubicBezTo>
                  <a:pt x="184699" y="223647"/>
                  <a:pt x="184699" y="223647"/>
                  <a:pt x="186768" y="223647"/>
                </a:cubicBezTo>
                <a:cubicBezTo>
                  <a:pt x="187802" y="222631"/>
                  <a:pt x="188836" y="222631"/>
                  <a:pt x="189871" y="223139"/>
                </a:cubicBezTo>
                <a:close/>
                <a:moveTo>
                  <a:pt x="715264" y="219622"/>
                </a:moveTo>
                <a:cubicBezTo>
                  <a:pt x="717325" y="219622"/>
                  <a:pt x="719386" y="221678"/>
                  <a:pt x="721448" y="223734"/>
                </a:cubicBezTo>
                <a:cubicBezTo>
                  <a:pt x="719386" y="225790"/>
                  <a:pt x="717325" y="227845"/>
                  <a:pt x="719386" y="231957"/>
                </a:cubicBezTo>
                <a:cubicBezTo>
                  <a:pt x="715264" y="234013"/>
                  <a:pt x="715264" y="238125"/>
                  <a:pt x="715264" y="240180"/>
                </a:cubicBezTo>
                <a:cubicBezTo>
                  <a:pt x="715264" y="242236"/>
                  <a:pt x="715264" y="244292"/>
                  <a:pt x="717325" y="246348"/>
                </a:cubicBezTo>
                <a:cubicBezTo>
                  <a:pt x="715264" y="248404"/>
                  <a:pt x="715264" y="252515"/>
                  <a:pt x="717325" y="254571"/>
                </a:cubicBezTo>
                <a:cubicBezTo>
                  <a:pt x="719386" y="258683"/>
                  <a:pt x="723509" y="256627"/>
                  <a:pt x="725570" y="258683"/>
                </a:cubicBezTo>
                <a:cubicBezTo>
                  <a:pt x="727631" y="260739"/>
                  <a:pt x="731753" y="260739"/>
                  <a:pt x="733814" y="260739"/>
                </a:cubicBezTo>
                <a:cubicBezTo>
                  <a:pt x="735876" y="260739"/>
                  <a:pt x="737937" y="258683"/>
                  <a:pt x="739998" y="258683"/>
                </a:cubicBezTo>
                <a:cubicBezTo>
                  <a:pt x="744120" y="262794"/>
                  <a:pt x="750304" y="254571"/>
                  <a:pt x="752365" y="262794"/>
                </a:cubicBezTo>
                <a:cubicBezTo>
                  <a:pt x="750304" y="262794"/>
                  <a:pt x="752365" y="266906"/>
                  <a:pt x="750304" y="266906"/>
                </a:cubicBezTo>
                <a:cubicBezTo>
                  <a:pt x="748243" y="266906"/>
                  <a:pt x="748243" y="264850"/>
                  <a:pt x="748243" y="266906"/>
                </a:cubicBezTo>
                <a:cubicBezTo>
                  <a:pt x="746181" y="271018"/>
                  <a:pt x="739998" y="266906"/>
                  <a:pt x="735876" y="266906"/>
                </a:cubicBezTo>
                <a:cubicBezTo>
                  <a:pt x="733814" y="268962"/>
                  <a:pt x="735876" y="271018"/>
                  <a:pt x="733814" y="271018"/>
                </a:cubicBezTo>
                <a:cubicBezTo>
                  <a:pt x="729692" y="273074"/>
                  <a:pt x="725570" y="271018"/>
                  <a:pt x="723509" y="268962"/>
                </a:cubicBezTo>
                <a:cubicBezTo>
                  <a:pt x="721448" y="266906"/>
                  <a:pt x="717325" y="264850"/>
                  <a:pt x="715264" y="264850"/>
                </a:cubicBezTo>
                <a:cubicBezTo>
                  <a:pt x="713203" y="266906"/>
                  <a:pt x="711142" y="264850"/>
                  <a:pt x="709081" y="262794"/>
                </a:cubicBezTo>
                <a:cubicBezTo>
                  <a:pt x="707020" y="260739"/>
                  <a:pt x="704958" y="258683"/>
                  <a:pt x="704958" y="256627"/>
                </a:cubicBezTo>
                <a:cubicBezTo>
                  <a:pt x="707020" y="256627"/>
                  <a:pt x="704958" y="252515"/>
                  <a:pt x="707020" y="250459"/>
                </a:cubicBezTo>
                <a:cubicBezTo>
                  <a:pt x="709081" y="250459"/>
                  <a:pt x="709081" y="246348"/>
                  <a:pt x="707020" y="246348"/>
                </a:cubicBezTo>
                <a:cubicBezTo>
                  <a:pt x="704958" y="244292"/>
                  <a:pt x="702897" y="242236"/>
                  <a:pt x="702897" y="240180"/>
                </a:cubicBezTo>
                <a:cubicBezTo>
                  <a:pt x="702897" y="238125"/>
                  <a:pt x="702897" y="234013"/>
                  <a:pt x="704958" y="234013"/>
                </a:cubicBezTo>
                <a:cubicBezTo>
                  <a:pt x="711142" y="234013"/>
                  <a:pt x="707020" y="227845"/>
                  <a:pt x="709081" y="223734"/>
                </a:cubicBezTo>
                <a:cubicBezTo>
                  <a:pt x="711142" y="221678"/>
                  <a:pt x="713203" y="221678"/>
                  <a:pt x="715264" y="219622"/>
                </a:cubicBezTo>
                <a:close/>
                <a:moveTo>
                  <a:pt x="764759" y="217298"/>
                </a:moveTo>
                <a:cubicBezTo>
                  <a:pt x="766815" y="217298"/>
                  <a:pt x="766815" y="217298"/>
                  <a:pt x="768870" y="217298"/>
                </a:cubicBezTo>
                <a:cubicBezTo>
                  <a:pt x="764759" y="221430"/>
                  <a:pt x="764759" y="223495"/>
                  <a:pt x="760649" y="227627"/>
                </a:cubicBezTo>
                <a:cubicBezTo>
                  <a:pt x="756538" y="235890"/>
                  <a:pt x="754483" y="248285"/>
                  <a:pt x="760649" y="256548"/>
                </a:cubicBezTo>
                <a:cubicBezTo>
                  <a:pt x="762704" y="262745"/>
                  <a:pt x="770925" y="264811"/>
                  <a:pt x="777091" y="264811"/>
                </a:cubicBezTo>
                <a:cubicBezTo>
                  <a:pt x="777091" y="262745"/>
                  <a:pt x="779146" y="262745"/>
                  <a:pt x="779146" y="260679"/>
                </a:cubicBezTo>
                <a:cubicBezTo>
                  <a:pt x="779146" y="258613"/>
                  <a:pt x="775036" y="260679"/>
                  <a:pt x="772980" y="258613"/>
                </a:cubicBezTo>
                <a:cubicBezTo>
                  <a:pt x="770925" y="256548"/>
                  <a:pt x="770925" y="254482"/>
                  <a:pt x="770925" y="252416"/>
                </a:cubicBezTo>
                <a:cubicBezTo>
                  <a:pt x="772980" y="250350"/>
                  <a:pt x="772980" y="248285"/>
                  <a:pt x="775036" y="248285"/>
                </a:cubicBezTo>
                <a:cubicBezTo>
                  <a:pt x="777091" y="246219"/>
                  <a:pt x="781201" y="248285"/>
                  <a:pt x="783256" y="250350"/>
                </a:cubicBezTo>
                <a:cubicBezTo>
                  <a:pt x="785312" y="250350"/>
                  <a:pt x="785312" y="248285"/>
                  <a:pt x="787367" y="248285"/>
                </a:cubicBezTo>
                <a:cubicBezTo>
                  <a:pt x="789422" y="248285"/>
                  <a:pt x="793532" y="250350"/>
                  <a:pt x="793532" y="252416"/>
                </a:cubicBezTo>
                <a:cubicBezTo>
                  <a:pt x="793532" y="256548"/>
                  <a:pt x="793532" y="260679"/>
                  <a:pt x="791477" y="262745"/>
                </a:cubicBezTo>
                <a:cubicBezTo>
                  <a:pt x="789422" y="271008"/>
                  <a:pt x="781201" y="273074"/>
                  <a:pt x="772980" y="273074"/>
                </a:cubicBezTo>
                <a:cubicBezTo>
                  <a:pt x="768870" y="273074"/>
                  <a:pt x="762704" y="268942"/>
                  <a:pt x="758594" y="266877"/>
                </a:cubicBezTo>
                <a:cubicBezTo>
                  <a:pt x="758594" y="264811"/>
                  <a:pt x="756538" y="262745"/>
                  <a:pt x="754483" y="262745"/>
                </a:cubicBezTo>
                <a:cubicBezTo>
                  <a:pt x="750373" y="258613"/>
                  <a:pt x="750373" y="252416"/>
                  <a:pt x="750373" y="248285"/>
                </a:cubicBezTo>
                <a:cubicBezTo>
                  <a:pt x="750373" y="237956"/>
                  <a:pt x="750373" y="237956"/>
                  <a:pt x="750373" y="237956"/>
                </a:cubicBezTo>
                <a:cubicBezTo>
                  <a:pt x="752428" y="229693"/>
                  <a:pt x="758594" y="221430"/>
                  <a:pt x="764759" y="217298"/>
                </a:cubicBezTo>
                <a:close/>
                <a:moveTo>
                  <a:pt x="131196" y="217298"/>
                </a:moveTo>
                <a:cubicBezTo>
                  <a:pt x="131196" y="221424"/>
                  <a:pt x="131196" y="221424"/>
                  <a:pt x="131196" y="221424"/>
                </a:cubicBezTo>
                <a:cubicBezTo>
                  <a:pt x="131196" y="223488"/>
                  <a:pt x="131196" y="225551"/>
                  <a:pt x="129167" y="225551"/>
                </a:cubicBezTo>
                <a:cubicBezTo>
                  <a:pt x="125109" y="225551"/>
                  <a:pt x="121052" y="229677"/>
                  <a:pt x="119023" y="233803"/>
                </a:cubicBezTo>
                <a:cubicBezTo>
                  <a:pt x="119023" y="235866"/>
                  <a:pt x="121052" y="239993"/>
                  <a:pt x="119023" y="244119"/>
                </a:cubicBezTo>
                <a:cubicBezTo>
                  <a:pt x="119023" y="244119"/>
                  <a:pt x="114965" y="246182"/>
                  <a:pt x="112936" y="244119"/>
                </a:cubicBezTo>
                <a:cubicBezTo>
                  <a:pt x="112936" y="235866"/>
                  <a:pt x="112936" y="227614"/>
                  <a:pt x="119023" y="221424"/>
                </a:cubicBezTo>
                <a:cubicBezTo>
                  <a:pt x="123081" y="219361"/>
                  <a:pt x="127138" y="217298"/>
                  <a:pt x="131196" y="217298"/>
                </a:cubicBezTo>
                <a:close/>
                <a:moveTo>
                  <a:pt x="793466" y="215306"/>
                </a:moveTo>
                <a:cubicBezTo>
                  <a:pt x="795525" y="219443"/>
                  <a:pt x="797583" y="223580"/>
                  <a:pt x="799641" y="223580"/>
                </a:cubicBezTo>
                <a:cubicBezTo>
                  <a:pt x="803758" y="225649"/>
                  <a:pt x="805817" y="223580"/>
                  <a:pt x="807875" y="221512"/>
                </a:cubicBezTo>
                <a:cubicBezTo>
                  <a:pt x="809933" y="219443"/>
                  <a:pt x="809933" y="219443"/>
                  <a:pt x="811992" y="219443"/>
                </a:cubicBezTo>
                <a:cubicBezTo>
                  <a:pt x="814050" y="219443"/>
                  <a:pt x="816109" y="221512"/>
                  <a:pt x="816109" y="223580"/>
                </a:cubicBezTo>
                <a:cubicBezTo>
                  <a:pt x="816109" y="227718"/>
                  <a:pt x="814050" y="229786"/>
                  <a:pt x="811992" y="231855"/>
                </a:cubicBezTo>
                <a:cubicBezTo>
                  <a:pt x="809933" y="233924"/>
                  <a:pt x="807875" y="231855"/>
                  <a:pt x="805817" y="233924"/>
                </a:cubicBezTo>
                <a:cubicBezTo>
                  <a:pt x="805817" y="235992"/>
                  <a:pt x="805817" y="238061"/>
                  <a:pt x="803758" y="240129"/>
                </a:cubicBezTo>
                <a:cubicBezTo>
                  <a:pt x="801700" y="242198"/>
                  <a:pt x="797583" y="242198"/>
                  <a:pt x="795525" y="242198"/>
                </a:cubicBezTo>
                <a:cubicBezTo>
                  <a:pt x="793466" y="240129"/>
                  <a:pt x="791408" y="238061"/>
                  <a:pt x="791408" y="235992"/>
                </a:cubicBezTo>
                <a:cubicBezTo>
                  <a:pt x="791408" y="233924"/>
                  <a:pt x="793466" y="231855"/>
                  <a:pt x="793466" y="229786"/>
                </a:cubicBezTo>
                <a:cubicBezTo>
                  <a:pt x="789349" y="229786"/>
                  <a:pt x="787291" y="229786"/>
                  <a:pt x="787291" y="227718"/>
                </a:cubicBezTo>
                <a:cubicBezTo>
                  <a:pt x="785233" y="223580"/>
                  <a:pt x="787291" y="221512"/>
                  <a:pt x="787291" y="219443"/>
                </a:cubicBezTo>
                <a:cubicBezTo>
                  <a:pt x="789349" y="217375"/>
                  <a:pt x="791408" y="215306"/>
                  <a:pt x="793466" y="215306"/>
                </a:cubicBezTo>
                <a:close/>
                <a:moveTo>
                  <a:pt x="184739" y="213314"/>
                </a:moveTo>
                <a:cubicBezTo>
                  <a:pt x="186806" y="213314"/>
                  <a:pt x="193008" y="213314"/>
                  <a:pt x="195076" y="215361"/>
                </a:cubicBezTo>
                <a:cubicBezTo>
                  <a:pt x="197143" y="217409"/>
                  <a:pt x="195076" y="219456"/>
                  <a:pt x="197143" y="221503"/>
                </a:cubicBezTo>
                <a:cubicBezTo>
                  <a:pt x="199211" y="219456"/>
                  <a:pt x="203346" y="221503"/>
                  <a:pt x="205413" y="221503"/>
                </a:cubicBezTo>
                <a:cubicBezTo>
                  <a:pt x="207481" y="223551"/>
                  <a:pt x="209548" y="227645"/>
                  <a:pt x="209548" y="231740"/>
                </a:cubicBezTo>
                <a:cubicBezTo>
                  <a:pt x="209548" y="231740"/>
                  <a:pt x="207481" y="233787"/>
                  <a:pt x="205413" y="233787"/>
                </a:cubicBezTo>
                <a:cubicBezTo>
                  <a:pt x="203346" y="231740"/>
                  <a:pt x="203346" y="229693"/>
                  <a:pt x="201278" y="227645"/>
                </a:cubicBezTo>
                <a:cubicBezTo>
                  <a:pt x="199211" y="225598"/>
                  <a:pt x="197143" y="225598"/>
                  <a:pt x="195076" y="225598"/>
                </a:cubicBezTo>
                <a:cubicBezTo>
                  <a:pt x="193008" y="221503"/>
                  <a:pt x="190941" y="219456"/>
                  <a:pt x="186806" y="219456"/>
                </a:cubicBezTo>
                <a:cubicBezTo>
                  <a:pt x="184739" y="219456"/>
                  <a:pt x="180604" y="221503"/>
                  <a:pt x="180604" y="225598"/>
                </a:cubicBezTo>
                <a:cubicBezTo>
                  <a:pt x="180604" y="229693"/>
                  <a:pt x="172334" y="227645"/>
                  <a:pt x="172334" y="231740"/>
                </a:cubicBezTo>
                <a:cubicBezTo>
                  <a:pt x="172334" y="235835"/>
                  <a:pt x="170267" y="237882"/>
                  <a:pt x="166132" y="237882"/>
                </a:cubicBezTo>
                <a:cubicBezTo>
                  <a:pt x="164064" y="235835"/>
                  <a:pt x="166132" y="231740"/>
                  <a:pt x="166132" y="229693"/>
                </a:cubicBezTo>
                <a:cubicBezTo>
                  <a:pt x="168199" y="225598"/>
                  <a:pt x="172334" y="221503"/>
                  <a:pt x="176469" y="221503"/>
                </a:cubicBezTo>
                <a:cubicBezTo>
                  <a:pt x="178536" y="217409"/>
                  <a:pt x="180604" y="215361"/>
                  <a:pt x="184739" y="213314"/>
                </a:cubicBezTo>
                <a:close/>
                <a:moveTo>
                  <a:pt x="803714" y="207006"/>
                </a:moveTo>
                <a:cubicBezTo>
                  <a:pt x="805761" y="211180"/>
                  <a:pt x="805761" y="213267"/>
                  <a:pt x="807808" y="217440"/>
                </a:cubicBezTo>
                <a:cubicBezTo>
                  <a:pt x="807808" y="219527"/>
                  <a:pt x="805761" y="219527"/>
                  <a:pt x="803714" y="221614"/>
                </a:cubicBezTo>
                <a:cubicBezTo>
                  <a:pt x="803714" y="221614"/>
                  <a:pt x="799619" y="221614"/>
                  <a:pt x="799619" y="219527"/>
                </a:cubicBezTo>
                <a:cubicBezTo>
                  <a:pt x="797572" y="217440"/>
                  <a:pt x="795524" y="215353"/>
                  <a:pt x="797572" y="213267"/>
                </a:cubicBezTo>
                <a:cubicBezTo>
                  <a:pt x="803714" y="207006"/>
                  <a:pt x="803714" y="207006"/>
                  <a:pt x="803714" y="207006"/>
                </a:cubicBezTo>
                <a:close/>
                <a:moveTo>
                  <a:pt x="125755" y="205788"/>
                </a:moveTo>
                <a:cubicBezTo>
                  <a:pt x="128062" y="205530"/>
                  <a:pt x="130112" y="206046"/>
                  <a:pt x="131138" y="207078"/>
                </a:cubicBezTo>
                <a:cubicBezTo>
                  <a:pt x="133188" y="209142"/>
                  <a:pt x="133188" y="211206"/>
                  <a:pt x="131138" y="215335"/>
                </a:cubicBezTo>
                <a:cubicBezTo>
                  <a:pt x="129087" y="215335"/>
                  <a:pt x="127036" y="215335"/>
                  <a:pt x="124986" y="215335"/>
                </a:cubicBezTo>
                <a:cubicBezTo>
                  <a:pt x="118834" y="217399"/>
                  <a:pt x="114733" y="221527"/>
                  <a:pt x="112682" y="227720"/>
                </a:cubicBezTo>
                <a:cubicBezTo>
                  <a:pt x="108581" y="231848"/>
                  <a:pt x="108581" y="240105"/>
                  <a:pt x="112682" y="246297"/>
                </a:cubicBezTo>
                <a:cubicBezTo>
                  <a:pt x="108581" y="248362"/>
                  <a:pt x="106530" y="252490"/>
                  <a:pt x="104480" y="250426"/>
                </a:cubicBezTo>
                <a:cubicBezTo>
                  <a:pt x="100379" y="248362"/>
                  <a:pt x="100379" y="246297"/>
                  <a:pt x="100379" y="242169"/>
                </a:cubicBezTo>
                <a:cubicBezTo>
                  <a:pt x="100379" y="240105"/>
                  <a:pt x="100379" y="235977"/>
                  <a:pt x="102429" y="235977"/>
                </a:cubicBezTo>
                <a:cubicBezTo>
                  <a:pt x="104480" y="231848"/>
                  <a:pt x="100379" y="231848"/>
                  <a:pt x="100379" y="229784"/>
                </a:cubicBezTo>
                <a:cubicBezTo>
                  <a:pt x="98328" y="223592"/>
                  <a:pt x="100379" y="217399"/>
                  <a:pt x="104480" y="213271"/>
                </a:cubicBezTo>
                <a:cubicBezTo>
                  <a:pt x="106530" y="211206"/>
                  <a:pt x="110632" y="211206"/>
                  <a:pt x="114733" y="211206"/>
                </a:cubicBezTo>
                <a:cubicBezTo>
                  <a:pt x="114733" y="211206"/>
                  <a:pt x="116783" y="213271"/>
                  <a:pt x="118834" y="213271"/>
                </a:cubicBezTo>
                <a:cubicBezTo>
                  <a:pt x="118834" y="211206"/>
                  <a:pt x="118834" y="211206"/>
                  <a:pt x="118834" y="209142"/>
                </a:cubicBezTo>
                <a:cubicBezTo>
                  <a:pt x="120885" y="207078"/>
                  <a:pt x="123448" y="206046"/>
                  <a:pt x="125755" y="205788"/>
                </a:cubicBezTo>
                <a:close/>
                <a:moveTo>
                  <a:pt x="815659" y="205526"/>
                </a:moveTo>
                <a:lnTo>
                  <a:pt x="815932" y="206340"/>
                </a:lnTo>
                <a:lnTo>
                  <a:pt x="817130" y="207309"/>
                </a:lnTo>
                <a:close/>
                <a:moveTo>
                  <a:pt x="843996" y="195967"/>
                </a:moveTo>
                <a:cubicBezTo>
                  <a:pt x="844494" y="196216"/>
                  <a:pt x="844992" y="196714"/>
                  <a:pt x="844992" y="196714"/>
                </a:cubicBezTo>
                <a:cubicBezTo>
                  <a:pt x="844992" y="196714"/>
                  <a:pt x="844992" y="196714"/>
                  <a:pt x="843000" y="196714"/>
                </a:cubicBezTo>
                <a:cubicBezTo>
                  <a:pt x="843000" y="195718"/>
                  <a:pt x="843498" y="195718"/>
                  <a:pt x="843996" y="195967"/>
                </a:cubicBezTo>
                <a:close/>
                <a:moveTo>
                  <a:pt x="242395" y="190738"/>
                </a:moveTo>
                <a:cubicBezTo>
                  <a:pt x="244449" y="192804"/>
                  <a:pt x="248558" y="192804"/>
                  <a:pt x="248558" y="196935"/>
                </a:cubicBezTo>
                <a:cubicBezTo>
                  <a:pt x="250612" y="196935"/>
                  <a:pt x="250612" y="194870"/>
                  <a:pt x="252666" y="194870"/>
                </a:cubicBezTo>
                <a:cubicBezTo>
                  <a:pt x="254721" y="192804"/>
                  <a:pt x="258829" y="192804"/>
                  <a:pt x="260883" y="194870"/>
                </a:cubicBezTo>
                <a:cubicBezTo>
                  <a:pt x="262938" y="196935"/>
                  <a:pt x="264992" y="196935"/>
                  <a:pt x="264992" y="201067"/>
                </a:cubicBezTo>
                <a:cubicBezTo>
                  <a:pt x="262938" y="203133"/>
                  <a:pt x="258829" y="207264"/>
                  <a:pt x="254721" y="209330"/>
                </a:cubicBezTo>
                <a:cubicBezTo>
                  <a:pt x="250612" y="203133"/>
                  <a:pt x="244449" y="201067"/>
                  <a:pt x="238287" y="203133"/>
                </a:cubicBezTo>
                <a:cubicBezTo>
                  <a:pt x="236232" y="203133"/>
                  <a:pt x="236232" y="203133"/>
                  <a:pt x="236232" y="203133"/>
                </a:cubicBezTo>
                <a:cubicBezTo>
                  <a:pt x="234178" y="201067"/>
                  <a:pt x="232124" y="196935"/>
                  <a:pt x="234178" y="194870"/>
                </a:cubicBezTo>
                <a:cubicBezTo>
                  <a:pt x="236232" y="192804"/>
                  <a:pt x="238287" y="190738"/>
                  <a:pt x="242395" y="190738"/>
                </a:cubicBezTo>
                <a:close/>
                <a:moveTo>
                  <a:pt x="155861" y="188485"/>
                </a:moveTo>
                <a:cubicBezTo>
                  <a:pt x="159984" y="187454"/>
                  <a:pt x="164621" y="187454"/>
                  <a:pt x="169001" y="188485"/>
                </a:cubicBezTo>
                <a:cubicBezTo>
                  <a:pt x="173381" y="189517"/>
                  <a:pt x="177503" y="191580"/>
                  <a:pt x="180595" y="194675"/>
                </a:cubicBezTo>
                <a:cubicBezTo>
                  <a:pt x="182656" y="198801"/>
                  <a:pt x="182656" y="202927"/>
                  <a:pt x="182656" y="207054"/>
                </a:cubicBezTo>
                <a:cubicBezTo>
                  <a:pt x="180595" y="209117"/>
                  <a:pt x="178534" y="211180"/>
                  <a:pt x="174412" y="211180"/>
                </a:cubicBezTo>
                <a:cubicBezTo>
                  <a:pt x="174412" y="211180"/>
                  <a:pt x="172351" y="207054"/>
                  <a:pt x="172351" y="209117"/>
                </a:cubicBezTo>
                <a:cubicBezTo>
                  <a:pt x="170289" y="211180"/>
                  <a:pt x="170289" y="213243"/>
                  <a:pt x="168228" y="215306"/>
                </a:cubicBezTo>
                <a:cubicBezTo>
                  <a:pt x="164106" y="217369"/>
                  <a:pt x="162045" y="215306"/>
                  <a:pt x="159984" y="213243"/>
                </a:cubicBezTo>
                <a:cubicBezTo>
                  <a:pt x="157923" y="211180"/>
                  <a:pt x="155861" y="207054"/>
                  <a:pt x="157923" y="204990"/>
                </a:cubicBezTo>
                <a:cubicBezTo>
                  <a:pt x="157923" y="202927"/>
                  <a:pt x="159984" y="200864"/>
                  <a:pt x="162045" y="200864"/>
                </a:cubicBezTo>
                <a:cubicBezTo>
                  <a:pt x="162045" y="200864"/>
                  <a:pt x="164106" y="200864"/>
                  <a:pt x="166167" y="198801"/>
                </a:cubicBezTo>
                <a:cubicBezTo>
                  <a:pt x="166167" y="196738"/>
                  <a:pt x="162045" y="196738"/>
                  <a:pt x="162045" y="196738"/>
                </a:cubicBezTo>
                <a:cubicBezTo>
                  <a:pt x="155861" y="196738"/>
                  <a:pt x="151739" y="196738"/>
                  <a:pt x="147616" y="200864"/>
                </a:cubicBezTo>
                <a:cubicBezTo>
                  <a:pt x="139372" y="211180"/>
                  <a:pt x="139372" y="223558"/>
                  <a:pt x="143494" y="235937"/>
                </a:cubicBezTo>
                <a:cubicBezTo>
                  <a:pt x="147616" y="242127"/>
                  <a:pt x="147616" y="242127"/>
                  <a:pt x="147616" y="242127"/>
                </a:cubicBezTo>
                <a:cubicBezTo>
                  <a:pt x="147616" y="242127"/>
                  <a:pt x="145555" y="244190"/>
                  <a:pt x="143494" y="244190"/>
                </a:cubicBezTo>
                <a:cubicBezTo>
                  <a:pt x="139372" y="242127"/>
                  <a:pt x="139372" y="235937"/>
                  <a:pt x="135249" y="231811"/>
                </a:cubicBezTo>
                <a:cubicBezTo>
                  <a:pt x="133188" y="223558"/>
                  <a:pt x="133188" y="213243"/>
                  <a:pt x="137310" y="204990"/>
                </a:cubicBezTo>
                <a:cubicBezTo>
                  <a:pt x="139372" y="196738"/>
                  <a:pt x="147616" y="190548"/>
                  <a:pt x="155861" y="188485"/>
                </a:cubicBezTo>
                <a:close/>
                <a:moveTo>
                  <a:pt x="139106" y="186246"/>
                </a:moveTo>
                <a:cubicBezTo>
                  <a:pt x="140907" y="187024"/>
                  <a:pt x="142451" y="188580"/>
                  <a:pt x="143480" y="190655"/>
                </a:cubicBezTo>
                <a:cubicBezTo>
                  <a:pt x="143480" y="192730"/>
                  <a:pt x="143480" y="192730"/>
                  <a:pt x="143480" y="192730"/>
                </a:cubicBezTo>
                <a:cubicBezTo>
                  <a:pt x="141422" y="192730"/>
                  <a:pt x="141422" y="188580"/>
                  <a:pt x="139363" y="188580"/>
                </a:cubicBezTo>
                <a:cubicBezTo>
                  <a:pt x="137305" y="186505"/>
                  <a:pt x="135246" y="186505"/>
                  <a:pt x="133188" y="186505"/>
                </a:cubicBezTo>
                <a:cubicBezTo>
                  <a:pt x="135246" y="185468"/>
                  <a:pt x="137305" y="185468"/>
                  <a:pt x="139106" y="186246"/>
                </a:cubicBezTo>
                <a:close/>
                <a:moveTo>
                  <a:pt x="240874" y="184902"/>
                </a:moveTo>
                <a:cubicBezTo>
                  <a:pt x="245313" y="184513"/>
                  <a:pt x="249172" y="187626"/>
                  <a:pt x="250716" y="190738"/>
                </a:cubicBezTo>
                <a:lnTo>
                  <a:pt x="264686" y="188726"/>
                </a:lnTo>
                <a:lnTo>
                  <a:pt x="265718" y="189461"/>
                </a:lnTo>
                <a:lnTo>
                  <a:pt x="271300" y="196963"/>
                </a:lnTo>
                <a:cubicBezTo>
                  <a:pt x="271300" y="199038"/>
                  <a:pt x="269241" y="199038"/>
                  <a:pt x="269241" y="199038"/>
                </a:cubicBezTo>
                <a:cubicBezTo>
                  <a:pt x="267183" y="194888"/>
                  <a:pt x="263066" y="192813"/>
                  <a:pt x="261008" y="190738"/>
                </a:cubicBezTo>
                <a:cubicBezTo>
                  <a:pt x="256891" y="190738"/>
                  <a:pt x="252774" y="190738"/>
                  <a:pt x="250716" y="192813"/>
                </a:cubicBezTo>
                <a:cubicBezTo>
                  <a:pt x="246599" y="188663"/>
                  <a:pt x="242482" y="186588"/>
                  <a:pt x="238366" y="188663"/>
                </a:cubicBezTo>
                <a:cubicBezTo>
                  <a:pt x="234249" y="190738"/>
                  <a:pt x="232190" y="190738"/>
                  <a:pt x="232190" y="192813"/>
                </a:cubicBezTo>
                <a:cubicBezTo>
                  <a:pt x="230132" y="192813"/>
                  <a:pt x="230132" y="192813"/>
                  <a:pt x="230132" y="190738"/>
                </a:cubicBezTo>
                <a:cubicBezTo>
                  <a:pt x="230132" y="188663"/>
                  <a:pt x="234249" y="186588"/>
                  <a:pt x="236307" y="186588"/>
                </a:cubicBezTo>
                <a:cubicBezTo>
                  <a:pt x="237851" y="185551"/>
                  <a:pt x="239395" y="185032"/>
                  <a:pt x="240874" y="184902"/>
                </a:cubicBezTo>
                <a:close/>
                <a:moveTo>
                  <a:pt x="784458" y="183976"/>
                </a:moveTo>
                <a:cubicBezTo>
                  <a:pt x="787298" y="183464"/>
                  <a:pt x="790397" y="183464"/>
                  <a:pt x="793496" y="184489"/>
                </a:cubicBezTo>
                <a:cubicBezTo>
                  <a:pt x="793496" y="188590"/>
                  <a:pt x="793496" y="190641"/>
                  <a:pt x="797627" y="192691"/>
                </a:cubicBezTo>
                <a:cubicBezTo>
                  <a:pt x="799693" y="194742"/>
                  <a:pt x="801759" y="194742"/>
                  <a:pt x="803824" y="194742"/>
                </a:cubicBezTo>
                <a:cubicBezTo>
                  <a:pt x="803824" y="200893"/>
                  <a:pt x="801759" y="207045"/>
                  <a:pt x="795561" y="211146"/>
                </a:cubicBezTo>
                <a:cubicBezTo>
                  <a:pt x="791430" y="213197"/>
                  <a:pt x="791430" y="213197"/>
                  <a:pt x="791430" y="213197"/>
                </a:cubicBezTo>
                <a:cubicBezTo>
                  <a:pt x="789364" y="215248"/>
                  <a:pt x="783167" y="209096"/>
                  <a:pt x="783167" y="215248"/>
                </a:cubicBezTo>
                <a:cubicBezTo>
                  <a:pt x="781101" y="217298"/>
                  <a:pt x="776970" y="217298"/>
                  <a:pt x="774904" y="217298"/>
                </a:cubicBezTo>
                <a:cubicBezTo>
                  <a:pt x="770772" y="217298"/>
                  <a:pt x="768707" y="213197"/>
                  <a:pt x="766641" y="211146"/>
                </a:cubicBezTo>
                <a:cubicBezTo>
                  <a:pt x="766641" y="207045"/>
                  <a:pt x="766641" y="204995"/>
                  <a:pt x="768707" y="202944"/>
                </a:cubicBezTo>
                <a:cubicBezTo>
                  <a:pt x="768707" y="200893"/>
                  <a:pt x="772838" y="200893"/>
                  <a:pt x="772838" y="198843"/>
                </a:cubicBezTo>
                <a:cubicBezTo>
                  <a:pt x="770772" y="194742"/>
                  <a:pt x="772838" y="190641"/>
                  <a:pt x="776970" y="186539"/>
                </a:cubicBezTo>
                <a:cubicBezTo>
                  <a:pt x="779035" y="185514"/>
                  <a:pt x="781618" y="184489"/>
                  <a:pt x="784458" y="183976"/>
                </a:cubicBezTo>
                <a:close/>
                <a:moveTo>
                  <a:pt x="724801" y="180255"/>
                </a:moveTo>
                <a:cubicBezTo>
                  <a:pt x="728138" y="179483"/>
                  <a:pt x="731732" y="179483"/>
                  <a:pt x="735839" y="180512"/>
                </a:cubicBezTo>
                <a:cubicBezTo>
                  <a:pt x="737892" y="182571"/>
                  <a:pt x="739946" y="182571"/>
                  <a:pt x="739946" y="186688"/>
                </a:cubicBezTo>
                <a:cubicBezTo>
                  <a:pt x="741999" y="188746"/>
                  <a:pt x="739946" y="190805"/>
                  <a:pt x="737892" y="190805"/>
                </a:cubicBezTo>
                <a:cubicBezTo>
                  <a:pt x="737892" y="190805"/>
                  <a:pt x="737892" y="190805"/>
                  <a:pt x="737892" y="192863"/>
                </a:cubicBezTo>
                <a:cubicBezTo>
                  <a:pt x="739946" y="194921"/>
                  <a:pt x="739946" y="196980"/>
                  <a:pt x="737892" y="201097"/>
                </a:cubicBezTo>
                <a:cubicBezTo>
                  <a:pt x="735839" y="203155"/>
                  <a:pt x="733785" y="203155"/>
                  <a:pt x="731732" y="203155"/>
                </a:cubicBezTo>
                <a:cubicBezTo>
                  <a:pt x="729678" y="203155"/>
                  <a:pt x="727625" y="201097"/>
                  <a:pt x="725571" y="199038"/>
                </a:cubicBezTo>
                <a:cubicBezTo>
                  <a:pt x="725571" y="196980"/>
                  <a:pt x="725571" y="192863"/>
                  <a:pt x="729678" y="192863"/>
                </a:cubicBezTo>
                <a:cubicBezTo>
                  <a:pt x="729678" y="190805"/>
                  <a:pt x="727625" y="190805"/>
                  <a:pt x="725571" y="190805"/>
                </a:cubicBezTo>
                <a:cubicBezTo>
                  <a:pt x="723518" y="190805"/>
                  <a:pt x="721464" y="194921"/>
                  <a:pt x="719411" y="196980"/>
                </a:cubicBezTo>
                <a:cubicBezTo>
                  <a:pt x="717357" y="203155"/>
                  <a:pt x="721464" y="211388"/>
                  <a:pt x="725571" y="215505"/>
                </a:cubicBezTo>
                <a:cubicBezTo>
                  <a:pt x="733785" y="223739"/>
                  <a:pt x="744053" y="221680"/>
                  <a:pt x="754320" y="219622"/>
                </a:cubicBezTo>
                <a:cubicBezTo>
                  <a:pt x="764587" y="211388"/>
                  <a:pt x="764587" y="211388"/>
                  <a:pt x="764587" y="211388"/>
                </a:cubicBezTo>
                <a:cubicBezTo>
                  <a:pt x="764587" y="213447"/>
                  <a:pt x="766641" y="213447"/>
                  <a:pt x="764587" y="215505"/>
                </a:cubicBezTo>
                <a:cubicBezTo>
                  <a:pt x="756373" y="221680"/>
                  <a:pt x="746106" y="229914"/>
                  <a:pt x="733785" y="225797"/>
                </a:cubicBezTo>
                <a:cubicBezTo>
                  <a:pt x="727625" y="223739"/>
                  <a:pt x="721464" y="221680"/>
                  <a:pt x="719411" y="217564"/>
                </a:cubicBezTo>
                <a:cubicBezTo>
                  <a:pt x="719411" y="215505"/>
                  <a:pt x="717357" y="213447"/>
                  <a:pt x="715304" y="213447"/>
                </a:cubicBezTo>
                <a:cubicBezTo>
                  <a:pt x="713250" y="211388"/>
                  <a:pt x="713250" y="209330"/>
                  <a:pt x="713250" y="207272"/>
                </a:cubicBezTo>
                <a:cubicBezTo>
                  <a:pt x="711197" y="199038"/>
                  <a:pt x="711197" y="190805"/>
                  <a:pt x="715304" y="184629"/>
                </a:cubicBezTo>
                <a:cubicBezTo>
                  <a:pt x="718384" y="182571"/>
                  <a:pt x="721464" y="181027"/>
                  <a:pt x="724801" y="180255"/>
                </a:cubicBezTo>
                <a:close/>
                <a:moveTo>
                  <a:pt x="276280" y="179326"/>
                </a:moveTo>
                <a:lnTo>
                  <a:pt x="281497" y="182438"/>
                </a:lnTo>
                <a:cubicBezTo>
                  <a:pt x="281497" y="186588"/>
                  <a:pt x="283584" y="188663"/>
                  <a:pt x="283584" y="190738"/>
                </a:cubicBezTo>
                <a:cubicBezTo>
                  <a:pt x="279410" y="188663"/>
                  <a:pt x="281497" y="186588"/>
                  <a:pt x="279410" y="182438"/>
                </a:cubicBezTo>
                <a:close/>
                <a:moveTo>
                  <a:pt x="201137" y="178196"/>
                </a:moveTo>
                <a:cubicBezTo>
                  <a:pt x="213458" y="176130"/>
                  <a:pt x="223726" y="186459"/>
                  <a:pt x="229886" y="196788"/>
                </a:cubicBezTo>
                <a:cubicBezTo>
                  <a:pt x="233993" y="205051"/>
                  <a:pt x="238100" y="221577"/>
                  <a:pt x="229886" y="229840"/>
                </a:cubicBezTo>
                <a:cubicBezTo>
                  <a:pt x="227833" y="231906"/>
                  <a:pt x="227833" y="229840"/>
                  <a:pt x="225779" y="229840"/>
                </a:cubicBezTo>
                <a:cubicBezTo>
                  <a:pt x="223726" y="227774"/>
                  <a:pt x="227833" y="225709"/>
                  <a:pt x="227833" y="223643"/>
                </a:cubicBezTo>
                <a:cubicBezTo>
                  <a:pt x="227833" y="211248"/>
                  <a:pt x="225779" y="196788"/>
                  <a:pt x="215512" y="190591"/>
                </a:cubicBezTo>
                <a:cubicBezTo>
                  <a:pt x="209351" y="188525"/>
                  <a:pt x="203191" y="186459"/>
                  <a:pt x="199084" y="188525"/>
                </a:cubicBezTo>
                <a:cubicBezTo>
                  <a:pt x="197031" y="190591"/>
                  <a:pt x="194977" y="190591"/>
                  <a:pt x="194977" y="192656"/>
                </a:cubicBezTo>
                <a:cubicBezTo>
                  <a:pt x="199084" y="194722"/>
                  <a:pt x="201137" y="190591"/>
                  <a:pt x="205244" y="192656"/>
                </a:cubicBezTo>
                <a:cubicBezTo>
                  <a:pt x="209351" y="192656"/>
                  <a:pt x="209351" y="196788"/>
                  <a:pt x="209351" y="198854"/>
                </a:cubicBezTo>
                <a:cubicBezTo>
                  <a:pt x="209351" y="202985"/>
                  <a:pt x="207298" y="207117"/>
                  <a:pt x="203191" y="207117"/>
                </a:cubicBezTo>
                <a:cubicBezTo>
                  <a:pt x="201137" y="209182"/>
                  <a:pt x="199084" y="209182"/>
                  <a:pt x="199084" y="207117"/>
                </a:cubicBezTo>
                <a:cubicBezTo>
                  <a:pt x="197031" y="207117"/>
                  <a:pt x="197031" y="205051"/>
                  <a:pt x="194977" y="202985"/>
                </a:cubicBezTo>
                <a:cubicBezTo>
                  <a:pt x="192924" y="205051"/>
                  <a:pt x="190870" y="207117"/>
                  <a:pt x="188817" y="205051"/>
                </a:cubicBezTo>
                <a:cubicBezTo>
                  <a:pt x="184710" y="200919"/>
                  <a:pt x="182656" y="194722"/>
                  <a:pt x="184710" y="190591"/>
                </a:cubicBezTo>
                <a:cubicBezTo>
                  <a:pt x="186763" y="184393"/>
                  <a:pt x="194977" y="180262"/>
                  <a:pt x="201137" y="178196"/>
                </a:cubicBezTo>
                <a:close/>
                <a:moveTo>
                  <a:pt x="273671" y="177770"/>
                </a:moveTo>
                <a:lnTo>
                  <a:pt x="275236" y="178288"/>
                </a:lnTo>
                <a:lnTo>
                  <a:pt x="276280" y="179326"/>
                </a:lnTo>
                <a:close/>
                <a:moveTo>
                  <a:pt x="270019" y="175435"/>
                </a:moveTo>
                <a:cubicBezTo>
                  <a:pt x="270541" y="175694"/>
                  <a:pt x="271062" y="176213"/>
                  <a:pt x="271062" y="176213"/>
                </a:cubicBezTo>
                <a:lnTo>
                  <a:pt x="273671" y="177770"/>
                </a:lnTo>
                <a:lnTo>
                  <a:pt x="269758" y="176473"/>
                </a:lnTo>
                <a:cubicBezTo>
                  <a:pt x="268976" y="176213"/>
                  <a:pt x="268976" y="176213"/>
                  <a:pt x="268976" y="176213"/>
                </a:cubicBezTo>
                <a:cubicBezTo>
                  <a:pt x="268976" y="175177"/>
                  <a:pt x="269497" y="175177"/>
                  <a:pt x="270019" y="175435"/>
                </a:cubicBezTo>
                <a:close/>
                <a:moveTo>
                  <a:pt x="768765" y="174221"/>
                </a:moveTo>
                <a:cubicBezTo>
                  <a:pt x="776999" y="172147"/>
                  <a:pt x="779058" y="180446"/>
                  <a:pt x="785233" y="180446"/>
                </a:cubicBezTo>
                <a:cubicBezTo>
                  <a:pt x="785233" y="182521"/>
                  <a:pt x="785233" y="182521"/>
                  <a:pt x="785233" y="182521"/>
                </a:cubicBezTo>
                <a:cubicBezTo>
                  <a:pt x="779058" y="182521"/>
                  <a:pt x="774941" y="188746"/>
                  <a:pt x="768765" y="184596"/>
                </a:cubicBezTo>
                <a:cubicBezTo>
                  <a:pt x="766707" y="184596"/>
                  <a:pt x="764649" y="182521"/>
                  <a:pt x="764649" y="180446"/>
                </a:cubicBezTo>
                <a:cubicBezTo>
                  <a:pt x="764649" y="178371"/>
                  <a:pt x="766707" y="176296"/>
                  <a:pt x="768765" y="174221"/>
                </a:cubicBezTo>
                <a:close/>
                <a:moveTo>
                  <a:pt x="180872" y="173938"/>
                </a:moveTo>
                <a:cubicBezTo>
                  <a:pt x="184233" y="174194"/>
                  <a:pt x="187853" y="175218"/>
                  <a:pt x="190956" y="176241"/>
                </a:cubicBezTo>
                <a:cubicBezTo>
                  <a:pt x="190956" y="178288"/>
                  <a:pt x="190956" y="178288"/>
                  <a:pt x="190956" y="178288"/>
                </a:cubicBezTo>
                <a:cubicBezTo>
                  <a:pt x="190956" y="178288"/>
                  <a:pt x="190956" y="180336"/>
                  <a:pt x="188888" y="180336"/>
                </a:cubicBezTo>
                <a:cubicBezTo>
                  <a:pt x="184750" y="178288"/>
                  <a:pt x="178544" y="176241"/>
                  <a:pt x="172339" y="178288"/>
                </a:cubicBezTo>
                <a:cubicBezTo>
                  <a:pt x="170270" y="180336"/>
                  <a:pt x="168202" y="182383"/>
                  <a:pt x="166133" y="184430"/>
                </a:cubicBezTo>
                <a:cubicBezTo>
                  <a:pt x="166133" y="184430"/>
                  <a:pt x="164064" y="184430"/>
                  <a:pt x="164064" y="184430"/>
                </a:cubicBezTo>
                <a:cubicBezTo>
                  <a:pt x="164064" y="180336"/>
                  <a:pt x="168202" y="178288"/>
                  <a:pt x="172339" y="176241"/>
                </a:cubicBezTo>
                <a:cubicBezTo>
                  <a:pt x="174407" y="174194"/>
                  <a:pt x="177510" y="173682"/>
                  <a:pt x="180872" y="173938"/>
                </a:cubicBezTo>
                <a:close/>
                <a:moveTo>
                  <a:pt x="260717" y="173392"/>
                </a:moveTo>
                <a:cubicBezTo>
                  <a:pt x="261008" y="173640"/>
                  <a:pt x="261008" y="174138"/>
                  <a:pt x="261008" y="174138"/>
                </a:cubicBezTo>
                <a:cubicBezTo>
                  <a:pt x="258684" y="174138"/>
                  <a:pt x="258684" y="174138"/>
                  <a:pt x="258684" y="174138"/>
                </a:cubicBezTo>
                <a:cubicBezTo>
                  <a:pt x="259846" y="173142"/>
                  <a:pt x="260427" y="173142"/>
                  <a:pt x="260717" y="173392"/>
                </a:cubicBezTo>
                <a:close/>
                <a:moveTo>
                  <a:pt x="710201" y="171425"/>
                </a:moveTo>
                <a:cubicBezTo>
                  <a:pt x="711197" y="171171"/>
                  <a:pt x="712193" y="171171"/>
                  <a:pt x="713189" y="172188"/>
                </a:cubicBezTo>
                <a:cubicBezTo>
                  <a:pt x="711197" y="174221"/>
                  <a:pt x="709205" y="176255"/>
                  <a:pt x="709205" y="178288"/>
                </a:cubicBezTo>
                <a:cubicBezTo>
                  <a:pt x="707213" y="180322"/>
                  <a:pt x="707213" y="182355"/>
                  <a:pt x="709205" y="182355"/>
                </a:cubicBezTo>
                <a:cubicBezTo>
                  <a:pt x="709205" y="184389"/>
                  <a:pt x="711197" y="184389"/>
                  <a:pt x="711197" y="186422"/>
                </a:cubicBezTo>
                <a:cubicBezTo>
                  <a:pt x="709205" y="186422"/>
                  <a:pt x="707213" y="184389"/>
                  <a:pt x="707213" y="182355"/>
                </a:cubicBezTo>
                <a:lnTo>
                  <a:pt x="707213" y="173143"/>
                </a:lnTo>
                <a:lnTo>
                  <a:pt x="708173" y="171943"/>
                </a:lnTo>
                <a:close/>
                <a:moveTo>
                  <a:pt x="659737" y="168163"/>
                </a:moveTo>
                <a:cubicBezTo>
                  <a:pt x="661812" y="168163"/>
                  <a:pt x="663887" y="168163"/>
                  <a:pt x="663887" y="168163"/>
                </a:cubicBezTo>
                <a:cubicBezTo>
                  <a:pt x="668037" y="170210"/>
                  <a:pt x="665962" y="174304"/>
                  <a:pt x="665962" y="176352"/>
                </a:cubicBezTo>
                <a:cubicBezTo>
                  <a:pt x="663887" y="178399"/>
                  <a:pt x="665962" y="180446"/>
                  <a:pt x="663887" y="180446"/>
                </a:cubicBezTo>
                <a:lnTo>
                  <a:pt x="661831" y="174359"/>
                </a:lnTo>
                <a:lnTo>
                  <a:pt x="661862" y="174233"/>
                </a:lnTo>
                <a:lnTo>
                  <a:pt x="661750" y="174120"/>
                </a:lnTo>
                <a:close/>
                <a:moveTo>
                  <a:pt x="629009" y="168163"/>
                </a:moveTo>
                <a:cubicBezTo>
                  <a:pt x="631075" y="168163"/>
                  <a:pt x="635206" y="170203"/>
                  <a:pt x="639338" y="172242"/>
                </a:cubicBezTo>
                <a:cubicBezTo>
                  <a:pt x="639338" y="174282"/>
                  <a:pt x="641404" y="178359"/>
                  <a:pt x="639338" y="180399"/>
                </a:cubicBezTo>
                <a:cubicBezTo>
                  <a:pt x="639338" y="180399"/>
                  <a:pt x="635206" y="182438"/>
                  <a:pt x="639338" y="184478"/>
                </a:cubicBezTo>
                <a:cubicBezTo>
                  <a:pt x="641404" y="186517"/>
                  <a:pt x="641404" y="186517"/>
                  <a:pt x="643469" y="188557"/>
                </a:cubicBezTo>
                <a:cubicBezTo>
                  <a:pt x="643469" y="190596"/>
                  <a:pt x="643469" y="192635"/>
                  <a:pt x="641404" y="194675"/>
                </a:cubicBezTo>
                <a:cubicBezTo>
                  <a:pt x="641404" y="196714"/>
                  <a:pt x="637272" y="196714"/>
                  <a:pt x="637272" y="196714"/>
                </a:cubicBezTo>
                <a:cubicBezTo>
                  <a:pt x="629009" y="190596"/>
                  <a:pt x="629009" y="190596"/>
                  <a:pt x="629009" y="190596"/>
                </a:cubicBezTo>
                <a:cubicBezTo>
                  <a:pt x="629009" y="188557"/>
                  <a:pt x="631075" y="186517"/>
                  <a:pt x="631075" y="184478"/>
                </a:cubicBezTo>
                <a:cubicBezTo>
                  <a:pt x="631075" y="180399"/>
                  <a:pt x="631075" y="176320"/>
                  <a:pt x="629009" y="174282"/>
                </a:cubicBezTo>
                <a:cubicBezTo>
                  <a:pt x="626943" y="172242"/>
                  <a:pt x="624877" y="170203"/>
                  <a:pt x="629009" y="168163"/>
                </a:cubicBezTo>
                <a:close/>
                <a:moveTo>
                  <a:pt x="246447" y="168163"/>
                </a:moveTo>
                <a:cubicBezTo>
                  <a:pt x="250550" y="168163"/>
                  <a:pt x="256704" y="170206"/>
                  <a:pt x="258755" y="174292"/>
                </a:cubicBezTo>
                <a:cubicBezTo>
                  <a:pt x="258755" y="176335"/>
                  <a:pt x="256704" y="178378"/>
                  <a:pt x="258755" y="178378"/>
                </a:cubicBezTo>
                <a:cubicBezTo>
                  <a:pt x="264909" y="174292"/>
                  <a:pt x="271063" y="178378"/>
                  <a:pt x="275165" y="182464"/>
                </a:cubicBezTo>
                <a:cubicBezTo>
                  <a:pt x="277216" y="184507"/>
                  <a:pt x="279268" y="188593"/>
                  <a:pt x="279268" y="190636"/>
                </a:cubicBezTo>
                <a:cubicBezTo>
                  <a:pt x="277216" y="192679"/>
                  <a:pt x="275165" y="194722"/>
                  <a:pt x="273114" y="194722"/>
                </a:cubicBezTo>
                <a:lnTo>
                  <a:pt x="265718" y="189461"/>
                </a:lnTo>
                <a:lnTo>
                  <a:pt x="265125" y="188663"/>
                </a:lnTo>
                <a:lnTo>
                  <a:pt x="264686" y="188726"/>
                </a:lnTo>
                <a:lnTo>
                  <a:pt x="258755" y="184507"/>
                </a:lnTo>
                <a:cubicBezTo>
                  <a:pt x="252601" y="186550"/>
                  <a:pt x="252601" y="186550"/>
                  <a:pt x="252601" y="186550"/>
                </a:cubicBezTo>
                <a:cubicBezTo>
                  <a:pt x="248498" y="182464"/>
                  <a:pt x="242345" y="182464"/>
                  <a:pt x="236191" y="182464"/>
                </a:cubicBezTo>
                <a:cubicBezTo>
                  <a:pt x="234140" y="182464"/>
                  <a:pt x="230037" y="186550"/>
                  <a:pt x="227986" y="188593"/>
                </a:cubicBezTo>
                <a:cubicBezTo>
                  <a:pt x="225935" y="188593"/>
                  <a:pt x="223883" y="184507"/>
                  <a:pt x="221832" y="184507"/>
                </a:cubicBezTo>
                <a:cubicBezTo>
                  <a:pt x="221832" y="180421"/>
                  <a:pt x="223883" y="180421"/>
                  <a:pt x="223883" y="178378"/>
                </a:cubicBezTo>
                <a:cubicBezTo>
                  <a:pt x="223883" y="176335"/>
                  <a:pt x="225935" y="174292"/>
                  <a:pt x="227986" y="174292"/>
                </a:cubicBezTo>
                <a:cubicBezTo>
                  <a:pt x="230037" y="172250"/>
                  <a:pt x="234140" y="174292"/>
                  <a:pt x="236191" y="176335"/>
                </a:cubicBezTo>
                <a:cubicBezTo>
                  <a:pt x="238242" y="176335"/>
                  <a:pt x="238242" y="176335"/>
                  <a:pt x="238242" y="176335"/>
                </a:cubicBezTo>
                <a:cubicBezTo>
                  <a:pt x="240293" y="174292"/>
                  <a:pt x="242345" y="168163"/>
                  <a:pt x="246447" y="168163"/>
                </a:cubicBezTo>
                <a:close/>
                <a:moveTo>
                  <a:pt x="213532" y="168163"/>
                </a:moveTo>
                <a:cubicBezTo>
                  <a:pt x="215635" y="168163"/>
                  <a:pt x="213532" y="172242"/>
                  <a:pt x="215635" y="172242"/>
                </a:cubicBezTo>
                <a:cubicBezTo>
                  <a:pt x="215635" y="174282"/>
                  <a:pt x="215635" y="176320"/>
                  <a:pt x="215635" y="176320"/>
                </a:cubicBezTo>
                <a:cubicBezTo>
                  <a:pt x="217737" y="178359"/>
                  <a:pt x="219840" y="178359"/>
                  <a:pt x="219840" y="182438"/>
                </a:cubicBezTo>
                <a:cubicBezTo>
                  <a:pt x="217737" y="180399"/>
                  <a:pt x="215635" y="178359"/>
                  <a:pt x="213532" y="178359"/>
                </a:cubicBezTo>
                <a:cubicBezTo>
                  <a:pt x="213532" y="174282"/>
                  <a:pt x="213532" y="172242"/>
                  <a:pt x="213532" y="168163"/>
                </a:cubicBezTo>
                <a:close/>
                <a:moveTo>
                  <a:pt x="633178" y="163846"/>
                </a:moveTo>
                <a:cubicBezTo>
                  <a:pt x="635211" y="163846"/>
                  <a:pt x="639278" y="163846"/>
                  <a:pt x="641312" y="165912"/>
                </a:cubicBezTo>
                <a:cubicBezTo>
                  <a:pt x="643345" y="167978"/>
                  <a:pt x="645379" y="170044"/>
                  <a:pt x="645379" y="172110"/>
                </a:cubicBezTo>
                <a:cubicBezTo>
                  <a:pt x="647412" y="176241"/>
                  <a:pt x="645379" y="180372"/>
                  <a:pt x="645379" y="182438"/>
                </a:cubicBezTo>
                <a:cubicBezTo>
                  <a:pt x="647412" y="182438"/>
                  <a:pt x="649446" y="186570"/>
                  <a:pt x="649446" y="188635"/>
                </a:cubicBezTo>
                <a:cubicBezTo>
                  <a:pt x="649446" y="192767"/>
                  <a:pt x="649446" y="196898"/>
                  <a:pt x="645379" y="201030"/>
                </a:cubicBezTo>
                <a:cubicBezTo>
                  <a:pt x="643345" y="201030"/>
                  <a:pt x="643345" y="201030"/>
                  <a:pt x="641312" y="198964"/>
                </a:cubicBezTo>
                <a:cubicBezTo>
                  <a:pt x="645379" y="194833"/>
                  <a:pt x="647412" y="190701"/>
                  <a:pt x="643345" y="184504"/>
                </a:cubicBezTo>
                <a:cubicBezTo>
                  <a:pt x="643345" y="184504"/>
                  <a:pt x="641312" y="184504"/>
                  <a:pt x="641312" y="182438"/>
                </a:cubicBezTo>
                <a:cubicBezTo>
                  <a:pt x="643345" y="178307"/>
                  <a:pt x="643345" y="174175"/>
                  <a:pt x="641312" y="172110"/>
                </a:cubicBezTo>
                <a:cubicBezTo>
                  <a:pt x="639278" y="167978"/>
                  <a:pt x="635211" y="167978"/>
                  <a:pt x="633178" y="165912"/>
                </a:cubicBezTo>
                <a:cubicBezTo>
                  <a:pt x="633178" y="165912"/>
                  <a:pt x="633178" y="165912"/>
                  <a:pt x="633178" y="163846"/>
                </a:cubicBezTo>
                <a:close/>
                <a:moveTo>
                  <a:pt x="764042" y="163428"/>
                </a:moveTo>
                <a:cubicBezTo>
                  <a:pt x="767586" y="163909"/>
                  <a:pt x="771416" y="166990"/>
                  <a:pt x="772949" y="170071"/>
                </a:cubicBezTo>
                <a:cubicBezTo>
                  <a:pt x="772949" y="172126"/>
                  <a:pt x="770906" y="172126"/>
                  <a:pt x="768863" y="172126"/>
                </a:cubicBezTo>
                <a:cubicBezTo>
                  <a:pt x="764776" y="174180"/>
                  <a:pt x="762733" y="176234"/>
                  <a:pt x="762733" y="178288"/>
                </a:cubicBezTo>
                <a:cubicBezTo>
                  <a:pt x="762733" y="182397"/>
                  <a:pt x="764776" y="184451"/>
                  <a:pt x="766820" y="186505"/>
                </a:cubicBezTo>
                <a:cubicBezTo>
                  <a:pt x="768863" y="186505"/>
                  <a:pt x="768863" y="188559"/>
                  <a:pt x="772949" y="188559"/>
                </a:cubicBezTo>
                <a:cubicBezTo>
                  <a:pt x="772949" y="190614"/>
                  <a:pt x="770906" y="192668"/>
                  <a:pt x="768863" y="192668"/>
                </a:cubicBezTo>
                <a:cubicBezTo>
                  <a:pt x="764776" y="194722"/>
                  <a:pt x="762733" y="194722"/>
                  <a:pt x="758647" y="192668"/>
                </a:cubicBezTo>
                <a:cubicBezTo>
                  <a:pt x="756604" y="192668"/>
                  <a:pt x="756604" y="188559"/>
                  <a:pt x="754561" y="186505"/>
                </a:cubicBezTo>
                <a:cubicBezTo>
                  <a:pt x="752518" y="186505"/>
                  <a:pt x="750475" y="184451"/>
                  <a:pt x="748432" y="184451"/>
                </a:cubicBezTo>
                <a:cubicBezTo>
                  <a:pt x="746389" y="182397"/>
                  <a:pt x="746389" y="180342"/>
                  <a:pt x="746389" y="178288"/>
                </a:cubicBezTo>
                <a:cubicBezTo>
                  <a:pt x="746389" y="176234"/>
                  <a:pt x="748432" y="174180"/>
                  <a:pt x="750475" y="172126"/>
                </a:cubicBezTo>
                <a:cubicBezTo>
                  <a:pt x="752518" y="170071"/>
                  <a:pt x="756604" y="174180"/>
                  <a:pt x="756604" y="170071"/>
                </a:cubicBezTo>
                <a:cubicBezTo>
                  <a:pt x="756604" y="168017"/>
                  <a:pt x="758647" y="165963"/>
                  <a:pt x="760690" y="163909"/>
                </a:cubicBezTo>
                <a:cubicBezTo>
                  <a:pt x="761712" y="163395"/>
                  <a:pt x="762861" y="163267"/>
                  <a:pt x="764042" y="163428"/>
                </a:cubicBezTo>
                <a:close/>
                <a:moveTo>
                  <a:pt x="447229" y="161901"/>
                </a:moveTo>
                <a:cubicBezTo>
                  <a:pt x="286211" y="161901"/>
                  <a:pt x="155681" y="292431"/>
                  <a:pt x="155681" y="453449"/>
                </a:cubicBezTo>
                <a:cubicBezTo>
                  <a:pt x="155681" y="614467"/>
                  <a:pt x="286211" y="744997"/>
                  <a:pt x="447229" y="744997"/>
                </a:cubicBezTo>
                <a:cubicBezTo>
                  <a:pt x="608247" y="744997"/>
                  <a:pt x="738777" y="614467"/>
                  <a:pt x="738777" y="453449"/>
                </a:cubicBezTo>
                <a:cubicBezTo>
                  <a:pt x="738777" y="292431"/>
                  <a:pt x="608247" y="161901"/>
                  <a:pt x="447229" y="161901"/>
                </a:cubicBezTo>
                <a:close/>
                <a:moveTo>
                  <a:pt x="174384" y="160374"/>
                </a:moveTo>
                <a:cubicBezTo>
                  <a:pt x="175930" y="160374"/>
                  <a:pt x="177476" y="160886"/>
                  <a:pt x="178506" y="161911"/>
                </a:cubicBezTo>
                <a:cubicBezTo>
                  <a:pt x="180568" y="163958"/>
                  <a:pt x="180568" y="166005"/>
                  <a:pt x="182629" y="166005"/>
                </a:cubicBezTo>
                <a:cubicBezTo>
                  <a:pt x="182629" y="166005"/>
                  <a:pt x="182629" y="163958"/>
                  <a:pt x="184690" y="163958"/>
                </a:cubicBezTo>
                <a:cubicBezTo>
                  <a:pt x="186751" y="161911"/>
                  <a:pt x="188812" y="163958"/>
                  <a:pt x="192934" y="163958"/>
                </a:cubicBezTo>
                <a:cubicBezTo>
                  <a:pt x="194996" y="166005"/>
                  <a:pt x="192934" y="170099"/>
                  <a:pt x="194996" y="170099"/>
                </a:cubicBezTo>
                <a:cubicBezTo>
                  <a:pt x="197057" y="170099"/>
                  <a:pt x="199118" y="170099"/>
                  <a:pt x="201179" y="172147"/>
                </a:cubicBezTo>
                <a:cubicBezTo>
                  <a:pt x="201179" y="172147"/>
                  <a:pt x="201179" y="174194"/>
                  <a:pt x="203240" y="174194"/>
                </a:cubicBezTo>
                <a:cubicBezTo>
                  <a:pt x="201179" y="176241"/>
                  <a:pt x="199118" y="174194"/>
                  <a:pt x="199118" y="176241"/>
                </a:cubicBezTo>
                <a:cubicBezTo>
                  <a:pt x="192934" y="178288"/>
                  <a:pt x="190873" y="172147"/>
                  <a:pt x="184690" y="172147"/>
                </a:cubicBezTo>
                <a:cubicBezTo>
                  <a:pt x="176445" y="170099"/>
                  <a:pt x="170262" y="172147"/>
                  <a:pt x="164078" y="178288"/>
                </a:cubicBezTo>
                <a:cubicBezTo>
                  <a:pt x="162017" y="182383"/>
                  <a:pt x="159956" y="184430"/>
                  <a:pt x="155834" y="184430"/>
                </a:cubicBezTo>
                <a:cubicBezTo>
                  <a:pt x="153772" y="184430"/>
                  <a:pt x="155834" y="182383"/>
                  <a:pt x="155834" y="182383"/>
                </a:cubicBezTo>
                <a:cubicBezTo>
                  <a:pt x="157895" y="180336"/>
                  <a:pt x="162017" y="180336"/>
                  <a:pt x="159956" y="178288"/>
                </a:cubicBezTo>
                <a:cubicBezTo>
                  <a:pt x="159956" y="176241"/>
                  <a:pt x="159956" y="174194"/>
                  <a:pt x="159956" y="172147"/>
                </a:cubicBezTo>
                <a:cubicBezTo>
                  <a:pt x="162017" y="172147"/>
                  <a:pt x="162017" y="168052"/>
                  <a:pt x="166139" y="168052"/>
                </a:cubicBezTo>
                <a:cubicBezTo>
                  <a:pt x="168201" y="168052"/>
                  <a:pt x="168201" y="163958"/>
                  <a:pt x="170262" y="161911"/>
                </a:cubicBezTo>
                <a:cubicBezTo>
                  <a:pt x="171292" y="160886"/>
                  <a:pt x="172838" y="160374"/>
                  <a:pt x="174384" y="160374"/>
                </a:cubicBezTo>
                <a:close/>
                <a:moveTo>
                  <a:pt x="703993" y="159415"/>
                </a:moveTo>
                <a:cubicBezTo>
                  <a:pt x="705022" y="158901"/>
                  <a:pt x="706051" y="158901"/>
                  <a:pt x="707080" y="159929"/>
                </a:cubicBezTo>
                <a:cubicBezTo>
                  <a:pt x="709139" y="161987"/>
                  <a:pt x="709139" y="166104"/>
                  <a:pt x="711197" y="168163"/>
                </a:cubicBezTo>
                <a:lnTo>
                  <a:pt x="708173" y="171943"/>
                </a:lnTo>
                <a:lnTo>
                  <a:pt x="707213" y="172188"/>
                </a:lnTo>
                <a:lnTo>
                  <a:pt x="707213" y="173143"/>
                </a:lnTo>
                <a:lnTo>
                  <a:pt x="702963" y="178454"/>
                </a:lnTo>
                <a:cubicBezTo>
                  <a:pt x="702963" y="182571"/>
                  <a:pt x="705022" y="184629"/>
                  <a:pt x="707080" y="186688"/>
                </a:cubicBezTo>
                <a:cubicBezTo>
                  <a:pt x="711197" y="188746"/>
                  <a:pt x="711197" y="188746"/>
                  <a:pt x="711197" y="188746"/>
                </a:cubicBezTo>
                <a:cubicBezTo>
                  <a:pt x="711197" y="192863"/>
                  <a:pt x="709139" y="194921"/>
                  <a:pt x="709139" y="199038"/>
                </a:cubicBezTo>
                <a:cubicBezTo>
                  <a:pt x="705022" y="199038"/>
                  <a:pt x="702963" y="196980"/>
                  <a:pt x="700905" y="196980"/>
                </a:cubicBezTo>
                <a:cubicBezTo>
                  <a:pt x="698847" y="194921"/>
                  <a:pt x="696788" y="192863"/>
                  <a:pt x="698847" y="190805"/>
                </a:cubicBezTo>
                <a:cubicBezTo>
                  <a:pt x="698847" y="188746"/>
                  <a:pt x="698847" y="186688"/>
                  <a:pt x="696788" y="184629"/>
                </a:cubicBezTo>
                <a:cubicBezTo>
                  <a:pt x="692672" y="184629"/>
                  <a:pt x="692672" y="180512"/>
                  <a:pt x="690613" y="178454"/>
                </a:cubicBezTo>
                <a:cubicBezTo>
                  <a:pt x="692672" y="174338"/>
                  <a:pt x="692672" y="172279"/>
                  <a:pt x="694730" y="170221"/>
                </a:cubicBezTo>
                <a:cubicBezTo>
                  <a:pt x="696788" y="170221"/>
                  <a:pt x="698847" y="170221"/>
                  <a:pt x="698847" y="168163"/>
                </a:cubicBezTo>
                <a:cubicBezTo>
                  <a:pt x="698847" y="166104"/>
                  <a:pt x="698847" y="161987"/>
                  <a:pt x="700905" y="161987"/>
                </a:cubicBezTo>
                <a:cubicBezTo>
                  <a:pt x="701934" y="160958"/>
                  <a:pt x="702963" y="159929"/>
                  <a:pt x="703993" y="159415"/>
                </a:cubicBezTo>
                <a:close/>
                <a:moveTo>
                  <a:pt x="447229" y="155446"/>
                </a:moveTo>
                <a:cubicBezTo>
                  <a:pt x="611812" y="155446"/>
                  <a:pt x="745232" y="288866"/>
                  <a:pt x="745232" y="453449"/>
                </a:cubicBezTo>
                <a:cubicBezTo>
                  <a:pt x="745232" y="618032"/>
                  <a:pt x="611812" y="751452"/>
                  <a:pt x="447229" y="751452"/>
                </a:cubicBezTo>
                <a:cubicBezTo>
                  <a:pt x="282646" y="751452"/>
                  <a:pt x="149226" y="618032"/>
                  <a:pt x="149226" y="453449"/>
                </a:cubicBezTo>
                <a:cubicBezTo>
                  <a:pt x="149226" y="288866"/>
                  <a:pt x="282646" y="155446"/>
                  <a:pt x="447229" y="155446"/>
                </a:cubicBezTo>
                <a:close/>
                <a:moveTo>
                  <a:pt x="192970" y="152265"/>
                </a:moveTo>
                <a:lnTo>
                  <a:pt x="195797" y="153153"/>
                </a:lnTo>
                <a:cubicBezTo>
                  <a:pt x="197082" y="154177"/>
                  <a:pt x="198110" y="155712"/>
                  <a:pt x="199138" y="157760"/>
                </a:cubicBezTo>
                <a:cubicBezTo>
                  <a:pt x="199138" y="157760"/>
                  <a:pt x="201195" y="159808"/>
                  <a:pt x="199138" y="159808"/>
                </a:cubicBezTo>
                <a:cubicBezTo>
                  <a:pt x="197082" y="159808"/>
                  <a:pt x="197082" y="157760"/>
                  <a:pt x="197082" y="155712"/>
                </a:cubicBezTo>
                <a:cubicBezTo>
                  <a:pt x="197082" y="155712"/>
                  <a:pt x="195026" y="153665"/>
                  <a:pt x="192970" y="153665"/>
                </a:cubicBezTo>
                <a:cubicBezTo>
                  <a:pt x="192970" y="153665"/>
                  <a:pt x="192970" y="153665"/>
                  <a:pt x="192970" y="153409"/>
                </a:cubicBezTo>
                <a:close/>
                <a:moveTo>
                  <a:pt x="190913" y="151618"/>
                </a:moveTo>
                <a:cubicBezTo>
                  <a:pt x="190913" y="151618"/>
                  <a:pt x="190913" y="151618"/>
                  <a:pt x="192970" y="151618"/>
                </a:cubicBezTo>
                <a:lnTo>
                  <a:pt x="192970" y="152265"/>
                </a:lnTo>
                <a:close/>
                <a:moveTo>
                  <a:pt x="650187" y="151100"/>
                </a:moveTo>
                <a:cubicBezTo>
                  <a:pt x="652599" y="151482"/>
                  <a:pt x="654143" y="154159"/>
                  <a:pt x="655687" y="155689"/>
                </a:cubicBezTo>
                <a:cubicBezTo>
                  <a:pt x="657745" y="157728"/>
                  <a:pt x="657745" y="161807"/>
                  <a:pt x="655687" y="163846"/>
                </a:cubicBezTo>
                <a:lnTo>
                  <a:pt x="653629" y="160787"/>
                </a:lnTo>
                <a:lnTo>
                  <a:pt x="653629" y="159779"/>
                </a:lnTo>
                <a:lnTo>
                  <a:pt x="652155" y="158596"/>
                </a:lnTo>
                <a:lnTo>
                  <a:pt x="647453" y="151610"/>
                </a:lnTo>
                <a:cubicBezTo>
                  <a:pt x="648482" y="151100"/>
                  <a:pt x="649383" y="150972"/>
                  <a:pt x="650187" y="151100"/>
                </a:cubicBezTo>
                <a:close/>
                <a:moveTo>
                  <a:pt x="176520" y="149570"/>
                </a:moveTo>
                <a:cubicBezTo>
                  <a:pt x="178576" y="149570"/>
                  <a:pt x="182688" y="151618"/>
                  <a:pt x="184745" y="153665"/>
                </a:cubicBezTo>
                <a:cubicBezTo>
                  <a:pt x="186801" y="153665"/>
                  <a:pt x="188857" y="155712"/>
                  <a:pt x="192970" y="153665"/>
                </a:cubicBezTo>
                <a:cubicBezTo>
                  <a:pt x="192970" y="155712"/>
                  <a:pt x="195026" y="155712"/>
                  <a:pt x="195026" y="157760"/>
                </a:cubicBezTo>
                <a:cubicBezTo>
                  <a:pt x="197082" y="159808"/>
                  <a:pt x="195026" y="161855"/>
                  <a:pt x="197082" y="163902"/>
                </a:cubicBezTo>
                <a:cubicBezTo>
                  <a:pt x="201195" y="161855"/>
                  <a:pt x="205307" y="161855"/>
                  <a:pt x="207363" y="163902"/>
                </a:cubicBezTo>
                <a:cubicBezTo>
                  <a:pt x="211476" y="167998"/>
                  <a:pt x="211476" y="167998"/>
                  <a:pt x="211476" y="167998"/>
                </a:cubicBezTo>
                <a:cubicBezTo>
                  <a:pt x="211476" y="172091"/>
                  <a:pt x="213532" y="174138"/>
                  <a:pt x="211476" y="176186"/>
                </a:cubicBezTo>
                <a:cubicBezTo>
                  <a:pt x="209420" y="176186"/>
                  <a:pt x="207363" y="176186"/>
                  <a:pt x="205307" y="176186"/>
                </a:cubicBezTo>
                <a:cubicBezTo>
                  <a:pt x="203251" y="172091"/>
                  <a:pt x="203251" y="167998"/>
                  <a:pt x="199138" y="167998"/>
                </a:cubicBezTo>
                <a:cubicBezTo>
                  <a:pt x="197082" y="165949"/>
                  <a:pt x="197082" y="165949"/>
                  <a:pt x="197082" y="165949"/>
                </a:cubicBezTo>
                <a:cubicBezTo>
                  <a:pt x="195026" y="163902"/>
                  <a:pt x="192970" y="161855"/>
                  <a:pt x="190913" y="161855"/>
                </a:cubicBezTo>
                <a:cubicBezTo>
                  <a:pt x="188857" y="159808"/>
                  <a:pt x="184745" y="159808"/>
                  <a:pt x="182688" y="161855"/>
                </a:cubicBezTo>
                <a:cubicBezTo>
                  <a:pt x="178576" y="159808"/>
                  <a:pt x="176520" y="155712"/>
                  <a:pt x="170351" y="157760"/>
                </a:cubicBezTo>
                <a:cubicBezTo>
                  <a:pt x="166238" y="161855"/>
                  <a:pt x="166238" y="161855"/>
                  <a:pt x="166238" y="161855"/>
                </a:cubicBezTo>
                <a:cubicBezTo>
                  <a:pt x="166238" y="167998"/>
                  <a:pt x="158013" y="165949"/>
                  <a:pt x="158013" y="172091"/>
                </a:cubicBezTo>
                <a:cubicBezTo>
                  <a:pt x="158013" y="176186"/>
                  <a:pt x="155957" y="178233"/>
                  <a:pt x="153901" y="180280"/>
                </a:cubicBezTo>
                <a:cubicBezTo>
                  <a:pt x="151845" y="182328"/>
                  <a:pt x="153901" y="186422"/>
                  <a:pt x="149789" y="186422"/>
                </a:cubicBezTo>
                <a:cubicBezTo>
                  <a:pt x="149789" y="184375"/>
                  <a:pt x="149789" y="182328"/>
                  <a:pt x="149789" y="180280"/>
                </a:cubicBezTo>
                <a:cubicBezTo>
                  <a:pt x="151845" y="176186"/>
                  <a:pt x="158013" y="178233"/>
                  <a:pt x="153901" y="174138"/>
                </a:cubicBezTo>
                <a:cubicBezTo>
                  <a:pt x="153901" y="170044"/>
                  <a:pt x="153901" y="167998"/>
                  <a:pt x="153901" y="165949"/>
                </a:cubicBezTo>
                <a:cubicBezTo>
                  <a:pt x="153901" y="163902"/>
                  <a:pt x="155957" y="161855"/>
                  <a:pt x="158013" y="159808"/>
                </a:cubicBezTo>
                <a:cubicBezTo>
                  <a:pt x="162126" y="159808"/>
                  <a:pt x="162126" y="159808"/>
                  <a:pt x="162126" y="159808"/>
                </a:cubicBezTo>
                <a:cubicBezTo>
                  <a:pt x="164182" y="157760"/>
                  <a:pt x="166238" y="153665"/>
                  <a:pt x="168295" y="151618"/>
                </a:cubicBezTo>
                <a:cubicBezTo>
                  <a:pt x="172407" y="151618"/>
                  <a:pt x="176520" y="151618"/>
                  <a:pt x="178576" y="153665"/>
                </a:cubicBezTo>
                <a:cubicBezTo>
                  <a:pt x="180632" y="155712"/>
                  <a:pt x="180632" y="157760"/>
                  <a:pt x="182688" y="157760"/>
                </a:cubicBezTo>
                <a:cubicBezTo>
                  <a:pt x="182688" y="155712"/>
                  <a:pt x="182688" y="155712"/>
                  <a:pt x="182688" y="153665"/>
                </a:cubicBezTo>
                <a:cubicBezTo>
                  <a:pt x="180632" y="151618"/>
                  <a:pt x="178576" y="151618"/>
                  <a:pt x="176520" y="149570"/>
                </a:cubicBezTo>
                <a:close/>
                <a:moveTo>
                  <a:pt x="570240" y="148091"/>
                </a:moveTo>
                <a:cubicBezTo>
                  <a:pt x="573323" y="148091"/>
                  <a:pt x="576406" y="148603"/>
                  <a:pt x="579489" y="149626"/>
                </a:cubicBezTo>
                <a:cubicBezTo>
                  <a:pt x="581544" y="151673"/>
                  <a:pt x="585654" y="153721"/>
                  <a:pt x="587710" y="155768"/>
                </a:cubicBezTo>
                <a:cubicBezTo>
                  <a:pt x="589765" y="159862"/>
                  <a:pt x="585654" y="163958"/>
                  <a:pt x="589765" y="163958"/>
                </a:cubicBezTo>
                <a:cubicBezTo>
                  <a:pt x="591820" y="163958"/>
                  <a:pt x="593875" y="163958"/>
                  <a:pt x="595931" y="166005"/>
                </a:cubicBezTo>
                <a:cubicBezTo>
                  <a:pt x="597986" y="168052"/>
                  <a:pt x="595931" y="170099"/>
                  <a:pt x="595931" y="170099"/>
                </a:cubicBezTo>
                <a:cubicBezTo>
                  <a:pt x="595931" y="172147"/>
                  <a:pt x="595931" y="172147"/>
                  <a:pt x="595931" y="172147"/>
                </a:cubicBezTo>
                <a:cubicBezTo>
                  <a:pt x="591820" y="170099"/>
                  <a:pt x="585654" y="168052"/>
                  <a:pt x="581544" y="163958"/>
                </a:cubicBezTo>
                <a:cubicBezTo>
                  <a:pt x="577433" y="159862"/>
                  <a:pt x="571268" y="161911"/>
                  <a:pt x="567158" y="159862"/>
                </a:cubicBezTo>
                <a:cubicBezTo>
                  <a:pt x="569213" y="157815"/>
                  <a:pt x="579489" y="159862"/>
                  <a:pt x="577433" y="153721"/>
                </a:cubicBezTo>
                <a:cubicBezTo>
                  <a:pt x="575378" y="149626"/>
                  <a:pt x="573323" y="151673"/>
                  <a:pt x="571268" y="151673"/>
                </a:cubicBezTo>
                <a:cubicBezTo>
                  <a:pt x="565102" y="151673"/>
                  <a:pt x="560992" y="155768"/>
                  <a:pt x="556881" y="155768"/>
                </a:cubicBezTo>
                <a:cubicBezTo>
                  <a:pt x="556881" y="155768"/>
                  <a:pt x="554826" y="155768"/>
                  <a:pt x="554826" y="153721"/>
                </a:cubicBezTo>
                <a:cubicBezTo>
                  <a:pt x="554826" y="151673"/>
                  <a:pt x="558937" y="151673"/>
                  <a:pt x="560992" y="149626"/>
                </a:cubicBezTo>
                <a:cubicBezTo>
                  <a:pt x="564075" y="148603"/>
                  <a:pt x="567158" y="148091"/>
                  <a:pt x="570240" y="148091"/>
                </a:cubicBezTo>
                <a:close/>
                <a:moveTo>
                  <a:pt x="707038" y="143263"/>
                </a:moveTo>
                <a:cubicBezTo>
                  <a:pt x="709088" y="143263"/>
                  <a:pt x="709088" y="143263"/>
                  <a:pt x="711139" y="145320"/>
                </a:cubicBezTo>
                <a:cubicBezTo>
                  <a:pt x="709088" y="149437"/>
                  <a:pt x="709088" y="151496"/>
                  <a:pt x="709088" y="155613"/>
                </a:cubicBezTo>
                <a:cubicBezTo>
                  <a:pt x="704987" y="157671"/>
                  <a:pt x="702936" y="155613"/>
                  <a:pt x="700886" y="157671"/>
                </a:cubicBezTo>
                <a:cubicBezTo>
                  <a:pt x="696785" y="159730"/>
                  <a:pt x="696785" y="163846"/>
                  <a:pt x="696785" y="167963"/>
                </a:cubicBezTo>
                <a:cubicBezTo>
                  <a:pt x="692683" y="170022"/>
                  <a:pt x="688582" y="172080"/>
                  <a:pt x="688582" y="176197"/>
                </a:cubicBezTo>
                <a:cubicBezTo>
                  <a:pt x="688582" y="182372"/>
                  <a:pt x="690633" y="184430"/>
                  <a:pt x="694734" y="186489"/>
                </a:cubicBezTo>
                <a:cubicBezTo>
                  <a:pt x="694734" y="190605"/>
                  <a:pt x="696785" y="194722"/>
                  <a:pt x="698835" y="198839"/>
                </a:cubicBezTo>
                <a:cubicBezTo>
                  <a:pt x="700886" y="200897"/>
                  <a:pt x="704987" y="200897"/>
                  <a:pt x="709088" y="200897"/>
                </a:cubicBezTo>
                <a:cubicBezTo>
                  <a:pt x="711139" y="202956"/>
                  <a:pt x="709088" y="207073"/>
                  <a:pt x="711139" y="209131"/>
                </a:cubicBezTo>
                <a:cubicBezTo>
                  <a:pt x="711139" y="211189"/>
                  <a:pt x="713189" y="211189"/>
                  <a:pt x="711139" y="213248"/>
                </a:cubicBezTo>
                <a:cubicBezTo>
                  <a:pt x="707038" y="215306"/>
                  <a:pt x="704987" y="213248"/>
                  <a:pt x="700886" y="211189"/>
                </a:cubicBezTo>
                <a:cubicBezTo>
                  <a:pt x="700886" y="209131"/>
                  <a:pt x="700886" y="207073"/>
                  <a:pt x="698835" y="205014"/>
                </a:cubicBezTo>
                <a:cubicBezTo>
                  <a:pt x="696785" y="207073"/>
                  <a:pt x="692683" y="205014"/>
                  <a:pt x="690633" y="202956"/>
                </a:cubicBezTo>
                <a:cubicBezTo>
                  <a:pt x="688582" y="200897"/>
                  <a:pt x="686532" y="198839"/>
                  <a:pt x="686532" y="196781"/>
                </a:cubicBezTo>
                <a:cubicBezTo>
                  <a:pt x="688582" y="194722"/>
                  <a:pt x="688582" y="192664"/>
                  <a:pt x="688582" y="190605"/>
                </a:cubicBezTo>
                <a:cubicBezTo>
                  <a:pt x="686532" y="190605"/>
                  <a:pt x="682431" y="188547"/>
                  <a:pt x="682431" y="186489"/>
                </a:cubicBezTo>
                <a:cubicBezTo>
                  <a:pt x="682431" y="184430"/>
                  <a:pt x="682431" y="182372"/>
                  <a:pt x="680380" y="182372"/>
                </a:cubicBezTo>
                <a:cubicBezTo>
                  <a:pt x="680380" y="178255"/>
                  <a:pt x="678329" y="176197"/>
                  <a:pt x="680380" y="174138"/>
                </a:cubicBezTo>
                <a:cubicBezTo>
                  <a:pt x="680380" y="170022"/>
                  <a:pt x="684481" y="167963"/>
                  <a:pt x="686532" y="165905"/>
                </a:cubicBezTo>
                <a:cubicBezTo>
                  <a:pt x="684481" y="161789"/>
                  <a:pt x="684481" y="157671"/>
                  <a:pt x="688582" y="155613"/>
                </a:cubicBezTo>
                <a:cubicBezTo>
                  <a:pt x="688582" y="153555"/>
                  <a:pt x="692683" y="153555"/>
                  <a:pt x="692683" y="151496"/>
                </a:cubicBezTo>
                <a:cubicBezTo>
                  <a:pt x="694734" y="151496"/>
                  <a:pt x="694734" y="151496"/>
                  <a:pt x="694734" y="151496"/>
                </a:cubicBezTo>
                <a:cubicBezTo>
                  <a:pt x="694734" y="153555"/>
                  <a:pt x="694734" y="153555"/>
                  <a:pt x="694734" y="153555"/>
                </a:cubicBezTo>
                <a:cubicBezTo>
                  <a:pt x="696785" y="153555"/>
                  <a:pt x="696785" y="151496"/>
                  <a:pt x="696785" y="151496"/>
                </a:cubicBezTo>
                <a:cubicBezTo>
                  <a:pt x="698835" y="147379"/>
                  <a:pt x="702936" y="143263"/>
                  <a:pt x="707038" y="143263"/>
                </a:cubicBezTo>
                <a:close/>
                <a:moveTo>
                  <a:pt x="643337" y="143263"/>
                </a:moveTo>
                <a:cubicBezTo>
                  <a:pt x="643337" y="145327"/>
                  <a:pt x="643337" y="145327"/>
                  <a:pt x="643337" y="145327"/>
                </a:cubicBezTo>
                <a:cubicBezTo>
                  <a:pt x="641278" y="147391"/>
                  <a:pt x="643337" y="149457"/>
                  <a:pt x="643337" y="151521"/>
                </a:cubicBezTo>
                <a:lnTo>
                  <a:pt x="652155" y="158596"/>
                </a:lnTo>
                <a:lnTo>
                  <a:pt x="653629" y="160787"/>
                </a:lnTo>
                <a:lnTo>
                  <a:pt x="653629" y="165973"/>
                </a:lnTo>
                <a:lnTo>
                  <a:pt x="661750" y="174120"/>
                </a:lnTo>
                <a:lnTo>
                  <a:pt x="661831" y="174359"/>
                </a:lnTo>
                <a:lnTo>
                  <a:pt x="659804" y="182490"/>
                </a:lnTo>
                <a:cubicBezTo>
                  <a:pt x="659804" y="186619"/>
                  <a:pt x="663921" y="188684"/>
                  <a:pt x="665979" y="190748"/>
                </a:cubicBezTo>
                <a:cubicBezTo>
                  <a:pt x="668037" y="194878"/>
                  <a:pt x="665979" y="199007"/>
                  <a:pt x="663921" y="201072"/>
                </a:cubicBezTo>
                <a:lnTo>
                  <a:pt x="663921" y="196942"/>
                </a:lnTo>
                <a:cubicBezTo>
                  <a:pt x="663921" y="192813"/>
                  <a:pt x="663921" y="192813"/>
                  <a:pt x="663921" y="192813"/>
                </a:cubicBezTo>
                <a:cubicBezTo>
                  <a:pt x="657746" y="184555"/>
                  <a:pt x="657746" y="184555"/>
                  <a:pt x="657746" y="184555"/>
                </a:cubicBezTo>
                <a:cubicBezTo>
                  <a:pt x="657746" y="184555"/>
                  <a:pt x="655687" y="186619"/>
                  <a:pt x="655687" y="186619"/>
                </a:cubicBezTo>
                <a:cubicBezTo>
                  <a:pt x="657746" y="188684"/>
                  <a:pt x="661862" y="188684"/>
                  <a:pt x="661862" y="192813"/>
                </a:cubicBezTo>
                <a:cubicBezTo>
                  <a:pt x="661862" y="196942"/>
                  <a:pt x="661862" y="203136"/>
                  <a:pt x="657746" y="207266"/>
                </a:cubicBezTo>
                <a:cubicBezTo>
                  <a:pt x="655687" y="207266"/>
                  <a:pt x="653629" y="209330"/>
                  <a:pt x="653629" y="207266"/>
                </a:cubicBezTo>
                <a:cubicBezTo>
                  <a:pt x="651570" y="205201"/>
                  <a:pt x="647454" y="205201"/>
                  <a:pt x="647454" y="203136"/>
                </a:cubicBezTo>
                <a:cubicBezTo>
                  <a:pt x="651570" y="196942"/>
                  <a:pt x="653629" y="190748"/>
                  <a:pt x="651570" y="184555"/>
                </a:cubicBezTo>
                <a:cubicBezTo>
                  <a:pt x="649512" y="182490"/>
                  <a:pt x="647454" y="182490"/>
                  <a:pt x="649512" y="178361"/>
                </a:cubicBezTo>
                <a:cubicBezTo>
                  <a:pt x="649512" y="174233"/>
                  <a:pt x="647454" y="170103"/>
                  <a:pt x="645395" y="165973"/>
                </a:cubicBezTo>
                <a:cubicBezTo>
                  <a:pt x="643337" y="163909"/>
                  <a:pt x="639220" y="161845"/>
                  <a:pt x="637162" y="161845"/>
                </a:cubicBezTo>
                <a:cubicBezTo>
                  <a:pt x="637162" y="159779"/>
                  <a:pt x="637162" y="159779"/>
                  <a:pt x="637162" y="159779"/>
                </a:cubicBezTo>
                <a:cubicBezTo>
                  <a:pt x="639220" y="155651"/>
                  <a:pt x="641278" y="153585"/>
                  <a:pt x="641278" y="149457"/>
                </a:cubicBezTo>
                <a:cubicBezTo>
                  <a:pt x="641278" y="147391"/>
                  <a:pt x="641278" y="143263"/>
                  <a:pt x="643337" y="143263"/>
                </a:cubicBezTo>
                <a:close/>
                <a:moveTo>
                  <a:pt x="302134" y="138780"/>
                </a:moveTo>
                <a:cubicBezTo>
                  <a:pt x="302425" y="138282"/>
                  <a:pt x="303006" y="138282"/>
                  <a:pt x="304168" y="139279"/>
                </a:cubicBezTo>
                <a:cubicBezTo>
                  <a:pt x="304168" y="139279"/>
                  <a:pt x="301844" y="139279"/>
                  <a:pt x="301844" y="141270"/>
                </a:cubicBezTo>
                <a:cubicBezTo>
                  <a:pt x="301844" y="140275"/>
                  <a:pt x="301844" y="139279"/>
                  <a:pt x="302134" y="138780"/>
                </a:cubicBezTo>
                <a:close/>
                <a:moveTo>
                  <a:pt x="575576" y="134962"/>
                </a:moveTo>
                <a:cubicBezTo>
                  <a:pt x="577623" y="134962"/>
                  <a:pt x="579671" y="134962"/>
                  <a:pt x="581718" y="139168"/>
                </a:cubicBezTo>
                <a:cubicBezTo>
                  <a:pt x="581718" y="141270"/>
                  <a:pt x="579671" y="143373"/>
                  <a:pt x="579671" y="143373"/>
                </a:cubicBezTo>
                <a:cubicBezTo>
                  <a:pt x="577623" y="147578"/>
                  <a:pt x="573529" y="143373"/>
                  <a:pt x="569434" y="145476"/>
                </a:cubicBezTo>
                <a:cubicBezTo>
                  <a:pt x="571481" y="141270"/>
                  <a:pt x="573529" y="139168"/>
                  <a:pt x="575576" y="134962"/>
                </a:cubicBezTo>
                <a:close/>
                <a:moveTo>
                  <a:pt x="508872" y="130536"/>
                </a:moveTo>
                <a:cubicBezTo>
                  <a:pt x="511184" y="130019"/>
                  <a:pt x="513753" y="130019"/>
                  <a:pt x="515808" y="131053"/>
                </a:cubicBezTo>
                <a:cubicBezTo>
                  <a:pt x="521974" y="133118"/>
                  <a:pt x="526085" y="139316"/>
                  <a:pt x="532250" y="143447"/>
                </a:cubicBezTo>
                <a:cubicBezTo>
                  <a:pt x="532250" y="145512"/>
                  <a:pt x="530195" y="147578"/>
                  <a:pt x="530195" y="147578"/>
                </a:cubicBezTo>
                <a:cubicBezTo>
                  <a:pt x="526085" y="147578"/>
                  <a:pt x="528140" y="145512"/>
                  <a:pt x="528140" y="143447"/>
                </a:cubicBezTo>
                <a:cubicBezTo>
                  <a:pt x="524029" y="139316"/>
                  <a:pt x="519919" y="135184"/>
                  <a:pt x="513753" y="135184"/>
                </a:cubicBezTo>
                <a:cubicBezTo>
                  <a:pt x="511698" y="135184"/>
                  <a:pt x="511698" y="135184"/>
                  <a:pt x="509643" y="137250"/>
                </a:cubicBezTo>
                <a:cubicBezTo>
                  <a:pt x="509643" y="139316"/>
                  <a:pt x="511698" y="141382"/>
                  <a:pt x="513753" y="141382"/>
                </a:cubicBezTo>
                <a:cubicBezTo>
                  <a:pt x="513753" y="141382"/>
                  <a:pt x="515808" y="141382"/>
                  <a:pt x="515808" y="143447"/>
                </a:cubicBezTo>
                <a:cubicBezTo>
                  <a:pt x="511698" y="141382"/>
                  <a:pt x="505532" y="139316"/>
                  <a:pt x="501422" y="141382"/>
                </a:cubicBezTo>
                <a:cubicBezTo>
                  <a:pt x="497311" y="141382"/>
                  <a:pt x="493201" y="141382"/>
                  <a:pt x="489090" y="141382"/>
                </a:cubicBezTo>
                <a:cubicBezTo>
                  <a:pt x="489090" y="139316"/>
                  <a:pt x="489090" y="137250"/>
                  <a:pt x="491146" y="135184"/>
                </a:cubicBezTo>
                <a:cubicBezTo>
                  <a:pt x="495256" y="135184"/>
                  <a:pt x="497311" y="135184"/>
                  <a:pt x="499367" y="137250"/>
                </a:cubicBezTo>
                <a:cubicBezTo>
                  <a:pt x="501422" y="137250"/>
                  <a:pt x="501422" y="133118"/>
                  <a:pt x="503477" y="133118"/>
                </a:cubicBezTo>
                <a:cubicBezTo>
                  <a:pt x="504505" y="132085"/>
                  <a:pt x="506560" y="131053"/>
                  <a:pt x="508872" y="130536"/>
                </a:cubicBezTo>
                <a:close/>
                <a:moveTo>
                  <a:pt x="250583" y="123976"/>
                </a:moveTo>
                <a:cubicBezTo>
                  <a:pt x="252127" y="124235"/>
                  <a:pt x="253671" y="124754"/>
                  <a:pt x="254700" y="124754"/>
                </a:cubicBezTo>
                <a:cubicBezTo>
                  <a:pt x="256758" y="124754"/>
                  <a:pt x="256758" y="124754"/>
                  <a:pt x="256758" y="124754"/>
                </a:cubicBezTo>
                <a:cubicBezTo>
                  <a:pt x="254700" y="128904"/>
                  <a:pt x="256758" y="130978"/>
                  <a:pt x="258816" y="133054"/>
                </a:cubicBezTo>
                <a:cubicBezTo>
                  <a:pt x="262933" y="135128"/>
                  <a:pt x="269108" y="137203"/>
                  <a:pt x="273225" y="135128"/>
                </a:cubicBezTo>
                <a:cubicBezTo>
                  <a:pt x="275284" y="135128"/>
                  <a:pt x="275284" y="130978"/>
                  <a:pt x="277342" y="133054"/>
                </a:cubicBezTo>
                <a:cubicBezTo>
                  <a:pt x="279400" y="135128"/>
                  <a:pt x="285576" y="135128"/>
                  <a:pt x="283517" y="139279"/>
                </a:cubicBezTo>
                <a:cubicBezTo>
                  <a:pt x="281459" y="143429"/>
                  <a:pt x="279400" y="145503"/>
                  <a:pt x="275284" y="145503"/>
                </a:cubicBezTo>
                <a:cubicBezTo>
                  <a:pt x="273225" y="145503"/>
                  <a:pt x="271167" y="143429"/>
                  <a:pt x="269108" y="141353"/>
                </a:cubicBezTo>
                <a:cubicBezTo>
                  <a:pt x="267050" y="141353"/>
                  <a:pt x="264992" y="147578"/>
                  <a:pt x="262933" y="147578"/>
                </a:cubicBezTo>
                <a:cubicBezTo>
                  <a:pt x="258816" y="147578"/>
                  <a:pt x="254700" y="143429"/>
                  <a:pt x="254700" y="141353"/>
                </a:cubicBezTo>
                <a:cubicBezTo>
                  <a:pt x="252641" y="139279"/>
                  <a:pt x="256758" y="137203"/>
                  <a:pt x="252641" y="135128"/>
                </a:cubicBezTo>
                <a:cubicBezTo>
                  <a:pt x="250583" y="135128"/>
                  <a:pt x="246466" y="135128"/>
                  <a:pt x="246466" y="130978"/>
                </a:cubicBezTo>
                <a:cubicBezTo>
                  <a:pt x="244408" y="128904"/>
                  <a:pt x="244408" y="126828"/>
                  <a:pt x="246466" y="124754"/>
                </a:cubicBezTo>
                <a:cubicBezTo>
                  <a:pt x="247495" y="123716"/>
                  <a:pt x="249039" y="123716"/>
                  <a:pt x="250583" y="123976"/>
                </a:cubicBezTo>
                <a:close/>
                <a:moveTo>
                  <a:pt x="577535" y="122678"/>
                </a:moveTo>
                <a:cubicBezTo>
                  <a:pt x="579593" y="124747"/>
                  <a:pt x="581651" y="124747"/>
                  <a:pt x="581651" y="126816"/>
                </a:cubicBezTo>
                <a:cubicBezTo>
                  <a:pt x="581651" y="128884"/>
                  <a:pt x="581651" y="130953"/>
                  <a:pt x="583710" y="130953"/>
                </a:cubicBezTo>
                <a:cubicBezTo>
                  <a:pt x="587827" y="128884"/>
                  <a:pt x="589885" y="128884"/>
                  <a:pt x="591943" y="130953"/>
                </a:cubicBezTo>
                <a:cubicBezTo>
                  <a:pt x="594002" y="133022"/>
                  <a:pt x="594002" y="135090"/>
                  <a:pt x="594002" y="135090"/>
                </a:cubicBezTo>
                <a:cubicBezTo>
                  <a:pt x="591943" y="139228"/>
                  <a:pt x="589885" y="137159"/>
                  <a:pt x="587827" y="139228"/>
                </a:cubicBezTo>
                <a:cubicBezTo>
                  <a:pt x="589885" y="141297"/>
                  <a:pt x="591943" y="143365"/>
                  <a:pt x="589885" y="147503"/>
                </a:cubicBezTo>
                <a:cubicBezTo>
                  <a:pt x="589885" y="147503"/>
                  <a:pt x="587827" y="149570"/>
                  <a:pt x="585768" y="149570"/>
                </a:cubicBezTo>
                <a:cubicBezTo>
                  <a:pt x="583710" y="149570"/>
                  <a:pt x="583710" y="147503"/>
                  <a:pt x="581651" y="147503"/>
                </a:cubicBezTo>
                <a:cubicBezTo>
                  <a:pt x="581651" y="145434"/>
                  <a:pt x="583710" y="141297"/>
                  <a:pt x="583710" y="137159"/>
                </a:cubicBezTo>
                <a:cubicBezTo>
                  <a:pt x="581651" y="135090"/>
                  <a:pt x="579593" y="133022"/>
                  <a:pt x="575476" y="130953"/>
                </a:cubicBezTo>
                <a:cubicBezTo>
                  <a:pt x="575476" y="128884"/>
                  <a:pt x="573418" y="124747"/>
                  <a:pt x="577535" y="122678"/>
                </a:cubicBezTo>
                <a:close/>
                <a:moveTo>
                  <a:pt x="258767" y="122678"/>
                </a:moveTo>
                <a:cubicBezTo>
                  <a:pt x="260842" y="124737"/>
                  <a:pt x="260842" y="126796"/>
                  <a:pt x="260842" y="128854"/>
                </a:cubicBezTo>
                <a:cubicBezTo>
                  <a:pt x="262917" y="130912"/>
                  <a:pt x="264992" y="130912"/>
                  <a:pt x="267067" y="130912"/>
                </a:cubicBezTo>
                <a:cubicBezTo>
                  <a:pt x="269142" y="130912"/>
                  <a:pt x="271217" y="128854"/>
                  <a:pt x="273292" y="128854"/>
                </a:cubicBezTo>
                <a:cubicBezTo>
                  <a:pt x="273292" y="130912"/>
                  <a:pt x="271217" y="132971"/>
                  <a:pt x="271217" y="132971"/>
                </a:cubicBezTo>
                <a:cubicBezTo>
                  <a:pt x="267067" y="132971"/>
                  <a:pt x="260842" y="132971"/>
                  <a:pt x="258767" y="128854"/>
                </a:cubicBezTo>
                <a:cubicBezTo>
                  <a:pt x="258767" y="126796"/>
                  <a:pt x="256692" y="124737"/>
                  <a:pt x="258767" y="122678"/>
                </a:cubicBezTo>
                <a:close/>
                <a:moveTo>
                  <a:pt x="622795" y="120686"/>
                </a:moveTo>
                <a:cubicBezTo>
                  <a:pt x="628998" y="120686"/>
                  <a:pt x="635200" y="122740"/>
                  <a:pt x="637267" y="128900"/>
                </a:cubicBezTo>
                <a:cubicBezTo>
                  <a:pt x="643470" y="137114"/>
                  <a:pt x="639335" y="147382"/>
                  <a:pt x="635200" y="155596"/>
                </a:cubicBezTo>
                <a:cubicBezTo>
                  <a:pt x="633132" y="159703"/>
                  <a:pt x="631065" y="163810"/>
                  <a:pt x="626930" y="165863"/>
                </a:cubicBezTo>
                <a:cubicBezTo>
                  <a:pt x="620728" y="174077"/>
                  <a:pt x="610390" y="176130"/>
                  <a:pt x="600053" y="174077"/>
                </a:cubicBezTo>
                <a:cubicBezTo>
                  <a:pt x="597986" y="174077"/>
                  <a:pt x="597986" y="172023"/>
                  <a:pt x="600053" y="169971"/>
                </a:cubicBezTo>
                <a:cubicBezTo>
                  <a:pt x="602121" y="169971"/>
                  <a:pt x="606256" y="169971"/>
                  <a:pt x="610390" y="167917"/>
                </a:cubicBezTo>
                <a:cubicBezTo>
                  <a:pt x="620728" y="165863"/>
                  <a:pt x="628998" y="155596"/>
                  <a:pt x="631065" y="145328"/>
                </a:cubicBezTo>
                <a:cubicBezTo>
                  <a:pt x="633132" y="141221"/>
                  <a:pt x="631065" y="137114"/>
                  <a:pt x="628998" y="133007"/>
                </a:cubicBezTo>
                <a:cubicBezTo>
                  <a:pt x="626930" y="133007"/>
                  <a:pt x="626930" y="130954"/>
                  <a:pt x="624863" y="130954"/>
                </a:cubicBezTo>
                <a:cubicBezTo>
                  <a:pt x="622795" y="133007"/>
                  <a:pt x="626930" y="133007"/>
                  <a:pt x="626930" y="135061"/>
                </a:cubicBezTo>
                <a:cubicBezTo>
                  <a:pt x="628998" y="137114"/>
                  <a:pt x="626930" y="141221"/>
                  <a:pt x="626930" y="143275"/>
                </a:cubicBezTo>
                <a:cubicBezTo>
                  <a:pt x="624863" y="145328"/>
                  <a:pt x="620728" y="147382"/>
                  <a:pt x="616593" y="147382"/>
                </a:cubicBezTo>
                <a:cubicBezTo>
                  <a:pt x="614525" y="147382"/>
                  <a:pt x="612458" y="145328"/>
                  <a:pt x="610390" y="143275"/>
                </a:cubicBezTo>
                <a:cubicBezTo>
                  <a:pt x="610390" y="139168"/>
                  <a:pt x="614525" y="139168"/>
                  <a:pt x="612458" y="135061"/>
                </a:cubicBezTo>
                <a:cubicBezTo>
                  <a:pt x="610390" y="135061"/>
                  <a:pt x="608323" y="130954"/>
                  <a:pt x="610390" y="128900"/>
                </a:cubicBezTo>
                <a:cubicBezTo>
                  <a:pt x="612458" y="122740"/>
                  <a:pt x="616593" y="120686"/>
                  <a:pt x="622795" y="120686"/>
                </a:cubicBezTo>
                <a:close/>
                <a:moveTo>
                  <a:pt x="522124" y="120686"/>
                </a:moveTo>
                <a:cubicBezTo>
                  <a:pt x="528266" y="120686"/>
                  <a:pt x="522124" y="128875"/>
                  <a:pt x="524172" y="132971"/>
                </a:cubicBezTo>
                <a:cubicBezTo>
                  <a:pt x="522124" y="128875"/>
                  <a:pt x="515982" y="128875"/>
                  <a:pt x="515982" y="124781"/>
                </a:cubicBezTo>
                <a:cubicBezTo>
                  <a:pt x="518030" y="122735"/>
                  <a:pt x="520077" y="120686"/>
                  <a:pt x="522124" y="120686"/>
                </a:cubicBezTo>
                <a:close/>
                <a:moveTo>
                  <a:pt x="456112" y="118695"/>
                </a:moveTo>
                <a:cubicBezTo>
                  <a:pt x="458159" y="120754"/>
                  <a:pt x="458159" y="120754"/>
                  <a:pt x="460207" y="122811"/>
                </a:cubicBezTo>
                <a:cubicBezTo>
                  <a:pt x="460207" y="126928"/>
                  <a:pt x="456112" y="126928"/>
                  <a:pt x="454064" y="131045"/>
                </a:cubicBezTo>
                <a:cubicBezTo>
                  <a:pt x="452017" y="133103"/>
                  <a:pt x="449970" y="135162"/>
                  <a:pt x="449970" y="139279"/>
                </a:cubicBezTo>
                <a:cubicBezTo>
                  <a:pt x="445875" y="139279"/>
                  <a:pt x="441781" y="139279"/>
                  <a:pt x="437686" y="139279"/>
                </a:cubicBezTo>
                <a:cubicBezTo>
                  <a:pt x="437686" y="139279"/>
                  <a:pt x="435639" y="137220"/>
                  <a:pt x="437686" y="137220"/>
                </a:cubicBezTo>
                <a:cubicBezTo>
                  <a:pt x="437686" y="133103"/>
                  <a:pt x="439733" y="131045"/>
                  <a:pt x="441781" y="128987"/>
                </a:cubicBezTo>
                <a:cubicBezTo>
                  <a:pt x="443828" y="128987"/>
                  <a:pt x="445875" y="128987"/>
                  <a:pt x="445875" y="126928"/>
                </a:cubicBezTo>
                <a:cubicBezTo>
                  <a:pt x="445875" y="124869"/>
                  <a:pt x="447922" y="122811"/>
                  <a:pt x="449970" y="120754"/>
                </a:cubicBezTo>
                <a:cubicBezTo>
                  <a:pt x="452017" y="118695"/>
                  <a:pt x="454064" y="118695"/>
                  <a:pt x="456112" y="118695"/>
                </a:cubicBezTo>
                <a:close/>
                <a:moveTo>
                  <a:pt x="234176" y="118695"/>
                </a:moveTo>
                <a:cubicBezTo>
                  <a:pt x="238281" y="118695"/>
                  <a:pt x="240333" y="120754"/>
                  <a:pt x="242386" y="122811"/>
                </a:cubicBezTo>
                <a:cubicBezTo>
                  <a:pt x="244438" y="124869"/>
                  <a:pt x="242386" y="126928"/>
                  <a:pt x="242386" y="126928"/>
                </a:cubicBezTo>
                <a:cubicBezTo>
                  <a:pt x="242386" y="131045"/>
                  <a:pt x="244438" y="135162"/>
                  <a:pt x="248543" y="137220"/>
                </a:cubicBezTo>
                <a:cubicBezTo>
                  <a:pt x="246490" y="137220"/>
                  <a:pt x="246490" y="137220"/>
                  <a:pt x="246490" y="137220"/>
                </a:cubicBezTo>
                <a:cubicBezTo>
                  <a:pt x="248543" y="137220"/>
                  <a:pt x="250595" y="137220"/>
                  <a:pt x="250595" y="139279"/>
                </a:cubicBezTo>
                <a:cubicBezTo>
                  <a:pt x="250595" y="143395"/>
                  <a:pt x="252647" y="145454"/>
                  <a:pt x="256752" y="147513"/>
                </a:cubicBezTo>
                <a:cubicBezTo>
                  <a:pt x="258805" y="149570"/>
                  <a:pt x="260857" y="149570"/>
                  <a:pt x="264962" y="149570"/>
                </a:cubicBezTo>
                <a:cubicBezTo>
                  <a:pt x="267014" y="147513"/>
                  <a:pt x="269066" y="143395"/>
                  <a:pt x="271119" y="147513"/>
                </a:cubicBezTo>
                <a:cubicBezTo>
                  <a:pt x="275223" y="147513"/>
                  <a:pt x="279328" y="147513"/>
                  <a:pt x="283433" y="145454"/>
                </a:cubicBezTo>
                <a:cubicBezTo>
                  <a:pt x="287537" y="143395"/>
                  <a:pt x="287537" y="135162"/>
                  <a:pt x="291642" y="139279"/>
                </a:cubicBezTo>
                <a:cubicBezTo>
                  <a:pt x="293695" y="141336"/>
                  <a:pt x="297799" y="139279"/>
                  <a:pt x="299852" y="139279"/>
                </a:cubicBezTo>
                <a:cubicBezTo>
                  <a:pt x="299852" y="141336"/>
                  <a:pt x="299852" y="141336"/>
                  <a:pt x="297799" y="143395"/>
                </a:cubicBezTo>
                <a:cubicBezTo>
                  <a:pt x="295747" y="145454"/>
                  <a:pt x="291642" y="145454"/>
                  <a:pt x="289590" y="147513"/>
                </a:cubicBezTo>
                <a:lnTo>
                  <a:pt x="289590" y="149570"/>
                </a:lnTo>
                <a:cubicBezTo>
                  <a:pt x="287537" y="153687"/>
                  <a:pt x="283433" y="157805"/>
                  <a:pt x="277276" y="157805"/>
                </a:cubicBezTo>
                <a:cubicBezTo>
                  <a:pt x="275223" y="155746"/>
                  <a:pt x="273171" y="153687"/>
                  <a:pt x="271119" y="155746"/>
                </a:cubicBezTo>
                <a:cubicBezTo>
                  <a:pt x="267014" y="157805"/>
                  <a:pt x="264962" y="159862"/>
                  <a:pt x="260857" y="159862"/>
                </a:cubicBezTo>
                <a:cubicBezTo>
                  <a:pt x="256752" y="159862"/>
                  <a:pt x="254700" y="157805"/>
                  <a:pt x="252647" y="155746"/>
                </a:cubicBezTo>
                <a:cubicBezTo>
                  <a:pt x="250595" y="153687"/>
                  <a:pt x="248543" y="149570"/>
                  <a:pt x="246490" y="147513"/>
                </a:cubicBezTo>
                <a:cubicBezTo>
                  <a:pt x="244438" y="149570"/>
                  <a:pt x="242386" y="147513"/>
                  <a:pt x="242386" y="147513"/>
                </a:cubicBezTo>
                <a:cubicBezTo>
                  <a:pt x="238281" y="147513"/>
                  <a:pt x="236229" y="143395"/>
                  <a:pt x="236229" y="141336"/>
                </a:cubicBezTo>
                <a:cubicBezTo>
                  <a:pt x="234176" y="137220"/>
                  <a:pt x="240333" y="135162"/>
                  <a:pt x="238281" y="131045"/>
                </a:cubicBezTo>
                <a:cubicBezTo>
                  <a:pt x="236229" y="128987"/>
                  <a:pt x="232124" y="126928"/>
                  <a:pt x="232124" y="122811"/>
                </a:cubicBezTo>
                <a:cubicBezTo>
                  <a:pt x="232124" y="122811"/>
                  <a:pt x="232124" y="118695"/>
                  <a:pt x="234176" y="118695"/>
                </a:cubicBezTo>
                <a:close/>
                <a:moveTo>
                  <a:pt x="360258" y="117473"/>
                </a:moveTo>
                <a:cubicBezTo>
                  <a:pt x="362055" y="117731"/>
                  <a:pt x="363595" y="118758"/>
                  <a:pt x="363595" y="120813"/>
                </a:cubicBezTo>
                <a:cubicBezTo>
                  <a:pt x="363595" y="124923"/>
                  <a:pt x="363595" y="129034"/>
                  <a:pt x="359488" y="129034"/>
                </a:cubicBezTo>
                <a:cubicBezTo>
                  <a:pt x="359488" y="131090"/>
                  <a:pt x="361542" y="133144"/>
                  <a:pt x="361542" y="135201"/>
                </a:cubicBezTo>
                <a:cubicBezTo>
                  <a:pt x="363595" y="137255"/>
                  <a:pt x="361542" y="139311"/>
                  <a:pt x="361542" y="141365"/>
                </a:cubicBezTo>
                <a:cubicBezTo>
                  <a:pt x="361542" y="145476"/>
                  <a:pt x="351274" y="141365"/>
                  <a:pt x="355381" y="147531"/>
                </a:cubicBezTo>
                <a:cubicBezTo>
                  <a:pt x="355381" y="149586"/>
                  <a:pt x="355381" y="151641"/>
                  <a:pt x="353328" y="153697"/>
                </a:cubicBezTo>
                <a:cubicBezTo>
                  <a:pt x="353328" y="151641"/>
                  <a:pt x="353328" y="147531"/>
                  <a:pt x="353328" y="145476"/>
                </a:cubicBezTo>
                <a:cubicBezTo>
                  <a:pt x="351274" y="145476"/>
                  <a:pt x="353328" y="149586"/>
                  <a:pt x="351274" y="149586"/>
                </a:cubicBezTo>
                <a:cubicBezTo>
                  <a:pt x="351274" y="153697"/>
                  <a:pt x="347167" y="157808"/>
                  <a:pt x="341007" y="159862"/>
                </a:cubicBezTo>
                <a:cubicBezTo>
                  <a:pt x="338954" y="157808"/>
                  <a:pt x="334847" y="157808"/>
                  <a:pt x="332793" y="153697"/>
                </a:cubicBezTo>
                <a:cubicBezTo>
                  <a:pt x="332793" y="151641"/>
                  <a:pt x="330740" y="151641"/>
                  <a:pt x="330740" y="153697"/>
                </a:cubicBezTo>
                <a:cubicBezTo>
                  <a:pt x="328686" y="155752"/>
                  <a:pt x="326633" y="155752"/>
                  <a:pt x="324579" y="155752"/>
                </a:cubicBezTo>
                <a:cubicBezTo>
                  <a:pt x="322526" y="153697"/>
                  <a:pt x="322526" y="153697"/>
                  <a:pt x="320472" y="153697"/>
                </a:cubicBezTo>
                <a:cubicBezTo>
                  <a:pt x="318419" y="151641"/>
                  <a:pt x="320472" y="147531"/>
                  <a:pt x="318419" y="145476"/>
                </a:cubicBezTo>
                <a:cubicBezTo>
                  <a:pt x="316365" y="145476"/>
                  <a:pt x="314312" y="147531"/>
                  <a:pt x="312258" y="145476"/>
                </a:cubicBezTo>
                <a:cubicBezTo>
                  <a:pt x="310205" y="143420"/>
                  <a:pt x="308151" y="141365"/>
                  <a:pt x="308151" y="137255"/>
                </a:cubicBezTo>
                <a:cubicBezTo>
                  <a:pt x="308151" y="135201"/>
                  <a:pt x="310205" y="133144"/>
                  <a:pt x="312258" y="133144"/>
                </a:cubicBezTo>
                <a:cubicBezTo>
                  <a:pt x="314312" y="135201"/>
                  <a:pt x="314312" y="137255"/>
                  <a:pt x="316365" y="137255"/>
                </a:cubicBezTo>
                <a:cubicBezTo>
                  <a:pt x="320472" y="137255"/>
                  <a:pt x="320472" y="143420"/>
                  <a:pt x="324579" y="143420"/>
                </a:cubicBezTo>
                <a:cubicBezTo>
                  <a:pt x="328686" y="145476"/>
                  <a:pt x="330740" y="141365"/>
                  <a:pt x="332793" y="145476"/>
                </a:cubicBezTo>
                <a:cubicBezTo>
                  <a:pt x="336900" y="147531"/>
                  <a:pt x="341007" y="145476"/>
                  <a:pt x="343060" y="143420"/>
                </a:cubicBezTo>
                <a:cubicBezTo>
                  <a:pt x="345114" y="143420"/>
                  <a:pt x="345114" y="141365"/>
                  <a:pt x="345114" y="139311"/>
                </a:cubicBezTo>
                <a:cubicBezTo>
                  <a:pt x="349221" y="137255"/>
                  <a:pt x="351274" y="133144"/>
                  <a:pt x="351274" y="129034"/>
                </a:cubicBezTo>
                <a:cubicBezTo>
                  <a:pt x="353328" y="126979"/>
                  <a:pt x="351274" y="126979"/>
                  <a:pt x="351274" y="124923"/>
                </a:cubicBezTo>
                <a:cubicBezTo>
                  <a:pt x="355381" y="122869"/>
                  <a:pt x="353328" y="118758"/>
                  <a:pt x="355381" y="118758"/>
                </a:cubicBezTo>
                <a:cubicBezTo>
                  <a:pt x="356408" y="117731"/>
                  <a:pt x="358461" y="117216"/>
                  <a:pt x="360258" y="117473"/>
                </a:cubicBezTo>
                <a:close/>
                <a:moveTo>
                  <a:pt x="347217" y="117214"/>
                </a:moveTo>
                <a:cubicBezTo>
                  <a:pt x="348752" y="117214"/>
                  <a:pt x="350288" y="117724"/>
                  <a:pt x="351311" y="118746"/>
                </a:cubicBezTo>
                <a:cubicBezTo>
                  <a:pt x="351311" y="120788"/>
                  <a:pt x="351311" y="122832"/>
                  <a:pt x="349264" y="122832"/>
                </a:cubicBezTo>
                <a:cubicBezTo>
                  <a:pt x="347217" y="122832"/>
                  <a:pt x="347217" y="124875"/>
                  <a:pt x="347217" y="124875"/>
                </a:cubicBezTo>
                <a:cubicBezTo>
                  <a:pt x="347217" y="126918"/>
                  <a:pt x="349264" y="126918"/>
                  <a:pt x="349264" y="128961"/>
                </a:cubicBezTo>
                <a:cubicBezTo>
                  <a:pt x="349264" y="131004"/>
                  <a:pt x="347217" y="133047"/>
                  <a:pt x="347217" y="135090"/>
                </a:cubicBezTo>
                <a:cubicBezTo>
                  <a:pt x="345169" y="135090"/>
                  <a:pt x="343122" y="135090"/>
                  <a:pt x="343122" y="137133"/>
                </a:cubicBezTo>
                <a:cubicBezTo>
                  <a:pt x="343122" y="139177"/>
                  <a:pt x="343122" y="141219"/>
                  <a:pt x="341075" y="141219"/>
                </a:cubicBezTo>
                <a:cubicBezTo>
                  <a:pt x="339027" y="143263"/>
                  <a:pt x="336980" y="143263"/>
                  <a:pt x="334933" y="143263"/>
                </a:cubicBezTo>
                <a:cubicBezTo>
                  <a:pt x="332885" y="141219"/>
                  <a:pt x="332885" y="137133"/>
                  <a:pt x="330838" y="139177"/>
                </a:cubicBezTo>
                <a:cubicBezTo>
                  <a:pt x="328791" y="141219"/>
                  <a:pt x="328791" y="141219"/>
                  <a:pt x="326743" y="141219"/>
                </a:cubicBezTo>
                <a:cubicBezTo>
                  <a:pt x="324696" y="141219"/>
                  <a:pt x="322649" y="139177"/>
                  <a:pt x="322649" y="137133"/>
                </a:cubicBezTo>
                <a:cubicBezTo>
                  <a:pt x="322649" y="137133"/>
                  <a:pt x="324696" y="133047"/>
                  <a:pt x="322649" y="133047"/>
                </a:cubicBezTo>
                <a:cubicBezTo>
                  <a:pt x="320602" y="133047"/>
                  <a:pt x="318554" y="135090"/>
                  <a:pt x="316507" y="135090"/>
                </a:cubicBezTo>
                <a:cubicBezTo>
                  <a:pt x="314459" y="133047"/>
                  <a:pt x="314459" y="131004"/>
                  <a:pt x="314459" y="131004"/>
                </a:cubicBezTo>
                <a:cubicBezTo>
                  <a:pt x="316507" y="128961"/>
                  <a:pt x="318554" y="124875"/>
                  <a:pt x="320602" y="126918"/>
                </a:cubicBezTo>
                <a:cubicBezTo>
                  <a:pt x="324696" y="128961"/>
                  <a:pt x="330838" y="128961"/>
                  <a:pt x="334933" y="126918"/>
                </a:cubicBezTo>
                <a:cubicBezTo>
                  <a:pt x="339027" y="124875"/>
                  <a:pt x="341075" y="120788"/>
                  <a:pt x="343122" y="118746"/>
                </a:cubicBezTo>
                <a:cubicBezTo>
                  <a:pt x="344146" y="117724"/>
                  <a:pt x="345681" y="117214"/>
                  <a:pt x="347217" y="117214"/>
                </a:cubicBezTo>
                <a:close/>
                <a:moveTo>
                  <a:pt x="585835" y="116702"/>
                </a:moveTo>
                <a:cubicBezTo>
                  <a:pt x="589951" y="120819"/>
                  <a:pt x="589951" y="120819"/>
                  <a:pt x="589951" y="120819"/>
                </a:cubicBezTo>
                <a:cubicBezTo>
                  <a:pt x="592010" y="120819"/>
                  <a:pt x="589951" y="124936"/>
                  <a:pt x="592010" y="124936"/>
                </a:cubicBezTo>
                <a:cubicBezTo>
                  <a:pt x="596127" y="124936"/>
                  <a:pt x="598185" y="124936"/>
                  <a:pt x="600244" y="129053"/>
                </a:cubicBezTo>
                <a:cubicBezTo>
                  <a:pt x="602302" y="131112"/>
                  <a:pt x="602302" y="135228"/>
                  <a:pt x="602302" y="137286"/>
                </a:cubicBezTo>
                <a:cubicBezTo>
                  <a:pt x="600244" y="141404"/>
                  <a:pt x="598185" y="139345"/>
                  <a:pt x="596127" y="143461"/>
                </a:cubicBezTo>
                <a:cubicBezTo>
                  <a:pt x="598185" y="145520"/>
                  <a:pt x="598185" y="147578"/>
                  <a:pt x="598185" y="151695"/>
                </a:cubicBezTo>
                <a:cubicBezTo>
                  <a:pt x="596127" y="153753"/>
                  <a:pt x="594068" y="155812"/>
                  <a:pt x="592010" y="155812"/>
                </a:cubicBezTo>
                <a:cubicBezTo>
                  <a:pt x="589951" y="157871"/>
                  <a:pt x="589951" y="153753"/>
                  <a:pt x="587893" y="151695"/>
                </a:cubicBezTo>
                <a:cubicBezTo>
                  <a:pt x="589951" y="149637"/>
                  <a:pt x="592010" y="149637"/>
                  <a:pt x="594068" y="145520"/>
                </a:cubicBezTo>
                <a:cubicBezTo>
                  <a:pt x="592010" y="143461"/>
                  <a:pt x="594068" y="139345"/>
                  <a:pt x="596127" y="137286"/>
                </a:cubicBezTo>
                <a:cubicBezTo>
                  <a:pt x="596127" y="135228"/>
                  <a:pt x="596127" y="131112"/>
                  <a:pt x="594068" y="129053"/>
                </a:cubicBezTo>
                <a:cubicBezTo>
                  <a:pt x="592010" y="126994"/>
                  <a:pt x="587893" y="126994"/>
                  <a:pt x="585835" y="126994"/>
                </a:cubicBezTo>
                <a:cubicBezTo>
                  <a:pt x="583776" y="122878"/>
                  <a:pt x="579659" y="122878"/>
                  <a:pt x="575543" y="120819"/>
                </a:cubicBezTo>
                <a:cubicBezTo>
                  <a:pt x="575543" y="122878"/>
                  <a:pt x="573484" y="120819"/>
                  <a:pt x="571426" y="118761"/>
                </a:cubicBezTo>
                <a:cubicBezTo>
                  <a:pt x="575543" y="116702"/>
                  <a:pt x="581718" y="116702"/>
                  <a:pt x="585835" y="116702"/>
                </a:cubicBezTo>
                <a:close/>
                <a:moveTo>
                  <a:pt x="340148" y="115628"/>
                </a:moveTo>
                <a:cubicBezTo>
                  <a:pt x="340438" y="115562"/>
                  <a:pt x="340632" y="115694"/>
                  <a:pt x="340761" y="115955"/>
                </a:cubicBezTo>
                <a:cubicBezTo>
                  <a:pt x="341019" y="116482"/>
                  <a:pt x="341019" y="117533"/>
                  <a:pt x="341019" y="118585"/>
                </a:cubicBezTo>
                <a:cubicBezTo>
                  <a:pt x="338954" y="120686"/>
                  <a:pt x="334822" y="124892"/>
                  <a:pt x="332756" y="124892"/>
                </a:cubicBezTo>
                <a:cubicBezTo>
                  <a:pt x="328625" y="126994"/>
                  <a:pt x="324493" y="124892"/>
                  <a:pt x="322427" y="122789"/>
                </a:cubicBezTo>
                <a:cubicBezTo>
                  <a:pt x="324493" y="120686"/>
                  <a:pt x="326559" y="124892"/>
                  <a:pt x="328625" y="122789"/>
                </a:cubicBezTo>
                <a:cubicBezTo>
                  <a:pt x="332756" y="122789"/>
                  <a:pt x="336888" y="118585"/>
                  <a:pt x="338954" y="116482"/>
                </a:cubicBezTo>
                <a:cubicBezTo>
                  <a:pt x="339470" y="115957"/>
                  <a:pt x="339857" y="115694"/>
                  <a:pt x="340148" y="115628"/>
                </a:cubicBezTo>
                <a:close/>
                <a:moveTo>
                  <a:pt x="363595" y="114379"/>
                </a:moveTo>
                <a:cubicBezTo>
                  <a:pt x="363595" y="114379"/>
                  <a:pt x="365753" y="114379"/>
                  <a:pt x="365753" y="114379"/>
                </a:cubicBezTo>
                <a:cubicBezTo>
                  <a:pt x="367911" y="118585"/>
                  <a:pt x="367911" y="120686"/>
                  <a:pt x="367911" y="124892"/>
                </a:cubicBezTo>
                <a:cubicBezTo>
                  <a:pt x="367911" y="124892"/>
                  <a:pt x="365753" y="126994"/>
                  <a:pt x="365753" y="126994"/>
                </a:cubicBezTo>
                <a:cubicBezTo>
                  <a:pt x="365753" y="122789"/>
                  <a:pt x="365753" y="118585"/>
                  <a:pt x="363595" y="114379"/>
                </a:cubicBezTo>
                <a:close/>
                <a:moveTo>
                  <a:pt x="450093" y="112386"/>
                </a:moveTo>
                <a:cubicBezTo>
                  <a:pt x="452136" y="112386"/>
                  <a:pt x="456223" y="112386"/>
                  <a:pt x="456223" y="114450"/>
                </a:cubicBezTo>
                <a:cubicBezTo>
                  <a:pt x="456223" y="116514"/>
                  <a:pt x="452136" y="114450"/>
                  <a:pt x="452136" y="116514"/>
                </a:cubicBezTo>
                <a:cubicBezTo>
                  <a:pt x="446007" y="116514"/>
                  <a:pt x="446007" y="126829"/>
                  <a:pt x="439878" y="126829"/>
                </a:cubicBezTo>
                <a:cubicBezTo>
                  <a:pt x="435792" y="128892"/>
                  <a:pt x="433749" y="135081"/>
                  <a:pt x="433749" y="139207"/>
                </a:cubicBezTo>
                <a:cubicBezTo>
                  <a:pt x="433749" y="141271"/>
                  <a:pt x="431706" y="141271"/>
                  <a:pt x="429663" y="139207"/>
                </a:cubicBezTo>
                <a:cubicBezTo>
                  <a:pt x="429663" y="137145"/>
                  <a:pt x="431706" y="133018"/>
                  <a:pt x="433749" y="128892"/>
                </a:cubicBezTo>
                <a:cubicBezTo>
                  <a:pt x="435792" y="126829"/>
                  <a:pt x="435792" y="124765"/>
                  <a:pt x="439878" y="124765"/>
                </a:cubicBezTo>
                <a:cubicBezTo>
                  <a:pt x="441921" y="120639"/>
                  <a:pt x="446007" y="114450"/>
                  <a:pt x="450093" y="112386"/>
                </a:cubicBezTo>
                <a:close/>
                <a:moveTo>
                  <a:pt x="524116" y="108402"/>
                </a:moveTo>
                <a:cubicBezTo>
                  <a:pt x="526164" y="108402"/>
                  <a:pt x="530258" y="108402"/>
                  <a:pt x="530258" y="110461"/>
                </a:cubicBezTo>
                <a:cubicBezTo>
                  <a:pt x="530258" y="114578"/>
                  <a:pt x="526164" y="116636"/>
                  <a:pt x="526164" y="118695"/>
                </a:cubicBezTo>
                <a:cubicBezTo>
                  <a:pt x="522069" y="116636"/>
                  <a:pt x="517974" y="118695"/>
                  <a:pt x="515927" y="120754"/>
                </a:cubicBezTo>
                <a:cubicBezTo>
                  <a:pt x="513880" y="122811"/>
                  <a:pt x="513880" y="124870"/>
                  <a:pt x="511832" y="126928"/>
                </a:cubicBezTo>
                <a:cubicBezTo>
                  <a:pt x="509785" y="126928"/>
                  <a:pt x="507738" y="128987"/>
                  <a:pt x="505690" y="124870"/>
                </a:cubicBezTo>
                <a:cubicBezTo>
                  <a:pt x="505690" y="122811"/>
                  <a:pt x="509785" y="120754"/>
                  <a:pt x="509785" y="118695"/>
                </a:cubicBezTo>
                <a:cubicBezTo>
                  <a:pt x="509785" y="116636"/>
                  <a:pt x="507738" y="112520"/>
                  <a:pt x="509785" y="110461"/>
                </a:cubicBezTo>
                <a:cubicBezTo>
                  <a:pt x="511832" y="110461"/>
                  <a:pt x="511832" y="110461"/>
                  <a:pt x="513880" y="110461"/>
                </a:cubicBezTo>
                <a:cubicBezTo>
                  <a:pt x="515927" y="110461"/>
                  <a:pt x="517974" y="112520"/>
                  <a:pt x="520022" y="110461"/>
                </a:cubicBezTo>
                <a:cubicBezTo>
                  <a:pt x="520022" y="108402"/>
                  <a:pt x="522069" y="108402"/>
                  <a:pt x="524116" y="108402"/>
                </a:cubicBezTo>
                <a:close/>
                <a:moveTo>
                  <a:pt x="661019" y="108266"/>
                </a:moveTo>
                <a:cubicBezTo>
                  <a:pt x="662030" y="109226"/>
                  <a:pt x="662435" y="113064"/>
                  <a:pt x="664053" y="114600"/>
                </a:cubicBezTo>
                <a:cubicBezTo>
                  <a:pt x="661895" y="116648"/>
                  <a:pt x="661895" y="118695"/>
                  <a:pt x="661895" y="118695"/>
                </a:cubicBezTo>
                <a:cubicBezTo>
                  <a:pt x="659737" y="116648"/>
                  <a:pt x="661895" y="114600"/>
                  <a:pt x="659737" y="112552"/>
                </a:cubicBezTo>
                <a:cubicBezTo>
                  <a:pt x="659737" y="110505"/>
                  <a:pt x="659737" y="110505"/>
                  <a:pt x="659737" y="108458"/>
                </a:cubicBezTo>
                <a:cubicBezTo>
                  <a:pt x="660277" y="107946"/>
                  <a:pt x="660682" y="107946"/>
                  <a:pt x="661019" y="108266"/>
                </a:cubicBezTo>
                <a:close/>
                <a:moveTo>
                  <a:pt x="550871" y="102165"/>
                </a:moveTo>
                <a:cubicBezTo>
                  <a:pt x="553946" y="101133"/>
                  <a:pt x="557020" y="101133"/>
                  <a:pt x="559582" y="102165"/>
                </a:cubicBezTo>
                <a:cubicBezTo>
                  <a:pt x="562144" y="103194"/>
                  <a:pt x="564194" y="105255"/>
                  <a:pt x="565219" y="108347"/>
                </a:cubicBezTo>
                <a:cubicBezTo>
                  <a:pt x="567269" y="110408"/>
                  <a:pt x="567269" y="114530"/>
                  <a:pt x="565219" y="118653"/>
                </a:cubicBezTo>
                <a:cubicBezTo>
                  <a:pt x="565219" y="120715"/>
                  <a:pt x="567269" y="118653"/>
                  <a:pt x="569318" y="120715"/>
                </a:cubicBezTo>
                <a:cubicBezTo>
                  <a:pt x="573418" y="122776"/>
                  <a:pt x="573418" y="126898"/>
                  <a:pt x="573418" y="133081"/>
                </a:cubicBezTo>
                <a:cubicBezTo>
                  <a:pt x="571368" y="141326"/>
                  <a:pt x="563169" y="147510"/>
                  <a:pt x="554970" y="149570"/>
                </a:cubicBezTo>
                <a:cubicBezTo>
                  <a:pt x="552921" y="149570"/>
                  <a:pt x="552921" y="147510"/>
                  <a:pt x="552921" y="145449"/>
                </a:cubicBezTo>
                <a:cubicBezTo>
                  <a:pt x="548821" y="143387"/>
                  <a:pt x="544722" y="141326"/>
                  <a:pt x="540622" y="141326"/>
                </a:cubicBezTo>
                <a:cubicBezTo>
                  <a:pt x="534473" y="143387"/>
                  <a:pt x="534473" y="143387"/>
                  <a:pt x="534473" y="143387"/>
                </a:cubicBezTo>
                <a:cubicBezTo>
                  <a:pt x="528324" y="137203"/>
                  <a:pt x="526274" y="131020"/>
                  <a:pt x="526274" y="124837"/>
                </a:cubicBezTo>
                <a:cubicBezTo>
                  <a:pt x="526274" y="118653"/>
                  <a:pt x="530374" y="114530"/>
                  <a:pt x="534473" y="110408"/>
                </a:cubicBezTo>
                <a:cubicBezTo>
                  <a:pt x="538573" y="108347"/>
                  <a:pt x="542672" y="112469"/>
                  <a:pt x="544722" y="108347"/>
                </a:cubicBezTo>
                <a:cubicBezTo>
                  <a:pt x="544722" y="104226"/>
                  <a:pt x="548821" y="102165"/>
                  <a:pt x="550871" y="102165"/>
                </a:cubicBezTo>
                <a:close/>
                <a:moveTo>
                  <a:pt x="509674" y="100103"/>
                </a:moveTo>
                <a:cubicBezTo>
                  <a:pt x="511722" y="100103"/>
                  <a:pt x="515816" y="102165"/>
                  <a:pt x="517864" y="104229"/>
                </a:cubicBezTo>
                <a:cubicBezTo>
                  <a:pt x="517864" y="104229"/>
                  <a:pt x="519911" y="102165"/>
                  <a:pt x="519911" y="102165"/>
                </a:cubicBezTo>
                <a:cubicBezTo>
                  <a:pt x="524006" y="100103"/>
                  <a:pt x="528100" y="100103"/>
                  <a:pt x="530148" y="102165"/>
                </a:cubicBezTo>
                <a:cubicBezTo>
                  <a:pt x="534242" y="102165"/>
                  <a:pt x="534242" y="106292"/>
                  <a:pt x="534242" y="108356"/>
                </a:cubicBezTo>
                <a:cubicBezTo>
                  <a:pt x="534242" y="110418"/>
                  <a:pt x="534242" y="110418"/>
                  <a:pt x="534242" y="110418"/>
                </a:cubicBezTo>
                <a:cubicBezTo>
                  <a:pt x="530148" y="108356"/>
                  <a:pt x="528100" y="104229"/>
                  <a:pt x="524006" y="104229"/>
                </a:cubicBezTo>
                <a:cubicBezTo>
                  <a:pt x="521958" y="104229"/>
                  <a:pt x="519911" y="106292"/>
                  <a:pt x="517864" y="108356"/>
                </a:cubicBezTo>
                <a:cubicBezTo>
                  <a:pt x="513769" y="106292"/>
                  <a:pt x="513769" y="106292"/>
                  <a:pt x="509674" y="108356"/>
                </a:cubicBezTo>
                <a:cubicBezTo>
                  <a:pt x="507627" y="108356"/>
                  <a:pt x="505580" y="112481"/>
                  <a:pt x="505580" y="114545"/>
                </a:cubicBezTo>
                <a:cubicBezTo>
                  <a:pt x="507627" y="118671"/>
                  <a:pt x="501485" y="120734"/>
                  <a:pt x="503532" y="124860"/>
                </a:cubicBezTo>
                <a:cubicBezTo>
                  <a:pt x="503532" y="126923"/>
                  <a:pt x="505580" y="128987"/>
                  <a:pt x="503532" y="128987"/>
                </a:cubicBezTo>
                <a:cubicBezTo>
                  <a:pt x="499438" y="128987"/>
                  <a:pt x="499438" y="126923"/>
                  <a:pt x="497390" y="124860"/>
                </a:cubicBezTo>
                <a:cubicBezTo>
                  <a:pt x="497390" y="122798"/>
                  <a:pt x="497390" y="118671"/>
                  <a:pt x="499438" y="116608"/>
                </a:cubicBezTo>
                <a:cubicBezTo>
                  <a:pt x="501485" y="116608"/>
                  <a:pt x="501485" y="116608"/>
                  <a:pt x="503532" y="114545"/>
                </a:cubicBezTo>
                <a:cubicBezTo>
                  <a:pt x="501485" y="112481"/>
                  <a:pt x="501485" y="108356"/>
                  <a:pt x="501485" y="106292"/>
                </a:cubicBezTo>
                <a:cubicBezTo>
                  <a:pt x="503532" y="102165"/>
                  <a:pt x="505580" y="100103"/>
                  <a:pt x="509674" y="100103"/>
                </a:cubicBezTo>
                <a:close/>
                <a:moveTo>
                  <a:pt x="623937" y="99391"/>
                </a:moveTo>
                <a:cubicBezTo>
                  <a:pt x="624951" y="99647"/>
                  <a:pt x="625966" y="100158"/>
                  <a:pt x="626980" y="100158"/>
                </a:cubicBezTo>
                <a:cubicBezTo>
                  <a:pt x="631038" y="102206"/>
                  <a:pt x="635096" y="106300"/>
                  <a:pt x="637125" y="110395"/>
                </a:cubicBezTo>
                <a:cubicBezTo>
                  <a:pt x="639153" y="114489"/>
                  <a:pt x="637125" y="118585"/>
                  <a:pt x="637125" y="122678"/>
                </a:cubicBezTo>
                <a:cubicBezTo>
                  <a:pt x="635096" y="122678"/>
                  <a:pt x="635096" y="120631"/>
                  <a:pt x="635096" y="120631"/>
                </a:cubicBezTo>
                <a:cubicBezTo>
                  <a:pt x="635096" y="116536"/>
                  <a:pt x="635096" y="112442"/>
                  <a:pt x="633067" y="108347"/>
                </a:cubicBezTo>
                <a:cubicBezTo>
                  <a:pt x="629009" y="104253"/>
                  <a:pt x="624951" y="104253"/>
                  <a:pt x="620894" y="102206"/>
                </a:cubicBezTo>
                <a:cubicBezTo>
                  <a:pt x="620894" y="102206"/>
                  <a:pt x="620894" y="100158"/>
                  <a:pt x="620894" y="100158"/>
                </a:cubicBezTo>
                <a:cubicBezTo>
                  <a:pt x="621908" y="99135"/>
                  <a:pt x="622923" y="99135"/>
                  <a:pt x="623937" y="99391"/>
                </a:cubicBezTo>
                <a:close/>
                <a:moveTo>
                  <a:pt x="452081" y="98110"/>
                </a:moveTo>
                <a:cubicBezTo>
                  <a:pt x="458215" y="100167"/>
                  <a:pt x="458215" y="100167"/>
                  <a:pt x="458215" y="100167"/>
                </a:cubicBezTo>
                <a:cubicBezTo>
                  <a:pt x="458215" y="102221"/>
                  <a:pt x="456170" y="106331"/>
                  <a:pt x="456170" y="110442"/>
                </a:cubicBezTo>
                <a:cubicBezTo>
                  <a:pt x="450037" y="108388"/>
                  <a:pt x="445948" y="110442"/>
                  <a:pt x="441859" y="114552"/>
                </a:cubicBezTo>
                <a:cubicBezTo>
                  <a:pt x="439815" y="116608"/>
                  <a:pt x="439815" y="118663"/>
                  <a:pt x="437771" y="122773"/>
                </a:cubicBezTo>
                <a:cubicBezTo>
                  <a:pt x="431637" y="124828"/>
                  <a:pt x="427548" y="130995"/>
                  <a:pt x="427548" y="137160"/>
                </a:cubicBezTo>
                <a:cubicBezTo>
                  <a:pt x="427548" y="139216"/>
                  <a:pt x="427548" y="141270"/>
                  <a:pt x="425504" y="141270"/>
                </a:cubicBezTo>
                <a:cubicBezTo>
                  <a:pt x="423460" y="141270"/>
                  <a:pt x="423460" y="141270"/>
                  <a:pt x="421415" y="141270"/>
                </a:cubicBezTo>
                <a:cubicBezTo>
                  <a:pt x="421415" y="135105"/>
                  <a:pt x="419371" y="128939"/>
                  <a:pt x="423460" y="124828"/>
                </a:cubicBezTo>
                <a:cubicBezTo>
                  <a:pt x="427548" y="122773"/>
                  <a:pt x="429593" y="122773"/>
                  <a:pt x="431637" y="120718"/>
                </a:cubicBezTo>
                <a:cubicBezTo>
                  <a:pt x="431637" y="116608"/>
                  <a:pt x="427548" y="112497"/>
                  <a:pt x="429593" y="108388"/>
                </a:cubicBezTo>
                <a:cubicBezTo>
                  <a:pt x="431637" y="106331"/>
                  <a:pt x="433682" y="106331"/>
                  <a:pt x="437771" y="106331"/>
                </a:cubicBezTo>
                <a:cubicBezTo>
                  <a:pt x="441859" y="106331"/>
                  <a:pt x="441859" y="106331"/>
                  <a:pt x="441859" y="106331"/>
                </a:cubicBezTo>
                <a:cubicBezTo>
                  <a:pt x="445948" y="104277"/>
                  <a:pt x="445948" y="98110"/>
                  <a:pt x="452081" y="98110"/>
                </a:cubicBezTo>
                <a:close/>
                <a:moveTo>
                  <a:pt x="618687" y="91803"/>
                </a:moveTo>
                <a:lnTo>
                  <a:pt x="620894" y="91987"/>
                </a:lnTo>
                <a:lnTo>
                  <a:pt x="621763" y="92060"/>
                </a:lnTo>
                <a:cubicBezTo>
                  <a:pt x="622788" y="92317"/>
                  <a:pt x="623813" y="92832"/>
                  <a:pt x="624839" y="93861"/>
                </a:cubicBezTo>
                <a:cubicBezTo>
                  <a:pt x="626889" y="95919"/>
                  <a:pt x="628940" y="91803"/>
                  <a:pt x="630990" y="91803"/>
                </a:cubicBezTo>
                <a:cubicBezTo>
                  <a:pt x="633041" y="91803"/>
                  <a:pt x="635092" y="91803"/>
                  <a:pt x="635092" y="93861"/>
                </a:cubicBezTo>
                <a:cubicBezTo>
                  <a:pt x="637142" y="95919"/>
                  <a:pt x="635092" y="97978"/>
                  <a:pt x="637142" y="97978"/>
                </a:cubicBezTo>
                <a:cubicBezTo>
                  <a:pt x="641243" y="95919"/>
                  <a:pt x="643294" y="97978"/>
                  <a:pt x="647395" y="100037"/>
                </a:cubicBezTo>
                <a:cubicBezTo>
                  <a:pt x="649446" y="102095"/>
                  <a:pt x="647395" y="104153"/>
                  <a:pt x="647395" y="108270"/>
                </a:cubicBezTo>
                <a:cubicBezTo>
                  <a:pt x="647395" y="108270"/>
                  <a:pt x="645344" y="108270"/>
                  <a:pt x="645344" y="110328"/>
                </a:cubicBezTo>
                <a:cubicBezTo>
                  <a:pt x="647395" y="112386"/>
                  <a:pt x="649446" y="112386"/>
                  <a:pt x="649446" y="114445"/>
                </a:cubicBezTo>
                <a:cubicBezTo>
                  <a:pt x="649446" y="116504"/>
                  <a:pt x="649446" y="118562"/>
                  <a:pt x="647395" y="120620"/>
                </a:cubicBezTo>
                <a:cubicBezTo>
                  <a:pt x="647395" y="120620"/>
                  <a:pt x="643294" y="120620"/>
                  <a:pt x="645344" y="122678"/>
                </a:cubicBezTo>
                <a:cubicBezTo>
                  <a:pt x="647395" y="124737"/>
                  <a:pt x="647395" y="126796"/>
                  <a:pt x="645344" y="128854"/>
                </a:cubicBezTo>
                <a:cubicBezTo>
                  <a:pt x="645344" y="128854"/>
                  <a:pt x="643294" y="132971"/>
                  <a:pt x="641243" y="130912"/>
                </a:cubicBezTo>
                <a:cubicBezTo>
                  <a:pt x="641243" y="128854"/>
                  <a:pt x="637142" y="126796"/>
                  <a:pt x="639193" y="122678"/>
                </a:cubicBezTo>
                <a:cubicBezTo>
                  <a:pt x="641243" y="118562"/>
                  <a:pt x="641243" y="112386"/>
                  <a:pt x="639193" y="108270"/>
                </a:cubicBezTo>
                <a:cubicBezTo>
                  <a:pt x="635092" y="100037"/>
                  <a:pt x="626889" y="97978"/>
                  <a:pt x="620737" y="95919"/>
                </a:cubicBezTo>
                <a:cubicBezTo>
                  <a:pt x="620737" y="93861"/>
                  <a:pt x="614586" y="91803"/>
                  <a:pt x="618687" y="91803"/>
                </a:cubicBezTo>
                <a:close/>
                <a:moveTo>
                  <a:pt x="316292" y="87819"/>
                </a:moveTo>
                <a:cubicBezTo>
                  <a:pt x="320382" y="96052"/>
                  <a:pt x="322427" y="102228"/>
                  <a:pt x="322427" y="108402"/>
                </a:cubicBezTo>
                <a:cubicBezTo>
                  <a:pt x="322427" y="118695"/>
                  <a:pt x="316292" y="126928"/>
                  <a:pt x="308112" y="133103"/>
                </a:cubicBezTo>
                <a:cubicBezTo>
                  <a:pt x="301976" y="137220"/>
                  <a:pt x="295841" y="139279"/>
                  <a:pt x="287661" y="135162"/>
                </a:cubicBezTo>
                <a:cubicBezTo>
                  <a:pt x="281525" y="133103"/>
                  <a:pt x="273345" y="126928"/>
                  <a:pt x="273345" y="120754"/>
                </a:cubicBezTo>
                <a:cubicBezTo>
                  <a:pt x="271300" y="114578"/>
                  <a:pt x="273345" y="108402"/>
                  <a:pt x="277435" y="104287"/>
                </a:cubicBezTo>
                <a:cubicBezTo>
                  <a:pt x="279480" y="102228"/>
                  <a:pt x="283570" y="100169"/>
                  <a:pt x="285616" y="102228"/>
                </a:cubicBezTo>
                <a:cubicBezTo>
                  <a:pt x="287661" y="104287"/>
                  <a:pt x="285616" y="106344"/>
                  <a:pt x="287661" y="108402"/>
                </a:cubicBezTo>
                <a:cubicBezTo>
                  <a:pt x="291751" y="108402"/>
                  <a:pt x="293796" y="106344"/>
                  <a:pt x="295841" y="108402"/>
                </a:cubicBezTo>
                <a:cubicBezTo>
                  <a:pt x="295841" y="110461"/>
                  <a:pt x="297886" y="112520"/>
                  <a:pt x="295841" y="114578"/>
                </a:cubicBezTo>
                <a:cubicBezTo>
                  <a:pt x="295841" y="118695"/>
                  <a:pt x="291751" y="120754"/>
                  <a:pt x="289706" y="120754"/>
                </a:cubicBezTo>
                <a:cubicBezTo>
                  <a:pt x="285616" y="122811"/>
                  <a:pt x="285616" y="116636"/>
                  <a:pt x="281525" y="118695"/>
                </a:cubicBezTo>
                <a:cubicBezTo>
                  <a:pt x="283570" y="122811"/>
                  <a:pt x="287661" y="126928"/>
                  <a:pt x="293796" y="128987"/>
                </a:cubicBezTo>
                <a:cubicBezTo>
                  <a:pt x="295841" y="128987"/>
                  <a:pt x="299931" y="128987"/>
                  <a:pt x="304021" y="126928"/>
                </a:cubicBezTo>
                <a:cubicBezTo>
                  <a:pt x="310157" y="122811"/>
                  <a:pt x="314247" y="118695"/>
                  <a:pt x="316292" y="110461"/>
                </a:cubicBezTo>
                <a:cubicBezTo>
                  <a:pt x="318337" y="104287"/>
                  <a:pt x="316292" y="96052"/>
                  <a:pt x="314247" y="89877"/>
                </a:cubicBezTo>
                <a:cubicBezTo>
                  <a:pt x="314247" y="89877"/>
                  <a:pt x="316292" y="87819"/>
                  <a:pt x="316292" y="87819"/>
                </a:cubicBezTo>
                <a:close/>
                <a:moveTo>
                  <a:pt x="215649" y="85827"/>
                </a:moveTo>
                <a:cubicBezTo>
                  <a:pt x="217682" y="87886"/>
                  <a:pt x="221749" y="89943"/>
                  <a:pt x="223783" y="89943"/>
                </a:cubicBezTo>
                <a:cubicBezTo>
                  <a:pt x="225816" y="89943"/>
                  <a:pt x="223783" y="92002"/>
                  <a:pt x="223783" y="94061"/>
                </a:cubicBezTo>
                <a:cubicBezTo>
                  <a:pt x="219716" y="96119"/>
                  <a:pt x="215649" y="94061"/>
                  <a:pt x="211582" y="92002"/>
                </a:cubicBezTo>
                <a:cubicBezTo>
                  <a:pt x="211582" y="92002"/>
                  <a:pt x="209548" y="89943"/>
                  <a:pt x="211582" y="87886"/>
                </a:cubicBezTo>
                <a:cubicBezTo>
                  <a:pt x="211582" y="87886"/>
                  <a:pt x="213615" y="85827"/>
                  <a:pt x="215649" y="85827"/>
                </a:cubicBezTo>
                <a:close/>
                <a:moveTo>
                  <a:pt x="483537" y="83153"/>
                </a:moveTo>
                <a:cubicBezTo>
                  <a:pt x="486050" y="82928"/>
                  <a:pt x="488627" y="83056"/>
                  <a:pt x="491205" y="83571"/>
                </a:cubicBezTo>
                <a:cubicBezTo>
                  <a:pt x="493267" y="83571"/>
                  <a:pt x="493267" y="85632"/>
                  <a:pt x="495328" y="87693"/>
                </a:cubicBezTo>
                <a:cubicBezTo>
                  <a:pt x="497390" y="89753"/>
                  <a:pt x="497390" y="93875"/>
                  <a:pt x="497390" y="95936"/>
                </a:cubicBezTo>
                <a:cubicBezTo>
                  <a:pt x="495328" y="97996"/>
                  <a:pt x="493267" y="100057"/>
                  <a:pt x="491205" y="100057"/>
                </a:cubicBezTo>
                <a:cubicBezTo>
                  <a:pt x="491205" y="102118"/>
                  <a:pt x="491205" y="104178"/>
                  <a:pt x="491205" y="104178"/>
                </a:cubicBezTo>
                <a:cubicBezTo>
                  <a:pt x="489143" y="108300"/>
                  <a:pt x="485019" y="108300"/>
                  <a:pt x="482957" y="108300"/>
                </a:cubicBezTo>
                <a:cubicBezTo>
                  <a:pt x="480895" y="106239"/>
                  <a:pt x="478833" y="104178"/>
                  <a:pt x="476771" y="102118"/>
                </a:cubicBezTo>
                <a:cubicBezTo>
                  <a:pt x="476771" y="97996"/>
                  <a:pt x="478833" y="95936"/>
                  <a:pt x="480895" y="93875"/>
                </a:cubicBezTo>
                <a:cubicBezTo>
                  <a:pt x="482957" y="93875"/>
                  <a:pt x="482957" y="93875"/>
                  <a:pt x="485019" y="91814"/>
                </a:cubicBezTo>
                <a:cubicBezTo>
                  <a:pt x="482957" y="91814"/>
                  <a:pt x="482957" y="91814"/>
                  <a:pt x="482957" y="91814"/>
                </a:cubicBezTo>
                <a:cubicBezTo>
                  <a:pt x="478833" y="91814"/>
                  <a:pt x="474710" y="91814"/>
                  <a:pt x="472648" y="95936"/>
                </a:cubicBezTo>
                <a:cubicBezTo>
                  <a:pt x="466462" y="100057"/>
                  <a:pt x="466462" y="108300"/>
                  <a:pt x="466462" y="116543"/>
                </a:cubicBezTo>
                <a:cubicBezTo>
                  <a:pt x="470586" y="126845"/>
                  <a:pt x="476771" y="133028"/>
                  <a:pt x="485019" y="139210"/>
                </a:cubicBezTo>
                <a:cubicBezTo>
                  <a:pt x="476771" y="141270"/>
                  <a:pt x="470586" y="133028"/>
                  <a:pt x="464400" y="128906"/>
                </a:cubicBezTo>
                <a:cubicBezTo>
                  <a:pt x="458215" y="118603"/>
                  <a:pt x="458215" y="104178"/>
                  <a:pt x="464400" y="93875"/>
                </a:cubicBezTo>
                <a:cubicBezTo>
                  <a:pt x="469039" y="87693"/>
                  <a:pt x="475998" y="83829"/>
                  <a:pt x="483537" y="83153"/>
                </a:cubicBezTo>
                <a:close/>
                <a:moveTo>
                  <a:pt x="640800" y="81031"/>
                </a:moveTo>
                <a:cubicBezTo>
                  <a:pt x="642335" y="81320"/>
                  <a:pt x="643871" y="83636"/>
                  <a:pt x="645406" y="83636"/>
                </a:cubicBezTo>
                <a:cubicBezTo>
                  <a:pt x="647454" y="91870"/>
                  <a:pt x="647454" y="91870"/>
                  <a:pt x="647454" y="91870"/>
                </a:cubicBezTo>
                <a:cubicBezTo>
                  <a:pt x="651548" y="91870"/>
                  <a:pt x="653595" y="98044"/>
                  <a:pt x="657690" y="100103"/>
                </a:cubicBezTo>
                <a:cubicBezTo>
                  <a:pt x="657690" y="102161"/>
                  <a:pt x="653595" y="104219"/>
                  <a:pt x="655643" y="106277"/>
                </a:cubicBezTo>
                <a:cubicBezTo>
                  <a:pt x="659737" y="108337"/>
                  <a:pt x="655643" y="110395"/>
                  <a:pt x="657690" y="112453"/>
                </a:cubicBezTo>
                <a:cubicBezTo>
                  <a:pt x="659737" y="116570"/>
                  <a:pt x="657690" y="120686"/>
                  <a:pt x="655643" y="122745"/>
                </a:cubicBezTo>
                <a:cubicBezTo>
                  <a:pt x="657690" y="126862"/>
                  <a:pt x="657690" y="130978"/>
                  <a:pt x="655643" y="133037"/>
                </a:cubicBezTo>
                <a:cubicBezTo>
                  <a:pt x="655643" y="135095"/>
                  <a:pt x="655643" y="135095"/>
                  <a:pt x="655643" y="135095"/>
                </a:cubicBezTo>
                <a:cubicBezTo>
                  <a:pt x="655643" y="130978"/>
                  <a:pt x="655643" y="126862"/>
                  <a:pt x="653595" y="122745"/>
                </a:cubicBezTo>
                <a:cubicBezTo>
                  <a:pt x="651548" y="126862"/>
                  <a:pt x="653595" y="126862"/>
                  <a:pt x="653595" y="128921"/>
                </a:cubicBezTo>
                <a:cubicBezTo>
                  <a:pt x="653595" y="133037"/>
                  <a:pt x="651548" y="137154"/>
                  <a:pt x="649501" y="139212"/>
                </a:cubicBezTo>
                <a:cubicBezTo>
                  <a:pt x="647454" y="141270"/>
                  <a:pt x="645406" y="141270"/>
                  <a:pt x="643359" y="141270"/>
                </a:cubicBezTo>
                <a:cubicBezTo>
                  <a:pt x="641312" y="139212"/>
                  <a:pt x="643359" y="137154"/>
                  <a:pt x="643359" y="135095"/>
                </a:cubicBezTo>
                <a:cubicBezTo>
                  <a:pt x="645406" y="133037"/>
                  <a:pt x="649501" y="130978"/>
                  <a:pt x="649501" y="126862"/>
                </a:cubicBezTo>
                <a:cubicBezTo>
                  <a:pt x="649501" y="124803"/>
                  <a:pt x="647454" y="122745"/>
                  <a:pt x="649501" y="122745"/>
                </a:cubicBezTo>
                <a:cubicBezTo>
                  <a:pt x="651548" y="120686"/>
                  <a:pt x="653595" y="116570"/>
                  <a:pt x="653595" y="114511"/>
                </a:cubicBezTo>
                <a:cubicBezTo>
                  <a:pt x="653595" y="112453"/>
                  <a:pt x="651548" y="110395"/>
                  <a:pt x="649501" y="110395"/>
                </a:cubicBezTo>
                <a:cubicBezTo>
                  <a:pt x="649501" y="106277"/>
                  <a:pt x="651548" y="104219"/>
                  <a:pt x="649501" y="100103"/>
                </a:cubicBezTo>
                <a:cubicBezTo>
                  <a:pt x="647454" y="95986"/>
                  <a:pt x="643359" y="93927"/>
                  <a:pt x="639264" y="93927"/>
                </a:cubicBezTo>
                <a:cubicBezTo>
                  <a:pt x="637217" y="91870"/>
                  <a:pt x="637217" y="89811"/>
                  <a:pt x="633122" y="89811"/>
                </a:cubicBezTo>
                <a:cubicBezTo>
                  <a:pt x="631075" y="89811"/>
                  <a:pt x="629028" y="87752"/>
                  <a:pt x="626980" y="89811"/>
                </a:cubicBezTo>
                <a:cubicBezTo>
                  <a:pt x="622886" y="87752"/>
                  <a:pt x="618791" y="85694"/>
                  <a:pt x="614696" y="87752"/>
                </a:cubicBezTo>
                <a:cubicBezTo>
                  <a:pt x="614696" y="87752"/>
                  <a:pt x="610602" y="85694"/>
                  <a:pt x="612649" y="83636"/>
                </a:cubicBezTo>
                <a:cubicBezTo>
                  <a:pt x="616744" y="81578"/>
                  <a:pt x="620838" y="81578"/>
                  <a:pt x="624933" y="83636"/>
                </a:cubicBezTo>
                <a:cubicBezTo>
                  <a:pt x="626980" y="85694"/>
                  <a:pt x="626980" y="85694"/>
                  <a:pt x="626980" y="85694"/>
                </a:cubicBezTo>
                <a:cubicBezTo>
                  <a:pt x="631075" y="85694"/>
                  <a:pt x="633122" y="81578"/>
                  <a:pt x="637217" y="83636"/>
                </a:cubicBezTo>
                <a:cubicBezTo>
                  <a:pt x="639264" y="83636"/>
                  <a:pt x="641312" y="85694"/>
                  <a:pt x="641312" y="87752"/>
                </a:cubicBezTo>
                <a:cubicBezTo>
                  <a:pt x="641312" y="87752"/>
                  <a:pt x="641312" y="91870"/>
                  <a:pt x="643359" y="91870"/>
                </a:cubicBezTo>
                <a:cubicBezTo>
                  <a:pt x="643359" y="91870"/>
                  <a:pt x="645406" y="91870"/>
                  <a:pt x="645406" y="89811"/>
                </a:cubicBezTo>
                <a:cubicBezTo>
                  <a:pt x="645406" y="87752"/>
                  <a:pt x="641312" y="83636"/>
                  <a:pt x="639264" y="81578"/>
                </a:cubicBezTo>
                <a:cubicBezTo>
                  <a:pt x="639776" y="81063"/>
                  <a:pt x="640288" y="80934"/>
                  <a:pt x="640800" y="81031"/>
                </a:cubicBezTo>
                <a:close/>
                <a:moveTo>
                  <a:pt x="587959" y="79519"/>
                </a:moveTo>
                <a:cubicBezTo>
                  <a:pt x="594135" y="81571"/>
                  <a:pt x="600310" y="81571"/>
                  <a:pt x="604426" y="83624"/>
                </a:cubicBezTo>
                <a:cubicBezTo>
                  <a:pt x="612660" y="87728"/>
                  <a:pt x="620894" y="95937"/>
                  <a:pt x="618835" y="104148"/>
                </a:cubicBezTo>
                <a:cubicBezTo>
                  <a:pt x="620894" y="110304"/>
                  <a:pt x="618835" y="116461"/>
                  <a:pt x="614718" y="118514"/>
                </a:cubicBezTo>
                <a:cubicBezTo>
                  <a:pt x="610602" y="122618"/>
                  <a:pt x="606485" y="124672"/>
                  <a:pt x="602368" y="122618"/>
                </a:cubicBezTo>
                <a:cubicBezTo>
                  <a:pt x="600310" y="120566"/>
                  <a:pt x="598251" y="118514"/>
                  <a:pt x="600310" y="116461"/>
                </a:cubicBezTo>
                <a:cubicBezTo>
                  <a:pt x="600310" y="116461"/>
                  <a:pt x="600310" y="114409"/>
                  <a:pt x="600310" y="112357"/>
                </a:cubicBezTo>
                <a:cubicBezTo>
                  <a:pt x="598251" y="112357"/>
                  <a:pt x="594135" y="112357"/>
                  <a:pt x="594135" y="110304"/>
                </a:cubicBezTo>
                <a:cubicBezTo>
                  <a:pt x="592076" y="108251"/>
                  <a:pt x="594135" y="104148"/>
                  <a:pt x="596193" y="102094"/>
                </a:cubicBezTo>
                <a:cubicBezTo>
                  <a:pt x="600310" y="100042"/>
                  <a:pt x="604426" y="100042"/>
                  <a:pt x="606485" y="102094"/>
                </a:cubicBezTo>
                <a:cubicBezTo>
                  <a:pt x="608543" y="104148"/>
                  <a:pt x="606485" y="106199"/>
                  <a:pt x="608543" y="106199"/>
                </a:cubicBezTo>
                <a:cubicBezTo>
                  <a:pt x="612660" y="106199"/>
                  <a:pt x="610602" y="102094"/>
                  <a:pt x="610602" y="100042"/>
                </a:cubicBezTo>
                <a:cubicBezTo>
                  <a:pt x="608543" y="93885"/>
                  <a:pt x="602368" y="87728"/>
                  <a:pt x="596193" y="87728"/>
                </a:cubicBezTo>
                <a:cubicBezTo>
                  <a:pt x="585901" y="85676"/>
                  <a:pt x="577667" y="89780"/>
                  <a:pt x="571492" y="93885"/>
                </a:cubicBezTo>
                <a:cubicBezTo>
                  <a:pt x="567375" y="95937"/>
                  <a:pt x="565317" y="104148"/>
                  <a:pt x="559142" y="100042"/>
                </a:cubicBezTo>
                <a:cubicBezTo>
                  <a:pt x="561200" y="91833"/>
                  <a:pt x="567375" y="87728"/>
                  <a:pt x="573551" y="83624"/>
                </a:cubicBezTo>
                <a:cubicBezTo>
                  <a:pt x="579726" y="83624"/>
                  <a:pt x="583843" y="81571"/>
                  <a:pt x="587959" y="79519"/>
                </a:cubicBezTo>
                <a:close/>
                <a:moveTo>
                  <a:pt x="388440" y="75535"/>
                </a:moveTo>
                <a:cubicBezTo>
                  <a:pt x="390487" y="75535"/>
                  <a:pt x="390487" y="77565"/>
                  <a:pt x="390487" y="79592"/>
                </a:cubicBezTo>
                <a:cubicBezTo>
                  <a:pt x="390487" y="83651"/>
                  <a:pt x="388440" y="85679"/>
                  <a:pt x="386392" y="89738"/>
                </a:cubicBezTo>
                <a:cubicBezTo>
                  <a:pt x="384345" y="89738"/>
                  <a:pt x="382298" y="93795"/>
                  <a:pt x="380250" y="91766"/>
                </a:cubicBezTo>
                <a:cubicBezTo>
                  <a:pt x="380250" y="91766"/>
                  <a:pt x="378203" y="91766"/>
                  <a:pt x="380250" y="89738"/>
                </a:cubicBezTo>
                <a:cubicBezTo>
                  <a:pt x="382298" y="89738"/>
                  <a:pt x="386392" y="85679"/>
                  <a:pt x="388440" y="83651"/>
                </a:cubicBezTo>
                <a:cubicBezTo>
                  <a:pt x="388440" y="81621"/>
                  <a:pt x="388440" y="77565"/>
                  <a:pt x="388440" y="75535"/>
                </a:cubicBezTo>
                <a:close/>
                <a:moveTo>
                  <a:pt x="359914" y="74313"/>
                </a:moveTo>
                <a:cubicBezTo>
                  <a:pt x="361718" y="74057"/>
                  <a:pt x="363778" y="74571"/>
                  <a:pt x="365839" y="75598"/>
                </a:cubicBezTo>
                <a:cubicBezTo>
                  <a:pt x="367900" y="77653"/>
                  <a:pt x="374082" y="79709"/>
                  <a:pt x="376142" y="85874"/>
                </a:cubicBezTo>
                <a:cubicBezTo>
                  <a:pt x="378203" y="89984"/>
                  <a:pt x="376142" y="98205"/>
                  <a:pt x="374082" y="102316"/>
                </a:cubicBezTo>
                <a:cubicBezTo>
                  <a:pt x="367900" y="110537"/>
                  <a:pt x="359657" y="116702"/>
                  <a:pt x="349353" y="114648"/>
                </a:cubicBezTo>
                <a:cubicBezTo>
                  <a:pt x="336990" y="114648"/>
                  <a:pt x="324625" y="104371"/>
                  <a:pt x="320504" y="92041"/>
                </a:cubicBezTo>
                <a:cubicBezTo>
                  <a:pt x="320504" y="89984"/>
                  <a:pt x="318443" y="87930"/>
                  <a:pt x="320504" y="85874"/>
                </a:cubicBezTo>
                <a:cubicBezTo>
                  <a:pt x="322565" y="85874"/>
                  <a:pt x="322565" y="85874"/>
                  <a:pt x="322565" y="85874"/>
                </a:cubicBezTo>
                <a:cubicBezTo>
                  <a:pt x="326686" y="96151"/>
                  <a:pt x="334929" y="106426"/>
                  <a:pt x="347293" y="108482"/>
                </a:cubicBezTo>
                <a:cubicBezTo>
                  <a:pt x="353475" y="108482"/>
                  <a:pt x="357596" y="108482"/>
                  <a:pt x="363778" y="104371"/>
                </a:cubicBezTo>
                <a:cubicBezTo>
                  <a:pt x="367900" y="100262"/>
                  <a:pt x="369960" y="96151"/>
                  <a:pt x="367900" y="89984"/>
                </a:cubicBezTo>
                <a:cubicBezTo>
                  <a:pt x="367900" y="87930"/>
                  <a:pt x="365839" y="87930"/>
                  <a:pt x="365839" y="87930"/>
                </a:cubicBezTo>
                <a:cubicBezTo>
                  <a:pt x="363778" y="92041"/>
                  <a:pt x="361718" y="94095"/>
                  <a:pt x="359657" y="94095"/>
                </a:cubicBezTo>
                <a:cubicBezTo>
                  <a:pt x="355536" y="94095"/>
                  <a:pt x="353475" y="92041"/>
                  <a:pt x="353475" y="89984"/>
                </a:cubicBezTo>
                <a:cubicBezTo>
                  <a:pt x="353475" y="87930"/>
                  <a:pt x="353475" y="85874"/>
                  <a:pt x="353475" y="85874"/>
                </a:cubicBezTo>
                <a:cubicBezTo>
                  <a:pt x="355536" y="83819"/>
                  <a:pt x="355536" y="83819"/>
                  <a:pt x="357596" y="83819"/>
                </a:cubicBezTo>
                <a:cubicBezTo>
                  <a:pt x="355536" y="81764"/>
                  <a:pt x="355536" y="79709"/>
                  <a:pt x="355536" y="77653"/>
                </a:cubicBezTo>
                <a:cubicBezTo>
                  <a:pt x="356566" y="75598"/>
                  <a:pt x="358112" y="74571"/>
                  <a:pt x="359914" y="74313"/>
                </a:cubicBezTo>
                <a:close/>
                <a:moveTo>
                  <a:pt x="419338" y="72095"/>
                </a:moveTo>
                <a:lnTo>
                  <a:pt x="421296" y="75369"/>
                </a:lnTo>
                <a:cubicBezTo>
                  <a:pt x="421296" y="77402"/>
                  <a:pt x="423355" y="81470"/>
                  <a:pt x="421296" y="83503"/>
                </a:cubicBezTo>
                <a:cubicBezTo>
                  <a:pt x="419238" y="83503"/>
                  <a:pt x="419238" y="83503"/>
                  <a:pt x="419238" y="83503"/>
                </a:cubicBezTo>
                <a:cubicBezTo>
                  <a:pt x="420267" y="81470"/>
                  <a:pt x="420267" y="79436"/>
                  <a:pt x="420010" y="77402"/>
                </a:cubicBezTo>
                <a:close/>
                <a:moveTo>
                  <a:pt x="418620" y="70895"/>
                </a:moveTo>
                <a:lnTo>
                  <a:pt x="419238" y="71302"/>
                </a:lnTo>
                <a:lnTo>
                  <a:pt x="419338" y="72095"/>
                </a:lnTo>
                <a:close/>
                <a:moveTo>
                  <a:pt x="397896" y="69651"/>
                </a:moveTo>
                <a:cubicBezTo>
                  <a:pt x="398702" y="69812"/>
                  <a:pt x="399605" y="70328"/>
                  <a:pt x="400637" y="71358"/>
                </a:cubicBezTo>
                <a:cubicBezTo>
                  <a:pt x="402700" y="75482"/>
                  <a:pt x="402700" y="75482"/>
                  <a:pt x="402700" y="75482"/>
                </a:cubicBezTo>
                <a:cubicBezTo>
                  <a:pt x="404763" y="77545"/>
                  <a:pt x="402700" y="81668"/>
                  <a:pt x="400637" y="83730"/>
                </a:cubicBezTo>
                <a:cubicBezTo>
                  <a:pt x="402700" y="85792"/>
                  <a:pt x="404763" y="87854"/>
                  <a:pt x="402700" y="89916"/>
                </a:cubicBezTo>
                <a:cubicBezTo>
                  <a:pt x="402700" y="94039"/>
                  <a:pt x="398573" y="98164"/>
                  <a:pt x="394447" y="98164"/>
                </a:cubicBezTo>
                <a:cubicBezTo>
                  <a:pt x="392384" y="100225"/>
                  <a:pt x="390321" y="98164"/>
                  <a:pt x="390321" y="100225"/>
                </a:cubicBezTo>
                <a:cubicBezTo>
                  <a:pt x="390321" y="102287"/>
                  <a:pt x="386195" y="104349"/>
                  <a:pt x="384132" y="106412"/>
                </a:cubicBezTo>
                <a:cubicBezTo>
                  <a:pt x="382068" y="106412"/>
                  <a:pt x="380005" y="106412"/>
                  <a:pt x="377942" y="104349"/>
                </a:cubicBezTo>
                <a:cubicBezTo>
                  <a:pt x="375879" y="102287"/>
                  <a:pt x="380005" y="98164"/>
                  <a:pt x="380005" y="96101"/>
                </a:cubicBezTo>
                <a:cubicBezTo>
                  <a:pt x="380005" y="94039"/>
                  <a:pt x="380005" y="96101"/>
                  <a:pt x="382068" y="96101"/>
                </a:cubicBezTo>
                <a:cubicBezTo>
                  <a:pt x="388258" y="94039"/>
                  <a:pt x="392384" y="87854"/>
                  <a:pt x="394447" y="81668"/>
                </a:cubicBezTo>
                <a:cubicBezTo>
                  <a:pt x="394447" y="77545"/>
                  <a:pt x="392384" y="75482"/>
                  <a:pt x="392384" y="73420"/>
                </a:cubicBezTo>
                <a:cubicBezTo>
                  <a:pt x="393416" y="72390"/>
                  <a:pt x="394447" y="70844"/>
                  <a:pt x="395737" y="70070"/>
                </a:cubicBezTo>
                <a:cubicBezTo>
                  <a:pt x="396381" y="69683"/>
                  <a:pt x="397091" y="69490"/>
                  <a:pt x="397896" y="69651"/>
                </a:cubicBezTo>
                <a:close/>
                <a:moveTo>
                  <a:pt x="413063" y="67236"/>
                </a:moveTo>
                <a:cubicBezTo>
                  <a:pt x="415121" y="67236"/>
                  <a:pt x="416665" y="68251"/>
                  <a:pt x="417951" y="69778"/>
                </a:cubicBezTo>
                <a:lnTo>
                  <a:pt x="418620" y="70895"/>
                </a:lnTo>
                <a:lnTo>
                  <a:pt x="415668" y="68950"/>
                </a:lnTo>
                <a:cubicBezTo>
                  <a:pt x="413063" y="67236"/>
                  <a:pt x="413063" y="67236"/>
                  <a:pt x="413063" y="67236"/>
                </a:cubicBezTo>
                <a:close/>
                <a:moveTo>
                  <a:pt x="277299" y="67236"/>
                </a:moveTo>
                <a:cubicBezTo>
                  <a:pt x="275236" y="69298"/>
                  <a:pt x="275236" y="73425"/>
                  <a:pt x="277299" y="75489"/>
                </a:cubicBezTo>
                <a:cubicBezTo>
                  <a:pt x="279362" y="77551"/>
                  <a:pt x="283489" y="81677"/>
                  <a:pt x="285552" y="79614"/>
                </a:cubicBezTo>
                <a:cubicBezTo>
                  <a:pt x="289678" y="79614"/>
                  <a:pt x="291741" y="75489"/>
                  <a:pt x="293805" y="73425"/>
                </a:cubicBezTo>
                <a:cubicBezTo>
                  <a:pt x="295868" y="75489"/>
                  <a:pt x="295868" y="77551"/>
                  <a:pt x="295868" y="79614"/>
                </a:cubicBezTo>
                <a:cubicBezTo>
                  <a:pt x="295868" y="83740"/>
                  <a:pt x="293805" y="85803"/>
                  <a:pt x="291741" y="87866"/>
                </a:cubicBezTo>
                <a:cubicBezTo>
                  <a:pt x="289678" y="87866"/>
                  <a:pt x="287615" y="85803"/>
                  <a:pt x="285552" y="87866"/>
                </a:cubicBezTo>
                <a:cubicBezTo>
                  <a:pt x="287615" y="91992"/>
                  <a:pt x="283489" y="94056"/>
                  <a:pt x="279362" y="96119"/>
                </a:cubicBezTo>
                <a:cubicBezTo>
                  <a:pt x="277299" y="96119"/>
                  <a:pt x="275236" y="94056"/>
                  <a:pt x="273173" y="94056"/>
                </a:cubicBezTo>
                <a:cubicBezTo>
                  <a:pt x="271110" y="91992"/>
                  <a:pt x="269047" y="87866"/>
                  <a:pt x="271110" y="83740"/>
                </a:cubicBezTo>
                <a:cubicBezTo>
                  <a:pt x="273173" y="83740"/>
                  <a:pt x="273173" y="83740"/>
                  <a:pt x="273173" y="83740"/>
                </a:cubicBezTo>
                <a:cubicBezTo>
                  <a:pt x="271110" y="79614"/>
                  <a:pt x="266984" y="79614"/>
                  <a:pt x="266984" y="77551"/>
                </a:cubicBezTo>
                <a:cubicBezTo>
                  <a:pt x="266984" y="73425"/>
                  <a:pt x="269047" y="71361"/>
                  <a:pt x="271110" y="69298"/>
                </a:cubicBezTo>
                <a:cubicBezTo>
                  <a:pt x="273173" y="67236"/>
                  <a:pt x="273173" y="67236"/>
                  <a:pt x="277299" y="67236"/>
                </a:cubicBezTo>
                <a:close/>
                <a:moveTo>
                  <a:pt x="567347" y="65243"/>
                </a:moveTo>
                <a:cubicBezTo>
                  <a:pt x="569410" y="67277"/>
                  <a:pt x="573537" y="67277"/>
                  <a:pt x="575600" y="71344"/>
                </a:cubicBezTo>
                <a:cubicBezTo>
                  <a:pt x="577663" y="73377"/>
                  <a:pt x="579726" y="75410"/>
                  <a:pt x="579726" y="79477"/>
                </a:cubicBezTo>
                <a:cubicBezTo>
                  <a:pt x="577663" y="79477"/>
                  <a:pt x="577663" y="81512"/>
                  <a:pt x="575600" y="81512"/>
                </a:cubicBezTo>
                <a:cubicBezTo>
                  <a:pt x="573537" y="75410"/>
                  <a:pt x="567347" y="71344"/>
                  <a:pt x="561158" y="71344"/>
                </a:cubicBezTo>
                <a:cubicBezTo>
                  <a:pt x="554968" y="75410"/>
                  <a:pt x="554968" y="75410"/>
                  <a:pt x="554968" y="75410"/>
                </a:cubicBezTo>
                <a:cubicBezTo>
                  <a:pt x="552905" y="73377"/>
                  <a:pt x="550842" y="71344"/>
                  <a:pt x="550842" y="69310"/>
                </a:cubicBezTo>
                <a:cubicBezTo>
                  <a:pt x="557032" y="67277"/>
                  <a:pt x="561158" y="65243"/>
                  <a:pt x="567347" y="65243"/>
                </a:cubicBezTo>
                <a:close/>
                <a:moveTo>
                  <a:pt x="493185" y="63252"/>
                </a:moveTo>
                <a:cubicBezTo>
                  <a:pt x="497280" y="63252"/>
                  <a:pt x="499327" y="63252"/>
                  <a:pt x="501374" y="65280"/>
                </a:cubicBezTo>
                <a:cubicBezTo>
                  <a:pt x="501374" y="67309"/>
                  <a:pt x="501374" y="67309"/>
                  <a:pt x="499327" y="69338"/>
                </a:cubicBezTo>
                <a:cubicBezTo>
                  <a:pt x="495232" y="67309"/>
                  <a:pt x="491138" y="67309"/>
                  <a:pt x="489090" y="69338"/>
                </a:cubicBezTo>
                <a:cubicBezTo>
                  <a:pt x="482948" y="71366"/>
                  <a:pt x="482948" y="77453"/>
                  <a:pt x="480901" y="79482"/>
                </a:cubicBezTo>
                <a:cubicBezTo>
                  <a:pt x="480901" y="81512"/>
                  <a:pt x="478854" y="81512"/>
                  <a:pt x="476806" y="81512"/>
                </a:cubicBezTo>
                <a:cubicBezTo>
                  <a:pt x="476806" y="77453"/>
                  <a:pt x="478854" y="73395"/>
                  <a:pt x="480901" y="71366"/>
                </a:cubicBezTo>
                <a:cubicBezTo>
                  <a:pt x="482948" y="65280"/>
                  <a:pt x="489090" y="63252"/>
                  <a:pt x="493185" y="63252"/>
                </a:cubicBezTo>
                <a:close/>
                <a:moveTo>
                  <a:pt x="528266" y="60927"/>
                </a:moveTo>
                <a:cubicBezTo>
                  <a:pt x="538558" y="62993"/>
                  <a:pt x="550908" y="71256"/>
                  <a:pt x="555025" y="81585"/>
                </a:cubicBezTo>
                <a:cubicBezTo>
                  <a:pt x="555025" y="85716"/>
                  <a:pt x="559142" y="91914"/>
                  <a:pt x="555025" y="98110"/>
                </a:cubicBezTo>
                <a:cubicBezTo>
                  <a:pt x="555025" y="98110"/>
                  <a:pt x="552967" y="98110"/>
                  <a:pt x="550908" y="98110"/>
                </a:cubicBezTo>
                <a:cubicBezTo>
                  <a:pt x="550908" y="96045"/>
                  <a:pt x="550908" y="91914"/>
                  <a:pt x="550908" y="89848"/>
                </a:cubicBezTo>
                <a:cubicBezTo>
                  <a:pt x="548850" y="81585"/>
                  <a:pt x="544733" y="73322"/>
                  <a:pt x="536500" y="69190"/>
                </a:cubicBezTo>
                <a:cubicBezTo>
                  <a:pt x="532383" y="69190"/>
                  <a:pt x="528266" y="67124"/>
                  <a:pt x="524149" y="69190"/>
                </a:cubicBezTo>
                <a:cubicBezTo>
                  <a:pt x="517974" y="71256"/>
                  <a:pt x="511799" y="73322"/>
                  <a:pt x="511799" y="79519"/>
                </a:cubicBezTo>
                <a:cubicBezTo>
                  <a:pt x="513857" y="83651"/>
                  <a:pt x="515916" y="77453"/>
                  <a:pt x="517974" y="77453"/>
                </a:cubicBezTo>
                <a:cubicBezTo>
                  <a:pt x="520033" y="77453"/>
                  <a:pt x="522091" y="79519"/>
                  <a:pt x="524149" y="79519"/>
                </a:cubicBezTo>
                <a:cubicBezTo>
                  <a:pt x="526208" y="81585"/>
                  <a:pt x="526208" y="83651"/>
                  <a:pt x="524149" y="87782"/>
                </a:cubicBezTo>
                <a:cubicBezTo>
                  <a:pt x="524149" y="89848"/>
                  <a:pt x="522091" y="91914"/>
                  <a:pt x="517974" y="91914"/>
                </a:cubicBezTo>
                <a:cubicBezTo>
                  <a:pt x="515916" y="91914"/>
                  <a:pt x="513857" y="89848"/>
                  <a:pt x="511799" y="89848"/>
                </a:cubicBezTo>
                <a:cubicBezTo>
                  <a:pt x="511799" y="91914"/>
                  <a:pt x="509741" y="93980"/>
                  <a:pt x="505624" y="93980"/>
                </a:cubicBezTo>
                <a:cubicBezTo>
                  <a:pt x="503566" y="91914"/>
                  <a:pt x="499449" y="89848"/>
                  <a:pt x="497390" y="85716"/>
                </a:cubicBezTo>
                <a:cubicBezTo>
                  <a:pt x="497390" y="79519"/>
                  <a:pt x="499449" y="73322"/>
                  <a:pt x="503566" y="69190"/>
                </a:cubicBezTo>
                <a:cubicBezTo>
                  <a:pt x="509741" y="62993"/>
                  <a:pt x="520033" y="60927"/>
                  <a:pt x="528266" y="60927"/>
                </a:cubicBezTo>
                <a:close/>
                <a:moveTo>
                  <a:pt x="289504" y="60927"/>
                </a:moveTo>
                <a:cubicBezTo>
                  <a:pt x="291552" y="67153"/>
                  <a:pt x="291552" y="67153"/>
                  <a:pt x="291552" y="67153"/>
                </a:cubicBezTo>
                <a:cubicBezTo>
                  <a:pt x="291552" y="69227"/>
                  <a:pt x="291552" y="73376"/>
                  <a:pt x="289504" y="73376"/>
                </a:cubicBezTo>
                <a:cubicBezTo>
                  <a:pt x="287457" y="75452"/>
                  <a:pt x="285410" y="77527"/>
                  <a:pt x="283362" y="77527"/>
                </a:cubicBezTo>
                <a:cubicBezTo>
                  <a:pt x="281315" y="75452"/>
                  <a:pt x="279268" y="73376"/>
                  <a:pt x="279268" y="71302"/>
                </a:cubicBezTo>
                <a:cubicBezTo>
                  <a:pt x="279268" y="69227"/>
                  <a:pt x="279268" y="67153"/>
                  <a:pt x="281315" y="67153"/>
                </a:cubicBezTo>
                <a:cubicBezTo>
                  <a:pt x="285410" y="67153"/>
                  <a:pt x="287457" y="63002"/>
                  <a:pt x="289504" y="60927"/>
                </a:cubicBezTo>
                <a:close/>
                <a:moveTo>
                  <a:pt x="406976" y="54951"/>
                </a:moveTo>
                <a:cubicBezTo>
                  <a:pt x="411108" y="54951"/>
                  <a:pt x="413173" y="57007"/>
                  <a:pt x="415239" y="61120"/>
                </a:cubicBezTo>
                <a:cubicBezTo>
                  <a:pt x="413173" y="67289"/>
                  <a:pt x="413173" y="67289"/>
                  <a:pt x="413173" y="67289"/>
                </a:cubicBezTo>
                <a:cubicBezTo>
                  <a:pt x="413173" y="63176"/>
                  <a:pt x="413173" y="57007"/>
                  <a:pt x="406976" y="57007"/>
                </a:cubicBezTo>
                <a:cubicBezTo>
                  <a:pt x="406976" y="59063"/>
                  <a:pt x="411108" y="61120"/>
                  <a:pt x="411108" y="63176"/>
                </a:cubicBezTo>
                <a:cubicBezTo>
                  <a:pt x="411108" y="65233"/>
                  <a:pt x="409042" y="67289"/>
                  <a:pt x="411108" y="69344"/>
                </a:cubicBezTo>
                <a:cubicBezTo>
                  <a:pt x="417305" y="71401"/>
                  <a:pt x="417305" y="75513"/>
                  <a:pt x="419371" y="79626"/>
                </a:cubicBezTo>
                <a:cubicBezTo>
                  <a:pt x="419371" y="83739"/>
                  <a:pt x="417305" y="85795"/>
                  <a:pt x="415239" y="87851"/>
                </a:cubicBezTo>
                <a:cubicBezTo>
                  <a:pt x="417305" y="89907"/>
                  <a:pt x="415239" y="94019"/>
                  <a:pt x="417305" y="96076"/>
                </a:cubicBezTo>
                <a:cubicBezTo>
                  <a:pt x="417305" y="96076"/>
                  <a:pt x="415239" y="98132"/>
                  <a:pt x="415239" y="98132"/>
                </a:cubicBezTo>
                <a:cubicBezTo>
                  <a:pt x="415239" y="96076"/>
                  <a:pt x="413173" y="94019"/>
                  <a:pt x="415239" y="89907"/>
                </a:cubicBezTo>
                <a:cubicBezTo>
                  <a:pt x="415239" y="89907"/>
                  <a:pt x="415239" y="89907"/>
                  <a:pt x="413173" y="89907"/>
                </a:cubicBezTo>
                <a:cubicBezTo>
                  <a:pt x="413173" y="89907"/>
                  <a:pt x="413173" y="89907"/>
                  <a:pt x="411108" y="91963"/>
                </a:cubicBezTo>
                <a:cubicBezTo>
                  <a:pt x="415239" y="94019"/>
                  <a:pt x="411108" y="98132"/>
                  <a:pt x="413173" y="100189"/>
                </a:cubicBezTo>
                <a:cubicBezTo>
                  <a:pt x="411108" y="104302"/>
                  <a:pt x="409042" y="108413"/>
                  <a:pt x="404910" y="108413"/>
                </a:cubicBezTo>
                <a:cubicBezTo>
                  <a:pt x="402845" y="108413"/>
                  <a:pt x="398713" y="108413"/>
                  <a:pt x="398713" y="110469"/>
                </a:cubicBezTo>
                <a:cubicBezTo>
                  <a:pt x="396647" y="112526"/>
                  <a:pt x="396647" y="116638"/>
                  <a:pt x="392516" y="116638"/>
                </a:cubicBezTo>
                <a:cubicBezTo>
                  <a:pt x="392516" y="116638"/>
                  <a:pt x="388384" y="118695"/>
                  <a:pt x="388384" y="116638"/>
                </a:cubicBezTo>
                <a:cubicBezTo>
                  <a:pt x="386318" y="114582"/>
                  <a:pt x="384253" y="114582"/>
                  <a:pt x="380121" y="114582"/>
                </a:cubicBezTo>
                <a:cubicBezTo>
                  <a:pt x="380121" y="116638"/>
                  <a:pt x="378055" y="116638"/>
                  <a:pt x="375990" y="118695"/>
                </a:cubicBezTo>
                <a:cubicBezTo>
                  <a:pt x="373924" y="118695"/>
                  <a:pt x="371858" y="118695"/>
                  <a:pt x="371858" y="116638"/>
                </a:cubicBezTo>
                <a:cubicBezTo>
                  <a:pt x="363595" y="112526"/>
                  <a:pt x="373924" y="108413"/>
                  <a:pt x="375990" y="106358"/>
                </a:cubicBezTo>
                <a:cubicBezTo>
                  <a:pt x="378055" y="108413"/>
                  <a:pt x="382187" y="110469"/>
                  <a:pt x="386318" y="108413"/>
                </a:cubicBezTo>
                <a:cubicBezTo>
                  <a:pt x="388384" y="106358"/>
                  <a:pt x="390450" y="104302"/>
                  <a:pt x="392516" y="102245"/>
                </a:cubicBezTo>
                <a:cubicBezTo>
                  <a:pt x="396647" y="102245"/>
                  <a:pt x="402845" y="98132"/>
                  <a:pt x="404910" y="94019"/>
                </a:cubicBezTo>
                <a:cubicBezTo>
                  <a:pt x="406976" y="91963"/>
                  <a:pt x="404910" y="85795"/>
                  <a:pt x="404910" y="83739"/>
                </a:cubicBezTo>
                <a:cubicBezTo>
                  <a:pt x="406976" y="79626"/>
                  <a:pt x="406976" y="77569"/>
                  <a:pt x="404910" y="75513"/>
                </a:cubicBezTo>
                <a:cubicBezTo>
                  <a:pt x="404910" y="71401"/>
                  <a:pt x="402845" y="67289"/>
                  <a:pt x="398713" y="65233"/>
                </a:cubicBezTo>
                <a:cubicBezTo>
                  <a:pt x="400779" y="59063"/>
                  <a:pt x="400779" y="59063"/>
                  <a:pt x="400779" y="59063"/>
                </a:cubicBezTo>
                <a:cubicBezTo>
                  <a:pt x="398713" y="54951"/>
                  <a:pt x="404910" y="57007"/>
                  <a:pt x="406976" y="54951"/>
                </a:cubicBezTo>
                <a:close/>
                <a:moveTo>
                  <a:pt x="495288" y="52960"/>
                </a:moveTo>
                <a:cubicBezTo>
                  <a:pt x="497343" y="52960"/>
                  <a:pt x="499398" y="52960"/>
                  <a:pt x="501454" y="54995"/>
                </a:cubicBezTo>
                <a:cubicBezTo>
                  <a:pt x="501454" y="57031"/>
                  <a:pt x="499398" y="57031"/>
                  <a:pt x="501454" y="57031"/>
                </a:cubicBezTo>
                <a:cubicBezTo>
                  <a:pt x="503509" y="57031"/>
                  <a:pt x="505564" y="57031"/>
                  <a:pt x="507619" y="57031"/>
                </a:cubicBezTo>
                <a:cubicBezTo>
                  <a:pt x="509674" y="57031"/>
                  <a:pt x="509674" y="61104"/>
                  <a:pt x="509674" y="61104"/>
                </a:cubicBezTo>
                <a:cubicBezTo>
                  <a:pt x="505564" y="67214"/>
                  <a:pt x="501454" y="61104"/>
                  <a:pt x="497343" y="61104"/>
                </a:cubicBezTo>
                <a:cubicBezTo>
                  <a:pt x="489122" y="59068"/>
                  <a:pt x="485012" y="63140"/>
                  <a:pt x="478846" y="67214"/>
                </a:cubicBezTo>
                <a:cubicBezTo>
                  <a:pt x="476791" y="71285"/>
                  <a:pt x="474736" y="75358"/>
                  <a:pt x="474736" y="81466"/>
                </a:cubicBezTo>
                <a:cubicBezTo>
                  <a:pt x="474736" y="83503"/>
                  <a:pt x="472680" y="83503"/>
                  <a:pt x="472680" y="83503"/>
                </a:cubicBezTo>
                <a:cubicBezTo>
                  <a:pt x="470625" y="83503"/>
                  <a:pt x="468570" y="81466"/>
                  <a:pt x="468570" y="79431"/>
                </a:cubicBezTo>
                <a:cubicBezTo>
                  <a:pt x="466515" y="77394"/>
                  <a:pt x="474736" y="75358"/>
                  <a:pt x="470625" y="71285"/>
                </a:cubicBezTo>
                <a:cubicBezTo>
                  <a:pt x="468570" y="69249"/>
                  <a:pt x="470625" y="67214"/>
                  <a:pt x="472680" y="65177"/>
                </a:cubicBezTo>
                <a:cubicBezTo>
                  <a:pt x="474736" y="63140"/>
                  <a:pt x="476791" y="65177"/>
                  <a:pt x="476791" y="63140"/>
                </a:cubicBezTo>
                <a:cubicBezTo>
                  <a:pt x="476791" y="61104"/>
                  <a:pt x="476791" y="59068"/>
                  <a:pt x="476791" y="57031"/>
                </a:cubicBezTo>
                <a:cubicBezTo>
                  <a:pt x="478846" y="54995"/>
                  <a:pt x="482956" y="52960"/>
                  <a:pt x="487067" y="54995"/>
                </a:cubicBezTo>
                <a:cubicBezTo>
                  <a:pt x="489122" y="54995"/>
                  <a:pt x="489122" y="57031"/>
                  <a:pt x="491177" y="54995"/>
                </a:cubicBezTo>
                <a:cubicBezTo>
                  <a:pt x="491177" y="52960"/>
                  <a:pt x="493233" y="52960"/>
                  <a:pt x="495288" y="52960"/>
                </a:cubicBezTo>
                <a:close/>
                <a:moveTo>
                  <a:pt x="564222" y="50444"/>
                </a:moveTo>
                <a:cubicBezTo>
                  <a:pt x="566795" y="49672"/>
                  <a:pt x="569368" y="49672"/>
                  <a:pt x="571426" y="50701"/>
                </a:cubicBezTo>
                <a:cubicBezTo>
                  <a:pt x="575543" y="52760"/>
                  <a:pt x="579659" y="54818"/>
                  <a:pt x="581718" y="56877"/>
                </a:cubicBezTo>
                <a:cubicBezTo>
                  <a:pt x="581718" y="58935"/>
                  <a:pt x="581718" y="60993"/>
                  <a:pt x="581718" y="63052"/>
                </a:cubicBezTo>
                <a:cubicBezTo>
                  <a:pt x="579659" y="63052"/>
                  <a:pt x="579659" y="65111"/>
                  <a:pt x="579659" y="65111"/>
                </a:cubicBezTo>
                <a:cubicBezTo>
                  <a:pt x="581718" y="67168"/>
                  <a:pt x="585835" y="65111"/>
                  <a:pt x="587893" y="67168"/>
                </a:cubicBezTo>
                <a:cubicBezTo>
                  <a:pt x="589951" y="67168"/>
                  <a:pt x="592010" y="71285"/>
                  <a:pt x="592010" y="73344"/>
                </a:cubicBezTo>
                <a:cubicBezTo>
                  <a:pt x="592010" y="75403"/>
                  <a:pt x="592010" y="77460"/>
                  <a:pt x="589951" y="77460"/>
                </a:cubicBezTo>
                <a:cubicBezTo>
                  <a:pt x="587893" y="77460"/>
                  <a:pt x="585835" y="77460"/>
                  <a:pt x="583776" y="79519"/>
                </a:cubicBezTo>
                <a:cubicBezTo>
                  <a:pt x="581718" y="79519"/>
                  <a:pt x="581718" y="79519"/>
                  <a:pt x="581718" y="79519"/>
                </a:cubicBezTo>
                <a:cubicBezTo>
                  <a:pt x="581718" y="73344"/>
                  <a:pt x="577601" y="67168"/>
                  <a:pt x="571426" y="65111"/>
                </a:cubicBezTo>
                <a:cubicBezTo>
                  <a:pt x="565251" y="60993"/>
                  <a:pt x="554959" y="63052"/>
                  <a:pt x="550842" y="67168"/>
                </a:cubicBezTo>
                <a:cubicBezTo>
                  <a:pt x="546725" y="67168"/>
                  <a:pt x="544667" y="65111"/>
                  <a:pt x="540550" y="63052"/>
                </a:cubicBezTo>
                <a:cubicBezTo>
                  <a:pt x="540550" y="63052"/>
                  <a:pt x="540550" y="60993"/>
                  <a:pt x="540550" y="60993"/>
                </a:cubicBezTo>
                <a:cubicBezTo>
                  <a:pt x="544667" y="58935"/>
                  <a:pt x="546725" y="56877"/>
                  <a:pt x="550842" y="56877"/>
                </a:cubicBezTo>
                <a:cubicBezTo>
                  <a:pt x="552900" y="56877"/>
                  <a:pt x="552900" y="58935"/>
                  <a:pt x="554959" y="58935"/>
                </a:cubicBezTo>
                <a:cubicBezTo>
                  <a:pt x="557017" y="56877"/>
                  <a:pt x="557017" y="56877"/>
                  <a:pt x="557017" y="54818"/>
                </a:cubicBezTo>
                <a:cubicBezTo>
                  <a:pt x="559076" y="52760"/>
                  <a:pt x="561649" y="51216"/>
                  <a:pt x="564222" y="50444"/>
                </a:cubicBezTo>
                <a:close/>
                <a:moveTo>
                  <a:pt x="597986" y="48643"/>
                </a:moveTo>
                <a:cubicBezTo>
                  <a:pt x="600044" y="48643"/>
                  <a:pt x="602103" y="50691"/>
                  <a:pt x="604161" y="50691"/>
                </a:cubicBezTo>
                <a:cubicBezTo>
                  <a:pt x="604161" y="52738"/>
                  <a:pt x="606220" y="52738"/>
                  <a:pt x="606220" y="54785"/>
                </a:cubicBezTo>
                <a:cubicBezTo>
                  <a:pt x="606220" y="56832"/>
                  <a:pt x="608278" y="58880"/>
                  <a:pt x="606220" y="60927"/>
                </a:cubicBezTo>
                <a:cubicBezTo>
                  <a:pt x="604161" y="60927"/>
                  <a:pt x="606220" y="56832"/>
                  <a:pt x="604161" y="54785"/>
                </a:cubicBezTo>
                <a:cubicBezTo>
                  <a:pt x="604161" y="52738"/>
                  <a:pt x="600044" y="50691"/>
                  <a:pt x="597986" y="48643"/>
                </a:cubicBezTo>
                <a:close/>
                <a:moveTo>
                  <a:pt x="332862" y="48643"/>
                </a:moveTo>
                <a:cubicBezTo>
                  <a:pt x="334948" y="48643"/>
                  <a:pt x="337035" y="48643"/>
                  <a:pt x="337035" y="50701"/>
                </a:cubicBezTo>
                <a:cubicBezTo>
                  <a:pt x="337035" y="52760"/>
                  <a:pt x="337035" y="54818"/>
                  <a:pt x="337035" y="56877"/>
                </a:cubicBezTo>
                <a:cubicBezTo>
                  <a:pt x="334948" y="58935"/>
                  <a:pt x="330775" y="58935"/>
                  <a:pt x="328688" y="56877"/>
                </a:cubicBezTo>
                <a:cubicBezTo>
                  <a:pt x="322427" y="50701"/>
                  <a:pt x="322427" y="50701"/>
                  <a:pt x="322427" y="50701"/>
                </a:cubicBezTo>
                <a:cubicBezTo>
                  <a:pt x="326601" y="48643"/>
                  <a:pt x="328688" y="48643"/>
                  <a:pt x="332862" y="48643"/>
                </a:cubicBezTo>
                <a:close/>
                <a:moveTo>
                  <a:pt x="310343" y="46651"/>
                </a:moveTo>
                <a:cubicBezTo>
                  <a:pt x="316518" y="46651"/>
                  <a:pt x="322693" y="54884"/>
                  <a:pt x="324752" y="59002"/>
                </a:cubicBezTo>
                <a:cubicBezTo>
                  <a:pt x="324752" y="63118"/>
                  <a:pt x="324752" y="67236"/>
                  <a:pt x="320635" y="69293"/>
                </a:cubicBezTo>
                <a:cubicBezTo>
                  <a:pt x="320635" y="71352"/>
                  <a:pt x="322693" y="71352"/>
                  <a:pt x="322693" y="73410"/>
                </a:cubicBezTo>
                <a:cubicBezTo>
                  <a:pt x="324752" y="75469"/>
                  <a:pt x="322693" y="79585"/>
                  <a:pt x="322693" y="81643"/>
                </a:cubicBezTo>
                <a:cubicBezTo>
                  <a:pt x="318576" y="85761"/>
                  <a:pt x="314459" y="87819"/>
                  <a:pt x="308284" y="85761"/>
                </a:cubicBezTo>
                <a:cubicBezTo>
                  <a:pt x="306226" y="83702"/>
                  <a:pt x="304167" y="79585"/>
                  <a:pt x="304167" y="75469"/>
                </a:cubicBezTo>
                <a:cubicBezTo>
                  <a:pt x="302109" y="73410"/>
                  <a:pt x="300051" y="75469"/>
                  <a:pt x="297992" y="73410"/>
                </a:cubicBezTo>
                <a:cubicBezTo>
                  <a:pt x="293876" y="69293"/>
                  <a:pt x="293876" y="65177"/>
                  <a:pt x="293876" y="59002"/>
                </a:cubicBezTo>
                <a:cubicBezTo>
                  <a:pt x="295934" y="54884"/>
                  <a:pt x="295934" y="54884"/>
                  <a:pt x="295934" y="54884"/>
                </a:cubicBezTo>
                <a:cubicBezTo>
                  <a:pt x="302109" y="54884"/>
                  <a:pt x="306226" y="50768"/>
                  <a:pt x="310343" y="46651"/>
                </a:cubicBezTo>
                <a:close/>
                <a:moveTo>
                  <a:pt x="499428" y="44659"/>
                </a:moveTo>
                <a:cubicBezTo>
                  <a:pt x="501489" y="44659"/>
                  <a:pt x="503549" y="44659"/>
                  <a:pt x="505610" y="46712"/>
                </a:cubicBezTo>
                <a:cubicBezTo>
                  <a:pt x="507671" y="48764"/>
                  <a:pt x="503549" y="52869"/>
                  <a:pt x="507671" y="50816"/>
                </a:cubicBezTo>
                <a:cubicBezTo>
                  <a:pt x="511792" y="50816"/>
                  <a:pt x="507671" y="46712"/>
                  <a:pt x="507671" y="46712"/>
                </a:cubicBezTo>
                <a:cubicBezTo>
                  <a:pt x="509731" y="46712"/>
                  <a:pt x="511792" y="48764"/>
                  <a:pt x="511792" y="50816"/>
                </a:cubicBezTo>
                <a:cubicBezTo>
                  <a:pt x="513853" y="50816"/>
                  <a:pt x="515914" y="52869"/>
                  <a:pt x="517974" y="54921"/>
                </a:cubicBezTo>
                <a:cubicBezTo>
                  <a:pt x="517974" y="56973"/>
                  <a:pt x="515914" y="59025"/>
                  <a:pt x="517974" y="59025"/>
                </a:cubicBezTo>
                <a:cubicBezTo>
                  <a:pt x="515914" y="59025"/>
                  <a:pt x="513853" y="61078"/>
                  <a:pt x="511792" y="59025"/>
                </a:cubicBezTo>
                <a:cubicBezTo>
                  <a:pt x="511792" y="56973"/>
                  <a:pt x="509731" y="54921"/>
                  <a:pt x="507671" y="54921"/>
                </a:cubicBezTo>
                <a:cubicBezTo>
                  <a:pt x="505610" y="52869"/>
                  <a:pt x="503549" y="54921"/>
                  <a:pt x="501489" y="52869"/>
                </a:cubicBezTo>
                <a:cubicBezTo>
                  <a:pt x="499428" y="48764"/>
                  <a:pt x="495307" y="48764"/>
                  <a:pt x="491185" y="50816"/>
                </a:cubicBezTo>
                <a:cubicBezTo>
                  <a:pt x="489125" y="52869"/>
                  <a:pt x="485003" y="50816"/>
                  <a:pt x="480882" y="52869"/>
                </a:cubicBezTo>
                <a:cubicBezTo>
                  <a:pt x="476761" y="54921"/>
                  <a:pt x="472639" y="56973"/>
                  <a:pt x="474700" y="61078"/>
                </a:cubicBezTo>
                <a:cubicBezTo>
                  <a:pt x="470579" y="63130"/>
                  <a:pt x="468518" y="65182"/>
                  <a:pt x="466457" y="69287"/>
                </a:cubicBezTo>
                <a:cubicBezTo>
                  <a:pt x="466457" y="71340"/>
                  <a:pt x="468518" y="73393"/>
                  <a:pt x="466457" y="75445"/>
                </a:cubicBezTo>
                <a:cubicBezTo>
                  <a:pt x="466457" y="77496"/>
                  <a:pt x="464396" y="79549"/>
                  <a:pt x="466457" y="81602"/>
                </a:cubicBezTo>
                <a:cubicBezTo>
                  <a:pt x="466457" y="83653"/>
                  <a:pt x="470579" y="85706"/>
                  <a:pt x="466457" y="87759"/>
                </a:cubicBezTo>
                <a:cubicBezTo>
                  <a:pt x="464396" y="87759"/>
                  <a:pt x="464396" y="89811"/>
                  <a:pt x="462336" y="87759"/>
                </a:cubicBezTo>
                <a:cubicBezTo>
                  <a:pt x="460275" y="85706"/>
                  <a:pt x="458215" y="83653"/>
                  <a:pt x="458215" y="79549"/>
                </a:cubicBezTo>
                <a:cubicBezTo>
                  <a:pt x="458215" y="73393"/>
                  <a:pt x="468518" y="71340"/>
                  <a:pt x="462336" y="65182"/>
                </a:cubicBezTo>
                <a:cubicBezTo>
                  <a:pt x="462336" y="63130"/>
                  <a:pt x="462336" y="61078"/>
                  <a:pt x="464396" y="59025"/>
                </a:cubicBezTo>
                <a:cubicBezTo>
                  <a:pt x="466457" y="56973"/>
                  <a:pt x="468518" y="56973"/>
                  <a:pt x="470579" y="54921"/>
                </a:cubicBezTo>
                <a:cubicBezTo>
                  <a:pt x="472639" y="52869"/>
                  <a:pt x="472639" y="46712"/>
                  <a:pt x="476761" y="46712"/>
                </a:cubicBezTo>
                <a:cubicBezTo>
                  <a:pt x="480882" y="46712"/>
                  <a:pt x="485003" y="46712"/>
                  <a:pt x="489125" y="48764"/>
                </a:cubicBezTo>
                <a:cubicBezTo>
                  <a:pt x="489125" y="46712"/>
                  <a:pt x="491185" y="44659"/>
                  <a:pt x="493246" y="46712"/>
                </a:cubicBezTo>
                <a:cubicBezTo>
                  <a:pt x="493246" y="46712"/>
                  <a:pt x="495307" y="46712"/>
                  <a:pt x="495307" y="46712"/>
                </a:cubicBezTo>
                <a:cubicBezTo>
                  <a:pt x="497367" y="48764"/>
                  <a:pt x="497367" y="44659"/>
                  <a:pt x="499428" y="44659"/>
                </a:cubicBezTo>
                <a:close/>
                <a:moveTo>
                  <a:pt x="341019" y="44197"/>
                </a:moveTo>
                <a:cubicBezTo>
                  <a:pt x="342549" y="44197"/>
                  <a:pt x="344078" y="44707"/>
                  <a:pt x="345098" y="44707"/>
                </a:cubicBezTo>
                <a:cubicBezTo>
                  <a:pt x="347138" y="46746"/>
                  <a:pt x="349177" y="48786"/>
                  <a:pt x="351216" y="50825"/>
                </a:cubicBezTo>
                <a:cubicBezTo>
                  <a:pt x="353256" y="52865"/>
                  <a:pt x="347138" y="54904"/>
                  <a:pt x="351216" y="56943"/>
                </a:cubicBezTo>
                <a:cubicBezTo>
                  <a:pt x="353256" y="56943"/>
                  <a:pt x="353256" y="58983"/>
                  <a:pt x="355295" y="61022"/>
                </a:cubicBezTo>
                <a:cubicBezTo>
                  <a:pt x="355295" y="63062"/>
                  <a:pt x="353256" y="67140"/>
                  <a:pt x="351216" y="67140"/>
                </a:cubicBezTo>
                <a:cubicBezTo>
                  <a:pt x="351216" y="69180"/>
                  <a:pt x="347138" y="71219"/>
                  <a:pt x="345098" y="69180"/>
                </a:cubicBezTo>
                <a:cubicBezTo>
                  <a:pt x="343059" y="69180"/>
                  <a:pt x="343059" y="67140"/>
                  <a:pt x="343059" y="67140"/>
                </a:cubicBezTo>
                <a:cubicBezTo>
                  <a:pt x="341019" y="67140"/>
                  <a:pt x="341019" y="71219"/>
                  <a:pt x="338980" y="71219"/>
                </a:cubicBezTo>
                <a:cubicBezTo>
                  <a:pt x="334901" y="71219"/>
                  <a:pt x="332861" y="71219"/>
                  <a:pt x="330822" y="67140"/>
                </a:cubicBezTo>
                <a:cubicBezTo>
                  <a:pt x="328783" y="65101"/>
                  <a:pt x="326743" y="63062"/>
                  <a:pt x="328783" y="61022"/>
                </a:cubicBezTo>
                <a:cubicBezTo>
                  <a:pt x="330822" y="61022"/>
                  <a:pt x="334901" y="61022"/>
                  <a:pt x="336940" y="58983"/>
                </a:cubicBezTo>
                <a:cubicBezTo>
                  <a:pt x="338980" y="56943"/>
                  <a:pt x="341019" y="54904"/>
                  <a:pt x="341019" y="50825"/>
                </a:cubicBezTo>
                <a:cubicBezTo>
                  <a:pt x="336940" y="46746"/>
                  <a:pt x="336940" y="46746"/>
                  <a:pt x="336940" y="46746"/>
                </a:cubicBezTo>
                <a:cubicBezTo>
                  <a:pt x="337960" y="44707"/>
                  <a:pt x="339490" y="44197"/>
                  <a:pt x="341019" y="44197"/>
                </a:cubicBezTo>
                <a:close/>
                <a:moveTo>
                  <a:pt x="583710" y="38352"/>
                </a:moveTo>
                <a:cubicBezTo>
                  <a:pt x="590018" y="40399"/>
                  <a:pt x="590018" y="46541"/>
                  <a:pt x="590018" y="50635"/>
                </a:cubicBezTo>
                <a:cubicBezTo>
                  <a:pt x="590018" y="50635"/>
                  <a:pt x="587915" y="50635"/>
                  <a:pt x="587915" y="50635"/>
                </a:cubicBezTo>
                <a:cubicBezTo>
                  <a:pt x="585813" y="48588"/>
                  <a:pt x="587915" y="46541"/>
                  <a:pt x="587915" y="46541"/>
                </a:cubicBezTo>
                <a:cubicBezTo>
                  <a:pt x="585813" y="44493"/>
                  <a:pt x="585813" y="40399"/>
                  <a:pt x="583710" y="40399"/>
                </a:cubicBezTo>
                <a:cubicBezTo>
                  <a:pt x="583710" y="38352"/>
                  <a:pt x="583710" y="38352"/>
                  <a:pt x="583710" y="38352"/>
                </a:cubicBezTo>
                <a:close/>
                <a:moveTo>
                  <a:pt x="421363" y="32375"/>
                </a:moveTo>
                <a:lnTo>
                  <a:pt x="421363" y="34367"/>
                </a:lnTo>
                <a:cubicBezTo>
                  <a:pt x="419371" y="34367"/>
                  <a:pt x="419371" y="34367"/>
                  <a:pt x="419371" y="34367"/>
                </a:cubicBezTo>
                <a:cubicBezTo>
                  <a:pt x="421363" y="32375"/>
                  <a:pt x="421363" y="32375"/>
                  <a:pt x="421363" y="32375"/>
                </a:cubicBezTo>
                <a:close/>
                <a:moveTo>
                  <a:pt x="421363" y="28060"/>
                </a:moveTo>
                <a:cubicBezTo>
                  <a:pt x="423355" y="28060"/>
                  <a:pt x="421363" y="30217"/>
                  <a:pt x="423355" y="32375"/>
                </a:cubicBezTo>
                <a:cubicBezTo>
                  <a:pt x="421363" y="32375"/>
                  <a:pt x="421363" y="32375"/>
                  <a:pt x="421363" y="32375"/>
                </a:cubicBezTo>
                <a:close/>
                <a:moveTo>
                  <a:pt x="361686" y="26067"/>
                </a:moveTo>
                <a:cubicBezTo>
                  <a:pt x="374053" y="26067"/>
                  <a:pt x="374053" y="26067"/>
                  <a:pt x="374053" y="26067"/>
                </a:cubicBezTo>
                <a:cubicBezTo>
                  <a:pt x="382298" y="30189"/>
                  <a:pt x="382298" y="30189"/>
                  <a:pt x="382298" y="30189"/>
                </a:cubicBezTo>
                <a:cubicBezTo>
                  <a:pt x="390542" y="34312"/>
                  <a:pt x="398787" y="42556"/>
                  <a:pt x="398787" y="52862"/>
                </a:cubicBezTo>
                <a:cubicBezTo>
                  <a:pt x="398787" y="59046"/>
                  <a:pt x="396726" y="65229"/>
                  <a:pt x="392604" y="69351"/>
                </a:cubicBezTo>
                <a:cubicBezTo>
                  <a:pt x="388481" y="73474"/>
                  <a:pt x="380237" y="75535"/>
                  <a:pt x="374053" y="75535"/>
                </a:cubicBezTo>
                <a:cubicBezTo>
                  <a:pt x="369931" y="73474"/>
                  <a:pt x="365808" y="71412"/>
                  <a:pt x="365808" y="67290"/>
                </a:cubicBezTo>
                <a:cubicBezTo>
                  <a:pt x="365808" y="65229"/>
                  <a:pt x="365808" y="63169"/>
                  <a:pt x="367870" y="63169"/>
                </a:cubicBezTo>
                <a:cubicBezTo>
                  <a:pt x="369931" y="63169"/>
                  <a:pt x="371992" y="63169"/>
                  <a:pt x="371992" y="63169"/>
                </a:cubicBezTo>
                <a:cubicBezTo>
                  <a:pt x="371992" y="61108"/>
                  <a:pt x="369931" y="59046"/>
                  <a:pt x="371992" y="56985"/>
                </a:cubicBezTo>
                <a:cubicBezTo>
                  <a:pt x="371992" y="52862"/>
                  <a:pt x="374053" y="52862"/>
                  <a:pt x="376114" y="52862"/>
                </a:cubicBezTo>
                <a:cubicBezTo>
                  <a:pt x="378175" y="52862"/>
                  <a:pt x="380237" y="52862"/>
                  <a:pt x="382298" y="54923"/>
                </a:cubicBezTo>
                <a:cubicBezTo>
                  <a:pt x="382298" y="56985"/>
                  <a:pt x="382298" y="61108"/>
                  <a:pt x="382298" y="63169"/>
                </a:cubicBezTo>
                <a:cubicBezTo>
                  <a:pt x="380237" y="63169"/>
                  <a:pt x="378175" y="63169"/>
                  <a:pt x="380237" y="65229"/>
                </a:cubicBezTo>
                <a:cubicBezTo>
                  <a:pt x="382298" y="67290"/>
                  <a:pt x="386420" y="63169"/>
                  <a:pt x="388481" y="61108"/>
                </a:cubicBezTo>
                <a:cubicBezTo>
                  <a:pt x="390542" y="56985"/>
                  <a:pt x="390542" y="50801"/>
                  <a:pt x="390542" y="46679"/>
                </a:cubicBezTo>
                <a:cubicBezTo>
                  <a:pt x="384359" y="38435"/>
                  <a:pt x="378175" y="30189"/>
                  <a:pt x="367870" y="30189"/>
                </a:cubicBezTo>
                <a:cubicBezTo>
                  <a:pt x="361686" y="28128"/>
                  <a:pt x="355503" y="30189"/>
                  <a:pt x="349319" y="30189"/>
                </a:cubicBezTo>
                <a:cubicBezTo>
                  <a:pt x="349319" y="30189"/>
                  <a:pt x="349319" y="30189"/>
                  <a:pt x="349319" y="28128"/>
                </a:cubicBezTo>
                <a:cubicBezTo>
                  <a:pt x="353441" y="28128"/>
                  <a:pt x="357564" y="28128"/>
                  <a:pt x="361686" y="26067"/>
                </a:cubicBezTo>
                <a:close/>
                <a:moveTo>
                  <a:pt x="453449" y="14275"/>
                </a:moveTo>
                <a:lnTo>
                  <a:pt x="427592" y="16881"/>
                </a:lnTo>
                <a:lnTo>
                  <a:pt x="427592" y="21939"/>
                </a:lnTo>
                <a:cubicBezTo>
                  <a:pt x="425522" y="21939"/>
                  <a:pt x="425522" y="21939"/>
                  <a:pt x="425522" y="21939"/>
                </a:cubicBezTo>
                <a:cubicBezTo>
                  <a:pt x="423452" y="23993"/>
                  <a:pt x="421382" y="23993"/>
                  <a:pt x="423452" y="26047"/>
                </a:cubicBezTo>
                <a:cubicBezTo>
                  <a:pt x="421382" y="26047"/>
                  <a:pt x="421382" y="26047"/>
                  <a:pt x="421382" y="26047"/>
                </a:cubicBezTo>
                <a:cubicBezTo>
                  <a:pt x="421382" y="26047"/>
                  <a:pt x="421382" y="23993"/>
                  <a:pt x="419312" y="23993"/>
                </a:cubicBezTo>
                <a:cubicBezTo>
                  <a:pt x="417242" y="26047"/>
                  <a:pt x="419312" y="28101"/>
                  <a:pt x="419312" y="30155"/>
                </a:cubicBezTo>
                <a:cubicBezTo>
                  <a:pt x="419312" y="32209"/>
                  <a:pt x="419312" y="34263"/>
                  <a:pt x="417242" y="36317"/>
                </a:cubicBezTo>
                <a:cubicBezTo>
                  <a:pt x="413102" y="38372"/>
                  <a:pt x="411032" y="38372"/>
                  <a:pt x="408961" y="38372"/>
                </a:cubicBezTo>
                <a:cubicBezTo>
                  <a:pt x="406891" y="40426"/>
                  <a:pt x="406891" y="44534"/>
                  <a:pt x="404821" y="46589"/>
                </a:cubicBezTo>
                <a:cubicBezTo>
                  <a:pt x="402751" y="46589"/>
                  <a:pt x="400681" y="48643"/>
                  <a:pt x="400681" y="46589"/>
                </a:cubicBezTo>
                <a:cubicBezTo>
                  <a:pt x="398611" y="42480"/>
                  <a:pt x="394471" y="40426"/>
                  <a:pt x="394471" y="36317"/>
                </a:cubicBezTo>
                <a:cubicBezTo>
                  <a:pt x="398611" y="34263"/>
                  <a:pt x="402751" y="30155"/>
                  <a:pt x="402751" y="23993"/>
                </a:cubicBezTo>
                <a:cubicBezTo>
                  <a:pt x="404821" y="19883"/>
                  <a:pt x="404821" y="19883"/>
                  <a:pt x="404821" y="19883"/>
                </a:cubicBezTo>
                <a:cubicBezTo>
                  <a:pt x="408961" y="17829"/>
                  <a:pt x="415172" y="17829"/>
                  <a:pt x="419312" y="17829"/>
                </a:cubicBezTo>
                <a:lnTo>
                  <a:pt x="420079" y="17639"/>
                </a:lnTo>
                <a:lnTo>
                  <a:pt x="399049" y="19759"/>
                </a:lnTo>
                <a:lnTo>
                  <a:pt x="400779" y="19759"/>
                </a:lnTo>
                <a:cubicBezTo>
                  <a:pt x="400779" y="21846"/>
                  <a:pt x="400779" y="21846"/>
                  <a:pt x="400779" y="21846"/>
                </a:cubicBezTo>
                <a:cubicBezTo>
                  <a:pt x="400779" y="28106"/>
                  <a:pt x="396684" y="32280"/>
                  <a:pt x="392590" y="34367"/>
                </a:cubicBezTo>
                <a:cubicBezTo>
                  <a:pt x="390542" y="32280"/>
                  <a:pt x="388495" y="32280"/>
                  <a:pt x="388495" y="30194"/>
                </a:cubicBezTo>
                <a:cubicBezTo>
                  <a:pt x="388495" y="28106"/>
                  <a:pt x="392590" y="28106"/>
                  <a:pt x="394637" y="23933"/>
                </a:cubicBezTo>
                <a:lnTo>
                  <a:pt x="396561" y="20010"/>
                </a:lnTo>
                <a:lnTo>
                  <a:pt x="364940" y="23197"/>
                </a:lnTo>
                <a:lnTo>
                  <a:pt x="342257" y="30239"/>
                </a:lnTo>
                <a:lnTo>
                  <a:pt x="343196" y="30051"/>
                </a:lnTo>
                <a:cubicBezTo>
                  <a:pt x="345261" y="30051"/>
                  <a:pt x="347327" y="30051"/>
                  <a:pt x="347327" y="32117"/>
                </a:cubicBezTo>
                <a:cubicBezTo>
                  <a:pt x="345261" y="36249"/>
                  <a:pt x="343196" y="36249"/>
                  <a:pt x="341130" y="38315"/>
                </a:cubicBezTo>
                <a:cubicBezTo>
                  <a:pt x="339064" y="40380"/>
                  <a:pt x="336998" y="38315"/>
                  <a:pt x="334933" y="38315"/>
                </a:cubicBezTo>
                <a:cubicBezTo>
                  <a:pt x="334933" y="42446"/>
                  <a:pt x="332867" y="44511"/>
                  <a:pt x="328735" y="46578"/>
                </a:cubicBezTo>
                <a:cubicBezTo>
                  <a:pt x="322538" y="48643"/>
                  <a:pt x="316341" y="44511"/>
                  <a:pt x="310143" y="44511"/>
                </a:cubicBezTo>
                <a:cubicBezTo>
                  <a:pt x="310143" y="42446"/>
                  <a:pt x="310143" y="42446"/>
                  <a:pt x="310143" y="40380"/>
                </a:cubicBezTo>
                <a:cubicBezTo>
                  <a:pt x="316341" y="38315"/>
                  <a:pt x="324604" y="40380"/>
                  <a:pt x="330801" y="36249"/>
                </a:cubicBezTo>
                <a:lnTo>
                  <a:pt x="332253" y="33344"/>
                </a:lnTo>
                <a:lnTo>
                  <a:pt x="282503" y="48787"/>
                </a:lnTo>
                <a:lnTo>
                  <a:pt x="266569" y="57436"/>
                </a:lnTo>
                <a:lnTo>
                  <a:pt x="275245" y="56943"/>
                </a:lnTo>
                <a:cubicBezTo>
                  <a:pt x="279385" y="54884"/>
                  <a:pt x="283525" y="50768"/>
                  <a:pt x="285595" y="48710"/>
                </a:cubicBezTo>
                <a:cubicBezTo>
                  <a:pt x="286630" y="48195"/>
                  <a:pt x="287536" y="48066"/>
                  <a:pt x="288344" y="48195"/>
                </a:cubicBezTo>
                <a:cubicBezTo>
                  <a:pt x="290770" y="48581"/>
                  <a:pt x="292323" y="51282"/>
                  <a:pt x="293876" y="52826"/>
                </a:cubicBezTo>
                <a:cubicBezTo>
                  <a:pt x="293876" y="54884"/>
                  <a:pt x="293876" y="54884"/>
                  <a:pt x="293876" y="54884"/>
                </a:cubicBezTo>
                <a:cubicBezTo>
                  <a:pt x="287665" y="61059"/>
                  <a:pt x="281455" y="67236"/>
                  <a:pt x="275245" y="63118"/>
                </a:cubicBezTo>
                <a:cubicBezTo>
                  <a:pt x="273174" y="63118"/>
                  <a:pt x="273174" y="59002"/>
                  <a:pt x="271104" y="61059"/>
                </a:cubicBezTo>
                <a:cubicBezTo>
                  <a:pt x="269034" y="63118"/>
                  <a:pt x="266964" y="65177"/>
                  <a:pt x="262824" y="65177"/>
                </a:cubicBezTo>
                <a:cubicBezTo>
                  <a:pt x="260754" y="65177"/>
                  <a:pt x="258684" y="65177"/>
                  <a:pt x="258684" y="63118"/>
                </a:cubicBezTo>
                <a:lnTo>
                  <a:pt x="258684" y="61716"/>
                </a:lnTo>
                <a:lnTo>
                  <a:pt x="254731" y="63861"/>
                </a:lnTo>
                <a:lnTo>
                  <a:pt x="254731" y="65301"/>
                </a:lnTo>
                <a:cubicBezTo>
                  <a:pt x="244376" y="71449"/>
                  <a:pt x="236092" y="81695"/>
                  <a:pt x="234021" y="91940"/>
                </a:cubicBezTo>
                <a:cubicBezTo>
                  <a:pt x="234021" y="98088"/>
                  <a:pt x="234021" y="106285"/>
                  <a:pt x="240234" y="108334"/>
                </a:cubicBezTo>
                <a:cubicBezTo>
                  <a:pt x="242305" y="112432"/>
                  <a:pt x="248518" y="112432"/>
                  <a:pt x="252660" y="112432"/>
                </a:cubicBezTo>
                <a:cubicBezTo>
                  <a:pt x="254731" y="112432"/>
                  <a:pt x="256802" y="110383"/>
                  <a:pt x="258874" y="108334"/>
                </a:cubicBezTo>
                <a:cubicBezTo>
                  <a:pt x="256802" y="104236"/>
                  <a:pt x="254731" y="110383"/>
                  <a:pt x="250589" y="106285"/>
                </a:cubicBezTo>
                <a:cubicBezTo>
                  <a:pt x="248518" y="106285"/>
                  <a:pt x="248518" y="102186"/>
                  <a:pt x="248518" y="100137"/>
                </a:cubicBezTo>
                <a:cubicBezTo>
                  <a:pt x="250589" y="98088"/>
                  <a:pt x="252660" y="96039"/>
                  <a:pt x="254731" y="96039"/>
                </a:cubicBezTo>
                <a:cubicBezTo>
                  <a:pt x="256802" y="96039"/>
                  <a:pt x="258874" y="96039"/>
                  <a:pt x="260945" y="100137"/>
                </a:cubicBezTo>
                <a:cubicBezTo>
                  <a:pt x="263016" y="100137"/>
                  <a:pt x="265087" y="98088"/>
                  <a:pt x="267158" y="100137"/>
                </a:cubicBezTo>
                <a:cubicBezTo>
                  <a:pt x="271300" y="104236"/>
                  <a:pt x="271300" y="104236"/>
                  <a:pt x="271300" y="104236"/>
                </a:cubicBezTo>
                <a:cubicBezTo>
                  <a:pt x="271300" y="108334"/>
                  <a:pt x="269229" y="114482"/>
                  <a:pt x="263016" y="118580"/>
                </a:cubicBezTo>
                <a:cubicBezTo>
                  <a:pt x="256802" y="120629"/>
                  <a:pt x="250589" y="122678"/>
                  <a:pt x="244376" y="120629"/>
                </a:cubicBezTo>
                <a:cubicBezTo>
                  <a:pt x="240234" y="116531"/>
                  <a:pt x="234021" y="114482"/>
                  <a:pt x="231950" y="108334"/>
                </a:cubicBezTo>
                <a:cubicBezTo>
                  <a:pt x="227808" y="106285"/>
                  <a:pt x="227808" y="102186"/>
                  <a:pt x="227808" y="98088"/>
                </a:cubicBezTo>
                <a:cubicBezTo>
                  <a:pt x="227808" y="91940"/>
                  <a:pt x="227808" y="87842"/>
                  <a:pt x="229879" y="83744"/>
                </a:cubicBezTo>
                <a:cubicBezTo>
                  <a:pt x="231950" y="79646"/>
                  <a:pt x="235574" y="75547"/>
                  <a:pt x="239975" y="71961"/>
                </a:cubicBezTo>
                <a:lnTo>
                  <a:pt x="241882" y="70836"/>
                </a:lnTo>
                <a:lnTo>
                  <a:pt x="207903" y="89279"/>
                </a:lnTo>
                <a:lnTo>
                  <a:pt x="198095" y="97371"/>
                </a:lnTo>
                <a:lnTo>
                  <a:pt x="207409" y="91803"/>
                </a:lnTo>
                <a:cubicBezTo>
                  <a:pt x="209474" y="95919"/>
                  <a:pt x="213606" y="97978"/>
                  <a:pt x="219803" y="97978"/>
                </a:cubicBezTo>
                <a:cubicBezTo>
                  <a:pt x="221869" y="97978"/>
                  <a:pt x="226000" y="95919"/>
                  <a:pt x="223935" y="100037"/>
                </a:cubicBezTo>
                <a:cubicBezTo>
                  <a:pt x="223935" y="104153"/>
                  <a:pt x="230132" y="108270"/>
                  <a:pt x="223935" y="110328"/>
                </a:cubicBezTo>
                <a:cubicBezTo>
                  <a:pt x="221869" y="112386"/>
                  <a:pt x="217737" y="108270"/>
                  <a:pt x="215672" y="108270"/>
                </a:cubicBezTo>
                <a:cubicBezTo>
                  <a:pt x="213606" y="102095"/>
                  <a:pt x="211540" y="112386"/>
                  <a:pt x="207409" y="110328"/>
                </a:cubicBezTo>
                <a:cubicBezTo>
                  <a:pt x="205343" y="108270"/>
                  <a:pt x="201211" y="108270"/>
                  <a:pt x="203277" y="104153"/>
                </a:cubicBezTo>
                <a:cubicBezTo>
                  <a:pt x="199145" y="100037"/>
                  <a:pt x="195014" y="108270"/>
                  <a:pt x="192948" y="102095"/>
                </a:cubicBezTo>
                <a:lnTo>
                  <a:pt x="195733" y="99320"/>
                </a:lnTo>
                <a:lnTo>
                  <a:pt x="142906" y="142906"/>
                </a:lnTo>
                <a:lnTo>
                  <a:pt x="93538" y="202741"/>
                </a:lnTo>
                <a:lnTo>
                  <a:pt x="95078" y="202659"/>
                </a:lnTo>
                <a:cubicBezTo>
                  <a:pt x="96360" y="201886"/>
                  <a:pt x="97386" y="200855"/>
                  <a:pt x="98411" y="200855"/>
                </a:cubicBezTo>
                <a:cubicBezTo>
                  <a:pt x="100463" y="200855"/>
                  <a:pt x="102514" y="202917"/>
                  <a:pt x="104565" y="200855"/>
                </a:cubicBezTo>
                <a:cubicBezTo>
                  <a:pt x="106616" y="200855"/>
                  <a:pt x="106616" y="200855"/>
                  <a:pt x="106616" y="200855"/>
                </a:cubicBezTo>
                <a:cubicBezTo>
                  <a:pt x="108668" y="196732"/>
                  <a:pt x="110719" y="188484"/>
                  <a:pt x="118924" y="190546"/>
                </a:cubicBezTo>
                <a:cubicBezTo>
                  <a:pt x="120975" y="190546"/>
                  <a:pt x="123027" y="190546"/>
                  <a:pt x="125078" y="192608"/>
                </a:cubicBezTo>
                <a:cubicBezTo>
                  <a:pt x="127129" y="192608"/>
                  <a:pt x="127129" y="190546"/>
                  <a:pt x="129181" y="190546"/>
                </a:cubicBezTo>
                <a:cubicBezTo>
                  <a:pt x="131232" y="188484"/>
                  <a:pt x="133796" y="187968"/>
                  <a:pt x="136104" y="188484"/>
                </a:cubicBezTo>
                <a:cubicBezTo>
                  <a:pt x="138411" y="189000"/>
                  <a:pt x="140463" y="190546"/>
                  <a:pt x="141488" y="192608"/>
                </a:cubicBezTo>
                <a:cubicBezTo>
                  <a:pt x="137386" y="196732"/>
                  <a:pt x="135334" y="200855"/>
                  <a:pt x="133283" y="204979"/>
                </a:cubicBezTo>
                <a:cubicBezTo>
                  <a:pt x="131232" y="202917"/>
                  <a:pt x="127129" y="202917"/>
                  <a:pt x="123027" y="202917"/>
                </a:cubicBezTo>
                <a:cubicBezTo>
                  <a:pt x="120975" y="204979"/>
                  <a:pt x="118924" y="204979"/>
                  <a:pt x="116873" y="209103"/>
                </a:cubicBezTo>
                <a:cubicBezTo>
                  <a:pt x="114821" y="209103"/>
                  <a:pt x="114821" y="207041"/>
                  <a:pt x="112770" y="207041"/>
                </a:cubicBezTo>
                <a:cubicBezTo>
                  <a:pt x="106616" y="207041"/>
                  <a:pt x="104565" y="209103"/>
                  <a:pt x="100463" y="213227"/>
                </a:cubicBezTo>
                <a:cubicBezTo>
                  <a:pt x="96360" y="215289"/>
                  <a:pt x="96360" y="221474"/>
                  <a:pt x="96360" y="225598"/>
                </a:cubicBezTo>
                <a:cubicBezTo>
                  <a:pt x="98411" y="227660"/>
                  <a:pt x="98411" y="231783"/>
                  <a:pt x="100463" y="233846"/>
                </a:cubicBezTo>
                <a:cubicBezTo>
                  <a:pt x="98411" y="237969"/>
                  <a:pt x="96360" y="242093"/>
                  <a:pt x="98411" y="246217"/>
                </a:cubicBezTo>
                <a:cubicBezTo>
                  <a:pt x="98411" y="248279"/>
                  <a:pt x="100463" y="252402"/>
                  <a:pt x="102514" y="252402"/>
                </a:cubicBezTo>
                <a:cubicBezTo>
                  <a:pt x="102514" y="254464"/>
                  <a:pt x="102514" y="254464"/>
                  <a:pt x="102514" y="254464"/>
                </a:cubicBezTo>
                <a:cubicBezTo>
                  <a:pt x="100463" y="258588"/>
                  <a:pt x="98411" y="260650"/>
                  <a:pt x="94309" y="264774"/>
                </a:cubicBezTo>
                <a:cubicBezTo>
                  <a:pt x="92258" y="260650"/>
                  <a:pt x="88155" y="256526"/>
                  <a:pt x="90206" y="252402"/>
                </a:cubicBezTo>
                <a:cubicBezTo>
                  <a:pt x="86104" y="250340"/>
                  <a:pt x="94309" y="248279"/>
                  <a:pt x="90206" y="246217"/>
                </a:cubicBezTo>
                <a:cubicBezTo>
                  <a:pt x="86104" y="242093"/>
                  <a:pt x="84052" y="240031"/>
                  <a:pt x="84052" y="235907"/>
                </a:cubicBezTo>
                <a:cubicBezTo>
                  <a:pt x="84052" y="233846"/>
                  <a:pt x="88155" y="231783"/>
                  <a:pt x="88155" y="229722"/>
                </a:cubicBezTo>
                <a:cubicBezTo>
                  <a:pt x="90206" y="225598"/>
                  <a:pt x="86104" y="223536"/>
                  <a:pt x="86104" y="221474"/>
                </a:cubicBezTo>
                <a:lnTo>
                  <a:pt x="84787" y="216179"/>
                </a:lnTo>
                <a:lnTo>
                  <a:pt x="48787" y="282503"/>
                </a:lnTo>
                <a:lnTo>
                  <a:pt x="28714" y="347168"/>
                </a:lnTo>
                <a:lnTo>
                  <a:pt x="29491" y="347168"/>
                </a:lnTo>
                <a:lnTo>
                  <a:pt x="31887" y="347168"/>
                </a:lnTo>
                <a:lnTo>
                  <a:pt x="34626" y="351269"/>
                </a:lnTo>
                <a:cubicBezTo>
                  <a:pt x="34626" y="351269"/>
                  <a:pt x="30518" y="349219"/>
                  <a:pt x="32572" y="353320"/>
                </a:cubicBezTo>
                <a:cubicBezTo>
                  <a:pt x="32572" y="353320"/>
                  <a:pt x="32572" y="355370"/>
                  <a:pt x="34626" y="355370"/>
                </a:cubicBezTo>
                <a:cubicBezTo>
                  <a:pt x="36681" y="353320"/>
                  <a:pt x="38735" y="353320"/>
                  <a:pt x="40789" y="355370"/>
                </a:cubicBezTo>
                <a:cubicBezTo>
                  <a:pt x="42843" y="357421"/>
                  <a:pt x="44897" y="359472"/>
                  <a:pt x="46952" y="363573"/>
                </a:cubicBezTo>
                <a:cubicBezTo>
                  <a:pt x="46952" y="365623"/>
                  <a:pt x="44897" y="365623"/>
                  <a:pt x="44897" y="369724"/>
                </a:cubicBezTo>
                <a:cubicBezTo>
                  <a:pt x="46952" y="369724"/>
                  <a:pt x="49006" y="371775"/>
                  <a:pt x="51060" y="373826"/>
                </a:cubicBezTo>
                <a:cubicBezTo>
                  <a:pt x="51060" y="373826"/>
                  <a:pt x="53114" y="373826"/>
                  <a:pt x="53114" y="373826"/>
                </a:cubicBezTo>
                <a:cubicBezTo>
                  <a:pt x="51060" y="371775"/>
                  <a:pt x="49006" y="369724"/>
                  <a:pt x="46952" y="367674"/>
                </a:cubicBezTo>
                <a:cubicBezTo>
                  <a:pt x="46952" y="367674"/>
                  <a:pt x="46952" y="365623"/>
                  <a:pt x="49006" y="365623"/>
                </a:cubicBezTo>
                <a:cubicBezTo>
                  <a:pt x="49006" y="367674"/>
                  <a:pt x="51060" y="369724"/>
                  <a:pt x="53114" y="369724"/>
                </a:cubicBezTo>
                <a:cubicBezTo>
                  <a:pt x="55169" y="373826"/>
                  <a:pt x="51060" y="375876"/>
                  <a:pt x="55169" y="377927"/>
                </a:cubicBezTo>
                <a:cubicBezTo>
                  <a:pt x="53114" y="379977"/>
                  <a:pt x="53114" y="377927"/>
                  <a:pt x="51060" y="377927"/>
                </a:cubicBezTo>
                <a:cubicBezTo>
                  <a:pt x="46952" y="377927"/>
                  <a:pt x="42843" y="377927"/>
                  <a:pt x="38735" y="379977"/>
                </a:cubicBezTo>
                <a:cubicBezTo>
                  <a:pt x="36681" y="379977"/>
                  <a:pt x="36681" y="379977"/>
                  <a:pt x="36681" y="379977"/>
                </a:cubicBezTo>
                <a:cubicBezTo>
                  <a:pt x="36681" y="375876"/>
                  <a:pt x="35140" y="372800"/>
                  <a:pt x="32572" y="370493"/>
                </a:cubicBezTo>
                <a:lnTo>
                  <a:pt x="23091" y="365998"/>
                </a:lnTo>
                <a:lnTo>
                  <a:pt x="22704" y="369831"/>
                </a:lnTo>
                <a:lnTo>
                  <a:pt x="32510" y="373764"/>
                </a:lnTo>
                <a:cubicBezTo>
                  <a:pt x="32510" y="377843"/>
                  <a:pt x="36577" y="377843"/>
                  <a:pt x="34543" y="381922"/>
                </a:cubicBezTo>
                <a:cubicBezTo>
                  <a:pt x="34543" y="381922"/>
                  <a:pt x="32510" y="383961"/>
                  <a:pt x="30476" y="381922"/>
                </a:cubicBezTo>
                <a:cubicBezTo>
                  <a:pt x="28443" y="377843"/>
                  <a:pt x="26409" y="375804"/>
                  <a:pt x="22342" y="373764"/>
                </a:cubicBezTo>
                <a:lnTo>
                  <a:pt x="22342" y="373421"/>
                </a:lnTo>
                <a:lnTo>
                  <a:pt x="18904" y="407528"/>
                </a:lnTo>
                <a:lnTo>
                  <a:pt x="23531" y="395415"/>
                </a:lnTo>
                <a:cubicBezTo>
                  <a:pt x="27395" y="389754"/>
                  <a:pt x="32547" y="385123"/>
                  <a:pt x="38729" y="382035"/>
                </a:cubicBezTo>
                <a:cubicBezTo>
                  <a:pt x="40790" y="381006"/>
                  <a:pt x="43365" y="380492"/>
                  <a:pt x="45941" y="380492"/>
                </a:cubicBezTo>
                <a:cubicBezTo>
                  <a:pt x="48517" y="380492"/>
                  <a:pt x="51093" y="381006"/>
                  <a:pt x="53154" y="382035"/>
                </a:cubicBezTo>
                <a:cubicBezTo>
                  <a:pt x="57275" y="382035"/>
                  <a:pt x="57275" y="382035"/>
                  <a:pt x="57275" y="382035"/>
                </a:cubicBezTo>
                <a:cubicBezTo>
                  <a:pt x="61396" y="384094"/>
                  <a:pt x="67578" y="386152"/>
                  <a:pt x="69639" y="392328"/>
                </a:cubicBezTo>
                <a:cubicBezTo>
                  <a:pt x="71700" y="396444"/>
                  <a:pt x="73760" y="402619"/>
                  <a:pt x="71700" y="406736"/>
                </a:cubicBezTo>
                <a:cubicBezTo>
                  <a:pt x="71700" y="412911"/>
                  <a:pt x="65518" y="414970"/>
                  <a:pt x="59336" y="417028"/>
                </a:cubicBezTo>
                <a:cubicBezTo>
                  <a:pt x="57275" y="417028"/>
                  <a:pt x="55214" y="414970"/>
                  <a:pt x="53154" y="412911"/>
                </a:cubicBezTo>
                <a:cubicBezTo>
                  <a:pt x="53154" y="410853"/>
                  <a:pt x="55214" y="410853"/>
                  <a:pt x="53154" y="408795"/>
                </a:cubicBezTo>
                <a:cubicBezTo>
                  <a:pt x="51093" y="408795"/>
                  <a:pt x="49032" y="408795"/>
                  <a:pt x="49032" y="406736"/>
                </a:cubicBezTo>
                <a:cubicBezTo>
                  <a:pt x="49032" y="404678"/>
                  <a:pt x="46972" y="404678"/>
                  <a:pt x="49032" y="402619"/>
                </a:cubicBezTo>
                <a:cubicBezTo>
                  <a:pt x="51093" y="400561"/>
                  <a:pt x="53154" y="398503"/>
                  <a:pt x="55214" y="400561"/>
                </a:cubicBezTo>
                <a:cubicBezTo>
                  <a:pt x="57275" y="400561"/>
                  <a:pt x="59336" y="402619"/>
                  <a:pt x="59336" y="404678"/>
                </a:cubicBezTo>
                <a:cubicBezTo>
                  <a:pt x="63457" y="404678"/>
                  <a:pt x="63457" y="402619"/>
                  <a:pt x="63457" y="398503"/>
                </a:cubicBezTo>
                <a:cubicBezTo>
                  <a:pt x="61396" y="394386"/>
                  <a:pt x="55214" y="390269"/>
                  <a:pt x="51093" y="388211"/>
                </a:cubicBezTo>
                <a:cubicBezTo>
                  <a:pt x="42850" y="388211"/>
                  <a:pt x="36668" y="392328"/>
                  <a:pt x="30486" y="396444"/>
                </a:cubicBezTo>
                <a:cubicBezTo>
                  <a:pt x="24304" y="402619"/>
                  <a:pt x="20183" y="410853"/>
                  <a:pt x="18122" y="421145"/>
                </a:cubicBezTo>
                <a:lnTo>
                  <a:pt x="17531" y="421145"/>
                </a:lnTo>
                <a:lnTo>
                  <a:pt x="17251" y="423927"/>
                </a:lnTo>
                <a:lnTo>
                  <a:pt x="22190" y="427331"/>
                </a:lnTo>
                <a:cubicBezTo>
                  <a:pt x="24237" y="429393"/>
                  <a:pt x="22190" y="433516"/>
                  <a:pt x="20143" y="435578"/>
                </a:cubicBezTo>
                <a:cubicBezTo>
                  <a:pt x="22190" y="437640"/>
                  <a:pt x="26285" y="439702"/>
                  <a:pt x="26285" y="443826"/>
                </a:cubicBezTo>
                <a:cubicBezTo>
                  <a:pt x="26285" y="446919"/>
                  <a:pt x="24749" y="450011"/>
                  <a:pt x="22446" y="452846"/>
                </a:cubicBezTo>
                <a:lnTo>
                  <a:pt x="14888" y="459535"/>
                </a:lnTo>
                <a:lnTo>
                  <a:pt x="17110" y="481575"/>
                </a:lnTo>
                <a:lnTo>
                  <a:pt x="22348" y="485006"/>
                </a:lnTo>
                <a:cubicBezTo>
                  <a:pt x="24435" y="489107"/>
                  <a:pt x="28609" y="491158"/>
                  <a:pt x="26522" y="495259"/>
                </a:cubicBezTo>
                <a:cubicBezTo>
                  <a:pt x="24435" y="497309"/>
                  <a:pt x="26522" y="499360"/>
                  <a:pt x="24435" y="499360"/>
                </a:cubicBezTo>
                <a:cubicBezTo>
                  <a:pt x="24435" y="499360"/>
                  <a:pt x="20261" y="499360"/>
                  <a:pt x="20261" y="501410"/>
                </a:cubicBezTo>
                <a:cubicBezTo>
                  <a:pt x="22348" y="503461"/>
                  <a:pt x="24435" y="505512"/>
                  <a:pt x="24435" y="507562"/>
                </a:cubicBezTo>
                <a:cubicBezTo>
                  <a:pt x="24435" y="509613"/>
                  <a:pt x="24435" y="513714"/>
                  <a:pt x="22348" y="513714"/>
                </a:cubicBezTo>
                <a:lnTo>
                  <a:pt x="20350" y="513714"/>
                </a:lnTo>
                <a:lnTo>
                  <a:pt x="20882" y="518995"/>
                </a:lnTo>
                <a:lnTo>
                  <a:pt x="21132" y="519109"/>
                </a:lnTo>
                <a:cubicBezTo>
                  <a:pt x="21388" y="519881"/>
                  <a:pt x="21388" y="520910"/>
                  <a:pt x="22411" y="521940"/>
                </a:cubicBezTo>
                <a:cubicBezTo>
                  <a:pt x="26506" y="532232"/>
                  <a:pt x="36743" y="544582"/>
                  <a:pt x="46979" y="548699"/>
                </a:cubicBezTo>
                <a:cubicBezTo>
                  <a:pt x="53121" y="548699"/>
                  <a:pt x="59263" y="548699"/>
                  <a:pt x="63358" y="544582"/>
                </a:cubicBezTo>
                <a:cubicBezTo>
                  <a:pt x="65405" y="540465"/>
                  <a:pt x="67453" y="536348"/>
                  <a:pt x="65405" y="530173"/>
                </a:cubicBezTo>
                <a:cubicBezTo>
                  <a:pt x="63358" y="532232"/>
                  <a:pt x="63358" y="534290"/>
                  <a:pt x="61311" y="534290"/>
                </a:cubicBezTo>
                <a:cubicBezTo>
                  <a:pt x="57216" y="536348"/>
                  <a:pt x="55169" y="534290"/>
                  <a:pt x="51074" y="532232"/>
                </a:cubicBezTo>
                <a:cubicBezTo>
                  <a:pt x="51074" y="530173"/>
                  <a:pt x="51074" y="528115"/>
                  <a:pt x="51074" y="528115"/>
                </a:cubicBezTo>
                <a:cubicBezTo>
                  <a:pt x="51074" y="526056"/>
                  <a:pt x="51074" y="523998"/>
                  <a:pt x="53121" y="523998"/>
                </a:cubicBezTo>
                <a:cubicBezTo>
                  <a:pt x="55169" y="523998"/>
                  <a:pt x="57216" y="523998"/>
                  <a:pt x="57216" y="521940"/>
                </a:cubicBezTo>
                <a:cubicBezTo>
                  <a:pt x="55169" y="519881"/>
                  <a:pt x="57216" y="517823"/>
                  <a:pt x="59263" y="517823"/>
                </a:cubicBezTo>
                <a:cubicBezTo>
                  <a:pt x="60799" y="517308"/>
                  <a:pt x="62334" y="517180"/>
                  <a:pt x="63838" y="517341"/>
                </a:cubicBezTo>
                <a:cubicBezTo>
                  <a:pt x="68348" y="517823"/>
                  <a:pt x="72571" y="520910"/>
                  <a:pt x="75642" y="523998"/>
                </a:cubicBezTo>
                <a:cubicBezTo>
                  <a:pt x="79737" y="532232"/>
                  <a:pt x="75642" y="542523"/>
                  <a:pt x="71547" y="548699"/>
                </a:cubicBezTo>
                <a:cubicBezTo>
                  <a:pt x="65405" y="554874"/>
                  <a:pt x="55169" y="556932"/>
                  <a:pt x="46979" y="554874"/>
                </a:cubicBezTo>
                <a:cubicBezTo>
                  <a:pt x="40837" y="553845"/>
                  <a:pt x="35719" y="550243"/>
                  <a:pt x="31369" y="545611"/>
                </a:cubicBezTo>
                <a:lnTo>
                  <a:pt x="22280" y="532861"/>
                </a:lnTo>
                <a:lnTo>
                  <a:pt x="23197" y="541958"/>
                </a:lnTo>
                <a:lnTo>
                  <a:pt x="29605" y="562600"/>
                </a:lnTo>
                <a:lnTo>
                  <a:pt x="32688" y="561058"/>
                </a:lnTo>
                <a:cubicBezTo>
                  <a:pt x="34727" y="559019"/>
                  <a:pt x="34727" y="556980"/>
                  <a:pt x="36766" y="554940"/>
                </a:cubicBezTo>
                <a:cubicBezTo>
                  <a:pt x="38806" y="554940"/>
                  <a:pt x="38806" y="554940"/>
                  <a:pt x="40845" y="556980"/>
                </a:cubicBezTo>
                <a:cubicBezTo>
                  <a:pt x="42885" y="559019"/>
                  <a:pt x="40845" y="561058"/>
                  <a:pt x="40845" y="563098"/>
                </a:cubicBezTo>
                <a:cubicBezTo>
                  <a:pt x="38806" y="567177"/>
                  <a:pt x="34727" y="567177"/>
                  <a:pt x="32688" y="569216"/>
                </a:cubicBezTo>
                <a:lnTo>
                  <a:pt x="31308" y="568088"/>
                </a:lnTo>
                <a:lnTo>
                  <a:pt x="32309" y="571312"/>
                </a:lnTo>
                <a:lnTo>
                  <a:pt x="34687" y="571312"/>
                </a:lnTo>
                <a:cubicBezTo>
                  <a:pt x="38773" y="569258"/>
                  <a:pt x="42859" y="565149"/>
                  <a:pt x="44902" y="561041"/>
                </a:cubicBezTo>
                <a:cubicBezTo>
                  <a:pt x="44902" y="561041"/>
                  <a:pt x="42859" y="558987"/>
                  <a:pt x="44902" y="556932"/>
                </a:cubicBezTo>
                <a:cubicBezTo>
                  <a:pt x="48988" y="558987"/>
                  <a:pt x="53074" y="558987"/>
                  <a:pt x="55117" y="558987"/>
                </a:cubicBezTo>
                <a:cubicBezTo>
                  <a:pt x="55117" y="563095"/>
                  <a:pt x="57160" y="569258"/>
                  <a:pt x="53074" y="571312"/>
                </a:cubicBezTo>
                <a:cubicBezTo>
                  <a:pt x="51031" y="571312"/>
                  <a:pt x="51031" y="569258"/>
                  <a:pt x="48988" y="571312"/>
                </a:cubicBezTo>
                <a:cubicBezTo>
                  <a:pt x="51031" y="573366"/>
                  <a:pt x="53074" y="575420"/>
                  <a:pt x="53074" y="577475"/>
                </a:cubicBezTo>
                <a:cubicBezTo>
                  <a:pt x="51031" y="577475"/>
                  <a:pt x="51031" y="579529"/>
                  <a:pt x="48988" y="579529"/>
                </a:cubicBezTo>
                <a:cubicBezTo>
                  <a:pt x="46945" y="579529"/>
                  <a:pt x="44902" y="581583"/>
                  <a:pt x="42859" y="581583"/>
                </a:cubicBezTo>
                <a:cubicBezTo>
                  <a:pt x="40816" y="583637"/>
                  <a:pt x="42859" y="585692"/>
                  <a:pt x="40816" y="587746"/>
                </a:cubicBezTo>
                <a:lnTo>
                  <a:pt x="37870" y="589227"/>
                </a:lnTo>
                <a:lnTo>
                  <a:pt x="40525" y="597779"/>
                </a:lnTo>
                <a:lnTo>
                  <a:pt x="40727" y="598174"/>
                </a:lnTo>
                <a:cubicBezTo>
                  <a:pt x="40727" y="602231"/>
                  <a:pt x="42802" y="606289"/>
                  <a:pt x="44877" y="608318"/>
                </a:cubicBezTo>
                <a:lnTo>
                  <a:pt x="44877" y="611798"/>
                </a:lnTo>
                <a:lnTo>
                  <a:pt x="45351" y="613326"/>
                </a:lnTo>
                <a:lnTo>
                  <a:pt x="48989" y="620614"/>
                </a:lnTo>
                <a:cubicBezTo>
                  <a:pt x="48989" y="624734"/>
                  <a:pt x="53102" y="626793"/>
                  <a:pt x="53102" y="628853"/>
                </a:cubicBezTo>
                <a:lnTo>
                  <a:pt x="62766" y="650149"/>
                </a:lnTo>
                <a:lnTo>
                  <a:pt x="69047" y="661721"/>
                </a:lnTo>
                <a:lnTo>
                  <a:pt x="73664" y="670045"/>
                </a:lnTo>
                <a:lnTo>
                  <a:pt x="72613" y="668290"/>
                </a:lnTo>
                <a:lnTo>
                  <a:pt x="89279" y="698995"/>
                </a:lnTo>
                <a:lnTo>
                  <a:pt x="103689" y="716460"/>
                </a:lnTo>
                <a:lnTo>
                  <a:pt x="90114" y="696820"/>
                </a:lnTo>
                <a:cubicBezTo>
                  <a:pt x="83945" y="688582"/>
                  <a:pt x="77777" y="678284"/>
                  <a:pt x="73664" y="670045"/>
                </a:cubicBezTo>
                <a:cubicBezTo>
                  <a:pt x="77777" y="676224"/>
                  <a:pt x="81889" y="680343"/>
                  <a:pt x="83945" y="686522"/>
                </a:cubicBezTo>
                <a:cubicBezTo>
                  <a:pt x="88058" y="690641"/>
                  <a:pt x="90114" y="696820"/>
                  <a:pt x="94227" y="698880"/>
                </a:cubicBezTo>
                <a:cubicBezTo>
                  <a:pt x="96283" y="705059"/>
                  <a:pt x="100395" y="707118"/>
                  <a:pt x="102451" y="713297"/>
                </a:cubicBezTo>
                <a:lnTo>
                  <a:pt x="106088" y="719369"/>
                </a:lnTo>
                <a:lnTo>
                  <a:pt x="133970" y="753161"/>
                </a:lnTo>
                <a:lnTo>
                  <a:pt x="148037" y="766694"/>
                </a:lnTo>
                <a:cubicBezTo>
                  <a:pt x="152922" y="771564"/>
                  <a:pt x="158064" y="776178"/>
                  <a:pt x="164234" y="779254"/>
                </a:cubicBezTo>
                <a:cubicBezTo>
                  <a:pt x="172461" y="787456"/>
                  <a:pt x="182745" y="793608"/>
                  <a:pt x="190972" y="801810"/>
                </a:cubicBezTo>
                <a:cubicBezTo>
                  <a:pt x="199199" y="805911"/>
                  <a:pt x="203313" y="812063"/>
                  <a:pt x="211540" y="816164"/>
                </a:cubicBezTo>
                <a:cubicBezTo>
                  <a:pt x="211540" y="816164"/>
                  <a:pt x="211540" y="818215"/>
                  <a:pt x="211540" y="818215"/>
                </a:cubicBezTo>
                <a:cubicBezTo>
                  <a:pt x="211540" y="818215"/>
                  <a:pt x="209483" y="818215"/>
                  <a:pt x="209483" y="816164"/>
                </a:cubicBezTo>
                <a:lnTo>
                  <a:pt x="178100" y="793029"/>
                </a:lnTo>
                <a:lnTo>
                  <a:pt x="207903" y="817619"/>
                </a:lnTo>
                <a:cubicBezTo>
                  <a:pt x="277996" y="864973"/>
                  <a:pt x="362493" y="892623"/>
                  <a:pt x="453449" y="892623"/>
                </a:cubicBezTo>
                <a:cubicBezTo>
                  <a:pt x="483768" y="892623"/>
                  <a:pt x="513369" y="889551"/>
                  <a:pt x="541958" y="883701"/>
                </a:cubicBezTo>
                <a:lnTo>
                  <a:pt x="608451" y="863060"/>
                </a:lnTo>
                <a:lnTo>
                  <a:pt x="602238" y="861306"/>
                </a:lnTo>
                <a:cubicBezTo>
                  <a:pt x="599669" y="859501"/>
                  <a:pt x="597100" y="857438"/>
                  <a:pt x="594017" y="857438"/>
                </a:cubicBezTo>
                <a:cubicBezTo>
                  <a:pt x="591962" y="859501"/>
                  <a:pt x="589907" y="861564"/>
                  <a:pt x="587852" y="861564"/>
                </a:cubicBezTo>
                <a:cubicBezTo>
                  <a:pt x="583741" y="861564"/>
                  <a:pt x="581686" y="859501"/>
                  <a:pt x="579631" y="857438"/>
                </a:cubicBezTo>
                <a:cubicBezTo>
                  <a:pt x="577576" y="855375"/>
                  <a:pt x="577576" y="851249"/>
                  <a:pt x="573465" y="851249"/>
                </a:cubicBezTo>
                <a:cubicBezTo>
                  <a:pt x="571410" y="855375"/>
                  <a:pt x="569355" y="853312"/>
                  <a:pt x="567300" y="853312"/>
                </a:cubicBezTo>
                <a:cubicBezTo>
                  <a:pt x="563189" y="851249"/>
                  <a:pt x="563189" y="847122"/>
                  <a:pt x="561134" y="842996"/>
                </a:cubicBezTo>
                <a:cubicBezTo>
                  <a:pt x="563189" y="840933"/>
                  <a:pt x="565244" y="842996"/>
                  <a:pt x="569355" y="840933"/>
                </a:cubicBezTo>
                <a:cubicBezTo>
                  <a:pt x="573465" y="838870"/>
                  <a:pt x="573465" y="838870"/>
                  <a:pt x="573465" y="838870"/>
                </a:cubicBezTo>
                <a:cubicBezTo>
                  <a:pt x="577576" y="840933"/>
                  <a:pt x="577576" y="845059"/>
                  <a:pt x="581686" y="845059"/>
                </a:cubicBezTo>
                <a:cubicBezTo>
                  <a:pt x="585797" y="847122"/>
                  <a:pt x="589907" y="847122"/>
                  <a:pt x="591962" y="845059"/>
                </a:cubicBezTo>
                <a:cubicBezTo>
                  <a:pt x="596073" y="849185"/>
                  <a:pt x="600183" y="851249"/>
                  <a:pt x="606349" y="851249"/>
                </a:cubicBezTo>
                <a:cubicBezTo>
                  <a:pt x="610459" y="849185"/>
                  <a:pt x="616625" y="847122"/>
                  <a:pt x="618680" y="840933"/>
                </a:cubicBezTo>
                <a:cubicBezTo>
                  <a:pt x="620735" y="834743"/>
                  <a:pt x="620735" y="834743"/>
                  <a:pt x="620735" y="834743"/>
                </a:cubicBezTo>
                <a:cubicBezTo>
                  <a:pt x="624846" y="832680"/>
                  <a:pt x="628956" y="830617"/>
                  <a:pt x="631012" y="824428"/>
                </a:cubicBezTo>
                <a:cubicBezTo>
                  <a:pt x="631012" y="822365"/>
                  <a:pt x="628956" y="820301"/>
                  <a:pt x="628956" y="816175"/>
                </a:cubicBezTo>
                <a:cubicBezTo>
                  <a:pt x="633067" y="816175"/>
                  <a:pt x="637177" y="814112"/>
                  <a:pt x="641288" y="812049"/>
                </a:cubicBezTo>
                <a:cubicBezTo>
                  <a:pt x="642829" y="813596"/>
                  <a:pt x="643214" y="810502"/>
                  <a:pt x="644178" y="810598"/>
                </a:cubicBezTo>
                <a:cubicBezTo>
                  <a:pt x="644499" y="810631"/>
                  <a:pt x="644884" y="811017"/>
                  <a:pt x="645398" y="812049"/>
                </a:cubicBezTo>
                <a:cubicBezTo>
                  <a:pt x="647453" y="816175"/>
                  <a:pt x="647453" y="816175"/>
                  <a:pt x="647453" y="816175"/>
                </a:cubicBezTo>
                <a:cubicBezTo>
                  <a:pt x="647453" y="818238"/>
                  <a:pt x="647453" y="820301"/>
                  <a:pt x="645398" y="820301"/>
                </a:cubicBezTo>
                <a:cubicBezTo>
                  <a:pt x="645398" y="820301"/>
                  <a:pt x="645398" y="818238"/>
                  <a:pt x="645398" y="816175"/>
                </a:cubicBezTo>
                <a:cubicBezTo>
                  <a:pt x="643343" y="818238"/>
                  <a:pt x="645398" y="820301"/>
                  <a:pt x="643343" y="822365"/>
                </a:cubicBezTo>
                <a:cubicBezTo>
                  <a:pt x="641288" y="824428"/>
                  <a:pt x="639233" y="828554"/>
                  <a:pt x="641288" y="830617"/>
                </a:cubicBezTo>
                <a:lnTo>
                  <a:pt x="641288" y="834743"/>
                </a:lnTo>
                <a:cubicBezTo>
                  <a:pt x="641288" y="832680"/>
                  <a:pt x="641288" y="828554"/>
                  <a:pt x="639233" y="826491"/>
                </a:cubicBezTo>
                <a:cubicBezTo>
                  <a:pt x="637177" y="826491"/>
                  <a:pt x="637177" y="828554"/>
                  <a:pt x="637177" y="830617"/>
                </a:cubicBezTo>
                <a:cubicBezTo>
                  <a:pt x="639233" y="830617"/>
                  <a:pt x="639233" y="834743"/>
                  <a:pt x="639233" y="836806"/>
                </a:cubicBezTo>
                <a:cubicBezTo>
                  <a:pt x="639233" y="838870"/>
                  <a:pt x="637177" y="842996"/>
                  <a:pt x="633067" y="842996"/>
                </a:cubicBezTo>
                <a:cubicBezTo>
                  <a:pt x="631012" y="845059"/>
                  <a:pt x="624846" y="842996"/>
                  <a:pt x="626901" y="849185"/>
                </a:cubicBezTo>
                <a:cubicBezTo>
                  <a:pt x="628956" y="849185"/>
                  <a:pt x="628956" y="849185"/>
                  <a:pt x="628956" y="849185"/>
                </a:cubicBezTo>
                <a:cubicBezTo>
                  <a:pt x="631012" y="849185"/>
                  <a:pt x="628956" y="851249"/>
                  <a:pt x="628956" y="851249"/>
                </a:cubicBezTo>
                <a:lnTo>
                  <a:pt x="621102" y="859133"/>
                </a:lnTo>
                <a:lnTo>
                  <a:pt x="624396" y="858111"/>
                </a:lnTo>
                <a:cubicBezTo>
                  <a:pt x="650667" y="846999"/>
                  <a:pt x="675631" y="833404"/>
                  <a:pt x="698996" y="817619"/>
                </a:cubicBezTo>
                <a:lnTo>
                  <a:pt x="742184" y="781986"/>
                </a:lnTo>
                <a:lnTo>
                  <a:pt x="742184" y="779137"/>
                </a:lnTo>
                <a:cubicBezTo>
                  <a:pt x="740155" y="777086"/>
                  <a:pt x="738126" y="775036"/>
                  <a:pt x="736097" y="772985"/>
                </a:cubicBezTo>
                <a:cubicBezTo>
                  <a:pt x="736097" y="768884"/>
                  <a:pt x="738126" y="766833"/>
                  <a:pt x="740155" y="764783"/>
                </a:cubicBezTo>
                <a:cubicBezTo>
                  <a:pt x="740155" y="760681"/>
                  <a:pt x="738126" y="756580"/>
                  <a:pt x="742184" y="752479"/>
                </a:cubicBezTo>
                <a:cubicBezTo>
                  <a:pt x="746241" y="754530"/>
                  <a:pt x="748270" y="756580"/>
                  <a:pt x="752328" y="756580"/>
                </a:cubicBezTo>
                <a:cubicBezTo>
                  <a:pt x="754357" y="758631"/>
                  <a:pt x="752328" y="760681"/>
                  <a:pt x="752328" y="762732"/>
                </a:cubicBezTo>
                <a:lnTo>
                  <a:pt x="753706" y="772479"/>
                </a:lnTo>
                <a:lnTo>
                  <a:pt x="755861" y="770701"/>
                </a:lnTo>
                <a:lnTo>
                  <a:pt x="754423" y="760595"/>
                </a:lnTo>
                <a:cubicBezTo>
                  <a:pt x="755452" y="759562"/>
                  <a:pt x="755967" y="758529"/>
                  <a:pt x="756481" y="758012"/>
                </a:cubicBezTo>
                <a:cubicBezTo>
                  <a:pt x="756996" y="757496"/>
                  <a:pt x="757511" y="757496"/>
                  <a:pt x="758540" y="758529"/>
                </a:cubicBezTo>
                <a:cubicBezTo>
                  <a:pt x="762657" y="756463"/>
                  <a:pt x="758540" y="762660"/>
                  <a:pt x="758540" y="764726"/>
                </a:cubicBezTo>
                <a:lnTo>
                  <a:pt x="759521" y="767681"/>
                </a:lnTo>
                <a:lnTo>
                  <a:pt x="763992" y="763992"/>
                </a:lnTo>
                <a:lnTo>
                  <a:pt x="773185" y="752850"/>
                </a:lnTo>
                <a:lnTo>
                  <a:pt x="769388" y="754924"/>
                </a:lnTo>
                <a:cubicBezTo>
                  <a:pt x="763206" y="755950"/>
                  <a:pt x="756509" y="755437"/>
                  <a:pt x="750327" y="754411"/>
                </a:cubicBezTo>
                <a:cubicBezTo>
                  <a:pt x="744145" y="750306"/>
                  <a:pt x="737963" y="748254"/>
                  <a:pt x="735902" y="740044"/>
                </a:cubicBezTo>
                <a:cubicBezTo>
                  <a:pt x="735902" y="735939"/>
                  <a:pt x="731781" y="733887"/>
                  <a:pt x="733842" y="731835"/>
                </a:cubicBezTo>
                <a:cubicBezTo>
                  <a:pt x="733842" y="725678"/>
                  <a:pt x="735902" y="721573"/>
                  <a:pt x="740024" y="717468"/>
                </a:cubicBezTo>
                <a:cubicBezTo>
                  <a:pt x="742084" y="715416"/>
                  <a:pt x="745175" y="713877"/>
                  <a:pt x="748524" y="713364"/>
                </a:cubicBezTo>
                <a:cubicBezTo>
                  <a:pt x="751872" y="712851"/>
                  <a:pt x="755479" y="713364"/>
                  <a:pt x="758570" y="715416"/>
                </a:cubicBezTo>
                <a:cubicBezTo>
                  <a:pt x="760630" y="717468"/>
                  <a:pt x="760630" y="717468"/>
                  <a:pt x="760630" y="717468"/>
                </a:cubicBezTo>
                <a:cubicBezTo>
                  <a:pt x="760630" y="719521"/>
                  <a:pt x="762691" y="721573"/>
                  <a:pt x="760630" y="721573"/>
                </a:cubicBezTo>
                <a:cubicBezTo>
                  <a:pt x="758570" y="723625"/>
                  <a:pt x="758570" y="721573"/>
                  <a:pt x="756509" y="723625"/>
                </a:cubicBezTo>
                <a:cubicBezTo>
                  <a:pt x="756509" y="725678"/>
                  <a:pt x="758570" y="725678"/>
                  <a:pt x="758570" y="727730"/>
                </a:cubicBezTo>
                <a:cubicBezTo>
                  <a:pt x="760630" y="729782"/>
                  <a:pt x="758570" y="731835"/>
                  <a:pt x="756509" y="733887"/>
                </a:cubicBezTo>
                <a:cubicBezTo>
                  <a:pt x="754448" y="733887"/>
                  <a:pt x="752388" y="733887"/>
                  <a:pt x="750327" y="731835"/>
                </a:cubicBezTo>
                <a:cubicBezTo>
                  <a:pt x="746206" y="731835"/>
                  <a:pt x="752388" y="723625"/>
                  <a:pt x="746206" y="725678"/>
                </a:cubicBezTo>
                <a:cubicBezTo>
                  <a:pt x="742084" y="729782"/>
                  <a:pt x="746206" y="733887"/>
                  <a:pt x="744145" y="740044"/>
                </a:cubicBezTo>
                <a:cubicBezTo>
                  <a:pt x="746206" y="746201"/>
                  <a:pt x="754448" y="750306"/>
                  <a:pt x="762691" y="750306"/>
                </a:cubicBezTo>
                <a:cubicBezTo>
                  <a:pt x="765782" y="751332"/>
                  <a:pt x="769388" y="750819"/>
                  <a:pt x="772994" y="749793"/>
                </a:cubicBezTo>
                <a:lnTo>
                  <a:pt x="776803" y="748465"/>
                </a:lnTo>
                <a:lnTo>
                  <a:pt x="793532" y="728189"/>
                </a:lnTo>
                <a:lnTo>
                  <a:pt x="793532" y="723595"/>
                </a:lnTo>
                <a:cubicBezTo>
                  <a:pt x="795580" y="721537"/>
                  <a:pt x="797627" y="721537"/>
                  <a:pt x="797627" y="719478"/>
                </a:cubicBezTo>
                <a:cubicBezTo>
                  <a:pt x="797627" y="717420"/>
                  <a:pt x="797627" y="715362"/>
                  <a:pt x="797627" y="711245"/>
                </a:cubicBezTo>
                <a:lnTo>
                  <a:pt x="811976" y="705835"/>
                </a:lnTo>
                <a:lnTo>
                  <a:pt x="817619" y="698995"/>
                </a:lnTo>
                <a:lnTo>
                  <a:pt x="826265" y="683067"/>
                </a:lnTo>
                <a:lnTo>
                  <a:pt x="824408" y="678385"/>
                </a:lnTo>
                <a:cubicBezTo>
                  <a:pt x="824408" y="676315"/>
                  <a:pt x="826461" y="674245"/>
                  <a:pt x="826461" y="672175"/>
                </a:cubicBezTo>
                <a:cubicBezTo>
                  <a:pt x="828513" y="668034"/>
                  <a:pt x="830565" y="665964"/>
                  <a:pt x="832618" y="665964"/>
                </a:cubicBezTo>
                <a:lnTo>
                  <a:pt x="835659" y="665760"/>
                </a:lnTo>
                <a:lnTo>
                  <a:pt x="838775" y="660019"/>
                </a:lnTo>
                <a:lnTo>
                  <a:pt x="838775" y="655614"/>
                </a:lnTo>
                <a:lnTo>
                  <a:pt x="841784" y="654476"/>
                </a:lnTo>
                <a:lnTo>
                  <a:pt x="849076" y="641042"/>
                </a:lnTo>
                <a:lnTo>
                  <a:pt x="848852" y="626304"/>
                </a:lnTo>
                <a:cubicBezTo>
                  <a:pt x="847565" y="620650"/>
                  <a:pt x="844993" y="615511"/>
                  <a:pt x="840876" y="612427"/>
                </a:cubicBezTo>
                <a:cubicBezTo>
                  <a:pt x="834700" y="608315"/>
                  <a:pt x="828525" y="608315"/>
                  <a:pt x="824408" y="612427"/>
                </a:cubicBezTo>
                <a:cubicBezTo>
                  <a:pt x="822350" y="612427"/>
                  <a:pt x="818233" y="614483"/>
                  <a:pt x="818233" y="618594"/>
                </a:cubicBezTo>
                <a:cubicBezTo>
                  <a:pt x="820292" y="620650"/>
                  <a:pt x="822350" y="614483"/>
                  <a:pt x="824408" y="616538"/>
                </a:cubicBezTo>
                <a:cubicBezTo>
                  <a:pt x="828525" y="616538"/>
                  <a:pt x="828525" y="620650"/>
                  <a:pt x="828525" y="622706"/>
                </a:cubicBezTo>
                <a:cubicBezTo>
                  <a:pt x="830584" y="624762"/>
                  <a:pt x="830584" y="626818"/>
                  <a:pt x="828525" y="626818"/>
                </a:cubicBezTo>
                <a:cubicBezTo>
                  <a:pt x="826467" y="628874"/>
                  <a:pt x="824408" y="628874"/>
                  <a:pt x="824408" y="628874"/>
                </a:cubicBezTo>
                <a:cubicBezTo>
                  <a:pt x="822350" y="630929"/>
                  <a:pt x="818233" y="624762"/>
                  <a:pt x="818233" y="628874"/>
                </a:cubicBezTo>
                <a:cubicBezTo>
                  <a:pt x="814117" y="630929"/>
                  <a:pt x="812058" y="630929"/>
                  <a:pt x="810000" y="628874"/>
                </a:cubicBezTo>
                <a:cubicBezTo>
                  <a:pt x="805883" y="624762"/>
                  <a:pt x="803824" y="616538"/>
                  <a:pt x="810000" y="610371"/>
                </a:cubicBezTo>
                <a:cubicBezTo>
                  <a:pt x="814117" y="604203"/>
                  <a:pt x="822350" y="600092"/>
                  <a:pt x="832642" y="600092"/>
                </a:cubicBezTo>
                <a:cubicBezTo>
                  <a:pt x="832642" y="602148"/>
                  <a:pt x="832642" y="602148"/>
                  <a:pt x="832642" y="602148"/>
                </a:cubicBezTo>
                <a:cubicBezTo>
                  <a:pt x="838817" y="600092"/>
                  <a:pt x="842934" y="604203"/>
                  <a:pt x="847051" y="608315"/>
                </a:cubicBezTo>
                <a:lnTo>
                  <a:pt x="852959" y="633886"/>
                </a:lnTo>
                <a:lnTo>
                  <a:pt x="858111" y="624395"/>
                </a:lnTo>
                <a:lnTo>
                  <a:pt x="861443" y="613659"/>
                </a:lnTo>
                <a:lnTo>
                  <a:pt x="855326" y="614700"/>
                </a:lnTo>
                <a:cubicBezTo>
                  <a:pt x="853292" y="614700"/>
                  <a:pt x="853292" y="612625"/>
                  <a:pt x="853292" y="610550"/>
                </a:cubicBezTo>
                <a:lnTo>
                  <a:pt x="863485" y="607083"/>
                </a:lnTo>
                <a:lnTo>
                  <a:pt x="864162" y="604901"/>
                </a:lnTo>
                <a:lnTo>
                  <a:pt x="851027" y="606344"/>
                </a:lnTo>
                <a:cubicBezTo>
                  <a:pt x="851027" y="608392"/>
                  <a:pt x="851027" y="608392"/>
                  <a:pt x="851027" y="608392"/>
                </a:cubicBezTo>
                <a:cubicBezTo>
                  <a:pt x="846887" y="608392"/>
                  <a:pt x="846887" y="604297"/>
                  <a:pt x="844816" y="604297"/>
                </a:cubicBezTo>
                <a:cubicBezTo>
                  <a:pt x="842746" y="602250"/>
                  <a:pt x="840676" y="602250"/>
                  <a:pt x="840676" y="598155"/>
                </a:cubicBezTo>
                <a:cubicBezTo>
                  <a:pt x="840676" y="596108"/>
                  <a:pt x="844816" y="594061"/>
                  <a:pt x="846887" y="594061"/>
                </a:cubicBezTo>
                <a:cubicBezTo>
                  <a:pt x="848957" y="592013"/>
                  <a:pt x="851027" y="596108"/>
                  <a:pt x="853097" y="594061"/>
                </a:cubicBezTo>
                <a:cubicBezTo>
                  <a:pt x="853097" y="592013"/>
                  <a:pt x="853097" y="587919"/>
                  <a:pt x="857237" y="585871"/>
                </a:cubicBezTo>
                <a:cubicBezTo>
                  <a:pt x="861377" y="585871"/>
                  <a:pt x="863447" y="587919"/>
                  <a:pt x="865518" y="589966"/>
                </a:cubicBezTo>
                <a:lnTo>
                  <a:pt x="870252" y="585284"/>
                </a:lnTo>
                <a:lnTo>
                  <a:pt x="883701" y="541958"/>
                </a:lnTo>
                <a:cubicBezTo>
                  <a:pt x="889551" y="513369"/>
                  <a:pt x="892623" y="483768"/>
                  <a:pt x="892623" y="453449"/>
                </a:cubicBezTo>
                <a:lnTo>
                  <a:pt x="892448" y="451715"/>
                </a:lnTo>
                <a:lnTo>
                  <a:pt x="892136" y="452021"/>
                </a:lnTo>
                <a:lnTo>
                  <a:pt x="892423" y="451460"/>
                </a:lnTo>
                <a:lnTo>
                  <a:pt x="891876" y="446038"/>
                </a:lnTo>
                <a:lnTo>
                  <a:pt x="890266" y="450053"/>
                </a:lnTo>
                <a:cubicBezTo>
                  <a:pt x="884081" y="456223"/>
                  <a:pt x="884081" y="456223"/>
                  <a:pt x="884081" y="456223"/>
                </a:cubicBezTo>
                <a:cubicBezTo>
                  <a:pt x="884081" y="456223"/>
                  <a:pt x="884081" y="458280"/>
                  <a:pt x="886142" y="458280"/>
                </a:cubicBezTo>
                <a:cubicBezTo>
                  <a:pt x="888204" y="458280"/>
                  <a:pt x="884081" y="454167"/>
                  <a:pt x="888204" y="456223"/>
                </a:cubicBezTo>
                <a:cubicBezTo>
                  <a:pt x="888204" y="458280"/>
                  <a:pt x="890266" y="464450"/>
                  <a:pt x="886142" y="466507"/>
                </a:cubicBezTo>
                <a:cubicBezTo>
                  <a:pt x="886142" y="464450"/>
                  <a:pt x="888204" y="460337"/>
                  <a:pt x="886142" y="460337"/>
                </a:cubicBezTo>
                <a:cubicBezTo>
                  <a:pt x="884081" y="460337"/>
                  <a:pt x="886142" y="462394"/>
                  <a:pt x="884081" y="464450"/>
                </a:cubicBezTo>
                <a:cubicBezTo>
                  <a:pt x="884081" y="468564"/>
                  <a:pt x="882019" y="470621"/>
                  <a:pt x="877895" y="470621"/>
                </a:cubicBezTo>
                <a:cubicBezTo>
                  <a:pt x="875833" y="472678"/>
                  <a:pt x="873771" y="470621"/>
                  <a:pt x="871709" y="472678"/>
                </a:cubicBezTo>
                <a:cubicBezTo>
                  <a:pt x="871709" y="472678"/>
                  <a:pt x="871709" y="474734"/>
                  <a:pt x="873771" y="474734"/>
                </a:cubicBezTo>
                <a:cubicBezTo>
                  <a:pt x="875833" y="474734"/>
                  <a:pt x="873771" y="476791"/>
                  <a:pt x="873771" y="476791"/>
                </a:cubicBezTo>
                <a:cubicBezTo>
                  <a:pt x="873771" y="478848"/>
                  <a:pt x="873771" y="476791"/>
                  <a:pt x="871709" y="476791"/>
                </a:cubicBezTo>
                <a:cubicBezTo>
                  <a:pt x="871709" y="478848"/>
                  <a:pt x="867585" y="480905"/>
                  <a:pt x="863462" y="480905"/>
                </a:cubicBezTo>
                <a:cubicBezTo>
                  <a:pt x="861400" y="480905"/>
                  <a:pt x="859338" y="480905"/>
                  <a:pt x="859338" y="478848"/>
                </a:cubicBezTo>
                <a:cubicBezTo>
                  <a:pt x="859338" y="474734"/>
                  <a:pt x="857276" y="470621"/>
                  <a:pt x="857276" y="466507"/>
                </a:cubicBezTo>
                <a:lnTo>
                  <a:pt x="863592" y="463807"/>
                </a:lnTo>
                <a:lnTo>
                  <a:pt x="865576" y="464305"/>
                </a:lnTo>
                <a:lnTo>
                  <a:pt x="866428" y="462595"/>
                </a:lnTo>
                <a:lnTo>
                  <a:pt x="871709" y="460337"/>
                </a:lnTo>
                <a:cubicBezTo>
                  <a:pt x="871709" y="458280"/>
                  <a:pt x="871709" y="456223"/>
                  <a:pt x="871709" y="452110"/>
                </a:cubicBezTo>
                <a:cubicBezTo>
                  <a:pt x="875833" y="452110"/>
                  <a:pt x="879957" y="447996"/>
                  <a:pt x="879957" y="443883"/>
                </a:cubicBezTo>
                <a:cubicBezTo>
                  <a:pt x="882019" y="437712"/>
                  <a:pt x="879957" y="431542"/>
                  <a:pt x="873771" y="427429"/>
                </a:cubicBezTo>
                <a:cubicBezTo>
                  <a:pt x="869647" y="423315"/>
                  <a:pt x="869647" y="423315"/>
                  <a:pt x="869647" y="423315"/>
                </a:cubicBezTo>
                <a:lnTo>
                  <a:pt x="865576" y="417223"/>
                </a:lnTo>
                <a:lnTo>
                  <a:pt x="865576" y="417021"/>
                </a:lnTo>
                <a:lnTo>
                  <a:pt x="865304" y="416815"/>
                </a:lnTo>
                <a:lnTo>
                  <a:pt x="861400" y="410974"/>
                </a:lnTo>
                <a:cubicBezTo>
                  <a:pt x="857276" y="408918"/>
                  <a:pt x="857276" y="408918"/>
                  <a:pt x="857276" y="408918"/>
                </a:cubicBezTo>
                <a:cubicBezTo>
                  <a:pt x="859338" y="404804"/>
                  <a:pt x="857276" y="402747"/>
                  <a:pt x="857276" y="398634"/>
                </a:cubicBezTo>
                <a:cubicBezTo>
                  <a:pt x="857276" y="398634"/>
                  <a:pt x="857276" y="396577"/>
                  <a:pt x="859338" y="396577"/>
                </a:cubicBezTo>
                <a:cubicBezTo>
                  <a:pt x="863462" y="396577"/>
                  <a:pt x="867585" y="400691"/>
                  <a:pt x="869647" y="402747"/>
                </a:cubicBezTo>
                <a:cubicBezTo>
                  <a:pt x="869647" y="404804"/>
                  <a:pt x="869647" y="406861"/>
                  <a:pt x="869647" y="406861"/>
                </a:cubicBezTo>
                <a:cubicBezTo>
                  <a:pt x="871709" y="406861"/>
                  <a:pt x="875833" y="406861"/>
                  <a:pt x="877895" y="406861"/>
                </a:cubicBezTo>
                <a:cubicBezTo>
                  <a:pt x="882019" y="408918"/>
                  <a:pt x="882019" y="410974"/>
                  <a:pt x="884081" y="415088"/>
                </a:cubicBezTo>
                <a:cubicBezTo>
                  <a:pt x="884081" y="417145"/>
                  <a:pt x="879957" y="421258"/>
                  <a:pt x="886142" y="423315"/>
                </a:cubicBezTo>
                <a:lnTo>
                  <a:pt x="889970" y="427134"/>
                </a:lnTo>
                <a:lnTo>
                  <a:pt x="883701" y="364940"/>
                </a:lnTo>
                <a:lnTo>
                  <a:pt x="860654" y="290695"/>
                </a:lnTo>
                <a:lnTo>
                  <a:pt x="858399" y="290020"/>
                </a:lnTo>
                <a:cubicBezTo>
                  <a:pt x="856861" y="288484"/>
                  <a:pt x="855323" y="287460"/>
                  <a:pt x="853273" y="291555"/>
                </a:cubicBezTo>
                <a:cubicBezTo>
                  <a:pt x="851222" y="291555"/>
                  <a:pt x="849172" y="291555"/>
                  <a:pt x="847121" y="291555"/>
                </a:cubicBezTo>
                <a:cubicBezTo>
                  <a:pt x="843020" y="289508"/>
                  <a:pt x="845070" y="283366"/>
                  <a:pt x="838919" y="285413"/>
                </a:cubicBezTo>
                <a:cubicBezTo>
                  <a:pt x="836868" y="287460"/>
                  <a:pt x="834818" y="285413"/>
                  <a:pt x="832767" y="283366"/>
                </a:cubicBezTo>
                <a:cubicBezTo>
                  <a:pt x="830716" y="281318"/>
                  <a:pt x="830716" y="279271"/>
                  <a:pt x="832767" y="277224"/>
                </a:cubicBezTo>
                <a:cubicBezTo>
                  <a:pt x="834818" y="275176"/>
                  <a:pt x="836868" y="273129"/>
                  <a:pt x="838919" y="271082"/>
                </a:cubicBezTo>
                <a:cubicBezTo>
                  <a:pt x="840969" y="273129"/>
                  <a:pt x="844045" y="274665"/>
                  <a:pt x="847377" y="275176"/>
                </a:cubicBezTo>
                <a:lnTo>
                  <a:pt x="853458" y="273931"/>
                </a:lnTo>
                <a:lnTo>
                  <a:pt x="852394" y="271971"/>
                </a:lnTo>
                <a:lnTo>
                  <a:pt x="849059" y="273074"/>
                </a:lnTo>
                <a:cubicBezTo>
                  <a:pt x="844909" y="271015"/>
                  <a:pt x="840759" y="271015"/>
                  <a:pt x="838684" y="268957"/>
                </a:cubicBezTo>
                <a:cubicBezTo>
                  <a:pt x="838684" y="266899"/>
                  <a:pt x="840759" y="264840"/>
                  <a:pt x="840759" y="262782"/>
                </a:cubicBezTo>
                <a:lnTo>
                  <a:pt x="848062" y="263989"/>
                </a:lnTo>
                <a:lnTo>
                  <a:pt x="840523" y="250100"/>
                </a:lnTo>
                <a:lnTo>
                  <a:pt x="840936" y="256511"/>
                </a:lnTo>
                <a:cubicBezTo>
                  <a:pt x="840936" y="260642"/>
                  <a:pt x="836808" y="266840"/>
                  <a:pt x="834744" y="270971"/>
                </a:cubicBezTo>
                <a:cubicBezTo>
                  <a:pt x="830615" y="275103"/>
                  <a:pt x="824423" y="283366"/>
                  <a:pt x="816166" y="281300"/>
                </a:cubicBezTo>
                <a:cubicBezTo>
                  <a:pt x="807909" y="281300"/>
                  <a:pt x="801717" y="279234"/>
                  <a:pt x="797589" y="270971"/>
                </a:cubicBezTo>
                <a:cubicBezTo>
                  <a:pt x="795524" y="268905"/>
                  <a:pt x="795524" y="264774"/>
                  <a:pt x="795524" y="262708"/>
                </a:cubicBezTo>
                <a:cubicBezTo>
                  <a:pt x="795524" y="258576"/>
                  <a:pt x="797589" y="254445"/>
                  <a:pt x="799653" y="252379"/>
                </a:cubicBezTo>
                <a:cubicBezTo>
                  <a:pt x="801717" y="252379"/>
                  <a:pt x="803781" y="252379"/>
                  <a:pt x="803781" y="252379"/>
                </a:cubicBezTo>
                <a:cubicBezTo>
                  <a:pt x="805845" y="252379"/>
                  <a:pt x="805845" y="258576"/>
                  <a:pt x="807909" y="256511"/>
                </a:cubicBezTo>
                <a:cubicBezTo>
                  <a:pt x="809974" y="252379"/>
                  <a:pt x="812038" y="254445"/>
                  <a:pt x="814102" y="254445"/>
                </a:cubicBezTo>
                <a:cubicBezTo>
                  <a:pt x="816166" y="256511"/>
                  <a:pt x="818230" y="258576"/>
                  <a:pt x="818230" y="262708"/>
                </a:cubicBezTo>
                <a:cubicBezTo>
                  <a:pt x="816166" y="264774"/>
                  <a:pt x="814102" y="264774"/>
                  <a:pt x="812038" y="266840"/>
                </a:cubicBezTo>
                <a:cubicBezTo>
                  <a:pt x="809974" y="266840"/>
                  <a:pt x="805845" y="262708"/>
                  <a:pt x="805845" y="266840"/>
                </a:cubicBezTo>
                <a:cubicBezTo>
                  <a:pt x="807909" y="270971"/>
                  <a:pt x="812038" y="273037"/>
                  <a:pt x="816166" y="273037"/>
                </a:cubicBezTo>
                <a:cubicBezTo>
                  <a:pt x="822359" y="275103"/>
                  <a:pt x="826487" y="270971"/>
                  <a:pt x="830615" y="266840"/>
                </a:cubicBezTo>
                <a:cubicBezTo>
                  <a:pt x="833712" y="262708"/>
                  <a:pt x="835260" y="257027"/>
                  <a:pt x="835518" y="251088"/>
                </a:cubicBezTo>
                <a:lnTo>
                  <a:pt x="833118" y="236456"/>
                </a:lnTo>
                <a:lnTo>
                  <a:pt x="827085" y="225342"/>
                </a:lnTo>
                <a:lnTo>
                  <a:pt x="826566" y="225598"/>
                </a:lnTo>
                <a:cubicBezTo>
                  <a:pt x="824491" y="225598"/>
                  <a:pt x="822417" y="221490"/>
                  <a:pt x="820342" y="219435"/>
                </a:cubicBezTo>
                <a:cubicBezTo>
                  <a:pt x="818267" y="217381"/>
                  <a:pt x="820342" y="215327"/>
                  <a:pt x="818267" y="215327"/>
                </a:cubicBezTo>
                <a:cubicBezTo>
                  <a:pt x="816192" y="217381"/>
                  <a:pt x="814117" y="215327"/>
                  <a:pt x="812042" y="215327"/>
                </a:cubicBezTo>
                <a:cubicBezTo>
                  <a:pt x="807891" y="211218"/>
                  <a:pt x="805816" y="207110"/>
                  <a:pt x="805816" y="203001"/>
                </a:cubicBezTo>
                <a:lnTo>
                  <a:pt x="807635" y="195801"/>
                </a:lnTo>
                <a:lnTo>
                  <a:pt x="794914" y="180384"/>
                </a:lnTo>
                <a:lnTo>
                  <a:pt x="787319" y="180384"/>
                </a:lnTo>
                <a:cubicBezTo>
                  <a:pt x="783241" y="176276"/>
                  <a:pt x="777122" y="174222"/>
                  <a:pt x="777122" y="168059"/>
                </a:cubicBezTo>
                <a:cubicBezTo>
                  <a:pt x="775083" y="166005"/>
                  <a:pt x="781201" y="163950"/>
                  <a:pt x="777122" y="161896"/>
                </a:cubicBezTo>
                <a:cubicBezTo>
                  <a:pt x="773044" y="161896"/>
                  <a:pt x="771004" y="159842"/>
                  <a:pt x="768965" y="157788"/>
                </a:cubicBezTo>
                <a:cubicBezTo>
                  <a:pt x="768965" y="155734"/>
                  <a:pt x="768965" y="153680"/>
                  <a:pt x="768965" y="151626"/>
                </a:cubicBezTo>
                <a:lnTo>
                  <a:pt x="770804" y="151162"/>
                </a:lnTo>
                <a:lnTo>
                  <a:pt x="767693" y="147391"/>
                </a:lnTo>
                <a:lnTo>
                  <a:pt x="765805" y="147234"/>
                </a:lnTo>
                <a:cubicBezTo>
                  <a:pt x="764775" y="146460"/>
                  <a:pt x="763744" y="145428"/>
                  <a:pt x="762714" y="145428"/>
                </a:cubicBezTo>
                <a:cubicBezTo>
                  <a:pt x="758593" y="141299"/>
                  <a:pt x="754471" y="141299"/>
                  <a:pt x="750350" y="139235"/>
                </a:cubicBezTo>
                <a:cubicBezTo>
                  <a:pt x="746229" y="141299"/>
                  <a:pt x="744168" y="137171"/>
                  <a:pt x="740047" y="139235"/>
                </a:cubicBezTo>
                <a:cubicBezTo>
                  <a:pt x="731804" y="141299"/>
                  <a:pt x="723561" y="143363"/>
                  <a:pt x="721500" y="151621"/>
                </a:cubicBezTo>
                <a:cubicBezTo>
                  <a:pt x="719440" y="155749"/>
                  <a:pt x="719440" y="159877"/>
                  <a:pt x="721500" y="161941"/>
                </a:cubicBezTo>
                <a:cubicBezTo>
                  <a:pt x="723561" y="164006"/>
                  <a:pt x="723561" y="168134"/>
                  <a:pt x="725622" y="166070"/>
                </a:cubicBezTo>
                <a:cubicBezTo>
                  <a:pt x="727682" y="164006"/>
                  <a:pt x="721500" y="159877"/>
                  <a:pt x="725622" y="157813"/>
                </a:cubicBezTo>
                <a:cubicBezTo>
                  <a:pt x="727682" y="153684"/>
                  <a:pt x="731804" y="153684"/>
                  <a:pt x="735925" y="155749"/>
                </a:cubicBezTo>
                <a:cubicBezTo>
                  <a:pt x="737986" y="155749"/>
                  <a:pt x="740047" y="159877"/>
                  <a:pt x="740047" y="161941"/>
                </a:cubicBezTo>
                <a:cubicBezTo>
                  <a:pt x="740047" y="164006"/>
                  <a:pt x="740047" y="166070"/>
                  <a:pt x="737986" y="168134"/>
                </a:cubicBezTo>
                <a:cubicBezTo>
                  <a:pt x="737986" y="168134"/>
                  <a:pt x="740047" y="168134"/>
                  <a:pt x="740047" y="170198"/>
                </a:cubicBezTo>
                <a:cubicBezTo>
                  <a:pt x="740047" y="172262"/>
                  <a:pt x="737986" y="174326"/>
                  <a:pt x="735925" y="176390"/>
                </a:cubicBezTo>
                <a:cubicBezTo>
                  <a:pt x="729743" y="178454"/>
                  <a:pt x="723561" y="176390"/>
                  <a:pt x="717379" y="172262"/>
                </a:cubicBezTo>
                <a:cubicBezTo>
                  <a:pt x="713258" y="168134"/>
                  <a:pt x="711197" y="159877"/>
                  <a:pt x="711197" y="151621"/>
                </a:cubicBezTo>
                <a:cubicBezTo>
                  <a:pt x="713258" y="143363"/>
                  <a:pt x="721500" y="135108"/>
                  <a:pt x="731804" y="133042"/>
                </a:cubicBezTo>
                <a:cubicBezTo>
                  <a:pt x="734895" y="132010"/>
                  <a:pt x="737986" y="131495"/>
                  <a:pt x="741077" y="131753"/>
                </a:cubicBezTo>
                <a:cubicBezTo>
                  <a:pt x="744168" y="132010"/>
                  <a:pt x="747259" y="133042"/>
                  <a:pt x="750350" y="135108"/>
                </a:cubicBezTo>
                <a:lnTo>
                  <a:pt x="759084" y="138857"/>
                </a:lnTo>
                <a:lnTo>
                  <a:pt x="736097" y="119890"/>
                </a:lnTo>
                <a:lnTo>
                  <a:pt x="736097" y="128914"/>
                </a:lnTo>
                <a:cubicBezTo>
                  <a:pt x="734039" y="128914"/>
                  <a:pt x="731980" y="130978"/>
                  <a:pt x="731980" y="128914"/>
                </a:cubicBezTo>
                <a:cubicBezTo>
                  <a:pt x="729922" y="126848"/>
                  <a:pt x="725805" y="122715"/>
                  <a:pt x="727863" y="118585"/>
                </a:cubicBezTo>
                <a:lnTo>
                  <a:pt x="730218" y="115040"/>
                </a:lnTo>
                <a:lnTo>
                  <a:pt x="728513" y="113633"/>
                </a:lnTo>
                <a:lnTo>
                  <a:pt x="725672" y="120761"/>
                </a:lnTo>
                <a:cubicBezTo>
                  <a:pt x="723614" y="124892"/>
                  <a:pt x="725672" y="126957"/>
                  <a:pt x="727731" y="131090"/>
                </a:cubicBezTo>
                <a:cubicBezTo>
                  <a:pt x="723614" y="133155"/>
                  <a:pt x="719497" y="137286"/>
                  <a:pt x="715380" y="135221"/>
                </a:cubicBezTo>
                <a:cubicBezTo>
                  <a:pt x="713322" y="133155"/>
                  <a:pt x="713322" y="129024"/>
                  <a:pt x="715380" y="126957"/>
                </a:cubicBezTo>
                <a:cubicBezTo>
                  <a:pt x="715380" y="126957"/>
                  <a:pt x="717439" y="124892"/>
                  <a:pt x="715380" y="122826"/>
                </a:cubicBezTo>
                <a:cubicBezTo>
                  <a:pt x="713322" y="120761"/>
                  <a:pt x="709205" y="116629"/>
                  <a:pt x="711263" y="112497"/>
                </a:cubicBezTo>
                <a:cubicBezTo>
                  <a:pt x="713322" y="112497"/>
                  <a:pt x="715380" y="110432"/>
                  <a:pt x="713322" y="108366"/>
                </a:cubicBezTo>
                <a:lnTo>
                  <a:pt x="713322" y="101099"/>
                </a:lnTo>
                <a:lnTo>
                  <a:pt x="698996" y="89279"/>
                </a:lnTo>
                <a:cubicBezTo>
                  <a:pt x="628903" y="41925"/>
                  <a:pt x="544405" y="14275"/>
                  <a:pt x="453449" y="14275"/>
                </a:cubicBezTo>
                <a:close/>
                <a:moveTo>
                  <a:pt x="453449" y="0"/>
                </a:moveTo>
                <a:cubicBezTo>
                  <a:pt x="703882" y="0"/>
                  <a:pt x="906898" y="203016"/>
                  <a:pt x="906898" y="453449"/>
                </a:cubicBezTo>
                <a:cubicBezTo>
                  <a:pt x="906898" y="703882"/>
                  <a:pt x="703882" y="906898"/>
                  <a:pt x="453449" y="906898"/>
                </a:cubicBezTo>
                <a:cubicBezTo>
                  <a:pt x="203016" y="906898"/>
                  <a:pt x="0" y="703882"/>
                  <a:pt x="0" y="453449"/>
                </a:cubicBezTo>
                <a:cubicBezTo>
                  <a:pt x="0" y="203016"/>
                  <a:pt x="203016" y="0"/>
                  <a:pt x="453449" y="0"/>
                </a:cubicBezTo>
                <a:close/>
              </a:path>
            </a:pathLst>
          </a:custGeom>
          <a:solidFill>
            <a:srgbClr val="004DA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r>
              <a:rPr lang="zh-CN" altLang="en-US" sz="3600" dirty="0">
                <a:solidFill>
                  <a:srgbClr val="004DA1"/>
                </a:solidFill>
                <a:cs typeface="+mn-ea"/>
                <a:sym typeface="+mn-lt"/>
              </a:rPr>
              <a:t>叁</a:t>
            </a:r>
            <a:endParaRPr lang="zh-CN" altLang="en-US" sz="3600" dirty="0">
              <a:solidFill>
                <a:srgbClr val="004DA1"/>
              </a:solidFill>
              <a:cs typeface="+mn-ea"/>
              <a:sym typeface="+mn-lt"/>
            </a:endParaRPr>
          </a:p>
        </p:txBody>
      </p:sp>
      <p:pic>
        <p:nvPicPr>
          <p:cNvPr id="11" name="图片 10"/>
          <p:cNvPicPr>
            <a:picLocks noChangeAspect="1"/>
          </p:cNvPicPr>
          <p:nvPr/>
        </p:nvPicPr>
        <p:blipFill>
          <a:blip r:embed="rId1">
            <a:duotone>
              <a:schemeClr val="accent5">
                <a:shade val="45000"/>
                <a:satMod val="135000"/>
              </a:schemeClr>
              <a:prstClr val="white"/>
            </a:duotone>
          </a:blip>
          <a:stretch>
            <a:fillRect/>
          </a:stretch>
        </p:blipFill>
        <p:spPr>
          <a:xfrm>
            <a:off x="2119727" y="2278420"/>
            <a:ext cx="1015358" cy="630222"/>
          </a:xfrm>
          <a:prstGeom prst="rect">
            <a:avLst/>
          </a:prstGeom>
        </p:spPr>
      </p:pic>
      <p:pic>
        <p:nvPicPr>
          <p:cNvPr id="12" name="图片 11"/>
          <p:cNvPicPr>
            <a:picLocks noChangeAspect="1"/>
          </p:cNvPicPr>
          <p:nvPr/>
        </p:nvPicPr>
        <p:blipFill>
          <a:blip r:embed="rId1">
            <a:duotone>
              <a:schemeClr val="accent5">
                <a:shade val="45000"/>
                <a:satMod val="135000"/>
              </a:schemeClr>
              <a:prstClr val="white"/>
            </a:duotone>
          </a:blip>
          <a:stretch>
            <a:fillRect/>
          </a:stretch>
        </p:blipFill>
        <p:spPr>
          <a:xfrm flipH="1">
            <a:off x="8247987" y="2943285"/>
            <a:ext cx="725713" cy="450442"/>
          </a:xfrm>
          <a:prstGeom prst="rect">
            <a:avLst/>
          </a:prstGeom>
        </p:spPr>
      </p:pic>
      <p:sp>
        <p:nvSpPr>
          <p:cNvPr id="13" name="矩形 12"/>
          <p:cNvSpPr/>
          <p:nvPr/>
        </p:nvSpPr>
        <p:spPr>
          <a:xfrm>
            <a:off x="677876" y="3617203"/>
            <a:ext cx="2943844" cy="133882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zh-CN" altLang="en-US" dirty="0">
                <a:solidFill>
                  <a:schemeClr val="tx1">
                    <a:lumMod val="50000"/>
                  </a:schemeClr>
                </a:solidFill>
                <a:cs typeface="+mn-ea"/>
                <a:sym typeface="+mn-lt"/>
              </a:rPr>
              <a:t>讨租讨债，宜善言催取。彼贫民岂无羞恶？遽出恶言，在我亦有所</a:t>
            </a:r>
            <a:r>
              <a:rPr lang="zh-CN" altLang="en-US" dirty="0" smtClean="0">
                <a:solidFill>
                  <a:schemeClr val="tx1">
                    <a:lumMod val="50000"/>
                  </a:schemeClr>
                </a:solidFill>
                <a:cs typeface="+mn-ea"/>
                <a:sym typeface="+mn-lt"/>
              </a:rPr>
              <a:t>不忍。</a:t>
            </a:r>
            <a:endParaRPr lang="zh-CN" altLang="en-US" dirty="0">
              <a:solidFill>
                <a:schemeClr val="tx1">
                  <a:lumMod val="50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14" name="矩形 13"/>
          <p:cNvSpPr/>
          <p:nvPr/>
        </p:nvSpPr>
        <p:spPr>
          <a:xfrm>
            <a:off x="8488811" y="3617203"/>
            <a:ext cx="2943844" cy="133882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zh-CN" altLang="en-US" dirty="0">
                <a:solidFill>
                  <a:schemeClr val="tx1">
                    <a:lumMod val="50000"/>
                  </a:schemeClr>
                </a:solidFill>
                <a:cs typeface="+mn-ea"/>
                <a:sym typeface="+mn-lt"/>
              </a:rPr>
              <a:t>日逐衣食及冠婚丧祭、亲故往来，量入为出，务从节俭。毋暗举债息，外示</a:t>
            </a:r>
            <a:r>
              <a:rPr lang="zh-CN" altLang="en-US" dirty="0" smtClean="0">
                <a:solidFill>
                  <a:schemeClr val="tx1">
                    <a:lumMod val="50000"/>
                  </a:schemeClr>
                </a:solidFill>
                <a:cs typeface="+mn-ea"/>
                <a:sym typeface="+mn-lt"/>
              </a:rPr>
              <a:t>有余。</a:t>
            </a:r>
            <a:endParaRPr lang="zh-CN" altLang="en-US" dirty="0">
              <a:solidFill>
                <a:schemeClr val="tx1">
                  <a:lumMod val="50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15" name="矩形 14"/>
          <p:cNvSpPr/>
          <p:nvPr/>
        </p:nvSpPr>
        <p:spPr>
          <a:xfrm>
            <a:off x="4771330" y="1810008"/>
            <a:ext cx="2943844" cy="88376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zh-CN" altLang="en-US" dirty="0">
                <a:solidFill>
                  <a:schemeClr val="tx1">
                    <a:lumMod val="50000"/>
                  </a:schemeClr>
                </a:solidFill>
                <a:cs typeface="+mn-ea"/>
                <a:sym typeface="+mn-lt"/>
              </a:rPr>
              <a:t>蚤起夜眠，闻犬吠声即起。有盗徐逐之，勿急追</a:t>
            </a:r>
            <a:endParaRPr lang="zh-CN" altLang="en-US" dirty="0">
              <a:solidFill>
                <a:schemeClr val="tx1">
                  <a:lumMod val="50000"/>
                </a:schemeClr>
              </a:solidFill>
              <a:cs typeface="+mn-ea"/>
              <a:sym typeface="+mn-lt"/>
            </a:endParaRPr>
          </a:p>
        </p:txBody>
      </p:sp>
      <p:grpSp>
        <p:nvGrpSpPr>
          <p:cNvPr id="3" name="组合 2"/>
          <p:cNvGrpSpPr/>
          <p:nvPr/>
        </p:nvGrpSpPr>
        <p:grpSpPr>
          <a:xfrm>
            <a:off x="3805234" y="4170054"/>
            <a:ext cx="4002286" cy="2312546"/>
            <a:chOff x="5002432" y="4212647"/>
            <a:chExt cx="2934288" cy="1695450"/>
          </a:xfrm>
        </p:grpSpPr>
        <p:grpSp>
          <p:nvGrpSpPr>
            <p:cNvPr id="4" name="组合 3"/>
            <p:cNvGrpSpPr/>
            <p:nvPr/>
          </p:nvGrpSpPr>
          <p:grpSpPr>
            <a:xfrm>
              <a:off x="5002432" y="4212647"/>
              <a:ext cx="2934288" cy="1695450"/>
              <a:chOff x="5079999" y="2344328"/>
              <a:chExt cx="4713748" cy="2723634"/>
            </a:xfrm>
          </p:grpSpPr>
          <p:sp>
            <p:nvSpPr>
              <p:cNvPr id="6" name="任意多边形 5"/>
              <p:cNvSpPr/>
              <p:nvPr/>
            </p:nvSpPr>
            <p:spPr bwMode="auto">
              <a:xfrm>
                <a:off x="5079999" y="2345017"/>
                <a:ext cx="4713748" cy="2722945"/>
              </a:xfrm>
              <a:custGeom>
                <a:avLst/>
                <a:gdLst>
                  <a:gd name="connsiteX0" fmla="*/ 1975642 w 4713748"/>
                  <a:gd name="connsiteY0" fmla="*/ 2694723 h 2722945"/>
                  <a:gd name="connsiteX1" fmla="*/ 1976046 w 4713748"/>
                  <a:gd name="connsiteY1" fmla="*/ 2695682 h 2722945"/>
                  <a:gd name="connsiteX2" fmla="*/ 1975654 w 4713748"/>
                  <a:gd name="connsiteY2" fmla="*/ 2695134 h 2722945"/>
                  <a:gd name="connsiteX3" fmla="*/ 1975158 w 4713748"/>
                  <a:gd name="connsiteY3" fmla="*/ 2678054 h 2722945"/>
                  <a:gd name="connsiteX4" fmla="*/ 1975642 w 4713748"/>
                  <a:gd name="connsiteY4" fmla="*/ 2694723 h 2722945"/>
                  <a:gd name="connsiteX5" fmla="*/ 1973368 w 4713748"/>
                  <a:gd name="connsiteY5" fmla="*/ 2689326 h 2722945"/>
                  <a:gd name="connsiteX6" fmla="*/ 1975482 w 4713748"/>
                  <a:gd name="connsiteY6" fmla="*/ 2676012 h 2722945"/>
                  <a:gd name="connsiteX7" fmla="*/ 1975158 w 4713748"/>
                  <a:gd name="connsiteY7" fmla="*/ 2678054 h 2722945"/>
                  <a:gd name="connsiteX8" fmla="*/ 1975130 w 4713748"/>
                  <a:gd name="connsiteY8" fmla="*/ 2677115 h 2722945"/>
                  <a:gd name="connsiteX9" fmla="*/ 1977501 w 4713748"/>
                  <a:gd name="connsiteY9" fmla="*/ 2654061 h 2722945"/>
                  <a:gd name="connsiteX10" fmla="*/ 1978966 w 4713748"/>
                  <a:gd name="connsiteY10" fmla="*/ 2654061 h 2722945"/>
                  <a:gd name="connsiteX11" fmla="*/ 1978376 w 4713748"/>
                  <a:gd name="connsiteY11" fmla="*/ 2657780 h 2722945"/>
                  <a:gd name="connsiteX12" fmla="*/ 1971500 w 4713748"/>
                  <a:gd name="connsiteY12" fmla="*/ 2684892 h 2722945"/>
                  <a:gd name="connsiteX13" fmla="*/ 1973368 w 4713748"/>
                  <a:gd name="connsiteY13" fmla="*/ 2689326 h 2722945"/>
                  <a:gd name="connsiteX14" fmla="*/ 1972617 w 4713748"/>
                  <a:gd name="connsiteY14" fmla="*/ 2694058 h 2722945"/>
                  <a:gd name="connsiteX15" fmla="*/ 1983786 w 4713748"/>
                  <a:gd name="connsiteY15" fmla="*/ 2714057 h 2722945"/>
                  <a:gd name="connsiteX16" fmla="*/ 1970383 w 4713748"/>
                  <a:gd name="connsiteY16" fmla="*/ 2702946 h 2722945"/>
                  <a:gd name="connsiteX17" fmla="*/ 1976038 w 4713748"/>
                  <a:gd name="connsiteY17" fmla="*/ 2657637 h 2722945"/>
                  <a:gd name="connsiteX18" fmla="*/ 1976422 w 4713748"/>
                  <a:gd name="connsiteY18" fmla="*/ 2656697 h 2722945"/>
                  <a:gd name="connsiteX19" fmla="*/ 1974851 w 4713748"/>
                  <a:gd name="connsiteY19" fmla="*/ 2662949 h 2722945"/>
                  <a:gd name="connsiteX20" fmla="*/ 1972617 w 4713748"/>
                  <a:gd name="connsiteY20" fmla="*/ 2671837 h 2722945"/>
                  <a:gd name="connsiteX21" fmla="*/ 1970383 w 4713748"/>
                  <a:gd name="connsiteY21" fmla="*/ 2687392 h 2722945"/>
                  <a:gd name="connsiteX22" fmla="*/ 1976683 w 4713748"/>
                  <a:gd name="connsiteY22" fmla="*/ 2656059 h 2722945"/>
                  <a:gd name="connsiteX23" fmla="*/ 1977085 w 4713748"/>
                  <a:gd name="connsiteY23" fmla="*/ 2654061 h 2722945"/>
                  <a:gd name="connsiteX24" fmla="*/ 1976683 w 4713748"/>
                  <a:gd name="connsiteY24" fmla="*/ 2656059 h 2722945"/>
                  <a:gd name="connsiteX25" fmla="*/ 1976422 w 4713748"/>
                  <a:gd name="connsiteY25" fmla="*/ 2656697 h 2722945"/>
                  <a:gd name="connsiteX26" fmla="*/ 1976806 w 4713748"/>
                  <a:gd name="connsiteY26" fmla="*/ 2655172 h 2722945"/>
                  <a:gd name="connsiteX27" fmla="*/ 1977085 w 4713748"/>
                  <a:gd name="connsiteY27" fmla="*/ 2654061 h 2722945"/>
                  <a:gd name="connsiteX28" fmla="*/ 1979319 w 4713748"/>
                  <a:gd name="connsiteY28" fmla="*/ 2649616 h 2722945"/>
                  <a:gd name="connsiteX29" fmla="*/ 1977501 w 4713748"/>
                  <a:gd name="connsiteY29" fmla="*/ 2654061 h 2722945"/>
                  <a:gd name="connsiteX30" fmla="*/ 1977085 w 4713748"/>
                  <a:gd name="connsiteY30" fmla="*/ 2654061 h 2722945"/>
                  <a:gd name="connsiteX31" fmla="*/ 1979319 w 4713748"/>
                  <a:gd name="connsiteY31" fmla="*/ 2649616 h 2722945"/>
                  <a:gd name="connsiteX32" fmla="*/ 1471881 w 4713748"/>
                  <a:gd name="connsiteY32" fmla="*/ 2645481 h 2722945"/>
                  <a:gd name="connsiteX33" fmla="*/ 1471039 w 4713748"/>
                  <a:gd name="connsiteY33" fmla="*/ 2647600 h 2722945"/>
                  <a:gd name="connsiteX34" fmla="*/ 1465477 w 4713748"/>
                  <a:gd name="connsiteY34" fmla="*/ 2651515 h 2722945"/>
                  <a:gd name="connsiteX35" fmla="*/ 1465343 w 4713748"/>
                  <a:gd name="connsiteY35" fmla="*/ 2651528 h 2722945"/>
                  <a:gd name="connsiteX36" fmla="*/ 1473339 w 4713748"/>
                  <a:gd name="connsiteY36" fmla="*/ 2644133 h 2722945"/>
                  <a:gd name="connsiteX37" fmla="*/ 1471881 w 4713748"/>
                  <a:gd name="connsiteY37" fmla="*/ 2645481 h 2722945"/>
                  <a:gd name="connsiteX38" fmla="*/ 1472134 w 4713748"/>
                  <a:gd name="connsiteY38" fmla="*/ 2644846 h 2722945"/>
                  <a:gd name="connsiteX39" fmla="*/ 1473752 w 4713748"/>
                  <a:gd name="connsiteY39" fmla="*/ 2643889 h 2722945"/>
                  <a:gd name="connsiteX40" fmla="*/ 1473264 w 4713748"/>
                  <a:gd name="connsiteY40" fmla="*/ 2645362 h 2722945"/>
                  <a:gd name="connsiteX41" fmla="*/ 1473609 w 4713748"/>
                  <a:gd name="connsiteY41" fmla="*/ 2643974 h 2722945"/>
                  <a:gd name="connsiteX42" fmla="*/ 1473638 w 4713748"/>
                  <a:gd name="connsiteY42" fmla="*/ 2643857 h 2722945"/>
                  <a:gd name="connsiteX43" fmla="*/ 1473609 w 4713748"/>
                  <a:gd name="connsiteY43" fmla="*/ 2643974 h 2722945"/>
                  <a:gd name="connsiteX44" fmla="*/ 1473339 w 4713748"/>
                  <a:gd name="connsiteY44" fmla="*/ 2644133 h 2722945"/>
                  <a:gd name="connsiteX45" fmla="*/ 1474211 w 4713748"/>
                  <a:gd name="connsiteY45" fmla="*/ 2643327 h 2722945"/>
                  <a:gd name="connsiteX46" fmla="*/ 1474098 w 4713748"/>
                  <a:gd name="connsiteY46" fmla="*/ 2643684 h 2722945"/>
                  <a:gd name="connsiteX47" fmla="*/ 1473752 w 4713748"/>
                  <a:gd name="connsiteY47" fmla="*/ 2643889 h 2722945"/>
                  <a:gd name="connsiteX48" fmla="*/ 1473818 w 4713748"/>
                  <a:gd name="connsiteY48" fmla="*/ 2643691 h 2722945"/>
                  <a:gd name="connsiteX49" fmla="*/ 1479938 w 4713748"/>
                  <a:gd name="connsiteY49" fmla="*/ 2625227 h 2722945"/>
                  <a:gd name="connsiteX50" fmla="*/ 1473818 w 4713748"/>
                  <a:gd name="connsiteY50" fmla="*/ 2643691 h 2722945"/>
                  <a:gd name="connsiteX51" fmla="*/ 1473638 w 4713748"/>
                  <a:gd name="connsiteY51" fmla="*/ 2643857 h 2722945"/>
                  <a:gd name="connsiteX52" fmla="*/ 1475489 w 4713748"/>
                  <a:gd name="connsiteY52" fmla="*/ 2636414 h 2722945"/>
                  <a:gd name="connsiteX53" fmla="*/ 1475490 w 4713748"/>
                  <a:gd name="connsiteY53" fmla="*/ 2636410 h 2722945"/>
                  <a:gd name="connsiteX54" fmla="*/ 2003935 w 4713748"/>
                  <a:gd name="connsiteY54" fmla="*/ 2625064 h 2722945"/>
                  <a:gd name="connsiteX55" fmla="*/ 2002260 w 4713748"/>
                  <a:gd name="connsiteY55" fmla="*/ 2631168 h 2722945"/>
                  <a:gd name="connsiteX56" fmla="*/ 2002818 w 4713748"/>
                  <a:gd name="connsiteY56" fmla="*/ 2628393 h 2722945"/>
                  <a:gd name="connsiteX57" fmla="*/ 2003656 w 4713748"/>
                  <a:gd name="connsiteY57" fmla="*/ 2625896 h 2722945"/>
                  <a:gd name="connsiteX58" fmla="*/ 2003935 w 4713748"/>
                  <a:gd name="connsiteY58" fmla="*/ 2625064 h 2722945"/>
                  <a:gd name="connsiteX59" fmla="*/ 1753132 w 4713748"/>
                  <a:gd name="connsiteY59" fmla="*/ 2624858 h 2722945"/>
                  <a:gd name="connsiteX60" fmla="*/ 1749169 w 4713748"/>
                  <a:gd name="connsiteY60" fmla="*/ 2645802 h 2722945"/>
                  <a:gd name="connsiteX61" fmla="*/ 1748947 w 4713748"/>
                  <a:gd name="connsiteY61" fmla="*/ 2640303 h 2722945"/>
                  <a:gd name="connsiteX62" fmla="*/ 1749409 w 4713748"/>
                  <a:gd name="connsiteY62" fmla="*/ 2622145 h 2722945"/>
                  <a:gd name="connsiteX63" fmla="*/ 1748562 w 4713748"/>
                  <a:gd name="connsiteY63" fmla="*/ 2625014 h 2722945"/>
                  <a:gd name="connsiteX64" fmla="*/ 1748947 w 4713748"/>
                  <a:gd name="connsiteY64" fmla="*/ 2623076 h 2722945"/>
                  <a:gd name="connsiteX65" fmla="*/ 1481070 w 4713748"/>
                  <a:gd name="connsiteY65" fmla="*/ 2621814 h 2722945"/>
                  <a:gd name="connsiteX66" fmla="*/ 1478096 w 4713748"/>
                  <a:gd name="connsiteY66" fmla="*/ 2639734 h 2722945"/>
                  <a:gd name="connsiteX67" fmla="*/ 1474211 w 4713748"/>
                  <a:gd name="connsiteY67" fmla="*/ 2643327 h 2722945"/>
                  <a:gd name="connsiteX68" fmla="*/ 1479938 w 4713748"/>
                  <a:gd name="connsiteY68" fmla="*/ 2625227 h 2722945"/>
                  <a:gd name="connsiteX69" fmla="*/ 1482147 w 4713748"/>
                  <a:gd name="connsiteY69" fmla="*/ 2615321 h 2722945"/>
                  <a:gd name="connsiteX70" fmla="*/ 1482163 w 4713748"/>
                  <a:gd name="connsiteY70" fmla="*/ 2616278 h 2722945"/>
                  <a:gd name="connsiteX71" fmla="*/ 1482163 w 4713748"/>
                  <a:gd name="connsiteY71" fmla="*/ 2618515 h 2722945"/>
                  <a:gd name="connsiteX72" fmla="*/ 1481070 w 4713748"/>
                  <a:gd name="connsiteY72" fmla="*/ 2621814 h 2722945"/>
                  <a:gd name="connsiteX73" fmla="*/ 2017300 w 4713748"/>
                  <a:gd name="connsiteY73" fmla="*/ 2612046 h 2722945"/>
                  <a:gd name="connsiteX74" fmla="*/ 2017321 w 4713748"/>
                  <a:gd name="connsiteY74" fmla="*/ 2612055 h 2722945"/>
                  <a:gd name="connsiteX75" fmla="*/ 2017334 w 4713748"/>
                  <a:gd name="connsiteY75" fmla="*/ 2612068 h 2722945"/>
                  <a:gd name="connsiteX76" fmla="*/ 2000460 w 4713748"/>
                  <a:gd name="connsiteY76" fmla="*/ 2610821 h 2722945"/>
                  <a:gd name="connsiteX77" fmla="*/ 1998585 w 4713748"/>
                  <a:gd name="connsiteY77" fmla="*/ 2614896 h 2722945"/>
                  <a:gd name="connsiteX78" fmla="*/ 1986020 w 4713748"/>
                  <a:gd name="connsiteY78" fmla="*/ 2642950 h 2722945"/>
                  <a:gd name="connsiteX79" fmla="*/ 1975482 w 4713748"/>
                  <a:gd name="connsiteY79" fmla="*/ 2676012 h 2722945"/>
                  <a:gd name="connsiteX80" fmla="*/ 1978376 w 4713748"/>
                  <a:gd name="connsiteY80" fmla="*/ 2657780 h 2722945"/>
                  <a:gd name="connsiteX81" fmla="*/ 1979319 w 4713748"/>
                  <a:gd name="connsiteY81" fmla="*/ 2654061 h 2722945"/>
                  <a:gd name="connsiteX82" fmla="*/ 1978966 w 4713748"/>
                  <a:gd name="connsiteY82" fmla="*/ 2654061 h 2722945"/>
                  <a:gd name="connsiteX83" fmla="*/ 1979319 w 4713748"/>
                  <a:gd name="connsiteY83" fmla="*/ 2651838 h 2722945"/>
                  <a:gd name="connsiteX84" fmla="*/ 1983786 w 4713748"/>
                  <a:gd name="connsiteY84" fmla="*/ 2642950 h 2722945"/>
                  <a:gd name="connsiteX85" fmla="*/ 1990488 w 4713748"/>
                  <a:gd name="connsiteY85" fmla="*/ 2629618 h 2722945"/>
                  <a:gd name="connsiteX86" fmla="*/ 1986020 w 4713748"/>
                  <a:gd name="connsiteY86" fmla="*/ 2640728 h 2722945"/>
                  <a:gd name="connsiteX87" fmla="*/ 1981552 w 4713748"/>
                  <a:gd name="connsiteY87" fmla="*/ 2649616 h 2722945"/>
                  <a:gd name="connsiteX88" fmla="*/ 1986020 w 4713748"/>
                  <a:gd name="connsiteY88" fmla="*/ 2640728 h 2722945"/>
                  <a:gd name="connsiteX89" fmla="*/ 1997189 w 4713748"/>
                  <a:gd name="connsiteY89" fmla="*/ 2616841 h 2722945"/>
                  <a:gd name="connsiteX90" fmla="*/ 2041251 w 4713748"/>
                  <a:gd name="connsiteY90" fmla="*/ 2610007 h 2722945"/>
                  <a:gd name="connsiteX91" fmla="*/ 2039677 w 4713748"/>
                  <a:gd name="connsiteY91" fmla="*/ 2610537 h 2722945"/>
                  <a:gd name="connsiteX92" fmla="*/ 2039677 w 4713748"/>
                  <a:gd name="connsiteY92" fmla="*/ 2611841 h 2722945"/>
                  <a:gd name="connsiteX93" fmla="*/ 2041866 w 4713748"/>
                  <a:gd name="connsiteY93" fmla="*/ 2611841 h 2722945"/>
                  <a:gd name="connsiteX94" fmla="*/ 1879910 w 4713748"/>
                  <a:gd name="connsiteY94" fmla="*/ 2609579 h 2722945"/>
                  <a:gd name="connsiteX95" fmla="*/ 1879729 w 4713748"/>
                  <a:gd name="connsiteY95" fmla="*/ 2609669 h 2722945"/>
                  <a:gd name="connsiteX96" fmla="*/ 1877505 w 4713748"/>
                  <a:gd name="connsiteY96" fmla="*/ 2609669 h 2722945"/>
                  <a:gd name="connsiteX97" fmla="*/ 2011223 w 4713748"/>
                  <a:gd name="connsiteY97" fmla="*/ 2607818 h 2722945"/>
                  <a:gd name="connsiteX98" fmla="*/ 2011164 w 4713748"/>
                  <a:gd name="connsiteY98" fmla="*/ 2607916 h 2722945"/>
                  <a:gd name="connsiteX99" fmla="*/ 2011377 w 4713748"/>
                  <a:gd name="connsiteY99" fmla="*/ 2608059 h 2722945"/>
                  <a:gd name="connsiteX100" fmla="*/ 2011449 w 4713748"/>
                  <a:gd name="connsiteY100" fmla="*/ 2607915 h 2722945"/>
                  <a:gd name="connsiteX101" fmla="*/ 2010662 w 4713748"/>
                  <a:gd name="connsiteY101" fmla="*/ 2607578 h 2722945"/>
                  <a:gd name="connsiteX102" fmla="*/ 2010996 w 4713748"/>
                  <a:gd name="connsiteY102" fmla="*/ 2607803 h 2722945"/>
                  <a:gd name="connsiteX103" fmla="*/ 2011025 w 4713748"/>
                  <a:gd name="connsiteY103" fmla="*/ 2607734 h 2722945"/>
                  <a:gd name="connsiteX104" fmla="*/ 1755573 w 4713748"/>
                  <a:gd name="connsiteY104" fmla="*/ 2607516 h 2722945"/>
                  <a:gd name="connsiteX105" fmla="*/ 1755573 w 4713748"/>
                  <a:gd name="connsiteY105" fmla="*/ 2609739 h 2722945"/>
                  <a:gd name="connsiteX106" fmla="*/ 1753364 w 4713748"/>
                  <a:gd name="connsiteY106" fmla="*/ 2614185 h 2722945"/>
                  <a:gd name="connsiteX107" fmla="*/ 1752812 w 4713748"/>
                  <a:gd name="connsiteY107" fmla="*/ 2615296 h 2722945"/>
                  <a:gd name="connsiteX108" fmla="*/ 1749409 w 4713748"/>
                  <a:gd name="connsiteY108" fmla="*/ 2622145 h 2722945"/>
                  <a:gd name="connsiteX109" fmla="*/ 1750776 w 4713748"/>
                  <a:gd name="connsiteY109" fmla="*/ 2617519 h 2722945"/>
                  <a:gd name="connsiteX110" fmla="*/ 1755573 w 4713748"/>
                  <a:gd name="connsiteY110" fmla="*/ 2607516 h 2722945"/>
                  <a:gd name="connsiteX111" fmla="*/ 1884176 w 4713748"/>
                  <a:gd name="connsiteY111" fmla="*/ 2607447 h 2722945"/>
                  <a:gd name="connsiteX112" fmla="*/ 1885288 w 4713748"/>
                  <a:gd name="connsiteY112" fmla="*/ 2607447 h 2722945"/>
                  <a:gd name="connsiteX113" fmla="*/ 1892062 w 4713748"/>
                  <a:gd name="connsiteY113" fmla="*/ 2607447 h 2722945"/>
                  <a:gd name="connsiteX114" fmla="*/ 1886748 w 4713748"/>
                  <a:gd name="connsiteY114" fmla="*/ 2609322 h 2722945"/>
                  <a:gd name="connsiteX115" fmla="*/ 1879910 w 4713748"/>
                  <a:gd name="connsiteY115" fmla="*/ 2609579 h 2722945"/>
                  <a:gd name="connsiteX116" fmla="*/ 1869250 w 4713748"/>
                  <a:gd name="connsiteY116" fmla="*/ 2607221 h 2722945"/>
                  <a:gd name="connsiteX117" fmla="*/ 1870833 w 4713748"/>
                  <a:gd name="connsiteY117" fmla="*/ 2607447 h 2722945"/>
                  <a:gd name="connsiteX118" fmla="*/ 1866385 w 4713748"/>
                  <a:gd name="connsiteY118" fmla="*/ 2607447 h 2722945"/>
                  <a:gd name="connsiteX119" fmla="*/ 1895504 w 4713748"/>
                  <a:gd name="connsiteY119" fmla="*/ 2606232 h 2722945"/>
                  <a:gd name="connsiteX120" fmla="*/ 1893072 w 4713748"/>
                  <a:gd name="connsiteY120" fmla="*/ 2607447 h 2722945"/>
                  <a:gd name="connsiteX121" fmla="*/ 1892062 w 4713748"/>
                  <a:gd name="connsiteY121" fmla="*/ 2607447 h 2722945"/>
                  <a:gd name="connsiteX122" fmla="*/ 2012870 w 4713748"/>
                  <a:gd name="connsiteY122" fmla="*/ 2605091 h 2722945"/>
                  <a:gd name="connsiteX123" fmla="*/ 2011943 w 4713748"/>
                  <a:gd name="connsiteY123" fmla="*/ 2606627 h 2722945"/>
                  <a:gd name="connsiteX124" fmla="*/ 2012046 w 4713748"/>
                  <a:gd name="connsiteY124" fmla="*/ 2606730 h 2722945"/>
                  <a:gd name="connsiteX125" fmla="*/ 1462478 w 4713748"/>
                  <a:gd name="connsiteY125" fmla="*/ 2602923 h 2722945"/>
                  <a:gd name="connsiteX126" fmla="*/ 1455812 w 4713748"/>
                  <a:gd name="connsiteY126" fmla="*/ 2614043 h 2722945"/>
                  <a:gd name="connsiteX127" fmla="*/ 1458034 w 4713748"/>
                  <a:gd name="connsiteY127" fmla="*/ 2609595 h 2722945"/>
                  <a:gd name="connsiteX128" fmla="*/ 1459145 w 4713748"/>
                  <a:gd name="connsiteY128" fmla="*/ 2607371 h 2722945"/>
                  <a:gd name="connsiteX129" fmla="*/ 2015427 w 4713748"/>
                  <a:gd name="connsiteY129" fmla="*/ 2602446 h 2722945"/>
                  <a:gd name="connsiteX130" fmla="*/ 2013178 w 4713748"/>
                  <a:gd name="connsiteY130" fmla="*/ 2607874 h 2722945"/>
                  <a:gd name="connsiteX131" fmla="*/ 2014517 w 4713748"/>
                  <a:gd name="connsiteY131" fmla="*/ 2609225 h 2722945"/>
                  <a:gd name="connsiteX132" fmla="*/ 2012904 w 4713748"/>
                  <a:gd name="connsiteY132" fmla="*/ 2608536 h 2722945"/>
                  <a:gd name="connsiteX133" fmla="*/ 2012725 w 4713748"/>
                  <a:gd name="connsiteY133" fmla="*/ 2608967 h 2722945"/>
                  <a:gd name="connsiteX134" fmla="*/ 2017300 w 4713748"/>
                  <a:gd name="connsiteY134" fmla="*/ 2612046 h 2722945"/>
                  <a:gd name="connsiteX135" fmla="*/ 2012395 w 4713748"/>
                  <a:gd name="connsiteY135" fmla="*/ 2609765 h 2722945"/>
                  <a:gd name="connsiteX136" fmla="*/ 2010078 w 4713748"/>
                  <a:gd name="connsiteY136" fmla="*/ 2615355 h 2722945"/>
                  <a:gd name="connsiteX137" fmla="*/ 1999467 w 4713748"/>
                  <a:gd name="connsiteY137" fmla="*/ 2671668 h 2722945"/>
                  <a:gd name="connsiteX138" fmla="*/ 2030741 w 4713748"/>
                  <a:gd name="connsiteY138" fmla="*/ 2671668 h 2722945"/>
                  <a:gd name="connsiteX139" fmla="*/ 2030741 w 4713748"/>
                  <a:gd name="connsiteY139" fmla="*/ 2667229 h 2722945"/>
                  <a:gd name="connsiteX140" fmla="*/ 2032975 w 4713748"/>
                  <a:gd name="connsiteY140" fmla="*/ 2660572 h 2722945"/>
                  <a:gd name="connsiteX141" fmla="*/ 2032975 w 4713748"/>
                  <a:gd name="connsiteY141" fmla="*/ 2645037 h 2722945"/>
                  <a:gd name="connsiteX142" fmla="*/ 2032975 w 4713748"/>
                  <a:gd name="connsiteY142" fmla="*/ 2638379 h 2722945"/>
                  <a:gd name="connsiteX143" fmla="*/ 2030741 w 4713748"/>
                  <a:gd name="connsiteY143" fmla="*/ 2627283 h 2722945"/>
                  <a:gd name="connsiteX144" fmla="*/ 2028507 w 4713748"/>
                  <a:gd name="connsiteY144" fmla="*/ 2627283 h 2722945"/>
                  <a:gd name="connsiteX145" fmla="*/ 2028507 w 4713748"/>
                  <a:gd name="connsiteY145" fmla="*/ 2625064 h 2722945"/>
                  <a:gd name="connsiteX146" fmla="*/ 2028507 w 4713748"/>
                  <a:gd name="connsiteY146" fmla="*/ 2620626 h 2722945"/>
                  <a:gd name="connsiteX147" fmla="*/ 2028507 w 4713748"/>
                  <a:gd name="connsiteY147" fmla="*/ 2616853 h 2722945"/>
                  <a:gd name="connsiteX148" fmla="*/ 2026855 w 4713748"/>
                  <a:gd name="connsiteY148" fmla="*/ 2616488 h 2722945"/>
                  <a:gd name="connsiteX149" fmla="*/ 2017321 w 4713748"/>
                  <a:gd name="connsiteY149" fmla="*/ 2612055 h 2722945"/>
                  <a:gd name="connsiteX150" fmla="*/ 2014517 w 4713748"/>
                  <a:gd name="connsiteY150" fmla="*/ 2609225 h 2722945"/>
                  <a:gd name="connsiteX151" fmla="*/ 2025118 w 4713748"/>
                  <a:gd name="connsiteY151" fmla="*/ 2613752 h 2722945"/>
                  <a:gd name="connsiteX152" fmla="*/ 2028507 w 4713748"/>
                  <a:gd name="connsiteY152" fmla="*/ 2614410 h 2722945"/>
                  <a:gd name="connsiteX153" fmla="*/ 2028507 w 4713748"/>
                  <a:gd name="connsiteY153" fmla="*/ 2609823 h 2722945"/>
                  <a:gd name="connsiteX154" fmla="*/ 2028453 w 4713748"/>
                  <a:gd name="connsiteY154" fmla="*/ 2609823 h 2722945"/>
                  <a:gd name="connsiteX155" fmla="*/ 2026229 w 4713748"/>
                  <a:gd name="connsiteY155" fmla="*/ 2609823 h 2722945"/>
                  <a:gd name="connsiteX156" fmla="*/ 2017334 w 4713748"/>
                  <a:gd name="connsiteY156" fmla="*/ 2605333 h 2722945"/>
                  <a:gd name="connsiteX157" fmla="*/ 1462478 w 4713748"/>
                  <a:gd name="connsiteY157" fmla="*/ 2600700 h 2722945"/>
                  <a:gd name="connsiteX158" fmla="*/ 1462478 w 4713748"/>
                  <a:gd name="connsiteY158" fmla="*/ 2602923 h 2722945"/>
                  <a:gd name="connsiteX159" fmla="*/ 1460256 w 4713748"/>
                  <a:gd name="connsiteY159" fmla="*/ 2605147 h 2722945"/>
                  <a:gd name="connsiteX160" fmla="*/ 1459145 w 4713748"/>
                  <a:gd name="connsiteY160" fmla="*/ 2607371 h 2722945"/>
                  <a:gd name="connsiteX161" fmla="*/ 1454145 w 4713748"/>
                  <a:gd name="connsiteY161" fmla="*/ 2614043 h 2722945"/>
                  <a:gd name="connsiteX162" fmla="*/ 1449145 w 4713748"/>
                  <a:gd name="connsiteY162" fmla="*/ 2620715 h 2722945"/>
                  <a:gd name="connsiteX163" fmla="*/ 1451368 w 4713748"/>
                  <a:gd name="connsiteY163" fmla="*/ 2616267 h 2722945"/>
                  <a:gd name="connsiteX164" fmla="*/ 1462478 w 4713748"/>
                  <a:gd name="connsiteY164" fmla="*/ 2600700 h 2722945"/>
                  <a:gd name="connsiteX165" fmla="*/ 2005998 w 4713748"/>
                  <a:gd name="connsiteY165" fmla="*/ 2600630 h 2722945"/>
                  <a:gd name="connsiteX166" fmla="*/ 2005882 w 4713748"/>
                  <a:gd name="connsiteY166" fmla="*/ 2600843 h 2722945"/>
                  <a:gd name="connsiteX167" fmla="*/ 2006214 w 4713748"/>
                  <a:gd name="connsiteY167" fmla="*/ 2600843 h 2722945"/>
                  <a:gd name="connsiteX168" fmla="*/ 2003101 w 4713748"/>
                  <a:gd name="connsiteY168" fmla="*/ 2599047 h 2722945"/>
                  <a:gd name="connsiteX169" fmla="*/ 2004485 w 4713748"/>
                  <a:gd name="connsiteY169" fmla="*/ 2600843 h 2722945"/>
                  <a:gd name="connsiteX170" fmla="*/ 2003990 w 4713748"/>
                  <a:gd name="connsiteY170" fmla="*/ 2600843 h 2722945"/>
                  <a:gd name="connsiteX171" fmla="*/ 1523755 w 4713748"/>
                  <a:gd name="connsiteY171" fmla="*/ 2598558 h 2722945"/>
                  <a:gd name="connsiteX172" fmla="*/ 1521363 w 4713748"/>
                  <a:gd name="connsiteY172" fmla="*/ 2601371 h 2722945"/>
                  <a:gd name="connsiteX173" fmla="*/ 1516861 w 4713748"/>
                  <a:gd name="connsiteY173" fmla="*/ 2602908 h 2722945"/>
                  <a:gd name="connsiteX174" fmla="*/ 2179634 w 4713748"/>
                  <a:gd name="connsiteY174" fmla="*/ 2597551 h 2722945"/>
                  <a:gd name="connsiteX175" fmla="*/ 2157111 w 4713748"/>
                  <a:gd name="connsiteY175" fmla="*/ 2602758 h 2722945"/>
                  <a:gd name="connsiteX176" fmla="*/ 2163286 w 4713748"/>
                  <a:gd name="connsiteY176" fmla="*/ 2601666 h 2722945"/>
                  <a:gd name="connsiteX177" fmla="*/ 2158566 w 4713748"/>
                  <a:gd name="connsiteY177" fmla="*/ 2602827 h 2722945"/>
                  <a:gd name="connsiteX178" fmla="*/ 2070638 w 4713748"/>
                  <a:gd name="connsiteY178" fmla="*/ 2607200 h 2722945"/>
                  <a:gd name="connsiteX179" fmla="*/ 2079507 w 4713748"/>
                  <a:gd name="connsiteY179" fmla="*/ 2604979 h 2722945"/>
                  <a:gd name="connsiteX180" fmla="*/ 2120803 w 4713748"/>
                  <a:gd name="connsiteY180" fmla="*/ 2605534 h 2722945"/>
                  <a:gd name="connsiteX181" fmla="*/ 1486589 w 4713748"/>
                  <a:gd name="connsiteY181" fmla="*/ 2596130 h 2722945"/>
                  <a:gd name="connsiteX182" fmla="*/ 1492523 w 4713748"/>
                  <a:gd name="connsiteY182" fmla="*/ 2603484 h 2722945"/>
                  <a:gd name="connsiteX183" fmla="*/ 1493265 w 4713748"/>
                  <a:gd name="connsiteY183" fmla="*/ 2604957 h 2722945"/>
                  <a:gd name="connsiteX184" fmla="*/ 1486589 w 4713748"/>
                  <a:gd name="connsiteY184" fmla="*/ 2596130 h 2722945"/>
                  <a:gd name="connsiteX185" fmla="*/ 2185936 w 4713748"/>
                  <a:gd name="connsiteY185" fmla="*/ 2596094 h 2722945"/>
                  <a:gd name="connsiteX186" fmla="*/ 2180481 w 4713748"/>
                  <a:gd name="connsiteY186" fmla="*/ 2597436 h 2722945"/>
                  <a:gd name="connsiteX187" fmla="*/ 2179634 w 4713748"/>
                  <a:gd name="connsiteY187" fmla="*/ 2597551 h 2722945"/>
                  <a:gd name="connsiteX188" fmla="*/ 1998970 w 4713748"/>
                  <a:gd name="connsiteY188" fmla="*/ 2593686 h 2722945"/>
                  <a:gd name="connsiteX189" fmla="*/ 2001859 w 4713748"/>
                  <a:gd name="connsiteY189" fmla="*/ 2596540 h 2722945"/>
                  <a:gd name="connsiteX190" fmla="*/ 2003101 w 4713748"/>
                  <a:gd name="connsiteY190" fmla="*/ 2599047 h 2722945"/>
                  <a:gd name="connsiteX191" fmla="*/ 2199553 w 4713748"/>
                  <a:gd name="connsiteY191" fmla="*/ 2592684 h 2722945"/>
                  <a:gd name="connsiteX192" fmla="*/ 2197006 w 4713748"/>
                  <a:gd name="connsiteY192" fmla="*/ 2593630 h 2722945"/>
                  <a:gd name="connsiteX193" fmla="*/ 2185936 w 4713748"/>
                  <a:gd name="connsiteY193" fmla="*/ 2596094 h 2722945"/>
                  <a:gd name="connsiteX194" fmla="*/ 1406246 w 4713748"/>
                  <a:gd name="connsiteY194" fmla="*/ 2588065 h 2722945"/>
                  <a:gd name="connsiteX195" fmla="*/ 1409939 w 4713748"/>
                  <a:gd name="connsiteY195" fmla="*/ 2588410 h 2722945"/>
                  <a:gd name="connsiteX196" fmla="*/ 1413802 w 4713748"/>
                  <a:gd name="connsiteY196" fmla="*/ 2589960 h 2722945"/>
                  <a:gd name="connsiteX197" fmla="*/ 1993033 w 4713748"/>
                  <a:gd name="connsiteY197" fmla="*/ 2587537 h 2722945"/>
                  <a:gd name="connsiteX198" fmla="*/ 1997318 w 4713748"/>
                  <a:gd name="connsiteY198" fmla="*/ 2591863 h 2722945"/>
                  <a:gd name="connsiteX199" fmla="*/ 1998431 w 4713748"/>
                  <a:gd name="connsiteY199" fmla="*/ 2592987 h 2722945"/>
                  <a:gd name="connsiteX200" fmla="*/ 1998970 w 4713748"/>
                  <a:gd name="connsiteY200" fmla="*/ 2593686 h 2722945"/>
                  <a:gd name="connsiteX201" fmla="*/ 1994155 w 4713748"/>
                  <a:gd name="connsiteY201" fmla="*/ 2588929 h 2722945"/>
                  <a:gd name="connsiteX202" fmla="*/ 1993048 w 4713748"/>
                  <a:gd name="connsiteY202" fmla="*/ 2587588 h 2722945"/>
                  <a:gd name="connsiteX203" fmla="*/ 1479938 w 4713748"/>
                  <a:gd name="connsiteY203" fmla="*/ 2584956 h 2722945"/>
                  <a:gd name="connsiteX204" fmla="*/ 1482163 w 4713748"/>
                  <a:gd name="connsiteY204" fmla="*/ 2587193 h 2722945"/>
                  <a:gd name="connsiteX205" fmla="*/ 1483532 w 4713748"/>
                  <a:gd name="connsiteY205" fmla="*/ 2606975 h 2722945"/>
                  <a:gd name="connsiteX206" fmla="*/ 1482147 w 4713748"/>
                  <a:gd name="connsiteY206" fmla="*/ 2615321 h 2722945"/>
                  <a:gd name="connsiteX207" fmla="*/ 1481885 w 4713748"/>
                  <a:gd name="connsiteY207" fmla="*/ 2599778 h 2722945"/>
                  <a:gd name="connsiteX208" fmla="*/ 1479938 w 4713748"/>
                  <a:gd name="connsiteY208" fmla="*/ 2584956 h 2722945"/>
                  <a:gd name="connsiteX209" fmla="*/ 1396061 w 4713748"/>
                  <a:gd name="connsiteY209" fmla="*/ 2583286 h 2722945"/>
                  <a:gd name="connsiteX210" fmla="*/ 1397170 w 4713748"/>
                  <a:gd name="connsiteY210" fmla="*/ 2583842 h 2722945"/>
                  <a:gd name="connsiteX211" fmla="*/ 1400375 w 4713748"/>
                  <a:gd name="connsiteY211" fmla="*/ 2585450 h 2722945"/>
                  <a:gd name="connsiteX212" fmla="*/ 1486168 w 4713748"/>
                  <a:gd name="connsiteY212" fmla="*/ 2582832 h 2722945"/>
                  <a:gd name="connsiteX213" fmla="*/ 1484881 w 4713748"/>
                  <a:gd name="connsiteY213" fmla="*/ 2586021 h 2722945"/>
                  <a:gd name="connsiteX214" fmla="*/ 1484363 w 4713748"/>
                  <a:gd name="connsiteY214" fmla="*/ 2585098 h 2722945"/>
                  <a:gd name="connsiteX215" fmla="*/ 1486032 w 4713748"/>
                  <a:gd name="connsiteY215" fmla="*/ 2582891 h 2722945"/>
                  <a:gd name="connsiteX216" fmla="*/ 2023239 w 4713748"/>
                  <a:gd name="connsiteY216" fmla="*/ 2582766 h 2722945"/>
                  <a:gd name="connsiteX217" fmla="*/ 2022715 w 4713748"/>
                  <a:gd name="connsiteY217" fmla="*/ 2584131 h 2722945"/>
                  <a:gd name="connsiteX218" fmla="*/ 2023837 w 4713748"/>
                  <a:gd name="connsiteY218" fmla="*/ 2584496 h 2722945"/>
                  <a:gd name="connsiteX219" fmla="*/ 2026045 w 4713748"/>
                  <a:gd name="connsiteY219" fmla="*/ 2585216 h 2722945"/>
                  <a:gd name="connsiteX220" fmla="*/ 2023837 w 4713748"/>
                  <a:gd name="connsiteY220" fmla="*/ 2587374 h 2722945"/>
                  <a:gd name="connsiteX221" fmla="*/ 2021944 w 4713748"/>
                  <a:gd name="connsiteY221" fmla="*/ 2586140 h 2722945"/>
                  <a:gd name="connsiteX222" fmla="*/ 2018944 w 4713748"/>
                  <a:gd name="connsiteY222" fmla="*/ 2593960 h 2722945"/>
                  <a:gd name="connsiteX223" fmla="*/ 2017770 w 4713748"/>
                  <a:gd name="connsiteY223" fmla="*/ 2596793 h 2722945"/>
                  <a:gd name="connsiteX224" fmla="*/ 2019558 w 4713748"/>
                  <a:gd name="connsiteY224" fmla="*/ 2598598 h 2722945"/>
                  <a:gd name="connsiteX225" fmla="*/ 2026229 w 4713748"/>
                  <a:gd name="connsiteY225" fmla="*/ 2600843 h 2722945"/>
                  <a:gd name="connsiteX226" fmla="*/ 2028453 w 4713748"/>
                  <a:gd name="connsiteY226" fmla="*/ 2600843 h 2722945"/>
                  <a:gd name="connsiteX227" fmla="*/ 2030677 w 4713748"/>
                  <a:gd name="connsiteY227" fmla="*/ 2600843 h 2722945"/>
                  <a:gd name="connsiteX228" fmla="*/ 2030741 w 4713748"/>
                  <a:gd name="connsiteY228" fmla="*/ 2600827 h 2722945"/>
                  <a:gd name="connsiteX229" fmla="*/ 2030741 w 4713748"/>
                  <a:gd name="connsiteY229" fmla="*/ 2598433 h 2722945"/>
                  <a:gd name="connsiteX230" fmla="*/ 2033937 w 4713748"/>
                  <a:gd name="connsiteY230" fmla="*/ 2600021 h 2722945"/>
                  <a:gd name="connsiteX231" fmla="*/ 2039573 w 4713748"/>
                  <a:gd name="connsiteY231" fmla="*/ 2598598 h 2722945"/>
                  <a:gd name="connsiteX232" fmla="*/ 2041797 w 4713748"/>
                  <a:gd name="connsiteY232" fmla="*/ 2598598 h 2722945"/>
                  <a:gd name="connsiteX233" fmla="*/ 2041797 w 4713748"/>
                  <a:gd name="connsiteY233" fmla="*/ 2600843 h 2722945"/>
                  <a:gd name="connsiteX234" fmla="*/ 2044021 w 4713748"/>
                  <a:gd name="connsiteY234" fmla="*/ 2598598 h 2722945"/>
                  <a:gd name="connsiteX235" fmla="*/ 2046245 w 4713748"/>
                  <a:gd name="connsiteY235" fmla="*/ 2603088 h 2722945"/>
                  <a:gd name="connsiteX236" fmla="*/ 2046245 w 4713748"/>
                  <a:gd name="connsiteY236" fmla="*/ 2605175 h 2722945"/>
                  <a:gd name="connsiteX237" fmla="*/ 2046334 w 4713748"/>
                  <a:gd name="connsiteY237" fmla="*/ 2605175 h 2722945"/>
                  <a:gd name="connsiteX238" fmla="*/ 2046334 w 4713748"/>
                  <a:gd name="connsiteY238" fmla="*/ 2607397 h 2722945"/>
                  <a:gd name="connsiteX239" fmla="*/ 2047605 w 4713748"/>
                  <a:gd name="connsiteY239" fmla="*/ 2607397 h 2722945"/>
                  <a:gd name="connsiteX240" fmla="*/ 2044082 w 4713748"/>
                  <a:gd name="connsiteY240" fmla="*/ 2595638 h 2722945"/>
                  <a:gd name="connsiteX241" fmla="*/ 2043706 w 4713748"/>
                  <a:gd name="connsiteY241" fmla="*/ 2596005 h 2722945"/>
                  <a:gd name="connsiteX242" fmla="*/ 2041498 w 4713748"/>
                  <a:gd name="connsiteY242" fmla="*/ 2598163 h 2722945"/>
                  <a:gd name="connsiteX243" fmla="*/ 2039290 w 4713748"/>
                  <a:gd name="connsiteY243" fmla="*/ 2598163 h 2722945"/>
                  <a:gd name="connsiteX244" fmla="*/ 2039290 w 4713748"/>
                  <a:gd name="connsiteY244" fmla="*/ 2596005 h 2722945"/>
                  <a:gd name="connsiteX245" fmla="*/ 2039290 w 4713748"/>
                  <a:gd name="connsiteY245" fmla="*/ 2593847 h 2722945"/>
                  <a:gd name="connsiteX246" fmla="*/ 2039290 w 4713748"/>
                  <a:gd name="connsiteY246" fmla="*/ 2591690 h 2722945"/>
                  <a:gd name="connsiteX247" fmla="*/ 2037083 w 4713748"/>
                  <a:gd name="connsiteY247" fmla="*/ 2589532 h 2722945"/>
                  <a:gd name="connsiteX248" fmla="*/ 2034875 w 4713748"/>
                  <a:gd name="connsiteY248" fmla="*/ 2587374 h 2722945"/>
                  <a:gd name="connsiteX249" fmla="*/ 2032668 w 4713748"/>
                  <a:gd name="connsiteY249" fmla="*/ 2587374 h 2722945"/>
                  <a:gd name="connsiteX250" fmla="*/ 2030460 w 4713748"/>
                  <a:gd name="connsiteY250" fmla="*/ 2587374 h 2722945"/>
                  <a:gd name="connsiteX251" fmla="*/ 2028252 w 4713748"/>
                  <a:gd name="connsiteY251" fmla="*/ 2587374 h 2722945"/>
                  <a:gd name="connsiteX252" fmla="*/ 2028252 w 4713748"/>
                  <a:gd name="connsiteY252" fmla="*/ 2585216 h 2722945"/>
                  <a:gd name="connsiteX253" fmla="*/ 2026045 w 4713748"/>
                  <a:gd name="connsiteY253" fmla="*/ 2585216 h 2722945"/>
                  <a:gd name="connsiteX254" fmla="*/ 2023837 w 4713748"/>
                  <a:gd name="connsiteY254" fmla="*/ 2583058 h 2722945"/>
                  <a:gd name="connsiteX255" fmla="*/ 1977014 w 4713748"/>
                  <a:gd name="connsiteY255" fmla="*/ 2582130 h 2722945"/>
                  <a:gd name="connsiteX256" fmla="*/ 1979236 w 4713748"/>
                  <a:gd name="connsiteY256" fmla="*/ 2585091 h 2722945"/>
                  <a:gd name="connsiteX257" fmla="*/ 1977014 w 4713748"/>
                  <a:gd name="connsiteY257" fmla="*/ 2582870 h 2722945"/>
                  <a:gd name="connsiteX258" fmla="*/ 1781902 w 4713748"/>
                  <a:gd name="connsiteY258" fmla="*/ 2580644 h 2722945"/>
                  <a:gd name="connsiteX259" fmla="*/ 1780980 w 4713748"/>
                  <a:gd name="connsiteY259" fmla="*/ 2583625 h 2722945"/>
                  <a:gd name="connsiteX260" fmla="*/ 1781067 w 4713748"/>
                  <a:gd name="connsiteY260" fmla="*/ 2583137 h 2722945"/>
                  <a:gd name="connsiteX261" fmla="*/ 1781624 w 4713748"/>
                  <a:gd name="connsiteY261" fmla="*/ 2581475 h 2722945"/>
                  <a:gd name="connsiteX262" fmla="*/ 1781902 w 4713748"/>
                  <a:gd name="connsiteY262" fmla="*/ 2580644 h 2722945"/>
                  <a:gd name="connsiteX263" fmla="*/ 1493265 w 4713748"/>
                  <a:gd name="connsiteY263" fmla="*/ 2578478 h 2722945"/>
                  <a:gd name="connsiteX264" fmla="*/ 1491040 w 4713748"/>
                  <a:gd name="connsiteY264" fmla="*/ 2580685 h 2722945"/>
                  <a:gd name="connsiteX265" fmla="*/ 1486168 w 4713748"/>
                  <a:gd name="connsiteY265" fmla="*/ 2582832 h 2722945"/>
                  <a:gd name="connsiteX266" fmla="*/ 1487145 w 4713748"/>
                  <a:gd name="connsiteY266" fmla="*/ 2580409 h 2722945"/>
                  <a:gd name="connsiteX267" fmla="*/ 1493265 w 4713748"/>
                  <a:gd name="connsiteY267" fmla="*/ 2578478 h 2722945"/>
                  <a:gd name="connsiteX268" fmla="*/ 1974792 w 4713748"/>
                  <a:gd name="connsiteY268" fmla="*/ 2578429 h 2722945"/>
                  <a:gd name="connsiteX269" fmla="*/ 1977014 w 4713748"/>
                  <a:gd name="connsiteY269" fmla="*/ 2580650 h 2722945"/>
                  <a:gd name="connsiteX270" fmla="*/ 1977014 w 4713748"/>
                  <a:gd name="connsiteY270" fmla="*/ 2582130 h 2722945"/>
                  <a:gd name="connsiteX271" fmla="*/ 1975903 w 4713748"/>
                  <a:gd name="connsiteY271" fmla="*/ 2580650 h 2722945"/>
                  <a:gd name="connsiteX272" fmla="*/ 1394495 w 4713748"/>
                  <a:gd name="connsiteY272" fmla="*/ 2578142 h 2722945"/>
                  <a:gd name="connsiteX273" fmla="*/ 1398279 w 4713748"/>
                  <a:gd name="connsiteY273" fmla="*/ 2581061 h 2722945"/>
                  <a:gd name="connsiteX274" fmla="*/ 1396061 w 4713748"/>
                  <a:gd name="connsiteY274" fmla="*/ 2581061 h 2722945"/>
                  <a:gd name="connsiteX275" fmla="*/ 2037673 w 4713748"/>
                  <a:gd name="connsiteY275" fmla="*/ 2575494 h 2722945"/>
                  <a:gd name="connsiteX276" fmla="*/ 2041654 w 4713748"/>
                  <a:gd name="connsiteY276" fmla="*/ 2578930 h 2722945"/>
                  <a:gd name="connsiteX277" fmla="*/ 2039970 w 4713748"/>
                  <a:gd name="connsiteY277" fmla="*/ 2578930 h 2722945"/>
                  <a:gd name="connsiteX278" fmla="*/ 2038287 w 4713748"/>
                  <a:gd name="connsiteY278" fmla="*/ 2576710 h 2722945"/>
                  <a:gd name="connsiteX279" fmla="*/ 1935326 w 4713748"/>
                  <a:gd name="connsiteY279" fmla="*/ 2574116 h 2722945"/>
                  <a:gd name="connsiteX280" fmla="*/ 1930562 w 4713748"/>
                  <a:gd name="connsiteY280" fmla="*/ 2579052 h 2722945"/>
                  <a:gd name="connsiteX281" fmla="*/ 1930562 w 4713748"/>
                  <a:gd name="connsiteY281" fmla="*/ 2580688 h 2722945"/>
                  <a:gd name="connsiteX282" fmla="*/ 1930658 w 4713748"/>
                  <a:gd name="connsiteY282" fmla="*/ 2580688 h 2722945"/>
                  <a:gd name="connsiteX283" fmla="*/ 1435440 w 4713748"/>
                  <a:gd name="connsiteY283" fmla="*/ 2573769 h 2722945"/>
                  <a:gd name="connsiteX284" fmla="*/ 1437665 w 4713748"/>
                  <a:gd name="connsiteY284" fmla="*/ 2578244 h 2722945"/>
                  <a:gd name="connsiteX285" fmla="*/ 1439890 w 4713748"/>
                  <a:gd name="connsiteY285" fmla="*/ 2578244 h 2722945"/>
                  <a:gd name="connsiteX286" fmla="*/ 1439890 w 4713748"/>
                  <a:gd name="connsiteY286" fmla="*/ 2580481 h 2722945"/>
                  <a:gd name="connsiteX287" fmla="*/ 1438410 w 4713748"/>
                  <a:gd name="connsiteY287" fmla="*/ 2583457 h 2722945"/>
                  <a:gd name="connsiteX288" fmla="*/ 1440257 w 4713748"/>
                  <a:gd name="connsiteY288" fmla="*/ 2580684 h 2722945"/>
                  <a:gd name="connsiteX289" fmla="*/ 1442479 w 4713748"/>
                  <a:gd name="connsiteY289" fmla="*/ 2580684 h 2722945"/>
                  <a:gd name="connsiteX290" fmla="*/ 1444701 w 4713748"/>
                  <a:gd name="connsiteY290" fmla="*/ 2580684 h 2722945"/>
                  <a:gd name="connsiteX291" fmla="*/ 1446923 w 4713748"/>
                  <a:gd name="connsiteY291" fmla="*/ 2580684 h 2722945"/>
                  <a:gd name="connsiteX292" fmla="*/ 1449145 w 4713748"/>
                  <a:gd name="connsiteY292" fmla="*/ 2582908 h 2722945"/>
                  <a:gd name="connsiteX293" fmla="*/ 1451368 w 4713748"/>
                  <a:gd name="connsiteY293" fmla="*/ 2582908 h 2722945"/>
                  <a:gd name="connsiteX294" fmla="*/ 1451368 w 4713748"/>
                  <a:gd name="connsiteY294" fmla="*/ 2585132 h 2722945"/>
                  <a:gd name="connsiteX295" fmla="*/ 1451368 w 4713748"/>
                  <a:gd name="connsiteY295" fmla="*/ 2587356 h 2722945"/>
                  <a:gd name="connsiteX296" fmla="*/ 1449145 w 4713748"/>
                  <a:gd name="connsiteY296" fmla="*/ 2589580 h 2722945"/>
                  <a:gd name="connsiteX297" fmla="*/ 1446923 w 4713748"/>
                  <a:gd name="connsiteY297" fmla="*/ 2589580 h 2722945"/>
                  <a:gd name="connsiteX298" fmla="*/ 1444701 w 4713748"/>
                  <a:gd name="connsiteY298" fmla="*/ 2591804 h 2722945"/>
                  <a:gd name="connsiteX299" fmla="*/ 1444701 w 4713748"/>
                  <a:gd name="connsiteY299" fmla="*/ 2594028 h 2722945"/>
                  <a:gd name="connsiteX300" fmla="*/ 1442479 w 4713748"/>
                  <a:gd name="connsiteY300" fmla="*/ 2598476 h 2722945"/>
                  <a:gd name="connsiteX301" fmla="*/ 1440257 w 4713748"/>
                  <a:gd name="connsiteY301" fmla="*/ 2607371 h 2722945"/>
                  <a:gd name="connsiteX302" fmla="*/ 1440257 w 4713748"/>
                  <a:gd name="connsiteY302" fmla="*/ 2614043 h 2722945"/>
                  <a:gd name="connsiteX303" fmla="*/ 1440257 w 4713748"/>
                  <a:gd name="connsiteY303" fmla="*/ 2618491 h 2722945"/>
                  <a:gd name="connsiteX304" fmla="*/ 1442479 w 4713748"/>
                  <a:gd name="connsiteY304" fmla="*/ 2622939 h 2722945"/>
                  <a:gd name="connsiteX305" fmla="*/ 1443961 w 4713748"/>
                  <a:gd name="connsiteY305" fmla="*/ 2625904 h 2722945"/>
                  <a:gd name="connsiteX306" fmla="*/ 1442479 w 4713748"/>
                  <a:gd name="connsiteY306" fmla="*/ 2627387 h 2722945"/>
                  <a:gd name="connsiteX307" fmla="*/ 1440257 w 4713748"/>
                  <a:gd name="connsiteY307" fmla="*/ 2627387 h 2722945"/>
                  <a:gd name="connsiteX308" fmla="*/ 1446923 w 4713748"/>
                  <a:gd name="connsiteY308" fmla="*/ 2629611 h 2722945"/>
                  <a:gd name="connsiteX309" fmla="*/ 1446923 w 4713748"/>
                  <a:gd name="connsiteY309" fmla="*/ 2627387 h 2722945"/>
                  <a:gd name="connsiteX310" fmla="*/ 1444701 w 4713748"/>
                  <a:gd name="connsiteY310" fmla="*/ 2627387 h 2722945"/>
                  <a:gd name="connsiteX311" fmla="*/ 1443961 w 4713748"/>
                  <a:gd name="connsiteY311" fmla="*/ 2625904 h 2722945"/>
                  <a:gd name="connsiteX312" fmla="*/ 1446923 w 4713748"/>
                  <a:gd name="connsiteY312" fmla="*/ 2622939 h 2722945"/>
                  <a:gd name="connsiteX313" fmla="*/ 1449145 w 4713748"/>
                  <a:gd name="connsiteY313" fmla="*/ 2620715 h 2722945"/>
                  <a:gd name="connsiteX314" fmla="*/ 1455812 w 4713748"/>
                  <a:gd name="connsiteY314" fmla="*/ 2616267 h 2722945"/>
                  <a:gd name="connsiteX315" fmla="*/ 1464700 w 4713748"/>
                  <a:gd name="connsiteY315" fmla="*/ 2602923 h 2722945"/>
                  <a:gd name="connsiteX316" fmla="*/ 1464700 w 4713748"/>
                  <a:gd name="connsiteY316" fmla="*/ 2600700 h 2722945"/>
                  <a:gd name="connsiteX317" fmla="*/ 1464700 w 4713748"/>
                  <a:gd name="connsiteY317" fmla="*/ 2598476 h 2722945"/>
                  <a:gd name="connsiteX318" fmla="*/ 1469144 w 4713748"/>
                  <a:gd name="connsiteY318" fmla="*/ 2594028 h 2722945"/>
                  <a:gd name="connsiteX319" fmla="*/ 1466922 w 4713748"/>
                  <a:gd name="connsiteY319" fmla="*/ 2598476 h 2722945"/>
                  <a:gd name="connsiteX320" fmla="*/ 1475811 w 4713748"/>
                  <a:gd name="connsiteY320" fmla="*/ 2580684 h 2722945"/>
                  <a:gd name="connsiteX321" fmla="*/ 1475811 w 4713748"/>
                  <a:gd name="connsiteY321" fmla="*/ 2582908 h 2722945"/>
                  <a:gd name="connsiteX322" fmla="*/ 1451368 w 4713748"/>
                  <a:gd name="connsiteY322" fmla="*/ 2625163 h 2722945"/>
                  <a:gd name="connsiteX323" fmla="*/ 1438035 w 4713748"/>
                  <a:gd name="connsiteY323" fmla="*/ 2629611 h 2722945"/>
                  <a:gd name="connsiteX324" fmla="*/ 1435813 w 4713748"/>
                  <a:gd name="connsiteY324" fmla="*/ 2616267 h 2722945"/>
                  <a:gd name="connsiteX325" fmla="*/ 1435813 w 4713748"/>
                  <a:gd name="connsiteY325" fmla="*/ 2614043 h 2722945"/>
                  <a:gd name="connsiteX326" fmla="*/ 1435813 w 4713748"/>
                  <a:gd name="connsiteY326" fmla="*/ 2609595 h 2722945"/>
                  <a:gd name="connsiteX327" fmla="*/ 1435813 w 4713748"/>
                  <a:gd name="connsiteY327" fmla="*/ 2600700 h 2722945"/>
                  <a:gd name="connsiteX328" fmla="*/ 1435813 w 4713748"/>
                  <a:gd name="connsiteY328" fmla="*/ 2598476 h 2722945"/>
                  <a:gd name="connsiteX329" fmla="*/ 1435813 w 4713748"/>
                  <a:gd name="connsiteY329" fmla="*/ 2591804 h 2722945"/>
                  <a:gd name="connsiteX330" fmla="*/ 1435813 w 4713748"/>
                  <a:gd name="connsiteY330" fmla="*/ 2589580 h 2722945"/>
                  <a:gd name="connsiteX331" fmla="*/ 1435813 w 4713748"/>
                  <a:gd name="connsiteY331" fmla="*/ 2588681 h 2722945"/>
                  <a:gd name="connsiteX332" fmla="*/ 1435440 w 4713748"/>
                  <a:gd name="connsiteY332" fmla="*/ 2589430 h 2722945"/>
                  <a:gd name="connsiteX333" fmla="*/ 1433215 w 4713748"/>
                  <a:gd name="connsiteY333" fmla="*/ 2589430 h 2722945"/>
                  <a:gd name="connsiteX334" fmla="*/ 1430990 w 4713748"/>
                  <a:gd name="connsiteY334" fmla="*/ 2591668 h 2722945"/>
                  <a:gd name="connsiteX335" fmla="*/ 1430990 w 4713748"/>
                  <a:gd name="connsiteY335" fmla="*/ 2596142 h 2722945"/>
                  <a:gd name="connsiteX336" fmla="*/ 1426540 w 4713748"/>
                  <a:gd name="connsiteY336" fmla="*/ 2605091 h 2722945"/>
                  <a:gd name="connsiteX337" fmla="*/ 1426540 w 4713748"/>
                  <a:gd name="connsiteY337" fmla="*/ 2618515 h 2722945"/>
                  <a:gd name="connsiteX338" fmla="*/ 1426540 w 4713748"/>
                  <a:gd name="connsiteY338" fmla="*/ 2629701 h 2722945"/>
                  <a:gd name="connsiteX339" fmla="*/ 1430990 w 4713748"/>
                  <a:gd name="connsiteY339" fmla="*/ 2636413 h 2722945"/>
                  <a:gd name="connsiteX340" fmla="*/ 1435440 w 4713748"/>
                  <a:gd name="connsiteY340" fmla="*/ 2643125 h 2722945"/>
                  <a:gd name="connsiteX341" fmla="*/ 1439890 w 4713748"/>
                  <a:gd name="connsiteY341" fmla="*/ 2645362 h 2722945"/>
                  <a:gd name="connsiteX342" fmla="*/ 1442115 w 4713748"/>
                  <a:gd name="connsiteY342" fmla="*/ 2647600 h 2722945"/>
                  <a:gd name="connsiteX343" fmla="*/ 1444340 w 4713748"/>
                  <a:gd name="connsiteY343" fmla="*/ 2647600 h 2722945"/>
                  <a:gd name="connsiteX344" fmla="*/ 1448790 w 4713748"/>
                  <a:gd name="connsiteY344" fmla="*/ 2652074 h 2722945"/>
                  <a:gd name="connsiteX345" fmla="*/ 1455464 w 4713748"/>
                  <a:gd name="connsiteY345" fmla="*/ 2652074 h 2722945"/>
                  <a:gd name="connsiteX346" fmla="*/ 1457689 w 4713748"/>
                  <a:gd name="connsiteY346" fmla="*/ 2652074 h 2722945"/>
                  <a:gd name="connsiteX347" fmla="*/ 1466589 w 4713748"/>
                  <a:gd name="connsiteY347" fmla="*/ 2647600 h 2722945"/>
                  <a:gd name="connsiteX348" fmla="*/ 1479938 w 4713748"/>
                  <a:gd name="connsiteY348" fmla="*/ 2622989 h 2722945"/>
                  <a:gd name="connsiteX349" fmla="*/ 1479938 w 4713748"/>
                  <a:gd name="connsiteY349" fmla="*/ 2625227 h 2722945"/>
                  <a:gd name="connsiteX350" fmla="*/ 1477713 w 4713748"/>
                  <a:gd name="connsiteY350" fmla="*/ 2629701 h 2722945"/>
                  <a:gd name="connsiteX351" fmla="*/ 1475490 w 4713748"/>
                  <a:gd name="connsiteY351" fmla="*/ 2636410 h 2722945"/>
                  <a:gd name="connsiteX352" fmla="*/ 1475489 w 4713748"/>
                  <a:gd name="connsiteY352" fmla="*/ 2636413 h 2722945"/>
                  <a:gd name="connsiteX353" fmla="*/ 1475489 w 4713748"/>
                  <a:gd name="connsiteY353" fmla="*/ 2636414 h 2722945"/>
                  <a:gd name="connsiteX354" fmla="*/ 1472134 w 4713748"/>
                  <a:gd name="connsiteY354" fmla="*/ 2644846 h 2722945"/>
                  <a:gd name="connsiteX355" fmla="*/ 1459914 w 4713748"/>
                  <a:gd name="connsiteY355" fmla="*/ 2652074 h 2722945"/>
                  <a:gd name="connsiteX356" fmla="*/ 1465343 w 4713748"/>
                  <a:gd name="connsiteY356" fmla="*/ 2651528 h 2722945"/>
                  <a:gd name="connsiteX357" fmla="*/ 1459914 w 4713748"/>
                  <a:gd name="connsiteY357" fmla="*/ 2656549 h 2722945"/>
                  <a:gd name="connsiteX358" fmla="*/ 1422091 w 4713748"/>
                  <a:gd name="connsiteY358" fmla="*/ 2631939 h 2722945"/>
                  <a:gd name="connsiteX359" fmla="*/ 1422091 w 4713748"/>
                  <a:gd name="connsiteY359" fmla="*/ 2629701 h 2722945"/>
                  <a:gd name="connsiteX360" fmla="*/ 1419866 w 4713748"/>
                  <a:gd name="connsiteY360" fmla="*/ 2622989 h 2722945"/>
                  <a:gd name="connsiteX361" fmla="*/ 1419866 w 4713748"/>
                  <a:gd name="connsiteY361" fmla="*/ 2609566 h 2722945"/>
                  <a:gd name="connsiteX362" fmla="*/ 1419866 w 4713748"/>
                  <a:gd name="connsiteY362" fmla="*/ 2605091 h 2722945"/>
                  <a:gd name="connsiteX363" fmla="*/ 1422091 w 4713748"/>
                  <a:gd name="connsiteY363" fmla="*/ 2593905 h 2722945"/>
                  <a:gd name="connsiteX364" fmla="*/ 1422091 w 4713748"/>
                  <a:gd name="connsiteY364" fmla="*/ 2591668 h 2722945"/>
                  <a:gd name="connsiteX365" fmla="*/ 1422091 w 4713748"/>
                  <a:gd name="connsiteY365" fmla="*/ 2589544 h 2722945"/>
                  <a:gd name="connsiteX366" fmla="*/ 1409939 w 4713748"/>
                  <a:gd name="connsiteY366" fmla="*/ 2588410 h 2722945"/>
                  <a:gd name="connsiteX367" fmla="*/ 1408374 w 4713748"/>
                  <a:gd name="connsiteY367" fmla="*/ 2587782 h 2722945"/>
                  <a:gd name="connsiteX368" fmla="*/ 1422091 w 4713748"/>
                  <a:gd name="connsiteY368" fmla="*/ 2587965 h 2722945"/>
                  <a:gd name="connsiteX369" fmla="*/ 1422091 w 4713748"/>
                  <a:gd name="connsiteY369" fmla="*/ 2587193 h 2722945"/>
                  <a:gd name="connsiteX370" fmla="*/ 1428765 w 4713748"/>
                  <a:gd name="connsiteY370" fmla="*/ 2576007 h 2722945"/>
                  <a:gd name="connsiteX371" fmla="*/ 1430990 w 4713748"/>
                  <a:gd name="connsiteY371" fmla="*/ 2576007 h 2722945"/>
                  <a:gd name="connsiteX372" fmla="*/ 1433215 w 4713748"/>
                  <a:gd name="connsiteY372" fmla="*/ 2576007 h 2722945"/>
                  <a:gd name="connsiteX373" fmla="*/ 1435440 w 4713748"/>
                  <a:gd name="connsiteY373" fmla="*/ 2573769 h 2722945"/>
                  <a:gd name="connsiteX374" fmla="*/ 2034919 w 4713748"/>
                  <a:gd name="connsiteY374" fmla="*/ 2572268 h 2722945"/>
                  <a:gd name="connsiteX375" fmla="*/ 2037164 w 4713748"/>
                  <a:gd name="connsiteY375" fmla="*/ 2574489 h 2722945"/>
                  <a:gd name="connsiteX376" fmla="*/ 2037673 w 4713748"/>
                  <a:gd name="connsiteY376" fmla="*/ 2575494 h 2722945"/>
                  <a:gd name="connsiteX377" fmla="*/ 2036784 w 4713748"/>
                  <a:gd name="connsiteY377" fmla="*/ 2574728 h 2722945"/>
                  <a:gd name="connsiteX378" fmla="*/ 1988423 w 4713748"/>
                  <a:gd name="connsiteY378" fmla="*/ 2571658 h 2722945"/>
                  <a:gd name="connsiteX379" fmla="*/ 1990647 w 4713748"/>
                  <a:gd name="connsiteY379" fmla="*/ 2582883 h 2722945"/>
                  <a:gd name="connsiteX380" fmla="*/ 1992308 w 4713748"/>
                  <a:gd name="connsiteY380" fmla="*/ 2585039 h 2722945"/>
                  <a:gd name="connsiteX381" fmla="*/ 1993033 w 4713748"/>
                  <a:gd name="connsiteY381" fmla="*/ 2587537 h 2722945"/>
                  <a:gd name="connsiteX382" fmla="*/ 1992871 w 4713748"/>
                  <a:gd name="connsiteY382" fmla="*/ 2587373 h 2722945"/>
                  <a:gd name="connsiteX383" fmla="*/ 1993048 w 4713748"/>
                  <a:gd name="connsiteY383" fmla="*/ 2587588 h 2722945"/>
                  <a:gd name="connsiteX384" fmla="*/ 1993149 w 4713748"/>
                  <a:gd name="connsiteY384" fmla="*/ 2587934 h 2722945"/>
                  <a:gd name="connsiteX385" fmla="*/ 1994155 w 4713748"/>
                  <a:gd name="connsiteY385" fmla="*/ 2588929 h 2722945"/>
                  <a:gd name="connsiteX386" fmla="*/ 2003990 w 4713748"/>
                  <a:gd name="connsiteY386" fmla="*/ 2600843 h 2722945"/>
                  <a:gd name="connsiteX387" fmla="*/ 2004714 w 4713748"/>
                  <a:gd name="connsiteY387" fmla="*/ 2601574 h 2722945"/>
                  <a:gd name="connsiteX388" fmla="*/ 2004839 w 4713748"/>
                  <a:gd name="connsiteY388" fmla="*/ 2601303 h 2722945"/>
                  <a:gd name="connsiteX389" fmla="*/ 2004485 w 4713748"/>
                  <a:gd name="connsiteY389" fmla="*/ 2600843 h 2722945"/>
                  <a:gd name="connsiteX390" fmla="*/ 2005051 w 4713748"/>
                  <a:gd name="connsiteY390" fmla="*/ 2600843 h 2722945"/>
                  <a:gd name="connsiteX391" fmla="*/ 2005414 w 4713748"/>
                  <a:gd name="connsiteY391" fmla="*/ 2600053 h 2722945"/>
                  <a:gd name="connsiteX392" fmla="*/ 2001859 w 4713748"/>
                  <a:gd name="connsiteY392" fmla="*/ 2596540 h 2722945"/>
                  <a:gd name="connsiteX393" fmla="*/ 2001766 w 4713748"/>
                  <a:gd name="connsiteY393" fmla="*/ 2596353 h 2722945"/>
                  <a:gd name="connsiteX394" fmla="*/ 1998431 w 4713748"/>
                  <a:gd name="connsiteY394" fmla="*/ 2592987 h 2722945"/>
                  <a:gd name="connsiteX395" fmla="*/ 1992308 w 4713748"/>
                  <a:gd name="connsiteY395" fmla="*/ 2585039 h 2722945"/>
                  <a:gd name="connsiteX396" fmla="*/ 1540002 w 4713748"/>
                  <a:gd name="connsiteY396" fmla="*/ 2569652 h 2722945"/>
                  <a:gd name="connsiteX397" fmla="*/ 1537776 w 4713748"/>
                  <a:gd name="connsiteY397" fmla="*/ 2585098 h 2722945"/>
                  <a:gd name="connsiteX398" fmla="*/ 1502168 w 4713748"/>
                  <a:gd name="connsiteY398" fmla="*/ 2609370 h 2722945"/>
                  <a:gd name="connsiteX399" fmla="*/ 1504393 w 4713748"/>
                  <a:gd name="connsiteY399" fmla="*/ 2609370 h 2722945"/>
                  <a:gd name="connsiteX400" fmla="*/ 1513852 w 4713748"/>
                  <a:gd name="connsiteY400" fmla="*/ 2603935 h 2722945"/>
                  <a:gd name="connsiteX401" fmla="*/ 1516861 w 4713748"/>
                  <a:gd name="connsiteY401" fmla="*/ 2602908 h 2722945"/>
                  <a:gd name="connsiteX402" fmla="*/ 1506619 w 4713748"/>
                  <a:gd name="connsiteY402" fmla="*/ 2609370 h 2722945"/>
                  <a:gd name="connsiteX403" fmla="*/ 1513295 w 4713748"/>
                  <a:gd name="connsiteY403" fmla="*/ 2607163 h 2722945"/>
                  <a:gd name="connsiteX404" fmla="*/ 1522197 w 4713748"/>
                  <a:gd name="connsiteY404" fmla="*/ 2602750 h 2722945"/>
                  <a:gd name="connsiteX405" fmla="*/ 1531100 w 4713748"/>
                  <a:gd name="connsiteY405" fmla="*/ 2593924 h 2722945"/>
                  <a:gd name="connsiteX406" fmla="*/ 1523755 w 4713748"/>
                  <a:gd name="connsiteY406" fmla="*/ 2598558 h 2722945"/>
                  <a:gd name="connsiteX407" fmla="*/ 1524277 w 4713748"/>
                  <a:gd name="connsiteY407" fmla="*/ 2597945 h 2722945"/>
                  <a:gd name="connsiteX408" fmla="*/ 1528874 w 4713748"/>
                  <a:gd name="connsiteY408" fmla="*/ 2595303 h 2722945"/>
                  <a:gd name="connsiteX409" fmla="*/ 1531322 w 4713748"/>
                  <a:gd name="connsiteY409" fmla="*/ 2589660 h 2722945"/>
                  <a:gd name="connsiteX410" fmla="*/ 1533325 w 4713748"/>
                  <a:gd name="connsiteY410" fmla="*/ 2587304 h 2722945"/>
                  <a:gd name="connsiteX411" fmla="*/ 1540002 w 4713748"/>
                  <a:gd name="connsiteY411" fmla="*/ 2569652 h 2722945"/>
                  <a:gd name="connsiteX412" fmla="*/ 2003990 w 4713748"/>
                  <a:gd name="connsiteY412" fmla="*/ 2566952 h 2722945"/>
                  <a:gd name="connsiteX413" fmla="*/ 2003990 w 4713748"/>
                  <a:gd name="connsiteY413" fmla="*/ 2567168 h 2722945"/>
                  <a:gd name="connsiteX414" fmla="*/ 2001766 w 4713748"/>
                  <a:gd name="connsiteY414" fmla="*/ 2567168 h 2722945"/>
                  <a:gd name="connsiteX415" fmla="*/ 1997318 w 4713748"/>
                  <a:gd name="connsiteY415" fmla="*/ 2567168 h 2722945"/>
                  <a:gd name="connsiteX416" fmla="*/ 1992871 w 4713748"/>
                  <a:gd name="connsiteY416" fmla="*/ 2569413 h 2722945"/>
                  <a:gd name="connsiteX417" fmla="*/ 1990647 w 4713748"/>
                  <a:gd name="connsiteY417" fmla="*/ 2571658 h 2722945"/>
                  <a:gd name="connsiteX418" fmla="*/ 1992871 w 4713748"/>
                  <a:gd name="connsiteY418" fmla="*/ 2580638 h 2722945"/>
                  <a:gd name="connsiteX419" fmla="*/ 1998987 w 4713748"/>
                  <a:gd name="connsiteY419" fmla="*/ 2591863 h 2722945"/>
                  <a:gd name="connsiteX420" fmla="*/ 2005580 w 4713748"/>
                  <a:gd name="connsiteY420" fmla="*/ 2599693 h 2722945"/>
                  <a:gd name="connsiteX421" fmla="*/ 2006125 w 4713748"/>
                  <a:gd name="connsiteY421" fmla="*/ 2598508 h 2722945"/>
                  <a:gd name="connsiteX422" fmla="*/ 2008358 w 4713748"/>
                  <a:gd name="connsiteY422" fmla="*/ 2596286 h 2722945"/>
                  <a:gd name="connsiteX423" fmla="*/ 2006143 w 4713748"/>
                  <a:gd name="connsiteY423" fmla="*/ 2600363 h 2722945"/>
                  <a:gd name="connsiteX424" fmla="*/ 2008438 w 4713748"/>
                  <a:gd name="connsiteY424" fmla="*/ 2603088 h 2722945"/>
                  <a:gd name="connsiteX425" fmla="*/ 2006214 w 4713748"/>
                  <a:gd name="connsiteY425" fmla="*/ 2603088 h 2722945"/>
                  <a:gd name="connsiteX426" fmla="*/ 2005304 w 4713748"/>
                  <a:gd name="connsiteY426" fmla="*/ 2601907 h 2722945"/>
                  <a:gd name="connsiteX427" fmla="*/ 2005212 w 4713748"/>
                  <a:gd name="connsiteY427" fmla="*/ 2602076 h 2722945"/>
                  <a:gd name="connsiteX428" fmla="*/ 2006214 w 4713748"/>
                  <a:gd name="connsiteY428" fmla="*/ 2603088 h 2722945"/>
                  <a:gd name="connsiteX429" fmla="*/ 2010662 w 4713748"/>
                  <a:gd name="connsiteY429" fmla="*/ 2605333 h 2722945"/>
                  <a:gd name="connsiteX430" fmla="*/ 2011626 w 4713748"/>
                  <a:gd name="connsiteY430" fmla="*/ 2606306 h 2722945"/>
                  <a:gd name="connsiteX431" fmla="*/ 2014097 w 4713748"/>
                  <a:gd name="connsiteY431" fmla="*/ 2600432 h 2722945"/>
                  <a:gd name="connsiteX432" fmla="*/ 2008438 w 4713748"/>
                  <a:gd name="connsiteY432" fmla="*/ 2591863 h 2722945"/>
                  <a:gd name="connsiteX433" fmla="*/ 2003990 w 4713748"/>
                  <a:gd name="connsiteY433" fmla="*/ 2580638 h 2722945"/>
                  <a:gd name="connsiteX434" fmla="*/ 2003990 w 4713748"/>
                  <a:gd name="connsiteY434" fmla="*/ 2576148 h 2722945"/>
                  <a:gd name="connsiteX435" fmla="*/ 2003990 w 4713748"/>
                  <a:gd name="connsiteY435" fmla="*/ 2567168 h 2722945"/>
                  <a:gd name="connsiteX436" fmla="*/ 2004063 w 4713748"/>
                  <a:gd name="connsiteY436" fmla="*/ 2567095 h 2722945"/>
                  <a:gd name="connsiteX437" fmla="*/ 2025939 w 4713748"/>
                  <a:gd name="connsiteY437" fmla="*/ 2565607 h 2722945"/>
                  <a:gd name="connsiteX438" fmla="*/ 2025939 w 4713748"/>
                  <a:gd name="connsiteY438" fmla="*/ 2565607 h 2722945"/>
                  <a:gd name="connsiteX439" fmla="*/ 2027186 w 4713748"/>
                  <a:gd name="connsiteY439" fmla="*/ 2566840 h 2722945"/>
                  <a:gd name="connsiteX440" fmla="*/ 2027185 w 4713748"/>
                  <a:gd name="connsiteY440" fmla="*/ 2566840 h 2722945"/>
                  <a:gd name="connsiteX441" fmla="*/ 1823391 w 4713748"/>
                  <a:gd name="connsiteY441" fmla="*/ 2563311 h 2722945"/>
                  <a:gd name="connsiteX442" fmla="*/ 1822011 w 4713748"/>
                  <a:gd name="connsiteY442" fmla="*/ 2563771 h 2722945"/>
                  <a:gd name="connsiteX443" fmla="*/ 1822011 w 4713748"/>
                  <a:gd name="connsiteY443" fmla="*/ 2565282 h 2722945"/>
                  <a:gd name="connsiteX444" fmla="*/ 1824043 w 4713748"/>
                  <a:gd name="connsiteY444" fmla="*/ 2565282 h 2722945"/>
                  <a:gd name="connsiteX445" fmla="*/ 2012468 w 4713748"/>
                  <a:gd name="connsiteY445" fmla="*/ 2563136 h 2722945"/>
                  <a:gd name="connsiteX446" fmla="*/ 2014657 w 4713748"/>
                  <a:gd name="connsiteY446" fmla="*/ 2563136 h 2722945"/>
                  <a:gd name="connsiteX447" fmla="*/ 2014657 w 4713748"/>
                  <a:gd name="connsiteY447" fmla="*/ 2565325 h 2722945"/>
                  <a:gd name="connsiteX448" fmla="*/ 2012468 w 4713748"/>
                  <a:gd name="connsiteY448" fmla="*/ 2563136 h 2722945"/>
                  <a:gd name="connsiteX449" fmla="*/ 2003337 w 4713748"/>
                  <a:gd name="connsiteY449" fmla="*/ 2563136 h 2722945"/>
                  <a:gd name="connsiteX450" fmla="*/ 2003411 w 4713748"/>
                  <a:gd name="connsiteY450" fmla="*/ 2563519 h 2722945"/>
                  <a:gd name="connsiteX451" fmla="*/ 2003990 w 4713748"/>
                  <a:gd name="connsiteY451" fmla="*/ 2564923 h 2722945"/>
                  <a:gd name="connsiteX452" fmla="*/ 2003990 w 4713748"/>
                  <a:gd name="connsiteY452" fmla="*/ 2566544 h 2722945"/>
                  <a:gd name="connsiteX453" fmla="*/ 2004090 w 4713748"/>
                  <a:gd name="connsiteY453" fmla="*/ 2567067 h 2722945"/>
                  <a:gd name="connsiteX454" fmla="*/ 2006214 w 4713748"/>
                  <a:gd name="connsiteY454" fmla="*/ 2564923 h 2722945"/>
                  <a:gd name="connsiteX455" fmla="*/ 2004297 w 4713748"/>
                  <a:gd name="connsiteY455" fmla="*/ 2563136 h 2722945"/>
                  <a:gd name="connsiteX456" fmla="*/ 1833070 w 4713748"/>
                  <a:gd name="connsiteY456" fmla="*/ 2562315 h 2722945"/>
                  <a:gd name="connsiteX457" fmla="*/ 1833240 w 4713748"/>
                  <a:gd name="connsiteY457" fmla="*/ 2562786 h 2722945"/>
                  <a:gd name="connsiteX458" fmla="*/ 1833240 w 4713748"/>
                  <a:gd name="connsiteY458" fmla="*/ 2564994 h 2722945"/>
                  <a:gd name="connsiteX459" fmla="*/ 1790340 w 4713748"/>
                  <a:gd name="connsiteY459" fmla="*/ 2562288 h 2722945"/>
                  <a:gd name="connsiteX460" fmla="*/ 1787194 w 4713748"/>
                  <a:gd name="connsiteY460" fmla="*/ 2570394 h 2722945"/>
                  <a:gd name="connsiteX461" fmla="*/ 1777446 w 4713748"/>
                  <a:gd name="connsiteY461" fmla="*/ 2633831 h 2722945"/>
                  <a:gd name="connsiteX462" fmla="*/ 1810870 w 4713748"/>
                  <a:gd name="connsiteY462" fmla="*/ 2631615 h 2722945"/>
                  <a:gd name="connsiteX463" fmla="*/ 1813098 w 4713748"/>
                  <a:gd name="connsiteY463" fmla="*/ 2629399 h 2722945"/>
                  <a:gd name="connsiteX464" fmla="*/ 1813098 w 4713748"/>
                  <a:gd name="connsiteY464" fmla="*/ 2620534 h 2722945"/>
                  <a:gd name="connsiteX465" fmla="*/ 1815326 w 4713748"/>
                  <a:gd name="connsiteY465" fmla="*/ 2605021 h 2722945"/>
                  <a:gd name="connsiteX466" fmla="*/ 1813098 w 4713748"/>
                  <a:gd name="connsiteY466" fmla="*/ 2596157 h 2722945"/>
                  <a:gd name="connsiteX467" fmla="*/ 1813098 w 4713748"/>
                  <a:gd name="connsiteY467" fmla="*/ 2585076 h 2722945"/>
                  <a:gd name="connsiteX468" fmla="*/ 1810870 w 4713748"/>
                  <a:gd name="connsiteY468" fmla="*/ 2582860 h 2722945"/>
                  <a:gd name="connsiteX469" fmla="*/ 1810870 w 4713748"/>
                  <a:gd name="connsiteY469" fmla="*/ 2580644 h 2722945"/>
                  <a:gd name="connsiteX470" fmla="*/ 1808641 w 4713748"/>
                  <a:gd name="connsiteY470" fmla="*/ 2576212 h 2722945"/>
                  <a:gd name="connsiteX471" fmla="*/ 1808641 w 4713748"/>
                  <a:gd name="connsiteY471" fmla="*/ 2569796 h 2722945"/>
                  <a:gd name="connsiteX472" fmla="*/ 1807314 w 4713748"/>
                  <a:gd name="connsiteY472" fmla="*/ 2569545 h 2722945"/>
                  <a:gd name="connsiteX473" fmla="*/ 1789440 w 4713748"/>
                  <a:gd name="connsiteY473" fmla="*/ 2561903 h 2722945"/>
                  <a:gd name="connsiteX474" fmla="*/ 1786359 w 4713748"/>
                  <a:gd name="connsiteY474" fmla="*/ 2569563 h 2722945"/>
                  <a:gd name="connsiteX475" fmla="*/ 1784131 w 4713748"/>
                  <a:gd name="connsiteY475" fmla="*/ 2578428 h 2722945"/>
                  <a:gd name="connsiteX476" fmla="*/ 1786359 w 4713748"/>
                  <a:gd name="connsiteY476" fmla="*/ 2569563 h 2722945"/>
                  <a:gd name="connsiteX477" fmla="*/ 1789507 w 4713748"/>
                  <a:gd name="connsiteY477" fmla="*/ 2561932 h 2722945"/>
                  <a:gd name="connsiteX478" fmla="*/ 2016959 w 4713748"/>
                  <a:gd name="connsiteY478" fmla="*/ 2561166 h 2722945"/>
                  <a:gd name="connsiteX479" fmla="*/ 2018597 w 4713748"/>
                  <a:gd name="connsiteY479" fmla="*/ 2561166 h 2722945"/>
                  <a:gd name="connsiteX480" fmla="*/ 2020141 w 4713748"/>
                  <a:gd name="connsiteY480" fmla="*/ 2562932 h 2722945"/>
                  <a:gd name="connsiteX481" fmla="*/ 2018330 w 4713748"/>
                  <a:gd name="connsiteY481" fmla="*/ 2560860 h 2722945"/>
                  <a:gd name="connsiteX482" fmla="*/ 2018979 w 4713748"/>
                  <a:gd name="connsiteY482" fmla="*/ 2561166 h 2722945"/>
                  <a:gd name="connsiteX483" fmla="*/ 2018597 w 4713748"/>
                  <a:gd name="connsiteY483" fmla="*/ 2561166 h 2722945"/>
                  <a:gd name="connsiteX484" fmla="*/ 2199953 w 4713748"/>
                  <a:gd name="connsiteY484" fmla="*/ 2560279 h 2722945"/>
                  <a:gd name="connsiteX485" fmla="*/ 2198967 w 4713748"/>
                  <a:gd name="connsiteY485" fmla="*/ 2560537 h 2722945"/>
                  <a:gd name="connsiteX486" fmla="*/ 2196747 w 4713748"/>
                  <a:gd name="connsiteY486" fmla="*/ 2560537 h 2722945"/>
                  <a:gd name="connsiteX487" fmla="*/ 2197682 w 4713748"/>
                  <a:gd name="connsiteY487" fmla="*/ 2560338 h 2722945"/>
                  <a:gd name="connsiteX488" fmla="*/ 1384875 w 4713748"/>
                  <a:gd name="connsiteY488" fmla="*/ 2560218 h 2722945"/>
                  <a:gd name="connsiteX489" fmla="*/ 1394495 w 4713748"/>
                  <a:gd name="connsiteY489" fmla="*/ 2578142 h 2722945"/>
                  <a:gd name="connsiteX490" fmla="*/ 1392876 w 4713748"/>
                  <a:gd name="connsiteY490" fmla="*/ 2576893 h 2722945"/>
                  <a:gd name="connsiteX491" fmla="*/ 1385591 w 4713748"/>
                  <a:gd name="connsiteY491" fmla="*/ 2562275 h 2722945"/>
                  <a:gd name="connsiteX492" fmla="*/ 2206935 w 4713748"/>
                  <a:gd name="connsiteY492" fmla="*/ 2560096 h 2722945"/>
                  <a:gd name="connsiteX493" fmla="*/ 2205626 w 4713748"/>
                  <a:gd name="connsiteY493" fmla="*/ 2560259 h 2722945"/>
                  <a:gd name="connsiteX494" fmla="*/ 2203406 w 4713748"/>
                  <a:gd name="connsiteY494" fmla="*/ 2560537 h 2722945"/>
                  <a:gd name="connsiteX495" fmla="*/ 2204665 w 4713748"/>
                  <a:gd name="connsiteY495" fmla="*/ 2560155 h 2722945"/>
                  <a:gd name="connsiteX496" fmla="*/ 2017063 w 4713748"/>
                  <a:gd name="connsiteY496" fmla="*/ 2559412 h 2722945"/>
                  <a:gd name="connsiteX497" fmla="*/ 2018330 w 4713748"/>
                  <a:gd name="connsiteY497" fmla="*/ 2560860 h 2722945"/>
                  <a:gd name="connsiteX498" fmla="*/ 2017801 w 4713748"/>
                  <a:gd name="connsiteY498" fmla="*/ 2560611 h 2722945"/>
                  <a:gd name="connsiteX499" fmla="*/ 2016959 w 4713748"/>
                  <a:gd name="connsiteY499" fmla="*/ 2561166 h 2722945"/>
                  <a:gd name="connsiteX500" fmla="*/ 2212549 w 4713748"/>
                  <a:gd name="connsiteY500" fmla="*/ 2559393 h 2722945"/>
                  <a:gd name="connsiteX501" fmla="*/ 2209961 w 4713748"/>
                  <a:gd name="connsiteY501" fmla="*/ 2560016 h 2722945"/>
                  <a:gd name="connsiteX502" fmla="*/ 2206935 w 4713748"/>
                  <a:gd name="connsiteY502" fmla="*/ 2560096 h 2722945"/>
                  <a:gd name="connsiteX503" fmla="*/ 2021449 w 4713748"/>
                  <a:gd name="connsiteY503" fmla="*/ 2558946 h 2722945"/>
                  <a:gd name="connsiteX504" fmla="*/ 2033235 w 4713748"/>
                  <a:gd name="connsiteY504" fmla="*/ 2570048 h 2722945"/>
                  <a:gd name="connsiteX505" fmla="*/ 2034919 w 4713748"/>
                  <a:gd name="connsiteY505" fmla="*/ 2572268 h 2722945"/>
                  <a:gd name="connsiteX506" fmla="*/ 2032674 w 4713748"/>
                  <a:gd name="connsiteY506" fmla="*/ 2570048 h 2722945"/>
                  <a:gd name="connsiteX507" fmla="*/ 2025939 w 4713748"/>
                  <a:gd name="connsiteY507" fmla="*/ 2565607 h 2722945"/>
                  <a:gd name="connsiteX508" fmla="*/ 2023694 w 4713748"/>
                  <a:gd name="connsiteY508" fmla="*/ 2563387 h 2722945"/>
                  <a:gd name="connsiteX509" fmla="*/ 2018979 w 4713748"/>
                  <a:gd name="connsiteY509" fmla="*/ 2561166 h 2722945"/>
                  <a:gd name="connsiteX510" fmla="*/ 2019204 w 4713748"/>
                  <a:gd name="connsiteY510" fmla="*/ 2561166 h 2722945"/>
                  <a:gd name="connsiteX511" fmla="*/ 2021449 w 4713748"/>
                  <a:gd name="connsiteY511" fmla="*/ 2561166 h 2722945"/>
                  <a:gd name="connsiteX512" fmla="*/ 2021449 w 4713748"/>
                  <a:gd name="connsiteY512" fmla="*/ 2558946 h 2722945"/>
                  <a:gd name="connsiteX513" fmla="*/ 2153759 w 4713748"/>
                  <a:gd name="connsiteY513" fmla="*/ 2557305 h 2722945"/>
                  <a:gd name="connsiteX514" fmla="*/ 2170111 w 4713748"/>
                  <a:gd name="connsiteY514" fmla="*/ 2558315 h 2722945"/>
                  <a:gd name="connsiteX515" fmla="*/ 2167891 w 4713748"/>
                  <a:gd name="connsiteY515" fmla="*/ 2558315 h 2722945"/>
                  <a:gd name="connsiteX516" fmla="*/ 1382756 w 4713748"/>
                  <a:gd name="connsiteY516" fmla="*/ 2556587 h 2722945"/>
                  <a:gd name="connsiteX517" fmla="*/ 1385591 w 4713748"/>
                  <a:gd name="connsiteY517" fmla="*/ 2562275 h 2722945"/>
                  <a:gd name="connsiteX518" fmla="*/ 1387191 w 4713748"/>
                  <a:gd name="connsiteY518" fmla="*/ 2566877 h 2722945"/>
                  <a:gd name="connsiteX519" fmla="*/ 1392735 w 4713748"/>
                  <a:gd name="connsiteY519" fmla="*/ 2576785 h 2722945"/>
                  <a:gd name="connsiteX520" fmla="*/ 1392876 w 4713748"/>
                  <a:gd name="connsiteY520" fmla="*/ 2576893 h 2722945"/>
                  <a:gd name="connsiteX521" fmla="*/ 1393844 w 4713748"/>
                  <a:gd name="connsiteY521" fmla="*/ 2578836 h 2722945"/>
                  <a:gd name="connsiteX522" fmla="*/ 1383961 w 4713748"/>
                  <a:gd name="connsiteY522" fmla="*/ 2562633 h 2722945"/>
                  <a:gd name="connsiteX523" fmla="*/ 2136816 w 4713748"/>
                  <a:gd name="connsiteY523" fmla="*/ 2556094 h 2722945"/>
                  <a:gd name="connsiteX524" fmla="*/ 2153759 w 4713748"/>
                  <a:gd name="connsiteY524" fmla="*/ 2557305 h 2722945"/>
                  <a:gd name="connsiteX525" fmla="*/ 2139753 w 4713748"/>
                  <a:gd name="connsiteY525" fmla="*/ 2556440 h 2722945"/>
                  <a:gd name="connsiteX526" fmla="*/ 2219072 w 4713748"/>
                  <a:gd name="connsiteY526" fmla="*/ 2555786 h 2722945"/>
                  <a:gd name="connsiteX527" fmla="*/ 2204665 w 4713748"/>
                  <a:gd name="connsiteY527" fmla="*/ 2560155 h 2722945"/>
                  <a:gd name="connsiteX528" fmla="*/ 2199953 w 4713748"/>
                  <a:gd name="connsiteY528" fmla="*/ 2560279 h 2722945"/>
                  <a:gd name="connsiteX529" fmla="*/ 2208550 w 4713748"/>
                  <a:gd name="connsiteY529" fmla="*/ 2558025 h 2722945"/>
                  <a:gd name="connsiteX530" fmla="*/ 1793112 w 4713748"/>
                  <a:gd name="connsiteY530" fmla="*/ 2555146 h 2722945"/>
                  <a:gd name="connsiteX531" fmla="*/ 1791093 w 4713748"/>
                  <a:gd name="connsiteY531" fmla="*/ 2560348 h 2722945"/>
                  <a:gd name="connsiteX532" fmla="*/ 1793399 w 4713748"/>
                  <a:gd name="connsiteY532" fmla="*/ 2562078 h 2722945"/>
                  <a:gd name="connsiteX533" fmla="*/ 1791020 w 4713748"/>
                  <a:gd name="connsiteY533" fmla="*/ 2560846 h 2722945"/>
                  <a:gd name="connsiteX534" fmla="*/ 1797648 w 4713748"/>
                  <a:gd name="connsiteY534" fmla="*/ 2565264 h 2722945"/>
                  <a:gd name="connsiteX535" fmla="*/ 1793399 w 4713748"/>
                  <a:gd name="connsiteY535" fmla="*/ 2562078 h 2722945"/>
                  <a:gd name="connsiteX536" fmla="*/ 1806485 w 4713748"/>
                  <a:gd name="connsiteY536" fmla="*/ 2568855 h 2722945"/>
                  <a:gd name="connsiteX537" fmla="*/ 1808641 w 4713748"/>
                  <a:gd name="connsiteY537" fmla="*/ 2569278 h 2722945"/>
                  <a:gd name="connsiteX538" fmla="*/ 1808641 w 4713748"/>
                  <a:gd name="connsiteY538" fmla="*/ 2565264 h 2722945"/>
                  <a:gd name="connsiteX539" fmla="*/ 1806485 w 4713748"/>
                  <a:gd name="connsiteY539" fmla="*/ 2565264 h 2722945"/>
                  <a:gd name="connsiteX540" fmla="*/ 1795438 w 4713748"/>
                  <a:gd name="connsiteY540" fmla="*/ 2558636 h 2722945"/>
                  <a:gd name="connsiteX541" fmla="*/ 1784736 w 4713748"/>
                  <a:gd name="connsiteY541" fmla="*/ 2554218 h 2722945"/>
                  <a:gd name="connsiteX542" fmla="*/ 1786601 w 4713748"/>
                  <a:gd name="connsiteY542" fmla="*/ 2554218 h 2722945"/>
                  <a:gd name="connsiteX543" fmla="*/ 1786601 w 4713748"/>
                  <a:gd name="connsiteY543" fmla="*/ 2556427 h 2722945"/>
                  <a:gd name="connsiteX544" fmla="*/ 2102688 w 4713748"/>
                  <a:gd name="connsiteY544" fmla="*/ 2554150 h 2722945"/>
                  <a:gd name="connsiteX545" fmla="*/ 2139753 w 4713748"/>
                  <a:gd name="connsiteY545" fmla="*/ 2556440 h 2722945"/>
                  <a:gd name="connsiteX546" fmla="*/ 2140189 w 4713748"/>
                  <a:gd name="connsiteY546" fmla="*/ 2556491 h 2722945"/>
                  <a:gd name="connsiteX547" fmla="*/ 2107960 w 4713748"/>
                  <a:gd name="connsiteY547" fmla="*/ 2555538 h 2722945"/>
                  <a:gd name="connsiteX548" fmla="*/ 2054688 w 4713748"/>
                  <a:gd name="connsiteY548" fmla="*/ 2562759 h 2722945"/>
                  <a:gd name="connsiteX549" fmla="*/ 2063566 w 4713748"/>
                  <a:gd name="connsiteY549" fmla="*/ 2558315 h 2722945"/>
                  <a:gd name="connsiteX550" fmla="*/ 2102688 w 4713748"/>
                  <a:gd name="connsiteY550" fmla="*/ 2554150 h 2722945"/>
                  <a:gd name="connsiteX551" fmla="*/ 2237922 w 4713748"/>
                  <a:gd name="connsiteY551" fmla="*/ 2553283 h 2722945"/>
                  <a:gd name="connsiteX552" fmla="*/ 2221163 w 4713748"/>
                  <a:gd name="connsiteY552" fmla="*/ 2558315 h 2722945"/>
                  <a:gd name="connsiteX553" fmla="*/ 2212549 w 4713748"/>
                  <a:gd name="connsiteY553" fmla="*/ 2559393 h 2722945"/>
                  <a:gd name="connsiteX554" fmla="*/ 2028273 w 4713748"/>
                  <a:gd name="connsiteY554" fmla="*/ 2551512 h 2722945"/>
                  <a:gd name="connsiteX555" fmla="*/ 2025080 w 4713748"/>
                  <a:gd name="connsiteY555" fmla="*/ 2554675 h 2722945"/>
                  <a:gd name="connsiteX556" fmla="*/ 2029869 w 4713748"/>
                  <a:gd name="connsiteY556" fmla="*/ 2553727 h 2722945"/>
                  <a:gd name="connsiteX557" fmla="*/ 2028273 w 4713748"/>
                  <a:gd name="connsiteY557" fmla="*/ 2553727 h 2722945"/>
                  <a:gd name="connsiteX558" fmla="*/ 2028273 w 4713748"/>
                  <a:gd name="connsiteY558" fmla="*/ 2551512 h 2722945"/>
                  <a:gd name="connsiteX559" fmla="*/ 1721563 w 4713748"/>
                  <a:gd name="connsiteY559" fmla="*/ 2551484 h 2722945"/>
                  <a:gd name="connsiteX560" fmla="*/ 1723593 w 4713748"/>
                  <a:gd name="connsiteY560" fmla="*/ 2552004 h 2722945"/>
                  <a:gd name="connsiteX561" fmla="*/ 1727492 w 4713748"/>
                  <a:gd name="connsiteY561" fmla="*/ 2553425 h 2722945"/>
                  <a:gd name="connsiteX562" fmla="*/ 1727291 w 4713748"/>
                  <a:gd name="connsiteY562" fmla="*/ 2553398 h 2722945"/>
                  <a:gd name="connsiteX563" fmla="*/ 1722193 w 4713748"/>
                  <a:gd name="connsiteY563" fmla="*/ 2551695 h 2722945"/>
                  <a:gd name="connsiteX564" fmla="*/ 1535829 w 4713748"/>
                  <a:gd name="connsiteY564" fmla="*/ 2549621 h 2722945"/>
                  <a:gd name="connsiteX565" fmla="*/ 1537776 w 4713748"/>
                  <a:gd name="connsiteY565" fmla="*/ 2554206 h 2722945"/>
                  <a:gd name="connsiteX566" fmla="*/ 1540002 w 4713748"/>
                  <a:gd name="connsiteY566" fmla="*/ 2563032 h 2722945"/>
                  <a:gd name="connsiteX567" fmla="*/ 1540002 w 4713748"/>
                  <a:gd name="connsiteY567" fmla="*/ 2565239 h 2722945"/>
                  <a:gd name="connsiteX568" fmla="*/ 1540002 w 4713748"/>
                  <a:gd name="connsiteY568" fmla="*/ 2569652 h 2722945"/>
                  <a:gd name="connsiteX569" fmla="*/ 1531322 w 4713748"/>
                  <a:gd name="connsiteY569" fmla="*/ 2589660 h 2722945"/>
                  <a:gd name="connsiteX570" fmla="*/ 1524277 w 4713748"/>
                  <a:gd name="connsiteY570" fmla="*/ 2597945 h 2722945"/>
                  <a:gd name="connsiteX571" fmla="*/ 1513852 w 4713748"/>
                  <a:gd name="connsiteY571" fmla="*/ 2603935 h 2722945"/>
                  <a:gd name="connsiteX572" fmla="*/ 1504393 w 4713748"/>
                  <a:gd name="connsiteY572" fmla="*/ 2607163 h 2722945"/>
                  <a:gd name="connsiteX573" fmla="*/ 1502168 w 4713748"/>
                  <a:gd name="connsiteY573" fmla="*/ 2607163 h 2722945"/>
                  <a:gd name="connsiteX574" fmla="*/ 1495491 w 4713748"/>
                  <a:gd name="connsiteY574" fmla="*/ 2607163 h 2722945"/>
                  <a:gd name="connsiteX575" fmla="*/ 1493822 w 4713748"/>
                  <a:gd name="connsiteY575" fmla="*/ 2605095 h 2722945"/>
                  <a:gd name="connsiteX576" fmla="*/ 1492523 w 4713748"/>
                  <a:gd name="connsiteY576" fmla="*/ 2603484 h 2722945"/>
                  <a:gd name="connsiteX577" fmla="*/ 1484363 w 4713748"/>
                  <a:gd name="connsiteY577" fmla="*/ 2587304 h 2722945"/>
                  <a:gd name="connsiteX578" fmla="*/ 1484881 w 4713748"/>
                  <a:gd name="connsiteY578" fmla="*/ 2586021 h 2722945"/>
                  <a:gd name="connsiteX579" fmla="*/ 1495491 w 4713748"/>
                  <a:gd name="connsiteY579" fmla="*/ 2604957 h 2722945"/>
                  <a:gd name="connsiteX580" fmla="*/ 1535551 w 4713748"/>
                  <a:gd name="connsiteY580" fmla="*/ 2569652 h 2722945"/>
                  <a:gd name="connsiteX581" fmla="*/ 1527554 w 4713748"/>
                  <a:gd name="connsiteY581" fmla="*/ 2552209 h 2722945"/>
                  <a:gd name="connsiteX582" fmla="*/ 1527761 w 4713748"/>
                  <a:gd name="connsiteY582" fmla="*/ 2552276 h 2722945"/>
                  <a:gd name="connsiteX583" fmla="*/ 1535551 w 4713748"/>
                  <a:gd name="connsiteY583" fmla="*/ 2549793 h 2722945"/>
                  <a:gd name="connsiteX584" fmla="*/ 1765599 w 4713748"/>
                  <a:gd name="connsiteY584" fmla="*/ 2549193 h 2722945"/>
                  <a:gd name="connsiteX585" fmla="*/ 1765963 w 4713748"/>
                  <a:gd name="connsiteY585" fmla="*/ 2549423 h 2722945"/>
                  <a:gd name="connsiteX586" fmla="*/ 1765774 w 4713748"/>
                  <a:gd name="connsiteY586" fmla="*/ 2549331 h 2722945"/>
                  <a:gd name="connsiteX587" fmla="*/ 1779847 w 4713748"/>
                  <a:gd name="connsiteY587" fmla="*/ 2549104 h 2722945"/>
                  <a:gd name="connsiteX588" fmla="*/ 1779562 w 4713748"/>
                  <a:gd name="connsiteY588" fmla="*/ 2549389 h 2722945"/>
                  <a:gd name="connsiteX589" fmla="*/ 1779973 w 4713748"/>
                  <a:gd name="connsiteY589" fmla="*/ 2549799 h 2722945"/>
                  <a:gd name="connsiteX590" fmla="*/ 1780053 w 4713748"/>
                  <a:gd name="connsiteY590" fmla="*/ 2549959 h 2722945"/>
                  <a:gd name="connsiteX591" fmla="*/ 1779518 w 4713748"/>
                  <a:gd name="connsiteY591" fmla="*/ 2549434 h 2722945"/>
                  <a:gd name="connsiteX592" fmla="*/ 1779465 w 4713748"/>
                  <a:gd name="connsiteY592" fmla="*/ 2549487 h 2722945"/>
                  <a:gd name="connsiteX593" fmla="*/ 1778400 w 4713748"/>
                  <a:gd name="connsiteY593" fmla="*/ 2549805 h 2722945"/>
                  <a:gd name="connsiteX594" fmla="*/ 1781865 w 4713748"/>
                  <a:gd name="connsiteY594" fmla="*/ 2553848 h 2722945"/>
                  <a:gd name="connsiteX595" fmla="*/ 1781922 w 4713748"/>
                  <a:gd name="connsiteY595" fmla="*/ 2553698 h 2722945"/>
                  <a:gd name="connsiteX596" fmla="*/ 1780053 w 4713748"/>
                  <a:gd name="connsiteY596" fmla="*/ 2549959 h 2722945"/>
                  <a:gd name="connsiteX597" fmla="*/ 1782451 w 4713748"/>
                  <a:gd name="connsiteY597" fmla="*/ 2552313 h 2722945"/>
                  <a:gd name="connsiteX598" fmla="*/ 1782525 w 4713748"/>
                  <a:gd name="connsiteY598" fmla="*/ 2552118 h 2722945"/>
                  <a:gd name="connsiteX599" fmla="*/ 1761129 w 4713748"/>
                  <a:gd name="connsiteY599" fmla="*/ 2546369 h 2722945"/>
                  <a:gd name="connsiteX600" fmla="*/ 1761715 w 4713748"/>
                  <a:gd name="connsiteY600" fmla="*/ 2546739 h 2722945"/>
                  <a:gd name="connsiteX601" fmla="*/ 1762144 w 4713748"/>
                  <a:gd name="connsiteY601" fmla="*/ 2547381 h 2722945"/>
                  <a:gd name="connsiteX602" fmla="*/ 1704517 w 4713748"/>
                  <a:gd name="connsiteY602" fmla="*/ 2545497 h 2722945"/>
                  <a:gd name="connsiteX603" fmla="*/ 1705168 w 4713748"/>
                  <a:gd name="connsiteY603" fmla="*/ 2545891 h 2722945"/>
                  <a:gd name="connsiteX604" fmla="*/ 1707356 w 4713748"/>
                  <a:gd name="connsiteY604" fmla="*/ 2547846 h 2722945"/>
                  <a:gd name="connsiteX605" fmla="*/ 1706223 w 4713748"/>
                  <a:gd name="connsiteY605" fmla="*/ 2547555 h 2722945"/>
                  <a:gd name="connsiteX606" fmla="*/ 1760837 w 4713748"/>
                  <a:gd name="connsiteY606" fmla="*/ 2545426 h 2722945"/>
                  <a:gd name="connsiteX607" fmla="*/ 1765599 w 4713748"/>
                  <a:gd name="connsiteY607" fmla="*/ 2549193 h 2722945"/>
                  <a:gd name="connsiteX608" fmla="*/ 1761715 w 4713748"/>
                  <a:gd name="connsiteY608" fmla="*/ 2546739 h 2722945"/>
                  <a:gd name="connsiteX609" fmla="*/ 2256871 w 4713748"/>
                  <a:gd name="connsiteY609" fmla="*/ 2545358 h 2722945"/>
                  <a:gd name="connsiteX610" fmla="*/ 2245025 w 4713748"/>
                  <a:gd name="connsiteY610" fmla="*/ 2550262 h 2722945"/>
                  <a:gd name="connsiteX611" fmla="*/ 2219072 w 4713748"/>
                  <a:gd name="connsiteY611" fmla="*/ 2555786 h 2722945"/>
                  <a:gd name="connsiteX612" fmla="*/ 2231676 w 4713748"/>
                  <a:gd name="connsiteY612" fmla="*/ 2551962 h 2722945"/>
                  <a:gd name="connsiteX613" fmla="*/ 1697804 w 4713748"/>
                  <a:gd name="connsiteY613" fmla="*/ 2539314 h 2722945"/>
                  <a:gd name="connsiteX614" fmla="*/ 1703919 w 4713748"/>
                  <a:gd name="connsiteY614" fmla="*/ 2544776 h 2722945"/>
                  <a:gd name="connsiteX615" fmla="*/ 1704517 w 4713748"/>
                  <a:gd name="connsiteY615" fmla="*/ 2545497 h 2722945"/>
                  <a:gd name="connsiteX616" fmla="*/ 1700166 w 4713748"/>
                  <a:gd name="connsiteY616" fmla="*/ 2542864 h 2722945"/>
                  <a:gd name="connsiteX617" fmla="*/ 2275017 w 4713748"/>
                  <a:gd name="connsiteY617" fmla="*/ 2538817 h 2722945"/>
                  <a:gd name="connsiteX618" fmla="*/ 2273976 w 4713748"/>
                  <a:gd name="connsiteY618" fmla="*/ 2539392 h 2722945"/>
                  <a:gd name="connsiteX619" fmla="*/ 2263261 w 4713748"/>
                  <a:gd name="connsiteY619" fmla="*/ 2543683 h 2722945"/>
                  <a:gd name="connsiteX620" fmla="*/ 2256871 w 4713748"/>
                  <a:gd name="connsiteY620" fmla="*/ 2545358 h 2722945"/>
                  <a:gd name="connsiteX621" fmla="*/ 2266243 w 4713748"/>
                  <a:gd name="connsiteY621" fmla="*/ 2541478 h 2722945"/>
                  <a:gd name="connsiteX622" fmla="*/ 1511070 w 4713748"/>
                  <a:gd name="connsiteY622" fmla="*/ 2538760 h 2722945"/>
                  <a:gd name="connsiteX623" fmla="*/ 1513206 w 4713748"/>
                  <a:gd name="connsiteY623" fmla="*/ 2539819 h 2722945"/>
                  <a:gd name="connsiteX624" fmla="*/ 1513347 w 4713748"/>
                  <a:gd name="connsiteY624" fmla="*/ 2539117 h 2722945"/>
                  <a:gd name="connsiteX625" fmla="*/ 1696112 w 4713748"/>
                  <a:gd name="connsiteY625" fmla="*/ 2535357 h 2722945"/>
                  <a:gd name="connsiteX626" fmla="*/ 1699333 w 4713748"/>
                  <a:gd name="connsiteY626" fmla="*/ 2539243 h 2722945"/>
                  <a:gd name="connsiteX627" fmla="*/ 1697963 w 4713748"/>
                  <a:gd name="connsiteY627" fmla="*/ 2538449 h 2722945"/>
                  <a:gd name="connsiteX628" fmla="*/ 1733162 w 4713748"/>
                  <a:gd name="connsiteY628" fmla="*/ 2534461 h 2722945"/>
                  <a:gd name="connsiteX629" fmla="*/ 1735514 w 4713748"/>
                  <a:gd name="connsiteY629" fmla="*/ 2534461 h 2722945"/>
                  <a:gd name="connsiteX630" fmla="*/ 1737754 w 4713748"/>
                  <a:gd name="connsiteY630" fmla="*/ 2536693 h 2722945"/>
                  <a:gd name="connsiteX631" fmla="*/ 1799493 w 4713748"/>
                  <a:gd name="connsiteY631" fmla="*/ 2533552 h 2722945"/>
                  <a:gd name="connsiteX632" fmla="*/ 1800619 w 4713748"/>
                  <a:gd name="connsiteY632" fmla="*/ 2534271 h 2722945"/>
                  <a:gd name="connsiteX633" fmla="*/ 1799493 w 4713748"/>
                  <a:gd name="connsiteY633" fmla="*/ 2534271 h 2722945"/>
                  <a:gd name="connsiteX634" fmla="*/ 1802394 w 4713748"/>
                  <a:gd name="connsiteY634" fmla="*/ 2533347 h 2722945"/>
                  <a:gd name="connsiteX635" fmla="*/ 1802332 w 4713748"/>
                  <a:gd name="connsiteY635" fmla="*/ 2533473 h 2722945"/>
                  <a:gd name="connsiteX636" fmla="*/ 1803997 w 4713748"/>
                  <a:gd name="connsiteY636" fmla="*/ 2534271 h 2722945"/>
                  <a:gd name="connsiteX637" fmla="*/ 1802220 w 4713748"/>
                  <a:gd name="connsiteY637" fmla="*/ 2533703 h 2722945"/>
                  <a:gd name="connsiteX638" fmla="*/ 1801944 w 4713748"/>
                  <a:gd name="connsiteY638" fmla="*/ 2534271 h 2722945"/>
                  <a:gd name="connsiteX639" fmla="*/ 1803997 w 4713748"/>
                  <a:gd name="connsiteY639" fmla="*/ 2534271 h 2722945"/>
                  <a:gd name="connsiteX640" fmla="*/ 1806248 w 4713748"/>
                  <a:gd name="connsiteY640" fmla="*/ 2534271 h 2722945"/>
                  <a:gd name="connsiteX641" fmla="*/ 1730690 w 4713748"/>
                  <a:gd name="connsiteY641" fmla="*/ 2533259 h 2722945"/>
                  <a:gd name="connsiteX642" fmla="*/ 1735514 w 4713748"/>
                  <a:gd name="connsiteY642" fmla="*/ 2534461 h 2722945"/>
                  <a:gd name="connsiteX643" fmla="*/ 1730952 w 4713748"/>
                  <a:gd name="connsiteY643" fmla="*/ 2533386 h 2722945"/>
                  <a:gd name="connsiteX644" fmla="*/ 1727018 w 4713748"/>
                  <a:gd name="connsiteY644" fmla="*/ 2532459 h 2722945"/>
                  <a:gd name="connsiteX645" fmla="*/ 1730952 w 4713748"/>
                  <a:gd name="connsiteY645" fmla="*/ 2533386 h 2722945"/>
                  <a:gd name="connsiteX646" fmla="*/ 1733162 w 4713748"/>
                  <a:gd name="connsiteY646" fmla="*/ 2534461 h 2722945"/>
                  <a:gd name="connsiteX647" fmla="*/ 1731035 w 4713748"/>
                  <a:gd name="connsiteY647" fmla="*/ 2534461 h 2722945"/>
                  <a:gd name="connsiteX648" fmla="*/ 1797242 w 4713748"/>
                  <a:gd name="connsiteY648" fmla="*/ 2532113 h 2722945"/>
                  <a:gd name="connsiteX649" fmla="*/ 1799493 w 4713748"/>
                  <a:gd name="connsiteY649" fmla="*/ 2532832 h 2722945"/>
                  <a:gd name="connsiteX650" fmla="*/ 1799493 w 4713748"/>
                  <a:gd name="connsiteY650" fmla="*/ 2533552 h 2722945"/>
                  <a:gd name="connsiteX651" fmla="*/ 1767150 w 4713748"/>
                  <a:gd name="connsiteY651" fmla="*/ 2531949 h 2722945"/>
                  <a:gd name="connsiteX652" fmla="*/ 1766869 w 4713748"/>
                  <a:gd name="connsiteY652" fmla="*/ 2532229 h 2722945"/>
                  <a:gd name="connsiteX653" fmla="*/ 1766362 w 4713748"/>
                  <a:gd name="connsiteY653" fmla="*/ 2532558 h 2722945"/>
                  <a:gd name="connsiteX654" fmla="*/ 1766717 w 4713748"/>
                  <a:gd name="connsiteY654" fmla="*/ 2534334 h 2722945"/>
                  <a:gd name="connsiteX655" fmla="*/ 1768484 w 4713748"/>
                  <a:gd name="connsiteY655" fmla="*/ 2536322 h 2722945"/>
                  <a:gd name="connsiteX656" fmla="*/ 1769357 w 4713748"/>
                  <a:gd name="connsiteY656" fmla="*/ 2539183 h 2722945"/>
                  <a:gd name="connsiteX657" fmla="*/ 1768926 w 4713748"/>
                  <a:gd name="connsiteY657" fmla="*/ 2538752 h 2722945"/>
                  <a:gd name="connsiteX658" fmla="*/ 1769391 w 4713748"/>
                  <a:gd name="connsiteY658" fmla="*/ 2539295 h 2722945"/>
                  <a:gd name="connsiteX659" fmla="*/ 1769479 w 4713748"/>
                  <a:gd name="connsiteY659" fmla="*/ 2539581 h 2722945"/>
                  <a:gd name="connsiteX660" fmla="*/ 1770474 w 4713748"/>
                  <a:gd name="connsiteY660" fmla="*/ 2540557 h 2722945"/>
                  <a:gd name="connsiteX661" fmla="*/ 1777312 w 4713748"/>
                  <a:gd name="connsiteY661" fmla="*/ 2548536 h 2722945"/>
                  <a:gd name="connsiteX662" fmla="*/ 1778310 w 4713748"/>
                  <a:gd name="connsiteY662" fmla="*/ 2548248 h 2722945"/>
                  <a:gd name="connsiteX663" fmla="*/ 1770474 w 4713748"/>
                  <a:gd name="connsiteY663" fmla="*/ 2540557 h 2722945"/>
                  <a:gd name="connsiteX664" fmla="*/ 1769391 w 4713748"/>
                  <a:gd name="connsiteY664" fmla="*/ 2539295 h 2722945"/>
                  <a:gd name="connsiteX665" fmla="*/ 1769357 w 4713748"/>
                  <a:gd name="connsiteY665" fmla="*/ 2539183 h 2722945"/>
                  <a:gd name="connsiteX666" fmla="*/ 1775554 w 4713748"/>
                  <a:gd name="connsiteY666" fmla="*/ 2545380 h 2722945"/>
                  <a:gd name="connsiteX667" fmla="*/ 1778397 w 4713748"/>
                  <a:gd name="connsiteY667" fmla="*/ 2548223 h 2722945"/>
                  <a:gd name="connsiteX668" fmla="*/ 1778927 w 4713748"/>
                  <a:gd name="connsiteY668" fmla="*/ 2548070 h 2722945"/>
                  <a:gd name="connsiteX669" fmla="*/ 1768484 w 4713748"/>
                  <a:gd name="connsiteY669" fmla="*/ 2536322 h 2722945"/>
                  <a:gd name="connsiteX670" fmla="*/ 1718591 w 4713748"/>
                  <a:gd name="connsiteY670" fmla="*/ 2530244 h 2722945"/>
                  <a:gd name="connsiteX671" fmla="*/ 1725436 w 4713748"/>
                  <a:gd name="connsiteY671" fmla="*/ 2531950 h 2722945"/>
                  <a:gd name="connsiteX672" fmla="*/ 1726555 w 4713748"/>
                  <a:gd name="connsiteY672" fmla="*/ 2532229 h 2722945"/>
                  <a:gd name="connsiteX673" fmla="*/ 1727018 w 4713748"/>
                  <a:gd name="connsiteY673" fmla="*/ 2532459 h 2722945"/>
                  <a:gd name="connsiteX674" fmla="*/ 1720116 w 4713748"/>
                  <a:gd name="connsiteY674" fmla="*/ 2530833 h 2722945"/>
                  <a:gd name="connsiteX675" fmla="*/ 1749486 w 4713748"/>
                  <a:gd name="connsiteY675" fmla="*/ 2528070 h 2722945"/>
                  <a:gd name="connsiteX676" fmla="*/ 1750975 w 4713748"/>
                  <a:gd name="connsiteY676" fmla="*/ 2529555 h 2722945"/>
                  <a:gd name="connsiteX677" fmla="*/ 1753209 w 4713748"/>
                  <a:gd name="connsiteY677" fmla="*/ 2534012 h 2722945"/>
                  <a:gd name="connsiteX678" fmla="*/ 1753209 w 4713748"/>
                  <a:gd name="connsiteY678" fmla="*/ 2534569 h 2722945"/>
                  <a:gd name="connsiteX679" fmla="*/ 1819517 w 4713748"/>
                  <a:gd name="connsiteY679" fmla="*/ 2525389 h 2722945"/>
                  <a:gd name="connsiteX680" fmla="*/ 1824281 w 4713748"/>
                  <a:gd name="connsiteY680" fmla="*/ 2529673 h 2722945"/>
                  <a:gd name="connsiteX681" fmla="*/ 1819743 w 4713748"/>
                  <a:gd name="connsiteY681" fmla="*/ 2525696 h 2722945"/>
                  <a:gd name="connsiteX682" fmla="*/ 1818498 w 4713748"/>
                  <a:gd name="connsiteY682" fmla="*/ 2523973 h 2722945"/>
                  <a:gd name="connsiteX683" fmla="*/ 1819802 w 4713748"/>
                  <a:gd name="connsiteY683" fmla="*/ 2525258 h 2722945"/>
                  <a:gd name="connsiteX684" fmla="*/ 1822042 w 4713748"/>
                  <a:gd name="connsiteY684" fmla="*/ 2527465 h 2722945"/>
                  <a:gd name="connsiteX685" fmla="*/ 1818423 w 4713748"/>
                  <a:gd name="connsiteY685" fmla="*/ 2523899 h 2722945"/>
                  <a:gd name="connsiteX686" fmla="*/ 1818498 w 4713748"/>
                  <a:gd name="connsiteY686" fmla="*/ 2523973 h 2722945"/>
                  <a:gd name="connsiteX687" fmla="*/ 1818424 w 4713748"/>
                  <a:gd name="connsiteY687" fmla="*/ 2523899 h 2722945"/>
                  <a:gd name="connsiteX688" fmla="*/ 1430453 w 4713748"/>
                  <a:gd name="connsiteY688" fmla="*/ 2523735 h 2722945"/>
                  <a:gd name="connsiteX689" fmla="*/ 1428872 w 4713748"/>
                  <a:gd name="connsiteY689" fmla="*/ 2530361 h 2722945"/>
                  <a:gd name="connsiteX690" fmla="*/ 1428856 w 4713748"/>
                  <a:gd name="connsiteY690" fmla="*/ 2528483 h 2722945"/>
                  <a:gd name="connsiteX691" fmla="*/ 1867804 w 4713748"/>
                  <a:gd name="connsiteY691" fmla="*/ 2523489 h 2722945"/>
                  <a:gd name="connsiteX692" fmla="*/ 1876498 w 4713748"/>
                  <a:gd name="connsiteY692" fmla="*/ 2525075 h 2722945"/>
                  <a:gd name="connsiteX693" fmla="*/ 1883969 w 4713748"/>
                  <a:gd name="connsiteY693" fmla="*/ 2526741 h 2722945"/>
                  <a:gd name="connsiteX694" fmla="*/ 1886459 w 4713748"/>
                  <a:gd name="connsiteY694" fmla="*/ 2527296 h 2722945"/>
                  <a:gd name="connsiteX695" fmla="*/ 1879376 w 4713748"/>
                  <a:gd name="connsiteY695" fmla="*/ 2527296 h 2722945"/>
                  <a:gd name="connsiteX696" fmla="*/ 1869701 w 4713748"/>
                  <a:gd name="connsiteY696" fmla="*/ 2524441 h 2722945"/>
                  <a:gd name="connsiteX697" fmla="*/ 1764507 w 4713748"/>
                  <a:gd name="connsiteY697" fmla="*/ 2523287 h 2722945"/>
                  <a:gd name="connsiteX698" fmla="*/ 1766102 w 4713748"/>
                  <a:gd name="connsiteY698" fmla="*/ 2531261 h 2722945"/>
                  <a:gd name="connsiteX699" fmla="*/ 1766845 w 4713748"/>
                  <a:gd name="connsiteY699" fmla="*/ 2530949 h 2722945"/>
                  <a:gd name="connsiteX700" fmla="*/ 1800983 w 4713748"/>
                  <a:gd name="connsiteY700" fmla="*/ 2510129 h 2722945"/>
                  <a:gd name="connsiteX701" fmla="*/ 1806141 w 4713748"/>
                  <a:gd name="connsiteY701" fmla="*/ 2513779 h 2722945"/>
                  <a:gd name="connsiteX702" fmla="*/ 1819743 w 4713748"/>
                  <a:gd name="connsiteY702" fmla="*/ 2525696 h 2722945"/>
                  <a:gd name="connsiteX703" fmla="*/ 1824281 w 4713748"/>
                  <a:gd name="connsiteY703" fmla="*/ 2531880 h 2722945"/>
                  <a:gd name="connsiteX704" fmla="*/ 1826521 w 4713748"/>
                  <a:gd name="connsiteY704" fmla="*/ 2538503 h 2722945"/>
                  <a:gd name="connsiteX705" fmla="*/ 1826591 w 4713748"/>
                  <a:gd name="connsiteY705" fmla="*/ 2538661 h 2722945"/>
                  <a:gd name="connsiteX706" fmla="*/ 1826695 w 4713748"/>
                  <a:gd name="connsiteY706" fmla="*/ 2538761 h 2722945"/>
                  <a:gd name="connsiteX707" fmla="*/ 1826521 w 4713748"/>
                  <a:gd name="connsiteY707" fmla="*/ 2538503 h 2722945"/>
                  <a:gd name="connsiteX708" fmla="*/ 1824281 w 4713748"/>
                  <a:gd name="connsiteY708" fmla="*/ 2531880 h 2722945"/>
                  <a:gd name="connsiteX709" fmla="*/ 1824281 w 4713748"/>
                  <a:gd name="connsiteY709" fmla="*/ 2529673 h 2722945"/>
                  <a:gd name="connsiteX710" fmla="*/ 1826521 w 4713748"/>
                  <a:gd name="connsiteY710" fmla="*/ 2534088 h 2722945"/>
                  <a:gd name="connsiteX711" fmla="*/ 1828765 w 4713748"/>
                  <a:gd name="connsiteY711" fmla="*/ 2539618 h 2722945"/>
                  <a:gd name="connsiteX712" fmla="*/ 1829222 w 4713748"/>
                  <a:gd name="connsiteY712" fmla="*/ 2540745 h 2722945"/>
                  <a:gd name="connsiteX713" fmla="*/ 1831017 w 4713748"/>
                  <a:gd name="connsiteY713" fmla="*/ 2540745 h 2722945"/>
                  <a:gd name="connsiteX714" fmla="*/ 1833269 w 4713748"/>
                  <a:gd name="connsiteY714" fmla="*/ 2542903 h 2722945"/>
                  <a:gd name="connsiteX715" fmla="*/ 1831017 w 4713748"/>
                  <a:gd name="connsiteY715" fmla="*/ 2542903 h 2722945"/>
                  <a:gd name="connsiteX716" fmla="*/ 1831017 w 4713748"/>
                  <a:gd name="connsiteY716" fmla="*/ 2545060 h 2722945"/>
                  <a:gd name="connsiteX717" fmla="*/ 1831017 w 4713748"/>
                  <a:gd name="connsiteY717" fmla="*/ 2547218 h 2722945"/>
                  <a:gd name="connsiteX718" fmla="*/ 1830499 w 4713748"/>
                  <a:gd name="connsiteY718" fmla="*/ 2547466 h 2722945"/>
                  <a:gd name="connsiteX719" fmla="*/ 1832400 w 4713748"/>
                  <a:gd name="connsiteY719" fmla="*/ 2551748 h 2722945"/>
                  <a:gd name="connsiteX720" fmla="*/ 1833070 w 4713748"/>
                  <a:gd name="connsiteY720" fmla="*/ 2562315 h 2722945"/>
                  <a:gd name="connsiteX721" fmla="*/ 1828124 w 4713748"/>
                  <a:gd name="connsiteY721" fmla="*/ 2548605 h 2722945"/>
                  <a:gd name="connsiteX722" fmla="*/ 1826514 w 4713748"/>
                  <a:gd name="connsiteY722" fmla="*/ 2549376 h 2722945"/>
                  <a:gd name="connsiteX723" fmla="*/ 1824262 w 4713748"/>
                  <a:gd name="connsiteY723" fmla="*/ 2549376 h 2722945"/>
                  <a:gd name="connsiteX724" fmla="*/ 1822010 w 4713748"/>
                  <a:gd name="connsiteY724" fmla="*/ 2549376 h 2722945"/>
                  <a:gd name="connsiteX725" fmla="*/ 1824262 w 4713748"/>
                  <a:gd name="connsiteY725" fmla="*/ 2547218 h 2722945"/>
                  <a:gd name="connsiteX726" fmla="*/ 1822010 w 4713748"/>
                  <a:gd name="connsiteY726" fmla="*/ 2547218 h 2722945"/>
                  <a:gd name="connsiteX727" fmla="*/ 1822010 w 4713748"/>
                  <a:gd name="connsiteY727" fmla="*/ 2542903 h 2722945"/>
                  <a:gd name="connsiteX728" fmla="*/ 1819759 w 4713748"/>
                  <a:gd name="connsiteY728" fmla="*/ 2540745 h 2722945"/>
                  <a:gd name="connsiteX729" fmla="*/ 1817507 w 4713748"/>
                  <a:gd name="connsiteY729" fmla="*/ 2538587 h 2722945"/>
                  <a:gd name="connsiteX730" fmla="*/ 1815255 w 4713748"/>
                  <a:gd name="connsiteY730" fmla="*/ 2538587 h 2722945"/>
                  <a:gd name="connsiteX731" fmla="*/ 1813003 w 4713748"/>
                  <a:gd name="connsiteY731" fmla="*/ 2538587 h 2722945"/>
                  <a:gd name="connsiteX732" fmla="*/ 1810752 w 4713748"/>
                  <a:gd name="connsiteY732" fmla="*/ 2538587 h 2722945"/>
                  <a:gd name="connsiteX733" fmla="*/ 1810752 w 4713748"/>
                  <a:gd name="connsiteY733" fmla="*/ 2536429 h 2722945"/>
                  <a:gd name="connsiteX734" fmla="*/ 1808500 w 4713748"/>
                  <a:gd name="connsiteY734" fmla="*/ 2536429 h 2722945"/>
                  <a:gd name="connsiteX735" fmla="*/ 1806248 w 4713748"/>
                  <a:gd name="connsiteY735" fmla="*/ 2536429 h 2722945"/>
                  <a:gd name="connsiteX736" fmla="*/ 1803997 w 4713748"/>
                  <a:gd name="connsiteY736" fmla="*/ 2536429 h 2722945"/>
                  <a:gd name="connsiteX737" fmla="*/ 1801629 w 4713748"/>
                  <a:gd name="connsiteY737" fmla="*/ 2534916 h 2722945"/>
                  <a:gd name="connsiteX738" fmla="*/ 1798107 w 4713748"/>
                  <a:gd name="connsiteY738" fmla="*/ 2542141 h 2722945"/>
                  <a:gd name="connsiteX739" fmla="*/ 1800977 w 4713748"/>
                  <a:gd name="connsiteY739" fmla="*/ 2534499 h 2722945"/>
                  <a:gd name="connsiteX740" fmla="*/ 1800619 w 4713748"/>
                  <a:gd name="connsiteY740" fmla="*/ 2534271 h 2722945"/>
                  <a:gd name="connsiteX741" fmla="*/ 1801062 w 4713748"/>
                  <a:gd name="connsiteY741" fmla="*/ 2534271 h 2722945"/>
                  <a:gd name="connsiteX742" fmla="*/ 1801377 w 4713748"/>
                  <a:gd name="connsiteY742" fmla="*/ 2533434 h 2722945"/>
                  <a:gd name="connsiteX743" fmla="*/ 1799493 w 4713748"/>
                  <a:gd name="connsiteY743" fmla="*/ 2532832 h 2722945"/>
                  <a:gd name="connsiteX744" fmla="*/ 1799493 w 4713748"/>
                  <a:gd name="connsiteY744" fmla="*/ 2532653 h 2722945"/>
                  <a:gd name="connsiteX745" fmla="*/ 1801491 w 4713748"/>
                  <a:gd name="connsiteY745" fmla="*/ 2533131 h 2722945"/>
                  <a:gd name="connsiteX746" fmla="*/ 1801510 w 4713748"/>
                  <a:gd name="connsiteY746" fmla="*/ 2533079 h 2722945"/>
                  <a:gd name="connsiteX747" fmla="*/ 1799493 w 4713748"/>
                  <a:gd name="connsiteY747" fmla="*/ 2532113 h 2722945"/>
                  <a:gd name="connsiteX748" fmla="*/ 1799493 w 4713748"/>
                  <a:gd name="connsiteY748" fmla="*/ 2532653 h 2722945"/>
                  <a:gd name="connsiteX749" fmla="*/ 1797242 w 4713748"/>
                  <a:gd name="connsiteY749" fmla="*/ 2532113 h 2722945"/>
                  <a:gd name="connsiteX750" fmla="*/ 1794990 w 4713748"/>
                  <a:gd name="connsiteY750" fmla="*/ 2529955 h 2722945"/>
                  <a:gd name="connsiteX751" fmla="*/ 1788235 w 4713748"/>
                  <a:gd name="connsiteY751" fmla="*/ 2527797 h 2722945"/>
                  <a:gd name="connsiteX752" fmla="*/ 1802925 w 4713748"/>
                  <a:gd name="connsiteY752" fmla="*/ 2530926 h 2722945"/>
                  <a:gd name="connsiteX753" fmla="*/ 1804185 w 4713748"/>
                  <a:gd name="connsiteY753" fmla="*/ 2529673 h 2722945"/>
                  <a:gd name="connsiteX754" fmla="*/ 1803513 w 4713748"/>
                  <a:gd name="connsiteY754" fmla="*/ 2531051 h 2722945"/>
                  <a:gd name="connsiteX755" fmla="*/ 1808500 w 4713748"/>
                  <a:gd name="connsiteY755" fmla="*/ 2532113 h 2722945"/>
                  <a:gd name="connsiteX756" fmla="*/ 1819759 w 4713748"/>
                  <a:gd name="connsiteY756" fmla="*/ 2536429 h 2722945"/>
                  <a:gd name="connsiteX757" fmla="*/ 1822010 w 4713748"/>
                  <a:gd name="connsiteY757" fmla="*/ 2536429 h 2722945"/>
                  <a:gd name="connsiteX758" fmla="*/ 1824262 w 4713748"/>
                  <a:gd name="connsiteY758" fmla="*/ 2538587 h 2722945"/>
                  <a:gd name="connsiteX759" fmla="*/ 1824511 w 4713748"/>
                  <a:gd name="connsiteY759" fmla="*/ 2538587 h 2722945"/>
                  <a:gd name="connsiteX760" fmla="*/ 1824281 w 4713748"/>
                  <a:gd name="connsiteY760" fmla="*/ 2537951 h 2722945"/>
                  <a:gd name="connsiteX761" fmla="*/ 1782182 w 4713748"/>
                  <a:gd name="connsiteY761" fmla="*/ 2509790 h 2722945"/>
                  <a:gd name="connsiteX762" fmla="*/ 1782182 w 4713748"/>
                  <a:gd name="connsiteY762" fmla="*/ 2514450 h 2722945"/>
                  <a:gd name="connsiteX763" fmla="*/ 1781494 w 4713748"/>
                  <a:gd name="connsiteY763" fmla="*/ 2514794 h 2722945"/>
                  <a:gd name="connsiteX764" fmla="*/ 1781785 w 4713748"/>
                  <a:gd name="connsiteY764" fmla="*/ 2516538 h 2722945"/>
                  <a:gd name="connsiteX765" fmla="*/ 1781029 w 4713748"/>
                  <a:gd name="connsiteY765" fmla="*/ 2515027 h 2722945"/>
                  <a:gd name="connsiteX766" fmla="*/ 1777764 w 4713748"/>
                  <a:gd name="connsiteY766" fmla="*/ 2516659 h 2722945"/>
                  <a:gd name="connsiteX767" fmla="*/ 1773345 w 4713748"/>
                  <a:gd name="connsiteY767" fmla="*/ 2516659 h 2722945"/>
                  <a:gd name="connsiteX768" fmla="*/ 1768926 w 4713748"/>
                  <a:gd name="connsiteY768" fmla="*/ 2518869 h 2722945"/>
                  <a:gd name="connsiteX769" fmla="*/ 1768926 w 4713748"/>
                  <a:gd name="connsiteY769" fmla="*/ 2521078 h 2722945"/>
                  <a:gd name="connsiteX770" fmla="*/ 1766717 w 4713748"/>
                  <a:gd name="connsiteY770" fmla="*/ 2523287 h 2722945"/>
                  <a:gd name="connsiteX771" fmla="*/ 1768926 w 4713748"/>
                  <a:gd name="connsiteY771" fmla="*/ 2529915 h 2722945"/>
                  <a:gd name="connsiteX772" fmla="*/ 1768992 w 4713748"/>
                  <a:gd name="connsiteY772" fmla="*/ 2530045 h 2722945"/>
                  <a:gd name="connsiteX773" fmla="*/ 1769108 w 4713748"/>
                  <a:gd name="connsiteY773" fmla="*/ 2529996 h 2722945"/>
                  <a:gd name="connsiteX774" fmla="*/ 1769015 w 4713748"/>
                  <a:gd name="connsiteY774" fmla="*/ 2530089 h 2722945"/>
                  <a:gd name="connsiteX775" fmla="*/ 1776107 w 4713748"/>
                  <a:gd name="connsiteY775" fmla="*/ 2544000 h 2722945"/>
                  <a:gd name="connsiteX776" fmla="*/ 1779423 w 4713748"/>
                  <a:gd name="connsiteY776" fmla="*/ 2547927 h 2722945"/>
                  <a:gd name="connsiteX777" fmla="*/ 1781668 w 4713748"/>
                  <a:gd name="connsiteY777" fmla="*/ 2547279 h 2722945"/>
                  <a:gd name="connsiteX778" fmla="*/ 1780156 w 4713748"/>
                  <a:gd name="connsiteY778" fmla="*/ 2548794 h 2722945"/>
                  <a:gd name="connsiteX779" fmla="*/ 1782661 w 4713748"/>
                  <a:gd name="connsiteY779" fmla="*/ 2551761 h 2722945"/>
                  <a:gd name="connsiteX780" fmla="*/ 1784286 w 4713748"/>
                  <a:gd name="connsiteY780" fmla="*/ 2547499 h 2722945"/>
                  <a:gd name="connsiteX781" fmla="*/ 1784286 w 4713748"/>
                  <a:gd name="connsiteY781" fmla="*/ 2551945 h 2722945"/>
                  <a:gd name="connsiteX782" fmla="*/ 1783787 w 4713748"/>
                  <a:gd name="connsiteY782" fmla="*/ 2553094 h 2722945"/>
                  <a:gd name="connsiteX783" fmla="*/ 1784736 w 4713748"/>
                  <a:gd name="connsiteY783" fmla="*/ 2554218 h 2722945"/>
                  <a:gd name="connsiteX784" fmla="*/ 1784392 w 4713748"/>
                  <a:gd name="connsiteY784" fmla="*/ 2554218 h 2722945"/>
                  <a:gd name="connsiteX785" fmla="*/ 1783657 w 4713748"/>
                  <a:gd name="connsiteY785" fmla="*/ 2553392 h 2722945"/>
                  <a:gd name="connsiteX786" fmla="*/ 1783625 w 4713748"/>
                  <a:gd name="connsiteY786" fmla="*/ 2553465 h 2722945"/>
                  <a:gd name="connsiteX787" fmla="*/ 1784392 w 4713748"/>
                  <a:gd name="connsiteY787" fmla="*/ 2554218 h 2722945"/>
                  <a:gd name="connsiteX788" fmla="*/ 1788810 w 4713748"/>
                  <a:gd name="connsiteY788" fmla="*/ 2558636 h 2722945"/>
                  <a:gd name="connsiteX789" fmla="*/ 1790210 w 4713748"/>
                  <a:gd name="connsiteY789" fmla="*/ 2559686 h 2722945"/>
                  <a:gd name="connsiteX790" fmla="*/ 1790815 w 4713748"/>
                  <a:gd name="connsiteY790" fmla="*/ 2558483 h 2722945"/>
                  <a:gd name="connsiteX791" fmla="*/ 1790303 w 4713748"/>
                  <a:gd name="connsiteY791" fmla="*/ 2559756 h 2722945"/>
                  <a:gd name="connsiteX792" fmla="*/ 1790380 w 4713748"/>
                  <a:gd name="connsiteY792" fmla="*/ 2559814 h 2722945"/>
                  <a:gd name="connsiteX793" fmla="*/ 1792614 w 4713748"/>
                  <a:gd name="connsiteY793" fmla="*/ 2554400 h 2722945"/>
                  <a:gd name="connsiteX794" fmla="*/ 1786601 w 4713748"/>
                  <a:gd name="connsiteY794" fmla="*/ 2545380 h 2722945"/>
                  <a:gd name="connsiteX795" fmla="*/ 1782182 w 4713748"/>
                  <a:gd name="connsiteY795" fmla="*/ 2532124 h 2722945"/>
                  <a:gd name="connsiteX796" fmla="*/ 1782182 w 4713748"/>
                  <a:gd name="connsiteY796" fmla="*/ 2525496 h 2722945"/>
                  <a:gd name="connsiteX797" fmla="*/ 1782182 w 4713748"/>
                  <a:gd name="connsiteY797" fmla="*/ 2514450 h 2722945"/>
                  <a:gd name="connsiteX798" fmla="*/ 1784392 w 4713748"/>
                  <a:gd name="connsiteY798" fmla="*/ 2514450 h 2722945"/>
                  <a:gd name="connsiteX799" fmla="*/ 1782182 w 4713748"/>
                  <a:gd name="connsiteY799" fmla="*/ 2509790 h 2722945"/>
                  <a:gd name="connsiteX800" fmla="*/ 1798863 w 4713748"/>
                  <a:gd name="connsiteY800" fmla="*/ 2507597 h 2722945"/>
                  <a:gd name="connsiteX801" fmla="*/ 1799646 w 4713748"/>
                  <a:gd name="connsiteY801" fmla="*/ 2507597 h 2722945"/>
                  <a:gd name="connsiteX802" fmla="*/ 1801885 w 4713748"/>
                  <a:gd name="connsiteY802" fmla="*/ 2507597 h 2722945"/>
                  <a:gd name="connsiteX803" fmla="*/ 1814763 w 4713748"/>
                  <a:gd name="connsiteY803" fmla="*/ 2518911 h 2722945"/>
                  <a:gd name="connsiteX804" fmla="*/ 1818423 w 4713748"/>
                  <a:gd name="connsiteY804" fmla="*/ 2523899 h 2722945"/>
                  <a:gd name="connsiteX805" fmla="*/ 1808604 w 4713748"/>
                  <a:gd name="connsiteY805" fmla="*/ 2514220 h 2722945"/>
                  <a:gd name="connsiteX806" fmla="*/ 1815323 w 4713748"/>
                  <a:gd name="connsiteY806" fmla="*/ 2520843 h 2722945"/>
                  <a:gd name="connsiteX807" fmla="*/ 1818424 w 4713748"/>
                  <a:gd name="connsiteY807" fmla="*/ 2523899 h 2722945"/>
                  <a:gd name="connsiteX808" fmla="*/ 1819517 w 4713748"/>
                  <a:gd name="connsiteY808" fmla="*/ 2525389 h 2722945"/>
                  <a:gd name="connsiteX809" fmla="*/ 1808324 w 4713748"/>
                  <a:gd name="connsiteY809" fmla="*/ 2515324 h 2722945"/>
                  <a:gd name="connsiteX810" fmla="*/ 1806141 w 4713748"/>
                  <a:gd name="connsiteY810" fmla="*/ 2513779 h 2722945"/>
                  <a:gd name="connsiteX811" fmla="*/ 1804125 w 4713748"/>
                  <a:gd name="connsiteY811" fmla="*/ 2512012 h 2722945"/>
                  <a:gd name="connsiteX812" fmla="*/ 1800646 w 4713748"/>
                  <a:gd name="connsiteY812" fmla="*/ 2509727 h 2722945"/>
                  <a:gd name="connsiteX813" fmla="*/ 1797406 w 4713748"/>
                  <a:gd name="connsiteY813" fmla="*/ 2507597 h 2722945"/>
                  <a:gd name="connsiteX814" fmla="*/ 1798246 w 4713748"/>
                  <a:gd name="connsiteY814" fmla="*/ 2508149 h 2722945"/>
                  <a:gd name="connsiteX815" fmla="*/ 1800646 w 4713748"/>
                  <a:gd name="connsiteY815" fmla="*/ 2509727 h 2722945"/>
                  <a:gd name="connsiteX816" fmla="*/ 1800983 w 4713748"/>
                  <a:gd name="connsiteY816" fmla="*/ 2510129 h 2722945"/>
                  <a:gd name="connsiteX817" fmla="*/ 1782294 w 4713748"/>
                  <a:gd name="connsiteY817" fmla="*/ 2507469 h 2722945"/>
                  <a:gd name="connsiteX818" fmla="*/ 1781160 w 4713748"/>
                  <a:gd name="connsiteY818" fmla="*/ 2508036 h 2722945"/>
                  <a:gd name="connsiteX819" fmla="*/ 1781877 w 4713748"/>
                  <a:gd name="connsiteY819" fmla="*/ 2507886 h 2722945"/>
                  <a:gd name="connsiteX820" fmla="*/ 1788861 w 4713748"/>
                  <a:gd name="connsiteY820" fmla="*/ 2505280 h 2722945"/>
                  <a:gd name="connsiteX821" fmla="*/ 1788861 w 4713748"/>
                  <a:gd name="connsiteY821" fmla="*/ 2507469 h 2722945"/>
                  <a:gd name="connsiteX822" fmla="*/ 1786672 w 4713748"/>
                  <a:gd name="connsiteY822" fmla="*/ 2507469 h 2722945"/>
                  <a:gd name="connsiteX823" fmla="*/ 1786672 w 4713748"/>
                  <a:gd name="connsiteY823" fmla="*/ 2509658 h 2722945"/>
                  <a:gd name="connsiteX824" fmla="*/ 1784483 w 4713748"/>
                  <a:gd name="connsiteY824" fmla="*/ 2507469 h 2722945"/>
                  <a:gd name="connsiteX825" fmla="*/ 1784483 w 4713748"/>
                  <a:gd name="connsiteY825" fmla="*/ 2509658 h 2722945"/>
                  <a:gd name="connsiteX826" fmla="*/ 1782908 w 4713748"/>
                  <a:gd name="connsiteY826" fmla="*/ 2509658 h 2722945"/>
                  <a:gd name="connsiteX827" fmla="*/ 1786877 w 4713748"/>
                  <a:gd name="connsiteY827" fmla="*/ 2519697 h 2722945"/>
                  <a:gd name="connsiteX828" fmla="*/ 1786601 w 4713748"/>
                  <a:gd name="connsiteY828" fmla="*/ 2529915 h 2722945"/>
                  <a:gd name="connsiteX829" fmla="*/ 1788810 w 4713748"/>
                  <a:gd name="connsiteY829" fmla="*/ 2534334 h 2722945"/>
                  <a:gd name="connsiteX830" fmla="*/ 1791020 w 4713748"/>
                  <a:gd name="connsiteY830" fmla="*/ 2538752 h 2722945"/>
                  <a:gd name="connsiteX831" fmla="*/ 1794982 w 4713748"/>
                  <a:gd name="connsiteY831" fmla="*/ 2548659 h 2722945"/>
                  <a:gd name="connsiteX832" fmla="*/ 1795272 w 4713748"/>
                  <a:gd name="connsiteY832" fmla="*/ 2547956 h 2722945"/>
                  <a:gd name="connsiteX833" fmla="*/ 1798107 w 4713748"/>
                  <a:gd name="connsiteY833" fmla="*/ 2542141 h 2722945"/>
                  <a:gd name="connsiteX834" fmla="*/ 1796560 w 4713748"/>
                  <a:gd name="connsiteY834" fmla="*/ 2546259 h 2722945"/>
                  <a:gd name="connsiteX835" fmla="*/ 1795310 w 4713748"/>
                  <a:gd name="connsiteY835" fmla="*/ 2549480 h 2722945"/>
                  <a:gd name="connsiteX836" fmla="*/ 1795438 w 4713748"/>
                  <a:gd name="connsiteY836" fmla="*/ 2549799 h 2722945"/>
                  <a:gd name="connsiteX837" fmla="*/ 1799857 w 4713748"/>
                  <a:gd name="connsiteY837" fmla="*/ 2552008 h 2722945"/>
                  <a:gd name="connsiteX838" fmla="*/ 1806485 w 4713748"/>
                  <a:gd name="connsiteY838" fmla="*/ 2556427 h 2722945"/>
                  <a:gd name="connsiteX839" fmla="*/ 1806485 w 4713748"/>
                  <a:gd name="connsiteY839" fmla="*/ 2554218 h 2722945"/>
                  <a:gd name="connsiteX840" fmla="*/ 1808695 w 4713748"/>
                  <a:gd name="connsiteY840" fmla="*/ 2554218 h 2722945"/>
                  <a:gd name="connsiteX841" fmla="*/ 1810870 w 4713748"/>
                  <a:gd name="connsiteY841" fmla="*/ 2554218 h 2722945"/>
                  <a:gd name="connsiteX842" fmla="*/ 1810870 w 4713748"/>
                  <a:gd name="connsiteY842" fmla="*/ 2551834 h 2722945"/>
                  <a:gd name="connsiteX843" fmla="*/ 1817554 w 4713748"/>
                  <a:gd name="connsiteY843" fmla="*/ 2551834 h 2722945"/>
                  <a:gd name="connsiteX844" fmla="*/ 1817554 w 4713748"/>
                  <a:gd name="connsiteY844" fmla="*/ 2552888 h 2722945"/>
                  <a:gd name="connsiteX845" fmla="*/ 1821951 w 4713748"/>
                  <a:gd name="connsiteY845" fmla="*/ 2552008 h 2722945"/>
                  <a:gd name="connsiteX846" fmla="*/ 1824160 w 4713748"/>
                  <a:gd name="connsiteY846" fmla="*/ 2552008 h 2722945"/>
                  <a:gd name="connsiteX847" fmla="*/ 1824160 w 4713748"/>
                  <a:gd name="connsiteY847" fmla="*/ 2554218 h 2722945"/>
                  <a:gd name="connsiteX848" fmla="*/ 1828579 w 4713748"/>
                  <a:gd name="connsiteY848" fmla="*/ 2552008 h 2722945"/>
                  <a:gd name="connsiteX849" fmla="*/ 1828579 w 4713748"/>
                  <a:gd name="connsiteY849" fmla="*/ 2556427 h 2722945"/>
                  <a:gd name="connsiteX850" fmla="*/ 1828579 w 4713748"/>
                  <a:gd name="connsiteY850" fmla="*/ 2558636 h 2722945"/>
                  <a:gd name="connsiteX851" fmla="*/ 1828579 w 4713748"/>
                  <a:gd name="connsiteY851" fmla="*/ 2558732 h 2722945"/>
                  <a:gd name="connsiteX852" fmla="*/ 1830669 w 4713748"/>
                  <a:gd name="connsiteY852" fmla="*/ 2560836 h 2722945"/>
                  <a:gd name="connsiteX853" fmla="*/ 1831222 w 4713748"/>
                  <a:gd name="connsiteY853" fmla="*/ 2561948 h 2722945"/>
                  <a:gd name="connsiteX854" fmla="*/ 1834966 w 4713748"/>
                  <a:gd name="connsiteY854" fmla="*/ 2569484 h 2722945"/>
                  <a:gd name="connsiteX855" fmla="*/ 1835555 w 4713748"/>
                  <a:gd name="connsiteY855" fmla="*/ 2569484 h 2722945"/>
                  <a:gd name="connsiteX856" fmla="*/ 1837768 w 4713748"/>
                  <a:gd name="connsiteY856" fmla="*/ 2569484 h 2722945"/>
                  <a:gd name="connsiteX857" fmla="*/ 1842194 w 4713748"/>
                  <a:gd name="connsiteY857" fmla="*/ 2569484 h 2722945"/>
                  <a:gd name="connsiteX858" fmla="*/ 1844408 w 4713748"/>
                  <a:gd name="connsiteY858" fmla="*/ 2571705 h 2722945"/>
                  <a:gd name="connsiteX859" fmla="*/ 1846621 w 4713748"/>
                  <a:gd name="connsiteY859" fmla="*/ 2571705 h 2722945"/>
                  <a:gd name="connsiteX860" fmla="*/ 1846621 w 4713748"/>
                  <a:gd name="connsiteY860" fmla="*/ 2573925 h 2722945"/>
                  <a:gd name="connsiteX861" fmla="*/ 1848834 w 4713748"/>
                  <a:gd name="connsiteY861" fmla="*/ 2573925 h 2722945"/>
                  <a:gd name="connsiteX862" fmla="*/ 1851047 w 4713748"/>
                  <a:gd name="connsiteY862" fmla="*/ 2573925 h 2722945"/>
                  <a:gd name="connsiteX863" fmla="*/ 1862113 w 4713748"/>
                  <a:gd name="connsiteY863" fmla="*/ 2576146 h 2722945"/>
                  <a:gd name="connsiteX864" fmla="*/ 1875393 w 4713748"/>
                  <a:gd name="connsiteY864" fmla="*/ 2571705 h 2722945"/>
                  <a:gd name="connsiteX865" fmla="*/ 1884246 w 4713748"/>
                  <a:gd name="connsiteY865" fmla="*/ 2567264 h 2722945"/>
                  <a:gd name="connsiteX866" fmla="*/ 1888672 w 4713748"/>
                  <a:gd name="connsiteY866" fmla="*/ 2562823 h 2722945"/>
                  <a:gd name="connsiteX867" fmla="*/ 1893099 w 4713748"/>
                  <a:gd name="connsiteY867" fmla="*/ 2556162 h 2722945"/>
                  <a:gd name="connsiteX868" fmla="*/ 1895312 w 4713748"/>
                  <a:gd name="connsiteY868" fmla="*/ 2549500 h 2722945"/>
                  <a:gd name="connsiteX869" fmla="*/ 1897525 w 4713748"/>
                  <a:gd name="connsiteY869" fmla="*/ 2547280 h 2722945"/>
                  <a:gd name="connsiteX870" fmla="*/ 1897525 w 4713748"/>
                  <a:gd name="connsiteY870" fmla="*/ 2545059 h 2722945"/>
                  <a:gd name="connsiteX871" fmla="*/ 1901952 w 4713748"/>
                  <a:gd name="connsiteY871" fmla="*/ 2540619 h 2722945"/>
                  <a:gd name="connsiteX872" fmla="*/ 1901952 w 4713748"/>
                  <a:gd name="connsiteY872" fmla="*/ 2533957 h 2722945"/>
                  <a:gd name="connsiteX873" fmla="*/ 1888672 w 4713748"/>
                  <a:gd name="connsiteY873" fmla="*/ 2527296 h 2722945"/>
                  <a:gd name="connsiteX874" fmla="*/ 1876498 w 4713748"/>
                  <a:gd name="connsiteY874" fmla="*/ 2525075 h 2722945"/>
                  <a:gd name="connsiteX875" fmla="*/ 1866540 w 4713748"/>
                  <a:gd name="connsiteY875" fmla="*/ 2522855 h 2722945"/>
                  <a:gd name="connsiteX876" fmla="*/ 1867804 w 4713748"/>
                  <a:gd name="connsiteY876" fmla="*/ 2523489 h 2722945"/>
                  <a:gd name="connsiteX877" fmla="*/ 1864327 w 4713748"/>
                  <a:gd name="connsiteY877" fmla="*/ 2522855 h 2722945"/>
                  <a:gd name="connsiteX878" fmla="*/ 1869701 w 4713748"/>
                  <a:gd name="connsiteY878" fmla="*/ 2524441 h 2722945"/>
                  <a:gd name="connsiteX879" fmla="*/ 1870966 w 4713748"/>
                  <a:gd name="connsiteY879" fmla="*/ 2525076 h 2722945"/>
                  <a:gd name="connsiteX880" fmla="*/ 1877606 w 4713748"/>
                  <a:gd name="connsiteY880" fmla="*/ 2527296 h 2722945"/>
                  <a:gd name="connsiteX881" fmla="*/ 1878713 w 4713748"/>
                  <a:gd name="connsiteY881" fmla="*/ 2527296 h 2722945"/>
                  <a:gd name="connsiteX882" fmla="*/ 1879376 w 4713748"/>
                  <a:gd name="connsiteY882" fmla="*/ 2527296 h 2722945"/>
                  <a:gd name="connsiteX883" fmla="*/ 1901952 w 4713748"/>
                  <a:gd name="connsiteY883" fmla="*/ 2533957 h 2722945"/>
                  <a:gd name="connsiteX884" fmla="*/ 1893099 w 4713748"/>
                  <a:gd name="connsiteY884" fmla="*/ 2531737 h 2722945"/>
                  <a:gd name="connsiteX885" fmla="*/ 1862113 w 4713748"/>
                  <a:gd name="connsiteY885" fmla="*/ 2522855 h 2722945"/>
                  <a:gd name="connsiteX886" fmla="*/ 1859900 w 4713748"/>
                  <a:gd name="connsiteY886" fmla="*/ 2522855 h 2722945"/>
                  <a:gd name="connsiteX887" fmla="*/ 1848834 w 4713748"/>
                  <a:gd name="connsiteY887" fmla="*/ 2520635 h 2722945"/>
                  <a:gd name="connsiteX888" fmla="*/ 1857687 w 4713748"/>
                  <a:gd name="connsiteY888" fmla="*/ 2520635 h 2722945"/>
                  <a:gd name="connsiteX889" fmla="*/ 1845352 w 4713748"/>
                  <a:gd name="connsiteY889" fmla="*/ 2519836 h 2722945"/>
                  <a:gd name="connsiteX890" fmla="*/ 1851157 w 4713748"/>
                  <a:gd name="connsiteY890" fmla="*/ 2527465 h 2722945"/>
                  <a:gd name="connsiteX891" fmla="*/ 1855636 w 4713748"/>
                  <a:gd name="connsiteY891" fmla="*/ 2534088 h 2722945"/>
                  <a:gd name="connsiteX892" fmla="*/ 1857876 w 4713748"/>
                  <a:gd name="connsiteY892" fmla="*/ 2542918 h 2722945"/>
                  <a:gd name="connsiteX893" fmla="*/ 1860115 w 4713748"/>
                  <a:gd name="connsiteY893" fmla="*/ 2542918 h 2722945"/>
                  <a:gd name="connsiteX894" fmla="*/ 1860115 w 4713748"/>
                  <a:gd name="connsiteY894" fmla="*/ 2545126 h 2722945"/>
                  <a:gd name="connsiteX895" fmla="*/ 1860115 w 4713748"/>
                  <a:gd name="connsiteY895" fmla="*/ 2549541 h 2722945"/>
                  <a:gd name="connsiteX896" fmla="*/ 1855636 w 4713748"/>
                  <a:gd name="connsiteY896" fmla="*/ 2562786 h 2722945"/>
                  <a:gd name="connsiteX897" fmla="*/ 1853396 w 4713748"/>
                  <a:gd name="connsiteY897" fmla="*/ 2562786 h 2722945"/>
                  <a:gd name="connsiteX898" fmla="*/ 1853396 w 4713748"/>
                  <a:gd name="connsiteY898" fmla="*/ 2564994 h 2722945"/>
                  <a:gd name="connsiteX899" fmla="*/ 1851157 w 4713748"/>
                  <a:gd name="connsiteY899" fmla="*/ 2562786 h 2722945"/>
                  <a:gd name="connsiteX900" fmla="*/ 1848917 w 4713748"/>
                  <a:gd name="connsiteY900" fmla="*/ 2567201 h 2722945"/>
                  <a:gd name="connsiteX901" fmla="*/ 1846677 w 4713748"/>
                  <a:gd name="connsiteY901" fmla="*/ 2562786 h 2722945"/>
                  <a:gd name="connsiteX902" fmla="*/ 1844438 w 4713748"/>
                  <a:gd name="connsiteY902" fmla="*/ 2562786 h 2722945"/>
                  <a:gd name="connsiteX903" fmla="*/ 1844438 w 4713748"/>
                  <a:gd name="connsiteY903" fmla="*/ 2560579 h 2722945"/>
                  <a:gd name="connsiteX904" fmla="*/ 1846677 w 4713748"/>
                  <a:gd name="connsiteY904" fmla="*/ 2556163 h 2722945"/>
                  <a:gd name="connsiteX905" fmla="*/ 1848917 w 4713748"/>
                  <a:gd name="connsiteY905" fmla="*/ 2551748 h 2722945"/>
                  <a:gd name="connsiteX906" fmla="*/ 1848917 w 4713748"/>
                  <a:gd name="connsiteY906" fmla="*/ 2547333 h 2722945"/>
                  <a:gd name="connsiteX907" fmla="*/ 1848917 w 4713748"/>
                  <a:gd name="connsiteY907" fmla="*/ 2545126 h 2722945"/>
                  <a:gd name="connsiteX908" fmla="*/ 1848917 w 4713748"/>
                  <a:gd name="connsiteY908" fmla="*/ 2536295 h 2722945"/>
                  <a:gd name="connsiteX909" fmla="*/ 1842198 w 4713748"/>
                  <a:gd name="connsiteY909" fmla="*/ 2525258 h 2722945"/>
                  <a:gd name="connsiteX910" fmla="*/ 1837660 w 4713748"/>
                  <a:gd name="connsiteY910" fmla="*/ 2519294 h 2722945"/>
                  <a:gd name="connsiteX911" fmla="*/ 1826702 w 4713748"/>
                  <a:gd name="connsiteY911" fmla="*/ 2518414 h 2722945"/>
                  <a:gd name="connsiteX912" fmla="*/ 1828915 w 4713748"/>
                  <a:gd name="connsiteY912" fmla="*/ 2518414 h 2722945"/>
                  <a:gd name="connsiteX913" fmla="*/ 1837097 w 4713748"/>
                  <a:gd name="connsiteY913" fmla="*/ 2518553 h 2722945"/>
                  <a:gd name="connsiteX914" fmla="*/ 1835479 w 4713748"/>
                  <a:gd name="connsiteY914" fmla="*/ 2516427 h 2722945"/>
                  <a:gd name="connsiteX915" fmla="*/ 1831000 w 4713748"/>
                  <a:gd name="connsiteY915" fmla="*/ 2512012 h 2722945"/>
                  <a:gd name="connsiteX916" fmla="*/ 1822042 w 4713748"/>
                  <a:gd name="connsiteY916" fmla="*/ 2507597 h 2722945"/>
                  <a:gd name="connsiteX917" fmla="*/ 1817562 w 4713748"/>
                  <a:gd name="connsiteY917" fmla="*/ 2507597 h 2722945"/>
                  <a:gd name="connsiteX918" fmla="*/ 1815323 w 4713748"/>
                  <a:gd name="connsiteY918" fmla="*/ 2507597 h 2722945"/>
                  <a:gd name="connsiteX919" fmla="*/ 1813083 w 4713748"/>
                  <a:gd name="connsiteY919" fmla="*/ 2507597 h 2722945"/>
                  <a:gd name="connsiteX920" fmla="*/ 1806364 w 4713748"/>
                  <a:gd name="connsiteY920" fmla="*/ 2505390 h 2722945"/>
                  <a:gd name="connsiteX921" fmla="*/ 1801885 w 4713748"/>
                  <a:gd name="connsiteY921" fmla="*/ 2507597 h 2722945"/>
                  <a:gd name="connsiteX922" fmla="*/ 1797532 w 4713748"/>
                  <a:gd name="connsiteY922" fmla="*/ 2505452 h 2722945"/>
                  <a:gd name="connsiteX923" fmla="*/ 1797358 w 4713748"/>
                  <a:gd name="connsiteY923" fmla="*/ 2505800 h 2722945"/>
                  <a:gd name="connsiteX924" fmla="*/ 1798863 w 4713748"/>
                  <a:gd name="connsiteY924" fmla="*/ 2507597 h 2722945"/>
                  <a:gd name="connsiteX925" fmla="*/ 1797406 w 4713748"/>
                  <a:gd name="connsiteY925" fmla="*/ 2507597 h 2722945"/>
                  <a:gd name="connsiteX926" fmla="*/ 1795539 w 4713748"/>
                  <a:gd name="connsiteY926" fmla="*/ 2509437 h 2722945"/>
                  <a:gd name="connsiteX927" fmla="*/ 1795429 w 4713748"/>
                  <a:gd name="connsiteY927" fmla="*/ 2509658 h 2722945"/>
                  <a:gd name="connsiteX928" fmla="*/ 1795429 w 4713748"/>
                  <a:gd name="connsiteY928" fmla="*/ 2511847 h 2722945"/>
                  <a:gd name="connsiteX929" fmla="*/ 1793239 w 4713748"/>
                  <a:gd name="connsiteY929" fmla="*/ 2511847 h 2722945"/>
                  <a:gd name="connsiteX930" fmla="*/ 1793239 w 4713748"/>
                  <a:gd name="connsiteY930" fmla="*/ 2509658 h 2722945"/>
                  <a:gd name="connsiteX931" fmla="*/ 1791050 w 4713748"/>
                  <a:gd name="connsiteY931" fmla="*/ 2507469 h 2722945"/>
                  <a:gd name="connsiteX932" fmla="*/ 1788861 w 4713748"/>
                  <a:gd name="connsiteY932" fmla="*/ 2505280 h 2722945"/>
                  <a:gd name="connsiteX933" fmla="*/ 1433591 w 4713748"/>
                  <a:gd name="connsiteY933" fmla="*/ 2503476 h 2722945"/>
                  <a:gd name="connsiteX934" fmla="*/ 1425090 w 4713748"/>
                  <a:gd name="connsiteY934" fmla="*/ 2537398 h 2722945"/>
                  <a:gd name="connsiteX935" fmla="*/ 1425010 w 4713748"/>
                  <a:gd name="connsiteY935" fmla="*/ 2536721 h 2722945"/>
                  <a:gd name="connsiteX936" fmla="*/ 1425241 w 4713748"/>
                  <a:gd name="connsiteY936" fmla="*/ 2535108 h 2722945"/>
                  <a:gd name="connsiteX937" fmla="*/ 1432511 w 4713748"/>
                  <a:gd name="connsiteY937" fmla="*/ 2505629 h 2722945"/>
                  <a:gd name="connsiteX938" fmla="*/ 1433034 w 4713748"/>
                  <a:gd name="connsiteY938" fmla="*/ 2504587 h 2722945"/>
                  <a:gd name="connsiteX939" fmla="*/ 1433591 w 4713748"/>
                  <a:gd name="connsiteY939" fmla="*/ 2503476 h 2722945"/>
                  <a:gd name="connsiteX940" fmla="*/ 2019324 w 4713748"/>
                  <a:gd name="connsiteY940" fmla="*/ 2502700 h 2722945"/>
                  <a:gd name="connsiteX941" fmla="*/ 2019324 w 4713748"/>
                  <a:gd name="connsiteY941" fmla="*/ 2504150 h 2722945"/>
                  <a:gd name="connsiteX942" fmla="*/ 2019324 w 4713748"/>
                  <a:gd name="connsiteY942" fmla="*/ 2504981 h 2722945"/>
                  <a:gd name="connsiteX943" fmla="*/ 2018190 w 4713748"/>
                  <a:gd name="connsiteY943" fmla="*/ 2506104 h 2722945"/>
                  <a:gd name="connsiteX944" fmla="*/ 1563066 w 4713748"/>
                  <a:gd name="connsiteY944" fmla="*/ 2500646 h 2722945"/>
                  <a:gd name="connsiteX945" fmla="*/ 1562613 w 4713748"/>
                  <a:gd name="connsiteY945" fmla="*/ 2500823 h 2722945"/>
                  <a:gd name="connsiteX946" fmla="*/ 1563081 w 4713748"/>
                  <a:gd name="connsiteY946" fmla="*/ 2500676 h 2722945"/>
                  <a:gd name="connsiteX947" fmla="*/ 1808682 w 4713748"/>
                  <a:gd name="connsiteY947" fmla="*/ 2498965 h 2722945"/>
                  <a:gd name="connsiteX948" fmla="*/ 1806371 w 4713748"/>
                  <a:gd name="connsiteY948" fmla="*/ 2501297 h 2722945"/>
                  <a:gd name="connsiteX949" fmla="*/ 1808682 w 4713748"/>
                  <a:gd name="connsiteY949" fmla="*/ 2500908 h 2722945"/>
                  <a:gd name="connsiteX950" fmla="*/ 1615760 w 4713748"/>
                  <a:gd name="connsiteY950" fmla="*/ 2498451 h 2722945"/>
                  <a:gd name="connsiteX951" fmla="*/ 1616810 w 4713748"/>
                  <a:gd name="connsiteY951" fmla="*/ 2498451 h 2722945"/>
                  <a:gd name="connsiteX952" fmla="*/ 1617422 w 4713748"/>
                  <a:gd name="connsiteY952" fmla="*/ 2498871 h 2722945"/>
                  <a:gd name="connsiteX953" fmla="*/ 2020536 w 4713748"/>
                  <a:gd name="connsiteY953" fmla="*/ 2498381 h 2722945"/>
                  <a:gd name="connsiteX954" fmla="*/ 2019324 w 4713748"/>
                  <a:gd name="connsiteY954" fmla="*/ 2504981 h 2722945"/>
                  <a:gd name="connsiteX955" fmla="*/ 2019731 w 4713748"/>
                  <a:gd name="connsiteY955" fmla="*/ 2501309 h 2722945"/>
                  <a:gd name="connsiteX956" fmla="*/ 1613545 w 4713748"/>
                  <a:gd name="connsiteY956" fmla="*/ 2496210 h 2722945"/>
                  <a:gd name="connsiteX957" fmla="*/ 1615760 w 4713748"/>
                  <a:gd name="connsiteY957" fmla="*/ 2496210 h 2722945"/>
                  <a:gd name="connsiteX958" fmla="*/ 1626836 w 4713748"/>
                  <a:gd name="connsiteY958" fmla="*/ 2500692 h 2722945"/>
                  <a:gd name="connsiteX959" fmla="*/ 1633482 w 4713748"/>
                  <a:gd name="connsiteY959" fmla="*/ 2502934 h 2722945"/>
                  <a:gd name="connsiteX960" fmla="*/ 1629051 w 4713748"/>
                  <a:gd name="connsiteY960" fmla="*/ 2505175 h 2722945"/>
                  <a:gd name="connsiteX961" fmla="*/ 1621298 w 4713748"/>
                  <a:gd name="connsiteY961" fmla="*/ 2501533 h 2722945"/>
                  <a:gd name="connsiteX962" fmla="*/ 1617422 w 4713748"/>
                  <a:gd name="connsiteY962" fmla="*/ 2498871 h 2722945"/>
                  <a:gd name="connsiteX963" fmla="*/ 1618714 w 4713748"/>
                  <a:gd name="connsiteY963" fmla="*/ 2499198 h 2722945"/>
                  <a:gd name="connsiteX964" fmla="*/ 1620191 w 4713748"/>
                  <a:gd name="connsiteY964" fmla="*/ 2500692 h 2722945"/>
                  <a:gd name="connsiteX965" fmla="*/ 1624621 w 4713748"/>
                  <a:gd name="connsiteY965" fmla="*/ 2500692 h 2722945"/>
                  <a:gd name="connsiteX966" fmla="*/ 1618714 w 4713748"/>
                  <a:gd name="connsiteY966" fmla="*/ 2499198 h 2722945"/>
                  <a:gd name="connsiteX967" fmla="*/ 1617975 w 4713748"/>
                  <a:gd name="connsiteY967" fmla="*/ 2498451 h 2722945"/>
                  <a:gd name="connsiteX968" fmla="*/ 1616810 w 4713748"/>
                  <a:gd name="connsiteY968" fmla="*/ 2498451 h 2722945"/>
                  <a:gd name="connsiteX969" fmla="*/ 1615760 w 4713748"/>
                  <a:gd name="connsiteY969" fmla="*/ 2497731 h 2722945"/>
                  <a:gd name="connsiteX970" fmla="*/ 2020423 w 4713748"/>
                  <a:gd name="connsiteY970" fmla="*/ 2495071 h 2722945"/>
                  <a:gd name="connsiteX971" fmla="*/ 2019731 w 4713748"/>
                  <a:gd name="connsiteY971" fmla="*/ 2501309 h 2722945"/>
                  <a:gd name="connsiteX972" fmla="*/ 2019464 w 4713748"/>
                  <a:gd name="connsiteY972" fmla="*/ 2502280 h 2722945"/>
                  <a:gd name="connsiteX973" fmla="*/ 2019324 w 4713748"/>
                  <a:gd name="connsiteY973" fmla="*/ 2502700 h 2722945"/>
                  <a:gd name="connsiteX974" fmla="*/ 2019324 w 4713748"/>
                  <a:gd name="connsiteY974" fmla="*/ 2498333 h 2722945"/>
                  <a:gd name="connsiteX975" fmla="*/ 2019604 w 4713748"/>
                  <a:gd name="connsiteY975" fmla="*/ 2497502 h 2722945"/>
                  <a:gd name="connsiteX976" fmla="*/ 1749380 w 4713748"/>
                  <a:gd name="connsiteY976" fmla="*/ 2491038 h 2722945"/>
                  <a:gd name="connsiteX977" fmla="*/ 1748741 w 4713748"/>
                  <a:gd name="connsiteY977" fmla="*/ 2491675 h 2722945"/>
                  <a:gd name="connsiteX978" fmla="*/ 1746507 w 4713748"/>
                  <a:gd name="connsiteY978" fmla="*/ 2498360 h 2722945"/>
                  <a:gd name="connsiteX979" fmla="*/ 1746507 w 4713748"/>
                  <a:gd name="connsiteY979" fmla="*/ 2500588 h 2722945"/>
                  <a:gd name="connsiteX980" fmla="*/ 1746507 w 4713748"/>
                  <a:gd name="connsiteY980" fmla="*/ 2502816 h 2722945"/>
                  <a:gd name="connsiteX981" fmla="*/ 1746507 w 4713748"/>
                  <a:gd name="connsiteY981" fmla="*/ 2505045 h 2722945"/>
                  <a:gd name="connsiteX982" fmla="*/ 1744273 w 4713748"/>
                  <a:gd name="connsiteY982" fmla="*/ 2507273 h 2722945"/>
                  <a:gd name="connsiteX983" fmla="*/ 1744273 w 4713748"/>
                  <a:gd name="connsiteY983" fmla="*/ 2511729 h 2722945"/>
                  <a:gd name="connsiteX984" fmla="*/ 1744273 w 4713748"/>
                  <a:gd name="connsiteY984" fmla="*/ 2513958 h 2722945"/>
                  <a:gd name="connsiteX985" fmla="*/ 1748741 w 4713748"/>
                  <a:gd name="connsiteY985" fmla="*/ 2520642 h 2722945"/>
                  <a:gd name="connsiteX986" fmla="*/ 1752092 w 4713748"/>
                  <a:gd name="connsiteY986" fmla="*/ 2529555 h 2722945"/>
                  <a:gd name="connsiteX987" fmla="*/ 1752866 w 4713748"/>
                  <a:gd name="connsiteY987" fmla="*/ 2531613 h 2722945"/>
                  <a:gd name="connsiteX988" fmla="*/ 1744273 w 4713748"/>
                  <a:gd name="connsiteY988" fmla="*/ 2516186 h 2722945"/>
                  <a:gd name="connsiteX989" fmla="*/ 1746507 w 4713748"/>
                  <a:gd name="connsiteY989" fmla="*/ 2522871 h 2722945"/>
                  <a:gd name="connsiteX990" fmla="*/ 1749486 w 4713748"/>
                  <a:gd name="connsiteY990" fmla="*/ 2528070 h 2722945"/>
                  <a:gd name="connsiteX991" fmla="*/ 1746507 w 4713748"/>
                  <a:gd name="connsiteY991" fmla="*/ 2525099 h 2722945"/>
                  <a:gd name="connsiteX992" fmla="*/ 1753155 w 4713748"/>
                  <a:gd name="connsiteY992" fmla="*/ 2536150 h 2722945"/>
                  <a:gd name="connsiteX993" fmla="*/ 1753209 w 4713748"/>
                  <a:gd name="connsiteY993" fmla="*/ 2536137 h 2722945"/>
                  <a:gd name="connsiteX994" fmla="*/ 1753209 w 4713748"/>
                  <a:gd name="connsiteY994" fmla="*/ 2534569 h 2722945"/>
                  <a:gd name="connsiteX995" fmla="*/ 1753993 w 4713748"/>
                  <a:gd name="connsiteY995" fmla="*/ 2535938 h 2722945"/>
                  <a:gd name="connsiteX996" fmla="*/ 1754448 w 4713748"/>
                  <a:gd name="connsiteY996" fmla="*/ 2535822 h 2722945"/>
                  <a:gd name="connsiteX997" fmla="*/ 1752866 w 4713748"/>
                  <a:gd name="connsiteY997" fmla="*/ 2531613 h 2722945"/>
                  <a:gd name="connsiteX998" fmla="*/ 1755115 w 4713748"/>
                  <a:gd name="connsiteY998" fmla="*/ 2535652 h 2722945"/>
                  <a:gd name="connsiteX999" fmla="*/ 1756510 w 4713748"/>
                  <a:gd name="connsiteY999" fmla="*/ 2535298 h 2722945"/>
                  <a:gd name="connsiteX1000" fmla="*/ 1764463 w 4713748"/>
                  <a:gd name="connsiteY1000" fmla="*/ 2531951 h 2722945"/>
                  <a:gd name="connsiteX1001" fmla="*/ 1760089 w 4713748"/>
                  <a:gd name="connsiteY1001" fmla="*/ 2521078 h 2722945"/>
                  <a:gd name="connsiteX1002" fmla="*/ 1770307 w 4713748"/>
                  <a:gd name="connsiteY1002" fmla="*/ 2510307 h 2722945"/>
                  <a:gd name="connsiteX1003" fmla="*/ 1774324 w 4713748"/>
                  <a:gd name="connsiteY1003" fmla="*/ 2509467 h 2722945"/>
                  <a:gd name="connsiteX1004" fmla="*/ 1778684 w 4713748"/>
                  <a:gd name="connsiteY1004" fmla="*/ 2505978 h 2722945"/>
                  <a:gd name="connsiteX1005" fmla="*/ 1778500 w 4713748"/>
                  <a:gd name="connsiteY1005" fmla="*/ 2504686 h 2722945"/>
                  <a:gd name="connsiteX1006" fmla="*/ 1777781 w 4713748"/>
                  <a:gd name="connsiteY1006" fmla="*/ 2505045 h 2722945"/>
                  <a:gd name="connsiteX1007" fmla="*/ 1775547 w 4713748"/>
                  <a:gd name="connsiteY1007" fmla="*/ 2505045 h 2722945"/>
                  <a:gd name="connsiteX1008" fmla="*/ 1773313 w 4713748"/>
                  <a:gd name="connsiteY1008" fmla="*/ 2502816 h 2722945"/>
                  <a:gd name="connsiteX1009" fmla="*/ 1771080 w 4713748"/>
                  <a:gd name="connsiteY1009" fmla="*/ 2500588 h 2722945"/>
                  <a:gd name="connsiteX1010" fmla="*/ 1773313 w 4713748"/>
                  <a:gd name="connsiteY1010" fmla="*/ 2498360 h 2722945"/>
                  <a:gd name="connsiteX1011" fmla="*/ 1771080 w 4713748"/>
                  <a:gd name="connsiteY1011" fmla="*/ 2496132 h 2722945"/>
                  <a:gd name="connsiteX1012" fmla="*/ 1769299 w 4713748"/>
                  <a:gd name="connsiteY1012" fmla="*/ 2496132 h 2722945"/>
                  <a:gd name="connsiteX1013" fmla="*/ 1769108 w 4713748"/>
                  <a:gd name="connsiteY1013" fmla="*/ 2496512 h 2722945"/>
                  <a:gd name="connsiteX1014" fmla="*/ 1766869 w 4713748"/>
                  <a:gd name="connsiteY1014" fmla="*/ 2496512 h 2722945"/>
                  <a:gd name="connsiteX1015" fmla="*/ 1766869 w 4713748"/>
                  <a:gd name="connsiteY1015" fmla="*/ 2498744 h 2722945"/>
                  <a:gd name="connsiteX1016" fmla="*/ 1762389 w 4713748"/>
                  <a:gd name="connsiteY1016" fmla="*/ 2496512 h 2722945"/>
                  <a:gd name="connsiteX1017" fmla="*/ 1760150 w 4713748"/>
                  <a:gd name="connsiteY1017" fmla="*/ 2494280 h 2722945"/>
                  <a:gd name="connsiteX1018" fmla="*/ 1757910 w 4713748"/>
                  <a:gd name="connsiteY1018" fmla="*/ 2494280 h 2722945"/>
                  <a:gd name="connsiteX1019" fmla="*/ 1757910 w 4713748"/>
                  <a:gd name="connsiteY1019" fmla="*/ 2492048 h 2722945"/>
                  <a:gd name="connsiteX1020" fmla="*/ 1755670 w 4713748"/>
                  <a:gd name="connsiteY1020" fmla="*/ 2492048 h 2722945"/>
                  <a:gd name="connsiteX1021" fmla="*/ 1753431 w 4713748"/>
                  <a:gd name="connsiteY1021" fmla="*/ 2492048 h 2722945"/>
                  <a:gd name="connsiteX1022" fmla="*/ 1594525 w 4713748"/>
                  <a:gd name="connsiteY1022" fmla="*/ 2490392 h 2722945"/>
                  <a:gd name="connsiteX1023" fmla="*/ 1594489 w 4713748"/>
                  <a:gd name="connsiteY1023" fmla="*/ 2490424 h 2722945"/>
                  <a:gd name="connsiteX1024" fmla="*/ 1592264 w 4713748"/>
                  <a:gd name="connsiteY1024" fmla="*/ 2491538 h 2722945"/>
                  <a:gd name="connsiteX1025" fmla="*/ 1592068 w 4713748"/>
                  <a:gd name="connsiteY1025" fmla="*/ 2491600 h 2722945"/>
                  <a:gd name="connsiteX1026" fmla="*/ 1744472 w 4713748"/>
                  <a:gd name="connsiteY1026" fmla="*/ 2489815 h 2722945"/>
                  <a:gd name="connsiteX1027" fmla="*/ 1733274 w 4713748"/>
                  <a:gd name="connsiteY1027" fmla="*/ 2492048 h 2722945"/>
                  <a:gd name="connsiteX1028" fmla="*/ 1724316 w 4713748"/>
                  <a:gd name="connsiteY1028" fmla="*/ 2494280 h 2722945"/>
                  <a:gd name="connsiteX1029" fmla="*/ 1719837 w 4713748"/>
                  <a:gd name="connsiteY1029" fmla="*/ 2498744 h 2722945"/>
                  <a:gd name="connsiteX1030" fmla="*/ 1715357 w 4713748"/>
                  <a:gd name="connsiteY1030" fmla="*/ 2503209 h 2722945"/>
                  <a:gd name="connsiteX1031" fmla="*/ 1713118 w 4713748"/>
                  <a:gd name="connsiteY1031" fmla="*/ 2507674 h 2722945"/>
                  <a:gd name="connsiteX1032" fmla="*/ 1713118 w 4713748"/>
                  <a:gd name="connsiteY1032" fmla="*/ 2509906 h 2722945"/>
                  <a:gd name="connsiteX1033" fmla="*/ 1713118 w 4713748"/>
                  <a:gd name="connsiteY1033" fmla="*/ 2512138 h 2722945"/>
                  <a:gd name="connsiteX1034" fmla="*/ 1708639 w 4713748"/>
                  <a:gd name="connsiteY1034" fmla="*/ 2516603 h 2722945"/>
                  <a:gd name="connsiteX1035" fmla="*/ 1708639 w 4713748"/>
                  <a:gd name="connsiteY1035" fmla="*/ 2521067 h 2722945"/>
                  <a:gd name="connsiteX1036" fmla="*/ 1708639 w 4713748"/>
                  <a:gd name="connsiteY1036" fmla="*/ 2525532 h 2722945"/>
                  <a:gd name="connsiteX1037" fmla="*/ 1713118 w 4713748"/>
                  <a:gd name="connsiteY1037" fmla="*/ 2525532 h 2722945"/>
                  <a:gd name="connsiteX1038" fmla="*/ 1726276 w 4713748"/>
                  <a:gd name="connsiteY1038" fmla="*/ 2531112 h 2722945"/>
                  <a:gd name="connsiteX1039" fmla="*/ 1730690 w 4713748"/>
                  <a:gd name="connsiteY1039" fmla="*/ 2533259 h 2722945"/>
                  <a:gd name="connsiteX1040" fmla="*/ 1718591 w 4713748"/>
                  <a:gd name="connsiteY1040" fmla="*/ 2530244 h 2722945"/>
                  <a:gd name="connsiteX1041" fmla="*/ 1717374 w 4713748"/>
                  <a:gd name="connsiteY1041" fmla="*/ 2529773 h 2722945"/>
                  <a:gd name="connsiteX1042" fmla="*/ 1712477 w 4713748"/>
                  <a:gd name="connsiteY1042" fmla="*/ 2527881 h 2722945"/>
                  <a:gd name="connsiteX1043" fmla="*/ 1710038 w 4713748"/>
                  <a:gd name="connsiteY1043" fmla="*/ 2526090 h 2722945"/>
                  <a:gd name="connsiteX1044" fmla="*/ 1706399 w 4713748"/>
                  <a:gd name="connsiteY1044" fmla="*/ 2525532 h 2722945"/>
                  <a:gd name="connsiteX1045" fmla="*/ 1712477 w 4713748"/>
                  <a:gd name="connsiteY1045" fmla="*/ 2527881 h 2722945"/>
                  <a:gd name="connsiteX1046" fmla="*/ 1715357 w 4713748"/>
                  <a:gd name="connsiteY1046" fmla="*/ 2529996 h 2722945"/>
                  <a:gd name="connsiteX1047" fmla="*/ 1735514 w 4713748"/>
                  <a:gd name="connsiteY1047" fmla="*/ 2536693 h 2722945"/>
                  <a:gd name="connsiteX1048" fmla="*/ 1737754 w 4713748"/>
                  <a:gd name="connsiteY1048" fmla="*/ 2536693 h 2722945"/>
                  <a:gd name="connsiteX1049" fmla="*/ 1739993 w 4713748"/>
                  <a:gd name="connsiteY1049" fmla="*/ 2536693 h 2722945"/>
                  <a:gd name="connsiteX1050" fmla="*/ 1745560 w 4713748"/>
                  <a:gd name="connsiteY1050" fmla="*/ 2538080 h 2722945"/>
                  <a:gd name="connsiteX1051" fmla="*/ 1742233 w 4713748"/>
                  <a:gd name="connsiteY1051" fmla="*/ 2538925 h 2722945"/>
                  <a:gd name="connsiteX1052" fmla="*/ 1748952 w 4713748"/>
                  <a:gd name="connsiteY1052" fmla="*/ 2538925 h 2722945"/>
                  <a:gd name="connsiteX1053" fmla="*/ 1745560 w 4713748"/>
                  <a:gd name="connsiteY1053" fmla="*/ 2538080 h 2722945"/>
                  <a:gd name="connsiteX1054" fmla="*/ 1752208 w 4713748"/>
                  <a:gd name="connsiteY1054" fmla="*/ 2536391 h 2722945"/>
                  <a:gd name="connsiteX1055" fmla="*/ 1739806 w 4713748"/>
                  <a:gd name="connsiteY1055" fmla="*/ 2516186 h 2722945"/>
                  <a:gd name="connsiteX1056" fmla="*/ 1747693 w 4713748"/>
                  <a:gd name="connsiteY1056" fmla="*/ 2490618 h 2722945"/>
                  <a:gd name="connsiteX1057" fmla="*/ 2021170 w 4713748"/>
                  <a:gd name="connsiteY1057" fmla="*/ 2488326 h 2722945"/>
                  <a:gd name="connsiteX1058" fmla="*/ 2020994 w 4713748"/>
                  <a:gd name="connsiteY1058" fmla="*/ 2489919 h 2722945"/>
                  <a:gd name="connsiteX1059" fmla="*/ 2020403 w 4713748"/>
                  <a:gd name="connsiteY1059" fmla="*/ 2491873 h 2722945"/>
                  <a:gd name="connsiteX1060" fmla="*/ 1520948 w 4713748"/>
                  <a:gd name="connsiteY1060" fmla="*/ 2484871 h 2722945"/>
                  <a:gd name="connsiteX1061" fmla="*/ 1523138 w 4713748"/>
                  <a:gd name="connsiteY1061" fmla="*/ 2487453 h 2722945"/>
                  <a:gd name="connsiteX1062" fmla="*/ 1549269 w 4713748"/>
                  <a:gd name="connsiteY1062" fmla="*/ 2498594 h 2722945"/>
                  <a:gd name="connsiteX1063" fmla="*/ 1547045 w 4713748"/>
                  <a:gd name="connsiteY1063" fmla="*/ 2498594 h 2722945"/>
                  <a:gd name="connsiteX1064" fmla="*/ 1535926 w 4713748"/>
                  <a:gd name="connsiteY1064" fmla="*/ 2496366 h 2722945"/>
                  <a:gd name="connsiteX1065" fmla="*/ 1538275 w 4713748"/>
                  <a:gd name="connsiteY1065" fmla="*/ 2497039 h 2722945"/>
                  <a:gd name="connsiteX1066" fmla="*/ 1535856 w 4713748"/>
                  <a:gd name="connsiteY1066" fmla="*/ 2496610 h 2722945"/>
                  <a:gd name="connsiteX1067" fmla="*/ 1524250 w 4713748"/>
                  <a:gd name="connsiteY1067" fmla="*/ 2489403 h 2722945"/>
                  <a:gd name="connsiteX1068" fmla="*/ 2023777 w 4713748"/>
                  <a:gd name="connsiteY1068" fmla="*/ 2480717 h 2722945"/>
                  <a:gd name="connsiteX1069" fmla="*/ 2021841 w 4713748"/>
                  <a:gd name="connsiteY1069" fmla="*/ 2490301 h 2722945"/>
                  <a:gd name="connsiteX1070" fmla="*/ 2021562 w 4713748"/>
                  <a:gd name="connsiteY1070" fmla="*/ 2491686 h 2722945"/>
                  <a:gd name="connsiteX1071" fmla="*/ 2020423 w 4713748"/>
                  <a:gd name="connsiteY1071" fmla="*/ 2495071 h 2722945"/>
                  <a:gd name="connsiteX1072" fmla="*/ 2020994 w 4713748"/>
                  <a:gd name="connsiteY1072" fmla="*/ 2489919 h 2722945"/>
                  <a:gd name="connsiteX1073" fmla="*/ 2023799 w 4713748"/>
                  <a:gd name="connsiteY1073" fmla="*/ 2480607 h 2722945"/>
                  <a:gd name="connsiteX1074" fmla="*/ 2023782 w 4713748"/>
                  <a:gd name="connsiteY1074" fmla="*/ 2480700 h 2722945"/>
                  <a:gd name="connsiteX1075" fmla="*/ 2023777 w 4713748"/>
                  <a:gd name="connsiteY1075" fmla="*/ 2480717 h 2722945"/>
                  <a:gd name="connsiteX1076" fmla="*/ 2022880 w 4713748"/>
                  <a:gd name="connsiteY1076" fmla="*/ 2480423 h 2722945"/>
                  <a:gd name="connsiteX1077" fmla="*/ 2021170 w 4713748"/>
                  <a:gd name="connsiteY1077" fmla="*/ 2488326 h 2722945"/>
                  <a:gd name="connsiteX1078" fmla="*/ 2021841 w 4713748"/>
                  <a:gd name="connsiteY1078" fmla="*/ 2482269 h 2722945"/>
                  <a:gd name="connsiteX1079" fmla="*/ 1447489 w 4713748"/>
                  <a:gd name="connsiteY1079" fmla="*/ 2477546 h 2722945"/>
                  <a:gd name="connsiteX1080" fmla="*/ 1442504 w 4713748"/>
                  <a:gd name="connsiteY1080" fmla="*/ 2487916 h 2722945"/>
                  <a:gd name="connsiteX1081" fmla="*/ 1438047 w 4713748"/>
                  <a:gd name="connsiteY1081" fmla="*/ 2499030 h 2722945"/>
                  <a:gd name="connsiteX1082" fmla="*/ 1442504 w 4713748"/>
                  <a:gd name="connsiteY1082" fmla="*/ 2487916 h 2722945"/>
                  <a:gd name="connsiteX1083" fmla="*/ 1430453 w 4713748"/>
                  <a:gd name="connsiteY1083" fmla="*/ 2523735 h 2722945"/>
                  <a:gd name="connsiteX1084" fmla="*/ 1435819 w 4713748"/>
                  <a:gd name="connsiteY1084" fmla="*/ 2501253 h 2722945"/>
                  <a:gd name="connsiteX1085" fmla="*/ 1440276 w 4713748"/>
                  <a:gd name="connsiteY1085" fmla="*/ 2490139 h 2722945"/>
                  <a:gd name="connsiteX1086" fmla="*/ 2026252 w 4713748"/>
                  <a:gd name="connsiteY1086" fmla="*/ 2472531 h 2722945"/>
                  <a:gd name="connsiteX1087" fmla="*/ 2025012 w 4713748"/>
                  <a:gd name="connsiteY1087" fmla="*/ 2476633 h 2722945"/>
                  <a:gd name="connsiteX1088" fmla="*/ 2023799 w 4713748"/>
                  <a:gd name="connsiteY1088" fmla="*/ 2478789 h 2722945"/>
                  <a:gd name="connsiteX1089" fmla="*/ 2022880 w 4713748"/>
                  <a:gd name="connsiteY1089" fmla="*/ 2480423 h 2722945"/>
                  <a:gd name="connsiteX1090" fmla="*/ 2023799 w 4713748"/>
                  <a:gd name="connsiteY1090" fmla="*/ 2476176 h 2722945"/>
                  <a:gd name="connsiteX1091" fmla="*/ 1618210 w 4713748"/>
                  <a:gd name="connsiteY1091" fmla="*/ 2469627 h 2722945"/>
                  <a:gd name="connsiteX1092" fmla="*/ 1614751 w 4713748"/>
                  <a:gd name="connsiteY1092" fmla="*/ 2473464 h 2722945"/>
                  <a:gd name="connsiteX1093" fmla="*/ 1615669 w 4713748"/>
                  <a:gd name="connsiteY1093" fmla="*/ 2471855 h 2722945"/>
                  <a:gd name="connsiteX1094" fmla="*/ 2010352 w 4713748"/>
                  <a:gd name="connsiteY1094" fmla="*/ 2464814 h 2722945"/>
                  <a:gd name="connsiteX1095" fmla="*/ 2004185 w 4713748"/>
                  <a:gd name="connsiteY1095" fmla="*/ 2487810 h 2722945"/>
                  <a:gd name="connsiteX1096" fmla="*/ 2004982 w 4713748"/>
                  <a:gd name="connsiteY1096" fmla="*/ 2484069 h 2722945"/>
                  <a:gd name="connsiteX1097" fmla="*/ 2006342 w 4713748"/>
                  <a:gd name="connsiteY1097" fmla="*/ 2478658 h 2722945"/>
                  <a:gd name="connsiteX1098" fmla="*/ 2010298 w 4713748"/>
                  <a:gd name="connsiteY1098" fmla="*/ 2464891 h 2722945"/>
                  <a:gd name="connsiteX1099" fmla="*/ 2010485 w 4713748"/>
                  <a:gd name="connsiteY1099" fmla="*/ 2464239 h 2722945"/>
                  <a:gd name="connsiteX1100" fmla="*/ 2010298 w 4713748"/>
                  <a:gd name="connsiteY1100" fmla="*/ 2464891 h 2722945"/>
                  <a:gd name="connsiteX1101" fmla="*/ 2008532 w 4713748"/>
                  <a:gd name="connsiteY1101" fmla="*/ 2467407 h 2722945"/>
                  <a:gd name="connsiteX1102" fmla="*/ 2008847 w 4713748"/>
                  <a:gd name="connsiteY1102" fmla="*/ 2465930 h 2722945"/>
                  <a:gd name="connsiteX1103" fmla="*/ 2011164 w 4713748"/>
                  <a:gd name="connsiteY1103" fmla="*/ 2463538 h 2722945"/>
                  <a:gd name="connsiteX1104" fmla="*/ 2011113 w 4713748"/>
                  <a:gd name="connsiteY1104" fmla="*/ 2463729 h 2722945"/>
                  <a:gd name="connsiteX1105" fmla="*/ 2010352 w 4713748"/>
                  <a:gd name="connsiteY1105" fmla="*/ 2464814 h 2722945"/>
                  <a:gd name="connsiteX1106" fmla="*/ 2010514 w 4713748"/>
                  <a:gd name="connsiteY1106" fmla="*/ 2464209 h 2722945"/>
                  <a:gd name="connsiteX1107" fmla="*/ 2010794 w 4713748"/>
                  <a:gd name="connsiteY1107" fmla="*/ 2463163 h 2722945"/>
                  <a:gd name="connsiteX1108" fmla="*/ 2010514 w 4713748"/>
                  <a:gd name="connsiteY1108" fmla="*/ 2464209 h 2722945"/>
                  <a:gd name="connsiteX1109" fmla="*/ 2010485 w 4713748"/>
                  <a:gd name="connsiteY1109" fmla="*/ 2464239 h 2722945"/>
                  <a:gd name="connsiteX1110" fmla="*/ 1775100 w 4713748"/>
                  <a:gd name="connsiteY1110" fmla="*/ 2456375 h 2722945"/>
                  <a:gd name="connsiteX1111" fmla="*/ 1775216 w 4713748"/>
                  <a:gd name="connsiteY1111" fmla="*/ 2457188 h 2722945"/>
                  <a:gd name="connsiteX1112" fmla="*/ 1775264 w 4713748"/>
                  <a:gd name="connsiteY1112" fmla="*/ 2458460 h 2722945"/>
                  <a:gd name="connsiteX1113" fmla="*/ 2018599 w 4713748"/>
                  <a:gd name="connsiteY1113" fmla="*/ 2455864 h 2722945"/>
                  <a:gd name="connsiteX1114" fmla="*/ 2014099 w 4713748"/>
                  <a:gd name="connsiteY1114" fmla="*/ 2462229 h 2722945"/>
                  <a:gd name="connsiteX1115" fmla="*/ 2001890 w 4713748"/>
                  <a:gd name="connsiteY1115" fmla="*/ 2503008 h 2722945"/>
                  <a:gd name="connsiteX1116" fmla="*/ 2001890 w 4713748"/>
                  <a:gd name="connsiteY1116" fmla="*/ 2500794 h 2722945"/>
                  <a:gd name="connsiteX1117" fmla="*/ 2001890 w 4713748"/>
                  <a:gd name="connsiteY1117" fmla="*/ 2498581 h 2722945"/>
                  <a:gd name="connsiteX1118" fmla="*/ 2011113 w 4713748"/>
                  <a:gd name="connsiteY1118" fmla="*/ 2463729 h 2722945"/>
                  <a:gd name="connsiteX1119" fmla="*/ 2011466 w 4713748"/>
                  <a:gd name="connsiteY1119" fmla="*/ 2463226 h 2722945"/>
                  <a:gd name="connsiteX1120" fmla="*/ 1775159 w 4713748"/>
                  <a:gd name="connsiteY1120" fmla="*/ 2455706 h 2722945"/>
                  <a:gd name="connsiteX1121" fmla="*/ 1775169 w 4713748"/>
                  <a:gd name="connsiteY1121" fmla="*/ 2455960 h 2722945"/>
                  <a:gd name="connsiteX1122" fmla="*/ 1775100 w 4713748"/>
                  <a:gd name="connsiteY1122" fmla="*/ 2456375 h 2722945"/>
                  <a:gd name="connsiteX1123" fmla="*/ 1637652 w 4713748"/>
                  <a:gd name="connsiteY1123" fmla="*/ 2454120 h 2722945"/>
                  <a:gd name="connsiteX1124" fmla="*/ 1646565 w 4713748"/>
                  <a:gd name="connsiteY1124" fmla="*/ 2460743 h 2722945"/>
                  <a:gd name="connsiteX1125" fmla="*/ 1642108 w 4713748"/>
                  <a:gd name="connsiteY1125" fmla="*/ 2458535 h 2722945"/>
                  <a:gd name="connsiteX1126" fmla="*/ 1639880 w 4713748"/>
                  <a:gd name="connsiteY1126" fmla="*/ 2456328 h 2722945"/>
                  <a:gd name="connsiteX1127" fmla="*/ 1637652 w 4713748"/>
                  <a:gd name="connsiteY1127" fmla="*/ 2456328 h 2722945"/>
                  <a:gd name="connsiteX1128" fmla="*/ 1637652 w 4713748"/>
                  <a:gd name="connsiteY1128" fmla="*/ 2454120 h 2722945"/>
                  <a:gd name="connsiteX1129" fmla="*/ 1515364 w 4713748"/>
                  <a:gd name="connsiteY1129" fmla="*/ 2452795 h 2722945"/>
                  <a:gd name="connsiteX1130" fmla="*/ 1515779 w 4713748"/>
                  <a:gd name="connsiteY1130" fmla="*/ 2453954 h 2722945"/>
                  <a:gd name="connsiteX1131" fmla="*/ 1515779 w 4713748"/>
                  <a:gd name="connsiteY1131" fmla="*/ 2456162 h 2722945"/>
                  <a:gd name="connsiteX1132" fmla="*/ 2021764 w 4713748"/>
                  <a:gd name="connsiteY1132" fmla="*/ 2452597 h 2722945"/>
                  <a:gd name="connsiteX1133" fmla="*/ 2018599 w 4713748"/>
                  <a:gd name="connsiteY1133" fmla="*/ 2455864 h 2722945"/>
                  <a:gd name="connsiteX1134" fmla="*/ 2019698 w 4713748"/>
                  <a:gd name="connsiteY1134" fmla="*/ 2454309 h 2722945"/>
                  <a:gd name="connsiteX1135" fmla="*/ 1473759 w 4713748"/>
                  <a:gd name="connsiteY1135" fmla="*/ 2451282 h 2722945"/>
                  <a:gd name="connsiteX1136" fmla="*/ 1470064 w 4713748"/>
                  <a:gd name="connsiteY1136" fmla="*/ 2459856 h 2722945"/>
                  <a:gd name="connsiteX1137" fmla="*/ 1458297 w 4713748"/>
                  <a:gd name="connsiteY1137" fmla="*/ 2522851 h 2722945"/>
                  <a:gd name="connsiteX1138" fmla="*/ 1491135 w 4713748"/>
                  <a:gd name="connsiteY1138" fmla="*/ 2522851 h 2722945"/>
                  <a:gd name="connsiteX1139" fmla="*/ 1493324 w 4713748"/>
                  <a:gd name="connsiteY1139" fmla="*/ 2520641 h 2722945"/>
                  <a:gd name="connsiteX1140" fmla="*/ 1493324 w 4713748"/>
                  <a:gd name="connsiteY1140" fmla="*/ 2511799 h 2722945"/>
                  <a:gd name="connsiteX1141" fmla="*/ 1495513 w 4713748"/>
                  <a:gd name="connsiteY1141" fmla="*/ 2494116 h 2722945"/>
                  <a:gd name="connsiteX1142" fmla="*/ 1493324 w 4713748"/>
                  <a:gd name="connsiteY1142" fmla="*/ 2487485 h 2722945"/>
                  <a:gd name="connsiteX1143" fmla="*/ 1493324 w 4713748"/>
                  <a:gd name="connsiteY1143" fmla="*/ 2474223 h 2722945"/>
                  <a:gd name="connsiteX1144" fmla="*/ 1491135 w 4713748"/>
                  <a:gd name="connsiteY1144" fmla="*/ 2474223 h 2722945"/>
                  <a:gd name="connsiteX1145" fmla="*/ 1491135 w 4713748"/>
                  <a:gd name="connsiteY1145" fmla="*/ 2472013 h 2722945"/>
                  <a:gd name="connsiteX1146" fmla="*/ 1491135 w 4713748"/>
                  <a:gd name="connsiteY1146" fmla="*/ 2467592 h 2722945"/>
                  <a:gd name="connsiteX1147" fmla="*/ 1491135 w 4713748"/>
                  <a:gd name="connsiteY1147" fmla="*/ 2460120 h 2722945"/>
                  <a:gd name="connsiteX1148" fmla="*/ 1480454 w 4713748"/>
                  <a:gd name="connsiteY1148" fmla="*/ 2456715 h 2722945"/>
                  <a:gd name="connsiteX1149" fmla="*/ 2022507 w 4713748"/>
                  <a:gd name="connsiteY1149" fmla="*/ 2447497 h 2722945"/>
                  <a:gd name="connsiteX1150" fmla="*/ 2011466 w 4713748"/>
                  <a:gd name="connsiteY1150" fmla="*/ 2463226 h 2722945"/>
                  <a:gd name="connsiteX1151" fmla="*/ 2011164 w 4713748"/>
                  <a:gd name="connsiteY1151" fmla="*/ 2463538 h 2722945"/>
                  <a:gd name="connsiteX1152" fmla="*/ 2011784 w 4713748"/>
                  <a:gd name="connsiteY1152" fmla="*/ 2461195 h 2722945"/>
                  <a:gd name="connsiteX1153" fmla="*/ 2013020 w 4713748"/>
                  <a:gd name="connsiteY1153" fmla="*/ 2456523 h 2722945"/>
                  <a:gd name="connsiteX1154" fmla="*/ 2021089 w 4713748"/>
                  <a:gd name="connsiteY1154" fmla="*/ 2448222 h 2722945"/>
                  <a:gd name="connsiteX1155" fmla="*/ 1775934 w 4713748"/>
                  <a:gd name="connsiteY1155" fmla="*/ 2446994 h 2722945"/>
                  <a:gd name="connsiteX1156" fmla="*/ 1775159 w 4713748"/>
                  <a:gd name="connsiteY1156" fmla="*/ 2455706 h 2722945"/>
                  <a:gd name="connsiteX1157" fmla="*/ 1775100 w 4713748"/>
                  <a:gd name="connsiteY1157" fmla="*/ 2454147 h 2722945"/>
                  <a:gd name="connsiteX1158" fmla="*/ 1476487 w 4713748"/>
                  <a:gd name="connsiteY1158" fmla="*/ 2444951 h 2722945"/>
                  <a:gd name="connsiteX1159" fmla="*/ 1474447 w 4713748"/>
                  <a:gd name="connsiteY1159" fmla="*/ 2449685 h 2722945"/>
                  <a:gd name="connsiteX1160" fmla="*/ 1480376 w 4713748"/>
                  <a:gd name="connsiteY1160" fmla="*/ 2454147 h 2722945"/>
                  <a:gd name="connsiteX1161" fmla="*/ 1473920 w 4713748"/>
                  <a:gd name="connsiteY1161" fmla="*/ 2450908 h 2722945"/>
                  <a:gd name="connsiteX1162" fmla="*/ 1488147 w 4713748"/>
                  <a:gd name="connsiteY1162" fmla="*/ 2458047 h 2722945"/>
                  <a:gd name="connsiteX1163" fmla="*/ 1491135 w 4713748"/>
                  <a:gd name="connsiteY1163" fmla="*/ 2458946 h 2722945"/>
                  <a:gd name="connsiteX1164" fmla="*/ 1491135 w 4713748"/>
                  <a:gd name="connsiteY1164" fmla="*/ 2454147 h 2722945"/>
                  <a:gd name="connsiteX1165" fmla="*/ 1489257 w 4713748"/>
                  <a:gd name="connsiteY1165" fmla="*/ 2454147 h 2722945"/>
                  <a:gd name="connsiteX1166" fmla="*/ 1478155 w 4713748"/>
                  <a:gd name="connsiteY1166" fmla="*/ 2447462 h 2722945"/>
                  <a:gd name="connsiteX1167" fmla="*/ 1776309 w 4713748"/>
                  <a:gd name="connsiteY1167" fmla="*/ 2443770 h 2722945"/>
                  <a:gd name="connsiteX1168" fmla="*/ 1775934 w 4713748"/>
                  <a:gd name="connsiteY1168" fmla="*/ 2446994 h 2722945"/>
                  <a:gd name="connsiteX1169" fmla="*/ 1776214 w 4713748"/>
                  <a:gd name="connsiteY1169" fmla="*/ 2443842 h 2722945"/>
                  <a:gd name="connsiteX1170" fmla="*/ 1777328 w 4713748"/>
                  <a:gd name="connsiteY1170" fmla="*/ 2443006 h 2722945"/>
                  <a:gd name="connsiteX1171" fmla="*/ 1777328 w 4713748"/>
                  <a:gd name="connsiteY1171" fmla="*/ 2451919 h 2722945"/>
                  <a:gd name="connsiteX1172" fmla="*/ 1777328 w 4713748"/>
                  <a:gd name="connsiteY1172" fmla="*/ 2471973 h 2722945"/>
                  <a:gd name="connsiteX1173" fmla="*/ 1775216 w 4713748"/>
                  <a:gd name="connsiteY1173" fmla="*/ 2457188 h 2722945"/>
                  <a:gd name="connsiteX1174" fmla="*/ 1775169 w 4713748"/>
                  <a:gd name="connsiteY1174" fmla="*/ 2455960 h 2722945"/>
                  <a:gd name="connsiteX1175" fmla="*/ 1799333 w 4713748"/>
                  <a:gd name="connsiteY1175" fmla="*/ 2439046 h 2722945"/>
                  <a:gd name="connsiteX1176" fmla="*/ 1798625 w 4713748"/>
                  <a:gd name="connsiteY1176" fmla="*/ 2442851 h 2722945"/>
                  <a:gd name="connsiteX1177" fmla="*/ 1797958 w 4713748"/>
                  <a:gd name="connsiteY1177" fmla="*/ 2444871 h 2722945"/>
                  <a:gd name="connsiteX1178" fmla="*/ 1797683 w 4713748"/>
                  <a:gd name="connsiteY1178" fmla="*/ 2445703 h 2722945"/>
                  <a:gd name="connsiteX1179" fmla="*/ 1462642 w 4713748"/>
                  <a:gd name="connsiteY1179" fmla="*/ 2438610 h 2722945"/>
                  <a:gd name="connsiteX1180" fmla="*/ 1462329 w 4713748"/>
                  <a:gd name="connsiteY1180" fmla="*/ 2438924 h 2722945"/>
                  <a:gd name="connsiteX1181" fmla="*/ 1461528 w 4713748"/>
                  <a:gd name="connsiteY1181" fmla="*/ 2439137 h 2722945"/>
                  <a:gd name="connsiteX1182" fmla="*/ 1464307 w 4713748"/>
                  <a:gd name="connsiteY1182" fmla="*/ 2442390 h 2722945"/>
                  <a:gd name="connsiteX1183" fmla="*/ 1464415 w 4713748"/>
                  <a:gd name="connsiteY1183" fmla="*/ 2442167 h 2722945"/>
                  <a:gd name="connsiteX1184" fmla="*/ 1462916 w 4713748"/>
                  <a:gd name="connsiteY1184" fmla="*/ 2438335 h 2722945"/>
                  <a:gd name="connsiteX1185" fmla="*/ 1462699 w 4713748"/>
                  <a:gd name="connsiteY1185" fmla="*/ 2438553 h 2722945"/>
                  <a:gd name="connsiteX1186" fmla="*/ 1465016 w 4713748"/>
                  <a:gd name="connsiteY1186" fmla="*/ 2440923 h 2722945"/>
                  <a:gd name="connsiteX1187" fmla="*/ 1465084 w 4713748"/>
                  <a:gd name="connsiteY1187" fmla="*/ 2440783 h 2722945"/>
                  <a:gd name="connsiteX1188" fmla="*/ 1445931 w 4713748"/>
                  <a:gd name="connsiteY1188" fmla="*/ 2436908 h 2722945"/>
                  <a:gd name="connsiteX1189" fmla="*/ 1449606 w 4713748"/>
                  <a:gd name="connsiteY1189" fmla="*/ 2439390 h 2722945"/>
                  <a:gd name="connsiteX1190" fmla="*/ 1448094 w 4713748"/>
                  <a:gd name="connsiteY1190" fmla="*/ 2438646 h 2722945"/>
                  <a:gd name="connsiteX1191" fmla="*/ 1780263 w 4713748"/>
                  <a:gd name="connsiteY1191" fmla="*/ 2435284 h 2722945"/>
                  <a:gd name="connsiteX1192" fmla="*/ 1779556 w 4713748"/>
                  <a:gd name="connsiteY1192" fmla="*/ 2443006 h 2722945"/>
                  <a:gd name="connsiteX1193" fmla="*/ 1779556 w 4713748"/>
                  <a:gd name="connsiteY1193" fmla="*/ 2442171 h 2722945"/>
                  <a:gd name="connsiteX1194" fmla="*/ 1779556 w 4713748"/>
                  <a:gd name="connsiteY1194" fmla="*/ 2438549 h 2722945"/>
                  <a:gd name="connsiteX1195" fmla="*/ 2049296 w 4713748"/>
                  <a:gd name="connsiteY1195" fmla="*/ 2434041 h 2722945"/>
                  <a:gd name="connsiteX1196" fmla="*/ 2090929 w 4713748"/>
                  <a:gd name="connsiteY1196" fmla="*/ 2472018 h 2722945"/>
                  <a:gd name="connsiteX1197" fmla="*/ 2090929 w 4713748"/>
                  <a:gd name="connsiteY1197" fmla="*/ 2476445 h 2722945"/>
                  <a:gd name="connsiteX1198" fmla="*/ 2093155 w 4713748"/>
                  <a:gd name="connsiteY1198" fmla="*/ 2487513 h 2722945"/>
                  <a:gd name="connsiteX1199" fmla="*/ 2088703 w 4713748"/>
                  <a:gd name="connsiteY1199" fmla="*/ 2507435 h 2722945"/>
                  <a:gd name="connsiteX1200" fmla="*/ 2086477 w 4713748"/>
                  <a:gd name="connsiteY1200" fmla="*/ 2518503 h 2722945"/>
                  <a:gd name="connsiteX1201" fmla="*/ 2079799 w 4713748"/>
                  <a:gd name="connsiteY1201" fmla="*/ 2533998 h 2722945"/>
                  <a:gd name="connsiteX1202" fmla="*/ 2082025 w 4713748"/>
                  <a:gd name="connsiteY1202" fmla="*/ 2536212 h 2722945"/>
                  <a:gd name="connsiteX1203" fmla="*/ 2079799 w 4713748"/>
                  <a:gd name="connsiteY1203" fmla="*/ 2538426 h 2722945"/>
                  <a:gd name="connsiteX1204" fmla="*/ 2075347 w 4713748"/>
                  <a:gd name="connsiteY1204" fmla="*/ 2542853 h 2722945"/>
                  <a:gd name="connsiteX1205" fmla="*/ 2057539 w 4713748"/>
                  <a:gd name="connsiteY1205" fmla="*/ 2558348 h 2722945"/>
                  <a:gd name="connsiteX1206" fmla="*/ 2055313 w 4713748"/>
                  <a:gd name="connsiteY1206" fmla="*/ 2558348 h 2722945"/>
                  <a:gd name="connsiteX1207" fmla="*/ 2053087 w 4713748"/>
                  <a:gd name="connsiteY1207" fmla="*/ 2558348 h 2722945"/>
                  <a:gd name="connsiteX1208" fmla="*/ 2053087 w 4713748"/>
                  <a:gd name="connsiteY1208" fmla="*/ 2556134 h 2722945"/>
                  <a:gd name="connsiteX1209" fmla="*/ 2046410 w 4713748"/>
                  <a:gd name="connsiteY1209" fmla="*/ 2558348 h 2722945"/>
                  <a:gd name="connsiteX1210" fmla="*/ 2048636 w 4713748"/>
                  <a:gd name="connsiteY1210" fmla="*/ 2553921 h 2722945"/>
                  <a:gd name="connsiteX1211" fmla="*/ 2048636 w 4713748"/>
                  <a:gd name="connsiteY1211" fmla="*/ 2551707 h 2722945"/>
                  <a:gd name="connsiteX1212" fmla="*/ 2050861 w 4713748"/>
                  <a:gd name="connsiteY1212" fmla="*/ 2549493 h 2722945"/>
                  <a:gd name="connsiteX1213" fmla="*/ 2055313 w 4713748"/>
                  <a:gd name="connsiteY1213" fmla="*/ 2545066 h 2722945"/>
                  <a:gd name="connsiteX1214" fmla="*/ 2061991 w 4713748"/>
                  <a:gd name="connsiteY1214" fmla="*/ 2540639 h 2722945"/>
                  <a:gd name="connsiteX1215" fmla="*/ 2064217 w 4713748"/>
                  <a:gd name="connsiteY1215" fmla="*/ 2540639 h 2722945"/>
                  <a:gd name="connsiteX1216" fmla="*/ 2066443 w 4713748"/>
                  <a:gd name="connsiteY1216" fmla="*/ 2540639 h 2722945"/>
                  <a:gd name="connsiteX1217" fmla="*/ 2068669 w 4713748"/>
                  <a:gd name="connsiteY1217" fmla="*/ 2536212 h 2722945"/>
                  <a:gd name="connsiteX1218" fmla="*/ 2070895 w 4713748"/>
                  <a:gd name="connsiteY1218" fmla="*/ 2531785 h 2722945"/>
                  <a:gd name="connsiteX1219" fmla="*/ 2079799 w 4713748"/>
                  <a:gd name="connsiteY1219" fmla="*/ 2516290 h 2722945"/>
                  <a:gd name="connsiteX1220" fmla="*/ 2086477 w 4713748"/>
                  <a:gd name="connsiteY1220" fmla="*/ 2494154 h 2722945"/>
                  <a:gd name="connsiteX1221" fmla="*/ 2086477 w 4713748"/>
                  <a:gd name="connsiteY1221" fmla="*/ 2474231 h 2722945"/>
                  <a:gd name="connsiteX1222" fmla="*/ 2084251 w 4713748"/>
                  <a:gd name="connsiteY1222" fmla="*/ 2463163 h 2722945"/>
                  <a:gd name="connsiteX1223" fmla="*/ 2075347 w 4713748"/>
                  <a:gd name="connsiteY1223" fmla="*/ 2449882 h 2722945"/>
                  <a:gd name="connsiteX1224" fmla="*/ 2066443 w 4713748"/>
                  <a:gd name="connsiteY1224" fmla="*/ 2445455 h 2722945"/>
                  <a:gd name="connsiteX1225" fmla="*/ 2064217 w 4713748"/>
                  <a:gd name="connsiteY1225" fmla="*/ 2443241 h 2722945"/>
                  <a:gd name="connsiteX1226" fmla="*/ 2059765 w 4713748"/>
                  <a:gd name="connsiteY1226" fmla="*/ 2443241 h 2722945"/>
                  <a:gd name="connsiteX1227" fmla="*/ 2050861 w 4713748"/>
                  <a:gd name="connsiteY1227" fmla="*/ 2438814 h 2722945"/>
                  <a:gd name="connsiteX1228" fmla="*/ 2039732 w 4713748"/>
                  <a:gd name="connsiteY1228" fmla="*/ 2441027 h 2722945"/>
                  <a:gd name="connsiteX1229" fmla="*/ 2037506 w 4713748"/>
                  <a:gd name="connsiteY1229" fmla="*/ 2441027 h 2722945"/>
                  <a:gd name="connsiteX1230" fmla="*/ 2033054 w 4713748"/>
                  <a:gd name="connsiteY1230" fmla="*/ 2443241 h 2722945"/>
                  <a:gd name="connsiteX1231" fmla="*/ 2021764 w 4713748"/>
                  <a:gd name="connsiteY1231" fmla="*/ 2452597 h 2722945"/>
                  <a:gd name="connsiteX1232" fmla="*/ 2030828 w 4713748"/>
                  <a:gd name="connsiteY1232" fmla="*/ 2443241 h 2722945"/>
                  <a:gd name="connsiteX1233" fmla="*/ 2022507 w 4713748"/>
                  <a:gd name="connsiteY1233" fmla="*/ 2447497 h 2722945"/>
                  <a:gd name="connsiteX1234" fmla="*/ 2028602 w 4713748"/>
                  <a:gd name="connsiteY1234" fmla="*/ 2438814 h 2722945"/>
                  <a:gd name="connsiteX1235" fmla="*/ 2049296 w 4713748"/>
                  <a:gd name="connsiteY1235" fmla="*/ 2434041 h 2722945"/>
                  <a:gd name="connsiteX1236" fmla="*/ 1387188 w 4713748"/>
                  <a:gd name="connsiteY1236" fmla="*/ 2432408 h 2722945"/>
                  <a:gd name="connsiteX1237" fmla="*/ 1411196 w 4713748"/>
                  <a:gd name="connsiteY1237" fmla="*/ 2441150 h 2722945"/>
                  <a:gd name="connsiteX1238" fmla="*/ 1404526 w 4713748"/>
                  <a:gd name="connsiteY1238" fmla="*/ 2438924 h 2722945"/>
                  <a:gd name="connsiteX1239" fmla="*/ 1397857 w 4713748"/>
                  <a:gd name="connsiteY1239" fmla="*/ 2436698 h 2722945"/>
                  <a:gd name="connsiteX1240" fmla="*/ 1387206 w 4713748"/>
                  <a:gd name="connsiteY1240" fmla="*/ 2432432 h 2722945"/>
                  <a:gd name="connsiteX1241" fmla="*/ 1586677 w 4713748"/>
                  <a:gd name="connsiteY1241" fmla="*/ 2427589 h 2722945"/>
                  <a:gd name="connsiteX1242" fmla="*/ 1586953 w 4713748"/>
                  <a:gd name="connsiteY1242" fmla="*/ 2427589 h 2722945"/>
                  <a:gd name="connsiteX1243" fmla="*/ 1586614 w 4713748"/>
                  <a:gd name="connsiteY1243" fmla="*/ 2428593 h 2722945"/>
                  <a:gd name="connsiteX1244" fmla="*/ 1509117 w 4713748"/>
                  <a:gd name="connsiteY1244" fmla="*/ 2427463 h 2722945"/>
                  <a:gd name="connsiteX1245" fmla="*/ 1509953 w 4713748"/>
                  <a:gd name="connsiteY1245" fmla="*/ 2430002 h 2722945"/>
                  <a:gd name="connsiteX1246" fmla="*/ 1510827 w 4713748"/>
                  <a:gd name="connsiteY1246" fmla="*/ 2430863 h 2722945"/>
                  <a:gd name="connsiteX1247" fmla="*/ 1451510 w 4713748"/>
                  <a:gd name="connsiteY1247" fmla="*/ 2427408 h 2722945"/>
                  <a:gd name="connsiteX1248" fmla="*/ 1460411 w 4713748"/>
                  <a:gd name="connsiteY1248" fmla="*/ 2437829 h 2722945"/>
                  <a:gd name="connsiteX1249" fmla="*/ 1461577 w 4713748"/>
                  <a:gd name="connsiteY1249" fmla="*/ 2437510 h 2722945"/>
                  <a:gd name="connsiteX1250" fmla="*/ 1458171 w 4713748"/>
                  <a:gd name="connsiteY1250" fmla="*/ 2434093 h 2722945"/>
                  <a:gd name="connsiteX1251" fmla="*/ 1451510 w 4713748"/>
                  <a:gd name="connsiteY1251" fmla="*/ 2427408 h 2722945"/>
                  <a:gd name="connsiteX1252" fmla="*/ 1782189 w 4713748"/>
                  <a:gd name="connsiteY1252" fmla="*/ 2426385 h 2722945"/>
                  <a:gd name="connsiteX1253" fmla="*/ 1780263 w 4713748"/>
                  <a:gd name="connsiteY1253" fmla="*/ 2435284 h 2722945"/>
                  <a:gd name="connsiteX1254" fmla="*/ 1780496 w 4713748"/>
                  <a:gd name="connsiteY1254" fmla="*/ 2432735 h 2722945"/>
                  <a:gd name="connsiteX1255" fmla="*/ 1782104 w 4713748"/>
                  <a:gd name="connsiteY1255" fmla="*/ 2425496 h 2722945"/>
                  <a:gd name="connsiteX1256" fmla="*/ 1781785 w 4713748"/>
                  <a:gd name="connsiteY1256" fmla="*/ 2427408 h 2722945"/>
                  <a:gd name="connsiteX1257" fmla="*/ 1779556 w 4713748"/>
                  <a:gd name="connsiteY1257" fmla="*/ 2436321 h 2722945"/>
                  <a:gd name="connsiteX1258" fmla="*/ 1378247 w 4713748"/>
                  <a:gd name="connsiteY1258" fmla="*/ 2425415 h 2722945"/>
                  <a:gd name="connsiteX1259" fmla="*/ 1383653 w 4713748"/>
                  <a:gd name="connsiteY1259" fmla="*/ 2430505 h 2722945"/>
                  <a:gd name="connsiteX1260" fmla="*/ 1382294 w 4713748"/>
                  <a:gd name="connsiteY1260" fmla="*/ 2430020 h 2722945"/>
                  <a:gd name="connsiteX1261" fmla="*/ 1486246 w 4713748"/>
                  <a:gd name="connsiteY1261" fmla="*/ 2424395 h 2722945"/>
                  <a:gd name="connsiteX1262" fmla="*/ 1486120 w 4713748"/>
                  <a:gd name="connsiteY1262" fmla="*/ 2424645 h 2722945"/>
                  <a:gd name="connsiteX1263" fmla="*/ 1486881 w 4713748"/>
                  <a:gd name="connsiteY1263" fmla="*/ 2425020 h 2722945"/>
                  <a:gd name="connsiteX1264" fmla="*/ 1449290 w 4713748"/>
                  <a:gd name="connsiteY1264" fmla="*/ 2422524 h 2722945"/>
                  <a:gd name="connsiteX1265" fmla="*/ 1449529 w 4713748"/>
                  <a:gd name="connsiteY1265" fmla="*/ 2423222 h 2722945"/>
                  <a:gd name="connsiteX1266" fmla="*/ 1449290 w 4713748"/>
                  <a:gd name="connsiteY1266" fmla="*/ 2422952 h 2722945"/>
                  <a:gd name="connsiteX1267" fmla="*/ 1548919 w 4713748"/>
                  <a:gd name="connsiteY1267" fmla="*/ 2416543 h 2722945"/>
                  <a:gd name="connsiteX1268" fmla="*/ 1553393 w 4713748"/>
                  <a:gd name="connsiteY1268" fmla="*/ 2416543 h 2722945"/>
                  <a:gd name="connsiteX1269" fmla="*/ 1560105 w 4713748"/>
                  <a:gd name="connsiteY1269" fmla="*/ 2418752 h 2722945"/>
                  <a:gd name="connsiteX1270" fmla="*/ 1569054 w 4713748"/>
                  <a:gd name="connsiteY1270" fmla="*/ 2420961 h 2722945"/>
                  <a:gd name="connsiteX1271" fmla="*/ 1548919 w 4713748"/>
                  <a:gd name="connsiteY1271" fmla="*/ 2416543 h 2722945"/>
                  <a:gd name="connsiteX1272" fmla="*/ 1544444 w 4713748"/>
                  <a:gd name="connsiteY1272" fmla="*/ 2416543 h 2722945"/>
                  <a:gd name="connsiteX1273" fmla="*/ 1546682 w 4713748"/>
                  <a:gd name="connsiteY1273" fmla="*/ 2416543 h 2722945"/>
                  <a:gd name="connsiteX1274" fmla="*/ 1548919 w 4713748"/>
                  <a:gd name="connsiteY1274" fmla="*/ 2416543 h 2722945"/>
                  <a:gd name="connsiteX1275" fmla="*/ 1584715 w 4713748"/>
                  <a:gd name="connsiteY1275" fmla="*/ 2427589 h 2722945"/>
                  <a:gd name="connsiteX1276" fmla="*/ 1584715 w 4713748"/>
                  <a:gd name="connsiteY1276" fmla="*/ 2429798 h 2722945"/>
                  <a:gd name="connsiteX1277" fmla="*/ 1575766 w 4713748"/>
                  <a:gd name="connsiteY1277" fmla="*/ 2425380 h 2722945"/>
                  <a:gd name="connsiteX1278" fmla="*/ 1544444 w 4713748"/>
                  <a:gd name="connsiteY1278" fmla="*/ 2416543 h 2722945"/>
                  <a:gd name="connsiteX1279" fmla="*/ 1471592 w 4713748"/>
                  <a:gd name="connsiteY1279" fmla="*/ 2416382 h 2722945"/>
                  <a:gd name="connsiteX1280" fmla="*/ 1471494 w 4713748"/>
                  <a:gd name="connsiteY1280" fmla="*/ 2420723 h 2722945"/>
                  <a:gd name="connsiteX1281" fmla="*/ 1471494 w 4713748"/>
                  <a:gd name="connsiteY1281" fmla="*/ 2422952 h 2722945"/>
                  <a:gd name="connsiteX1282" fmla="*/ 1473714 w 4713748"/>
                  <a:gd name="connsiteY1282" fmla="*/ 2427408 h 2722945"/>
                  <a:gd name="connsiteX1283" fmla="*/ 1477807 w 4713748"/>
                  <a:gd name="connsiteY1283" fmla="*/ 2437675 h 2722945"/>
                  <a:gd name="connsiteX1284" fmla="*/ 1478000 w 4713748"/>
                  <a:gd name="connsiteY1284" fmla="*/ 2437200 h 2722945"/>
                  <a:gd name="connsiteX1285" fmla="*/ 1483766 w 4713748"/>
                  <a:gd name="connsiteY1285" fmla="*/ 2425192 h 2722945"/>
                  <a:gd name="connsiteX1286" fmla="*/ 1480126 w 4713748"/>
                  <a:gd name="connsiteY1286" fmla="*/ 2422802 h 2722945"/>
                  <a:gd name="connsiteX1287" fmla="*/ 1482377 w 4713748"/>
                  <a:gd name="connsiteY1287" fmla="*/ 2422802 h 2722945"/>
                  <a:gd name="connsiteX1288" fmla="*/ 1484429 w 4713748"/>
                  <a:gd name="connsiteY1288" fmla="*/ 2423812 h 2722945"/>
                  <a:gd name="connsiteX1289" fmla="*/ 1484646 w 4713748"/>
                  <a:gd name="connsiteY1289" fmla="*/ 2423361 h 2722945"/>
                  <a:gd name="connsiteX1290" fmla="*/ 1482377 w 4713748"/>
                  <a:gd name="connsiteY1290" fmla="*/ 2422802 h 2722945"/>
                  <a:gd name="connsiteX1291" fmla="*/ 1484629 w 4713748"/>
                  <a:gd name="connsiteY1291" fmla="*/ 2422802 h 2722945"/>
                  <a:gd name="connsiteX1292" fmla="*/ 1484822 w 4713748"/>
                  <a:gd name="connsiteY1292" fmla="*/ 2422993 h 2722945"/>
                  <a:gd name="connsiteX1293" fmla="*/ 1485182 w 4713748"/>
                  <a:gd name="connsiteY1293" fmla="*/ 2422244 h 2722945"/>
                  <a:gd name="connsiteX1294" fmla="*/ 1480126 w 4713748"/>
                  <a:gd name="connsiteY1294" fmla="*/ 2420585 h 2722945"/>
                  <a:gd name="connsiteX1295" fmla="*/ 1431402 w 4713748"/>
                  <a:gd name="connsiteY1295" fmla="*/ 2414529 h 2722945"/>
                  <a:gd name="connsiteX1296" fmla="*/ 1436327 w 4713748"/>
                  <a:gd name="connsiteY1296" fmla="*/ 2422845 h 2722945"/>
                  <a:gd name="connsiteX1297" fmla="*/ 1436510 w 4713748"/>
                  <a:gd name="connsiteY1297" fmla="*/ 2423399 h 2722945"/>
                  <a:gd name="connsiteX1298" fmla="*/ 1433590 w 4713748"/>
                  <a:gd name="connsiteY1298" fmla="*/ 2418962 h 2722945"/>
                  <a:gd name="connsiteX1299" fmla="*/ 1373402 w 4713748"/>
                  <a:gd name="connsiteY1299" fmla="*/ 2414438 h 2722945"/>
                  <a:gd name="connsiteX1300" fmla="*/ 1382294 w 4713748"/>
                  <a:gd name="connsiteY1300" fmla="*/ 2423342 h 2722945"/>
                  <a:gd name="connsiteX1301" fmla="*/ 1415642 w 4713748"/>
                  <a:gd name="connsiteY1301" fmla="*/ 2441150 h 2722945"/>
                  <a:gd name="connsiteX1302" fmla="*/ 1413419 w 4713748"/>
                  <a:gd name="connsiteY1302" fmla="*/ 2441150 h 2722945"/>
                  <a:gd name="connsiteX1303" fmla="*/ 1386512 w 4713748"/>
                  <a:gd name="connsiteY1303" fmla="*/ 2431528 h 2722945"/>
                  <a:gd name="connsiteX1304" fmla="*/ 1391159 w 4713748"/>
                  <a:gd name="connsiteY1304" fmla="*/ 2412196 h 2722945"/>
                  <a:gd name="connsiteX1305" fmla="*/ 1393635 w 4713748"/>
                  <a:gd name="connsiteY1305" fmla="*/ 2413360 h 2722945"/>
                  <a:gd name="connsiteX1306" fmla="*/ 1397878 w 4713748"/>
                  <a:gd name="connsiteY1306" fmla="*/ 2416619 h 2722945"/>
                  <a:gd name="connsiteX1307" fmla="*/ 1418034 w 4713748"/>
                  <a:gd name="connsiteY1307" fmla="*/ 2423253 h 2722945"/>
                  <a:gd name="connsiteX1308" fmla="*/ 1413555 w 4713748"/>
                  <a:gd name="connsiteY1308" fmla="*/ 2421042 h 2722945"/>
                  <a:gd name="connsiteX1309" fmla="*/ 1409076 w 4713748"/>
                  <a:gd name="connsiteY1309" fmla="*/ 2418830 h 2722945"/>
                  <a:gd name="connsiteX1310" fmla="*/ 1402357 w 4713748"/>
                  <a:gd name="connsiteY1310" fmla="*/ 2416619 h 2722945"/>
                  <a:gd name="connsiteX1311" fmla="*/ 1418034 w 4713748"/>
                  <a:gd name="connsiteY1311" fmla="*/ 2423253 h 2722945"/>
                  <a:gd name="connsiteX1312" fmla="*/ 1402917 w 4713748"/>
                  <a:gd name="connsiteY1312" fmla="*/ 2417724 h 2722945"/>
                  <a:gd name="connsiteX1313" fmla="*/ 1393635 w 4713748"/>
                  <a:gd name="connsiteY1313" fmla="*/ 2413360 h 2722945"/>
                  <a:gd name="connsiteX1314" fmla="*/ 1392839 w 4713748"/>
                  <a:gd name="connsiteY1314" fmla="*/ 2412749 h 2722945"/>
                  <a:gd name="connsiteX1315" fmla="*/ 1391159 w 4713748"/>
                  <a:gd name="connsiteY1315" fmla="*/ 2412196 h 2722945"/>
                  <a:gd name="connsiteX1316" fmla="*/ 1498668 w 4713748"/>
                  <a:gd name="connsiteY1316" fmla="*/ 2411664 h 2722945"/>
                  <a:gd name="connsiteX1317" fmla="*/ 1503029 w 4713748"/>
                  <a:gd name="connsiteY1317" fmla="*/ 2415357 h 2722945"/>
                  <a:gd name="connsiteX1318" fmla="*/ 1504676 w 4713748"/>
                  <a:gd name="connsiteY1318" fmla="*/ 2418633 h 2722945"/>
                  <a:gd name="connsiteX1319" fmla="*/ 1805336 w 4713748"/>
                  <a:gd name="connsiteY1319" fmla="*/ 2411139 h 2722945"/>
                  <a:gd name="connsiteX1320" fmla="*/ 1803985 w 4713748"/>
                  <a:gd name="connsiteY1320" fmla="*/ 2414013 h 2722945"/>
                  <a:gd name="connsiteX1321" fmla="*/ 1804282 w 4713748"/>
                  <a:gd name="connsiteY1321" fmla="*/ 2412415 h 2722945"/>
                  <a:gd name="connsiteX1322" fmla="*/ 1219800 w 4713748"/>
                  <a:gd name="connsiteY1322" fmla="*/ 2407430 h 2722945"/>
                  <a:gd name="connsiteX1323" fmla="*/ 1218451 w 4713748"/>
                  <a:gd name="connsiteY1323" fmla="*/ 2410165 h 2722945"/>
                  <a:gd name="connsiteX1324" fmla="*/ 1214049 w 4713748"/>
                  <a:gd name="connsiteY1324" fmla="*/ 2412396 h 2722945"/>
                  <a:gd name="connsiteX1325" fmla="*/ 1787097 w 4713748"/>
                  <a:gd name="connsiteY1325" fmla="*/ 2403704 h 2722945"/>
                  <a:gd name="connsiteX1326" fmla="*/ 1785567 w 4713748"/>
                  <a:gd name="connsiteY1326" fmla="*/ 2410774 h 2722945"/>
                  <a:gd name="connsiteX1327" fmla="*/ 1782104 w 4713748"/>
                  <a:gd name="connsiteY1327" fmla="*/ 2425496 h 2722945"/>
                  <a:gd name="connsiteX1328" fmla="*/ 1784013 w 4713748"/>
                  <a:gd name="connsiteY1328" fmla="*/ 2414039 h 2722945"/>
                  <a:gd name="connsiteX1329" fmla="*/ 1786779 w 4713748"/>
                  <a:gd name="connsiteY1329" fmla="*/ 2404357 h 2722945"/>
                  <a:gd name="connsiteX1330" fmla="*/ 1220942 w 4713748"/>
                  <a:gd name="connsiteY1330" fmla="*/ 2402907 h 2722945"/>
                  <a:gd name="connsiteX1331" fmla="*/ 1221031 w 4713748"/>
                  <a:gd name="connsiteY1331" fmla="*/ 2403415 h 2722945"/>
                  <a:gd name="connsiteX1332" fmla="*/ 1222417 w 4713748"/>
                  <a:gd name="connsiteY1332" fmla="*/ 2404006 h 2722945"/>
                  <a:gd name="connsiteX1333" fmla="*/ 1236043 w 4713748"/>
                  <a:gd name="connsiteY1333" fmla="*/ 2409817 h 2722945"/>
                  <a:gd name="connsiteX1334" fmla="*/ 1228097 w 4713748"/>
                  <a:gd name="connsiteY1334" fmla="*/ 2406654 h 2722945"/>
                  <a:gd name="connsiteX1335" fmla="*/ 1221047 w 4713748"/>
                  <a:gd name="connsiteY1335" fmla="*/ 2403509 h 2722945"/>
                  <a:gd name="connsiteX1336" fmla="*/ 1221111 w 4713748"/>
                  <a:gd name="connsiteY1336" fmla="*/ 2403873 h 2722945"/>
                  <a:gd name="connsiteX1337" fmla="*/ 1228097 w 4713748"/>
                  <a:gd name="connsiteY1337" fmla="*/ 2406654 h 2722945"/>
                  <a:gd name="connsiteX1338" fmla="*/ 1264963 w 4713748"/>
                  <a:gd name="connsiteY1338" fmla="*/ 2423098 h 2722945"/>
                  <a:gd name="connsiteX1339" fmla="*/ 1242717 w 4713748"/>
                  <a:gd name="connsiteY1339" fmla="*/ 2412030 h 2722945"/>
                  <a:gd name="connsiteX1340" fmla="*/ 1787883 w 4713748"/>
                  <a:gd name="connsiteY1340" fmla="*/ 2400932 h 2722945"/>
                  <a:gd name="connsiteX1341" fmla="*/ 1787355 w 4713748"/>
                  <a:gd name="connsiteY1341" fmla="*/ 2403176 h 2722945"/>
                  <a:gd name="connsiteX1342" fmla="*/ 1787097 w 4713748"/>
                  <a:gd name="connsiteY1342" fmla="*/ 2403704 h 2722945"/>
                  <a:gd name="connsiteX1343" fmla="*/ 1787510 w 4713748"/>
                  <a:gd name="connsiteY1343" fmla="*/ 2401800 h 2722945"/>
                  <a:gd name="connsiteX1344" fmla="*/ 1787694 w 4713748"/>
                  <a:gd name="connsiteY1344" fmla="*/ 2401155 h 2722945"/>
                  <a:gd name="connsiteX1345" fmla="*/ 1214180 w 4713748"/>
                  <a:gd name="connsiteY1345" fmla="*/ 2400446 h 2722945"/>
                  <a:gd name="connsiteX1346" fmla="*/ 1214076 w 4713748"/>
                  <a:gd name="connsiteY1346" fmla="*/ 2401073 h 2722945"/>
                  <a:gd name="connsiteX1347" fmla="*/ 1220652 w 4713748"/>
                  <a:gd name="connsiteY1347" fmla="*/ 2403691 h 2722945"/>
                  <a:gd name="connsiteX1348" fmla="*/ 1220652 w 4713748"/>
                  <a:gd name="connsiteY1348" fmla="*/ 2403333 h 2722945"/>
                  <a:gd name="connsiteX1349" fmla="*/ 1214240 w 4713748"/>
                  <a:gd name="connsiteY1349" fmla="*/ 2400076 h 2722945"/>
                  <a:gd name="connsiteX1350" fmla="*/ 1214237 w 4713748"/>
                  <a:gd name="connsiteY1350" fmla="*/ 2400098 h 2722945"/>
                  <a:gd name="connsiteX1351" fmla="*/ 1214539 w 4713748"/>
                  <a:gd name="connsiteY1351" fmla="*/ 2400225 h 2722945"/>
                  <a:gd name="connsiteX1352" fmla="*/ 1220471 w 4713748"/>
                  <a:gd name="connsiteY1352" fmla="*/ 2403176 h 2722945"/>
                  <a:gd name="connsiteX1353" fmla="*/ 1220652 w 4713748"/>
                  <a:gd name="connsiteY1353" fmla="*/ 2403253 h 2722945"/>
                  <a:gd name="connsiteX1354" fmla="*/ 1220652 w 4713748"/>
                  <a:gd name="connsiteY1354" fmla="*/ 2402786 h 2722945"/>
                  <a:gd name="connsiteX1355" fmla="*/ 1214539 w 4713748"/>
                  <a:gd name="connsiteY1355" fmla="*/ 2400225 h 2722945"/>
                  <a:gd name="connsiteX1356" fmla="*/ 1465095 w 4713748"/>
                  <a:gd name="connsiteY1356" fmla="*/ 2398949 h 2722945"/>
                  <a:gd name="connsiteX1357" fmla="*/ 1464833 w 4713748"/>
                  <a:gd name="connsiteY1357" fmla="*/ 2402897 h 2722945"/>
                  <a:gd name="connsiteX1358" fmla="*/ 1464317 w 4713748"/>
                  <a:gd name="connsiteY1358" fmla="*/ 2403415 h 2722945"/>
                  <a:gd name="connsiteX1359" fmla="*/ 1464317 w 4713748"/>
                  <a:gd name="connsiteY1359" fmla="*/ 2404891 h 2722945"/>
                  <a:gd name="connsiteX1360" fmla="*/ 1464239 w 4713748"/>
                  <a:gd name="connsiteY1360" fmla="*/ 2403493 h 2722945"/>
                  <a:gd name="connsiteX1361" fmla="*/ 1462612 w 4713748"/>
                  <a:gd name="connsiteY1361" fmla="*/ 2405126 h 2722945"/>
                  <a:gd name="connsiteX1362" fmla="*/ 1455951 w 4713748"/>
                  <a:gd name="connsiteY1362" fmla="*/ 2405126 h 2722945"/>
                  <a:gd name="connsiteX1363" fmla="*/ 1451510 w 4713748"/>
                  <a:gd name="connsiteY1363" fmla="*/ 2407354 h 2722945"/>
                  <a:gd name="connsiteX1364" fmla="*/ 1449290 w 4713748"/>
                  <a:gd name="connsiteY1364" fmla="*/ 2409582 h 2722945"/>
                  <a:gd name="connsiteX1365" fmla="*/ 1449290 w 4713748"/>
                  <a:gd name="connsiteY1365" fmla="*/ 2419754 h 2722945"/>
                  <a:gd name="connsiteX1366" fmla="*/ 1450875 w 4713748"/>
                  <a:gd name="connsiteY1366" fmla="*/ 2419128 h 2722945"/>
                  <a:gd name="connsiteX1367" fmla="*/ 1449290 w 4713748"/>
                  <a:gd name="connsiteY1367" fmla="*/ 2409582 h 2722945"/>
                  <a:gd name="connsiteX1368" fmla="*/ 1451510 w 4713748"/>
                  <a:gd name="connsiteY1368" fmla="*/ 2418495 h 2722945"/>
                  <a:gd name="connsiteX1369" fmla="*/ 1458727 w 4713748"/>
                  <a:gd name="connsiteY1369" fmla="*/ 2432700 h 2722945"/>
                  <a:gd name="connsiteX1370" fmla="*/ 1462551 w 4713748"/>
                  <a:gd name="connsiteY1370" fmla="*/ 2437244 h 2722945"/>
                  <a:gd name="connsiteX1371" fmla="*/ 1464552 w 4713748"/>
                  <a:gd name="connsiteY1371" fmla="*/ 2436698 h 2722945"/>
                  <a:gd name="connsiteX1372" fmla="*/ 1463216 w 4713748"/>
                  <a:gd name="connsiteY1372" fmla="*/ 2438035 h 2722945"/>
                  <a:gd name="connsiteX1373" fmla="*/ 1465246 w 4713748"/>
                  <a:gd name="connsiteY1373" fmla="*/ 2440448 h 2722945"/>
                  <a:gd name="connsiteX1374" fmla="*/ 1467015 w 4713748"/>
                  <a:gd name="connsiteY1374" fmla="*/ 2436790 h 2722945"/>
                  <a:gd name="connsiteX1375" fmla="*/ 1467015 w 4713748"/>
                  <a:gd name="connsiteY1375" fmla="*/ 2441236 h 2722945"/>
                  <a:gd name="connsiteX1376" fmla="*/ 1466598 w 4713748"/>
                  <a:gd name="connsiteY1376" fmla="*/ 2442054 h 2722945"/>
                  <a:gd name="connsiteX1377" fmla="*/ 1469274 w 4713748"/>
                  <a:gd name="connsiteY1377" fmla="*/ 2445234 h 2722945"/>
                  <a:gd name="connsiteX1378" fmla="*/ 1467053 w 4713748"/>
                  <a:gd name="connsiteY1378" fmla="*/ 2443006 h 2722945"/>
                  <a:gd name="connsiteX1379" fmla="*/ 1466456 w 4713748"/>
                  <a:gd name="connsiteY1379" fmla="*/ 2442332 h 2722945"/>
                  <a:gd name="connsiteX1380" fmla="*/ 1466435 w 4713748"/>
                  <a:gd name="connsiteY1380" fmla="*/ 2442374 h 2722945"/>
                  <a:gd name="connsiteX1381" fmla="*/ 1467053 w 4713748"/>
                  <a:gd name="connsiteY1381" fmla="*/ 2443006 h 2722945"/>
                  <a:gd name="connsiteX1382" fmla="*/ 1466113 w 4713748"/>
                  <a:gd name="connsiteY1382" fmla="*/ 2443006 h 2722945"/>
                  <a:gd name="connsiteX1383" fmla="*/ 1465680 w 4713748"/>
                  <a:gd name="connsiteY1383" fmla="*/ 2443857 h 2722945"/>
                  <a:gd name="connsiteX1384" fmla="*/ 1467053 w 4713748"/>
                  <a:gd name="connsiteY1384" fmla="*/ 2445234 h 2722945"/>
                  <a:gd name="connsiteX1385" fmla="*/ 1469274 w 4713748"/>
                  <a:gd name="connsiteY1385" fmla="*/ 2445234 h 2722945"/>
                  <a:gd name="connsiteX1386" fmla="*/ 1471494 w 4713748"/>
                  <a:gd name="connsiteY1386" fmla="*/ 2447462 h 2722945"/>
                  <a:gd name="connsiteX1387" fmla="*/ 1473129 w 4713748"/>
                  <a:gd name="connsiteY1387" fmla="*/ 2448693 h 2722945"/>
                  <a:gd name="connsiteX1388" fmla="*/ 1473622 w 4713748"/>
                  <a:gd name="connsiteY1388" fmla="*/ 2447699 h 2722945"/>
                  <a:gd name="connsiteX1389" fmla="*/ 1473205 w 4713748"/>
                  <a:gd name="connsiteY1389" fmla="*/ 2448750 h 2722945"/>
                  <a:gd name="connsiteX1390" fmla="*/ 1473283 w 4713748"/>
                  <a:gd name="connsiteY1390" fmla="*/ 2448809 h 2722945"/>
                  <a:gd name="connsiteX1391" fmla="*/ 1475472 w 4713748"/>
                  <a:gd name="connsiteY1391" fmla="*/ 2443423 h 2722945"/>
                  <a:gd name="connsiteX1392" fmla="*/ 1469274 w 4713748"/>
                  <a:gd name="connsiteY1392" fmla="*/ 2434093 h 2722945"/>
                  <a:gd name="connsiteX1393" fmla="*/ 1467053 w 4713748"/>
                  <a:gd name="connsiteY1393" fmla="*/ 2420723 h 2722945"/>
                  <a:gd name="connsiteX1394" fmla="*/ 1464833 w 4713748"/>
                  <a:gd name="connsiteY1394" fmla="*/ 2414039 h 2722945"/>
                  <a:gd name="connsiteX1395" fmla="*/ 1464833 w 4713748"/>
                  <a:gd name="connsiteY1395" fmla="*/ 2402897 h 2722945"/>
                  <a:gd name="connsiteX1396" fmla="*/ 1467053 w 4713748"/>
                  <a:gd name="connsiteY1396" fmla="*/ 2402897 h 2722945"/>
                  <a:gd name="connsiteX1397" fmla="*/ 1465450 w 4713748"/>
                  <a:gd name="connsiteY1397" fmla="*/ 2398949 h 2722945"/>
                  <a:gd name="connsiteX1398" fmla="*/ 1480348 w 4713748"/>
                  <a:gd name="connsiteY1398" fmla="*/ 2397141 h 2722945"/>
                  <a:gd name="connsiteX1399" fmla="*/ 1481697 w 4713748"/>
                  <a:gd name="connsiteY1399" fmla="*/ 2398765 h 2722945"/>
                  <a:gd name="connsiteX1400" fmla="*/ 1480252 w 4713748"/>
                  <a:gd name="connsiteY1400" fmla="*/ 2398765 h 2722945"/>
                  <a:gd name="connsiteX1401" fmla="*/ 1204027 w 4713748"/>
                  <a:gd name="connsiteY1401" fmla="*/ 2397074 h 2722945"/>
                  <a:gd name="connsiteX1402" fmla="*/ 1205281 w 4713748"/>
                  <a:gd name="connsiteY1402" fmla="*/ 2397504 h 2722945"/>
                  <a:gd name="connsiteX1403" fmla="*/ 1206845 w 4713748"/>
                  <a:gd name="connsiteY1403" fmla="*/ 2398195 h 2722945"/>
                  <a:gd name="connsiteX1404" fmla="*/ 1480379 w 4713748"/>
                  <a:gd name="connsiteY1404" fmla="*/ 2396621 h 2722945"/>
                  <a:gd name="connsiteX1405" fmla="*/ 1481917 w 4713748"/>
                  <a:gd name="connsiteY1405" fmla="*/ 2397385 h 2722945"/>
                  <a:gd name="connsiteX1406" fmla="*/ 1482814 w 4713748"/>
                  <a:gd name="connsiteY1406" fmla="*/ 2398426 h 2722945"/>
                  <a:gd name="connsiteX1407" fmla="*/ 1482706 w 4713748"/>
                  <a:gd name="connsiteY1407" fmla="*/ 2398533 h 2722945"/>
                  <a:gd name="connsiteX1408" fmla="*/ 1480376 w 4713748"/>
                  <a:gd name="connsiteY1408" fmla="*/ 2396658 h 2722945"/>
                  <a:gd name="connsiteX1409" fmla="*/ 1486025 w 4713748"/>
                  <a:gd name="connsiteY1409" fmla="*/ 2396116 h 2722945"/>
                  <a:gd name="connsiteX1410" fmla="*/ 1486913 w 4713748"/>
                  <a:gd name="connsiteY1410" fmla="*/ 2396558 h 2722945"/>
                  <a:gd name="connsiteX1411" fmla="*/ 1509117 w 4713748"/>
                  <a:gd name="connsiteY1411" fmla="*/ 2420841 h 2722945"/>
                  <a:gd name="connsiteX1412" fmla="*/ 1506897 w 4713748"/>
                  <a:gd name="connsiteY1412" fmla="*/ 2420841 h 2722945"/>
                  <a:gd name="connsiteX1413" fmla="*/ 1504676 w 4713748"/>
                  <a:gd name="connsiteY1413" fmla="*/ 2418633 h 2722945"/>
                  <a:gd name="connsiteX1414" fmla="*/ 1506897 w 4713748"/>
                  <a:gd name="connsiteY1414" fmla="*/ 2418633 h 2722945"/>
                  <a:gd name="connsiteX1415" fmla="*/ 1503029 w 4713748"/>
                  <a:gd name="connsiteY1415" fmla="*/ 2415357 h 2722945"/>
                  <a:gd name="connsiteX1416" fmla="*/ 1502456 w 4713748"/>
                  <a:gd name="connsiteY1416" fmla="*/ 2414218 h 2722945"/>
                  <a:gd name="connsiteX1417" fmla="*/ 1498015 w 4713748"/>
                  <a:gd name="connsiteY1417" fmla="*/ 2409803 h 2722945"/>
                  <a:gd name="connsiteX1418" fmla="*/ 1491354 w 4713748"/>
                  <a:gd name="connsiteY1418" fmla="*/ 2403180 h 2722945"/>
                  <a:gd name="connsiteX1419" fmla="*/ 1498668 w 4713748"/>
                  <a:gd name="connsiteY1419" fmla="*/ 2411664 h 2722945"/>
                  <a:gd name="connsiteX1420" fmla="*/ 1491909 w 4713748"/>
                  <a:gd name="connsiteY1420" fmla="*/ 2405940 h 2722945"/>
                  <a:gd name="connsiteX1421" fmla="*/ 1483360 w 4713748"/>
                  <a:gd name="connsiteY1421" fmla="*/ 2399060 h 2722945"/>
                  <a:gd name="connsiteX1422" fmla="*/ 1482814 w 4713748"/>
                  <a:gd name="connsiteY1422" fmla="*/ 2398426 h 2722945"/>
                  <a:gd name="connsiteX1423" fmla="*/ 1484692 w 4713748"/>
                  <a:gd name="connsiteY1423" fmla="*/ 2396558 h 2722945"/>
                  <a:gd name="connsiteX1424" fmla="*/ 1200449 w 4713748"/>
                  <a:gd name="connsiteY1424" fmla="*/ 2394322 h 2722945"/>
                  <a:gd name="connsiteX1425" fmla="*/ 1208864 w 4713748"/>
                  <a:gd name="connsiteY1425" fmla="*/ 2398075 h 2722945"/>
                  <a:gd name="connsiteX1426" fmla="*/ 1203786 w 4713748"/>
                  <a:gd name="connsiteY1426" fmla="*/ 2396812 h 2722945"/>
                  <a:gd name="connsiteX1427" fmla="*/ 1202674 w 4713748"/>
                  <a:gd name="connsiteY1427" fmla="*/ 2396535 h 2722945"/>
                  <a:gd name="connsiteX1428" fmla="*/ 1200449 w 4713748"/>
                  <a:gd name="connsiteY1428" fmla="*/ 2394322 h 2722945"/>
                  <a:gd name="connsiteX1429" fmla="*/ 1196000 w 4713748"/>
                  <a:gd name="connsiteY1429" fmla="*/ 2394322 h 2722945"/>
                  <a:gd name="connsiteX1430" fmla="*/ 1198225 w 4713748"/>
                  <a:gd name="connsiteY1430" fmla="*/ 2394322 h 2722945"/>
                  <a:gd name="connsiteX1431" fmla="*/ 1202674 w 4713748"/>
                  <a:gd name="connsiteY1431" fmla="*/ 2396535 h 2722945"/>
                  <a:gd name="connsiteX1432" fmla="*/ 1204027 w 4713748"/>
                  <a:gd name="connsiteY1432" fmla="*/ 2397074 h 2722945"/>
                  <a:gd name="connsiteX1433" fmla="*/ 1792926 w 4713748"/>
                  <a:gd name="connsiteY1433" fmla="*/ 2391756 h 2722945"/>
                  <a:gd name="connsiteX1434" fmla="*/ 1789220 w 4713748"/>
                  <a:gd name="connsiteY1434" fmla="*/ 2399353 h 2722945"/>
                  <a:gd name="connsiteX1435" fmla="*/ 1787883 w 4713748"/>
                  <a:gd name="connsiteY1435" fmla="*/ 2400932 h 2722945"/>
                  <a:gd name="connsiteX1436" fmla="*/ 1788469 w 4713748"/>
                  <a:gd name="connsiteY1436" fmla="*/ 2398441 h 2722945"/>
                  <a:gd name="connsiteX1437" fmla="*/ 1792926 w 4713748"/>
                  <a:gd name="connsiteY1437" fmla="*/ 2391756 h 2722945"/>
                  <a:gd name="connsiteX1438" fmla="*/ 1184877 w 4713748"/>
                  <a:gd name="connsiteY1438" fmla="*/ 2387681 h 2722945"/>
                  <a:gd name="connsiteX1439" fmla="*/ 1198225 w 4713748"/>
                  <a:gd name="connsiteY1439" fmla="*/ 2392108 h 2722945"/>
                  <a:gd name="connsiteX1440" fmla="*/ 1184877 w 4713748"/>
                  <a:gd name="connsiteY1440" fmla="*/ 2387681 h 2722945"/>
                  <a:gd name="connsiteX1441" fmla="*/ 1336869 w 4713748"/>
                  <a:gd name="connsiteY1441" fmla="*/ 2387040 h 2722945"/>
                  <a:gd name="connsiteX1442" fmla="*/ 1336694 w 4713748"/>
                  <a:gd name="connsiteY1442" fmla="*/ 2387735 h 2722945"/>
                  <a:gd name="connsiteX1443" fmla="*/ 1338205 w 4713748"/>
                  <a:gd name="connsiteY1443" fmla="*/ 2387735 h 2722945"/>
                  <a:gd name="connsiteX1444" fmla="*/ 1172365 w 4713748"/>
                  <a:gd name="connsiteY1444" fmla="*/ 2385606 h 2722945"/>
                  <a:gd name="connsiteX1445" fmla="*/ 1184877 w 4713748"/>
                  <a:gd name="connsiteY1445" fmla="*/ 2387681 h 2722945"/>
                  <a:gd name="connsiteX1446" fmla="*/ 1178412 w 4713748"/>
                  <a:gd name="connsiteY1446" fmla="*/ 2386798 h 2722945"/>
                  <a:gd name="connsiteX1447" fmla="*/ 1215197 w 4713748"/>
                  <a:gd name="connsiteY1447" fmla="*/ 2382228 h 2722945"/>
                  <a:gd name="connsiteX1448" fmla="*/ 1214049 w 4713748"/>
                  <a:gd name="connsiteY1448" fmla="*/ 2390085 h 2722945"/>
                  <a:gd name="connsiteX1449" fmla="*/ 1215149 w 4713748"/>
                  <a:gd name="connsiteY1449" fmla="*/ 2382276 h 2722945"/>
                  <a:gd name="connsiteX1450" fmla="*/ 1285170 w 4713748"/>
                  <a:gd name="connsiteY1450" fmla="*/ 2380451 h 2722945"/>
                  <a:gd name="connsiteX1451" fmla="*/ 1284051 w 4713748"/>
                  <a:gd name="connsiteY1451" fmla="*/ 2384558 h 2722945"/>
                  <a:gd name="connsiteX1452" fmla="*/ 1282975 w 4713748"/>
                  <a:gd name="connsiteY1452" fmla="*/ 2389689 h 2722945"/>
                  <a:gd name="connsiteX1453" fmla="*/ 1282975 w 4713748"/>
                  <a:gd name="connsiteY1453" fmla="*/ 2387470 h 2722945"/>
                  <a:gd name="connsiteX1454" fmla="*/ 1435119 w 4713748"/>
                  <a:gd name="connsiteY1454" fmla="*/ 2379718 h 2722945"/>
                  <a:gd name="connsiteX1455" fmla="*/ 1433591 w 4713748"/>
                  <a:gd name="connsiteY1455" fmla="*/ 2381265 h 2722945"/>
                  <a:gd name="connsiteX1456" fmla="*/ 1431402 w 4713748"/>
                  <a:gd name="connsiteY1456" fmla="*/ 2385700 h 2722945"/>
                  <a:gd name="connsiteX1457" fmla="*/ 1429213 w 4713748"/>
                  <a:gd name="connsiteY1457" fmla="*/ 2390136 h 2722945"/>
                  <a:gd name="connsiteX1458" fmla="*/ 1431402 w 4713748"/>
                  <a:gd name="connsiteY1458" fmla="*/ 2390136 h 2722945"/>
                  <a:gd name="connsiteX1459" fmla="*/ 1431402 w 4713748"/>
                  <a:gd name="connsiteY1459" fmla="*/ 2392353 h 2722945"/>
                  <a:gd name="connsiteX1460" fmla="*/ 1427023 w 4713748"/>
                  <a:gd name="connsiteY1460" fmla="*/ 2396789 h 2722945"/>
                  <a:gd name="connsiteX1461" fmla="*/ 1427023 w 4713748"/>
                  <a:gd name="connsiteY1461" fmla="*/ 2401224 h 2722945"/>
                  <a:gd name="connsiteX1462" fmla="*/ 1429213 w 4713748"/>
                  <a:gd name="connsiteY1462" fmla="*/ 2401224 h 2722945"/>
                  <a:gd name="connsiteX1463" fmla="*/ 1429213 w 4713748"/>
                  <a:gd name="connsiteY1463" fmla="*/ 2403441 h 2722945"/>
                  <a:gd name="connsiteX1464" fmla="*/ 1431402 w 4713748"/>
                  <a:gd name="connsiteY1464" fmla="*/ 2407877 h 2722945"/>
                  <a:gd name="connsiteX1465" fmla="*/ 1434686 w 4713748"/>
                  <a:gd name="connsiteY1465" fmla="*/ 2417856 h 2722945"/>
                  <a:gd name="connsiteX1466" fmla="*/ 1435780 w 4713748"/>
                  <a:gd name="connsiteY1466" fmla="*/ 2421182 h 2722945"/>
                  <a:gd name="connsiteX1467" fmla="*/ 1427023 w 4713748"/>
                  <a:gd name="connsiteY1467" fmla="*/ 2403441 h 2722945"/>
                  <a:gd name="connsiteX1468" fmla="*/ 1429213 w 4713748"/>
                  <a:gd name="connsiteY1468" fmla="*/ 2412312 h 2722945"/>
                  <a:gd name="connsiteX1469" fmla="*/ 1433590 w 4713748"/>
                  <a:gd name="connsiteY1469" fmla="*/ 2418962 h 2722945"/>
                  <a:gd name="connsiteX1470" fmla="*/ 1433591 w 4713748"/>
                  <a:gd name="connsiteY1470" fmla="*/ 2418965 h 2722945"/>
                  <a:gd name="connsiteX1471" fmla="*/ 1435780 w 4713748"/>
                  <a:gd name="connsiteY1471" fmla="*/ 2423400 h 2722945"/>
                  <a:gd name="connsiteX1472" fmla="*/ 1436475 w 4713748"/>
                  <a:gd name="connsiteY1472" fmla="*/ 2424103 h 2722945"/>
                  <a:gd name="connsiteX1473" fmla="*/ 1436732 w 4713748"/>
                  <a:gd name="connsiteY1473" fmla="*/ 2424073 h 2722945"/>
                  <a:gd name="connsiteX1474" fmla="*/ 1436510 w 4713748"/>
                  <a:gd name="connsiteY1474" fmla="*/ 2423399 h 2722945"/>
                  <a:gd name="connsiteX1475" fmla="*/ 1436938 w 4713748"/>
                  <a:gd name="connsiteY1475" fmla="*/ 2424049 h 2722945"/>
                  <a:gd name="connsiteX1476" fmla="*/ 1437034 w 4713748"/>
                  <a:gd name="connsiteY1476" fmla="*/ 2424038 h 2722945"/>
                  <a:gd name="connsiteX1477" fmla="*/ 1436327 w 4713748"/>
                  <a:gd name="connsiteY1477" fmla="*/ 2422845 h 2722945"/>
                  <a:gd name="connsiteX1478" fmla="*/ 1435780 w 4713748"/>
                  <a:gd name="connsiteY1478" fmla="*/ 2421182 h 2722945"/>
                  <a:gd name="connsiteX1479" fmla="*/ 1437182 w 4713748"/>
                  <a:gd name="connsiteY1479" fmla="*/ 2424021 h 2722945"/>
                  <a:gd name="connsiteX1480" fmla="*/ 1439031 w 4713748"/>
                  <a:gd name="connsiteY1480" fmla="*/ 2423806 h 2722945"/>
                  <a:gd name="connsiteX1481" fmla="*/ 1448453 w 4713748"/>
                  <a:gd name="connsiteY1481" fmla="*/ 2420085 h 2722945"/>
                  <a:gd name="connsiteX1482" fmla="*/ 1444849 w 4713748"/>
                  <a:gd name="connsiteY1482" fmla="*/ 2409582 h 2722945"/>
                  <a:gd name="connsiteX1483" fmla="*/ 1454286 w 4713748"/>
                  <a:gd name="connsiteY1483" fmla="*/ 2398720 h 2722945"/>
                  <a:gd name="connsiteX1484" fmla="*/ 1457085 w 4713748"/>
                  <a:gd name="connsiteY1484" fmla="*/ 2398170 h 2722945"/>
                  <a:gd name="connsiteX1485" fmla="*/ 1461683 w 4713748"/>
                  <a:gd name="connsiteY1485" fmla="*/ 2394571 h 2722945"/>
                  <a:gd name="connsiteX1486" fmla="*/ 1459861 w 4713748"/>
                  <a:gd name="connsiteY1486" fmla="*/ 2394571 h 2722945"/>
                  <a:gd name="connsiteX1487" fmla="*/ 1457672 w 4713748"/>
                  <a:gd name="connsiteY1487" fmla="*/ 2394571 h 2722945"/>
                  <a:gd name="connsiteX1488" fmla="*/ 1455483 w 4713748"/>
                  <a:gd name="connsiteY1488" fmla="*/ 2392353 h 2722945"/>
                  <a:gd name="connsiteX1489" fmla="*/ 1455483 w 4713748"/>
                  <a:gd name="connsiteY1489" fmla="*/ 2390136 h 2722945"/>
                  <a:gd name="connsiteX1490" fmla="*/ 1455483 w 4713748"/>
                  <a:gd name="connsiteY1490" fmla="*/ 2387918 h 2722945"/>
                  <a:gd name="connsiteX1491" fmla="*/ 1453294 w 4713748"/>
                  <a:gd name="connsiteY1491" fmla="*/ 2385700 h 2722945"/>
                  <a:gd name="connsiteX1492" fmla="*/ 1453266 w 4713748"/>
                  <a:gd name="connsiteY1492" fmla="*/ 2385658 h 2722945"/>
                  <a:gd name="connsiteX1493" fmla="*/ 1451629 w 4713748"/>
                  <a:gd name="connsiteY1493" fmla="*/ 2385658 h 2722945"/>
                  <a:gd name="connsiteX1494" fmla="*/ 1449389 w 4713748"/>
                  <a:gd name="connsiteY1494" fmla="*/ 2385658 h 2722945"/>
                  <a:gd name="connsiteX1495" fmla="*/ 1447149 w 4713748"/>
                  <a:gd name="connsiteY1495" fmla="*/ 2385658 h 2722945"/>
                  <a:gd name="connsiteX1496" fmla="*/ 1442670 w 4713748"/>
                  <a:gd name="connsiteY1496" fmla="*/ 2383446 h 2722945"/>
                  <a:gd name="connsiteX1497" fmla="*/ 1442670 w 4713748"/>
                  <a:gd name="connsiteY1497" fmla="*/ 2381235 h 2722945"/>
                  <a:gd name="connsiteX1498" fmla="*/ 1440430 w 4713748"/>
                  <a:gd name="connsiteY1498" fmla="*/ 2381235 h 2722945"/>
                  <a:gd name="connsiteX1499" fmla="*/ 1438191 w 4713748"/>
                  <a:gd name="connsiteY1499" fmla="*/ 2381235 h 2722945"/>
                  <a:gd name="connsiteX1500" fmla="*/ 1217527 w 4713748"/>
                  <a:gd name="connsiteY1500" fmla="*/ 2378573 h 2722945"/>
                  <a:gd name="connsiteX1501" fmla="*/ 1216250 w 4713748"/>
                  <a:gd name="connsiteY1501" fmla="*/ 2383392 h 2722945"/>
                  <a:gd name="connsiteX1502" fmla="*/ 1216250 w 4713748"/>
                  <a:gd name="connsiteY1502" fmla="*/ 2387854 h 2722945"/>
                  <a:gd name="connsiteX1503" fmla="*/ 1214407 w 4713748"/>
                  <a:gd name="connsiteY1503" fmla="*/ 2399064 h 2722945"/>
                  <a:gd name="connsiteX1504" fmla="*/ 1214049 w 4713748"/>
                  <a:gd name="connsiteY1504" fmla="*/ 2399010 h 2722945"/>
                  <a:gd name="connsiteX1505" fmla="*/ 1214049 w 4713748"/>
                  <a:gd name="connsiteY1505" fmla="*/ 2390085 h 2722945"/>
                  <a:gd name="connsiteX1506" fmla="*/ 1216250 w 4713748"/>
                  <a:gd name="connsiteY1506" fmla="*/ 2381161 h 2722945"/>
                  <a:gd name="connsiteX1507" fmla="*/ 1424839 w 4713748"/>
                  <a:gd name="connsiteY1507" fmla="*/ 2377679 h 2722945"/>
                  <a:gd name="connsiteX1508" fmla="*/ 1418034 w 4713748"/>
                  <a:gd name="connsiteY1508" fmla="*/ 2379023 h 2722945"/>
                  <a:gd name="connsiteX1509" fmla="*/ 1409076 w 4713748"/>
                  <a:gd name="connsiteY1509" fmla="*/ 2381235 h 2722945"/>
                  <a:gd name="connsiteX1510" fmla="*/ 1404597 w 4713748"/>
                  <a:gd name="connsiteY1510" fmla="*/ 2385658 h 2722945"/>
                  <a:gd name="connsiteX1511" fmla="*/ 1400117 w 4713748"/>
                  <a:gd name="connsiteY1511" fmla="*/ 2390081 h 2722945"/>
                  <a:gd name="connsiteX1512" fmla="*/ 1397878 w 4713748"/>
                  <a:gd name="connsiteY1512" fmla="*/ 2394504 h 2722945"/>
                  <a:gd name="connsiteX1513" fmla="*/ 1397878 w 4713748"/>
                  <a:gd name="connsiteY1513" fmla="*/ 2396715 h 2722945"/>
                  <a:gd name="connsiteX1514" fmla="*/ 1395638 w 4713748"/>
                  <a:gd name="connsiteY1514" fmla="*/ 2398927 h 2722945"/>
                  <a:gd name="connsiteX1515" fmla="*/ 1393399 w 4713748"/>
                  <a:gd name="connsiteY1515" fmla="*/ 2401138 h 2722945"/>
                  <a:gd name="connsiteX1516" fmla="*/ 1391159 w 4713748"/>
                  <a:gd name="connsiteY1516" fmla="*/ 2407773 h 2722945"/>
                  <a:gd name="connsiteX1517" fmla="*/ 1393399 w 4713748"/>
                  <a:gd name="connsiteY1517" fmla="*/ 2407773 h 2722945"/>
                  <a:gd name="connsiteX1518" fmla="*/ 1391159 w 4713748"/>
                  <a:gd name="connsiteY1518" fmla="*/ 2409984 h 2722945"/>
                  <a:gd name="connsiteX1519" fmla="*/ 1395638 w 4713748"/>
                  <a:gd name="connsiteY1519" fmla="*/ 2412196 h 2722945"/>
                  <a:gd name="connsiteX1520" fmla="*/ 1420274 w 4713748"/>
                  <a:gd name="connsiteY1520" fmla="*/ 2423253 h 2722945"/>
                  <a:gd name="connsiteX1521" fmla="*/ 1422514 w 4713748"/>
                  <a:gd name="connsiteY1521" fmla="*/ 2423253 h 2722945"/>
                  <a:gd name="connsiteX1522" fmla="*/ 1429322 w 4713748"/>
                  <a:gd name="connsiteY1522" fmla="*/ 2424934 h 2722945"/>
                  <a:gd name="connsiteX1523" fmla="*/ 1424753 w 4713748"/>
                  <a:gd name="connsiteY1523" fmla="*/ 2425465 h 2722945"/>
                  <a:gd name="connsiteX1524" fmla="*/ 1431472 w 4713748"/>
                  <a:gd name="connsiteY1524" fmla="*/ 2425465 h 2722945"/>
                  <a:gd name="connsiteX1525" fmla="*/ 1429322 w 4713748"/>
                  <a:gd name="connsiteY1525" fmla="*/ 2424934 h 2722945"/>
                  <a:gd name="connsiteX1526" fmla="*/ 1434190 w 4713748"/>
                  <a:gd name="connsiteY1526" fmla="*/ 2424369 h 2722945"/>
                  <a:gd name="connsiteX1527" fmla="*/ 1422645 w 4713748"/>
                  <a:gd name="connsiteY1527" fmla="*/ 2403441 h 2722945"/>
                  <a:gd name="connsiteX1528" fmla="*/ 1423192 w 4713748"/>
                  <a:gd name="connsiteY1528" fmla="*/ 2388195 h 2722945"/>
                  <a:gd name="connsiteX1529" fmla="*/ 1429068 w 4713748"/>
                  <a:gd name="connsiteY1529" fmla="*/ 2380520 h 2722945"/>
                  <a:gd name="connsiteX1530" fmla="*/ 1429232 w 4713748"/>
                  <a:gd name="connsiteY1530" fmla="*/ 2376812 h 2722945"/>
                  <a:gd name="connsiteX1531" fmla="*/ 1428707 w 4713748"/>
                  <a:gd name="connsiteY1531" fmla="*/ 2376916 h 2722945"/>
                  <a:gd name="connsiteX1532" fmla="*/ 1430693 w 4713748"/>
                  <a:gd name="connsiteY1532" fmla="*/ 2378398 h 2722945"/>
                  <a:gd name="connsiteX1533" fmla="*/ 1431173 w 4713748"/>
                  <a:gd name="connsiteY1533" fmla="*/ 2377770 h 2722945"/>
                  <a:gd name="connsiteX1534" fmla="*/ 1218451 w 4713748"/>
                  <a:gd name="connsiteY1534" fmla="*/ 2376698 h 2722945"/>
                  <a:gd name="connsiteX1535" fmla="*/ 1217527 w 4713748"/>
                  <a:gd name="connsiteY1535" fmla="*/ 2378573 h 2722945"/>
                  <a:gd name="connsiteX1536" fmla="*/ 1217866 w 4713748"/>
                  <a:gd name="connsiteY1536" fmla="*/ 2377291 h 2722945"/>
                  <a:gd name="connsiteX1537" fmla="*/ 1285196 w 4713748"/>
                  <a:gd name="connsiteY1537" fmla="*/ 2376376 h 2722945"/>
                  <a:gd name="connsiteX1538" fmla="*/ 1284456 w 4713748"/>
                  <a:gd name="connsiteY1538" fmla="*/ 2379335 h 2722945"/>
                  <a:gd name="connsiteX1539" fmla="*/ 1284879 w 4713748"/>
                  <a:gd name="connsiteY1539" fmla="*/ 2377010 h 2722945"/>
                  <a:gd name="connsiteX1540" fmla="*/ 1218773 w 4713748"/>
                  <a:gd name="connsiteY1540" fmla="*/ 2373107 h 2722945"/>
                  <a:gd name="connsiteX1541" fmla="*/ 1218451 w 4713748"/>
                  <a:gd name="connsiteY1541" fmla="*/ 2376698 h 2722945"/>
                  <a:gd name="connsiteX1542" fmla="*/ 1218451 w 4713748"/>
                  <a:gd name="connsiteY1542" fmla="*/ 2374786 h 2722945"/>
                  <a:gd name="connsiteX1543" fmla="*/ 1218451 w 4713748"/>
                  <a:gd name="connsiteY1543" fmla="*/ 2367215 h 2722945"/>
                  <a:gd name="connsiteX1544" fmla="*/ 1218451 w 4713748"/>
                  <a:gd name="connsiteY1544" fmla="*/ 2371121 h 2722945"/>
                  <a:gd name="connsiteX1545" fmla="*/ 1218451 w 4713748"/>
                  <a:gd name="connsiteY1545" fmla="*/ 2372236 h 2722945"/>
                  <a:gd name="connsiteX1546" fmla="*/ 1218451 w 4713748"/>
                  <a:gd name="connsiteY1546" fmla="*/ 2374786 h 2722945"/>
                  <a:gd name="connsiteX1547" fmla="*/ 1218245 w 4713748"/>
                  <a:gd name="connsiteY1547" fmla="*/ 2375862 h 2722945"/>
                  <a:gd name="connsiteX1548" fmla="*/ 1217866 w 4713748"/>
                  <a:gd name="connsiteY1548" fmla="*/ 2377291 h 2722945"/>
                  <a:gd name="connsiteX1549" fmla="*/ 1216250 w 4713748"/>
                  <a:gd name="connsiteY1549" fmla="*/ 2378930 h 2722945"/>
                  <a:gd name="connsiteX1550" fmla="*/ 1833139 w 4713748"/>
                  <a:gd name="connsiteY1550" fmla="*/ 2365679 h 2722945"/>
                  <a:gd name="connsiteX1551" fmla="*/ 1879828 w 4713748"/>
                  <a:gd name="connsiteY1551" fmla="*/ 2407354 h 2722945"/>
                  <a:gd name="connsiteX1552" fmla="*/ 1879828 w 4713748"/>
                  <a:gd name="connsiteY1552" fmla="*/ 2411810 h 2722945"/>
                  <a:gd name="connsiteX1553" fmla="*/ 1879828 w 4713748"/>
                  <a:gd name="connsiteY1553" fmla="*/ 2425180 h 2722945"/>
                  <a:gd name="connsiteX1554" fmla="*/ 1877599 w 4713748"/>
                  <a:gd name="connsiteY1554" fmla="*/ 2449691 h 2722945"/>
                  <a:gd name="connsiteX1555" fmla="*/ 1875371 w 4713748"/>
                  <a:gd name="connsiteY1555" fmla="*/ 2460832 h 2722945"/>
                  <a:gd name="connsiteX1556" fmla="*/ 1866458 w 4713748"/>
                  <a:gd name="connsiteY1556" fmla="*/ 2478658 h 2722945"/>
                  <a:gd name="connsiteX1557" fmla="*/ 1868686 w 4713748"/>
                  <a:gd name="connsiteY1557" fmla="*/ 2480886 h 2722945"/>
                  <a:gd name="connsiteX1558" fmla="*/ 1866458 w 4713748"/>
                  <a:gd name="connsiteY1558" fmla="*/ 2483114 h 2722945"/>
                  <a:gd name="connsiteX1559" fmla="*/ 1862002 w 4713748"/>
                  <a:gd name="connsiteY1559" fmla="*/ 2489799 h 2722945"/>
                  <a:gd name="connsiteX1560" fmla="*/ 1859378 w 4713748"/>
                  <a:gd name="connsiteY1560" fmla="*/ 2491898 h 2722945"/>
                  <a:gd name="connsiteX1561" fmla="*/ 1859713 w 4713748"/>
                  <a:gd name="connsiteY1561" fmla="*/ 2491898 h 2722945"/>
                  <a:gd name="connsiteX1562" fmla="*/ 1864161 w 4713748"/>
                  <a:gd name="connsiteY1562" fmla="*/ 2489676 h 2722945"/>
                  <a:gd name="connsiteX1563" fmla="*/ 1868609 w 4713748"/>
                  <a:gd name="connsiteY1563" fmla="*/ 2489676 h 2722945"/>
                  <a:gd name="connsiteX1564" fmla="*/ 1886400 w 4713748"/>
                  <a:gd name="connsiteY1564" fmla="*/ 2487454 h 2722945"/>
                  <a:gd name="connsiteX1565" fmla="*/ 1910863 w 4713748"/>
                  <a:gd name="connsiteY1565" fmla="*/ 2491898 h 2722945"/>
                  <a:gd name="connsiteX1566" fmla="*/ 1928655 w 4713748"/>
                  <a:gd name="connsiteY1566" fmla="*/ 2503009 h 2722945"/>
                  <a:gd name="connsiteX1567" fmla="*/ 1937550 w 4713748"/>
                  <a:gd name="connsiteY1567" fmla="*/ 2509675 h 2722945"/>
                  <a:gd name="connsiteX1568" fmla="*/ 1944222 w 4713748"/>
                  <a:gd name="connsiteY1568" fmla="*/ 2525230 h 2722945"/>
                  <a:gd name="connsiteX1569" fmla="*/ 1946446 w 4713748"/>
                  <a:gd name="connsiteY1569" fmla="*/ 2536340 h 2722945"/>
                  <a:gd name="connsiteX1570" fmla="*/ 1946446 w 4713748"/>
                  <a:gd name="connsiteY1570" fmla="*/ 2538514 h 2722945"/>
                  <a:gd name="connsiteX1571" fmla="*/ 1955342 w 4713748"/>
                  <a:gd name="connsiteY1571" fmla="*/ 2538743 h 2722945"/>
                  <a:gd name="connsiteX1572" fmla="*/ 1964307 w 4713748"/>
                  <a:gd name="connsiteY1572" fmla="*/ 2538743 h 2722945"/>
                  <a:gd name="connsiteX1573" fmla="*/ 1966548 w 4713748"/>
                  <a:gd name="connsiteY1573" fmla="*/ 2538743 h 2722945"/>
                  <a:gd name="connsiteX1574" fmla="*/ 1968790 w 4713748"/>
                  <a:gd name="connsiteY1574" fmla="*/ 2536553 h 2722945"/>
                  <a:gd name="connsiteX1575" fmla="*/ 1971031 w 4713748"/>
                  <a:gd name="connsiteY1575" fmla="*/ 2536553 h 2722945"/>
                  <a:gd name="connsiteX1576" fmla="*/ 1973272 w 4713748"/>
                  <a:gd name="connsiteY1576" fmla="*/ 2536553 h 2722945"/>
                  <a:gd name="connsiteX1577" fmla="*/ 1973272 w 4713748"/>
                  <a:gd name="connsiteY1577" fmla="*/ 2534364 h 2722945"/>
                  <a:gd name="connsiteX1578" fmla="*/ 1977755 w 4713748"/>
                  <a:gd name="connsiteY1578" fmla="*/ 2536553 h 2722945"/>
                  <a:gd name="connsiteX1579" fmla="*/ 1977755 w 4713748"/>
                  <a:gd name="connsiteY1579" fmla="*/ 2538743 h 2722945"/>
                  <a:gd name="connsiteX1580" fmla="*/ 1977755 w 4713748"/>
                  <a:gd name="connsiteY1580" fmla="*/ 2539202 h 2722945"/>
                  <a:gd name="connsiteX1581" fmla="*/ 1979236 w 4713748"/>
                  <a:gd name="connsiteY1581" fmla="*/ 2538462 h 2722945"/>
                  <a:gd name="connsiteX1582" fmla="*/ 1988125 w 4713748"/>
                  <a:gd name="connsiteY1582" fmla="*/ 2538462 h 2722945"/>
                  <a:gd name="connsiteX1583" fmla="*/ 1992569 w 4713748"/>
                  <a:gd name="connsiteY1583" fmla="*/ 2538462 h 2722945"/>
                  <a:gd name="connsiteX1584" fmla="*/ 1997013 w 4713748"/>
                  <a:gd name="connsiteY1584" fmla="*/ 2542903 h 2722945"/>
                  <a:gd name="connsiteX1585" fmla="*/ 1999235 w 4713748"/>
                  <a:gd name="connsiteY1585" fmla="*/ 2540682 h 2722945"/>
                  <a:gd name="connsiteX1586" fmla="*/ 1999235 w 4713748"/>
                  <a:gd name="connsiteY1586" fmla="*/ 2542903 h 2722945"/>
                  <a:gd name="connsiteX1587" fmla="*/ 1999944 w 4713748"/>
                  <a:gd name="connsiteY1587" fmla="*/ 2542903 h 2722945"/>
                  <a:gd name="connsiteX1588" fmla="*/ 1997717 w 4713748"/>
                  <a:gd name="connsiteY1588" fmla="*/ 2512416 h 2722945"/>
                  <a:gd name="connsiteX1589" fmla="*/ 2004082 w 4713748"/>
                  <a:gd name="connsiteY1589" fmla="*/ 2473747 h 2722945"/>
                  <a:gd name="connsiteX1590" fmla="*/ 2008532 w 4713748"/>
                  <a:gd name="connsiteY1590" fmla="*/ 2467407 h 2722945"/>
                  <a:gd name="connsiteX1591" fmla="*/ 2004982 w 4713748"/>
                  <a:gd name="connsiteY1591" fmla="*/ 2484069 h 2722945"/>
                  <a:gd name="connsiteX1592" fmla="*/ 2004116 w 4713748"/>
                  <a:gd name="connsiteY1592" fmla="*/ 2487513 h 2722945"/>
                  <a:gd name="connsiteX1593" fmla="*/ 2001890 w 4713748"/>
                  <a:gd name="connsiteY1593" fmla="*/ 2496367 h 2722945"/>
                  <a:gd name="connsiteX1594" fmla="*/ 2004185 w 4713748"/>
                  <a:gd name="connsiteY1594" fmla="*/ 2487810 h 2722945"/>
                  <a:gd name="connsiteX1595" fmla="*/ 2001890 w 4713748"/>
                  <a:gd name="connsiteY1595" fmla="*/ 2498581 h 2722945"/>
                  <a:gd name="connsiteX1596" fmla="*/ 1999664 w 4713748"/>
                  <a:gd name="connsiteY1596" fmla="*/ 2509649 h 2722945"/>
                  <a:gd name="connsiteX1597" fmla="*/ 1999664 w 4713748"/>
                  <a:gd name="connsiteY1597" fmla="*/ 2514076 h 2722945"/>
                  <a:gd name="connsiteX1598" fmla="*/ 1999508 w 4713748"/>
                  <a:gd name="connsiteY1598" fmla="*/ 2534388 h 2722945"/>
                  <a:gd name="connsiteX1599" fmla="*/ 2000508 w 4713748"/>
                  <a:gd name="connsiteY1599" fmla="*/ 2542903 h 2722945"/>
                  <a:gd name="connsiteX1600" fmla="*/ 2001458 w 4713748"/>
                  <a:gd name="connsiteY1600" fmla="*/ 2542903 h 2722945"/>
                  <a:gd name="connsiteX1601" fmla="*/ 2005902 w 4713748"/>
                  <a:gd name="connsiteY1601" fmla="*/ 2551784 h 2722945"/>
                  <a:gd name="connsiteX1602" fmla="*/ 2003680 w 4713748"/>
                  <a:gd name="connsiteY1602" fmla="*/ 2551784 h 2722945"/>
                  <a:gd name="connsiteX1603" fmla="*/ 2003680 w 4713748"/>
                  <a:gd name="connsiteY1603" fmla="*/ 2554005 h 2722945"/>
                  <a:gd name="connsiteX1604" fmla="*/ 2003680 w 4713748"/>
                  <a:gd name="connsiteY1604" fmla="*/ 2556225 h 2722945"/>
                  <a:gd name="connsiteX1605" fmla="*/ 2002163 w 4713748"/>
                  <a:gd name="connsiteY1605" fmla="*/ 2556983 h 2722945"/>
                  <a:gd name="connsiteX1606" fmla="*/ 2002169 w 4713748"/>
                  <a:gd name="connsiteY1606" fmla="*/ 2557034 h 2722945"/>
                  <a:gd name="connsiteX1607" fmla="*/ 2002248 w 4713748"/>
                  <a:gd name="connsiteY1607" fmla="*/ 2557447 h 2722945"/>
                  <a:gd name="connsiteX1608" fmla="*/ 2003712 w 4713748"/>
                  <a:gd name="connsiteY1608" fmla="*/ 2556569 h 2722945"/>
                  <a:gd name="connsiteX1609" fmla="*/ 2010279 w 4713748"/>
                  <a:gd name="connsiteY1609" fmla="*/ 2554379 h 2722945"/>
                  <a:gd name="connsiteX1610" fmla="*/ 2012468 w 4713748"/>
                  <a:gd name="connsiteY1610" fmla="*/ 2554379 h 2722945"/>
                  <a:gd name="connsiteX1611" fmla="*/ 2014657 w 4713748"/>
                  <a:gd name="connsiteY1611" fmla="*/ 2554379 h 2722945"/>
                  <a:gd name="connsiteX1612" fmla="*/ 2014657 w 4713748"/>
                  <a:gd name="connsiteY1612" fmla="*/ 2553537 h 2722945"/>
                  <a:gd name="connsiteX1613" fmla="*/ 2012613 w 4713748"/>
                  <a:gd name="connsiteY1613" fmla="*/ 2551512 h 2722945"/>
                  <a:gd name="connsiteX1614" fmla="*/ 2013172 w 4713748"/>
                  <a:gd name="connsiteY1614" fmla="*/ 2515783 h 2722945"/>
                  <a:gd name="connsiteX1615" fmla="*/ 2020403 w 4713748"/>
                  <a:gd name="connsiteY1615" fmla="*/ 2491873 h 2722945"/>
                  <a:gd name="connsiteX1616" fmla="*/ 2017087 w 4713748"/>
                  <a:gd name="connsiteY1616" fmla="*/ 2507196 h 2722945"/>
                  <a:gd name="connsiteX1617" fmla="*/ 2018190 w 4713748"/>
                  <a:gd name="connsiteY1617" fmla="*/ 2506104 h 2722945"/>
                  <a:gd name="connsiteX1618" fmla="*/ 2017087 w 4713748"/>
                  <a:gd name="connsiteY1618" fmla="*/ 2509412 h 2722945"/>
                  <a:gd name="connsiteX1619" fmla="*/ 2017087 w 4713748"/>
                  <a:gd name="connsiteY1619" fmla="*/ 2513844 h 2722945"/>
                  <a:gd name="connsiteX1620" fmla="*/ 2014850 w 4713748"/>
                  <a:gd name="connsiteY1620" fmla="*/ 2527138 h 2722945"/>
                  <a:gd name="connsiteX1621" fmla="*/ 2014850 w 4713748"/>
                  <a:gd name="connsiteY1621" fmla="*/ 2535724 h 2722945"/>
                  <a:gd name="connsiteX1622" fmla="*/ 2014850 w 4713748"/>
                  <a:gd name="connsiteY1622" fmla="*/ 2552190 h 2722945"/>
                  <a:gd name="connsiteX1623" fmla="*/ 2016847 w 4713748"/>
                  <a:gd name="connsiteY1623" fmla="*/ 2552190 h 2722945"/>
                  <a:gd name="connsiteX1624" fmla="*/ 2019036 w 4713748"/>
                  <a:gd name="connsiteY1624" fmla="*/ 2554379 h 2722945"/>
                  <a:gd name="connsiteX1625" fmla="*/ 2016847 w 4713748"/>
                  <a:gd name="connsiteY1625" fmla="*/ 2554379 h 2722945"/>
                  <a:gd name="connsiteX1626" fmla="*/ 2016847 w 4713748"/>
                  <a:gd name="connsiteY1626" fmla="*/ 2556303 h 2722945"/>
                  <a:gd name="connsiteX1627" fmla="*/ 2023478 w 4713748"/>
                  <a:gd name="connsiteY1627" fmla="*/ 2554991 h 2722945"/>
                  <a:gd name="connsiteX1628" fmla="*/ 2021562 w 4713748"/>
                  <a:gd name="connsiteY1628" fmla="*/ 2549296 h 2722945"/>
                  <a:gd name="connsiteX1629" fmla="*/ 2021562 w 4713748"/>
                  <a:gd name="connsiteY1629" fmla="*/ 2547080 h 2722945"/>
                  <a:gd name="connsiteX1630" fmla="*/ 2026036 w 4713748"/>
                  <a:gd name="connsiteY1630" fmla="*/ 2542649 h 2722945"/>
                  <a:gd name="connsiteX1631" fmla="*/ 2028273 w 4713748"/>
                  <a:gd name="connsiteY1631" fmla="*/ 2538217 h 2722945"/>
                  <a:gd name="connsiteX1632" fmla="*/ 2030511 w 4713748"/>
                  <a:gd name="connsiteY1632" fmla="*/ 2538217 h 2722945"/>
                  <a:gd name="connsiteX1633" fmla="*/ 2032748 w 4713748"/>
                  <a:gd name="connsiteY1633" fmla="*/ 2538217 h 2722945"/>
                  <a:gd name="connsiteX1634" fmla="*/ 2034985 w 4713748"/>
                  <a:gd name="connsiteY1634" fmla="*/ 2533786 h 2722945"/>
                  <a:gd name="connsiteX1635" fmla="*/ 2034985 w 4713748"/>
                  <a:gd name="connsiteY1635" fmla="*/ 2531570 h 2722945"/>
                  <a:gd name="connsiteX1636" fmla="*/ 2043934 w 4713748"/>
                  <a:gd name="connsiteY1636" fmla="*/ 2520491 h 2722945"/>
                  <a:gd name="connsiteX1637" fmla="*/ 2050646 w 4713748"/>
                  <a:gd name="connsiteY1637" fmla="*/ 2504981 h 2722945"/>
                  <a:gd name="connsiteX1638" fmla="*/ 2055121 w 4713748"/>
                  <a:gd name="connsiteY1638" fmla="*/ 2491686 h 2722945"/>
                  <a:gd name="connsiteX1639" fmla="*/ 2055121 w 4713748"/>
                  <a:gd name="connsiteY1639" fmla="*/ 2485039 h 2722945"/>
                  <a:gd name="connsiteX1640" fmla="*/ 2055121 w 4713748"/>
                  <a:gd name="connsiteY1640" fmla="*/ 2473960 h 2722945"/>
                  <a:gd name="connsiteX1641" fmla="*/ 2052883 w 4713748"/>
                  <a:gd name="connsiteY1641" fmla="*/ 2467313 h 2722945"/>
                  <a:gd name="connsiteX1642" fmla="*/ 2048409 w 4713748"/>
                  <a:gd name="connsiteY1642" fmla="*/ 2465097 h 2722945"/>
                  <a:gd name="connsiteX1643" fmla="*/ 2046172 w 4713748"/>
                  <a:gd name="connsiteY1643" fmla="*/ 2460665 h 2722945"/>
                  <a:gd name="connsiteX1644" fmla="*/ 2037223 w 4713748"/>
                  <a:gd name="connsiteY1644" fmla="*/ 2460665 h 2722945"/>
                  <a:gd name="connsiteX1645" fmla="*/ 2034985 w 4713748"/>
                  <a:gd name="connsiteY1645" fmla="*/ 2462881 h 2722945"/>
                  <a:gd name="connsiteX1646" fmla="*/ 2028273 w 4713748"/>
                  <a:gd name="connsiteY1646" fmla="*/ 2471744 h 2722945"/>
                  <a:gd name="connsiteX1647" fmla="*/ 2022680 w 4713748"/>
                  <a:gd name="connsiteY1647" fmla="*/ 2490578 h 2722945"/>
                  <a:gd name="connsiteX1648" fmla="*/ 2020536 w 4713748"/>
                  <a:gd name="connsiteY1648" fmla="*/ 2498381 h 2722945"/>
                  <a:gd name="connsiteX1649" fmla="*/ 2023782 w 4713748"/>
                  <a:gd name="connsiteY1649" fmla="*/ 2480700 h 2722945"/>
                  <a:gd name="connsiteX1650" fmla="*/ 2025012 w 4713748"/>
                  <a:gd name="connsiteY1650" fmla="*/ 2476633 h 2722945"/>
                  <a:gd name="connsiteX1651" fmla="*/ 2032748 w 4713748"/>
                  <a:gd name="connsiteY1651" fmla="*/ 2462881 h 2722945"/>
                  <a:gd name="connsiteX1652" fmla="*/ 2026252 w 4713748"/>
                  <a:gd name="connsiteY1652" fmla="*/ 2472531 h 2722945"/>
                  <a:gd name="connsiteX1653" fmla="*/ 2030511 w 4713748"/>
                  <a:gd name="connsiteY1653" fmla="*/ 2458450 h 2722945"/>
                  <a:gd name="connsiteX1654" fmla="*/ 2045892 w 4713748"/>
                  <a:gd name="connsiteY1654" fmla="*/ 2455680 h 2722945"/>
                  <a:gd name="connsiteX1655" fmla="*/ 2059595 w 4713748"/>
                  <a:gd name="connsiteY1655" fmla="*/ 2462881 h 2722945"/>
                  <a:gd name="connsiteX1656" fmla="*/ 2059595 w 4713748"/>
                  <a:gd name="connsiteY1656" fmla="*/ 2491686 h 2722945"/>
                  <a:gd name="connsiteX1657" fmla="*/ 2059595 w 4713748"/>
                  <a:gd name="connsiteY1657" fmla="*/ 2496118 h 2722945"/>
                  <a:gd name="connsiteX1658" fmla="*/ 2057358 w 4713748"/>
                  <a:gd name="connsiteY1658" fmla="*/ 2502765 h 2722945"/>
                  <a:gd name="connsiteX1659" fmla="*/ 2052883 w 4713748"/>
                  <a:gd name="connsiteY1659" fmla="*/ 2516059 h 2722945"/>
                  <a:gd name="connsiteX1660" fmla="*/ 2050646 w 4713748"/>
                  <a:gd name="connsiteY1660" fmla="*/ 2522707 h 2722945"/>
                  <a:gd name="connsiteX1661" fmla="*/ 2043934 w 4713748"/>
                  <a:gd name="connsiteY1661" fmla="*/ 2533786 h 2722945"/>
                  <a:gd name="connsiteX1662" fmla="*/ 2046172 w 4713748"/>
                  <a:gd name="connsiteY1662" fmla="*/ 2536001 h 2722945"/>
                  <a:gd name="connsiteX1663" fmla="*/ 2043934 w 4713748"/>
                  <a:gd name="connsiteY1663" fmla="*/ 2538217 h 2722945"/>
                  <a:gd name="connsiteX1664" fmla="*/ 2041697 w 4713748"/>
                  <a:gd name="connsiteY1664" fmla="*/ 2540433 h 2722945"/>
                  <a:gd name="connsiteX1665" fmla="*/ 2030639 w 4713748"/>
                  <a:gd name="connsiteY1665" fmla="*/ 2553575 h 2722945"/>
                  <a:gd name="connsiteX1666" fmla="*/ 2035761 w 4713748"/>
                  <a:gd name="connsiteY1666" fmla="*/ 2552562 h 2722945"/>
                  <a:gd name="connsiteX1667" fmla="*/ 2055124 w 4713748"/>
                  <a:gd name="connsiteY1667" fmla="*/ 2563387 h 2722945"/>
                  <a:gd name="connsiteX1668" fmla="*/ 2055124 w 4713748"/>
                  <a:gd name="connsiteY1668" fmla="*/ 2565607 h 2722945"/>
                  <a:gd name="connsiteX1669" fmla="*/ 2059615 w 4713748"/>
                  <a:gd name="connsiteY1669" fmla="*/ 2570048 h 2722945"/>
                  <a:gd name="connsiteX1670" fmla="*/ 2066350 w 4713748"/>
                  <a:gd name="connsiteY1670" fmla="*/ 2578930 h 2722945"/>
                  <a:gd name="connsiteX1671" fmla="*/ 2068595 w 4713748"/>
                  <a:gd name="connsiteY1671" fmla="*/ 2583371 h 2722945"/>
                  <a:gd name="connsiteX1672" fmla="*/ 2070840 w 4713748"/>
                  <a:gd name="connsiteY1672" fmla="*/ 2592252 h 2722945"/>
                  <a:gd name="connsiteX1673" fmla="*/ 2073085 w 4713748"/>
                  <a:gd name="connsiteY1673" fmla="*/ 2592252 h 2722945"/>
                  <a:gd name="connsiteX1674" fmla="*/ 2073085 w 4713748"/>
                  <a:gd name="connsiteY1674" fmla="*/ 2594473 h 2722945"/>
                  <a:gd name="connsiteX1675" fmla="*/ 2073085 w 4713748"/>
                  <a:gd name="connsiteY1675" fmla="*/ 2596693 h 2722945"/>
                  <a:gd name="connsiteX1676" fmla="*/ 2068595 w 4713748"/>
                  <a:gd name="connsiteY1676" fmla="*/ 2610016 h 2722945"/>
                  <a:gd name="connsiteX1677" fmla="*/ 2066350 w 4713748"/>
                  <a:gd name="connsiteY1677" fmla="*/ 2610016 h 2722945"/>
                  <a:gd name="connsiteX1678" fmla="*/ 2064105 w 4713748"/>
                  <a:gd name="connsiteY1678" fmla="*/ 2612236 h 2722945"/>
                  <a:gd name="connsiteX1679" fmla="*/ 2061860 w 4713748"/>
                  <a:gd name="connsiteY1679" fmla="*/ 2610016 h 2722945"/>
                  <a:gd name="connsiteX1680" fmla="*/ 2059615 w 4713748"/>
                  <a:gd name="connsiteY1680" fmla="*/ 2607795 h 2722945"/>
                  <a:gd name="connsiteX1681" fmla="*/ 2059615 w 4713748"/>
                  <a:gd name="connsiteY1681" fmla="*/ 2605575 h 2722945"/>
                  <a:gd name="connsiteX1682" fmla="*/ 2059615 w 4713748"/>
                  <a:gd name="connsiteY1682" fmla="*/ 2603355 h 2722945"/>
                  <a:gd name="connsiteX1683" fmla="*/ 2061860 w 4713748"/>
                  <a:gd name="connsiteY1683" fmla="*/ 2601134 h 2722945"/>
                  <a:gd name="connsiteX1684" fmla="*/ 2064105 w 4713748"/>
                  <a:gd name="connsiteY1684" fmla="*/ 2601134 h 2722945"/>
                  <a:gd name="connsiteX1685" fmla="*/ 2064105 w 4713748"/>
                  <a:gd name="connsiteY1685" fmla="*/ 2598914 h 2722945"/>
                  <a:gd name="connsiteX1686" fmla="*/ 2064105 w 4713748"/>
                  <a:gd name="connsiteY1686" fmla="*/ 2596693 h 2722945"/>
                  <a:gd name="connsiteX1687" fmla="*/ 2064105 w 4713748"/>
                  <a:gd name="connsiteY1687" fmla="*/ 2594473 h 2722945"/>
                  <a:gd name="connsiteX1688" fmla="*/ 2064105 w 4713748"/>
                  <a:gd name="connsiteY1688" fmla="*/ 2585591 h 2722945"/>
                  <a:gd name="connsiteX1689" fmla="*/ 2057369 w 4713748"/>
                  <a:gd name="connsiteY1689" fmla="*/ 2574489 h 2722945"/>
                  <a:gd name="connsiteX1690" fmla="*/ 2052879 w 4713748"/>
                  <a:gd name="connsiteY1690" fmla="*/ 2567828 h 2722945"/>
                  <a:gd name="connsiteX1691" fmla="*/ 2046144 w 4713748"/>
                  <a:gd name="connsiteY1691" fmla="*/ 2563387 h 2722945"/>
                  <a:gd name="connsiteX1692" fmla="*/ 2039409 w 4713748"/>
                  <a:gd name="connsiteY1692" fmla="*/ 2561166 h 2722945"/>
                  <a:gd name="connsiteX1693" fmla="*/ 2034919 w 4713748"/>
                  <a:gd name="connsiteY1693" fmla="*/ 2558946 h 2722945"/>
                  <a:gd name="connsiteX1694" fmla="*/ 2032674 w 4713748"/>
                  <a:gd name="connsiteY1694" fmla="*/ 2561166 h 2722945"/>
                  <a:gd name="connsiteX1695" fmla="*/ 2030429 w 4713748"/>
                  <a:gd name="connsiteY1695" fmla="*/ 2561166 h 2722945"/>
                  <a:gd name="connsiteX1696" fmla="*/ 2025939 w 4713748"/>
                  <a:gd name="connsiteY1696" fmla="*/ 2558946 h 2722945"/>
                  <a:gd name="connsiteX1697" fmla="*/ 2021449 w 4713748"/>
                  <a:gd name="connsiteY1697" fmla="*/ 2558946 h 2722945"/>
                  <a:gd name="connsiteX1698" fmla="*/ 2019204 w 4713748"/>
                  <a:gd name="connsiteY1698" fmla="*/ 2556725 h 2722945"/>
                  <a:gd name="connsiteX1699" fmla="*/ 2017239 w 4713748"/>
                  <a:gd name="connsiteY1699" fmla="*/ 2556448 h 2722945"/>
                  <a:gd name="connsiteX1700" fmla="*/ 2017063 w 4713748"/>
                  <a:gd name="connsiteY1700" fmla="*/ 2559412 h 2722945"/>
                  <a:gd name="connsiteX1701" fmla="*/ 2016657 w 4713748"/>
                  <a:gd name="connsiteY1701" fmla="*/ 2558947 h 2722945"/>
                  <a:gd name="connsiteX1702" fmla="*/ 2014657 w 4713748"/>
                  <a:gd name="connsiteY1702" fmla="*/ 2560947 h 2722945"/>
                  <a:gd name="connsiteX1703" fmla="*/ 2012468 w 4713748"/>
                  <a:gd name="connsiteY1703" fmla="*/ 2560947 h 2722945"/>
                  <a:gd name="connsiteX1704" fmla="*/ 2010279 w 4713748"/>
                  <a:gd name="connsiteY1704" fmla="*/ 2558758 h 2722945"/>
                  <a:gd name="connsiteX1705" fmla="*/ 2008090 w 4713748"/>
                  <a:gd name="connsiteY1705" fmla="*/ 2558758 h 2722945"/>
                  <a:gd name="connsiteX1706" fmla="*/ 2008090 w 4713748"/>
                  <a:gd name="connsiteY1706" fmla="*/ 2560947 h 2722945"/>
                  <a:gd name="connsiteX1707" fmla="*/ 2005901 w 4713748"/>
                  <a:gd name="connsiteY1707" fmla="*/ 2560947 h 2722945"/>
                  <a:gd name="connsiteX1708" fmla="*/ 2005901 w 4713748"/>
                  <a:gd name="connsiteY1708" fmla="*/ 2562045 h 2722945"/>
                  <a:gd name="connsiteX1709" fmla="*/ 2009550 w 4713748"/>
                  <a:gd name="connsiteY1709" fmla="*/ 2569413 h 2722945"/>
                  <a:gd name="connsiteX1710" fmla="*/ 2008438 w 4713748"/>
                  <a:gd name="connsiteY1710" fmla="*/ 2580638 h 2722945"/>
                  <a:gd name="connsiteX1711" fmla="*/ 2010662 w 4713748"/>
                  <a:gd name="connsiteY1711" fmla="*/ 2582883 h 2722945"/>
                  <a:gd name="connsiteX1712" fmla="*/ 2010662 w 4713748"/>
                  <a:gd name="connsiteY1712" fmla="*/ 2587373 h 2722945"/>
                  <a:gd name="connsiteX1713" fmla="*/ 2016371 w 4713748"/>
                  <a:gd name="connsiteY1713" fmla="*/ 2595058 h 2722945"/>
                  <a:gd name="connsiteX1714" fmla="*/ 2020828 w 4713748"/>
                  <a:gd name="connsiteY1714" fmla="*/ 2585412 h 2722945"/>
                  <a:gd name="connsiteX1715" fmla="*/ 2017215 w 4713748"/>
                  <a:gd name="connsiteY1715" fmla="*/ 2583058 h 2722945"/>
                  <a:gd name="connsiteX1716" fmla="*/ 2019422 w 4713748"/>
                  <a:gd name="connsiteY1716" fmla="*/ 2583058 h 2722945"/>
                  <a:gd name="connsiteX1717" fmla="*/ 2021589 w 4713748"/>
                  <a:gd name="connsiteY1717" fmla="*/ 2583764 h 2722945"/>
                  <a:gd name="connsiteX1718" fmla="*/ 2022270 w 4713748"/>
                  <a:gd name="connsiteY1718" fmla="*/ 2582292 h 2722945"/>
                  <a:gd name="connsiteX1719" fmla="*/ 2019422 w 4713748"/>
                  <a:gd name="connsiteY1719" fmla="*/ 2580900 h 2722945"/>
                  <a:gd name="connsiteX1720" fmla="*/ 2017215 w 4713748"/>
                  <a:gd name="connsiteY1720" fmla="*/ 2580900 h 2722945"/>
                  <a:gd name="connsiteX1721" fmla="*/ 2010592 w 4713748"/>
                  <a:gd name="connsiteY1721" fmla="*/ 2576584 h 2722945"/>
                  <a:gd name="connsiteX1722" fmla="*/ 2023454 w 4713748"/>
                  <a:gd name="connsiteY1722" fmla="*/ 2579728 h 2722945"/>
                  <a:gd name="connsiteX1723" fmla="*/ 2024040 w 4713748"/>
                  <a:gd name="connsiteY1723" fmla="*/ 2578460 h 2722945"/>
                  <a:gd name="connsiteX1724" fmla="*/ 2024040 w 4713748"/>
                  <a:gd name="connsiteY1724" fmla="*/ 2579871 h 2722945"/>
                  <a:gd name="connsiteX1725" fmla="*/ 2028252 w 4713748"/>
                  <a:gd name="connsiteY1725" fmla="*/ 2580900 h 2722945"/>
                  <a:gd name="connsiteX1726" fmla="*/ 2037083 w 4713748"/>
                  <a:gd name="connsiteY1726" fmla="*/ 2585216 h 2722945"/>
                  <a:gd name="connsiteX1727" fmla="*/ 2039290 w 4713748"/>
                  <a:gd name="connsiteY1727" fmla="*/ 2585216 h 2722945"/>
                  <a:gd name="connsiteX1728" fmla="*/ 2041498 w 4713748"/>
                  <a:gd name="connsiteY1728" fmla="*/ 2587374 h 2722945"/>
                  <a:gd name="connsiteX1729" fmla="*/ 2041514 w 4713748"/>
                  <a:gd name="connsiteY1729" fmla="*/ 2587374 h 2722945"/>
                  <a:gd name="connsiteX1730" fmla="*/ 2020141 w 4713748"/>
                  <a:gd name="connsiteY1730" fmla="*/ 2562932 h 2722945"/>
                  <a:gd name="connsiteX1731" fmla="*/ 2027185 w 4713748"/>
                  <a:gd name="connsiteY1731" fmla="*/ 2566840 h 2722945"/>
                  <a:gd name="connsiteX1732" fmla="*/ 2032674 w 4713748"/>
                  <a:gd name="connsiteY1732" fmla="*/ 2572268 h 2722945"/>
                  <a:gd name="connsiteX1733" fmla="*/ 2027186 w 4713748"/>
                  <a:gd name="connsiteY1733" fmla="*/ 2566840 h 2722945"/>
                  <a:gd name="connsiteX1734" fmla="*/ 2028465 w 4713748"/>
                  <a:gd name="connsiteY1734" fmla="*/ 2567550 h 2722945"/>
                  <a:gd name="connsiteX1735" fmla="*/ 2036784 w 4713748"/>
                  <a:gd name="connsiteY1735" fmla="*/ 2574728 h 2722945"/>
                  <a:gd name="connsiteX1736" fmla="*/ 2038287 w 4713748"/>
                  <a:gd name="connsiteY1736" fmla="*/ 2576710 h 2722945"/>
                  <a:gd name="connsiteX1737" fmla="*/ 2039409 w 4713748"/>
                  <a:gd name="connsiteY1737" fmla="*/ 2578930 h 2722945"/>
                  <a:gd name="connsiteX1738" fmla="*/ 2039970 w 4713748"/>
                  <a:gd name="connsiteY1738" fmla="*/ 2578930 h 2722945"/>
                  <a:gd name="connsiteX1739" fmla="*/ 2041654 w 4713748"/>
                  <a:gd name="connsiteY1739" fmla="*/ 2581150 h 2722945"/>
                  <a:gd name="connsiteX1740" fmla="*/ 2043899 w 4713748"/>
                  <a:gd name="connsiteY1740" fmla="*/ 2583371 h 2722945"/>
                  <a:gd name="connsiteX1741" fmla="*/ 2044911 w 4713748"/>
                  <a:gd name="connsiteY1741" fmla="*/ 2587374 h 2722945"/>
                  <a:gd name="connsiteX1742" fmla="*/ 2045913 w 4713748"/>
                  <a:gd name="connsiteY1742" fmla="*/ 2587374 h 2722945"/>
                  <a:gd name="connsiteX1743" fmla="*/ 2048121 w 4713748"/>
                  <a:gd name="connsiteY1743" fmla="*/ 2587374 h 2722945"/>
                  <a:gd name="connsiteX1744" fmla="*/ 2048121 w 4713748"/>
                  <a:gd name="connsiteY1744" fmla="*/ 2591690 h 2722945"/>
                  <a:gd name="connsiteX1745" fmla="*/ 2046257 w 4713748"/>
                  <a:gd name="connsiteY1745" fmla="*/ 2593511 h 2722945"/>
                  <a:gd name="connsiteX1746" fmla="*/ 2048951 w 4713748"/>
                  <a:gd name="connsiteY1746" fmla="*/ 2600024 h 2722945"/>
                  <a:gd name="connsiteX1747" fmla="*/ 2050330 w 4713748"/>
                  <a:gd name="connsiteY1747" fmla="*/ 2610026 h 2722945"/>
                  <a:gd name="connsiteX1748" fmla="*/ 2053035 w 4713748"/>
                  <a:gd name="connsiteY1748" fmla="*/ 2614063 h 2722945"/>
                  <a:gd name="connsiteX1749" fmla="*/ 2053035 w 4713748"/>
                  <a:gd name="connsiteY1749" fmla="*/ 2622951 h 2722945"/>
                  <a:gd name="connsiteX1750" fmla="*/ 2053035 w 4713748"/>
                  <a:gd name="connsiteY1750" fmla="*/ 2625173 h 2722945"/>
                  <a:gd name="connsiteX1751" fmla="*/ 2053035 w 4713748"/>
                  <a:gd name="connsiteY1751" fmla="*/ 2627395 h 2722945"/>
                  <a:gd name="connsiteX1752" fmla="*/ 2055269 w 4713748"/>
                  <a:gd name="connsiteY1752" fmla="*/ 2631840 h 2722945"/>
                  <a:gd name="connsiteX1753" fmla="*/ 2055269 w 4713748"/>
                  <a:gd name="connsiteY1753" fmla="*/ 2636284 h 2722945"/>
                  <a:gd name="connsiteX1754" fmla="*/ 2057503 w 4713748"/>
                  <a:gd name="connsiteY1754" fmla="*/ 2654061 h 2722945"/>
                  <a:gd name="connsiteX1755" fmla="*/ 2057503 w 4713748"/>
                  <a:gd name="connsiteY1755" fmla="*/ 2678503 h 2722945"/>
                  <a:gd name="connsiteX1756" fmla="*/ 2050801 w 4713748"/>
                  <a:gd name="connsiteY1756" fmla="*/ 2696280 h 2722945"/>
                  <a:gd name="connsiteX1757" fmla="*/ 2046334 w 4713748"/>
                  <a:gd name="connsiteY1757" fmla="*/ 2707391 h 2722945"/>
                  <a:gd name="connsiteX1758" fmla="*/ 2032931 w 4713748"/>
                  <a:gd name="connsiteY1758" fmla="*/ 2716279 h 2722945"/>
                  <a:gd name="connsiteX1759" fmla="*/ 2021761 w 4713748"/>
                  <a:gd name="connsiteY1759" fmla="*/ 2720723 h 2722945"/>
                  <a:gd name="connsiteX1760" fmla="*/ 2017294 w 4713748"/>
                  <a:gd name="connsiteY1760" fmla="*/ 2720723 h 2722945"/>
                  <a:gd name="connsiteX1761" fmla="*/ 2012826 w 4713748"/>
                  <a:gd name="connsiteY1761" fmla="*/ 2722945 h 2722945"/>
                  <a:gd name="connsiteX1762" fmla="*/ 2003891 w 4713748"/>
                  <a:gd name="connsiteY1762" fmla="*/ 2720723 h 2722945"/>
                  <a:gd name="connsiteX1763" fmla="*/ 1990488 w 4713748"/>
                  <a:gd name="connsiteY1763" fmla="*/ 2718501 h 2722945"/>
                  <a:gd name="connsiteX1764" fmla="*/ 1983786 w 4713748"/>
                  <a:gd name="connsiteY1764" fmla="*/ 2714057 h 2722945"/>
                  <a:gd name="connsiteX1765" fmla="*/ 1976046 w 4713748"/>
                  <a:gd name="connsiteY1765" fmla="*/ 2695682 h 2722945"/>
                  <a:gd name="connsiteX1766" fmla="*/ 1986020 w 4713748"/>
                  <a:gd name="connsiteY1766" fmla="*/ 2709613 h 2722945"/>
                  <a:gd name="connsiteX1767" fmla="*/ 2046334 w 4713748"/>
                  <a:gd name="connsiteY1767" fmla="*/ 2696280 h 2722945"/>
                  <a:gd name="connsiteX1768" fmla="*/ 2048567 w 4713748"/>
                  <a:gd name="connsiteY1768" fmla="*/ 2691836 h 2722945"/>
                  <a:gd name="connsiteX1769" fmla="*/ 2050801 w 4713748"/>
                  <a:gd name="connsiteY1769" fmla="*/ 2682948 h 2722945"/>
                  <a:gd name="connsiteX1770" fmla="*/ 2053035 w 4713748"/>
                  <a:gd name="connsiteY1770" fmla="*/ 2665171 h 2722945"/>
                  <a:gd name="connsiteX1771" fmla="*/ 2050801 w 4713748"/>
                  <a:gd name="connsiteY1771" fmla="*/ 2656283 h 2722945"/>
                  <a:gd name="connsiteX1772" fmla="*/ 2048567 w 4713748"/>
                  <a:gd name="connsiteY1772" fmla="*/ 2640728 h 2722945"/>
                  <a:gd name="connsiteX1773" fmla="*/ 2046334 w 4713748"/>
                  <a:gd name="connsiteY1773" fmla="*/ 2640728 h 2722945"/>
                  <a:gd name="connsiteX1774" fmla="*/ 2046334 w 4713748"/>
                  <a:gd name="connsiteY1774" fmla="*/ 2638506 h 2722945"/>
                  <a:gd name="connsiteX1775" fmla="*/ 2044100 w 4713748"/>
                  <a:gd name="connsiteY1775" fmla="*/ 2634062 h 2722945"/>
                  <a:gd name="connsiteX1776" fmla="*/ 2039632 w 4713748"/>
                  <a:gd name="connsiteY1776" fmla="*/ 2614063 h 2722945"/>
                  <a:gd name="connsiteX1777" fmla="*/ 2039632 w 4713748"/>
                  <a:gd name="connsiteY1777" fmla="*/ 2613968 h 2722945"/>
                  <a:gd name="connsiteX1778" fmla="*/ 2037443 w 4713748"/>
                  <a:gd name="connsiteY1778" fmla="*/ 2613968 h 2722945"/>
                  <a:gd name="connsiteX1779" fmla="*/ 2039677 w 4713748"/>
                  <a:gd name="connsiteY1779" fmla="*/ 2616187 h 2722945"/>
                  <a:gd name="connsiteX1780" fmla="*/ 2037662 w 4713748"/>
                  <a:gd name="connsiteY1780" fmla="*/ 2616187 h 2722945"/>
                  <a:gd name="connsiteX1781" fmla="*/ 2039573 w 4713748"/>
                  <a:gd name="connsiteY1781" fmla="*/ 2616558 h 2722945"/>
                  <a:gd name="connsiteX1782" fmla="*/ 2038284 w 4713748"/>
                  <a:gd name="connsiteY1782" fmla="*/ 2617859 h 2722945"/>
                  <a:gd name="connsiteX1783" fmla="*/ 2039677 w 4713748"/>
                  <a:gd name="connsiteY1783" fmla="*/ 2620626 h 2722945"/>
                  <a:gd name="connsiteX1784" fmla="*/ 2039677 w 4713748"/>
                  <a:gd name="connsiteY1784" fmla="*/ 2625064 h 2722945"/>
                  <a:gd name="connsiteX1785" fmla="*/ 2037443 w 4713748"/>
                  <a:gd name="connsiteY1785" fmla="*/ 2638379 h 2722945"/>
                  <a:gd name="connsiteX1786" fmla="*/ 2037443 w 4713748"/>
                  <a:gd name="connsiteY1786" fmla="*/ 2656133 h 2722945"/>
                  <a:gd name="connsiteX1787" fmla="*/ 2035209 w 4713748"/>
                  <a:gd name="connsiteY1787" fmla="*/ 2671668 h 2722945"/>
                  <a:gd name="connsiteX1788" fmla="*/ 2032975 w 4713748"/>
                  <a:gd name="connsiteY1788" fmla="*/ 2680545 h 2722945"/>
                  <a:gd name="connsiteX1789" fmla="*/ 2026274 w 4713748"/>
                  <a:gd name="connsiteY1789" fmla="*/ 2689422 h 2722945"/>
                  <a:gd name="connsiteX1790" fmla="*/ 2017338 w 4713748"/>
                  <a:gd name="connsiteY1790" fmla="*/ 2693860 h 2722945"/>
                  <a:gd name="connsiteX1791" fmla="*/ 2012870 w 4713748"/>
                  <a:gd name="connsiteY1791" fmla="*/ 2693860 h 2722945"/>
                  <a:gd name="connsiteX1792" fmla="*/ 2006169 w 4713748"/>
                  <a:gd name="connsiteY1792" fmla="*/ 2693860 h 2722945"/>
                  <a:gd name="connsiteX1793" fmla="*/ 2001701 w 4713748"/>
                  <a:gd name="connsiteY1793" fmla="*/ 2687203 h 2722945"/>
                  <a:gd name="connsiteX1794" fmla="*/ 1997233 w 4713748"/>
                  <a:gd name="connsiteY1794" fmla="*/ 2678326 h 2722945"/>
                  <a:gd name="connsiteX1795" fmla="*/ 1995000 w 4713748"/>
                  <a:gd name="connsiteY1795" fmla="*/ 2678326 h 2722945"/>
                  <a:gd name="connsiteX1796" fmla="*/ 1995000 w 4713748"/>
                  <a:gd name="connsiteY1796" fmla="*/ 2673887 h 2722945"/>
                  <a:gd name="connsiteX1797" fmla="*/ 1992766 w 4713748"/>
                  <a:gd name="connsiteY1797" fmla="*/ 2660572 h 2722945"/>
                  <a:gd name="connsiteX1798" fmla="*/ 2003935 w 4713748"/>
                  <a:gd name="connsiteY1798" fmla="*/ 2620626 h 2722945"/>
                  <a:gd name="connsiteX1799" fmla="*/ 2003935 w 4713748"/>
                  <a:gd name="connsiteY1799" fmla="*/ 2622845 h 2722945"/>
                  <a:gd name="connsiteX1800" fmla="*/ 2002818 w 4713748"/>
                  <a:gd name="connsiteY1800" fmla="*/ 2628393 h 2722945"/>
                  <a:gd name="connsiteX1801" fmla="*/ 2001701 w 4713748"/>
                  <a:gd name="connsiteY1801" fmla="*/ 2631722 h 2722945"/>
                  <a:gd name="connsiteX1802" fmla="*/ 1999467 w 4713748"/>
                  <a:gd name="connsiteY1802" fmla="*/ 2638379 h 2722945"/>
                  <a:gd name="connsiteX1803" fmla="*/ 1997233 w 4713748"/>
                  <a:gd name="connsiteY1803" fmla="*/ 2649476 h 2722945"/>
                  <a:gd name="connsiteX1804" fmla="*/ 2002260 w 4713748"/>
                  <a:gd name="connsiteY1804" fmla="*/ 2631168 h 2722945"/>
                  <a:gd name="connsiteX1805" fmla="*/ 1997233 w 4713748"/>
                  <a:gd name="connsiteY1805" fmla="*/ 2656133 h 2722945"/>
                  <a:gd name="connsiteX1806" fmla="*/ 1995000 w 4713748"/>
                  <a:gd name="connsiteY1806" fmla="*/ 2671668 h 2722945"/>
                  <a:gd name="connsiteX1807" fmla="*/ 2003935 w 4713748"/>
                  <a:gd name="connsiteY1807" fmla="*/ 2625064 h 2722945"/>
                  <a:gd name="connsiteX1808" fmla="*/ 2003935 w 4713748"/>
                  <a:gd name="connsiteY1808" fmla="*/ 2622845 h 2722945"/>
                  <a:gd name="connsiteX1809" fmla="*/ 2006169 w 4713748"/>
                  <a:gd name="connsiteY1809" fmla="*/ 2616187 h 2722945"/>
                  <a:gd name="connsiteX1810" fmla="*/ 2010454 w 4713748"/>
                  <a:gd name="connsiteY1810" fmla="*/ 2609093 h 2722945"/>
                  <a:gd name="connsiteX1811" fmla="*/ 2008403 w 4713748"/>
                  <a:gd name="connsiteY1811" fmla="*/ 2613968 h 2722945"/>
                  <a:gd name="connsiteX1812" fmla="*/ 2010874 w 4713748"/>
                  <a:gd name="connsiteY1812" fmla="*/ 2609058 h 2722945"/>
                  <a:gd name="connsiteX1813" fmla="*/ 2010562 w 4713748"/>
                  <a:gd name="connsiteY1813" fmla="*/ 2608913 h 2722945"/>
                  <a:gd name="connsiteX1814" fmla="*/ 2010454 w 4713748"/>
                  <a:gd name="connsiteY1814" fmla="*/ 2609093 h 2722945"/>
                  <a:gd name="connsiteX1815" fmla="*/ 2010535 w 4713748"/>
                  <a:gd name="connsiteY1815" fmla="*/ 2608900 h 2722945"/>
                  <a:gd name="connsiteX1816" fmla="*/ 2010106 w 4713748"/>
                  <a:gd name="connsiteY1816" fmla="*/ 2608701 h 2722945"/>
                  <a:gd name="connsiteX1817" fmla="*/ 2004428 w 4713748"/>
                  <a:gd name="connsiteY1817" fmla="*/ 2603519 h 2722945"/>
                  <a:gd name="connsiteX1818" fmla="*/ 2000460 w 4713748"/>
                  <a:gd name="connsiteY1818" fmla="*/ 2610821 h 2722945"/>
                  <a:gd name="connsiteX1819" fmla="*/ 2003999 w 4713748"/>
                  <a:gd name="connsiteY1819" fmla="*/ 2603128 h 2722945"/>
                  <a:gd name="connsiteX1820" fmla="*/ 1994191 w 4713748"/>
                  <a:gd name="connsiteY1820" fmla="*/ 2594178 h 2722945"/>
                  <a:gd name="connsiteX1821" fmla="*/ 1986199 w 4713748"/>
                  <a:gd name="connsiteY1821" fmla="*/ 2571658 h 2722945"/>
                  <a:gd name="connsiteX1822" fmla="*/ 1992850 w 4713748"/>
                  <a:gd name="connsiteY1822" fmla="*/ 2563136 h 2722945"/>
                  <a:gd name="connsiteX1823" fmla="*/ 1992766 w 4713748"/>
                  <a:gd name="connsiteY1823" fmla="*/ 2563136 h 2722945"/>
                  <a:gd name="connsiteX1824" fmla="*/ 1992924 w 4713748"/>
                  <a:gd name="connsiteY1824" fmla="*/ 2563041 h 2722945"/>
                  <a:gd name="connsiteX1825" fmla="*/ 1993427 w 4713748"/>
                  <a:gd name="connsiteY1825" fmla="*/ 2562398 h 2722945"/>
                  <a:gd name="connsiteX1826" fmla="*/ 1995125 w 4713748"/>
                  <a:gd name="connsiteY1826" fmla="*/ 2561721 h 2722945"/>
                  <a:gd name="connsiteX1827" fmla="*/ 2001402 w 4713748"/>
                  <a:gd name="connsiteY1827" fmla="*/ 2557955 h 2722945"/>
                  <a:gd name="connsiteX1828" fmla="*/ 2001345 w 4713748"/>
                  <a:gd name="connsiteY1828" fmla="*/ 2557392 h 2722945"/>
                  <a:gd name="connsiteX1829" fmla="*/ 1999235 w 4713748"/>
                  <a:gd name="connsiteY1829" fmla="*/ 2558446 h 2722945"/>
                  <a:gd name="connsiteX1830" fmla="*/ 1997013 w 4713748"/>
                  <a:gd name="connsiteY1830" fmla="*/ 2558446 h 2722945"/>
                  <a:gd name="connsiteX1831" fmla="*/ 1994791 w 4713748"/>
                  <a:gd name="connsiteY1831" fmla="*/ 2556225 h 2722945"/>
                  <a:gd name="connsiteX1832" fmla="*/ 1994791 w 4713748"/>
                  <a:gd name="connsiteY1832" fmla="*/ 2554005 h 2722945"/>
                  <a:gd name="connsiteX1833" fmla="*/ 1994791 w 4713748"/>
                  <a:gd name="connsiteY1833" fmla="*/ 2551784 h 2722945"/>
                  <a:gd name="connsiteX1834" fmla="*/ 1992569 w 4713748"/>
                  <a:gd name="connsiteY1834" fmla="*/ 2551784 h 2722945"/>
                  <a:gd name="connsiteX1835" fmla="*/ 1992569 w 4713748"/>
                  <a:gd name="connsiteY1835" fmla="*/ 2549564 h 2722945"/>
                  <a:gd name="connsiteX1836" fmla="*/ 1988125 w 4713748"/>
                  <a:gd name="connsiteY1836" fmla="*/ 2545123 h 2722945"/>
                  <a:gd name="connsiteX1837" fmla="*/ 1981459 w 4713748"/>
                  <a:gd name="connsiteY1837" fmla="*/ 2542903 h 2722945"/>
                  <a:gd name="connsiteX1838" fmla="*/ 1977755 w 4713748"/>
                  <a:gd name="connsiteY1838" fmla="*/ 2544753 h 2722945"/>
                  <a:gd name="connsiteX1839" fmla="*/ 1977755 w 4713748"/>
                  <a:gd name="connsiteY1839" fmla="*/ 2545310 h 2722945"/>
                  <a:gd name="connsiteX1840" fmla="*/ 1975513 w 4713748"/>
                  <a:gd name="connsiteY1840" fmla="*/ 2547499 h 2722945"/>
                  <a:gd name="connsiteX1841" fmla="*/ 1975513 w 4713748"/>
                  <a:gd name="connsiteY1841" fmla="*/ 2546623 h 2722945"/>
                  <a:gd name="connsiteX1842" fmla="*/ 1974792 w 4713748"/>
                  <a:gd name="connsiteY1842" fmla="*/ 2547343 h 2722945"/>
                  <a:gd name="connsiteX1843" fmla="*/ 1972570 w 4713748"/>
                  <a:gd name="connsiteY1843" fmla="*/ 2551784 h 2722945"/>
                  <a:gd name="connsiteX1844" fmla="*/ 1972570 w 4713748"/>
                  <a:gd name="connsiteY1844" fmla="*/ 2554005 h 2722945"/>
                  <a:gd name="connsiteX1845" fmla="*/ 1972570 w 4713748"/>
                  <a:gd name="connsiteY1845" fmla="*/ 2556225 h 2722945"/>
                  <a:gd name="connsiteX1846" fmla="*/ 1972570 w 4713748"/>
                  <a:gd name="connsiteY1846" fmla="*/ 2558446 h 2722945"/>
                  <a:gd name="connsiteX1847" fmla="*/ 1970348 w 4713748"/>
                  <a:gd name="connsiteY1847" fmla="*/ 2560666 h 2722945"/>
                  <a:gd name="connsiteX1848" fmla="*/ 1970348 w 4713748"/>
                  <a:gd name="connsiteY1848" fmla="*/ 2562886 h 2722945"/>
                  <a:gd name="connsiteX1849" fmla="*/ 1970348 w 4713748"/>
                  <a:gd name="connsiteY1849" fmla="*/ 2565107 h 2722945"/>
                  <a:gd name="connsiteX1850" fmla="*/ 1974792 w 4713748"/>
                  <a:gd name="connsiteY1850" fmla="*/ 2571768 h 2722945"/>
                  <a:gd name="connsiteX1851" fmla="*/ 1981459 w 4713748"/>
                  <a:gd name="connsiteY1851" fmla="*/ 2587311 h 2722945"/>
                  <a:gd name="connsiteX1852" fmla="*/ 1979236 w 4713748"/>
                  <a:gd name="connsiteY1852" fmla="*/ 2585091 h 2722945"/>
                  <a:gd name="connsiteX1853" fmla="*/ 1977014 w 4713748"/>
                  <a:gd name="connsiteY1853" fmla="*/ 2580650 h 2722945"/>
                  <a:gd name="connsiteX1854" fmla="*/ 1970348 w 4713748"/>
                  <a:gd name="connsiteY1854" fmla="*/ 2567327 h 2722945"/>
                  <a:gd name="connsiteX1855" fmla="*/ 1972570 w 4713748"/>
                  <a:gd name="connsiteY1855" fmla="*/ 2573989 h 2722945"/>
                  <a:gd name="connsiteX1856" fmla="*/ 1974792 w 4713748"/>
                  <a:gd name="connsiteY1856" fmla="*/ 2578429 h 2722945"/>
                  <a:gd name="connsiteX1857" fmla="*/ 1972570 w 4713748"/>
                  <a:gd name="connsiteY1857" fmla="*/ 2576209 h 2722945"/>
                  <a:gd name="connsiteX1858" fmla="*/ 1975903 w 4713748"/>
                  <a:gd name="connsiteY1858" fmla="*/ 2580650 h 2722945"/>
                  <a:gd name="connsiteX1859" fmla="*/ 1977014 w 4713748"/>
                  <a:gd name="connsiteY1859" fmla="*/ 2582870 h 2722945"/>
                  <a:gd name="connsiteX1860" fmla="*/ 1979236 w 4713748"/>
                  <a:gd name="connsiteY1860" fmla="*/ 2587311 h 2722945"/>
                  <a:gd name="connsiteX1861" fmla="*/ 1981459 w 4713748"/>
                  <a:gd name="connsiteY1861" fmla="*/ 2589532 h 2722945"/>
                  <a:gd name="connsiteX1862" fmla="*/ 1985903 w 4713748"/>
                  <a:gd name="connsiteY1862" fmla="*/ 2593973 h 2722945"/>
                  <a:gd name="connsiteX1863" fmla="*/ 1981459 w 4713748"/>
                  <a:gd name="connsiteY1863" fmla="*/ 2591752 h 2722945"/>
                  <a:gd name="connsiteX1864" fmla="*/ 1997013 w 4713748"/>
                  <a:gd name="connsiteY1864" fmla="*/ 2602854 h 2722945"/>
                  <a:gd name="connsiteX1865" fmla="*/ 1994791 w 4713748"/>
                  <a:gd name="connsiteY1865" fmla="*/ 2602854 h 2722945"/>
                  <a:gd name="connsiteX1866" fmla="*/ 1965904 w 4713748"/>
                  <a:gd name="connsiteY1866" fmla="*/ 2567327 h 2722945"/>
                  <a:gd name="connsiteX1867" fmla="*/ 1973254 w 4713748"/>
                  <a:gd name="connsiteY1867" fmla="*/ 2545293 h 2722945"/>
                  <a:gd name="connsiteX1868" fmla="*/ 1971031 w 4713748"/>
                  <a:gd name="connsiteY1868" fmla="*/ 2543121 h 2722945"/>
                  <a:gd name="connsiteX1869" fmla="*/ 1966548 w 4713748"/>
                  <a:gd name="connsiteY1869" fmla="*/ 2543121 h 2722945"/>
                  <a:gd name="connsiteX1870" fmla="*/ 1964307 w 4713748"/>
                  <a:gd name="connsiteY1870" fmla="*/ 2543121 h 2722945"/>
                  <a:gd name="connsiteX1871" fmla="*/ 1962066 w 4713748"/>
                  <a:gd name="connsiteY1871" fmla="*/ 2543121 h 2722945"/>
                  <a:gd name="connsiteX1872" fmla="*/ 1959825 w 4713748"/>
                  <a:gd name="connsiteY1872" fmla="*/ 2543121 h 2722945"/>
                  <a:gd name="connsiteX1873" fmla="*/ 1959825 w 4713748"/>
                  <a:gd name="connsiteY1873" fmla="*/ 2545310 h 2722945"/>
                  <a:gd name="connsiteX1874" fmla="*/ 1957583 w 4713748"/>
                  <a:gd name="connsiteY1874" fmla="*/ 2545310 h 2722945"/>
                  <a:gd name="connsiteX1875" fmla="*/ 1957583 w 4713748"/>
                  <a:gd name="connsiteY1875" fmla="*/ 2543121 h 2722945"/>
                  <a:gd name="connsiteX1876" fmla="*/ 1955342 w 4713748"/>
                  <a:gd name="connsiteY1876" fmla="*/ 2543121 h 2722945"/>
                  <a:gd name="connsiteX1877" fmla="*/ 1950859 w 4713748"/>
                  <a:gd name="connsiteY1877" fmla="*/ 2540932 h 2722945"/>
                  <a:gd name="connsiteX1878" fmla="*/ 1946446 w 4713748"/>
                  <a:gd name="connsiteY1878" fmla="*/ 2540932 h 2722945"/>
                  <a:gd name="connsiteX1879" fmla="*/ 1946446 w 4713748"/>
                  <a:gd name="connsiteY1879" fmla="*/ 2540949 h 2722945"/>
                  <a:gd name="connsiteX1880" fmla="*/ 1947497 w 4713748"/>
                  <a:gd name="connsiteY1880" fmla="*/ 2541205 h 2722945"/>
                  <a:gd name="connsiteX1881" fmla="*/ 1955342 w 4713748"/>
                  <a:gd name="connsiteY1881" fmla="*/ 2543121 h 2722945"/>
                  <a:gd name="connsiteX1882" fmla="*/ 1953101 w 4713748"/>
                  <a:gd name="connsiteY1882" fmla="*/ 2545310 h 2722945"/>
                  <a:gd name="connsiteX1883" fmla="*/ 1949738 w 4713748"/>
                  <a:gd name="connsiteY1883" fmla="*/ 2543121 h 2722945"/>
                  <a:gd name="connsiteX1884" fmla="*/ 1950859 w 4713748"/>
                  <a:gd name="connsiteY1884" fmla="*/ 2543121 h 2722945"/>
                  <a:gd name="connsiteX1885" fmla="*/ 1946446 w 4713748"/>
                  <a:gd name="connsiteY1885" fmla="*/ 2540965 h 2722945"/>
                  <a:gd name="connsiteX1886" fmla="*/ 1946446 w 4713748"/>
                  <a:gd name="connsiteY1886" fmla="*/ 2540977 h 2722945"/>
                  <a:gd name="connsiteX1887" fmla="*/ 1949738 w 4713748"/>
                  <a:gd name="connsiteY1887" fmla="*/ 2543121 h 2722945"/>
                  <a:gd name="connsiteX1888" fmla="*/ 1948618 w 4713748"/>
                  <a:gd name="connsiteY1888" fmla="*/ 2543121 h 2722945"/>
                  <a:gd name="connsiteX1889" fmla="*/ 1946446 w 4713748"/>
                  <a:gd name="connsiteY1889" fmla="*/ 2543121 h 2722945"/>
                  <a:gd name="connsiteX1890" fmla="*/ 1946446 w 4713748"/>
                  <a:gd name="connsiteY1890" fmla="*/ 2545229 h 2722945"/>
                  <a:gd name="connsiteX1891" fmla="*/ 1944222 w 4713748"/>
                  <a:gd name="connsiteY1891" fmla="*/ 2554117 h 2722945"/>
                  <a:gd name="connsiteX1892" fmla="*/ 1939774 w 4713748"/>
                  <a:gd name="connsiteY1892" fmla="*/ 2567449 h 2722945"/>
                  <a:gd name="connsiteX1893" fmla="*/ 1939774 w 4713748"/>
                  <a:gd name="connsiteY1893" fmla="*/ 2569671 h 2722945"/>
                  <a:gd name="connsiteX1894" fmla="*/ 1937550 w 4713748"/>
                  <a:gd name="connsiteY1894" fmla="*/ 2574116 h 2722945"/>
                  <a:gd name="connsiteX1895" fmla="*/ 1933005 w 4713748"/>
                  <a:gd name="connsiteY1895" fmla="*/ 2580928 h 2722945"/>
                  <a:gd name="connsiteX1896" fmla="*/ 1934972 w 4713748"/>
                  <a:gd name="connsiteY1896" fmla="*/ 2582917 h 2722945"/>
                  <a:gd name="connsiteX1897" fmla="*/ 1939382 w 4713748"/>
                  <a:gd name="connsiteY1897" fmla="*/ 2585145 h 2722945"/>
                  <a:gd name="connsiteX1898" fmla="*/ 1941586 w 4713748"/>
                  <a:gd name="connsiteY1898" fmla="*/ 2585145 h 2722945"/>
                  <a:gd name="connsiteX1899" fmla="*/ 1943791 w 4713748"/>
                  <a:gd name="connsiteY1899" fmla="*/ 2585145 h 2722945"/>
                  <a:gd name="connsiteX1900" fmla="*/ 1945996 w 4713748"/>
                  <a:gd name="connsiteY1900" fmla="*/ 2585145 h 2722945"/>
                  <a:gd name="connsiteX1901" fmla="*/ 1945996 w 4713748"/>
                  <a:gd name="connsiteY1901" fmla="*/ 2582917 h 2722945"/>
                  <a:gd name="connsiteX1902" fmla="*/ 1948201 w 4713748"/>
                  <a:gd name="connsiteY1902" fmla="*/ 2582917 h 2722945"/>
                  <a:gd name="connsiteX1903" fmla="*/ 1950406 w 4713748"/>
                  <a:gd name="connsiteY1903" fmla="*/ 2585145 h 2722945"/>
                  <a:gd name="connsiteX1904" fmla="*/ 1952610 w 4713748"/>
                  <a:gd name="connsiteY1904" fmla="*/ 2585145 h 2722945"/>
                  <a:gd name="connsiteX1905" fmla="*/ 1954815 w 4713748"/>
                  <a:gd name="connsiteY1905" fmla="*/ 2585145 h 2722945"/>
                  <a:gd name="connsiteX1906" fmla="*/ 1963634 w 4713748"/>
                  <a:gd name="connsiteY1906" fmla="*/ 2587373 h 2722945"/>
                  <a:gd name="connsiteX1907" fmla="*/ 1961430 w 4713748"/>
                  <a:gd name="connsiteY1907" fmla="*/ 2587373 h 2722945"/>
                  <a:gd name="connsiteX1908" fmla="*/ 1960327 w 4713748"/>
                  <a:gd name="connsiteY1908" fmla="*/ 2587373 h 2722945"/>
                  <a:gd name="connsiteX1909" fmla="*/ 1959225 w 4713748"/>
                  <a:gd name="connsiteY1909" fmla="*/ 2587373 h 2722945"/>
                  <a:gd name="connsiteX1910" fmla="*/ 1957020 w 4713748"/>
                  <a:gd name="connsiteY1910" fmla="*/ 2587373 h 2722945"/>
                  <a:gd name="connsiteX1911" fmla="*/ 1954815 w 4713748"/>
                  <a:gd name="connsiteY1911" fmla="*/ 2587373 h 2722945"/>
                  <a:gd name="connsiteX1912" fmla="*/ 1961430 w 4713748"/>
                  <a:gd name="connsiteY1912" fmla="*/ 2589601 h 2722945"/>
                  <a:gd name="connsiteX1913" fmla="*/ 1963634 w 4713748"/>
                  <a:gd name="connsiteY1913" fmla="*/ 2589601 h 2722945"/>
                  <a:gd name="connsiteX1914" fmla="*/ 1965839 w 4713748"/>
                  <a:gd name="connsiteY1914" fmla="*/ 2591830 h 2722945"/>
                  <a:gd name="connsiteX1915" fmla="*/ 1963634 w 4713748"/>
                  <a:gd name="connsiteY1915" fmla="*/ 2591830 h 2722945"/>
                  <a:gd name="connsiteX1916" fmla="*/ 1970249 w 4713748"/>
                  <a:gd name="connsiteY1916" fmla="*/ 2594058 h 2722945"/>
                  <a:gd name="connsiteX1917" fmla="*/ 1970249 w 4713748"/>
                  <a:gd name="connsiteY1917" fmla="*/ 2596286 h 2722945"/>
                  <a:gd name="connsiteX1918" fmla="*/ 1952610 w 4713748"/>
                  <a:gd name="connsiteY1918" fmla="*/ 2591830 h 2722945"/>
                  <a:gd name="connsiteX1919" fmla="*/ 1941586 w 4713748"/>
                  <a:gd name="connsiteY1919" fmla="*/ 2589601 h 2722945"/>
                  <a:gd name="connsiteX1920" fmla="*/ 1939382 w 4713748"/>
                  <a:gd name="connsiteY1920" fmla="*/ 2589601 h 2722945"/>
                  <a:gd name="connsiteX1921" fmla="*/ 1934972 w 4713748"/>
                  <a:gd name="connsiteY1921" fmla="*/ 2589601 h 2722945"/>
                  <a:gd name="connsiteX1922" fmla="*/ 1932767 w 4713748"/>
                  <a:gd name="connsiteY1922" fmla="*/ 2589601 h 2722945"/>
                  <a:gd name="connsiteX1923" fmla="*/ 1930562 w 4713748"/>
                  <a:gd name="connsiteY1923" fmla="*/ 2591830 h 2722945"/>
                  <a:gd name="connsiteX1924" fmla="*/ 1926153 w 4713748"/>
                  <a:gd name="connsiteY1924" fmla="*/ 2589601 h 2722945"/>
                  <a:gd name="connsiteX1925" fmla="*/ 1926153 w 4713748"/>
                  <a:gd name="connsiteY1925" fmla="*/ 2589572 h 2722945"/>
                  <a:gd name="connsiteX1926" fmla="*/ 1919412 w 4713748"/>
                  <a:gd name="connsiteY1926" fmla="*/ 2595295 h 2722945"/>
                  <a:gd name="connsiteX1927" fmla="*/ 1903080 w 4713748"/>
                  <a:gd name="connsiteY1927" fmla="*/ 2603558 h 2722945"/>
                  <a:gd name="connsiteX1928" fmla="*/ 1895504 w 4713748"/>
                  <a:gd name="connsiteY1928" fmla="*/ 2606232 h 2722945"/>
                  <a:gd name="connsiteX1929" fmla="*/ 1901968 w 4713748"/>
                  <a:gd name="connsiteY1929" fmla="*/ 2603003 h 2722945"/>
                  <a:gd name="connsiteX1930" fmla="*/ 1915311 w 4713748"/>
                  <a:gd name="connsiteY1930" fmla="*/ 2596337 h 2722945"/>
                  <a:gd name="connsiteX1931" fmla="*/ 1884176 w 4713748"/>
                  <a:gd name="connsiteY1931" fmla="*/ 2607447 h 2722945"/>
                  <a:gd name="connsiteX1932" fmla="*/ 1881953 w 4713748"/>
                  <a:gd name="connsiteY1932" fmla="*/ 2607447 h 2722945"/>
                  <a:gd name="connsiteX1933" fmla="*/ 1901690 w 4713748"/>
                  <a:gd name="connsiteY1933" fmla="*/ 2601892 h 2722945"/>
                  <a:gd name="connsiteX1934" fmla="*/ 1904076 w 4713748"/>
                  <a:gd name="connsiteY1934" fmla="*/ 2600278 h 2722945"/>
                  <a:gd name="connsiteX1935" fmla="*/ 1912809 w 4713748"/>
                  <a:gd name="connsiteY1935" fmla="*/ 2597447 h 2722945"/>
                  <a:gd name="connsiteX1936" fmla="*/ 1921670 w 4713748"/>
                  <a:gd name="connsiteY1936" fmla="*/ 2588266 h 2722945"/>
                  <a:gd name="connsiteX1937" fmla="*/ 1926287 w 4713748"/>
                  <a:gd name="connsiteY1937" fmla="*/ 2584874 h 2722945"/>
                  <a:gd name="connsiteX1938" fmla="*/ 1927700 w 4713748"/>
                  <a:gd name="connsiteY1938" fmla="*/ 2582018 h 2722945"/>
                  <a:gd name="connsiteX1939" fmla="*/ 1921670 w 4713748"/>
                  <a:gd name="connsiteY1939" fmla="*/ 2588266 h 2722945"/>
                  <a:gd name="connsiteX1940" fmla="*/ 1919759 w 4713748"/>
                  <a:gd name="connsiteY1940" fmla="*/ 2589670 h 2722945"/>
                  <a:gd name="connsiteX1941" fmla="*/ 1904076 w 4713748"/>
                  <a:gd name="connsiteY1941" fmla="*/ 2600278 h 2722945"/>
                  <a:gd name="connsiteX1942" fmla="*/ 1881953 w 4713748"/>
                  <a:gd name="connsiteY1942" fmla="*/ 2607447 h 2722945"/>
                  <a:gd name="connsiteX1943" fmla="*/ 1877505 w 4713748"/>
                  <a:gd name="connsiteY1943" fmla="*/ 2607447 h 2722945"/>
                  <a:gd name="connsiteX1944" fmla="*/ 1876949 w 4713748"/>
                  <a:gd name="connsiteY1944" fmla="*/ 2606614 h 2722945"/>
                  <a:gd name="connsiteX1945" fmla="*/ 1869250 w 4713748"/>
                  <a:gd name="connsiteY1945" fmla="*/ 2607221 h 2722945"/>
                  <a:gd name="connsiteX1946" fmla="*/ 1855266 w 4713748"/>
                  <a:gd name="connsiteY1946" fmla="*/ 2605225 h 2722945"/>
                  <a:gd name="connsiteX1947" fmla="*/ 1866385 w 4713748"/>
                  <a:gd name="connsiteY1947" fmla="*/ 2607447 h 2722945"/>
                  <a:gd name="connsiteX1948" fmla="*/ 1843312 w 4713748"/>
                  <a:gd name="connsiteY1948" fmla="*/ 2598559 h 2722945"/>
                  <a:gd name="connsiteX1949" fmla="*/ 1839549 w 4713748"/>
                  <a:gd name="connsiteY1949" fmla="*/ 2594586 h 2722945"/>
                  <a:gd name="connsiteX1950" fmla="*/ 1841713 w 4713748"/>
                  <a:gd name="connsiteY1950" fmla="*/ 2614185 h 2722945"/>
                  <a:gd name="connsiteX1951" fmla="*/ 1841713 w 4713748"/>
                  <a:gd name="connsiteY1951" fmla="*/ 2640859 h 2722945"/>
                  <a:gd name="connsiteX1952" fmla="*/ 1835087 w 4713748"/>
                  <a:gd name="connsiteY1952" fmla="*/ 2663087 h 2722945"/>
                  <a:gd name="connsiteX1953" fmla="*/ 1828461 w 4713748"/>
                  <a:gd name="connsiteY1953" fmla="*/ 2674201 h 2722945"/>
                  <a:gd name="connsiteX1954" fmla="*/ 1815208 w 4713748"/>
                  <a:gd name="connsiteY1954" fmla="*/ 2685316 h 2722945"/>
                  <a:gd name="connsiteX1955" fmla="*/ 1801956 w 4713748"/>
                  <a:gd name="connsiteY1955" fmla="*/ 2689761 h 2722945"/>
                  <a:gd name="connsiteX1956" fmla="*/ 1797539 w 4713748"/>
                  <a:gd name="connsiteY1956" fmla="*/ 2689761 h 2722945"/>
                  <a:gd name="connsiteX1957" fmla="*/ 1790912 w 4713748"/>
                  <a:gd name="connsiteY1957" fmla="*/ 2691984 h 2722945"/>
                  <a:gd name="connsiteX1958" fmla="*/ 1782078 w 4713748"/>
                  <a:gd name="connsiteY1958" fmla="*/ 2687539 h 2722945"/>
                  <a:gd name="connsiteX1959" fmla="*/ 1768825 w 4713748"/>
                  <a:gd name="connsiteY1959" fmla="*/ 2685316 h 2722945"/>
                  <a:gd name="connsiteX1960" fmla="*/ 1766617 w 4713748"/>
                  <a:gd name="connsiteY1960" fmla="*/ 2685316 h 2722945"/>
                  <a:gd name="connsiteX1961" fmla="*/ 1759991 w 4713748"/>
                  <a:gd name="connsiteY1961" fmla="*/ 2683093 h 2722945"/>
                  <a:gd name="connsiteX1962" fmla="*/ 1746738 w 4713748"/>
                  <a:gd name="connsiteY1962" fmla="*/ 2667533 h 2722945"/>
                  <a:gd name="connsiteX1963" fmla="*/ 1745358 w 4713748"/>
                  <a:gd name="connsiteY1963" fmla="*/ 2635857 h 2722945"/>
                  <a:gd name="connsiteX1964" fmla="*/ 1748562 w 4713748"/>
                  <a:gd name="connsiteY1964" fmla="*/ 2625014 h 2722945"/>
                  <a:gd name="connsiteX1965" fmla="*/ 1746738 w 4713748"/>
                  <a:gd name="connsiteY1965" fmla="*/ 2634190 h 2722945"/>
                  <a:gd name="connsiteX1966" fmla="*/ 1744530 w 4713748"/>
                  <a:gd name="connsiteY1966" fmla="*/ 2651973 h 2722945"/>
                  <a:gd name="connsiteX1967" fmla="*/ 1753364 w 4713748"/>
                  <a:gd name="connsiteY1967" fmla="*/ 2614185 h 2722945"/>
                  <a:gd name="connsiteX1968" fmla="*/ 1745910 w 4713748"/>
                  <a:gd name="connsiteY1968" fmla="*/ 2648361 h 2722945"/>
                  <a:gd name="connsiteX1969" fmla="*/ 1747184 w 4713748"/>
                  <a:gd name="connsiteY1969" fmla="*/ 2656289 h 2722945"/>
                  <a:gd name="connsiteX1970" fmla="*/ 1746738 w 4713748"/>
                  <a:gd name="connsiteY1970" fmla="*/ 2658642 h 2722945"/>
                  <a:gd name="connsiteX1971" fmla="*/ 1748371 w 4713748"/>
                  <a:gd name="connsiteY1971" fmla="*/ 2663682 h 2722945"/>
                  <a:gd name="connsiteX1972" fmla="*/ 1748705 w 4713748"/>
                  <a:gd name="connsiteY1972" fmla="*/ 2665762 h 2722945"/>
                  <a:gd name="connsiteX1973" fmla="*/ 1749306 w 4713748"/>
                  <a:gd name="connsiteY1973" fmla="*/ 2666565 h 2722945"/>
                  <a:gd name="connsiteX1974" fmla="*/ 1750880 w 4713748"/>
                  <a:gd name="connsiteY1974" fmla="*/ 2671423 h 2722945"/>
                  <a:gd name="connsiteX1975" fmla="*/ 1759991 w 4713748"/>
                  <a:gd name="connsiteY1975" fmla="*/ 2680870 h 2722945"/>
                  <a:gd name="connsiteX1976" fmla="*/ 1749306 w 4713748"/>
                  <a:gd name="connsiteY1976" fmla="*/ 2666565 h 2722945"/>
                  <a:gd name="connsiteX1977" fmla="*/ 1748371 w 4713748"/>
                  <a:gd name="connsiteY1977" fmla="*/ 2663682 h 2722945"/>
                  <a:gd name="connsiteX1978" fmla="*/ 1747184 w 4713748"/>
                  <a:gd name="connsiteY1978" fmla="*/ 2656289 h 2722945"/>
                  <a:gd name="connsiteX1979" fmla="*/ 1749169 w 4713748"/>
                  <a:gd name="connsiteY1979" fmla="*/ 2645802 h 2722945"/>
                  <a:gd name="connsiteX1980" fmla="*/ 1749775 w 4713748"/>
                  <a:gd name="connsiteY1980" fmla="*/ 2660864 h 2722945"/>
                  <a:gd name="connsiteX1981" fmla="*/ 1762199 w 4713748"/>
                  <a:gd name="connsiteY1981" fmla="*/ 2676424 h 2722945"/>
                  <a:gd name="connsiteX1982" fmla="*/ 1830669 w 4713748"/>
                  <a:gd name="connsiteY1982" fmla="*/ 2660864 h 2722945"/>
                  <a:gd name="connsiteX1983" fmla="*/ 1830669 w 4713748"/>
                  <a:gd name="connsiteY1983" fmla="*/ 2658642 h 2722945"/>
                  <a:gd name="connsiteX1984" fmla="*/ 1835087 w 4713748"/>
                  <a:gd name="connsiteY1984" fmla="*/ 2647527 h 2722945"/>
                  <a:gd name="connsiteX1985" fmla="*/ 1837295 w 4713748"/>
                  <a:gd name="connsiteY1985" fmla="*/ 2625299 h 2722945"/>
                  <a:gd name="connsiteX1986" fmla="*/ 1835087 w 4713748"/>
                  <a:gd name="connsiteY1986" fmla="*/ 2616407 h 2722945"/>
                  <a:gd name="connsiteX1987" fmla="*/ 1832878 w 4713748"/>
                  <a:gd name="connsiteY1987" fmla="*/ 2600848 h 2722945"/>
                  <a:gd name="connsiteX1988" fmla="*/ 1830669 w 4713748"/>
                  <a:gd name="connsiteY1988" fmla="*/ 2598625 h 2722945"/>
                  <a:gd name="connsiteX1989" fmla="*/ 1830669 w 4713748"/>
                  <a:gd name="connsiteY1989" fmla="*/ 2596402 h 2722945"/>
                  <a:gd name="connsiteX1990" fmla="*/ 1828461 w 4713748"/>
                  <a:gd name="connsiteY1990" fmla="*/ 2589733 h 2722945"/>
                  <a:gd name="connsiteX1991" fmla="*/ 1822011 w 4713748"/>
                  <a:gd name="connsiteY1991" fmla="*/ 2568097 h 2722945"/>
                  <a:gd name="connsiteX1992" fmla="*/ 1822011 w 4713748"/>
                  <a:gd name="connsiteY1992" fmla="*/ 2569563 h 2722945"/>
                  <a:gd name="connsiteX1993" fmla="*/ 1819783 w 4713748"/>
                  <a:gd name="connsiteY1993" fmla="*/ 2569563 h 2722945"/>
                  <a:gd name="connsiteX1994" fmla="*/ 1819783 w 4713748"/>
                  <a:gd name="connsiteY1994" fmla="*/ 2571466 h 2722945"/>
                  <a:gd name="connsiteX1995" fmla="*/ 1821951 w 4713748"/>
                  <a:gd name="connsiteY1995" fmla="*/ 2571892 h 2722945"/>
                  <a:gd name="connsiteX1996" fmla="*/ 1819783 w 4713748"/>
                  <a:gd name="connsiteY1996" fmla="*/ 2571892 h 2722945"/>
                  <a:gd name="connsiteX1997" fmla="*/ 1819783 w 4713748"/>
                  <a:gd name="connsiteY1997" fmla="*/ 2576212 h 2722945"/>
                  <a:gd name="connsiteX1998" fmla="*/ 1819783 w 4713748"/>
                  <a:gd name="connsiteY1998" fmla="*/ 2580644 h 2722945"/>
                  <a:gd name="connsiteX1999" fmla="*/ 1819783 w 4713748"/>
                  <a:gd name="connsiteY1999" fmla="*/ 2596157 h 2722945"/>
                  <a:gd name="connsiteX2000" fmla="*/ 1819783 w 4713748"/>
                  <a:gd name="connsiteY2000" fmla="*/ 2616102 h 2722945"/>
                  <a:gd name="connsiteX2001" fmla="*/ 1817554 w 4713748"/>
                  <a:gd name="connsiteY2001" fmla="*/ 2633831 h 2722945"/>
                  <a:gd name="connsiteX2002" fmla="*/ 1815326 w 4713748"/>
                  <a:gd name="connsiteY2002" fmla="*/ 2642695 h 2722945"/>
                  <a:gd name="connsiteX2003" fmla="*/ 1806413 w 4713748"/>
                  <a:gd name="connsiteY2003" fmla="*/ 2653776 h 2722945"/>
                  <a:gd name="connsiteX2004" fmla="*/ 1795272 w 4713748"/>
                  <a:gd name="connsiteY2004" fmla="*/ 2658208 h 2722945"/>
                  <a:gd name="connsiteX2005" fmla="*/ 1790815 w 4713748"/>
                  <a:gd name="connsiteY2005" fmla="*/ 2658208 h 2722945"/>
                  <a:gd name="connsiteX2006" fmla="*/ 1786359 w 4713748"/>
                  <a:gd name="connsiteY2006" fmla="*/ 2658208 h 2722945"/>
                  <a:gd name="connsiteX2007" fmla="*/ 1777446 w 4713748"/>
                  <a:gd name="connsiteY2007" fmla="*/ 2651560 h 2722945"/>
                  <a:gd name="connsiteX2008" fmla="*/ 1772989 w 4713748"/>
                  <a:gd name="connsiteY2008" fmla="*/ 2642695 h 2722945"/>
                  <a:gd name="connsiteX2009" fmla="*/ 1772989 w 4713748"/>
                  <a:gd name="connsiteY2009" fmla="*/ 2640479 h 2722945"/>
                  <a:gd name="connsiteX2010" fmla="*/ 1772989 w 4713748"/>
                  <a:gd name="connsiteY2010" fmla="*/ 2636047 h 2722945"/>
                  <a:gd name="connsiteX2011" fmla="*/ 1770761 w 4713748"/>
                  <a:gd name="connsiteY2011" fmla="*/ 2620534 h 2722945"/>
                  <a:gd name="connsiteX2012" fmla="*/ 1781902 w 4713748"/>
                  <a:gd name="connsiteY2012" fmla="*/ 2576212 h 2722945"/>
                  <a:gd name="connsiteX2013" fmla="*/ 1781902 w 4713748"/>
                  <a:gd name="connsiteY2013" fmla="*/ 2578428 h 2722945"/>
                  <a:gd name="connsiteX2014" fmla="*/ 1781067 w 4713748"/>
                  <a:gd name="connsiteY2014" fmla="*/ 2583137 h 2722945"/>
                  <a:gd name="connsiteX2015" fmla="*/ 1779674 w 4713748"/>
                  <a:gd name="connsiteY2015" fmla="*/ 2587292 h 2722945"/>
                  <a:gd name="connsiteX2016" fmla="*/ 1775218 w 4713748"/>
                  <a:gd name="connsiteY2016" fmla="*/ 2596157 h 2722945"/>
                  <a:gd name="connsiteX2017" fmla="*/ 1772989 w 4713748"/>
                  <a:gd name="connsiteY2017" fmla="*/ 2609454 h 2722945"/>
                  <a:gd name="connsiteX2018" fmla="*/ 1780980 w 4713748"/>
                  <a:gd name="connsiteY2018" fmla="*/ 2583625 h 2722945"/>
                  <a:gd name="connsiteX2019" fmla="*/ 1780682 w 4713748"/>
                  <a:gd name="connsiteY2019" fmla="*/ 2585303 h 2722945"/>
                  <a:gd name="connsiteX2020" fmla="*/ 1774939 w 4713748"/>
                  <a:gd name="connsiteY2020" fmla="*/ 2607237 h 2722945"/>
                  <a:gd name="connsiteX2021" fmla="*/ 1772989 w 4713748"/>
                  <a:gd name="connsiteY2021" fmla="*/ 2633831 h 2722945"/>
                  <a:gd name="connsiteX2022" fmla="*/ 1775218 w 4713748"/>
                  <a:gd name="connsiteY2022" fmla="*/ 2616102 h 2722945"/>
                  <a:gd name="connsiteX2023" fmla="*/ 1780682 w 4713748"/>
                  <a:gd name="connsiteY2023" fmla="*/ 2585303 h 2722945"/>
                  <a:gd name="connsiteX2024" fmla="*/ 1781902 w 4713748"/>
                  <a:gd name="connsiteY2024" fmla="*/ 2580644 h 2722945"/>
                  <a:gd name="connsiteX2025" fmla="*/ 1781902 w 4713748"/>
                  <a:gd name="connsiteY2025" fmla="*/ 2578428 h 2722945"/>
                  <a:gd name="connsiteX2026" fmla="*/ 1784131 w 4713748"/>
                  <a:gd name="connsiteY2026" fmla="*/ 2571780 h 2722945"/>
                  <a:gd name="connsiteX2027" fmla="*/ 1789157 w 4713748"/>
                  <a:gd name="connsiteY2027" fmla="*/ 2561782 h 2722945"/>
                  <a:gd name="connsiteX2028" fmla="*/ 1788258 w 4713748"/>
                  <a:gd name="connsiteY2028" fmla="*/ 2561398 h 2722945"/>
                  <a:gd name="connsiteX2029" fmla="*/ 1782369 w 4713748"/>
                  <a:gd name="connsiteY2029" fmla="*/ 2556356 h 2722945"/>
                  <a:gd name="connsiteX2030" fmla="*/ 1776556 w 4713748"/>
                  <a:gd name="connsiteY2030" fmla="*/ 2569728 h 2722945"/>
                  <a:gd name="connsiteX2031" fmla="*/ 1762199 w 4713748"/>
                  <a:gd name="connsiteY2031" fmla="*/ 2600848 h 2722945"/>
                  <a:gd name="connsiteX2032" fmla="*/ 1754745 w 4713748"/>
                  <a:gd name="connsiteY2032" fmla="*/ 2618908 h 2722945"/>
                  <a:gd name="connsiteX2033" fmla="*/ 1753132 w 4713748"/>
                  <a:gd name="connsiteY2033" fmla="*/ 2624858 h 2722945"/>
                  <a:gd name="connsiteX2034" fmla="*/ 1755573 w 4713748"/>
                  <a:gd name="connsiteY2034" fmla="*/ 2611962 h 2722945"/>
                  <a:gd name="connsiteX2035" fmla="*/ 1757782 w 4713748"/>
                  <a:gd name="connsiteY2035" fmla="*/ 2600848 h 2722945"/>
                  <a:gd name="connsiteX2036" fmla="*/ 1766617 w 4713748"/>
                  <a:gd name="connsiteY2036" fmla="*/ 2585288 h 2722945"/>
                  <a:gd name="connsiteX2037" fmla="*/ 1762199 w 4713748"/>
                  <a:gd name="connsiteY2037" fmla="*/ 2598625 h 2722945"/>
                  <a:gd name="connsiteX2038" fmla="*/ 1757782 w 4713748"/>
                  <a:gd name="connsiteY2038" fmla="*/ 2609739 h 2722945"/>
                  <a:gd name="connsiteX2039" fmla="*/ 1762199 w 4713748"/>
                  <a:gd name="connsiteY2039" fmla="*/ 2598625 h 2722945"/>
                  <a:gd name="connsiteX2040" fmla="*/ 1780525 w 4713748"/>
                  <a:gd name="connsiteY2040" fmla="*/ 2557363 h 2722945"/>
                  <a:gd name="connsiteX2041" fmla="*/ 1781268 w 4713748"/>
                  <a:gd name="connsiteY2041" fmla="*/ 2555414 h 2722945"/>
                  <a:gd name="connsiteX2042" fmla="*/ 1775667 w 4713748"/>
                  <a:gd name="connsiteY2042" fmla="*/ 2550620 h 2722945"/>
                  <a:gd name="connsiteX2043" fmla="*/ 1771191 w 4713748"/>
                  <a:gd name="connsiteY2043" fmla="*/ 2551956 h 2722945"/>
                  <a:gd name="connsiteX2044" fmla="*/ 1775547 w 4713748"/>
                  <a:gd name="connsiteY2044" fmla="*/ 2554066 h 2722945"/>
                  <a:gd name="connsiteX2045" fmla="*/ 1773313 w 4713748"/>
                  <a:gd name="connsiteY2045" fmla="*/ 2554066 h 2722945"/>
                  <a:gd name="connsiteX2046" fmla="*/ 1770363 w 4713748"/>
                  <a:gd name="connsiteY2046" fmla="*/ 2552202 h 2722945"/>
                  <a:gd name="connsiteX2047" fmla="*/ 1765939 w 4713748"/>
                  <a:gd name="connsiteY2047" fmla="*/ 2553523 h 2722945"/>
                  <a:gd name="connsiteX2048" fmla="*/ 1740641 w 4713748"/>
                  <a:gd name="connsiteY2048" fmla="*/ 2556938 h 2722945"/>
                  <a:gd name="connsiteX2049" fmla="*/ 1736090 w 4713748"/>
                  <a:gd name="connsiteY2049" fmla="*/ 2556110 h 2722945"/>
                  <a:gd name="connsiteX2050" fmla="*/ 1711627 w 4713748"/>
                  <a:gd name="connsiteY2050" fmla="*/ 2551660 h 2722945"/>
                  <a:gd name="connsiteX2051" fmla="*/ 1707356 w 4713748"/>
                  <a:gd name="connsiteY2051" fmla="*/ 2547846 h 2722945"/>
                  <a:gd name="connsiteX2052" fmla="*/ 1709162 w 4713748"/>
                  <a:gd name="connsiteY2052" fmla="*/ 2548308 h 2722945"/>
                  <a:gd name="connsiteX2053" fmla="*/ 1714759 w 4713748"/>
                  <a:gd name="connsiteY2053" fmla="*/ 2551695 h 2722945"/>
                  <a:gd name="connsiteX2054" fmla="*/ 1727291 w 4713748"/>
                  <a:gd name="connsiteY2054" fmla="*/ 2553398 h 2722945"/>
                  <a:gd name="connsiteX2055" fmla="*/ 1728801 w 4713748"/>
                  <a:gd name="connsiteY2055" fmla="*/ 2553902 h 2722945"/>
                  <a:gd name="connsiteX2056" fmla="*/ 1727492 w 4713748"/>
                  <a:gd name="connsiteY2056" fmla="*/ 2553425 h 2722945"/>
                  <a:gd name="connsiteX2057" fmla="*/ 1731004 w 4713748"/>
                  <a:gd name="connsiteY2057" fmla="*/ 2553902 h 2722945"/>
                  <a:gd name="connsiteX2058" fmla="*/ 1723593 w 4713748"/>
                  <a:gd name="connsiteY2058" fmla="*/ 2552004 h 2722945"/>
                  <a:gd name="connsiteX2059" fmla="*/ 1704571 w 4713748"/>
                  <a:gd name="connsiteY2059" fmla="*/ 2545072 h 2722945"/>
                  <a:gd name="connsiteX2060" fmla="*/ 1715585 w 4713748"/>
                  <a:gd name="connsiteY2060" fmla="*/ 2549487 h 2722945"/>
                  <a:gd name="connsiteX2061" fmla="*/ 1721563 w 4713748"/>
                  <a:gd name="connsiteY2061" fmla="*/ 2551484 h 2722945"/>
                  <a:gd name="connsiteX2062" fmla="*/ 1709162 w 4713748"/>
                  <a:gd name="connsiteY2062" fmla="*/ 2548308 h 2722945"/>
                  <a:gd name="connsiteX2063" fmla="*/ 1705168 w 4713748"/>
                  <a:gd name="connsiteY2063" fmla="*/ 2545891 h 2722945"/>
                  <a:gd name="connsiteX2064" fmla="*/ 1703919 w 4713748"/>
                  <a:gd name="connsiteY2064" fmla="*/ 2544776 h 2722945"/>
                  <a:gd name="connsiteX2065" fmla="*/ 1699333 w 4713748"/>
                  <a:gd name="connsiteY2065" fmla="*/ 2539243 h 2722945"/>
                  <a:gd name="connsiteX2066" fmla="*/ 1715585 w 4713748"/>
                  <a:gd name="connsiteY2066" fmla="*/ 2548659 h 2722945"/>
                  <a:gd name="connsiteX2067" fmla="*/ 1733207 w 4713748"/>
                  <a:gd name="connsiteY2067" fmla="*/ 2553902 h 2722945"/>
                  <a:gd name="connsiteX2068" fmla="*/ 1739815 w 4713748"/>
                  <a:gd name="connsiteY2068" fmla="*/ 2553902 h 2722945"/>
                  <a:gd name="connsiteX2069" fmla="*/ 1753032 w 4713748"/>
                  <a:gd name="connsiteY2069" fmla="*/ 2553902 h 2722945"/>
                  <a:gd name="connsiteX2070" fmla="*/ 1742018 w 4713748"/>
                  <a:gd name="connsiteY2070" fmla="*/ 2556110 h 2722945"/>
                  <a:gd name="connsiteX2071" fmla="*/ 1763495 w 4713748"/>
                  <a:gd name="connsiteY2071" fmla="*/ 2552522 h 2722945"/>
                  <a:gd name="connsiteX2072" fmla="*/ 1768558 w 4713748"/>
                  <a:gd name="connsiteY2072" fmla="*/ 2551062 h 2722945"/>
                  <a:gd name="connsiteX2073" fmla="*/ 1765963 w 4713748"/>
                  <a:gd name="connsiteY2073" fmla="*/ 2549423 h 2722945"/>
                  <a:gd name="connsiteX2074" fmla="*/ 1769052 w 4713748"/>
                  <a:gd name="connsiteY2074" fmla="*/ 2550919 h 2722945"/>
                  <a:gd name="connsiteX2075" fmla="*/ 1774261 w 4713748"/>
                  <a:gd name="connsiteY2075" fmla="*/ 2549416 h 2722945"/>
                  <a:gd name="connsiteX2076" fmla="*/ 1770031 w 4713748"/>
                  <a:gd name="connsiteY2076" fmla="*/ 2545795 h 2722945"/>
                  <a:gd name="connsiteX2077" fmla="*/ 1765049 w 4713748"/>
                  <a:gd name="connsiteY2077" fmla="*/ 2533410 h 2722945"/>
                  <a:gd name="connsiteX2078" fmla="*/ 1758330 w 4713748"/>
                  <a:gd name="connsiteY2078" fmla="*/ 2537774 h 2722945"/>
                  <a:gd name="connsiteX2079" fmla="*/ 1755322 w 4713748"/>
                  <a:gd name="connsiteY2079" fmla="*/ 2538146 h 2722945"/>
                  <a:gd name="connsiteX2080" fmla="*/ 1755443 w 4713748"/>
                  <a:gd name="connsiteY2080" fmla="*/ 2538468 h 2722945"/>
                  <a:gd name="connsiteX2081" fmla="*/ 1755262 w 4713748"/>
                  <a:gd name="connsiteY2081" fmla="*/ 2538153 h 2722945"/>
                  <a:gd name="connsiteX2082" fmla="*/ 1755142 w 4713748"/>
                  <a:gd name="connsiteY2082" fmla="*/ 2538168 h 2722945"/>
                  <a:gd name="connsiteX2083" fmla="*/ 1755443 w 4713748"/>
                  <a:gd name="connsiteY2083" fmla="*/ 2538468 h 2722945"/>
                  <a:gd name="connsiteX2084" fmla="*/ 1757676 w 4713748"/>
                  <a:gd name="connsiteY2084" fmla="*/ 2540697 h 2722945"/>
                  <a:gd name="connsiteX2085" fmla="*/ 1760837 w 4713748"/>
                  <a:gd name="connsiteY2085" fmla="*/ 2545426 h 2722945"/>
                  <a:gd name="connsiteX2086" fmla="*/ 1757676 w 4713748"/>
                  <a:gd name="connsiteY2086" fmla="*/ 2542925 h 2722945"/>
                  <a:gd name="connsiteX2087" fmla="*/ 1761129 w 4713748"/>
                  <a:gd name="connsiteY2087" fmla="*/ 2546369 h 2722945"/>
                  <a:gd name="connsiteX2088" fmla="*/ 1756560 w 4713748"/>
                  <a:gd name="connsiteY2088" fmla="*/ 2543482 h 2722945"/>
                  <a:gd name="connsiteX2089" fmla="*/ 1753914 w 4713748"/>
                  <a:gd name="connsiteY2089" fmla="*/ 2539172 h 2722945"/>
                  <a:gd name="connsiteX2090" fmla="*/ 1753428 w 4713748"/>
                  <a:gd name="connsiteY2090" fmla="*/ 2538380 h 2722945"/>
                  <a:gd name="connsiteX2091" fmla="*/ 1742233 w 4713748"/>
                  <a:gd name="connsiteY2091" fmla="*/ 2539763 h 2722945"/>
                  <a:gd name="connsiteX2092" fmla="*/ 1704159 w 4713748"/>
                  <a:gd name="connsiteY2092" fmla="*/ 2525532 h 2722945"/>
                  <a:gd name="connsiteX2093" fmla="*/ 1722076 w 4713748"/>
                  <a:gd name="connsiteY2093" fmla="*/ 2492048 h 2722945"/>
                  <a:gd name="connsiteX2094" fmla="*/ 1724316 w 4713748"/>
                  <a:gd name="connsiteY2094" fmla="*/ 2489815 h 2722945"/>
                  <a:gd name="connsiteX2095" fmla="*/ 1728795 w 4713748"/>
                  <a:gd name="connsiteY2095" fmla="*/ 2487583 h 2722945"/>
                  <a:gd name="connsiteX2096" fmla="*/ 1739993 w 4713748"/>
                  <a:gd name="connsiteY2096" fmla="*/ 2485351 h 2722945"/>
                  <a:gd name="connsiteX2097" fmla="*/ 1744472 w 4713748"/>
                  <a:gd name="connsiteY2097" fmla="*/ 2483119 h 2722945"/>
                  <a:gd name="connsiteX2098" fmla="*/ 1750688 w 4713748"/>
                  <a:gd name="connsiteY2098" fmla="*/ 2483119 h 2722945"/>
                  <a:gd name="connsiteX2099" fmla="*/ 1748626 w 4713748"/>
                  <a:gd name="connsiteY2099" fmla="*/ 2481052 h 2722945"/>
                  <a:gd name="connsiteX2100" fmla="*/ 1748626 w 4713748"/>
                  <a:gd name="connsiteY2100" fmla="*/ 2478845 h 2722945"/>
                  <a:gd name="connsiteX2101" fmla="*/ 1744221 w 4713748"/>
                  <a:gd name="connsiteY2101" fmla="*/ 2476637 h 2722945"/>
                  <a:gd name="connsiteX2102" fmla="*/ 1742018 w 4713748"/>
                  <a:gd name="connsiteY2102" fmla="*/ 2474430 h 2722945"/>
                  <a:gd name="connsiteX2103" fmla="*/ 1728801 w 4713748"/>
                  <a:gd name="connsiteY2103" fmla="*/ 2470015 h 2722945"/>
                  <a:gd name="connsiteX2104" fmla="*/ 1711179 w 4713748"/>
                  <a:gd name="connsiteY2104" fmla="*/ 2470015 h 2722945"/>
                  <a:gd name="connsiteX2105" fmla="*/ 1705397 w 4713748"/>
                  <a:gd name="connsiteY2105" fmla="*/ 2470566 h 2722945"/>
                  <a:gd name="connsiteX2106" fmla="*/ 1700043 w 4713748"/>
                  <a:gd name="connsiteY2106" fmla="*/ 2473349 h 2722945"/>
                  <a:gd name="connsiteX2107" fmla="*/ 1700043 w 4713748"/>
                  <a:gd name="connsiteY2107" fmla="*/ 2473989 h 2722945"/>
                  <a:gd name="connsiteX2108" fmla="*/ 1698811 w 4713748"/>
                  <a:gd name="connsiteY2108" fmla="*/ 2473989 h 2722945"/>
                  <a:gd name="connsiteX2109" fmla="*/ 1697963 w 4713748"/>
                  <a:gd name="connsiteY2109" fmla="*/ 2474430 h 2722945"/>
                  <a:gd name="connsiteX2110" fmla="*/ 1697815 w 4713748"/>
                  <a:gd name="connsiteY2110" fmla="*/ 2474786 h 2722945"/>
                  <a:gd name="connsiteX2111" fmla="*/ 1697815 w 4713748"/>
                  <a:gd name="connsiteY2111" fmla="*/ 2476196 h 2722945"/>
                  <a:gd name="connsiteX2112" fmla="*/ 1697228 w 4713748"/>
                  <a:gd name="connsiteY2112" fmla="*/ 2476196 h 2722945"/>
                  <a:gd name="connsiteX2113" fmla="*/ 1696586 w 4713748"/>
                  <a:gd name="connsiteY2113" fmla="*/ 2477741 h 2722945"/>
                  <a:gd name="connsiteX2114" fmla="*/ 1693557 w 4713748"/>
                  <a:gd name="connsiteY2114" fmla="*/ 2481052 h 2722945"/>
                  <a:gd name="connsiteX2115" fmla="*/ 1691355 w 4713748"/>
                  <a:gd name="connsiteY2115" fmla="*/ 2492090 h 2722945"/>
                  <a:gd name="connsiteX2116" fmla="*/ 1689152 w 4713748"/>
                  <a:gd name="connsiteY2116" fmla="*/ 2500920 h 2722945"/>
                  <a:gd name="connsiteX2117" fmla="*/ 1689152 w 4713748"/>
                  <a:gd name="connsiteY2117" fmla="*/ 2503128 h 2722945"/>
                  <a:gd name="connsiteX2118" fmla="*/ 1689152 w 4713748"/>
                  <a:gd name="connsiteY2118" fmla="*/ 2507543 h 2722945"/>
                  <a:gd name="connsiteX2119" fmla="*/ 1689152 w 4713748"/>
                  <a:gd name="connsiteY2119" fmla="*/ 2514166 h 2722945"/>
                  <a:gd name="connsiteX2120" fmla="*/ 1689152 w 4713748"/>
                  <a:gd name="connsiteY2120" fmla="*/ 2522996 h 2722945"/>
                  <a:gd name="connsiteX2121" fmla="*/ 1689152 w 4713748"/>
                  <a:gd name="connsiteY2121" fmla="*/ 2525204 h 2722945"/>
                  <a:gd name="connsiteX2122" fmla="*/ 1691355 w 4713748"/>
                  <a:gd name="connsiteY2122" fmla="*/ 2527411 h 2722945"/>
                  <a:gd name="connsiteX2123" fmla="*/ 1696112 w 4713748"/>
                  <a:gd name="connsiteY2123" fmla="*/ 2535357 h 2722945"/>
                  <a:gd name="connsiteX2124" fmla="*/ 1691355 w 4713748"/>
                  <a:gd name="connsiteY2124" fmla="*/ 2529619 h 2722945"/>
                  <a:gd name="connsiteX2125" fmla="*/ 1697804 w 4713748"/>
                  <a:gd name="connsiteY2125" fmla="*/ 2539314 h 2722945"/>
                  <a:gd name="connsiteX2126" fmla="*/ 1686949 w 4713748"/>
                  <a:gd name="connsiteY2126" fmla="*/ 2529619 h 2722945"/>
                  <a:gd name="connsiteX2127" fmla="*/ 1682819 w 4713748"/>
                  <a:gd name="connsiteY2127" fmla="*/ 2500093 h 2722945"/>
                  <a:gd name="connsiteX2128" fmla="*/ 1692877 w 4713748"/>
                  <a:gd name="connsiteY2128" fmla="*/ 2473989 h 2722945"/>
                  <a:gd name="connsiteX2129" fmla="*/ 1691130 w 4713748"/>
                  <a:gd name="connsiteY2129" fmla="*/ 2473989 h 2722945"/>
                  <a:gd name="connsiteX2130" fmla="*/ 1686673 w 4713748"/>
                  <a:gd name="connsiteY2130" fmla="*/ 2471781 h 2722945"/>
                  <a:gd name="connsiteX2131" fmla="*/ 1679989 w 4713748"/>
                  <a:gd name="connsiteY2131" fmla="*/ 2469573 h 2722945"/>
                  <a:gd name="connsiteX2132" fmla="*/ 1673304 w 4713748"/>
                  <a:gd name="connsiteY2132" fmla="*/ 2469573 h 2722945"/>
                  <a:gd name="connsiteX2133" fmla="*/ 1671076 w 4713748"/>
                  <a:gd name="connsiteY2133" fmla="*/ 2469573 h 2722945"/>
                  <a:gd name="connsiteX2134" fmla="*/ 1666619 w 4713748"/>
                  <a:gd name="connsiteY2134" fmla="*/ 2469573 h 2722945"/>
                  <a:gd name="connsiteX2135" fmla="*/ 1664391 w 4713748"/>
                  <a:gd name="connsiteY2135" fmla="*/ 2469573 h 2722945"/>
                  <a:gd name="connsiteX2136" fmla="*/ 1662163 w 4713748"/>
                  <a:gd name="connsiteY2136" fmla="*/ 2469573 h 2722945"/>
                  <a:gd name="connsiteX2137" fmla="*/ 1659934 w 4713748"/>
                  <a:gd name="connsiteY2137" fmla="*/ 2469573 h 2722945"/>
                  <a:gd name="connsiteX2138" fmla="*/ 1657706 w 4713748"/>
                  <a:gd name="connsiteY2138" fmla="*/ 2465158 h 2722945"/>
                  <a:gd name="connsiteX2139" fmla="*/ 1655478 w 4713748"/>
                  <a:gd name="connsiteY2139" fmla="*/ 2465158 h 2722945"/>
                  <a:gd name="connsiteX2140" fmla="*/ 1653250 w 4713748"/>
                  <a:gd name="connsiteY2140" fmla="*/ 2465158 h 2722945"/>
                  <a:gd name="connsiteX2141" fmla="*/ 1648793 w 4713748"/>
                  <a:gd name="connsiteY2141" fmla="*/ 2465158 h 2722945"/>
                  <a:gd name="connsiteX2142" fmla="*/ 1635424 w 4713748"/>
                  <a:gd name="connsiteY2142" fmla="*/ 2454120 h 2722945"/>
                  <a:gd name="connsiteX2143" fmla="*/ 1637652 w 4713748"/>
                  <a:gd name="connsiteY2143" fmla="*/ 2456328 h 2722945"/>
                  <a:gd name="connsiteX2144" fmla="*/ 1642108 w 4713748"/>
                  <a:gd name="connsiteY2144" fmla="*/ 2458535 h 2722945"/>
                  <a:gd name="connsiteX2145" fmla="*/ 1642108 w 4713748"/>
                  <a:gd name="connsiteY2145" fmla="*/ 2458536 h 2722945"/>
                  <a:gd name="connsiteX2146" fmla="*/ 1646565 w 4713748"/>
                  <a:gd name="connsiteY2146" fmla="*/ 2460743 h 2722945"/>
                  <a:gd name="connsiteX2147" fmla="*/ 1653250 w 4713748"/>
                  <a:gd name="connsiteY2147" fmla="*/ 2462951 h 2722945"/>
                  <a:gd name="connsiteX2148" fmla="*/ 1637652 w 4713748"/>
                  <a:gd name="connsiteY2148" fmla="*/ 2454120 h 2722945"/>
                  <a:gd name="connsiteX2149" fmla="*/ 1635424 w 4713748"/>
                  <a:gd name="connsiteY2149" fmla="*/ 2451913 h 2722945"/>
                  <a:gd name="connsiteX2150" fmla="*/ 1633195 w 4713748"/>
                  <a:gd name="connsiteY2150" fmla="*/ 2447498 h 2722945"/>
                  <a:gd name="connsiteX2151" fmla="*/ 1635424 w 4713748"/>
                  <a:gd name="connsiteY2151" fmla="*/ 2449705 h 2722945"/>
                  <a:gd name="connsiteX2152" fmla="*/ 1633514 w 4713748"/>
                  <a:gd name="connsiteY2152" fmla="*/ 2446552 h 2722945"/>
                  <a:gd name="connsiteX2153" fmla="*/ 1637095 w 4713748"/>
                  <a:gd name="connsiteY2153" fmla="*/ 2450809 h 2722945"/>
                  <a:gd name="connsiteX2154" fmla="*/ 1655478 w 4713748"/>
                  <a:gd name="connsiteY2154" fmla="*/ 2460743 h 2722945"/>
                  <a:gd name="connsiteX2155" fmla="*/ 1673304 w 4713748"/>
                  <a:gd name="connsiteY2155" fmla="*/ 2465158 h 2722945"/>
                  <a:gd name="connsiteX2156" fmla="*/ 1675532 w 4713748"/>
                  <a:gd name="connsiteY2156" fmla="*/ 2465158 h 2722945"/>
                  <a:gd name="connsiteX2157" fmla="*/ 1677760 w 4713748"/>
                  <a:gd name="connsiteY2157" fmla="*/ 2465158 h 2722945"/>
                  <a:gd name="connsiteX2158" fmla="*/ 1684445 w 4713748"/>
                  <a:gd name="connsiteY2158" fmla="*/ 2465158 h 2722945"/>
                  <a:gd name="connsiteX2159" fmla="*/ 1686673 w 4713748"/>
                  <a:gd name="connsiteY2159" fmla="*/ 2465158 h 2722945"/>
                  <a:gd name="connsiteX2160" fmla="*/ 1691130 w 4713748"/>
                  <a:gd name="connsiteY2160" fmla="*/ 2465158 h 2722945"/>
                  <a:gd name="connsiteX2161" fmla="*/ 1691130 w 4713748"/>
                  <a:gd name="connsiteY2161" fmla="*/ 2462951 h 2722945"/>
                  <a:gd name="connsiteX2162" fmla="*/ 1693358 w 4713748"/>
                  <a:gd name="connsiteY2162" fmla="*/ 2462951 h 2722945"/>
                  <a:gd name="connsiteX2163" fmla="*/ 1700043 w 4713748"/>
                  <a:gd name="connsiteY2163" fmla="*/ 2465158 h 2722945"/>
                  <a:gd name="connsiteX2164" fmla="*/ 1700043 w 4713748"/>
                  <a:gd name="connsiteY2164" fmla="*/ 2467366 h 2722945"/>
                  <a:gd name="connsiteX2165" fmla="*/ 1700043 w 4713748"/>
                  <a:gd name="connsiteY2165" fmla="*/ 2468625 h 2722945"/>
                  <a:gd name="connsiteX2166" fmla="*/ 1704571 w 4713748"/>
                  <a:gd name="connsiteY2166" fmla="*/ 2465599 h 2722945"/>
                  <a:gd name="connsiteX2167" fmla="*/ 1722193 w 4713748"/>
                  <a:gd name="connsiteY2167" fmla="*/ 2463392 h 2722945"/>
                  <a:gd name="connsiteX2168" fmla="*/ 1728801 w 4713748"/>
                  <a:gd name="connsiteY2168" fmla="*/ 2463392 h 2722945"/>
                  <a:gd name="connsiteX2169" fmla="*/ 1742018 w 4713748"/>
                  <a:gd name="connsiteY2169" fmla="*/ 2465599 h 2722945"/>
                  <a:gd name="connsiteX2170" fmla="*/ 1744221 w 4713748"/>
                  <a:gd name="connsiteY2170" fmla="*/ 2465599 h 2722945"/>
                  <a:gd name="connsiteX2171" fmla="*/ 1746424 w 4713748"/>
                  <a:gd name="connsiteY2171" fmla="*/ 2465599 h 2722945"/>
                  <a:gd name="connsiteX2172" fmla="*/ 1750829 w 4713748"/>
                  <a:gd name="connsiteY2172" fmla="*/ 2467807 h 2722945"/>
                  <a:gd name="connsiteX2173" fmla="*/ 1764046 w 4713748"/>
                  <a:gd name="connsiteY2173" fmla="*/ 2478845 h 2722945"/>
                  <a:gd name="connsiteX2174" fmla="*/ 1764046 w 4713748"/>
                  <a:gd name="connsiteY2174" fmla="*/ 2481052 h 2722945"/>
                  <a:gd name="connsiteX2175" fmla="*/ 1764046 w 4713748"/>
                  <a:gd name="connsiteY2175" fmla="*/ 2482762 h 2722945"/>
                  <a:gd name="connsiteX2176" fmla="*/ 1764378 w 4713748"/>
                  <a:gd name="connsiteY2176" fmla="*/ 2482762 h 2722945"/>
                  <a:gd name="connsiteX2177" fmla="*/ 1768846 w 4713748"/>
                  <a:gd name="connsiteY2177" fmla="*/ 2484990 h 2722945"/>
                  <a:gd name="connsiteX2178" fmla="*/ 1773313 w 4713748"/>
                  <a:gd name="connsiteY2178" fmla="*/ 2489447 h 2722945"/>
                  <a:gd name="connsiteX2179" fmla="*/ 1775547 w 4713748"/>
                  <a:gd name="connsiteY2179" fmla="*/ 2487219 h 2722945"/>
                  <a:gd name="connsiteX2180" fmla="*/ 1775547 w 4713748"/>
                  <a:gd name="connsiteY2180" fmla="*/ 2489447 h 2722945"/>
                  <a:gd name="connsiteX2181" fmla="*/ 1776447 w 4713748"/>
                  <a:gd name="connsiteY2181" fmla="*/ 2489447 h 2722945"/>
                  <a:gd name="connsiteX2182" fmla="*/ 1775264 w 4713748"/>
                  <a:gd name="connsiteY2182" fmla="*/ 2458460 h 2722945"/>
                  <a:gd name="connsiteX2183" fmla="*/ 1777607 w 4713748"/>
                  <a:gd name="connsiteY2183" fmla="*/ 2488128 h 2722945"/>
                  <a:gd name="connsiteX2184" fmla="*/ 1777782 w 4713748"/>
                  <a:gd name="connsiteY2184" fmla="*/ 2489449 h 2722945"/>
                  <a:gd name="connsiteX2185" fmla="*/ 1784483 w 4713748"/>
                  <a:gd name="connsiteY2185" fmla="*/ 2498360 h 2722945"/>
                  <a:gd name="connsiteX2186" fmla="*/ 1782249 w 4713748"/>
                  <a:gd name="connsiteY2186" fmla="*/ 2498360 h 2722945"/>
                  <a:gd name="connsiteX2187" fmla="*/ 1782249 w 4713748"/>
                  <a:gd name="connsiteY2187" fmla="*/ 2500588 h 2722945"/>
                  <a:gd name="connsiteX2188" fmla="*/ 1782249 w 4713748"/>
                  <a:gd name="connsiteY2188" fmla="*/ 2502816 h 2722945"/>
                  <a:gd name="connsiteX2189" fmla="*/ 1779726 w 4713748"/>
                  <a:gd name="connsiteY2189" fmla="*/ 2504075 h 2722945"/>
                  <a:gd name="connsiteX2190" fmla="*/ 1779800 w 4713748"/>
                  <a:gd name="connsiteY2190" fmla="*/ 2504631 h 2722945"/>
                  <a:gd name="connsiteX2191" fmla="*/ 1779867 w 4713748"/>
                  <a:gd name="connsiteY2191" fmla="*/ 2505032 h 2722945"/>
                  <a:gd name="connsiteX2192" fmla="*/ 1782294 w 4713748"/>
                  <a:gd name="connsiteY2192" fmla="*/ 2503091 h 2722945"/>
                  <a:gd name="connsiteX2193" fmla="*/ 1788861 w 4713748"/>
                  <a:gd name="connsiteY2193" fmla="*/ 2500901 h 2722945"/>
                  <a:gd name="connsiteX2194" fmla="*/ 1791050 w 4713748"/>
                  <a:gd name="connsiteY2194" fmla="*/ 2500901 h 2722945"/>
                  <a:gd name="connsiteX2195" fmla="*/ 1793239 w 4713748"/>
                  <a:gd name="connsiteY2195" fmla="*/ 2500901 h 2722945"/>
                  <a:gd name="connsiteX2196" fmla="*/ 1793283 w 4713748"/>
                  <a:gd name="connsiteY2196" fmla="*/ 2500901 h 2722945"/>
                  <a:gd name="connsiteX2197" fmla="*/ 1793283 w 4713748"/>
                  <a:gd name="connsiteY2197" fmla="*/ 2498965 h 2722945"/>
                  <a:gd name="connsiteX2198" fmla="*/ 1798233 w 4713748"/>
                  <a:gd name="connsiteY2198" fmla="*/ 2426250 h 2722945"/>
                  <a:gd name="connsiteX2199" fmla="*/ 1803985 w 4713748"/>
                  <a:gd name="connsiteY2199" fmla="*/ 2414013 h 2722945"/>
                  <a:gd name="connsiteX2200" fmla="*/ 1802906 w 4713748"/>
                  <a:gd name="connsiteY2200" fmla="*/ 2419818 h 2722945"/>
                  <a:gd name="connsiteX2201" fmla="*/ 1802358 w 4713748"/>
                  <a:gd name="connsiteY2201" fmla="*/ 2420737 h 2722945"/>
                  <a:gd name="connsiteX2202" fmla="*/ 1797683 w 4713748"/>
                  <a:gd name="connsiteY2202" fmla="*/ 2445703 h 2722945"/>
                  <a:gd name="connsiteX2203" fmla="*/ 1797683 w 4713748"/>
                  <a:gd name="connsiteY2203" fmla="*/ 2447922 h 2722945"/>
                  <a:gd name="connsiteX2204" fmla="*/ 1798625 w 4713748"/>
                  <a:gd name="connsiteY2204" fmla="*/ 2442851 h 2722945"/>
                  <a:gd name="connsiteX2205" fmla="*/ 1799883 w 4713748"/>
                  <a:gd name="connsiteY2205" fmla="*/ 2439046 h 2722945"/>
                  <a:gd name="connsiteX2206" fmla="*/ 1802082 w 4713748"/>
                  <a:gd name="connsiteY2206" fmla="*/ 2430169 h 2722945"/>
                  <a:gd name="connsiteX2207" fmla="*/ 1804282 w 4713748"/>
                  <a:gd name="connsiteY2207" fmla="*/ 2419072 h 2722945"/>
                  <a:gd name="connsiteX2208" fmla="*/ 1799333 w 4713748"/>
                  <a:gd name="connsiteY2208" fmla="*/ 2439046 h 2722945"/>
                  <a:gd name="connsiteX2209" fmla="*/ 1802906 w 4713748"/>
                  <a:gd name="connsiteY2209" fmla="*/ 2419818 h 2722945"/>
                  <a:gd name="connsiteX2210" fmla="*/ 1804282 w 4713748"/>
                  <a:gd name="connsiteY2210" fmla="*/ 2417515 h 2722945"/>
                  <a:gd name="connsiteX2211" fmla="*/ 1815282 w 4713748"/>
                  <a:gd name="connsiteY2211" fmla="*/ 2399099 h 2722945"/>
                  <a:gd name="connsiteX2212" fmla="*/ 1808682 w 4713748"/>
                  <a:gd name="connsiteY2212" fmla="*/ 2410196 h 2722945"/>
                  <a:gd name="connsiteX2213" fmla="*/ 1797683 w 4713748"/>
                  <a:gd name="connsiteY2213" fmla="*/ 2450142 h 2722945"/>
                  <a:gd name="connsiteX2214" fmla="*/ 1797683 w 4713748"/>
                  <a:gd name="connsiteY2214" fmla="*/ 2456799 h 2722945"/>
                  <a:gd name="connsiteX2215" fmla="*/ 1795483 w 4713748"/>
                  <a:gd name="connsiteY2215" fmla="*/ 2470115 h 2722945"/>
                  <a:gd name="connsiteX2216" fmla="*/ 1795483 w 4713748"/>
                  <a:gd name="connsiteY2216" fmla="*/ 2459019 h 2722945"/>
                  <a:gd name="connsiteX2217" fmla="*/ 1794383 w 4713748"/>
                  <a:gd name="connsiteY2217" fmla="*/ 2481766 h 2722945"/>
                  <a:gd name="connsiteX2218" fmla="*/ 1793299 w 4713748"/>
                  <a:gd name="connsiteY2218" fmla="*/ 2500901 h 2722945"/>
                  <a:gd name="connsiteX2219" fmla="*/ 1795429 w 4713748"/>
                  <a:gd name="connsiteY2219" fmla="*/ 2500901 h 2722945"/>
                  <a:gd name="connsiteX2220" fmla="*/ 1795429 w 4713748"/>
                  <a:gd name="connsiteY2220" fmla="*/ 2498712 h 2722945"/>
                  <a:gd name="connsiteX2221" fmla="*/ 1797618 w 4713748"/>
                  <a:gd name="connsiteY2221" fmla="*/ 2500901 h 2722945"/>
                  <a:gd name="connsiteX2222" fmla="*/ 1797618 w 4713748"/>
                  <a:gd name="connsiteY2222" fmla="*/ 2502770 h 2722945"/>
                  <a:gd name="connsiteX2223" fmla="*/ 1803479 w 4713748"/>
                  <a:gd name="connsiteY2223" fmla="*/ 2501783 h 2722945"/>
                  <a:gd name="connsiteX2224" fmla="*/ 1802082 w 4713748"/>
                  <a:gd name="connsiteY2224" fmla="*/ 2498965 h 2722945"/>
                  <a:gd name="connsiteX2225" fmla="*/ 1802082 w 4713748"/>
                  <a:gd name="connsiteY2225" fmla="*/ 2496746 h 2722945"/>
                  <a:gd name="connsiteX2226" fmla="*/ 1804282 w 4713748"/>
                  <a:gd name="connsiteY2226" fmla="*/ 2494526 h 2722945"/>
                  <a:gd name="connsiteX2227" fmla="*/ 1802082 w 4713748"/>
                  <a:gd name="connsiteY2227" fmla="*/ 2494526 h 2722945"/>
                  <a:gd name="connsiteX2228" fmla="*/ 1806482 w 4713748"/>
                  <a:gd name="connsiteY2228" fmla="*/ 2490088 h 2722945"/>
                  <a:gd name="connsiteX2229" fmla="*/ 1810882 w 4713748"/>
                  <a:gd name="connsiteY2229" fmla="*/ 2485649 h 2722945"/>
                  <a:gd name="connsiteX2230" fmla="*/ 1813082 w 4713748"/>
                  <a:gd name="connsiteY2230" fmla="*/ 2485649 h 2722945"/>
                  <a:gd name="connsiteX2231" fmla="*/ 1813082 w 4713748"/>
                  <a:gd name="connsiteY2231" fmla="*/ 2483430 h 2722945"/>
                  <a:gd name="connsiteX2232" fmla="*/ 1815282 w 4713748"/>
                  <a:gd name="connsiteY2232" fmla="*/ 2478992 h 2722945"/>
                  <a:gd name="connsiteX2233" fmla="*/ 1817482 w 4713748"/>
                  <a:gd name="connsiteY2233" fmla="*/ 2476772 h 2722945"/>
                  <a:gd name="connsiteX2234" fmla="*/ 1826282 w 4713748"/>
                  <a:gd name="connsiteY2234" fmla="*/ 2465676 h 2722945"/>
                  <a:gd name="connsiteX2235" fmla="*/ 1835082 w 4713748"/>
                  <a:gd name="connsiteY2235" fmla="*/ 2447922 h 2722945"/>
                  <a:gd name="connsiteX2236" fmla="*/ 1839482 w 4713748"/>
                  <a:gd name="connsiteY2236" fmla="*/ 2432388 h 2722945"/>
                  <a:gd name="connsiteX2237" fmla="*/ 1841682 w 4713748"/>
                  <a:gd name="connsiteY2237" fmla="*/ 2423511 h 2722945"/>
                  <a:gd name="connsiteX2238" fmla="*/ 1841682 w 4713748"/>
                  <a:gd name="connsiteY2238" fmla="*/ 2410196 h 2722945"/>
                  <a:gd name="connsiteX2239" fmla="*/ 1837282 w 4713748"/>
                  <a:gd name="connsiteY2239" fmla="*/ 2403538 h 2722945"/>
                  <a:gd name="connsiteX2240" fmla="*/ 1837282 w 4713748"/>
                  <a:gd name="connsiteY2240" fmla="*/ 2401319 h 2722945"/>
                  <a:gd name="connsiteX2241" fmla="*/ 1832882 w 4713748"/>
                  <a:gd name="connsiteY2241" fmla="*/ 2399099 h 2722945"/>
                  <a:gd name="connsiteX2242" fmla="*/ 1828482 w 4713748"/>
                  <a:gd name="connsiteY2242" fmla="*/ 2396880 h 2722945"/>
                  <a:gd name="connsiteX2243" fmla="*/ 1819682 w 4713748"/>
                  <a:gd name="connsiteY2243" fmla="*/ 2396880 h 2722945"/>
                  <a:gd name="connsiteX2244" fmla="*/ 1815282 w 4713748"/>
                  <a:gd name="connsiteY2244" fmla="*/ 2399099 h 2722945"/>
                  <a:gd name="connsiteX2245" fmla="*/ 1805336 w 4713748"/>
                  <a:gd name="connsiteY2245" fmla="*/ 2411139 h 2722945"/>
                  <a:gd name="connsiteX2246" fmla="*/ 1813082 w 4713748"/>
                  <a:gd name="connsiteY2246" fmla="*/ 2394661 h 2722945"/>
                  <a:gd name="connsiteX2247" fmla="*/ 1829307 w 4713748"/>
                  <a:gd name="connsiteY2247" fmla="*/ 2391055 h 2722945"/>
                  <a:gd name="connsiteX2248" fmla="*/ 1843882 w 4713748"/>
                  <a:gd name="connsiteY2248" fmla="*/ 2399099 h 2722945"/>
                  <a:gd name="connsiteX2249" fmla="*/ 1843882 w 4713748"/>
                  <a:gd name="connsiteY2249" fmla="*/ 2432388 h 2722945"/>
                  <a:gd name="connsiteX2250" fmla="*/ 1843882 w 4713748"/>
                  <a:gd name="connsiteY2250" fmla="*/ 2434607 h 2722945"/>
                  <a:gd name="connsiteX2251" fmla="*/ 1841682 w 4713748"/>
                  <a:gd name="connsiteY2251" fmla="*/ 2443484 h 2722945"/>
                  <a:gd name="connsiteX2252" fmla="*/ 1835082 w 4713748"/>
                  <a:gd name="connsiteY2252" fmla="*/ 2459019 h 2722945"/>
                  <a:gd name="connsiteX2253" fmla="*/ 1832882 w 4713748"/>
                  <a:gd name="connsiteY2253" fmla="*/ 2467896 h 2722945"/>
                  <a:gd name="connsiteX2254" fmla="*/ 1826282 w 4713748"/>
                  <a:gd name="connsiteY2254" fmla="*/ 2478992 h 2722945"/>
                  <a:gd name="connsiteX2255" fmla="*/ 1828482 w 4713748"/>
                  <a:gd name="connsiteY2255" fmla="*/ 2481211 h 2722945"/>
                  <a:gd name="connsiteX2256" fmla="*/ 1826282 w 4713748"/>
                  <a:gd name="connsiteY2256" fmla="*/ 2483430 h 2722945"/>
                  <a:gd name="connsiteX2257" fmla="*/ 1824082 w 4713748"/>
                  <a:gd name="connsiteY2257" fmla="*/ 2487869 h 2722945"/>
                  <a:gd name="connsiteX2258" fmla="*/ 1811652 w 4713748"/>
                  <a:gd name="connsiteY2258" fmla="*/ 2500408 h 2722945"/>
                  <a:gd name="connsiteX2259" fmla="*/ 1818122 w 4713748"/>
                  <a:gd name="connsiteY2259" fmla="*/ 2499319 h 2722945"/>
                  <a:gd name="connsiteX2260" fmla="*/ 1837719 w 4713748"/>
                  <a:gd name="connsiteY2260" fmla="*/ 2512012 h 2722945"/>
                  <a:gd name="connsiteX2261" fmla="*/ 1839959 w 4713748"/>
                  <a:gd name="connsiteY2261" fmla="*/ 2514220 h 2722945"/>
                  <a:gd name="connsiteX2262" fmla="*/ 1844438 w 4713748"/>
                  <a:gd name="connsiteY2262" fmla="*/ 2518635 h 2722945"/>
                  <a:gd name="connsiteX2263" fmla="*/ 1844683 w 4713748"/>
                  <a:gd name="connsiteY2263" fmla="*/ 2518957 h 2722945"/>
                  <a:gd name="connsiteX2264" fmla="*/ 1857410 w 4713748"/>
                  <a:gd name="connsiteY2264" fmla="*/ 2519802 h 2722945"/>
                  <a:gd name="connsiteX2265" fmla="*/ 1861418 w 4713748"/>
                  <a:gd name="connsiteY2265" fmla="*/ 2520635 h 2722945"/>
                  <a:gd name="connsiteX2266" fmla="*/ 1904165 w 4713748"/>
                  <a:gd name="connsiteY2266" fmla="*/ 2529516 h 2722945"/>
                  <a:gd name="connsiteX2267" fmla="*/ 1888672 w 4713748"/>
                  <a:gd name="connsiteY2267" fmla="*/ 2569484 h 2722945"/>
                  <a:gd name="connsiteX2268" fmla="*/ 1886459 w 4713748"/>
                  <a:gd name="connsiteY2268" fmla="*/ 2571705 h 2722945"/>
                  <a:gd name="connsiteX2269" fmla="*/ 1879819 w 4713748"/>
                  <a:gd name="connsiteY2269" fmla="*/ 2576146 h 2722945"/>
                  <a:gd name="connsiteX2270" fmla="*/ 1868753 w 4713748"/>
                  <a:gd name="connsiteY2270" fmla="*/ 2580586 h 2722945"/>
                  <a:gd name="connsiteX2271" fmla="*/ 1864327 w 4713748"/>
                  <a:gd name="connsiteY2271" fmla="*/ 2580586 h 2722945"/>
                  <a:gd name="connsiteX2272" fmla="*/ 1853261 w 4713748"/>
                  <a:gd name="connsiteY2272" fmla="*/ 2582807 h 2722945"/>
                  <a:gd name="connsiteX2273" fmla="*/ 1851047 w 4713748"/>
                  <a:gd name="connsiteY2273" fmla="*/ 2582807 h 2722945"/>
                  <a:gd name="connsiteX2274" fmla="*/ 1846621 w 4713748"/>
                  <a:gd name="connsiteY2274" fmla="*/ 2582807 h 2722945"/>
                  <a:gd name="connsiteX2275" fmla="*/ 1839981 w 4713748"/>
                  <a:gd name="connsiteY2275" fmla="*/ 2582252 h 2722945"/>
                  <a:gd name="connsiteX2276" fmla="*/ 1837295 w 4713748"/>
                  <a:gd name="connsiteY2276" fmla="*/ 2580680 h 2722945"/>
                  <a:gd name="connsiteX2277" fmla="*/ 1837295 w 4713748"/>
                  <a:gd name="connsiteY2277" fmla="*/ 2580842 h 2722945"/>
                  <a:gd name="connsiteX2278" fmla="*/ 1837295 w 4713748"/>
                  <a:gd name="connsiteY2278" fmla="*/ 2583065 h 2722945"/>
                  <a:gd name="connsiteX2279" fmla="*/ 1837295 w 4713748"/>
                  <a:gd name="connsiteY2279" fmla="*/ 2589733 h 2722945"/>
                  <a:gd name="connsiteX2280" fmla="*/ 1839457 w 4713748"/>
                  <a:gd name="connsiteY2280" fmla="*/ 2594084 h 2722945"/>
                  <a:gd name="connsiteX2281" fmla="*/ 1842200 w 4713748"/>
                  <a:gd name="connsiteY2281" fmla="*/ 2596892 h 2722945"/>
                  <a:gd name="connsiteX2282" fmla="*/ 1868609 w 4713748"/>
                  <a:gd name="connsiteY2282" fmla="*/ 2605225 h 2722945"/>
                  <a:gd name="connsiteX2283" fmla="*/ 1930878 w 4713748"/>
                  <a:gd name="connsiteY2283" fmla="*/ 2571894 h 2722945"/>
                  <a:gd name="connsiteX2284" fmla="*/ 1939496 w 4713748"/>
                  <a:gd name="connsiteY2284" fmla="*/ 2538007 h 2722945"/>
                  <a:gd name="connsiteX2285" fmla="*/ 1939111 w 4713748"/>
                  <a:gd name="connsiteY2285" fmla="*/ 2537107 h 2722945"/>
                  <a:gd name="connsiteX2286" fmla="*/ 1937412 w 4713748"/>
                  <a:gd name="connsiteY2286" fmla="*/ 2536553 h 2722945"/>
                  <a:gd name="connsiteX2287" fmla="*/ 1939060 w 4713748"/>
                  <a:gd name="connsiteY2287" fmla="*/ 2536987 h 2722945"/>
                  <a:gd name="connsiteX2288" fmla="*/ 1926431 w 4713748"/>
                  <a:gd name="connsiteY2288" fmla="*/ 2507453 h 2722945"/>
                  <a:gd name="connsiteX2289" fmla="*/ 1924207 w 4713748"/>
                  <a:gd name="connsiteY2289" fmla="*/ 2505231 h 2722945"/>
                  <a:gd name="connsiteX2290" fmla="*/ 1915311 w 4713748"/>
                  <a:gd name="connsiteY2290" fmla="*/ 2498565 h 2722945"/>
                  <a:gd name="connsiteX2291" fmla="*/ 1897520 w 4713748"/>
                  <a:gd name="connsiteY2291" fmla="*/ 2494121 h 2722945"/>
                  <a:gd name="connsiteX2292" fmla="*/ 1888624 w 4713748"/>
                  <a:gd name="connsiteY2292" fmla="*/ 2494121 h 2722945"/>
                  <a:gd name="connsiteX2293" fmla="*/ 1873057 w 4713748"/>
                  <a:gd name="connsiteY2293" fmla="*/ 2496343 h 2722945"/>
                  <a:gd name="connsiteX2294" fmla="*/ 1873057 w 4713748"/>
                  <a:gd name="connsiteY2294" fmla="*/ 2498565 h 2722945"/>
                  <a:gd name="connsiteX2295" fmla="*/ 1870833 w 4713748"/>
                  <a:gd name="connsiteY2295" fmla="*/ 2498565 h 2722945"/>
                  <a:gd name="connsiteX2296" fmla="*/ 1866385 w 4713748"/>
                  <a:gd name="connsiteY2296" fmla="*/ 2500787 h 2722945"/>
                  <a:gd name="connsiteX2297" fmla="*/ 1846370 w 4713748"/>
                  <a:gd name="connsiteY2297" fmla="*/ 2505231 h 2722945"/>
                  <a:gd name="connsiteX2298" fmla="*/ 1844146 w 4713748"/>
                  <a:gd name="connsiteY2298" fmla="*/ 2505231 h 2722945"/>
                  <a:gd name="connsiteX2299" fmla="*/ 1842712 w 4713748"/>
                  <a:gd name="connsiteY2299" fmla="*/ 2505231 h 2722945"/>
                  <a:gd name="connsiteX2300" fmla="*/ 1839719 w 4713748"/>
                  <a:gd name="connsiteY2300" fmla="*/ 2507625 h 2722945"/>
                  <a:gd name="connsiteX2301" fmla="*/ 1839719 w 4713748"/>
                  <a:gd name="connsiteY2301" fmla="*/ 2505397 h 2722945"/>
                  <a:gd name="connsiteX2302" fmla="*/ 1837491 w 4713748"/>
                  <a:gd name="connsiteY2302" fmla="*/ 2505397 h 2722945"/>
                  <a:gd name="connsiteX2303" fmla="*/ 1828578 w 4713748"/>
                  <a:gd name="connsiteY2303" fmla="*/ 2505397 h 2722945"/>
                  <a:gd name="connsiteX2304" fmla="*/ 1830806 w 4713748"/>
                  <a:gd name="connsiteY2304" fmla="*/ 2500940 h 2722945"/>
                  <a:gd name="connsiteX2305" fmla="*/ 1830806 w 4713748"/>
                  <a:gd name="connsiteY2305" fmla="*/ 2498712 h 2722945"/>
                  <a:gd name="connsiteX2306" fmla="*/ 1833034 w 4713748"/>
                  <a:gd name="connsiteY2306" fmla="*/ 2498712 h 2722945"/>
                  <a:gd name="connsiteX2307" fmla="*/ 1833034 w 4713748"/>
                  <a:gd name="connsiteY2307" fmla="*/ 2496484 h 2722945"/>
                  <a:gd name="connsiteX2308" fmla="*/ 1839719 w 4713748"/>
                  <a:gd name="connsiteY2308" fmla="*/ 2492027 h 2722945"/>
                  <a:gd name="connsiteX2309" fmla="*/ 1846404 w 4713748"/>
                  <a:gd name="connsiteY2309" fmla="*/ 2487571 h 2722945"/>
                  <a:gd name="connsiteX2310" fmla="*/ 1848632 w 4713748"/>
                  <a:gd name="connsiteY2310" fmla="*/ 2487571 h 2722945"/>
                  <a:gd name="connsiteX2311" fmla="*/ 1850860 w 4713748"/>
                  <a:gd name="connsiteY2311" fmla="*/ 2485343 h 2722945"/>
                  <a:gd name="connsiteX2312" fmla="*/ 1850860 w 4713748"/>
                  <a:gd name="connsiteY2312" fmla="*/ 2487571 h 2722945"/>
                  <a:gd name="connsiteX2313" fmla="*/ 1855317 w 4713748"/>
                  <a:gd name="connsiteY2313" fmla="*/ 2480886 h 2722945"/>
                  <a:gd name="connsiteX2314" fmla="*/ 1857545 w 4713748"/>
                  <a:gd name="connsiteY2314" fmla="*/ 2476430 h 2722945"/>
                  <a:gd name="connsiteX2315" fmla="*/ 1868686 w 4713748"/>
                  <a:gd name="connsiteY2315" fmla="*/ 2460832 h 2722945"/>
                  <a:gd name="connsiteX2316" fmla="*/ 1875371 w 4713748"/>
                  <a:gd name="connsiteY2316" fmla="*/ 2431865 h 2722945"/>
                  <a:gd name="connsiteX2317" fmla="*/ 1875371 w 4713748"/>
                  <a:gd name="connsiteY2317" fmla="*/ 2409582 h 2722945"/>
                  <a:gd name="connsiteX2318" fmla="*/ 1870915 w 4713748"/>
                  <a:gd name="connsiteY2318" fmla="*/ 2398441 h 2722945"/>
                  <a:gd name="connsiteX2319" fmla="*/ 1862002 w 4713748"/>
                  <a:gd name="connsiteY2319" fmla="*/ 2382843 h 2722945"/>
                  <a:gd name="connsiteX2320" fmla="*/ 1853089 w 4713748"/>
                  <a:gd name="connsiteY2320" fmla="*/ 2376158 h 2722945"/>
                  <a:gd name="connsiteX2321" fmla="*/ 1848632 w 4713748"/>
                  <a:gd name="connsiteY2321" fmla="*/ 2376158 h 2722945"/>
                  <a:gd name="connsiteX2322" fmla="*/ 1844176 w 4713748"/>
                  <a:gd name="connsiteY2322" fmla="*/ 2373930 h 2722945"/>
                  <a:gd name="connsiteX2323" fmla="*/ 1833034 w 4713748"/>
                  <a:gd name="connsiteY2323" fmla="*/ 2371702 h 2722945"/>
                  <a:gd name="connsiteX2324" fmla="*/ 1819665 w 4713748"/>
                  <a:gd name="connsiteY2324" fmla="*/ 2371702 h 2722945"/>
                  <a:gd name="connsiteX2325" fmla="*/ 1819665 w 4713748"/>
                  <a:gd name="connsiteY2325" fmla="*/ 2373930 h 2722945"/>
                  <a:gd name="connsiteX2326" fmla="*/ 1812980 w 4713748"/>
                  <a:gd name="connsiteY2326" fmla="*/ 2376158 h 2722945"/>
                  <a:gd name="connsiteX2327" fmla="*/ 1799611 w 4713748"/>
                  <a:gd name="connsiteY2327" fmla="*/ 2387300 h 2722945"/>
                  <a:gd name="connsiteX2328" fmla="*/ 1785405 w 4713748"/>
                  <a:gd name="connsiteY2328" fmla="*/ 2414317 h 2722945"/>
                  <a:gd name="connsiteX2329" fmla="*/ 1782189 w 4713748"/>
                  <a:gd name="connsiteY2329" fmla="*/ 2426385 h 2722945"/>
                  <a:gd name="connsiteX2330" fmla="*/ 1785567 w 4713748"/>
                  <a:gd name="connsiteY2330" fmla="*/ 2410774 h 2722945"/>
                  <a:gd name="connsiteX2331" fmla="*/ 1787355 w 4713748"/>
                  <a:gd name="connsiteY2331" fmla="*/ 2403176 h 2722945"/>
                  <a:gd name="connsiteX2332" fmla="*/ 1789220 w 4713748"/>
                  <a:gd name="connsiteY2332" fmla="*/ 2399353 h 2722945"/>
                  <a:gd name="connsiteX2333" fmla="*/ 1810752 w 4713748"/>
                  <a:gd name="connsiteY2333" fmla="*/ 2373930 h 2722945"/>
                  <a:gd name="connsiteX2334" fmla="*/ 1792926 w 4713748"/>
                  <a:gd name="connsiteY2334" fmla="*/ 2391756 h 2722945"/>
                  <a:gd name="connsiteX2335" fmla="*/ 1788469 w 4713748"/>
                  <a:gd name="connsiteY2335" fmla="*/ 2398441 h 2722945"/>
                  <a:gd name="connsiteX2336" fmla="*/ 1787694 w 4713748"/>
                  <a:gd name="connsiteY2336" fmla="*/ 2401155 h 2722945"/>
                  <a:gd name="connsiteX2337" fmla="*/ 1787634 w 4713748"/>
                  <a:gd name="connsiteY2337" fmla="*/ 2401226 h 2722945"/>
                  <a:gd name="connsiteX2338" fmla="*/ 1787510 w 4713748"/>
                  <a:gd name="connsiteY2338" fmla="*/ 2401800 h 2722945"/>
                  <a:gd name="connsiteX2339" fmla="*/ 1786779 w 4713748"/>
                  <a:gd name="connsiteY2339" fmla="*/ 2404357 h 2722945"/>
                  <a:gd name="connsiteX2340" fmla="*/ 1781785 w 4713748"/>
                  <a:gd name="connsiteY2340" fmla="*/ 2414596 h 2722945"/>
                  <a:gd name="connsiteX2341" fmla="*/ 1777328 w 4713748"/>
                  <a:gd name="connsiteY2341" fmla="*/ 2440778 h 2722945"/>
                  <a:gd name="connsiteX2342" fmla="*/ 1777328 w 4713748"/>
                  <a:gd name="connsiteY2342" fmla="*/ 2442170 h 2722945"/>
                  <a:gd name="connsiteX2343" fmla="*/ 1777328 w 4713748"/>
                  <a:gd name="connsiteY2343" fmla="*/ 2443006 h 2722945"/>
                  <a:gd name="connsiteX2344" fmla="*/ 1776309 w 4713748"/>
                  <a:gd name="connsiteY2344" fmla="*/ 2443770 h 2722945"/>
                  <a:gd name="connsiteX2345" fmla="*/ 1780392 w 4713748"/>
                  <a:gd name="connsiteY2345" fmla="*/ 2408747 h 2722945"/>
                  <a:gd name="connsiteX2346" fmla="*/ 1810752 w 4713748"/>
                  <a:gd name="connsiteY2346" fmla="*/ 2371702 h 2722945"/>
                  <a:gd name="connsiteX2347" fmla="*/ 1833139 w 4713748"/>
                  <a:gd name="connsiteY2347" fmla="*/ 2365679 h 2722945"/>
                  <a:gd name="connsiteX2348" fmla="*/ 1290065 w 4713748"/>
                  <a:gd name="connsiteY2348" fmla="*/ 2364801 h 2722945"/>
                  <a:gd name="connsiteX2349" fmla="*/ 1285170 w 4713748"/>
                  <a:gd name="connsiteY2349" fmla="*/ 2380451 h 2722945"/>
                  <a:gd name="connsiteX2350" fmla="*/ 1286584 w 4713748"/>
                  <a:gd name="connsiteY2350" fmla="*/ 2375267 h 2722945"/>
                  <a:gd name="connsiteX2351" fmla="*/ 1289533 w 4713748"/>
                  <a:gd name="connsiteY2351" fmla="*/ 2365976 h 2722945"/>
                  <a:gd name="connsiteX2352" fmla="*/ 1344327 w 4713748"/>
                  <a:gd name="connsiteY2352" fmla="*/ 2356609 h 2722945"/>
                  <a:gd name="connsiteX2353" fmla="*/ 1342826 w 4713748"/>
                  <a:gd name="connsiteY2353" fmla="*/ 2363331 h 2722945"/>
                  <a:gd name="connsiteX2354" fmla="*/ 1337976 w 4713748"/>
                  <a:gd name="connsiteY2354" fmla="*/ 2382633 h 2722945"/>
                  <a:gd name="connsiteX2355" fmla="*/ 1342583 w 4713748"/>
                  <a:gd name="connsiteY2355" fmla="*/ 2383178 h 2722945"/>
                  <a:gd name="connsiteX2356" fmla="*/ 1353529 w 4713748"/>
                  <a:gd name="connsiteY2356" fmla="*/ 2383178 h 2722945"/>
                  <a:gd name="connsiteX2357" fmla="*/ 1355719 w 4713748"/>
                  <a:gd name="connsiteY2357" fmla="*/ 2383178 h 2722945"/>
                  <a:gd name="connsiteX2358" fmla="*/ 1357908 w 4713748"/>
                  <a:gd name="connsiteY2358" fmla="*/ 2385457 h 2722945"/>
                  <a:gd name="connsiteX2359" fmla="*/ 1360097 w 4713748"/>
                  <a:gd name="connsiteY2359" fmla="*/ 2383178 h 2722945"/>
                  <a:gd name="connsiteX2360" fmla="*/ 1362286 w 4713748"/>
                  <a:gd name="connsiteY2360" fmla="*/ 2383178 h 2722945"/>
                  <a:gd name="connsiteX2361" fmla="*/ 1362286 w 4713748"/>
                  <a:gd name="connsiteY2361" fmla="*/ 2380900 h 2722945"/>
                  <a:gd name="connsiteX2362" fmla="*/ 1364475 w 4713748"/>
                  <a:gd name="connsiteY2362" fmla="*/ 2383178 h 2722945"/>
                  <a:gd name="connsiteX2363" fmla="*/ 1364475 w 4713748"/>
                  <a:gd name="connsiteY2363" fmla="*/ 2380900 h 2722945"/>
                  <a:gd name="connsiteX2364" fmla="*/ 1366569 w 4713748"/>
                  <a:gd name="connsiteY2364" fmla="*/ 2383078 h 2722945"/>
                  <a:gd name="connsiteX2365" fmla="*/ 1370461 w 4713748"/>
                  <a:gd name="connsiteY2365" fmla="*/ 2373929 h 2722945"/>
                  <a:gd name="connsiteX2366" fmla="*/ 1368853 w 4713748"/>
                  <a:gd name="connsiteY2366" fmla="*/ 2373929 h 2722945"/>
                  <a:gd name="connsiteX2367" fmla="*/ 1366664 w 4713748"/>
                  <a:gd name="connsiteY2367" fmla="*/ 2373929 h 2722945"/>
                  <a:gd name="connsiteX2368" fmla="*/ 1366664 w 4713748"/>
                  <a:gd name="connsiteY2368" fmla="*/ 2371764 h 2722945"/>
                  <a:gd name="connsiteX2369" fmla="*/ 1366664 w 4713748"/>
                  <a:gd name="connsiteY2369" fmla="*/ 2369599 h 2722945"/>
                  <a:gd name="connsiteX2370" fmla="*/ 1364475 w 4713748"/>
                  <a:gd name="connsiteY2370" fmla="*/ 2365269 h 2722945"/>
                  <a:gd name="connsiteX2371" fmla="*/ 1362286 w 4713748"/>
                  <a:gd name="connsiteY2371" fmla="*/ 2363104 h 2722945"/>
                  <a:gd name="connsiteX2372" fmla="*/ 1360097 w 4713748"/>
                  <a:gd name="connsiteY2372" fmla="*/ 2360939 h 2722945"/>
                  <a:gd name="connsiteX2373" fmla="*/ 1357907 w 4713748"/>
                  <a:gd name="connsiteY2373" fmla="*/ 2360939 h 2722945"/>
                  <a:gd name="connsiteX2374" fmla="*/ 1353529 w 4713748"/>
                  <a:gd name="connsiteY2374" fmla="*/ 2358774 h 2722945"/>
                  <a:gd name="connsiteX2375" fmla="*/ 1351340 w 4713748"/>
                  <a:gd name="connsiteY2375" fmla="*/ 2358774 h 2722945"/>
                  <a:gd name="connsiteX2376" fmla="*/ 1349151 w 4713748"/>
                  <a:gd name="connsiteY2376" fmla="*/ 2356609 h 2722945"/>
                  <a:gd name="connsiteX2377" fmla="*/ 1346962 w 4713748"/>
                  <a:gd name="connsiteY2377" fmla="*/ 2356609 h 2722945"/>
                  <a:gd name="connsiteX2378" fmla="*/ 1412325 w 4713748"/>
                  <a:gd name="connsiteY2378" fmla="*/ 2356426 h 2722945"/>
                  <a:gd name="connsiteX2379" fmla="*/ 1417492 w 4713748"/>
                  <a:gd name="connsiteY2379" fmla="*/ 2368548 h 2722945"/>
                  <a:gd name="connsiteX2380" fmla="*/ 1423082 w 4713748"/>
                  <a:gd name="connsiteY2380" fmla="*/ 2372719 h 2722945"/>
                  <a:gd name="connsiteX2381" fmla="*/ 1424753 w 4713748"/>
                  <a:gd name="connsiteY2381" fmla="*/ 2372389 h 2722945"/>
                  <a:gd name="connsiteX2382" fmla="*/ 1429232 w 4713748"/>
                  <a:gd name="connsiteY2382" fmla="*/ 2372389 h 2722945"/>
                  <a:gd name="connsiteX2383" fmla="*/ 1435895 w 4713748"/>
                  <a:gd name="connsiteY2383" fmla="*/ 2372389 h 2722945"/>
                  <a:gd name="connsiteX2384" fmla="*/ 1433427 w 4713748"/>
                  <a:gd name="connsiteY2384" fmla="*/ 2369919 h 2722945"/>
                  <a:gd name="connsiteX2385" fmla="*/ 1433427 w 4713748"/>
                  <a:gd name="connsiteY2385" fmla="*/ 2367693 h 2722945"/>
                  <a:gd name="connsiteX2386" fmla="*/ 1431204 w 4713748"/>
                  <a:gd name="connsiteY2386" fmla="*/ 2367693 h 2722945"/>
                  <a:gd name="connsiteX2387" fmla="*/ 1433427 w 4713748"/>
                  <a:gd name="connsiteY2387" fmla="*/ 2365467 h 2722945"/>
                  <a:gd name="connsiteX2388" fmla="*/ 1428981 w 4713748"/>
                  <a:gd name="connsiteY2388" fmla="*/ 2363241 h 2722945"/>
                  <a:gd name="connsiteX2389" fmla="*/ 1426758 w 4713748"/>
                  <a:gd name="connsiteY2389" fmla="*/ 2363241 h 2722945"/>
                  <a:gd name="connsiteX2390" fmla="*/ 1413419 w 4713748"/>
                  <a:gd name="connsiteY2390" fmla="*/ 2356563 h 2722945"/>
                  <a:gd name="connsiteX2391" fmla="*/ 1345024 w 4713748"/>
                  <a:gd name="connsiteY2391" fmla="*/ 2353486 h 2722945"/>
                  <a:gd name="connsiteX2392" fmla="*/ 1344902 w 4713748"/>
                  <a:gd name="connsiteY2392" fmla="*/ 2354036 h 2722945"/>
                  <a:gd name="connsiteX2393" fmla="*/ 1346962 w 4713748"/>
                  <a:gd name="connsiteY2393" fmla="*/ 2354444 h 2722945"/>
                  <a:gd name="connsiteX2394" fmla="*/ 1220652 w 4713748"/>
                  <a:gd name="connsiteY2394" fmla="*/ 2352156 h 2722945"/>
                  <a:gd name="connsiteX2395" fmla="*/ 1220078 w 4713748"/>
                  <a:gd name="connsiteY2395" fmla="*/ 2358558 h 2722945"/>
                  <a:gd name="connsiteX2396" fmla="*/ 1218451 w 4713748"/>
                  <a:gd name="connsiteY2396" fmla="*/ 2367215 h 2722945"/>
                  <a:gd name="connsiteX2397" fmla="*/ 1218451 w 4713748"/>
                  <a:gd name="connsiteY2397" fmla="*/ 2363312 h 2722945"/>
                  <a:gd name="connsiteX2398" fmla="*/ 1220652 w 4713748"/>
                  <a:gd name="connsiteY2398" fmla="*/ 2352156 h 2722945"/>
                  <a:gd name="connsiteX2399" fmla="*/ 1294078 w 4713748"/>
                  <a:gd name="connsiteY2399" fmla="*/ 2351970 h 2722945"/>
                  <a:gd name="connsiteX2400" fmla="*/ 1291857 w 4713748"/>
                  <a:gd name="connsiteY2400" fmla="*/ 2360845 h 2722945"/>
                  <a:gd name="connsiteX2401" fmla="*/ 1290065 w 4713748"/>
                  <a:gd name="connsiteY2401" fmla="*/ 2364801 h 2722945"/>
                  <a:gd name="connsiteX2402" fmla="*/ 1603091 w 4713748"/>
                  <a:gd name="connsiteY2402" fmla="*/ 2349932 h 2722945"/>
                  <a:gd name="connsiteX2403" fmla="*/ 1604589 w 4713748"/>
                  <a:gd name="connsiteY2403" fmla="*/ 2354124 h 2722945"/>
                  <a:gd name="connsiteX2404" fmla="*/ 1604589 w 4713748"/>
                  <a:gd name="connsiteY2404" fmla="*/ 2353294 h 2722945"/>
                  <a:gd name="connsiteX2405" fmla="*/ 1604589 w 4713748"/>
                  <a:gd name="connsiteY2405" fmla="*/ 2351129 h 2722945"/>
                  <a:gd name="connsiteX2406" fmla="*/ 1604867 w 4713748"/>
                  <a:gd name="connsiteY2406" fmla="*/ 2351910 h 2722945"/>
                  <a:gd name="connsiteX2407" fmla="*/ 1604589 w 4713748"/>
                  <a:gd name="connsiteY2407" fmla="*/ 2358551 h 2722945"/>
                  <a:gd name="connsiteX2408" fmla="*/ 1604589 w 4713748"/>
                  <a:gd name="connsiteY2408" fmla="*/ 2356338 h 2722945"/>
                  <a:gd name="connsiteX2409" fmla="*/ 1409453 w 4713748"/>
                  <a:gd name="connsiteY2409" fmla="*/ 2349688 h 2722945"/>
                  <a:gd name="connsiteX2410" fmla="*/ 1409493 w 4713748"/>
                  <a:gd name="connsiteY2410" fmla="*/ 2349885 h 2722945"/>
                  <a:gd name="connsiteX2411" fmla="*/ 1409537 w 4713748"/>
                  <a:gd name="connsiteY2411" fmla="*/ 2349885 h 2722945"/>
                  <a:gd name="connsiteX2412" fmla="*/ 1601821 w 4713748"/>
                  <a:gd name="connsiteY2412" fmla="*/ 2343351 h 2722945"/>
                  <a:gd name="connsiteX2413" fmla="*/ 1604589 w 4713748"/>
                  <a:gd name="connsiteY2413" fmla="*/ 2347483 h 2722945"/>
                  <a:gd name="connsiteX2414" fmla="*/ 1604589 w 4713748"/>
                  <a:gd name="connsiteY2414" fmla="*/ 2351129 h 2722945"/>
                  <a:gd name="connsiteX2415" fmla="*/ 1600650 w 4713748"/>
                  <a:gd name="connsiteY2415" fmla="*/ 2343097 h 2722945"/>
                  <a:gd name="connsiteX2416" fmla="*/ 1601670 w 4713748"/>
                  <a:gd name="connsiteY2416" fmla="*/ 2343852 h 2722945"/>
                  <a:gd name="connsiteX2417" fmla="*/ 1603091 w 4713748"/>
                  <a:gd name="connsiteY2417" fmla="*/ 2349932 h 2722945"/>
                  <a:gd name="connsiteX2418" fmla="*/ 134697 w 4713748"/>
                  <a:gd name="connsiteY2418" fmla="*/ 2342291 h 2722945"/>
                  <a:gd name="connsiteX2419" fmla="*/ 122967 w 4713748"/>
                  <a:gd name="connsiteY2419" fmla="*/ 2344419 h 2722945"/>
                  <a:gd name="connsiteX2420" fmla="*/ 40343 w 4713748"/>
                  <a:gd name="connsiteY2420" fmla="*/ 2378792 h 2722945"/>
                  <a:gd name="connsiteX2421" fmla="*/ 51433 w 4713748"/>
                  <a:gd name="connsiteY2421" fmla="*/ 2369922 h 2722945"/>
                  <a:gd name="connsiteX2422" fmla="*/ 115585 w 4713748"/>
                  <a:gd name="connsiteY2422" fmla="*/ 2344904 h 2722945"/>
                  <a:gd name="connsiteX2423" fmla="*/ 1407235 w 4713748"/>
                  <a:gd name="connsiteY2423" fmla="*/ 2340813 h 2722945"/>
                  <a:gd name="connsiteX2424" fmla="*/ 1407513 w 4713748"/>
                  <a:gd name="connsiteY2424" fmla="*/ 2341923 h 2722945"/>
                  <a:gd name="connsiteX2425" fmla="*/ 1408127 w 4713748"/>
                  <a:gd name="connsiteY2425" fmla="*/ 2344380 h 2722945"/>
                  <a:gd name="connsiteX2426" fmla="*/ 1311466 w 4713748"/>
                  <a:gd name="connsiteY2426" fmla="*/ 2340117 h 2722945"/>
                  <a:gd name="connsiteX2427" fmla="*/ 1309621 w 4713748"/>
                  <a:gd name="connsiteY2427" fmla="*/ 2343095 h 2722945"/>
                  <a:gd name="connsiteX2428" fmla="*/ 1307400 w 4713748"/>
                  <a:gd name="connsiteY2428" fmla="*/ 2345314 h 2722945"/>
                  <a:gd name="connsiteX2429" fmla="*/ 1302959 w 4713748"/>
                  <a:gd name="connsiteY2429" fmla="*/ 2343095 h 2722945"/>
                  <a:gd name="connsiteX2430" fmla="*/ 1296298 w 4713748"/>
                  <a:gd name="connsiteY2430" fmla="*/ 2347532 h 2722945"/>
                  <a:gd name="connsiteX2431" fmla="*/ 1296298 w 4713748"/>
                  <a:gd name="connsiteY2431" fmla="*/ 2349751 h 2722945"/>
                  <a:gd name="connsiteX2432" fmla="*/ 1294078 w 4713748"/>
                  <a:gd name="connsiteY2432" fmla="*/ 2351970 h 2722945"/>
                  <a:gd name="connsiteX2433" fmla="*/ 1287416 w 4713748"/>
                  <a:gd name="connsiteY2433" fmla="*/ 2363064 h 2722945"/>
                  <a:gd name="connsiteX2434" fmla="*/ 1284879 w 4713748"/>
                  <a:gd name="connsiteY2434" fmla="*/ 2377010 h 2722945"/>
                  <a:gd name="connsiteX2435" fmla="*/ 1282975 w 4713748"/>
                  <a:gd name="connsiteY2435" fmla="*/ 2380814 h 2722945"/>
                  <a:gd name="connsiteX2436" fmla="*/ 1282975 w 4713748"/>
                  <a:gd name="connsiteY2436" fmla="*/ 2385251 h 2722945"/>
                  <a:gd name="connsiteX2437" fmla="*/ 1284456 w 4713748"/>
                  <a:gd name="connsiteY2437" fmla="*/ 2379335 h 2722945"/>
                  <a:gd name="connsiteX2438" fmla="*/ 1282975 w 4713748"/>
                  <a:gd name="connsiteY2438" fmla="*/ 2387470 h 2722945"/>
                  <a:gd name="connsiteX2439" fmla="*/ 1280755 w 4713748"/>
                  <a:gd name="connsiteY2439" fmla="*/ 2394126 h 2722945"/>
                  <a:gd name="connsiteX2440" fmla="*/ 1278535 w 4713748"/>
                  <a:gd name="connsiteY2440" fmla="*/ 2405220 h 2722945"/>
                  <a:gd name="connsiteX2441" fmla="*/ 1280755 w 4713748"/>
                  <a:gd name="connsiteY2441" fmla="*/ 2396345 h 2722945"/>
                  <a:gd name="connsiteX2442" fmla="*/ 1278812 w 4713748"/>
                  <a:gd name="connsiteY2442" fmla="*/ 2412708 h 2722945"/>
                  <a:gd name="connsiteX2443" fmla="*/ 1278542 w 4713748"/>
                  <a:gd name="connsiteY2443" fmla="*/ 2427032 h 2722945"/>
                  <a:gd name="connsiteX2444" fmla="*/ 1286098 w 4713748"/>
                  <a:gd name="connsiteY2444" fmla="*/ 2431122 h 2722945"/>
                  <a:gd name="connsiteX2445" fmla="*/ 1298333 w 4713748"/>
                  <a:gd name="connsiteY2445" fmla="*/ 2436380 h 2722945"/>
                  <a:gd name="connsiteX2446" fmla="*/ 1322804 w 4713748"/>
                  <a:gd name="connsiteY2446" fmla="*/ 2407603 h 2722945"/>
                  <a:gd name="connsiteX2447" fmla="*/ 1325028 w 4713748"/>
                  <a:gd name="connsiteY2447" fmla="*/ 2403176 h 2722945"/>
                  <a:gd name="connsiteX2448" fmla="*/ 1329478 w 4713748"/>
                  <a:gd name="connsiteY2448" fmla="*/ 2392108 h 2722945"/>
                  <a:gd name="connsiteX2449" fmla="*/ 1331696 w 4713748"/>
                  <a:gd name="connsiteY2449" fmla="*/ 2385487 h 2722945"/>
                  <a:gd name="connsiteX2450" fmla="*/ 1331638 w 4713748"/>
                  <a:gd name="connsiteY2450" fmla="*/ 2385457 h 2722945"/>
                  <a:gd name="connsiteX2451" fmla="*/ 1331702 w 4713748"/>
                  <a:gd name="connsiteY2451" fmla="*/ 2385470 h 2722945"/>
                  <a:gd name="connsiteX2452" fmla="*/ 1331706 w 4713748"/>
                  <a:gd name="connsiteY2452" fmla="*/ 2385457 h 2722945"/>
                  <a:gd name="connsiteX2453" fmla="*/ 1331638 w 4713748"/>
                  <a:gd name="connsiteY2453" fmla="*/ 2385457 h 2722945"/>
                  <a:gd name="connsiteX2454" fmla="*/ 1331638 w 4713748"/>
                  <a:gd name="connsiteY2454" fmla="*/ 2383178 h 2722945"/>
                  <a:gd name="connsiteX2455" fmla="*/ 1322881 w 4713748"/>
                  <a:gd name="connsiteY2455" fmla="*/ 2378621 h 2722945"/>
                  <a:gd name="connsiteX2456" fmla="*/ 1325070 w 4713748"/>
                  <a:gd name="connsiteY2456" fmla="*/ 2378621 h 2722945"/>
                  <a:gd name="connsiteX2457" fmla="*/ 1329935 w 4713748"/>
                  <a:gd name="connsiteY2457" fmla="*/ 2381406 h 2722945"/>
                  <a:gd name="connsiteX2458" fmla="*/ 1330543 w 4713748"/>
                  <a:gd name="connsiteY2458" fmla="*/ 2381754 h 2722945"/>
                  <a:gd name="connsiteX2459" fmla="*/ 1332855 w 4713748"/>
                  <a:gd name="connsiteY2459" fmla="*/ 2382028 h 2722945"/>
                  <a:gd name="connsiteX2460" fmla="*/ 1336152 w 4713748"/>
                  <a:gd name="connsiteY2460" fmla="*/ 2372186 h 2722945"/>
                  <a:gd name="connsiteX2461" fmla="*/ 1336152 w 4713748"/>
                  <a:gd name="connsiteY2461" fmla="*/ 2363331 h 2722945"/>
                  <a:gd name="connsiteX2462" fmla="*/ 1336430 w 4713748"/>
                  <a:gd name="connsiteY2462" fmla="*/ 2357244 h 2722945"/>
                  <a:gd name="connsiteX2463" fmla="*/ 1336544 w 4713748"/>
                  <a:gd name="connsiteY2463" fmla="*/ 2356694 h 2722945"/>
                  <a:gd name="connsiteX2464" fmla="*/ 1331180 w 4713748"/>
                  <a:gd name="connsiteY2464" fmla="*/ 2356694 h 2722945"/>
                  <a:gd name="connsiteX2465" fmla="*/ 1328967 w 4713748"/>
                  <a:gd name="connsiteY2465" fmla="*/ 2352246 h 2722945"/>
                  <a:gd name="connsiteX2466" fmla="*/ 1326754 w 4713748"/>
                  <a:gd name="connsiteY2466" fmla="*/ 2350023 h 2722945"/>
                  <a:gd name="connsiteX2467" fmla="*/ 1324541 w 4713748"/>
                  <a:gd name="connsiteY2467" fmla="*/ 2350023 h 2722945"/>
                  <a:gd name="connsiteX2468" fmla="*/ 1322328 w 4713748"/>
                  <a:gd name="connsiteY2468" fmla="*/ 2347799 h 2722945"/>
                  <a:gd name="connsiteX2469" fmla="*/ 1313475 w 4713748"/>
                  <a:gd name="connsiteY2469" fmla="*/ 2341127 h 2722945"/>
                  <a:gd name="connsiteX2470" fmla="*/ 1480048 w 4713748"/>
                  <a:gd name="connsiteY2470" fmla="*/ 2339159 h 2722945"/>
                  <a:gd name="connsiteX2471" fmla="*/ 1480048 w 4713748"/>
                  <a:gd name="connsiteY2471" fmla="*/ 2347371 h 2722945"/>
                  <a:gd name="connsiteX2472" fmla="*/ 1477816 w 4713748"/>
                  <a:gd name="connsiteY2472" fmla="*/ 2389536 h 2722945"/>
                  <a:gd name="connsiteX2473" fmla="*/ 1475583 w 4713748"/>
                  <a:gd name="connsiteY2473" fmla="*/ 2387317 h 2722945"/>
                  <a:gd name="connsiteX2474" fmla="*/ 1478653 w 4713748"/>
                  <a:gd name="connsiteY2474" fmla="*/ 2346261 h 2722945"/>
                  <a:gd name="connsiteX2475" fmla="*/ 1480048 w 4713748"/>
                  <a:gd name="connsiteY2475" fmla="*/ 2338494 h 2722945"/>
                  <a:gd name="connsiteX2476" fmla="*/ 1480151 w 4713748"/>
                  <a:gd name="connsiteY2476" fmla="*/ 2338631 h 2722945"/>
                  <a:gd name="connsiteX2477" fmla="*/ 1480048 w 4713748"/>
                  <a:gd name="connsiteY2477" fmla="*/ 2339159 h 2722945"/>
                  <a:gd name="connsiteX2478" fmla="*/ 1484513 w 4713748"/>
                  <a:gd name="connsiteY2478" fmla="*/ 2333444 h 2722945"/>
                  <a:gd name="connsiteX2479" fmla="*/ 1484513 w 4713748"/>
                  <a:gd name="connsiteY2479" fmla="*/ 2334055 h 2722945"/>
                  <a:gd name="connsiteX2480" fmla="*/ 1484031 w 4713748"/>
                  <a:gd name="connsiteY2480" fmla="*/ 2335014 h 2722945"/>
                  <a:gd name="connsiteX2481" fmla="*/ 211119 w 4713748"/>
                  <a:gd name="connsiteY2481" fmla="*/ 2331841 h 2722945"/>
                  <a:gd name="connsiteX2482" fmla="*/ 134697 w 4713748"/>
                  <a:gd name="connsiteY2482" fmla="*/ 2342291 h 2722945"/>
                  <a:gd name="connsiteX2483" fmla="*/ 177588 w 4713748"/>
                  <a:gd name="connsiteY2483" fmla="*/ 2334509 h 2722945"/>
                  <a:gd name="connsiteX2484" fmla="*/ 188722 w 4713748"/>
                  <a:gd name="connsiteY2484" fmla="*/ 2333386 h 2722945"/>
                  <a:gd name="connsiteX2485" fmla="*/ 1575806 w 4713748"/>
                  <a:gd name="connsiteY2485" fmla="*/ 2331208 h 2722945"/>
                  <a:gd name="connsiteX2486" fmla="*/ 1576072 w 4713748"/>
                  <a:gd name="connsiteY2486" fmla="*/ 2334202 h 2722945"/>
                  <a:gd name="connsiteX2487" fmla="*/ 1576221 w 4713748"/>
                  <a:gd name="connsiteY2487" fmla="*/ 2335874 h 2722945"/>
                  <a:gd name="connsiteX2488" fmla="*/ 1575678 w 4713748"/>
                  <a:gd name="connsiteY2488" fmla="*/ 2336415 h 2722945"/>
                  <a:gd name="connsiteX2489" fmla="*/ 1573454 w 4713748"/>
                  <a:gd name="connsiteY2489" fmla="*/ 2331988 h 2722945"/>
                  <a:gd name="connsiteX2490" fmla="*/ 1582350 w 4713748"/>
                  <a:gd name="connsiteY2490" fmla="*/ 2330291 h 2722945"/>
                  <a:gd name="connsiteX2491" fmla="*/ 1588466 w 4713748"/>
                  <a:gd name="connsiteY2491" fmla="*/ 2331712 h 2722945"/>
                  <a:gd name="connsiteX2492" fmla="*/ 1600141 w 4713748"/>
                  <a:gd name="connsiteY2492" fmla="*/ 2338629 h 2722945"/>
                  <a:gd name="connsiteX2493" fmla="*/ 1601821 w 4713748"/>
                  <a:gd name="connsiteY2493" fmla="*/ 2343351 h 2722945"/>
                  <a:gd name="connsiteX2494" fmla="*/ 1600141 w 4713748"/>
                  <a:gd name="connsiteY2494" fmla="*/ 2340843 h 2722945"/>
                  <a:gd name="connsiteX2495" fmla="*/ 1589021 w 4713748"/>
                  <a:gd name="connsiteY2495" fmla="*/ 2334202 h 2722945"/>
                  <a:gd name="connsiteX2496" fmla="*/ 1600141 w 4713748"/>
                  <a:gd name="connsiteY2496" fmla="*/ 2341673 h 2722945"/>
                  <a:gd name="connsiteX2497" fmla="*/ 1600650 w 4713748"/>
                  <a:gd name="connsiteY2497" fmla="*/ 2343097 h 2722945"/>
                  <a:gd name="connsiteX2498" fmla="*/ 1591245 w 4713748"/>
                  <a:gd name="connsiteY2498" fmla="*/ 2336139 h 2722945"/>
                  <a:gd name="connsiteX2499" fmla="*/ 1577902 w 4713748"/>
                  <a:gd name="connsiteY2499" fmla="*/ 2334202 h 2722945"/>
                  <a:gd name="connsiteX2500" fmla="*/ 1582350 w 4713748"/>
                  <a:gd name="connsiteY2500" fmla="*/ 2331988 h 2722945"/>
                  <a:gd name="connsiteX2501" fmla="*/ 222228 w 4713748"/>
                  <a:gd name="connsiteY2501" fmla="*/ 2330005 h 2722945"/>
                  <a:gd name="connsiteX2502" fmla="*/ 188722 w 4713748"/>
                  <a:gd name="connsiteY2502" fmla="*/ 2333386 h 2722945"/>
                  <a:gd name="connsiteX2503" fmla="*/ 173429 w 4713748"/>
                  <a:gd name="connsiteY2503" fmla="*/ 2334440 h 2722945"/>
                  <a:gd name="connsiteX2504" fmla="*/ 222228 w 4713748"/>
                  <a:gd name="connsiteY2504" fmla="*/ 2330005 h 2722945"/>
                  <a:gd name="connsiteX2505" fmla="*/ 225937 w 4713748"/>
                  <a:gd name="connsiteY2505" fmla="*/ 2329815 h 2722945"/>
                  <a:gd name="connsiteX2506" fmla="*/ 225890 w 4713748"/>
                  <a:gd name="connsiteY2506" fmla="*/ 2329822 h 2722945"/>
                  <a:gd name="connsiteX2507" fmla="*/ 222228 w 4713748"/>
                  <a:gd name="connsiteY2507" fmla="*/ 2330005 h 2722945"/>
                  <a:gd name="connsiteX2508" fmla="*/ 271885 w 4713748"/>
                  <a:gd name="connsiteY2508" fmla="*/ 2329417 h 2722945"/>
                  <a:gd name="connsiteX2509" fmla="*/ 269086 w 4713748"/>
                  <a:gd name="connsiteY2509" fmla="*/ 2329728 h 2722945"/>
                  <a:gd name="connsiteX2510" fmla="*/ 266590 w 4713748"/>
                  <a:gd name="connsiteY2510" fmla="*/ 2330005 h 2722945"/>
                  <a:gd name="connsiteX2511" fmla="*/ 262154 w 4713748"/>
                  <a:gd name="connsiteY2511" fmla="*/ 2330005 h 2722945"/>
                  <a:gd name="connsiteX2512" fmla="*/ 358919 w 4713748"/>
                  <a:gd name="connsiteY2512" fmla="*/ 2328342 h 2722945"/>
                  <a:gd name="connsiteX2513" fmla="*/ 423417 w 4713748"/>
                  <a:gd name="connsiteY2513" fmla="*/ 2328757 h 2722945"/>
                  <a:gd name="connsiteX2514" fmla="*/ 439472 w 4713748"/>
                  <a:gd name="connsiteY2514" fmla="*/ 2329251 h 2722945"/>
                  <a:gd name="connsiteX2515" fmla="*/ 348158 w 4713748"/>
                  <a:gd name="connsiteY2515" fmla="*/ 2328413 h 2722945"/>
                  <a:gd name="connsiteX2516" fmla="*/ 1485999 w 4713748"/>
                  <a:gd name="connsiteY2516" fmla="*/ 2327845 h 2722945"/>
                  <a:gd name="connsiteX2517" fmla="*/ 1484513 w 4713748"/>
                  <a:gd name="connsiteY2517" fmla="*/ 2336274 h 2722945"/>
                  <a:gd name="connsiteX2518" fmla="*/ 1484513 w 4713748"/>
                  <a:gd name="connsiteY2518" fmla="*/ 2334055 h 2722945"/>
                  <a:gd name="connsiteX2519" fmla="*/ 1484753 w 4713748"/>
                  <a:gd name="connsiteY2519" fmla="*/ 2332625 h 2722945"/>
                  <a:gd name="connsiteX2520" fmla="*/ 286046 w 4713748"/>
                  <a:gd name="connsiteY2520" fmla="*/ 2327844 h 2722945"/>
                  <a:gd name="connsiteX2521" fmla="*/ 348158 w 4713748"/>
                  <a:gd name="connsiteY2521" fmla="*/ 2328413 h 2722945"/>
                  <a:gd name="connsiteX2522" fmla="*/ 296500 w 4713748"/>
                  <a:gd name="connsiteY2522" fmla="*/ 2328757 h 2722945"/>
                  <a:gd name="connsiteX2523" fmla="*/ 274193 w 4713748"/>
                  <a:gd name="connsiteY2523" fmla="*/ 2329277 h 2722945"/>
                  <a:gd name="connsiteX2524" fmla="*/ 271885 w 4713748"/>
                  <a:gd name="connsiteY2524" fmla="*/ 2329417 h 2722945"/>
                  <a:gd name="connsiteX2525" fmla="*/ 1411424 w 4713748"/>
                  <a:gd name="connsiteY2525" fmla="*/ 2323803 h 2722945"/>
                  <a:gd name="connsiteX2526" fmla="*/ 1410932 w 4713748"/>
                  <a:gd name="connsiteY2526" fmla="*/ 2327500 h 2722945"/>
                  <a:gd name="connsiteX2527" fmla="*/ 1409929 w 4713748"/>
                  <a:gd name="connsiteY2527" fmla="*/ 2333523 h 2722945"/>
                  <a:gd name="connsiteX2528" fmla="*/ 1410610 w 4713748"/>
                  <a:gd name="connsiteY2528" fmla="*/ 2326247 h 2722945"/>
                  <a:gd name="connsiteX2529" fmla="*/ 1487241 w 4713748"/>
                  <a:gd name="connsiteY2529" fmla="*/ 2317782 h 2722945"/>
                  <a:gd name="connsiteX2530" fmla="*/ 1484753 w 4713748"/>
                  <a:gd name="connsiteY2530" fmla="*/ 2332625 h 2722945"/>
                  <a:gd name="connsiteX2531" fmla="*/ 1484687 w 4713748"/>
                  <a:gd name="connsiteY2531" fmla="*/ 2332876 h 2722945"/>
                  <a:gd name="connsiteX2532" fmla="*/ 1484513 w 4713748"/>
                  <a:gd name="connsiteY2532" fmla="*/ 2333444 h 2722945"/>
                  <a:gd name="connsiteX2533" fmla="*/ 1484513 w 4713748"/>
                  <a:gd name="connsiteY2533" fmla="*/ 2333223 h 2722945"/>
                  <a:gd name="connsiteX2534" fmla="*/ 1484513 w 4713748"/>
                  <a:gd name="connsiteY2534" fmla="*/ 2327952 h 2722945"/>
                  <a:gd name="connsiteX2535" fmla="*/ 1485257 w 4713748"/>
                  <a:gd name="connsiteY2535" fmla="*/ 2325179 h 2722945"/>
                  <a:gd name="connsiteX2536" fmla="*/ 1486745 w 4713748"/>
                  <a:gd name="connsiteY2536" fmla="*/ 2320740 h 2722945"/>
                  <a:gd name="connsiteX2537" fmla="*/ 1487240 w 4713748"/>
                  <a:gd name="connsiteY2537" fmla="*/ 2317783 h 2722945"/>
                  <a:gd name="connsiteX2538" fmla="*/ 1211667 w 4713748"/>
                  <a:gd name="connsiteY2538" fmla="*/ 2307768 h 2722945"/>
                  <a:gd name="connsiteX2539" fmla="*/ 1216093 w 4713748"/>
                  <a:gd name="connsiteY2539" fmla="*/ 2307768 h 2722945"/>
                  <a:gd name="connsiteX2540" fmla="*/ 1222733 w 4713748"/>
                  <a:gd name="connsiteY2540" fmla="*/ 2309992 h 2722945"/>
                  <a:gd name="connsiteX2541" fmla="*/ 1231586 w 4713748"/>
                  <a:gd name="connsiteY2541" fmla="*/ 2312216 h 2722945"/>
                  <a:gd name="connsiteX2542" fmla="*/ 1211667 w 4713748"/>
                  <a:gd name="connsiteY2542" fmla="*/ 2307768 h 2722945"/>
                  <a:gd name="connsiteX2543" fmla="*/ 1413582 w 4713748"/>
                  <a:gd name="connsiteY2543" fmla="*/ 2307609 h 2722945"/>
                  <a:gd name="connsiteX2544" fmla="*/ 1412996 w 4713748"/>
                  <a:gd name="connsiteY2544" fmla="*/ 2312010 h 2722945"/>
                  <a:gd name="connsiteX2545" fmla="*/ 1411774 w 4713748"/>
                  <a:gd name="connsiteY2545" fmla="*/ 2313825 h 2722945"/>
                  <a:gd name="connsiteX2546" fmla="*/ 1411948 w 4713748"/>
                  <a:gd name="connsiteY2546" fmla="*/ 2311970 h 2722945"/>
                  <a:gd name="connsiteX2547" fmla="*/ 1420073 w 4713748"/>
                  <a:gd name="connsiteY2547" fmla="*/ 2299650 h 2722945"/>
                  <a:gd name="connsiteX2548" fmla="*/ 1421140 w 4713748"/>
                  <a:gd name="connsiteY2548" fmla="*/ 2299917 h 2722945"/>
                  <a:gd name="connsiteX2549" fmla="*/ 1416604 w 4713748"/>
                  <a:gd name="connsiteY2549" fmla="*/ 2306652 h 2722945"/>
                  <a:gd name="connsiteX2550" fmla="*/ 1418323 w 4713748"/>
                  <a:gd name="connsiteY2550" fmla="*/ 2300876 h 2722945"/>
                  <a:gd name="connsiteX2551" fmla="*/ 1419243 w 4713748"/>
                  <a:gd name="connsiteY2551" fmla="*/ 2299956 h 2722945"/>
                  <a:gd name="connsiteX2552" fmla="*/ 1495473 w 4713748"/>
                  <a:gd name="connsiteY2552" fmla="*/ 2298978 h 2722945"/>
                  <a:gd name="connsiteX2553" fmla="*/ 1492012 w 4713748"/>
                  <a:gd name="connsiteY2553" fmla="*/ 2306384 h 2722945"/>
                  <a:gd name="connsiteX2554" fmla="*/ 1488140 w 4713748"/>
                  <a:gd name="connsiteY2554" fmla="*/ 2319630 h 2722945"/>
                  <a:gd name="connsiteX2555" fmla="*/ 1485999 w 4713748"/>
                  <a:gd name="connsiteY2555" fmla="*/ 2327845 h 2722945"/>
                  <a:gd name="connsiteX2556" fmla="*/ 1488792 w 4713748"/>
                  <a:gd name="connsiteY2556" fmla="*/ 2311998 h 2722945"/>
                  <a:gd name="connsiteX2557" fmla="*/ 1489695 w 4713748"/>
                  <a:gd name="connsiteY2557" fmla="*/ 2308633 h 2722945"/>
                  <a:gd name="connsiteX2558" fmla="*/ 1416331 w 4713748"/>
                  <a:gd name="connsiteY2558" fmla="*/ 2298714 h 2722945"/>
                  <a:gd name="connsiteX2559" fmla="*/ 1419654 w 4713748"/>
                  <a:gd name="connsiteY2559" fmla="*/ 2299545 h 2722945"/>
                  <a:gd name="connsiteX2560" fmla="*/ 1419243 w 4713748"/>
                  <a:gd name="connsiteY2560" fmla="*/ 2299956 h 2722945"/>
                  <a:gd name="connsiteX2561" fmla="*/ 1416002 w 4713748"/>
                  <a:gd name="connsiteY2561" fmla="*/ 2301153 h 2722945"/>
                  <a:gd name="connsiteX2562" fmla="*/ 1413582 w 4713748"/>
                  <a:gd name="connsiteY2562" fmla="*/ 2307609 h 2722945"/>
                  <a:gd name="connsiteX2563" fmla="*/ 1413888 w 4713748"/>
                  <a:gd name="connsiteY2563" fmla="*/ 2305313 h 2722945"/>
                  <a:gd name="connsiteX2564" fmla="*/ 1416389 w 4713748"/>
                  <a:gd name="connsiteY2564" fmla="*/ 2298557 h 2722945"/>
                  <a:gd name="connsiteX2565" fmla="*/ 1416331 w 4713748"/>
                  <a:gd name="connsiteY2565" fmla="*/ 2298714 h 2722945"/>
                  <a:gd name="connsiteX2566" fmla="*/ 1416106 w 4713748"/>
                  <a:gd name="connsiteY2566" fmla="*/ 2298657 h 2722945"/>
                  <a:gd name="connsiteX2567" fmla="*/ 1420591 w 4713748"/>
                  <a:gd name="connsiteY2567" fmla="*/ 2298361 h 2722945"/>
                  <a:gd name="connsiteX2568" fmla="*/ 1422053 w 4713748"/>
                  <a:gd name="connsiteY2568" fmla="*/ 2298561 h 2722945"/>
                  <a:gd name="connsiteX2569" fmla="*/ 1421733 w 4713748"/>
                  <a:gd name="connsiteY2569" fmla="*/ 2299036 h 2722945"/>
                  <a:gd name="connsiteX2570" fmla="*/ 1420073 w 4713748"/>
                  <a:gd name="connsiteY2570" fmla="*/ 2299650 h 2722945"/>
                  <a:gd name="connsiteX2571" fmla="*/ 1419654 w 4713748"/>
                  <a:gd name="connsiteY2571" fmla="*/ 2299545 h 2722945"/>
                  <a:gd name="connsiteX2572" fmla="*/ 1420541 w 4713748"/>
                  <a:gd name="connsiteY2572" fmla="*/ 2298657 h 2722945"/>
                  <a:gd name="connsiteX2573" fmla="*/ 1495947 w 4713748"/>
                  <a:gd name="connsiteY2573" fmla="*/ 2298186 h 2722945"/>
                  <a:gd name="connsiteX2574" fmla="*/ 1495473 w 4713748"/>
                  <a:gd name="connsiteY2574" fmla="*/ 2298978 h 2722945"/>
                  <a:gd name="connsiteX2575" fmla="*/ 1495674 w 4713748"/>
                  <a:gd name="connsiteY2575" fmla="*/ 2298548 h 2722945"/>
                  <a:gd name="connsiteX2576" fmla="*/ 1416660 w 4713748"/>
                  <a:gd name="connsiteY2576" fmla="*/ 2297825 h 2722945"/>
                  <a:gd name="connsiteX2577" fmla="*/ 1417960 w 4713748"/>
                  <a:gd name="connsiteY2577" fmla="*/ 2298003 h 2722945"/>
                  <a:gd name="connsiteX2578" fmla="*/ 1416389 w 4713748"/>
                  <a:gd name="connsiteY2578" fmla="*/ 2298557 h 2722945"/>
                  <a:gd name="connsiteX2579" fmla="*/ 1471800 w 4713748"/>
                  <a:gd name="connsiteY2579" fmla="*/ 2297145 h 2722945"/>
                  <a:gd name="connsiteX2580" fmla="*/ 1467852 w 4713748"/>
                  <a:gd name="connsiteY2580" fmla="*/ 2312996 h 2722945"/>
                  <a:gd name="connsiteX2581" fmla="*/ 1466118 w 4713748"/>
                  <a:gd name="connsiteY2581" fmla="*/ 2318872 h 2722945"/>
                  <a:gd name="connsiteX2582" fmla="*/ 1466863 w 4713748"/>
                  <a:gd name="connsiteY2582" fmla="*/ 2314511 h 2722945"/>
                  <a:gd name="connsiteX2583" fmla="*/ 1468774 w 4713748"/>
                  <a:gd name="connsiteY2583" fmla="*/ 2304991 h 2722945"/>
                  <a:gd name="connsiteX2584" fmla="*/ 1471484 w 4713748"/>
                  <a:gd name="connsiteY2584" fmla="*/ 2297790 h 2722945"/>
                  <a:gd name="connsiteX2585" fmla="*/ 1420818 w 4713748"/>
                  <a:gd name="connsiteY2585" fmla="*/ 2296993 h 2722945"/>
                  <a:gd name="connsiteX2586" fmla="*/ 1420591 w 4713748"/>
                  <a:gd name="connsiteY2586" fmla="*/ 2298361 h 2722945"/>
                  <a:gd name="connsiteX2587" fmla="*/ 1417960 w 4713748"/>
                  <a:gd name="connsiteY2587" fmla="*/ 2298003 h 2722945"/>
                  <a:gd name="connsiteX2588" fmla="*/ 123199 w 4713748"/>
                  <a:gd name="connsiteY2588" fmla="*/ 2291026 h 2722945"/>
                  <a:gd name="connsiteX2589" fmla="*/ 103758 w 4713748"/>
                  <a:gd name="connsiteY2589" fmla="*/ 2294200 h 2722945"/>
                  <a:gd name="connsiteX2590" fmla="*/ 19703 w 4713748"/>
                  <a:gd name="connsiteY2590" fmla="*/ 2327488 h 2722945"/>
                  <a:gd name="connsiteX2591" fmla="*/ 30799 w 4713748"/>
                  <a:gd name="connsiteY2591" fmla="*/ 2318611 h 2722945"/>
                  <a:gd name="connsiteX2592" fmla="*/ 95713 w 4713748"/>
                  <a:gd name="connsiteY2592" fmla="*/ 2294304 h 2722945"/>
                  <a:gd name="connsiteX2593" fmla="*/ 1475024 w 4713748"/>
                  <a:gd name="connsiteY2593" fmla="*/ 2288705 h 2722945"/>
                  <a:gd name="connsiteX2594" fmla="*/ 1473644 w 4713748"/>
                  <a:gd name="connsiteY2594" fmla="*/ 2293380 h 2722945"/>
                  <a:gd name="connsiteX2595" fmla="*/ 1471800 w 4713748"/>
                  <a:gd name="connsiteY2595" fmla="*/ 2297145 h 2722945"/>
                  <a:gd name="connsiteX2596" fmla="*/ 1471943 w 4713748"/>
                  <a:gd name="connsiteY2596" fmla="*/ 2296571 h 2722945"/>
                  <a:gd name="connsiteX2597" fmla="*/ 1474827 w 4713748"/>
                  <a:gd name="connsiteY2597" fmla="*/ 2288911 h 2722945"/>
                  <a:gd name="connsiteX2598" fmla="*/ 184516 w 4713748"/>
                  <a:gd name="connsiteY2598" fmla="*/ 2283713 h 2722945"/>
                  <a:gd name="connsiteX2599" fmla="*/ 123199 w 4713748"/>
                  <a:gd name="connsiteY2599" fmla="*/ 2291026 h 2722945"/>
                  <a:gd name="connsiteX2600" fmla="*/ 159668 w 4713748"/>
                  <a:gd name="connsiteY2600" fmla="*/ 2285072 h 2722945"/>
                  <a:gd name="connsiteX2601" fmla="*/ 310756 w 4713748"/>
                  <a:gd name="connsiteY2601" fmla="*/ 2281778 h 2722945"/>
                  <a:gd name="connsiteX2602" fmla="*/ 341775 w 4713748"/>
                  <a:gd name="connsiteY2602" fmla="*/ 2282271 h 2722945"/>
                  <a:gd name="connsiteX2603" fmla="*/ 361404 w 4713748"/>
                  <a:gd name="connsiteY2603" fmla="*/ 2282699 h 2722945"/>
                  <a:gd name="connsiteX2604" fmla="*/ 396979 w 4713748"/>
                  <a:gd name="connsiteY2604" fmla="*/ 2280884 h 2722945"/>
                  <a:gd name="connsiteX2605" fmla="*/ 419172 w 4713748"/>
                  <a:gd name="connsiteY2605" fmla="*/ 2283104 h 2722945"/>
                  <a:gd name="connsiteX2606" fmla="*/ 396979 w 4713748"/>
                  <a:gd name="connsiteY2606" fmla="*/ 2280884 h 2722945"/>
                  <a:gd name="connsiteX2607" fmla="*/ 206122 w 4713748"/>
                  <a:gd name="connsiteY2607" fmla="*/ 2280884 h 2722945"/>
                  <a:gd name="connsiteX2608" fmla="*/ 159829 w 4713748"/>
                  <a:gd name="connsiteY2608" fmla="*/ 2285045 h 2722945"/>
                  <a:gd name="connsiteX2609" fmla="*/ 159668 w 4713748"/>
                  <a:gd name="connsiteY2609" fmla="*/ 2285072 h 2722945"/>
                  <a:gd name="connsiteX2610" fmla="*/ 155078 w 4713748"/>
                  <a:gd name="connsiteY2610" fmla="*/ 2285323 h 2722945"/>
                  <a:gd name="connsiteX2611" fmla="*/ 206122 w 4713748"/>
                  <a:gd name="connsiteY2611" fmla="*/ 2280884 h 2722945"/>
                  <a:gd name="connsiteX2612" fmla="*/ 209905 w 4713748"/>
                  <a:gd name="connsiteY2612" fmla="*/ 2280685 h 2722945"/>
                  <a:gd name="connsiteX2613" fmla="*/ 208970 w 4713748"/>
                  <a:gd name="connsiteY2613" fmla="*/ 2280797 h 2722945"/>
                  <a:gd name="connsiteX2614" fmla="*/ 206122 w 4713748"/>
                  <a:gd name="connsiteY2614" fmla="*/ 2280884 h 2722945"/>
                  <a:gd name="connsiteX2615" fmla="*/ 212370 w 4713748"/>
                  <a:gd name="connsiteY2615" fmla="*/ 2280555 h 2722945"/>
                  <a:gd name="connsiteX2616" fmla="*/ 209905 w 4713748"/>
                  <a:gd name="connsiteY2616" fmla="*/ 2280685 h 2722945"/>
                  <a:gd name="connsiteX2617" fmla="*/ 210560 w 4713748"/>
                  <a:gd name="connsiteY2617" fmla="*/ 2280607 h 2722945"/>
                  <a:gd name="connsiteX2618" fmla="*/ 248288 w 4713748"/>
                  <a:gd name="connsiteY2618" fmla="*/ 2278665 h 2722945"/>
                  <a:gd name="connsiteX2619" fmla="*/ 242634 w 4713748"/>
                  <a:gd name="connsiteY2619" fmla="*/ 2279693 h 2722945"/>
                  <a:gd name="connsiteX2620" fmla="*/ 212370 w 4713748"/>
                  <a:gd name="connsiteY2620" fmla="*/ 2280555 h 2722945"/>
                  <a:gd name="connsiteX2621" fmla="*/ 1485043 w 4713748"/>
                  <a:gd name="connsiteY2621" fmla="*/ 2278264 h 2722945"/>
                  <a:gd name="connsiteX2622" fmla="*/ 1479358 w 4713748"/>
                  <a:gd name="connsiteY2622" fmla="*/ 2286052 h 2722945"/>
                  <a:gd name="connsiteX2623" fmla="*/ 1464317 w 4713748"/>
                  <a:gd name="connsiteY2623" fmla="*/ 2331631 h 2722945"/>
                  <a:gd name="connsiteX2624" fmla="*/ 1464317 w 4713748"/>
                  <a:gd name="connsiteY2624" fmla="*/ 2330799 h 2722945"/>
                  <a:gd name="connsiteX2625" fmla="*/ 1464317 w 4713748"/>
                  <a:gd name="connsiteY2625" fmla="*/ 2329411 h 2722945"/>
                  <a:gd name="connsiteX2626" fmla="*/ 1465525 w 4713748"/>
                  <a:gd name="connsiteY2626" fmla="*/ 2322341 h 2722945"/>
                  <a:gd name="connsiteX2627" fmla="*/ 1467852 w 4713748"/>
                  <a:gd name="connsiteY2627" fmla="*/ 2312996 h 2722945"/>
                  <a:gd name="connsiteX2628" fmla="*/ 1473644 w 4713748"/>
                  <a:gd name="connsiteY2628" fmla="*/ 2293380 h 2722945"/>
                  <a:gd name="connsiteX2629" fmla="*/ 1476879 w 4713748"/>
                  <a:gd name="connsiteY2629" fmla="*/ 2286772 h 2722945"/>
                  <a:gd name="connsiteX2630" fmla="*/ 1489008 w 4713748"/>
                  <a:gd name="connsiteY2630" fmla="*/ 2274132 h 2722945"/>
                  <a:gd name="connsiteX2631" fmla="*/ 1485043 w 4713748"/>
                  <a:gd name="connsiteY2631" fmla="*/ 2278264 h 2722945"/>
                  <a:gd name="connsiteX2632" fmla="*/ 1486600 w 4713748"/>
                  <a:gd name="connsiteY2632" fmla="*/ 2276131 h 2722945"/>
                  <a:gd name="connsiteX2633" fmla="*/ 1338973 w 4713748"/>
                  <a:gd name="connsiteY2633" fmla="*/ 2273342 h 2722945"/>
                  <a:gd name="connsiteX2634" fmla="*/ 1338486 w 4713748"/>
                  <a:gd name="connsiteY2634" fmla="*/ 2274314 h 2722945"/>
                  <a:gd name="connsiteX2635" fmla="*/ 1336266 w 4713748"/>
                  <a:gd name="connsiteY2635" fmla="*/ 2274314 h 2722945"/>
                  <a:gd name="connsiteX2636" fmla="*/ 1336266 w 4713748"/>
                  <a:gd name="connsiteY2636" fmla="*/ 2276533 h 2722945"/>
                  <a:gd name="connsiteX2637" fmla="*/ 1331825 w 4713748"/>
                  <a:gd name="connsiteY2637" fmla="*/ 2276533 h 2722945"/>
                  <a:gd name="connsiteX2638" fmla="*/ 1329605 w 4713748"/>
                  <a:gd name="connsiteY2638" fmla="*/ 2278751 h 2722945"/>
                  <a:gd name="connsiteX2639" fmla="*/ 1327384 w 4713748"/>
                  <a:gd name="connsiteY2639" fmla="*/ 2276533 h 2722945"/>
                  <a:gd name="connsiteX2640" fmla="*/ 1325164 w 4713748"/>
                  <a:gd name="connsiteY2640" fmla="*/ 2278751 h 2722945"/>
                  <a:gd name="connsiteX2641" fmla="*/ 1322943 w 4713748"/>
                  <a:gd name="connsiteY2641" fmla="*/ 2280970 h 2722945"/>
                  <a:gd name="connsiteX2642" fmla="*/ 1316282 w 4713748"/>
                  <a:gd name="connsiteY2642" fmla="*/ 2287626 h 2722945"/>
                  <a:gd name="connsiteX2643" fmla="*/ 1314062 w 4713748"/>
                  <a:gd name="connsiteY2643" fmla="*/ 2303158 h 2722945"/>
                  <a:gd name="connsiteX2644" fmla="*/ 1311841 w 4713748"/>
                  <a:gd name="connsiteY2644" fmla="*/ 2314251 h 2722945"/>
                  <a:gd name="connsiteX2645" fmla="*/ 1311841 w 4713748"/>
                  <a:gd name="connsiteY2645" fmla="*/ 2320908 h 2722945"/>
                  <a:gd name="connsiteX2646" fmla="*/ 1311841 w 4713748"/>
                  <a:gd name="connsiteY2646" fmla="*/ 2329783 h 2722945"/>
                  <a:gd name="connsiteX2647" fmla="*/ 1311841 w 4713748"/>
                  <a:gd name="connsiteY2647" fmla="*/ 2334455 h 2722945"/>
                  <a:gd name="connsiteX2648" fmla="*/ 1315688 w 4713748"/>
                  <a:gd name="connsiteY2648" fmla="*/ 2334455 h 2722945"/>
                  <a:gd name="connsiteX2649" fmla="*/ 1324541 w 4713748"/>
                  <a:gd name="connsiteY2649" fmla="*/ 2338903 h 2722945"/>
                  <a:gd name="connsiteX2650" fmla="*/ 1326754 w 4713748"/>
                  <a:gd name="connsiteY2650" fmla="*/ 2338903 h 2722945"/>
                  <a:gd name="connsiteX2651" fmla="*/ 1331180 w 4713748"/>
                  <a:gd name="connsiteY2651" fmla="*/ 2341127 h 2722945"/>
                  <a:gd name="connsiteX2652" fmla="*/ 1336152 w 4713748"/>
                  <a:gd name="connsiteY2652" fmla="*/ 2344124 h 2722945"/>
                  <a:gd name="connsiteX2653" fmla="*/ 1336152 w 4713748"/>
                  <a:gd name="connsiteY2653" fmla="*/ 2343409 h 2722945"/>
                  <a:gd name="connsiteX2654" fmla="*/ 1336152 w 4713748"/>
                  <a:gd name="connsiteY2654" fmla="*/ 2336768 h 2722945"/>
                  <a:gd name="connsiteX2655" fmla="*/ 1336152 w 4713748"/>
                  <a:gd name="connsiteY2655" fmla="*/ 2323802 h 2722945"/>
                  <a:gd name="connsiteX2656" fmla="*/ 1335867 w 4713748"/>
                  <a:gd name="connsiteY2656" fmla="*/ 2323516 h 2722945"/>
                  <a:gd name="connsiteX2657" fmla="*/ 1333652 w 4713748"/>
                  <a:gd name="connsiteY2657" fmla="*/ 2323516 h 2722945"/>
                  <a:gd name="connsiteX2658" fmla="*/ 1335867 w 4713748"/>
                  <a:gd name="connsiteY2658" fmla="*/ 2321295 h 2722945"/>
                  <a:gd name="connsiteX2659" fmla="*/ 1333652 w 4713748"/>
                  <a:gd name="connsiteY2659" fmla="*/ 2321295 h 2722945"/>
                  <a:gd name="connsiteX2660" fmla="*/ 1335867 w 4713748"/>
                  <a:gd name="connsiteY2660" fmla="*/ 2314632 h 2722945"/>
                  <a:gd name="connsiteX2661" fmla="*/ 1335867 w 4713748"/>
                  <a:gd name="connsiteY2661" fmla="*/ 2307969 h 2722945"/>
                  <a:gd name="connsiteX2662" fmla="*/ 1338081 w 4713748"/>
                  <a:gd name="connsiteY2662" fmla="*/ 2307969 h 2722945"/>
                  <a:gd name="connsiteX2663" fmla="*/ 1338081 w 4713748"/>
                  <a:gd name="connsiteY2663" fmla="*/ 2305747 h 2722945"/>
                  <a:gd name="connsiteX2664" fmla="*/ 1338376 w 4713748"/>
                  <a:gd name="connsiteY2664" fmla="*/ 2306044 h 2722945"/>
                  <a:gd name="connsiteX2665" fmla="*/ 1338376 w 4713748"/>
                  <a:gd name="connsiteY2665" fmla="*/ 2305778 h 2722945"/>
                  <a:gd name="connsiteX2666" fmla="*/ 1339767 w 4713748"/>
                  <a:gd name="connsiteY2666" fmla="*/ 2305778 h 2722945"/>
                  <a:gd name="connsiteX2667" fmla="*/ 1340295 w 4713748"/>
                  <a:gd name="connsiteY2667" fmla="*/ 2305778 h 2722945"/>
                  <a:gd name="connsiteX2668" fmla="*/ 1340295 w 4713748"/>
                  <a:gd name="connsiteY2668" fmla="*/ 2303526 h 2722945"/>
                  <a:gd name="connsiteX2669" fmla="*/ 1340295 w 4713748"/>
                  <a:gd name="connsiteY2669" fmla="*/ 2299084 h 2722945"/>
                  <a:gd name="connsiteX2670" fmla="*/ 1342509 w 4713748"/>
                  <a:gd name="connsiteY2670" fmla="*/ 2285758 h 2722945"/>
                  <a:gd name="connsiteX2671" fmla="*/ 139640 w 4713748"/>
                  <a:gd name="connsiteY2671" fmla="*/ 2263414 h 2722945"/>
                  <a:gd name="connsiteX2672" fmla="*/ 129196 w 4713748"/>
                  <a:gd name="connsiteY2672" fmla="*/ 2266387 h 2722945"/>
                  <a:gd name="connsiteX2673" fmla="*/ 50664 w 4713748"/>
                  <a:gd name="connsiteY2673" fmla="*/ 2305508 h 2722945"/>
                  <a:gd name="connsiteX2674" fmla="*/ 61764 w 4713748"/>
                  <a:gd name="connsiteY2674" fmla="*/ 2296629 h 2722945"/>
                  <a:gd name="connsiteX2675" fmla="*/ 121149 w 4713748"/>
                  <a:gd name="connsiteY2675" fmla="*/ 2267496 h 2722945"/>
                  <a:gd name="connsiteX2676" fmla="*/ 1526419 w 4713748"/>
                  <a:gd name="connsiteY2676" fmla="*/ 2256341 h 2722945"/>
                  <a:gd name="connsiteX2677" fmla="*/ 1525610 w 4713748"/>
                  <a:gd name="connsiteY2677" fmla="*/ 2257945 h 2722945"/>
                  <a:gd name="connsiteX2678" fmla="*/ 1526419 w 4713748"/>
                  <a:gd name="connsiteY2678" fmla="*/ 2258274 h 2722945"/>
                  <a:gd name="connsiteX2679" fmla="*/ 211917 w 4713748"/>
                  <a:gd name="connsiteY2679" fmla="*/ 2247457 h 2722945"/>
                  <a:gd name="connsiteX2680" fmla="*/ 194259 w 4713748"/>
                  <a:gd name="connsiteY2680" fmla="*/ 2251355 h 2722945"/>
                  <a:gd name="connsiteX2681" fmla="*/ 177204 w 4713748"/>
                  <a:gd name="connsiteY2681" fmla="*/ 2254456 h 2722945"/>
                  <a:gd name="connsiteX2682" fmla="*/ 185735 w 4713748"/>
                  <a:gd name="connsiteY2682" fmla="*/ 2253237 h 2722945"/>
                  <a:gd name="connsiteX2683" fmla="*/ 139640 w 4713748"/>
                  <a:gd name="connsiteY2683" fmla="*/ 2263414 h 2722945"/>
                  <a:gd name="connsiteX2684" fmla="*/ 181470 w 4713748"/>
                  <a:gd name="connsiteY2684" fmla="*/ 2251508 h 2722945"/>
                  <a:gd name="connsiteX2685" fmla="*/ 1544520 w 4713748"/>
                  <a:gd name="connsiteY2685" fmla="*/ 2245421 h 2722945"/>
                  <a:gd name="connsiteX2686" fmla="*/ 1542312 w 4713748"/>
                  <a:gd name="connsiteY2686" fmla="*/ 2252066 h 2722945"/>
                  <a:gd name="connsiteX2687" fmla="*/ 1543048 w 4713748"/>
                  <a:gd name="connsiteY2687" fmla="*/ 2249113 h 2722945"/>
                  <a:gd name="connsiteX2688" fmla="*/ 280528 w 4713748"/>
                  <a:gd name="connsiteY2688" fmla="*/ 2241820 h 2722945"/>
                  <a:gd name="connsiteX2689" fmla="*/ 270444 w 4713748"/>
                  <a:gd name="connsiteY2689" fmla="*/ 2243080 h 2722945"/>
                  <a:gd name="connsiteX2690" fmla="*/ 268224 w 4713748"/>
                  <a:gd name="connsiteY2690" fmla="*/ 2243358 h 2722945"/>
                  <a:gd name="connsiteX2691" fmla="*/ 263784 w 4713748"/>
                  <a:gd name="connsiteY2691" fmla="*/ 2243358 h 2722945"/>
                  <a:gd name="connsiteX2692" fmla="*/ 275643 w 4713748"/>
                  <a:gd name="connsiteY2692" fmla="*/ 2241996 h 2722945"/>
                  <a:gd name="connsiteX2693" fmla="*/ 264944 w 4713748"/>
                  <a:gd name="connsiteY2693" fmla="*/ 2241436 h 2722945"/>
                  <a:gd name="connsiteX2694" fmla="*/ 262119 w 4713748"/>
                  <a:gd name="connsiteY2694" fmla="*/ 2241693 h 2722945"/>
                  <a:gd name="connsiteX2695" fmla="*/ 226044 w 4713748"/>
                  <a:gd name="connsiteY2695" fmla="*/ 2245577 h 2722945"/>
                  <a:gd name="connsiteX2696" fmla="*/ 211917 w 4713748"/>
                  <a:gd name="connsiteY2696" fmla="*/ 2247457 h 2722945"/>
                  <a:gd name="connsiteX2697" fmla="*/ 230484 w 4713748"/>
                  <a:gd name="connsiteY2697" fmla="*/ 2243358 h 2722945"/>
                  <a:gd name="connsiteX2698" fmla="*/ 285984 w 4713748"/>
                  <a:gd name="connsiteY2698" fmla="*/ 2241138 h 2722945"/>
                  <a:gd name="connsiteX2699" fmla="*/ 311259 w 4713748"/>
                  <a:gd name="connsiteY2699" fmla="*/ 2241138 h 2722945"/>
                  <a:gd name="connsiteX2700" fmla="*/ 297465 w 4713748"/>
                  <a:gd name="connsiteY2700" fmla="*/ 2241207 h 2722945"/>
                  <a:gd name="connsiteX2701" fmla="*/ 280528 w 4713748"/>
                  <a:gd name="connsiteY2701" fmla="*/ 2241820 h 2722945"/>
                  <a:gd name="connsiteX2702" fmla="*/ 268224 w 4713748"/>
                  <a:gd name="connsiteY2702" fmla="*/ 2241138 h 2722945"/>
                  <a:gd name="connsiteX2703" fmla="*/ 265896 w 4713748"/>
                  <a:gd name="connsiteY2703" fmla="*/ 2241383 h 2722945"/>
                  <a:gd name="connsiteX2704" fmla="*/ 264944 w 4713748"/>
                  <a:gd name="connsiteY2704" fmla="*/ 2241436 h 2722945"/>
                  <a:gd name="connsiteX2705" fmla="*/ 317608 w 4713748"/>
                  <a:gd name="connsiteY2705" fmla="*/ 2241106 h 2722945"/>
                  <a:gd name="connsiteX2706" fmla="*/ 317064 w 4713748"/>
                  <a:gd name="connsiteY2706" fmla="*/ 2241138 h 2722945"/>
                  <a:gd name="connsiteX2707" fmla="*/ 311259 w 4713748"/>
                  <a:gd name="connsiteY2707" fmla="*/ 2241138 h 2722945"/>
                  <a:gd name="connsiteX2708" fmla="*/ 2654697 w 4713748"/>
                  <a:gd name="connsiteY2708" fmla="*/ 2239409 h 2722945"/>
                  <a:gd name="connsiteX2709" fmla="*/ 2650716 w 4713748"/>
                  <a:gd name="connsiteY2709" fmla="*/ 2242706 h 2722945"/>
                  <a:gd name="connsiteX2710" fmla="*/ 2648642 w 4713748"/>
                  <a:gd name="connsiteY2710" fmla="*/ 2243897 h 2722945"/>
                  <a:gd name="connsiteX2711" fmla="*/ 2658826 w 4713748"/>
                  <a:gd name="connsiteY2711" fmla="*/ 2236348 h 2722945"/>
                  <a:gd name="connsiteX2712" fmla="*/ 2657086 w 4713748"/>
                  <a:gd name="connsiteY2712" fmla="*/ 2239788 h 2722945"/>
                  <a:gd name="connsiteX2713" fmla="*/ 2655097 w 4713748"/>
                  <a:gd name="connsiteY2713" fmla="*/ 2241508 h 2722945"/>
                  <a:gd name="connsiteX2714" fmla="*/ 2652114 w 4713748"/>
                  <a:gd name="connsiteY2714" fmla="*/ 2242982 h 2722945"/>
                  <a:gd name="connsiteX2715" fmla="*/ 2645402 w 4713748"/>
                  <a:gd name="connsiteY2715" fmla="*/ 2249617 h 2722945"/>
                  <a:gd name="connsiteX2716" fmla="*/ 2658826 w 4713748"/>
                  <a:gd name="connsiteY2716" fmla="*/ 2236348 h 2722945"/>
                  <a:gd name="connsiteX2717" fmla="*/ 369789 w 4713748"/>
                  <a:gd name="connsiteY2717" fmla="*/ 2235589 h 2722945"/>
                  <a:gd name="connsiteX2718" fmla="*/ 519083 w 4713748"/>
                  <a:gd name="connsiteY2718" fmla="*/ 2241138 h 2722945"/>
                  <a:gd name="connsiteX2719" fmla="*/ 792143 w 4713748"/>
                  <a:gd name="connsiteY2719" fmla="*/ 2274433 h 2722945"/>
                  <a:gd name="connsiteX2720" fmla="*/ 805463 w 4713748"/>
                  <a:gd name="connsiteY2720" fmla="*/ 2276652 h 2722945"/>
                  <a:gd name="connsiteX2721" fmla="*/ 847643 w 4713748"/>
                  <a:gd name="connsiteY2721" fmla="*/ 2281092 h 2722945"/>
                  <a:gd name="connsiteX2722" fmla="*/ 918683 w 4713748"/>
                  <a:gd name="connsiteY2722" fmla="*/ 2292190 h 2722945"/>
                  <a:gd name="connsiteX2723" fmla="*/ 949763 w 4713748"/>
                  <a:gd name="connsiteY2723" fmla="*/ 2294410 h 2722945"/>
                  <a:gd name="connsiteX2724" fmla="*/ 1007483 w 4713748"/>
                  <a:gd name="connsiteY2724" fmla="*/ 2301069 h 2722945"/>
                  <a:gd name="connsiteX2725" fmla="*/ 1011923 w 4713748"/>
                  <a:gd name="connsiteY2725" fmla="*/ 2301069 h 2722945"/>
                  <a:gd name="connsiteX2726" fmla="*/ 1023023 w 4713748"/>
                  <a:gd name="connsiteY2726" fmla="*/ 2303288 h 2722945"/>
                  <a:gd name="connsiteX2727" fmla="*/ 1043003 w 4713748"/>
                  <a:gd name="connsiteY2727" fmla="*/ 2305508 h 2722945"/>
                  <a:gd name="connsiteX2728" fmla="*/ 1120703 w 4713748"/>
                  <a:gd name="connsiteY2728" fmla="*/ 2312167 h 2722945"/>
                  <a:gd name="connsiteX2729" fmla="*/ 1118483 w 4713748"/>
                  <a:gd name="connsiteY2729" fmla="*/ 2314387 h 2722945"/>
                  <a:gd name="connsiteX2730" fmla="*/ 1122090 w 4713748"/>
                  <a:gd name="connsiteY2730" fmla="*/ 2314387 h 2722945"/>
                  <a:gd name="connsiteX2731" fmla="*/ 1122923 w 4713748"/>
                  <a:gd name="connsiteY2731" fmla="*/ 2314387 h 2722945"/>
                  <a:gd name="connsiteX2732" fmla="*/ 1129583 w 4713748"/>
                  <a:gd name="connsiteY2732" fmla="*/ 2314387 h 2722945"/>
                  <a:gd name="connsiteX2733" fmla="*/ 1125143 w 4713748"/>
                  <a:gd name="connsiteY2733" fmla="*/ 2316606 h 2722945"/>
                  <a:gd name="connsiteX2734" fmla="*/ 1141793 w 4713748"/>
                  <a:gd name="connsiteY2734" fmla="*/ 2317716 h 2722945"/>
                  <a:gd name="connsiteX2735" fmla="*/ 1150610 w 4713748"/>
                  <a:gd name="connsiteY2735" fmla="*/ 2318695 h 2722945"/>
                  <a:gd name="connsiteX2736" fmla="*/ 1152127 w 4713748"/>
                  <a:gd name="connsiteY2736" fmla="*/ 2314138 h 2722945"/>
                  <a:gd name="connsiteX2737" fmla="*/ 1154355 w 4713748"/>
                  <a:gd name="connsiteY2737" fmla="*/ 2311906 h 2722945"/>
                  <a:gd name="connsiteX2738" fmla="*/ 1156583 w 4713748"/>
                  <a:gd name="connsiteY2738" fmla="*/ 2307444 h 2722945"/>
                  <a:gd name="connsiteX2739" fmla="*/ 1156583 w 4713748"/>
                  <a:gd name="connsiteY2739" fmla="*/ 2305212 h 2722945"/>
                  <a:gd name="connsiteX2740" fmla="*/ 1161040 w 4713748"/>
                  <a:gd name="connsiteY2740" fmla="*/ 2300749 h 2722945"/>
                  <a:gd name="connsiteX2741" fmla="*/ 1163268 w 4713748"/>
                  <a:gd name="connsiteY2741" fmla="*/ 2300749 h 2722945"/>
                  <a:gd name="connsiteX2742" fmla="*/ 1165496 w 4713748"/>
                  <a:gd name="connsiteY2742" fmla="*/ 2302981 h 2722945"/>
                  <a:gd name="connsiteX2743" fmla="*/ 1167725 w 4713748"/>
                  <a:gd name="connsiteY2743" fmla="*/ 2300749 h 2722945"/>
                  <a:gd name="connsiteX2744" fmla="*/ 1169953 w 4713748"/>
                  <a:gd name="connsiteY2744" fmla="*/ 2305212 h 2722945"/>
                  <a:gd name="connsiteX2745" fmla="*/ 1169953 w 4713748"/>
                  <a:gd name="connsiteY2745" fmla="*/ 2307444 h 2722945"/>
                  <a:gd name="connsiteX2746" fmla="*/ 1169953 w 4713748"/>
                  <a:gd name="connsiteY2746" fmla="*/ 2309675 h 2722945"/>
                  <a:gd name="connsiteX2747" fmla="*/ 1167725 w 4713748"/>
                  <a:gd name="connsiteY2747" fmla="*/ 2311906 h 2722945"/>
                  <a:gd name="connsiteX2748" fmla="*/ 1167725 w 4713748"/>
                  <a:gd name="connsiteY2748" fmla="*/ 2309675 h 2722945"/>
                  <a:gd name="connsiteX2749" fmla="*/ 1165496 w 4713748"/>
                  <a:gd name="connsiteY2749" fmla="*/ 2309675 h 2722945"/>
                  <a:gd name="connsiteX2750" fmla="*/ 1165496 w 4713748"/>
                  <a:gd name="connsiteY2750" fmla="*/ 2311906 h 2722945"/>
                  <a:gd name="connsiteX2751" fmla="*/ 1163268 w 4713748"/>
                  <a:gd name="connsiteY2751" fmla="*/ 2311906 h 2722945"/>
                  <a:gd name="connsiteX2752" fmla="*/ 1158812 w 4713748"/>
                  <a:gd name="connsiteY2752" fmla="*/ 2316369 h 2722945"/>
                  <a:gd name="connsiteX2753" fmla="*/ 1154355 w 4713748"/>
                  <a:gd name="connsiteY2753" fmla="*/ 2320832 h 2722945"/>
                  <a:gd name="connsiteX2754" fmla="*/ 1152127 w 4713748"/>
                  <a:gd name="connsiteY2754" fmla="*/ 2325295 h 2722945"/>
                  <a:gd name="connsiteX2755" fmla="*/ 1149899 w 4713748"/>
                  <a:gd name="connsiteY2755" fmla="*/ 2329758 h 2722945"/>
                  <a:gd name="connsiteX2756" fmla="*/ 1149899 w 4713748"/>
                  <a:gd name="connsiteY2756" fmla="*/ 2331989 h 2722945"/>
                  <a:gd name="connsiteX2757" fmla="*/ 1147670 w 4713748"/>
                  <a:gd name="connsiteY2757" fmla="*/ 2336452 h 2722945"/>
                  <a:gd name="connsiteX2758" fmla="*/ 1147670 w 4713748"/>
                  <a:gd name="connsiteY2758" fmla="*/ 2338684 h 2722945"/>
                  <a:gd name="connsiteX2759" fmla="*/ 1145442 w 4713748"/>
                  <a:gd name="connsiteY2759" fmla="*/ 2340915 h 2722945"/>
                  <a:gd name="connsiteX2760" fmla="*/ 1143214 w 4713748"/>
                  <a:gd name="connsiteY2760" fmla="*/ 2343146 h 2722945"/>
                  <a:gd name="connsiteX2761" fmla="*/ 1143214 w 4713748"/>
                  <a:gd name="connsiteY2761" fmla="*/ 2345378 h 2722945"/>
                  <a:gd name="connsiteX2762" fmla="*/ 1140986 w 4713748"/>
                  <a:gd name="connsiteY2762" fmla="*/ 2352072 h 2722945"/>
                  <a:gd name="connsiteX2763" fmla="*/ 1140986 w 4713748"/>
                  <a:gd name="connsiteY2763" fmla="*/ 2354304 h 2722945"/>
                  <a:gd name="connsiteX2764" fmla="*/ 1140986 w 4713748"/>
                  <a:gd name="connsiteY2764" fmla="*/ 2356535 h 2722945"/>
                  <a:gd name="connsiteX2765" fmla="*/ 1140986 w 4713748"/>
                  <a:gd name="connsiteY2765" fmla="*/ 2360998 h 2722945"/>
                  <a:gd name="connsiteX2766" fmla="*/ 1140986 w 4713748"/>
                  <a:gd name="connsiteY2766" fmla="*/ 2363229 h 2722945"/>
                  <a:gd name="connsiteX2767" fmla="*/ 1143214 w 4713748"/>
                  <a:gd name="connsiteY2767" fmla="*/ 2345378 h 2722945"/>
                  <a:gd name="connsiteX2768" fmla="*/ 1143214 w 4713748"/>
                  <a:gd name="connsiteY2768" fmla="*/ 2349841 h 2722945"/>
                  <a:gd name="connsiteX2769" fmla="*/ 1140986 w 4713748"/>
                  <a:gd name="connsiteY2769" fmla="*/ 2365461 h 2722945"/>
                  <a:gd name="connsiteX2770" fmla="*/ 1140986 w 4713748"/>
                  <a:gd name="connsiteY2770" fmla="*/ 2372155 h 2722945"/>
                  <a:gd name="connsiteX2771" fmla="*/ 1138757 w 4713748"/>
                  <a:gd name="connsiteY2771" fmla="*/ 2367692 h 2722945"/>
                  <a:gd name="connsiteX2772" fmla="*/ 1142684 w 4713748"/>
                  <a:gd name="connsiteY2772" fmla="*/ 2381454 h 2722945"/>
                  <a:gd name="connsiteX2773" fmla="*/ 1153941 w 4713748"/>
                  <a:gd name="connsiteY2773" fmla="*/ 2381974 h 2722945"/>
                  <a:gd name="connsiteX2774" fmla="*/ 1172365 w 4713748"/>
                  <a:gd name="connsiteY2774" fmla="*/ 2385606 h 2722945"/>
                  <a:gd name="connsiteX2775" fmla="*/ 1171529 w 4713748"/>
                  <a:gd name="connsiteY2775" fmla="*/ 2385467 h 2722945"/>
                  <a:gd name="connsiteX2776" fmla="*/ 1173180 w 4713748"/>
                  <a:gd name="connsiteY2776" fmla="*/ 2386083 h 2722945"/>
                  <a:gd name="connsiteX2777" fmla="*/ 1156513 w 4713748"/>
                  <a:gd name="connsiteY2777" fmla="*/ 2383807 h 2722945"/>
                  <a:gd name="connsiteX2778" fmla="*/ 1140338 w 4713748"/>
                  <a:gd name="connsiteY2778" fmla="*/ 2383450 h 2722945"/>
                  <a:gd name="connsiteX2779" fmla="*/ 1140249 w 4713748"/>
                  <a:gd name="connsiteY2779" fmla="*/ 2384613 h 2722945"/>
                  <a:gd name="connsiteX2780" fmla="*/ 1138308 w 4713748"/>
                  <a:gd name="connsiteY2780" fmla="*/ 2389880 h 2722945"/>
                  <a:gd name="connsiteX2781" fmla="*/ 1138308 w 4713748"/>
                  <a:gd name="connsiteY2781" fmla="*/ 2394315 h 2722945"/>
                  <a:gd name="connsiteX2782" fmla="*/ 1133871 w 4713748"/>
                  <a:gd name="connsiteY2782" fmla="*/ 2403186 h 2722945"/>
                  <a:gd name="connsiteX2783" fmla="*/ 1133871 w 4713748"/>
                  <a:gd name="connsiteY2783" fmla="*/ 2405403 h 2722945"/>
                  <a:gd name="connsiteX2784" fmla="*/ 1107254 w 4713748"/>
                  <a:gd name="connsiteY2784" fmla="*/ 2425362 h 2722945"/>
                  <a:gd name="connsiteX2785" fmla="*/ 1076200 w 4713748"/>
                  <a:gd name="connsiteY2785" fmla="*/ 2436450 h 2722945"/>
                  <a:gd name="connsiteX2786" fmla="*/ 1073982 w 4713748"/>
                  <a:gd name="connsiteY2786" fmla="*/ 2436450 h 2722945"/>
                  <a:gd name="connsiteX2787" fmla="*/ 1065110 w 4713748"/>
                  <a:gd name="connsiteY2787" fmla="*/ 2436450 h 2722945"/>
                  <a:gd name="connsiteX2788" fmla="*/ 1042929 w 4713748"/>
                  <a:gd name="connsiteY2788" fmla="*/ 2438667 h 2722945"/>
                  <a:gd name="connsiteX2789" fmla="*/ 1025184 w 4713748"/>
                  <a:gd name="connsiteY2789" fmla="*/ 2436450 h 2722945"/>
                  <a:gd name="connsiteX2790" fmla="*/ 960859 w 4713748"/>
                  <a:gd name="connsiteY2790" fmla="*/ 2423144 h 2722945"/>
                  <a:gd name="connsiteX2791" fmla="*/ 872134 w 4713748"/>
                  <a:gd name="connsiteY2791" fmla="*/ 2396533 h 2722945"/>
                  <a:gd name="connsiteX2792" fmla="*/ 805591 w 4713748"/>
                  <a:gd name="connsiteY2792" fmla="*/ 2367704 h 2722945"/>
                  <a:gd name="connsiteX2793" fmla="*/ 765665 w 4713748"/>
                  <a:gd name="connsiteY2793" fmla="*/ 2358834 h 2722945"/>
                  <a:gd name="connsiteX2794" fmla="*/ 707994 w 4713748"/>
                  <a:gd name="connsiteY2794" fmla="*/ 2349963 h 2722945"/>
                  <a:gd name="connsiteX2795" fmla="*/ 668068 w 4713748"/>
                  <a:gd name="connsiteY2795" fmla="*/ 2345528 h 2722945"/>
                  <a:gd name="connsiteX2796" fmla="*/ 652541 w 4713748"/>
                  <a:gd name="connsiteY2796" fmla="*/ 2343310 h 2722945"/>
                  <a:gd name="connsiteX2797" fmla="*/ 630360 w 4713748"/>
                  <a:gd name="connsiteY2797" fmla="*/ 2341093 h 2722945"/>
                  <a:gd name="connsiteX2798" fmla="*/ 597089 w 4713748"/>
                  <a:gd name="connsiteY2798" fmla="*/ 2336658 h 2722945"/>
                  <a:gd name="connsiteX2799" fmla="*/ 554944 w 4713748"/>
                  <a:gd name="connsiteY2799" fmla="*/ 2332222 h 2722945"/>
                  <a:gd name="connsiteX2800" fmla="*/ 548290 w 4713748"/>
                  <a:gd name="connsiteY2800" fmla="*/ 2332222 h 2722945"/>
                  <a:gd name="connsiteX2801" fmla="*/ 528327 w 4713748"/>
                  <a:gd name="connsiteY2801" fmla="*/ 2332222 h 2722945"/>
                  <a:gd name="connsiteX2802" fmla="*/ 464002 w 4713748"/>
                  <a:gd name="connsiteY2802" fmla="*/ 2330005 h 2722945"/>
                  <a:gd name="connsiteX2803" fmla="*/ 439472 w 4713748"/>
                  <a:gd name="connsiteY2803" fmla="*/ 2329251 h 2722945"/>
                  <a:gd name="connsiteX2804" fmla="*/ 521673 w 4713748"/>
                  <a:gd name="connsiteY2804" fmla="*/ 2330005 h 2722945"/>
                  <a:gd name="connsiteX2805" fmla="*/ 439603 w 4713748"/>
                  <a:gd name="connsiteY2805" fmla="*/ 2327787 h 2722945"/>
                  <a:gd name="connsiteX2806" fmla="*/ 435166 w 4713748"/>
                  <a:gd name="connsiteY2806" fmla="*/ 2327787 h 2722945"/>
                  <a:gd name="connsiteX2807" fmla="*/ 432394 w 4713748"/>
                  <a:gd name="connsiteY2807" fmla="*/ 2327787 h 2722945"/>
                  <a:gd name="connsiteX2808" fmla="*/ 415758 w 4713748"/>
                  <a:gd name="connsiteY2808" fmla="*/ 2327787 h 2722945"/>
                  <a:gd name="connsiteX2809" fmla="*/ 412985 w 4713748"/>
                  <a:gd name="connsiteY2809" fmla="*/ 2327787 h 2722945"/>
                  <a:gd name="connsiteX2810" fmla="*/ 355314 w 4713748"/>
                  <a:gd name="connsiteY2810" fmla="*/ 2327787 h 2722945"/>
                  <a:gd name="connsiteX2811" fmla="*/ 315388 w 4713748"/>
                  <a:gd name="connsiteY2811" fmla="*/ 2327787 h 2722945"/>
                  <a:gd name="connsiteX2812" fmla="*/ 286553 w 4713748"/>
                  <a:gd name="connsiteY2812" fmla="*/ 2327787 h 2722945"/>
                  <a:gd name="connsiteX2813" fmla="*/ 286046 w 4713748"/>
                  <a:gd name="connsiteY2813" fmla="*/ 2327844 h 2722945"/>
                  <a:gd name="connsiteX2814" fmla="*/ 279899 w 4713748"/>
                  <a:gd name="connsiteY2814" fmla="*/ 2327787 h 2722945"/>
                  <a:gd name="connsiteX2815" fmla="*/ 275462 w 4713748"/>
                  <a:gd name="connsiteY2815" fmla="*/ 2327787 h 2722945"/>
                  <a:gd name="connsiteX2816" fmla="*/ 237755 w 4713748"/>
                  <a:gd name="connsiteY2816" fmla="*/ 2330005 h 2722945"/>
                  <a:gd name="connsiteX2817" fmla="*/ 211119 w 4713748"/>
                  <a:gd name="connsiteY2817" fmla="*/ 2331841 h 2722945"/>
                  <a:gd name="connsiteX2818" fmla="*/ 225890 w 4713748"/>
                  <a:gd name="connsiteY2818" fmla="*/ 2329822 h 2722945"/>
                  <a:gd name="connsiteX2819" fmla="*/ 266590 w 4713748"/>
                  <a:gd name="connsiteY2819" fmla="*/ 2327787 h 2722945"/>
                  <a:gd name="connsiteX2820" fmla="*/ 260213 w 4713748"/>
                  <a:gd name="connsiteY2820" fmla="*/ 2328064 h 2722945"/>
                  <a:gd name="connsiteX2821" fmla="*/ 225937 w 4713748"/>
                  <a:gd name="connsiteY2821" fmla="*/ 2329815 h 2722945"/>
                  <a:gd name="connsiteX2822" fmla="*/ 228605 w 4713748"/>
                  <a:gd name="connsiteY2822" fmla="*/ 2329450 h 2722945"/>
                  <a:gd name="connsiteX2823" fmla="*/ 523891 w 4713748"/>
                  <a:gd name="connsiteY2823" fmla="*/ 2325570 h 2722945"/>
                  <a:gd name="connsiteX2824" fmla="*/ 801155 w 4713748"/>
                  <a:gd name="connsiteY2824" fmla="*/ 2363269 h 2722945"/>
                  <a:gd name="connsiteX2825" fmla="*/ 816682 w 4713748"/>
                  <a:gd name="connsiteY2825" fmla="*/ 2367704 h 2722945"/>
                  <a:gd name="connsiteX2826" fmla="*/ 854389 w 4713748"/>
                  <a:gd name="connsiteY2826" fmla="*/ 2383227 h 2722945"/>
                  <a:gd name="connsiteX2827" fmla="*/ 923151 w 4713748"/>
                  <a:gd name="connsiteY2827" fmla="*/ 2407621 h 2722945"/>
                  <a:gd name="connsiteX2828" fmla="*/ 956422 w 4713748"/>
                  <a:gd name="connsiteY2828" fmla="*/ 2416491 h 2722945"/>
                  <a:gd name="connsiteX2829" fmla="*/ 1011875 w 4713748"/>
                  <a:gd name="connsiteY2829" fmla="*/ 2427579 h 2722945"/>
                  <a:gd name="connsiteX2830" fmla="*/ 1018530 w 4713748"/>
                  <a:gd name="connsiteY2830" fmla="*/ 2425362 h 2722945"/>
                  <a:gd name="connsiteX2831" fmla="*/ 1029620 w 4713748"/>
                  <a:gd name="connsiteY2831" fmla="*/ 2427579 h 2722945"/>
                  <a:gd name="connsiteX2832" fmla="*/ 1049583 w 4713748"/>
                  <a:gd name="connsiteY2832" fmla="*/ 2427579 h 2722945"/>
                  <a:gd name="connsiteX2833" fmla="*/ 1120563 w 4713748"/>
                  <a:gd name="connsiteY2833" fmla="*/ 2403186 h 2722945"/>
                  <a:gd name="connsiteX2834" fmla="*/ 1118345 w 4713748"/>
                  <a:gd name="connsiteY2834" fmla="*/ 2405403 h 2722945"/>
                  <a:gd name="connsiteX2835" fmla="*/ 1122781 w 4713748"/>
                  <a:gd name="connsiteY2835" fmla="*/ 2400968 h 2722945"/>
                  <a:gd name="connsiteX2836" fmla="*/ 1120840 w 4713748"/>
                  <a:gd name="connsiteY2836" fmla="*/ 2404017 h 2722945"/>
                  <a:gd name="connsiteX2837" fmla="*/ 1125943 w 4713748"/>
                  <a:gd name="connsiteY2837" fmla="*/ 2399803 h 2722945"/>
                  <a:gd name="connsiteX2838" fmla="*/ 1124999 w 4713748"/>
                  <a:gd name="connsiteY2838" fmla="*/ 2400968 h 2722945"/>
                  <a:gd name="connsiteX2839" fmla="*/ 1127217 w 4713748"/>
                  <a:gd name="connsiteY2839" fmla="*/ 2398750 h 2722945"/>
                  <a:gd name="connsiteX2840" fmla="*/ 1125943 w 4713748"/>
                  <a:gd name="connsiteY2840" fmla="*/ 2399803 h 2722945"/>
                  <a:gd name="connsiteX2841" fmla="*/ 1134426 w 4713748"/>
                  <a:gd name="connsiteY2841" fmla="*/ 2389326 h 2722945"/>
                  <a:gd name="connsiteX2842" fmla="*/ 1138762 w 4713748"/>
                  <a:gd name="connsiteY2842" fmla="*/ 2383415 h 2722945"/>
                  <a:gd name="connsiteX2843" fmla="*/ 1131486 w 4713748"/>
                  <a:gd name="connsiteY2843" fmla="*/ 2383254 h 2722945"/>
                  <a:gd name="connsiteX2844" fmla="*/ 1133710 w 4713748"/>
                  <a:gd name="connsiteY2844" fmla="*/ 2381040 h 2722945"/>
                  <a:gd name="connsiteX2845" fmla="*/ 1140281 w 4713748"/>
                  <a:gd name="connsiteY2845" fmla="*/ 2381343 h 2722945"/>
                  <a:gd name="connsiteX2846" fmla="*/ 1140526 w 4713748"/>
                  <a:gd name="connsiteY2846" fmla="*/ 2381010 h 2722945"/>
                  <a:gd name="connsiteX2847" fmla="*/ 1140499 w 4713748"/>
                  <a:gd name="connsiteY2847" fmla="*/ 2381353 h 2722945"/>
                  <a:gd name="connsiteX2848" fmla="*/ 1142629 w 4713748"/>
                  <a:gd name="connsiteY2848" fmla="*/ 2381452 h 2722945"/>
                  <a:gd name="connsiteX2849" fmla="*/ 1138479 w 4713748"/>
                  <a:gd name="connsiteY2849" fmla="*/ 2368250 h 2722945"/>
                  <a:gd name="connsiteX2850" fmla="*/ 1138757 w 4713748"/>
                  <a:gd name="connsiteY2850" fmla="*/ 2343146 h 2722945"/>
                  <a:gd name="connsiteX2851" fmla="*/ 1139288 w 4713748"/>
                  <a:gd name="connsiteY2851" fmla="*/ 2341950 h 2722945"/>
                  <a:gd name="connsiteX2852" fmla="*/ 1138215 w 4713748"/>
                  <a:gd name="connsiteY2852" fmla="*/ 2343023 h 2722945"/>
                  <a:gd name="connsiteX2853" fmla="*/ 1135996 w 4713748"/>
                  <a:gd name="connsiteY2853" fmla="*/ 2345242 h 2722945"/>
                  <a:gd name="connsiteX2854" fmla="*/ 1127119 w 4713748"/>
                  <a:gd name="connsiteY2854" fmla="*/ 2347461 h 2722945"/>
                  <a:gd name="connsiteX2855" fmla="*/ 1124900 w 4713748"/>
                  <a:gd name="connsiteY2855" fmla="*/ 2349681 h 2722945"/>
                  <a:gd name="connsiteX2856" fmla="*/ 1098269 w 4713748"/>
                  <a:gd name="connsiteY2856" fmla="*/ 2362996 h 2722945"/>
                  <a:gd name="connsiteX2857" fmla="*/ 1069418 w 4713748"/>
                  <a:gd name="connsiteY2857" fmla="*/ 2374092 h 2722945"/>
                  <a:gd name="connsiteX2858" fmla="*/ 1067199 w 4713748"/>
                  <a:gd name="connsiteY2858" fmla="*/ 2374092 h 2722945"/>
                  <a:gd name="connsiteX2859" fmla="*/ 1064979 w 4713748"/>
                  <a:gd name="connsiteY2859" fmla="*/ 2374092 h 2722945"/>
                  <a:gd name="connsiteX2860" fmla="*/ 1056102 w 4713748"/>
                  <a:gd name="connsiteY2860" fmla="*/ 2376311 h 2722945"/>
                  <a:gd name="connsiteX2861" fmla="*/ 1058322 w 4713748"/>
                  <a:gd name="connsiteY2861" fmla="*/ 2376311 h 2722945"/>
                  <a:gd name="connsiteX2862" fmla="*/ 1036129 w 4713748"/>
                  <a:gd name="connsiteY2862" fmla="*/ 2382969 h 2722945"/>
                  <a:gd name="connsiteX2863" fmla="*/ 1018375 w 4713748"/>
                  <a:gd name="connsiteY2863" fmla="*/ 2385188 h 2722945"/>
                  <a:gd name="connsiteX2864" fmla="*/ 951797 w 4713748"/>
                  <a:gd name="connsiteY2864" fmla="*/ 2374092 h 2722945"/>
                  <a:gd name="connsiteX2865" fmla="*/ 863026 w 4713748"/>
                  <a:gd name="connsiteY2865" fmla="*/ 2340804 h 2722945"/>
                  <a:gd name="connsiteX2866" fmla="*/ 794228 w 4713748"/>
                  <a:gd name="connsiteY2866" fmla="*/ 2318611 h 2722945"/>
                  <a:gd name="connsiteX2867" fmla="*/ 754282 w 4713748"/>
                  <a:gd name="connsiteY2867" fmla="*/ 2309734 h 2722945"/>
                  <a:gd name="connsiteX2868" fmla="*/ 694361 w 4713748"/>
                  <a:gd name="connsiteY2868" fmla="*/ 2303077 h 2722945"/>
                  <a:gd name="connsiteX2869" fmla="*/ 654414 w 4713748"/>
                  <a:gd name="connsiteY2869" fmla="*/ 2298638 h 2722945"/>
                  <a:gd name="connsiteX2870" fmla="*/ 638879 w 4713748"/>
                  <a:gd name="connsiteY2870" fmla="*/ 2298638 h 2722945"/>
                  <a:gd name="connsiteX2871" fmla="*/ 616687 w 4713748"/>
                  <a:gd name="connsiteY2871" fmla="*/ 2296419 h 2722945"/>
                  <a:gd name="connsiteX2872" fmla="*/ 583398 w 4713748"/>
                  <a:gd name="connsiteY2872" fmla="*/ 2291981 h 2722945"/>
                  <a:gd name="connsiteX2873" fmla="*/ 541231 w 4713748"/>
                  <a:gd name="connsiteY2873" fmla="*/ 2287542 h 2722945"/>
                  <a:gd name="connsiteX2874" fmla="*/ 532354 w 4713748"/>
                  <a:gd name="connsiteY2874" fmla="*/ 2287542 h 2722945"/>
                  <a:gd name="connsiteX2875" fmla="*/ 512381 w 4713748"/>
                  <a:gd name="connsiteY2875" fmla="*/ 2287542 h 2722945"/>
                  <a:gd name="connsiteX2876" fmla="*/ 448022 w 4713748"/>
                  <a:gd name="connsiteY2876" fmla="*/ 2285323 h 2722945"/>
                  <a:gd name="connsiteX2877" fmla="*/ 407070 w 4713748"/>
                  <a:gd name="connsiteY2877" fmla="*/ 2283693 h 2722945"/>
                  <a:gd name="connsiteX2878" fmla="*/ 361404 w 4713748"/>
                  <a:gd name="connsiteY2878" fmla="*/ 2282699 h 2722945"/>
                  <a:gd name="connsiteX2879" fmla="*/ 505723 w 4713748"/>
                  <a:gd name="connsiteY2879" fmla="*/ 2285323 h 2722945"/>
                  <a:gd name="connsiteX2880" fmla="*/ 423610 w 4713748"/>
                  <a:gd name="connsiteY2880" fmla="*/ 2280884 h 2722945"/>
                  <a:gd name="connsiteX2881" fmla="*/ 396979 w 4713748"/>
                  <a:gd name="connsiteY2881" fmla="*/ 2280884 h 2722945"/>
                  <a:gd name="connsiteX2882" fmla="*/ 339278 w 4713748"/>
                  <a:gd name="connsiteY2882" fmla="*/ 2280884 h 2722945"/>
                  <a:gd name="connsiteX2883" fmla="*/ 299331 w 4713748"/>
                  <a:gd name="connsiteY2883" fmla="*/ 2280884 h 2722945"/>
                  <a:gd name="connsiteX2884" fmla="*/ 268261 w 4713748"/>
                  <a:gd name="connsiteY2884" fmla="*/ 2280884 h 2722945"/>
                  <a:gd name="connsiteX2885" fmla="*/ 261603 w 4713748"/>
                  <a:gd name="connsiteY2885" fmla="*/ 2280884 h 2722945"/>
                  <a:gd name="connsiteX2886" fmla="*/ 310756 w 4713748"/>
                  <a:gd name="connsiteY2886" fmla="*/ 2281778 h 2722945"/>
                  <a:gd name="connsiteX2887" fmla="*/ 278560 w 4713748"/>
                  <a:gd name="connsiteY2887" fmla="*/ 2281266 h 2722945"/>
                  <a:gd name="connsiteX2888" fmla="*/ 255990 w 4713748"/>
                  <a:gd name="connsiteY2888" fmla="*/ 2280984 h 2722945"/>
                  <a:gd name="connsiteX2889" fmla="*/ 255534 w 4713748"/>
                  <a:gd name="connsiteY2889" fmla="*/ 2280980 h 2722945"/>
                  <a:gd name="connsiteX2890" fmla="*/ 257165 w 4713748"/>
                  <a:gd name="connsiteY2890" fmla="*/ 2280884 h 2722945"/>
                  <a:gd name="connsiteX2891" fmla="*/ 252726 w 4713748"/>
                  <a:gd name="connsiteY2891" fmla="*/ 2280884 h 2722945"/>
                  <a:gd name="connsiteX2892" fmla="*/ 250507 w 4713748"/>
                  <a:gd name="connsiteY2892" fmla="*/ 2280884 h 2722945"/>
                  <a:gd name="connsiteX2893" fmla="*/ 243849 w 4713748"/>
                  <a:gd name="connsiteY2893" fmla="*/ 2280884 h 2722945"/>
                  <a:gd name="connsiteX2894" fmla="*/ 255534 w 4713748"/>
                  <a:gd name="connsiteY2894" fmla="*/ 2280980 h 2722945"/>
                  <a:gd name="connsiteX2895" fmla="*/ 252449 w 4713748"/>
                  <a:gd name="connsiteY2895" fmla="*/ 2281162 h 2722945"/>
                  <a:gd name="connsiteX2896" fmla="*/ 219437 w 4713748"/>
                  <a:gd name="connsiteY2896" fmla="*/ 2283104 h 2722945"/>
                  <a:gd name="connsiteX2897" fmla="*/ 190587 w 4713748"/>
                  <a:gd name="connsiteY2897" fmla="*/ 2283381 h 2722945"/>
                  <a:gd name="connsiteX2898" fmla="*/ 184516 w 4713748"/>
                  <a:gd name="connsiteY2898" fmla="*/ 2283713 h 2722945"/>
                  <a:gd name="connsiteX2899" fmla="*/ 208970 w 4713748"/>
                  <a:gd name="connsiteY2899" fmla="*/ 2280797 h 2722945"/>
                  <a:gd name="connsiteX2900" fmla="*/ 242185 w 4713748"/>
                  <a:gd name="connsiteY2900" fmla="*/ 2279775 h 2722945"/>
                  <a:gd name="connsiteX2901" fmla="*/ 242634 w 4713748"/>
                  <a:gd name="connsiteY2901" fmla="*/ 2279693 h 2722945"/>
                  <a:gd name="connsiteX2902" fmla="*/ 355368 w 4713748"/>
                  <a:gd name="connsiteY2902" fmla="*/ 2276481 h 2722945"/>
                  <a:gd name="connsiteX2903" fmla="*/ 510162 w 4713748"/>
                  <a:gd name="connsiteY2903" fmla="*/ 2280884 h 2722945"/>
                  <a:gd name="connsiteX2904" fmla="*/ 792009 w 4713748"/>
                  <a:gd name="connsiteY2904" fmla="*/ 2311954 h 2722945"/>
                  <a:gd name="connsiteX2905" fmla="*/ 805325 w 4713748"/>
                  <a:gd name="connsiteY2905" fmla="*/ 2316392 h 2722945"/>
                  <a:gd name="connsiteX2906" fmla="*/ 845272 w 4713748"/>
                  <a:gd name="connsiteY2906" fmla="*/ 2329707 h 2722945"/>
                  <a:gd name="connsiteX2907" fmla="*/ 914069 w 4713748"/>
                  <a:gd name="connsiteY2907" fmla="*/ 2356338 h 2722945"/>
                  <a:gd name="connsiteX2908" fmla="*/ 947358 w 4713748"/>
                  <a:gd name="connsiteY2908" fmla="*/ 2365215 h 2722945"/>
                  <a:gd name="connsiteX2909" fmla="*/ 1002840 w 4713748"/>
                  <a:gd name="connsiteY2909" fmla="*/ 2376311 h 2722945"/>
                  <a:gd name="connsiteX2910" fmla="*/ 1009498 w 4713748"/>
                  <a:gd name="connsiteY2910" fmla="*/ 2374092 h 2722945"/>
                  <a:gd name="connsiteX2911" fmla="*/ 1020594 w 4713748"/>
                  <a:gd name="connsiteY2911" fmla="*/ 2374092 h 2722945"/>
                  <a:gd name="connsiteX2912" fmla="*/ 1040567 w 4713748"/>
                  <a:gd name="connsiteY2912" fmla="*/ 2369654 h 2722945"/>
                  <a:gd name="connsiteX2913" fmla="*/ 1113803 w 4713748"/>
                  <a:gd name="connsiteY2913" fmla="*/ 2343023 h 2722945"/>
                  <a:gd name="connsiteX2914" fmla="*/ 1118242 w 4713748"/>
                  <a:gd name="connsiteY2914" fmla="*/ 2340804 h 2722945"/>
                  <a:gd name="connsiteX2915" fmla="*/ 1124900 w 4713748"/>
                  <a:gd name="connsiteY2915" fmla="*/ 2340804 h 2722945"/>
                  <a:gd name="connsiteX2916" fmla="*/ 1120461 w 4713748"/>
                  <a:gd name="connsiteY2916" fmla="*/ 2343023 h 2722945"/>
                  <a:gd name="connsiteX2917" fmla="*/ 1135441 w 4713748"/>
                  <a:gd name="connsiteY2917" fmla="*/ 2337752 h 2722945"/>
                  <a:gd name="connsiteX2918" fmla="*/ 1142061 w 4713748"/>
                  <a:gd name="connsiteY2918" fmla="*/ 2335703 h 2722945"/>
                  <a:gd name="connsiteX2919" fmla="*/ 1147670 w 4713748"/>
                  <a:gd name="connsiteY2919" fmla="*/ 2323064 h 2722945"/>
                  <a:gd name="connsiteX2920" fmla="*/ 1149899 w 4713748"/>
                  <a:gd name="connsiteY2920" fmla="*/ 2320832 h 2722945"/>
                  <a:gd name="connsiteX2921" fmla="*/ 1150177 w 4713748"/>
                  <a:gd name="connsiteY2921" fmla="*/ 2319995 h 2722945"/>
                  <a:gd name="connsiteX2922" fmla="*/ 1150428 w 4713748"/>
                  <a:gd name="connsiteY2922" fmla="*/ 2319243 h 2722945"/>
                  <a:gd name="connsiteX2923" fmla="*/ 1148175 w 4713748"/>
                  <a:gd name="connsiteY2923" fmla="*/ 2319936 h 2722945"/>
                  <a:gd name="connsiteX2924" fmla="*/ 1142903 w 4713748"/>
                  <a:gd name="connsiteY2924" fmla="*/ 2321046 h 2722945"/>
                  <a:gd name="connsiteX2925" fmla="*/ 1140683 w 4713748"/>
                  <a:gd name="connsiteY2925" fmla="*/ 2323265 h 2722945"/>
                  <a:gd name="connsiteX2926" fmla="*/ 1131803 w 4713748"/>
                  <a:gd name="connsiteY2926" fmla="*/ 2323265 h 2722945"/>
                  <a:gd name="connsiteX2927" fmla="*/ 1127363 w 4713748"/>
                  <a:gd name="connsiteY2927" fmla="*/ 2323265 h 2722945"/>
                  <a:gd name="connsiteX2928" fmla="*/ 1098503 w 4713748"/>
                  <a:gd name="connsiteY2928" fmla="*/ 2323265 h 2722945"/>
                  <a:gd name="connsiteX2929" fmla="*/ 1067423 w 4713748"/>
                  <a:gd name="connsiteY2929" fmla="*/ 2318826 h 2722945"/>
                  <a:gd name="connsiteX2930" fmla="*/ 1065203 w 4713748"/>
                  <a:gd name="connsiteY2930" fmla="*/ 2318826 h 2722945"/>
                  <a:gd name="connsiteX2931" fmla="*/ 1056323 w 4713748"/>
                  <a:gd name="connsiteY2931" fmla="*/ 2316606 h 2722945"/>
                  <a:gd name="connsiteX2932" fmla="*/ 1036343 w 4713748"/>
                  <a:gd name="connsiteY2932" fmla="*/ 2314387 h 2722945"/>
                  <a:gd name="connsiteX2933" fmla="*/ 1020803 w 4713748"/>
                  <a:gd name="connsiteY2933" fmla="*/ 2312167 h 2722945"/>
                  <a:gd name="connsiteX2934" fmla="*/ 956423 w 4713748"/>
                  <a:gd name="connsiteY2934" fmla="*/ 2301069 h 2722945"/>
                  <a:gd name="connsiteX2935" fmla="*/ 865403 w 4713748"/>
                  <a:gd name="connsiteY2935" fmla="*/ 2289970 h 2722945"/>
                  <a:gd name="connsiteX2936" fmla="*/ 796583 w 4713748"/>
                  <a:gd name="connsiteY2936" fmla="*/ 2278872 h 2722945"/>
                  <a:gd name="connsiteX2937" fmla="*/ 756623 w 4713748"/>
                  <a:gd name="connsiteY2937" fmla="*/ 2274433 h 2722945"/>
                  <a:gd name="connsiteX2938" fmla="*/ 698903 w 4713748"/>
                  <a:gd name="connsiteY2938" fmla="*/ 2267774 h 2722945"/>
                  <a:gd name="connsiteX2939" fmla="*/ 658943 w 4713748"/>
                  <a:gd name="connsiteY2939" fmla="*/ 2263334 h 2722945"/>
                  <a:gd name="connsiteX2940" fmla="*/ 645623 w 4713748"/>
                  <a:gd name="connsiteY2940" fmla="*/ 2261115 h 2722945"/>
                  <a:gd name="connsiteX2941" fmla="*/ 623423 w 4713748"/>
                  <a:gd name="connsiteY2941" fmla="*/ 2258895 h 2722945"/>
                  <a:gd name="connsiteX2942" fmla="*/ 592343 w 4713748"/>
                  <a:gd name="connsiteY2942" fmla="*/ 2254456 h 2722945"/>
                  <a:gd name="connsiteX2943" fmla="*/ 550163 w 4713748"/>
                  <a:gd name="connsiteY2943" fmla="*/ 2250017 h 2722945"/>
                  <a:gd name="connsiteX2944" fmla="*/ 543503 w 4713748"/>
                  <a:gd name="connsiteY2944" fmla="*/ 2250017 h 2722945"/>
                  <a:gd name="connsiteX2945" fmla="*/ 523523 w 4713748"/>
                  <a:gd name="connsiteY2945" fmla="*/ 2247797 h 2722945"/>
                  <a:gd name="connsiteX2946" fmla="*/ 461363 w 4713748"/>
                  <a:gd name="connsiteY2946" fmla="*/ 2245577 h 2722945"/>
                  <a:gd name="connsiteX2947" fmla="*/ 341996 w 4713748"/>
                  <a:gd name="connsiteY2947" fmla="*/ 2240983 h 2722945"/>
                  <a:gd name="connsiteX2948" fmla="*/ 317608 w 4713748"/>
                  <a:gd name="connsiteY2948" fmla="*/ 2241106 h 2722945"/>
                  <a:gd name="connsiteX2949" fmla="*/ 330922 w 4713748"/>
                  <a:gd name="connsiteY2949" fmla="*/ 2240323 h 2722945"/>
                  <a:gd name="connsiteX2950" fmla="*/ 372686 w 4713748"/>
                  <a:gd name="connsiteY2950" fmla="*/ 2239633 h 2722945"/>
                  <a:gd name="connsiteX2951" fmla="*/ 410303 w 4713748"/>
                  <a:gd name="connsiteY2951" fmla="*/ 2241138 h 2722945"/>
                  <a:gd name="connsiteX2952" fmla="*/ 413078 w 4713748"/>
                  <a:gd name="connsiteY2952" fmla="*/ 2241138 h 2722945"/>
                  <a:gd name="connsiteX2953" fmla="*/ 429728 w 4713748"/>
                  <a:gd name="connsiteY2953" fmla="*/ 2241138 h 2722945"/>
                  <a:gd name="connsiteX2954" fmla="*/ 432503 w 4713748"/>
                  <a:gd name="connsiteY2954" fmla="*/ 2241138 h 2722945"/>
                  <a:gd name="connsiteX2955" fmla="*/ 435009 w 4713748"/>
                  <a:gd name="connsiteY2955" fmla="*/ 2241138 h 2722945"/>
                  <a:gd name="connsiteX2956" fmla="*/ 516863 w 4713748"/>
                  <a:gd name="connsiteY2956" fmla="*/ 2245577 h 2722945"/>
                  <a:gd name="connsiteX2957" fmla="*/ 436943 w 4713748"/>
                  <a:gd name="connsiteY2957" fmla="*/ 2241138 h 2722945"/>
                  <a:gd name="connsiteX2958" fmla="*/ 435009 w 4713748"/>
                  <a:gd name="connsiteY2958" fmla="*/ 2241138 h 2722945"/>
                  <a:gd name="connsiteX2959" fmla="*/ 399203 w 4713748"/>
                  <a:gd name="connsiteY2959" fmla="*/ 2239196 h 2722945"/>
                  <a:gd name="connsiteX2960" fmla="*/ 372686 w 4713748"/>
                  <a:gd name="connsiteY2960" fmla="*/ 2239633 h 2722945"/>
                  <a:gd name="connsiteX2961" fmla="*/ 354803 w 4713748"/>
                  <a:gd name="connsiteY2961" fmla="*/ 2238918 h 2722945"/>
                  <a:gd name="connsiteX2962" fmla="*/ 330922 w 4713748"/>
                  <a:gd name="connsiteY2962" fmla="*/ 2240323 h 2722945"/>
                  <a:gd name="connsiteX2963" fmla="*/ 281544 w 4713748"/>
                  <a:gd name="connsiteY2963" fmla="*/ 2241138 h 2722945"/>
                  <a:gd name="connsiteX2964" fmla="*/ 274884 w 4713748"/>
                  <a:gd name="connsiteY2964" fmla="*/ 2241138 h 2722945"/>
                  <a:gd name="connsiteX2965" fmla="*/ 239364 w 4713748"/>
                  <a:gd name="connsiteY2965" fmla="*/ 2245577 h 2722945"/>
                  <a:gd name="connsiteX2966" fmla="*/ 185735 w 4713748"/>
                  <a:gd name="connsiteY2966" fmla="*/ 2253237 h 2722945"/>
                  <a:gd name="connsiteX2967" fmla="*/ 194259 w 4713748"/>
                  <a:gd name="connsiteY2967" fmla="*/ 2251355 h 2722945"/>
                  <a:gd name="connsiteX2968" fmla="*/ 226044 w 4713748"/>
                  <a:gd name="connsiteY2968" fmla="*/ 2245577 h 2722945"/>
                  <a:gd name="connsiteX2969" fmla="*/ 265896 w 4713748"/>
                  <a:gd name="connsiteY2969" fmla="*/ 2241383 h 2722945"/>
                  <a:gd name="connsiteX2970" fmla="*/ 2661063 w 4713748"/>
                  <a:gd name="connsiteY2970" fmla="*/ 2234136 h 2722945"/>
                  <a:gd name="connsiteX2971" fmla="*/ 2658826 w 4713748"/>
                  <a:gd name="connsiteY2971" fmla="*/ 2236348 h 2722945"/>
                  <a:gd name="connsiteX2972" fmla="*/ 2654697 w 4713748"/>
                  <a:gd name="connsiteY2972" fmla="*/ 2239409 h 2722945"/>
                  <a:gd name="connsiteX2973" fmla="*/ 1268264 w 4713748"/>
                  <a:gd name="connsiteY2973" fmla="*/ 2232255 h 2722945"/>
                  <a:gd name="connsiteX2974" fmla="*/ 1269079 w 4713748"/>
                  <a:gd name="connsiteY2974" fmla="*/ 2233907 h 2722945"/>
                  <a:gd name="connsiteX2975" fmla="*/ 1271280 w 4713748"/>
                  <a:gd name="connsiteY2975" fmla="*/ 2236139 h 2722945"/>
                  <a:gd name="connsiteX2976" fmla="*/ 1269079 w 4713748"/>
                  <a:gd name="connsiteY2976" fmla="*/ 2236139 h 2722945"/>
                  <a:gd name="connsiteX2977" fmla="*/ 1269079 w 4713748"/>
                  <a:gd name="connsiteY2977" fmla="*/ 2238370 h 2722945"/>
                  <a:gd name="connsiteX2978" fmla="*/ 1266877 w 4713748"/>
                  <a:gd name="connsiteY2978" fmla="*/ 2242832 h 2722945"/>
                  <a:gd name="connsiteX2979" fmla="*/ 1264676 w 4713748"/>
                  <a:gd name="connsiteY2979" fmla="*/ 2247294 h 2722945"/>
                  <a:gd name="connsiteX2980" fmla="*/ 1262475 w 4713748"/>
                  <a:gd name="connsiteY2980" fmla="*/ 2247294 h 2722945"/>
                  <a:gd name="connsiteX2981" fmla="*/ 1260274 w 4713748"/>
                  <a:gd name="connsiteY2981" fmla="*/ 2247294 h 2722945"/>
                  <a:gd name="connsiteX2982" fmla="*/ 1260274 w 4713748"/>
                  <a:gd name="connsiteY2982" fmla="*/ 2251756 h 2722945"/>
                  <a:gd name="connsiteX2983" fmla="*/ 1258073 w 4713748"/>
                  <a:gd name="connsiteY2983" fmla="*/ 2253987 h 2722945"/>
                  <a:gd name="connsiteX2984" fmla="*/ 1253670 w 4713748"/>
                  <a:gd name="connsiteY2984" fmla="*/ 2265143 h 2722945"/>
                  <a:gd name="connsiteX2985" fmla="*/ 1251469 w 4713748"/>
                  <a:gd name="connsiteY2985" fmla="*/ 2282992 h 2722945"/>
                  <a:gd name="connsiteX2986" fmla="*/ 1251469 w 4713748"/>
                  <a:gd name="connsiteY2986" fmla="*/ 2296379 h 2722945"/>
                  <a:gd name="connsiteX2987" fmla="*/ 1255871 w 4713748"/>
                  <a:gd name="connsiteY2987" fmla="*/ 2305303 h 2722945"/>
                  <a:gd name="connsiteX2988" fmla="*/ 1258073 w 4713748"/>
                  <a:gd name="connsiteY2988" fmla="*/ 2309765 h 2722945"/>
                  <a:gd name="connsiteX2989" fmla="*/ 1258348 w 4713748"/>
                  <a:gd name="connsiteY2989" fmla="*/ 2310602 h 2722945"/>
                  <a:gd name="connsiteX2990" fmla="*/ 1255488 w 4713748"/>
                  <a:gd name="connsiteY2990" fmla="*/ 2314182 h 2722945"/>
                  <a:gd name="connsiteX2991" fmla="*/ 1291343 w 4713748"/>
                  <a:gd name="connsiteY2991" fmla="*/ 2325559 h 2722945"/>
                  <a:gd name="connsiteX2992" fmla="*/ 1293556 w 4713748"/>
                  <a:gd name="connsiteY2992" fmla="*/ 2327783 h 2722945"/>
                  <a:gd name="connsiteX2993" fmla="*/ 1300195 w 4713748"/>
                  <a:gd name="connsiteY2993" fmla="*/ 2330007 h 2722945"/>
                  <a:gd name="connsiteX2994" fmla="*/ 1305606 w 4713748"/>
                  <a:gd name="connsiteY2994" fmla="*/ 2332182 h 2722945"/>
                  <a:gd name="connsiteX2995" fmla="*/ 1307400 w 4713748"/>
                  <a:gd name="connsiteY2995" fmla="*/ 2314251 h 2722945"/>
                  <a:gd name="connsiteX2996" fmla="*/ 1307400 w 4713748"/>
                  <a:gd name="connsiteY2996" fmla="*/ 2312033 h 2722945"/>
                  <a:gd name="connsiteX2997" fmla="*/ 1307400 w 4713748"/>
                  <a:gd name="connsiteY2997" fmla="*/ 2305376 h 2722945"/>
                  <a:gd name="connsiteX2998" fmla="*/ 1309621 w 4713748"/>
                  <a:gd name="connsiteY2998" fmla="*/ 2292064 h 2722945"/>
                  <a:gd name="connsiteX2999" fmla="*/ 1311841 w 4713748"/>
                  <a:gd name="connsiteY2999" fmla="*/ 2287626 h 2722945"/>
                  <a:gd name="connsiteX3000" fmla="*/ 1316282 w 4713748"/>
                  <a:gd name="connsiteY3000" fmla="*/ 2276533 h 2722945"/>
                  <a:gd name="connsiteX3001" fmla="*/ 1314062 w 4713748"/>
                  <a:gd name="connsiteY3001" fmla="*/ 2276533 h 2722945"/>
                  <a:gd name="connsiteX3002" fmla="*/ 1316282 w 4713748"/>
                  <a:gd name="connsiteY3002" fmla="*/ 2274314 h 2722945"/>
                  <a:gd name="connsiteX3003" fmla="*/ 1318502 w 4713748"/>
                  <a:gd name="connsiteY3003" fmla="*/ 2269876 h 2722945"/>
                  <a:gd name="connsiteX3004" fmla="*/ 1334045 w 4713748"/>
                  <a:gd name="connsiteY3004" fmla="*/ 2265439 h 2722945"/>
                  <a:gd name="connsiteX3005" fmla="*/ 1336266 w 4713748"/>
                  <a:gd name="connsiteY3005" fmla="*/ 2267658 h 2722945"/>
                  <a:gd name="connsiteX3006" fmla="*/ 1334045 w 4713748"/>
                  <a:gd name="connsiteY3006" fmla="*/ 2267658 h 2722945"/>
                  <a:gd name="connsiteX3007" fmla="*/ 1337358 w 4713748"/>
                  <a:gd name="connsiteY3007" fmla="*/ 2268761 h 2722945"/>
                  <a:gd name="connsiteX3008" fmla="*/ 1331438 w 4713748"/>
                  <a:gd name="connsiteY3008" fmla="*/ 2256884 h 2722945"/>
                  <a:gd name="connsiteX3009" fmla="*/ 1324796 w 4713748"/>
                  <a:gd name="connsiteY3009" fmla="*/ 2252441 h 2722945"/>
                  <a:gd name="connsiteX3010" fmla="*/ 1315939 w 4713748"/>
                  <a:gd name="connsiteY3010" fmla="*/ 2245778 h 2722945"/>
                  <a:gd name="connsiteX3011" fmla="*/ 1309296 w 4713748"/>
                  <a:gd name="connsiteY3011" fmla="*/ 2241336 h 2722945"/>
                  <a:gd name="connsiteX3012" fmla="*/ 1307082 w 4713748"/>
                  <a:gd name="connsiteY3012" fmla="*/ 2241336 h 2722945"/>
                  <a:gd name="connsiteX3013" fmla="*/ 1302654 w 4713748"/>
                  <a:gd name="connsiteY3013" fmla="*/ 2239115 h 2722945"/>
                  <a:gd name="connsiteX3014" fmla="*/ 1296011 w 4713748"/>
                  <a:gd name="connsiteY3014" fmla="*/ 2234673 h 2722945"/>
                  <a:gd name="connsiteX3015" fmla="*/ 1289369 w 4713748"/>
                  <a:gd name="connsiteY3015" fmla="*/ 2232452 h 2722945"/>
                  <a:gd name="connsiteX3016" fmla="*/ 1287155 w 4713748"/>
                  <a:gd name="connsiteY3016" fmla="*/ 2232452 h 2722945"/>
                  <a:gd name="connsiteX3017" fmla="*/ 1282726 w 4713748"/>
                  <a:gd name="connsiteY3017" fmla="*/ 2232452 h 2722945"/>
                  <a:gd name="connsiteX3018" fmla="*/ 1269441 w 4713748"/>
                  <a:gd name="connsiteY3018" fmla="*/ 2232452 h 2722945"/>
                  <a:gd name="connsiteX3019" fmla="*/ 2783710 w 4713748"/>
                  <a:gd name="connsiteY3019" fmla="*/ 2232029 h 2722945"/>
                  <a:gd name="connsiteX3020" fmla="*/ 2791680 w 4713748"/>
                  <a:gd name="connsiteY3020" fmla="*/ 2232152 h 2722945"/>
                  <a:gd name="connsiteX3021" fmla="*/ 2786322 w 4713748"/>
                  <a:gd name="connsiteY3021" fmla="*/ 2232614 h 2722945"/>
                  <a:gd name="connsiteX3022" fmla="*/ 2769173 w 4713748"/>
                  <a:gd name="connsiteY3022" fmla="*/ 2231871 h 2722945"/>
                  <a:gd name="connsiteX3023" fmla="*/ 2774049 w 4713748"/>
                  <a:gd name="connsiteY3023" fmla="*/ 2232687 h 2722945"/>
                  <a:gd name="connsiteX3024" fmla="*/ 2769642 w 4713748"/>
                  <a:gd name="connsiteY3024" fmla="*/ 2232058 h 2722945"/>
                  <a:gd name="connsiteX3025" fmla="*/ 2800304 w 4713748"/>
                  <a:gd name="connsiteY3025" fmla="*/ 2231409 h 2722945"/>
                  <a:gd name="connsiteX3026" fmla="*/ 2805023 w 4713748"/>
                  <a:gd name="connsiteY3026" fmla="*/ 2231838 h 2722945"/>
                  <a:gd name="connsiteX3027" fmla="*/ 2803557 w 4713748"/>
                  <a:gd name="connsiteY3027" fmla="*/ 2232336 h 2722945"/>
                  <a:gd name="connsiteX3028" fmla="*/ 2791680 w 4713748"/>
                  <a:gd name="connsiteY3028" fmla="*/ 2232152 h 2722945"/>
                  <a:gd name="connsiteX3029" fmla="*/ 1548571 w 4713748"/>
                  <a:gd name="connsiteY3029" fmla="*/ 2230646 h 2722945"/>
                  <a:gd name="connsiteX3030" fmla="*/ 1548280 w 4713748"/>
                  <a:gd name="connsiteY3030" fmla="*/ 2233618 h 2722945"/>
                  <a:gd name="connsiteX3031" fmla="*/ 1546728 w 4713748"/>
                  <a:gd name="connsiteY3031" fmla="*/ 2238775 h 2722945"/>
                  <a:gd name="connsiteX3032" fmla="*/ 1546728 w 4713748"/>
                  <a:gd name="connsiteY3032" fmla="*/ 2236560 h 2722945"/>
                  <a:gd name="connsiteX3033" fmla="*/ 1546830 w 4713748"/>
                  <a:gd name="connsiteY3033" fmla="*/ 2234140 h 2722945"/>
                  <a:gd name="connsiteX3034" fmla="*/ 2758523 w 4713748"/>
                  <a:gd name="connsiteY3034" fmla="*/ 2227612 h 2722945"/>
                  <a:gd name="connsiteX3035" fmla="*/ 2767730 w 4713748"/>
                  <a:gd name="connsiteY3035" fmla="*/ 2228449 h 2722945"/>
                  <a:gd name="connsiteX3036" fmla="*/ 2783710 w 4713748"/>
                  <a:gd name="connsiteY3036" fmla="*/ 2232029 h 2722945"/>
                  <a:gd name="connsiteX3037" fmla="*/ 2778885 w 4713748"/>
                  <a:gd name="connsiteY3037" fmla="*/ 2231954 h 2722945"/>
                  <a:gd name="connsiteX3038" fmla="*/ 2760582 w 4713748"/>
                  <a:gd name="connsiteY3038" fmla="*/ 2228436 h 2722945"/>
                  <a:gd name="connsiteX3039" fmla="*/ 2759913 w 4713748"/>
                  <a:gd name="connsiteY3039" fmla="*/ 2228168 h 2722945"/>
                  <a:gd name="connsiteX3040" fmla="*/ 2758523 w 4713748"/>
                  <a:gd name="connsiteY3040" fmla="*/ 2227612 h 2722945"/>
                  <a:gd name="connsiteX3041" fmla="*/ 1548935 w 4713748"/>
                  <a:gd name="connsiteY3041" fmla="*/ 2226920 h 2722945"/>
                  <a:gd name="connsiteX3042" fmla="*/ 1548935 w 4713748"/>
                  <a:gd name="connsiteY3042" fmla="*/ 2229914 h 2722945"/>
                  <a:gd name="connsiteX3043" fmla="*/ 1548571 w 4713748"/>
                  <a:gd name="connsiteY3043" fmla="*/ 2230646 h 2722945"/>
                  <a:gd name="connsiteX3044" fmla="*/ 1243978 w 4713748"/>
                  <a:gd name="connsiteY3044" fmla="*/ 2226621 h 2722945"/>
                  <a:gd name="connsiteX3045" fmla="*/ 1260584 w 4713748"/>
                  <a:gd name="connsiteY3045" fmla="*/ 2228010 h 2722945"/>
                  <a:gd name="connsiteX3046" fmla="*/ 1258373 w 4713748"/>
                  <a:gd name="connsiteY3046" fmla="*/ 2228010 h 2722945"/>
                  <a:gd name="connsiteX3047" fmla="*/ 1244452 w 4713748"/>
                  <a:gd name="connsiteY3047" fmla="*/ 2226740 h 2722945"/>
                  <a:gd name="connsiteX3048" fmla="*/ 1242872 w 4713748"/>
                  <a:gd name="connsiteY3048" fmla="*/ 2226529 h 2722945"/>
                  <a:gd name="connsiteX3049" fmla="*/ 1243877 w 4713748"/>
                  <a:gd name="connsiteY3049" fmla="*/ 2226596 h 2722945"/>
                  <a:gd name="connsiteX3050" fmla="*/ 1243978 w 4713748"/>
                  <a:gd name="connsiteY3050" fmla="*/ 2226621 h 2722945"/>
                  <a:gd name="connsiteX3051" fmla="*/ 1234014 w 4713748"/>
                  <a:gd name="connsiteY3051" fmla="*/ 2225788 h 2722945"/>
                  <a:gd name="connsiteX3052" fmla="*/ 1242872 w 4713748"/>
                  <a:gd name="connsiteY3052" fmla="*/ 2226529 h 2722945"/>
                  <a:gd name="connsiteX3053" fmla="*/ 1240106 w 4713748"/>
                  <a:gd name="connsiteY3053" fmla="*/ 2226344 h 2722945"/>
                  <a:gd name="connsiteX3054" fmla="*/ 1231800 w 4713748"/>
                  <a:gd name="connsiteY3054" fmla="*/ 2225788 h 2722945"/>
                  <a:gd name="connsiteX3055" fmla="*/ 1240106 w 4713748"/>
                  <a:gd name="connsiteY3055" fmla="*/ 2226344 h 2722945"/>
                  <a:gd name="connsiteX3056" fmla="*/ 1244452 w 4713748"/>
                  <a:gd name="connsiteY3056" fmla="*/ 2226740 h 2722945"/>
                  <a:gd name="connsiteX3057" fmla="*/ 1249513 w 4713748"/>
                  <a:gd name="connsiteY3057" fmla="*/ 2228010 h 2722945"/>
                  <a:gd name="connsiteX3058" fmla="*/ 1250897 w 4713748"/>
                  <a:gd name="connsiteY3058" fmla="*/ 2228010 h 2722945"/>
                  <a:gd name="connsiteX3059" fmla="*/ 1258373 w 4713748"/>
                  <a:gd name="connsiteY3059" fmla="*/ 2228010 h 2722945"/>
                  <a:gd name="connsiteX3060" fmla="*/ 1282726 w 4713748"/>
                  <a:gd name="connsiteY3060" fmla="*/ 2230231 h 2722945"/>
                  <a:gd name="connsiteX3061" fmla="*/ 1265013 w 4713748"/>
                  <a:gd name="connsiteY3061" fmla="*/ 2228010 h 2722945"/>
                  <a:gd name="connsiteX3062" fmla="*/ 1243877 w 4713748"/>
                  <a:gd name="connsiteY3062" fmla="*/ 2226596 h 2722945"/>
                  <a:gd name="connsiteX3063" fmla="*/ 1241764 w 4713748"/>
                  <a:gd name="connsiteY3063" fmla="*/ 2226066 h 2722945"/>
                  <a:gd name="connsiteX3064" fmla="*/ 1240657 w 4713748"/>
                  <a:gd name="connsiteY3064" fmla="*/ 2225788 h 2722945"/>
                  <a:gd name="connsiteX3065" fmla="*/ 1234014 w 4713748"/>
                  <a:gd name="connsiteY3065" fmla="*/ 2225788 h 2722945"/>
                  <a:gd name="connsiteX3066" fmla="*/ 1231800 w 4713748"/>
                  <a:gd name="connsiteY3066" fmla="*/ 2225788 h 2722945"/>
                  <a:gd name="connsiteX3067" fmla="*/ 2749627 w 4713748"/>
                  <a:gd name="connsiteY3067" fmla="*/ 2225390 h 2722945"/>
                  <a:gd name="connsiteX3068" fmla="*/ 2751851 w 4713748"/>
                  <a:gd name="connsiteY3068" fmla="*/ 2225390 h 2722945"/>
                  <a:gd name="connsiteX3069" fmla="*/ 2758523 w 4713748"/>
                  <a:gd name="connsiteY3069" fmla="*/ 2227612 h 2722945"/>
                  <a:gd name="connsiteX3070" fmla="*/ 2756299 w 4713748"/>
                  <a:gd name="connsiteY3070" fmla="*/ 2227612 h 2722945"/>
                  <a:gd name="connsiteX3071" fmla="*/ 2760582 w 4713748"/>
                  <a:gd name="connsiteY3071" fmla="*/ 2228436 h 2722945"/>
                  <a:gd name="connsiteX3072" fmla="*/ 2769173 w 4713748"/>
                  <a:gd name="connsiteY3072" fmla="*/ 2231871 h 2722945"/>
                  <a:gd name="connsiteX3073" fmla="*/ 2762415 w 4713748"/>
                  <a:gd name="connsiteY3073" fmla="*/ 2230738 h 2722945"/>
                  <a:gd name="connsiteX3074" fmla="*/ 2749627 w 4713748"/>
                  <a:gd name="connsiteY3074" fmla="*/ 2225390 h 2722945"/>
                  <a:gd name="connsiteX3075" fmla="*/ 1183206 w 4713748"/>
                  <a:gd name="connsiteY3075" fmla="*/ 2221348 h 2722945"/>
                  <a:gd name="connsiteX3076" fmla="*/ 1184576 w 4713748"/>
                  <a:gd name="connsiteY3076" fmla="*/ 2222692 h 2722945"/>
                  <a:gd name="connsiteX3077" fmla="*/ 1184342 w 4713748"/>
                  <a:gd name="connsiteY3077" fmla="*/ 2221365 h 2722945"/>
                  <a:gd name="connsiteX3078" fmla="*/ 2653412 w 4713748"/>
                  <a:gd name="connsiteY3078" fmla="*/ 2217871 h 2722945"/>
                  <a:gd name="connsiteX3079" fmla="*/ 2649792 w 4713748"/>
                  <a:gd name="connsiteY3079" fmla="*/ 2220605 h 2722945"/>
                  <a:gd name="connsiteX3080" fmla="*/ 2646432 w 4713748"/>
                  <a:gd name="connsiteY3080" fmla="*/ 2221278 h 2722945"/>
                  <a:gd name="connsiteX3081" fmla="*/ 2657196 w 4713748"/>
                  <a:gd name="connsiteY3081" fmla="*/ 2216715 h 2722945"/>
                  <a:gd name="connsiteX3082" fmla="*/ 2656966 w 4713748"/>
                  <a:gd name="connsiteY3082" fmla="*/ 2217014 h 2722945"/>
                  <a:gd name="connsiteX3083" fmla="*/ 2654207 w 4713748"/>
                  <a:gd name="connsiteY3083" fmla="*/ 2220605 h 2722945"/>
                  <a:gd name="connsiteX3084" fmla="*/ 2647308 w 4713748"/>
                  <a:gd name="connsiteY3084" fmla="*/ 2224473 h 2722945"/>
                  <a:gd name="connsiteX3085" fmla="*/ 2644297 w 4713748"/>
                  <a:gd name="connsiteY3085" fmla="*/ 2224667 h 2722945"/>
                  <a:gd name="connsiteX3086" fmla="*/ 2655607 w 4713748"/>
                  <a:gd name="connsiteY3086" fmla="*/ 2217694 h 2722945"/>
                  <a:gd name="connsiteX3087" fmla="*/ 2523326 w 4713748"/>
                  <a:gd name="connsiteY3087" fmla="*/ 2216224 h 2722945"/>
                  <a:gd name="connsiteX3088" fmla="*/ 2532229 w 4713748"/>
                  <a:gd name="connsiteY3088" fmla="*/ 2216224 h 2722945"/>
                  <a:gd name="connsiteX3089" fmla="*/ 2534455 w 4713748"/>
                  <a:gd name="connsiteY3089" fmla="*/ 2216224 h 2722945"/>
                  <a:gd name="connsiteX3090" fmla="*/ 2523740 w 4713748"/>
                  <a:gd name="connsiteY3090" fmla="*/ 2216637 h 2722945"/>
                  <a:gd name="connsiteX3091" fmla="*/ 2512714 w 4713748"/>
                  <a:gd name="connsiteY3091" fmla="*/ 2216224 h 2722945"/>
                  <a:gd name="connsiteX3092" fmla="*/ 2515594 w 4713748"/>
                  <a:gd name="connsiteY3092" fmla="*/ 2216224 h 2722945"/>
                  <a:gd name="connsiteX3093" fmla="*/ 2519153 w 4713748"/>
                  <a:gd name="connsiteY3093" fmla="*/ 2216813 h 2722945"/>
                  <a:gd name="connsiteX3094" fmla="*/ 2523740 w 4713748"/>
                  <a:gd name="connsiteY3094" fmla="*/ 2216637 h 2722945"/>
                  <a:gd name="connsiteX3095" fmla="*/ 2525353 w 4713748"/>
                  <a:gd name="connsiteY3095" fmla="*/ 2218244 h 2722945"/>
                  <a:gd name="connsiteX3096" fmla="*/ 2523557 w 4713748"/>
                  <a:gd name="connsiteY3096" fmla="*/ 2218098 h 2722945"/>
                  <a:gd name="connsiteX3097" fmla="*/ 2563300 w 4713748"/>
                  <a:gd name="connsiteY3097" fmla="*/ 2215870 h 2722945"/>
                  <a:gd name="connsiteX3098" fmla="*/ 2550035 w 4713748"/>
                  <a:gd name="connsiteY3098" fmla="*/ 2218442 h 2722945"/>
                  <a:gd name="connsiteX3099" fmla="*/ 2556710 w 4713748"/>
                  <a:gd name="connsiteY3099" fmla="*/ 2216964 h 2722945"/>
                  <a:gd name="connsiteX3100" fmla="*/ 2512972 w 4713748"/>
                  <a:gd name="connsiteY3100" fmla="*/ 2215790 h 2722945"/>
                  <a:gd name="connsiteX3101" fmla="*/ 2523326 w 4713748"/>
                  <a:gd name="connsiteY3101" fmla="*/ 2216224 h 2722945"/>
                  <a:gd name="connsiteX3102" fmla="*/ 2521656 w 4713748"/>
                  <a:gd name="connsiteY3102" fmla="*/ 2216224 h 2722945"/>
                  <a:gd name="connsiteX3103" fmla="*/ 2515594 w 4713748"/>
                  <a:gd name="connsiteY3103" fmla="*/ 2216224 h 2722945"/>
                  <a:gd name="connsiteX3104" fmla="*/ 2504392 w 4713748"/>
                  <a:gd name="connsiteY3104" fmla="*/ 2215430 h 2722945"/>
                  <a:gd name="connsiteX3105" fmla="*/ 2509312 w 4713748"/>
                  <a:gd name="connsiteY3105" fmla="*/ 2215636 h 2722945"/>
                  <a:gd name="connsiteX3106" fmla="*/ 2512714 w 4713748"/>
                  <a:gd name="connsiteY3106" fmla="*/ 2216224 h 2722945"/>
                  <a:gd name="connsiteX3107" fmla="*/ 2509971 w 4713748"/>
                  <a:gd name="connsiteY3107" fmla="*/ 2216224 h 2722945"/>
                  <a:gd name="connsiteX3108" fmla="*/ 2508024 w 4713748"/>
                  <a:gd name="connsiteY3108" fmla="*/ 2215947 h 2722945"/>
                  <a:gd name="connsiteX3109" fmla="*/ 2485346 w 4713748"/>
                  <a:gd name="connsiteY3109" fmla="*/ 2211496 h 2722945"/>
                  <a:gd name="connsiteX3110" fmla="*/ 2486871 w 4713748"/>
                  <a:gd name="connsiteY3110" fmla="*/ 2211759 h 2722945"/>
                  <a:gd name="connsiteX3111" fmla="*/ 2494391 w 4713748"/>
                  <a:gd name="connsiteY3111" fmla="*/ 2214007 h 2722945"/>
                  <a:gd name="connsiteX3112" fmla="*/ 2504392 w 4713748"/>
                  <a:gd name="connsiteY3112" fmla="*/ 2215430 h 2722945"/>
                  <a:gd name="connsiteX3113" fmla="*/ 2496895 w 4713748"/>
                  <a:gd name="connsiteY3113" fmla="*/ 2215116 h 2722945"/>
                  <a:gd name="connsiteX3114" fmla="*/ 122045 w 4713748"/>
                  <a:gd name="connsiteY3114" fmla="*/ 2211372 h 2722945"/>
                  <a:gd name="connsiteX3115" fmla="*/ 91491 w 4713748"/>
                  <a:gd name="connsiteY3115" fmla="*/ 2218979 h 2722945"/>
                  <a:gd name="connsiteX3116" fmla="*/ 6568 w 4713748"/>
                  <a:gd name="connsiteY3116" fmla="*/ 2254387 h 2722945"/>
                  <a:gd name="connsiteX3117" fmla="*/ 17669 w 4713748"/>
                  <a:gd name="connsiteY3117" fmla="*/ 2245465 h 2722945"/>
                  <a:gd name="connsiteX3118" fmla="*/ 83026 w 4713748"/>
                  <a:gd name="connsiteY3118" fmla="*/ 2218525 h 2722945"/>
                  <a:gd name="connsiteX3119" fmla="*/ 2479168 w 4713748"/>
                  <a:gd name="connsiteY3119" fmla="*/ 2209559 h 2722945"/>
                  <a:gd name="connsiteX3120" fmla="*/ 2485346 w 4713748"/>
                  <a:gd name="connsiteY3120" fmla="*/ 2211496 h 2722945"/>
                  <a:gd name="connsiteX3121" fmla="*/ 2482732 w 4713748"/>
                  <a:gd name="connsiteY3121" fmla="*/ 2211044 h 2722945"/>
                  <a:gd name="connsiteX3122" fmla="*/ 2665045 w 4713748"/>
                  <a:gd name="connsiteY3122" fmla="*/ 2208148 h 2722945"/>
                  <a:gd name="connsiteX3123" fmla="*/ 2665043 w 4713748"/>
                  <a:gd name="connsiteY3123" fmla="*/ 2208151 h 2722945"/>
                  <a:gd name="connsiteX3124" fmla="*/ 2659744 w 4713748"/>
                  <a:gd name="connsiteY3124" fmla="*/ 2214781 h 2722945"/>
                  <a:gd name="connsiteX3125" fmla="*/ 2473223 w 4713748"/>
                  <a:gd name="connsiteY3125" fmla="*/ 2207680 h 2722945"/>
                  <a:gd name="connsiteX3126" fmla="*/ 2478298 w 4713748"/>
                  <a:gd name="connsiteY3126" fmla="*/ 2209197 h 2722945"/>
                  <a:gd name="connsiteX3127" fmla="*/ 2479168 w 4713748"/>
                  <a:gd name="connsiteY3127" fmla="*/ 2209559 h 2722945"/>
                  <a:gd name="connsiteX3128" fmla="*/ 2473282 w 4713748"/>
                  <a:gd name="connsiteY3128" fmla="*/ 2207714 h 2722945"/>
                  <a:gd name="connsiteX3129" fmla="*/ 2617141 w 4713748"/>
                  <a:gd name="connsiteY3129" fmla="*/ 2204116 h 2722945"/>
                  <a:gd name="connsiteX3130" fmla="*/ 2616524 w 4713748"/>
                  <a:gd name="connsiteY3130" fmla="*/ 2204295 h 2722945"/>
                  <a:gd name="connsiteX3131" fmla="*/ 2618210 w 4713748"/>
                  <a:gd name="connsiteY3131" fmla="*/ 2206869 h 2722945"/>
                  <a:gd name="connsiteX3132" fmla="*/ 2617884 w 4713748"/>
                  <a:gd name="connsiteY3132" fmla="*/ 2206029 h 2722945"/>
                  <a:gd name="connsiteX3133" fmla="*/ 1172328 w 4713748"/>
                  <a:gd name="connsiteY3133" fmla="*/ 2203587 h 2722945"/>
                  <a:gd name="connsiteX3134" fmla="*/ 1172851 w 4713748"/>
                  <a:gd name="connsiteY3134" fmla="*/ 2203849 h 2722945"/>
                  <a:gd name="connsiteX3135" fmla="*/ 1173960 w 4713748"/>
                  <a:gd name="connsiteY3135" fmla="*/ 2207748 h 2722945"/>
                  <a:gd name="connsiteX3136" fmla="*/ 170914 w 4713748"/>
                  <a:gd name="connsiteY3136" fmla="*/ 2202412 h 2722945"/>
                  <a:gd name="connsiteX3137" fmla="*/ 122045 w 4713748"/>
                  <a:gd name="connsiteY3137" fmla="*/ 2211372 h 2722945"/>
                  <a:gd name="connsiteX3138" fmla="*/ 147065 w 4713748"/>
                  <a:gd name="connsiteY3138" fmla="*/ 2205142 h 2722945"/>
                  <a:gd name="connsiteX3139" fmla="*/ 155183 w 4713748"/>
                  <a:gd name="connsiteY3139" fmla="*/ 2203992 h 2722945"/>
                  <a:gd name="connsiteX3140" fmla="*/ 187816 w 4713748"/>
                  <a:gd name="connsiteY3140" fmla="*/ 2199313 h 2722945"/>
                  <a:gd name="connsiteX3141" fmla="*/ 186476 w 4713748"/>
                  <a:gd name="connsiteY3141" fmla="*/ 2199559 h 2722945"/>
                  <a:gd name="connsiteX3142" fmla="*/ 155183 w 4713748"/>
                  <a:gd name="connsiteY3142" fmla="*/ 2203992 h 2722945"/>
                  <a:gd name="connsiteX3143" fmla="*/ 142000 w 4713748"/>
                  <a:gd name="connsiteY3143" fmla="*/ 2205317 h 2722945"/>
                  <a:gd name="connsiteX3144" fmla="*/ 1207319 w 4713748"/>
                  <a:gd name="connsiteY3144" fmla="*/ 2199253 h 2722945"/>
                  <a:gd name="connsiteX3145" fmla="*/ 1207430 w 4713748"/>
                  <a:gd name="connsiteY3145" fmla="*/ 2199364 h 2722945"/>
                  <a:gd name="connsiteX3146" fmla="*/ 1204657 w 4713748"/>
                  <a:gd name="connsiteY3146" fmla="*/ 2203247 h 2722945"/>
                  <a:gd name="connsiteX3147" fmla="*/ 1540105 w 4713748"/>
                  <a:gd name="connsiteY3147" fmla="*/ 2198901 h 2722945"/>
                  <a:gd name="connsiteX3148" fmla="*/ 1546728 w 4713748"/>
                  <a:gd name="connsiteY3148" fmla="*/ 2207762 h 2722945"/>
                  <a:gd name="connsiteX3149" fmla="*/ 1549211 w 4713748"/>
                  <a:gd name="connsiteY3149" fmla="*/ 2224099 h 2722945"/>
                  <a:gd name="connsiteX3150" fmla="*/ 1548935 w 4713748"/>
                  <a:gd name="connsiteY3150" fmla="*/ 2226920 h 2722945"/>
                  <a:gd name="connsiteX3151" fmla="*/ 1548935 w 4713748"/>
                  <a:gd name="connsiteY3151" fmla="*/ 2225484 h 2722945"/>
                  <a:gd name="connsiteX3152" fmla="*/ 1548659 w 4713748"/>
                  <a:gd name="connsiteY3152" fmla="*/ 2224099 h 2722945"/>
                  <a:gd name="connsiteX3153" fmla="*/ 1547498 w 4713748"/>
                  <a:gd name="connsiteY3153" fmla="*/ 2218271 h 2722945"/>
                  <a:gd name="connsiteX3154" fmla="*/ 1547556 w 4713748"/>
                  <a:gd name="connsiteY3154" fmla="*/ 2216900 h 2722945"/>
                  <a:gd name="connsiteX3155" fmla="*/ 1546917 w 4713748"/>
                  <a:gd name="connsiteY3155" fmla="*/ 2215358 h 2722945"/>
                  <a:gd name="connsiteX3156" fmla="*/ 1546728 w 4713748"/>
                  <a:gd name="connsiteY3156" fmla="*/ 2214408 h 2722945"/>
                  <a:gd name="connsiteX3157" fmla="*/ 1546728 w 4713748"/>
                  <a:gd name="connsiteY3157" fmla="*/ 2212192 h 2722945"/>
                  <a:gd name="connsiteX3158" fmla="*/ 1540105 w 4713748"/>
                  <a:gd name="connsiteY3158" fmla="*/ 2198901 h 2722945"/>
                  <a:gd name="connsiteX3159" fmla="*/ 0 w 4713748"/>
                  <a:gd name="connsiteY3159" fmla="*/ 2198621 h 2722945"/>
                  <a:gd name="connsiteX3160" fmla="*/ 27240 w 4713748"/>
                  <a:gd name="connsiteY3160" fmla="*/ 2200027 h 2722945"/>
                  <a:gd name="connsiteX3161" fmla="*/ 13315 w 4713748"/>
                  <a:gd name="connsiteY3161" fmla="*/ 2200829 h 2722945"/>
                  <a:gd name="connsiteX3162" fmla="*/ 0 w 4713748"/>
                  <a:gd name="connsiteY3162" fmla="*/ 2198621 h 2722945"/>
                  <a:gd name="connsiteX3163" fmla="*/ 818669 w 4713748"/>
                  <a:gd name="connsiteY3163" fmla="*/ 2197768 h 2722945"/>
                  <a:gd name="connsiteX3164" fmla="*/ 793061 w 4713748"/>
                  <a:gd name="connsiteY3164" fmla="*/ 2203985 h 2722945"/>
                  <a:gd name="connsiteX3165" fmla="*/ 775958 w 4713748"/>
                  <a:gd name="connsiteY3165" fmla="*/ 2210764 h 2722945"/>
                  <a:gd name="connsiteX3166" fmla="*/ 790911 w 4713748"/>
                  <a:gd name="connsiteY3166" fmla="*/ 2204089 h 2722945"/>
                  <a:gd name="connsiteX3167" fmla="*/ 815793 w 4713748"/>
                  <a:gd name="connsiteY3167" fmla="*/ 2198291 h 2722945"/>
                  <a:gd name="connsiteX3168" fmla="*/ 2622749 w 4713748"/>
                  <a:gd name="connsiteY3168" fmla="*/ 2197400 h 2722945"/>
                  <a:gd name="connsiteX3169" fmla="*/ 2618886 w 4713748"/>
                  <a:gd name="connsiteY3169" fmla="*/ 2200715 h 2722945"/>
                  <a:gd name="connsiteX3170" fmla="*/ 2623301 w 4713748"/>
                  <a:gd name="connsiteY3170" fmla="*/ 2200715 h 2722945"/>
                  <a:gd name="connsiteX3171" fmla="*/ 2624264 w 4713748"/>
                  <a:gd name="connsiteY3171" fmla="*/ 2201679 h 2722945"/>
                  <a:gd name="connsiteX3172" fmla="*/ 2627319 w 4713748"/>
                  <a:gd name="connsiteY3172" fmla="*/ 2200866 h 2722945"/>
                  <a:gd name="connsiteX3173" fmla="*/ 2625508 w 4713748"/>
                  <a:gd name="connsiteY3173" fmla="*/ 2200715 h 2722945"/>
                  <a:gd name="connsiteX3174" fmla="*/ 2623301 w 4713748"/>
                  <a:gd name="connsiteY3174" fmla="*/ 2200715 h 2722945"/>
                  <a:gd name="connsiteX3175" fmla="*/ 2622749 w 4713748"/>
                  <a:gd name="connsiteY3175" fmla="*/ 2197400 h 2722945"/>
                  <a:gd name="connsiteX3176" fmla="*/ 213167 w 4713748"/>
                  <a:gd name="connsiteY3176" fmla="*/ 2196119 h 2722945"/>
                  <a:gd name="connsiteX3177" fmla="*/ 193065 w 4713748"/>
                  <a:gd name="connsiteY3177" fmla="*/ 2198625 h 2722945"/>
                  <a:gd name="connsiteX3178" fmla="*/ 187816 w 4713748"/>
                  <a:gd name="connsiteY3178" fmla="*/ 2199313 h 2722945"/>
                  <a:gd name="connsiteX3179" fmla="*/ 199170 w 4713748"/>
                  <a:gd name="connsiteY3179" fmla="*/ 2197231 h 2722945"/>
                  <a:gd name="connsiteX3180" fmla="*/ 830160 w 4713748"/>
                  <a:gd name="connsiteY3180" fmla="*/ 2194943 h 2722945"/>
                  <a:gd name="connsiteX3181" fmla="*/ 815793 w 4713748"/>
                  <a:gd name="connsiteY3181" fmla="*/ 2198291 h 2722945"/>
                  <a:gd name="connsiteX3182" fmla="*/ 811918 w 4713748"/>
                  <a:gd name="connsiteY3182" fmla="*/ 2198995 h 2722945"/>
                  <a:gd name="connsiteX3183" fmla="*/ 847602 w 4713748"/>
                  <a:gd name="connsiteY3183" fmla="*/ 2194498 h 2722945"/>
                  <a:gd name="connsiteX3184" fmla="*/ 847415 w 4713748"/>
                  <a:gd name="connsiteY3184" fmla="*/ 2194560 h 2722945"/>
                  <a:gd name="connsiteX3185" fmla="*/ 845196 w 4713748"/>
                  <a:gd name="connsiteY3185" fmla="*/ 2194560 h 2722945"/>
                  <a:gd name="connsiteX3186" fmla="*/ 859780 w 4713748"/>
                  <a:gd name="connsiteY3186" fmla="*/ 2194174 h 2722945"/>
                  <a:gd name="connsiteX3187" fmla="*/ 851852 w 4713748"/>
                  <a:gd name="connsiteY3187" fmla="*/ 2194560 h 2722945"/>
                  <a:gd name="connsiteX3188" fmla="*/ 852029 w 4713748"/>
                  <a:gd name="connsiteY3188" fmla="*/ 2194383 h 2722945"/>
                  <a:gd name="connsiteX3189" fmla="*/ 858542 w 4713748"/>
                  <a:gd name="connsiteY3189" fmla="*/ 2194214 h 2722945"/>
                  <a:gd name="connsiteX3190" fmla="*/ 834434 w 4713748"/>
                  <a:gd name="connsiteY3190" fmla="*/ 2194173 h 2722945"/>
                  <a:gd name="connsiteX3191" fmla="*/ 831885 w 4713748"/>
                  <a:gd name="connsiteY3191" fmla="*/ 2194560 h 2722945"/>
                  <a:gd name="connsiteX3192" fmla="*/ 830160 w 4713748"/>
                  <a:gd name="connsiteY3192" fmla="*/ 2194943 h 2722945"/>
                  <a:gd name="connsiteX3193" fmla="*/ 832994 w 4713748"/>
                  <a:gd name="connsiteY3193" fmla="*/ 2194283 h 2722945"/>
                  <a:gd name="connsiteX3194" fmla="*/ 2676282 w 4713748"/>
                  <a:gd name="connsiteY3194" fmla="*/ 2194085 h 2722945"/>
                  <a:gd name="connsiteX3195" fmla="*/ 2674996 w 4713748"/>
                  <a:gd name="connsiteY3195" fmla="*/ 2195372 h 2722945"/>
                  <a:gd name="connsiteX3196" fmla="*/ 2675198 w 4713748"/>
                  <a:gd name="connsiteY3196" fmla="*/ 2195442 h 2722945"/>
                  <a:gd name="connsiteX3197" fmla="*/ 231086 w 4713748"/>
                  <a:gd name="connsiteY3197" fmla="*/ 2193886 h 2722945"/>
                  <a:gd name="connsiteX3198" fmla="*/ 237469 w 4713748"/>
                  <a:gd name="connsiteY3198" fmla="*/ 2194164 h 2722945"/>
                  <a:gd name="connsiteX3199" fmla="*/ 236311 w 4713748"/>
                  <a:gd name="connsiteY3199" fmla="*/ 2194281 h 2722945"/>
                  <a:gd name="connsiteX3200" fmla="*/ 213167 w 4713748"/>
                  <a:gd name="connsiteY3200" fmla="*/ 2196119 h 2722945"/>
                  <a:gd name="connsiteX3201" fmla="*/ 842246 w 4713748"/>
                  <a:gd name="connsiteY3201" fmla="*/ 2193573 h 2722945"/>
                  <a:gd name="connsiteX3202" fmla="*/ 836322 w 4713748"/>
                  <a:gd name="connsiteY3202" fmla="*/ 2194560 h 2722945"/>
                  <a:gd name="connsiteX3203" fmla="*/ 818669 w 4713748"/>
                  <a:gd name="connsiteY3203" fmla="*/ 2197768 h 2722945"/>
                  <a:gd name="connsiteX3204" fmla="*/ 831885 w 4713748"/>
                  <a:gd name="connsiteY3204" fmla="*/ 2194560 h 2722945"/>
                  <a:gd name="connsiteX3205" fmla="*/ 834793 w 4713748"/>
                  <a:gd name="connsiteY3205" fmla="*/ 2194145 h 2722945"/>
                  <a:gd name="connsiteX3206" fmla="*/ 267859 w 4713748"/>
                  <a:gd name="connsiteY3206" fmla="*/ 2193532 h 2722945"/>
                  <a:gd name="connsiteX3207" fmla="*/ 267623 w 4713748"/>
                  <a:gd name="connsiteY3207" fmla="*/ 2193550 h 2722945"/>
                  <a:gd name="connsiteX3208" fmla="*/ 256949 w 4713748"/>
                  <a:gd name="connsiteY3208" fmla="*/ 2194164 h 2722945"/>
                  <a:gd name="connsiteX3209" fmla="*/ 245365 w 4713748"/>
                  <a:gd name="connsiteY3209" fmla="*/ 2194831 h 2722945"/>
                  <a:gd name="connsiteX3210" fmla="*/ 233028 w 4713748"/>
                  <a:gd name="connsiteY3210" fmla="*/ 2196395 h 2722945"/>
                  <a:gd name="connsiteX3211" fmla="*/ 236056 w 4713748"/>
                  <a:gd name="connsiteY3211" fmla="*/ 2195381 h 2722945"/>
                  <a:gd name="connsiteX3212" fmla="*/ 241631 w 4713748"/>
                  <a:gd name="connsiteY3212" fmla="*/ 2194722 h 2722945"/>
                  <a:gd name="connsiteX3213" fmla="*/ 246349 w 4713748"/>
                  <a:gd name="connsiteY3213" fmla="*/ 2194164 h 2722945"/>
                  <a:gd name="connsiteX3214" fmla="*/ 253010 w 4713748"/>
                  <a:gd name="connsiteY3214" fmla="*/ 2194164 h 2722945"/>
                  <a:gd name="connsiteX3215" fmla="*/ 853720 w 4713748"/>
                  <a:gd name="connsiteY3215" fmla="*/ 2192693 h 2722945"/>
                  <a:gd name="connsiteX3216" fmla="*/ 852029 w 4713748"/>
                  <a:gd name="connsiteY3216" fmla="*/ 2194383 h 2722945"/>
                  <a:gd name="connsiteX3217" fmla="*/ 847602 w 4713748"/>
                  <a:gd name="connsiteY3217" fmla="*/ 2194498 h 2722945"/>
                  <a:gd name="connsiteX3218" fmla="*/ 852808 w 4713748"/>
                  <a:gd name="connsiteY3218" fmla="*/ 2192763 h 2722945"/>
                  <a:gd name="connsiteX3219" fmla="*/ 2713846 w 4713748"/>
                  <a:gd name="connsiteY3219" fmla="*/ 2192680 h 2722945"/>
                  <a:gd name="connsiteX3220" fmla="*/ 2716361 w 4713748"/>
                  <a:gd name="connsiteY3220" fmla="*/ 2192907 h 2722945"/>
                  <a:gd name="connsiteX3221" fmla="*/ 2721691 w 4713748"/>
                  <a:gd name="connsiteY3221" fmla="*/ 2193901 h 2722945"/>
                  <a:gd name="connsiteX3222" fmla="*/ 2714042 w 4713748"/>
                  <a:gd name="connsiteY3222" fmla="*/ 2192745 h 2722945"/>
                  <a:gd name="connsiteX3223" fmla="*/ 854070 w 4713748"/>
                  <a:gd name="connsiteY3223" fmla="*/ 2192343 h 2722945"/>
                  <a:gd name="connsiteX3224" fmla="*/ 855457 w 4713748"/>
                  <a:gd name="connsiteY3224" fmla="*/ 2192343 h 2722945"/>
                  <a:gd name="connsiteX3225" fmla="*/ 858290 w 4713748"/>
                  <a:gd name="connsiteY3225" fmla="*/ 2192343 h 2722945"/>
                  <a:gd name="connsiteX3226" fmla="*/ 853720 w 4713748"/>
                  <a:gd name="connsiteY3226" fmla="*/ 2192693 h 2722945"/>
                  <a:gd name="connsiteX3227" fmla="*/ 847415 w 4713748"/>
                  <a:gd name="connsiteY3227" fmla="*/ 2192343 h 2722945"/>
                  <a:gd name="connsiteX3228" fmla="*/ 834793 w 4713748"/>
                  <a:gd name="connsiteY3228" fmla="*/ 2194145 h 2722945"/>
                  <a:gd name="connsiteX3229" fmla="*/ 834434 w 4713748"/>
                  <a:gd name="connsiteY3229" fmla="*/ 2194173 h 2722945"/>
                  <a:gd name="connsiteX3230" fmla="*/ 844642 w 4713748"/>
                  <a:gd name="connsiteY3230" fmla="*/ 2192620 h 2722945"/>
                  <a:gd name="connsiteX3231" fmla="*/ 847415 w 4713748"/>
                  <a:gd name="connsiteY3231" fmla="*/ 2192343 h 2722945"/>
                  <a:gd name="connsiteX3232" fmla="*/ 865827 w 4713748"/>
                  <a:gd name="connsiteY3232" fmla="*/ 2191765 h 2722945"/>
                  <a:gd name="connsiteX3233" fmla="*/ 864422 w 4713748"/>
                  <a:gd name="connsiteY3233" fmla="*/ 2191872 h 2722945"/>
                  <a:gd name="connsiteX3234" fmla="*/ 854070 w 4713748"/>
                  <a:gd name="connsiteY3234" fmla="*/ 2192343 h 2722945"/>
                  <a:gd name="connsiteX3235" fmla="*/ 852808 w 4713748"/>
                  <a:gd name="connsiteY3235" fmla="*/ 2192763 h 2722945"/>
                  <a:gd name="connsiteX3236" fmla="*/ 842246 w 4713748"/>
                  <a:gd name="connsiteY3236" fmla="*/ 2193573 h 2722945"/>
                  <a:gd name="connsiteX3237" fmla="*/ 847969 w 4713748"/>
                  <a:gd name="connsiteY3237" fmla="*/ 2192620 h 2722945"/>
                  <a:gd name="connsiteX3238" fmla="*/ 849633 w 4713748"/>
                  <a:gd name="connsiteY3238" fmla="*/ 2192343 h 2722945"/>
                  <a:gd name="connsiteX3239" fmla="*/ 333395 w 4713748"/>
                  <a:gd name="connsiteY3239" fmla="*/ 2191654 h 2722945"/>
                  <a:gd name="connsiteX3240" fmla="*/ 259671 w 4713748"/>
                  <a:gd name="connsiteY3240" fmla="*/ 2194164 h 2722945"/>
                  <a:gd name="connsiteX3241" fmla="*/ 267623 w 4713748"/>
                  <a:gd name="connsiteY3241" fmla="*/ 2193550 h 2722945"/>
                  <a:gd name="connsiteX3242" fmla="*/ 268170 w 4713748"/>
                  <a:gd name="connsiteY3242" fmla="*/ 2193518 h 2722945"/>
                  <a:gd name="connsiteX3243" fmla="*/ 268742 w 4713748"/>
                  <a:gd name="connsiteY3243" fmla="*/ 2193494 h 2722945"/>
                  <a:gd name="connsiteX3244" fmla="*/ 333215 w 4713748"/>
                  <a:gd name="connsiteY3244" fmla="*/ 2191655 h 2722945"/>
                  <a:gd name="connsiteX3245" fmla="*/ 328243 w 4713748"/>
                  <a:gd name="connsiteY3245" fmla="*/ 2190959 h 2722945"/>
                  <a:gd name="connsiteX3246" fmla="*/ 268742 w 4713748"/>
                  <a:gd name="connsiteY3246" fmla="*/ 2193494 h 2722945"/>
                  <a:gd name="connsiteX3247" fmla="*/ 268448 w 4713748"/>
                  <a:gd name="connsiteY3247" fmla="*/ 2193502 h 2722945"/>
                  <a:gd name="connsiteX3248" fmla="*/ 268170 w 4713748"/>
                  <a:gd name="connsiteY3248" fmla="*/ 2193518 h 2722945"/>
                  <a:gd name="connsiteX3249" fmla="*/ 267859 w 4713748"/>
                  <a:gd name="connsiteY3249" fmla="*/ 2193532 h 2722945"/>
                  <a:gd name="connsiteX3250" fmla="*/ 273347 w 4713748"/>
                  <a:gd name="connsiteY3250" fmla="*/ 2193108 h 2722945"/>
                  <a:gd name="connsiteX3251" fmla="*/ 1167016 w 4713748"/>
                  <a:gd name="connsiteY3251" fmla="*/ 2190881 h 2722945"/>
                  <a:gd name="connsiteX3252" fmla="*/ 1171742 w 4713748"/>
                  <a:gd name="connsiteY3252" fmla="*/ 2196607 h 2722945"/>
                  <a:gd name="connsiteX3253" fmla="*/ 1169524 w 4713748"/>
                  <a:gd name="connsiteY3253" fmla="*/ 2196607 h 2722945"/>
                  <a:gd name="connsiteX3254" fmla="*/ 1171742 w 4713748"/>
                  <a:gd name="connsiteY3254" fmla="*/ 2201064 h 2722945"/>
                  <a:gd name="connsiteX3255" fmla="*/ 1170356 w 4713748"/>
                  <a:gd name="connsiteY3255" fmla="*/ 2198557 h 2722945"/>
                  <a:gd name="connsiteX3256" fmla="*/ 1172328 w 4713748"/>
                  <a:gd name="connsiteY3256" fmla="*/ 2203587 h 2722945"/>
                  <a:gd name="connsiteX3257" fmla="*/ 1171742 w 4713748"/>
                  <a:gd name="connsiteY3257" fmla="*/ 2203292 h 2722945"/>
                  <a:gd name="connsiteX3258" fmla="*/ 1176733 w 4713748"/>
                  <a:gd name="connsiteY3258" fmla="*/ 2218333 h 2722945"/>
                  <a:gd name="connsiteX3259" fmla="*/ 1177745 w 4713748"/>
                  <a:gd name="connsiteY3259" fmla="*/ 2225451 h 2722945"/>
                  <a:gd name="connsiteX3260" fmla="*/ 1178318 w 4713748"/>
                  <a:gd name="connsiteY3260" fmla="*/ 2225451 h 2722945"/>
                  <a:gd name="connsiteX3261" fmla="*/ 1182853 w 4713748"/>
                  <a:gd name="connsiteY3261" fmla="*/ 2221001 h 2722945"/>
                  <a:gd name="connsiteX3262" fmla="*/ 1183165 w 4713748"/>
                  <a:gd name="connsiteY3262" fmla="*/ 2221308 h 2722945"/>
                  <a:gd name="connsiteX3263" fmla="*/ 1184237 w 4713748"/>
                  <a:gd name="connsiteY3263" fmla="*/ 2220770 h 2722945"/>
                  <a:gd name="connsiteX3264" fmla="*/ 1184211 w 4713748"/>
                  <a:gd name="connsiteY3264" fmla="*/ 2220622 h 2722945"/>
                  <a:gd name="connsiteX3265" fmla="*/ 1185043 w 4713748"/>
                  <a:gd name="connsiteY3265" fmla="*/ 2214232 h 2722945"/>
                  <a:gd name="connsiteX3266" fmla="*/ 1182825 w 4713748"/>
                  <a:gd name="connsiteY3266" fmla="*/ 2212009 h 2722945"/>
                  <a:gd name="connsiteX3267" fmla="*/ 1185043 w 4713748"/>
                  <a:gd name="connsiteY3267" fmla="*/ 2203118 h 2722945"/>
                  <a:gd name="connsiteX3268" fmla="*/ 1185043 w 4713748"/>
                  <a:gd name="connsiteY3268" fmla="*/ 2200895 h 2722945"/>
                  <a:gd name="connsiteX3269" fmla="*/ 1184956 w 4713748"/>
                  <a:gd name="connsiteY3269" fmla="*/ 2199764 h 2722945"/>
                  <a:gd name="connsiteX3270" fmla="*/ 1178217 w 4713748"/>
                  <a:gd name="connsiteY3270" fmla="*/ 2198724 h 2722945"/>
                  <a:gd name="connsiteX3271" fmla="*/ 1175998 w 4713748"/>
                  <a:gd name="connsiteY3271" fmla="*/ 2196499 h 2722945"/>
                  <a:gd name="connsiteX3272" fmla="*/ 1169342 w 4713748"/>
                  <a:gd name="connsiteY3272" fmla="*/ 2192048 h 2722945"/>
                  <a:gd name="connsiteX3273" fmla="*/ 897948 w 4713748"/>
                  <a:gd name="connsiteY3273" fmla="*/ 2190618 h 2722945"/>
                  <a:gd name="connsiteX3274" fmla="*/ 880693 w 4713748"/>
                  <a:gd name="connsiteY3274" fmla="*/ 2192343 h 2722945"/>
                  <a:gd name="connsiteX3275" fmla="*/ 865163 w 4713748"/>
                  <a:gd name="connsiteY3275" fmla="*/ 2192343 h 2722945"/>
                  <a:gd name="connsiteX3276" fmla="*/ 858290 w 4713748"/>
                  <a:gd name="connsiteY3276" fmla="*/ 2192343 h 2722945"/>
                  <a:gd name="connsiteX3277" fmla="*/ 864422 w 4713748"/>
                  <a:gd name="connsiteY3277" fmla="*/ 2191872 h 2722945"/>
                  <a:gd name="connsiteX3278" fmla="*/ 870340 w 4713748"/>
                  <a:gd name="connsiteY3278" fmla="*/ 2191604 h 2722945"/>
                  <a:gd name="connsiteX3279" fmla="*/ 357707 w 4713748"/>
                  <a:gd name="connsiteY3279" fmla="*/ 2189704 h 2722945"/>
                  <a:gd name="connsiteX3280" fmla="*/ 360316 w 4713748"/>
                  <a:gd name="connsiteY3280" fmla="*/ 2189704 h 2722945"/>
                  <a:gd name="connsiteX3281" fmla="*/ 328243 w 4713748"/>
                  <a:gd name="connsiteY3281" fmla="*/ 2190959 h 2722945"/>
                  <a:gd name="connsiteX3282" fmla="*/ 380008 w 4713748"/>
                  <a:gd name="connsiteY3282" fmla="*/ 2188933 h 2722945"/>
                  <a:gd name="connsiteX3283" fmla="*/ 411251 w 4713748"/>
                  <a:gd name="connsiteY3283" fmla="*/ 2189704 h 2722945"/>
                  <a:gd name="connsiteX3284" fmla="*/ 501672 w 4713748"/>
                  <a:gd name="connsiteY3284" fmla="*/ 2191934 h 2722945"/>
                  <a:gd name="connsiteX3285" fmla="*/ 441727 w 4713748"/>
                  <a:gd name="connsiteY3285" fmla="*/ 2191934 h 2722945"/>
                  <a:gd name="connsiteX3286" fmla="*/ 400064 w 4713748"/>
                  <a:gd name="connsiteY3286" fmla="*/ 2191063 h 2722945"/>
                  <a:gd name="connsiteX3287" fmla="*/ 333395 w 4713748"/>
                  <a:gd name="connsiteY3287" fmla="*/ 2191654 h 2722945"/>
                  <a:gd name="connsiteX3288" fmla="*/ 390662 w 4713748"/>
                  <a:gd name="connsiteY3288" fmla="*/ 2189704 h 2722945"/>
                  <a:gd name="connsiteX3289" fmla="*/ 360316 w 4713748"/>
                  <a:gd name="connsiteY3289" fmla="*/ 2189704 h 2722945"/>
                  <a:gd name="connsiteX3290" fmla="*/ 2678490 w 4713748"/>
                  <a:gd name="connsiteY3290" fmla="*/ 2187455 h 2722945"/>
                  <a:gd name="connsiteX3291" fmla="*/ 2676282 w 4713748"/>
                  <a:gd name="connsiteY3291" fmla="*/ 2190698 h 2722945"/>
                  <a:gd name="connsiteX3292" fmla="*/ 2676282 w 4713748"/>
                  <a:gd name="connsiteY3292" fmla="*/ 2189665 h 2722945"/>
                  <a:gd name="connsiteX3293" fmla="*/ 2509684 w 4713748"/>
                  <a:gd name="connsiteY3293" fmla="*/ 2187295 h 2722945"/>
                  <a:gd name="connsiteX3294" fmla="*/ 2517694 w 4713748"/>
                  <a:gd name="connsiteY3294" fmla="*/ 2188054 h 2722945"/>
                  <a:gd name="connsiteX3295" fmla="*/ 2529608 w 4713748"/>
                  <a:gd name="connsiteY3295" fmla="*/ 2189534 h 2722945"/>
                  <a:gd name="connsiteX3296" fmla="*/ 2517801 w 4713748"/>
                  <a:gd name="connsiteY3296" fmla="*/ 2188783 h 2722945"/>
                  <a:gd name="connsiteX3297" fmla="*/ 2511906 w 4713748"/>
                  <a:gd name="connsiteY3297" fmla="*/ 2187611 h 2722945"/>
                  <a:gd name="connsiteX3298" fmla="*/ 2497393 w 4713748"/>
                  <a:gd name="connsiteY3298" fmla="*/ 2186576 h 2722945"/>
                  <a:gd name="connsiteX3299" fmla="*/ 2500031 w 4713748"/>
                  <a:gd name="connsiteY3299" fmla="*/ 2187652 h 2722945"/>
                  <a:gd name="connsiteX3300" fmla="*/ 2499382 w 4713748"/>
                  <a:gd name="connsiteY3300" fmla="*/ 2187611 h 2722945"/>
                  <a:gd name="connsiteX3301" fmla="*/ 2495974 w 4713748"/>
                  <a:gd name="connsiteY3301" fmla="*/ 2185997 h 2722945"/>
                  <a:gd name="connsiteX3302" fmla="*/ 2496349 w 4713748"/>
                  <a:gd name="connsiteY3302" fmla="*/ 2186033 h 2722945"/>
                  <a:gd name="connsiteX3303" fmla="*/ 2497393 w 4713748"/>
                  <a:gd name="connsiteY3303" fmla="*/ 2186576 h 2722945"/>
                  <a:gd name="connsiteX3304" fmla="*/ 945030 w 4713748"/>
                  <a:gd name="connsiteY3304" fmla="*/ 2185690 h 2722945"/>
                  <a:gd name="connsiteX3305" fmla="*/ 1049301 w 4713748"/>
                  <a:gd name="connsiteY3305" fmla="*/ 2201213 h 2722945"/>
                  <a:gd name="connsiteX3306" fmla="*/ 1055957 w 4713748"/>
                  <a:gd name="connsiteY3306" fmla="*/ 2203431 h 2722945"/>
                  <a:gd name="connsiteX3307" fmla="*/ 1069268 w 4713748"/>
                  <a:gd name="connsiteY3307" fmla="*/ 2207866 h 2722945"/>
                  <a:gd name="connsiteX3308" fmla="*/ 1095891 w 4713748"/>
                  <a:gd name="connsiteY3308" fmla="*/ 2218954 h 2722945"/>
                  <a:gd name="connsiteX3309" fmla="*/ 1109202 w 4713748"/>
                  <a:gd name="connsiteY3309" fmla="*/ 2223389 h 2722945"/>
                  <a:gd name="connsiteX3310" fmla="*/ 1126950 w 4713748"/>
                  <a:gd name="connsiteY3310" fmla="*/ 2234477 h 2722945"/>
                  <a:gd name="connsiteX3311" fmla="*/ 1129169 w 4713748"/>
                  <a:gd name="connsiteY3311" fmla="*/ 2234477 h 2722945"/>
                  <a:gd name="connsiteX3312" fmla="*/ 1133606 w 4713748"/>
                  <a:gd name="connsiteY3312" fmla="*/ 2236694 h 2722945"/>
                  <a:gd name="connsiteX3313" fmla="*/ 1140261 w 4713748"/>
                  <a:gd name="connsiteY3313" fmla="*/ 2241130 h 2722945"/>
                  <a:gd name="connsiteX3314" fmla="*/ 1160228 w 4713748"/>
                  <a:gd name="connsiteY3314" fmla="*/ 2267741 h 2722945"/>
                  <a:gd name="connsiteX3315" fmla="*/ 1160228 w 4713748"/>
                  <a:gd name="connsiteY3315" fmla="*/ 2272176 h 2722945"/>
                  <a:gd name="connsiteX3316" fmla="*/ 1158010 w 4713748"/>
                  <a:gd name="connsiteY3316" fmla="*/ 2269958 h 2722945"/>
                  <a:gd name="connsiteX3317" fmla="*/ 1162447 w 4713748"/>
                  <a:gd name="connsiteY3317" fmla="*/ 2278829 h 2722945"/>
                  <a:gd name="connsiteX3318" fmla="*/ 1158010 w 4713748"/>
                  <a:gd name="connsiteY3318" fmla="*/ 2278829 h 2722945"/>
                  <a:gd name="connsiteX3319" fmla="*/ 1155791 w 4713748"/>
                  <a:gd name="connsiteY3319" fmla="*/ 2278829 h 2722945"/>
                  <a:gd name="connsiteX3320" fmla="*/ 1153573 w 4713748"/>
                  <a:gd name="connsiteY3320" fmla="*/ 2276611 h 2722945"/>
                  <a:gd name="connsiteX3321" fmla="*/ 1151354 w 4713748"/>
                  <a:gd name="connsiteY3321" fmla="*/ 2274393 h 2722945"/>
                  <a:gd name="connsiteX3322" fmla="*/ 1146917 w 4713748"/>
                  <a:gd name="connsiteY3322" fmla="*/ 2265523 h 2722945"/>
                  <a:gd name="connsiteX3323" fmla="*/ 1138043 w 4713748"/>
                  <a:gd name="connsiteY3323" fmla="*/ 2258870 h 2722945"/>
                  <a:gd name="connsiteX3324" fmla="*/ 1140261 w 4713748"/>
                  <a:gd name="connsiteY3324" fmla="*/ 2256653 h 2722945"/>
                  <a:gd name="connsiteX3325" fmla="*/ 1135824 w 4713748"/>
                  <a:gd name="connsiteY3325" fmla="*/ 2254435 h 2722945"/>
                  <a:gd name="connsiteX3326" fmla="*/ 1138043 w 4713748"/>
                  <a:gd name="connsiteY3326" fmla="*/ 2254435 h 2722945"/>
                  <a:gd name="connsiteX3327" fmla="*/ 1131387 w 4713748"/>
                  <a:gd name="connsiteY3327" fmla="*/ 2247782 h 2722945"/>
                  <a:gd name="connsiteX3328" fmla="*/ 1126950 w 4713748"/>
                  <a:gd name="connsiteY3328" fmla="*/ 2243347 h 2722945"/>
                  <a:gd name="connsiteX3329" fmla="*/ 1106983 w 4713748"/>
                  <a:gd name="connsiteY3329" fmla="*/ 2230042 h 2722945"/>
                  <a:gd name="connsiteX3330" fmla="*/ 1075924 w 4713748"/>
                  <a:gd name="connsiteY3330" fmla="*/ 2214519 h 2722945"/>
                  <a:gd name="connsiteX3331" fmla="*/ 1049301 w 4713748"/>
                  <a:gd name="connsiteY3331" fmla="*/ 2205648 h 2722945"/>
                  <a:gd name="connsiteX3332" fmla="*/ 1035990 w 4713748"/>
                  <a:gd name="connsiteY3332" fmla="*/ 2203431 h 2722945"/>
                  <a:gd name="connsiteX3333" fmla="*/ 1013805 w 4713748"/>
                  <a:gd name="connsiteY3333" fmla="*/ 2198995 h 2722945"/>
                  <a:gd name="connsiteX3334" fmla="*/ 998275 w 4713748"/>
                  <a:gd name="connsiteY3334" fmla="*/ 2196778 h 2722945"/>
                  <a:gd name="connsiteX3335" fmla="*/ 993838 w 4713748"/>
                  <a:gd name="connsiteY3335" fmla="*/ 2196778 h 2722945"/>
                  <a:gd name="connsiteX3336" fmla="*/ 984964 w 4713748"/>
                  <a:gd name="connsiteY3336" fmla="*/ 2196778 h 2722945"/>
                  <a:gd name="connsiteX3337" fmla="*/ 971653 w 4713748"/>
                  <a:gd name="connsiteY3337" fmla="*/ 2192343 h 2722945"/>
                  <a:gd name="connsiteX3338" fmla="*/ 956123 w 4713748"/>
                  <a:gd name="connsiteY3338" fmla="*/ 2192343 h 2722945"/>
                  <a:gd name="connsiteX3339" fmla="*/ 953904 w 4713748"/>
                  <a:gd name="connsiteY3339" fmla="*/ 2192343 h 2722945"/>
                  <a:gd name="connsiteX3340" fmla="*/ 945030 w 4713748"/>
                  <a:gd name="connsiteY3340" fmla="*/ 2192343 h 2722945"/>
                  <a:gd name="connsiteX3341" fmla="*/ 920626 w 4713748"/>
                  <a:gd name="connsiteY3341" fmla="*/ 2192343 h 2722945"/>
                  <a:gd name="connsiteX3342" fmla="*/ 882079 w 4713748"/>
                  <a:gd name="connsiteY3342" fmla="*/ 2193451 h 2722945"/>
                  <a:gd name="connsiteX3343" fmla="*/ 859780 w 4713748"/>
                  <a:gd name="connsiteY3343" fmla="*/ 2194174 h 2722945"/>
                  <a:gd name="connsiteX3344" fmla="*/ 942812 w 4713748"/>
                  <a:gd name="connsiteY3344" fmla="*/ 2190125 h 2722945"/>
                  <a:gd name="connsiteX3345" fmla="*/ 911752 w 4713748"/>
                  <a:gd name="connsiteY3345" fmla="*/ 2190125 h 2722945"/>
                  <a:gd name="connsiteX3346" fmla="*/ 897948 w 4713748"/>
                  <a:gd name="connsiteY3346" fmla="*/ 2190618 h 2722945"/>
                  <a:gd name="connsiteX3347" fmla="*/ 902878 w 4713748"/>
                  <a:gd name="connsiteY3347" fmla="*/ 2190125 h 2722945"/>
                  <a:gd name="connsiteX3348" fmla="*/ 870340 w 4713748"/>
                  <a:gd name="connsiteY3348" fmla="*/ 2191604 h 2722945"/>
                  <a:gd name="connsiteX3349" fmla="*/ 865827 w 4713748"/>
                  <a:gd name="connsiteY3349" fmla="*/ 2191765 h 2722945"/>
                  <a:gd name="connsiteX3350" fmla="*/ 346120 w 4713748"/>
                  <a:gd name="connsiteY3350" fmla="*/ 2185556 h 2722945"/>
                  <a:gd name="connsiteX3351" fmla="*/ 503893 w 4713748"/>
                  <a:gd name="connsiteY3351" fmla="*/ 2187473 h 2722945"/>
                  <a:gd name="connsiteX3352" fmla="*/ 647373 w 4713748"/>
                  <a:gd name="connsiteY3352" fmla="*/ 2196674 h 2722945"/>
                  <a:gd name="connsiteX3353" fmla="*/ 773116 w 4713748"/>
                  <a:gd name="connsiteY3353" fmla="*/ 2211891 h 2722945"/>
                  <a:gd name="connsiteX3354" fmla="*/ 775958 w 4713748"/>
                  <a:gd name="connsiteY3354" fmla="*/ 2210764 h 2722945"/>
                  <a:gd name="connsiteX3355" fmla="*/ 773367 w 4713748"/>
                  <a:gd name="connsiteY3355" fmla="*/ 2211921 h 2722945"/>
                  <a:gd name="connsiteX3356" fmla="*/ 792519 w 4713748"/>
                  <a:gd name="connsiteY3356" fmla="*/ 2214239 h 2722945"/>
                  <a:gd name="connsiteX3357" fmla="*/ 808060 w 4713748"/>
                  <a:gd name="connsiteY3357" fmla="*/ 2216469 h 2722945"/>
                  <a:gd name="connsiteX3358" fmla="*/ 850244 w 4713748"/>
                  <a:gd name="connsiteY3358" fmla="*/ 2220930 h 2722945"/>
                  <a:gd name="connsiteX3359" fmla="*/ 925731 w 4713748"/>
                  <a:gd name="connsiteY3359" fmla="*/ 2234313 h 2722945"/>
                  <a:gd name="connsiteX3360" fmla="*/ 959034 w 4713748"/>
                  <a:gd name="connsiteY3360" fmla="*/ 2238774 h 2722945"/>
                  <a:gd name="connsiteX3361" fmla="*/ 1018979 w 4713748"/>
                  <a:gd name="connsiteY3361" fmla="*/ 2249926 h 2722945"/>
                  <a:gd name="connsiteX3362" fmla="*/ 1023420 w 4713748"/>
                  <a:gd name="connsiteY3362" fmla="*/ 2249926 h 2722945"/>
                  <a:gd name="connsiteX3363" fmla="*/ 1036741 w 4713748"/>
                  <a:gd name="connsiteY3363" fmla="*/ 2252157 h 2722945"/>
                  <a:gd name="connsiteX3364" fmla="*/ 1056723 w 4713748"/>
                  <a:gd name="connsiteY3364" fmla="*/ 2256618 h 2722945"/>
                  <a:gd name="connsiteX3365" fmla="*/ 1138870 w 4713748"/>
                  <a:gd name="connsiteY3365" fmla="*/ 2276692 h 2722945"/>
                  <a:gd name="connsiteX3366" fmla="*/ 1134430 w 4713748"/>
                  <a:gd name="connsiteY3366" fmla="*/ 2276692 h 2722945"/>
                  <a:gd name="connsiteX3367" fmla="*/ 1141090 w 4713748"/>
                  <a:gd name="connsiteY3367" fmla="*/ 2278922 h 2722945"/>
                  <a:gd name="connsiteX3368" fmla="*/ 1145531 w 4713748"/>
                  <a:gd name="connsiteY3368" fmla="*/ 2281153 h 2722945"/>
                  <a:gd name="connsiteX3369" fmla="*/ 1141090 w 4713748"/>
                  <a:gd name="connsiteY3369" fmla="*/ 2281153 h 2722945"/>
                  <a:gd name="connsiteX3370" fmla="*/ 1167733 w 4713748"/>
                  <a:gd name="connsiteY3370" fmla="*/ 2290075 h 2722945"/>
                  <a:gd name="connsiteX3371" fmla="*/ 1156632 w 4713748"/>
                  <a:gd name="connsiteY3371" fmla="*/ 2292305 h 2722945"/>
                  <a:gd name="connsiteX3372" fmla="*/ 1154411 w 4713748"/>
                  <a:gd name="connsiteY3372" fmla="*/ 2292305 h 2722945"/>
                  <a:gd name="connsiteX3373" fmla="*/ 1145531 w 4713748"/>
                  <a:gd name="connsiteY3373" fmla="*/ 2290075 h 2722945"/>
                  <a:gd name="connsiteX3374" fmla="*/ 1143310 w 4713748"/>
                  <a:gd name="connsiteY3374" fmla="*/ 2290075 h 2722945"/>
                  <a:gd name="connsiteX3375" fmla="*/ 1112228 w 4713748"/>
                  <a:gd name="connsiteY3375" fmla="*/ 2283383 h 2722945"/>
                  <a:gd name="connsiteX3376" fmla="*/ 1081145 w 4713748"/>
                  <a:gd name="connsiteY3376" fmla="*/ 2274461 h 2722945"/>
                  <a:gd name="connsiteX3377" fmla="*/ 1078925 w 4713748"/>
                  <a:gd name="connsiteY3377" fmla="*/ 2272231 h 2722945"/>
                  <a:gd name="connsiteX3378" fmla="*/ 1067824 w 4713748"/>
                  <a:gd name="connsiteY3378" fmla="*/ 2270001 h 2722945"/>
                  <a:gd name="connsiteX3379" fmla="*/ 1070044 w 4713748"/>
                  <a:gd name="connsiteY3379" fmla="*/ 2270001 h 2722945"/>
                  <a:gd name="connsiteX3380" fmla="*/ 1047842 w 4713748"/>
                  <a:gd name="connsiteY3380" fmla="*/ 2265540 h 2722945"/>
                  <a:gd name="connsiteX3381" fmla="*/ 1032300 w 4713748"/>
                  <a:gd name="connsiteY3381" fmla="*/ 2261079 h 2722945"/>
                  <a:gd name="connsiteX3382" fmla="*/ 965694 w 4713748"/>
                  <a:gd name="connsiteY3382" fmla="*/ 2245465 h 2722945"/>
                  <a:gd name="connsiteX3383" fmla="*/ 870226 w 4713748"/>
                  <a:gd name="connsiteY3383" fmla="*/ 2229852 h 2722945"/>
                  <a:gd name="connsiteX3384" fmla="*/ 796959 w 4713748"/>
                  <a:gd name="connsiteY3384" fmla="*/ 2218700 h 2722945"/>
                  <a:gd name="connsiteX3385" fmla="*/ 776700 w 4713748"/>
                  <a:gd name="connsiteY3385" fmla="*/ 2216469 h 2722945"/>
                  <a:gd name="connsiteX3386" fmla="*/ 765329 w 4713748"/>
                  <a:gd name="connsiteY3386" fmla="*/ 2215258 h 2722945"/>
                  <a:gd name="connsiteX3387" fmla="*/ 760892 w 4713748"/>
                  <a:gd name="connsiteY3387" fmla="*/ 2216736 h 2722945"/>
                  <a:gd name="connsiteX3388" fmla="*/ 764771 w 4713748"/>
                  <a:gd name="connsiteY3388" fmla="*/ 2215199 h 2722945"/>
                  <a:gd name="connsiteX3389" fmla="*/ 762303 w 4713748"/>
                  <a:gd name="connsiteY3389" fmla="*/ 2214936 h 2722945"/>
                  <a:gd name="connsiteX3390" fmla="*/ 754775 w 4713748"/>
                  <a:gd name="connsiteY3390" fmla="*/ 2214239 h 2722945"/>
                  <a:gd name="connsiteX3391" fmla="*/ 694830 w 4713748"/>
                  <a:gd name="connsiteY3391" fmla="*/ 2207547 h 2722945"/>
                  <a:gd name="connsiteX3392" fmla="*/ 652646 w 4713748"/>
                  <a:gd name="connsiteY3392" fmla="*/ 2203086 h 2722945"/>
                  <a:gd name="connsiteX3393" fmla="*/ 637105 w 4713748"/>
                  <a:gd name="connsiteY3393" fmla="*/ 2203086 h 2722945"/>
                  <a:gd name="connsiteX3394" fmla="*/ 614903 w 4713748"/>
                  <a:gd name="connsiteY3394" fmla="*/ 2200856 h 2722945"/>
                  <a:gd name="connsiteX3395" fmla="*/ 581600 w 4713748"/>
                  <a:gd name="connsiteY3395" fmla="*/ 2196395 h 2722945"/>
                  <a:gd name="connsiteX3396" fmla="*/ 534975 w 4713748"/>
                  <a:gd name="connsiteY3396" fmla="*/ 2194164 h 2722945"/>
                  <a:gd name="connsiteX3397" fmla="*/ 528315 w 4713748"/>
                  <a:gd name="connsiteY3397" fmla="*/ 2194164 h 2722945"/>
                  <a:gd name="connsiteX3398" fmla="*/ 508333 w 4713748"/>
                  <a:gd name="connsiteY3398" fmla="*/ 2191934 h 2722945"/>
                  <a:gd name="connsiteX3399" fmla="*/ 501672 w 4713748"/>
                  <a:gd name="connsiteY3399" fmla="*/ 2191934 h 2722945"/>
                  <a:gd name="connsiteX3400" fmla="*/ 417305 w 4713748"/>
                  <a:gd name="connsiteY3400" fmla="*/ 2187473 h 2722945"/>
                  <a:gd name="connsiteX3401" fmla="*/ 380008 w 4713748"/>
                  <a:gd name="connsiteY3401" fmla="*/ 2188933 h 2722945"/>
                  <a:gd name="connsiteX3402" fmla="*/ 377341 w 4713748"/>
                  <a:gd name="connsiteY3402" fmla="*/ 2188867 h 2722945"/>
                  <a:gd name="connsiteX3403" fmla="*/ 357707 w 4713748"/>
                  <a:gd name="connsiteY3403" fmla="*/ 2189704 h 2722945"/>
                  <a:gd name="connsiteX3404" fmla="*/ 330717 w 4713748"/>
                  <a:gd name="connsiteY3404" fmla="*/ 2189704 h 2722945"/>
                  <a:gd name="connsiteX3405" fmla="*/ 288533 w 4713748"/>
                  <a:gd name="connsiteY3405" fmla="*/ 2191934 h 2722945"/>
                  <a:gd name="connsiteX3406" fmla="*/ 273347 w 4713748"/>
                  <a:gd name="connsiteY3406" fmla="*/ 2193108 h 2722945"/>
                  <a:gd name="connsiteX3407" fmla="*/ 246349 w 4713748"/>
                  <a:gd name="connsiteY3407" fmla="*/ 2194164 h 2722945"/>
                  <a:gd name="connsiteX3408" fmla="*/ 242187 w 4713748"/>
                  <a:gd name="connsiteY3408" fmla="*/ 2194164 h 2722945"/>
                  <a:gd name="connsiteX3409" fmla="*/ 239689 w 4713748"/>
                  <a:gd name="connsiteY3409" fmla="*/ 2194164 h 2722945"/>
                  <a:gd name="connsiteX3410" fmla="*/ 236056 w 4713748"/>
                  <a:gd name="connsiteY3410" fmla="*/ 2195381 h 2722945"/>
                  <a:gd name="connsiteX3411" fmla="*/ 230426 w 4713748"/>
                  <a:gd name="connsiteY3411" fmla="*/ 2196046 h 2722945"/>
                  <a:gd name="connsiteX3412" fmla="*/ 208606 w 4713748"/>
                  <a:gd name="connsiteY3412" fmla="*/ 2198625 h 2722945"/>
                  <a:gd name="connsiteX3413" fmla="*/ 170914 w 4713748"/>
                  <a:gd name="connsiteY3413" fmla="*/ 2202412 h 2722945"/>
                  <a:gd name="connsiteX3414" fmla="*/ 186476 w 4713748"/>
                  <a:gd name="connsiteY3414" fmla="*/ 2199559 h 2722945"/>
                  <a:gd name="connsiteX3415" fmla="*/ 193065 w 4713748"/>
                  <a:gd name="connsiteY3415" fmla="*/ 2198625 h 2722945"/>
                  <a:gd name="connsiteX3416" fmla="*/ 236311 w 4713748"/>
                  <a:gd name="connsiteY3416" fmla="*/ 2194281 h 2722945"/>
                  <a:gd name="connsiteX3417" fmla="*/ 2690941 w 4713748"/>
                  <a:gd name="connsiteY3417" fmla="*/ 2184656 h 2722945"/>
                  <a:gd name="connsiteX3418" fmla="*/ 2694402 w 4713748"/>
                  <a:gd name="connsiteY3418" fmla="*/ 2185500 h 2722945"/>
                  <a:gd name="connsiteX3419" fmla="*/ 2693355 w 4713748"/>
                  <a:gd name="connsiteY3419" fmla="*/ 2185351 h 2722945"/>
                  <a:gd name="connsiteX3420" fmla="*/ 2681230 w 4713748"/>
                  <a:gd name="connsiteY3420" fmla="*/ 2184179 h 2722945"/>
                  <a:gd name="connsiteX3421" fmla="*/ 2678490 w 4713748"/>
                  <a:gd name="connsiteY3421" fmla="*/ 2189665 h 2722945"/>
                  <a:gd name="connsiteX3422" fmla="*/ 2679870 w 4713748"/>
                  <a:gd name="connsiteY3422" fmla="*/ 2188560 h 2722945"/>
                  <a:gd name="connsiteX3423" fmla="*/ 2681543 w 4713748"/>
                  <a:gd name="connsiteY3423" fmla="*/ 2184295 h 2722945"/>
                  <a:gd name="connsiteX3424" fmla="*/ 2682071 w 4713748"/>
                  <a:gd name="connsiteY3424" fmla="*/ 2182495 h 2722945"/>
                  <a:gd name="connsiteX3425" fmla="*/ 2681487 w 4713748"/>
                  <a:gd name="connsiteY3425" fmla="*/ 2183665 h 2722945"/>
                  <a:gd name="connsiteX3426" fmla="*/ 2681774 w 4713748"/>
                  <a:gd name="connsiteY3426" fmla="*/ 2183706 h 2722945"/>
                  <a:gd name="connsiteX3427" fmla="*/ 2682234 w 4713748"/>
                  <a:gd name="connsiteY3427" fmla="*/ 2182534 h 2722945"/>
                  <a:gd name="connsiteX3428" fmla="*/ 2481855 w 4713748"/>
                  <a:gd name="connsiteY3428" fmla="*/ 2180238 h 2722945"/>
                  <a:gd name="connsiteX3429" fmla="*/ 2495974 w 4713748"/>
                  <a:gd name="connsiteY3429" fmla="*/ 2185997 h 2722945"/>
                  <a:gd name="connsiteX3430" fmla="*/ 2489641 w 4713748"/>
                  <a:gd name="connsiteY3430" fmla="*/ 2185398 h 2722945"/>
                  <a:gd name="connsiteX3431" fmla="*/ 2615631 w 4713748"/>
                  <a:gd name="connsiteY3431" fmla="*/ 2178652 h 2722945"/>
                  <a:gd name="connsiteX3432" fmla="*/ 2614634 w 4713748"/>
                  <a:gd name="connsiteY3432" fmla="*/ 2180870 h 2722945"/>
                  <a:gd name="connsiteX3433" fmla="*/ 2614326 w 4713748"/>
                  <a:gd name="connsiteY3433" fmla="*/ 2181395 h 2722945"/>
                  <a:gd name="connsiteX3434" fmla="*/ 2614080 w 4713748"/>
                  <a:gd name="connsiteY3434" fmla="*/ 2181148 h 2722945"/>
                  <a:gd name="connsiteX3435" fmla="*/ 2615512 w 4713748"/>
                  <a:gd name="connsiteY3435" fmla="*/ 2178746 h 2722945"/>
                  <a:gd name="connsiteX3436" fmla="*/ 1077027 w 4713748"/>
                  <a:gd name="connsiteY3436" fmla="*/ 2175607 h 2722945"/>
                  <a:gd name="connsiteX3437" fmla="*/ 1092274 w 4713748"/>
                  <a:gd name="connsiteY3437" fmla="*/ 2185143 h 2722945"/>
                  <a:gd name="connsiteX3438" fmla="*/ 1152198 w 4713748"/>
                  <a:gd name="connsiteY3438" fmla="*/ 2236224 h 2722945"/>
                  <a:gd name="connsiteX3439" fmla="*/ 1149978 w 4713748"/>
                  <a:gd name="connsiteY3439" fmla="*/ 2234003 h 2722945"/>
                  <a:gd name="connsiteX3440" fmla="*/ 1154417 w 4713748"/>
                  <a:gd name="connsiteY3440" fmla="*/ 2238445 h 2722945"/>
                  <a:gd name="connsiteX3441" fmla="*/ 1156636 w 4713748"/>
                  <a:gd name="connsiteY3441" fmla="*/ 2242887 h 2722945"/>
                  <a:gd name="connsiteX3442" fmla="*/ 1154417 w 4713748"/>
                  <a:gd name="connsiteY3442" fmla="*/ 2240666 h 2722945"/>
                  <a:gd name="connsiteX3443" fmla="*/ 1163017 w 4713748"/>
                  <a:gd name="connsiteY3443" fmla="*/ 2253436 h 2722945"/>
                  <a:gd name="connsiteX3444" fmla="*/ 1166018 w 4713748"/>
                  <a:gd name="connsiteY3444" fmla="*/ 2257520 h 2722945"/>
                  <a:gd name="connsiteX3445" fmla="*/ 1168975 w 4713748"/>
                  <a:gd name="connsiteY3445" fmla="*/ 2244462 h 2722945"/>
                  <a:gd name="connsiteX3446" fmla="*/ 1167300 w 4713748"/>
                  <a:gd name="connsiteY3446" fmla="*/ 2242795 h 2722945"/>
                  <a:gd name="connsiteX3447" fmla="*/ 1160642 w 4713748"/>
                  <a:gd name="connsiteY3447" fmla="*/ 2236169 h 2722945"/>
                  <a:gd name="connsiteX3448" fmla="*/ 1158423 w 4713748"/>
                  <a:gd name="connsiteY3448" fmla="*/ 2233960 h 2722945"/>
                  <a:gd name="connsiteX3449" fmla="*/ 1136231 w 4713748"/>
                  <a:gd name="connsiteY3449" fmla="*/ 2211873 h 2722945"/>
                  <a:gd name="connsiteX3450" fmla="*/ 1109601 w 4713748"/>
                  <a:gd name="connsiteY3450" fmla="*/ 2194203 h 2722945"/>
                  <a:gd name="connsiteX3451" fmla="*/ 1109601 w 4713748"/>
                  <a:gd name="connsiteY3451" fmla="*/ 2191994 h 2722945"/>
                  <a:gd name="connsiteX3452" fmla="*/ 1107381 w 4713748"/>
                  <a:gd name="connsiteY3452" fmla="*/ 2191994 h 2722945"/>
                  <a:gd name="connsiteX3453" fmla="*/ 1098505 w 4713748"/>
                  <a:gd name="connsiteY3453" fmla="*/ 2185368 h 2722945"/>
                  <a:gd name="connsiteX3454" fmla="*/ 1100724 w 4713748"/>
                  <a:gd name="connsiteY3454" fmla="*/ 2187577 h 2722945"/>
                  <a:gd name="connsiteX3455" fmla="*/ 1080751 w 4713748"/>
                  <a:gd name="connsiteY3455" fmla="*/ 2176533 h 2722945"/>
                  <a:gd name="connsiteX3456" fmla="*/ 2645388 w 4713748"/>
                  <a:gd name="connsiteY3456" fmla="*/ 2172180 h 2722945"/>
                  <a:gd name="connsiteX3457" fmla="*/ 2645388 w 4713748"/>
                  <a:gd name="connsiteY3457" fmla="*/ 2172347 h 2722945"/>
                  <a:gd name="connsiteX3458" fmla="*/ 2645454 w 4713748"/>
                  <a:gd name="connsiteY3458" fmla="*/ 2172213 h 2722945"/>
                  <a:gd name="connsiteX3459" fmla="*/ 503563 w 4713748"/>
                  <a:gd name="connsiteY3459" fmla="*/ 2171540 h 2722945"/>
                  <a:gd name="connsiteX3460" fmla="*/ 509662 w 4713748"/>
                  <a:gd name="connsiteY3460" fmla="*/ 2171736 h 2722945"/>
                  <a:gd name="connsiteX3461" fmla="*/ 514855 w 4713748"/>
                  <a:gd name="connsiteY3461" fmla="*/ 2172116 h 2722945"/>
                  <a:gd name="connsiteX3462" fmla="*/ 2687320 w 4713748"/>
                  <a:gd name="connsiteY3462" fmla="*/ 2169775 h 2722945"/>
                  <a:gd name="connsiteX3463" fmla="*/ 2687103 w 4713748"/>
                  <a:gd name="connsiteY3463" fmla="*/ 2170318 h 2722945"/>
                  <a:gd name="connsiteX3464" fmla="*/ 2687157 w 4713748"/>
                  <a:gd name="connsiteY3464" fmla="*/ 2170101 h 2722945"/>
                  <a:gd name="connsiteX3465" fmla="*/ 399456 w 4713748"/>
                  <a:gd name="connsiteY3465" fmla="*/ 2165490 h 2722945"/>
                  <a:gd name="connsiteX3466" fmla="*/ 402230 w 4713748"/>
                  <a:gd name="connsiteY3466" fmla="*/ 2165766 h 2722945"/>
                  <a:gd name="connsiteX3467" fmla="*/ 414642 w 4713748"/>
                  <a:gd name="connsiteY3467" fmla="*/ 2167001 h 2722945"/>
                  <a:gd name="connsiteX3468" fmla="*/ 414642 w 4713748"/>
                  <a:gd name="connsiteY3468" fmla="*/ 2167001 h 2722945"/>
                  <a:gd name="connsiteX3469" fmla="*/ 351934 w 4713748"/>
                  <a:gd name="connsiteY3469" fmla="*/ 2163801 h 2722945"/>
                  <a:gd name="connsiteX3470" fmla="*/ 399456 w 4713748"/>
                  <a:gd name="connsiteY3470" fmla="*/ 2165490 h 2722945"/>
                  <a:gd name="connsiteX3471" fmla="*/ 360558 w 4713748"/>
                  <a:gd name="connsiteY3471" fmla="*/ 2164241 h 2722945"/>
                  <a:gd name="connsiteX3472" fmla="*/ 244852 w 4713748"/>
                  <a:gd name="connsiteY3472" fmla="*/ 2159191 h 2722945"/>
                  <a:gd name="connsiteX3473" fmla="*/ 261866 w 4713748"/>
                  <a:gd name="connsiteY3473" fmla="*/ 2161072 h 2722945"/>
                  <a:gd name="connsiteX3474" fmla="*/ 360558 w 4713748"/>
                  <a:gd name="connsiteY3474" fmla="*/ 2164241 h 2722945"/>
                  <a:gd name="connsiteX3475" fmla="*/ 414642 w 4713748"/>
                  <a:gd name="connsiteY3475" fmla="*/ 2167001 h 2722945"/>
                  <a:gd name="connsiteX3476" fmla="*/ 418874 w 4713748"/>
                  <a:gd name="connsiteY3476" fmla="*/ 2167423 h 2722945"/>
                  <a:gd name="connsiteX3477" fmla="*/ 421648 w 4713748"/>
                  <a:gd name="connsiteY3477" fmla="*/ 2167699 h 2722945"/>
                  <a:gd name="connsiteX3478" fmla="*/ 414642 w 4713748"/>
                  <a:gd name="connsiteY3478" fmla="*/ 2167001 h 2722945"/>
                  <a:gd name="connsiteX3479" fmla="*/ 503563 w 4713748"/>
                  <a:gd name="connsiteY3479" fmla="*/ 2171540 h 2722945"/>
                  <a:gd name="connsiteX3480" fmla="*/ 452717 w 4713748"/>
                  <a:gd name="connsiteY3480" fmla="*/ 2169907 h 2722945"/>
                  <a:gd name="connsiteX3481" fmla="*/ 237454 w 4713748"/>
                  <a:gd name="connsiteY3481" fmla="*/ 2161072 h 2722945"/>
                  <a:gd name="connsiteX3482" fmla="*/ 235235 w 4713748"/>
                  <a:gd name="connsiteY3482" fmla="*/ 2161072 h 2722945"/>
                  <a:gd name="connsiteX3483" fmla="*/ 240118 w 4713748"/>
                  <a:gd name="connsiteY3483" fmla="*/ 2159453 h 2722945"/>
                  <a:gd name="connsiteX3484" fmla="*/ 255779 w 4713748"/>
                  <a:gd name="connsiteY3484" fmla="*/ 2159053 h 2722945"/>
                  <a:gd name="connsiteX3485" fmla="*/ 267871 w 4713748"/>
                  <a:gd name="connsiteY3485" fmla="*/ 2159510 h 2722945"/>
                  <a:gd name="connsiteX3486" fmla="*/ 351934 w 4713748"/>
                  <a:gd name="connsiteY3486" fmla="*/ 2163801 h 2722945"/>
                  <a:gd name="connsiteX3487" fmla="*/ 337318 w 4713748"/>
                  <a:gd name="connsiteY3487" fmla="*/ 2163281 h 2722945"/>
                  <a:gd name="connsiteX3488" fmla="*/ 295154 w 4713748"/>
                  <a:gd name="connsiteY3488" fmla="*/ 2161072 h 2722945"/>
                  <a:gd name="connsiteX3489" fmla="*/ 261866 w 4713748"/>
                  <a:gd name="connsiteY3489" fmla="*/ 2161072 h 2722945"/>
                  <a:gd name="connsiteX3490" fmla="*/ 253318 w 4713748"/>
                  <a:gd name="connsiteY3490" fmla="*/ 2158960 h 2722945"/>
                  <a:gd name="connsiteX3491" fmla="*/ 255510 w 4713748"/>
                  <a:gd name="connsiteY3491" fmla="*/ 2158964 h 2722945"/>
                  <a:gd name="connsiteX3492" fmla="*/ 255779 w 4713748"/>
                  <a:gd name="connsiteY3492" fmla="*/ 2159053 h 2722945"/>
                  <a:gd name="connsiteX3493" fmla="*/ 242589 w 4713748"/>
                  <a:gd name="connsiteY3493" fmla="*/ 2158941 h 2722945"/>
                  <a:gd name="connsiteX3494" fmla="*/ 249163 w 4713748"/>
                  <a:gd name="connsiteY3494" fmla="*/ 2158953 h 2722945"/>
                  <a:gd name="connsiteX3495" fmla="*/ 244852 w 4713748"/>
                  <a:gd name="connsiteY3495" fmla="*/ 2159191 h 2722945"/>
                  <a:gd name="connsiteX3496" fmla="*/ 244389 w 4713748"/>
                  <a:gd name="connsiteY3496" fmla="*/ 2159140 h 2722945"/>
                  <a:gd name="connsiteX3497" fmla="*/ 225914 w 4713748"/>
                  <a:gd name="connsiteY3497" fmla="*/ 2158911 h 2722945"/>
                  <a:gd name="connsiteX3498" fmla="*/ 241666 w 4713748"/>
                  <a:gd name="connsiteY3498" fmla="*/ 2158939 h 2722945"/>
                  <a:gd name="connsiteX3499" fmla="*/ 240118 w 4713748"/>
                  <a:gd name="connsiteY3499" fmla="*/ 2159453 h 2722945"/>
                  <a:gd name="connsiteX3500" fmla="*/ 210824 w 4713748"/>
                  <a:gd name="connsiteY3500" fmla="*/ 2161072 h 2722945"/>
                  <a:gd name="connsiteX3501" fmla="*/ 144248 w 4713748"/>
                  <a:gd name="connsiteY3501" fmla="*/ 2174325 h 2722945"/>
                  <a:gd name="connsiteX3502" fmla="*/ 195289 w 4713748"/>
                  <a:gd name="connsiteY3502" fmla="*/ 2161072 h 2722945"/>
                  <a:gd name="connsiteX3503" fmla="*/ 255208 w 4713748"/>
                  <a:gd name="connsiteY3503" fmla="*/ 2158864 h 2722945"/>
                  <a:gd name="connsiteX3504" fmla="*/ 257233 w 4713748"/>
                  <a:gd name="connsiteY3504" fmla="*/ 2158967 h 2722945"/>
                  <a:gd name="connsiteX3505" fmla="*/ 255510 w 4713748"/>
                  <a:gd name="connsiteY3505" fmla="*/ 2158964 h 2722945"/>
                  <a:gd name="connsiteX3506" fmla="*/ 250770 w 4713748"/>
                  <a:gd name="connsiteY3506" fmla="*/ 2158864 h 2722945"/>
                  <a:gd name="connsiteX3507" fmla="*/ 253318 w 4713748"/>
                  <a:gd name="connsiteY3507" fmla="*/ 2158960 h 2722945"/>
                  <a:gd name="connsiteX3508" fmla="*/ 249163 w 4713748"/>
                  <a:gd name="connsiteY3508" fmla="*/ 2158953 h 2722945"/>
                  <a:gd name="connsiteX3509" fmla="*/ 241893 w 4713748"/>
                  <a:gd name="connsiteY3509" fmla="*/ 2158864 h 2722945"/>
                  <a:gd name="connsiteX3510" fmla="*/ 242589 w 4713748"/>
                  <a:gd name="connsiteY3510" fmla="*/ 2158941 h 2722945"/>
                  <a:gd name="connsiteX3511" fmla="*/ 241666 w 4713748"/>
                  <a:gd name="connsiteY3511" fmla="*/ 2158939 h 2722945"/>
                  <a:gd name="connsiteX3512" fmla="*/ 199728 w 4713748"/>
                  <a:gd name="connsiteY3512" fmla="*/ 2158864 h 2722945"/>
                  <a:gd name="connsiteX3513" fmla="*/ 216307 w 4713748"/>
                  <a:gd name="connsiteY3513" fmla="*/ 2158894 h 2722945"/>
                  <a:gd name="connsiteX3514" fmla="*/ 195289 w 4713748"/>
                  <a:gd name="connsiteY3514" fmla="*/ 2161072 h 2722945"/>
                  <a:gd name="connsiteX3515" fmla="*/ 36755 w 4713748"/>
                  <a:gd name="connsiteY3515" fmla="*/ 2200519 h 2722945"/>
                  <a:gd name="connsiteX3516" fmla="*/ 27240 w 4713748"/>
                  <a:gd name="connsiteY3516" fmla="*/ 2200027 h 2722945"/>
                  <a:gd name="connsiteX3517" fmla="*/ 40882 w 4713748"/>
                  <a:gd name="connsiteY3517" fmla="*/ 2199242 h 2722945"/>
                  <a:gd name="connsiteX3518" fmla="*/ 199728 w 4713748"/>
                  <a:gd name="connsiteY3518" fmla="*/ 2158864 h 2722945"/>
                  <a:gd name="connsiteX3519" fmla="*/ 234403 w 4713748"/>
                  <a:gd name="connsiteY3519" fmla="*/ 2158312 h 2722945"/>
                  <a:gd name="connsiteX3520" fmla="*/ 241893 w 4713748"/>
                  <a:gd name="connsiteY3520" fmla="*/ 2158864 h 2722945"/>
                  <a:gd name="connsiteX3521" fmla="*/ 230890 w 4713748"/>
                  <a:gd name="connsiteY3521" fmla="*/ 2158560 h 2722945"/>
                  <a:gd name="connsiteX3522" fmla="*/ 221920 w 4713748"/>
                  <a:gd name="connsiteY3522" fmla="*/ 2158312 h 2722945"/>
                  <a:gd name="connsiteX3523" fmla="*/ 230890 w 4713748"/>
                  <a:gd name="connsiteY3523" fmla="*/ 2158560 h 2722945"/>
                  <a:gd name="connsiteX3524" fmla="*/ 225914 w 4713748"/>
                  <a:gd name="connsiteY3524" fmla="*/ 2158911 h 2722945"/>
                  <a:gd name="connsiteX3525" fmla="*/ 216307 w 4713748"/>
                  <a:gd name="connsiteY3525" fmla="*/ 2158894 h 2722945"/>
                  <a:gd name="connsiteX3526" fmla="*/ 530585 w 4713748"/>
                  <a:gd name="connsiteY3526" fmla="*/ 2157150 h 2722945"/>
                  <a:gd name="connsiteX3527" fmla="*/ 533872 w 4713748"/>
                  <a:gd name="connsiteY3527" fmla="*/ 2157377 h 2722945"/>
                  <a:gd name="connsiteX3528" fmla="*/ 545825 w 4713748"/>
                  <a:gd name="connsiteY3528" fmla="*/ 2158665 h 2722945"/>
                  <a:gd name="connsiteX3529" fmla="*/ 437098 w 4713748"/>
                  <a:gd name="connsiteY3529" fmla="*/ 2147537 h 2722945"/>
                  <a:gd name="connsiteX3530" fmla="*/ 459287 w 4713748"/>
                  <a:gd name="connsiteY3530" fmla="*/ 2149762 h 2722945"/>
                  <a:gd name="connsiteX3531" fmla="*/ 437098 w 4713748"/>
                  <a:gd name="connsiteY3531" fmla="*/ 2147537 h 2722945"/>
                  <a:gd name="connsiteX3532" fmla="*/ 2634155 w 4713748"/>
                  <a:gd name="connsiteY3532" fmla="*/ 2143354 h 2722945"/>
                  <a:gd name="connsiteX3533" fmla="*/ 2636213 w 4713748"/>
                  <a:gd name="connsiteY3533" fmla="*/ 2143354 h 2722945"/>
                  <a:gd name="connsiteX3534" fmla="*/ 2625903 w 4713748"/>
                  <a:gd name="connsiteY3534" fmla="*/ 2159611 h 2722945"/>
                  <a:gd name="connsiteX3535" fmla="*/ 2623538 w 4713748"/>
                  <a:gd name="connsiteY3535" fmla="*/ 2164043 h 2722945"/>
                  <a:gd name="connsiteX3536" fmla="*/ 2618507 w 4713748"/>
                  <a:gd name="connsiteY3536" fmla="*/ 2172255 h 2722945"/>
                  <a:gd name="connsiteX3537" fmla="*/ 2615824 w 4713748"/>
                  <a:gd name="connsiteY3537" fmla="*/ 2178222 h 2722945"/>
                  <a:gd name="connsiteX3538" fmla="*/ 2615512 w 4713748"/>
                  <a:gd name="connsiteY3538" fmla="*/ 2178746 h 2722945"/>
                  <a:gd name="connsiteX3539" fmla="*/ 2613626 w 4713748"/>
                  <a:gd name="connsiteY3539" fmla="*/ 2180235 h 2722945"/>
                  <a:gd name="connsiteX3540" fmla="*/ 2612974 w 4713748"/>
                  <a:gd name="connsiteY3540" fmla="*/ 2178924 h 2722945"/>
                  <a:gd name="connsiteX3541" fmla="*/ 2614080 w 4713748"/>
                  <a:gd name="connsiteY3541" fmla="*/ 2176701 h 2722945"/>
                  <a:gd name="connsiteX3542" fmla="*/ 2632754 w 4713748"/>
                  <a:gd name="connsiteY3542" fmla="*/ 2144813 h 2722945"/>
                  <a:gd name="connsiteX3543" fmla="*/ 2633796 w 4713748"/>
                  <a:gd name="connsiteY3543" fmla="*/ 2143728 h 2722945"/>
                  <a:gd name="connsiteX3544" fmla="*/ 2631049 w 4713748"/>
                  <a:gd name="connsiteY3544" fmla="*/ 2148788 h 2722945"/>
                  <a:gd name="connsiteX3545" fmla="*/ 2630956 w 4713748"/>
                  <a:gd name="connsiteY3545" fmla="*/ 2148912 h 2722945"/>
                  <a:gd name="connsiteX3546" fmla="*/ 2625146 w 4713748"/>
                  <a:gd name="connsiteY3546" fmla="*/ 2156693 h 2722945"/>
                  <a:gd name="connsiteX3547" fmla="*/ 2620720 w 4713748"/>
                  <a:gd name="connsiteY3547" fmla="*/ 2167809 h 2722945"/>
                  <a:gd name="connsiteX3548" fmla="*/ 2631049 w 4713748"/>
                  <a:gd name="connsiteY3548" fmla="*/ 2148788 h 2722945"/>
                  <a:gd name="connsiteX3549" fmla="*/ 2631786 w 4713748"/>
                  <a:gd name="connsiteY3549" fmla="*/ 2147800 h 2722945"/>
                  <a:gd name="connsiteX3550" fmla="*/ 2633831 w 4713748"/>
                  <a:gd name="connsiteY3550" fmla="*/ 2143691 h 2722945"/>
                  <a:gd name="connsiteX3551" fmla="*/ 2633999 w 4713748"/>
                  <a:gd name="connsiteY3551" fmla="*/ 2143354 h 2722945"/>
                  <a:gd name="connsiteX3552" fmla="*/ 2633831 w 4713748"/>
                  <a:gd name="connsiteY3552" fmla="*/ 2143691 h 2722945"/>
                  <a:gd name="connsiteX3553" fmla="*/ 2633796 w 4713748"/>
                  <a:gd name="connsiteY3553" fmla="*/ 2143728 h 2722945"/>
                  <a:gd name="connsiteX3554" fmla="*/ 2634301 w 4713748"/>
                  <a:gd name="connsiteY3554" fmla="*/ 2143203 h 2722945"/>
                  <a:gd name="connsiteX3555" fmla="*/ 2634155 w 4713748"/>
                  <a:gd name="connsiteY3555" fmla="*/ 2143354 h 2722945"/>
                  <a:gd name="connsiteX3556" fmla="*/ 2633999 w 4713748"/>
                  <a:gd name="connsiteY3556" fmla="*/ 2143354 h 2722945"/>
                  <a:gd name="connsiteX3557" fmla="*/ 371338 w 4713748"/>
                  <a:gd name="connsiteY3557" fmla="*/ 2141322 h 2722945"/>
                  <a:gd name="connsiteX3558" fmla="*/ 430023 w 4713748"/>
                  <a:gd name="connsiteY3558" fmla="*/ 2146815 h 2722945"/>
                  <a:gd name="connsiteX3559" fmla="*/ 435052 w 4713748"/>
                  <a:gd name="connsiteY3559" fmla="*/ 2147328 h 2722945"/>
                  <a:gd name="connsiteX3560" fmla="*/ 437098 w 4713748"/>
                  <a:gd name="connsiteY3560" fmla="*/ 2147537 h 2722945"/>
                  <a:gd name="connsiteX3561" fmla="*/ 424306 w 4713748"/>
                  <a:gd name="connsiteY3561" fmla="*/ 2146586 h 2722945"/>
                  <a:gd name="connsiteX3562" fmla="*/ 2756620 w 4713748"/>
                  <a:gd name="connsiteY3562" fmla="*/ 2139104 h 2722945"/>
                  <a:gd name="connsiteX3563" fmla="*/ 2736622 w 4713748"/>
                  <a:gd name="connsiteY3563" fmla="*/ 2141313 h 2722945"/>
                  <a:gd name="connsiteX3564" fmla="*/ 2725511 w 4713748"/>
                  <a:gd name="connsiteY3564" fmla="*/ 2143523 h 2722945"/>
                  <a:gd name="connsiteX3565" fmla="*/ 2709957 w 4713748"/>
                  <a:gd name="connsiteY3565" fmla="*/ 2145732 h 2722945"/>
                  <a:gd name="connsiteX3566" fmla="*/ 2707735 w 4713748"/>
                  <a:gd name="connsiteY3566" fmla="*/ 2147941 h 2722945"/>
                  <a:gd name="connsiteX3567" fmla="*/ 2705513 w 4713748"/>
                  <a:gd name="connsiteY3567" fmla="*/ 2147941 h 2722945"/>
                  <a:gd name="connsiteX3568" fmla="*/ 2698846 w 4713748"/>
                  <a:gd name="connsiteY3568" fmla="*/ 2150151 h 2722945"/>
                  <a:gd name="connsiteX3569" fmla="*/ 2690920 w 4713748"/>
                  <a:gd name="connsiteY3569" fmla="*/ 2151727 h 2722945"/>
                  <a:gd name="connsiteX3570" fmla="*/ 2690563 w 4713748"/>
                  <a:gd name="connsiteY3570" fmla="*/ 2156411 h 2722945"/>
                  <a:gd name="connsiteX3571" fmla="*/ 2687157 w 4713748"/>
                  <a:gd name="connsiteY3571" fmla="*/ 2170101 h 2722945"/>
                  <a:gd name="connsiteX3572" fmla="*/ 2684419 w 4713748"/>
                  <a:gd name="connsiteY3572" fmla="*/ 2175583 h 2722945"/>
                  <a:gd name="connsiteX3573" fmla="*/ 2689528 w 4713748"/>
                  <a:gd name="connsiteY3573" fmla="*/ 2157896 h 2722945"/>
                  <a:gd name="connsiteX3574" fmla="*/ 2689528 w 4713748"/>
                  <a:gd name="connsiteY3574" fmla="*/ 2152004 h 2722945"/>
                  <a:gd name="connsiteX3575" fmla="*/ 2682905 w 4713748"/>
                  <a:gd name="connsiteY3575" fmla="*/ 2153321 h 2722945"/>
                  <a:gd name="connsiteX3576" fmla="*/ 2682905 w 4713748"/>
                  <a:gd name="connsiteY3576" fmla="*/ 2156515 h 2722945"/>
                  <a:gd name="connsiteX3577" fmla="*/ 2678490 w 4713748"/>
                  <a:gd name="connsiteY3577" fmla="*/ 2171985 h 2722945"/>
                  <a:gd name="connsiteX3578" fmla="*/ 2672143 w 4713748"/>
                  <a:gd name="connsiteY3578" fmla="*/ 2179246 h 2722945"/>
                  <a:gd name="connsiteX3579" fmla="*/ 2681277 w 4713748"/>
                  <a:gd name="connsiteY3579" fmla="*/ 2181875 h 2722945"/>
                  <a:gd name="connsiteX3580" fmla="*/ 2684419 w 4713748"/>
                  <a:gd name="connsiteY3580" fmla="*/ 2175583 h 2722945"/>
                  <a:gd name="connsiteX3581" fmla="*/ 2682905 w 4713748"/>
                  <a:gd name="connsiteY3581" fmla="*/ 2180825 h 2722945"/>
                  <a:gd name="connsiteX3582" fmla="*/ 2682242 w 4713748"/>
                  <a:gd name="connsiteY3582" fmla="*/ 2182153 h 2722945"/>
                  <a:gd name="connsiteX3583" fmla="*/ 2682370 w 4713748"/>
                  <a:gd name="connsiteY3583" fmla="*/ 2182190 h 2722945"/>
                  <a:gd name="connsiteX3584" fmla="*/ 2682905 w 4713748"/>
                  <a:gd name="connsiteY3584" fmla="*/ 2180825 h 2722945"/>
                  <a:gd name="connsiteX3585" fmla="*/ 2687103 w 4713748"/>
                  <a:gd name="connsiteY3585" fmla="*/ 2170318 h 2722945"/>
                  <a:gd name="connsiteX3586" fmla="*/ 2684031 w 4713748"/>
                  <a:gd name="connsiteY3586" fmla="*/ 2182668 h 2722945"/>
                  <a:gd name="connsiteX3587" fmla="*/ 2690941 w 4713748"/>
                  <a:gd name="connsiteY3587" fmla="*/ 2184656 h 2722945"/>
                  <a:gd name="connsiteX3588" fmla="*/ 2683900 w 4713748"/>
                  <a:gd name="connsiteY3588" fmla="*/ 2182940 h 2722945"/>
                  <a:gd name="connsiteX3589" fmla="*/ 2683312 w 4713748"/>
                  <a:gd name="connsiteY3589" fmla="*/ 2183924 h 2722945"/>
                  <a:gd name="connsiteX3590" fmla="*/ 2693355 w 4713748"/>
                  <a:gd name="connsiteY3590" fmla="*/ 2185351 h 2722945"/>
                  <a:gd name="connsiteX3591" fmla="*/ 2695791 w 4713748"/>
                  <a:gd name="connsiteY3591" fmla="*/ 2186052 h 2722945"/>
                  <a:gd name="connsiteX3592" fmla="*/ 2695791 w 4713748"/>
                  <a:gd name="connsiteY3592" fmla="*/ 2186052 h 2722945"/>
                  <a:gd name="connsiteX3593" fmla="*/ 2781063 w 4713748"/>
                  <a:gd name="connsiteY3593" fmla="*/ 2189918 h 2722945"/>
                  <a:gd name="connsiteX3594" fmla="*/ 2772175 w 4713748"/>
                  <a:gd name="connsiteY3594" fmla="*/ 2141313 h 2722945"/>
                  <a:gd name="connsiteX3595" fmla="*/ 2767731 w 4713748"/>
                  <a:gd name="connsiteY3595" fmla="*/ 2139104 h 2722945"/>
                  <a:gd name="connsiteX3596" fmla="*/ 2756620 w 4713748"/>
                  <a:gd name="connsiteY3596" fmla="*/ 2139104 h 2722945"/>
                  <a:gd name="connsiteX3597" fmla="*/ 2638426 w 4713748"/>
                  <a:gd name="connsiteY3597" fmla="*/ 2138908 h 2722945"/>
                  <a:gd name="connsiteX3598" fmla="*/ 2638426 w 4713748"/>
                  <a:gd name="connsiteY3598" fmla="*/ 2141131 h 2722945"/>
                  <a:gd name="connsiteX3599" fmla="*/ 2634301 w 4713748"/>
                  <a:gd name="connsiteY3599" fmla="*/ 2143203 h 2722945"/>
                  <a:gd name="connsiteX3600" fmla="*/ 321259 w 4713748"/>
                  <a:gd name="connsiteY3600" fmla="*/ 2136344 h 2722945"/>
                  <a:gd name="connsiteX3601" fmla="*/ 371338 w 4713748"/>
                  <a:gd name="connsiteY3601" fmla="*/ 2141322 h 2722945"/>
                  <a:gd name="connsiteX3602" fmla="*/ 327091 w 4713748"/>
                  <a:gd name="connsiteY3602" fmla="*/ 2137180 h 2722945"/>
                  <a:gd name="connsiteX3603" fmla="*/ 2645066 w 4713748"/>
                  <a:gd name="connsiteY3603" fmla="*/ 2134461 h 2722945"/>
                  <a:gd name="connsiteX3604" fmla="*/ 2643503 w 4713748"/>
                  <a:gd name="connsiteY3604" fmla="*/ 2136292 h 2722945"/>
                  <a:gd name="connsiteX3605" fmla="*/ 2642852 w 4713748"/>
                  <a:gd name="connsiteY3605" fmla="*/ 2136685 h 2722945"/>
                  <a:gd name="connsiteX3606" fmla="*/ 2638427 w 4713748"/>
                  <a:gd name="connsiteY3606" fmla="*/ 2141130 h 2722945"/>
                  <a:gd name="connsiteX3607" fmla="*/ 2638426 w 4713748"/>
                  <a:gd name="connsiteY3607" fmla="*/ 2141131 h 2722945"/>
                  <a:gd name="connsiteX3608" fmla="*/ 2645066 w 4713748"/>
                  <a:gd name="connsiteY3608" fmla="*/ 2134461 h 2722945"/>
                  <a:gd name="connsiteX3609" fmla="*/ 293870 w 4713748"/>
                  <a:gd name="connsiteY3609" fmla="*/ 2134184 h 2722945"/>
                  <a:gd name="connsiteX3610" fmla="*/ 295087 w 4713748"/>
                  <a:gd name="connsiteY3610" fmla="*/ 2134184 h 2722945"/>
                  <a:gd name="connsiteX3611" fmla="*/ 327091 w 4713748"/>
                  <a:gd name="connsiteY3611" fmla="*/ 2137180 h 2722945"/>
                  <a:gd name="connsiteX3612" fmla="*/ 337246 w 4713748"/>
                  <a:gd name="connsiteY3612" fmla="*/ 2138635 h 2722945"/>
                  <a:gd name="connsiteX3613" fmla="*/ 377187 w 4713748"/>
                  <a:gd name="connsiteY3613" fmla="*/ 2143086 h 2722945"/>
                  <a:gd name="connsiteX3614" fmla="*/ 424306 w 4713748"/>
                  <a:gd name="connsiteY3614" fmla="*/ 2146586 h 2722945"/>
                  <a:gd name="connsiteX3615" fmla="*/ 530585 w 4713748"/>
                  <a:gd name="connsiteY3615" fmla="*/ 2157150 h 2722945"/>
                  <a:gd name="connsiteX3616" fmla="*/ 488133 w 4713748"/>
                  <a:gd name="connsiteY3616" fmla="*/ 2154213 h 2722945"/>
                  <a:gd name="connsiteX3617" fmla="*/ 293917 w 4713748"/>
                  <a:gd name="connsiteY3617" fmla="*/ 2134192 h 2722945"/>
                  <a:gd name="connsiteX3618" fmla="*/ 284799 w 4713748"/>
                  <a:gd name="connsiteY3618" fmla="*/ 2132970 h 2722945"/>
                  <a:gd name="connsiteX3619" fmla="*/ 290372 w 4713748"/>
                  <a:gd name="connsiteY3619" fmla="*/ 2133627 h 2722945"/>
                  <a:gd name="connsiteX3620" fmla="*/ 291693 w 4713748"/>
                  <a:gd name="connsiteY3620" fmla="*/ 2133783 h 2722945"/>
                  <a:gd name="connsiteX3621" fmla="*/ 293870 w 4713748"/>
                  <a:gd name="connsiteY3621" fmla="*/ 2134184 h 2722945"/>
                  <a:gd name="connsiteX3622" fmla="*/ 290649 w 4713748"/>
                  <a:gd name="connsiteY3622" fmla="*/ 2134184 h 2722945"/>
                  <a:gd name="connsiteX3623" fmla="*/ 288430 w 4713748"/>
                  <a:gd name="connsiteY3623" fmla="*/ 2134184 h 2722945"/>
                  <a:gd name="connsiteX3624" fmla="*/ 2488528 w 4713748"/>
                  <a:gd name="connsiteY3624" fmla="*/ 2124811 h 2722945"/>
                  <a:gd name="connsiteX3625" fmla="*/ 2509680 w 4713748"/>
                  <a:gd name="connsiteY3625" fmla="*/ 2125640 h 2722945"/>
                  <a:gd name="connsiteX3626" fmla="*/ 2514133 w 4713748"/>
                  <a:gd name="connsiteY3626" fmla="*/ 2127854 h 2722945"/>
                  <a:gd name="connsiteX3627" fmla="*/ 2527492 w 4713748"/>
                  <a:gd name="connsiteY3627" fmla="*/ 2130067 h 2722945"/>
                  <a:gd name="connsiteX3628" fmla="*/ 2547531 w 4713748"/>
                  <a:gd name="connsiteY3628" fmla="*/ 2136707 h 2722945"/>
                  <a:gd name="connsiteX3629" fmla="*/ 2556437 w 4713748"/>
                  <a:gd name="connsiteY3629" fmla="*/ 2138920 h 2722945"/>
                  <a:gd name="connsiteX3630" fmla="*/ 2572022 w 4713748"/>
                  <a:gd name="connsiteY3630" fmla="*/ 2145560 h 2722945"/>
                  <a:gd name="connsiteX3631" fmla="*/ 2574249 w 4713748"/>
                  <a:gd name="connsiteY3631" fmla="*/ 2145560 h 2722945"/>
                  <a:gd name="connsiteX3632" fmla="*/ 2576476 w 4713748"/>
                  <a:gd name="connsiteY3632" fmla="*/ 2147773 h 2722945"/>
                  <a:gd name="connsiteX3633" fmla="*/ 2583155 w 4713748"/>
                  <a:gd name="connsiteY3633" fmla="*/ 2149986 h 2722945"/>
                  <a:gd name="connsiteX3634" fmla="*/ 2603194 w 4713748"/>
                  <a:gd name="connsiteY3634" fmla="*/ 2163265 h 2722945"/>
                  <a:gd name="connsiteX3635" fmla="*/ 2600967 w 4713748"/>
                  <a:gd name="connsiteY3635" fmla="*/ 2163265 h 2722945"/>
                  <a:gd name="connsiteX3636" fmla="*/ 2603194 w 4713748"/>
                  <a:gd name="connsiteY3636" fmla="*/ 2165479 h 2722945"/>
                  <a:gd name="connsiteX3637" fmla="*/ 2603194 w 4713748"/>
                  <a:gd name="connsiteY3637" fmla="*/ 2167692 h 2722945"/>
                  <a:gd name="connsiteX3638" fmla="*/ 2600967 w 4713748"/>
                  <a:gd name="connsiteY3638" fmla="*/ 2167692 h 2722945"/>
                  <a:gd name="connsiteX3639" fmla="*/ 2605420 w 4713748"/>
                  <a:gd name="connsiteY3639" fmla="*/ 2174332 h 2722945"/>
                  <a:gd name="connsiteX3640" fmla="*/ 2600967 w 4713748"/>
                  <a:gd name="connsiteY3640" fmla="*/ 2174332 h 2722945"/>
                  <a:gd name="connsiteX3641" fmla="*/ 2598741 w 4713748"/>
                  <a:gd name="connsiteY3641" fmla="*/ 2174332 h 2722945"/>
                  <a:gd name="connsiteX3642" fmla="*/ 2598741 w 4713748"/>
                  <a:gd name="connsiteY3642" fmla="*/ 2172118 h 2722945"/>
                  <a:gd name="connsiteX3643" fmla="*/ 2596514 w 4713748"/>
                  <a:gd name="connsiteY3643" fmla="*/ 2172118 h 2722945"/>
                  <a:gd name="connsiteX3644" fmla="*/ 2589835 w 4713748"/>
                  <a:gd name="connsiteY3644" fmla="*/ 2167692 h 2722945"/>
                  <a:gd name="connsiteX3645" fmla="*/ 2583155 w 4713748"/>
                  <a:gd name="connsiteY3645" fmla="*/ 2163265 h 2722945"/>
                  <a:gd name="connsiteX3646" fmla="*/ 2583155 w 4713748"/>
                  <a:gd name="connsiteY3646" fmla="*/ 2161052 h 2722945"/>
                  <a:gd name="connsiteX3647" fmla="*/ 2580929 w 4713748"/>
                  <a:gd name="connsiteY3647" fmla="*/ 2161052 h 2722945"/>
                  <a:gd name="connsiteX3648" fmla="*/ 2576476 w 4713748"/>
                  <a:gd name="connsiteY3648" fmla="*/ 2156626 h 2722945"/>
                  <a:gd name="connsiteX3649" fmla="*/ 2572022 w 4713748"/>
                  <a:gd name="connsiteY3649" fmla="*/ 2154412 h 2722945"/>
                  <a:gd name="connsiteX3650" fmla="*/ 2556437 w 4713748"/>
                  <a:gd name="connsiteY3650" fmla="*/ 2145560 h 2722945"/>
                  <a:gd name="connsiteX3651" fmla="*/ 2531945 w 4713748"/>
                  <a:gd name="connsiteY3651" fmla="*/ 2136707 h 2722945"/>
                  <a:gd name="connsiteX3652" fmla="*/ 2509680 w 4713748"/>
                  <a:gd name="connsiteY3652" fmla="*/ 2130067 h 2722945"/>
                  <a:gd name="connsiteX3653" fmla="*/ 2498547 w 4713748"/>
                  <a:gd name="connsiteY3653" fmla="*/ 2130067 h 2722945"/>
                  <a:gd name="connsiteX3654" fmla="*/ 2482962 w 4713748"/>
                  <a:gd name="connsiteY3654" fmla="*/ 2132280 h 2722945"/>
                  <a:gd name="connsiteX3655" fmla="*/ 2474056 w 4713748"/>
                  <a:gd name="connsiteY3655" fmla="*/ 2136707 h 2722945"/>
                  <a:gd name="connsiteX3656" fmla="*/ 2471829 w 4713748"/>
                  <a:gd name="connsiteY3656" fmla="*/ 2138920 h 2722945"/>
                  <a:gd name="connsiteX3657" fmla="*/ 2469603 w 4713748"/>
                  <a:gd name="connsiteY3657" fmla="*/ 2143346 h 2722945"/>
                  <a:gd name="connsiteX3658" fmla="*/ 2465150 w 4713748"/>
                  <a:gd name="connsiteY3658" fmla="*/ 2152199 h 2722945"/>
                  <a:gd name="connsiteX3659" fmla="*/ 2467376 w 4713748"/>
                  <a:gd name="connsiteY3659" fmla="*/ 2163265 h 2722945"/>
                  <a:gd name="connsiteX3660" fmla="*/ 2467376 w 4713748"/>
                  <a:gd name="connsiteY3660" fmla="*/ 2165479 h 2722945"/>
                  <a:gd name="connsiteX3661" fmla="*/ 2469603 w 4713748"/>
                  <a:gd name="connsiteY3661" fmla="*/ 2169905 h 2722945"/>
                  <a:gd name="connsiteX3662" fmla="*/ 2482962 w 4713748"/>
                  <a:gd name="connsiteY3662" fmla="*/ 2178758 h 2722945"/>
                  <a:gd name="connsiteX3663" fmla="*/ 2538625 w 4713748"/>
                  <a:gd name="connsiteY3663" fmla="*/ 2189824 h 2722945"/>
                  <a:gd name="connsiteX3664" fmla="*/ 2547531 w 4713748"/>
                  <a:gd name="connsiteY3664" fmla="*/ 2189824 h 2722945"/>
                  <a:gd name="connsiteX3665" fmla="*/ 2565343 w 4713748"/>
                  <a:gd name="connsiteY3665" fmla="*/ 2189824 h 2722945"/>
                  <a:gd name="connsiteX3666" fmla="*/ 2551984 w 4713748"/>
                  <a:gd name="connsiteY3666" fmla="*/ 2192037 h 2722945"/>
                  <a:gd name="connsiteX3667" fmla="*/ 2605420 w 4713748"/>
                  <a:gd name="connsiteY3667" fmla="*/ 2185398 h 2722945"/>
                  <a:gd name="connsiteX3668" fmla="*/ 2603194 w 4713748"/>
                  <a:gd name="connsiteY3668" fmla="*/ 2187611 h 2722945"/>
                  <a:gd name="connsiteX3669" fmla="*/ 2508323 w 4713748"/>
                  <a:gd name="connsiteY3669" fmla="*/ 2191035 h 2722945"/>
                  <a:gd name="connsiteX3670" fmla="*/ 2500031 w 4713748"/>
                  <a:gd name="connsiteY3670" fmla="*/ 2187652 h 2722945"/>
                  <a:gd name="connsiteX3671" fmla="*/ 2517801 w 4713748"/>
                  <a:gd name="connsiteY3671" fmla="*/ 2188783 h 2722945"/>
                  <a:gd name="connsiteX3672" fmla="*/ 2521647 w 4713748"/>
                  <a:gd name="connsiteY3672" fmla="*/ 2189548 h 2722945"/>
                  <a:gd name="connsiteX3673" fmla="*/ 2523039 w 4713748"/>
                  <a:gd name="connsiteY3673" fmla="*/ 2189824 h 2722945"/>
                  <a:gd name="connsiteX3674" fmla="*/ 2531945 w 4713748"/>
                  <a:gd name="connsiteY3674" fmla="*/ 2189824 h 2722945"/>
                  <a:gd name="connsiteX3675" fmla="*/ 2529608 w 4713748"/>
                  <a:gd name="connsiteY3675" fmla="*/ 2189534 h 2722945"/>
                  <a:gd name="connsiteX3676" fmla="*/ 2534172 w 4713748"/>
                  <a:gd name="connsiteY3676" fmla="*/ 2189824 h 2722945"/>
                  <a:gd name="connsiteX3677" fmla="*/ 2536398 w 4713748"/>
                  <a:gd name="connsiteY3677" fmla="*/ 2189824 h 2722945"/>
                  <a:gd name="connsiteX3678" fmla="*/ 2517694 w 4713748"/>
                  <a:gd name="connsiteY3678" fmla="*/ 2188054 h 2722945"/>
                  <a:gd name="connsiteX3679" fmla="*/ 2496321 w 4713748"/>
                  <a:gd name="connsiteY3679" fmla="*/ 2185398 h 2722945"/>
                  <a:gd name="connsiteX3680" fmla="*/ 2509684 w 4713748"/>
                  <a:gd name="connsiteY3680" fmla="*/ 2187295 h 2722945"/>
                  <a:gd name="connsiteX3681" fmla="*/ 2496349 w 4713748"/>
                  <a:gd name="connsiteY3681" fmla="*/ 2186033 h 2722945"/>
                  <a:gd name="connsiteX3682" fmla="*/ 2493035 w 4713748"/>
                  <a:gd name="connsiteY3682" fmla="*/ 2184309 h 2722945"/>
                  <a:gd name="connsiteX3683" fmla="*/ 2469603 w 4713748"/>
                  <a:gd name="connsiteY3683" fmla="*/ 2172118 h 2722945"/>
                  <a:gd name="connsiteX3684" fmla="*/ 2481855 w 4713748"/>
                  <a:gd name="connsiteY3684" fmla="*/ 2180238 h 2722945"/>
                  <a:gd name="connsiteX3685" fmla="*/ 2467376 w 4713748"/>
                  <a:gd name="connsiteY3685" fmla="*/ 2174332 h 2722945"/>
                  <a:gd name="connsiteX3686" fmla="*/ 2467376 w 4713748"/>
                  <a:gd name="connsiteY3686" fmla="*/ 2132280 h 2722945"/>
                  <a:gd name="connsiteX3687" fmla="*/ 2488528 w 4713748"/>
                  <a:gd name="connsiteY3687" fmla="*/ 2124811 h 2722945"/>
                  <a:gd name="connsiteX3688" fmla="*/ 937230 w 4713748"/>
                  <a:gd name="connsiteY3688" fmla="*/ 2123192 h 2722945"/>
                  <a:gd name="connsiteX3689" fmla="*/ 974647 w 4713748"/>
                  <a:gd name="connsiteY3689" fmla="*/ 2134062 h 2722945"/>
                  <a:gd name="connsiteX3690" fmla="*/ 1005718 w 4713748"/>
                  <a:gd name="connsiteY3690" fmla="*/ 2145166 h 2722945"/>
                  <a:gd name="connsiteX3691" fmla="*/ 1025692 w 4713748"/>
                  <a:gd name="connsiteY3691" fmla="*/ 2151274 h 2722945"/>
                  <a:gd name="connsiteX3692" fmla="*/ 1035285 w 4713748"/>
                  <a:gd name="connsiteY3692" fmla="*/ 2155914 h 2722945"/>
                  <a:gd name="connsiteX3693" fmla="*/ 1049682 w 4713748"/>
                  <a:gd name="connsiteY3693" fmla="*/ 2158864 h 2722945"/>
                  <a:gd name="connsiteX3694" fmla="*/ 1056340 w 4713748"/>
                  <a:gd name="connsiteY3694" fmla="*/ 2158864 h 2722945"/>
                  <a:gd name="connsiteX3695" fmla="*/ 1069655 w 4713748"/>
                  <a:gd name="connsiteY3695" fmla="*/ 2163281 h 2722945"/>
                  <a:gd name="connsiteX3696" fmla="*/ 1089628 w 4713748"/>
                  <a:gd name="connsiteY3696" fmla="*/ 2169907 h 2722945"/>
                  <a:gd name="connsiteX3697" fmla="*/ 1160642 w 4713748"/>
                  <a:gd name="connsiteY3697" fmla="*/ 2220708 h 2722945"/>
                  <a:gd name="connsiteX3698" fmla="*/ 1158423 w 4713748"/>
                  <a:gd name="connsiteY3698" fmla="*/ 2220708 h 2722945"/>
                  <a:gd name="connsiteX3699" fmla="*/ 1162861 w 4713748"/>
                  <a:gd name="connsiteY3699" fmla="*/ 2225125 h 2722945"/>
                  <a:gd name="connsiteX3700" fmla="*/ 1167300 w 4713748"/>
                  <a:gd name="connsiteY3700" fmla="*/ 2229542 h 2722945"/>
                  <a:gd name="connsiteX3701" fmla="*/ 1162861 w 4713748"/>
                  <a:gd name="connsiteY3701" fmla="*/ 2227334 h 2722945"/>
                  <a:gd name="connsiteX3702" fmla="*/ 1171166 w 4713748"/>
                  <a:gd name="connsiteY3702" fmla="*/ 2239488 h 2722945"/>
                  <a:gd name="connsiteX3703" fmla="*/ 1171516 w 4713748"/>
                  <a:gd name="connsiteY3703" fmla="*/ 2238800 h 2722945"/>
                  <a:gd name="connsiteX3704" fmla="*/ 1173783 w 4713748"/>
                  <a:gd name="connsiteY3704" fmla="*/ 2234351 h 2722945"/>
                  <a:gd name="connsiteX3705" fmla="*/ 1173783 w 4713748"/>
                  <a:gd name="connsiteY3705" fmla="*/ 2232126 h 2722945"/>
                  <a:gd name="connsiteX3706" fmla="*/ 1176051 w 4713748"/>
                  <a:gd name="connsiteY3706" fmla="*/ 2227676 h 2722945"/>
                  <a:gd name="connsiteX3707" fmla="*/ 1176051 w 4713748"/>
                  <a:gd name="connsiteY3707" fmla="*/ 2226627 h 2722945"/>
                  <a:gd name="connsiteX3708" fmla="*/ 1175901 w 4713748"/>
                  <a:gd name="connsiteY3708" fmla="*/ 2226410 h 2722945"/>
                  <a:gd name="connsiteX3709" fmla="*/ 1171742 w 4713748"/>
                  <a:gd name="connsiteY3709" fmla="*/ 2221118 h 2722945"/>
                  <a:gd name="connsiteX3710" fmla="*/ 1169524 w 4713748"/>
                  <a:gd name="connsiteY3710" fmla="*/ 2218890 h 2722945"/>
                  <a:gd name="connsiteX3711" fmla="*/ 1167305 w 4713748"/>
                  <a:gd name="connsiteY3711" fmla="*/ 2212205 h 2722945"/>
                  <a:gd name="connsiteX3712" fmla="*/ 1165087 w 4713748"/>
                  <a:gd name="connsiteY3712" fmla="*/ 2209977 h 2722945"/>
                  <a:gd name="connsiteX3713" fmla="*/ 1149559 w 4713748"/>
                  <a:gd name="connsiteY3713" fmla="*/ 2185466 h 2722945"/>
                  <a:gd name="connsiteX3714" fmla="*/ 1127628 w 4713748"/>
                  <a:gd name="connsiteY3714" fmla="*/ 2165639 h 2722945"/>
                  <a:gd name="connsiteX3715" fmla="*/ 1127288 w 4713748"/>
                  <a:gd name="connsiteY3715" fmla="*/ 2165412 h 2722945"/>
                  <a:gd name="connsiteX3716" fmla="*/ 1125158 w 4713748"/>
                  <a:gd name="connsiteY3716" fmla="*/ 2165412 h 2722945"/>
                  <a:gd name="connsiteX3717" fmla="*/ 1125158 w 4713748"/>
                  <a:gd name="connsiteY3717" fmla="*/ 2163988 h 2722945"/>
                  <a:gd name="connsiteX3718" fmla="*/ 1120325 w 4713748"/>
                  <a:gd name="connsiteY3718" fmla="*/ 2160756 h 2722945"/>
                  <a:gd name="connsiteX3719" fmla="*/ 1116285 w 4713748"/>
                  <a:gd name="connsiteY3719" fmla="*/ 2158727 h 2722945"/>
                  <a:gd name="connsiteX3720" fmla="*/ 1117291 w 4713748"/>
                  <a:gd name="connsiteY3720" fmla="*/ 2158727 h 2722945"/>
                  <a:gd name="connsiteX3721" fmla="*/ 1114855 w 4713748"/>
                  <a:gd name="connsiteY3721" fmla="*/ 2157099 h 2722945"/>
                  <a:gd name="connsiteX3722" fmla="*/ 1113378 w 4713748"/>
                  <a:gd name="connsiteY3722" fmla="*/ 2156439 h 2722945"/>
                  <a:gd name="connsiteX3723" fmla="*/ 1111650 w 4713748"/>
                  <a:gd name="connsiteY3723" fmla="*/ 2156439 h 2722945"/>
                  <a:gd name="connsiteX3724" fmla="*/ 1111650 w 4713748"/>
                  <a:gd name="connsiteY3724" fmla="*/ 2155668 h 2722945"/>
                  <a:gd name="connsiteX3725" fmla="*/ 1104218 w 4713748"/>
                  <a:gd name="connsiteY3725" fmla="*/ 2152350 h 2722945"/>
                  <a:gd name="connsiteX3726" fmla="*/ 1102774 w 4713748"/>
                  <a:gd name="connsiteY3726" fmla="*/ 2151988 h 2722945"/>
                  <a:gd name="connsiteX3727" fmla="*/ 1103407 w 4713748"/>
                  <a:gd name="connsiteY3727" fmla="*/ 2151988 h 2722945"/>
                  <a:gd name="connsiteX3728" fmla="*/ 1098538 w 4713748"/>
                  <a:gd name="connsiteY3728" fmla="*/ 2149814 h 2722945"/>
                  <a:gd name="connsiteX3729" fmla="*/ 1083010 w 4713748"/>
                  <a:gd name="connsiteY3729" fmla="*/ 2143129 h 2722945"/>
                  <a:gd name="connsiteX3730" fmla="*/ 1069405 w 4713748"/>
                  <a:gd name="connsiteY3730" fmla="*/ 2139170 h 2722945"/>
                  <a:gd name="connsiteX3731" fmla="*/ 1067271 w 4713748"/>
                  <a:gd name="connsiteY3731" fmla="*/ 2138635 h 2722945"/>
                  <a:gd name="connsiteX3732" fmla="*/ 1062746 w 4713748"/>
                  <a:gd name="connsiteY3732" fmla="*/ 2137232 h 2722945"/>
                  <a:gd name="connsiteX3733" fmla="*/ 1053341 w 4713748"/>
                  <a:gd name="connsiteY3733" fmla="*/ 2134495 h 2722945"/>
                  <a:gd name="connsiteX3734" fmla="*/ 1018680 w 4713748"/>
                  <a:gd name="connsiteY3734" fmla="*/ 2127531 h 2722945"/>
                  <a:gd name="connsiteX3735" fmla="*/ 973205 w 4713748"/>
                  <a:gd name="connsiteY3735" fmla="*/ 2123632 h 2722945"/>
                  <a:gd name="connsiteX3736" fmla="*/ 2680477 w 4713748"/>
                  <a:gd name="connsiteY3736" fmla="*/ 2118899 h 2722945"/>
                  <a:gd name="connsiteX3737" fmla="*/ 2678264 w 4713748"/>
                  <a:gd name="connsiteY3737" fmla="*/ 2121123 h 2722945"/>
                  <a:gd name="connsiteX3738" fmla="*/ 2664985 w 4713748"/>
                  <a:gd name="connsiteY3738" fmla="*/ 2123902 h 2722945"/>
                  <a:gd name="connsiteX3739" fmla="*/ 2656178 w 4713748"/>
                  <a:gd name="connsiteY3739" fmla="*/ 2129554 h 2722945"/>
                  <a:gd name="connsiteX3740" fmla="*/ 2656178 w 4713748"/>
                  <a:gd name="connsiteY3740" fmla="*/ 2130329 h 2722945"/>
                  <a:gd name="connsiteX3741" fmla="*/ 2658335 w 4713748"/>
                  <a:gd name="connsiteY3741" fmla="*/ 2130329 h 2722945"/>
                  <a:gd name="connsiteX3742" fmla="*/ 2660493 w 4713748"/>
                  <a:gd name="connsiteY3742" fmla="*/ 2132540 h 2722945"/>
                  <a:gd name="connsiteX3743" fmla="*/ 2662651 w 4713748"/>
                  <a:gd name="connsiteY3743" fmla="*/ 2134752 h 2722945"/>
                  <a:gd name="connsiteX3744" fmla="*/ 2662651 w 4713748"/>
                  <a:gd name="connsiteY3744" fmla="*/ 2136963 h 2722945"/>
                  <a:gd name="connsiteX3745" fmla="*/ 2660493 w 4713748"/>
                  <a:gd name="connsiteY3745" fmla="*/ 2136963 h 2722945"/>
                  <a:gd name="connsiteX3746" fmla="*/ 2658335 w 4713748"/>
                  <a:gd name="connsiteY3746" fmla="*/ 2136963 h 2722945"/>
                  <a:gd name="connsiteX3747" fmla="*/ 2658335 w 4713748"/>
                  <a:gd name="connsiteY3747" fmla="*/ 2139175 h 2722945"/>
                  <a:gd name="connsiteX3748" fmla="*/ 2654020 w 4713748"/>
                  <a:gd name="connsiteY3748" fmla="*/ 2141386 h 2722945"/>
                  <a:gd name="connsiteX3749" fmla="*/ 2651862 w 4713748"/>
                  <a:gd name="connsiteY3749" fmla="*/ 2145809 h 2722945"/>
                  <a:gd name="connsiteX3750" fmla="*/ 2649704 w 4713748"/>
                  <a:gd name="connsiteY3750" fmla="*/ 2148021 h 2722945"/>
                  <a:gd name="connsiteX3751" fmla="*/ 2649704 w 4713748"/>
                  <a:gd name="connsiteY3751" fmla="*/ 2150232 h 2722945"/>
                  <a:gd name="connsiteX3752" fmla="*/ 2649704 w 4713748"/>
                  <a:gd name="connsiteY3752" fmla="*/ 2154655 h 2722945"/>
                  <a:gd name="connsiteX3753" fmla="*/ 2649704 w 4713748"/>
                  <a:gd name="connsiteY3753" fmla="*/ 2156867 h 2722945"/>
                  <a:gd name="connsiteX3754" fmla="*/ 2647546 w 4713748"/>
                  <a:gd name="connsiteY3754" fmla="*/ 2159078 h 2722945"/>
                  <a:gd name="connsiteX3755" fmla="*/ 2647546 w 4713748"/>
                  <a:gd name="connsiteY3755" fmla="*/ 2161290 h 2722945"/>
                  <a:gd name="connsiteX3756" fmla="*/ 2647546 w 4713748"/>
                  <a:gd name="connsiteY3756" fmla="*/ 2163501 h 2722945"/>
                  <a:gd name="connsiteX3757" fmla="*/ 2645388 w 4713748"/>
                  <a:gd name="connsiteY3757" fmla="*/ 2167924 h 2722945"/>
                  <a:gd name="connsiteX3758" fmla="*/ 2645388 w 4713748"/>
                  <a:gd name="connsiteY3758" fmla="*/ 2171512 h 2722945"/>
                  <a:gd name="connsiteX3759" fmla="*/ 2645737 w 4713748"/>
                  <a:gd name="connsiteY3759" fmla="*/ 2171632 h 2722945"/>
                  <a:gd name="connsiteX3760" fmla="*/ 2646467 w 4713748"/>
                  <a:gd name="connsiteY3760" fmla="*/ 2170136 h 2722945"/>
                  <a:gd name="connsiteX3761" fmla="*/ 2646198 w 4713748"/>
                  <a:gd name="connsiteY3761" fmla="*/ 2171790 h 2722945"/>
                  <a:gd name="connsiteX3762" fmla="*/ 2646572 w 4713748"/>
                  <a:gd name="connsiteY3762" fmla="*/ 2171918 h 2722945"/>
                  <a:gd name="connsiteX3763" fmla="*/ 2647546 w 4713748"/>
                  <a:gd name="connsiteY3763" fmla="*/ 2167924 h 2722945"/>
                  <a:gd name="connsiteX3764" fmla="*/ 2646467 w 4713748"/>
                  <a:gd name="connsiteY3764" fmla="*/ 2170136 h 2722945"/>
                  <a:gd name="connsiteX3765" fmla="*/ 2647546 w 4713748"/>
                  <a:gd name="connsiteY3765" fmla="*/ 2163501 h 2722945"/>
                  <a:gd name="connsiteX3766" fmla="*/ 2649704 w 4713748"/>
                  <a:gd name="connsiteY3766" fmla="*/ 2165713 h 2722945"/>
                  <a:gd name="connsiteX3767" fmla="*/ 2648355 w 4713748"/>
                  <a:gd name="connsiteY3767" fmla="*/ 2172071 h 2722945"/>
                  <a:gd name="connsiteX3768" fmla="*/ 2648118 w 4713748"/>
                  <a:gd name="connsiteY3768" fmla="*/ 2172447 h 2722945"/>
                  <a:gd name="connsiteX3769" fmla="*/ 2653103 w 4713748"/>
                  <a:gd name="connsiteY3769" fmla="*/ 2174155 h 2722945"/>
                  <a:gd name="connsiteX3770" fmla="*/ 2647871 w 4713748"/>
                  <a:gd name="connsiteY3770" fmla="*/ 2172837 h 2722945"/>
                  <a:gd name="connsiteX3771" fmla="*/ 2645388 w 4713748"/>
                  <a:gd name="connsiteY3771" fmla="*/ 2176770 h 2722945"/>
                  <a:gd name="connsiteX3772" fmla="*/ 2646436 w 4713748"/>
                  <a:gd name="connsiteY3772" fmla="*/ 2172475 h 2722945"/>
                  <a:gd name="connsiteX3773" fmla="*/ 2646101 w 4713748"/>
                  <a:gd name="connsiteY3773" fmla="*/ 2172391 h 2722945"/>
                  <a:gd name="connsiteX3774" fmla="*/ 2645388 w 4713748"/>
                  <a:gd name="connsiteY3774" fmla="*/ 2176770 h 2722945"/>
                  <a:gd name="connsiteX3775" fmla="*/ 2645388 w 4713748"/>
                  <a:gd name="connsiteY3775" fmla="*/ 2178982 h 2722945"/>
                  <a:gd name="connsiteX3776" fmla="*/ 2643230 w 4713748"/>
                  <a:gd name="connsiteY3776" fmla="*/ 2181193 h 2722945"/>
                  <a:gd name="connsiteX3777" fmla="*/ 2643230 w 4713748"/>
                  <a:gd name="connsiteY3777" fmla="*/ 2190039 h 2722945"/>
                  <a:gd name="connsiteX3778" fmla="*/ 2641072 w 4713748"/>
                  <a:gd name="connsiteY3778" fmla="*/ 2190039 h 2722945"/>
                  <a:gd name="connsiteX3779" fmla="*/ 2642151 w 4713748"/>
                  <a:gd name="connsiteY3779" fmla="*/ 2178982 h 2722945"/>
                  <a:gd name="connsiteX3780" fmla="*/ 2642649 w 4713748"/>
                  <a:gd name="connsiteY3780" fmla="*/ 2170818 h 2722945"/>
                  <a:gd name="connsiteX3781" fmla="*/ 2641072 w 4713748"/>
                  <a:gd name="connsiteY3781" fmla="*/ 2170034 h 2722945"/>
                  <a:gd name="connsiteX3782" fmla="*/ 2642664 w 4713748"/>
                  <a:gd name="connsiteY3782" fmla="*/ 2170579 h 2722945"/>
                  <a:gd name="connsiteX3783" fmla="*/ 2643230 w 4713748"/>
                  <a:gd name="connsiteY3783" fmla="*/ 2161290 h 2722945"/>
                  <a:gd name="connsiteX3784" fmla="*/ 2647546 w 4713748"/>
                  <a:gd name="connsiteY3784" fmla="*/ 2145809 h 2722945"/>
                  <a:gd name="connsiteX3785" fmla="*/ 2647546 w 4713748"/>
                  <a:gd name="connsiteY3785" fmla="*/ 2143598 h 2722945"/>
                  <a:gd name="connsiteX3786" fmla="*/ 2649704 w 4713748"/>
                  <a:gd name="connsiteY3786" fmla="*/ 2139175 h 2722945"/>
                  <a:gd name="connsiteX3787" fmla="*/ 2649704 w 4713748"/>
                  <a:gd name="connsiteY3787" fmla="*/ 2136963 h 2722945"/>
                  <a:gd name="connsiteX3788" fmla="*/ 2651862 w 4713748"/>
                  <a:gd name="connsiteY3788" fmla="*/ 2134752 h 2722945"/>
                  <a:gd name="connsiteX3789" fmla="*/ 2650405 w 4713748"/>
                  <a:gd name="connsiteY3789" fmla="*/ 2133258 h 2722945"/>
                  <a:gd name="connsiteX3790" fmla="*/ 2645066 w 4713748"/>
                  <a:gd name="connsiteY3790" fmla="*/ 2136685 h 2722945"/>
                  <a:gd name="connsiteX3791" fmla="*/ 2620478 w 4713748"/>
                  <a:gd name="connsiteY3791" fmla="*/ 2174825 h 2722945"/>
                  <a:gd name="connsiteX3792" fmla="*/ 2615631 w 4713748"/>
                  <a:gd name="connsiteY3792" fmla="*/ 2178652 h 2722945"/>
                  <a:gd name="connsiteX3793" fmla="*/ 2615824 w 4713748"/>
                  <a:gd name="connsiteY3793" fmla="*/ 2178222 h 2722945"/>
                  <a:gd name="connsiteX3794" fmla="*/ 2617227 w 4713748"/>
                  <a:gd name="connsiteY3794" fmla="*/ 2175868 h 2722945"/>
                  <a:gd name="connsiteX3795" fmla="*/ 2623538 w 4713748"/>
                  <a:gd name="connsiteY3795" fmla="*/ 2164043 h 2722945"/>
                  <a:gd name="connsiteX3796" fmla="*/ 2636213 w 4713748"/>
                  <a:gd name="connsiteY3796" fmla="*/ 2143354 h 2722945"/>
                  <a:gd name="connsiteX3797" fmla="*/ 2637043 w 4713748"/>
                  <a:gd name="connsiteY3797" fmla="*/ 2142521 h 2722945"/>
                  <a:gd name="connsiteX3798" fmla="*/ 2638427 w 4713748"/>
                  <a:gd name="connsiteY3798" fmla="*/ 2141130 h 2722945"/>
                  <a:gd name="connsiteX3799" fmla="*/ 2640086 w 4713748"/>
                  <a:gd name="connsiteY3799" fmla="*/ 2140297 h 2722945"/>
                  <a:gd name="connsiteX3800" fmla="*/ 2643503 w 4713748"/>
                  <a:gd name="connsiteY3800" fmla="*/ 2136292 h 2722945"/>
                  <a:gd name="connsiteX3801" fmla="*/ 2649713 w 4713748"/>
                  <a:gd name="connsiteY3801" fmla="*/ 2132550 h 2722945"/>
                  <a:gd name="connsiteX3802" fmla="*/ 2649704 w 4713748"/>
                  <a:gd name="connsiteY3802" fmla="*/ 2132540 h 2722945"/>
                  <a:gd name="connsiteX3803" fmla="*/ 2650485 w 4713748"/>
                  <a:gd name="connsiteY3803" fmla="*/ 2131739 h 2722945"/>
                  <a:gd name="connsiteX3804" fmla="*/ 2645066 w 4713748"/>
                  <a:gd name="connsiteY3804" fmla="*/ 2134461 h 2722945"/>
                  <a:gd name="connsiteX3805" fmla="*/ 2651443 w 4713748"/>
                  <a:gd name="connsiteY3805" fmla="*/ 2130758 h 2722945"/>
                  <a:gd name="connsiteX3806" fmla="*/ 2651862 w 4713748"/>
                  <a:gd name="connsiteY3806" fmla="*/ 2130329 h 2722945"/>
                  <a:gd name="connsiteX3807" fmla="*/ 2654020 w 4713748"/>
                  <a:gd name="connsiteY3807" fmla="*/ 2128117 h 2722945"/>
                  <a:gd name="connsiteX3808" fmla="*/ 2655990 w 4713748"/>
                  <a:gd name="connsiteY3808" fmla="*/ 2128117 h 2722945"/>
                  <a:gd name="connsiteX3809" fmla="*/ 2662772 w 4713748"/>
                  <a:gd name="connsiteY3809" fmla="*/ 2124179 h 2722945"/>
                  <a:gd name="connsiteX3810" fmla="*/ 2680477 w 4713748"/>
                  <a:gd name="connsiteY3810" fmla="*/ 2118899 h 2722945"/>
                  <a:gd name="connsiteX3811" fmla="*/ 2758523 w 4713748"/>
                  <a:gd name="connsiteY3811" fmla="*/ 2105356 h 2722945"/>
                  <a:gd name="connsiteX3812" fmla="*/ 2747403 w 4713748"/>
                  <a:gd name="connsiteY3812" fmla="*/ 2109802 h 2722945"/>
                  <a:gd name="connsiteX3813" fmla="*/ 2725164 w 4713748"/>
                  <a:gd name="connsiteY3813" fmla="*/ 2116470 h 2722945"/>
                  <a:gd name="connsiteX3814" fmla="*/ 2725164 w 4713748"/>
                  <a:gd name="connsiteY3814" fmla="*/ 2118693 h 2722945"/>
                  <a:gd name="connsiteX3815" fmla="*/ 2720716 w 4713748"/>
                  <a:gd name="connsiteY3815" fmla="*/ 2118693 h 2722945"/>
                  <a:gd name="connsiteX3816" fmla="*/ 2714044 w 4713748"/>
                  <a:gd name="connsiteY3816" fmla="*/ 2123139 h 2722945"/>
                  <a:gd name="connsiteX3817" fmla="*/ 2685134 w 4713748"/>
                  <a:gd name="connsiteY3817" fmla="*/ 2134253 h 2722945"/>
                  <a:gd name="connsiteX3818" fmla="*/ 2682910 w 4713748"/>
                  <a:gd name="connsiteY3818" fmla="*/ 2136476 h 2722945"/>
                  <a:gd name="connsiteX3819" fmla="*/ 2682910 w 4713748"/>
                  <a:gd name="connsiteY3819" fmla="*/ 2134253 h 2722945"/>
                  <a:gd name="connsiteX3820" fmla="*/ 2678382 w 4713748"/>
                  <a:gd name="connsiteY3820" fmla="*/ 2136516 h 2722945"/>
                  <a:gd name="connsiteX3821" fmla="*/ 2678490 w 4713748"/>
                  <a:gd name="connsiteY3821" fmla="*/ 2136624 h 2722945"/>
                  <a:gd name="connsiteX3822" fmla="*/ 2680879 w 4713748"/>
                  <a:gd name="connsiteY3822" fmla="*/ 2141408 h 2722945"/>
                  <a:gd name="connsiteX3823" fmla="*/ 2681070 w 4713748"/>
                  <a:gd name="connsiteY3823" fmla="*/ 2141313 h 2722945"/>
                  <a:gd name="connsiteX3824" fmla="*/ 2689528 w 4713748"/>
                  <a:gd name="connsiteY3824" fmla="*/ 2141313 h 2722945"/>
                  <a:gd name="connsiteX3825" fmla="*/ 2689528 w 4713748"/>
                  <a:gd name="connsiteY3825" fmla="*/ 2136624 h 2722945"/>
                  <a:gd name="connsiteX3826" fmla="*/ 2691735 w 4713748"/>
                  <a:gd name="connsiteY3826" fmla="*/ 2141044 h 2722945"/>
                  <a:gd name="connsiteX3827" fmla="*/ 2691715 w 4713748"/>
                  <a:gd name="connsiteY3827" fmla="*/ 2141313 h 2722945"/>
                  <a:gd name="connsiteX3828" fmla="*/ 2692180 w 4713748"/>
                  <a:gd name="connsiteY3828" fmla="*/ 2141313 h 2722945"/>
                  <a:gd name="connsiteX3829" fmla="*/ 2698846 w 4713748"/>
                  <a:gd name="connsiteY3829" fmla="*/ 2139104 h 2722945"/>
                  <a:gd name="connsiteX3830" fmla="*/ 2703290 w 4713748"/>
                  <a:gd name="connsiteY3830" fmla="*/ 2139104 h 2722945"/>
                  <a:gd name="connsiteX3831" fmla="*/ 2723289 w 4713748"/>
                  <a:gd name="connsiteY3831" fmla="*/ 2136895 h 2722945"/>
                  <a:gd name="connsiteX3832" fmla="*/ 2749954 w 4713748"/>
                  <a:gd name="connsiteY3832" fmla="*/ 2134685 h 2722945"/>
                  <a:gd name="connsiteX3833" fmla="*/ 2772175 w 4713748"/>
                  <a:gd name="connsiteY3833" fmla="*/ 2136895 h 2722945"/>
                  <a:gd name="connsiteX3834" fmla="*/ 2785507 w 4713748"/>
                  <a:gd name="connsiteY3834" fmla="*/ 2139104 h 2722945"/>
                  <a:gd name="connsiteX3835" fmla="*/ 2798840 w 4713748"/>
                  <a:gd name="connsiteY3835" fmla="*/ 2150151 h 2722945"/>
                  <a:gd name="connsiteX3836" fmla="*/ 2805506 w 4713748"/>
                  <a:gd name="connsiteY3836" fmla="*/ 2161197 h 2722945"/>
                  <a:gd name="connsiteX3837" fmla="*/ 2805506 w 4713748"/>
                  <a:gd name="connsiteY3837" fmla="*/ 2165616 h 2722945"/>
                  <a:gd name="connsiteX3838" fmla="*/ 2805506 w 4713748"/>
                  <a:gd name="connsiteY3838" fmla="*/ 2174453 h 2722945"/>
                  <a:gd name="connsiteX3839" fmla="*/ 2801062 w 4713748"/>
                  <a:gd name="connsiteY3839" fmla="*/ 2183290 h 2722945"/>
                  <a:gd name="connsiteX3840" fmla="*/ 2789952 w 4713748"/>
                  <a:gd name="connsiteY3840" fmla="*/ 2192128 h 2722945"/>
                  <a:gd name="connsiteX3841" fmla="*/ 2787729 w 4713748"/>
                  <a:gd name="connsiteY3841" fmla="*/ 2194337 h 2722945"/>
                  <a:gd name="connsiteX3842" fmla="*/ 2783285 w 4713748"/>
                  <a:gd name="connsiteY3842" fmla="*/ 2196546 h 2722945"/>
                  <a:gd name="connsiteX3843" fmla="*/ 2763287 w 4713748"/>
                  <a:gd name="connsiteY3843" fmla="*/ 2200965 h 2722945"/>
                  <a:gd name="connsiteX3844" fmla="*/ 2703290 w 4713748"/>
                  <a:gd name="connsiteY3844" fmla="*/ 2192128 h 2722945"/>
                  <a:gd name="connsiteX3845" fmla="*/ 2705513 w 4713748"/>
                  <a:gd name="connsiteY3845" fmla="*/ 2192128 h 2722945"/>
                  <a:gd name="connsiteX3846" fmla="*/ 2707735 w 4713748"/>
                  <a:gd name="connsiteY3846" fmla="*/ 2192128 h 2722945"/>
                  <a:gd name="connsiteX3847" fmla="*/ 2713263 w 4713748"/>
                  <a:gd name="connsiteY3847" fmla="*/ 2192627 h 2722945"/>
                  <a:gd name="connsiteX3848" fmla="*/ 2714042 w 4713748"/>
                  <a:gd name="connsiteY3848" fmla="*/ 2192745 h 2722945"/>
                  <a:gd name="connsiteX3849" fmla="*/ 2718845 w 4713748"/>
                  <a:gd name="connsiteY3849" fmla="*/ 2194337 h 2722945"/>
                  <a:gd name="connsiteX3850" fmla="*/ 2732177 w 4713748"/>
                  <a:gd name="connsiteY3850" fmla="*/ 2196546 h 2722945"/>
                  <a:gd name="connsiteX3851" fmla="*/ 2747732 w 4713748"/>
                  <a:gd name="connsiteY3851" fmla="*/ 2198756 h 2722945"/>
                  <a:gd name="connsiteX3852" fmla="*/ 2721691 w 4713748"/>
                  <a:gd name="connsiteY3852" fmla="*/ 2193901 h 2722945"/>
                  <a:gd name="connsiteX3853" fmla="*/ 2744677 w 4713748"/>
                  <a:gd name="connsiteY3853" fmla="*/ 2197375 h 2722945"/>
                  <a:gd name="connsiteX3854" fmla="*/ 2755650 w 4713748"/>
                  <a:gd name="connsiteY3854" fmla="*/ 2196459 h 2722945"/>
                  <a:gd name="connsiteX3855" fmla="*/ 2756620 w 4713748"/>
                  <a:gd name="connsiteY3855" fmla="*/ 2196546 h 2722945"/>
                  <a:gd name="connsiteX3856" fmla="*/ 2781063 w 4713748"/>
                  <a:gd name="connsiteY3856" fmla="*/ 2194337 h 2722945"/>
                  <a:gd name="connsiteX3857" fmla="*/ 2755650 w 4713748"/>
                  <a:gd name="connsiteY3857" fmla="*/ 2196459 h 2722945"/>
                  <a:gd name="connsiteX3858" fmla="*/ 2716361 w 4713748"/>
                  <a:gd name="connsiteY3858" fmla="*/ 2192907 h 2722945"/>
                  <a:gd name="connsiteX3859" fmla="*/ 2712179 w 4713748"/>
                  <a:gd name="connsiteY3859" fmla="*/ 2192128 h 2722945"/>
                  <a:gd name="connsiteX3860" fmla="*/ 2713846 w 4713748"/>
                  <a:gd name="connsiteY3860" fmla="*/ 2192680 h 2722945"/>
                  <a:gd name="connsiteX3861" fmla="*/ 2713263 w 4713748"/>
                  <a:gd name="connsiteY3861" fmla="*/ 2192627 h 2722945"/>
                  <a:gd name="connsiteX3862" fmla="*/ 2709957 w 4713748"/>
                  <a:gd name="connsiteY3862" fmla="*/ 2192128 h 2722945"/>
                  <a:gd name="connsiteX3863" fmla="*/ 2707735 w 4713748"/>
                  <a:gd name="connsiteY3863" fmla="*/ 2192128 h 2722945"/>
                  <a:gd name="connsiteX3864" fmla="*/ 2696624 w 4713748"/>
                  <a:gd name="connsiteY3864" fmla="*/ 2189918 h 2722945"/>
                  <a:gd name="connsiteX3865" fmla="*/ 2682809 w 4713748"/>
                  <a:gd name="connsiteY3865" fmla="*/ 2184767 h 2722945"/>
                  <a:gd name="connsiteX3866" fmla="*/ 2676220 w 4713748"/>
                  <a:gd name="connsiteY3866" fmla="*/ 2195793 h 2722945"/>
                  <a:gd name="connsiteX3867" fmla="*/ 2697643 w 4713748"/>
                  <a:gd name="connsiteY3867" fmla="*/ 2203161 h 2722945"/>
                  <a:gd name="connsiteX3868" fmla="*/ 2738507 w 4713748"/>
                  <a:gd name="connsiteY3868" fmla="*/ 2218721 h 2722945"/>
                  <a:gd name="connsiteX3869" fmla="*/ 2836360 w 4713748"/>
                  <a:gd name="connsiteY3869" fmla="*/ 2203161 h 2722945"/>
                  <a:gd name="connsiteX3870" fmla="*/ 2807449 w 4713748"/>
                  <a:gd name="connsiteY3870" fmla="*/ 2112024 h 2722945"/>
                  <a:gd name="connsiteX3871" fmla="*/ 2803001 w 4713748"/>
                  <a:gd name="connsiteY3871" fmla="*/ 2109802 h 2722945"/>
                  <a:gd name="connsiteX3872" fmla="*/ 2787434 w 4713748"/>
                  <a:gd name="connsiteY3872" fmla="*/ 2105356 h 2722945"/>
                  <a:gd name="connsiteX3873" fmla="*/ 2758523 w 4713748"/>
                  <a:gd name="connsiteY3873" fmla="*/ 2105356 h 2722945"/>
                  <a:gd name="connsiteX3874" fmla="*/ 566065 w 4713748"/>
                  <a:gd name="connsiteY3874" fmla="*/ 2100559 h 2722945"/>
                  <a:gd name="connsiteX3875" fmla="*/ 566207 w 4713748"/>
                  <a:gd name="connsiteY3875" fmla="*/ 2100564 h 2722945"/>
                  <a:gd name="connsiteX3876" fmla="*/ 568368 w 4713748"/>
                  <a:gd name="connsiteY3876" fmla="*/ 2100792 h 2722945"/>
                  <a:gd name="connsiteX3877" fmla="*/ 459672 w 4713748"/>
                  <a:gd name="connsiteY3877" fmla="*/ 2089651 h 2722945"/>
                  <a:gd name="connsiteX3878" fmla="*/ 481855 w 4713748"/>
                  <a:gd name="connsiteY3878" fmla="*/ 2091879 h 2722945"/>
                  <a:gd name="connsiteX3879" fmla="*/ 459672 w 4713748"/>
                  <a:gd name="connsiteY3879" fmla="*/ 2089651 h 2722945"/>
                  <a:gd name="connsiteX3880" fmla="*/ 333229 w 4713748"/>
                  <a:gd name="connsiteY3880" fmla="*/ 2076282 h 2722945"/>
                  <a:gd name="connsiteX3881" fmla="*/ 459672 w 4713748"/>
                  <a:gd name="connsiteY3881" fmla="*/ 2089651 h 2722945"/>
                  <a:gd name="connsiteX3882" fmla="*/ 454587 w 4713748"/>
                  <a:gd name="connsiteY3882" fmla="*/ 2089258 h 2722945"/>
                  <a:gd name="connsiteX3883" fmla="*/ 345917 w 4713748"/>
                  <a:gd name="connsiteY3883" fmla="*/ 2078243 h 2722945"/>
                  <a:gd name="connsiteX3884" fmla="*/ 308828 w 4713748"/>
                  <a:gd name="connsiteY3884" fmla="*/ 2074053 h 2722945"/>
                  <a:gd name="connsiteX3885" fmla="*/ 313265 w 4713748"/>
                  <a:gd name="connsiteY3885" fmla="*/ 2074053 h 2722945"/>
                  <a:gd name="connsiteX3886" fmla="*/ 333229 w 4713748"/>
                  <a:gd name="connsiteY3886" fmla="*/ 2076282 h 2722945"/>
                  <a:gd name="connsiteX3887" fmla="*/ 326574 w 4713748"/>
                  <a:gd name="connsiteY3887" fmla="*/ 2076282 h 2722945"/>
                  <a:gd name="connsiteX3888" fmla="*/ 345917 w 4713748"/>
                  <a:gd name="connsiteY3888" fmla="*/ 2078243 h 2722945"/>
                  <a:gd name="connsiteX3889" fmla="*/ 362067 w 4713748"/>
                  <a:gd name="connsiteY3889" fmla="*/ 2080738 h 2722945"/>
                  <a:gd name="connsiteX3890" fmla="*/ 401996 w 4713748"/>
                  <a:gd name="connsiteY3890" fmla="*/ 2085195 h 2722945"/>
                  <a:gd name="connsiteX3891" fmla="*/ 454587 w 4713748"/>
                  <a:gd name="connsiteY3891" fmla="*/ 2089258 h 2722945"/>
                  <a:gd name="connsiteX3892" fmla="*/ 566065 w 4713748"/>
                  <a:gd name="connsiteY3892" fmla="*/ 2100559 h 2722945"/>
                  <a:gd name="connsiteX3893" fmla="*/ 508474 w 4713748"/>
                  <a:gd name="connsiteY3893" fmla="*/ 2098564 h 2722945"/>
                  <a:gd name="connsiteX3894" fmla="*/ 308828 w 4713748"/>
                  <a:gd name="connsiteY3894" fmla="*/ 2074053 h 2722945"/>
                  <a:gd name="connsiteX3895" fmla="*/ 473065 w 4713748"/>
                  <a:gd name="connsiteY3895" fmla="*/ 2062992 h 2722945"/>
                  <a:gd name="connsiteX3896" fmla="*/ 478943 w 4713748"/>
                  <a:gd name="connsiteY3896" fmla="*/ 2064299 h 2722945"/>
                  <a:gd name="connsiteX3897" fmla="*/ 478943 w 4713748"/>
                  <a:gd name="connsiteY3897" fmla="*/ 2064299 h 2722945"/>
                  <a:gd name="connsiteX3898" fmla="*/ 475562 w 4713748"/>
                  <a:gd name="connsiteY3898" fmla="*/ 2063548 h 2722945"/>
                  <a:gd name="connsiteX3899" fmla="*/ 473065 w 4713748"/>
                  <a:gd name="connsiteY3899" fmla="*/ 2062992 h 2722945"/>
                  <a:gd name="connsiteX3900" fmla="*/ 432668 w 4713748"/>
                  <a:gd name="connsiteY3900" fmla="*/ 2056473 h 2722945"/>
                  <a:gd name="connsiteX3901" fmla="*/ 441152 w 4713748"/>
                  <a:gd name="connsiteY3901" fmla="*/ 2057767 h 2722945"/>
                  <a:gd name="connsiteX3902" fmla="*/ 473065 w 4713748"/>
                  <a:gd name="connsiteY3902" fmla="*/ 2062992 h 2722945"/>
                  <a:gd name="connsiteX3903" fmla="*/ 466683 w 4713748"/>
                  <a:gd name="connsiteY3903" fmla="*/ 2062226 h 2722945"/>
                  <a:gd name="connsiteX3904" fmla="*/ 350998 w 4713748"/>
                  <a:gd name="connsiteY3904" fmla="*/ 2043004 h 2722945"/>
                  <a:gd name="connsiteX3905" fmla="*/ 414921 w 4713748"/>
                  <a:gd name="connsiteY3905" fmla="*/ 2053471 h 2722945"/>
                  <a:gd name="connsiteX3906" fmla="*/ 432668 w 4713748"/>
                  <a:gd name="connsiteY3906" fmla="*/ 2056473 h 2722945"/>
                  <a:gd name="connsiteX3907" fmla="*/ 363942 w 4713748"/>
                  <a:gd name="connsiteY3907" fmla="*/ 2045993 h 2722945"/>
                  <a:gd name="connsiteX3908" fmla="*/ 2655902 w 4713748"/>
                  <a:gd name="connsiteY3908" fmla="*/ 2031995 h 2722945"/>
                  <a:gd name="connsiteX3909" fmla="*/ 2658494 w 4713748"/>
                  <a:gd name="connsiteY3909" fmla="*/ 2048819 h 2722945"/>
                  <a:gd name="connsiteX3910" fmla="*/ 2658687 w 4713748"/>
                  <a:gd name="connsiteY3910" fmla="*/ 2052295 h 2722945"/>
                  <a:gd name="connsiteX3911" fmla="*/ 2656463 w 4713748"/>
                  <a:gd name="connsiteY3911" fmla="*/ 2061180 h 2722945"/>
                  <a:gd name="connsiteX3912" fmla="*/ 2652014 w 4713748"/>
                  <a:gd name="connsiteY3912" fmla="*/ 2074506 h 2722945"/>
                  <a:gd name="connsiteX3913" fmla="*/ 2654238 w 4713748"/>
                  <a:gd name="connsiteY3913" fmla="*/ 2063401 h 2722945"/>
                  <a:gd name="connsiteX3914" fmla="*/ 2656463 w 4713748"/>
                  <a:gd name="connsiteY3914" fmla="*/ 2054516 h 2722945"/>
                  <a:gd name="connsiteX3915" fmla="*/ 2654238 w 4713748"/>
                  <a:gd name="connsiteY3915" fmla="*/ 2063401 h 2722945"/>
                  <a:gd name="connsiteX3916" fmla="*/ 2646175 w 4713748"/>
                  <a:gd name="connsiteY3916" fmla="*/ 2086167 h 2722945"/>
                  <a:gd name="connsiteX3917" fmla="*/ 2642378 w 4713748"/>
                  <a:gd name="connsiteY3917" fmla="*/ 2093750 h 2722945"/>
                  <a:gd name="connsiteX3918" fmla="*/ 2647279 w 4713748"/>
                  <a:gd name="connsiteY3918" fmla="*/ 2092222 h 2722945"/>
                  <a:gd name="connsiteX3919" fmla="*/ 2649492 w 4713748"/>
                  <a:gd name="connsiteY3919" fmla="*/ 2089998 h 2722945"/>
                  <a:gd name="connsiteX3920" fmla="*/ 2651705 w 4713748"/>
                  <a:gd name="connsiteY3920" fmla="*/ 2089998 h 2722945"/>
                  <a:gd name="connsiteX3921" fmla="*/ 2656132 w 4713748"/>
                  <a:gd name="connsiteY3921" fmla="*/ 2087775 h 2722945"/>
                  <a:gd name="connsiteX3922" fmla="*/ 2676051 w 4713748"/>
                  <a:gd name="connsiteY3922" fmla="*/ 2092222 h 2722945"/>
                  <a:gd name="connsiteX3923" fmla="*/ 2673838 w 4713748"/>
                  <a:gd name="connsiteY3923" fmla="*/ 2092222 h 2722945"/>
                  <a:gd name="connsiteX3924" fmla="*/ 2676051 w 4713748"/>
                  <a:gd name="connsiteY3924" fmla="*/ 2094445 h 2722945"/>
                  <a:gd name="connsiteX3925" fmla="*/ 2676051 w 4713748"/>
                  <a:gd name="connsiteY3925" fmla="*/ 2096668 h 2722945"/>
                  <a:gd name="connsiteX3926" fmla="*/ 2680477 w 4713748"/>
                  <a:gd name="connsiteY3926" fmla="*/ 2098891 h 2722945"/>
                  <a:gd name="connsiteX3927" fmla="*/ 2676051 w 4713748"/>
                  <a:gd name="connsiteY3927" fmla="*/ 2101114 h 2722945"/>
                  <a:gd name="connsiteX3928" fmla="*/ 2676051 w 4713748"/>
                  <a:gd name="connsiteY3928" fmla="*/ 2103337 h 2722945"/>
                  <a:gd name="connsiteX3929" fmla="*/ 2673838 w 4713748"/>
                  <a:gd name="connsiteY3929" fmla="*/ 2103337 h 2722945"/>
                  <a:gd name="connsiteX3930" fmla="*/ 2667198 w 4713748"/>
                  <a:gd name="connsiteY3930" fmla="*/ 2103337 h 2722945"/>
                  <a:gd name="connsiteX3931" fmla="*/ 2662771 w 4713748"/>
                  <a:gd name="connsiteY3931" fmla="*/ 2101114 h 2722945"/>
                  <a:gd name="connsiteX3932" fmla="*/ 2662771 w 4713748"/>
                  <a:gd name="connsiteY3932" fmla="*/ 2098891 h 2722945"/>
                  <a:gd name="connsiteX3933" fmla="*/ 2660558 w 4713748"/>
                  <a:gd name="connsiteY3933" fmla="*/ 2098891 h 2722945"/>
                  <a:gd name="connsiteX3934" fmla="*/ 2656132 w 4713748"/>
                  <a:gd name="connsiteY3934" fmla="*/ 2098891 h 2722945"/>
                  <a:gd name="connsiteX3935" fmla="*/ 2653918 w 4713748"/>
                  <a:gd name="connsiteY3935" fmla="*/ 2098891 h 2722945"/>
                  <a:gd name="connsiteX3936" fmla="*/ 2640639 w 4713748"/>
                  <a:gd name="connsiteY3936" fmla="*/ 2103337 h 2722945"/>
                  <a:gd name="connsiteX3937" fmla="*/ 2625146 w 4713748"/>
                  <a:gd name="connsiteY3937" fmla="*/ 2114453 h 2722945"/>
                  <a:gd name="connsiteX3938" fmla="*/ 2616294 w 4713748"/>
                  <a:gd name="connsiteY3938" fmla="*/ 2125569 h 2722945"/>
                  <a:gd name="connsiteX3939" fmla="*/ 2611867 w 4713748"/>
                  <a:gd name="connsiteY3939" fmla="*/ 2134461 h 2722945"/>
                  <a:gd name="connsiteX3940" fmla="*/ 2609654 w 4713748"/>
                  <a:gd name="connsiteY3940" fmla="*/ 2145577 h 2722945"/>
                  <a:gd name="connsiteX3941" fmla="*/ 2607441 w 4713748"/>
                  <a:gd name="connsiteY3941" fmla="*/ 2154470 h 2722945"/>
                  <a:gd name="connsiteX3942" fmla="*/ 2607441 w 4713748"/>
                  <a:gd name="connsiteY3942" fmla="*/ 2156693 h 2722945"/>
                  <a:gd name="connsiteX3943" fmla="*/ 2609654 w 4713748"/>
                  <a:gd name="connsiteY3943" fmla="*/ 2161139 h 2722945"/>
                  <a:gd name="connsiteX3944" fmla="*/ 2607441 w 4713748"/>
                  <a:gd name="connsiteY3944" fmla="*/ 2167809 h 2722945"/>
                  <a:gd name="connsiteX3945" fmla="*/ 2609654 w 4713748"/>
                  <a:gd name="connsiteY3945" fmla="*/ 2176701 h 2722945"/>
                  <a:gd name="connsiteX3946" fmla="*/ 2611867 w 4713748"/>
                  <a:gd name="connsiteY3946" fmla="*/ 2176701 h 2722945"/>
                  <a:gd name="connsiteX3947" fmla="*/ 2612974 w 4713748"/>
                  <a:gd name="connsiteY3947" fmla="*/ 2178924 h 2722945"/>
                  <a:gd name="connsiteX3948" fmla="*/ 2612070 w 4713748"/>
                  <a:gd name="connsiteY3948" fmla="*/ 2180741 h 2722945"/>
                  <a:gd name="connsiteX3949" fmla="*/ 2612470 w 4713748"/>
                  <a:gd name="connsiteY3949" fmla="*/ 2181148 h 2722945"/>
                  <a:gd name="connsiteX3950" fmla="*/ 2613626 w 4713748"/>
                  <a:gd name="connsiteY3950" fmla="*/ 2180235 h 2722945"/>
                  <a:gd name="connsiteX3951" fmla="*/ 2614080 w 4713748"/>
                  <a:gd name="connsiteY3951" fmla="*/ 2181148 h 2722945"/>
                  <a:gd name="connsiteX3952" fmla="*/ 2613583 w 4713748"/>
                  <a:gd name="connsiteY3952" fmla="*/ 2182280 h 2722945"/>
                  <a:gd name="connsiteX3953" fmla="*/ 2613724 w 4713748"/>
                  <a:gd name="connsiteY3953" fmla="*/ 2182424 h 2722945"/>
                  <a:gd name="connsiteX3954" fmla="*/ 2614326 w 4713748"/>
                  <a:gd name="connsiteY3954" fmla="*/ 2181395 h 2722945"/>
                  <a:gd name="connsiteX3955" fmla="*/ 2615810 w 4713748"/>
                  <a:gd name="connsiteY3955" fmla="*/ 2182885 h 2722945"/>
                  <a:gd name="connsiteX3956" fmla="*/ 2616366 w 4713748"/>
                  <a:gd name="connsiteY3956" fmla="*/ 2182885 h 2722945"/>
                  <a:gd name="connsiteX3957" fmla="*/ 2618556 w 4713748"/>
                  <a:gd name="connsiteY3957" fmla="*/ 2185114 h 2722945"/>
                  <a:gd name="connsiteX3958" fmla="*/ 2616366 w 4713748"/>
                  <a:gd name="connsiteY3958" fmla="*/ 2185114 h 2722945"/>
                  <a:gd name="connsiteX3959" fmla="*/ 2616366 w 4713748"/>
                  <a:gd name="connsiteY3959" fmla="*/ 2187342 h 2722945"/>
                  <a:gd name="connsiteX3960" fmla="*/ 2614177 w 4713748"/>
                  <a:gd name="connsiteY3960" fmla="*/ 2187342 h 2722945"/>
                  <a:gd name="connsiteX3961" fmla="*/ 2614177 w 4713748"/>
                  <a:gd name="connsiteY3961" fmla="*/ 2191798 h 2722945"/>
                  <a:gd name="connsiteX3962" fmla="*/ 2611988 w 4713748"/>
                  <a:gd name="connsiteY3962" fmla="*/ 2194027 h 2722945"/>
                  <a:gd name="connsiteX3963" fmla="*/ 2614177 w 4713748"/>
                  <a:gd name="connsiteY3963" fmla="*/ 2194027 h 2722945"/>
                  <a:gd name="connsiteX3964" fmla="*/ 2614177 w 4713748"/>
                  <a:gd name="connsiteY3964" fmla="*/ 2196255 h 2722945"/>
                  <a:gd name="connsiteX3965" fmla="*/ 2616366 w 4713748"/>
                  <a:gd name="connsiteY3965" fmla="*/ 2196255 h 2722945"/>
                  <a:gd name="connsiteX3966" fmla="*/ 2616366 w 4713748"/>
                  <a:gd name="connsiteY3966" fmla="*/ 2198483 h 2722945"/>
                  <a:gd name="connsiteX3967" fmla="*/ 2614177 w 4713748"/>
                  <a:gd name="connsiteY3967" fmla="*/ 2198483 h 2722945"/>
                  <a:gd name="connsiteX3968" fmla="*/ 2614177 w 4713748"/>
                  <a:gd name="connsiteY3968" fmla="*/ 2200711 h 2722945"/>
                  <a:gd name="connsiteX3969" fmla="*/ 2616215 w 4713748"/>
                  <a:gd name="connsiteY3969" fmla="*/ 2203822 h 2722945"/>
                  <a:gd name="connsiteX3970" fmla="*/ 2616951 w 4713748"/>
                  <a:gd name="connsiteY3970" fmla="*/ 2203626 h 2722945"/>
                  <a:gd name="connsiteX3971" fmla="*/ 2616892 w 4713748"/>
                  <a:gd name="connsiteY3971" fmla="*/ 2203475 h 2722945"/>
                  <a:gd name="connsiteX3972" fmla="*/ 2616366 w 4713748"/>
                  <a:gd name="connsiteY3972" fmla="*/ 2202940 h 2722945"/>
                  <a:gd name="connsiteX3973" fmla="*/ 2614177 w 4713748"/>
                  <a:gd name="connsiteY3973" fmla="*/ 2200711 h 2722945"/>
                  <a:gd name="connsiteX3974" fmla="*/ 2616366 w 4713748"/>
                  <a:gd name="connsiteY3974" fmla="*/ 2200711 h 2722945"/>
                  <a:gd name="connsiteX3975" fmla="*/ 2618361 w 4713748"/>
                  <a:gd name="connsiteY3975" fmla="*/ 2200711 h 2722945"/>
                  <a:gd name="connsiteX3976" fmla="*/ 2622715 w 4713748"/>
                  <a:gd name="connsiteY3976" fmla="*/ 2194983 h 2722945"/>
                  <a:gd name="connsiteX3977" fmla="*/ 2645377 w 4713748"/>
                  <a:gd name="connsiteY3977" fmla="*/ 2191875 h 2722945"/>
                  <a:gd name="connsiteX3978" fmla="*/ 2647584 w 4713748"/>
                  <a:gd name="connsiteY3978" fmla="*/ 2191875 h 2722945"/>
                  <a:gd name="connsiteX3979" fmla="*/ 2656414 w 4713748"/>
                  <a:gd name="connsiteY3979" fmla="*/ 2187455 h 2722945"/>
                  <a:gd name="connsiteX3980" fmla="*/ 2667148 w 4713748"/>
                  <a:gd name="connsiteY3980" fmla="*/ 2178858 h 2722945"/>
                  <a:gd name="connsiteX3981" fmla="*/ 2666071 w 4713748"/>
                  <a:gd name="connsiteY3981" fmla="*/ 2178596 h 2722945"/>
                  <a:gd name="connsiteX3982" fmla="*/ 2653103 w 4713748"/>
                  <a:gd name="connsiteY3982" fmla="*/ 2174155 h 2722945"/>
                  <a:gd name="connsiteX3983" fmla="*/ 2663883 w 4713748"/>
                  <a:gd name="connsiteY3983" fmla="*/ 2176869 h 2722945"/>
                  <a:gd name="connsiteX3984" fmla="*/ 2667854 w 4713748"/>
                  <a:gd name="connsiteY3984" fmla="*/ 2178012 h 2722945"/>
                  <a:gd name="connsiteX3985" fmla="*/ 2671867 w 4713748"/>
                  <a:gd name="connsiteY3985" fmla="*/ 2171985 h 2722945"/>
                  <a:gd name="connsiteX3986" fmla="*/ 2674075 w 4713748"/>
                  <a:gd name="connsiteY3986" fmla="*/ 2160935 h 2722945"/>
                  <a:gd name="connsiteX3987" fmla="*/ 2674075 w 4713748"/>
                  <a:gd name="connsiteY3987" fmla="*/ 2158725 h 2722945"/>
                  <a:gd name="connsiteX3988" fmla="*/ 2674075 w 4713748"/>
                  <a:gd name="connsiteY3988" fmla="*/ 2156515 h 2722945"/>
                  <a:gd name="connsiteX3989" fmla="*/ 2671867 w 4713748"/>
                  <a:gd name="connsiteY3989" fmla="*/ 2154304 h 2722945"/>
                  <a:gd name="connsiteX3990" fmla="*/ 2671453 w 4713748"/>
                  <a:gd name="connsiteY3990" fmla="*/ 2153338 h 2722945"/>
                  <a:gd name="connsiteX3991" fmla="*/ 2667737 w 4713748"/>
                  <a:gd name="connsiteY3991" fmla="*/ 2154569 h 2722945"/>
                  <a:gd name="connsiteX3992" fmla="*/ 2667737 w 4713748"/>
                  <a:gd name="connsiteY3992" fmla="*/ 2147941 h 2722945"/>
                  <a:gd name="connsiteX3993" fmla="*/ 2668897 w 4713748"/>
                  <a:gd name="connsiteY3993" fmla="*/ 2147365 h 2722945"/>
                  <a:gd name="connsiteX3994" fmla="*/ 2665245 w 4713748"/>
                  <a:gd name="connsiteY3994" fmla="*/ 2138834 h 2722945"/>
                  <a:gd name="connsiteX3995" fmla="*/ 2667452 w 4713748"/>
                  <a:gd name="connsiteY3995" fmla="*/ 2138834 h 2722945"/>
                  <a:gd name="connsiteX3996" fmla="*/ 2667452 w 4713748"/>
                  <a:gd name="connsiteY3996" fmla="*/ 2136624 h 2722945"/>
                  <a:gd name="connsiteX3997" fmla="*/ 2665245 w 4713748"/>
                  <a:gd name="connsiteY3997" fmla="*/ 2129994 h 2722945"/>
                  <a:gd name="connsiteX3998" fmla="*/ 2669660 w 4713748"/>
                  <a:gd name="connsiteY3998" fmla="*/ 2129994 h 2722945"/>
                  <a:gd name="connsiteX3999" fmla="*/ 2671867 w 4713748"/>
                  <a:gd name="connsiteY3999" fmla="*/ 2129994 h 2722945"/>
                  <a:gd name="connsiteX4000" fmla="*/ 2674075 w 4713748"/>
                  <a:gd name="connsiteY4000" fmla="*/ 2129994 h 2722945"/>
                  <a:gd name="connsiteX4001" fmla="*/ 2674075 w 4713748"/>
                  <a:gd name="connsiteY4001" fmla="*/ 2131969 h 2722945"/>
                  <a:gd name="connsiteX4002" fmla="*/ 2676238 w 4713748"/>
                  <a:gd name="connsiteY4002" fmla="*/ 2129807 h 2722945"/>
                  <a:gd name="connsiteX4003" fmla="*/ 2678462 w 4713748"/>
                  <a:gd name="connsiteY4003" fmla="*/ 2127584 h 2722945"/>
                  <a:gd name="connsiteX4004" fmla="*/ 2687357 w 4713748"/>
                  <a:gd name="connsiteY4004" fmla="*/ 2120916 h 2722945"/>
                  <a:gd name="connsiteX4005" fmla="*/ 2698477 w 4713748"/>
                  <a:gd name="connsiteY4005" fmla="*/ 2116470 h 2722945"/>
                  <a:gd name="connsiteX4006" fmla="*/ 2700701 w 4713748"/>
                  <a:gd name="connsiteY4006" fmla="*/ 2116470 h 2722945"/>
                  <a:gd name="connsiteX4007" fmla="*/ 2705149 w 4713748"/>
                  <a:gd name="connsiteY4007" fmla="*/ 2114247 h 2722945"/>
                  <a:gd name="connsiteX4008" fmla="*/ 2702925 w 4713748"/>
                  <a:gd name="connsiteY4008" fmla="*/ 2116470 h 2722945"/>
                  <a:gd name="connsiteX4009" fmla="*/ 2711821 w 4713748"/>
                  <a:gd name="connsiteY4009" fmla="*/ 2112024 h 2722945"/>
                  <a:gd name="connsiteX4010" fmla="*/ 2718492 w 4713748"/>
                  <a:gd name="connsiteY4010" fmla="*/ 2109802 h 2722945"/>
                  <a:gd name="connsiteX4011" fmla="*/ 2742955 w 4713748"/>
                  <a:gd name="connsiteY4011" fmla="*/ 2103133 h 2722945"/>
                  <a:gd name="connsiteX4012" fmla="*/ 2778538 w 4713748"/>
                  <a:gd name="connsiteY4012" fmla="*/ 2100910 h 2722945"/>
                  <a:gd name="connsiteX4013" fmla="*/ 2807449 w 4713748"/>
                  <a:gd name="connsiteY4013" fmla="*/ 2107579 h 2722945"/>
                  <a:gd name="connsiteX4014" fmla="*/ 2820792 w 4713748"/>
                  <a:gd name="connsiteY4014" fmla="*/ 2114247 h 2722945"/>
                  <a:gd name="connsiteX4015" fmla="*/ 2836360 w 4713748"/>
                  <a:gd name="connsiteY4015" fmla="*/ 2134253 h 2722945"/>
                  <a:gd name="connsiteX4016" fmla="*/ 2843031 w 4713748"/>
                  <a:gd name="connsiteY4016" fmla="*/ 2147590 h 2722945"/>
                  <a:gd name="connsiteX4017" fmla="*/ 2845255 w 4713748"/>
                  <a:gd name="connsiteY4017" fmla="*/ 2154259 h 2722945"/>
                  <a:gd name="connsiteX4018" fmla="*/ 2847479 w 4713748"/>
                  <a:gd name="connsiteY4018" fmla="*/ 2163150 h 2722945"/>
                  <a:gd name="connsiteX4019" fmla="*/ 2845255 w 4713748"/>
                  <a:gd name="connsiteY4019" fmla="*/ 2176487 h 2722945"/>
                  <a:gd name="connsiteX4020" fmla="*/ 2845255 w 4713748"/>
                  <a:gd name="connsiteY4020" fmla="*/ 2194270 h 2722945"/>
                  <a:gd name="connsiteX4021" fmla="*/ 2845255 w 4713748"/>
                  <a:gd name="connsiteY4021" fmla="*/ 2196493 h 2722945"/>
                  <a:gd name="connsiteX4022" fmla="*/ 2843031 w 4713748"/>
                  <a:gd name="connsiteY4022" fmla="*/ 2205384 h 2722945"/>
                  <a:gd name="connsiteX4023" fmla="*/ 2827464 w 4713748"/>
                  <a:gd name="connsiteY4023" fmla="*/ 2227612 h 2722945"/>
                  <a:gd name="connsiteX4024" fmla="*/ 2786878 w 4713748"/>
                  <a:gd name="connsiteY4024" fmla="*/ 2234837 h 2722945"/>
                  <a:gd name="connsiteX4025" fmla="*/ 2774049 w 4713748"/>
                  <a:gd name="connsiteY4025" fmla="*/ 2232687 h 2722945"/>
                  <a:gd name="connsiteX4026" fmla="*/ 2785210 w 4713748"/>
                  <a:gd name="connsiteY4026" fmla="*/ 2234281 h 2722945"/>
                  <a:gd name="connsiteX4027" fmla="*/ 2807449 w 4713748"/>
                  <a:gd name="connsiteY4027" fmla="*/ 2232058 h 2722945"/>
                  <a:gd name="connsiteX4028" fmla="*/ 2805023 w 4713748"/>
                  <a:gd name="connsiteY4028" fmla="*/ 2231838 h 2722945"/>
                  <a:gd name="connsiteX4029" fmla="*/ 2808315 w 4713748"/>
                  <a:gd name="connsiteY4029" fmla="*/ 2230719 h 2722945"/>
                  <a:gd name="connsiteX4030" fmla="*/ 2815174 w 4713748"/>
                  <a:gd name="connsiteY4030" fmla="*/ 2230128 h 2722945"/>
                  <a:gd name="connsiteX4031" fmla="*/ 2818568 w 4713748"/>
                  <a:gd name="connsiteY4031" fmla="*/ 2229835 h 2722945"/>
                  <a:gd name="connsiteX4032" fmla="*/ 2824756 w 4713748"/>
                  <a:gd name="connsiteY4032" fmla="*/ 2225129 h 2722945"/>
                  <a:gd name="connsiteX4033" fmla="*/ 2825727 w 4713748"/>
                  <a:gd name="connsiteY4033" fmla="*/ 2224799 h 2722945"/>
                  <a:gd name="connsiteX4034" fmla="*/ 2826501 w 4713748"/>
                  <a:gd name="connsiteY4034" fmla="*/ 2223802 h 2722945"/>
                  <a:gd name="connsiteX4035" fmla="*/ 2831356 w 4713748"/>
                  <a:gd name="connsiteY4035" fmla="*/ 2220110 h 2722945"/>
                  <a:gd name="connsiteX4036" fmla="*/ 2840808 w 4713748"/>
                  <a:gd name="connsiteY4036" fmla="*/ 2205384 h 2722945"/>
                  <a:gd name="connsiteX4037" fmla="*/ 2826501 w 4713748"/>
                  <a:gd name="connsiteY4037" fmla="*/ 2223802 h 2722945"/>
                  <a:gd name="connsiteX4038" fmla="*/ 2824756 w 4713748"/>
                  <a:gd name="connsiteY4038" fmla="*/ 2225129 h 2722945"/>
                  <a:gd name="connsiteX4039" fmla="*/ 2808315 w 4713748"/>
                  <a:gd name="connsiteY4039" fmla="*/ 2230719 h 2722945"/>
                  <a:gd name="connsiteX4040" fmla="*/ 2800304 w 4713748"/>
                  <a:gd name="connsiteY4040" fmla="*/ 2231409 h 2722945"/>
                  <a:gd name="connsiteX4041" fmla="*/ 2767730 w 4713748"/>
                  <a:gd name="connsiteY4041" fmla="*/ 2228449 h 2722945"/>
                  <a:gd name="connsiteX4042" fmla="*/ 2754075 w 4713748"/>
                  <a:gd name="connsiteY4042" fmla="*/ 2225390 h 2722945"/>
                  <a:gd name="connsiteX4043" fmla="*/ 2740731 w 4713748"/>
                  <a:gd name="connsiteY4043" fmla="*/ 2223167 h 2722945"/>
                  <a:gd name="connsiteX4044" fmla="*/ 2721114 w 4713748"/>
                  <a:gd name="connsiteY4044" fmla="*/ 2213363 h 2722945"/>
                  <a:gd name="connsiteX4045" fmla="*/ 2736284 w 4713748"/>
                  <a:gd name="connsiteY4045" fmla="*/ 2218721 h 2722945"/>
                  <a:gd name="connsiteX4046" fmla="*/ 2718492 w 4713748"/>
                  <a:gd name="connsiteY4046" fmla="*/ 2212053 h 2722945"/>
                  <a:gd name="connsiteX4047" fmla="*/ 2721114 w 4713748"/>
                  <a:gd name="connsiteY4047" fmla="*/ 2213363 h 2722945"/>
                  <a:gd name="connsiteX4048" fmla="*/ 2699311 w 4713748"/>
                  <a:gd name="connsiteY4048" fmla="*/ 2205662 h 2722945"/>
                  <a:gd name="connsiteX4049" fmla="*/ 2675412 w 4713748"/>
                  <a:gd name="connsiteY4049" fmla="*/ 2197145 h 2722945"/>
                  <a:gd name="connsiteX4050" fmla="*/ 2667521 w 4713748"/>
                  <a:gd name="connsiteY4050" fmla="*/ 2210349 h 2722945"/>
                  <a:gd name="connsiteX4051" fmla="*/ 2659172 w 4713748"/>
                  <a:gd name="connsiteY4051" fmla="*/ 2215496 h 2722945"/>
                  <a:gd name="connsiteX4052" fmla="*/ 2657196 w 4713748"/>
                  <a:gd name="connsiteY4052" fmla="*/ 2216715 h 2722945"/>
                  <a:gd name="connsiteX4053" fmla="*/ 2658044 w 4713748"/>
                  <a:gd name="connsiteY4053" fmla="*/ 2215611 h 2722945"/>
                  <a:gd name="connsiteX4054" fmla="*/ 2659744 w 4713748"/>
                  <a:gd name="connsiteY4054" fmla="*/ 2214781 h 2722945"/>
                  <a:gd name="connsiteX4055" fmla="*/ 2660830 w 4713748"/>
                  <a:gd name="connsiteY4055" fmla="*/ 2214251 h 2722945"/>
                  <a:gd name="connsiteX4056" fmla="*/ 2665043 w 4713748"/>
                  <a:gd name="connsiteY4056" fmla="*/ 2208151 h 2722945"/>
                  <a:gd name="connsiteX4057" fmla="*/ 2667452 w 4713748"/>
                  <a:gd name="connsiteY4057" fmla="*/ 2205135 h 2722945"/>
                  <a:gd name="connsiteX4058" fmla="*/ 2667455 w 4713748"/>
                  <a:gd name="connsiteY4058" fmla="*/ 2205132 h 2722945"/>
                  <a:gd name="connsiteX4059" fmla="*/ 2674186 w 4713748"/>
                  <a:gd name="connsiteY4059" fmla="*/ 2196708 h 2722945"/>
                  <a:gd name="connsiteX4060" fmla="*/ 2673799 w 4713748"/>
                  <a:gd name="connsiteY4060" fmla="*/ 2196571 h 2722945"/>
                  <a:gd name="connsiteX4061" fmla="*/ 2671867 w 4713748"/>
                  <a:gd name="connsiteY4061" fmla="*/ 2198505 h 2722945"/>
                  <a:gd name="connsiteX4062" fmla="*/ 2671315 w 4713748"/>
                  <a:gd name="connsiteY4062" fmla="*/ 2199334 h 2722945"/>
                  <a:gd name="connsiteX4063" fmla="*/ 2667455 w 4713748"/>
                  <a:gd name="connsiteY4063" fmla="*/ 2205132 h 2722945"/>
                  <a:gd name="connsiteX4064" fmla="*/ 2665045 w 4713748"/>
                  <a:gd name="connsiteY4064" fmla="*/ 2208148 h 2722945"/>
                  <a:gd name="connsiteX4065" fmla="*/ 2673190 w 4713748"/>
                  <a:gd name="connsiteY4065" fmla="*/ 2196353 h 2722945"/>
                  <a:gd name="connsiteX4066" fmla="*/ 2672916 w 4713748"/>
                  <a:gd name="connsiteY4066" fmla="*/ 2196256 h 2722945"/>
                  <a:gd name="connsiteX4067" fmla="*/ 2658044 w 4713748"/>
                  <a:gd name="connsiteY4067" fmla="*/ 2215611 h 2722945"/>
                  <a:gd name="connsiteX4068" fmla="*/ 2653412 w 4713748"/>
                  <a:gd name="connsiteY4068" fmla="*/ 2217871 h 2722945"/>
                  <a:gd name="connsiteX4069" fmla="*/ 2655828 w 4713748"/>
                  <a:gd name="connsiteY4069" fmla="*/ 2216047 h 2722945"/>
                  <a:gd name="connsiteX4070" fmla="*/ 2672393 w 4713748"/>
                  <a:gd name="connsiteY4070" fmla="*/ 2196070 h 2722945"/>
                  <a:gd name="connsiteX4071" fmla="*/ 2667342 w 4713748"/>
                  <a:gd name="connsiteY4071" fmla="*/ 2194270 h 2722945"/>
                  <a:gd name="connsiteX4072" fmla="*/ 2671790 w 4713748"/>
                  <a:gd name="connsiteY4072" fmla="*/ 2194270 h 2722945"/>
                  <a:gd name="connsiteX4073" fmla="*/ 2673421 w 4713748"/>
                  <a:gd name="connsiteY4073" fmla="*/ 2194830 h 2722945"/>
                  <a:gd name="connsiteX4074" fmla="*/ 2673695 w 4713748"/>
                  <a:gd name="connsiteY4074" fmla="*/ 2194499 h 2722945"/>
                  <a:gd name="connsiteX4075" fmla="*/ 2676282 w 4713748"/>
                  <a:gd name="connsiteY4075" fmla="*/ 2190698 h 2722945"/>
                  <a:gd name="connsiteX4076" fmla="*/ 2676282 w 4713748"/>
                  <a:gd name="connsiteY4076" fmla="*/ 2191875 h 2722945"/>
                  <a:gd name="connsiteX4077" fmla="*/ 2673888 w 4713748"/>
                  <a:gd name="connsiteY4077" fmla="*/ 2194991 h 2722945"/>
                  <a:gd name="connsiteX4078" fmla="*/ 2674084 w 4713748"/>
                  <a:gd name="connsiteY4078" fmla="*/ 2195059 h 2722945"/>
                  <a:gd name="connsiteX4079" fmla="*/ 2676282 w 4713748"/>
                  <a:gd name="connsiteY4079" fmla="*/ 2191875 h 2722945"/>
                  <a:gd name="connsiteX4080" fmla="*/ 2676834 w 4713748"/>
                  <a:gd name="connsiteY4080" fmla="*/ 2190770 h 2722945"/>
                  <a:gd name="connsiteX4081" fmla="*/ 2678490 w 4713748"/>
                  <a:gd name="connsiteY4081" fmla="*/ 2187455 h 2722945"/>
                  <a:gd name="connsiteX4082" fmla="*/ 2680299 w 4713748"/>
                  <a:gd name="connsiteY4082" fmla="*/ 2183831 h 2722945"/>
                  <a:gd name="connsiteX4083" fmla="*/ 2678848 w 4713748"/>
                  <a:gd name="connsiteY4083" fmla="*/ 2183290 h 2722945"/>
                  <a:gd name="connsiteX4084" fmla="*/ 2680456 w 4713748"/>
                  <a:gd name="connsiteY4084" fmla="*/ 2183519 h 2722945"/>
                  <a:gd name="connsiteX4085" fmla="*/ 2680697 w 4713748"/>
                  <a:gd name="connsiteY4085" fmla="*/ 2183035 h 2722945"/>
                  <a:gd name="connsiteX4086" fmla="*/ 2681087 w 4713748"/>
                  <a:gd name="connsiteY4086" fmla="*/ 2182255 h 2722945"/>
                  <a:gd name="connsiteX4087" fmla="*/ 2671546 w 4713748"/>
                  <a:gd name="connsiteY4087" fmla="*/ 2179930 h 2722945"/>
                  <a:gd name="connsiteX4088" fmla="*/ 2663037 w 4713748"/>
                  <a:gd name="connsiteY4088" fmla="*/ 2189665 h 2722945"/>
                  <a:gd name="connsiteX4089" fmla="*/ 2647584 w 4713748"/>
                  <a:gd name="connsiteY4089" fmla="*/ 2196295 h 2722945"/>
                  <a:gd name="connsiteX4090" fmla="*/ 2638754 w 4713748"/>
                  <a:gd name="connsiteY4090" fmla="*/ 2198505 h 2722945"/>
                  <a:gd name="connsiteX4091" fmla="*/ 2632131 w 4713748"/>
                  <a:gd name="connsiteY4091" fmla="*/ 2201267 h 2722945"/>
                  <a:gd name="connsiteX4092" fmla="*/ 2627417 w 4713748"/>
                  <a:gd name="connsiteY4092" fmla="*/ 2200874 h 2722945"/>
                  <a:gd name="connsiteX4093" fmla="*/ 2624446 w 4713748"/>
                  <a:gd name="connsiteY4093" fmla="*/ 2201861 h 2722945"/>
                  <a:gd name="connsiteX4094" fmla="*/ 2625508 w 4713748"/>
                  <a:gd name="connsiteY4094" fmla="*/ 2202925 h 2722945"/>
                  <a:gd name="connsiteX4095" fmla="*/ 2627716 w 4713748"/>
                  <a:gd name="connsiteY4095" fmla="*/ 2207345 h 2722945"/>
                  <a:gd name="connsiteX4096" fmla="*/ 2627716 w 4713748"/>
                  <a:gd name="connsiteY4096" fmla="*/ 2213975 h 2722945"/>
                  <a:gd name="connsiteX4097" fmla="*/ 2632131 w 4713748"/>
                  <a:gd name="connsiteY4097" fmla="*/ 2222815 h 2722945"/>
                  <a:gd name="connsiteX4098" fmla="*/ 2634339 w 4713748"/>
                  <a:gd name="connsiteY4098" fmla="*/ 2222815 h 2722945"/>
                  <a:gd name="connsiteX4099" fmla="*/ 2638754 w 4713748"/>
                  <a:gd name="connsiteY4099" fmla="*/ 2222815 h 2722945"/>
                  <a:gd name="connsiteX4100" fmla="*/ 2646432 w 4713748"/>
                  <a:gd name="connsiteY4100" fmla="*/ 2221278 h 2722945"/>
                  <a:gd name="connsiteX4101" fmla="*/ 2638754 w 4713748"/>
                  <a:gd name="connsiteY4101" fmla="*/ 2225025 h 2722945"/>
                  <a:gd name="connsiteX4102" fmla="*/ 2644297 w 4713748"/>
                  <a:gd name="connsiteY4102" fmla="*/ 2224667 h 2722945"/>
                  <a:gd name="connsiteX4103" fmla="*/ 2636546 w 4713748"/>
                  <a:gd name="connsiteY4103" fmla="*/ 2229445 h 2722945"/>
                  <a:gd name="connsiteX4104" fmla="*/ 2622473 w 4713748"/>
                  <a:gd name="connsiteY4104" fmla="*/ 2217843 h 2722945"/>
                  <a:gd name="connsiteX4105" fmla="*/ 2620923 w 4713748"/>
                  <a:gd name="connsiteY4105" fmla="*/ 2213853 h 2722945"/>
                  <a:gd name="connsiteX4106" fmla="*/ 2613756 w 4713748"/>
                  <a:gd name="connsiteY4106" fmla="*/ 2205099 h 2722945"/>
                  <a:gd name="connsiteX4107" fmla="*/ 2612937 w 4713748"/>
                  <a:gd name="connsiteY4107" fmla="*/ 2205337 h 2722945"/>
                  <a:gd name="connsiteX4108" fmla="*/ 2614080 w 4713748"/>
                  <a:gd name="connsiteY4108" fmla="*/ 2207598 h 2722945"/>
                  <a:gd name="connsiteX4109" fmla="*/ 2614080 w 4713748"/>
                  <a:gd name="connsiteY4109" fmla="*/ 2209810 h 2722945"/>
                  <a:gd name="connsiteX4110" fmla="*/ 2611843 w 4713748"/>
                  <a:gd name="connsiteY4110" fmla="*/ 2214233 h 2722945"/>
                  <a:gd name="connsiteX4111" fmla="*/ 2607369 w 4713748"/>
                  <a:gd name="connsiteY4111" fmla="*/ 2216444 h 2722945"/>
                  <a:gd name="connsiteX4112" fmla="*/ 2605131 w 4713748"/>
                  <a:gd name="connsiteY4112" fmla="*/ 2216444 h 2722945"/>
                  <a:gd name="connsiteX4113" fmla="*/ 2605131 w 4713748"/>
                  <a:gd name="connsiteY4113" fmla="*/ 2218656 h 2722945"/>
                  <a:gd name="connsiteX4114" fmla="*/ 2602894 w 4713748"/>
                  <a:gd name="connsiteY4114" fmla="*/ 2220867 h 2722945"/>
                  <a:gd name="connsiteX4115" fmla="*/ 2596182 w 4713748"/>
                  <a:gd name="connsiteY4115" fmla="*/ 2227502 h 2722945"/>
                  <a:gd name="connsiteX4116" fmla="*/ 2593945 w 4713748"/>
                  <a:gd name="connsiteY4116" fmla="*/ 2238559 h 2722945"/>
                  <a:gd name="connsiteX4117" fmla="*/ 2598419 w 4713748"/>
                  <a:gd name="connsiteY4117" fmla="*/ 2247405 h 2722945"/>
                  <a:gd name="connsiteX4118" fmla="*/ 2600657 w 4713748"/>
                  <a:gd name="connsiteY4118" fmla="*/ 2251828 h 2722945"/>
                  <a:gd name="connsiteX4119" fmla="*/ 2609606 w 4713748"/>
                  <a:gd name="connsiteY4119" fmla="*/ 2254040 h 2722945"/>
                  <a:gd name="connsiteX4120" fmla="*/ 2614080 w 4713748"/>
                  <a:gd name="connsiteY4120" fmla="*/ 2256251 h 2722945"/>
                  <a:gd name="connsiteX4121" fmla="*/ 2616318 w 4713748"/>
                  <a:gd name="connsiteY4121" fmla="*/ 2254040 h 2722945"/>
                  <a:gd name="connsiteX4122" fmla="*/ 2618555 w 4713748"/>
                  <a:gd name="connsiteY4122" fmla="*/ 2254040 h 2722945"/>
                  <a:gd name="connsiteX4123" fmla="*/ 2623029 w 4713748"/>
                  <a:gd name="connsiteY4123" fmla="*/ 2256251 h 2722945"/>
                  <a:gd name="connsiteX4124" fmla="*/ 2626285 w 4713748"/>
                  <a:gd name="connsiteY4124" fmla="*/ 2256251 h 2722945"/>
                  <a:gd name="connsiteX4125" fmla="*/ 2629389 w 4713748"/>
                  <a:gd name="connsiteY4125" fmla="*/ 2251809 h 2722945"/>
                  <a:gd name="connsiteX4126" fmla="*/ 2627172 w 4713748"/>
                  <a:gd name="connsiteY4126" fmla="*/ 2254030 h 2722945"/>
                  <a:gd name="connsiteX4127" fmla="*/ 2636041 w 4713748"/>
                  <a:gd name="connsiteY4127" fmla="*/ 2240703 h 2722945"/>
                  <a:gd name="connsiteX4128" fmla="*/ 2638258 w 4713748"/>
                  <a:gd name="connsiteY4128" fmla="*/ 2247367 h 2722945"/>
                  <a:gd name="connsiteX4129" fmla="*/ 2638258 w 4713748"/>
                  <a:gd name="connsiteY4129" fmla="*/ 2249588 h 2722945"/>
                  <a:gd name="connsiteX4130" fmla="*/ 2638125 w 4713748"/>
                  <a:gd name="connsiteY4130" fmla="*/ 2249989 h 2722945"/>
                  <a:gd name="connsiteX4131" fmla="*/ 2638690 w 4713748"/>
                  <a:gd name="connsiteY4131" fmla="*/ 2249617 h 2722945"/>
                  <a:gd name="connsiteX4132" fmla="*/ 2648642 w 4713748"/>
                  <a:gd name="connsiteY4132" fmla="*/ 2243897 h 2722945"/>
                  <a:gd name="connsiteX4133" fmla="*/ 2637372 w 4713748"/>
                  <a:gd name="connsiteY4133" fmla="*/ 2252253 h 2722945"/>
                  <a:gd name="connsiteX4134" fmla="*/ 2636657 w 4713748"/>
                  <a:gd name="connsiteY4134" fmla="*/ 2254402 h 2722945"/>
                  <a:gd name="connsiteX4135" fmla="*/ 2643165 w 4713748"/>
                  <a:gd name="connsiteY4135" fmla="*/ 2251828 h 2722945"/>
                  <a:gd name="connsiteX4136" fmla="*/ 2655097 w 4713748"/>
                  <a:gd name="connsiteY4136" fmla="*/ 2241508 h 2722945"/>
                  <a:gd name="connsiteX4137" fmla="*/ 2656589 w 4713748"/>
                  <a:gd name="connsiteY4137" fmla="*/ 2240771 h 2722945"/>
                  <a:gd name="connsiteX4138" fmla="*/ 2657086 w 4713748"/>
                  <a:gd name="connsiteY4138" fmla="*/ 2239788 h 2722945"/>
                  <a:gd name="connsiteX4139" fmla="*/ 2661063 w 4713748"/>
                  <a:gd name="connsiteY4139" fmla="*/ 2236348 h 2722945"/>
                  <a:gd name="connsiteX4140" fmla="*/ 2663301 w 4713748"/>
                  <a:gd name="connsiteY4140" fmla="*/ 2231925 h 2722945"/>
                  <a:gd name="connsiteX4141" fmla="*/ 2667375 w 4713748"/>
                  <a:gd name="connsiteY4141" fmla="*/ 2227897 h 2722945"/>
                  <a:gd name="connsiteX4142" fmla="*/ 2665538 w 4713748"/>
                  <a:gd name="connsiteY4142" fmla="*/ 2231925 h 2722945"/>
                  <a:gd name="connsiteX4143" fmla="*/ 2670012 w 4713748"/>
                  <a:gd name="connsiteY4143" fmla="*/ 2225290 h 2722945"/>
                  <a:gd name="connsiteX4144" fmla="*/ 2667375 w 4713748"/>
                  <a:gd name="connsiteY4144" fmla="*/ 2227897 h 2722945"/>
                  <a:gd name="connsiteX4145" fmla="*/ 2671970 w 4713748"/>
                  <a:gd name="connsiteY4145" fmla="*/ 2217826 h 2722945"/>
                  <a:gd name="connsiteX4146" fmla="*/ 2676724 w 4713748"/>
                  <a:gd name="connsiteY4146" fmla="*/ 2205387 h 2722945"/>
                  <a:gd name="connsiteX4147" fmla="*/ 2676724 w 4713748"/>
                  <a:gd name="connsiteY4147" fmla="*/ 2207598 h 2722945"/>
                  <a:gd name="connsiteX4148" fmla="*/ 2666377 w 4713748"/>
                  <a:gd name="connsiteY4148" fmla="*/ 2232478 h 2722945"/>
                  <a:gd name="connsiteX4149" fmla="*/ 2663453 w 4713748"/>
                  <a:gd name="connsiteY4149" fmla="*/ 2236046 h 2722945"/>
                  <a:gd name="connsiteX4150" fmla="*/ 2653128 w 4713748"/>
                  <a:gd name="connsiteY4150" fmla="*/ 2248649 h 2722945"/>
                  <a:gd name="connsiteX4151" fmla="*/ 2634216 w 4713748"/>
                  <a:gd name="connsiteY4151" fmla="*/ 2260674 h 2722945"/>
                  <a:gd name="connsiteX4152" fmla="*/ 2633821 w 4713748"/>
                  <a:gd name="connsiteY4152" fmla="*/ 2260700 h 2722945"/>
                  <a:gd name="connsiteX4153" fmla="*/ 2627172 w 4713748"/>
                  <a:gd name="connsiteY4153" fmla="*/ 2274021 h 2722945"/>
                  <a:gd name="connsiteX4154" fmla="*/ 2618303 w 4713748"/>
                  <a:gd name="connsiteY4154" fmla="*/ 2291791 h 2722945"/>
                  <a:gd name="connsiteX4155" fmla="*/ 2616086 w 4713748"/>
                  <a:gd name="connsiteY4155" fmla="*/ 2291791 h 2722945"/>
                  <a:gd name="connsiteX4156" fmla="*/ 2611651 w 4713748"/>
                  <a:gd name="connsiteY4156" fmla="*/ 2296233 h 2722945"/>
                  <a:gd name="connsiteX4157" fmla="*/ 2604999 w 4713748"/>
                  <a:gd name="connsiteY4157" fmla="*/ 2307339 h 2722945"/>
                  <a:gd name="connsiteX4158" fmla="*/ 2598347 w 4713748"/>
                  <a:gd name="connsiteY4158" fmla="*/ 2316224 h 2722945"/>
                  <a:gd name="connsiteX4159" fmla="*/ 2573957 w 4713748"/>
                  <a:gd name="connsiteY4159" fmla="*/ 2349542 h 2722945"/>
                  <a:gd name="connsiteX4160" fmla="*/ 2536264 w 4713748"/>
                  <a:gd name="connsiteY4160" fmla="*/ 2393966 h 2722945"/>
                  <a:gd name="connsiteX4161" fmla="*/ 2505222 w 4713748"/>
                  <a:gd name="connsiteY4161" fmla="*/ 2425062 h 2722945"/>
                  <a:gd name="connsiteX4162" fmla="*/ 2485266 w 4713748"/>
                  <a:gd name="connsiteY4162" fmla="*/ 2442832 h 2722945"/>
                  <a:gd name="connsiteX4163" fmla="*/ 2456442 w 4713748"/>
                  <a:gd name="connsiteY4163" fmla="*/ 2465044 h 2722945"/>
                  <a:gd name="connsiteX4164" fmla="*/ 2436487 w 4713748"/>
                  <a:gd name="connsiteY4164" fmla="*/ 2478371 h 2722945"/>
                  <a:gd name="connsiteX4165" fmla="*/ 2427618 w 4713748"/>
                  <a:gd name="connsiteY4165" fmla="*/ 2485034 h 2722945"/>
                  <a:gd name="connsiteX4166" fmla="*/ 2416531 w 4713748"/>
                  <a:gd name="connsiteY4166" fmla="*/ 2491698 h 2722945"/>
                  <a:gd name="connsiteX4167" fmla="*/ 2398793 w 4713748"/>
                  <a:gd name="connsiteY4167" fmla="*/ 2500583 h 2722945"/>
                  <a:gd name="connsiteX4168" fmla="*/ 2374403 w 4713748"/>
                  <a:gd name="connsiteY4168" fmla="*/ 2516131 h 2722945"/>
                  <a:gd name="connsiteX4169" fmla="*/ 2372186 w 4713748"/>
                  <a:gd name="connsiteY4169" fmla="*/ 2518352 h 2722945"/>
                  <a:gd name="connsiteX4170" fmla="*/ 2361100 w 4713748"/>
                  <a:gd name="connsiteY4170" fmla="*/ 2525016 h 2722945"/>
                  <a:gd name="connsiteX4171" fmla="*/ 2325623 w 4713748"/>
                  <a:gd name="connsiteY4171" fmla="*/ 2545007 h 2722945"/>
                  <a:gd name="connsiteX4172" fmla="*/ 2210325 w 4713748"/>
                  <a:gd name="connsiteY4172" fmla="*/ 2593873 h 2722945"/>
                  <a:gd name="connsiteX4173" fmla="*/ 2212543 w 4713748"/>
                  <a:gd name="connsiteY4173" fmla="*/ 2591652 h 2722945"/>
                  <a:gd name="connsiteX4174" fmla="*/ 2223629 w 4713748"/>
                  <a:gd name="connsiteY4174" fmla="*/ 2589430 h 2722945"/>
                  <a:gd name="connsiteX4175" fmla="*/ 2241367 w 4713748"/>
                  <a:gd name="connsiteY4175" fmla="*/ 2582767 h 2722945"/>
                  <a:gd name="connsiteX4176" fmla="*/ 2265757 w 4713748"/>
                  <a:gd name="connsiteY4176" fmla="*/ 2573882 h 2722945"/>
                  <a:gd name="connsiteX4177" fmla="*/ 2296799 w 4713748"/>
                  <a:gd name="connsiteY4177" fmla="*/ 2558334 h 2722945"/>
                  <a:gd name="connsiteX4178" fmla="*/ 2310102 w 4713748"/>
                  <a:gd name="connsiteY4178" fmla="*/ 2551670 h 2722945"/>
                  <a:gd name="connsiteX4179" fmla="*/ 2296799 w 4713748"/>
                  <a:gd name="connsiteY4179" fmla="*/ 2558334 h 2722945"/>
                  <a:gd name="connsiteX4180" fmla="*/ 2223629 w 4713748"/>
                  <a:gd name="connsiteY4180" fmla="*/ 2589430 h 2722945"/>
                  <a:gd name="connsiteX4181" fmla="*/ 2221412 w 4713748"/>
                  <a:gd name="connsiteY4181" fmla="*/ 2589430 h 2722945"/>
                  <a:gd name="connsiteX4182" fmla="*/ 2289870 w 4713748"/>
                  <a:gd name="connsiteY4182" fmla="*/ 2560555 h 2722945"/>
                  <a:gd name="connsiteX4183" fmla="*/ 2304876 w 4713748"/>
                  <a:gd name="connsiteY4183" fmla="*/ 2552571 h 2722945"/>
                  <a:gd name="connsiteX4184" fmla="*/ 2312320 w 4713748"/>
                  <a:gd name="connsiteY4184" fmla="*/ 2549449 h 2722945"/>
                  <a:gd name="connsiteX4185" fmla="*/ 2356665 w 4713748"/>
                  <a:gd name="connsiteY4185" fmla="*/ 2525016 h 2722945"/>
                  <a:gd name="connsiteX4186" fmla="*/ 2304876 w 4713748"/>
                  <a:gd name="connsiteY4186" fmla="*/ 2552571 h 2722945"/>
                  <a:gd name="connsiteX4187" fmla="*/ 2216977 w 4713748"/>
                  <a:gd name="connsiteY4187" fmla="*/ 2589430 h 2722945"/>
                  <a:gd name="connsiteX4188" fmla="*/ 2194805 w 4713748"/>
                  <a:gd name="connsiteY4188" fmla="*/ 2596094 h 2722945"/>
                  <a:gd name="connsiteX4189" fmla="*/ 2163286 w 4713748"/>
                  <a:gd name="connsiteY4189" fmla="*/ 2601666 h 2722945"/>
                  <a:gd name="connsiteX4190" fmla="*/ 2180481 w 4713748"/>
                  <a:gd name="connsiteY4190" fmla="*/ 2597436 h 2722945"/>
                  <a:gd name="connsiteX4191" fmla="*/ 2190370 w 4713748"/>
                  <a:gd name="connsiteY4191" fmla="*/ 2596094 h 2722945"/>
                  <a:gd name="connsiteX4192" fmla="*/ 2197006 w 4713748"/>
                  <a:gd name="connsiteY4192" fmla="*/ 2593630 h 2722945"/>
                  <a:gd name="connsiteX4193" fmla="*/ 2208385 w 4713748"/>
                  <a:gd name="connsiteY4193" fmla="*/ 2591096 h 2722945"/>
                  <a:gd name="connsiteX4194" fmla="*/ 2212543 w 4713748"/>
                  <a:gd name="connsiteY4194" fmla="*/ 2589430 h 2722945"/>
                  <a:gd name="connsiteX4195" fmla="*/ 2199553 w 4713748"/>
                  <a:gd name="connsiteY4195" fmla="*/ 2592684 h 2722945"/>
                  <a:gd name="connsiteX4196" fmla="*/ 2271855 w 4713748"/>
                  <a:gd name="connsiteY4196" fmla="*/ 2565830 h 2722945"/>
                  <a:gd name="connsiteX4197" fmla="*/ 2356665 w 4713748"/>
                  <a:gd name="connsiteY4197" fmla="*/ 2520574 h 2722945"/>
                  <a:gd name="connsiteX4198" fmla="*/ 2498570 w 4713748"/>
                  <a:gd name="connsiteY4198" fmla="*/ 2422841 h 2722945"/>
                  <a:gd name="connsiteX4199" fmla="*/ 2505222 w 4713748"/>
                  <a:gd name="connsiteY4199" fmla="*/ 2416177 h 2722945"/>
                  <a:gd name="connsiteX4200" fmla="*/ 2525177 w 4713748"/>
                  <a:gd name="connsiteY4200" fmla="*/ 2398408 h 2722945"/>
                  <a:gd name="connsiteX4201" fmla="*/ 2554002 w 4713748"/>
                  <a:gd name="connsiteY4201" fmla="*/ 2365090 h 2722945"/>
                  <a:gd name="connsiteX4202" fmla="*/ 2567305 w 4713748"/>
                  <a:gd name="connsiteY4202" fmla="*/ 2349542 h 2722945"/>
                  <a:gd name="connsiteX4203" fmla="*/ 2587261 w 4713748"/>
                  <a:gd name="connsiteY4203" fmla="*/ 2320666 h 2722945"/>
                  <a:gd name="connsiteX4204" fmla="*/ 2587261 w 4713748"/>
                  <a:gd name="connsiteY4204" fmla="*/ 2316224 h 2722945"/>
                  <a:gd name="connsiteX4205" fmla="*/ 2591696 w 4713748"/>
                  <a:gd name="connsiteY4205" fmla="*/ 2309560 h 2722945"/>
                  <a:gd name="connsiteX4206" fmla="*/ 2598347 w 4713748"/>
                  <a:gd name="connsiteY4206" fmla="*/ 2298454 h 2722945"/>
                  <a:gd name="connsiteX4207" fmla="*/ 2621644 w 4713748"/>
                  <a:gd name="connsiteY4207" fmla="*/ 2261503 h 2722945"/>
                  <a:gd name="connsiteX4208" fmla="*/ 2613241 w 4713748"/>
                  <a:gd name="connsiteY4208" fmla="*/ 2262056 h 2722945"/>
                  <a:gd name="connsiteX4209" fmla="*/ 2599169 w 4713748"/>
                  <a:gd name="connsiteY4209" fmla="*/ 2254598 h 2722945"/>
                  <a:gd name="connsiteX4210" fmla="*/ 2600728 w 4713748"/>
                  <a:gd name="connsiteY4210" fmla="*/ 2256158 h 2722945"/>
                  <a:gd name="connsiteX4211" fmla="*/ 2598509 w 4713748"/>
                  <a:gd name="connsiteY4211" fmla="*/ 2262823 h 2722945"/>
                  <a:gd name="connsiteX4212" fmla="*/ 2600728 w 4713748"/>
                  <a:gd name="connsiteY4212" fmla="*/ 2262823 h 2722945"/>
                  <a:gd name="connsiteX4213" fmla="*/ 2596289 w 4713748"/>
                  <a:gd name="connsiteY4213" fmla="*/ 2282819 h 2722945"/>
                  <a:gd name="connsiteX4214" fmla="*/ 2587410 w 4713748"/>
                  <a:gd name="connsiteY4214" fmla="*/ 2298371 h 2722945"/>
                  <a:gd name="connsiteX4215" fmla="*/ 2587410 w 4713748"/>
                  <a:gd name="connsiteY4215" fmla="*/ 2300593 h 2722945"/>
                  <a:gd name="connsiteX4216" fmla="*/ 2585190 w 4713748"/>
                  <a:gd name="connsiteY4216" fmla="*/ 2300593 h 2722945"/>
                  <a:gd name="connsiteX4217" fmla="*/ 2582971 w 4713748"/>
                  <a:gd name="connsiteY4217" fmla="*/ 2305037 h 2722945"/>
                  <a:gd name="connsiteX4218" fmla="*/ 2578531 w 4713748"/>
                  <a:gd name="connsiteY4218" fmla="*/ 2316145 h 2722945"/>
                  <a:gd name="connsiteX4219" fmla="*/ 2571872 w 4713748"/>
                  <a:gd name="connsiteY4219" fmla="*/ 2325032 h 2722945"/>
                  <a:gd name="connsiteX4220" fmla="*/ 2547456 w 4713748"/>
                  <a:gd name="connsiteY4220" fmla="*/ 2356137 h 2722945"/>
                  <a:gd name="connsiteX4221" fmla="*/ 2509721 w 4713748"/>
                  <a:gd name="connsiteY4221" fmla="*/ 2393906 h 2722945"/>
                  <a:gd name="connsiteX4222" fmla="*/ 2474206 w 4713748"/>
                  <a:gd name="connsiteY4222" fmla="*/ 2418345 h 2722945"/>
                  <a:gd name="connsiteX4223" fmla="*/ 2454229 w 4713748"/>
                  <a:gd name="connsiteY4223" fmla="*/ 2433898 h 2722945"/>
                  <a:gd name="connsiteX4224" fmla="*/ 2425373 w 4713748"/>
                  <a:gd name="connsiteY4224" fmla="*/ 2451672 h 2722945"/>
                  <a:gd name="connsiteX4225" fmla="*/ 2405396 w 4713748"/>
                  <a:gd name="connsiteY4225" fmla="*/ 2465002 h 2722945"/>
                  <a:gd name="connsiteX4226" fmla="*/ 2398737 w 4713748"/>
                  <a:gd name="connsiteY4226" fmla="*/ 2469446 h 2722945"/>
                  <a:gd name="connsiteX4227" fmla="*/ 2387639 w 4713748"/>
                  <a:gd name="connsiteY4227" fmla="*/ 2476111 h 2722945"/>
                  <a:gd name="connsiteX4228" fmla="*/ 2369882 w 4713748"/>
                  <a:gd name="connsiteY4228" fmla="*/ 2484998 h 2722945"/>
                  <a:gd name="connsiteX4229" fmla="*/ 2347685 w 4713748"/>
                  <a:gd name="connsiteY4229" fmla="*/ 2498328 h 2722945"/>
                  <a:gd name="connsiteX4230" fmla="*/ 2345465 w 4713748"/>
                  <a:gd name="connsiteY4230" fmla="*/ 2500550 h 2722945"/>
                  <a:gd name="connsiteX4231" fmla="*/ 2334367 w 4713748"/>
                  <a:gd name="connsiteY4231" fmla="*/ 2507215 h 2722945"/>
                  <a:gd name="connsiteX4232" fmla="*/ 2303291 w 4713748"/>
                  <a:gd name="connsiteY4232" fmla="*/ 2527211 h 2722945"/>
                  <a:gd name="connsiteX4233" fmla="*/ 2245857 w 4713748"/>
                  <a:gd name="connsiteY4233" fmla="*/ 2551372 h 2722945"/>
                  <a:gd name="connsiteX4234" fmla="*/ 2237922 w 4713748"/>
                  <a:gd name="connsiteY4234" fmla="*/ 2553283 h 2722945"/>
                  <a:gd name="connsiteX4235" fmla="*/ 2243360 w 4713748"/>
                  <a:gd name="connsiteY4235" fmla="*/ 2551650 h 2722945"/>
                  <a:gd name="connsiteX4236" fmla="*/ 2263261 w 4713748"/>
                  <a:gd name="connsiteY4236" fmla="*/ 2543683 h 2722945"/>
                  <a:gd name="connsiteX4237" fmla="*/ 2268886 w 4713748"/>
                  <a:gd name="connsiteY4237" fmla="*/ 2542208 h 2722945"/>
                  <a:gd name="connsiteX4238" fmla="*/ 2273976 w 4713748"/>
                  <a:gd name="connsiteY4238" fmla="*/ 2539392 h 2722945"/>
                  <a:gd name="connsiteX4239" fmla="*/ 2276655 w 4713748"/>
                  <a:gd name="connsiteY4239" fmla="*/ 2538320 h 2722945"/>
                  <a:gd name="connsiteX4240" fmla="*/ 2287754 w 4713748"/>
                  <a:gd name="connsiteY4240" fmla="*/ 2533876 h 2722945"/>
                  <a:gd name="connsiteX4241" fmla="*/ 2276655 w 4713748"/>
                  <a:gd name="connsiteY4241" fmla="*/ 2538320 h 2722945"/>
                  <a:gd name="connsiteX4242" fmla="*/ 2275017 w 4713748"/>
                  <a:gd name="connsiteY4242" fmla="*/ 2538817 h 2722945"/>
                  <a:gd name="connsiteX4243" fmla="*/ 2281993 w 4713748"/>
                  <a:gd name="connsiteY4243" fmla="*/ 2534958 h 2722945"/>
                  <a:gd name="connsiteX4244" fmla="*/ 2289973 w 4713748"/>
                  <a:gd name="connsiteY4244" fmla="*/ 2531654 h 2722945"/>
                  <a:gd name="connsiteX4245" fmla="*/ 2332147 w 4713748"/>
                  <a:gd name="connsiteY4245" fmla="*/ 2507215 h 2722945"/>
                  <a:gd name="connsiteX4246" fmla="*/ 2281993 w 4713748"/>
                  <a:gd name="connsiteY4246" fmla="*/ 2534958 h 2722945"/>
                  <a:gd name="connsiteX4247" fmla="*/ 2266243 w 4713748"/>
                  <a:gd name="connsiteY4247" fmla="*/ 2541478 h 2722945"/>
                  <a:gd name="connsiteX4248" fmla="*/ 2231676 w 4713748"/>
                  <a:gd name="connsiteY4248" fmla="*/ 2551962 h 2722945"/>
                  <a:gd name="connsiteX4249" fmla="*/ 2208550 w 4713748"/>
                  <a:gd name="connsiteY4249" fmla="*/ 2558025 h 2722945"/>
                  <a:gd name="connsiteX4250" fmla="*/ 2197682 w 4713748"/>
                  <a:gd name="connsiteY4250" fmla="*/ 2560338 h 2722945"/>
                  <a:gd name="connsiteX4251" fmla="*/ 2190088 w 4713748"/>
                  <a:gd name="connsiteY4251" fmla="*/ 2560537 h 2722945"/>
                  <a:gd name="connsiteX4252" fmla="*/ 2174550 w 4713748"/>
                  <a:gd name="connsiteY4252" fmla="*/ 2560537 h 2722945"/>
                  <a:gd name="connsiteX4253" fmla="*/ 2140189 w 4713748"/>
                  <a:gd name="connsiteY4253" fmla="*/ 2556491 h 2722945"/>
                  <a:gd name="connsiteX4254" fmla="*/ 2140839 w 4713748"/>
                  <a:gd name="connsiteY4254" fmla="*/ 2556510 h 2722945"/>
                  <a:gd name="connsiteX4255" fmla="*/ 2167891 w 4713748"/>
                  <a:gd name="connsiteY4255" fmla="*/ 2558315 h 2722945"/>
                  <a:gd name="connsiteX4256" fmla="*/ 2192308 w 4713748"/>
                  <a:gd name="connsiteY4256" fmla="*/ 2558315 h 2722945"/>
                  <a:gd name="connsiteX4257" fmla="*/ 2170111 w 4713748"/>
                  <a:gd name="connsiteY4257" fmla="*/ 2558315 h 2722945"/>
                  <a:gd name="connsiteX4258" fmla="*/ 2329927 w 4713748"/>
                  <a:gd name="connsiteY4258" fmla="*/ 2502772 h 2722945"/>
                  <a:gd name="connsiteX4259" fmla="*/ 2469767 w 4713748"/>
                  <a:gd name="connsiteY4259" fmla="*/ 2416124 h 2722945"/>
                  <a:gd name="connsiteX4260" fmla="*/ 2476426 w 4713748"/>
                  <a:gd name="connsiteY4260" fmla="*/ 2411680 h 2722945"/>
                  <a:gd name="connsiteX4261" fmla="*/ 2496403 w 4713748"/>
                  <a:gd name="connsiteY4261" fmla="*/ 2398350 h 2722945"/>
                  <a:gd name="connsiteX4262" fmla="*/ 2527478 w 4713748"/>
                  <a:gd name="connsiteY4262" fmla="*/ 2369467 h 2722945"/>
                  <a:gd name="connsiteX4263" fmla="*/ 2540797 w 4713748"/>
                  <a:gd name="connsiteY4263" fmla="*/ 2353915 h 2722945"/>
                  <a:gd name="connsiteX4264" fmla="*/ 2560774 w 4713748"/>
                  <a:gd name="connsiteY4264" fmla="*/ 2327254 h 2722945"/>
                  <a:gd name="connsiteX4265" fmla="*/ 2560774 w 4713748"/>
                  <a:gd name="connsiteY4265" fmla="*/ 2322811 h 2722945"/>
                  <a:gd name="connsiteX4266" fmla="*/ 2565213 w 4713748"/>
                  <a:gd name="connsiteY4266" fmla="*/ 2318367 h 2722945"/>
                  <a:gd name="connsiteX4267" fmla="*/ 2569652 w 4713748"/>
                  <a:gd name="connsiteY4267" fmla="*/ 2307258 h 2722945"/>
                  <a:gd name="connsiteX4268" fmla="*/ 2587410 w 4713748"/>
                  <a:gd name="connsiteY4268" fmla="*/ 2265045 h 2722945"/>
                  <a:gd name="connsiteX4269" fmla="*/ 2587410 w 4713748"/>
                  <a:gd name="connsiteY4269" fmla="*/ 2267267 h 2722945"/>
                  <a:gd name="connsiteX4270" fmla="*/ 2589630 w 4713748"/>
                  <a:gd name="connsiteY4270" fmla="*/ 2265045 h 2722945"/>
                  <a:gd name="connsiteX4271" fmla="*/ 2591850 w 4713748"/>
                  <a:gd name="connsiteY4271" fmla="*/ 2260602 h 2722945"/>
                  <a:gd name="connsiteX4272" fmla="*/ 2591850 w 4713748"/>
                  <a:gd name="connsiteY4272" fmla="*/ 2262823 h 2722945"/>
                  <a:gd name="connsiteX4273" fmla="*/ 2594902 w 4713748"/>
                  <a:gd name="connsiteY4273" fmla="*/ 2254492 h 2722945"/>
                  <a:gd name="connsiteX4274" fmla="*/ 2595423 w 4713748"/>
                  <a:gd name="connsiteY4274" fmla="*/ 2252612 h 2722945"/>
                  <a:gd name="connsiteX4275" fmla="*/ 2593945 w 4713748"/>
                  <a:gd name="connsiteY4275" fmla="*/ 2251828 h 2722945"/>
                  <a:gd name="connsiteX4276" fmla="*/ 2591708 w 4713748"/>
                  <a:gd name="connsiteY4276" fmla="*/ 2249617 h 2722945"/>
                  <a:gd name="connsiteX4277" fmla="*/ 2589470 w 4713748"/>
                  <a:gd name="connsiteY4277" fmla="*/ 2242982 h 2722945"/>
                  <a:gd name="connsiteX4278" fmla="*/ 2589470 w 4713748"/>
                  <a:gd name="connsiteY4278" fmla="*/ 2231925 h 2722945"/>
                  <a:gd name="connsiteX4279" fmla="*/ 2591708 w 4713748"/>
                  <a:gd name="connsiteY4279" fmla="*/ 2227502 h 2722945"/>
                  <a:gd name="connsiteX4280" fmla="*/ 2593945 w 4713748"/>
                  <a:gd name="connsiteY4280" fmla="*/ 2218656 h 2722945"/>
                  <a:gd name="connsiteX4281" fmla="*/ 2593945 w 4713748"/>
                  <a:gd name="connsiteY4281" fmla="*/ 2216444 h 2722945"/>
                  <a:gd name="connsiteX4282" fmla="*/ 2593945 w 4713748"/>
                  <a:gd name="connsiteY4282" fmla="*/ 2214233 h 2722945"/>
                  <a:gd name="connsiteX4283" fmla="*/ 2596182 w 4713748"/>
                  <a:gd name="connsiteY4283" fmla="*/ 2212021 h 2722945"/>
                  <a:gd name="connsiteX4284" fmla="*/ 2598783 w 4713748"/>
                  <a:gd name="connsiteY4284" fmla="*/ 2209450 h 2722945"/>
                  <a:gd name="connsiteX4285" fmla="*/ 2594551 w 4713748"/>
                  <a:gd name="connsiteY4285" fmla="*/ 2210680 h 2722945"/>
                  <a:gd name="connsiteX4286" fmla="*/ 2563300 w 4713748"/>
                  <a:gd name="connsiteY4286" fmla="*/ 2215870 h 2722945"/>
                  <a:gd name="connsiteX4287" fmla="*/ 2591490 w 4713748"/>
                  <a:gd name="connsiteY4287" fmla="*/ 2210403 h 2722945"/>
                  <a:gd name="connsiteX4288" fmla="*/ 2600152 w 4713748"/>
                  <a:gd name="connsiteY4288" fmla="*/ 2208098 h 2722945"/>
                  <a:gd name="connsiteX4289" fmla="*/ 2605131 w 4713748"/>
                  <a:gd name="connsiteY4289" fmla="*/ 2203175 h 2722945"/>
                  <a:gd name="connsiteX4290" fmla="*/ 2607369 w 4713748"/>
                  <a:gd name="connsiteY4290" fmla="*/ 2203175 h 2722945"/>
                  <a:gd name="connsiteX4291" fmla="*/ 2607369 w 4713748"/>
                  <a:gd name="connsiteY4291" fmla="*/ 2205387 h 2722945"/>
                  <a:gd name="connsiteX4292" fmla="*/ 2611843 w 4713748"/>
                  <a:gd name="connsiteY4292" fmla="*/ 2203175 h 2722945"/>
                  <a:gd name="connsiteX4293" fmla="*/ 2612650 w 4713748"/>
                  <a:gd name="connsiteY4293" fmla="*/ 2204771 h 2722945"/>
                  <a:gd name="connsiteX4294" fmla="*/ 2613337 w 4713748"/>
                  <a:gd name="connsiteY4294" fmla="*/ 2204588 h 2722945"/>
                  <a:gd name="connsiteX4295" fmla="*/ 2611988 w 4713748"/>
                  <a:gd name="connsiteY4295" fmla="*/ 2202940 h 2722945"/>
                  <a:gd name="connsiteX4296" fmla="*/ 2607609 w 4713748"/>
                  <a:gd name="connsiteY4296" fmla="*/ 2194027 h 2722945"/>
                  <a:gd name="connsiteX4297" fmla="*/ 2607609 w 4713748"/>
                  <a:gd name="connsiteY4297" fmla="*/ 2191798 h 2722945"/>
                  <a:gd name="connsiteX4298" fmla="*/ 2607609 w 4713748"/>
                  <a:gd name="connsiteY4298" fmla="*/ 2189570 h 2722945"/>
                  <a:gd name="connsiteX4299" fmla="*/ 2607609 w 4713748"/>
                  <a:gd name="connsiteY4299" fmla="*/ 2187342 h 2722945"/>
                  <a:gd name="connsiteX4300" fmla="*/ 2607609 w 4713748"/>
                  <a:gd name="connsiteY4300" fmla="*/ 2185114 h 2722945"/>
                  <a:gd name="connsiteX4301" fmla="*/ 2605420 w 4713748"/>
                  <a:gd name="connsiteY4301" fmla="*/ 2185114 h 2722945"/>
                  <a:gd name="connsiteX4302" fmla="*/ 2607609 w 4713748"/>
                  <a:gd name="connsiteY4302" fmla="*/ 2180657 h 2722945"/>
                  <a:gd name="connsiteX4303" fmla="*/ 2609372 w 4713748"/>
                  <a:gd name="connsiteY4303" fmla="*/ 2182451 h 2722945"/>
                  <a:gd name="connsiteX4304" fmla="*/ 2600801 w 4713748"/>
                  <a:gd name="connsiteY4304" fmla="*/ 2154470 h 2722945"/>
                  <a:gd name="connsiteX4305" fmla="*/ 2607729 w 4713748"/>
                  <a:gd name="connsiteY4305" fmla="*/ 2136377 h 2722945"/>
                  <a:gd name="connsiteX4306" fmla="*/ 2604567 w 4713748"/>
                  <a:gd name="connsiteY4306" fmla="*/ 2136114 h 2722945"/>
                  <a:gd name="connsiteX4307" fmla="*/ 2601228 w 4713748"/>
                  <a:gd name="connsiteY4307" fmla="*/ 2134174 h 2722945"/>
                  <a:gd name="connsiteX4308" fmla="*/ 2599002 w 4713748"/>
                  <a:gd name="connsiteY4308" fmla="*/ 2134174 h 2722945"/>
                  <a:gd name="connsiteX4309" fmla="*/ 2599002 w 4713748"/>
                  <a:gd name="connsiteY4309" fmla="*/ 2131956 h 2722945"/>
                  <a:gd name="connsiteX4310" fmla="*/ 2596777 w 4713748"/>
                  <a:gd name="connsiteY4310" fmla="*/ 2129738 h 2722945"/>
                  <a:gd name="connsiteX4311" fmla="*/ 2590099 w 4713748"/>
                  <a:gd name="connsiteY4311" fmla="*/ 2120868 h 2722945"/>
                  <a:gd name="connsiteX4312" fmla="*/ 2581196 w 4713748"/>
                  <a:gd name="connsiteY4312" fmla="*/ 2111998 h 2722945"/>
                  <a:gd name="connsiteX4313" fmla="*/ 2583422 w 4713748"/>
                  <a:gd name="connsiteY4313" fmla="*/ 2109780 h 2722945"/>
                  <a:gd name="connsiteX4314" fmla="*/ 2581196 w 4713748"/>
                  <a:gd name="connsiteY4314" fmla="*/ 2109780 h 2722945"/>
                  <a:gd name="connsiteX4315" fmla="*/ 2578970 w 4713748"/>
                  <a:gd name="connsiteY4315" fmla="*/ 2107563 h 2722945"/>
                  <a:gd name="connsiteX4316" fmla="*/ 2581196 w 4713748"/>
                  <a:gd name="connsiteY4316" fmla="*/ 2107563 h 2722945"/>
                  <a:gd name="connsiteX4317" fmla="*/ 2572293 w 4713748"/>
                  <a:gd name="connsiteY4317" fmla="*/ 2103127 h 2722945"/>
                  <a:gd name="connsiteX4318" fmla="*/ 2567841 w 4713748"/>
                  <a:gd name="connsiteY4318" fmla="*/ 2098692 h 2722945"/>
                  <a:gd name="connsiteX4319" fmla="*/ 2543358 w 4713748"/>
                  <a:gd name="connsiteY4319" fmla="*/ 2087604 h 2722945"/>
                  <a:gd name="connsiteX4320" fmla="*/ 2505520 w 4713748"/>
                  <a:gd name="connsiteY4320" fmla="*/ 2080951 h 2722945"/>
                  <a:gd name="connsiteX4321" fmla="*/ 2476585 w 4713748"/>
                  <a:gd name="connsiteY4321" fmla="*/ 2083169 h 2722945"/>
                  <a:gd name="connsiteX4322" fmla="*/ 2461004 w 4713748"/>
                  <a:gd name="connsiteY4322" fmla="*/ 2092039 h 2722945"/>
                  <a:gd name="connsiteX4323" fmla="*/ 2445424 w 4713748"/>
                  <a:gd name="connsiteY4323" fmla="*/ 2107563 h 2722945"/>
                  <a:gd name="connsiteX4324" fmla="*/ 2438747 w 4713748"/>
                  <a:gd name="connsiteY4324" fmla="*/ 2120868 h 2722945"/>
                  <a:gd name="connsiteX4325" fmla="*/ 2436521 w 4713748"/>
                  <a:gd name="connsiteY4325" fmla="*/ 2125303 h 2722945"/>
                  <a:gd name="connsiteX4326" fmla="*/ 2436521 w 4713748"/>
                  <a:gd name="connsiteY4326" fmla="*/ 2134174 h 2722945"/>
                  <a:gd name="connsiteX4327" fmla="*/ 2434295 w 4713748"/>
                  <a:gd name="connsiteY4327" fmla="*/ 2147479 h 2722945"/>
                  <a:gd name="connsiteX4328" fmla="*/ 2438747 w 4713748"/>
                  <a:gd name="connsiteY4328" fmla="*/ 2165220 h 2722945"/>
                  <a:gd name="connsiteX4329" fmla="*/ 2438747 w 4713748"/>
                  <a:gd name="connsiteY4329" fmla="*/ 2167437 h 2722945"/>
                  <a:gd name="connsiteX4330" fmla="*/ 2440972 w 4713748"/>
                  <a:gd name="connsiteY4330" fmla="*/ 2176308 h 2722945"/>
                  <a:gd name="connsiteX4331" fmla="*/ 2456553 w 4713748"/>
                  <a:gd name="connsiteY4331" fmla="*/ 2194049 h 2722945"/>
                  <a:gd name="connsiteX4332" fmla="*/ 2493834 w 4713748"/>
                  <a:gd name="connsiteY4332" fmla="*/ 2212621 h 2722945"/>
                  <a:gd name="connsiteX4333" fmla="*/ 2512972 w 4713748"/>
                  <a:gd name="connsiteY4333" fmla="*/ 2215790 h 2722945"/>
                  <a:gd name="connsiteX4334" fmla="*/ 2509312 w 4713748"/>
                  <a:gd name="connsiteY4334" fmla="*/ 2215636 h 2722945"/>
                  <a:gd name="connsiteX4335" fmla="*/ 2486871 w 4713748"/>
                  <a:gd name="connsiteY4335" fmla="*/ 2211759 h 2722945"/>
                  <a:gd name="connsiteX4336" fmla="*/ 2478298 w 4713748"/>
                  <a:gd name="connsiteY4336" fmla="*/ 2209197 h 2722945"/>
                  <a:gd name="connsiteX4337" fmla="*/ 2469630 w 4713748"/>
                  <a:gd name="connsiteY4337" fmla="*/ 2205585 h 2722945"/>
                  <a:gd name="connsiteX4338" fmla="*/ 2468322 w 4713748"/>
                  <a:gd name="connsiteY4338" fmla="*/ 2204823 h 2722945"/>
                  <a:gd name="connsiteX4339" fmla="*/ 2458796 w 4713748"/>
                  <a:gd name="connsiteY4339" fmla="*/ 2199269 h 2722945"/>
                  <a:gd name="connsiteX4340" fmla="*/ 2455036 w 4713748"/>
                  <a:gd name="connsiteY4340" fmla="*/ 2196174 h 2722945"/>
                  <a:gd name="connsiteX4341" fmla="*/ 2440972 w 4713748"/>
                  <a:gd name="connsiteY4341" fmla="*/ 2178525 h 2722945"/>
                  <a:gd name="connsiteX4342" fmla="*/ 2450432 w 4713748"/>
                  <a:gd name="connsiteY4342" fmla="*/ 2192385 h 2722945"/>
                  <a:gd name="connsiteX4343" fmla="*/ 2455036 w 4713748"/>
                  <a:gd name="connsiteY4343" fmla="*/ 2196174 h 2722945"/>
                  <a:gd name="connsiteX4344" fmla="*/ 2456379 w 4713748"/>
                  <a:gd name="connsiteY4344" fmla="*/ 2197860 h 2722945"/>
                  <a:gd name="connsiteX4345" fmla="*/ 2458796 w 4713748"/>
                  <a:gd name="connsiteY4345" fmla="*/ 2199269 h 2722945"/>
                  <a:gd name="connsiteX4346" fmla="*/ 2463230 w 4713748"/>
                  <a:gd name="connsiteY4346" fmla="*/ 2202919 h 2722945"/>
                  <a:gd name="connsiteX4347" fmla="*/ 2469201 w 4713748"/>
                  <a:gd name="connsiteY4347" fmla="*/ 2205406 h 2722945"/>
                  <a:gd name="connsiteX4348" fmla="*/ 2469630 w 4713748"/>
                  <a:gd name="connsiteY4348" fmla="*/ 2205585 h 2722945"/>
                  <a:gd name="connsiteX4349" fmla="*/ 2473223 w 4713748"/>
                  <a:gd name="connsiteY4349" fmla="*/ 2207680 h 2722945"/>
                  <a:gd name="connsiteX4350" fmla="*/ 2472133 w 4713748"/>
                  <a:gd name="connsiteY4350" fmla="*/ 2207354 h 2722945"/>
                  <a:gd name="connsiteX4351" fmla="*/ 2473282 w 4713748"/>
                  <a:gd name="connsiteY4351" fmla="*/ 2207714 h 2722945"/>
                  <a:gd name="connsiteX4352" fmla="*/ 2477419 w 4713748"/>
                  <a:gd name="connsiteY4352" fmla="*/ 2210126 h 2722945"/>
                  <a:gd name="connsiteX4353" fmla="*/ 2482732 w 4713748"/>
                  <a:gd name="connsiteY4353" fmla="*/ 2211044 h 2722945"/>
                  <a:gd name="connsiteX4354" fmla="*/ 2493834 w 4713748"/>
                  <a:gd name="connsiteY4354" fmla="*/ 2215670 h 2722945"/>
                  <a:gd name="connsiteX4355" fmla="*/ 2523557 w 4713748"/>
                  <a:gd name="connsiteY4355" fmla="*/ 2218098 h 2722945"/>
                  <a:gd name="connsiteX4356" fmla="*/ 2525552 w 4713748"/>
                  <a:gd name="connsiteY4356" fmla="*/ 2218442 h 2722945"/>
                  <a:gd name="connsiteX4357" fmla="*/ 2525353 w 4713748"/>
                  <a:gd name="connsiteY4357" fmla="*/ 2218244 h 2722945"/>
                  <a:gd name="connsiteX4358" fmla="*/ 2527777 w 4713748"/>
                  <a:gd name="connsiteY4358" fmla="*/ 2218442 h 2722945"/>
                  <a:gd name="connsiteX4359" fmla="*/ 2543358 w 4713748"/>
                  <a:gd name="connsiteY4359" fmla="*/ 2216224 h 2722945"/>
                  <a:gd name="connsiteX4360" fmla="*/ 2570067 w 4713748"/>
                  <a:gd name="connsiteY4360" fmla="*/ 2214007 h 2722945"/>
                  <a:gd name="connsiteX4361" fmla="*/ 2556710 w 4713748"/>
                  <a:gd name="connsiteY4361" fmla="*/ 2216964 h 2722945"/>
                  <a:gd name="connsiteX4362" fmla="*/ 2547809 w 4713748"/>
                  <a:gd name="connsiteY4362" fmla="*/ 2218442 h 2722945"/>
                  <a:gd name="connsiteX4363" fmla="*/ 2436521 w 4713748"/>
                  <a:gd name="connsiteY4363" fmla="*/ 2178525 h 2722945"/>
                  <a:gd name="connsiteX4364" fmla="*/ 2474359 w 4713748"/>
                  <a:gd name="connsiteY4364" fmla="*/ 2080951 h 2722945"/>
                  <a:gd name="connsiteX4365" fmla="*/ 2481036 w 4713748"/>
                  <a:gd name="connsiteY4365" fmla="*/ 2078734 h 2722945"/>
                  <a:gd name="connsiteX4366" fmla="*/ 2496617 w 4713748"/>
                  <a:gd name="connsiteY4366" fmla="*/ 2076516 h 2722945"/>
                  <a:gd name="connsiteX4367" fmla="*/ 2527777 w 4713748"/>
                  <a:gd name="connsiteY4367" fmla="*/ 2078734 h 2722945"/>
                  <a:gd name="connsiteX4368" fmla="*/ 2543358 w 4713748"/>
                  <a:gd name="connsiteY4368" fmla="*/ 2080951 h 2722945"/>
                  <a:gd name="connsiteX4369" fmla="*/ 2565615 w 4713748"/>
                  <a:gd name="connsiteY4369" fmla="*/ 2089822 h 2722945"/>
                  <a:gd name="connsiteX4370" fmla="*/ 2570067 w 4713748"/>
                  <a:gd name="connsiteY4370" fmla="*/ 2087604 h 2722945"/>
                  <a:gd name="connsiteX4371" fmla="*/ 2574518 w 4713748"/>
                  <a:gd name="connsiteY4371" fmla="*/ 2092039 h 2722945"/>
                  <a:gd name="connsiteX4372" fmla="*/ 2581196 w 4713748"/>
                  <a:gd name="connsiteY4372" fmla="*/ 2096475 h 2722945"/>
                  <a:gd name="connsiteX4373" fmla="*/ 2605680 w 4713748"/>
                  <a:gd name="connsiteY4373" fmla="*/ 2123086 h 2722945"/>
                  <a:gd name="connsiteX4374" fmla="*/ 2605680 w 4713748"/>
                  <a:gd name="connsiteY4374" fmla="*/ 2127521 h 2722945"/>
                  <a:gd name="connsiteX4375" fmla="*/ 2603454 w 4713748"/>
                  <a:gd name="connsiteY4375" fmla="*/ 2125303 h 2722945"/>
                  <a:gd name="connsiteX4376" fmla="*/ 2605680 w 4713748"/>
                  <a:gd name="connsiteY4376" fmla="*/ 2132510 h 2722945"/>
                  <a:gd name="connsiteX4377" fmla="*/ 2607796 w 4713748"/>
                  <a:gd name="connsiteY4377" fmla="*/ 2136201 h 2722945"/>
                  <a:gd name="connsiteX4378" fmla="*/ 2611867 w 4713748"/>
                  <a:gd name="connsiteY4378" fmla="*/ 2125569 h 2722945"/>
                  <a:gd name="connsiteX4379" fmla="*/ 2614080 w 4713748"/>
                  <a:gd name="connsiteY4379" fmla="*/ 2123346 h 2722945"/>
                  <a:gd name="connsiteX4380" fmla="*/ 2618507 w 4713748"/>
                  <a:gd name="connsiteY4380" fmla="*/ 2114453 h 2722945"/>
                  <a:gd name="connsiteX4381" fmla="*/ 2629573 w 4713748"/>
                  <a:gd name="connsiteY4381" fmla="*/ 2103337 h 2722945"/>
                  <a:gd name="connsiteX4382" fmla="*/ 2636213 w 4713748"/>
                  <a:gd name="connsiteY4382" fmla="*/ 2098891 h 2722945"/>
                  <a:gd name="connsiteX4383" fmla="*/ 2639256 w 4713748"/>
                  <a:gd name="connsiteY4383" fmla="*/ 2094723 h 2722945"/>
                  <a:gd name="connsiteX4384" fmla="*/ 2640562 w 4713748"/>
                  <a:gd name="connsiteY4384" fmla="*/ 2094315 h 2722945"/>
                  <a:gd name="connsiteX4385" fmla="*/ 2644402 w 4713748"/>
                  <a:gd name="connsiteY4385" fmla="*/ 2087937 h 2722945"/>
                  <a:gd name="connsiteX4386" fmla="*/ 2653404 w 4713748"/>
                  <a:gd name="connsiteY4386" fmla="*/ 2062013 h 2722945"/>
                  <a:gd name="connsiteX4387" fmla="*/ 2654757 w 4713748"/>
                  <a:gd name="connsiteY4387" fmla="*/ 2024569 h 2722945"/>
                  <a:gd name="connsiteX4388" fmla="*/ 2656150 w 4713748"/>
                  <a:gd name="connsiteY4388" fmla="*/ 2029009 h 2722945"/>
                  <a:gd name="connsiteX4389" fmla="*/ 2655902 w 4713748"/>
                  <a:gd name="connsiteY4389" fmla="*/ 2031995 h 2722945"/>
                  <a:gd name="connsiteX4390" fmla="*/ 2674043 w 4713748"/>
                  <a:gd name="connsiteY4390" fmla="*/ 1978723 h 2722945"/>
                  <a:gd name="connsiteX4391" fmla="*/ 2685838 w 4713748"/>
                  <a:gd name="connsiteY4391" fmla="*/ 2024118 h 2722945"/>
                  <a:gd name="connsiteX4392" fmla="*/ 2687312 w 4713748"/>
                  <a:gd name="connsiteY4392" fmla="*/ 2032013 h 2722945"/>
                  <a:gd name="connsiteX4393" fmla="*/ 2687312 w 4713748"/>
                  <a:gd name="connsiteY4393" fmla="*/ 2029793 h 2722945"/>
                  <a:gd name="connsiteX4394" fmla="*/ 2687312 w 4713748"/>
                  <a:gd name="connsiteY4394" fmla="*/ 2023132 h 2722945"/>
                  <a:gd name="connsiteX4395" fmla="*/ 2685101 w 4713748"/>
                  <a:gd name="connsiteY4395" fmla="*/ 2014250 h 2722945"/>
                  <a:gd name="connsiteX4396" fmla="*/ 2682889 w 4713748"/>
                  <a:gd name="connsiteY4396" fmla="*/ 2000927 h 2722945"/>
                  <a:gd name="connsiteX4397" fmla="*/ 2687312 w 4713748"/>
                  <a:gd name="connsiteY4397" fmla="*/ 2029793 h 2722945"/>
                  <a:gd name="connsiteX4398" fmla="*/ 2685838 w 4713748"/>
                  <a:gd name="connsiteY4398" fmla="*/ 2024118 h 2722945"/>
                  <a:gd name="connsiteX4399" fmla="*/ 2680678 w 4713748"/>
                  <a:gd name="connsiteY4399" fmla="*/ 1996486 h 2722945"/>
                  <a:gd name="connsiteX4400" fmla="*/ 2674043 w 4713748"/>
                  <a:gd name="connsiteY4400" fmla="*/ 1978723 h 2722945"/>
                  <a:gd name="connsiteX4401" fmla="*/ 426411 w 4713748"/>
                  <a:gd name="connsiteY4401" fmla="*/ 1960087 h 2722945"/>
                  <a:gd name="connsiteX4402" fmla="*/ 480921 w 4713748"/>
                  <a:gd name="connsiteY4402" fmla="*/ 1971872 h 2722945"/>
                  <a:gd name="connsiteX4403" fmla="*/ 441498 w 4713748"/>
                  <a:gd name="connsiteY4403" fmla="*/ 1963570 h 2722945"/>
                  <a:gd name="connsiteX4404" fmla="*/ 418283 w 4713748"/>
                  <a:gd name="connsiteY4404" fmla="*/ 1958211 h 2722945"/>
                  <a:gd name="connsiteX4405" fmla="*/ 426411 w 4713748"/>
                  <a:gd name="connsiteY4405" fmla="*/ 1960087 h 2722945"/>
                  <a:gd name="connsiteX4406" fmla="*/ 422953 w 4713748"/>
                  <a:gd name="connsiteY4406" fmla="*/ 1959339 h 2722945"/>
                  <a:gd name="connsiteX4407" fmla="*/ 412658 w 4713748"/>
                  <a:gd name="connsiteY4407" fmla="*/ 1956912 h 2722945"/>
                  <a:gd name="connsiteX4408" fmla="*/ 413832 w 4713748"/>
                  <a:gd name="connsiteY4408" fmla="*/ 1957135 h 2722945"/>
                  <a:gd name="connsiteX4409" fmla="*/ 418283 w 4713748"/>
                  <a:gd name="connsiteY4409" fmla="*/ 1958211 h 2722945"/>
                  <a:gd name="connsiteX4410" fmla="*/ 388255 w 4713748"/>
                  <a:gd name="connsiteY4410" fmla="*/ 1950254 h 2722945"/>
                  <a:gd name="connsiteX4411" fmla="*/ 400392 w 4713748"/>
                  <a:gd name="connsiteY4411" fmla="*/ 1953887 h 2722945"/>
                  <a:gd name="connsiteX4412" fmla="*/ 411994 w 4713748"/>
                  <a:gd name="connsiteY4412" fmla="*/ 1956691 h 2722945"/>
                  <a:gd name="connsiteX4413" fmla="*/ 412658 w 4713748"/>
                  <a:gd name="connsiteY4413" fmla="*/ 1956912 h 2722945"/>
                  <a:gd name="connsiteX4414" fmla="*/ 392692 w 4713748"/>
                  <a:gd name="connsiteY4414" fmla="*/ 1952474 h 2722945"/>
                  <a:gd name="connsiteX4415" fmla="*/ 388255 w 4713748"/>
                  <a:gd name="connsiteY4415" fmla="*/ 1950254 h 2722945"/>
                  <a:gd name="connsiteX4416" fmla="*/ 225648 w 4713748"/>
                  <a:gd name="connsiteY4416" fmla="*/ 1937166 h 2722945"/>
                  <a:gd name="connsiteX4417" fmla="*/ 332654 w 4713748"/>
                  <a:gd name="connsiteY4417" fmla="*/ 1974731 h 2722945"/>
                  <a:gd name="connsiteX4418" fmla="*/ 621590 w 4713748"/>
                  <a:gd name="connsiteY4418" fmla="*/ 2040858 h 2722945"/>
                  <a:gd name="connsiteX4419" fmla="*/ 898880 w 4713748"/>
                  <a:gd name="connsiteY4419" fmla="*/ 2078644 h 2722945"/>
                  <a:gd name="connsiteX4420" fmla="*/ 914408 w 4713748"/>
                  <a:gd name="connsiteY4420" fmla="*/ 2078644 h 2722945"/>
                  <a:gd name="connsiteX4421" fmla="*/ 956556 w 4713748"/>
                  <a:gd name="connsiteY4421" fmla="*/ 2080867 h 2722945"/>
                  <a:gd name="connsiteX4422" fmla="*/ 1029761 w 4713748"/>
                  <a:gd name="connsiteY4422" fmla="*/ 2087535 h 2722945"/>
                  <a:gd name="connsiteX4423" fmla="*/ 1063036 w 4713748"/>
                  <a:gd name="connsiteY4423" fmla="*/ 2091981 h 2722945"/>
                  <a:gd name="connsiteX4424" fmla="*/ 1120712 w 4713748"/>
                  <a:gd name="connsiteY4424" fmla="*/ 2107540 h 2722945"/>
                  <a:gd name="connsiteX4425" fmla="*/ 1125149 w 4713748"/>
                  <a:gd name="connsiteY4425" fmla="*/ 2109763 h 2722945"/>
                  <a:gd name="connsiteX4426" fmla="*/ 1136240 w 4713748"/>
                  <a:gd name="connsiteY4426" fmla="*/ 2114208 h 2722945"/>
                  <a:gd name="connsiteX4427" fmla="*/ 1156205 w 4713748"/>
                  <a:gd name="connsiteY4427" fmla="*/ 2123099 h 2722945"/>
                  <a:gd name="connsiteX4428" fmla="*/ 1198353 w 4713748"/>
                  <a:gd name="connsiteY4428" fmla="*/ 2194227 h 2722945"/>
                  <a:gd name="connsiteX4429" fmla="*/ 1196135 w 4713748"/>
                  <a:gd name="connsiteY4429" fmla="*/ 2192004 h 2722945"/>
                  <a:gd name="connsiteX4430" fmla="*/ 1196135 w 4713748"/>
                  <a:gd name="connsiteY4430" fmla="*/ 2196450 h 2722945"/>
                  <a:gd name="connsiteX4431" fmla="*/ 1193917 w 4713748"/>
                  <a:gd name="connsiteY4431" fmla="*/ 2203118 h 2722945"/>
                  <a:gd name="connsiteX4432" fmla="*/ 1193917 w 4713748"/>
                  <a:gd name="connsiteY4432" fmla="*/ 2198673 h 2722945"/>
                  <a:gd name="connsiteX4433" fmla="*/ 1188648 w 4713748"/>
                  <a:gd name="connsiteY4433" fmla="*/ 2214510 h 2722945"/>
                  <a:gd name="connsiteX4434" fmla="*/ 1187032 w 4713748"/>
                  <a:gd name="connsiteY4434" fmla="*/ 2219368 h 2722945"/>
                  <a:gd name="connsiteX4435" fmla="*/ 1187516 w 4713748"/>
                  <a:gd name="connsiteY4435" fmla="*/ 2219125 h 2722945"/>
                  <a:gd name="connsiteX4436" fmla="*/ 1282726 w 4713748"/>
                  <a:gd name="connsiteY4436" fmla="*/ 2228010 h 2722945"/>
                  <a:gd name="connsiteX4437" fmla="*/ 1333652 w 4713748"/>
                  <a:gd name="connsiteY4437" fmla="*/ 2252441 h 2722945"/>
                  <a:gd name="connsiteX4438" fmla="*/ 1335867 w 4713748"/>
                  <a:gd name="connsiteY4438" fmla="*/ 2254663 h 2722945"/>
                  <a:gd name="connsiteX4439" fmla="*/ 1340295 w 4713748"/>
                  <a:gd name="connsiteY4439" fmla="*/ 2263547 h 2722945"/>
                  <a:gd name="connsiteX4440" fmla="*/ 1346938 w 4713748"/>
                  <a:gd name="connsiteY4440" fmla="*/ 2276873 h 2722945"/>
                  <a:gd name="connsiteX4441" fmla="*/ 1346938 w 4713748"/>
                  <a:gd name="connsiteY4441" fmla="*/ 2285758 h 2722945"/>
                  <a:gd name="connsiteX4442" fmla="*/ 1349152 w 4713748"/>
                  <a:gd name="connsiteY4442" fmla="*/ 2296863 h 2722945"/>
                  <a:gd name="connsiteX4443" fmla="*/ 1349152 w 4713748"/>
                  <a:gd name="connsiteY4443" fmla="*/ 2299084 h 2722945"/>
                  <a:gd name="connsiteX4444" fmla="*/ 1349152 w 4713748"/>
                  <a:gd name="connsiteY4444" fmla="*/ 2301305 h 2722945"/>
                  <a:gd name="connsiteX4445" fmla="*/ 1349152 w 4713748"/>
                  <a:gd name="connsiteY4445" fmla="*/ 2305747 h 2722945"/>
                  <a:gd name="connsiteX4446" fmla="*/ 1346377 w 4713748"/>
                  <a:gd name="connsiteY4446" fmla="*/ 2315488 h 2722945"/>
                  <a:gd name="connsiteX4447" fmla="*/ 1347275 w 4713748"/>
                  <a:gd name="connsiteY4447" fmla="*/ 2319059 h 2722945"/>
                  <a:gd name="connsiteX4448" fmla="*/ 1347275 w 4713748"/>
                  <a:gd name="connsiteY4448" fmla="*/ 2327914 h 2722945"/>
                  <a:gd name="connsiteX4449" fmla="*/ 1347275 w 4713748"/>
                  <a:gd name="connsiteY4449" fmla="*/ 2330127 h 2722945"/>
                  <a:gd name="connsiteX4450" fmla="*/ 1347275 w 4713748"/>
                  <a:gd name="connsiteY4450" fmla="*/ 2332341 h 2722945"/>
                  <a:gd name="connsiteX4451" fmla="*/ 1345050 w 4713748"/>
                  <a:gd name="connsiteY4451" fmla="*/ 2332341 h 2722945"/>
                  <a:gd name="connsiteX4452" fmla="*/ 1347275 w 4713748"/>
                  <a:gd name="connsiteY4452" fmla="*/ 2338982 h 2722945"/>
                  <a:gd name="connsiteX4453" fmla="*/ 1347275 w 4713748"/>
                  <a:gd name="connsiteY4453" fmla="*/ 2343409 h 2722945"/>
                  <a:gd name="connsiteX4454" fmla="*/ 1345881 w 4713748"/>
                  <a:gd name="connsiteY4454" fmla="*/ 2349651 h 2722945"/>
                  <a:gd name="connsiteX4455" fmla="*/ 1349151 w 4713748"/>
                  <a:gd name="connsiteY4455" fmla="*/ 2350113 h 2722945"/>
                  <a:gd name="connsiteX4456" fmla="*/ 1362286 w 4713748"/>
                  <a:gd name="connsiteY4456" fmla="*/ 2356609 h 2722945"/>
                  <a:gd name="connsiteX4457" fmla="*/ 1364475 w 4713748"/>
                  <a:gd name="connsiteY4457" fmla="*/ 2358774 h 2722945"/>
                  <a:gd name="connsiteX4458" fmla="*/ 1366664 w 4713748"/>
                  <a:gd name="connsiteY4458" fmla="*/ 2360939 h 2722945"/>
                  <a:gd name="connsiteX4459" fmla="*/ 1368853 w 4713748"/>
                  <a:gd name="connsiteY4459" fmla="*/ 2360939 h 2722945"/>
                  <a:gd name="connsiteX4460" fmla="*/ 1371042 w 4713748"/>
                  <a:gd name="connsiteY4460" fmla="*/ 2363104 h 2722945"/>
                  <a:gd name="connsiteX4461" fmla="*/ 1373232 w 4713748"/>
                  <a:gd name="connsiteY4461" fmla="*/ 2363104 h 2722945"/>
                  <a:gd name="connsiteX4462" fmla="*/ 1374228 w 4713748"/>
                  <a:gd name="connsiteY4462" fmla="*/ 2365074 h 2722945"/>
                  <a:gd name="connsiteX4463" fmla="*/ 1377848 w 4713748"/>
                  <a:gd name="connsiteY4463" fmla="*/ 2356563 h 2722945"/>
                  <a:gd name="connsiteX4464" fmla="*/ 1382294 w 4713748"/>
                  <a:gd name="connsiteY4464" fmla="*/ 2356563 h 2722945"/>
                  <a:gd name="connsiteX4465" fmla="*/ 1391187 w 4713748"/>
                  <a:gd name="connsiteY4465" fmla="*/ 2352111 h 2722945"/>
                  <a:gd name="connsiteX4466" fmla="*/ 1406749 w 4713748"/>
                  <a:gd name="connsiteY4466" fmla="*/ 2349885 h 2722945"/>
                  <a:gd name="connsiteX4467" fmla="*/ 1408663 w 4713748"/>
                  <a:gd name="connsiteY4467" fmla="*/ 2349885 h 2722945"/>
                  <a:gd name="connsiteX4468" fmla="*/ 1408067 w 4713748"/>
                  <a:gd name="connsiteY4468" fmla="*/ 2348302 h 2722945"/>
                  <a:gd name="connsiteX4469" fmla="*/ 1408127 w 4713748"/>
                  <a:gd name="connsiteY4469" fmla="*/ 2344380 h 2722945"/>
                  <a:gd name="connsiteX4470" fmla="*/ 1408518 w 4713748"/>
                  <a:gd name="connsiteY4470" fmla="*/ 2318661 h 2722945"/>
                  <a:gd name="connsiteX4471" fmla="*/ 1411774 w 4713748"/>
                  <a:gd name="connsiteY4471" fmla="*/ 2313825 h 2722945"/>
                  <a:gd name="connsiteX4472" fmla="*/ 1410610 w 4713748"/>
                  <a:gd name="connsiteY4472" fmla="*/ 2326247 h 2722945"/>
                  <a:gd name="connsiteX4473" fmla="*/ 1409730 w 4713748"/>
                  <a:gd name="connsiteY4473" fmla="*/ 2328888 h 2722945"/>
                  <a:gd name="connsiteX4474" fmla="*/ 1409453 w 4713748"/>
                  <a:gd name="connsiteY4474" fmla="*/ 2329720 h 2722945"/>
                  <a:gd name="connsiteX4475" fmla="*/ 1409453 w 4713748"/>
                  <a:gd name="connsiteY4475" fmla="*/ 2336376 h 2722945"/>
                  <a:gd name="connsiteX4476" fmla="*/ 1409929 w 4713748"/>
                  <a:gd name="connsiteY4476" fmla="*/ 2333523 h 2722945"/>
                  <a:gd name="connsiteX4477" fmla="*/ 1409453 w 4713748"/>
                  <a:gd name="connsiteY4477" fmla="*/ 2338595 h 2722945"/>
                  <a:gd name="connsiteX4478" fmla="*/ 1410932 w 4713748"/>
                  <a:gd name="connsiteY4478" fmla="*/ 2327500 h 2722945"/>
                  <a:gd name="connsiteX4479" fmla="*/ 1411671 w 4713748"/>
                  <a:gd name="connsiteY4479" fmla="*/ 2323063 h 2722945"/>
                  <a:gd name="connsiteX4480" fmla="*/ 1411424 w 4713748"/>
                  <a:gd name="connsiteY4480" fmla="*/ 2323803 h 2722945"/>
                  <a:gd name="connsiteX4481" fmla="*/ 1412996 w 4713748"/>
                  <a:gd name="connsiteY4481" fmla="*/ 2312010 h 2722945"/>
                  <a:gd name="connsiteX4482" fmla="*/ 1413681 w 4713748"/>
                  <a:gd name="connsiteY4482" fmla="*/ 2310992 h 2722945"/>
                  <a:gd name="connsiteX4483" fmla="*/ 1416604 w 4713748"/>
                  <a:gd name="connsiteY4483" fmla="*/ 2306652 h 2722945"/>
                  <a:gd name="connsiteX4484" fmla="*/ 1416002 w 4713748"/>
                  <a:gd name="connsiteY4484" fmla="*/ 2308676 h 2722945"/>
                  <a:gd name="connsiteX4485" fmla="*/ 1409453 w 4713748"/>
                  <a:gd name="connsiteY4485" fmla="*/ 2340813 h 2722945"/>
                  <a:gd name="connsiteX4486" fmla="*/ 1409453 w 4713748"/>
                  <a:gd name="connsiteY4486" fmla="*/ 2347470 h 2722945"/>
                  <a:gd name="connsiteX4487" fmla="*/ 1409856 w 4713748"/>
                  <a:gd name="connsiteY4487" fmla="*/ 2349885 h 2722945"/>
                  <a:gd name="connsiteX4488" fmla="*/ 1413419 w 4713748"/>
                  <a:gd name="connsiteY4488" fmla="*/ 2349885 h 2722945"/>
                  <a:gd name="connsiteX4489" fmla="*/ 1426758 w 4713748"/>
                  <a:gd name="connsiteY4489" fmla="*/ 2354337 h 2722945"/>
                  <a:gd name="connsiteX4490" fmla="*/ 1428981 w 4713748"/>
                  <a:gd name="connsiteY4490" fmla="*/ 2352111 h 2722945"/>
                  <a:gd name="connsiteX4491" fmla="*/ 1431204 w 4713748"/>
                  <a:gd name="connsiteY4491" fmla="*/ 2354337 h 2722945"/>
                  <a:gd name="connsiteX4492" fmla="*/ 1435650 w 4713748"/>
                  <a:gd name="connsiteY4492" fmla="*/ 2356563 h 2722945"/>
                  <a:gd name="connsiteX4493" fmla="*/ 1448990 w 4713748"/>
                  <a:gd name="connsiteY4493" fmla="*/ 2367693 h 2722945"/>
                  <a:gd name="connsiteX4494" fmla="*/ 1448990 w 4713748"/>
                  <a:gd name="connsiteY4494" fmla="*/ 2369919 h 2722945"/>
                  <a:gd name="connsiteX4495" fmla="*/ 1450271 w 4713748"/>
                  <a:gd name="connsiteY4495" fmla="*/ 2373768 h 2722945"/>
                  <a:gd name="connsiteX4496" fmla="*/ 1451104 w 4713748"/>
                  <a:gd name="connsiteY4496" fmla="*/ 2374612 h 2722945"/>
                  <a:gd name="connsiteX4497" fmla="*/ 1457672 w 4713748"/>
                  <a:gd name="connsiteY4497" fmla="*/ 2376830 h 2722945"/>
                  <a:gd name="connsiteX4498" fmla="*/ 1459861 w 4713748"/>
                  <a:gd name="connsiteY4498" fmla="*/ 2376830 h 2722945"/>
                  <a:gd name="connsiteX4499" fmla="*/ 1459861 w 4713748"/>
                  <a:gd name="connsiteY4499" fmla="*/ 2379048 h 2722945"/>
                  <a:gd name="connsiteX4500" fmla="*/ 1461252 w 4713748"/>
                  <a:gd name="connsiteY4500" fmla="*/ 2379048 h 2722945"/>
                  <a:gd name="connsiteX4501" fmla="*/ 1459861 w 4713748"/>
                  <a:gd name="connsiteY4501" fmla="*/ 2342731 h 2722945"/>
                  <a:gd name="connsiteX4502" fmla="*/ 1497741 w 4713748"/>
                  <a:gd name="connsiteY4502" fmla="*/ 2260591 h 2722945"/>
                  <a:gd name="connsiteX4503" fmla="*/ 1521381 w 4713748"/>
                  <a:gd name="connsiteY4503" fmla="*/ 2256221 h 2722945"/>
                  <a:gd name="connsiteX4504" fmla="*/ 1524738 w 4713748"/>
                  <a:gd name="connsiteY4504" fmla="*/ 2257589 h 2722945"/>
                  <a:gd name="connsiteX4505" fmla="*/ 1525591 w 4713748"/>
                  <a:gd name="connsiteY4505" fmla="*/ 2255246 h 2722945"/>
                  <a:gd name="connsiteX4506" fmla="*/ 1524211 w 4713748"/>
                  <a:gd name="connsiteY4506" fmla="*/ 2238827 h 2722945"/>
                  <a:gd name="connsiteX4507" fmla="*/ 1515381 w 4713748"/>
                  <a:gd name="connsiteY4507" fmla="*/ 2232260 h 2722945"/>
                  <a:gd name="connsiteX4508" fmla="*/ 1513173 w 4713748"/>
                  <a:gd name="connsiteY4508" fmla="*/ 2232260 h 2722945"/>
                  <a:gd name="connsiteX4509" fmla="*/ 1510966 w 4713748"/>
                  <a:gd name="connsiteY4509" fmla="*/ 2234449 h 2722945"/>
                  <a:gd name="connsiteX4510" fmla="*/ 1510966 w 4713748"/>
                  <a:gd name="connsiteY4510" fmla="*/ 2236638 h 2722945"/>
                  <a:gd name="connsiteX4511" fmla="*/ 1508758 w 4713748"/>
                  <a:gd name="connsiteY4511" fmla="*/ 2238827 h 2722945"/>
                  <a:gd name="connsiteX4512" fmla="*/ 1510966 w 4713748"/>
                  <a:gd name="connsiteY4512" fmla="*/ 2241016 h 2722945"/>
                  <a:gd name="connsiteX4513" fmla="*/ 1508758 w 4713748"/>
                  <a:gd name="connsiteY4513" fmla="*/ 2241016 h 2722945"/>
                  <a:gd name="connsiteX4514" fmla="*/ 1508758 w 4713748"/>
                  <a:gd name="connsiteY4514" fmla="*/ 2243206 h 2722945"/>
                  <a:gd name="connsiteX4515" fmla="*/ 1506551 w 4713748"/>
                  <a:gd name="connsiteY4515" fmla="*/ 2245395 h 2722945"/>
                  <a:gd name="connsiteX4516" fmla="*/ 1504343 w 4713748"/>
                  <a:gd name="connsiteY4516" fmla="*/ 2245395 h 2722945"/>
                  <a:gd name="connsiteX4517" fmla="*/ 1504343 w 4713748"/>
                  <a:gd name="connsiteY4517" fmla="*/ 2243206 h 2722945"/>
                  <a:gd name="connsiteX4518" fmla="*/ 1502136 w 4713748"/>
                  <a:gd name="connsiteY4518" fmla="*/ 2245395 h 2722945"/>
                  <a:gd name="connsiteX4519" fmla="*/ 1497720 w 4713748"/>
                  <a:gd name="connsiteY4519" fmla="*/ 2241016 h 2722945"/>
                  <a:gd name="connsiteX4520" fmla="*/ 1495513 w 4713748"/>
                  <a:gd name="connsiteY4520" fmla="*/ 2241016 h 2722945"/>
                  <a:gd name="connsiteX4521" fmla="*/ 1497720 w 4713748"/>
                  <a:gd name="connsiteY4521" fmla="*/ 2238827 h 2722945"/>
                  <a:gd name="connsiteX4522" fmla="*/ 1497720 w 4713748"/>
                  <a:gd name="connsiteY4522" fmla="*/ 2236638 h 2722945"/>
                  <a:gd name="connsiteX4523" fmla="*/ 1499928 w 4713748"/>
                  <a:gd name="connsiteY4523" fmla="*/ 2236638 h 2722945"/>
                  <a:gd name="connsiteX4524" fmla="*/ 1502136 w 4713748"/>
                  <a:gd name="connsiteY4524" fmla="*/ 2236638 h 2722945"/>
                  <a:gd name="connsiteX4525" fmla="*/ 1502136 w 4713748"/>
                  <a:gd name="connsiteY4525" fmla="*/ 2234449 h 2722945"/>
                  <a:gd name="connsiteX4526" fmla="*/ 1506551 w 4713748"/>
                  <a:gd name="connsiteY4526" fmla="*/ 2232260 h 2722945"/>
                  <a:gd name="connsiteX4527" fmla="*/ 1510966 w 4713748"/>
                  <a:gd name="connsiteY4527" fmla="*/ 2227881 h 2722945"/>
                  <a:gd name="connsiteX4528" fmla="*/ 1515381 w 4713748"/>
                  <a:gd name="connsiteY4528" fmla="*/ 2227881 h 2722945"/>
                  <a:gd name="connsiteX4529" fmla="*/ 1517589 w 4713748"/>
                  <a:gd name="connsiteY4529" fmla="*/ 2225692 h 2722945"/>
                  <a:gd name="connsiteX4530" fmla="*/ 1522004 w 4713748"/>
                  <a:gd name="connsiteY4530" fmla="*/ 2227881 h 2722945"/>
                  <a:gd name="connsiteX4531" fmla="*/ 1526419 w 4713748"/>
                  <a:gd name="connsiteY4531" fmla="*/ 2227881 h 2722945"/>
                  <a:gd name="connsiteX4532" fmla="*/ 1528627 w 4713748"/>
                  <a:gd name="connsiteY4532" fmla="*/ 2230071 h 2722945"/>
                  <a:gd name="connsiteX4533" fmla="*/ 1528627 w 4713748"/>
                  <a:gd name="connsiteY4533" fmla="*/ 2232260 h 2722945"/>
                  <a:gd name="connsiteX4534" fmla="*/ 1528627 w 4713748"/>
                  <a:gd name="connsiteY4534" fmla="*/ 2236638 h 2722945"/>
                  <a:gd name="connsiteX4535" fmla="*/ 1530834 w 4713748"/>
                  <a:gd name="connsiteY4535" fmla="*/ 2236638 h 2722945"/>
                  <a:gd name="connsiteX4536" fmla="*/ 1533042 w 4713748"/>
                  <a:gd name="connsiteY4536" fmla="*/ 2241016 h 2722945"/>
                  <a:gd name="connsiteX4537" fmla="*/ 1530834 w 4713748"/>
                  <a:gd name="connsiteY4537" fmla="*/ 2254151 h 2722945"/>
                  <a:gd name="connsiteX4538" fmla="*/ 1530834 w 4713748"/>
                  <a:gd name="connsiteY4538" fmla="*/ 2251962 h 2722945"/>
                  <a:gd name="connsiteX4539" fmla="*/ 1529951 w 4713748"/>
                  <a:gd name="connsiteY4539" fmla="*/ 2246708 h 2722945"/>
                  <a:gd name="connsiteX4540" fmla="*/ 1530834 w 4713748"/>
                  <a:gd name="connsiteY4540" fmla="*/ 2243206 h 2722945"/>
                  <a:gd name="connsiteX4541" fmla="*/ 1528627 w 4713748"/>
                  <a:gd name="connsiteY4541" fmla="*/ 2238827 h 2722945"/>
                  <a:gd name="connsiteX4542" fmla="*/ 1529951 w 4713748"/>
                  <a:gd name="connsiteY4542" fmla="*/ 2246708 h 2722945"/>
                  <a:gd name="connsiteX4543" fmla="*/ 1528627 w 4713748"/>
                  <a:gd name="connsiteY4543" fmla="*/ 2251962 h 2722945"/>
                  <a:gd name="connsiteX4544" fmla="*/ 1528627 w 4713748"/>
                  <a:gd name="connsiteY4544" fmla="*/ 2254151 h 2722945"/>
                  <a:gd name="connsiteX4545" fmla="*/ 1526526 w 4713748"/>
                  <a:gd name="connsiteY4545" fmla="*/ 2258318 h 2722945"/>
                  <a:gd name="connsiteX4546" fmla="*/ 1535547 w 4713748"/>
                  <a:gd name="connsiteY4546" fmla="*/ 2261995 h 2722945"/>
                  <a:gd name="connsiteX4547" fmla="*/ 1536621 w 4713748"/>
                  <a:gd name="connsiteY4547" fmla="*/ 2259093 h 2722945"/>
                  <a:gd name="connsiteX4548" fmla="*/ 1535690 w 4713748"/>
                  <a:gd name="connsiteY4548" fmla="*/ 2203332 h 2722945"/>
                  <a:gd name="connsiteX4549" fmla="*/ 1504784 w 4713748"/>
                  <a:gd name="connsiteY4549" fmla="*/ 2209977 h 2722945"/>
                  <a:gd name="connsiteX4550" fmla="*/ 1502576 w 4713748"/>
                  <a:gd name="connsiteY4550" fmla="*/ 2209977 h 2722945"/>
                  <a:gd name="connsiteX4551" fmla="*/ 1500369 w 4713748"/>
                  <a:gd name="connsiteY4551" fmla="*/ 2216623 h 2722945"/>
                  <a:gd name="connsiteX4552" fmla="*/ 1495954 w 4713748"/>
                  <a:gd name="connsiteY4552" fmla="*/ 2225484 h 2722945"/>
                  <a:gd name="connsiteX4553" fmla="*/ 1493746 w 4713748"/>
                  <a:gd name="connsiteY4553" fmla="*/ 2229914 h 2722945"/>
                  <a:gd name="connsiteX4554" fmla="*/ 1493746 w 4713748"/>
                  <a:gd name="connsiteY4554" fmla="*/ 2238775 h 2722945"/>
                  <a:gd name="connsiteX4555" fmla="*/ 1493746 w 4713748"/>
                  <a:gd name="connsiteY4555" fmla="*/ 2240990 h 2722945"/>
                  <a:gd name="connsiteX4556" fmla="*/ 1493746 w 4713748"/>
                  <a:gd name="connsiteY4556" fmla="*/ 2245421 h 2722945"/>
                  <a:gd name="connsiteX4557" fmla="*/ 1491539 w 4713748"/>
                  <a:gd name="connsiteY4557" fmla="*/ 2256497 h 2722945"/>
                  <a:gd name="connsiteX4558" fmla="*/ 1489331 w 4713748"/>
                  <a:gd name="connsiteY4558" fmla="*/ 2256497 h 2722945"/>
                  <a:gd name="connsiteX4559" fmla="*/ 1487123 w 4713748"/>
                  <a:gd name="connsiteY4559" fmla="*/ 2260927 h 2722945"/>
                  <a:gd name="connsiteX4560" fmla="*/ 1482708 w 4713748"/>
                  <a:gd name="connsiteY4560" fmla="*/ 2258712 h 2722945"/>
                  <a:gd name="connsiteX4561" fmla="*/ 1480501 w 4713748"/>
                  <a:gd name="connsiteY4561" fmla="*/ 2258712 h 2722945"/>
                  <a:gd name="connsiteX4562" fmla="*/ 1480501 w 4713748"/>
                  <a:gd name="connsiteY4562" fmla="*/ 2256497 h 2722945"/>
                  <a:gd name="connsiteX4563" fmla="*/ 1480501 w 4713748"/>
                  <a:gd name="connsiteY4563" fmla="*/ 2252066 h 2722945"/>
                  <a:gd name="connsiteX4564" fmla="*/ 1480501 w 4713748"/>
                  <a:gd name="connsiteY4564" fmla="*/ 2247636 h 2722945"/>
                  <a:gd name="connsiteX4565" fmla="*/ 1482708 w 4713748"/>
                  <a:gd name="connsiteY4565" fmla="*/ 2247636 h 2722945"/>
                  <a:gd name="connsiteX4566" fmla="*/ 1482708 w 4713748"/>
                  <a:gd name="connsiteY4566" fmla="*/ 2245421 h 2722945"/>
                  <a:gd name="connsiteX4567" fmla="*/ 1482708 w 4713748"/>
                  <a:gd name="connsiteY4567" fmla="*/ 2243189 h 2722945"/>
                  <a:gd name="connsiteX4568" fmla="*/ 1482634 w 4713748"/>
                  <a:gd name="connsiteY4568" fmla="*/ 2243189 h 2722945"/>
                  <a:gd name="connsiteX4569" fmla="*/ 1480416 w 4713748"/>
                  <a:gd name="connsiteY4569" fmla="*/ 2245407 h 2722945"/>
                  <a:gd name="connsiteX4570" fmla="*/ 1480416 w 4713748"/>
                  <a:gd name="connsiteY4570" fmla="*/ 2243189 h 2722945"/>
                  <a:gd name="connsiteX4571" fmla="*/ 1478198 w 4713748"/>
                  <a:gd name="connsiteY4571" fmla="*/ 2243189 h 2722945"/>
                  <a:gd name="connsiteX4572" fmla="*/ 1473763 w 4713748"/>
                  <a:gd name="connsiteY4572" fmla="*/ 2240970 h 2722945"/>
                  <a:gd name="connsiteX4573" fmla="*/ 1469328 w 4713748"/>
                  <a:gd name="connsiteY4573" fmla="*/ 2236532 h 2722945"/>
                  <a:gd name="connsiteX4574" fmla="*/ 1469328 w 4713748"/>
                  <a:gd name="connsiteY4574" fmla="*/ 2234314 h 2722945"/>
                  <a:gd name="connsiteX4575" fmla="*/ 1464893 w 4713748"/>
                  <a:gd name="connsiteY4575" fmla="*/ 2232095 h 2722945"/>
                  <a:gd name="connsiteX4576" fmla="*/ 1462675 w 4713748"/>
                  <a:gd name="connsiteY4576" fmla="*/ 2232095 h 2722945"/>
                  <a:gd name="connsiteX4577" fmla="*/ 1453805 w 4713748"/>
                  <a:gd name="connsiteY4577" fmla="*/ 2236532 h 2722945"/>
                  <a:gd name="connsiteX4578" fmla="*/ 1444935 w 4713748"/>
                  <a:gd name="connsiteY4578" fmla="*/ 2252064 h 2722945"/>
                  <a:gd name="connsiteX4579" fmla="*/ 1442717 w 4713748"/>
                  <a:gd name="connsiteY4579" fmla="*/ 2267595 h 2722945"/>
                  <a:gd name="connsiteX4580" fmla="*/ 1442717 w 4713748"/>
                  <a:gd name="connsiteY4580" fmla="*/ 2276470 h 2722945"/>
                  <a:gd name="connsiteX4581" fmla="*/ 1444935 w 4713748"/>
                  <a:gd name="connsiteY4581" fmla="*/ 2287564 h 2722945"/>
                  <a:gd name="connsiteX4582" fmla="*/ 1447152 w 4713748"/>
                  <a:gd name="connsiteY4582" fmla="*/ 2294220 h 2722945"/>
                  <a:gd name="connsiteX4583" fmla="*/ 1449370 w 4713748"/>
                  <a:gd name="connsiteY4583" fmla="*/ 2296439 h 2722945"/>
                  <a:gd name="connsiteX4584" fmla="*/ 1449370 w 4713748"/>
                  <a:gd name="connsiteY4584" fmla="*/ 2300876 h 2722945"/>
                  <a:gd name="connsiteX4585" fmla="*/ 1438282 w 4713748"/>
                  <a:gd name="connsiteY4585" fmla="*/ 2303095 h 2722945"/>
                  <a:gd name="connsiteX4586" fmla="*/ 1429411 w 4713748"/>
                  <a:gd name="connsiteY4586" fmla="*/ 2300876 h 2722945"/>
                  <a:gd name="connsiteX4587" fmla="*/ 1424976 w 4713748"/>
                  <a:gd name="connsiteY4587" fmla="*/ 2300876 h 2722945"/>
                  <a:gd name="connsiteX4588" fmla="*/ 1421140 w 4713748"/>
                  <a:gd name="connsiteY4588" fmla="*/ 2299917 h 2722945"/>
                  <a:gd name="connsiteX4589" fmla="*/ 1421733 w 4713748"/>
                  <a:gd name="connsiteY4589" fmla="*/ 2299036 h 2722945"/>
                  <a:gd name="connsiteX4590" fmla="*/ 1422759 w 4713748"/>
                  <a:gd name="connsiteY4590" fmla="*/ 2298657 h 2722945"/>
                  <a:gd name="connsiteX4591" fmla="*/ 1422053 w 4713748"/>
                  <a:gd name="connsiteY4591" fmla="*/ 2298561 h 2722945"/>
                  <a:gd name="connsiteX4592" fmla="*/ 1424976 w 4713748"/>
                  <a:gd name="connsiteY4592" fmla="*/ 2294220 h 2722945"/>
                  <a:gd name="connsiteX4593" fmla="*/ 1440339 w 4713748"/>
                  <a:gd name="connsiteY4593" fmla="*/ 2296416 h 2722945"/>
                  <a:gd name="connsiteX4594" fmla="*/ 1440499 w 4713748"/>
                  <a:gd name="connsiteY4594" fmla="*/ 2298657 h 2722945"/>
                  <a:gd name="connsiteX4595" fmla="*/ 1447152 w 4713748"/>
                  <a:gd name="connsiteY4595" fmla="*/ 2300876 h 2722945"/>
                  <a:gd name="connsiteX4596" fmla="*/ 1440499 w 4713748"/>
                  <a:gd name="connsiteY4596" fmla="*/ 2296439 h 2722945"/>
                  <a:gd name="connsiteX4597" fmla="*/ 1440339 w 4713748"/>
                  <a:gd name="connsiteY4597" fmla="*/ 2296416 h 2722945"/>
                  <a:gd name="connsiteX4598" fmla="*/ 1438282 w 4713748"/>
                  <a:gd name="connsiteY4598" fmla="*/ 2267595 h 2722945"/>
                  <a:gd name="connsiteX4599" fmla="*/ 1438282 w 4713748"/>
                  <a:gd name="connsiteY4599" fmla="*/ 2265376 h 2722945"/>
                  <a:gd name="connsiteX4600" fmla="*/ 1440499 w 4713748"/>
                  <a:gd name="connsiteY4600" fmla="*/ 2254282 h 2722945"/>
                  <a:gd name="connsiteX4601" fmla="*/ 1444935 w 4713748"/>
                  <a:gd name="connsiteY4601" fmla="*/ 2240970 h 2722945"/>
                  <a:gd name="connsiteX4602" fmla="*/ 1447152 w 4713748"/>
                  <a:gd name="connsiteY4602" fmla="*/ 2232095 h 2722945"/>
                  <a:gd name="connsiteX4603" fmla="*/ 1460458 w 4713748"/>
                  <a:gd name="connsiteY4603" fmla="*/ 2223220 h 2722945"/>
                  <a:gd name="connsiteX4604" fmla="*/ 1460458 w 4713748"/>
                  <a:gd name="connsiteY4604" fmla="*/ 2221001 h 2722945"/>
                  <a:gd name="connsiteX4605" fmla="*/ 1464893 w 4713748"/>
                  <a:gd name="connsiteY4605" fmla="*/ 2223220 h 2722945"/>
                  <a:gd name="connsiteX4606" fmla="*/ 1469328 w 4713748"/>
                  <a:gd name="connsiteY4606" fmla="*/ 2223220 h 2722945"/>
                  <a:gd name="connsiteX4607" fmla="*/ 1484851 w 4713748"/>
                  <a:gd name="connsiteY4607" fmla="*/ 2234314 h 2722945"/>
                  <a:gd name="connsiteX4608" fmla="*/ 1484851 w 4713748"/>
                  <a:gd name="connsiteY4608" fmla="*/ 2236532 h 2722945"/>
                  <a:gd name="connsiteX4609" fmla="*/ 1484851 w 4713748"/>
                  <a:gd name="connsiteY4609" fmla="*/ 2238751 h 2722945"/>
                  <a:gd name="connsiteX4610" fmla="*/ 1484881 w 4713748"/>
                  <a:gd name="connsiteY4610" fmla="*/ 2238810 h 2722945"/>
                  <a:gd name="connsiteX4611" fmla="*/ 1484916 w 4713748"/>
                  <a:gd name="connsiteY4611" fmla="*/ 2238775 h 2722945"/>
                  <a:gd name="connsiteX4612" fmla="*/ 1487123 w 4713748"/>
                  <a:gd name="connsiteY4612" fmla="*/ 2229914 h 2722945"/>
                  <a:gd name="connsiteX4613" fmla="*/ 1493746 w 4713748"/>
                  <a:gd name="connsiteY4613" fmla="*/ 2216623 h 2722945"/>
                  <a:gd name="connsiteX4614" fmla="*/ 1500369 w 4713748"/>
                  <a:gd name="connsiteY4614" fmla="*/ 2207762 h 2722945"/>
                  <a:gd name="connsiteX4615" fmla="*/ 1504784 w 4713748"/>
                  <a:gd name="connsiteY4615" fmla="*/ 2201116 h 2722945"/>
                  <a:gd name="connsiteX4616" fmla="*/ 1511407 w 4713748"/>
                  <a:gd name="connsiteY4616" fmla="*/ 2194471 h 2722945"/>
                  <a:gd name="connsiteX4617" fmla="*/ 1518029 w 4713748"/>
                  <a:gd name="connsiteY4617" fmla="*/ 2192255 h 2722945"/>
                  <a:gd name="connsiteX4618" fmla="*/ 1520237 w 4713748"/>
                  <a:gd name="connsiteY4618" fmla="*/ 2190040 h 2722945"/>
                  <a:gd name="connsiteX4619" fmla="*/ 1524652 w 4713748"/>
                  <a:gd name="connsiteY4619" fmla="*/ 2190040 h 2722945"/>
                  <a:gd name="connsiteX4620" fmla="*/ 1529067 w 4713748"/>
                  <a:gd name="connsiteY4620" fmla="*/ 2192255 h 2722945"/>
                  <a:gd name="connsiteX4621" fmla="*/ 1535690 w 4713748"/>
                  <a:gd name="connsiteY4621" fmla="*/ 2196686 h 2722945"/>
                  <a:gd name="connsiteX4622" fmla="*/ 1537897 w 4713748"/>
                  <a:gd name="connsiteY4622" fmla="*/ 2196686 h 2722945"/>
                  <a:gd name="connsiteX4623" fmla="*/ 1540105 w 4713748"/>
                  <a:gd name="connsiteY4623" fmla="*/ 2198901 h 2722945"/>
                  <a:gd name="connsiteX4624" fmla="*/ 1546728 w 4713748"/>
                  <a:gd name="connsiteY4624" fmla="*/ 2214900 h 2722945"/>
                  <a:gd name="connsiteX4625" fmla="*/ 1546917 w 4713748"/>
                  <a:gd name="connsiteY4625" fmla="*/ 2215358 h 2722945"/>
                  <a:gd name="connsiteX4626" fmla="*/ 1547498 w 4713748"/>
                  <a:gd name="connsiteY4626" fmla="*/ 2218271 h 2722945"/>
                  <a:gd name="connsiteX4627" fmla="*/ 1546830 w 4713748"/>
                  <a:gd name="connsiteY4627" fmla="*/ 2234140 h 2722945"/>
                  <a:gd name="connsiteX4628" fmla="*/ 1546728 w 4713748"/>
                  <a:gd name="connsiteY4628" fmla="*/ 2234345 h 2722945"/>
                  <a:gd name="connsiteX4629" fmla="*/ 1546728 w 4713748"/>
                  <a:gd name="connsiteY4629" fmla="*/ 2236560 h 2722945"/>
                  <a:gd name="connsiteX4630" fmla="*/ 1544520 w 4713748"/>
                  <a:gd name="connsiteY4630" fmla="*/ 2243206 h 2722945"/>
                  <a:gd name="connsiteX4631" fmla="*/ 1543048 w 4713748"/>
                  <a:gd name="connsiteY4631" fmla="*/ 2249113 h 2722945"/>
                  <a:gd name="connsiteX4632" fmla="*/ 1539001 w 4713748"/>
                  <a:gd name="connsiteY4632" fmla="*/ 2259266 h 2722945"/>
                  <a:gd name="connsiteX4633" fmla="*/ 1537213 w 4713748"/>
                  <a:gd name="connsiteY4633" fmla="*/ 2262674 h 2722945"/>
                  <a:gd name="connsiteX4634" fmla="*/ 1548991 w 4713748"/>
                  <a:gd name="connsiteY4634" fmla="*/ 2267475 h 2722945"/>
                  <a:gd name="connsiteX4635" fmla="*/ 1548991 w 4713748"/>
                  <a:gd name="connsiteY4635" fmla="*/ 2265580 h 2722945"/>
                  <a:gd name="connsiteX4636" fmla="*/ 1553439 w 4713748"/>
                  <a:gd name="connsiteY4636" fmla="*/ 2258940 h 2722945"/>
                  <a:gd name="connsiteX4637" fmla="*/ 1557886 w 4713748"/>
                  <a:gd name="connsiteY4637" fmla="*/ 2256726 h 2722945"/>
                  <a:gd name="connsiteX4638" fmla="*/ 1560110 w 4713748"/>
                  <a:gd name="connsiteY4638" fmla="*/ 2256726 h 2722945"/>
                  <a:gd name="connsiteX4639" fmla="*/ 1562334 w 4713748"/>
                  <a:gd name="connsiteY4639" fmla="*/ 2254512 h 2722945"/>
                  <a:gd name="connsiteX4640" fmla="*/ 1562334 w 4713748"/>
                  <a:gd name="connsiteY4640" fmla="*/ 2256726 h 2722945"/>
                  <a:gd name="connsiteX4641" fmla="*/ 1566782 w 4713748"/>
                  <a:gd name="connsiteY4641" fmla="*/ 2252299 h 2722945"/>
                  <a:gd name="connsiteX4642" fmla="*/ 1569006 w 4713748"/>
                  <a:gd name="connsiteY4642" fmla="*/ 2252299 h 2722945"/>
                  <a:gd name="connsiteX4643" fmla="*/ 1584574 w 4713748"/>
                  <a:gd name="connsiteY4643" fmla="*/ 2254512 h 2722945"/>
                  <a:gd name="connsiteX4644" fmla="*/ 1595693 w 4713748"/>
                  <a:gd name="connsiteY4644" fmla="*/ 2267794 h 2722945"/>
                  <a:gd name="connsiteX4645" fmla="*/ 1600141 w 4713748"/>
                  <a:gd name="connsiteY4645" fmla="*/ 2283289 h 2722945"/>
                  <a:gd name="connsiteX4646" fmla="*/ 1600141 w 4713748"/>
                  <a:gd name="connsiteY4646" fmla="*/ 2292144 h 2722945"/>
                  <a:gd name="connsiteX4647" fmla="*/ 1600141 w 4713748"/>
                  <a:gd name="connsiteY4647" fmla="*/ 2303211 h 2722945"/>
                  <a:gd name="connsiteX4648" fmla="*/ 1597917 w 4713748"/>
                  <a:gd name="connsiteY4648" fmla="*/ 2312066 h 2722945"/>
                  <a:gd name="connsiteX4649" fmla="*/ 1595693 w 4713748"/>
                  <a:gd name="connsiteY4649" fmla="*/ 2314279 h 2722945"/>
                  <a:gd name="connsiteX4650" fmla="*/ 1593469 w 4713748"/>
                  <a:gd name="connsiteY4650" fmla="*/ 2318707 h 2722945"/>
                  <a:gd name="connsiteX4651" fmla="*/ 1589021 w 4713748"/>
                  <a:gd name="connsiteY4651" fmla="*/ 2323134 h 2722945"/>
                  <a:gd name="connsiteX4652" fmla="*/ 1582350 w 4713748"/>
                  <a:gd name="connsiteY4652" fmla="*/ 2329775 h 2722945"/>
                  <a:gd name="connsiteX4653" fmla="*/ 1582350 w 4713748"/>
                  <a:gd name="connsiteY4653" fmla="*/ 2330291 h 2722945"/>
                  <a:gd name="connsiteX4654" fmla="*/ 1580126 w 4713748"/>
                  <a:gd name="connsiteY4654" fmla="*/ 2329775 h 2722945"/>
                  <a:gd name="connsiteX4655" fmla="*/ 1575806 w 4713748"/>
                  <a:gd name="connsiteY4655" fmla="*/ 2331208 h 2722945"/>
                  <a:gd name="connsiteX4656" fmla="*/ 1575678 w 4713748"/>
                  <a:gd name="connsiteY4656" fmla="*/ 2329775 h 2722945"/>
                  <a:gd name="connsiteX4657" fmla="*/ 1595693 w 4713748"/>
                  <a:gd name="connsiteY4657" fmla="*/ 2285503 h 2722945"/>
                  <a:gd name="connsiteX4658" fmla="*/ 1595693 w 4713748"/>
                  <a:gd name="connsiteY4658" fmla="*/ 2281076 h 2722945"/>
                  <a:gd name="connsiteX4659" fmla="*/ 1593469 w 4713748"/>
                  <a:gd name="connsiteY4659" fmla="*/ 2274435 h 2722945"/>
                  <a:gd name="connsiteX4660" fmla="*/ 1586797 w 4713748"/>
                  <a:gd name="connsiteY4660" fmla="*/ 2263367 h 2722945"/>
                  <a:gd name="connsiteX4661" fmla="*/ 1582350 w 4713748"/>
                  <a:gd name="connsiteY4661" fmla="*/ 2261153 h 2722945"/>
                  <a:gd name="connsiteX4662" fmla="*/ 1573454 w 4713748"/>
                  <a:gd name="connsiteY4662" fmla="*/ 2258940 h 2722945"/>
                  <a:gd name="connsiteX4663" fmla="*/ 1573454 w 4713748"/>
                  <a:gd name="connsiteY4663" fmla="*/ 2261153 h 2722945"/>
                  <a:gd name="connsiteX4664" fmla="*/ 1571230 w 4713748"/>
                  <a:gd name="connsiteY4664" fmla="*/ 2261153 h 2722945"/>
                  <a:gd name="connsiteX4665" fmla="*/ 1569006 w 4713748"/>
                  <a:gd name="connsiteY4665" fmla="*/ 2263367 h 2722945"/>
                  <a:gd name="connsiteX4666" fmla="*/ 1560110 w 4713748"/>
                  <a:gd name="connsiteY4666" fmla="*/ 2272221 h 2722945"/>
                  <a:gd name="connsiteX4667" fmla="*/ 1557886 w 4713748"/>
                  <a:gd name="connsiteY4667" fmla="*/ 2270008 h 2722945"/>
                  <a:gd name="connsiteX4668" fmla="*/ 1555663 w 4713748"/>
                  <a:gd name="connsiteY4668" fmla="*/ 2272221 h 2722945"/>
                  <a:gd name="connsiteX4669" fmla="*/ 1555663 w 4713748"/>
                  <a:gd name="connsiteY4669" fmla="*/ 2270008 h 2722945"/>
                  <a:gd name="connsiteX4670" fmla="*/ 1553308 w 4713748"/>
                  <a:gd name="connsiteY4670" fmla="*/ 2271180 h 2722945"/>
                  <a:gd name="connsiteX4671" fmla="*/ 1566817 w 4713748"/>
                  <a:gd name="connsiteY4671" fmla="*/ 2300551 h 2722945"/>
                  <a:gd name="connsiteX4672" fmla="*/ 1566817 w 4713748"/>
                  <a:gd name="connsiteY4672" fmla="*/ 2304991 h 2722945"/>
                  <a:gd name="connsiteX4673" fmla="*/ 1566817 w 4713748"/>
                  <a:gd name="connsiteY4673" fmla="*/ 2318311 h 2722945"/>
                  <a:gd name="connsiteX4674" fmla="*/ 1562360 w 4713748"/>
                  <a:gd name="connsiteY4674" fmla="*/ 2342731 h 2722945"/>
                  <a:gd name="connsiteX4675" fmla="*/ 1560132 w 4713748"/>
                  <a:gd name="connsiteY4675" fmla="*/ 2351611 h 2722945"/>
                  <a:gd name="connsiteX4676" fmla="*/ 1551219 w 4713748"/>
                  <a:gd name="connsiteY4676" fmla="*/ 2369371 h 2722945"/>
                  <a:gd name="connsiteX4677" fmla="*/ 1551219 w 4713748"/>
                  <a:gd name="connsiteY4677" fmla="*/ 2371591 h 2722945"/>
                  <a:gd name="connsiteX4678" fmla="*/ 1548991 w 4713748"/>
                  <a:gd name="connsiteY4678" fmla="*/ 2376031 h 2722945"/>
                  <a:gd name="connsiteX4679" fmla="*/ 1546763 w 4713748"/>
                  <a:gd name="connsiteY4679" fmla="*/ 2380471 h 2722945"/>
                  <a:gd name="connsiteX4680" fmla="*/ 1544899 w 4713748"/>
                  <a:gd name="connsiteY4680" fmla="*/ 2381957 h 2722945"/>
                  <a:gd name="connsiteX4681" fmla="*/ 1549269 w 4713748"/>
                  <a:gd name="connsiteY4681" fmla="*/ 2380497 h 2722945"/>
                  <a:gd name="connsiteX4682" fmla="*/ 1553717 w 4713748"/>
                  <a:gd name="connsiteY4682" fmla="*/ 2380497 h 2722945"/>
                  <a:gd name="connsiteX4683" fmla="*/ 1571508 w 4713748"/>
                  <a:gd name="connsiteY4683" fmla="*/ 2380497 h 2722945"/>
                  <a:gd name="connsiteX4684" fmla="*/ 1586452 w 4713748"/>
                  <a:gd name="connsiteY4684" fmla="*/ 2384581 h 2722945"/>
                  <a:gd name="connsiteX4685" fmla="*/ 1589300 w 4713748"/>
                  <a:gd name="connsiteY4685" fmla="*/ 2382348 h 2722945"/>
                  <a:gd name="connsiteX4686" fmla="*/ 1600141 w 4713748"/>
                  <a:gd name="connsiteY4686" fmla="*/ 2365192 h 2722945"/>
                  <a:gd name="connsiteX4687" fmla="*/ 1595693 w 4713748"/>
                  <a:gd name="connsiteY4687" fmla="*/ 2340843 h 2722945"/>
                  <a:gd name="connsiteX4688" fmla="*/ 1576303 w 4713748"/>
                  <a:gd name="connsiteY4688" fmla="*/ 2336796 h 2722945"/>
                  <a:gd name="connsiteX4689" fmla="*/ 1576221 w 4713748"/>
                  <a:gd name="connsiteY4689" fmla="*/ 2335874 h 2722945"/>
                  <a:gd name="connsiteX4690" fmla="*/ 1577902 w 4713748"/>
                  <a:gd name="connsiteY4690" fmla="*/ 2334202 h 2722945"/>
                  <a:gd name="connsiteX4691" fmla="*/ 1584574 w 4713748"/>
                  <a:gd name="connsiteY4691" fmla="*/ 2334202 h 2722945"/>
                  <a:gd name="connsiteX4692" fmla="*/ 1604589 w 4713748"/>
                  <a:gd name="connsiteY4692" fmla="*/ 2356338 h 2722945"/>
                  <a:gd name="connsiteX4693" fmla="*/ 1602365 w 4713748"/>
                  <a:gd name="connsiteY4693" fmla="*/ 2362979 h 2722945"/>
                  <a:gd name="connsiteX4694" fmla="*/ 1597917 w 4713748"/>
                  <a:gd name="connsiteY4694" fmla="*/ 2374046 h 2722945"/>
                  <a:gd name="connsiteX4695" fmla="*/ 1600141 w 4713748"/>
                  <a:gd name="connsiteY4695" fmla="*/ 2367406 h 2722945"/>
                  <a:gd name="connsiteX4696" fmla="*/ 1602365 w 4713748"/>
                  <a:gd name="connsiteY4696" fmla="*/ 2358551 h 2722945"/>
                  <a:gd name="connsiteX4697" fmla="*/ 1600141 w 4713748"/>
                  <a:gd name="connsiteY4697" fmla="*/ 2367406 h 2722945"/>
                  <a:gd name="connsiteX4698" fmla="*/ 1590690 w 4713748"/>
                  <a:gd name="connsiteY4698" fmla="*/ 2382901 h 2722945"/>
                  <a:gd name="connsiteX4699" fmla="*/ 1587751 w 4713748"/>
                  <a:gd name="connsiteY4699" fmla="*/ 2384936 h 2722945"/>
                  <a:gd name="connsiteX4700" fmla="*/ 1595971 w 4713748"/>
                  <a:gd name="connsiteY4700" fmla="*/ 2387182 h 2722945"/>
                  <a:gd name="connsiteX4701" fmla="*/ 1611539 w 4713748"/>
                  <a:gd name="connsiteY4701" fmla="*/ 2396095 h 2722945"/>
                  <a:gd name="connsiteX4702" fmla="*/ 1620434 w 4713748"/>
                  <a:gd name="connsiteY4702" fmla="*/ 2405008 h 2722945"/>
                  <a:gd name="connsiteX4703" fmla="*/ 1627106 w 4713748"/>
                  <a:gd name="connsiteY4703" fmla="*/ 2420606 h 2722945"/>
                  <a:gd name="connsiteX4704" fmla="*/ 1629330 w 4713748"/>
                  <a:gd name="connsiteY4704" fmla="*/ 2431747 h 2722945"/>
                  <a:gd name="connsiteX4705" fmla="*/ 1629330 w 4713748"/>
                  <a:gd name="connsiteY4705" fmla="*/ 2436203 h 2722945"/>
                  <a:gd name="connsiteX4706" fmla="*/ 1628496 w 4713748"/>
                  <a:gd name="connsiteY4706" fmla="*/ 2439267 h 2722945"/>
                  <a:gd name="connsiteX4707" fmla="*/ 1628739 w 4713748"/>
                  <a:gd name="connsiteY4707" fmla="*/ 2439673 h 2722945"/>
                  <a:gd name="connsiteX4708" fmla="*/ 1628739 w 4713748"/>
                  <a:gd name="connsiteY4708" fmla="*/ 2438667 h 2722945"/>
                  <a:gd name="connsiteX4709" fmla="*/ 1633514 w 4713748"/>
                  <a:gd name="connsiteY4709" fmla="*/ 2446552 h 2722945"/>
                  <a:gd name="connsiteX4710" fmla="*/ 1629153 w 4713748"/>
                  <a:gd name="connsiteY4710" fmla="*/ 2441368 h 2722945"/>
                  <a:gd name="connsiteX4711" fmla="*/ 1627106 w 4713748"/>
                  <a:gd name="connsiteY4711" fmla="*/ 2449573 h 2722945"/>
                  <a:gd name="connsiteX4712" fmla="*/ 1622658 w 4713748"/>
                  <a:gd name="connsiteY4712" fmla="*/ 2460714 h 2722945"/>
                  <a:gd name="connsiteX4713" fmla="*/ 1622658 w 4713748"/>
                  <a:gd name="connsiteY4713" fmla="*/ 2462942 h 2722945"/>
                  <a:gd name="connsiteX4714" fmla="*/ 1618210 w 4713748"/>
                  <a:gd name="connsiteY4714" fmla="*/ 2467399 h 2722945"/>
                  <a:gd name="connsiteX4715" fmla="*/ 1615669 w 4713748"/>
                  <a:gd name="connsiteY4715" fmla="*/ 2471855 h 2722945"/>
                  <a:gd name="connsiteX4716" fmla="*/ 1603228 w 4713748"/>
                  <a:gd name="connsiteY4716" fmla="*/ 2482762 h 2722945"/>
                  <a:gd name="connsiteX4717" fmla="*/ 1604684 w 4713748"/>
                  <a:gd name="connsiteY4717" fmla="*/ 2482762 h 2722945"/>
                  <a:gd name="connsiteX4718" fmla="*/ 1605024 w 4713748"/>
                  <a:gd name="connsiteY4718" fmla="*/ 2483095 h 2722945"/>
                  <a:gd name="connsiteX4719" fmla="*/ 1610427 w 4713748"/>
                  <a:gd name="connsiteY4719" fmla="*/ 2478262 h 2722945"/>
                  <a:gd name="connsiteX4720" fmla="*/ 1614751 w 4713748"/>
                  <a:gd name="connsiteY4720" fmla="*/ 2473464 h 2722945"/>
                  <a:gd name="connsiteX4721" fmla="*/ 1609315 w 4713748"/>
                  <a:gd name="connsiteY4721" fmla="*/ 2482997 h 2722945"/>
                  <a:gd name="connsiteX4722" fmla="*/ 1606864 w 4713748"/>
                  <a:gd name="connsiteY4722" fmla="*/ 2484899 h 2722945"/>
                  <a:gd name="connsiteX4723" fmla="*/ 1613545 w 4713748"/>
                  <a:gd name="connsiteY4723" fmla="*/ 2491447 h 2722945"/>
                  <a:gd name="connsiteX4724" fmla="*/ 1635697 w 4713748"/>
                  <a:gd name="connsiteY4724" fmla="*/ 2498451 h 2722945"/>
                  <a:gd name="connsiteX4725" fmla="*/ 1655634 w 4713748"/>
                  <a:gd name="connsiteY4725" fmla="*/ 2502934 h 2722945"/>
                  <a:gd name="connsiteX4726" fmla="*/ 1657849 w 4713748"/>
                  <a:gd name="connsiteY4726" fmla="*/ 2502934 h 2722945"/>
                  <a:gd name="connsiteX4727" fmla="*/ 1660065 w 4713748"/>
                  <a:gd name="connsiteY4727" fmla="*/ 2505175 h 2722945"/>
                  <a:gd name="connsiteX4728" fmla="*/ 1666710 w 4713748"/>
                  <a:gd name="connsiteY4728" fmla="*/ 2507416 h 2722945"/>
                  <a:gd name="connsiteX4729" fmla="*/ 1668925 w 4713748"/>
                  <a:gd name="connsiteY4729" fmla="*/ 2507416 h 2722945"/>
                  <a:gd name="connsiteX4730" fmla="*/ 1673356 w 4713748"/>
                  <a:gd name="connsiteY4730" fmla="*/ 2509658 h 2722945"/>
                  <a:gd name="connsiteX4731" fmla="*/ 1675571 w 4713748"/>
                  <a:gd name="connsiteY4731" fmla="*/ 2507416 h 2722945"/>
                  <a:gd name="connsiteX4732" fmla="*/ 1675571 w 4713748"/>
                  <a:gd name="connsiteY4732" fmla="*/ 2509658 h 2722945"/>
                  <a:gd name="connsiteX4733" fmla="*/ 1677786 w 4713748"/>
                  <a:gd name="connsiteY4733" fmla="*/ 2509658 h 2722945"/>
                  <a:gd name="connsiteX4734" fmla="*/ 1682217 w 4713748"/>
                  <a:gd name="connsiteY4734" fmla="*/ 2516381 h 2722945"/>
                  <a:gd name="connsiteX4735" fmla="*/ 1680002 w 4713748"/>
                  <a:gd name="connsiteY4735" fmla="*/ 2518623 h 2722945"/>
                  <a:gd name="connsiteX4736" fmla="*/ 1680002 w 4713748"/>
                  <a:gd name="connsiteY4736" fmla="*/ 2520864 h 2722945"/>
                  <a:gd name="connsiteX4737" fmla="*/ 1677786 w 4713748"/>
                  <a:gd name="connsiteY4737" fmla="*/ 2523105 h 2722945"/>
                  <a:gd name="connsiteX4738" fmla="*/ 1675571 w 4713748"/>
                  <a:gd name="connsiteY4738" fmla="*/ 2523105 h 2722945"/>
                  <a:gd name="connsiteX4739" fmla="*/ 1673356 w 4713748"/>
                  <a:gd name="connsiteY4739" fmla="*/ 2523105 h 2722945"/>
                  <a:gd name="connsiteX4740" fmla="*/ 1671141 w 4713748"/>
                  <a:gd name="connsiteY4740" fmla="*/ 2520864 h 2722945"/>
                  <a:gd name="connsiteX4741" fmla="*/ 1671141 w 4713748"/>
                  <a:gd name="connsiteY4741" fmla="*/ 2518623 h 2722945"/>
                  <a:gd name="connsiteX4742" fmla="*/ 1671141 w 4713748"/>
                  <a:gd name="connsiteY4742" fmla="*/ 2516381 h 2722945"/>
                  <a:gd name="connsiteX4743" fmla="*/ 1666710 w 4713748"/>
                  <a:gd name="connsiteY4743" fmla="*/ 2511899 h 2722945"/>
                  <a:gd name="connsiteX4744" fmla="*/ 1660065 w 4713748"/>
                  <a:gd name="connsiteY4744" fmla="*/ 2509658 h 2722945"/>
                  <a:gd name="connsiteX4745" fmla="*/ 1655634 w 4713748"/>
                  <a:gd name="connsiteY4745" fmla="*/ 2507416 h 2722945"/>
                  <a:gd name="connsiteX4746" fmla="*/ 1653419 w 4713748"/>
                  <a:gd name="connsiteY4746" fmla="*/ 2507416 h 2722945"/>
                  <a:gd name="connsiteX4747" fmla="*/ 1648988 w 4713748"/>
                  <a:gd name="connsiteY4747" fmla="*/ 2507416 h 2722945"/>
                  <a:gd name="connsiteX4748" fmla="*/ 1644558 w 4713748"/>
                  <a:gd name="connsiteY4748" fmla="*/ 2507416 h 2722945"/>
                  <a:gd name="connsiteX4749" fmla="*/ 1642343 w 4713748"/>
                  <a:gd name="connsiteY4749" fmla="*/ 2507416 h 2722945"/>
                  <a:gd name="connsiteX4750" fmla="*/ 1640128 w 4713748"/>
                  <a:gd name="connsiteY4750" fmla="*/ 2505175 h 2722945"/>
                  <a:gd name="connsiteX4751" fmla="*/ 1635697 w 4713748"/>
                  <a:gd name="connsiteY4751" fmla="*/ 2502934 h 2722945"/>
                  <a:gd name="connsiteX4752" fmla="*/ 1635697 w 4713748"/>
                  <a:gd name="connsiteY4752" fmla="*/ 2505175 h 2722945"/>
                  <a:gd name="connsiteX4753" fmla="*/ 1633482 w 4713748"/>
                  <a:gd name="connsiteY4753" fmla="*/ 2502934 h 2722945"/>
                  <a:gd name="connsiteX4754" fmla="*/ 1615760 w 4713748"/>
                  <a:gd name="connsiteY4754" fmla="*/ 2496210 h 2722945"/>
                  <a:gd name="connsiteX4755" fmla="*/ 1613545 w 4713748"/>
                  <a:gd name="connsiteY4755" fmla="*/ 2493969 h 2722945"/>
                  <a:gd name="connsiteX4756" fmla="*/ 1605571 w 4713748"/>
                  <a:gd name="connsiteY4756" fmla="*/ 2485901 h 2722945"/>
                  <a:gd name="connsiteX4757" fmla="*/ 1600072 w 4713748"/>
                  <a:gd name="connsiteY4757" fmla="*/ 2490169 h 2722945"/>
                  <a:gd name="connsiteX4758" fmla="*/ 1583740 w 4713748"/>
                  <a:gd name="connsiteY4758" fmla="*/ 2496923 h 2722945"/>
                  <a:gd name="connsiteX4759" fmla="*/ 1579115 w 4713748"/>
                  <a:gd name="connsiteY4759" fmla="*/ 2498126 h 2722945"/>
                  <a:gd name="connsiteX4760" fmla="*/ 1582628 w 4713748"/>
                  <a:gd name="connsiteY4760" fmla="*/ 2496366 h 2722945"/>
                  <a:gd name="connsiteX4761" fmla="*/ 1592264 w 4713748"/>
                  <a:gd name="connsiteY4761" fmla="*/ 2491538 h 2722945"/>
                  <a:gd name="connsiteX4762" fmla="*/ 1593747 w 4713748"/>
                  <a:gd name="connsiteY4762" fmla="*/ 2491074 h 2722945"/>
                  <a:gd name="connsiteX4763" fmla="*/ 1594489 w 4713748"/>
                  <a:gd name="connsiteY4763" fmla="*/ 2490424 h 2722945"/>
                  <a:gd name="connsiteX4764" fmla="*/ 1595971 w 4713748"/>
                  <a:gd name="connsiteY4764" fmla="*/ 2489681 h 2722945"/>
                  <a:gd name="connsiteX4765" fmla="*/ 1594525 w 4713748"/>
                  <a:gd name="connsiteY4765" fmla="*/ 2490392 h 2722945"/>
                  <a:gd name="connsiteX4766" fmla="*/ 1598639 w 4713748"/>
                  <a:gd name="connsiteY4766" fmla="*/ 2486785 h 2722945"/>
                  <a:gd name="connsiteX4767" fmla="*/ 1599004 w 4713748"/>
                  <a:gd name="connsiteY4767" fmla="*/ 2486643 h 2722945"/>
                  <a:gd name="connsiteX4768" fmla="*/ 1602643 w 4713748"/>
                  <a:gd name="connsiteY4768" fmla="*/ 2485225 h 2722945"/>
                  <a:gd name="connsiteX4769" fmla="*/ 1603842 w 4713748"/>
                  <a:gd name="connsiteY4769" fmla="*/ 2484152 h 2722945"/>
                  <a:gd name="connsiteX4770" fmla="*/ 1602821 w 4713748"/>
                  <a:gd name="connsiteY4770" fmla="*/ 2483119 h 2722945"/>
                  <a:gd name="connsiteX4771" fmla="*/ 1598639 w 4713748"/>
                  <a:gd name="connsiteY4771" fmla="*/ 2486785 h 2722945"/>
                  <a:gd name="connsiteX4772" fmla="*/ 1567181 w 4713748"/>
                  <a:gd name="connsiteY4772" fmla="*/ 2499043 h 2722945"/>
                  <a:gd name="connsiteX4773" fmla="*/ 1568298 w 4713748"/>
                  <a:gd name="connsiteY4773" fmla="*/ 2499043 h 2722945"/>
                  <a:gd name="connsiteX4774" fmla="*/ 1592068 w 4713748"/>
                  <a:gd name="connsiteY4774" fmla="*/ 2491600 h 2722945"/>
                  <a:gd name="connsiteX4775" fmla="*/ 1581238 w 4713748"/>
                  <a:gd name="connsiteY4775" fmla="*/ 2496923 h 2722945"/>
                  <a:gd name="connsiteX4776" fmla="*/ 1569589 w 4713748"/>
                  <a:gd name="connsiteY4776" fmla="*/ 2499693 h 2722945"/>
                  <a:gd name="connsiteX4777" fmla="*/ 1570317 w 4713748"/>
                  <a:gd name="connsiteY4777" fmla="*/ 2500414 h 2722945"/>
                  <a:gd name="connsiteX4778" fmla="*/ 1579115 w 4713748"/>
                  <a:gd name="connsiteY4778" fmla="*/ 2498126 h 2722945"/>
                  <a:gd name="connsiteX4779" fmla="*/ 1573732 w 4713748"/>
                  <a:gd name="connsiteY4779" fmla="*/ 2500823 h 2722945"/>
                  <a:gd name="connsiteX4780" fmla="*/ 1570729 w 4713748"/>
                  <a:gd name="connsiteY4780" fmla="*/ 2500823 h 2722945"/>
                  <a:gd name="connsiteX4781" fmla="*/ 1571159 w 4713748"/>
                  <a:gd name="connsiteY4781" fmla="*/ 2501249 h 2722945"/>
                  <a:gd name="connsiteX4782" fmla="*/ 1571159 w 4713748"/>
                  <a:gd name="connsiteY4782" fmla="*/ 2510075 h 2722945"/>
                  <a:gd name="connsiteX4783" fmla="*/ 1568934 w 4713748"/>
                  <a:gd name="connsiteY4783" fmla="*/ 2516695 h 2722945"/>
                  <a:gd name="connsiteX4784" fmla="*/ 1568934 w 4713748"/>
                  <a:gd name="connsiteY4784" fmla="*/ 2518902 h 2722945"/>
                  <a:gd name="connsiteX4785" fmla="*/ 1566708 w 4713748"/>
                  <a:gd name="connsiteY4785" fmla="*/ 2518902 h 2722945"/>
                  <a:gd name="connsiteX4786" fmla="*/ 1564483 w 4713748"/>
                  <a:gd name="connsiteY4786" fmla="*/ 2523315 h 2722945"/>
                  <a:gd name="connsiteX4787" fmla="*/ 1562257 w 4713748"/>
                  <a:gd name="connsiteY4787" fmla="*/ 2527728 h 2722945"/>
                  <a:gd name="connsiteX4788" fmla="*/ 1553355 w 4713748"/>
                  <a:gd name="connsiteY4788" fmla="*/ 2538760 h 2722945"/>
                  <a:gd name="connsiteX4789" fmla="*/ 1535829 w 4713748"/>
                  <a:gd name="connsiteY4789" fmla="*/ 2549621 h 2722945"/>
                  <a:gd name="connsiteX4790" fmla="*/ 1535551 w 4713748"/>
                  <a:gd name="connsiteY4790" fmla="*/ 2548966 h 2722945"/>
                  <a:gd name="connsiteX4791" fmla="*/ 1533725 w 4713748"/>
                  <a:gd name="connsiteY4791" fmla="*/ 2546025 h 2722945"/>
                  <a:gd name="connsiteX4792" fmla="*/ 1542227 w 4713748"/>
                  <a:gd name="connsiteY4792" fmla="*/ 2540967 h 2722945"/>
                  <a:gd name="connsiteX4793" fmla="*/ 1546678 w 4713748"/>
                  <a:gd name="connsiteY4793" fmla="*/ 2534347 h 2722945"/>
                  <a:gd name="connsiteX4794" fmla="*/ 1553355 w 4713748"/>
                  <a:gd name="connsiteY4794" fmla="*/ 2525521 h 2722945"/>
                  <a:gd name="connsiteX4795" fmla="*/ 1553355 w 4713748"/>
                  <a:gd name="connsiteY4795" fmla="*/ 2523315 h 2722945"/>
                  <a:gd name="connsiteX4796" fmla="*/ 1555580 w 4713748"/>
                  <a:gd name="connsiteY4796" fmla="*/ 2521108 h 2722945"/>
                  <a:gd name="connsiteX4797" fmla="*/ 1555580 w 4713748"/>
                  <a:gd name="connsiteY4797" fmla="*/ 2518902 h 2722945"/>
                  <a:gd name="connsiteX4798" fmla="*/ 1560032 w 4713748"/>
                  <a:gd name="connsiteY4798" fmla="*/ 2505662 h 2722945"/>
                  <a:gd name="connsiteX4799" fmla="*/ 1562257 w 4713748"/>
                  <a:gd name="connsiteY4799" fmla="*/ 2505662 h 2722945"/>
                  <a:gd name="connsiteX4800" fmla="*/ 1562257 w 4713748"/>
                  <a:gd name="connsiteY4800" fmla="*/ 2503456 h 2722945"/>
                  <a:gd name="connsiteX4801" fmla="*/ 1564483 w 4713748"/>
                  <a:gd name="connsiteY4801" fmla="*/ 2503456 h 2722945"/>
                  <a:gd name="connsiteX4802" fmla="*/ 1563252 w 4713748"/>
                  <a:gd name="connsiteY4802" fmla="*/ 2501014 h 2722945"/>
                  <a:gd name="connsiteX4803" fmla="*/ 1558165 w 4713748"/>
                  <a:gd name="connsiteY4803" fmla="*/ 2500823 h 2722945"/>
                  <a:gd name="connsiteX4804" fmla="*/ 1551493 w 4713748"/>
                  <a:gd name="connsiteY4804" fmla="*/ 2500823 h 2722945"/>
                  <a:gd name="connsiteX4805" fmla="*/ 1538275 w 4713748"/>
                  <a:gd name="connsiteY4805" fmla="*/ 2497039 h 2722945"/>
                  <a:gd name="connsiteX4806" fmla="*/ 1547045 w 4713748"/>
                  <a:gd name="connsiteY4806" fmla="*/ 2498594 h 2722945"/>
                  <a:gd name="connsiteX4807" fmla="*/ 1558165 w 4713748"/>
                  <a:gd name="connsiteY4807" fmla="*/ 2498594 h 2722945"/>
                  <a:gd name="connsiteX4808" fmla="*/ 1549269 w 4713748"/>
                  <a:gd name="connsiteY4808" fmla="*/ 2498594 h 2722945"/>
                  <a:gd name="connsiteX4809" fmla="*/ 1613762 w 4713748"/>
                  <a:gd name="connsiteY4809" fmla="*/ 2465171 h 2722945"/>
                  <a:gd name="connsiteX4810" fmla="*/ 1609315 w 4713748"/>
                  <a:gd name="connsiteY4810" fmla="*/ 2400551 h 2722945"/>
                  <a:gd name="connsiteX4811" fmla="*/ 1607091 w 4713748"/>
                  <a:gd name="connsiteY4811" fmla="*/ 2398323 h 2722945"/>
                  <a:gd name="connsiteX4812" fmla="*/ 1598195 w 4713748"/>
                  <a:gd name="connsiteY4812" fmla="*/ 2393867 h 2722945"/>
                  <a:gd name="connsiteX4813" fmla="*/ 1583063 w 4713748"/>
                  <a:gd name="connsiteY4813" fmla="*/ 2388181 h 2722945"/>
                  <a:gd name="connsiteX4814" fmla="*/ 1577902 w 4713748"/>
                  <a:gd name="connsiteY4814" fmla="*/ 2391755 h 2722945"/>
                  <a:gd name="connsiteX4815" fmla="*/ 1580126 w 4713748"/>
                  <a:gd name="connsiteY4815" fmla="*/ 2389542 h 2722945"/>
                  <a:gd name="connsiteX4816" fmla="*/ 1582250 w 4713748"/>
                  <a:gd name="connsiteY4816" fmla="*/ 2387876 h 2722945"/>
                  <a:gd name="connsiteX4817" fmla="*/ 1580404 w 4713748"/>
                  <a:gd name="connsiteY4817" fmla="*/ 2387182 h 2722945"/>
                  <a:gd name="connsiteX4818" fmla="*/ 1573732 w 4713748"/>
                  <a:gd name="connsiteY4818" fmla="*/ 2387182 h 2722945"/>
                  <a:gd name="connsiteX4819" fmla="*/ 1558165 w 4713748"/>
                  <a:gd name="connsiteY4819" fmla="*/ 2389410 h 2722945"/>
                  <a:gd name="connsiteX4820" fmla="*/ 1553717 w 4713748"/>
                  <a:gd name="connsiteY4820" fmla="*/ 2389410 h 2722945"/>
                  <a:gd name="connsiteX4821" fmla="*/ 1549269 w 4713748"/>
                  <a:gd name="connsiteY4821" fmla="*/ 2391638 h 2722945"/>
                  <a:gd name="connsiteX4822" fmla="*/ 1529254 w 4713748"/>
                  <a:gd name="connsiteY4822" fmla="*/ 2398323 h 2722945"/>
                  <a:gd name="connsiteX4823" fmla="*/ 1531478 w 4713748"/>
                  <a:gd name="connsiteY4823" fmla="*/ 2396095 h 2722945"/>
                  <a:gd name="connsiteX4824" fmla="*/ 1529254 w 4713748"/>
                  <a:gd name="connsiteY4824" fmla="*/ 2396095 h 2722945"/>
                  <a:gd name="connsiteX4825" fmla="*/ 1527160 w 4713748"/>
                  <a:gd name="connsiteY4825" fmla="*/ 2396095 h 2722945"/>
                  <a:gd name="connsiteX4826" fmla="*/ 1524480 w 4713748"/>
                  <a:gd name="connsiteY4826" fmla="*/ 2398231 h 2722945"/>
                  <a:gd name="connsiteX4827" fmla="*/ 1524480 w 4713748"/>
                  <a:gd name="connsiteY4827" fmla="*/ 2396095 h 2722945"/>
                  <a:gd name="connsiteX4828" fmla="*/ 1520358 w 4713748"/>
                  <a:gd name="connsiteY4828" fmla="*/ 2396095 h 2722945"/>
                  <a:gd name="connsiteX4829" fmla="*/ 1520358 w 4713748"/>
                  <a:gd name="connsiteY4829" fmla="*/ 2396011 h 2722945"/>
                  <a:gd name="connsiteX4830" fmla="*/ 1520024 w 4713748"/>
                  <a:gd name="connsiteY4830" fmla="*/ 2396011 h 2722945"/>
                  <a:gd name="connsiteX4831" fmla="*/ 1513339 w 4713748"/>
                  <a:gd name="connsiteY4831" fmla="*/ 2396011 h 2722945"/>
                  <a:gd name="connsiteX4832" fmla="*/ 1513339 w 4713748"/>
                  <a:gd name="connsiteY4832" fmla="*/ 2391571 h 2722945"/>
                  <a:gd name="connsiteX4833" fmla="*/ 1515567 w 4713748"/>
                  <a:gd name="connsiteY4833" fmla="*/ 2389351 h 2722945"/>
                  <a:gd name="connsiteX4834" fmla="*/ 1517795 w 4713748"/>
                  <a:gd name="connsiteY4834" fmla="*/ 2389351 h 2722945"/>
                  <a:gd name="connsiteX4835" fmla="*/ 1517795 w 4713748"/>
                  <a:gd name="connsiteY4835" fmla="*/ 2387131 h 2722945"/>
                  <a:gd name="connsiteX4836" fmla="*/ 1524480 w 4713748"/>
                  <a:gd name="connsiteY4836" fmla="*/ 2382691 h 2722945"/>
                  <a:gd name="connsiteX4837" fmla="*/ 1531165 w 4713748"/>
                  <a:gd name="connsiteY4837" fmla="*/ 2378251 h 2722945"/>
                  <a:gd name="connsiteX4838" fmla="*/ 1533393 w 4713748"/>
                  <a:gd name="connsiteY4838" fmla="*/ 2378251 h 2722945"/>
                  <a:gd name="connsiteX4839" fmla="*/ 1535621 w 4713748"/>
                  <a:gd name="connsiteY4839" fmla="*/ 2376031 h 2722945"/>
                  <a:gd name="connsiteX4840" fmla="*/ 1535621 w 4713748"/>
                  <a:gd name="connsiteY4840" fmla="*/ 2378251 h 2722945"/>
                  <a:gd name="connsiteX4841" fmla="*/ 1540078 w 4713748"/>
                  <a:gd name="connsiteY4841" fmla="*/ 2371591 h 2722945"/>
                  <a:gd name="connsiteX4842" fmla="*/ 1542306 w 4713748"/>
                  <a:gd name="connsiteY4842" fmla="*/ 2369371 h 2722945"/>
                  <a:gd name="connsiteX4843" fmla="*/ 1553447 w 4713748"/>
                  <a:gd name="connsiteY4843" fmla="*/ 2351611 h 2722945"/>
                  <a:gd name="connsiteX4844" fmla="*/ 1560132 w 4713748"/>
                  <a:gd name="connsiteY4844" fmla="*/ 2324971 h 2722945"/>
                  <a:gd name="connsiteX4845" fmla="*/ 1562360 w 4713748"/>
                  <a:gd name="connsiteY4845" fmla="*/ 2302771 h 2722945"/>
                  <a:gd name="connsiteX4846" fmla="*/ 1557904 w 4713748"/>
                  <a:gd name="connsiteY4846" fmla="*/ 2289451 h 2722945"/>
                  <a:gd name="connsiteX4847" fmla="*/ 1548991 w 4713748"/>
                  <a:gd name="connsiteY4847" fmla="*/ 2276131 h 2722945"/>
                  <a:gd name="connsiteX4848" fmla="*/ 1540078 w 4713748"/>
                  <a:gd name="connsiteY4848" fmla="*/ 2269471 h 2722945"/>
                  <a:gd name="connsiteX4849" fmla="*/ 1537850 w 4713748"/>
                  <a:gd name="connsiteY4849" fmla="*/ 2267251 h 2722945"/>
                  <a:gd name="connsiteX4850" fmla="*/ 1535326 w 4713748"/>
                  <a:gd name="connsiteY4850" fmla="*/ 2266273 h 2722945"/>
                  <a:gd name="connsiteX4851" fmla="*/ 1533482 w 4713748"/>
                  <a:gd name="connsiteY4851" fmla="*/ 2269788 h 2722945"/>
                  <a:gd name="connsiteX4852" fmla="*/ 1533482 w 4713748"/>
                  <a:gd name="connsiteY4852" fmla="*/ 2267573 h 2722945"/>
                  <a:gd name="connsiteX4853" fmla="*/ 1534134 w 4713748"/>
                  <a:gd name="connsiteY4853" fmla="*/ 2265812 h 2722945"/>
                  <a:gd name="connsiteX4854" fmla="*/ 1532836 w 4713748"/>
                  <a:gd name="connsiteY4854" fmla="*/ 2265309 h 2722945"/>
                  <a:gd name="connsiteX4855" fmla="*/ 1531165 w 4713748"/>
                  <a:gd name="connsiteY4855" fmla="*/ 2265031 h 2722945"/>
                  <a:gd name="connsiteX4856" fmla="*/ 1527544 w 4713748"/>
                  <a:gd name="connsiteY4856" fmla="*/ 2264754 h 2722945"/>
                  <a:gd name="connsiteX4857" fmla="*/ 1523015 w 4713748"/>
                  <a:gd name="connsiteY4857" fmla="*/ 2263091 h 2722945"/>
                  <a:gd name="connsiteX4858" fmla="*/ 1522004 w 4713748"/>
                  <a:gd name="connsiteY4858" fmla="*/ 2265097 h 2722945"/>
                  <a:gd name="connsiteX4859" fmla="*/ 1522767 w 4713748"/>
                  <a:gd name="connsiteY4859" fmla="*/ 2263000 h 2722945"/>
                  <a:gd name="connsiteX4860" fmla="*/ 1522252 w 4713748"/>
                  <a:gd name="connsiteY4860" fmla="*/ 2262811 h 2722945"/>
                  <a:gd name="connsiteX4861" fmla="*/ 1508882 w 4713748"/>
                  <a:gd name="connsiteY4861" fmla="*/ 2262811 h 2722945"/>
                  <a:gd name="connsiteX4862" fmla="*/ 1506654 w 4713748"/>
                  <a:gd name="connsiteY4862" fmla="*/ 2265031 h 2722945"/>
                  <a:gd name="connsiteX4863" fmla="*/ 1499969 w 4713748"/>
                  <a:gd name="connsiteY4863" fmla="*/ 2265031 h 2722945"/>
                  <a:gd name="connsiteX4864" fmla="*/ 1489008 w 4713748"/>
                  <a:gd name="connsiteY4864" fmla="*/ 2274132 h 2722945"/>
                  <a:gd name="connsiteX4865" fmla="*/ 1497741 w 4713748"/>
                  <a:gd name="connsiteY4865" fmla="*/ 2265031 h 2722945"/>
                  <a:gd name="connsiteX4866" fmla="*/ 1479915 w 4713748"/>
                  <a:gd name="connsiteY4866" fmla="*/ 2280571 h 2722945"/>
                  <a:gd name="connsiteX4867" fmla="*/ 1477793 w 4713748"/>
                  <a:gd name="connsiteY4867" fmla="*/ 2284906 h 2722945"/>
                  <a:gd name="connsiteX4868" fmla="*/ 1476879 w 4713748"/>
                  <a:gd name="connsiteY4868" fmla="*/ 2286772 h 2722945"/>
                  <a:gd name="connsiteX4869" fmla="*/ 1475024 w 4713748"/>
                  <a:gd name="connsiteY4869" fmla="*/ 2288705 h 2722945"/>
                  <a:gd name="connsiteX4870" fmla="*/ 1475459 w 4713748"/>
                  <a:gd name="connsiteY4870" fmla="*/ 2287231 h 2722945"/>
                  <a:gd name="connsiteX4871" fmla="*/ 1474827 w 4713748"/>
                  <a:gd name="connsiteY4871" fmla="*/ 2288911 h 2722945"/>
                  <a:gd name="connsiteX4872" fmla="*/ 1473509 w 4713748"/>
                  <a:gd name="connsiteY4872" fmla="*/ 2290284 h 2722945"/>
                  <a:gd name="connsiteX4873" fmla="*/ 1471943 w 4713748"/>
                  <a:gd name="connsiteY4873" fmla="*/ 2296571 h 2722945"/>
                  <a:gd name="connsiteX4874" fmla="*/ 1471484 w 4713748"/>
                  <a:gd name="connsiteY4874" fmla="*/ 2297790 h 2722945"/>
                  <a:gd name="connsiteX4875" fmla="*/ 1468774 w 4713748"/>
                  <a:gd name="connsiteY4875" fmla="*/ 2303326 h 2722945"/>
                  <a:gd name="connsiteX4876" fmla="*/ 1466863 w 4713748"/>
                  <a:gd name="connsiteY4876" fmla="*/ 2314511 h 2722945"/>
                  <a:gd name="connsiteX4877" fmla="*/ 1466546 w 4713748"/>
                  <a:gd name="connsiteY4877" fmla="*/ 2316091 h 2722945"/>
                  <a:gd name="connsiteX4878" fmla="*/ 1464317 w 4713748"/>
                  <a:gd name="connsiteY4878" fmla="*/ 2324971 h 2722945"/>
                  <a:gd name="connsiteX4879" fmla="*/ 1466118 w 4713748"/>
                  <a:gd name="connsiteY4879" fmla="*/ 2318872 h 2722945"/>
                  <a:gd name="connsiteX4880" fmla="*/ 1465525 w 4713748"/>
                  <a:gd name="connsiteY4880" fmla="*/ 2322341 h 2722945"/>
                  <a:gd name="connsiteX4881" fmla="*/ 1464317 w 4713748"/>
                  <a:gd name="connsiteY4881" fmla="*/ 2327191 h 2722945"/>
                  <a:gd name="connsiteX4882" fmla="*/ 1464317 w 4713748"/>
                  <a:gd name="connsiteY4882" fmla="*/ 2329411 h 2722945"/>
                  <a:gd name="connsiteX4883" fmla="*/ 1462089 w 4713748"/>
                  <a:gd name="connsiteY4883" fmla="*/ 2340511 h 2722945"/>
                  <a:gd name="connsiteX4884" fmla="*/ 1462089 w 4713748"/>
                  <a:gd name="connsiteY4884" fmla="*/ 2344951 h 2722945"/>
                  <a:gd name="connsiteX4885" fmla="*/ 1462368 w 4713748"/>
                  <a:gd name="connsiteY4885" fmla="*/ 2376586 h 2722945"/>
                  <a:gd name="connsiteX4886" fmla="*/ 1462657 w 4713748"/>
                  <a:gd name="connsiteY4886" fmla="*/ 2380277 h 2722945"/>
                  <a:gd name="connsiteX4887" fmla="*/ 1466429 w 4713748"/>
                  <a:gd name="connsiteY4887" fmla="*/ 2387918 h 2722945"/>
                  <a:gd name="connsiteX4888" fmla="*/ 1466429 w 4713748"/>
                  <a:gd name="connsiteY4888" fmla="*/ 2390136 h 2722945"/>
                  <a:gd name="connsiteX4889" fmla="*/ 1464240 w 4713748"/>
                  <a:gd name="connsiteY4889" fmla="*/ 2390136 h 2722945"/>
                  <a:gd name="connsiteX4890" fmla="*/ 1466072 w 4713748"/>
                  <a:gd name="connsiteY4890" fmla="*/ 2391992 h 2722945"/>
                  <a:gd name="connsiteX4891" fmla="*/ 1473429 w 4713748"/>
                  <a:gd name="connsiteY4891" fmla="*/ 2390192 h 2722945"/>
                  <a:gd name="connsiteX4892" fmla="*/ 1475666 w 4713748"/>
                  <a:gd name="connsiteY4892" fmla="*/ 2392382 h 2722945"/>
                  <a:gd name="connsiteX4893" fmla="*/ 1477903 w 4713748"/>
                  <a:gd name="connsiteY4893" fmla="*/ 2390192 h 2722945"/>
                  <a:gd name="connsiteX4894" fmla="*/ 1480140 w 4713748"/>
                  <a:gd name="connsiteY4894" fmla="*/ 2390192 h 2722945"/>
                  <a:gd name="connsiteX4895" fmla="*/ 1482378 w 4713748"/>
                  <a:gd name="connsiteY4895" fmla="*/ 2390192 h 2722945"/>
                  <a:gd name="connsiteX4896" fmla="*/ 1482378 w 4713748"/>
                  <a:gd name="connsiteY4896" fmla="*/ 2392382 h 2722945"/>
                  <a:gd name="connsiteX4897" fmla="*/ 1480828 w 4713748"/>
                  <a:gd name="connsiteY4897" fmla="*/ 2393897 h 2722945"/>
                  <a:gd name="connsiteX4898" fmla="*/ 1495674 w 4713748"/>
                  <a:gd name="connsiteY4898" fmla="*/ 2391494 h 2722945"/>
                  <a:gd name="connsiteX4899" fmla="*/ 1495674 w 4713748"/>
                  <a:gd name="connsiteY4899" fmla="*/ 2389536 h 2722945"/>
                  <a:gd name="connsiteX4900" fmla="*/ 1493442 w 4713748"/>
                  <a:gd name="connsiteY4900" fmla="*/ 2391755 h 2722945"/>
                  <a:gd name="connsiteX4901" fmla="*/ 1493442 w 4713748"/>
                  <a:gd name="connsiteY4901" fmla="*/ 2389536 h 2722945"/>
                  <a:gd name="connsiteX4902" fmla="*/ 1486745 w 4713748"/>
                  <a:gd name="connsiteY4902" fmla="*/ 2391755 h 2722945"/>
                  <a:gd name="connsiteX4903" fmla="*/ 1486745 w 4713748"/>
                  <a:gd name="connsiteY4903" fmla="*/ 2387317 h 2722945"/>
                  <a:gd name="connsiteX4904" fmla="*/ 1486745 w 4713748"/>
                  <a:gd name="connsiteY4904" fmla="*/ 2385098 h 2722945"/>
                  <a:gd name="connsiteX4905" fmla="*/ 1486745 w 4713748"/>
                  <a:gd name="connsiteY4905" fmla="*/ 2382878 h 2722945"/>
                  <a:gd name="connsiteX4906" fmla="*/ 1491210 w 4713748"/>
                  <a:gd name="connsiteY4906" fmla="*/ 2378440 h 2722945"/>
                  <a:gd name="connsiteX4907" fmla="*/ 1495674 w 4713748"/>
                  <a:gd name="connsiteY4907" fmla="*/ 2374001 h 2722945"/>
                  <a:gd name="connsiteX4908" fmla="*/ 1497906 w 4713748"/>
                  <a:gd name="connsiteY4908" fmla="*/ 2374001 h 2722945"/>
                  <a:gd name="connsiteX4909" fmla="*/ 1500139 w 4713748"/>
                  <a:gd name="connsiteY4909" fmla="*/ 2369563 h 2722945"/>
                  <a:gd name="connsiteX4910" fmla="*/ 1502371 w 4713748"/>
                  <a:gd name="connsiteY4910" fmla="*/ 2367344 h 2722945"/>
                  <a:gd name="connsiteX4911" fmla="*/ 1511300 w 4713748"/>
                  <a:gd name="connsiteY4911" fmla="*/ 2356248 h 2722945"/>
                  <a:gd name="connsiteX4912" fmla="*/ 1520230 w 4713748"/>
                  <a:gd name="connsiteY4912" fmla="*/ 2336274 h 2722945"/>
                  <a:gd name="connsiteX4913" fmla="*/ 1526927 w 4713748"/>
                  <a:gd name="connsiteY4913" fmla="*/ 2322959 h 2722945"/>
                  <a:gd name="connsiteX4914" fmla="*/ 1526927 w 4713748"/>
                  <a:gd name="connsiteY4914" fmla="*/ 2314082 h 2722945"/>
                  <a:gd name="connsiteX4915" fmla="*/ 1526927 w 4713748"/>
                  <a:gd name="connsiteY4915" fmla="*/ 2300767 h 2722945"/>
                  <a:gd name="connsiteX4916" fmla="*/ 1524694 w 4713748"/>
                  <a:gd name="connsiteY4916" fmla="*/ 2294109 h 2722945"/>
                  <a:gd name="connsiteX4917" fmla="*/ 1522462 w 4713748"/>
                  <a:gd name="connsiteY4917" fmla="*/ 2291890 h 2722945"/>
                  <a:gd name="connsiteX4918" fmla="*/ 1520230 w 4713748"/>
                  <a:gd name="connsiteY4918" fmla="*/ 2289671 h 2722945"/>
                  <a:gd name="connsiteX4919" fmla="*/ 1515765 w 4713748"/>
                  <a:gd name="connsiteY4919" fmla="*/ 2287451 h 2722945"/>
                  <a:gd name="connsiteX4920" fmla="*/ 1506836 w 4713748"/>
                  <a:gd name="connsiteY4920" fmla="*/ 2287451 h 2722945"/>
                  <a:gd name="connsiteX4921" fmla="*/ 1502371 w 4713748"/>
                  <a:gd name="connsiteY4921" fmla="*/ 2289671 h 2722945"/>
                  <a:gd name="connsiteX4922" fmla="*/ 1495947 w 4713748"/>
                  <a:gd name="connsiteY4922" fmla="*/ 2298186 h 2722945"/>
                  <a:gd name="connsiteX4923" fmla="*/ 1502371 w 4713748"/>
                  <a:gd name="connsiteY4923" fmla="*/ 2287451 h 2722945"/>
                  <a:gd name="connsiteX4924" fmla="*/ 1491210 w 4713748"/>
                  <a:gd name="connsiteY4924" fmla="*/ 2302986 h 2722945"/>
                  <a:gd name="connsiteX4925" fmla="*/ 1489695 w 4713748"/>
                  <a:gd name="connsiteY4925" fmla="*/ 2308633 h 2722945"/>
                  <a:gd name="connsiteX4926" fmla="*/ 1489256 w 4713748"/>
                  <a:gd name="connsiteY4926" fmla="*/ 2309366 h 2722945"/>
                  <a:gd name="connsiteX4927" fmla="*/ 1488792 w 4713748"/>
                  <a:gd name="connsiteY4927" fmla="*/ 2311998 h 2722945"/>
                  <a:gd name="connsiteX4928" fmla="*/ 1487241 w 4713748"/>
                  <a:gd name="connsiteY4928" fmla="*/ 2317782 h 2722945"/>
                  <a:gd name="connsiteX4929" fmla="*/ 1488977 w 4713748"/>
                  <a:gd name="connsiteY4929" fmla="*/ 2307424 h 2722945"/>
                  <a:gd name="connsiteX4930" fmla="*/ 1487240 w 4713748"/>
                  <a:gd name="connsiteY4930" fmla="*/ 2317783 h 2722945"/>
                  <a:gd name="connsiteX4931" fmla="*/ 1485257 w 4713748"/>
                  <a:gd name="connsiteY4931" fmla="*/ 2325179 h 2722945"/>
                  <a:gd name="connsiteX4932" fmla="*/ 1484792 w 4713748"/>
                  <a:gd name="connsiteY4932" fmla="*/ 2326566 h 2722945"/>
                  <a:gd name="connsiteX4933" fmla="*/ 1484513 w 4713748"/>
                  <a:gd name="connsiteY4933" fmla="*/ 2327398 h 2722945"/>
                  <a:gd name="connsiteX4934" fmla="*/ 1484513 w 4713748"/>
                  <a:gd name="connsiteY4934" fmla="*/ 2327952 h 2722945"/>
                  <a:gd name="connsiteX4935" fmla="*/ 1482280 w 4713748"/>
                  <a:gd name="connsiteY4935" fmla="*/ 2336274 h 2722945"/>
                  <a:gd name="connsiteX4936" fmla="*/ 1482280 w 4713748"/>
                  <a:gd name="connsiteY4936" fmla="*/ 2337384 h 2722945"/>
                  <a:gd name="connsiteX4937" fmla="*/ 1482280 w 4713748"/>
                  <a:gd name="connsiteY4937" fmla="*/ 2338494 h 2722945"/>
                  <a:gd name="connsiteX4938" fmla="*/ 1484031 w 4713748"/>
                  <a:gd name="connsiteY4938" fmla="*/ 2335014 h 2722945"/>
                  <a:gd name="connsiteX4939" fmla="*/ 1482280 w 4713748"/>
                  <a:gd name="connsiteY4939" fmla="*/ 2340713 h 2722945"/>
                  <a:gd name="connsiteX4940" fmla="*/ 1482280 w 4713748"/>
                  <a:gd name="connsiteY4940" fmla="*/ 2345151 h 2722945"/>
                  <a:gd name="connsiteX4941" fmla="*/ 1480048 w 4713748"/>
                  <a:gd name="connsiteY4941" fmla="*/ 2358467 h 2722945"/>
                  <a:gd name="connsiteX4942" fmla="*/ 1480048 w 4713748"/>
                  <a:gd name="connsiteY4942" fmla="*/ 2347371 h 2722945"/>
                  <a:gd name="connsiteX4943" fmla="*/ 1480885 w 4713748"/>
                  <a:gd name="connsiteY4943" fmla="*/ 2339603 h 2722945"/>
                  <a:gd name="connsiteX4944" fmla="*/ 1480151 w 4713748"/>
                  <a:gd name="connsiteY4944" fmla="*/ 2338631 h 2722945"/>
                  <a:gd name="connsiteX4945" fmla="*/ 1484687 w 4713748"/>
                  <a:gd name="connsiteY4945" fmla="*/ 2315539 h 2722945"/>
                  <a:gd name="connsiteX4946" fmla="*/ 1500139 w 4713748"/>
                  <a:gd name="connsiteY4946" fmla="*/ 2285232 h 2722945"/>
                  <a:gd name="connsiteX4947" fmla="*/ 1531391 w 4713748"/>
                  <a:gd name="connsiteY4947" fmla="*/ 2289671 h 2722945"/>
                  <a:gd name="connsiteX4948" fmla="*/ 1531391 w 4713748"/>
                  <a:gd name="connsiteY4948" fmla="*/ 2322959 h 2722945"/>
                  <a:gd name="connsiteX4949" fmla="*/ 1529159 w 4713748"/>
                  <a:gd name="connsiteY4949" fmla="*/ 2325178 h 2722945"/>
                  <a:gd name="connsiteX4950" fmla="*/ 1526927 w 4713748"/>
                  <a:gd name="connsiteY4950" fmla="*/ 2334055 h 2722945"/>
                  <a:gd name="connsiteX4951" fmla="*/ 1520230 w 4713748"/>
                  <a:gd name="connsiteY4951" fmla="*/ 2349590 h 2722945"/>
                  <a:gd name="connsiteX4952" fmla="*/ 1517997 w 4713748"/>
                  <a:gd name="connsiteY4952" fmla="*/ 2356248 h 2722945"/>
                  <a:gd name="connsiteX4953" fmla="*/ 1511300 w 4713748"/>
                  <a:gd name="connsiteY4953" fmla="*/ 2369563 h 2722945"/>
                  <a:gd name="connsiteX4954" fmla="*/ 1511300 w 4713748"/>
                  <a:gd name="connsiteY4954" fmla="*/ 2371782 h 2722945"/>
                  <a:gd name="connsiteX4955" fmla="*/ 1509068 w 4713748"/>
                  <a:gd name="connsiteY4955" fmla="*/ 2376221 h 2722945"/>
                  <a:gd name="connsiteX4956" fmla="*/ 1495936 w 4713748"/>
                  <a:gd name="connsiteY4956" fmla="*/ 2391452 h 2722945"/>
                  <a:gd name="connsiteX4957" fmla="*/ 1501901 w 4713748"/>
                  <a:gd name="connsiteY4957" fmla="*/ 2390487 h 2722945"/>
                  <a:gd name="connsiteX4958" fmla="*/ 1522440 w 4713748"/>
                  <a:gd name="connsiteY4958" fmla="*/ 2403180 h 2722945"/>
                  <a:gd name="connsiteX4959" fmla="*/ 1524660 w 4713748"/>
                  <a:gd name="connsiteY4959" fmla="*/ 2405388 h 2722945"/>
                  <a:gd name="connsiteX4960" fmla="*/ 1529101 w 4713748"/>
                  <a:gd name="connsiteY4960" fmla="*/ 2409803 h 2722945"/>
                  <a:gd name="connsiteX4961" fmla="*/ 1529172 w 4713748"/>
                  <a:gd name="connsiteY4961" fmla="*/ 2409920 h 2722945"/>
                  <a:gd name="connsiteX4962" fmla="*/ 1540529 w 4713748"/>
                  <a:gd name="connsiteY4962" fmla="*/ 2411296 h 2722945"/>
                  <a:gd name="connsiteX4963" fmla="*/ 1586953 w 4713748"/>
                  <a:gd name="connsiteY4963" fmla="*/ 2423171 h 2722945"/>
                  <a:gd name="connsiteX4964" fmla="*/ 1586677 w 4713748"/>
                  <a:gd name="connsiteY4964" fmla="*/ 2427589 h 2722945"/>
                  <a:gd name="connsiteX4965" fmla="*/ 1584715 w 4713748"/>
                  <a:gd name="connsiteY4965" fmla="*/ 2427589 h 2722945"/>
                  <a:gd name="connsiteX4966" fmla="*/ 1573529 w 4713748"/>
                  <a:gd name="connsiteY4966" fmla="*/ 2420961 h 2722945"/>
                  <a:gd name="connsiteX4967" fmla="*/ 1546682 w 4713748"/>
                  <a:gd name="connsiteY4967" fmla="*/ 2414333 h 2722945"/>
                  <a:gd name="connsiteX4968" fmla="*/ 1542207 w 4713748"/>
                  <a:gd name="connsiteY4968" fmla="*/ 2414333 h 2722945"/>
                  <a:gd name="connsiteX4969" fmla="*/ 1531021 w 4713748"/>
                  <a:gd name="connsiteY4969" fmla="*/ 2412124 h 2722945"/>
                  <a:gd name="connsiteX4970" fmla="*/ 1539970 w 4713748"/>
                  <a:gd name="connsiteY4970" fmla="*/ 2412124 h 2722945"/>
                  <a:gd name="connsiteX4971" fmla="*/ 1530405 w 4713748"/>
                  <a:gd name="connsiteY4971" fmla="*/ 2411964 h 2722945"/>
                  <a:gd name="connsiteX4972" fmla="*/ 1535762 w 4713748"/>
                  <a:gd name="connsiteY4972" fmla="*/ 2420841 h 2722945"/>
                  <a:gd name="connsiteX4973" fmla="*/ 1537983 w 4713748"/>
                  <a:gd name="connsiteY4973" fmla="*/ 2425256 h 2722945"/>
                  <a:gd name="connsiteX4974" fmla="*/ 1540203 w 4713748"/>
                  <a:gd name="connsiteY4974" fmla="*/ 2434086 h 2722945"/>
                  <a:gd name="connsiteX4975" fmla="*/ 1542424 w 4713748"/>
                  <a:gd name="connsiteY4975" fmla="*/ 2436294 h 2722945"/>
                  <a:gd name="connsiteX4976" fmla="*/ 1542424 w 4713748"/>
                  <a:gd name="connsiteY4976" fmla="*/ 2438501 h 2722945"/>
                  <a:gd name="connsiteX4977" fmla="*/ 1542424 w 4713748"/>
                  <a:gd name="connsiteY4977" fmla="*/ 2440709 h 2722945"/>
                  <a:gd name="connsiteX4978" fmla="*/ 1537983 w 4713748"/>
                  <a:gd name="connsiteY4978" fmla="*/ 2456162 h 2722945"/>
                  <a:gd name="connsiteX4979" fmla="*/ 1535762 w 4713748"/>
                  <a:gd name="connsiteY4979" fmla="*/ 2453954 h 2722945"/>
                  <a:gd name="connsiteX4980" fmla="*/ 1535762 w 4713748"/>
                  <a:gd name="connsiteY4980" fmla="*/ 2456162 h 2722945"/>
                  <a:gd name="connsiteX4981" fmla="*/ 1533542 w 4713748"/>
                  <a:gd name="connsiteY4981" fmla="*/ 2456162 h 2722945"/>
                  <a:gd name="connsiteX4982" fmla="*/ 1533542 w 4713748"/>
                  <a:gd name="connsiteY4982" fmla="*/ 2453954 h 2722945"/>
                  <a:gd name="connsiteX4983" fmla="*/ 1531322 w 4713748"/>
                  <a:gd name="connsiteY4983" fmla="*/ 2458369 h 2722945"/>
                  <a:gd name="connsiteX4984" fmla="*/ 1529101 w 4713748"/>
                  <a:gd name="connsiteY4984" fmla="*/ 2453954 h 2722945"/>
                  <a:gd name="connsiteX4985" fmla="*/ 1526881 w 4713748"/>
                  <a:gd name="connsiteY4985" fmla="*/ 2453954 h 2722945"/>
                  <a:gd name="connsiteX4986" fmla="*/ 1526881 w 4713748"/>
                  <a:gd name="connsiteY4986" fmla="*/ 2451747 h 2722945"/>
                  <a:gd name="connsiteX4987" fmla="*/ 1526881 w 4713748"/>
                  <a:gd name="connsiteY4987" fmla="*/ 2447331 h 2722945"/>
                  <a:gd name="connsiteX4988" fmla="*/ 1529101 w 4713748"/>
                  <a:gd name="connsiteY4988" fmla="*/ 2445124 h 2722945"/>
                  <a:gd name="connsiteX4989" fmla="*/ 1531322 w 4713748"/>
                  <a:gd name="connsiteY4989" fmla="*/ 2445124 h 2722945"/>
                  <a:gd name="connsiteX4990" fmla="*/ 1531322 w 4713748"/>
                  <a:gd name="connsiteY4990" fmla="*/ 2442916 h 2722945"/>
                  <a:gd name="connsiteX4991" fmla="*/ 1531322 w 4713748"/>
                  <a:gd name="connsiteY4991" fmla="*/ 2440709 h 2722945"/>
                  <a:gd name="connsiteX4992" fmla="*/ 1531322 w 4713748"/>
                  <a:gd name="connsiteY4992" fmla="*/ 2438501 h 2722945"/>
                  <a:gd name="connsiteX4993" fmla="*/ 1531322 w 4713748"/>
                  <a:gd name="connsiteY4993" fmla="*/ 2427463 h 2722945"/>
                  <a:gd name="connsiteX4994" fmla="*/ 1524660 w 4713748"/>
                  <a:gd name="connsiteY4994" fmla="*/ 2416426 h 2722945"/>
                  <a:gd name="connsiteX4995" fmla="*/ 1522280 w 4713748"/>
                  <a:gd name="connsiteY4995" fmla="*/ 2411692 h 2722945"/>
                  <a:gd name="connsiteX4996" fmla="*/ 1508648 w 4713748"/>
                  <a:gd name="connsiteY4996" fmla="*/ 2409915 h 2722945"/>
                  <a:gd name="connsiteX4997" fmla="*/ 1510885 w 4713748"/>
                  <a:gd name="connsiteY4997" fmla="*/ 2407705 h 2722945"/>
                  <a:gd name="connsiteX4998" fmla="*/ 1520884 w 4713748"/>
                  <a:gd name="connsiteY4998" fmla="*/ 2408916 h 2722945"/>
                  <a:gd name="connsiteX4999" fmla="*/ 1520219 w 4713748"/>
                  <a:gd name="connsiteY4999" fmla="*/ 2407595 h 2722945"/>
                  <a:gd name="connsiteX5000" fmla="*/ 1513558 w 4713748"/>
                  <a:gd name="connsiteY5000" fmla="*/ 2403180 h 2722945"/>
                  <a:gd name="connsiteX5001" fmla="*/ 1506897 w 4713748"/>
                  <a:gd name="connsiteY5001" fmla="*/ 2398765 h 2722945"/>
                  <a:gd name="connsiteX5002" fmla="*/ 1500236 w 4713748"/>
                  <a:gd name="connsiteY5002" fmla="*/ 2396558 h 2722945"/>
                  <a:gd name="connsiteX5003" fmla="*/ 1498015 w 4713748"/>
                  <a:gd name="connsiteY5003" fmla="*/ 2396558 h 2722945"/>
                  <a:gd name="connsiteX5004" fmla="*/ 1495795 w 4713748"/>
                  <a:gd name="connsiteY5004" fmla="*/ 2396558 h 2722945"/>
                  <a:gd name="connsiteX5005" fmla="*/ 1491354 w 4713748"/>
                  <a:gd name="connsiteY5005" fmla="*/ 2394350 h 2722945"/>
                  <a:gd name="connsiteX5006" fmla="*/ 1486025 w 4713748"/>
                  <a:gd name="connsiteY5006" fmla="*/ 2396116 h 2722945"/>
                  <a:gd name="connsiteX5007" fmla="*/ 1482472 w 4713748"/>
                  <a:gd name="connsiteY5007" fmla="*/ 2394350 h 2722945"/>
                  <a:gd name="connsiteX5008" fmla="*/ 1480633 w 4713748"/>
                  <a:gd name="connsiteY5008" fmla="*/ 2394089 h 2722945"/>
                  <a:gd name="connsiteX5009" fmla="*/ 1480522 w 4713748"/>
                  <a:gd name="connsiteY5009" fmla="*/ 2394197 h 2722945"/>
                  <a:gd name="connsiteX5010" fmla="*/ 1480379 w 4713748"/>
                  <a:gd name="connsiteY5010" fmla="*/ 2396621 h 2722945"/>
                  <a:gd name="connsiteX5011" fmla="*/ 1480252 w 4713748"/>
                  <a:gd name="connsiteY5011" fmla="*/ 2396558 h 2722945"/>
                  <a:gd name="connsiteX5012" fmla="*/ 1480376 w 4713748"/>
                  <a:gd name="connsiteY5012" fmla="*/ 2396658 h 2722945"/>
                  <a:gd name="connsiteX5013" fmla="*/ 1480348 w 4713748"/>
                  <a:gd name="connsiteY5013" fmla="*/ 2397141 h 2722945"/>
                  <a:gd name="connsiteX5014" fmla="*/ 1480140 w 4713748"/>
                  <a:gd name="connsiteY5014" fmla="*/ 2396891 h 2722945"/>
                  <a:gd name="connsiteX5015" fmla="*/ 1480140 w 4713748"/>
                  <a:gd name="connsiteY5015" fmla="*/ 2398949 h 2722945"/>
                  <a:gd name="connsiteX5016" fmla="*/ 1477903 w 4713748"/>
                  <a:gd name="connsiteY5016" fmla="*/ 2401138 h 2722945"/>
                  <a:gd name="connsiteX5017" fmla="*/ 1475666 w 4713748"/>
                  <a:gd name="connsiteY5017" fmla="*/ 2401138 h 2722945"/>
                  <a:gd name="connsiteX5018" fmla="*/ 1477903 w 4713748"/>
                  <a:gd name="connsiteY5018" fmla="*/ 2398949 h 2722945"/>
                  <a:gd name="connsiteX5019" fmla="*/ 1475666 w 4713748"/>
                  <a:gd name="connsiteY5019" fmla="*/ 2398949 h 2722945"/>
                  <a:gd name="connsiteX5020" fmla="*/ 1475666 w 4713748"/>
                  <a:gd name="connsiteY5020" fmla="*/ 2396760 h 2722945"/>
                  <a:gd name="connsiteX5021" fmla="*/ 1473429 w 4713748"/>
                  <a:gd name="connsiteY5021" fmla="*/ 2396760 h 2722945"/>
                  <a:gd name="connsiteX5022" fmla="*/ 1471191 w 4713748"/>
                  <a:gd name="connsiteY5022" fmla="*/ 2394571 h 2722945"/>
                  <a:gd name="connsiteX5023" fmla="*/ 1471191 w 4713748"/>
                  <a:gd name="connsiteY5023" fmla="*/ 2396760 h 2722945"/>
                  <a:gd name="connsiteX5024" fmla="*/ 1468954 w 4713748"/>
                  <a:gd name="connsiteY5024" fmla="*/ 2396760 h 2722945"/>
                  <a:gd name="connsiteX5025" fmla="*/ 1467264 w 4713748"/>
                  <a:gd name="connsiteY5025" fmla="*/ 2396760 h 2722945"/>
                  <a:gd name="connsiteX5026" fmla="*/ 1471772 w 4713748"/>
                  <a:gd name="connsiteY5026" fmla="*/ 2408468 h 2722945"/>
                  <a:gd name="connsiteX5027" fmla="*/ 1471595 w 4713748"/>
                  <a:gd name="connsiteY5027" fmla="*/ 2416254 h 2722945"/>
                  <a:gd name="connsiteX5028" fmla="*/ 1486493 w 4713748"/>
                  <a:gd name="connsiteY5028" fmla="*/ 2419514 h 2722945"/>
                  <a:gd name="connsiteX5029" fmla="*/ 1486757 w 4713748"/>
                  <a:gd name="connsiteY5029" fmla="*/ 2418964 h 2722945"/>
                  <a:gd name="connsiteX5030" fmla="*/ 1486757 w 4713748"/>
                  <a:gd name="connsiteY5030" fmla="*/ 2419572 h 2722945"/>
                  <a:gd name="connsiteX5031" fmla="*/ 1491384 w 4713748"/>
                  <a:gd name="connsiteY5031" fmla="*/ 2420585 h 2722945"/>
                  <a:gd name="connsiteX5032" fmla="*/ 1502643 w 4713748"/>
                  <a:gd name="connsiteY5032" fmla="*/ 2425020 h 2722945"/>
                  <a:gd name="connsiteX5033" fmla="*/ 1502643 w 4713748"/>
                  <a:gd name="connsiteY5033" fmla="*/ 2427237 h 2722945"/>
                  <a:gd name="connsiteX5034" fmla="*/ 1504894 w 4713748"/>
                  <a:gd name="connsiteY5034" fmla="*/ 2427237 h 2722945"/>
                  <a:gd name="connsiteX5035" fmla="*/ 1506947 w 4713748"/>
                  <a:gd name="connsiteY5035" fmla="*/ 2429259 h 2722945"/>
                  <a:gd name="connsiteX5036" fmla="*/ 1506897 w 4713748"/>
                  <a:gd name="connsiteY5036" fmla="*/ 2429119 h 2722945"/>
                  <a:gd name="connsiteX5037" fmla="*/ 1481697 w 4713748"/>
                  <a:gd name="connsiteY5037" fmla="*/ 2398765 h 2722945"/>
                  <a:gd name="connsiteX5038" fmla="*/ 1482472 w 4713748"/>
                  <a:gd name="connsiteY5038" fmla="*/ 2398765 h 2722945"/>
                  <a:gd name="connsiteX5039" fmla="*/ 1482706 w 4713748"/>
                  <a:gd name="connsiteY5039" fmla="*/ 2398533 h 2722945"/>
                  <a:gd name="connsiteX5040" fmla="*/ 1483360 w 4713748"/>
                  <a:gd name="connsiteY5040" fmla="*/ 2399060 h 2722945"/>
                  <a:gd name="connsiteX5041" fmla="*/ 1486913 w 4713748"/>
                  <a:gd name="connsiteY5041" fmla="*/ 2403180 h 2722945"/>
                  <a:gd name="connsiteX5042" fmla="*/ 1506897 w 4713748"/>
                  <a:gd name="connsiteY5042" fmla="*/ 2420841 h 2722945"/>
                  <a:gd name="connsiteX5043" fmla="*/ 1509117 w 4713748"/>
                  <a:gd name="connsiteY5043" fmla="*/ 2425256 h 2722945"/>
                  <a:gd name="connsiteX5044" fmla="*/ 1511649 w 4713748"/>
                  <a:gd name="connsiteY5044" fmla="*/ 2431549 h 2722945"/>
                  <a:gd name="connsiteX5045" fmla="*/ 1511649 w 4713748"/>
                  <a:gd name="connsiteY5045" fmla="*/ 2429455 h 2722945"/>
                  <a:gd name="connsiteX5046" fmla="*/ 1513901 w 4713748"/>
                  <a:gd name="connsiteY5046" fmla="*/ 2431673 h 2722945"/>
                  <a:gd name="connsiteX5047" fmla="*/ 1516153 w 4713748"/>
                  <a:gd name="connsiteY5047" fmla="*/ 2433890 h 2722945"/>
                  <a:gd name="connsiteX5048" fmla="*/ 1513901 w 4713748"/>
                  <a:gd name="connsiteY5048" fmla="*/ 2433890 h 2722945"/>
                  <a:gd name="connsiteX5049" fmla="*/ 1513901 w 4713748"/>
                  <a:gd name="connsiteY5049" fmla="*/ 2436108 h 2722945"/>
                  <a:gd name="connsiteX5050" fmla="*/ 1513901 w 4713748"/>
                  <a:gd name="connsiteY5050" fmla="*/ 2438326 h 2722945"/>
                  <a:gd name="connsiteX5051" fmla="*/ 1512862 w 4713748"/>
                  <a:gd name="connsiteY5051" fmla="*/ 2438838 h 2722945"/>
                  <a:gd name="connsiteX5052" fmla="*/ 1514113 w 4713748"/>
                  <a:gd name="connsiteY5052" fmla="*/ 2442640 h 2722945"/>
                  <a:gd name="connsiteX5053" fmla="*/ 1515364 w 4713748"/>
                  <a:gd name="connsiteY5053" fmla="*/ 2452795 h 2722945"/>
                  <a:gd name="connsiteX5054" fmla="*/ 1510745 w 4713748"/>
                  <a:gd name="connsiteY5054" fmla="*/ 2439880 h 2722945"/>
                  <a:gd name="connsiteX5055" fmla="*/ 1509398 w 4713748"/>
                  <a:gd name="connsiteY5055" fmla="*/ 2440543 h 2722945"/>
                  <a:gd name="connsiteX5056" fmla="*/ 1507146 w 4713748"/>
                  <a:gd name="connsiteY5056" fmla="*/ 2440543 h 2722945"/>
                  <a:gd name="connsiteX5057" fmla="*/ 1504894 w 4713748"/>
                  <a:gd name="connsiteY5057" fmla="*/ 2440543 h 2722945"/>
                  <a:gd name="connsiteX5058" fmla="*/ 1504894 w 4713748"/>
                  <a:gd name="connsiteY5058" fmla="*/ 2438326 h 2722945"/>
                  <a:gd name="connsiteX5059" fmla="*/ 1504894 w 4713748"/>
                  <a:gd name="connsiteY5059" fmla="*/ 2436108 h 2722945"/>
                  <a:gd name="connsiteX5060" fmla="*/ 1504894 w 4713748"/>
                  <a:gd name="connsiteY5060" fmla="*/ 2433890 h 2722945"/>
                  <a:gd name="connsiteX5061" fmla="*/ 1502643 w 4713748"/>
                  <a:gd name="connsiteY5061" fmla="*/ 2431673 h 2722945"/>
                  <a:gd name="connsiteX5062" fmla="*/ 1500391 w 4713748"/>
                  <a:gd name="connsiteY5062" fmla="*/ 2429455 h 2722945"/>
                  <a:gd name="connsiteX5063" fmla="*/ 1498139 w 4713748"/>
                  <a:gd name="connsiteY5063" fmla="*/ 2429455 h 2722945"/>
                  <a:gd name="connsiteX5064" fmla="*/ 1495887 w 4713748"/>
                  <a:gd name="connsiteY5064" fmla="*/ 2429455 h 2722945"/>
                  <a:gd name="connsiteX5065" fmla="*/ 1493636 w 4713748"/>
                  <a:gd name="connsiteY5065" fmla="*/ 2429455 h 2722945"/>
                  <a:gd name="connsiteX5066" fmla="*/ 1493636 w 4713748"/>
                  <a:gd name="connsiteY5066" fmla="*/ 2427237 h 2722945"/>
                  <a:gd name="connsiteX5067" fmla="*/ 1491384 w 4713748"/>
                  <a:gd name="connsiteY5067" fmla="*/ 2425020 h 2722945"/>
                  <a:gd name="connsiteX5068" fmla="*/ 1486881 w 4713748"/>
                  <a:gd name="connsiteY5068" fmla="*/ 2422802 h 2722945"/>
                  <a:gd name="connsiteX5069" fmla="*/ 1486757 w 4713748"/>
                  <a:gd name="connsiteY5069" fmla="*/ 2422762 h 2722945"/>
                  <a:gd name="connsiteX5070" fmla="*/ 1486757 w 4713748"/>
                  <a:gd name="connsiteY5070" fmla="*/ 2423385 h 2722945"/>
                  <a:gd name="connsiteX5071" fmla="*/ 1486534 w 4713748"/>
                  <a:gd name="connsiteY5071" fmla="*/ 2423826 h 2722945"/>
                  <a:gd name="connsiteX5072" fmla="*/ 1491384 w 4713748"/>
                  <a:gd name="connsiteY5072" fmla="*/ 2425020 h 2722945"/>
                  <a:gd name="connsiteX5073" fmla="*/ 1486881 w 4713748"/>
                  <a:gd name="connsiteY5073" fmla="*/ 2427237 h 2722945"/>
                  <a:gd name="connsiteX5074" fmla="*/ 1485325 w 4713748"/>
                  <a:gd name="connsiteY5074" fmla="*/ 2426216 h 2722945"/>
                  <a:gd name="connsiteX5075" fmla="*/ 1480155 w 4713748"/>
                  <a:gd name="connsiteY5075" fmla="*/ 2436440 h 2722945"/>
                  <a:gd name="connsiteX5076" fmla="*/ 1479052 w 4713748"/>
                  <a:gd name="connsiteY5076" fmla="*/ 2438999 h 2722945"/>
                  <a:gd name="connsiteX5077" fmla="*/ 1482596 w 4713748"/>
                  <a:gd name="connsiteY5077" fmla="*/ 2440778 h 2722945"/>
                  <a:gd name="connsiteX5078" fmla="*/ 1489257 w 4713748"/>
                  <a:gd name="connsiteY5078" fmla="*/ 2445234 h 2722945"/>
                  <a:gd name="connsiteX5079" fmla="*/ 1489257 w 4713748"/>
                  <a:gd name="connsiteY5079" fmla="*/ 2443006 h 2722945"/>
                  <a:gd name="connsiteX5080" fmla="*/ 1491478 w 4713748"/>
                  <a:gd name="connsiteY5080" fmla="*/ 2445234 h 2722945"/>
                  <a:gd name="connsiteX5081" fmla="*/ 1493324 w 4713748"/>
                  <a:gd name="connsiteY5081" fmla="*/ 2443382 h 2722945"/>
                  <a:gd name="connsiteX5082" fmla="*/ 1493324 w 4713748"/>
                  <a:gd name="connsiteY5082" fmla="*/ 2441068 h 2722945"/>
                  <a:gd name="connsiteX5083" fmla="*/ 1496178 w 4713748"/>
                  <a:gd name="connsiteY5083" fmla="*/ 2442509 h 2722945"/>
                  <a:gd name="connsiteX5084" fmla="*/ 1504800 w 4713748"/>
                  <a:gd name="connsiteY5084" fmla="*/ 2440778 h 2722945"/>
                  <a:gd name="connsiteX5085" fmla="*/ 1504800 w 4713748"/>
                  <a:gd name="connsiteY5085" fmla="*/ 2443006 h 2722945"/>
                  <a:gd name="connsiteX5086" fmla="*/ 1507021 w 4713748"/>
                  <a:gd name="connsiteY5086" fmla="*/ 2443006 h 2722945"/>
                  <a:gd name="connsiteX5087" fmla="*/ 1511462 w 4713748"/>
                  <a:gd name="connsiteY5087" fmla="*/ 2443006 h 2722945"/>
                  <a:gd name="connsiteX5088" fmla="*/ 1511462 w 4713748"/>
                  <a:gd name="connsiteY5088" fmla="*/ 2447462 h 2722945"/>
                  <a:gd name="connsiteX5089" fmla="*/ 1511462 w 4713748"/>
                  <a:gd name="connsiteY5089" fmla="*/ 2449691 h 2722945"/>
                  <a:gd name="connsiteX5090" fmla="*/ 1510809 w 4713748"/>
                  <a:gd name="connsiteY5090" fmla="*/ 2450127 h 2722945"/>
                  <a:gd name="connsiteX5091" fmla="*/ 1511580 w 4713748"/>
                  <a:gd name="connsiteY5091" fmla="*/ 2450127 h 2722945"/>
                  <a:gd name="connsiteX5092" fmla="*/ 1511580 w 4713748"/>
                  <a:gd name="connsiteY5092" fmla="*/ 2452350 h 2722945"/>
                  <a:gd name="connsiteX5093" fmla="*/ 1513808 w 4713748"/>
                  <a:gd name="connsiteY5093" fmla="*/ 2452350 h 2722945"/>
                  <a:gd name="connsiteX5094" fmla="*/ 1514365 w 4713748"/>
                  <a:gd name="connsiteY5094" fmla="*/ 2453462 h 2722945"/>
                  <a:gd name="connsiteX5095" fmla="*/ 1518007 w 4713748"/>
                  <a:gd name="connsiteY5095" fmla="*/ 2460729 h 2722945"/>
                  <a:gd name="connsiteX5096" fmla="*/ 1522071 w 4713748"/>
                  <a:gd name="connsiteY5096" fmla="*/ 2460729 h 2722945"/>
                  <a:gd name="connsiteX5097" fmla="*/ 1526546 w 4713748"/>
                  <a:gd name="connsiteY5097" fmla="*/ 2462938 h 2722945"/>
                  <a:gd name="connsiteX5098" fmla="*/ 1528783 w 4713748"/>
                  <a:gd name="connsiteY5098" fmla="*/ 2465148 h 2722945"/>
                  <a:gd name="connsiteX5099" fmla="*/ 1531021 w 4713748"/>
                  <a:gd name="connsiteY5099" fmla="*/ 2465148 h 2722945"/>
                  <a:gd name="connsiteX5100" fmla="*/ 1533258 w 4713748"/>
                  <a:gd name="connsiteY5100" fmla="*/ 2465148 h 2722945"/>
                  <a:gd name="connsiteX5101" fmla="*/ 1542207 w 4713748"/>
                  <a:gd name="connsiteY5101" fmla="*/ 2467357 h 2722945"/>
                  <a:gd name="connsiteX5102" fmla="*/ 1555631 w 4713748"/>
                  <a:gd name="connsiteY5102" fmla="*/ 2465148 h 2722945"/>
                  <a:gd name="connsiteX5103" fmla="*/ 1566817 w 4713748"/>
                  <a:gd name="connsiteY5103" fmla="*/ 2460729 h 2722945"/>
                  <a:gd name="connsiteX5104" fmla="*/ 1571292 w 4713748"/>
                  <a:gd name="connsiteY5104" fmla="*/ 2456310 h 2722945"/>
                  <a:gd name="connsiteX5105" fmla="*/ 1575766 w 4713748"/>
                  <a:gd name="connsiteY5105" fmla="*/ 2449682 h 2722945"/>
                  <a:gd name="connsiteX5106" fmla="*/ 1578003 w 4713748"/>
                  <a:gd name="connsiteY5106" fmla="*/ 2443054 h 2722945"/>
                  <a:gd name="connsiteX5107" fmla="*/ 1580241 w 4713748"/>
                  <a:gd name="connsiteY5107" fmla="*/ 2440845 h 2722945"/>
                  <a:gd name="connsiteX5108" fmla="*/ 1580241 w 4713748"/>
                  <a:gd name="connsiteY5108" fmla="*/ 2438636 h 2722945"/>
                  <a:gd name="connsiteX5109" fmla="*/ 1584715 w 4713748"/>
                  <a:gd name="connsiteY5109" fmla="*/ 2434217 h 2722945"/>
                  <a:gd name="connsiteX5110" fmla="*/ 1586614 w 4713748"/>
                  <a:gd name="connsiteY5110" fmla="*/ 2428593 h 2722945"/>
                  <a:gd name="connsiteX5111" fmla="*/ 1585554 w 4713748"/>
                  <a:gd name="connsiteY5111" fmla="*/ 2445540 h 2722945"/>
                  <a:gd name="connsiteX5112" fmla="*/ 1569054 w 4713748"/>
                  <a:gd name="connsiteY5112" fmla="*/ 2462938 h 2722945"/>
                  <a:gd name="connsiteX5113" fmla="*/ 1566817 w 4713748"/>
                  <a:gd name="connsiteY5113" fmla="*/ 2465148 h 2722945"/>
                  <a:gd name="connsiteX5114" fmla="*/ 1562343 w 4713748"/>
                  <a:gd name="connsiteY5114" fmla="*/ 2467357 h 2722945"/>
                  <a:gd name="connsiteX5115" fmla="*/ 1551156 w 4713748"/>
                  <a:gd name="connsiteY5115" fmla="*/ 2471776 h 2722945"/>
                  <a:gd name="connsiteX5116" fmla="*/ 1544444 w 4713748"/>
                  <a:gd name="connsiteY5116" fmla="*/ 2473985 h 2722945"/>
                  <a:gd name="connsiteX5117" fmla="*/ 1535495 w 4713748"/>
                  <a:gd name="connsiteY5117" fmla="*/ 2473985 h 2722945"/>
                  <a:gd name="connsiteX5118" fmla="*/ 1533258 w 4713748"/>
                  <a:gd name="connsiteY5118" fmla="*/ 2476194 h 2722945"/>
                  <a:gd name="connsiteX5119" fmla="*/ 1531021 w 4713748"/>
                  <a:gd name="connsiteY5119" fmla="*/ 2473985 h 2722945"/>
                  <a:gd name="connsiteX5120" fmla="*/ 1528783 w 4713748"/>
                  <a:gd name="connsiteY5120" fmla="*/ 2476194 h 2722945"/>
                  <a:gd name="connsiteX5121" fmla="*/ 1518264 w 4713748"/>
                  <a:gd name="connsiteY5121" fmla="*/ 2471000 h 2722945"/>
                  <a:gd name="connsiteX5122" fmla="*/ 1518264 w 4713748"/>
                  <a:gd name="connsiteY5122" fmla="*/ 2472356 h 2722945"/>
                  <a:gd name="connsiteX5123" fmla="*/ 1518264 w 4713748"/>
                  <a:gd name="connsiteY5123" fmla="*/ 2474579 h 2722945"/>
                  <a:gd name="connsiteX5124" fmla="*/ 1520493 w 4713748"/>
                  <a:gd name="connsiteY5124" fmla="*/ 2481247 h 2722945"/>
                  <a:gd name="connsiteX5125" fmla="*/ 1520493 w 4713748"/>
                  <a:gd name="connsiteY5125" fmla="*/ 2484247 h 2722945"/>
                  <a:gd name="connsiteX5126" fmla="*/ 1520948 w 4713748"/>
                  <a:gd name="connsiteY5126" fmla="*/ 2484871 h 2722945"/>
                  <a:gd name="connsiteX5127" fmla="*/ 1520493 w 4713748"/>
                  <a:gd name="connsiteY5127" fmla="*/ 2484335 h 2722945"/>
                  <a:gd name="connsiteX5128" fmla="*/ 1520493 w 4713748"/>
                  <a:gd name="connsiteY5128" fmla="*/ 2485693 h 2722945"/>
                  <a:gd name="connsiteX5129" fmla="*/ 1522721 w 4713748"/>
                  <a:gd name="connsiteY5129" fmla="*/ 2505698 h 2722945"/>
                  <a:gd name="connsiteX5130" fmla="*/ 1520493 w 4713748"/>
                  <a:gd name="connsiteY5130" fmla="*/ 2532373 h 2722945"/>
                  <a:gd name="connsiteX5131" fmla="*/ 1519906 w 4713748"/>
                  <a:gd name="connsiteY5131" fmla="*/ 2534324 h 2722945"/>
                  <a:gd name="connsiteX5132" fmla="*/ 1519972 w 4713748"/>
                  <a:gd name="connsiteY5132" fmla="*/ 2534347 h 2722945"/>
                  <a:gd name="connsiteX5133" fmla="*/ 1526649 w 4713748"/>
                  <a:gd name="connsiteY5133" fmla="*/ 2538760 h 2722945"/>
                  <a:gd name="connsiteX5134" fmla="*/ 1531100 w 4713748"/>
                  <a:gd name="connsiteY5134" fmla="*/ 2540967 h 2722945"/>
                  <a:gd name="connsiteX5135" fmla="*/ 1533325 w 4713748"/>
                  <a:gd name="connsiteY5135" fmla="*/ 2545380 h 2722945"/>
                  <a:gd name="connsiteX5136" fmla="*/ 1533725 w 4713748"/>
                  <a:gd name="connsiteY5136" fmla="*/ 2546025 h 2722945"/>
                  <a:gd name="connsiteX5137" fmla="*/ 1531100 w 4713748"/>
                  <a:gd name="connsiteY5137" fmla="*/ 2547587 h 2722945"/>
                  <a:gd name="connsiteX5138" fmla="*/ 1525434 w 4713748"/>
                  <a:gd name="connsiteY5138" fmla="*/ 2547587 h 2722945"/>
                  <a:gd name="connsiteX5139" fmla="*/ 1524423 w 4713748"/>
                  <a:gd name="connsiteY5139" fmla="*/ 2545380 h 2722945"/>
                  <a:gd name="connsiteX5140" fmla="*/ 1517976 w 4713748"/>
                  <a:gd name="connsiteY5140" fmla="*/ 2542184 h 2722945"/>
                  <a:gd name="connsiteX5141" fmla="*/ 1517683 w 4713748"/>
                  <a:gd name="connsiteY5141" fmla="*/ 2541715 h 2722945"/>
                  <a:gd name="connsiteX5142" fmla="*/ 1517598 w 4713748"/>
                  <a:gd name="connsiteY5142" fmla="*/ 2541997 h 2722945"/>
                  <a:gd name="connsiteX5143" fmla="*/ 1517976 w 4713748"/>
                  <a:gd name="connsiteY5143" fmla="*/ 2542184 h 2722945"/>
                  <a:gd name="connsiteX5144" fmla="*/ 1519972 w 4713748"/>
                  <a:gd name="connsiteY5144" fmla="*/ 2545380 h 2722945"/>
                  <a:gd name="connsiteX5145" fmla="*/ 1522197 w 4713748"/>
                  <a:gd name="connsiteY5145" fmla="*/ 2547587 h 2722945"/>
                  <a:gd name="connsiteX5146" fmla="*/ 1525434 w 4713748"/>
                  <a:gd name="connsiteY5146" fmla="*/ 2547587 h 2722945"/>
                  <a:gd name="connsiteX5147" fmla="*/ 1527554 w 4713748"/>
                  <a:gd name="connsiteY5147" fmla="*/ 2552209 h 2722945"/>
                  <a:gd name="connsiteX5148" fmla="*/ 1519972 w 4713748"/>
                  <a:gd name="connsiteY5148" fmla="*/ 2549793 h 2722945"/>
                  <a:gd name="connsiteX5149" fmla="*/ 1516053 w 4713748"/>
                  <a:gd name="connsiteY5149" fmla="*/ 2547135 h 2722945"/>
                  <a:gd name="connsiteX5150" fmla="*/ 1513808 w 4713748"/>
                  <a:gd name="connsiteY5150" fmla="*/ 2554601 h 2722945"/>
                  <a:gd name="connsiteX5151" fmla="*/ 1507123 w 4713748"/>
                  <a:gd name="connsiteY5151" fmla="*/ 2565715 h 2722945"/>
                  <a:gd name="connsiteX5152" fmla="*/ 1493754 w 4713748"/>
                  <a:gd name="connsiteY5152" fmla="*/ 2574607 h 2722945"/>
                  <a:gd name="connsiteX5153" fmla="*/ 1480384 w 4713748"/>
                  <a:gd name="connsiteY5153" fmla="*/ 2579052 h 2722945"/>
                  <a:gd name="connsiteX5154" fmla="*/ 1475928 w 4713748"/>
                  <a:gd name="connsiteY5154" fmla="*/ 2579052 h 2722945"/>
                  <a:gd name="connsiteX5155" fmla="*/ 1469243 w 4713748"/>
                  <a:gd name="connsiteY5155" fmla="*/ 2581275 h 2722945"/>
                  <a:gd name="connsiteX5156" fmla="*/ 1458102 w 4713748"/>
                  <a:gd name="connsiteY5156" fmla="*/ 2576830 h 2722945"/>
                  <a:gd name="connsiteX5157" fmla="*/ 1446960 w 4713748"/>
                  <a:gd name="connsiteY5157" fmla="*/ 2574607 h 2722945"/>
                  <a:gd name="connsiteX5158" fmla="*/ 1444732 w 4713748"/>
                  <a:gd name="connsiteY5158" fmla="*/ 2574607 h 2722945"/>
                  <a:gd name="connsiteX5159" fmla="*/ 1438047 w 4713748"/>
                  <a:gd name="connsiteY5159" fmla="*/ 2570161 h 2722945"/>
                  <a:gd name="connsiteX5160" fmla="*/ 1424678 w 4713748"/>
                  <a:gd name="connsiteY5160" fmla="*/ 2556824 h 2722945"/>
                  <a:gd name="connsiteX5161" fmla="*/ 1435819 w 4713748"/>
                  <a:gd name="connsiteY5161" fmla="*/ 2496807 h 2722945"/>
                  <a:gd name="connsiteX5162" fmla="*/ 1435819 w 4713748"/>
                  <a:gd name="connsiteY5162" fmla="*/ 2499030 h 2722945"/>
                  <a:gd name="connsiteX5163" fmla="*/ 1433591 w 4713748"/>
                  <a:gd name="connsiteY5163" fmla="*/ 2503476 h 2722945"/>
                  <a:gd name="connsiteX5164" fmla="*/ 1433591 w 4713748"/>
                  <a:gd name="connsiteY5164" fmla="*/ 2501253 h 2722945"/>
                  <a:gd name="connsiteX5165" fmla="*/ 1432511 w 4713748"/>
                  <a:gd name="connsiteY5165" fmla="*/ 2505629 h 2722945"/>
                  <a:gd name="connsiteX5166" fmla="*/ 1429134 w 4713748"/>
                  <a:gd name="connsiteY5166" fmla="*/ 2512367 h 2722945"/>
                  <a:gd name="connsiteX5167" fmla="*/ 1426906 w 4713748"/>
                  <a:gd name="connsiteY5167" fmla="*/ 2523481 h 2722945"/>
                  <a:gd name="connsiteX5168" fmla="*/ 1425241 w 4713748"/>
                  <a:gd name="connsiteY5168" fmla="*/ 2535108 h 2722945"/>
                  <a:gd name="connsiteX5169" fmla="*/ 1424956 w 4713748"/>
                  <a:gd name="connsiteY5169" fmla="*/ 2536263 h 2722945"/>
                  <a:gd name="connsiteX5170" fmla="*/ 1425010 w 4713748"/>
                  <a:gd name="connsiteY5170" fmla="*/ 2536721 h 2722945"/>
                  <a:gd name="connsiteX5171" fmla="*/ 1424678 w 4713748"/>
                  <a:gd name="connsiteY5171" fmla="*/ 2539041 h 2722945"/>
                  <a:gd name="connsiteX5172" fmla="*/ 1425090 w 4713748"/>
                  <a:gd name="connsiteY5172" fmla="*/ 2537398 h 2722945"/>
                  <a:gd name="connsiteX5173" fmla="*/ 1425783 w 4713748"/>
                  <a:gd name="connsiteY5173" fmla="*/ 2543304 h 2722945"/>
                  <a:gd name="connsiteX5174" fmla="*/ 1424678 w 4713748"/>
                  <a:gd name="connsiteY5174" fmla="*/ 2547933 h 2722945"/>
                  <a:gd name="connsiteX5175" fmla="*/ 1438047 w 4713748"/>
                  <a:gd name="connsiteY5175" fmla="*/ 2567938 h 2722945"/>
                  <a:gd name="connsiteX5176" fmla="*/ 1427010 w 4713748"/>
                  <a:gd name="connsiteY5176" fmla="*/ 2553768 h 2722945"/>
                  <a:gd name="connsiteX5177" fmla="*/ 1425783 w 4713748"/>
                  <a:gd name="connsiteY5177" fmla="*/ 2543304 h 2722945"/>
                  <a:gd name="connsiteX5178" fmla="*/ 1428872 w 4713748"/>
                  <a:gd name="connsiteY5178" fmla="*/ 2530361 h 2722945"/>
                  <a:gd name="connsiteX5179" fmla="*/ 1429030 w 4713748"/>
                  <a:gd name="connsiteY5179" fmla="*/ 2549183 h 2722945"/>
                  <a:gd name="connsiteX5180" fmla="*/ 1440276 w 4713748"/>
                  <a:gd name="connsiteY5180" fmla="*/ 2565715 h 2722945"/>
                  <a:gd name="connsiteX5181" fmla="*/ 1509351 w 4713748"/>
                  <a:gd name="connsiteY5181" fmla="*/ 2552378 h 2722945"/>
                  <a:gd name="connsiteX5182" fmla="*/ 1511580 w 4713748"/>
                  <a:gd name="connsiteY5182" fmla="*/ 2547933 h 2722945"/>
                  <a:gd name="connsiteX5183" fmla="*/ 1512547 w 4713748"/>
                  <a:gd name="connsiteY5183" fmla="*/ 2543108 h 2722945"/>
                  <a:gd name="connsiteX5184" fmla="*/ 1511070 w 4713748"/>
                  <a:gd name="connsiteY5184" fmla="*/ 2540967 h 2722945"/>
                  <a:gd name="connsiteX5185" fmla="*/ 1508844 w 4713748"/>
                  <a:gd name="connsiteY5185" fmla="*/ 2536554 h 2722945"/>
                  <a:gd name="connsiteX5186" fmla="*/ 1514129 w 4713748"/>
                  <a:gd name="connsiteY5186" fmla="*/ 2533934 h 2722945"/>
                  <a:gd name="connsiteX5187" fmla="*/ 1516036 w 4713748"/>
                  <a:gd name="connsiteY5187" fmla="*/ 2516813 h 2722945"/>
                  <a:gd name="connsiteX5188" fmla="*/ 1516036 w 4713748"/>
                  <a:gd name="connsiteY5188" fmla="*/ 2507921 h 2722945"/>
                  <a:gd name="connsiteX5189" fmla="*/ 1513808 w 4713748"/>
                  <a:gd name="connsiteY5189" fmla="*/ 2490139 h 2722945"/>
                  <a:gd name="connsiteX5190" fmla="*/ 1511580 w 4713748"/>
                  <a:gd name="connsiteY5190" fmla="*/ 2490139 h 2722945"/>
                  <a:gd name="connsiteX5191" fmla="*/ 1511580 w 4713748"/>
                  <a:gd name="connsiteY5191" fmla="*/ 2485693 h 2722945"/>
                  <a:gd name="connsiteX5192" fmla="*/ 1509351 w 4713748"/>
                  <a:gd name="connsiteY5192" fmla="*/ 2481247 h 2722945"/>
                  <a:gd name="connsiteX5193" fmla="*/ 1504895 w 4713748"/>
                  <a:gd name="connsiteY5193" fmla="*/ 2459019 h 2722945"/>
                  <a:gd name="connsiteX5194" fmla="*/ 1504895 w 4713748"/>
                  <a:gd name="connsiteY5194" fmla="*/ 2456796 h 2722945"/>
                  <a:gd name="connsiteX5195" fmla="*/ 1507123 w 4713748"/>
                  <a:gd name="connsiteY5195" fmla="*/ 2456796 h 2722945"/>
                  <a:gd name="connsiteX5196" fmla="*/ 1506221 w 4713748"/>
                  <a:gd name="connsiteY5196" fmla="*/ 2453197 h 2722945"/>
                  <a:gd name="connsiteX5197" fmla="*/ 1504800 w 4713748"/>
                  <a:gd name="connsiteY5197" fmla="*/ 2454147 h 2722945"/>
                  <a:gd name="connsiteX5198" fmla="*/ 1502081 w 4713748"/>
                  <a:gd name="connsiteY5198" fmla="*/ 2455512 h 2722945"/>
                  <a:gd name="connsiteX5199" fmla="*/ 1502081 w 4713748"/>
                  <a:gd name="connsiteY5199" fmla="*/ 2458751 h 2722945"/>
                  <a:gd name="connsiteX5200" fmla="*/ 1502081 w 4713748"/>
                  <a:gd name="connsiteY5200" fmla="*/ 2460961 h 2722945"/>
                  <a:gd name="connsiteX5201" fmla="*/ 1502081 w 4713748"/>
                  <a:gd name="connsiteY5201" fmla="*/ 2462242 h 2722945"/>
                  <a:gd name="connsiteX5202" fmla="*/ 1504800 w 4713748"/>
                  <a:gd name="connsiteY5202" fmla="*/ 2463060 h 2722945"/>
                  <a:gd name="connsiteX5203" fmla="*/ 1502081 w 4713748"/>
                  <a:gd name="connsiteY5203" fmla="*/ 2463060 h 2722945"/>
                  <a:gd name="connsiteX5204" fmla="*/ 1502081 w 4713748"/>
                  <a:gd name="connsiteY5204" fmla="*/ 2463171 h 2722945"/>
                  <a:gd name="connsiteX5205" fmla="*/ 1499892 w 4713748"/>
                  <a:gd name="connsiteY5205" fmla="*/ 2463171 h 2722945"/>
                  <a:gd name="connsiteX5206" fmla="*/ 1502081 w 4713748"/>
                  <a:gd name="connsiteY5206" fmla="*/ 2467592 h 2722945"/>
                  <a:gd name="connsiteX5207" fmla="*/ 1502081 w 4713748"/>
                  <a:gd name="connsiteY5207" fmla="*/ 2472013 h 2722945"/>
                  <a:gd name="connsiteX5208" fmla="*/ 1499892 w 4713748"/>
                  <a:gd name="connsiteY5208" fmla="*/ 2485275 h 2722945"/>
                  <a:gd name="connsiteX5209" fmla="*/ 1499892 w 4713748"/>
                  <a:gd name="connsiteY5209" fmla="*/ 2507378 h 2722945"/>
                  <a:gd name="connsiteX5210" fmla="*/ 1495513 w 4713748"/>
                  <a:gd name="connsiteY5210" fmla="*/ 2522851 h 2722945"/>
                  <a:gd name="connsiteX5211" fmla="*/ 1493324 w 4713748"/>
                  <a:gd name="connsiteY5211" fmla="*/ 2531692 h 2722945"/>
                  <a:gd name="connsiteX5212" fmla="*/ 1484567 w 4713748"/>
                  <a:gd name="connsiteY5212" fmla="*/ 2544955 h 2722945"/>
                  <a:gd name="connsiteX5213" fmla="*/ 1475811 w 4713748"/>
                  <a:gd name="connsiteY5213" fmla="*/ 2547165 h 2722945"/>
                  <a:gd name="connsiteX5214" fmla="*/ 1471432 w 4713748"/>
                  <a:gd name="connsiteY5214" fmla="*/ 2547165 h 2722945"/>
                  <a:gd name="connsiteX5215" fmla="*/ 1464865 w 4713748"/>
                  <a:gd name="connsiteY5215" fmla="*/ 2547165 h 2722945"/>
                  <a:gd name="connsiteX5216" fmla="*/ 1458297 w 4713748"/>
                  <a:gd name="connsiteY5216" fmla="*/ 2540534 h 2722945"/>
                  <a:gd name="connsiteX5217" fmla="*/ 1453919 w 4713748"/>
                  <a:gd name="connsiteY5217" fmla="*/ 2531692 h 2722945"/>
                  <a:gd name="connsiteX5218" fmla="*/ 1453919 w 4713748"/>
                  <a:gd name="connsiteY5218" fmla="*/ 2529482 h 2722945"/>
                  <a:gd name="connsiteX5219" fmla="*/ 1451730 w 4713748"/>
                  <a:gd name="connsiteY5219" fmla="*/ 2525061 h 2722945"/>
                  <a:gd name="connsiteX5220" fmla="*/ 1451730 w 4713748"/>
                  <a:gd name="connsiteY5220" fmla="*/ 2509589 h 2722945"/>
                  <a:gd name="connsiteX5221" fmla="*/ 1464865 w 4713748"/>
                  <a:gd name="connsiteY5221" fmla="*/ 2465382 h 2722945"/>
                  <a:gd name="connsiteX5222" fmla="*/ 1464865 w 4713748"/>
                  <a:gd name="connsiteY5222" fmla="*/ 2467592 h 2722945"/>
                  <a:gd name="connsiteX5223" fmla="*/ 1462676 w 4713748"/>
                  <a:gd name="connsiteY5223" fmla="*/ 2469802 h 2722945"/>
                  <a:gd name="connsiteX5224" fmla="*/ 1460487 w 4713748"/>
                  <a:gd name="connsiteY5224" fmla="*/ 2476434 h 2722945"/>
                  <a:gd name="connsiteX5225" fmla="*/ 1460213 w 4713748"/>
                  <a:gd name="connsiteY5225" fmla="*/ 2477539 h 2722945"/>
                  <a:gd name="connsiteX5226" fmla="*/ 1459757 w 4713748"/>
                  <a:gd name="connsiteY5226" fmla="*/ 2479380 h 2722945"/>
                  <a:gd name="connsiteX5227" fmla="*/ 1453919 w 4713748"/>
                  <a:gd name="connsiteY5227" fmla="*/ 2498537 h 2722945"/>
                  <a:gd name="connsiteX5228" fmla="*/ 1458297 w 4713748"/>
                  <a:gd name="connsiteY5228" fmla="*/ 2485275 h 2722945"/>
                  <a:gd name="connsiteX5229" fmla="*/ 1459757 w 4713748"/>
                  <a:gd name="connsiteY5229" fmla="*/ 2479380 h 2722945"/>
                  <a:gd name="connsiteX5230" fmla="*/ 1462676 w 4713748"/>
                  <a:gd name="connsiteY5230" fmla="*/ 2469802 h 2722945"/>
                  <a:gd name="connsiteX5231" fmla="*/ 1455835 w 4713748"/>
                  <a:gd name="connsiteY5231" fmla="*/ 2496327 h 2722945"/>
                  <a:gd name="connsiteX5232" fmla="*/ 1455617 w 4713748"/>
                  <a:gd name="connsiteY5232" fmla="*/ 2499340 h 2722945"/>
                  <a:gd name="connsiteX5233" fmla="*/ 1453919 w 4713748"/>
                  <a:gd name="connsiteY5233" fmla="*/ 2505168 h 2722945"/>
                  <a:gd name="connsiteX5234" fmla="*/ 1453919 w 4713748"/>
                  <a:gd name="connsiteY5234" fmla="*/ 2522851 h 2722945"/>
                  <a:gd name="connsiteX5235" fmla="*/ 1455617 w 4713748"/>
                  <a:gd name="connsiteY5235" fmla="*/ 2499340 h 2722945"/>
                  <a:gd name="connsiteX5236" fmla="*/ 1464865 w 4713748"/>
                  <a:gd name="connsiteY5236" fmla="*/ 2467592 h 2722945"/>
                  <a:gd name="connsiteX5237" fmla="*/ 1469243 w 4713748"/>
                  <a:gd name="connsiteY5237" fmla="*/ 2458751 h 2722945"/>
                  <a:gd name="connsiteX5238" fmla="*/ 1472645 w 4713748"/>
                  <a:gd name="connsiteY5238" fmla="*/ 2450378 h 2722945"/>
                  <a:gd name="connsiteX5239" fmla="*/ 1472581 w 4713748"/>
                  <a:gd name="connsiteY5239" fmla="*/ 2450326 h 2722945"/>
                  <a:gd name="connsiteX5240" fmla="*/ 1469243 w 4713748"/>
                  <a:gd name="connsiteY5240" fmla="*/ 2458751 h 2722945"/>
                  <a:gd name="connsiteX5241" fmla="*/ 1464865 w 4713748"/>
                  <a:gd name="connsiteY5241" fmla="*/ 2467592 h 2722945"/>
                  <a:gd name="connsiteX5242" fmla="*/ 1467054 w 4713748"/>
                  <a:gd name="connsiteY5242" fmla="*/ 2460961 h 2722945"/>
                  <a:gd name="connsiteX5243" fmla="*/ 1472396 w 4713748"/>
                  <a:gd name="connsiteY5243" fmla="*/ 2450175 h 2722945"/>
                  <a:gd name="connsiteX5244" fmla="*/ 1472292 w 4713748"/>
                  <a:gd name="connsiteY5244" fmla="*/ 2450091 h 2722945"/>
                  <a:gd name="connsiteX5245" fmla="*/ 1465367 w 4713748"/>
                  <a:gd name="connsiteY5245" fmla="*/ 2444471 h 2722945"/>
                  <a:gd name="connsiteX5246" fmla="*/ 1458102 w 4713748"/>
                  <a:gd name="connsiteY5246" fmla="*/ 2458741 h 2722945"/>
                  <a:gd name="connsiteX5247" fmla="*/ 1442504 w 4713748"/>
                  <a:gd name="connsiteY5247" fmla="*/ 2487916 h 2722945"/>
                  <a:gd name="connsiteX5248" fmla="*/ 1449189 w 4713748"/>
                  <a:gd name="connsiteY5248" fmla="*/ 2474579 h 2722945"/>
                  <a:gd name="connsiteX5249" fmla="*/ 1447489 w 4713748"/>
                  <a:gd name="connsiteY5249" fmla="*/ 2477546 h 2722945"/>
                  <a:gd name="connsiteX5250" fmla="*/ 1455595 w 4713748"/>
                  <a:gd name="connsiteY5250" fmla="*/ 2460686 h 2722945"/>
                  <a:gd name="connsiteX5251" fmla="*/ 1462245 w 4713748"/>
                  <a:gd name="connsiteY5251" fmla="*/ 2446654 h 2722945"/>
                  <a:gd name="connsiteX5252" fmla="*/ 1463883 w 4713748"/>
                  <a:gd name="connsiteY5252" fmla="*/ 2443267 h 2722945"/>
                  <a:gd name="connsiteX5253" fmla="*/ 1459470 w 4713748"/>
                  <a:gd name="connsiteY5253" fmla="*/ 2439686 h 2722945"/>
                  <a:gd name="connsiteX5254" fmla="*/ 1453462 w 4713748"/>
                  <a:gd name="connsiteY5254" fmla="*/ 2441287 h 2722945"/>
                  <a:gd name="connsiteX5255" fmla="*/ 1457672 w 4713748"/>
                  <a:gd name="connsiteY5255" fmla="*/ 2443358 h 2722945"/>
                  <a:gd name="connsiteX5256" fmla="*/ 1455483 w 4713748"/>
                  <a:gd name="connsiteY5256" fmla="*/ 2443358 h 2722945"/>
                  <a:gd name="connsiteX5257" fmla="*/ 1452712 w 4713748"/>
                  <a:gd name="connsiteY5257" fmla="*/ 2441487 h 2722945"/>
                  <a:gd name="connsiteX5258" fmla="*/ 1448364 w 4713748"/>
                  <a:gd name="connsiteY5258" fmla="*/ 2442645 h 2722945"/>
                  <a:gd name="connsiteX5259" fmla="*/ 1422312 w 4713748"/>
                  <a:gd name="connsiteY5259" fmla="*/ 2445323 h 2722945"/>
                  <a:gd name="connsiteX5260" fmla="*/ 1399212 w 4713748"/>
                  <a:gd name="connsiteY5260" fmla="*/ 2440539 h 2722945"/>
                  <a:gd name="connsiteX5261" fmla="*/ 1400497 w 4713748"/>
                  <a:gd name="connsiteY5261" fmla="*/ 2443117 h 2722945"/>
                  <a:gd name="connsiteX5262" fmla="*/ 1400497 w 4713748"/>
                  <a:gd name="connsiteY5262" fmla="*/ 2445342 h 2722945"/>
                  <a:gd name="connsiteX5263" fmla="*/ 1400497 w 4713748"/>
                  <a:gd name="connsiteY5263" fmla="*/ 2447567 h 2722945"/>
                  <a:gd name="connsiteX5264" fmla="*/ 1398279 w 4713748"/>
                  <a:gd name="connsiteY5264" fmla="*/ 2452017 h 2722945"/>
                  <a:gd name="connsiteX5265" fmla="*/ 1396061 w 4713748"/>
                  <a:gd name="connsiteY5265" fmla="*/ 2456466 h 2722945"/>
                  <a:gd name="connsiteX5266" fmla="*/ 1393844 w 4713748"/>
                  <a:gd name="connsiteY5266" fmla="*/ 2456466 h 2722945"/>
                  <a:gd name="connsiteX5267" fmla="*/ 1393844 w 4713748"/>
                  <a:gd name="connsiteY5267" fmla="*/ 2458691 h 2722945"/>
                  <a:gd name="connsiteX5268" fmla="*/ 1391626 w 4713748"/>
                  <a:gd name="connsiteY5268" fmla="*/ 2463141 h 2722945"/>
                  <a:gd name="connsiteX5269" fmla="*/ 1391626 w 4713748"/>
                  <a:gd name="connsiteY5269" fmla="*/ 2465366 h 2722945"/>
                  <a:gd name="connsiteX5270" fmla="*/ 1387191 w 4713748"/>
                  <a:gd name="connsiteY5270" fmla="*/ 2478715 h 2722945"/>
                  <a:gd name="connsiteX5271" fmla="*/ 1384973 w 4713748"/>
                  <a:gd name="connsiteY5271" fmla="*/ 2485390 h 2722945"/>
                  <a:gd name="connsiteX5272" fmla="*/ 1393844 w 4713748"/>
                  <a:gd name="connsiteY5272" fmla="*/ 2489840 h 2722945"/>
                  <a:gd name="connsiteX5273" fmla="*/ 1404932 w 4713748"/>
                  <a:gd name="connsiteY5273" fmla="*/ 2500964 h 2722945"/>
                  <a:gd name="connsiteX5274" fmla="*/ 1413802 w 4713748"/>
                  <a:gd name="connsiteY5274" fmla="*/ 2503189 h 2722945"/>
                  <a:gd name="connsiteX5275" fmla="*/ 1416020 w 4713748"/>
                  <a:gd name="connsiteY5275" fmla="*/ 2503189 h 2722945"/>
                  <a:gd name="connsiteX5276" fmla="*/ 1413802 w 4713748"/>
                  <a:gd name="connsiteY5276" fmla="*/ 2509864 h 2722945"/>
                  <a:gd name="connsiteX5277" fmla="*/ 1409367 w 4713748"/>
                  <a:gd name="connsiteY5277" fmla="*/ 2512089 h 2722945"/>
                  <a:gd name="connsiteX5278" fmla="*/ 1402714 w 4713748"/>
                  <a:gd name="connsiteY5278" fmla="*/ 2516539 h 2722945"/>
                  <a:gd name="connsiteX5279" fmla="*/ 1400497 w 4713748"/>
                  <a:gd name="connsiteY5279" fmla="*/ 2518764 h 2722945"/>
                  <a:gd name="connsiteX5280" fmla="*/ 1396061 w 4713748"/>
                  <a:gd name="connsiteY5280" fmla="*/ 2520989 h 2722945"/>
                  <a:gd name="connsiteX5281" fmla="*/ 1389409 w 4713748"/>
                  <a:gd name="connsiteY5281" fmla="*/ 2523213 h 2722945"/>
                  <a:gd name="connsiteX5282" fmla="*/ 1384973 w 4713748"/>
                  <a:gd name="connsiteY5282" fmla="*/ 2529888 h 2722945"/>
                  <a:gd name="connsiteX5283" fmla="*/ 1384973 w 4713748"/>
                  <a:gd name="connsiteY5283" fmla="*/ 2532113 h 2722945"/>
                  <a:gd name="connsiteX5284" fmla="*/ 1384973 w 4713748"/>
                  <a:gd name="connsiteY5284" fmla="*/ 2536563 h 2722945"/>
                  <a:gd name="connsiteX5285" fmla="*/ 1382756 w 4713748"/>
                  <a:gd name="connsiteY5285" fmla="*/ 2547687 h 2722945"/>
                  <a:gd name="connsiteX5286" fmla="*/ 1383310 w 4713748"/>
                  <a:gd name="connsiteY5286" fmla="*/ 2555718 h 2722945"/>
                  <a:gd name="connsiteX5287" fmla="*/ 1384875 w 4713748"/>
                  <a:gd name="connsiteY5287" fmla="*/ 2560218 h 2722945"/>
                  <a:gd name="connsiteX5288" fmla="*/ 1382530 w 4713748"/>
                  <a:gd name="connsiteY5288" fmla="*/ 2555848 h 2722945"/>
                  <a:gd name="connsiteX5289" fmla="*/ 1382756 w 4713748"/>
                  <a:gd name="connsiteY5289" fmla="*/ 2536563 h 2722945"/>
                  <a:gd name="connsiteX5290" fmla="*/ 1380538 w 4713748"/>
                  <a:gd name="connsiteY5290" fmla="*/ 2552137 h 2722945"/>
                  <a:gd name="connsiteX5291" fmla="*/ 1382530 w 4713748"/>
                  <a:gd name="connsiteY5291" fmla="*/ 2555848 h 2722945"/>
                  <a:gd name="connsiteX5292" fmla="*/ 1382526 w 4713748"/>
                  <a:gd name="connsiteY5292" fmla="*/ 2556127 h 2722945"/>
                  <a:gd name="connsiteX5293" fmla="*/ 1382479 w 4713748"/>
                  <a:gd name="connsiteY5293" fmla="*/ 2560202 h 2722945"/>
                  <a:gd name="connsiteX5294" fmla="*/ 1383961 w 4713748"/>
                  <a:gd name="connsiteY5294" fmla="*/ 2562633 h 2722945"/>
                  <a:gd name="connsiteX5295" fmla="*/ 1384973 w 4713748"/>
                  <a:gd name="connsiteY5295" fmla="*/ 2567711 h 2722945"/>
                  <a:gd name="connsiteX5296" fmla="*/ 1389409 w 4713748"/>
                  <a:gd name="connsiteY5296" fmla="*/ 2574386 h 2722945"/>
                  <a:gd name="connsiteX5297" fmla="*/ 1393844 w 4713748"/>
                  <a:gd name="connsiteY5297" fmla="*/ 2578836 h 2722945"/>
                  <a:gd name="connsiteX5298" fmla="*/ 1396061 w 4713748"/>
                  <a:gd name="connsiteY5298" fmla="*/ 2581061 h 2722945"/>
                  <a:gd name="connsiteX5299" fmla="*/ 1402714 w 4713748"/>
                  <a:gd name="connsiteY5299" fmla="*/ 2585511 h 2722945"/>
                  <a:gd name="connsiteX5300" fmla="*/ 1408374 w 4713748"/>
                  <a:gd name="connsiteY5300" fmla="*/ 2587782 h 2722945"/>
                  <a:gd name="connsiteX5301" fmla="*/ 1404932 w 4713748"/>
                  <a:gd name="connsiteY5301" fmla="*/ 2587736 h 2722945"/>
                  <a:gd name="connsiteX5302" fmla="*/ 1406246 w 4713748"/>
                  <a:gd name="connsiteY5302" fmla="*/ 2588065 h 2722945"/>
                  <a:gd name="connsiteX5303" fmla="*/ 1402714 w 4713748"/>
                  <a:gd name="connsiteY5303" fmla="*/ 2587736 h 2722945"/>
                  <a:gd name="connsiteX5304" fmla="*/ 1400375 w 4713748"/>
                  <a:gd name="connsiteY5304" fmla="*/ 2585450 h 2722945"/>
                  <a:gd name="connsiteX5305" fmla="*/ 1381370 w 4713748"/>
                  <a:gd name="connsiteY5305" fmla="*/ 2566877 h 2722945"/>
                  <a:gd name="connsiteX5306" fmla="*/ 1378321 w 4713748"/>
                  <a:gd name="connsiteY5306" fmla="*/ 2534338 h 2722945"/>
                  <a:gd name="connsiteX5307" fmla="*/ 1398279 w 4713748"/>
                  <a:gd name="connsiteY5307" fmla="*/ 2512089 h 2722945"/>
                  <a:gd name="connsiteX5308" fmla="*/ 1408924 w 4713748"/>
                  <a:gd name="connsiteY5308" fmla="*/ 2506749 h 2722945"/>
                  <a:gd name="connsiteX5309" fmla="*/ 1411585 w 4713748"/>
                  <a:gd name="connsiteY5309" fmla="*/ 2507639 h 2722945"/>
                  <a:gd name="connsiteX5310" fmla="*/ 1413802 w 4713748"/>
                  <a:gd name="connsiteY5310" fmla="*/ 2505414 h 2722945"/>
                  <a:gd name="connsiteX5311" fmla="*/ 1411585 w 4713748"/>
                  <a:gd name="connsiteY5311" fmla="*/ 2505414 h 2722945"/>
                  <a:gd name="connsiteX5312" fmla="*/ 1408924 w 4713748"/>
                  <a:gd name="connsiteY5312" fmla="*/ 2506749 h 2722945"/>
                  <a:gd name="connsiteX5313" fmla="*/ 1404932 w 4713748"/>
                  <a:gd name="connsiteY5313" fmla="*/ 2505414 h 2722945"/>
                  <a:gd name="connsiteX5314" fmla="*/ 1402714 w 4713748"/>
                  <a:gd name="connsiteY5314" fmla="*/ 2503189 h 2722945"/>
                  <a:gd name="connsiteX5315" fmla="*/ 1393844 w 4713748"/>
                  <a:gd name="connsiteY5315" fmla="*/ 2496515 h 2722945"/>
                  <a:gd name="connsiteX5316" fmla="*/ 1380538 w 4713748"/>
                  <a:gd name="connsiteY5316" fmla="*/ 2487615 h 2722945"/>
                  <a:gd name="connsiteX5317" fmla="*/ 1380538 w 4713748"/>
                  <a:gd name="connsiteY5317" fmla="*/ 2478715 h 2722945"/>
                  <a:gd name="connsiteX5318" fmla="*/ 1382756 w 4713748"/>
                  <a:gd name="connsiteY5318" fmla="*/ 2467591 h 2722945"/>
                  <a:gd name="connsiteX5319" fmla="*/ 1380538 w 4713748"/>
                  <a:gd name="connsiteY5319" fmla="*/ 2465366 h 2722945"/>
                  <a:gd name="connsiteX5320" fmla="*/ 1382756 w 4713748"/>
                  <a:gd name="connsiteY5320" fmla="*/ 2463141 h 2722945"/>
                  <a:gd name="connsiteX5321" fmla="*/ 1382756 w 4713748"/>
                  <a:gd name="connsiteY5321" fmla="*/ 2458691 h 2722945"/>
                  <a:gd name="connsiteX5322" fmla="*/ 1391626 w 4713748"/>
                  <a:gd name="connsiteY5322" fmla="*/ 2443117 h 2722945"/>
                  <a:gd name="connsiteX5323" fmla="*/ 1393844 w 4713748"/>
                  <a:gd name="connsiteY5323" fmla="*/ 2440892 h 2722945"/>
                  <a:gd name="connsiteX5324" fmla="*/ 1393844 w 4713748"/>
                  <a:gd name="connsiteY5324" fmla="*/ 2443117 h 2722945"/>
                  <a:gd name="connsiteX5325" fmla="*/ 1396892 w 4713748"/>
                  <a:gd name="connsiteY5325" fmla="*/ 2440059 h 2722945"/>
                  <a:gd name="connsiteX5326" fmla="*/ 1392924 w 4713748"/>
                  <a:gd name="connsiteY5326" fmla="*/ 2439237 h 2722945"/>
                  <a:gd name="connsiteX5327" fmla="*/ 1383653 w 4713748"/>
                  <a:gd name="connsiteY5327" fmla="*/ 2430505 h 2722945"/>
                  <a:gd name="connsiteX5328" fmla="*/ 1385753 w 4713748"/>
                  <a:gd name="connsiteY5328" fmla="*/ 2431256 h 2722945"/>
                  <a:gd name="connsiteX5329" fmla="*/ 1386512 w 4713748"/>
                  <a:gd name="connsiteY5329" fmla="*/ 2431528 h 2722945"/>
                  <a:gd name="connsiteX5330" fmla="*/ 1387188 w 4713748"/>
                  <a:gd name="connsiteY5330" fmla="*/ 2432408 h 2722945"/>
                  <a:gd name="connsiteX5331" fmla="*/ 1386741 w 4713748"/>
                  <a:gd name="connsiteY5331" fmla="*/ 2432246 h 2722945"/>
                  <a:gd name="connsiteX5332" fmla="*/ 1387206 w 4713748"/>
                  <a:gd name="connsiteY5332" fmla="*/ 2432432 h 2722945"/>
                  <a:gd name="connsiteX5333" fmla="*/ 1388130 w 4713748"/>
                  <a:gd name="connsiteY5333" fmla="*/ 2433637 h 2722945"/>
                  <a:gd name="connsiteX5334" fmla="*/ 1411196 w 4713748"/>
                  <a:gd name="connsiteY5334" fmla="*/ 2441150 h 2722945"/>
                  <a:gd name="connsiteX5335" fmla="*/ 1413419 w 4713748"/>
                  <a:gd name="connsiteY5335" fmla="*/ 2441150 h 2722945"/>
                  <a:gd name="connsiteX5336" fmla="*/ 1420088 w 4713748"/>
                  <a:gd name="connsiteY5336" fmla="*/ 2443376 h 2722945"/>
                  <a:gd name="connsiteX5337" fmla="*/ 1424535 w 4713748"/>
                  <a:gd name="connsiteY5337" fmla="*/ 2443376 h 2722945"/>
                  <a:gd name="connsiteX5338" fmla="*/ 1446211 w 4713748"/>
                  <a:gd name="connsiteY5338" fmla="*/ 2441706 h 2722945"/>
                  <a:gd name="connsiteX5339" fmla="*/ 1451071 w 4713748"/>
                  <a:gd name="connsiteY5339" fmla="*/ 2440379 h 2722945"/>
                  <a:gd name="connsiteX5340" fmla="*/ 1449606 w 4713748"/>
                  <a:gd name="connsiteY5340" fmla="*/ 2439390 h 2722945"/>
                  <a:gd name="connsiteX5341" fmla="*/ 1451422 w 4713748"/>
                  <a:gd name="connsiteY5341" fmla="*/ 2440283 h 2722945"/>
                  <a:gd name="connsiteX5342" fmla="*/ 1457995 w 4713748"/>
                  <a:gd name="connsiteY5342" fmla="*/ 2438488 h 2722945"/>
                  <a:gd name="connsiteX5343" fmla="*/ 1453522 w 4713748"/>
                  <a:gd name="connsiteY5343" fmla="*/ 2434859 h 2722945"/>
                  <a:gd name="connsiteX5344" fmla="*/ 1449761 w 4713748"/>
                  <a:gd name="connsiteY5344" fmla="*/ 2423897 h 2722945"/>
                  <a:gd name="connsiteX5345" fmla="*/ 1449529 w 4713748"/>
                  <a:gd name="connsiteY5345" fmla="*/ 2423222 h 2722945"/>
                  <a:gd name="connsiteX5346" fmla="*/ 1452023 w 4713748"/>
                  <a:gd name="connsiteY5346" fmla="*/ 2426037 h 2722945"/>
                  <a:gd name="connsiteX5347" fmla="*/ 1452343 w 4713748"/>
                  <a:gd name="connsiteY5347" fmla="*/ 2427965 h 2722945"/>
                  <a:gd name="connsiteX5348" fmla="*/ 1461657 w 4713748"/>
                  <a:gd name="connsiteY5348" fmla="*/ 2437488 h 2722945"/>
                  <a:gd name="connsiteX5349" fmla="*/ 1462067 w 4713748"/>
                  <a:gd name="connsiteY5349" fmla="*/ 2437376 h 2722945"/>
                  <a:gd name="connsiteX5350" fmla="*/ 1452023 w 4713748"/>
                  <a:gd name="connsiteY5350" fmla="*/ 2426037 h 2722945"/>
                  <a:gd name="connsiteX5351" fmla="*/ 1450939 w 4713748"/>
                  <a:gd name="connsiteY5351" fmla="*/ 2419511 h 2722945"/>
                  <a:gd name="connsiteX5352" fmla="*/ 1449389 w 4713748"/>
                  <a:gd name="connsiteY5352" fmla="*/ 2421042 h 2722945"/>
                  <a:gd name="connsiteX5353" fmla="*/ 1449290 w 4713748"/>
                  <a:gd name="connsiteY5353" fmla="*/ 2421090 h 2722945"/>
                  <a:gd name="connsiteX5354" fmla="*/ 1449290 w 4713748"/>
                  <a:gd name="connsiteY5354" fmla="*/ 2422524 h 2722945"/>
                  <a:gd name="connsiteX5355" fmla="*/ 1448869 w 4713748"/>
                  <a:gd name="connsiteY5355" fmla="*/ 2421297 h 2722945"/>
                  <a:gd name="connsiteX5356" fmla="*/ 1440850 w 4713748"/>
                  <a:gd name="connsiteY5356" fmla="*/ 2425223 h 2722945"/>
                  <a:gd name="connsiteX5357" fmla="*/ 1437873 w 4713748"/>
                  <a:gd name="connsiteY5357" fmla="*/ 2425421 h 2722945"/>
                  <a:gd name="connsiteX5358" fmla="*/ 1437969 w 4713748"/>
                  <a:gd name="connsiteY5358" fmla="*/ 2425617 h 2722945"/>
                  <a:gd name="connsiteX5359" fmla="*/ 1437854 w 4713748"/>
                  <a:gd name="connsiteY5359" fmla="*/ 2425422 h 2722945"/>
                  <a:gd name="connsiteX5360" fmla="*/ 1437842 w 4713748"/>
                  <a:gd name="connsiteY5360" fmla="*/ 2425423 h 2722945"/>
                  <a:gd name="connsiteX5361" fmla="*/ 1437969 w 4713748"/>
                  <a:gd name="connsiteY5361" fmla="*/ 2425617 h 2722945"/>
                  <a:gd name="connsiteX5362" fmla="*/ 1437782 w 4713748"/>
                  <a:gd name="connsiteY5362" fmla="*/ 2425427 h 2722945"/>
                  <a:gd name="connsiteX5363" fmla="*/ 1437190 w 4713748"/>
                  <a:gd name="connsiteY5363" fmla="*/ 2425466 h 2722945"/>
                  <a:gd name="connsiteX5364" fmla="*/ 1437969 w 4713748"/>
                  <a:gd name="connsiteY5364" fmla="*/ 2427835 h 2722945"/>
                  <a:gd name="connsiteX5365" fmla="*/ 1437969 w 4713748"/>
                  <a:gd name="connsiteY5365" fmla="*/ 2425617 h 2722945"/>
                  <a:gd name="connsiteX5366" fmla="*/ 1440158 w 4713748"/>
                  <a:gd name="connsiteY5366" fmla="*/ 2430053 h 2722945"/>
                  <a:gd name="connsiteX5367" fmla="*/ 1444537 w 4713748"/>
                  <a:gd name="connsiteY5367" fmla="*/ 2434488 h 2722945"/>
                  <a:gd name="connsiteX5368" fmla="*/ 1440158 w 4713748"/>
                  <a:gd name="connsiteY5368" fmla="*/ 2432270 h 2722945"/>
                  <a:gd name="connsiteX5369" fmla="*/ 1445931 w 4713748"/>
                  <a:gd name="connsiteY5369" fmla="*/ 2436908 h 2722945"/>
                  <a:gd name="connsiteX5370" fmla="*/ 1438243 w 4713748"/>
                  <a:gd name="connsiteY5370" fmla="*/ 2431716 h 2722945"/>
                  <a:gd name="connsiteX5371" fmla="*/ 1436510 w 4713748"/>
                  <a:gd name="connsiteY5371" fmla="*/ 2428574 h 2722945"/>
                  <a:gd name="connsiteX5372" fmla="*/ 1434880 w 4713748"/>
                  <a:gd name="connsiteY5372" fmla="*/ 2425620 h 2722945"/>
                  <a:gd name="connsiteX5373" fmla="*/ 1424753 w 4713748"/>
                  <a:gd name="connsiteY5373" fmla="*/ 2426294 h 2722945"/>
                  <a:gd name="connsiteX5374" fmla="*/ 1421017 w 4713748"/>
                  <a:gd name="connsiteY5374" fmla="*/ 2425465 h 2722945"/>
                  <a:gd name="connsiteX5375" fmla="*/ 1405297 w 4713748"/>
                  <a:gd name="connsiteY5375" fmla="*/ 2421975 h 2722945"/>
                  <a:gd name="connsiteX5376" fmla="*/ 1386680 w 4713748"/>
                  <a:gd name="connsiteY5376" fmla="*/ 2409984 h 2722945"/>
                  <a:gd name="connsiteX5377" fmla="*/ 1406836 w 4713748"/>
                  <a:gd name="connsiteY5377" fmla="*/ 2379023 h 2722945"/>
                  <a:gd name="connsiteX5378" fmla="*/ 1409076 w 4713748"/>
                  <a:gd name="connsiteY5378" fmla="*/ 2376812 h 2722945"/>
                  <a:gd name="connsiteX5379" fmla="*/ 1413555 w 4713748"/>
                  <a:gd name="connsiteY5379" fmla="*/ 2374600 h 2722945"/>
                  <a:gd name="connsiteX5380" fmla="*/ 1418733 w 4713748"/>
                  <a:gd name="connsiteY5380" fmla="*/ 2373578 h 2722945"/>
                  <a:gd name="connsiteX5381" fmla="*/ 1417180 w 4713748"/>
                  <a:gd name="connsiteY5381" fmla="*/ 2372534 h 2722945"/>
                  <a:gd name="connsiteX5382" fmla="*/ 1411063 w 4713748"/>
                  <a:gd name="connsiteY5382" fmla="*/ 2356268 h 2722945"/>
                  <a:gd name="connsiteX5383" fmla="*/ 1410916 w 4713748"/>
                  <a:gd name="connsiteY5383" fmla="*/ 2356250 h 2722945"/>
                  <a:gd name="connsiteX5384" fmla="*/ 1411671 w 4713748"/>
                  <a:gd name="connsiteY5384" fmla="*/ 2360782 h 2722945"/>
                  <a:gd name="connsiteX5385" fmla="*/ 1410761 w 4713748"/>
                  <a:gd name="connsiteY5385" fmla="*/ 2356231 h 2722945"/>
                  <a:gd name="connsiteX5386" fmla="*/ 1395633 w 4713748"/>
                  <a:gd name="connsiteY5386" fmla="*/ 2354337 h 2722945"/>
                  <a:gd name="connsiteX5387" fmla="*/ 1382294 w 4713748"/>
                  <a:gd name="connsiteY5387" fmla="*/ 2361015 h 2722945"/>
                  <a:gd name="connsiteX5388" fmla="*/ 1377848 w 4713748"/>
                  <a:gd name="connsiteY5388" fmla="*/ 2367693 h 2722945"/>
                  <a:gd name="connsiteX5389" fmla="*/ 1373402 w 4713748"/>
                  <a:gd name="connsiteY5389" fmla="*/ 2378823 h 2722945"/>
                  <a:gd name="connsiteX5390" fmla="*/ 1373402 w 4713748"/>
                  <a:gd name="connsiteY5390" fmla="*/ 2385501 h 2722945"/>
                  <a:gd name="connsiteX5391" fmla="*/ 1373402 w 4713748"/>
                  <a:gd name="connsiteY5391" fmla="*/ 2389953 h 2722945"/>
                  <a:gd name="connsiteX5392" fmla="*/ 1373402 w 4713748"/>
                  <a:gd name="connsiteY5392" fmla="*/ 2392178 h 2722945"/>
                  <a:gd name="connsiteX5393" fmla="*/ 1371178 w 4713748"/>
                  <a:gd name="connsiteY5393" fmla="*/ 2401082 h 2722945"/>
                  <a:gd name="connsiteX5394" fmla="*/ 1371178 w 4713748"/>
                  <a:gd name="connsiteY5394" fmla="*/ 2407760 h 2722945"/>
                  <a:gd name="connsiteX5395" fmla="*/ 1373402 w 4713748"/>
                  <a:gd name="connsiteY5395" fmla="*/ 2409986 h 2722945"/>
                  <a:gd name="connsiteX5396" fmla="*/ 1373402 w 4713748"/>
                  <a:gd name="connsiteY5396" fmla="*/ 2414438 h 2722945"/>
                  <a:gd name="connsiteX5397" fmla="*/ 1376181 w 4713748"/>
                  <a:gd name="connsiteY5397" fmla="*/ 2423064 h 2722945"/>
                  <a:gd name="connsiteX5398" fmla="*/ 1378247 w 4713748"/>
                  <a:gd name="connsiteY5398" fmla="*/ 2425415 h 2722945"/>
                  <a:gd name="connsiteX5399" fmla="*/ 1368955 w 4713748"/>
                  <a:gd name="connsiteY5399" fmla="*/ 2416664 h 2722945"/>
                  <a:gd name="connsiteX5400" fmla="*/ 1366095 w 4713748"/>
                  <a:gd name="connsiteY5400" fmla="*/ 2394570 h 2722945"/>
                  <a:gd name="connsiteX5401" fmla="*/ 1364475 w 4713748"/>
                  <a:gd name="connsiteY5401" fmla="*/ 2394570 h 2722945"/>
                  <a:gd name="connsiteX5402" fmla="*/ 1364475 w 4713748"/>
                  <a:gd name="connsiteY5402" fmla="*/ 2392292 h 2722945"/>
                  <a:gd name="connsiteX5403" fmla="*/ 1362286 w 4713748"/>
                  <a:gd name="connsiteY5403" fmla="*/ 2392292 h 2722945"/>
                  <a:gd name="connsiteX5404" fmla="*/ 1360097 w 4713748"/>
                  <a:gd name="connsiteY5404" fmla="*/ 2390013 h 2722945"/>
                  <a:gd name="connsiteX5405" fmla="*/ 1355719 w 4713748"/>
                  <a:gd name="connsiteY5405" fmla="*/ 2390013 h 2722945"/>
                  <a:gd name="connsiteX5406" fmla="*/ 1353529 w 4713748"/>
                  <a:gd name="connsiteY5406" fmla="*/ 2387735 h 2722945"/>
                  <a:gd name="connsiteX5407" fmla="*/ 1351340 w 4713748"/>
                  <a:gd name="connsiteY5407" fmla="*/ 2390013 h 2722945"/>
                  <a:gd name="connsiteX5408" fmla="*/ 1349151 w 4713748"/>
                  <a:gd name="connsiteY5408" fmla="*/ 2390013 h 2722945"/>
                  <a:gd name="connsiteX5409" fmla="*/ 1346962 w 4713748"/>
                  <a:gd name="connsiteY5409" fmla="*/ 2390013 h 2722945"/>
                  <a:gd name="connsiteX5410" fmla="*/ 1344773 w 4713748"/>
                  <a:gd name="connsiteY5410" fmla="*/ 2387735 h 2722945"/>
                  <a:gd name="connsiteX5411" fmla="*/ 1342583 w 4713748"/>
                  <a:gd name="connsiteY5411" fmla="*/ 2387735 h 2722945"/>
                  <a:gd name="connsiteX5412" fmla="*/ 1338205 w 4713748"/>
                  <a:gd name="connsiteY5412" fmla="*/ 2385457 h 2722945"/>
                  <a:gd name="connsiteX5413" fmla="*/ 1337267 w 4713748"/>
                  <a:gd name="connsiteY5413" fmla="*/ 2385457 h 2722945"/>
                  <a:gd name="connsiteX5414" fmla="*/ 1336987 w 4713748"/>
                  <a:gd name="connsiteY5414" fmla="*/ 2386570 h 2722945"/>
                  <a:gd name="connsiteX5415" fmla="*/ 1342583 w 4713748"/>
                  <a:gd name="connsiteY5415" fmla="*/ 2387735 h 2722945"/>
                  <a:gd name="connsiteX5416" fmla="*/ 1340394 w 4713748"/>
                  <a:gd name="connsiteY5416" fmla="*/ 2390013 h 2722945"/>
                  <a:gd name="connsiteX5417" fmla="*/ 1336616 w 4713748"/>
                  <a:gd name="connsiteY5417" fmla="*/ 2388047 h 2722945"/>
                  <a:gd name="connsiteX5418" fmla="*/ 1336152 w 4713748"/>
                  <a:gd name="connsiteY5418" fmla="*/ 2389894 h 2722945"/>
                  <a:gd name="connsiteX5419" fmla="*/ 1327253 w 4713748"/>
                  <a:gd name="connsiteY5419" fmla="*/ 2407603 h 2722945"/>
                  <a:gd name="connsiteX5420" fmla="*/ 1322804 w 4713748"/>
                  <a:gd name="connsiteY5420" fmla="*/ 2418671 h 2722945"/>
                  <a:gd name="connsiteX5421" fmla="*/ 1311681 w 4713748"/>
                  <a:gd name="connsiteY5421" fmla="*/ 2434166 h 2722945"/>
                  <a:gd name="connsiteX5422" fmla="*/ 1302782 w 4713748"/>
                  <a:gd name="connsiteY5422" fmla="*/ 2440807 h 2722945"/>
                  <a:gd name="connsiteX5423" fmla="*/ 1300558 w 4713748"/>
                  <a:gd name="connsiteY5423" fmla="*/ 2445234 h 2722945"/>
                  <a:gd name="connsiteX5424" fmla="*/ 1289434 w 4713748"/>
                  <a:gd name="connsiteY5424" fmla="*/ 2443021 h 2722945"/>
                  <a:gd name="connsiteX5425" fmla="*/ 1282761 w 4713748"/>
                  <a:gd name="connsiteY5425" fmla="*/ 2436380 h 2722945"/>
                  <a:gd name="connsiteX5426" fmla="*/ 1271637 w 4713748"/>
                  <a:gd name="connsiteY5426" fmla="*/ 2429739 h 2722945"/>
                  <a:gd name="connsiteX5427" fmla="*/ 1269413 w 4713748"/>
                  <a:gd name="connsiteY5427" fmla="*/ 2429739 h 2722945"/>
                  <a:gd name="connsiteX5428" fmla="*/ 1264963 w 4713748"/>
                  <a:gd name="connsiteY5428" fmla="*/ 2425312 h 2722945"/>
                  <a:gd name="connsiteX5429" fmla="*/ 1249391 w 4713748"/>
                  <a:gd name="connsiteY5429" fmla="*/ 2418671 h 2722945"/>
                  <a:gd name="connsiteX5430" fmla="*/ 1221861 w 4713748"/>
                  <a:gd name="connsiteY5430" fmla="*/ 2404836 h 2722945"/>
                  <a:gd name="connsiteX5431" fmla="*/ 1221230 w 4713748"/>
                  <a:gd name="connsiteY5431" fmla="*/ 2404557 h 2722945"/>
                  <a:gd name="connsiteX5432" fmla="*/ 1221478 w 4713748"/>
                  <a:gd name="connsiteY5432" fmla="*/ 2405982 h 2722945"/>
                  <a:gd name="connsiteX5433" fmla="*/ 1219800 w 4713748"/>
                  <a:gd name="connsiteY5433" fmla="*/ 2407430 h 2722945"/>
                  <a:gd name="connsiteX5434" fmla="*/ 1220652 w 4713748"/>
                  <a:gd name="connsiteY5434" fmla="*/ 2405703 h 2722945"/>
                  <a:gd name="connsiteX5435" fmla="*/ 1220652 w 4713748"/>
                  <a:gd name="connsiteY5435" fmla="*/ 2404302 h 2722945"/>
                  <a:gd name="connsiteX5436" fmla="*/ 1214049 w 4713748"/>
                  <a:gd name="connsiteY5436" fmla="*/ 2401381 h 2722945"/>
                  <a:gd name="connsiteX5437" fmla="*/ 1206845 w 4713748"/>
                  <a:gd name="connsiteY5437" fmla="*/ 2398195 h 2722945"/>
                  <a:gd name="connsiteX5438" fmla="*/ 1214049 w 4713748"/>
                  <a:gd name="connsiteY5438" fmla="*/ 2401063 h 2722945"/>
                  <a:gd name="connsiteX5439" fmla="*/ 1214049 w 4713748"/>
                  <a:gd name="connsiteY5439" fmla="*/ 2400388 h 2722945"/>
                  <a:gd name="connsiteX5440" fmla="*/ 1208864 w 4713748"/>
                  <a:gd name="connsiteY5440" fmla="*/ 2398075 h 2722945"/>
                  <a:gd name="connsiteX5441" fmla="*/ 1210203 w 4713748"/>
                  <a:gd name="connsiteY5441" fmla="*/ 2398408 h 2722945"/>
                  <a:gd name="connsiteX5442" fmla="*/ 1214049 w 4713748"/>
                  <a:gd name="connsiteY5442" fmla="*/ 2400019 h 2722945"/>
                  <a:gd name="connsiteX5443" fmla="*/ 1214049 w 4713748"/>
                  <a:gd name="connsiteY5443" fmla="*/ 2399981 h 2722945"/>
                  <a:gd name="connsiteX5444" fmla="*/ 1212685 w 4713748"/>
                  <a:gd name="connsiteY5444" fmla="*/ 2399302 h 2722945"/>
                  <a:gd name="connsiteX5445" fmla="*/ 1211572 w 4713748"/>
                  <a:gd name="connsiteY5445" fmla="*/ 2398749 h 2722945"/>
                  <a:gd name="connsiteX5446" fmla="*/ 1210203 w 4713748"/>
                  <a:gd name="connsiteY5446" fmla="*/ 2398408 h 2722945"/>
                  <a:gd name="connsiteX5447" fmla="*/ 1200449 w 4713748"/>
                  <a:gd name="connsiteY5447" fmla="*/ 2394322 h 2722945"/>
                  <a:gd name="connsiteX5448" fmla="*/ 1189326 w 4713748"/>
                  <a:gd name="connsiteY5448" fmla="*/ 2392108 h 2722945"/>
                  <a:gd name="connsiteX5449" fmla="*/ 1173180 w 4713748"/>
                  <a:gd name="connsiteY5449" fmla="*/ 2386083 h 2722945"/>
                  <a:gd name="connsiteX5450" fmla="*/ 1178412 w 4713748"/>
                  <a:gd name="connsiteY5450" fmla="*/ 2386798 h 2722945"/>
                  <a:gd name="connsiteX5451" fmla="*/ 1187102 w 4713748"/>
                  <a:gd name="connsiteY5451" fmla="*/ 2388511 h 2722945"/>
                  <a:gd name="connsiteX5452" fmla="*/ 1214049 w 4713748"/>
                  <a:gd name="connsiteY5452" fmla="*/ 2399404 h 2722945"/>
                  <a:gd name="connsiteX5453" fmla="*/ 1214049 w 4713748"/>
                  <a:gd name="connsiteY5453" fmla="*/ 2399010 h 2722945"/>
                  <a:gd name="connsiteX5454" fmla="*/ 1214394 w 4713748"/>
                  <a:gd name="connsiteY5454" fmla="*/ 2399141 h 2722945"/>
                  <a:gd name="connsiteX5455" fmla="*/ 1214332 w 4713748"/>
                  <a:gd name="connsiteY5455" fmla="*/ 2399518 h 2722945"/>
                  <a:gd name="connsiteX5456" fmla="*/ 1220652 w 4713748"/>
                  <a:gd name="connsiteY5456" fmla="*/ 2402073 h 2722945"/>
                  <a:gd name="connsiteX5457" fmla="*/ 1220652 w 4713748"/>
                  <a:gd name="connsiteY5457" fmla="*/ 2401520 h 2722945"/>
                  <a:gd name="connsiteX5458" fmla="*/ 1214394 w 4713748"/>
                  <a:gd name="connsiteY5458" fmla="*/ 2399141 h 2722945"/>
                  <a:gd name="connsiteX5459" fmla="*/ 1214407 w 4713748"/>
                  <a:gd name="connsiteY5459" fmla="*/ 2399064 h 2722945"/>
                  <a:gd name="connsiteX5460" fmla="*/ 1221478 w 4713748"/>
                  <a:gd name="connsiteY5460" fmla="*/ 2400125 h 2722945"/>
                  <a:gd name="connsiteX5461" fmla="*/ 1220652 w 4713748"/>
                  <a:gd name="connsiteY5461" fmla="*/ 2401241 h 2722945"/>
                  <a:gd name="connsiteX5462" fmla="*/ 1220808 w 4713748"/>
                  <a:gd name="connsiteY5462" fmla="*/ 2402136 h 2722945"/>
                  <a:gd name="connsiteX5463" fmla="*/ 1267188 w 4713748"/>
                  <a:gd name="connsiteY5463" fmla="*/ 2420885 h 2722945"/>
                  <a:gd name="connsiteX5464" fmla="*/ 1278535 w 4713748"/>
                  <a:gd name="connsiteY5464" fmla="*/ 2427028 h 2722945"/>
                  <a:gd name="connsiteX5465" fmla="*/ 1278535 w 4713748"/>
                  <a:gd name="connsiteY5465" fmla="*/ 2425188 h 2722945"/>
                  <a:gd name="connsiteX5466" fmla="*/ 1289637 w 4713748"/>
                  <a:gd name="connsiteY5466" fmla="*/ 2347532 h 2722945"/>
                  <a:gd name="connsiteX5467" fmla="*/ 1299074 w 4713748"/>
                  <a:gd name="connsiteY5467" fmla="*/ 2339489 h 2722945"/>
                  <a:gd name="connsiteX5468" fmla="*/ 1304660 w 4713748"/>
                  <a:gd name="connsiteY5468" fmla="*/ 2336698 h 2722945"/>
                  <a:gd name="connsiteX5469" fmla="*/ 1300195 w 4713748"/>
                  <a:gd name="connsiteY5469" fmla="*/ 2334455 h 2722945"/>
                  <a:gd name="connsiteX5470" fmla="*/ 1291343 w 4713748"/>
                  <a:gd name="connsiteY5470" fmla="*/ 2330007 h 2722945"/>
                  <a:gd name="connsiteX5471" fmla="*/ 1284703 w 4713748"/>
                  <a:gd name="connsiteY5471" fmla="*/ 2327783 h 2722945"/>
                  <a:gd name="connsiteX5472" fmla="*/ 1275850 w 4713748"/>
                  <a:gd name="connsiteY5472" fmla="*/ 2325559 h 2722945"/>
                  <a:gd name="connsiteX5473" fmla="*/ 1269210 w 4713748"/>
                  <a:gd name="connsiteY5473" fmla="*/ 2325559 h 2722945"/>
                  <a:gd name="connsiteX5474" fmla="*/ 1266997 w 4713748"/>
                  <a:gd name="connsiteY5474" fmla="*/ 2323335 h 2722945"/>
                  <a:gd name="connsiteX5475" fmla="*/ 1262571 w 4713748"/>
                  <a:gd name="connsiteY5475" fmla="*/ 2323335 h 2722945"/>
                  <a:gd name="connsiteX5476" fmla="*/ 1260357 w 4713748"/>
                  <a:gd name="connsiteY5476" fmla="*/ 2318888 h 2722945"/>
                  <a:gd name="connsiteX5477" fmla="*/ 1253718 w 4713748"/>
                  <a:gd name="connsiteY5477" fmla="*/ 2318888 h 2722945"/>
                  <a:gd name="connsiteX5478" fmla="*/ 1251505 w 4713748"/>
                  <a:gd name="connsiteY5478" fmla="*/ 2318888 h 2722945"/>
                  <a:gd name="connsiteX5479" fmla="*/ 1249291 w 4713748"/>
                  <a:gd name="connsiteY5479" fmla="*/ 2316664 h 2722945"/>
                  <a:gd name="connsiteX5480" fmla="*/ 1247078 w 4713748"/>
                  <a:gd name="connsiteY5480" fmla="*/ 2316664 h 2722945"/>
                  <a:gd name="connsiteX5481" fmla="*/ 1245790 w 4713748"/>
                  <a:gd name="connsiteY5481" fmla="*/ 2316146 h 2722945"/>
                  <a:gd name="connsiteX5482" fmla="*/ 1245461 w 4713748"/>
                  <a:gd name="connsiteY5482" fmla="*/ 2316257 h 2722945"/>
                  <a:gd name="connsiteX5483" fmla="*/ 1247078 w 4713748"/>
                  <a:gd name="connsiteY5483" fmla="*/ 2316664 h 2722945"/>
                  <a:gd name="connsiteX5484" fmla="*/ 1242260 w 4713748"/>
                  <a:gd name="connsiteY5484" fmla="*/ 2316664 h 2722945"/>
                  <a:gd name="connsiteX5485" fmla="*/ 1238262 w 4713748"/>
                  <a:gd name="connsiteY5485" fmla="*/ 2318690 h 2722945"/>
                  <a:gd name="connsiteX5486" fmla="*/ 1233859 w 4713748"/>
                  <a:gd name="connsiteY5486" fmla="*/ 2320921 h 2722945"/>
                  <a:gd name="connsiteX5487" fmla="*/ 1229457 w 4713748"/>
                  <a:gd name="connsiteY5487" fmla="*/ 2327614 h 2722945"/>
                  <a:gd name="connsiteX5488" fmla="*/ 1227256 w 4713748"/>
                  <a:gd name="connsiteY5488" fmla="*/ 2332076 h 2722945"/>
                  <a:gd name="connsiteX5489" fmla="*/ 1225055 w 4713748"/>
                  <a:gd name="connsiteY5489" fmla="*/ 2343232 h 2722945"/>
                  <a:gd name="connsiteX5490" fmla="*/ 1220653 w 4713748"/>
                  <a:gd name="connsiteY5490" fmla="*/ 2363312 h 2722945"/>
                  <a:gd name="connsiteX5491" fmla="*/ 1218773 w 4713748"/>
                  <a:gd name="connsiteY5491" fmla="*/ 2373107 h 2722945"/>
                  <a:gd name="connsiteX5492" fmla="*/ 1220078 w 4713748"/>
                  <a:gd name="connsiteY5492" fmla="*/ 2358558 h 2722945"/>
                  <a:gd name="connsiteX5493" fmla="*/ 1225055 w 4713748"/>
                  <a:gd name="connsiteY5493" fmla="*/ 2332076 h 2722945"/>
                  <a:gd name="connsiteX5494" fmla="*/ 1220652 w 4713748"/>
                  <a:gd name="connsiteY5494" fmla="*/ 2347694 h 2722945"/>
                  <a:gd name="connsiteX5495" fmla="*/ 1216250 w 4713748"/>
                  <a:gd name="connsiteY5495" fmla="*/ 2378930 h 2722945"/>
                  <a:gd name="connsiteX5496" fmla="*/ 1216250 w 4713748"/>
                  <a:gd name="connsiteY5496" fmla="*/ 2380045 h 2722945"/>
                  <a:gd name="connsiteX5497" fmla="*/ 1216250 w 4713748"/>
                  <a:gd name="connsiteY5497" fmla="*/ 2381161 h 2722945"/>
                  <a:gd name="connsiteX5498" fmla="*/ 1215197 w 4713748"/>
                  <a:gd name="connsiteY5498" fmla="*/ 2382228 h 2722945"/>
                  <a:gd name="connsiteX5499" fmla="*/ 1222854 w 4713748"/>
                  <a:gd name="connsiteY5499" fmla="*/ 2329845 h 2722945"/>
                  <a:gd name="connsiteX5500" fmla="*/ 1229457 w 4713748"/>
                  <a:gd name="connsiteY5500" fmla="*/ 2317295 h 2722945"/>
                  <a:gd name="connsiteX5501" fmla="*/ 1233338 w 4713748"/>
                  <a:gd name="connsiteY5501" fmla="*/ 2315082 h 2722945"/>
                  <a:gd name="connsiteX5502" fmla="*/ 1221903 w 4713748"/>
                  <a:gd name="connsiteY5502" fmla="*/ 2311382 h 2722945"/>
                  <a:gd name="connsiteX5503" fmla="*/ 1207240 w 4713748"/>
                  <a:gd name="connsiteY5503" fmla="*/ 2307768 h 2722945"/>
                  <a:gd name="connsiteX5504" fmla="*/ 1209453 w 4713748"/>
                  <a:gd name="connsiteY5504" fmla="*/ 2307768 h 2722945"/>
                  <a:gd name="connsiteX5505" fmla="*/ 1211667 w 4713748"/>
                  <a:gd name="connsiteY5505" fmla="*/ 2307768 h 2722945"/>
                  <a:gd name="connsiteX5506" fmla="*/ 1235615 w 4713748"/>
                  <a:gd name="connsiteY5506" fmla="*/ 2313784 h 2722945"/>
                  <a:gd name="connsiteX5507" fmla="*/ 1237393 w 4713748"/>
                  <a:gd name="connsiteY5507" fmla="*/ 2312771 h 2722945"/>
                  <a:gd name="connsiteX5508" fmla="*/ 1236012 w 4713748"/>
                  <a:gd name="connsiteY5508" fmla="*/ 2312216 h 2722945"/>
                  <a:gd name="connsiteX5509" fmla="*/ 1209453 w 4713748"/>
                  <a:gd name="connsiteY5509" fmla="*/ 2305544 h 2722945"/>
                  <a:gd name="connsiteX5510" fmla="*/ 1205027 w 4713748"/>
                  <a:gd name="connsiteY5510" fmla="*/ 2305544 h 2722945"/>
                  <a:gd name="connsiteX5511" fmla="*/ 1194622 w 4713748"/>
                  <a:gd name="connsiteY5511" fmla="*/ 2303453 h 2722945"/>
                  <a:gd name="connsiteX5512" fmla="*/ 1202814 w 4713748"/>
                  <a:gd name="connsiteY5512" fmla="*/ 2303320 h 2722945"/>
                  <a:gd name="connsiteX5513" fmla="*/ 1193961 w 4713748"/>
                  <a:gd name="connsiteY5513" fmla="*/ 2303320 h 2722945"/>
                  <a:gd name="connsiteX5514" fmla="*/ 1194622 w 4713748"/>
                  <a:gd name="connsiteY5514" fmla="*/ 2303453 h 2722945"/>
                  <a:gd name="connsiteX5515" fmla="*/ 1185661 w 4713748"/>
                  <a:gd name="connsiteY5515" fmla="*/ 2303598 h 2722945"/>
                  <a:gd name="connsiteX5516" fmla="*/ 1171829 w 4713748"/>
                  <a:gd name="connsiteY5516" fmla="*/ 2305544 h 2722945"/>
                  <a:gd name="connsiteX5517" fmla="*/ 1174042 w 4713748"/>
                  <a:gd name="connsiteY5517" fmla="*/ 2303320 h 2722945"/>
                  <a:gd name="connsiteX5518" fmla="*/ 1203367 w 4713748"/>
                  <a:gd name="connsiteY5518" fmla="*/ 2302764 h 2722945"/>
                  <a:gd name="connsiteX5519" fmla="*/ 1241264 w 4713748"/>
                  <a:gd name="connsiteY5519" fmla="*/ 2310564 h 2722945"/>
                  <a:gd name="connsiteX5520" fmla="*/ 1242664 w 4713748"/>
                  <a:gd name="connsiteY5520" fmla="*/ 2309765 h 2722945"/>
                  <a:gd name="connsiteX5521" fmla="*/ 1249818 w 4713748"/>
                  <a:gd name="connsiteY5521" fmla="*/ 2308650 h 2722945"/>
                  <a:gd name="connsiteX5522" fmla="*/ 1253120 w 4713748"/>
                  <a:gd name="connsiteY5522" fmla="*/ 2313431 h 2722945"/>
                  <a:gd name="connsiteX5523" fmla="*/ 1253478 w 4713748"/>
                  <a:gd name="connsiteY5523" fmla="*/ 2313544 h 2722945"/>
                  <a:gd name="connsiteX5524" fmla="*/ 1253120 w 4713748"/>
                  <a:gd name="connsiteY5524" fmla="*/ 2312275 h 2722945"/>
                  <a:gd name="connsiteX5525" fmla="*/ 1249268 w 4713748"/>
                  <a:gd name="connsiteY5525" fmla="*/ 2298610 h 2722945"/>
                  <a:gd name="connsiteX5526" fmla="*/ 1247067 w 4713748"/>
                  <a:gd name="connsiteY5526" fmla="*/ 2296379 h 2722945"/>
                  <a:gd name="connsiteX5527" fmla="*/ 1244865 w 4713748"/>
                  <a:gd name="connsiteY5527" fmla="*/ 2287454 h 2722945"/>
                  <a:gd name="connsiteX5528" fmla="*/ 1247067 w 4713748"/>
                  <a:gd name="connsiteY5528" fmla="*/ 2271836 h 2722945"/>
                  <a:gd name="connsiteX5529" fmla="*/ 1247067 w 4713748"/>
                  <a:gd name="connsiteY5529" fmla="*/ 2265143 h 2722945"/>
                  <a:gd name="connsiteX5530" fmla="*/ 1249268 w 4713748"/>
                  <a:gd name="connsiteY5530" fmla="*/ 2253987 h 2722945"/>
                  <a:gd name="connsiteX5531" fmla="*/ 1249268 w 4713748"/>
                  <a:gd name="connsiteY5531" fmla="*/ 2251756 h 2722945"/>
                  <a:gd name="connsiteX5532" fmla="*/ 1249268 w 4713748"/>
                  <a:gd name="connsiteY5532" fmla="*/ 2249525 h 2722945"/>
                  <a:gd name="connsiteX5533" fmla="*/ 1249268 w 4713748"/>
                  <a:gd name="connsiteY5533" fmla="*/ 2245063 h 2722945"/>
                  <a:gd name="connsiteX5534" fmla="*/ 1260274 w 4713748"/>
                  <a:gd name="connsiteY5534" fmla="*/ 2231676 h 2722945"/>
                  <a:gd name="connsiteX5535" fmla="*/ 1262475 w 4713748"/>
                  <a:gd name="connsiteY5535" fmla="*/ 2231676 h 2722945"/>
                  <a:gd name="connsiteX5536" fmla="*/ 1264676 w 4713748"/>
                  <a:gd name="connsiteY5536" fmla="*/ 2233907 h 2722945"/>
                  <a:gd name="connsiteX5537" fmla="*/ 1265703 w 4713748"/>
                  <a:gd name="connsiteY5537" fmla="*/ 2231827 h 2722945"/>
                  <a:gd name="connsiteX5538" fmla="*/ 1249514 w 4713748"/>
                  <a:gd name="connsiteY5538" fmla="*/ 2229120 h 2722945"/>
                  <a:gd name="connsiteX5539" fmla="*/ 1229586 w 4713748"/>
                  <a:gd name="connsiteY5539" fmla="*/ 2225788 h 2722945"/>
                  <a:gd name="connsiteX5540" fmla="*/ 1225157 w 4713748"/>
                  <a:gd name="connsiteY5540" fmla="*/ 2225788 h 2722945"/>
                  <a:gd name="connsiteX5541" fmla="*/ 1211872 w 4713748"/>
                  <a:gd name="connsiteY5541" fmla="*/ 2223567 h 2722945"/>
                  <a:gd name="connsiteX5542" fmla="*/ 1222943 w 4713748"/>
                  <a:gd name="connsiteY5542" fmla="*/ 2223567 h 2722945"/>
                  <a:gd name="connsiteX5543" fmla="*/ 1201355 w 4713748"/>
                  <a:gd name="connsiteY5543" fmla="*/ 2221624 h 2722945"/>
                  <a:gd name="connsiteX5544" fmla="*/ 1186357 w 4713748"/>
                  <a:gd name="connsiteY5544" fmla="*/ 2221396 h 2722945"/>
                  <a:gd name="connsiteX5545" fmla="*/ 1185748 w 4713748"/>
                  <a:gd name="connsiteY5545" fmla="*/ 2223226 h 2722945"/>
                  <a:gd name="connsiteX5546" fmla="*/ 1187387 w 4713748"/>
                  <a:gd name="connsiteY5546" fmla="*/ 2223226 h 2722945"/>
                  <a:gd name="connsiteX5547" fmla="*/ 1189655 w 4713748"/>
                  <a:gd name="connsiteY5547" fmla="*/ 2227676 h 2722945"/>
                  <a:gd name="connsiteX5548" fmla="*/ 1189655 w 4713748"/>
                  <a:gd name="connsiteY5548" fmla="*/ 2229901 h 2722945"/>
                  <a:gd name="connsiteX5549" fmla="*/ 1189655 w 4713748"/>
                  <a:gd name="connsiteY5549" fmla="*/ 2232126 h 2722945"/>
                  <a:gd name="connsiteX5550" fmla="*/ 1187387 w 4713748"/>
                  <a:gd name="connsiteY5550" fmla="*/ 2232126 h 2722945"/>
                  <a:gd name="connsiteX5551" fmla="*/ 1185120 w 4713748"/>
                  <a:gd name="connsiteY5551" fmla="*/ 2232126 h 2722945"/>
                  <a:gd name="connsiteX5552" fmla="*/ 1182853 w 4713748"/>
                  <a:gd name="connsiteY5552" fmla="*/ 2234351 h 2722945"/>
                  <a:gd name="connsiteX5553" fmla="*/ 1180585 w 4713748"/>
                  <a:gd name="connsiteY5553" fmla="*/ 2236575 h 2722945"/>
                  <a:gd name="connsiteX5554" fmla="*/ 1176051 w 4713748"/>
                  <a:gd name="connsiteY5554" fmla="*/ 2241025 h 2722945"/>
                  <a:gd name="connsiteX5555" fmla="*/ 1174265 w 4713748"/>
                  <a:gd name="connsiteY5555" fmla="*/ 2244529 h 2722945"/>
                  <a:gd name="connsiteX5556" fmla="*/ 1178396 w 4713748"/>
                  <a:gd name="connsiteY5556" fmla="*/ 2251630 h 2722945"/>
                  <a:gd name="connsiteX5557" fmla="*/ 1173957 w 4713748"/>
                  <a:gd name="connsiteY5557" fmla="*/ 2249145 h 2722945"/>
                  <a:gd name="connsiteX5558" fmla="*/ 1173340 w 4713748"/>
                  <a:gd name="connsiteY5558" fmla="*/ 2248569 h 2722945"/>
                  <a:gd name="connsiteX5559" fmla="*/ 1171516 w 4713748"/>
                  <a:gd name="connsiteY5559" fmla="*/ 2252150 h 2722945"/>
                  <a:gd name="connsiteX5560" fmla="*/ 1171516 w 4713748"/>
                  <a:gd name="connsiteY5560" fmla="*/ 2254375 h 2722945"/>
                  <a:gd name="connsiteX5561" fmla="*/ 1171516 w 4713748"/>
                  <a:gd name="connsiteY5561" fmla="*/ 2256599 h 2722945"/>
                  <a:gd name="connsiteX5562" fmla="*/ 1169249 w 4713748"/>
                  <a:gd name="connsiteY5562" fmla="*/ 2258824 h 2722945"/>
                  <a:gd name="connsiteX5563" fmla="*/ 1169249 w 4713748"/>
                  <a:gd name="connsiteY5563" fmla="*/ 2261917 h 2722945"/>
                  <a:gd name="connsiteX5564" fmla="*/ 1169953 w 4713748"/>
                  <a:gd name="connsiteY5564" fmla="*/ 2262875 h 2722945"/>
                  <a:gd name="connsiteX5565" fmla="*/ 1169249 w 4713748"/>
                  <a:gd name="connsiteY5565" fmla="*/ 2262502 h 2722945"/>
                  <a:gd name="connsiteX5566" fmla="*/ 1169249 w 4713748"/>
                  <a:gd name="connsiteY5566" fmla="*/ 2263274 h 2722945"/>
                  <a:gd name="connsiteX5567" fmla="*/ 1171516 w 4713748"/>
                  <a:gd name="connsiteY5567" fmla="*/ 2267724 h 2722945"/>
                  <a:gd name="connsiteX5568" fmla="*/ 1171516 w 4713748"/>
                  <a:gd name="connsiteY5568" fmla="*/ 2283298 h 2722945"/>
                  <a:gd name="connsiteX5569" fmla="*/ 1169249 w 4713748"/>
                  <a:gd name="connsiteY5569" fmla="*/ 2281073 h 2722945"/>
                  <a:gd name="connsiteX5570" fmla="*/ 1169249 w 4713748"/>
                  <a:gd name="connsiteY5570" fmla="*/ 2278848 h 2722945"/>
                  <a:gd name="connsiteX5571" fmla="*/ 1169249 w 4713748"/>
                  <a:gd name="connsiteY5571" fmla="*/ 2276623 h 2722945"/>
                  <a:gd name="connsiteX5572" fmla="*/ 1169249 w 4713748"/>
                  <a:gd name="connsiteY5572" fmla="*/ 2272174 h 2722945"/>
                  <a:gd name="connsiteX5573" fmla="*/ 1169249 w 4713748"/>
                  <a:gd name="connsiteY5573" fmla="*/ 2269949 h 2722945"/>
                  <a:gd name="connsiteX5574" fmla="*/ 1169249 w 4713748"/>
                  <a:gd name="connsiteY5574" fmla="*/ 2265499 h 2722945"/>
                  <a:gd name="connsiteX5575" fmla="*/ 1166981 w 4713748"/>
                  <a:gd name="connsiteY5575" fmla="*/ 2269949 h 2722945"/>
                  <a:gd name="connsiteX5576" fmla="*/ 1169249 w 4713748"/>
                  <a:gd name="connsiteY5576" fmla="*/ 2281073 h 2722945"/>
                  <a:gd name="connsiteX5577" fmla="*/ 1169249 w 4713748"/>
                  <a:gd name="connsiteY5577" fmla="*/ 2283298 h 2722945"/>
                  <a:gd name="connsiteX5578" fmla="*/ 1169249 w 4713748"/>
                  <a:gd name="connsiteY5578" fmla="*/ 2285523 h 2722945"/>
                  <a:gd name="connsiteX5579" fmla="*/ 1173783 w 4713748"/>
                  <a:gd name="connsiteY5579" fmla="*/ 2298872 h 2722945"/>
                  <a:gd name="connsiteX5580" fmla="*/ 1169249 w 4713748"/>
                  <a:gd name="connsiteY5580" fmla="*/ 2287396 h 2722945"/>
                  <a:gd name="connsiteX5581" fmla="*/ 1168399 w 4713748"/>
                  <a:gd name="connsiteY5581" fmla="*/ 2285245 h 2722945"/>
                  <a:gd name="connsiteX5582" fmla="*/ 1164714 w 4713748"/>
                  <a:gd name="connsiteY5582" fmla="*/ 2263274 h 2722945"/>
                  <a:gd name="connsiteX5583" fmla="*/ 1165356 w 4713748"/>
                  <a:gd name="connsiteY5583" fmla="*/ 2260440 h 2722945"/>
                  <a:gd name="connsiteX5584" fmla="*/ 1165237 w 4713748"/>
                  <a:gd name="connsiteY5584" fmla="*/ 2260377 h 2722945"/>
                  <a:gd name="connsiteX5585" fmla="*/ 1158856 w 4713748"/>
                  <a:gd name="connsiteY5585" fmla="*/ 2256213 h 2722945"/>
                  <a:gd name="connsiteX5586" fmla="*/ 1156636 w 4713748"/>
                  <a:gd name="connsiteY5586" fmla="*/ 2256213 h 2722945"/>
                  <a:gd name="connsiteX5587" fmla="*/ 1152198 w 4713748"/>
                  <a:gd name="connsiteY5587" fmla="*/ 2249550 h 2722945"/>
                  <a:gd name="connsiteX5588" fmla="*/ 1149978 w 4713748"/>
                  <a:gd name="connsiteY5588" fmla="*/ 2247329 h 2722945"/>
                  <a:gd name="connsiteX5589" fmla="*/ 1127784 w 4713748"/>
                  <a:gd name="connsiteY5589" fmla="*/ 2227341 h 2722945"/>
                  <a:gd name="connsiteX5590" fmla="*/ 1105591 w 4713748"/>
                  <a:gd name="connsiteY5590" fmla="*/ 2209573 h 2722945"/>
                  <a:gd name="connsiteX5591" fmla="*/ 1105591 w 4713748"/>
                  <a:gd name="connsiteY5591" fmla="*/ 2207352 h 2722945"/>
                  <a:gd name="connsiteX5592" fmla="*/ 1103371 w 4713748"/>
                  <a:gd name="connsiteY5592" fmla="*/ 2205131 h 2722945"/>
                  <a:gd name="connsiteX5593" fmla="*/ 1096713 w 4713748"/>
                  <a:gd name="connsiteY5593" fmla="*/ 2200690 h 2722945"/>
                  <a:gd name="connsiteX5594" fmla="*/ 1098932 w 4713748"/>
                  <a:gd name="connsiteY5594" fmla="*/ 2200690 h 2722945"/>
                  <a:gd name="connsiteX5595" fmla="*/ 1081177 w 4713748"/>
                  <a:gd name="connsiteY5595" fmla="*/ 2189585 h 2722945"/>
                  <a:gd name="connsiteX5596" fmla="*/ 1067861 w 4713748"/>
                  <a:gd name="connsiteY5596" fmla="*/ 2180701 h 2722945"/>
                  <a:gd name="connsiteX5597" fmla="*/ 1039841 w 4713748"/>
                  <a:gd name="connsiteY5597" fmla="*/ 2166265 h 2722945"/>
                  <a:gd name="connsiteX5598" fmla="*/ 1030772 w 4713748"/>
                  <a:gd name="connsiteY5598" fmla="*/ 2161855 h 2722945"/>
                  <a:gd name="connsiteX5599" fmla="*/ 994202 w 4713748"/>
                  <a:gd name="connsiteY5599" fmla="*/ 2156655 h 2722945"/>
                  <a:gd name="connsiteX5600" fmla="*/ 896557 w 4713748"/>
                  <a:gd name="connsiteY5600" fmla="*/ 2163281 h 2722945"/>
                  <a:gd name="connsiteX5601" fmla="*/ 821104 w 4713748"/>
                  <a:gd name="connsiteY5601" fmla="*/ 2178742 h 2722945"/>
                  <a:gd name="connsiteX5602" fmla="*/ 776720 w 4713748"/>
                  <a:gd name="connsiteY5602" fmla="*/ 2180951 h 2722945"/>
                  <a:gd name="connsiteX5603" fmla="*/ 714583 w 4713748"/>
                  <a:gd name="connsiteY5603" fmla="*/ 2180951 h 2722945"/>
                  <a:gd name="connsiteX5604" fmla="*/ 670199 w 4713748"/>
                  <a:gd name="connsiteY5604" fmla="*/ 2180951 h 2722945"/>
                  <a:gd name="connsiteX5605" fmla="*/ 654664 w 4713748"/>
                  <a:gd name="connsiteY5605" fmla="*/ 2180951 h 2722945"/>
                  <a:gd name="connsiteX5606" fmla="*/ 632472 w 4713748"/>
                  <a:gd name="connsiteY5606" fmla="*/ 2180951 h 2722945"/>
                  <a:gd name="connsiteX5607" fmla="*/ 594746 w 4713748"/>
                  <a:gd name="connsiteY5607" fmla="*/ 2176533 h 2722945"/>
                  <a:gd name="connsiteX5608" fmla="*/ 550362 w 4713748"/>
                  <a:gd name="connsiteY5608" fmla="*/ 2174325 h 2722945"/>
                  <a:gd name="connsiteX5609" fmla="*/ 541485 w 4713748"/>
                  <a:gd name="connsiteY5609" fmla="*/ 2174325 h 2722945"/>
                  <a:gd name="connsiteX5610" fmla="*/ 521512 w 4713748"/>
                  <a:gd name="connsiteY5610" fmla="*/ 2172116 h 2722945"/>
                  <a:gd name="connsiteX5611" fmla="*/ 509662 w 4713748"/>
                  <a:gd name="connsiteY5611" fmla="*/ 2171736 h 2722945"/>
                  <a:gd name="connsiteX5612" fmla="*/ 469638 w 4713748"/>
                  <a:gd name="connsiteY5612" fmla="*/ 2168803 h 2722945"/>
                  <a:gd name="connsiteX5613" fmla="*/ 426086 w 4713748"/>
                  <a:gd name="connsiteY5613" fmla="*/ 2165490 h 2722945"/>
                  <a:gd name="connsiteX5614" fmla="*/ 267871 w 4713748"/>
                  <a:gd name="connsiteY5614" fmla="*/ 2159510 h 2722945"/>
                  <a:gd name="connsiteX5615" fmla="*/ 257233 w 4713748"/>
                  <a:gd name="connsiteY5615" fmla="*/ 2158967 h 2722945"/>
                  <a:gd name="connsiteX5616" fmla="*/ 353408 w 4713748"/>
                  <a:gd name="connsiteY5616" fmla="*/ 2159140 h 2722945"/>
                  <a:gd name="connsiteX5617" fmla="*/ 517074 w 4713748"/>
                  <a:gd name="connsiteY5617" fmla="*/ 2167699 h 2722945"/>
                  <a:gd name="connsiteX5618" fmla="*/ 814447 w 4713748"/>
                  <a:gd name="connsiteY5618" fmla="*/ 2174325 h 2722945"/>
                  <a:gd name="connsiteX5619" fmla="*/ 832200 w 4713748"/>
                  <a:gd name="connsiteY5619" fmla="*/ 2172116 h 2722945"/>
                  <a:gd name="connsiteX5620" fmla="*/ 874365 w 4713748"/>
                  <a:gd name="connsiteY5620" fmla="*/ 2163281 h 2722945"/>
                  <a:gd name="connsiteX5621" fmla="*/ 952037 w 4713748"/>
                  <a:gd name="connsiteY5621" fmla="*/ 2152238 h 2722945"/>
                  <a:gd name="connsiteX5622" fmla="*/ 987544 w 4713748"/>
                  <a:gd name="connsiteY5622" fmla="*/ 2150029 h 2722945"/>
                  <a:gd name="connsiteX5623" fmla="*/ 994757 w 4713748"/>
                  <a:gd name="connsiteY5623" fmla="*/ 2149546 h 2722945"/>
                  <a:gd name="connsiteX5624" fmla="*/ 1006764 w 4713748"/>
                  <a:gd name="connsiteY5624" fmla="*/ 2150654 h 2722945"/>
                  <a:gd name="connsiteX5625" fmla="*/ 966879 w 4713748"/>
                  <a:gd name="connsiteY5625" fmla="*/ 2136838 h 2722945"/>
                  <a:gd name="connsiteX5626" fmla="*/ 923601 w 4713748"/>
                  <a:gd name="connsiteY5626" fmla="*/ 2125178 h 2722945"/>
                  <a:gd name="connsiteX5627" fmla="*/ 914116 w 4713748"/>
                  <a:gd name="connsiteY5627" fmla="*/ 2122297 h 2722945"/>
                  <a:gd name="connsiteX5628" fmla="*/ 900839 w 4713748"/>
                  <a:gd name="connsiteY5628" fmla="*/ 2121538 h 2722945"/>
                  <a:gd name="connsiteX5629" fmla="*/ 874780 w 4713748"/>
                  <a:gd name="connsiteY5629" fmla="*/ 2123612 h 2722945"/>
                  <a:gd name="connsiteX5630" fmla="*/ 836504 w 4713748"/>
                  <a:gd name="connsiteY5630" fmla="*/ 2129733 h 2722945"/>
                  <a:gd name="connsiteX5631" fmla="*/ 794344 w 4713748"/>
                  <a:gd name="connsiteY5631" fmla="*/ 2140860 h 2722945"/>
                  <a:gd name="connsiteX5632" fmla="*/ 736652 w 4713748"/>
                  <a:gd name="connsiteY5632" fmla="*/ 2158665 h 2722945"/>
                  <a:gd name="connsiteX5633" fmla="*/ 696712 w 4713748"/>
                  <a:gd name="connsiteY5633" fmla="*/ 2165341 h 2722945"/>
                  <a:gd name="connsiteX5634" fmla="*/ 681179 w 4713748"/>
                  <a:gd name="connsiteY5634" fmla="*/ 2167567 h 2722945"/>
                  <a:gd name="connsiteX5635" fmla="*/ 658990 w 4713748"/>
                  <a:gd name="connsiteY5635" fmla="*/ 2167567 h 2722945"/>
                  <a:gd name="connsiteX5636" fmla="*/ 623487 w 4713748"/>
                  <a:gd name="connsiteY5636" fmla="*/ 2163116 h 2722945"/>
                  <a:gd name="connsiteX5637" fmla="*/ 579109 w 4713748"/>
                  <a:gd name="connsiteY5637" fmla="*/ 2160890 h 2722945"/>
                  <a:gd name="connsiteX5638" fmla="*/ 572452 w 4713748"/>
                  <a:gd name="connsiteY5638" fmla="*/ 2160890 h 2722945"/>
                  <a:gd name="connsiteX5639" fmla="*/ 552482 w 4713748"/>
                  <a:gd name="connsiteY5639" fmla="*/ 2158665 h 2722945"/>
                  <a:gd name="connsiteX5640" fmla="*/ 533872 w 4713748"/>
                  <a:gd name="connsiteY5640" fmla="*/ 2157377 h 2722945"/>
                  <a:gd name="connsiteX5641" fmla="*/ 504498 w 4713748"/>
                  <a:gd name="connsiteY5641" fmla="*/ 2154214 h 2722945"/>
                  <a:gd name="connsiteX5642" fmla="*/ 461506 w 4713748"/>
                  <a:gd name="connsiteY5642" fmla="*/ 2149762 h 2722945"/>
                  <a:gd name="connsiteX5643" fmla="*/ 430023 w 4713748"/>
                  <a:gd name="connsiteY5643" fmla="*/ 2146815 h 2722945"/>
                  <a:gd name="connsiteX5644" fmla="*/ 420733 w 4713748"/>
                  <a:gd name="connsiteY5644" fmla="*/ 2145868 h 2722945"/>
                  <a:gd name="connsiteX5645" fmla="*/ 306182 w 4713748"/>
                  <a:gd name="connsiteY5645" fmla="*/ 2134184 h 2722945"/>
                  <a:gd name="connsiteX5646" fmla="*/ 321259 w 4713748"/>
                  <a:gd name="connsiteY5646" fmla="*/ 2136344 h 2722945"/>
                  <a:gd name="connsiteX5647" fmla="*/ 299525 w 4713748"/>
                  <a:gd name="connsiteY5647" fmla="*/ 2134184 h 2722945"/>
                  <a:gd name="connsiteX5648" fmla="*/ 295087 w 4713748"/>
                  <a:gd name="connsiteY5648" fmla="*/ 2134184 h 2722945"/>
                  <a:gd name="connsiteX5649" fmla="*/ 291693 w 4713748"/>
                  <a:gd name="connsiteY5649" fmla="*/ 2133783 h 2722945"/>
                  <a:gd name="connsiteX5650" fmla="*/ 281773 w 4713748"/>
                  <a:gd name="connsiteY5650" fmla="*/ 2131958 h 2722945"/>
                  <a:gd name="connsiteX5651" fmla="*/ 284799 w 4713748"/>
                  <a:gd name="connsiteY5651" fmla="*/ 2132970 h 2722945"/>
                  <a:gd name="connsiteX5652" fmla="*/ 279173 w 4713748"/>
                  <a:gd name="connsiteY5652" fmla="*/ 2132306 h 2722945"/>
                  <a:gd name="connsiteX5653" fmla="*/ 257365 w 4713748"/>
                  <a:gd name="connsiteY5653" fmla="*/ 2129733 h 2722945"/>
                  <a:gd name="connsiteX5654" fmla="*/ 228519 w 4713748"/>
                  <a:gd name="connsiteY5654" fmla="*/ 2126116 h 2722945"/>
                  <a:gd name="connsiteX5655" fmla="*/ 210586 w 4713748"/>
                  <a:gd name="connsiteY5655" fmla="*/ 2123446 h 2722945"/>
                  <a:gd name="connsiteX5656" fmla="*/ 244052 w 4713748"/>
                  <a:gd name="connsiteY5656" fmla="*/ 2127507 h 2722945"/>
                  <a:gd name="connsiteX5657" fmla="*/ 286211 w 4713748"/>
                  <a:gd name="connsiteY5657" fmla="*/ 2131958 h 2722945"/>
                  <a:gd name="connsiteX5658" fmla="*/ 244052 w 4713748"/>
                  <a:gd name="connsiteY5658" fmla="*/ 2127507 h 2722945"/>
                  <a:gd name="connsiteX5659" fmla="*/ 193017 w 4713748"/>
                  <a:gd name="connsiteY5659" fmla="*/ 2120830 h 2722945"/>
                  <a:gd name="connsiteX5660" fmla="*/ 210586 w 4713748"/>
                  <a:gd name="connsiteY5660" fmla="*/ 2123446 h 2722945"/>
                  <a:gd name="connsiteX5661" fmla="*/ 197628 w 4713748"/>
                  <a:gd name="connsiteY5661" fmla="*/ 2121874 h 2722945"/>
                  <a:gd name="connsiteX5662" fmla="*/ 48787 w 4713748"/>
                  <a:gd name="connsiteY5662" fmla="*/ 2107477 h 2722945"/>
                  <a:gd name="connsiteX5663" fmla="*/ 64319 w 4713748"/>
                  <a:gd name="connsiteY5663" fmla="*/ 2107477 h 2722945"/>
                  <a:gd name="connsiteX5664" fmla="*/ 550263 w 4713748"/>
                  <a:gd name="connsiteY5664" fmla="*/ 2154213 h 2722945"/>
                  <a:gd name="connsiteX5665" fmla="*/ 690055 w 4713748"/>
                  <a:gd name="connsiteY5665" fmla="*/ 2158665 h 2722945"/>
                  <a:gd name="connsiteX5666" fmla="*/ 829847 w 4713748"/>
                  <a:gd name="connsiteY5666" fmla="*/ 2127507 h 2722945"/>
                  <a:gd name="connsiteX5667" fmla="*/ 845379 w 4713748"/>
                  <a:gd name="connsiteY5667" fmla="*/ 2123056 h 2722945"/>
                  <a:gd name="connsiteX5668" fmla="*/ 863165 w 4713748"/>
                  <a:gd name="connsiteY5668" fmla="*/ 2121178 h 2722945"/>
                  <a:gd name="connsiteX5669" fmla="*/ 865558 w 4713748"/>
                  <a:gd name="connsiteY5669" fmla="*/ 2120925 h 2722945"/>
                  <a:gd name="connsiteX5670" fmla="*/ 854527 w 4713748"/>
                  <a:gd name="connsiteY5670" fmla="*/ 2120847 h 2722945"/>
                  <a:gd name="connsiteX5671" fmla="*/ 812379 w 4713748"/>
                  <a:gd name="connsiteY5671" fmla="*/ 2118618 h 2722945"/>
                  <a:gd name="connsiteX5672" fmla="*/ 754704 w 4713748"/>
                  <a:gd name="connsiteY5672" fmla="*/ 2116390 h 2722945"/>
                  <a:gd name="connsiteX5673" fmla="*/ 714775 w 4713748"/>
                  <a:gd name="connsiteY5673" fmla="*/ 2114162 h 2722945"/>
                  <a:gd name="connsiteX5674" fmla="*/ 699247 w 4713748"/>
                  <a:gd name="connsiteY5674" fmla="*/ 2111934 h 2722945"/>
                  <a:gd name="connsiteX5675" fmla="*/ 677064 w 4713748"/>
                  <a:gd name="connsiteY5675" fmla="*/ 2111934 h 2722945"/>
                  <a:gd name="connsiteX5676" fmla="*/ 643790 w 4713748"/>
                  <a:gd name="connsiteY5676" fmla="*/ 2107477 h 2722945"/>
                  <a:gd name="connsiteX5677" fmla="*/ 601642 w 4713748"/>
                  <a:gd name="connsiteY5677" fmla="*/ 2103021 h 2722945"/>
                  <a:gd name="connsiteX5678" fmla="*/ 594987 w 4713748"/>
                  <a:gd name="connsiteY5678" fmla="*/ 2103021 h 2722945"/>
                  <a:gd name="connsiteX5679" fmla="*/ 572804 w 4713748"/>
                  <a:gd name="connsiteY5679" fmla="*/ 2100792 h 2722945"/>
                  <a:gd name="connsiteX5680" fmla="*/ 566207 w 4713748"/>
                  <a:gd name="connsiteY5680" fmla="*/ 2100564 h 2722945"/>
                  <a:gd name="connsiteX5681" fmla="*/ 526220 w 4713748"/>
                  <a:gd name="connsiteY5681" fmla="*/ 2096336 h 2722945"/>
                  <a:gd name="connsiteX5682" fmla="*/ 484073 w 4713748"/>
                  <a:gd name="connsiteY5682" fmla="*/ 2091879 h 2722945"/>
                  <a:gd name="connsiteX5683" fmla="*/ 322138 w 4713748"/>
                  <a:gd name="connsiteY5683" fmla="*/ 2074053 h 2722945"/>
                  <a:gd name="connsiteX5684" fmla="*/ 284427 w 4713748"/>
                  <a:gd name="connsiteY5684" fmla="*/ 2069597 h 2722945"/>
                  <a:gd name="connsiteX5685" fmla="*/ 220097 w 4713748"/>
                  <a:gd name="connsiteY5685" fmla="*/ 2060684 h 2722945"/>
                  <a:gd name="connsiteX5686" fmla="*/ 268899 w 4713748"/>
                  <a:gd name="connsiteY5686" fmla="*/ 2067369 h 2722945"/>
                  <a:gd name="connsiteX5687" fmla="*/ 313265 w 4713748"/>
                  <a:gd name="connsiteY5687" fmla="*/ 2071825 h 2722945"/>
                  <a:gd name="connsiteX5688" fmla="*/ 268899 w 4713748"/>
                  <a:gd name="connsiteY5688" fmla="*/ 2067369 h 2722945"/>
                  <a:gd name="connsiteX5689" fmla="*/ 82563 w 4713748"/>
                  <a:gd name="connsiteY5689" fmla="*/ 2036173 h 2722945"/>
                  <a:gd name="connsiteX5690" fmla="*/ 95872 w 4713748"/>
                  <a:gd name="connsiteY5690" fmla="*/ 2038401 h 2722945"/>
                  <a:gd name="connsiteX5691" fmla="*/ 570586 w 4713748"/>
                  <a:gd name="connsiteY5691" fmla="*/ 2096336 h 2722945"/>
                  <a:gd name="connsiteX5692" fmla="*/ 850090 w 4713748"/>
                  <a:gd name="connsiteY5692" fmla="*/ 2116390 h 2722945"/>
                  <a:gd name="connsiteX5693" fmla="*/ 865618 w 4713748"/>
                  <a:gd name="connsiteY5693" fmla="*/ 2116390 h 2722945"/>
                  <a:gd name="connsiteX5694" fmla="*/ 883399 w 4713748"/>
                  <a:gd name="connsiteY5694" fmla="*/ 2116390 h 2722945"/>
                  <a:gd name="connsiteX5695" fmla="*/ 894672 w 4713748"/>
                  <a:gd name="connsiteY5695" fmla="*/ 2116390 h 2722945"/>
                  <a:gd name="connsiteX5696" fmla="*/ 892529 w 4713748"/>
                  <a:gd name="connsiteY5696" fmla="*/ 2115739 h 2722945"/>
                  <a:gd name="connsiteX5697" fmla="*/ 854800 w 4713748"/>
                  <a:gd name="connsiteY5697" fmla="*/ 2109632 h 2722945"/>
                  <a:gd name="connsiteX5698" fmla="*/ 814851 w 4713748"/>
                  <a:gd name="connsiteY5698" fmla="*/ 2105190 h 2722945"/>
                  <a:gd name="connsiteX5699" fmla="*/ 759366 w 4713748"/>
                  <a:gd name="connsiteY5699" fmla="*/ 2100748 h 2722945"/>
                  <a:gd name="connsiteX5700" fmla="*/ 719417 w 4713748"/>
                  <a:gd name="connsiteY5700" fmla="*/ 2096306 h 2722945"/>
                  <a:gd name="connsiteX5701" fmla="*/ 706101 w 4713748"/>
                  <a:gd name="connsiteY5701" fmla="*/ 2096306 h 2722945"/>
                  <a:gd name="connsiteX5702" fmla="*/ 683907 w 4713748"/>
                  <a:gd name="connsiteY5702" fmla="*/ 2094085 h 2722945"/>
                  <a:gd name="connsiteX5703" fmla="*/ 650616 w 4713748"/>
                  <a:gd name="connsiteY5703" fmla="*/ 2087422 h 2722945"/>
                  <a:gd name="connsiteX5704" fmla="*/ 610667 w 4713748"/>
                  <a:gd name="connsiteY5704" fmla="*/ 2082981 h 2722945"/>
                  <a:gd name="connsiteX5705" fmla="*/ 604009 w 4713748"/>
                  <a:gd name="connsiteY5705" fmla="*/ 2082981 h 2722945"/>
                  <a:gd name="connsiteX5706" fmla="*/ 584034 w 4713748"/>
                  <a:gd name="connsiteY5706" fmla="*/ 2080760 h 2722945"/>
                  <a:gd name="connsiteX5707" fmla="*/ 521891 w 4713748"/>
                  <a:gd name="connsiteY5707" fmla="*/ 2074097 h 2722945"/>
                  <a:gd name="connsiteX5708" fmla="*/ 326585 w 4713748"/>
                  <a:gd name="connsiteY5708" fmla="*/ 2040783 h 2722945"/>
                  <a:gd name="connsiteX5709" fmla="*/ 333243 w 4713748"/>
                  <a:gd name="connsiteY5709" fmla="*/ 2040783 h 2722945"/>
                  <a:gd name="connsiteX5710" fmla="*/ 350998 w 4713748"/>
                  <a:gd name="connsiteY5710" fmla="*/ 2043004 h 2722945"/>
                  <a:gd name="connsiteX5711" fmla="*/ 344340 w 4713748"/>
                  <a:gd name="connsiteY5711" fmla="*/ 2043004 h 2722945"/>
                  <a:gd name="connsiteX5712" fmla="*/ 363942 w 4713748"/>
                  <a:gd name="connsiteY5712" fmla="*/ 2045993 h 2722945"/>
                  <a:gd name="connsiteX5713" fmla="*/ 379850 w 4713748"/>
                  <a:gd name="connsiteY5713" fmla="*/ 2049667 h 2722945"/>
                  <a:gd name="connsiteX5714" fmla="*/ 417580 w 4713748"/>
                  <a:gd name="connsiteY5714" fmla="*/ 2056330 h 2722945"/>
                  <a:gd name="connsiteX5715" fmla="*/ 466683 w 4713748"/>
                  <a:gd name="connsiteY5715" fmla="*/ 2062226 h 2722945"/>
                  <a:gd name="connsiteX5716" fmla="*/ 478943 w 4713748"/>
                  <a:gd name="connsiteY5716" fmla="*/ 2064299 h 2722945"/>
                  <a:gd name="connsiteX5717" fmla="*/ 493039 w 4713748"/>
                  <a:gd name="connsiteY5717" fmla="*/ 2067434 h 2722945"/>
                  <a:gd name="connsiteX5718" fmla="*/ 490542 w 4713748"/>
                  <a:gd name="connsiteY5718" fmla="*/ 2066879 h 2722945"/>
                  <a:gd name="connsiteX5719" fmla="*/ 478943 w 4713748"/>
                  <a:gd name="connsiteY5719" fmla="*/ 2064299 h 2722945"/>
                  <a:gd name="connsiteX5720" fmla="*/ 497478 w 4713748"/>
                  <a:gd name="connsiteY5720" fmla="*/ 2067434 h 2722945"/>
                  <a:gd name="connsiteX5721" fmla="*/ 526823 w 4713748"/>
                  <a:gd name="connsiteY5721" fmla="*/ 2070830 h 2722945"/>
                  <a:gd name="connsiteX5722" fmla="*/ 577376 w 4713748"/>
                  <a:gd name="connsiteY5722" fmla="*/ 2078539 h 2722945"/>
                  <a:gd name="connsiteX5723" fmla="*/ 538259 w 4713748"/>
                  <a:gd name="connsiteY5723" fmla="*/ 2072154 h 2722945"/>
                  <a:gd name="connsiteX5724" fmla="*/ 526823 w 4713748"/>
                  <a:gd name="connsiteY5724" fmla="*/ 2070830 h 2722945"/>
                  <a:gd name="connsiteX5725" fmla="*/ 441152 w 4713748"/>
                  <a:gd name="connsiteY5725" fmla="*/ 2057767 h 2722945"/>
                  <a:gd name="connsiteX5726" fmla="*/ 414921 w 4713748"/>
                  <a:gd name="connsiteY5726" fmla="*/ 2053471 h 2722945"/>
                  <a:gd name="connsiteX5727" fmla="*/ 339901 w 4713748"/>
                  <a:gd name="connsiteY5727" fmla="*/ 2040783 h 2722945"/>
                  <a:gd name="connsiteX5728" fmla="*/ 304391 w 4713748"/>
                  <a:gd name="connsiteY5728" fmla="*/ 2034120 h 2722945"/>
                  <a:gd name="connsiteX5729" fmla="*/ 242248 w 4713748"/>
                  <a:gd name="connsiteY5729" fmla="*/ 2020795 h 2722945"/>
                  <a:gd name="connsiteX5730" fmla="*/ 291075 w 4713748"/>
                  <a:gd name="connsiteY5730" fmla="*/ 2029679 h 2722945"/>
                  <a:gd name="connsiteX5731" fmla="*/ 331024 w 4713748"/>
                  <a:gd name="connsiteY5731" fmla="*/ 2038562 h 2722945"/>
                  <a:gd name="connsiteX5732" fmla="*/ 291075 w 4713748"/>
                  <a:gd name="connsiteY5732" fmla="*/ 2029679 h 2722945"/>
                  <a:gd name="connsiteX5733" fmla="*/ 113524 w 4713748"/>
                  <a:gd name="connsiteY5733" fmla="*/ 1980818 h 2722945"/>
                  <a:gd name="connsiteX5734" fmla="*/ 126840 w 4713748"/>
                  <a:gd name="connsiteY5734" fmla="*/ 1985260 h 2722945"/>
                  <a:gd name="connsiteX5735" fmla="*/ 579595 w 4713748"/>
                  <a:gd name="connsiteY5735" fmla="*/ 2074097 h 2722945"/>
                  <a:gd name="connsiteX5736" fmla="*/ 852580 w 4713748"/>
                  <a:gd name="connsiteY5736" fmla="*/ 2105190 h 2722945"/>
                  <a:gd name="connsiteX5737" fmla="*/ 865897 w 4713748"/>
                  <a:gd name="connsiteY5737" fmla="*/ 2107411 h 2722945"/>
                  <a:gd name="connsiteX5738" fmla="*/ 905846 w 4713748"/>
                  <a:gd name="connsiteY5738" fmla="*/ 2114074 h 2722945"/>
                  <a:gd name="connsiteX5739" fmla="*/ 914528 w 4713748"/>
                  <a:gd name="connsiteY5739" fmla="*/ 2116596 h 2722945"/>
                  <a:gd name="connsiteX5740" fmla="*/ 934759 w 4713748"/>
                  <a:gd name="connsiteY5740" fmla="*/ 2117212 h 2722945"/>
                  <a:gd name="connsiteX5741" fmla="*/ 962982 w 4713748"/>
                  <a:gd name="connsiteY5741" fmla="*/ 2116379 h 2722945"/>
                  <a:gd name="connsiteX5742" fmla="*/ 996266 w 4713748"/>
                  <a:gd name="connsiteY5742" fmla="*/ 2116379 h 2722945"/>
                  <a:gd name="connsiteX5743" fmla="*/ 1056177 w 4713748"/>
                  <a:gd name="connsiteY5743" fmla="*/ 2127507 h 2722945"/>
                  <a:gd name="connsiteX5744" fmla="*/ 1060614 w 4713748"/>
                  <a:gd name="connsiteY5744" fmla="*/ 2127507 h 2722945"/>
                  <a:gd name="connsiteX5745" fmla="*/ 1073928 w 4713748"/>
                  <a:gd name="connsiteY5745" fmla="*/ 2129733 h 2722945"/>
                  <a:gd name="connsiteX5746" fmla="*/ 1093898 w 4713748"/>
                  <a:gd name="connsiteY5746" fmla="*/ 2136409 h 2722945"/>
                  <a:gd name="connsiteX5747" fmla="*/ 1106992 w 4713748"/>
                  <a:gd name="connsiteY5747" fmla="*/ 2142246 h 2722945"/>
                  <a:gd name="connsiteX5748" fmla="*/ 1109630 w 4713748"/>
                  <a:gd name="connsiteY5748" fmla="*/ 2143129 h 2722945"/>
                  <a:gd name="connsiteX5749" fmla="*/ 1111615 w 4713748"/>
                  <a:gd name="connsiteY5749" fmla="*/ 2144307 h 2722945"/>
                  <a:gd name="connsiteX5750" fmla="*/ 1131342 w 4713748"/>
                  <a:gd name="connsiteY5750" fmla="*/ 2153101 h 2722945"/>
                  <a:gd name="connsiteX5751" fmla="*/ 1167123 w 4713748"/>
                  <a:gd name="connsiteY5751" fmla="*/ 2176469 h 2722945"/>
                  <a:gd name="connsiteX5752" fmla="*/ 1164904 w 4713748"/>
                  <a:gd name="connsiteY5752" fmla="*/ 2176469 h 2722945"/>
                  <a:gd name="connsiteX5753" fmla="*/ 1167123 w 4713748"/>
                  <a:gd name="connsiteY5753" fmla="*/ 2178694 h 2722945"/>
                  <a:gd name="connsiteX5754" fmla="*/ 1173779 w 4713748"/>
                  <a:gd name="connsiteY5754" fmla="*/ 2185371 h 2722945"/>
                  <a:gd name="connsiteX5755" fmla="*/ 1169342 w 4713748"/>
                  <a:gd name="connsiteY5755" fmla="*/ 2183145 h 2722945"/>
                  <a:gd name="connsiteX5756" fmla="*/ 1180991 w 4713748"/>
                  <a:gd name="connsiteY5756" fmla="*/ 2192882 h 2722945"/>
                  <a:gd name="connsiteX5757" fmla="*/ 1184705 w 4713748"/>
                  <a:gd name="connsiteY5757" fmla="*/ 2196483 h 2722945"/>
                  <a:gd name="connsiteX5758" fmla="*/ 1182825 w 4713748"/>
                  <a:gd name="connsiteY5758" fmla="*/ 2172000 h 2722945"/>
                  <a:gd name="connsiteX5759" fmla="*/ 1169515 w 4713748"/>
                  <a:gd name="connsiteY5759" fmla="*/ 2149772 h 2722945"/>
                  <a:gd name="connsiteX5760" fmla="*/ 1169515 w 4713748"/>
                  <a:gd name="connsiteY5760" fmla="*/ 2147549 h 2722945"/>
                  <a:gd name="connsiteX5761" fmla="*/ 1167297 w 4713748"/>
                  <a:gd name="connsiteY5761" fmla="*/ 2145327 h 2722945"/>
                  <a:gd name="connsiteX5762" fmla="*/ 1160642 w 4713748"/>
                  <a:gd name="connsiteY5762" fmla="*/ 2140881 h 2722945"/>
                  <a:gd name="connsiteX5763" fmla="*/ 1162860 w 4713748"/>
                  <a:gd name="connsiteY5763" fmla="*/ 2140881 h 2722945"/>
                  <a:gd name="connsiteX5764" fmla="*/ 1145113 w 4713748"/>
                  <a:gd name="connsiteY5764" fmla="*/ 2129767 h 2722945"/>
                  <a:gd name="connsiteX5765" fmla="*/ 1129585 w 4713748"/>
                  <a:gd name="connsiteY5765" fmla="*/ 2120876 h 2722945"/>
                  <a:gd name="connsiteX5766" fmla="*/ 1067472 w 4713748"/>
                  <a:gd name="connsiteY5766" fmla="*/ 2100872 h 2722945"/>
                  <a:gd name="connsiteX5767" fmla="*/ 976521 w 4713748"/>
                  <a:gd name="connsiteY5767" fmla="*/ 2087535 h 2722945"/>
                  <a:gd name="connsiteX5768" fmla="*/ 903317 w 4713748"/>
                  <a:gd name="connsiteY5768" fmla="*/ 2083090 h 2722945"/>
                  <a:gd name="connsiteX5769" fmla="*/ 863387 w 4713748"/>
                  <a:gd name="connsiteY5769" fmla="*/ 2080867 h 2722945"/>
                  <a:gd name="connsiteX5770" fmla="*/ 803492 w 4713748"/>
                  <a:gd name="connsiteY5770" fmla="*/ 2074199 h 2722945"/>
                  <a:gd name="connsiteX5771" fmla="*/ 763562 w 4713748"/>
                  <a:gd name="connsiteY5771" fmla="*/ 2069753 h 2722945"/>
                  <a:gd name="connsiteX5772" fmla="*/ 750253 w 4713748"/>
                  <a:gd name="connsiteY5772" fmla="*/ 2067531 h 2722945"/>
                  <a:gd name="connsiteX5773" fmla="*/ 728069 w 4713748"/>
                  <a:gd name="connsiteY5773" fmla="*/ 2065308 h 2722945"/>
                  <a:gd name="connsiteX5774" fmla="*/ 694795 w 4713748"/>
                  <a:gd name="connsiteY5774" fmla="*/ 2058640 h 2722945"/>
                  <a:gd name="connsiteX5775" fmla="*/ 650428 w 4713748"/>
                  <a:gd name="connsiteY5775" fmla="*/ 2051971 h 2722945"/>
                  <a:gd name="connsiteX5776" fmla="*/ 643773 w 4713748"/>
                  <a:gd name="connsiteY5776" fmla="*/ 2049749 h 2722945"/>
                  <a:gd name="connsiteX5777" fmla="*/ 623808 w 4713748"/>
                  <a:gd name="connsiteY5777" fmla="*/ 2047526 h 2722945"/>
                  <a:gd name="connsiteX5778" fmla="*/ 561695 w 4713748"/>
                  <a:gd name="connsiteY5778" fmla="*/ 2036412 h 2722945"/>
                  <a:gd name="connsiteX5779" fmla="*/ 364265 w 4713748"/>
                  <a:gd name="connsiteY5779" fmla="*/ 1987512 h 2722945"/>
                  <a:gd name="connsiteX5780" fmla="*/ 368701 w 4713748"/>
                  <a:gd name="connsiteY5780" fmla="*/ 1987512 h 2722945"/>
                  <a:gd name="connsiteX5781" fmla="*/ 388666 w 4713748"/>
                  <a:gd name="connsiteY5781" fmla="*/ 1994180 h 2722945"/>
                  <a:gd name="connsiteX5782" fmla="*/ 418149 w 4713748"/>
                  <a:gd name="connsiteY5782" fmla="*/ 2001038 h 2722945"/>
                  <a:gd name="connsiteX5783" fmla="*/ 455216 w 4713748"/>
                  <a:gd name="connsiteY5783" fmla="*/ 2011962 h 2722945"/>
                  <a:gd name="connsiteX5784" fmla="*/ 512892 w 4713748"/>
                  <a:gd name="connsiteY5784" fmla="*/ 2023076 h 2722945"/>
                  <a:gd name="connsiteX5785" fmla="*/ 532857 w 4713748"/>
                  <a:gd name="connsiteY5785" fmla="*/ 2027521 h 2722945"/>
                  <a:gd name="connsiteX5786" fmla="*/ 512892 w 4713748"/>
                  <a:gd name="connsiteY5786" fmla="*/ 2023076 h 2722945"/>
                  <a:gd name="connsiteX5787" fmla="*/ 418149 w 4713748"/>
                  <a:gd name="connsiteY5787" fmla="*/ 2001038 h 2722945"/>
                  <a:gd name="connsiteX5788" fmla="*/ 417505 w 4713748"/>
                  <a:gd name="connsiteY5788" fmla="*/ 2000848 h 2722945"/>
                  <a:gd name="connsiteX5789" fmla="*/ 388666 w 4713748"/>
                  <a:gd name="connsiteY5789" fmla="*/ 1994180 h 2722945"/>
                  <a:gd name="connsiteX5790" fmla="*/ 382011 w 4713748"/>
                  <a:gd name="connsiteY5790" fmla="*/ 1991957 h 2722945"/>
                  <a:gd name="connsiteX5791" fmla="*/ 481123 w 4713748"/>
                  <a:gd name="connsiteY5791" fmla="*/ 2014232 h 2722945"/>
                  <a:gd name="connsiteX5792" fmla="*/ 537294 w 4713748"/>
                  <a:gd name="connsiteY5792" fmla="*/ 2027521 h 2722945"/>
                  <a:gd name="connsiteX5793" fmla="*/ 619372 w 4713748"/>
                  <a:gd name="connsiteY5793" fmla="*/ 2045303 h 2722945"/>
                  <a:gd name="connsiteX5794" fmla="*/ 481123 w 4713748"/>
                  <a:gd name="connsiteY5794" fmla="*/ 2014232 h 2722945"/>
                  <a:gd name="connsiteX5795" fmla="*/ 377575 w 4713748"/>
                  <a:gd name="connsiteY5795" fmla="*/ 1989735 h 2722945"/>
                  <a:gd name="connsiteX5796" fmla="*/ 339863 w 4713748"/>
                  <a:gd name="connsiteY5796" fmla="*/ 1978621 h 2722945"/>
                  <a:gd name="connsiteX5797" fmla="*/ 279969 w 4713748"/>
                  <a:gd name="connsiteY5797" fmla="*/ 1958616 h 2722945"/>
                  <a:gd name="connsiteX5798" fmla="*/ 328772 w 4713748"/>
                  <a:gd name="connsiteY5798" fmla="*/ 1974175 h 2722945"/>
                  <a:gd name="connsiteX5799" fmla="*/ 368701 w 4713748"/>
                  <a:gd name="connsiteY5799" fmla="*/ 1985289 h 2722945"/>
                  <a:gd name="connsiteX5800" fmla="*/ 328772 w 4713748"/>
                  <a:gd name="connsiteY5800" fmla="*/ 1974175 h 2722945"/>
                  <a:gd name="connsiteX5801" fmla="*/ 232275 w 4713748"/>
                  <a:gd name="connsiteY5801" fmla="*/ 1940278 h 2722945"/>
                  <a:gd name="connsiteX5802" fmla="*/ 188357 w 4713748"/>
                  <a:gd name="connsiteY5802" fmla="*/ 1919653 h 2722945"/>
                  <a:gd name="connsiteX5803" fmla="*/ 225648 w 4713748"/>
                  <a:gd name="connsiteY5803" fmla="*/ 1937166 h 2722945"/>
                  <a:gd name="connsiteX5804" fmla="*/ 225412 w 4713748"/>
                  <a:gd name="connsiteY5804" fmla="*/ 1937083 h 2722945"/>
                  <a:gd name="connsiteX5805" fmla="*/ 188922 w 4713748"/>
                  <a:gd name="connsiteY5805" fmla="*/ 1920031 h 2722945"/>
                  <a:gd name="connsiteX5806" fmla="*/ 175044 w 4713748"/>
                  <a:gd name="connsiteY5806" fmla="*/ 1910756 h 2722945"/>
                  <a:gd name="connsiteX5807" fmla="*/ 188357 w 4713748"/>
                  <a:gd name="connsiteY5807" fmla="*/ 1919653 h 2722945"/>
                  <a:gd name="connsiteX5808" fmla="*/ 184650 w 4713748"/>
                  <a:gd name="connsiteY5808" fmla="*/ 1917912 h 2722945"/>
                  <a:gd name="connsiteX5809" fmla="*/ 155743 w 4713748"/>
                  <a:gd name="connsiteY5809" fmla="*/ 1896379 h 2722945"/>
                  <a:gd name="connsiteX5810" fmla="*/ 175044 w 4713748"/>
                  <a:gd name="connsiteY5810" fmla="*/ 1910756 h 2722945"/>
                  <a:gd name="connsiteX5811" fmla="*/ 166834 w 4713748"/>
                  <a:gd name="connsiteY5811" fmla="*/ 1905270 h 2722945"/>
                  <a:gd name="connsiteX5812" fmla="*/ 4712851 w 4713748"/>
                  <a:gd name="connsiteY5812" fmla="*/ 1887403 h 2722945"/>
                  <a:gd name="connsiteX5813" fmla="*/ 4713748 w 4713748"/>
                  <a:gd name="connsiteY5813" fmla="*/ 1887403 h 2722945"/>
                  <a:gd name="connsiteX5814" fmla="*/ 4712291 w 4713748"/>
                  <a:gd name="connsiteY5814" fmla="*/ 1888270 h 2722945"/>
                  <a:gd name="connsiteX5815" fmla="*/ 2544154 w 4713748"/>
                  <a:gd name="connsiteY5815" fmla="*/ 1887140 h 2722945"/>
                  <a:gd name="connsiteX5816" fmla="*/ 2543085 w 4713748"/>
                  <a:gd name="connsiteY5816" fmla="*/ 1888508 h 2722945"/>
                  <a:gd name="connsiteX5817" fmla="*/ 2545374 w 4713748"/>
                  <a:gd name="connsiteY5817" fmla="*/ 1889080 h 2722945"/>
                  <a:gd name="connsiteX5818" fmla="*/ 2545374 w 4713748"/>
                  <a:gd name="connsiteY5818" fmla="*/ 1888179 h 2722945"/>
                  <a:gd name="connsiteX5819" fmla="*/ 2545192 w 4713748"/>
                  <a:gd name="connsiteY5819" fmla="*/ 1888179 h 2722945"/>
                  <a:gd name="connsiteX5820" fmla="*/ 4713748 w 4713748"/>
                  <a:gd name="connsiteY5820" fmla="*/ 1886015 h 2722945"/>
                  <a:gd name="connsiteX5821" fmla="*/ 4712851 w 4713748"/>
                  <a:gd name="connsiteY5821" fmla="*/ 1887403 h 2722945"/>
                  <a:gd name="connsiteX5822" fmla="*/ 4712629 w 4713748"/>
                  <a:gd name="connsiteY5822" fmla="*/ 1887403 h 2722945"/>
                  <a:gd name="connsiteX5823" fmla="*/ 2530438 w 4713748"/>
                  <a:gd name="connsiteY5823" fmla="*/ 1879143 h 2722945"/>
                  <a:gd name="connsiteX5824" fmla="*/ 2532052 w 4713748"/>
                  <a:gd name="connsiteY5824" fmla="*/ 1880757 h 2722945"/>
                  <a:gd name="connsiteX5825" fmla="*/ 2534273 w 4713748"/>
                  <a:gd name="connsiteY5825" fmla="*/ 1885195 h 2722945"/>
                  <a:gd name="connsiteX5826" fmla="*/ 2532052 w 4713748"/>
                  <a:gd name="connsiteY5826" fmla="*/ 1885195 h 2722945"/>
                  <a:gd name="connsiteX5827" fmla="*/ 2534439 w 4713748"/>
                  <a:gd name="connsiteY5827" fmla="*/ 1887580 h 2722945"/>
                  <a:gd name="connsiteX5828" fmla="*/ 2537150 w 4713748"/>
                  <a:gd name="connsiteY5828" fmla="*/ 1888642 h 2722945"/>
                  <a:gd name="connsiteX5829" fmla="*/ 2538565 w 4713748"/>
                  <a:gd name="connsiteY5829" fmla="*/ 1887935 h 2722945"/>
                  <a:gd name="connsiteX5830" fmla="*/ 2540303 w 4713748"/>
                  <a:gd name="connsiteY5830" fmla="*/ 1887935 h 2722945"/>
                  <a:gd name="connsiteX5831" fmla="*/ 2541367 w 4713748"/>
                  <a:gd name="connsiteY5831" fmla="*/ 1885273 h 2722945"/>
                  <a:gd name="connsiteX5832" fmla="*/ 2541756 w 4713748"/>
                  <a:gd name="connsiteY5832" fmla="*/ 1884736 h 2722945"/>
                  <a:gd name="connsiteX5833" fmla="*/ 2540752 w 4713748"/>
                  <a:gd name="connsiteY5833" fmla="*/ 1883731 h 2722945"/>
                  <a:gd name="connsiteX5834" fmla="*/ 2538533 w 4713748"/>
                  <a:gd name="connsiteY5834" fmla="*/ 1881507 h 2722945"/>
                  <a:gd name="connsiteX5835" fmla="*/ 2536868 w 4713748"/>
                  <a:gd name="connsiteY5835" fmla="*/ 1879282 h 2722945"/>
                  <a:gd name="connsiteX5836" fmla="*/ 2536764 w 4713748"/>
                  <a:gd name="connsiteY5836" fmla="*/ 1879143 h 2722945"/>
                  <a:gd name="connsiteX5837" fmla="*/ 2532396 w 4713748"/>
                  <a:gd name="connsiteY5837" fmla="*/ 1879143 h 2722945"/>
                  <a:gd name="connsiteX5838" fmla="*/ 164188 w 4713748"/>
                  <a:gd name="connsiteY5838" fmla="*/ 1874800 h 2722945"/>
                  <a:gd name="connsiteX5839" fmla="*/ 177499 w 4713748"/>
                  <a:gd name="connsiteY5839" fmla="*/ 1881458 h 2722945"/>
                  <a:gd name="connsiteX5840" fmla="*/ 656692 w 4713748"/>
                  <a:gd name="connsiteY5840" fmla="*/ 1996858 h 2722945"/>
                  <a:gd name="connsiteX5841" fmla="*/ 942876 w 4713748"/>
                  <a:gd name="connsiteY5841" fmla="*/ 2027928 h 2722945"/>
                  <a:gd name="connsiteX5842" fmla="*/ 958406 w 4713748"/>
                  <a:gd name="connsiteY5842" fmla="*/ 2027928 h 2722945"/>
                  <a:gd name="connsiteX5843" fmla="*/ 1002775 w 4713748"/>
                  <a:gd name="connsiteY5843" fmla="*/ 2034585 h 2722945"/>
                  <a:gd name="connsiteX5844" fmla="*/ 1075985 w 4713748"/>
                  <a:gd name="connsiteY5844" fmla="*/ 2052339 h 2722945"/>
                  <a:gd name="connsiteX5845" fmla="*/ 1109263 w 4713748"/>
                  <a:gd name="connsiteY5845" fmla="*/ 2063435 h 2722945"/>
                  <a:gd name="connsiteX5846" fmla="*/ 1164725 w 4713748"/>
                  <a:gd name="connsiteY5846" fmla="*/ 2090066 h 2722945"/>
                  <a:gd name="connsiteX5847" fmla="*/ 1171380 w 4713748"/>
                  <a:gd name="connsiteY5847" fmla="*/ 2090066 h 2722945"/>
                  <a:gd name="connsiteX5848" fmla="*/ 1180254 w 4713748"/>
                  <a:gd name="connsiteY5848" fmla="*/ 2098943 h 2722945"/>
                  <a:gd name="connsiteX5849" fmla="*/ 1198002 w 4713748"/>
                  <a:gd name="connsiteY5849" fmla="*/ 2112259 h 2722945"/>
                  <a:gd name="connsiteX5850" fmla="*/ 1211313 w 4713748"/>
                  <a:gd name="connsiteY5850" fmla="*/ 2194370 h 2722945"/>
                  <a:gd name="connsiteX5851" fmla="*/ 1213531 w 4713748"/>
                  <a:gd name="connsiteY5851" fmla="*/ 2192151 h 2722945"/>
                  <a:gd name="connsiteX5852" fmla="*/ 1209094 w 4713748"/>
                  <a:gd name="connsiteY5852" fmla="*/ 2196590 h 2722945"/>
                  <a:gd name="connsiteX5853" fmla="*/ 1207319 w 4713748"/>
                  <a:gd name="connsiteY5853" fmla="*/ 2199253 h 2722945"/>
                  <a:gd name="connsiteX5854" fmla="*/ 1206876 w 4713748"/>
                  <a:gd name="connsiteY5854" fmla="*/ 2198809 h 2722945"/>
                  <a:gd name="connsiteX5855" fmla="*/ 1189128 w 4713748"/>
                  <a:gd name="connsiteY5855" fmla="*/ 2218782 h 2722945"/>
                  <a:gd name="connsiteX5856" fmla="*/ 1191347 w 4713748"/>
                  <a:gd name="connsiteY5856" fmla="*/ 2209905 h 2722945"/>
                  <a:gd name="connsiteX5857" fmla="*/ 1193565 w 4713748"/>
                  <a:gd name="connsiteY5857" fmla="*/ 2205467 h 2722945"/>
                  <a:gd name="connsiteX5858" fmla="*/ 1198002 w 4713748"/>
                  <a:gd name="connsiteY5858" fmla="*/ 2198809 h 2722945"/>
                  <a:gd name="connsiteX5859" fmla="*/ 1198002 w 4713748"/>
                  <a:gd name="connsiteY5859" fmla="*/ 2196590 h 2722945"/>
                  <a:gd name="connsiteX5860" fmla="*/ 1209094 w 4713748"/>
                  <a:gd name="connsiteY5860" fmla="*/ 2169959 h 2722945"/>
                  <a:gd name="connsiteX5861" fmla="*/ 1204657 w 4713748"/>
                  <a:gd name="connsiteY5861" fmla="*/ 2141109 h 2722945"/>
                  <a:gd name="connsiteX5862" fmla="*/ 1204657 w 4713748"/>
                  <a:gd name="connsiteY5862" fmla="*/ 2138889 h 2722945"/>
                  <a:gd name="connsiteX5863" fmla="*/ 1200220 w 4713748"/>
                  <a:gd name="connsiteY5863" fmla="*/ 2130013 h 2722945"/>
                  <a:gd name="connsiteX5864" fmla="*/ 1186910 w 4713748"/>
                  <a:gd name="connsiteY5864" fmla="*/ 2114478 h 2722945"/>
                  <a:gd name="connsiteX5865" fmla="*/ 1173599 w 4713748"/>
                  <a:gd name="connsiteY5865" fmla="*/ 2105601 h 2722945"/>
                  <a:gd name="connsiteX5866" fmla="*/ 1113700 w 4713748"/>
                  <a:gd name="connsiteY5866" fmla="*/ 2072312 h 2722945"/>
                  <a:gd name="connsiteX5867" fmla="*/ 1022742 w 4713748"/>
                  <a:gd name="connsiteY5867" fmla="*/ 2043462 h 2722945"/>
                  <a:gd name="connsiteX5868" fmla="*/ 949532 w 4713748"/>
                  <a:gd name="connsiteY5868" fmla="*/ 2032366 h 2722945"/>
                  <a:gd name="connsiteX5869" fmla="*/ 905162 w 4713748"/>
                  <a:gd name="connsiteY5869" fmla="*/ 2030147 h 2722945"/>
                  <a:gd name="connsiteX5870" fmla="*/ 845263 w 4713748"/>
                  <a:gd name="connsiteY5870" fmla="*/ 2025708 h 2722945"/>
                  <a:gd name="connsiteX5871" fmla="*/ 803112 w 4713748"/>
                  <a:gd name="connsiteY5871" fmla="*/ 2021270 h 2722945"/>
                  <a:gd name="connsiteX5872" fmla="*/ 787582 w 4713748"/>
                  <a:gd name="connsiteY5872" fmla="*/ 2021270 h 2722945"/>
                  <a:gd name="connsiteX5873" fmla="*/ 765397 w 4713748"/>
                  <a:gd name="connsiteY5873" fmla="*/ 2019051 h 2722945"/>
                  <a:gd name="connsiteX5874" fmla="*/ 732120 w 4713748"/>
                  <a:gd name="connsiteY5874" fmla="*/ 2012393 h 2722945"/>
                  <a:gd name="connsiteX5875" fmla="*/ 685532 w 4713748"/>
                  <a:gd name="connsiteY5875" fmla="*/ 2005735 h 2722945"/>
                  <a:gd name="connsiteX5876" fmla="*/ 678876 w 4713748"/>
                  <a:gd name="connsiteY5876" fmla="*/ 2005735 h 2722945"/>
                  <a:gd name="connsiteX5877" fmla="*/ 658910 w 4713748"/>
                  <a:gd name="connsiteY5877" fmla="*/ 2001297 h 2722945"/>
                  <a:gd name="connsiteX5878" fmla="*/ 592355 w 4713748"/>
                  <a:gd name="connsiteY5878" fmla="*/ 1992420 h 2722945"/>
                  <a:gd name="connsiteX5879" fmla="*/ 486146 w 4713748"/>
                  <a:gd name="connsiteY5879" fmla="*/ 1973002 h 2722945"/>
                  <a:gd name="connsiteX5880" fmla="*/ 480921 w 4713748"/>
                  <a:gd name="connsiteY5880" fmla="*/ 1971872 h 2722945"/>
                  <a:gd name="connsiteX5881" fmla="*/ 483650 w 4713748"/>
                  <a:gd name="connsiteY5881" fmla="*/ 1972447 h 2722945"/>
                  <a:gd name="connsiteX5882" fmla="*/ 541330 w 4713748"/>
                  <a:gd name="connsiteY5882" fmla="*/ 1981324 h 2722945"/>
                  <a:gd name="connsiteX5883" fmla="*/ 563515 w 4713748"/>
                  <a:gd name="connsiteY5883" fmla="*/ 1985762 h 2722945"/>
                  <a:gd name="connsiteX5884" fmla="*/ 541330 w 4713748"/>
                  <a:gd name="connsiteY5884" fmla="*/ 1981324 h 2722945"/>
                  <a:gd name="connsiteX5885" fmla="*/ 413832 w 4713748"/>
                  <a:gd name="connsiteY5885" fmla="*/ 1957135 h 2722945"/>
                  <a:gd name="connsiteX5886" fmla="*/ 411994 w 4713748"/>
                  <a:gd name="connsiteY5886" fmla="*/ 1956691 h 2722945"/>
                  <a:gd name="connsiteX5887" fmla="*/ 406003 w 4713748"/>
                  <a:gd name="connsiteY5887" fmla="*/ 1954693 h 2722945"/>
                  <a:gd name="connsiteX5888" fmla="*/ 473156 w 4713748"/>
                  <a:gd name="connsiteY5888" fmla="*/ 1966796 h 2722945"/>
                  <a:gd name="connsiteX5889" fmla="*/ 567952 w 4713748"/>
                  <a:gd name="connsiteY5889" fmla="*/ 1985762 h 2722945"/>
                  <a:gd name="connsiteX5890" fmla="*/ 652255 w 4713748"/>
                  <a:gd name="connsiteY5890" fmla="*/ 1999078 h 2722945"/>
                  <a:gd name="connsiteX5891" fmla="*/ 473156 w 4713748"/>
                  <a:gd name="connsiteY5891" fmla="*/ 1966796 h 2722945"/>
                  <a:gd name="connsiteX5892" fmla="*/ 401566 w 4713748"/>
                  <a:gd name="connsiteY5892" fmla="*/ 1952474 h 2722945"/>
                  <a:gd name="connsiteX5893" fmla="*/ 363851 w 4713748"/>
                  <a:gd name="connsiteY5893" fmla="*/ 1945816 h 2722945"/>
                  <a:gd name="connsiteX5894" fmla="*/ 311931 w 4713748"/>
                  <a:gd name="connsiteY5894" fmla="*/ 1929697 h 2722945"/>
                  <a:gd name="connsiteX5895" fmla="*/ 348322 w 4713748"/>
                  <a:gd name="connsiteY5895" fmla="*/ 1939158 h 2722945"/>
                  <a:gd name="connsiteX5896" fmla="*/ 392692 w 4713748"/>
                  <a:gd name="connsiteY5896" fmla="*/ 1950254 h 2722945"/>
                  <a:gd name="connsiteX5897" fmla="*/ 348322 w 4713748"/>
                  <a:gd name="connsiteY5897" fmla="*/ 1939158 h 2722945"/>
                  <a:gd name="connsiteX5898" fmla="*/ 299515 w 4713748"/>
                  <a:gd name="connsiteY5898" fmla="*/ 1925843 h 2722945"/>
                  <a:gd name="connsiteX5899" fmla="*/ 311931 w 4713748"/>
                  <a:gd name="connsiteY5899" fmla="*/ 1929697 h 2722945"/>
                  <a:gd name="connsiteX5900" fmla="*/ 303640 w 4713748"/>
                  <a:gd name="connsiteY5900" fmla="*/ 1927542 h 2722945"/>
                  <a:gd name="connsiteX5901" fmla="*/ 164188 w 4713748"/>
                  <a:gd name="connsiteY5901" fmla="*/ 1874800 h 2722945"/>
                  <a:gd name="connsiteX5902" fmla="*/ 1761639 w 4713748"/>
                  <a:gd name="connsiteY5902" fmla="*/ 1867350 h 2722945"/>
                  <a:gd name="connsiteX5903" fmla="*/ 1763203 w 4713748"/>
                  <a:gd name="connsiteY5903" fmla="*/ 1867373 h 2722945"/>
                  <a:gd name="connsiteX5904" fmla="*/ 1763181 w 4713748"/>
                  <a:gd name="connsiteY5904" fmla="*/ 1867394 h 2722945"/>
                  <a:gd name="connsiteX5905" fmla="*/ 1773656 w 4713748"/>
                  <a:gd name="connsiteY5905" fmla="*/ 1865906 h 2722945"/>
                  <a:gd name="connsiteX5906" fmla="*/ 1773577 w 4713748"/>
                  <a:gd name="connsiteY5906" fmla="*/ 1866185 h 2722945"/>
                  <a:gd name="connsiteX5907" fmla="*/ 1772075 w 4713748"/>
                  <a:gd name="connsiteY5907" fmla="*/ 1867141 h 2722945"/>
                  <a:gd name="connsiteX5908" fmla="*/ 1770688 w 4713748"/>
                  <a:gd name="connsiteY5908" fmla="*/ 1867418 h 2722945"/>
                  <a:gd name="connsiteX5909" fmla="*/ 1770742 w 4713748"/>
                  <a:gd name="connsiteY5909" fmla="*/ 1867310 h 2722945"/>
                  <a:gd name="connsiteX5910" fmla="*/ 1774299 w 4713748"/>
                  <a:gd name="connsiteY5910" fmla="*/ 1865725 h 2722945"/>
                  <a:gd name="connsiteX5911" fmla="*/ 1774295 w 4713748"/>
                  <a:gd name="connsiteY5911" fmla="*/ 1865753 h 2722945"/>
                  <a:gd name="connsiteX5912" fmla="*/ 1775127 w 4713748"/>
                  <a:gd name="connsiteY5912" fmla="*/ 1867418 h 2722945"/>
                  <a:gd name="connsiteX5913" fmla="*/ 1773462 w 4713748"/>
                  <a:gd name="connsiteY5913" fmla="*/ 1866586 h 2722945"/>
                  <a:gd name="connsiteX5914" fmla="*/ 1773577 w 4713748"/>
                  <a:gd name="connsiteY5914" fmla="*/ 1866185 h 2722945"/>
                  <a:gd name="connsiteX5915" fmla="*/ 1775127 w 4713748"/>
                  <a:gd name="connsiteY5915" fmla="*/ 1865198 h 2722945"/>
                  <a:gd name="connsiteX5916" fmla="*/ 1774299 w 4713748"/>
                  <a:gd name="connsiteY5916" fmla="*/ 1865725 h 2722945"/>
                  <a:gd name="connsiteX5917" fmla="*/ 1774322 w 4713748"/>
                  <a:gd name="connsiteY5917" fmla="*/ 1865585 h 2722945"/>
                  <a:gd name="connsiteX5918" fmla="*/ 1773859 w 4713748"/>
                  <a:gd name="connsiteY5918" fmla="*/ 1865198 h 2722945"/>
                  <a:gd name="connsiteX5919" fmla="*/ 1774387 w 4713748"/>
                  <a:gd name="connsiteY5919" fmla="*/ 1865198 h 2722945"/>
                  <a:gd name="connsiteX5920" fmla="*/ 1774322 w 4713748"/>
                  <a:gd name="connsiteY5920" fmla="*/ 1865585 h 2722945"/>
                  <a:gd name="connsiteX5921" fmla="*/ 1773656 w 4713748"/>
                  <a:gd name="connsiteY5921" fmla="*/ 1865906 h 2722945"/>
                  <a:gd name="connsiteX5922" fmla="*/ 1765466 w 4713748"/>
                  <a:gd name="connsiteY5922" fmla="*/ 1865198 h 2722945"/>
                  <a:gd name="connsiteX5923" fmla="*/ 1771798 w 4713748"/>
                  <a:gd name="connsiteY5923" fmla="*/ 1865198 h 2722945"/>
                  <a:gd name="connsiteX5924" fmla="*/ 1770742 w 4713748"/>
                  <a:gd name="connsiteY5924" fmla="*/ 1867310 h 2722945"/>
                  <a:gd name="connsiteX5925" fmla="*/ 1770517 w 4713748"/>
                  <a:gd name="connsiteY5925" fmla="*/ 1867418 h 2722945"/>
                  <a:gd name="connsiteX5926" fmla="*/ 1767636 w 4713748"/>
                  <a:gd name="connsiteY5926" fmla="*/ 1868806 h 2722945"/>
                  <a:gd name="connsiteX5927" fmla="*/ 1762326 w 4713748"/>
                  <a:gd name="connsiteY5927" fmla="*/ 1868216 h 2722945"/>
                  <a:gd name="connsiteX5928" fmla="*/ 1763181 w 4713748"/>
                  <a:gd name="connsiteY5928" fmla="*/ 1867394 h 2722945"/>
                  <a:gd name="connsiteX5929" fmla="*/ 1764029 w 4713748"/>
                  <a:gd name="connsiteY5929" fmla="*/ 1867418 h 2722945"/>
                  <a:gd name="connsiteX5930" fmla="*/ 1765417 w 4713748"/>
                  <a:gd name="connsiteY5930" fmla="*/ 1867418 h 2722945"/>
                  <a:gd name="connsiteX5931" fmla="*/ 1766249 w 4713748"/>
                  <a:gd name="connsiteY5931" fmla="*/ 1867418 h 2722945"/>
                  <a:gd name="connsiteX5932" fmla="*/ 1763203 w 4713748"/>
                  <a:gd name="connsiteY5932" fmla="*/ 1867373 h 2722945"/>
                  <a:gd name="connsiteX5933" fmla="*/ 1766992 w 4713748"/>
                  <a:gd name="connsiteY5933" fmla="*/ 1863732 h 2722945"/>
                  <a:gd name="connsiteX5934" fmla="*/ 1765466 w 4713748"/>
                  <a:gd name="connsiteY5934" fmla="*/ 1865198 h 2722945"/>
                  <a:gd name="connsiteX5935" fmla="*/ 1764029 w 4713748"/>
                  <a:gd name="connsiteY5935" fmla="*/ 1865198 h 2722945"/>
                  <a:gd name="connsiteX5936" fmla="*/ 1757075 w 4713748"/>
                  <a:gd name="connsiteY5936" fmla="*/ 1864996 h 2722945"/>
                  <a:gd name="connsiteX5937" fmla="*/ 2578787 w 4713748"/>
                  <a:gd name="connsiteY5937" fmla="*/ 1863585 h 2722945"/>
                  <a:gd name="connsiteX5938" fmla="*/ 2578787 w 4713748"/>
                  <a:gd name="connsiteY5938" fmla="*/ 1865808 h 2722945"/>
                  <a:gd name="connsiteX5939" fmla="*/ 2574356 w 4713748"/>
                  <a:gd name="connsiteY5939" fmla="*/ 1868031 h 2722945"/>
                  <a:gd name="connsiteX5940" fmla="*/ 2574079 w 4713748"/>
                  <a:gd name="connsiteY5940" fmla="*/ 1866086 h 2722945"/>
                  <a:gd name="connsiteX5941" fmla="*/ 2572758 w 4713748"/>
                  <a:gd name="connsiteY5941" fmla="*/ 1865896 h 2722945"/>
                  <a:gd name="connsiteX5942" fmla="*/ 2570975 w 4713748"/>
                  <a:gd name="connsiteY5942" fmla="*/ 1873339 h 2722945"/>
                  <a:gd name="connsiteX5943" fmla="*/ 2570027 w 4713748"/>
                  <a:gd name="connsiteY5943" fmla="*/ 1885616 h 2722945"/>
                  <a:gd name="connsiteX5944" fmla="*/ 2570102 w 4713748"/>
                  <a:gd name="connsiteY5944" fmla="*/ 1885465 h 2722945"/>
                  <a:gd name="connsiteX5945" fmla="*/ 2572314 w 4713748"/>
                  <a:gd name="connsiteY5945" fmla="*/ 1885465 h 2722945"/>
                  <a:gd name="connsiteX5946" fmla="*/ 2574525 w 4713748"/>
                  <a:gd name="connsiteY5946" fmla="*/ 1883244 h 2722945"/>
                  <a:gd name="connsiteX5947" fmla="*/ 2581160 w 4713748"/>
                  <a:gd name="connsiteY5947" fmla="*/ 1883244 h 2722945"/>
                  <a:gd name="connsiteX5948" fmla="*/ 2587795 w 4713748"/>
                  <a:gd name="connsiteY5948" fmla="*/ 1885465 h 2722945"/>
                  <a:gd name="connsiteX5949" fmla="*/ 2587795 w 4713748"/>
                  <a:gd name="connsiteY5949" fmla="*/ 1885747 h 2722945"/>
                  <a:gd name="connsiteX5950" fmla="*/ 2594084 w 4713748"/>
                  <a:gd name="connsiteY5950" fmla="*/ 1885747 h 2722945"/>
                  <a:gd name="connsiteX5951" fmla="*/ 2594084 w 4713748"/>
                  <a:gd name="connsiteY5951" fmla="*/ 1883557 h 2722945"/>
                  <a:gd name="connsiteX5952" fmla="*/ 2596857 w 4713748"/>
                  <a:gd name="connsiteY5952" fmla="*/ 1883284 h 2722945"/>
                  <a:gd name="connsiteX5953" fmla="*/ 2598171 w 4713748"/>
                  <a:gd name="connsiteY5953" fmla="*/ 1883154 h 2722945"/>
                  <a:gd name="connsiteX5954" fmla="*/ 2600816 w 4713748"/>
                  <a:gd name="connsiteY5954" fmla="*/ 1879303 h 2722945"/>
                  <a:gd name="connsiteX5955" fmla="*/ 2603034 w 4713748"/>
                  <a:gd name="connsiteY5955" fmla="*/ 1877083 h 2722945"/>
                  <a:gd name="connsiteX5956" fmla="*/ 2607470 w 4713748"/>
                  <a:gd name="connsiteY5956" fmla="*/ 1874862 h 2722945"/>
                  <a:gd name="connsiteX5957" fmla="*/ 2607874 w 4713748"/>
                  <a:gd name="connsiteY5957" fmla="*/ 1874457 h 2722945"/>
                  <a:gd name="connsiteX5958" fmla="*/ 2607229 w 4713748"/>
                  <a:gd name="connsiteY5958" fmla="*/ 1874457 h 2722945"/>
                  <a:gd name="connsiteX5959" fmla="*/ 2609449 w 4713748"/>
                  <a:gd name="connsiteY5959" fmla="*/ 1872239 h 2722945"/>
                  <a:gd name="connsiteX5960" fmla="*/ 2591690 w 4713748"/>
                  <a:gd name="connsiteY5960" fmla="*/ 1874457 h 2722945"/>
                  <a:gd name="connsiteX5961" fmla="*/ 2596130 w 4713748"/>
                  <a:gd name="connsiteY5961" fmla="*/ 1865584 h 2722945"/>
                  <a:gd name="connsiteX5962" fmla="*/ 2596130 w 4713748"/>
                  <a:gd name="connsiteY5962" fmla="*/ 1864246 h 2722945"/>
                  <a:gd name="connsiteX5963" fmla="*/ 2588298 w 4713748"/>
                  <a:gd name="connsiteY5963" fmla="*/ 1870073 h 2722945"/>
                  <a:gd name="connsiteX5964" fmla="*/ 2581368 w 4713748"/>
                  <a:gd name="connsiteY5964" fmla="*/ 1874799 h 2722945"/>
                  <a:gd name="connsiteX5965" fmla="*/ 2581368 w 4713748"/>
                  <a:gd name="connsiteY5965" fmla="*/ 1865904 h 2722945"/>
                  <a:gd name="connsiteX5966" fmla="*/ 2581158 w 4713748"/>
                  <a:gd name="connsiteY5966" fmla="*/ 1865483 h 2722945"/>
                  <a:gd name="connsiteX5967" fmla="*/ 2581003 w 4713748"/>
                  <a:gd name="connsiteY5967" fmla="*/ 1865808 h 2722945"/>
                  <a:gd name="connsiteX5968" fmla="*/ 2578787 w 4713748"/>
                  <a:gd name="connsiteY5968" fmla="*/ 1863585 h 2722945"/>
                  <a:gd name="connsiteX5969" fmla="*/ 1774529 w 4713748"/>
                  <a:gd name="connsiteY5969" fmla="*/ 1856487 h 2722945"/>
                  <a:gd name="connsiteX5970" fmla="*/ 1773462 w 4713748"/>
                  <a:gd name="connsiteY5970" fmla="*/ 1860757 h 2722945"/>
                  <a:gd name="connsiteX5971" fmla="*/ 1772907 w 4713748"/>
                  <a:gd name="connsiteY5971" fmla="*/ 1862977 h 2722945"/>
                  <a:gd name="connsiteX5972" fmla="*/ 1766992 w 4713748"/>
                  <a:gd name="connsiteY5972" fmla="*/ 1863732 h 2722945"/>
                  <a:gd name="connsiteX5973" fmla="*/ 1776720 w 4713748"/>
                  <a:gd name="connsiteY5973" fmla="*/ 1854381 h 2722945"/>
                  <a:gd name="connsiteX5974" fmla="*/ 1775127 w 4713748"/>
                  <a:gd name="connsiteY5974" fmla="*/ 1860757 h 2722945"/>
                  <a:gd name="connsiteX5975" fmla="*/ 1773859 w 4713748"/>
                  <a:gd name="connsiteY5975" fmla="*/ 1865198 h 2722945"/>
                  <a:gd name="connsiteX5976" fmla="*/ 1772907 w 4713748"/>
                  <a:gd name="connsiteY5976" fmla="*/ 1865198 h 2722945"/>
                  <a:gd name="connsiteX5977" fmla="*/ 1771798 w 4713748"/>
                  <a:gd name="connsiteY5977" fmla="*/ 1865198 h 2722945"/>
                  <a:gd name="connsiteX5978" fmla="*/ 1772907 w 4713748"/>
                  <a:gd name="connsiteY5978" fmla="*/ 1862977 h 2722945"/>
                  <a:gd name="connsiteX5979" fmla="*/ 1774807 w 4713748"/>
                  <a:gd name="connsiteY5979" fmla="*/ 1856220 h 2722945"/>
                  <a:gd name="connsiteX5980" fmla="*/ 1778557 w 4713748"/>
                  <a:gd name="connsiteY5980" fmla="*/ 1852616 h 2722945"/>
                  <a:gd name="connsiteX5981" fmla="*/ 1777936 w 4713748"/>
                  <a:gd name="connsiteY5981" fmla="*/ 1854893 h 2722945"/>
                  <a:gd name="connsiteX5982" fmla="*/ 1775127 w 4713748"/>
                  <a:gd name="connsiteY5982" fmla="*/ 1865198 h 2722945"/>
                  <a:gd name="connsiteX5983" fmla="*/ 1774387 w 4713748"/>
                  <a:gd name="connsiteY5983" fmla="*/ 1865198 h 2722945"/>
                  <a:gd name="connsiteX5984" fmla="*/ 1775127 w 4713748"/>
                  <a:gd name="connsiteY5984" fmla="*/ 1860757 h 2722945"/>
                  <a:gd name="connsiteX5985" fmla="*/ 1775682 w 4713748"/>
                  <a:gd name="connsiteY5985" fmla="*/ 1858536 h 2722945"/>
                  <a:gd name="connsiteX5986" fmla="*/ 1776720 w 4713748"/>
                  <a:gd name="connsiteY5986" fmla="*/ 1854381 h 2722945"/>
                  <a:gd name="connsiteX5987" fmla="*/ 875906 w 4713748"/>
                  <a:gd name="connsiteY5987" fmla="*/ 1852033 h 2722945"/>
                  <a:gd name="connsiteX5988" fmla="*/ 894730 w 4713748"/>
                  <a:gd name="connsiteY5988" fmla="*/ 1852365 h 2722945"/>
                  <a:gd name="connsiteX5989" fmla="*/ 1371177 w 4713748"/>
                  <a:gd name="connsiteY5989" fmla="*/ 1860757 h 2722945"/>
                  <a:gd name="connsiteX5990" fmla="*/ 1686347 w 4713748"/>
                  <a:gd name="connsiteY5990" fmla="*/ 1865198 h 2722945"/>
                  <a:gd name="connsiteX5991" fmla="*/ 1719119 w 4713748"/>
                  <a:gd name="connsiteY5991" fmla="*/ 1866135 h 2722945"/>
                  <a:gd name="connsiteX5992" fmla="*/ 1761639 w 4713748"/>
                  <a:gd name="connsiteY5992" fmla="*/ 1867350 h 2722945"/>
                  <a:gd name="connsiteX5993" fmla="*/ 1761567 w 4713748"/>
                  <a:gd name="connsiteY5993" fmla="*/ 1867349 h 2722945"/>
                  <a:gd name="connsiteX5994" fmla="*/ 1466616 w 4713748"/>
                  <a:gd name="connsiteY5994" fmla="*/ 1862977 h 2722945"/>
                  <a:gd name="connsiteX5995" fmla="*/ 1065155 w 4713748"/>
                  <a:gd name="connsiteY5995" fmla="*/ 1855539 h 2722945"/>
                  <a:gd name="connsiteX5996" fmla="*/ 864432 w 4713748"/>
                  <a:gd name="connsiteY5996" fmla="*/ 1851831 h 2722945"/>
                  <a:gd name="connsiteX5997" fmla="*/ 865027 w 4713748"/>
                  <a:gd name="connsiteY5997" fmla="*/ 1851840 h 2722945"/>
                  <a:gd name="connsiteX5998" fmla="*/ 867350 w 4713748"/>
                  <a:gd name="connsiteY5998" fmla="*/ 1851875 h 2722945"/>
                  <a:gd name="connsiteX5999" fmla="*/ 875906 w 4713748"/>
                  <a:gd name="connsiteY5999" fmla="*/ 1852033 h 2722945"/>
                  <a:gd name="connsiteX6000" fmla="*/ 660811 w 4713748"/>
                  <a:gd name="connsiteY6000" fmla="*/ 1849170 h 2722945"/>
                  <a:gd name="connsiteX6001" fmla="*/ 660993 w 4713748"/>
                  <a:gd name="connsiteY6001" fmla="*/ 1849430 h 2722945"/>
                  <a:gd name="connsiteX6002" fmla="*/ 660937 w 4713748"/>
                  <a:gd name="connsiteY6002" fmla="*/ 1849654 h 2722945"/>
                  <a:gd name="connsiteX6003" fmla="*/ 660761 w 4713748"/>
                  <a:gd name="connsiteY6003" fmla="*/ 1849865 h 2722945"/>
                  <a:gd name="connsiteX6004" fmla="*/ 660776 w 4713748"/>
                  <a:gd name="connsiteY6004" fmla="*/ 1849654 h 2722945"/>
                  <a:gd name="connsiteX6005" fmla="*/ 661295 w 4713748"/>
                  <a:gd name="connsiteY6005" fmla="*/ 1848220 h 2722945"/>
                  <a:gd name="connsiteX6006" fmla="*/ 661429 w 4713748"/>
                  <a:gd name="connsiteY6006" fmla="*/ 1848512 h 2722945"/>
                  <a:gd name="connsiteX6007" fmla="*/ 661044 w 4713748"/>
                  <a:gd name="connsiteY6007" fmla="*/ 1849502 h 2722945"/>
                  <a:gd name="connsiteX6008" fmla="*/ 660993 w 4713748"/>
                  <a:gd name="connsiteY6008" fmla="*/ 1849430 h 2722945"/>
                  <a:gd name="connsiteX6009" fmla="*/ 661214 w 4713748"/>
                  <a:gd name="connsiteY6009" fmla="*/ 1848544 h 2722945"/>
                  <a:gd name="connsiteX6010" fmla="*/ 2623504 w 4713748"/>
                  <a:gd name="connsiteY6010" fmla="*/ 1845614 h 2722945"/>
                  <a:gd name="connsiteX6011" fmla="*/ 2622204 w 4713748"/>
                  <a:gd name="connsiteY6011" fmla="*/ 1846091 h 2722945"/>
                  <a:gd name="connsiteX6012" fmla="*/ 2616505 w 4713748"/>
                  <a:gd name="connsiteY6012" fmla="*/ 1852142 h 2722945"/>
                  <a:gd name="connsiteX6013" fmla="*/ 2622755 w 4713748"/>
                  <a:gd name="connsiteY6013" fmla="*/ 1850060 h 2722945"/>
                  <a:gd name="connsiteX6014" fmla="*/ 2621286 w 4713748"/>
                  <a:gd name="connsiteY6014" fmla="*/ 1850060 h 2722945"/>
                  <a:gd name="connsiteX6015" fmla="*/ 2623504 w 4713748"/>
                  <a:gd name="connsiteY6015" fmla="*/ 1845614 h 2722945"/>
                  <a:gd name="connsiteX6016" fmla="*/ 1779566 w 4713748"/>
                  <a:gd name="connsiteY6016" fmla="*/ 1842993 h 2722945"/>
                  <a:gd name="connsiteX6017" fmla="*/ 1776720 w 4713748"/>
                  <a:gd name="connsiteY6017" fmla="*/ 1854381 h 2722945"/>
                  <a:gd name="connsiteX6018" fmla="*/ 1776720 w 4713748"/>
                  <a:gd name="connsiteY6018" fmla="*/ 1854381 h 2722945"/>
                  <a:gd name="connsiteX6019" fmla="*/ 1779011 w 4713748"/>
                  <a:gd name="connsiteY6019" fmla="*/ 1845214 h 2722945"/>
                  <a:gd name="connsiteX6020" fmla="*/ 1779566 w 4713748"/>
                  <a:gd name="connsiteY6020" fmla="*/ 1842993 h 2722945"/>
                  <a:gd name="connsiteX6021" fmla="*/ 663519 w 4713748"/>
                  <a:gd name="connsiteY6021" fmla="*/ 1842993 h 2722945"/>
                  <a:gd name="connsiteX6022" fmla="*/ 663600 w 4713748"/>
                  <a:gd name="connsiteY6022" fmla="*/ 1842993 h 2722945"/>
                  <a:gd name="connsiteX6023" fmla="*/ 663434 w 4713748"/>
                  <a:gd name="connsiteY6023" fmla="*/ 1843548 h 2722945"/>
                  <a:gd name="connsiteX6024" fmla="*/ 662180 w 4713748"/>
                  <a:gd name="connsiteY6024" fmla="*/ 1847434 h 2722945"/>
                  <a:gd name="connsiteX6025" fmla="*/ 661665 w 4713748"/>
                  <a:gd name="connsiteY6025" fmla="*/ 1849030 h 2722945"/>
                  <a:gd name="connsiteX6026" fmla="*/ 661429 w 4713748"/>
                  <a:gd name="connsiteY6026" fmla="*/ 1848512 h 2722945"/>
                  <a:gd name="connsiteX6027" fmla="*/ 661847 w 4713748"/>
                  <a:gd name="connsiteY6027" fmla="*/ 1847434 h 2722945"/>
                  <a:gd name="connsiteX6028" fmla="*/ 662601 w 4713748"/>
                  <a:gd name="connsiteY6028" fmla="*/ 1845491 h 2722945"/>
                  <a:gd name="connsiteX6029" fmla="*/ 661381 w 4713748"/>
                  <a:gd name="connsiteY6029" fmla="*/ 1842993 h 2722945"/>
                  <a:gd name="connsiteX6030" fmla="*/ 662601 w 4713748"/>
                  <a:gd name="connsiteY6030" fmla="*/ 1842993 h 2722945"/>
                  <a:gd name="connsiteX6031" fmla="*/ 661492 w 4713748"/>
                  <a:gd name="connsiteY6031" fmla="*/ 1847434 h 2722945"/>
                  <a:gd name="connsiteX6032" fmla="*/ 661295 w 4713748"/>
                  <a:gd name="connsiteY6032" fmla="*/ 1848220 h 2722945"/>
                  <a:gd name="connsiteX6033" fmla="*/ 660937 w 4713748"/>
                  <a:gd name="connsiteY6033" fmla="*/ 1847434 h 2722945"/>
                  <a:gd name="connsiteX6034" fmla="*/ 660811 w 4713748"/>
                  <a:gd name="connsiteY6034" fmla="*/ 1849170 h 2722945"/>
                  <a:gd name="connsiteX6035" fmla="*/ 659603 w 4713748"/>
                  <a:gd name="connsiteY6035" fmla="*/ 1847439 h 2722945"/>
                  <a:gd name="connsiteX6036" fmla="*/ 2614130 w 4713748"/>
                  <a:gd name="connsiteY6036" fmla="*/ 1812430 h 2722945"/>
                  <a:gd name="connsiteX6037" fmla="*/ 2604700 w 4713748"/>
                  <a:gd name="connsiteY6037" fmla="*/ 1817710 h 2722945"/>
                  <a:gd name="connsiteX6038" fmla="*/ 2603625 w 4713748"/>
                  <a:gd name="connsiteY6038" fmla="*/ 1818346 h 2722945"/>
                  <a:gd name="connsiteX6039" fmla="*/ 2590951 w 4713748"/>
                  <a:gd name="connsiteY6039" fmla="*/ 1844937 h 2722945"/>
                  <a:gd name="connsiteX6040" fmla="*/ 2596891 w 4713748"/>
                  <a:gd name="connsiteY6040" fmla="*/ 1836995 h 2722945"/>
                  <a:gd name="connsiteX6041" fmla="*/ 2612414 w 4713748"/>
                  <a:gd name="connsiteY6041" fmla="*/ 1821428 h 2722945"/>
                  <a:gd name="connsiteX6042" fmla="*/ 2614632 w 4713748"/>
                  <a:gd name="connsiteY6042" fmla="*/ 1823652 h 2722945"/>
                  <a:gd name="connsiteX6043" fmla="*/ 2619067 w 4713748"/>
                  <a:gd name="connsiteY6043" fmla="*/ 1816981 h 2722945"/>
                  <a:gd name="connsiteX6044" fmla="*/ 2619067 w 4713748"/>
                  <a:gd name="connsiteY6044" fmla="*/ 1819204 h 2722945"/>
                  <a:gd name="connsiteX6045" fmla="*/ 2622365 w 4713748"/>
                  <a:gd name="connsiteY6045" fmla="*/ 1815897 h 2722945"/>
                  <a:gd name="connsiteX6046" fmla="*/ 2620786 w 4713748"/>
                  <a:gd name="connsiteY6046" fmla="*/ 1816876 h 2722945"/>
                  <a:gd name="connsiteX6047" fmla="*/ 2620786 w 4713748"/>
                  <a:gd name="connsiteY6047" fmla="*/ 1814653 h 2722945"/>
                  <a:gd name="connsiteX6048" fmla="*/ 2618567 w 4713748"/>
                  <a:gd name="connsiteY6048" fmla="*/ 1816876 h 2722945"/>
                  <a:gd name="connsiteX6049" fmla="*/ 2614130 w 4713748"/>
                  <a:gd name="connsiteY6049" fmla="*/ 1816876 h 2722945"/>
                  <a:gd name="connsiteX6050" fmla="*/ 2614130 w 4713748"/>
                  <a:gd name="connsiteY6050" fmla="*/ 1812430 h 2722945"/>
                  <a:gd name="connsiteX6051" fmla="*/ 2440704 w 4713748"/>
                  <a:gd name="connsiteY6051" fmla="*/ 1807553 h 2722945"/>
                  <a:gd name="connsiteX6052" fmla="*/ 2460665 w 4713748"/>
                  <a:gd name="connsiteY6052" fmla="*/ 1829736 h 2722945"/>
                  <a:gd name="connsiteX6053" fmla="*/ 2465937 w 4713748"/>
                  <a:gd name="connsiteY6053" fmla="*/ 1835025 h 2722945"/>
                  <a:gd name="connsiteX6054" fmla="*/ 2465948 w 4713748"/>
                  <a:gd name="connsiteY6054" fmla="*/ 1835019 h 2722945"/>
                  <a:gd name="connsiteX6055" fmla="*/ 2460665 w 4713748"/>
                  <a:gd name="connsiteY6055" fmla="*/ 1829736 h 2722945"/>
                  <a:gd name="connsiteX6056" fmla="*/ 2440704 w 4713748"/>
                  <a:gd name="connsiteY6056" fmla="*/ 1807553 h 2722945"/>
                  <a:gd name="connsiteX6057" fmla="*/ 1793177 w 4713748"/>
                  <a:gd name="connsiteY6057" fmla="*/ 1786840 h 2722945"/>
                  <a:gd name="connsiteX6058" fmla="*/ 1793137 w 4713748"/>
                  <a:gd name="connsiteY6058" fmla="*/ 1787521 h 2722945"/>
                  <a:gd name="connsiteX6059" fmla="*/ 1792168 w 4713748"/>
                  <a:gd name="connsiteY6059" fmla="*/ 1794465 h 2722945"/>
                  <a:gd name="connsiteX6060" fmla="*/ 1790386 w 4713748"/>
                  <a:gd name="connsiteY6060" fmla="*/ 1800804 h 2722945"/>
                  <a:gd name="connsiteX6061" fmla="*/ 1784456 w 4713748"/>
                  <a:gd name="connsiteY6061" fmla="*/ 1821899 h 2722945"/>
                  <a:gd name="connsiteX6062" fmla="*/ 1774807 w 4713748"/>
                  <a:gd name="connsiteY6062" fmla="*/ 1856220 h 2722945"/>
                  <a:gd name="connsiteX6063" fmla="*/ 1774529 w 4713748"/>
                  <a:gd name="connsiteY6063" fmla="*/ 1856487 h 2722945"/>
                  <a:gd name="connsiteX6064" fmla="*/ 1777346 w 4713748"/>
                  <a:gd name="connsiteY6064" fmla="*/ 1845213 h 2722945"/>
                  <a:gd name="connsiteX6065" fmla="*/ 1786224 w 4713748"/>
                  <a:gd name="connsiteY6065" fmla="*/ 1811906 h 2722945"/>
                  <a:gd name="connsiteX6066" fmla="*/ 1790663 w 4713748"/>
                  <a:gd name="connsiteY6066" fmla="*/ 1794698 h 2722945"/>
                  <a:gd name="connsiteX6067" fmla="*/ 1794463 w 4713748"/>
                  <a:gd name="connsiteY6067" fmla="*/ 1782819 h 2722945"/>
                  <a:gd name="connsiteX6068" fmla="*/ 1794504 w 4713748"/>
                  <a:gd name="connsiteY6068" fmla="*/ 1783860 h 2722945"/>
                  <a:gd name="connsiteX6069" fmla="*/ 1790663 w 4713748"/>
                  <a:gd name="connsiteY6069" fmla="*/ 1807465 h 2722945"/>
                  <a:gd name="connsiteX6070" fmla="*/ 1779566 w 4713748"/>
                  <a:gd name="connsiteY6070" fmla="*/ 1842993 h 2722945"/>
                  <a:gd name="connsiteX6071" fmla="*/ 1790663 w 4713748"/>
                  <a:gd name="connsiteY6071" fmla="*/ 1805245 h 2722945"/>
                  <a:gd name="connsiteX6072" fmla="*/ 1792168 w 4713748"/>
                  <a:gd name="connsiteY6072" fmla="*/ 1794465 h 2722945"/>
                  <a:gd name="connsiteX6073" fmla="*/ 1792571 w 4713748"/>
                  <a:gd name="connsiteY6073" fmla="*/ 1793033 h 2722945"/>
                  <a:gd name="connsiteX6074" fmla="*/ 1792883 w 4713748"/>
                  <a:gd name="connsiteY6074" fmla="*/ 1791922 h 2722945"/>
                  <a:gd name="connsiteX6075" fmla="*/ 1793137 w 4713748"/>
                  <a:gd name="connsiteY6075" fmla="*/ 1787521 h 2722945"/>
                  <a:gd name="connsiteX6076" fmla="*/ 1793275 w 4713748"/>
                  <a:gd name="connsiteY6076" fmla="*/ 1786531 h 2722945"/>
                  <a:gd name="connsiteX6077" fmla="*/ 3204136 w 4713748"/>
                  <a:gd name="connsiteY6077" fmla="*/ 1777163 h 2722945"/>
                  <a:gd name="connsiteX6078" fmla="*/ 3208572 w 4713748"/>
                  <a:gd name="connsiteY6078" fmla="*/ 1777163 h 2722945"/>
                  <a:gd name="connsiteX6079" fmla="*/ 3198829 w 4713748"/>
                  <a:gd name="connsiteY6079" fmla="*/ 1778049 h 2722945"/>
                  <a:gd name="connsiteX6080" fmla="*/ 3202472 w 4713748"/>
                  <a:gd name="connsiteY6080" fmla="*/ 1777441 h 2722945"/>
                  <a:gd name="connsiteX6081" fmla="*/ 3204136 w 4713748"/>
                  <a:gd name="connsiteY6081" fmla="*/ 1777163 h 2722945"/>
                  <a:gd name="connsiteX6082" fmla="*/ 1794599 w 4713748"/>
                  <a:gd name="connsiteY6082" fmla="*/ 1777046 h 2722945"/>
                  <a:gd name="connsiteX6083" fmla="*/ 1795056 w 4713748"/>
                  <a:gd name="connsiteY6083" fmla="*/ 1780471 h 2722945"/>
                  <a:gd name="connsiteX6084" fmla="*/ 1794892 w 4713748"/>
                  <a:gd name="connsiteY6084" fmla="*/ 1781477 h 2722945"/>
                  <a:gd name="connsiteX6085" fmla="*/ 1794463 w 4713748"/>
                  <a:gd name="connsiteY6085" fmla="*/ 1782819 h 2722945"/>
                  <a:gd name="connsiteX6086" fmla="*/ 1794315 w 4713748"/>
                  <a:gd name="connsiteY6086" fmla="*/ 1779087 h 2722945"/>
                  <a:gd name="connsiteX6087" fmla="*/ 1794002 w 4713748"/>
                  <a:gd name="connsiteY6087" fmla="*/ 1772565 h 2722945"/>
                  <a:gd name="connsiteX6088" fmla="*/ 1794078 w 4713748"/>
                  <a:gd name="connsiteY6088" fmla="*/ 1773134 h 2722945"/>
                  <a:gd name="connsiteX6089" fmla="*/ 1794315 w 4713748"/>
                  <a:gd name="connsiteY6089" fmla="*/ 1779087 h 2722945"/>
                  <a:gd name="connsiteX6090" fmla="*/ 1793275 w 4713748"/>
                  <a:gd name="connsiteY6090" fmla="*/ 1786531 h 2722945"/>
                  <a:gd name="connsiteX6091" fmla="*/ 1793177 w 4713748"/>
                  <a:gd name="connsiteY6091" fmla="*/ 1786840 h 2722945"/>
                  <a:gd name="connsiteX6092" fmla="*/ 1794635 w 4713748"/>
                  <a:gd name="connsiteY6092" fmla="*/ 1761616 h 2722945"/>
                  <a:gd name="connsiteX6093" fmla="*/ 1795831 w 4713748"/>
                  <a:gd name="connsiteY6093" fmla="*/ 1768226 h 2722945"/>
                  <a:gd name="connsiteX6094" fmla="*/ 1794599 w 4713748"/>
                  <a:gd name="connsiteY6094" fmla="*/ 1777046 h 2722945"/>
                  <a:gd name="connsiteX6095" fmla="*/ 1794547 w 4713748"/>
                  <a:gd name="connsiteY6095" fmla="*/ 1776657 h 2722945"/>
                  <a:gd name="connsiteX6096" fmla="*/ 1794078 w 4713748"/>
                  <a:gd name="connsiteY6096" fmla="*/ 1773134 h 2722945"/>
                  <a:gd name="connsiteX6097" fmla="*/ 1794034 w 4713748"/>
                  <a:gd name="connsiteY6097" fmla="*/ 1772020 h 2722945"/>
                  <a:gd name="connsiteX6098" fmla="*/ 2636758 w 4713748"/>
                  <a:gd name="connsiteY6098" fmla="*/ 1760881 h 2722945"/>
                  <a:gd name="connsiteX6099" fmla="*/ 2619011 w 4713748"/>
                  <a:gd name="connsiteY6099" fmla="*/ 1785315 h 2722945"/>
                  <a:gd name="connsiteX6100" fmla="*/ 2613283 w 4713748"/>
                  <a:gd name="connsiteY6100" fmla="*/ 1792771 h 2722945"/>
                  <a:gd name="connsiteX6101" fmla="*/ 2613369 w 4713748"/>
                  <a:gd name="connsiteY6101" fmla="*/ 1792942 h 2722945"/>
                  <a:gd name="connsiteX6102" fmla="*/ 2619011 w 4713748"/>
                  <a:gd name="connsiteY6102" fmla="*/ 1785315 h 2722945"/>
                  <a:gd name="connsiteX6103" fmla="*/ 2636758 w 4713748"/>
                  <a:gd name="connsiteY6103" fmla="*/ 1760881 h 2722945"/>
                  <a:gd name="connsiteX6104" fmla="*/ 2545056 w 4713748"/>
                  <a:gd name="connsiteY6104" fmla="*/ 1753642 h 2722945"/>
                  <a:gd name="connsiteX6105" fmla="*/ 2545022 w 4713748"/>
                  <a:gd name="connsiteY6105" fmla="*/ 1754719 h 2722945"/>
                  <a:gd name="connsiteX6106" fmla="*/ 2545213 w 4713748"/>
                  <a:gd name="connsiteY6106" fmla="*/ 1757423 h 2722945"/>
                  <a:gd name="connsiteX6107" fmla="*/ 2545297 w 4713748"/>
                  <a:gd name="connsiteY6107" fmla="*/ 1759440 h 2722945"/>
                  <a:gd name="connsiteX6108" fmla="*/ 2547221 w 4713748"/>
                  <a:gd name="connsiteY6108" fmla="*/ 1785826 h 2722945"/>
                  <a:gd name="connsiteX6109" fmla="*/ 2548023 w 4713748"/>
                  <a:gd name="connsiteY6109" fmla="*/ 1812719 h 2722945"/>
                  <a:gd name="connsiteX6110" fmla="*/ 2549168 w 4713748"/>
                  <a:gd name="connsiteY6110" fmla="*/ 1817300 h 2722945"/>
                  <a:gd name="connsiteX6111" fmla="*/ 2547221 w 4713748"/>
                  <a:gd name="connsiteY6111" fmla="*/ 1785826 h 2722945"/>
                  <a:gd name="connsiteX6112" fmla="*/ 2545213 w 4713748"/>
                  <a:gd name="connsiteY6112" fmla="*/ 1757423 h 2722945"/>
                  <a:gd name="connsiteX6113" fmla="*/ 1793171 w 4713748"/>
                  <a:gd name="connsiteY6113" fmla="*/ 1750316 h 2722945"/>
                  <a:gd name="connsiteX6114" fmla="*/ 1794715 w 4713748"/>
                  <a:gd name="connsiteY6114" fmla="*/ 1760245 h 2722945"/>
                  <a:gd name="connsiteX6115" fmla="*/ 1794635 w 4713748"/>
                  <a:gd name="connsiteY6115" fmla="*/ 1761616 h 2722945"/>
                  <a:gd name="connsiteX6116" fmla="*/ 1793334 w 4713748"/>
                  <a:gd name="connsiteY6116" fmla="*/ 1754421 h 2722945"/>
                  <a:gd name="connsiteX6117" fmla="*/ 1791940 w 4713748"/>
                  <a:gd name="connsiteY6117" fmla="*/ 1742403 h 2722945"/>
                  <a:gd name="connsiteX6118" fmla="*/ 1793114 w 4713748"/>
                  <a:gd name="connsiteY6118" fmla="*/ 1748886 h 2722945"/>
                  <a:gd name="connsiteX6119" fmla="*/ 1793171 w 4713748"/>
                  <a:gd name="connsiteY6119" fmla="*/ 1750316 h 2722945"/>
                  <a:gd name="connsiteX6120" fmla="*/ 1790892 w 4713748"/>
                  <a:gd name="connsiteY6120" fmla="*/ 1736614 h 2722945"/>
                  <a:gd name="connsiteX6121" fmla="*/ 1791191 w 4713748"/>
                  <a:gd name="connsiteY6121" fmla="*/ 1737582 h 2722945"/>
                  <a:gd name="connsiteX6122" fmla="*/ 1791940 w 4713748"/>
                  <a:gd name="connsiteY6122" fmla="*/ 1742403 h 2722945"/>
                  <a:gd name="connsiteX6123" fmla="*/ 1787566 w 4713748"/>
                  <a:gd name="connsiteY6123" fmla="*/ 1725820 h 2722945"/>
                  <a:gd name="connsiteX6124" fmla="*/ 1789007 w 4713748"/>
                  <a:gd name="connsiteY6124" fmla="*/ 1730497 h 2722945"/>
                  <a:gd name="connsiteX6125" fmla="*/ 1793334 w 4713748"/>
                  <a:gd name="connsiteY6125" fmla="*/ 1754421 h 2722945"/>
                  <a:gd name="connsiteX6126" fmla="*/ 1794034 w 4713748"/>
                  <a:gd name="connsiteY6126" fmla="*/ 1772020 h 2722945"/>
                  <a:gd name="connsiteX6127" fmla="*/ 1794002 w 4713748"/>
                  <a:gd name="connsiteY6127" fmla="*/ 1772565 h 2722945"/>
                  <a:gd name="connsiteX6128" fmla="*/ 1793230 w 4713748"/>
                  <a:gd name="connsiteY6128" fmla="*/ 1766768 h 2722945"/>
                  <a:gd name="connsiteX6129" fmla="*/ 1790663 w 4713748"/>
                  <a:gd name="connsiteY6129" fmla="*/ 1747513 h 2722945"/>
                  <a:gd name="connsiteX6130" fmla="*/ 3401552 w 4713748"/>
                  <a:gd name="connsiteY6130" fmla="*/ 1715503 h 2722945"/>
                  <a:gd name="connsiteX6131" fmla="*/ 3402022 w 4713748"/>
                  <a:gd name="connsiteY6131" fmla="*/ 1718647 h 2722945"/>
                  <a:gd name="connsiteX6132" fmla="*/ 3400394 w 4713748"/>
                  <a:gd name="connsiteY6132" fmla="*/ 1717018 h 2722945"/>
                  <a:gd name="connsiteX6133" fmla="*/ 2674990 w 4713748"/>
                  <a:gd name="connsiteY6133" fmla="*/ 1714631 h 2722945"/>
                  <a:gd name="connsiteX6134" fmla="*/ 2670003 w 4713748"/>
                  <a:gd name="connsiteY6134" fmla="*/ 1721732 h 2722945"/>
                  <a:gd name="connsiteX6135" fmla="*/ 2661730 w 4713748"/>
                  <a:gd name="connsiteY6135" fmla="*/ 1733513 h 2722945"/>
                  <a:gd name="connsiteX6136" fmla="*/ 2661160 w 4713748"/>
                  <a:gd name="connsiteY6136" fmla="*/ 1734226 h 2722945"/>
                  <a:gd name="connsiteX6137" fmla="*/ 2647850 w 4713748"/>
                  <a:gd name="connsiteY6137" fmla="*/ 1751996 h 2722945"/>
                  <a:gd name="connsiteX6138" fmla="*/ 1787470 w 4713748"/>
                  <a:gd name="connsiteY6138" fmla="*/ 1714448 h 2722945"/>
                  <a:gd name="connsiteX6139" fmla="*/ 1788444 w 4713748"/>
                  <a:gd name="connsiteY6139" fmla="*/ 1723087 h 2722945"/>
                  <a:gd name="connsiteX6140" fmla="*/ 1790892 w 4713748"/>
                  <a:gd name="connsiteY6140" fmla="*/ 1736614 h 2722945"/>
                  <a:gd name="connsiteX6141" fmla="*/ 1789007 w 4713748"/>
                  <a:gd name="connsiteY6141" fmla="*/ 1730497 h 2722945"/>
                  <a:gd name="connsiteX6142" fmla="*/ 1788721 w 4713748"/>
                  <a:gd name="connsiteY6142" fmla="*/ 1728916 h 2722945"/>
                  <a:gd name="connsiteX6143" fmla="*/ 3397583 w 4713748"/>
                  <a:gd name="connsiteY6143" fmla="*/ 1714206 h 2722945"/>
                  <a:gd name="connsiteX6144" fmla="*/ 3400394 w 4713748"/>
                  <a:gd name="connsiteY6144" fmla="*/ 1717018 h 2722945"/>
                  <a:gd name="connsiteX6145" fmla="*/ 3375388 w 4713748"/>
                  <a:gd name="connsiteY6145" fmla="*/ 1749733 h 2722945"/>
                  <a:gd name="connsiteX6146" fmla="*/ 3350973 w 4713748"/>
                  <a:gd name="connsiteY6146" fmla="*/ 1787481 h 2722945"/>
                  <a:gd name="connsiteX6147" fmla="*/ 3366510 w 4713748"/>
                  <a:gd name="connsiteY6147" fmla="*/ 1827450 h 2722945"/>
                  <a:gd name="connsiteX6148" fmla="*/ 3404241 w 4713748"/>
                  <a:gd name="connsiteY6148" fmla="*/ 1885182 h 2722945"/>
                  <a:gd name="connsiteX6149" fmla="*/ 3364290 w 4713748"/>
                  <a:gd name="connsiteY6149" fmla="*/ 1825229 h 2722945"/>
                  <a:gd name="connsiteX6150" fmla="*/ 3348754 w 4713748"/>
                  <a:gd name="connsiteY6150" fmla="*/ 1787481 h 2722945"/>
                  <a:gd name="connsiteX6151" fmla="*/ 3368729 w 4713748"/>
                  <a:gd name="connsiteY6151" fmla="*/ 1756395 h 2722945"/>
                  <a:gd name="connsiteX6152" fmla="*/ 3397583 w 4713748"/>
                  <a:gd name="connsiteY6152" fmla="*/ 1714206 h 2722945"/>
                  <a:gd name="connsiteX6153" fmla="*/ 3400864 w 4713748"/>
                  <a:gd name="connsiteY6153" fmla="*/ 1710907 h 2722945"/>
                  <a:gd name="connsiteX6154" fmla="*/ 3404241 w 4713748"/>
                  <a:gd name="connsiteY6154" fmla="*/ 1711985 h 2722945"/>
                  <a:gd name="connsiteX6155" fmla="*/ 3401552 w 4713748"/>
                  <a:gd name="connsiteY6155" fmla="*/ 1715503 h 2722945"/>
                  <a:gd name="connsiteX6156" fmla="*/ 3399802 w 4713748"/>
                  <a:gd name="connsiteY6156" fmla="*/ 1709765 h 2722945"/>
                  <a:gd name="connsiteX6157" fmla="*/ 3400704 w 4713748"/>
                  <a:gd name="connsiteY6157" fmla="*/ 1709834 h 2722945"/>
                  <a:gd name="connsiteX6158" fmla="*/ 3400864 w 4713748"/>
                  <a:gd name="connsiteY6158" fmla="*/ 1710907 h 2722945"/>
                  <a:gd name="connsiteX6159" fmla="*/ 3399456 w 4713748"/>
                  <a:gd name="connsiteY6159" fmla="*/ 1710457 h 2722945"/>
                  <a:gd name="connsiteX6160" fmla="*/ 1784959 w 4713748"/>
                  <a:gd name="connsiteY6160" fmla="*/ 1707566 h 2722945"/>
                  <a:gd name="connsiteX6161" fmla="*/ 1787566 w 4713748"/>
                  <a:gd name="connsiteY6161" fmla="*/ 1725820 h 2722945"/>
                  <a:gd name="connsiteX6162" fmla="*/ 1784469 w 4713748"/>
                  <a:gd name="connsiteY6162" fmla="*/ 1715771 h 2722945"/>
                  <a:gd name="connsiteX6163" fmla="*/ 1979131 w 4713748"/>
                  <a:gd name="connsiteY6163" fmla="*/ 1703392 h 2722945"/>
                  <a:gd name="connsiteX6164" fmla="*/ 1981351 w 4713748"/>
                  <a:gd name="connsiteY6164" fmla="*/ 1703392 h 2722945"/>
                  <a:gd name="connsiteX6165" fmla="*/ 1991102 w 4713748"/>
                  <a:gd name="connsiteY6165" fmla="*/ 1708125 h 2722945"/>
                  <a:gd name="connsiteX6166" fmla="*/ 1985237 w 4713748"/>
                  <a:gd name="connsiteY6166" fmla="*/ 1706169 h 2722945"/>
                  <a:gd name="connsiteX6167" fmla="*/ 1983572 w 4713748"/>
                  <a:gd name="connsiteY6167" fmla="*/ 1705614 h 2722945"/>
                  <a:gd name="connsiteX6168" fmla="*/ 1979131 w 4713748"/>
                  <a:gd name="connsiteY6168" fmla="*/ 1703392 h 2722945"/>
                  <a:gd name="connsiteX6169" fmla="*/ 1785742 w 4713748"/>
                  <a:gd name="connsiteY6169" fmla="*/ 1694470 h 2722945"/>
                  <a:gd name="connsiteX6170" fmla="*/ 1787470 w 4713748"/>
                  <a:gd name="connsiteY6170" fmla="*/ 1714448 h 2722945"/>
                  <a:gd name="connsiteX6171" fmla="*/ 1785560 w 4713748"/>
                  <a:gd name="connsiteY6171" fmla="*/ 1697509 h 2722945"/>
                  <a:gd name="connsiteX6172" fmla="*/ 1785464 w 4713748"/>
                  <a:gd name="connsiteY6172" fmla="*/ 1689790 h 2722945"/>
                  <a:gd name="connsiteX6173" fmla="*/ 1785793 w 4713748"/>
                  <a:gd name="connsiteY6173" fmla="*/ 1693622 h 2722945"/>
                  <a:gd name="connsiteX6174" fmla="*/ 1785742 w 4713748"/>
                  <a:gd name="connsiteY6174" fmla="*/ 1694470 h 2722945"/>
                  <a:gd name="connsiteX6175" fmla="*/ 1785357 w 4713748"/>
                  <a:gd name="connsiteY6175" fmla="*/ 1690023 h 2722945"/>
                  <a:gd name="connsiteX6176" fmla="*/ 3166639 w 4713748"/>
                  <a:gd name="connsiteY6176" fmla="*/ 1683676 h 2722945"/>
                  <a:gd name="connsiteX6177" fmla="*/ 3137309 w 4713748"/>
                  <a:gd name="connsiteY6177" fmla="*/ 1692390 h 2722945"/>
                  <a:gd name="connsiteX6178" fmla="*/ 3151378 w 4713748"/>
                  <a:gd name="connsiteY6178" fmla="*/ 1687835 h 2722945"/>
                  <a:gd name="connsiteX6179" fmla="*/ 3156069 w 4713748"/>
                  <a:gd name="connsiteY6179" fmla="*/ 1686317 h 2722945"/>
                  <a:gd name="connsiteX6180" fmla="*/ 1791364 w 4713748"/>
                  <a:gd name="connsiteY6180" fmla="*/ 1681549 h 2722945"/>
                  <a:gd name="connsiteX6181" fmla="*/ 1794547 w 4713748"/>
                  <a:gd name="connsiteY6181" fmla="*/ 1714761 h 2722945"/>
                  <a:gd name="connsiteX6182" fmla="*/ 1801761 w 4713748"/>
                  <a:gd name="connsiteY6182" fmla="*/ 1758615 h 2722945"/>
                  <a:gd name="connsiteX6183" fmla="*/ 1785392 w 4713748"/>
                  <a:gd name="connsiteY6183" fmla="*/ 1846046 h 2722945"/>
                  <a:gd name="connsiteX6184" fmla="*/ 1778557 w 4713748"/>
                  <a:gd name="connsiteY6184" fmla="*/ 1852616 h 2722945"/>
                  <a:gd name="connsiteX6185" fmla="*/ 1781785 w 4713748"/>
                  <a:gd name="connsiteY6185" fmla="*/ 1840773 h 2722945"/>
                  <a:gd name="connsiteX6186" fmla="*/ 1794825 w 4713748"/>
                  <a:gd name="connsiteY6186" fmla="*/ 1791922 h 2722945"/>
                  <a:gd name="connsiteX6187" fmla="*/ 1794504 w 4713748"/>
                  <a:gd name="connsiteY6187" fmla="*/ 1783860 h 2722945"/>
                  <a:gd name="connsiteX6188" fmla="*/ 1794892 w 4713748"/>
                  <a:gd name="connsiteY6188" fmla="*/ 1781477 h 2722945"/>
                  <a:gd name="connsiteX6189" fmla="*/ 1795102 w 4713748"/>
                  <a:gd name="connsiteY6189" fmla="*/ 1780820 h 2722945"/>
                  <a:gd name="connsiteX6190" fmla="*/ 1795056 w 4713748"/>
                  <a:gd name="connsiteY6190" fmla="*/ 1780471 h 2722945"/>
                  <a:gd name="connsiteX6191" fmla="*/ 1796490 w 4713748"/>
                  <a:gd name="connsiteY6191" fmla="*/ 1771660 h 2722945"/>
                  <a:gd name="connsiteX6192" fmla="*/ 1794715 w 4713748"/>
                  <a:gd name="connsiteY6192" fmla="*/ 1760245 h 2722945"/>
                  <a:gd name="connsiteX6193" fmla="*/ 1794825 w 4713748"/>
                  <a:gd name="connsiteY6193" fmla="*/ 1758338 h 2722945"/>
                  <a:gd name="connsiteX6194" fmla="*/ 1793114 w 4713748"/>
                  <a:gd name="connsiteY6194" fmla="*/ 1748886 h 2722945"/>
                  <a:gd name="connsiteX6195" fmla="*/ 1792883 w 4713748"/>
                  <a:gd name="connsiteY6195" fmla="*/ 1743072 h 2722945"/>
                  <a:gd name="connsiteX6196" fmla="*/ 1791191 w 4713748"/>
                  <a:gd name="connsiteY6196" fmla="*/ 1737582 h 2722945"/>
                  <a:gd name="connsiteX6197" fmla="*/ 1790663 w 4713748"/>
                  <a:gd name="connsiteY6197" fmla="*/ 1734190 h 2722945"/>
                  <a:gd name="connsiteX6198" fmla="*/ 1786224 w 4713748"/>
                  <a:gd name="connsiteY6198" fmla="*/ 1698662 h 2722945"/>
                  <a:gd name="connsiteX6199" fmla="*/ 1785793 w 4713748"/>
                  <a:gd name="connsiteY6199" fmla="*/ 1693622 h 2722945"/>
                  <a:gd name="connsiteX6200" fmla="*/ 1785912 w 4713748"/>
                  <a:gd name="connsiteY6200" fmla="*/ 1691619 h 2722945"/>
                  <a:gd name="connsiteX6201" fmla="*/ 1784596 w 4713748"/>
                  <a:gd name="connsiteY6201" fmla="*/ 1679660 h 2722945"/>
                  <a:gd name="connsiteX6202" fmla="*/ 1785036 w 4713748"/>
                  <a:gd name="connsiteY6202" fmla="*/ 1684795 h 2722945"/>
                  <a:gd name="connsiteX6203" fmla="*/ 1784282 w 4713748"/>
                  <a:gd name="connsiteY6203" fmla="*/ 1686172 h 2722945"/>
                  <a:gd name="connsiteX6204" fmla="*/ 1785560 w 4713748"/>
                  <a:gd name="connsiteY6204" fmla="*/ 1697509 h 2722945"/>
                  <a:gd name="connsiteX6205" fmla="*/ 1784959 w 4713748"/>
                  <a:gd name="connsiteY6205" fmla="*/ 1707566 h 2722945"/>
                  <a:gd name="connsiteX6206" fmla="*/ 1781785 w 4713748"/>
                  <a:gd name="connsiteY6206" fmla="*/ 1685339 h 2722945"/>
                  <a:gd name="connsiteX6207" fmla="*/ 1790686 w 4713748"/>
                  <a:gd name="connsiteY6207" fmla="*/ 1674477 h 2722945"/>
                  <a:gd name="connsiteX6208" fmla="*/ 1790998 w 4713748"/>
                  <a:gd name="connsiteY6208" fmla="*/ 1677724 h 2722945"/>
                  <a:gd name="connsiteX6209" fmla="*/ 1785464 w 4713748"/>
                  <a:gd name="connsiteY6209" fmla="*/ 1689790 h 2722945"/>
                  <a:gd name="connsiteX6210" fmla="*/ 1785036 w 4713748"/>
                  <a:gd name="connsiteY6210" fmla="*/ 1684795 h 2722945"/>
                  <a:gd name="connsiteX6211" fmla="*/ 1791038 w 4713748"/>
                  <a:gd name="connsiteY6211" fmla="*/ 1673834 h 2722945"/>
                  <a:gd name="connsiteX6212" fmla="*/ 1790686 w 4713748"/>
                  <a:gd name="connsiteY6212" fmla="*/ 1674477 h 2722945"/>
                  <a:gd name="connsiteX6213" fmla="*/ 1790663 w 4713748"/>
                  <a:gd name="connsiteY6213" fmla="*/ 1674237 h 2722945"/>
                  <a:gd name="connsiteX6214" fmla="*/ 1790360 w 4713748"/>
                  <a:gd name="connsiteY6214" fmla="*/ 1668015 h 2722945"/>
                  <a:gd name="connsiteX6215" fmla="*/ 1784596 w 4713748"/>
                  <a:gd name="connsiteY6215" fmla="*/ 1679660 h 2722945"/>
                  <a:gd name="connsiteX6216" fmla="*/ 1784560 w 4713748"/>
                  <a:gd name="connsiteY6216" fmla="*/ 1679233 h 2722945"/>
                  <a:gd name="connsiteX6217" fmla="*/ 1801804 w 4713748"/>
                  <a:gd name="connsiteY6217" fmla="*/ 1662266 h 2722945"/>
                  <a:gd name="connsiteX6218" fmla="*/ 1791364 w 4713748"/>
                  <a:gd name="connsiteY6218" fmla="*/ 1681549 h 2722945"/>
                  <a:gd name="connsiteX6219" fmla="*/ 1790998 w 4713748"/>
                  <a:gd name="connsiteY6219" fmla="*/ 1677724 h 2722945"/>
                  <a:gd name="connsiteX6220" fmla="*/ 1794474 w 4713748"/>
                  <a:gd name="connsiteY6220" fmla="*/ 1670142 h 2722945"/>
                  <a:gd name="connsiteX6221" fmla="*/ 1801761 w 4713748"/>
                  <a:gd name="connsiteY6221" fmla="*/ 1654253 h 2722945"/>
                  <a:gd name="connsiteX6222" fmla="*/ 1794474 w 4713748"/>
                  <a:gd name="connsiteY6222" fmla="*/ 1670142 h 2722945"/>
                  <a:gd name="connsiteX6223" fmla="*/ 1791038 w 4713748"/>
                  <a:gd name="connsiteY6223" fmla="*/ 1673834 h 2722945"/>
                  <a:gd name="connsiteX6224" fmla="*/ 3333544 w 4713748"/>
                  <a:gd name="connsiteY6224" fmla="*/ 1635861 h 2722945"/>
                  <a:gd name="connsiteX6225" fmla="*/ 3333662 w 4713748"/>
                  <a:gd name="connsiteY6225" fmla="*/ 1637226 h 2722945"/>
                  <a:gd name="connsiteX6226" fmla="*/ 3333217 w 4713748"/>
                  <a:gd name="connsiteY6226" fmla="*/ 1636489 h 2722945"/>
                  <a:gd name="connsiteX6227" fmla="*/ 2107989 w 4713748"/>
                  <a:gd name="connsiteY6227" fmla="*/ 1612273 h 2722945"/>
                  <a:gd name="connsiteX6228" fmla="*/ 2108572 w 4713748"/>
                  <a:gd name="connsiteY6228" fmla="*/ 1612739 h 2722945"/>
                  <a:gd name="connsiteX6229" fmla="*/ 2108572 w 4713748"/>
                  <a:gd name="connsiteY6229" fmla="*/ 1612739 h 2722945"/>
                  <a:gd name="connsiteX6230" fmla="*/ 1842650 w 4713748"/>
                  <a:gd name="connsiteY6230" fmla="*/ 1609016 h 2722945"/>
                  <a:gd name="connsiteX6231" fmla="*/ 1842614 w 4713748"/>
                  <a:gd name="connsiteY6231" fmla="*/ 1609079 h 2722945"/>
                  <a:gd name="connsiteX6232" fmla="*/ 1819551 w 4713748"/>
                  <a:gd name="connsiteY6232" fmla="*/ 1634581 h 2722945"/>
                  <a:gd name="connsiteX6233" fmla="*/ 1801761 w 4713748"/>
                  <a:gd name="connsiteY6233" fmla="*/ 1654253 h 2722945"/>
                  <a:gd name="connsiteX6234" fmla="*/ 1837689 w 4713748"/>
                  <a:gd name="connsiteY6234" fmla="*/ 1614458 h 2722945"/>
                  <a:gd name="connsiteX6235" fmla="*/ 1840009 w 4713748"/>
                  <a:gd name="connsiteY6235" fmla="*/ 1611888 h 2722945"/>
                  <a:gd name="connsiteX6236" fmla="*/ 2101345 w 4713748"/>
                  <a:gd name="connsiteY6236" fmla="*/ 1607846 h 2722945"/>
                  <a:gd name="connsiteX6237" fmla="*/ 2106845 w 4713748"/>
                  <a:gd name="connsiteY6237" fmla="*/ 1611511 h 2722945"/>
                  <a:gd name="connsiteX6238" fmla="*/ 2107989 w 4713748"/>
                  <a:gd name="connsiteY6238" fmla="*/ 1612273 h 2722945"/>
                  <a:gd name="connsiteX6239" fmla="*/ 2107067 w 4713748"/>
                  <a:gd name="connsiteY6239" fmla="*/ 1611720 h 2722945"/>
                  <a:gd name="connsiteX6240" fmla="*/ 1846264 w 4713748"/>
                  <a:gd name="connsiteY6240" fmla="*/ 1602649 h 2722945"/>
                  <a:gd name="connsiteX6241" fmla="*/ 1842732 w 4713748"/>
                  <a:gd name="connsiteY6241" fmla="*/ 1608872 h 2722945"/>
                  <a:gd name="connsiteX6242" fmla="*/ 1840009 w 4713748"/>
                  <a:gd name="connsiteY6242" fmla="*/ 1611888 h 2722945"/>
                  <a:gd name="connsiteX6243" fmla="*/ 1837550 w 4713748"/>
                  <a:gd name="connsiteY6243" fmla="*/ 1614562 h 2722945"/>
                  <a:gd name="connsiteX6244" fmla="*/ 1792883 w 4713748"/>
                  <a:gd name="connsiteY6244" fmla="*/ 1663135 h 2722945"/>
                  <a:gd name="connsiteX6245" fmla="*/ 1790360 w 4713748"/>
                  <a:gd name="connsiteY6245" fmla="*/ 1668015 h 2722945"/>
                  <a:gd name="connsiteX6246" fmla="*/ 1795935 w 4713748"/>
                  <a:gd name="connsiteY6246" fmla="*/ 1656751 h 2722945"/>
                  <a:gd name="connsiteX6247" fmla="*/ 1815078 w 4713748"/>
                  <a:gd name="connsiteY6247" fmla="*/ 1636489 h 2722945"/>
                  <a:gd name="connsiteX6248" fmla="*/ 1853446 w 4713748"/>
                  <a:gd name="connsiteY6248" fmla="*/ 1589995 h 2722945"/>
                  <a:gd name="connsiteX6249" fmla="*/ 1851145 w 4713748"/>
                  <a:gd name="connsiteY6249" fmla="*/ 1597353 h 2722945"/>
                  <a:gd name="connsiteX6250" fmla="*/ 1846264 w 4713748"/>
                  <a:gd name="connsiteY6250" fmla="*/ 1602649 h 2722945"/>
                  <a:gd name="connsiteX6251" fmla="*/ 3362170 w 4713748"/>
                  <a:gd name="connsiteY6251" fmla="*/ 1581939 h 2722945"/>
                  <a:gd name="connsiteX6252" fmla="*/ 3362071 w 4713748"/>
                  <a:gd name="connsiteY6252" fmla="*/ 1583198 h 2722945"/>
                  <a:gd name="connsiteX6253" fmla="*/ 3361679 w 4713748"/>
                  <a:gd name="connsiteY6253" fmla="*/ 1582675 h 2722945"/>
                  <a:gd name="connsiteX6254" fmla="*/ 3360048 w 4713748"/>
                  <a:gd name="connsiteY6254" fmla="*/ 1580499 h 2722945"/>
                  <a:gd name="connsiteX6255" fmla="*/ 3361239 w 4713748"/>
                  <a:gd name="connsiteY6255" fmla="*/ 1582087 h 2722945"/>
                  <a:gd name="connsiteX6256" fmla="*/ 3361679 w 4713748"/>
                  <a:gd name="connsiteY6256" fmla="*/ 1582675 h 2722945"/>
                  <a:gd name="connsiteX6257" fmla="*/ 3359851 w 4713748"/>
                  <a:gd name="connsiteY6257" fmla="*/ 1585418 h 2722945"/>
                  <a:gd name="connsiteX6258" fmla="*/ 3333544 w 4713748"/>
                  <a:gd name="connsiteY6258" fmla="*/ 1635861 h 2722945"/>
                  <a:gd name="connsiteX6259" fmla="*/ 3333217 w 4713748"/>
                  <a:gd name="connsiteY6259" fmla="*/ 1632048 h 2722945"/>
                  <a:gd name="connsiteX6260" fmla="*/ 3342095 w 4713748"/>
                  <a:gd name="connsiteY6260" fmla="*/ 1616505 h 2722945"/>
                  <a:gd name="connsiteX6261" fmla="*/ 3359851 w 4713748"/>
                  <a:gd name="connsiteY6261" fmla="*/ 1580977 h 2722945"/>
                  <a:gd name="connsiteX6262" fmla="*/ 3364567 w 4713748"/>
                  <a:gd name="connsiteY6262" fmla="*/ 1576814 h 2722945"/>
                  <a:gd name="connsiteX6263" fmla="*/ 3366510 w 4713748"/>
                  <a:gd name="connsiteY6263" fmla="*/ 1583198 h 2722945"/>
                  <a:gd name="connsiteX6264" fmla="*/ 3364290 w 4713748"/>
                  <a:gd name="connsiteY6264" fmla="*/ 1578757 h 2722945"/>
                  <a:gd name="connsiteX6265" fmla="*/ 3364567 w 4713748"/>
                  <a:gd name="connsiteY6265" fmla="*/ 1576814 h 2722945"/>
                  <a:gd name="connsiteX6266" fmla="*/ 3362585 w 4713748"/>
                  <a:gd name="connsiteY6266" fmla="*/ 1576625 h 2722945"/>
                  <a:gd name="connsiteX6267" fmla="*/ 3364290 w 4713748"/>
                  <a:gd name="connsiteY6267" fmla="*/ 1578757 h 2722945"/>
                  <a:gd name="connsiteX6268" fmla="*/ 3363735 w 4713748"/>
                  <a:gd name="connsiteY6268" fmla="*/ 1579590 h 2722945"/>
                  <a:gd name="connsiteX6269" fmla="*/ 3362170 w 4713748"/>
                  <a:gd name="connsiteY6269" fmla="*/ 1581939 h 2722945"/>
                  <a:gd name="connsiteX6270" fmla="*/ 2054236 w 4713748"/>
                  <a:gd name="connsiteY6270" fmla="*/ 1575953 h 2722945"/>
                  <a:gd name="connsiteX6271" fmla="*/ 2090575 w 4713748"/>
                  <a:gd name="connsiteY6271" fmla="*/ 1600555 h 2722945"/>
                  <a:gd name="connsiteX6272" fmla="*/ 2101345 w 4713748"/>
                  <a:gd name="connsiteY6272" fmla="*/ 1607846 h 2722945"/>
                  <a:gd name="connsiteX6273" fmla="*/ 2098831 w 4713748"/>
                  <a:gd name="connsiteY6273" fmla="*/ 1606171 h 2722945"/>
                  <a:gd name="connsiteX6274" fmla="*/ 2077080 w 4713748"/>
                  <a:gd name="connsiteY6274" fmla="*/ 1591679 h 2722945"/>
                  <a:gd name="connsiteX6275" fmla="*/ 2058034 w 4713748"/>
                  <a:gd name="connsiteY6275" fmla="*/ 1578990 h 2722945"/>
                  <a:gd name="connsiteX6276" fmla="*/ 3362660 w 4713748"/>
                  <a:gd name="connsiteY6276" fmla="*/ 1575669 h 2722945"/>
                  <a:gd name="connsiteX6277" fmla="*/ 3362585 w 4713748"/>
                  <a:gd name="connsiteY6277" fmla="*/ 1576625 h 2722945"/>
                  <a:gd name="connsiteX6278" fmla="*/ 3362116 w 4713748"/>
                  <a:gd name="connsiteY6278" fmla="*/ 1576039 h 2722945"/>
                  <a:gd name="connsiteX6279" fmla="*/ 3146921 w 4713748"/>
                  <a:gd name="connsiteY6279" fmla="*/ 1574404 h 2722945"/>
                  <a:gd name="connsiteX6280" fmla="*/ 3145288 w 4713748"/>
                  <a:gd name="connsiteY6280" fmla="*/ 1575177 h 2722945"/>
                  <a:gd name="connsiteX6281" fmla="*/ 3146712 w 4713748"/>
                  <a:gd name="connsiteY6281" fmla="*/ 1574474 h 2722945"/>
                  <a:gd name="connsiteX6282" fmla="*/ 3151356 w 4713748"/>
                  <a:gd name="connsiteY6282" fmla="*/ 1572181 h 2722945"/>
                  <a:gd name="connsiteX6283" fmla="*/ 3146921 w 4713748"/>
                  <a:gd name="connsiteY6283" fmla="*/ 1574404 h 2722945"/>
                  <a:gd name="connsiteX6284" fmla="*/ 3147230 w 4713748"/>
                  <a:gd name="connsiteY6284" fmla="*/ 1574218 h 2722945"/>
                  <a:gd name="connsiteX6285" fmla="*/ 3149034 w 4713748"/>
                  <a:gd name="connsiteY6285" fmla="*/ 1573327 h 2722945"/>
                  <a:gd name="connsiteX6286" fmla="*/ 3151356 w 4713748"/>
                  <a:gd name="connsiteY6286" fmla="*/ 1572181 h 2722945"/>
                  <a:gd name="connsiteX6287" fmla="*/ 2048386 w 4713748"/>
                  <a:gd name="connsiteY6287" fmla="*/ 1571993 h 2722945"/>
                  <a:gd name="connsiteX6288" fmla="*/ 2052484 w 4713748"/>
                  <a:gd name="connsiteY6288" fmla="*/ 1574552 h 2722945"/>
                  <a:gd name="connsiteX6289" fmla="*/ 2054236 w 4713748"/>
                  <a:gd name="connsiteY6289" fmla="*/ 1575953 h 2722945"/>
                  <a:gd name="connsiteX6290" fmla="*/ 2049709 w 4713748"/>
                  <a:gd name="connsiteY6290" fmla="*/ 1572888 h 2722945"/>
                  <a:gd name="connsiteX6291" fmla="*/ 2032502 w 4713748"/>
                  <a:gd name="connsiteY6291" fmla="*/ 1561239 h 2722945"/>
                  <a:gd name="connsiteX6292" fmla="*/ 2034653 w 4713748"/>
                  <a:gd name="connsiteY6292" fmla="*/ 1562695 h 2722945"/>
                  <a:gd name="connsiteX6293" fmla="*/ 2048386 w 4713748"/>
                  <a:gd name="connsiteY6293" fmla="*/ 1571993 h 2722945"/>
                  <a:gd name="connsiteX6294" fmla="*/ 2034722 w 4713748"/>
                  <a:gd name="connsiteY6294" fmla="*/ 1563458 h 2722945"/>
                  <a:gd name="connsiteX6295" fmla="*/ 2032502 w 4713748"/>
                  <a:gd name="connsiteY6295" fmla="*/ 1561239 h 2722945"/>
                  <a:gd name="connsiteX6296" fmla="*/ 2021400 w 4713748"/>
                  <a:gd name="connsiteY6296" fmla="*/ 1554582 h 2722945"/>
                  <a:gd name="connsiteX6297" fmla="*/ 2026233 w 4713748"/>
                  <a:gd name="connsiteY6297" fmla="*/ 1558367 h 2722945"/>
                  <a:gd name="connsiteX6298" fmla="*/ 2025008 w 4713748"/>
                  <a:gd name="connsiteY6298" fmla="*/ 1557633 h 2722945"/>
                  <a:gd name="connsiteX6299" fmla="*/ 2023621 w 4713748"/>
                  <a:gd name="connsiteY6299" fmla="*/ 1556801 h 2722945"/>
                  <a:gd name="connsiteX6300" fmla="*/ 2021400 w 4713748"/>
                  <a:gd name="connsiteY6300" fmla="*/ 1554582 h 2722945"/>
                  <a:gd name="connsiteX6301" fmla="*/ 1871726 w 4713748"/>
                  <a:gd name="connsiteY6301" fmla="*/ 1503275 h 2722945"/>
                  <a:gd name="connsiteX6302" fmla="*/ 1870337 w 4713748"/>
                  <a:gd name="connsiteY6302" fmla="*/ 1517875 h 2722945"/>
                  <a:gd name="connsiteX6303" fmla="*/ 1869178 w 4713748"/>
                  <a:gd name="connsiteY6303" fmla="*/ 1521024 h 2722945"/>
                  <a:gd name="connsiteX6304" fmla="*/ 1867289 w 4713748"/>
                  <a:gd name="connsiteY6304" fmla="*/ 1549891 h 2722945"/>
                  <a:gd name="connsiteX6305" fmla="*/ 1865491 w 4713748"/>
                  <a:gd name="connsiteY6305" fmla="*/ 1568773 h 2722945"/>
                  <a:gd name="connsiteX6306" fmla="*/ 1853446 w 4713748"/>
                  <a:gd name="connsiteY6306" fmla="*/ 1589995 h 2722945"/>
                  <a:gd name="connsiteX6307" fmla="*/ 1863907 w 4713748"/>
                  <a:gd name="connsiteY6307" fmla="*/ 1556552 h 2722945"/>
                  <a:gd name="connsiteX6308" fmla="*/ 1868068 w 4713748"/>
                  <a:gd name="connsiteY6308" fmla="*/ 1516583 h 2722945"/>
                  <a:gd name="connsiteX6309" fmla="*/ 1877067 w 4713748"/>
                  <a:gd name="connsiteY6309" fmla="*/ 1497188 h 2722945"/>
                  <a:gd name="connsiteX6310" fmla="*/ 1875212 w 4713748"/>
                  <a:gd name="connsiteY6310" fmla="*/ 1504579 h 2722945"/>
                  <a:gd name="connsiteX6311" fmla="*/ 1875559 w 4713748"/>
                  <a:gd name="connsiteY6311" fmla="*/ 1499375 h 2722945"/>
                  <a:gd name="connsiteX6312" fmla="*/ 1879769 w 4713748"/>
                  <a:gd name="connsiteY6312" fmla="*/ 1493269 h 2722945"/>
                  <a:gd name="connsiteX6313" fmla="*/ 1874172 w 4713748"/>
                  <a:gd name="connsiteY6313" fmla="*/ 1529074 h 2722945"/>
                  <a:gd name="connsiteX6314" fmla="*/ 1850590 w 4713748"/>
                  <a:gd name="connsiteY6314" fmla="*/ 1609843 h 2722945"/>
                  <a:gd name="connsiteX6315" fmla="*/ 1825308 w 4713748"/>
                  <a:gd name="connsiteY6315" fmla="*/ 1637009 h 2722945"/>
                  <a:gd name="connsiteX6316" fmla="*/ 1801804 w 4713748"/>
                  <a:gd name="connsiteY6316" fmla="*/ 1662266 h 2722945"/>
                  <a:gd name="connsiteX6317" fmla="*/ 1808697 w 4713748"/>
                  <a:gd name="connsiteY6317" fmla="*/ 1649534 h 2722945"/>
                  <a:gd name="connsiteX6318" fmla="*/ 1841885 w 4713748"/>
                  <a:gd name="connsiteY6318" fmla="*/ 1610364 h 2722945"/>
                  <a:gd name="connsiteX6319" fmla="*/ 1842614 w 4713748"/>
                  <a:gd name="connsiteY6319" fmla="*/ 1609079 h 2722945"/>
                  <a:gd name="connsiteX6320" fmla="*/ 1843931 w 4713748"/>
                  <a:gd name="connsiteY6320" fmla="*/ 1607623 h 2722945"/>
                  <a:gd name="connsiteX6321" fmla="*/ 1843134 w 4713748"/>
                  <a:gd name="connsiteY6321" fmla="*/ 1608490 h 2722945"/>
                  <a:gd name="connsiteX6322" fmla="*/ 1842650 w 4713748"/>
                  <a:gd name="connsiteY6322" fmla="*/ 1609016 h 2722945"/>
                  <a:gd name="connsiteX6323" fmla="*/ 1842732 w 4713748"/>
                  <a:gd name="connsiteY6323" fmla="*/ 1608872 h 2722945"/>
                  <a:gd name="connsiteX6324" fmla="*/ 1856139 w 4713748"/>
                  <a:gd name="connsiteY6324" fmla="*/ 1594022 h 2722945"/>
                  <a:gd name="connsiteX6325" fmla="*/ 1863907 w 4713748"/>
                  <a:gd name="connsiteY6325" fmla="*/ 1585418 h 2722945"/>
                  <a:gd name="connsiteX6326" fmla="*/ 1865491 w 4713748"/>
                  <a:gd name="connsiteY6326" fmla="*/ 1568773 h 2722945"/>
                  <a:gd name="connsiteX6327" fmla="*/ 1866126 w 4713748"/>
                  <a:gd name="connsiteY6327" fmla="*/ 1567654 h 2722945"/>
                  <a:gd name="connsiteX6328" fmla="*/ 1867289 w 4713748"/>
                  <a:gd name="connsiteY6328" fmla="*/ 1549891 h 2722945"/>
                  <a:gd name="connsiteX6329" fmla="*/ 1870337 w 4713748"/>
                  <a:gd name="connsiteY6329" fmla="*/ 1517875 h 2722945"/>
                  <a:gd name="connsiteX6330" fmla="*/ 1878955 w 4713748"/>
                  <a:gd name="connsiteY6330" fmla="*/ 1494450 h 2722945"/>
                  <a:gd name="connsiteX6331" fmla="*/ 1875554 w 4713748"/>
                  <a:gd name="connsiteY6331" fmla="*/ 1489350 h 2722945"/>
                  <a:gd name="connsiteX6332" fmla="*/ 1871726 w 4713748"/>
                  <a:gd name="connsiteY6332" fmla="*/ 1503275 h 2722945"/>
                  <a:gd name="connsiteX6333" fmla="*/ 1872785 w 4713748"/>
                  <a:gd name="connsiteY6333" fmla="*/ 1492158 h 2722945"/>
                  <a:gd name="connsiteX6334" fmla="*/ 1884001 w 4713748"/>
                  <a:gd name="connsiteY6334" fmla="*/ 1487130 h 2722945"/>
                  <a:gd name="connsiteX6335" fmla="*/ 1879769 w 4713748"/>
                  <a:gd name="connsiteY6335" fmla="*/ 1493269 h 2722945"/>
                  <a:gd name="connsiteX6336" fmla="*/ 1880050 w 4713748"/>
                  <a:gd name="connsiteY6336" fmla="*/ 1491474 h 2722945"/>
                  <a:gd name="connsiteX6337" fmla="*/ 1880614 w 4713748"/>
                  <a:gd name="connsiteY6337" fmla="*/ 1489941 h 2722945"/>
                  <a:gd name="connsiteX6338" fmla="*/ 1882213 w 4713748"/>
                  <a:gd name="connsiteY6338" fmla="*/ 1485593 h 2722945"/>
                  <a:gd name="connsiteX6339" fmla="*/ 1880614 w 4713748"/>
                  <a:gd name="connsiteY6339" fmla="*/ 1489941 h 2722945"/>
                  <a:gd name="connsiteX6340" fmla="*/ 1880241 w 4713748"/>
                  <a:gd name="connsiteY6340" fmla="*/ 1490250 h 2722945"/>
                  <a:gd name="connsiteX6341" fmla="*/ 1880050 w 4713748"/>
                  <a:gd name="connsiteY6341" fmla="*/ 1491474 h 2722945"/>
                  <a:gd name="connsiteX6342" fmla="*/ 1878955 w 4713748"/>
                  <a:gd name="connsiteY6342" fmla="*/ 1494450 h 2722945"/>
                  <a:gd name="connsiteX6343" fmla="*/ 1877067 w 4713748"/>
                  <a:gd name="connsiteY6343" fmla="*/ 1497188 h 2722945"/>
                  <a:gd name="connsiteX6344" fmla="*/ 1879443 w 4713748"/>
                  <a:gd name="connsiteY6344" fmla="*/ 1487717 h 2722945"/>
                  <a:gd name="connsiteX6345" fmla="*/ 3102255 w 4713748"/>
                  <a:gd name="connsiteY6345" fmla="*/ 1476781 h 2722945"/>
                  <a:gd name="connsiteX6346" fmla="*/ 3072108 w 4713748"/>
                  <a:gd name="connsiteY6346" fmla="*/ 1496000 h 2722945"/>
                  <a:gd name="connsiteX6347" fmla="*/ 3087278 w 4713748"/>
                  <a:gd name="connsiteY6347" fmla="*/ 1485950 h 2722945"/>
                  <a:gd name="connsiteX6348" fmla="*/ 3097595 w 4713748"/>
                  <a:gd name="connsiteY6348" fmla="*/ 1479115 h 2722945"/>
                  <a:gd name="connsiteX6349" fmla="*/ 3273826 w 4713748"/>
                  <a:gd name="connsiteY6349" fmla="*/ 1460376 h 2722945"/>
                  <a:gd name="connsiteX6350" fmla="*/ 3283230 w 4713748"/>
                  <a:gd name="connsiteY6350" fmla="*/ 1483758 h 2722945"/>
                  <a:gd name="connsiteX6351" fmla="*/ 3275510 w 4713748"/>
                  <a:gd name="connsiteY6351" fmla="*/ 1472174 h 2722945"/>
                  <a:gd name="connsiteX6352" fmla="*/ 2989405 w 4713748"/>
                  <a:gd name="connsiteY6352" fmla="*/ 1414477 h 2722945"/>
                  <a:gd name="connsiteX6353" fmla="*/ 2987166 w 4713748"/>
                  <a:gd name="connsiteY6353" fmla="*/ 1417097 h 2722945"/>
                  <a:gd name="connsiteX6354" fmla="*/ 2986090 w 4713748"/>
                  <a:gd name="connsiteY6354" fmla="*/ 1418048 h 2722945"/>
                  <a:gd name="connsiteX6355" fmla="*/ 3002711 w 4713748"/>
                  <a:gd name="connsiteY6355" fmla="*/ 1403358 h 2722945"/>
                  <a:gd name="connsiteX6356" fmla="*/ 2991081 w 4713748"/>
                  <a:gd name="connsiteY6356" fmla="*/ 1413637 h 2722945"/>
                  <a:gd name="connsiteX6357" fmla="*/ 2989405 w 4713748"/>
                  <a:gd name="connsiteY6357" fmla="*/ 1414477 h 2722945"/>
                  <a:gd name="connsiteX6358" fmla="*/ 2998276 w 4713748"/>
                  <a:gd name="connsiteY6358" fmla="*/ 1405582 h 2722945"/>
                  <a:gd name="connsiteX6359" fmla="*/ 3002711 w 4713748"/>
                  <a:gd name="connsiteY6359" fmla="*/ 1403358 h 2722945"/>
                  <a:gd name="connsiteX6360" fmla="*/ 1988813 w 4713748"/>
                  <a:gd name="connsiteY6360" fmla="*/ 1391232 h 2722945"/>
                  <a:gd name="connsiteX6361" fmla="*/ 1988754 w 4713748"/>
                  <a:gd name="connsiteY6361" fmla="*/ 1391404 h 2722945"/>
                  <a:gd name="connsiteX6362" fmla="*/ 1988696 w 4713748"/>
                  <a:gd name="connsiteY6362" fmla="*/ 1391463 h 2722945"/>
                  <a:gd name="connsiteX6363" fmla="*/ 1991473 w 4713748"/>
                  <a:gd name="connsiteY6363" fmla="*/ 1389533 h 2722945"/>
                  <a:gd name="connsiteX6364" fmla="*/ 1983760 w 4713748"/>
                  <a:gd name="connsiteY6364" fmla="*/ 1405560 h 2722945"/>
                  <a:gd name="connsiteX6365" fmla="*/ 1980232 w 4713748"/>
                  <a:gd name="connsiteY6365" fmla="*/ 1408467 h 2722945"/>
                  <a:gd name="connsiteX6366" fmla="*/ 3257880 w 4713748"/>
                  <a:gd name="connsiteY6366" fmla="*/ 1372946 h 2722945"/>
                  <a:gd name="connsiteX6367" fmla="*/ 3262193 w 4713748"/>
                  <a:gd name="connsiteY6367" fmla="*/ 1374473 h 2722945"/>
                  <a:gd name="connsiteX6368" fmla="*/ 3271071 w 4713748"/>
                  <a:gd name="connsiteY6368" fmla="*/ 1441087 h 2722945"/>
                  <a:gd name="connsiteX6369" fmla="*/ 3272944 w 4713748"/>
                  <a:gd name="connsiteY6369" fmla="*/ 1454202 h 2722945"/>
                  <a:gd name="connsiteX6370" fmla="*/ 3273826 w 4713748"/>
                  <a:gd name="connsiteY6370" fmla="*/ 1460376 h 2722945"/>
                  <a:gd name="connsiteX6371" fmla="*/ 3267742 w 4713748"/>
                  <a:gd name="connsiteY6371" fmla="*/ 1445251 h 2722945"/>
                  <a:gd name="connsiteX6372" fmla="*/ 3262193 w 4713748"/>
                  <a:gd name="connsiteY6372" fmla="*/ 1396678 h 2722945"/>
                  <a:gd name="connsiteX6373" fmla="*/ 3260321 w 4713748"/>
                  <a:gd name="connsiteY6373" fmla="*/ 1386374 h 2722945"/>
                  <a:gd name="connsiteX6374" fmla="*/ 3257754 w 4713748"/>
                  <a:gd name="connsiteY6374" fmla="*/ 1372253 h 2722945"/>
                  <a:gd name="connsiteX6375" fmla="*/ 3257880 w 4713748"/>
                  <a:gd name="connsiteY6375" fmla="*/ 1372946 h 2722945"/>
                  <a:gd name="connsiteX6376" fmla="*/ 3256740 w 4713748"/>
                  <a:gd name="connsiteY6376" fmla="*/ 1372543 h 2722945"/>
                  <a:gd name="connsiteX6377" fmla="*/ 2665117 w 4713748"/>
                  <a:gd name="connsiteY6377" fmla="*/ 1324040 h 2722945"/>
                  <a:gd name="connsiteX6378" fmla="*/ 2663794 w 4713748"/>
                  <a:gd name="connsiteY6378" fmla="*/ 1329931 h 2722945"/>
                  <a:gd name="connsiteX6379" fmla="*/ 2664015 w 4713748"/>
                  <a:gd name="connsiteY6379" fmla="*/ 1328826 h 2722945"/>
                  <a:gd name="connsiteX6380" fmla="*/ 2035674 w 4713748"/>
                  <a:gd name="connsiteY6380" fmla="*/ 1302329 h 2722945"/>
                  <a:gd name="connsiteX6381" fmla="*/ 2024049 w 4713748"/>
                  <a:gd name="connsiteY6381" fmla="*/ 1309971 h 2722945"/>
                  <a:gd name="connsiteX6382" fmla="*/ 2021776 w 4713748"/>
                  <a:gd name="connsiteY6382" fmla="*/ 1313523 h 2722945"/>
                  <a:gd name="connsiteX6383" fmla="*/ 2023156 w 4713748"/>
                  <a:gd name="connsiteY6383" fmla="*/ 1308692 h 2722945"/>
                  <a:gd name="connsiteX6384" fmla="*/ 2021491 w 4713748"/>
                  <a:gd name="connsiteY6384" fmla="*/ 1307859 h 2722945"/>
                  <a:gd name="connsiteX6385" fmla="*/ 2032589 w 4713748"/>
                  <a:gd name="connsiteY6385" fmla="*/ 1303418 h 2722945"/>
                  <a:gd name="connsiteX6386" fmla="*/ 2671777 w 4713748"/>
                  <a:gd name="connsiteY6386" fmla="*/ 1294381 h 2722945"/>
                  <a:gd name="connsiteX6387" fmla="*/ 2667342 w 4713748"/>
                  <a:gd name="connsiteY6387" fmla="*/ 1314378 h 2722945"/>
                  <a:gd name="connsiteX6388" fmla="*/ 2665117 w 4713748"/>
                  <a:gd name="connsiteY6388" fmla="*/ 1324040 h 2722945"/>
                  <a:gd name="connsiteX6389" fmla="*/ 2665189 w 4713748"/>
                  <a:gd name="connsiteY6389" fmla="*/ 1323717 h 2722945"/>
                  <a:gd name="connsiteX6390" fmla="*/ 2671777 w 4713748"/>
                  <a:gd name="connsiteY6390" fmla="*/ 1294381 h 2722945"/>
                  <a:gd name="connsiteX6391" fmla="*/ 2671777 w 4713748"/>
                  <a:gd name="connsiteY6391" fmla="*/ 1289937 h 2722945"/>
                  <a:gd name="connsiteX6392" fmla="*/ 2671777 w 4713748"/>
                  <a:gd name="connsiteY6392" fmla="*/ 1290392 h 2722945"/>
                  <a:gd name="connsiteX6393" fmla="*/ 2671509 w 4713748"/>
                  <a:gd name="connsiteY6393" fmla="*/ 1291280 h 2722945"/>
                  <a:gd name="connsiteX6394" fmla="*/ 2074252 w 4713748"/>
                  <a:gd name="connsiteY6394" fmla="*/ 1287259 h 2722945"/>
                  <a:gd name="connsiteX6395" fmla="*/ 2072540 w 4713748"/>
                  <a:gd name="connsiteY6395" fmla="*/ 1287875 h 2722945"/>
                  <a:gd name="connsiteX6396" fmla="*/ 2055519 w 4713748"/>
                  <a:gd name="connsiteY6396" fmla="*/ 1293944 h 2722945"/>
                  <a:gd name="connsiteX6397" fmla="*/ 2042091 w 4713748"/>
                  <a:gd name="connsiteY6397" fmla="*/ 1298110 h 2722945"/>
                  <a:gd name="connsiteX6398" fmla="*/ 2038465 w 4713748"/>
                  <a:gd name="connsiteY6398" fmla="*/ 1300494 h 2722945"/>
                  <a:gd name="connsiteX6399" fmla="*/ 2021491 w 4713748"/>
                  <a:gd name="connsiteY6399" fmla="*/ 1307859 h 2722945"/>
                  <a:gd name="connsiteX6400" fmla="*/ 2016840 w 4713748"/>
                  <a:gd name="connsiteY6400" fmla="*/ 1321238 h 2722945"/>
                  <a:gd name="connsiteX6401" fmla="*/ 2012613 w 4713748"/>
                  <a:gd name="connsiteY6401" fmla="*/ 1327843 h 2722945"/>
                  <a:gd name="connsiteX6402" fmla="*/ 2001489 w 4713748"/>
                  <a:gd name="connsiteY6402" fmla="*/ 1363836 h 2722945"/>
                  <a:gd name="connsiteX6403" fmla="*/ 2001769 w 4713748"/>
                  <a:gd name="connsiteY6403" fmla="*/ 1364116 h 2722945"/>
                  <a:gd name="connsiteX6404" fmla="*/ 2003735 w 4713748"/>
                  <a:gd name="connsiteY6404" fmla="*/ 1358930 h 2722945"/>
                  <a:gd name="connsiteX6405" fmla="*/ 2016840 w 4713748"/>
                  <a:gd name="connsiteY6405" fmla="*/ 1321238 h 2722945"/>
                  <a:gd name="connsiteX6406" fmla="*/ 2021776 w 4713748"/>
                  <a:gd name="connsiteY6406" fmla="*/ 1313523 h 2722945"/>
                  <a:gd name="connsiteX6407" fmla="*/ 2021491 w 4713748"/>
                  <a:gd name="connsiteY6407" fmla="*/ 1314520 h 2722945"/>
                  <a:gd name="connsiteX6408" fmla="*/ 2014833 w 4713748"/>
                  <a:gd name="connsiteY6408" fmla="*/ 1334505 h 2722945"/>
                  <a:gd name="connsiteX6409" fmla="*/ 2003713 w 4713748"/>
                  <a:gd name="connsiteY6409" fmla="*/ 1366061 h 2722945"/>
                  <a:gd name="connsiteX6410" fmla="*/ 2012644 w 4713748"/>
                  <a:gd name="connsiteY6410" fmla="*/ 1374993 h 2722945"/>
                  <a:gd name="connsiteX6411" fmla="*/ 2028170 w 4713748"/>
                  <a:gd name="connsiteY6411" fmla="*/ 1390521 h 2722945"/>
                  <a:gd name="connsiteX6412" fmla="*/ 2028170 w 4713748"/>
                  <a:gd name="connsiteY6412" fmla="*/ 1392739 h 2722945"/>
                  <a:gd name="connsiteX6413" fmla="*/ 2028170 w 4713748"/>
                  <a:gd name="connsiteY6413" fmla="*/ 1394957 h 2722945"/>
                  <a:gd name="connsiteX6414" fmla="*/ 2032606 w 4713748"/>
                  <a:gd name="connsiteY6414" fmla="*/ 1399394 h 2722945"/>
                  <a:gd name="connsiteX6415" fmla="*/ 2030388 w 4713748"/>
                  <a:gd name="connsiteY6415" fmla="*/ 1399394 h 2722945"/>
                  <a:gd name="connsiteX6416" fmla="*/ 2041477 w 4713748"/>
                  <a:gd name="connsiteY6416" fmla="*/ 1408267 h 2722945"/>
                  <a:gd name="connsiteX6417" fmla="*/ 2050349 w 4713748"/>
                  <a:gd name="connsiteY6417" fmla="*/ 1417140 h 2722945"/>
                  <a:gd name="connsiteX6418" fmla="*/ 2081400 w 4713748"/>
                  <a:gd name="connsiteY6418" fmla="*/ 1452632 h 2722945"/>
                  <a:gd name="connsiteX6419" fmla="*/ 2130194 w 4713748"/>
                  <a:gd name="connsiteY6419" fmla="*/ 1499215 h 2722945"/>
                  <a:gd name="connsiteX6420" fmla="*/ 2165681 w 4713748"/>
                  <a:gd name="connsiteY6420" fmla="*/ 1534708 h 2722945"/>
                  <a:gd name="connsiteX6421" fmla="*/ 2187860 w 4713748"/>
                  <a:gd name="connsiteY6421" fmla="*/ 1554672 h 2722945"/>
                  <a:gd name="connsiteX6422" fmla="*/ 2218911 w 4713748"/>
                  <a:gd name="connsiteY6422" fmla="*/ 1583509 h 2722945"/>
                  <a:gd name="connsiteX6423" fmla="*/ 2238873 w 4713748"/>
                  <a:gd name="connsiteY6423" fmla="*/ 1601255 h 2722945"/>
                  <a:gd name="connsiteX6424" fmla="*/ 2247744 w 4713748"/>
                  <a:gd name="connsiteY6424" fmla="*/ 1607910 h 2722945"/>
                  <a:gd name="connsiteX6425" fmla="*/ 2261052 w 4713748"/>
                  <a:gd name="connsiteY6425" fmla="*/ 1619001 h 2722945"/>
                  <a:gd name="connsiteX6426" fmla="*/ 2274359 w 4713748"/>
                  <a:gd name="connsiteY6426" fmla="*/ 1638966 h 2722945"/>
                  <a:gd name="connsiteX6427" fmla="*/ 2296539 w 4713748"/>
                  <a:gd name="connsiteY6427" fmla="*/ 1661148 h 2722945"/>
                  <a:gd name="connsiteX6428" fmla="*/ 2300975 w 4713748"/>
                  <a:gd name="connsiteY6428" fmla="*/ 1663366 h 2722945"/>
                  <a:gd name="connsiteX6429" fmla="*/ 2312064 w 4713748"/>
                  <a:gd name="connsiteY6429" fmla="*/ 1672239 h 2722945"/>
                  <a:gd name="connsiteX6430" fmla="*/ 2345333 w 4713748"/>
                  <a:gd name="connsiteY6430" fmla="*/ 1703295 h 2722945"/>
                  <a:gd name="connsiteX6431" fmla="*/ 2445140 w 4713748"/>
                  <a:gd name="connsiteY6431" fmla="*/ 1807553 h 2722945"/>
                  <a:gd name="connsiteX6432" fmla="*/ 2442922 w 4713748"/>
                  <a:gd name="connsiteY6432" fmla="*/ 1805335 h 2722945"/>
                  <a:gd name="connsiteX6433" fmla="*/ 2441536 w 4713748"/>
                  <a:gd name="connsiteY6433" fmla="*/ 1803948 h 2722945"/>
                  <a:gd name="connsiteX6434" fmla="*/ 2436267 w 4713748"/>
                  <a:gd name="connsiteY6434" fmla="*/ 1798680 h 2722945"/>
                  <a:gd name="connsiteX6435" fmla="*/ 2436268 w 4713748"/>
                  <a:gd name="connsiteY6435" fmla="*/ 1798680 h 2722945"/>
                  <a:gd name="connsiteX6436" fmla="*/ 2431832 w 4713748"/>
                  <a:gd name="connsiteY6436" fmla="*/ 1794244 h 2722945"/>
                  <a:gd name="connsiteX6437" fmla="*/ 2418524 w 4713748"/>
                  <a:gd name="connsiteY6437" fmla="*/ 1778716 h 2722945"/>
                  <a:gd name="connsiteX6438" fmla="*/ 2398563 w 4713748"/>
                  <a:gd name="connsiteY6438" fmla="*/ 1758751 h 2722945"/>
                  <a:gd name="connsiteX6439" fmla="*/ 2367512 w 4713748"/>
                  <a:gd name="connsiteY6439" fmla="*/ 1729914 h 2722945"/>
                  <a:gd name="connsiteX6440" fmla="*/ 2356423 w 4713748"/>
                  <a:gd name="connsiteY6440" fmla="*/ 1718823 h 2722945"/>
                  <a:gd name="connsiteX6441" fmla="*/ 2367512 w 4713748"/>
                  <a:gd name="connsiteY6441" fmla="*/ 1729914 h 2722945"/>
                  <a:gd name="connsiteX6442" fmla="*/ 2431832 w 4713748"/>
                  <a:gd name="connsiteY6442" fmla="*/ 1794244 h 2722945"/>
                  <a:gd name="connsiteX6443" fmla="*/ 2436267 w 4713748"/>
                  <a:gd name="connsiteY6443" fmla="*/ 1798680 h 2722945"/>
                  <a:gd name="connsiteX6444" fmla="*/ 2434327 w 4713748"/>
                  <a:gd name="connsiteY6444" fmla="*/ 1796774 h 2722945"/>
                  <a:gd name="connsiteX6445" fmla="*/ 2312064 w 4713748"/>
                  <a:gd name="connsiteY6445" fmla="*/ 1676676 h 2722945"/>
                  <a:gd name="connsiteX6446" fmla="*/ 2354205 w 4713748"/>
                  <a:gd name="connsiteY6446" fmla="*/ 1718823 h 2722945"/>
                  <a:gd name="connsiteX6447" fmla="*/ 2436268 w 4713748"/>
                  <a:gd name="connsiteY6447" fmla="*/ 1800898 h 2722945"/>
                  <a:gd name="connsiteX6448" fmla="*/ 2456229 w 4713748"/>
                  <a:gd name="connsiteY6448" fmla="*/ 1820863 h 2722945"/>
                  <a:gd name="connsiteX6449" fmla="*/ 2468314 w 4713748"/>
                  <a:gd name="connsiteY6449" fmla="*/ 1834809 h 2722945"/>
                  <a:gd name="connsiteX6450" fmla="*/ 2474327 w 4713748"/>
                  <a:gd name="connsiteY6450" fmla="*/ 1840817 h 2722945"/>
                  <a:gd name="connsiteX6451" fmla="*/ 2487648 w 4713748"/>
                  <a:gd name="connsiteY6451" fmla="*/ 1847474 h 2722945"/>
                  <a:gd name="connsiteX6452" fmla="*/ 2508997 w 4713748"/>
                  <a:gd name="connsiteY6452" fmla="*/ 1860327 h 2722945"/>
                  <a:gd name="connsiteX6453" fmla="*/ 2507973 w 4713748"/>
                  <a:gd name="connsiteY6453" fmla="*/ 1859130 h 2722945"/>
                  <a:gd name="connsiteX6454" fmla="*/ 2494651 w 4713748"/>
                  <a:gd name="connsiteY6454" fmla="*/ 1841341 h 2722945"/>
                  <a:gd name="connsiteX6455" fmla="*/ 2494651 w 4713748"/>
                  <a:gd name="connsiteY6455" fmla="*/ 1839117 h 2722945"/>
                  <a:gd name="connsiteX6456" fmla="*/ 2494651 w 4713748"/>
                  <a:gd name="connsiteY6456" fmla="*/ 1836894 h 2722945"/>
                  <a:gd name="connsiteX6457" fmla="*/ 2492431 w 4713748"/>
                  <a:gd name="connsiteY6457" fmla="*/ 1832446 h 2722945"/>
                  <a:gd name="connsiteX6458" fmla="*/ 2483550 w 4713748"/>
                  <a:gd name="connsiteY6458" fmla="*/ 1821328 h 2722945"/>
                  <a:gd name="connsiteX6459" fmla="*/ 2476889 w 4713748"/>
                  <a:gd name="connsiteY6459" fmla="*/ 1812433 h 2722945"/>
                  <a:gd name="connsiteX6460" fmla="*/ 2450245 w 4713748"/>
                  <a:gd name="connsiteY6460" fmla="*/ 1774631 h 2722945"/>
                  <a:gd name="connsiteX6461" fmla="*/ 2410280 w 4713748"/>
                  <a:gd name="connsiteY6461" fmla="*/ 1723487 h 2722945"/>
                  <a:gd name="connsiteX6462" fmla="*/ 2379196 w 4713748"/>
                  <a:gd name="connsiteY6462" fmla="*/ 1683461 h 2722945"/>
                  <a:gd name="connsiteX6463" fmla="*/ 2361433 w 4713748"/>
                  <a:gd name="connsiteY6463" fmla="*/ 1663448 h 2722945"/>
                  <a:gd name="connsiteX6464" fmla="*/ 2334790 w 4713748"/>
                  <a:gd name="connsiteY6464" fmla="*/ 1632316 h 2722945"/>
                  <a:gd name="connsiteX6465" fmla="*/ 2317027 w 4713748"/>
                  <a:gd name="connsiteY6465" fmla="*/ 1610080 h 2722945"/>
                  <a:gd name="connsiteX6466" fmla="*/ 2308146 w 4713748"/>
                  <a:gd name="connsiteY6466" fmla="*/ 1603409 h 2722945"/>
                  <a:gd name="connsiteX6467" fmla="*/ 2299265 w 4713748"/>
                  <a:gd name="connsiteY6467" fmla="*/ 1592290 h 2722945"/>
                  <a:gd name="connsiteX6468" fmla="*/ 2288163 w 4713748"/>
                  <a:gd name="connsiteY6468" fmla="*/ 1570054 h 2722945"/>
                  <a:gd name="connsiteX6469" fmla="*/ 2268181 w 4713748"/>
                  <a:gd name="connsiteY6469" fmla="*/ 1547817 h 2722945"/>
                  <a:gd name="connsiteX6470" fmla="*/ 2265960 w 4713748"/>
                  <a:gd name="connsiteY6470" fmla="*/ 1543370 h 2722945"/>
                  <a:gd name="connsiteX6471" fmla="*/ 2257079 w 4713748"/>
                  <a:gd name="connsiteY6471" fmla="*/ 1532251 h 2722945"/>
                  <a:gd name="connsiteX6472" fmla="*/ 2225995 w 4713748"/>
                  <a:gd name="connsiteY6472" fmla="*/ 1501120 h 2722945"/>
                  <a:gd name="connsiteX6473" fmla="*/ 2143844 w 4713748"/>
                  <a:gd name="connsiteY6473" fmla="*/ 1387713 h 2722945"/>
                  <a:gd name="connsiteX6474" fmla="*/ 2146064 w 4713748"/>
                  <a:gd name="connsiteY6474" fmla="*/ 1389937 h 2722945"/>
                  <a:gd name="connsiteX6475" fmla="*/ 2154945 w 4713748"/>
                  <a:gd name="connsiteY6475" fmla="*/ 1401055 h 2722945"/>
                  <a:gd name="connsiteX6476" fmla="*/ 2166047 w 4713748"/>
                  <a:gd name="connsiteY6476" fmla="*/ 1416621 h 2722945"/>
                  <a:gd name="connsiteX6477" fmla="*/ 2183809 w 4713748"/>
                  <a:gd name="connsiteY6477" fmla="*/ 1438857 h 2722945"/>
                  <a:gd name="connsiteX6478" fmla="*/ 2208233 w 4713748"/>
                  <a:gd name="connsiteY6478" fmla="*/ 1469989 h 2722945"/>
                  <a:gd name="connsiteX6479" fmla="*/ 2217114 w 4713748"/>
                  <a:gd name="connsiteY6479" fmla="*/ 1481107 h 2722945"/>
                  <a:gd name="connsiteX6480" fmla="*/ 2208233 w 4713748"/>
                  <a:gd name="connsiteY6480" fmla="*/ 1469989 h 2722945"/>
                  <a:gd name="connsiteX6481" fmla="*/ 2154945 w 4713748"/>
                  <a:gd name="connsiteY6481" fmla="*/ 1401055 h 2722945"/>
                  <a:gd name="connsiteX6482" fmla="*/ 2152725 w 4713748"/>
                  <a:gd name="connsiteY6482" fmla="*/ 1396608 h 2722945"/>
                  <a:gd name="connsiteX6483" fmla="*/ 2254859 w 4713748"/>
                  <a:gd name="connsiteY6483" fmla="*/ 1527804 h 2722945"/>
                  <a:gd name="connsiteX6484" fmla="*/ 2221554 w 4713748"/>
                  <a:gd name="connsiteY6484" fmla="*/ 1483331 h 2722945"/>
                  <a:gd name="connsiteX6485" fmla="*/ 2150505 w 4713748"/>
                  <a:gd name="connsiteY6485" fmla="*/ 1392160 h 2722945"/>
                  <a:gd name="connsiteX6486" fmla="*/ 2134963 w 4713748"/>
                  <a:gd name="connsiteY6486" fmla="*/ 1372147 h 2722945"/>
                  <a:gd name="connsiteX6487" fmla="*/ 2111046 w 4713748"/>
                  <a:gd name="connsiteY6487" fmla="*/ 1335129 h 2722945"/>
                  <a:gd name="connsiteX6488" fmla="*/ 2113384 w 4713748"/>
                  <a:gd name="connsiteY6488" fmla="*/ 1338132 h 2722945"/>
                  <a:gd name="connsiteX6489" fmla="*/ 2132743 w 4713748"/>
                  <a:gd name="connsiteY6489" fmla="*/ 1363253 h 2722945"/>
                  <a:gd name="connsiteX6490" fmla="*/ 2150505 w 4713748"/>
                  <a:gd name="connsiteY6490" fmla="*/ 1387713 h 2722945"/>
                  <a:gd name="connsiteX6491" fmla="*/ 2132743 w 4713748"/>
                  <a:gd name="connsiteY6491" fmla="*/ 1363253 h 2722945"/>
                  <a:gd name="connsiteX6492" fmla="*/ 2110540 w 4713748"/>
                  <a:gd name="connsiteY6492" fmla="*/ 1334345 h 2722945"/>
                  <a:gd name="connsiteX6493" fmla="*/ 2111046 w 4713748"/>
                  <a:gd name="connsiteY6493" fmla="*/ 1335129 h 2722945"/>
                  <a:gd name="connsiteX6494" fmla="*/ 2089447 w 4713748"/>
                  <a:gd name="connsiteY6494" fmla="*/ 1307383 h 2722945"/>
                  <a:gd name="connsiteX6495" fmla="*/ 2075144 w 4713748"/>
                  <a:gd name="connsiteY6495" fmla="*/ 1288441 h 2722945"/>
                  <a:gd name="connsiteX6496" fmla="*/ 2070321 w 4713748"/>
                  <a:gd name="connsiteY6496" fmla="*/ 1290095 h 2722945"/>
                  <a:gd name="connsiteX6497" fmla="*/ 2065604 w 4713748"/>
                  <a:gd name="connsiteY6497" fmla="*/ 1291760 h 2722945"/>
                  <a:gd name="connsiteX6498" fmla="*/ 2035674 w 4713748"/>
                  <a:gd name="connsiteY6498" fmla="*/ 1302329 h 2722945"/>
                  <a:gd name="connsiteX6499" fmla="*/ 2038465 w 4713748"/>
                  <a:gd name="connsiteY6499" fmla="*/ 1300494 h 2722945"/>
                  <a:gd name="connsiteX6500" fmla="*/ 2044519 w 4713748"/>
                  <a:gd name="connsiteY6500" fmla="*/ 1297867 h 2722945"/>
                  <a:gd name="connsiteX6501" fmla="*/ 2055519 w 4713748"/>
                  <a:gd name="connsiteY6501" fmla="*/ 1293944 h 2722945"/>
                  <a:gd name="connsiteX6502" fmla="*/ 2074787 w 4713748"/>
                  <a:gd name="connsiteY6502" fmla="*/ 1287967 h 2722945"/>
                  <a:gd name="connsiteX6503" fmla="*/ 2673177 w 4713748"/>
                  <a:gd name="connsiteY6503" fmla="*/ 1285968 h 2722945"/>
                  <a:gd name="connsiteX6504" fmla="*/ 2671777 w 4713748"/>
                  <a:gd name="connsiteY6504" fmla="*/ 1294381 h 2722945"/>
                  <a:gd name="connsiteX6505" fmla="*/ 2671777 w 4713748"/>
                  <a:gd name="connsiteY6505" fmla="*/ 1290392 h 2722945"/>
                  <a:gd name="connsiteX6506" fmla="*/ 2672960 w 4713748"/>
                  <a:gd name="connsiteY6506" fmla="*/ 1286478 h 2722945"/>
                  <a:gd name="connsiteX6507" fmla="*/ 2676212 w 4713748"/>
                  <a:gd name="connsiteY6507" fmla="*/ 1278827 h 2722945"/>
                  <a:gd name="connsiteX6508" fmla="*/ 2673177 w 4713748"/>
                  <a:gd name="connsiteY6508" fmla="*/ 1285968 h 2722945"/>
                  <a:gd name="connsiteX6509" fmla="*/ 2673718 w 4713748"/>
                  <a:gd name="connsiteY6509" fmla="*/ 1282716 h 2722945"/>
                  <a:gd name="connsiteX6510" fmla="*/ 2673995 w 4713748"/>
                  <a:gd name="connsiteY6510" fmla="*/ 1281049 h 2722945"/>
                  <a:gd name="connsiteX6511" fmla="*/ 2676212 w 4713748"/>
                  <a:gd name="connsiteY6511" fmla="*/ 1278827 h 2722945"/>
                  <a:gd name="connsiteX6512" fmla="*/ 2101957 w 4713748"/>
                  <a:gd name="connsiteY6512" fmla="*/ 1277286 h 2722945"/>
                  <a:gd name="connsiteX6513" fmla="*/ 2093981 w 4713748"/>
                  <a:gd name="connsiteY6513" fmla="*/ 1281287 h 2722945"/>
                  <a:gd name="connsiteX6514" fmla="*/ 2086804 w 4713748"/>
                  <a:gd name="connsiteY6514" fmla="*/ 1282740 h 2722945"/>
                  <a:gd name="connsiteX6515" fmla="*/ 2176821 w 4713748"/>
                  <a:gd name="connsiteY6515" fmla="*/ 1229814 h 2722945"/>
                  <a:gd name="connsiteX6516" fmla="*/ 2164034 w 4713748"/>
                  <a:gd name="connsiteY6516" fmla="*/ 1247910 h 2722945"/>
                  <a:gd name="connsiteX6517" fmla="*/ 2156518 w 4713748"/>
                  <a:gd name="connsiteY6517" fmla="*/ 1253511 h 2722945"/>
                  <a:gd name="connsiteX6518" fmla="*/ 2182004 w 4713748"/>
                  <a:gd name="connsiteY6518" fmla="*/ 1222413 h 2722945"/>
                  <a:gd name="connsiteX6519" fmla="*/ 2181296 w 4713748"/>
                  <a:gd name="connsiteY6519" fmla="*/ 1223481 h 2722945"/>
                  <a:gd name="connsiteX6520" fmla="*/ 2131912 w 4713748"/>
                  <a:gd name="connsiteY6520" fmla="*/ 1266503 h 2722945"/>
                  <a:gd name="connsiteX6521" fmla="*/ 2101957 w 4713748"/>
                  <a:gd name="connsiteY6521" fmla="*/ 1277286 h 2722945"/>
                  <a:gd name="connsiteX6522" fmla="*/ 2122826 w 4713748"/>
                  <a:gd name="connsiteY6522" fmla="*/ 1266815 h 2722945"/>
                  <a:gd name="connsiteX6523" fmla="*/ 2176302 w 4713748"/>
                  <a:gd name="connsiteY6523" fmla="*/ 1225979 h 2722945"/>
                  <a:gd name="connsiteX6524" fmla="*/ 2938312 w 4713748"/>
                  <a:gd name="connsiteY6524" fmla="*/ 1214620 h 2722945"/>
                  <a:gd name="connsiteX6525" fmla="*/ 2940296 w 4713748"/>
                  <a:gd name="connsiteY6525" fmla="*/ 1214877 h 2722945"/>
                  <a:gd name="connsiteX6526" fmla="*/ 3075755 w 4713748"/>
                  <a:gd name="connsiteY6526" fmla="*/ 1232363 h 2722945"/>
                  <a:gd name="connsiteX6527" fmla="*/ 3104609 w 4713748"/>
                  <a:gd name="connsiteY6527" fmla="*/ 1236804 h 2722945"/>
                  <a:gd name="connsiteX6528" fmla="*/ 3115706 w 4713748"/>
                  <a:gd name="connsiteY6528" fmla="*/ 1270111 h 2722945"/>
                  <a:gd name="connsiteX6529" fmla="*/ 3142340 w 4713748"/>
                  <a:gd name="connsiteY6529" fmla="*/ 1334505 h 2722945"/>
                  <a:gd name="connsiteX6530" fmla="*/ 3208093 w 4713748"/>
                  <a:gd name="connsiteY6530" fmla="*/ 1355322 h 2722945"/>
                  <a:gd name="connsiteX6531" fmla="*/ 3256740 w 4713748"/>
                  <a:gd name="connsiteY6531" fmla="*/ 1372543 h 2722945"/>
                  <a:gd name="connsiteX6532" fmla="*/ 3253870 w 4713748"/>
                  <a:gd name="connsiteY6532" fmla="*/ 1373363 h 2722945"/>
                  <a:gd name="connsiteX6533" fmla="*/ 3239998 w 4713748"/>
                  <a:gd name="connsiteY6533" fmla="*/ 1367812 h 2722945"/>
                  <a:gd name="connsiteX6534" fmla="*/ 3188950 w 4713748"/>
                  <a:gd name="connsiteY6534" fmla="*/ 1352268 h 2722945"/>
                  <a:gd name="connsiteX6535" fmla="*/ 3137901 w 4713748"/>
                  <a:gd name="connsiteY6535" fmla="*/ 1336725 h 2722945"/>
                  <a:gd name="connsiteX6536" fmla="*/ 3115706 w 4713748"/>
                  <a:gd name="connsiteY6536" fmla="*/ 1278993 h 2722945"/>
                  <a:gd name="connsiteX6537" fmla="*/ 3106828 w 4713748"/>
                  <a:gd name="connsiteY6537" fmla="*/ 1250127 h 2722945"/>
                  <a:gd name="connsiteX6538" fmla="*/ 3102389 w 4713748"/>
                  <a:gd name="connsiteY6538" fmla="*/ 1236804 h 2722945"/>
                  <a:gd name="connsiteX6539" fmla="*/ 3093511 w 4713748"/>
                  <a:gd name="connsiteY6539" fmla="*/ 1236804 h 2722945"/>
                  <a:gd name="connsiteX6540" fmla="*/ 3033585 w 4713748"/>
                  <a:gd name="connsiteY6540" fmla="*/ 1227922 h 2722945"/>
                  <a:gd name="connsiteX6541" fmla="*/ 2941822 w 4713748"/>
                  <a:gd name="connsiteY6541" fmla="*/ 1216369 h 2722945"/>
                  <a:gd name="connsiteX6542" fmla="*/ 2937833 w 4713748"/>
                  <a:gd name="connsiteY6542" fmla="*/ 1214382 h 2722945"/>
                  <a:gd name="connsiteX6543" fmla="*/ 2938312 w 4713748"/>
                  <a:gd name="connsiteY6543" fmla="*/ 1214620 h 2722945"/>
                  <a:gd name="connsiteX6544" fmla="*/ 2938146 w 4713748"/>
                  <a:gd name="connsiteY6544" fmla="*/ 1214599 h 2722945"/>
                  <a:gd name="connsiteX6545" fmla="*/ 2312871 w 4713748"/>
                  <a:gd name="connsiteY6545" fmla="*/ 1179073 h 2722945"/>
                  <a:gd name="connsiteX6546" fmla="*/ 2307066 w 4713748"/>
                  <a:gd name="connsiteY6546" fmla="*/ 1182377 h 2722945"/>
                  <a:gd name="connsiteX6547" fmla="*/ 2261475 w 4713748"/>
                  <a:gd name="connsiteY6547" fmla="*/ 1189341 h 2722945"/>
                  <a:gd name="connsiteX6548" fmla="*/ 2229538 w 4713748"/>
                  <a:gd name="connsiteY6548" fmla="*/ 1192684 h 2722945"/>
                  <a:gd name="connsiteX6549" fmla="*/ 2235604 w 4713748"/>
                  <a:gd name="connsiteY6549" fmla="*/ 1188890 h 2722945"/>
                  <a:gd name="connsiteX6550" fmla="*/ 2271732 w 4713748"/>
                  <a:gd name="connsiteY6550" fmla="*/ 1179102 h 2722945"/>
                  <a:gd name="connsiteX6551" fmla="*/ 2317266 w 4713748"/>
                  <a:gd name="connsiteY6551" fmla="*/ 1176570 h 2722945"/>
                  <a:gd name="connsiteX6552" fmla="*/ 2314466 w 4713748"/>
                  <a:gd name="connsiteY6552" fmla="*/ 1179071 h 2722945"/>
                  <a:gd name="connsiteX6553" fmla="*/ 2312871 w 4713748"/>
                  <a:gd name="connsiteY6553" fmla="*/ 1179073 h 2722945"/>
                  <a:gd name="connsiteX6554" fmla="*/ 2324165 w 4713748"/>
                  <a:gd name="connsiteY6554" fmla="*/ 1175438 h 2722945"/>
                  <a:gd name="connsiteX6555" fmla="*/ 2315229 w 4713748"/>
                  <a:gd name="connsiteY6555" fmla="*/ 1182819 h 2722945"/>
                  <a:gd name="connsiteX6556" fmla="*/ 2276734 w 4713748"/>
                  <a:gd name="connsiteY6556" fmla="*/ 1187953 h 2722945"/>
                  <a:gd name="connsiteX6557" fmla="*/ 2235674 w 4713748"/>
                  <a:gd name="connsiteY6557" fmla="*/ 1193782 h 2722945"/>
                  <a:gd name="connsiteX6558" fmla="*/ 2223564 w 4713748"/>
                  <a:gd name="connsiteY6558" fmla="*/ 1196420 h 2722945"/>
                  <a:gd name="connsiteX6559" fmla="*/ 2228863 w 4713748"/>
                  <a:gd name="connsiteY6559" fmla="*/ 1193106 h 2722945"/>
                  <a:gd name="connsiteX6560" fmla="*/ 2274515 w 4713748"/>
                  <a:gd name="connsiteY6560" fmla="*/ 1187953 h 2722945"/>
                  <a:gd name="connsiteX6561" fmla="*/ 2303854 w 4713748"/>
                  <a:gd name="connsiteY6561" fmla="*/ 1184206 h 2722945"/>
                  <a:gd name="connsiteX6562" fmla="*/ 2307066 w 4713748"/>
                  <a:gd name="connsiteY6562" fmla="*/ 1182377 h 2722945"/>
                  <a:gd name="connsiteX6563" fmla="*/ 2313946 w 4713748"/>
                  <a:gd name="connsiteY6563" fmla="*/ 1181327 h 2722945"/>
                  <a:gd name="connsiteX6564" fmla="*/ 2344949 w 4713748"/>
                  <a:gd name="connsiteY6564" fmla="*/ 1158271 h 2722945"/>
                  <a:gd name="connsiteX6565" fmla="*/ 2337359 w 4713748"/>
                  <a:gd name="connsiteY6565" fmla="*/ 1167835 h 2722945"/>
                  <a:gd name="connsiteX6566" fmla="*/ 2324165 w 4713748"/>
                  <a:gd name="connsiteY6566" fmla="*/ 1175438 h 2722945"/>
                  <a:gd name="connsiteX6567" fmla="*/ 2533518 w 4713748"/>
                  <a:gd name="connsiteY6567" fmla="*/ 1129463 h 2722945"/>
                  <a:gd name="connsiteX6568" fmla="*/ 2530867 w 4713748"/>
                  <a:gd name="connsiteY6568" fmla="*/ 1130221 h 2722945"/>
                  <a:gd name="connsiteX6569" fmla="*/ 2523099 w 4713748"/>
                  <a:gd name="connsiteY6569" fmla="*/ 1132441 h 2722945"/>
                  <a:gd name="connsiteX6570" fmla="*/ 2519175 w 4713748"/>
                  <a:gd name="connsiteY6570" fmla="*/ 1132021 h 2722945"/>
                  <a:gd name="connsiteX6571" fmla="*/ 2845529 w 4713748"/>
                  <a:gd name="connsiteY6571" fmla="*/ 1125726 h 2722945"/>
                  <a:gd name="connsiteX6572" fmla="*/ 2847147 w 4713748"/>
                  <a:gd name="connsiteY6572" fmla="*/ 1125780 h 2722945"/>
                  <a:gd name="connsiteX6573" fmla="*/ 2850988 w 4713748"/>
                  <a:gd name="connsiteY6573" fmla="*/ 1130477 h 2722945"/>
                  <a:gd name="connsiteX6574" fmla="*/ 2403246 w 4713748"/>
                  <a:gd name="connsiteY6574" fmla="*/ 1119119 h 2722945"/>
                  <a:gd name="connsiteX6575" fmla="*/ 2374739 w 4713748"/>
                  <a:gd name="connsiteY6575" fmla="*/ 1129250 h 2722945"/>
                  <a:gd name="connsiteX6576" fmla="*/ 2353119 w 4713748"/>
                  <a:gd name="connsiteY6576" fmla="*/ 1150506 h 2722945"/>
                  <a:gd name="connsiteX6577" fmla="*/ 2359171 w 4713748"/>
                  <a:gd name="connsiteY6577" fmla="*/ 1175657 h 2722945"/>
                  <a:gd name="connsiteX6578" fmla="*/ 2436943 w 4713748"/>
                  <a:gd name="connsiteY6578" fmla="*/ 1452568 h 2722945"/>
                  <a:gd name="connsiteX6579" fmla="*/ 2490249 w 4713748"/>
                  <a:gd name="connsiteY6579" fmla="*/ 1639259 h 2722945"/>
                  <a:gd name="connsiteX6580" fmla="*/ 2494691 w 4713748"/>
                  <a:gd name="connsiteY6580" fmla="*/ 1650372 h 2722945"/>
                  <a:gd name="connsiteX6581" fmla="*/ 2501355 w 4713748"/>
                  <a:gd name="connsiteY6581" fmla="*/ 1677042 h 2722945"/>
                  <a:gd name="connsiteX6582" fmla="*/ 2516902 w 4713748"/>
                  <a:gd name="connsiteY6582" fmla="*/ 1725937 h 2722945"/>
                  <a:gd name="connsiteX6583" fmla="*/ 2525786 w 4713748"/>
                  <a:gd name="connsiteY6583" fmla="*/ 1748163 h 2722945"/>
                  <a:gd name="connsiteX6584" fmla="*/ 2536892 w 4713748"/>
                  <a:gd name="connsiteY6584" fmla="*/ 1788168 h 2722945"/>
                  <a:gd name="connsiteX6585" fmla="*/ 2541334 w 4713748"/>
                  <a:gd name="connsiteY6585" fmla="*/ 1790390 h 2722945"/>
                  <a:gd name="connsiteX6586" fmla="*/ 2543555 w 4713748"/>
                  <a:gd name="connsiteY6586" fmla="*/ 1799280 h 2722945"/>
                  <a:gd name="connsiteX6587" fmla="*/ 2544055 w 4713748"/>
                  <a:gd name="connsiteY6587" fmla="*/ 1800781 h 2722945"/>
                  <a:gd name="connsiteX6588" fmla="*/ 2543098 w 4713748"/>
                  <a:gd name="connsiteY6588" fmla="*/ 1782493 h 2722945"/>
                  <a:gd name="connsiteX6589" fmla="*/ 2525232 w 4713748"/>
                  <a:gd name="connsiteY6589" fmla="*/ 1570297 h 2722945"/>
                  <a:gd name="connsiteX6590" fmla="*/ 2509839 w 4713748"/>
                  <a:gd name="connsiteY6590" fmla="*/ 1368099 h 2722945"/>
                  <a:gd name="connsiteX6591" fmla="*/ 2507640 w 4713748"/>
                  <a:gd name="connsiteY6591" fmla="*/ 1356989 h 2722945"/>
                  <a:gd name="connsiteX6592" fmla="*/ 2505441 w 4713748"/>
                  <a:gd name="connsiteY6592" fmla="*/ 1325882 h 2722945"/>
                  <a:gd name="connsiteX6593" fmla="*/ 2501043 w 4713748"/>
                  <a:gd name="connsiteY6593" fmla="*/ 1274777 h 2722945"/>
                  <a:gd name="connsiteX6594" fmla="*/ 2496645 w 4713748"/>
                  <a:gd name="connsiteY6594" fmla="*/ 1250336 h 2722945"/>
                  <a:gd name="connsiteX6595" fmla="*/ 2492248 w 4713748"/>
                  <a:gd name="connsiteY6595" fmla="*/ 1208118 h 2722945"/>
                  <a:gd name="connsiteX6596" fmla="*/ 2490049 w 4713748"/>
                  <a:gd name="connsiteY6596" fmla="*/ 1203675 h 2722945"/>
                  <a:gd name="connsiteX6597" fmla="*/ 2490049 w 4713748"/>
                  <a:gd name="connsiteY6597" fmla="*/ 1194787 h 2722945"/>
                  <a:gd name="connsiteX6598" fmla="*/ 2487850 w 4713748"/>
                  <a:gd name="connsiteY6598" fmla="*/ 1181455 h 2722945"/>
                  <a:gd name="connsiteX6599" fmla="*/ 2485872 w 4713748"/>
                  <a:gd name="connsiteY6599" fmla="*/ 1129491 h 2722945"/>
                  <a:gd name="connsiteX6600" fmla="*/ 2459973 w 4713748"/>
                  <a:gd name="connsiteY6600" fmla="*/ 1126886 h 2722945"/>
                  <a:gd name="connsiteX6601" fmla="*/ 2403246 w 4713748"/>
                  <a:gd name="connsiteY6601" fmla="*/ 1119119 h 2722945"/>
                  <a:gd name="connsiteX6602" fmla="*/ 2384851 w 4713748"/>
                  <a:gd name="connsiteY6602" fmla="*/ 1118252 h 2722945"/>
                  <a:gd name="connsiteX6603" fmla="*/ 2383346 w 4713748"/>
                  <a:gd name="connsiteY6603" fmla="*/ 1120134 h 2722945"/>
                  <a:gd name="connsiteX6604" fmla="*/ 2382215 w 4713748"/>
                  <a:gd name="connsiteY6604" fmla="*/ 1120710 h 2722945"/>
                  <a:gd name="connsiteX6605" fmla="*/ 2392981 w 4713748"/>
                  <a:gd name="connsiteY6605" fmla="*/ 1115233 h 2722945"/>
                  <a:gd name="connsiteX6606" fmla="*/ 2414343 w 4713748"/>
                  <a:gd name="connsiteY6606" fmla="*/ 1116898 h 2722945"/>
                  <a:gd name="connsiteX6607" fmla="*/ 2456514 w 4713748"/>
                  <a:gd name="connsiteY6607" fmla="*/ 1123560 h 2722945"/>
                  <a:gd name="connsiteX6608" fmla="*/ 2477667 w 4713748"/>
                  <a:gd name="connsiteY6608" fmla="*/ 1126285 h 2722945"/>
                  <a:gd name="connsiteX6609" fmla="*/ 2433555 w 4713748"/>
                  <a:gd name="connsiteY6609" fmla="*/ 1121720 h 2722945"/>
                  <a:gd name="connsiteX6610" fmla="*/ 2416809 w 4713748"/>
                  <a:gd name="connsiteY6610" fmla="*/ 1119237 h 2722945"/>
                  <a:gd name="connsiteX6611" fmla="*/ 2398807 w 4713748"/>
                  <a:gd name="connsiteY6611" fmla="*/ 1116343 h 2722945"/>
                  <a:gd name="connsiteX6612" fmla="*/ 2398097 w 4713748"/>
                  <a:gd name="connsiteY6612" fmla="*/ 1116410 h 2722945"/>
                  <a:gd name="connsiteX6613" fmla="*/ 2392501 w 4713748"/>
                  <a:gd name="connsiteY6613" fmla="*/ 1115477 h 2722945"/>
                  <a:gd name="connsiteX6614" fmla="*/ 2387709 w 4713748"/>
                  <a:gd name="connsiteY6614" fmla="*/ 1114678 h 2722945"/>
                  <a:gd name="connsiteX6615" fmla="*/ 2392501 w 4713748"/>
                  <a:gd name="connsiteY6615" fmla="*/ 1115477 h 2722945"/>
                  <a:gd name="connsiteX6616" fmla="*/ 2388976 w 4713748"/>
                  <a:gd name="connsiteY6616" fmla="*/ 1117270 h 2722945"/>
                  <a:gd name="connsiteX6617" fmla="*/ 2385559 w 4713748"/>
                  <a:gd name="connsiteY6617" fmla="*/ 1117592 h 2722945"/>
                  <a:gd name="connsiteX6618" fmla="*/ 2384851 w 4713748"/>
                  <a:gd name="connsiteY6618" fmla="*/ 1118252 h 2722945"/>
                  <a:gd name="connsiteX6619" fmla="*/ 2593942 w 4713748"/>
                  <a:gd name="connsiteY6619" fmla="*/ 1112938 h 2722945"/>
                  <a:gd name="connsiteX6620" fmla="*/ 2574767 w 4713748"/>
                  <a:gd name="connsiteY6620" fmla="*/ 1117673 h 2722945"/>
                  <a:gd name="connsiteX6621" fmla="*/ 2585245 w 4713748"/>
                  <a:gd name="connsiteY6621" fmla="*/ 1114678 h 2722945"/>
                  <a:gd name="connsiteX6622" fmla="*/ 2589407 w 4713748"/>
                  <a:gd name="connsiteY6622" fmla="*/ 1113845 h 2722945"/>
                  <a:gd name="connsiteX6623" fmla="*/ 2625196 w 4713748"/>
                  <a:gd name="connsiteY6623" fmla="*/ 1108016 h 2722945"/>
                  <a:gd name="connsiteX6624" fmla="*/ 2616318 w 4713748"/>
                  <a:gd name="connsiteY6624" fmla="*/ 1110237 h 2722945"/>
                  <a:gd name="connsiteX6625" fmla="*/ 2598830 w 4713748"/>
                  <a:gd name="connsiteY6625" fmla="*/ 1114611 h 2722945"/>
                  <a:gd name="connsiteX6626" fmla="*/ 2600729 w 4713748"/>
                  <a:gd name="connsiteY6626" fmla="*/ 1124068 h 2722945"/>
                  <a:gd name="connsiteX6627" fmla="*/ 2582903 w 4713748"/>
                  <a:gd name="connsiteY6627" fmla="*/ 1456991 h 2722945"/>
                  <a:gd name="connsiteX6628" fmla="*/ 2573990 w 4713748"/>
                  <a:gd name="connsiteY6628" fmla="*/ 1654526 h 2722945"/>
                  <a:gd name="connsiteX6629" fmla="*/ 2573990 w 4713748"/>
                  <a:gd name="connsiteY6629" fmla="*/ 1663404 h 2722945"/>
                  <a:gd name="connsiteX6630" fmla="*/ 2571762 w 4713748"/>
                  <a:gd name="connsiteY6630" fmla="*/ 1692257 h 2722945"/>
                  <a:gd name="connsiteX6631" fmla="*/ 2571762 w 4713748"/>
                  <a:gd name="connsiteY6631" fmla="*/ 1743305 h 2722945"/>
                  <a:gd name="connsiteX6632" fmla="*/ 2571762 w 4713748"/>
                  <a:gd name="connsiteY6632" fmla="*/ 1767720 h 2722945"/>
                  <a:gd name="connsiteX6633" fmla="*/ 2573642 w 4713748"/>
                  <a:gd name="connsiteY6633" fmla="*/ 1772401 h 2722945"/>
                  <a:gd name="connsiteX6634" fmla="*/ 2573515 w 4713748"/>
                  <a:gd name="connsiteY6634" fmla="*/ 1779161 h 2722945"/>
                  <a:gd name="connsiteX6635" fmla="*/ 2576421 w 4713748"/>
                  <a:gd name="connsiteY6635" fmla="*/ 1767655 h 2722945"/>
                  <a:gd name="connsiteX6636" fmla="*/ 2589726 w 4713748"/>
                  <a:gd name="connsiteY6636" fmla="*/ 1703219 h 2722945"/>
                  <a:gd name="connsiteX6637" fmla="*/ 2598597 w 4713748"/>
                  <a:gd name="connsiteY6637" fmla="*/ 1654336 h 2722945"/>
                  <a:gd name="connsiteX6638" fmla="*/ 2603032 w 4713748"/>
                  <a:gd name="connsiteY6638" fmla="*/ 1625451 h 2722945"/>
                  <a:gd name="connsiteX6639" fmla="*/ 2609685 w 4713748"/>
                  <a:gd name="connsiteY6639" fmla="*/ 1585456 h 2722945"/>
                  <a:gd name="connsiteX6640" fmla="*/ 2614120 w 4713748"/>
                  <a:gd name="connsiteY6640" fmla="*/ 1556570 h 2722945"/>
                  <a:gd name="connsiteX6641" fmla="*/ 2616337 w 4713748"/>
                  <a:gd name="connsiteY6641" fmla="*/ 1545461 h 2722945"/>
                  <a:gd name="connsiteX6642" fmla="*/ 2618555 w 4713748"/>
                  <a:gd name="connsiteY6642" fmla="*/ 1532129 h 2722945"/>
                  <a:gd name="connsiteX6643" fmla="*/ 2627425 w 4713748"/>
                  <a:gd name="connsiteY6643" fmla="*/ 1509909 h 2722945"/>
                  <a:gd name="connsiteX6644" fmla="*/ 2631861 w 4713748"/>
                  <a:gd name="connsiteY6644" fmla="*/ 1478802 h 2722945"/>
                  <a:gd name="connsiteX6645" fmla="*/ 2631861 w 4713748"/>
                  <a:gd name="connsiteY6645" fmla="*/ 1474358 h 2722945"/>
                  <a:gd name="connsiteX6646" fmla="*/ 2636296 w 4713748"/>
                  <a:gd name="connsiteY6646" fmla="*/ 1461027 h 2722945"/>
                  <a:gd name="connsiteX6647" fmla="*/ 2640731 w 4713748"/>
                  <a:gd name="connsiteY6647" fmla="*/ 1416588 h 2722945"/>
                  <a:gd name="connsiteX6648" fmla="*/ 2668486 w 4713748"/>
                  <a:gd name="connsiteY6648" fmla="*/ 1301290 h 2722945"/>
                  <a:gd name="connsiteX6649" fmla="*/ 2671509 w 4713748"/>
                  <a:gd name="connsiteY6649" fmla="*/ 1291280 h 2722945"/>
                  <a:gd name="connsiteX6650" fmla="*/ 2671257 w 4713748"/>
                  <a:gd name="connsiteY6650" fmla="*/ 1292541 h 2722945"/>
                  <a:gd name="connsiteX6651" fmla="*/ 2667619 w 4713748"/>
                  <a:gd name="connsiteY6651" fmla="*/ 1310768 h 2722945"/>
                  <a:gd name="connsiteX6652" fmla="*/ 2664015 w 4713748"/>
                  <a:gd name="connsiteY6652" fmla="*/ 1328826 h 2722945"/>
                  <a:gd name="connsiteX6653" fmla="*/ 2660689 w 4713748"/>
                  <a:gd name="connsiteY6653" fmla="*/ 1343264 h 2722945"/>
                  <a:gd name="connsiteX6654" fmla="*/ 2651819 w 4713748"/>
                  <a:gd name="connsiteY6654" fmla="*/ 1383259 h 2722945"/>
                  <a:gd name="connsiteX6655" fmla="*/ 2649601 w 4713748"/>
                  <a:gd name="connsiteY6655" fmla="*/ 1396590 h 2722945"/>
                  <a:gd name="connsiteX6656" fmla="*/ 2651819 w 4713748"/>
                  <a:gd name="connsiteY6656" fmla="*/ 1383259 h 2722945"/>
                  <a:gd name="connsiteX6657" fmla="*/ 2660239 w 4713748"/>
                  <a:gd name="connsiteY6657" fmla="*/ 1345763 h 2722945"/>
                  <a:gd name="connsiteX6658" fmla="*/ 2663794 w 4713748"/>
                  <a:gd name="connsiteY6658" fmla="*/ 1329931 h 2722945"/>
                  <a:gd name="connsiteX6659" fmla="*/ 2663656 w 4713748"/>
                  <a:gd name="connsiteY6659" fmla="*/ 1330622 h 2722945"/>
                  <a:gd name="connsiteX6660" fmla="*/ 2638513 w 4713748"/>
                  <a:gd name="connsiteY6660" fmla="*/ 1456583 h 2722945"/>
                  <a:gd name="connsiteX6661" fmla="*/ 2651819 w 4713748"/>
                  <a:gd name="connsiteY6661" fmla="*/ 1401034 h 2722945"/>
                  <a:gd name="connsiteX6662" fmla="*/ 2673995 w 4713748"/>
                  <a:gd name="connsiteY6662" fmla="*/ 1287715 h 2722945"/>
                  <a:gd name="connsiteX6663" fmla="*/ 2680648 w 4713748"/>
                  <a:gd name="connsiteY6663" fmla="*/ 1261052 h 2722945"/>
                  <a:gd name="connsiteX6664" fmla="*/ 2691882 w 4713748"/>
                  <a:gd name="connsiteY6664" fmla="*/ 1225405 h 2722945"/>
                  <a:gd name="connsiteX6665" fmla="*/ 2685083 w 4713748"/>
                  <a:gd name="connsiteY6665" fmla="*/ 1252164 h 2722945"/>
                  <a:gd name="connsiteX6666" fmla="*/ 2678430 w 4713748"/>
                  <a:gd name="connsiteY6666" fmla="*/ 1283271 h 2722945"/>
                  <a:gd name="connsiteX6667" fmla="*/ 2685083 w 4713748"/>
                  <a:gd name="connsiteY6667" fmla="*/ 1252164 h 2722945"/>
                  <a:gd name="connsiteX6668" fmla="*/ 2693953 w 4713748"/>
                  <a:gd name="connsiteY6668" fmla="*/ 1218835 h 2722945"/>
                  <a:gd name="connsiteX6669" fmla="*/ 2691882 w 4713748"/>
                  <a:gd name="connsiteY6669" fmla="*/ 1225405 h 2722945"/>
                  <a:gd name="connsiteX6670" fmla="*/ 2692740 w 4713748"/>
                  <a:gd name="connsiteY6670" fmla="*/ 1222029 h 2722945"/>
                  <a:gd name="connsiteX6671" fmla="*/ 2709719 w 4713748"/>
                  <a:gd name="connsiteY6671" fmla="*/ 1148427 h 2722945"/>
                  <a:gd name="connsiteX6672" fmla="*/ 2710552 w 4713748"/>
                  <a:gd name="connsiteY6672" fmla="*/ 1145161 h 2722945"/>
                  <a:gd name="connsiteX6673" fmla="*/ 2685123 w 4713748"/>
                  <a:gd name="connsiteY6673" fmla="*/ 1132441 h 2722945"/>
                  <a:gd name="connsiteX6674" fmla="*/ 2625196 w 4713748"/>
                  <a:gd name="connsiteY6674" fmla="*/ 1108016 h 2722945"/>
                  <a:gd name="connsiteX6675" fmla="*/ 2631855 w 4713748"/>
                  <a:gd name="connsiteY6675" fmla="*/ 1103575 h 2722945"/>
                  <a:gd name="connsiteX6676" fmla="*/ 2606816 w 4713748"/>
                  <a:gd name="connsiteY6676" fmla="*/ 1110362 h 2722945"/>
                  <a:gd name="connsiteX6677" fmla="*/ 2593942 w 4713748"/>
                  <a:gd name="connsiteY6677" fmla="*/ 1112938 h 2722945"/>
                  <a:gd name="connsiteX6678" fmla="*/ 2490049 w 4713748"/>
                  <a:gd name="connsiteY6678" fmla="*/ 1099243 h 2722945"/>
                  <a:gd name="connsiteX6679" fmla="*/ 2498844 w 4713748"/>
                  <a:gd name="connsiteY6679" fmla="*/ 1105909 h 2722945"/>
                  <a:gd name="connsiteX6680" fmla="*/ 2503242 w 4713748"/>
                  <a:gd name="connsiteY6680" fmla="*/ 1108131 h 2722945"/>
                  <a:gd name="connsiteX6681" fmla="*/ 2503242 w 4713748"/>
                  <a:gd name="connsiteY6681" fmla="*/ 1112575 h 2722945"/>
                  <a:gd name="connsiteX6682" fmla="*/ 2505441 w 4713748"/>
                  <a:gd name="connsiteY6682" fmla="*/ 1114796 h 2722945"/>
                  <a:gd name="connsiteX6683" fmla="*/ 2507296 w 4713748"/>
                  <a:gd name="connsiteY6683" fmla="*/ 1124170 h 2722945"/>
                  <a:gd name="connsiteX6684" fmla="*/ 2508146 w 4713748"/>
                  <a:gd name="connsiteY6684" fmla="*/ 1128461 h 2722945"/>
                  <a:gd name="connsiteX6685" fmla="*/ 2544184 w 4713748"/>
                  <a:gd name="connsiteY6685" fmla="*/ 1125225 h 2722945"/>
                  <a:gd name="connsiteX6686" fmla="*/ 2574767 w 4713748"/>
                  <a:gd name="connsiteY6686" fmla="*/ 1117673 h 2722945"/>
                  <a:gd name="connsiteX6687" fmla="*/ 2549317 w 4713748"/>
                  <a:gd name="connsiteY6687" fmla="*/ 1124947 h 2722945"/>
                  <a:gd name="connsiteX6688" fmla="*/ 2548378 w 4713748"/>
                  <a:gd name="connsiteY6688" fmla="*/ 1125216 h 2722945"/>
                  <a:gd name="connsiteX6689" fmla="*/ 2528544 w 4713748"/>
                  <a:gd name="connsiteY6689" fmla="*/ 1129180 h 2722945"/>
                  <a:gd name="connsiteX6690" fmla="*/ 2508149 w 4713748"/>
                  <a:gd name="connsiteY6690" fmla="*/ 1128479 h 2722945"/>
                  <a:gd name="connsiteX6691" fmla="*/ 2508626 w 4713748"/>
                  <a:gd name="connsiteY6691" fmla="*/ 1130890 h 2722945"/>
                  <a:gd name="connsiteX6692" fmla="*/ 2519175 w 4713748"/>
                  <a:gd name="connsiteY6692" fmla="*/ 1132021 h 2722945"/>
                  <a:gd name="connsiteX6693" fmla="*/ 2516232 w 4713748"/>
                  <a:gd name="connsiteY6693" fmla="*/ 1132546 h 2722945"/>
                  <a:gd name="connsiteX6694" fmla="*/ 2508806 w 4713748"/>
                  <a:gd name="connsiteY6694" fmla="*/ 1131799 h 2722945"/>
                  <a:gd name="connsiteX6695" fmla="*/ 2509839 w 4713748"/>
                  <a:gd name="connsiteY6695" fmla="*/ 1137016 h 2722945"/>
                  <a:gd name="connsiteX6696" fmla="*/ 2509839 w 4713748"/>
                  <a:gd name="connsiteY6696" fmla="*/ 1159236 h 2722945"/>
                  <a:gd name="connsiteX6697" fmla="*/ 2507640 w 4713748"/>
                  <a:gd name="connsiteY6697" fmla="*/ 1161457 h 2722945"/>
                  <a:gd name="connsiteX6698" fmla="*/ 2507640 w 4713748"/>
                  <a:gd name="connsiteY6698" fmla="*/ 1170345 h 2722945"/>
                  <a:gd name="connsiteX6699" fmla="*/ 2505441 w 4713748"/>
                  <a:gd name="connsiteY6699" fmla="*/ 1168123 h 2722945"/>
                  <a:gd name="connsiteX6700" fmla="*/ 2507640 w 4713748"/>
                  <a:gd name="connsiteY6700" fmla="*/ 1183677 h 2722945"/>
                  <a:gd name="connsiteX6701" fmla="*/ 2507640 w 4713748"/>
                  <a:gd name="connsiteY6701" fmla="*/ 1197009 h 2722945"/>
                  <a:gd name="connsiteX6702" fmla="*/ 2509839 w 4713748"/>
                  <a:gd name="connsiteY6702" fmla="*/ 1243670 h 2722945"/>
                  <a:gd name="connsiteX6703" fmla="*/ 2514237 w 4713748"/>
                  <a:gd name="connsiteY6703" fmla="*/ 1310328 h 2722945"/>
                  <a:gd name="connsiteX6704" fmla="*/ 2518635 w 4713748"/>
                  <a:gd name="connsiteY6704" fmla="*/ 1363655 h 2722945"/>
                  <a:gd name="connsiteX6705" fmla="*/ 2523033 w 4713748"/>
                  <a:gd name="connsiteY6705" fmla="*/ 1392540 h 2722945"/>
                  <a:gd name="connsiteX6706" fmla="*/ 2527431 w 4713748"/>
                  <a:gd name="connsiteY6706" fmla="*/ 1434758 h 2722945"/>
                  <a:gd name="connsiteX6707" fmla="*/ 2529629 w 4713748"/>
                  <a:gd name="connsiteY6707" fmla="*/ 1463643 h 2722945"/>
                  <a:gd name="connsiteX6708" fmla="*/ 2531828 w 4713748"/>
                  <a:gd name="connsiteY6708" fmla="*/ 1474753 h 2722945"/>
                  <a:gd name="connsiteX6709" fmla="*/ 2534027 w 4713748"/>
                  <a:gd name="connsiteY6709" fmla="*/ 1490306 h 2722945"/>
                  <a:gd name="connsiteX6710" fmla="*/ 2531828 w 4713748"/>
                  <a:gd name="connsiteY6710" fmla="*/ 1514748 h 2722945"/>
                  <a:gd name="connsiteX6711" fmla="*/ 2534027 w 4713748"/>
                  <a:gd name="connsiteY6711" fmla="*/ 1545855 h 2722945"/>
                  <a:gd name="connsiteX6712" fmla="*/ 2536226 w 4713748"/>
                  <a:gd name="connsiteY6712" fmla="*/ 1550299 h 2722945"/>
                  <a:gd name="connsiteX6713" fmla="*/ 2536226 w 4713748"/>
                  <a:gd name="connsiteY6713" fmla="*/ 1565853 h 2722945"/>
                  <a:gd name="connsiteX6714" fmla="*/ 2542823 w 4713748"/>
                  <a:gd name="connsiteY6714" fmla="*/ 1612514 h 2722945"/>
                  <a:gd name="connsiteX6715" fmla="*/ 2549420 w 4713748"/>
                  <a:gd name="connsiteY6715" fmla="*/ 1759162 h 2722945"/>
                  <a:gd name="connsiteX6716" fmla="*/ 2549420 w 4713748"/>
                  <a:gd name="connsiteY6716" fmla="*/ 1754719 h 2722945"/>
                  <a:gd name="connsiteX6717" fmla="*/ 2547221 w 4713748"/>
                  <a:gd name="connsiteY6717" fmla="*/ 1741387 h 2722945"/>
                  <a:gd name="connsiteX6718" fmla="*/ 2547221 w 4713748"/>
                  <a:gd name="connsiteY6718" fmla="*/ 1719167 h 2722945"/>
                  <a:gd name="connsiteX6719" fmla="*/ 2545022 w 4713748"/>
                  <a:gd name="connsiteY6719" fmla="*/ 1690282 h 2722945"/>
                  <a:gd name="connsiteX6720" fmla="*/ 2542823 w 4713748"/>
                  <a:gd name="connsiteY6720" fmla="*/ 1648065 h 2722945"/>
                  <a:gd name="connsiteX6721" fmla="*/ 2540624 w 4713748"/>
                  <a:gd name="connsiteY6721" fmla="*/ 1632511 h 2722945"/>
                  <a:gd name="connsiteX6722" fmla="*/ 2542823 w 4713748"/>
                  <a:gd name="connsiteY6722" fmla="*/ 1648065 h 2722945"/>
                  <a:gd name="connsiteX6723" fmla="*/ 2547221 w 4713748"/>
                  <a:gd name="connsiteY6723" fmla="*/ 1741387 h 2722945"/>
                  <a:gd name="connsiteX6724" fmla="*/ 2547221 w 4713748"/>
                  <a:gd name="connsiteY6724" fmla="*/ 1745831 h 2722945"/>
                  <a:gd name="connsiteX6725" fmla="*/ 2538382 w 4713748"/>
                  <a:gd name="connsiteY6725" fmla="*/ 1628237 h 2722945"/>
                  <a:gd name="connsiteX6726" fmla="*/ 2538263 w 4713748"/>
                  <a:gd name="connsiteY6726" fmla="*/ 1626653 h 2722945"/>
                  <a:gd name="connsiteX6727" fmla="*/ 2537051 w 4713748"/>
                  <a:gd name="connsiteY6727" fmla="*/ 1599460 h 2722945"/>
                  <a:gd name="connsiteX6728" fmla="*/ 2534027 w 4713748"/>
                  <a:gd name="connsiteY6728" fmla="*/ 1570297 h 2722945"/>
                  <a:gd name="connsiteX6729" fmla="*/ 2538263 w 4713748"/>
                  <a:gd name="connsiteY6729" fmla="*/ 1626653 h 2722945"/>
                  <a:gd name="connsiteX6730" fmla="*/ 2538425 w 4713748"/>
                  <a:gd name="connsiteY6730" fmla="*/ 1630289 h 2722945"/>
                  <a:gd name="connsiteX6731" fmla="*/ 2547221 w 4713748"/>
                  <a:gd name="connsiteY6731" fmla="*/ 1748053 h 2722945"/>
                  <a:gd name="connsiteX6732" fmla="*/ 2549420 w 4713748"/>
                  <a:gd name="connsiteY6732" fmla="*/ 1774716 h 2722945"/>
                  <a:gd name="connsiteX6733" fmla="*/ 2549420 w 4713748"/>
                  <a:gd name="connsiteY6733" fmla="*/ 1818309 h 2722945"/>
                  <a:gd name="connsiteX6734" fmla="*/ 2551974 w 4713748"/>
                  <a:gd name="connsiteY6734" fmla="*/ 1828535 h 2722945"/>
                  <a:gd name="connsiteX6735" fmla="*/ 2553936 w 4713748"/>
                  <a:gd name="connsiteY6735" fmla="*/ 1818768 h 2722945"/>
                  <a:gd name="connsiteX6736" fmla="*/ 2558392 w 4713748"/>
                  <a:gd name="connsiteY6736" fmla="*/ 1772159 h 2722945"/>
                  <a:gd name="connsiteX6737" fmla="*/ 2562849 w 4713748"/>
                  <a:gd name="connsiteY6737" fmla="*/ 1707794 h 2722945"/>
                  <a:gd name="connsiteX6738" fmla="*/ 2565077 w 4713748"/>
                  <a:gd name="connsiteY6738" fmla="*/ 1656745 h 2722945"/>
                  <a:gd name="connsiteX6739" fmla="*/ 2565077 w 4713748"/>
                  <a:gd name="connsiteY6739" fmla="*/ 1627892 h 2722945"/>
                  <a:gd name="connsiteX6740" fmla="*/ 2565077 w 4713748"/>
                  <a:gd name="connsiteY6740" fmla="*/ 1585722 h 2722945"/>
                  <a:gd name="connsiteX6741" fmla="*/ 2565077 w 4713748"/>
                  <a:gd name="connsiteY6741" fmla="*/ 1559088 h 2722945"/>
                  <a:gd name="connsiteX6742" fmla="*/ 2565077 w 4713748"/>
                  <a:gd name="connsiteY6742" fmla="*/ 1547990 h 2722945"/>
                  <a:gd name="connsiteX6743" fmla="*/ 2565077 w 4713748"/>
                  <a:gd name="connsiteY6743" fmla="*/ 1532454 h 2722945"/>
                  <a:gd name="connsiteX6744" fmla="*/ 2569533 w 4713748"/>
                  <a:gd name="connsiteY6744" fmla="*/ 1508040 h 2722945"/>
                  <a:gd name="connsiteX6745" fmla="*/ 2571762 w 4713748"/>
                  <a:gd name="connsiteY6745" fmla="*/ 1479186 h 2722945"/>
                  <a:gd name="connsiteX6746" fmla="*/ 2569533 w 4713748"/>
                  <a:gd name="connsiteY6746" fmla="*/ 1474747 h 2722945"/>
                  <a:gd name="connsiteX6747" fmla="*/ 2571762 w 4713748"/>
                  <a:gd name="connsiteY6747" fmla="*/ 1459211 h 2722945"/>
                  <a:gd name="connsiteX6748" fmla="*/ 2569533 w 4713748"/>
                  <a:gd name="connsiteY6748" fmla="*/ 1414821 h 2722945"/>
                  <a:gd name="connsiteX6749" fmla="*/ 2582903 w 4713748"/>
                  <a:gd name="connsiteY6749" fmla="*/ 1272774 h 2722945"/>
                  <a:gd name="connsiteX6750" fmla="*/ 2582903 w 4713748"/>
                  <a:gd name="connsiteY6750" fmla="*/ 1277213 h 2722945"/>
                  <a:gd name="connsiteX6751" fmla="*/ 2580675 w 4713748"/>
                  <a:gd name="connsiteY6751" fmla="*/ 1290530 h 2722945"/>
                  <a:gd name="connsiteX6752" fmla="*/ 2578447 w 4713748"/>
                  <a:gd name="connsiteY6752" fmla="*/ 1310505 h 2722945"/>
                  <a:gd name="connsiteX6753" fmla="*/ 2578447 w 4713748"/>
                  <a:gd name="connsiteY6753" fmla="*/ 1334920 h 2722945"/>
                  <a:gd name="connsiteX6754" fmla="*/ 2578099 w 4713748"/>
                  <a:gd name="connsiteY6754" fmla="*/ 1341856 h 2722945"/>
                  <a:gd name="connsiteX6755" fmla="*/ 2576218 w 4713748"/>
                  <a:gd name="connsiteY6755" fmla="*/ 1379309 h 2722945"/>
                  <a:gd name="connsiteX6756" fmla="*/ 2578447 w 4713748"/>
                  <a:gd name="connsiteY6756" fmla="*/ 1339359 h 2722945"/>
                  <a:gd name="connsiteX6757" fmla="*/ 2578447 w 4713748"/>
                  <a:gd name="connsiteY6757" fmla="*/ 1334920 h 2722945"/>
                  <a:gd name="connsiteX6758" fmla="*/ 2579204 w 4713748"/>
                  <a:gd name="connsiteY6758" fmla="*/ 1319834 h 2722945"/>
                  <a:gd name="connsiteX6759" fmla="*/ 2580675 w 4713748"/>
                  <a:gd name="connsiteY6759" fmla="*/ 1290530 h 2722945"/>
                  <a:gd name="connsiteX6760" fmla="*/ 2582755 w 4713748"/>
                  <a:gd name="connsiteY6760" fmla="*/ 1286387 h 2722945"/>
                  <a:gd name="connsiteX6761" fmla="*/ 2576218 w 4713748"/>
                  <a:gd name="connsiteY6761" fmla="*/ 1397065 h 2722945"/>
                  <a:gd name="connsiteX6762" fmla="*/ 2573990 w 4713748"/>
                  <a:gd name="connsiteY6762" fmla="*/ 1454772 h 2722945"/>
                  <a:gd name="connsiteX6763" fmla="*/ 2582903 w 4713748"/>
                  <a:gd name="connsiteY6763" fmla="*/ 1286091 h 2722945"/>
                  <a:gd name="connsiteX6764" fmla="*/ 2582755 w 4713748"/>
                  <a:gd name="connsiteY6764" fmla="*/ 1286387 h 2722945"/>
                  <a:gd name="connsiteX6765" fmla="*/ 2582903 w 4713748"/>
                  <a:gd name="connsiteY6765" fmla="*/ 1283871 h 2722945"/>
                  <a:gd name="connsiteX6766" fmla="*/ 2585131 w 4713748"/>
                  <a:gd name="connsiteY6766" fmla="*/ 1257238 h 2722945"/>
                  <a:gd name="connsiteX6767" fmla="*/ 2588474 w 4713748"/>
                  <a:gd name="connsiteY6767" fmla="*/ 1236707 h 2722945"/>
                  <a:gd name="connsiteX6768" fmla="*/ 2591652 w 4713748"/>
                  <a:gd name="connsiteY6768" fmla="*/ 1214023 h 2722945"/>
                  <a:gd name="connsiteX6769" fmla="*/ 2591607 w 4713748"/>
                  <a:gd name="connsiteY6769" fmla="*/ 1214721 h 2722945"/>
                  <a:gd name="connsiteX6770" fmla="*/ 2589588 w 4713748"/>
                  <a:gd name="connsiteY6770" fmla="*/ 1246140 h 2722945"/>
                  <a:gd name="connsiteX6771" fmla="*/ 2587360 w 4713748"/>
                  <a:gd name="connsiteY6771" fmla="*/ 1277213 h 2722945"/>
                  <a:gd name="connsiteX6772" fmla="*/ 2589588 w 4713748"/>
                  <a:gd name="connsiteY6772" fmla="*/ 1246140 h 2722945"/>
                  <a:gd name="connsiteX6773" fmla="*/ 2591816 w 4713748"/>
                  <a:gd name="connsiteY6773" fmla="*/ 1212848 h 2722945"/>
                  <a:gd name="connsiteX6774" fmla="*/ 2591652 w 4713748"/>
                  <a:gd name="connsiteY6774" fmla="*/ 1214023 h 2722945"/>
                  <a:gd name="connsiteX6775" fmla="*/ 2594045 w 4713748"/>
                  <a:gd name="connsiteY6775" fmla="*/ 1176226 h 2722945"/>
                  <a:gd name="connsiteX6776" fmla="*/ 2596482 w 4713748"/>
                  <a:gd name="connsiteY6776" fmla="*/ 1139397 h 2722945"/>
                  <a:gd name="connsiteX6777" fmla="*/ 2598367 w 4713748"/>
                  <a:gd name="connsiteY6777" fmla="*/ 1114727 h 2722945"/>
                  <a:gd name="connsiteX6778" fmla="*/ 2595233 w 4713748"/>
                  <a:gd name="connsiteY6778" fmla="*/ 1115510 h 2722945"/>
                  <a:gd name="connsiteX6779" fmla="*/ 2554172 w 4713748"/>
                  <a:gd name="connsiteY6779" fmla="*/ 1125780 h 2722945"/>
                  <a:gd name="connsiteX6780" fmla="*/ 2533518 w 4713748"/>
                  <a:gd name="connsiteY6780" fmla="*/ 1129463 h 2722945"/>
                  <a:gd name="connsiteX6781" fmla="*/ 2548378 w 4713748"/>
                  <a:gd name="connsiteY6781" fmla="*/ 1125216 h 2722945"/>
                  <a:gd name="connsiteX6782" fmla="*/ 2562218 w 4713748"/>
                  <a:gd name="connsiteY6782" fmla="*/ 1122449 h 2722945"/>
                  <a:gd name="connsiteX6783" fmla="*/ 2606816 w 4713748"/>
                  <a:gd name="connsiteY6783" fmla="*/ 1110362 h 2722945"/>
                  <a:gd name="connsiteX6784" fmla="*/ 2618538 w 4713748"/>
                  <a:gd name="connsiteY6784" fmla="*/ 1108016 h 2722945"/>
                  <a:gd name="connsiteX6785" fmla="*/ 2631855 w 4713748"/>
                  <a:gd name="connsiteY6785" fmla="*/ 1103575 h 2722945"/>
                  <a:gd name="connsiteX6786" fmla="*/ 2647391 w 4713748"/>
                  <a:gd name="connsiteY6786" fmla="*/ 1110237 h 2722945"/>
                  <a:gd name="connsiteX6787" fmla="*/ 2707318 w 4713748"/>
                  <a:gd name="connsiteY6787" fmla="*/ 1139103 h 2722945"/>
                  <a:gd name="connsiteX6788" fmla="*/ 2711540 w 4713748"/>
                  <a:gd name="connsiteY6788" fmla="*/ 1141287 h 2722945"/>
                  <a:gd name="connsiteX6789" fmla="*/ 2716129 w 4713748"/>
                  <a:gd name="connsiteY6789" fmla="*/ 1123291 h 2722945"/>
                  <a:gd name="connsiteX6790" fmla="*/ 2716129 w 4713748"/>
                  <a:gd name="connsiteY6790" fmla="*/ 1134401 h 2722945"/>
                  <a:gd name="connsiteX6791" fmla="*/ 2714019 w 4713748"/>
                  <a:gd name="connsiteY6791" fmla="*/ 1142570 h 2722945"/>
                  <a:gd name="connsiteX6792" fmla="*/ 2722404 w 4713748"/>
                  <a:gd name="connsiteY6792" fmla="*/ 1146909 h 2722945"/>
                  <a:gd name="connsiteX6793" fmla="*/ 2773903 w 4713748"/>
                  <a:gd name="connsiteY6793" fmla="*/ 1139103 h 2722945"/>
                  <a:gd name="connsiteX6794" fmla="*/ 2840488 w 4713748"/>
                  <a:gd name="connsiteY6794" fmla="*/ 1121339 h 2722945"/>
                  <a:gd name="connsiteX6795" fmla="*/ 2845529 w 4713748"/>
                  <a:gd name="connsiteY6795" fmla="*/ 1125726 h 2722945"/>
                  <a:gd name="connsiteX6796" fmla="*/ 2838823 w 4713748"/>
                  <a:gd name="connsiteY6796" fmla="*/ 1125503 h 2722945"/>
                  <a:gd name="connsiteX6797" fmla="*/ 2820512 w 4713748"/>
                  <a:gd name="connsiteY6797" fmla="*/ 1130221 h 2722945"/>
                  <a:gd name="connsiteX6798" fmla="*/ 2753927 w 4713748"/>
                  <a:gd name="connsiteY6798" fmla="*/ 1145764 h 2722945"/>
                  <a:gd name="connsiteX6799" fmla="*/ 2738391 w 4713748"/>
                  <a:gd name="connsiteY6799" fmla="*/ 1150205 h 2722945"/>
                  <a:gd name="connsiteX6800" fmla="*/ 2725074 w 4713748"/>
                  <a:gd name="connsiteY6800" fmla="*/ 1150205 h 2722945"/>
                  <a:gd name="connsiteX6801" fmla="*/ 2716196 w 4713748"/>
                  <a:gd name="connsiteY6801" fmla="*/ 1147985 h 2722945"/>
                  <a:gd name="connsiteX6802" fmla="*/ 2713029 w 4713748"/>
                  <a:gd name="connsiteY6802" fmla="*/ 1146401 h 2722945"/>
                  <a:gd name="connsiteX6803" fmla="*/ 2711538 w 4713748"/>
                  <a:gd name="connsiteY6803" fmla="*/ 1152172 h 2722945"/>
                  <a:gd name="connsiteX6804" fmla="*/ 2647384 w 4713748"/>
                  <a:gd name="connsiteY6804" fmla="*/ 1461027 h 2722945"/>
                  <a:gd name="connsiteX6805" fmla="*/ 2609685 w 4713748"/>
                  <a:gd name="connsiteY6805" fmla="*/ 1652114 h 2722945"/>
                  <a:gd name="connsiteX6806" fmla="*/ 2607467 w 4713748"/>
                  <a:gd name="connsiteY6806" fmla="*/ 1663224 h 2722945"/>
                  <a:gd name="connsiteX6807" fmla="*/ 2600814 w 4713748"/>
                  <a:gd name="connsiteY6807" fmla="*/ 1692109 h 2722945"/>
                  <a:gd name="connsiteX6808" fmla="*/ 2591944 w 4713748"/>
                  <a:gd name="connsiteY6808" fmla="*/ 1740992 h 2722945"/>
                  <a:gd name="connsiteX6809" fmla="*/ 2589726 w 4713748"/>
                  <a:gd name="connsiteY6809" fmla="*/ 1765433 h 2722945"/>
                  <a:gd name="connsiteX6810" fmla="*/ 2583073 w 4713748"/>
                  <a:gd name="connsiteY6810" fmla="*/ 1805428 h 2722945"/>
                  <a:gd name="connsiteX6811" fmla="*/ 2585291 w 4713748"/>
                  <a:gd name="connsiteY6811" fmla="*/ 1809872 h 2722945"/>
                  <a:gd name="connsiteX6812" fmla="*/ 2584299 w 4713748"/>
                  <a:gd name="connsiteY6812" fmla="*/ 1813848 h 2722945"/>
                  <a:gd name="connsiteX6813" fmla="*/ 2586264 w 4713748"/>
                  <a:gd name="connsiteY6813" fmla="*/ 1808292 h 2722945"/>
                  <a:gd name="connsiteX6814" fmla="*/ 2587649 w 4713748"/>
                  <a:gd name="connsiteY6814" fmla="*/ 1801345 h 2722945"/>
                  <a:gd name="connsiteX6815" fmla="*/ 2594295 w 4713748"/>
                  <a:gd name="connsiteY6815" fmla="*/ 1792454 h 2722945"/>
                  <a:gd name="connsiteX6816" fmla="*/ 2616449 w 4713748"/>
                  <a:gd name="connsiteY6816" fmla="*/ 1750220 h 2722945"/>
                  <a:gd name="connsiteX6817" fmla="*/ 2643034 w 4713748"/>
                  <a:gd name="connsiteY6817" fmla="*/ 1692426 h 2722945"/>
                  <a:gd name="connsiteX6818" fmla="*/ 2665188 w 4713748"/>
                  <a:gd name="connsiteY6818" fmla="*/ 1645746 h 2722945"/>
                  <a:gd name="connsiteX6819" fmla="*/ 2676264 w 4713748"/>
                  <a:gd name="connsiteY6819" fmla="*/ 1619072 h 2722945"/>
                  <a:gd name="connsiteX6820" fmla="*/ 2691772 w 4713748"/>
                  <a:gd name="connsiteY6820" fmla="*/ 1581284 h 2722945"/>
                  <a:gd name="connsiteX6821" fmla="*/ 2702849 w 4713748"/>
                  <a:gd name="connsiteY6821" fmla="*/ 1556832 h 2722945"/>
                  <a:gd name="connsiteX6822" fmla="*/ 2705065 w 4713748"/>
                  <a:gd name="connsiteY6822" fmla="*/ 1545718 h 2722945"/>
                  <a:gd name="connsiteX6823" fmla="*/ 2711711 w 4713748"/>
                  <a:gd name="connsiteY6823" fmla="*/ 1532381 h 2722945"/>
                  <a:gd name="connsiteX6824" fmla="*/ 2725003 w 4713748"/>
                  <a:gd name="connsiteY6824" fmla="*/ 1512375 h 2722945"/>
                  <a:gd name="connsiteX6825" fmla="*/ 2736080 w 4713748"/>
                  <a:gd name="connsiteY6825" fmla="*/ 1485701 h 2722945"/>
                  <a:gd name="connsiteX6826" fmla="*/ 2738296 w 4713748"/>
                  <a:gd name="connsiteY6826" fmla="*/ 1481256 h 2722945"/>
                  <a:gd name="connsiteX6827" fmla="*/ 2744942 w 4713748"/>
                  <a:gd name="connsiteY6827" fmla="*/ 1467918 h 2722945"/>
                  <a:gd name="connsiteX6828" fmla="*/ 2760449 w 4713748"/>
                  <a:gd name="connsiteY6828" fmla="*/ 1425684 h 2722945"/>
                  <a:gd name="connsiteX6829" fmla="*/ 2824696 w 4713748"/>
                  <a:gd name="connsiteY6829" fmla="*/ 1298982 h 2722945"/>
                  <a:gd name="connsiteX6830" fmla="*/ 2822480 w 4713748"/>
                  <a:gd name="connsiteY6830" fmla="*/ 1303428 h 2722945"/>
                  <a:gd name="connsiteX6831" fmla="*/ 2818050 w 4713748"/>
                  <a:gd name="connsiteY6831" fmla="*/ 1314542 h 2722945"/>
                  <a:gd name="connsiteX6832" fmla="*/ 2806973 w 4713748"/>
                  <a:gd name="connsiteY6832" fmla="*/ 1334548 h 2722945"/>
                  <a:gd name="connsiteX6833" fmla="*/ 2795896 w 4713748"/>
                  <a:gd name="connsiteY6833" fmla="*/ 1358999 h 2722945"/>
                  <a:gd name="connsiteX6834" fmla="*/ 2795635 w 4713748"/>
                  <a:gd name="connsiteY6834" fmla="*/ 1359522 h 2722945"/>
                  <a:gd name="connsiteX6835" fmla="*/ 2794996 w 4713748"/>
                  <a:gd name="connsiteY6835" fmla="*/ 1360805 h 2722945"/>
                  <a:gd name="connsiteX6836" fmla="*/ 2784311 w 4713748"/>
                  <a:gd name="connsiteY6836" fmla="*/ 1382246 h 2722945"/>
                  <a:gd name="connsiteX6837" fmla="*/ 2783157 w 4713748"/>
                  <a:gd name="connsiteY6837" fmla="*/ 1384562 h 2722945"/>
                  <a:gd name="connsiteX6838" fmla="*/ 2782300 w 4713748"/>
                  <a:gd name="connsiteY6838" fmla="*/ 1386283 h 2722945"/>
                  <a:gd name="connsiteX6839" fmla="*/ 2778796 w 4713748"/>
                  <a:gd name="connsiteY6839" fmla="*/ 1393314 h 2722945"/>
                  <a:gd name="connsiteX6840" fmla="*/ 2778173 w 4713748"/>
                  <a:gd name="connsiteY6840" fmla="*/ 1394565 h 2722945"/>
                  <a:gd name="connsiteX6841" fmla="*/ 2771526 w 4713748"/>
                  <a:gd name="connsiteY6841" fmla="*/ 1410124 h 2722945"/>
                  <a:gd name="connsiteX6842" fmla="*/ 2778173 w 4713748"/>
                  <a:gd name="connsiteY6842" fmla="*/ 1394565 h 2722945"/>
                  <a:gd name="connsiteX6843" fmla="*/ 2782300 w 4713748"/>
                  <a:gd name="connsiteY6843" fmla="*/ 1386283 h 2722945"/>
                  <a:gd name="connsiteX6844" fmla="*/ 2784311 w 4713748"/>
                  <a:gd name="connsiteY6844" fmla="*/ 1382246 h 2722945"/>
                  <a:gd name="connsiteX6845" fmla="*/ 2795635 w 4713748"/>
                  <a:gd name="connsiteY6845" fmla="*/ 1359522 h 2722945"/>
                  <a:gd name="connsiteX6846" fmla="*/ 2804887 w 4713748"/>
                  <a:gd name="connsiteY6846" fmla="*/ 1340956 h 2722945"/>
                  <a:gd name="connsiteX6847" fmla="*/ 2818050 w 4713748"/>
                  <a:gd name="connsiteY6847" fmla="*/ 1314542 h 2722945"/>
                  <a:gd name="connsiteX6848" fmla="*/ 2820265 w 4713748"/>
                  <a:gd name="connsiteY6848" fmla="*/ 1312319 h 2722945"/>
                  <a:gd name="connsiteX6849" fmla="*/ 2747157 w 4713748"/>
                  <a:gd name="connsiteY6849" fmla="*/ 1463473 h 2722945"/>
                  <a:gd name="connsiteX6850" fmla="*/ 2773742 w 4713748"/>
                  <a:gd name="connsiteY6850" fmla="*/ 1412347 h 2722945"/>
                  <a:gd name="connsiteX6851" fmla="*/ 2822480 w 4713748"/>
                  <a:gd name="connsiteY6851" fmla="*/ 1310096 h 2722945"/>
                  <a:gd name="connsiteX6852" fmla="*/ 2833557 w 4713748"/>
                  <a:gd name="connsiteY6852" fmla="*/ 1285645 h 2722945"/>
                  <a:gd name="connsiteX6853" fmla="*/ 2855711 w 4713748"/>
                  <a:gd name="connsiteY6853" fmla="*/ 1245634 h 2722945"/>
                  <a:gd name="connsiteX6854" fmla="*/ 2840204 w 4713748"/>
                  <a:gd name="connsiteY6854" fmla="*/ 1278977 h 2722945"/>
                  <a:gd name="connsiteX6855" fmla="*/ 2826911 w 4713748"/>
                  <a:gd name="connsiteY6855" fmla="*/ 1305651 h 2722945"/>
                  <a:gd name="connsiteX6856" fmla="*/ 2840204 w 4713748"/>
                  <a:gd name="connsiteY6856" fmla="*/ 1278977 h 2722945"/>
                  <a:gd name="connsiteX6857" fmla="*/ 2888181 w 4713748"/>
                  <a:gd name="connsiteY6857" fmla="*/ 1181762 h 2722945"/>
                  <a:gd name="connsiteX6858" fmla="*/ 2890562 w 4713748"/>
                  <a:gd name="connsiteY6858" fmla="*/ 1177173 h 2722945"/>
                  <a:gd name="connsiteX6859" fmla="*/ 2867122 w 4713748"/>
                  <a:gd name="connsiteY6859" fmla="*/ 1150205 h 2722945"/>
                  <a:gd name="connsiteX6860" fmla="*/ 2858695 w 4713748"/>
                  <a:gd name="connsiteY6860" fmla="*/ 1139901 h 2722945"/>
                  <a:gd name="connsiteX6861" fmla="*/ 2850988 w 4713748"/>
                  <a:gd name="connsiteY6861" fmla="*/ 1130477 h 2722945"/>
                  <a:gd name="connsiteX6862" fmla="*/ 2862614 w 4713748"/>
                  <a:gd name="connsiteY6862" fmla="*/ 1140595 h 2722945"/>
                  <a:gd name="connsiteX6863" fmla="*/ 2891859 w 4713748"/>
                  <a:gd name="connsiteY6863" fmla="*/ 1174671 h 2722945"/>
                  <a:gd name="connsiteX6864" fmla="*/ 2900019 w 4713748"/>
                  <a:gd name="connsiteY6864" fmla="*/ 1158943 h 2722945"/>
                  <a:gd name="connsiteX6865" fmla="*/ 2897804 w 4713748"/>
                  <a:gd name="connsiteY6865" fmla="*/ 1170057 h 2722945"/>
                  <a:gd name="connsiteX6866" fmla="*/ 2894119 w 4713748"/>
                  <a:gd name="connsiteY6866" fmla="*/ 1177304 h 2722945"/>
                  <a:gd name="connsiteX6867" fmla="*/ 2908530 w 4713748"/>
                  <a:gd name="connsiteY6867" fmla="*/ 1194094 h 2722945"/>
                  <a:gd name="connsiteX6868" fmla="*/ 2937833 w 4713748"/>
                  <a:gd name="connsiteY6868" fmla="*/ 1214382 h 2722945"/>
                  <a:gd name="connsiteX6869" fmla="*/ 2911512 w 4713748"/>
                  <a:gd name="connsiteY6869" fmla="*/ 1201276 h 2722945"/>
                  <a:gd name="connsiteX6870" fmla="*/ 2905963 w 4713748"/>
                  <a:gd name="connsiteY6870" fmla="*/ 1194893 h 2722945"/>
                  <a:gd name="connsiteX6871" fmla="*/ 2892848 w 4713748"/>
                  <a:gd name="connsiteY6871" fmla="*/ 1179803 h 2722945"/>
                  <a:gd name="connsiteX6872" fmla="*/ 2889440 w 4713748"/>
                  <a:gd name="connsiteY6872" fmla="*/ 1186507 h 2722945"/>
                  <a:gd name="connsiteX6873" fmla="*/ 2756019 w 4713748"/>
                  <a:gd name="connsiteY6873" fmla="*/ 1470141 h 2722945"/>
                  <a:gd name="connsiteX6874" fmla="*/ 2674049 w 4713748"/>
                  <a:gd name="connsiteY6874" fmla="*/ 1647969 h 2722945"/>
                  <a:gd name="connsiteX6875" fmla="*/ 2669618 w 4713748"/>
                  <a:gd name="connsiteY6875" fmla="*/ 1656860 h 2722945"/>
                  <a:gd name="connsiteX6876" fmla="*/ 2658541 w 4713748"/>
                  <a:gd name="connsiteY6876" fmla="*/ 1683535 h 2722945"/>
                  <a:gd name="connsiteX6877" fmla="*/ 2636387 w 4713748"/>
                  <a:gd name="connsiteY6877" fmla="*/ 1730214 h 2722945"/>
                  <a:gd name="connsiteX6878" fmla="*/ 2629741 w 4713748"/>
                  <a:gd name="connsiteY6878" fmla="*/ 1752443 h 2722945"/>
                  <a:gd name="connsiteX6879" fmla="*/ 2624203 w 4713748"/>
                  <a:gd name="connsiteY6879" fmla="*/ 1766336 h 2722945"/>
                  <a:gd name="connsiteX6880" fmla="*/ 2612270 w 4713748"/>
                  <a:gd name="connsiteY6880" fmla="*/ 1789737 h 2722945"/>
                  <a:gd name="connsiteX6881" fmla="*/ 2618456 w 4713748"/>
                  <a:gd name="connsiteY6881" fmla="*/ 1781428 h 2722945"/>
                  <a:gd name="connsiteX6882" fmla="*/ 2738804 w 4713748"/>
                  <a:gd name="connsiteY6882" fmla="*/ 1607614 h 2722945"/>
                  <a:gd name="connsiteX6883" fmla="*/ 2854160 w 4713748"/>
                  <a:gd name="connsiteY6883" fmla="*/ 1443240 h 2722945"/>
                  <a:gd name="connsiteX6884" fmla="*/ 2858597 w 4713748"/>
                  <a:gd name="connsiteY6884" fmla="*/ 1434355 h 2722945"/>
                  <a:gd name="connsiteX6885" fmla="*/ 2876344 w 4713748"/>
                  <a:gd name="connsiteY6885" fmla="*/ 1409921 h 2722945"/>
                  <a:gd name="connsiteX6886" fmla="*/ 2905183 w 4713748"/>
                  <a:gd name="connsiteY6886" fmla="*/ 1365496 h 2722945"/>
                  <a:gd name="connsiteX6887" fmla="*/ 2918494 w 4713748"/>
                  <a:gd name="connsiteY6887" fmla="*/ 1345504 h 2722945"/>
                  <a:gd name="connsiteX6888" fmla="*/ 2940678 w 4713748"/>
                  <a:gd name="connsiteY6888" fmla="*/ 1309964 h 2722945"/>
                  <a:gd name="connsiteX6889" fmla="*/ 2940678 w 4713748"/>
                  <a:gd name="connsiteY6889" fmla="*/ 1305522 h 2722945"/>
                  <a:gd name="connsiteX6890" fmla="*/ 2945114 w 4713748"/>
                  <a:gd name="connsiteY6890" fmla="*/ 1298858 h 2722945"/>
                  <a:gd name="connsiteX6891" fmla="*/ 2953988 w 4713748"/>
                  <a:gd name="connsiteY6891" fmla="*/ 1285530 h 2722945"/>
                  <a:gd name="connsiteX6892" fmla="*/ 2987264 w 4713748"/>
                  <a:gd name="connsiteY6892" fmla="*/ 1238883 h 2722945"/>
                  <a:gd name="connsiteX6893" fmla="*/ 2987264 w 4713748"/>
                  <a:gd name="connsiteY6893" fmla="*/ 1241105 h 2722945"/>
                  <a:gd name="connsiteX6894" fmla="*/ 2989482 w 4713748"/>
                  <a:gd name="connsiteY6894" fmla="*/ 1238883 h 2722945"/>
                  <a:gd name="connsiteX6895" fmla="*/ 2993919 w 4713748"/>
                  <a:gd name="connsiteY6895" fmla="*/ 1236662 h 2722945"/>
                  <a:gd name="connsiteX6896" fmla="*/ 2993919 w 4713748"/>
                  <a:gd name="connsiteY6896" fmla="*/ 1241105 h 2722945"/>
                  <a:gd name="connsiteX6897" fmla="*/ 3007229 w 4713748"/>
                  <a:gd name="connsiteY6897" fmla="*/ 1225556 h 2722945"/>
                  <a:gd name="connsiteX6898" fmla="*/ 3009448 w 4713748"/>
                  <a:gd name="connsiteY6898" fmla="*/ 1236662 h 2722945"/>
                  <a:gd name="connsiteX6899" fmla="*/ 3011666 w 4713748"/>
                  <a:gd name="connsiteY6899" fmla="*/ 1238883 h 2722945"/>
                  <a:gd name="connsiteX6900" fmla="*/ 3009448 w 4713748"/>
                  <a:gd name="connsiteY6900" fmla="*/ 1245547 h 2722945"/>
                  <a:gd name="connsiteX6901" fmla="*/ 3009448 w 4713748"/>
                  <a:gd name="connsiteY6901" fmla="*/ 1247769 h 2722945"/>
                  <a:gd name="connsiteX6902" fmla="*/ 2998356 w 4713748"/>
                  <a:gd name="connsiteY6902" fmla="*/ 1265539 h 2722945"/>
                  <a:gd name="connsiteX6903" fmla="*/ 2982827 w 4713748"/>
                  <a:gd name="connsiteY6903" fmla="*/ 1283309 h 2722945"/>
                  <a:gd name="connsiteX6904" fmla="*/ 2980609 w 4713748"/>
                  <a:gd name="connsiteY6904" fmla="*/ 1283309 h 2722945"/>
                  <a:gd name="connsiteX6905" fmla="*/ 2976172 w 4713748"/>
                  <a:gd name="connsiteY6905" fmla="*/ 1289973 h 2722945"/>
                  <a:gd name="connsiteX6906" fmla="*/ 2976172 w 4713748"/>
                  <a:gd name="connsiteY6906" fmla="*/ 1287751 h 2722945"/>
                  <a:gd name="connsiteX6907" fmla="*/ 2967298 w 4713748"/>
                  <a:gd name="connsiteY6907" fmla="*/ 1301079 h 2722945"/>
                  <a:gd name="connsiteX6908" fmla="*/ 2960643 w 4713748"/>
                  <a:gd name="connsiteY6908" fmla="*/ 1309964 h 2722945"/>
                  <a:gd name="connsiteX6909" fmla="*/ 2929586 w 4713748"/>
                  <a:gd name="connsiteY6909" fmla="*/ 1347726 h 2722945"/>
                  <a:gd name="connsiteX6910" fmla="*/ 2891873 w 4713748"/>
                  <a:gd name="connsiteY6910" fmla="*/ 1403257 h 2722945"/>
                  <a:gd name="connsiteX6911" fmla="*/ 2863034 w 4713748"/>
                  <a:gd name="connsiteY6911" fmla="*/ 1445461 h 2722945"/>
                  <a:gd name="connsiteX6912" fmla="*/ 2847505 w 4713748"/>
                  <a:gd name="connsiteY6912" fmla="*/ 1469895 h 2722945"/>
                  <a:gd name="connsiteX6913" fmla="*/ 2823103 w 4713748"/>
                  <a:gd name="connsiteY6913" fmla="*/ 1505436 h 2722945"/>
                  <a:gd name="connsiteX6914" fmla="*/ 2807574 w 4713748"/>
                  <a:gd name="connsiteY6914" fmla="*/ 1529870 h 2722945"/>
                  <a:gd name="connsiteX6915" fmla="*/ 2803137 w 4713748"/>
                  <a:gd name="connsiteY6915" fmla="*/ 1538755 h 2722945"/>
                  <a:gd name="connsiteX6916" fmla="*/ 2794264 w 4713748"/>
                  <a:gd name="connsiteY6916" fmla="*/ 1552082 h 2722945"/>
                  <a:gd name="connsiteX6917" fmla="*/ 2778735 w 4713748"/>
                  <a:gd name="connsiteY6917" fmla="*/ 1569852 h 2722945"/>
                  <a:gd name="connsiteX6918" fmla="*/ 2758769 w 4713748"/>
                  <a:gd name="connsiteY6918" fmla="*/ 1594286 h 2722945"/>
                  <a:gd name="connsiteX6919" fmla="*/ 2758769 w 4713748"/>
                  <a:gd name="connsiteY6919" fmla="*/ 1598729 h 2722945"/>
                  <a:gd name="connsiteX6920" fmla="*/ 2749896 w 4713748"/>
                  <a:gd name="connsiteY6920" fmla="*/ 1612057 h 2722945"/>
                  <a:gd name="connsiteX6921" fmla="*/ 2725494 w 4713748"/>
                  <a:gd name="connsiteY6921" fmla="*/ 1652039 h 2722945"/>
                  <a:gd name="connsiteX6922" fmla="*/ 2638976 w 4713748"/>
                  <a:gd name="connsiteY6922" fmla="*/ 1767545 h 2722945"/>
                  <a:gd name="connsiteX6923" fmla="*/ 2636758 w 4713748"/>
                  <a:gd name="connsiteY6923" fmla="*/ 1767545 h 2722945"/>
                  <a:gd name="connsiteX6924" fmla="*/ 2641195 w 4713748"/>
                  <a:gd name="connsiteY6924" fmla="*/ 1763103 h 2722945"/>
                  <a:gd name="connsiteX6925" fmla="*/ 2647850 w 4713748"/>
                  <a:gd name="connsiteY6925" fmla="*/ 1751996 h 2722945"/>
                  <a:gd name="connsiteX6926" fmla="*/ 2645631 w 4713748"/>
                  <a:gd name="connsiteY6926" fmla="*/ 1756439 h 2722945"/>
                  <a:gd name="connsiteX6927" fmla="*/ 2658110 w 4713748"/>
                  <a:gd name="connsiteY6927" fmla="*/ 1738669 h 2722945"/>
                  <a:gd name="connsiteX6928" fmla="*/ 2661730 w 4713748"/>
                  <a:gd name="connsiteY6928" fmla="*/ 1733513 h 2722945"/>
                  <a:gd name="connsiteX6929" fmla="*/ 2678907 w 4713748"/>
                  <a:gd name="connsiteY6929" fmla="*/ 1712014 h 2722945"/>
                  <a:gd name="connsiteX6930" fmla="*/ 2701091 w 4713748"/>
                  <a:gd name="connsiteY6930" fmla="*/ 1678695 h 2722945"/>
                  <a:gd name="connsiteX6931" fmla="*/ 2709965 w 4713748"/>
                  <a:gd name="connsiteY6931" fmla="*/ 1665367 h 2722945"/>
                  <a:gd name="connsiteX6932" fmla="*/ 2701091 w 4713748"/>
                  <a:gd name="connsiteY6932" fmla="*/ 1678695 h 2722945"/>
                  <a:gd name="connsiteX6933" fmla="*/ 2678630 w 4713748"/>
                  <a:gd name="connsiteY6933" fmla="*/ 1709619 h 2722945"/>
                  <a:gd name="connsiteX6934" fmla="*/ 2674990 w 4713748"/>
                  <a:gd name="connsiteY6934" fmla="*/ 1714631 h 2722945"/>
                  <a:gd name="connsiteX6935" fmla="*/ 2687746 w 4713748"/>
                  <a:gd name="connsiteY6935" fmla="*/ 1696465 h 2722945"/>
                  <a:gd name="connsiteX6936" fmla="*/ 2745459 w 4713748"/>
                  <a:gd name="connsiteY6936" fmla="*/ 1614278 h 2722945"/>
                  <a:gd name="connsiteX6937" fmla="*/ 2709965 w 4713748"/>
                  <a:gd name="connsiteY6937" fmla="*/ 1660924 h 2722945"/>
                  <a:gd name="connsiteX6938" fmla="*/ 2641195 w 4713748"/>
                  <a:gd name="connsiteY6938" fmla="*/ 1758660 h 2722945"/>
                  <a:gd name="connsiteX6939" fmla="*/ 2625666 w 4713748"/>
                  <a:gd name="connsiteY6939" fmla="*/ 1778652 h 2722945"/>
                  <a:gd name="connsiteX6940" fmla="*/ 2613636 w 4713748"/>
                  <a:gd name="connsiteY6940" fmla="*/ 1793477 h 2722945"/>
                  <a:gd name="connsiteX6941" fmla="*/ 2613860 w 4713748"/>
                  <a:gd name="connsiteY6941" fmla="*/ 1793927 h 2722945"/>
                  <a:gd name="connsiteX6942" fmla="*/ 2620786 w 4713748"/>
                  <a:gd name="connsiteY6942" fmla="*/ 1787979 h 2722945"/>
                  <a:gd name="connsiteX6943" fmla="*/ 2638536 w 4713748"/>
                  <a:gd name="connsiteY6943" fmla="*/ 1776865 h 2722945"/>
                  <a:gd name="connsiteX6944" fmla="*/ 2640755 w 4713748"/>
                  <a:gd name="connsiteY6944" fmla="*/ 1779088 h 2722945"/>
                  <a:gd name="connsiteX6945" fmla="*/ 2642974 w 4713748"/>
                  <a:gd name="connsiteY6945" fmla="*/ 1779088 h 2722945"/>
                  <a:gd name="connsiteX6946" fmla="*/ 2647411 w 4713748"/>
                  <a:gd name="connsiteY6946" fmla="*/ 1774642 h 2722945"/>
                  <a:gd name="connsiteX6947" fmla="*/ 2647411 w 4713748"/>
                  <a:gd name="connsiteY6947" fmla="*/ 1776865 h 2722945"/>
                  <a:gd name="connsiteX6948" fmla="*/ 2660724 w 4713748"/>
                  <a:gd name="connsiteY6948" fmla="*/ 1767974 h 2722945"/>
                  <a:gd name="connsiteX6949" fmla="*/ 2669599 w 4713748"/>
                  <a:gd name="connsiteY6949" fmla="*/ 1761305 h 2722945"/>
                  <a:gd name="connsiteX6950" fmla="*/ 2682830 w 4713748"/>
                  <a:gd name="connsiteY6950" fmla="*/ 1754493 h 2722945"/>
                  <a:gd name="connsiteX6951" fmla="*/ 2693079 w 4713748"/>
                  <a:gd name="connsiteY6951" fmla="*/ 1743596 h 2722945"/>
                  <a:gd name="connsiteX6952" fmla="*/ 2714424 w 4713748"/>
                  <a:gd name="connsiteY6952" fmla="*/ 1719134 h 2722945"/>
                  <a:gd name="connsiteX6953" fmla="*/ 2747687 w 4713748"/>
                  <a:gd name="connsiteY6953" fmla="*/ 1683554 h 2722945"/>
                  <a:gd name="connsiteX6954" fmla="*/ 2765428 w 4713748"/>
                  <a:gd name="connsiteY6954" fmla="*/ 1661316 h 2722945"/>
                  <a:gd name="connsiteX6955" fmla="*/ 2792039 w 4713748"/>
                  <a:gd name="connsiteY6955" fmla="*/ 1630183 h 2722945"/>
                  <a:gd name="connsiteX6956" fmla="*/ 2809780 w 4713748"/>
                  <a:gd name="connsiteY6956" fmla="*/ 1610169 h 2722945"/>
                  <a:gd name="connsiteX6957" fmla="*/ 2816433 w 4713748"/>
                  <a:gd name="connsiteY6957" fmla="*/ 1601274 h 2722945"/>
                  <a:gd name="connsiteX6958" fmla="*/ 2825303 w 4713748"/>
                  <a:gd name="connsiteY6958" fmla="*/ 1587931 h 2722945"/>
                  <a:gd name="connsiteX6959" fmla="*/ 2843044 w 4713748"/>
                  <a:gd name="connsiteY6959" fmla="*/ 1574589 h 2722945"/>
                  <a:gd name="connsiteX6960" fmla="*/ 2865220 w 4713748"/>
                  <a:gd name="connsiteY6960" fmla="*/ 1552351 h 2722945"/>
                  <a:gd name="connsiteX6961" fmla="*/ 2867438 w 4713748"/>
                  <a:gd name="connsiteY6961" fmla="*/ 1547903 h 2722945"/>
                  <a:gd name="connsiteX6962" fmla="*/ 2876308 w 4713748"/>
                  <a:gd name="connsiteY6962" fmla="*/ 1536785 h 2722945"/>
                  <a:gd name="connsiteX6963" fmla="*/ 2902919 w 4713748"/>
                  <a:gd name="connsiteY6963" fmla="*/ 1503428 h 2722945"/>
                  <a:gd name="connsiteX6964" fmla="*/ 2984312 w 4713748"/>
                  <a:gd name="connsiteY6964" fmla="*/ 1419619 h 2722945"/>
                  <a:gd name="connsiteX6965" fmla="*/ 2986090 w 4713748"/>
                  <a:gd name="connsiteY6965" fmla="*/ 1418048 h 2722945"/>
                  <a:gd name="connsiteX6966" fmla="*/ 2959469 w 4713748"/>
                  <a:gd name="connsiteY6966" fmla="*/ 1446720 h 2722945"/>
                  <a:gd name="connsiteX6967" fmla="*/ 2956141 w 4713748"/>
                  <a:gd name="connsiteY6967" fmla="*/ 1450057 h 2722945"/>
                  <a:gd name="connsiteX6968" fmla="*/ 2929530 w 4713748"/>
                  <a:gd name="connsiteY6968" fmla="*/ 1478966 h 2722945"/>
                  <a:gd name="connsiteX6969" fmla="*/ 2920660 w 4713748"/>
                  <a:gd name="connsiteY6969" fmla="*/ 1490085 h 2722945"/>
                  <a:gd name="connsiteX6970" fmla="*/ 2929530 w 4713748"/>
                  <a:gd name="connsiteY6970" fmla="*/ 1478966 h 2722945"/>
                  <a:gd name="connsiteX6971" fmla="*/ 2954790 w 4713748"/>
                  <a:gd name="connsiteY6971" fmla="*/ 1451760 h 2722945"/>
                  <a:gd name="connsiteX6972" fmla="*/ 2959469 w 4713748"/>
                  <a:gd name="connsiteY6972" fmla="*/ 1446720 h 2722945"/>
                  <a:gd name="connsiteX6973" fmla="*/ 2976100 w 4713748"/>
                  <a:gd name="connsiteY6973" fmla="*/ 1430043 h 2722945"/>
                  <a:gd name="connsiteX6974" fmla="*/ 2987166 w 4713748"/>
                  <a:gd name="connsiteY6974" fmla="*/ 1417097 h 2722945"/>
                  <a:gd name="connsiteX6975" fmla="*/ 2991081 w 4713748"/>
                  <a:gd name="connsiteY6975" fmla="*/ 1413637 h 2722945"/>
                  <a:gd name="connsiteX6976" fmla="*/ 2993841 w 4713748"/>
                  <a:gd name="connsiteY6976" fmla="*/ 1412253 h 2722945"/>
                  <a:gd name="connsiteX6977" fmla="*/ 2918074 w 4713748"/>
                  <a:gd name="connsiteY6977" fmla="*/ 1495679 h 2722945"/>
                  <a:gd name="connsiteX6978" fmla="*/ 2907063 w 4713748"/>
                  <a:gd name="connsiteY6978" fmla="*/ 1507803 h 2722945"/>
                  <a:gd name="connsiteX6979" fmla="*/ 2899870 w 4713748"/>
                  <a:gd name="connsiteY6979" fmla="*/ 1514825 h 2722945"/>
                  <a:gd name="connsiteX6980" fmla="*/ 2880743 w 4713748"/>
                  <a:gd name="connsiteY6980" fmla="*/ 1536785 h 2722945"/>
                  <a:gd name="connsiteX6981" fmla="*/ 2907063 w 4713748"/>
                  <a:gd name="connsiteY6981" fmla="*/ 1507803 h 2722945"/>
                  <a:gd name="connsiteX6982" fmla="*/ 2920660 w 4713748"/>
                  <a:gd name="connsiteY6982" fmla="*/ 1494533 h 2722945"/>
                  <a:gd name="connsiteX6983" fmla="*/ 2996058 w 4713748"/>
                  <a:gd name="connsiteY6983" fmla="*/ 1410029 h 2722945"/>
                  <a:gd name="connsiteX6984" fmla="*/ 3013799 w 4713748"/>
                  <a:gd name="connsiteY6984" fmla="*/ 1392239 h 2722945"/>
                  <a:gd name="connsiteX6985" fmla="*/ 3047063 w 4713748"/>
                  <a:gd name="connsiteY6985" fmla="*/ 1361106 h 2722945"/>
                  <a:gd name="connsiteX6986" fmla="*/ 3022669 w 4713748"/>
                  <a:gd name="connsiteY6986" fmla="*/ 1385568 h 2722945"/>
                  <a:gd name="connsiteX6987" fmla="*/ 3002711 w 4713748"/>
                  <a:gd name="connsiteY6987" fmla="*/ 1407805 h 2722945"/>
                  <a:gd name="connsiteX6988" fmla="*/ 3022669 w 4713748"/>
                  <a:gd name="connsiteY6988" fmla="*/ 1385568 h 2722945"/>
                  <a:gd name="connsiteX6989" fmla="*/ 3115808 w 4713748"/>
                  <a:gd name="connsiteY6989" fmla="*/ 1292169 h 2722945"/>
                  <a:gd name="connsiteX6990" fmla="*/ 3109155 w 4713748"/>
                  <a:gd name="connsiteY6990" fmla="*/ 1301064 h 2722945"/>
                  <a:gd name="connsiteX6991" fmla="*/ 2885178 w 4713748"/>
                  <a:gd name="connsiteY6991" fmla="*/ 1543456 h 2722945"/>
                  <a:gd name="connsiteX6992" fmla="*/ 2756558 w 4713748"/>
                  <a:gd name="connsiteY6992" fmla="*/ 1688001 h 2722945"/>
                  <a:gd name="connsiteX6993" fmla="*/ 2749905 w 4713748"/>
                  <a:gd name="connsiteY6993" fmla="*/ 1694673 h 2722945"/>
                  <a:gd name="connsiteX6994" fmla="*/ 2729947 w 4713748"/>
                  <a:gd name="connsiteY6994" fmla="*/ 1716911 h 2722945"/>
                  <a:gd name="connsiteX6995" fmla="*/ 2711735 w 4713748"/>
                  <a:gd name="connsiteY6995" fmla="*/ 1737608 h 2722945"/>
                  <a:gd name="connsiteX6996" fmla="*/ 2762786 w 4713748"/>
                  <a:gd name="connsiteY6996" fmla="*/ 1703511 h 2722945"/>
                  <a:gd name="connsiteX6997" fmla="*/ 2802724 w 4713748"/>
                  <a:gd name="connsiteY6997" fmla="*/ 1676837 h 2722945"/>
                  <a:gd name="connsiteX6998" fmla="*/ 2827130 w 4713748"/>
                  <a:gd name="connsiteY6998" fmla="*/ 1659054 h 2722945"/>
                  <a:gd name="connsiteX6999" fmla="*/ 2858192 w 4713748"/>
                  <a:gd name="connsiteY6999" fmla="*/ 1634603 h 2722945"/>
                  <a:gd name="connsiteX7000" fmla="*/ 2880380 w 4713748"/>
                  <a:gd name="connsiteY7000" fmla="*/ 1619043 h 2722945"/>
                  <a:gd name="connsiteX7001" fmla="*/ 2889255 w 4713748"/>
                  <a:gd name="connsiteY7001" fmla="*/ 1612374 h 2722945"/>
                  <a:gd name="connsiteX7002" fmla="*/ 2900349 w 4713748"/>
                  <a:gd name="connsiteY7002" fmla="*/ 1603483 h 2722945"/>
                  <a:gd name="connsiteX7003" fmla="*/ 2922536 w 4713748"/>
                  <a:gd name="connsiteY7003" fmla="*/ 1594592 h 2722945"/>
                  <a:gd name="connsiteX7004" fmla="*/ 2946942 w 4713748"/>
                  <a:gd name="connsiteY7004" fmla="*/ 1576809 h 2722945"/>
                  <a:gd name="connsiteX7005" fmla="*/ 2951380 w 4713748"/>
                  <a:gd name="connsiteY7005" fmla="*/ 1574586 h 2722945"/>
                  <a:gd name="connsiteX7006" fmla="*/ 2962474 w 4713748"/>
                  <a:gd name="connsiteY7006" fmla="*/ 1565695 h 2722945"/>
                  <a:gd name="connsiteX7007" fmla="*/ 2997974 w 4713748"/>
                  <a:gd name="connsiteY7007" fmla="*/ 1539020 h 2722945"/>
                  <a:gd name="connsiteX7008" fmla="*/ 3115567 w 4713748"/>
                  <a:gd name="connsiteY7008" fmla="*/ 1465666 h 2722945"/>
                  <a:gd name="connsiteX7009" fmla="*/ 3113349 w 4713748"/>
                  <a:gd name="connsiteY7009" fmla="*/ 1467889 h 2722945"/>
                  <a:gd name="connsiteX7010" fmla="*/ 3102255 w 4713748"/>
                  <a:gd name="connsiteY7010" fmla="*/ 1476781 h 2722945"/>
                  <a:gd name="connsiteX7011" fmla="*/ 3104474 w 4713748"/>
                  <a:gd name="connsiteY7011" fmla="*/ 1474558 h 2722945"/>
                  <a:gd name="connsiteX7012" fmla="*/ 3102324 w 4713748"/>
                  <a:gd name="connsiteY7012" fmla="*/ 1475982 h 2722945"/>
                  <a:gd name="connsiteX7013" fmla="*/ 3097595 w 4713748"/>
                  <a:gd name="connsiteY7013" fmla="*/ 1479115 h 2722945"/>
                  <a:gd name="connsiteX7014" fmla="*/ 3084505 w 4713748"/>
                  <a:gd name="connsiteY7014" fmla="*/ 1485672 h 2722945"/>
                  <a:gd name="connsiteX7015" fmla="*/ 3060099 w 4713748"/>
                  <a:gd name="connsiteY7015" fmla="*/ 1501232 h 2722945"/>
                  <a:gd name="connsiteX7016" fmla="*/ 3029036 w 4713748"/>
                  <a:gd name="connsiteY7016" fmla="*/ 1523460 h 2722945"/>
                  <a:gd name="connsiteX7017" fmla="*/ 3015724 w 4713748"/>
                  <a:gd name="connsiteY7017" fmla="*/ 1532352 h 2722945"/>
                  <a:gd name="connsiteX7018" fmla="*/ 3029036 w 4713748"/>
                  <a:gd name="connsiteY7018" fmla="*/ 1523460 h 2722945"/>
                  <a:gd name="connsiteX7019" fmla="*/ 3059925 w 4713748"/>
                  <a:gd name="connsiteY7019" fmla="*/ 1503767 h 2722945"/>
                  <a:gd name="connsiteX7020" fmla="*/ 3072108 w 4713748"/>
                  <a:gd name="connsiteY7020" fmla="*/ 1496000 h 2722945"/>
                  <a:gd name="connsiteX7021" fmla="*/ 3046440 w 4713748"/>
                  <a:gd name="connsiteY7021" fmla="*/ 1513006 h 2722945"/>
                  <a:gd name="connsiteX7022" fmla="*/ 2966911 w 4713748"/>
                  <a:gd name="connsiteY7022" fmla="*/ 1565695 h 2722945"/>
                  <a:gd name="connsiteX7023" fmla="*/ 3015724 w 4713748"/>
                  <a:gd name="connsiteY7023" fmla="*/ 1534575 h 2722945"/>
                  <a:gd name="connsiteX7024" fmla="*/ 3108911 w 4713748"/>
                  <a:gd name="connsiteY7024" fmla="*/ 1472335 h 2722945"/>
                  <a:gd name="connsiteX7025" fmla="*/ 3131099 w 4713748"/>
                  <a:gd name="connsiteY7025" fmla="*/ 1458998 h 2722945"/>
                  <a:gd name="connsiteX7026" fmla="*/ 3168817 w 4713748"/>
                  <a:gd name="connsiteY7026" fmla="*/ 1436769 h 2722945"/>
                  <a:gd name="connsiteX7027" fmla="*/ 3139974 w 4713748"/>
                  <a:gd name="connsiteY7027" fmla="*/ 1456775 h 2722945"/>
                  <a:gd name="connsiteX7028" fmla="*/ 3115567 w 4713748"/>
                  <a:gd name="connsiteY7028" fmla="*/ 1472335 h 2722945"/>
                  <a:gd name="connsiteX7029" fmla="*/ 3139974 w 4713748"/>
                  <a:gd name="connsiteY7029" fmla="*/ 1456775 h 2722945"/>
                  <a:gd name="connsiteX7030" fmla="*/ 3250911 w 4713748"/>
                  <a:gd name="connsiteY7030" fmla="*/ 1387867 h 2722945"/>
                  <a:gd name="connsiteX7031" fmla="*/ 3244255 w 4713748"/>
                  <a:gd name="connsiteY7031" fmla="*/ 1394535 h 2722945"/>
                  <a:gd name="connsiteX7032" fmla="*/ 2971349 w 4713748"/>
                  <a:gd name="connsiteY7032" fmla="*/ 1574586 h 2722945"/>
                  <a:gd name="connsiteX7033" fmla="*/ 2811599 w 4713748"/>
                  <a:gd name="connsiteY7033" fmla="*/ 1681283 h 2722945"/>
                  <a:gd name="connsiteX7034" fmla="*/ 2802724 w 4713748"/>
                  <a:gd name="connsiteY7034" fmla="*/ 1687951 h 2722945"/>
                  <a:gd name="connsiteX7035" fmla="*/ 2778317 w 4713748"/>
                  <a:gd name="connsiteY7035" fmla="*/ 1703511 h 2722945"/>
                  <a:gd name="connsiteX7036" fmla="*/ 2738380 w 4713748"/>
                  <a:gd name="connsiteY7036" fmla="*/ 1732408 h 2722945"/>
                  <a:gd name="connsiteX7037" fmla="*/ 2720630 w 4713748"/>
                  <a:gd name="connsiteY7037" fmla="*/ 1745745 h 2722945"/>
                  <a:gd name="connsiteX7038" fmla="*/ 2687349 w 4713748"/>
                  <a:gd name="connsiteY7038" fmla="*/ 1770196 h 2722945"/>
                  <a:gd name="connsiteX7039" fmla="*/ 2685130 w 4713748"/>
                  <a:gd name="connsiteY7039" fmla="*/ 1774642 h 2722945"/>
                  <a:gd name="connsiteX7040" fmla="*/ 2679027 w 4713748"/>
                  <a:gd name="connsiteY7040" fmla="*/ 1778719 h 2722945"/>
                  <a:gd name="connsiteX7041" fmla="*/ 2674230 w 4713748"/>
                  <a:gd name="connsiteY7041" fmla="*/ 1785570 h 2722945"/>
                  <a:gd name="connsiteX7042" fmla="*/ 2656766 w 4713748"/>
                  <a:gd name="connsiteY7042" fmla="*/ 1803638 h 2722945"/>
                  <a:gd name="connsiteX7043" fmla="*/ 2656766 w 4713748"/>
                  <a:gd name="connsiteY7043" fmla="*/ 1808086 h 2722945"/>
                  <a:gd name="connsiteX7044" fmla="*/ 2650113 w 4713748"/>
                  <a:gd name="connsiteY7044" fmla="*/ 1814757 h 2722945"/>
                  <a:gd name="connsiteX7045" fmla="*/ 2649594 w 4713748"/>
                  <a:gd name="connsiteY7045" fmla="*/ 1815408 h 2722945"/>
                  <a:gd name="connsiteX7046" fmla="*/ 2652336 w 4713748"/>
                  <a:gd name="connsiteY7046" fmla="*/ 1814491 h 2722945"/>
                  <a:gd name="connsiteX7047" fmla="*/ 2654554 w 4713748"/>
                  <a:gd name="connsiteY7047" fmla="*/ 1814491 h 2722945"/>
                  <a:gd name="connsiteX7048" fmla="*/ 2661208 w 4713748"/>
                  <a:gd name="connsiteY7048" fmla="*/ 1812268 h 2722945"/>
                  <a:gd name="connsiteX7049" fmla="*/ 2661208 w 4713748"/>
                  <a:gd name="connsiteY7049" fmla="*/ 1814491 h 2722945"/>
                  <a:gd name="connsiteX7050" fmla="*/ 2672297 w 4713748"/>
                  <a:gd name="connsiteY7050" fmla="*/ 1805599 h 2722945"/>
                  <a:gd name="connsiteX7051" fmla="*/ 2683386 w 4713748"/>
                  <a:gd name="connsiteY7051" fmla="*/ 1801153 h 2722945"/>
                  <a:gd name="connsiteX7052" fmla="*/ 2725526 w 4713748"/>
                  <a:gd name="connsiteY7052" fmla="*/ 1783369 h 2722945"/>
                  <a:gd name="connsiteX7053" fmla="*/ 2783190 w 4713748"/>
                  <a:gd name="connsiteY7053" fmla="*/ 1756692 h 2722945"/>
                  <a:gd name="connsiteX7054" fmla="*/ 2827548 w 4713748"/>
                  <a:gd name="connsiteY7054" fmla="*/ 1734462 h 2722945"/>
                  <a:gd name="connsiteX7055" fmla="*/ 2851944 w 4713748"/>
                  <a:gd name="connsiteY7055" fmla="*/ 1718901 h 2722945"/>
                  <a:gd name="connsiteX7056" fmla="*/ 2887430 w 4713748"/>
                  <a:gd name="connsiteY7056" fmla="*/ 1701117 h 2722945"/>
                  <a:gd name="connsiteX7057" fmla="*/ 2909609 w 4713748"/>
                  <a:gd name="connsiteY7057" fmla="*/ 1687779 h 2722945"/>
                  <a:gd name="connsiteX7058" fmla="*/ 2918480 w 4713748"/>
                  <a:gd name="connsiteY7058" fmla="*/ 1681109 h 2722945"/>
                  <a:gd name="connsiteX7059" fmla="*/ 2931788 w 4713748"/>
                  <a:gd name="connsiteY7059" fmla="*/ 1674440 h 2722945"/>
                  <a:gd name="connsiteX7060" fmla="*/ 2953966 w 4713748"/>
                  <a:gd name="connsiteY7060" fmla="*/ 1667771 h 2722945"/>
                  <a:gd name="connsiteX7061" fmla="*/ 2980581 w 4713748"/>
                  <a:gd name="connsiteY7061" fmla="*/ 1654433 h 2722945"/>
                  <a:gd name="connsiteX7062" fmla="*/ 2985016 w 4713748"/>
                  <a:gd name="connsiteY7062" fmla="*/ 1652210 h 2722945"/>
                  <a:gd name="connsiteX7063" fmla="*/ 2998324 w 4713748"/>
                  <a:gd name="connsiteY7063" fmla="*/ 1645541 h 2722945"/>
                  <a:gd name="connsiteX7064" fmla="*/ 3036027 w 4713748"/>
                  <a:gd name="connsiteY7064" fmla="*/ 1623311 h 2722945"/>
                  <a:gd name="connsiteX7065" fmla="*/ 3160228 w 4713748"/>
                  <a:gd name="connsiteY7065" fmla="*/ 1565512 h 2722945"/>
                  <a:gd name="connsiteX7066" fmla="*/ 3162446 w 4713748"/>
                  <a:gd name="connsiteY7066" fmla="*/ 1565512 h 2722945"/>
                  <a:gd name="connsiteX7067" fmla="*/ 3158010 w 4713748"/>
                  <a:gd name="connsiteY7067" fmla="*/ 1567735 h 2722945"/>
                  <a:gd name="connsiteX7068" fmla="*/ 3156624 w 4713748"/>
                  <a:gd name="connsiteY7068" fmla="*/ 1568568 h 2722945"/>
                  <a:gd name="connsiteX7069" fmla="*/ 3147230 w 4713748"/>
                  <a:gd name="connsiteY7069" fmla="*/ 1574218 h 2722945"/>
                  <a:gd name="connsiteX7070" fmla="*/ 3146712 w 4713748"/>
                  <a:gd name="connsiteY7070" fmla="*/ 1574474 h 2722945"/>
                  <a:gd name="connsiteX7071" fmla="*/ 3126960 w 4713748"/>
                  <a:gd name="connsiteY7071" fmla="*/ 1581073 h 2722945"/>
                  <a:gd name="connsiteX7072" fmla="*/ 3102563 w 4713748"/>
                  <a:gd name="connsiteY7072" fmla="*/ 1592188 h 2722945"/>
                  <a:gd name="connsiteX7073" fmla="*/ 3067077 w 4713748"/>
                  <a:gd name="connsiteY7073" fmla="*/ 1612195 h 2722945"/>
                  <a:gd name="connsiteX7074" fmla="*/ 3053770 w 4713748"/>
                  <a:gd name="connsiteY7074" fmla="*/ 1618865 h 2722945"/>
                  <a:gd name="connsiteX7075" fmla="*/ 3067077 w 4713748"/>
                  <a:gd name="connsiteY7075" fmla="*/ 1612195 h 2722945"/>
                  <a:gd name="connsiteX7076" fmla="*/ 3100761 w 4713748"/>
                  <a:gd name="connsiteY7076" fmla="*/ 1596252 h 2722945"/>
                  <a:gd name="connsiteX7077" fmla="*/ 3145288 w 4713748"/>
                  <a:gd name="connsiteY7077" fmla="*/ 1575177 h 2722945"/>
                  <a:gd name="connsiteX7078" fmla="*/ 3132782 w 4713748"/>
                  <a:gd name="connsiteY7078" fmla="*/ 1581351 h 2722945"/>
                  <a:gd name="connsiteX7079" fmla="*/ 3002759 w 4713748"/>
                  <a:gd name="connsiteY7079" fmla="*/ 1645541 h 2722945"/>
                  <a:gd name="connsiteX7080" fmla="*/ 3053770 w 4713748"/>
                  <a:gd name="connsiteY7080" fmla="*/ 1621088 h 2722945"/>
                  <a:gd name="connsiteX7081" fmla="*/ 3153574 w 4713748"/>
                  <a:gd name="connsiteY7081" fmla="*/ 1572181 h 2722945"/>
                  <a:gd name="connsiteX7082" fmla="*/ 3177971 w 4713748"/>
                  <a:gd name="connsiteY7082" fmla="*/ 1561066 h 2722945"/>
                  <a:gd name="connsiteX7083" fmla="*/ 3217892 w 4713748"/>
                  <a:gd name="connsiteY7083" fmla="*/ 1543281 h 2722945"/>
                  <a:gd name="connsiteX7084" fmla="*/ 3186842 w 4713748"/>
                  <a:gd name="connsiteY7084" fmla="*/ 1558843 h 2722945"/>
                  <a:gd name="connsiteX7085" fmla="*/ 3160228 w 4713748"/>
                  <a:gd name="connsiteY7085" fmla="*/ 1572181 h 2722945"/>
                  <a:gd name="connsiteX7086" fmla="*/ 3186842 w 4713748"/>
                  <a:gd name="connsiteY7086" fmla="*/ 1558843 h 2722945"/>
                  <a:gd name="connsiteX7087" fmla="*/ 3281968 w 4713748"/>
                  <a:gd name="connsiteY7087" fmla="*/ 1513826 h 2722945"/>
                  <a:gd name="connsiteX7088" fmla="*/ 3298264 w 4713748"/>
                  <a:gd name="connsiteY7088" fmla="*/ 1506152 h 2722945"/>
                  <a:gd name="connsiteX7089" fmla="*/ 3286608 w 4713748"/>
                  <a:gd name="connsiteY7089" fmla="*/ 1492158 h 2722945"/>
                  <a:gd name="connsiteX7090" fmla="*/ 3283230 w 4713748"/>
                  <a:gd name="connsiteY7090" fmla="*/ 1483758 h 2722945"/>
                  <a:gd name="connsiteX7091" fmla="*/ 3285498 w 4713748"/>
                  <a:gd name="connsiteY7091" fmla="*/ 1487162 h 2722945"/>
                  <a:gd name="connsiteX7092" fmla="*/ 3295486 w 4713748"/>
                  <a:gd name="connsiteY7092" fmla="*/ 1498820 h 2722945"/>
                  <a:gd name="connsiteX7093" fmla="*/ 3300480 w 4713748"/>
                  <a:gd name="connsiteY7093" fmla="*/ 1504648 h 2722945"/>
                  <a:gd name="connsiteX7094" fmla="*/ 3300761 w 4713748"/>
                  <a:gd name="connsiteY7094" fmla="*/ 1504976 h 2722945"/>
                  <a:gd name="connsiteX7095" fmla="*/ 3304389 w 4713748"/>
                  <a:gd name="connsiteY7095" fmla="*/ 1503267 h 2722945"/>
                  <a:gd name="connsiteX7096" fmla="*/ 3301649 w 4713748"/>
                  <a:gd name="connsiteY7096" fmla="*/ 1506013 h 2722945"/>
                  <a:gd name="connsiteX7097" fmla="*/ 3312340 w 4713748"/>
                  <a:gd name="connsiteY7097" fmla="*/ 1518492 h 2722945"/>
                  <a:gd name="connsiteX7098" fmla="*/ 3335437 w 4713748"/>
                  <a:gd name="connsiteY7098" fmla="*/ 1545450 h 2722945"/>
                  <a:gd name="connsiteX7099" fmla="*/ 3355412 w 4713748"/>
                  <a:gd name="connsiteY7099" fmla="*/ 1567654 h 2722945"/>
                  <a:gd name="connsiteX7100" fmla="*/ 3356522 w 4713748"/>
                  <a:gd name="connsiteY7100" fmla="*/ 1569042 h 2722945"/>
                  <a:gd name="connsiteX7101" fmla="*/ 3362116 w 4713748"/>
                  <a:gd name="connsiteY7101" fmla="*/ 1576039 h 2722945"/>
                  <a:gd name="connsiteX7102" fmla="*/ 3361793 w 4713748"/>
                  <a:gd name="connsiteY7102" fmla="*/ 1576259 h 2722945"/>
                  <a:gd name="connsiteX7103" fmla="*/ 3360048 w 4713748"/>
                  <a:gd name="connsiteY7103" fmla="*/ 1580499 h 2722945"/>
                  <a:gd name="connsiteX7104" fmla="*/ 3355412 w 4713748"/>
                  <a:gd name="connsiteY7104" fmla="*/ 1574316 h 2722945"/>
                  <a:gd name="connsiteX7105" fmla="*/ 3342095 w 4713748"/>
                  <a:gd name="connsiteY7105" fmla="*/ 1558772 h 2722945"/>
                  <a:gd name="connsiteX7106" fmla="*/ 3299742 w 4713748"/>
                  <a:gd name="connsiteY7106" fmla="*/ 1507925 h 2722945"/>
                  <a:gd name="connsiteX7107" fmla="*/ 3297736 w 4713748"/>
                  <a:gd name="connsiteY7107" fmla="*/ 1509936 h 2722945"/>
                  <a:gd name="connsiteX7108" fmla="*/ 3004977 w 4713748"/>
                  <a:gd name="connsiteY7108" fmla="*/ 1654433 h 2722945"/>
                  <a:gd name="connsiteX7109" fmla="*/ 2834201 w 4713748"/>
                  <a:gd name="connsiteY7109" fmla="*/ 1741131 h 2722945"/>
                  <a:gd name="connsiteX7110" fmla="*/ 2825330 w 4713748"/>
                  <a:gd name="connsiteY7110" fmla="*/ 1745577 h 2722945"/>
                  <a:gd name="connsiteX7111" fmla="*/ 2798716 w 4713748"/>
                  <a:gd name="connsiteY7111" fmla="*/ 1758916 h 2722945"/>
                  <a:gd name="connsiteX7112" fmla="*/ 2754358 w 4713748"/>
                  <a:gd name="connsiteY7112" fmla="*/ 1781146 h 2722945"/>
                  <a:gd name="connsiteX7113" fmla="*/ 2734397 w 4713748"/>
                  <a:gd name="connsiteY7113" fmla="*/ 1794484 h 2722945"/>
                  <a:gd name="connsiteX7114" fmla="*/ 2701129 w 4713748"/>
                  <a:gd name="connsiteY7114" fmla="*/ 1812268 h 2722945"/>
                  <a:gd name="connsiteX7115" fmla="*/ 2698912 w 4713748"/>
                  <a:gd name="connsiteY7115" fmla="*/ 1816714 h 2722945"/>
                  <a:gd name="connsiteX7116" fmla="*/ 2690040 w 4713748"/>
                  <a:gd name="connsiteY7116" fmla="*/ 1821160 h 2722945"/>
                  <a:gd name="connsiteX7117" fmla="*/ 2678951 w 4713748"/>
                  <a:gd name="connsiteY7117" fmla="*/ 1827830 h 2722945"/>
                  <a:gd name="connsiteX7118" fmla="*/ 2642892 w 4713748"/>
                  <a:gd name="connsiteY7118" fmla="*/ 1843544 h 2722945"/>
                  <a:gd name="connsiteX7119" fmla="*/ 2644967 w 4713748"/>
                  <a:gd name="connsiteY7119" fmla="*/ 1845618 h 2722945"/>
                  <a:gd name="connsiteX7120" fmla="*/ 2647187 w 4713748"/>
                  <a:gd name="connsiteY7120" fmla="*/ 1845618 h 2722945"/>
                  <a:gd name="connsiteX7121" fmla="*/ 2651627 w 4713748"/>
                  <a:gd name="connsiteY7121" fmla="*/ 1843400 h 2722945"/>
                  <a:gd name="connsiteX7122" fmla="*/ 2651627 w 4713748"/>
                  <a:gd name="connsiteY7122" fmla="*/ 1845618 h 2722945"/>
                  <a:gd name="connsiteX7123" fmla="*/ 2664946 w 4713748"/>
                  <a:gd name="connsiteY7123" fmla="*/ 1841182 h 2722945"/>
                  <a:gd name="connsiteX7124" fmla="*/ 2676046 w 4713748"/>
                  <a:gd name="connsiteY7124" fmla="*/ 1836745 h 2722945"/>
                  <a:gd name="connsiteX7125" fmla="*/ 2720443 w 4713748"/>
                  <a:gd name="connsiteY7125" fmla="*/ 1825653 h 2722945"/>
                  <a:gd name="connsiteX7126" fmla="*/ 2780380 w 4713748"/>
                  <a:gd name="connsiteY7126" fmla="*/ 1805687 h 2722945"/>
                  <a:gd name="connsiteX7127" fmla="*/ 2826998 w 4713748"/>
                  <a:gd name="connsiteY7127" fmla="*/ 1792377 h 2722945"/>
                  <a:gd name="connsiteX7128" fmla="*/ 2853636 w 4713748"/>
                  <a:gd name="connsiteY7128" fmla="*/ 1781285 h 2722945"/>
                  <a:gd name="connsiteX7129" fmla="*/ 2891374 w 4713748"/>
                  <a:gd name="connsiteY7129" fmla="*/ 1767975 h 2722945"/>
                  <a:gd name="connsiteX7130" fmla="*/ 2918013 w 4713748"/>
                  <a:gd name="connsiteY7130" fmla="*/ 1759101 h 2722945"/>
                  <a:gd name="connsiteX7131" fmla="*/ 2926892 w 4713748"/>
                  <a:gd name="connsiteY7131" fmla="*/ 1754664 h 2722945"/>
                  <a:gd name="connsiteX7132" fmla="*/ 2940211 w 4713748"/>
                  <a:gd name="connsiteY7132" fmla="*/ 1750227 h 2722945"/>
                  <a:gd name="connsiteX7133" fmla="*/ 2964630 w 4713748"/>
                  <a:gd name="connsiteY7133" fmla="*/ 1745791 h 2722945"/>
                  <a:gd name="connsiteX7134" fmla="*/ 2993489 w 4713748"/>
                  <a:gd name="connsiteY7134" fmla="*/ 1736917 h 2722945"/>
                  <a:gd name="connsiteX7135" fmla="*/ 2995708 w 4713748"/>
                  <a:gd name="connsiteY7135" fmla="*/ 1734699 h 2722945"/>
                  <a:gd name="connsiteX7136" fmla="*/ 3009028 w 4713748"/>
                  <a:gd name="connsiteY7136" fmla="*/ 1730262 h 2722945"/>
                  <a:gd name="connsiteX7137" fmla="*/ 3051205 w 4713748"/>
                  <a:gd name="connsiteY7137" fmla="*/ 1714733 h 2722945"/>
                  <a:gd name="connsiteX7138" fmla="*/ 3184398 w 4713748"/>
                  <a:gd name="connsiteY7138" fmla="*/ 1677021 h 2722945"/>
                  <a:gd name="connsiteX7139" fmla="*/ 3179959 w 4713748"/>
                  <a:gd name="connsiteY7139" fmla="*/ 1679239 h 2722945"/>
                  <a:gd name="connsiteX7140" fmla="*/ 3166639 w 4713748"/>
                  <a:gd name="connsiteY7140" fmla="*/ 1683676 h 2722945"/>
                  <a:gd name="connsiteX7141" fmla="*/ 3171079 w 4713748"/>
                  <a:gd name="connsiteY7141" fmla="*/ 1681457 h 2722945"/>
                  <a:gd name="connsiteX7142" fmla="*/ 3168617 w 4713748"/>
                  <a:gd name="connsiteY7142" fmla="*/ 1682255 h 2722945"/>
                  <a:gd name="connsiteX7143" fmla="*/ 3156069 w 4713748"/>
                  <a:gd name="connsiteY7143" fmla="*/ 1686317 h 2722945"/>
                  <a:gd name="connsiteX7144" fmla="*/ 3148880 w 4713748"/>
                  <a:gd name="connsiteY7144" fmla="*/ 1688113 h 2722945"/>
                  <a:gd name="connsiteX7145" fmla="*/ 3125574 w 4713748"/>
                  <a:gd name="connsiteY7145" fmla="*/ 1695876 h 2722945"/>
                  <a:gd name="connsiteX7146" fmla="*/ 3119155 w 4713748"/>
                  <a:gd name="connsiteY7146" fmla="*/ 1697783 h 2722945"/>
                  <a:gd name="connsiteX7147" fmla="*/ 3084504 w 4713748"/>
                  <a:gd name="connsiteY7147" fmla="*/ 1708078 h 2722945"/>
                  <a:gd name="connsiteX7148" fmla="*/ 3071184 w 4713748"/>
                  <a:gd name="connsiteY7148" fmla="*/ 1712515 h 2722945"/>
                  <a:gd name="connsiteX7149" fmla="*/ 3084504 w 4713748"/>
                  <a:gd name="connsiteY7149" fmla="*/ 1708078 h 2722945"/>
                  <a:gd name="connsiteX7150" fmla="*/ 3122242 w 4713748"/>
                  <a:gd name="connsiteY7150" fmla="*/ 1696986 h 2722945"/>
                  <a:gd name="connsiteX7151" fmla="*/ 3125574 w 4713748"/>
                  <a:gd name="connsiteY7151" fmla="*/ 1695876 h 2722945"/>
                  <a:gd name="connsiteX7152" fmla="*/ 3137309 w 4713748"/>
                  <a:gd name="connsiteY7152" fmla="*/ 1692390 h 2722945"/>
                  <a:gd name="connsiteX7153" fmla="*/ 3104587 w 4713748"/>
                  <a:gd name="connsiteY7153" fmla="*/ 1702983 h 2722945"/>
                  <a:gd name="connsiteX7154" fmla="*/ 3013467 w 4713748"/>
                  <a:gd name="connsiteY7154" fmla="*/ 1732480 h 2722945"/>
                  <a:gd name="connsiteX7155" fmla="*/ 3068965 w 4713748"/>
                  <a:gd name="connsiteY7155" fmla="*/ 1714733 h 2722945"/>
                  <a:gd name="connsiteX7156" fmla="*/ 3175519 w 4713748"/>
                  <a:gd name="connsiteY7156" fmla="*/ 1681457 h 2722945"/>
                  <a:gd name="connsiteX7157" fmla="*/ 3199937 w 4713748"/>
                  <a:gd name="connsiteY7157" fmla="*/ 1674802 h 2722945"/>
                  <a:gd name="connsiteX7158" fmla="*/ 3238760 w 4713748"/>
                  <a:gd name="connsiteY7158" fmla="*/ 1666634 h 2722945"/>
                  <a:gd name="connsiteX7159" fmla="*/ 3211037 w 4713748"/>
                  <a:gd name="connsiteY7159" fmla="*/ 1674802 h 2722945"/>
                  <a:gd name="connsiteX7160" fmla="*/ 3182178 w 4713748"/>
                  <a:gd name="connsiteY7160" fmla="*/ 1683676 h 2722945"/>
                  <a:gd name="connsiteX7161" fmla="*/ 3211037 w 4713748"/>
                  <a:gd name="connsiteY7161" fmla="*/ 1674802 h 2722945"/>
                  <a:gd name="connsiteX7162" fmla="*/ 3242115 w 4713748"/>
                  <a:gd name="connsiteY7162" fmla="*/ 1665929 h 2722945"/>
                  <a:gd name="connsiteX7163" fmla="*/ 3238760 w 4713748"/>
                  <a:gd name="connsiteY7163" fmla="*/ 1666634 h 2722945"/>
                  <a:gd name="connsiteX7164" fmla="*/ 3240450 w 4713748"/>
                  <a:gd name="connsiteY7164" fmla="*/ 1666137 h 2722945"/>
                  <a:gd name="connsiteX7165" fmla="*/ 3310931 w 4713748"/>
                  <a:gd name="connsiteY7165" fmla="*/ 1645478 h 2722945"/>
                  <a:gd name="connsiteX7166" fmla="*/ 3333872 w 4713748"/>
                  <a:gd name="connsiteY7166" fmla="*/ 1639681 h 2722945"/>
                  <a:gd name="connsiteX7167" fmla="*/ 3333662 w 4713748"/>
                  <a:gd name="connsiteY7167" fmla="*/ 1637226 h 2722945"/>
                  <a:gd name="connsiteX7168" fmla="*/ 3334974 w 4713748"/>
                  <a:gd name="connsiteY7168" fmla="*/ 1639403 h 2722945"/>
                  <a:gd name="connsiteX7169" fmla="*/ 3335350 w 4713748"/>
                  <a:gd name="connsiteY7169" fmla="*/ 1639308 h 2722945"/>
                  <a:gd name="connsiteX7170" fmla="*/ 3335017 w 4713748"/>
                  <a:gd name="connsiteY7170" fmla="*/ 1639474 h 2722945"/>
                  <a:gd name="connsiteX7171" fmla="*/ 3342858 w 4713748"/>
                  <a:gd name="connsiteY7171" fmla="*/ 1652483 h 2722945"/>
                  <a:gd name="connsiteX7172" fmla="*/ 3370949 w 4713748"/>
                  <a:gd name="connsiteY7172" fmla="*/ 1680898 h 2722945"/>
                  <a:gd name="connsiteX7173" fmla="*/ 3396854 w 4713748"/>
                  <a:gd name="connsiteY7173" fmla="*/ 1709626 h 2722945"/>
                  <a:gd name="connsiteX7174" fmla="*/ 3399456 w 4713748"/>
                  <a:gd name="connsiteY7174" fmla="*/ 1710457 h 2722945"/>
                  <a:gd name="connsiteX7175" fmla="*/ 3397583 w 4713748"/>
                  <a:gd name="connsiteY7175" fmla="*/ 1714206 h 2722945"/>
                  <a:gd name="connsiteX7176" fmla="*/ 3386485 w 4713748"/>
                  <a:gd name="connsiteY7176" fmla="*/ 1703103 h 2722945"/>
                  <a:gd name="connsiteX7177" fmla="*/ 3366510 w 4713748"/>
                  <a:gd name="connsiteY7177" fmla="*/ 1680898 h 2722945"/>
                  <a:gd name="connsiteX7178" fmla="*/ 3342095 w 4713748"/>
                  <a:gd name="connsiteY7178" fmla="*/ 1654253 h 2722945"/>
                  <a:gd name="connsiteX7179" fmla="*/ 3334292 w 4713748"/>
                  <a:gd name="connsiteY7179" fmla="*/ 1644573 h 2722945"/>
                  <a:gd name="connsiteX7180" fmla="*/ 3333903 w 4713748"/>
                  <a:gd name="connsiteY7180" fmla="*/ 1640031 h 2722945"/>
                  <a:gd name="connsiteX7181" fmla="*/ 3326470 w 4713748"/>
                  <a:gd name="connsiteY7181" fmla="*/ 1643745 h 2722945"/>
                  <a:gd name="connsiteX7182" fmla="*/ 3015687 w 4713748"/>
                  <a:gd name="connsiteY7182" fmla="*/ 1741354 h 2722945"/>
                  <a:gd name="connsiteX7183" fmla="*/ 2833657 w 4713748"/>
                  <a:gd name="connsiteY7183" fmla="*/ 1799032 h 2722945"/>
                  <a:gd name="connsiteX7184" fmla="*/ 2824778 w 4713748"/>
                  <a:gd name="connsiteY7184" fmla="*/ 1803469 h 2722945"/>
                  <a:gd name="connsiteX7185" fmla="*/ 2798139 w 4713748"/>
                  <a:gd name="connsiteY7185" fmla="*/ 1812342 h 2722945"/>
                  <a:gd name="connsiteX7186" fmla="*/ 2749302 w 4713748"/>
                  <a:gd name="connsiteY7186" fmla="*/ 1827871 h 2722945"/>
                  <a:gd name="connsiteX7187" fmla="*/ 2729323 w 4713748"/>
                  <a:gd name="connsiteY7187" fmla="*/ 1836745 h 2722945"/>
                  <a:gd name="connsiteX7188" fmla="*/ 2691585 w 4713748"/>
                  <a:gd name="connsiteY7188" fmla="*/ 1850055 h 2722945"/>
                  <a:gd name="connsiteX7189" fmla="*/ 2689365 w 4713748"/>
                  <a:gd name="connsiteY7189" fmla="*/ 1854492 h 2722945"/>
                  <a:gd name="connsiteX7190" fmla="*/ 2680485 w 4713748"/>
                  <a:gd name="connsiteY7190" fmla="*/ 1856710 h 2722945"/>
                  <a:gd name="connsiteX7191" fmla="*/ 2667166 w 4713748"/>
                  <a:gd name="connsiteY7191" fmla="*/ 1861147 h 2722945"/>
                  <a:gd name="connsiteX7192" fmla="*/ 2649928 w 4713748"/>
                  <a:gd name="connsiteY7192" fmla="*/ 1866171 h 2722945"/>
                  <a:gd name="connsiteX7193" fmla="*/ 2651832 w 4713748"/>
                  <a:gd name="connsiteY7193" fmla="*/ 1865981 h 2722945"/>
                  <a:gd name="connsiteX7194" fmla="*/ 2651832 w 4713748"/>
                  <a:gd name="connsiteY7194" fmla="*/ 1868201 h 2722945"/>
                  <a:gd name="connsiteX7195" fmla="*/ 2654050 w 4713748"/>
                  <a:gd name="connsiteY7195" fmla="*/ 1868201 h 2722945"/>
                  <a:gd name="connsiteX7196" fmla="*/ 2660704 w 4713748"/>
                  <a:gd name="connsiteY7196" fmla="*/ 1865981 h 2722945"/>
                  <a:gd name="connsiteX7197" fmla="*/ 2658486 w 4713748"/>
                  <a:gd name="connsiteY7197" fmla="*/ 1868201 h 2722945"/>
                  <a:gd name="connsiteX7198" fmla="*/ 2674012 w 4713748"/>
                  <a:gd name="connsiteY7198" fmla="*/ 1865981 h 2722945"/>
                  <a:gd name="connsiteX7199" fmla="*/ 2685103 w 4713748"/>
                  <a:gd name="connsiteY7199" fmla="*/ 1863760 h 2722945"/>
                  <a:gd name="connsiteX7200" fmla="*/ 2729465 w 4713748"/>
                  <a:gd name="connsiteY7200" fmla="*/ 1859319 h 2722945"/>
                  <a:gd name="connsiteX7201" fmla="*/ 2791571 w 4713748"/>
                  <a:gd name="connsiteY7201" fmla="*/ 1848217 h 2722945"/>
                  <a:gd name="connsiteX7202" fmla="*/ 2840369 w 4713748"/>
                  <a:gd name="connsiteY7202" fmla="*/ 1841556 h 2722945"/>
                  <a:gd name="connsiteX7203" fmla="*/ 2869204 w 4713748"/>
                  <a:gd name="connsiteY7203" fmla="*/ 1834895 h 2722945"/>
                  <a:gd name="connsiteX7204" fmla="*/ 2906912 w 4713748"/>
                  <a:gd name="connsiteY7204" fmla="*/ 1826013 h 2722945"/>
                  <a:gd name="connsiteX7205" fmla="*/ 2933529 w 4713748"/>
                  <a:gd name="connsiteY7205" fmla="*/ 1819352 h 2722945"/>
                  <a:gd name="connsiteX7206" fmla="*/ 2944619 w 4713748"/>
                  <a:gd name="connsiteY7206" fmla="*/ 1817131 h 2722945"/>
                  <a:gd name="connsiteX7207" fmla="*/ 2957928 w 4713748"/>
                  <a:gd name="connsiteY7207" fmla="*/ 1814911 h 2722945"/>
                  <a:gd name="connsiteX7208" fmla="*/ 2982327 w 4713748"/>
                  <a:gd name="connsiteY7208" fmla="*/ 1814911 h 2722945"/>
                  <a:gd name="connsiteX7209" fmla="*/ 3011162 w 4713748"/>
                  <a:gd name="connsiteY7209" fmla="*/ 1808249 h 2722945"/>
                  <a:gd name="connsiteX7210" fmla="*/ 3015598 w 4713748"/>
                  <a:gd name="connsiteY7210" fmla="*/ 1808249 h 2722945"/>
                  <a:gd name="connsiteX7211" fmla="*/ 3028907 w 4713748"/>
                  <a:gd name="connsiteY7211" fmla="*/ 1806029 h 2722945"/>
                  <a:gd name="connsiteX7212" fmla="*/ 3071050 w 4713748"/>
                  <a:gd name="connsiteY7212" fmla="*/ 1794927 h 2722945"/>
                  <a:gd name="connsiteX7213" fmla="*/ 3184901 w 4713748"/>
                  <a:gd name="connsiteY7213" fmla="*/ 1779314 h 2722945"/>
                  <a:gd name="connsiteX7214" fmla="*/ 3198829 w 4713748"/>
                  <a:gd name="connsiteY7214" fmla="*/ 1778049 h 2722945"/>
                  <a:gd name="connsiteX7215" fmla="*/ 3190827 w 4713748"/>
                  <a:gd name="connsiteY7215" fmla="*/ 1779384 h 2722945"/>
                  <a:gd name="connsiteX7216" fmla="*/ 3170865 w 4713748"/>
                  <a:gd name="connsiteY7216" fmla="*/ 1781604 h 2722945"/>
                  <a:gd name="connsiteX7217" fmla="*/ 3144247 w 4713748"/>
                  <a:gd name="connsiteY7217" fmla="*/ 1786045 h 2722945"/>
                  <a:gd name="connsiteX7218" fmla="*/ 3106540 w 4713748"/>
                  <a:gd name="connsiteY7218" fmla="*/ 1792706 h 2722945"/>
                  <a:gd name="connsiteX7219" fmla="*/ 3091013 w 4713748"/>
                  <a:gd name="connsiteY7219" fmla="*/ 1794927 h 2722945"/>
                  <a:gd name="connsiteX7220" fmla="*/ 3106540 w 4713748"/>
                  <a:gd name="connsiteY7220" fmla="*/ 1792706 h 2722945"/>
                  <a:gd name="connsiteX7221" fmla="*/ 3190827 w 4713748"/>
                  <a:gd name="connsiteY7221" fmla="*/ 1779384 h 2722945"/>
                  <a:gd name="connsiteX7222" fmla="*/ 3195263 w 4713748"/>
                  <a:gd name="connsiteY7222" fmla="*/ 1779384 h 2722945"/>
                  <a:gd name="connsiteX7223" fmla="*/ 3033343 w 4713748"/>
                  <a:gd name="connsiteY7223" fmla="*/ 1806029 h 2722945"/>
                  <a:gd name="connsiteX7224" fmla="*/ 3088795 w 4713748"/>
                  <a:gd name="connsiteY7224" fmla="*/ 1797147 h 2722945"/>
                  <a:gd name="connsiteX7225" fmla="*/ 3199700 w 4713748"/>
                  <a:gd name="connsiteY7225" fmla="*/ 1779384 h 2722945"/>
                  <a:gd name="connsiteX7226" fmla="*/ 3224099 w 4713748"/>
                  <a:gd name="connsiteY7226" fmla="*/ 1777163 h 2722945"/>
                  <a:gd name="connsiteX7227" fmla="*/ 3259465 w 4713748"/>
                  <a:gd name="connsiteY7227" fmla="*/ 1773623 h 2722945"/>
                  <a:gd name="connsiteX7228" fmla="*/ 3235189 w 4713748"/>
                  <a:gd name="connsiteY7228" fmla="*/ 1777163 h 2722945"/>
                  <a:gd name="connsiteX7229" fmla="*/ 3204136 w 4713748"/>
                  <a:gd name="connsiteY7229" fmla="*/ 1781604 h 2722945"/>
                  <a:gd name="connsiteX7230" fmla="*/ 3235189 w 4713748"/>
                  <a:gd name="connsiteY7230" fmla="*/ 1777163 h 2722945"/>
                  <a:gd name="connsiteX7231" fmla="*/ 3268460 w 4713748"/>
                  <a:gd name="connsiteY7231" fmla="*/ 1772722 h 2722945"/>
                  <a:gd name="connsiteX7232" fmla="*/ 3259465 w 4713748"/>
                  <a:gd name="connsiteY7232" fmla="*/ 1773623 h 2722945"/>
                  <a:gd name="connsiteX7233" fmla="*/ 3264925 w 4713748"/>
                  <a:gd name="connsiteY7233" fmla="*/ 1772827 h 2722945"/>
                  <a:gd name="connsiteX7234" fmla="*/ 3361620 w 4713748"/>
                  <a:gd name="connsiteY7234" fmla="*/ 1759400 h 2722945"/>
                  <a:gd name="connsiteX7235" fmla="*/ 3352748 w 4713748"/>
                  <a:gd name="connsiteY7235" fmla="*/ 1763841 h 2722945"/>
                  <a:gd name="connsiteX7236" fmla="*/ 3033343 w 4713748"/>
                  <a:gd name="connsiteY7236" fmla="*/ 1814911 h 2722945"/>
                  <a:gd name="connsiteX7237" fmla="*/ 2844805 w 4713748"/>
                  <a:gd name="connsiteY7237" fmla="*/ 1848217 h 2722945"/>
                  <a:gd name="connsiteX7238" fmla="*/ 2835933 w 4713748"/>
                  <a:gd name="connsiteY7238" fmla="*/ 1850438 h 2722945"/>
                  <a:gd name="connsiteX7239" fmla="*/ 2807098 w 4713748"/>
                  <a:gd name="connsiteY7239" fmla="*/ 1854878 h 2722945"/>
                  <a:gd name="connsiteX7240" fmla="*/ 2758300 w 4713748"/>
                  <a:gd name="connsiteY7240" fmla="*/ 1863760 h 2722945"/>
                  <a:gd name="connsiteX7241" fmla="*/ 2736119 w 4713748"/>
                  <a:gd name="connsiteY7241" fmla="*/ 1870421 h 2722945"/>
                  <a:gd name="connsiteX7242" fmla="*/ 2698411 w 4713748"/>
                  <a:gd name="connsiteY7242" fmla="*/ 1877083 h 2722945"/>
                  <a:gd name="connsiteX7243" fmla="*/ 2693975 w 4713748"/>
                  <a:gd name="connsiteY7243" fmla="*/ 1881524 h 2722945"/>
                  <a:gd name="connsiteX7244" fmla="*/ 2685103 w 4713748"/>
                  <a:gd name="connsiteY7244" fmla="*/ 1883745 h 2722945"/>
                  <a:gd name="connsiteX7245" fmla="*/ 2671794 w 4713748"/>
                  <a:gd name="connsiteY7245" fmla="*/ 1885965 h 2722945"/>
                  <a:gd name="connsiteX7246" fmla="*/ 2671553 w 4713748"/>
                  <a:gd name="connsiteY7246" fmla="*/ 1885995 h 2722945"/>
                  <a:gd name="connsiteX7247" fmla="*/ 2691978 w 4713748"/>
                  <a:gd name="connsiteY7247" fmla="*/ 1888483 h 2722945"/>
                  <a:gd name="connsiteX7248" fmla="*/ 2716105 w 4713748"/>
                  <a:gd name="connsiteY7248" fmla="*/ 1887936 h 2722945"/>
                  <a:gd name="connsiteX7249" fmla="*/ 2778225 w 4713748"/>
                  <a:gd name="connsiteY7249" fmla="*/ 1887936 h 2722945"/>
                  <a:gd name="connsiteX7250" fmla="*/ 2827033 w 4713748"/>
                  <a:gd name="connsiteY7250" fmla="*/ 1887936 h 2722945"/>
                  <a:gd name="connsiteX7251" fmla="*/ 2855875 w 4713748"/>
                  <a:gd name="connsiteY7251" fmla="*/ 1885747 h 2722945"/>
                  <a:gd name="connsiteX7252" fmla="*/ 2895809 w 4713748"/>
                  <a:gd name="connsiteY7252" fmla="*/ 1885747 h 2722945"/>
                  <a:gd name="connsiteX7253" fmla="*/ 2922432 w 4713748"/>
                  <a:gd name="connsiteY7253" fmla="*/ 1883557 h 2722945"/>
                  <a:gd name="connsiteX7254" fmla="*/ 2933525 w 4713748"/>
                  <a:gd name="connsiteY7254" fmla="*/ 1883557 h 2722945"/>
                  <a:gd name="connsiteX7255" fmla="*/ 2949054 w 4713748"/>
                  <a:gd name="connsiteY7255" fmla="*/ 1881368 h 2722945"/>
                  <a:gd name="connsiteX7256" fmla="*/ 2971240 w 4713748"/>
                  <a:gd name="connsiteY7256" fmla="*/ 1885747 h 2722945"/>
                  <a:gd name="connsiteX7257" fmla="*/ 3000082 w 4713748"/>
                  <a:gd name="connsiteY7257" fmla="*/ 1885747 h 2722945"/>
                  <a:gd name="connsiteX7258" fmla="*/ 3004519 w 4713748"/>
                  <a:gd name="connsiteY7258" fmla="*/ 1885747 h 2722945"/>
                  <a:gd name="connsiteX7259" fmla="*/ 3020049 w 4713748"/>
                  <a:gd name="connsiteY7259" fmla="*/ 1883557 h 2722945"/>
                  <a:gd name="connsiteX7260" fmla="*/ 3062201 w 4713748"/>
                  <a:gd name="connsiteY7260" fmla="*/ 1881368 h 2722945"/>
                  <a:gd name="connsiteX7261" fmla="*/ 3199753 w 4713748"/>
                  <a:gd name="connsiteY7261" fmla="*/ 1885747 h 2722945"/>
                  <a:gd name="connsiteX7262" fmla="*/ 3195315 w 4713748"/>
                  <a:gd name="connsiteY7262" fmla="*/ 1885747 h 2722945"/>
                  <a:gd name="connsiteX7263" fmla="*/ 3193929 w 4713748"/>
                  <a:gd name="connsiteY7263" fmla="*/ 1885747 h 2722945"/>
                  <a:gd name="connsiteX7264" fmla="*/ 3188660 w 4713748"/>
                  <a:gd name="connsiteY7264" fmla="*/ 1885747 h 2722945"/>
                  <a:gd name="connsiteX7265" fmla="*/ 3022267 w 4713748"/>
                  <a:gd name="connsiteY7265" fmla="*/ 1887936 h 2722945"/>
                  <a:gd name="connsiteX7266" fmla="*/ 3079950 w 4713748"/>
                  <a:gd name="connsiteY7266" fmla="*/ 1887936 h 2722945"/>
                  <a:gd name="connsiteX7267" fmla="*/ 3190878 w 4713748"/>
                  <a:gd name="connsiteY7267" fmla="*/ 1887936 h 2722945"/>
                  <a:gd name="connsiteX7268" fmla="*/ 3215283 w 4713748"/>
                  <a:gd name="connsiteY7268" fmla="*/ 1887936 h 2722945"/>
                  <a:gd name="connsiteX7269" fmla="*/ 3242779 w 4713748"/>
                  <a:gd name="connsiteY7269" fmla="*/ 1890649 h 2722945"/>
                  <a:gd name="connsiteX7270" fmla="*/ 3226375 w 4713748"/>
                  <a:gd name="connsiteY7270" fmla="*/ 1890125 h 2722945"/>
                  <a:gd name="connsiteX7271" fmla="*/ 3259654 w 4713748"/>
                  <a:gd name="connsiteY7271" fmla="*/ 1892314 h 2722945"/>
                  <a:gd name="connsiteX7272" fmla="*/ 3242779 w 4713748"/>
                  <a:gd name="connsiteY7272" fmla="*/ 1890649 h 2722945"/>
                  <a:gd name="connsiteX7273" fmla="*/ 3294873 w 4713748"/>
                  <a:gd name="connsiteY7273" fmla="*/ 1892314 h 2722945"/>
                  <a:gd name="connsiteX7274" fmla="*/ 3355052 w 4713748"/>
                  <a:gd name="connsiteY7274" fmla="*/ 1894503 h 2722945"/>
                  <a:gd name="connsiteX7275" fmla="*/ 3346178 w 4713748"/>
                  <a:gd name="connsiteY7275" fmla="*/ 1896692 h 2722945"/>
                  <a:gd name="connsiteX7276" fmla="*/ 3022267 w 4713748"/>
                  <a:gd name="connsiteY7276" fmla="*/ 1894503 h 2722945"/>
                  <a:gd name="connsiteX7277" fmla="*/ 2831470 w 4713748"/>
                  <a:gd name="connsiteY7277" fmla="*/ 1896692 h 2722945"/>
                  <a:gd name="connsiteX7278" fmla="*/ 2820378 w 4713748"/>
                  <a:gd name="connsiteY7278" fmla="*/ 1896692 h 2722945"/>
                  <a:gd name="connsiteX7279" fmla="*/ 2793755 w 4713748"/>
                  <a:gd name="connsiteY7279" fmla="*/ 1898882 h 2722945"/>
                  <a:gd name="connsiteX7280" fmla="*/ 2742728 w 4713748"/>
                  <a:gd name="connsiteY7280" fmla="*/ 1898882 h 2722945"/>
                  <a:gd name="connsiteX7281" fmla="*/ 2720542 w 4713748"/>
                  <a:gd name="connsiteY7281" fmla="*/ 1901071 h 2722945"/>
                  <a:gd name="connsiteX7282" fmla="*/ 2680608 w 4713748"/>
                  <a:gd name="connsiteY7282" fmla="*/ 1903260 h 2722945"/>
                  <a:gd name="connsiteX7283" fmla="*/ 2676171 w 4713748"/>
                  <a:gd name="connsiteY7283" fmla="*/ 1905449 h 2722945"/>
                  <a:gd name="connsiteX7284" fmla="*/ 2669515 w 4713748"/>
                  <a:gd name="connsiteY7284" fmla="*/ 1905449 h 2722945"/>
                  <a:gd name="connsiteX7285" fmla="*/ 2653985 w 4713748"/>
                  <a:gd name="connsiteY7285" fmla="*/ 1907638 h 2722945"/>
                  <a:gd name="connsiteX7286" fmla="*/ 2619383 w 4713748"/>
                  <a:gd name="connsiteY7286" fmla="*/ 1906216 h 2722945"/>
                  <a:gd name="connsiteX7287" fmla="*/ 2627602 w 4713748"/>
                  <a:gd name="connsiteY7287" fmla="*/ 1912110 h 2722945"/>
                  <a:gd name="connsiteX7288" fmla="*/ 2640871 w 4713748"/>
                  <a:gd name="connsiteY7288" fmla="*/ 1923212 h 2722945"/>
                  <a:gd name="connsiteX7289" fmla="*/ 2647505 w 4713748"/>
                  <a:gd name="connsiteY7289" fmla="*/ 1929873 h 2722945"/>
                  <a:gd name="connsiteX7290" fmla="*/ 2656351 w 4713748"/>
                  <a:gd name="connsiteY7290" fmla="*/ 1940976 h 2722945"/>
                  <a:gd name="connsiteX7291" fmla="*/ 2660774 w 4713748"/>
                  <a:gd name="connsiteY7291" fmla="*/ 1947637 h 2722945"/>
                  <a:gd name="connsiteX7292" fmla="*/ 2662986 w 4713748"/>
                  <a:gd name="connsiteY7292" fmla="*/ 1949857 h 2722945"/>
                  <a:gd name="connsiteX7293" fmla="*/ 2665197 w 4713748"/>
                  <a:gd name="connsiteY7293" fmla="*/ 1954298 h 2722945"/>
                  <a:gd name="connsiteX7294" fmla="*/ 2667409 w 4713748"/>
                  <a:gd name="connsiteY7294" fmla="*/ 1960959 h 2722945"/>
                  <a:gd name="connsiteX7295" fmla="*/ 2671832 w 4713748"/>
                  <a:gd name="connsiteY7295" fmla="*/ 1969841 h 2722945"/>
                  <a:gd name="connsiteX7296" fmla="*/ 2674043 w 4713748"/>
                  <a:gd name="connsiteY7296" fmla="*/ 1972062 h 2722945"/>
                  <a:gd name="connsiteX7297" fmla="*/ 2676255 w 4713748"/>
                  <a:gd name="connsiteY7297" fmla="*/ 1976502 h 2722945"/>
                  <a:gd name="connsiteX7298" fmla="*/ 2682889 w 4713748"/>
                  <a:gd name="connsiteY7298" fmla="*/ 1989825 h 2722945"/>
                  <a:gd name="connsiteX7299" fmla="*/ 2687312 w 4713748"/>
                  <a:gd name="connsiteY7299" fmla="*/ 2034234 h 2722945"/>
                  <a:gd name="connsiteX7300" fmla="*/ 2687312 w 4713748"/>
                  <a:gd name="connsiteY7300" fmla="*/ 2040895 h 2722945"/>
                  <a:gd name="connsiteX7301" fmla="*/ 2685101 w 4713748"/>
                  <a:gd name="connsiteY7301" fmla="*/ 2054218 h 2722945"/>
                  <a:gd name="connsiteX7302" fmla="*/ 2685101 w 4713748"/>
                  <a:gd name="connsiteY7302" fmla="*/ 2043115 h 2722945"/>
                  <a:gd name="connsiteX7303" fmla="*/ 2685101 w 4713748"/>
                  <a:gd name="connsiteY7303" fmla="*/ 2034234 h 2722945"/>
                  <a:gd name="connsiteX7304" fmla="*/ 2685101 w 4713748"/>
                  <a:gd name="connsiteY7304" fmla="*/ 2043115 h 2722945"/>
                  <a:gd name="connsiteX7305" fmla="*/ 2676255 w 4713748"/>
                  <a:gd name="connsiteY7305" fmla="*/ 2083083 h 2722945"/>
                  <a:gd name="connsiteX7306" fmla="*/ 2676255 w 4713748"/>
                  <a:gd name="connsiteY7306" fmla="*/ 2080863 h 2722945"/>
                  <a:gd name="connsiteX7307" fmla="*/ 2669620 w 4713748"/>
                  <a:gd name="connsiteY7307" fmla="*/ 1978723 h 2722945"/>
                  <a:gd name="connsiteX7308" fmla="*/ 2638659 w 4713748"/>
                  <a:gd name="connsiteY7308" fmla="*/ 1927653 h 2722945"/>
                  <a:gd name="connsiteX7309" fmla="*/ 2636448 w 4713748"/>
                  <a:gd name="connsiteY7309" fmla="*/ 1925432 h 2722945"/>
                  <a:gd name="connsiteX7310" fmla="*/ 2629813 w 4713748"/>
                  <a:gd name="connsiteY7310" fmla="*/ 1918771 h 2722945"/>
                  <a:gd name="connsiteX7311" fmla="*/ 2616544 w 4713748"/>
                  <a:gd name="connsiteY7311" fmla="*/ 1909889 h 2722945"/>
                  <a:gd name="connsiteX7312" fmla="*/ 2610511 w 4713748"/>
                  <a:gd name="connsiteY7312" fmla="*/ 1905851 h 2722945"/>
                  <a:gd name="connsiteX7313" fmla="*/ 2600739 w 4713748"/>
                  <a:gd name="connsiteY7313" fmla="*/ 1905449 h 2722945"/>
                  <a:gd name="connsiteX7314" fmla="*/ 2602797 w 4713748"/>
                  <a:gd name="connsiteY7314" fmla="*/ 1903419 h 2722945"/>
                  <a:gd name="connsiteX7315" fmla="*/ 2602537 w 4713748"/>
                  <a:gd name="connsiteY7315" fmla="*/ 1903260 h 2722945"/>
                  <a:gd name="connsiteX7316" fmla="*/ 2598521 w 4713748"/>
                  <a:gd name="connsiteY7316" fmla="*/ 1903260 h 2722945"/>
                  <a:gd name="connsiteX7317" fmla="*/ 2594084 w 4713748"/>
                  <a:gd name="connsiteY7317" fmla="*/ 1901071 h 2722945"/>
                  <a:gd name="connsiteX7318" fmla="*/ 2594148 w 4713748"/>
                  <a:gd name="connsiteY7318" fmla="*/ 1901008 h 2722945"/>
                  <a:gd name="connsiteX7319" fmla="*/ 2590006 w 4713748"/>
                  <a:gd name="connsiteY7319" fmla="*/ 1901008 h 2722945"/>
                  <a:gd name="connsiteX7320" fmla="*/ 2580115 w 4713748"/>
                  <a:gd name="connsiteY7320" fmla="*/ 1896752 h 2722945"/>
                  <a:gd name="connsiteX7321" fmla="*/ 2578554 w 4713748"/>
                  <a:gd name="connsiteY7321" fmla="*/ 1896692 h 2722945"/>
                  <a:gd name="connsiteX7322" fmla="*/ 2578884 w 4713748"/>
                  <a:gd name="connsiteY7322" fmla="*/ 1896222 h 2722945"/>
                  <a:gd name="connsiteX7323" fmla="*/ 2574525 w 4713748"/>
                  <a:gd name="connsiteY7323" fmla="*/ 1894346 h 2722945"/>
                  <a:gd name="connsiteX7324" fmla="*/ 2572314 w 4713748"/>
                  <a:gd name="connsiteY7324" fmla="*/ 1894346 h 2722945"/>
                  <a:gd name="connsiteX7325" fmla="*/ 2574525 w 4713748"/>
                  <a:gd name="connsiteY7325" fmla="*/ 1892126 h 2722945"/>
                  <a:gd name="connsiteX7326" fmla="*/ 2569650 w 4713748"/>
                  <a:gd name="connsiteY7326" fmla="*/ 1890495 h 2722945"/>
                  <a:gd name="connsiteX7327" fmla="*/ 2569533 w 4713748"/>
                  <a:gd name="connsiteY7327" fmla="*/ 1892011 h 2722945"/>
                  <a:gd name="connsiteX7328" fmla="*/ 2567305 w 4713748"/>
                  <a:gd name="connsiteY7328" fmla="*/ 1889792 h 2722945"/>
                  <a:gd name="connsiteX7329" fmla="*/ 2567305 w 4713748"/>
                  <a:gd name="connsiteY7329" fmla="*/ 1892011 h 2722945"/>
                  <a:gd name="connsiteX7330" fmla="*/ 2565077 w 4713748"/>
                  <a:gd name="connsiteY7330" fmla="*/ 1898670 h 2722945"/>
                  <a:gd name="connsiteX7331" fmla="*/ 2562849 w 4713748"/>
                  <a:gd name="connsiteY7331" fmla="*/ 1894231 h 2722945"/>
                  <a:gd name="connsiteX7332" fmla="*/ 2561522 w 4713748"/>
                  <a:gd name="connsiteY7332" fmla="*/ 1901972 h 2722945"/>
                  <a:gd name="connsiteX7333" fmla="*/ 2562156 w 4713748"/>
                  <a:gd name="connsiteY7333" fmla="*/ 1902606 h 2722945"/>
                  <a:gd name="connsiteX7334" fmla="*/ 2568287 w 4713748"/>
                  <a:gd name="connsiteY7334" fmla="*/ 1904533 h 2722945"/>
                  <a:gd name="connsiteX7335" fmla="*/ 2576335 w 4713748"/>
                  <a:gd name="connsiteY7335" fmla="*/ 1905920 h 2722945"/>
                  <a:gd name="connsiteX7336" fmla="*/ 2571895 w 4713748"/>
                  <a:gd name="connsiteY7336" fmla="*/ 1910083 h 2722945"/>
                  <a:gd name="connsiteX7337" fmla="*/ 2571341 w 4713748"/>
                  <a:gd name="connsiteY7337" fmla="*/ 1910394 h 2722945"/>
                  <a:gd name="connsiteX7338" fmla="*/ 2574116 w 4713748"/>
                  <a:gd name="connsiteY7338" fmla="*/ 1912704 h 2722945"/>
                  <a:gd name="connsiteX7339" fmla="*/ 2585717 w 4713748"/>
                  <a:gd name="connsiteY7339" fmla="*/ 1914205 h 2722945"/>
                  <a:gd name="connsiteX7340" fmla="*/ 2575921 w 4713748"/>
                  <a:gd name="connsiteY7340" fmla="*/ 1914205 h 2722945"/>
                  <a:gd name="connsiteX7341" fmla="*/ 2576381 w 4713748"/>
                  <a:gd name="connsiteY7341" fmla="*/ 1914588 h 2722945"/>
                  <a:gd name="connsiteX7342" fmla="*/ 2594177 w 4713748"/>
                  <a:gd name="connsiteY7342" fmla="*/ 1927915 h 2722945"/>
                  <a:gd name="connsiteX7343" fmla="*/ 2607524 w 4713748"/>
                  <a:gd name="connsiteY7343" fmla="*/ 1939020 h 2722945"/>
                  <a:gd name="connsiteX7344" fmla="*/ 2616422 w 4713748"/>
                  <a:gd name="connsiteY7344" fmla="*/ 1945683 h 2722945"/>
                  <a:gd name="connsiteX7345" fmla="*/ 2625320 w 4713748"/>
                  <a:gd name="connsiteY7345" fmla="*/ 1954568 h 2722945"/>
                  <a:gd name="connsiteX7346" fmla="*/ 2631994 w 4713748"/>
                  <a:gd name="connsiteY7346" fmla="*/ 1961231 h 2722945"/>
                  <a:gd name="connsiteX7347" fmla="*/ 2636443 w 4713748"/>
                  <a:gd name="connsiteY7347" fmla="*/ 1963452 h 2722945"/>
                  <a:gd name="connsiteX7348" fmla="*/ 2638667 w 4713748"/>
                  <a:gd name="connsiteY7348" fmla="*/ 1967894 h 2722945"/>
                  <a:gd name="connsiteX7349" fmla="*/ 2643116 w 4713748"/>
                  <a:gd name="connsiteY7349" fmla="*/ 1976779 h 2722945"/>
                  <a:gd name="connsiteX7350" fmla="*/ 2647565 w 4713748"/>
                  <a:gd name="connsiteY7350" fmla="*/ 1985663 h 2722945"/>
                  <a:gd name="connsiteX7351" fmla="*/ 2649789 w 4713748"/>
                  <a:gd name="connsiteY7351" fmla="*/ 1987884 h 2722945"/>
                  <a:gd name="connsiteX7352" fmla="*/ 2652014 w 4713748"/>
                  <a:gd name="connsiteY7352" fmla="*/ 1992326 h 2722945"/>
                  <a:gd name="connsiteX7353" fmla="*/ 2658687 w 4713748"/>
                  <a:gd name="connsiteY7353" fmla="*/ 2005653 h 2722945"/>
                  <a:gd name="connsiteX7354" fmla="*/ 2658687 w 4713748"/>
                  <a:gd name="connsiteY7354" fmla="*/ 2054516 h 2722945"/>
                  <a:gd name="connsiteX7355" fmla="*/ 2658687 w 4713748"/>
                  <a:gd name="connsiteY7355" fmla="*/ 2052295 h 2722945"/>
                  <a:gd name="connsiteX7356" fmla="*/ 2658687 w 4713748"/>
                  <a:gd name="connsiteY7356" fmla="*/ 2050074 h 2722945"/>
                  <a:gd name="connsiteX7357" fmla="*/ 2660912 w 4713748"/>
                  <a:gd name="connsiteY7357" fmla="*/ 2043411 h 2722945"/>
                  <a:gd name="connsiteX7358" fmla="*/ 2660912 w 4713748"/>
                  <a:gd name="connsiteY7358" fmla="*/ 2032306 h 2722945"/>
                  <a:gd name="connsiteX7359" fmla="*/ 2658687 w 4713748"/>
                  <a:gd name="connsiteY7359" fmla="*/ 2018979 h 2722945"/>
                  <a:gd name="connsiteX7360" fmla="*/ 2658687 w 4713748"/>
                  <a:gd name="connsiteY7360" fmla="*/ 2050074 h 2722945"/>
                  <a:gd name="connsiteX7361" fmla="*/ 2658494 w 4713748"/>
                  <a:gd name="connsiteY7361" fmla="*/ 2048819 h 2722945"/>
                  <a:gd name="connsiteX7362" fmla="*/ 2656463 w 4713748"/>
                  <a:gd name="connsiteY7362" fmla="*/ 2012316 h 2722945"/>
                  <a:gd name="connsiteX7363" fmla="*/ 2649789 w 4713748"/>
                  <a:gd name="connsiteY7363" fmla="*/ 1992326 h 2722945"/>
                  <a:gd name="connsiteX7364" fmla="*/ 2654757 w 4713748"/>
                  <a:gd name="connsiteY7364" fmla="*/ 2024569 h 2722945"/>
                  <a:gd name="connsiteX7365" fmla="*/ 2645340 w 4713748"/>
                  <a:gd name="connsiteY7365" fmla="*/ 1994547 h 2722945"/>
                  <a:gd name="connsiteX7366" fmla="*/ 2605300 w 4713748"/>
                  <a:gd name="connsiteY7366" fmla="*/ 1943462 h 2722945"/>
                  <a:gd name="connsiteX7367" fmla="*/ 2603075 w 4713748"/>
                  <a:gd name="connsiteY7367" fmla="*/ 1941241 h 2722945"/>
                  <a:gd name="connsiteX7368" fmla="*/ 2594177 w 4713748"/>
                  <a:gd name="connsiteY7368" fmla="*/ 1934578 h 2722945"/>
                  <a:gd name="connsiteX7369" fmla="*/ 2580830 w 4713748"/>
                  <a:gd name="connsiteY7369" fmla="*/ 1923473 h 2722945"/>
                  <a:gd name="connsiteX7370" fmla="*/ 2574156 w 4713748"/>
                  <a:gd name="connsiteY7370" fmla="*/ 1919030 h 2722945"/>
                  <a:gd name="connsiteX7371" fmla="*/ 2568595 w 4713748"/>
                  <a:gd name="connsiteY7371" fmla="*/ 1917365 h 2722945"/>
                  <a:gd name="connsiteX7372" fmla="*/ 2566157 w 4713748"/>
                  <a:gd name="connsiteY7372" fmla="*/ 1915174 h 2722945"/>
                  <a:gd name="connsiteX7373" fmla="*/ 2565234 w 4713748"/>
                  <a:gd name="connsiteY7373" fmla="*/ 1917020 h 2722945"/>
                  <a:gd name="connsiteX7374" fmla="*/ 2561754 w 4713748"/>
                  <a:gd name="connsiteY7374" fmla="*/ 1915860 h 2722945"/>
                  <a:gd name="connsiteX7375" fmla="*/ 2560886 w 4713748"/>
                  <a:gd name="connsiteY7375" fmla="*/ 1916675 h 2722945"/>
                  <a:gd name="connsiteX7376" fmla="*/ 2556445 w 4713748"/>
                  <a:gd name="connsiteY7376" fmla="*/ 1918896 h 2722945"/>
                  <a:gd name="connsiteX7377" fmla="*/ 2552004 w 4713748"/>
                  <a:gd name="connsiteY7377" fmla="*/ 1916675 h 2722945"/>
                  <a:gd name="connsiteX7378" fmla="*/ 2551683 w 4713748"/>
                  <a:gd name="connsiteY7378" fmla="*/ 1916675 h 2722945"/>
                  <a:gd name="connsiteX7379" fmla="*/ 2551619 w 4713748"/>
                  <a:gd name="connsiteY7379" fmla="*/ 1923587 h 2722945"/>
                  <a:gd name="connsiteX7380" fmla="*/ 2549908 w 4713748"/>
                  <a:gd name="connsiteY7380" fmla="*/ 1916675 h 2722945"/>
                  <a:gd name="connsiteX7381" fmla="*/ 2549784 w 4713748"/>
                  <a:gd name="connsiteY7381" fmla="*/ 1916675 h 2722945"/>
                  <a:gd name="connsiteX7382" fmla="*/ 2547286 w 4713748"/>
                  <a:gd name="connsiteY7382" fmla="*/ 1916119 h 2722945"/>
                  <a:gd name="connsiteX7383" fmla="*/ 2546327 w 4713748"/>
                  <a:gd name="connsiteY7383" fmla="*/ 1915906 h 2722945"/>
                  <a:gd name="connsiteX7384" fmla="*/ 2543647 w 4713748"/>
                  <a:gd name="connsiteY7384" fmla="*/ 1915608 h 2722945"/>
                  <a:gd name="connsiteX7385" fmla="*/ 2553818 w 4713748"/>
                  <a:gd name="connsiteY7385" fmla="*/ 1927339 h 2722945"/>
                  <a:gd name="connsiteX7386" fmla="*/ 2547164 w 4713748"/>
                  <a:gd name="connsiteY7386" fmla="*/ 1920684 h 2722945"/>
                  <a:gd name="connsiteX7387" fmla="*/ 2541768 w 4713748"/>
                  <a:gd name="connsiteY7387" fmla="*/ 1915400 h 2722945"/>
                  <a:gd name="connsiteX7388" fmla="*/ 2536373 w 4713748"/>
                  <a:gd name="connsiteY7388" fmla="*/ 1914800 h 2722945"/>
                  <a:gd name="connsiteX7389" fmla="*/ 2516393 w 4713748"/>
                  <a:gd name="connsiteY7389" fmla="*/ 1910360 h 2722945"/>
                  <a:gd name="connsiteX7390" fmla="*/ 2515520 w 4713748"/>
                  <a:gd name="connsiteY7390" fmla="*/ 1909488 h 2722945"/>
                  <a:gd name="connsiteX7391" fmla="*/ 2470255 w 4713748"/>
                  <a:gd name="connsiteY7391" fmla="*/ 1905859 h 2722945"/>
                  <a:gd name="connsiteX7392" fmla="*/ 2241442 w 4713748"/>
                  <a:gd name="connsiteY7392" fmla="*/ 1894190 h 2722945"/>
                  <a:gd name="connsiteX7393" fmla="*/ 2043761 w 4713748"/>
                  <a:gd name="connsiteY7393" fmla="*/ 1885294 h 2722945"/>
                  <a:gd name="connsiteX7394" fmla="*/ 2032655 w 4713748"/>
                  <a:gd name="connsiteY7394" fmla="*/ 1883070 h 2722945"/>
                  <a:gd name="connsiteX7395" fmla="*/ 2003781 w 4713748"/>
                  <a:gd name="connsiteY7395" fmla="*/ 1883070 h 2722945"/>
                  <a:gd name="connsiteX7396" fmla="*/ 1952695 w 4713748"/>
                  <a:gd name="connsiteY7396" fmla="*/ 1880846 h 2722945"/>
                  <a:gd name="connsiteX7397" fmla="*/ 1928262 w 4713748"/>
                  <a:gd name="connsiteY7397" fmla="*/ 1880846 h 2722945"/>
                  <a:gd name="connsiteX7398" fmla="*/ 1888282 w 4713748"/>
                  <a:gd name="connsiteY7398" fmla="*/ 1880846 h 2722945"/>
                  <a:gd name="connsiteX7399" fmla="*/ 1883840 w 4713748"/>
                  <a:gd name="connsiteY7399" fmla="*/ 1883070 h 2722945"/>
                  <a:gd name="connsiteX7400" fmla="*/ 1874955 w 4713748"/>
                  <a:gd name="connsiteY7400" fmla="*/ 1883070 h 2722945"/>
                  <a:gd name="connsiteX7401" fmla="*/ 1861628 w 4713748"/>
                  <a:gd name="connsiteY7401" fmla="*/ 1883070 h 2722945"/>
                  <a:gd name="connsiteX7402" fmla="*/ 1806100 w 4713748"/>
                  <a:gd name="connsiteY7402" fmla="*/ 1878622 h 2722945"/>
                  <a:gd name="connsiteX7403" fmla="*/ 1806100 w 4713748"/>
                  <a:gd name="connsiteY7403" fmla="*/ 1876398 h 2722945"/>
                  <a:gd name="connsiteX7404" fmla="*/ 1803879 w 4713748"/>
                  <a:gd name="connsiteY7404" fmla="*/ 1876398 h 2722945"/>
                  <a:gd name="connsiteX7405" fmla="*/ 1799437 w 4713748"/>
                  <a:gd name="connsiteY7405" fmla="*/ 1874174 h 2722945"/>
                  <a:gd name="connsiteX7406" fmla="*/ 1801658 w 4713748"/>
                  <a:gd name="connsiteY7406" fmla="*/ 1871950 h 2722945"/>
                  <a:gd name="connsiteX7407" fmla="*/ 1783889 w 4713748"/>
                  <a:gd name="connsiteY7407" fmla="*/ 1867502 h 2722945"/>
                  <a:gd name="connsiteX7408" fmla="*/ 1790552 w 4713748"/>
                  <a:gd name="connsiteY7408" fmla="*/ 1860831 h 2722945"/>
                  <a:gd name="connsiteX7409" fmla="*/ 1792773 w 4713748"/>
                  <a:gd name="connsiteY7409" fmla="*/ 1856383 h 2722945"/>
                  <a:gd name="connsiteX7410" fmla="*/ 1799437 w 4713748"/>
                  <a:gd name="connsiteY7410" fmla="*/ 1856383 h 2722945"/>
                  <a:gd name="connsiteX7411" fmla="*/ 1801658 w 4713748"/>
                  <a:gd name="connsiteY7411" fmla="*/ 1856383 h 2722945"/>
                  <a:gd name="connsiteX7412" fmla="*/ 1821648 w 4713748"/>
                  <a:gd name="connsiteY7412" fmla="*/ 1854159 h 2722945"/>
                  <a:gd name="connsiteX7413" fmla="*/ 1843859 w 4713748"/>
                  <a:gd name="connsiteY7413" fmla="*/ 1856383 h 2722945"/>
                  <a:gd name="connsiteX7414" fmla="*/ 1846081 w 4713748"/>
                  <a:gd name="connsiteY7414" fmla="*/ 1858607 h 2722945"/>
                  <a:gd name="connsiteX7415" fmla="*/ 1846081 w 4713748"/>
                  <a:gd name="connsiteY7415" fmla="*/ 1860831 h 2722945"/>
                  <a:gd name="connsiteX7416" fmla="*/ 1852744 w 4713748"/>
                  <a:gd name="connsiteY7416" fmla="*/ 1860831 h 2722945"/>
                  <a:gd name="connsiteX7417" fmla="*/ 1866071 w 4713748"/>
                  <a:gd name="connsiteY7417" fmla="*/ 1863054 h 2722945"/>
                  <a:gd name="connsiteX7418" fmla="*/ 1879397 w 4713748"/>
                  <a:gd name="connsiteY7418" fmla="*/ 1863054 h 2722945"/>
                  <a:gd name="connsiteX7419" fmla="*/ 1926041 w 4713748"/>
                  <a:gd name="connsiteY7419" fmla="*/ 1867502 h 2722945"/>
                  <a:gd name="connsiteX7420" fmla="*/ 1990454 w 4713748"/>
                  <a:gd name="connsiteY7420" fmla="*/ 1871950 h 2722945"/>
                  <a:gd name="connsiteX7421" fmla="*/ 2041540 w 4713748"/>
                  <a:gd name="connsiteY7421" fmla="*/ 1876398 h 2722945"/>
                  <a:gd name="connsiteX7422" fmla="*/ 2070415 w 4713748"/>
                  <a:gd name="connsiteY7422" fmla="*/ 1874174 h 2722945"/>
                  <a:gd name="connsiteX7423" fmla="*/ 2110395 w 4713748"/>
                  <a:gd name="connsiteY7423" fmla="*/ 1876398 h 2722945"/>
                  <a:gd name="connsiteX7424" fmla="*/ 2139270 w 4713748"/>
                  <a:gd name="connsiteY7424" fmla="*/ 1876398 h 2722945"/>
                  <a:gd name="connsiteX7425" fmla="*/ 2150375 w 4713748"/>
                  <a:gd name="connsiteY7425" fmla="*/ 1876398 h 2722945"/>
                  <a:gd name="connsiteX7426" fmla="*/ 2165923 w 4713748"/>
                  <a:gd name="connsiteY7426" fmla="*/ 1876398 h 2722945"/>
                  <a:gd name="connsiteX7427" fmla="*/ 2188135 w 4713748"/>
                  <a:gd name="connsiteY7427" fmla="*/ 1880846 h 2722945"/>
                  <a:gd name="connsiteX7428" fmla="*/ 2219230 w 4713748"/>
                  <a:gd name="connsiteY7428" fmla="*/ 1883070 h 2722945"/>
                  <a:gd name="connsiteX7429" fmla="*/ 2223673 w 4713748"/>
                  <a:gd name="connsiteY7429" fmla="*/ 1883070 h 2722945"/>
                  <a:gd name="connsiteX7430" fmla="*/ 2239221 w 4713748"/>
                  <a:gd name="connsiteY7430" fmla="*/ 1883070 h 2722945"/>
                  <a:gd name="connsiteX7431" fmla="*/ 2283643 w 4713748"/>
                  <a:gd name="connsiteY7431" fmla="*/ 1883070 h 2722945"/>
                  <a:gd name="connsiteX7432" fmla="*/ 2425795 w 4713748"/>
                  <a:gd name="connsiteY7432" fmla="*/ 1896414 h 2722945"/>
                  <a:gd name="connsiteX7433" fmla="*/ 2421353 w 4713748"/>
                  <a:gd name="connsiteY7433" fmla="*/ 1896414 h 2722945"/>
                  <a:gd name="connsiteX7434" fmla="*/ 2408026 w 4713748"/>
                  <a:gd name="connsiteY7434" fmla="*/ 1894190 h 2722945"/>
                  <a:gd name="connsiteX7435" fmla="*/ 2388036 w 4713748"/>
                  <a:gd name="connsiteY7435" fmla="*/ 1891966 h 2722945"/>
                  <a:gd name="connsiteX7436" fmla="*/ 2359162 w 4713748"/>
                  <a:gd name="connsiteY7436" fmla="*/ 1889742 h 2722945"/>
                  <a:gd name="connsiteX7437" fmla="*/ 2319181 w 4713748"/>
                  <a:gd name="connsiteY7437" fmla="*/ 1889742 h 2722945"/>
                  <a:gd name="connsiteX7438" fmla="*/ 2312370 w 4713748"/>
                  <a:gd name="connsiteY7438" fmla="*/ 1888768 h 2722945"/>
                  <a:gd name="connsiteX7439" fmla="*/ 2303633 w 4713748"/>
                  <a:gd name="connsiteY7439" fmla="*/ 1887518 h 2722945"/>
                  <a:gd name="connsiteX7440" fmla="*/ 2305577 w 4713748"/>
                  <a:gd name="connsiteY7440" fmla="*/ 1887796 h 2722945"/>
                  <a:gd name="connsiteX7441" fmla="*/ 2312370 w 4713748"/>
                  <a:gd name="connsiteY7441" fmla="*/ 1888768 h 2722945"/>
                  <a:gd name="connsiteX7442" fmla="*/ 2317238 w 4713748"/>
                  <a:gd name="connsiteY7442" fmla="*/ 1889464 h 2722945"/>
                  <a:gd name="connsiteX7443" fmla="*/ 2319181 w 4713748"/>
                  <a:gd name="connsiteY7443" fmla="*/ 1889742 h 2722945"/>
                  <a:gd name="connsiteX7444" fmla="*/ 2408026 w 4713748"/>
                  <a:gd name="connsiteY7444" fmla="*/ 1894190 h 2722945"/>
                  <a:gd name="connsiteX7445" fmla="*/ 2411889 w 4713748"/>
                  <a:gd name="connsiteY7445" fmla="*/ 1896124 h 2722945"/>
                  <a:gd name="connsiteX7446" fmla="*/ 2380826 w 4713748"/>
                  <a:gd name="connsiteY7446" fmla="*/ 1894329 h 2722945"/>
                  <a:gd name="connsiteX7447" fmla="*/ 2341254 w 4713748"/>
                  <a:gd name="connsiteY7447" fmla="*/ 1891723 h 2722945"/>
                  <a:gd name="connsiteX7448" fmla="*/ 2243663 w 4713748"/>
                  <a:gd name="connsiteY7448" fmla="*/ 1885294 h 2722945"/>
                  <a:gd name="connsiteX7449" fmla="*/ 2301412 w 4713748"/>
                  <a:gd name="connsiteY7449" fmla="*/ 1889742 h 2722945"/>
                  <a:gd name="connsiteX7450" fmla="*/ 2380826 w 4713748"/>
                  <a:gd name="connsiteY7450" fmla="*/ 1894329 h 2722945"/>
                  <a:gd name="connsiteX7451" fmla="*/ 2391368 w 4713748"/>
                  <a:gd name="connsiteY7451" fmla="*/ 1895024 h 2722945"/>
                  <a:gd name="connsiteX7452" fmla="*/ 2412469 w 4713748"/>
                  <a:gd name="connsiteY7452" fmla="*/ 1896414 h 2722945"/>
                  <a:gd name="connsiteX7453" fmla="*/ 2411889 w 4713748"/>
                  <a:gd name="connsiteY7453" fmla="*/ 1896124 h 2722945"/>
                  <a:gd name="connsiteX7454" fmla="*/ 2416911 w 4713748"/>
                  <a:gd name="connsiteY7454" fmla="*/ 1896414 h 2722945"/>
                  <a:gd name="connsiteX7455" fmla="*/ 2441343 w 4713748"/>
                  <a:gd name="connsiteY7455" fmla="*/ 1898638 h 2722945"/>
                  <a:gd name="connsiteX7456" fmla="*/ 2487987 w 4713748"/>
                  <a:gd name="connsiteY7456" fmla="*/ 1905310 h 2722945"/>
                  <a:gd name="connsiteX7457" fmla="*/ 2452449 w 4713748"/>
                  <a:gd name="connsiteY7457" fmla="*/ 1903086 h 2722945"/>
                  <a:gd name="connsiteX7458" fmla="*/ 2421353 w 4713748"/>
                  <a:gd name="connsiteY7458" fmla="*/ 1900862 h 2722945"/>
                  <a:gd name="connsiteX7459" fmla="*/ 2452449 w 4713748"/>
                  <a:gd name="connsiteY7459" fmla="*/ 1903086 h 2722945"/>
                  <a:gd name="connsiteX7460" fmla="*/ 2484204 w 4713748"/>
                  <a:gd name="connsiteY7460" fmla="*/ 1905136 h 2722945"/>
                  <a:gd name="connsiteX7461" fmla="*/ 2514173 w 4713748"/>
                  <a:gd name="connsiteY7461" fmla="*/ 1907189 h 2722945"/>
                  <a:gd name="connsiteX7462" fmla="*/ 2514173 w 4713748"/>
                  <a:gd name="connsiteY7462" fmla="*/ 1905920 h 2722945"/>
                  <a:gd name="connsiteX7463" fmla="*/ 2507512 w 4713748"/>
                  <a:gd name="connsiteY7463" fmla="*/ 1905920 h 2722945"/>
                  <a:gd name="connsiteX7464" fmla="*/ 2509733 w 4713748"/>
                  <a:gd name="connsiteY7464" fmla="*/ 1903700 h 2722945"/>
                  <a:gd name="connsiteX7465" fmla="*/ 2494192 w 4713748"/>
                  <a:gd name="connsiteY7465" fmla="*/ 1901480 h 2722945"/>
                  <a:gd name="connsiteX7466" fmla="*/ 2483092 w 4713748"/>
                  <a:gd name="connsiteY7466" fmla="*/ 1899260 h 2722945"/>
                  <a:gd name="connsiteX7467" fmla="*/ 2438690 w 4713748"/>
                  <a:gd name="connsiteY7467" fmla="*/ 1888160 h 2722945"/>
                  <a:gd name="connsiteX7468" fmla="*/ 2376528 w 4713748"/>
                  <a:gd name="connsiteY7468" fmla="*/ 1877060 h 2722945"/>
                  <a:gd name="connsiteX7469" fmla="*/ 2329906 w 4713748"/>
                  <a:gd name="connsiteY7469" fmla="*/ 1865960 h 2722945"/>
                  <a:gd name="connsiteX7470" fmla="*/ 2301045 w 4713748"/>
                  <a:gd name="connsiteY7470" fmla="*/ 1863740 h 2722945"/>
                  <a:gd name="connsiteX7471" fmla="*/ 2261084 w 4713748"/>
                  <a:gd name="connsiteY7471" fmla="*/ 1857080 h 2722945"/>
                  <a:gd name="connsiteX7472" fmla="*/ 2234443 w 4713748"/>
                  <a:gd name="connsiteY7472" fmla="*/ 1852640 h 2722945"/>
                  <a:gd name="connsiteX7473" fmla="*/ 2225563 w 4713748"/>
                  <a:gd name="connsiteY7473" fmla="*/ 1852640 h 2722945"/>
                  <a:gd name="connsiteX7474" fmla="*/ 2210022 w 4713748"/>
                  <a:gd name="connsiteY7474" fmla="*/ 1850420 h 2722945"/>
                  <a:gd name="connsiteX7475" fmla="*/ 2187822 w 4713748"/>
                  <a:gd name="connsiteY7475" fmla="*/ 1841540 h 2722945"/>
                  <a:gd name="connsiteX7476" fmla="*/ 2158961 w 4713748"/>
                  <a:gd name="connsiteY7476" fmla="*/ 1837100 h 2722945"/>
                  <a:gd name="connsiteX7477" fmla="*/ 2154520 w 4713748"/>
                  <a:gd name="connsiteY7477" fmla="*/ 1837100 h 2722945"/>
                  <a:gd name="connsiteX7478" fmla="*/ 2141200 w 4713748"/>
                  <a:gd name="connsiteY7478" fmla="*/ 1834880 h 2722945"/>
                  <a:gd name="connsiteX7479" fmla="*/ 2096798 w 4713748"/>
                  <a:gd name="connsiteY7479" fmla="*/ 1828220 h 2722945"/>
                  <a:gd name="connsiteX7480" fmla="*/ 1963594 w 4713748"/>
                  <a:gd name="connsiteY7480" fmla="*/ 1799360 h 2722945"/>
                  <a:gd name="connsiteX7481" fmla="*/ 1965814 w 4713748"/>
                  <a:gd name="connsiteY7481" fmla="*/ 1799360 h 2722945"/>
                  <a:gd name="connsiteX7482" fmla="*/ 1979134 w 4713748"/>
                  <a:gd name="connsiteY7482" fmla="*/ 1801580 h 2722945"/>
                  <a:gd name="connsiteX7483" fmla="*/ 1999115 w 4713748"/>
                  <a:gd name="connsiteY7483" fmla="*/ 1806020 h 2722945"/>
                  <a:gd name="connsiteX7484" fmla="*/ 2025756 w 4713748"/>
                  <a:gd name="connsiteY7484" fmla="*/ 1812680 h 2722945"/>
                  <a:gd name="connsiteX7485" fmla="*/ 2063497 w 4713748"/>
                  <a:gd name="connsiteY7485" fmla="*/ 1819340 h 2722945"/>
                  <a:gd name="connsiteX7486" fmla="*/ 2079038 w 4713748"/>
                  <a:gd name="connsiteY7486" fmla="*/ 1821560 h 2722945"/>
                  <a:gd name="connsiteX7487" fmla="*/ 2063497 w 4713748"/>
                  <a:gd name="connsiteY7487" fmla="*/ 1819340 h 2722945"/>
                  <a:gd name="connsiteX7488" fmla="*/ 1979134 w 4713748"/>
                  <a:gd name="connsiteY7488" fmla="*/ 1801580 h 2722945"/>
                  <a:gd name="connsiteX7489" fmla="*/ 1975983 w 4713748"/>
                  <a:gd name="connsiteY7489" fmla="*/ 1800004 h 2722945"/>
                  <a:gd name="connsiteX7490" fmla="*/ 2024991 w 4713748"/>
                  <a:gd name="connsiteY7490" fmla="*/ 1809006 h 2722945"/>
                  <a:gd name="connsiteX7491" fmla="*/ 2043066 w 4713748"/>
                  <a:gd name="connsiteY7491" fmla="*/ 1812472 h 2722945"/>
                  <a:gd name="connsiteX7492" fmla="*/ 2083266 w 4713748"/>
                  <a:gd name="connsiteY7492" fmla="*/ 1820181 h 2722945"/>
                  <a:gd name="connsiteX7493" fmla="*/ 2093193 w 4713748"/>
                  <a:gd name="connsiteY7493" fmla="*/ 1822085 h 2722945"/>
                  <a:gd name="connsiteX7494" fmla="*/ 2109009 w 4713748"/>
                  <a:gd name="connsiteY7494" fmla="*/ 1825722 h 2722945"/>
                  <a:gd name="connsiteX7495" fmla="*/ 2136760 w 4713748"/>
                  <a:gd name="connsiteY7495" fmla="*/ 1830440 h 2722945"/>
                  <a:gd name="connsiteX7496" fmla="*/ 2093193 w 4713748"/>
                  <a:gd name="connsiteY7496" fmla="*/ 1822085 h 2722945"/>
                  <a:gd name="connsiteX7497" fmla="*/ 2081258 w 4713748"/>
                  <a:gd name="connsiteY7497" fmla="*/ 1819340 h 2722945"/>
                  <a:gd name="connsiteX7498" fmla="*/ 2024991 w 4713748"/>
                  <a:gd name="connsiteY7498" fmla="*/ 1809006 h 2722945"/>
                  <a:gd name="connsiteX7499" fmla="*/ 1994953 w 4713748"/>
                  <a:gd name="connsiteY7499" fmla="*/ 1803245 h 2722945"/>
                  <a:gd name="connsiteX7500" fmla="*/ 1974694 w 4713748"/>
                  <a:gd name="connsiteY7500" fmla="*/ 1799360 h 2722945"/>
                  <a:gd name="connsiteX7501" fmla="*/ 1975983 w 4713748"/>
                  <a:gd name="connsiteY7501" fmla="*/ 1800004 h 2722945"/>
                  <a:gd name="connsiteX7502" fmla="*/ 1972474 w 4713748"/>
                  <a:gd name="connsiteY7502" fmla="*/ 1799360 h 2722945"/>
                  <a:gd name="connsiteX7503" fmla="*/ 1948053 w 4713748"/>
                  <a:gd name="connsiteY7503" fmla="*/ 1792700 h 2722945"/>
                  <a:gd name="connsiteX7504" fmla="*/ 1903652 w 4713748"/>
                  <a:gd name="connsiteY7504" fmla="*/ 1781600 h 2722945"/>
                  <a:gd name="connsiteX7505" fmla="*/ 1939173 w 4713748"/>
                  <a:gd name="connsiteY7505" fmla="*/ 1788260 h 2722945"/>
                  <a:gd name="connsiteX7506" fmla="*/ 1965814 w 4713748"/>
                  <a:gd name="connsiteY7506" fmla="*/ 1794920 h 2722945"/>
                  <a:gd name="connsiteX7507" fmla="*/ 1939173 w 4713748"/>
                  <a:gd name="connsiteY7507" fmla="*/ 1788260 h 2722945"/>
                  <a:gd name="connsiteX7508" fmla="*/ 1812629 w 4713748"/>
                  <a:gd name="connsiteY7508" fmla="*/ 1759400 h 2722945"/>
                  <a:gd name="connsiteX7509" fmla="*/ 1821509 w 4713748"/>
                  <a:gd name="connsiteY7509" fmla="*/ 1761620 h 2722945"/>
                  <a:gd name="connsiteX7510" fmla="*/ 2138980 w 4713748"/>
                  <a:gd name="connsiteY7510" fmla="*/ 1823780 h 2722945"/>
                  <a:gd name="connsiteX7511" fmla="*/ 2327686 w 4713748"/>
                  <a:gd name="connsiteY7511" fmla="*/ 1857080 h 2722945"/>
                  <a:gd name="connsiteX7512" fmla="*/ 2336567 w 4713748"/>
                  <a:gd name="connsiteY7512" fmla="*/ 1859300 h 2722945"/>
                  <a:gd name="connsiteX7513" fmla="*/ 2365428 w 4713748"/>
                  <a:gd name="connsiteY7513" fmla="*/ 1863740 h 2722945"/>
                  <a:gd name="connsiteX7514" fmla="*/ 2414269 w 4713748"/>
                  <a:gd name="connsiteY7514" fmla="*/ 1872620 h 2722945"/>
                  <a:gd name="connsiteX7515" fmla="*/ 2438690 w 4713748"/>
                  <a:gd name="connsiteY7515" fmla="*/ 1874840 h 2722945"/>
                  <a:gd name="connsiteX7516" fmla="*/ 2448888 w 4713748"/>
                  <a:gd name="connsiteY7516" fmla="*/ 1874840 h 2722945"/>
                  <a:gd name="connsiteX7517" fmla="*/ 2436541 w 4713748"/>
                  <a:gd name="connsiteY7517" fmla="*/ 1870019 h 2722945"/>
                  <a:gd name="connsiteX7518" fmla="*/ 2378810 w 4713748"/>
                  <a:gd name="connsiteY7518" fmla="*/ 1847802 h 2722945"/>
                  <a:gd name="connsiteX7519" fmla="*/ 2332181 w 4713748"/>
                  <a:gd name="connsiteY7519" fmla="*/ 1830028 h 2722945"/>
                  <a:gd name="connsiteX7520" fmla="*/ 2303315 w 4713748"/>
                  <a:gd name="connsiteY7520" fmla="*/ 1823363 h 2722945"/>
                  <a:gd name="connsiteX7521" fmla="*/ 2265568 w 4713748"/>
                  <a:gd name="connsiteY7521" fmla="*/ 1810033 h 2722945"/>
                  <a:gd name="connsiteX7522" fmla="*/ 2241143 w 4713748"/>
                  <a:gd name="connsiteY7522" fmla="*/ 1801146 h 2722945"/>
                  <a:gd name="connsiteX7523" fmla="*/ 2230041 w 4713748"/>
                  <a:gd name="connsiteY7523" fmla="*/ 1798925 h 2722945"/>
                  <a:gd name="connsiteX7524" fmla="*/ 2216718 w 4713748"/>
                  <a:gd name="connsiteY7524" fmla="*/ 1794481 h 2722945"/>
                  <a:gd name="connsiteX7525" fmla="*/ 2196734 w 4713748"/>
                  <a:gd name="connsiteY7525" fmla="*/ 1783373 h 2722945"/>
                  <a:gd name="connsiteX7526" fmla="*/ 2167868 w 4713748"/>
                  <a:gd name="connsiteY7526" fmla="*/ 1774486 h 2722945"/>
                  <a:gd name="connsiteX7527" fmla="*/ 2163427 w 4713748"/>
                  <a:gd name="connsiteY7527" fmla="*/ 1772264 h 2722945"/>
                  <a:gd name="connsiteX7528" fmla="*/ 2150105 w 4713748"/>
                  <a:gd name="connsiteY7528" fmla="*/ 1767821 h 2722945"/>
                  <a:gd name="connsiteX7529" fmla="*/ 2107916 w 4713748"/>
                  <a:gd name="connsiteY7529" fmla="*/ 1756713 h 2722945"/>
                  <a:gd name="connsiteX7530" fmla="*/ 2002376 w 4713748"/>
                  <a:gd name="connsiteY7530" fmla="*/ 1713598 h 2722945"/>
                  <a:gd name="connsiteX7531" fmla="*/ 1991102 w 4713748"/>
                  <a:gd name="connsiteY7531" fmla="*/ 1708125 h 2722945"/>
                  <a:gd name="connsiteX7532" fmla="*/ 1996894 w 4713748"/>
                  <a:gd name="connsiteY7532" fmla="*/ 1710057 h 2722945"/>
                  <a:gd name="connsiteX7533" fmla="*/ 2018413 w 4713748"/>
                  <a:gd name="connsiteY7533" fmla="*/ 1718430 h 2722945"/>
                  <a:gd name="connsiteX7534" fmla="*/ 2039083 w 4713748"/>
                  <a:gd name="connsiteY7534" fmla="*/ 1727831 h 2722945"/>
                  <a:gd name="connsiteX7535" fmla="*/ 2076830 w 4713748"/>
                  <a:gd name="connsiteY7535" fmla="*/ 1741161 h 2722945"/>
                  <a:gd name="connsiteX7536" fmla="*/ 2092373 w 4713748"/>
                  <a:gd name="connsiteY7536" fmla="*/ 1745604 h 2722945"/>
                  <a:gd name="connsiteX7537" fmla="*/ 2076830 w 4713748"/>
                  <a:gd name="connsiteY7537" fmla="*/ 1741161 h 2722945"/>
                  <a:gd name="connsiteX7538" fmla="*/ 2043107 w 4713748"/>
                  <a:gd name="connsiteY7538" fmla="*/ 1728039 h 2722945"/>
                  <a:gd name="connsiteX7539" fmla="*/ 2018413 w 4713748"/>
                  <a:gd name="connsiteY7539" fmla="*/ 1718430 h 2722945"/>
                  <a:gd name="connsiteX7540" fmla="*/ 2014658 w 4713748"/>
                  <a:gd name="connsiteY7540" fmla="*/ 1716722 h 2722945"/>
                  <a:gd name="connsiteX7541" fmla="*/ 1996894 w 4713748"/>
                  <a:gd name="connsiteY7541" fmla="*/ 1710057 h 2722945"/>
                  <a:gd name="connsiteX7542" fmla="*/ 1992454 w 4713748"/>
                  <a:gd name="connsiteY7542" fmla="*/ 1707836 h 2722945"/>
                  <a:gd name="connsiteX7543" fmla="*/ 2147884 w 4713748"/>
                  <a:gd name="connsiteY7543" fmla="*/ 1765599 h 2722945"/>
                  <a:gd name="connsiteX7544" fmla="*/ 2094594 w 4713748"/>
                  <a:gd name="connsiteY7544" fmla="*/ 1745604 h 2722945"/>
                  <a:gd name="connsiteX7545" fmla="*/ 1990233 w 4713748"/>
                  <a:gd name="connsiteY7545" fmla="*/ 1705614 h 2722945"/>
                  <a:gd name="connsiteX7546" fmla="*/ 1965808 w 4713748"/>
                  <a:gd name="connsiteY7546" fmla="*/ 1696727 h 2722945"/>
                  <a:gd name="connsiteX7547" fmla="*/ 1925840 w 4713748"/>
                  <a:gd name="connsiteY7547" fmla="*/ 1678954 h 2722945"/>
                  <a:gd name="connsiteX7548" fmla="*/ 1956926 w 4713748"/>
                  <a:gd name="connsiteY7548" fmla="*/ 1690062 h 2722945"/>
                  <a:gd name="connsiteX7549" fmla="*/ 1985792 w 4713748"/>
                  <a:gd name="connsiteY7549" fmla="*/ 1701170 h 2722945"/>
                  <a:gd name="connsiteX7550" fmla="*/ 1956926 w 4713748"/>
                  <a:gd name="connsiteY7550" fmla="*/ 1690062 h 2722945"/>
                  <a:gd name="connsiteX7551" fmla="*/ 1837023 w 4713748"/>
                  <a:gd name="connsiteY7551" fmla="*/ 1641185 h 2722945"/>
                  <a:gd name="connsiteX7552" fmla="*/ 1845905 w 4713748"/>
                  <a:gd name="connsiteY7552" fmla="*/ 1643407 h 2722945"/>
                  <a:gd name="connsiteX7553" fmla="*/ 2152325 w 4713748"/>
                  <a:gd name="connsiteY7553" fmla="*/ 1756713 h 2722945"/>
                  <a:gd name="connsiteX7554" fmla="*/ 2332181 w 4713748"/>
                  <a:gd name="connsiteY7554" fmla="*/ 1821142 h 2722945"/>
                  <a:gd name="connsiteX7555" fmla="*/ 2341063 w 4713748"/>
                  <a:gd name="connsiteY7555" fmla="*/ 1825585 h 2722945"/>
                  <a:gd name="connsiteX7556" fmla="*/ 2367708 w 4713748"/>
                  <a:gd name="connsiteY7556" fmla="*/ 1834472 h 2722945"/>
                  <a:gd name="connsiteX7557" fmla="*/ 2414337 w 4713748"/>
                  <a:gd name="connsiteY7557" fmla="*/ 1850023 h 2722945"/>
                  <a:gd name="connsiteX7558" fmla="*/ 2436541 w 4713748"/>
                  <a:gd name="connsiteY7558" fmla="*/ 1856688 h 2722945"/>
                  <a:gd name="connsiteX7559" fmla="*/ 2474289 w 4713748"/>
                  <a:gd name="connsiteY7559" fmla="*/ 1870019 h 2722945"/>
                  <a:gd name="connsiteX7560" fmla="*/ 2478730 w 4713748"/>
                  <a:gd name="connsiteY7560" fmla="*/ 1867797 h 2722945"/>
                  <a:gd name="connsiteX7561" fmla="*/ 2484970 w 4713748"/>
                  <a:gd name="connsiteY7561" fmla="*/ 1869358 h 2722945"/>
                  <a:gd name="connsiteX7562" fmla="*/ 2472106 w 4713748"/>
                  <a:gd name="connsiteY7562" fmla="*/ 1860787 h 2722945"/>
                  <a:gd name="connsiteX7563" fmla="*/ 2463225 w 4713748"/>
                  <a:gd name="connsiteY7563" fmla="*/ 1854131 h 2722945"/>
                  <a:gd name="connsiteX7564" fmla="*/ 2425482 w 4713748"/>
                  <a:gd name="connsiteY7564" fmla="*/ 1827504 h 2722945"/>
                  <a:gd name="connsiteX7565" fmla="*/ 2374416 w 4713748"/>
                  <a:gd name="connsiteY7565" fmla="*/ 1792002 h 2722945"/>
                  <a:gd name="connsiteX7566" fmla="*/ 2332232 w 4713748"/>
                  <a:gd name="connsiteY7566" fmla="*/ 1763157 h 2722945"/>
                  <a:gd name="connsiteX7567" fmla="*/ 2307810 w 4713748"/>
                  <a:gd name="connsiteY7567" fmla="*/ 1749843 h 2722945"/>
                  <a:gd name="connsiteX7568" fmla="*/ 2274506 w 4713748"/>
                  <a:gd name="connsiteY7568" fmla="*/ 1727655 h 2722945"/>
                  <a:gd name="connsiteX7569" fmla="*/ 2250084 w 4713748"/>
                  <a:gd name="connsiteY7569" fmla="*/ 1712123 h 2722945"/>
                  <a:gd name="connsiteX7570" fmla="*/ 2241203 w 4713748"/>
                  <a:gd name="connsiteY7570" fmla="*/ 1707685 h 2722945"/>
                  <a:gd name="connsiteX7571" fmla="*/ 2230102 w 4713748"/>
                  <a:gd name="connsiteY7571" fmla="*/ 1701028 h 2722945"/>
                  <a:gd name="connsiteX7572" fmla="*/ 2212340 w 4713748"/>
                  <a:gd name="connsiteY7572" fmla="*/ 1683277 h 2722945"/>
                  <a:gd name="connsiteX7573" fmla="*/ 2187917 w 4713748"/>
                  <a:gd name="connsiteY7573" fmla="*/ 1667745 h 2722945"/>
                  <a:gd name="connsiteX7574" fmla="*/ 2183477 w 4713748"/>
                  <a:gd name="connsiteY7574" fmla="*/ 1665526 h 2722945"/>
                  <a:gd name="connsiteX7575" fmla="*/ 2172376 w 4713748"/>
                  <a:gd name="connsiteY7575" fmla="*/ 1658870 h 2722945"/>
                  <a:gd name="connsiteX7576" fmla="*/ 2132412 w 4713748"/>
                  <a:gd name="connsiteY7576" fmla="*/ 1636681 h 2722945"/>
                  <a:gd name="connsiteX7577" fmla="*/ 2039370 w 4713748"/>
                  <a:gd name="connsiteY7577" fmla="*/ 1568658 h 2722945"/>
                  <a:gd name="connsiteX7578" fmla="*/ 2026233 w 4713748"/>
                  <a:gd name="connsiteY7578" fmla="*/ 1558367 h 2722945"/>
                  <a:gd name="connsiteX7579" fmla="*/ 2034722 w 4713748"/>
                  <a:gd name="connsiteY7579" fmla="*/ 1563458 h 2722945"/>
                  <a:gd name="connsiteX7580" fmla="*/ 2058034 w 4713748"/>
                  <a:gd name="connsiteY7580" fmla="*/ 1578990 h 2722945"/>
                  <a:gd name="connsiteX7581" fmla="*/ 2074686 w 4713748"/>
                  <a:gd name="connsiteY7581" fmla="*/ 1592303 h 2722945"/>
                  <a:gd name="connsiteX7582" fmla="*/ 2107067 w 4713748"/>
                  <a:gd name="connsiteY7582" fmla="*/ 1611720 h 2722945"/>
                  <a:gd name="connsiteX7583" fmla="*/ 2108572 w 4713748"/>
                  <a:gd name="connsiteY7583" fmla="*/ 1612739 h 2722945"/>
                  <a:gd name="connsiteX7584" fmla="*/ 2109377 w 4713748"/>
                  <a:gd name="connsiteY7584" fmla="*/ 1613383 h 2722945"/>
                  <a:gd name="connsiteX7585" fmla="*/ 2119090 w 4713748"/>
                  <a:gd name="connsiteY7585" fmla="*/ 1621149 h 2722945"/>
                  <a:gd name="connsiteX7586" fmla="*/ 2117703 w 4713748"/>
                  <a:gd name="connsiteY7586" fmla="*/ 1620039 h 2722945"/>
                  <a:gd name="connsiteX7587" fmla="*/ 2108572 w 4713748"/>
                  <a:gd name="connsiteY7587" fmla="*/ 1612739 h 2722945"/>
                  <a:gd name="connsiteX7588" fmla="*/ 2124719 w 4713748"/>
                  <a:gd name="connsiteY7588" fmla="*/ 1623671 h 2722945"/>
                  <a:gd name="connsiteX7589" fmla="*/ 2170156 w 4713748"/>
                  <a:gd name="connsiteY7589" fmla="*/ 1654432 h 2722945"/>
                  <a:gd name="connsiteX7590" fmla="*/ 2123531 w 4713748"/>
                  <a:gd name="connsiteY7590" fmla="*/ 1621149 h 2722945"/>
                  <a:gd name="connsiteX7591" fmla="*/ 2030281 w 4713748"/>
                  <a:gd name="connsiteY7591" fmla="*/ 1556801 h 2722945"/>
                  <a:gd name="connsiteX7592" fmla="*/ 2008079 w 4713748"/>
                  <a:gd name="connsiteY7592" fmla="*/ 1543488 h 2722945"/>
                  <a:gd name="connsiteX7593" fmla="*/ 1979683 w 4713748"/>
                  <a:gd name="connsiteY7593" fmla="*/ 1518893 h 2722945"/>
                  <a:gd name="connsiteX7594" fmla="*/ 2001418 w 4713748"/>
                  <a:gd name="connsiteY7594" fmla="*/ 1534613 h 2722945"/>
                  <a:gd name="connsiteX7595" fmla="*/ 2025841 w 4713748"/>
                  <a:gd name="connsiteY7595" fmla="*/ 1552364 h 2722945"/>
                  <a:gd name="connsiteX7596" fmla="*/ 2001418 w 4713748"/>
                  <a:gd name="connsiteY7596" fmla="*/ 1534613 h 2722945"/>
                  <a:gd name="connsiteX7597" fmla="*/ 1974776 w 4713748"/>
                  <a:gd name="connsiteY7597" fmla="*/ 1514643 h 2722945"/>
                  <a:gd name="connsiteX7598" fmla="*/ 1979683 w 4713748"/>
                  <a:gd name="connsiteY7598" fmla="*/ 1518893 h 2722945"/>
                  <a:gd name="connsiteX7599" fmla="*/ 1976059 w 4713748"/>
                  <a:gd name="connsiteY7599" fmla="*/ 1516272 h 2722945"/>
                  <a:gd name="connsiteX7600" fmla="*/ 1916183 w 4713748"/>
                  <a:gd name="connsiteY7600" fmla="*/ 1473767 h 2722945"/>
                  <a:gd name="connsiteX7601" fmla="*/ 1907813 w 4713748"/>
                  <a:gd name="connsiteY7601" fmla="*/ 1467376 h 2722945"/>
                  <a:gd name="connsiteX7602" fmla="*/ 1884001 w 4713748"/>
                  <a:gd name="connsiteY7602" fmla="*/ 1487130 h 2722945"/>
                  <a:gd name="connsiteX7603" fmla="*/ 1888258 w 4713748"/>
                  <a:gd name="connsiteY7603" fmla="*/ 1480956 h 2722945"/>
                  <a:gd name="connsiteX7604" fmla="*/ 1906886 w 4713748"/>
                  <a:gd name="connsiteY7604" fmla="*/ 1466668 h 2722945"/>
                  <a:gd name="connsiteX7605" fmla="*/ 1905739 w 4713748"/>
                  <a:gd name="connsiteY7605" fmla="*/ 1465792 h 2722945"/>
                  <a:gd name="connsiteX7606" fmla="*/ 1890055 w 4713748"/>
                  <a:gd name="connsiteY7606" fmla="*/ 1478350 h 2722945"/>
                  <a:gd name="connsiteX7607" fmla="*/ 1888258 w 4713748"/>
                  <a:gd name="connsiteY7607" fmla="*/ 1480956 h 2722945"/>
                  <a:gd name="connsiteX7608" fmla="*/ 1882213 w 4713748"/>
                  <a:gd name="connsiteY7608" fmla="*/ 1485593 h 2722945"/>
                  <a:gd name="connsiteX7609" fmla="*/ 1883882 w 4713748"/>
                  <a:gd name="connsiteY7609" fmla="*/ 1481056 h 2722945"/>
                  <a:gd name="connsiteX7610" fmla="*/ 1893038 w 4713748"/>
                  <a:gd name="connsiteY7610" fmla="*/ 1473839 h 2722945"/>
                  <a:gd name="connsiteX7611" fmla="*/ 1904473 w 4713748"/>
                  <a:gd name="connsiteY7611" fmla="*/ 1464826 h 2722945"/>
                  <a:gd name="connsiteX7612" fmla="*/ 1903062 w 4713748"/>
                  <a:gd name="connsiteY7612" fmla="*/ 1463748 h 2722945"/>
                  <a:gd name="connsiteX7613" fmla="*/ 1893038 w 4713748"/>
                  <a:gd name="connsiteY7613" fmla="*/ 1471619 h 2722945"/>
                  <a:gd name="connsiteX7614" fmla="*/ 1875554 w 4713748"/>
                  <a:gd name="connsiteY7614" fmla="*/ 1489350 h 2722945"/>
                  <a:gd name="connsiteX7615" fmla="*/ 1877224 w 4713748"/>
                  <a:gd name="connsiteY7615" fmla="*/ 1483276 h 2722945"/>
                  <a:gd name="connsiteX7616" fmla="*/ 1902127 w 4713748"/>
                  <a:gd name="connsiteY7616" fmla="*/ 1463034 h 2722945"/>
                  <a:gd name="connsiteX7617" fmla="*/ 1897068 w 4713748"/>
                  <a:gd name="connsiteY7617" fmla="*/ 1459171 h 2722945"/>
                  <a:gd name="connsiteX7618" fmla="*/ 1903144 w 4713748"/>
                  <a:gd name="connsiteY7618" fmla="*/ 1462207 h 2722945"/>
                  <a:gd name="connsiteX7619" fmla="*/ 1912736 w 4713748"/>
                  <a:gd name="connsiteY7619" fmla="*/ 1454410 h 2722945"/>
                  <a:gd name="connsiteX7620" fmla="*/ 1914955 w 4713748"/>
                  <a:gd name="connsiteY7620" fmla="*/ 1454410 h 2722945"/>
                  <a:gd name="connsiteX7621" fmla="*/ 1904293 w 4713748"/>
                  <a:gd name="connsiteY7621" fmla="*/ 1462781 h 2722945"/>
                  <a:gd name="connsiteX7622" fmla="*/ 1905949 w 4713748"/>
                  <a:gd name="connsiteY7622" fmla="*/ 1463609 h 2722945"/>
                  <a:gd name="connsiteX7623" fmla="*/ 1905984 w 4713748"/>
                  <a:gd name="connsiteY7623" fmla="*/ 1463635 h 2722945"/>
                  <a:gd name="connsiteX7624" fmla="*/ 1914782 w 4713748"/>
                  <a:gd name="connsiteY7624" fmla="*/ 1456700 h 2722945"/>
                  <a:gd name="connsiteX7625" fmla="*/ 1957126 w 4713748"/>
                  <a:gd name="connsiteY7625" fmla="*/ 1423324 h 2722945"/>
                  <a:gd name="connsiteX7626" fmla="*/ 1988696 w 4713748"/>
                  <a:gd name="connsiteY7626" fmla="*/ 1391463 h 2722945"/>
                  <a:gd name="connsiteX7627" fmla="*/ 1981540 w 4713748"/>
                  <a:gd name="connsiteY7627" fmla="*/ 1405560 h 2722945"/>
                  <a:gd name="connsiteX7628" fmla="*/ 1928272 w 4713748"/>
                  <a:gd name="connsiteY7628" fmla="*/ 1447749 h 2722945"/>
                  <a:gd name="connsiteX7629" fmla="*/ 1907262 w 4713748"/>
                  <a:gd name="connsiteY7629" fmla="*/ 1464572 h 2722945"/>
                  <a:gd name="connsiteX7630" fmla="*/ 1908467 w 4713748"/>
                  <a:gd name="connsiteY7630" fmla="*/ 1465456 h 2722945"/>
                  <a:gd name="connsiteX7631" fmla="*/ 1946028 w 4713748"/>
                  <a:gd name="connsiteY7631" fmla="*/ 1436646 h 2722945"/>
                  <a:gd name="connsiteX7632" fmla="*/ 1980232 w 4713748"/>
                  <a:gd name="connsiteY7632" fmla="*/ 1408467 h 2722945"/>
                  <a:gd name="connsiteX7633" fmla="*/ 1979321 w 4713748"/>
                  <a:gd name="connsiteY7633" fmla="*/ 1410001 h 2722945"/>
                  <a:gd name="connsiteX7634" fmla="*/ 1912736 w 4713748"/>
                  <a:gd name="connsiteY7634" fmla="*/ 1463292 h 2722945"/>
                  <a:gd name="connsiteX7635" fmla="*/ 1909348 w 4713748"/>
                  <a:gd name="connsiteY7635" fmla="*/ 1466103 h 2722945"/>
                  <a:gd name="connsiteX7636" fmla="*/ 1942617 w 4713748"/>
                  <a:gd name="connsiteY7636" fmla="*/ 1490512 h 2722945"/>
                  <a:gd name="connsiteX7637" fmla="*/ 2174596 w 4713748"/>
                  <a:gd name="connsiteY7637" fmla="*/ 1647775 h 2722945"/>
                  <a:gd name="connsiteX7638" fmla="*/ 2334452 w 4713748"/>
                  <a:gd name="connsiteY7638" fmla="*/ 1754281 h 2722945"/>
                  <a:gd name="connsiteX7639" fmla="*/ 2343333 w 4713748"/>
                  <a:gd name="connsiteY7639" fmla="*/ 1758719 h 2722945"/>
                  <a:gd name="connsiteX7640" fmla="*/ 2367756 w 4713748"/>
                  <a:gd name="connsiteY7640" fmla="*/ 1774251 h 2722945"/>
                  <a:gd name="connsiteX7641" fmla="*/ 2409940 w 4713748"/>
                  <a:gd name="connsiteY7641" fmla="*/ 1803096 h 2722945"/>
                  <a:gd name="connsiteX7642" fmla="*/ 2429922 w 4713748"/>
                  <a:gd name="connsiteY7642" fmla="*/ 1814191 h 2722945"/>
                  <a:gd name="connsiteX7643" fmla="*/ 2463225 w 4713748"/>
                  <a:gd name="connsiteY7643" fmla="*/ 1836380 h 2722945"/>
                  <a:gd name="connsiteX7644" fmla="*/ 2464142 w 4713748"/>
                  <a:gd name="connsiteY7644" fmla="*/ 1835922 h 2722945"/>
                  <a:gd name="connsiteX7645" fmla="*/ 2457061 w 4713748"/>
                  <a:gd name="connsiteY7645" fmla="*/ 1828627 h 2722945"/>
                  <a:gd name="connsiteX7646" fmla="*/ 2305410 w 4713748"/>
                  <a:gd name="connsiteY7646" fmla="*/ 1683331 h 2722945"/>
                  <a:gd name="connsiteX7647" fmla="*/ 2161245 w 4713748"/>
                  <a:gd name="connsiteY7647" fmla="*/ 1543581 h 2722945"/>
                  <a:gd name="connsiteX7648" fmla="*/ 2154592 w 4713748"/>
                  <a:gd name="connsiteY7648" fmla="*/ 1536926 h 2722945"/>
                  <a:gd name="connsiteX7649" fmla="*/ 2132412 w 4713748"/>
                  <a:gd name="connsiteY7649" fmla="*/ 1516962 h 2722945"/>
                  <a:gd name="connsiteX7650" fmla="*/ 2094708 w 4713748"/>
                  <a:gd name="connsiteY7650" fmla="*/ 1481469 h 2722945"/>
                  <a:gd name="connsiteX7651" fmla="*/ 2076964 w 4713748"/>
                  <a:gd name="connsiteY7651" fmla="*/ 1465942 h 2722945"/>
                  <a:gd name="connsiteX7652" fmla="*/ 2045913 w 4713748"/>
                  <a:gd name="connsiteY7652" fmla="*/ 1437104 h 2722945"/>
                  <a:gd name="connsiteX7653" fmla="*/ 2041477 w 4713748"/>
                  <a:gd name="connsiteY7653" fmla="*/ 1437104 h 2722945"/>
                  <a:gd name="connsiteX7654" fmla="*/ 2034824 w 4713748"/>
                  <a:gd name="connsiteY7654" fmla="*/ 1430450 h 2722945"/>
                  <a:gd name="connsiteX7655" fmla="*/ 2023734 w 4713748"/>
                  <a:gd name="connsiteY7655" fmla="*/ 1421577 h 2722945"/>
                  <a:gd name="connsiteX7656" fmla="*/ 2003773 w 4713748"/>
                  <a:gd name="connsiteY7656" fmla="*/ 1401335 h 2722945"/>
                  <a:gd name="connsiteX7657" fmla="*/ 1992083 w 4713748"/>
                  <a:gd name="connsiteY7657" fmla="*/ 1388506 h 2722945"/>
                  <a:gd name="connsiteX7658" fmla="*/ 1991473 w 4713748"/>
                  <a:gd name="connsiteY7658" fmla="*/ 1389533 h 2722945"/>
                  <a:gd name="connsiteX7659" fmla="*/ 1992007 w 4713748"/>
                  <a:gd name="connsiteY7659" fmla="*/ 1388424 h 2722945"/>
                  <a:gd name="connsiteX7660" fmla="*/ 1990871 w 4713748"/>
                  <a:gd name="connsiteY7660" fmla="*/ 1387177 h 2722945"/>
                  <a:gd name="connsiteX7661" fmla="*/ 1988813 w 4713748"/>
                  <a:gd name="connsiteY7661" fmla="*/ 1391232 h 2722945"/>
                  <a:gd name="connsiteX7662" fmla="*/ 1990389 w 4713748"/>
                  <a:gd name="connsiteY7662" fmla="*/ 1386648 h 2722945"/>
                  <a:gd name="connsiteX7663" fmla="*/ 1983811 w 4713748"/>
                  <a:gd name="connsiteY7663" fmla="*/ 1379430 h 2722945"/>
                  <a:gd name="connsiteX7664" fmla="*/ 1986029 w 4713748"/>
                  <a:gd name="connsiteY7664" fmla="*/ 1379430 h 2722945"/>
                  <a:gd name="connsiteX7665" fmla="*/ 1983811 w 4713748"/>
                  <a:gd name="connsiteY7665" fmla="*/ 1377211 h 2722945"/>
                  <a:gd name="connsiteX7666" fmla="*/ 1981594 w 4713748"/>
                  <a:gd name="connsiteY7666" fmla="*/ 1372775 h 2722945"/>
                  <a:gd name="connsiteX7667" fmla="*/ 1986029 w 4713748"/>
                  <a:gd name="connsiteY7667" fmla="*/ 1372775 h 2722945"/>
                  <a:gd name="connsiteX7668" fmla="*/ 1974940 w 4713748"/>
                  <a:gd name="connsiteY7668" fmla="*/ 1357247 h 2722945"/>
                  <a:gd name="connsiteX7669" fmla="*/ 1986029 w 4713748"/>
                  <a:gd name="connsiteY7669" fmla="*/ 1357247 h 2722945"/>
                  <a:gd name="connsiteX7670" fmla="*/ 1988247 w 4713748"/>
                  <a:gd name="connsiteY7670" fmla="*/ 1355029 h 2722945"/>
                  <a:gd name="connsiteX7671" fmla="*/ 1992683 w 4713748"/>
                  <a:gd name="connsiteY7671" fmla="*/ 1359465 h 2722945"/>
                  <a:gd name="connsiteX7672" fmla="*/ 1997119 w 4713748"/>
                  <a:gd name="connsiteY7672" fmla="*/ 1359465 h 2722945"/>
                  <a:gd name="connsiteX7673" fmla="*/ 1999060 w 4713748"/>
                  <a:gd name="connsiteY7673" fmla="*/ 1361406 h 2722945"/>
                  <a:gd name="connsiteX7674" fmla="*/ 1999065 w 4713748"/>
                  <a:gd name="connsiteY7674" fmla="*/ 1361412 h 2722945"/>
                  <a:gd name="connsiteX7675" fmla="*/ 2003735 w 4713748"/>
                  <a:gd name="connsiteY7675" fmla="*/ 1347827 h 2722945"/>
                  <a:gd name="connsiteX7676" fmla="*/ 2019272 w 4713748"/>
                  <a:gd name="connsiteY7676" fmla="*/ 1305638 h 2722945"/>
                  <a:gd name="connsiteX7677" fmla="*/ 2061443 w 4713748"/>
                  <a:gd name="connsiteY7677" fmla="*/ 1287875 h 2722945"/>
                  <a:gd name="connsiteX7678" fmla="*/ 2072957 w 4713748"/>
                  <a:gd name="connsiteY7678" fmla="*/ 1285544 h 2722945"/>
                  <a:gd name="connsiteX7679" fmla="*/ 2067174 w 4713748"/>
                  <a:gd name="connsiteY7679" fmla="*/ 1277885 h 2722945"/>
                  <a:gd name="connsiteX7680" fmla="*/ 2052812 w 4713748"/>
                  <a:gd name="connsiteY7680" fmla="*/ 1256517 h 2722945"/>
                  <a:gd name="connsiteX7681" fmla="*/ 2061693 w 4713748"/>
                  <a:gd name="connsiteY7681" fmla="*/ 1263188 h 2722945"/>
                  <a:gd name="connsiteX7682" fmla="*/ 2072378 w 4713748"/>
                  <a:gd name="connsiteY7682" fmla="*/ 1278380 h 2722945"/>
                  <a:gd name="connsiteX7683" fmla="*/ 2076950 w 4713748"/>
                  <a:gd name="connsiteY7683" fmla="*/ 1284735 h 2722945"/>
                  <a:gd name="connsiteX7684" fmla="*/ 2086804 w 4713748"/>
                  <a:gd name="connsiteY7684" fmla="*/ 1282740 h 2722945"/>
                  <a:gd name="connsiteX7685" fmla="*/ 2077836 w 4713748"/>
                  <a:gd name="connsiteY7685" fmla="*/ 1285968 h 2722945"/>
                  <a:gd name="connsiteX7686" fmla="*/ 2078456 w 4713748"/>
                  <a:gd name="connsiteY7686" fmla="*/ 1286829 h 2722945"/>
                  <a:gd name="connsiteX7687" fmla="*/ 2090296 w 4713748"/>
                  <a:gd name="connsiteY7687" fmla="*/ 1283156 h 2722945"/>
                  <a:gd name="connsiteX7688" fmla="*/ 2141830 w 4713748"/>
                  <a:gd name="connsiteY7688" fmla="*/ 1264456 h 2722945"/>
                  <a:gd name="connsiteX7689" fmla="*/ 2156518 w 4713748"/>
                  <a:gd name="connsiteY7689" fmla="*/ 1253511 h 2722945"/>
                  <a:gd name="connsiteX7690" fmla="*/ 2148003 w 4713748"/>
                  <a:gd name="connsiteY7690" fmla="*/ 1263449 h 2722945"/>
                  <a:gd name="connsiteX7691" fmla="*/ 2115231 w 4713748"/>
                  <a:gd name="connsiteY7691" fmla="*/ 1274691 h 2722945"/>
                  <a:gd name="connsiteX7692" fmla="*/ 2078730 w 4713748"/>
                  <a:gd name="connsiteY7692" fmla="*/ 1287211 h 2722945"/>
                  <a:gd name="connsiteX7693" fmla="*/ 2088892 w 4713748"/>
                  <a:gd name="connsiteY7693" fmla="*/ 1301338 h 2722945"/>
                  <a:gd name="connsiteX7694" fmla="*/ 2263740 w 4713748"/>
                  <a:gd name="connsiteY7694" fmla="*/ 1523357 h 2722945"/>
                  <a:gd name="connsiteX7695" fmla="*/ 2385857 w 4713748"/>
                  <a:gd name="connsiteY7695" fmla="*/ 1676790 h 2722945"/>
                  <a:gd name="connsiteX7696" fmla="*/ 2390297 w 4713748"/>
                  <a:gd name="connsiteY7696" fmla="*/ 1683461 h 2722945"/>
                  <a:gd name="connsiteX7697" fmla="*/ 2410280 w 4713748"/>
                  <a:gd name="connsiteY7697" fmla="*/ 1705697 h 2722945"/>
                  <a:gd name="connsiteX7698" fmla="*/ 2441364 w 4713748"/>
                  <a:gd name="connsiteY7698" fmla="*/ 1745723 h 2722945"/>
                  <a:gd name="connsiteX7699" fmla="*/ 2456906 w 4713748"/>
                  <a:gd name="connsiteY7699" fmla="*/ 1763513 h 2722945"/>
                  <a:gd name="connsiteX7700" fmla="*/ 2483550 w 4713748"/>
                  <a:gd name="connsiteY7700" fmla="*/ 1794644 h 2722945"/>
                  <a:gd name="connsiteX7701" fmla="*/ 2487990 w 4713748"/>
                  <a:gd name="connsiteY7701" fmla="*/ 1794644 h 2722945"/>
                  <a:gd name="connsiteX7702" fmla="*/ 2492431 w 4713748"/>
                  <a:gd name="connsiteY7702" fmla="*/ 1801315 h 2722945"/>
                  <a:gd name="connsiteX7703" fmla="*/ 2502566 w 4713748"/>
                  <a:gd name="connsiteY7703" fmla="*/ 1811466 h 2722945"/>
                  <a:gd name="connsiteX7704" fmla="*/ 2494697 w 4713748"/>
                  <a:gd name="connsiteY7704" fmla="*/ 1792541 h 2722945"/>
                  <a:gd name="connsiteX7705" fmla="*/ 2483044 w 4713748"/>
                  <a:gd name="connsiteY7705" fmla="*/ 1772523 h 2722945"/>
                  <a:gd name="connsiteX7706" fmla="*/ 2451971 w 4713748"/>
                  <a:gd name="connsiteY7706" fmla="*/ 1714696 h 2722945"/>
                  <a:gd name="connsiteX7707" fmla="*/ 2427556 w 4713748"/>
                  <a:gd name="connsiteY7707" fmla="*/ 1670213 h 2722945"/>
                  <a:gd name="connsiteX7708" fmla="*/ 2412019 w 4713748"/>
                  <a:gd name="connsiteY7708" fmla="*/ 1647972 h 2722945"/>
                  <a:gd name="connsiteX7709" fmla="*/ 2389824 w 4713748"/>
                  <a:gd name="connsiteY7709" fmla="*/ 1612386 h 2722945"/>
                  <a:gd name="connsiteX7710" fmla="*/ 2376506 w 4713748"/>
                  <a:gd name="connsiteY7710" fmla="*/ 1587920 h 2722945"/>
                  <a:gd name="connsiteX7711" fmla="*/ 2369848 w 4713748"/>
                  <a:gd name="connsiteY7711" fmla="*/ 1579023 h 2722945"/>
                  <a:gd name="connsiteX7712" fmla="*/ 2360969 w 4713748"/>
                  <a:gd name="connsiteY7712" fmla="*/ 1567903 h 2722945"/>
                  <a:gd name="connsiteX7713" fmla="*/ 2354311 w 4713748"/>
                  <a:gd name="connsiteY7713" fmla="*/ 1543437 h 2722945"/>
                  <a:gd name="connsiteX7714" fmla="*/ 2338774 w 4713748"/>
                  <a:gd name="connsiteY7714" fmla="*/ 1518972 h 2722945"/>
                  <a:gd name="connsiteX7715" fmla="*/ 2336554 w 4713748"/>
                  <a:gd name="connsiteY7715" fmla="*/ 1514524 h 2722945"/>
                  <a:gd name="connsiteX7716" fmla="*/ 2327676 w 4713748"/>
                  <a:gd name="connsiteY7716" fmla="*/ 1501179 h 2722945"/>
                  <a:gd name="connsiteX7717" fmla="*/ 2303261 w 4713748"/>
                  <a:gd name="connsiteY7717" fmla="*/ 1465592 h 2722945"/>
                  <a:gd name="connsiteX7718" fmla="*/ 2238895 w 4713748"/>
                  <a:gd name="connsiteY7718" fmla="*/ 1338817 h 2722945"/>
                  <a:gd name="connsiteX7719" fmla="*/ 2241114 w 4713748"/>
                  <a:gd name="connsiteY7719" fmla="*/ 1343265 h 2722945"/>
                  <a:gd name="connsiteX7720" fmla="*/ 2247773 w 4713748"/>
                  <a:gd name="connsiteY7720" fmla="*/ 1354386 h 2722945"/>
                  <a:gd name="connsiteX7721" fmla="*/ 2256651 w 4713748"/>
                  <a:gd name="connsiteY7721" fmla="*/ 1372179 h 2722945"/>
                  <a:gd name="connsiteX7722" fmla="*/ 2269968 w 4713748"/>
                  <a:gd name="connsiteY7722" fmla="*/ 1396644 h 2722945"/>
                  <a:gd name="connsiteX7723" fmla="*/ 2289944 w 4713748"/>
                  <a:gd name="connsiteY7723" fmla="*/ 1432230 h 2722945"/>
                  <a:gd name="connsiteX7724" fmla="*/ 2298822 w 4713748"/>
                  <a:gd name="connsiteY7724" fmla="*/ 1445575 h 2722945"/>
                  <a:gd name="connsiteX7725" fmla="*/ 2289944 w 4713748"/>
                  <a:gd name="connsiteY7725" fmla="*/ 1432230 h 2722945"/>
                  <a:gd name="connsiteX7726" fmla="*/ 2247773 w 4713748"/>
                  <a:gd name="connsiteY7726" fmla="*/ 1354386 h 2722945"/>
                  <a:gd name="connsiteX7727" fmla="*/ 2245553 w 4713748"/>
                  <a:gd name="connsiteY7727" fmla="*/ 1349937 h 2722945"/>
                  <a:gd name="connsiteX7728" fmla="*/ 2327676 w 4713748"/>
                  <a:gd name="connsiteY7728" fmla="*/ 1496730 h 2722945"/>
                  <a:gd name="connsiteX7729" fmla="*/ 2301042 w 4713748"/>
                  <a:gd name="connsiteY7729" fmla="*/ 1447799 h 2722945"/>
                  <a:gd name="connsiteX7730" fmla="*/ 2245553 w 4713748"/>
                  <a:gd name="connsiteY7730" fmla="*/ 1347713 h 2722945"/>
                  <a:gd name="connsiteX7731" fmla="*/ 2234455 w 4713748"/>
                  <a:gd name="connsiteY7731" fmla="*/ 1323248 h 2722945"/>
                  <a:gd name="connsiteX7732" fmla="*/ 2214480 w 4713748"/>
                  <a:gd name="connsiteY7732" fmla="*/ 1283213 h 2722945"/>
                  <a:gd name="connsiteX7733" fmla="*/ 2232236 w 4713748"/>
                  <a:gd name="connsiteY7733" fmla="*/ 1314351 h 2722945"/>
                  <a:gd name="connsiteX7734" fmla="*/ 2245553 w 4713748"/>
                  <a:gd name="connsiteY7734" fmla="*/ 1341041 h 2722945"/>
                  <a:gd name="connsiteX7735" fmla="*/ 2232236 w 4713748"/>
                  <a:gd name="connsiteY7735" fmla="*/ 1314351 h 2722945"/>
                  <a:gd name="connsiteX7736" fmla="*/ 2198665 w 4713748"/>
                  <a:gd name="connsiteY7736" fmla="*/ 1251241 h 2722945"/>
                  <a:gd name="connsiteX7737" fmla="*/ 2183193 w 4713748"/>
                  <a:gd name="connsiteY7737" fmla="*/ 1222376 h 2722945"/>
                  <a:gd name="connsiteX7738" fmla="*/ 2176821 w 4713748"/>
                  <a:gd name="connsiteY7738" fmla="*/ 1229814 h 2722945"/>
                  <a:gd name="connsiteX7739" fmla="*/ 2181296 w 4713748"/>
                  <a:gd name="connsiteY7739" fmla="*/ 1223481 h 2722945"/>
                  <a:gd name="connsiteX7740" fmla="*/ 2182336 w 4713748"/>
                  <a:gd name="connsiteY7740" fmla="*/ 1222205 h 2722945"/>
                  <a:gd name="connsiteX7741" fmla="*/ 2182909 w 4713748"/>
                  <a:gd name="connsiteY7741" fmla="*/ 1221847 h 2722945"/>
                  <a:gd name="connsiteX7742" fmla="*/ 2182798 w 4713748"/>
                  <a:gd name="connsiteY7742" fmla="*/ 1221639 h 2722945"/>
                  <a:gd name="connsiteX7743" fmla="*/ 2182336 w 4713748"/>
                  <a:gd name="connsiteY7743" fmla="*/ 1222205 h 2722945"/>
                  <a:gd name="connsiteX7744" fmla="*/ 2182004 w 4713748"/>
                  <a:gd name="connsiteY7744" fmla="*/ 1222413 h 2722945"/>
                  <a:gd name="connsiteX7745" fmla="*/ 2182672 w 4713748"/>
                  <a:gd name="connsiteY7745" fmla="*/ 1221405 h 2722945"/>
                  <a:gd name="connsiteX7746" fmla="*/ 2181360 w 4713748"/>
                  <a:gd name="connsiteY7746" fmla="*/ 1218957 h 2722945"/>
                  <a:gd name="connsiteX7747" fmla="*/ 2170089 w 4713748"/>
                  <a:gd name="connsiteY7747" fmla="*/ 1196472 h 2722945"/>
                  <a:gd name="connsiteX7748" fmla="*/ 2176747 w 4713748"/>
                  <a:gd name="connsiteY7748" fmla="*/ 1203144 h 2722945"/>
                  <a:gd name="connsiteX7749" fmla="*/ 2184530 w 4713748"/>
                  <a:gd name="connsiteY7749" fmla="*/ 1218603 h 2722945"/>
                  <a:gd name="connsiteX7750" fmla="*/ 2194019 w 4713748"/>
                  <a:gd name="connsiteY7750" fmla="*/ 1204290 h 2722945"/>
                  <a:gd name="connsiteX7751" fmla="*/ 2212750 w 4713748"/>
                  <a:gd name="connsiteY7751" fmla="*/ 1194441 h 2722945"/>
                  <a:gd name="connsiteX7752" fmla="*/ 2229538 w 4713748"/>
                  <a:gd name="connsiteY7752" fmla="*/ 1192684 h 2722945"/>
                  <a:gd name="connsiteX7753" fmla="*/ 2228863 w 4713748"/>
                  <a:gd name="connsiteY7753" fmla="*/ 1193106 h 2722945"/>
                  <a:gd name="connsiteX7754" fmla="*/ 2220415 w 4713748"/>
                  <a:gd name="connsiteY7754" fmla="*/ 1194060 h 2722945"/>
                  <a:gd name="connsiteX7755" fmla="*/ 2203417 w 4713748"/>
                  <a:gd name="connsiteY7755" fmla="*/ 1200809 h 2722945"/>
                  <a:gd name="connsiteX7756" fmla="*/ 2201271 w 4713748"/>
                  <a:gd name="connsiteY7756" fmla="*/ 1201276 h 2722945"/>
                  <a:gd name="connsiteX7757" fmla="*/ 2200772 w 4713748"/>
                  <a:gd name="connsiteY7757" fmla="*/ 1201859 h 2722945"/>
                  <a:gd name="connsiteX7758" fmla="*/ 2198046 w 4713748"/>
                  <a:gd name="connsiteY7758" fmla="*/ 1202942 h 2722945"/>
                  <a:gd name="connsiteX7759" fmla="*/ 2184814 w 4713748"/>
                  <a:gd name="connsiteY7759" fmla="*/ 1219167 h 2722945"/>
                  <a:gd name="connsiteX7760" fmla="*/ 2185071 w 4713748"/>
                  <a:gd name="connsiteY7760" fmla="*/ 1219678 h 2722945"/>
                  <a:gd name="connsiteX7761" fmla="*/ 2185233 w 4713748"/>
                  <a:gd name="connsiteY7761" fmla="*/ 1219995 h 2722945"/>
                  <a:gd name="connsiteX7762" fmla="*/ 2200772 w 4713748"/>
                  <a:gd name="connsiteY7762" fmla="*/ 1201859 h 2722945"/>
                  <a:gd name="connsiteX7763" fmla="*/ 2203417 w 4713748"/>
                  <a:gd name="connsiteY7763" fmla="*/ 1200809 h 2722945"/>
                  <a:gd name="connsiteX7764" fmla="*/ 2223564 w 4713748"/>
                  <a:gd name="connsiteY7764" fmla="*/ 1196420 h 2722945"/>
                  <a:gd name="connsiteX7765" fmla="*/ 2185387 w 4713748"/>
                  <a:gd name="connsiteY7765" fmla="*/ 1220297 h 2722945"/>
                  <a:gd name="connsiteX7766" fmla="*/ 2197972 w 4713748"/>
                  <a:gd name="connsiteY7766" fmla="*/ 1244916 h 2722945"/>
                  <a:gd name="connsiteX7767" fmla="*/ 2336554 w 4713748"/>
                  <a:gd name="connsiteY7767" fmla="*/ 1494506 h 2722945"/>
                  <a:gd name="connsiteX7768" fmla="*/ 2434214 w 4713748"/>
                  <a:gd name="connsiteY7768" fmla="*/ 1663541 h 2722945"/>
                  <a:gd name="connsiteX7769" fmla="*/ 2438653 w 4713748"/>
                  <a:gd name="connsiteY7769" fmla="*/ 1672437 h 2722945"/>
                  <a:gd name="connsiteX7770" fmla="*/ 2451971 w 4713748"/>
                  <a:gd name="connsiteY7770" fmla="*/ 1699127 h 2722945"/>
                  <a:gd name="connsiteX7771" fmla="*/ 2478605 w 4713748"/>
                  <a:gd name="connsiteY7771" fmla="*/ 1741386 h 2722945"/>
                  <a:gd name="connsiteX7772" fmla="*/ 2491922 w 4713748"/>
                  <a:gd name="connsiteY7772" fmla="*/ 1761403 h 2722945"/>
                  <a:gd name="connsiteX7773" fmla="*/ 2511898 w 4713748"/>
                  <a:gd name="connsiteY7773" fmla="*/ 1796989 h 2722945"/>
                  <a:gd name="connsiteX7774" fmla="*/ 2516337 w 4713748"/>
                  <a:gd name="connsiteY7774" fmla="*/ 1796989 h 2722945"/>
                  <a:gd name="connsiteX7775" fmla="*/ 2520777 w 4713748"/>
                  <a:gd name="connsiteY7775" fmla="*/ 1805885 h 2722945"/>
                  <a:gd name="connsiteX7776" fmla="*/ 2525665 w 4713748"/>
                  <a:gd name="connsiteY7776" fmla="*/ 1812008 h 2722945"/>
                  <a:gd name="connsiteX7777" fmla="*/ 2523565 w 4713748"/>
                  <a:gd name="connsiteY7777" fmla="*/ 1801503 h 2722945"/>
                  <a:gd name="connsiteX7778" fmla="*/ 2514681 w 4713748"/>
                  <a:gd name="connsiteY7778" fmla="*/ 1757053 h 2722945"/>
                  <a:gd name="connsiteX7779" fmla="*/ 2496912 w 4713748"/>
                  <a:gd name="connsiteY7779" fmla="*/ 1694822 h 2722945"/>
                  <a:gd name="connsiteX7780" fmla="*/ 2483586 w 4713748"/>
                  <a:gd name="connsiteY7780" fmla="*/ 1645927 h 2722945"/>
                  <a:gd name="connsiteX7781" fmla="*/ 2472480 w 4713748"/>
                  <a:gd name="connsiteY7781" fmla="*/ 1617034 h 2722945"/>
                  <a:gd name="connsiteX7782" fmla="*/ 2461375 w 4713748"/>
                  <a:gd name="connsiteY7782" fmla="*/ 1579252 h 2722945"/>
                  <a:gd name="connsiteX7783" fmla="*/ 2452491 w 4713748"/>
                  <a:gd name="connsiteY7783" fmla="*/ 1552581 h 2722945"/>
                  <a:gd name="connsiteX7784" fmla="*/ 2448049 w 4713748"/>
                  <a:gd name="connsiteY7784" fmla="*/ 1543691 h 2722945"/>
                  <a:gd name="connsiteX7785" fmla="*/ 2443606 w 4713748"/>
                  <a:gd name="connsiteY7785" fmla="*/ 1528134 h 2722945"/>
                  <a:gd name="connsiteX7786" fmla="*/ 2441385 w 4713748"/>
                  <a:gd name="connsiteY7786" fmla="*/ 1503686 h 2722945"/>
                  <a:gd name="connsiteX7787" fmla="*/ 2432501 w 4713748"/>
                  <a:gd name="connsiteY7787" fmla="*/ 1474793 h 2722945"/>
                  <a:gd name="connsiteX7788" fmla="*/ 2430280 w 4713748"/>
                  <a:gd name="connsiteY7788" fmla="*/ 1470348 h 2722945"/>
                  <a:gd name="connsiteX7789" fmla="*/ 2425838 w 4713748"/>
                  <a:gd name="connsiteY7789" fmla="*/ 1457013 h 2722945"/>
                  <a:gd name="connsiteX7790" fmla="*/ 2410290 w 4713748"/>
                  <a:gd name="connsiteY7790" fmla="*/ 1414786 h 2722945"/>
                  <a:gd name="connsiteX7791" fmla="*/ 2376974 w 4713748"/>
                  <a:gd name="connsiteY7791" fmla="*/ 1276990 h 2722945"/>
                  <a:gd name="connsiteX7792" fmla="*/ 2379195 w 4713748"/>
                  <a:gd name="connsiteY7792" fmla="*/ 1281435 h 2722945"/>
                  <a:gd name="connsiteX7793" fmla="*/ 2381416 w 4713748"/>
                  <a:gd name="connsiteY7793" fmla="*/ 1294770 h 2722945"/>
                  <a:gd name="connsiteX7794" fmla="*/ 2385858 w 4713748"/>
                  <a:gd name="connsiteY7794" fmla="*/ 1314772 h 2722945"/>
                  <a:gd name="connsiteX7795" fmla="*/ 2394743 w 4713748"/>
                  <a:gd name="connsiteY7795" fmla="*/ 1341443 h 2722945"/>
                  <a:gd name="connsiteX7796" fmla="*/ 2405848 w 4713748"/>
                  <a:gd name="connsiteY7796" fmla="*/ 1379225 h 2722945"/>
                  <a:gd name="connsiteX7797" fmla="*/ 2410290 w 4713748"/>
                  <a:gd name="connsiteY7797" fmla="*/ 1394783 h 2722945"/>
                  <a:gd name="connsiteX7798" fmla="*/ 2405848 w 4713748"/>
                  <a:gd name="connsiteY7798" fmla="*/ 1379225 h 2722945"/>
                  <a:gd name="connsiteX7799" fmla="*/ 2381416 w 4713748"/>
                  <a:gd name="connsiteY7799" fmla="*/ 1294770 h 2722945"/>
                  <a:gd name="connsiteX7800" fmla="*/ 2381416 w 4713748"/>
                  <a:gd name="connsiteY7800" fmla="*/ 1290325 h 2722945"/>
                  <a:gd name="connsiteX7801" fmla="*/ 2412663 w 4713748"/>
                  <a:gd name="connsiteY7801" fmla="*/ 1399015 h 2722945"/>
                  <a:gd name="connsiteX7802" fmla="*/ 2415338 w 4713748"/>
                  <a:gd name="connsiteY7802" fmla="*/ 1408321 h 2722945"/>
                  <a:gd name="connsiteX7803" fmla="*/ 2419452 w 4713748"/>
                  <a:gd name="connsiteY7803" fmla="*/ 1424787 h 2722945"/>
                  <a:gd name="connsiteX7804" fmla="*/ 2428059 w 4713748"/>
                  <a:gd name="connsiteY7804" fmla="*/ 1452568 h 2722945"/>
                  <a:gd name="connsiteX7805" fmla="*/ 2415338 w 4713748"/>
                  <a:gd name="connsiteY7805" fmla="*/ 1408321 h 2722945"/>
                  <a:gd name="connsiteX7806" fmla="*/ 2412511 w 4713748"/>
                  <a:gd name="connsiteY7806" fmla="*/ 1397005 h 2722945"/>
                  <a:gd name="connsiteX7807" fmla="*/ 2381416 w 4713748"/>
                  <a:gd name="connsiteY7807" fmla="*/ 1285880 h 2722945"/>
                  <a:gd name="connsiteX7808" fmla="*/ 2374753 w 4713748"/>
                  <a:gd name="connsiteY7808" fmla="*/ 1261432 h 2722945"/>
                  <a:gd name="connsiteX7809" fmla="*/ 2365869 w 4713748"/>
                  <a:gd name="connsiteY7809" fmla="*/ 1216982 h 2722945"/>
                  <a:gd name="connsiteX7810" fmla="*/ 2374753 w 4713748"/>
                  <a:gd name="connsiteY7810" fmla="*/ 1250320 h 2722945"/>
                  <a:gd name="connsiteX7811" fmla="*/ 2383637 w 4713748"/>
                  <a:gd name="connsiteY7811" fmla="*/ 1279212 h 2722945"/>
                  <a:gd name="connsiteX7812" fmla="*/ 2374753 w 4713748"/>
                  <a:gd name="connsiteY7812" fmla="*/ 1250320 h 2722945"/>
                  <a:gd name="connsiteX7813" fmla="*/ 2357540 w 4713748"/>
                  <a:gd name="connsiteY7813" fmla="*/ 1181700 h 2722945"/>
                  <a:gd name="connsiteX7814" fmla="*/ 2350305 w 4713748"/>
                  <a:gd name="connsiteY7814" fmla="*/ 1153272 h 2722945"/>
                  <a:gd name="connsiteX7815" fmla="*/ 2346649 w 4713748"/>
                  <a:gd name="connsiteY7815" fmla="*/ 1156867 h 2722945"/>
                  <a:gd name="connsiteX7816" fmla="*/ 2344949 w 4713748"/>
                  <a:gd name="connsiteY7816" fmla="*/ 1158271 h 2722945"/>
                  <a:gd name="connsiteX7817" fmla="*/ 2349968 w 4713748"/>
                  <a:gd name="connsiteY7817" fmla="*/ 1151947 h 2722945"/>
                  <a:gd name="connsiteX7818" fmla="*/ 2349696 w 4713748"/>
                  <a:gd name="connsiteY7818" fmla="*/ 1150878 h 2722945"/>
                  <a:gd name="connsiteX7819" fmla="*/ 2329447 w 4713748"/>
                  <a:gd name="connsiteY7819" fmla="*/ 1169635 h 2722945"/>
                  <a:gd name="connsiteX7820" fmla="*/ 2317266 w 4713748"/>
                  <a:gd name="connsiteY7820" fmla="*/ 1176570 h 2722945"/>
                  <a:gd name="connsiteX7821" fmla="*/ 2349017 w 4713748"/>
                  <a:gd name="connsiteY7821" fmla="*/ 1148209 h 2722945"/>
                  <a:gd name="connsiteX7822" fmla="*/ 2348516 w 4713748"/>
                  <a:gd name="connsiteY7822" fmla="*/ 1146244 h 2722945"/>
                  <a:gd name="connsiteX7823" fmla="*/ 2343658 w 4713748"/>
                  <a:gd name="connsiteY7823" fmla="*/ 1121414 h 2722945"/>
                  <a:gd name="connsiteX7824" fmla="*/ 2348100 w 4713748"/>
                  <a:gd name="connsiteY7824" fmla="*/ 1130304 h 2722945"/>
                  <a:gd name="connsiteX7825" fmla="*/ 2351920 w 4713748"/>
                  <a:gd name="connsiteY7825" fmla="*/ 1145616 h 2722945"/>
                  <a:gd name="connsiteX7826" fmla="*/ 2376612 w 4713748"/>
                  <a:gd name="connsiteY7826" fmla="*/ 1123560 h 2722945"/>
                  <a:gd name="connsiteX7827" fmla="*/ 2382215 w 4713748"/>
                  <a:gd name="connsiteY7827" fmla="*/ 1120710 h 2722945"/>
                  <a:gd name="connsiteX7828" fmla="*/ 2374392 w 4713748"/>
                  <a:gd name="connsiteY7828" fmla="*/ 1128001 h 2722945"/>
                  <a:gd name="connsiteX7829" fmla="*/ 2363818 w 4713748"/>
                  <a:gd name="connsiteY7829" fmla="*/ 1137796 h 2722945"/>
                  <a:gd name="connsiteX7830" fmla="*/ 2359411 w 4713748"/>
                  <a:gd name="connsiteY7830" fmla="*/ 1141323 h 2722945"/>
                  <a:gd name="connsiteX7831" fmla="*/ 2356636 w 4713748"/>
                  <a:gd name="connsiteY7831" fmla="*/ 1143544 h 2722945"/>
                  <a:gd name="connsiteX7832" fmla="*/ 2353925 w 4713748"/>
                  <a:gd name="connsiteY7832" fmla="*/ 1146960 h 2722945"/>
                  <a:gd name="connsiteX7833" fmla="*/ 2352568 w 4713748"/>
                  <a:gd name="connsiteY7833" fmla="*/ 1148217 h 2722945"/>
                  <a:gd name="connsiteX7834" fmla="*/ 2352652 w 4713748"/>
                  <a:gd name="connsiteY7834" fmla="*/ 1148565 h 2722945"/>
                  <a:gd name="connsiteX7835" fmla="*/ 2353925 w 4713748"/>
                  <a:gd name="connsiteY7835" fmla="*/ 1146960 h 2722945"/>
                  <a:gd name="connsiteX7836" fmla="*/ 2363818 w 4713748"/>
                  <a:gd name="connsiteY7836" fmla="*/ 1137796 h 2722945"/>
                  <a:gd name="connsiteX7837" fmla="*/ 2378831 w 4713748"/>
                  <a:gd name="connsiteY7837" fmla="*/ 1125780 h 2722945"/>
                  <a:gd name="connsiteX7838" fmla="*/ 2379941 w 4713748"/>
                  <a:gd name="connsiteY7838" fmla="*/ 1124392 h 2722945"/>
                  <a:gd name="connsiteX7839" fmla="*/ 2383346 w 4713748"/>
                  <a:gd name="connsiteY7839" fmla="*/ 1120134 h 2722945"/>
                  <a:gd name="connsiteX7840" fmla="*/ 2388976 w 4713748"/>
                  <a:gd name="connsiteY7840" fmla="*/ 1117270 h 2722945"/>
                  <a:gd name="connsiteX7841" fmla="*/ 2398097 w 4713748"/>
                  <a:gd name="connsiteY7841" fmla="*/ 1116410 h 2722945"/>
                  <a:gd name="connsiteX7842" fmla="*/ 2401026 w 4713748"/>
                  <a:gd name="connsiteY7842" fmla="*/ 1116898 h 2722945"/>
                  <a:gd name="connsiteX7843" fmla="*/ 2416809 w 4713748"/>
                  <a:gd name="connsiteY7843" fmla="*/ 1119237 h 2722945"/>
                  <a:gd name="connsiteX7844" fmla="*/ 2429880 w 4713748"/>
                  <a:gd name="connsiteY7844" fmla="*/ 1121339 h 2722945"/>
                  <a:gd name="connsiteX7845" fmla="*/ 2433555 w 4713748"/>
                  <a:gd name="connsiteY7845" fmla="*/ 1121720 h 2722945"/>
                  <a:gd name="connsiteX7846" fmla="*/ 2460953 w 4713748"/>
                  <a:gd name="connsiteY7846" fmla="*/ 1125780 h 2722945"/>
                  <a:gd name="connsiteX7847" fmla="*/ 2485832 w 4713748"/>
                  <a:gd name="connsiteY7847" fmla="*/ 1128447 h 2722945"/>
                  <a:gd name="connsiteX7848" fmla="*/ 2485790 w 4713748"/>
                  <a:gd name="connsiteY7848" fmla="*/ 1127331 h 2722945"/>
                  <a:gd name="connsiteX7849" fmla="*/ 2477667 w 4713748"/>
                  <a:gd name="connsiteY7849" fmla="*/ 1126285 h 2722945"/>
                  <a:gd name="connsiteX7850" fmla="*/ 2485782 w 4713748"/>
                  <a:gd name="connsiteY7850" fmla="*/ 1127125 h 2722945"/>
                  <a:gd name="connsiteX7851" fmla="*/ 2485651 w 4713748"/>
                  <a:gd name="connsiteY7851" fmla="*/ 1123684 h 2722945"/>
                  <a:gd name="connsiteX7852" fmla="*/ 2485651 w 4713748"/>
                  <a:gd name="connsiteY7852" fmla="*/ 1121462 h 2722945"/>
                  <a:gd name="connsiteX7853" fmla="*/ 2487850 w 4713748"/>
                  <a:gd name="connsiteY7853" fmla="*/ 1114796 h 2722945"/>
                  <a:gd name="connsiteX7854" fmla="*/ 2490049 w 4713748"/>
                  <a:gd name="connsiteY7854" fmla="*/ 1119240 h 2722945"/>
                  <a:gd name="connsiteX7855" fmla="*/ 2490049 w 4713748"/>
                  <a:gd name="connsiteY7855" fmla="*/ 1099243 h 2722945"/>
                  <a:gd name="connsiteX7856" fmla="*/ 2662928 w 4713748"/>
                  <a:gd name="connsiteY7856" fmla="*/ 0 h 2722945"/>
                  <a:gd name="connsiteX7857" fmla="*/ 3000292 w 4713748"/>
                  <a:gd name="connsiteY7857" fmla="*/ 66614 h 2722945"/>
                  <a:gd name="connsiteX7858" fmla="*/ 3091292 w 4713748"/>
                  <a:gd name="connsiteY7858" fmla="*/ 62173 h 2722945"/>
                  <a:gd name="connsiteX7859" fmla="*/ 3182291 w 4713748"/>
                  <a:gd name="connsiteY7859" fmla="*/ 77717 h 2722945"/>
                  <a:gd name="connsiteX7860" fmla="*/ 3342095 w 4713748"/>
                  <a:gd name="connsiteY7860" fmla="*/ 177638 h 2722945"/>
                  <a:gd name="connsiteX7861" fmla="*/ 3477485 w 4713748"/>
                  <a:gd name="connsiteY7861" fmla="*/ 219827 h 2722945"/>
                  <a:gd name="connsiteX7862" fmla="*/ 3579582 w 4713748"/>
                  <a:gd name="connsiteY7862" fmla="*/ 233150 h 2722945"/>
                  <a:gd name="connsiteX7863" fmla="*/ 3628411 w 4713748"/>
                  <a:gd name="connsiteY7863" fmla="*/ 242032 h 2722945"/>
                  <a:gd name="connsiteX7864" fmla="*/ 3641728 w 4713748"/>
                  <a:gd name="connsiteY7864" fmla="*/ 244252 h 2722945"/>
                  <a:gd name="connsiteX7865" fmla="*/ 3655045 w 4713748"/>
                  <a:gd name="connsiteY7865" fmla="*/ 253134 h 2722945"/>
                  <a:gd name="connsiteX7866" fmla="*/ 3672801 w 4713748"/>
                  <a:gd name="connsiteY7866" fmla="*/ 273118 h 2722945"/>
                  <a:gd name="connsiteX7867" fmla="*/ 3821508 w 4713748"/>
                  <a:gd name="connsiteY7867" fmla="*/ 417449 h 2722945"/>
                  <a:gd name="connsiteX7868" fmla="*/ 3996848 w 4713748"/>
                  <a:gd name="connsiteY7868" fmla="*/ 492945 h 2722945"/>
                  <a:gd name="connsiteX7869" fmla="*/ 4039019 w 4713748"/>
                  <a:gd name="connsiteY7869" fmla="*/ 512929 h 2722945"/>
                  <a:gd name="connsiteX7870" fmla="*/ 4061214 w 4713748"/>
                  <a:gd name="connsiteY7870" fmla="*/ 521811 h 2722945"/>
                  <a:gd name="connsiteX7871" fmla="*/ 4074531 w 4713748"/>
                  <a:gd name="connsiteY7871" fmla="*/ 530693 h 2722945"/>
                  <a:gd name="connsiteX7872" fmla="*/ 4076750 w 4713748"/>
                  <a:gd name="connsiteY7872" fmla="*/ 541796 h 2722945"/>
                  <a:gd name="connsiteX7873" fmla="*/ 4107824 w 4713748"/>
                  <a:gd name="connsiteY7873" fmla="*/ 630614 h 2722945"/>
                  <a:gd name="connsiteX7874" fmla="*/ 4138896 w 4713748"/>
                  <a:gd name="connsiteY7874" fmla="*/ 717213 h 2722945"/>
                  <a:gd name="connsiteX7875" fmla="*/ 4152214 w 4713748"/>
                  <a:gd name="connsiteY7875" fmla="*/ 759402 h 2722945"/>
                  <a:gd name="connsiteX7876" fmla="*/ 4158872 w 4713748"/>
                  <a:gd name="connsiteY7876" fmla="*/ 774945 h 2722945"/>
                  <a:gd name="connsiteX7877" fmla="*/ 4176628 w 4713748"/>
                  <a:gd name="connsiteY7877" fmla="*/ 788268 h 2722945"/>
                  <a:gd name="connsiteX7878" fmla="*/ 4305359 w 4713748"/>
                  <a:gd name="connsiteY7878" fmla="*/ 888189 h 2722945"/>
                  <a:gd name="connsiteX7879" fmla="*/ 4347530 w 4713748"/>
                  <a:gd name="connsiteY7879" fmla="*/ 919276 h 2722945"/>
                  <a:gd name="connsiteX7880" fmla="*/ 4363066 w 4713748"/>
                  <a:gd name="connsiteY7880" fmla="*/ 965906 h 2722945"/>
                  <a:gd name="connsiteX7881" fmla="*/ 4376383 w 4713748"/>
                  <a:gd name="connsiteY7881" fmla="*/ 1036961 h 2722945"/>
                  <a:gd name="connsiteX7882" fmla="*/ 4387481 w 4713748"/>
                  <a:gd name="connsiteY7882" fmla="*/ 1105796 h 2722945"/>
                  <a:gd name="connsiteX7883" fmla="*/ 4396359 w 4713748"/>
                  <a:gd name="connsiteY7883" fmla="*/ 1143544 h 2722945"/>
                  <a:gd name="connsiteX7884" fmla="*/ 4427432 w 4713748"/>
                  <a:gd name="connsiteY7884" fmla="*/ 1185733 h 2722945"/>
                  <a:gd name="connsiteX7885" fmla="*/ 4558382 w 4713748"/>
                  <a:gd name="connsiteY7885" fmla="*/ 1352268 h 2722945"/>
                  <a:gd name="connsiteX7886" fmla="*/ 4587236 w 4713748"/>
                  <a:gd name="connsiteY7886" fmla="*/ 1387796 h 2722945"/>
                  <a:gd name="connsiteX7887" fmla="*/ 4600553 w 4713748"/>
                  <a:gd name="connsiteY7887" fmla="*/ 1414442 h 2722945"/>
                  <a:gd name="connsiteX7888" fmla="*/ 4604992 w 4713748"/>
                  <a:gd name="connsiteY7888" fmla="*/ 1436646 h 2722945"/>
                  <a:gd name="connsiteX7889" fmla="*/ 4613870 w 4713748"/>
                  <a:gd name="connsiteY7889" fmla="*/ 1534347 h 2722945"/>
                  <a:gd name="connsiteX7890" fmla="*/ 4624968 w 4713748"/>
                  <a:gd name="connsiteY7890" fmla="*/ 1623166 h 2722945"/>
                  <a:gd name="connsiteX7891" fmla="*/ 4647162 w 4713748"/>
                  <a:gd name="connsiteY7891" fmla="*/ 1696442 h 2722945"/>
                  <a:gd name="connsiteX7892" fmla="*/ 4667138 w 4713748"/>
                  <a:gd name="connsiteY7892" fmla="*/ 1747513 h 2722945"/>
                  <a:gd name="connsiteX7893" fmla="*/ 4702650 w 4713748"/>
                  <a:gd name="connsiteY7893" fmla="*/ 1860757 h 2722945"/>
                  <a:gd name="connsiteX7894" fmla="*/ 4711528 w 4713748"/>
                  <a:gd name="connsiteY7894" fmla="*/ 1882962 h 2722945"/>
                  <a:gd name="connsiteX7895" fmla="*/ 4711528 w 4713748"/>
                  <a:gd name="connsiteY7895" fmla="*/ 1885182 h 2722945"/>
                  <a:gd name="connsiteX7896" fmla="*/ 4711528 w 4713748"/>
                  <a:gd name="connsiteY7896" fmla="*/ 1887403 h 2722945"/>
                  <a:gd name="connsiteX7897" fmla="*/ 4712629 w 4713748"/>
                  <a:gd name="connsiteY7897" fmla="*/ 1887403 h 2722945"/>
                  <a:gd name="connsiteX7898" fmla="*/ 4711875 w 4713748"/>
                  <a:gd name="connsiteY7898" fmla="*/ 1888340 h 2722945"/>
                  <a:gd name="connsiteX7899" fmla="*/ 4700430 w 4713748"/>
                  <a:gd name="connsiteY7899" fmla="*/ 1902946 h 2722945"/>
                  <a:gd name="connsiteX7900" fmla="*/ 4693772 w 4713748"/>
                  <a:gd name="connsiteY7900" fmla="*/ 1902946 h 2722945"/>
                  <a:gd name="connsiteX7901" fmla="*/ 4680455 w 4713748"/>
                  <a:gd name="connsiteY7901" fmla="*/ 1902946 h 2722945"/>
                  <a:gd name="connsiteX7902" fmla="*/ 4627187 w 4713748"/>
                  <a:gd name="connsiteY7902" fmla="*/ 1902946 h 2722945"/>
                  <a:gd name="connsiteX7903" fmla="*/ 4527309 w 4713748"/>
                  <a:gd name="connsiteY7903" fmla="*/ 1902946 h 2722945"/>
                  <a:gd name="connsiteX7904" fmla="*/ 3732728 w 4713748"/>
                  <a:gd name="connsiteY7904" fmla="*/ 1898505 h 2722945"/>
                  <a:gd name="connsiteX7905" fmla="*/ 3757142 w 4713748"/>
                  <a:gd name="connsiteY7905" fmla="*/ 1896285 h 2722945"/>
                  <a:gd name="connsiteX7906" fmla="*/ 3708313 w 4713748"/>
                  <a:gd name="connsiteY7906" fmla="*/ 1896285 h 2722945"/>
                  <a:gd name="connsiteX7907" fmla="*/ 3643948 w 4713748"/>
                  <a:gd name="connsiteY7907" fmla="*/ 1894064 h 2722945"/>
                  <a:gd name="connsiteX7908" fmla="*/ 3683898 w 4713748"/>
                  <a:gd name="connsiteY7908" fmla="*/ 1891844 h 2722945"/>
                  <a:gd name="connsiteX7909" fmla="*/ 3421998 w 4713748"/>
                  <a:gd name="connsiteY7909" fmla="*/ 1887403 h 2722945"/>
                  <a:gd name="connsiteX7910" fmla="*/ 3517436 w 4713748"/>
                  <a:gd name="connsiteY7910" fmla="*/ 1880741 h 2722945"/>
                  <a:gd name="connsiteX7911" fmla="*/ 3541850 w 4713748"/>
                  <a:gd name="connsiteY7911" fmla="*/ 1876300 h 2722945"/>
                  <a:gd name="connsiteX7912" fmla="*/ 3630630 w 4713748"/>
                  <a:gd name="connsiteY7912" fmla="*/ 1876300 h 2722945"/>
                  <a:gd name="connsiteX7913" fmla="*/ 3657264 w 4713748"/>
                  <a:gd name="connsiteY7913" fmla="*/ 1876300 h 2722945"/>
                  <a:gd name="connsiteX7914" fmla="*/ 3963556 w 4713748"/>
                  <a:gd name="connsiteY7914" fmla="*/ 1876300 h 2722945"/>
                  <a:gd name="connsiteX7915" fmla="*/ 4269847 w 4713748"/>
                  <a:gd name="connsiteY7915" fmla="*/ 1878521 h 2722945"/>
                  <a:gd name="connsiteX7916" fmla="*/ 4287603 w 4713748"/>
                  <a:gd name="connsiteY7916" fmla="*/ 1880741 h 2722945"/>
                  <a:gd name="connsiteX7917" fmla="*/ 4298701 w 4713748"/>
                  <a:gd name="connsiteY7917" fmla="*/ 1880741 h 2722945"/>
                  <a:gd name="connsiteX7918" fmla="*/ 4394139 w 4713748"/>
                  <a:gd name="connsiteY7918" fmla="*/ 1880741 h 2722945"/>
                  <a:gd name="connsiteX7919" fmla="*/ 4376383 w 4713748"/>
                  <a:gd name="connsiteY7919" fmla="*/ 1882962 h 2722945"/>
                  <a:gd name="connsiteX7920" fmla="*/ 4591675 w 4713748"/>
                  <a:gd name="connsiteY7920" fmla="*/ 1882962 h 2722945"/>
                  <a:gd name="connsiteX7921" fmla="*/ 4664918 w 4713748"/>
                  <a:gd name="connsiteY7921" fmla="*/ 1882962 h 2722945"/>
                  <a:gd name="connsiteX7922" fmla="*/ 4684894 w 4713748"/>
                  <a:gd name="connsiteY7922" fmla="*/ 1882962 h 2722945"/>
                  <a:gd name="connsiteX7923" fmla="*/ 4686281 w 4713748"/>
                  <a:gd name="connsiteY7923" fmla="*/ 1882962 h 2722945"/>
                  <a:gd name="connsiteX7924" fmla="*/ 4690140 w 4713748"/>
                  <a:gd name="connsiteY7924" fmla="*/ 1882962 h 2722945"/>
                  <a:gd name="connsiteX7925" fmla="*/ 4691552 w 4713748"/>
                  <a:gd name="connsiteY7925" fmla="*/ 1887403 h 2722945"/>
                  <a:gd name="connsiteX7926" fmla="*/ 4693772 w 4713748"/>
                  <a:gd name="connsiteY7926" fmla="*/ 1891844 h 2722945"/>
                  <a:gd name="connsiteX7927" fmla="*/ 4693772 w 4713748"/>
                  <a:gd name="connsiteY7927" fmla="*/ 1893546 h 2722945"/>
                  <a:gd name="connsiteX7928" fmla="*/ 4692316 w 4713748"/>
                  <a:gd name="connsiteY7928" fmla="*/ 1895764 h 2722945"/>
                  <a:gd name="connsiteX7929" fmla="*/ 4693772 w 4713748"/>
                  <a:gd name="connsiteY7929" fmla="*/ 1894064 h 2722945"/>
                  <a:gd name="connsiteX7930" fmla="*/ 4693772 w 4713748"/>
                  <a:gd name="connsiteY7930" fmla="*/ 1893546 h 2722945"/>
                  <a:gd name="connsiteX7931" fmla="*/ 4695437 w 4713748"/>
                  <a:gd name="connsiteY7931" fmla="*/ 1891011 h 2722945"/>
                  <a:gd name="connsiteX7932" fmla="*/ 4700430 w 4713748"/>
                  <a:gd name="connsiteY7932" fmla="*/ 1882962 h 2722945"/>
                  <a:gd name="connsiteX7933" fmla="*/ 4695992 w 4713748"/>
                  <a:gd name="connsiteY7933" fmla="*/ 1882962 h 2722945"/>
                  <a:gd name="connsiteX7934" fmla="*/ 4690140 w 4713748"/>
                  <a:gd name="connsiteY7934" fmla="*/ 1882962 h 2722945"/>
                  <a:gd name="connsiteX7935" fmla="*/ 4676016 w 4713748"/>
                  <a:gd name="connsiteY7935" fmla="*/ 1838552 h 2722945"/>
                  <a:gd name="connsiteX7936" fmla="*/ 4600553 w 4713748"/>
                  <a:gd name="connsiteY7936" fmla="*/ 1534347 h 2722945"/>
                  <a:gd name="connsiteX7937" fmla="*/ 4591675 w 4713748"/>
                  <a:gd name="connsiteY7937" fmla="*/ 1458851 h 2722945"/>
                  <a:gd name="connsiteX7938" fmla="*/ 4567260 w 4713748"/>
                  <a:gd name="connsiteY7938" fmla="*/ 1390016 h 2722945"/>
                  <a:gd name="connsiteX7939" fmla="*/ 4454066 w 4713748"/>
                  <a:gd name="connsiteY7939" fmla="*/ 1241245 h 2722945"/>
                  <a:gd name="connsiteX7940" fmla="*/ 4385261 w 4713748"/>
                  <a:gd name="connsiteY7940" fmla="*/ 1152426 h 2722945"/>
                  <a:gd name="connsiteX7941" fmla="*/ 4363066 w 4713748"/>
                  <a:gd name="connsiteY7941" fmla="*/ 1036961 h 2722945"/>
                  <a:gd name="connsiteX7942" fmla="*/ 4338652 w 4713748"/>
                  <a:gd name="connsiteY7942" fmla="*/ 928158 h 2722945"/>
                  <a:gd name="connsiteX7943" fmla="*/ 4245432 w 4713748"/>
                  <a:gd name="connsiteY7943" fmla="*/ 854882 h 2722945"/>
                  <a:gd name="connsiteX7944" fmla="*/ 4152214 w 4713748"/>
                  <a:gd name="connsiteY7944" fmla="*/ 781607 h 2722945"/>
                  <a:gd name="connsiteX7945" fmla="*/ 4112262 w 4713748"/>
                  <a:gd name="connsiteY7945" fmla="*/ 670583 h 2722945"/>
                  <a:gd name="connsiteX7946" fmla="*/ 4003507 w 4713748"/>
                  <a:gd name="connsiteY7946" fmla="*/ 508488 h 2722945"/>
                  <a:gd name="connsiteX7947" fmla="*/ 3848142 w 4713748"/>
                  <a:gd name="connsiteY7947" fmla="*/ 439654 h 2722945"/>
                  <a:gd name="connsiteX7948" fmla="*/ 3781557 w 4713748"/>
                  <a:gd name="connsiteY7948" fmla="*/ 390803 h 2722945"/>
                  <a:gd name="connsiteX7949" fmla="*/ 3723850 w 4713748"/>
                  <a:gd name="connsiteY7949" fmla="*/ 333071 h 2722945"/>
                  <a:gd name="connsiteX7950" fmla="*/ 3377607 w 4713748"/>
                  <a:gd name="connsiteY7950" fmla="*/ 210945 h 2722945"/>
                  <a:gd name="connsiteX7951" fmla="*/ 3211145 w 4713748"/>
                  <a:gd name="connsiteY7951" fmla="*/ 108803 h 2722945"/>
                  <a:gd name="connsiteX7952" fmla="*/ 3148999 w 4713748"/>
                  <a:gd name="connsiteY7952" fmla="*/ 68835 h 2722945"/>
                  <a:gd name="connsiteX7953" fmla="*/ 3086853 w 4713748"/>
                  <a:gd name="connsiteY7953" fmla="*/ 73276 h 2722945"/>
                  <a:gd name="connsiteX7954" fmla="*/ 3009170 w 4713748"/>
                  <a:gd name="connsiteY7954" fmla="*/ 77717 h 2722945"/>
                  <a:gd name="connsiteX7955" fmla="*/ 2452075 w 4713748"/>
                  <a:gd name="connsiteY7955" fmla="*/ 64394 h 2722945"/>
                  <a:gd name="connsiteX7956" fmla="*/ 2070321 w 4713748"/>
                  <a:gd name="connsiteY7956" fmla="*/ 111024 h 2722945"/>
                  <a:gd name="connsiteX7957" fmla="*/ 1937150 w 4713748"/>
                  <a:gd name="connsiteY7957" fmla="*/ 182079 h 2722945"/>
                  <a:gd name="connsiteX7958" fmla="*/ 1730737 w 4713748"/>
                  <a:gd name="connsiteY7958" fmla="*/ 239811 h 2722945"/>
                  <a:gd name="connsiteX7959" fmla="*/ 1681908 w 4713748"/>
                  <a:gd name="connsiteY7959" fmla="*/ 250914 h 2722945"/>
                  <a:gd name="connsiteX7960" fmla="*/ 1613103 w 4713748"/>
                  <a:gd name="connsiteY7960" fmla="*/ 304205 h 2722945"/>
                  <a:gd name="connsiteX7961" fmla="*/ 1466616 w 4713748"/>
                  <a:gd name="connsiteY7961" fmla="*/ 430772 h 2722945"/>
                  <a:gd name="connsiteX7962" fmla="*/ 1291275 w 4713748"/>
                  <a:gd name="connsiteY7962" fmla="*/ 526252 h 2722945"/>
                  <a:gd name="connsiteX7963" fmla="*/ 1244666 w 4713748"/>
                  <a:gd name="connsiteY7963" fmla="*/ 552898 h 2722945"/>
                  <a:gd name="connsiteX7964" fmla="*/ 1218032 w 4713748"/>
                  <a:gd name="connsiteY7964" fmla="*/ 601748 h 2722945"/>
                  <a:gd name="connsiteX7965" fmla="*/ 1162544 w 4713748"/>
                  <a:gd name="connsiteY7965" fmla="*/ 703890 h 2722945"/>
                  <a:gd name="connsiteX7966" fmla="*/ 1129252 w 4713748"/>
                  <a:gd name="connsiteY7966" fmla="*/ 763843 h 2722945"/>
                  <a:gd name="connsiteX7967" fmla="*/ 971667 w 4713748"/>
                  <a:gd name="connsiteY7967" fmla="*/ 890410 h 2722945"/>
                  <a:gd name="connsiteX7968" fmla="*/ 938375 w 4713748"/>
                  <a:gd name="connsiteY7968" fmla="*/ 919276 h 2722945"/>
                  <a:gd name="connsiteX7969" fmla="*/ 927277 w 4713748"/>
                  <a:gd name="connsiteY7969" fmla="*/ 952583 h 2722945"/>
                  <a:gd name="connsiteX7970" fmla="*/ 909521 w 4713748"/>
                  <a:gd name="connsiteY7970" fmla="*/ 1034741 h 2722945"/>
                  <a:gd name="connsiteX7971" fmla="*/ 893984 w 4713748"/>
                  <a:gd name="connsiteY7971" fmla="*/ 1112457 h 2722945"/>
                  <a:gd name="connsiteX7972" fmla="*/ 885106 w 4713748"/>
                  <a:gd name="connsiteY7972" fmla="*/ 1150205 h 2722945"/>
                  <a:gd name="connsiteX7973" fmla="*/ 862911 w 4713748"/>
                  <a:gd name="connsiteY7973" fmla="*/ 1185733 h 2722945"/>
                  <a:gd name="connsiteX7974" fmla="*/ 780790 w 4713748"/>
                  <a:gd name="connsiteY7974" fmla="*/ 1314520 h 2722945"/>
                  <a:gd name="connsiteX7975" fmla="*/ 740839 w 4713748"/>
                  <a:gd name="connsiteY7975" fmla="*/ 1378914 h 2722945"/>
                  <a:gd name="connsiteX7976" fmla="*/ 734180 w 4713748"/>
                  <a:gd name="connsiteY7976" fmla="*/ 1449969 h 2722945"/>
                  <a:gd name="connsiteX7977" fmla="*/ 738619 w 4713748"/>
                  <a:gd name="connsiteY7977" fmla="*/ 1605402 h 2722945"/>
                  <a:gd name="connsiteX7978" fmla="*/ 667595 w 4713748"/>
                  <a:gd name="connsiteY7978" fmla="*/ 1842993 h 2722945"/>
                  <a:gd name="connsiteX7979" fmla="*/ 665376 w 4713748"/>
                  <a:gd name="connsiteY7979" fmla="*/ 1842993 h 2722945"/>
                  <a:gd name="connsiteX7980" fmla="*/ 663600 w 4713748"/>
                  <a:gd name="connsiteY7980" fmla="*/ 1842993 h 2722945"/>
                  <a:gd name="connsiteX7981" fmla="*/ 663963 w 4713748"/>
                  <a:gd name="connsiteY7981" fmla="*/ 1841782 h 2722945"/>
                  <a:gd name="connsiteX7982" fmla="*/ 667595 w 4713748"/>
                  <a:gd name="connsiteY7982" fmla="*/ 1831891 h 2722945"/>
                  <a:gd name="connsiteX7983" fmla="*/ 700888 w 4713748"/>
                  <a:gd name="connsiteY7983" fmla="*/ 1727528 h 2722945"/>
                  <a:gd name="connsiteX7984" fmla="*/ 667595 w 4713748"/>
                  <a:gd name="connsiteY7984" fmla="*/ 1829670 h 2722945"/>
                  <a:gd name="connsiteX7985" fmla="*/ 663963 w 4713748"/>
                  <a:gd name="connsiteY7985" fmla="*/ 1841782 h 2722945"/>
                  <a:gd name="connsiteX7986" fmla="*/ 663519 w 4713748"/>
                  <a:gd name="connsiteY7986" fmla="*/ 1842993 h 2722945"/>
                  <a:gd name="connsiteX7987" fmla="*/ 663156 w 4713748"/>
                  <a:gd name="connsiteY7987" fmla="*/ 1842993 h 2722945"/>
                  <a:gd name="connsiteX7988" fmla="*/ 662601 w 4713748"/>
                  <a:gd name="connsiteY7988" fmla="*/ 1842993 h 2722945"/>
                  <a:gd name="connsiteX7989" fmla="*/ 663156 w 4713748"/>
                  <a:gd name="connsiteY7989" fmla="*/ 1840773 h 2722945"/>
                  <a:gd name="connsiteX7990" fmla="*/ 685351 w 4713748"/>
                  <a:gd name="connsiteY7990" fmla="*/ 1769717 h 2722945"/>
                  <a:gd name="connsiteX7991" fmla="*/ 731961 w 4713748"/>
                  <a:gd name="connsiteY7991" fmla="*/ 1625387 h 2722945"/>
                  <a:gd name="connsiteX7992" fmla="*/ 731777 w 4713748"/>
                  <a:gd name="connsiteY7992" fmla="*/ 1612891 h 2722945"/>
                  <a:gd name="connsiteX7993" fmla="*/ 731961 w 4713748"/>
                  <a:gd name="connsiteY7993" fmla="*/ 1612064 h 2722945"/>
                  <a:gd name="connsiteX7994" fmla="*/ 731355 w 4713748"/>
                  <a:gd name="connsiteY7994" fmla="*/ 1584207 h 2722945"/>
                  <a:gd name="connsiteX7995" fmla="*/ 729741 w 4713748"/>
                  <a:gd name="connsiteY7995" fmla="*/ 1474394 h 2722945"/>
                  <a:gd name="connsiteX7996" fmla="*/ 728805 w 4713748"/>
                  <a:gd name="connsiteY7996" fmla="*/ 1443481 h 2722945"/>
                  <a:gd name="connsiteX7997" fmla="*/ 727652 w 4713748"/>
                  <a:gd name="connsiteY7997" fmla="*/ 1405430 h 2722945"/>
                  <a:gd name="connsiteX7998" fmla="*/ 727564 w 4713748"/>
                  <a:gd name="connsiteY7998" fmla="*/ 1401017 h 2722945"/>
                  <a:gd name="connsiteX7999" fmla="*/ 733342 w 4713748"/>
                  <a:gd name="connsiteY7999" fmla="*/ 1387048 h 2722945"/>
                  <a:gd name="connsiteX8000" fmla="*/ 747580 w 4713748"/>
                  <a:gd name="connsiteY8000" fmla="*/ 1358057 h 2722945"/>
                  <a:gd name="connsiteX8001" fmla="*/ 760814 w 4713748"/>
                  <a:gd name="connsiteY8001" fmla="*/ 1336725 h 2722945"/>
                  <a:gd name="connsiteX8002" fmla="*/ 842936 w 4713748"/>
                  <a:gd name="connsiteY8002" fmla="*/ 1212379 h 2722945"/>
                  <a:gd name="connsiteX8003" fmla="*/ 882887 w 4713748"/>
                  <a:gd name="connsiteY8003" fmla="*/ 1147985 h 2722945"/>
                  <a:gd name="connsiteX8004" fmla="*/ 898423 w 4713748"/>
                  <a:gd name="connsiteY8004" fmla="*/ 1074709 h 2722945"/>
                  <a:gd name="connsiteX8005" fmla="*/ 929497 w 4713748"/>
                  <a:gd name="connsiteY8005" fmla="*/ 928158 h 2722945"/>
                  <a:gd name="connsiteX8006" fmla="*/ 891765 w 4713748"/>
                  <a:gd name="connsiteY8006" fmla="*/ 1103575 h 2722945"/>
                  <a:gd name="connsiteX8007" fmla="*/ 876228 w 4713748"/>
                  <a:gd name="connsiteY8007" fmla="*/ 1156867 h 2722945"/>
                  <a:gd name="connsiteX8008" fmla="*/ 847375 w 4713748"/>
                  <a:gd name="connsiteY8008" fmla="*/ 1203497 h 2722945"/>
                  <a:gd name="connsiteX8009" fmla="*/ 783009 w 4713748"/>
                  <a:gd name="connsiteY8009" fmla="*/ 1301197 h 2722945"/>
                  <a:gd name="connsiteX8010" fmla="*/ 751104 w 4713748"/>
                  <a:gd name="connsiteY8010" fmla="*/ 1350881 h 2722945"/>
                  <a:gd name="connsiteX8011" fmla="*/ 747580 w 4713748"/>
                  <a:gd name="connsiteY8011" fmla="*/ 1358057 h 2722945"/>
                  <a:gd name="connsiteX8012" fmla="*/ 740839 w 4713748"/>
                  <a:gd name="connsiteY8012" fmla="*/ 1368922 h 2722945"/>
                  <a:gd name="connsiteX8013" fmla="*/ 733342 w 4713748"/>
                  <a:gd name="connsiteY8013" fmla="*/ 1387048 h 2722945"/>
                  <a:gd name="connsiteX8014" fmla="*/ 727522 w 4713748"/>
                  <a:gd name="connsiteY8014" fmla="*/ 1398898 h 2722945"/>
                  <a:gd name="connsiteX8015" fmla="*/ 727564 w 4713748"/>
                  <a:gd name="connsiteY8015" fmla="*/ 1401017 h 2722945"/>
                  <a:gd name="connsiteX8016" fmla="*/ 727522 w 4713748"/>
                  <a:gd name="connsiteY8016" fmla="*/ 1401119 h 2722945"/>
                  <a:gd name="connsiteX8017" fmla="*/ 727652 w 4713748"/>
                  <a:gd name="connsiteY8017" fmla="*/ 1405430 h 2722945"/>
                  <a:gd name="connsiteX8018" fmla="*/ 729741 w 4713748"/>
                  <a:gd name="connsiteY8018" fmla="*/ 1509922 h 2722945"/>
                  <a:gd name="connsiteX8019" fmla="*/ 731355 w 4713748"/>
                  <a:gd name="connsiteY8019" fmla="*/ 1584207 h 2722945"/>
                  <a:gd name="connsiteX8020" fmla="*/ 731777 w 4713748"/>
                  <a:gd name="connsiteY8020" fmla="*/ 1612891 h 2722945"/>
                  <a:gd name="connsiteX8021" fmla="*/ 722528 w 4713748"/>
                  <a:gd name="connsiteY8021" fmla="*/ 1654530 h 2722945"/>
                  <a:gd name="connsiteX8022" fmla="*/ 709766 w 4713748"/>
                  <a:gd name="connsiteY8022" fmla="*/ 1692001 h 2722945"/>
                  <a:gd name="connsiteX8023" fmla="*/ 678693 w 4713748"/>
                  <a:gd name="connsiteY8023" fmla="*/ 1789702 h 2722945"/>
                  <a:gd name="connsiteX8024" fmla="*/ 663156 w 4713748"/>
                  <a:gd name="connsiteY8024" fmla="*/ 1838552 h 2722945"/>
                  <a:gd name="connsiteX8025" fmla="*/ 662601 w 4713748"/>
                  <a:gd name="connsiteY8025" fmla="*/ 1839940 h 2722945"/>
                  <a:gd name="connsiteX8026" fmla="*/ 661381 w 4713748"/>
                  <a:gd name="connsiteY8026" fmla="*/ 1842993 h 2722945"/>
                  <a:gd name="connsiteX8027" fmla="*/ 658717 w 4713748"/>
                  <a:gd name="connsiteY8027" fmla="*/ 1842993 h 2722945"/>
                  <a:gd name="connsiteX8028" fmla="*/ 656498 w 4713748"/>
                  <a:gd name="connsiteY8028" fmla="*/ 1842993 h 2722945"/>
                  <a:gd name="connsiteX8029" fmla="*/ 659603 w 4713748"/>
                  <a:gd name="connsiteY8029" fmla="*/ 1847439 h 2722945"/>
                  <a:gd name="connsiteX8030" fmla="*/ 658717 w 4713748"/>
                  <a:gd name="connsiteY8030" fmla="*/ 1849654 h 2722945"/>
                  <a:gd name="connsiteX8031" fmla="*/ 656498 w 4713748"/>
                  <a:gd name="connsiteY8031" fmla="*/ 1849654 h 2722945"/>
                  <a:gd name="connsiteX8032" fmla="*/ 659550 w 4713748"/>
                  <a:gd name="connsiteY8032" fmla="*/ 1851320 h 2722945"/>
                  <a:gd name="connsiteX8033" fmla="*/ 660761 w 4713748"/>
                  <a:gd name="connsiteY8033" fmla="*/ 1849865 h 2722945"/>
                  <a:gd name="connsiteX8034" fmla="*/ 660729 w 4713748"/>
                  <a:gd name="connsiteY8034" fmla="*/ 1850314 h 2722945"/>
                  <a:gd name="connsiteX8035" fmla="*/ 660985 w 4713748"/>
                  <a:gd name="connsiteY8035" fmla="*/ 1849654 h 2722945"/>
                  <a:gd name="connsiteX8036" fmla="*/ 661044 w 4713748"/>
                  <a:gd name="connsiteY8036" fmla="*/ 1849502 h 2722945"/>
                  <a:gd name="connsiteX8037" fmla="*/ 661150 w 4713748"/>
                  <a:gd name="connsiteY8037" fmla="*/ 1849654 h 2722945"/>
                  <a:gd name="connsiteX8038" fmla="*/ 663815 w 4713748"/>
                  <a:gd name="connsiteY8038" fmla="*/ 1853471 h 2722945"/>
                  <a:gd name="connsiteX8039" fmla="*/ 665376 w 4713748"/>
                  <a:gd name="connsiteY8039" fmla="*/ 1854095 h 2722945"/>
                  <a:gd name="connsiteX8040" fmla="*/ 665376 w 4713748"/>
                  <a:gd name="connsiteY8040" fmla="*/ 1851875 h 2722945"/>
                  <a:gd name="connsiteX8041" fmla="*/ 665931 w 4713748"/>
                  <a:gd name="connsiteY8041" fmla="*/ 1849654 h 2722945"/>
                  <a:gd name="connsiteX8042" fmla="*/ 666486 w 4713748"/>
                  <a:gd name="connsiteY8042" fmla="*/ 1847434 h 2722945"/>
                  <a:gd name="connsiteX8043" fmla="*/ 667318 w 4713748"/>
                  <a:gd name="connsiteY8043" fmla="*/ 1844103 h 2722945"/>
                  <a:gd name="connsiteX8044" fmla="*/ 667595 w 4713748"/>
                  <a:gd name="connsiteY8044" fmla="*/ 1842993 h 2722945"/>
                  <a:gd name="connsiteX8045" fmla="*/ 680912 w 4713748"/>
                  <a:gd name="connsiteY8045" fmla="*/ 1842993 h 2722945"/>
                  <a:gd name="connsiteX8046" fmla="*/ 716424 w 4713748"/>
                  <a:gd name="connsiteY8046" fmla="*/ 1845213 h 2722945"/>
                  <a:gd name="connsiteX8047" fmla="*/ 791887 w 4713748"/>
                  <a:gd name="connsiteY8047" fmla="*/ 1845213 h 2722945"/>
                  <a:gd name="connsiteX8048" fmla="*/ 951692 w 4713748"/>
                  <a:gd name="connsiteY8048" fmla="*/ 1849654 h 2722945"/>
                  <a:gd name="connsiteX8049" fmla="*/ 1284617 w 4713748"/>
                  <a:gd name="connsiteY8049" fmla="*/ 1854095 h 2722945"/>
                  <a:gd name="connsiteX8050" fmla="*/ 1610884 w 4713748"/>
                  <a:gd name="connsiteY8050" fmla="*/ 1860757 h 2722945"/>
                  <a:gd name="connsiteX8051" fmla="*/ 1757075 w 4713748"/>
                  <a:gd name="connsiteY8051" fmla="*/ 1864996 h 2722945"/>
                  <a:gd name="connsiteX8052" fmla="*/ 1744609 w 4713748"/>
                  <a:gd name="connsiteY8052" fmla="*/ 1866586 h 2722945"/>
                  <a:gd name="connsiteX8053" fmla="*/ 1706322 w 4713748"/>
                  <a:gd name="connsiteY8053" fmla="*/ 1865198 h 2722945"/>
                  <a:gd name="connsiteX8054" fmla="*/ 1311251 w 4713748"/>
                  <a:gd name="connsiteY8054" fmla="*/ 1858536 h 2722945"/>
                  <a:gd name="connsiteX8055" fmla="*/ 740839 w 4713748"/>
                  <a:gd name="connsiteY8055" fmla="*/ 1849654 h 2722945"/>
                  <a:gd name="connsiteX8056" fmla="*/ 727956 w 4713748"/>
                  <a:gd name="connsiteY8056" fmla="*/ 1849117 h 2722945"/>
                  <a:gd name="connsiteX8057" fmla="*/ 710043 w 4713748"/>
                  <a:gd name="connsiteY8057" fmla="*/ 1848371 h 2722945"/>
                  <a:gd name="connsiteX8058" fmla="*/ 700454 w 4713748"/>
                  <a:gd name="connsiteY8058" fmla="*/ 1847971 h 2722945"/>
                  <a:gd name="connsiteX8059" fmla="*/ 694229 w 4713748"/>
                  <a:gd name="connsiteY8059" fmla="*/ 1847711 h 2722945"/>
                  <a:gd name="connsiteX8060" fmla="*/ 687571 w 4713748"/>
                  <a:gd name="connsiteY8060" fmla="*/ 1847434 h 2722945"/>
                  <a:gd name="connsiteX8061" fmla="*/ 700454 w 4713748"/>
                  <a:gd name="connsiteY8061" fmla="*/ 1847971 h 2722945"/>
                  <a:gd name="connsiteX8062" fmla="*/ 718366 w 4713748"/>
                  <a:gd name="connsiteY8062" fmla="*/ 1848718 h 2722945"/>
                  <a:gd name="connsiteX8063" fmla="*/ 727956 w 4713748"/>
                  <a:gd name="connsiteY8063" fmla="*/ 1849117 h 2722945"/>
                  <a:gd name="connsiteX8064" fmla="*/ 734180 w 4713748"/>
                  <a:gd name="connsiteY8064" fmla="*/ 1849377 h 2722945"/>
                  <a:gd name="connsiteX8065" fmla="*/ 740839 w 4713748"/>
                  <a:gd name="connsiteY8065" fmla="*/ 1849654 h 2722945"/>
                  <a:gd name="connsiteX8066" fmla="*/ 819631 w 4713748"/>
                  <a:gd name="connsiteY8066" fmla="*/ 1851042 h 2722945"/>
                  <a:gd name="connsiteX8067" fmla="*/ 864432 w 4713748"/>
                  <a:gd name="connsiteY8067" fmla="*/ 1851831 h 2722945"/>
                  <a:gd name="connsiteX8068" fmla="*/ 848762 w 4713748"/>
                  <a:gd name="connsiteY8068" fmla="*/ 1851597 h 2722945"/>
                  <a:gd name="connsiteX8069" fmla="*/ 718644 w 4713748"/>
                  <a:gd name="connsiteY8069" fmla="*/ 1849654 h 2722945"/>
                  <a:gd name="connsiteX8070" fmla="*/ 713927 w 4713748"/>
                  <a:gd name="connsiteY8070" fmla="*/ 1849654 h 2722945"/>
                  <a:gd name="connsiteX8071" fmla="*/ 692010 w 4713748"/>
                  <a:gd name="connsiteY8071" fmla="*/ 1849654 h 2722945"/>
                  <a:gd name="connsiteX8072" fmla="*/ 893984 w 4713748"/>
                  <a:gd name="connsiteY8072" fmla="*/ 1854095 h 2722945"/>
                  <a:gd name="connsiteX8073" fmla="*/ 1297934 w 4713748"/>
                  <a:gd name="connsiteY8073" fmla="*/ 1860757 h 2722945"/>
                  <a:gd name="connsiteX8074" fmla="*/ 1704103 w 4713748"/>
                  <a:gd name="connsiteY8074" fmla="*/ 1867418 h 2722945"/>
                  <a:gd name="connsiteX8075" fmla="*/ 1755151 w 4713748"/>
                  <a:gd name="connsiteY8075" fmla="*/ 1867418 h 2722945"/>
                  <a:gd name="connsiteX8076" fmla="*/ 1762326 w 4713748"/>
                  <a:gd name="connsiteY8076" fmla="*/ 1868216 h 2722945"/>
                  <a:gd name="connsiteX8077" fmla="*/ 1757128 w 4713748"/>
                  <a:gd name="connsiteY8077" fmla="*/ 1873212 h 2722945"/>
                  <a:gd name="connsiteX8078" fmla="*/ 1710761 w 4713748"/>
                  <a:gd name="connsiteY8078" fmla="*/ 1871859 h 2722945"/>
                  <a:gd name="connsiteX8079" fmla="*/ 1530982 w 4713748"/>
                  <a:gd name="connsiteY8079" fmla="*/ 1869639 h 2722945"/>
                  <a:gd name="connsiteX8080" fmla="*/ 1160325 w 4713748"/>
                  <a:gd name="connsiteY8080" fmla="*/ 1862977 h 2722945"/>
                  <a:gd name="connsiteX8081" fmla="*/ 785229 w 4713748"/>
                  <a:gd name="connsiteY8081" fmla="*/ 1856316 h 2722945"/>
                  <a:gd name="connsiteX8082" fmla="*/ 689790 w 4713748"/>
                  <a:gd name="connsiteY8082" fmla="*/ 1856316 h 2722945"/>
                  <a:gd name="connsiteX8083" fmla="*/ 667595 w 4713748"/>
                  <a:gd name="connsiteY8083" fmla="*/ 1856316 h 2722945"/>
                  <a:gd name="connsiteX8084" fmla="*/ 654278 w 4713748"/>
                  <a:gd name="connsiteY8084" fmla="*/ 1849654 h 2722945"/>
                  <a:gd name="connsiteX8085" fmla="*/ 656498 w 4713748"/>
                  <a:gd name="connsiteY8085" fmla="*/ 1838552 h 2722945"/>
                  <a:gd name="connsiteX8086" fmla="*/ 672034 w 4713748"/>
                  <a:gd name="connsiteY8086" fmla="*/ 1791922 h 2722945"/>
                  <a:gd name="connsiteX8087" fmla="*/ 725302 w 4713748"/>
                  <a:gd name="connsiteY8087" fmla="*/ 1612064 h 2722945"/>
                  <a:gd name="connsiteX8088" fmla="*/ 720863 w 4713748"/>
                  <a:gd name="connsiteY8088" fmla="*/ 1421103 h 2722945"/>
                  <a:gd name="connsiteX8089" fmla="*/ 754156 w 4713748"/>
                  <a:gd name="connsiteY8089" fmla="*/ 1334505 h 2722945"/>
                  <a:gd name="connsiteX8090" fmla="*/ 805204 w 4713748"/>
                  <a:gd name="connsiteY8090" fmla="*/ 1254568 h 2722945"/>
                  <a:gd name="connsiteX8091" fmla="*/ 936155 w 4713748"/>
                  <a:gd name="connsiteY8091" fmla="*/ 905953 h 2722945"/>
                  <a:gd name="connsiteX8092" fmla="*/ 1180300 w 4713748"/>
                  <a:gd name="connsiteY8092" fmla="*/ 648378 h 2722945"/>
                  <a:gd name="connsiteX8093" fmla="*/ 1439982 w 4713748"/>
                  <a:gd name="connsiteY8093" fmla="*/ 432992 h 2722945"/>
                  <a:gd name="connsiteX8094" fmla="*/ 1566494 w 4713748"/>
                  <a:gd name="connsiteY8094" fmla="*/ 326410 h 2722945"/>
                  <a:gd name="connsiteX8095" fmla="*/ 1628640 w 4713748"/>
                  <a:gd name="connsiteY8095" fmla="*/ 268677 h 2722945"/>
                  <a:gd name="connsiteX8096" fmla="*/ 1659713 w 4713748"/>
                  <a:gd name="connsiteY8096" fmla="*/ 242032 h 2722945"/>
                  <a:gd name="connsiteX8097" fmla="*/ 1701883 w 4713748"/>
                  <a:gd name="connsiteY8097" fmla="*/ 230929 h 2722945"/>
                  <a:gd name="connsiteX8098" fmla="*/ 1863907 w 4713748"/>
                  <a:gd name="connsiteY8098" fmla="*/ 195402 h 2722945"/>
                  <a:gd name="connsiteX8099" fmla="*/ 2012613 w 4713748"/>
                  <a:gd name="connsiteY8099" fmla="*/ 126567 h 2722945"/>
                  <a:gd name="connsiteX8100" fmla="*/ 2085857 w 4713748"/>
                  <a:gd name="connsiteY8100" fmla="*/ 88819 h 2722945"/>
                  <a:gd name="connsiteX8101" fmla="*/ 2125808 w 4713748"/>
                  <a:gd name="connsiteY8101" fmla="*/ 71055 h 2722945"/>
                  <a:gd name="connsiteX8102" fmla="*/ 2167979 w 4713748"/>
                  <a:gd name="connsiteY8102" fmla="*/ 71055 h 2722945"/>
                  <a:gd name="connsiteX8103" fmla="*/ 2334441 w 4713748"/>
                  <a:gd name="connsiteY8103" fmla="*/ 73276 h 2722945"/>
                  <a:gd name="connsiteX8104" fmla="*/ 2662928 w 4713748"/>
                  <a:gd name="connsiteY8104" fmla="*/ 0 h 27229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  <a:cxn ang="0">
                    <a:pos x="connsiteX1885" y="connsiteY1885"/>
                  </a:cxn>
                  <a:cxn ang="0">
                    <a:pos x="connsiteX1886" y="connsiteY1886"/>
                  </a:cxn>
                  <a:cxn ang="0">
                    <a:pos x="connsiteX1887" y="connsiteY1887"/>
                  </a:cxn>
                  <a:cxn ang="0">
                    <a:pos x="connsiteX1888" y="connsiteY1888"/>
                  </a:cxn>
                  <a:cxn ang="0">
                    <a:pos x="connsiteX1889" y="connsiteY1889"/>
                  </a:cxn>
                  <a:cxn ang="0">
                    <a:pos x="connsiteX1890" y="connsiteY1890"/>
                  </a:cxn>
                  <a:cxn ang="0">
                    <a:pos x="connsiteX1891" y="connsiteY1891"/>
                  </a:cxn>
                  <a:cxn ang="0">
                    <a:pos x="connsiteX1892" y="connsiteY1892"/>
                  </a:cxn>
                  <a:cxn ang="0">
                    <a:pos x="connsiteX1893" y="connsiteY1893"/>
                  </a:cxn>
                  <a:cxn ang="0">
                    <a:pos x="connsiteX1894" y="connsiteY1894"/>
                  </a:cxn>
                  <a:cxn ang="0">
                    <a:pos x="connsiteX1895" y="connsiteY1895"/>
                  </a:cxn>
                  <a:cxn ang="0">
                    <a:pos x="connsiteX1896" y="connsiteY1896"/>
                  </a:cxn>
                  <a:cxn ang="0">
                    <a:pos x="connsiteX1897" y="connsiteY1897"/>
                  </a:cxn>
                  <a:cxn ang="0">
                    <a:pos x="connsiteX1898" y="connsiteY1898"/>
                  </a:cxn>
                  <a:cxn ang="0">
                    <a:pos x="connsiteX1899" y="connsiteY1899"/>
                  </a:cxn>
                  <a:cxn ang="0">
                    <a:pos x="connsiteX1900" y="connsiteY1900"/>
                  </a:cxn>
                  <a:cxn ang="0">
                    <a:pos x="connsiteX1901" y="connsiteY1901"/>
                  </a:cxn>
                  <a:cxn ang="0">
                    <a:pos x="connsiteX1902" y="connsiteY1902"/>
                  </a:cxn>
                  <a:cxn ang="0">
                    <a:pos x="connsiteX1903" y="connsiteY1903"/>
                  </a:cxn>
                  <a:cxn ang="0">
                    <a:pos x="connsiteX1904" y="connsiteY1904"/>
                  </a:cxn>
                  <a:cxn ang="0">
                    <a:pos x="connsiteX1905" y="connsiteY1905"/>
                  </a:cxn>
                  <a:cxn ang="0">
                    <a:pos x="connsiteX1906" y="connsiteY1906"/>
                  </a:cxn>
                  <a:cxn ang="0">
                    <a:pos x="connsiteX1907" y="connsiteY1907"/>
                  </a:cxn>
                  <a:cxn ang="0">
                    <a:pos x="connsiteX1908" y="connsiteY1908"/>
                  </a:cxn>
                  <a:cxn ang="0">
                    <a:pos x="connsiteX1909" y="connsiteY1909"/>
                  </a:cxn>
                  <a:cxn ang="0">
                    <a:pos x="connsiteX1910" y="connsiteY1910"/>
                  </a:cxn>
                  <a:cxn ang="0">
                    <a:pos x="connsiteX1911" y="connsiteY1911"/>
                  </a:cxn>
                  <a:cxn ang="0">
                    <a:pos x="connsiteX1912" y="connsiteY1912"/>
                  </a:cxn>
                  <a:cxn ang="0">
                    <a:pos x="connsiteX1913" y="connsiteY1913"/>
                  </a:cxn>
                  <a:cxn ang="0">
                    <a:pos x="connsiteX1914" y="connsiteY1914"/>
                  </a:cxn>
                  <a:cxn ang="0">
                    <a:pos x="connsiteX1915" y="connsiteY1915"/>
                  </a:cxn>
                  <a:cxn ang="0">
                    <a:pos x="connsiteX1916" y="connsiteY1916"/>
                  </a:cxn>
                  <a:cxn ang="0">
                    <a:pos x="connsiteX1917" y="connsiteY1917"/>
                  </a:cxn>
                  <a:cxn ang="0">
                    <a:pos x="connsiteX1918" y="connsiteY1918"/>
                  </a:cxn>
                  <a:cxn ang="0">
                    <a:pos x="connsiteX1919" y="connsiteY1919"/>
                  </a:cxn>
                  <a:cxn ang="0">
                    <a:pos x="connsiteX1920" y="connsiteY1920"/>
                  </a:cxn>
                  <a:cxn ang="0">
                    <a:pos x="connsiteX1921" y="connsiteY1921"/>
                  </a:cxn>
                  <a:cxn ang="0">
                    <a:pos x="connsiteX1922" y="connsiteY1922"/>
                  </a:cxn>
                  <a:cxn ang="0">
                    <a:pos x="connsiteX1923" y="connsiteY1923"/>
                  </a:cxn>
                  <a:cxn ang="0">
                    <a:pos x="connsiteX1924" y="connsiteY1924"/>
                  </a:cxn>
                  <a:cxn ang="0">
                    <a:pos x="connsiteX1925" y="connsiteY1925"/>
                  </a:cxn>
                  <a:cxn ang="0">
                    <a:pos x="connsiteX1926" y="connsiteY1926"/>
                  </a:cxn>
                  <a:cxn ang="0">
                    <a:pos x="connsiteX1927" y="connsiteY1927"/>
                  </a:cxn>
                  <a:cxn ang="0">
                    <a:pos x="connsiteX1928" y="connsiteY1928"/>
                  </a:cxn>
                  <a:cxn ang="0">
                    <a:pos x="connsiteX1929" y="connsiteY1929"/>
                  </a:cxn>
                  <a:cxn ang="0">
                    <a:pos x="connsiteX1930" y="connsiteY1930"/>
                  </a:cxn>
                  <a:cxn ang="0">
                    <a:pos x="connsiteX1931" y="connsiteY1931"/>
                  </a:cxn>
                  <a:cxn ang="0">
                    <a:pos x="connsiteX1932" y="connsiteY1932"/>
                  </a:cxn>
                  <a:cxn ang="0">
                    <a:pos x="connsiteX1933" y="connsiteY1933"/>
                  </a:cxn>
                  <a:cxn ang="0">
                    <a:pos x="connsiteX1934" y="connsiteY1934"/>
                  </a:cxn>
                  <a:cxn ang="0">
                    <a:pos x="connsiteX1935" y="connsiteY1935"/>
                  </a:cxn>
                  <a:cxn ang="0">
                    <a:pos x="connsiteX1936" y="connsiteY1936"/>
                  </a:cxn>
                  <a:cxn ang="0">
                    <a:pos x="connsiteX1937" y="connsiteY1937"/>
                  </a:cxn>
                  <a:cxn ang="0">
                    <a:pos x="connsiteX1938" y="connsiteY1938"/>
                  </a:cxn>
                  <a:cxn ang="0">
                    <a:pos x="connsiteX1939" y="connsiteY1939"/>
                  </a:cxn>
                  <a:cxn ang="0">
                    <a:pos x="connsiteX1940" y="connsiteY1940"/>
                  </a:cxn>
                  <a:cxn ang="0">
                    <a:pos x="connsiteX1941" y="connsiteY1941"/>
                  </a:cxn>
                  <a:cxn ang="0">
                    <a:pos x="connsiteX1942" y="connsiteY1942"/>
                  </a:cxn>
                  <a:cxn ang="0">
                    <a:pos x="connsiteX1943" y="connsiteY1943"/>
                  </a:cxn>
                  <a:cxn ang="0">
                    <a:pos x="connsiteX1944" y="connsiteY1944"/>
                  </a:cxn>
                  <a:cxn ang="0">
                    <a:pos x="connsiteX1945" y="connsiteY1945"/>
                  </a:cxn>
                  <a:cxn ang="0">
                    <a:pos x="connsiteX1946" y="connsiteY1946"/>
                  </a:cxn>
                  <a:cxn ang="0">
                    <a:pos x="connsiteX1947" y="connsiteY1947"/>
                  </a:cxn>
                  <a:cxn ang="0">
                    <a:pos x="connsiteX1948" y="connsiteY1948"/>
                  </a:cxn>
                  <a:cxn ang="0">
                    <a:pos x="connsiteX1949" y="connsiteY1949"/>
                  </a:cxn>
                  <a:cxn ang="0">
                    <a:pos x="connsiteX1950" y="connsiteY1950"/>
                  </a:cxn>
                  <a:cxn ang="0">
                    <a:pos x="connsiteX1951" y="connsiteY1951"/>
                  </a:cxn>
                  <a:cxn ang="0">
                    <a:pos x="connsiteX1952" y="connsiteY1952"/>
                  </a:cxn>
                  <a:cxn ang="0">
                    <a:pos x="connsiteX1953" y="connsiteY1953"/>
                  </a:cxn>
                  <a:cxn ang="0">
                    <a:pos x="connsiteX1954" y="connsiteY1954"/>
                  </a:cxn>
                  <a:cxn ang="0">
                    <a:pos x="connsiteX1955" y="connsiteY1955"/>
                  </a:cxn>
                  <a:cxn ang="0">
                    <a:pos x="connsiteX1956" y="connsiteY1956"/>
                  </a:cxn>
                  <a:cxn ang="0">
                    <a:pos x="connsiteX1957" y="connsiteY1957"/>
                  </a:cxn>
                  <a:cxn ang="0">
                    <a:pos x="connsiteX1958" y="connsiteY1958"/>
                  </a:cxn>
                  <a:cxn ang="0">
                    <a:pos x="connsiteX1959" y="connsiteY1959"/>
                  </a:cxn>
                  <a:cxn ang="0">
                    <a:pos x="connsiteX1960" y="connsiteY1960"/>
                  </a:cxn>
                  <a:cxn ang="0">
                    <a:pos x="connsiteX1961" y="connsiteY1961"/>
                  </a:cxn>
                  <a:cxn ang="0">
                    <a:pos x="connsiteX1962" y="connsiteY1962"/>
                  </a:cxn>
                  <a:cxn ang="0">
                    <a:pos x="connsiteX1963" y="connsiteY1963"/>
                  </a:cxn>
                  <a:cxn ang="0">
                    <a:pos x="connsiteX1964" y="connsiteY1964"/>
                  </a:cxn>
                  <a:cxn ang="0">
                    <a:pos x="connsiteX1965" y="connsiteY1965"/>
                  </a:cxn>
                  <a:cxn ang="0">
                    <a:pos x="connsiteX1966" y="connsiteY1966"/>
                  </a:cxn>
                  <a:cxn ang="0">
                    <a:pos x="connsiteX1967" y="connsiteY1967"/>
                  </a:cxn>
                  <a:cxn ang="0">
                    <a:pos x="connsiteX1968" y="connsiteY1968"/>
                  </a:cxn>
                  <a:cxn ang="0">
                    <a:pos x="connsiteX1969" y="connsiteY1969"/>
                  </a:cxn>
                  <a:cxn ang="0">
                    <a:pos x="connsiteX1970" y="connsiteY1970"/>
                  </a:cxn>
                  <a:cxn ang="0">
                    <a:pos x="connsiteX1971" y="connsiteY1971"/>
                  </a:cxn>
                  <a:cxn ang="0">
                    <a:pos x="connsiteX1972" y="connsiteY1972"/>
                  </a:cxn>
                  <a:cxn ang="0">
                    <a:pos x="connsiteX1973" y="connsiteY1973"/>
                  </a:cxn>
                  <a:cxn ang="0">
                    <a:pos x="connsiteX1974" y="connsiteY1974"/>
                  </a:cxn>
                  <a:cxn ang="0">
                    <a:pos x="connsiteX1975" y="connsiteY1975"/>
                  </a:cxn>
                  <a:cxn ang="0">
                    <a:pos x="connsiteX1976" y="connsiteY1976"/>
                  </a:cxn>
                  <a:cxn ang="0">
                    <a:pos x="connsiteX1977" y="connsiteY1977"/>
                  </a:cxn>
                  <a:cxn ang="0">
                    <a:pos x="connsiteX1978" y="connsiteY1978"/>
                  </a:cxn>
                  <a:cxn ang="0">
                    <a:pos x="connsiteX1979" y="connsiteY1979"/>
                  </a:cxn>
                  <a:cxn ang="0">
                    <a:pos x="connsiteX1980" y="connsiteY1980"/>
                  </a:cxn>
                  <a:cxn ang="0">
                    <a:pos x="connsiteX1981" y="connsiteY1981"/>
                  </a:cxn>
                  <a:cxn ang="0">
                    <a:pos x="connsiteX1982" y="connsiteY1982"/>
                  </a:cxn>
                  <a:cxn ang="0">
                    <a:pos x="connsiteX1983" y="connsiteY1983"/>
                  </a:cxn>
                  <a:cxn ang="0">
                    <a:pos x="connsiteX1984" y="connsiteY1984"/>
                  </a:cxn>
                  <a:cxn ang="0">
                    <a:pos x="connsiteX1985" y="connsiteY1985"/>
                  </a:cxn>
                  <a:cxn ang="0">
                    <a:pos x="connsiteX1986" y="connsiteY1986"/>
                  </a:cxn>
                  <a:cxn ang="0">
                    <a:pos x="connsiteX1987" y="connsiteY1987"/>
                  </a:cxn>
                  <a:cxn ang="0">
                    <a:pos x="connsiteX1988" y="connsiteY1988"/>
                  </a:cxn>
                  <a:cxn ang="0">
                    <a:pos x="connsiteX1989" y="connsiteY1989"/>
                  </a:cxn>
                  <a:cxn ang="0">
                    <a:pos x="connsiteX1990" y="connsiteY1990"/>
                  </a:cxn>
                  <a:cxn ang="0">
                    <a:pos x="connsiteX1991" y="connsiteY1991"/>
                  </a:cxn>
                  <a:cxn ang="0">
                    <a:pos x="connsiteX1992" y="connsiteY1992"/>
                  </a:cxn>
                  <a:cxn ang="0">
                    <a:pos x="connsiteX1993" y="connsiteY1993"/>
                  </a:cxn>
                  <a:cxn ang="0">
                    <a:pos x="connsiteX1994" y="connsiteY1994"/>
                  </a:cxn>
                  <a:cxn ang="0">
                    <a:pos x="connsiteX1995" y="connsiteY1995"/>
                  </a:cxn>
                  <a:cxn ang="0">
                    <a:pos x="connsiteX1996" y="connsiteY1996"/>
                  </a:cxn>
                  <a:cxn ang="0">
                    <a:pos x="connsiteX1997" y="connsiteY1997"/>
                  </a:cxn>
                  <a:cxn ang="0">
                    <a:pos x="connsiteX1998" y="connsiteY1998"/>
                  </a:cxn>
                  <a:cxn ang="0">
                    <a:pos x="connsiteX1999" y="connsiteY1999"/>
                  </a:cxn>
                  <a:cxn ang="0">
                    <a:pos x="connsiteX2000" y="connsiteY2000"/>
                  </a:cxn>
                  <a:cxn ang="0">
                    <a:pos x="connsiteX2001" y="connsiteY2001"/>
                  </a:cxn>
                  <a:cxn ang="0">
                    <a:pos x="connsiteX2002" y="connsiteY2002"/>
                  </a:cxn>
                  <a:cxn ang="0">
                    <a:pos x="connsiteX2003" y="connsiteY2003"/>
                  </a:cxn>
                  <a:cxn ang="0">
                    <a:pos x="connsiteX2004" y="connsiteY2004"/>
                  </a:cxn>
                  <a:cxn ang="0">
                    <a:pos x="connsiteX2005" y="connsiteY2005"/>
                  </a:cxn>
                  <a:cxn ang="0">
                    <a:pos x="connsiteX2006" y="connsiteY2006"/>
                  </a:cxn>
                  <a:cxn ang="0">
                    <a:pos x="connsiteX2007" y="connsiteY2007"/>
                  </a:cxn>
                  <a:cxn ang="0">
                    <a:pos x="connsiteX2008" y="connsiteY2008"/>
                  </a:cxn>
                  <a:cxn ang="0">
                    <a:pos x="connsiteX2009" y="connsiteY2009"/>
                  </a:cxn>
                  <a:cxn ang="0">
                    <a:pos x="connsiteX2010" y="connsiteY2010"/>
                  </a:cxn>
                  <a:cxn ang="0">
                    <a:pos x="connsiteX2011" y="connsiteY2011"/>
                  </a:cxn>
                  <a:cxn ang="0">
                    <a:pos x="connsiteX2012" y="connsiteY2012"/>
                  </a:cxn>
                  <a:cxn ang="0">
                    <a:pos x="connsiteX2013" y="connsiteY2013"/>
                  </a:cxn>
                  <a:cxn ang="0">
                    <a:pos x="connsiteX2014" y="connsiteY2014"/>
                  </a:cxn>
                  <a:cxn ang="0">
                    <a:pos x="connsiteX2015" y="connsiteY2015"/>
                  </a:cxn>
                  <a:cxn ang="0">
                    <a:pos x="connsiteX2016" y="connsiteY2016"/>
                  </a:cxn>
                  <a:cxn ang="0">
                    <a:pos x="connsiteX2017" y="connsiteY2017"/>
                  </a:cxn>
                  <a:cxn ang="0">
                    <a:pos x="connsiteX2018" y="connsiteY2018"/>
                  </a:cxn>
                  <a:cxn ang="0">
                    <a:pos x="connsiteX2019" y="connsiteY2019"/>
                  </a:cxn>
                  <a:cxn ang="0">
                    <a:pos x="connsiteX2020" y="connsiteY2020"/>
                  </a:cxn>
                  <a:cxn ang="0">
                    <a:pos x="connsiteX2021" y="connsiteY2021"/>
                  </a:cxn>
                  <a:cxn ang="0">
                    <a:pos x="connsiteX2022" y="connsiteY2022"/>
                  </a:cxn>
                  <a:cxn ang="0">
                    <a:pos x="connsiteX2023" y="connsiteY2023"/>
                  </a:cxn>
                  <a:cxn ang="0">
                    <a:pos x="connsiteX2024" y="connsiteY2024"/>
                  </a:cxn>
                  <a:cxn ang="0">
                    <a:pos x="connsiteX2025" y="connsiteY2025"/>
                  </a:cxn>
                  <a:cxn ang="0">
                    <a:pos x="connsiteX2026" y="connsiteY2026"/>
                  </a:cxn>
                  <a:cxn ang="0">
                    <a:pos x="connsiteX2027" y="connsiteY2027"/>
                  </a:cxn>
                  <a:cxn ang="0">
                    <a:pos x="connsiteX2028" y="connsiteY2028"/>
                  </a:cxn>
                  <a:cxn ang="0">
                    <a:pos x="connsiteX2029" y="connsiteY2029"/>
                  </a:cxn>
                  <a:cxn ang="0">
                    <a:pos x="connsiteX2030" y="connsiteY2030"/>
                  </a:cxn>
                  <a:cxn ang="0">
                    <a:pos x="connsiteX2031" y="connsiteY2031"/>
                  </a:cxn>
                  <a:cxn ang="0">
                    <a:pos x="connsiteX2032" y="connsiteY2032"/>
                  </a:cxn>
                  <a:cxn ang="0">
                    <a:pos x="connsiteX2033" y="connsiteY2033"/>
                  </a:cxn>
                  <a:cxn ang="0">
                    <a:pos x="connsiteX2034" y="connsiteY2034"/>
                  </a:cxn>
                  <a:cxn ang="0">
                    <a:pos x="connsiteX2035" y="connsiteY2035"/>
                  </a:cxn>
                  <a:cxn ang="0">
                    <a:pos x="connsiteX2036" y="connsiteY2036"/>
                  </a:cxn>
                  <a:cxn ang="0">
                    <a:pos x="connsiteX2037" y="connsiteY2037"/>
                  </a:cxn>
                  <a:cxn ang="0">
                    <a:pos x="connsiteX2038" y="connsiteY2038"/>
                  </a:cxn>
                  <a:cxn ang="0">
                    <a:pos x="connsiteX2039" y="connsiteY2039"/>
                  </a:cxn>
                  <a:cxn ang="0">
                    <a:pos x="connsiteX2040" y="connsiteY2040"/>
                  </a:cxn>
                  <a:cxn ang="0">
                    <a:pos x="connsiteX2041" y="connsiteY2041"/>
                  </a:cxn>
                  <a:cxn ang="0">
                    <a:pos x="connsiteX2042" y="connsiteY2042"/>
                  </a:cxn>
                  <a:cxn ang="0">
                    <a:pos x="connsiteX2043" y="connsiteY2043"/>
                  </a:cxn>
                  <a:cxn ang="0">
                    <a:pos x="connsiteX2044" y="connsiteY2044"/>
                  </a:cxn>
                  <a:cxn ang="0">
                    <a:pos x="connsiteX2045" y="connsiteY2045"/>
                  </a:cxn>
                  <a:cxn ang="0">
                    <a:pos x="connsiteX2046" y="connsiteY2046"/>
                  </a:cxn>
                  <a:cxn ang="0">
                    <a:pos x="connsiteX2047" y="connsiteY2047"/>
                  </a:cxn>
                  <a:cxn ang="0">
                    <a:pos x="connsiteX2048" y="connsiteY2048"/>
                  </a:cxn>
                  <a:cxn ang="0">
                    <a:pos x="connsiteX2049" y="connsiteY2049"/>
                  </a:cxn>
                  <a:cxn ang="0">
                    <a:pos x="connsiteX2050" y="connsiteY2050"/>
                  </a:cxn>
                  <a:cxn ang="0">
                    <a:pos x="connsiteX2051" y="connsiteY2051"/>
                  </a:cxn>
                  <a:cxn ang="0">
                    <a:pos x="connsiteX2052" y="connsiteY2052"/>
                  </a:cxn>
                  <a:cxn ang="0">
                    <a:pos x="connsiteX2053" y="connsiteY2053"/>
                  </a:cxn>
                  <a:cxn ang="0">
                    <a:pos x="connsiteX2054" y="connsiteY2054"/>
                  </a:cxn>
                  <a:cxn ang="0">
                    <a:pos x="connsiteX2055" y="connsiteY2055"/>
                  </a:cxn>
                  <a:cxn ang="0">
                    <a:pos x="connsiteX2056" y="connsiteY2056"/>
                  </a:cxn>
                  <a:cxn ang="0">
                    <a:pos x="connsiteX2057" y="connsiteY2057"/>
                  </a:cxn>
                  <a:cxn ang="0">
                    <a:pos x="connsiteX2058" y="connsiteY2058"/>
                  </a:cxn>
                  <a:cxn ang="0">
                    <a:pos x="connsiteX2059" y="connsiteY2059"/>
                  </a:cxn>
                  <a:cxn ang="0">
                    <a:pos x="connsiteX2060" y="connsiteY2060"/>
                  </a:cxn>
                  <a:cxn ang="0">
                    <a:pos x="connsiteX2061" y="connsiteY2061"/>
                  </a:cxn>
                  <a:cxn ang="0">
                    <a:pos x="connsiteX2062" y="connsiteY2062"/>
                  </a:cxn>
                  <a:cxn ang="0">
                    <a:pos x="connsiteX2063" y="connsiteY2063"/>
                  </a:cxn>
                  <a:cxn ang="0">
                    <a:pos x="connsiteX2064" y="connsiteY2064"/>
                  </a:cxn>
                  <a:cxn ang="0">
                    <a:pos x="connsiteX2065" y="connsiteY2065"/>
                  </a:cxn>
                  <a:cxn ang="0">
                    <a:pos x="connsiteX2066" y="connsiteY2066"/>
                  </a:cxn>
                  <a:cxn ang="0">
                    <a:pos x="connsiteX2067" y="connsiteY2067"/>
                  </a:cxn>
                  <a:cxn ang="0">
                    <a:pos x="connsiteX2068" y="connsiteY2068"/>
                  </a:cxn>
                  <a:cxn ang="0">
                    <a:pos x="connsiteX2069" y="connsiteY2069"/>
                  </a:cxn>
                  <a:cxn ang="0">
                    <a:pos x="connsiteX2070" y="connsiteY2070"/>
                  </a:cxn>
                  <a:cxn ang="0">
                    <a:pos x="connsiteX2071" y="connsiteY2071"/>
                  </a:cxn>
                  <a:cxn ang="0">
                    <a:pos x="connsiteX2072" y="connsiteY2072"/>
                  </a:cxn>
                  <a:cxn ang="0">
                    <a:pos x="connsiteX2073" y="connsiteY2073"/>
                  </a:cxn>
                  <a:cxn ang="0">
                    <a:pos x="connsiteX2074" y="connsiteY2074"/>
                  </a:cxn>
                  <a:cxn ang="0">
                    <a:pos x="connsiteX2075" y="connsiteY2075"/>
                  </a:cxn>
                  <a:cxn ang="0">
                    <a:pos x="connsiteX2076" y="connsiteY2076"/>
                  </a:cxn>
                  <a:cxn ang="0">
                    <a:pos x="connsiteX2077" y="connsiteY2077"/>
                  </a:cxn>
                  <a:cxn ang="0">
                    <a:pos x="connsiteX2078" y="connsiteY2078"/>
                  </a:cxn>
                  <a:cxn ang="0">
                    <a:pos x="connsiteX2079" y="connsiteY2079"/>
                  </a:cxn>
                  <a:cxn ang="0">
                    <a:pos x="connsiteX2080" y="connsiteY2080"/>
                  </a:cxn>
                  <a:cxn ang="0">
                    <a:pos x="connsiteX2081" y="connsiteY2081"/>
                  </a:cxn>
                  <a:cxn ang="0">
                    <a:pos x="connsiteX2082" y="connsiteY2082"/>
                  </a:cxn>
                  <a:cxn ang="0">
                    <a:pos x="connsiteX2083" y="connsiteY2083"/>
                  </a:cxn>
                  <a:cxn ang="0">
                    <a:pos x="connsiteX2084" y="connsiteY2084"/>
                  </a:cxn>
                  <a:cxn ang="0">
                    <a:pos x="connsiteX2085" y="connsiteY2085"/>
                  </a:cxn>
                  <a:cxn ang="0">
                    <a:pos x="connsiteX2086" y="connsiteY2086"/>
                  </a:cxn>
                  <a:cxn ang="0">
                    <a:pos x="connsiteX2087" y="connsiteY2087"/>
                  </a:cxn>
                  <a:cxn ang="0">
                    <a:pos x="connsiteX2088" y="connsiteY2088"/>
                  </a:cxn>
                  <a:cxn ang="0">
                    <a:pos x="connsiteX2089" y="connsiteY2089"/>
                  </a:cxn>
                  <a:cxn ang="0">
                    <a:pos x="connsiteX2090" y="connsiteY2090"/>
                  </a:cxn>
                  <a:cxn ang="0">
                    <a:pos x="connsiteX2091" y="connsiteY2091"/>
                  </a:cxn>
                  <a:cxn ang="0">
                    <a:pos x="connsiteX2092" y="connsiteY2092"/>
                  </a:cxn>
                  <a:cxn ang="0">
                    <a:pos x="connsiteX2093" y="connsiteY2093"/>
                  </a:cxn>
                  <a:cxn ang="0">
                    <a:pos x="connsiteX2094" y="connsiteY2094"/>
                  </a:cxn>
                  <a:cxn ang="0">
                    <a:pos x="connsiteX2095" y="connsiteY2095"/>
                  </a:cxn>
                  <a:cxn ang="0">
                    <a:pos x="connsiteX2096" y="connsiteY2096"/>
                  </a:cxn>
                  <a:cxn ang="0">
                    <a:pos x="connsiteX2097" y="connsiteY2097"/>
                  </a:cxn>
                  <a:cxn ang="0">
                    <a:pos x="connsiteX2098" y="connsiteY2098"/>
                  </a:cxn>
                  <a:cxn ang="0">
                    <a:pos x="connsiteX2099" y="connsiteY2099"/>
                  </a:cxn>
                  <a:cxn ang="0">
                    <a:pos x="connsiteX2100" y="connsiteY2100"/>
                  </a:cxn>
                  <a:cxn ang="0">
                    <a:pos x="connsiteX2101" y="connsiteY2101"/>
                  </a:cxn>
                  <a:cxn ang="0">
                    <a:pos x="connsiteX2102" y="connsiteY2102"/>
                  </a:cxn>
                  <a:cxn ang="0">
                    <a:pos x="connsiteX2103" y="connsiteY2103"/>
                  </a:cxn>
                  <a:cxn ang="0">
                    <a:pos x="connsiteX2104" y="connsiteY2104"/>
                  </a:cxn>
                  <a:cxn ang="0">
                    <a:pos x="connsiteX2105" y="connsiteY2105"/>
                  </a:cxn>
                  <a:cxn ang="0">
                    <a:pos x="connsiteX2106" y="connsiteY2106"/>
                  </a:cxn>
                  <a:cxn ang="0">
                    <a:pos x="connsiteX2107" y="connsiteY2107"/>
                  </a:cxn>
                  <a:cxn ang="0">
                    <a:pos x="connsiteX2108" y="connsiteY2108"/>
                  </a:cxn>
                  <a:cxn ang="0">
                    <a:pos x="connsiteX2109" y="connsiteY2109"/>
                  </a:cxn>
                  <a:cxn ang="0">
                    <a:pos x="connsiteX2110" y="connsiteY2110"/>
                  </a:cxn>
                  <a:cxn ang="0">
                    <a:pos x="connsiteX2111" y="connsiteY2111"/>
                  </a:cxn>
                  <a:cxn ang="0">
                    <a:pos x="connsiteX2112" y="connsiteY2112"/>
                  </a:cxn>
                  <a:cxn ang="0">
                    <a:pos x="connsiteX2113" y="connsiteY2113"/>
                  </a:cxn>
                  <a:cxn ang="0">
                    <a:pos x="connsiteX2114" y="connsiteY2114"/>
                  </a:cxn>
                  <a:cxn ang="0">
                    <a:pos x="connsiteX2115" y="connsiteY2115"/>
                  </a:cxn>
                  <a:cxn ang="0">
                    <a:pos x="connsiteX2116" y="connsiteY2116"/>
                  </a:cxn>
                  <a:cxn ang="0">
                    <a:pos x="connsiteX2117" y="connsiteY2117"/>
                  </a:cxn>
                  <a:cxn ang="0">
                    <a:pos x="connsiteX2118" y="connsiteY2118"/>
                  </a:cxn>
                  <a:cxn ang="0">
                    <a:pos x="connsiteX2119" y="connsiteY2119"/>
                  </a:cxn>
                  <a:cxn ang="0">
                    <a:pos x="connsiteX2120" y="connsiteY2120"/>
                  </a:cxn>
                  <a:cxn ang="0">
                    <a:pos x="connsiteX2121" y="connsiteY2121"/>
                  </a:cxn>
                  <a:cxn ang="0">
                    <a:pos x="connsiteX2122" y="connsiteY2122"/>
                  </a:cxn>
                  <a:cxn ang="0">
                    <a:pos x="connsiteX2123" y="connsiteY2123"/>
                  </a:cxn>
                  <a:cxn ang="0">
                    <a:pos x="connsiteX2124" y="connsiteY2124"/>
                  </a:cxn>
                  <a:cxn ang="0">
                    <a:pos x="connsiteX2125" y="connsiteY2125"/>
                  </a:cxn>
                  <a:cxn ang="0">
                    <a:pos x="connsiteX2126" y="connsiteY2126"/>
                  </a:cxn>
                  <a:cxn ang="0">
                    <a:pos x="connsiteX2127" y="connsiteY2127"/>
                  </a:cxn>
                  <a:cxn ang="0">
                    <a:pos x="connsiteX2128" y="connsiteY2128"/>
                  </a:cxn>
                  <a:cxn ang="0">
                    <a:pos x="connsiteX2129" y="connsiteY2129"/>
                  </a:cxn>
                  <a:cxn ang="0">
                    <a:pos x="connsiteX2130" y="connsiteY2130"/>
                  </a:cxn>
                  <a:cxn ang="0">
                    <a:pos x="connsiteX2131" y="connsiteY2131"/>
                  </a:cxn>
                  <a:cxn ang="0">
                    <a:pos x="connsiteX2132" y="connsiteY2132"/>
                  </a:cxn>
                  <a:cxn ang="0">
                    <a:pos x="connsiteX2133" y="connsiteY2133"/>
                  </a:cxn>
                  <a:cxn ang="0">
                    <a:pos x="connsiteX2134" y="connsiteY2134"/>
                  </a:cxn>
                  <a:cxn ang="0">
                    <a:pos x="connsiteX2135" y="connsiteY2135"/>
                  </a:cxn>
                  <a:cxn ang="0">
                    <a:pos x="connsiteX2136" y="connsiteY2136"/>
                  </a:cxn>
                  <a:cxn ang="0">
                    <a:pos x="connsiteX2137" y="connsiteY2137"/>
                  </a:cxn>
                  <a:cxn ang="0">
                    <a:pos x="connsiteX2138" y="connsiteY2138"/>
                  </a:cxn>
                  <a:cxn ang="0">
                    <a:pos x="connsiteX2139" y="connsiteY2139"/>
                  </a:cxn>
                  <a:cxn ang="0">
                    <a:pos x="connsiteX2140" y="connsiteY2140"/>
                  </a:cxn>
                  <a:cxn ang="0">
                    <a:pos x="connsiteX2141" y="connsiteY2141"/>
                  </a:cxn>
                  <a:cxn ang="0">
                    <a:pos x="connsiteX2142" y="connsiteY2142"/>
                  </a:cxn>
                  <a:cxn ang="0">
                    <a:pos x="connsiteX2143" y="connsiteY2143"/>
                  </a:cxn>
                  <a:cxn ang="0">
                    <a:pos x="connsiteX2144" y="connsiteY2144"/>
                  </a:cxn>
                  <a:cxn ang="0">
                    <a:pos x="connsiteX2145" y="connsiteY2145"/>
                  </a:cxn>
                  <a:cxn ang="0">
                    <a:pos x="connsiteX2146" y="connsiteY2146"/>
                  </a:cxn>
                  <a:cxn ang="0">
                    <a:pos x="connsiteX2147" y="connsiteY2147"/>
                  </a:cxn>
                  <a:cxn ang="0">
                    <a:pos x="connsiteX2148" y="connsiteY2148"/>
                  </a:cxn>
                  <a:cxn ang="0">
                    <a:pos x="connsiteX2149" y="connsiteY2149"/>
                  </a:cxn>
                  <a:cxn ang="0">
                    <a:pos x="connsiteX2150" y="connsiteY2150"/>
                  </a:cxn>
                  <a:cxn ang="0">
                    <a:pos x="connsiteX2151" y="connsiteY2151"/>
                  </a:cxn>
                  <a:cxn ang="0">
                    <a:pos x="connsiteX2152" y="connsiteY2152"/>
                  </a:cxn>
                  <a:cxn ang="0">
                    <a:pos x="connsiteX2153" y="connsiteY2153"/>
                  </a:cxn>
                  <a:cxn ang="0">
                    <a:pos x="connsiteX2154" y="connsiteY2154"/>
                  </a:cxn>
                  <a:cxn ang="0">
                    <a:pos x="connsiteX2155" y="connsiteY2155"/>
                  </a:cxn>
                  <a:cxn ang="0">
                    <a:pos x="connsiteX2156" y="connsiteY2156"/>
                  </a:cxn>
                  <a:cxn ang="0">
                    <a:pos x="connsiteX2157" y="connsiteY2157"/>
                  </a:cxn>
                  <a:cxn ang="0">
                    <a:pos x="connsiteX2158" y="connsiteY2158"/>
                  </a:cxn>
                  <a:cxn ang="0">
                    <a:pos x="connsiteX2159" y="connsiteY2159"/>
                  </a:cxn>
                  <a:cxn ang="0">
                    <a:pos x="connsiteX2160" y="connsiteY2160"/>
                  </a:cxn>
                  <a:cxn ang="0">
                    <a:pos x="connsiteX2161" y="connsiteY2161"/>
                  </a:cxn>
                  <a:cxn ang="0">
                    <a:pos x="connsiteX2162" y="connsiteY2162"/>
                  </a:cxn>
                  <a:cxn ang="0">
                    <a:pos x="connsiteX2163" y="connsiteY2163"/>
                  </a:cxn>
                  <a:cxn ang="0">
                    <a:pos x="connsiteX2164" y="connsiteY2164"/>
                  </a:cxn>
                  <a:cxn ang="0">
                    <a:pos x="connsiteX2165" y="connsiteY2165"/>
                  </a:cxn>
                  <a:cxn ang="0">
                    <a:pos x="connsiteX2166" y="connsiteY2166"/>
                  </a:cxn>
                  <a:cxn ang="0">
                    <a:pos x="connsiteX2167" y="connsiteY2167"/>
                  </a:cxn>
                  <a:cxn ang="0">
                    <a:pos x="connsiteX2168" y="connsiteY2168"/>
                  </a:cxn>
                  <a:cxn ang="0">
                    <a:pos x="connsiteX2169" y="connsiteY2169"/>
                  </a:cxn>
                  <a:cxn ang="0">
                    <a:pos x="connsiteX2170" y="connsiteY2170"/>
                  </a:cxn>
                  <a:cxn ang="0">
                    <a:pos x="connsiteX2171" y="connsiteY2171"/>
                  </a:cxn>
                  <a:cxn ang="0">
                    <a:pos x="connsiteX2172" y="connsiteY2172"/>
                  </a:cxn>
                  <a:cxn ang="0">
                    <a:pos x="connsiteX2173" y="connsiteY2173"/>
                  </a:cxn>
                  <a:cxn ang="0">
                    <a:pos x="connsiteX2174" y="connsiteY2174"/>
                  </a:cxn>
                  <a:cxn ang="0">
                    <a:pos x="connsiteX2175" y="connsiteY2175"/>
                  </a:cxn>
                  <a:cxn ang="0">
                    <a:pos x="connsiteX2176" y="connsiteY2176"/>
                  </a:cxn>
                  <a:cxn ang="0">
                    <a:pos x="connsiteX2177" y="connsiteY2177"/>
                  </a:cxn>
                  <a:cxn ang="0">
                    <a:pos x="connsiteX2178" y="connsiteY2178"/>
                  </a:cxn>
                  <a:cxn ang="0">
                    <a:pos x="connsiteX2179" y="connsiteY2179"/>
                  </a:cxn>
                  <a:cxn ang="0">
                    <a:pos x="connsiteX2180" y="connsiteY2180"/>
                  </a:cxn>
                  <a:cxn ang="0">
                    <a:pos x="connsiteX2181" y="connsiteY2181"/>
                  </a:cxn>
                  <a:cxn ang="0">
                    <a:pos x="connsiteX2182" y="connsiteY2182"/>
                  </a:cxn>
                  <a:cxn ang="0">
                    <a:pos x="connsiteX2183" y="connsiteY2183"/>
                  </a:cxn>
                  <a:cxn ang="0">
                    <a:pos x="connsiteX2184" y="connsiteY2184"/>
                  </a:cxn>
                  <a:cxn ang="0">
                    <a:pos x="connsiteX2185" y="connsiteY2185"/>
                  </a:cxn>
                  <a:cxn ang="0">
                    <a:pos x="connsiteX2186" y="connsiteY2186"/>
                  </a:cxn>
                  <a:cxn ang="0">
                    <a:pos x="connsiteX2187" y="connsiteY2187"/>
                  </a:cxn>
                  <a:cxn ang="0">
                    <a:pos x="connsiteX2188" y="connsiteY2188"/>
                  </a:cxn>
                  <a:cxn ang="0">
                    <a:pos x="connsiteX2189" y="connsiteY2189"/>
                  </a:cxn>
                  <a:cxn ang="0">
                    <a:pos x="connsiteX2190" y="connsiteY2190"/>
                  </a:cxn>
                  <a:cxn ang="0">
                    <a:pos x="connsiteX2191" y="connsiteY2191"/>
                  </a:cxn>
                  <a:cxn ang="0">
                    <a:pos x="connsiteX2192" y="connsiteY2192"/>
                  </a:cxn>
                  <a:cxn ang="0">
                    <a:pos x="connsiteX2193" y="connsiteY2193"/>
                  </a:cxn>
                  <a:cxn ang="0">
                    <a:pos x="connsiteX2194" y="connsiteY2194"/>
                  </a:cxn>
                  <a:cxn ang="0">
                    <a:pos x="connsiteX2195" y="connsiteY2195"/>
                  </a:cxn>
                  <a:cxn ang="0">
                    <a:pos x="connsiteX2196" y="connsiteY2196"/>
                  </a:cxn>
                  <a:cxn ang="0">
                    <a:pos x="connsiteX2197" y="connsiteY2197"/>
                  </a:cxn>
                  <a:cxn ang="0">
                    <a:pos x="connsiteX2198" y="connsiteY2198"/>
                  </a:cxn>
                  <a:cxn ang="0">
                    <a:pos x="connsiteX2199" y="connsiteY2199"/>
                  </a:cxn>
                  <a:cxn ang="0">
                    <a:pos x="connsiteX2200" y="connsiteY2200"/>
                  </a:cxn>
                  <a:cxn ang="0">
                    <a:pos x="connsiteX2201" y="connsiteY2201"/>
                  </a:cxn>
                  <a:cxn ang="0">
                    <a:pos x="connsiteX2202" y="connsiteY2202"/>
                  </a:cxn>
                  <a:cxn ang="0">
                    <a:pos x="connsiteX2203" y="connsiteY2203"/>
                  </a:cxn>
                  <a:cxn ang="0">
                    <a:pos x="connsiteX2204" y="connsiteY2204"/>
                  </a:cxn>
                  <a:cxn ang="0">
                    <a:pos x="connsiteX2205" y="connsiteY2205"/>
                  </a:cxn>
                  <a:cxn ang="0">
                    <a:pos x="connsiteX2206" y="connsiteY2206"/>
                  </a:cxn>
                  <a:cxn ang="0">
                    <a:pos x="connsiteX2207" y="connsiteY2207"/>
                  </a:cxn>
                  <a:cxn ang="0">
                    <a:pos x="connsiteX2208" y="connsiteY2208"/>
                  </a:cxn>
                  <a:cxn ang="0">
                    <a:pos x="connsiteX2209" y="connsiteY2209"/>
                  </a:cxn>
                  <a:cxn ang="0">
                    <a:pos x="connsiteX2210" y="connsiteY2210"/>
                  </a:cxn>
                  <a:cxn ang="0">
                    <a:pos x="connsiteX2211" y="connsiteY2211"/>
                  </a:cxn>
                  <a:cxn ang="0">
                    <a:pos x="connsiteX2212" y="connsiteY2212"/>
                  </a:cxn>
                  <a:cxn ang="0">
                    <a:pos x="connsiteX2213" y="connsiteY2213"/>
                  </a:cxn>
                  <a:cxn ang="0">
                    <a:pos x="connsiteX2214" y="connsiteY2214"/>
                  </a:cxn>
                  <a:cxn ang="0">
                    <a:pos x="connsiteX2215" y="connsiteY2215"/>
                  </a:cxn>
                  <a:cxn ang="0">
                    <a:pos x="connsiteX2216" y="connsiteY2216"/>
                  </a:cxn>
                  <a:cxn ang="0">
                    <a:pos x="connsiteX2217" y="connsiteY2217"/>
                  </a:cxn>
                  <a:cxn ang="0">
                    <a:pos x="connsiteX2218" y="connsiteY2218"/>
                  </a:cxn>
                  <a:cxn ang="0">
                    <a:pos x="connsiteX2219" y="connsiteY2219"/>
                  </a:cxn>
                  <a:cxn ang="0">
                    <a:pos x="connsiteX2220" y="connsiteY2220"/>
                  </a:cxn>
                  <a:cxn ang="0">
                    <a:pos x="connsiteX2221" y="connsiteY2221"/>
                  </a:cxn>
                  <a:cxn ang="0">
                    <a:pos x="connsiteX2222" y="connsiteY2222"/>
                  </a:cxn>
                  <a:cxn ang="0">
                    <a:pos x="connsiteX2223" y="connsiteY2223"/>
                  </a:cxn>
                  <a:cxn ang="0">
                    <a:pos x="connsiteX2224" y="connsiteY2224"/>
                  </a:cxn>
                  <a:cxn ang="0">
                    <a:pos x="connsiteX2225" y="connsiteY2225"/>
                  </a:cxn>
                  <a:cxn ang="0">
                    <a:pos x="connsiteX2226" y="connsiteY2226"/>
                  </a:cxn>
                  <a:cxn ang="0">
                    <a:pos x="connsiteX2227" y="connsiteY2227"/>
                  </a:cxn>
                  <a:cxn ang="0">
                    <a:pos x="connsiteX2228" y="connsiteY2228"/>
                  </a:cxn>
                  <a:cxn ang="0">
                    <a:pos x="connsiteX2229" y="connsiteY2229"/>
                  </a:cxn>
                  <a:cxn ang="0">
                    <a:pos x="connsiteX2230" y="connsiteY2230"/>
                  </a:cxn>
                  <a:cxn ang="0">
                    <a:pos x="connsiteX2231" y="connsiteY2231"/>
                  </a:cxn>
                  <a:cxn ang="0">
                    <a:pos x="connsiteX2232" y="connsiteY2232"/>
                  </a:cxn>
                  <a:cxn ang="0">
                    <a:pos x="connsiteX2233" y="connsiteY2233"/>
                  </a:cxn>
                  <a:cxn ang="0">
                    <a:pos x="connsiteX2234" y="connsiteY2234"/>
                  </a:cxn>
                  <a:cxn ang="0">
                    <a:pos x="connsiteX2235" y="connsiteY2235"/>
                  </a:cxn>
                  <a:cxn ang="0">
                    <a:pos x="connsiteX2236" y="connsiteY2236"/>
                  </a:cxn>
                  <a:cxn ang="0">
                    <a:pos x="connsiteX2237" y="connsiteY2237"/>
                  </a:cxn>
                  <a:cxn ang="0">
                    <a:pos x="connsiteX2238" y="connsiteY2238"/>
                  </a:cxn>
                  <a:cxn ang="0">
                    <a:pos x="connsiteX2239" y="connsiteY2239"/>
                  </a:cxn>
                  <a:cxn ang="0">
                    <a:pos x="connsiteX2240" y="connsiteY2240"/>
                  </a:cxn>
                  <a:cxn ang="0">
                    <a:pos x="connsiteX2241" y="connsiteY2241"/>
                  </a:cxn>
                  <a:cxn ang="0">
                    <a:pos x="connsiteX2242" y="connsiteY2242"/>
                  </a:cxn>
                  <a:cxn ang="0">
                    <a:pos x="connsiteX2243" y="connsiteY2243"/>
                  </a:cxn>
                  <a:cxn ang="0">
                    <a:pos x="connsiteX2244" y="connsiteY2244"/>
                  </a:cxn>
                  <a:cxn ang="0">
                    <a:pos x="connsiteX2245" y="connsiteY2245"/>
                  </a:cxn>
                  <a:cxn ang="0">
                    <a:pos x="connsiteX2246" y="connsiteY2246"/>
                  </a:cxn>
                  <a:cxn ang="0">
                    <a:pos x="connsiteX2247" y="connsiteY2247"/>
                  </a:cxn>
                  <a:cxn ang="0">
                    <a:pos x="connsiteX2248" y="connsiteY2248"/>
                  </a:cxn>
                  <a:cxn ang="0">
                    <a:pos x="connsiteX2249" y="connsiteY2249"/>
                  </a:cxn>
                  <a:cxn ang="0">
                    <a:pos x="connsiteX2250" y="connsiteY2250"/>
                  </a:cxn>
                  <a:cxn ang="0">
                    <a:pos x="connsiteX2251" y="connsiteY2251"/>
                  </a:cxn>
                  <a:cxn ang="0">
                    <a:pos x="connsiteX2252" y="connsiteY2252"/>
                  </a:cxn>
                  <a:cxn ang="0">
                    <a:pos x="connsiteX2253" y="connsiteY2253"/>
                  </a:cxn>
                  <a:cxn ang="0">
                    <a:pos x="connsiteX2254" y="connsiteY2254"/>
                  </a:cxn>
                  <a:cxn ang="0">
                    <a:pos x="connsiteX2255" y="connsiteY2255"/>
                  </a:cxn>
                  <a:cxn ang="0">
                    <a:pos x="connsiteX2256" y="connsiteY2256"/>
                  </a:cxn>
                  <a:cxn ang="0">
                    <a:pos x="connsiteX2257" y="connsiteY2257"/>
                  </a:cxn>
                  <a:cxn ang="0">
                    <a:pos x="connsiteX2258" y="connsiteY2258"/>
                  </a:cxn>
                  <a:cxn ang="0">
                    <a:pos x="connsiteX2259" y="connsiteY2259"/>
                  </a:cxn>
                  <a:cxn ang="0">
                    <a:pos x="connsiteX2260" y="connsiteY2260"/>
                  </a:cxn>
                  <a:cxn ang="0">
                    <a:pos x="connsiteX2261" y="connsiteY2261"/>
                  </a:cxn>
                  <a:cxn ang="0">
                    <a:pos x="connsiteX2262" y="connsiteY2262"/>
                  </a:cxn>
                  <a:cxn ang="0">
                    <a:pos x="connsiteX2263" y="connsiteY2263"/>
                  </a:cxn>
                  <a:cxn ang="0">
                    <a:pos x="connsiteX2264" y="connsiteY2264"/>
                  </a:cxn>
                  <a:cxn ang="0">
                    <a:pos x="connsiteX2265" y="connsiteY2265"/>
                  </a:cxn>
                  <a:cxn ang="0">
                    <a:pos x="connsiteX2266" y="connsiteY2266"/>
                  </a:cxn>
                  <a:cxn ang="0">
                    <a:pos x="connsiteX2267" y="connsiteY2267"/>
                  </a:cxn>
                  <a:cxn ang="0">
                    <a:pos x="connsiteX2268" y="connsiteY2268"/>
                  </a:cxn>
                  <a:cxn ang="0">
                    <a:pos x="connsiteX2269" y="connsiteY2269"/>
                  </a:cxn>
                  <a:cxn ang="0">
                    <a:pos x="connsiteX2270" y="connsiteY2270"/>
                  </a:cxn>
                  <a:cxn ang="0">
                    <a:pos x="connsiteX2271" y="connsiteY2271"/>
                  </a:cxn>
                  <a:cxn ang="0">
                    <a:pos x="connsiteX2272" y="connsiteY2272"/>
                  </a:cxn>
                  <a:cxn ang="0">
                    <a:pos x="connsiteX2273" y="connsiteY2273"/>
                  </a:cxn>
                  <a:cxn ang="0">
                    <a:pos x="connsiteX2274" y="connsiteY2274"/>
                  </a:cxn>
                  <a:cxn ang="0">
                    <a:pos x="connsiteX2275" y="connsiteY2275"/>
                  </a:cxn>
                  <a:cxn ang="0">
                    <a:pos x="connsiteX2276" y="connsiteY2276"/>
                  </a:cxn>
                  <a:cxn ang="0">
                    <a:pos x="connsiteX2277" y="connsiteY2277"/>
                  </a:cxn>
                  <a:cxn ang="0">
                    <a:pos x="connsiteX2278" y="connsiteY2278"/>
                  </a:cxn>
                  <a:cxn ang="0">
                    <a:pos x="connsiteX2279" y="connsiteY2279"/>
                  </a:cxn>
                  <a:cxn ang="0">
                    <a:pos x="connsiteX2280" y="connsiteY2280"/>
                  </a:cxn>
                  <a:cxn ang="0">
                    <a:pos x="connsiteX2281" y="connsiteY2281"/>
                  </a:cxn>
                  <a:cxn ang="0">
                    <a:pos x="connsiteX2282" y="connsiteY2282"/>
                  </a:cxn>
                  <a:cxn ang="0">
                    <a:pos x="connsiteX2283" y="connsiteY2283"/>
                  </a:cxn>
                  <a:cxn ang="0">
                    <a:pos x="connsiteX2284" y="connsiteY2284"/>
                  </a:cxn>
                  <a:cxn ang="0">
                    <a:pos x="connsiteX2285" y="connsiteY2285"/>
                  </a:cxn>
                  <a:cxn ang="0">
                    <a:pos x="connsiteX2286" y="connsiteY2286"/>
                  </a:cxn>
                  <a:cxn ang="0">
                    <a:pos x="connsiteX2287" y="connsiteY2287"/>
                  </a:cxn>
                  <a:cxn ang="0">
                    <a:pos x="connsiteX2288" y="connsiteY2288"/>
                  </a:cxn>
                  <a:cxn ang="0">
                    <a:pos x="connsiteX2289" y="connsiteY2289"/>
                  </a:cxn>
                  <a:cxn ang="0">
                    <a:pos x="connsiteX2290" y="connsiteY2290"/>
                  </a:cxn>
                  <a:cxn ang="0">
                    <a:pos x="connsiteX2291" y="connsiteY2291"/>
                  </a:cxn>
                  <a:cxn ang="0">
                    <a:pos x="connsiteX2292" y="connsiteY2292"/>
                  </a:cxn>
                  <a:cxn ang="0">
                    <a:pos x="connsiteX2293" y="connsiteY2293"/>
                  </a:cxn>
                  <a:cxn ang="0">
                    <a:pos x="connsiteX2294" y="connsiteY2294"/>
                  </a:cxn>
                  <a:cxn ang="0">
                    <a:pos x="connsiteX2295" y="connsiteY2295"/>
                  </a:cxn>
                  <a:cxn ang="0">
                    <a:pos x="connsiteX2296" y="connsiteY2296"/>
                  </a:cxn>
                  <a:cxn ang="0">
                    <a:pos x="connsiteX2297" y="connsiteY2297"/>
                  </a:cxn>
                  <a:cxn ang="0">
                    <a:pos x="connsiteX2298" y="connsiteY2298"/>
                  </a:cxn>
                  <a:cxn ang="0">
                    <a:pos x="connsiteX2299" y="connsiteY2299"/>
                  </a:cxn>
                  <a:cxn ang="0">
                    <a:pos x="connsiteX2300" y="connsiteY2300"/>
                  </a:cxn>
                  <a:cxn ang="0">
                    <a:pos x="connsiteX2301" y="connsiteY2301"/>
                  </a:cxn>
                  <a:cxn ang="0">
                    <a:pos x="connsiteX2302" y="connsiteY2302"/>
                  </a:cxn>
                  <a:cxn ang="0">
                    <a:pos x="connsiteX2303" y="connsiteY2303"/>
                  </a:cxn>
                  <a:cxn ang="0">
                    <a:pos x="connsiteX2304" y="connsiteY2304"/>
                  </a:cxn>
                  <a:cxn ang="0">
                    <a:pos x="connsiteX2305" y="connsiteY2305"/>
                  </a:cxn>
                  <a:cxn ang="0">
                    <a:pos x="connsiteX2306" y="connsiteY2306"/>
                  </a:cxn>
                  <a:cxn ang="0">
                    <a:pos x="connsiteX2307" y="connsiteY2307"/>
                  </a:cxn>
                  <a:cxn ang="0">
                    <a:pos x="connsiteX2308" y="connsiteY2308"/>
                  </a:cxn>
                  <a:cxn ang="0">
                    <a:pos x="connsiteX2309" y="connsiteY2309"/>
                  </a:cxn>
                  <a:cxn ang="0">
                    <a:pos x="connsiteX2310" y="connsiteY2310"/>
                  </a:cxn>
                  <a:cxn ang="0">
                    <a:pos x="connsiteX2311" y="connsiteY2311"/>
                  </a:cxn>
                  <a:cxn ang="0">
                    <a:pos x="connsiteX2312" y="connsiteY2312"/>
                  </a:cxn>
                  <a:cxn ang="0">
                    <a:pos x="connsiteX2313" y="connsiteY2313"/>
                  </a:cxn>
                  <a:cxn ang="0">
                    <a:pos x="connsiteX2314" y="connsiteY2314"/>
                  </a:cxn>
                  <a:cxn ang="0">
                    <a:pos x="connsiteX2315" y="connsiteY2315"/>
                  </a:cxn>
                  <a:cxn ang="0">
                    <a:pos x="connsiteX2316" y="connsiteY2316"/>
                  </a:cxn>
                  <a:cxn ang="0">
                    <a:pos x="connsiteX2317" y="connsiteY2317"/>
                  </a:cxn>
                  <a:cxn ang="0">
                    <a:pos x="connsiteX2318" y="connsiteY2318"/>
                  </a:cxn>
                  <a:cxn ang="0">
                    <a:pos x="connsiteX2319" y="connsiteY2319"/>
                  </a:cxn>
                  <a:cxn ang="0">
                    <a:pos x="connsiteX2320" y="connsiteY2320"/>
                  </a:cxn>
                  <a:cxn ang="0">
                    <a:pos x="connsiteX2321" y="connsiteY2321"/>
                  </a:cxn>
                  <a:cxn ang="0">
                    <a:pos x="connsiteX2322" y="connsiteY2322"/>
                  </a:cxn>
                  <a:cxn ang="0">
                    <a:pos x="connsiteX2323" y="connsiteY2323"/>
                  </a:cxn>
                  <a:cxn ang="0">
                    <a:pos x="connsiteX2324" y="connsiteY2324"/>
                  </a:cxn>
                  <a:cxn ang="0">
                    <a:pos x="connsiteX2325" y="connsiteY2325"/>
                  </a:cxn>
                  <a:cxn ang="0">
                    <a:pos x="connsiteX2326" y="connsiteY2326"/>
                  </a:cxn>
                  <a:cxn ang="0">
                    <a:pos x="connsiteX2327" y="connsiteY2327"/>
                  </a:cxn>
                  <a:cxn ang="0">
                    <a:pos x="connsiteX2328" y="connsiteY2328"/>
                  </a:cxn>
                  <a:cxn ang="0">
                    <a:pos x="connsiteX2329" y="connsiteY2329"/>
                  </a:cxn>
                  <a:cxn ang="0">
                    <a:pos x="connsiteX2330" y="connsiteY2330"/>
                  </a:cxn>
                  <a:cxn ang="0">
                    <a:pos x="connsiteX2331" y="connsiteY2331"/>
                  </a:cxn>
                  <a:cxn ang="0">
                    <a:pos x="connsiteX2332" y="connsiteY2332"/>
                  </a:cxn>
                  <a:cxn ang="0">
                    <a:pos x="connsiteX2333" y="connsiteY2333"/>
                  </a:cxn>
                  <a:cxn ang="0">
                    <a:pos x="connsiteX2334" y="connsiteY2334"/>
                  </a:cxn>
                  <a:cxn ang="0">
                    <a:pos x="connsiteX2335" y="connsiteY2335"/>
                  </a:cxn>
                  <a:cxn ang="0">
                    <a:pos x="connsiteX2336" y="connsiteY2336"/>
                  </a:cxn>
                  <a:cxn ang="0">
                    <a:pos x="connsiteX2337" y="connsiteY2337"/>
                  </a:cxn>
                  <a:cxn ang="0">
                    <a:pos x="connsiteX2338" y="connsiteY2338"/>
                  </a:cxn>
                  <a:cxn ang="0">
                    <a:pos x="connsiteX2339" y="connsiteY2339"/>
                  </a:cxn>
                  <a:cxn ang="0">
                    <a:pos x="connsiteX2340" y="connsiteY2340"/>
                  </a:cxn>
                  <a:cxn ang="0">
                    <a:pos x="connsiteX2341" y="connsiteY2341"/>
                  </a:cxn>
                  <a:cxn ang="0">
                    <a:pos x="connsiteX2342" y="connsiteY2342"/>
                  </a:cxn>
                  <a:cxn ang="0">
                    <a:pos x="connsiteX2343" y="connsiteY2343"/>
                  </a:cxn>
                  <a:cxn ang="0">
                    <a:pos x="connsiteX2344" y="connsiteY2344"/>
                  </a:cxn>
                  <a:cxn ang="0">
                    <a:pos x="connsiteX2345" y="connsiteY2345"/>
                  </a:cxn>
                  <a:cxn ang="0">
                    <a:pos x="connsiteX2346" y="connsiteY2346"/>
                  </a:cxn>
                  <a:cxn ang="0">
                    <a:pos x="connsiteX2347" y="connsiteY2347"/>
                  </a:cxn>
                  <a:cxn ang="0">
                    <a:pos x="connsiteX2348" y="connsiteY2348"/>
                  </a:cxn>
                  <a:cxn ang="0">
                    <a:pos x="connsiteX2349" y="connsiteY2349"/>
                  </a:cxn>
                  <a:cxn ang="0">
                    <a:pos x="connsiteX2350" y="connsiteY2350"/>
                  </a:cxn>
                  <a:cxn ang="0">
                    <a:pos x="connsiteX2351" y="connsiteY2351"/>
                  </a:cxn>
                  <a:cxn ang="0">
                    <a:pos x="connsiteX2352" y="connsiteY2352"/>
                  </a:cxn>
                  <a:cxn ang="0">
                    <a:pos x="connsiteX2353" y="connsiteY2353"/>
                  </a:cxn>
                  <a:cxn ang="0">
                    <a:pos x="connsiteX2354" y="connsiteY2354"/>
                  </a:cxn>
                  <a:cxn ang="0">
                    <a:pos x="connsiteX2355" y="connsiteY2355"/>
                  </a:cxn>
                  <a:cxn ang="0">
                    <a:pos x="connsiteX2356" y="connsiteY2356"/>
                  </a:cxn>
                  <a:cxn ang="0">
                    <a:pos x="connsiteX2357" y="connsiteY2357"/>
                  </a:cxn>
                  <a:cxn ang="0">
                    <a:pos x="connsiteX2358" y="connsiteY2358"/>
                  </a:cxn>
                  <a:cxn ang="0">
                    <a:pos x="connsiteX2359" y="connsiteY2359"/>
                  </a:cxn>
                  <a:cxn ang="0">
                    <a:pos x="connsiteX2360" y="connsiteY2360"/>
                  </a:cxn>
                  <a:cxn ang="0">
                    <a:pos x="connsiteX2361" y="connsiteY2361"/>
                  </a:cxn>
                  <a:cxn ang="0">
                    <a:pos x="connsiteX2362" y="connsiteY2362"/>
                  </a:cxn>
                  <a:cxn ang="0">
                    <a:pos x="connsiteX2363" y="connsiteY2363"/>
                  </a:cxn>
                  <a:cxn ang="0">
                    <a:pos x="connsiteX2364" y="connsiteY2364"/>
                  </a:cxn>
                  <a:cxn ang="0">
                    <a:pos x="connsiteX2365" y="connsiteY2365"/>
                  </a:cxn>
                  <a:cxn ang="0">
                    <a:pos x="connsiteX2366" y="connsiteY2366"/>
                  </a:cxn>
                  <a:cxn ang="0">
                    <a:pos x="connsiteX2367" y="connsiteY2367"/>
                  </a:cxn>
                  <a:cxn ang="0">
                    <a:pos x="connsiteX2368" y="connsiteY2368"/>
                  </a:cxn>
                  <a:cxn ang="0">
                    <a:pos x="connsiteX2369" y="connsiteY2369"/>
                  </a:cxn>
                  <a:cxn ang="0">
                    <a:pos x="connsiteX2370" y="connsiteY2370"/>
                  </a:cxn>
                  <a:cxn ang="0">
                    <a:pos x="connsiteX2371" y="connsiteY2371"/>
                  </a:cxn>
                  <a:cxn ang="0">
                    <a:pos x="connsiteX2372" y="connsiteY2372"/>
                  </a:cxn>
                  <a:cxn ang="0">
                    <a:pos x="connsiteX2373" y="connsiteY2373"/>
                  </a:cxn>
                  <a:cxn ang="0">
                    <a:pos x="connsiteX2374" y="connsiteY2374"/>
                  </a:cxn>
                  <a:cxn ang="0">
                    <a:pos x="connsiteX2375" y="connsiteY2375"/>
                  </a:cxn>
                  <a:cxn ang="0">
                    <a:pos x="connsiteX2376" y="connsiteY2376"/>
                  </a:cxn>
                  <a:cxn ang="0">
                    <a:pos x="connsiteX2377" y="connsiteY2377"/>
                  </a:cxn>
                  <a:cxn ang="0">
                    <a:pos x="connsiteX2378" y="connsiteY2378"/>
                  </a:cxn>
                  <a:cxn ang="0">
                    <a:pos x="connsiteX2379" y="connsiteY2379"/>
                  </a:cxn>
                  <a:cxn ang="0">
                    <a:pos x="connsiteX2380" y="connsiteY2380"/>
                  </a:cxn>
                  <a:cxn ang="0">
                    <a:pos x="connsiteX2381" y="connsiteY2381"/>
                  </a:cxn>
                  <a:cxn ang="0">
                    <a:pos x="connsiteX2382" y="connsiteY2382"/>
                  </a:cxn>
                  <a:cxn ang="0">
                    <a:pos x="connsiteX2383" y="connsiteY2383"/>
                  </a:cxn>
                  <a:cxn ang="0">
                    <a:pos x="connsiteX2384" y="connsiteY2384"/>
                  </a:cxn>
                  <a:cxn ang="0">
                    <a:pos x="connsiteX2385" y="connsiteY2385"/>
                  </a:cxn>
                  <a:cxn ang="0">
                    <a:pos x="connsiteX2386" y="connsiteY2386"/>
                  </a:cxn>
                  <a:cxn ang="0">
                    <a:pos x="connsiteX2387" y="connsiteY2387"/>
                  </a:cxn>
                  <a:cxn ang="0">
                    <a:pos x="connsiteX2388" y="connsiteY2388"/>
                  </a:cxn>
                  <a:cxn ang="0">
                    <a:pos x="connsiteX2389" y="connsiteY2389"/>
                  </a:cxn>
                  <a:cxn ang="0">
                    <a:pos x="connsiteX2390" y="connsiteY2390"/>
                  </a:cxn>
                  <a:cxn ang="0">
                    <a:pos x="connsiteX2391" y="connsiteY2391"/>
                  </a:cxn>
                  <a:cxn ang="0">
                    <a:pos x="connsiteX2392" y="connsiteY2392"/>
                  </a:cxn>
                  <a:cxn ang="0">
                    <a:pos x="connsiteX2393" y="connsiteY2393"/>
                  </a:cxn>
                  <a:cxn ang="0">
                    <a:pos x="connsiteX2394" y="connsiteY2394"/>
                  </a:cxn>
                  <a:cxn ang="0">
                    <a:pos x="connsiteX2395" y="connsiteY2395"/>
                  </a:cxn>
                  <a:cxn ang="0">
                    <a:pos x="connsiteX2396" y="connsiteY2396"/>
                  </a:cxn>
                  <a:cxn ang="0">
                    <a:pos x="connsiteX2397" y="connsiteY2397"/>
                  </a:cxn>
                  <a:cxn ang="0">
                    <a:pos x="connsiteX2398" y="connsiteY2398"/>
                  </a:cxn>
                  <a:cxn ang="0">
                    <a:pos x="connsiteX2399" y="connsiteY2399"/>
                  </a:cxn>
                  <a:cxn ang="0">
                    <a:pos x="connsiteX2400" y="connsiteY2400"/>
                  </a:cxn>
                  <a:cxn ang="0">
                    <a:pos x="connsiteX2401" y="connsiteY2401"/>
                  </a:cxn>
                  <a:cxn ang="0">
                    <a:pos x="connsiteX2402" y="connsiteY2402"/>
                  </a:cxn>
                  <a:cxn ang="0">
                    <a:pos x="connsiteX2403" y="connsiteY2403"/>
                  </a:cxn>
                  <a:cxn ang="0">
                    <a:pos x="connsiteX2404" y="connsiteY2404"/>
                  </a:cxn>
                  <a:cxn ang="0">
                    <a:pos x="connsiteX2405" y="connsiteY2405"/>
                  </a:cxn>
                  <a:cxn ang="0">
                    <a:pos x="connsiteX2406" y="connsiteY2406"/>
                  </a:cxn>
                  <a:cxn ang="0">
                    <a:pos x="connsiteX2407" y="connsiteY2407"/>
                  </a:cxn>
                  <a:cxn ang="0">
                    <a:pos x="connsiteX2408" y="connsiteY2408"/>
                  </a:cxn>
                  <a:cxn ang="0">
                    <a:pos x="connsiteX2409" y="connsiteY2409"/>
                  </a:cxn>
                  <a:cxn ang="0">
                    <a:pos x="connsiteX2410" y="connsiteY2410"/>
                  </a:cxn>
                  <a:cxn ang="0">
                    <a:pos x="connsiteX2411" y="connsiteY2411"/>
                  </a:cxn>
                  <a:cxn ang="0">
                    <a:pos x="connsiteX2412" y="connsiteY2412"/>
                  </a:cxn>
                  <a:cxn ang="0">
                    <a:pos x="connsiteX2413" y="connsiteY2413"/>
                  </a:cxn>
                  <a:cxn ang="0">
                    <a:pos x="connsiteX2414" y="connsiteY2414"/>
                  </a:cxn>
                  <a:cxn ang="0">
                    <a:pos x="connsiteX2415" y="connsiteY2415"/>
                  </a:cxn>
                  <a:cxn ang="0">
                    <a:pos x="connsiteX2416" y="connsiteY2416"/>
                  </a:cxn>
                  <a:cxn ang="0">
                    <a:pos x="connsiteX2417" y="connsiteY2417"/>
                  </a:cxn>
                  <a:cxn ang="0">
                    <a:pos x="connsiteX2418" y="connsiteY2418"/>
                  </a:cxn>
                  <a:cxn ang="0">
                    <a:pos x="connsiteX2419" y="connsiteY2419"/>
                  </a:cxn>
                  <a:cxn ang="0">
                    <a:pos x="connsiteX2420" y="connsiteY2420"/>
                  </a:cxn>
                  <a:cxn ang="0">
                    <a:pos x="connsiteX2421" y="connsiteY2421"/>
                  </a:cxn>
                  <a:cxn ang="0">
                    <a:pos x="connsiteX2422" y="connsiteY2422"/>
                  </a:cxn>
                  <a:cxn ang="0">
                    <a:pos x="connsiteX2423" y="connsiteY2423"/>
                  </a:cxn>
                  <a:cxn ang="0">
                    <a:pos x="connsiteX2424" y="connsiteY2424"/>
                  </a:cxn>
                  <a:cxn ang="0">
                    <a:pos x="connsiteX2425" y="connsiteY2425"/>
                  </a:cxn>
                  <a:cxn ang="0">
                    <a:pos x="connsiteX2426" y="connsiteY2426"/>
                  </a:cxn>
                  <a:cxn ang="0">
                    <a:pos x="connsiteX2427" y="connsiteY2427"/>
                  </a:cxn>
                  <a:cxn ang="0">
                    <a:pos x="connsiteX2428" y="connsiteY2428"/>
                  </a:cxn>
                  <a:cxn ang="0">
                    <a:pos x="connsiteX2429" y="connsiteY2429"/>
                  </a:cxn>
                  <a:cxn ang="0">
                    <a:pos x="connsiteX2430" y="connsiteY2430"/>
                  </a:cxn>
                  <a:cxn ang="0">
                    <a:pos x="connsiteX2431" y="connsiteY2431"/>
                  </a:cxn>
                  <a:cxn ang="0">
                    <a:pos x="connsiteX2432" y="connsiteY2432"/>
                  </a:cxn>
                  <a:cxn ang="0">
                    <a:pos x="connsiteX2433" y="connsiteY2433"/>
                  </a:cxn>
                  <a:cxn ang="0">
                    <a:pos x="connsiteX2434" y="connsiteY2434"/>
                  </a:cxn>
                  <a:cxn ang="0">
                    <a:pos x="connsiteX2435" y="connsiteY2435"/>
                  </a:cxn>
                  <a:cxn ang="0">
                    <a:pos x="connsiteX2436" y="connsiteY2436"/>
                  </a:cxn>
                  <a:cxn ang="0">
                    <a:pos x="connsiteX2437" y="connsiteY2437"/>
                  </a:cxn>
                  <a:cxn ang="0">
                    <a:pos x="connsiteX2438" y="connsiteY2438"/>
                  </a:cxn>
                  <a:cxn ang="0">
                    <a:pos x="connsiteX2439" y="connsiteY2439"/>
                  </a:cxn>
                  <a:cxn ang="0">
                    <a:pos x="connsiteX2440" y="connsiteY2440"/>
                  </a:cxn>
                  <a:cxn ang="0">
                    <a:pos x="connsiteX2441" y="connsiteY2441"/>
                  </a:cxn>
                  <a:cxn ang="0">
                    <a:pos x="connsiteX2442" y="connsiteY2442"/>
                  </a:cxn>
                  <a:cxn ang="0">
                    <a:pos x="connsiteX2443" y="connsiteY2443"/>
                  </a:cxn>
                  <a:cxn ang="0">
                    <a:pos x="connsiteX2444" y="connsiteY2444"/>
                  </a:cxn>
                  <a:cxn ang="0">
                    <a:pos x="connsiteX2445" y="connsiteY2445"/>
                  </a:cxn>
                  <a:cxn ang="0">
                    <a:pos x="connsiteX2446" y="connsiteY2446"/>
                  </a:cxn>
                  <a:cxn ang="0">
                    <a:pos x="connsiteX2447" y="connsiteY2447"/>
                  </a:cxn>
                  <a:cxn ang="0">
                    <a:pos x="connsiteX2448" y="connsiteY2448"/>
                  </a:cxn>
                  <a:cxn ang="0">
                    <a:pos x="connsiteX2449" y="connsiteY2449"/>
                  </a:cxn>
                  <a:cxn ang="0">
                    <a:pos x="connsiteX2450" y="connsiteY2450"/>
                  </a:cxn>
                  <a:cxn ang="0">
                    <a:pos x="connsiteX2451" y="connsiteY2451"/>
                  </a:cxn>
                  <a:cxn ang="0">
                    <a:pos x="connsiteX2452" y="connsiteY2452"/>
                  </a:cxn>
                  <a:cxn ang="0">
                    <a:pos x="connsiteX2453" y="connsiteY2453"/>
                  </a:cxn>
                  <a:cxn ang="0">
                    <a:pos x="connsiteX2454" y="connsiteY2454"/>
                  </a:cxn>
                  <a:cxn ang="0">
                    <a:pos x="connsiteX2455" y="connsiteY2455"/>
                  </a:cxn>
                  <a:cxn ang="0">
                    <a:pos x="connsiteX2456" y="connsiteY2456"/>
                  </a:cxn>
                  <a:cxn ang="0">
                    <a:pos x="connsiteX2457" y="connsiteY2457"/>
                  </a:cxn>
                  <a:cxn ang="0">
                    <a:pos x="connsiteX2458" y="connsiteY2458"/>
                  </a:cxn>
                  <a:cxn ang="0">
                    <a:pos x="connsiteX2459" y="connsiteY2459"/>
                  </a:cxn>
                  <a:cxn ang="0">
                    <a:pos x="connsiteX2460" y="connsiteY2460"/>
                  </a:cxn>
                  <a:cxn ang="0">
                    <a:pos x="connsiteX2461" y="connsiteY2461"/>
                  </a:cxn>
                  <a:cxn ang="0">
                    <a:pos x="connsiteX2462" y="connsiteY2462"/>
                  </a:cxn>
                  <a:cxn ang="0">
                    <a:pos x="connsiteX2463" y="connsiteY2463"/>
                  </a:cxn>
                  <a:cxn ang="0">
                    <a:pos x="connsiteX2464" y="connsiteY2464"/>
                  </a:cxn>
                  <a:cxn ang="0">
                    <a:pos x="connsiteX2465" y="connsiteY2465"/>
                  </a:cxn>
                  <a:cxn ang="0">
                    <a:pos x="connsiteX2466" y="connsiteY2466"/>
                  </a:cxn>
                  <a:cxn ang="0">
                    <a:pos x="connsiteX2467" y="connsiteY2467"/>
                  </a:cxn>
                  <a:cxn ang="0">
                    <a:pos x="connsiteX2468" y="connsiteY2468"/>
                  </a:cxn>
                  <a:cxn ang="0">
                    <a:pos x="connsiteX2469" y="connsiteY2469"/>
                  </a:cxn>
                  <a:cxn ang="0">
                    <a:pos x="connsiteX2470" y="connsiteY2470"/>
                  </a:cxn>
                  <a:cxn ang="0">
                    <a:pos x="connsiteX2471" y="connsiteY2471"/>
                  </a:cxn>
                  <a:cxn ang="0">
                    <a:pos x="connsiteX2472" y="connsiteY2472"/>
                  </a:cxn>
                  <a:cxn ang="0">
                    <a:pos x="connsiteX2473" y="connsiteY2473"/>
                  </a:cxn>
                  <a:cxn ang="0">
                    <a:pos x="connsiteX2474" y="connsiteY2474"/>
                  </a:cxn>
                  <a:cxn ang="0">
                    <a:pos x="connsiteX2475" y="connsiteY2475"/>
                  </a:cxn>
                  <a:cxn ang="0">
                    <a:pos x="connsiteX2476" y="connsiteY2476"/>
                  </a:cxn>
                  <a:cxn ang="0">
                    <a:pos x="connsiteX2477" y="connsiteY2477"/>
                  </a:cxn>
                  <a:cxn ang="0">
                    <a:pos x="connsiteX2478" y="connsiteY2478"/>
                  </a:cxn>
                  <a:cxn ang="0">
                    <a:pos x="connsiteX2479" y="connsiteY2479"/>
                  </a:cxn>
                  <a:cxn ang="0">
                    <a:pos x="connsiteX2480" y="connsiteY2480"/>
                  </a:cxn>
                  <a:cxn ang="0">
                    <a:pos x="connsiteX2481" y="connsiteY2481"/>
                  </a:cxn>
                  <a:cxn ang="0">
                    <a:pos x="connsiteX2482" y="connsiteY2482"/>
                  </a:cxn>
                  <a:cxn ang="0">
                    <a:pos x="connsiteX2483" y="connsiteY2483"/>
                  </a:cxn>
                  <a:cxn ang="0">
                    <a:pos x="connsiteX2484" y="connsiteY2484"/>
                  </a:cxn>
                  <a:cxn ang="0">
                    <a:pos x="connsiteX2485" y="connsiteY2485"/>
                  </a:cxn>
                  <a:cxn ang="0">
                    <a:pos x="connsiteX2486" y="connsiteY2486"/>
                  </a:cxn>
                  <a:cxn ang="0">
                    <a:pos x="connsiteX2487" y="connsiteY2487"/>
                  </a:cxn>
                  <a:cxn ang="0">
                    <a:pos x="connsiteX2488" y="connsiteY2488"/>
                  </a:cxn>
                  <a:cxn ang="0">
                    <a:pos x="connsiteX2489" y="connsiteY2489"/>
                  </a:cxn>
                  <a:cxn ang="0">
                    <a:pos x="connsiteX2490" y="connsiteY2490"/>
                  </a:cxn>
                  <a:cxn ang="0">
                    <a:pos x="connsiteX2491" y="connsiteY2491"/>
                  </a:cxn>
                  <a:cxn ang="0">
                    <a:pos x="connsiteX2492" y="connsiteY2492"/>
                  </a:cxn>
                  <a:cxn ang="0">
                    <a:pos x="connsiteX2493" y="connsiteY2493"/>
                  </a:cxn>
                  <a:cxn ang="0">
                    <a:pos x="connsiteX2494" y="connsiteY2494"/>
                  </a:cxn>
                  <a:cxn ang="0">
                    <a:pos x="connsiteX2495" y="connsiteY2495"/>
                  </a:cxn>
                  <a:cxn ang="0">
                    <a:pos x="connsiteX2496" y="connsiteY2496"/>
                  </a:cxn>
                  <a:cxn ang="0">
                    <a:pos x="connsiteX2497" y="connsiteY2497"/>
                  </a:cxn>
                  <a:cxn ang="0">
                    <a:pos x="connsiteX2498" y="connsiteY2498"/>
                  </a:cxn>
                  <a:cxn ang="0">
                    <a:pos x="connsiteX2499" y="connsiteY2499"/>
                  </a:cxn>
                  <a:cxn ang="0">
                    <a:pos x="connsiteX2500" y="connsiteY2500"/>
                  </a:cxn>
                  <a:cxn ang="0">
                    <a:pos x="connsiteX2501" y="connsiteY2501"/>
                  </a:cxn>
                  <a:cxn ang="0">
                    <a:pos x="connsiteX2502" y="connsiteY2502"/>
                  </a:cxn>
                  <a:cxn ang="0">
                    <a:pos x="connsiteX2503" y="connsiteY2503"/>
                  </a:cxn>
                  <a:cxn ang="0">
                    <a:pos x="connsiteX2504" y="connsiteY2504"/>
                  </a:cxn>
                  <a:cxn ang="0">
                    <a:pos x="connsiteX2505" y="connsiteY2505"/>
                  </a:cxn>
                  <a:cxn ang="0">
                    <a:pos x="connsiteX2506" y="connsiteY2506"/>
                  </a:cxn>
                  <a:cxn ang="0">
                    <a:pos x="connsiteX2507" y="connsiteY2507"/>
                  </a:cxn>
                  <a:cxn ang="0">
                    <a:pos x="connsiteX2508" y="connsiteY2508"/>
                  </a:cxn>
                  <a:cxn ang="0">
                    <a:pos x="connsiteX2509" y="connsiteY2509"/>
                  </a:cxn>
                  <a:cxn ang="0">
                    <a:pos x="connsiteX2510" y="connsiteY2510"/>
                  </a:cxn>
                  <a:cxn ang="0">
                    <a:pos x="connsiteX2511" y="connsiteY2511"/>
                  </a:cxn>
                  <a:cxn ang="0">
                    <a:pos x="connsiteX2512" y="connsiteY2512"/>
                  </a:cxn>
                  <a:cxn ang="0">
                    <a:pos x="connsiteX2513" y="connsiteY2513"/>
                  </a:cxn>
                  <a:cxn ang="0">
                    <a:pos x="connsiteX2514" y="connsiteY2514"/>
                  </a:cxn>
                  <a:cxn ang="0">
                    <a:pos x="connsiteX2515" y="connsiteY2515"/>
                  </a:cxn>
                  <a:cxn ang="0">
                    <a:pos x="connsiteX2516" y="connsiteY2516"/>
                  </a:cxn>
                  <a:cxn ang="0">
                    <a:pos x="connsiteX2517" y="connsiteY2517"/>
                  </a:cxn>
                  <a:cxn ang="0">
                    <a:pos x="connsiteX2518" y="connsiteY2518"/>
                  </a:cxn>
                  <a:cxn ang="0">
                    <a:pos x="connsiteX2519" y="connsiteY2519"/>
                  </a:cxn>
                  <a:cxn ang="0">
                    <a:pos x="connsiteX2520" y="connsiteY2520"/>
                  </a:cxn>
                  <a:cxn ang="0">
                    <a:pos x="connsiteX2521" y="connsiteY2521"/>
                  </a:cxn>
                  <a:cxn ang="0">
                    <a:pos x="connsiteX2522" y="connsiteY2522"/>
                  </a:cxn>
                  <a:cxn ang="0">
                    <a:pos x="connsiteX2523" y="connsiteY2523"/>
                  </a:cxn>
                  <a:cxn ang="0">
                    <a:pos x="connsiteX2524" y="connsiteY2524"/>
                  </a:cxn>
                  <a:cxn ang="0">
                    <a:pos x="connsiteX2525" y="connsiteY2525"/>
                  </a:cxn>
                  <a:cxn ang="0">
                    <a:pos x="connsiteX2526" y="connsiteY2526"/>
                  </a:cxn>
                  <a:cxn ang="0">
                    <a:pos x="connsiteX2527" y="connsiteY2527"/>
                  </a:cxn>
                  <a:cxn ang="0">
                    <a:pos x="connsiteX2528" y="connsiteY2528"/>
                  </a:cxn>
                  <a:cxn ang="0">
                    <a:pos x="connsiteX2529" y="connsiteY2529"/>
                  </a:cxn>
                  <a:cxn ang="0">
                    <a:pos x="connsiteX2530" y="connsiteY2530"/>
                  </a:cxn>
                  <a:cxn ang="0">
                    <a:pos x="connsiteX2531" y="connsiteY2531"/>
                  </a:cxn>
                  <a:cxn ang="0">
                    <a:pos x="connsiteX2532" y="connsiteY2532"/>
                  </a:cxn>
                  <a:cxn ang="0">
                    <a:pos x="connsiteX2533" y="connsiteY2533"/>
                  </a:cxn>
                  <a:cxn ang="0">
                    <a:pos x="connsiteX2534" y="connsiteY2534"/>
                  </a:cxn>
                  <a:cxn ang="0">
                    <a:pos x="connsiteX2535" y="connsiteY2535"/>
                  </a:cxn>
                  <a:cxn ang="0">
                    <a:pos x="connsiteX2536" y="connsiteY2536"/>
                  </a:cxn>
                  <a:cxn ang="0">
                    <a:pos x="connsiteX2537" y="connsiteY2537"/>
                  </a:cxn>
                  <a:cxn ang="0">
                    <a:pos x="connsiteX2538" y="connsiteY2538"/>
                  </a:cxn>
                  <a:cxn ang="0">
                    <a:pos x="connsiteX2539" y="connsiteY2539"/>
                  </a:cxn>
                  <a:cxn ang="0">
                    <a:pos x="connsiteX2540" y="connsiteY2540"/>
                  </a:cxn>
                  <a:cxn ang="0">
                    <a:pos x="connsiteX2541" y="connsiteY2541"/>
                  </a:cxn>
                  <a:cxn ang="0">
                    <a:pos x="connsiteX2542" y="connsiteY2542"/>
                  </a:cxn>
                  <a:cxn ang="0">
                    <a:pos x="connsiteX2543" y="connsiteY2543"/>
                  </a:cxn>
                  <a:cxn ang="0">
                    <a:pos x="connsiteX2544" y="connsiteY2544"/>
                  </a:cxn>
                  <a:cxn ang="0">
                    <a:pos x="connsiteX2545" y="connsiteY2545"/>
                  </a:cxn>
                  <a:cxn ang="0">
                    <a:pos x="connsiteX2546" y="connsiteY2546"/>
                  </a:cxn>
                  <a:cxn ang="0">
                    <a:pos x="connsiteX2547" y="connsiteY2547"/>
                  </a:cxn>
                  <a:cxn ang="0">
                    <a:pos x="connsiteX2548" y="connsiteY2548"/>
                  </a:cxn>
                  <a:cxn ang="0">
                    <a:pos x="connsiteX2549" y="connsiteY2549"/>
                  </a:cxn>
                  <a:cxn ang="0">
                    <a:pos x="connsiteX2550" y="connsiteY2550"/>
                  </a:cxn>
                  <a:cxn ang="0">
                    <a:pos x="connsiteX2551" y="connsiteY2551"/>
                  </a:cxn>
                  <a:cxn ang="0">
                    <a:pos x="connsiteX2552" y="connsiteY2552"/>
                  </a:cxn>
                  <a:cxn ang="0">
                    <a:pos x="connsiteX2553" y="connsiteY2553"/>
                  </a:cxn>
                  <a:cxn ang="0">
                    <a:pos x="connsiteX2554" y="connsiteY2554"/>
                  </a:cxn>
                  <a:cxn ang="0">
                    <a:pos x="connsiteX2555" y="connsiteY2555"/>
                  </a:cxn>
                  <a:cxn ang="0">
                    <a:pos x="connsiteX2556" y="connsiteY2556"/>
                  </a:cxn>
                  <a:cxn ang="0">
                    <a:pos x="connsiteX2557" y="connsiteY2557"/>
                  </a:cxn>
                  <a:cxn ang="0">
                    <a:pos x="connsiteX2558" y="connsiteY2558"/>
                  </a:cxn>
                  <a:cxn ang="0">
                    <a:pos x="connsiteX2559" y="connsiteY2559"/>
                  </a:cxn>
                  <a:cxn ang="0">
                    <a:pos x="connsiteX2560" y="connsiteY2560"/>
                  </a:cxn>
                  <a:cxn ang="0">
                    <a:pos x="connsiteX2561" y="connsiteY2561"/>
                  </a:cxn>
                  <a:cxn ang="0">
                    <a:pos x="connsiteX2562" y="connsiteY2562"/>
                  </a:cxn>
                  <a:cxn ang="0">
                    <a:pos x="connsiteX2563" y="connsiteY2563"/>
                  </a:cxn>
                  <a:cxn ang="0">
                    <a:pos x="connsiteX2564" y="connsiteY2564"/>
                  </a:cxn>
                  <a:cxn ang="0">
                    <a:pos x="connsiteX2565" y="connsiteY2565"/>
                  </a:cxn>
                  <a:cxn ang="0">
                    <a:pos x="connsiteX2566" y="connsiteY2566"/>
                  </a:cxn>
                  <a:cxn ang="0">
                    <a:pos x="connsiteX2567" y="connsiteY2567"/>
                  </a:cxn>
                  <a:cxn ang="0">
                    <a:pos x="connsiteX2568" y="connsiteY2568"/>
                  </a:cxn>
                  <a:cxn ang="0">
                    <a:pos x="connsiteX2569" y="connsiteY2569"/>
                  </a:cxn>
                  <a:cxn ang="0">
                    <a:pos x="connsiteX2570" y="connsiteY2570"/>
                  </a:cxn>
                  <a:cxn ang="0">
                    <a:pos x="connsiteX2571" y="connsiteY2571"/>
                  </a:cxn>
                  <a:cxn ang="0">
                    <a:pos x="connsiteX2572" y="connsiteY2572"/>
                  </a:cxn>
                  <a:cxn ang="0">
                    <a:pos x="connsiteX2573" y="connsiteY2573"/>
                  </a:cxn>
                  <a:cxn ang="0">
                    <a:pos x="connsiteX2574" y="connsiteY2574"/>
                  </a:cxn>
                  <a:cxn ang="0">
                    <a:pos x="connsiteX2575" y="connsiteY2575"/>
                  </a:cxn>
                  <a:cxn ang="0">
                    <a:pos x="connsiteX2576" y="connsiteY2576"/>
                  </a:cxn>
                  <a:cxn ang="0">
                    <a:pos x="connsiteX2577" y="connsiteY2577"/>
                  </a:cxn>
                  <a:cxn ang="0">
                    <a:pos x="connsiteX2578" y="connsiteY2578"/>
                  </a:cxn>
                  <a:cxn ang="0">
                    <a:pos x="connsiteX2579" y="connsiteY2579"/>
                  </a:cxn>
                  <a:cxn ang="0">
                    <a:pos x="connsiteX2580" y="connsiteY2580"/>
                  </a:cxn>
                  <a:cxn ang="0">
                    <a:pos x="connsiteX2581" y="connsiteY2581"/>
                  </a:cxn>
                  <a:cxn ang="0">
                    <a:pos x="connsiteX2582" y="connsiteY2582"/>
                  </a:cxn>
                  <a:cxn ang="0">
                    <a:pos x="connsiteX2583" y="connsiteY2583"/>
                  </a:cxn>
                  <a:cxn ang="0">
                    <a:pos x="connsiteX2584" y="connsiteY2584"/>
                  </a:cxn>
                  <a:cxn ang="0">
                    <a:pos x="connsiteX2585" y="connsiteY2585"/>
                  </a:cxn>
                  <a:cxn ang="0">
                    <a:pos x="connsiteX2586" y="connsiteY2586"/>
                  </a:cxn>
                  <a:cxn ang="0">
                    <a:pos x="connsiteX2587" y="connsiteY2587"/>
                  </a:cxn>
                  <a:cxn ang="0">
                    <a:pos x="connsiteX2588" y="connsiteY2588"/>
                  </a:cxn>
                  <a:cxn ang="0">
                    <a:pos x="connsiteX2589" y="connsiteY2589"/>
                  </a:cxn>
                  <a:cxn ang="0">
                    <a:pos x="connsiteX2590" y="connsiteY2590"/>
                  </a:cxn>
                  <a:cxn ang="0">
                    <a:pos x="connsiteX2591" y="connsiteY2591"/>
                  </a:cxn>
                  <a:cxn ang="0">
                    <a:pos x="connsiteX2592" y="connsiteY2592"/>
                  </a:cxn>
                  <a:cxn ang="0">
                    <a:pos x="connsiteX2593" y="connsiteY2593"/>
                  </a:cxn>
                  <a:cxn ang="0">
                    <a:pos x="connsiteX2594" y="connsiteY2594"/>
                  </a:cxn>
                  <a:cxn ang="0">
                    <a:pos x="connsiteX2595" y="connsiteY2595"/>
                  </a:cxn>
                  <a:cxn ang="0">
                    <a:pos x="connsiteX2596" y="connsiteY2596"/>
                  </a:cxn>
                  <a:cxn ang="0">
                    <a:pos x="connsiteX2597" y="connsiteY2597"/>
                  </a:cxn>
                  <a:cxn ang="0">
                    <a:pos x="connsiteX2598" y="connsiteY2598"/>
                  </a:cxn>
                  <a:cxn ang="0">
                    <a:pos x="connsiteX2599" y="connsiteY2599"/>
                  </a:cxn>
                  <a:cxn ang="0">
                    <a:pos x="connsiteX2600" y="connsiteY2600"/>
                  </a:cxn>
                  <a:cxn ang="0">
                    <a:pos x="connsiteX2601" y="connsiteY2601"/>
                  </a:cxn>
                  <a:cxn ang="0">
                    <a:pos x="connsiteX2602" y="connsiteY2602"/>
                  </a:cxn>
                  <a:cxn ang="0">
                    <a:pos x="connsiteX2603" y="connsiteY2603"/>
                  </a:cxn>
                  <a:cxn ang="0">
                    <a:pos x="connsiteX2604" y="connsiteY2604"/>
                  </a:cxn>
                  <a:cxn ang="0">
                    <a:pos x="connsiteX2605" y="connsiteY2605"/>
                  </a:cxn>
                  <a:cxn ang="0">
                    <a:pos x="connsiteX2606" y="connsiteY2606"/>
                  </a:cxn>
                  <a:cxn ang="0">
                    <a:pos x="connsiteX2607" y="connsiteY2607"/>
                  </a:cxn>
                  <a:cxn ang="0">
                    <a:pos x="connsiteX2608" y="connsiteY2608"/>
                  </a:cxn>
                  <a:cxn ang="0">
                    <a:pos x="connsiteX2609" y="connsiteY2609"/>
                  </a:cxn>
                  <a:cxn ang="0">
                    <a:pos x="connsiteX2610" y="connsiteY2610"/>
                  </a:cxn>
                  <a:cxn ang="0">
                    <a:pos x="connsiteX2611" y="connsiteY2611"/>
                  </a:cxn>
                  <a:cxn ang="0">
                    <a:pos x="connsiteX2612" y="connsiteY2612"/>
                  </a:cxn>
                  <a:cxn ang="0">
                    <a:pos x="connsiteX2613" y="connsiteY2613"/>
                  </a:cxn>
                  <a:cxn ang="0">
                    <a:pos x="connsiteX2614" y="connsiteY2614"/>
                  </a:cxn>
                  <a:cxn ang="0">
                    <a:pos x="connsiteX2615" y="connsiteY2615"/>
                  </a:cxn>
                  <a:cxn ang="0">
                    <a:pos x="connsiteX2616" y="connsiteY2616"/>
                  </a:cxn>
                  <a:cxn ang="0">
                    <a:pos x="connsiteX2617" y="connsiteY2617"/>
                  </a:cxn>
                  <a:cxn ang="0">
                    <a:pos x="connsiteX2618" y="connsiteY2618"/>
                  </a:cxn>
                  <a:cxn ang="0">
                    <a:pos x="connsiteX2619" y="connsiteY2619"/>
                  </a:cxn>
                  <a:cxn ang="0">
                    <a:pos x="connsiteX2620" y="connsiteY2620"/>
                  </a:cxn>
                  <a:cxn ang="0">
                    <a:pos x="connsiteX2621" y="connsiteY2621"/>
                  </a:cxn>
                  <a:cxn ang="0">
                    <a:pos x="connsiteX2622" y="connsiteY2622"/>
                  </a:cxn>
                  <a:cxn ang="0">
                    <a:pos x="connsiteX2623" y="connsiteY2623"/>
                  </a:cxn>
                  <a:cxn ang="0">
                    <a:pos x="connsiteX2624" y="connsiteY2624"/>
                  </a:cxn>
                  <a:cxn ang="0">
                    <a:pos x="connsiteX2625" y="connsiteY2625"/>
                  </a:cxn>
                  <a:cxn ang="0">
                    <a:pos x="connsiteX2626" y="connsiteY2626"/>
                  </a:cxn>
                  <a:cxn ang="0">
                    <a:pos x="connsiteX2627" y="connsiteY2627"/>
                  </a:cxn>
                  <a:cxn ang="0">
                    <a:pos x="connsiteX2628" y="connsiteY2628"/>
                  </a:cxn>
                  <a:cxn ang="0">
                    <a:pos x="connsiteX2629" y="connsiteY2629"/>
                  </a:cxn>
                  <a:cxn ang="0">
                    <a:pos x="connsiteX2630" y="connsiteY2630"/>
                  </a:cxn>
                  <a:cxn ang="0">
                    <a:pos x="connsiteX2631" y="connsiteY2631"/>
                  </a:cxn>
                  <a:cxn ang="0">
                    <a:pos x="connsiteX2632" y="connsiteY2632"/>
                  </a:cxn>
                  <a:cxn ang="0">
                    <a:pos x="connsiteX2633" y="connsiteY2633"/>
                  </a:cxn>
                  <a:cxn ang="0">
                    <a:pos x="connsiteX2634" y="connsiteY2634"/>
                  </a:cxn>
                  <a:cxn ang="0">
                    <a:pos x="connsiteX2635" y="connsiteY2635"/>
                  </a:cxn>
                  <a:cxn ang="0">
                    <a:pos x="connsiteX2636" y="connsiteY2636"/>
                  </a:cxn>
                  <a:cxn ang="0">
                    <a:pos x="connsiteX2637" y="connsiteY2637"/>
                  </a:cxn>
                  <a:cxn ang="0">
                    <a:pos x="connsiteX2638" y="connsiteY2638"/>
                  </a:cxn>
                  <a:cxn ang="0">
                    <a:pos x="connsiteX2639" y="connsiteY2639"/>
                  </a:cxn>
                  <a:cxn ang="0">
                    <a:pos x="connsiteX2640" y="connsiteY2640"/>
                  </a:cxn>
                  <a:cxn ang="0">
                    <a:pos x="connsiteX2641" y="connsiteY2641"/>
                  </a:cxn>
                  <a:cxn ang="0">
                    <a:pos x="connsiteX2642" y="connsiteY2642"/>
                  </a:cxn>
                  <a:cxn ang="0">
                    <a:pos x="connsiteX2643" y="connsiteY2643"/>
                  </a:cxn>
                  <a:cxn ang="0">
                    <a:pos x="connsiteX2644" y="connsiteY2644"/>
                  </a:cxn>
                  <a:cxn ang="0">
                    <a:pos x="connsiteX2645" y="connsiteY2645"/>
                  </a:cxn>
                  <a:cxn ang="0">
                    <a:pos x="connsiteX2646" y="connsiteY2646"/>
                  </a:cxn>
                  <a:cxn ang="0">
                    <a:pos x="connsiteX2647" y="connsiteY2647"/>
                  </a:cxn>
                  <a:cxn ang="0">
                    <a:pos x="connsiteX2648" y="connsiteY2648"/>
                  </a:cxn>
                  <a:cxn ang="0">
                    <a:pos x="connsiteX2649" y="connsiteY2649"/>
                  </a:cxn>
                  <a:cxn ang="0">
                    <a:pos x="connsiteX2650" y="connsiteY2650"/>
                  </a:cxn>
                  <a:cxn ang="0">
                    <a:pos x="connsiteX2651" y="connsiteY2651"/>
                  </a:cxn>
                  <a:cxn ang="0">
                    <a:pos x="connsiteX2652" y="connsiteY2652"/>
                  </a:cxn>
                  <a:cxn ang="0">
                    <a:pos x="connsiteX2653" y="connsiteY2653"/>
                  </a:cxn>
                  <a:cxn ang="0">
                    <a:pos x="connsiteX2654" y="connsiteY2654"/>
                  </a:cxn>
                  <a:cxn ang="0">
                    <a:pos x="connsiteX2655" y="connsiteY2655"/>
                  </a:cxn>
                  <a:cxn ang="0">
                    <a:pos x="connsiteX2656" y="connsiteY2656"/>
                  </a:cxn>
                  <a:cxn ang="0">
                    <a:pos x="connsiteX2657" y="connsiteY2657"/>
                  </a:cxn>
                  <a:cxn ang="0">
                    <a:pos x="connsiteX2658" y="connsiteY2658"/>
                  </a:cxn>
                  <a:cxn ang="0">
                    <a:pos x="connsiteX2659" y="connsiteY2659"/>
                  </a:cxn>
                  <a:cxn ang="0">
                    <a:pos x="connsiteX2660" y="connsiteY2660"/>
                  </a:cxn>
                  <a:cxn ang="0">
                    <a:pos x="connsiteX2661" y="connsiteY2661"/>
                  </a:cxn>
                  <a:cxn ang="0">
                    <a:pos x="connsiteX2662" y="connsiteY2662"/>
                  </a:cxn>
                  <a:cxn ang="0">
                    <a:pos x="connsiteX2663" y="connsiteY2663"/>
                  </a:cxn>
                  <a:cxn ang="0">
                    <a:pos x="connsiteX2664" y="connsiteY2664"/>
                  </a:cxn>
                  <a:cxn ang="0">
                    <a:pos x="connsiteX2665" y="connsiteY2665"/>
                  </a:cxn>
                  <a:cxn ang="0">
                    <a:pos x="connsiteX2666" y="connsiteY2666"/>
                  </a:cxn>
                  <a:cxn ang="0">
                    <a:pos x="connsiteX2667" y="connsiteY2667"/>
                  </a:cxn>
                  <a:cxn ang="0">
                    <a:pos x="connsiteX2668" y="connsiteY2668"/>
                  </a:cxn>
                  <a:cxn ang="0">
                    <a:pos x="connsiteX2669" y="connsiteY2669"/>
                  </a:cxn>
                  <a:cxn ang="0">
                    <a:pos x="connsiteX2670" y="connsiteY2670"/>
                  </a:cxn>
                  <a:cxn ang="0">
                    <a:pos x="connsiteX2671" y="connsiteY2671"/>
                  </a:cxn>
                  <a:cxn ang="0">
                    <a:pos x="connsiteX2672" y="connsiteY2672"/>
                  </a:cxn>
                  <a:cxn ang="0">
                    <a:pos x="connsiteX2673" y="connsiteY2673"/>
                  </a:cxn>
                  <a:cxn ang="0">
                    <a:pos x="connsiteX2674" y="connsiteY2674"/>
                  </a:cxn>
                  <a:cxn ang="0">
                    <a:pos x="connsiteX2675" y="connsiteY2675"/>
                  </a:cxn>
                  <a:cxn ang="0">
                    <a:pos x="connsiteX2676" y="connsiteY2676"/>
                  </a:cxn>
                  <a:cxn ang="0">
                    <a:pos x="connsiteX2677" y="connsiteY2677"/>
                  </a:cxn>
                  <a:cxn ang="0">
                    <a:pos x="connsiteX2678" y="connsiteY2678"/>
                  </a:cxn>
                  <a:cxn ang="0">
                    <a:pos x="connsiteX2679" y="connsiteY2679"/>
                  </a:cxn>
                  <a:cxn ang="0">
                    <a:pos x="connsiteX2680" y="connsiteY2680"/>
                  </a:cxn>
                  <a:cxn ang="0">
                    <a:pos x="connsiteX2681" y="connsiteY2681"/>
                  </a:cxn>
                  <a:cxn ang="0">
                    <a:pos x="connsiteX2682" y="connsiteY2682"/>
                  </a:cxn>
                  <a:cxn ang="0">
                    <a:pos x="connsiteX2683" y="connsiteY2683"/>
                  </a:cxn>
                  <a:cxn ang="0">
                    <a:pos x="connsiteX2684" y="connsiteY2684"/>
                  </a:cxn>
                  <a:cxn ang="0">
                    <a:pos x="connsiteX2685" y="connsiteY2685"/>
                  </a:cxn>
                  <a:cxn ang="0">
                    <a:pos x="connsiteX2686" y="connsiteY2686"/>
                  </a:cxn>
                  <a:cxn ang="0">
                    <a:pos x="connsiteX2687" y="connsiteY2687"/>
                  </a:cxn>
                  <a:cxn ang="0">
                    <a:pos x="connsiteX2688" y="connsiteY2688"/>
                  </a:cxn>
                  <a:cxn ang="0">
                    <a:pos x="connsiteX2689" y="connsiteY2689"/>
                  </a:cxn>
                  <a:cxn ang="0">
                    <a:pos x="connsiteX2690" y="connsiteY2690"/>
                  </a:cxn>
                  <a:cxn ang="0">
                    <a:pos x="connsiteX2691" y="connsiteY2691"/>
                  </a:cxn>
                  <a:cxn ang="0">
                    <a:pos x="connsiteX2692" y="connsiteY2692"/>
                  </a:cxn>
                  <a:cxn ang="0">
                    <a:pos x="connsiteX2693" y="connsiteY2693"/>
                  </a:cxn>
                  <a:cxn ang="0">
                    <a:pos x="connsiteX2694" y="connsiteY2694"/>
                  </a:cxn>
                  <a:cxn ang="0">
                    <a:pos x="connsiteX2695" y="connsiteY2695"/>
                  </a:cxn>
                  <a:cxn ang="0">
                    <a:pos x="connsiteX2696" y="connsiteY2696"/>
                  </a:cxn>
                  <a:cxn ang="0">
                    <a:pos x="connsiteX2697" y="connsiteY2697"/>
                  </a:cxn>
                  <a:cxn ang="0">
                    <a:pos x="connsiteX2698" y="connsiteY2698"/>
                  </a:cxn>
                  <a:cxn ang="0">
                    <a:pos x="connsiteX2699" y="connsiteY2699"/>
                  </a:cxn>
                  <a:cxn ang="0">
                    <a:pos x="connsiteX2700" y="connsiteY2700"/>
                  </a:cxn>
                  <a:cxn ang="0">
                    <a:pos x="connsiteX2701" y="connsiteY2701"/>
                  </a:cxn>
                  <a:cxn ang="0">
                    <a:pos x="connsiteX2702" y="connsiteY2702"/>
                  </a:cxn>
                  <a:cxn ang="0">
                    <a:pos x="connsiteX2703" y="connsiteY2703"/>
                  </a:cxn>
                  <a:cxn ang="0">
                    <a:pos x="connsiteX2704" y="connsiteY2704"/>
                  </a:cxn>
                  <a:cxn ang="0">
                    <a:pos x="connsiteX2705" y="connsiteY2705"/>
                  </a:cxn>
                  <a:cxn ang="0">
                    <a:pos x="connsiteX2706" y="connsiteY2706"/>
                  </a:cxn>
                  <a:cxn ang="0">
                    <a:pos x="connsiteX2707" y="connsiteY2707"/>
                  </a:cxn>
                  <a:cxn ang="0">
                    <a:pos x="connsiteX2708" y="connsiteY2708"/>
                  </a:cxn>
                  <a:cxn ang="0">
                    <a:pos x="connsiteX2709" y="connsiteY2709"/>
                  </a:cxn>
                  <a:cxn ang="0">
                    <a:pos x="connsiteX2710" y="connsiteY2710"/>
                  </a:cxn>
                  <a:cxn ang="0">
                    <a:pos x="connsiteX2711" y="connsiteY2711"/>
                  </a:cxn>
                  <a:cxn ang="0">
                    <a:pos x="connsiteX2712" y="connsiteY2712"/>
                  </a:cxn>
                  <a:cxn ang="0">
                    <a:pos x="connsiteX2713" y="connsiteY2713"/>
                  </a:cxn>
                  <a:cxn ang="0">
                    <a:pos x="connsiteX2714" y="connsiteY2714"/>
                  </a:cxn>
                  <a:cxn ang="0">
                    <a:pos x="connsiteX2715" y="connsiteY2715"/>
                  </a:cxn>
                  <a:cxn ang="0">
                    <a:pos x="connsiteX2716" y="connsiteY2716"/>
                  </a:cxn>
                  <a:cxn ang="0">
                    <a:pos x="connsiteX2717" y="connsiteY2717"/>
                  </a:cxn>
                  <a:cxn ang="0">
                    <a:pos x="connsiteX2718" y="connsiteY2718"/>
                  </a:cxn>
                  <a:cxn ang="0">
                    <a:pos x="connsiteX2719" y="connsiteY2719"/>
                  </a:cxn>
                  <a:cxn ang="0">
                    <a:pos x="connsiteX2720" y="connsiteY2720"/>
                  </a:cxn>
                  <a:cxn ang="0">
                    <a:pos x="connsiteX2721" y="connsiteY2721"/>
                  </a:cxn>
                  <a:cxn ang="0">
                    <a:pos x="connsiteX2722" y="connsiteY2722"/>
                  </a:cxn>
                  <a:cxn ang="0">
                    <a:pos x="connsiteX2723" y="connsiteY2723"/>
                  </a:cxn>
                  <a:cxn ang="0">
                    <a:pos x="connsiteX2724" y="connsiteY2724"/>
                  </a:cxn>
                  <a:cxn ang="0">
                    <a:pos x="connsiteX2725" y="connsiteY2725"/>
                  </a:cxn>
                  <a:cxn ang="0">
                    <a:pos x="connsiteX2726" y="connsiteY2726"/>
                  </a:cxn>
                  <a:cxn ang="0">
                    <a:pos x="connsiteX2727" y="connsiteY2727"/>
                  </a:cxn>
                  <a:cxn ang="0">
                    <a:pos x="connsiteX2728" y="connsiteY2728"/>
                  </a:cxn>
                  <a:cxn ang="0">
                    <a:pos x="connsiteX2729" y="connsiteY2729"/>
                  </a:cxn>
                  <a:cxn ang="0">
                    <a:pos x="connsiteX2730" y="connsiteY2730"/>
                  </a:cxn>
                  <a:cxn ang="0">
                    <a:pos x="connsiteX2731" y="connsiteY2731"/>
                  </a:cxn>
                  <a:cxn ang="0">
                    <a:pos x="connsiteX2732" y="connsiteY2732"/>
                  </a:cxn>
                  <a:cxn ang="0">
                    <a:pos x="connsiteX2733" y="connsiteY2733"/>
                  </a:cxn>
                  <a:cxn ang="0">
                    <a:pos x="connsiteX2734" y="connsiteY2734"/>
                  </a:cxn>
                  <a:cxn ang="0">
                    <a:pos x="connsiteX2735" y="connsiteY2735"/>
                  </a:cxn>
                  <a:cxn ang="0">
                    <a:pos x="connsiteX2736" y="connsiteY2736"/>
                  </a:cxn>
                  <a:cxn ang="0">
                    <a:pos x="connsiteX2737" y="connsiteY2737"/>
                  </a:cxn>
                  <a:cxn ang="0">
                    <a:pos x="connsiteX2738" y="connsiteY2738"/>
                  </a:cxn>
                  <a:cxn ang="0">
                    <a:pos x="connsiteX2739" y="connsiteY2739"/>
                  </a:cxn>
                  <a:cxn ang="0">
                    <a:pos x="connsiteX2740" y="connsiteY2740"/>
                  </a:cxn>
                  <a:cxn ang="0">
                    <a:pos x="connsiteX2741" y="connsiteY2741"/>
                  </a:cxn>
                  <a:cxn ang="0">
                    <a:pos x="connsiteX2742" y="connsiteY2742"/>
                  </a:cxn>
                  <a:cxn ang="0">
                    <a:pos x="connsiteX2743" y="connsiteY2743"/>
                  </a:cxn>
                  <a:cxn ang="0">
                    <a:pos x="connsiteX2744" y="connsiteY2744"/>
                  </a:cxn>
                  <a:cxn ang="0">
                    <a:pos x="connsiteX2745" y="connsiteY2745"/>
                  </a:cxn>
                  <a:cxn ang="0">
                    <a:pos x="connsiteX2746" y="connsiteY2746"/>
                  </a:cxn>
                  <a:cxn ang="0">
                    <a:pos x="connsiteX2747" y="connsiteY2747"/>
                  </a:cxn>
                  <a:cxn ang="0">
                    <a:pos x="connsiteX2748" y="connsiteY2748"/>
                  </a:cxn>
                  <a:cxn ang="0">
                    <a:pos x="connsiteX2749" y="connsiteY2749"/>
                  </a:cxn>
                  <a:cxn ang="0">
                    <a:pos x="connsiteX2750" y="connsiteY2750"/>
                  </a:cxn>
                  <a:cxn ang="0">
                    <a:pos x="connsiteX2751" y="connsiteY2751"/>
                  </a:cxn>
                  <a:cxn ang="0">
                    <a:pos x="connsiteX2752" y="connsiteY2752"/>
                  </a:cxn>
                  <a:cxn ang="0">
                    <a:pos x="connsiteX2753" y="connsiteY2753"/>
                  </a:cxn>
                  <a:cxn ang="0">
                    <a:pos x="connsiteX2754" y="connsiteY2754"/>
                  </a:cxn>
                  <a:cxn ang="0">
                    <a:pos x="connsiteX2755" y="connsiteY2755"/>
                  </a:cxn>
                  <a:cxn ang="0">
                    <a:pos x="connsiteX2756" y="connsiteY2756"/>
                  </a:cxn>
                  <a:cxn ang="0">
                    <a:pos x="connsiteX2757" y="connsiteY2757"/>
                  </a:cxn>
                  <a:cxn ang="0">
                    <a:pos x="connsiteX2758" y="connsiteY2758"/>
                  </a:cxn>
                  <a:cxn ang="0">
                    <a:pos x="connsiteX2759" y="connsiteY2759"/>
                  </a:cxn>
                  <a:cxn ang="0">
                    <a:pos x="connsiteX2760" y="connsiteY2760"/>
                  </a:cxn>
                  <a:cxn ang="0">
                    <a:pos x="connsiteX2761" y="connsiteY2761"/>
                  </a:cxn>
                  <a:cxn ang="0">
                    <a:pos x="connsiteX2762" y="connsiteY2762"/>
                  </a:cxn>
                  <a:cxn ang="0">
                    <a:pos x="connsiteX2763" y="connsiteY2763"/>
                  </a:cxn>
                  <a:cxn ang="0">
                    <a:pos x="connsiteX2764" y="connsiteY2764"/>
                  </a:cxn>
                  <a:cxn ang="0">
                    <a:pos x="connsiteX2765" y="connsiteY2765"/>
                  </a:cxn>
                  <a:cxn ang="0">
                    <a:pos x="connsiteX2766" y="connsiteY2766"/>
                  </a:cxn>
                  <a:cxn ang="0">
                    <a:pos x="connsiteX2767" y="connsiteY2767"/>
                  </a:cxn>
                  <a:cxn ang="0">
                    <a:pos x="connsiteX2768" y="connsiteY2768"/>
                  </a:cxn>
                  <a:cxn ang="0">
                    <a:pos x="connsiteX2769" y="connsiteY2769"/>
                  </a:cxn>
                  <a:cxn ang="0">
                    <a:pos x="connsiteX2770" y="connsiteY2770"/>
                  </a:cxn>
                  <a:cxn ang="0">
                    <a:pos x="connsiteX2771" y="connsiteY2771"/>
                  </a:cxn>
                  <a:cxn ang="0">
                    <a:pos x="connsiteX2772" y="connsiteY2772"/>
                  </a:cxn>
                  <a:cxn ang="0">
                    <a:pos x="connsiteX2773" y="connsiteY2773"/>
                  </a:cxn>
                  <a:cxn ang="0">
                    <a:pos x="connsiteX2774" y="connsiteY2774"/>
                  </a:cxn>
                  <a:cxn ang="0">
                    <a:pos x="connsiteX2775" y="connsiteY2775"/>
                  </a:cxn>
                  <a:cxn ang="0">
                    <a:pos x="connsiteX2776" y="connsiteY2776"/>
                  </a:cxn>
                  <a:cxn ang="0">
                    <a:pos x="connsiteX2777" y="connsiteY2777"/>
                  </a:cxn>
                  <a:cxn ang="0">
                    <a:pos x="connsiteX2778" y="connsiteY2778"/>
                  </a:cxn>
                  <a:cxn ang="0">
                    <a:pos x="connsiteX2779" y="connsiteY2779"/>
                  </a:cxn>
                  <a:cxn ang="0">
                    <a:pos x="connsiteX2780" y="connsiteY2780"/>
                  </a:cxn>
                  <a:cxn ang="0">
                    <a:pos x="connsiteX2781" y="connsiteY2781"/>
                  </a:cxn>
                  <a:cxn ang="0">
                    <a:pos x="connsiteX2782" y="connsiteY2782"/>
                  </a:cxn>
                  <a:cxn ang="0">
                    <a:pos x="connsiteX2783" y="connsiteY2783"/>
                  </a:cxn>
                  <a:cxn ang="0">
                    <a:pos x="connsiteX2784" y="connsiteY2784"/>
                  </a:cxn>
                  <a:cxn ang="0">
                    <a:pos x="connsiteX2785" y="connsiteY2785"/>
                  </a:cxn>
                  <a:cxn ang="0">
                    <a:pos x="connsiteX2786" y="connsiteY2786"/>
                  </a:cxn>
                  <a:cxn ang="0">
                    <a:pos x="connsiteX2787" y="connsiteY2787"/>
                  </a:cxn>
                  <a:cxn ang="0">
                    <a:pos x="connsiteX2788" y="connsiteY2788"/>
                  </a:cxn>
                  <a:cxn ang="0">
                    <a:pos x="connsiteX2789" y="connsiteY2789"/>
                  </a:cxn>
                  <a:cxn ang="0">
                    <a:pos x="connsiteX2790" y="connsiteY2790"/>
                  </a:cxn>
                  <a:cxn ang="0">
                    <a:pos x="connsiteX2791" y="connsiteY2791"/>
                  </a:cxn>
                  <a:cxn ang="0">
                    <a:pos x="connsiteX2792" y="connsiteY2792"/>
                  </a:cxn>
                  <a:cxn ang="0">
                    <a:pos x="connsiteX2793" y="connsiteY2793"/>
                  </a:cxn>
                  <a:cxn ang="0">
                    <a:pos x="connsiteX2794" y="connsiteY2794"/>
                  </a:cxn>
                  <a:cxn ang="0">
                    <a:pos x="connsiteX2795" y="connsiteY2795"/>
                  </a:cxn>
                  <a:cxn ang="0">
                    <a:pos x="connsiteX2796" y="connsiteY2796"/>
                  </a:cxn>
                  <a:cxn ang="0">
                    <a:pos x="connsiteX2797" y="connsiteY2797"/>
                  </a:cxn>
                  <a:cxn ang="0">
                    <a:pos x="connsiteX2798" y="connsiteY2798"/>
                  </a:cxn>
                  <a:cxn ang="0">
                    <a:pos x="connsiteX2799" y="connsiteY2799"/>
                  </a:cxn>
                  <a:cxn ang="0">
                    <a:pos x="connsiteX2800" y="connsiteY2800"/>
                  </a:cxn>
                  <a:cxn ang="0">
                    <a:pos x="connsiteX2801" y="connsiteY2801"/>
                  </a:cxn>
                  <a:cxn ang="0">
                    <a:pos x="connsiteX2802" y="connsiteY2802"/>
                  </a:cxn>
                  <a:cxn ang="0">
                    <a:pos x="connsiteX2803" y="connsiteY2803"/>
                  </a:cxn>
                  <a:cxn ang="0">
                    <a:pos x="connsiteX2804" y="connsiteY2804"/>
                  </a:cxn>
                  <a:cxn ang="0">
                    <a:pos x="connsiteX2805" y="connsiteY2805"/>
                  </a:cxn>
                  <a:cxn ang="0">
                    <a:pos x="connsiteX2806" y="connsiteY2806"/>
                  </a:cxn>
                  <a:cxn ang="0">
                    <a:pos x="connsiteX2807" y="connsiteY2807"/>
                  </a:cxn>
                  <a:cxn ang="0">
                    <a:pos x="connsiteX2808" y="connsiteY2808"/>
                  </a:cxn>
                  <a:cxn ang="0">
                    <a:pos x="connsiteX2809" y="connsiteY2809"/>
                  </a:cxn>
                  <a:cxn ang="0">
                    <a:pos x="connsiteX2810" y="connsiteY2810"/>
                  </a:cxn>
                  <a:cxn ang="0">
                    <a:pos x="connsiteX2811" y="connsiteY2811"/>
                  </a:cxn>
                  <a:cxn ang="0">
                    <a:pos x="connsiteX2812" y="connsiteY2812"/>
                  </a:cxn>
                  <a:cxn ang="0">
                    <a:pos x="connsiteX2813" y="connsiteY2813"/>
                  </a:cxn>
                  <a:cxn ang="0">
                    <a:pos x="connsiteX2814" y="connsiteY2814"/>
                  </a:cxn>
                  <a:cxn ang="0">
                    <a:pos x="connsiteX2815" y="connsiteY2815"/>
                  </a:cxn>
                  <a:cxn ang="0">
                    <a:pos x="connsiteX2816" y="connsiteY2816"/>
                  </a:cxn>
                  <a:cxn ang="0">
                    <a:pos x="connsiteX2817" y="connsiteY2817"/>
                  </a:cxn>
                  <a:cxn ang="0">
                    <a:pos x="connsiteX2818" y="connsiteY2818"/>
                  </a:cxn>
                  <a:cxn ang="0">
                    <a:pos x="connsiteX2819" y="connsiteY2819"/>
                  </a:cxn>
                  <a:cxn ang="0">
                    <a:pos x="connsiteX2820" y="connsiteY2820"/>
                  </a:cxn>
                  <a:cxn ang="0">
                    <a:pos x="connsiteX2821" y="connsiteY2821"/>
                  </a:cxn>
                  <a:cxn ang="0">
                    <a:pos x="connsiteX2822" y="connsiteY2822"/>
                  </a:cxn>
                  <a:cxn ang="0">
                    <a:pos x="connsiteX2823" y="connsiteY2823"/>
                  </a:cxn>
                  <a:cxn ang="0">
                    <a:pos x="connsiteX2824" y="connsiteY2824"/>
                  </a:cxn>
                  <a:cxn ang="0">
                    <a:pos x="connsiteX2825" y="connsiteY2825"/>
                  </a:cxn>
                  <a:cxn ang="0">
                    <a:pos x="connsiteX2826" y="connsiteY2826"/>
                  </a:cxn>
                  <a:cxn ang="0">
                    <a:pos x="connsiteX2827" y="connsiteY2827"/>
                  </a:cxn>
                  <a:cxn ang="0">
                    <a:pos x="connsiteX2828" y="connsiteY2828"/>
                  </a:cxn>
                  <a:cxn ang="0">
                    <a:pos x="connsiteX2829" y="connsiteY2829"/>
                  </a:cxn>
                  <a:cxn ang="0">
                    <a:pos x="connsiteX2830" y="connsiteY2830"/>
                  </a:cxn>
                  <a:cxn ang="0">
                    <a:pos x="connsiteX2831" y="connsiteY2831"/>
                  </a:cxn>
                  <a:cxn ang="0">
                    <a:pos x="connsiteX2832" y="connsiteY2832"/>
                  </a:cxn>
                  <a:cxn ang="0">
                    <a:pos x="connsiteX2833" y="connsiteY2833"/>
                  </a:cxn>
                  <a:cxn ang="0">
                    <a:pos x="connsiteX2834" y="connsiteY2834"/>
                  </a:cxn>
                  <a:cxn ang="0">
                    <a:pos x="connsiteX2835" y="connsiteY2835"/>
                  </a:cxn>
                  <a:cxn ang="0">
                    <a:pos x="connsiteX2836" y="connsiteY2836"/>
                  </a:cxn>
                  <a:cxn ang="0">
                    <a:pos x="connsiteX2837" y="connsiteY2837"/>
                  </a:cxn>
                  <a:cxn ang="0">
                    <a:pos x="connsiteX2838" y="connsiteY2838"/>
                  </a:cxn>
                  <a:cxn ang="0">
                    <a:pos x="connsiteX2839" y="connsiteY2839"/>
                  </a:cxn>
                  <a:cxn ang="0">
                    <a:pos x="connsiteX2840" y="connsiteY2840"/>
                  </a:cxn>
                  <a:cxn ang="0">
                    <a:pos x="connsiteX2841" y="connsiteY2841"/>
                  </a:cxn>
                  <a:cxn ang="0">
                    <a:pos x="connsiteX2842" y="connsiteY2842"/>
                  </a:cxn>
                  <a:cxn ang="0">
                    <a:pos x="connsiteX2843" y="connsiteY2843"/>
                  </a:cxn>
                  <a:cxn ang="0">
                    <a:pos x="connsiteX2844" y="connsiteY2844"/>
                  </a:cxn>
                  <a:cxn ang="0">
                    <a:pos x="connsiteX2845" y="connsiteY2845"/>
                  </a:cxn>
                  <a:cxn ang="0">
                    <a:pos x="connsiteX2846" y="connsiteY2846"/>
                  </a:cxn>
                  <a:cxn ang="0">
                    <a:pos x="connsiteX2847" y="connsiteY2847"/>
                  </a:cxn>
                  <a:cxn ang="0">
                    <a:pos x="connsiteX2848" y="connsiteY2848"/>
                  </a:cxn>
                  <a:cxn ang="0">
                    <a:pos x="connsiteX2849" y="connsiteY2849"/>
                  </a:cxn>
                  <a:cxn ang="0">
                    <a:pos x="connsiteX2850" y="connsiteY2850"/>
                  </a:cxn>
                  <a:cxn ang="0">
                    <a:pos x="connsiteX2851" y="connsiteY2851"/>
                  </a:cxn>
                  <a:cxn ang="0">
                    <a:pos x="connsiteX2852" y="connsiteY2852"/>
                  </a:cxn>
                  <a:cxn ang="0">
                    <a:pos x="connsiteX2853" y="connsiteY2853"/>
                  </a:cxn>
                  <a:cxn ang="0">
                    <a:pos x="connsiteX2854" y="connsiteY2854"/>
                  </a:cxn>
                  <a:cxn ang="0">
                    <a:pos x="connsiteX2855" y="connsiteY2855"/>
                  </a:cxn>
                  <a:cxn ang="0">
                    <a:pos x="connsiteX2856" y="connsiteY2856"/>
                  </a:cxn>
                  <a:cxn ang="0">
                    <a:pos x="connsiteX2857" y="connsiteY2857"/>
                  </a:cxn>
                  <a:cxn ang="0">
                    <a:pos x="connsiteX2858" y="connsiteY2858"/>
                  </a:cxn>
                  <a:cxn ang="0">
                    <a:pos x="connsiteX2859" y="connsiteY2859"/>
                  </a:cxn>
                  <a:cxn ang="0">
                    <a:pos x="connsiteX2860" y="connsiteY2860"/>
                  </a:cxn>
                  <a:cxn ang="0">
                    <a:pos x="connsiteX2861" y="connsiteY2861"/>
                  </a:cxn>
                  <a:cxn ang="0">
                    <a:pos x="connsiteX2862" y="connsiteY2862"/>
                  </a:cxn>
                  <a:cxn ang="0">
                    <a:pos x="connsiteX2863" y="connsiteY2863"/>
                  </a:cxn>
                  <a:cxn ang="0">
                    <a:pos x="connsiteX2864" y="connsiteY2864"/>
                  </a:cxn>
                  <a:cxn ang="0">
                    <a:pos x="connsiteX2865" y="connsiteY2865"/>
                  </a:cxn>
                  <a:cxn ang="0">
                    <a:pos x="connsiteX2866" y="connsiteY2866"/>
                  </a:cxn>
                  <a:cxn ang="0">
                    <a:pos x="connsiteX2867" y="connsiteY2867"/>
                  </a:cxn>
                  <a:cxn ang="0">
                    <a:pos x="connsiteX2868" y="connsiteY2868"/>
                  </a:cxn>
                  <a:cxn ang="0">
                    <a:pos x="connsiteX2869" y="connsiteY2869"/>
                  </a:cxn>
                  <a:cxn ang="0">
                    <a:pos x="connsiteX2870" y="connsiteY2870"/>
                  </a:cxn>
                  <a:cxn ang="0">
                    <a:pos x="connsiteX2871" y="connsiteY2871"/>
                  </a:cxn>
                  <a:cxn ang="0">
                    <a:pos x="connsiteX2872" y="connsiteY2872"/>
                  </a:cxn>
                  <a:cxn ang="0">
                    <a:pos x="connsiteX2873" y="connsiteY2873"/>
                  </a:cxn>
                  <a:cxn ang="0">
                    <a:pos x="connsiteX2874" y="connsiteY2874"/>
                  </a:cxn>
                  <a:cxn ang="0">
                    <a:pos x="connsiteX2875" y="connsiteY2875"/>
                  </a:cxn>
                  <a:cxn ang="0">
                    <a:pos x="connsiteX2876" y="connsiteY2876"/>
                  </a:cxn>
                  <a:cxn ang="0">
                    <a:pos x="connsiteX2877" y="connsiteY2877"/>
                  </a:cxn>
                  <a:cxn ang="0">
                    <a:pos x="connsiteX2878" y="connsiteY2878"/>
                  </a:cxn>
                  <a:cxn ang="0">
                    <a:pos x="connsiteX2879" y="connsiteY2879"/>
                  </a:cxn>
                  <a:cxn ang="0">
                    <a:pos x="connsiteX2880" y="connsiteY2880"/>
                  </a:cxn>
                  <a:cxn ang="0">
                    <a:pos x="connsiteX2881" y="connsiteY2881"/>
                  </a:cxn>
                  <a:cxn ang="0">
                    <a:pos x="connsiteX2882" y="connsiteY2882"/>
                  </a:cxn>
                  <a:cxn ang="0">
                    <a:pos x="connsiteX2883" y="connsiteY2883"/>
                  </a:cxn>
                  <a:cxn ang="0">
                    <a:pos x="connsiteX2884" y="connsiteY2884"/>
                  </a:cxn>
                  <a:cxn ang="0">
                    <a:pos x="connsiteX2885" y="connsiteY2885"/>
                  </a:cxn>
                  <a:cxn ang="0">
                    <a:pos x="connsiteX2886" y="connsiteY2886"/>
                  </a:cxn>
                  <a:cxn ang="0">
                    <a:pos x="connsiteX2887" y="connsiteY2887"/>
                  </a:cxn>
                  <a:cxn ang="0">
                    <a:pos x="connsiteX2888" y="connsiteY2888"/>
                  </a:cxn>
                  <a:cxn ang="0">
                    <a:pos x="connsiteX2889" y="connsiteY2889"/>
                  </a:cxn>
                  <a:cxn ang="0">
                    <a:pos x="connsiteX2890" y="connsiteY2890"/>
                  </a:cxn>
                  <a:cxn ang="0">
                    <a:pos x="connsiteX2891" y="connsiteY2891"/>
                  </a:cxn>
                  <a:cxn ang="0">
                    <a:pos x="connsiteX2892" y="connsiteY2892"/>
                  </a:cxn>
                  <a:cxn ang="0">
                    <a:pos x="connsiteX2893" y="connsiteY2893"/>
                  </a:cxn>
                  <a:cxn ang="0">
                    <a:pos x="connsiteX2894" y="connsiteY2894"/>
                  </a:cxn>
                  <a:cxn ang="0">
                    <a:pos x="connsiteX2895" y="connsiteY2895"/>
                  </a:cxn>
                  <a:cxn ang="0">
                    <a:pos x="connsiteX2896" y="connsiteY2896"/>
                  </a:cxn>
                  <a:cxn ang="0">
                    <a:pos x="connsiteX2897" y="connsiteY2897"/>
                  </a:cxn>
                  <a:cxn ang="0">
                    <a:pos x="connsiteX2898" y="connsiteY2898"/>
                  </a:cxn>
                  <a:cxn ang="0">
                    <a:pos x="connsiteX2899" y="connsiteY2899"/>
                  </a:cxn>
                  <a:cxn ang="0">
                    <a:pos x="connsiteX2900" y="connsiteY2900"/>
                  </a:cxn>
                  <a:cxn ang="0">
                    <a:pos x="connsiteX2901" y="connsiteY2901"/>
                  </a:cxn>
                  <a:cxn ang="0">
                    <a:pos x="connsiteX2902" y="connsiteY2902"/>
                  </a:cxn>
                  <a:cxn ang="0">
                    <a:pos x="connsiteX2903" y="connsiteY2903"/>
                  </a:cxn>
                  <a:cxn ang="0">
                    <a:pos x="connsiteX2904" y="connsiteY2904"/>
                  </a:cxn>
                  <a:cxn ang="0">
                    <a:pos x="connsiteX2905" y="connsiteY2905"/>
                  </a:cxn>
                  <a:cxn ang="0">
                    <a:pos x="connsiteX2906" y="connsiteY2906"/>
                  </a:cxn>
                  <a:cxn ang="0">
                    <a:pos x="connsiteX2907" y="connsiteY2907"/>
                  </a:cxn>
                  <a:cxn ang="0">
                    <a:pos x="connsiteX2908" y="connsiteY2908"/>
                  </a:cxn>
                  <a:cxn ang="0">
                    <a:pos x="connsiteX2909" y="connsiteY2909"/>
                  </a:cxn>
                  <a:cxn ang="0">
                    <a:pos x="connsiteX2910" y="connsiteY2910"/>
                  </a:cxn>
                  <a:cxn ang="0">
                    <a:pos x="connsiteX2911" y="connsiteY2911"/>
                  </a:cxn>
                  <a:cxn ang="0">
                    <a:pos x="connsiteX2912" y="connsiteY2912"/>
                  </a:cxn>
                  <a:cxn ang="0">
                    <a:pos x="connsiteX2913" y="connsiteY2913"/>
                  </a:cxn>
                  <a:cxn ang="0">
                    <a:pos x="connsiteX2914" y="connsiteY2914"/>
                  </a:cxn>
                  <a:cxn ang="0">
                    <a:pos x="connsiteX2915" y="connsiteY2915"/>
                  </a:cxn>
                  <a:cxn ang="0">
                    <a:pos x="connsiteX2916" y="connsiteY2916"/>
                  </a:cxn>
                  <a:cxn ang="0">
                    <a:pos x="connsiteX2917" y="connsiteY2917"/>
                  </a:cxn>
                  <a:cxn ang="0">
                    <a:pos x="connsiteX2918" y="connsiteY2918"/>
                  </a:cxn>
                  <a:cxn ang="0">
                    <a:pos x="connsiteX2919" y="connsiteY2919"/>
                  </a:cxn>
                  <a:cxn ang="0">
                    <a:pos x="connsiteX2920" y="connsiteY2920"/>
                  </a:cxn>
                  <a:cxn ang="0">
                    <a:pos x="connsiteX2921" y="connsiteY2921"/>
                  </a:cxn>
                  <a:cxn ang="0">
                    <a:pos x="connsiteX2922" y="connsiteY2922"/>
                  </a:cxn>
                  <a:cxn ang="0">
                    <a:pos x="connsiteX2923" y="connsiteY2923"/>
                  </a:cxn>
                  <a:cxn ang="0">
                    <a:pos x="connsiteX2924" y="connsiteY2924"/>
                  </a:cxn>
                  <a:cxn ang="0">
                    <a:pos x="connsiteX2925" y="connsiteY2925"/>
                  </a:cxn>
                  <a:cxn ang="0">
                    <a:pos x="connsiteX2926" y="connsiteY2926"/>
                  </a:cxn>
                  <a:cxn ang="0">
                    <a:pos x="connsiteX2927" y="connsiteY2927"/>
                  </a:cxn>
                  <a:cxn ang="0">
                    <a:pos x="connsiteX2928" y="connsiteY2928"/>
                  </a:cxn>
                  <a:cxn ang="0">
                    <a:pos x="connsiteX2929" y="connsiteY2929"/>
                  </a:cxn>
                  <a:cxn ang="0">
                    <a:pos x="connsiteX2930" y="connsiteY2930"/>
                  </a:cxn>
                  <a:cxn ang="0">
                    <a:pos x="connsiteX2931" y="connsiteY2931"/>
                  </a:cxn>
                  <a:cxn ang="0">
                    <a:pos x="connsiteX2932" y="connsiteY2932"/>
                  </a:cxn>
                  <a:cxn ang="0">
                    <a:pos x="connsiteX2933" y="connsiteY2933"/>
                  </a:cxn>
                  <a:cxn ang="0">
                    <a:pos x="connsiteX2934" y="connsiteY2934"/>
                  </a:cxn>
                  <a:cxn ang="0">
                    <a:pos x="connsiteX2935" y="connsiteY2935"/>
                  </a:cxn>
                  <a:cxn ang="0">
                    <a:pos x="connsiteX2936" y="connsiteY2936"/>
                  </a:cxn>
                  <a:cxn ang="0">
                    <a:pos x="connsiteX2937" y="connsiteY2937"/>
                  </a:cxn>
                  <a:cxn ang="0">
                    <a:pos x="connsiteX2938" y="connsiteY2938"/>
                  </a:cxn>
                  <a:cxn ang="0">
                    <a:pos x="connsiteX2939" y="connsiteY2939"/>
                  </a:cxn>
                  <a:cxn ang="0">
                    <a:pos x="connsiteX2940" y="connsiteY2940"/>
                  </a:cxn>
                  <a:cxn ang="0">
                    <a:pos x="connsiteX2941" y="connsiteY2941"/>
                  </a:cxn>
                  <a:cxn ang="0">
                    <a:pos x="connsiteX2942" y="connsiteY2942"/>
                  </a:cxn>
                  <a:cxn ang="0">
                    <a:pos x="connsiteX2943" y="connsiteY2943"/>
                  </a:cxn>
                  <a:cxn ang="0">
                    <a:pos x="connsiteX2944" y="connsiteY2944"/>
                  </a:cxn>
                  <a:cxn ang="0">
                    <a:pos x="connsiteX2945" y="connsiteY2945"/>
                  </a:cxn>
                  <a:cxn ang="0">
                    <a:pos x="connsiteX2946" y="connsiteY2946"/>
                  </a:cxn>
                  <a:cxn ang="0">
                    <a:pos x="connsiteX2947" y="connsiteY2947"/>
                  </a:cxn>
                  <a:cxn ang="0">
                    <a:pos x="connsiteX2948" y="connsiteY2948"/>
                  </a:cxn>
                  <a:cxn ang="0">
                    <a:pos x="connsiteX2949" y="connsiteY2949"/>
                  </a:cxn>
                  <a:cxn ang="0">
                    <a:pos x="connsiteX2950" y="connsiteY2950"/>
                  </a:cxn>
                  <a:cxn ang="0">
                    <a:pos x="connsiteX2951" y="connsiteY2951"/>
                  </a:cxn>
                  <a:cxn ang="0">
                    <a:pos x="connsiteX2952" y="connsiteY2952"/>
                  </a:cxn>
                  <a:cxn ang="0">
                    <a:pos x="connsiteX2953" y="connsiteY2953"/>
                  </a:cxn>
                  <a:cxn ang="0">
                    <a:pos x="connsiteX2954" y="connsiteY2954"/>
                  </a:cxn>
                  <a:cxn ang="0">
                    <a:pos x="connsiteX2955" y="connsiteY2955"/>
                  </a:cxn>
                  <a:cxn ang="0">
                    <a:pos x="connsiteX2956" y="connsiteY2956"/>
                  </a:cxn>
                  <a:cxn ang="0">
                    <a:pos x="connsiteX2957" y="connsiteY2957"/>
                  </a:cxn>
                  <a:cxn ang="0">
                    <a:pos x="connsiteX2958" y="connsiteY2958"/>
                  </a:cxn>
                  <a:cxn ang="0">
                    <a:pos x="connsiteX2959" y="connsiteY2959"/>
                  </a:cxn>
                  <a:cxn ang="0">
                    <a:pos x="connsiteX2960" y="connsiteY2960"/>
                  </a:cxn>
                  <a:cxn ang="0">
                    <a:pos x="connsiteX2961" y="connsiteY2961"/>
                  </a:cxn>
                  <a:cxn ang="0">
                    <a:pos x="connsiteX2962" y="connsiteY2962"/>
                  </a:cxn>
                  <a:cxn ang="0">
                    <a:pos x="connsiteX2963" y="connsiteY2963"/>
                  </a:cxn>
                  <a:cxn ang="0">
                    <a:pos x="connsiteX2964" y="connsiteY2964"/>
                  </a:cxn>
                  <a:cxn ang="0">
                    <a:pos x="connsiteX2965" y="connsiteY2965"/>
                  </a:cxn>
                  <a:cxn ang="0">
                    <a:pos x="connsiteX2966" y="connsiteY2966"/>
                  </a:cxn>
                  <a:cxn ang="0">
                    <a:pos x="connsiteX2967" y="connsiteY2967"/>
                  </a:cxn>
                  <a:cxn ang="0">
                    <a:pos x="connsiteX2968" y="connsiteY2968"/>
                  </a:cxn>
                  <a:cxn ang="0">
                    <a:pos x="connsiteX2969" y="connsiteY2969"/>
                  </a:cxn>
                  <a:cxn ang="0">
                    <a:pos x="connsiteX2970" y="connsiteY2970"/>
                  </a:cxn>
                  <a:cxn ang="0">
                    <a:pos x="connsiteX2971" y="connsiteY2971"/>
                  </a:cxn>
                  <a:cxn ang="0">
                    <a:pos x="connsiteX2972" y="connsiteY2972"/>
                  </a:cxn>
                  <a:cxn ang="0">
                    <a:pos x="connsiteX2973" y="connsiteY2973"/>
                  </a:cxn>
                  <a:cxn ang="0">
                    <a:pos x="connsiteX2974" y="connsiteY2974"/>
                  </a:cxn>
                  <a:cxn ang="0">
                    <a:pos x="connsiteX2975" y="connsiteY2975"/>
                  </a:cxn>
                  <a:cxn ang="0">
                    <a:pos x="connsiteX2976" y="connsiteY2976"/>
                  </a:cxn>
                  <a:cxn ang="0">
                    <a:pos x="connsiteX2977" y="connsiteY2977"/>
                  </a:cxn>
                  <a:cxn ang="0">
                    <a:pos x="connsiteX2978" y="connsiteY2978"/>
                  </a:cxn>
                  <a:cxn ang="0">
                    <a:pos x="connsiteX2979" y="connsiteY2979"/>
                  </a:cxn>
                  <a:cxn ang="0">
                    <a:pos x="connsiteX2980" y="connsiteY2980"/>
                  </a:cxn>
                  <a:cxn ang="0">
                    <a:pos x="connsiteX2981" y="connsiteY2981"/>
                  </a:cxn>
                  <a:cxn ang="0">
                    <a:pos x="connsiteX2982" y="connsiteY2982"/>
                  </a:cxn>
                  <a:cxn ang="0">
                    <a:pos x="connsiteX2983" y="connsiteY2983"/>
                  </a:cxn>
                  <a:cxn ang="0">
                    <a:pos x="connsiteX2984" y="connsiteY2984"/>
                  </a:cxn>
                  <a:cxn ang="0">
                    <a:pos x="connsiteX2985" y="connsiteY2985"/>
                  </a:cxn>
                  <a:cxn ang="0">
                    <a:pos x="connsiteX2986" y="connsiteY2986"/>
                  </a:cxn>
                  <a:cxn ang="0">
                    <a:pos x="connsiteX2987" y="connsiteY2987"/>
                  </a:cxn>
                  <a:cxn ang="0">
                    <a:pos x="connsiteX2988" y="connsiteY2988"/>
                  </a:cxn>
                  <a:cxn ang="0">
                    <a:pos x="connsiteX2989" y="connsiteY2989"/>
                  </a:cxn>
                  <a:cxn ang="0">
                    <a:pos x="connsiteX2990" y="connsiteY2990"/>
                  </a:cxn>
                  <a:cxn ang="0">
                    <a:pos x="connsiteX2991" y="connsiteY2991"/>
                  </a:cxn>
                  <a:cxn ang="0">
                    <a:pos x="connsiteX2992" y="connsiteY2992"/>
                  </a:cxn>
                  <a:cxn ang="0">
                    <a:pos x="connsiteX2993" y="connsiteY2993"/>
                  </a:cxn>
                  <a:cxn ang="0">
                    <a:pos x="connsiteX2994" y="connsiteY2994"/>
                  </a:cxn>
                  <a:cxn ang="0">
                    <a:pos x="connsiteX2995" y="connsiteY2995"/>
                  </a:cxn>
                  <a:cxn ang="0">
                    <a:pos x="connsiteX2996" y="connsiteY2996"/>
                  </a:cxn>
                  <a:cxn ang="0">
                    <a:pos x="connsiteX2997" y="connsiteY2997"/>
                  </a:cxn>
                  <a:cxn ang="0">
                    <a:pos x="connsiteX2998" y="connsiteY2998"/>
                  </a:cxn>
                  <a:cxn ang="0">
                    <a:pos x="connsiteX2999" y="connsiteY2999"/>
                  </a:cxn>
                  <a:cxn ang="0">
                    <a:pos x="connsiteX3000" y="connsiteY3000"/>
                  </a:cxn>
                  <a:cxn ang="0">
                    <a:pos x="connsiteX3001" y="connsiteY3001"/>
                  </a:cxn>
                  <a:cxn ang="0">
                    <a:pos x="connsiteX3002" y="connsiteY3002"/>
                  </a:cxn>
                  <a:cxn ang="0">
                    <a:pos x="connsiteX3003" y="connsiteY3003"/>
                  </a:cxn>
                  <a:cxn ang="0">
                    <a:pos x="connsiteX3004" y="connsiteY3004"/>
                  </a:cxn>
                  <a:cxn ang="0">
                    <a:pos x="connsiteX3005" y="connsiteY3005"/>
                  </a:cxn>
                  <a:cxn ang="0">
                    <a:pos x="connsiteX3006" y="connsiteY3006"/>
                  </a:cxn>
                  <a:cxn ang="0">
                    <a:pos x="connsiteX3007" y="connsiteY3007"/>
                  </a:cxn>
                  <a:cxn ang="0">
                    <a:pos x="connsiteX3008" y="connsiteY3008"/>
                  </a:cxn>
                  <a:cxn ang="0">
                    <a:pos x="connsiteX3009" y="connsiteY3009"/>
                  </a:cxn>
                  <a:cxn ang="0">
                    <a:pos x="connsiteX3010" y="connsiteY3010"/>
                  </a:cxn>
                  <a:cxn ang="0">
                    <a:pos x="connsiteX3011" y="connsiteY3011"/>
                  </a:cxn>
                  <a:cxn ang="0">
                    <a:pos x="connsiteX3012" y="connsiteY3012"/>
                  </a:cxn>
                  <a:cxn ang="0">
                    <a:pos x="connsiteX3013" y="connsiteY3013"/>
                  </a:cxn>
                  <a:cxn ang="0">
                    <a:pos x="connsiteX3014" y="connsiteY3014"/>
                  </a:cxn>
                  <a:cxn ang="0">
                    <a:pos x="connsiteX3015" y="connsiteY3015"/>
                  </a:cxn>
                  <a:cxn ang="0">
                    <a:pos x="connsiteX3016" y="connsiteY3016"/>
                  </a:cxn>
                  <a:cxn ang="0">
                    <a:pos x="connsiteX3017" y="connsiteY3017"/>
                  </a:cxn>
                  <a:cxn ang="0">
                    <a:pos x="connsiteX3018" y="connsiteY3018"/>
                  </a:cxn>
                  <a:cxn ang="0">
                    <a:pos x="connsiteX3019" y="connsiteY3019"/>
                  </a:cxn>
                  <a:cxn ang="0">
                    <a:pos x="connsiteX3020" y="connsiteY3020"/>
                  </a:cxn>
                  <a:cxn ang="0">
                    <a:pos x="connsiteX3021" y="connsiteY3021"/>
                  </a:cxn>
                  <a:cxn ang="0">
                    <a:pos x="connsiteX3022" y="connsiteY3022"/>
                  </a:cxn>
                  <a:cxn ang="0">
                    <a:pos x="connsiteX3023" y="connsiteY3023"/>
                  </a:cxn>
                  <a:cxn ang="0">
                    <a:pos x="connsiteX3024" y="connsiteY3024"/>
                  </a:cxn>
                  <a:cxn ang="0">
                    <a:pos x="connsiteX3025" y="connsiteY3025"/>
                  </a:cxn>
                  <a:cxn ang="0">
                    <a:pos x="connsiteX3026" y="connsiteY3026"/>
                  </a:cxn>
                  <a:cxn ang="0">
                    <a:pos x="connsiteX3027" y="connsiteY3027"/>
                  </a:cxn>
                  <a:cxn ang="0">
                    <a:pos x="connsiteX3028" y="connsiteY3028"/>
                  </a:cxn>
                  <a:cxn ang="0">
                    <a:pos x="connsiteX3029" y="connsiteY3029"/>
                  </a:cxn>
                  <a:cxn ang="0">
                    <a:pos x="connsiteX3030" y="connsiteY3030"/>
                  </a:cxn>
                  <a:cxn ang="0">
                    <a:pos x="connsiteX3031" y="connsiteY3031"/>
                  </a:cxn>
                  <a:cxn ang="0">
                    <a:pos x="connsiteX3032" y="connsiteY3032"/>
                  </a:cxn>
                  <a:cxn ang="0">
                    <a:pos x="connsiteX3033" y="connsiteY3033"/>
                  </a:cxn>
                  <a:cxn ang="0">
                    <a:pos x="connsiteX3034" y="connsiteY3034"/>
                  </a:cxn>
                  <a:cxn ang="0">
                    <a:pos x="connsiteX3035" y="connsiteY3035"/>
                  </a:cxn>
                  <a:cxn ang="0">
                    <a:pos x="connsiteX3036" y="connsiteY3036"/>
                  </a:cxn>
                  <a:cxn ang="0">
                    <a:pos x="connsiteX3037" y="connsiteY3037"/>
                  </a:cxn>
                  <a:cxn ang="0">
                    <a:pos x="connsiteX3038" y="connsiteY3038"/>
                  </a:cxn>
                  <a:cxn ang="0">
                    <a:pos x="connsiteX3039" y="connsiteY3039"/>
                  </a:cxn>
                  <a:cxn ang="0">
                    <a:pos x="connsiteX3040" y="connsiteY3040"/>
                  </a:cxn>
                  <a:cxn ang="0">
                    <a:pos x="connsiteX3041" y="connsiteY3041"/>
                  </a:cxn>
                  <a:cxn ang="0">
                    <a:pos x="connsiteX3042" y="connsiteY3042"/>
                  </a:cxn>
                  <a:cxn ang="0">
                    <a:pos x="connsiteX3043" y="connsiteY3043"/>
                  </a:cxn>
                  <a:cxn ang="0">
                    <a:pos x="connsiteX3044" y="connsiteY3044"/>
                  </a:cxn>
                  <a:cxn ang="0">
                    <a:pos x="connsiteX3045" y="connsiteY3045"/>
                  </a:cxn>
                  <a:cxn ang="0">
                    <a:pos x="connsiteX3046" y="connsiteY3046"/>
                  </a:cxn>
                  <a:cxn ang="0">
                    <a:pos x="connsiteX3047" y="connsiteY3047"/>
                  </a:cxn>
                  <a:cxn ang="0">
                    <a:pos x="connsiteX3048" y="connsiteY3048"/>
                  </a:cxn>
                  <a:cxn ang="0">
                    <a:pos x="connsiteX3049" y="connsiteY3049"/>
                  </a:cxn>
                  <a:cxn ang="0">
                    <a:pos x="connsiteX3050" y="connsiteY3050"/>
                  </a:cxn>
                  <a:cxn ang="0">
                    <a:pos x="connsiteX3051" y="connsiteY3051"/>
                  </a:cxn>
                  <a:cxn ang="0">
                    <a:pos x="connsiteX3052" y="connsiteY3052"/>
                  </a:cxn>
                  <a:cxn ang="0">
                    <a:pos x="connsiteX3053" y="connsiteY3053"/>
                  </a:cxn>
                  <a:cxn ang="0">
                    <a:pos x="connsiteX3054" y="connsiteY3054"/>
                  </a:cxn>
                  <a:cxn ang="0">
                    <a:pos x="connsiteX3055" y="connsiteY3055"/>
                  </a:cxn>
                  <a:cxn ang="0">
                    <a:pos x="connsiteX3056" y="connsiteY3056"/>
                  </a:cxn>
                  <a:cxn ang="0">
                    <a:pos x="connsiteX3057" y="connsiteY3057"/>
                  </a:cxn>
                  <a:cxn ang="0">
                    <a:pos x="connsiteX3058" y="connsiteY3058"/>
                  </a:cxn>
                  <a:cxn ang="0">
                    <a:pos x="connsiteX3059" y="connsiteY3059"/>
                  </a:cxn>
                  <a:cxn ang="0">
                    <a:pos x="connsiteX3060" y="connsiteY3060"/>
                  </a:cxn>
                  <a:cxn ang="0">
                    <a:pos x="connsiteX3061" y="connsiteY3061"/>
                  </a:cxn>
                  <a:cxn ang="0">
                    <a:pos x="connsiteX3062" y="connsiteY3062"/>
                  </a:cxn>
                  <a:cxn ang="0">
                    <a:pos x="connsiteX3063" y="connsiteY3063"/>
                  </a:cxn>
                  <a:cxn ang="0">
                    <a:pos x="connsiteX3064" y="connsiteY3064"/>
                  </a:cxn>
                  <a:cxn ang="0">
                    <a:pos x="connsiteX3065" y="connsiteY3065"/>
                  </a:cxn>
                  <a:cxn ang="0">
                    <a:pos x="connsiteX3066" y="connsiteY3066"/>
                  </a:cxn>
                  <a:cxn ang="0">
                    <a:pos x="connsiteX3067" y="connsiteY3067"/>
                  </a:cxn>
                  <a:cxn ang="0">
                    <a:pos x="connsiteX3068" y="connsiteY3068"/>
                  </a:cxn>
                  <a:cxn ang="0">
                    <a:pos x="connsiteX3069" y="connsiteY3069"/>
                  </a:cxn>
                  <a:cxn ang="0">
                    <a:pos x="connsiteX3070" y="connsiteY3070"/>
                  </a:cxn>
                  <a:cxn ang="0">
                    <a:pos x="connsiteX3071" y="connsiteY3071"/>
                  </a:cxn>
                  <a:cxn ang="0">
                    <a:pos x="connsiteX3072" y="connsiteY3072"/>
                  </a:cxn>
                  <a:cxn ang="0">
                    <a:pos x="connsiteX3073" y="connsiteY3073"/>
                  </a:cxn>
                  <a:cxn ang="0">
                    <a:pos x="connsiteX3074" y="connsiteY3074"/>
                  </a:cxn>
                  <a:cxn ang="0">
                    <a:pos x="connsiteX3075" y="connsiteY3075"/>
                  </a:cxn>
                  <a:cxn ang="0">
                    <a:pos x="connsiteX3076" y="connsiteY3076"/>
                  </a:cxn>
                  <a:cxn ang="0">
                    <a:pos x="connsiteX3077" y="connsiteY3077"/>
                  </a:cxn>
                  <a:cxn ang="0">
                    <a:pos x="connsiteX3078" y="connsiteY3078"/>
                  </a:cxn>
                  <a:cxn ang="0">
                    <a:pos x="connsiteX3079" y="connsiteY3079"/>
                  </a:cxn>
                  <a:cxn ang="0">
                    <a:pos x="connsiteX3080" y="connsiteY3080"/>
                  </a:cxn>
                  <a:cxn ang="0">
                    <a:pos x="connsiteX3081" y="connsiteY3081"/>
                  </a:cxn>
                  <a:cxn ang="0">
                    <a:pos x="connsiteX3082" y="connsiteY3082"/>
                  </a:cxn>
                  <a:cxn ang="0">
                    <a:pos x="connsiteX3083" y="connsiteY3083"/>
                  </a:cxn>
                  <a:cxn ang="0">
                    <a:pos x="connsiteX3084" y="connsiteY3084"/>
                  </a:cxn>
                  <a:cxn ang="0">
                    <a:pos x="connsiteX3085" y="connsiteY3085"/>
                  </a:cxn>
                  <a:cxn ang="0">
                    <a:pos x="connsiteX3086" y="connsiteY3086"/>
                  </a:cxn>
                  <a:cxn ang="0">
                    <a:pos x="connsiteX3087" y="connsiteY3087"/>
                  </a:cxn>
                  <a:cxn ang="0">
                    <a:pos x="connsiteX3088" y="connsiteY3088"/>
                  </a:cxn>
                  <a:cxn ang="0">
                    <a:pos x="connsiteX3089" y="connsiteY3089"/>
                  </a:cxn>
                  <a:cxn ang="0">
                    <a:pos x="connsiteX3090" y="connsiteY3090"/>
                  </a:cxn>
                  <a:cxn ang="0">
                    <a:pos x="connsiteX3091" y="connsiteY3091"/>
                  </a:cxn>
                  <a:cxn ang="0">
                    <a:pos x="connsiteX3092" y="connsiteY3092"/>
                  </a:cxn>
                  <a:cxn ang="0">
                    <a:pos x="connsiteX3093" y="connsiteY3093"/>
                  </a:cxn>
                  <a:cxn ang="0">
                    <a:pos x="connsiteX3094" y="connsiteY3094"/>
                  </a:cxn>
                  <a:cxn ang="0">
                    <a:pos x="connsiteX3095" y="connsiteY3095"/>
                  </a:cxn>
                  <a:cxn ang="0">
                    <a:pos x="connsiteX3096" y="connsiteY3096"/>
                  </a:cxn>
                  <a:cxn ang="0">
                    <a:pos x="connsiteX3097" y="connsiteY3097"/>
                  </a:cxn>
                  <a:cxn ang="0">
                    <a:pos x="connsiteX3098" y="connsiteY3098"/>
                  </a:cxn>
                  <a:cxn ang="0">
                    <a:pos x="connsiteX3099" y="connsiteY3099"/>
                  </a:cxn>
                  <a:cxn ang="0">
                    <a:pos x="connsiteX3100" y="connsiteY3100"/>
                  </a:cxn>
                  <a:cxn ang="0">
                    <a:pos x="connsiteX3101" y="connsiteY3101"/>
                  </a:cxn>
                  <a:cxn ang="0">
                    <a:pos x="connsiteX3102" y="connsiteY3102"/>
                  </a:cxn>
                  <a:cxn ang="0">
                    <a:pos x="connsiteX3103" y="connsiteY3103"/>
                  </a:cxn>
                  <a:cxn ang="0">
                    <a:pos x="connsiteX3104" y="connsiteY3104"/>
                  </a:cxn>
                  <a:cxn ang="0">
                    <a:pos x="connsiteX3105" y="connsiteY3105"/>
                  </a:cxn>
                  <a:cxn ang="0">
                    <a:pos x="connsiteX3106" y="connsiteY3106"/>
                  </a:cxn>
                  <a:cxn ang="0">
                    <a:pos x="connsiteX3107" y="connsiteY3107"/>
                  </a:cxn>
                  <a:cxn ang="0">
                    <a:pos x="connsiteX3108" y="connsiteY3108"/>
                  </a:cxn>
                  <a:cxn ang="0">
                    <a:pos x="connsiteX3109" y="connsiteY3109"/>
                  </a:cxn>
                  <a:cxn ang="0">
                    <a:pos x="connsiteX3110" y="connsiteY3110"/>
                  </a:cxn>
                  <a:cxn ang="0">
                    <a:pos x="connsiteX3111" y="connsiteY3111"/>
                  </a:cxn>
                  <a:cxn ang="0">
                    <a:pos x="connsiteX3112" y="connsiteY3112"/>
                  </a:cxn>
                  <a:cxn ang="0">
                    <a:pos x="connsiteX3113" y="connsiteY3113"/>
                  </a:cxn>
                  <a:cxn ang="0">
                    <a:pos x="connsiteX3114" y="connsiteY3114"/>
                  </a:cxn>
                  <a:cxn ang="0">
                    <a:pos x="connsiteX3115" y="connsiteY3115"/>
                  </a:cxn>
                  <a:cxn ang="0">
                    <a:pos x="connsiteX3116" y="connsiteY3116"/>
                  </a:cxn>
                  <a:cxn ang="0">
                    <a:pos x="connsiteX3117" y="connsiteY3117"/>
                  </a:cxn>
                  <a:cxn ang="0">
                    <a:pos x="connsiteX3118" y="connsiteY3118"/>
                  </a:cxn>
                  <a:cxn ang="0">
                    <a:pos x="connsiteX3119" y="connsiteY3119"/>
                  </a:cxn>
                  <a:cxn ang="0">
                    <a:pos x="connsiteX3120" y="connsiteY3120"/>
                  </a:cxn>
                  <a:cxn ang="0">
                    <a:pos x="connsiteX3121" y="connsiteY3121"/>
                  </a:cxn>
                  <a:cxn ang="0">
                    <a:pos x="connsiteX3122" y="connsiteY3122"/>
                  </a:cxn>
                  <a:cxn ang="0">
                    <a:pos x="connsiteX3123" y="connsiteY3123"/>
                  </a:cxn>
                  <a:cxn ang="0">
                    <a:pos x="connsiteX3124" y="connsiteY3124"/>
                  </a:cxn>
                  <a:cxn ang="0">
                    <a:pos x="connsiteX3125" y="connsiteY3125"/>
                  </a:cxn>
                  <a:cxn ang="0">
                    <a:pos x="connsiteX3126" y="connsiteY3126"/>
                  </a:cxn>
                  <a:cxn ang="0">
                    <a:pos x="connsiteX3127" y="connsiteY3127"/>
                  </a:cxn>
                  <a:cxn ang="0">
                    <a:pos x="connsiteX3128" y="connsiteY3128"/>
                  </a:cxn>
                  <a:cxn ang="0">
                    <a:pos x="connsiteX3129" y="connsiteY3129"/>
                  </a:cxn>
                  <a:cxn ang="0">
                    <a:pos x="connsiteX3130" y="connsiteY3130"/>
                  </a:cxn>
                  <a:cxn ang="0">
                    <a:pos x="connsiteX3131" y="connsiteY3131"/>
                  </a:cxn>
                  <a:cxn ang="0">
                    <a:pos x="connsiteX3132" y="connsiteY3132"/>
                  </a:cxn>
                  <a:cxn ang="0">
                    <a:pos x="connsiteX3133" y="connsiteY3133"/>
                  </a:cxn>
                  <a:cxn ang="0">
                    <a:pos x="connsiteX3134" y="connsiteY3134"/>
                  </a:cxn>
                  <a:cxn ang="0">
                    <a:pos x="connsiteX3135" y="connsiteY3135"/>
                  </a:cxn>
                  <a:cxn ang="0">
                    <a:pos x="connsiteX3136" y="connsiteY3136"/>
                  </a:cxn>
                  <a:cxn ang="0">
                    <a:pos x="connsiteX3137" y="connsiteY3137"/>
                  </a:cxn>
                  <a:cxn ang="0">
                    <a:pos x="connsiteX3138" y="connsiteY3138"/>
                  </a:cxn>
                  <a:cxn ang="0">
                    <a:pos x="connsiteX3139" y="connsiteY3139"/>
                  </a:cxn>
                  <a:cxn ang="0">
                    <a:pos x="connsiteX3140" y="connsiteY3140"/>
                  </a:cxn>
                  <a:cxn ang="0">
                    <a:pos x="connsiteX3141" y="connsiteY3141"/>
                  </a:cxn>
                  <a:cxn ang="0">
                    <a:pos x="connsiteX3142" y="connsiteY3142"/>
                  </a:cxn>
                  <a:cxn ang="0">
                    <a:pos x="connsiteX3143" y="connsiteY3143"/>
                  </a:cxn>
                  <a:cxn ang="0">
                    <a:pos x="connsiteX3144" y="connsiteY3144"/>
                  </a:cxn>
                  <a:cxn ang="0">
                    <a:pos x="connsiteX3145" y="connsiteY3145"/>
                  </a:cxn>
                  <a:cxn ang="0">
                    <a:pos x="connsiteX3146" y="connsiteY3146"/>
                  </a:cxn>
                  <a:cxn ang="0">
                    <a:pos x="connsiteX3147" y="connsiteY3147"/>
                  </a:cxn>
                  <a:cxn ang="0">
                    <a:pos x="connsiteX3148" y="connsiteY3148"/>
                  </a:cxn>
                  <a:cxn ang="0">
                    <a:pos x="connsiteX3149" y="connsiteY3149"/>
                  </a:cxn>
                  <a:cxn ang="0">
                    <a:pos x="connsiteX3150" y="connsiteY3150"/>
                  </a:cxn>
                  <a:cxn ang="0">
                    <a:pos x="connsiteX3151" y="connsiteY3151"/>
                  </a:cxn>
                  <a:cxn ang="0">
                    <a:pos x="connsiteX3152" y="connsiteY3152"/>
                  </a:cxn>
                  <a:cxn ang="0">
                    <a:pos x="connsiteX3153" y="connsiteY3153"/>
                  </a:cxn>
                  <a:cxn ang="0">
                    <a:pos x="connsiteX3154" y="connsiteY3154"/>
                  </a:cxn>
                  <a:cxn ang="0">
                    <a:pos x="connsiteX3155" y="connsiteY3155"/>
                  </a:cxn>
                  <a:cxn ang="0">
                    <a:pos x="connsiteX3156" y="connsiteY3156"/>
                  </a:cxn>
                  <a:cxn ang="0">
                    <a:pos x="connsiteX3157" y="connsiteY3157"/>
                  </a:cxn>
                  <a:cxn ang="0">
                    <a:pos x="connsiteX3158" y="connsiteY3158"/>
                  </a:cxn>
                  <a:cxn ang="0">
                    <a:pos x="connsiteX3159" y="connsiteY3159"/>
                  </a:cxn>
                  <a:cxn ang="0">
                    <a:pos x="connsiteX3160" y="connsiteY3160"/>
                  </a:cxn>
                  <a:cxn ang="0">
                    <a:pos x="connsiteX3161" y="connsiteY3161"/>
                  </a:cxn>
                  <a:cxn ang="0">
                    <a:pos x="connsiteX3162" y="connsiteY3162"/>
                  </a:cxn>
                  <a:cxn ang="0">
                    <a:pos x="connsiteX3163" y="connsiteY3163"/>
                  </a:cxn>
                  <a:cxn ang="0">
                    <a:pos x="connsiteX3164" y="connsiteY3164"/>
                  </a:cxn>
                  <a:cxn ang="0">
                    <a:pos x="connsiteX3165" y="connsiteY3165"/>
                  </a:cxn>
                  <a:cxn ang="0">
                    <a:pos x="connsiteX3166" y="connsiteY3166"/>
                  </a:cxn>
                  <a:cxn ang="0">
                    <a:pos x="connsiteX3167" y="connsiteY3167"/>
                  </a:cxn>
                  <a:cxn ang="0">
                    <a:pos x="connsiteX3168" y="connsiteY3168"/>
                  </a:cxn>
                  <a:cxn ang="0">
                    <a:pos x="connsiteX3169" y="connsiteY3169"/>
                  </a:cxn>
                  <a:cxn ang="0">
                    <a:pos x="connsiteX3170" y="connsiteY3170"/>
                  </a:cxn>
                  <a:cxn ang="0">
                    <a:pos x="connsiteX3171" y="connsiteY3171"/>
                  </a:cxn>
                  <a:cxn ang="0">
                    <a:pos x="connsiteX3172" y="connsiteY3172"/>
                  </a:cxn>
                  <a:cxn ang="0">
                    <a:pos x="connsiteX3173" y="connsiteY3173"/>
                  </a:cxn>
                  <a:cxn ang="0">
                    <a:pos x="connsiteX3174" y="connsiteY3174"/>
                  </a:cxn>
                  <a:cxn ang="0">
                    <a:pos x="connsiteX3175" y="connsiteY3175"/>
                  </a:cxn>
                  <a:cxn ang="0">
                    <a:pos x="connsiteX3176" y="connsiteY3176"/>
                  </a:cxn>
                  <a:cxn ang="0">
                    <a:pos x="connsiteX3177" y="connsiteY3177"/>
                  </a:cxn>
                  <a:cxn ang="0">
                    <a:pos x="connsiteX3178" y="connsiteY3178"/>
                  </a:cxn>
                  <a:cxn ang="0">
                    <a:pos x="connsiteX3179" y="connsiteY3179"/>
                  </a:cxn>
                  <a:cxn ang="0">
                    <a:pos x="connsiteX3180" y="connsiteY3180"/>
                  </a:cxn>
                  <a:cxn ang="0">
                    <a:pos x="connsiteX3181" y="connsiteY3181"/>
                  </a:cxn>
                  <a:cxn ang="0">
                    <a:pos x="connsiteX3182" y="connsiteY3182"/>
                  </a:cxn>
                  <a:cxn ang="0">
                    <a:pos x="connsiteX3183" y="connsiteY3183"/>
                  </a:cxn>
                  <a:cxn ang="0">
                    <a:pos x="connsiteX3184" y="connsiteY3184"/>
                  </a:cxn>
                  <a:cxn ang="0">
                    <a:pos x="connsiteX3185" y="connsiteY3185"/>
                  </a:cxn>
                  <a:cxn ang="0">
                    <a:pos x="connsiteX3186" y="connsiteY3186"/>
                  </a:cxn>
                  <a:cxn ang="0">
                    <a:pos x="connsiteX3187" y="connsiteY3187"/>
                  </a:cxn>
                  <a:cxn ang="0">
                    <a:pos x="connsiteX3188" y="connsiteY3188"/>
                  </a:cxn>
                  <a:cxn ang="0">
                    <a:pos x="connsiteX3189" y="connsiteY3189"/>
                  </a:cxn>
                  <a:cxn ang="0">
                    <a:pos x="connsiteX3190" y="connsiteY3190"/>
                  </a:cxn>
                  <a:cxn ang="0">
                    <a:pos x="connsiteX3191" y="connsiteY3191"/>
                  </a:cxn>
                  <a:cxn ang="0">
                    <a:pos x="connsiteX3192" y="connsiteY3192"/>
                  </a:cxn>
                  <a:cxn ang="0">
                    <a:pos x="connsiteX3193" y="connsiteY3193"/>
                  </a:cxn>
                  <a:cxn ang="0">
                    <a:pos x="connsiteX3194" y="connsiteY3194"/>
                  </a:cxn>
                  <a:cxn ang="0">
                    <a:pos x="connsiteX3195" y="connsiteY3195"/>
                  </a:cxn>
                  <a:cxn ang="0">
                    <a:pos x="connsiteX3196" y="connsiteY3196"/>
                  </a:cxn>
                  <a:cxn ang="0">
                    <a:pos x="connsiteX3197" y="connsiteY3197"/>
                  </a:cxn>
                  <a:cxn ang="0">
                    <a:pos x="connsiteX3198" y="connsiteY3198"/>
                  </a:cxn>
                  <a:cxn ang="0">
                    <a:pos x="connsiteX3199" y="connsiteY3199"/>
                  </a:cxn>
                  <a:cxn ang="0">
                    <a:pos x="connsiteX3200" y="connsiteY3200"/>
                  </a:cxn>
                  <a:cxn ang="0">
                    <a:pos x="connsiteX3201" y="connsiteY3201"/>
                  </a:cxn>
                  <a:cxn ang="0">
                    <a:pos x="connsiteX3202" y="connsiteY3202"/>
                  </a:cxn>
                  <a:cxn ang="0">
                    <a:pos x="connsiteX3203" y="connsiteY3203"/>
                  </a:cxn>
                  <a:cxn ang="0">
                    <a:pos x="connsiteX3204" y="connsiteY3204"/>
                  </a:cxn>
                  <a:cxn ang="0">
                    <a:pos x="connsiteX3205" y="connsiteY3205"/>
                  </a:cxn>
                  <a:cxn ang="0">
                    <a:pos x="connsiteX3206" y="connsiteY3206"/>
                  </a:cxn>
                  <a:cxn ang="0">
                    <a:pos x="connsiteX3207" y="connsiteY3207"/>
                  </a:cxn>
                  <a:cxn ang="0">
                    <a:pos x="connsiteX3208" y="connsiteY3208"/>
                  </a:cxn>
                  <a:cxn ang="0">
                    <a:pos x="connsiteX3209" y="connsiteY3209"/>
                  </a:cxn>
                  <a:cxn ang="0">
                    <a:pos x="connsiteX3210" y="connsiteY3210"/>
                  </a:cxn>
                  <a:cxn ang="0">
                    <a:pos x="connsiteX3211" y="connsiteY3211"/>
                  </a:cxn>
                  <a:cxn ang="0">
                    <a:pos x="connsiteX3212" y="connsiteY3212"/>
                  </a:cxn>
                  <a:cxn ang="0">
                    <a:pos x="connsiteX3213" y="connsiteY3213"/>
                  </a:cxn>
                  <a:cxn ang="0">
                    <a:pos x="connsiteX3214" y="connsiteY3214"/>
                  </a:cxn>
                  <a:cxn ang="0">
                    <a:pos x="connsiteX3215" y="connsiteY3215"/>
                  </a:cxn>
                  <a:cxn ang="0">
                    <a:pos x="connsiteX3216" y="connsiteY3216"/>
                  </a:cxn>
                  <a:cxn ang="0">
                    <a:pos x="connsiteX3217" y="connsiteY3217"/>
                  </a:cxn>
                  <a:cxn ang="0">
                    <a:pos x="connsiteX3218" y="connsiteY3218"/>
                  </a:cxn>
                  <a:cxn ang="0">
                    <a:pos x="connsiteX3219" y="connsiteY3219"/>
                  </a:cxn>
                  <a:cxn ang="0">
                    <a:pos x="connsiteX3220" y="connsiteY3220"/>
                  </a:cxn>
                  <a:cxn ang="0">
                    <a:pos x="connsiteX3221" y="connsiteY3221"/>
                  </a:cxn>
                  <a:cxn ang="0">
                    <a:pos x="connsiteX3222" y="connsiteY3222"/>
                  </a:cxn>
                  <a:cxn ang="0">
                    <a:pos x="connsiteX3223" y="connsiteY3223"/>
                  </a:cxn>
                  <a:cxn ang="0">
                    <a:pos x="connsiteX3224" y="connsiteY3224"/>
                  </a:cxn>
                  <a:cxn ang="0">
                    <a:pos x="connsiteX3225" y="connsiteY3225"/>
                  </a:cxn>
                  <a:cxn ang="0">
                    <a:pos x="connsiteX3226" y="connsiteY3226"/>
                  </a:cxn>
                  <a:cxn ang="0">
                    <a:pos x="connsiteX3227" y="connsiteY3227"/>
                  </a:cxn>
                  <a:cxn ang="0">
                    <a:pos x="connsiteX3228" y="connsiteY3228"/>
                  </a:cxn>
                  <a:cxn ang="0">
                    <a:pos x="connsiteX3229" y="connsiteY3229"/>
                  </a:cxn>
                  <a:cxn ang="0">
                    <a:pos x="connsiteX3230" y="connsiteY3230"/>
                  </a:cxn>
                  <a:cxn ang="0">
                    <a:pos x="connsiteX3231" y="connsiteY3231"/>
                  </a:cxn>
                  <a:cxn ang="0">
                    <a:pos x="connsiteX3232" y="connsiteY3232"/>
                  </a:cxn>
                  <a:cxn ang="0">
                    <a:pos x="connsiteX3233" y="connsiteY3233"/>
                  </a:cxn>
                  <a:cxn ang="0">
                    <a:pos x="connsiteX3234" y="connsiteY3234"/>
                  </a:cxn>
                  <a:cxn ang="0">
                    <a:pos x="connsiteX3235" y="connsiteY3235"/>
                  </a:cxn>
                  <a:cxn ang="0">
                    <a:pos x="connsiteX3236" y="connsiteY3236"/>
                  </a:cxn>
                  <a:cxn ang="0">
                    <a:pos x="connsiteX3237" y="connsiteY3237"/>
                  </a:cxn>
                  <a:cxn ang="0">
                    <a:pos x="connsiteX3238" y="connsiteY3238"/>
                  </a:cxn>
                  <a:cxn ang="0">
                    <a:pos x="connsiteX3239" y="connsiteY3239"/>
                  </a:cxn>
                  <a:cxn ang="0">
                    <a:pos x="connsiteX3240" y="connsiteY3240"/>
                  </a:cxn>
                  <a:cxn ang="0">
                    <a:pos x="connsiteX3241" y="connsiteY3241"/>
                  </a:cxn>
                  <a:cxn ang="0">
                    <a:pos x="connsiteX3242" y="connsiteY3242"/>
                  </a:cxn>
                  <a:cxn ang="0">
                    <a:pos x="connsiteX3243" y="connsiteY3243"/>
                  </a:cxn>
                  <a:cxn ang="0">
                    <a:pos x="connsiteX3244" y="connsiteY3244"/>
                  </a:cxn>
                  <a:cxn ang="0">
                    <a:pos x="connsiteX3245" y="connsiteY3245"/>
                  </a:cxn>
                  <a:cxn ang="0">
                    <a:pos x="connsiteX3246" y="connsiteY3246"/>
                  </a:cxn>
                  <a:cxn ang="0">
                    <a:pos x="connsiteX3247" y="connsiteY3247"/>
                  </a:cxn>
                  <a:cxn ang="0">
                    <a:pos x="connsiteX3248" y="connsiteY3248"/>
                  </a:cxn>
                  <a:cxn ang="0">
                    <a:pos x="connsiteX3249" y="connsiteY3249"/>
                  </a:cxn>
                  <a:cxn ang="0">
                    <a:pos x="connsiteX3250" y="connsiteY3250"/>
                  </a:cxn>
                  <a:cxn ang="0">
                    <a:pos x="connsiteX3251" y="connsiteY3251"/>
                  </a:cxn>
                  <a:cxn ang="0">
                    <a:pos x="connsiteX3252" y="connsiteY3252"/>
                  </a:cxn>
                  <a:cxn ang="0">
                    <a:pos x="connsiteX3253" y="connsiteY3253"/>
                  </a:cxn>
                  <a:cxn ang="0">
                    <a:pos x="connsiteX3254" y="connsiteY3254"/>
                  </a:cxn>
                  <a:cxn ang="0">
                    <a:pos x="connsiteX3255" y="connsiteY3255"/>
                  </a:cxn>
                  <a:cxn ang="0">
                    <a:pos x="connsiteX3256" y="connsiteY3256"/>
                  </a:cxn>
                  <a:cxn ang="0">
                    <a:pos x="connsiteX3257" y="connsiteY3257"/>
                  </a:cxn>
                  <a:cxn ang="0">
                    <a:pos x="connsiteX3258" y="connsiteY3258"/>
                  </a:cxn>
                  <a:cxn ang="0">
                    <a:pos x="connsiteX3259" y="connsiteY3259"/>
                  </a:cxn>
                  <a:cxn ang="0">
                    <a:pos x="connsiteX3260" y="connsiteY3260"/>
                  </a:cxn>
                  <a:cxn ang="0">
                    <a:pos x="connsiteX3261" y="connsiteY3261"/>
                  </a:cxn>
                  <a:cxn ang="0">
                    <a:pos x="connsiteX3262" y="connsiteY3262"/>
                  </a:cxn>
                  <a:cxn ang="0">
                    <a:pos x="connsiteX3263" y="connsiteY3263"/>
                  </a:cxn>
                  <a:cxn ang="0">
                    <a:pos x="connsiteX3264" y="connsiteY3264"/>
                  </a:cxn>
                  <a:cxn ang="0">
                    <a:pos x="connsiteX3265" y="connsiteY3265"/>
                  </a:cxn>
                  <a:cxn ang="0">
                    <a:pos x="connsiteX3266" y="connsiteY3266"/>
                  </a:cxn>
                  <a:cxn ang="0">
                    <a:pos x="connsiteX3267" y="connsiteY3267"/>
                  </a:cxn>
                  <a:cxn ang="0">
                    <a:pos x="connsiteX3268" y="connsiteY3268"/>
                  </a:cxn>
                  <a:cxn ang="0">
                    <a:pos x="connsiteX3269" y="connsiteY3269"/>
                  </a:cxn>
                  <a:cxn ang="0">
                    <a:pos x="connsiteX3270" y="connsiteY3270"/>
                  </a:cxn>
                  <a:cxn ang="0">
                    <a:pos x="connsiteX3271" y="connsiteY3271"/>
                  </a:cxn>
                  <a:cxn ang="0">
                    <a:pos x="connsiteX3272" y="connsiteY3272"/>
                  </a:cxn>
                  <a:cxn ang="0">
                    <a:pos x="connsiteX3273" y="connsiteY3273"/>
                  </a:cxn>
                  <a:cxn ang="0">
                    <a:pos x="connsiteX3274" y="connsiteY3274"/>
                  </a:cxn>
                  <a:cxn ang="0">
                    <a:pos x="connsiteX3275" y="connsiteY3275"/>
                  </a:cxn>
                  <a:cxn ang="0">
                    <a:pos x="connsiteX3276" y="connsiteY3276"/>
                  </a:cxn>
                  <a:cxn ang="0">
                    <a:pos x="connsiteX3277" y="connsiteY3277"/>
                  </a:cxn>
                  <a:cxn ang="0">
                    <a:pos x="connsiteX3278" y="connsiteY3278"/>
                  </a:cxn>
                  <a:cxn ang="0">
                    <a:pos x="connsiteX3279" y="connsiteY3279"/>
                  </a:cxn>
                  <a:cxn ang="0">
                    <a:pos x="connsiteX3280" y="connsiteY3280"/>
                  </a:cxn>
                  <a:cxn ang="0">
                    <a:pos x="connsiteX3281" y="connsiteY3281"/>
                  </a:cxn>
                  <a:cxn ang="0">
                    <a:pos x="connsiteX3282" y="connsiteY3282"/>
                  </a:cxn>
                  <a:cxn ang="0">
                    <a:pos x="connsiteX3283" y="connsiteY3283"/>
                  </a:cxn>
                  <a:cxn ang="0">
                    <a:pos x="connsiteX3284" y="connsiteY3284"/>
                  </a:cxn>
                  <a:cxn ang="0">
                    <a:pos x="connsiteX3285" y="connsiteY3285"/>
                  </a:cxn>
                  <a:cxn ang="0">
                    <a:pos x="connsiteX3286" y="connsiteY3286"/>
                  </a:cxn>
                  <a:cxn ang="0">
                    <a:pos x="connsiteX3287" y="connsiteY3287"/>
                  </a:cxn>
                  <a:cxn ang="0">
                    <a:pos x="connsiteX3288" y="connsiteY3288"/>
                  </a:cxn>
                  <a:cxn ang="0">
                    <a:pos x="connsiteX3289" y="connsiteY3289"/>
                  </a:cxn>
                  <a:cxn ang="0">
                    <a:pos x="connsiteX3290" y="connsiteY3290"/>
                  </a:cxn>
                  <a:cxn ang="0">
                    <a:pos x="connsiteX3291" y="connsiteY3291"/>
                  </a:cxn>
                  <a:cxn ang="0">
                    <a:pos x="connsiteX3292" y="connsiteY3292"/>
                  </a:cxn>
                  <a:cxn ang="0">
                    <a:pos x="connsiteX3293" y="connsiteY3293"/>
                  </a:cxn>
                  <a:cxn ang="0">
                    <a:pos x="connsiteX3294" y="connsiteY3294"/>
                  </a:cxn>
                  <a:cxn ang="0">
                    <a:pos x="connsiteX3295" y="connsiteY3295"/>
                  </a:cxn>
                  <a:cxn ang="0">
                    <a:pos x="connsiteX3296" y="connsiteY3296"/>
                  </a:cxn>
                  <a:cxn ang="0">
                    <a:pos x="connsiteX3297" y="connsiteY3297"/>
                  </a:cxn>
                  <a:cxn ang="0">
                    <a:pos x="connsiteX3298" y="connsiteY3298"/>
                  </a:cxn>
                  <a:cxn ang="0">
                    <a:pos x="connsiteX3299" y="connsiteY3299"/>
                  </a:cxn>
                  <a:cxn ang="0">
                    <a:pos x="connsiteX3300" y="connsiteY3300"/>
                  </a:cxn>
                  <a:cxn ang="0">
                    <a:pos x="connsiteX3301" y="connsiteY3301"/>
                  </a:cxn>
                  <a:cxn ang="0">
                    <a:pos x="connsiteX3302" y="connsiteY3302"/>
                  </a:cxn>
                  <a:cxn ang="0">
                    <a:pos x="connsiteX3303" y="connsiteY3303"/>
                  </a:cxn>
                  <a:cxn ang="0">
                    <a:pos x="connsiteX3304" y="connsiteY3304"/>
                  </a:cxn>
                  <a:cxn ang="0">
                    <a:pos x="connsiteX3305" y="connsiteY3305"/>
                  </a:cxn>
                  <a:cxn ang="0">
                    <a:pos x="connsiteX3306" y="connsiteY3306"/>
                  </a:cxn>
                  <a:cxn ang="0">
                    <a:pos x="connsiteX3307" y="connsiteY3307"/>
                  </a:cxn>
                  <a:cxn ang="0">
                    <a:pos x="connsiteX3308" y="connsiteY3308"/>
                  </a:cxn>
                  <a:cxn ang="0">
                    <a:pos x="connsiteX3309" y="connsiteY3309"/>
                  </a:cxn>
                  <a:cxn ang="0">
                    <a:pos x="connsiteX3310" y="connsiteY3310"/>
                  </a:cxn>
                  <a:cxn ang="0">
                    <a:pos x="connsiteX3311" y="connsiteY3311"/>
                  </a:cxn>
                  <a:cxn ang="0">
                    <a:pos x="connsiteX3312" y="connsiteY3312"/>
                  </a:cxn>
                  <a:cxn ang="0">
                    <a:pos x="connsiteX3313" y="connsiteY3313"/>
                  </a:cxn>
                  <a:cxn ang="0">
                    <a:pos x="connsiteX3314" y="connsiteY3314"/>
                  </a:cxn>
                  <a:cxn ang="0">
                    <a:pos x="connsiteX3315" y="connsiteY3315"/>
                  </a:cxn>
                  <a:cxn ang="0">
                    <a:pos x="connsiteX3316" y="connsiteY3316"/>
                  </a:cxn>
                  <a:cxn ang="0">
                    <a:pos x="connsiteX3317" y="connsiteY3317"/>
                  </a:cxn>
                  <a:cxn ang="0">
                    <a:pos x="connsiteX3318" y="connsiteY3318"/>
                  </a:cxn>
                  <a:cxn ang="0">
                    <a:pos x="connsiteX3319" y="connsiteY3319"/>
                  </a:cxn>
                  <a:cxn ang="0">
                    <a:pos x="connsiteX3320" y="connsiteY3320"/>
                  </a:cxn>
                  <a:cxn ang="0">
                    <a:pos x="connsiteX3321" y="connsiteY3321"/>
                  </a:cxn>
                  <a:cxn ang="0">
                    <a:pos x="connsiteX3322" y="connsiteY3322"/>
                  </a:cxn>
                  <a:cxn ang="0">
                    <a:pos x="connsiteX3323" y="connsiteY3323"/>
                  </a:cxn>
                  <a:cxn ang="0">
                    <a:pos x="connsiteX3324" y="connsiteY3324"/>
                  </a:cxn>
                  <a:cxn ang="0">
                    <a:pos x="connsiteX3325" y="connsiteY3325"/>
                  </a:cxn>
                  <a:cxn ang="0">
                    <a:pos x="connsiteX3326" y="connsiteY3326"/>
                  </a:cxn>
                  <a:cxn ang="0">
                    <a:pos x="connsiteX3327" y="connsiteY3327"/>
                  </a:cxn>
                  <a:cxn ang="0">
                    <a:pos x="connsiteX3328" y="connsiteY3328"/>
                  </a:cxn>
                  <a:cxn ang="0">
                    <a:pos x="connsiteX3329" y="connsiteY3329"/>
                  </a:cxn>
                  <a:cxn ang="0">
                    <a:pos x="connsiteX3330" y="connsiteY3330"/>
                  </a:cxn>
                  <a:cxn ang="0">
                    <a:pos x="connsiteX3331" y="connsiteY3331"/>
                  </a:cxn>
                  <a:cxn ang="0">
                    <a:pos x="connsiteX3332" y="connsiteY3332"/>
                  </a:cxn>
                  <a:cxn ang="0">
                    <a:pos x="connsiteX3333" y="connsiteY3333"/>
                  </a:cxn>
                  <a:cxn ang="0">
                    <a:pos x="connsiteX3334" y="connsiteY3334"/>
                  </a:cxn>
                  <a:cxn ang="0">
                    <a:pos x="connsiteX3335" y="connsiteY3335"/>
                  </a:cxn>
                  <a:cxn ang="0">
                    <a:pos x="connsiteX3336" y="connsiteY3336"/>
                  </a:cxn>
                  <a:cxn ang="0">
                    <a:pos x="connsiteX3337" y="connsiteY3337"/>
                  </a:cxn>
                  <a:cxn ang="0">
                    <a:pos x="connsiteX3338" y="connsiteY3338"/>
                  </a:cxn>
                  <a:cxn ang="0">
                    <a:pos x="connsiteX3339" y="connsiteY3339"/>
                  </a:cxn>
                  <a:cxn ang="0">
                    <a:pos x="connsiteX3340" y="connsiteY3340"/>
                  </a:cxn>
                  <a:cxn ang="0">
                    <a:pos x="connsiteX3341" y="connsiteY3341"/>
                  </a:cxn>
                  <a:cxn ang="0">
                    <a:pos x="connsiteX3342" y="connsiteY3342"/>
                  </a:cxn>
                  <a:cxn ang="0">
                    <a:pos x="connsiteX3343" y="connsiteY3343"/>
                  </a:cxn>
                  <a:cxn ang="0">
                    <a:pos x="connsiteX3344" y="connsiteY3344"/>
                  </a:cxn>
                  <a:cxn ang="0">
                    <a:pos x="connsiteX3345" y="connsiteY3345"/>
                  </a:cxn>
                  <a:cxn ang="0">
                    <a:pos x="connsiteX3346" y="connsiteY3346"/>
                  </a:cxn>
                  <a:cxn ang="0">
                    <a:pos x="connsiteX3347" y="connsiteY3347"/>
                  </a:cxn>
                  <a:cxn ang="0">
                    <a:pos x="connsiteX3348" y="connsiteY3348"/>
                  </a:cxn>
                  <a:cxn ang="0">
                    <a:pos x="connsiteX3349" y="connsiteY3349"/>
                  </a:cxn>
                  <a:cxn ang="0">
                    <a:pos x="connsiteX3350" y="connsiteY3350"/>
                  </a:cxn>
                  <a:cxn ang="0">
                    <a:pos x="connsiteX3351" y="connsiteY3351"/>
                  </a:cxn>
                  <a:cxn ang="0">
                    <a:pos x="connsiteX3352" y="connsiteY3352"/>
                  </a:cxn>
                  <a:cxn ang="0">
                    <a:pos x="connsiteX3353" y="connsiteY3353"/>
                  </a:cxn>
                  <a:cxn ang="0">
                    <a:pos x="connsiteX3354" y="connsiteY3354"/>
                  </a:cxn>
                  <a:cxn ang="0">
                    <a:pos x="connsiteX3355" y="connsiteY3355"/>
                  </a:cxn>
                  <a:cxn ang="0">
                    <a:pos x="connsiteX3356" y="connsiteY3356"/>
                  </a:cxn>
                  <a:cxn ang="0">
                    <a:pos x="connsiteX3357" y="connsiteY3357"/>
                  </a:cxn>
                  <a:cxn ang="0">
                    <a:pos x="connsiteX3358" y="connsiteY3358"/>
                  </a:cxn>
                  <a:cxn ang="0">
                    <a:pos x="connsiteX3359" y="connsiteY3359"/>
                  </a:cxn>
                  <a:cxn ang="0">
                    <a:pos x="connsiteX3360" y="connsiteY3360"/>
                  </a:cxn>
                  <a:cxn ang="0">
                    <a:pos x="connsiteX3361" y="connsiteY3361"/>
                  </a:cxn>
                  <a:cxn ang="0">
                    <a:pos x="connsiteX3362" y="connsiteY3362"/>
                  </a:cxn>
                  <a:cxn ang="0">
                    <a:pos x="connsiteX3363" y="connsiteY3363"/>
                  </a:cxn>
                  <a:cxn ang="0">
                    <a:pos x="connsiteX3364" y="connsiteY3364"/>
                  </a:cxn>
                  <a:cxn ang="0">
                    <a:pos x="connsiteX3365" y="connsiteY3365"/>
                  </a:cxn>
                  <a:cxn ang="0">
                    <a:pos x="connsiteX3366" y="connsiteY3366"/>
                  </a:cxn>
                  <a:cxn ang="0">
                    <a:pos x="connsiteX3367" y="connsiteY3367"/>
                  </a:cxn>
                  <a:cxn ang="0">
                    <a:pos x="connsiteX3368" y="connsiteY3368"/>
                  </a:cxn>
                  <a:cxn ang="0">
                    <a:pos x="connsiteX3369" y="connsiteY3369"/>
                  </a:cxn>
                  <a:cxn ang="0">
                    <a:pos x="connsiteX3370" y="connsiteY3370"/>
                  </a:cxn>
                  <a:cxn ang="0">
                    <a:pos x="connsiteX3371" y="connsiteY3371"/>
                  </a:cxn>
                  <a:cxn ang="0">
                    <a:pos x="connsiteX3372" y="connsiteY3372"/>
                  </a:cxn>
                  <a:cxn ang="0">
                    <a:pos x="connsiteX3373" y="connsiteY3373"/>
                  </a:cxn>
                  <a:cxn ang="0">
                    <a:pos x="connsiteX3374" y="connsiteY3374"/>
                  </a:cxn>
                  <a:cxn ang="0">
                    <a:pos x="connsiteX3375" y="connsiteY3375"/>
                  </a:cxn>
                  <a:cxn ang="0">
                    <a:pos x="connsiteX3376" y="connsiteY3376"/>
                  </a:cxn>
                  <a:cxn ang="0">
                    <a:pos x="connsiteX3377" y="connsiteY3377"/>
                  </a:cxn>
                  <a:cxn ang="0">
                    <a:pos x="connsiteX3378" y="connsiteY3378"/>
                  </a:cxn>
                  <a:cxn ang="0">
                    <a:pos x="connsiteX3379" y="connsiteY3379"/>
                  </a:cxn>
                  <a:cxn ang="0">
                    <a:pos x="connsiteX3380" y="connsiteY3380"/>
                  </a:cxn>
                  <a:cxn ang="0">
                    <a:pos x="connsiteX3381" y="connsiteY3381"/>
                  </a:cxn>
                  <a:cxn ang="0">
                    <a:pos x="connsiteX3382" y="connsiteY3382"/>
                  </a:cxn>
                  <a:cxn ang="0">
                    <a:pos x="connsiteX3383" y="connsiteY3383"/>
                  </a:cxn>
                  <a:cxn ang="0">
                    <a:pos x="connsiteX3384" y="connsiteY3384"/>
                  </a:cxn>
                  <a:cxn ang="0">
                    <a:pos x="connsiteX3385" y="connsiteY3385"/>
                  </a:cxn>
                  <a:cxn ang="0">
                    <a:pos x="connsiteX3386" y="connsiteY3386"/>
                  </a:cxn>
                  <a:cxn ang="0">
                    <a:pos x="connsiteX3387" y="connsiteY3387"/>
                  </a:cxn>
                  <a:cxn ang="0">
                    <a:pos x="connsiteX3388" y="connsiteY3388"/>
                  </a:cxn>
                  <a:cxn ang="0">
                    <a:pos x="connsiteX3389" y="connsiteY3389"/>
                  </a:cxn>
                  <a:cxn ang="0">
                    <a:pos x="connsiteX3390" y="connsiteY3390"/>
                  </a:cxn>
                  <a:cxn ang="0">
                    <a:pos x="connsiteX3391" y="connsiteY3391"/>
                  </a:cxn>
                  <a:cxn ang="0">
                    <a:pos x="connsiteX3392" y="connsiteY3392"/>
                  </a:cxn>
                  <a:cxn ang="0">
                    <a:pos x="connsiteX3393" y="connsiteY3393"/>
                  </a:cxn>
                  <a:cxn ang="0">
                    <a:pos x="connsiteX3394" y="connsiteY3394"/>
                  </a:cxn>
                  <a:cxn ang="0">
                    <a:pos x="connsiteX3395" y="connsiteY3395"/>
                  </a:cxn>
                  <a:cxn ang="0">
                    <a:pos x="connsiteX3396" y="connsiteY3396"/>
                  </a:cxn>
                  <a:cxn ang="0">
                    <a:pos x="connsiteX3397" y="connsiteY3397"/>
                  </a:cxn>
                  <a:cxn ang="0">
                    <a:pos x="connsiteX3398" y="connsiteY3398"/>
                  </a:cxn>
                  <a:cxn ang="0">
                    <a:pos x="connsiteX3399" y="connsiteY3399"/>
                  </a:cxn>
                  <a:cxn ang="0">
                    <a:pos x="connsiteX3400" y="connsiteY3400"/>
                  </a:cxn>
                  <a:cxn ang="0">
                    <a:pos x="connsiteX3401" y="connsiteY3401"/>
                  </a:cxn>
                  <a:cxn ang="0">
                    <a:pos x="connsiteX3402" y="connsiteY3402"/>
                  </a:cxn>
                  <a:cxn ang="0">
                    <a:pos x="connsiteX3403" y="connsiteY3403"/>
                  </a:cxn>
                  <a:cxn ang="0">
                    <a:pos x="connsiteX3404" y="connsiteY3404"/>
                  </a:cxn>
                  <a:cxn ang="0">
                    <a:pos x="connsiteX3405" y="connsiteY3405"/>
                  </a:cxn>
                  <a:cxn ang="0">
                    <a:pos x="connsiteX3406" y="connsiteY3406"/>
                  </a:cxn>
                  <a:cxn ang="0">
                    <a:pos x="connsiteX3407" y="connsiteY3407"/>
                  </a:cxn>
                  <a:cxn ang="0">
                    <a:pos x="connsiteX3408" y="connsiteY3408"/>
                  </a:cxn>
                  <a:cxn ang="0">
                    <a:pos x="connsiteX3409" y="connsiteY3409"/>
                  </a:cxn>
                  <a:cxn ang="0">
                    <a:pos x="connsiteX3410" y="connsiteY3410"/>
                  </a:cxn>
                  <a:cxn ang="0">
                    <a:pos x="connsiteX3411" y="connsiteY3411"/>
                  </a:cxn>
                  <a:cxn ang="0">
                    <a:pos x="connsiteX3412" y="connsiteY3412"/>
                  </a:cxn>
                  <a:cxn ang="0">
                    <a:pos x="connsiteX3413" y="connsiteY3413"/>
                  </a:cxn>
                  <a:cxn ang="0">
                    <a:pos x="connsiteX3414" y="connsiteY3414"/>
                  </a:cxn>
                  <a:cxn ang="0">
                    <a:pos x="connsiteX3415" y="connsiteY3415"/>
                  </a:cxn>
                  <a:cxn ang="0">
                    <a:pos x="connsiteX3416" y="connsiteY3416"/>
                  </a:cxn>
                  <a:cxn ang="0">
                    <a:pos x="connsiteX3417" y="connsiteY3417"/>
                  </a:cxn>
                  <a:cxn ang="0">
                    <a:pos x="connsiteX3418" y="connsiteY3418"/>
                  </a:cxn>
                  <a:cxn ang="0">
                    <a:pos x="connsiteX3419" y="connsiteY3419"/>
                  </a:cxn>
                  <a:cxn ang="0">
                    <a:pos x="connsiteX3420" y="connsiteY3420"/>
                  </a:cxn>
                  <a:cxn ang="0">
                    <a:pos x="connsiteX3421" y="connsiteY3421"/>
                  </a:cxn>
                  <a:cxn ang="0">
                    <a:pos x="connsiteX3422" y="connsiteY3422"/>
                  </a:cxn>
                  <a:cxn ang="0">
                    <a:pos x="connsiteX3423" y="connsiteY3423"/>
                  </a:cxn>
                  <a:cxn ang="0">
                    <a:pos x="connsiteX3424" y="connsiteY3424"/>
                  </a:cxn>
                  <a:cxn ang="0">
                    <a:pos x="connsiteX3425" y="connsiteY3425"/>
                  </a:cxn>
                  <a:cxn ang="0">
                    <a:pos x="connsiteX3426" y="connsiteY3426"/>
                  </a:cxn>
                  <a:cxn ang="0">
                    <a:pos x="connsiteX3427" y="connsiteY3427"/>
                  </a:cxn>
                  <a:cxn ang="0">
                    <a:pos x="connsiteX3428" y="connsiteY3428"/>
                  </a:cxn>
                  <a:cxn ang="0">
                    <a:pos x="connsiteX3429" y="connsiteY3429"/>
                  </a:cxn>
                  <a:cxn ang="0">
                    <a:pos x="connsiteX3430" y="connsiteY3430"/>
                  </a:cxn>
                  <a:cxn ang="0">
                    <a:pos x="connsiteX3431" y="connsiteY3431"/>
                  </a:cxn>
                  <a:cxn ang="0">
                    <a:pos x="connsiteX3432" y="connsiteY3432"/>
                  </a:cxn>
                  <a:cxn ang="0">
                    <a:pos x="connsiteX3433" y="connsiteY3433"/>
                  </a:cxn>
                  <a:cxn ang="0">
                    <a:pos x="connsiteX3434" y="connsiteY3434"/>
                  </a:cxn>
                  <a:cxn ang="0">
                    <a:pos x="connsiteX3435" y="connsiteY3435"/>
                  </a:cxn>
                  <a:cxn ang="0">
                    <a:pos x="connsiteX3436" y="connsiteY3436"/>
                  </a:cxn>
                  <a:cxn ang="0">
                    <a:pos x="connsiteX3437" y="connsiteY3437"/>
                  </a:cxn>
                  <a:cxn ang="0">
                    <a:pos x="connsiteX3438" y="connsiteY3438"/>
                  </a:cxn>
                  <a:cxn ang="0">
                    <a:pos x="connsiteX3439" y="connsiteY3439"/>
                  </a:cxn>
                  <a:cxn ang="0">
                    <a:pos x="connsiteX3440" y="connsiteY3440"/>
                  </a:cxn>
                  <a:cxn ang="0">
                    <a:pos x="connsiteX3441" y="connsiteY3441"/>
                  </a:cxn>
                  <a:cxn ang="0">
                    <a:pos x="connsiteX3442" y="connsiteY3442"/>
                  </a:cxn>
                  <a:cxn ang="0">
                    <a:pos x="connsiteX3443" y="connsiteY3443"/>
                  </a:cxn>
                  <a:cxn ang="0">
                    <a:pos x="connsiteX3444" y="connsiteY3444"/>
                  </a:cxn>
                  <a:cxn ang="0">
                    <a:pos x="connsiteX3445" y="connsiteY3445"/>
                  </a:cxn>
                  <a:cxn ang="0">
                    <a:pos x="connsiteX3446" y="connsiteY3446"/>
                  </a:cxn>
                  <a:cxn ang="0">
                    <a:pos x="connsiteX3447" y="connsiteY3447"/>
                  </a:cxn>
                  <a:cxn ang="0">
                    <a:pos x="connsiteX3448" y="connsiteY3448"/>
                  </a:cxn>
                  <a:cxn ang="0">
                    <a:pos x="connsiteX3449" y="connsiteY3449"/>
                  </a:cxn>
                  <a:cxn ang="0">
                    <a:pos x="connsiteX3450" y="connsiteY3450"/>
                  </a:cxn>
                  <a:cxn ang="0">
                    <a:pos x="connsiteX3451" y="connsiteY3451"/>
                  </a:cxn>
                  <a:cxn ang="0">
                    <a:pos x="connsiteX3452" y="connsiteY3452"/>
                  </a:cxn>
                  <a:cxn ang="0">
                    <a:pos x="connsiteX3453" y="connsiteY3453"/>
                  </a:cxn>
                  <a:cxn ang="0">
                    <a:pos x="connsiteX3454" y="connsiteY3454"/>
                  </a:cxn>
                  <a:cxn ang="0">
                    <a:pos x="connsiteX3455" y="connsiteY3455"/>
                  </a:cxn>
                  <a:cxn ang="0">
                    <a:pos x="connsiteX3456" y="connsiteY3456"/>
                  </a:cxn>
                  <a:cxn ang="0">
                    <a:pos x="connsiteX3457" y="connsiteY3457"/>
                  </a:cxn>
                  <a:cxn ang="0">
                    <a:pos x="connsiteX3458" y="connsiteY3458"/>
                  </a:cxn>
                  <a:cxn ang="0">
                    <a:pos x="connsiteX3459" y="connsiteY3459"/>
                  </a:cxn>
                  <a:cxn ang="0">
                    <a:pos x="connsiteX3460" y="connsiteY3460"/>
                  </a:cxn>
                  <a:cxn ang="0">
                    <a:pos x="connsiteX3461" y="connsiteY3461"/>
                  </a:cxn>
                  <a:cxn ang="0">
                    <a:pos x="connsiteX3462" y="connsiteY3462"/>
                  </a:cxn>
                  <a:cxn ang="0">
                    <a:pos x="connsiteX3463" y="connsiteY3463"/>
                  </a:cxn>
                  <a:cxn ang="0">
                    <a:pos x="connsiteX3464" y="connsiteY3464"/>
                  </a:cxn>
                  <a:cxn ang="0">
                    <a:pos x="connsiteX3465" y="connsiteY3465"/>
                  </a:cxn>
                  <a:cxn ang="0">
                    <a:pos x="connsiteX3466" y="connsiteY3466"/>
                  </a:cxn>
                  <a:cxn ang="0">
                    <a:pos x="connsiteX3467" y="connsiteY3467"/>
                  </a:cxn>
                  <a:cxn ang="0">
                    <a:pos x="connsiteX3468" y="connsiteY3468"/>
                  </a:cxn>
                  <a:cxn ang="0">
                    <a:pos x="connsiteX3469" y="connsiteY3469"/>
                  </a:cxn>
                  <a:cxn ang="0">
                    <a:pos x="connsiteX3470" y="connsiteY3470"/>
                  </a:cxn>
                  <a:cxn ang="0">
                    <a:pos x="connsiteX3471" y="connsiteY3471"/>
                  </a:cxn>
                  <a:cxn ang="0">
                    <a:pos x="connsiteX3472" y="connsiteY3472"/>
                  </a:cxn>
                  <a:cxn ang="0">
                    <a:pos x="connsiteX3473" y="connsiteY3473"/>
                  </a:cxn>
                  <a:cxn ang="0">
                    <a:pos x="connsiteX3474" y="connsiteY3474"/>
                  </a:cxn>
                  <a:cxn ang="0">
                    <a:pos x="connsiteX3475" y="connsiteY3475"/>
                  </a:cxn>
                  <a:cxn ang="0">
                    <a:pos x="connsiteX3476" y="connsiteY3476"/>
                  </a:cxn>
                  <a:cxn ang="0">
                    <a:pos x="connsiteX3477" y="connsiteY3477"/>
                  </a:cxn>
                  <a:cxn ang="0">
                    <a:pos x="connsiteX3478" y="connsiteY3478"/>
                  </a:cxn>
                  <a:cxn ang="0">
                    <a:pos x="connsiteX3479" y="connsiteY3479"/>
                  </a:cxn>
                  <a:cxn ang="0">
                    <a:pos x="connsiteX3480" y="connsiteY3480"/>
                  </a:cxn>
                  <a:cxn ang="0">
                    <a:pos x="connsiteX3481" y="connsiteY3481"/>
                  </a:cxn>
                  <a:cxn ang="0">
                    <a:pos x="connsiteX3482" y="connsiteY3482"/>
                  </a:cxn>
                  <a:cxn ang="0">
                    <a:pos x="connsiteX3483" y="connsiteY3483"/>
                  </a:cxn>
                  <a:cxn ang="0">
                    <a:pos x="connsiteX3484" y="connsiteY3484"/>
                  </a:cxn>
                  <a:cxn ang="0">
                    <a:pos x="connsiteX3485" y="connsiteY3485"/>
                  </a:cxn>
                  <a:cxn ang="0">
                    <a:pos x="connsiteX3486" y="connsiteY3486"/>
                  </a:cxn>
                  <a:cxn ang="0">
                    <a:pos x="connsiteX3487" y="connsiteY3487"/>
                  </a:cxn>
                  <a:cxn ang="0">
                    <a:pos x="connsiteX3488" y="connsiteY3488"/>
                  </a:cxn>
                  <a:cxn ang="0">
                    <a:pos x="connsiteX3489" y="connsiteY3489"/>
                  </a:cxn>
                  <a:cxn ang="0">
                    <a:pos x="connsiteX3490" y="connsiteY3490"/>
                  </a:cxn>
                  <a:cxn ang="0">
                    <a:pos x="connsiteX3491" y="connsiteY3491"/>
                  </a:cxn>
                  <a:cxn ang="0">
                    <a:pos x="connsiteX3492" y="connsiteY3492"/>
                  </a:cxn>
                  <a:cxn ang="0">
                    <a:pos x="connsiteX3493" y="connsiteY3493"/>
                  </a:cxn>
                  <a:cxn ang="0">
                    <a:pos x="connsiteX3494" y="connsiteY3494"/>
                  </a:cxn>
                  <a:cxn ang="0">
                    <a:pos x="connsiteX3495" y="connsiteY3495"/>
                  </a:cxn>
                  <a:cxn ang="0">
                    <a:pos x="connsiteX3496" y="connsiteY3496"/>
                  </a:cxn>
                  <a:cxn ang="0">
                    <a:pos x="connsiteX3497" y="connsiteY3497"/>
                  </a:cxn>
                  <a:cxn ang="0">
                    <a:pos x="connsiteX3498" y="connsiteY3498"/>
                  </a:cxn>
                  <a:cxn ang="0">
                    <a:pos x="connsiteX3499" y="connsiteY3499"/>
                  </a:cxn>
                  <a:cxn ang="0">
                    <a:pos x="connsiteX3500" y="connsiteY3500"/>
                  </a:cxn>
                  <a:cxn ang="0">
                    <a:pos x="connsiteX3501" y="connsiteY3501"/>
                  </a:cxn>
                  <a:cxn ang="0">
                    <a:pos x="connsiteX3502" y="connsiteY3502"/>
                  </a:cxn>
                  <a:cxn ang="0">
                    <a:pos x="connsiteX3503" y="connsiteY3503"/>
                  </a:cxn>
                  <a:cxn ang="0">
                    <a:pos x="connsiteX3504" y="connsiteY3504"/>
                  </a:cxn>
                  <a:cxn ang="0">
                    <a:pos x="connsiteX3505" y="connsiteY3505"/>
                  </a:cxn>
                  <a:cxn ang="0">
                    <a:pos x="connsiteX3506" y="connsiteY3506"/>
                  </a:cxn>
                  <a:cxn ang="0">
                    <a:pos x="connsiteX3507" y="connsiteY3507"/>
                  </a:cxn>
                  <a:cxn ang="0">
                    <a:pos x="connsiteX3508" y="connsiteY3508"/>
                  </a:cxn>
                  <a:cxn ang="0">
                    <a:pos x="connsiteX3509" y="connsiteY3509"/>
                  </a:cxn>
                  <a:cxn ang="0">
                    <a:pos x="connsiteX3510" y="connsiteY3510"/>
                  </a:cxn>
                  <a:cxn ang="0">
                    <a:pos x="connsiteX3511" y="connsiteY3511"/>
                  </a:cxn>
                  <a:cxn ang="0">
                    <a:pos x="connsiteX3512" y="connsiteY3512"/>
                  </a:cxn>
                  <a:cxn ang="0">
                    <a:pos x="connsiteX3513" y="connsiteY3513"/>
                  </a:cxn>
                  <a:cxn ang="0">
                    <a:pos x="connsiteX3514" y="connsiteY3514"/>
                  </a:cxn>
                  <a:cxn ang="0">
                    <a:pos x="connsiteX3515" y="connsiteY3515"/>
                  </a:cxn>
                  <a:cxn ang="0">
                    <a:pos x="connsiteX3516" y="connsiteY3516"/>
                  </a:cxn>
                  <a:cxn ang="0">
                    <a:pos x="connsiteX3517" y="connsiteY3517"/>
                  </a:cxn>
                  <a:cxn ang="0">
                    <a:pos x="connsiteX3518" y="connsiteY3518"/>
                  </a:cxn>
                  <a:cxn ang="0">
                    <a:pos x="connsiteX3519" y="connsiteY3519"/>
                  </a:cxn>
                  <a:cxn ang="0">
                    <a:pos x="connsiteX3520" y="connsiteY3520"/>
                  </a:cxn>
                  <a:cxn ang="0">
                    <a:pos x="connsiteX3521" y="connsiteY3521"/>
                  </a:cxn>
                  <a:cxn ang="0">
                    <a:pos x="connsiteX3522" y="connsiteY3522"/>
                  </a:cxn>
                  <a:cxn ang="0">
                    <a:pos x="connsiteX3523" y="connsiteY3523"/>
                  </a:cxn>
                  <a:cxn ang="0">
                    <a:pos x="connsiteX3524" y="connsiteY3524"/>
                  </a:cxn>
                  <a:cxn ang="0">
                    <a:pos x="connsiteX3525" y="connsiteY3525"/>
                  </a:cxn>
                  <a:cxn ang="0">
                    <a:pos x="connsiteX3526" y="connsiteY3526"/>
                  </a:cxn>
                  <a:cxn ang="0">
                    <a:pos x="connsiteX3527" y="connsiteY3527"/>
                  </a:cxn>
                  <a:cxn ang="0">
                    <a:pos x="connsiteX3528" y="connsiteY3528"/>
                  </a:cxn>
                  <a:cxn ang="0">
                    <a:pos x="connsiteX3529" y="connsiteY3529"/>
                  </a:cxn>
                  <a:cxn ang="0">
                    <a:pos x="connsiteX3530" y="connsiteY3530"/>
                  </a:cxn>
                  <a:cxn ang="0">
                    <a:pos x="connsiteX3531" y="connsiteY3531"/>
                  </a:cxn>
                  <a:cxn ang="0">
                    <a:pos x="connsiteX3532" y="connsiteY3532"/>
                  </a:cxn>
                  <a:cxn ang="0">
                    <a:pos x="connsiteX3533" y="connsiteY3533"/>
                  </a:cxn>
                  <a:cxn ang="0">
                    <a:pos x="connsiteX3534" y="connsiteY3534"/>
                  </a:cxn>
                  <a:cxn ang="0">
                    <a:pos x="connsiteX3535" y="connsiteY3535"/>
                  </a:cxn>
                  <a:cxn ang="0">
                    <a:pos x="connsiteX3536" y="connsiteY3536"/>
                  </a:cxn>
                  <a:cxn ang="0">
                    <a:pos x="connsiteX3537" y="connsiteY3537"/>
                  </a:cxn>
                  <a:cxn ang="0">
                    <a:pos x="connsiteX3538" y="connsiteY3538"/>
                  </a:cxn>
                  <a:cxn ang="0">
                    <a:pos x="connsiteX3539" y="connsiteY3539"/>
                  </a:cxn>
                  <a:cxn ang="0">
                    <a:pos x="connsiteX3540" y="connsiteY3540"/>
                  </a:cxn>
                  <a:cxn ang="0">
                    <a:pos x="connsiteX3541" y="connsiteY3541"/>
                  </a:cxn>
                  <a:cxn ang="0">
                    <a:pos x="connsiteX3542" y="connsiteY3542"/>
                  </a:cxn>
                  <a:cxn ang="0">
                    <a:pos x="connsiteX3543" y="connsiteY3543"/>
                  </a:cxn>
                  <a:cxn ang="0">
                    <a:pos x="connsiteX3544" y="connsiteY3544"/>
                  </a:cxn>
                  <a:cxn ang="0">
                    <a:pos x="connsiteX3545" y="connsiteY3545"/>
                  </a:cxn>
                  <a:cxn ang="0">
                    <a:pos x="connsiteX3546" y="connsiteY3546"/>
                  </a:cxn>
                  <a:cxn ang="0">
                    <a:pos x="connsiteX3547" y="connsiteY3547"/>
                  </a:cxn>
                  <a:cxn ang="0">
                    <a:pos x="connsiteX3548" y="connsiteY3548"/>
                  </a:cxn>
                  <a:cxn ang="0">
                    <a:pos x="connsiteX3549" y="connsiteY3549"/>
                  </a:cxn>
                  <a:cxn ang="0">
                    <a:pos x="connsiteX3550" y="connsiteY3550"/>
                  </a:cxn>
                  <a:cxn ang="0">
                    <a:pos x="connsiteX3551" y="connsiteY3551"/>
                  </a:cxn>
                  <a:cxn ang="0">
                    <a:pos x="connsiteX3552" y="connsiteY3552"/>
                  </a:cxn>
                  <a:cxn ang="0">
                    <a:pos x="connsiteX3553" y="connsiteY3553"/>
                  </a:cxn>
                  <a:cxn ang="0">
                    <a:pos x="connsiteX3554" y="connsiteY3554"/>
                  </a:cxn>
                  <a:cxn ang="0">
                    <a:pos x="connsiteX3555" y="connsiteY3555"/>
                  </a:cxn>
                  <a:cxn ang="0">
                    <a:pos x="connsiteX3556" y="connsiteY3556"/>
                  </a:cxn>
                  <a:cxn ang="0">
                    <a:pos x="connsiteX3557" y="connsiteY3557"/>
                  </a:cxn>
                  <a:cxn ang="0">
                    <a:pos x="connsiteX3558" y="connsiteY3558"/>
                  </a:cxn>
                  <a:cxn ang="0">
                    <a:pos x="connsiteX3559" y="connsiteY3559"/>
                  </a:cxn>
                  <a:cxn ang="0">
                    <a:pos x="connsiteX3560" y="connsiteY3560"/>
                  </a:cxn>
                  <a:cxn ang="0">
                    <a:pos x="connsiteX3561" y="connsiteY3561"/>
                  </a:cxn>
                  <a:cxn ang="0">
                    <a:pos x="connsiteX3562" y="connsiteY3562"/>
                  </a:cxn>
                  <a:cxn ang="0">
                    <a:pos x="connsiteX3563" y="connsiteY3563"/>
                  </a:cxn>
                  <a:cxn ang="0">
                    <a:pos x="connsiteX3564" y="connsiteY3564"/>
                  </a:cxn>
                  <a:cxn ang="0">
                    <a:pos x="connsiteX3565" y="connsiteY3565"/>
                  </a:cxn>
                  <a:cxn ang="0">
                    <a:pos x="connsiteX3566" y="connsiteY3566"/>
                  </a:cxn>
                  <a:cxn ang="0">
                    <a:pos x="connsiteX3567" y="connsiteY3567"/>
                  </a:cxn>
                  <a:cxn ang="0">
                    <a:pos x="connsiteX3568" y="connsiteY3568"/>
                  </a:cxn>
                  <a:cxn ang="0">
                    <a:pos x="connsiteX3569" y="connsiteY3569"/>
                  </a:cxn>
                  <a:cxn ang="0">
                    <a:pos x="connsiteX3570" y="connsiteY3570"/>
                  </a:cxn>
                  <a:cxn ang="0">
                    <a:pos x="connsiteX3571" y="connsiteY3571"/>
                  </a:cxn>
                  <a:cxn ang="0">
                    <a:pos x="connsiteX3572" y="connsiteY3572"/>
                  </a:cxn>
                  <a:cxn ang="0">
                    <a:pos x="connsiteX3573" y="connsiteY3573"/>
                  </a:cxn>
                  <a:cxn ang="0">
                    <a:pos x="connsiteX3574" y="connsiteY3574"/>
                  </a:cxn>
                  <a:cxn ang="0">
                    <a:pos x="connsiteX3575" y="connsiteY3575"/>
                  </a:cxn>
                  <a:cxn ang="0">
                    <a:pos x="connsiteX3576" y="connsiteY3576"/>
                  </a:cxn>
                  <a:cxn ang="0">
                    <a:pos x="connsiteX3577" y="connsiteY3577"/>
                  </a:cxn>
                  <a:cxn ang="0">
                    <a:pos x="connsiteX3578" y="connsiteY3578"/>
                  </a:cxn>
                  <a:cxn ang="0">
                    <a:pos x="connsiteX3579" y="connsiteY3579"/>
                  </a:cxn>
                  <a:cxn ang="0">
                    <a:pos x="connsiteX3580" y="connsiteY3580"/>
                  </a:cxn>
                  <a:cxn ang="0">
                    <a:pos x="connsiteX3581" y="connsiteY3581"/>
                  </a:cxn>
                  <a:cxn ang="0">
                    <a:pos x="connsiteX3582" y="connsiteY3582"/>
                  </a:cxn>
                  <a:cxn ang="0">
                    <a:pos x="connsiteX3583" y="connsiteY3583"/>
                  </a:cxn>
                  <a:cxn ang="0">
                    <a:pos x="connsiteX3584" y="connsiteY3584"/>
                  </a:cxn>
                  <a:cxn ang="0">
                    <a:pos x="connsiteX3585" y="connsiteY3585"/>
                  </a:cxn>
                  <a:cxn ang="0">
                    <a:pos x="connsiteX3586" y="connsiteY3586"/>
                  </a:cxn>
                  <a:cxn ang="0">
                    <a:pos x="connsiteX3587" y="connsiteY3587"/>
                  </a:cxn>
                  <a:cxn ang="0">
                    <a:pos x="connsiteX3588" y="connsiteY3588"/>
                  </a:cxn>
                  <a:cxn ang="0">
                    <a:pos x="connsiteX3589" y="connsiteY3589"/>
                  </a:cxn>
                  <a:cxn ang="0">
                    <a:pos x="connsiteX3590" y="connsiteY3590"/>
                  </a:cxn>
                  <a:cxn ang="0">
                    <a:pos x="connsiteX3591" y="connsiteY3591"/>
                  </a:cxn>
                  <a:cxn ang="0">
                    <a:pos x="connsiteX3592" y="connsiteY3592"/>
                  </a:cxn>
                  <a:cxn ang="0">
                    <a:pos x="connsiteX3593" y="connsiteY3593"/>
                  </a:cxn>
                  <a:cxn ang="0">
                    <a:pos x="connsiteX3594" y="connsiteY3594"/>
                  </a:cxn>
                  <a:cxn ang="0">
                    <a:pos x="connsiteX3595" y="connsiteY3595"/>
                  </a:cxn>
                  <a:cxn ang="0">
                    <a:pos x="connsiteX3596" y="connsiteY3596"/>
                  </a:cxn>
                  <a:cxn ang="0">
                    <a:pos x="connsiteX3597" y="connsiteY3597"/>
                  </a:cxn>
                  <a:cxn ang="0">
                    <a:pos x="connsiteX3598" y="connsiteY3598"/>
                  </a:cxn>
                  <a:cxn ang="0">
                    <a:pos x="connsiteX3599" y="connsiteY3599"/>
                  </a:cxn>
                  <a:cxn ang="0">
                    <a:pos x="connsiteX3600" y="connsiteY3600"/>
                  </a:cxn>
                  <a:cxn ang="0">
                    <a:pos x="connsiteX3601" y="connsiteY3601"/>
                  </a:cxn>
                  <a:cxn ang="0">
                    <a:pos x="connsiteX3602" y="connsiteY3602"/>
                  </a:cxn>
                  <a:cxn ang="0">
                    <a:pos x="connsiteX3603" y="connsiteY3603"/>
                  </a:cxn>
                  <a:cxn ang="0">
                    <a:pos x="connsiteX3604" y="connsiteY3604"/>
                  </a:cxn>
                  <a:cxn ang="0">
                    <a:pos x="connsiteX3605" y="connsiteY3605"/>
                  </a:cxn>
                  <a:cxn ang="0">
                    <a:pos x="connsiteX3606" y="connsiteY3606"/>
                  </a:cxn>
                  <a:cxn ang="0">
                    <a:pos x="connsiteX3607" y="connsiteY3607"/>
                  </a:cxn>
                  <a:cxn ang="0">
                    <a:pos x="connsiteX3608" y="connsiteY3608"/>
                  </a:cxn>
                  <a:cxn ang="0">
                    <a:pos x="connsiteX3609" y="connsiteY3609"/>
                  </a:cxn>
                  <a:cxn ang="0">
                    <a:pos x="connsiteX3610" y="connsiteY3610"/>
                  </a:cxn>
                  <a:cxn ang="0">
                    <a:pos x="connsiteX3611" y="connsiteY3611"/>
                  </a:cxn>
                  <a:cxn ang="0">
                    <a:pos x="connsiteX3612" y="connsiteY3612"/>
                  </a:cxn>
                  <a:cxn ang="0">
                    <a:pos x="connsiteX3613" y="connsiteY3613"/>
                  </a:cxn>
                  <a:cxn ang="0">
                    <a:pos x="connsiteX3614" y="connsiteY3614"/>
                  </a:cxn>
                  <a:cxn ang="0">
                    <a:pos x="connsiteX3615" y="connsiteY3615"/>
                  </a:cxn>
                  <a:cxn ang="0">
                    <a:pos x="connsiteX3616" y="connsiteY3616"/>
                  </a:cxn>
                  <a:cxn ang="0">
                    <a:pos x="connsiteX3617" y="connsiteY3617"/>
                  </a:cxn>
                  <a:cxn ang="0">
                    <a:pos x="connsiteX3618" y="connsiteY3618"/>
                  </a:cxn>
                  <a:cxn ang="0">
                    <a:pos x="connsiteX3619" y="connsiteY3619"/>
                  </a:cxn>
                  <a:cxn ang="0">
                    <a:pos x="connsiteX3620" y="connsiteY3620"/>
                  </a:cxn>
                  <a:cxn ang="0">
                    <a:pos x="connsiteX3621" y="connsiteY3621"/>
                  </a:cxn>
                  <a:cxn ang="0">
                    <a:pos x="connsiteX3622" y="connsiteY3622"/>
                  </a:cxn>
                  <a:cxn ang="0">
                    <a:pos x="connsiteX3623" y="connsiteY3623"/>
                  </a:cxn>
                  <a:cxn ang="0">
                    <a:pos x="connsiteX3624" y="connsiteY3624"/>
                  </a:cxn>
                  <a:cxn ang="0">
                    <a:pos x="connsiteX3625" y="connsiteY3625"/>
                  </a:cxn>
                  <a:cxn ang="0">
                    <a:pos x="connsiteX3626" y="connsiteY3626"/>
                  </a:cxn>
                  <a:cxn ang="0">
                    <a:pos x="connsiteX3627" y="connsiteY3627"/>
                  </a:cxn>
                  <a:cxn ang="0">
                    <a:pos x="connsiteX3628" y="connsiteY3628"/>
                  </a:cxn>
                  <a:cxn ang="0">
                    <a:pos x="connsiteX3629" y="connsiteY3629"/>
                  </a:cxn>
                  <a:cxn ang="0">
                    <a:pos x="connsiteX3630" y="connsiteY3630"/>
                  </a:cxn>
                  <a:cxn ang="0">
                    <a:pos x="connsiteX3631" y="connsiteY3631"/>
                  </a:cxn>
                  <a:cxn ang="0">
                    <a:pos x="connsiteX3632" y="connsiteY3632"/>
                  </a:cxn>
                  <a:cxn ang="0">
                    <a:pos x="connsiteX3633" y="connsiteY3633"/>
                  </a:cxn>
                  <a:cxn ang="0">
                    <a:pos x="connsiteX3634" y="connsiteY3634"/>
                  </a:cxn>
                  <a:cxn ang="0">
                    <a:pos x="connsiteX3635" y="connsiteY3635"/>
                  </a:cxn>
                  <a:cxn ang="0">
                    <a:pos x="connsiteX3636" y="connsiteY3636"/>
                  </a:cxn>
                  <a:cxn ang="0">
                    <a:pos x="connsiteX3637" y="connsiteY3637"/>
                  </a:cxn>
                  <a:cxn ang="0">
                    <a:pos x="connsiteX3638" y="connsiteY3638"/>
                  </a:cxn>
                  <a:cxn ang="0">
                    <a:pos x="connsiteX3639" y="connsiteY3639"/>
                  </a:cxn>
                  <a:cxn ang="0">
                    <a:pos x="connsiteX3640" y="connsiteY3640"/>
                  </a:cxn>
                  <a:cxn ang="0">
                    <a:pos x="connsiteX3641" y="connsiteY3641"/>
                  </a:cxn>
                  <a:cxn ang="0">
                    <a:pos x="connsiteX3642" y="connsiteY3642"/>
                  </a:cxn>
                  <a:cxn ang="0">
                    <a:pos x="connsiteX3643" y="connsiteY3643"/>
                  </a:cxn>
                  <a:cxn ang="0">
                    <a:pos x="connsiteX3644" y="connsiteY3644"/>
                  </a:cxn>
                  <a:cxn ang="0">
                    <a:pos x="connsiteX3645" y="connsiteY3645"/>
                  </a:cxn>
                  <a:cxn ang="0">
                    <a:pos x="connsiteX3646" y="connsiteY3646"/>
                  </a:cxn>
                  <a:cxn ang="0">
                    <a:pos x="connsiteX3647" y="connsiteY3647"/>
                  </a:cxn>
                  <a:cxn ang="0">
                    <a:pos x="connsiteX3648" y="connsiteY3648"/>
                  </a:cxn>
                  <a:cxn ang="0">
                    <a:pos x="connsiteX3649" y="connsiteY3649"/>
                  </a:cxn>
                  <a:cxn ang="0">
                    <a:pos x="connsiteX3650" y="connsiteY3650"/>
                  </a:cxn>
                  <a:cxn ang="0">
                    <a:pos x="connsiteX3651" y="connsiteY3651"/>
                  </a:cxn>
                  <a:cxn ang="0">
                    <a:pos x="connsiteX3652" y="connsiteY3652"/>
                  </a:cxn>
                  <a:cxn ang="0">
                    <a:pos x="connsiteX3653" y="connsiteY3653"/>
                  </a:cxn>
                  <a:cxn ang="0">
                    <a:pos x="connsiteX3654" y="connsiteY3654"/>
                  </a:cxn>
                  <a:cxn ang="0">
                    <a:pos x="connsiteX3655" y="connsiteY3655"/>
                  </a:cxn>
                  <a:cxn ang="0">
                    <a:pos x="connsiteX3656" y="connsiteY3656"/>
                  </a:cxn>
                  <a:cxn ang="0">
                    <a:pos x="connsiteX3657" y="connsiteY3657"/>
                  </a:cxn>
                  <a:cxn ang="0">
                    <a:pos x="connsiteX3658" y="connsiteY3658"/>
                  </a:cxn>
                  <a:cxn ang="0">
                    <a:pos x="connsiteX3659" y="connsiteY3659"/>
                  </a:cxn>
                  <a:cxn ang="0">
                    <a:pos x="connsiteX3660" y="connsiteY3660"/>
                  </a:cxn>
                  <a:cxn ang="0">
                    <a:pos x="connsiteX3661" y="connsiteY3661"/>
                  </a:cxn>
                  <a:cxn ang="0">
                    <a:pos x="connsiteX3662" y="connsiteY3662"/>
                  </a:cxn>
                  <a:cxn ang="0">
                    <a:pos x="connsiteX3663" y="connsiteY3663"/>
                  </a:cxn>
                  <a:cxn ang="0">
                    <a:pos x="connsiteX3664" y="connsiteY3664"/>
                  </a:cxn>
                  <a:cxn ang="0">
                    <a:pos x="connsiteX3665" y="connsiteY3665"/>
                  </a:cxn>
                  <a:cxn ang="0">
                    <a:pos x="connsiteX3666" y="connsiteY3666"/>
                  </a:cxn>
                  <a:cxn ang="0">
                    <a:pos x="connsiteX3667" y="connsiteY3667"/>
                  </a:cxn>
                  <a:cxn ang="0">
                    <a:pos x="connsiteX3668" y="connsiteY3668"/>
                  </a:cxn>
                  <a:cxn ang="0">
                    <a:pos x="connsiteX3669" y="connsiteY3669"/>
                  </a:cxn>
                  <a:cxn ang="0">
                    <a:pos x="connsiteX3670" y="connsiteY3670"/>
                  </a:cxn>
                  <a:cxn ang="0">
                    <a:pos x="connsiteX3671" y="connsiteY3671"/>
                  </a:cxn>
                  <a:cxn ang="0">
                    <a:pos x="connsiteX3672" y="connsiteY3672"/>
                  </a:cxn>
                  <a:cxn ang="0">
                    <a:pos x="connsiteX3673" y="connsiteY3673"/>
                  </a:cxn>
                  <a:cxn ang="0">
                    <a:pos x="connsiteX3674" y="connsiteY3674"/>
                  </a:cxn>
                  <a:cxn ang="0">
                    <a:pos x="connsiteX3675" y="connsiteY3675"/>
                  </a:cxn>
                  <a:cxn ang="0">
                    <a:pos x="connsiteX3676" y="connsiteY3676"/>
                  </a:cxn>
                  <a:cxn ang="0">
                    <a:pos x="connsiteX3677" y="connsiteY3677"/>
                  </a:cxn>
                  <a:cxn ang="0">
                    <a:pos x="connsiteX3678" y="connsiteY3678"/>
                  </a:cxn>
                  <a:cxn ang="0">
                    <a:pos x="connsiteX3679" y="connsiteY3679"/>
                  </a:cxn>
                  <a:cxn ang="0">
                    <a:pos x="connsiteX3680" y="connsiteY3680"/>
                  </a:cxn>
                  <a:cxn ang="0">
                    <a:pos x="connsiteX3681" y="connsiteY3681"/>
                  </a:cxn>
                  <a:cxn ang="0">
                    <a:pos x="connsiteX3682" y="connsiteY3682"/>
                  </a:cxn>
                  <a:cxn ang="0">
                    <a:pos x="connsiteX3683" y="connsiteY3683"/>
                  </a:cxn>
                  <a:cxn ang="0">
                    <a:pos x="connsiteX3684" y="connsiteY3684"/>
                  </a:cxn>
                  <a:cxn ang="0">
                    <a:pos x="connsiteX3685" y="connsiteY3685"/>
                  </a:cxn>
                  <a:cxn ang="0">
                    <a:pos x="connsiteX3686" y="connsiteY3686"/>
                  </a:cxn>
                  <a:cxn ang="0">
                    <a:pos x="connsiteX3687" y="connsiteY3687"/>
                  </a:cxn>
                  <a:cxn ang="0">
                    <a:pos x="connsiteX3688" y="connsiteY3688"/>
                  </a:cxn>
                  <a:cxn ang="0">
                    <a:pos x="connsiteX3689" y="connsiteY3689"/>
                  </a:cxn>
                  <a:cxn ang="0">
                    <a:pos x="connsiteX3690" y="connsiteY3690"/>
                  </a:cxn>
                  <a:cxn ang="0">
                    <a:pos x="connsiteX3691" y="connsiteY3691"/>
                  </a:cxn>
                  <a:cxn ang="0">
                    <a:pos x="connsiteX3692" y="connsiteY3692"/>
                  </a:cxn>
                  <a:cxn ang="0">
                    <a:pos x="connsiteX3693" y="connsiteY3693"/>
                  </a:cxn>
                  <a:cxn ang="0">
                    <a:pos x="connsiteX3694" y="connsiteY3694"/>
                  </a:cxn>
                  <a:cxn ang="0">
                    <a:pos x="connsiteX3695" y="connsiteY3695"/>
                  </a:cxn>
                  <a:cxn ang="0">
                    <a:pos x="connsiteX3696" y="connsiteY3696"/>
                  </a:cxn>
                  <a:cxn ang="0">
                    <a:pos x="connsiteX3697" y="connsiteY3697"/>
                  </a:cxn>
                  <a:cxn ang="0">
                    <a:pos x="connsiteX3698" y="connsiteY3698"/>
                  </a:cxn>
                  <a:cxn ang="0">
                    <a:pos x="connsiteX3699" y="connsiteY3699"/>
                  </a:cxn>
                  <a:cxn ang="0">
                    <a:pos x="connsiteX3700" y="connsiteY3700"/>
                  </a:cxn>
                  <a:cxn ang="0">
                    <a:pos x="connsiteX3701" y="connsiteY3701"/>
                  </a:cxn>
                  <a:cxn ang="0">
                    <a:pos x="connsiteX3702" y="connsiteY3702"/>
                  </a:cxn>
                  <a:cxn ang="0">
                    <a:pos x="connsiteX3703" y="connsiteY3703"/>
                  </a:cxn>
                  <a:cxn ang="0">
                    <a:pos x="connsiteX3704" y="connsiteY3704"/>
                  </a:cxn>
                  <a:cxn ang="0">
                    <a:pos x="connsiteX3705" y="connsiteY3705"/>
                  </a:cxn>
                  <a:cxn ang="0">
                    <a:pos x="connsiteX3706" y="connsiteY3706"/>
                  </a:cxn>
                  <a:cxn ang="0">
                    <a:pos x="connsiteX3707" y="connsiteY3707"/>
                  </a:cxn>
                  <a:cxn ang="0">
                    <a:pos x="connsiteX3708" y="connsiteY3708"/>
                  </a:cxn>
                  <a:cxn ang="0">
                    <a:pos x="connsiteX3709" y="connsiteY3709"/>
                  </a:cxn>
                  <a:cxn ang="0">
                    <a:pos x="connsiteX3710" y="connsiteY3710"/>
                  </a:cxn>
                  <a:cxn ang="0">
                    <a:pos x="connsiteX3711" y="connsiteY3711"/>
                  </a:cxn>
                  <a:cxn ang="0">
                    <a:pos x="connsiteX3712" y="connsiteY3712"/>
                  </a:cxn>
                  <a:cxn ang="0">
                    <a:pos x="connsiteX3713" y="connsiteY3713"/>
                  </a:cxn>
                  <a:cxn ang="0">
                    <a:pos x="connsiteX3714" y="connsiteY3714"/>
                  </a:cxn>
                  <a:cxn ang="0">
                    <a:pos x="connsiteX3715" y="connsiteY3715"/>
                  </a:cxn>
                  <a:cxn ang="0">
                    <a:pos x="connsiteX3716" y="connsiteY3716"/>
                  </a:cxn>
                  <a:cxn ang="0">
                    <a:pos x="connsiteX3717" y="connsiteY3717"/>
                  </a:cxn>
                  <a:cxn ang="0">
                    <a:pos x="connsiteX3718" y="connsiteY3718"/>
                  </a:cxn>
                  <a:cxn ang="0">
                    <a:pos x="connsiteX3719" y="connsiteY3719"/>
                  </a:cxn>
                  <a:cxn ang="0">
                    <a:pos x="connsiteX3720" y="connsiteY3720"/>
                  </a:cxn>
                  <a:cxn ang="0">
                    <a:pos x="connsiteX3721" y="connsiteY3721"/>
                  </a:cxn>
                  <a:cxn ang="0">
                    <a:pos x="connsiteX3722" y="connsiteY3722"/>
                  </a:cxn>
                  <a:cxn ang="0">
                    <a:pos x="connsiteX3723" y="connsiteY3723"/>
                  </a:cxn>
                  <a:cxn ang="0">
                    <a:pos x="connsiteX3724" y="connsiteY3724"/>
                  </a:cxn>
                  <a:cxn ang="0">
                    <a:pos x="connsiteX3725" y="connsiteY3725"/>
                  </a:cxn>
                  <a:cxn ang="0">
                    <a:pos x="connsiteX3726" y="connsiteY3726"/>
                  </a:cxn>
                  <a:cxn ang="0">
                    <a:pos x="connsiteX3727" y="connsiteY3727"/>
                  </a:cxn>
                  <a:cxn ang="0">
                    <a:pos x="connsiteX3728" y="connsiteY3728"/>
                  </a:cxn>
                  <a:cxn ang="0">
                    <a:pos x="connsiteX3729" y="connsiteY3729"/>
                  </a:cxn>
                  <a:cxn ang="0">
                    <a:pos x="connsiteX3730" y="connsiteY3730"/>
                  </a:cxn>
                  <a:cxn ang="0">
                    <a:pos x="connsiteX3731" y="connsiteY3731"/>
                  </a:cxn>
                  <a:cxn ang="0">
                    <a:pos x="connsiteX3732" y="connsiteY3732"/>
                  </a:cxn>
                  <a:cxn ang="0">
                    <a:pos x="connsiteX3733" y="connsiteY3733"/>
                  </a:cxn>
                  <a:cxn ang="0">
                    <a:pos x="connsiteX3734" y="connsiteY3734"/>
                  </a:cxn>
                  <a:cxn ang="0">
                    <a:pos x="connsiteX3735" y="connsiteY3735"/>
                  </a:cxn>
                  <a:cxn ang="0">
                    <a:pos x="connsiteX3736" y="connsiteY3736"/>
                  </a:cxn>
                  <a:cxn ang="0">
                    <a:pos x="connsiteX3737" y="connsiteY3737"/>
                  </a:cxn>
                  <a:cxn ang="0">
                    <a:pos x="connsiteX3738" y="connsiteY3738"/>
                  </a:cxn>
                  <a:cxn ang="0">
                    <a:pos x="connsiteX3739" y="connsiteY3739"/>
                  </a:cxn>
                  <a:cxn ang="0">
                    <a:pos x="connsiteX3740" y="connsiteY3740"/>
                  </a:cxn>
                  <a:cxn ang="0">
                    <a:pos x="connsiteX3741" y="connsiteY3741"/>
                  </a:cxn>
                  <a:cxn ang="0">
                    <a:pos x="connsiteX3742" y="connsiteY3742"/>
                  </a:cxn>
                  <a:cxn ang="0">
                    <a:pos x="connsiteX3743" y="connsiteY3743"/>
                  </a:cxn>
                  <a:cxn ang="0">
                    <a:pos x="connsiteX3744" y="connsiteY3744"/>
                  </a:cxn>
                  <a:cxn ang="0">
                    <a:pos x="connsiteX3745" y="connsiteY3745"/>
                  </a:cxn>
                  <a:cxn ang="0">
                    <a:pos x="connsiteX3746" y="connsiteY3746"/>
                  </a:cxn>
                  <a:cxn ang="0">
                    <a:pos x="connsiteX3747" y="connsiteY3747"/>
                  </a:cxn>
                  <a:cxn ang="0">
                    <a:pos x="connsiteX3748" y="connsiteY3748"/>
                  </a:cxn>
                  <a:cxn ang="0">
                    <a:pos x="connsiteX3749" y="connsiteY3749"/>
                  </a:cxn>
                  <a:cxn ang="0">
                    <a:pos x="connsiteX3750" y="connsiteY3750"/>
                  </a:cxn>
                  <a:cxn ang="0">
                    <a:pos x="connsiteX3751" y="connsiteY3751"/>
                  </a:cxn>
                  <a:cxn ang="0">
                    <a:pos x="connsiteX3752" y="connsiteY3752"/>
                  </a:cxn>
                  <a:cxn ang="0">
                    <a:pos x="connsiteX3753" y="connsiteY3753"/>
                  </a:cxn>
                  <a:cxn ang="0">
                    <a:pos x="connsiteX3754" y="connsiteY3754"/>
                  </a:cxn>
                  <a:cxn ang="0">
                    <a:pos x="connsiteX3755" y="connsiteY3755"/>
                  </a:cxn>
                  <a:cxn ang="0">
                    <a:pos x="connsiteX3756" y="connsiteY3756"/>
                  </a:cxn>
                  <a:cxn ang="0">
                    <a:pos x="connsiteX3757" y="connsiteY3757"/>
                  </a:cxn>
                  <a:cxn ang="0">
                    <a:pos x="connsiteX3758" y="connsiteY3758"/>
                  </a:cxn>
                  <a:cxn ang="0">
                    <a:pos x="connsiteX3759" y="connsiteY3759"/>
                  </a:cxn>
                  <a:cxn ang="0">
                    <a:pos x="connsiteX3760" y="connsiteY3760"/>
                  </a:cxn>
                  <a:cxn ang="0">
                    <a:pos x="connsiteX3761" y="connsiteY3761"/>
                  </a:cxn>
                  <a:cxn ang="0">
                    <a:pos x="connsiteX3762" y="connsiteY3762"/>
                  </a:cxn>
                  <a:cxn ang="0">
                    <a:pos x="connsiteX3763" y="connsiteY3763"/>
                  </a:cxn>
                  <a:cxn ang="0">
                    <a:pos x="connsiteX3764" y="connsiteY3764"/>
                  </a:cxn>
                  <a:cxn ang="0">
                    <a:pos x="connsiteX3765" y="connsiteY3765"/>
                  </a:cxn>
                  <a:cxn ang="0">
                    <a:pos x="connsiteX3766" y="connsiteY3766"/>
                  </a:cxn>
                  <a:cxn ang="0">
                    <a:pos x="connsiteX3767" y="connsiteY3767"/>
                  </a:cxn>
                  <a:cxn ang="0">
                    <a:pos x="connsiteX3768" y="connsiteY3768"/>
                  </a:cxn>
                  <a:cxn ang="0">
                    <a:pos x="connsiteX3769" y="connsiteY3769"/>
                  </a:cxn>
                  <a:cxn ang="0">
                    <a:pos x="connsiteX3770" y="connsiteY3770"/>
                  </a:cxn>
                  <a:cxn ang="0">
                    <a:pos x="connsiteX3771" y="connsiteY3771"/>
                  </a:cxn>
                  <a:cxn ang="0">
                    <a:pos x="connsiteX3772" y="connsiteY3772"/>
                  </a:cxn>
                  <a:cxn ang="0">
                    <a:pos x="connsiteX3773" y="connsiteY3773"/>
                  </a:cxn>
                  <a:cxn ang="0">
                    <a:pos x="connsiteX3774" y="connsiteY3774"/>
                  </a:cxn>
                  <a:cxn ang="0">
                    <a:pos x="connsiteX3775" y="connsiteY3775"/>
                  </a:cxn>
                  <a:cxn ang="0">
                    <a:pos x="connsiteX3776" y="connsiteY3776"/>
                  </a:cxn>
                  <a:cxn ang="0">
                    <a:pos x="connsiteX3777" y="connsiteY3777"/>
                  </a:cxn>
                  <a:cxn ang="0">
                    <a:pos x="connsiteX3778" y="connsiteY3778"/>
                  </a:cxn>
                  <a:cxn ang="0">
                    <a:pos x="connsiteX3779" y="connsiteY3779"/>
                  </a:cxn>
                  <a:cxn ang="0">
                    <a:pos x="connsiteX3780" y="connsiteY3780"/>
                  </a:cxn>
                  <a:cxn ang="0">
                    <a:pos x="connsiteX3781" y="connsiteY3781"/>
                  </a:cxn>
                  <a:cxn ang="0">
                    <a:pos x="connsiteX3782" y="connsiteY3782"/>
                  </a:cxn>
                  <a:cxn ang="0">
                    <a:pos x="connsiteX3783" y="connsiteY3783"/>
                  </a:cxn>
                  <a:cxn ang="0">
                    <a:pos x="connsiteX3784" y="connsiteY3784"/>
                  </a:cxn>
                  <a:cxn ang="0">
                    <a:pos x="connsiteX3785" y="connsiteY3785"/>
                  </a:cxn>
                  <a:cxn ang="0">
                    <a:pos x="connsiteX3786" y="connsiteY3786"/>
                  </a:cxn>
                  <a:cxn ang="0">
                    <a:pos x="connsiteX3787" y="connsiteY3787"/>
                  </a:cxn>
                  <a:cxn ang="0">
                    <a:pos x="connsiteX3788" y="connsiteY3788"/>
                  </a:cxn>
                  <a:cxn ang="0">
                    <a:pos x="connsiteX3789" y="connsiteY3789"/>
                  </a:cxn>
                  <a:cxn ang="0">
                    <a:pos x="connsiteX3790" y="connsiteY3790"/>
                  </a:cxn>
                  <a:cxn ang="0">
                    <a:pos x="connsiteX3791" y="connsiteY3791"/>
                  </a:cxn>
                  <a:cxn ang="0">
                    <a:pos x="connsiteX3792" y="connsiteY3792"/>
                  </a:cxn>
                  <a:cxn ang="0">
                    <a:pos x="connsiteX3793" y="connsiteY3793"/>
                  </a:cxn>
                  <a:cxn ang="0">
                    <a:pos x="connsiteX3794" y="connsiteY3794"/>
                  </a:cxn>
                  <a:cxn ang="0">
                    <a:pos x="connsiteX3795" y="connsiteY3795"/>
                  </a:cxn>
                  <a:cxn ang="0">
                    <a:pos x="connsiteX3796" y="connsiteY3796"/>
                  </a:cxn>
                  <a:cxn ang="0">
                    <a:pos x="connsiteX3797" y="connsiteY3797"/>
                  </a:cxn>
                  <a:cxn ang="0">
                    <a:pos x="connsiteX3798" y="connsiteY3798"/>
                  </a:cxn>
                  <a:cxn ang="0">
                    <a:pos x="connsiteX3799" y="connsiteY3799"/>
                  </a:cxn>
                  <a:cxn ang="0">
                    <a:pos x="connsiteX3800" y="connsiteY3800"/>
                  </a:cxn>
                  <a:cxn ang="0">
                    <a:pos x="connsiteX3801" y="connsiteY3801"/>
                  </a:cxn>
                  <a:cxn ang="0">
                    <a:pos x="connsiteX3802" y="connsiteY3802"/>
                  </a:cxn>
                  <a:cxn ang="0">
                    <a:pos x="connsiteX3803" y="connsiteY3803"/>
                  </a:cxn>
                  <a:cxn ang="0">
                    <a:pos x="connsiteX3804" y="connsiteY3804"/>
                  </a:cxn>
                  <a:cxn ang="0">
                    <a:pos x="connsiteX3805" y="connsiteY3805"/>
                  </a:cxn>
                  <a:cxn ang="0">
                    <a:pos x="connsiteX3806" y="connsiteY3806"/>
                  </a:cxn>
                  <a:cxn ang="0">
                    <a:pos x="connsiteX3807" y="connsiteY3807"/>
                  </a:cxn>
                  <a:cxn ang="0">
                    <a:pos x="connsiteX3808" y="connsiteY3808"/>
                  </a:cxn>
                  <a:cxn ang="0">
                    <a:pos x="connsiteX3809" y="connsiteY3809"/>
                  </a:cxn>
                  <a:cxn ang="0">
                    <a:pos x="connsiteX3810" y="connsiteY3810"/>
                  </a:cxn>
                  <a:cxn ang="0">
                    <a:pos x="connsiteX3811" y="connsiteY3811"/>
                  </a:cxn>
                  <a:cxn ang="0">
                    <a:pos x="connsiteX3812" y="connsiteY3812"/>
                  </a:cxn>
                  <a:cxn ang="0">
                    <a:pos x="connsiteX3813" y="connsiteY3813"/>
                  </a:cxn>
                  <a:cxn ang="0">
                    <a:pos x="connsiteX3814" y="connsiteY3814"/>
                  </a:cxn>
                  <a:cxn ang="0">
                    <a:pos x="connsiteX3815" y="connsiteY3815"/>
                  </a:cxn>
                  <a:cxn ang="0">
                    <a:pos x="connsiteX3816" y="connsiteY3816"/>
                  </a:cxn>
                  <a:cxn ang="0">
                    <a:pos x="connsiteX3817" y="connsiteY3817"/>
                  </a:cxn>
                  <a:cxn ang="0">
                    <a:pos x="connsiteX3818" y="connsiteY3818"/>
                  </a:cxn>
                  <a:cxn ang="0">
                    <a:pos x="connsiteX3819" y="connsiteY3819"/>
                  </a:cxn>
                  <a:cxn ang="0">
                    <a:pos x="connsiteX3820" y="connsiteY3820"/>
                  </a:cxn>
                  <a:cxn ang="0">
                    <a:pos x="connsiteX3821" y="connsiteY3821"/>
                  </a:cxn>
                  <a:cxn ang="0">
                    <a:pos x="connsiteX3822" y="connsiteY3822"/>
                  </a:cxn>
                  <a:cxn ang="0">
                    <a:pos x="connsiteX3823" y="connsiteY3823"/>
                  </a:cxn>
                  <a:cxn ang="0">
                    <a:pos x="connsiteX3824" y="connsiteY3824"/>
                  </a:cxn>
                  <a:cxn ang="0">
                    <a:pos x="connsiteX3825" y="connsiteY3825"/>
                  </a:cxn>
                  <a:cxn ang="0">
                    <a:pos x="connsiteX3826" y="connsiteY3826"/>
                  </a:cxn>
                  <a:cxn ang="0">
                    <a:pos x="connsiteX3827" y="connsiteY3827"/>
                  </a:cxn>
                  <a:cxn ang="0">
                    <a:pos x="connsiteX3828" y="connsiteY3828"/>
                  </a:cxn>
                  <a:cxn ang="0">
                    <a:pos x="connsiteX3829" y="connsiteY3829"/>
                  </a:cxn>
                  <a:cxn ang="0">
                    <a:pos x="connsiteX3830" y="connsiteY3830"/>
                  </a:cxn>
                  <a:cxn ang="0">
                    <a:pos x="connsiteX3831" y="connsiteY3831"/>
                  </a:cxn>
                  <a:cxn ang="0">
                    <a:pos x="connsiteX3832" y="connsiteY3832"/>
                  </a:cxn>
                  <a:cxn ang="0">
                    <a:pos x="connsiteX3833" y="connsiteY3833"/>
                  </a:cxn>
                  <a:cxn ang="0">
                    <a:pos x="connsiteX3834" y="connsiteY3834"/>
                  </a:cxn>
                  <a:cxn ang="0">
                    <a:pos x="connsiteX3835" y="connsiteY3835"/>
                  </a:cxn>
                  <a:cxn ang="0">
                    <a:pos x="connsiteX3836" y="connsiteY3836"/>
                  </a:cxn>
                  <a:cxn ang="0">
                    <a:pos x="connsiteX3837" y="connsiteY3837"/>
                  </a:cxn>
                  <a:cxn ang="0">
                    <a:pos x="connsiteX3838" y="connsiteY3838"/>
                  </a:cxn>
                  <a:cxn ang="0">
                    <a:pos x="connsiteX3839" y="connsiteY3839"/>
                  </a:cxn>
                  <a:cxn ang="0">
                    <a:pos x="connsiteX3840" y="connsiteY3840"/>
                  </a:cxn>
                  <a:cxn ang="0">
                    <a:pos x="connsiteX3841" y="connsiteY3841"/>
                  </a:cxn>
                  <a:cxn ang="0">
                    <a:pos x="connsiteX3842" y="connsiteY3842"/>
                  </a:cxn>
                  <a:cxn ang="0">
                    <a:pos x="connsiteX3843" y="connsiteY3843"/>
                  </a:cxn>
                  <a:cxn ang="0">
                    <a:pos x="connsiteX3844" y="connsiteY3844"/>
                  </a:cxn>
                  <a:cxn ang="0">
                    <a:pos x="connsiteX3845" y="connsiteY3845"/>
                  </a:cxn>
                  <a:cxn ang="0">
                    <a:pos x="connsiteX3846" y="connsiteY3846"/>
                  </a:cxn>
                  <a:cxn ang="0">
                    <a:pos x="connsiteX3847" y="connsiteY3847"/>
                  </a:cxn>
                  <a:cxn ang="0">
                    <a:pos x="connsiteX3848" y="connsiteY3848"/>
                  </a:cxn>
                  <a:cxn ang="0">
                    <a:pos x="connsiteX3849" y="connsiteY3849"/>
                  </a:cxn>
                  <a:cxn ang="0">
                    <a:pos x="connsiteX3850" y="connsiteY3850"/>
                  </a:cxn>
                  <a:cxn ang="0">
                    <a:pos x="connsiteX3851" y="connsiteY3851"/>
                  </a:cxn>
                  <a:cxn ang="0">
                    <a:pos x="connsiteX3852" y="connsiteY3852"/>
                  </a:cxn>
                  <a:cxn ang="0">
                    <a:pos x="connsiteX3853" y="connsiteY3853"/>
                  </a:cxn>
                  <a:cxn ang="0">
                    <a:pos x="connsiteX3854" y="connsiteY3854"/>
                  </a:cxn>
                  <a:cxn ang="0">
                    <a:pos x="connsiteX3855" y="connsiteY3855"/>
                  </a:cxn>
                  <a:cxn ang="0">
                    <a:pos x="connsiteX3856" y="connsiteY3856"/>
                  </a:cxn>
                  <a:cxn ang="0">
                    <a:pos x="connsiteX3857" y="connsiteY3857"/>
                  </a:cxn>
                  <a:cxn ang="0">
                    <a:pos x="connsiteX3858" y="connsiteY3858"/>
                  </a:cxn>
                  <a:cxn ang="0">
                    <a:pos x="connsiteX3859" y="connsiteY3859"/>
                  </a:cxn>
                  <a:cxn ang="0">
                    <a:pos x="connsiteX3860" y="connsiteY3860"/>
                  </a:cxn>
                  <a:cxn ang="0">
                    <a:pos x="connsiteX3861" y="connsiteY3861"/>
                  </a:cxn>
                  <a:cxn ang="0">
                    <a:pos x="connsiteX3862" y="connsiteY3862"/>
                  </a:cxn>
                  <a:cxn ang="0">
                    <a:pos x="connsiteX3863" y="connsiteY3863"/>
                  </a:cxn>
                  <a:cxn ang="0">
                    <a:pos x="connsiteX3864" y="connsiteY3864"/>
                  </a:cxn>
                  <a:cxn ang="0">
                    <a:pos x="connsiteX3865" y="connsiteY3865"/>
                  </a:cxn>
                  <a:cxn ang="0">
                    <a:pos x="connsiteX3866" y="connsiteY3866"/>
                  </a:cxn>
                  <a:cxn ang="0">
                    <a:pos x="connsiteX3867" y="connsiteY3867"/>
                  </a:cxn>
                  <a:cxn ang="0">
                    <a:pos x="connsiteX3868" y="connsiteY3868"/>
                  </a:cxn>
                  <a:cxn ang="0">
                    <a:pos x="connsiteX3869" y="connsiteY3869"/>
                  </a:cxn>
                  <a:cxn ang="0">
                    <a:pos x="connsiteX3870" y="connsiteY3870"/>
                  </a:cxn>
                  <a:cxn ang="0">
                    <a:pos x="connsiteX3871" y="connsiteY3871"/>
                  </a:cxn>
                  <a:cxn ang="0">
                    <a:pos x="connsiteX3872" y="connsiteY3872"/>
                  </a:cxn>
                  <a:cxn ang="0">
                    <a:pos x="connsiteX3873" y="connsiteY3873"/>
                  </a:cxn>
                  <a:cxn ang="0">
                    <a:pos x="connsiteX3874" y="connsiteY3874"/>
                  </a:cxn>
                  <a:cxn ang="0">
                    <a:pos x="connsiteX3875" y="connsiteY3875"/>
                  </a:cxn>
                  <a:cxn ang="0">
                    <a:pos x="connsiteX3876" y="connsiteY3876"/>
                  </a:cxn>
                  <a:cxn ang="0">
                    <a:pos x="connsiteX3877" y="connsiteY3877"/>
                  </a:cxn>
                  <a:cxn ang="0">
                    <a:pos x="connsiteX3878" y="connsiteY3878"/>
                  </a:cxn>
                  <a:cxn ang="0">
                    <a:pos x="connsiteX3879" y="connsiteY3879"/>
                  </a:cxn>
                  <a:cxn ang="0">
                    <a:pos x="connsiteX3880" y="connsiteY3880"/>
                  </a:cxn>
                  <a:cxn ang="0">
                    <a:pos x="connsiteX3881" y="connsiteY3881"/>
                  </a:cxn>
                  <a:cxn ang="0">
                    <a:pos x="connsiteX3882" y="connsiteY3882"/>
                  </a:cxn>
                  <a:cxn ang="0">
                    <a:pos x="connsiteX3883" y="connsiteY3883"/>
                  </a:cxn>
                  <a:cxn ang="0">
                    <a:pos x="connsiteX3884" y="connsiteY3884"/>
                  </a:cxn>
                  <a:cxn ang="0">
                    <a:pos x="connsiteX3885" y="connsiteY3885"/>
                  </a:cxn>
                  <a:cxn ang="0">
                    <a:pos x="connsiteX3886" y="connsiteY3886"/>
                  </a:cxn>
                  <a:cxn ang="0">
                    <a:pos x="connsiteX3887" y="connsiteY3887"/>
                  </a:cxn>
                  <a:cxn ang="0">
                    <a:pos x="connsiteX3888" y="connsiteY3888"/>
                  </a:cxn>
                  <a:cxn ang="0">
                    <a:pos x="connsiteX3889" y="connsiteY3889"/>
                  </a:cxn>
                  <a:cxn ang="0">
                    <a:pos x="connsiteX3890" y="connsiteY3890"/>
                  </a:cxn>
                  <a:cxn ang="0">
                    <a:pos x="connsiteX3891" y="connsiteY3891"/>
                  </a:cxn>
                  <a:cxn ang="0">
                    <a:pos x="connsiteX3892" y="connsiteY3892"/>
                  </a:cxn>
                  <a:cxn ang="0">
                    <a:pos x="connsiteX3893" y="connsiteY3893"/>
                  </a:cxn>
                  <a:cxn ang="0">
                    <a:pos x="connsiteX3894" y="connsiteY3894"/>
                  </a:cxn>
                  <a:cxn ang="0">
                    <a:pos x="connsiteX3895" y="connsiteY3895"/>
                  </a:cxn>
                  <a:cxn ang="0">
                    <a:pos x="connsiteX3896" y="connsiteY3896"/>
                  </a:cxn>
                  <a:cxn ang="0">
                    <a:pos x="connsiteX3897" y="connsiteY3897"/>
                  </a:cxn>
                  <a:cxn ang="0">
                    <a:pos x="connsiteX3898" y="connsiteY3898"/>
                  </a:cxn>
                  <a:cxn ang="0">
                    <a:pos x="connsiteX3899" y="connsiteY3899"/>
                  </a:cxn>
                  <a:cxn ang="0">
                    <a:pos x="connsiteX3900" y="connsiteY3900"/>
                  </a:cxn>
                  <a:cxn ang="0">
                    <a:pos x="connsiteX3901" y="connsiteY3901"/>
                  </a:cxn>
                  <a:cxn ang="0">
                    <a:pos x="connsiteX3902" y="connsiteY3902"/>
                  </a:cxn>
                  <a:cxn ang="0">
                    <a:pos x="connsiteX3903" y="connsiteY3903"/>
                  </a:cxn>
                  <a:cxn ang="0">
                    <a:pos x="connsiteX3904" y="connsiteY3904"/>
                  </a:cxn>
                  <a:cxn ang="0">
                    <a:pos x="connsiteX3905" y="connsiteY3905"/>
                  </a:cxn>
                  <a:cxn ang="0">
                    <a:pos x="connsiteX3906" y="connsiteY3906"/>
                  </a:cxn>
                  <a:cxn ang="0">
                    <a:pos x="connsiteX3907" y="connsiteY3907"/>
                  </a:cxn>
                  <a:cxn ang="0">
                    <a:pos x="connsiteX3908" y="connsiteY3908"/>
                  </a:cxn>
                  <a:cxn ang="0">
                    <a:pos x="connsiteX3909" y="connsiteY3909"/>
                  </a:cxn>
                  <a:cxn ang="0">
                    <a:pos x="connsiteX3910" y="connsiteY3910"/>
                  </a:cxn>
                  <a:cxn ang="0">
                    <a:pos x="connsiteX3911" y="connsiteY3911"/>
                  </a:cxn>
                  <a:cxn ang="0">
                    <a:pos x="connsiteX3912" y="connsiteY3912"/>
                  </a:cxn>
                  <a:cxn ang="0">
                    <a:pos x="connsiteX3913" y="connsiteY3913"/>
                  </a:cxn>
                  <a:cxn ang="0">
                    <a:pos x="connsiteX3914" y="connsiteY3914"/>
                  </a:cxn>
                  <a:cxn ang="0">
                    <a:pos x="connsiteX3915" y="connsiteY3915"/>
                  </a:cxn>
                  <a:cxn ang="0">
                    <a:pos x="connsiteX3916" y="connsiteY3916"/>
                  </a:cxn>
                  <a:cxn ang="0">
                    <a:pos x="connsiteX3917" y="connsiteY3917"/>
                  </a:cxn>
                  <a:cxn ang="0">
                    <a:pos x="connsiteX3918" y="connsiteY3918"/>
                  </a:cxn>
                  <a:cxn ang="0">
                    <a:pos x="connsiteX3919" y="connsiteY3919"/>
                  </a:cxn>
                  <a:cxn ang="0">
                    <a:pos x="connsiteX3920" y="connsiteY3920"/>
                  </a:cxn>
                  <a:cxn ang="0">
                    <a:pos x="connsiteX3921" y="connsiteY3921"/>
                  </a:cxn>
                  <a:cxn ang="0">
                    <a:pos x="connsiteX3922" y="connsiteY3922"/>
                  </a:cxn>
                  <a:cxn ang="0">
                    <a:pos x="connsiteX3923" y="connsiteY3923"/>
                  </a:cxn>
                  <a:cxn ang="0">
                    <a:pos x="connsiteX3924" y="connsiteY3924"/>
                  </a:cxn>
                  <a:cxn ang="0">
                    <a:pos x="connsiteX3925" y="connsiteY3925"/>
                  </a:cxn>
                  <a:cxn ang="0">
                    <a:pos x="connsiteX3926" y="connsiteY3926"/>
                  </a:cxn>
                  <a:cxn ang="0">
                    <a:pos x="connsiteX3927" y="connsiteY3927"/>
                  </a:cxn>
                  <a:cxn ang="0">
                    <a:pos x="connsiteX3928" y="connsiteY3928"/>
                  </a:cxn>
                  <a:cxn ang="0">
                    <a:pos x="connsiteX3929" y="connsiteY3929"/>
                  </a:cxn>
                  <a:cxn ang="0">
                    <a:pos x="connsiteX3930" y="connsiteY3930"/>
                  </a:cxn>
                  <a:cxn ang="0">
                    <a:pos x="connsiteX3931" y="connsiteY3931"/>
                  </a:cxn>
                  <a:cxn ang="0">
                    <a:pos x="connsiteX3932" y="connsiteY3932"/>
                  </a:cxn>
                  <a:cxn ang="0">
                    <a:pos x="connsiteX3933" y="connsiteY3933"/>
                  </a:cxn>
                  <a:cxn ang="0">
                    <a:pos x="connsiteX3934" y="connsiteY3934"/>
                  </a:cxn>
                  <a:cxn ang="0">
                    <a:pos x="connsiteX3935" y="connsiteY3935"/>
                  </a:cxn>
                  <a:cxn ang="0">
                    <a:pos x="connsiteX3936" y="connsiteY3936"/>
                  </a:cxn>
                  <a:cxn ang="0">
                    <a:pos x="connsiteX3937" y="connsiteY3937"/>
                  </a:cxn>
                  <a:cxn ang="0">
                    <a:pos x="connsiteX3938" y="connsiteY3938"/>
                  </a:cxn>
                  <a:cxn ang="0">
                    <a:pos x="connsiteX3939" y="connsiteY3939"/>
                  </a:cxn>
                  <a:cxn ang="0">
                    <a:pos x="connsiteX3940" y="connsiteY3940"/>
                  </a:cxn>
                  <a:cxn ang="0">
                    <a:pos x="connsiteX3941" y="connsiteY3941"/>
                  </a:cxn>
                  <a:cxn ang="0">
                    <a:pos x="connsiteX3942" y="connsiteY3942"/>
                  </a:cxn>
                  <a:cxn ang="0">
                    <a:pos x="connsiteX3943" y="connsiteY3943"/>
                  </a:cxn>
                  <a:cxn ang="0">
                    <a:pos x="connsiteX3944" y="connsiteY3944"/>
                  </a:cxn>
                  <a:cxn ang="0">
                    <a:pos x="connsiteX3945" y="connsiteY3945"/>
                  </a:cxn>
                  <a:cxn ang="0">
                    <a:pos x="connsiteX3946" y="connsiteY3946"/>
                  </a:cxn>
                  <a:cxn ang="0">
                    <a:pos x="connsiteX3947" y="connsiteY3947"/>
                  </a:cxn>
                  <a:cxn ang="0">
                    <a:pos x="connsiteX3948" y="connsiteY3948"/>
                  </a:cxn>
                  <a:cxn ang="0">
                    <a:pos x="connsiteX3949" y="connsiteY3949"/>
                  </a:cxn>
                  <a:cxn ang="0">
                    <a:pos x="connsiteX3950" y="connsiteY3950"/>
                  </a:cxn>
                  <a:cxn ang="0">
                    <a:pos x="connsiteX3951" y="connsiteY3951"/>
                  </a:cxn>
                  <a:cxn ang="0">
                    <a:pos x="connsiteX3952" y="connsiteY3952"/>
                  </a:cxn>
                  <a:cxn ang="0">
                    <a:pos x="connsiteX3953" y="connsiteY3953"/>
                  </a:cxn>
                  <a:cxn ang="0">
                    <a:pos x="connsiteX3954" y="connsiteY3954"/>
                  </a:cxn>
                  <a:cxn ang="0">
                    <a:pos x="connsiteX3955" y="connsiteY3955"/>
                  </a:cxn>
                  <a:cxn ang="0">
                    <a:pos x="connsiteX3956" y="connsiteY3956"/>
                  </a:cxn>
                  <a:cxn ang="0">
                    <a:pos x="connsiteX3957" y="connsiteY3957"/>
                  </a:cxn>
                  <a:cxn ang="0">
                    <a:pos x="connsiteX3958" y="connsiteY3958"/>
                  </a:cxn>
                  <a:cxn ang="0">
                    <a:pos x="connsiteX3959" y="connsiteY3959"/>
                  </a:cxn>
                  <a:cxn ang="0">
                    <a:pos x="connsiteX3960" y="connsiteY3960"/>
                  </a:cxn>
                  <a:cxn ang="0">
                    <a:pos x="connsiteX3961" y="connsiteY3961"/>
                  </a:cxn>
                  <a:cxn ang="0">
                    <a:pos x="connsiteX3962" y="connsiteY3962"/>
                  </a:cxn>
                  <a:cxn ang="0">
                    <a:pos x="connsiteX3963" y="connsiteY3963"/>
                  </a:cxn>
                  <a:cxn ang="0">
                    <a:pos x="connsiteX3964" y="connsiteY3964"/>
                  </a:cxn>
                  <a:cxn ang="0">
                    <a:pos x="connsiteX3965" y="connsiteY3965"/>
                  </a:cxn>
                  <a:cxn ang="0">
                    <a:pos x="connsiteX3966" y="connsiteY3966"/>
                  </a:cxn>
                  <a:cxn ang="0">
                    <a:pos x="connsiteX3967" y="connsiteY3967"/>
                  </a:cxn>
                  <a:cxn ang="0">
                    <a:pos x="connsiteX3968" y="connsiteY3968"/>
                  </a:cxn>
                  <a:cxn ang="0">
                    <a:pos x="connsiteX3969" y="connsiteY3969"/>
                  </a:cxn>
                  <a:cxn ang="0">
                    <a:pos x="connsiteX3970" y="connsiteY3970"/>
                  </a:cxn>
                  <a:cxn ang="0">
                    <a:pos x="connsiteX3971" y="connsiteY3971"/>
                  </a:cxn>
                  <a:cxn ang="0">
                    <a:pos x="connsiteX3972" y="connsiteY3972"/>
                  </a:cxn>
                  <a:cxn ang="0">
                    <a:pos x="connsiteX3973" y="connsiteY3973"/>
                  </a:cxn>
                  <a:cxn ang="0">
                    <a:pos x="connsiteX3974" y="connsiteY3974"/>
                  </a:cxn>
                  <a:cxn ang="0">
                    <a:pos x="connsiteX3975" y="connsiteY3975"/>
                  </a:cxn>
                  <a:cxn ang="0">
                    <a:pos x="connsiteX3976" y="connsiteY3976"/>
                  </a:cxn>
                  <a:cxn ang="0">
                    <a:pos x="connsiteX3977" y="connsiteY3977"/>
                  </a:cxn>
                  <a:cxn ang="0">
                    <a:pos x="connsiteX3978" y="connsiteY3978"/>
                  </a:cxn>
                  <a:cxn ang="0">
                    <a:pos x="connsiteX3979" y="connsiteY3979"/>
                  </a:cxn>
                  <a:cxn ang="0">
                    <a:pos x="connsiteX3980" y="connsiteY3980"/>
                  </a:cxn>
                  <a:cxn ang="0">
                    <a:pos x="connsiteX3981" y="connsiteY3981"/>
                  </a:cxn>
                  <a:cxn ang="0">
                    <a:pos x="connsiteX3982" y="connsiteY3982"/>
                  </a:cxn>
                  <a:cxn ang="0">
                    <a:pos x="connsiteX3983" y="connsiteY3983"/>
                  </a:cxn>
                  <a:cxn ang="0">
                    <a:pos x="connsiteX3984" y="connsiteY3984"/>
                  </a:cxn>
                  <a:cxn ang="0">
                    <a:pos x="connsiteX3985" y="connsiteY3985"/>
                  </a:cxn>
                  <a:cxn ang="0">
                    <a:pos x="connsiteX3986" y="connsiteY3986"/>
                  </a:cxn>
                  <a:cxn ang="0">
                    <a:pos x="connsiteX3987" y="connsiteY3987"/>
                  </a:cxn>
                  <a:cxn ang="0">
                    <a:pos x="connsiteX3988" y="connsiteY3988"/>
                  </a:cxn>
                  <a:cxn ang="0">
                    <a:pos x="connsiteX3989" y="connsiteY3989"/>
                  </a:cxn>
                  <a:cxn ang="0">
                    <a:pos x="connsiteX3990" y="connsiteY3990"/>
                  </a:cxn>
                  <a:cxn ang="0">
                    <a:pos x="connsiteX3991" y="connsiteY3991"/>
                  </a:cxn>
                  <a:cxn ang="0">
                    <a:pos x="connsiteX3992" y="connsiteY3992"/>
                  </a:cxn>
                  <a:cxn ang="0">
                    <a:pos x="connsiteX3993" y="connsiteY3993"/>
                  </a:cxn>
                  <a:cxn ang="0">
                    <a:pos x="connsiteX3994" y="connsiteY3994"/>
                  </a:cxn>
                  <a:cxn ang="0">
                    <a:pos x="connsiteX3995" y="connsiteY3995"/>
                  </a:cxn>
                  <a:cxn ang="0">
                    <a:pos x="connsiteX3996" y="connsiteY3996"/>
                  </a:cxn>
                  <a:cxn ang="0">
                    <a:pos x="connsiteX3997" y="connsiteY3997"/>
                  </a:cxn>
                  <a:cxn ang="0">
                    <a:pos x="connsiteX3998" y="connsiteY3998"/>
                  </a:cxn>
                  <a:cxn ang="0">
                    <a:pos x="connsiteX3999" y="connsiteY3999"/>
                  </a:cxn>
                  <a:cxn ang="0">
                    <a:pos x="connsiteX4000" y="connsiteY4000"/>
                  </a:cxn>
                  <a:cxn ang="0">
                    <a:pos x="connsiteX4001" y="connsiteY4001"/>
                  </a:cxn>
                  <a:cxn ang="0">
                    <a:pos x="connsiteX4002" y="connsiteY4002"/>
                  </a:cxn>
                  <a:cxn ang="0">
                    <a:pos x="connsiteX4003" y="connsiteY4003"/>
                  </a:cxn>
                  <a:cxn ang="0">
                    <a:pos x="connsiteX4004" y="connsiteY4004"/>
                  </a:cxn>
                  <a:cxn ang="0">
                    <a:pos x="connsiteX4005" y="connsiteY4005"/>
                  </a:cxn>
                  <a:cxn ang="0">
                    <a:pos x="connsiteX4006" y="connsiteY4006"/>
                  </a:cxn>
                  <a:cxn ang="0">
                    <a:pos x="connsiteX4007" y="connsiteY4007"/>
                  </a:cxn>
                  <a:cxn ang="0">
                    <a:pos x="connsiteX4008" y="connsiteY4008"/>
                  </a:cxn>
                  <a:cxn ang="0">
                    <a:pos x="connsiteX4009" y="connsiteY4009"/>
                  </a:cxn>
                  <a:cxn ang="0">
                    <a:pos x="connsiteX4010" y="connsiteY4010"/>
                  </a:cxn>
                  <a:cxn ang="0">
                    <a:pos x="connsiteX4011" y="connsiteY4011"/>
                  </a:cxn>
                  <a:cxn ang="0">
                    <a:pos x="connsiteX4012" y="connsiteY4012"/>
                  </a:cxn>
                  <a:cxn ang="0">
                    <a:pos x="connsiteX4013" y="connsiteY4013"/>
                  </a:cxn>
                  <a:cxn ang="0">
                    <a:pos x="connsiteX4014" y="connsiteY4014"/>
                  </a:cxn>
                  <a:cxn ang="0">
                    <a:pos x="connsiteX4015" y="connsiteY4015"/>
                  </a:cxn>
                  <a:cxn ang="0">
                    <a:pos x="connsiteX4016" y="connsiteY4016"/>
                  </a:cxn>
                  <a:cxn ang="0">
                    <a:pos x="connsiteX4017" y="connsiteY4017"/>
                  </a:cxn>
                  <a:cxn ang="0">
                    <a:pos x="connsiteX4018" y="connsiteY4018"/>
                  </a:cxn>
                  <a:cxn ang="0">
                    <a:pos x="connsiteX4019" y="connsiteY4019"/>
                  </a:cxn>
                  <a:cxn ang="0">
                    <a:pos x="connsiteX4020" y="connsiteY4020"/>
                  </a:cxn>
                  <a:cxn ang="0">
                    <a:pos x="connsiteX4021" y="connsiteY4021"/>
                  </a:cxn>
                  <a:cxn ang="0">
                    <a:pos x="connsiteX4022" y="connsiteY4022"/>
                  </a:cxn>
                  <a:cxn ang="0">
                    <a:pos x="connsiteX4023" y="connsiteY4023"/>
                  </a:cxn>
                  <a:cxn ang="0">
                    <a:pos x="connsiteX4024" y="connsiteY4024"/>
                  </a:cxn>
                  <a:cxn ang="0">
                    <a:pos x="connsiteX4025" y="connsiteY4025"/>
                  </a:cxn>
                  <a:cxn ang="0">
                    <a:pos x="connsiteX4026" y="connsiteY4026"/>
                  </a:cxn>
                  <a:cxn ang="0">
                    <a:pos x="connsiteX4027" y="connsiteY4027"/>
                  </a:cxn>
                  <a:cxn ang="0">
                    <a:pos x="connsiteX4028" y="connsiteY4028"/>
                  </a:cxn>
                  <a:cxn ang="0">
                    <a:pos x="connsiteX4029" y="connsiteY4029"/>
                  </a:cxn>
                  <a:cxn ang="0">
                    <a:pos x="connsiteX4030" y="connsiteY4030"/>
                  </a:cxn>
                  <a:cxn ang="0">
                    <a:pos x="connsiteX4031" y="connsiteY4031"/>
                  </a:cxn>
                  <a:cxn ang="0">
                    <a:pos x="connsiteX4032" y="connsiteY4032"/>
                  </a:cxn>
                  <a:cxn ang="0">
                    <a:pos x="connsiteX4033" y="connsiteY4033"/>
                  </a:cxn>
                  <a:cxn ang="0">
                    <a:pos x="connsiteX4034" y="connsiteY4034"/>
                  </a:cxn>
                  <a:cxn ang="0">
                    <a:pos x="connsiteX4035" y="connsiteY4035"/>
                  </a:cxn>
                  <a:cxn ang="0">
                    <a:pos x="connsiteX4036" y="connsiteY4036"/>
                  </a:cxn>
                  <a:cxn ang="0">
                    <a:pos x="connsiteX4037" y="connsiteY4037"/>
                  </a:cxn>
                  <a:cxn ang="0">
                    <a:pos x="connsiteX4038" y="connsiteY4038"/>
                  </a:cxn>
                  <a:cxn ang="0">
                    <a:pos x="connsiteX4039" y="connsiteY4039"/>
                  </a:cxn>
                  <a:cxn ang="0">
                    <a:pos x="connsiteX4040" y="connsiteY4040"/>
                  </a:cxn>
                  <a:cxn ang="0">
                    <a:pos x="connsiteX4041" y="connsiteY4041"/>
                  </a:cxn>
                  <a:cxn ang="0">
                    <a:pos x="connsiteX4042" y="connsiteY4042"/>
                  </a:cxn>
                  <a:cxn ang="0">
                    <a:pos x="connsiteX4043" y="connsiteY4043"/>
                  </a:cxn>
                  <a:cxn ang="0">
                    <a:pos x="connsiteX4044" y="connsiteY4044"/>
                  </a:cxn>
                  <a:cxn ang="0">
                    <a:pos x="connsiteX4045" y="connsiteY4045"/>
                  </a:cxn>
                  <a:cxn ang="0">
                    <a:pos x="connsiteX4046" y="connsiteY4046"/>
                  </a:cxn>
                  <a:cxn ang="0">
                    <a:pos x="connsiteX4047" y="connsiteY4047"/>
                  </a:cxn>
                  <a:cxn ang="0">
                    <a:pos x="connsiteX4048" y="connsiteY4048"/>
                  </a:cxn>
                  <a:cxn ang="0">
                    <a:pos x="connsiteX4049" y="connsiteY4049"/>
                  </a:cxn>
                  <a:cxn ang="0">
                    <a:pos x="connsiteX4050" y="connsiteY4050"/>
                  </a:cxn>
                  <a:cxn ang="0">
                    <a:pos x="connsiteX4051" y="connsiteY4051"/>
                  </a:cxn>
                  <a:cxn ang="0">
                    <a:pos x="connsiteX4052" y="connsiteY4052"/>
                  </a:cxn>
                  <a:cxn ang="0">
                    <a:pos x="connsiteX4053" y="connsiteY4053"/>
                  </a:cxn>
                  <a:cxn ang="0">
                    <a:pos x="connsiteX4054" y="connsiteY4054"/>
                  </a:cxn>
                  <a:cxn ang="0">
                    <a:pos x="connsiteX4055" y="connsiteY4055"/>
                  </a:cxn>
                  <a:cxn ang="0">
                    <a:pos x="connsiteX4056" y="connsiteY4056"/>
                  </a:cxn>
                  <a:cxn ang="0">
                    <a:pos x="connsiteX4057" y="connsiteY4057"/>
                  </a:cxn>
                  <a:cxn ang="0">
                    <a:pos x="connsiteX4058" y="connsiteY4058"/>
                  </a:cxn>
                  <a:cxn ang="0">
                    <a:pos x="connsiteX4059" y="connsiteY4059"/>
                  </a:cxn>
                  <a:cxn ang="0">
                    <a:pos x="connsiteX4060" y="connsiteY4060"/>
                  </a:cxn>
                  <a:cxn ang="0">
                    <a:pos x="connsiteX4061" y="connsiteY4061"/>
                  </a:cxn>
                  <a:cxn ang="0">
                    <a:pos x="connsiteX4062" y="connsiteY4062"/>
                  </a:cxn>
                  <a:cxn ang="0">
                    <a:pos x="connsiteX4063" y="connsiteY4063"/>
                  </a:cxn>
                  <a:cxn ang="0">
                    <a:pos x="connsiteX4064" y="connsiteY4064"/>
                  </a:cxn>
                  <a:cxn ang="0">
                    <a:pos x="connsiteX4065" y="connsiteY4065"/>
                  </a:cxn>
                  <a:cxn ang="0">
                    <a:pos x="connsiteX4066" y="connsiteY4066"/>
                  </a:cxn>
                  <a:cxn ang="0">
                    <a:pos x="connsiteX4067" y="connsiteY4067"/>
                  </a:cxn>
                  <a:cxn ang="0">
                    <a:pos x="connsiteX4068" y="connsiteY4068"/>
                  </a:cxn>
                  <a:cxn ang="0">
                    <a:pos x="connsiteX4069" y="connsiteY4069"/>
                  </a:cxn>
                  <a:cxn ang="0">
                    <a:pos x="connsiteX4070" y="connsiteY4070"/>
                  </a:cxn>
                  <a:cxn ang="0">
                    <a:pos x="connsiteX4071" y="connsiteY4071"/>
                  </a:cxn>
                  <a:cxn ang="0">
                    <a:pos x="connsiteX4072" y="connsiteY4072"/>
                  </a:cxn>
                  <a:cxn ang="0">
                    <a:pos x="connsiteX4073" y="connsiteY4073"/>
                  </a:cxn>
                  <a:cxn ang="0">
                    <a:pos x="connsiteX4074" y="connsiteY4074"/>
                  </a:cxn>
                  <a:cxn ang="0">
                    <a:pos x="connsiteX4075" y="connsiteY4075"/>
                  </a:cxn>
                  <a:cxn ang="0">
                    <a:pos x="connsiteX4076" y="connsiteY4076"/>
                  </a:cxn>
                  <a:cxn ang="0">
                    <a:pos x="connsiteX4077" y="connsiteY4077"/>
                  </a:cxn>
                  <a:cxn ang="0">
                    <a:pos x="connsiteX4078" y="connsiteY4078"/>
                  </a:cxn>
                  <a:cxn ang="0">
                    <a:pos x="connsiteX4079" y="connsiteY4079"/>
                  </a:cxn>
                  <a:cxn ang="0">
                    <a:pos x="connsiteX4080" y="connsiteY4080"/>
                  </a:cxn>
                  <a:cxn ang="0">
                    <a:pos x="connsiteX4081" y="connsiteY4081"/>
                  </a:cxn>
                  <a:cxn ang="0">
                    <a:pos x="connsiteX4082" y="connsiteY4082"/>
                  </a:cxn>
                  <a:cxn ang="0">
                    <a:pos x="connsiteX4083" y="connsiteY4083"/>
                  </a:cxn>
                  <a:cxn ang="0">
                    <a:pos x="connsiteX4084" y="connsiteY4084"/>
                  </a:cxn>
                  <a:cxn ang="0">
                    <a:pos x="connsiteX4085" y="connsiteY4085"/>
                  </a:cxn>
                  <a:cxn ang="0">
                    <a:pos x="connsiteX4086" y="connsiteY4086"/>
                  </a:cxn>
                  <a:cxn ang="0">
                    <a:pos x="connsiteX4087" y="connsiteY4087"/>
                  </a:cxn>
                  <a:cxn ang="0">
                    <a:pos x="connsiteX4088" y="connsiteY4088"/>
                  </a:cxn>
                  <a:cxn ang="0">
                    <a:pos x="connsiteX4089" y="connsiteY4089"/>
                  </a:cxn>
                  <a:cxn ang="0">
                    <a:pos x="connsiteX4090" y="connsiteY4090"/>
                  </a:cxn>
                  <a:cxn ang="0">
                    <a:pos x="connsiteX4091" y="connsiteY4091"/>
                  </a:cxn>
                  <a:cxn ang="0">
                    <a:pos x="connsiteX4092" y="connsiteY4092"/>
                  </a:cxn>
                  <a:cxn ang="0">
                    <a:pos x="connsiteX4093" y="connsiteY4093"/>
                  </a:cxn>
                  <a:cxn ang="0">
                    <a:pos x="connsiteX4094" y="connsiteY4094"/>
                  </a:cxn>
                  <a:cxn ang="0">
                    <a:pos x="connsiteX4095" y="connsiteY4095"/>
                  </a:cxn>
                  <a:cxn ang="0">
                    <a:pos x="connsiteX4096" y="connsiteY4096"/>
                  </a:cxn>
                  <a:cxn ang="0">
                    <a:pos x="connsiteX4097" y="connsiteY4097"/>
                  </a:cxn>
                  <a:cxn ang="0">
                    <a:pos x="connsiteX4098" y="connsiteY4098"/>
                  </a:cxn>
                  <a:cxn ang="0">
                    <a:pos x="connsiteX4099" y="connsiteY4099"/>
                  </a:cxn>
                  <a:cxn ang="0">
                    <a:pos x="connsiteX4100" y="connsiteY4100"/>
                  </a:cxn>
                  <a:cxn ang="0">
                    <a:pos x="connsiteX4101" y="connsiteY4101"/>
                  </a:cxn>
                  <a:cxn ang="0">
                    <a:pos x="connsiteX4102" y="connsiteY4102"/>
                  </a:cxn>
                  <a:cxn ang="0">
                    <a:pos x="connsiteX4103" y="connsiteY4103"/>
                  </a:cxn>
                  <a:cxn ang="0">
                    <a:pos x="connsiteX4104" y="connsiteY4104"/>
                  </a:cxn>
                  <a:cxn ang="0">
                    <a:pos x="connsiteX4105" y="connsiteY4105"/>
                  </a:cxn>
                  <a:cxn ang="0">
                    <a:pos x="connsiteX4106" y="connsiteY4106"/>
                  </a:cxn>
                  <a:cxn ang="0">
                    <a:pos x="connsiteX4107" y="connsiteY4107"/>
                  </a:cxn>
                  <a:cxn ang="0">
                    <a:pos x="connsiteX4108" y="connsiteY4108"/>
                  </a:cxn>
                  <a:cxn ang="0">
                    <a:pos x="connsiteX4109" y="connsiteY4109"/>
                  </a:cxn>
                  <a:cxn ang="0">
                    <a:pos x="connsiteX4110" y="connsiteY4110"/>
                  </a:cxn>
                  <a:cxn ang="0">
                    <a:pos x="connsiteX4111" y="connsiteY4111"/>
                  </a:cxn>
                  <a:cxn ang="0">
                    <a:pos x="connsiteX4112" y="connsiteY4112"/>
                  </a:cxn>
                  <a:cxn ang="0">
                    <a:pos x="connsiteX4113" y="connsiteY4113"/>
                  </a:cxn>
                  <a:cxn ang="0">
                    <a:pos x="connsiteX4114" y="connsiteY4114"/>
                  </a:cxn>
                  <a:cxn ang="0">
                    <a:pos x="connsiteX4115" y="connsiteY4115"/>
                  </a:cxn>
                  <a:cxn ang="0">
                    <a:pos x="connsiteX4116" y="connsiteY4116"/>
                  </a:cxn>
                  <a:cxn ang="0">
                    <a:pos x="connsiteX4117" y="connsiteY4117"/>
                  </a:cxn>
                  <a:cxn ang="0">
                    <a:pos x="connsiteX4118" y="connsiteY4118"/>
                  </a:cxn>
                  <a:cxn ang="0">
                    <a:pos x="connsiteX4119" y="connsiteY4119"/>
                  </a:cxn>
                  <a:cxn ang="0">
                    <a:pos x="connsiteX4120" y="connsiteY4120"/>
                  </a:cxn>
                  <a:cxn ang="0">
                    <a:pos x="connsiteX4121" y="connsiteY4121"/>
                  </a:cxn>
                  <a:cxn ang="0">
                    <a:pos x="connsiteX4122" y="connsiteY4122"/>
                  </a:cxn>
                  <a:cxn ang="0">
                    <a:pos x="connsiteX4123" y="connsiteY4123"/>
                  </a:cxn>
                  <a:cxn ang="0">
                    <a:pos x="connsiteX4124" y="connsiteY4124"/>
                  </a:cxn>
                  <a:cxn ang="0">
                    <a:pos x="connsiteX4125" y="connsiteY4125"/>
                  </a:cxn>
                  <a:cxn ang="0">
                    <a:pos x="connsiteX4126" y="connsiteY4126"/>
                  </a:cxn>
                  <a:cxn ang="0">
                    <a:pos x="connsiteX4127" y="connsiteY4127"/>
                  </a:cxn>
                  <a:cxn ang="0">
                    <a:pos x="connsiteX4128" y="connsiteY4128"/>
                  </a:cxn>
                  <a:cxn ang="0">
                    <a:pos x="connsiteX4129" y="connsiteY4129"/>
                  </a:cxn>
                  <a:cxn ang="0">
                    <a:pos x="connsiteX4130" y="connsiteY4130"/>
                  </a:cxn>
                  <a:cxn ang="0">
                    <a:pos x="connsiteX4131" y="connsiteY4131"/>
                  </a:cxn>
                  <a:cxn ang="0">
                    <a:pos x="connsiteX4132" y="connsiteY4132"/>
                  </a:cxn>
                  <a:cxn ang="0">
                    <a:pos x="connsiteX4133" y="connsiteY4133"/>
                  </a:cxn>
                  <a:cxn ang="0">
                    <a:pos x="connsiteX4134" y="connsiteY4134"/>
                  </a:cxn>
                  <a:cxn ang="0">
                    <a:pos x="connsiteX4135" y="connsiteY4135"/>
                  </a:cxn>
                  <a:cxn ang="0">
                    <a:pos x="connsiteX4136" y="connsiteY4136"/>
                  </a:cxn>
                  <a:cxn ang="0">
                    <a:pos x="connsiteX4137" y="connsiteY4137"/>
                  </a:cxn>
                  <a:cxn ang="0">
                    <a:pos x="connsiteX4138" y="connsiteY4138"/>
                  </a:cxn>
                  <a:cxn ang="0">
                    <a:pos x="connsiteX4139" y="connsiteY4139"/>
                  </a:cxn>
                  <a:cxn ang="0">
                    <a:pos x="connsiteX4140" y="connsiteY4140"/>
                  </a:cxn>
                  <a:cxn ang="0">
                    <a:pos x="connsiteX4141" y="connsiteY4141"/>
                  </a:cxn>
                  <a:cxn ang="0">
                    <a:pos x="connsiteX4142" y="connsiteY4142"/>
                  </a:cxn>
                  <a:cxn ang="0">
                    <a:pos x="connsiteX4143" y="connsiteY4143"/>
                  </a:cxn>
                  <a:cxn ang="0">
                    <a:pos x="connsiteX4144" y="connsiteY4144"/>
                  </a:cxn>
                  <a:cxn ang="0">
                    <a:pos x="connsiteX4145" y="connsiteY4145"/>
                  </a:cxn>
                  <a:cxn ang="0">
                    <a:pos x="connsiteX4146" y="connsiteY4146"/>
                  </a:cxn>
                  <a:cxn ang="0">
                    <a:pos x="connsiteX4147" y="connsiteY4147"/>
                  </a:cxn>
                  <a:cxn ang="0">
                    <a:pos x="connsiteX4148" y="connsiteY4148"/>
                  </a:cxn>
                  <a:cxn ang="0">
                    <a:pos x="connsiteX4149" y="connsiteY4149"/>
                  </a:cxn>
                  <a:cxn ang="0">
                    <a:pos x="connsiteX4150" y="connsiteY4150"/>
                  </a:cxn>
                  <a:cxn ang="0">
                    <a:pos x="connsiteX4151" y="connsiteY4151"/>
                  </a:cxn>
                  <a:cxn ang="0">
                    <a:pos x="connsiteX4152" y="connsiteY4152"/>
                  </a:cxn>
                  <a:cxn ang="0">
                    <a:pos x="connsiteX4153" y="connsiteY4153"/>
                  </a:cxn>
                  <a:cxn ang="0">
                    <a:pos x="connsiteX4154" y="connsiteY4154"/>
                  </a:cxn>
                  <a:cxn ang="0">
                    <a:pos x="connsiteX4155" y="connsiteY4155"/>
                  </a:cxn>
                  <a:cxn ang="0">
                    <a:pos x="connsiteX4156" y="connsiteY4156"/>
                  </a:cxn>
                  <a:cxn ang="0">
                    <a:pos x="connsiteX4157" y="connsiteY4157"/>
                  </a:cxn>
                  <a:cxn ang="0">
                    <a:pos x="connsiteX4158" y="connsiteY4158"/>
                  </a:cxn>
                  <a:cxn ang="0">
                    <a:pos x="connsiteX4159" y="connsiteY4159"/>
                  </a:cxn>
                  <a:cxn ang="0">
                    <a:pos x="connsiteX4160" y="connsiteY4160"/>
                  </a:cxn>
                  <a:cxn ang="0">
                    <a:pos x="connsiteX4161" y="connsiteY4161"/>
                  </a:cxn>
                  <a:cxn ang="0">
                    <a:pos x="connsiteX4162" y="connsiteY4162"/>
                  </a:cxn>
                  <a:cxn ang="0">
                    <a:pos x="connsiteX4163" y="connsiteY4163"/>
                  </a:cxn>
                  <a:cxn ang="0">
                    <a:pos x="connsiteX4164" y="connsiteY4164"/>
                  </a:cxn>
                  <a:cxn ang="0">
                    <a:pos x="connsiteX4165" y="connsiteY4165"/>
                  </a:cxn>
                  <a:cxn ang="0">
                    <a:pos x="connsiteX4166" y="connsiteY4166"/>
                  </a:cxn>
                  <a:cxn ang="0">
                    <a:pos x="connsiteX4167" y="connsiteY4167"/>
                  </a:cxn>
                  <a:cxn ang="0">
                    <a:pos x="connsiteX4168" y="connsiteY4168"/>
                  </a:cxn>
                  <a:cxn ang="0">
                    <a:pos x="connsiteX4169" y="connsiteY4169"/>
                  </a:cxn>
                  <a:cxn ang="0">
                    <a:pos x="connsiteX4170" y="connsiteY4170"/>
                  </a:cxn>
                  <a:cxn ang="0">
                    <a:pos x="connsiteX4171" y="connsiteY4171"/>
                  </a:cxn>
                  <a:cxn ang="0">
                    <a:pos x="connsiteX4172" y="connsiteY4172"/>
                  </a:cxn>
                  <a:cxn ang="0">
                    <a:pos x="connsiteX4173" y="connsiteY4173"/>
                  </a:cxn>
                  <a:cxn ang="0">
                    <a:pos x="connsiteX4174" y="connsiteY4174"/>
                  </a:cxn>
                  <a:cxn ang="0">
                    <a:pos x="connsiteX4175" y="connsiteY4175"/>
                  </a:cxn>
                  <a:cxn ang="0">
                    <a:pos x="connsiteX4176" y="connsiteY4176"/>
                  </a:cxn>
                  <a:cxn ang="0">
                    <a:pos x="connsiteX4177" y="connsiteY4177"/>
                  </a:cxn>
                  <a:cxn ang="0">
                    <a:pos x="connsiteX4178" y="connsiteY4178"/>
                  </a:cxn>
                  <a:cxn ang="0">
                    <a:pos x="connsiteX4179" y="connsiteY4179"/>
                  </a:cxn>
                  <a:cxn ang="0">
                    <a:pos x="connsiteX4180" y="connsiteY4180"/>
                  </a:cxn>
                  <a:cxn ang="0">
                    <a:pos x="connsiteX4181" y="connsiteY4181"/>
                  </a:cxn>
                  <a:cxn ang="0">
                    <a:pos x="connsiteX4182" y="connsiteY4182"/>
                  </a:cxn>
                  <a:cxn ang="0">
                    <a:pos x="connsiteX4183" y="connsiteY4183"/>
                  </a:cxn>
                  <a:cxn ang="0">
                    <a:pos x="connsiteX4184" y="connsiteY4184"/>
                  </a:cxn>
                  <a:cxn ang="0">
                    <a:pos x="connsiteX4185" y="connsiteY4185"/>
                  </a:cxn>
                  <a:cxn ang="0">
                    <a:pos x="connsiteX4186" y="connsiteY4186"/>
                  </a:cxn>
                  <a:cxn ang="0">
                    <a:pos x="connsiteX4187" y="connsiteY4187"/>
                  </a:cxn>
                  <a:cxn ang="0">
                    <a:pos x="connsiteX4188" y="connsiteY4188"/>
                  </a:cxn>
                  <a:cxn ang="0">
                    <a:pos x="connsiteX4189" y="connsiteY4189"/>
                  </a:cxn>
                  <a:cxn ang="0">
                    <a:pos x="connsiteX4190" y="connsiteY4190"/>
                  </a:cxn>
                  <a:cxn ang="0">
                    <a:pos x="connsiteX4191" y="connsiteY4191"/>
                  </a:cxn>
                  <a:cxn ang="0">
                    <a:pos x="connsiteX4192" y="connsiteY4192"/>
                  </a:cxn>
                  <a:cxn ang="0">
                    <a:pos x="connsiteX4193" y="connsiteY4193"/>
                  </a:cxn>
                  <a:cxn ang="0">
                    <a:pos x="connsiteX4194" y="connsiteY4194"/>
                  </a:cxn>
                  <a:cxn ang="0">
                    <a:pos x="connsiteX4195" y="connsiteY4195"/>
                  </a:cxn>
                  <a:cxn ang="0">
                    <a:pos x="connsiteX4196" y="connsiteY4196"/>
                  </a:cxn>
                  <a:cxn ang="0">
                    <a:pos x="connsiteX4197" y="connsiteY4197"/>
                  </a:cxn>
                  <a:cxn ang="0">
                    <a:pos x="connsiteX4198" y="connsiteY4198"/>
                  </a:cxn>
                  <a:cxn ang="0">
                    <a:pos x="connsiteX4199" y="connsiteY4199"/>
                  </a:cxn>
                  <a:cxn ang="0">
                    <a:pos x="connsiteX4200" y="connsiteY4200"/>
                  </a:cxn>
                  <a:cxn ang="0">
                    <a:pos x="connsiteX4201" y="connsiteY4201"/>
                  </a:cxn>
                  <a:cxn ang="0">
                    <a:pos x="connsiteX4202" y="connsiteY4202"/>
                  </a:cxn>
                  <a:cxn ang="0">
                    <a:pos x="connsiteX4203" y="connsiteY4203"/>
                  </a:cxn>
                  <a:cxn ang="0">
                    <a:pos x="connsiteX4204" y="connsiteY4204"/>
                  </a:cxn>
                  <a:cxn ang="0">
                    <a:pos x="connsiteX4205" y="connsiteY4205"/>
                  </a:cxn>
                  <a:cxn ang="0">
                    <a:pos x="connsiteX4206" y="connsiteY4206"/>
                  </a:cxn>
                  <a:cxn ang="0">
                    <a:pos x="connsiteX4207" y="connsiteY4207"/>
                  </a:cxn>
                  <a:cxn ang="0">
                    <a:pos x="connsiteX4208" y="connsiteY4208"/>
                  </a:cxn>
                  <a:cxn ang="0">
                    <a:pos x="connsiteX4209" y="connsiteY4209"/>
                  </a:cxn>
                  <a:cxn ang="0">
                    <a:pos x="connsiteX4210" y="connsiteY4210"/>
                  </a:cxn>
                  <a:cxn ang="0">
                    <a:pos x="connsiteX4211" y="connsiteY4211"/>
                  </a:cxn>
                  <a:cxn ang="0">
                    <a:pos x="connsiteX4212" y="connsiteY4212"/>
                  </a:cxn>
                  <a:cxn ang="0">
                    <a:pos x="connsiteX4213" y="connsiteY4213"/>
                  </a:cxn>
                  <a:cxn ang="0">
                    <a:pos x="connsiteX4214" y="connsiteY4214"/>
                  </a:cxn>
                  <a:cxn ang="0">
                    <a:pos x="connsiteX4215" y="connsiteY4215"/>
                  </a:cxn>
                  <a:cxn ang="0">
                    <a:pos x="connsiteX4216" y="connsiteY4216"/>
                  </a:cxn>
                  <a:cxn ang="0">
                    <a:pos x="connsiteX4217" y="connsiteY4217"/>
                  </a:cxn>
                  <a:cxn ang="0">
                    <a:pos x="connsiteX4218" y="connsiteY4218"/>
                  </a:cxn>
                  <a:cxn ang="0">
                    <a:pos x="connsiteX4219" y="connsiteY4219"/>
                  </a:cxn>
                  <a:cxn ang="0">
                    <a:pos x="connsiteX4220" y="connsiteY4220"/>
                  </a:cxn>
                  <a:cxn ang="0">
                    <a:pos x="connsiteX4221" y="connsiteY4221"/>
                  </a:cxn>
                  <a:cxn ang="0">
                    <a:pos x="connsiteX4222" y="connsiteY4222"/>
                  </a:cxn>
                  <a:cxn ang="0">
                    <a:pos x="connsiteX4223" y="connsiteY4223"/>
                  </a:cxn>
                  <a:cxn ang="0">
                    <a:pos x="connsiteX4224" y="connsiteY4224"/>
                  </a:cxn>
                  <a:cxn ang="0">
                    <a:pos x="connsiteX4225" y="connsiteY4225"/>
                  </a:cxn>
                  <a:cxn ang="0">
                    <a:pos x="connsiteX4226" y="connsiteY4226"/>
                  </a:cxn>
                  <a:cxn ang="0">
                    <a:pos x="connsiteX4227" y="connsiteY4227"/>
                  </a:cxn>
                  <a:cxn ang="0">
                    <a:pos x="connsiteX4228" y="connsiteY4228"/>
                  </a:cxn>
                  <a:cxn ang="0">
                    <a:pos x="connsiteX4229" y="connsiteY4229"/>
                  </a:cxn>
                  <a:cxn ang="0">
                    <a:pos x="connsiteX4230" y="connsiteY4230"/>
                  </a:cxn>
                  <a:cxn ang="0">
                    <a:pos x="connsiteX4231" y="connsiteY4231"/>
                  </a:cxn>
                  <a:cxn ang="0">
                    <a:pos x="connsiteX4232" y="connsiteY4232"/>
                  </a:cxn>
                  <a:cxn ang="0">
                    <a:pos x="connsiteX4233" y="connsiteY4233"/>
                  </a:cxn>
                  <a:cxn ang="0">
                    <a:pos x="connsiteX4234" y="connsiteY4234"/>
                  </a:cxn>
                  <a:cxn ang="0">
                    <a:pos x="connsiteX4235" y="connsiteY4235"/>
                  </a:cxn>
                  <a:cxn ang="0">
                    <a:pos x="connsiteX4236" y="connsiteY4236"/>
                  </a:cxn>
                  <a:cxn ang="0">
                    <a:pos x="connsiteX4237" y="connsiteY4237"/>
                  </a:cxn>
                  <a:cxn ang="0">
                    <a:pos x="connsiteX4238" y="connsiteY4238"/>
                  </a:cxn>
                  <a:cxn ang="0">
                    <a:pos x="connsiteX4239" y="connsiteY4239"/>
                  </a:cxn>
                  <a:cxn ang="0">
                    <a:pos x="connsiteX4240" y="connsiteY4240"/>
                  </a:cxn>
                  <a:cxn ang="0">
                    <a:pos x="connsiteX4241" y="connsiteY4241"/>
                  </a:cxn>
                  <a:cxn ang="0">
                    <a:pos x="connsiteX4242" y="connsiteY4242"/>
                  </a:cxn>
                  <a:cxn ang="0">
                    <a:pos x="connsiteX4243" y="connsiteY4243"/>
                  </a:cxn>
                  <a:cxn ang="0">
                    <a:pos x="connsiteX4244" y="connsiteY4244"/>
                  </a:cxn>
                  <a:cxn ang="0">
                    <a:pos x="connsiteX4245" y="connsiteY4245"/>
                  </a:cxn>
                  <a:cxn ang="0">
                    <a:pos x="connsiteX4246" y="connsiteY4246"/>
                  </a:cxn>
                  <a:cxn ang="0">
                    <a:pos x="connsiteX4247" y="connsiteY4247"/>
                  </a:cxn>
                  <a:cxn ang="0">
                    <a:pos x="connsiteX4248" y="connsiteY4248"/>
                  </a:cxn>
                  <a:cxn ang="0">
                    <a:pos x="connsiteX4249" y="connsiteY4249"/>
                  </a:cxn>
                  <a:cxn ang="0">
                    <a:pos x="connsiteX4250" y="connsiteY4250"/>
                  </a:cxn>
                  <a:cxn ang="0">
                    <a:pos x="connsiteX4251" y="connsiteY4251"/>
                  </a:cxn>
                  <a:cxn ang="0">
                    <a:pos x="connsiteX4252" y="connsiteY4252"/>
                  </a:cxn>
                  <a:cxn ang="0">
                    <a:pos x="connsiteX4253" y="connsiteY4253"/>
                  </a:cxn>
                  <a:cxn ang="0">
                    <a:pos x="connsiteX4254" y="connsiteY4254"/>
                  </a:cxn>
                  <a:cxn ang="0">
                    <a:pos x="connsiteX4255" y="connsiteY4255"/>
                  </a:cxn>
                  <a:cxn ang="0">
                    <a:pos x="connsiteX4256" y="connsiteY4256"/>
                  </a:cxn>
                  <a:cxn ang="0">
                    <a:pos x="connsiteX4257" y="connsiteY4257"/>
                  </a:cxn>
                  <a:cxn ang="0">
                    <a:pos x="connsiteX4258" y="connsiteY4258"/>
                  </a:cxn>
                  <a:cxn ang="0">
                    <a:pos x="connsiteX4259" y="connsiteY4259"/>
                  </a:cxn>
                  <a:cxn ang="0">
                    <a:pos x="connsiteX4260" y="connsiteY4260"/>
                  </a:cxn>
                  <a:cxn ang="0">
                    <a:pos x="connsiteX4261" y="connsiteY4261"/>
                  </a:cxn>
                  <a:cxn ang="0">
                    <a:pos x="connsiteX4262" y="connsiteY4262"/>
                  </a:cxn>
                  <a:cxn ang="0">
                    <a:pos x="connsiteX4263" y="connsiteY4263"/>
                  </a:cxn>
                  <a:cxn ang="0">
                    <a:pos x="connsiteX4264" y="connsiteY4264"/>
                  </a:cxn>
                  <a:cxn ang="0">
                    <a:pos x="connsiteX4265" y="connsiteY4265"/>
                  </a:cxn>
                  <a:cxn ang="0">
                    <a:pos x="connsiteX4266" y="connsiteY4266"/>
                  </a:cxn>
                  <a:cxn ang="0">
                    <a:pos x="connsiteX4267" y="connsiteY4267"/>
                  </a:cxn>
                  <a:cxn ang="0">
                    <a:pos x="connsiteX4268" y="connsiteY4268"/>
                  </a:cxn>
                  <a:cxn ang="0">
                    <a:pos x="connsiteX4269" y="connsiteY4269"/>
                  </a:cxn>
                  <a:cxn ang="0">
                    <a:pos x="connsiteX4270" y="connsiteY4270"/>
                  </a:cxn>
                  <a:cxn ang="0">
                    <a:pos x="connsiteX4271" y="connsiteY4271"/>
                  </a:cxn>
                  <a:cxn ang="0">
                    <a:pos x="connsiteX4272" y="connsiteY4272"/>
                  </a:cxn>
                  <a:cxn ang="0">
                    <a:pos x="connsiteX4273" y="connsiteY4273"/>
                  </a:cxn>
                  <a:cxn ang="0">
                    <a:pos x="connsiteX4274" y="connsiteY4274"/>
                  </a:cxn>
                  <a:cxn ang="0">
                    <a:pos x="connsiteX4275" y="connsiteY4275"/>
                  </a:cxn>
                  <a:cxn ang="0">
                    <a:pos x="connsiteX4276" y="connsiteY4276"/>
                  </a:cxn>
                  <a:cxn ang="0">
                    <a:pos x="connsiteX4277" y="connsiteY4277"/>
                  </a:cxn>
                  <a:cxn ang="0">
                    <a:pos x="connsiteX4278" y="connsiteY4278"/>
                  </a:cxn>
                  <a:cxn ang="0">
                    <a:pos x="connsiteX4279" y="connsiteY4279"/>
                  </a:cxn>
                  <a:cxn ang="0">
                    <a:pos x="connsiteX4280" y="connsiteY4280"/>
                  </a:cxn>
                  <a:cxn ang="0">
                    <a:pos x="connsiteX4281" y="connsiteY4281"/>
                  </a:cxn>
                  <a:cxn ang="0">
                    <a:pos x="connsiteX4282" y="connsiteY4282"/>
                  </a:cxn>
                  <a:cxn ang="0">
                    <a:pos x="connsiteX4283" y="connsiteY4283"/>
                  </a:cxn>
                  <a:cxn ang="0">
                    <a:pos x="connsiteX4284" y="connsiteY4284"/>
                  </a:cxn>
                  <a:cxn ang="0">
                    <a:pos x="connsiteX4285" y="connsiteY4285"/>
                  </a:cxn>
                  <a:cxn ang="0">
                    <a:pos x="connsiteX4286" y="connsiteY4286"/>
                  </a:cxn>
                  <a:cxn ang="0">
                    <a:pos x="connsiteX4287" y="connsiteY4287"/>
                  </a:cxn>
                  <a:cxn ang="0">
                    <a:pos x="connsiteX4288" y="connsiteY4288"/>
                  </a:cxn>
                  <a:cxn ang="0">
                    <a:pos x="connsiteX4289" y="connsiteY4289"/>
                  </a:cxn>
                  <a:cxn ang="0">
                    <a:pos x="connsiteX4290" y="connsiteY4290"/>
                  </a:cxn>
                  <a:cxn ang="0">
                    <a:pos x="connsiteX4291" y="connsiteY4291"/>
                  </a:cxn>
                  <a:cxn ang="0">
                    <a:pos x="connsiteX4292" y="connsiteY4292"/>
                  </a:cxn>
                  <a:cxn ang="0">
                    <a:pos x="connsiteX4293" y="connsiteY4293"/>
                  </a:cxn>
                  <a:cxn ang="0">
                    <a:pos x="connsiteX4294" y="connsiteY4294"/>
                  </a:cxn>
                  <a:cxn ang="0">
                    <a:pos x="connsiteX4295" y="connsiteY4295"/>
                  </a:cxn>
                  <a:cxn ang="0">
                    <a:pos x="connsiteX4296" y="connsiteY4296"/>
                  </a:cxn>
                  <a:cxn ang="0">
                    <a:pos x="connsiteX4297" y="connsiteY4297"/>
                  </a:cxn>
                  <a:cxn ang="0">
                    <a:pos x="connsiteX4298" y="connsiteY4298"/>
                  </a:cxn>
                  <a:cxn ang="0">
                    <a:pos x="connsiteX4299" y="connsiteY4299"/>
                  </a:cxn>
                  <a:cxn ang="0">
                    <a:pos x="connsiteX4300" y="connsiteY4300"/>
                  </a:cxn>
                  <a:cxn ang="0">
                    <a:pos x="connsiteX4301" y="connsiteY4301"/>
                  </a:cxn>
                  <a:cxn ang="0">
                    <a:pos x="connsiteX4302" y="connsiteY4302"/>
                  </a:cxn>
                  <a:cxn ang="0">
                    <a:pos x="connsiteX4303" y="connsiteY4303"/>
                  </a:cxn>
                  <a:cxn ang="0">
                    <a:pos x="connsiteX4304" y="connsiteY4304"/>
                  </a:cxn>
                  <a:cxn ang="0">
                    <a:pos x="connsiteX4305" y="connsiteY4305"/>
                  </a:cxn>
                  <a:cxn ang="0">
                    <a:pos x="connsiteX4306" y="connsiteY4306"/>
                  </a:cxn>
                  <a:cxn ang="0">
                    <a:pos x="connsiteX4307" y="connsiteY4307"/>
                  </a:cxn>
                  <a:cxn ang="0">
                    <a:pos x="connsiteX4308" y="connsiteY4308"/>
                  </a:cxn>
                  <a:cxn ang="0">
                    <a:pos x="connsiteX4309" y="connsiteY4309"/>
                  </a:cxn>
                  <a:cxn ang="0">
                    <a:pos x="connsiteX4310" y="connsiteY4310"/>
                  </a:cxn>
                  <a:cxn ang="0">
                    <a:pos x="connsiteX4311" y="connsiteY4311"/>
                  </a:cxn>
                  <a:cxn ang="0">
                    <a:pos x="connsiteX4312" y="connsiteY4312"/>
                  </a:cxn>
                  <a:cxn ang="0">
                    <a:pos x="connsiteX4313" y="connsiteY4313"/>
                  </a:cxn>
                  <a:cxn ang="0">
                    <a:pos x="connsiteX4314" y="connsiteY4314"/>
                  </a:cxn>
                  <a:cxn ang="0">
                    <a:pos x="connsiteX4315" y="connsiteY4315"/>
                  </a:cxn>
                  <a:cxn ang="0">
                    <a:pos x="connsiteX4316" y="connsiteY4316"/>
                  </a:cxn>
                  <a:cxn ang="0">
                    <a:pos x="connsiteX4317" y="connsiteY4317"/>
                  </a:cxn>
                  <a:cxn ang="0">
                    <a:pos x="connsiteX4318" y="connsiteY4318"/>
                  </a:cxn>
                  <a:cxn ang="0">
                    <a:pos x="connsiteX4319" y="connsiteY4319"/>
                  </a:cxn>
                  <a:cxn ang="0">
                    <a:pos x="connsiteX4320" y="connsiteY4320"/>
                  </a:cxn>
                  <a:cxn ang="0">
                    <a:pos x="connsiteX4321" y="connsiteY4321"/>
                  </a:cxn>
                  <a:cxn ang="0">
                    <a:pos x="connsiteX4322" y="connsiteY4322"/>
                  </a:cxn>
                  <a:cxn ang="0">
                    <a:pos x="connsiteX4323" y="connsiteY4323"/>
                  </a:cxn>
                  <a:cxn ang="0">
                    <a:pos x="connsiteX4324" y="connsiteY4324"/>
                  </a:cxn>
                  <a:cxn ang="0">
                    <a:pos x="connsiteX4325" y="connsiteY4325"/>
                  </a:cxn>
                  <a:cxn ang="0">
                    <a:pos x="connsiteX4326" y="connsiteY4326"/>
                  </a:cxn>
                  <a:cxn ang="0">
                    <a:pos x="connsiteX4327" y="connsiteY4327"/>
                  </a:cxn>
                  <a:cxn ang="0">
                    <a:pos x="connsiteX4328" y="connsiteY4328"/>
                  </a:cxn>
                  <a:cxn ang="0">
                    <a:pos x="connsiteX4329" y="connsiteY4329"/>
                  </a:cxn>
                  <a:cxn ang="0">
                    <a:pos x="connsiteX4330" y="connsiteY4330"/>
                  </a:cxn>
                  <a:cxn ang="0">
                    <a:pos x="connsiteX4331" y="connsiteY4331"/>
                  </a:cxn>
                  <a:cxn ang="0">
                    <a:pos x="connsiteX4332" y="connsiteY4332"/>
                  </a:cxn>
                  <a:cxn ang="0">
                    <a:pos x="connsiteX4333" y="connsiteY4333"/>
                  </a:cxn>
                  <a:cxn ang="0">
                    <a:pos x="connsiteX4334" y="connsiteY4334"/>
                  </a:cxn>
                  <a:cxn ang="0">
                    <a:pos x="connsiteX4335" y="connsiteY4335"/>
                  </a:cxn>
                  <a:cxn ang="0">
                    <a:pos x="connsiteX4336" y="connsiteY4336"/>
                  </a:cxn>
                  <a:cxn ang="0">
                    <a:pos x="connsiteX4337" y="connsiteY4337"/>
                  </a:cxn>
                  <a:cxn ang="0">
                    <a:pos x="connsiteX4338" y="connsiteY4338"/>
                  </a:cxn>
                  <a:cxn ang="0">
                    <a:pos x="connsiteX4339" y="connsiteY4339"/>
                  </a:cxn>
                  <a:cxn ang="0">
                    <a:pos x="connsiteX4340" y="connsiteY4340"/>
                  </a:cxn>
                  <a:cxn ang="0">
                    <a:pos x="connsiteX4341" y="connsiteY4341"/>
                  </a:cxn>
                  <a:cxn ang="0">
                    <a:pos x="connsiteX4342" y="connsiteY4342"/>
                  </a:cxn>
                  <a:cxn ang="0">
                    <a:pos x="connsiteX4343" y="connsiteY4343"/>
                  </a:cxn>
                  <a:cxn ang="0">
                    <a:pos x="connsiteX4344" y="connsiteY4344"/>
                  </a:cxn>
                  <a:cxn ang="0">
                    <a:pos x="connsiteX4345" y="connsiteY4345"/>
                  </a:cxn>
                  <a:cxn ang="0">
                    <a:pos x="connsiteX4346" y="connsiteY4346"/>
                  </a:cxn>
                  <a:cxn ang="0">
                    <a:pos x="connsiteX4347" y="connsiteY4347"/>
                  </a:cxn>
                  <a:cxn ang="0">
                    <a:pos x="connsiteX4348" y="connsiteY4348"/>
                  </a:cxn>
                  <a:cxn ang="0">
                    <a:pos x="connsiteX4349" y="connsiteY4349"/>
                  </a:cxn>
                  <a:cxn ang="0">
                    <a:pos x="connsiteX4350" y="connsiteY4350"/>
                  </a:cxn>
                  <a:cxn ang="0">
                    <a:pos x="connsiteX4351" y="connsiteY4351"/>
                  </a:cxn>
                  <a:cxn ang="0">
                    <a:pos x="connsiteX4352" y="connsiteY4352"/>
                  </a:cxn>
                  <a:cxn ang="0">
                    <a:pos x="connsiteX4353" y="connsiteY4353"/>
                  </a:cxn>
                  <a:cxn ang="0">
                    <a:pos x="connsiteX4354" y="connsiteY4354"/>
                  </a:cxn>
                  <a:cxn ang="0">
                    <a:pos x="connsiteX4355" y="connsiteY4355"/>
                  </a:cxn>
                  <a:cxn ang="0">
                    <a:pos x="connsiteX4356" y="connsiteY4356"/>
                  </a:cxn>
                  <a:cxn ang="0">
                    <a:pos x="connsiteX4357" y="connsiteY4357"/>
                  </a:cxn>
                  <a:cxn ang="0">
                    <a:pos x="connsiteX4358" y="connsiteY4358"/>
                  </a:cxn>
                  <a:cxn ang="0">
                    <a:pos x="connsiteX4359" y="connsiteY4359"/>
                  </a:cxn>
                  <a:cxn ang="0">
                    <a:pos x="connsiteX4360" y="connsiteY4360"/>
                  </a:cxn>
                  <a:cxn ang="0">
                    <a:pos x="connsiteX4361" y="connsiteY4361"/>
                  </a:cxn>
                  <a:cxn ang="0">
                    <a:pos x="connsiteX4362" y="connsiteY4362"/>
                  </a:cxn>
                  <a:cxn ang="0">
                    <a:pos x="connsiteX4363" y="connsiteY4363"/>
                  </a:cxn>
                  <a:cxn ang="0">
                    <a:pos x="connsiteX4364" y="connsiteY4364"/>
                  </a:cxn>
                  <a:cxn ang="0">
                    <a:pos x="connsiteX4365" y="connsiteY4365"/>
                  </a:cxn>
                  <a:cxn ang="0">
                    <a:pos x="connsiteX4366" y="connsiteY4366"/>
                  </a:cxn>
                  <a:cxn ang="0">
                    <a:pos x="connsiteX4367" y="connsiteY4367"/>
                  </a:cxn>
                  <a:cxn ang="0">
                    <a:pos x="connsiteX4368" y="connsiteY4368"/>
                  </a:cxn>
                  <a:cxn ang="0">
                    <a:pos x="connsiteX4369" y="connsiteY4369"/>
                  </a:cxn>
                  <a:cxn ang="0">
                    <a:pos x="connsiteX4370" y="connsiteY4370"/>
                  </a:cxn>
                  <a:cxn ang="0">
                    <a:pos x="connsiteX4371" y="connsiteY4371"/>
                  </a:cxn>
                  <a:cxn ang="0">
                    <a:pos x="connsiteX4372" y="connsiteY4372"/>
                  </a:cxn>
                  <a:cxn ang="0">
                    <a:pos x="connsiteX4373" y="connsiteY4373"/>
                  </a:cxn>
                  <a:cxn ang="0">
                    <a:pos x="connsiteX4374" y="connsiteY4374"/>
                  </a:cxn>
                  <a:cxn ang="0">
                    <a:pos x="connsiteX4375" y="connsiteY4375"/>
                  </a:cxn>
                  <a:cxn ang="0">
                    <a:pos x="connsiteX4376" y="connsiteY4376"/>
                  </a:cxn>
                  <a:cxn ang="0">
                    <a:pos x="connsiteX4377" y="connsiteY4377"/>
                  </a:cxn>
                  <a:cxn ang="0">
                    <a:pos x="connsiteX4378" y="connsiteY4378"/>
                  </a:cxn>
                  <a:cxn ang="0">
                    <a:pos x="connsiteX4379" y="connsiteY4379"/>
                  </a:cxn>
                  <a:cxn ang="0">
                    <a:pos x="connsiteX4380" y="connsiteY4380"/>
                  </a:cxn>
                  <a:cxn ang="0">
                    <a:pos x="connsiteX4381" y="connsiteY4381"/>
                  </a:cxn>
                  <a:cxn ang="0">
                    <a:pos x="connsiteX4382" y="connsiteY4382"/>
                  </a:cxn>
                  <a:cxn ang="0">
                    <a:pos x="connsiteX4383" y="connsiteY4383"/>
                  </a:cxn>
                  <a:cxn ang="0">
                    <a:pos x="connsiteX4384" y="connsiteY4384"/>
                  </a:cxn>
                  <a:cxn ang="0">
                    <a:pos x="connsiteX4385" y="connsiteY4385"/>
                  </a:cxn>
                  <a:cxn ang="0">
                    <a:pos x="connsiteX4386" y="connsiteY4386"/>
                  </a:cxn>
                  <a:cxn ang="0">
                    <a:pos x="connsiteX4387" y="connsiteY4387"/>
                  </a:cxn>
                  <a:cxn ang="0">
                    <a:pos x="connsiteX4388" y="connsiteY4388"/>
                  </a:cxn>
                  <a:cxn ang="0">
                    <a:pos x="connsiteX4389" y="connsiteY4389"/>
                  </a:cxn>
                  <a:cxn ang="0">
                    <a:pos x="connsiteX4390" y="connsiteY4390"/>
                  </a:cxn>
                  <a:cxn ang="0">
                    <a:pos x="connsiteX4391" y="connsiteY4391"/>
                  </a:cxn>
                  <a:cxn ang="0">
                    <a:pos x="connsiteX4392" y="connsiteY4392"/>
                  </a:cxn>
                  <a:cxn ang="0">
                    <a:pos x="connsiteX4393" y="connsiteY4393"/>
                  </a:cxn>
                  <a:cxn ang="0">
                    <a:pos x="connsiteX4394" y="connsiteY4394"/>
                  </a:cxn>
                  <a:cxn ang="0">
                    <a:pos x="connsiteX4395" y="connsiteY4395"/>
                  </a:cxn>
                  <a:cxn ang="0">
                    <a:pos x="connsiteX4396" y="connsiteY4396"/>
                  </a:cxn>
                  <a:cxn ang="0">
                    <a:pos x="connsiteX4397" y="connsiteY4397"/>
                  </a:cxn>
                  <a:cxn ang="0">
                    <a:pos x="connsiteX4398" y="connsiteY4398"/>
                  </a:cxn>
                  <a:cxn ang="0">
                    <a:pos x="connsiteX4399" y="connsiteY4399"/>
                  </a:cxn>
                  <a:cxn ang="0">
                    <a:pos x="connsiteX4400" y="connsiteY4400"/>
                  </a:cxn>
                  <a:cxn ang="0">
                    <a:pos x="connsiteX4401" y="connsiteY4401"/>
                  </a:cxn>
                  <a:cxn ang="0">
                    <a:pos x="connsiteX4402" y="connsiteY4402"/>
                  </a:cxn>
                  <a:cxn ang="0">
                    <a:pos x="connsiteX4403" y="connsiteY4403"/>
                  </a:cxn>
                  <a:cxn ang="0">
                    <a:pos x="connsiteX4404" y="connsiteY4404"/>
                  </a:cxn>
                  <a:cxn ang="0">
                    <a:pos x="connsiteX4405" y="connsiteY4405"/>
                  </a:cxn>
                  <a:cxn ang="0">
                    <a:pos x="connsiteX4406" y="connsiteY4406"/>
                  </a:cxn>
                  <a:cxn ang="0">
                    <a:pos x="connsiteX4407" y="connsiteY4407"/>
                  </a:cxn>
                  <a:cxn ang="0">
                    <a:pos x="connsiteX4408" y="connsiteY4408"/>
                  </a:cxn>
                  <a:cxn ang="0">
                    <a:pos x="connsiteX4409" y="connsiteY4409"/>
                  </a:cxn>
                  <a:cxn ang="0">
                    <a:pos x="connsiteX4410" y="connsiteY4410"/>
                  </a:cxn>
                  <a:cxn ang="0">
                    <a:pos x="connsiteX4411" y="connsiteY4411"/>
                  </a:cxn>
                  <a:cxn ang="0">
                    <a:pos x="connsiteX4412" y="connsiteY4412"/>
                  </a:cxn>
                  <a:cxn ang="0">
                    <a:pos x="connsiteX4413" y="connsiteY4413"/>
                  </a:cxn>
                  <a:cxn ang="0">
                    <a:pos x="connsiteX4414" y="connsiteY4414"/>
                  </a:cxn>
                  <a:cxn ang="0">
                    <a:pos x="connsiteX4415" y="connsiteY4415"/>
                  </a:cxn>
                  <a:cxn ang="0">
                    <a:pos x="connsiteX4416" y="connsiteY4416"/>
                  </a:cxn>
                  <a:cxn ang="0">
                    <a:pos x="connsiteX4417" y="connsiteY4417"/>
                  </a:cxn>
                  <a:cxn ang="0">
                    <a:pos x="connsiteX4418" y="connsiteY4418"/>
                  </a:cxn>
                  <a:cxn ang="0">
                    <a:pos x="connsiteX4419" y="connsiteY4419"/>
                  </a:cxn>
                  <a:cxn ang="0">
                    <a:pos x="connsiteX4420" y="connsiteY4420"/>
                  </a:cxn>
                  <a:cxn ang="0">
                    <a:pos x="connsiteX4421" y="connsiteY4421"/>
                  </a:cxn>
                  <a:cxn ang="0">
                    <a:pos x="connsiteX4422" y="connsiteY4422"/>
                  </a:cxn>
                  <a:cxn ang="0">
                    <a:pos x="connsiteX4423" y="connsiteY4423"/>
                  </a:cxn>
                  <a:cxn ang="0">
                    <a:pos x="connsiteX4424" y="connsiteY4424"/>
                  </a:cxn>
                  <a:cxn ang="0">
                    <a:pos x="connsiteX4425" y="connsiteY4425"/>
                  </a:cxn>
                  <a:cxn ang="0">
                    <a:pos x="connsiteX4426" y="connsiteY4426"/>
                  </a:cxn>
                  <a:cxn ang="0">
                    <a:pos x="connsiteX4427" y="connsiteY4427"/>
                  </a:cxn>
                  <a:cxn ang="0">
                    <a:pos x="connsiteX4428" y="connsiteY4428"/>
                  </a:cxn>
                  <a:cxn ang="0">
                    <a:pos x="connsiteX4429" y="connsiteY4429"/>
                  </a:cxn>
                  <a:cxn ang="0">
                    <a:pos x="connsiteX4430" y="connsiteY4430"/>
                  </a:cxn>
                  <a:cxn ang="0">
                    <a:pos x="connsiteX4431" y="connsiteY4431"/>
                  </a:cxn>
                  <a:cxn ang="0">
                    <a:pos x="connsiteX4432" y="connsiteY4432"/>
                  </a:cxn>
                  <a:cxn ang="0">
                    <a:pos x="connsiteX4433" y="connsiteY4433"/>
                  </a:cxn>
                  <a:cxn ang="0">
                    <a:pos x="connsiteX4434" y="connsiteY4434"/>
                  </a:cxn>
                  <a:cxn ang="0">
                    <a:pos x="connsiteX4435" y="connsiteY4435"/>
                  </a:cxn>
                  <a:cxn ang="0">
                    <a:pos x="connsiteX4436" y="connsiteY4436"/>
                  </a:cxn>
                  <a:cxn ang="0">
                    <a:pos x="connsiteX4437" y="connsiteY4437"/>
                  </a:cxn>
                  <a:cxn ang="0">
                    <a:pos x="connsiteX4438" y="connsiteY4438"/>
                  </a:cxn>
                  <a:cxn ang="0">
                    <a:pos x="connsiteX4439" y="connsiteY4439"/>
                  </a:cxn>
                  <a:cxn ang="0">
                    <a:pos x="connsiteX4440" y="connsiteY4440"/>
                  </a:cxn>
                  <a:cxn ang="0">
                    <a:pos x="connsiteX4441" y="connsiteY4441"/>
                  </a:cxn>
                  <a:cxn ang="0">
                    <a:pos x="connsiteX4442" y="connsiteY4442"/>
                  </a:cxn>
                  <a:cxn ang="0">
                    <a:pos x="connsiteX4443" y="connsiteY4443"/>
                  </a:cxn>
                  <a:cxn ang="0">
                    <a:pos x="connsiteX4444" y="connsiteY4444"/>
                  </a:cxn>
                  <a:cxn ang="0">
                    <a:pos x="connsiteX4445" y="connsiteY4445"/>
                  </a:cxn>
                  <a:cxn ang="0">
                    <a:pos x="connsiteX4446" y="connsiteY4446"/>
                  </a:cxn>
                  <a:cxn ang="0">
                    <a:pos x="connsiteX4447" y="connsiteY4447"/>
                  </a:cxn>
                  <a:cxn ang="0">
                    <a:pos x="connsiteX4448" y="connsiteY4448"/>
                  </a:cxn>
                  <a:cxn ang="0">
                    <a:pos x="connsiteX4449" y="connsiteY4449"/>
                  </a:cxn>
                  <a:cxn ang="0">
                    <a:pos x="connsiteX4450" y="connsiteY4450"/>
                  </a:cxn>
                  <a:cxn ang="0">
                    <a:pos x="connsiteX4451" y="connsiteY4451"/>
                  </a:cxn>
                  <a:cxn ang="0">
                    <a:pos x="connsiteX4452" y="connsiteY4452"/>
                  </a:cxn>
                  <a:cxn ang="0">
                    <a:pos x="connsiteX4453" y="connsiteY4453"/>
                  </a:cxn>
                  <a:cxn ang="0">
                    <a:pos x="connsiteX4454" y="connsiteY4454"/>
                  </a:cxn>
                  <a:cxn ang="0">
                    <a:pos x="connsiteX4455" y="connsiteY4455"/>
                  </a:cxn>
                  <a:cxn ang="0">
                    <a:pos x="connsiteX4456" y="connsiteY4456"/>
                  </a:cxn>
                  <a:cxn ang="0">
                    <a:pos x="connsiteX4457" y="connsiteY4457"/>
                  </a:cxn>
                  <a:cxn ang="0">
                    <a:pos x="connsiteX4458" y="connsiteY4458"/>
                  </a:cxn>
                  <a:cxn ang="0">
                    <a:pos x="connsiteX4459" y="connsiteY4459"/>
                  </a:cxn>
                  <a:cxn ang="0">
                    <a:pos x="connsiteX4460" y="connsiteY4460"/>
                  </a:cxn>
                  <a:cxn ang="0">
                    <a:pos x="connsiteX4461" y="connsiteY4461"/>
                  </a:cxn>
                  <a:cxn ang="0">
                    <a:pos x="connsiteX4462" y="connsiteY4462"/>
                  </a:cxn>
                  <a:cxn ang="0">
                    <a:pos x="connsiteX4463" y="connsiteY4463"/>
                  </a:cxn>
                  <a:cxn ang="0">
                    <a:pos x="connsiteX4464" y="connsiteY4464"/>
                  </a:cxn>
                  <a:cxn ang="0">
                    <a:pos x="connsiteX4465" y="connsiteY4465"/>
                  </a:cxn>
                  <a:cxn ang="0">
                    <a:pos x="connsiteX4466" y="connsiteY4466"/>
                  </a:cxn>
                  <a:cxn ang="0">
                    <a:pos x="connsiteX4467" y="connsiteY4467"/>
                  </a:cxn>
                  <a:cxn ang="0">
                    <a:pos x="connsiteX4468" y="connsiteY4468"/>
                  </a:cxn>
                  <a:cxn ang="0">
                    <a:pos x="connsiteX4469" y="connsiteY4469"/>
                  </a:cxn>
                  <a:cxn ang="0">
                    <a:pos x="connsiteX4470" y="connsiteY4470"/>
                  </a:cxn>
                  <a:cxn ang="0">
                    <a:pos x="connsiteX4471" y="connsiteY4471"/>
                  </a:cxn>
                  <a:cxn ang="0">
                    <a:pos x="connsiteX4472" y="connsiteY4472"/>
                  </a:cxn>
                  <a:cxn ang="0">
                    <a:pos x="connsiteX4473" y="connsiteY4473"/>
                  </a:cxn>
                  <a:cxn ang="0">
                    <a:pos x="connsiteX4474" y="connsiteY4474"/>
                  </a:cxn>
                  <a:cxn ang="0">
                    <a:pos x="connsiteX4475" y="connsiteY4475"/>
                  </a:cxn>
                  <a:cxn ang="0">
                    <a:pos x="connsiteX4476" y="connsiteY4476"/>
                  </a:cxn>
                  <a:cxn ang="0">
                    <a:pos x="connsiteX4477" y="connsiteY4477"/>
                  </a:cxn>
                  <a:cxn ang="0">
                    <a:pos x="connsiteX4478" y="connsiteY4478"/>
                  </a:cxn>
                  <a:cxn ang="0">
                    <a:pos x="connsiteX4479" y="connsiteY4479"/>
                  </a:cxn>
                  <a:cxn ang="0">
                    <a:pos x="connsiteX4480" y="connsiteY4480"/>
                  </a:cxn>
                  <a:cxn ang="0">
                    <a:pos x="connsiteX4481" y="connsiteY4481"/>
                  </a:cxn>
                  <a:cxn ang="0">
                    <a:pos x="connsiteX4482" y="connsiteY4482"/>
                  </a:cxn>
                  <a:cxn ang="0">
                    <a:pos x="connsiteX4483" y="connsiteY4483"/>
                  </a:cxn>
                  <a:cxn ang="0">
                    <a:pos x="connsiteX4484" y="connsiteY4484"/>
                  </a:cxn>
                  <a:cxn ang="0">
                    <a:pos x="connsiteX4485" y="connsiteY4485"/>
                  </a:cxn>
                  <a:cxn ang="0">
                    <a:pos x="connsiteX4486" y="connsiteY4486"/>
                  </a:cxn>
                  <a:cxn ang="0">
                    <a:pos x="connsiteX4487" y="connsiteY4487"/>
                  </a:cxn>
                  <a:cxn ang="0">
                    <a:pos x="connsiteX4488" y="connsiteY4488"/>
                  </a:cxn>
                  <a:cxn ang="0">
                    <a:pos x="connsiteX4489" y="connsiteY4489"/>
                  </a:cxn>
                  <a:cxn ang="0">
                    <a:pos x="connsiteX4490" y="connsiteY4490"/>
                  </a:cxn>
                  <a:cxn ang="0">
                    <a:pos x="connsiteX4491" y="connsiteY4491"/>
                  </a:cxn>
                  <a:cxn ang="0">
                    <a:pos x="connsiteX4492" y="connsiteY4492"/>
                  </a:cxn>
                  <a:cxn ang="0">
                    <a:pos x="connsiteX4493" y="connsiteY4493"/>
                  </a:cxn>
                  <a:cxn ang="0">
                    <a:pos x="connsiteX4494" y="connsiteY4494"/>
                  </a:cxn>
                  <a:cxn ang="0">
                    <a:pos x="connsiteX4495" y="connsiteY4495"/>
                  </a:cxn>
                  <a:cxn ang="0">
                    <a:pos x="connsiteX4496" y="connsiteY4496"/>
                  </a:cxn>
                  <a:cxn ang="0">
                    <a:pos x="connsiteX4497" y="connsiteY4497"/>
                  </a:cxn>
                  <a:cxn ang="0">
                    <a:pos x="connsiteX4498" y="connsiteY4498"/>
                  </a:cxn>
                  <a:cxn ang="0">
                    <a:pos x="connsiteX4499" y="connsiteY4499"/>
                  </a:cxn>
                  <a:cxn ang="0">
                    <a:pos x="connsiteX4500" y="connsiteY4500"/>
                  </a:cxn>
                  <a:cxn ang="0">
                    <a:pos x="connsiteX4501" y="connsiteY4501"/>
                  </a:cxn>
                  <a:cxn ang="0">
                    <a:pos x="connsiteX4502" y="connsiteY4502"/>
                  </a:cxn>
                  <a:cxn ang="0">
                    <a:pos x="connsiteX4503" y="connsiteY4503"/>
                  </a:cxn>
                  <a:cxn ang="0">
                    <a:pos x="connsiteX4504" y="connsiteY4504"/>
                  </a:cxn>
                  <a:cxn ang="0">
                    <a:pos x="connsiteX4505" y="connsiteY4505"/>
                  </a:cxn>
                  <a:cxn ang="0">
                    <a:pos x="connsiteX4506" y="connsiteY4506"/>
                  </a:cxn>
                  <a:cxn ang="0">
                    <a:pos x="connsiteX4507" y="connsiteY4507"/>
                  </a:cxn>
                  <a:cxn ang="0">
                    <a:pos x="connsiteX4508" y="connsiteY4508"/>
                  </a:cxn>
                  <a:cxn ang="0">
                    <a:pos x="connsiteX4509" y="connsiteY4509"/>
                  </a:cxn>
                  <a:cxn ang="0">
                    <a:pos x="connsiteX4510" y="connsiteY4510"/>
                  </a:cxn>
                  <a:cxn ang="0">
                    <a:pos x="connsiteX4511" y="connsiteY4511"/>
                  </a:cxn>
                  <a:cxn ang="0">
                    <a:pos x="connsiteX4512" y="connsiteY4512"/>
                  </a:cxn>
                  <a:cxn ang="0">
                    <a:pos x="connsiteX4513" y="connsiteY4513"/>
                  </a:cxn>
                  <a:cxn ang="0">
                    <a:pos x="connsiteX4514" y="connsiteY4514"/>
                  </a:cxn>
                  <a:cxn ang="0">
                    <a:pos x="connsiteX4515" y="connsiteY4515"/>
                  </a:cxn>
                  <a:cxn ang="0">
                    <a:pos x="connsiteX4516" y="connsiteY4516"/>
                  </a:cxn>
                  <a:cxn ang="0">
                    <a:pos x="connsiteX4517" y="connsiteY4517"/>
                  </a:cxn>
                  <a:cxn ang="0">
                    <a:pos x="connsiteX4518" y="connsiteY4518"/>
                  </a:cxn>
                  <a:cxn ang="0">
                    <a:pos x="connsiteX4519" y="connsiteY4519"/>
                  </a:cxn>
                  <a:cxn ang="0">
                    <a:pos x="connsiteX4520" y="connsiteY4520"/>
                  </a:cxn>
                  <a:cxn ang="0">
                    <a:pos x="connsiteX4521" y="connsiteY4521"/>
                  </a:cxn>
                  <a:cxn ang="0">
                    <a:pos x="connsiteX4522" y="connsiteY4522"/>
                  </a:cxn>
                  <a:cxn ang="0">
                    <a:pos x="connsiteX4523" y="connsiteY4523"/>
                  </a:cxn>
                  <a:cxn ang="0">
                    <a:pos x="connsiteX4524" y="connsiteY4524"/>
                  </a:cxn>
                  <a:cxn ang="0">
                    <a:pos x="connsiteX4525" y="connsiteY4525"/>
                  </a:cxn>
                  <a:cxn ang="0">
                    <a:pos x="connsiteX4526" y="connsiteY4526"/>
                  </a:cxn>
                  <a:cxn ang="0">
                    <a:pos x="connsiteX4527" y="connsiteY4527"/>
                  </a:cxn>
                  <a:cxn ang="0">
                    <a:pos x="connsiteX4528" y="connsiteY4528"/>
                  </a:cxn>
                  <a:cxn ang="0">
                    <a:pos x="connsiteX4529" y="connsiteY4529"/>
                  </a:cxn>
                  <a:cxn ang="0">
                    <a:pos x="connsiteX4530" y="connsiteY4530"/>
                  </a:cxn>
                  <a:cxn ang="0">
                    <a:pos x="connsiteX4531" y="connsiteY4531"/>
                  </a:cxn>
                  <a:cxn ang="0">
                    <a:pos x="connsiteX4532" y="connsiteY4532"/>
                  </a:cxn>
                  <a:cxn ang="0">
                    <a:pos x="connsiteX4533" y="connsiteY4533"/>
                  </a:cxn>
                  <a:cxn ang="0">
                    <a:pos x="connsiteX4534" y="connsiteY4534"/>
                  </a:cxn>
                  <a:cxn ang="0">
                    <a:pos x="connsiteX4535" y="connsiteY4535"/>
                  </a:cxn>
                  <a:cxn ang="0">
                    <a:pos x="connsiteX4536" y="connsiteY4536"/>
                  </a:cxn>
                  <a:cxn ang="0">
                    <a:pos x="connsiteX4537" y="connsiteY4537"/>
                  </a:cxn>
                  <a:cxn ang="0">
                    <a:pos x="connsiteX4538" y="connsiteY4538"/>
                  </a:cxn>
                  <a:cxn ang="0">
                    <a:pos x="connsiteX4539" y="connsiteY4539"/>
                  </a:cxn>
                  <a:cxn ang="0">
                    <a:pos x="connsiteX4540" y="connsiteY4540"/>
                  </a:cxn>
                  <a:cxn ang="0">
                    <a:pos x="connsiteX4541" y="connsiteY4541"/>
                  </a:cxn>
                  <a:cxn ang="0">
                    <a:pos x="connsiteX4542" y="connsiteY4542"/>
                  </a:cxn>
                  <a:cxn ang="0">
                    <a:pos x="connsiteX4543" y="connsiteY4543"/>
                  </a:cxn>
                  <a:cxn ang="0">
                    <a:pos x="connsiteX4544" y="connsiteY4544"/>
                  </a:cxn>
                  <a:cxn ang="0">
                    <a:pos x="connsiteX4545" y="connsiteY4545"/>
                  </a:cxn>
                  <a:cxn ang="0">
                    <a:pos x="connsiteX4546" y="connsiteY4546"/>
                  </a:cxn>
                  <a:cxn ang="0">
                    <a:pos x="connsiteX4547" y="connsiteY4547"/>
                  </a:cxn>
                  <a:cxn ang="0">
                    <a:pos x="connsiteX4548" y="connsiteY4548"/>
                  </a:cxn>
                  <a:cxn ang="0">
                    <a:pos x="connsiteX4549" y="connsiteY4549"/>
                  </a:cxn>
                  <a:cxn ang="0">
                    <a:pos x="connsiteX4550" y="connsiteY4550"/>
                  </a:cxn>
                  <a:cxn ang="0">
                    <a:pos x="connsiteX4551" y="connsiteY4551"/>
                  </a:cxn>
                  <a:cxn ang="0">
                    <a:pos x="connsiteX4552" y="connsiteY4552"/>
                  </a:cxn>
                  <a:cxn ang="0">
                    <a:pos x="connsiteX4553" y="connsiteY4553"/>
                  </a:cxn>
                  <a:cxn ang="0">
                    <a:pos x="connsiteX4554" y="connsiteY4554"/>
                  </a:cxn>
                  <a:cxn ang="0">
                    <a:pos x="connsiteX4555" y="connsiteY4555"/>
                  </a:cxn>
                  <a:cxn ang="0">
                    <a:pos x="connsiteX4556" y="connsiteY4556"/>
                  </a:cxn>
                  <a:cxn ang="0">
                    <a:pos x="connsiteX4557" y="connsiteY4557"/>
                  </a:cxn>
                  <a:cxn ang="0">
                    <a:pos x="connsiteX4558" y="connsiteY4558"/>
                  </a:cxn>
                  <a:cxn ang="0">
                    <a:pos x="connsiteX4559" y="connsiteY4559"/>
                  </a:cxn>
                  <a:cxn ang="0">
                    <a:pos x="connsiteX4560" y="connsiteY4560"/>
                  </a:cxn>
                  <a:cxn ang="0">
                    <a:pos x="connsiteX4561" y="connsiteY4561"/>
                  </a:cxn>
                  <a:cxn ang="0">
                    <a:pos x="connsiteX4562" y="connsiteY4562"/>
                  </a:cxn>
                  <a:cxn ang="0">
                    <a:pos x="connsiteX4563" y="connsiteY4563"/>
                  </a:cxn>
                  <a:cxn ang="0">
                    <a:pos x="connsiteX4564" y="connsiteY4564"/>
                  </a:cxn>
                  <a:cxn ang="0">
                    <a:pos x="connsiteX4565" y="connsiteY4565"/>
                  </a:cxn>
                  <a:cxn ang="0">
                    <a:pos x="connsiteX4566" y="connsiteY4566"/>
                  </a:cxn>
                  <a:cxn ang="0">
                    <a:pos x="connsiteX4567" y="connsiteY4567"/>
                  </a:cxn>
                  <a:cxn ang="0">
                    <a:pos x="connsiteX4568" y="connsiteY4568"/>
                  </a:cxn>
                  <a:cxn ang="0">
                    <a:pos x="connsiteX4569" y="connsiteY4569"/>
                  </a:cxn>
                  <a:cxn ang="0">
                    <a:pos x="connsiteX4570" y="connsiteY4570"/>
                  </a:cxn>
                  <a:cxn ang="0">
                    <a:pos x="connsiteX4571" y="connsiteY4571"/>
                  </a:cxn>
                  <a:cxn ang="0">
                    <a:pos x="connsiteX4572" y="connsiteY4572"/>
                  </a:cxn>
                  <a:cxn ang="0">
                    <a:pos x="connsiteX4573" y="connsiteY4573"/>
                  </a:cxn>
                  <a:cxn ang="0">
                    <a:pos x="connsiteX4574" y="connsiteY4574"/>
                  </a:cxn>
                  <a:cxn ang="0">
                    <a:pos x="connsiteX4575" y="connsiteY4575"/>
                  </a:cxn>
                  <a:cxn ang="0">
                    <a:pos x="connsiteX4576" y="connsiteY4576"/>
                  </a:cxn>
                  <a:cxn ang="0">
                    <a:pos x="connsiteX4577" y="connsiteY4577"/>
                  </a:cxn>
                  <a:cxn ang="0">
                    <a:pos x="connsiteX4578" y="connsiteY4578"/>
                  </a:cxn>
                  <a:cxn ang="0">
                    <a:pos x="connsiteX4579" y="connsiteY4579"/>
                  </a:cxn>
                  <a:cxn ang="0">
                    <a:pos x="connsiteX4580" y="connsiteY4580"/>
                  </a:cxn>
                  <a:cxn ang="0">
                    <a:pos x="connsiteX4581" y="connsiteY4581"/>
                  </a:cxn>
                  <a:cxn ang="0">
                    <a:pos x="connsiteX4582" y="connsiteY4582"/>
                  </a:cxn>
                  <a:cxn ang="0">
                    <a:pos x="connsiteX4583" y="connsiteY4583"/>
                  </a:cxn>
                  <a:cxn ang="0">
                    <a:pos x="connsiteX4584" y="connsiteY4584"/>
                  </a:cxn>
                  <a:cxn ang="0">
                    <a:pos x="connsiteX4585" y="connsiteY4585"/>
                  </a:cxn>
                  <a:cxn ang="0">
                    <a:pos x="connsiteX4586" y="connsiteY4586"/>
                  </a:cxn>
                  <a:cxn ang="0">
                    <a:pos x="connsiteX4587" y="connsiteY4587"/>
                  </a:cxn>
                  <a:cxn ang="0">
                    <a:pos x="connsiteX4588" y="connsiteY4588"/>
                  </a:cxn>
                  <a:cxn ang="0">
                    <a:pos x="connsiteX4589" y="connsiteY4589"/>
                  </a:cxn>
                  <a:cxn ang="0">
                    <a:pos x="connsiteX4590" y="connsiteY4590"/>
                  </a:cxn>
                  <a:cxn ang="0">
                    <a:pos x="connsiteX4591" y="connsiteY4591"/>
                  </a:cxn>
                  <a:cxn ang="0">
                    <a:pos x="connsiteX4592" y="connsiteY4592"/>
                  </a:cxn>
                  <a:cxn ang="0">
                    <a:pos x="connsiteX4593" y="connsiteY4593"/>
                  </a:cxn>
                  <a:cxn ang="0">
                    <a:pos x="connsiteX4594" y="connsiteY4594"/>
                  </a:cxn>
                  <a:cxn ang="0">
                    <a:pos x="connsiteX4595" y="connsiteY4595"/>
                  </a:cxn>
                  <a:cxn ang="0">
                    <a:pos x="connsiteX4596" y="connsiteY4596"/>
                  </a:cxn>
                  <a:cxn ang="0">
                    <a:pos x="connsiteX4597" y="connsiteY4597"/>
                  </a:cxn>
                  <a:cxn ang="0">
                    <a:pos x="connsiteX4598" y="connsiteY4598"/>
                  </a:cxn>
                  <a:cxn ang="0">
                    <a:pos x="connsiteX4599" y="connsiteY4599"/>
                  </a:cxn>
                  <a:cxn ang="0">
                    <a:pos x="connsiteX4600" y="connsiteY4600"/>
                  </a:cxn>
                  <a:cxn ang="0">
                    <a:pos x="connsiteX4601" y="connsiteY4601"/>
                  </a:cxn>
                  <a:cxn ang="0">
                    <a:pos x="connsiteX4602" y="connsiteY4602"/>
                  </a:cxn>
                  <a:cxn ang="0">
                    <a:pos x="connsiteX4603" y="connsiteY4603"/>
                  </a:cxn>
                  <a:cxn ang="0">
                    <a:pos x="connsiteX4604" y="connsiteY4604"/>
                  </a:cxn>
                  <a:cxn ang="0">
                    <a:pos x="connsiteX4605" y="connsiteY4605"/>
                  </a:cxn>
                  <a:cxn ang="0">
                    <a:pos x="connsiteX4606" y="connsiteY4606"/>
                  </a:cxn>
                  <a:cxn ang="0">
                    <a:pos x="connsiteX4607" y="connsiteY4607"/>
                  </a:cxn>
                  <a:cxn ang="0">
                    <a:pos x="connsiteX4608" y="connsiteY4608"/>
                  </a:cxn>
                  <a:cxn ang="0">
                    <a:pos x="connsiteX4609" y="connsiteY4609"/>
                  </a:cxn>
                  <a:cxn ang="0">
                    <a:pos x="connsiteX4610" y="connsiteY4610"/>
                  </a:cxn>
                  <a:cxn ang="0">
                    <a:pos x="connsiteX4611" y="connsiteY4611"/>
                  </a:cxn>
                  <a:cxn ang="0">
                    <a:pos x="connsiteX4612" y="connsiteY4612"/>
                  </a:cxn>
                  <a:cxn ang="0">
                    <a:pos x="connsiteX4613" y="connsiteY4613"/>
                  </a:cxn>
                  <a:cxn ang="0">
                    <a:pos x="connsiteX4614" y="connsiteY4614"/>
                  </a:cxn>
                  <a:cxn ang="0">
                    <a:pos x="connsiteX4615" y="connsiteY4615"/>
                  </a:cxn>
                  <a:cxn ang="0">
                    <a:pos x="connsiteX4616" y="connsiteY4616"/>
                  </a:cxn>
                  <a:cxn ang="0">
                    <a:pos x="connsiteX4617" y="connsiteY4617"/>
                  </a:cxn>
                  <a:cxn ang="0">
                    <a:pos x="connsiteX4618" y="connsiteY4618"/>
                  </a:cxn>
                  <a:cxn ang="0">
                    <a:pos x="connsiteX4619" y="connsiteY4619"/>
                  </a:cxn>
                  <a:cxn ang="0">
                    <a:pos x="connsiteX4620" y="connsiteY4620"/>
                  </a:cxn>
                  <a:cxn ang="0">
                    <a:pos x="connsiteX4621" y="connsiteY4621"/>
                  </a:cxn>
                  <a:cxn ang="0">
                    <a:pos x="connsiteX4622" y="connsiteY4622"/>
                  </a:cxn>
                  <a:cxn ang="0">
                    <a:pos x="connsiteX4623" y="connsiteY4623"/>
                  </a:cxn>
                  <a:cxn ang="0">
                    <a:pos x="connsiteX4624" y="connsiteY4624"/>
                  </a:cxn>
                  <a:cxn ang="0">
                    <a:pos x="connsiteX4625" y="connsiteY4625"/>
                  </a:cxn>
                  <a:cxn ang="0">
                    <a:pos x="connsiteX4626" y="connsiteY4626"/>
                  </a:cxn>
                  <a:cxn ang="0">
                    <a:pos x="connsiteX4627" y="connsiteY4627"/>
                  </a:cxn>
                  <a:cxn ang="0">
                    <a:pos x="connsiteX4628" y="connsiteY4628"/>
                  </a:cxn>
                  <a:cxn ang="0">
                    <a:pos x="connsiteX4629" y="connsiteY4629"/>
                  </a:cxn>
                  <a:cxn ang="0">
                    <a:pos x="connsiteX4630" y="connsiteY4630"/>
                  </a:cxn>
                  <a:cxn ang="0">
                    <a:pos x="connsiteX4631" y="connsiteY4631"/>
                  </a:cxn>
                  <a:cxn ang="0">
                    <a:pos x="connsiteX4632" y="connsiteY4632"/>
                  </a:cxn>
                  <a:cxn ang="0">
                    <a:pos x="connsiteX4633" y="connsiteY4633"/>
                  </a:cxn>
                  <a:cxn ang="0">
                    <a:pos x="connsiteX4634" y="connsiteY4634"/>
                  </a:cxn>
                  <a:cxn ang="0">
                    <a:pos x="connsiteX4635" y="connsiteY4635"/>
                  </a:cxn>
                  <a:cxn ang="0">
                    <a:pos x="connsiteX4636" y="connsiteY4636"/>
                  </a:cxn>
                  <a:cxn ang="0">
                    <a:pos x="connsiteX4637" y="connsiteY4637"/>
                  </a:cxn>
                  <a:cxn ang="0">
                    <a:pos x="connsiteX4638" y="connsiteY4638"/>
                  </a:cxn>
                  <a:cxn ang="0">
                    <a:pos x="connsiteX4639" y="connsiteY4639"/>
                  </a:cxn>
                  <a:cxn ang="0">
                    <a:pos x="connsiteX4640" y="connsiteY4640"/>
                  </a:cxn>
                  <a:cxn ang="0">
                    <a:pos x="connsiteX4641" y="connsiteY4641"/>
                  </a:cxn>
                  <a:cxn ang="0">
                    <a:pos x="connsiteX4642" y="connsiteY4642"/>
                  </a:cxn>
                  <a:cxn ang="0">
                    <a:pos x="connsiteX4643" y="connsiteY4643"/>
                  </a:cxn>
                  <a:cxn ang="0">
                    <a:pos x="connsiteX4644" y="connsiteY4644"/>
                  </a:cxn>
                  <a:cxn ang="0">
                    <a:pos x="connsiteX4645" y="connsiteY4645"/>
                  </a:cxn>
                  <a:cxn ang="0">
                    <a:pos x="connsiteX4646" y="connsiteY4646"/>
                  </a:cxn>
                  <a:cxn ang="0">
                    <a:pos x="connsiteX4647" y="connsiteY4647"/>
                  </a:cxn>
                  <a:cxn ang="0">
                    <a:pos x="connsiteX4648" y="connsiteY4648"/>
                  </a:cxn>
                  <a:cxn ang="0">
                    <a:pos x="connsiteX4649" y="connsiteY4649"/>
                  </a:cxn>
                  <a:cxn ang="0">
                    <a:pos x="connsiteX4650" y="connsiteY4650"/>
                  </a:cxn>
                  <a:cxn ang="0">
                    <a:pos x="connsiteX4651" y="connsiteY4651"/>
                  </a:cxn>
                  <a:cxn ang="0">
                    <a:pos x="connsiteX4652" y="connsiteY4652"/>
                  </a:cxn>
                  <a:cxn ang="0">
                    <a:pos x="connsiteX4653" y="connsiteY4653"/>
                  </a:cxn>
                  <a:cxn ang="0">
                    <a:pos x="connsiteX4654" y="connsiteY4654"/>
                  </a:cxn>
                  <a:cxn ang="0">
                    <a:pos x="connsiteX4655" y="connsiteY4655"/>
                  </a:cxn>
                  <a:cxn ang="0">
                    <a:pos x="connsiteX4656" y="connsiteY4656"/>
                  </a:cxn>
                  <a:cxn ang="0">
                    <a:pos x="connsiteX4657" y="connsiteY4657"/>
                  </a:cxn>
                  <a:cxn ang="0">
                    <a:pos x="connsiteX4658" y="connsiteY4658"/>
                  </a:cxn>
                  <a:cxn ang="0">
                    <a:pos x="connsiteX4659" y="connsiteY4659"/>
                  </a:cxn>
                  <a:cxn ang="0">
                    <a:pos x="connsiteX4660" y="connsiteY4660"/>
                  </a:cxn>
                  <a:cxn ang="0">
                    <a:pos x="connsiteX4661" y="connsiteY4661"/>
                  </a:cxn>
                  <a:cxn ang="0">
                    <a:pos x="connsiteX4662" y="connsiteY4662"/>
                  </a:cxn>
                  <a:cxn ang="0">
                    <a:pos x="connsiteX4663" y="connsiteY4663"/>
                  </a:cxn>
                  <a:cxn ang="0">
                    <a:pos x="connsiteX4664" y="connsiteY4664"/>
                  </a:cxn>
                  <a:cxn ang="0">
                    <a:pos x="connsiteX4665" y="connsiteY4665"/>
                  </a:cxn>
                  <a:cxn ang="0">
                    <a:pos x="connsiteX4666" y="connsiteY4666"/>
                  </a:cxn>
                  <a:cxn ang="0">
                    <a:pos x="connsiteX4667" y="connsiteY4667"/>
                  </a:cxn>
                  <a:cxn ang="0">
                    <a:pos x="connsiteX4668" y="connsiteY4668"/>
                  </a:cxn>
                  <a:cxn ang="0">
                    <a:pos x="connsiteX4669" y="connsiteY4669"/>
                  </a:cxn>
                  <a:cxn ang="0">
                    <a:pos x="connsiteX4670" y="connsiteY4670"/>
                  </a:cxn>
                  <a:cxn ang="0">
                    <a:pos x="connsiteX4671" y="connsiteY4671"/>
                  </a:cxn>
                  <a:cxn ang="0">
                    <a:pos x="connsiteX4672" y="connsiteY4672"/>
                  </a:cxn>
                  <a:cxn ang="0">
                    <a:pos x="connsiteX4673" y="connsiteY4673"/>
                  </a:cxn>
                  <a:cxn ang="0">
                    <a:pos x="connsiteX4674" y="connsiteY4674"/>
                  </a:cxn>
                  <a:cxn ang="0">
                    <a:pos x="connsiteX4675" y="connsiteY4675"/>
                  </a:cxn>
                  <a:cxn ang="0">
                    <a:pos x="connsiteX4676" y="connsiteY4676"/>
                  </a:cxn>
                  <a:cxn ang="0">
                    <a:pos x="connsiteX4677" y="connsiteY4677"/>
                  </a:cxn>
                  <a:cxn ang="0">
                    <a:pos x="connsiteX4678" y="connsiteY4678"/>
                  </a:cxn>
                  <a:cxn ang="0">
                    <a:pos x="connsiteX4679" y="connsiteY4679"/>
                  </a:cxn>
                  <a:cxn ang="0">
                    <a:pos x="connsiteX4680" y="connsiteY4680"/>
                  </a:cxn>
                  <a:cxn ang="0">
                    <a:pos x="connsiteX4681" y="connsiteY4681"/>
                  </a:cxn>
                  <a:cxn ang="0">
                    <a:pos x="connsiteX4682" y="connsiteY4682"/>
                  </a:cxn>
                  <a:cxn ang="0">
                    <a:pos x="connsiteX4683" y="connsiteY4683"/>
                  </a:cxn>
                  <a:cxn ang="0">
                    <a:pos x="connsiteX4684" y="connsiteY4684"/>
                  </a:cxn>
                  <a:cxn ang="0">
                    <a:pos x="connsiteX4685" y="connsiteY4685"/>
                  </a:cxn>
                  <a:cxn ang="0">
                    <a:pos x="connsiteX4686" y="connsiteY4686"/>
                  </a:cxn>
                  <a:cxn ang="0">
                    <a:pos x="connsiteX4687" y="connsiteY4687"/>
                  </a:cxn>
                  <a:cxn ang="0">
                    <a:pos x="connsiteX4688" y="connsiteY4688"/>
                  </a:cxn>
                  <a:cxn ang="0">
                    <a:pos x="connsiteX4689" y="connsiteY4689"/>
                  </a:cxn>
                  <a:cxn ang="0">
                    <a:pos x="connsiteX4690" y="connsiteY4690"/>
                  </a:cxn>
                  <a:cxn ang="0">
                    <a:pos x="connsiteX4691" y="connsiteY4691"/>
                  </a:cxn>
                  <a:cxn ang="0">
                    <a:pos x="connsiteX4692" y="connsiteY4692"/>
                  </a:cxn>
                  <a:cxn ang="0">
                    <a:pos x="connsiteX4693" y="connsiteY4693"/>
                  </a:cxn>
                  <a:cxn ang="0">
                    <a:pos x="connsiteX4694" y="connsiteY4694"/>
                  </a:cxn>
                  <a:cxn ang="0">
                    <a:pos x="connsiteX4695" y="connsiteY4695"/>
                  </a:cxn>
                  <a:cxn ang="0">
                    <a:pos x="connsiteX4696" y="connsiteY4696"/>
                  </a:cxn>
                  <a:cxn ang="0">
                    <a:pos x="connsiteX4697" y="connsiteY4697"/>
                  </a:cxn>
                  <a:cxn ang="0">
                    <a:pos x="connsiteX4698" y="connsiteY4698"/>
                  </a:cxn>
                  <a:cxn ang="0">
                    <a:pos x="connsiteX4699" y="connsiteY4699"/>
                  </a:cxn>
                  <a:cxn ang="0">
                    <a:pos x="connsiteX4700" y="connsiteY4700"/>
                  </a:cxn>
                  <a:cxn ang="0">
                    <a:pos x="connsiteX4701" y="connsiteY4701"/>
                  </a:cxn>
                  <a:cxn ang="0">
                    <a:pos x="connsiteX4702" y="connsiteY4702"/>
                  </a:cxn>
                  <a:cxn ang="0">
                    <a:pos x="connsiteX4703" y="connsiteY4703"/>
                  </a:cxn>
                  <a:cxn ang="0">
                    <a:pos x="connsiteX4704" y="connsiteY4704"/>
                  </a:cxn>
                  <a:cxn ang="0">
                    <a:pos x="connsiteX4705" y="connsiteY4705"/>
                  </a:cxn>
                  <a:cxn ang="0">
                    <a:pos x="connsiteX4706" y="connsiteY4706"/>
                  </a:cxn>
                  <a:cxn ang="0">
                    <a:pos x="connsiteX4707" y="connsiteY4707"/>
                  </a:cxn>
                  <a:cxn ang="0">
                    <a:pos x="connsiteX4708" y="connsiteY4708"/>
                  </a:cxn>
                  <a:cxn ang="0">
                    <a:pos x="connsiteX4709" y="connsiteY4709"/>
                  </a:cxn>
                  <a:cxn ang="0">
                    <a:pos x="connsiteX4710" y="connsiteY4710"/>
                  </a:cxn>
                  <a:cxn ang="0">
                    <a:pos x="connsiteX4711" y="connsiteY4711"/>
                  </a:cxn>
                  <a:cxn ang="0">
                    <a:pos x="connsiteX4712" y="connsiteY4712"/>
                  </a:cxn>
                  <a:cxn ang="0">
                    <a:pos x="connsiteX4713" y="connsiteY4713"/>
                  </a:cxn>
                  <a:cxn ang="0">
                    <a:pos x="connsiteX4714" y="connsiteY4714"/>
                  </a:cxn>
                  <a:cxn ang="0">
                    <a:pos x="connsiteX4715" y="connsiteY4715"/>
                  </a:cxn>
                  <a:cxn ang="0">
                    <a:pos x="connsiteX4716" y="connsiteY4716"/>
                  </a:cxn>
                  <a:cxn ang="0">
                    <a:pos x="connsiteX4717" y="connsiteY4717"/>
                  </a:cxn>
                  <a:cxn ang="0">
                    <a:pos x="connsiteX4718" y="connsiteY4718"/>
                  </a:cxn>
                  <a:cxn ang="0">
                    <a:pos x="connsiteX4719" y="connsiteY4719"/>
                  </a:cxn>
                  <a:cxn ang="0">
                    <a:pos x="connsiteX4720" y="connsiteY4720"/>
                  </a:cxn>
                  <a:cxn ang="0">
                    <a:pos x="connsiteX4721" y="connsiteY4721"/>
                  </a:cxn>
                  <a:cxn ang="0">
                    <a:pos x="connsiteX4722" y="connsiteY4722"/>
                  </a:cxn>
                  <a:cxn ang="0">
                    <a:pos x="connsiteX4723" y="connsiteY4723"/>
                  </a:cxn>
                  <a:cxn ang="0">
                    <a:pos x="connsiteX4724" y="connsiteY4724"/>
                  </a:cxn>
                  <a:cxn ang="0">
                    <a:pos x="connsiteX4725" y="connsiteY4725"/>
                  </a:cxn>
                  <a:cxn ang="0">
                    <a:pos x="connsiteX4726" y="connsiteY4726"/>
                  </a:cxn>
                  <a:cxn ang="0">
                    <a:pos x="connsiteX4727" y="connsiteY4727"/>
                  </a:cxn>
                  <a:cxn ang="0">
                    <a:pos x="connsiteX4728" y="connsiteY4728"/>
                  </a:cxn>
                  <a:cxn ang="0">
                    <a:pos x="connsiteX4729" y="connsiteY4729"/>
                  </a:cxn>
                  <a:cxn ang="0">
                    <a:pos x="connsiteX4730" y="connsiteY4730"/>
                  </a:cxn>
                  <a:cxn ang="0">
                    <a:pos x="connsiteX4731" y="connsiteY4731"/>
                  </a:cxn>
                  <a:cxn ang="0">
                    <a:pos x="connsiteX4732" y="connsiteY4732"/>
                  </a:cxn>
                  <a:cxn ang="0">
                    <a:pos x="connsiteX4733" y="connsiteY4733"/>
                  </a:cxn>
                  <a:cxn ang="0">
                    <a:pos x="connsiteX4734" y="connsiteY4734"/>
                  </a:cxn>
                  <a:cxn ang="0">
                    <a:pos x="connsiteX4735" y="connsiteY4735"/>
                  </a:cxn>
                  <a:cxn ang="0">
                    <a:pos x="connsiteX4736" y="connsiteY4736"/>
                  </a:cxn>
                  <a:cxn ang="0">
                    <a:pos x="connsiteX4737" y="connsiteY4737"/>
                  </a:cxn>
                  <a:cxn ang="0">
                    <a:pos x="connsiteX4738" y="connsiteY4738"/>
                  </a:cxn>
                  <a:cxn ang="0">
                    <a:pos x="connsiteX4739" y="connsiteY4739"/>
                  </a:cxn>
                  <a:cxn ang="0">
                    <a:pos x="connsiteX4740" y="connsiteY4740"/>
                  </a:cxn>
                  <a:cxn ang="0">
                    <a:pos x="connsiteX4741" y="connsiteY4741"/>
                  </a:cxn>
                  <a:cxn ang="0">
                    <a:pos x="connsiteX4742" y="connsiteY4742"/>
                  </a:cxn>
                  <a:cxn ang="0">
                    <a:pos x="connsiteX4743" y="connsiteY4743"/>
                  </a:cxn>
                  <a:cxn ang="0">
                    <a:pos x="connsiteX4744" y="connsiteY4744"/>
                  </a:cxn>
                  <a:cxn ang="0">
                    <a:pos x="connsiteX4745" y="connsiteY4745"/>
                  </a:cxn>
                  <a:cxn ang="0">
                    <a:pos x="connsiteX4746" y="connsiteY4746"/>
                  </a:cxn>
                  <a:cxn ang="0">
                    <a:pos x="connsiteX4747" y="connsiteY4747"/>
                  </a:cxn>
                  <a:cxn ang="0">
                    <a:pos x="connsiteX4748" y="connsiteY4748"/>
                  </a:cxn>
                  <a:cxn ang="0">
                    <a:pos x="connsiteX4749" y="connsiteY4749"/>
                  </a:cxn>
                  <a:cxn ang="0">
                    <a:pos x="connsiteX4750" y="connsiteY4750"/>
                  </a:cxn>
                  <a:cxn ang="0">
                    <a:pos x="connsiteX4751" y="connsiteY4751"/>
                  </a:cxn>
                  <a:cxn ang="0">
                    <a:pos x="connsiteX4752" y="connsiteY4752"/>
                  </a:cxn>
                  <a:cxn ang="0">
                    <a:pos x="connsiteX4753" y="connsiteY4753"/>
                  </a:cxn>
                  <a:cxn ang="0">
                    <a:pos x="connsiteX4754" y="connsiteY4754"/>
                  </a:cxn>
                  <a:cxn ang="0">
                    <a:pos x="connsiteX4755" y="connsiteY4755"/>
                  </a:cxn>
                  <a:cxn ang="0">
                    <a:pos x="connsiteX4756" y="connsiteY4756"/>
                  </a:cxn>
                  <a:cxn ang="0">
                    <a:pos x="connsiteX4757" y="connsiteY4757"/>
                  </a:cxn>
                  <a:cxn ang="0">
                    <a:pos x="connsiteX4758" y="connsiteY4758"/>
                  </a:cxn>
                  <a:cxn ang="0">
                    <a:pos x="connsiteX4759" y="connsiteY4759"/>
                  </a:cxn>
                  <a:cxn ang="0">
                    <a:pos x="connsiteX4760" y="connsiteY4760"/>
                  </a:cxn>
                  <a:cxn ang="0">
                    <a:pos x="connsiteX4761" y="connsiteY4761"/>
                  </a:cxn>
                  <a:cxn ang="0">
                    <a:pos x="connsiteX4762" y="connsiteY4762"/>
                  </a:cxn>
                  <a:cxn ang="0">
                    <a:pos x="connsiteX4763" y="connsiteY4763"/>
                  </a:cxn>
                  <a:cxn ang="0">
                    <a:pos x="connsiteX4764" y="connsiteY4764"/>
                  </a:cxn>
                  <a:cxn ang="0">
                    <a:pos x="connsiteX4765" y="connsiteY4765"/>
                  </a:cxn>
                  <a:cxn ang="0">
                    <a:pos x="connsiteX4766" y="connsiteY4766"/>
                  </a:cxn>
                  <a:cxn ang="0">
                    <a:pos x="connsiteX4767" y="connsiteY4767"/>
                  </a:cxn>
                  <a:cxn ang="0">
                    <a:pos x="connsiteX4768" y="connsiteY4768"/>
                  </a:cxn>
                  <a:cxn ang="0">
                    <a:pos x="connsiteX4769" y="connsiteY4769"/>
                  </a:cxn>
                  <a:cxn ang="0">
                    <a:pos x="connsiteX4770" y="connsiteY4770"/>
                  </a:cxn>
                  <a:cxn ang="0">
                    <a:pos x="connsiteX4771" y="connsiteY4771"/>
                  </a:cxn>
                  <a:cxn ang="0">
                    <a:pos x="connsiteX4772" y="connsiteY4772"/>
                  </a:cxn>
                  <a:cxn ang="0">
                    <a:pos x="connsiteX4773" y="connsiteY4773"/>
                  </a:cxn>
                  <a:cxn ang="0">
                    <a:pos x="connsiteX4774" y="connsiteY4774"/>
                  </a:cxn>
                  <a:cxn ang="0">
                    <a:pos x="connsiteX4775" y="connsiteY4775"/>
                  </a:cxn>
                  <a:cxn ang="0">
                    <a:pos x="connsiteX4776" y="connsiteY4776"/>
                  </a:cxn>
                  <a:cxn ang="0">
                    <a:pos x="connsiteX4777" y="connsiteY4777"/>
                  </a:cxn>
                  <a:cxn ang="0">
                    <a:pos x="connsiteX4778" y="connsiteY4778"/>
                  </a:cxn>
                  <a:cxn ang="0">
                    <a:pos x="connsiteX4779" y="connsiteY4779"/>
                  </a:cxn>
                  <a:cxn ang="0">
                    <a:pos x="connsiteX4780" y="connsiteY4780"/>
                  </a:cxn>
                  <a:cxn ang="0">
                    <a:pos x="connsiteX4781" y="connsiteY4781"/>
                  </a:cxn>
                  <a:cxn ang="0">
                    <a:pos x="connsiteX4782" y="connsiteY4782"/>
                  </a:cxn>
                  <a:cxn ang="0">
                    <a:pos x="connsiteX4783" y="connsiteY4783"/>
                  </a:cxn>
                  <a:cxn ang="0">
                    <a:pos x="connsiteX4784" y="connsiteY4784"/>
                  </a:cxn>
                  <a:cxn ang="0">
                    <a:pos x="connsiteX4785" y="connsiteY4785"/>
                  </a:cxn>
                  <a:cxn ang="0">
                    <a:pos x="connsiteX4786" y="connsiteY4786"/>
                  </a:cxn>
                  <a:cxn ang="0">
                    <a:pos x="connsiteX4787" y="connsiteY4787"/>
                  </a:cxn>
                  <a:cxn ang="0">
                    <a:pos x="connsiteX4788" y="connsiteY4788"/>
                  </a:cxn>
                  <a:cxn ang="0">
                    <a:pos x="connsiteX4789" y="connsiteY4789"/>
                  </a:cxn>
                  <a:cxn ang="0">
                    <a:pos x="connsiteX4790" y="connsiteY4790"/>
                  </a:cxn>
                  <a:cxn ang="0">
                    <a:pos x="connsiteX4791" y="connsiteY4791"/>
                  </a:cxn>
                  <a:cxn ang="0">
                    <a:pos x="connsiteX4792" y="connsiteY4792"/>
                  </a:cxn>
                  <a:cxn ang="0">
                    <a:pos x="connsiteX4793" y="connsiteY4793"/>
                  </a:cxn>
                  <a:cxn ang="0">
                    <a:pos x="connsiteX4794" y="connsiteY4794"/>
                  </a:cxn>
                  <a:cxn ang="0">
                    <a:pos x="connsiteX4795" y="connsiteY4795"/>
                  </a:cxn>
                  <a:cxn ang="0">
                    <a:pos x="connsiteX4796" y="connsiteY4796"/>
                  </a:cxn>
                  <a:cxn ang="0">
                    <a:pos x="connsiteX4797" y="connsiteY4797"/>
                  </a:cxn>
                  <a:cxn ang="0">
                    <a:pos x="connsiteX4798" y="connsiteY4798"/>
                  </a:cxn>
                  <a:cxn ang="0">
                    <a:pos x="connsiteX4799" y="connsiteY4799"/>
                  </a:cxn>
                  <a:cxn ang="0">
                    <a:pos x="connsiteX4800" y="connsiteY4800"/>
                  </a:cxn>
                  <a:cxn ang="0">
                    <a:pos x="connsiteX4801" y="connsiteY4801"/>
                  </a:cxn>
                  <a:cxn ang="0">
                    <a:pos x="connsiteX4802" y="connsiteY4802"/>
                  </a:cxn>
                  <a:cxn ang="0">
                    <a:pos x="connsiteX4803" y="connsiteY4803"/>
                  </a:cxn>
                  <a:cxn ang="0">
                    <a:pos x="connsiteX4804" y="connsiteY4804"/>
                  </a:cxn>
                  <a:cxn ang="0">
                    <a:pos x="connsiteX4805" y="connsiteY4805"/>
                  </a:cxn>
                  <a:cxn ang="0">
                    <a:pos x="connsiteX4806" y="connsiteY4806"/>
                  </a:cxn>
                  <a:cxn ang="0">
                    <a:pos x="connsiteX4807" y="connsiteY4807"/>
                  </a:cxn>
                  <a:cxn ang="0">
                    <a:pos x="connsiteX4808" y="connsiteY4808"/>
                  </a:cxn>
                  <a:cxn ang="0">
                    <a:pos x="connsiteX4809" y="connsiteY4809"/>
                  </a:cxn>
                  <a:cxn ang="0">
                    <a:pos x="connsiteX4810" y="connsiteY4810"/>
                  </a:cxn>
                  <a:cxn ang="0">
                    <a:pos x="connsiteX4811" y="connsiteY4811"/>
                  </a:cxn>
                  <a:cxn ang="0">
                    <a:pos x="connsiteX4812" y="connsiteY4812"/>
                  </a:cxn>
                  <a:cxn ang="0">
                    <a:pos x="connsiteX4813" y="connsiteY4813"/>
                  </a:cxn>
                  <a:cxn ang="0">
                    <a:pos x="connsiteX4814" y="connsiteY4814"/>
                  </a:cxn>
                  <a:cxn ang="0">
                    <a:pos x="connsiteX4815" y="connsiteY4815"/>
                  </a:cxn>
                  <a:cxn ang="0">
                    <a:pos x="connsiteX4816" y="connsiteY4816"/>
                  </a:cxn>
                  <a:cxn ang="0">
                    <a:pos x="connsiteX4817" y="connsiteY4817"/>
                  </a:cxn>
                  <a:cxn ang="0">
                    <a:pos x="connsiteX4818" y="connsiteY4818"/>
                  </a:cxn>
                  <a:cxn ang="0">
                    <a:pos x="connsiteX4819" y="connsiteY4819"/>
                  </a:cxn>
                  <a:cxn ang="0">
                    <a:pos x="connsiteX4820" y="connsiteY4820"/>
                  </a:cxn>
                  <a:cxn ang="0">
                    <a:pos x="connsiteX4821" y="connsiteY4821"/>
                  </a:cxn>
                  <a:cxn ang="0">
                    <a:pos x="connsiteX4822" y="connsiteY4822"/>
                  </a:cxn>
                  <a:cxn ang="0">
                    <a:pos x="connsiteX4823" y="connsiteY4823"/>
                  </a:cxn>
                  <a:cxn ang="0">
                    <a:pos x="connsiteX4824" y="connsiteY4824"/>
                  </a:cxn>
                  <a:cxn ang="0">
                    <a:pos x="connsiteX4825" y="connsiteY4825"/>
                  </a:cxn>
                  <a:cxn ang="0">
                    <a:pos x="connsiteX4826" y="connsiteY4826"/>
                  </a:cxn>
                  <a:cxn ang="0">
                    <a:pos x="connsiteX4827" y="connsiteY4827"/>
                  </a:cxn>
                  <a:cxn ang="0">
                    <a:pos x="connsiteX4828" y="connsiteY4828"/>
                  </a:cxn>
                  <a:cxn ang="0">
                    <a:pos x="connsiteX4829" y="connsiteY4829"/>
                  </a:cxn>
                  <a:cxn ang="0">
                    <a:pos x="connsiteX4830" y="connsiteY4830"/>
                  </a:cxn>
                  <a:cxn ang="0">
                    <a:pos x="connsiteX4831" y="connsiteY4831"/>
                  </a:cxn>
                  <a:cxn ang="0">
                    <a:pos x="connsiteX4832" y="connsiteY4832"/>
                  </a:cxn>
                  <a:cxn ang="0">
                    <a:pos x="connsiteX4833" y="connsiteY4833"/>
                  </a:cxn>
                  <a:cxn ang="0">
                    <a:pos x="connsiteX4834" y="connsiteY4834"/>
                  </a:cxn>
                  <a:cxn ang="0">
                    <a:pos x="connsiteX4835" y="connsiteY4835"/>
                  </a:cxn>
                  <a:cxn ang="0">
                    <a:pos x="connsiteX4836" y="connsiteY4836"/>
                  </a:cxn>
                  <a:cxn ang="0">
                    <a:pos x="connsiteX4837" y="connsiteY4837"/>
                  </a:cxn>
                  <a:cxn ang="0">
                    <a:pos x="connsiteX4838" y="connsiteY4838"/>
                  </a:cxn>
                  <a:cxn ang="0">
                    <a:pos x="connsiteX4839" y="connsiteY4839"/>
                  </a:cxn>
                  <a:cxn ang="0">
                    <a:pos x="connsiteX4840" y="connsiteY4840"/>
                  </a:cxn>
                  <a:cxn ang="0">
                    <a:pos x="connsiteX4841" y="connsiteY4841"/>
                  </a:cxn>
                  <a:cxn ang="0">
                    <a:pos x="connsiteX4842" y="connsiteY4842"/>
                  </a:cxn>
                  <a:cxn ang="0">
                    <a:pos x="connsiteX4843" y="connsiteY4843"/>
                  </a:cxn>
                  <a:cxn ang="0">
                    <a:pos x="connsiteX4844" y="connsiteY4844"/>
                  </a:cxn>
                  <a:cxn ang="0">
                    <a:pos x="connsiteX4845" y="connsiteY4845"/>
                  </a:cxn>
                  <a:cxn ang="0">
                    <a:pos x="connsiteX4846" y="connsiteY4846"/>
                  </a:cxn>
                  <a:cxn ang="0">
                    <a:pos x="connsiteX4847" y="connsiteY4847"/>
                  </a:cxn>
                  <a:cxn ang="0">
                    <a:pos x="connsiteX4848" y="connsiteY4848"/>
                  </a:cxn>
                  <a:cxn ang="0">
                    <a:pos x="connsiteX4849" y="connsiteY4849"/>
                  </a:cxn>
                  <a:cxn ang="0">
                    <a:pos x="connsiteX4850" y="connsiteY4850"/>
                  </a:cxn>
                  <a:cxn ang="0">
                    <a:pos x="connsiteX4851" y="connsiteY4851"/>
                  </a:cxn>
                  <a:cxn ang="0">
                    <a:pos x="connsiteX4852" y="connsiteY4852"/>
                  </a:cxn>
                  <a:cxn ang="0">
                    <a:pos x="connsiteX4853" y="connsiteY4853"/>
                  </a:cxn>
                  <a:cxn ang="0">
                    <a:pos x="connsiteX4854" y="connsiteY4854"/>
                  </a:cxn>
                  <a:cxn ang="0">
                    <a:pos x="connsiteX4855" y="connsiteY4855"/>
                  </a:cxn>
                  <a:cxn ang="0">
                    <a:pos x="connsiteX4856" y="connsiteY4856"/>
                  </a:cxn>
                  <a:cxn ang="0">
                    <a:pos x="connsiteX4857" y="connsiteY4857"/>
                  </a:cxn>
                  <a:cxn ang="0">
                    <a:pos x="connsiteX4858" y="connsiteY4858"/>
                  </a:cxn>
                  <a:cxn ang="0">
                    <a:pos x="connsiteX4859" y="connsiteY4859"/>
                  </a:cxn>
                  <a:cxn ang="0">
                    <a:pos x="connsiteX4860" y="connsiteY4860"/>
                  </a:cxn>
                  <a:cxn ang="0">
                    <a:pos x="connsiteX4861" y="connsiteY4861"/>
                  </a:cxn>
                  <a:cxn ang="0">
                    <a:pos x="connsiteX4862" y="connsiteY4862"/>
                  </a:cxn>
                  <a:cxn ang="0">
                    <a:pos x="connsiteX4863" y="connsiteY4863"/>
                  </a:cxn>
                  <a:cxn ang="0">
                    <a:pos x="connsiteX4864" y="connsiteY4864"/>
                  </a:cxn>
                  <a:cxn ang="0">
                    <a:pos x="connsiteX4865" y="connsiteY4865"/>
                  </a:cxn>
                  <a:cxn ang="0">
                    <a:pos x="connsiteX4866" y="connsiteY4866"/>
                  </a:cxn>
                  <a:cxn ang="0">
                    <a:pos x="connsiteX4867" y="connsiteY4867"/>
                  </a:cxn>
                  <a:cxn ang="0">
                    <a:pos x="connsiteX4868" y="connsiteY4868"/>
                  </a:cxn>
                  <a:cxn ang="0">
                    <a:pos x="connsiteX4869" y="connsiteY4869"/>
                  </a:cxn>
                  <a:cxn ang="0">
                    <a:pos x="connsiteX4870" y="connsiteY4870"/>
                  </a:cxn>
                  <a:cxn ang="0">
                    <a:pos x="connsiteX4871" y="connsiteY4871"/>
                  </a:cxn>
                  <a:cxn ang="0">
                    <a:pos x="connsiteX4872" y="connsiteY4872"/>
                  </a:cxn>
                  <a:cxn ang="0">
                    <a:pos x="connsiteX4873" y="connsiteY4873"/>
                  </a:cxn>
                  <a:cxn ang="0">
                    <a:pos x="connsiteX4874" y="connsiteY4874"/>
                  </a:cxn>
                  <a:cxn ang="0">
                    <a:pos x="connsiteX4875" y="connsiteY4875"/>
                  </a:cxn>
                  <a:cxn ang="0">
                    <a:pos x="connsiteX4876" y="connsiteY4876"/>
                  </a:cxn>
                  <a:cxn ang="0">
                    <a:pos x="connsiteX4877" y="connsiteY4877"/>
                  </a:cxn>
                  <a:cxn ang="0">
                    <a:pos x="connsiteX4878" y="connsiteY4878"/>
                  </a:cxn>
                  <a:cxn ang="0">
                    <a:pos x="connsiteX4879" y="connsiteY4879"/>
                  </a:cxn>
                  <a:cxn ang="0">
                    <a:pos x="connsiteX4880" y="connsiteY4880"/>
                  </a:cxn>
                  <a:cxn ang="0">
                    <a:pos x="connsiteX4881" y="connsiteY4881"/>
                  </a:cxn>
                  <a:cxn ang="0">
                    <a:pos x="connsiteX4882" y="connsiteY4882"/>
                  </a:cxn>
                  <a:cxn ang="0">
                    <a:pos x="connsiteX4883" y="connsiteY4883"/>
                  </a:cxn>
                  <a:cxn ang="0">
                    <a:pos x="connsiteX4884" y="connsiteY4884"/>
                  </a:cxn>
                  <a:cxn ang="0">
                    <a:pos x="connsiteX4885" y="connsiteY4885"/>
                  </a:cxn>
                  <a:cxn ang="0">
                    <a:pos x="connsiteX4886" y="connsiteY4886"/>
                  </a:cxn>
                  <a:cxn ang="0">
                    <a:pos x="connsiteX4887" y="connsiteY4887"/>
                  </a:cxn>
                  <a:cxn ang="0">
                    <a:pos x="connsiteX4888" y="connsiteY4888"/>
                  </a:cxn>
                  <a:cxn ang="0">
                    <a:pos x="connsiteX4889" y="connsiteY4889"/>
                  </a:cxn>
                  <a:cxn ang="0">
                    <a:pos x="connsiteX4890" y="connsiteY4890"/>
                  </a:cxn>
                  <a:cxn ang="0">
                    <a:pos x="connsiteX4891" y="connsiteY4891"/>
                  </a:cxn>
                  <a:cxn ang="0">
                    <a:pos x="connsiteX4892" y="connsiteY4892"/>
                  </a:cxn>
                  <a:cxn ang="0">
                    <a:pos x="connsiteX4893" y="connsiteY4893"/>
                  </a:cxn>
                  <a:cxn ang="0">
                    <a:pos x="connsiteX4894" y="connsiteY4894"/>
                  </a:cxn>
                  <a:cxn ang="0">
                    <a:pos x="connsiteX4895" y="connsiteY4895"/>
                  </a:cxn>
                  <a:cxn ang="0">
                    <a:pos x="connsiteX4896" y="connsiteY4896"/>
                  </a:cxn>
                  <a:cxn ang="0">
                    <a:pos x="connsiteX4897" y="connsiteY4897"/>
                  </a:cxn>
                  <a:cxn ang="0">
                    <a:pos x="connsiteX4898" y="connsiteY4898"/>
                  </a:cxn>
                  <a:cxn ang="0">
                    <a:pos x="connsiteX4899" y="connsiteY4899"/>
                  </a:cxn>
                  <a:cxn ang="0">
                    <a:pos x="connsiteX4900" y="connsiteY4900"/>
                  </a:cxn>
                  <a:cxn ang="0">
                    <a:pos x="connsiteX4901" y="connsiteY4901"/>
                  </a:cxn>
                  <a:cxn ang="0">
                    <a:pos x="connsiteX4902" y="connsiteY4902"/>
                  </a:cxn>
                  <a:cxn ang="0">
                    <a:pos x="connsiteX4903" y="connsiteY4903"/>
                  </a:cxn>
                  <a:cxn ang="0">
                    <a:pos x="connsiteX4904" y="connsiteY4904"/>
                  </a:cxn>
                  <a:cxn ang="0">
                    <a:pos x="connsiteX4905" y="connsiteY4905"/>
                  </a:cxn>
                  <a:cxn ang="0">
                    <a:pos x="connsiteX4906" y="connsiteY4906"/>
                  </a:cxn>
                  <a:cxn ang="0">
                    <a:pos x="connsiteX4907" y="connsiteY4907"/>
                  </a:cxn>
                  <a:cxn ang="0">
                    <a:pos x="connsiteX4908" y="connsiteY4908"/>
                  </a:cxn>
                  <a:cxn ang="0">
                    <a:pos x="connsiteX4909" y="connsiteY4909"/>
                  </a:cxn>
                  <a:cxn ang="0">
                    <a:pos x="connsiteX4910" y="connsiteY4910"/>
                  </a:cxn>
                  <a:cxn ang="0">
                    <a:pos x="connsiteX4911" y="connsiteY4911"/>
                  </a:cxn>
                  <a:cxn ang="0">
                    <a:pos x="connsiteX4912" y="connsiteY4912"/>
                  </a:cxn>
                  <a:cxn ang="0">
                    <a:pos x="connsiteX4913" y="connsiteY4913"/>
                  </a:cxn>
                  <a:cxn ang="0">
                    <a:pos x="connsiteX4914" y="connsiteY4914"/>
                  </a:cxn>
                  <a:cxn ang="0">
                    <a:pos x="connsiteX4915" y="connsiteY4915"/>
                  </a:cxn>
                  <a:cxn ang="0">
                    <a:pos x="connsiteX4916" y="connsiteY4916"/>
                  </a:cxn>
                  <a:cxn ang="0">
                    <a:pos x="connsiteX4917" y="connsiteY4917"/>
                  </a:cxn>
                  <a:cxn ang="0">
                    <a:pos x="connsiteX4918" y="connsiteY4918"/>
                  </a:cxn>
                  <a:cxn ang="0">
                    <a:pos x="connsiteX4919" y="connsiteY4919"/>
                  </a:cxn>
                  <a:cxn ang="0">
                    <a:pos x="connsiteX4920" y="connsiteY4920"/>
                  </a:cxn>
                  <a:cxn ang="0">
                    <a:pos x="connsiteX4921" y="connsiteY4921"/>
                  </a:cxn>
                  <a:cxn ang="0">
                    <a:pos x="connsiteX4922" y="connsiteY4922"/>
                  </a:cxn>
                  <a:cxn ang="0">
                    <a:pos x="connsiteX4923" y="connsiteY4923"/>
                  </a:cxn>
                  <a:cxn ang="0">
                    <a:pos x="connsiteX4924" y="connsiteY4924"/>
                  </a:cxn>
                  <a:cxn ang="0">
                    <a:pos x="connsiteX4925" y="connsiteY4925"/>
                  </a:cxn>
                  <a:cxn ang="0">
                    <a:pos x="connsiteX4926" y="connsiteY4926"/>
                  </a:cxn>
                  <a:cxn ang="0">
                    <a:pos x="connsiteX4927" y="connsiteY4927"/>
                  </a:cxn>
                  <a:cxn ang="0">
                    <a:pos x="connsiteX4928" y="connsiteY4928"/>
                  </a:cxn>
                  <a:cxn ang="0">
                    <a:pos x="connsiteX4929" y="connsiteY4929"/>
                  </a:cxn>
                  <a:cxn ang="0">
                    <a:pos x="connsiteX4930" y="connsiteY4930"/>
                  </a:cxn>
                  <a:cxn ang="0">
                    <a:pos x="connsiteX4931" y="connsiteY4931"/>
                  </a:cxn>
                  <a:cxn ang="0">
                    <a:pos x="connsiteX4932" y="connsiteY4932"/>
                  </a:cxn>
                  <a:cxn ang="0">
                    <a:pos x="connsiteX4933" y="connsiteY4933"/>
                  </a:cxn>
                  <a:cxn ang="0">
                    <a:pos x="connsiteX4934" y="connsiteY4934"/>
                  </a:cxn>
                  <a:cxn ang="0">
                    <a:pos x="connsiteX4935" y="connsiteY4935"/>
                  </a:cxn>
                  <a:cxn ang="0">
                    <a:pos x="connsiteX4936" y="connsiteY4936"/>
                  </a:cxn>
                  <a:cxn ang="0">
                    <a:pos x="connsiteX4937" y="connsiteY4937"/>
                  </a:cxn>
                  <a:cxn ang="0">
                    <a:pos x="connsiteX4938" y="connsiteY4938"/>
                  </a:cxn>
                  <a:cxn ang="0">
                    <a:pos x="connsiteX4939" y="connsiteY4939"/>
                  </a:cxn>
                  <a:cxn ang="0">
                    <a:pos x="connsiteX4940" y="connsiteY4940"/>
                  </a:cxn>
                  <a:cxn ang="0">
                    <a:pos x="connsiteX4941" y="connsiteY4941"/>
                  </a:cxn>
                  <a:cxn ang="0">
                    <a:pos x="connsiteX4942" y="connsiteY4942"/>
                  </a:cxn>
                  <a:cxn ang="0">
                    <a:pos x="connsiteX4943" y="connsiteY4943"/>
                  </a:cxn>
                  <a:cxn ang="0">
                    <a:pos x="connsiteX4944" y="connsiteY4944"/>
                  </a:cxn>
                  <a:cxn ang="0">
                    <a:pos x="connsiteX4945" y="connsiteY4945"/>
                  </a:cxn>
                  <a:cxn ang="0">
                    <a:pos x="connsiteX4946" y="connsiteY4946"/>
                  </a:cxn>
                  <a:cxn ang="0">
                    <a:pos x="connsiteX4947" y="connsiteY4947"/>
                  </a:cxn>
                  <a:cxn ang="0">
                    <a:pos x="connsiteX4948" y="connsiteY4948"/>
                  </a:cxn>
                  <a:cxn ang="0">
                    <a:pos x="connsiteX4949" y="connsiteY4949"/>
                  </a:cxn>
                  <a:cxn ang="0">
                    <a:pos x="connsiteX4950" y="connsiteY4950"/>
                  </a:cxn>
                  <a:cxn ang="0">
                    <a:pos x="connsiteX4951" y="connsiteY4951"/>
                  </a:cxn>
                  <a:cxn ang="0">
                    <a:pos x="connsiteX4952" y="connsiteY4952"/>
                  </a:cxn>
                  <a:cxn ang="0">
                    <a:pos x="connsiteX4953" y="connsiteY4953"/>
                  </a:cxn>
                  <a:cxn ang="0">
                    <a:pos x="connsiteX4954" y="connsiteY4954"/>
                  </a:cxn>
                  <a:cxn ang="0">
                    <a:pos x="connsiteX4955" y="connsiteY4955"/>
                  </a:cxn>
                  <a:cxn ang="0">
                    <a:pos x="connsiteX4956" y="connsiteY4956"/>
                  </a:cxn>
                  <a:cxn ang="0">
                    <a:pos x="connsiteX4957" y="connsiteY4957"/>
                  </a:cxn>
                  <a:cxn ang="0">
                    <a:pos x="connsiteX4958" y="connsiteY4958"/>
                  </a:cxn>
                  <a:cxn ang="0">
                    <a:pos x="connsiteX4959" y="connsiteY4959"/>
                  </a:cxn>
                  <a:cxn ang="0">
                    <a:pos x="connsiteX4960" y="connsiteY4960"/>
                  </a:cxn>
                  <a:cxn ang="0">
                    <a:pos x="connsiteX4961" y="connsiteY4961"/>
                  </a:cxn>
                  <a:cxn ang="0">
                    <a:pos x="connsiteX4962" y="connsiteY4962"/>
                  </a:cxn>
                  <a:cxn ang="0">
                    <a:pos x="connsiteX4963" y="connsiteY4963"/>
                  </a:cxn>
                  <a:cxn ang="0">
                    <a:pos x="connsiteX4964" y="connsiteY4964"/>
                  </a:cxn>
                  <a:cxn ang="0">
                    <a:pos x="connsiteX4965" y="connsiteY4965"/>
                  </a:cxn>
                  <a:cxn ang="0">
                    <a:pos x="connsiteX4966" y="connsiteY4966"/>
                  </a:cxn>
                  <a:cxn ang="0">
                    <a:pos x="connsiteX4967" y="connsiteY4967"/>
                  </a:cxn>
                  <a:cxn ang="0">
                    <a:pos x="connsiteX4968" y="connsiteY4968"/>
                  </a:cxn>
                  <a:cxn ang="0">
                    <a:pos x="connsiteX4969" y="connsiteY4969"/>
                  </a:cxn>
                  <a:cxn ang="0">
                    <a:pos x="connsiteX4970" y="connsiteY4970"/>
                  </a:cxn>
                  <a:cxn ang="0">
                    <a:pos x="connsiteX4971" y="connsiteY4971"/>
                  </a:cxn>
                  <a:cxn ang="0">
                    <a:pos x="connsiteX4972" y="connsiteY4972"/>
                  </a:cxn>
                  <a:cxn ang="0">
                    <a:pos x="connsiteX4973" y="connsiteY4973"/>
                  </a:cxn>
                  <a:cxn ang="0">
                    <a:pos x="connsiteX4974" y="connsiteY4974"/>
                  </a:cxn>
                  <a:cxn ang="0">
                    <a:pos x="connsiteX4975" y="connsiteY4975"/>
                  </a:cxn>
                  <a:cxn ang="0">
                    <a:pos x="connsiteX4976" y="connsiteY4976"/>
                  </a:cxn>
                  <a:cxn ang="0">
                    <a:pos x="connsiteX4977" y="connsiteY4977"/>
                  </a:cxn>
                  <a:cxn ang="0">
                    <a:pos x="connsiteX4978" y="connsiteY4978"/>
                  </a:cxn>
                  <a:cxn ang="0">
                    <a:pos x="connsiteX4979" y="connsiteY4979"/>
                  </a:cxn>
                  <a:cxn ang="0">
                    <a:pos x="connsiteX4980" y="connsiteY4980"/>
                  </a:cxn>
                  <a:cxn ang="0">
                    <a:pos x="connsiteX4981" y="connsiteY4981"/>
                  </a:cxn>
                  <a:cxn ang="0">
                    <a:pos x="connsiteX4982" y="connsiteY4982"/>
                  </a:cxn>
                  <a:cxn ang="0">
                    <a:pos x="connsiteX4983" y="connsiteY4983"/>
                  </a:cxn>
                  <a:cxn ang="0">
                    <a:pos x="connsiteX4984" y="connsiteY4984"/>
                  </a:cxn>
                  <a:cxn ang="0">
                    <a:pos x="connsiteX4985" y="connsiteY4985"/>
                  </a:cxn>
                  <a:cxn ang="0">
                    <a:pos x="connsiteX4986" y="connsiteY4986"/>
                  </a:cxn>
                  <a:cxn ang="0">
                    <a:pos x="connsiteX4987" y="connsiteY4987"/>
                  </a:cxn>
                  <a:cxn ang="0">
                    <a:pos x="connsiteX4988" y="connsiteY4988"/>
                  </a:cxn>
                  <a:cxn ang="0">
                    <a:pos x="connsiteX4989" y="connsiteY4989"/>
                  </a:cxn>
                  <a:cxn ang="0">
                    <a:pos x="connsiteX4990" y="connsiteY4990"/>
                  </a:cxn>
                  <a:cxn ang="0">
                    <a:pos x="connsiteX4991" y="connsiteY4991"/>
                  </a:cxn>
                  <a:cxn ang="0">
                    <a:pos x="connsiteX4992" y="connsiteY4992"/>
                  </a:cxn>
                  <a:cxn ang="0">
                    <a:pos x="connsiteX4993" y="connsiteY4993"/>
                  </a:cxn>
                  <a:cxn ang="0">
                    <a:pos x="connsiteX4994" y="connsiteY4994"/>
                  </a:cxn>
                  <a:cxn ang="0">
                    <a:pos x="connsiteX4995" y="connsiteY4995"/>
                  </a:cxn>
                  <a:cxn ang="0">
                    <a:pos x="connsiteX4996" y="connsiteY4996"/>
                  </a:cxn>
                  <a:cxn ang="0">
                    <a:pos x="connsiteX4997" y="connsiteY4997"/>
                  </a:cxn>
                  <a:cxn ang="0">
                    <a:pos x="connsiteX4998" y="connsiteY4998"/>
                  </a:cxn>
                  <a:cxn ang="0">
                    <a:pos x="connsiteX4999" y="connsiteY4999"/>
                  </a:cxn>
                  <a:cxn ang="0">
                    <a:pos x="connsiteX5000" y="connsiteY5000"/>
                  </a:cxn>
                  <a:cxn ang="0">
                    <a:pos x="connsiteX5001" y="connsiteY5001"/>
                  </a:cxn>
                  <a:cxn ang="0">
                    <a:pos x="connsiteX5002" y="connsiteY5002"/>
                  </a:cxn>
                  <a:cxn ang="0">
                    <a:pos x="connsiteX5003" y="connsiteY5003"/>
                  </a:cxn>
                  <a:cxn ang="0">
                    <a:pos x="connsiteX5004" y="connsiteY5004"/>
                  </a:cxn>
                  <a:cxn ang="0">
                    <a:pos x="connsiteX5005" y="connsiteY5005"/>
                  </a:cxn>
                  <a:cxn ang="0">
                    <a:pos x="connsiteX5006" y="connsiteY5006"/>
                  </a:cxn>
                  <a:cxn ang="0">
                    <a:pos x="connsiteX5007" y="connsiteY5007"/>
                  </a:cxn>
                  <a:cxn ang="0">
                    <a:pos x="connsiteX5008" y="connsiteY5008"/>
                  </a:cxn>
                  <a:cxn ang="0">
                    <a:pos x="connsiteX5009" y="connsiteY5009"/>
                  </a:cxn>
                  <a:cxn ang="0">
                    <a:pos x="connsiteX5010" y="connsiteY5010"/>
                  </a:cxn>
                  <a:cxn ang="0">
                    <a:pos x="connsiteX5011" y="connsiteY5011"/>
                  </a:cxn>
                  <a:cxn ang="0">
                    <a:pos x="connsiteX5012" y="connsiteY5012"/>
                  </a:cxn>
                  <a:cxn ang="0">
                    <a:pos x="connsiteX5013" y="connsiteY5013"/>
                  </a:cxn>
                  <a:cxn ang="0">
                    <a:pos x="connsiteX5014" y="connsiteY5014"/>
                  </a:cxn>
                  <a:cxn ang="0">
                    <a:pos x="connsiteX5015" y="connsiteY5015"/>
                  </a:cxn>
                  <a:cxn ang="0">
                    <a:pos x="connsiteX5016" y="connsiteY5016"/>
                  </a:cxn>
                  <a:cxn ang="0">
                    <a:pos x="connsiteX5017" y="connsiteY5017"/>
                  </a:cxn>
                  <a:cxn ang="0">
                    <a:pos x="connsiteX5018" y="connsiteY5018"/>
                  </a:cxn>
                  <a:cxn ang="0">
                    <a:pos x="connsiteX5019" y="connsiteY5019"/>
                  </a:cxn>
                  <a:cxn ang="0">
                    <a:pos x="connsiteX5020" y="connsiteY5020"/>
                  </a:cxn>
                  <a:cxn ang="0">
                    <a:pos x="connsiteX5021" y="connsiteY5021"/>
                  </a:cxn>
                  <a:cxn ang="0">
                    <a:pos x="connsiteX5022" y="connsiteY5022"/>
                  </a:cxn>
                  <a:cxn ang="0">
                    <a:pos x="connsiteX5023" y="connsiteY5023"/>
                  </a:cxn>
                  <a:cxn ang="0">
                    <a:pos x="connsiteX5024" y="connsiteY5024"/>
                  </a:cxn>
                  <a:cxn ang="0">
                    <a:pos x="connsiteX5025" y="connsiteY5025"/>
                  </a:cxn>
                  <a:cxn ang="0">
                    <a:pos x="connsiteX5026" y="connsiteY5026"/>
                  </a:cxn>
                  <a:cxn ang="0">
                    <a:pos x="connsiteX5027" y="connsiteY5027"/>
                  </a:cxn>
                  <a:cxn ang="0">
                    <a:pos x="connsiteX5028" y="connsiteY5028"/>
                  </a:cxn>
                  <a:cxn ang="0">
                    <a:pos x="connsiteX5029" y="connsiteY5029"/>
                  </a:cxn>
                  <a:cxn ang="0">
                    <a:pos x="connsiteX5030" y="connsiteY5030"/>
                  </a:cxn>
                  <a:cxn ang="0">
                    <a:pos x="connsiteX5031" y="connsiteY5031"/>
                  </a:cxn>
                  <a:cxn ang="0">
                    <a:pos x="connsiteX5032" y="connsiteY5032"/>
                  </a:cxn>
                  <a:cxn ang="0">
                    <a:pos x="connsiteX5033" y="connsiteY5033"/>
                  </a:cxn>
                  <a:cxn ang="0">
                    <a:pos x="connsiteX5034" y="connsiteY5034"/>
                  </a:cxn>
                  <a:cxn ang="0">
                    <a:pos x="connsiteX5035" y="connsiteY5035"/>
                  </a:cxn>
                  <a:cxn ang="0">
                    <a:pos x="connsiteX5036" y="connsiteY5036"/>
                  </a:cxn>
                  <a:cxn ang="0">
                    <a:pos x="connsiteX5037" y="connsiteY5037"/>
                  </a:cxn>
                  <a:cxn ang="0">
                    <a:pos x="connsiteX5038" y="connsiteY5038"/>
                  </a:cxn>
                  <a:cxn ang="0">
                    <a:pos x="connsiteX5039" y="connsiteY5039"/>
                  </a:cxn>
                  <a:cxn ang="0">
                    <a:pos x="connsiteX5040" y="connsiteY5040"/>
                  </a:cxn>
                  <a:cxn ang="0">
                    <a:pos x="connsiteX5041" y="connsiteY5041"/>
                  </a:cxn>
                  <a:cxn ang="0">
                    <a:pos x="connsiteX5042" y="connsiteY5042"/>
                  </a:cxn>
                  <a:cxn ang="0">
                    <a:pos x="connsiteX5043" y="connsiteY5043"/>
                  </a:cxn>
                  <a:cxn ang="0">
                    <a:pos x="connsiteX5044" y="connsiteY5044"/>
                  </a:cxn>
                  <a:cxn ang="0">
                    <a:pos x="connsiteX5045" y="connsiteY5045"/>
                  </a:cxn>
                  <a:cxn ang="0">
                    <a:pos x="connsiteX5046" y="connsiteY5046"/>
                  </a:cxn>
                  <a:cxn ang="0">
                    <a:pos x="connsiteX5047" y="connsiteY5047"/>
                  </a:cxn>
                  <a:cxn ang="0">
                    <a:pos x="connsiteX5048" y="connsiteY5048"/>
                  </a:cxn>
                  <a:cxn ang="0">
                    <a:pos x="connsiteX5049" y="connsiteY5049"/>
                  </a:cxn>
                  <a:cxn ang="0">
                    <a:pos x="connsiteX5050" y="connsiteY5050"/>
                  </a:cxn>
                  <a:cxn ang="0">
                    <a:pos x="connsiteX5051" y="connsiteY5051"/>
                  </a:cxn>
                  <a:cxn ang="0">
                    <a:pos x="connsiteX5052" y="connsiteY5052"/>
                  </a:cxn>
                  <a:cxn ang="0">
                    <a:pos x="connsiteX5053" y="connsiteY5053"/>
                  </a:cxn>
                  <a:cxn ang="0">
                    <a:pos x="connsiteX5054" y="connsiteY5054"/>
                  </a:cxn>
                  <a:cxn ang="0">
                    <a:pos x="connsiteX5055" y="connsiteY5055"/>
                  </a:cxn>
                  <a:cxn ang="0">
                    <a:pos x="connsiteX5056" y="connsiteY5056"/>
                  </a:cxn>
                  <a:cxn ang="0">
                    <a:pos x="connsiteX5057" y="connsiteY5057"/>
                  </a:cxn>
                  <a:cxn ang="0">
                    <a:pos x="connsiteX5058" y="connsiteY5058"/>
                  </a:cxn>
                  <a:cxn ang="0">
                    <a:pos x="connsiteX5059" y="connsiteY5059"/>
                  </a:cxn>
                  <a:cxn ang="0">
                    <a:pos x="connsiteX5060" y="connsiteY5060"/>
                  </a:cxn>
                  <a:cxn ang="0">
                    <a:pos x="connsiteX5061" y="connsiteY5061"/>
                  </a:cxn>
                  <a:cxn ang="0">
                    <a:pos x="connsiteX5062" y="connsiteY5062"/>
                  </a:cxn>
                  <a:cxn ang="0">
                    <a:pos x="connsiteX5063" y="connsiteY5063"/>
                  </a:cxn>
                  <a:cxn ang="0">
                    <a:pos x="connsiteX5064" y="connsiteY5064"/>
                  </a:cxn>
                  <a:cxn ang="0">
                    <a:pos x="connsiteX5065" y="connsiteY5065"/>
                  </a:cxn>
                  <a:cxn ang="0">
                    <a:pos x="connsiteX5066" y="connsiteY5066"/>
                  </a:cxn>
                  <a:cxn ang="0">
                    <a:pos x="connsiteX5067" y="connsiteY5067"/>
                  </a:cxn>
                  <a:cxn ang="0">
                    <a:pos x="connsiteX5068" y="connsiteY5068"/>
                  </a:cxn>
                  <a:cxn ang="0">
                    <a:pos x="connsiteX5069" y="connsiteY5069"/>
                  </a:cxn>
                  <a:cxn ang="0">
                    <a:pos x="connsiteX5070" y="connsiteY5070"/>
                  </a:cxn>
                  <a:cxn ang="0">
                    <a:pos x="connsiteX5071" y="connsiteY5071"/>
                  </a:cxn>
                  <a:cxn ang="0">
                    <a:pos x="connsiteX5072" y="connsiteY5072"/>
                  </a:cxn>
                  <a:cxn ang="0">
                    <a:pos x="connsiteX5073" y="connsiteY5073"/>
                  </a:cxn>
                  <a:cxn ang="0">
                    <a:pos x="connsiteX5074" y="connsiteY5074"/>
                  </a:cxn>
                  <a:cxn ang="0">
                    <a:pos x="connsiteX5075" y="connsiteY5075"/>
                  </a:cxn>
                  <a:cxn ang="0">
                    <a:pos x="connsiteX5076" y="connsiteY5076"/>
                  </a:cxn>
                  <a:cxn ang="0">
                    <a:pos x="connsiteX5077" y="connsiteY5077"/>
                  </a:cxn>
                  <a:cxn ang="0">
                    <a:pos x="connsiteX5078" y="connsiteY5078"/>
                  </a:cxn>
                  <a:cxn ang="0">
                    <a:pos x="connsiteX5079" y="connsiteY5079"/>
                  </a:cxn>
                  <a:cxn ang="0">
                    <a:pos x="connsiteX5080" y="connsiteY5080"/>
                  </a:cxn>
                  <a:cxn ang="0">
                    <a:pos x="connsiteX5081" y="connsiteY5081"/>
                  </a:cxn>
                  <a:cxn ang="0">
                    <a:pos x="connsiteX5082" y="connsiteY5082"/>
                  </a:cxn>
                  <a:cxn ang="0">
                    <a:pos x="connsiteX5083" y="connsiteY5083"/>
                  </a:cxn>
                  <a:cxn ang="0">
                    <a:pos x="connsiteX5084" y="connsiteY5084"/>
                  </a:cxn>
                  <a:cxn ang="0">
                    <a:pos x="connsiteX5085" y="connsiteY5085"/>
                  </a:cxn>
                  <a:cxn ang="0">
                    <a:pos x="connsiteX5086" y="connsiteY5086"/>
                  </a:cxn>
                  <a:cxn ang="0">
                    <a:pos x="connsiteX5087" y="connsiteY5087"/>
                  </a:cxn>
                  <a:cxn ang="0">
                    <a:pos x="connsiteX5088" y="connsiteY5088"/>
                  </a:cxn>
                  <a:cxn ang="0">
                    <a:pos x="connsiteX5089" y="connsiteY5089"/>
                  </a:cxn>
                  <a:cxn ang="0">
                    <a:pos x="connsiteX5090" y="connsiteY5090"/>
                  </a:cxn>
                  <a:cxn ang="0">
                    <a:pos x="connsiteX5091" y="connsiteY5091"/>
                  </a:cxn>
                  <a:cxn ang="0">
                    <a:pos x="connsiteX5092" y="connsiteY5092"/>
                  </a:cxn>
                  <a:cxn ang="0">
                    <a:pos x="connsiteX5093" y="connsiteY5093"/>
                  </a:cxn>
                  <a:cxn ang="0">
                    <a:pos x="connsiteX5094" y="connsiteY5094"/>
                  </a:cxn>
                  <a:cxn ang="0">
                    <a:pos x="connsiteX5095" y="connsiteY5095"/>
                  </a:cxn>
                  <a:cxn ang="0">
                    <a:pos x="connsiteX5096" y="connsiteY5096"/>
                  </a:cxn>
                  <a:cxn ang="0">
                    <a:pos x="connsiteX5097" y="connsiteY5097"/>
                  </a:cxn>
                  <a:cxn ang="0">
                    <a:pos x="connsiteX5098" y="connsiteY5098"/>
                  </a:cxn>
                  <a:cxn ang="0">
                    <a:pos x="connsiteX5099" y="connsiteY5099"/>
                  </a:cxn>
                  <a:cxn ang="0">
                    <a:pos x="connsiteX5100" y="connsiteY5100"/>
                  </a:cxn>
                  <a:cxn ang="0">
                    <a:pos x="connsiteX5101" y="connsiteY5101"/>
                  </a:cxn>
                  <a:cxn ang="0">
                    <a:pos x="connsiteX5102" y="connsiteY5102"/>
                  </a:cxn>
                  <a:cxn ang="0">
                    <a:pos x="connsiteX5103" y="connsiteY5103"/>
                  </a:cxn>
                  <a:cxn ang="0">
                    <a:pos x="connsiteX5104" y="connsiteY5104"/>
                  </a:cxn>
                  <a:cxn ang="0">
                    <a:pos x="connsiteX5105" y="connsiteY5105"/>
                  </a:cxn>
                  <a:cxn ang="0">
                    <a:pos x="connsiteX5106" y="connsiteY5106"/>
                  </a:cxn>
                  <a:cxn ang="0">
                    <a:pos x="connsiteX5107" y="connsiteY5107"/>
                  </a:cxn>
                  <a:cxn ang="0">
                    <a:pos x="connsiteX5108" y="connsiteY5108"/>
                  </a:cxn>
                  <a:cxn ang="0">
                    <a:pos x="connsiteX5109" y="connsiteY5109"/>
                  </a:cxn>
                  <a:cxn ang="0">
                    <a:pos x="connsiteX5110" y="connsiteY5110"/>
                  </a:cxn>
                  <a:cxn ang="0">
                    <a:pos x="connsiteX5111" y="connsiteY5111"/>
                  </a:cxn>
                  <a:cxn ang="0">
                    <a:pos x="connsiteX5112" y="connsiteY5112"/>
                  </a:cxn>
                  <a:cxn ang="0">
                    <a:pos x="connsiteX5113" y="connsiteY5113"/>
                  </a:cxn>
                  <a:cxn ang="0">
                    <a:pos x="connsiteX5114" y="connsiteY5114"/>
                  </a:cxn>
                  <a:cxn ang="0">
                    <a:pos x="connsiteX5115" y="connsiteY5115"/>
                  </a:cxn>
                  <a:cxn ang="0">
                    <a:pos x="connsiteX5116" y="connsiteY5116"/>
                  </a:cxn>
                  <a:cxn ang="0">
                    <a:pos x="connsiteX5117" y="connsiteY5117"/>
                  </a:cxn>
                  <a:cxn ang="0">
                    <a:pos x="connsiteX5118" y="connsiteY5118"/>
                  </a:cxn>
                  <a:cxn ang="0">
                    <a:pos x="connsiteX5119" y="connsiteY5119"/>
                  </a:cxn>
                  <a:cxn ang="0">
                    <a:pos x="connsiteX5120" y="connsiteY5120"/>
                  </a:cxn>
                  <a:cxn ang="0">
                    <a:pos x="connsiteX5121" y="connsiteY5121"/>
                  </a:cxn>
                  <a:cxn ang="0">
                    <a:pos x="connsiteX5122" y="connsiteY5122"/>
                  </a:cxn>
                  <a:cxn ang="0">
                    <a:pos x="connsiteX5123" y="connsiteY5123"/>
                  </a:cxn>
                  <a:cxn ang="0">
                    <a:pos x="connsiteX5124" y="connsiteY5124"/>
                  </a:cxn>
                  <a:cxn ang="0">
                    <a:pos x="connsiteX5125" y="connsiteY5125"/>
                  </a:cxn>
                  <a:cxn ang="0">
                    <a:pos x="connsiteX5126" y="connsiteY5126"/>
                  </a:cxn>
                  <a:cxn ang="0">
                    <a:pos x="connsiteX5127" y="connsiteY5127"/>
                  </a:cxn>
                  <a:cxn ang="0">
                    <a:pos x="connsiteX5128" y="connsiteY5128"/>
                  </a:cxn>
                  <a:cxn ang="0">
                    <a:pos x="connsiteX5129" y="connsiteY5129"/>
                  </a:cxn>
                  <a:cxn ang="0">
                    <a:pos x="connsiteX5130" y="connsiteY5130"/>
                  </a:cxn>
                  <a:cxn ang="0">
                    <a:pos x="connsiteX5131" y="connsiteY5131"/>
                  </a:cxn>
                  <a:cxn ang="0">
                    <a:pos x="connsiteX5132" y="connsiteY5132"/>
                  </a:cxn>
                  <a:cxn ang="0">
                    <a:pos x="connsiteX5133" y="connsiteY5133"/>
                  </a:cxn>
                  <a:cxn ang="0">
                    <a:pos x="connsiteX5134" y="connsiteY5134"/>
                  </a:cxn>
                  <a:cxn ang="0">
                    <a:pos x="connsiteX5135" y="connsiteY5135"/>
                  </a:cxn>
                  <a:cxn ang="0">
                    <a:pos x="connsiteX5136" y="connsiteY5136"/>
                  </a:cxn>
                  <a:cxn ang="0">
                    <a:pos x="connsiteX5137" y="connsiteY5137"/>
                  </a:cxn>
                  <a:cxn ang="0">
                    <a:pos x="connsiteX5138" y="connsiteY5138"/>
                  </a:cxn>
                  <a:cxn ang="0">
                    <a:pos x="connsiteX5139" y="connsiteY5139"/>
                  </a:cxn>
                  <a:cxn ang="0">
                    <a:pos x="connsiteX5140" y="connsiteY5140"/>
                  </a:cxn>
                  <a:cxn ang="0">
                    <a:pos x="connsiteX5141" y="connsiteY5141"/>
                  </a:cxn>
                  <a:cxn ang="0">
                    <a:pos x="connsiteX5142" y="connsiteY5142"/>
                  </a:cxn>
                  <a:cxn ang="0">
                    <a:pos x="connsiteX5143" y="connsiteY5143"/>
                  </a:cxn>
                  <a:cxn ang="0">
                    <a:pos x="connsiteX5144" y="connsiteY5144"/>
                  </a:cxn>
                  <a:cxn ang="0">
                    <a:pos x="connsiteX5145" y="connsiteY5145"/>
                  </a:cxn>
                  <a:cxn ang="0">
                    <a:pos x="connsiteX5146" y="connsiteY5146"/>
                  </a:cxn>
                  <a:cxn ang="0">
                    <a:pos x="connsiteX5147" y="connsiteY5147"/>
                  </a:cxn>
                  <a:cxn ang="0">
                    <a:pos x="connsiteX5148" y="connsiteY5148"/>
                  </a:cxn>
                  <a:cxn ang="0">
                    <a:pos x="connsiteX5149" y="connsiteY5149"/>
                  </a:cxn>
                  <a:cxn ang="0">
                    <a:pos x="connsiteX5150" y="connsiteY5150"/>
                  </a:cxn>
                  <a:cxn ang="0">
                    <a:pos x="connsiteX5151" y="connsiteY5151"/>
                  </a:cxn>
                  <a:cxn ang="0">
                    <a:pos x="connsiteX5152" y="connsiteY5152"/>
                  </a:cxn>
                  <a:cxn ang="0">
                    <a:pos x="connsiteX5153" y="connsiteY5153"/>
                  </a:cxn>
                  <a:cxn ang="0">
                    <a:pos x="connsiteX5154" y="connsiteY5154"/>
                  </a:cxn>
                  <a:cxn ang="0">
                    <a:pos x="connsiteX5155" y="connsiteY5155"/>
                  </a:cxn>
                  <a:cxn ang="0">
                    <a:pos x="connsiteX5156" y="connsiteY5156"/>
                  </a:cxn>
                  <a:cxn ang="0">
                    <a:pos x="connsiteX5157" y="connsiteY5157"/>
                  </a:cxn>
                  <a:cxn ang="0">
                    <a:pos x="connsiteX5158" y="connsiteY5158"/>
                  </a:cxn>
                  <a:cxn ang="0">
                    <a:pos x="connsiteX5159" y="connsiteY5159"/>
                  </a:cxn>
                  <a:cxn ang="0">
                    <a:pos x="connsiteX5160" y="connsiteY5160"/>
                  </a:cxn>
                  <a:cxn ang="0">
                    <a:pos x="connsiteX5161" y="connsiteY5161"/>
                  </a:cxn>
                  <a:cxn ang="0">
                    <a:pos x="connsiteX5162" y="connsiteY5162"/>
                  </a:cxn>
                  <a:cxn ang="0">
                    <a:pos x="connsiteX5163" y="connsiteY5163"/>
                  </a:cxn>
                  <a:cxn ang="0">
                    <a:pos x="connsiteX5164" y="connsiteY5164"/>
                  </a:cxn>
                  <a:cxn ang="0">
                    <a:pos x="connsiteX5165" y="connsiteY5165"/>
                  </a:cxn>
                  <a:cxn ang="0">
                    <a:pos x="connsiteX5166" y="connsiteY5166"/>
                  </a:cxn>
                  <a:cxn ang="0">
                    <a:pos x="connsiteX5167" y="connsiteY5167"/>
                  </a:cxn>
                  <a:cxn ang="0">
                    <a:pos x="connsiteX5168" y="connsiteY5168"/>
                  </a:cxn>
                  <a:cxn ang="0">
                    <a:pos x="connsiteX5169" y="connsiteY5169"/>
                  </a:cxn>
                  <a:cxn ang="0">
                    <a:pos x="connsiteX5170" y="connsiteY5170"/>
                  </a:cxn>
                  <a:cxn ang="0">
                    <a:pos x="connsiteX5171" y="connsiteY5171"/>
                  </a:cxn>
                  <a:cxn ang="0">
                    <a:pos x="connsiteX5172" y="connsiteY5172"/>
                  </a:cxn>
                  <a:cxn ang="0">
                    <a:pos x="connsiteX5173" y="connsiteY5173"/>
                  </a:cxn>
                  <a:cxn ang="0">
                    <a:pos x="connsiteX5174" y="connsiteY5174"/>
                  </a:cxn>
                  <a:cxn ang="0">
                    <a:pos x="connsiteX5175" y="connsiteY5175"/>
                  </a:cxn>
                  <a:cxn ang="0">
                    <a:pos x="connsiteX5176" y="connsiteY5176"/>
                  </a:cxn>
                  <a:cxn ang="0">
                    <a:pos x="connsiteX5177" y="connsiteY5177"/>
                  </a:cxn>
                  <a:cxn ang="0">
                    <a:pos x="connsiteX5178" y="connsiteY5178"/>
                  </a:cxn>
                  <a:cxn ang="0">
                    <a:pos x="connsiteX5179" y="connsiteY5179"/>
                  </a:cxn>
                  <a:cxn ang="0">
                    <a:pos x="connsiteX5180" y="connsiteY5180"/>
                  </a:cxn>
                  <a:cxn ang="0">
                    <a:pos x="connsiteX5181" y="connsiteY5181"/>
                  </a:cxn>
                  <a:cxn ang="0">
                    <a:pos x="connsiteX5182" y="connsiteY5182"/>
                  </a:cxn>
                  <a:cxn ang="0">
                    <a:pos x="connsiteX5183" y="connsiteY5183"/>
                  </a:cxn>
                  <a:cxn ang="0">
                    <a:pos x="connsiteX5184" y="connsiteY5184"/>
                  </a:cxn>
                  <a:cxn ang="0">
                    <a:pos x="connsiteX5185" y="connsiteY5185"/>
                  </a:cxn>
                  <a:cxn ang="0">
                    <a:pos x="connsiteX5186" y="connsiteY5186"/>
                  </a:cxn>
                  <a:cxn ang="0">
                    <a:pos x="connsiteX5187" y="connsiteY5187"/>
                  </a:cxn>
                  <a:cxn ang="0">
                    <a:pos x="connsiteX5188" y="connsiteY5188"/>
                  </a:cxn>
                  <a:cxn ang="0">
                    <a:pos x="connsiteX5189" y="connsiteY5189"/>
                  </a:cxn>
                  <a:cxn ang="0">
                    <a:pos x="connsiteX5190" y="connsiteY5190"/>
                  </a:cxn>
                  <a:cxn ang="0">
                    <a:pos x="connsiteX5191" y="connsiteY5191"/>
                  </a:cxn>
                  <a:cxn ang="0">
                    <a:pos x="connsiteX5192" y="connsiteY5192"/>
                  </a:cxn>
                  <a:cxn ang="0">
                    <a:pos x="connsiteX5193" y="connsiteY5193"/>
                  </a:cxn>
                  <a:cxn ang="0">
                    <a:pos x="connsiteX5194" y="connsiteY5194"/>
                  </a:cxn>
                  <a:cxn ang="0">
                    <a:pos x="connsiteX5195" y="connsiteY5195"/>
                  </a:cxn>
                  <a:cxn ang="0">
                    <a:pos x="connsiteX5196" y="connsiteY5196"/>
                  </a:cxn>
                  <a:cxn ang="0">
                    <a:pos x="connsiteX5197" y="connsiteY5197"/>
                  </a:cxn>
                  <a:cxn ang="0">
                    <a:pos x="connsiteX5198" y="connsiteY5198"/>
                  </a:cxn>
                  <a:cxn ang="0">
                    <a:pos x="connsiteX5199" y="connsiteY5199"/>
                  </a:cxn>
                  <a:cxn ang="0">
                    <a:pos x="connsiteX5200" y="connsiteY5200"/>
                  </a:cxn>
                  <a:cxn ang="0">
                    <a:pos x="connsiteX5201" y="connsiteY5201"/>
                  </a:cxn>
                  <a:cxn ang="0">
                    <a:pos x="connsiteX5202" y="connsiteY5202"/>
                  </a:cxn>
                  <a:cxn ang="0">
                    <a:pos x="connsiteX5203" y="connsiteY5203"/>
                  </a:cxn>
                  <a:cxn ang="0">
                    <a:pos x="connsiteX5204" y="connsiteY5204"/>
                  </a:cxn>
                  <a:cxn ang="0">
                    <a:pos x="connsiteX5205" y="connsiteY5205"/>
                  </a:cxn>
                  <a:cxn ang="0">
                    <a:pos x="connsiteX5206" y="connsiteY5206"/>
                  </a:cxn>
                  <a:cxn ang="0">
                    <a:pos x="connsiteX5207" y="connsiteY5207"/>
                  </a:cxn>
                  <a:cxn ang="0">
                    <a:pos x="connsiteX5208" y="connsiteY5208"/>
                  </a:cxn>
                  <a:cxn ang="0">
                    <a:pos x="connsiteX5209" y="connsiteY5209"/>
                  </a:cxn>
                  <a:cxn ang="0">
                    <a:pos x="connsiteX5210" y="connsiteY5210"/>
                  </a:cxn>
                  <a:cxn ang="0">
                    <a:pos x="connsiteX5211" y="connsiteY5211"/>
                  </a:cxn>
                  <a:cxn ang="0">
                    <a:pos x="connsiteX5212" y="connsiteY5212"/>
                  </a:cxn>
                  <a:cxn ang="0">
                    <a:pos x="connsiteX5213" y="connsiteY5213"/>
                  </a:cxn>
                  <a:cxn ang="0">
                    <a:pos x="connsiteX5214" y="connsiteY5214"/>
                  </a:cxn>
                  <a:cxn ang="0">
                    <a:pos x="connsiteX5215" y="connsiteY5215"/>
                  </a:cxn>
                  <a:cxn ang="0">
                    <a:pos x="connsiteX5216" y="connsiteY5216"/>
                  </a:cxn>
                  <a:cxn ang="0">
                    <a:pos x="connsiteX5217" y="connsiteY5217"/>
                  </a:cxn>
                  <a:cxn ang="0">
                    <a:pos x="connsiteX5218" y="connsiteY5218"/>
                  </a:cxn>
                  <a:cxn ang="0">
                    <a:pos x="connsiteX5219" y="connsiteY5219"/>
                  </a:cxn>
                  <a:cxn ang="0">
                    <a:pos x="connsiteX5220" y="connsiteY5220"/>
                  </a:cxn>
                  <a:cxn ang="0">
                    <a:pos x="connsiteX5221" y="connsiteY5221"/>
                  </a:cxn>
                  <a:cxn ang="0">
                    <a:pos x="connsiteX5222" y="connsiteY5222"/>
                  </a:cxn>
                  <a:cxn ang="0">
                    <a:pos x="connsiteX5223" y="connsiteY5223"/>
                  </a:cxn>
                  <a:cxn ang="0">
                    <a:pos x="connsiteX5224" y="connsiteY5224"/>
                  </a:cxn>
                  <a:cxn ang="0">
                    <a:pos x="connsiteX5225" y="connsiteY5225"/>
                  </a:cxn>
                  <a:cxn ang="0">
                    <a:pos x="connsiteX5226" y="connsiteY5226"/>
                  </a:cxn>
                  <a:cxn ang="0">
                    <a:pos x="connsiteX5227" y="connsiteY5227"/>
                  </a:cxn>
                  <a:cxn ang="0">
                    <a:pos x="connsiteX5228" y="connsiteY5228"/>
                  </a:cxn>
                  <a:cxn ang="0">
                    <a:pos x="connsiteX5229" y="connsiteY5229"/>
                  </a:cxn>
                  <a:cxn ang="0">
                    <a:pos x="connsiteX5230" y="connsiteY5230"/>
                  </a:cxn>
                  <a:cxn ang="0">
                    <a:pos x="connsiteX5231" y="connsiteY5231"/>
                  </a:cxn>
                  <a:cxn ang="0">
                    <a:pos x="connsiteX5232" y="connsiteY5232"/>
                  </a:cxn>
                  <a:cxn ang="0">
                    <a:pos x="connsiteX5233" y="connsiteY5233"/>
                  </a:cxn>
                  <a:cxn ang="0">
                    <a:pos x="connsiteX5234" y="connsiteY5234"/>
                  </a:cxn>
                  <a:cxn ang="0">
                    <a:pos x="connsiteX5235" y="connsiteY5235"/>
                  </a:cxn>
                  <a:cxn ang="0">
                    <a:pos x="connsiteX5236" y="connsiteY5236"/>
                  </a:cxn>
                  <a:cxn ang="0">
                    <a:pos x="connsiteX5237" y="connsiteY5237"/>
                  </a:cxn>
                  <a:cxn ang="0">
                    <a:pos x="connsiteX5238" y="connsiteY5238"/>
                  </a:cxn>
                  <a:cxn ang="0">
                    <a:pos x="connsiteX5239" y="connsiteY5239"/>
                  </a:cxn>
                  <a:cxn ang="0">
                    <a:pos x="connsiteX5240" y="connsiteY5240"/>
                  </a:cxn>
                  <a:cxn ang="0">
                    <a:pos x="connsiteX5241" y="connsiteY5241"/>
                  </a:cxn>
                  <a:cxn ang="0">
                    <a:pos x="connsiteX5242" y="connsiteY5242"/>
                  </a:cxn>
                  <a:cxn ang="0">
                    <a:pos x="connsiteX5243" y="connsiteY5243"/>
                  </a:cxn>
                  <a:cxn ang="0">
                    <a:pos x="connsiteX5244" y="connsiteY5244"/>
                  </a:cxn>
                  <a:cxn ang="0">
                    <a:pos x="connsiteX5245" y="connsiteY5245"/>
                  </a:cxn>
                  <a:cxn ang="0">
                    <a:pos x="connsiteX5246" y="connsiteY5246"/>
                  </a:cxn>
                  <a:cxn ang="0">
                    <a:pos x="connsiteX5247" y="connsiteY5247"/>
                  </a:cxn>
                  <a:cxn ang="0">
                    <a:pos x="connsiteX5248" y="connsiteY5248"/>
                  </a:cxn>
                  <a:cxn ang="0">
                    <a:pos x="connsiteX5249" y="connsiteY5249"/>
                  </a:cxn>
                  <a:cxn ang="0">
                    <a:pos x="connsiteX5250" y="connsiteY5250"/>
                  </a:cxn>
                  <a:cxn ang="0">
                    <a:pos x="connsiteX5251" y="connsiteY5251"/>
                  </a:cxn>
                  <a:cxn ang="0">
                    <a:pos x="connsiteX5252" y="connsiteY5252"/>
                  </a:cxn>
                  <a:cxn ang="0">
                    <a:pos x="connsiteX5253" y="connsiteY5253"/>
                  </a:cxn>
                  <a:cxn ang="0">
                    <a:pos x="connsiteX5254" y="connsiteY5254"/>
                  </a:cxn>
                  <a:cxn ang="0">
                    <a:pos x="connsiteX5255" y="connsiteY5255"/>
                  </a:cxn>
                  <a:cxn ang="0">
                    <a:pos x="connsiteX5256" y="connsiteY5256"/>
                  </a:cxn>
                  <a:cxn ang="0">
                    <a:pos x="connsiteX5257" y="connsiteY5257"/>
                  </a:cxn>
                  <a:cxn ang="0">
                    <a:pos x="connsiteX5258" y="connsiteY5258"/>
                  </a:cxn>
                  <a:cxn ang="0">
                    <a:pos x="connsiteX5259" y="connsiteY5259"/>
                  </a:cxn>
                  <a:cxn ang="0">
                    <a:pos x="connsiteX5260" y="connsiteY5260"/>
                  </a:cxn>
                  <a:cxn ang="0">
                    <a:pos x="connsiteX5261" y="connsiteY5261"/>
                  </a:cxn>
                  <a:cxn ang="0">
                    <a:pos x="connsiteX5262" y="connsiteY5262"/>
                  </a:cxn>
                  <a:cxn ang="0">
                    <a:pos x="connsiteX5263" y="connsiteY5263"/>
                  </a:cxn>
                  <a:cxn ang="0">
                    <a:pos x="connsiteX5264" y="connsiteY5264"/>
                  </a:cxn>
                  <a:cxn ang="0">
                    <a:pos x="connsiteX5265" y="connsiteY5265"/>
                  </a:cxn>
                  <a:cxn ang="0">
                    <a:pos x="connsiteX5266" y="connsiteY5266"/>
                  </a:cxn>
                  <a:cxn ang="0">
                    <a:pos x="connsiteX5267" y="connsiteY5267"/>
                  </a:cxn>
                  <a:cxn ang="0">
                    <a:pos x="connsiteX5268" y="connsiteY5268"/>
                  </a:cxn>
                  <a:cxn ang="0">
                    <a:pos x="connsiteX5269" y="connsiteY5269"/>
                  </a:cxn>
                  <a:cxn ang="0">
                    <a:pos x="connsiteX5270" y="connsiteY5270"/>
                  </a:cxn>
                  <a:cxn ang="0">
                    <a:pos x="connsiteX5271" y="connsiteY5271"/>
                  </a:cxn>
                  <a:cxn ang="0">
                    <a:pos x="connsiteX5272" y="connsiteY5272"/>
                  </a:cxn>
                  <a:cxn ang="0">
                    <a:pos x="connsiteX5273" y="connsiteY5273"/>
                  </a:cxn>
                  <a:cxn ang="0">
                    <a:pos x="connsiteX5274" y="connsiteY5274"/>
                  </a:cxn>
                  <a:cxn ang="0">
                    <a:pos x="connsiteX5275" y="connsiteY5275"/>
                  </a:cxn>
                  <a:cxn ang="0">
                    <a:pos x="connsiteX5276" y="connsiteY5276"/>
                  </a:cxn>
                  <a:cxn ang="0">
                    <a:pos x="connsiteX5277" y="connsiteY5277"/>
                  </a:cxn>
                  <a:cxn ang="0">
                    <a:pos x="connsiteX5278" y="connsiteY5278"/>
                  </a:cxn>
                  <a:cxn ang="0">
                    <a:pos x="connsiteX5279" y="connsiteY5279"/>
                  </a:cxn>
                  <a:cxn ang="0">
                    <a:pos x="connsiteX5280" y="connsiteY5280"/>
                  </a:cxn>
                  <a:cxn ang="0">
                    <a:pos x="connsiteX5281" y="connsiteY5281"/>
                  </a:cxn>
                  <a:cxn ang="0">
                    <a:pos x="connsiteX5282" y="connsiteY5282"/>
                  </a:cxn>
                  <a:cxn ang="0">
                    <a:pos x="connsiteX5283" y="connsiteY5283"/>
                  </a:cxn>
                  <a:cxn ang="0">
                    <a:pos x="connsiteX5284" y="connsiteY5284"/>
                  </a:cxn>
                  <a:cxn ang="0">
                    <a:pos x="connsiteX5285" y="connsiteY5285"/>
                  </a:cxn>
                  <a:cxn ang="0">
                    <a:pos x="connsiteX5286" y="connsiteY5286"/>
                  </a:cxn>
                  <a:cxn ang="0">
                    <a:pos x="connsiteX5287" y="connsiteY5287"/>
                  </a:cxn>
                  <a:cxn ang="0">
                    <a:pos x="connsiteX5288" y="connsiteY5288"/>
                  </a:cxn>
                  <a:cxn ang="0">
                    <a:pos x="connsiteX5289" y="connsiteY5289"/>
                  </a:cxn>
                  <a:cxn ang="0">
                    <a:pos x="connsiteX5290" y="connsiteY5290"/>
                  </a:cxn>
                  <a:cxn ang="0">
                    <a:pos x="connsiteX5291" y="connsiteY5291"/>
                  </a:cxn>
                  <a:cxn ang="0">
                    <a:pos x="connsiteX5292" y="connsiteY5292"/>
                  </a:cxn>
                  <a:cxn ang="0">
                    <a:pos x="connsiteX5293" y="connsiteY5293"/>
                  </a:cxn>
                  <a:cxn ang="0">
                    <a:pos x="connsiteX5294" y="connsiteY5294"/>
                  </a:cxn>
                  <a:cxn ang="0">
                    <a:pos x="connsiteX5295" y="connsiteY5295"/>
                  </a:cxn>
                  <a:cxn ang="0">
                    <a:pos x="connsiteX5296" y="connsiteY5296"/>
                  </a:cxn>
                  <a:cxn ang="0">
                    <a:pos x="connsiteX5297" y="connsiteY5297"/>
                  </a:cxn>
                  <a:cxn ang="0">
                    <a:pos x="connsiteX5298" y="connsiteY5298"/>
                  </a:cxn>
                  <a:cxn ang="0">
                    <a:pos x="connsiteX5299" y="connsiteY5299"/>
                  </a:cxn>
                  <a:cxn ang="0">
                    <a:pos x="connsiteX5300" y="connsiteY5300"/>
                  </a:cxn>
                  <a:cxn ang="0">
                    <a:pos x="connsiteX5301" y="connsiteY5301"/>
                  </a:cxn>
                  <a:cxn ang="0">
                    <a:pos x="connsiteX5302" y="connsiteY5302"/>
                  </a:cxn>
                  <a:cxn ang="0">
                    <a:pos x="connsiteX5303" y="connsiteY5303"/>
                  </a:cxn>
                  <a:cxn ang="0">
                    <a:pos x="connsiteX5304" y="connsiteY5304"/>
                  </a:cxn>
                  <a:cxn ang="0">
                    <a:pos x="connsiteX5305" y="connsiteY5305"/>
                  </a:cxn>
                  <a:cxn ang="0">
                    <a:pos x="connsiteX5306" y="connsiteY5306"/>
                  </a:cxn>
                  <a:cxn ang="0">
                    <a:pos x="connsiteX5307" y="connsiteY5307"/>
                  </a:cxn>
                  <a:cxn ang="0">
                    <a:pos x="connsiteX5308" y="connsiteY5308"/>
                  </a:cxn>
                  <a:cxn ang="0">
                    <a:pos x="connsiteX5309" y="connsiteY5309"/>
                  </a:cxn>
                  <a:cxn ang="0">
                    <a:pos x="connsiteX5310" y="connsiteY5310"/>
                  </a:cxn>
                  <a:cxn ang="0">
                    <a:pos x="connsiteX5311" y="connsiteY5311"/>
                  </a:cxn>
                  <a:cxn ang="0">
                    <a:pos x="connsiteX5312" y="connsiteY5312"/>
                  </a:cxn>
                  <a:cxn ang="0">
                    <a:pos x="connsiteX5313" y="connsiteY5313"/>
                  </a:cxn>
                  <a:cxn ang="0">
                    <a:pos x="connsiteX5314" y="connsiteY5314"/>
                  </a:cxn>
                  <a:cxn ang="0">
                    <a:pos x="connsiteX5315" y="connsiteY5315"/>
                  </a:cxn>
                  <a:cxn ang="0">
                    <a:pos x="connsiteX5316" y="connsiteY5316"/>
                  </a:cxn>
                  <a:cxn ang="0">
                    <a:pos x="connsiteX5317" y="connsiteY5317"/>
                  </a:cxn>
                  <a:cxn ang="0">
                    <a:pos x="connsiteX5318" y="connsiteY5318"/>
                  </a:cxn>
                  <a:cxn ang="0">
                    <a:pos x="connsiteX5319" y="connsiteY5319"/>
                  </a:cxn>
                  <a:cxn ang="0">
                    <a:pos x="connsiteX5320" y="connsiteY5320"/>
                  </a:cxn>
                  <a:cxn ang="0">
                    <a:pos x="connsiteX5321" y="connsiteY5321"/>
                  </a:cxn>
                  <a:cxn ang="0">
                    <a:pos x="connsiteX5322" y="connsiteY5322"/>
                  </a:cxn>
                  <a:cxn ang="0">
                    <a:pos x="connsiteX5323" y="connsiteY5323"/>
                  </a:cxn>
                  <a:cxn ang="0">
                    <a:pos x="connsiteX5324" y="connsiteY5324"/>
                  </a:cxn>
                  <a:cxn ang="0">
                    <a:pos x="connsiteX5325" y="connsiteY5325"/>
                  </a:cxn>
                  <a:cxn ang="0">
                    <a:pos x="connsiteX5326" y="connsiteY5326"/>
                  </a:cxn>
                  <a:cxn ang="0">
                    <a:pos x="connsiteX5327" y="connsiteY5327"/>
                  </a:cxn>
                  <a:cxn ang="0">
                    <a:pos x="connsiteX5328" y="connsiteY5328"/>
                  </a:cxn>
                  <a:cxn ang="0">
                    <a:pos x="connsiteX5329" y="connsiteY5329"/>
                  </a:cxn>
                  <a:cxn ang="0">
                    <a:pos x="connsiteX5330" y="connsiteY5330"/>
                  </a:cxn>
                  <a:cxn ang="0">
                    <a:pos x="connsiteX5331" y="connsiteY5331"/>
                  </a:cxn>
                  <a:cxn ang="0">
                    <a:pos x="connsiteX5332" y="connsiteY5332"/>
                  </a:cxn>
                  <a:cxn ang="0">
                    <a:pos x="connsiteX5333" y="connsiteY5333"/>
                  </a:cxn>
                  <a:cxn ang="0">
                    <a:pos x="connsiteX5334" y="connsiteY5334"/>
                  </a:cxn>
                  <a:cxn ang="0">
                    <a:pos x="connsiteX5335" y="connsiteY5335"/>
                  </a:cxn>
                  <a:cxn ang="0">
                    <a:pos x="connsiteX5336" y="connsiteY5336"/>
                  </a:cxn>
                  <a:cxn ang="0">
                    <a:pos x="connsiteX5337" y="connsiteY5337"/>
                  </a:cxn>
                  <a:cxn ang="0">
                    <a:pos x="connsiteX5338" y="connsiteY5338"/>
                  </a:cxn>
                  <a:cxn ang="0">
                    <a:pos x="connsiteX5339" y="connsiteY5339"/>
                  </a:cxn>
                  <a:cxn ang="0">
                    <a:pos x="connsiteX5340" y="connsiteY5340"/>
                  </a:cxn>
                  <a:cxn ang="0">
                    <a:pos x="connsiteX5341" y="connsiteY5341"/>
                  </a:cxn>
                  <a:cxn ang="0">
                    <a:pos x="connsiteX5342" y="connsiteY5342"/>
                  </a:cxn>
                  <a:cxn ang="0">
                    <a:pos x="connsiteX5343" y="connsiteY5343"/>
                  </a:cxn>
                  <a:cxn ang="0">
                    <a:pos x="connsiteX5344" y="connsiteY5344"/>
                  </a:cxn>
                  <a:cxn ang="0">
                    <a:pos x="connsiteX5345" y="connsiteY5345"/>
                  </a:cxn>
                  <a:cxn ang="0">
                    <a:pos x="connsiteX5346" y="connsiteY5346"/>
                  </a:cxn>
                  <a:cxn ang="0">
                    <a:pos x="connsiteX5347" y="connsiteY5347"/>
                  </a:cxn>
                  <a:cxn ang="0">
                    <a:pos x="connsiteX5348" y="connsiteY5348"/>
                  </a:cxn>
                  <a:cxn ang="0">
                    <a:pos x="connsiteX5349" y="connsiteY5349"/>
                  </a:cxn>
                  <a:cxn ang="0">
                    <a:pos x="connsiteX5350" y="connsiteY5350"/>
                  </a:cxn>
                  <a:cxn ang="0">
                    <a:pos x="connsiteX5351" y="connsiteY5351"/>
                  </a:cxn>
                  <a:cxn ang="0">
                    <a:pos x="connsiteX5352" y="connsiteY5352"/>
                  </a:cxn>
                  <a:cxn ang="0">
                    <a:pos x="connsiteX5353" y="connsiteY5353"/>
                  </a:cxn>
                  <a:cxn ang="0">
                    <a:pos x="connsiteX5354" y="connsiteY5354"/>
                  </a:cxn>
                  <a:cxn ang="0">
                    <a:pos x="connsiteX5355" y="connsiteY5355"/>
                  </a:cxn>
                  <a:cxn ang="0">
                    <a:pos x="connsiteX5356" y="connsiteY5356"/>
                  </a:cxn>
                  <a:cxn ang="0">
                    <a:pos x="connsiteX5357" y="connsiteY5357"/>
                  </a:cxn>
                  <a:cxn ang="0">
                    <a:pos x="connsiteX5358" y="connsiteY5358"/>
                  </a:cxn>
                  <a:cxn ang="0">
                    <a:pos x="connsiteX5359" y="connsiteY5359"/>
                  </a:cxn>
                  <a:cxn ang="0">
                    <a:pos x="connsiteX5360" y="connsiteY5360"/>
                  </a:cxn>
                  <a:cxn ang="0">
                    <a:pos x="connsiteX5361" y="connsiteY5361"/>
                  </a:cxn>
                  <a:cxn ang="0">
                    <a:pos x="connsiteX5362" y="connsiteY5362"/>
                  </a:cxn>
                  <a:cxn ang="0">
                    <a:pos x="connsiteX5363" y="connsiteY5363"/>
                  </a:cxn>
                  <a:cxn ang="0">
                    <a:pos x="connsiteX5364" y="connsiteY5364"/>
                  </a:cxn>
                  <a:cxn ang="0">
                    <a:pos x="connsiteX5365" y="connsiteY5365"/>
                  </a:cxn>
                  <a:cxn ang="0">
                    <a:pos x="connsiteX5366" y="connsiteY5366"/>
                  </a:cxn>
                  <a:cxn ang="0">
                    <a:pos x="connsiteX5367" y="connsiteY5367"/>
                  </a:cxn>
                  <a:cxn ang="0">
                    <a:pos x="connsiteX5368" y="connsiteY5368"/>
                  </a:cxn>
                  <a:cxn ang="0">
                    <a:pos x="connsiteX5369" y="connsiteY5369"/>
                  </a:cxn>
                  <a:cxn ang="0">
                    <a:pos x="connsiteX5370" y="connsiteY5370"/>
                  </a:cxn>
                  <a:cxn ang="0">
                    <a:pos x="connsiteX5371" y="connsiteY5371"/>
                  </a:cxn>
                  <a:cxn ang="0">
                    <a:pos x="connsiteX5372" y="connsiteY5372"/>
                  </a:cxn>
                  <a:cxn ang="0">
                    <a:pos x="connsiteX5373" y="connsiteY5373"/>
                  </a:cxn>
                  <a:cxn ang="0">
                    <a:pos x="connsiteX5374" y="connsiteY5374"/>
                  </a:cxn>
                  <a:cxn ang="0">
                    <a:pos x="connsiteX5375" y="connsiteY5375"/>
                  </a:cxn>
                  <a:cxn ang="0">
                    <a:pos x="connsiteX5376" y="connsiteY5376"/>
                  </a:cxn>
                  <a:cxn ang="0">
                    <a:pos x="connsiteX5377" y="connsiteY5377"/>
                  </a:cxn>
                  <a:cxn ang="0">
                    <a:pos x="connsiteX5378" y="connsiteY5378"/>
                  </a:cxn>
                  <a:cxn ang="0">
                    <a:pos x="connsiteX5379" y="connsiteY5379"/>
                  </a:cxn>
                  <a:cxn ang="0">
                    <a:pos x="connsiteX5380" y="connsiteY5380"/>
                  </a:cxn>
                  <a:cxn ang="0">
                    <a:pos x="connsiteX5381" y="connsiteY5381"/>
                  </a:cxn>
                  <a:cxn ang="0">
                    <a:pos x="connsiteX5382" y="connsiteY5382"/>
                  </a:cxn>
                  <a:cxn ang="0">
                    <a:pos x="connsiteX5383" y="connsiteY5383"/>
                  </a:cxn>
                  <a:cxn ang="0">
                    <a:pos x="connsiteX5384" y="connsiteY5384"/>
                  </a:cxn>
                  <a:cxn ang="0">
                    <a:pos x="connsiteX5385" y="connsiteY5385"/>
                  </a:cxn>
                  <a:cxn ang="0">
                    <a:pos x="connsiteX5386" y="connsiteY5386"/>
                  </a:cxn>
                  <a:cxn ang="0">
                    <a:pos x="connsiteX5387" y="connsiteY5387"/>
                  </a:cxn>
                  <a:cxn ang="0">
                    <a:pos x="connsiteX5388" y="connsiteY5388"/>
                  </a:cxn>
                  <a:cxn ang="0">
                    <a:pos x="connsiteX5389" y="connsiteY5389"/>
                  </a:cxn>
                  <a:cxn ang="0">
                    <a:pos x="connsiteX5390" y="connsiteY5390"/>
                  </a:cxn>
                  <a:cxn ang="0">
                    <a:pos x="connsiteX5391" y="connsiteY5391"/>
                  </a:cxn>
                  <a:cxn ang="0">
                    <a:pos x="connsiteX5392" y="connsiteY5392"/>
                  </a:cxn>
                  <a:cxn ang="0">
                    <a:pos x="connsiteX5393" y="connsiteY5393"/>
                  </a:cxn>
                  <a:cxn ang="0">
                    <a:pos x="connsiteX5394" y="connsiteY5394"/>
                  </a:cxn>
                  <a:cxn ang="0">
                    <a:pos x="connsiteX5395" y="connsiteY5395"/>
                  </a:cxn>
                  <a:cxn ang="0">
                    <a:pos x="connsiteX5396" y="connsiteY5396"/>
                  </a:cxn>
                  <a:cxn ang="0">
                    <a:pos x="connsiteX5397" y="connsiteY5397"/>
                  </a:cxn>
                  <a:cxn ang="0">
                    <a:pos x="connsiteX5398" y="connsiteY5398"/>
                  </a:cxn>
                  <a:cxn ang="0">
                    <a:pos x="connsiteX5399" y="connsiteY5399"/>
                  </a:cxn>
                  <a:cxn ang="0">
                    <a:pos x="connsiteX5400" y="connsiteY5400"/>
                  </a:cxn>
                  <a:cxn ang="0">
                    <a:pos x="connsiteX5401" y="connsiteY5401"/>
                  </a:cxn>
                  <a:cxn ang="0">
                    <a:pos x="connsiteX5402" y="connsiteY5402"/>
                  </a:cxn>
                  <a:cxn ang="0">
                    <a:pos x="connsiteX5403" y="connsiteY5403"/>
                  </a:cxn>
                  <a:cxn ang="0">
                    <a:pos x="connsiteX5404" y="connsiteY5404"/>
                  </a:cxn>
                  <a:cxn ang="0">
                    <a:pos x="connsiteX5405" y="connsiteY5405"/>
                  </a:cxn>
                  <a:cxn ang="0">
                    <a:pos x="connsiteX5406" y="connsiteY5406"/>
                  </a:cxn>
                  <a:cxn ang="0">
                    <a:pos x="connsiteX5407" y="connsiteY5407"/>
                  </a:cxn>
                  <a:cxn ang="0">
                    <a:pos x="connsiteX5408" y="connsiteY5408"/>
                  </a:cxn>
                  <a:cxn ang="0">
                    <a:pos x="connsiteX5409" y="connsiteY5409"/>
                  </a:cxn>
                  <a:cxn ang="0">
                    <a:pos x="connsiteX5410" y="connsiteY5410"/>
                  </a:cxn>
                  <a:cxn ang="0">
                    <a:pos x="connsiteX5411" y="connsiteY5411"/>
                  </a:cxn>
                  <a:cxn ang="0">
                    <a:pos x="connsiteX5412" y="connsiteY5412"/>
                  </a:cxn>
                  <a:cxn ang="0">
                    <a:pos x="connsiteX5413" y="connsiteY5413"/>
                  </a:cxn>
                  <a:cxn ang="0">
                    <a:pos x="connsiteX5414" y="connsiteY5414"/>
                  </a:cxn>
                  <a:cxn ang="0">
                    <a:pos x="connsiteX5415" y="connsiteY5415"/>
                  </a:cxn>
                  <a:cxn ang="0">
                    <a:pos x="connsiteX5416" y="connsiteY5416"/>
                  </a:cxn>
                  <a:cxn ang="0">
                    <a:pos x="connsiteX5417" y="connsiteY5417"/>
                  </a:cxn>
                  <a:cxn ang="0">
                    <a:pos x="connsiteX5418" y="connsiteY5418"/>
                  </a:cxn>
                  <a:cxn ang="0">
                    <a:pos x="connsiteX5419" y="connsiteY5419"/>
                  </a:cxn>
                  <a:cxn ang="0">
                    <a:pos x="connsiteX5420" y="connsiteY5420"/>
                  </a:cxn>
                  <a:cxn ang="0">
                    <a:pos x="connsiteX5421" y="connsiteY5421"/>
                  </a:cxn>
                  <a:cxn ang="0">
                    <a:pos x="connsiteX5422" y="connsiteY5422"/>
                  </a:cxn>
                  <a:cxn ang="0">
                    <a:pos x="connsiteX5423" y="connsiteY5423"/>
                  </a:cxn>
                  <a:cxn ang="0">
                    <a:pos x="connsiteX5424" y="connsiteY5424"/>
                  </a:cxn>
                  <a:cxn ang="0">
                    <a:pos x="connsiteX5425" y="connsiteY5425"/>
                  </a:cxn>
                  <a:cxn ang="0">
                    <a:pos x="connsiteX5426" y="connsiteY5426"/>
                  </a:cxn>
                  <a:cxn ang="0">
                    <a:pos x="connsiteX5427" y="connsiteY5427"/>
                  </a:cxn>
                  <a:cxn ang="0">
                    <a:pos x="connsiteX5428" y="connsiteY5428"/>
                  </a:cxn>
                  <a:cxn ang="0">
                    <a:pos x="connsiteX5429" y="connsiteY5429"/>
                  </a:cxn>
                  <a:cxn ang="0">
                    <a:pos x="connsiteX5430" y="connsiteY5430"/>
                  </a:cxn>
                  <a:cxn ang="0">
                    <a:pos x="connsiteX5431" y="connsiteY5431"/>
                  </a:cxn>
                  <a:cxn ang="0">
                    <a:pos x="connsiteX5432" y="connsiteY5432"/>
                  </a:cxn>
                  <a:cxn ang="0">
                    <a:pos x="connsiteX5433" y="connsiteY5433"/>
                  </a:cxn>
                  <a:cxn ang="0">
                    <a:pos x="connsiteX5434" y="connsiteY5434"/>
                  </a:cxn>
                  <a:cxn ang="0">
                    <a:pos x="connsiteX5435" y="connsiteY5435"/>
                  </a:cxn>
                  <a:cxn ang="0">
                    <a:pos x="connsiteX5436" y="connsiteY5436"/>
                  </a:cxn>
                  <a:cxn ang="0">
                    <a:pos x="connsiteX5437" y="connsiteY5437"/>
                  </a:cxn>
                  <a:cxn ang="0">
                    <a:pos x="connsiteX5438" y="connsiteY5438"/>
                  </a:cxn>
                  <a:cxn ang="0">
                    <a:pos x="connsiteX5439" y="connsiteY5439"/>
                  </a:cxn>
                  <a:cxn ang="0">
                    <a:pos x="connsiteX5440" y="connsiteY5440"/>
                  </a:cxn>
                  <a:cxn ang="0">
                    <a:pos x="connsiteX5441" y="connsiteY5441"/>
                  </a:cxn>
                  <a:cxn ang="0">
                    <a:pos x="connsiteX5442" y="connsiteY5442"/>
                  </a:cxn>
                  <a:cxn ang="0">
                    <a:pos x="connsiteX5443" y="connsiteY5443"/>
                  </a:cxn>
                  <a:cxn ang="0">
                    <a:pos x="connsiteX5444" y="connsiteY5444"/>
                  </a:cxn>
                  <a:cxn ang="0">
                    <a:pos x="connsiteX5445" y="connsiteY5445"/>
                  </a:cxn>
                  <a:cxn ang="0">
                    <a:pos x="connsiteX5446" y="connsiteY5446"/>
                  </a:cxn>
                  <a:cxn ang="0">
                    <a:pos x="connsiteX5447" y="connsiteY5447"/>
                  </a:cxn>
                  <a:cxn ang="0">
                    <a:pos x="connsiteX5448" y="connsiteY5448"/>
                  </a:cxn>
                  <a:cxn ang="0">
                    <a:pos x="connsiteX5449" y="connsiteY5449"/>
                  </a:cxn>
                  <a:cxn ang="0">
                    <a:pos x="connsiteX5450" y="connsiteY5450"/>
                  </a:cxn>
                  <a:cxn ang="0">
                    <a:pos x="connsiteX5451" y="connsiteY5451"/>
                  </a:cxn>
                  <a:cxn ang="0">
                    <a:pos x="connsiteX5452" y="connsiteY5452"/>
                  </a:cxn>
                  <a:cxn ang="0">
                    <a:pos x="connsiteX5453" y="connsiteY5453"/>
                  </a:cxn>
                  <a:cxn ang="0">
                    <a:pos x="connsiteX5454" y="connsiteY5454"/>
                  </a:cxn>
                  <a:cxn ang="0">
                    <a:pos x="connsiteX5455" y="connsiteY5455"/>
                  </a:cxn>
                  <a:cxn ang="0">
                    <a:pos x="connsiteX5456" y="connsiteY5456"/>
                  </a:cxn>
                  <a:cxn ang="0">
                    <a:pos x="connsiteX5457" y="connsiteY5457"/>
                  </a:cxn>
                  <a:cxn ang="0">
                    <a:pos x="connsiteX5458" y="connsiteY5458"/>
                  </a:cxn>
                  <a:cxn ang="0">
                    <a:pos x="connsiteX5459" y="connsiteY5459"/>
                  </a:cxn>
                  <a:cxn ang="0">
                    <a:pos x="connsiteX5460" y="connsiteY5460"/>
                  </a:cxn>
                  <a:cxn ang="0">
                    <a:pos x="connsiteX5461" y="connsiteY5461"/>
                  </a:cxn>
                  <a:cxn ang="0">
                    <a:pos x="connsiteX5462" y="connsiteY5462"/>
                  </a:cxn>
                  <a:cxn ang="0">
                    <a:pos x="connsiteX5463" y="connsiteY5463"/>
                  </a:cxn>
                  <a:cxn ang="0">
                    <a:pos x="connsiteX5464" y="connsiteY5464"/>
                  </a:cxn>
                  <a:cxn ang="0">
                    <a:pos x="connsiteX5465" y="connsiteY5465"/>
                  </a:cxn>
                  <a:cxn ang="0">
                    <a:pos x="connsiteX5466" y="connsiteY5466"/>
                  </a:cxn>
                  <a:cxn ang="0">
                    <a:pos x="connsiteX5467" y="connsiteY5467"/>
                  </a:cxn>
                  <a:cxn ang="0">
                    <a:pos x="connsiteX5468" y="connsiteY5468"/>
                  </a:cxn>
                  <a:cxn ang="0">
                    <a:pos x="connsiteX5469" y="connsiteY5469"/>
                  </a:cxn>
                  <a:cxn ang="0">
                    <a:pos x="connsiteX5470" y="connsiteY5470"/>
                  </a:cxn>
                  <a:cxn ang="0">
                    <a:pos x="connsiteX5471" y="connsiteY5471"/>
                  </a:cxn>
                  <a:cxn ang="0">
                    <a:pos x="connsiteX5472" y="connsiteY5472"/>
                  </a:cxn>
                  <a:cxn ang="0">
                    <a:pos x="connsiteX5473" y="connsiteY5473"/>
                  </a:cxn>
                  <a:cxn ang="0">
                    <a:pos x="connsiteX5474" y="connsiteY5474"/>
                  </a:cxn>
                  <a:cxn ang="0">
                    <a:pos x="connsiteX5475" y="connsiteY5475"/>
                  </a:cxn>
                  <a:cxn ang="0">
                    <a:pos x="connsiteX5476" y="connsiteY5476"/>
                  </a:cxn>
                  <a:cxn ang="0">
                    <a:pos x="connsiteX5477" y="connsiteY5477"/>
                  </a:cxn>
                  <a:cxn ang="0">
                    <a:pos x="connsiteX5478" y="connsiteY5478"/>
                  </a:cxn>
                  <a:cxn ang="0">
                    <a:pos x="connsiteX5479" y="connsiteY5479"/>
                  </a:cxn>
                  <a:cxn ang="0">
                    <a:pos x="connsiteX5480" y="connsiteY5480"/>
                  </a:cxn>
                  <a:cxn ang="0">
                    <a:pos x="connsiteX5481" y="connsiteY5481"/>
                  </a:cxn>
                  <a:cxn ang="0">
                    <a:pos x="connsiteX5482" y="connsiteY5482"/>
                  </a:cxn>
                  <a:cxn ang="0">
                    <a:pos x="connsiteX5483" y="connsiteY5483"/>
                  </a:cxn>
                  <a:cxn ang="0">
                    <a:pos x="connsiteX5484" y="connsiteY5484"/>
                  </a:cxn>
                  <a:cxn ang="0">
                    <a:pos x="connsiteX5485" y="connsiteY5485"/>
                  </a:cxn>
                  <a:cxn ang="0">
                    <a:pos x="connsiteX5486" y="connsiteY5486"/>
                  </a:cxn>
                  <a:cxn ang="0">
                    <a:pos x="connsiteX5487" y="connsiteY5487"/>
                  </a:cxn>
                  <a:cxn ang="0">
                    <a:pos x="connsiteX5488" y="connsiteY5488"/>
                  </a:cxn>
                  <a:cxn ang="0">
                    <a:pos x="connsiteX5489" y="connsiteY5489"/>
                  </a:cxn>
                  <a:cxn ang="0">
                    <a:pos x="connsiteX5490" y="connsiteY5490"/>
                  </a:cxn>
                  <a:cxn ang="0">
                    <a:pos x="connsiteX5491" y="connsiteY5491"/>
                  </a:cxn>
                  <a:cxn ang="0">
                    <a:pos x="connsiteX5492" y="connsiteY5492"/>
                  </a:cxn>
                  <a:cxn ang="0">
                    <a:pos x="connsiteX5493" y="connsiteY5493"/>
                  </a:cxn>
                  <a:cxn ang="0">
                    <a:pos x="connsiteX5494" y="connsiteY5494"/>
                  </a:cxn>
                  <a:cxn ang="0">
                    <a:pos x="connsiteX5495" y="connsiteY5495"/>
                  </a:cxn>
                  <a:cxn ang="0">
                    <a:pos x="connsiteX5496" y="connsiteY5496"/>
                  </a:cxn>
                  <a:cxn ang="0">
                    <a:pos x="connsiteX5497" y="connsiteY5497"/>
                  </a:cxn>
                  <a:cxn ang="0">
                    <a:pos x="connsiteX5498" y="connsiteY5498"/>
                  </a:cxn>
                  <a:cxn ang="0">
                    <a:pos x="connsiteX5499" y="connsiteY5499"/>
                  </a:cxn>
                  <a:cxn ang="0">
                    <a:pos x="connsiteX5500" y="connsiteY5500"/>
                  </a:cxn>
                  <a:cxn ang="0">
                    <a:pos x="connsiteX5501" y="connsiteY5501"/>
                  </a:cxn>
                  <a:cxn ang="0">
                    <a:pos x="connsiteX5502" y="connsiteY5502"/>
                  </a:cxn>
                  <a:cxn ang="0">
                    <a:pos x="connsiteX5503" y="connsiteY5503"/>
                  </a:cxn>
                  <a:cxn ang="0">
                    <a:pos x="connsiteX5504" y="connsiteY5504"/>
                  </a:cxn>
                  <a:cxn ang="0">
                    <a:pos x="connsiteX5505" y="connsiteY5505"/>
                  </a:cxn>
                  <a:cxn ang="0">
                    <a:pos x="connsiteX5506" y="connsiteY5506"/>
                  </a:cxn>
                  <a:cxn ang="0">
                    <a:pos x="connsiteX5507" y="connsiteY5507"/>
                  </a:cxn>
                  <a:cxn ang="0">
                    <a:pos x="connsiteX5508" y="connsiteY5508"/>
                  </a:cxn>
                  <a:cxn ang="0">
                    <a:pos x="connsiteX5509" y="connsiteY5509"/>
                  </a:cxn>
                  <a:cxn ang="0">
                    <a:pos x="connsiteX5510" y="connsiteY5510"/>
                  </a:cxn>
                  <a:cxn ang="0">
                    <a:pos x="connsiteX5511" y="connsiteY5511"/>
                  </a:cxn>
                  <a:cxn ang="0">
                    <a:pos x="connsiteX5512" y="connsiteY5512"/>
                  </a:cxn>
                  <a:cxn ang="0">
                    <a:pos x="connsiteX5513" y="connsiteY5513"/>
                  </a:cxn>
                  <a:cxn ang="0">
                    <a:pos x="connsiteX5514" y="connsiteY5514"/>
                  </a:cxn>
                  <a:cxn ang="0">
                    <a:pos x="connsiteX5515" y="connsiteY5515"/>
                  </a:cxn>
                  <a:cxn ang="0">
                    <a:pos x="connsiteX5516" y="connsiteY5516"/>
                  </a:cxn>
                  <a:cxn ang="0">
                    <a:pos x="connsiteX5517" y="connsiteY5517"/>
                  </a:cxn>
                  <a:cxn ang="0">
                    <a:pos x="connsiteX5518" y="connsiteY5518"/>
                  </a:cxn>
                  <a:cxn ang="0">
                    <a:pos x="connsiteX5519" y="connsiteY5519"/>
                  </a:cxn>
                  <a:cxn ang="0">
                    <a:pos x="connsiteX5520" y="connsiteY5520"/>
                  </a:cxn>
                  <a:cxn ang="0">
                    <a:pos x="connsiteX5521" y="connsiteY5521"/>
                  </a:cxn>
                  <a:cxn ang="0">
                    <a:pos x="connsiteX5522" y="connsiteY5522"/>
                  </a:cxn>
                  <a:cxn ang="0">
                    <a:pos x="connsiteX5523" y="connsiteY5523"/>
                  </a:cxn>
                  <a:cxn ang="0">
                    <a:pos x="connsiteX5524" y="connsiteY5524"/>
                  </a:cxn>
                  <a:cxn ang="0">
                    <a:pos x="connsiteX5525" y="connsiteY5525"/>
                  </a:cxn>
                  <a:cxn ang="0">
                    <a:pos x="connsiteX5526" y="connsiteY5526"/>
                  </a:cxn>
                  <a:cxn ang="0">
                    <a:pos x="connsiteX5527" y="connsiteY5527"/>
                  </a:cxn>
                  <a:cxn ang="0">
                    <a:pos x="connsiteX5528" y="connsiteY5528"/>
                  </a:cxn>
                  <a:cxn ang="0">
                    <a:pos x="connsiteX5529" y="connsiteY5529"/>
                  </a:cxn>
                  <a:cxn ang="0">
                    <a:pos x="connsiteX5530" y="connsiteY5530"/>
                  </a:cxn>
                  <a:cxn ang="0">
                    <a:pos x="connsiteX5531" y="connsiteY5531"/>
                  </a:cxn>
                  <a:cxn ang="0">
                    <a:pos x="connsiteX5532" y="connsiteY5532"/>
                  </a:cxn>
                  <a:cxn ang="0">
                    <a:pos x="connsiteX5533" y="connsiteY5533"/>
                  </a:cxn>
                  <a:cxn ang="0">
                    <a:pos x="connsiteX5534" y="connsiteY5534"/>
                  </a:cxn>
                  <a:cxn ang="0">
                    <a:pos x="connsiteX5535" y="connsiteY5535"/>
                  </a:cxn>
                  <a:cxn ang="0">
                    <a:pos x="connsiteX5536" y="connsiteY5536"/>
                  </a:cxn>
                  <a:cxn ang="0">
                    <a:pos x="connsiteX5537" y="connsiteY5537"/>
                  </a:cxn>
                  <a:cxn ang="0">
                    <a:pos x="connsiteX5538" y="connsiteY5538"/>
                  </a:cxn>
                  <a:cxn ang="0">
                    <a:pos x="connsiteX5539" y="connsiteY5539"/>
                  </a:cxn>
                  <a:cxn ang="0">
                    <a:pos x="connsiteX5540" y="connsiteY5540"/>
                  </a:cxn>
                  <a:cxn ang="0">
                    <a:pos x="connsiteX5541" y="connsiteY5541"/>
                  </a:cxn>
                  <a:cxn ang="0">
                    <a:pos x="connsiteX5542" y="connsiteY5542"/>
                  </a:cxn>
                  <a:cxn ang="0">
                    <a:pos x="connsiteX5543" y="connsiteY5543"/>
                  </a:cxn>
                  <a:cxn ang="0">
                    <a:pos x="connsiteX5544" y="connsiteY5544"/>
                  </a:cxn>
                  <a:cxn ang="0">
                    <a:pos x="connsiteX5545" y="connsiteY5545"/>
                  </a:cxn>
                  <a:cxn ang="0">
                    <a:pos x="connsiteX5546" y="connsiteY5546"/>
                  </a:cxn>
                  <a:cxn ang="0">
                    <a:pos x="connsiteX5547" y="connsiteY5547"/>
                  </a:cxn>
                  <a:cxn ang="0">
                    <a:pos x="connsiteX5548" y="connsiteY5548"/>
                  </a:cxn>
                  <a:cxn ang="0">
                    <a:pos x="connsiteX5549" y="connsiteY5549"/>
                  </a:cxn>
                  <a:cxn ang="0">
                    <a:pos x="connsiteX5550" y="connsiteY5550"/>
                  </a:cxn>
                  <a:cxn ang="0">
                    <a:pos x="connsiteX5551" y="connsiteY5551"/>
                  </a:cxn>
                  <a:cxn ang="0">
                    <a:pos x="connsiteX5552" y="connsiteY5552"/>
                  </a:cxn>
                  <a:cxn ang="0">
                    <a:pos x="connsiteX5553" y="connsiteY5553"/>
                  </a:cxn>
                  <a:cxn ang="0">
                    <a:pos x="connsiteX5554" y="connsiteY5554"/>
                  </a:cxn>
                  <a:cxn ang="0">
                    <a:pos x="connsiteX5555" y="connsiteY5555"/>
                  </a:cxn>
                  <a:cxn ang="0">
                    <a:pos x="connsiteX5556" y="connsiteY5556"/>
                  </a:cxn>
                  <a:cxn ang="0">
                    <a:pos x="connsiteX5557" y="connsiteY5557"/>
                  </a:cxn>
                  <a:cxn ang="0">
                    <a:pos x="connsiteX5558" y="connsiteY5558"/>
                  </a:cxn>
                  <a:cxn ang="0">
                    <a:pos x="connsiteX5559" y="connsiteY5559"/>
                  </a:cxn>
                  <a:cxn ang="0">
                    <a:pos x="connsiteX5560" y="connsiteY5560"/>
                  </a:cxn>
                  <a:cxn ang="0">
                    <a:pos x="connsiteX5561" y="connsiteY5561"/>
                  </a:cxn>
                  <a:cxn ang="0">
                    <a:pos x="connsiteX5562" y="connsiteY5562"/>
                  </a:cxn>
                  <a:cxn ang="0">
                    <a:pos x="connsiteX5563" y="connsiteY5563"/>
                  </a:cxn>
                  <a:cxn ang="0">
                    <a:pos x="connsiteX5564" y="connsiteY5564"/>
                  </a:cxn>
                  <a:cxn ang="0">
                    <a:pos x="connsiteX5565" y="connsiteY5565"/>
                  </a:cxn>
                  <a:cxn ang="0">
                    <a:pos x="connsiteX5566" y="connsiteY5566"/>
                  </a:cxn>
                  <a:cxn ang="0">
                    <a:pos x="connsiteX5567" y="connsiteY5567"/>
                  </a:cxn>
                  <a:cxn ang="0">
                    <a:pos x="connsiteX5568" y="connsiteY5568"/>
                  </a:cxn>
                  <a:cxn ang="0">
                    <a:pos x="connsiteX5569" y="connsiteY5569"/>
                  </a:cxn>
                  <a:cxn ang="0">
                    <a:pos x="connsiteX5570" y="connsiteY5570"/>
                  </a:cxn>
                  <a:cxn ang="0">
                    <a:pos x="connsiteX5571" y="connsiteY5571"/>
                  </a:cxn>
                  <a:cxn ang="0">
                    <a:pos x="connsiteX5572" y="connsiteY5572"/>
                  </a:cxn>
                  <a:cxn ang="0">
                    <a:pos x="connsiteX5573" y="connsiteY5573"/>
                  </a:cxn>
                  <a:cxn ang="0">
                    <a:pos x="connsiteX5574" y="connsiteY5574"/>
                  </a:cxn>
                  <a:cxn ang="0">
                    <a:pos x="connsiteX5575" y="connsiteY5575"/>
                  </a:cxn>
                  <a:cxn ang="0">
                    <a:pos x="connsiteX5576" y="connsiteY5576"/>
                  </a:cxn>
                  <a:cxn ang="0">
                    <a:pos x="connsiteX5577" y="connsiteY5577"/>
                  </a:cxn>
                  <a:cxn ang="0">
                    <a:pos x="connsiteX5578" y="connsiteY5578"/>
                  </a:cxn>
                  <a:cxn ang="0">
                    <a:pos x="connsiteX5579" y="connsiteY5579"/>
                  </a:cxn>
                  <a:cxn ang="0">
                    <a:pos x="connsiteX5580" y="connsiteY5580"/>
                  </a:cxn>
                  <a:cxn ang="0">
                    <a:pos x="connsiteX5581" y="connsiteY5581"/>
                  </a:cxn>
                  <a:cxn ang="0">
                    <a:pos x="connsiteX5582" y="connsiteY5582"/>
                  </a:cxn>
                  <a:cxn ang="0">
                    <a:pos x="connsiteX5583" y="connsiteY5583"/>
                  </a:cxn>
                  <a:cxn ang="0">
                    <a:pos x="connsiteX5584" y="connsiteY5584"/>
                  </a:cxn>
                  <a:cxn ang="0">
                    <a:pos x="connsiteX5585" y="connsiteY5585"/>
                  </a:cxn>
                  <a:cxn ang="0">
                    <a:pos x="connsiteX5586" y="connsiteY5586"/>
                  </a:cxn>
                  <a:cxn ang="0">
                    <a:pos x="connsiteX5587" y="connsiteY5587"/>
                  </a:cxn>
                  <a:cxn ang="0">
                    <a:pos x="connsiteX5588" y="connsiteY5588"/>
                  </a:cxn>
                  <a:cxn ang="0">
                    <a:pos x="connsiteX5589" y="connsiteY5589"/>
                  </a:cxn>
                  <a:cxn ang="0">
                    <a:pos x="connsiteX5590" y="connsiteY5590"/>
                  </a:cxn>
                  <a:cxn ang="0">
                    <a:pos x="connsiteX5591" y="connsiteY5591"/>
                  </a:cxn>
                  <a:cxn ang="0">
                    <a:pos x="connsiteX5592" y="connsiteY5592"/>
                  </a:cxn>
                  <a:cxn ang="0">
                    <a:pos x="connsiteX5593" y="connsiteY5593"/>
                  </a:cxn>
                  <a:cxn ang="0">
                    <a:pos x="connsiteX5594" y="connsiteY5594"/>
                  </a:cxn>
                  <a:cxn ang="0">
                    <a:pos x="connsiteX5595" y="connsiteY5595"/>
                  </a:cxn>
                  <a:cxn ang="0">
                    <a:pos x="connsiteX5596" y="connsiteY5596"/>
                  </a:cxn>
                  <a:cxn ang="0">
                    <a:pos x="connsiteX5597" y="connsiteY5597"/>
                  </a:cxn>
                  <a:cxn ang="0">
                    <a:pos x="connsiteX5598" y="connsiteY5598"/>
                  </a:cxn>
                  <a:cxn ang="0">
                    <a:pos x="connsiteX5599" y="connsiteY5599"/>
                  </a:cxn>
                  <a:cxn ang="0">
                    <a:pos x="connsiteX5600" y="connsiteY5600"/>
                  </a:cxn>
                  <a:cxn ang="0">
                    <a:pos x="connsiteX5601" y="connsiteY5601"/>
                  </a:cxn>
                  <a:cxn ang="0">
                    <a:pos x="connsiteX5602" y="connsiteY5602"/>
                  </a:cxn>
                  <a:cxn ang="0">
                    <a:pos x="connsiteX5603" y="connsiteY5603"/>
                  </a:cxn>
                  <a:cxn ang="0">
                    <a:pos x="connsiteX5604" y="connsiteY5604"/>
                  </a:cxn>
                  <a:cxn ang="0">
                    <a:pos x="connsiteX5605" y="connsiteY5605"/>
                  </a:cxn>
                  <a:cxn ang="0">
                    <a:pos x="connsiteX5606" y="connsiteY5606"/>
                  </a:cxn>
                  <a:cxn ang="0">
                    <a:pos x="connsiteX5607" y="connsiteY5607"/>
                  </a:cxn>
                  <a:cxn ang="0">
                    <a:pos x="connsiteX5608" y="connsiteY5608"/>
                  </a:cxn>
                  <a:cxn ang="0">
                    <a:pos x="connsiteX5609" y="connsiteY5609"/>
                  </a:cxn>
                  <a:cxn ang="0">
                    <a:pos x="connsiteX5610" y="connsiteY5610"/>
                  </a:cxn>
                  <a:cxn ang="0">
                    <a:pos x="connsiteX5611" y="connsiteY5611"/>
                  </a:cxn>
                  <a:cxn ang="0">
                    <a:pos x="connsiteX5612" y="connsiteY5612"/>
                  </a:cxn>
                  <a:cxn ang="0">
                    <a:pos x="connsiteX5613" y="connsiteY5613"/>
                  </a:cxn>
                  <a:cxn ang="0">
                    <a:pos x="connsiteX5614" y="connsiteY5614"/>
                  </a:cxn>
                  <a:cxn ang="0">
                    <a:pos x="connsiteX5615" y="connsiteY5615"/>
                  </a:cxn>
                  <a:cxn ang="0">
                    <a:pos x="connsiteX5616" y="connsiteY5616"/>
                  </a:cxn>
                  <a:cxn ang="0">
                    <a:pos x="connsiteX5617" y="connsiteY5617"/>
                  </a:cxn>
                  <a:cxn ang="0">
                    <a:pos x="connsiteX5618" y="connsiteY5618"/>
                  </a:cxn>
                  <a:cxn ang="0">
                    <a:pos x="connsiteX5619" y="connsiteY5619"/>
                  </a:cxn>
                  <a:cxn ang="0">
                    <a:pos x="connsiteX5620" y="connsiteY5620"/>
                  </a:cxn>
                  <a:cxn ang="0">
                    <a:pos x="connsiteX5621" y="connsiteY5621"/>
                  </a:cxn>
                  <a:cxn ang="0">
                    <a:pos x="connsiteX5622" y="connsiteY5622"/>
                  </a:cxn>
                  <a:cxn ang="0">
                    <a:pos x="connsiteX5623" y="connsiteY5623"/>
                  </a:cxn>
                  <a:cxn ang="0">
                    <a:pos x="connsiteX5624" y="connsiteY5624"/>
                  </a:cxn>
                  <a:cxn ang="0">
                    <a:pos x="connsiteX5625" y="connsiteY5625"/>
                  </a:cxn>
                  <a:cxn ang="0">
                    <a:pos x="connsiteX5626" y="connsiteY5626"/>
                  </a:cxn>
                  <a:cxn ang="0">
                    <a:pos x="connsiteX5627" y="connsiteY5627"/>
                  </a:cxn>
                  <a:cxn ang="0">
                    <a:pos x="connsiteX5628" y="connsiteY5628"/>
                  </a:cxn>
                  <a:cxn ang="0">
                    <a:pos x="connsiteX5629" y="connsiteY5629"/>
                  </a:cxn>
                  <a:cxn ang="0">
                    <a:pos x="connsiteX5630" y="connsiteY5630"/>
                  </a:cxn>
                  <a:cxn ang="0">
                    <a:pos x="connsiteX5631" y="connsiteY5631"/>
                  </a:cxn>
                  <a:cxn ang="0">
                    <a:pos x="connsiteX5632" y="connsiteY5632"/>
                  </a:cxn>
                  <a:cxn ang="0">
                    <a:pos x="connsiteX5633" y="connsiteY5633"/>
                  </a:cxn>
                  <a:cxn ang="0">
                    <a:pos x="connsiteX5634" y="connsiteY5634"/>
                  </a:cxn>
                  <a:cxn ang="0">
                    <a:pos x="connsiteX5635" y="connsiteY5635"/>
                  </a:cxn>
                  <a:cxn ang="0">
                    <a:pos x="connsiteX5636" y="connsiteY5636"/>
                  </a:cxn>
                  <a:cxn ang="0">
                    <a:pos x="connsiteX5637" y="connsiteY5637"/>
                  </a:cxn>
                  <a:cxn ang="0">
                    <a:pos x="connsiteX5638" y="connsiteY5638"/>
                  </a:cxn>
                  <a:cxn ang="0">
                    <a:pos x="connsiteX5639" y="connsiteY5639"/>
                  </a:cxn>
                  <a:cxn ang="0">
                    <a:pos x="connsiteX5640" y="connsiteY5640"/>
                  </a:cxn>
                  <a:cxn ang="0">
                    <a:pos x="connsiteX5641" y="connsiteY5641"/>
                  </a:cxn>
                  <a:cxn ang="0">
                    <a:pos x="connsiteX5642" y="connsiteY5642"/>
                  </a:cxn>
                  <a:cxn ang="0">
                    <a:pos x="connsiteX5643" y="connsiteY5643"/>
                  </a:cxn>
                  <a:cxn ang="0">
                    <a:pos x="connsiteX5644" y="connsiteY5644"/>
                  </a:cxn>
                  <a:cxn ang="0">
                    <a:pos x="connsiteX5645" y="connsiteY5645"/>
                  </a:cxn>
                  <a:cxn ang="0">
                    <a:pos x="connsiteX5646" y="connsiteY5646"/>
                  </a:cxn>
                  <a:cxn ang="0">
                    <a:pos x="connsiteX5647" y="connsiteY5647"/>
                  </a:cxn>
                  <a:cxn ang="0">
                    <a:pos x="connsiteX5648" y="connsiteY5648"/>
                  </a:cxn>
                  <a:cxn ang="0">
                    <a:pos x="connsiteX5649" y="connsiteY5649"/>
                  </a:cxn>
                  <a:cxn ang="0">
                    <a:pos x="connsiteX5650" y="connsiteY5650"/>
                  </a:cxn>
                  <a:cxn ang="0">
                    <a:pos x="connsiteX5651" y="connsiteY5651"/>
                  </a:cxn>
                  <a:cxn ang="0">
                    <a:pos x="connsiteX5652" y="connsiteY5652"/>
                  </a:cxn>
                  <a:cxn ang="0">
                    <a:pos x="connsiteX5653" y="connsiteY5653"/>
                  </a:cxn>
                  <a:cxn ang="0">
                    <a:pos x="connsiteX5654" y="connsiteY5654"/>
                  </a:cxn>
                  <a:cxn ang="0">
                    <a:pos x="connsiteX5655" y="connsiteY5655"/>
                  </a:cxn>
                  <a:cxn ang="0">
                    <a:pos x="connsiteX5656" y="connsiteY5656"/>
                  </a:cxn>
                  <a:cxn ang="0">
                    <a:pos x="connsiteX5657" y="connsiteY5657"/>
                  </a:cxn>
                  <a:cxn ang="0">
                    <a:pos x="connsiteX5658" y="connsiteY5658"/>
                  </a:cxn>
                  <a:cxn ang="0">
                    <a:pos x="connsiteX5659" y="connsiteY5659"/>
                  </a:cxn>
                  <a:cxn ang="0">
                    <a:pos x="connsiteX5660" y="connsiteY5660"/>
                  </a:cxn>
                  <a:cxn ang="0">
                    <a:pos x="connsiteX5661" y="connsiteY5661"/>
                  </a:cxn>
                  <a:cxn ang="0">
                    <a:pos x="connsiteX5662" y="connsiteY5662"/>
                  </a:cxn>
                  <a:cxn ang="0">
                    <a:pos x="connsiteX5663" y="connsiteY5663"/>
                  </a:cxn>
                  <a:cxn ang="0">
                    <a:pos x="connsiteX5664" y="connsiteY5664"/>
                  </a:cxn>
                  <a:cxn ang="0">
                    <a:pos x="connsiteX5665" y="connsiteY5665"/>
                  </a:cxn>
                  <a:cxn ang="0">
                    <a:pos x="connsiteX5666" y="connsiteY5666"/>
                  </a:cxn>
                  <a:cxn ang="0">
                    <a:pos x="connsiteX5667" y="connsiteY5667"/>
                  </a:cxn>
                  <a:cxn ang="0">
                    <a:pos x="connsiteX5668" y="connsiteY5668"/>
                  </a:cxn>
                  <a:cxn ang="0">
                    <a:pos x="connsiteX5669" y="connsiteY5669"/>
                  </a:cxn>
                  <a:cxn ang="0">
                    <a:pos x="connsiteX5670" y="connsiteY5670"/>
                  </a:cxn>
                  <a:cxn ang="0">
                    <a:pos x="connsiteX5671" y="connsiteY5671"/>
                  </a:cxn>
                  <a:cxn ang="0">
                    <a:pos x="connsiteX5672" y="connsiteY5672"/>
                  </a:cxn>
                  <a:cxn ang="0">
                    <a:pos x="connsiteX5673" y="connsiteY5673"/>
                  </a:cxn>
                  <a:cxn ang="0">
                    <a:pos x="connsiteX5674" y="connsiteY5674"/>
                  </a:cxn>
                  <a:cxn ang="0">
                    <a:pos x="connsiteX5675" y="connsiteY5675"/>
                  </a:cxn>
                  <a:cxn ang="0">
                    <a:pos x="connsiteX5676" y="connsiteY5676"/>
                  </a:cxn>
                  <a:cxn ang="0">
                    <a:pos x="connsiteX5677" y="connsiteY5677"/>
                  </a:cxn>
                  <a:cxn ang="0">
                    <a:pos x="connsiteX5678" y="connsiteY5678"/>
                  </a:cxn>
                  <a:cxn ang="0">
                    <a:pos x="connsiteX5679" y="connsiteY5679"/>
                  </a:cxn>
                  <a:cxn ang="0">
                    <a:pos x="connsiteX5680" y="connsiteY5680"/>
                  </a:cxn>
                  <a:cxn ang="0">
                    <a:pos x="connsiteX5681" y="connsiteY5681"/>
                  </a:cxn>
                  <a:cxn ang="0">
                    <a:pos x="connsiteX5682" y="connsiteY5682"/>
                  </a:cxn>
                  <a:cxn ang="0">
                    <a:pos x="connsiteX5683" y="connsiteY5683"/>
                  </a:cxn>
                  <a:cxn ang="0">
                    <a:pos x="connsiteX5684" y="connsiteY5684"/>
                  </a:cxn>
                  <a:cxn ang="0">
                    <a:pos x="connsiteX5685" y="connsiteY5685"/>
                  </a:cxn>
                  <a:cxn ang="0">
                    <a:pos x="connsiteX5686" y="connsiteY5686"/>
                  </a:cxn>
                  <a:cxn ang="0">
                    <a:pos x="connsiteX5687" y="connsiteY5687"/>
                  </a:cxn>
                  <a:cxn ang="0">
                    <a:pos x="connsiteX5688" y="connsiteY5688"/>
                  </a:cxn>
                  <a:cxn ang="0">
                    <a:pos x="connsiteX5689" y="connsiteY5689"/>
                  </a:cxn>
                  <a:cxn ang="0">
                    <a:pos x="connsiteX5690" y="connsiteY5690"/>
                  </a:cxn>
                  <a:cxn ang="0">
                    <a:pos x="connsiteX5691" y="connsiteY5691"/>
                  </a:cxn>
                  <a:cxn ang="0">
                    <a:pos x="connsiteX5692" y="connsiteY5692"/>
                  </a:cxn>
                  <a:cxn ang="0">
                    <a:pos x="connsiteX5693" y="connsiteY5693"/>
                  </a:cxn>
                  <a:cxn ang="0">
                    <a:pos x="connsiteX5694" y="connsiteY5694"/>
                  </a:cxn>
                  <a:cxn ang="0">
                    <a:pos x="connsiteX5695" y="connsiteY5695"/>
                  </a:cxn>
                  <a:cxn ang="0">
                    <a:pos x="connsiteX5696" y="connsiteY5696"/>
                  </a:cxn>
                  <a:cxn ang="0">
                    <a:pos x="connsiteX5697" y="connsiteY5697"/>
                  </a:cxn>
                  <a:cxn ang="0">
                    <a:pos x="connsiteX5698" y="connsiteY5698"/>
                  </a:cxn>
                  <a:cxn ang="0">
                    <a:pos x="connsiteX5699" y="connsiteY5699"/>
                  </a:cxn>
                  <a:cxn ang="0">
                    <a:pos x="connsiteX5700" y="connsiteY5700"/>
                  </a:cxn>
                  <a:cxn ang="0">
                    <a:pos x="connsiteX5701" y="connsiteY5701"/>
                  </a:cxn>
                  <a:cxn ang="0">
                    <a:pos x="connsiteX5702" y="connsiteY5702"/>
                  </a:cxn>
                  <a:cxn ang="0">
                    <a:pos x="connsiteX5703" y="connsiteY5703"/>
                  </a:cxn>
                  <a:cxn ang="0">
                    <a:pos x="connsiteX5704" y="connsiteY5704"/>
                  </a:cxn>
                  <a:cxn ang="0">
                    <a:pos x="connsiteX5705" y="connsiteY5705"/>
                  </a:cxn>
                  <a:cxn ang="0">
                    <a:pos x="connsiteX5706" y="connsiteY5706"/>
                  </a:cxn>
                  <a:cxn ang="0">
                    <a:pos x="connsiteX5707" y="connsiteY5707"/>
                  </a:cxn>
                  <a:cxn ang="0">
                    <a:pos x="connsiteX5708" y="connsiteY5708"/>
                  </a:cxn>
                  <a:cxn ang="0">
                    <a:pos x="connsiteX5709" y="connsiteY5709"/>
                  </a:cxn>
                  <a:cxn ang="0">
                    <a:pos x="connsiteX5710" y="connsiteY5710"/>
                  </a:cxn>
                  <a:cxn ang="0">
                    <a:pos x="connsiteX5711" y="connsiteY5711"/>
                  </a:cxn>
                  <a:cxn ang="0">
                    <a:pos x="connsiteX5712" y="connsiteY5712"/>
                  </a:cxn>
                  <a:cxn ang="0">
                    <a:pos x="connsiteX5713" y="connsiteY5713"/>
                  </a:cxn>
                  <a:cxn ang="0">
                    <a:pos x="connsiteX5714" y="connsiteY5714"/>
                  </a:cxn>
                  <a:cxn ang="0">
                    <a:pos x="connsiteX5715" y="connsiteY5715"/>
                  </a:cxn>
                  <a:cxn ang="0">
                    <a:pos x="connsiteX5716" y="connsiteY5716"/>
                  </a:cxn>
                  <a:cxn ang="0">
                    <a:pos x="connsiteX5717" y="connsiteY5717"/>
                  </a:cxn>
                  <a:cxn ang="0">
                    <a:pos x="connsiteX5718" y="connsiteY5718"/>
                  </a:cxn>
                  <a:cxn ang="0">
                    <a:pos x="connsiteX5719" y="connsiteY5719"/>
                  </a:cxn>
                  <a:cxn ang="0">
                    <a:pos x="connsiteX5720" y="connsiteY5720"/>
                  </a:cxn>
                  <a:cxn ang="0">
                    <a:pos x="connsiteX5721" y="connsiteY5721"/>
                  </a:cxn>
                  <a:cxn ang="0">
                    <a:pos x="connsiteX5722" y="connsiteY5722"/>
                  </a:cxn>
                  <a:cxn ang="0">
                    <a:pos x="connsiteX5723" y="connsiteY5723"/>
                  </a:cxn>
                  <a:cxn ang="0">
                    <a:pos x="connsiteX5724" y="connsiteY5724"/>
                  </a:cxn>
                  <a:cxn ang="0">
                    <a:pos x="connsiteX5725" y="connsiteY5725"/>
                  </a:cxn>
                  <a:cxn ang="0">
                    <a:pos x="connsiteX5726" y="connsiteY5726"/>
                  </a:cxn>
                  <a:cxn ang="0">
                    <a:pos x="connsiteX5727" y="connsiteY5727"/>
                  </a:cxn>
                  <a:cxn ang="0">
                    <a:pos x="connsiteX5728" y="connsiteY5728"/>
                  </a:cxn>
                  <a:cxn ang="0">
                    <a:pos x="connsiteX5729" y="connsiteY5729"/>
                  </a:cxn>
                  <a:cxn ang="0">
                    <a:pos x="connsiteX5730" y="connsiteY5730"/>
                  </a:cxn>
                  <a:cxn ang="0">
                    <a:pos x="connsiteX5731" y="connsiteY5731"/>
                  </a:cxn>
                  <a:cxn ang="0">
                    <a:pos x="connsiteX5732" y="connsiteY5732"/>
                  </a:cxn>
                  <a:cxn ang="0">
                    <a:pos x="connsiteX5733" y="connsiteY5733"/>
                  </a:cxn>
                  <a:cxn ang="0">
                    <a:pos x="connsiteX5734" y="connsiteY5734"/>
                  </a:cxn>
                  <a:cxn ang="0">
                    <a:pos x="connsiteX5735" y="connsiteY5735"/>
                  </a:cxn>
                  <a:cxn ang="0">
                    <a:pos x="connsiteX5736" y="connsiteY5736"/>
                  </a:cxn>
                  <a:cxn ang="0">
                    <a:pos x="connsiteX5737" y="connsiteY5737"/>
                  </a:cxn>
                  <a:cxn ang="0">
                    <a:pos x="connsiteX5738" y="connsiteY5738"/>
                  </a:cxn>
                  <a:cxn ang="0">
                    <a:pos x="connsiteX5739" y="connsiteY5739"/>
                  </a:cxn>
                  <a:cxn ang="0">
                    <a:pos x="connsiteX5740" y="connsiteY5740"/>
                  </a:cxn>
                  <a:cxn ang="0">
                    <a:pos x="connsiteX5741" y="connsiteY5741"/>
                  </a:cxn>
                  <a:cxn ang="0">
                    <a:pos x="connsiteX5742" y="connsiteY5742"/>
                  </a:cxn>
                  <a:cxn ang="0">
                    <a:pos x="connsiteX5743" y="connsiteY5743"/>
                  </a:cxn>
                  <a:cxn ang="0">
                    <a:pos x="connsiteX5744" y="connsiteY5744"/>
                  </a:cxn>
                  <a:cxn ang="0">
                    <a:pos x="connsiteX5745" y="connsiteY5745"/>
                  </a:cxn>
                  <a:cxn ang="0">
                    <a:pos x="connsiteX5746" y="connsiteY5746"/>
                  </a:cxn>
                  <a:cxn ang="0">
                    <a:pos x="connsiteX5747" y="connsiteY5747"/>
                  </a:cxn>
                  <a:cxn ang="0">
                    <a:pos x="connsiteX5748" y="connsiteY5748"/>
                  </a:cxn>
                  <a:cxn ang="0">
                    <a:pos x="connsiteX5749" y="connsiteY5749"/>
                  </a:cxn>
                  <a:cxn ang="0">
                    <a:pos x="connsiteX5750" y="connsiteY5750"/>
                  </a:cxn>
                  <a:cxn ang="0">
                    <a:pos x="connsiteX5751" y="connsiteY5751"/>
                  </a:cxn>
                  <a:cxn ang="0">
                    <a:pos x="connsiteX5752" y="connsiteY5752"/>
                  </a:cxn>
                  <a:cxn ang="0">
                    <a:pos x="connsiteX5753" y="connsiteY5753"/>
                  </a:cxn>
                  <a:cxn ang="0">
                    <a:pos x="connsiteX5754" y="connsiteY5754"/>
                  </a:cxn>
                  <a:cxn ang="0">
                    <a:pos x="connsiteX5755" y="connsiteY5755"/>
                  </a:cxn>
                  <a:cxn ang="0">
                    <a:pos x="connsiteX5756" y="connsiteY5756"/>
                  </a:cxn>
                  <a:cxn ang="0">
                    <a:pos x="connsiteX5757" y="connsiteY5757"/>
                  </a:cxn>
                  <a:cxn ang="0">
                    <a:pos x="connsiteX5758" y="connsiteY5758"/>
                  </a:cxn>
                  <a:cxn ang="0">
                    <a:pos x="connsiteX5759" y="connsiteY5759"/>
                  </a:cxn>
                  <a:cxn ang="0">
                    <a:pos x="connsiteX5760" y="connsiteY5760"/>
                  </a:cxn>
                  <a:cxn ang="0">
                    <a:pos x="connsiteX5761" y="connsiteY5761"/>
                  </a:cxn>
                  <a:cxn ang="0">
                    <a:pos x="connsiteX5762" y="connsiteY5762"/>
                  </a:cxn>
                  <a:cxn ang="0">
                    <a:pos x="connsiteX5763" y="connsiteY5763"/>
                  </a:cxn>
                  <a:cxn ang="0">
                    <a:pos x="connsiteX5764" y="connsiteY5764"/>
                  </a:cxn>
                  <a:cxn ang="0">
                    <a:pos x="connsiteX5765" y="connsiteY5765"/>
                  </a:cxn>
                  <a:cxn ang="0">
                    <a:pos x="connsiteX5766" y="connsiteY5766"/>
                  </a:cxn>
                  <a:cxn ang="0">
                    <a:pos x="connsiteX5767" y="connsiteY5767"/>
                  </a:cxn>
                  <a:cxn ang="0">
                    <a:pos x="connsiteX5768" y="connsiteY5768"/>
                  </a:cxn>
                  <a:cxn ang="0">
                    <a:pos x="connsiteX5769" y="connsiteY5769"/>
                  </a:cxn>
                  <a:cxn ang="0">
                    <a:pos x="connsiteX5770" y="connsiteY5770"/>
                  </a:cxn>
                  <a:cxn ang="0">
                    <a:pos x="connsiteX5771" y="connsiteY5771"/>
                  </a:cxn>
                  <a:cxn ang="0">
                    <a:pos x="connsiteX5772" y="connsiteY5772"/>
                  </a:cxn>
                  <a:cxn ang="0">
                    <a:pos x="connsiteX5773" y="connsiteY5773"/>
                  </a:cxn>
                  <a:cxn ang="0">
                    <a:pos x="connsiteX5774" y="connsiteY5774"/>
                  </a:cxn>
                  <a:cxn ang="0">
                    <a:pos x="connsiteX5775" y="connsiteY5775"/>
                  </a:cxn>
                  <a:cxn ang="0">
                    <a:pos x="connsiteX5776" y="connsiteY5776"/>
                  </a:cxn>
                  <a:cxn ang="0">
                    <a:pos x="connsiteX5777" y="connsiteY5777"/>
                  </a:cxn>
                  <a:cxn ang="0">
                    <a:pos x="connsiteX5778" y="connsiteY5778"/>
                  </a:cxn>
                  <a:cxn ang="0">
                    <a:pos x="connsiteX5779" y="connsiteY5779"/>
                  </a:cxn>
                  <a:cxn ang="0">
                    <a:pos x="connsiteX5780" y="connsiteY5780"/>
                  </a:cxn>
                  <a:cxn ang="0">
                    <a:pos x="connsiteX5781" y="connsiteY5781"/>
                  </a:cxn>
                  <a:cxn ang="0">
                    <a:pos x="connsiteX5782" y="connsiteY5782"/>
                  </a:cxn>
                  <a:cxn ang="0">
                    <a:pos x="connsiteX5783" y="connsiteY5783"/>
                  </a:cxn>
                  <a:cxn ang="0">
                    <a:pos x="connsiteX5784" y="connsiteY5784"/>
                  </a:cxn>
                  <a:cxn ang="0">
                    <a:pos x="connsiteX5785" y="connsiteY5785"/>
                  </a:cxn>
                  <a:cxn ang="0">
                    <a:pos x="connsiteX5786" y="connsiteY5786"/>
                  </a:cxn>
                  <a:cxn ang="0">
                    <a:pos x="connsiteX5787" y="connsiteY5787"/>
                  </a:cxn>
                  <a:cxn ang="0">
                    <a:pos x="connsiteX5788" y="connsiteY5788"/>
                  </a:cxn>
                  <a:cxn ang="0">
                    <a:pos x="connsiteX5789" y="connsiteY5789"/>
                  </a:cxn>
                  <a:cxn ang="0">
                    <a:pos x="connsiteX5790" y="connsiteY5790"/>
                  </a:cxn>
                  <a:cxn ang="0">
                    <a:pos x="connsiteX5791" y="connsiteY5791"/>
                  </a:cxn>
                  <a:cxn ang="0">
                    <a:pos x="connsiteX5792" y="connsiteY5792"/>
                  </a:cxn>
                  <a:cxn ang="0">
                    <a:pos x="connsiteX5793" y="connsiteY5793"/>
                  </a:cxn>
                  <a:cxn ang="0">
                    <a:pos x="connsiteX5794" y="connsiteY5794"/>
                  </a:cxn>
                  <a:cxn ang="0">
                    <a:pos x="connsiteX5795" y="connsiteY5795"/>
                  </a:cxn>
                  <a:cxn ang="0">
                    <a:pos x="connsiteX5796" y="connsiteY5796"/>
                  </a:cxn>
                  <a:cxn ang="0">
                    <a:pos x="connsiteX5797" y="connsiteY5797"/>
                  </a:cxn>
                  <a:cxn ang="0">
                    <a:pos x="connsiteX5798" y="connsiteY5798"/>
                  </a:cxn>
                  <a:cxn ang="0">
                    <a:pos x="connsiteX5799" y="connsiteY5799"/>
                  </a:cxn>
                  <a:cxn ang="0">
                    <a:pos x="connsiteX5800" y="connsiteY5800"/>
                  </a:cxn>
                  <a:cxn ang="0">
                    <a:pos x="connsiteX5801" y="connsiteY5801"/>
                  </a:cxn>
                  <a:cxn ang="0">
                    <a:pos x="connsiteX5802" y="connsiteY5802"/>
                  </a:cxn>
                  <a:cxn ang="0">
                    <a:pos x="connsiteX5803" y="connsiteY5803"/>
                  </a:cxn>
                  <a:cxn ang="0">
                    <a:pos x="connsiteX5804" y="connsiteY5804"/>
                  </a:cxn>
                  <a:cxn ang="0">
                    <a:pos x="connsiteX5805" y="connsiteY5805"/>
                  </a:cxn>
                  <a:cxn ang="0">
                    <a:pos x="connsiteX5806" y="connsiteY5806"/>
                  </a:cxn>
                  <a:cxn ang="0">
                    <a:pos x="connsiteX5807" y="connsiteY5807"/>
                  </a:cxn>
                  <a:cxn ang="0">
                    <a:pos x="connsiteX5808" y="connsiteY5808"/>
                  </a:cxn>
                  <a:cxn ang="0">
                    <a:pos x="connsiteX5809" y="connsiteY5809"/>
                  </a:cxn>
                  <a:cxn ang="0">
                    <a:pos x="connsiteX5810" y="connsiteY5810"/>
                  </a:cxn>
                  <a:cxn ang="0">
                    <a:pos x="connsiteX5811" y="connsiteY5811"/>
                  </a:cxn>
                  <a:cxn ang="0">
                    <a:pos x="connsiteX5812" y="connsiteY5812"/>
                  </a:cxn>
                  <a:cxn ang="0">
                    <a:pos x="connsiteX5813" y="connsiteY5813"/>
                  </a:cxn>
                  <a:cxn ang="0">
                    <a:pos x="connsiteX5814" y="connsiteY5814"/>
                  </a:cxn>
                  <a:cxn ang="0">
                    <a:pos x="connsiteX5815" y="connsiteY5815"/>
                  </a:cxn>
                  <a:cxn ang="0">
                    <a:pos x="connsiteX5816" y="connsiteY5816"/>
                  </a:cxn>
                  <a:cxn ang="0">
                    <a:pos x="connsiteX5817" y="connsiteY5817"/>
                  </a:cxn>
                  <a:cxn ang="0">
                    <a:pos x="connsiteX5818" y="connsiteY5818"/>
                  </a:cxn>
                  <a:cxn ang="0">
                    <a:pos x="connsiteX5819" y="connsiteY5819"/>
                  </a:cxn>
                  <a:cxn ang="0">
                    <a:pos x="connsiteX5820" y="connsiteY5820"/>
                  </a:cxn>
                  <a:cxn ang="0">
                    <a:pos x="connsiteX5821" y="connsiteY5821"/>
                  </a:cxn>
                  <a:cxn ang="0">
                    <a:pos x="connsiteX5822" y="connsiteY5822"/>
                  </a:cxn>
                  <a:cxn ang="0">
                    <a:pos x="connsiteX5823" y="connsiteY5823"/>
                  </a:cxn>
                  <a:cxn ang="0">
                    <a:pos x="connsiteX5824" y="connsiteY5824"/>
                  </a:cxn>
                  <a:cxn ang="0">
                    <a:pos x="connsiteX5825" y="connsiteY5825"/>
                  </a:cxn>
                  <a:cxn ang="0">
                    <a:pos x="connsiteX5826" y="connsiteY5826"/>
                  </a:cxn>
                  <a:cxn ang="0">
                    <a:pos x="connsiteX5827" y="connsiteY5827"/>
                  </a:cxn>
                  <a:cxn ang="0">
                    <a:pos x="connsiteX5828" y="connsiteY5828"/>
                  </a:cxn>
                  <a:cxn ang="0">
                    <a:pos x="connsiteX5829" y="connsiteY5829"/>
                  </a:cxn>
                  <a:cxn ang="0">
                    <a:pos x="connsiteX5830" y="connsiteY5830"/>
                  </a:cxn>
                  <a:cxn ang="0">
                    <a:pos x="connsiteX5831" y="connsiteY5831"/>
                  </a:cxn>
                  <a:cxn ang="0">
                    <a:pos x="connsiteX5832" y="connsiteY5832"/>
                  </a:cxn>
                  <a:cxn ang="0">
                    <a:pos x="connsiteX5833" y="connsiteY5833"/>
                  </a:cxn>
                  <a:cxn ang="0">
                    <a:pos x="connsiteX5834" y="connsiteY5834"/>
                  </a:cxn>
                  <a:cxn ang="0">
                    <a:pos x="connsiteX5835" y="connsiteY5835"/>
                  </a:cxn>
                  <a:cxn ang="0">
                    <a:pos x="connsiteX5836" y="connsiteY5836"/>
                  </a:cxn>
                  <a:cxn ang="0">
                    <a:pos x="connsiteX5837" y="connsiteY5837"/>
                  </a:cxn>
                  <a:cxn ang="0">
                    <a:pos x="connsiteX5838" y="connsiteY5838"/>
                  </a:cxn>
                  <a:cxn ang="0">
                    <a:pos x="connsiteX5839" y="connsiteY5839"/>
                  </a:cxn>
                  <a:cxn ang="0">
                    <a:pos x="connsiteX5840" y="connsiteY5840"/>
                  </a:cxn>
                  <a:cxn ang="0">
                    <a:pos x="connsiteX5841" y="connsiteY5841"/>
                  </a:cxn>
                  <a:cxn ang="0">
                    <a:pos x="connsiteX5842" y="connsiteY5842"/>
                  </a:cxn>
                  <a:cxn ang="0">
                    <a:pos x="connsiteX5843" y="connsiteY5843"/>
                  </a:cxn>
                  <a:cxn ang="0">
                    <a:pos x="connsiteX5844" y="connsiteY5844"/>
                  </a:cxn>
                  <a:cxn ang="0">
                    <a:pos x="connsiteX5845" y="connsiteY5845"/>
                  </a:cxn>
                  <a:cxn ang="0">
                    <a:pos x="connsiteX5846" y="connsiteY5846"/>
                  </a:cxn>
                  <a:cxn ang="0">
                    <a:pos x="connsiteX5847" y="connsiteY5847"/>
                  </a:cxn>
                  <a:cxn ang="0">
                    <a:pos x="connsiteX5848" y="connsiteY5848"/>
                  </a:cxn>
                  <a:cxn ang="0">
                    <a:pos x="connsiteX5849" y="connsiteY5849"/>
                  </a:cxn>
                  <a:cxn ang="0">
                    <a:pos x="connsiteX5850" y="connsiteY5850"/>
                  </a:cxn>
                  <a:cxn ang="0">
                    <a:pos x="connsiteX5851" y="connsiteY5851"/>
                  </a:cxn>
                  <a:cxn ang="0">
                    <a:pos x="connsiteX5852" y="connsiteY5852"/>
                  </a:cxn>
                  <a:cxn ang="0">
                    <a:pos x="connsiteX5853" y="connsiteY5853"/>
                  </a:cxn>
                  <a:cxn ang="0">
                    <a:pos x="connsiteX5854" y="connsiteY5854"/>
                  </a:cxn>
                  <a:cxn ang="0">
                    <a:pos x="connsiteX5855" y="connsiteY5855"/>
                  </a:cxn>
                  <a:cxn ang="0">
                    <a:pos x="connsiteX5856" y="connsiteY5856"/>
                  </a:cxn>
                  <a:cxn ang="0">
                    <a:pos x="connsiteX5857" y="connsiteY5857"/>
                  </a:cxn>
                  <a:cxn ang="0">
                    <a:pos x="connsiteX5858" y="connsiteY5858"/>
                  </a:cxn>
                  <a:cxn ang="0">
                    <a:pos x="connsiteX5859" y="connsiteY5859"/>
                  </a:cxn>
                  <a:cxn ang="0">
                    <a:pos x="connsiteX5860" y="connsiteY5860"/>
                  </a:cxn>
                  <a:cxn ang="0">
                    <a:pos x="connsiteX5861" y="connsiteY5861"/>
                  </a:cxn>
                  <a:cxn ang="0">
                    <a:pos x="connsiteX5862" y="connsiteY5862"/>
                  </a:cxn>
                  <a:cxn ang="0">
                    <a:pos x="connsiteX5863" y="connsiteY5863"/>
                  </a:cxn>
                  <a:cxn ang="0">
                    <a:pos x="connsiteX5864" y="connsiteY5864"/>
                  </a:cxn>
                  <a:cxn ang="0">
                    <a:pos x="connsiteX5865" y="connsiteY5865"/>
                  </a:cxn>
                  <a:cxn ang="0">
                    <a:pos x="connsiteX5866" y="connsiteY5866"/>
                  </a:cxn>
                  <a:cxn ang="0">
                    <a:pos x="connsiteX5867" y="connsiteY5867"/>
                  </a:cxn>
                  <a:cxn ang="0">
                    <a:pos x="connsiteX5868" y="connsiteY5868"/>
                  </a:cxn>
                  <a:cxn ang="0">
                    <a:pos x="connsiteX5869" y="connsiteY5869"/>
                  </a:cxn>
                  <a:cxn ang="0">
                    <a:pos x="connsiteX5870" y="connsiteY5870"/>
                  </a:cxn>
                  <a:cxn ang="0">
                    <a:pos x="connsiteX5871" y="connsiteY5871"/>
                  </a:cxn>
                  <a:cxn ang="0">
                    <a:pos x="connsiteX5872" y="connsiteY5872"/>
                  </a:cxn>
                  <a:cxn ang="0">
                    <a:pos x="connsiteX5873" y="connsiteY5873"/>
                  </a:cxn>
                  <a:cxn ang="0">
                    <a:pos x="connsiteX5874" y="connsiteY5874"/>
                  </a:cxn>
                  <a:cxn ang="0">
                    <a:pos x="connsiteX5875" y="connsiteY5875"/>
                  </a:cxn>
                  <a:cxn ang="0">
                    <a:pos x="connsiteX5876" y="connsiteY5876"/>
                  </a:cxn>
                  <a:cxn ang="0">
                    <a:pos x="connsiteX5877" y="connsiteY5877"/>
                  </a:cxn>
                  <a:cxn ang="0">
                    <a:pos x="connsiteX5878" y="connsiteY5878"/>
                  </a:cxn>
                  <a:cxn ang="0">
                    <a:pos x="connsiteX5879" y="connsiteY5879"/>
                  </a:cxn>
                  <a:cxn ang="0">
                    <a:pos x="connsiteX5880" y="connsiteY5880"/>
                  </a:cxn>
                  <a:cxn ang="0">
                    <a:pos x="connsiteX5881" y="connsiteY5881"/>
                  </a:cxn>
                  <a:cxn ang="0">
                    <a:pos x="connsiteX5882" y="connsiteY5882"/>
                  </a:cxn>
                  <a:cxn ang="0">
                    <a:pos x="connsiteX5883" y="connsiteY5883"/>
                  </a:cxn>
                  <a:cxn ang="0">
                    <a:pos x="connsiteX5884" y="connsiteY5884"/>
                  </a:cxn>
                  <a:cxn ang="0">
                    <a:pos x="connsiteX5885" y="connsiteY5885"/>
                  </a:cxn>
                  <a:cxn ang="0">
                    <a:pos x="connsiteX5886" y="connsiteY5886"/>
                  </a:cxn>
                  <a:cxn ang="0">
                    <a:pos x="connsiteX5887" y="connsiteY5887"/>
                  </a:cxn>
                  <a:cxn ang="0">
                    <a:pos x="connsiteX5888" y="connsiteY5888"/>
                  </a:cxn>
                  <a:cxn ang="0">
                    <a:pos x="connsiteX5889" y="connsiteY5889"/>
                  </a:cxn>
                  <a:cxn ang="0">
                    <a:pos x="connsiteX5890" y="connsiteY5890"/>
                  </a:cxn>
                  <a:cxn ang="0">
                    <a:pos x="connsiteX5891" y="connsiteY5891"/>
                  </a:cxn>
                  <a:cxn ang="0">
                    <a:pos x="connsiteX5892" y="connsiteY5892"/>
                  </a:cxn>
                  <a:cxn ang="0">
                    <a:pos x="connsiteX5893" y="connsiteY5893"/>
                  </a:cxn>
                  <a:cxn ang="0">
                    <a:pos x="connsiteX5894" y="connsiteY5894"/>
                  </a:cxn>
                  <a:cxn ang="0">
                    <a:pos x="connsiteX5895" y="connsiteY5895"/>
                  </a:cxn>
                  <a:cxn ang="0">
                    <a:pos x="connsiteX5896" y="connsiteY5896"/>
                  </a:cxn>
                  <a:cxn ang="0">
                    <a:pos x="connsiteX5897" y="connsiteY5897"/>
                  </a:cxn>
                  <a:cxn ang="0">
                    <a:pos x="connsiteX5898" y="connsiteY5898"/>
                  </a:cxn>
                  <a:cxn ang="0">
                    <a:pos x="connsiteX5899" y="connsiteY5899"/>
                  </a:cxn>
                  <a:cxn ang="0">
                    <a:pos x="connsiteX5900" y="connsiteY5900"/>
                  </a:cxn>
                  <a:cxn ang="0">
                    <a:pos x="connsiteX5901" y="connsiteY5901"/>
                  </a:cxn>
                  <a:cxn ang="0">
                    <a:pos x="connsiteX5902" y="connsiteY5902"/>
                  </a:cxn>
                  <a:cxn ang="0">
                    <a:pos x="connsiteX5903" y="connsiteY5903"/>
                  </a:cxn>
                  <a:cxn ang="0">
                    <a:pos x="connsiteX5904" y="connsiteY5904"/>
                  </a:cxn>
                  <a:cxn ang="0">
                    <a:pos x="connsiteX5905" y="connsiteY5905"/>
                  </a:cxn>
                  <a:cxn ang="0">
                    <a:pos x="connsiteX5906" y="connsiteY5906"/>
                  </a:cxn>
                  <a:cxn ang="0">
                    <a:pos x="connsiteX5907" y="connsiteY5907"/>
                  </a:cxn>
                  <a:cxn ang="0">
                    <a:pos x="connsiteX5908" y="connsiteY5908"/>
                  </a:cxn>
                  <a:cxn ang="0">
                    <a:pos x="connsiteX5909" y="connsiteY5909"/>
                  </a:cxn>
                  <a:cxn ang="0">
                    <a:pos x="connsiteX5910" y="connsiteY5910"/>
                  </a:cxn>
                  <a:cxn ang="0">
                    <a:pos x="connsiteX5911" y="connsiteY5911"/>
                  </a:cxn>
                  <a:cxn ang="0">
                    <a:pos x="connsiteX5912" y="connsiteY5912"/>
                  </a:cxn>
                  <a:cxn ang="0">
                    <a:pos x="connsiteX5913" y="connsiteY5913"/>
                  </a:cxn>
                  <a:cxn ang="0">
                    <a:pos x="connsiteX5914" y="connsiteY5914"/>
                  </a:cxn>
                  <a:cxn ang="0">
                    <a:pos x="connsiteX5915" y="connsiteY5915"/>
                  </a:cxn>
                  <a:cxn ang="0">
                    <a:pos x="connsiteX5916" y="connsiteY5916"/>
                  </a:cxn>
                  <a:cxn ang="0">
                    <a:pos x="connsiteX5917" y="connsiteY5917"/>
                  </a:cxn>
                  <a:cxn ang="0">
                    <a:pos x="connsiteX5918" y="connsiteY5918"/>
                  </a:cxn>
                  <a:cxn ang="0">
                    <a:pos x="connsiteX5919" y="connsiteY5919"/>
                  </a:cxn>
                  <a:cxn ang="0">
                    <a:pos x="connsiteX5920" y="connsiteY5920"/>
                  </a:cxn>
                  <a:cxn ang="0">
                    <a:pos x="connsiteX5921" y="connsiteY5921"/>
                  </a:cxn>
                  <a:cxn ang="0">
                    <a:pos x="connsiteX5922" y="connsiteY5922"/>
                  </a:cxn>
                  <a:cxn ang="0">
                    <a:pos x="connsiteX5923" y="connsiteY5923"/>
                  </a:cxn>
                  <a:cxn ang="0">
                    <a:pos x="connsiteX5924" y="connsiteY5924"/>
                  </a:cxn>
                  <a:cxn ang="0">
                    <a:pos x="connsiteX5925" y="connsiteY5925"/>
                  </a:cxn>
                  <a:cxn ang="0">
                    <a:pos x="connsiteX5926" y="connsiteY5926"/>
                  </a:cxn>
                  <a:cxn ang="0">
                    <a:pos x="connsiteX5927" y="connsiteY5927"/>
                  </a:cxn>
                  <a:cxn ang="0">
                    <a:pos x="connsiteX5928" y="connsiteY5928"/>
                  </a:cxn>
                  <a:cxn ang="0">
                    <a:pos x="connsiteX5929" y="connsiteY5929"/>
                  </a:cxn>
                  <a:cxn ang="0">
                    <a:pos x="connsiteX5930" y="connsiteY5930"/>
                  </a:cxn>
                  <a:cxn ang="0">
                    <a:pos x="connsiteX5931" y="connsiteY5931"/>
                  </a:cxn>
                  <a:cxn ang="0">
                    <a:pos x="connsiteX5932" y="connsiteY5932"/>
                  </a:cxn>
                  <a:cxn ang="0">
                    <a:pos x="connsiteX5933" y="connsiteY5933"/>
                  </a:cxn>
                  <a:cxn ang="0">
                    <a:pos x="connsiteX5934" y="connsiteY5934"/>
                  </a:cxn>
                  <a:cxn ang="0">
                    <a:pos x="connsiteX5935" y="connsiteY5935"/>
                  </a:cxn>
                  <a:cxn ang="0">
                    <a:pos x="connsiteX5936" y="connsiteY5936"/>
                  </a:cxn>
                  <a:cxn ang="0">
                    <a:pos x="connsiteX5937" y="connsiteY5937"/>
                  </a:cxn>
                  <a:cxn ang="0">
                    <a:pos x="connsiteX5938" y="connsiteY5938"/>
                  </a:cxn>
                  <a:cxn ang="0">
                    <a:pos x="connsiteX5939" y="connsiteY5939"/>
                  </a:cxn>
                  <a:cxn ang="0">
                    <a:pos x="connsiteX5940" y="connsiteY5940"/>
                  </a:cxn>
                  <a:cxn ang="0">
                    <a:pos x="connsiteX5941" y="connsiteY5941"/>
                  </a:cxn>
                  <a:cxn ang="0">
                    <a:pos x="connsiteX5942" y="connsiteY5942"/>
                  </a:cxn>
                  <a:cxn ang="0">
                    <a:pos x="connsiteX5943" y="connsiteY5943"/>
                  </a:cxn>
                  <a:cxn ang="0">
                    <a:pos x="connsiteX5944" y="connsiteY5944"/>
                  </a:cxn>
                  <a:cxn ang="0">
                    <a:pos x="connsiteX5945" y="connsiteY5945"/>
                  </a:cxn>
                  <a:cxn ang="0">
                    <a:pos x="connsiteX5946" y="connsiteY5946"/>
                  </a:cxn>
                  <a:cxn ang="0">
                    <a:pos x="connsiteX5947" y="connsiteY5947"/>
                  </a:cxn>
                  <a:cxn ang="0">
                    <a:pos x="connsiteX5948" y="connsiteY5948"/>
                  </a:cxn>
                  <a:cxn ang="0">
                    <a:pos x="connsiteX5949" y="connsiteY5949"/>
                  </a:cxn>
                  <a:cxn ang="0">
                    <a:pos x="connsiteX5950" y="connsiteY5950"/>
                  </a:cxn>
                  <a:cxn ang="0">
                    <a:pos x="connsiteX5951" y="connsiteY5951"/>
                  </a:cxn>
                  <a:cxn ang="0">
                    <a:pos x="connsiteX5952" y="connsiteY5952"/>
                  </a:cxn>
                  <a:cxn ang="0">
                    <a:pos x="connsiteX5953" y="connsiteY5953"/>
                  </a:cxn>
                  <a:cxn ang="0">
                    <a:pos x="connsiteX5954" y="connsiteY5954"/>
                  </a:cxn>
                  <a:cxn ang="0">
                    <a:pos x="connsiteX5955" y="connsiteY5955"/>
                  </a:cxn>
                  <a:cxn ang="0">
                    <a:pos x="connsiteX5956" y="connsiteY5956"/>
                  </a:cxn>
                  <a:cxn ang="0">
                    <a:pos x="connsiteX5957" y="connsiteY5957"/>
                  </a:cxn>
                  <a:cxn ang="0">
                    <a:pos x="connsiteX5958" y="connsiteY5958"/>
                  </a:cxn>
                  <a:cxn ang="0">
                    <a:pos x="connsiteX5959" y="connsiteY5959"/>
                  </a:cxn>
                  <a:cxn ang="0">
                    <a:pos x="connsiteX5960" y="connsiteY5960"/>
                  </a:cxn>
                  <a:cxn ang="0">
                    <a:pos x="connsiteX5961" y="connsiteY5961"/>
                  </a:cxn>
                  <a:cxn ang="0">
                    <a:pos x="connsiteX5962" y="connsiteY5962"/>
                  </a:cxn>
                  <a:cxn ang="0">
                    <a:pos x="connsiteX5963" y="connsiteY5963"/>
                  </a:cxn>
                  <a:cxn ang="0">
                    <a:pos x="connsiteX5964" y="connsiteY5964"/>
                  </a:cxn>
                  <a:cxn ang="0">
                    <a:pos x="connsiteX5965" y="connsiteY5965"/>
                  </a:cxn>
                  <a:cxn ang="0">
                    <a:pos x="connsiteX5966" y="connsiteY5966"/>
                  </a:cxn>
                  <a:cxn ang="0">
                    <a:pos x="connsiteX5967" y="connsiteY5967"/>
                  </a:cxn>
                  <a:cxn ang="0">
                    <a:pos x="connsiteX5968" y="connsiteY5968"/>
                  </a:cxn>
                  <a:cxn ang="0">
                    <a:pos x="connsiteX5969" y="connsiteY5969"/>
                  </a:cxn>
                  <a:cxn ang="0">
                    <a:pos x="connsiteX5970" y="connsiteY5970"/>
                  </a:cxn>
                  <a:cxn ang="0">
                    <a:pos x="connsiteX5971" y="connsiteY5971"/>
                  </a:cxn>
                  <a:cxn ang="0">
                    <a:pos x="connsiteX5972" y="connsiteY5972"/>
                  </a:cxn>
                  <a:cxn ang="0">
                    <a:pos x="connsiteX5973" y="connsiteY5973"/>
                  </a:cxn>
                  <a:cxn ang="0">
                    <a:pos x="connsiteX5974" y="connsiteY5974"/>
                  </a:cxn>
                  <a:cxn ang="0">
                    <a:pos x="connsiteX5975" y="connsiteY5975"/>
                  </a:cxn>
                  <a:cxn ang="0">
                    <a:pos x="connsiteX5976" y="connsiteY5976"/>
                  </a:cxn>
                  <a:cxn ang="0">
                    <a:pos x="connsiteX5977" y="connsiteY5977"/>
                  </a:cxn>
                  <a:cxn ang="0">
                    <a:pos x="connsiteX5978" y="connsiteY5978"/>
                  </a:cxn>
                  <a:cxn ang="0">
                    <a:pos x="connsiteX5979" y="connsiteY5979"/>
                  </a:cxn>
                  <a:cxn ang="0">
                    <a:pos x="connsiteX5980" y="connsiteY5980"/>
                  </a:cxn>
                  <a:cxn ang="0">
                    <a:pos x="connsiteX5981" y="connsiteY5981"/>
                  </a:cxn>
                  <a:cxn ang="0">
                    <a:pos x="connsiteX5982" y="connsiteY5982"/>
                  </a:cxn>
                  <a:cxn ang="0">
                    <a:pos x="connsiteX5983" y="connsiteY5983"/>
                  </a:cxn>
                  <a:cxn ang="0">
                    <a:pos x="connsiteX5984" y="connsiteY5984"/>
                  </a:cxn>
                  <a:cxn ang="0">
                    <a:pos x="connsiteX5985" y="connsiteY5985"/>
                  </a:cxn>
                  <a:cxn ang="0">
                    <a:pos x="connsiteX5986" y="connsiteY5986"/>
                  </a:cxn>
                  <a:cxn ang="0">
                    <a:pos x="connsiteX5987" y="connsiteY5987"/>
                  </a:cxn>
                  <a:cxn ang="0">
                    <a:pos x="connsiteX5988" y="connsiteY5988"/>
                  </a:cxn>
                  <a:cxn ang="0">
                    <a:pos x="connsiteX5989" y="connsiteY5989"/>
                  </a:cxn>
                  <a:cxn ang="0">
                    <a:pos x="connsiteX5990" y="connsiteY5990"/>
                  </a:cxn>
                  <a:cxn ang="0">
                    <a:pos x="connsiteX5991" y="connsiteY5991"/>
                  </a:cxn>
                  <a:cxn ang="0">
                    <a:pos x="connsiteX5992" y="connsiteY5992"/>
                  </a:cxn>
                  <a:cxn ang="0">
                    <a:pos x="connsiteX5993" y="connsiteY5993"/>
                  </a:cxn>
                  <a:cxn ang="0">
                    <a:pos x="connsiteX5994" y="connsiteY5994"/>
                  </a:cxn>
                  <a:cxn ang="0">
                    <a:pos x="connsiteX5995" y="connsiteY5995"/>
                  </a:cxn>
                  <a:cxn ang="0">
                    <a:pos x="connsiteX5996" y="connsiteY5996"/>
                  </a:cxn>
                  <a:cxn ang="0">
                    <a:pos x="connsiteX5997" y="connsiteY5997"/>
                  </a:cxn>
                  <a:cxn ang="0">
                    <a:pos x="connsiteX5998" y="connsiteY5998"/>
                  </a:cxn>
                  <a:cxn ang="0">
                    <a:pos x="connsiteX5999" y="connsiteY5999"/>
                  </a:cxn>
                  <a:cxn ang="0">
                    <a:pos x="connsiteX6000" y="connsiteY6000"/>
                  </a:cxn>
                  <a:cxn ang="0">
                    <a:pos x="connsiteX6001" y="connsiteY6001"/>
                  </a:cxn>
                  <a:cxn ang="0">
                    <a:pos x="connsiteX6002" y="connsiteY6002"/>
                  </a:cxn>
                  <a:cxn ang="0">
                    <a:pos x="connsiteX6003" y="connsiteY6003"/>
                  </a:cxn>
                  <a:cxn ang="0">
                    <a:pos x="connsiteX6004" y="connsiteY6004"/>
                  </a:cxn>
                  <a:cxn ang="0">
                    <a:pos x="connsiteX6005" y="connsiteY6005"/>
                  </a:cxn>
                  <a:cxn ang="0">
                    <a:pos x="connsiteX6006" y="connsiteY6006"/>
                  </a:cxn>
                  <a:cxn ang="0">
                    <a:pos x="connsiteX6007" y="connsiteY6007"/>
                  </a:cxn>
                  <a:cxn ang="0">
                    <a:pos x="connsiteX6008" y="connsiteY6008"/>
                  </a:cxn>
                  <a:cxn ang="0">
                    <a:pos x="connsiteX6009" y="connsiteY6009"/>
                  </a:cxn>
                  <a:cxn ang="0">
                    <a:pos x="connsiteX6010" y="connsiteY6010"/>
                  </a:cxn>
                  <a:cxn ang="0">
                    <a:pos x="connsiteX6011" y="connsiteY6011"/>
                  </a:cxn>
                  <a:cxn ang="0">
                    <a:pos x="connsiteX6012" y="connsiteY6012"/>
                  </a:cxn>
                  <a:cxn ang="0">
                    <a:pos x="connsiteX6013" y="connsiteY6013"/>
                  </a:cxn>
                  <a:cxn ang="0">
                    <a:pos x="connsiteX6014" y="connsiteY6014"/>
                  </a:cxn>
                  <a:cxn ang="0">
                    <a:pos x="connsiteX6015" y="connsiteY6015"/>
                  </a:cxn>
                  <a:cxn ang="0">
                    <a:pos x="connsiteX6016" y="connsiteY6016"/>
                  </a:cxn>
                  <a:cxn ang="0">
                    <a:pos x="connsiteX6017" y="connsiteY6017"/>
                  </a:cxn>
                  <a:cxn ang="0">
                    <a:pos x="connsiteX6018" y="connsiteY6018"/>
                  </a:cxn>
                  <a:cxn ang="0">
                    <a:pos x="connsiteX6019" y="connsiteY6019"/>
                  </a:cxn>
                  <a:cxn ang="0">
                    <a:pos x="connsiteX6020" y="connsiteY6020"/>
                  </a:cxn>
                  <a:cxn ang="0">
                    <a:pos x="connsiteX6021" y="connsiteY6021"/>
                  </a:cxn>
                  <a:cxn ang="0">
                    <a:pos x="connsiteX6022" y="connsiteY6022"/>
                  </a:cxn>
                  <a:cxn ang="0">
                    <a:pos x="connsiteX6023" y="connsiteY6023"/>
                  </a:cxn>
                  <a:cxn ang="0">
                    <a:pos x="connsiteX6024" y="connsiteY6024"/>
                  </a:cxn>
                  <a:cxn ang="0">
                    <a:pos x="connsiteX6025" y="connsiteY6025"/>
                  </a:cxn>
                  <a:cxn ang="0">
                    <a:pos x="connsiteX6026" y="connsiteY6026"/>
                  </a:cxn>
                  <a:cxn ang="0">
                    <a:pos x="connsiteX6027" y="connsiteY6027"/>
                  </a:cxn>
                  <a:cxn ang="0">
                    <a:pos x="connsiteX6028" y="connsiteY6028"/>
                  </a:cxn>
                  <a:cxn ang="0">
                    <a:pos x="connsiteX6029" y="connsiteY6029"/>
                  </a:cxn>
                  <a:cxn ang="0">
                    <a:pos x="connsiteX6030" y="connsiteY6030"/>
                  </a:cxn>
                  <a:cxn ang="0">
                    <a:pos x="connsiteX6031" y="connsiteY6031"/>
                  </a:cxn>
                  <a:cxn ang="0">
                    <a:pos x="connsiteX6032" y="connsiteY6032"/>
                  </a:cxn>
                  <a:cxn ang="0">
                    <a:pos x="connsiteX6033" y="connsiteY6033"/>
                  </a:cxn>
                  <a:cxn ang="0">
                    <a:pos x="connsiteX6034" y="connsiteY6034"/>
                  </a:cxn>
                  <a:cxn ang="0">
                    <a:pos x="connsiteX6035" y="connsiteY6035"/>
                  </a:cxn>
                  <a:cxn ang="0">
                    <a:pos x="connsiteX6036" y="connsiteY6036"/>
                  </a:cxn>
                  <a:cxn ang="0">
                    <a:pos x="connsiteX6037" y="connsiteY6037"/>
                  </a:cxn>
                  <a:cxn ang="0">
                    <a:pos x="connsiteX6038" y="connsiteY6038"/>
                  </a:cxn>
                  <a:cxn ang="0">
                    <a:pos x="connsiteX6039" y="connsiteY6039"/>
                  </a:cxn>
                  <a:cxn ang="0">
                    <a:pos x="connsiteX6040" y="connsiteY6040"/>
                  </a:cxn>
                  <a:cxn ang="0">
                    <a:pos x="connsiteX6041" y="connsiteY6041"/>
                  </a:cxn>
                  <a:cxn ang="0">
                    <a:pos x="connsiteX6042" y="connsiteY6042"/>
                  </a:cxn>
                  <a:cxn ang="0">
                    <a:pos x="connsiteX6043" y="connsiteY6043"/>
                  </a:cxn>
                  <a:cxn ang="0">
                    <a:pos x="connsiteX6044" y="connsiteY6044"/>
                  </a:cxn>
                  <a:cxn ang="0">
                    <a:pos x="connsiteX6045" y="connsiteY6045"/>
                  </a:cxn>
                  <a:cxn ang="0">
                    <a:pos x="connsiteX6046" y="connsiteY6046"/>
                  </a:cxn>
                  <a:cxn ang="0">
                    <a:pos x="connsiteX6047" y="connsiteY6047"/>
                  </a:cxn>
                  <a:cxn ang="0">
                    <a:pos x="connsiteX6048" y="connsiteY6048"/>
                  </a:cxn>
                  <a:cxn ang="0">
                    <a:pos x="connsiteX6049" y="connsiteY6049"/>
                  </a:cxn>
                  <a:cxn ang="0">
                    <a:pos x="connsiteX6050" y="connsiteY6050"/>
                  </a:cxn>
                  <a:cxn ang="0">
                    <a:pos x="connsiteX6051" y="connsiteY6051"/>
                  </a:cxn>
                  <a:cxn ang="0">
                    <a:pos x="connsiteX6052" y="connsiteY6052"/>
                  </a:cxn>
                  <a:cxn ang="0">
                    <a:pos x="connsiteX6053" y="connsiteY6053"/>
                  </a:cxn>
                  <a:cxn ang="0">
                    <a:pos x="connsiteX6054" y="connsiteY6054"/>
                  </a:cxn>
                  <a:cxn ang="0">
                    <a:pos x="connsiteX6055" y="connsiteY6055"/>
                  </a:cxn>
                  <a:cxn ang="0">
                    <a:pos x="connsiteX6056" y="connsiteY6056"/>
                  </a:cxn>
                  <a:cxn ang="0">
                    <a:pos x="connsiteX6057" y="connsiteY6057"/>
                  </a:cxn>
                  <a:cxn ang="0">
                    <a:pos x="connsiteX6058" y="connsiteY6058"/>
                  </a:cxn>
                  <a:cxn ang="0">
                    <a:pos x="connsiteX6059" y="connsiteY6059"/>
                  </a:cxn>
                  <a:cxn ang="0">
                    <a:pos x="connsiteX6060" y="connsiteY6060"/>
                  </a:cxn>
                  <a:cxn ang="0">
                    <a:pos x="connsiteX6061" y="connsiteY6061"/>
                  </a:cxn>
                  <a:cxn ang="0">
                    <a:pos x="connsiteX6062" y="connsiteY6062"/>
                  </a:cxn>
                  <a:cxn ang="0">
                    <a:pos x="connsiteX6063" y="connsiteY6063"/>
                  </a:cxn>
                  <a:cxn ang="0">
                    <a:pos x="connsiteX6064" y="connsiteY6064"/>
                  </a:cxn>
                  <a:cxn ang="0">
                    <a:pos x="connsiteX6065" y="connsiteY6065"/>
                  </a:cxn>
                  <a:cxn ang="0">
                    <a:pos x="connsiteX6066" y="connsiteY6066"/>
                  </a:cxn>
                  <a:cxn ang="0">
                    <a:pos x="connsiteX6067" y="connsiteY6067"/>
                  </a:cxn>
                  <a:cxn ang="0">
                    <a:pos x="connsiteX6068" y="connsiteY6068"/>
                  </a:cxn>
                  <a:cxn ang="0">
                    <a:pos x="connsiteX6069" y="connsiteY6069"/>
                  </a:cxn>
                  <a:cxn ang="0">
                    <a:pos x="connsiteX6070" y="connsiteY6070"/>
                  </a:cxn>
                  <a:cxn ang="0">
                    <a:pos x="connsiteX6071" y="connsiteY6071"/>
                  </a:cxn>
                  <a:cxn ang="0">
                    <a:pos x="connsiteX6072" y="connsiteY6072"/>
                  </a:cxn>
                  <a:cxn ang="0">
                    <a:pos x="connsiteX6073" y="connsiteY6073"/>
                  </a:cxn>
                  <a:cxn ang="0">
                    <a:pos x="connsiteX6074" y="connsiteY6074"/>
                  </a:cxn>
                  <a:cxn ang="0">
                    <a:pos x="connsiteX6075" y="connsiteY6075"/>
                  </a:cxn>
                  <a:cxn ang="0">
                    <a:pos x="connsiteX6076" y="connsiteY6076"/>
                  </a:cxn>
                  <a:cxn ang="0">
                    <a:pos x="connsiteX6077" y="connsiteY6077"/>
                  </a:cxn>
                  <a:cxn ang="0">
                    <a:pos x="connsiteX6078" y="connsiteY6078"/>
                  </a:cxn>
                  <a:cxn ang="0">
                    <a:pos x="connsiteX6079" y="connsiteY6079"/>
                  </a:cxn>
                  <a:cxn ang="0">
                    <a:pos x="connsiteX6080" y="connsiteY6080"/>
                  </a:cxn>
                  <a:cxn ang="0">
                    <a:pos x="connsiteX6081" y="connsiteY6081"/>
                  </a:cxn>
                  <a:cxn ang="0">
                    <a:pos x="connsiteX6082" y="connsiteY6082"/>
                  </a:cxn>
                  <a:cxn ang="0">
                    <a:pos x="connsiteX6083" y="connsiteY6083"/>
                  </a:cxn>
                  <a:cxn ang="0">
                    <a:pos x="connsiteX6084" y="connsiteY6084"/>
                  </a:cxn>
                  <a:cxn ang="0">
                    <a:pos x="connsiteX6085" y="connsiteY6085"/>
                  </a:cxn>
                  <a:cxn ang="0">
                    <a:pos x="connsiteX6086" y="connsiteY6086"/>
                  </a:cxn>
                  <a:cxn ang="0">
                    <a:pos x="connsiteX6087" y="connsiteY6087"/>
                  </a:cxn>
                  <a:cxn ang="0">
                    <a:pos x="connsiteX6088" y="connsiteY6088"/>
                  </a:cxn>
                  <a:cxn ang="0">
                    <a:pos x="connsiteX6089" y="connsiteY6089"/>
                  </a:cxn>
                  <a:cxn ang="0">
                    <a:pos x="connsiteX6090" y="connsiteY6090"/>
                  </a:cxn>
                  <a:cxn ang="0">
                    <a:pos x="connsiteX6091" y="connsiteY6091"/>
                  </a:cxn>
                  <a:cxn ang="0">
                    <a:pos x="connsiteX6092" y="connsiteY6092"/>
                  </a:cxn>
                  <a:cxn ang="0">
                    <a:pos x="connsiteX6093" y="connsiteY6093"/>
                  </a:cxn>
                  <a:cxn ang="0">
                    <a:pos x="connsiteX6094" y="connsiteY6094"/>
                  </a:cxn>
                  <a:cxn ang="0">
                    <a:pos x="connsiteX6095" y="connsiteY6095"/>
                  </a:cxn>
                  <a:cxn ang="0">
                    <a:pos x="connsiteX6096" y="connsiteY6096"/>
                  </a:cxn>
                  <a:cxn ang="0">
                    <a:pos x="connsiteX6097" y="connsiteY6097"/>
                  </a:cxn>
                  <a:cxn ang="0">
                    <a:pos x="connsiteX6098" y="connsiteY6098"/>
                  </a:cxn>
                  <a:cxn ang="0">
                    <a:pos x="connsiteX6099" y="connsiteY6099"/>
                  </a:cxn>
                  <a:cxn ang="0">
                    <a:pos x="connsiteX6100" y="connsiteY6100"/>
                  </a:cxn>
                  <a:cxn ang="0">
                    <a:pos x="connsiteX6101" y="connsiteY6101"/>
                  </a:cxn>
                  <a:cxn ang="0">
                    <a:pos x="connsiteX6102" y="connsiteY6102"/>
                  </a:cxn>
                  <a:cxn ang="0">
                    <a:pos x="connsiteX6103" y="connsiteY6103"/>
                  </a:cxn>
                  <a:cxn ang="0">
                    <a:pos x="connsiteX6104" y="connsiteY6104"/>
                  </a:cxn>
                  <a:cxn ang="0">
                    <a:pos x="connsiteX6105" y="connsiteY6105"/>
                  </a:cxn>
                  <a:cxn ang="0">
                    <a:pos x="connsiteX6106" y="connsiteY6106"/>
                  </a:cxn>
                  <a:cxn ang="0">
                    <a:pos x="connsiteX6107" y="connsiteY6107"/>
                  </a:cxn>
                  <a:cxn ang="0">
                    <a:pos x="connsiteX6108" y="connsiteY6108"/>
                  </a:cxn>
                  <a:cxn ang="0">
                    <a:pos x="connsiteX6109" y="connsiteY6109"/>
                  </a:cxn>
                  <a:cxn ang="0">
                    <a:pos x="connsiteX6110" y="connsiteY6110"/>
                  </a:cxn>
                  <a:cxn ang="0">
                    <a:pos x="connsiteX6111" y="connsiteY6111"/>
                  </a:cxn>
                  <a:cxn ang="0">
                    <a:pos x="connsiteX6112" y="connsiteY6112"/>
                  </a:cxn>
                  <a:cxn ang="0">
                    <a:pos x="connsiteX6113" y="connsiteY6113"/>
                  </a:cxn>
                  <a:cxn ang="0">
                    <a:pos x="connsiteX6114" y="connsiteY6114"/>
                  </a:cxn>
                  <a:cxn ang="0">
                    <a:pos x="connsiteX6115" y="connsiteY6115"/>
                  </a:cxn>
                  <a:cxn ang="0">
                    <a:pos x="connsiteX6116" y="connsiteY6116"/>
                  </a:cxn>
                  <a:cxn ang="0">
                    <a:pos x="connsiteX6117" y="connsiteY6117"/>
                  </a:cxn>
                  <a:cxn ang="0">
                    <a:pos x="connsiteX6118" y="connsiteY6118"/>
                  </a:cxn>
                  <a:cxn ang="0">
                    <a:pos x="connsiteX6119" y="connsiteY6119"/>
                  </a:cxn>
                  <a:cxn ang="0">
                    <a:pos x="connsiteX6120" y="connsiteY6120"/>
                  </a:cxn>
                  <a:cxn ang="0">
                    <a:pos x="connsiteX6121" y="connsiteY6121"/>
                  </a:cxn>
                  <a:cxn ang="0">
                    <a:pos x="connsiteX6122" y="connsiteY6122"/>
                  </a:cxn>
                  <a:cxn ang="0">
                    <a:pos x="connsiteX6123" y="connsiteY6123"/>
                  </a:cxn>
                  <a:cxn ang="0">
                    <a:pos x="connsiteX6124" y="connsiteY6124"/>
                  </a:cxn>
                  <a:cxn ang="0">
                    <a:pos x="connsiteX6125" y="connsiteY6125"/>
                  </a:cxn>
                  <a:cxn ang="0">
                    <a:pos x="connsiteX6126" y="connsiteY6126"/>
                  </a:cxn>
                  <a:cxn ang="0">
                    <a:pos x="connsiteX6127" y="connsiteY6127"/>
                  </a:cxn>
                  <a:cxn ang="0">
                    <a:pos x="connsiteX6128" y="connsiteY6128"/>
                  </a:cxn>
                  <a:cxn ang="0">
                    <a:pos x="connsiteX6129" y="connsiteY6129"/>
                  </a:cxn>
                  <a:cxn ang="0">
                    <a:pos x="connsiteX6130" y="connsiteY6130"/>
                  </a:cxn>
                  <a:cxn ang="0">
                    <a:pos x="connsiteX6131" y="connsiteY6131"/>
                  </a:cxn>
                  <a:cxn ang="0">
                    <a:pos x="connsiteX6132" y="connsiteY6132"/>
                  </a:cxn>
                  <a:cxn ang="0">
                    <a:pos x="connsiteX6133" y="connsiteY6133"/>
                  </a:cxn>
                  <a:cxn ang="0">
                    <a:pos x="connsiteX6134" y="connsiteY6134"/>
                  </a:cxn>
                  <a:cxn ang="0">
                    <a:pos x="connsiteX6135" y="connsiteY6135"/>
                  </a:cxn>
                  <a:cxn ang="0">
                    <a:pos x="connsiteX6136" y="connsiteY6136"/>
                  </a:cxn>
                  <a:cxn ang="0">
                    <a:pos x="connsiteX6137" y="connsiteY6137"/>
                  </a:cxn>
                  <a:cxn ang="0">
                    <a:pos x="connsiteX6138" y="connsiteY6138"/>
                  </a:cxn>
                  <a:cxn ang="0">
                    <a:pos x="connsiteX6139" y="connsiteY6139"/>
                  </a:cxn>
                  <a:cxn ang="0">
                    <a:pos x="connsiteX6140" y="connsiteY6140"/>
                  </a:cxn>
                  <a:cxn ang="0">
                    <a:pos x="connsiteX6141" y="connsiteY6141"/>
                  </a:cxn>
                  <a:cxn ang="0">
                    <a:pos x="connsiteX6142" y="connsiteY6142"/>
                  </a:cxn>
                  <a:cxn ang="0">
                    <a:pos x="connsiteX6143" y="connsiteY6143"/>
                  </a:cxn>
                  <a:cxn ang="0">
                    <a:pos x="connsiteX6144" y="connsiteY6144"/>
                  </a:cxn>
                  <a:cxn ang="0">
                    <a:pos x="connsiteX6145" y="connsiteY6145"/>
                  </a:cxn>
                  <a:cxn ang="0">
                    <a:pos x="connsiteX6146" y="connsiteY6146"/>
                  </a:cxn>
                  <a:cxn ang="0">
                    <a:pos x="connsiteX6147" y="connsiteY6147"/>
                  </a:cxn>
                  <a:cxn ang="0">
                    <a:pos x="connsiteX6148" y="connsiteY6148"/>
                  </a:cxn>
                  <a:cxn ang="0">
                    <a:pos x="connsiteX6149" y="connsiteY6149"/>
                  </a:cxn>
                  <a:cxn ang="0">
                    <a:pos x="connsiteX6150" y="connsiteY6150"/>
                  </a:cxn>
                  <a:cxn ang="0">
                    <a:pos x="connsiteX6151" y="connsiteY6151"/>
                  </a:cxn>
                  <a:cxn ang="0">
                    <a:pos x="connsiteX6152" y="connsiteY6152"/>
                  </a:cxn>
                  <a:cxn ang="0">
                    <a:pos x="connsiteX6153" y="connsiteY6153"/>
                  </a:cxn>
                  <a:cxn ang="0">
                    <a:pos x="connsiteX6154" y="connsiteY6154"/>
                  </a:cxn>
                  <a:cxn ang="0">
                    <a:pos x="connsiteX6155" y="connsiteY6155"/>
                  </a:cxn>
                  <a:cxn ang="0">
                    <a:pos x="connsiteX6156" y="connsiteY6156"/>
                  </a:cxn>
                  <a:cxn ang="0">
                    <a:pos x="connsiteX6157" y="connsiteY6157"/>
                  </a:cxn>
                  <a:cxn ang="0">
                    <a:pos x="connsiteX6158" y="connsiteY6158"/>
                  </a:cxn>
                  <a:cxn ang="0">
                    <a:pos x="connsiteX6159" y="connsiteY6159"/>
                  </a:cxn>
                  <a:cxn ang="0">
                    <a:pos x="connsiteX6160" y="connsiteY6160"/>
                  </a:cxn>
                  <a:cxn ang="0">
                    <a:pos x="connsiteX6161" y="connsiteY6161"/>
                  </a:cxn>
                  <a:cxn ang="0">
                    <a:pos x="connsiteX6162" y="connsiteY6162"/>
                  </a:cxn>
                  <a:cxn ang="0">
                    <a:pos x="connsiteX6163" y="connsiteY6163"/>
                  </a:cxn>
                  <a:cxn ang="0">
                    <a:pos x="connsiteX6164" y="connsiteY6164"/>
                  </a:cxn>
                  <a:cxn ang="0">
                    <a:pos x="connsiteX6165" y="connsiteY6165"/>
                  </a:cxn>
                  <a:cxn ang="0">
                    <a:pos x="connsiteX6166" y="connsiteY6166"/>
                  </a:cxn>
                  <a:cxn ang="0">
                    <a:pos x="connsiteX6167" y="connsiteY6167"/>
                  </a:cxn>
                  <a:cxn ang="0">
                    <a:pos x="connsiteX6168" y="connsiteY6168"/>
                  </a:cxn>
                  <a:cxn ang="0">
                    <a:pos x="connsiteX6169" y="connsiteY6169"/>
                  </a:cxn>
                  <a:cxn ang="0">
                    <a:pos x="connsiteX6170" y="connsiteY6170"/>
                  </a:cxn>
                  <a:cxn ang="0">
                    <a:pos x="connsiteX6171" y="connsiteY6171"/>
                  </a:cxn>
                  <a:cxn ang="0">
                    <a:pos x="connsiteX6172" y="connsiteY6172"/>
                  </a:cxn>
                  <a:cxn ang="0">
                    <a:pos x="connsiteX6173" y="connsiteY6173"/>
                  </a:cxn>
                  <a:cxn ang="0">
                    <a:pos x="connsiteX6174" y="connsiteY6174"/>
                  </a:cxn>
                  <a:cxn ang="0">
                    <a:pos x="connsiteX6175" y="connsiteY6175"/>
                  </a:cxn>
                  <a:cxn ang="0">
                    <a:pos x="connsiteX6176" y="connsiteY6176"/>
                  </a:cxn>
                  <a:cxn ang="0">
                    <a:pos x="connsiteX6177" y="connsiteY6177"/>
                  </a:cxn>
                  <a:cxn ang="0">
                    <a:pos x="connsiteX6178" y="connsiteY6178"/>
                  </a:cxn>
                  <a:cxn ang="0">
                    <a:pos x="connsiteX6179" y="connsiteY6179"/>
                  </a:cxn>
                  <a:cxn ang="0">
                    <a:pos x="connsiteX6180" y="connsiteY6180"/>
                  </a:cxn>
                  <a:cxn ang="0">
                    <a:pos x="connsiteX6181" y="connsiteY6181"/>
                  </a:cxn>
                  <a:cxn ang="0">
                    <a:pos x="connsiteX6182" y="connsiteY6182"/>
                  </a:cxn>
                  <a:cxn ang="0">
                    <a:pos x="connsiteX6183" y="connsiteY6183"/>
                  </a:cxn>
                  <a:cxn ang="0">
                    <a:pos x="connsiteX6184" y="connsiteY6184"/>
                  </a:cxn>
                  <a:cxn ang="0">
                    <a:pos x="connsiteX6185" y="connsiteY6185"/>
                  </a:cxn>
                  <a:cxn ang="0">
                    <a:pos x="connsiteX6186" y="connsiteY6186"/>
                  </a:cxn>
                  <a:cxn ang="0">
                    <a:pos x="connsiteX6187" y="connsiteY6187"/>
                  </a:cxn>
                  <a:cxn ang="0">
                    <a:pos x="connsiteX6188" y="connsiteY6188"/>
                  </a:cxn>
                  <a:cxn ang="0">
                    <a:pos x="connsiteX6189" y="connsiteY6189"/>
                  </a:cxn>
                  <a:cxn ang="0">
                    <a:pos x="connsiteX6190" y="connsiteY6190"/>
                  </a:cxn>
                  <a:cxn ang="0">
                    <a:pos x="connsiteX6191" y="connsiteY6191"/>
                  </a:cxn>
                  <a:cxn ang="0">
                    <a:pos x="connsiteX6192" y="connsiteY6192"/>
                  </a:cxn>
                  <a:cxn ang="0">
                    <a:pos x="connsiteX6193" y="connsiteY6193"/>
                  </a:cxn>
                  <a:cxn ang="0">
                    <a:pos x="connsiteX6194" y="connsiteY6194"/>
                  </a:cxn>
                  <a:cxn ang="0">
                    <a:pos x="connsiteX6195" y="connsiteY6195"/>
                  </a:cxn>
                  <a:cxn ang="0">
                    <a:pos x="connsiteX6196" y="connsiteY6196"/>
                  </a:cxn>
                  <a:cxn ang="0">
                    <a:pos x="connsiteX6197" y="connsiteY6197"/>
                  </a:cxn>
                  <a:cxn ang="0">
                    <a:pos x="connsiteX6198" y="connsiteY6198"/>
                  </a:cxn>
                  <a:cxn ang="0">
                    <a:pos x="connsiteX6199" y="connsiteY6199"/>
                  </a:cxn>
                  <a:cxn ang="0">
                    <a:pos x="connsiteX6200" y="connsiteY6200"/>
                  </a:cxn>
                  <a:cxn ang="0">
                    <a:pos x="connsiteX6201" y="connsiteY6201"/>
                  </a:cxn>
                  <a:cxn ang="0">
                    <a:pos x="connsiteX6202" y="connsiteY6202"/>
                  </a:cxn>
                  <a:cxn ang="0">
                    <a:pos x="connsiteX6203" y="connsiteY6203"/>
                  </a:cxn>
                  <a:cxn ang="0">
                    <a:pos x="connsiteX6204" y="connsiteY6204"/>
                  </a:cxn>
                  <a:cxn ang="0">
                    <a:pos x="connsiteX6205" y="connsiteY6205"/>
                  </a:cxn>
                  <a:cxn ang="0">
                    <a:pos x="connsiteX6206" y="connsiteY6206"/>
                  </a:cxn>
                  <a:cxn ang="0">
                    <a:pos x="connsiteX6207" y="connsiteY6207"/>
                  </a:cxn>
                  <a:cxn ang="0">
                    <a:pos x="connsiteX6208" y="connsiteY6208"/>
                  </a:cxn>
                  <a:cxn ang="0">
                    <a:pos x="connsiteX6209" y="connsiteY6209"/>
                  </a:cxn>
                  <a:cxn ang="0">
                    <a:pos x="connsiteX6210" y="connsiteY6210"/>
                  </a:cxn>
                  <a:cxn ang="0">
                    <a:pos x="connsiteX6211" y="connsiteY6211"/>
                  </a:cxn>
                  <a:cxn ang="0">
                    <a:pos x="connsiteX6212" y="connsiteY6212"/>
                  </a:cxn>
                  <a:cxn ang="0">
                    <a:pos x="connsiteX6213" y="connsiteY6213"/>
                  </a:cxn>
                  <a:cxn ang="0">
                    <a:pos x="connsiteX6214" y="connsiteY6214"/>
                  </a:cxn>
                  <a:cxn ang="0">
                    <a:pos x="connsiteX6215" y="connsiteY6215"/>
                  </a:cxn>
                  <a:cxn ang="0">
                    <a:pos x="connsiteX6216" y="connsiteY6216"/>
                  </a:cxn>
                  <a:cxn ang="0">
                    <a:pos x="connsiteX6217" y="connsiteY6217"/>
                  </a:cxn>
                  <a:cxn ang="0">
                    <a:pos x="connsiteX6218" y="connsiteY6218"/>
                  </a:cxn>
                  <a:cxn ang="0">
                    <a:pos x="connsiteX6219" y="connsiteY6219"/>
                  </a:cxn>
                  <a:cxn ang="0">
                    <a:pos x="connsiteX6220" y="connsiteY6220"/>
                  </a:cxn>
                  <a:cxn ang="0">
                    <a:pos x="connsiteX6221" y="connsiteY6221"/>
                  </a:cxn>
                  <a:cxn ang="0">
                    <a:pos x="connsiteX6222" y="connsiteY6222"/>
                  </a:cxn>
                  <a:cxn ang="0">
                    <a:pos x="connsiteX6223" y="connsiteY6223"/>
                  </a:cxn>
                  <a:cxn ang="0">
                    <a:pos x="connsiteX6224" y="connsiteY6224"/>
                  </a:cxn>
                  <a:cxn ang="0">
                    <a:pos x="connsiteX6225" y="connsiteY6225"/>
                  </a:cxn>
                  <a:cxn ang="0">
                    <a:pos x="connsiteX6226" y="connsiteY6226"/>
                  </a:cxn>
                  <a:cxn ang="0">
                    <a:pos x="connsiteX6227" y="connsiteY6227"/>
                  </a:cxn>
                  <a:cxn ang="0">
                    <a:pos x="connsiteX6228" y="connsiteY6228"/>
                  </a:cxn>
                  <a:cxn ang="0">
                    <a:pos x="connsiteX6229" y="connsiteY6229"/>
                  </a:cxn>
                  <a:cxn ang="0">
                    <a:pos x="connsiteX6230" y="connsiteY6230"/>
                  </a:cxn>
                  <a:cxn ang="0">
                    <a:pos x="connsiteX6231" y="connsiteY6231"/>
                  </a:cxn>
                  <a:cxn ang="0">
                    <a:pos x="connsiteX6232" y="connsiteY6232"/>
                  </a:cxn>
                  <a:cxn ang="0">
                    <a:pos x="connsiteX6233" y="connsiteY6233"/>
                  </a:cxn>
                  <a:cxn ang="0">
                    <a:pos x="connsiteX6234" y="connsiteY6234"/>
                  </a:cxn>
                  <a:cxn ang="0">
                    <a:pos x="connsiteX6235" y="connsiteY6235"/>
                  </a:cxn>
                  <a:cxn ang="0">
                    <a:pos x="connsiteX6236" y="connsiteY6236"/>
                  </a:cxn>
                  <a:cxn ang="0">
                    <a:pos x="connsiteX6237" y="connsiteY6237"/>
                  </a:cxn>
                  <a:cxn ang="0">
                    <a:pos x="connsiteX6238" y="connsiteY6238"/>
                  </a:cxn>
                  <a:cxn ang="0">
                    <a:pos x="connsiteX6239" y="connsiteY6239"/>
                  </a:cxn>
                  <a:cxn ang="0">
                    <a:pos x="connsiteX6240" y="connsiteY6240"/>
                  </a:cxn>
                  <a:cxn ang="0">
                    <a:pos x="connsiteX6241" y="connsiteY6241"/>
                  </a:cxn>
                  <a:cxn ang="0">
                    <a:pos x="connsiteX6242" y="connsiteY6242"/>
                  </a:cxn>
                  <a:cxn ang="0">
                    <a:pos x="connsiteX6243" y="connsiteY6243"/>
                  </a:cxn>
                  <a:cxn ang="0">
                    <a:pos x="connsiteX6244" y="connsiteY6244"/>
                  </a:cxn>
                  <a:cxn ang="0">
                    <a:pos x="connsiteX6245" y="connsiteY6245"/>
                  </a:cxn>
                  <a:cxn ang="0">
                    <a:pos x="connsiteX6246" y="connsiteY6246"/>
                  </a:cxn>
                  <a:cxn ang="0">
                    <a:pos x="connsiteX6247" y="connsiteY6247"/>
                  </a:cxn>
                  <a:cxn ang="0">
                    <a:pos x="connsiteX6248" y="connsiteY6248"/>
                  </a:cxn>
                  <a:cxn ang="0">
                    <a:pos x="connsiteX6249" y="connsiteY6249"/>
                  </a:cxn>
                  <a:cxn ang="0">
                    <a:pos x="connsiteX6250" y="connsiteY6250"/>
                  </a:cxn>
                  <a:cxn ang="0">
                    <a:pos x="connsiteX6251" y="connsiteY6251"/>
                  </a:cxn>
                  <a:cxn ang="0">
                    <a:pos x="connsiteX6252" y="connsiteY6252"/>
                  </a:cxn>
                  <a:cxn ang="0">
                    <a:pos x="connsiteX6253" y="connsiteY6253"/>
                  </a:cxn>
                  <a:cxn ang="0">
                    <a:pos x="connsiteX6254" y="connsiteY6254"/>
                  </a:cxn>
                  <a:cxn ang="0">
                    <a:pos x="connsiteX6255" y="connsiteY6255"/>
                  </a:cxn>
                  <a:cxn ang="0">
                    <a:pos x="connsiteX6256" y="connsiteY6256"/>
                  </a:cxn>
                  <a:cxn ang="0">
                    <a:pos x="connsiteX6257" y="connsiteY6257"/>
                  </a:cxn>
                  <a:cxn ang="0">
                    <a:pos x="connsiteX6258" y="connsiteY6258"/>
                  </a:cxn>
                  <a:cxn ang="0">
                    <a:pos x="connsiteX6259" y="connsiteY6259"/>
                  </a:cxn>
                  <a:cxn ang="0">
                    <a:pos x="connsiteX6260" y="connsiteY6260"/>
                  </a:cxn>
                  <a:cxn ang="0">
                    <a:pos x="connsiteX6261" y="connsiteY6261"/>
                  </a:cxn>
                  <a:cxn ang="0">
                    <a:pos x="connsiteX6262" y="connsiteY6262"/>
                  </a:cxn>
                  <a:cxn ang="0">
                    <a:pos x="connsiteX6263" y="connsiteY6263"/>
                  </a:cxn>
                  <a:cxn ang="0">
                    <a:pos x="connsiteX6264" y="connsiteY6264"/>
                  </a:cxn>
                  <a:cxn ang="0">
                    <a:pos x="connsiteX6265" y="connsiteY6265"/>
                  </a:cxn>
                  <a:cxn ang="0">
                    <a:pos x="connsiteX6266" y="connsiteY6266"/>
                  </a:cxn>
                  <a:cxn ang="0">
                    <a:pos x="connsiteX6267" y="connsiteY6267"/>
                  </a:cxn>
                  <a:cxn ang="0">
                    <a:pos x="connsiteX6268" y="connsiteY6268"/>
                  </a:cxn>
                  <a:cxn ang="0">
                    <a:pos x="connsiteX6269" y="connsiteY6269"/>
                  </a:cxn>
                  <a:cxn ang="0">
                    <a:pos x="connsiteX6270" y="connsiteY6270"/>
                  </a:cxn>
                  <a:cxn ang="0">
                    <a:pos x="connsiteX6271" y="connsiteY6271"/>
                  </a:cxn>
                  <a:cxn ang="0">
                    <a:pos x="connsiteX6272" y="connsiteY6272"/>
                  </a:cxn>
                  <a:cxn ang="0">
                    <a:pos x="connsiteX6273" y="connsiteY6273"/>
                  </a:cxn>
                  <a:cxn ang="0">
                    <a:pos x="connsiteX6274" y="connsiteY6274"/>
                  </a:cxn>
                  <a:cxn ang="0">
                    <a:pos x="connsiteX6275" y="connsiteY6275"/>
                  </a:cxn>
                  <a:cxn ang="0">
                    <a:pos x="connsiteX6276" y="connsiteY6276"/>
                  </a:cxn>
                  <a:cxn ang="0">
                    <a:pos x="connsiteX6277" y="connsiteY6277"/>
                  </a:cxn>
                  <a:cxn ang="0">
                    <a:pos x="connsiteX6278" y="connsiteY6278"/>
                  </a:cxn>
                  <a:cxn ang="0">
                    <a:pos x="connsiteX6279" y="connsiteY6279"/>
                  </a:cxn>
                  <a:cxn ang="0">
                    <a:pos x="connsiteX6280" y="connsiteY6280"/>
                  </a:cxn>
                  <a:cxn ang="0">
                    <a:pos x="connsiteX6281" y="connsiteY6281"/>
                  </a:cxn>
                  <a:cxn ang="0">
                    <a:pos x="connsiteX6282" y="connsiteY6282"/>
                  </a:cxn>
                  <a:cxn ang="0">
                    <a:pos x="connsiteX6283" y="connsiteY6283"/>
                  </a:cxn>
                  <a:cxn ang="0">
                    <a:pos x="connsiteX6284" y="connsiteY6284"/>
                  </a:cxn>
                  <a:cxn ang="0">
                    <a:pos x="connsiteX6285" y="connsiteY6285"/>
                  </a:cxn>
                  <a:cxn ang="0">
                    <a:pos x="connsiteX6286" y="connsiteY6286"/>
                  </a:cxn>
                  <a:cxn ang="0">
                    <a:pos x="connsiteX6287" y="connsiteY6287"/>
                  </a:cxn>
                  <a:cxn ang="0">
                    <a:pos x="connsiteX6288" y="connsiteY6288"/>
                  </a:cxn>
                  <a:cxn ang="0">
                    <a:pos x="connsiteX6289" y="connsiteY6289"/>
                  </a:cxn>
                  <a:cxn ang="0">
                    <a:pos x="connsiteX6290" y="connsiteY6290"/>
                  </a:cxn>
                  <a:cxn ang="0">
                    <a:pos x="connsiteX6291" y="connsiteY6291"/>
                  </a:cxn>
                  <a:cxn ang="0">
                    <a:pos x="connsiteX6292" y="connsiteY6292"/>
                  </a:cxn>
                  <a:cxn ang="0">
                    <a:pos x="connsiteX6293" y="connsiteY6293"/>
                  </a:cxn>
                  <a:cxn ang="0">
                    <a:pos x="connsiteX6294" y="connsiteY6294"/>
                  </a:cxn>
                  <a:cxn ang="0">
                    <a:pos x="connsiteX6295" y="connsiteY6295"/>
                  </a:cxn>
                  <a:cxn ang="0">
                    <a:pos x="connsiteX6296" y="connsiteY6296"/>
                  </a:cxn>
                  <a:cxn ang="0">
                    <a:pos x="connsiteX6297" y="connsiteY6297"/>
                  </a:cxn>
                  <a:cxn ang="0">
                    <a:pos x="connsiteX6298" y="connsiteY6298"/>
                  </a:cxn>
                  <a:cxn ang="0">
                    <a:pos x="connsiteX6299" y="connsiteY6299"/>
                  </a:cxn>
                  <a:cxn ang="0">
                    <a:pos x="connsiteX6300" y="connsiteY6300"/>
                  </a:cxn>
                  <a:cxn ang="0">
                    <a:pos x="connsiteX6301" y="connsiteY6301"/>
                  </a:cxn>
                  <a:cxn ang="0">
                    <a:pos x="connsiteX6302" y="connsiteY6302"/>
                  </a:cxn>
                  <a:cxn ang="0">
                    <a:pos x="connsiteX6303" y="connsiteY6303"/>
                  </a:cxn>
                  <a:cxn ang="0">
                    <a:pos x="connsiteX6304" y="connsiteY6304"/>
                  </a:cxn>
                  <a:cxn ang="0">
                    <a:pos x="connsiteX6305" y="connsiteY6305"/>
                  </a:cxn>
                  <a:cxn ang="0">
                    <a:pos x="connsiteX6306" y="connsiteY6306"/>
                  </a:cxn>
                  <a:cxn ang="0">
                    <a:pos x="connsiteX6307" y="connsiteY6307"/>
                  </a:cxn>
                  <a:cxn ang="0">
                    <a:pos x="connsiteX6308" y="connsiteY6308"/>
                  </a:cxn>
                  <a:cxn ang="0">
                    <a:pos x="connsiteX6309" y="connsiteY6309"/>
                  </a:cxn>
                  <a:cxn ang="0">
                    <a:pos x="connsiteX6310" y="connsiteY6310"/>
                  </a:cxn>
                  <a:cxn ang="0">
                    <a:pos x="connsiteX6311" y="connsiteY6311"/>
                  </a:cxn>
                  <a:cxn ang="0">
                    <a:pos x="connsiteX6312" y="connsiteY6312"/>
                  </a:cxn>
                  <a:cxn ang="0">
                    <a:pos x="connsiteX6313" y="connsiteY6313"/>
                  </a:cxn>
                  <a:cxn ang="0">
                    <a:pos x="connsiteX6314" y="connsiteY6314"/>
                  </a:cxn>
                  <a:cxn ang="0">
                    <a:pos x="connsiteX6315" y="connsiteY6315"/>
                  </a:cxn>
                  <a:cxn ang="0">
                    <a:pos x="connsiteX6316" y="connsiteY6316"/>
                  </a:cxn>
                  <a:cxn ang="0">
                    <a:pos x="connsiteX6317" y="connsiteY6317"/>
                  </a:cxn>
                  <a:cxn ang="0">
                    <a:pos x="connsiteX6318" y="connsiteY6318"/>
                  </a:cxn>
                  <a:cxn ang="0">
                    <a:pos x="connsiteX6319" y="connsiteY6319"/>
                  </a:cxn>
                  <a:cxn ang="0">
                    <a:pos x="connsiteX6320" y="connsiteY6320"/>
                  </a:cxn>
                  <a:cxn ang="0">
                    <a:pos x="connsiteX6321" y="connsiteY6321"/>
                  </a:cxn>
                  <a:cxn ang="0">
                    <a:pos x="connsiteX6322" y="connsiteY6322"/>
                  </a:cxn>
                  <a:cxn ang="0">
                    <a:pos x="connsiteX6323" y="connsiteY6323"/>
                  </a:cxn>
                  <a:cxn ang="0">
                    <a:pos x="connsiteX6324" y="connsiteY6324"/>
                  </a:cxn>
                  <a:cxn ang="0">
                    <a:pos x="connsiteX6325" y="connsiteY6325"/>
                  </a:cxn>
                  <a:cxn ang="0">
                    <a:pos x="connsiteX6326" y="connsiteY6326"/>
                  </a:cxn>
                  <a:cxn ang="0">
                    <a:pos x="connsiteX6327" y="connsiteY6327"/>
                  </a:cxn>
                  <a:cxn ang="0">
                    <a:pos x="connsiteX6328" y="connsiteY6328"/>
                  </a:cxn>
                  <a:cxn ang="0">
                    <a:pos x="connsiteX6329" y="connsiteY6329"/>
                  </a:cxn>
                  <a:cxn ang="0">
                    <a:pos x="connsiteX6330" y="connsiteY6330"/>
                  </a:cxn>
                  <a:cxn ang="0">
                    <a:pos x="connsiteX6331" y="connsiteY6331"/>
                  </a:cxn>
                  <a:cxn ang="0">
                    <a:pos x="connsiteX6332" y="connsiteY6332"/>
                  </a:cxn>
                  <a:cxn ang="0">
                    <a:pos x="connsiteX6333" y="connsiteY6333"/>
                  </a:cxn>
                  <a:cxn ang="0">
                    <a:pos x="connsiteX6334" y="connsiteY6334"/>
                  </a:cxn>
                  <a:cxn ang="0">
                    <a:pos x="connsiteX6335" y="connsiteY6335"/>
                  </a:cxn>
                  <a:cxn ang="0">
                    <a:pos x="connsiteX6336" y="connsiteY6336"/>
                  </a:cxn>
                  <a:cxn ang="0">
                    <a:pos x="connsiteX6337" y="connsiteY6337"/>
                  </a:cxn>
                  <a:cxn ang="0">
                    <a:pos x="connsiteX6338" y="connsiteY6338"/>
                  </a:cxn>
                  <a:cxn ang="0">
                    <a:pos x="connsiteX6339" y="connsiteY6339"/>
                  </a:cxn>
                  <a:cxn ang="0">
                    <a:pos x="connsiteX6340" y="connsiteY6340"/>
                  </a:cxn>
                  <a:cxn ang="0">
                    <a:pos x="connsiteX6341" y="connsiteY6341"/>
                  </a:cxn>
                  <a:cxn ang="0">
                    <a:pos x="connsiteX6342" y="connsiteY6342"/>
                  </a:cxn>
                  <a:cxn ang="0">
                    <a:pos x="connsiteX6343" y="connsiteY6343"/>
                  </a:cxn>
                  <a:cxn ang="0">
                    <a:pos x="connsiteX6344" y="connsiteY6344"/>
                  </a:cxn>
                  <a:cxn ang="0">
                    <a:pos x="connsiteX6345" y="connsiteY6345"/>
                  </a:cxn>
                  <a:cxn ang="0">
                    <a:pos x="connsiteX6346" y="connsiteY6346"/>
                  </a:cxn>
                  <a:cxn ang="0">
                    <a:pos x="connsiteX6347" y="connsiteY6347"/>
                  </a:cxn>
                  <a:cxn ang="0">
                    <a:pos x="connsiteX6348" y="connsiteY6348"/>
                  </a:cxn>
                  <a:cxn ang="0">
                    <a:pos x="connsiteX6349" y="connsiteY6349"/>
                  </a:cxn>
                  <a:cxn ang="0">
                    <a:pos x="connsiteX6350" y="connsiteY6350"/>
                  </a:cxn>
                  <a:cxn ang="0">
                    <a:pos x="connsiteX6351" y="connsiteY6351"/>
                  </a:cxn>
                  <a:cxn ang="0">
                    <a:pos x="connsiteX6352" y="connsiteY6352"/>
                  </a:cxn>
                  <a:cxn ang="0">
                    <a:pos x="connsiteX6353" y="connsiteY6353"/>
                  </a:cxn>
                  <a:cxn ang="0">
                    <a:pos x="connsiteX6354" y="connsiteY6354"/>
                  </a:cxn>
                  <a:cxn ang="0">
                    <a:pos x="connsiteX6355" y="connsiteY6355"/>
                  </a:cxn>
                  <a:cxn ang="0">
                    <a:pos x="connsiteX6356" y="connsiteY6356"/>
                  </a:cxn>
                  <a:cxn ang="0">
                    <a:pos x="connsiteX6357" y="connsiteY6357"/>
                  </a:cxn>
                  <a:cxn ang="0">
                    <a:pos x="connsiteX6358" y="connsiteY6358"/>
                  </a:cxn>
                  <a:cxn ang="0">
                    <a:pos x="connsiteX6359" y="connsiteY6359"/>
                  </a:cxn>
                  <a:cxn ang="0">
                    <a:pos x="connsiteX6360" y="connsiteY6360"/>
                  </a:cxn>
                  <a:cxn ang="0">
                    <a:pos x="connsiteX6361" y="connsiteY6361"/>
                  </a:cxn>
                  <a:cxn ang="0">
                    <a:pos x="connsiteX6362" y="connsiteY6362"/>
                  </a:cxn>
                  <a:cxn ang="0">
                    <a:pos x="connsiteX6363" y="connsiteY6363"/>
                  </a:cxn>
                  <a:cxn ang="0">
                    <a:pos x="connsiteX6364" y="connsiteY6364"/>
                  </a:cxn>
                  <a:cxn ang="0">
                    <a:pos x="connsiteX6365" y="connsiteY6365"/>
                  </a:cxn>
                  <a:cxn ang="0">
                    <a:pos x="connsiteX6366" y="connsiteY6366"/>
                  </a:cxn>
                  <a:cxn ang="0">
                    <a:pos x="connsiteX6367" y="connsiteY6367"/>
                  </a:cxn>
                  <a:cxn ang="0">
                    <a:pos x="connsiteX6368" y="connsiteY6368"/>
                  </a:cxn>
                  <a:cxn ang="0">
                    <a:pos x="connsiteX6369" y="connsiteY6369"/>
                  </a:cxn>
                  <a:cxn ang="0">
                    <a:pos x="connsiteX6370" y="connsiteY6370"/>
                  </a:cxn>
                  <a:cxn ang="0">
                    <a:pos x="connsiteX6371" y="connsiteY6371"/>
                  </a:cxn>
                  <a:cxn ang="0">
                    <a:pos x="connsiteX6372" y="connsiteY6372"/>
                  </a:cxn>
                  <a:cxn ang="0">
                    <a:pos x="connsiteX6373" y="connsiteY6373"/>
                  </a:cxn>
                  <a:cxn ang="0">
                    <a:pos x="connsiteX6374" y="connsiteY6374"/>
                  </a:cxn>
                  <a:cxn ang="0">
                    <a:pos x="connsiteX6375" y="connsiteY6375"/>
                  </a:cxn>
                  <a:cxn ang="0">
                    <a:pos x="connsiteX6376" y="connsiteY6376"/>
                  </a:cxn>
                  <a:cxn ang="0">
                    <a:pos x="connsiteX6377" y="connsiteY6377"/>
                  </a:cxn>
                  <a:cxn ang="0">
                    <a:pos x="connsiteX6378" y="connsiteY6378"/>
                  </a:cxn>
                  <a:cxn ang="0">
                    <a:pos x="connsiteX6379" y="connsiteY6379"/>
                  </a:cxn>
                  <a:cxn ang="0">
                    <a:pos x="connsiteX6380" y="connsiteY6380"/>
                  </a:cxn>
                  <a:cxn ang="0">
                    <a:pos x="connsiteX6381" y="connsiteY6381"/>
                  </a:cxn>
                  <a:cxn ang="0">
                    <a:pos x="connsiteX6382" y="connsiteY6382"/>
                  </a:cxn>
                  <a:cxn ang="0">
                    <a:pos x="connsiteX6383" y="connsiteY6383"/>
                  </a:cxn>
                  <a:cxn ang="0">
                    <a:pos x="connsiteX6384" y="connsiteY6384"/>
                  </a:cxn>
                  <a:cxn ang="0">
                    <a:pos x="connsiteX6385" y="connsiteY6385"/>
                  </a:cxn>
                  <a:cxn ang="0">
                    <a:pos x="connsiteX6386" y="connsiteY6386"/>
                  </a:cxn>
                  <a:cxn ang="0">
                    <a:pos x="connsiteX6387" y="connsiteY6387"/>
                  </a:cxn>
                  <a:cxn ang="0">
                    <a:pos x="connsiteX6388" y="connsiteY6388"/>
                  </a:cxn>
                  <a:cxn ang="0">
                    <a:pos x="connsiteX6389" y="connsiteY6389"/>
                  </a:cxn>
                  <a:cxn ang="0">
                    <a:pos x="connsiteX6390" y="connsiteY6390"/>
                  </a:cxn>
                  <a:cxn ang="0">
                    <a:pos x="connsiteX6391" y="connsiteY6391"/>
                  </a:cxn>
                  <a:cxn ang="0">
                    <a:pos x="connsiteX6392" y="connsiteY6392"/>
                  </a:cxn>
                  <a:cxn ang="0">
                    <a:pos x="connsiteX6393" y="connsiteY6393"/>
                  </a:cxn>
                  <a:cxn ang="0">
                    <a:pos x="connsiteX6394" y="connsiteY6394"/>
                  </a:cxn>
                  <a:cxn ang="0">
                    <a:pos x="connsiteX6395" y="connsiteY6395"/>
                  </a:cxn>
                  <a:cxn ang="0">
                    <a:pos x="connsiteX6396" y="connsiteY6396"/>
                  </a:cxn>
                  <a:cxn ang="0">
                    <a:pos x="connsiteX6397" y="connsiteY6397"/>
                  </a:cxn>
                  <a:cxn ang="0">
                    <a:pos x="connsiteX6398" y="connsiteY6398"/>
                  </a:cxn>
                  <a:cxn ang="0">
                    <a:pos x="connsiteX6399" y="connsiteY6399"/>
                  </a:cxn>
                  <a:cxn ang="0">
                    <a:pos x="connsiteX6400" y="connsiteY6400"/>
                  </a:cxn>
                  <a:cxn ang="0">
                    <a:pos x="connsiteX6401" y="connsiteY6401"/>
                  </a:cxn>
                  <a:cxn ang="0">
                    <a:pos x="connsiteX6402" y="connsiteY6402"/>
                  </a:cxn>
                  <a:cxn ang="0">
                    <a:pos x="connsiteX6403" y="connsiteY6403"/>
                  </a:cxn>
                  <a:cxn ang="0">
                    <a:pos x="connsiteX6404" y="connsiteY6404"/>
                  </a:cxn>
                  <a:cxn ang="0">
                    <a:pos x="connsiteX6405" y="connsiteY6405"/>
                  </a:cxn>
                  <a:cxn ang="0">
                    <a:pos x="connsiteX6406" y="connsiteY6406"/>
                  </a:cxn>
                  <a:cxn ang="0">
                    <a:pos x="connsiteX6407" y="connsiteY6407"/>
                  </a:cxn>
                  <a:cxn ang="0">
                    <a:pos x="connsiteX6408" y="connsiteY6408"/>
                  </a:cxn>
                  <a:cxn ang="0">
                    <a:pos x="connsiteX6409" y="connsiteY6409"/>
                  </a:cxn>
                  <a:cxn ang="0">
                    <a:pos x="connsiteX6410" y="connsiteY6410"/>
                  </a:cxn>
                  <a:cxn ang="0">
                    <a:pos x="connsiteX6411" y="connsiteY6411"/>
                  </a:cxn>
                  <a:cxn ang="0">
                    <a:pos x="connsiteX6412" y="connsiteY6412"/>
                  </a:cxn>
                  <a:cxn ang="0">
                    <a:pos x="connsiteX6413" y="connsiteY6413"/>
                  </a:cxn>
                  <a:cxn ang="0">
                    <a:pos x="connsiteX6414" y="connsiteY6414"/>
                  </a:cxn>
                  <a:cxn ang="0">
                    <a:pos x="connsiteX6415" y="connsiteY6415"/>
                  </a:cxn>
                  <a:cxn ang="0">
                    <a:pos x="connsiteX6416" y="connsiteY6416"/>
                  </a:cxn>
                  <a:cxn ang="0">
                    <a:pos x="connsiteX6417" y="connsiteY6417"/>
                  </a:cxn>
                  <a:cxn ang="0">
                    <a:pos x="connsiteX6418" y="connsiteY6418"/>
                  </a:cxn>
                  <a:cxn ang="0">
                    <a:pos x="connsiteX6419" y="connsiteY6419"/>
                  </a:cxn>
                  <a:cxn ang="0">
                    <a:pos x="connsiteX6420" y="connsiteY6420"/>
                  </a:cxn>
                  <a:cxn ang="0">
                    <a:pos x="connsiteX6421" y="connsiteY6421"/>
                  </a:cxn>
                  <a:cxn ang="0">
                    <a:pos x="connsiteX6422" y="connsiteY6422"/>
                  </a:cxn>
                  <a:cxn ang="0">
                    <a:pos x="connsiteX6423" y="connsiteY6423"/>
                  </a:cxn>
                  <a:cxn ang="0">
                    <a:pos x="connsiteX6424" y="connsiteY6424"/>
                  </a:cxn>
                  <a:cxn ang="0">
                    <a:pos x="connsiteX6425" y="connsiteY6425"/>
                  </a:cxn>
                  <a:cxn ang="0">
                    <a:pos x="connsiteX6426" y="connsiteY6426"/>
                  </a:cxn>
                  <a:cxn ang="0">
                    <a:pos x="connsiteX6427" y="connsiteY6427"/>
                  </a:cxn>
                  <a:cxn ang="0">
                    <a:pos x="connsiteX6428" y="connsiteY6428"/>
                  </a:cxn>
                  <a:cxn ang="0">
                    <a:pos x="connsiteX6429" y="connsiteY6429"/>
                  </a:cxn>
                  <a:cxn ang="0">
                    <a:pos x="connsiteX6430" y="connsiteY6430"/>
                  </a:cxn>
                  <a:cxn ang="0">
                    <a:pos x="connsiteX6431" y="connsiteY6431"/>
                  </a:cxn>
                  <a:cxn ang="0">
                    <a:pos x="connsiteX6432" y="connsiteY6432"/>
                  </a:cxn>
                  <a:cxn ang="0">
                    <a:pos x="connsiteX6433" y="connsiteY6433"/>
                  </a:cxn>
                  <a:cxn ang="0">
                    <a:pos x="connsiteX6434" y="connsiteY6434"/>
                  </a:cxn>
                  <a:cxn ang="0">
                    <a:pos x="connsiteX6435" y="connsiteY6435"/>
                  </a:cxn>
                  <a:cxn ang="0">
                    <a:pos x="connsiteX6436" y="connsiteY6436"/>
                  </a:cxn>
                  <a:cxn ang="0">
                    <a:pos x="connsiteX6437" y="connsiteY6437"/>
                  </a:cxn>
                  <a:cxn ang="0">
                    <a:pos x="connsiteX6438" y="connsiteY6438"/>
                  </a:cxn>
                  <a:cxn ang="0">
                    <a:pos x="connsiteX6439" y="connsiteY6439"/>
                  </a:cxn>
                  <a:cxn ang="0">
                    <a:pos x="connsiteX6440" y="connsiteY6440"/>
                  </a:cxn>
                  <a:cxn ang="0">
                    <a:pos x="connsiteX6441" y="connsiteY6441"/>
                  </a:cxn>
                  <a:cxn ang="0">
                    <a:pos x="connsiteX6442" y="connsiteY6442"/>
                  </a:cxn>
                  <a:cxn ang="0">
                    <a:pos x="connsiteX6443" y="connsiteY6443"/>
                  </a:cxn>
                  <a:cxn ang="0">
                    <a:pos x="connsiteX6444" y="connsiteY6444"/>
                  </a:cxn>
                  <a:cxn ang="0">
                    <a:pos x="connsiteX6445" y="connsiteY6445"/>
                  </a:cxn>
                  <a:cxn ang="0">
                    <a:pos x="connsiteX6446" y="connsiteY6446"/>
                  </a:cxn>
                  <a:cxn ang="0">
                    <a:pos x="connsiteX6447" y="connsiteY6447"/>
                  </a:cxn>
                  <a:cxn ang="0">
                    <a:pos x="connsiteX6448" y="connsiteY6448"/>
                  </a:cxn>
                  <a:cxn ang="0">
                    <a:pos x="connsiteX6449" y="connsiteY6449"/>
                  </a:cxn>
                  <a:cxn ang="0">
                    <a:pos x="connsiteX6450" y="connsiteY6450"/>
                  </a:cxn>
                  <a:cxn ang="0">
                    <a:pos x="connsiteX6451" y="connsiteY6451"/>
                  </a:cxn>
                  <a:cxn ang="0">
                    <a:pos x="connsiteX6452" y="connsiteY6452"/>
                  </a:cxn>
                  <a:cxn ang="0">
                    <a:pos x="connsiteX6453" y="connsiteY6453"/>
                  </a:cxn>
                  <a:cxn ang="0">
                    <a:pos x="connsiteX6454" y="connsiteY6454"/>
                  </a:cxn>
                  <a:cxn ang="0">
                    <a:pos x="connsiteX6455" y="connsiteY6455"/>
                  </a:cxn>
                  <a:cxn ang="0">
                    <a:pos x="connsiteX6456" y="connsiteY6456"/>
                  </a:cxn>
                  <a:cxn ang="0">
                    <a:pos x="connsiteX6457" y="connsiteY6457"/>
                  </a:cxn>
                  <a:cxn ang="0">
                    <a:pos x="connsiteX6458" y="connsiteY6458"/>
                  </a:cxn>
                  <a:cxn ang="0">
                    <a:pos x="connsiteX6459" y="connsiteY6459"/>
                  </a:cxn>
                  <a:cxn ang="0">
                    <a:pos x="connsiteX6460" y="connsiteY6460"/>
                  </a:cxn>
                  <a:cxn ang="0">
                    <a:pos x="connsiteX6461" y="connsiteY6461"/>
                  </a:cxn>
                  <a:cxn ang="0">
                    <a:pos x="connsiteX6462" y="connsiteY6462"/>
                  </a:cxn>
                  <a:cxn ang="0">
                    <a:pos x="connsiteX6463" y="connsiteY6463"/>
                  </a:cxn>
                  <a:cxn ang="0">
                    <a:pos x="connsiteX6464" y="connsiteY6464"/>
                  </a:cxn>
                  <a:cxn ang="0">
                    <a:pos x="connsiteX6465" y="connsiteY6465"/>
                  </a:cxn>
                  <a:cxn ang="0">
                    <a:pos x="connsiteX6466" y="connsiteY6466"/>
                  </a:cxn>
                  <a:cxn ang="0">
                    <a:pos x="connsiteX6467" y="connsiteY6467"/>
                  </a:cxn>
                  <a:cxn ang="0">
                    <a:pos x="connsiteX6468" y="connsiteY6468"/>
                  </a:cxn>
                  <a:cxn ang="0">
                    <a:pos x="connsiteX6469" y="connsiteY6469"/>
                  </a:cxn>
                  <a:cxn ang="0">
                    <a:pos x="connsiteX6470" y="connsiteY6470"/>
                  </a:cxn>
                  <a:cxn ang="0">
                    <a:pos x="connsiteX6471" y="connsiteY6471"/>
                  </a:cxn>
                  <a:cxn ang="0">
                    <a:pos x="connsiteX6472" y="connsiteY6472"/>
                  </a:cxn>
                  <a:cxn ang="0">
                    <a:pos x="connsiteX6473" y="connsiteY6473"/>
                  </a:cxn>
                  <a:cxn ang="0">
                    <a:pos x="connsiteX6474" y="connsiteY6474"/>
                  </a:cxn>
                  <a:cxn ang="0">
                    <a:pos x="connsiteX6475" y="connsiteY6475"/>
                  </a:cxn>
                  <a:cxn ang="0">
                    <a:pos x="connsiteX6476" y="connsiteY6476"/>
                  </a:cxn>
                  <a:cxn ang="0">
                    <a:pos x="connsiteX6477" y="connsiteY6477"/>
                  </a:cxn>
                  <a:cxn ang="0">
                    <a:pos x="connsiteX6478" y="connsiteY6478"/>
                  </a:cxn>
                  <a:cxn ang="0">
                    <a:pos x="connsiteX6479" y="connsiteY6479"/>
                  </a:cxn>
                  <a:cxn ang="0">
                    <a:pos x="connsiteX6480" y="connsiteY6480"/>
                  </a:cxn>
                  <a:cxn ang="0">
                    <a:pos x="connsiteX6481" y="connsiteY6481"/>
                  </a:cxn>
                  <a:cxn ang="0">
                    <a:pos x="connsiteX6482" y="connsiteY6482"/>
                  </a:cxn>
                  <a:cxn ang="0">
                    <a:pos x="connsiteX6483" y="connsiteY6483"/>
                  </a:cxn>
                  <a:cxn ang="0">
                    <a:pos x="connsiteX6484" y="connsiteY6484"/>
                  </a:cxn>
                  <a:cxn ang="0">
                    <a:pos x="connsiteX6485" y="connsiteY6485"/>
                  </a:cxn>
                  <a:cxn ang="0">
                    <a:pos x="connsiteX6486" y="connsiteY6486"/>
                  </a:cxn>
                  <a:cxn ang="0">
                    <a:pos x="connsiteX6487" y="connsiteY6487"/>
                  </a:cxn>
                  <a:cxn ang="0">
                    <a:pos x="connsiteX6488" y="connsiteY6488"/>
                  </a:cxn>
                  <a:cxn ang="0">
                    <a:pos x="connsiteX6489" y="connsiteY6489"/>
                  </a:cxn>
                  <a:cxn ang="0">
                    <a:pos x="connsiteX6490" y="connsiteY6490"/>
                  </a:cxn>
                  <a:cxn ang="0">
                    <a:pos x="connsiteX6491" y="connsiteY6491"/>
                  </a:cxn>
                  <a:cxn ang="0">
                    <a:pos x="connsiteX6492" y="connsiteY6492"/>
                  </a:cxn>
                  <a:cxn ang="0">
                    <a:pos x="connsiteX6493" y="connsiteY6493"/>
                  </a:cxn>
                  <a:cxn ang="0">
                    <a:pos x="connsiteX6494" y="connsiteY6494"/>
                  </a:cxn>
                  <a:cxn ang="0">
                    <a:pos x="connsiteX6495" y="connsiteY6495"/>
                  </a:cxn>
                  <a:cxn ang="0">
                    <a:pos x="connsiteX6496" y="connsiteY6496"/>
                  </a:cxn>
                  <a:cxn ang="0">
                    <a:pos x="connsiteX6497" y="connsiteY6497"/>
                  </a:cxn>
                  <a:cxn ang="0">
                    <a:pos x="connsiteX6498" y="connsiteY6498"/>
                  </a:cxn>
                  <a:cxn ang="0">
                    <a:pos x="connsiteX6499" y="connsiteY6499"/>
                  </a:cxn>
                  <a:cxn ang="0">
                    <a:pos x="connsiteX6500" y="connsiteY6500"/>
                  </a:cxn>
                  <a:cxn ang="0">
                    <a:pos x="connsiteX6501" y="connsiteY6501"/>
                  </a:cxn>
                  <a:cxn ang="0">
                    <a:pos x="connsiteX6502" y="connsiteY6502"/>
                  </a:cxn>
                  <a:cxn ang="0">
                    <a:pos x="connsiteX6503" y="connsiteY6503"/>
                  </a:cxn>
                  <a:cxn ang="0">
                    <a:pos x="connsiteX6504" y="connsiteY6504"/>
                  </a:cxn>
                  <a:cxn ang="0">
                    <a:pos x="connsiteX6505" y="connsiteY6505"/>
                  </a:cxn>
                  <a:cxn ang="0">
                    <a:pos x="connsiteX6506" y="connsiteY6506"/>
                  </a:cxn>
                  <a:cxn ang="0">
                    <a:pos x="connsiteX6507" y="connsiteY6507"/>
                  </a:cxn>
                  <a:cxn ang="0">
                    <a:pos x="connsiteX6508" y="connsiteY6508"/>
                  </a:cxn>
                  <a:cxn ang="0">
                    <a:pos x="connsiteX6509" y="connsiteY6509"/>
                  </a:cxn>
                  <a:cxn ang="0">
                    <a:pos x="connsiteX6510" y="connsiteY6510"/>
                  </a:cxn>
                  <a:cxn ang="0">
                    <a:pos x="connsiteX6511" y="connsiteY6511"/>
                  </a:cxn>
                  <a:cxn ang="0">
                    <a:pos x="connsiteX6512" y="connsiteY6512"/>
                  </a:cxn>
                  <a:cxn ang="0">
                    <a:pos x="connsiteX6513" y="connsiteY6513"/>
                  </a:cxn>
                  <a:cxn ang="0">
                    <a:pos x="connsiteX6514" y="connsiteY6514"/>
                  </a:cxn>
                  <a:cxn ang="0">
                    <a:pos x="connsiteX6515" y="connsiteY6515"/>
                  </a:cxn>
                  <a:cxn ang="0">
                    <a:pos x="connsiteX6516" y="connsiteY6516"/>
                  </a:cxn>
                  <a:cxn ang="0">
                    <a:pos x="connsiteX6517" y="connsiteY6517"/>
                  </a:cxn>
                  <a:cxn ang="0">
                    <a:pos x="connsiteX6518" y="connsiteY6518"/>
                  </a:cxn>
                  <a:cxn ang="0">
                    <a:pos x="connsiteX6519" y="connsiteY6519"/>
                  </a:cxn>
                  <a:cxn ang="0">
                    <a:pos x="connsiteX6520" y="connsiteY6520"/>
                  </a:cxn>
                  <a:cxn ang="0">
                    <a:pos x="connsiteX6521" y="connsiteY6521"/>
                  </a:cxn>
                  <a:cxn ang="0">
                    <a:pos x="connsiteX6522" y="connsiteY6522"/>
                  </a:cxn>
                  <a:cxn ang="0">
                    <a:pos x="connsiteX6523" y="connsiteY6523"/>
                  </a:cxn>
                  <a:cxn ang="0">
                    <a:pos x="connsiteX6524" y="connsiteY6524"/>
                  </a:cxn>
                  <a:cxn ang="0">
                    <a:pos x="connsiteX6525" y="connsiteY6525"/>
                  </a:cxn>
                  <a:cxn ang="0">
                    <a:pos x="connsiteX6526" y="connsiteY6526"/>
                  </a:cxn>
                  <a:cxn ang="0">
                    <a:pos x="connsiteX6527" y="connsiteY6527"/>
                  </a:cxn>
                  <a:cxn ang="0">
                    <a:pos x="connsiteX6528" y="connsiteY6528"/>
                  </a:cxn>
                  <a:cxn ang="0">
                    <a:pos x="connsiteX6529" y="connsiteY6529"/>
                  </a:cxn>
                  <a:cxn ang="0">
                    <a:pos x="connsiteX6530" y="connsiteY6530"/>
                  </a:cxn>
                  <a:cxn ang="0">
                    <a:pos x="connsiteX6531" y="connsiteY6531"/>
                  </a:cxn>
                  <a:cxn ang="0">
                    <a:pos x="connsiteX6532" y="connsiteY6532"/>
                  </a:cxn>
                  <a:cxn ang="0">
                    <a:pos x="connsiteX6533" y="connsiteY6533"/>
                  </a:cxn>
                  <a:cxn ang="0">
                    <a:pos x="connsiteX6534" y="connsiteY6534"/>
                  </a:cxn>
                  <a:cxn ang="0">
                    <a:pos x="connsiteX6535" y="connsiteY6535"/>
                  </a:cxn>
                  <a:cxn ang="0">
                    <a:pos x="connsiteX6536" y="connsiteY6536"/>
                  </a:cxn>
                  <a:cxn ang="0">
                    <a:pos x="connsiteX6537" y="connsiteY6537"/>
                  </a:cxn>
                  <a:cxn ang="0">
                    <a:pos x="connsiteX6538" y="connsiteY6538"/>
                  </a:cxn>
                  <a:cxn ang="0">
                    <a:pos x="connsiteX6539" y="connsiteY6539"/>
                  </a:cxn>
                  <a:cxn ang="0">
                    <a:pos x="connsiteX6540" y="connsiteY6540"/>
                  </a:cxn>
                  <a:cxn ang="0">
                    <a:pos x="connsiteX6541" y="connsiteY6541"/>
                  </a:cxn>
                  <a:cxn ang="0">
                    <a:pos x="connsiteX6542" y="connsiteY6542"/>
                  </a:cxn>
                  <a:cxn ang="0">
                    <a:pos x="connsiteX6543" y="connsiteY6543"/>
                  </a:cxn>
                  <a:cxn ang="0">
                    <a:pos x="connsiteX6544" y="connsiteY6544"/>
                  </a:cxn>
                  <a:cxn ang="0">
                    <a:pos x="connsiteX6545" y="connsiteY6545"/>
                  </a:cxn>
                  <a:cxn ang="0">
                    <a:pos x="connsiteX6546" y="connsiteY6546"/>
                  </a:cxn>
                  <a:cxn ang="0">
                    <a:pos x="connsiteX6547" y="connsiteY6547"/>
                  </a:cxn>
                  <a:cxn ang="0">
                    <a:pos x="connsiteX6548" y="connsiteY6548"/>
                  </a:cxn>
                  <a:cxn ang="0">
                    <a:pos x="connsiteX6549" y="connsiteY6549"/>
                  </a:cxn>
                  <a:cxn ang="0">
                    <a:pos x="connsiteX6550" y="connsiteY6550"/>
                  </a:cxn>
                  <a:cxn ang="0">
                    <a:pos x="connsiteX6551" y="connsiteY6551"/>
                  </a:cxn>
                  <a:cxn ang="0">
                    <a:pos x="connsiteX6552" y="connsiteY6552"/>
                  </a:cxn>
                  <a:cxn ang="0">
                    <a:pos x="connsiteX6553" y="connsiteY6553"/>
                  </a:cxn>
                  <a:cxn ang="0">
                    <a:pos x="connsiteX6554" y="connsiteY6554"/>
                  </a:cxn>
                  <a:cxn ang="0">
                    <a:pos x="connsiteX6555" y="connsiteY6555"/>
                  </a:cxn>
                  <a:cxn ang="0">
                    <a:pos x="connsiteX6556" y="connsiteY6556"/>
                  </a:cxn>
                  <a:cxn ang="0">
                    <a:pos x="connsiteX6557" y="connsiteY6557"/>
                  </a:cxn>
                  <a:cxn ang="0">
                    <a:pos x="connsiteX6558" y="connsiteY6558"/>
                  </a:cxn>
                  <a:cxn ang="0">
                    <a:pos x="connsiteX6559" y="connsiteY6559"/>
                  </a:cxn>
                  <a:cxn ang="0">
                    <a:pos x="connsiteX6560" y="connsiteY6560"/>
                  </a:cxn>
                  <a:cxn ang="0">
                    <a:pos x="connsiteX6561" y="connsiteY6561"/>
                  </a:cxn>
                  <a:cxn ang="0">
                    <a:pos x="connsiteX6562" y="connsiteY6562"/>
                  </a:cxn>
                  <a:cxn ang="0">
                    <a:pos x="connsiteX6563" y="connsiteY6563"/>
                  </a:cxn>
                  <a:cxn ang="0">
                    <a:pos x="connsiteX6564" y="connsiteY6564"/>
                  </a:cxn>
                  <a:cxn ang="0">
                    <a:pos x="connsiteX6565" y="connsiteY6565"/>
                  </a:cxn>
                  <a:cxn ang="0">
                    <a:pos x="connsiteX6566" y="connsiteY6566"/>
                  </a:cxn>
                  <a:cxn ang="0">
                    <a:pos x="connsiteX6567" y="connsiteY6567"/>
                  </a:cxn>
                  <a:cxn ang="0">
                    <a:pos x="connsiteX6568" y="connsiteY6568"/>
                  </a:cxn>
                  <a:cxn ang="0">
                    <a:pos x="connsiteX6569" y="connsiteY6569"/>
                  </a:cxn>
                  <a:cxn ang="0">
                    <a:pos x="connsiteX6570" y="connsiteY6570"/>
                  </a:cxn>
                  <a:cxn ang="0">
                    <a:pos x="connsiteX6571" y="connsiteY6571"/>
                  </a:cxn>
                  <a:cxn ang="0">
                    <a:pos x="connsiteX6572" y="connsiteY6572"/>
                  </a:cxn>
                  <a:cxn ang="0">
                    <a:pos x="connsiteX6573" y="connsiteY6573"/>
                  </a:cxn>
                  <a:cxn ang="0">
                    <a:pos x="connsiteX6574" y="connsiteY6574"/>
                  </a:cxn>
                  <a:cxn ang="0">
                    <a:pos x="connsiteX6575" y="connsiteY6575"/>
                  </a:cxn>
                  <a:cxn ang="0">
                    <a:pos x="connsiteX6576" y="connsiteY6576"/>
                  </a:cxn>
                  <a:cxn ang="0">
                    <a:pos x="connsiteX6577" y="connsiteY6577"/>
                  </a:cxn>
                  <a:cxn ang="0">
                    <a:pos x="connsiteX6578" y="connsiteY6578"/>
                  </a:cxn>
                  <a:cxn ang="0">
                    <a:pos x="connsiteX6579" y="connsiteY6579"/>
                  </a:cxn>
                  <a:cxn ang="0">
                    <a:pos x="connsiteX6580" y="connsiteY6580"/>
                  </a:cxn>
                  <a:cxn ang="0">
                    <a:pos x="connsiteX6581" y="connsiteY6581"/>
                  </a:cxn>
                  <a:cxn ang="0">
                    <a:pos x="connsiteX6582" y="connsiteY6582"/>
                  </a:cxn>
                  <a:cxn ang="0">
                    <a:pos x="connsiteX6583" y="connsiteY6583"/>
                  </a:cxn>
                  <a:cxn ang="0">
                    <a:pos x="connsiteX6584" y="connsiteY6584"/>
                  </a:cxn>
                  <a:cxn ang="0">
                    <a:pos x="connsiteX6585" y="connsiteY6585"/>
                  </a:cxn>
                  <a:cxn ang="0">
                    <a:pos x="connsiteX6586" y="connsiteY6586"/>
                  </a:cxn>
                  <a:cxn ang="0">
                    <a:pos x="connsiteX6587" y="connsiteY6587"/>
                  </a:cxn>
                  <a:cxn ang="0">
                    <a:pos x="connsiteX6588" y="connsiteY6588"/>
                  </a:cxn>
                  <a:cxn ang="0">
                    <a:pos x="connsiteX6589" y="connsiteY6589"/>
                  </a:cxn>
                  <a:cxn ang="0">
                    <a:pos x="connsiteX6590" y="connsiteY6590"/>
                  </a:cxn>
                  <a:cxn ang="0">
                    <a:pos x="connsiteX6591" y="connsiteY6591"/>
                  </a:cxn>
                  <a:cxn ang="0">
                    <a:pos x="connsiteX6592" y="connsiteY6592"/>
                  </a:cxn>
                  <a:cxn ang="0">
                    <a:pos x="connsiteX6593" y="connsiteY6593"/>
                  </a:cxn>
                  <a:cxn ang="0">
                    <a:pos x="connsiteX6594" y="connsiteY6594"/>
                  </a:cxn>
                  <a:cxn ang="0">
                    <a:pos x="connsiteX6595" y="connsiteY6595"/>
                  </a:cxn>
                  <a:cxn ang="0">
                    <a:pos x="connsiteX6596" y="connsiteY6596"/>
                  </a:cxn>
                  <a:cxn ang="0">
                    <a:pos x="connsiteX6597" y="connsiteY6597"/>
                  </a:cxn>
                  <a:cxn ang="0">
                    <a:pos x="connsiteX6598" y="connsiteY6598"/>
                  </a:cxn>
                  <a:cxn ang="0">
                    <a:pos x="connsiteX6599" y="connsiteY6599"/>
                  </a:cxn>
                  <a:cxn ang="0">
                    <a:pos x="connsiteX6600" y="connsiteY6600"/>
                  </a:cxn>
                  <a:cxn ang="0">
                    <a:pos x="connsiteX6601" y="connsiteY6601"/>
                  </a:cxn>
                  <a:cxn ang="0">
                    <a:pos x="connsiteX6602" y="connsiteY6602"/>
                  </a:cxn>
                  <a:cxn ang="0">
                    <a:pos x="connsiteX6603" y="connsiteY6603"/>
                  </a:cxn>
                  <a:cxn ang="0">
                    <a:pos x="connsiteX6604" y="connsiteY6604"/>
                  </a:cxn>
                  <a:cxn ang="0">
                    <a:pos x="connsiteX6605" y="connsiteY6605"/>
                  </a:cxn>
                  <a:cxn ang="0">
                    <a:pos x="connsiteX6606" y="connsiteY6606"/>
                  </a:cxn>
                  <a:cxn ang="0">
                    <a:pos x="connsiteX6607" y="connsiteY6607"/>
                  </a:cxn>
                  <a:cxn ang="0">
                    <a:pos x="connsiteX6608" y="connsiteY6608"/>
                  </a:cxn>
                  <a:cxn ang="0">
                    <a:pos x="connsiteX6609" y="connsiteY6609"/>
                  </a:cxn>
                  <a:cxn ang="0">
                    <a:pos x="connsiteX6610" y="connsiteY6610"/>
                  </a:cxn>
                  <a:cxn ang="0">
                    <a:pos x="connsiteX6611" y="connsiteY6611"/>
                  </a:cxn>
                  <a:cxn ang="0">
                    <a:pos x="connsiteX6612" y="connsiteY6612"/>
                  </a:cxn>
                  <a:cxn ang="0">
                    <a:pos x="connsiteX6613" y="connsiteY6613"/>
                  </a:cxn>
                  <a:cxn ang="0">
                    <a:pos x="connsiteX6614" y="connsiteY6614"/>
                  </a:cxn>
                  <a:cxn ang="0">
                    <a:pos x="connsiteX6615" y="connsiteY6615"/>
                  </a:cxn>
                  <a:cxn ang="0">
                    <a:pos x="connsiteX6616" y="connsiteY6616"/>
                  </a:cxn>
                  <a:cxn ang="0">
                    <a:pos x="connsiteX6617" y="connsiteY6617"/>
                  </a:cxn>
                  <a:cxn ang="0">
                    <a:pos x="connsiteX6618" y="connsiteY6618"/>
                  </a:cxn>
                  <a:cxn ang="0">
                    <a:pos x="connsiteX6619" y="connsiteY6619"/>
                  </a:cxn>
                  <a:cxn ang="0">
                    <a:pos x="connsiteX6620" y="connsiteY6620"/>
                  </a:cxn>
                  <a:cxn ang="0">
                    <a:pos x="connsiteX6621" y="connsiteY6621"/>
                  </a:cxn>
                  <a:cxn ang="0">
                    <a:pos x="connsiteX6622" y="connsiteY6622"/>
                  </a:cxn>
                  <a:cxn ang="0">
                    <a:pos x="connsiteX6623" y="connsiteY6623"/>
                  </a:cxn>
                  <a:cxn ang="0">
                    <a:pos x="connsiteX6624" y="connsiteY6624"/>
                  </a:cxn>
                  <a:cxn ang="0">
                    <a:pos x="connsiteX6625" y="connsiteY6625"/>
                  </a:cxn>
                  <a:cxn ang="0">
                    <a:pos x="connsiteX6626" y="connsiteY6626"/>
                  </a:cxn>
                  <a:cxn ang="0">
                    <a:pos x="connsiteX6627" y="connsiteY6627"/>
                  </a:cxn>
                  <a:cxn ang="0">
                    <a:pos x="connsiteX6628" y="connsiteY6628"/>
                  </a:cxn>
                  <a:cxn ang="0">
                    <a:pos x="connsiteX6629" y="connsiteY6629"/>
                  </a:cxn>
                  <a:cxn ang="0">
                    <a:pos x="connsiteX6630" y="connsiteY6630"/>
                  </a:cxn>
                  <a:cxn ang="0">
                    <a:pos x="connsiteX6631" y="connsiteY6631"/>
                  </a:cxn>
                  <a:cxn ang="0">
                    <a:pos x="connsiteX6632" y="connsiteY6632"/>
                  </a:cxn>
                  <a:cxn ang="0">
                    <a:pos x="connsiteX6633" y="connsiteY6633"/>
                  </a:cxn>
                  <a:cxn ang="0">
                    <a:pos x="connsiteX6634" y="connsiteY6634"/>
                  </a:cxn>
                  <a:cxn ang="0">
                    <a:pos x="connsiteX6635" y="connsiteY6635"/>
                  </a:cxn>
                  <a:cxn ang="0">
                    <a:pos x="connsiteX6636" y="connsiteY6636"/>
                  </a:cxn>
                  <a:cxn ang="0">
                    <a:pos x="connsiteX6637" y="connsiteY6637"/>
                  </a:cxn>
                  <a:cxn ang="0">
                    <a:pos x="connsiteX6638" y="connsiteY6638"/>
                  </a:cxn>
                  <a:cxn ang="0">
                    <a:pos x="connsiteX6639" y="connsiteY6639"/>
                  </a:cxn>
                  <a:cxn ang="0">
                    <a:pos x="connsiteX6640" y="connsiteY6640"/>
                  </a:cxn>
                  <a:cxn ang="0">
                    <a:pos x="connsiteX6641" y="connsiteY6641"/>
                  </a:cxn>
                  <a:cxn ang="0">
                    <a:pos x="connsiteX6642" y="connsiteY6642"/>
                  </a:cxn>
                  <a:cxn ang="0">
                    <a:pos x="connsiteX6643" y="connsiteY6643"/>
                  </a:cxn>
                  <a:cxn ang="0">
                    <a:pos x="connsiteX6644" y="connsiteY6644"/>
                  </a:cxn>
                  <a:cxn ang="0">
                    <a:pos x="connsiteX6645" y="connsiteY6645"/>
                  </a:cxn>
                  <a:cxn ang="0">
                    <a:pos x="connsiteX6646" y="connsiteY6646"/>
                  </a:cxn>
                  <a:cxn ang="0">
                    <a:pos x="connsiteX6647" y="connsiteY6647"/>
                  </a:cxn>
                  <a:cxn ang="0">
                    <a:pos x="connsiteX6648" y="connsiteY6648"/>
                  </a:cxn>
                  <a:cxn ang="0">
                    <a:pos x="connsiteX6649" y="connsiteY6649"/>
                  </a:cxn>
                  <a:cxn ang="0">
                    <a:pos x="connsiteX6650" y="connsiteY6650"/>
                  </a:cxn>
                  <a:cxn ang="0">
                    <a:pos x="connsiteX6651" y="connsiteY6651"/>
                  </a:cxn>
                  <a:cxn ang="0">
                    <a:pos x="connsiteX6652" y="connsiteY6652"/>
                  </a:cxn>
                  <a:cxn ang="0">
                    <a:pos x="connsiteX6653" y="connsiteY6653"/>
                  </a:cxn>
                  <a:cxn ang="0">
                    <a:pos x="connsiteX6654" y="connsiteY6654"/>
                  </a:cxn>
                  <a:cxn ang="0">
                    <a:pos x="connsiteX6655" y="connsiteY6655"/>
                  </a:cxn>
                  <a:cxn ang="0">
                    <a:pos x="connsiteX6656" y="connsiteY6656"/>
                  </a:cxn>
                  <a:cxn ang="0">
                    <a:pos x="connsiteX6657" y="connsiteY6657"/>
                  </a:cxn>
                  <a:cxn ang="0">
                    <a:pos x="connsiteX6658" y="connsiteY6658"/>
                  </a:cxn>
                  <a:cxn ang="0">
                    <a:pos x="connsiteX6659" y="connsiteY6659"/>
                  </a:cxn>
                  <a:cxn ang="0">
                    <a:pos x="connsiteX6660" y="connsiteY6660"/>
                  </a:cxn>
                  <a:cxn ang="0">
                    <a:pos x="connsiteX6661" y="connsiteY6661"/>
                  </a:cxn>
                  <a:cxn ang="0">
                    <a:pos x="connsiteX6662" y="connsiteY6662"/>
                  </a:cxn>
                  <a:cxn ang="0">
                    <a:pos x="connsiteX6663" y="connsiteY6663"/>
                  </a:cxn>
                  <a:cxn ang="0">
                    <a:pos x="connsiteX6664" y="connsiteY6664"/>
                  </a:cxn>
                  <a:cxn ang="0">
                    <a:pos x="connsiteX6665" y="connsiteY6665"/>
                  </a:cxn>
                  <a:cxn ang="0">
                    <a:pos x="connsiteX6666" y="connsiteY6666"/>
                  </a:cxn>
                  <a:cxn ang="0">
                    <a:pos x="connsiteX6667" y="connsiteY6667"/>
                  </a:cxn>
                  <a:cxn ang="0">
                    <a:pos x="connsiteX6668" y="connsiteY6668"/>
                  </a:cxn>
                  <a:cxn ang="0">
                    <a:pos x="connsiteX6669" y="connsiteY6669"/>
                  </a:cxn>
                  <a:cxn ang="0">
                    <a:pos x="connsiteX6670" y="connsiteY6670"/>
                  </a:cxn>
                  <a:cxn ang="0">
                    <a:pos x="connsiteX6671" y="connsiteY6671"/>
                  </a:cxn>
                  <a:cxn ang="0">
                    <a:pos x="connsiteX6672" y="connsiteY6672"/>
                  </a:cxn>
                  <a:cxn ang="0">
                    <a:pos x="connsiteX6673" y="connsiteY6673"/>
                  </a:cxn>
                  <a:cxn ang="0">
                    <a:pos x="connsiteX6674" y="connsiteY6674"/>
                  </a:cxn>
                  <a:cxn ang="0">
                    <a:pos x="connsiteX6675" y="connsiteY6675"/>
                  </a:cxn>
                  <a:cxn ang="0">
                    <a:pos x="connsiteX6676" y="connsiteY6676"/>
                  </a:cxn>
                  <a:cxn ang="0">
                    <a:pos x="connsiteX6677" y="connsiteY6677"/>
                  </a:cxn>
                  <a:cxn ang="0">
                    <a:pos x="connsiteX6678" y="connsiteY6678"/>
                  </a:cxn>
                  <a:cxn ang="0">
                    <a:pos x="connsiteX6679" y="connsiteY6679"/>
                  </a:cxn>
                  <a:cxn ang="0">
                    <a:pos x="connsiteX6680" y="connsiteY6680"/>
                  </a:cxn>
                  <a:cxn ang="0">
                    <a:pos x="connsiteX6681" y="connsiteY6681"/>
                  </a:cxn>
                  <a:cxn ang="0">
                    <a:pos x="connsiteX6682" y="connsiteY6682"/>
                  </a:cxn>
                  <a:cxn ang="0">
                    <a:pos x="connsiteX6683" y="connsiteY6683"/>
                  </a:cxn>
                  <a:cxn ang="0">
                    <a:pos x="connsiteX6684" y="connsiteY6684"/>
                  </a:cxn>
                  <a:cxn ang="0">
                    <a:pos x="connsiteX6685" y="connsiteY6685"/>
                  </a:cxn>
                  <a:cxn ang="0">
                    <a:pos x="connsiteX6686" y="connsiteY6686"/>
                  </a:cxn>
                  <a:cxn ang="0">
                    <a:pos x="connsiteX6687" y="connsiteY6687"/>
                  </a:cxn>
                  <a:cxn ang="0">
                    <a:pos x="connsiteX6688" y="connsiteY6688"/>
                  </a:cxn>
                  <a:cxn ang="0">
                    <a:pos x="connsiteX6689" y="connsiteY6689"/>
                  </a:cxn>
                  <a:cxn ang="0">
                    <a:pos x="connsiteX6690" y="connsiteY6690"/>
                  </a:cxn>
                  <a:cxn ang="0">
                    <a:pos x="connsiteX6691" y="connsiteY6691"/>
                  </a:cxn>
                  <a:cxn ang="0">
                    <a:pos x="connsiteX6692" y="connsiteY6692"/>
                  </a:cxn>
                  <a:cxn ang="0">
                    <a:pos x="connsiteX6693" y="connsiteY6693"/>
                  </a:cxn>
                  <a:cxn ang="0">
                    <a:pos x="connsiteX6694" y="connsiteY6694"/>
                  </a:cxn>
                  <a:cxn ang="0">
                    <a:pos x="connsiteX6695" y="connsiteY6695"/>
                  </a:cxn>
                  <a:cxn ang="0">
                    <a:pos x="connsiteX6696" y="connsiteY6696"/>
                  </a:cxn>
                  <a:cxn ang="0">
                    <a:pos x="connsiteX6697" y="connsiteY6697"/>
                  </a:cxn>
                  <a:cxn ang="0">
                    <a:pos x="connsiteX6698" y="connsiteY6698"/>
                  </a:cxn>
                  <a:cxn ang="0">
                    <a:pos x="connsiteX6699" y="connsiteY6699"/>
                  </a:cxn>
                  <a:cxn ang="0">
                    <a:pos x="connsiteX6700" y="connsiteY6700"/>
                  </a:cxn>
                  <a:cxn ang="0">
                    <a:pos x="connsiteX6701" y="connsiteY6701"/>
                  </a:cxn>
                  <a:cxn ang="0">
                    <a:pos x="connsiteX6702" y="connsiteY6702"/>
                  </a:cxn>
                  <a:cxn ang="0">
                    <a:pos x="connsiteX6703" y="connsiteY6703"/>
                  </a:cxn>
                  <a:cxn ang="0">
                    <a:pos x="connsiteX6704" y="connsiteY6704"/>
                  </a:cxn>
                  <a:cxn ang="0">
                    <a:pos x="connsiteX6705" y="connsiteY6705"/>
                  </a:cxn>
                  <a:cxn ang="0">
                    <a:pos x="connsiteX6706" y="connsiteY6706"/>
                  </a:cxn>
                  <a:cxn ang="0">
                    <a:pos x="connsiteX6707" y="connsiteY6707"/>
                  </a:cxn>
                  <a:cxn ang="0">
                    <a:pos x="connsiteX6708" y="connsiteY6708"/>
                  </a:cxn>
                  <a:cxn ang="0">
                    <a:pos x="connsiteX6709" y="connsiteY6709"/>
                  </a:cxn>
                  <a:cxn ang="0">
                    <a:pos x="connsiteX6710" y="connsiteY6710"/>
                  </a:cxn>
                  <a:cxn ang="0">
                    <a:pos x="connsiteX6711" y="connsiteY6711"/>
                  </a:cxn>
                  <a:cxn ang="0">
                    <a:pos x="connsiteX6712" y="connsiteY6712"/>
                  </a:cxn>
                  <a:cxn ang="0">
                    <a:pos x="connsiteX6713" y="connsiteY6713"/>
                  </a:cxn>
                  <a:cxn ang="0">
                    <a:pos x="connsiteX6714" y="connsiteY6714"/>
                  </a:cxn>
                  <a:cxn ang="0">
                    <a:pos x="connsiteX6715" y="connsiteY6715"/>
                  </a:cxn>
                  <a:cxn ang="0">
                    <a:pos x="connsiteX6716" y="connsiteY6716"/>
                  </a:cxn>
                  <a:cxn ang="0">
                    <a:pos x="connsiteX6717" y="connsiteY6717"/>
                  </a:cxn>
                  <a:cxn ang="0">
                    <a:pos x="connsiteX6718" y="connsiteY6718"/>
                  </a:cxn>
                  <a:cxn ang="0">
                    <a:pos x="connsiteX6719" y="connsiteY6719"/>
                  </a:cxn>
                  <a:cxn ang="0">
                    <a:pos x="connsiteX6720" y="connsiteY6720"/>
                  </a:cxn>
                  <a:cxn ang="0">
                    <a:pos x="connsiteX6721" y="connsiteY6721"/>
                  </a:cxn>
                  <a:cxn ang="0">
                    <a:pos x="connsiteX6722" y="connsiteY6722"/>
                  </a:cxn>
                  <a:cxn ang="0">
                    <a:pos x="connsiteX6723" y="connsiteY6723"/>
                  </a:cxn>
                  <a:cxn ang="0">
                    <a:pos x="connsiteX6724" y="connsiteY6724"/>
                  </a:cxn>
                  <a:cxn ang="0">
                    <a:pos x="connsiteX6725" y="connsiteY6725"/>
                  </a:cxn>
                  <a:cxn ang="0">
                    <a:pos x="connsiteX6726" y="connsiteY6726"/>
                  </a:cxn>
                  <a:cxn ang="0">
                    <a:pos x="connsiteX6727" y="connsiteY6727"/>
                  </a:cxn>
                  <a:cxn ang="0">
                    <a:pos x="connsiteX6728" y="connsiteY6728"/>
                  </a:cxn>
                  <a:cxn ang="0">
                    <a:pos x="connsiteX6729" y="connsiteY6729"/>
                  </a:cxn>
                  <a:cxn ang="0">
                    <a:pos x="connsiteX6730" y="connsiteY6730"/>
                  </a:cxn>
                  <a:cxn ang="0">
                    <a:pos x="connsiteX6731" y="connsiteY6731"/>
                  </a:cxn>
                  <a:cxn ang="0">
                    <a:pos x="connsiteX6732" y="connsiteY6732"/>
                  </a:cxn>
                  <a:cxn ang="0">
                    <a:pos x="connsiteX6733" y="connsiteY6733"/>
                  </a:cxn>
                  <a:cxn ang="0">
                    <a:pos x="connsiteX6734" y="connsiteY6734"/>
                  </a:cxn>
                  <a:cxn ang="0">
                    <a:pos x="connsiteX6735" y="connsiteY6735"/>
                  </a:cxn>
                  <a:cxn ang="0">
                    <a:pos x="connsiteX6736" y="connsiteY6736"/>
                  </a:cxn>
                  <a:cxn ang="0">
                    <a:pos x="connsiteX6737" y="connsiteY6737"/>
                  </a:cxn>
                  <a:cxn ang="0">
                    <a:pos x="connsiteX6738" y="connsiteY6738"/>
                  </a:cxn>
                  <a:cxn ang="0">
                    <a:pos x="connsiteX6739" y="connsiteY6739"/>
                  </a:cxn>
                  <a:cxn ang="0">
                    <a:pos x="connsiteX6740" y="connsiteY6740"/>
                  </a:cxn>
                  <a:cxn ang="0">
                    <a:pos x="connsiteX6741" y="connsiteY6741"/>
                  </a:cxn>
                  <a:cxn ang="0">
                    <a:pos x="connsiteX6742" y="connsiteY6742"/>
                  </a:cxn>
                  <a:cxn ang="0">
                    <a:pos x="connsiteX6743" y="connsiteY6743"/>
                  </a:cxn>
                  <a:cxn ang="0">
                    <a:pos x="connsiteX6744" y="connsiteY6744"/>
                  </a:cxn>
                  <a:cxn ang="0">
                    <a:pos x="connsiteX6745" y="connsiteY6745"/>
                  </a:cxn>
                  <a:cxn ang="0">
                    <a:pos x="connsiteX6746" y="connsiteY6746"/>
                  </a:cxn>
                  <a:cxn ang="0">
                    <a:pos x="connsiteX6747" y="connsiteY6747"/>
                  </a:cxn>
                  <a:cxn ang="0">
                    <a:pos x="connsiteX6748" y="connsiteY6748"/>
                  </a:cxn>
                  <a:cxn ang="0">
                    <a:pos x="connsiteX6749" y="connsiteY6749"/>
                  </a:cxn>
                  <a:cxn ang="0">
                    <a:pos x="connsiteX6750" y="connsiteY6750"/>
                  </a:cxn>
                  <a:cxn ang="0">
                    <a:pos x="connsiteX6751" y="connsiteY6751"/>
                  </a:cxn>
                  <a:cxn ang="0">
                    <a:pos x="connsiteX6752" y="connsiteY6752"/>
                  </a:cxn>
                  <a:cxn ang="0">
                    <a:pos x="connsiteX6753" y="connsiteY6753"/>
                  </a:cxn>
                  <a:cxn ang="0">
                    <a:pos x="connsiteX6754" y="connsiteY6754"/>
                  </a:cxn>
                  <a:cxn ang="0">
                    <a:pos x="connsiteX6755" y="connsiteY6755"/>
                  </a:cxn>
                  <a:cxn ang="0">
                    <a:pos x="connsiteX6756" y="connsiteY6756"/>
                  </a:cxn>
                  <a:cxn ang="0">
                    <a:pos x="connsiteX6757" y="connsiteY6757"/>
                  </a:cxn>
                  <a:cxn ang="0">
                    <a:pos x="connsiteX6758" y="connsiteY6758"/>
                  </a:cxn>
                  <a:cxn ang="0">
                    <a:pos x="connsiteX6759" y="connsiteY6759"/>
                  </a:cxn>
                  <a:cxn ang="0">
                    <a:pos x="connsiteX6760" y="connsiteY6760"/>
                  </a:cxn>
                  <a:cxn ang="0">
                    <a:pos x="connsiteX6761" y="connsiteY6761"/>
                  </a:cxn>
                  <a:cxn ang="0">
                    <a:pos x="connsiteX6762" y="connsiteY6762"/>
                  </a:cxn>
                  <a:cxn ang="0">
                    <a:pos x="connsiteX6763" y="connsiteY6763"/>
                  </a:cxn>
                  <a:cxn ang="0">
                    <a:pos x="connsiteX6764" y="connsiteY6764"/>
                  </a:cxn>
                  <a:cxn ang="0">
                    <a:pos x="connsiteX6765" y="connsiteY6765"/>
                  </a:cxn>
                  <a:cxn ang="0">
                    <a:pos x="connsiteX6766" y="connsiteY6766"/>
                  </a:cxn>
                  <a:cxn ang="0">
                    <a:pos x="connsiteX6767" y="connsiteY6767"/>
                  </a:cxn>
                  <a:cxn ang="0">
                    <a:pos x="connsiteX6768" y="connsiteY6768"/>
                  </a:cxn>
                  <a:cxn ang="0">
                    <a:pos x="connsiteX6769" y="connsiteY6769"/>
                  </a:cxn>
                  <a:cxn ang="0">
                    <a:pos x="connsiteX6770" y="connsiteY6770"/>
                  </a:cxn>
                  <a:cxn ang="0">
                    <a:pos x="connsiteX6771" y="connsiteY6771"/>
                  </a:cxn>
                  <a:cxn ang="0">
                    <a:pos x="connsiteX6772" y="connsiteY6772"/>
                  </a:cxn>
                  <a:cxn ang="0">
                    <a:pos x="connsiteX6773" y="connsiteY6773"/>
                  </a:cxn>
                  <a:cxn ang="0">
                    <a:pos x="connsiteX6774" y="connsiteY6774"/>
                  </a:cxn>
                  <a:cxn ang="0">
                    <a:pos x="connsiteX6775" y="connsiteY6775"/>
                  </a:cxn>
                  <a:cxn ang="0">
                    <a:pos x="connsiteX6776" y="connsiteY6776"/>
                  </a:cxn>
                  <a:cxn ang="0">
                    <a:pos x="connsiteX6777" y="connsiteY6777"/>
                  </a:cxn>
                  <a:cxn ang="0">
                    <a:pos x="connsiteX6778" y="connsiteY6778"/>
                  </a:cxn>
                  <a:cxn ang="0">
                    <a:pos x="connsiteX6779" y="connsiteY6779"/>
                  </a:cxn>
                  <a:cxn ang="0">
                    <a:pos x="connsiteX6780" y="connsiteY6780"/>
                  </a:cxn>
                  <a:cxn ang="0">
                    <a:pos x="connsiteX6781" y="connsiteY6781"/>
                  </a:cxn>
                  <a:cxn ang="0">
                    <a:pos x="connsiteX6782" y="connsiteY6782"/>
                  </a:cxn>
                  <a:cxn ang="0">
                    <a:pos x="connsiteX6783" y="connsiteY6783"/>
                  </a:cxn>
                  <a:cxn ang="0">
                    <a:pos x="connsiteX6784" y="connsiteY6784"/>
                  </a:cxn>
                  <a:cxn ang="0">
                    <a:pos x="connsiteX6785" y="connsiteY6785"/>
                  </a:cxn>
                  <a:cxn ang="0">
                    <a:pos x="connsiteX6786" y="connsiteY6786"/>
                  </a:cxn>
                  <a:cxn ang="0">
                    <a:pos x="connsiteX6787" y="connsiteY6787"/>
                  </a:cxn>
                  <a:cxn ang="0">
                    <a:pos x="connsiteX6788" y="connsiteY6788"/>
                  </a:cxn>
                  <a:cxn ang="0">
                    <a:pos x="connsiteX6789" y="connsiteY6789"/>
                  </a:cxn>
                  <a:cxn ang="0">
                    <a:pos x="connsiteX6790" y="connsiteY6790"/>
                  </a:cxn>
                  <a:cxn ang="0">
                    <a:pos x="connsiteX6791" y="connsiteY6791"/>
                  </a:cxn>
                  <a:cxn ang="0">
                    <a:pos x="connsiteX6792" y="connsiteY6792"/>
                  </a:cxn>
                  <a:cxn ang="0">
                    <a:pos x="connsiteX6793" y="connsiteY6793"/>
                  </a:cxn>
                  <a:cxn ang="0">
                    <a:pos x="connsiteX6794" y="connsiteY6794"/>
                  </a:cxn>
                  <a:cxn ang="0">
                    <a:pos x="connsiteX6795" y="connsiteY6795"/>
                  </a:cxn>
                  <a:cxn ang="0">
                    <a:pos x="connsiteX6796" y="connsiteY6796"/>
                  </a:cxn>
                  <a:cxn ang="0">
                    <a:pos x="connsiteX6797" y="connsiteY6797"/>
                  </a:cxn>
                  <a:cxn ang="0">
                    <a:pos x="connsiteX6798" y="connsiteY6798"/>
                  </a:cxn>
                  <a:cxn ang="0">
                    <a:pos x="connsiteX6799" y="connsiteY6799"/>
                  </a:cxn>
                  <a:cxn ang="0">
                    <a:pos x="connsiteX6800" y="connsiteY6800"/>
                  </a:cxn>
                  <a:cxn ang="0">
                    <a:pos x="connsiteX6801" y="connsiteY6801"/>
                  </a:cxn>
                  <a:cxn ang="0">
                    <a:pos x="connsiteX6802" y="connsiteY6802"/>
                  </a:cxn>
                  <a:cxn ang="0">
                    <a:pos x="connsiteX6803" y="connsiteY6803"/>
                  </a:cxn>
                  <a:cxn ang="0">
                    <a:pos x="connsiteX6804" y="connsiteY6804"/>
                  </a:cxn>
                  <a:cxn ang="0">
                    <a:pos x="connsiteX6805" y="connsiteY6805"/>
                  </a:cxn>
                  <a:cxn ang="0">
                    <a:pos x="connsiteX6806" y="connsiteY6806"/>
                  </a:cxn>
                  <a:cxn ang="0">
                    <a:pos x="connsiteX6807" y="connsiteY6807"/>
                  </a:cxn>
                  <a:cxn ang="0">
                    <a:pos x="connsiteX6808" y="connsiteY6808"/>
                  </a:cxn>
                  <a:cxn ang="0">
                    <a:pos x="connsiteX6809" y="connsiteY6809"/>
                  </a:cxn>
                  <a:cxn ang="0">
                    <a:pos x="connsiteX6810" y="connsiteY6810"/>
                  </a:cxn>
                  <a:cxn ang="0">
                    <a:pos x="connsiteX6811" y="connsiteY6811"/>
                  </a:cxn>
                  <a:cxn ang="0">
                    <a:pos x="connsiteX6812" y="connsiteY6812"/>
                  </a:cxn>
                  <a:cxn ang="0">
                    <a:pos x="connsiteX6813" y="connsiteY6813"/>
                  </a:cxn>
                  <a:cxn ang="0">
                    <a:pos x="connsiteX6814" y="connsiteY6814"/>
                  </a:cxn>
                  <a:cxn ang="0">
                    <a:pos x="connsiteX6815" y="connsiteY6815"/>
                  </a:cxn>
                  <a:cxn ang="0">
                    <a:pos x="connsiteX6816" y="connsiteY6816"/>
                  </a:cxn>
                  <a:cxn ang="0">
                    <a:pos x="connsiteX6817" y="connsiteY6817"/>
                  </a:cxn>
                  <a:cxn ang="0">
                    <a:pos x="connsiteX6818" y="connsiteY6818"/>
                  </a:cxn>
                  <a:cxn ang="0">
                    <a:pos x="connsiteX6819" y="connsiteY6819"/>
                  </a:cxn>
                  <a:cxn ang="0">
                    <a:pos x="connsiteX6820" y="connsiteY6820"/>
                  </a:cxn>
                  <a:cxn ang="0">
                    <a:pos x="connsiteX6821" y="connsiteY6821"/>
                  </a:cxn>
                  <a:cxn ang="0">
                    <a:pos x="connsiteX6822" y="connsiteY6822"/>
                  </a:cxn>
                  <a:cxn ang="0">
                    <a:pos x="connsiteX6823" y="connsiteY6823"/>
                  </a:cxn>
                  <a:cxn ang="0">
                    <a:pos x="connsiteX6824" y="connsiteY6824"/>
                  </a:cxn>
                  <a:cxn ang="0">
                    <a:pos x="connsiteX6825" y="connsiteY6825"/>
                  </a:cxn>
                  <a:cxn ang="0">
                    <a:pos x="connsiteX6826" y="connsiteY6826"/>
                  </a:cxn>
                  <a:cxn ang="0">
                    <a:pos x="connsiteX6827" y="connsiteY6827"/>
                  </a:cxn>
                  <a:cxn ang="0">
                    <a:pos x="connsiteX6828" y="connsiteY6828"/>
                  </a:cxn>
                  <a:cxn ang="0">
                    <a:pos x="connsiteX6829" y="connsiteY6829"/>
                  </a:cxn>
                  <a:cxn ang="0">
                    <a:pos x="connsiteX6830" y="connsiteY6830"/>
                  </a:cxn>
                  <a:cxn ang="0">
                    <a:pos x="connsiteX6831" y="connsiteY6831"/>
                  </a:cxn>
                  <a:cxn ang="0">
                    <a:pos x="connsiteX6832" y="connsiteY6832"/>
                  </a:cxn>
                  <a:cxn ang="0">
                    <a:pos x="connsiteX6833" y="connsiteY6833"/>
                  </a:cxn>
                  <a:cxn ang="0">
                    <a:pos x="connsiteX6834" y="connsiteY6834"/>
                  </a:cxn>
                  <a:cxn ang="0">
                    <a:pos x="connsiteX6835" y="connsiteY6835"/>
                  </a:cxn>
                  <a:cxn ang="0">
                    <a:pos x="connsiteX6836" y="connsiteY6836"/>
                  </a:cxn>
                  <a:cxn ang="0">
                    <a:pos x="connsiteX6837" y="connsiteY6837"/>
                  </a:cxn>
                  <a:cxn ang="0">
                    <a:pos x="connsiteX6838" y="connsiteY6838"/>
                  </a:cxn>
                  <a:cxn ang="0">
                    <a:pos x="connsiteX6839" y="connsiteY6839"/>
                  </a:cxn>
                  <a:cxn ang="0">
                    <a:pos x="connsiteX6840" y="connsiteY6840"/>
                  </a:cxn>
                  <a:cxn ang="0">
                    <a:pos x="connsiteX6841" y="connsiteY6841"/>
                  </a:cxn>
                  <a:cxn ang="0">
                    <a:pos x="connsiteX6842" y="connsiteY6842"/>
                  </a:cxn>
                  <a:cxn ang="0">
                    <a:pos x="connsiteX6843" y="connsiteY6843"/>
                  </a:cxn>
                  <a:cxn ang="0">
                    <a:pos x="connsiteX6844" y="connsiteY6844"/>
                  </a:cxn>
                  <a:cxn ang="0">
                    <a:pos x="connsiteX6845" y="connsiteY6845"/>
                  </a:cxn>
                  <a:cxn ang="0">
                    <a:pos x="connsiteX6846" y="connsiteY6846"/>
                  </a:cxn>
                  <a:cxn ang="0">
                    <a:pos x="connsiteX6847" y="connsiteY6847"/>
                  </a:cxn>
                  <a:cxn ang="0">
                    <a:pos x="connsiteX6848" y="connsiteY6848"/>
                  </a:cxn>
                  <a:cxn ang="0">
                    <a:pos x="connsiteX6849" y="connsiteY6849"/>
                  </a:cxn>
                  <a:cxn ang="0">
                    <a:pos x="connsiteX6850" y="connsiteY6850"/>
                  </a:cxn>
                  <a:cxn ang="0">
                    <a:pos x="connsiteX6851" y="connsiteY6851"/>
                  </a:cxn>
                  <a:cxn ang="0">
                    <a:pos x="connsiteX6852" y="connsiteY6852"/>
                  </a:cxn>
                  <a:cxn ang="0">
                    <a:pos x="connsiteX6853" y="connsiteY6853"/>
                  </a:cxn>
                  <a:cxn ang="0">
                    <a:pos x="connsiteX6854" y="connsiteY6854"/>
                  </a:cxn>
                  <a:cxn ang="0">
                    <a:pos x="connsiteX6855" y="connsiteY6855"/>
                  </a:cxn>
                  <a:cxn ang="0">
                    <a:pos x="connsiteX6856" y="connsiteY6856"/>
                  </a:cxn>
                  <a:cxn ang="0">
                    <a:pos x="connsiteX6857" y="connsiteY6857"/>
                  </a:cxn>
                  <a:cxn ang="0">
                    <a:pos x="connsiteX6858" y="connsiteY6858"/>
                  </a:cxn>
                  <a:cxn ang="0">
                    <a:pos x="connsiteX6859" y="connsiteY6859"/>
                  </a:cxn>
                  <a:cxn ang="0">
                    <a:pos x="connsiteX6860" y="connsiteY6860"/>
                  </a:cxn>
                  <a:cxn ang="0">
                    <a:pos x="connsiteX6861" y="connsiteY6861"/>
                  </a:cxn>
                  <a:cxn ang="0">
                    <a:pos x="connsiteX6862" y="connsiteY6862"/>
                  </a:cxn>
                  <a:cxn ang="0">
                    <a:pos x="connsiteX6863" y="connsiteY6863"/>
                  </a:cxn>
                  <a:cxn ang="0">
                    <a:pos x="connsiteX6864" y="connsiteY6864"/>
                  </a:cxn>
                  <a:cxn ang="0">
                    <a:pos x="connsiteX6865" y="connsiteY6865"/>
                  </a:cxn>
                  <a:cxn ang="0">
                    <a:pos x="connsiteX6866" y="connsiteY6866"/>
                  </a:cxn>
                  <a:cxn ang="0">
                    <a:pos x="connsiteX6867" y="connsiteY6867"/>
                  </a:cxn>
                  <a:cxn ang="0">
                    <a:pos x="connsiteX6868" y="connsiteY6868"/>
                  </a:cxn>
                  <a:cxn ang="0">
                    <a:pos x="connsiteX6869" y="connsiteY6869"/>
                  </a:cxn>
                  <a:cxn ang="0">
                    <a:pos x="connsiteX6870" y="connsiteY6870"/>
                  </a:cxn>
                  <a:cxn ang="0">
                    <a:pos x="connsiteX6871" y="connsiteY6871"/>
                  </a:cxn>
                  <a:cxn ang="0">
                    <a:pos x="connsiteX6872" y="connsiteY6872"/>
                  </a:cxn>
                  <a:cxn ang="0">
                    <a:pos x="connsiteX6873" y="connsiteY6873"/>
                  </a:cxn>
                  <a:cxn ang="0">
                    <a:pos x="connsiteX6874" y="connsiteY6874"/>
                  </a:cxn>
                  <a:cxn ang="0">
                    <a:pos x="connsiteX6875" y="connsiteY6875"/>
                  </a:cxn>
                  <a:cxn ang="0">
                    <a:pos x="connsiteX6876" y="connsiteY6876"/>
                  </a:cxn>
                  <a:cxn ang="0">
                    <a:pos x="connsiteX6877" y="connsiteY6877"/>
                  </a:cxn>
                  <a:cxn ang="0">
                    <a:pos x="connsiteX6878" y="connsiteY6878"/>
                  </a:cxn>
                  <a:cxn ang="0">
                    <a:pos x="connsiteX6879" y="connsiteY6879"/>
                  </a:cxn>
                  <a:cxn ang="0">
                    <a:pos x="connsiteX6880" y="connsiteY6880"/>
                  </a:cxn>
                  <a:cxn ang="0">
                    <a:pos x="connsiteX6881" y="connsiteY6881"/>
                  </a:cxn>
                  <a:cxn ang="0">
                    <a:pos x="connsiteX6882" y="connsiteY6882"/>
                  </a:cxn>
                  <a:cxn ang="0">
                    <a:pos x="connsiteX6883" y="connsiteY6883"/>
                  </a:cxn>
                  <a:cxn ang="0">
                    <a:pos x="connsiteX6884" y="connsiteY6884"/>
                  </a:cxn>
                  <a:cxn ang="0">
                    <a:pos x="connsiteX6885" y="connsiteY6885"/>
                  </a:cxn>
                  <a:cxn ang="0">
                    <a:pos x="connsiteX6886" y="connsiteY6886"/>
                  </a:cxn>
                  <a:cxn ang="0">
                    <a:pos x="connsiteX6887" y="connsiteY6887"/>
                  </a:cxn>
                  <a:cxn ang="0">
                    <a:pos x="connsiteX6888" y="connsiteY6888"/>
                  </a:cxn>
                  <a:cxn ang="0">
                    <a:pos x="connsiteX6889" y="connsiteY6889"/>
                  </a:cxn>
                  <a:cxn ang="0">
                    <a:pos x="connsiteX6890" y="connsiteY6890"/>
                  </a:cxn>
                  <a:cxn ang="0">
                    <a:pos x="connsiteX6891" y="connsiteY6891"/>
                  </a:cxn>
                  <a:cxn ang="0">
                    <a:pos x="connsiteX6892" y="connsiteY6892"/>
                  </a:cxn>
                  <a:cxn ang="0">
                    <a:pos x="connsiteX6893" y="connsiteY6893"/>
                  </a:cxn>
                  <a:cxn ang="0">
                    <a:pos x="connsiteX6894" y="connsiteY6894"/>
                  </a:cxn>
                  <a:cxn ang="0">
                    <a:pos x="connsiteX6895" y="connsiteY6895"/>
                  </a:cxn>
                  <a:cxn ang="0">
                    <a:pos x="connsiteX6896" y="connsiteY6896"/>
                  </a:cxn>
                  <a:cxn ang="0">
                    <a:pos x="connsiteX6897" y="connsiteY6897"/>
                  </a:cxn>
                  <a:cxn ang="0">
                    <a:pos x="connsiteX6898" y="connsiteY6898"/>
                  </a:cxn>
                  <a:cxn ang="0">
                    <a:pos x="connsiteX6899" y="connsiteY6899"/>
                  </a:cxn>
                  <a:cxn ang="0">
                    <a:pos x="connsiteX6900" y="connsiteY6900"/>
                  </a:cxn>
                  <a:cxn ang="0">
                    <a:pos x="connsiteX6901" y="connsiteY6901"/>
                  </a:cxn>
                  <a:cxn ang="0">
                    <a:pos x="connsiteX6902" y="connsiteY6902"/>
                  </a:cxn>
                  <a:cxn ang="0">
                    <a:pos x="connsiteX6903" y="connsiteY6903"/>
                  </a:cxn>
                  <a:cxn ang="0">
                    <a:pos x="connsiteX6904" y="connsiteY6904"/>
                  </a:cxn>
                  <a:cxn ang="0">
                    <a:pos x="connsiteX6905" y="connsiteY6905"/>
                  </a:cxn>
                  <a:cxn ang="0">
                    <a:pos x="connsiteX6906" y="connsiteY6906"/>
                  </a:cxn>
                  <a:cxn ang="0">
                    <a:pos x="connsiteX6907" y="connsiteY6907"/>
                  </a:cxn>
                  <a:cxn ang="0">
                    <a:pos x="connsiteX6908" y="connsiteY6908"/>
                  </a:cxn>
                  <a:cxn ang="0">
                    <a:pos x="connsiteX6909" y="connsiteY6909"/>
                  </a:cxn>
                  <a:cxn ang="0">
                    <a:pos x="connsiteX6910" y="connsiteY6910"/>
                  </a:cxn>
                  <a:cxn ang="0">
                    <a:pos x="connsiteX6911" y="connsiteY6911"/>
                  </a:cxn>
                  <a:cxn ang="0">
                    <a:pos x="connsiteX6912" y="connsiteY6912"/>
                  </a:cxn>
                  <a:cxn ang="0">
                    <a:pos x="connsiteX6913" y="connsiteY6913"/>
                  </a:cxn>
                  <a:cxn ang="0">
                    <a:pos x="connsiteX6914" y="connsiteY6914"/>
                  </a:cxn>
                  <a:cxn ang="0">
                    <a:pos x="connsiteX6915" y="connsiteY6915"/>
                  </a:cxn>
                  <a:cxn ang="0">
                    <a:pos x="connsiteX6916" y="connsiteY6916"/>
                  </a:cxn>
                  <a:cxn ang="0">
                    <a:pos x="connsiteX6917" y="connsiteY6917"/>
                  </a:cxn>
                  <a:cxn ang="0">
                    <a:pos x="connsiteX6918" y="connsiteY6918"/>
                  </a:cxn>
                  <a:cxn ang="0">
                    <a:pos x="connsiteX6919" y="connsiteY6919"/>
                  </a:cxn>
                  <a:cxn ang="0">
                    <a:pos x="connsiteX6920" y="connsiteY6920"/>
                  </a:cxn>
                  <a:cxn ang="0">
                    <a:pos x="connsiteX6921" y="connsiteY6921"/>
                  </a:cxn>
                  <a:cxn ang="0">
                    <a:pos x="connsiteX6922" y="connsiteY6922"/>
                  </a:cxn>
                  <a:cxn ang="0">
                    <a:pos x="connsiteX6923" y="connsiteY6923"/>
                  </a:cxn>
                  <a:cxn ang="0">
                    <a:pos x="connsiteX6924" y="connsiteY6924"/>
                  </a:cxn>
                  <a:cxn ang="0">
                    <a:pos x="connsiteX6925" y="connsiteY6925"/>
                  </a:cxn>
                  <a:cxn ang="0">
                    <a:pos x="connsiteX6926" y="connsiteY6926"/>
                  </a:cxn>
                  <a:cxn ang="0">
                    <a:pos x="connsiteX6927" y="connsiteY6927"/>
                  </a:cxn>
                  <a:cxn ang="0">
                    <a:pos x="connsiteX6928" y="connsiteY6928"/>
                  </a:cxn>
                  <a:cxn ang="0">
                    <a:pos x="connsiteX6929" y="connsiteY6929"/>
                  </a:cxn>
                  <a:cxn ang="0">
                    <a:pos x="connsiteX6930" y="connsiteY6930"/>
                  </a:cxn>
                  <a:cxn ang="0">
                    <a:pos x="connsiteX6931" y="connsiteY6931"/>
                  </a:cxn>
                  <a:cxn ang="0">
                    <a:pos x="connsiteX6932" y="connsiteY6932"/>
                  </a:cxn>
                  <a:cxn ang="0">
                    <a:pos x="connsiteX6933" y="connsiteY6933"/>
                  </a:cxn>
                  <a:cxn ang="0">
                    <a:pos x="connsiteX6934" y="connsiteY6934"/>
                  </a:cxn>
                  <a:cxn ang="0">
                    <a:pos x="connsiteX6935" y="connsiteY6935"/>
                  </a:cxn>
                  <a:cxn ang="0">
                    <a:pos x="connsiteX6936" y="connsiteY6936"/>
                  </a:cxn>
                  <a:cxn ang="0">
                    <a:pos x="connsiteX6937" y="connsiteY6937"/>
                  </a:cxn>
                  <a:cxn ang="0">
                    <a:pos x="connsiteX6938" y="connsiteY6938"/>
                  </a:cxn>
                  <a:cxn ang="0">
                    <a:pos x="connsiteX6939" y="connsiteY6939"/>
                  </a:cxn>
                  <a:cxn ang="0">
                    <a:pos x="connsiteX6940" y="connsiteY6940"/>
                  </a:cxn>
                  <a:cxn ang="0">
                    <a:pos x="connsiteX6941" y="connsiteY6941"/>
                  </a:cxn>
                  <a:cxn ang="0">
                    <a:pos x="connsiteX6942" y="connsiteY6942"/>
                  </a:cxn>
                  <a:cxn ang="0">
                    <a:pos x="connsiteX6943" y="connsiteY6943"/>
                  </a:cxn>
                  <a:cxn ang="0">
                    <a:pos x="connsiteX6944" y="connsiteY6944"/>
                  </a:cxn>
                  <a:cxn ang="0">
                    <a:pos x="connsiteX6945" y="connsiteY6945"/>
                  </a:cxn>
                  <a:cxn ang="0">
                    <a:pos x="connsiteX6946" y="connsiteY6946"/>
                  </a:cxn>
                  <a:cxn ang="0">
                    <a:pos x="connsiteX6947" y="connsiteY6947"/>
                  </a:cxn>
                  <a:cxn ang="0">
                    <a:pos x="connsiteX6948" y="connsiteY6948"/>
                  </a:cxn>
                  <a:cxn ang="0">
                    <a:pos x="connsiteX6949" y="connsiteY6949"/>
                  </a:cxn>
                  <a:cxn ang="0">
                    <a:pos x="connsiteX6950" y="connsiteY6950"/>
                  </a:cxn>
                  <a:cxn ang="0">
                    <a:pos x="connsiteX6951" y="connsiteY6951"/>
                  </a:cxn>
                  <a:cxn ang="0">
                    <a:pos x="connsiteX6952" y="connsiteY6952"/>
                  </a:cxn>
                  <a:cxn ang="0">
                    <a:pos x="connsiteX6953" y="connsiteY6953"/>
                  </a:cxn>
                  <a:cxn ang="0">
                    <a:pos x="connsiteX6954" y="connsiteY6954"/>
                  </a:cxn>
                  <a:cxn ang="0">
                    <a:pos x="connsiteX6955" y="connsiteY6955"/>
                  </a:cxn>
                  <a:cxn ang="0">
                    <a:pos x="connsiteX6956" y="connsiteY6956"/>
                  </a:cxn>
                  <a:cxn ang="0">
                    <a:pos x="connsiteX6957" y="connsiteY6957"/>
                  </a:cxn>
                  <a:cxn ang="0">
                    <a:pos x="connsiteX6958" y="connsiteY6958"/>
                  </a:cxn>
                  <a:cxn ang="0">
                    <a:pos x="connsiteX6959" y="connsiteY6959"/>
                  </a:cxn>
                  <a:cxn ang="0">
                    <a:pos x="connsiteX6960" y="connsiteY6960"/>
                  </a:cxn>
                  <a:cxn ang="0">
                    <a:pos x="connsiteX6961" y="connsiteY6961"/>
                  </a:cxn>
                  <a:cxn ang="0">
                    <a:pos x="connsiteX6962" y="connsiteY6962"/>
                  </a:cxn>
                  <a:cxn ang="0">
                    <a:pos x="connsiteX6963" y="connsiteY6963"/>
                  </a:cxn>
                  <a:cxn ang="0">
                    <a:pos x="connsiteX6964" y="connsiteY6964"/>
                  </a:cxn>
                  <a:cxn ang="0">
                    <a:pos x="connsiteX6965" y="connsiteY6965"/>
                  </a:cxn>
                  <a:cxn ang="0">
                    <a:pos x="connsiteX6966" y="connsiteY6966"/>
                  </a:cxn>
                  <a:cxn ang="0">
                    <a:pos x="connsiteX6967" y="connsiteY6967"/>
                  </a:cxn>
                  <a:cxn ang="0">
                    <a:pos x="connsiteX6968" y="connsiteY6968"/>
                  </a:cxn>
                  <a:cxn ang="0">
                    <a:pos x="connsiteX6969" y="connsiteY6969"/>
                  </a:cxn>
                  <a:cxn ang="0">
                    <a:pos x="connsiteX6970" y="connsiteY6970"/>
                  </a:cxn>
                  <a:cxn ang="0">
                    <a:pos x="connsiteX6971" y="connsiteY6971"/>
                  </a:cxn>
                  <a:cxn ang="0">
                    <a:pos x="connsiteX6972" y="connsiteY6972"/>
                  </a:cxn>
                  <a:cxn ang="0">
                    <a:pos x="connsiteX6973" y="connsiteY6973"/>
                  </a:cxn>
                  <a:cxn ang="0">
                    <a:pos x="connsiteX6974" y="connsiteY6974"/>
                  </a:cxn>
                  <a:cxn ang="0">
                    <a:pos x="connsiteX6975" y="connsiteY6975"/>
                  </a:cxn>
                  <a:cxn ang="0">
                    <a:pos x="connsiteX6976" y="connsiteY6976"/>
                  </a:cxn>
                  <a:cxn ang="0">
                    <a:pos x="connsiteX6977" y="connsiteY6977"/>
                  </a:cxn>
                  <a:cxn ang="0">
                    <a:pos x="connsiteX6978" y="connsiteY6978"/>
                  </a:cxn>
                  <a:cxn ang="0">
                    <a:pos x="connsiteX6979" y="connsiteY6979"/>
                  </a:cxn>
                  <a:cxn ang="0">
                    <a:pos x="connsiteX6980" y="connsiteY6980"/>
                  </a:cxn>
                  <a:cxn ang="0">
                    <a:pos x="connsiteX6981" y="connsiteY6981"/>
                  </a:cxn>
                  <a:cxn ang="0">
                    <a:pos x="connsiteX6982" y="connsiteY6982"/>
                  </a:cxn>
                  <a:cxn ang="0">
                    <a:pos x="connsiteX6983" y="connsiteY6983"/>
                  </a:cxn>
                  <a:cxn ang="0">
                    <a:pos x="connsiteX6984" y="connsiteY6984"/>
                  </a:cxn>
                  <a:cxn ang="0">
                    <a:pos x="connsiteX6985" y="connsiteY6985"/>
                  </a:cxn>
                  <a:cxn ang="0">
                    <a:pos x="connsiteX6986" y="connsiteY6986"/>
                  </a:cxn>
                  <a:cxn ang="0">
                    <a:pos x="connsiteX6987" y="connsiteY6987"/>
                  </a:cxn>
                  <a:cxn ang="0">
                    <a:pos x="connsiteX6988" y="connsiteY6988"/>
                  </a:cxn>
                  <a:cxn ang="0">
                    <a:pos x="connsiteX6989" y="connsiteY6989"/>
                  </a:cxn>
                  <a:cxn ang="0">
                    <a:pos x="connsiteX6990" y="connsiteY6990"/>
                  </a:cxn>
                  <a:cxn ang="0">
                    <a:pos x="connsiteX6991" y="connsiteY6991"/>
                  </a:cxn>
                  <a:cxn ang="0">
                    <a:pos x="connsiteX6992" y="connsiteY6992"/>
                  </a:cxn>
                  <a:cxn ang="0">
                    <a:pos x="connsiteX6993" y="connsiteY6993"/>
                  </a:cxn>
                  <a:cxn ang="0">
                    <a:pos x="connsiteX6994" y="connsiteY6994"/>
                  </a:cxn>
                  <a:cxn ang="0">
                    <a:pos x="connsiteX6995" y="connsiteY6995"/>
                  </a:cxn>
                  <a:cxn ang="0">
                    <a:pos x="connsiteX6996" y="connsiteY6996"/>
                  </a:cxn>
                  <a:cxn ang="0">
                    <a:pos x="connsiteX6997" y="connsiteY6997"/>
                  </a:cxn>
                  <a:cxn ang="0">
                    <a:pos x="connsiteX6998" y="connsiteY6998"/>
                  </a:cxn>
                  <a:cxn ang="0">
                    <a:pos x="connsiteX6999" y="connsiteY6999"/>
                  </a:cxn>
                  <a:cxn ang="0">
                    <a:pos x="connsiteX7000" y="connsiteY7000"/>
                  </a:cxn>
                  <a:cxn ang="0">
                    <a:pos x="connsiteX7001" y="connsiteY7001"/>
                  </a:cxn>
                  <a:cxn ang="0">
                    <a:pos x="connsiteX7002" y="connsiteY7002"/>
                  </a:cxn>
                  <a:cxn ang="0">
                    <a:pos x="connsiteX7003" y="connsiteY7003"/>
                  </a:cxn>
                  <a:cxn ang="0">
                    <a:pos x="connsiteX7004" y="connsiteY7004"/>
                  </a:cxn>
                  <a:cxn ang="0">
                    <a:pos x="connsiteX7005" y="connsiteY7005"/>
                  </a:cxn>
                  <a:cxn ang="0">
                    <a:pos x="connsiteX7006" y="connsiteY7006"/>
                  </a:cxn>
                  <a:cxn ang="0">
                    <a:pos x="connsiteX7007" y="connsiteY7007"/>
                  </a:cxn>
                  <a:cxn ang="0">
                    <a:pos x="connsiteX7008" y="connsiteY7008"/>
                  </a:cxn>
                  <a:cxn ang="0">
                    <a:pos x="connsiteX7009" y="connsiteY7009"/>
                  </a:cxn>
                  <a:cxn ang="0">
                    <a:pos x="connsiteX7010" y="connsiteY7010"/>
                  </a:cxn>
                  <a:cxn ang="0">
                    <a:pos x="connsiteX7011" y="connsiteY7011"/>
                  </a:cxn>
                  <a:cxn ang="0">
                    <a:pos x="connsiteX7012" y="connsiteY7012"/>
                  </a:cxn>
                  <a:cxn ang="0">
                    <a:pos x="connsiteX7013" y="connsiteY7013"/>
                  </a:cxn>
                  <a:cxn ang="0">
                    <a:pos x="connsiteX7014" y="connsiteY7014"/>
                  </a:cxn>
                  <a:cxn ang="0">
                    <a:pos x="connsiteX7015" y="connsiteY7015"/>
                  </a:cxn>
                  <a:cxn ang="0">
                    <a:pos x="connsiteX7016" y="connsiteY7016"/>
                  </a:cxn>
                  <a:cxn ang="0">
                    <a:pos x="connsiteX7017" y="connsiteY7017"/>
                  </a:cxn>
                  <a:cxn ang="0">
                    <a:pos x="connsiteX7018" y="connsiteY7018"/>
                  </a:cxn>
                  <a:cxn ang="0">
                    <a:pos x="connsiteX7019" y="connsiteY7019"/>
                  </a:cxn>
                  <a:cxn ang="0">
                    <a:pos x="connsiteX7020" y="connsiteY7020"/>
                  </a:cxn>
                  <a:cxn ang="0">
                    <a:pos x="connsiteX7021" y="connsiteY7021"/>
                  </a:cxn>
                  <a:cxn ang="0">
                    <a:pos x="connsiteX7022" y="connsiteY7022"/>
                  </a:cxn>
                  <a:cxn ang="0">
                    <a:pos x="connsiteX7023" y="connsiteY7023"/>
                  </a:cxn>
                  <a:cxn ang="0">
                    <a:pos x="connsiteX7024" y="connsiteY7024"/>
                  </a:cxn>
                  <a:cxn ang="0">
                    <a:pos x="connsiteX7025" y="connsiteY7025"/>
                  </a:cxn>
                  <a:cxn ang="0">
                    <a:pos x="connsiteX7026" y="connsiteY7026"/>
                  </a:cxn>
                  <a:cxn ang="0">
                    <a:pos x="connsiteX7027" y="connsiteY7027"/>
                  </a:cxn>
                  <a:cxn ang="0">
                    <a:pos x="connsiteX7028" y="connsiteY7028"/>
                  </a:cxn>
                  <a:cxn ang="0">
                    <a:pos x="connsiteX7029" y="connsiteY7029"/>
                  </a:cxn>
                  <a:cxn ang="0">
                    <a:pos x="connsiteX7030" y="connsiteY7030"/>
                  </a:cxn>
                  <a:cxn ang="0">
                    <a:pos x="connsiteX7031" y="connsiteY7031"/>
                  </a:cxn>
                  <a:cxn ang="0">
                    <a:pos x="connsiteX7032" y="connsiteY7032"/>
                  </a:cxn>
                  <a:cxn ang="0">
                    <a:pos x="connsiteX7033" y="connsiteY7033"/>
                  </a:cxn>
                  <a:cxn ang="0">
                    <a:pos x="connsiteX7034" y="connsiteY7034"/>
                  </a:cxn>
                  <a:cxn ang="0">
                    <a:pos x="connsiteX7035" y="connsiteY7035"/>
                  </a:cxn>
                  <a:cxn ang="0">
                    <a:pos x="connsiteX7036" y="connsiteY7036"/>
                  </a:cxn>
                  <a:cxn ang="0">
                    <a:pos x="connsiteX7037" y="connsiteY7037"/>
                  </a:cxn>
                  <a:cxn ang="0">
                    <a:pos x="connsiteX7038" y="connsiteY7038"/>
                  </a:cxn>
                  <a:cxn ang="0">
                    <a:pos x="connsiteX7039" y="connsiteY7039"/>
                  </a:cxn>
                  <a:cxn ang="0">
                    <a:pos x="connsiteX7040" y="connsiteY7040"/>
                  </a:cxn>
                  <a:cxn ang="0">
                    <a:pos x="connsiteX7041" y="connsiteY7041"/>
                  </a:cxn>
                  <a:cxn ang="0">
                    <a:pos x="connsiteX7042" y="connsiteY7042"/>
                  </a:cxn>
                  <a:cxn ang="0">
                    <a:pos x="connsiteX7043" y="connsiteY7043"/>
                  </a:cxn>
                  <a:cxn ang="0">
                    <a:pos x="connsiteX7044" y="connsiteY7044"/>
                  </a:cxn>
                  <a:cxn ang="0">
                    <a:pos x="connsiteX7045" y="connsiteY7045"/>
                  </a:cxn>
                  <a:cxn ang="0">
                    <a:pos x="connsiteX7046" y="connsiteY7046"/>
                  </a:cxn>
                  <a:cxn ang="0">
                    <a:pos x="connsiteX7047" y="connsiteY7047"/>
                  </a:cxn>
                  <a:cxn ang="0">
                    <a:pos x="connsiteX7048" y="connsiteY7048"/>
                  </a:cxn>
                  <a:cxn ang="0">
                    <a:pos x="connsiteX7049" y="connsiteY7049"/>
                  </a:cxn>
                  <a:cxn ang="0">
                    <a:pos x="connsiteX7050" y="connsiteY7050"/>
                  </a:cxn>
                  <a:cxn ang="0">
                    <a:pos x="connsiteX7051" y="connsiteY7051"/>
                  </a:cxn>
                  <a:cxn ang="0">
                    <a:pos x="connsiteX7052" y="connsiteY7052"/>
                  </a:cxn>
                  <a:cxn ang="0">
                    <a:pos x="connsiteX7053" y="connsiteY7053"/>
                  </a:cxn>
                  <a:cxn ang="0">
                    <a:pos x="connsiteX7054" y="connsiteY7054"/>
                  </a:cxn>
                  <a:cxn ang="0">
                    <a:pos x="connsiteX7055" y="connsiteY7055"/>
                  </a:cxn>
                  <a:cxn ang="0">
                    <a:pos x="connsiteX7056" y="connsiteY7056"/>
                  </a:cxn>
                  <a:cxn ang="0">
                    <a:pos x="connsiteX7057" y="connsiteY7057"/>
                  </a:cxn>
                  <a:cxn ang="0">
                    <a:pos x="connsiteX7058" y="connsiteY7058"/>
                  </a:cxn>
                  <a:cxn ang="0">
                    <a:pos x="connsiteX7059" y="connsiteY7059"/>
                  </a:cxn>
                  <a:cxn ang="0">
                    <a:pos x="connsiteX7060" y="connsiteY7060"/>
                  </a:cxn>
                  <a:cxn ang="0">
                    <a:pos x="connsiteX7061" y="connsiteY7061"/>
                  </a:cxn>
                  <a:cxn ang="0">
                    <a:pos x="connsiteX7062" y="connsiteY7062"/>
                  </a:cxn>
                  <a:cxn ang="0">
                    <a:pos x="connsiteX7063" y="connsiteY7063"/>
                  </a:cxn>
                  <a:cxn ang="0">
                    <a:pos x="connsiteX7064" y="connsiteY7064"/>
                  </a:cxn>
                  <a:cxn ang="0">
                    <a:pos x="connsiteX7065" y="connsiteY7065"/>
                  </a:cxn>
                  <a:cxn ang="0">
                    <a:pos x="connsiteX7066" y="connsiteY7066"/>
                  </a:cxn>
                  <a:cxn ang="0">
                    <a:pos x="connsiteX7067" y="connsiteY7067"/>
                  </a:cxn>
                  <a:cxn ang="0">
                    <a:pos x="connsiteX7068" y="connsiteY7068"/>
                  </a:cxn>
                  <a:cxn ang="0">
                    <a:pos x="connsiteX7069" y="connsiteY7069"/>
                  </a:cxn>
                  <a:cxn ang="0">
                    <a:pos x="connsiteX7070" y="connsiteY7070"/>
                  </a:cxn>
                  <a:cxn ang="0">
                    <a:pos x="connsiteX7071" y="connsiteY7071"/>
                  </a:cxn>
                  <a:cxn ang="0">
                    <a:pos x="connsiteX7072" y="connsiteY7072"/>
                  </a:cxn>
                  <a:cxn ang="0">
                    <a:pos x="connsiteX7073" y="connsiteY7073"/>
                  </a:cxn>
                  <a:cxn ang="0">
                    <a:pos x="connsiteX7074" y="connsiteY7074"/>
                  </a:cxn>
                  <a:cxn ang="0">
                    <a:pos x="connsiteX7075" y="connsiteY7075"/>
                  </a:cxn>
                  <a:cxn ang="0">
                    <a:pos x="connsiteX7076" y="connsiteY7076"/>
                  </a:cxn>
                  <a:cxn ang="0">
                    <a:pos x="connsiteX7077" y="connsiteY7077"/>
                  </a:cxn>
                  <a:cxn ang="0">
                    <a:pos x="connsiteX7078" y="connsiteY7078"/>
                  </a:cxn>
                  <a:cxn ang="0">
                    <a:pos x="connsiteX7079" y="connsiteY7079"/>
                  </a:cxn>
                  <a:cxn ang="0">
                    <a:pos x="connsiteX7080" y="connsiteY7080"/>
                  </a:cxn>
                  <a:cxn ang="0">
                    <a:pos x="connsiteX7081" y="connsiteY7081"/>
                  </a:cxn>
                  <a:cxn ang="0">
                    <a:pos x="connsiteX7082" y="connsiteY7082"/>
                  </a:cxn>
                  <a:cxn ang="0">
                    <a:pos x="connsiteX7083" y="connsiteY7083"/>
                  </a:cxn>
                  <a:cxn ang="0">
                    <a:pos x="connsiteX7084" y="connsiteY7084"/>
                  </a:cxn>
                  <a:cxn ang="0">
                    <a:pos x="connsiteX7085" y="connsiteY7085"/>
                  </a:cxn>
                  <a:cxn ang="0">
                    <a:pos x="connsiteX7086" y="connsiteY7086"/>
                  </a:cxn>
                  <a:cxn ang="0">
                    <a:pos x="connsiteX7087" y="connsiteY7087"/>
                  </a:cxn>
                  <a:cxn ang="0">
                    <a:pos x="connsiteX7088" y="connsiteY7088"/>
                  </a:cxn>
                  <a:cxn ang="0">
                    <a:pos x="connsiteX7089" y="connsiteY7089"/>
                  </a:cxn>
                  <a:cxn ang="0">
                    <a:pos x="connsiteX7090" y="connsiteY7090"/>
                  </a:cxn>
                  <a:cxn ang="0">
                    <a:pos x="connsiteX7091" y="connsiteY7091"/>
                  </a:cxn>
                  <a:cxn ang="0">
                    <a:pos x="connsiteX7092" y="connsiteY7092"/>
                  </a:cxn>
                  <a:cxn ang="0">
                    <a:pos x="connsiteX7093" y="connsiteY7093"/>
                  </a:cxn>
                  <a:cxn ang="0">
                    <a:pos x="connsiteX7094" y="connsiteY7094"/>
                  </a:cxn>
                  <a:cxn ang="0">
                    <a:pos x="connsiteX7095" y="connsiteY7095"/>
                  </a:cxn>
                  <a:cxn ang="0">
                    <a:pos x="connsiteX7096" y="connsiteY7096"/>
                  </a:cxn>
                  <a:cxn ang="0">
                    <a:pos x="connsiteX7097" y="connsiteY7097"/>
                  </a:cxn>
                  <a:cxn ang="0">
                    <a:pos x="connsiteX7098" y="connsiteY7098"/>
                  </a:cxn>
                  <a:cxn ang="0">
                    <a:pos x="connsiteX7099" y="connsiteY7099"/>
                  </a:cxn>
                  <a:cxn ang="0">
                    <a:pos x="connsiteX7100" y="connsiteY7100"/>
                  </a:cxn>
                  <a:cxn ang="0">
                    <a:pos x="connsiteX7101" y="connsiteY7101"/>
                  </a:cxn>
                  <a:cxn ang="0">
                    <a:pos x="connsiteX7102" y="connsiteY7102"/>
                  </a:cxn>
                  <a:cxn ang="0">
                    <a:pos x="connsiteX7103" y="connsiteY7103"/>
                  </a:cxn>
                  <a:cxn ang="0">
                    <a:pos x="connsiteX7104" y="connsiteY7104"/>
                  </a:cxn>
                  <a:cxn ang="0">
                    <a:pos x="connsiteX7105" y="connsiteY7105"/>
                  </a:cxn>
                  <a:cxn ang="0">
                    <a:pos x="connsiteX7106" y="connsiteY7106"/>
                  </a:cxn>
                  <a:cxn ang="0">
                    <a:pos x="connsiteX7107" y="connsiteY7107"/>
                  </a:cxn>
                  <a:cxn ang="0">
                    <a:pos x="connsiteX7108" y="connsiteY7108"/>
                  </a:cxn>
                  <a:cxn ang="0">
                    <a:pos x="connsiteX7109" y="connsiteY7109"/>
                  </a:cxn>
                  <a:cxn ang="0">
                    <a:pos x="connsiteX7110" y="connsiteY7110"/>
                  </a:cxn>
                  <a:cxn ang="0">
                    <a:pos x="connsiteX7111" y="connsiteY7111"/>
                  </a:cxn>
                  <a:cxn ang="0">
                    <a:pos x="connsiteX7112" y="connsiteY7112"/>
                  </a:cxn>
                  <a:cxn ang="0">
                    <a:pos x="connsiteX7113" y="connsiteY7113"/>
                  </a:cxn>
                  <a:cxn ang="0">
                    <a:pos x="connsiteX7114" y="connsiteY7114"/>
                  </a:cxn>
                  <a:cxn ang="0">
                    <a:pos x="connsiteX7115" y="connsiteY7115"/>
                  </a:cxn>
                  <a:cxn ang="0">
                    <a:pos x="connsiteX7116" y="connsiteY7116"/>
                  </a:cxn>
                  <a:cxn ang="0">
                    <a:pos x="connsiteX7117" y="connsiteY7117"/>
                  </a:cxn>
                  <a:cxn ang="0">
                    <a:pos x="connsiteX7118" y="connsiteY7118"/>
                  </a:cxn>
                  <a:cxn ang="0">
                    <a:pos x="connsiteX7119" y="connsiteY7119"/>
                  </a:cxn>
                  <a:cxn ang="0">
                    <a:pos x="connsiteX7120" y="connsiteY7120"/>
                  </a:cxn>
                  <a:cxn ang="0">
                    <a:pos x="connsiteX7121" y="connsiteY7121"/>
                  </a:cxn>
                  <a:cxn ang="0">
                    <a:pos x="connsiteX7122" y="connsiteY7122"/>
                  </a:cxn>
                  <a:cxn ang="0">
                    <a:pos x="connsiteX7123" y="connsiteY7123"/>
                  </a:cxn>
                  <a:cxn ang="0">
                    <a:pos x="connsiteX7124" y="connsiteY7124"/>
                  </a:cxn>
                  <a:cxn ang="0">
                    <a:pos x="connsiteX7125" y="connsiteY7125"/>
                  </a:cxn>
                  <a:cxn ang="0">
                    <a:pos x="connsiteX7126" y="connsiteY7126"/>
                  </a:cxn>
                  <a:cxn ang="0">
                    <a:pos x="connsiteX7127" y="connsiteY7127"/>
                  </a:cxn>
                  <a:cxn ang="0">
                    <a:pos x="connsiteX7128" y="connsiteY7128"/>
                  </a:cxn>
                  <a:cxn ang="0">
                    <a:pos x="connsiteX7129" y="connsiteY7129"/>
                  </a:cxn>
                  <a:cxn ang="0">
                    <a:pos x="connsiteX7130" y="connsiteY7130"/>
                  </a:cxn>
                  <a:cxn ang="0">
                    <a:pos x="connsiteX7131" y="connsiteY7131"/>
                  </a:cxn>
                  <a:cxn ang="0">
                    <a:pos x="connsiteX7132" y="connsiteY7132"/>
                  </a:cxn>
                  <a:cxn ang="0">
                    <a:pos x="connsiteX7133" y="connsiteY7133"/>
                  </a:cxn>
                  <a:cxn ang="0">
                    <a:pos x="connsiteX7134" y="connsiteY7134"/>
                  </a:cxn>
                  <a:cxn ang="0">
                    <a:pos x="connsiteX7135" y="connsiteY7135"/>
                  </a:cxn>
                  <a:cxn ang="0">
                    <a:pos x="connsiteX7136" y="connsiteY7136"/>
                  </a:cxn>
                  <a:cxn ang="0">
                    <a:pos x="connsiteX7137" y="connsiteY7137"/>
                  </a:cxn>
                  <a:cxn ang="0">
                    <a:pos x="connsiteX7138" y="connsiteY7138"/>
                  </a:cxn>
                  <a:cxn ang="0">
                    <a:pos x="connsiteX7139" y="connsiteY7139"/>
                  </a:cxn>
                  <a:cxn ang="0">
                    <a:pos x="connsiteX7140" y="connsiteY7140"/>
                  </a:cxn>
                  <a:cxn ang="0">
                    <a:pos x="connsiteX7141" y="connsiteY7141"/>
                  </a:cxn>
                  <a:cxn ang="0">
                    <a:pos x="connsiteX7142" y="connsiteY7142"/>
                  </a:cxn>
                  <a:cxn ang="0">
                    <a:pos x="connsiteX7143" y="connsiteY7143"/>
                  </a:cxn>
                  <a:cxn ang="0">
                    <a:pos x="connsiteX7144" y="connsiteY7144"/>
                  </a:cxn>
                  <a:cxn ang="0">
                    <a:pos x="connsiteX7145" y="connsiteY7145"/>
                  </a:cxn>
                  <a:cxn ang="0">
                    <a:pos x="connsiteX7146" y="connsiteY7146"/>
                  </a:cxn>
                  <a:cxn ang="0">
                    <a:pos x="connsiteX7147" y="connsiteY7147"/>
                  </a:cxn>
                  <a:cxn ang="0">
                    <a:pos x="connsiteX7148" y="connsiteY7148"/>
                  </a:cxn>
                  <a:cxn ang="0">
                    <a:pos x="connsiteX7149" y="connsiteY7149"/>
                  </a:cxn>
                  <a:cxn ang="0">
                    <a:pos x="connsiteX7150" y="connsiteY7150"/>
                  </a:cxn>
                  <a:cxn ang="0">
                    <a:pos x="connsiteX7151" y="connsiteY7151"/>
                  </a:cxn>
                  <a:cxn ang="0">
                    <a:pos x="connsiteX7152" y="connsiteY7152"/>
                  </a:cxn>
                  <a:cxn ang="0">
                    <a:pos x="connsiteX7153" y="connsiteY7153"/>
                  </a:cxn>
                  <a:cxn ang="0">
                    <a:pos x="connsiteX7154" y="connsiteY7154"/>
                  </a:cxn>
                  <a:cxn ang="0">
                    <a:pos x="connsiteX7155" y="connsiteY7155"/>
                  </a:cxn>
                  <a:cxn ang="0">
                    <a:pos x="connsiteX7156" y="connsiteY7156"/>
                  </a:cxn>
                  <a:cxn ang="0">
                    <a:pos x="connsiteX7157" y="connsiteY7157"/>
                  </a:cxn>
                  <a:cxn ang="0">
                    <a:pos x="connsiteX7158" y="connsiteY7158"/>
                  </a:cxn>
                  <a:cxn ang="0">
                    <a:pos x="connsiteX7159" y="connsiteY7159"/>
                  </a:cxn>
                  <a:cxn ang="0">
                    <a:pos x="connsiteX7160" y="connsiteY7160"/>
                  </a:cxn>
                  <a:cxn ang="0">
                    <a:pos x="connsiteX7161" y="connsiteY7161"/>
                  </a:cxn>
                  <a:cxn ang="0">
                    <a:pos x="connsiteX7162" y="connsiteY7162"/>
                  </a:cxn>
                  <a:cxn ang="0">
                    <a:pos x="connsiteX7163" y="connsiteY7163"/>
                  </a:cxn>
                  <a:cxn ang="0">
                    <a:pos x="connsiteX7164" y="connsiteY7164"/>
                  </a:cxn>
                  <a:cxn ang="0">
                    <a:pos x="connsiteX7165" y="connsiteY7165"/>
                  </a:cxn>
                  <a:cxn ang="0">
                    <a:pos x="connsiteX7166" y="connsiteY7166"/>
                  </a:cxn>
                  <a:cxn ang="0">
                    <a:pos x="connsiteX7167" y="connsiteY7167"/>
                  </a:cxn>
                  <a:cxn ang="0">
                    <a:pos x="connsiteX7168" y="connsiteY7168"/>
                  </a:cxn>
                  <a:cxn ang="0">
                    <a:pos x="connsiteX7169" y="connsiteY7169"/>
                  </a:cxn>
                  <a:cxn ang="0">
                    <a:pos x="connsiteX7170" y="connsiteY7170"/>
                  </a:cxn>
                  <a:cxn ang="0">
                    <a:pos x="connsiteX7171" y="connsiteY7171"/>
                  </a:cxn>
                  <a:cxn ang="0">
                    <a:pos x="connsiteX7172" y="connsiteY7172"/>
                  </a:cxn>
                  <a:cxn ang="0">
                    <a:pos x="connsiteX7173" y="connsiteY7173"/>
                  </a:cxn>
                  <a:cxn ang="0">
                    <a:pos x="connsiteX7174" y="connsiteY7174"/>
                  </a:cxn>
                  <a:cxn ang="0">
                    <a:pos x="connsiteX7175" y="connsiteY7175"/>
                  </a:cxn>
                  <a:cxn ang="0">
                    <a:pos x="connsiteX7176" y="connsiteY7176"/>
                  </a:cxn>
                  <a:cxn ang="0">
                    <a:pos x="connsiteX7177" y="connsiteY7177"/>
                  </a:cxn>
                  <a:cxn ang="0">
                    <a:pos x="connsiteX7178" y="connsiteY7178"/>
                  </a:cxn>
                  <a:cxn ang="0">
                    <a:pos x="connsiteX7179" y="connsiteY7179"/>
                  </a:cxn>
                  <a:cxn ang="0">
                    <a:pos x="connsiteX7180" y="connsiteY7180"/>
                  </a:cxn>
                  <a:cxn ang="0">
                    <a:pos x="connsiteX7181" y="connsiteY7181"/>
                  </a:cxn>
                  <a:cxn ang="0">
                    <a:pos x="connsiteX7182" y="connsiteY7182"/>
                  </a:cxn>
                  <a:cxn ang="0">
                    <a:pos x="connsiteX7183" y="connsiteY7183"/>
                  </a:cxn>
                  <a:cxn ang="0">
                    <a:pos x="connsiteX7184" y="connsiteY7184"/>
                  </a:cxn>
                  <a:cxn ang="0">
                    <a:pos x="connsiteX7185" y="connsiteY7185"/>
                  </a:cxn>
                  <a:cxn ang="0">
                    <a:pos x="connsiteX7186" y="connsiteY7186"/>
                  </a:cxn>
                  <a:cxn ang="0">
                    <a:pos x="connsiteX7187" y="connsiteY7187"/>
                  </a:cxn>
                  <a:cxn ang="0">
                    <a:pos x="connsiteX7188" y="connsiteY7188"/>
                  </a:cxn>
                  <a:cxn ang="0">
                    <a:pos x="connsiteX7189" y="connsiteY7189"/>
                  </a:cxn>
                  <a:cxn ang="0">
                    <a:pos x="connsiteX7190" y="connsiteY7190"/>
                  </a:cxn>
                  <a:cxn ang="0">
                    <a:pos x="connsiteX7191" y="connsiteY7191"/>
                  </a:cxn>
                  <a:cxn ang="0">
                    <a:pos x="connsiteX7192" y="connsiteY7192"/>
                  </a:cxn>
                  <a:cxn ang="0">
                    <a:pos x="connsiteX7193" y="connsiteY7193"/>
                  </a:cxn>
                  <a:cxn ang="0">
                    <a:pos x="connsiteX7194" y="connsiteY7194"/>
                  </a:cxn>
                  <a:cxn ang="0">
                    <a:pos x="connsiteX7195" y="connsiteY7195"/>
                  </a:cxn>
                  <a:cxn ang="0">
                    <a:pos x="connsiteX7196" y="connsiteY7196"/>
                  </a:cxn>
                  <a:cxn ang="0">
                    <a:pos x="connsiteX7197" y="connsiteY7197"/>
                  </a:cxn>
                  <a:cxn ang="0">
                    <a:pos x="connsiteX7198" y="connsiteY7198"/>
                  </a:cxn>
                  <a:cxn ang="0">
                    <a:pos x="connsiteX7199" y="connsiteY7199"/>
                  </a:cxn>
                  <a:cxn ang="0">
                    <a:pos x="connsiteX7200" y="connsiteY7200"/>
                  </a:cxn>
                  <a:cxn ang="0">
                    <a:pos x="connsiteX7201" y="connsiteY7201"/>
                  </a:cxn>
                  <a:cxn ang="0">
                    <a:pos x="connsiteX7202" y="connsiteY7202"/>
                  </a:cxn>
                  <a:cxn ang="0">
                    <a:pos x="connsiteX7203" y="connsiteY7203"/>
                  </a:cxn>
                  <a:cxn ang="0">
                    <a:pos x="connsiteX7204" y="connsiteY7204"/>
                  </a:cxn>
                  <a:cxn ang="0">
                    <a:pos x="connsiteX7205" y="connsiteY7205"/>
                  </a:cxn>
                  <a:cxn ang="0">
                    <a:pos x="connsiteX7206" y="connsiteY7206"/>
                  </a:cxn>
                  <a:cxn ang="0">
                    <a:pos x="connsiteX7207" y="connsiteY7207"/>
                  </a:cxn>
                  <a:cxn ang="0">
                    <a:pos x="connsiteX7208" y="connsiteY7208"/>
                  </a:cxn>
                  <a:cxn ang="0">
                    <a:pos x="connsiteX7209" y="connsiteY7209"/>
                  </a:cxn>
                  <a:cxn ang="0">
                    <a:pos x="connsiteX7210" y="connsiteY7210"/>
                  </a:cxn>
                  <a:cxn ang="0">
                    <a:pos x="connsiteX7211" y="connsiteY7211"/>
                  </a:cxn>
                  <a:cxn ang="0">
                    <a:pos x="connsiteX7212" y="connsiteY7212"/>
                  </a:cxn>
                  <a:cxn ang="0">
                    <a:pos x="connsiteX7213" y="connsiteY7213"/>
                  </a:cxn>
                  <a:cxn ang="0">
                    <a:pos x="connsiteX7214" y="connsiteY7214"/>
                  </a:cxn>
                  <a:cxn ang="0">
                    <a:pos x="connsiteX7215" y="connsiteY7215"/>
                  </a:cxn>
                  <a:cxn ang="0">
                    <a:pos x="connsiteX7216" y="connsiteY7216"/>
                  </a:cxn>
                  <a:cxn ang="0">
                    <a:pos x="connsiteX7217" y="connsiteY7217"/>
                  </a:cxn>
                  <a:cxn ang="0">
                    <a:pos x="connsiteX7218" y="connsiteY7218"/>
                  </a:cxn>
                  <a:cxn ang="0">
                    <a:pos x="connsiteX7219" y="connsiteY7219"/>
                  </a:cxn>
                  <a:cxn ang="0">
                    <a:pos x="connsiteX7220" y="connsiteY7220"/>
                  </a:cxn>
                  <a:cxn ang="0">
                    <a:pos x="connsiteX7221" y="connsiteY7221"/>
                  </a:cxn>
                  <a:cxn ang="0">
                    <a:pos x="connsiteX7222" y="connsiteY7222"/>
                  </a:cxn>
                  <a:cxn ang="0">
                    <a:pos x="connsiteX7223" y="connsiteY7223"/>
                  </a:cxn>
                  <a:cxn ang="0">
                    <a:pos x="connsiteX7224" y="connsiteY7224"/>
                  </a:cxn>
                  <a:cxn ang="0">
                    <a:pos x="connsiteX7225" y="connsiteY7225"/>
                  </a:cxn>
                  <a:cxn ang="0">
                    <a:pos x="connsiteX7226" y="connsiteY7226"/>
                  </a:cxn>
                  <a:cxn ang="0">
                    <a:pos x="connsiteX7227" y="connsiteY7227"/>
                  </a:cxn>
                  <a:cxn ang="0">
                    <a:pos x="connsiteX7228" y="connsiteY7228"/>
                  </a:cxn>
                  <a:cxn ang="0">
                    <a:pos x="connsiteX7229" y="connsiteY7229"/>
                  </a:cxn>
                  <a:cxn ang="0">
                    <a:pos x="connsiteX7230" y="connsiteY7230"/>
                  </a:cxn>
                  <a:cxn ang="0">
                    <a:pos x="connsiteX7231" y="connsiteY7231"/>
                  </a:cxn>
                  <a:cxn ang="0">
                    <a:pos x="connsiteX7232" y="connsiteY7232"/>
                  </a:cxn>
                  <a:cxn ang="0">
                    <a:pos x="connsiteX7233" y="connsiteY7233"/>
                  </a:cxn>
                  <a:cxn ang="0">
                    <a:pos x="connsiteX7234" y="connsiteY7234"/>
                  </a:cxn>
                  <a:cxn ang="0">
                    <a:pos x="connsiteX7235" y="connsiteY7235"/>
                  </a:cxn>
                  <a:cxn ang="0">
                    <a:pos x="connsiteX7236" y="connsiteY7236"/>
                  </a:cxn>
                  <a:cxn ang="0">
                    <a:pos x="connsiteX7237" y="connsiteY7237"/>
                  </a:cxn>
                  <a:cxn ang="0">
                    <a:pos x="connsiteX7238" y="connsiteY7238"/>
                  </a:cxn>
                  <a:cxn ang="0">
                    <a:pos x="connsiteX7239" y="connsiteY7239"/>
                  </a:cxn>
                  <a:cxn ang="0">
                    <a:pos x="connsiteX7240" y="connsiteY7240"/>
                  </a:cxn>
                  <a:cxn ang="0">
                    <a:pos x="connsiteX7241" y="connsiteY7241"/>
                  </a:cxn>
                  <a:cxn ang="0">
                    <a:pos x="connsiteX7242" y="connsiteY7242"/>
                  </a:cxn>
                  <a:cxn ang="0">
                    <a:pos x="connsiteX7243" y="connsiteY7243"/>
                  </a:cxn>
                  <a:cxn ang="0">
                    <a:pos x="connsiteX7244" y="connsiteY7244"/>
                  </a:cxn>
                  <a:cxn ang="0">
                    <a:pos x="connsiteX7245" y="connsiteY7245"/>
                  </a:cxn>
                  <a:cxn ang="0">
                    <a:pos x="connsiteX7246" y="connsiteY7246"/>
                  </a:cxn>
                  <a:cxn ang="0">
                    <a:pos x="connsiteX7247" y="connsiteY7247"/>
                  </a:cxn>
                  <a:cxn ang="0">
                    <a:pos x="connsiteX7248" y="connsiteY7248"/>
                  </a:cxn>
                  <a:cxn ang="0">
                    <a:pos x="connsiteX7249" y="connsiteY7249"/>
                  </a:cxn>
                  <a:cxn ang="0">
                    <a:pos x="connsiteX7250" y="connsiteY7250"/>
                  </a:cxn>
                  <a:cxn ang="0">
                    <a:pos x="connsiteX7251" y="connsiteY7251"/>
                  </a:cxn>
                  <a:cxn ang="0">
                    <a:pos x="connsiteX7252" y="connsiteY7252"/>
                  </a:cxn>
                  <a:cxn ang="0">
                    <a:pos x="connsiteX7253" y="connsiteY7253"/>
                  </a:cxn>
                  <a:cxn ang="0">
                    <a:pos x="connsiteX7254" y="connsiteY7254"/>
                  </a:cxn>
                  <a:cxn ang="0">
                    <a:pos x="connsiteX7255" y="connsiteY7255"/>
                  </a:cxn>
                  <a:cxn ang="0">
                    <a:pos x="connsiteX7256" y="connsiteY7256"/>
                  </a:cxn>
                  <a:cxn ang="0">
                    <a:pos x="connsiteX7257" y="connsiteY7257"/>
                  </a:cxn>
                  <a:cxn ang="0">
                    <a:pos x="connsiteX7258" y="connsiteY7258"/>
                  </a:cxn>
                  <a:cxn ang="0">
                    <a:pos x="connsiteX7259" y="connsiteY7259"/>
                  </a:cxn>
                  <a:cxn ang="0">
                    <a:pos x="connsiteX7260" y="connsiteY7260"/>
                  </a:cxn>
                  <a:cxn ang="0">
                    <a:pos x="connsiteX7261" y="connsiteY7261"/>
                  </a:cxn>
                  <a:cxn ang="0">
                    <a:pos x="connsiteX7262" y="connsiteY7262"/>
                  </a:cxn>
                  <a:cxn ang="0">
                    <a:pos x="connsiteX7263" y="connsiteY7263"/>
                  </a:cxn>
                  <a:cxn ang="0">
                    <a:pos x="connsiteX7264" y="connsiteY7264"/>
                  </a:cxn>
                  <a:cxn ang="0">
                    <a:pos x="connsiteX7265" y="connsiteY7265"/>
                  </a:cxn>
                  <a:cxn ang="0">
                    <a:pos x="connsiteX7266" y="connsiteY7266"/>
                  </a:cxn>
                  <a:cxn ang="0">
                    <a:pos x="connsiteX7267" y="connsiteY7267"/>
                  </a:cxn>
                  <a:cxn ang="0">
                    <a:pos x="connsiteX7268" y="connsiteY7268"/>
                  </a:cxn>
                  <a:cxn ang="0">
                    <a:pos x="connsiteX7269" y="connsiteY7269"/>
                  </a:cxn>
                  <a:cxn ang="0">
                    <a:pos x="connsiteX7270" y="connsiteY7270"/>
                  </a:cxn>
                  <a:cxn ang="0">
                    <a:pos x="connsiteX7271" y="connsiteY7271"/>
                  </a:cxn>
                  <a:cxn ang="0">
                    <a:pos x="connsiteX7272" y="connsiteY7272"/>
                  </a:cxn>
                  <a:cxn ang="0">
                    <a:pos x="connsiteX7273" y="connsiteY7273"/>
                  </a:cxn>
                  <a:cxn ang="0">
                    <a:pos x="connsiteX7274" y="connsiteY7274"/>
                  </a:cxn>
                  <a:cxn ang="0">
                    <a:pos x="connsiteX7275" y="connsiteY7275"/>
                  </a:cxn>
                  <a:cxn ang="0">
                    <a:pos x="connsiteX7276" y="connsiteY7276"/>
                  </a:cxn>
                  <a:cxn ang="0">
                    <a:pos x="connsiteX7277" y="connsiteY7277"/>
                  </a:cxn>
                  <a:cxn ang="0">
                    <a:pos x="connsiteX7278" y="connsiteY7278"/>
                  </a:cxn>
                  <a:cxn ang="0">
                    <a:pos x="connsiteX7279" y="connsiteY7279"/>
                  </a:cxn>
                  <a:cxn ang="0">
                    <a:pos x="connsiteX7280" y="connsiteY7280"/>
                  </a:cxn>
                  <a:cxn ang="0">
                    <a:pos x="connsiteX7281" y="connsiteY7281"/>
                  </a:cxn>
                  <a:cxn ang="0">
                    <a:pos x="connsiteX7282" y="connsiteY7282"/>
                  </a:cxn>
                  <a:cxn ang="0">
                    <a:pos x="connsiteX7283" y="connsiteY7283"/>
                  </a:cxn>
                  <a:cxn ang="0">
                    <a:pos x="connsiteX7284" y="connsiteY7284"/>
                  </a:cxn>
                  <a:cxn ang="0">
                    <a:pos x="connsiteX7285" y="connsiteY7285"/>
                  </a:cxn>
                  <a:cxn ang="0">
                    <a:pos x="connsiteX7286" y="connsiteY7286"/>
                  </a:cxn>
                  <a:cxn ang="0">
                    <a:pos x="connsiteX7287" y="connsiteY7287"/>
                  </a:cxn>
                  <a:cxn ang="0">
                    <a:pos x="connsiteX7288" y="connsiteY7288"/>
                  </a:cxn>
                  <a:cxn ang="0">
                    <a:pos x="connsiteX7289" y="connsiteY7289"/>
                  </a:cxn>
                  <a:cxn ang="0">
                    <a:pos x="connsiteX7290" y="connsiteY7290"/>
                  </a:cxn>
                  <a:cxn ang="0">
                    <a:pos x="connsiteX7291" y="connsiteY7291"/>
                  </a:cxn>
                  <a:cxn ang="0">
                    <a:pos x="connsiteX7292" y="connsiteY7292"/>
                  </a:cxn>
                  <a:cxn ang="0">
                    <a:pos x="connsiteX7293" y="connsiteY7293"/>
                  </a:cxn>
                  <a:cxn ang="0">
                    <a:pos x="connsiteX7294" y="connsiteY7294"/>
                  </a:cxn>
                  <a:cxn ang="0">
                    <a:pos x="connsiteX7295" y="connsiteY7295"/>
                  </a:cxn>
                  <a:cxn ang="0">
                    <a:pos x="connsiteX7296" y="connsiteY7296"/>
                  </a:cxn>
                  <a:cxn ang="0">
                    <a:pos x="connsiteX7297" y="connsiteY7297"/>
                  </a:cxn>
                  <a:cxn ang="0">
                    <a:pos x="connsiteX7298" y="connsiteY7298"/>
                  </a:cxn>
                  <a:cxn ang="0">
                    <a:pos x="connsiteX7299" y="connsiteY7299"/>
                  </a:cxn>
                  <a:cxn ang="0">
                    <a:pos x="connsiteX7300" y="connsiteY7300"/>
                  </a:cxn>
                  <a:cxn ang="0">
                    <a:pos x="connsiteX7301" y="connsiteY7301"/>
                  </a:cxn>
                  <a:cxn ang="0">
                    <a:pos x="connsiteX7302" y="connsiteY7302"/>
                  </a:cxn>
                  <a:cxn ang="0">
                    <a:pos x="connsiteX7303" y="connsiteY7303"/>
                  </a:cxn>
                  <a:cxn ang="0">
                    <a:pos x="connsiteX7304" y="connsiteY7304"/>
                  </a:cxn>
                  <a:cxn ang="0">
                    <a:pos x="connsiteX7305" y="connsiteY7305"/>
                  </a:cxn>
                  <a:cxn ang="0">
                    <a:pos x="connsiteX7306" y="connsiteY7306"/>
                  </a:cxn>
                  <a:cxn ang="0">
                    <a:pos x="connsiteX7307" y="connsiteY7307"/>
                  </a:cxn>
                  <a:cxn ang="0">
                    <a:pos x="connsiteX7308" y="connsiteY7308"/>
                  </a:cxn>
                  <a:cxn ang="0">
                    <a:pos x="connsiteX7309" y="connsiteY7309"/>
                  </a:cxn>
                  <a:cxn ang="0">
                    <a:pos x="connsiteX7310" y="connsiteY7310"/>
                  </a:cxn>
                  <a:cxn ang="0">
                    <a:pos x="connsiteX7311" y="connsiteY7311"/>
                  </a:cxn>
                  <a:cxn ang="0">
                    <a:pos x="connsiteX7312" y="connsiteY7312"/>
                  </a:cxn>
                  <a:cxn ang="0">
                    <a:pos x="connsiteX7313" y="connsiteY7313"/>
                  </a:cxn>
                  <a:cxn ang="0">
                    <a:pos x="connsiteX7314" y="connsiteY7314"/>
                  </a:cxn>
                  <a:cxn ang="0">
                    <a:pos x="connsiteX7315" y="connsiteY7315"/>
                  </a:cxn>
                  <a:cxn ang="0">
                    <a:pos x="connsiteX7316" y="connsiteY7316"/>
                  </a:cxn>
                  <a:cxn ang="0">
                    <a:pos x="connsiteX7317" y="connsiteY7317"/>
                  </a:cxn>
                  <a:cxn ang="0">
                    <a:pos x="connsiteX7318" y="connsiteY7318"/>
                  </a:cxn>
                  <a:cxn ang="0">
                    <a:pos x="connsiteX7319" y="connsiteY7319"/>
                  </a:cxn>
                  <a:cxn ang="0">
                    <a:pos x="connsiteX7320" y="connsiteY7320"/>
                  </a:cxn>
                  <a:cxn ang="0">
                    <a:pos x="connsiteX7321" y="connsiteY7321"/>
                  </a:cxn>
                  <a:cxn ang="0">
                    <a:pos x="connsiteX7322" y="connsiteY7322"/>
                  </a:cxn>
                  <a:cxn ang="0">
                    <a:pos x="connsiteX7323" y="connsiteY7323"/>
                  </a:cxn>
                  <a:cxn ang="0">
                    <a:pos x="connsiteX7324" y="connsiteY7324"/>
                  </a:cxn>
                  <a:cxn ang="0">
                    <a:pos x="connsiteX7325" y="connsiteY7325"/>
                  </a:cxn>
                  <a:cxn ang="0">
                    <a:pos x="connsiteX7326" y="connsiteY7326"/>
                  </a:cxn>
                  <a:cxn ang="0">
                    <a:pos x="connsiteX7327" y="connsiteY7327"/>
                  </a:cxn>
                  <a:cxn ang="0">
                    <a:pos x="connsiteX7328" y="connsiteY7328"/>
                  </a:cxn>
                  <a:cxn ang="0">
                    <a:pos x="connsiteX7329" y="connsiteY7329"/>
                  </a:cxn>
                  <a:cxn ang="0">
                    <a:pos x="connsiteX7330" y="connsiteY7330"/>
                  </a:cxn>
                  <a:cxn ang="0">
                    <a:pos x="connsiteX7331" y="connsiteY7331"/>
                  </a:cxn>
                  <a:cxn ang="0">
                    <a:pos x="connsiteX7332" y="connsiteY7332"/>
                  </a:cxn>
                  <a:cxn ang="0">
                    <a:pos x="connsiteX7333" y="connsiteY7333"/>
                  </a:cxn>
                  <a:cxn ang="0">
                    <a:pos x="connsiteX7334" y="connsiteY7334"/>
                  </a:cxn>
                  <a:cxn ang="0">
                    <a:pos x="connsiteX7335" y="connsiteY7335"/>
                  </a:cxn>
                  <a:cxn ang="0">
                    <a:pos x="connsiteX7336" y="connsiteY7336"/>
                  </a:cxn>
                  <a:cxn ang="0">
                    <a:pos x="connsiteX7337" y="connsiteY7337"/>
                  </a:cxn>
                  <a:cxn ang="0">
                    <a:pos x="connsiteX7338" y="connsiteY7338"/>
                  </a:cxn>
                  <a:cxn ang="0">
                    <a:pos x="connsiteX7339" y="connsiteY7339"/>
                  </a:cxn>
                  <a:cxn ang="0">
                    <a:pos x="connsiteX7340" y="connsiteY7340"/>
                  </a:cxn>
                  <a:cxn ang="0">
                    <a:pos x="connsiteX7341" y="connsiteY7341"/>
                  </a:cxn>
                  <a:cxn ang="0">
                    <a:pos x="connsiteX7342" y="connsiteY7342"/>
                  </a:cxn>
                  <a:cxn ang="0">
                    <a:pos x="connsiteX7343" y="connsiteY7343"/>
                  </a:cxn>
                  <a:cxn ang="0">
                    <a:pos x="connsiteX7344" y="connsiteY7344"/>
                  </a:cxn>
                  <a:cxn ang="0">
                    <a:pos x="connsiteX7345" y="connsiteY7345"/>
                  </a:cxn>
                  <a:cxn ang="0">
                    <a:pos x="connsiteX7346" y="connsiteY7346"/>
                  </a:cxn>
                  <a:cxn ang="0">
                    <a:pos x="connsiteX7347" y="connsiteY7347"/>
                  </a:cxn>
                  <a:cxn ang="0">
                    <a:pos x="connsiteX7348" y="connsiteY7348"/>
                  </a:cxn>
                  <a:cxn ang="0">
                    <a:pos x="connsiteX7349" y="connsiteY7349"/>
                  </a:cxn>
                  <a:cxn ang="0">
                    <a:pos x="connsiteX7350" y="connsiteY7350"/>
                  </a:cxn>
                  <a:cxn ang="0">
                    <a:pos x="connsiteX7351" y="connsiteY7351"/>
                  </a:cxn>
                  <a:cxn ang="0">
                    <a:pos x="connsiteX7352" y="connsiteY7352"/>
                  </a:cxn>
                  <a:cxn ang="0">
                    <a:pos x="connsiteX7353" y="connsiteY7353"/>
                  </a:cxn>
                  <a:cxn ang="0">
                    <a:pos x="connsiteX7354" y="connsiteY7354"/>
                  </a:cxn>
                  <a:cxn ang="0">
                    <a:pos x="connsiteX7355" y="connsiteY7355"/>
                  </a:cxn>
                  <a:cxn ang="0">
                    <a:pos x="connsiteX7356" y="connsiteY7356"/>
                  </a:cxn>
                  <a:cxn ang="0">
                    <a:pos x="connsiteX7357" y="connsiteY7357"/>
                  </a:cxn>
                  <a:cxn ang="0">
                    <a:pos x="connsiteX7358" y="connsiteY7358"/>
                  </a:cxn>
                  <a:cxn ang="0">
                    <a:pos x="connsiteX7359" y="connsiteY7359"/>
                  </a:cxn>
                  <a:cxn ang="0">
                    <a:pos x="connsiteX7360" y="connsiteY7360"/>
                  </a:cxn>
                  <a:cxn ang="0">
                    <a:pos x="connsiteX7361" y="connsiteY7361"/>
                  </a:cxn>
                  <a:cxn ang="0">
                    <a:pos x="connsiteX7362" y="connsiteY7362"/>
                  </a:cxn>
                  <a:cxn ang="0">
                    <a:pos x="connsiteX7363" y="connsiteY7363"/>
                  </a:cxn>
                  <a:cxn ang="0">
                    <a:pos x="connsiteX7364" y="connsiteY7364"/>
                  </a:cxn>
                  <a:cxn ang="0">
                    <a:pos x="connsiteX7365" y="connsiteY7365"/>
                  </a:cxn>
                  <a:cxn ang="0">
                    <a:pos x="connsiteX7366" y="connsiteY7366"/>
                  </a:cxn>
                  <a:cxn ang="0">
                    <a:pos x="connsiteX7367" y="connsiteY7367"/>
                  </a:cxn>
                  <a:cxn ang="0">
                    <a:pos x="connsiteX7368" y="connsiteY7368"/>
                  </a:cxn>
                  <a:cxn ang="0">
                    <a:pos x="connsiteX7369" y="connsiteY7369"/>
                  </a:cxn>
                  <a:cxn ang="0">
                    <a:pos x="connsiteX7370" y="connsiteY7370"/>
                  </a:cxn>
                  <a:cxn ang="0">
                    <a:pos x="connsiteX7371" y="connsiteY7371"/>
                  </a:cxn>
                  <a:cxn ang="0">
                    <a:pos x="connsiteX7372" y="connsiteY7372"/>
                  </a:cxn>
                  <a:cxn ang="0">
                    <a:pos x="connsiteX7373" y="connsiteY7373"/>
                  </a:cxn>
                  <a:cxn ang="0">
                    <a:pos x="connsiteX7374" y="connsiteY7374"/>
                  </a:cxn>
                  <a:cxn ang="0">
                    <a:pos x="connsiteX7375" y="connsiteY7375"/>
                  </a:cxn>
                  <a:cxn ang="0">
                    <a:pos x="connsiteX7376" y="connsiteY7376"/>
                  </a:cxn>
                  <a:cxn ang="0">
                    <a:pos x="connsiteX7377" y="connsiteY7377"/>
                  </a:cxn>
                  <a:cxn ang="0">
                    <a:pos x="connsiteX7378" y="connsiteY7378"/>
                  </a:cxn>
                  <a:cxn ang="0">
                    <a:pos x="connsiteX7379" y="connsiteY7379"/>
                  </a:cxn>
                  <a:cxn ang="0">
                    <a:pos x="connsiteX7380" y="connsiteY7380"/>
                  </a:cxn>
                  <a:cxn ang="0">
                    <a:pos x="connsiteX7381" y="connsiteY7381"/>
                  </a:cxn>
                  <a:cxn ang="0">
                    <a:pos x="connsiteX7382" y="connsiteY7382"/>
                  </a:cxn>
                  <a:cxn ang="0">
                    <a:pos x="connsiteX7383" y="connsiteY7383"/>
                  </a:cxn>
                  <a:cxn ang="0">
                    <a:pos x="connsiteX7384" y="connsiteY7384"/>
                  </a:cxn>
                  <a:cxn ang="0">
                    <a:pos x="connsiteX7385" y="connsiteY7385"/>
                  </a:cxn>
                  <a:cxn ang="0">
                    <a:pos x="connsiteX7386" y="connsiteY7386"/>
                  </a:cxn>
                  <a:cxn ang="0">
                    <a:pos x="connsiteX7387" y="connsiteY7387"/>
                  </a:cxn>
                  <a:cxn ang="0">
                    <a:pos x="connsiteX7388" y="connsiteY7388"/>
                  </a:cxn>
                  <a:cxn ang="0">
                    <a:pos x="connsiteX7389" y="connsiteY7389"/>
                  </a:cxn>
                  <a:cxn ang="0">
                    <a:pos x="connsiteX7390" y="connsiteY7390"/>
                  </a:cxn>
                  <a:cxn ang="0">
                    <a:pos x="connsiteX7391" y="connsiteY7391"/>
                  </a:cxn>
                  <a:cxn ang="0">
                    <a:pos x="connsiteX7392" y="connsiteY7392"/>
                  </a:cxn>
                  <a:cxn ang="0">
                    <a:pos x="connsiteX7393" y="connsiteY7393"/>
                  </a:cxn>
                  <a:cxn ang="0">
                    <a:pos x="connsiteX7394" y="connsiteY7394"/>
                  </a:cxn>
                  <a:cxn ang="0">
                    <a:pos x="connsiteX7395" y="connsiteY7395"/>
                  </a:cxn>
                  <a:cxn ang="0">
                    <a:pos x="connsiteX7396" y="connsiteY7396"/>
                  </a:cxn>
                  <a:cxn ang="0">
                    <a:pos x="connsiteX7397" y="connsiteY7397"/>
                  </a:cxn>
                  <a:cxn ang="0">
                    <a:pos x="connsiteX7398" y="connsiteY7398"/>
                  </a:cxn>
                  <a:cxn ang="0">
                    <a:pos x="connsiteX7399" y="connsiteY7399"/>
                  </a:cxn>
                  <a:cxn ang="0">
                    <a:pos x="connsiteX7400" y="connsiteY7400"/>
                  </a:cxn>
                  <a:cxn ang="0">
                    <a:pos x="connsiteX7401" y="connsiteY7401"/>
                  </a:cxn>
                  <a:cxn ang="0">
                    <a:pos x="connsiteX7402" y="connsiteY7402"/>
                  </a:cxn>
                  <a:cxn ang="0">
                    <a:pos x="connsiteX7403" y="connsiteY7403"/>
                  </a:cxn>
                  <a:cxn ang="0">
                    <a:pos x="connsiteX7404" y="connsiteY7404"/>
                  </a:cxn>
                  <a:cxn ang="0">
                    <a:pos x="connsiteX7405" y="connsiteY7405"/>
                  </a:cxn>
                  <a:cxn ang="0">
                    <a:pos x="connsiteX7406" y="connsiteY7406"/>
                  </a:cxn>
                  <a:cxn ang="0">
                    <a:pos x="connsiteX7407" y="connsiteY7407"/>
                  </a:cxn>
                  <a:cxn ang="0">
                    <a:pos x="connsiteX7408" y="connsiteY7408"/>
                  </a:cxn>
                  <a:cxn ang="0">
                    <a:pos x="connsiteX7409" y="connsiteY7409"/>
                  </a:cxn>
                  <a:cxn ang="0">
                    <a:pos x="connsiteX7410" y="connsiteY7410"/>
                  </a:cxn>
                  <a:cxn ang="0">
                    <a:pos x="connsiteX7411" y="connsiteY7411"/>
                  </a:cxn>
                  <a:cxn ang="0">
                    <a:pos x="connsiteX7412" y="connsiteY7412"/>
                  </a:cxn>
                  <a:cxn ang="0">
                    <a:pos x="connsiteX7413" y="connsiteY7413"/>
                  </a:cxn>
                  <a:cxn ang="0">
                    <a:pos x="connsiteX7414" y="connsiteY7414"/>
                  </a:cxn>
                  <a:cxn ang="0">
                    <a:pos x="connsiteX7415" y="connsiteY7415"/>
                  </a:cxn>
                  <a:cxn ang="0">
                    <a:pos x="connsiteX7416" y="connsiteY7416"/>
                  </a:cxn>
                  <a:cxn ang="0">
                    <a:pos x="connsiteX7417" y="connsiteY7417"/>
                  </a:cxn>
                  <a:cxn ang="0">
                    <a:pos x="connsiteX7418" y="connsiteY7418"/>
                  </a:cxn>
                  <a:cxn ang="0">
                    <a:pos x="connsiteX7419" y="connsiteY7419"/>
                  </a:cxn>
                  <a:cxn ang="0">
                    <a:pos x="connsiteX7420" y="connsiteY7420"/>
                  </a:cxn>
                  <a:cxn ang="0">
                    <a:pos x="connsiteX7421" y="connsiteY7421"/>
                  </a:cxn>
                  <a:cxn ang="0">
                    <a:pos x="connsiteX7422" y="connsiteY7422"/>
                  </a:cxn>
                  <a:cxn ang="0">
                    <a:pos x="connsiteX7423" y="connsiteY7423"/>
                  </a:cxn>
                  <a:cxn ang="0">
                    <a:pos x="connsiteX7424" y="connsiteY7424"/>
                  </a:cxn>
                  <a:cxn ang="0">
                    <a:pos x="connsiteX7425" y="connsiteY7425"/>
                  </a:cxn>
                  <a:cxn ang="0">
                    <a:pos x="connsiteX7426" y="connsiteY7426"/>
                  </a:cxn>
                  <a:cxn ang="0">
                    <a:pos x="connsiteX7427" y="connsiteY7427"/>
                  </a:cxn>
                  <a:cxn ang="0">
                    <a:pos x="connsiteX7428" y="connsiteY7428"/>
                  </a:cxn>
                  <a:cxn ang="0">
                    <a:pos x="connsiteX7429" y="connsiteY7429"/>
                  </a:cxn>
                  <a:cxn ang="0">
                    <a:pos x="connsiteX7430" y="connsiteY7430"/>
                  </a:cxn>
                  <a:cxn ang="0">
                    <a:pos x="connsiteX7431" y="connsiteY7431"/>
                  </a:cxn>
                  <a:cxn ang="0">
                    <a:pos x="connsiteX7432" y="connsiteY7432"/>
                  </a:cxn>
                  <a:cxn ang="0">
                    <a:pos x="connsiteX7433" y="connsiteY7433"/>
                  </a:cxn>
                  <a:cxn ang="0">
                    <a:pos x="connsiteX7434" y="connsiteY7434"/>
                  </a:cxn>
                  <a:cxn ang="0">
                    <a:pos x="connsiteX7435" y="connsiteY7435"/>
                  </a:cxn>
                  <a:cxn ang="0">
                    <a:pos x="connsiteX7436" y="connsiteY7436"/>
                  </a:cxn>
                  <a:cxn ang="0">
                    <a:pos x="connsiteX7437" y="connsiteY7437"/>
                  </a:cxn>
                  <a:cxn ang="0">
                    <a:pos x="connsiteX7438" y="connsiteY7438"/>
                  </a:cxn>
                  <a:cxn ang="0">
                    <a:pos x="connsiteX7439" y="connsiteY7439"/>
                  </a:cxn>
                  <a:cxn ang="0">
                    <a:pos x="connsiteX7440" y="connsiteY7440"/>
                  </a:cxn>
                  <a:cxn ang="0">
                    <a:pos x="connsiteX7441" y="connsiteY7441"/>
                  </a:cxn>
                  <a:cxn ang="0">
                    <a:pos x="connsiteX7442" y="connsiteY7442"/>
                  </a:cxn>
                  <a:cxn ang="0">
                    <a:pos x="connsiteX7443" y="connsiteY7443"/>
                  </a:cxn>
                  <a:cxn ang="0">
                    <a:pos x="connsiteX7444" y="connsiteY7444"/>
                  </a:cxn>
                  <a:cxn ang="0">
                    <a:pos x="connsiteX7445" y="connsiteY7445"/>
                  </a:cxn>
                  <a:cxn ang="0">
                    <a:pos x="connsiteX7446" y="connsiteY7446"/>
                  </a:cxn>
                  <a:cxn ang="0">
                    <a:pos x="connsiteX7447" y="connsiteY7447"/>
                  </a:cxn>
                  <a:cxn ang="0">
                    <a:pos x="connsiteX7448" y="connsiteY7448"/>
                  </a:cxn>
                  <a:cxn ang="0">
                    <a:pos x="connsiteX7449" y="connsiteY7449"/>
                  </a:cxn>
                  <a:cxn ang="0">
                    <a:pos x="connsiteX7450" y="connsiteY7450"/>
                  </a:cxn>
                  <a:cxn ang="0">
                    <a:pos x="connsiteX7451" y="connsiteY7451"/>
                  </a:cxn>
                  <a:cxn ang="0">
                    <a:pos x="connsiteX7452" y="connsiteY7452"/>
                  </a:cxn>
                  <a:cxn ang="0">
                    <a:pos x="connsiteX7453" y="connsiteY7453"/>
                  </a:cxn>
                  <a:cxn ang="0">
                    <a:pos x="connsiteX7454" y="connsiteY7454"/>
                  </a:cxn>
                  <a:cxn ang="0">
                    <a:pos x="connsiteX7455" y="connsiteY7455"/>
                  </a:cxn>
                  <a:cxn ang="0">
                    <a:pos x="connsiteX7456" y="connsiteY7456"/>
                  </a:cxn>
                  <a:cxn ang="0">
                    <a:pos x="connsiteX7457" y="connsiteY7457"/>
                  </a:cxn>
                  <a:cxn ang="0">
                    <a:pos x="connsiteX7458" y="connsiteY7458"/>
                  </a:cxn>
                  <a:cxn ang="0">
                    <a:pos x="connsiteX7459" y="connsiteY7459"/>
                  </a:cxn>
                  <a:cxn ang="0">
                    <a:pos x="connsiteX7460" y="connsiteY7460"/>
                  </a:cxn>
                  <a:cxn ang="0">
                    <a:pos x="connsiteX7461" y="connsiteY7461"/>
                  </a:cxn>
                  <a:cxn ang="0">
                    <a:pos x="connsiteX7462" y="connsiteY7462"/>
                  </a:cxn>
                  <a:cxn ang="0">
                    <a:pos x="connsiteX7463" y="connsiteY7463"/>
                  </a:cxn>
                  <a:cxn ang="0">
                    <a:pos x="connsiteX7464" y="connsiteY7464"/>
                  </a:cxn>
                  <a:cxn ang="0">
                    <a:pos x="connsiteX7465" y="connsiteY7465"/>
                  </a:cxn>
                  <a:cxn ang="0">
                    <a:pos x="connsiteX7466" y="connsiteY7466"/>
                  </a:cxn>
                  <a:cxn ang="0">
                    <a:pos x="connsiteX7467" y="connsiteY7467"/>
                  </a:cxn>
                  <a:cxn ang="0">
                    <a:pos x="connsiteX7468" y="connsiteY7468"/>
                  </a:cxn>
                  <a:cxn ang="0">
                    <a:pos x="connsiteX7469" y="connsiteY7469"/>
                  </a:cxn>
                  <a:cxn ang="0">
                    <a:pos x="connsiteX7470" y="connsiteY7470"/>
                  </a:cxn>
                  <a:cxn ang="0">
                    <a:pos x="connsiteX7471" y="connsiteY7471"/>
                  </a:cxn>
                  <a:cxn ang="0">
                    <a:pos x="connsiteX7472" y="connsiteY7472"/>
                  </a:cxn>
                  <a:cxn ang="0">
                    <a:pos x="connsiteX7473" y="connsiteY7473"/>
                  </a:cxn>
                  <a:cxn ang="0">
                    <a:pos x="connsiteX7474" y="connsiteY7474"/>
                  </a:cxn>
                  <a:cxn ang="0">
                    <a:pos x="connsiteX7475" y="connsiteY7475"/>
                  </a:cxn>
                  <a:cxn ang="0">
                    <a:pos x="connsiteX7476" y="connsiteY7476"/>
                  </a:cxn>
                  <a:cxn ang="0">
                    <a:pos x="connsiteX7477" y="connsiteY7477"/>
                  </a:cxn>
                  <a:cxn ang="0">
                    <a:pos x="connsiteX7478" y="connsiteY7478"/>
                  </a:cxn>
                  <a:cxn ang="0">
                    <a:pos x="connsiteX7479" y="connsiteY7479"/>
                  </a:cxn>
                  <a:cxn ang="0">
                    <a:pos x="connsiteX7480" y="connsiteY7480"/>
                  </a:cxn>
                  <a:cxn ang="0">
                    <a:pos x="connsiteX7481" y="connsiteY7481"/>
                  </a:cxn>
                  <a:cxn ang="0">
                    <a:pos x="connsiteX7482" y="connsiteY7482"/>
                  </a:cxn>
                  <a:cxn ang="0">
                    <a:pos x="connsiteX7483" y="connsiteY7483"/>
                  </a:cxn>
                  <a:cxn ang="0">
                    <a:pos x="connsiteX7484" y="connsiteY7484"/>
                  </a:cxn>
                  <a:cxn ang="0">
                    <a:pos x="connsiteX7485" y="connsiteY7485"/>
                  </a:cxn>
                  <a:cxn ang="0">
                    <a:pos x="connsiteX7486" y="connsiteY7486"/>
                  </a:cxn>
                  <a:cxn ang="0">
                    <a:pos x="connsiteX7487" y="connsiteY7487"/>
                  </a:cxn>
                  <a:cxn ang="0">
                    <a:pos x="connsiteX7488" y="connsiteY7488"/>
                  </a:cxn>
                  <a:cxn ang="0">
                    <a:pos x="connsiteX7489" y="connsiteY7489"/>
                  </a:cxn>
                  <a:cxn ang="0">
                    <a:pos x="connsiteX7490" y="connsiteY7490"/>
                  </a:cxn>
                  <a:cxn ang="0">
                    <a:pos x="connsiteX7491" y="connsiteY7491"/>
                  </a:cxn>
                  <a:cxn ang="0">
                    <a:pos x="connsiteX7492" y="connsiteY7492"/>
                  </a:cxn>
                  <a:cxn ang="0">
                    <a:pos x="connsiteX7493" y="connsiteY7493"/>
                  </a:cxn>
                  <a:cxn ang="0">
                    <a:pos x="connsiteX7494" y="connsiteY7494"/>
                  </a:cxn>
                  <a:cxn ang="0">
                    <a:pos x="connsiteX7495" y="connsiteY7495"/>
                  </a:cxn>
                  <a:cxn ang="0">
                    <a:pos x="connsiteX7496" y="connsiteY7496"/>
                  </a:cxn>
                  <a:cxn ang="0">
                    <a:pos x="connsiteX7497" y="connsiteY7497"/>
                  </a:cxn>
                  <a:cxn ang="0">
                    <a:pos x="connsiteX7498" y="connsiteY7498"/>
                  </a:cxn>
                  <a:cxn ang="0">
                    <a:pos x="connsiteX7499" y="connsiteY7499"/>
                  </a:cxn>
                  <a:cxn ang="0">
                    <a:pos x="connsiteX7500" y="connsiteY7500"/>
                  </a:cxn>
                  <a:cxn ang="0">
                    <a:pos x="connsiteX7501" y="connsiteY7501"/>
                  </a:cxn>
                  <a:cxn ang="0">
                    <a:pos x="connsiteX7502" y="connsiteY7502"/>
                  </a:cxn>
                  <a:cxn ang="0">
                    <a:pos x="connsiteX7503" y="connsiteY7503"/>
                  </a:cxn>
                  <a:cxn ang="0">
                    <a:pos x="connsiteX7504" y="connsiteY7504"/>
                  </a:cxn>
                  <a:cxn ang="0">
                    <a:pos x="connsiteX7505" y="connsiteY7505"/>
                  </a:cxn>
                  <a:cxn ang="0">
                    <a:pos x="connsiteX7506" y="connsiteY7506"/>
                  </a:cxn>
                  <a:cxn ang="0">
                    <a:pos x="connsiteX7507" y="connsiteY7507"/>
                  </a:cxn>
                  <a:cxn ang="0">
                    <a:pos x="connsiteX7508" y="connsiteY7508"/>
                  </a:cxn>
                  <a:cxn ang="0">
                    <a:pos x="connsiteX7509" y="connsiteY7509"/>
                  </a:cxn>
                  <a:cxn ang="0">
                    <a:pos x="connsiteX7510" y="connsiteY7510"/>
                  </a:cxn>
                  <a:cxn ang="0">
                    <a:pos x="connsiteX7511" y="connsiteY7511"/>
                  </a:cxn>
                  <a:cxn ang="0">
                    <a:pos x="connsiteX7512" y="connsiteY7512"/>
                  </a:cxn>
                  <a:cxn ang="0">
                    <a:pos x="connsiteX7513" y="connsiteY7513"/>
                  </a:cxn>
                  <a:cxn ang="0">
                    <a:pos x="connsiteX7514" y="connsiteY7514"/>
                  </a:cxn>
                  <a:cxn ang="0">
                    <a:pos x="connsiteX7515" y="connsiteY7515"/>
                  </a:cxn>
                  <a:cxn ang="0">
                    <a:pos x="connsiteX7516" y="connsiteY7516"/>
                  </a:cxn>
                  <a:cxn ang="0">
                    <a:pos x="connsiteX7517" y="connsiteY7517"/>
                  </a:cxn>
                  <a:cxn ang="0">
                    <a:pos x="connsiteX7518" y="connsiteY7518"/>
                  </a:cxn>
                  <a:cxn ang="0">
                    <a:pos x="connsiteX7519" y="connsiteY7519"/>
                  </a:cxn>
                  <a:cxn ang="0">
                    <a:pos x="connsiteX7520" y="connsiteY7520"/>
                  </a:cxn>
                  <a:cxn ang="0">
                    <a:pos x="connsiteX7521" y="connsiteY7521"/>
                  </a:cxn>
                  <a:cxn ang="0">
                    <a:pos x="connsiteX7522" y="connsiteY7522"/>
                  </a:cxn>
                  <a:cxn ang="0">
                    <a:pos x="connsiteX7523" y="connsiteY7523"/>
                  </a:cxn>
                  <a:cxn ang="0">
                    <a:pos x="connsiteX7524" y="connsiteY7524"/>
                  </a:cxn>
                  <a:cxn ang="0">
                    <a:pos x="connsiteX7525" y="connsiteY7525"/>
                  </a:cxn>
                  <a:cxn ang="0">
                    <a:pos x="connsiteX7526" y="connsiteY7526"/>
                  </a:cxn>
                  <a:cxn ang="0">
                    <a:pos x="connsiteX7527" y="connsiteY7527"/>
                  </a:cxn>
                  <a:cxn ang="0">
                    <a:pos x="connsiteX7528" y="connsiteY7528"/>
                  </a:cxn>
                  <a:cxn ang="0">
                    <a:pos x="connsiteX7529" y="connsiteY7529"/>
                  </a:cxn>
                  <a:cxn ang="0">
                    <a:pos x="connsiteX7530" y="connsiteY7530"/>
                  </a:cxn>
                  <a:cxn ang="0">
                    <a:pos x="connsiteX7531" y="connsiteY7531"/>
                  </a:cxn>
                  <a:cxn ang="0">
                    <a:pos x="connsiteX7532" y="connsiteY7532"/>
                  </a:cxn>
                  <a:cxn ang="0">
                    <a:pos x="connsiteX7533" y="connsiteY7533"/>
                  </a:cxn>
                  <a:cxn ang="0">
                    <a:pos x="connsiteX7534" y="connsiteY7534"/>
                  </a:cxn>
                  <a:cxn ang="0">
                    <a:pos x="connsiteX7535" y="connsiteY7535"/>
                  </a:cxn>
                  <a:cxn ang="0">
                    <a:pos x="connsiteX7536" y="connsiteY7536"/>
                  </a:cxn>
                  <a:cxn ang="0">
                    <a:pos x="connsiteX7537" y="connsiteY7537"/>
                  </a:cxn>
                  <a:cxn ang="0">
                    <a:pos x="connsiteX7538" y="connsiteY7538"/>
                  </a:cxn>
                  <a:cxn ang="0">
                    <a:pos x="connsiteX7539" y="connsiteY7539"/>
                  </a:cxn>
                  <a:cxn ang="0">
                    <a:pos x="connsiteX7540" y="connsiteY7540"/>
                  </a:cxn>
                  <a:cxn ang="0">
                    <a:pos x="connsiteX7541" y="connsiteY7541"/>
                  </a:cxn>
                  <a:cxn ang="0">
                    <a:pos x="connsiteX7542" y="connsiteY7542"/>
                  </a:cxn>
                  <a:cxn ang="0">
                    <a:pos x="connsiteX7543" y="connsiteY7543"/>
                  </a:cxn>
                  <a:cxn ang="0">
                    <a:pos x="connsiteX7544" y="connsiteY7544"/>
                  </a:cxn>
                  <a:cxn ang="0">
                    <a:pos x="connsiteX7545" y="connsiteY7545"/>
                  </a:cxn>
                  <a:cxn ang="0">
                    <a:pos x="connsiteX7546" y="connsiteY7546"/>
                  </a:cxn>
                  <a:cxn ang="0">
                    <a:pos x="connsiteX7547" y="connsiteY7547"/>
                  </a:cxn>
                  <a:cxn ang="0">
                    <a:pos x="connsiteX7548" y="connsiteY7548"/>
                  </a:cxn>
                  <a:cxn ang="0">
                    <a:pos x="connsiteX7549" y="connsiteY7549"/>
                  </a:cxn>
                  <a:cxn ang="0">
                    <a:pos x="connsiteX7550" y="connsiteY7550"/>
                  </a:cxn>
                  <a:cxn ang="0">
                    <a:pos x="connsiteX7551" y="connsiteY7551"/>
                  </a:cxn>
                  <a:cxn ang="0">
                    <a:pos x="connsiteX7552" y="connsiteY7552"/>
                  </a:cxn>
                  <a:cxn ang="0">
                    <a:pos x="connsiteX7553" y="connsiteY7553"/>
                  </a:cxn>
                  <a:cxn ang="0">
                    <a:pos x="connsiteX7554" y="connsiteY7554"/>
                  </a:cxn>
                  <a:cxn ang="0">
                    <a:pos x="connsiteX7555" y="connsiteY7555"/>
                  </a:cxn>
                  <a:cxn ang="0">
                    <a:pos x="connsiteX7556" y="connsiteY7556"/>
                  </a:cxn>
                  <a:cxn ang="0">
                    <a:pos x="connsiteX7557" y="connsiteY7557"/>
                  </a:cxn>
                  <a:cxn ang="0">
                    <a:pos x="connsiteX7558" y="connsiteY7558"/>
                  </a:cxn>
                  <a:cxn ang="0">
                    <a:pos x="connsiteX7559" y="connsiteY7559"/>
                  </a:cxn>
                  <a:cxn ang="0">
                    <a:pos x="connsiteX7560" y="connsiteY7560"/>
                  </a:cxn>
                  <a:cxn ang="0">
                    <a:pos x="connsiteX7561" y="connsiteY7561"/>
                  </a:cxn>
                  <a:cxn ang="0">
                    <a:pos x="connsiteX7562" y="connsiteY7562"/>
                  </a:cxn>
                  <a:cxn ang="0">
                    <a:pos x="connsiteX7563" y="connsiteY7563"/>
                  </a:cxn>
                  <a:cxn ang="0">
                    <a:pos x="connsiteX7564" y="connsiteY7564"/>
                  </a:cxn>
                  <a:cxn ang="0">
                    <a:pos x="connsiteX7565" y="connsiteY7565"/>
                  </a:cxn>
                  <a:cxn ang="0">
                    <a:pos x="connsiteX7566" y="connsiteY7566"/>
                  </a:cxn>
                  <a:cxn ang="0">
                    <a:pos x="connsiteX7567" y="connsiteY7567"/>
                  </a:cxn>
                  <a:cxn ang="0">
                    <a:pos x="connsiteX7568" y="connsiteY7568"/>
                  </a:cxn>
                  <a:cxn ang="0">
                    <a:pos x="connsiteX7569" y="connsiteY7569"/>
                  </a:cxn>
                  <a:cxn ang="0">
                    <a:pos x="connsiteX7570" y="connsiteY7570"/>
                  </a:cxn>
                  <a:cxn ang="0">
                    <a:pos x="connsiteX7571" y="connsiteY7571"/>
                  </a:cxn>
                  <a:cxn ang="0">
                    <a:pos x="connsiteX7572" y="connsiteY7572"/>
                  </a:cxn>
                  <a:cxn ang="0">
                    <a:pos x="connsiteX7573" y="connsiteY7573"/>
                  </a:cxn>
                  <a:cxn ang="0">
                    <a:pos x="connsiteX7574" y="connsiteY7574"/>
                  </a:cxn>
                  <a:cxn ang="0">
                    <a:pos x="connsiteX7575" y="connsiteY7575"/>
                  </a:cxn>
                  <a:cxn ang="0">
                    <a:pos x="connsiteX7576" y="connsiteY7576"/>
                  </a:cxn>
                  <a:cxn ang="0">
                    <a:pos x="connsiteX7577" y="connsiteY7577"/>
                  </a:cxn>
                  <a:cxn ang="0">
                    <a:pos x="connsiteX7578" y="connsiteY7578"/>
                  </a:cxn>
                  <a:cxn ang="0">
                    <a:pos x="connsiteX7579" y="connsiteY7579"/>
                  </a:cxn>
                  <a:cxn ang="0">
                    <a:pos x="connsiteX7580" y="connsiteY7580"/>
                  </a:cxn>
                  <a:cxn ang="0">
                    <a:pos x="connsiteX7581" y="connsiteY7581"/>
                  </a:cxn>
                  <a:cxn ang="0">
                    <a:pos x="connsiteX7582" y="connsiteY7582"/>
                  </a:cxn>
                  <a:cxn ang="0">
                    <a:pos x="connsiteX7583" y="connsiteY7583"/>
                  </a:cxn>
                  <a:cxn ang="0">
                    <a:pos x="connsiteX7584" y="connsiteY7584"/>
                  </a:cxn>
                  <a:cxn ang="0">
                    <a:pos x="connsiteX7585" y="connsiteY7585"/>
                  </a:cxn>
                  <a:cxn ang="0">
                    <a:pos x="connsiteX7586" y="connsiteY7586"/>
                  </a:cxn>
                  <a:cxn ang="0">
                    <a:pos x="connsiteX7587" y="connsiteY7587"/>
                  </a:cxn>
                  <a:cxn ang="0">
                    <a:pos x="connsiteX7588" y="connsiteY7588"/>
                  </a:cxn>
                  <a:cxn ang="0">
                    <a:pos x="connsiteX7589" y="connsiteY7589"/>
                  </a:cxn>
                  <a:cxn ang="0">
                    <a:pos x="connsiteX7590" y="connsiteY7590"/>
                  </a:cxn>
                  <a:cxn ang="0">
                    <a:pos x="connsiteX7591" y="connsiteY7591"/>
                  </a:cxn>
                  <a:cxn ang="0">
                    <a:pos x="connsiteX7592" y="connsiteY7592"/>
                  </a:cxn>
                  <a:cxn ang="0">
                    <a:pos x="connsiteX7593" y="connsiteY7593"/>
                  </a:cxn>
                  <a:cxn ang="0">
                    <a:pos x="connsiteX7594" y="connsiteY7594"/>
                  </a:cxn>
                  <a:cxn ang="0">
                    <a:pos x="connsiteX7595" y="connsiteY7595"/>
                  </a:cxn>
                  <a:cxn ang="0">
                    <a:pos x="connsiteX7596" y="connsiteY7596"/>
                  </a:cxn>
                  <a:cxn ang="0">
                    <a:pos x="connsiteX7597" y="connsiteY7597"/>
                  </a:cxn>
                  <a:cxn ang="0">
                    <a:pos x="connsiteX7598" y="connsiteY7598"/>
                  </a:cxn>
                  <a:cxn ang="0">
                    <a:pos x="connsiteX7599" y="connsiteY7599"/>
                  </a:cxn>
                  <a:cxn ang="0">
                    <a:pos x="connsiteX7600" y="connsiteY7600"/>
                  </a:cxn>
                  <a:cxn ang="0">
                    <a:pos x="connsiteX7601" y="connsiteY7601"/>
                  </a:cxn>
                  <a:cxn ang="0">
                    <a:pos x="connsiteX7602" y="connsiteY7602"/>
                  </a:cxn>
                  <a:cxn ang="0">
                    <a:pos x="connsiteX7603" y="connsiteY7603"/>
                  </a:cxn>
                  <a:cxn ang="0">
                    <a:pos x="connsiteX7604" y="connsiteY7604"/>
                  </a:cxn>
                  <a:cxn ang="0">
                    <a:pos x="connsiteX7605" y="connsiteY7605"/>
                  </a:cxn>
                  <a:cxn ang="0">
                    <a:pos x="connsiteX7606" y="connsiteY7606"/>
                  </a:cxn>
                  <a:cxn ang="0">
                    <a:pos x="connsiteX7607" y="connsiteY7607"/>
                  </a:cxn>
                  <a:cxn ang="0">
                    <a:pos x="connsiteX7608" y="connsiteY7608"/>
                  </a:cxn>
                  <a:cxn ang="0">
                    <a:pos x="connsiteX7609" y="connsiteY7609"/>
                  </a:cxn>
                  <a:cxn ang="0">
                    <a:pos x="connsiteX7610" y="connsiteY7610"/>
                  </a:cxn>
                  <a:cxn ang="0">
                    <a:pos x="connsiteX7611" y="connsiteY7611"/>
                  </a:cxn>
                  <a:cxn ang="0">
                    <a:pos x="connsiteX7612" y="connsiteY7612"/>
                  </a:cxn>
                  <a:cxn ang="0">
                    <a:pos x="connsiteX7613" y="connsiteY7613"/>
                  </a:cxn>
                  <a:cxn ang="0">
                    <a:pos x="connsiteX7614" y="connsiteY7614"/>
                  </a:cxn>
                  <a:cxn ang="0">
                    <a:pos x="connsiteX7615" y="connsiteY7615"/>
                  </a:cxn>
                  <a:cxn ang="0">
                    <a:pos x="connsiteX7616" y="connsiteY7616"/>
                  </a:cxn>
                  <a:cxn ang="0">
                    <a:pos x="connsiteX7617" y="connsiteY7617"/>
                  </a:cxn>
                  <a:cxn ang="0">
                    <a:pos x="connsiteX7618" y="connsiteY7618"/>
                  </a:cxn>
                  <a:cxn ang="0">
                    <a:pos x="connsiteX7619" y="connsiteY7619"/>
                  </a:cxn>
                  <a:cxn ang="0">
                    <a:pos x="connsiteX7620" y="connsiteY7620"/>
                  </a:cxn>
                  <a:cxn ang="0">
                    <a:pos x="connsiteX7621" y="connsiteY7621"/>
                  </a:cxn>
                  <a:cxn ang="0">
                    <a:pos x="connsiteX7622" y="connsiteY7622"/>
                  </a:cxn>
                  <a:cxn ang="0">
                    <a:pos x="connsiteX7623" y="connsiteY7623"/>
                  </a:cxn>
                  <a:cxn ang="0">
                    <a:pos x="connsiteX7624" y="connsiteY7624"/>
                  </a:cxn>
                  <a:cxn ang="0">
                    <a:pos x="connsiteX7625" y="connsiteY7625"/>
                  </a:cxn>
                  <a:cxn ang="0">
                    <a:pos x="connsiteX7626" y="connsiteY7626"/>
                  </a:cxn>
                  <a:cxn ang="0">
                    <a:pos x="connsiteX7627" y="connsiteY7627"/>
                  </a:cxn>
                  <a:cxn ang="0">
                    <a:pos x="connsiteX7628" y="connsiteY7628"/>
                  </a:cxn>
                  <a:cxn ang="0">
                    <a:pos x="connsiteX7629" y="connsiteY7629"/>
                  </a:cxn>
                  <a:cxn ang="0">
                    <a:pos x="connsiteX7630" y="connsiteY7630"/>
                  </a:cxn>
                  <a:cxn ang="0">
                    <a:pos x="connsiteX7631" y="connsiteY7631"/>
                  </a:cxn>
                  <a:cxn ang="0">
                    <a:pos x="connsiteX7632" y="connsiteY7632"/>
                  </a:cxn>
                  <a:cxn ang="0">
                    <a:pos x="connsiteX7633" y="connsiteY7633"/>
                  </a:cxn>
                  <a:cxn ang="0">
                    <a:pos x="connsiteX7634" y="connsiteY7634"/>
                  </a:cxn>
                  <a:cxn ang="0">
                    <a:pos x="connsiteX7635" y="connsiteY7635"/>
                  </a:cxn>
                  <a:cxn ang="0">
                    <a:pos x="connsiteX7636" y="connsiteY7636"/>
                  </a:cxn>
                  <a:cxn ang="0">
                    <a:pos x="connsiteX7637" y="connsiteY7637"/>
                  </a:cxn>
                  <a:cxn ang="0">
                    <a:pos x="connsiteX7638" y="connsiteY7638"/>
                  </a:cxn>
                  <a:cxn ang="0">
                    <a:pos x="connsiteX7639" y="connsiteY7639"/>
                  </a:cxn>
                  <a:cxn ang="0">
                    <a:pos x="connsiteX7640" y="connsiteY7640"/>
                  </a:cxn>
                  <a:cxn ang="0">
                    <a:pos x="connsiteX7641" y="connsiteY7641"/>
                  </a:cxn>
                  <a:cxn ang="0">
                    <a:pos x="connsiteX7642" y="connsiteY7642"/>
                  </a:cxn>
                  <a:cxn ang="0">
                    <a:pos x="connsiteX7643" y="connsiteY7643"/>
                  </a:cxn>
                  <a:cxn ang="0">
                    <a:pos x="connsiteX7644" y="connsiteY7644"/>
                  </a:cxn>
                  <a:cxn ang="0">
                    <a:pos x="connsiteX7645" y="connsiteY7645"/>
                  </a:cxn>
                  <a:cxn ang="0">
                    <a:pos x="connsiteX7646" y="connsiteY7646"/>
                  </a:cxn>
                  <a:cxn ang="0">
                    <a:pos x="connsiteX7647" y="connsiteY7647"/>
                  </a:cxn>
                  <a:cxn ang="0">
                    <a:pos x="connsiteX7648" y="connsiteY7648"/>
                  </a:cxn>
                  <a:cxn ang="0">
                    <a:pos x="connsiteX7649" y="connsiteY7649"/>
                  </a:cxn>
                  <a:cxn ang="0">
                    <a:pos x="connsiteX7650" y="connsiteY7650"/>
                  </a:cxn>
                  <a:cxn ang="0">
                    <a:pos x="connsiteX7651" y="connsiteY7651"/>
                  </a:cxn>
                  <a:cxn ang="0">
                    <a:pos x="connsiteX7652" y="connsiteY7652"/>
                  </a:cxn>
                  <a:cxn ang="0">
                    <a:pos x="connsiteX7653" y="connsiteY7653"/>
                  </a:cxn>
                  <a:cxn ang="0">
                    <a:pos x="connsiteX7654" y="connsiteY7654"/>
                  </a:cxn>
                  <a:cxn ang="0">
                    <a:pos x="connsiteX7655" y="connsiteY7655"/>
                  </a:cxn>
                  <a:cxn ang="0">
                    <a:pos x="connsiteX7656" y="connsiteY7656"/>
                  </a:cxn>
                  <a:cxn ang="0">
                    <a:pos x="connsiteX7657" y="connsiteY7657"/>
                  </a:cxn>
                  <a:cxn ang="0">
                    <a:pos x="connsiteX7658" y="connsiteY7658"/>
                  </a:cxn>
                  <a:cxn ang="0">
                    <a:pos x="connsiteX7659" y="connsiteY7659"/>
                  </a:cxn>
                  <a:cxn ang="0">
                    <a:pos x="connsiteX7660" y="connsiteY7660"/>
                  </a:cxn>
                  <a:cxn ang="0">
                    <a:pos x="connsiteX7661" y="connsiteY7661"/>
                  </a:cxn>
                  <a:cxn ang="0">
                    <a:pos x="connsiteX7662" y="connsiteY7662"/>
                  </a:cxn>
                  <a:cxn ang="0">
                    <a:pos x="connsiteX7663" y="connsiteY7663"/>
                  </a:cxn>
                  <a:cxn ang="0">
                    <a:pos x="connsiteX7664" y="connsiteY7664"/>
                  </a:cxn>
                  <a:cxn ang="0">
                    <a:pos x="connsiteX7665" y="connsiteY7665"/>
                  </a:cxn>
                  <a:cxn ang="0">
                    <a:pos x="connsiteX7666" y="connsiteY7666"/>
                  </a:cxn>
                  <a:cxn ang="0">
                    <a:pos x="connsiteX7667" y="connsiteY7667"/>
                  </a:cxn>
                  <a:cxn ang="0">
                    <a:pos x="connsiteX7668" y="connsiteY7668"/>
                  </a:cxn>
                  <a:cxn ang="0">
                    <a:pos x="connsiteX7669" y="connsiteY7669"/>
                  </a:cxn>
                  <a:cxn ang="0">
                    <a:pos x="connsiteX7670" y="connsiteY7670"/>
                  </a:cxn>
                  <a:cxn ang="0">
                    <a:pos x="connsiteX7671" y="connsiteY7671"/>
                  </a:cxn>
                  <a:cxn ang="0">
                    <a:pos x="connsiteX7672" y="connsiteY7672"/>
                  </a:cxn>
                  <a:cxn ang="0">
                    <a:pos x="connsiteX7673" y="connsiteY7673"/>
                  </a:cxn>
                  <a:cxn ang="0">
                    <a:pos x="connsiteX7674" y="connsiteY7674"/>
                  </a:cxn>
                  <a:cxn ang="0">
                    <a:pos x="connsiteX7675" y="connsiteY7675"/>
                  </a:cxn>
                  <a:cxn ang="0">
                    <a:pos x="connsiteX7676" y="connsiteY7676"/>
                  </a:cxn>
                  <a:cxn ang="0">
                    <a:pos x="connsiteX7677" y="connsiteY7677"/>
                  </a:cxn>
                  <a:cxn ang="0">
                    <a:pos x="connsiteX7678" y="connsiteY7678"/>
                  </a:cxn>
                  <a:cxn ang="0">
                    <a:pos x="connsiteX7679" y="connsiteY7679"/>
                  </a:cxn>
                  <a:cxn ang="0">
                    <a:pos x="connsiteX7680" y="connsiteY7680"/>
                  </a:cxn>
                  <a:cxn ang="0">
                    <a:pos x="connsiteX7681" y="connsiteY7681"/>
                  </a:cxn>
                  <a:cxn ang="0">
                    <a:pos x="connsiteX7682" y="connsiteY7682"/>
                  </a:cxn>
                  <a:cxn ang="0">
                    <a:pos x="connsiteX7683" y="connsiteY7683"/>
                  </a:cxn>
                  <a:cxn ang="0">
                    <a:pos x="connsiteX7684" y="connsiteY7684"/>
                  </a:cxn>
                  <a:cxn ang="0">
                    <a:pos x="connsiteX7685" y="connsiteY7685"/>
                  </a:cxn>
                  <a:cxn ang="0">
                    <a:pos x="connsiteX7686" y="connsiteY7686"/>
                  </a:cxn>
                  <a:cxn ang="0">
                    <a:pos x="connsiteX7687" y="connsiteY7687"/>
                  </a:cxn>
                  <a:cxn ang="0">
                    <a:pos x="connsiteX7688" y="connsiteY7688"/>
                  </a:cxn>
                  <a:cxn ang="0">
                    <a:pos x="connsiteX7689" y="connsiteY7689"/>
                  </a:cxn>
                  <a:cxn ang="0">
                    <a:pos x="connsiteX7690" y="connsiteY7690"/>
                  </a:cxn>
                  <a:cxn ang="0">
                    <a:pos x="connsiteX7691" y="connsiteY7691"/>
                  </a:cxn>
                  <a:cxn ang="0">
                    <a:pos x="connsiteX7692" y="connsiteY7692"/>
                  </a:cxn>
                  <a:cxn ang="0">
                    <a:pos x="connsiteX7693" y="connsiteY7693"/>
                  </a:cxn>
                  <a:cxn ang="0">
                    <a:pos x="connsiteX7694" y="connsiteY7694"/>
                  </a:cxn>
                  <a:cxn ang="0">
                    <a:pos x="connsiteX7695" y="connsiteY7695"/>
                  </a:cxn>
                  <a:cxn ang="0">
                    <a:pos x="connsiteX7696" y="connsiteY7696"/>
                  </a:cxn>
                  <a:cxn ang="0">
                    <a:pos x="connsiteX7697" y="connsiteY7697"/>
                  </a:cxn>
                  <a:cxn ang="0">
                    <a:pos x="connsiteX7698" y="connsiteY7698"/>
                  </a:cxn>
                  <a:cxn ang="0">
                    <a:pos x="connsiteX7699" y="connsiteY7699"/>
                  </a:cxn>
                  <a:cxn ang="0">
                    <a:pos x="connsiteX7700" y="connsiteY7700"/>
                  </a:cxn>
                  <a:cxn ang="0">
                    <a:pos x="connsiteX7701" y="connsiteY7701"/>
                  </a:cxn>
                  <a:cxn ang="0">
                    <a:pos x="connsiteX7702" y="connsiteY7702"/>
                  </a:cxn>
                  <a:cxn ang="0">
                    <a:pos x="connsiteX7703" y="connsiteY7703"/>
                  </a:cxn>
                  <a:cxn ang="0">
                    <a:pos x="connsiteX7704" y="connsiteY7704"/>
                  </a:cxn>
                  <a:cxn ang="0">
                    <a:pos x="connsiteX7705" y="connsiteY7705"/>
                  </a:cxn>
                  <a:cxn ang="0">
                    <a:pos x="connsiteX7706" y="connsiteY7706"/>
                  </a:cxn>
                  <a:cxn ang="0">
                    <a:pos x="connsiteX7707" y="connsiteY7707"/>
                  </a:cxn>
                  <a:cxn ang="0">
                    <a:pos x="connsiteX7708" y="connsiteY7708"/>
                  </a:cxn>
                  <a:cxn ang="0">
                    <a:pos x="connsiteX7709" y="connsiteY7709"/>
                  </a:cxn>
                  <a:cxn ang="0">
                    <a:pos x="connsiteX7710" y="connsiteY7710"/>
                  </a:cxn>
                  <a:cxn ang="0">
                    <a:pos x="connsiteX7711" y="connsiteY7711"/>
                  </a:cxn>
                  <a:cxn ang="0">
                    <a:pos x="connsiteX7712" y="connsiteY7712"/>
                  </a:cxn>
                  <a:cxn ang="0">
                    <a:pos x="connsiteX7713" y="connsiteY7713"/>
                  </a:cxn>
                  <a:cxn ang="0">
                    <a:pos x="connsiteX7714" y="connsiteY7714"/>
                  </a:cxn>
                  <a:cxn ang="0">
                    <a:pos x="connsiteX7715" y="connsiteY7715"/>
                  </a:cxn>
                  <a:cxn ang="0">
                    <a:pos x="connsiteX7716" y="connsiteY7716"/>
                  </a:cxn>
                  <a:cxn ang="0">
                    <a:pos x="connsiteX7717" y="connsiteY7717"/>
                  </a:cxn>
                  <a:cxn ang="0">
                    <a:pos x="connsiteX7718" y="connsiteY7718"/>
                  </a:cxn>
                  <a:cxn ang="0">
                    <a:pos x="connsiteX7719" y="connsiteY7719"/>
                  </a:cxn>
                  <a:cxn ang="0">
                    <a:pos x="connsiteX7720" y="connsiteY7720"/>
                  </a:cxn>
                  <a:cxn ang="0">
                    <a:pos x="connsiteX7721" y="connsiteY7721"/>
                  </a:cxn>
                  <a:cxn ang="0">
                    <a:pos x="connsiteX7722" y="connsiteY7722"/>
                  </a:cxn>
                  <a:cxn ang="0">
                    <a:pos x="connsiteX7723" y="connsiteY7723"/>
                  </a:cxn>
                  <a:cxn ang="0">
                    <a:pos x="connsiteX7724" y="connsiteY7724"/>
                  </a:cxn>
                  <a:cxn ang="0">
                    <a:pos x="connsiteX7725" y="connsiteY7725"/>
                  </a:cxn>
                  <a:cxn ang="0">
                    <a:pos x="connsiteX7726" y="connsiteY7726"/>
                  </a:cxn>
                  <a:cxn ang="0">
                    <a:pos x="connsiteX7727" y="connsiteY7727"/>
                  </a:cxn>
                  <a:cxn ang="0">
                    <a:pos x="connsiteX7728" y="connsiteY7728"/>
                  </a:cxn>
                  <a:cxn ang="0">
                    <a:pos x="connsiteX7729" y="connsiteY7729"/>
                  </a:cxn>
                  <a:cxn ang="0">
                    <a:pos x="connsiteX7730" y="connsiteY7730"/>
                  </a:cxn>
                  <a:cxn ang="0">
                    <a:pos x="connsiteX7731" y="connsiteY7731"/>
                  </a:cxn>
                  <a:cxn ang="0">
                    <a:pos x="connsiteX7732" y="connsiteY7732"/>
                  </a:cxn>
                  <a:cxn ang="0">
                    <a:pos x="connsiteX7733" y="connsiteY7733"/>
                  </a:cxn>
                  <a:cxn ang="0">
                    <a:pos x="connsiteX7734" y="connsiteY7734"/>
                  </a:cxn>
                  <a:cxn ang="0">
                    <a:pos x="connsiteX7735" y="connsiteY7735"/>
                  </a:cxn>
                  <a:cxn ang="0">
                    <a:pos x="connsiteX7736" y="connsiteY7736"/>
                  </a:cxn>
                  <a:cxn ang="0">
                    <a:pos x="connsiteX7737" y="connsiteY7737"/>
                  </a:cxn>
                  <a:cxn ang="0">
                    <a:pos x="connsiteX7738" y="connsiteY7738"/>
                  </a:cxn>
                  <a:cxn ang="0">
                    <a:pos x="connsiteX7739" y="connsiteY7739"/>
                  </a:cxn>
                  <a:cxn ang="0">
                    <a:pos x="connsiteX7740" y="connsiteY7740"/>
                  </a:cxn>
                  <a:cxn ang="0">
                    <a:pos x="connsiteX7741" y="connsiteY7741"/>
                  </a:cxn>
                  <a:cxn ang="0">
                    <a:pos x="connsiteX7742" y="connsiteY7742"/>
                  </a:cxn>
                  <a:cxn ang="0">
                    <a:pos x="connsiteX7743" y="connsiteY7743"/>
                  </a:cxn>
                  <a:cxn ang="0">
                    <a:pos x="connsiteX7744" y="connsiteY7744"/>
                  </a:cxn>
                  <a:cxn ang="0">
                    <a:pos x="connsiteX7745" y="connsiteY7745"/>
                  </a:cxn>
                  <a:cxn ang="0">
                    <a:pos x="connsiteX7746" y="connsiteY7746"/>
                  </a:cxn>
                  <a:cxn ang="0">
                    <a:pos x="connsiteX7747" y="connsiteY7747"/>
                  </a:cxn>
                  <a:cxn ang="0">
                    <a:pos x="connsiteX7748" y="connsiteY7748"/>
                  </a:cxn>
                  <a:cxn ang="0">
                    <a:pos x="connsiteX7749" y="connsiteY7749"/>
                  </a:cxn>
                  <a:cxn ang="0">
                    <a:pos x="connsiteX7750" y="connsiteY7750"/>
                  </a:cxn>
                  <a:cxn ang="0">
                    <a:pos x="connsiteX7751" y="connsiteY7751"/>
                  </a:cxn>
                  <a:cxn ang="0">
                    <a:pos x="connsiteX7752" y="connsiteY7752"/>
                  </a:cxn>
                  <a:cxn ang="0">
                    <a:pos x="connsiteX7753" y="connsiteY7753"/>
                  </a:cxn>
                  <a:cxn ang="0">
                    <a:pos x="connsiteX7754" y="connsiteY7754"/>
                  </a:cxn>
                  <a:cxn ang="0">
                    <a:pos x="connsiteX7755" y="connsiteY7755"/>
                  </a:cxn>
                  <a:cxn ang="0">
                    <a:pos x="connsiteX7756" y="connsiteY7756"/>
                  </a:cxn>
                  <a:cxn ang="0">
                    <a:pos x="connsiteX7757" y="connsiteY7757"/>
                  </a:cxn>
                  <a:cxn ang="0">
                    <a:pos x="connsiteX7758" y="connsiteY7758"/>
                  </a:cxn>
                  <a:cxn ang="0">
                    <a:pos x="connsiteX7759" y="connsiteY7759"/>
                  </a:cxn>
                  <a:cxn ang="0">
                    <a:pos x="connsiteX7760" y="connsiteY7760"/>
                  </a:cxn>
                  <a:cxn ang="0">
                    <a:pos x="connsiteX7761" y="connsiteY7761"/>
                  </a:cxn>
                  <a:cxn ang="0">
                    <a:pos x="connsiteX7762" y="connsiteY7762"/>
                  </a:cxn>
                  <a:cxn ang="0">
                    <a:pos x="connsiteX7763" y="connsiteY7763"/>
                  </a:cxn>
                  <a:cxn ang="0">
                    <a:pos x="connsiteX7764" y="connsiteY7764"/>
                  </a:cxn>
                  <a:cxn ang="0">
                    <a:pos x="connsiteX7765" y="connsiteY7765"/>
                  </a:cxn>
                  <a:cxn ang="0">
                    <a:pos x="connsiteX7766" y="connsiteY7766"/>
                  </a:cxn>
                  <a:cxn ang="0">
                    <a:pos x="connsiteX7767" y="connsiteY7767"/>
                  </a:cxn>
                  <a:cxn ang="0">
                    <a:pos x="connsiteX7768" y="connsiteY7768"/>
                  </a:cxn>
                  <a:cxn ang="0">
                    <a:pos x="connsiteX7769" y="connsiteY7769"/>
                  </a:cxn>
                  <a:cxn ang="0">
                    <a:pos x="connsiteX7770" y="connsiteY7770"/>
                  </a:cxn>
                  <a:cxn ang="0">
                    <a:pos x="connsiteX7771" y="connsiteY7771"/>
                  </a:cxn>
                  <a:cxn ang="0">
                    <a:pos x="connsiteX7772" y="connsiteY7772"/>
                  </a:cxn>
                  <a:cxn ang="0">
                    <a:pos x="connsiteX7773" y="connsiteY7773"/>
                  </a:cxn>
                  <a:cxn ang="0">
                    <a:pos x="connsiteX7774" y="connsiteY7774"/>
                  </a:cxn>
                  <a:cxn ang="0">
                    <a:pos x="connsiteX7775" y="connsiteY7775"/>
                  </a:cxn>
                  <a:cxn ang="0">
                    <a:pos x="connsiteX7776" y="connsiteY7776"/>
                  </a:cxn>
                  <a:cxn ang="0">
                    <a:pos x="connsiteX7777" y="connsiteY7777"/>
                  </a:cxn>
                  <a:cxn ang="0">
                    <a:pos x="connsiteX7778" y="connsiteY7778"/>
                  </a:cxn>
                  <a:cxn ang="0">
                    <a:pos x="connsiteX7779" y="connsiteY7779"/>
                  </a:cxn>
                  <a:cxn ang="0">
                    <a:pos x="connsiteX7780" y="connsiteY7780"/>
                  </a:cxn>
                  <a:cxn ang="0">
                    <a:pos x="connsiteX7781" y="connsiteY7781"/>
                  </a:cxn>
                  <a:cxn ang="0">
                    <a:pos x="connsiteX7782" y="connsiteY7782"/>
                  </a:cxn>
                  <a:cxn ang="0">
                    <a:pos x="connsiteX7783" y="connsiteY7783"/>
                  </a:cxn>
                  <a:cxn ang="0">
                    <a:pos x="connsiteX7784" y="connsiteY7784"/>
                  </a:cxn>
                  <a:cxn ang="0">
                    <a:pos x="connsiteX7785" y="connsiteY7785"/>
                  </a:cxn>
                  <a:cxn ang="0">
                    <a:pos x="connsiteX7786" y="connsiteY7786"/>
                  </a:cxn>
                  <a:cxn ang="0">
                    <a:pos x="connsiteX7787" y="connsiteY7787"/>
                  </a:cxn>
                  <a:cxn ang="0">
                    <a:pos x="connsiteX7788" y="connsiteY7788"/>
                  </a:cxn>
                  <a:cxn ang="0">
                    <a:pos x="connsiteX7789" y="connsiteY7789"/>
                  </a:cxn>
                  <a:cxn ang="0">
                    <a:pos x="connsiteX7790" y="connsiteY7790"/>
                  </a:cxn>
                  <a:cxn ang="0">
                    <a:pos x="connsiteX7791" y="connsiteY7791"/>
                  </a:cxn>
                  <a:cxn ang="0">
                    <a:pos x="connsiteX7792" y="connsiteY7792"/>
                  </a:cxn>
                  <a:cxn ang="0">
                    <a:pos x="connsiteX7793" y="connsiteY7793"/>
                  </a:cxn>
                  <a:cxn ang="0">
                    <a:pos x="connsiteX7794" y="connsiteY7794"/>
                  </a:cxn>
                  <a:cxn ang="0">
                    <a:pos x="connsiteX7795" y="connsiteY7795"/>
                  </a:cxn>
                  <a:cxn ang="0">
                    <a:pos x="connsiteX7796" y="connsiteY7796"/>
                  </a:cxn>
                  <a:cxn ang="0">
                    <a:pos x="connsiteX7797" y="connsiteY7797"/>
                  </a:cxn>
                  <a:cxn ang="0">
                    <a:pos x="connsiteX7798" y="connsiteY7798"/>
                  </a:cxn>
                  <a:cxn ang="0">
                    <a:pos x="connsiteX7799" y="connsiteY7799"/>
                  </a:cxn>
                  <a:cxn ang="0">
                    <a:pos x="connsiteX7800" y="connsiteY7800"/>
                  </a:cxn>
                  <a:cxn ang="0">
                    <a:pos x="connsiteX7801" y="connsiteY7801"/>
                  </a:cxn>
                  <a:cxn ang="0">
                    <a:pos x="connsiteX7802" y="connsiteY7802"/>
                  </a:cxn>
                  <a:cxn ang="0">
                    <a:pos x="connsiteX7803" y="connsiteY7803"/>
                  </a:cxn>
                  <a:cxn ang="0">
                    <a:pos x="connsiteX7804" y="connsiteY7804"/>
                  </a:cxn>
                  <a:cxn ang="0">
                    <a:pos x="connsiteX7805" y="connsiteY7805"/>
                  </a:cxn>
                  <a:cxn ang="0">
                    <a:pos x="connsiteX7806" y="connsiteY7806"/>
                  </a:cxn>
                  <a:cxn ang="0">
                    <a:pos x="connsiteX7807" y="connsiteY7807"/>
                  </a:cxn>
                  <a:cxn ang="0">
                    <a:pos x="connsiteX7808" y="connsiteY7808"/>
                  </a:cxn>
                  <a:cxn ang="0">
                    <a:pos x="connsiteX7809" y="connsiteY7809"/>
                  </a:cxn>
                  <a:cxn ang="0">
                    <a:pos x="connsiteX7810" y="connsiteY7810"/>
                  </a:cxn>
                  <a:cxn ang="0">
                    <a:pos x="connsiteX7811" y="connsiteY7811"/>
                  </a:cxn>
                  <a:cxn ang="0">
                    <a:pos x="connsiteX7812" y="connsiteY7812"/>
                  </a:cxn>
                  <a:cxn ang="0">
                    <a:pos x="connsiteX7813" y="connsiteY7813"/>
                  </a:cxn>
                  <a:cxn ang="0">
                    <a:pos x="connsiteX7814" y="connsiteY7814"/>
                  </a:cxn>
                  <a:cxn ang="0">
                    <a:pos x="connsiteX7815" y="connsiteY7815"/>
                  </a:cxn>
                  <a:cxn ang="0">
                    <a:pos x="connsiteX7816" y="connsiteY7816"/>
                  </a:cxn>
                  <a:cxn ang="0">
                    <a:pos x="connsiteX7817" y="connsiteY7817"/>
                  </a:cxn>
                  <a:cxn ang="0">
                    <a:pos x="connsiteX7818" y="connsiteY7818"/>
                  </a:cxn>
                  <a:cxn ang="0">
                    <a:pos x="connsiteX7819" y="connsiteY7819"/>
                  </a:cxn>
                  <a:cxn ang="0">
                    <a:pos x="connsiteX7820" y="connsiteY7820"/>
                  </a:cxn>
                  <a:cxn ang="0">
                    <a:pos x="connsiteX7821" y="connsiteY7821"/>
                  </a:cxn>
                  <a:cxn ang="0">
                    <a:pos x="connsiteX7822" y="connsiteY7822"/>
                  </a:cxn>
                  <a:cxn ang="0">
                    <a:pos x="connsiteX7823" y="connsiteY7823"/>
                  </a:cxn>
                  <a:cxn ang="0">
                    <a:pos x="connsiteX7824" y="connsiteY7824"/>
                  </a:cxn>
                  <a:cxn ang="0">
                    <a:pos x="connsiteX7825" y="connsiteY7825"/>
                  </a:cxn>
                  <a:cxn ang="0">
                    <a:pos x="connsiteX7826" y="connsiteY7826"/>
                  </a:cxn>
                  <a:cxn ang="0">
                    <a:pos x="connsiteX7827" y="connsiteY7827"/>
                  </a:cxn>
                  <a:cxn ang="0">
                    <a:pos x="connsiteX7828" y="connsiteY7828"/>
                  </a:cxn>
                  <a:cxn ang="0">
                    <a:pos x="connsiteX7829" y="connsiteY7829"/>
                  </a:cxn>
                  <a:cxn ang="0">
                    <a:pos x="connsiteX7830" y="connsiteY7830"/>
                  </a:cxn>
                  <a:cxn ang="0">
                    <a:pos x="connsiteX7831" y="connsiteY7831"/>
                  </a:cxn>
                  <a:cxn ang="0">
                    <a:pos x="connsiteX7832" y="connsiteY7832"/>
                  </a:cxn>
                  <a:cxn ang="0">
                    <a:pos x="connsiteX7833" y="connsiteY7833"/>
                  </a:cxn>
                  <a:cxn ang="0">
                    <a:pos x="connsiteX7834" y="connsiteY7834"/>
                  </a:cxn>
                  <a:cxn ang="0">
                    <a:pos x="connsiteX7835" y="connsiteY7835"/>
                  </a:cxn>
                  <a:cxn ang="0">
                    <a:pos x="connsiteX7836" y="connsiteY7836"/>
                  </a:cxn>
                  <a:cxn ang="0">
                    <a:pos x="connsiteX7837" y="connsiteY7837"/>
                  </a:cxn>
                  <a:cxn ang="0">
                    <a:pos x="connsiteX7838" y="connsiteY7838"/>
                  </a:cxn>
                  <a:cxn ang="0">
                    <a:pos x="connsiteX7839" y="connsiteY7839"/>
                  </a:cxn>
                  <a:cxn ang="0">
                    <a:pos x="connsiteX7840" y="connsiteY7840"/>
                  </a:cxn>
                  <a:cxn ang="0">
                    <a:pos x="connsiteX7841" y="connsiteY7841"/>
                  </a:cxn>
                  <a:cxn ang="0">
                    <a:pos x="connsiteX7842" y="connsiteY7842"/>
                  </a:cxn>
                  <a:cxn ang="0">
                    <a:pos x="connsiteX7843" y="connsiteY7843"/>
                  </a:cxn>
                  <a:cxn ang="0">
                    <a:pos x="connsiteX7844" y="connsiteY7844"/>
                  </a:cxn>
                  <a:cxn ang="0">
                    <a:pos x="connsiteX7845" y="connsiteY7845"/>
                  </a:cxn>
                  <a:cxn ang="0">
                    <a:pos x="connsiteX7846" y="connsiteY7846"/>
                  </a:cxn>
                  <a:cxn ang="0">
                    <a:pos x="connsiteX7847" y="connsiteY7847"/>
                  </a:cxn>
                  <a:cxn ang="0">
                    <a:pos x="connsiteX7848" y="connsiteY7848"/>
                  </a:cxn>
                  <a:cxn ang="0">
                    <a:pos x="connsiteX7849" y="connsiteY7849"/>
                  </a:cxn>
                  <a:cxn ang="0">
                    <a:pos x="connsiteX7850" y="connsiteY7850"/>
                  </a:cxn>
                  <a:cxn ang="0">
                    <a:pos x="connsiteX7851" y="connsiteY7851"/>
                  </a:cxn>
                  <a:cxn ang="0">
                    <a:pos x="connsiteX7852" y="connsiteY7852"/>
                  </a:cxn>
                  <a:cxn ang="0">
                    <a:pos x="connsiteX7853" y="connsiteY7853"/>
                  </a:cxn>
                  <a:cxn ang="0">
                    <a:pos x="connsiteX7854" y="connsiteY7854"/>
                  </a:cxn>
                  <a:cxn ang="0">
                    <a:pos x="connsiteX7855" y="connsiteY7855"/>
                  </a:cxn>
                  <a:cxn ang="0">
                    <a:pos x="connsiteX7856" y="connsiteY7856"/>
                  </a:cxn>
                  <a:cxn ang="0">
                    <a:pos x="connsiteX7857" y="connsiteY7857"/>
                  </a:cxn>
                  <a:cxn ang="0">
                    <a:pos x="connsiteX7858" y="connsiteY7858"/>
                  </a:cxn>
                  <a:cxn ang="0">
                    <a:pos x="connsiteX7859" y="connsiteY7859"/>
                  </a:cxn>
                  <a:cxn ang="0">
                    <a:pos x="connsiteX7860" y="connsiteY7860"/>
                  </a:cxn>
                  <a:cxn ang="0">
                    <a:pos x="connsiteX7861" y="connsiteY7861"/>
                  </a:cxn>
                  <a:cxn ang="0">
                    <a:pos x="connsiteX7862" y="connsiteY7862"/>
                  </a:cxn>
                  <a:cxn ang="0">
                    <a:pos x="connsiteX7863" y="connsiteY7863"/>
                  </a:cxn>
                  <a:cxn ang="0">
                    <a:pos x="connsiteX7864" y="connsiteY7864"/>
                  </a:cxn>
                  <a:cxn ang="0">
                    <a:pos x="connsiteX7865" y="connsiteY7865"/>
                  </a:cxn>
                  <a:cxn ang="0">
                    <a:pos x="connsiteX7866" y="connsiteY7866"/>
                  </a:cxn>
                  <a:cxn ang="0">
                    <a:pos x="connsiteX7867" y="connsiteY7867"/>
                  </a:cxn>
                  <a:cxn ang="0">
                    <a:pos x="connsiteX7868" y="connsiteY7868"/>
                  </a:cxn>
                  <a:cxn ang="0">
                    <a:pos x="connsiteX7869" y="connsiteY7869"/>
                  </a:cxn>
                  <a:cxn ang="0">
                    <a:pos x="connsiteX7870" y="connsiteY7870"/>
                  </a:cxn>
                  <a:cxn ang="0">
                    <a:pos x="connsiteX7871" y="connsiteY7871"/>
                  </a:cxn>
                  <a:cxn ang="0">
                    <a:pos x="connsiteX7872" y="connsiteY7872"/>
                  </a:cxn>
                  <a:cxn ang="0">
                    <a:pos x="connsiteX7873" y="connsiteY7873"/>
                  </a:cxn>
                  <a:cxn ang="0">
                    <a:pos x="connsiteX7874" y="connsiteY7874"/>
                  </a:cxn>
                  <a:cxn ang="0">
                    <a:pos x="connsiteX7875" y="connsiteY7875"/>
                  </a:cxn>
                  <a:cxn ang="0">
                    <a:pos x="connsiteX7876" y="connsiteY7876"/>
                  </a:cxn>
                  <a:cxn ang="0">
                    <a:pos x="connsiteX7877" y="connsiteY7877"/>
                  </a:cxn>
                  <a:cxn ang="0">
                    <a:pos x="connsiteX7878" y="connsiteY7878"/>
                  </a:cxn>
                  <a:cxn ang="0">
                    <a:pos x="connsiteX7879" y="connsiteY7879"/>
                  </a:cxn>
                  <a:cxn ang="0">
                    <a:pos x="connsiteX7880" y="connsiteY7880"/>
                  </a:cxn>
                  <a:cxn ang="0">
                    <a:pos x="connsiteX7881" y="connsiteY7881"/>
                  </a:cxn>
                  <a:cxn ang="0">
                    <a:pos x="connsiteX7882" y="connsiteY7882"/>
                  </a:cxn>
                  <a:cxn ang="0">
                    <a:pos x="connsiteX7883" y="connsiteY7883"/>
                  </a:cxn>
                  <a:cxn ang="0">
                    <a:pos x="connsiteX7884" y="connsiteY7884"/>
                  </a:cxn>
                  <a:cxn ang="0">
                    <a:pos x="connsiteX7885" y="connsiteY7885"/>
                  </a:cxn>
                  <a:cxn ang="0">
                    <a:pos x="connsiteX7886" y="connsiteY7886"/>
                  </a:cxn>
                  <a:cxn ang="0">
                    <a:pos x="connsiteX7887" y="connsiteY7887"/>
                  </a:cxn>
                  <a:cxn ang="0">
                    <a:pos x="connsiteX7888" y="connsiteY7888"/>
                  </a:cxn>
                  <a:cxn ang="0">
                    <a:pos x="connsiteX7889" y="connsiteY7889"/>
                  </a:cxn>
                  <a:cxn ang="0">
                    <a:pos x="connsiteX7890" y="connsiteY7890"/>
                  </a:cxn>
                  <a:cxn ang="0">
                    <a:pos x="connsiteX7891" y="connsiteY7891"/>
                  </a:cxn>
                  <a:cxn ang="0">
                    <a:pos x="connsiteX7892" y="connsiteY7892"/>
                  </a:cxn>
                  <a:cxn ang="0">
                    <a:pos x="connsiteX7893" y="connsiteY7893"/>
                  </a:cxn>
                  <a:cxn ang="0">
                    <a:pos x="connsiteX7894" y="connsiteY7894"/>
                  </a:cxn>
                  <a:cxn ang="0">
                    <a:pos x="connsiteX7895" y="connsiteY7895"/>
                  </a:cxn>
                  <a:cxn ang="0">
                    <a:pos x="connsiteX7896" y="connsiteY7896"/>
                  </a:cxn>
                  <a:cxn ang="0">
                    <a:pos x="connsiteX7897" y="connsiteY7897"/>
                  </a:cxn>
                  <a:cxn ang="0">
                    <a:pos x="connsiteX7898" y="connsiteY7898"/>
                  </a:cxn>
                  <a:cxn ang="0">
                    <a:pos x="connsiteX7899" y="connsiteY7899"/>
                  </a:cxn>
                  <a:cxn ang="0">
                    <a:pos x="connsiteX7900" y="connsiteY7900"/>
                  </a:cxn>
                  <a:cxn ang="0">
                    <a:pos x="connsiteX7901" y="connsiteY7901"/>
                  </a:cxn>
                  <a:cxn ang="0">
                    <a:pos x="connsiteX7902" y="connsiteY7902"/>
                  </a:cxn>
                  <a:cxn ang="0">
                    <a:pos x="connsiteX7903" y="connsiteY7903"/>
                  </a:cxn>
                  <a:cxn ang="0">
                    <a:pos x="connsiteX7904" y="connsiteY7904"/>
                  </a:cxn>
                  <a:cxn ang="0">
                    <a:pos x="connsiteX7905" y="connsiteY7905"/>
                  </a:cxn>
                  <a:cxn ang="0">
                    <a:pos x="connsiteX7906" y="connsiteY7906"/>
                  </a:cxn>
                  <a:cxn ang="0">
                    <a:pos x="connsiteX7907" y="connsiteY7907"/>
                  </a:cxn>
                  <a:cxn ang="0">
                    <a:pos x="connsiteX7908" y="connsiteY7908"/>
                  </a:cxn>
                  <a:cxn ang="0">
                    <a:pos x="connsiteX7909" y="connsiteY7909"/>
                  </a:cxn>
                  <a:cxn ang="0">
                    <a:pos x="connsiteX7910" y="connsiteY7910"/>
                  </a:cxn>
                  <a:cxn ang="0">
                    <a:pos x="connsiteX7911" y="connsiteY7911"/>
                  </a:cxn>
                  <a:cxn ang="0">
                    <a:pos x="connsiteX7912" y="connsiteY7912"/>
                  </a:cxn>
                  <a:cxn ang="0">
                    <a:pos x="connsiteX7913" y="connsiteY7913"/>
                  </a:cxn>
                  <a:cxn ang="0">
                    <a:pos x="connsiteX7914" y="connsiteY7914"/>
                  </a:cxn>
                  <a:cxn ang="0">
                    <a:pos x="connsiteX7915" y="connsiteY7915"/>
                  </a:cxn>
                  <a:cxn ang="0">
                    <a:pos x="connsiteX7916" y="connsiteY7916"/>
                  </a:cxn>
                  <a:cxn ang="0">
                    <a:pos x="connsiteX7917" y="connsiteY7917"/>
                  </a:cxn>
                  <a:cxn ang="0">
                    <a:pos x="connsiteX7918" y="connsiteY7918"/>
                  </a:cxn>
                  <a:cxn ang="0">
                    <a:pos x="connsiteX7919" y="connsiteY7919"/>
                  </a:cxn>
                  <a:cxn ang="0">
                    <a:pos x="connsiteX7920" y="connsiteY7920"/>
                  </a:cxn>
                  <a:cxn ang="0">
                    <a:pos x="connsiteX7921" y="connsiteY7921"/>
                  </a:cxn>
                  <a:cxn ang="0">
                    <a:pos x="connsiteX7922" y="connsiteY7922"/>
                  </a:cxn>
                  <a:cxn ang="0">
                    <a:pos x="connsiteX7923" y="connsiteY7923"/>
                  </a:cxn>
                  <a:cxn ang="0">
                    <a:pos x="connsiteX7924" y="connsiteY7924"/>
                  </a:cxn>
                  <a:cxn ang="0">
                    <a:pos x="connsiteX7925" y="connsiteY7925"/>
                  </a:cxn>
                  <a:cxn ang="0">
                    <a:pos x="connsiteX7926" y="connsiteY7926"/>
                  </a:cxn>
                  <a:cxn ang="0">
                    <a:pos x="connsiteX7927" y="connsiteY7927"/>
                  </a:cxn>
                  <a:cxn ang="0">
                    <a:pos x="connsiteX7928" y="connsiteY7928"/>
                  </a:cxn>
                  <a:cxn ang="0">
                    <a:pos x="connsiteX7929" y="connsiteY7929"/>
                  </a:cxn>
                  <a:cxn ang="0">
                    <a:pos x="connsiteX7930" y="connsiteY7930"/>
                  </a:cxn>
                  <a:cxn ang="0">
                    <a:pos x="connsiteX7931" y="connsiteY7931"/>
                  </a:cxn>
                  <a:cxn ang="0">
                    <a:pos x="connsiteX7932" y="connsiteY7932"/>
                  </a:cxn>
                  <a:cxn ang="0">
                    <a:pos x="connsiteX7933" y="connsiteY7933"/>
                  </a:cxn>
                  <a:cxn ang="0">
                    <a:pos x="connsiteX7934" y="connsiteY7934"/>
                  </a:cxn>
                  <a:cxn ang="0">
                    <a:pos x="connsiteX7935" y="connsiteY7935"/>
                  </a:cxn>
                  <a:cxn ang="0">
                    <a:pos x="connsiteX7936" y="connsiteY7936"/>
                  </a:cxn>
                  <a:cxn ang="0">
                    <a:pos x="connsiteX7937" y="connsiteY7937"/>
                  </a:cxn>
                  <a:cxn ang="0">
                    <a:pos x="connsiteX7938" y="connsiteY7938"/>
                  </a:cxn>
                  <a:cxn ang="0">
                    <a:pos x="connsiteX7939" y="connsiteY7939"/>
                  </a:cxn>
                  <a:cxn ang="0">
                    <a:pos x="connsiteX7940" y="connsiteY7940"/>
                  </a:cxn>
                  <a:cxn ang="0">
                    <a:pos x="connsiteX7941" y="connsiteY7941"/>
                  </a:cxn>
                  <a:cxn ang="0">
                    <a:pos x="connsiteX7942" y="connsiteY7942"/>
                  </a:cxn>
                  <a:cxn ang="0">
                    <a:pos x="connsiteX7943" y="connsiteY7943"/>
                  </a:cxn>
                  <a:cxn ang="0">
                    <a:pos x="connsiteX7944" y="connsiteY7944"/>
                  </a:cxn>
                  <a:cxn ang="0">
                    <a:pos x="connsiteX7945" y="connsiteY7945"/>
                  </a:cxn>
                  <a:cxn ang="0">
                    <a:pos x="connsiteX7946" y="connsiteY7946"/>
                  </a:cxn>
                  <a:cxn ang="0">
                    <a:pos x="connsiteX7947" y="connsiteY7947"/>
                  </a:cxn>
                  <a:cxn ang="0">
                    <a:pos x="connsiteX7948" y="connsiteY7948"/>
                  </a:cxn>
                  <a:cxn ang="0">
                    <a:pos x="connsiteX7949" y="connsiteY7949"/>
                  </a:cxn>
                  <a:cxn ang="0">
                    <a:pos x="connsiteX7950" y="connsiteY7950"/>
                  </a:cxn>
                  <a:cxn ang="0">
                    <a:pos x="connsiteX7951" y="connsiteY7951"/>
                  </a:cxn>
                  <a:cxn ang="0">
                    <a:pos x="connsiteX7952" y="connsiteY7952"/>
                  </a:cxn>
                  <a:cxn ang="0">
                    <a:pos x="connsiteX7953" y="connsiteY7953"/>
                  </a:cxn>
                  <a:cxn ang="0">
                    <a:pos x="connsiteX7954" y="connsiteY7954"/>
                  </a:cxn>
                  <a:cxn ang="0">
                    <a:pos x="connsiteX7955" y="connsiteY7955"/>
                  </a:cxn>
                  <a:cxn ang="0">
                    <a:pos x="connsiteX7956" y="connsiteY7956"/>
                  </a:cxn>
                  <a:cxn ang="0">
                    <a:pos x="connsiteX7957" y="connsiteY7957"/>
                  </a:cxn>
                  <a:cxn ang="0">
                    <a:pos x="connsiteX7958" y="connsiteY7958"/>
                  </a:cxn>
                  <a:cxn ang="0">
                    <a:pos x="connsiteX7959" y="connsiteY7959"/>
                  </a:cxn>
                  <a:cxn ang="0">
                    <a:pos x="connsiteX7960" y="connsiteY7960"/>
                  </a:cxn>
                  <a:cxn ang="0">
                    <a:pos x="connsiteX7961" y="connsiteY7961"/>
                  </a:cxn>
                  <a:cxn ang="0">
                    <a:pos x="connsiteX7962" y="connsiteY7962"/>
                  </a:cxn>
                  <a:cxn ang="0">
                    <a:pos x="connsiteX7963" y="connsiteY7963"/>
                  </a:cxn>
                  <a:cxn ang="0">
                    <a:pos x="connsiteX7964" y="connsiteY7964"/>
                  </a:cxn>
                  <a:cxn ang="0">
                    <a:pos x="connsiteX7965" y="connsiteY7965"/>
                  </a:cxn>
                  <a:cxn ang="0">
                    <a:pos x="connsiteX7966" y="connsiteY7966"/>
                  </a:cxn>
                  <a:cxn ang="0">
                    <a:pos x="connsiteX7967" y="connsiteY7967"/>
                  </a:cxn>
                  <a:cxn ang="0">
                    <a:pos x="connsiteX7968" y="connsiteY7968"/>
                  </a:cxn>
                  <a:cxn ang="0">
                    <a:pos x="connsiteX7969" y="connsiteY7969"/>
                  </a:cxn>
                  <a:cxn ang="0">
                    <a:pos x="connsiteX7970" y="connsiteY7970"/>
                  </a:cxn>
                  <a:cxn ang="0">
                    <a:pos x="connsiteX7971" y="connsiteY7971"/>
                  </a:cxn>
                  <a:cxn ang="0">
                    <a:pos x="connsiteX7972" y="connsiteY7972"/>
                  </a:cxn>
                  <a:cxn ang="0">
                    <a:pos x="connsiteX7973" y="connsiteY7973"/>
                  </a:cxn>
                  <a:cxn ang="0">
                    <a:pos x="connsiteX7974" y="connsiteY7974"/>
                  </a:cxn>
                  <a:cxn ang="0">
                    <a:pos x="connsiteX7975" y="connsiteY7975"/>
                  </a:cxn>
                  <a:cxn ang="0">
                    <a:pos x="connsiteX7976" y="connsiteY7976"/>
                  </a:cxn>
                  <a:cxn ang="0">
                    <a:pos x="connsiteX7977" y="connsiteY7977"/>
                  </a:cxn>
                  <a:cxn ang="0">
                    <a:pos x="connsiteX7978" y="connsiteY7978"/>
                  </a:cxn>
                  <a:cxn ang="0">
                    <a:pos x="connsiteX7979" y="connsiteY7979"/>
                  </a:cxn>
                  <a:cxn ang="0">
                    <a:pos x="connsiteX7980" y="connsiteY7980"/>
                  </a:cxn>
                  <a:cxn ang="0">
                    <a:pos x="connsiteX7981" y="connsiteY7981"/>
                  </a:cxn>
                  <a:cxn ang="0">
                    <a:pos x="connsiteX7982" y="connsiteY7982"/>
                  </a:cxn>
                  <a:cxn ang="0">
                    <a:pos x="connsiteX7983" y="connsiteY7983"/>
                  </a:cxn>
                  <a:cxn ang="0">
                    <a:pos x="connsiteX7984" y="connsiteY7984"/>
                  </a:cxn>
                  <a:cxn ang="0">
                    <a:pos x="connsiteX7985" y="connsiteY7985"/>
                  </a:cxn>
                  <a:cxn ang="0">
                    <a:pos x="connsiteX7986" y="connsiteY7986"/>
                  </a:cxn>
                  <a:cxn ang="0">
                    <a:pos x="connsiteX7987" y="connsiteY7987"/>
                  </a:cxn>
                  <a:cxn ang="0">
                    <a:pos x="connsiteX7988" y="connsiteY7988"/>
                  </a:cxn>
                  <a:cxn ang="0">
                    <a:pos x="connsiteX7989" y="connsiteY7989"/>
                  </a:cxn>
                  <a:cxn ang="0">
                    <a:pos x="connsiteX7990" y="connsiteY7990"/>
                  </a:cxn>
                  <a:cxn ang="0">
                    <a:pos x="connsiteX7991" y="connsiteY7991"/>
                  </a:cxn>
                  <a:cxn ang="0">
                    <a:pos x="connsiteX7992" y="connsiteY7992"/>
                  </a:cxn>
                  <a:cxn ang="0">
                    <a:pos x="connsiteX7993" y="connsiteY7993"/>
                  </a:cxn>
                  <a:cxn ang="0">
                    <a:pos x="connsiteX7994" y="connsiteY7994"/>
                  </a:cxn>
                  <a:cxn ang="0">
                    <a:pos x="connsiteX7995" y="connsiteY7995"/>
                  </a:cxn>
                  <a:cxn ang="0">
                    <a:pos x="connsiteX7996" y="connsiteY7996"/>
                  </a:cxn>
                  <a:cxn ang="0">
                    <a:pos x="connsiteX7997" y="connsiteY7997"/>
                  </a:cxn>
                  <a:cxn ang="0">
                    <a:pos x="connsiteX7998" y="connsiteY7998"/>
                  </a:cxn>
                  <a:cxn ang="0">
                    <a:pos x="connsiteX7999" y="connsiteY7999"/>
                  </a:cxn>
                  <a:cxn ang="0">
                    <a:pos x="connsiteX8000" y="connsiteY8000"/>
                  </a:cxn>
                  <a:cxn ang="0">
                    <a:pos x="connsiteX8001" y="connsiteY8001"/>
                  </a:cxn>
                  <a:cxn ang="0">
                    <a:pos x="connsiteX8002" y="connsiteY8002"/>
                  </a:cxn>
                  <a:cxn ang="0">
                    <a:pos x="connsiteX8003" y="connsiteY8003"/>
                  </a:cxn>
                  <a:cxn ang="0">
                    <a:pos x="connsiteX8004" y="connsiteY8004"/>
                  </a:cxn>
                  <a:cxn ang="0">
                    <a:pos x="connsiteX8005" y="connsiteY8005"/>
                  </a:cxn>
                  <a:cxn ang="0">
                    <a:pos x="connsiteX8006" y="connsiteY8006"/>
                  </a:cxn>
                  <a:cxn ang="0">
                    <a:pos x="connsiteX8007" y="connsiteY8007"/>
                  </a:cxn>
                  <a:cxn ang="0">
                    <a:pos x="connsiteX8008" y="connsiteY8008"/>
                  </a:cxn>
                  <a:cxn ang="0">
                    <a:pos x="connsiteX8009" y="connsiteY8009"/>
                  </a:cxn>
                  <a:cxn ang="0">
                    <a:pos x="connsiteX8010" y="connsiteY8010"/>
                  </a:cxn>
                  <a:cxn ang="0">
                    <a:pos x="connsiteX8011" y="connsiteY8011"/>
                  </a:cxn>
                  <a:cxn ang="0">
                    <a:pos x="connsiteX8012" y="connsiteY8012"/>
                  </a:cxn>
                  <a:cxn ang="0">
                    <a:pos x="connsiteX8013" y="connsiteY8013"/>
                  </a:cxn>
                  <a:cxn ang="0">
                    <a:pos x="connsiteX8014" y="connsiteY8014"/>
                  </a:cxn>
                  <a:cxn ang="0">
                    <a:pos x="connsiteX8015" y="connsiteY8015"/>
                  </a:cxn>
                  <a:cxn ang="0">
                    <a:pos x="connsiteX8016" y="connsiteY8016"/>
                  </a:cxn>
                  <a:cxn ang="0">
                    <a:pos x="connsiteX8017" y="connsiteY8017"/>
                  </a:cxn>
                  <a:cxn ang="0">
                    <a:pos x="connsiteX8018" y="connsiteY8018"/>
                  </a:cxn>
                  <a:cxn ang="0">
                    <a:pos x="connsiteX8019" y="connsiteY8019"/>
                  </a:cxn>
                  <a:cxn ang="0">
                    <a:pos x="connsiteX8020" y="connsiteY8020"/>
                  </a:cxn>
                  <a:cxn ang="0">
                    <a:pos x="connsiteX8021" y="connsiteY8021"/>
                  </a:cxn>
                  <a:cxn ang="0">
                    <a:pos x="connsiteX8022" y="connsiteY8022"/>
                  </a:cxn>
                  <a:cxn ang="0">
                    <a:pos x="connsiteX8023" y="connsiteY8023"/>
                  </a:cxn>
                  <a:cxn ang="0">
                    <a:pos x="connsiteX8024" y="connsiteY8024"/>
                  </a:cxn>
                  <a:cxn ang="0">
                    <a:pos x="connsiteX8025" y="connsiteY8025"/>
                  </a:cxn>
                  <a:cxn ang="0">
                    <a:pos x="connsiteX8026" y="connsiteY8026"/>
                  </a:cxn>
                  <a:cxn ang="0">
                    <a:pos x="connsiteX8027" y="connsiteY8027"/>
                  </a:cxn>
                  <a:cxn ang="0">
                    <a:pos x="connsiteX8028" y="connsiteY8028"/>
                  </a:cxn>
                  <a:cxn ang="0">
                    <a:pos x="connsiteX8029" y="connsiteY8029"/>
                  </a:cxn>
                  <a:cxn ang="0">
                    <a:pos x="connsiteX8030" y="connsiteY8030"/>
                  </a:cxn>
                  <a:cxn ang="0">
                    <a:pos x="connsiteX8031" y="connsiteY8031"/>
                  </a:cxn>
                  <a:cxn ang="0">
                    <a:pos x="connsiteX8032" y="connsiteY8032"/>
                  </a:cxn>
                  <a:cxn ang="0">
                    <a:pos x="connsiteX8033" y="connsiteY8033"/>
                  </a:cxn>
                  <a:cxn ang="0">
                    <a:pos x="connsiteX8034" y="connsiteY8034"/>
                  </a:cxn>
                  <a:cxn ang="0">
                    <a:pos x="connsiteX8035" y="connsiteY8035"/>
                  </a:cxn>
                  <a:cxn ang="0">
                    <a:pos x="connsiteX8036" y="connsiteY8036"/>
                  </a:cxn>
                  <a:cxn ang="0">
                    <a:pos x="connsiteX8037" y="connsiteY8037"/>
                  </a:cxn>
                  <a:cxn ang="0">
                    <a:pos x="connsiteX8038" y="connsiteY8038"/>
                  </a:cxn>
                  <a:cxn ang="0">
                    <a:pos x="connsiteX8039" y="connsiteY8039"/>
                  </a:cxn>
                  <a:cxn ang="0">
                    <a:pos x="connsiteX8040" y="connsiteY8040"/>
                  </a:cxn>
                  <a:cxn ang="0">
                    <a:pos x="connsiteX8041" y="connsiteY8041"/>
                  </a:cxn>
                  <a:cxn ang="0">
                    <a:pos x="connsiteX8042" y="connsiteY8042"/>
                  </a:cxn>
                  <a:cxn ang="0">
                    <a:pos x="connsiteX8043" y="connsiteY8043"/>
                  </a:cxn>
                  <a:cxn ang="0">
                    <a:pos x="connsiteX8044" y="connsiteY8044"/>
                  </a:cxn>
                  <a:cxn ang="0">
                    <a:pos x="connsiteX8045" y="connsiteY8045"/>
                  </a:cxn>
                  <a:cxn ang="0">
                    <a:pos x="connsiteX8046" y="connsiteY8046"/>
                  </a:cxn>
                  <a:cxn ang="0">
                    <a:pos x="connsiteX8047" y="connsiteY8047"/>
                  </a:cxn>
                  <a:cxn ang="0">
                    <a:pos x="connsiteX8048" y="connsiteY8048"/>
                  </a:cxn>
                  <a:cxn ang="0">
                    <a:pos x="connsiteX8049" y="connsiteY8049"/>
                  </a:cxn>
                  <a:cxn ang="0">
                    <a:pos x="connsiteX8050" y="connsiteY8050"/>
                  </a:cxn>
                  <a:cxn ang="0">
                    <a:pos x="connsiteX8051" y="connsiteY8051"/>
                  </a:cxn>
                  <a:cxn ang="0">
                    <a:pos x="connsiteX8052" y="connsiteY8052"/>
                  </a:cxn>
                  <a:cxn ang="0">
                    <a:pos x="connsiteX8053" y="connsiteY8053"/>
                  </a:cxn>
                  <a:cxn ang="0">
                    <a:pos x="connsiteX8054" y="connsiteY8054"/>
                  </a:cxn>
                  <a:cxn ang="0">
                    <a:pos x="connsiteX8055" y="connsiteY8055"/>
                  </a:cxn>
                  <a:cxn ang="0">
                    <a:pos x="connsiteX8056" y="connsiteY8056"/>
                  </a:cxn>
                  <a:cxn ang="0">
                    <a:pos x="connsiteX8057" y="connsiteY8057"/>
                  </a:cxn>
                  <a:cxn ang="0">
                    <a:pos x="connsiteX8058" y="connsiteY8058"/>
                  </a:cxn>
                  <a:cxn ang="0">
                    <a:pos x="connsiteX8059" y="connsiteY8059"/>
                  </a:cxn>
                  <a:cxn ang="0">
                    <a:pos x="connsiteX8060" y="connsiteY8060"/>
                  </a:cxn>
                  <a:cxn ang="0">
                    <a:pos x="connsiteX8061" y="connsiteY8061"/>
                  </a:cxn>
                  <a:cxn ang="0">
                    <a:pos x="connsiteX8062" y="connsiteY8062"/>
                  </a:cxn>
                  <a:cxn ang="0">
                    <a:pos x="connsiteX8063" y="connsiteY8063"/>
                  </a:cxn>
                  <a:cxn ang="0">
                    <a:pos x="connsiteX8064" y="connsiteY8064"/>
                  </a:cxn>
                  <a:cxn ang="0">
                    <a:pos x="connsiteX8065" y="connsiteY8065"/>
                  </a:cxn>
                  <a:cxn ang="0">
                    <a:pos x="connsiteX8066" y="connsiteY8066"/>
                  </a:cxn>
                  <a:cxn ang="0">
                    <a:pos x="connsiteX8067" y="connsiteY8067"/>
                  </a:cxn>
                  <a:cxn ang="0">
                    <a:pos x="connsiteX8068" y="connsiteY8068"/>
                  </a:cxn>
                  <a:cxn ang="0">
                    <a:pos x="connsiteX8069" y="connsiteY8069"/>
                  </a:cxn>
                  <a:cxn ang="0">
                    <a:pos x="connsiteX8070" y="connsiteY8070"/>
                  </a:cxn>
                  <a:cxn ang="0">
                    <a:pos x="connsiteX8071" y="connsiteY8071"/>
                  </a:cxn>
                  <a:cxn ang="0">
                    <a:pos x="connsiteX8072" y="connsiteY8072"/>
                  </a:cxn>
                  <a:cxn ang="0">
                    <a:pos x="connsiteX8073" y="connsiteY8073"/>
                  </a:cxn>
                  <a:cxn ang="0">
                    <a:pos x="connsiteX8074" y="connsiteY8074"/>
                  </a:cxn>
                  <a:cxn ang="0">
                    <a:pos x="connsiteX8075" y="connsiteY8075"/>
                  </a:cxn>
                  <a:cxn ang="0">
                    <a:pos x="connsiteX8076" y="connsiteY8076"/>
                  </a:cxn>
                  <a:cxn ang="0">
                    <a:pos x="connsiteX8077" y="connsiteY8077"/>
                  </a:cxn>
                  <a:cxn ang="0">
                    <a:pos x="connsiteX8078" y="connsiteY8078"/>
                  </a:cxn>
                  <a:cxn ang="0">
                    <a:pos x="connsiteX8079" y="connsiteY8079"/>
                  </a:cxn>
                  <a:cxn ang="0">
                    <a:pos x="connsiteX8080" y="connsiteY8080"/>
                  </a:cxn>
                  <a:cxn ang="0">
                    <a:pos x="connsiteX8081" y="connsiteY8081"/>
                  </a:cxn>
                  <a:cxn ang="0">
                    <a:pos x="connsiteX8082" y="connsiteY8082"/>
                  </a:cxn>
                  <a:cxn ang="0">
                    <a:pos x="connsiteX8083" y="connsiteY8083"/>
                  </a:cxn>
                  <a:cxn ang="0">
                    <a:pos x="connsiteX8084" y="connsiteY8084"/>
                  </a:cxn>
                  <a:cxn ang="0">
                    <a:pos x="connsiteX8085" y="connsiteY8085"/>
                  </a:cxn>
                  <a:cxn ang="0">
                    <a:pos x="connsiteX8086" y="connsiteY8086"/>
                  </a:cxn>
                  <a:cxn ang="0">
                    <a:pos x="connsiteX8087" y="connsiteY8087"/>
                  </a:cxn>
                  <a:cxn ang="0">
                    <a:pos x="connsiteX8088" y="connsiteY8088"/>
                  </a:cxn>
                  <a:cxn ang="0">
                    <a:pos x="connsiteX8089" y="connsiteY8089"/>
                  </a:cxn>
                  <a:cxn ang="0">
                    <a:pos x="connsiteX8090" y="connsiteY8090"/>
                  </a:cxn>
                  <a:cxn ang="0">
                    <a:pos x="connsiteX8091" y="connsiteY8091"/>
                  </a:cxn>
                  <a:cxn ang="0">
                    <a:pos x="connsiteX8092" y="connsiteY8092"/>
                  </a:cxn>
                  <a:cxn ang="0">
                    <a:pos x="connsiteX8093" y="connsiteY8093"/>
                  </a:cxn>
                  <a:cxn ang="0">
                    <a:pos x="connsiteX8094" y="connsiteY8094"/>
                  </a:cxn>
                  <a:cxn ang="0">
                    <a:pos x="connsiteX8095" y="connsiteY8095"/>
                  </a:cxn>
                  <a:cxn ang="0">
                    <a:pos x="connsiteX8096" y="connsiteY8096"/>
                  </a:cxn>
                  <a:cxn ang="0">
                    <a:pos x="connsiteX8097" y="connsiteY8097"/>
                  </a:cxn>
                  <a:cxn ang="0">
                    <a:pos x="connsiteX8098" y="connsiteY8098"/>
                  </a:cxn>
                  <a:cxn ang="0">
                    <a:pos x="connsiteX8099" y="connsiteY8099"/>
                  </a:cxn>
                  <a:cxn ang="0">
                    <a:pos x="connsiteX8100" y="connsiteY8100"/>
                  </a:cxn>
                  <a:cxn ang="0">
                    <a:pos x="connsiteX8101" y="connsiteY8101"/>
                  </a:cxn>
                  <a:cxn ang="0">
                    <a:pos x="connsiteX8102" y="connsiteY8102"/>
                  </a:cxn>
                  <a:cxn ang="0">
                    <a:pos x="connsiteX8103" y="connsiteY8103"/>
                  </a:cxn>
                  <a:cxn ang="0">
                    <a:pos x="connsiteX8104" y="connsiteY8104"/>
                  </a:cxn>
                </a:cxnLst>
                <a:rect l="l" t="t" r="r" b="b"/>
                <a:pathLst>
                  <a:path w="4713748" h="2722945">
                    <a:moveTo>
                      <a:pt x="1975642" y="2694723"/>
                    </a:moveTo>
                    <a:lnTo>
                      <a:pt x="1976046" y="2695682"/>
                    </a:lnTo>
                    <a:lnTo>
                      <a:pt x="1975654" y="2695134"/>
                    </a:lnTo>
                    <a:close/>
                    <a:moveTo>
                      <a:pt x="1975158" y="2678054"/>
                    </a:moveTo>
                    <a:lnTo>
                      <a:pt x="1975642" y="2694723"/>
                    </a:lnTo>
                    <a:lnTo>
                      <a:pt x="1973368" y="2689326"/>
                    </a:lnTo>
                    <a:close/>
                    <a:moveTo>
                      <a:pt x="1975482" y="2676012"/>
                    </a:moveTo>
                    <a:lnTo>
                      <a:pt x="1975158" y="2678054"/>
                    </a:lnTo>
                    <a:lnTo>
                      <a:pt x="1975130" y="2677115"/>
                    </a:lnTo>
                    <a:close/>
                    <a:moveTo>
                      <a:pt x="1977501" y="2654061"/>
                    </a:moveTo>
                    <a:lnTo>
                      <a:pt x="1978966" y="2654061"/>
                    </a:lnTo>
                    <a:lnTo>
                      <a:pt x="1978376" y="2657780"/>
                    </a:lnTo>
                    <a:lnTo>
                      <a:pt x="1971500" y="2684892"/>
                    </a:lnTo>
                    <a:lnTo>
                      <a:pt x="1973368" y="2689326"/>
                    </a:lnTo>
                    <a:lnTo>
                      <a:pt x="1972617" y="2694058"/>
                    </a:lnTo>
                    <a:cubicBezTo>
                      <a:pt x="1972617" y="2700724"/>
                      <a:pt x="1979319" y="2711835"/>
                      <a:pt x="1983786" y="2714057"/>
                    </a:cubicBezTo>
                    <a:cubicBezTo>
                      <a:pt x="1979319" y="2711835"/>
                      <a:pt x="1972617" y="2707391"/>
                      <a:pt x="1970383" y="2702946"/>
                    </a:cubicBezTo>
                    <a:cubicBezTo>
                      <a:pt x="1965357" y="2696280"/>
                      <a:pt x="1971640" y="2670865"/>
                      <a:pt x="1976038" y="2657637"/>
                    </a:cubicBezTo>
                    <a:lnTo>
                      <a:pt x="1976422" y="2656697"/>
                    </a:lnTo>
                    <a:lnTo>
                      <a:pt x="1974851" y="2662949"/>
                    </a:lnTo>
                    <a:cubicBezTo>
                      <a:pt x="1974851" y="2665171"/>
                      <a:pt x="1972617" y="2669615"/>
                      <a:pt x="1972617" y="2671837"/>
                    </a:cubicBezTo>
                    <a:cubicBezTo>
                      <a:pt x="1970383" y="2678503"/>
                      <a:pt x="1970383" y="2682948"/>
                      <a:pt x="1970383" y="2687392"/>
                    </a:cubicBezTo>
                    <a:lnTo>
                      <a:pt x="1976683" y="2656059"/>
                    </a:lnTo>
                    <a:close/>
                    <a:moveTo>
                      <a:pt x="1977085" y="2654061"/>
                    </a:moveTo>
                    <a:lnTo>
                      <a:pt x="1976683" y="2656059"/>
                    </a:lnTo>
                    <a:lnTo>
                      <a:pt x="1976422" y="2656697"/>
                    </a:lnTo>
                    <a:lnTo>
                      <a:pt x="1976806" y="2655172"/>
                    </a:lnTo>
                    <a:cubicBezTo>
                      <a:pt x="1977085" y="2654061"/>
                      <a:pt x="1977085" y="2654061"/>
                      <a:pt x="1977085" y="2654061"/>
                    </a:cubicBezTo>
                    <a:close/>
                    <a:moveTo>
                      <a:pt x="1979319" y="2649616"/>
                    </a:moveTo>
                    <a:lnTo>
                      <a:pt x="1977501" y="2654061"/>
                    </a:lnTo>
                    <a:lnTo>
                      <a:pt x="1977085" y="2654061"/>
                    </a:lnTo>
                    <a:cubicBezTo>
                      <a:pt x="1979319" y="2649616"/>
                      <a:pt x="1979319" y="2649616"/>
                      <a:pt x="1979319" y="2649616"/>
                    </a:cubicBezTo>
                    <a:close/>
                    <a:moveTo>
                      <a:pt x="1471881" y="2645481"/>
                    </a:moveTo>
                    <a:lnTo>
                      <a:pt x="1471039" y="2647600"/>
                    </a:lnTo>
                    <a:cubicBezTo>
                      <a:pt x="1469926" y="2648718"/>
                      <a:pt x="1467701" y="2650396"/>
                      <a:pt x="1465477" y="2651515"/>
                    </a:cubicBezTo>
                    <a:lnTo>
                      <a:pt x="1465343" y="2651528"/>
                    </a:lnTo>
                    <a:close/>
                    <a:moveTo>
                      <a:pt x="1473339" y="2644133"/>
                    </a:moveTo>
                    <a:lnTo>
                      <a:pt x="1471881" y="2645481"/>
                    </a:lnTo>
                    <a:lnTo>
                      <a:pt x="1472134" y="2644846"/>
                    </a:lnTo>
                    <a:close/>
                    <a:moveTo>
                      <a:pt x="1473752" y="2643889"/>
                    </a:moveTo>
                    <a:lnTo>
                      <a:pt x="1473264" y="2645362"/>
                    </a:lnTo>
                    <a:lnTo>
                      <a:pt x="1473609" y="2643974"/>
                    </a:lnTo>
                    <a:close/>
                    <a:moveTo>
                      <a:pt x="1473638" y="2643857"/>
                    </a:moveTo>
                    <a:lnTo>
                      <a:pt x="1473609" y="2643974"/>
                    </a:lnTo>
                    <a:lnTo>
                      <a:pt x="1473339" y="2644133"/>
                    </a:lnTo>
                    <a:close/>
                    <a:moveTo>
                      <a:pt x="1474211" y="2643327"/>
                    </a:moveTo>
                    <a:lnTo>
                      <a:pt x="1474098" y="2643684"/>
                    </a:lnTo>
                    <a:lnTo>
                      <a:pt x="1473752" y="2643889"/>
                    </a:lnTo>
                    <a:lnTo>
                      <a:pt x="1473818" y="2643691"/>
                    </a:lnTo>
                    <a:close/>
                    <a:moveTo>
                      <a:pt x="1479938" y="2625227"/>
                    </a:moveTo>
                    <a:lnTo>
                      <a:pt x="1473818" y="2643691"/>
                    </a:lnTo>
                    <a:lnTo>
                      <a:pt x="1473638" y="2643857"/>
                    </a:lnTo>
                    <a:lnTo>
                      <a:pt x="1475489" y="2636414"/>
                    </a:lnTo>
                    <a:lnTo>
                      <a:pt x="1475490" y="2636410"/>
                    </a:lnTo>
                    <a:close/>
                    <a:moveTo>
                      <a:pt x="2003935" y="2625064"/>
                    </a:moveTo>
                    <a:lnTo>
                      <a:pt x="2002260" y="2631168"/>
                    </a:lnTo>
                    <a:lnTo>
                      <a:pt x="2002818" y="2628393"/>
                    </a:lnTo>
                    <a:lnTo>
                      <a:pt x="2003656" y="2625896"/>
                    </a:lnTo>
                    <a:cubicBezTo>
                      <a:pt x="2003935" y="2625064"/>
                      <a:pt x="2003935" y="2625064"/>
                      <a:pt x="2003935" y="2625064"/>
                    </a:cubicBezTo>
                    <a:close/>
                    <a:moveTo>
                      <a:pt x="1753132" y="2624858"/>
                    </a:moveTo>
                    <a:lnTo>
                      <a:pt x="1749169" y="2645802"/>
                    </a:lnTo>
                    <a:lnTo>
                      <a:pt x="1748947" y="2640303"/>
                    </a:lnTo>
                    <a:close/>
                    <a:moveTo>
                      <a:pt x="1749409" y="2622145"/>
                    </a:moveTo>
                    <a:lnTo>
                      <a:pt x="1748562" y="2625014"/>
                    </a:lnTo>
                    <a:lnTo>
                      <a:pt x="1748947" y="2623076"/>
                    </a:lnTo>
                    <a:close/>
                    <a:moveTo>
                      <a:pt x="1481070" y="2621814"/>
                    </a:moveTo>
                    <a:lnTo>
                      <a:pt x="1478096" y="2639734"/>
                    </a:lnTo>
                    <a:lnTo>
                      <a:pt x="1474211" y="2643327"/>
                    </a:lnTo>
                    <a:lnTo>
                      <a:pt x="1479938" y="2625227"/>
                    </a:lnTo>
                    <a:close/>
                    <a:moveTo>
                      <a:pt x="1482147" y="2615321"/>
                    </a:moveTo>
                    <a:lnTo>
                      <a:pt x="1482163" y="2616278"/>
                    </a:lnTo>
                    <a:lnTo>
                      <a:pt x="1482163" y="2618515"/>
                    </a:lnTo>
                    <a:lnTo>
                      <a:pt x="1481070" y="2621814"/>
                    </a:lnTo>
                    <a:close/>
                    <a:moveTo>
                      <a:pt x="2017300" y="2612046"/>
                    </a:moveTo>
                    <a:lnTo>
                      <a:pt x="2017321" y="2612055"/>
                    </a:lnTo>
                    <a:lnTo>
                      <a:pt x="2017334" y="2612068"/>
                    </a:lnTo>
                    <a:close/>
                    <a:moveTo>
                      <a:pt x="2000460" y="2610821"/>
                    </a:moveTo>
                    <a:lnTo>
                      <a:pt x="1998585" y="2614896"/>
                    </a:lnTo>
                    <a:cubicBezTo>
                      <a:pt x="1994955" y="2622396"/>
                      <a:pt x="1990488" y="2631840"/>
                      <a:pt x="1986020" y="2642950"/>
                    </a:cubicBezTo>
                    <a:lnTo>
                      <a:pt x="1975482" y="2676012"/>
                    </a:lnTo>
                    <a:lnTo>
                      <a:pt x="1978376" y="2657780"/>
                    </a:lnTo>
                    <a:lnTo>
                      <a:pt x="1979319" y="2654061"/>
                    </a:lnTo>
                    <a:lnTo>
                      <a:pt x="1978966" y="2654061"/>
                    </a:lnTo>
                    <a:lnTo>
                      <a:pt x="1979319" y="2651838"/>
                    </a:lnTo>
                    <a:cubicBezTo>
                      <a:pt x="1979319" y="2651838"/>
                      <a:pt x="1979319" y="2651838"/>
                      <a:pt x="1983786" y="2642950"/>
                    </a:cubicBezTo>
                    <a:cubicBezTo>
                      <a:pt x="1986020" y="2638506"/>
                      <a:pt x="1988254" y="2634062"/>
                      <a:pt x="1990488" y="2629618"/>
                    </a:cubicBezTo>
                    <a:cubicBezTo>
                      <a:pt x="1988254" y="2634062"/>
                      <a:pt x="1988254" y="2636284"/>
                      <a:pt x="1986020" y="2640728"/>
                    </a:cubicBezTo>
                    <a:cubicBezTo>
                      <a:pt x="1981552" y="2647394"/>
                      <a:pt x="1981552" y="2651838"/>
                      <a:pt x="1981552" y="2649616"/>
                    </a:cubicBezTo>
                    <a:cubicBezTo>
                      <a:pt x="1981552" y="2647394"/>
                      <a:pt x="1983786" y="2645172"/>
                      <a:pt x="1986020" y="2640728"/>
                    </a:cubicBezTo>
                    <a:cubicBezTo>
                      <a:pt x="1988254" y="2635173"/>
                      <a:pt x="1992722" y="2625729"/>
                      <a:pt x="1997189" y="2616841"/>
                    </a:cubicBezTo>
                    <a:close/>
                    <a:moveTo>
                      <a:pt x="2041251" y="2610007"/>
                    </a:moveTo>
                    <a:lnTo>
                      <a:pt x="2039677" y="2610537"/>
                    </a:lnTo>
                    <a:lnTo>
                      <a:pt x="2039677" y="2611841"/>
                    </a:lnTo>
                    <a:lnTo>
                      <a:pt x="2041866" y="2611841"/>
                    </a:lnTo>
                    <a:close/>
                    <a:moveTo>
                      <a:pt x="1879910" y="2609579"/>
                    </a:moveTo>
                    <a:lnTo>
                      <a:pt x="1879729" y="2609669"/>
                    </a:lnTo>
                    <a:cubicBezTo>
                      <a:pt x="1877505" y="2609669"/>
                      <a:pt x="1877505" y="2609669"/>
                      <a:pt x="1877505" y="2609669"/>
                    </a:cubicBezTo>
                    <a:close/>
                    <a:moveTo>
                      <a:pt x="2011223" y="2607818"/>
                    </a:moveTo>
                    <a:lnTo>
                      <a:pt x="2011164" y="2607916"/>
                    </a:lnTo>
                    <a:lnTo>
                      <a:pt x="2011377" y="2608059"/>
                    </a:lnTo>
                    <a:lnTo>
                      <a:pt x="2011449" y="2607915"/>
                    </a:lnTo>
                    <a:close/>
                    <a:moveTo>
                      <a:pt x="2010662" y="2607578"/>
                    </a:moveTo>
                    <a:lnTo>
                      <a:pt x="2010996" y="2607803"/>
                    </a:lnTo>
                    <a:lnTo>
                      <a:pt x="2011025" y="2607734"/>
                    </a:lnTo>
                    <a:close/>
                    <a:moveTo>
                      <a:pt x="1755573" y="2607516"/>
                    </a:moveTo>
                    <a:cubicBezTo>
                      <a:pt x="1755573" y="2607516"/>
                      <a:pt x="1755573" y="2607516"/>
                      <a:pt x="1755573" y="2609739"/>
                    </a:cubicBezTo>
                    <a:cubicBezTo>
                      <a:pt x="1755573" y="2609739"/>
                      <a:pt x="1755573" y="2609739"/>
                      <a:pt x="1753364" y="2614185"/>
                    </a:cubicBezTo>
                    <a:cubicBezTo>
                      <a:pt x="1753364" y="2614185"/>
                      <a:pt x="1753364" y="2614185"/>
                      <a:pt x="1752812" y="2615296"/>
                    </a:cubicBezTo>
                    <a:lnTo>
                      <a:pt x="1749409" y="2622145"/>
                    </a:lnTo>
                    <a:lnTo>
                      <a:pt x="1750776" y="2617519"/>
                    </a:lnTo>
                    <a:cubicBezTo>
                      <a:pt x="1752674" y="2612379"/>
                      <a:pt x="1754469" y="2608628"/>
                      <a:pt x="1755573" y="2607516"/>
                    </a:cubicBezTo>
                    <a:close/>
                    <a:moveTo>
                      <a:pt x="1884176" y="2607447"/>
                    </a:moveTo>
                    <a:cubicBezTo>
                      <a:pt x="1884176" y="2607447"/>
                      <a:pt x="1884176" y="2607447"/>
                      <a:pt x="1885288" y="2607447"/>
                    </a:cubicBezTo>
                    <a:lnTo>
                      <a:pt x="1892062" y="2607447"/>
                    </a:lnTo>
                    <a:lnTo>
                      <a:pt x="1886748" y="2609322"/>
                    </a:lnTo>
                    <a:lnTo>
                      <a:pt x="1879910" y="2609579"/>
                    </a:lnTo>
                    <a:close/>
                    <a:moveTo>
                      <a:pt x="1869250" y="2607221"/>
                    </a:moveTo>
                    <a:lnTo>
                      <a:pt x="1870833" y="2607447"/>
                    </a:lnTo>
                    <a:lnTo>
                      <a:pt x="1866385" y="2607447"/>
                    </a:lnTo>
                    <a:close/>
                    <a:moveTo>
                      <a:pt x="1895504" y="2606232"/>
                    </a:moveTo>
                    <a:lnTo>
                      <a:pt x="1893072" y="2607447"/>
                    </a:lnTo>
                    <a:lnTo>
                      <a:pt x="1892062" y="2607447"/>
                    </a:lnTo>
                    <a:close/>
                    <a:moveTo>
                      <a:pt x="2012870" y="2605091"/>
                    </a:moveTo>
                    <a:lnTo>
                      <a:pt x="2011943" y="2606627"/>
                    </a:lnTo>
                    <a:lnTo>
                      <a:pt x="2012046" y="2606730"/>
                    </a:lnTo>
                    <a:close/>
                    <a:moveTo>
                      <a:pt x="1462478" y="2602923"/>
                    </a:moveTo>
                    <a:cubicBezTo>
                      <a:pt x="1460256" y="2607371"/>
                      <a:pt x="1458034" y="2609595"/>
                      <a:pt x="1455812" y="2614043"/>
                    </a:cubicBezTo>
                    <a:cubicBezTo>
                      <a:pt x="1458034" y="2609595"/>
                      <a:pt x="1458034" y="2609595"/>
                      <a:pt x="1458034" y="2609595"/>
                    </a:cubicBezTo>
                    <a:lnTo>
                      <a:pt x="1459145" y="2607371"/>
                    </a:lnTo>
                    <a:close/>
                    <a:moveTo>
                      <a:pt x="2015427" y="2602446"/>
                    </a:moveTo>
                    <a:lnTo>
                      <a:pt x="2013178" y="2607874"/>
                    </a:lnTo>
                    <a:lnTo>
                      <a:pt x="2014517" y="2609225"/>
                    </a:lnTo>
                    <a:lnTo>
                      <a:pt x="2012904" y="2608536"/>
                    </a:lnTo>
                    <a:lnTo>
                      <a:pt x="2012725" y="2608967"/>
                    </a:lnTo>
                    <a:lnTo>
                      <a:pt x="2017300" y="2612046"/>
                    </a:lnTo>
                    <a:lnTo>
                      <a:pt x="2012395" y="2609765"/>
                    </a:lnTo>
                    <a:lnTo>
                      <a:pt x="2010078" y="2615355"/>
                    </a:lnTo>
                    <a:cubicBezTo>
                      <a:pt x="2003935" y="2631722"/>
                      <a:pt x="1998350" y="2651695"/>
                      <a:pt x="1999467" y="2671668"/>
                    </a:cubicBezTo>
                    <a:cubicBezTo>
                      <a:pt x="2001701" y="2693860"/>
                      <a:pt x="2026274" y="2689422"/>
                      <a:pt x="2030741" y="2671668"/>
                    </a:cubicBezTo>
                    <a:cubicBezTo>
                      <a:pt x="2030741" y="2671668"/>
                      <a:pt x="2030741" y="2671668"/>
                      <a:pt x="2030741" y="2667229"/>
                    </a:cubicBezTo>
                    <a:cubicBezTo>
                      <a:pt x="2032975" y="2665010"/>
                      <a:pt x="2032975" y="2662791"/>
                      <a:pt x="2032975" y="2660572"/>
                    </a:cubicBezTo>
                    <a:cubicBezTo>
                      <a:pt x="2032975" y="2656133"/>
                      <a:pt x="2032975" y="2649476"/>
                      <a:pt x="2032975" y="2645037"/>
                    </a:cubicBezTo>
                    <a:cubicBezTo>
                      <a:pt x="2032975" y="2642818"/>
                      <a:pt x="2032975" y="2642818"/>
                      <a:pt x="2032975" y="2638379"/>
                    </a:cubicBezTo>
                    <a:cubicBezTo>
                      <a:pt x="2030741" y="2640599"/>
                      <a:pt x="2030741" y="2631722"/>
                      <a:pt x="2030741" y="2627283"/>
                    </a:cubicBezTo>
                    <a:cubicBezTo>
                      <a:pt x="2030741" y="2627283"/>
                      <a:pt x="2030741" y="2627283"/>
                      <a:pt x="2028507" y="2627283"/>
                    </a:cubicBezTo>
                    <a:cubicBezTo>
                      <a:pt x="2028507" y="2627283"/>
                      <a:pt x="2028507" y="2627283"/>
                      <a:pt x="2028507" y="2625064"/>
                    </a:cubicBezTo>
                    <a:cubicBezTo>
                      <a:pt x="2028507" y="2625064"/>
                      <a:pt x="2028507" y="2625064"/>
                      <a:pt x="2028507" y="2620626"/>
                    </a:cubicBezTo>
                    <a:lnTo>
                      <a:pt x="2028507" y="2616853"/>
                    </a:lnTo>
                    <a:lnTo>
                      <a:pt x="2026855" y="2616488"/>
                    </a:lnTo>
                    <a:lnTo>
                      <a:pt x="2017321" y="2612055"/>
                    </a:lnTo>
                    <a:lnTo>
                      <a:pt x="2014517" y="2609225"/>
                    </a:lnTo>
                    <a:lnTo>
                      <a:pt x="2025118" y="2613752"/>
                    </a:lnTo>
                    <a:lnTo>
                      <a:pt x="2028507" y="2614410"/>
                    </a:lnTo>
                    <a:lnTo>
                      <a:pt x="2028507" y="2609823"/>
                    </a:lnTo>
                    <a:lnTo>
                      <a:pt x="2028453" y="2609823"/>
                    </a:lnTo>
                    <a:cubicBezTo>
                      <a:pt x="2028453" y="2609823"/>
                      <a:pt x="2028453" y="2609823"/>
                      <a:pt x="2026229" y="2609823"/>
                    </a:cubicBezTo>
                    <a:cubicBezTo>
                      <a:pt x="2021782" y="2607578"/>
                      <a:pt x="2019558" y="2607578"/>
                      <a:pt x="2017334" y="2605333"/>
                    </a:cubicBezTo>
                    <a:close/>
                    <a:moveTo>
                      <a:pt x="1462478" y="2600700"/>
                    </a:moveTo>
                    <a:cubicBezTo>
                      <a:pt x="1462478" y="2600700"/>
                      <a:pt x="1462478" y="2600700"/>
                      <a:pt x="1462478" y="2602923"/>
                    </a:cubicBezTo>
                    <a:cubicBezTo>
                      <a:pt x="1462478" y="2602923"/>
                      <a:pt x="1462478" y="2602923"/>
                      <a:pt x="1460256" y="2605147"/>
                    </a:cubicBezTo>
                    <a:lnTo>
                      <a:pt x="1459145" y="2607371"/>
                    </a:lnTo>
                    <a:lnTo>
                      <a:pt x="1454145" y="2614043"/>
                    </a:lnTo>
                    <a:lnTo>
                      <a:pt x="1449145" y="2620715"/>
                    </a:lnTo>
                    <a:cubicBezTo>
                      <a:pt x="1449145" y="2620715"/>
                      <a:pt x="1449145" y="2618491"/>
                      <a:pt x="1451368" y="2616267"/>
                    </a:cubicBezTo>
                    <a:cubicBezTo>
                      <a:pt x="1453590" y="2614043"/>
                      <a:pt x="1462478" y="2602923"/>
                      <a:pt x="1462478" y="2600700"/>
                    </a:cubicBezTo>
                    <a:close/>
                    <a:moveTo>
                      <a:pt x="2005998" y="2600630"/>
                    </a:moveTo>
                    <a:lnTo>
                      <a:pt x="2005882" y="2600843"/>
                    </a:lnTo>
                    <a:lnTo>
                      <a:pt x="2006214" y="2600843"/>
                    </a:lnTo>
                    <a:close/>
                    <a:moveTo>
                      <a:pt x="2003101" y="2599047"/>
                    </a:moveTo>
                    <a:lnTo>
                      <a:pt x="2004485" y="2600843"/>
                    </a:lnTo>
                    <a:lnTo>
                      <a:pt x="2003990" y="2600843"/>
                    </a:lnTo>
                    <a:close/>
                    <a:moveTo>
                      <a:pt x="1523755" y="2598558"/>
                    </a:moveTo>
                    <a:lnTo>
                      <a:pt x="1521363" y="2601371"/>
                    </a:lnTo>
                    <a:lnTo>
                      <a:pt x="1516861" y="2602908"/>
                    </a:lnTo>
                    <a:close/>
                    <a:moveTo>
                      <a:pt x="2179634" y="2597551"/>
                    </a:moveTo>
                    <a:lnTo>
                      <a:pt x="2157111" y="2602758"/>
                    </a:lnTo>
                    <a:lnTo>
                      <a:pt x="2163286" y="2601666"/>
                    </a:lnTo>
                    <a:lnTo>
                      <a:pt x="2158566" y="2602827"/>
                    </a:lnTo>
                    <a:cubicBezTo>
                      <a:pt x="2126762" y="2608033"/>
                      <a:pt x="2085604" y="2608866"/>
                      <a:pt x="2070638" y="2607200"/>
                    </a:cubicBezTo>
                    <a:lnTo>
                      <a:pt x="2079507" y="2604979"/>
                    </a:lnTo>
                    <a:cubicBezTo>
                      <a:pt x="2087267" y="2604979"/>
                      <a:pt x="2101680" y="2606089"/>
                      <a:pt x="2120803" y="2605534"/>
                    </a:cubicBezTo>
                    <a:close/>
                    <a:moveTo>
                      <a:pt x="1486589" y="2596130"/>
                    </a:moveTo>
                    <a:lnTo>
                      <a:pt x="1492523" y="2603484"/>
                    </a:lnTo>
                    <a:lnTo>
                      <a:pt x="1493265" y="2604957"/>
                    </a:lnTo>
                    <a:cubicBezTo>
                      <a:pt x="1491040" y="2602750"/>
                      <a:pt x="1488814" y="2600543"/>
                      <a:pt x="1486589" y="2596130"/>
                    </a:cubicBezTo>
                    <a:close/>
                    <a:moveTo>
                      <a:pt x="2185936" y="2596094"/>
                    </a:moveTo>
                    <a:lnTo>
                      <a:pt x="2180481" y="2597436"/>
                    </a:lnTo>
                    <a:lnTo>
                      <a:pt x="2179634" y="2597551"/>
                    </a:lnTo>
                    <a:close/>
                    <a:moveTo>
                      <a:pt x="1998970" y="2593686"/>
                    </a:moveTo>
                    <a:lnTo>
                      <a:pt x="2001859" y="2596540"/>
                    </a:lnTo>
                    <a:lnTo>
                      <a:pt x="2003101" y="2599047"/>
                    </a:lnTo>
                    <a:close/>
                    <a:moveTo>
                      <a:pt x="2199553" y="2592684"/>
                    </a:moveTo>
                    <a:lnTo>
                      <a:pt x="2197006" y="2593630"/>
                    </a:lnTo>
                    <a:lnTo>
                      <a:pt x="2185936" y="2596094"/>
                    </a:lnTo>
                    <a:close/>
                    <a:moveTo>
                      <a:pt x="1406246" y="2588065"/>
                    </a:moveTo>
                    <a:lnTo>
                      <a:pt x="1409939" y="2588410"/>
                    </a:lnTo>
                    <a:lnTo>
                      <a:pt x="1413802" y="2589960"/>
                    </a:lnTo>
                    <a:close/>
                    <a:moveTo>
                      <a:pt x="1993033" y="2587537"/>
                    </a:moveTo>
                    <a:lnTo>
                      <a:pt x="1997318" y="2591863"/>
                    </a:lnTo>
                    <a:lnTo>
                      <a:pt x="1998431" y="2592987"/>
                    </a:lnTo>
                    <a:lnTo>
                      <a:pt x="1998970" y="2593686"/>
                    </a:lnTo>
                    <a:lnTo>
                      <a:pt x="1994155" y="2588929"/>
                    </a:lnTo>
                    <a:lnTo>
                      <a:pt x="1993048" y="2587588"/>
                    </a:lnTo>
                    <a:close/>
                    <a:moveTo>
                      <a:pt x="1479938" y="2584956"/>
                    </a:moveTo>
                    <a:lnTo>
                      <a:pt x="1482163" y="2587193"/>
                    </a:lnTo>
                    <a:cubicBezTo>
                      <a:pt x="1481329" y="2588871"/>
                      <a:pt x="1482998" y="2596841"/>
                      <a:pt x="1483532" y="2606975"/>
                    </a:cubicBezTo>
                    <a:lnTo>
                      <a:pt x="1482147" y="2615321"/>
                    </a:lnTo>
                    <a:lnTo>
                      <a:pt x="1481885" y="2599778"/>
                    </a:lnTo>
                    <a:cubicBezTo>
                      <a:pt x="1481051" y="2593905"/>
                      <a:pt x="1479938" y="2588312"/>
                      <a:pt x="1479938" y="2584956"/>
                    </a:cubicBezTo>
                    <a:close/>
                    <a:moveTo>
                      <a:pt x="1396061" y="2583286"/>
                    </a:moveTo>
                    <a:cubicBezTo>
                      <a:pt x="1394953" y="2582173"/>
                      <a:pt x="1395507" y="2582729"/>
                      <a:pt x="1397170" y="2583842"/>
                    </a:cubicBezTo>
                    <a:lnTo>
                      <a:pt x="1400375" y="2585450"/>
                    </a:lnTo>
                    <a:close/>
                    <a:moveTo>
                      <a:pt x="1486168" y="2582832"/>
                    </a:moveTo>
                    <a:lnTo>
                      <a:pt x="1484881" y="2586021"/>
                    </a:lnTo>
                    <a:lnTo>
                      <a:pt x="1484363" y="2585098"/>
                    </a:lnTo>
                    <a:cubicBezTo>
                      <a:pt x="1481025" y="2585098"/>
                      <a:pt x="1483251" y="2583995"/>
                      <a:pt x="1486032" y="2582891"/>
                    </a:cubicBezTo>
                    <a:close/>
                    <a:moveTo>
                      <a:pt x="2023239" y="2582766"/>
                    </a:moveTo>
                    <a:lnTo>
                      <a:pt x="2022715" y="2584131"/>
                    </a:lnTo>
                    <a:lnTo>
                      <a:pt x="2023837" y="2584496"/>
                    </a:lnTo>
                    <a:lnTo>
                      <a:pt x="2026045" y="2585216"/>
                    </a:lnTo>
                    <a:cubicBezTo>
                      <a:pt x="2026045" y="2585216"/>
                      <a:pt x="2023837" y="2587374"/>
                      <a:pt x="2023837" y="2587374"/>
                    </a:cubicBezTo>
                    <a:lnTo>
                      <a:pt x="2021944" y="2586140"/>
                    </a:lnTo>
                    <a:lnTo>
                      <a:pt x="2018944" y="2593960"/>
                    </a:lnTo>
                    <a:lnTo>
                      <a:pt x="2017770" y="2596793"/>
                    </a:lnTo>
                    <a:lnTo>
                      <a:pt x="2019558" y="2598598"/>
                    </a:lnTo>
                    <a:cubicBezTo>
                      <a:pt x="2021782" y="2598598"/>
                      <a:pt x="2024005" y="2600843"/>
                      <a:pt x="2026229" y="2600843"/>
                    </a:cubicBezTo>
                    <a:cubicBezTo>
                      <a:pt x="2026229" y="2600843"/>
                      <a:pt x="2026229" y="2600843"/>
                      <a:pt x="2028453" y="2600843"/>
                    </a:cubicBezTo>
                    <a:cubicBezTo>
                      <a:pt x="2028453" y="2600843"/>
                      <a:pt x="2028453" y="2600843"/>
                      <a:pt x="2030677" y="2600843"/>
                    </a:cubicBezTo>
                    <a:lnTo>
                      <a:pt x="2030741" y="2600827"/>
                    </a:lnTo>
                    <a:lnTo>
                      <a:pt x="2030741" y="2598433"/>
                    </a:lnTo>
                    <a:lnTo>
                      <a:pt x="2033937" y="2600021"/>
                    </a:lnTo>
                    <a:lnTo>
                      <a:pt x="2039573" y="2598598"/>
                    </a:lnTo>
                    <a:cubicBezTo>
                      <a:pt x="2039573" y="2598598"/>
                      <a:pt x="2039573" y="2598598"/>
                      <a:pt x="2041797" y="2598598"/>
                    </a:cubicBezTo>
                    <a:cubicBezTo>
                      <a:pt x="2041797" y="2598598"/>
                      <a:pt x="2041797" y="2600843"/>
                      <a:pt x="2041797" y="2600843"/>
                    </a:cubicBezTo>
                    <a:cubicBezTo>
                      <a:pt x="2041797" y="2600843"/>
                      <a:pt x="2044021" y="2598598"/>
                      <a:pt x="2044021" y="2598598"/>
                    </a:cubicBezTo>
                    <a:cubicBezTo>
                      <a:pt x="2046245" y="2600843"/>
                      <a:pt x="2046245" y="2603088"/>
                      <a:pt x="2046245" y="2603088"/>
                    </a:cubicBezTo>
                    <a:lnTo>
                      <a:pt x="2046245" y="2605175"/>
                    </a:lnTo>
                    <a:lnTo>
                      <a:pt x="2046334" y="2605175"/>
                    </a:lnTo>
                    <a:cubicBezTo>
                      <a:pt x="2046334" y="2605175"/>
                      <a:pt x="2046334" y="2605175"/>
                      <a:pt x="2046334" y="2607397"/>
                    </a:cubicBezTo>
                    <a:lnTo>
                      <a:pt x="2047605" y="2607397"/>
                    </a:lnTo>
                    <a:lnTo>
                      <a:pt x="2044082" y="2595638"/>
                    </a:lnTo>
                    <a:lnTo>
                      <a:pt x="2043706" y="2596005"/>
                    </a:lnTo>
                    <a:cubicBezTo>
                      <a:pt x="2043706" y="2596005"/>
                      <a:pt x="2043706" y="2596005"/>
                      <a:pt x="2041498" y="2598163"/>
                    </a:cubicBezTo>
                    <a:cubicBezTo>
                      <a:pt x="2041498" y="2598163"/>
                      <a:pt x="2041498" y="2598163"/>
                      <a:pt x="2039290" y="2598163"/>
                    </a:cubicBezTo>
                    <a:cubicBezTo>
                      <a:pt x="2039290" y="2598163"/>
                      <a:pt x="2039290" y="2598163"/>
                      <a:pt x="2039290" y="2596005"/>
                    </a:cubicBezTo>
                    <a:cubicBezTo>
                      <a:pt x="2039290" y="2596005"/>
                      <a:pt x="2039290" y="2596005"/>
                      <a:pt x="2039290" y="2593847"/>
                    </a:cubicBezTo>
                    <a:cubicBezTo>
                      <a:pt x="2039290" y="2593847"/>
                      <a:pt x="2039290" y="2591690"/>
                      <a:pt x="2039290" y="2591690"/>
                    </a:cubicBezTo>
                    <a:cubicBezTo>
                      <a:pt x="2039290" y="2591690"/>
                      <a:pt x="2039290" y="2589532"/>
                      <a:pt x="2037083" y="2589532"/>
                    </a:cubicBezTo>
                    <a:cubicBezTo>
                      <a:pt x="2037083" y="2587374"/>
                      <a:pt x="2037083" y="2589532"/>
                      <a:pt x="2034875" y="2587374"/>
                    </a:cubicBezTo>
                    <a:cubicBezTo>
                      <a:pt x="2034875" y="2587374"/>
                      <a:pt x="2034875" y="2587374"/>
                      <a:pt x="2032668" y="2587374"/>
                    </a:cubicBezTo>
                    <a:cubicBezTo>
                      <a:pt x="2030460" y="2587374"/>
                      <a:pt x="2030460" y="2587374"/>
                      <a:pt x="2030460" y="2587374"/>
                    </a:cubicBezTo>
                    <a:cubicBezTo>
                      <a:pt x="2030460" y="2587374"/>
                      <a:pt x="2030460" y="2587374"/>
                      <a:pt x="2028252" y="2587374"/>
                    </a:cubicBezTo>
                    <a:cubicBezTo>
                      <a:pt x="2028252" y="2587374"/>
                      <a:pt x="2028252" y="2585216"/>
                      <a:pt x="2028252" y="2585216"/>
                    </a:cubicBezTo>
                    <a:cubicBezTo>
                      <a:pt x="2028252" y="2585216"/>
                      <a:pt x="2028252" y="2585216"/>
                      <a:pt x="2026045" y="2585216"/>
                    </a:cubicBezTo>
                    <a:cubicBezTo>
                      <a:pt x="2026045" y="2585216"/>
                      <a:pt x="2026045" y="2585216"/>
                      <a:pt x="2023837" y="2583058"/>
                    </a:cubicBezTo>
                    <a:close/>
                    <a:moveTo>
                      <a:pt x="1977014" y="2582130"/>
                    </a:moveTo>
                    <a:lnTo>
                      <a:pt x="1979236" y="2585091"/>
                    </a:lnTo>
                    <a:lnTo>
                      <a:pt x="1977014" y="2582870"/>
                    </a:lnTo>
                    <a:close/>
                    <a:moveTo>
                      <a:pt x="1781902" y="2580644"/>
                    </a:moveTo>
                    <a:lnTo>
                      <a:pt x="1780980" y="2583625"/>
                    </a:lnTo>
                    <a:lnTo>
                      <a:pt x="1781067" y="2583137"/>
                    </a:lnTo>
                    <a:lnTo>
                      <a:pt x="1781624" y="2581475"/>
                    </a:lnTo>
                    <a:cubicBezTo>
                      <a:pt x="1781902" y="2580644"/>
                      <a:pt x="1781902" y="2580644"/>
                      <a:pt x="1781902" y="2580644"/>
                    </a:cubicBezTo>
                    <a:close/>
                    <a:moveTo>
                      <a:pt x="1493265" y="2578478"/>
                    </a:moveTo>
                    <a:lnTo>
                      <a:pt x="1491040" y="2580685"/>
                    </a:lnTo>
                    <a:lnTo>
                      <a:pt x="1486168" y="2582832"/>
                    </a:lnTo>
                    <a:lnTo>
                      <a:pt x="1487145" y="2580409"/>
                    </a:lnTo>
                    <a:cubicBezTo>
                      <a:pt x="1489927" y="2580133"/>
                      <a:pt x="1493265" y="2580685"/>
                      <a:pt x="1493265" y="2578478"/>
                    </a:cubicBezTo>
                    <a:close/>
                    <a:moveTo>
                      <a:pt x="1974792" y="2578429"/>
                    </a:moveTo>
                    <a:lnTo>
                      <a:pt x="1977014" y="2580650"/>
                    </a:lnTo>
                    <a:lnTo>
                      <a:pt x="1977014" y="2582130"/>
                    </a:lnTo>
                    <a:lnTo>
                      <a:pt x="1975903" y="2580650"/>
                    </a:lnTo>
                    <a:close/>
                    <a:moveTo>
                      <a:pt x="1394495" y="2578142"/>
                    </a:moveTo>
                    <a:lnTo>
                      <a:pt x="1398279" y="2581061"/>
                    </a:lnTo>
                    <a:cubicBezTo>
                      <a:pt x="1398279" y="2581061"/>
                      <a:pt x="1398279" y="2581061"/>
                      <a:pt x="1396061" y="2581061"/>
                    </a:cubicBezTo>
                    <a:close/>
                    <a:moveTo>
                      <a:pt x="2037673" y="2575494"/>
                    </a:moveTo>
                    <a:lnTo>
                      <a:pt x="2041654" y="2578930"/>
                    </a:lnTo>
                    <a:lnTo>
                      <a:pt x="2039970" y="2578930"/>
                    </a:lnTo>
                    <a:lnTo>
                      <a:pt x="2038287" y="2576710"/>
                    </a:lnTo>
                    <a:close/>
                    <a:moveTo>
                      <a:pt x="1935326" y="2574116"/>
                    </a:moveTo>
                    <a:lnTo>
                      <a:pt x="1930562" y="2579052"/>
                    </a:lnTo>
                    <a:lnTo>
                      <a:pt x="1930562" y="2580688"/>
                    </a:lnTo>
                    <a:lnTo>
                      <a:pt x="1930658" y="2580688"/>
                    </a:lnTo>
                    <a:close/>
                    <a:moveTo>
                      <a:pt x="1435440" y="2573769"/>
                    </a:moveTo>
                    <a:cubicBezTo>
                      <a:pt x="1437665" y="2573769"/>
                      <a:pt x="1437665" y="2576007"/>
                      <a:pt x="1437665" y="2578244"/>
                    </a:cubicBezTo>
                    <a:cubicBezTo>
                      <a:pt x="1437665" y="2578244"/>
                      <a:pt x="1437665" y="2578244"/>
                      <a:pt x="1439890" y="2578244"/>
                    </a:cubicBezTo>
                    <a:cubicBezTo>
                      <a:pt x="1439890" y="2578244"/>
                      <a:pt x="1439890" y="2578244"/>
                      <a:pt x="1439890" y="2580481"/>
                    </a:cubicBezTo>
                    <a:lnTo>
                      <a:pt x="1438410" y="2583457"/>
                    </a:lnTo>
                    <a:lnTo>
                      <a:pt x="1440257" y="2580684"/>
                    </a:lnTo>
                    <a:cubicBezTo>
                      <a:pt x="1440257" y="2580684"/>
                      <a:pt x="1440257" y="2580684"/>
                      <a:pt x="1442479" y="2580684"/>
                    </a:cubicBezTo>
                    <a:cubicBezTo>
                      <a:pt x="1444701" y="2580684"/>
                      <a:pt x="1444701" y="2580684"/>
                      <a:pt x="1444701" y="2580684"/>
                    </a:cubicBezTo>
                    <a:cubicBezTo>
                      <a:pt x="1444701" y="2580684"/>
                      <a:pt x="1446923" y="2578460"/>
                      <a:pt x="1446923" y="2580684"/>
                    </a:cubicBezTo>
                    <a:cubicBezTo>
                      <a:pt x="1446923" y="2580684"/>
                      <a:pt x="1449145" y="2582908"/>
                      <a:pt x="1449145" y="2582908"/>
                    </a:cubicBezTo>
                    <a:cubicBezTo>
                      <a:pt x="1449145" y="2582908"/>
                      <a:pt x="1449145" y="2582908"/>
                      <a:pt x="1451368" y="2582908"/>
                    </a:cubicBezTo>
                    <a:cubicBezTo>
                      <a:pt x="1451368" y="2582908"/>
                      <a:pt x="1451368" y="2582908"/>
                      <a:pt x="1451368" y="2585132"/>
                    </a:cubicBezTo>
                    <a:cubicBezTo>
                      <a:pt x="1451368" y="2585132"/>
                      <a:pt x="1451368" y="2585132"/>
                      <a:pt x="1451368" y="2587356"/>
                    </a:cubicBezTo>
                    <a:cubicBezTo>
                      <a:pt x="1451368" y="2587356"/>
                      <a:pt x="1451368" y="2587356"/>
                      <a:pt x="1449145" y="2589580"/>
                    </a:cubicBezTo>
                    <a:cubicBezTo>
                      <a:pt x="1449145" y="2589580"/>
                      <a:pt x="1449145" y="2589580"/>
                      <a:pt x="1446923" y="2589580"/>
                    </a:cubicBezTo>
                    <a:cubicBezTo>
                      <a:pt x="1446923" y="2591804"/>
                      <a:pt x="1446923" y="2591804"/>
                      <a:pt x="1444701" y="2591804"/>
                    </a:cubicBezTo>
                    <a:cubicBezTo>
                      <a:pt x="1444701" y="2591804"/>
                      <a:pt x="1444701" y="2591804"/>
                      <a:pt x="1444701" y="2594028"/>
                    </a:cubicBezTo>
                    <a:cubicBezTo>
                      <a:pt x="1442479" y="2596252"/>
                      <a:pt x="1442479" y="2596252"/>
                      <a:pt x="1442479" y="2598476"/>
                    </a:cubicBezTo>
                    <a:cubicBezTo>
                      <a:pt x="1442479" y="2600700"/>
                      <a:pt x="1438035" y="2605147"/>
                      <a:pt x="1440257" y="2607371"/>
                    </a:cubicBezTo>
                    <a:cubicBezTo>
                      <a:pt x="1438035" y="2609595"/>
                      <a:pt x="1440257" y="2611819"/>
                      <a:pt x="1440257" y="2614043"/>
                    </a:cubicBezTo>
                    <a:cubicBezTo>
                      <a:pt x="1440257" y="2614043"/>
                      <a:pt x="1440257" y="2618491"/>
                      <a:pt x="1440257" y="2618491"/>
                    </a:cubicBezTo>
                    <a:cubicBezTo>
                      <a:pt x="1442479" y="2620715"/>
                      <a:pt x="1442479" y="2620715"/>
                      <a:pt x="1442479" y="2622939"/>
                    </a:cubicBezTo>
                    <a:lnTo>
                      <a:pt x="1443961" y="2625904"/>
                    </a:lnTo>
                    <a:lnTo>
                      <a:pt x="1442479" y="2627387"/>
                    </a:lnTo>
                    <a:cubicBezTo>
                      <a:pt x="1442479" y="2627387"/>
                      <a:pt x="1440257" y="2627387"/>
                      <a:pt x="1440257" y="2627387"/>
                    </a:cubicBezTo>
                    <a:cubicBezTo>
                      <a:pt x="1442479" y="2629611"/>
                      <a:pt x="1433591" y="2627387"/>
                      <a:pt x="1446923" y="2629611"/>
                    </a:cubicBezTo>
                    <a:cubicBezTo>
                      <a:pt x="1446923" y="2629611"/>
                      <a:pt x="1446923" y="2629611"/>
                      <a:pt x="1446923" y="2627387"/>
                    </a:cubicBezTo>
                    <a:cubicBezTo>
                      <a:pt x="1444701" y="2627387"/>
                      <a:pt x="1444701" y="2627387"/>
                      <a:pt x="1444701" y="2627387"/>
                    </a:cubicBezTo>
                    <a:lnTo>
                      <a:pt x="1443961" y="2625904"/>
                    </a:lnTo>
                    <a:lnTo>
                      <a:pt x="1446923" y="2622939"/>
                    </a:lnTo>
                    <a:cubicBezTo>
                      <a:pt x="1446923" y="2622939"/>
                      <a:pt x="1446923" y="2622939"/>
                      <a:pt x="1449145" y="2620715"/>
                    </a:cubicBezTo>
                    <a:cubicBezTo>
                      <a:pt x="1451368" y="2620715"/>
                      <a:pt x="1453590" y="2618491"/>
                      <a:pt x="1455812" y="2616267"/>
                    </a:cubicBezTo>
                    <a:cubicBezTo>
                      <a:pt x="1458034" y="2611819"/>
                      <a:pt x="1462478" y="2607371"/>
                      <a:pt x="1464700" y="2602923"/>
                    </a:cubicBezTo>
                    <a:lnTo>
                      <a:pt x="1464700" y="2600700"/>
                    </a:lnTo>
                    <a:lnTo>
                      <a:pt x="1464700" y="2598476"/>
                    </a:lnTo>
                    <a:cubicBezTo>
                      <a:pt x="1466922" y="2598476"/>
                      <a:pt x="1469144" y="2596252"/>
                      <a:pt x="1469144" y="2594028"/>
                    </a:cubicBezTo>
                    <a:cubicBezTo>
                      <a:pt x="1469144" y="2596252"/>
                      <a:pt x="1469144" y="2598476"/>
                      <a:pt x="1466922" y="2598476"/>
                    </a:cubicBezTo>
                    <a:cubicBezTo>
                      <a:pt x="1471367" y="2594028"/>
                      <a:pt x="1473589" y="2585132"/>
                      <a:pt x="1475811" y="2580684"/>
                    </a:cubicBezTo>
                    <a:lnTo>
                      <a:pt x="1475811" y="2582908"/>
                    </a:lnTo>
                    <a:cubicBezTo>
                      <a:pt x="1473589" y="2587356"/>
                      <a:pt x="1464700" y="2607371"/>
                      <a:pt x="1451368" y="2625163"/>
                    </a:cubicBezTo>
                    <a:cubicBezTo>
                      <a:pt x="1446923" y="2627387"/>
                      <a:pt x="1449145" y="2638506"/>
                      <a:pt x="1438035" y="2629611"/>
                    </a:cubicBezTo>
                    <a:cubicBezTo>
                      <a:pt x="1438035" y="2625163"/>
                      <a:pt x="1435813" y="2620715"/>
                      <a:pt x="1435813" y="2616267"/>
                    </a:cubicBezTo>
                    <a:cubicBezTo>
                      <a:pt x="1435813" y="2616267"/>
                      <a:pt x="1435813" y="2616267"/>
                      <a:pt x="1435813" y="2614043"/>
                    </a:cubicBezTo>
                    <a:cubicBezTo>
                      <a:pt x="1435813" y="2614043"/>
                      <a:pt x="1435813" y="2614043"/>
                      <a:pt x="1435813" y="2609595"/>
                    </a:cubicBezTo>
                    <a:cubicBezTo>
                      <a:pt x="1435813" y="2607371"/>
                      <a:pt x="1435813" y="2602923"/>
                      <a:pt x="1435813" y="2600700"/>
                    </a:cubicBezTo>
                    <a:cubicBezTo>
                      <a:pt x="1435813" y="2600700"/>
                      <a:pt x="1435813" y="2600700"/>
                      <a:pt x="1435813" y="2598476"/>
                    </a:cubicBezTo>
                    <a:cubicBezTo>
                      <a:pt x="1433591" y="2598476"/>
                      <a:pt x="1435813" y="2594028"/>
                      <a:pt x="1435813" y="2591804"/>
                    </a:cubicBezTo>
                    <a:cubicBezTo>
                      <a:pt x="1435813" y="2591804"/>
                      <a:pt x="1435813" y="2591804"/>
                      <a:pt x="1435813" y="2589580"/>
                    </a:cubicBezTo>
                    <a:lnTo>
                      <a:pt x="1435813" y="2588681"/>
                    </a:lnTo>
                    <a:lnTo>
                      <a:pt x="1435440" y="2589430"/>
                    </a:lnTo>
                    <a:cubicBezTo>
                      <a:pt x="1435440" y="2589430"/>
                      <a:pt x="1435440" y="2589430"/>
                      <a:pt x="1433215" y="2589430"/>
                    </a:cubicBezTo>
                    <a:cubicBezTo>
                      <a:pt x="1433215" y="2589430"/>
                      <a:pt x="1433215" y="2591668"/>
                      <a:pt x="1430990" y="2591668"/>
                    </a:cubicBezTo>
                    <a:cubicBezTo>
                      <a:pt x="1430990" y="2591668"/>
                      <a:pt x="1430990" y="2591668"/>
                      <a:pt x="1430990" y="2596142"/>
                    </a:cubicBezTo>
                    <a:cubicBezTo>
                      <a:pt x="1428765" y="2598379"/>
                      <a:pt x="1426540" y="2600617"/>
                      <a:pt x="1426540" y="2605091"/>
                    </a:cubicBezTo>
                    <a:cubicBezTo>
                      <a:pt x="1426540" y="2609566"/>
                      <a:pt x="1424315" y="2614040"/>
                      <a:pt x="1426540" y="2618515"/>
                    </a:cubicBezTo>
                    <a:cubicBezTo>
                      <a:pt x="1424315" y="2622989"/>
                      <a:pt x="1424315" y="2625227"/>
                      <a:pt x="1426540" y="2629701"/>
                    </a:cubicBezTo>
                    <a:cubicBezTo>
                      <a:pt x="1426540" y="2629701"/>
                      <a:pt x="1430990" y="2634176"/>
                      <a:pt x="1430990" y="2636413"/>
                    </a:cubicBezTo>
                    <a:cubicBezTo>
                      <a:pt x="1433215" y="2638650"/>
                      <a:pt x="1433215" y="2638650"/>
                      <a:pt x="1435440" y="2643125"/>
                    </a:cubicBezTo>
                    <a:cubicBezTo>
                      <a:pt x="1437665" y="2643125"/>
                      <a:pt x="1437665" y="2643125"/>
                      <a:pt x="1439890" y="2645362"/>
                    </a:cubicBezTo>
                    <a:cubicBezTo>
                      <a:pt x="1439890" y="2645362"/>
                      <a:pt x="1442115" y="2647600"/>
                      <a:pt x="1442115" y="2647600"/>
                    </a:cubicBezTo>
                    <a:cubicBezTo>
                      <a:pt x="1444340" y="2647600"/>
                      <a:pt x="1444340" y="2649837"/>
                      <a:pt x="1444340" y="2647600"/>
                    </a:cubicBezTo>
                    <a:cubicBezTo>
                      <a:pt x="1444340" y="2647600"/>
                      <a:pt x="1446565" y="2652074"/>
                      <a:pt x="1448790" y="2652074"/>
                    </a:cubicBezTo>
                    <a:cubicBezTo>
                      <a:pt x="1451014" y="2652074"/>
                      <a:pt x="1453239" y="2652074"/>
                      <a:pt x="1455464" y="2652074"/>
                    </a:cubicBezTo>
                    <a:cubicBezTo>
                      <a:pt x="1455464" y="2652074"/>
                      <a:pt x="1455464" y="2652074"/>
                      <a:pt x="1457689" y="2652074"/>
                    </a:cubicBezTo>
                    <a:cubicBezTo>
                      <a:pt x="1462139" y="2652074"/>
                      <a:pt x="1464364" y="2649837"/>
                      <a:pt x="1466589" y="2647600"/>
                    </a:cubicBezTo>
                    <a:cubicBezTo>
                      <a:pt x="1471039" y="2647600"/>
                      <a:pt x="1479938" y="2625227"/>
                      <a:pt x="1479938" y="2622989"/>
                    </a:cubicBezTo>
                    <a:cubicBezTo>
                      <a:pt x="1479938" y="2622989"/>
                      <a:pt x="1479938" y="2622989"/>
                      <a:pt x="1479938" y="2625227"/>
                    </a:cubicBezTo>
                    <a:cubicBezTo>
                      <a:pt x="1479938" y="2625227"/>
                      <a:pt x="1479938" y="2625227"/>
                      <a:pt x="1477713" y="2629701"/>
                    </a:cubicBezTo>
                    <a:lnTo>
                      <a:pt x="1475490" y="2636410"/>
                    </a:lnTo>
                    <a:lnTo>
                      <a:pt x="1475489" y="2636413"/>
                    </a:lnTo>
                    <a:lnTo>
                      <a:pt x="1475489" y="2636414"/>
                    </a:lnTo>
                    <a:lnTo>
                      <a:pt x="1472134" y="2644846"/>
                    </a:lnTo>
                    <a:lnTo>
                      <a:pt x="1459914" y="2652074"/>
                    </a:lnTo>
                    <a:lnTo>
                      <a:pt x="1465343" y="2651528"/>
                    </a:lnTo>
                    <a:lnTo>
                      <a:pt x="1459914" y="2656549"/>
                    </a:lnTo>
                    <a:cubicBezTo>
                      <a:pt x="1442115" y="2661023"/>
                      <a:pt x="1428765" y="2647600"/>
                      <a:pt x="1422091" y="2631939"/>
                    </a:cubicBezTo>
                    <a:cubicBezTo>
                      <a:pt x="1422091" y="2631939"/>
                      <a:pt x="1422091" y="2631939"/>
                      <a:pt x="1422091" y="2629701"/>
                    </a:cubicBezTo>
                    <a:cubicBezTo>
                      <a:pt x="1422091" y="2627464"/>
                      <a:pt x="1422091" y="2625227"/>
                      <a:pt x="1419866" y="2622989"/>
                    </a:cubicBezTo>
                    <a:cubicBezTo>
                      <a:pt x="1419866" y="2618515"/>
                      <a:pt x="1419866" y="2614040"/>
                      <a:pt x="1419866" y="2609566"/>
                    </a:cubicBezTo>
                    <a:cubicBezTo>
                      <a:pt x="1419866" y="2607328"/>
                      <a:pt x="1419866" y="2607328"/>
                      <a:pt x="1419866" y="2605091"/>
                    </a:cubicBezTo>
                    <a:cubicBezTo>
                      <a:pt x="1417641" y="2605091"/>
                      <a:pt x="1419866" y="2598379"/>
                      <a:pt x="1422091" y="2593905"/>
                    </a:cubicBezTo>
                    <a:cubicBezTo>
                      <a:pt x="1422091" y="2593905"/>
                      <a:pt x="1422091" y="2593905"/>
                      <a:pt x="1422091" y="2591668"/>
                    </a:cubicBezTo>
                    <a:lnTo>
                      <a:pt x="1422091" y="2589544"/>
                    </a:lnTo>
                    <a:lnTo>
                      <a:pt x="1409939" y="2588410"/>
                    </a:lnTo>
                    <a:lnTo>
                      <a:pt x="1408374" y="2587782"/>
                    </a:lnTo>
                    <a:lnTo>
                      <a:pt x="1422091" y="2587965"/>
                    </a:lnTo>
                    <a:lnTo>
                      <a:pt x="1422091" y="2587193"/>
                    </a:lnTo>
                    <a:cubicBezTo>
                      <a:pt x="1424315" y="2582718"/>
                      <a:pt x="1426540" y="2580481"/>
                      <a:pt x="1428765" y="2576007"/>
                    </a:cubicBezTo>
                    <a:cubicBezTo>
                      <a:pt x="1428765" y="2576007"/>
                      <a:pt x="1428765" y="2576007"/>
                      <a:pt x="1430990" y="2576007"/>
                    </a:cubicBezTo>
                    <a:cubicBezTo>
                      <a:pt x="1430990" y="2576007"/>
                      <a:pt x="1430990" y="2578244"/>
                      <a:pt x="1433215" y="2576007"/>
                    </a:cubicBezTo>
                    <a:cubicBezTo>
                      <a:pt x="1433215" y="2576007"/>
                      <a:pt x="1435440" y="2573769"/>
                      <a:pt x="1435440" y="2573769"/>
                    </a:cubicBezTo>
                    <a:close/>
                    <a:moveTo>
                      <a:pt x="2034919" y="2572268"/>
                    </a:moveTo>
                    <a:lnTo>
                      <a:pt x="2037164" y="2574489"/>
                    </a:lnTo>
                    <a:lnTo>
                      <a:pt x="2037673" y="2575494"/>
                    </a:lnTo>
                    <a:lnTo>
                      <a:pt x="2036784" y="2574728"/>
                    </a:lnTo>
                    <a:close/>
                    <a:moveTo>
                      <a:pt x="1988423" y="2571658"/>
                    </a:moveTo>
                    <a:cubicBezTo>
                      <a:pt x="1988423" y="2573903"/>
                      <a:pt x="1988423" y="2580638"/>
                      <a:pt x="1990647" y="2582883"/>
                    </a:cubicBezTo>
                    <a:lnTo>
                      <a:pt x="1992308" y="2585039"/>
                    </a:lnTo>
                    <a:lnTo>
                      <a:pt x="1993033" y="2587537"/>
                    </a:lnTo>
                    <a:lnTo>
                      <a:pt x="1992871" y="2587373"/>
                    </a:lnTo>
                    <a:lnTo>
                      <a:pt x="1993048" y="2587588"/>
                    </a:lnTo>
                    <a:lnTo>
                      <a:pt x="1993149" y="2587934"/>
                    </a:lnTo>
                    <a:lnTo>
                      <a:pt x="1994155" y="2588929"/>
                    </a:lnTo>
                    <a:lnTo>
                      <a:pt x="2003990" y="2600843"/>
                    </a:lnTo>
                    <a:lnTo>
                      <a:pt x="2004714" y="2601574"/>
                    </a:lnTo>
                    <a:lnTo>
                      <a:pt x="2004839" y="2601303"/>
                    </a:lnTo>
                    <a:lnTo>
                      <a:pt x="2004485" y="2600843"/>
                    </a:lnTo>
                    <a:lnTo>
                      <a:pt x="2005051" y="2600843"/>
                    </a:lnTo>
                    <a:lnTo>
                      <a:pt x="2005414" y="2600053"/>
                    </a:lnTo>
                    <a:lnTo>
                      <a:pt x="2001859" y="2596540"/>
                    </a:lnTo>
                    <a:lnTo>
                      <a:pt x="2001766" y="2596353"/>
                    </a:lnTo>
                    <a:lnTo>
                      <a:pt x="1998431" y="2592987"/>
                    </a:lnTo>
                    <a:lnTo>
                      <a:pt x="1992308" y="2585039"/>
                    </a:lnTo>
                    <a:close/>
                    <a:moveTo>
                      <a:pt x="1540002" y="2569652"/>
                    </a:moveTo>
                    <a:cubicBezTo>
                      <a:pt x="1540002" y="2574065"/>
                      <a:pt x="1540002" y="2578478"/>
                      <a:pt x="1537776" y="2585098"/>
                    </a:cubicBezTo>
                    <a:cubicBezTo>
                      <a:pt x="1540002" y="2593924"/>
                      <a:pt x="1506619" y="2615989"/>
                      <a:pt x="1502168" y="2609370"/>
                    </a:cubicBezTo>
                    <a:lnTo>
                      <a:pt x="1504393" y="2609370"/>
                    </a:lnTo>
                    <a:lnTo>
                      <a:pt x="1513852" y="2603935"/>
                    </a:lnTo>
                    <a:lnTo>
                      <a:pt x="1516861" y="2602908"/>
                    </a:lnTo>
                    <a:lnTo>
                      <a:pt x="1506619" y="2609370"/>
                    </a:lnTo>
                    <a:cubicBezTo>
                      <a:pt x="1506619" y="2609370"/>
                      <a:pt x="1506619" y="2609370"/>
                      <a:pt x="1513295" y="2607163"/>
                    </a:cubicBezTo>
                    <a:cubicBezTo>
                      <a:pt x="1513295" y="2607163"/>
                      <a:pt x="1513295" y="2607163"/>
                      <a:pt x="1522197" y="2602750"/>
                    </a:cubicBezTo>
                    <a:cubicBezTo>
                      <a:pt x="1524423" y="2598337"/>
                      <a:pt x="1528874" y="2596130"/>
                      <a:pt x="1531100" y="2593924"/>
                    </a:cubicBezTo>
                    <a:lnTo>
                      <a:pt x="1523755" y="2598558"/>
                    </a:lnTo>
                    <a:lnTo>
                      <a:pt x="1524277" y="2597945"/>
                    </a:lnTo>
                    <a:lnTo>
                      <a:pt x="1528874" y="2595303"/>
                    </a:lnTo>
                    <a:lnTo>
                      <a:pt x="1531322" y="2589660"/>
                    </a:lnTo>
                    <a:lnTo>
                      <a:pt x="1533325" y="2587304"/>
                    </a:lnTo>
                    <a:cubicBezTo>
                      <a:pt x="1535551" y="2585098"/>
                      <a:pt x="1540002" y="2574065"/>
                      <a:pt x="1540002" y="2569652"/>
                    </a:cubicBezTo>
                    <a:close/>
                    <a:moveTo>
                      <a:pt x="2003990" y="2566952"/>
                    </a:moveTo>
                    <a:lnTo>
                      <a:pt x="2003990" y="2567168"/>
                    </a:lnTo>
                    <a:cubicBezTo>
                      <a:pt x="2001766" y="2567168"/>
                      <a:pt x="2001766" y="2564923"/>
                      <a:pt x="2001766" y="2567168"/>
                    </a:cubicBezTo>
                    <a:cubicBezTo>
                      <a:pt x="2001766" y="2567168"/>
                      <a:pt x="1997318" y="2567168"/>
                      <a:pt x="1997318" y="2567168"/>
                    </a:cubicBezTo>
                    <a:cubicBezTo>
                      <a:pt x="1997318" y="2567168"/>
                      <a:pt x="1997318" y="2567168"/>
                      <a:pt x="1992871" y="2569413"/>
                    </a:cubicBezTo>
                    <a:cubicBezTo>
                      <a:pt x="1992871" y="2569413"/>
                      <a:pt x="1992871" y="2569413"/>
                      <a:pt x="1990647" y="2571658"/>
                    </a:cubicBezTo>
                    <a:cubicBezTo>
                      <a:pt x="1990647" y="2576148"/>
                      <a:pt x="1990647" y="2576148"/>
                      <a:pt x="1992871" y="2580638"/>
                    </a:cubicBezTo>
                    <a:cubicBezTo>
                      <a:pt x="1991759" y="2581761"/>
                      <a:pt x="1995095" y="2586812"/>
                      <a:pt x="1998987" y="2591863"/>
                    </a:cubicBezTo>
                    <a:lnTo>
                      <a:pt x="2005580" y="2599693"/>
                    </a:lnTo>
                    <a:lnTo>
                      <a:pt x="2006125" y="2598508"/>
                    </a:lnTo>
                    <a:lnTo>
                      <a:pt x="2008358" y="2596286"/>
                    </a:lnTo>
                    <a:lnTo>
                      <a:pt x="2006143" y="2600363"/>
                    </a:lnTo>
                    <a:lnTo>
                      <a:pt x="2008438" y="2603088"/>
                    </a:lnTo>
                    <a:cubicBezTo>
                      <a:pt x="2008438" y="2603088"/>
                      <a:pt x="2008438" y="2603088"/>
                      <a:pt x="2006214" y="2603088"/>
                    </a:cubicBezTo>
                    <a:lnTo>
                      <a:pt x="2005304" y="2601907"/>
                    </a:lnTo>
                    <a:lnTo>
                      <a:pt x="2005212" y="2602076"/>
                    </a:lnTo>
                    <a:lnTo>
                      <a:pt x="2006214" y="2603088"/>
                    </a:lnTo>
                    <a:cubicBezTo>
                      <a:pt x="2006214" y="2603088"/>
                      <a:pt x="2006214" y="2603088"/>
                      <a:pt x="2010662" y="2605333"/>
                    </a:cubicBezTo>
                    <a:lnTo>
                      <a:pt x="2011626" y="2606306"/>
                    </a:lnTo>
                    <a:lnTo>
                      <a:pt x="2014097" y="2600432"/>
                    </a:lnTo>
                    <a:lnTo>
                      <a:pt x="2008438" y="2591863"/>
                    </a:lnTo>
                    <a:cubicBezTo>
                      <a:pt x="2008438" y="2589618"/>
                      <a:pt x="2006214" y="2585128"/>
                      <a:pt x="2003990" y="2580638"/>
                    </a:cubicBezTo>
                    <a:cubicBezTo>
                      <a:pt x="2003990" y="2580638"/>
                      <a:pt x="2003990" y="2576148"/>
                      <a:pt x="2003990" y="2576148"/>
                    </a:cubicBezTo>
                    <a:lnTo>
                      <a:pt x="2003990" y="2567168"/>
                    </a:lnTo>
                    <a:lnTo>
                      <a:pt x="2004063" y="2567095"/>
                    </a:lnTo>
                    <a:close/>
                    <a:moveTo>
                      <a:pt x="2025939" y="2565607"/>
                    </a:moveTo>
                    <a:lnTo>
                      <a:pt x="2025939" y="2565607"/>
                    </a:lnTo>
                    <a:lnTo>
                      <a:pt x="2027186" y="2566840"/>
                    </a:lnTo>
                    <a:lnTo>
                      <a:pt x="2027185" y="2566840"/>
                    </a:lnTo>
                    <a:close/>
                    <a:moveTo>
                      <a:pt x="1823391" y="2563311"/>
                    </a:moveTo>
                    <a:lnTo>
                      <a:pt x="1822011" y="2563771"/>
                    </a:lnTo>
                    <a:lnTo>
                      <a:pt x="1822011" y="2565282"/>
                    </a:lnTo>
                    <a:lnTo>
                      <a:pt x="1824043" y="2565282"/>
                    </a:lnTo>
                    <a:close/>
                    <a:moveTo>
                      <a:pt x="2012468" y="2563136"/>
                    </a:moveTo>
                    <a:cubicBezTo>
                      <a:pt x="2012468" y="2563136"/>
                      <a:pt x="2012468" y="2563136"/>
                      <a:pt x="2014657" y="2563136"/>
                    </a:cubicBezTo>
                    <a:cubicBezTo>
                      <a:pt x="2014657" y="2563136"/>
                      <a:pt x="2014657" y="2563136"/>
                      <a:pt x="2014657" y="2565325"/>
                    </a:cubicBezTo>
                    <a:cubicBezTo>
                      <a:pt x="2014657" y="2565325"/>
                      <a:pt x="2014657" y="2565325"/>
                      <a:pt x="2012468" y="2563136"/>
                    </a:cubicBezTo>
                    <a:close/>
                    <a:moveTo>
                      <a:pt x="2003337" y="2563136"/>
                    </a:moveTo>
                    <a:lnTo>
                      <a:pt x="2003411" y="2563519"/>
                    </a:lnTo>
                    <a:lnTo>
                      <a:pt x="2003990" y="2564923"/>
                    </a:lnTo>
                    <a:lnTo>
                      <a:pt x="2003990" y="2566544"/>
                    </a:lnTo>
                    <a:lnTo>
                      <a:pt x="2004090" y="2567067"/>
                    </a:lnTo>
                    <a:lnTo>
                      <a:pt x="2006214" y="2564923"/>
                    </a:lnTo>
                    <a:lnTo>
                      <a:pt x="2004297" y="2563136"/>
                    </a:lnTo>
                    <a:close/>
                    <a:moveTo>
                      <a:pt x="1833070" y="2562315"/>
                    </a:moveTo>
                    <a:lnTo>
                      <a:pt x="1833240" y="2562786"/>
                    </a:lnTo>
                    <a:lnTo>
                      <a:pt x="1833240" y="2564994"/>
                    </a:lnTo>
                    <a:close/>
                    <a:moveTo>
                      <a:pt x="1790340" y="2562288"/>
                    </a:moveTo>
                    <a:lnTo>
                      <a:pt x="1787194" y="2570394"/>
                    </a:lnTo>
                    <a:cubicBezTo>
                      <a:pt x="1780788" y="2588954"/>
                      <a:pt x="1775218" y="2611670"/>
                      <a:pt x="1777446" y="2633831"/>
                    </a:cubicBezTo>
                    <a:cubicBezTo>
                      <a:pt x="1777446" y="2658208"/>
                      <a:pt x="1808641" y="2655992"/>
                      <a:pt x="1810870" y="2631615"/>
                    </a:cubicBezTo>
                    <a:cubicBezTo>
                      <a:pt x="1810870" y="2631615"/>
                      <a:pt x="1810870" y="2631615"/>
                      <a:pt x="1813098" y="2629399"/>
                    </a:cubicBezTo>
                    <a:cubicBezTo>
                      <a:pt x="1813098" y="2627183"/>
                      <a:pt x="1813098" y="2622750"/>
                      <a:pt x="1813098" y="2620534"/>
                    </a:cubicBezTo>
                    <a:cubicBezTo>
                      <a:pt x="1815326" y="2616102"/>
                      <a:pt x="1815326" y="2609454"/>
                      <a:pt x="1815326" y="2605021"/>
                    </a:cubicBezTo>
                    <a:cubicBezTo>
                      <a:pt x="1815326" y="2600589"/>
                      <a:pt x="1813098" y="2600589"/>
                      <a:pt x="1813098" y="2596157"/>
                    </a:cubicBezTo>
                    <a:cubicBezTo>
                      <a:pt x="1810870" y="2598373"/>
                      <a:pt x="1813098" y="2589509"/>
                      <a:pt x="1813098" y="2585076"/>
                    </a:cubicBezTo>
                    <a:cubicBezTo>
                      <a:pt x="1810870" y="2585076"/>
                      <a:pt x="1810870" y="2585076"/>
                      <a:pt x="1810870" y="2582860"/>
                    </a:cubicBezTo>
                    <a:cubicBezTo>
                      <a:pt x="1810870" y="2582860"/>
                      <a:pt x="1810870" y="2580644"/>
                      <a:pt x="1810870" y="2580644"/>
                    </a:cubicBezTo>
                    <a:cubicBezTo>
                      <a:pt x="1810870" y="2580644"/>
                      <a:pt x="1810870" y="2580644"/>
                      <a:pt x="1808641" y="2576212"/>
                    </a:cubicBezTo>
                    <a:lnTo>
                      <a:pt x="1808641" y="2569796"/>
                    </a:lnTo>
                    <a:lnTo>
                      <a:pt x="1807314" y="2569545"/>
                    </a:lnTo>
                    <a:close/>
                    <a:moveTo>
                      <a:pt x="1789440" y="2561903"/>
                    </a:moveTo>
                    <a:lnTo>
                      <a:pt x="1786359" y="2569563"/>
                    </a:lnTo>
                    <a:cubicBezTo>
                      <a:pt x="1786359" y="2571780"/>
                      <a:pt x="1784131" y="2576212"/>
                      <a:pt x="1784131" y="2578428"/>
                    </a:cubicBezTo>
                    <a:cubicBezTo>
                      <a:pt x="1784131" y="2580644"/>
                      <a:pt x="1784131" y="2576212"/>
                      <a:pt x="1786359" y="2569563"/>
                    </a:cubicBezTo>
                    <a:lnTo>
                      <a:pt x="1789507" y="2561932"/>
                    </a:lnTo>
                    <a:close/>
                    <a:moveTo>
                      <a:pt x="2016959" y="2561166"/>
                    </a:moveTo>
                    <a:lnTo>
                      <a:pt x="2018597" y="2561166"/>
                    </a:lnTo>
                    <a:lnTo>
                      <a:pt x="2020141" y="2562932"/>
                    </a:lnTo>
                    <a:close/>
                    <a:moveTo>
                      <a:pt x="2018330" y="2560860"/>
                    </a:moveTo>
                    <a:lnTo>
                      <a:pt x="2018979" y="2561166"/>
                    </a:lnTo>
                    <a:lnTo>
                      <a:pt x="2018597" y="2561166"/>
                    </a:lnTo>
                    <a:close/>
                    <a:moveTo>
                      <a:pt x="2199953" y="2560279"/>
                    </a:moveTo>
                    <a:lnTo>
                      <a:pt x="2198967" y="2560537"/>
                    </a:lnTo>
                    <a:lnTo>
                      <a:pt x="2196747" y="2560537"/>
                    </a:lnTo>
                    <a:lnTo>
                      <a:pt x="2197682" y="2560338"/>
                    </a:lnTo>
                    <a:close/>
                    <a:moveTo>
                      <a:pt x="1384875" y="2560218"/>
                    </a:moveTo>
                    <a:lnTo>
                      <a:pt x="1394495" y="2578142"/>
                    </a:lnTo>
                    <a:lnTo>
                      <a:pt x="1392876" y="2576893"/>
                    </a:lnTo>
                    <a:lnTo>
                      <a:pt x="1385591" y="2562275"/>
                    </a:lnTo>
                    <a:close/>
                    <a:moveTo>
                      <a:pt x="2206935" y="2560096"/>
                    </a:moveTo>
                    <a:lnTo>
                      <a:pt x="2205626" y="2560259"/>
                    </a:lnTo>
                    <a:cubicBezTo>
                      <a:pt x="2203406" y="2560537"/>
                      <a:pt x="2203406" y="2560537"/>
                      <a:pt x="2203406" y="2560537"/>
                    </a:cubicBezTo>
                    <a:lnTo>
                      <a:pt x="2204665" y="2560155"/>
                    </a:lnTo>
                    <a:close/>
                    <a:moveTo>
                      <a:pt x="2017063" y="2559412"/>
                    </a:moveTo>
                    <a:lnTo>
                      <a:pt x="2018330" y="2560860"/>
                    </a:lnTo>
                    <a:lnTo>
                      <a:pt x="2017801" y="2560611"/>
                    </a:lnTo>
                    <a:cubicBezTo>
                      <a:pt x="2015836" y="2559501"/>
                      <a:pt x="2014714" y="2558946"/>
                      <a:pt x="2016959" y="2561166"/>
                    </a:cubicBezTo>
                    <a:close/>
                    <a:moveTo>
                      <a:pt x="2212549" y="2559393"/>
                    </a:moveTo>
                    <a:lnTo>
                      <a:pt x="2209961" y="2560016"/>
                    </a:lnTo>
                    <a:lnTo>
                      <a:pt x="2206935" y="2560096"/>
                    </a:lnTo>
                    <a:close/>
                    <a:moveTo>
                      <a:pt x="2021449" y="2558946"/>
                    </a:moveTo>
                    <a:cubicBezTo>
                      <a:pt x="2023694" y="2560056"/>
                      <a:pt x="2028745" y="2565052"/>
                      <a:pt x="2033235" y="2570048"/>
                    </a:cubicBezTo>
                    <a:lnTo>
                      <a:pt x="2034919" y="2572268"/>
                    </a:lnTo>
                    <a:lnTo>
                      <a:pt x="2032674" y="2570048"/>
                    </a:lnTo>
                    <a:lnTo>
                      <a:pt x="2025939" y="2565607"/>
                    </a:lnTo>
                    <a:lnTo>
                      <a:pt x="2023694" y="2563387"/>
                    </a:lnTo>
                    <a:lnTo>
                      <a:pt x="2018979" y="2561166"/>
                    </a:lnTo>
                    <a:lnTo>
                      <a:pt x="2019204" y="2561166"/>
                    </a:lnTo>
                    <a:cubicBezTo>
                      <a:pt x="2021449" y="2561166"/>
                      <a:pt x="2021449" y="2561166"/>
                      <a:pt x="2021449" y="2561166"/>
                    </a:cubicBezTo>
                    <a:cubicBezTo>
                      <a:pt x="2021449" y="2558946"/>
                      <a:pt x="2021449" y="2558946"/>
                      <a:pt x="2021449" y="2558946"/>
                    </a:cubicBezTo>
                    <a:close/>
                    <a:moveTo>
                      <a:pt x="2153759" y="2557305"/>
                    </a:moveTo>
                    <a:lnTo>
                      <a:pt x="2170111" y="2558315"/>
                    </a:lnTo>
                    <a:lnTo>
                      <a:pt x="2167891" y="2558315"/>
                    </a:lnTo>
                    <a:close/>
                    <a:moveTo>
                      <a:pt x="1382756" y="2556587"/>
                    </a:moveTo>
                    <a:lnTo>
                      <a:pt x="1385591" y="2562275"/>
                    </a:lnTo>
                    <a:lnTo>
                      <a:pt x="1387191" y="2566877"/>
                    </a:lnTo>
                    <a:cubicBezTo>
                      <a:pt x="1388854" y="2570632"/>
                      <a:pt x="1390795" y="2574178"/>
                      <a:pt x="1392735" y="2576785"/>
                    </a:cubicBezTo>
                    <a:lnTo>
                      <a:pt x="1392876" y="2576893"/>
                    </a:lnTo>
                    <a:lnTo>
                      <a:pt x="1393844" y="2578836"/>
                    </a:lnTo>
                    <a:lnTo>
                      <a:pt x="1383961" y="2562633"/>
                    </a:lnTo>
                    <a:close/>
                    <a:moveTo>
                      <a:pt x="2136816" y="2556094"/>
                    </a:moveTo>
                    <a:lnTo>
                      <a:pt x="2153759" y="2557305"/>
                    </a:lnTo>
                    <a:lnTo>
                      <a:pt x="2139753" y="2556440"/>
                    </a:lnTo>
                    <a:close/>
                    <a:moveTo>
                      <a:pt x="2219072" y="2555786"/>
                    </a:moveTo>
                    <a:lnTo>
                      <a:pt x="2204665" y="2560155"/>
                    </a:lnTo>
                    <a:lnTo>
                      <a:pt x="2199953" y="2560279"/>
                    </a:lnTo>
                    <a:lnTo>
                      <a:pt x="2208550" y="2558025"/>
                    </a:lnTo>
                    <a:close/>
                    <a:moveTo>
                      <a:pt x="1793112" y="2555146"/>
                    </a:moveTo>
                    <a:lnTo>
                      <a:pt x="1791093" y="2560348"/>
                    </a:lnTo>
                    <a:lnTo>
                      <a:pt x="1793399" y="2562078"/>
                    </a:lnTo>
                    <a:lnTo>
                      <a:pt x="1791020" y="2560846"/>
                    </a:lnTo>
                    <a:cubicBezTo>
                      <a:pt x="1793229" y="2563055"/>
                      <a:pt x="1795438" y="2563055"/>
                      <a:pt x="1797648" y="2565264"/>
                    </a:cubicBezTo>
                    <a:lnTo>
                      <a:pt x="1793399" y="2562078"/>
                    </a:lnTo>
                    <a:lnTo>
                      <a:pt x="1806485" y="2568855"/>
                    </a:lnTo>
                    <a:lnTo>
                      <a:pt x="1808641" y="2569278"/>
                    </a:lnTo>
                    <a:lnTo>
                      <a:pt x="1808641" y="2565264"/>
                    </a:lnTo>
                    <a:lnTo>
                      <a:pt x="1806485" y="2565264"/>
                    </a:lnTo>
                    <a:cubicBezTo>
                      <a:pt x="1802066" y="2560846"/>
                      <a:pt x="1799857" y="2560846"/>
                      <a:pt x="1795438" y="2558636"/>
                    </a:cubicBezTo>
                    <a:close/>
                    <a:moveTo>
                      <a:pt x="1784736" y="2554218"/>
                    </a:moveTo>
                    <a:lnTo>
                      <a:pt x="1786601" y="2554218"/>
                    </a:lnTo>
                    <a:cubicBezTo>
                      <a:pt x="1786601" y="2556427"/>
                      <a:pt x="1786601" y="2556427"/>
                      <a:pt x="1786601" y="2556427"/>
                    </a:cubicBezTo>
                    <a:close/>
                    <a:moveTo>
                      <a:pt x="2102688" y="2554150"/>
                    </a:moveTo>
                    <a:lnTo>
                      <a:pt x="2139753" y="2556440"/>
                    </a:lnTo>
                    <a:lnTo>
                      <a:pt x="2140189" y="2556491"/>
                    </a:lnTo>
                    <a:lnTo>
                      <a:pt x="2107960" y="2555538"/>
                    </a:lnTo>
                    <a:cubicBezTo>
                      <a:pt x="2085763" y="2555538"/>
                      <a:pt x="2064676" y="2557205"/>
                      <a:pt x="2054688" y="2562759"/>
                    </a:cubicBezTo>
                    <a:lnTo>
                      <a:pt x="2063566" y="2558315"/>
                    </a:lnTo>
                    <a:cubicBezTo>
                      <a:pt x="2070225" y="2554983"/>
                      <a:pt x="2084098" y="2553872"/>
                      <a:pt x="2102688" y="2554150"/>
                    </a:cubicBezTo>
                    <a:close/>
                    <a:moveTo>
                      <a:pt x="2237922" y="2553283"/>
                    </a:moveTo>
                    <a:lnTo>
                      <a:pt x="2221163" y="2558315"/>
                    </a:lnTo>
                    <a:lnTo>
                      <a:pt x="2212549" y="2559393"/>
                    </a:lnTo>
                    <a:close/>
                    <a:moveTo>
                      <a:pt x="2028273" y="2551512"/>
                    </a:moveTo>
                    <a:lnTo>
                      <a:pt x="2025080" y="2554675"/>
                    </a:lnTo>
                    <a:lnTo>
                      <a:pt x="2029869" y="2553727"/>
                    </a:lnTo>
                    <a:lnTo>
                      <a:pt x="2028273" y="2553727"/>
                    </a:lnTo>
                    <a:cubicBezTo>
                      <a:pt x="2028273" y="2553727"/>
                      <a:pt x="2028273" y="2551512"/>
                      <a:pt x="2028273" y="2551512"/>
                    </a:cubicBezTo>
                    <a:close/>
                    <a:moveTo>
                      <a:pt x="1721563" y="2551484"/>
                    </a:moveTo>
                    <a:lnTo>
                      <a:pt x="1723593" y="2552004"/>
                    </a:lnTo>
                    <a:lnTo>
                      <a:pt x="1727492" y="2553425"/>
                    </a:lnTo>
                    <a:lnTo>
                      <a:pt x="1727291" y="2553398"/>
                    </a:lnTo>
                    <a:lnTo>
                      <a:pt x="1722193" y="2551695"/>
                    </a:lnTo>
                    <a:close/>
                    <a:moveTo>
                      <a:pt x="1535829" y="2549621"/>
                    </a:moveTo>
                    <a:lnTo>
                      <a:pt x="1537776" y="2554206"/>
                    </a:lnTo>
                    <a:cubicBezTo>
                      <a:pt x="1540002" y="2554206"/>
                      <a:pt x="1540002" y="2558619"/>
                      <a:pt x="1540002" y="2563032"/>
                    </a:cubicBezTo>
                    <a:cubicBezTo>
                      <a:pt x="1540002" y="2563032"/>
                      <a:pt x="1540002" y="2565239"/>
                      <a:pt x="1540002" y="2565239"/>
                    </a:cubicBezTo>
                    <a:cubicBezTo>
                      <a:pt x="1542227" y="2565239"/>
                      <a:pt x="1540002" y="2567445"/>
                      <a:pt x="1540002" y="2569652"/>
                    </a:cubicBezTo>
                    <a:lnTo>
                      <a:pt x="1531322" y="2589660"/>
                    </a:lnTo>
                    <a:lnTo>
                      <a:pt x="1524277" y="2597945"/>
                    </a:lnTo>
                    <a:lnTo>
                      <a:pt x="1513852" y="2603935"/>
                    </a:lnTo>
                    <a:lnTo>
                      <a:pt x="1504393" y="2607163"/>
                    </a:lnTo>
                    <a:lnTo>
                      <a:pt x="1502168" y="2607163"/>
                    </a:lnTo>
                    <a:lnTo>
                      <a:pt x="1495491" y="2607163"/>
                    </a:lnTo>
                    <a:lnTo>
                      <a:pt x="1493822" y="2605095"/>
                    </a:lnTo>
                    <a:lnTo>
                      <a:pt x="1492523" y="2603484"/>
                    </a:lnTo>
                    <a:lnTo>
                      <a:pt x="1484363" y="2587304"/>
                    </a:lnTo>
                    <a:lnTo>
                      <a:pt x="1484881" y="2586021"/>
                    </a:lnTo>
                    <a:lnTo>
                      <a:pt x="1495491" y="2604957"/>
                    </a:lnTo>
                    <a:cubicBezTo>
                      <a:pt x="1511070" y="2611576"/>
                      <a:pt x="1535551" y="2589511"/>
                      <a:pt x="1535551" y="2569652"/>
                    </a:cubicBezTo>
                    <a:lnTo>
                      <a:pt x="1527554" y="2552209"/>
                    </a:lnTo>
                    <a:lnTo>
                      <a:pt x="1527761" y="2552276"/>
                    </a:lnTo>
                    <a:cubicBezTo>
                      <a:pt x="1530543" y="2552000"/>
                      <a:pt x="1533325" y="2550897"/>
                      <a:pt x="1535551" y="2549793"/>
                    </a:cubicBezTo>
                    <a:close/>
                    <a:moveTo>
                      <a:pt x="1765599" y="2549193"/>
                    </a:moveTo>
                    <a:lnTo>
                      <a:pt x="1765963" y="2549423"/>
                    </a:lnTo>
                    <a:lnTo>
                      <a:pt x="1765774" y="2549331"/>
                    </a:lnTo>
                    <a:close/>
                    <a:moveTo>
                      <a:pt x="1779847" y="2549104"/>
                    </a:moveTo>
                    <a:lnTo>
                      <a:pt x="1779562" y="2549389"/>
                    </a:lnTo>
                    <a:lnTo>
                      <a:pt x="1779973" y="2549799"/>
                    </a:lnTo>
                    <a:lnTo>
                      <a:pt x="1780053" y="2549959"/>
                    </a:lnTo>
                    <a:lnTo>
                      <a:pt x="1779518" y="2549434"/>
                    </a:lnTo>
                    <a:lnTo>
                      <a:pt x="1779465" y="2549487"/>
                    </a:lnTo>
                    <a:lnTo>
                      <a:pt x="1778400" y="2549805"/>
                    </a:lnTo>
                    <a:lnTo>
                      <a:pt x="1781865" y="2553848"/>
                    </a:lnTo>
                    <a:lnTo>
                      <a:pt x="1781922" y="2553698"/>
                    </a:lnTo>
                    <a:lnTo>
                      <a:pt x="1780053" y="2549959"/>
                    </a:lnTo>
                    <a:lnTo>
                      <a:pt x="1782451" y="2552313"/>
                    </a:lnTo>
                    <a:lnTo>
                      <a:pt x="1782525" y="2552118"/>
                    </a:lnTo>
                    <a:close/>
                    <a:moveTo>
                      <a:pt x="1761129" y="2546369"/>
                    </a:moveTo>
                    <a:lnTo>
                      <a:pt x="1761715" y="2546739"/>
                    </a:lnTo>
                    <a:lnTo>
                      <a:pt x="1762144" y="2547381"/>
                    </a:lnTo>
                    <a:close/>
                    <a:moveTo>
                      <a:pt x="1704517" y="2545497"/>
                    </a:moveTo>
                    <a:lnTo>
                      <a:pt x="1705168" y="2545891"/>
                    </a:lnTo>
                    <a:lnTo>
                      <a:pt x="1707356" y="2547846"/>
                    </a:lnTo>
                    <a:lnTo>
                      <a:pt x="1706223" y="2547555"/>
                    </a:lnTo>
                    <a:close/>
                    <a:moveTo>
                      <a:pt x="1760837" y="2545426"/>
                    </a:moveTo>
                    <a:lnTo>
                      <a:pt x="1765599" y="2549193"/>
                    </a:lnTo>
                    <a:lnTo>
                      <a:pt x="1761715" y="2546739"/>
                    </a:lnTo>
                    <a:close/>
                    <a:moveTo>
                      <a:pt x="2256871" y="2545358"/>
                    </a:moveTo>
                    <a:lnTo>
                      <a:pt x="2245025" y="2550262"/>
                    </a:lnTo>
                    <a:lnTo>
                      <a:pt x="2219072" y="2555786"/>
                    </a:lnTo>
                    <a:lnTo>
                      <a:pt x="2231676" y="2551962"/>
                    </a:lnTo>
                    <a:close/>
                    <a:moveTo>
                      <a:pt x="1697804" y="2539314"/>
                    </a:moveTo>
                    <a:lnTo>
                      <a:pt x="1703919" y="2544776"/>
                    </a:lnTo>
                    <a:lnTo>
                      <a:pt x="1704517" y="2545497"/>
                    </a:lnTo>
                    <a:lnTo>
                      <a:pt x="1700166" y="2542864"/>
                    </a:lnTo>
                    <a:close/>
                    <a:moveTo>
                      <a:pt x="2275017" y="2538817"/>
                    </a:moveTo>
                    <a:lnTo>
                      <a:pt x="2273976" y="2539392"/>
                    </a:lnTo>
                    <a:lnTo>
                      <a:pt x="2263261" y="2543683"/>
                    </a:lnTo>
                    <a:lnTo>
                      <a:pt x="2256871" y="2545358"/>
                    </a:lnTo>
                    <a:lnTo>
                      <a:pt x="2266243" y="2541478"/>
                    </a:lnTo>
                    <a:close/>
                    <a:moveTo>
                      <a:pt x="1511070" y="2538760"/>
                    </a:moveTo>
                    <a:lnTo>
                      <a:pt x="1513206" y="2539819"/>
                    </a:lnTo>
                    <a:lnTo>
                      <a:pt x="1513347" y="2539117"/>
                    </a:lnTo>
                    <a:close/>
                    <a:moveTo>
                      <a:pt x="1696112" y="2535357"/>
                    </a:moveTo>
                    <a:lnTo>
                      <a:pt x="1699333" y="2539243"/>
                    </a:lnTo>
                    <a:lnTo>
                      <a:pt x="1697963" y="2538449"/>
                    </a:lnTo>
                    <a:close/>
                    <a:moveTo>
                      <a:pt x="1733162" y="2534461"/>
                    </a:moveTo>
                    <a:lnTo>
                      <a:pt x="1735514" y="2534461"/>
                    </a:lnTo>
                    <a:cubicBezTo>
                      <a:pt x="1737754" y="2536693"/>
                      <a:pt x="1737754" y="2536693"/>
                      <a:pt x="1737754" y="2536693"/>
                    </a:cubicBezTo>
                    <a:close/>
                    <a:moveTo>
                      <a:pt x="1799493" y="2533552"/>
                    </a:moveTo>
                    <a:lnTo>
                      <a:pt x="1800619" y="2534271"/>
                    </a:lnTo>
                    <a:lnTo>
                      <a:pt x="1799493" y="2534271"/>
                    </a:lnTo>
                    <a:close/>
                    <a:moveTo>
                      <a:pt x="1802394" y="2533347"/>
                    </a:moveTo>
                    <a:lnTo>
                      <a:pt x="1802332" y="2533473"/>
                    </a:lnTo>
                    <a:lnTo>
                      <a:pt x="1803997" y="2534271"/>
                    </a:lnTo>
                    <a:lnTo>
                      <a:pt x="1802220" y="2533703"/>
                    </a:lnTo>
                    <a:lnTo>
                      <a:pt x="1801944" y="2534271"/>
                    </a:lnTo>
                    <a:lnTo>
                      <a:pt x="1803997" y="2534271"/>
                    </a:lnTo>
                    <a:cubicBezTo>
                      <a:pt x="1803997" y="2534271"/>
                      <a:pt x="1806248" y="2534271"/>
                      <a:pt x="1806248" y="2534271"/>
                    </a:cubicBezTo>
                    <a:close/>
                    <a:moveTo>
                      <a:pt x="1730690" y="2533259"/>
                    </a:moveTo>
                    <a:lnTo>
                      <a:pt x="1735514" y="2534461"/>
                    </a:lnTo>
                    <a:lnTo>
                      <a:pt x="1730952" y="2533386"/>
                    </a:lnTo>
                    <a:close/>
                    <a:moveTo>
                      <a:pt x="1727018" y="2532459"/>
                    </a:moveTo>
                    <a:lnTo>
                      <a:pt x="1730952" y="2533386"/>
                    </a:lnTo>
                    <a:lnTo>
                      <a:pt x="1733162" y="2534461"/>
                    </a:lnTo>
                    <a:lnTo>
                      <a:pt x="1731035" y="2534461"/>
                    </a:lnTo>
                    <a:close/>
                    <a:moveTo>
                      <a:pt x="1797242" y="2532113"/>
                    </a:moveTo>
                    <a:lnTo>
                      <a:pt x="1799493" y="2532832"/>
                    </a:lnTo>
                    <a:lnTo>
                      <a:pt x="1799493" y="2533552"/>
                    </a:lnTo>
                    <a:close/>
                    <a:moveTo>
                      <a:pt x="1767150" y="2531949"/>
                    </a:moveTo>
                    <a:lnTo>
                      <a:pt x="1766869" y="2532229"/>
                    </a:lnTo>
                    <a:lnTo>
                      <a:pt x="1766362" y="2532558"/>
                    </a:lnTo>
                    <a:lnTo>
                      <a:pt x="1766717" y="2534334"/>
                    </a:lnTo>
                    <a:lnTo>
                      <a:pt x="1768484" y="2536322"/>
                    </a:lnTo>
                    <a:lnTo>
                      <a:pt x="1769357" y="2539183"/>
                    </a:lnTo>
                    <a:lnTo>
                      <a:pt x="1768926" y="2538752"/>
                    </a:lnTo>
                    <a:lnTo>
                      <a:pt x="1769391" y="2539295"/>
                    </a:lnTo>
                    <a:lnTo>
                      <a:pt x="1769479" y="2539581"/>
                    </a:lnTo>
                    <a:lnTo>
                      <a:pt x="1770474" y="2540557"/>
                    </a:lnTo>
                    <a:lnTo>
                      <a:pt x="1777312" y="2548536"/>
                    </a:lnTo>
                    <a:lnTo>
                      <a:pt x="1778310" y="2548248"/>
                    </a:lnTo>
                    <a:lnTo>
                      <a:pt x="1770474" y="2540557"/>
                    </a:lnTo>
                    <a:lnTo>
                      <a:pt x="1769391" y="2539295"/>
                    </a:lnTo>
                    <a:lnTo>
                      <a:pt x="1769357" y="2539183"/>
                    </a:lnTo>
                    <a:lnTo>
                      <a:pt x="1775554" y="2545380"/>
                    </a:lnTo>
                    <a:lnTo>
                      <a:pt x="1778397" y="2548223"/>
                    </a:lnTo>
                    <a:lnTo>
                      <a:pt x="1778927" y="2548070"/>
                    </a:lnTo>
                    <a:lnTo>
                      <a:pt x="1768484" y="2536322"/>
                    </a:lnTo>
                    <a:close/>
                    <a:moveTo>
                      <a:pt x="1718591" y="2530244"/>
                    </a:moveTo>
                    <a:lnTo>
                      <a:pt x="1725436" y="2531950"/>
                    </a:lnTo>
                    <a:cubicBezTo>
                      <a:pt x="1726555" y="2532229"/>
                      <a:pt x="1726555" y="2532229"/>
                      <a:pt x="1726555" y="2532229"/>
                    </a:cubicBezTo>
                    <a:lnTo>
                      <a:pt x="1727018" y="2532459"/>
                    </a:lnTo>
                    <a:lnTo>
                      <a:pt x="1720116" y="2530833"/>
                    </a:lnTo>
                    <a:close/>
                    <a:moveTo>
                      <a:pt x="1749486" y="2528070"/>
                    </a:moveTo>
                    <a:lnTo>
                      <a:pt x="1750975" y="2529555"/>
                    </a:lnTo>
                    <a:cubicBezTo>
                      <a:pt x="1753209" y="2534012"/>
                      <a:pt x="1753209" y="2534012"/>
                      <a:pt x="1753209" y="2534012"/>
                    </a:cubicBezTo>
                    <a:lnTo>
                      <a:pt x="1753209" y="2534569"/>
                    </a:lnTo>
                    <a:close/>
                    <a:moveTo>
                      <a:pt x="1819517" y="2525389"/>
                    </a:moveTo>
                    <a:lnTo>
                      <a:pt x="1824281" y="2529673"/>
                    </a:lnTo>
                    <a:lnTo>
                      <a:pt x="1819743" y="2525696"/>
                    </a:lnTo>
                    <a:close/>
                    <a:moveTo>
                      <a:pt x="1818498" y="2523973"/>
                    </a:moveTo>
                    <a:lnTo>
                      <a:pt x="1819802" y="2525258"/>
                    </a:lnTo>
                    <a:cubicBezTo>
                      <a:pt x="1822042" y="2527465"/>
                      <a:pt x="1822042" y="2527465"/>
                      <a:pt x="1822042" y="2527465"/>
                    </a:cubicBezTo>
                    <a:close/>
                    <a:moveTo>
                      <a:pt x="1818423" y="2523899"/>
                    </a:moveTo>
                    <a:lnTo>
                      <a:pt x="1818498" y="2523973"/>
                    </a:lnTo>
                    <a:lnTo>
                      <a:pt x="1818424" y="2523899"/>
                    </a:lnTo>
                    <a:close/>
                    <a:moveTo>
                      <a:pt x="1430453" y="2523735"/>
                    </a:moveTo>
                    <a:lnTo>
                      <a:pt x="1428872" y="2530361"/>
                    </a:lnTo>
                    <a:lnTo>
                      <a:pt x="1428856" y="2528483"/>
                    </a:lnTo>
                    <a:close/>
                    <a:moveTo>
                      <a:pt x="1867804" y="2523489"/>
                    </a:moveTo>
                    <a:lnTo>
                      <a:pt x="1876498" y="2525075"/>
                    </a:lnTo>
                    <a:lnTo>
                      <a:pt x="1883969" y="2526741"/>
                    </a:lnTo>
                    <a:cubicBezTo>
                      <a:pt x="1886459" y="2527296"/>
                      <a:pt x="1886459" y="2527296"/>
                      <a:pt x="1886459" y="2527296"/>
                    </a:cubicBezTo>
                    <a:lnTo>
                      <a:pt x="1879376" y="2527296"/>
                    </a:lnTo>
                    <a:lnTo>
                      <a:pt x="1869701" y="2524441"/>
                    </a:lnTo>
                    <a:close/>
                    <a:moveTo>
                      <a:pt x="1764507" y="2523287"/>
                    </a:moveTo>
                    <a:lnTo>
                      <a:pt x="1766102" y="2531261"/>
                    </a:lnTo>
                    <a:lnTo>
                      <a:pt x="1766845" y="2530949"/>
                    </a:lnTo>
                    <a:close/>
                    <a:moveTo>
                      <a:pt x="1800983" y="2510129"/>
                    </a:moveTo>
                    <a:lnTo>
                      <a:pt x="1806141" y="2513779"/>
                    </a:lnTo>
                    <a:lnTo>
                      <a:pt x="1819743" y="2525696"/>
                    </a:lnTo>
                    <a:lnTo>
                      <a:pt x="1824281" y="2531880"/>
                    </a:lnTo>
                    <a:cubicBezTo>
                      <a:pt x="1822042" y="2529673"/>
                      <a:pt x="1824281" y="2534088"/>
                      <a:pt x="1826521" y="2538503"/>
                    </a:cubicBezTo>
                    <a:lnTo>
                      <a:pt x="1826591" y="2538661"/>
                    </a:lnTo>
                    <a:lnTo>
                      <a:pt x="1826695" y="2538761"/>
                    </a:lnTo>
                    <a:lnTo>
                      <a:pt x="1826521" y="2538503"/>
                    </a:lnTo>
                    <a:cubicBezTo>
                      <a:pt x="1824281" y="2536295"/>
                      <a:pt x="1824281" y="2534088"/>
                      <a:pt x="1824281" y="2531880"/>
                    </a:cubicBezTo>
                    <a:cubicBezTo>
                      <a:pt x="1824281" y="2531880"/>
                      <a:pt x="1824281" y="2531880"/>
                      <a:pt x="1824281" y="2529673"/>
                    </a:cubicBezTo>
                    <a:cubicBezTo>
                      <a:pt x="1824281" y="2529673"/>
                      <a:pt x="1824281" y="2529673"/>
                      <a:pt x="1826521" y="2534088"/>
                    </a:cubicBezTo>
                    <a:lnTo>
                      <a:pt x="1828765" y="2539618"/>
                    </a:lnTo>
                    <a:lnTo>
                      <a:pt x="1829222" y="2540745"/>
                    </a:lnTo>
                    <a:lnTo>
                      <a:pt x="1831017" y="2540745"/>
                    </a:lnTo>
                    <a:cubicBezTo>
                      <a:pt x="1833269" y="2540745"/>
                      <a:pt x="1833269" y="2542903"/>
                      <a:pt x="1833269" y="2542903"/>
                    </a:cubicBezTo>
                    <a:cubicBezTo>
                      <a:pt x="1833269" y="2542903"/>
                      <a:pt x="1833269" y="2542903"/>
                      <a:pt x="1831017" y="2542903"/>
                    </a:cubicBezTo>
                    <a:cubicBezTo>
                      <a:pt x="1831017" y="2545060"/>
                      <a:pt x="1831017" y="2545060"/>
                      <a:pt x="1831017" y="2545060"/>
                    </a:cubicBezTo>
                    <a:cubicBezTo>
                      <a:pt x="1831017" y="2545060"/>
                      <a:pt x="1831017" y="2545060"/>
                      <a:pt x="1831017" y="2547218"/>
                    </a:cubicBezTo>
                    <a:lnTo>
                      <a:pt x="1830499" y="2547466"/>
                    </a:lnTo>
                    <a:lnTo>
                      <a:pt x="1832400" y="2551748"/>
                    </a:lnTo>
                    <a:lnTo>
                      <a:pt x="1833070" y="2562315"/>
                    </a:lnTo>
                    <a:lnTo>
                      <a:pt x="1828124" y="2548605"/>
                    </a:lnTo>
                    <a:lnTo>
                      <a:pt x="1826514" y="2549376"/>
                    </a:lnTo>
                    <a:cubicBezTo>
                      <a:pt x="1826514" y="2549376"/>
                      <a:pt x="1826514" y="2549376"/>
                      <a:pt x="1824262" y="2549376"/>
                    </a:cubicBezTo>
                    <a:cubicBezTo>
                      <a:pt x="1824262" y="2549376"/>
                      <a:pt x="1824262" y="2549376"/>
                      <a:pt x="1822010" y="2549376"/>
                    </a:cubicBezTo>
                    <a:cubicBezTo>
                      <a:pt x="1822010" y="2549376"/>
                      <a:pt x="1822010" y="2549376"/>
                      <a:pt x="1824262" y="2547218"/>
                    </a:cubicBezTo>
                    <a:cubicBezTo>
                      <a:pt x="1824262" y="2547218"/>
                      <a:pt x="1822010" y="2547218"/>
                      <a:pt x="1822010" y="2547218"/>
                    </a:cubicBezTo>
                    <a:cubicBezTo>
                      <a:pt x="1822010" y="2545060"/>
                      <a:pt x="1822010" y="2545060"/>
                      <a:pt x="1822010" y="2542903"/>
                    </a:cubicBezTo>
                    <a:cubicBezTo>
                      <a:pt x="1822010" y="2542903"/>
                      <a:pt x="1822010" y="2540745"/>
                      <a:pt x="1819759" y="2540745"/>
                    </a:cubicBezTo>
                    <a:cubicBezTo>
                      <a:pt x="1819759" y="2540745"/>
                      <a:pt x="1817507" y="2540745"/>
                      <a:pt x="1817507" y="2538587"/>
                    </a:cubicBezTo>
                    <a:cubicBezTo>
                      <a:pt x="1817507" y="2538587"/>
                      <a:pt x="1815255" y="2538587"/>
                      <a:pt x="1815255" y="2538587"/>
                    </a:cubicBezTo>
                    <a:cubicBezTo>
                      <a:pt x="1815255" y="2540745"/>
                      <a:pt x="1815255" y="2538587"/>
                      <a:pt x="1813003" y="2538587"/>
                    </a:cubicBezTo>
                    <a:cubicBezTo>
                      <a:pt x="1813003" y="2538587"/>
                      <a:pt x="1813003" y="2538587"/>
                      <a:pt x="1810752" y="2538587"/>
                    </a:cubicBezTo>
                    <a:cubicBezTo>
                      <a:pt x="1810752" y="2538587"/>
                      <a:pt x="1810752" y="2536429"/>
                      <a:pt x="1810752" y="2536429"/>
                    </a:cubicBezTo>
                    <a:cubicBezTo>
                      <a:pt x="1808500" y="2536429"/>
                      <a:pt x="1808500" y="2536429"/>
                      <a:pt x="1808500" y="2536429"/>
                    </a:cubicBezTo>
                    <a:cubicBezTo>
                      <a:pt x="1808500" y="2536429"/>
                      <a:pt x="1808500" y="2536429"/>
                      <a:pt x="1806248" y="2536429"/>
                    </a:cubicBezTo>
                    <a:cubicBezTo>
                      <a:pt x="1806248" y="2536429"/>
                      <a:pt x="1806248" y="2536429"/>
                      <a:pt x="1803997" y="2536429"/>
                    </a:cubicBezTo>
                    <a:lnTo>
                      <a:pt x="1801629" y="2534916"/>
                    </a:lnTo>
                    <a:lnTo>
                      <a:pt x="1798107" y="2542141"/>
                    </a:lnTo>
                    <a:lnTo>
                      <a:pt x="1800977" y="2534499"/>
                    </a:lnTo>
                    <a:lnTo>
                      <a:pt x="1800619" y="2534271"/>
                    </a:lnTo>
                    <a:lnTo>
                      <a:pt x="1801062" y="2534271"/>
                    </a:lnTo>
                    <a:lnTo>
                      <a:pt x="1801377" y="2533434"/>
                    </a:lnTo>
                    <a:lnTo>
                      <a:pt x="1799493" y="2532832"/>
                    </a:lnTo>
                    <a:lnTo>
                      <a:pt x="1799493" y="2532653"/>
                    </a:lnTo>
                    <a:lnTo>
                      <a:pt x="1801491" y="2533131"/>
                    </a:lnTo>
                    <a:lnTo>
                      <a:pt x="1801510" y="2533079"/>
                    </a:lnTo>
                    <a:lnTo>
                      <a:pt x="1799493" y="2532113"/>
                    </a:lnTo>
                    <a:lnTo>
                      <a:pt x="1799493" y="2532653"/>
                    </a:lnTo>
                    <a:lnTo>
                      <a:pt x="1797242" y="2532113"/>
                    </a:lnTo>
                    <a:cubicBezTo>
                      <a:pt x="1797242" y="2532113"/>
                      <a:pt x="1797242" y="2532113"/>
                      <a:pt x="1794990" y="2529955"/>
                    </a:cubicBezTo>
                    <a:cubicBezTo>
                      <a:pt x="1794990" y="2529955"/>
                      <a:pt x="1790486" y="2529955"/>
                      <a:pt x="1788235" y="2527797"/>
                    </a:cubicBezTo>
                    <a:lnTo>
                      <a:pt x="1802925" y="2530926"/>
                    </a:lnTo>
                    <a:lnTo>
                      <a:pt x="1804185" y="2529673"/>
                    </a:lnTo>
                    <a:lnTo>
                      <a:pt x="1803513" y="2531051"/>
                    </a:lnTo>
                    <a:lnTo>
                      <a:pt x="1808500" y="2532113"/>
                    </a:lnTo>
                    <a:cubicBezTo>
                      <a:pt x="1813003" y="2529955"/>
                      <a:pt x="1815255" y="2534271"/>
                      <a:pt x="1819759" y="2536429"/>
                    </a:cubicBezTo>
                    <a:cubicBezTo>
                      <a:pt x="1819759" y="2536429"/>
                      <a:pt x="1819759" y="2536429"/>
                      <a:pt x="1822010" y="2536429"/>
                    </a:cubicBezTo>
                    <a:cubicBezTo>
                      <a:pt x="1822010" y="2536429"/>
                      <a:pt x="1822010" y="2536429"/>
                      <a:pt x="1824262" y="2538587"/>
                    </a:cubicBezTo>
                    <a:lnTo>
                      <a:pt x="1824511" y="2538587"/>
                    </a:lnTo>
                    <a:lnTo>
                      <a:pt x="1824281" y="2537951"/>
                    </a:lnTo>
                    <a:close/>
                    <a:moveTo>
                      <a:pt x="1782182" y="2509790"/>
                    </a:moveTo>
                    <a:cubicBezTo>
                      <a:pt x="1780939" y="2508236"/>
                      <a:pt x="1782182" y="2514450"/>
                      <a:pt x="1782182" y="2514450"/>
                    </a:cubicBezTo>
                    <a:lnTo>
                      <a:pt x="1781494" y="2514794"/>
                    </a:lnTo>
                    <a:lnTo>
                      <a:pt x="1781785" y="2516538"/>
                    </a:lnTo>
                    <a:lnTo>
                      <a:pt x="1781029" y="2515027"/>
                    </a:lnTo>
                    <a:lnTo>
                      <a:pt x="1777764" y="2516659"/>
                    </a:lnTo>
                    <a:cubicBezTo>
                      <a:pt x="1777764" y="2516659"/>
                      <a:pt x="1775554" y="2514450"/>
                      <a:pt x="1773345" y="2516659"/>
                    </a:cubicBezTo>
                    <a:cubicBezTo>
                      <a:pt x="1773345" y="2516659"/>
                      <a:pt x="1773345" y="2516659"/>
                      <a:pt x="1768926" y="2518869"/>
                    </a:cubicBezTo>
                    <a:cubicBezTo>
                      <a:pt x="1768926" y="2518869"/>
                      <a:pt x="1768926" y="2518869"/>
                      <a:pt x="1768926" y="2521078"/>
                    </a:cubicBezTo>
                    <a:cubicBezTo>
                      <a:pt x="1768926" y="2521078"/>
                      <a:pt x="1768926" y="2521078"/>
                      <a:pt x="1766717" y="2523287"/>
                    </a:cubicBezTo>
                    <a:cubicBezTo>
                      <a:pt x="1766717" y="2525496"/>
                      <a:pt x="1766717" y="2527706"/>
                      <a:pt x="1768926" y="2529915"/>
                    </a:cubicBezTo>
                    <a:lnTo>
                      <a:pt x="1768992" y="2530045"/>
                    </a:lnTo>
                    <a:lnTo>
                      <a:pt x="1769108" y="2529996"/>
                    </a:lnTo>
                    <a:lnTo>
                      <a:pt x="1769015" y="2530089"/>
                    </a:lnTo>
                    <a:lnTo>
                      <a:pt x="1776107" y="2544000"/>
                    </a:lnTo>
                    <a:lnTo>
                      <a:pt x="1779423" y="2547927"/>
                    </a:lnTo>
                    <a:lnTo>
                      <a:pt x="1781668" y="2547279"/>
                    </a:lnTo>
                    <a:lnTo>
                      <a:pt x="1780156" y="2548794"/>
                    </a:lnTo>
                    <a:lnTo>
                      <a:pt x="1782661" y="2551761"/>
                    </a:lnTo>
                    <a:lnTo>
                      <a:pt x="1784286" y="2547499"/>
                    </a:lnTo>
                    <a:lnTo>
                      <a:pt x="1784286" y="2551945"/>
                    </a:lnTo>
                    <a:lnTo>
                      <a:pt x="1783787" y="2553094"/>
                    </a:lnTo>
                    <a:lnTo>
                      <a:pt x="1784736" y="2554218"/>
                    </a:lnTo>
                    <a:lnTo>
                      <a:pt x="1784392" y="2554218"/>
                    </a:lnTo>
                    <a:lnTo>
                      <a:pt x="1783657" y="2553392"/>
                    </a:lnTo>
                    <a:lnTo>
                      <a:pt x="1783625" y="2553465"/>
                    </a:lnTo>
                    <a:lnTo>
                      <a:pt x="1784392" y="2554218"/>
                    </a:lnTo>
                    <a:cubicBezTo>
                      <a:pt x="1784392" y="2554218"/>
                      <a:pt x="1784392" y="2554218"/>
                      <a:pt x="1788810" y="2558636"/>
                    </a:cubicBezTo>
                    <a:lnTo>
                      <a:pt x="1790210" y="2559686"/>
                    </a:lnTo>
                    <a:lnTo>
                      <a:pt x="1790815" y="2558483"/>
                    </a:lnTo>
                    <a:lnTo>
                      <a:pt x="1790303" y="2559756"/>
                    </a:lnTo>
                    <a:lnTo>
                      <a:pt x="1790380" y="2559814"/>
                    </a:lnTo>
                    <a:lnTo>
                      <a:pt x="1792614" y="2554400"/>
                    </a:lnTo>
                    <a:lnTo>
                      <a:pt x="1786601" y="2545380"/>
                    </a:lnTo>
                    <a:cubicBezTo>
                      <a:pt x="1786601" y="2540962"/>
                      <a:pt x="1784392" y="2536543"/>
                      <a:pt x="1782182" y="2532124"/>
                    </a:cubicBezTo>
                    <a:cubicBezTo>
                      <a:pt x="1782182" y="2532124"/>
                      <a:pt x="1782182" y="2525496"/>
                      <a:pt x="1782182" y="2525496"/>
                    </a:cubicBezTo>
                    <a:cubicBezTo>
                      <a:pt x="1779973" y="2521078"/>
                      <a:pt x="1782182" y="2521078"/>
                      <a:pt x="1782182" y="2514450"/>
                    </a:cubicBezTo>
                    <a:cubicBezTo>
                      <a:pt x="1782182" y="2514450"/>
                      <a:pt x="1784392" y="2514450"/>
                      <a:pt x="1784392" y="2514450"/>
                    </a:cubicBezTo>
                    <a:cubicBezTo>
                      <a:pt x="1783287" y="2511688"/>
                      <a:pt x="1782597" y="2510307"/>
                      <a:pt x="1782182" y="2509790"/>
                    </a:cubicBezTo>
                    <a:close/>
                    <a:moveTo>
                      <a:pt x="1798863" y="2507597"/>
                    </a:moveTo>
                    <a:lnTo>
                      <a:pt x="1799646" y="2507597"/>
                    </a:lnTo>
                    <a:cubicBezTo>
                      <a:pt x="1801885" y="2507597"/>
                      <a:pt x="1801885" y="2507597"/>
                      <a:pt x="1801885" y="2507597"/>
                    </a:cubicBezTo>
                    <a:cubicBezTo>
                      <a:pt x="1804125" y="2508701"/>
                      <a:pt x="1809724" y="2513668"/>
                      <a:pt x="1814763" y="2518911"/>
                    </a:cubicBezTo>
                    <a:lnTo>
                      <a:pt x="1818423" y="2523899"/>
                    </a:lnTo>
                    <a:lnTo>
                      <a:pt x="1808604" y="2514220"/>
                    </a:lnTo>
                    <a:cubicBezTo>
                      <a:pt x="1810844" y="2516427"/>
                      <a:pt x="1813083" y="2516427"/>
                      <a:pt x="1815323" y="2520843"/>
                    </a:cubicBezTo>
                    <a:lnTo>
                      <a:pt x="1818424" y="2523899"/>
                    </a:lnTo>
                    <a:lnTo>
                      <a:pt x="1819517" y="2525389"/>
                    </a:lnTo>
                    <a:lnTo>
                      <a:pt x="1808324" y="2515324"/>
                    </a:lnTo>
                    <a:lnTo>
                      <a:pt x="1806141" y="2513779"/>
                    </a:lnTo>
                    <a:lnTo>
                      <a:pt x="1804125" y="2512012"/>
                    </a:lnTo>
                    <a:lnTo>
                      <a:pt x="1800646" y="2509727"/>
                    </a:lnTo>
                    <a:close/>
                    <a:moveTo>
                      <a:pt x="1797406" y="2507597"/>
                    </a:moveTo>
                    <a:cubicBezTo>
                      <a:pt x="1795166" y="2505390"/>
                      <a:pt x="1796286" y="2506494"/>
                      <a:pt x="1798246" y="2508149"/>
                    </a:cubicBezTo>
                    <a:lnTo>
                      <a:pt x="1800646" y="2509727"/>
                    </a:lnTo>
                    <a:lnTo>
                      <a:pt x="1800983" y="2510129"/>
                    </a:lnTo>
                    <a:close/>
                    <a:moveTo>
                      <a:pt x="1782294" y="2507469"/>
                    </a:moveTo>
                    <a:lnTo>
                      <a:pt x="1781160" y="2508036"/>
                    </a:lnTo>
                    <a:lnTo>
                      <a:pt x="1781877" y="2507886"/>
                    </a:lnTo>
                    <a:close/>
                    <a:moveTo>
                      <a:pt x="1788861" y="2505280"/>
                    </a:moveTo>
                    <a:cubicBezTo>
                      <a:pt x="1788861" y="2505280"/>
                      <a:pt x="1788861" y="2505280"/>
                      <a:pt x="1788861" y="2507469"/>
                    </a:cubicBezTo>
                    <a:cubicBezTo>
                      <a:pt x="1786672" y="2507469"/>
                      <a:pt x="1786672" y="2507469"/>
                      <a:pt x="1786672" y="2507469"/>
                    </a:cubicBezTo>
                    <a:cubicBezTo>
                      <a:pt x="1786672" y="2507469"/>
                      <a:pt x="1786672" y="2507469"/>
                      <a:pt x="1786672" y="2509658"/>
                    </a:cubicBezTo>
                    <a:cubicBezTo>
                      <a:pt x="1786672" y="2509658"/>
                      <a:pt x="1784483" y="2507469"/>
                      <a:pt x="1784483" y="2507469"/>
                    </a:cubicBezTo>
                    <a:cubicBezTo>
                      <a:pt x="1784483" y="2507469"/>
                      <a:pt x="1784483" y="2507469"/>
                      <a:pt x="1784483" y="2509658"/>
                    </a:cubicBezTo>
                    <a:lnTo>
                      <a:pt x="1782908" y="2509658"/>
                    </a:lnTo>
                    <a:lnTo>
                      <a:pt x="1786877" y="2519697"/>
                    </a:lnTo>
                    <a:cubicBezTo>
                      <a:pt x="1786049" y="2523287"/>
                      <a:pt x="1784392" y="2526601"/>
                      <a:pt x="1786601" y="2529915"/>
                    </a:cubicBezTo>
                    <a:cubicBezTo>
                      <a:pt x="1786601" y="2529915"/>
                      <a:pt x="1786601" y="2529915"/>
                      <a:pt x="1788810" y="2534334"/>
                    </a:cubicBezTo>
                    <a:cubicBezTo>
                      <a:pt x="1788810" y="2534334"/>
                      <a:pt x="1788810" y="2534334"/>
                      <a:pt x="1791020" y="2538752"/>
                    </a:cubicBezTo>
                    <a:lnTo>
                      <a:pt x="1794982" y="2548659"/>
                    </a:lnTo>
                    <a:lnTo>
                      <a:pt x="1795272" y="2547956"/>
                    </a:lnTo>
                    <a:lnTo>
                      <a:pt x="1798107" y="2542141"/>
                    </a:lnTo>
                    <a:lnTo>
                      <a:pt x="1796560" y="2546259"/>
                    </a:lnTo>
                    <a:lnTo>
                      <a:pt x="1795310" y="2549480"/>
                    </a:lnTo>
                    <a:lnTo>
                      <a:pt x="1795438" y="2549799"/>
                    </a:lnTo>
                    <a:cubicBezTo>
                      <a:pt x="1797648" y="2552008"/>
                      <a:pt x="1797648" y="2549799"/>
                      <a:pt x="1799857" y="2552008"/>
                    </a:cubicBezTo>
                    <a:cubicBezTo>
                      <a:pt x="1799857" y="2552008"/>
                      <a:pt x="1804276" y="2554218"/>
                      <a:pt x="1806485" y="2556427"/>
                    </a:cubicBezTo>
                    <a:cubicBezTo>
                      <a:pt x="1806485" y="2556427"/>
                      <a:pt x="1806485" y="2556427"/>
                      <a:pt x="1806485" y="2554218"/>
                    </a:cubicBezTo>
                    <a:cubicBezTo>
                      <a:pt x="1806485" y="2554218"/>
                      <a:pt x="1806485" y="2554218"/>
                      <a:pt x="1808695" y="2554218"/>
                    </a:cubicBezTo>
                    <a:lnTo>
                      <a:pt x="1810870" y="2554218"/>
                    </a:lnTo>
                    <a:lnTo>
                      <a:pt x="1810870" y="2551834"/>
                    </a:lnTo>
                    <a:cubicBezTo>
                      <a:pt x="1813098" y="2549618"/>
                      <a:pt x="1815326" y="2551834"/>
                      <a:pt x="1817554" y="2551834"/>
                    </a:cubicBezTo>
                    <a:lnTo>
                      <a:pt x="1817554" y="2552888"/>
                    </a:lnTo>
                    <a:lnTo>
                      <a:pt x="1821951" y="2552008"/>
                    </a:lnTo>
                    <a:cubicBezTo>
                      <a:pt x="1821951" y="2552008"/>
                      <a:pt x="1821951" y="2552008"/>
                      <a:pt x="1824160" y="2552008"/>
                    </a:cubicBezTo>
                    <a:cubicBezTo>
                      <a:pt x="1824160" y="2552008"/>
                      <a:pt x="1824160" y="2554218"/>
                      <a:pt x="1824160" y="2554218"/>
                    </a:cubicBezTo>
                    <a:cubicBezTo>
                      <a:pt x="1824160" y="2554218"/>
                      <a:pt x="1828579" y="2552008"/>
                      <a:pt x="1828579" y="2552008"/>
                    </a:cubicBezTo>
                    <a:cubicBezTo>
                      <a:pt x="1828579" y="2552008"/>
                      <a:pt x="1828579" y="2554218"/>
                      <a:pt x="1828579" y="2556427"/>
                    </a:cubicBezTo>
                    <a:cubicBezTo>
                      <a:pt x="1828579" y="2556427"/>
                      <a:pt x="1828579" y="2556427"/>
                      <a:pt x="1828579" y="2558636"/>
                    </a:cubicBezTo>
                    <a:lnTo>
                      <a:pt x="1828579" y="2558732"/>
                    </a:lnTo>
                    <a:lnTo>
                      <a:pt x="1830669" y="2560836"/>
                    </a:lnTo>
                    <a:cubicBezTo>
                      <a:pt x="1830669" y="2560836"/>
                      <a:pt x="1830669" y="2560836"/>
                      <a:pt x="1831222" y="2561948"/>
                    </a:cubicBezTo>
                    <a:lnTo>
                      <a:pt x="1834966" y="2569484"/>
                    </a:lnTo>
                    <a:lnTo>
                      <a:pt x="1835555" y="2569484"/>
                    </a:lnTo>
                    <a:cubicBezTo>
                      <a:pt x="1835555" y="2569484"/>
                      <a:pt x="1835555" y="2569484"/>
                      <a:pt x="1837768" y="2569484"/>
                    </a:cubicBezTo>
                    <a:cubicBezTo>
                      <a:pt x="1837768" y="2569484"/>
                      <a:pt x="1837768" y="2569484"/>
                      <a:pt x="1842194" y="2569484"/>
                    </a:cubicBezTo>
                    <a:cubicBezTo>
                      <a:pt x="1842194" y="2569484"/>
                      <a:pt x="1842194" y="2569484"/>
                      <a:pt x="1844408" y="2571705"/>
                    </a:cubicBezTo>
                    <a:cubicBezTo>
                      <a:pt x="1844408" y="2571705"/>
                      <a:pt x="1844408" y="2571705"/>
                      <a:pt x="1846621" y="2571705"/>
                    </a:cubicBezTo>
                    <a:cubicBezTo>
                      <a:pt x="1846621" y="2571705"/>
                      <a:pt x="1846621" y="2571705"/>
                      <a:pt x="1846621" y="2573925"/>
                    </a:cubicBezTo>
                    <a:cubicBezTo>
                      <a:pt x="1846621" y="2573925"/>
                      <a:pt x="1848834" y="2573925"/>
                      <a:pt x="1848834" y="2573925"/>
                    </a:cubicBezTo>
                    <a:cubicBezTo>
                      <a:pt x="1848834" y="2573925"/>
                      <a:pt x="1848834" y="2573925"/>
                      <a:pt x="1851047" y="2573925"/>
                    </a:cubicBezTo>
                    <a:cubicBezTo>
                      <a:pt x="1855474" y="2576146"/>
                      <a:pt x="1857687" y="2576146"/>
                      <a:pt x="1862113" y="2576146"/>
                    </a:cubicBezTo>
                    <a:cubicBezTo>
                      <a:pt x="1866540" y="2576146"/>
                      <a:pt x="1870966" y="2573925"/>
                      <a:pt x="1875393" y="2571705"/>
                    </a:cubicBezTo>
                    <a:cubicBezTo>
                      <a:pt x="1879819" y="2571705"/>
                      <a:pt x="1879819" y="2569484"/>
                      <a:pt x="1884246" y="2567264"/>
                    </a:cubicBezTo>
                    <a:cubicBezTo>
                      <a:pt x="1884246" y="2567264"/>
                      <a:pt x="1888672" y="2562823"/>
                      <a:pt x="1888672" y="2562823"/>
                    </a:cubicBezTo>
                    <a:cubicBezTo>
                      <a:pt x="1890885" y="2558382"/>
                      <a:pt x="1893099" y="2558382"/>
                      <a:pt x="1893099" y="2556162"/>
                    </a:cubicBezTo>
                    <a:cubicBezTo>
                      <a:pt x="1895312" y="2551721"/>
                      <a:pt x="1895312" y="2551721"/>
                      <a:pt x="1895312" y="2549500"/>
                    </a:cubicBezTo>
                    <a:cubicBezTo>
                      <a:pt x="1897525" y="2549500"/>
                      <a:pt x="1897525" y="2547280"/>
                      <a:pt x="1897525" y="2547280"/>
                    </a:cubicBezTo>
                    <a:cubicBezTo>
                      <a:pt x="1897525" y="2545059"/>
                      <a:pt x="1899738" y="2547280"/>
                      <a:pt x="1897525" y="2545059"/>
                    </a:cubicBezTo>
                    <a:cubicBezTo>
                      <a:pt x="1897525" y="2545059"/>
                      <a:pt x="1901952" y="2542839"/>
                      <a:pt x="1901952" y="2540619"/>
                    </a:cubicBezTo>
                    <a:cubicBezTo>
                      <a:pt x="1901952" y="2538398"/>
                      <a:pt x="1901952" y="2536178"/>
                      <a:pt x="1901952" y="2533957"/>
                    </a:cubicBezTo>
                    <a:cubicBezTo>
                      <a:pt x="1897525" y="2531737"/>
                      <a:pt x="1893099" y="2529516"/>
                      <a:pt x="1888672" y="2527296"/>
                    </a:cubicBezTo>
                    <a:lnTo>
                      <a:pt x="1876498" y="2525075"/>
                    </a:lnTo>
                    <a:lnTo>
                      <a:pt x="1866540" y="2522855"/>
                    </a:lnTo>
                    <a:lnTo>
                      <a:pt x="1867804" y="2523489"/>
                    </a:lnTo>
                    <a:lnTo>
                      <a:pt x="1864327" y="2522855"/>
                    </a:lnTo>
                    <a:lnTo>
                      <a:pt x="1869701" y="2524441"/>
                    </a:lnTo>
                    <a:lnTo>
                      <a:pt x="1870966" y="2525076"/>
                    </a:lnTo>
                    <a:cubicBezTo>
                      <a:pt x="1870966" y="2525076"/>
                      <a:pt x="1870966" y="2525076"/>
                      <a:pt x="1877606" y="2527296"/>
                    </a:cubicBezTo>
                    <a:cubicBezTo>
                      <a:pt x="1877606" y="2527296"/>
                      <a:pt x="1877606" y="2527296"/>
                      <a:pt x="1878713" y="2527296"/>
                    </a:cubicBezTo>
                    <a:lnTo>
                      <a:pt x="1879376" y="2527296"/>
                    </a:lnTo>
                    <a:lnTo>
                      <a:pt x="1901952" y="2533957"/>
                    </a:lnTo>
                    <a:cubicBezTo>
                      <a:pt x="1897525" y="2533957"/>
                      <a:pt x="1895312" y="2533957"/>
                      <a:pt x="1893099" y="2531737"/>
                    </a:cubicBezTo>
                    <a:cubicBezTo>
                      <a:pt x="1888672" y="2529516"/>
                      <a:pt x="1864327" y="2525076"/>
                      <a:pt x="1862113" y="2522855"/>
                    </a:cubicBezTo>
                    <a:lnTo>
                      <a:pt x="1859900" y="2522855"/>
                    </a:lnTo>
                    <a:cubicBezTo>
                      <a:pt x="1855474" y="2520635"/>
                      <a:pt x="1853261" y="2520635"/>
                      <a:pt x="1848834" y="2520635"/>
                    </a:cubicBezTo>
                    <a:cubicBezTo>
                      <a:pt x="1851047" y="2520635"/>
                      <a:pt x="1855474" y="2520635"/>
                      <a:pt x="1857687" y="2520635"/>
                    </a:cubicBezTo>
                    <a:lnTo>
                      <a:pt x="1845352" y="2519836"/>
                    </a:lnTo>
                    <a:lnTo>
                      <a:pt x="1851157" y="2527465"/>
                    </a:lnTo>
                    <a:cubicBezTo>
                      <a:pt x="1853396" y="2531880"/>
                      <a:pt x="1853396" y="2531880"/>
                      <a:pt x="1855636" y="2534088"/>
                    </a:cubicBezTo>
                    <a:cubicBezTo>
                      <a:pt x="1855636" y="2531880"/>
                      <a:pt x="1857876" y="2538503"/>
                      <a:pt x="1857876" y="2542918"/>
                    </a:cubicBezTo>
                    <a:cubicBezTo>
                      <a:pt x="1857876" y="2542918"/>
                      <a:pt x="1857876" y="2542918"/>
                      <a:pt x="1860115" y="2542918"/>
                    </a:cubicBezTo>
                    <a:cubicBezTo>
                      <a:pt x="1860115" y="2542918"/>
                      <a:pt x="1860115" y="2542918"/>
                      <a:pt x="1860115" y="2545126"/>
                    </a:cubicBezTo>
                    <a:cubicBezTo>
                      <a:pt x="1860115" y="2545126"/>
                      <a:pt x="1860115" y="2545126"/>
                      <a:pt x="1860115" y="2549541"/>
                    </a:cubicBezTo>
                    <a:cubicBezTo>
                      <a:pt x="1862355" y="2553956"/>
                      <a:pt x="1857876" y="2560579"/>
                      <a:pt x="1855636" y="2562786"/>
                    </a:cubicBezTo>
                    <a:cubicBezTo>
                      <a:pt x="1855636" y="2562786"/>
                      <a:pt x="1855636" y="2562786"/>
                      <a:pt x="1853396" y="2562786"/>
                    </a:cubicBezTo>
                    <a:cubicBezTo>
                      <a:pt x="1853396" y="2562786"/>
                      <a:pt x="1853396" y="2562786"/>
                      <a:pt x="1853396" y="2564994"/>
                    </a:cubicBezTo>
                    <a:cubicBezTo>
                      <a:pt x="1853396" y="2564994"/>
                      <a:pt x="1853396" y="2562786"/>
                      <a:pt x="1851157" y="2562786"/>
                    </a:cubicBezTo>
                    <a:cubicBezTo>
                      <a:pt x="1851157" y="2564994"/>
                      <a:pt x="1848917" y="2567201"/>
                      <a:pt x="1848917" y="2567201"/>
                    </a:cubicBezTo>
                    <a:cubicBezTo>
                      <a:pt x="1848917" y="2567201"/>
                      <a:pt x="1846677" y="2562786"/>
                      <a:pt x="1846677" y="2562786"/>
                    </a:cubicBezTo>
                    <a:cubicBezTo>
                      <a:pt x="1846677" y="2562786"/>
                      <a:pt x="1846677" y="2562786"/>
                      <a:pt x="1844438" y="2562786"/>
                    </a:cubicBezTo>
                    <a:cubicBezTo>
                      <a:pt x="1844438" y="2562786"/>
                      <a:pt x="1844438" y="2562786"/>
                      <a:pt x="1844438" y="2560579"/>
                    </a:cubicBezTo>
                    <a:cubicBezTo>
                      <a:pt x="1844438" y="2560579"/>
                      <a:pt x="1844438" y="2560579"/>
                      <a:pt x="1846677" y="2556163"/>
                    </a:cubicBezTo>
                    <a:cubicBezTo>
                      <a:pt x="1846677" y="2556163"/>
                      <a:pt x="1846677" y="2556163"/>
                      <a:pt x="1848917" y="2551748"/>
                    </a:cubicBezTo>
                    <a:cubicBezTo>
                      <a:pt x="1848917" y="2549541"/>
                      <a:pt x="1848917" y="2549541"/>
                      <a:pt x="1848917" y="2547333"/>
                    </a:cubicBezTo>
                    <a:cubicBezTo>
                      <a:pt x="1848917" y="2547333"/>
                      <a:pt x="1848917" y="2547333"/>
                      <a:pt x="1848917" y="2545126"/>
                    </a:cubicBezTo>
                    <a:cubicBezTo>
                      <a:pt x="1851157" y="2542918"/>
                      <a:pt x="1851157" y="2540711"/>
                      <a:pt x="1848917" y="2536295"/>
                    </a:cubicBezTo>
                    <a:cubicBezTo>
                      <a:pt x="1846677" y="2531880"/>
                      <a:pt x="1846677" y="2527465"/>
                      <a:pt x="1842198" y="2525258"/>
                    </a:cubicBezTo>
                    <a:lnTo>
                      <a:pt x="1837660" y="2519294"/>
                    </a:lnTo>
                    <a:lnTo>
                      <a:pt x="1826702" y="2518414"/>
                    </a:lnTo>
                    <a:lnTo>
                      <a:pt x="1828915" y="2518414"/>
                    </a:lnTo>
                    <a:lnTo>
                      <a:pt x="1837097" y="2518553"/>
                    </a:lnTo>
                    <a:lnTo>
                      <a:pt x="1835479" y="2516427"/>
                    </a:lnTo>
                    <a:cubicBezTo>
                      <a:pt x="1835479" y="2516427"/>
                      <a:pt x="1831000" y="2512012"/>
                      <a:pt x="1831000" y="2512012"/>
                    </a:cubicBezTo>
                    <a:cubicBezTo>
                      <a:pt x="1826521" y="2509805"/>
                      <a:pt x="1826521" y="2509805"/>
                      <a:pt x="1822042" y="2507597"/>
                    </a:cubicBezTo>
                    <a:cubicBezTo>
                      <a:pt x="1819802" y="2507597"/>
                      <a:pt x="1819802" y="2507597"/>
                      <a:pt x="1817562" y="2507597"/>
                    </a:cubicBezTo>
                    <a:cubicBezTo>
                      <a:pt x="1817562" y="2505390"/>
                      <a:pt x="1815323" y="2507597"/>
                      <a:pt x="1815323" y="2507597"/>
                    </a:cubicBezTo>
                    <a:cubicBezTo>
                      <a:pt x="1813083" y="2507597"/>
                      <a:pt x="1813083" y="2505390"/>
                      <a:pt x="1813083" y="2507597"/>
                    </a:cubicBezTo>
                    <a:cubicBezTo>
                      <a:pt x="1810844" y="2507597"/>
                      <a:pt x="1808604" y="2505390"/>
                      <a:pt x="1806364" y="2505390"/>
                    </a:cubicBezTo>
                    <a:cubicBezTo>
                      <a:pt x="1806364" y="2505390"/>
                      <a:pt x="1804125" y="2505390"/>
                      <a:pt x="1801885" y="2507597"/>
                    </a:cubicBezTo>
                    <a:lnTo>
                      <a:pt x="1797532" y="2505452"/>
                    </a:lnTo>
                    <a:lnTo>
                      <a:pt x="1797358" y="2505800"/>
                    </a:lnTo>
                    <a:lnTo>
                      <a:pt x="1798863" y="2507597"/>
                    </a:lnTo>
                    <a:lnTo>
                      <a:pt x="1797406" y="2507597"/>
                    </a:lnTo>
                    <a:lnTo>
                      <a:pt x="1795539" y="2509437"/>
                    </a:lnTo>
                    <a:lnTo>
                      <a:pt x="1795429" y="2509658"/>
                    </a:lnTo>
                    <a:cubicBezTo>
                      <a:pt x="1795429" y="2509658"/>
                      <a:pt x="1795429" y="2509658"/>
                      <a:pt x="1795429" y="2511847"/>
                    </a:cubicBezTo>
                    <a:cubicBezTo>
                      <a:pt x="1795429" y="2511847"/>
                      <a:pt x="1795429" y="2511847"/>
                      <a:pt x="1793239" y="2511847"/>
                    </a:cubicBezTo>
                    <a:cubicBezTo>
                      <a:pt x="1793239" y="2511847"/>
                      <a:pt x="1793239" y="2511847"/>
                      <a:pt x="1793239" y="2509658"/>
                    </a:cubicBezTo>
                    <a:cubicBezTo>
                      <a:pt x="1793239" y="2507469"/>
                      <a:pt x="1793239" y="2507469"/>
                      <a:pt x="1791050" y="2507469"/>
                    </a:cubicBezTo>
                    <a:cubicBezTo>
                      <a:pt x="1788861" y="2505280"/>
                      <a:pt x="1788861" y="2505280"/>
                      <a:pt x="1788861" y="2505280"/>
                    </a:cubicBezTo>
                    <a:close/>
                    <a:moveTo>
                      <a:pt x="1433591" y="2503476"/>
                    </a:moveTo>
                    <a:lnTo>
                      <a:pt x="1425090" y="2537398"/>
                    </a:lnTo>
                    <a:lnTo>
                      <a:pt x="1425010" y="2536721"/>
                    </a:lnTo>
                    <a:lnTo>
                      <a:pt x="1425241" y="2535108"/>
                    </a:lnTo>
                    <a:lnTo>
                      <a:pt x="1432511" y="2505629"/>
                    </a:lnTo>
                    <a:lnTo>
                      <a:pt x="1433034" y="2504587"/>
                    </a:lnTo>
                    <a:cubicBezTo>
                      <a:pt x="1433591" y="2503476"/>
                      <a:pt x="1433591" y="2503476"/>
                      <a:pt x="1433591" y="2503476"/>
                    </a:cubicBezTo>
                    <a:close/>
                    <a:moveTo>
                      <a:pt x="2019324" y="2502700"/>
                    </a:moveTo>
                    <a:lnTo>
                      <a:pt x="2019324" y="2504150"/>
                    </a:lnTo>
                    <a:cubicBezTo>
                      <a:pt x="2019324" y="2504981"/>
                      <a:pt x="2019324" y="2504981"/>
                      <a:pt x="2019324" y="2504981"/>
                    </a:cubicBezTo>
                    <a:lnTo>
                      <a:pt x="2018190" y="2506104"/>
                    </a:lnTo>
                    <a:close/>
                    <a:moveTo>
                      <a:pt x="1563066" y="2500646"/>
                    </a:moveTo>
                    <a:lnTo>
                      <a:pt x="1562613" y="2500823"/>
                    </a:lnTo>
                    <a:lnTo>
                      <a:pt x="1563081" y="2500676"/>
                    </a:lnTo>
                    <a:close/>
                    <a:moveTo>
                      <a:pt x="1808682" y="2498965"/>
                    </a:moveTo>
                    <a:lnTo>
                      <a:pt x="1806371" y="2501297"/>
                    </a:lnTo>
                    <a:lnTo>
                      <a:pt x="1808682" y="2500908"/>
                    </a:lnTo>
                    <a:close/>
                    <a:moveTo>
                      <a:pt x="1615760" y="2498451"/>
                    </a:moveTo>
                    <a:lnTo>
                      <a:pt x="1616810" y="2498451"/>
                    </a:lnTo>
                    <a:lnTo>
                      <a:pt x="1617422" y="2498871"/>
                    </a:lnTo>
                    <a:close/>
                    <a:moveTo>
                      <a:pt x="2020536" y="2498381"/>
                    </a:moveTo>
                    <a:lnTo>
                      <a:pt x="2019324" y="2504981"/>
                    </a:lnTo>
                    <a:lnTo>
                      <a:pt x="2019731" y="2501309"/>
                    </a:lnTo>
                    <a:close/>
                    <a:moveTo>
                      <a:pt x="1613545" y="2496210"/>
                    </a:moveTo>
                    <a:cubicBezTo>
                      <a:pt x="1613545" y="2496210"/>
                      <a:pt x="1613545" y="2496210"/>
                      <a:pt x="1615760" y="2496210"/>
                    </a:cubicBezTo>
                    <a:cubicBezTo>
                      <a:pt x="1620191" y="2498451"/>
                      <a:pt x="1624621" y="2498451"/>
                      <a:pt x="1626836" y="2500692"/>
                    </a:cubicBezTo>
                    <a:cubicBezTo>
                      <a:pt x="1629051" y="2500692"/>
                      <a:pt x="1633482" y="2502934"/>
                      <a:pt x="1633482" y="2502934"/>
                    </a:cubicBezTo>
                    <a:cubicBezTo>
                      <a:pt x="1633482" y="2502934"/>
                      <a:pt x="1631267" y="2505175"/>
                      <a:pt x="1629051" y="2505175"/>
                    </a:cubicBezTo>
                    <a:cubicBezTo>
                      <a:pt x="1627944" y="2505175"/>
                      <a:pt x="1624621" y="2503494"/>
                      <a:pt x="1621298" y="2501533"/>
                    </a:cubicBezTo>
                    <a:lnTo>
                      <a:pt x="1617422" y="2498871"/>
                    </a:lnTo>
                    <a:lnTo>
                      <a:pt x="1618714" y="2499198"/>
                    </a:lnTo>
                    <a:lnTo>
                      <a:pt x="1620191" y="2500692"/>
                    </a:lnTo>
                    <a:cubicBezTo>
                      <a:pt x="1620191" y="2500692"/>
                      <a:pt x="1620191" y="2500692"/>
                      <a:pt x="1624621" y="2500692"/>
                    </a:cubicBezTo>
                    <a:lnTo>
                      <a:pt x="1618714" y="2499198"/>
                    </a:lnTo>
                    <a:lnTo>
                      <a:pt x="1617975" y="2498451"/>
                    </a:lnTo>
                    <a:lnTo>
                      <a:pt x="1616810" y="2498451"/>
                    </a:lnTo>
                    <a:lnTo>
                      <a:pt x="1615760" y="2497731"/>
                    </a:lnTo>
                    <a:close/>
                    <a:moveTo>
                      <a:pt x="2020423" y="2495071"/>
                    </a:moveTo>
                    <a:lnTo>
                      <a:pt x="2019731" y="2501309"/>
                    </a:lnTo>
                    <a:lnTo>
                      <a:pt x="2019464" y="2502280"/>
                    </a:lnTo>
                    <a:lnTo>
                      <a:pt x="2019324" y="2502700"/>
                    </a:lnTo>
                    <a:lnTo>
                      <a:pt x="2019324" y="2498333"/>
                    </a:lnTo>
                    <a:cubicBezTo>
                      <a:pt x="2019324" y="2498333"/>
                      <a:pt x="2019324" y="2498333"/>
                      <a:pt x="2019604" y="2497502"/>
                    </a:cubicBezTo>
                    <a:close/>
                    <a:moveTo>
                      <a:pt x="1749380" y="2491038"/>
                    </a:moveTo>
                    <a:lnTo>
                      <a:pt x="1748741" y="2491675"/>
                    </a:lnTo>
                    <a:cubicBezTo>
                      <a:pt x="1748741" y="2496132"/>
                      <a:pt x="1746507" y="2493903"/>
                      <a:pt x="1746507" y="2498360"/>
                    </a:cubicBezTo>
                    <a:cubicBezTo>
                      <a:pt x="1746507" y="2498360"/>
                      <a:pt x="1746507" y="2500588"/>
                      <a:pt x="1746507" y="2500588"/>
                    </a:cubicBezTo>
                    <a:cubicBezTo>
                      <a:pt x="1746507" y="2500588"/>
                      <a:pt x="1746507" y="2502816"/>
                      <a:pt x="1746507" y="2502816"/>
                    </a:cubicBezTo>
                    <a:cubicBezTo>
                      <a:pt x="1746507" y="2505045"/>
                      <a:pt x="1744273" y="2502816"/>
                      <a:pt x="1746507" y="2505045"/>
                    </a:cubicBezTo>
                    <a:cubicBezTo>
                      <a:pt x="1746507" y="2505045"/>
                      <a:pt x="1744273" y="2507273"/>
                      <a:pt x="1744273" y="2507273"/>
                    </a:cubicBezTo>
                    <a:cubicBezTo>
                      <a:pt x="1744273" y="2509501"/>
                      <a:pt x="1744273" y="2509501"/>
                      <a:pt x="1744273" y="2511729"/>
                    </a:cubicBezTo>
                    <a:cubicBezTo>
                      <a:pt x="1744273" y="2511729"/>
                      <a:pt x="1744273" y="2511729"/>
                      <a:pt x="1744273" y="2513958"/>
                    </a:cubicBezTo>
                    <a:cubicBezTo>
                      <a:pt x="1746507" y="2516186"/>
                      <a:pt x="1746507" y="2518414"/>
                      <a:pt x="1748741" y="2520642"/>
                    </a:cubicBezTo>
                    <a:cubicBezTo>
                      <a:pt x="1748741" y="2521756"/>
                      <a:pt x="1750417" y="2525656"/>
                      <a:pt x="1752092" y="2529555"/>
                    </a:cubicBezTo>
                    <a:lnTo>
                      <a:pt x="1752866" y="2531613"/>
                    </a:lnTo>
                    <a:lnTo>
                      <a:pt x="1744273" y="2516186"/>
                    </a:lnTo>
                    <a:cubicBezTo>
                      <a:pt x="1744273" y="2518414"/>
                      <a:pt x="1744273" y="2522871"/>
                      <a:pt x="1746507" y="2522871"/>
                    </a:cubicBezTo>
                    <a:lnTo>
                      <a:pt x="1749486" y="2528070"/>
                    </a:lnTo>
                    <a:lnTo>
                      <a:pt x="1746507" y="2525099"/>
                    </a:lnTo>
                    <a:lnTo>
                      <a:pt x="1753155" y="2536150"/>
                    </a:lnTo>
                    <a:lnTo>
                      <a:pt x="1753209" y="2536137"/>
                    </a:lnTo>
                    <a:lnTo>
                      <a:pt x="1753209" y="2534569"/>
                    </a:lnTo>
                    <a:lnTo>
                      <a:pt x="1753993" y="2535938"/>
                    </a:lnTo>
                    <a:lnTo>
                      <a:pt x="1754448" y="2535822"/>
                    </a:lnTo>
                    <a:lnTo>
                      <a:pt x="1752866" y="2531613"/>
                    </a:lnTo>
                    <a:lnTo>
                      <a:pt x="1755115" y="2535652"/>
                    </a:lnTo>
                    <a:lnTo>
                      <a:pt x="1756510" y="2535298"/>
                    </a:lnTo>
                    <a:lnTo>
                      <a:pt x="1764463" y="2531951"/>
                    </a:lnTo>
                    <a:lnTo>
                      <a:pt x="1760089" y="2521078"/>
                    </a:lnTo>
                    <a:cubicBezTo>
                      <a:pt x="1762298" y="2515555"/>
                      <a:pt x="1766164" y="2512241"/>
                      <a:pt x="1770307" y="2510307"/>
                    </a:cubicBezTo>
                    <a:lnTo>
                      <a:pt x="1774324" y="2509467"/>
                    </a:lnTo>
                    <a:lnTo>
                      <a:pt x="1778684" y="2505978"/>
                    </a:lnTo>
                    <a:lnTo>
                      <a:pt x="1778500" y="2504686"/>
                    </a:lnTo>
                    <a:lnTo>
                      <a:pt x="1777781" y="2505045"/>
                    </a:lnTo>
                    <a:cubicBezTo>
                      <a:pt x="1777781" y="2505045"/>
                      <a:pt x="1777781" y="2505045"/>
                      <a:pt x="1775547" y="2505045"/>
                    </a:cubicBezTo>
                    <a:cubicBezTo>
                      <a:pt x="1775547" y="2505045"/>
                      <a:pt x="1775547" y="2505045"/>
                      <a:pt x="1773313" y="2502816"/>
                    </a:cubicBezTo>
                    <a:cubicBezTo>
                      <a:pt x="1773313" y="2502816"/>
                      <a:pt x="1773313" y="2502816"/>
                      <a:pt x="1771080" y="2500588"/>
                    </a:cubicBezTo>
                    <a:cubicBezTo>
                      <a:pt x="1771080" y="2500588"/>
                      <a:pt x="1771080" y="2500588"/>
                      <a:pt x="1773313" y="2498360"/>
                    </a:cubicBezTo>
                    <a:cubicBezTo>
                      <a:pt x="1771080" y="2498360"/>
                      <a:pt x="1771080" y="2498360"/>
                      <a:pt x="1771080" y="2496132"/>
                    </a:cubicBezTo>
                    <a:lnTo>
                      <a:pt x="1769299" y="2496132"/>
                    </a:lnTo>
                    <a:lnTo>
                      <a:pt x="1769108" y="2496512"/>
                    </a:lnTo>
                    <a:cubicBezTo>
                      <a:pt x="1769108" y="2496512"/>
                      <a:pt x="1769108" y="2496512"/>
                      <a:pt x="1766869" y="2496512"/>
                    </a:cubicBezTo>
                    <a:cubicBezTo>
                      <a:pt x="1766869" y="2496512"/>
                      <a:pt x="1766869" y="2496512"/>
                      <a:pt x="1766869" y="2498744"/>
                    </a:cubicBezTo>
                    <a:cubicBezTo>
                      <a:pt x="1766869" y="2498744"/>
                      <a:pt x="1766869" y="2498744"/>
                      <a:pt x="1762389" y="2496512"/>
                    </a:cubicBezTo>
                    <a:cubicBezTo>
                      <a:pt x="1762389" y="2496512"/>
                      <a:pt x="1762389" y="2496512"/>
                      <a:pt x="1760150" y="2494280"/>
                    </a:cubicBezTo>
                    <a:cubicBezTo>
                      <a:pt x="1760150" y="2494280"/>
                      <a:pt x="1760150" y="2494280"/>
                      <a:pt x="1757910" y="2494280"/>
                    </a:cubicBezTo>
                    <a:cubicBezTo>
                      <a:pt x="1757910" y="2494280"/>
                      <a:pt x="1757910" y="2494280"/>
                      <a:pt x="1757910" y="2492048"/>
                    </a:cubicBezTo>
                    <a:cubicBezTo>
                      <a:pt x="1757910" y="2492048"/>
                      <a:pt x="1755670" y="2492048"/>
                      <a:pt x="1755670" y="2492048"/>
                    </a:cubicBezTo>
                    <a:cubicBezTo>
                      <a:pt x="1755670" y="2492048"/>
                      <a:pt x="1755670" y="2492048"/>
                      <a:pt x="1753431" y="2492048"/>
                    </a:cubicBezTo>
                    <a:close/>
                    <a:moveTo>
                      <a:pt x="1594525" y="2490392"/>
                    </a:moveTo>
                    <a:lnTo>
                      <a:pt x="1594489" y="2490424"/>
                    </a:lnTo>
                    <a:lnTo>
                      <a:pt x="1592264" y="2491538"/>
                    </a:lnTo>
                    <a:lnTo>
                      <a:pt x="1592068" y="2491600"/>
                    </a:lnTo>
                    <a:close/>
                    <a:moveTo>
                      <a:pt x="1744472" y="2489815"/>
                    </a:moveTo>
                    <a:cubicBezTo>
                      <a:pt x="1742233" y="2489815"/>
                      <a:pt x="1737754" y="2489815"/>
                      <a:pt x="1733274" y="2492048"/>
                    </a:cubicBezTo>
                    <a:cubicBezTo>
                      <a:pt x="1731035" y="2489815"/>
                      <a:pt x="1728795" y="2492048"/>
                      <a:pt x="1724316" y="2494280"/>
                    </a:cubicBezTo>
                    <a:cubicBezTo>
                      <a:pt x="1724316" y="2494280"/>
                      <a:pt x="1719837" y="2496512"/>
                      <a:pt x="1719837" y="2498744"/>
                    </a:cubicBezTo>
                    <a:cubicBezTo>
                      <a:pt x="1719837" y="2500977"/>
                      <a:pt x="1717597" y="2500977"/>
                      <a:pt x="1715357" y="2503209"/>
                    </a:cubicBezTo>
                    <a:cubicBezTo>
                      <a:pt x="1715357" y="2505441"/>
                      <a:pt x="1715357" y="2505441"/>
                      <a:pt x="1713118" y="2507674"/>
                    </a:cubicBezTo>
                    <a:cubicBezTo>
                      <a:pt x="1713118" y="2507674"/>
                      <a:pt x="1713118" y="2509906"/>
                      <a:pt x="1713118" y="2509906"/>
                    </a:cubicBezTo>
                    <a:cubicBezTo>
                      <a:pt x="1713118" y="2512138"/>
                      <a:pt x="1710878" y="2509906"/>
                      <a:pt x="1713118" y="2512138"/>
                    </a:cubicBezTo>
                    <a:cubicBezTo>
                      <a:pt x="1713118" y="2512138"/>
                      <a:pt x="1708639" y="2514370"/>
                      <a:pt x="1708639" y="2516603"/>
                    </a:cubicBezTo>
                    <a:cubicBezTo>
                      <a:pt x="1710878" y="2516603"/>
                      <a:pt x="1708639" y="2518835"/>
                      <a:pt x="1708639" y="2521067"/>
                    </a:cubicBezTo>
                    <a:cubicBezTo>
                      <a:pt x="1708639" y="2521067"/>
                      <a:pt x="1708639" y="2521067"/>
                      <a:pt x="1708639" y="2525532"/>
                    </a:cubicBezTo>
                    <a:cubicBezTo>
                      <a:pt x="1704159" y="2521067"/>
                      <a:pt x="1713118" y="2525532"/>
                      <a:pt x="1713118" y="2525532"/>
                    </a:cubicBezTo>
                    <a:cubicBezTo>
                      <a:pt x="1715358" y="2526648"/>
                      <a:pt x="1720957" y="2528880"/>
                      <a:pt x="1726276" y="2531112"/>
                    </a:cubicBezTo>
                    <a:lnTo>
                      <a:pt x="1730690" y="2533259"/>
                    </a:lnTo>
                    <a:lnTo>
                      <a:pt x="1718591" y="2530244"/>
                    </a:lnTo>
                    <a:lnTo>
                      <a:pt x="1717374" y="2529773"/>
                    </a:lnTo>
                    <a:lnTo>
                      <a:pt x="1712477" y="2527881"/>
                    </a:lnTo>
                    <a:lnTo>
                      <a:pt x="1710038" y="2526090"/>
                    </a:lnTo>
                    <a:cubicBezTo>
                      <a:pt x="1708079" y="2524974"/>
                      <a:pt x="1706399" y="2524416"/>
                      <a:pt x="1706399" y="2525532"/>
                    </a:cubicBezTo>
                    <a:lnTo>
                      <a:pt x="1712477" y="2527881"/>
                    </a:lnTo>
                    <a:lnTo>
                      <a:pt x="1715357" y="2529996"/>
                    </a:lnTo>
                    <a:cubicBezTo>
                      <a:pt x="1722076" y="2532229"/>
                      <a:pt x="1728795" y="2534461"/>
                      <a:pt x="1735514" y="2536693"/>
                    </a:cubicBezTo>
                    <a:lnTo>
                      <a:pt x="1737754" y="2536693"/>
                    </a:lnTo>
                    <a:lnTo>
                      <a:pt x="1739993" y="2536693"/>
                    </a:lnTo>
                    <a:lnTo>
                      <a:pt x="1745560" y="2538080"/>
                    </a:lnTo>
                    <a:lnTo>
                      <a:pt x="1742233" y="2538925"/>
                    </a:lnTo>
                    <a:cubicBezTo>
                      <a:pt x="1744472" y="2538925"/>
                      <a:pt x="1746712" y="2538925"/>
                      <a:pt x="1748952" y="2538925"/>
                    </a:cubicBezTo>
                    <a:lnTo>
                      <a:pt x="1745560" y="2538080"/>
                    </a:lnTo>
                    <a:lnTo>
                      <a:pt x="1752208" y="2536391"/>
                    </a:lnTo>
                    <a:lnTo>
                      <a:pt x="1739806" y="2516186"/>
                    </a:lnTo>
                    <a:lnTo>
                      <a:pt x="1747693" y="2490618"/>
                    </a:lnTo>
                    <a:close/>
                    <a:moveTo>
                      <a:pt x="2021170" y="2488326"/>
                    </a:moveTo>
                    <a:lnTo>
                      <a:pt x="2020994" y="2489919"/>
                    </a:lnTo>
                    <a:lnTo>
                      <a:pt x="2020403" y="2491873"/>
                    </a:lnTo>
                    <a:close/>
                    <a:moveTo>
                      <a:pt x="1520948" y="2484871"/>
                    </a:moveTo>
                    <a:lnTo>
                      <a:pt x="1523138" y="2487453"/>
                    </a:lnTo>
                    <a:cubicBezTo>
                      <a:pt x="1528698" y="2492467"/>
                      <a:pt x="1537038" y="2497480"/>
                      <a:pt x="1549269" y="2498594"/>
                    </a:cubicBezTo>
                    <a:lnTo>
                      <a:pt x="1547045" y="2498594"/>
                    </a:lnTo>
                    <a:cubicBezTo>
                      <a:pt x="1544821" y="2498594"/>
                      <a:pt x="1540374" y="2498594"/>
                      <a:pt x="1535926" y="2496366"/>
                    </a:cubicBezTo>
                    <a:lnTo>
                      <a:pt x="1538275" y="2497039"/>
                    </a:lnTo>
                    <a:lnTo>
                      <a:pt x="1535856" y="2496610"/>
                    </a:lnTo>
                    <a:cubicBezTo>
                      <a:pt x="1531895" y="2494904"/>
                      <a:pt x="1527864" y="2492327"/>
                      <a:pt x="1524250" y="2489403"/>
                    </a:cubicBezTo>
                    <a:close/>
                    <a:moveTo>
                      <a:pt x="2023777" y="2480717"/>
                    </a:moveTo>
                    <a:lnTo>
                      <a:pt x="2021841" y="2490301"/>
                    </a:lnTo>
                    <a:cubicBezTo>
                      <a:pt x="2021562" y="2491686"/>
                      <a:pt x="2021562" y="2491686"/>
                      <a:pt x="2021562" y="2491686"/>
                    </a:cubicBezTo>
                    <a:lnTo>
                      <a:pt x="2020423" y="2495071"/>
                    </a:lnTo>
                    <a:lnTo>
                      <a:pt x="2020994" y="2489919"/>
                    </a:lnTo>
                    <a:close/>
                    <a:moveTo>
                      <a:pt x="2023799" y="2480607"/>
                    </a:moveTo>
                    <a:lnTo>
                      <a:pt x="2023782" y="2480700"/>
                    </a:lnTo>
                    <a:lnTo>
                      <a:pt x="2023777" y="2480717"/>
                    </a:lnTo>
                    <a:close/>
                    <a:moveTo>
                      <a:pt x="2022880" y="2480423"/>
                    </a:moveTo>
                    <a:lnTo>
                      <a:pt x="2021170" y="2488326"/>
                    </a:lnTo>
                    <a:lnTo>
                      <a:pt x="2021841" y="2482269"/>
                    </a:lnTo>
                    <a:close/>
                    <a:moveTo>
                      <a:pt x="1447489" y="2477546"/>
                    </a:moveTo>
                    <a:lnTo>
                      <a:pt x="1442504" y="2487916"/>
                    </a:lnTo>
                    <a:cubicBezTo>
                      <a:pt x="1438047" y="2494584"/>
                      <a:pt x="1435819" y="2501253"/>
                      <a:pt x="1438047" y="2499030"/>
                    </a:cubicBezTo>
                    <a:cubicBezTo>
                      <a:pt x="1438047" y="2496807"/>
                      <a:pt x="1440276" y="2492361"/>
                      <a:pt x="1442504" y="2487916"/>
                    </a:cubicBezTo>
                    <a:lnTo>
                      <a:pt x="1430453" y="2523735"/>
                    </a:lnTo>
                    <a:lnTo>
                      <a:pt x="1435819" y="2501253"/>
                    </a:lnTo>
                    <a:cubicBezTo>
                      <a:pt x="1435819" y="2501253"/>
                      <a:pt x="1435819" y="2501253"/>
                      <a:pt x="1440276" y="2490139"/>
                    </a:cubicBezTo>
                    <a:close/>
                    <a:moveTo>
                      <a:pt x="2026252" y="2472531"/>
                    </a:moveTo>
                    <a:lnTo>
                      <a:pt x="2025012" y="2476633"/>
                    </a:lnTo>
                    <a:lnTo>
                      <a:pt x="2023799" y="2478789"/>
                    </a:lnTo>
                    <a:lnTo>
                      <a:pt x="2022880" y="2480423"/>
                    </a:lnTo>
                    <a:lnTo>
                      <a:pt x="2023799" y="2476176"/>
                    </a:lnTo>
                    <a:close/>
                    <a:moveTo>
                      <a:pt x="1618210" y="2469627"/>
                    </a:moveTo>
                    <a:lnTo>
                      <a:pt x="1614751" y="2473464"/>
                    </a:lnTo>
                    <a:lnTo>
                      <a:pt x="1615669" y="2471855"/>
                    </a:lnTo>
                    <a:close/>
                    <a:moveTo>
                      <a:pt x="2010352" y="2464814"/>
                    </a:moveTo>
                    <a:lnTo>
                      <a:pt x="2004185" y="2487810"/>
                    </a:lnTo>
                    <a:lnTo>
                      <a:pt x="2004982" y="2484069"/>
                    </a:lnTo>
                    <a:lnTo>
                      <a:pt x="2006342" y="2478658"/>
                    </a:lnTo>
                    <a:lnTo>
                      <a:pt x="2010298" y="2464891"/>
                    </a:lnTo>
                    <a:close/>
                    <a:moveTo>
                      <a:pt x="2010485" y="2464239"/>
                    </a:moveTo>
                    <a:lnTo>
                      <a:pt x="2010298" y="2464891"/>
                    </a:lnTo>
                    <a:lnTo>
                      <a:pt x="2008532" y="2467407"/>
                    </a:lnTo>
                    <a:lnTo>
                      <a:pt x="2008847" y="2465930"/>
                    </a:lnTo>
                    <a:close/>
                    <a:moveTo>
                      <a:pt x="2011164" y="2463538"/>
                    </a:moveTo>
                    <a:lnTo>
                      <a:pt x="2011113" y="2463729"/>
                    </a:lnTo>
                    <a:lnTo>
                      <a:pt x="2010352" y="2464814"/>
                    </a:lnTo>
                    <a:lnTo>
                      <a:pt x="2010514" y="2464209"/>
                    </a:lnTo>
                    <a:close/>
                    <a:moveTo>
                      <a:pt x="2010794" y="2463163"/>
                    </a:moveTo>
                    <a:lnTo>
                      <a:pt x="2010514" y="2464209"/>
                    </a:lnTo>
                    <a:lnTo>
                      <a:pt x="2010485" y="2464239"/>
                    </a:lnTo>
                    <a:close/>
                    <a:moveTo>
                      <a:pt x="1775100" y="2456375"/>
                    </a:moveTo>
                    <a:lnTo>
                      <a:pt x="1775216" y="2457188"/>
                    </a:lnTo>
                    <a:lnTo>
                      <a:pt x="1775264" y="2458460"/>
                    </a:lnTo>
                    <a:close/>
                    <a:moveTo>
                      <a:pt x="2018599" y="2455864"/>
                    </a:moveTo>
                    <a:lnTo>
                      <a:pt x="2014099" y="2462229"/>
                    </a:lnTo>
                    <a:cubicBezTo>
                      <a:pt x="2008151" y="2475200"/>
                      <a:pt x="2001890" y="2499688"/>
                      <a:pt x="2001890" y="2503008"/>
                    </a:cubicBezTo>
                    <a:cubicBezTo>
                      <a:pt x="2001890" y="2503008"/>
                      <a:pt x="2001890" y="2503008"/>
                      <a:pt x="2001890" y="2500794"/>
                    </a:cubicBezTo>
                    <a:lnTo>
                      <a:pt x="2001890" y="2498581"/>
                    </a:lnTo>
                    <a:lnTo>
                      <a:pt x="2011113" y="2463729"/>
                    </a:lnTo>
                    <a:lnTo>
                      <a:pt x="2011466" y="2463226"/>
                    </a:lnTo>
                    <a:close/>
                    <a:moveTo>
                      <a:pt x="1775159" y="2455706"/>
                    </a:moveTo>
                    <a:lnTo>
                      <a:pt x="1775169" y="2455960"/>
                    </a:lnTo>
                    <a:lnTo>
                      <a:pt x="1775100" y="2456375"/>
                    </a:lnTo>
                    <a:close/>
                    <a:moveTo>
                      <a:pt x="1637652" y="2454120"/>
                    </a:moveTo>
                    <a:cubicBezTo>
                      <a:pt x="1639880" y="2456328"/>
                      <a:pt x="1644337" y="2458536"/>
                      <a:pt x="1646565" y="2460743"/>
                    </a:cubicBezTo>
                    <a:lnTo>
                      <a:pt x="1642108" y="2458535"/>
                    </a:lnTo>
                    <a:lnTo>
                      <a:pt x="1639880" y="2456328"/>
                    </a:lnTo>
                    <a:cubicBezTo>
                      <a:pt x="1637652" y="2456328"/>
                      <a:pt x="1637652" y="2456328"/>
                      <a:pt x="1637652" y="2456328"/>
                    </a:cubicBezTo>
                    <a:cubicBezTo>
                      <a:pt x="1637652" y="2456328"/>
                      <a:pt x="1637652" y="2456328"/>
                      <a:pt x="1637652" y="2454120"/>
                    </a:cubicBezTo>
                    <a:close/>
                    <a:moveTo>
                      <a:pt x="1515364" y="2452795"/>
                    </a:moveTo>
                    <a:lnTo>
                      <a:pt x="1515779" y="2453954"/>
                    </a:lnTo>
                    <a:lnTo>
                      <a:pt x="1515779" y="2456162"/>
                    </a:lnTo>
                    <a:close/>
                    <a:moveTo>
                      <a:pt x="2021764" y="2452597"/>
                    </a:moveTo>
                    <a:lnTo>
                      <a:pt x="2018599" y="2455864"/>
                    </a:lnTo>
                    <a:lnTo>
                      <a:pt x="2019698" y="2454309"/>
                    </a:lnTo>
                    <a:close/>
                    <a:moveTo>
                      <a:pt x="1473759" y="2451282"/>
                    </a:moveTo>
                    <a:lnTo>
                      <a:pt x="1470064" y="2459856"/>
                    </a:lnTo>
                    <a:cubicBezTo>
                      <a:pt x="1463223" y="2478091"/>
                      <a:pt x="1457203" y="2500747"/>
                      <a:pt x="1458297" y="2522851"/>
                    </a:cubicBezTo>
                    <a:cubicBezTo>
                      <a:pt x="1458297" y="2547165"/>
                      <a:pt x="1486757" y="2544955"/>
                      <a:pt x="1491135" y="2522851"/>
                    </a:cubicBezTo>
                    <a:cubicBezTo>
                      <a:pt x="1491135" y="2522851"/>
                      <a:pt x="1491135" y="2522851"/>
                      <a:pt x="1493324" y="2520641"/>
                    </a:cubicBezTo>
                    <a:cubicBezTo>
                      <a:pt x="1493324" y="2516220"/>
                      <a:pt x="1493324" y="2514010"/>
                      <a:pt x="1493324" y="2511799"/>
                    </a:cubicBezTo>
                    <a:cubicBezTo>
                      <a:pt x="1495513" y="2505168"/>
                      <a:pt x="1495513" y="2500747"/>
                      <a:pt x="1495513" y="2494116"/>
                    </a:cubicBezTo>
                    <a:cubicBezTo>
                      <a:pt x="1495513" y="2491906"/>
                      <a:pt x="1493324" y="2491906"/>
                      <a:pt x="1493324" y="2487485"/>
                    </a:cubicBezTo>
                    <a:cubicBezTo>
                      <a:pt x="1493324" y="2487485"/>
                      <a:pt x="1493324" y="2478644"/>
                      <a:pt x="1493324" y="2474223"/>
                    </a:cubicBezTo>
                    <a:cubicBezTo>
                      <a:pt x="1493324" y="2474223"/>
                      <a:pt x="1493324" y="2474223"/>
                      <a:pt x="1491135" y="2474223"/>
                    </a:cubicBezTo>
                    <a:cubicBezTo>
                      <a:pt x="1491135" y="2474223"/>
                      <a:pt x="1493324" y="2472013"/>
                      <a:pt x="1491135" y="2472013"/>
                    </a:cubicBezTo>
                    <a:cubicBezTo>
                      <a:pt x="1491135" y="2472013"/>
                      <a:pt x="1491135" y="2472013"/>
                      <a:pt x="1491135" y="2467592"/>
                    </a:cubicBezTo>
                    <a:lnTo>
                      <a:pt x="1491135" y="2460120"/>
                    </a:lnTo>
                    <a:lnTo>
                      <a:pt x="1480454" y="2456715"/>
                    </a:lnTo>
                    <a:close/>
                    <a:moveTo>
                      <a:pt x="2022507" y="2447497"/>
                    </a:moveTo>
                    <a:lnTo>
                      <a:pt x="2011466" y="2463226"/>
                    </a:lnTo>
                    <a:lnTo>
                      <a:pt x="2011164" y="2463538"/>
                    </a:lnTo>
                    <a:lnTo>
                      <a:pt x="2011784" y="2461195"/>
                    </a:lnTo>
                    <a:lnTo>
                      <a:pt x="2013020" y="2456523"/>
                    </a:lnTo>
                    <a:cubicBezTo>
                      <a:pt x="2015246" y="2454309"/>
                      <a:pt x="2018029" y="2450989"/>
                      <a:pt x="2021089" y="2448222"/>
                    </a:cubicBezTo>
                    <a:close/>
                    <a:moveTo>
                      <a:pt x="1775934" y="2446994"/>
                    </a:moveTo>
                    <a:lnTo>
                      <a:pt x="1775159" y="2455706"/>
                    </a:lnTo>
                    <a:lnTo>
                      <a:pt x="1775100" y="2454147"/>
                    </a:lnTo>
                    <a:close/>
                    <a:moveTo>
                      <a:pt x="1476487" y="2444951"/>
                    </a:moveTo>
                    <a:lnTo>
                      <a:pt x="1474447" y="2449685"/>
                    </a:lnTo>
                    <a:lnTo>
                      <a:pt x="1480376" y="2454147"/>
                    </a:lnTo>
                    <a:lnTo>
                      <a:pt x="1473920" y="2450908"/>
                    </a:lnTo>
                    <a:lnTo>
                      <a:pt x="1488147" y="2458047"/>
                    </a:lnTo>
                    <a:lnTo>
                      <a:pt x="1491135" y="2458946"/>
                    </a:lnTo>
                    <a:lnTo>
                      <a:pt x="1491135" y="2454147"/>
                    </a:lnTo>
                    <a:lnTo>
                      <a:pt x="1489257" y="2454147"/>
                    </a:lnTo>
                    <a:cubicBezTo>
                      <a:pt x="1484817" y="2451919"/>
                      <a:pt x="1482596" y="2451919"/>
                      <a:pt x="1478155" y="2447462"/>
                    </a:cubicBezTo>
                    <a:close/>
                    <a:moveTo>
                      <a:pt x="1776309" y="2443770"/>
                    </a:moveTo>
                    <a:lnTo>
                      <a:pt x="1775934" y="2446994"/>
                    </a:lnTo>
                    <a:lnTo>
                      <a:pt x="1776214" y="2443842"/>
                    </a:lnTo>
                    <a:close/>
                    <a:moveTo>
                      <a:pt x="1777328" y="2443006"/>
                    </a:moveTo>
                    <a:lnTo>
                      <a:pt x="1777328" y="2451919"/>
                    </a:lnTo>
                    <a:cubicBezTo>
                      <a:pt x="1777328" y="2456375"/>
                      <a:pt x="1777328" y="2463060"/>
                      <a:pt x="1777328" y="2471973"/>
                    </a:cubicBezTo>
                    <a:lnTo>
                      <a:pt x="1775216" y="2457188"/>
                    </a:lnTo>
                    <a:lnTo>
                      <a:pt x="1775169" y="2455960"/>
                    </a:lnTo>
                    <a:close/>
                    <a:moveTo>
                      <a:pt x="1799333" y="2439046"/>
                    </a:moveTo>
                    <a:lnTo>
                      <a:pt x="1798625" y="2442851"/>
                    </a:lnTo>
                    <a:lnTo>
                      <a:pt x="1797958" y="2444871"/>
                    </a:lnTo>
                    <a:cubicBezTo>
                      <a:pt x="1797683" y="2445703"/>
                      <a:pt x="1797683" y="2445703"/>
                      <a:pt x="1797683" y="2445703"/>
                    </a:cubicBezTo>
                    <a:close/>
                    <a:moveTo>
                      <a:pt x="1462642" y="2438610"/>
                    </a:moveTo>
                    <a:lnTo>
                      <a:pt x="1462329" y="2438924"/>
                    </a:lnTo>
                    <a:lnTo>
                      <a:pt x="1461528" y="2439137"/>
                    </a:lnTo>
                    <a:lnTo>
                      <a:pt x="1464307" y="2442390"/>
                    </a:lnTo>
                    <a:lnTo>
                      <a:pt x="1464415" y="2442167"/>
                    </a:lnTo>
                    <a:close/>
                    <a:moveTo>
                      <a:pt x="1462916" y="2438335"/>
                    </a:moveTo>
                    <a:lnTo>
                      <a:pt x="1462699" y="2438553"/>
                    </a:lnTo>
                    <a:lnTo>
                      <a:pt x="1465016" y="2440923"/>
                    </a:lnTo>
                    <a:lnTo>
                      <a:pt x="1465084" y="2440783"/>
                    </a:lnTo>
                    <a:close/>
                    <a:moveTo>
                      <a:pt x="1445931" y="2436908"/>
                    </a:moveTo>
                    <a:lnTo>
                      <a:pt x="1449606" y="2439390"/>
                    </a:lnTo>
                    <a:lnTo>
                      <a:pt x="1448094" y="2438646"/>
                    </a:lnTo>
                    <a:close/>
                    <a:moveTo>
                      <a:pt x="1780263" y="2435284"/>
                    </a:moveTo>
                    <a:lnTo>
                      <a:pt x="1779556" y="2443006"/>
                    </a:lnTo>
                    <a:cubicBezTo>
                      <a:pt x="1779556" y="2443006"/>
                      <a:pt x="1779556" y="2443006"/>
                      <a:pt x="1779556" y="2442171"/>
                    </a:cubicBezTo>
                    <a:lnTo>
                      <a:pt x="1779556" y="2438549"/>
                    </a:lnTo>
                    <a:close/>
                    <a:moveTo>
                      <a:pt x="2049296" y="2434041"/>
                    </a:moveTo>
                    <a:cubicBezTo>
                      <a:pt x="2070060" y="2434248"/>
                      <a:pt x="2089259" y="2448775"/>
                      <a:pt x="2090929" y="2472018"/>
                    </a:cubicBezTo>
                    <a:cubicBezTo>
                      <a:pt x="2090929" y="2472018"/>
                      <a:pt x="2090929" y="2472018"/>
                      <a:pt x="2090929" y="2476445"/>
                    </a:cubicBezTo>
                    <a:cubicBezTo>
                      <a:pt x="2093155" y="2480872"/>
                      <a:pt x="2093155" y="2483086"/>
                      <a:pt x="2093155" y="2487513"/>
                    </a:cubicBezTo>
                    <a:cubicBezTo>
                      <a:pt x="2093155" y="2494154"/>
                      <a:pt x="2090929" y="2503008"/>
                      <a:pt x="2088703" y="2507435"/>
                    </a:cubicBezTo>
                    <a:cubicBezTo>
                      <a:pt x="2088703" y="2511862"/>
                      <a:pt x="2088703" y="2514076"/>
                      <a:pt x="2086477" y="2518503"/>
                    </a:cubicBezTo>
                    <a:cubicBezTo>
                      <a:pt x="2088703" y="2518503"/>
                      <a:pt x="2084251" y="2529571"/>
                      <a:pt x="2079799" y="2533998"/>
                    </a:cubicBezTo>
                    <a:cubicBezTo>
                      <a:pt x="2079799" y="2533998"/>
                      <a:pt x="2082025" y="2533998"/>
                      <a:pt x="2082025" y="2536212"/>
                    </a:cubicBezTo>
                    <a:cubicBezTo>
                      <a:pt x="2079799" y="2536212"/>
                      <a:pt x="2079799" y="2538426"/>
                      <a:pt x="2079799" y="2538426"/>
                    </a:cubicBezTo>
                    <a:cubicBezTo>
                      <a:pt x="2077573" y="2540639"/>
                      <a:pt x="2077573" y="2542853"/>
                      <a:pt x="2075347" y="2542853"/>
                    </a:cubicBezTo>
                    <a:cubicBezTo>
                      <a:pt x="2070895" y="2549493"/>
                      <a:pt x="2064217" y="2556134"/>
                      <a:pt x="2057539" y="2558348"/>
                    </a:cubicBezTo>
                    <a:cubicBezTo>
                      <a:pt x="2057539" y="2558348"/>
                      <a:pt x="2055313" y="2558348"/>
                      <a:pt x="2055313" y="2558348"/>
                    </a:cubicBezTo>
                    <a:cubicBezTo>
                      <a:pt x="2057539" y="2558348"/>
                      <a:pt x="2055313" y="2558348"/>
                      <a:pt x="2053087" y="2558348"/>
                    </a:cubicBezTo>
                    <a:cubicBezTo>
                      <a:pt x="2053087" y="2558348"/>
                      <a:pt x="2055313" y="2556134"/>
                      <a:pt x="2053087" y="2556134"/>
                    </a:cubicBezTo>
                    <a:cubicBezTo>
                      <a:pt x="2050861" y="2556134"/>
                      <a:pt x="2046410" y="2558348"/>
                      <a:pt x="2046410" y="2558348"/>
                    </a:cubicBezTo>
                    <a:cubicBezTo>
                      <a:pt x="2044184" y="2558348"/>
                      <a:pt x="2048636" y="2553921"/>
                      <a:pt x="2048636" y="2553921"/>
                    </a:cubicBezTo>
                    <a:cubicBezTo>
                      <a:pt x="2048636" y="2553921"/>
                      <a:pt x="2048636" y="2553921"/>
                      <a:pt x="2048636" y="2551707"/>
                    </a:cubicBezTo>
                    <a:cubicBezTo>
                      <a:pt x="2048636" y="2551707"/>
                      <a:pt x="2048636" y="2551707"/>
                      <a:pt x="2050861" y="2549493"/>
                    </a:cubicBezTo>
                    <a:cubicBezTo>
                      <a:pt x="2053087" y="2549493"/>
                      <a:pt x="2053087" y="2547280"/>
                      <a:pt x="2055313" y="2545066"/>
                    </a:cubicBezTo>
                    <a:cubicBezTo>
                      <a:pt x="2057539" y="2545066"/>
                      <a:pt x="2059765" y="2542853"/>
                      <a:pt x="2061991" y="2540639"/>
                    </a:cubicBezTo>
                    <a:cubicBezTo>
                      <a:pt x="2061991" y="2542853"/>
                      <a:pt x="2061991" y="2542853"/>
                      <a:pt x="2064217" y="2540639"/>
                    </a:cubicBezTo>
                    <a:cubicBezTo>
                      <a:pt x="2064217" y="2540639"/>
                      <a:pt x="2064217" y="2540639"/>
                      <a:pt x="2066443" y="2540639"/>
                    </a:cubicBezTo>
                    <a:cubicBezTo>
                      <a:pt x="2066443" y="2538426"/>
                      <a:pt x="2068669" y="2536212"/>
                      <a:pt x="2068669" y="2536212"/>
                    </a:cubicBezTo>
                    <a:cubicBezTo>
                      <a:pt x="2068669" y="2536212"/>
                      <a:pt x="2070895" y="2533998"/>
                      <a:pt x="2070895" y="2531785"/>
                    </a:cubicBezTo>
                    <a:cubicBezTo>
                      <a:pt x="2075347" y="2527358"/>
                      <a:pt x="2077573" y="2525144"/>
                      <a:pt x="2079799" y="2516290"/>
                    </a:cubicBezTo>
                    <a:cubicBezTo>
                      <a:pt x="2084251" y="2509649"/>
                      <a:pt x="2086477" y="2500794"/>
                      <a:pt x="2086477" y="2494154"/>
                    </a:cubicBezTo>
                    <a:cubicBezTo>
                      <a:pt x="2088703" y="2487513"/>
                      <a:pt x="2088703" y="2480872"/>
                      <a:pt x="2086477" y="2474231"/>
                    </a:cubicBezTo>
                    <a:cubicBezTo>
                      <a:pt x="2086477" y="2474231"/>
                      <a:pt x="2084251" y="2463163"/>
                      <a:pt x="2084251" y="2463163"/>
                    </a:cubicBezTo>
                    <a:cubicBezTo>
                      <a:pt x="2079799" y="2456523"/>
                      <a:pt x="2079799" y="2456523"/>
                      <a:pt x="2075347" y="2449882"/>
                    </a:cubicBezTo>
                    <a:cubicBezTo>
                      <a:pt x="2070895" y="2447668"/>
                      <a:pt x="2070895" y="2447668"/>
                      <a:pt x="2066443" y="2445455"/>
                    </a:cubicBezTo>
                    <a:cubicBezTo>
                      <a:pt x="2066443" y="2443241"/>
                      <a:pt x="2064217" y="2443241"/>
                      <a:pt x="2064217" y="2443241"/>
                    </a:cubicBezTo>
                    <a:cubicBezTo>
                      <a:pt x="2059765" y="2441027"/>
                      <a:pt x="2059765" y="2441027"/>
                      <a:pt x="2059765" y="2443241"/>
                    </a:cubicBezTo>
                    <a:cubicBezTo>
                      <a:pt x="2057539" y="2443241"/>
                      <a:pt x="2053087" y="2438814"/>
                      <a:pt x="2050861" y="2438814"/>
                    </a:cubicBezTo>
                    <a:cubicBezTo>
                      <a:pt x="2046410" y="2441027"/>
                      <a:pt x="2041958" y="2438814"/>
                      <a:pt x="2039732" y="2441027"/>
                    </a:cubicBezTo>
                    <a:cubicBezTo>
                      <a:pt x="2037506" y="2441027"/>
                      <a:pt x="2037506" y="2441027"/>
                      <a:pt x="2037506" y="2441027"/>
                    </a:cubicBezTo>
                    <a:cubicBezTo>
                      <a:pt x="2035280" y="2443241"/>
                      <a:pt x="2033054" y="2443241"/>
                      <a:pt x="2033054" y="2443241"/>
                    </a:cubicBezTo>
                    <a:lnTo>
                      <a:pt x="2021764" y="2452597"/>
                    </a:lnTo>
                    <a:lnTo>
                      <a:pt x="2030828" y="2443241"/>
                    </a:lnTo>
                    <a:lnTo>
                      <a:pt x="2022507" y="2447497"/>
                    </a:lnTo>
                    <a:lnTo>
                      <a:pt x="2028602" y="2438814"/>
                    </a:lnTo>
                    <a:cubicBezTo>
                      <a:pt x="2035280" y="2435493"/>
                      <a:pt x="2042375" y="2433972"/>
                      <a:pt x="2049296" y="2434041"/>
                    </a:cubicBezTo>
                    <a:close/>
                    <a:moveTo>
                      <a:pt x="1387188" y="2432408"/>
                    </a:moveTo>
                    <a:lnTo>
                      <a:pt x="1411196" y="2441150"/>
                    </a:lnTo>
                    <a:cubicBezTo>
                      <a:pt x="1411196" y="2441150"/>
                      <a:pt x="1411196" y="2441150"/>
                      <a:pt x="1404526" y="2438924"/>
                    </a:cubicBezTo>
                    <a:cubicBezTo>
                      <a:pt x="1402303" y="2438924"/>
                      <a:pt x="1400080" y="2438924"/>
                      <a:pt x="1397857" y="2436698"/>
                    </a:cubicBezTo>
                    <a:lnTo>
                      <a:pt x="1387206" y="2432432"/>
                    </a:lnTo>
                    <a:close/>
                    <a:moveTo>
                      <a:pt x="1586677" y="2427589"/>
                    </a:moveTo>
                    <a:lnTo>
                      <a:pt x="1586953" y="2427589"/>
                    </a:lnTo>
                    <a:lnTo>
                      <a:pt x="1586614" y="2428593"/>
                    </a:lnTo>
                    <a:close/>
                    <a:moveTo>
                      <a:pt x="1509117" y="2427463"/>
                    </a:moveTo>
                    <a:lnTo>
                      <a:pt x="1509953" y="2430002"/>
                    </a:lnTo>
                    <a:lnTo>
                      <a:pt x="1510827" y="2430863"/>
                    </a:lnTo>
                    <a:close/>
                    <a:moveTo>
                      <a:pt x="1451510" y="2427408"/>
                    </a:moveTo>
                    <a:lnTo>
                      <a:pt x="1460411" y="2437829"/>
                    </a:lnTo>
                    <a:lnTo>
                      <a:pt x="1461577" y="2437510"/>
                    </a:lnTo>
                    <a:lnTo>
                      <a:pt x="1458171" y="2434093"/>
                    </a:lnTo>
                    <a:cubicBezTo>
                      <a:pt x="1455951" y="2431865"/>
                      <a:pt x="1453730" y="2429636"/>
                      <a:pt x="1451510" y="2427408"/>
                    </a:cubicBezTo>
                    <a:close/>
                    <a:moveTo>
                      <a:pt x="1782189" y="2426385"/>
                    </a:moveTo>
                    <a:lnTo>
                      <a:pt x="1780263" y="2435284"/>
                    </a:lnTo>
                    <a:lnTo>
                      <a:pt x="1780496" y="2432735"/>
                    </a:lnTo>
                    <a:close/>
                    <a:moveTo>
                      <a:pt x="1782104" y="2425496"/>
                    </a:moveTo>
                    <a:lnTo>
                      <a:pt x="1781785" y="2427408"/>
                    </a:lnTo>
                    <a:cubicBezTo>
                      <a:pt x="1779556" y="2436321"/>
                      <a:pt x="1779556" y="2436321"/>
                      <a:pt x="1779556" y="2436321"/>
                    </a:cubicBezTo>
                    <a:close/>
                    <a:moveTo>
                      <a:pt x="1378247" y="2425415"/>
                    </a:moveTo>
                    <a:lnTo>
                      <a:pt x="1383653" y="2430505"/>
                    </a:lnTo>
                    <a:lnTo>
                      <a:pt x="1382294" y="2430020"/>
                    </a:lnTo>
                    <a:close/>
                    <a:moveTo>
                      <a:pt x="1486246" y="2424395"/>
                    </a:moveTo>
                    <a:lnTo>
                      <a:pt x="1486120" y="2424645"/>
                    </a:lnTo>
                    <a:lnTo>
                      <a:pt x="1486881" y="2425020"/>
                    </a:lnTo>
                    <a:close/>
                    <a:moveTo>
                      <a:pt x="1449290" y="2422524"/>
                    </a:moveTo>
                    <a:lnTo>
                      <a:pt x="1449529" y="2423222"/>
                    </a:lnTo>
                    <a:lnTo>
                      <a:pt x="1449290" y="2422952"/>
                    </a:lnTo>
                    <a:close/>
                    <a:moveTo>
                      <a:pt x="1548919" y="2416543"/>
                    </a:moveTo>
                    <a:cubicBezTo>
                      <a:pt x="1548919" y="2416543"/>
                      <a:pt x="1548919" y="2416543"/>
                      <a:pt x="1553393" y="2416543"/>
                    </a:cubicBezTo>
                    <a:cubicBezTo>
                      <a:pt x="1553393" y="2416543"/>
                      <a:pt x="1553393" y="2416543"/>
                      <a:pt x="1560105" y="2418752"/>
                    </a:cubicBezTo>
                    <a:cubicBezTo>
                      <a:pt x="1560105" y="2418752"/>
                      <a:pt x="1560105" y="2418752"/>
                      <a:pt x="1569054" y="2420961"/>
                    </a:cubicBezTo>
                    <a:cubicBezTo>
                      <a:pt x="1569054" y="2420961"/>
                      <a:pt x="1569054" y="2420961"/>
                      <a:pt x="1548919" y="2416543"/>
                    </a:cubicBezTo>
                    <a:close/>
                    <a:moveTo>
                      <a:pt x="1544444" y="2416543"/>
                    </a:moveTo>
                    <a:cubicBezTo>
                      <a:pt x="1544444" y="2416543"/>
                      <a:pt x="1544444" y="2416543"/>
                      <a:pt x="1546682" y="2416543"/>
                    </a:cubicBezTo>
                    <a:cubicBezTo>
                      <a:pt x="1546682" y="2416543"/>
                      <a:pt x="1546682" y="2416543"/>
                      <a:pt x="1548919" y="2416543"/>
                    </a:cubicBezTo>
                    <a:cubicBezTo>
                      <a:pt x="1560105" y="2418752"/>
                      <a:pt x="1573529" y="2420961"/>
                      <a:pt x="1584715" y="2427589"/>
                    </a:cubicBezTo>
                    <a:cubicBezTo>
                      <a:pt x="1586953" y="2432008"/>
                      <a:pt x="1584715" y="2427589"/>
                      <a:pt x="1584715" y="2429798"/>
                    </a:cubicBezTo>
                    <a:cubicBezTo>
                      <a:pt x="1580241" y="2427589"/>
                      <a:pt x="1578003" y="2427589"/>
                      <a:pt x="1575766" y="2425380"/>
                    </a:cubicBezTo>
                    <a:cubicBezTo>
                      <a:pt x="1571292" y="2423171"/>
                      <a:pt x="1548919" y="2416543"/>
                      <a:pt x="1544444" y="2416543"/>
                    </a:cubicBezTo>
                    <a:close/>
                    <a:moveTo>
                      <a:pt x="1471592" y="2416382"/>
                    </a:moveTo>
                    <a:lnTo>
                      <a:pt x="1471494" y="2420723"/>
                    </a:lnTo>
                    <a:cubicBezTo>
                      <a:pt x="1471494" y="2420723"/>
                      <a:pt x="1471494" y="2420723"/>
                      <a:pt x="1471494" y="2422952"/>
                    </a:cubicBezTo>
                    <a:cubicBezTo>
                      <a:pt x="1471494" y="2422952"/>
                      <a:pt x="1471494" y="2422952"/>
                      <a:pt x="1473714" y="2427408"/>
                    </a:cubicBezTo>
                    <a:lnTo>
                      <a:pt x="1477807" y="2437675"/>
                    </a:lnTo>
                    <a:lnTo>
                      <a:pt x="1478000" y="2437200"/>
                    </a:lnTo>
                    <a:lnTo>
                      <a:pt x="1483766" y="2425192"/>
                    </a:lnTo>
                    <a:lnTo>
                      <a:pt x="1480126" y="2422802"/>
                    </a:lnTo>
                    <a:cubicBezTo>
                      <a:pt x="1480126" y="2422802"/>
                      <a:pt x="1480126" y="2422802"/>
                      <a:pt x="1482377" y="2422802"/>
                    </a:cubicBezTo>
                    <a:lnTo>
                      <a:pt x="1484429" y="2423812"/>
                    </a:lnTo>
                    <a:lnTo>
                      <a:pt x="1484646" y="2423361"/>
                    </a:lnTo>
                    <a:lnTo>
                      <a:pt x="1482377" y="2422802"/>
                    </a:lnTo>
                    <a:cubicBezTo>
                      <a:pt x="1482377" y="2422802"/>
                      <a:pt x="1482377" y="2422802"/>
                      <a:pt x="1484629" y="2422802"/>
                    </a:cubicBezTo>
                    <a:lnTo>
                      <a:pt x="1484822" y="2422993"/>
                    </a:lnTo>
                    <a:lnTo>
                      <a:pt x="1485182" y="2422244"/>
                    </a:lnTo>
                    <a:lnTo>
                      <a:pt x="1480126" y="2420585"/>
                    </a:lnTo>
                    <a:close/>
                    <a:moveTo>
                      <a:pt x="1431402" y="2414529"/>
                    </a:moveTo>
                    <a:lnTo>
                      <a:pt x="1436327" y="2422845"/>
                    </a:lnTo>
                    <a:lnTo>
                      <a:pt x="1436510" y="2423399"/>
                    </a:lnTo>
                    <a:lnTo>
                      <a:pt x="1433590" y="2418962"/>
                    </a:lnTo>
                    <a:close/>
                    <a:moveTo>
                      <a:pt x="1373402" y="2414438"/>
                    </a:moveTo>
                    <a:cubicBezTo>
                      <a:pt x="1375625" y="2416664"/>
                      <a:pt x="1377848" y="2421116"/>
                      <a:pt x="1382294" y="2423342"/>
                    </a:cubicBezTo>
                    <a:cubicBezTo>
                      <a:pt x="1382294" y="2430020"/>
                      <a:pt x="1411196" y="2441150"/>
                      <a:pt x="1415642" y="2441150"/>
                    </a:cubicBezTo>
                    <a:lnTo>
                      <a:pt x="1413419" y="2441150"/>
                    </a:lnTo>
                    <a:lnTo>
                      <a:pt x="1386512" y="2431528"/>
                    </a:lnTo>
                    <a:close/>
                    <a:moveTo>
                      <a:pt x="1391159" y="2412196"/>
                    </a:moveTo>
                    <a:lnTo>
                      <a:pt x="1393635" y="2413360"/>
                    </a:lnTo>
                    <a:lnTo>
                      <a:pt x="1397878" y="2416619"/>
                    </a:lnTo>
                    <a:cubicBezTo>
                      <a:pt x="1404597" y="2418830"/>
                      <a:pt x="1411315" y="2421042"/>
                      <a:pt x="1418034" y="2423253"/>
                    </a:cubicBezTo>
                    <a:cubicBezTo>
                      <a:pt x="1418034" y="2423253"/>
                      <a:pt x="1418034" y="2423253"/>
                      <a:pt x="1413555" y="2421042"/>
                    </a:cubicBezTo>
                    <a:cubicBezTo>
                      <a:pt x="1413555" y="2421042"/>
                      <a:pt x="1413555" y="2421042"/>
                      <a:pt x="1409076" y="2418830"/>
                    </a:cubicBezTo>
                    <a:cubicBezTo>
                      <a:pt x="1409076" y="2418830"/>
                      <a:pt x="1409076" y="2418830"/>
                      <a:pt x="1402357" y="2416619"/>
                    </a:cubicBezTo>
                    <a:cubicBezTo>
                      <a:pt x="1406836" y="2418830"/>
                      <a:pt x="1411315" y="2421042"/>
                      <a:pt x="1418034" y="2423253"/>
                    </a:cubicBezTo>
                    <a:cubicBezTo>
                      <a:pt x="1413555" y="2422148"/>
                      <a:pt x="1407956" y="2419936"/>
                      <a:pt x="1402917" y="2417724"/>
                    </a:cubicBezTo>
                    <a:lnTo>
                      <a:pt x="1393635" y="2413360"/>
                    </a:lnTo>
                    <a:lnTo>
                      <a:pt x="1392839" y="2412749"/>
                    </a:lnTo>
                    <a:cubicBezTo>
                      <a:pt x="1391159" y="2411643"/>
                      <a:pt x="1390039" y="2411090"/>
                      <a:pt x="1391159" y="2412196"/>
                    </a:cubicBezTo>
                    <a:close/>
                    <a:moveTo>
                      <a:pt x="1498668" y="2411664"/>
                    </a:moveTo>
                    <a:lnTo>
                      <a:pt x="1503029" y="2415357"/>
                    </a:lnTo>
                    <a:lnTo>
                      <a:pt x="1504676" y="2418633"/>
                    </a:lnTo>
                    <a:close/>
                    <a:moveTo>
                      <a:pt x="1805336" y="2411139"/>
                    </a:moveTo>
                    <a:lnTo>
                      <a:pt x="1803985" y="2414013"/>
                    </a:lnTo>
                    <a:lnTo>
                      <a:pt x="1804282" y="2412415"/>
                    </a:lnTo>
                    <a:close/>
                    <a:moveTo>
                      <a:pt x="1219800" y="2407430"/>
                    </a:moveTo>
                    <a:lnTo>
                      <a:pt x="1218451" y="2410165"/>
                    </a:lnTo>
                    <a:cubicBezTo>
                      <a:pt x="1216250" y="2410165"/>
                      <a:pt x="1222854" y="2412396"/>
                      <a:pt x="1214049" y="2412396"/>
                    </a:cubicBezTo>
                    <a:close/>
                    <a:moveTo>
                      <a:pt x="1787097" y="2403704"/>
                    </a:moveTo>
                    <a:lnTo>
                      <a:pt x="1785567" y="2410774"/>
                    </a:lnTo>
                    <a:lnTo>
                      <a:pt x="1782104" y="2425496"/>
                    </a:lnTo>
                    <a:lnTo>
                      <a:pt x="1784013" y="2414039"/>
                    </a:lnTo>
                    <a:lnTo>
                      <a:pt x="1786779" y="2404357"/>
                    </a:lnTo>
                    <a:close/>
                    <a:moveTo>
                      <a:pt x="1220942" y="2402907"/>
                    </a:moveTo>
                    <a:lnTo>
                      <a:pt x="1221031" y="2403415"/>
                    </a:lnTo>
                    <a:lnTo>
                      <a:pt x="1222417" y="2404006"/>
                    </a:lnTo>
                    <a:cubicBezTo>
                      <a:pt x="1224364" y="2404836"/>
                      <a:pt x="1228257" y="2406496"/>
                      <a:pt x="1236043" y="2409817"/>
                    </a:cubicBezTo>
                    <a:lnTo>
                      <a:pt x="1228097" y="2406654"/>
                    </a:lnTo>
                    <a:lnTo>
                      <a:pt x="1221047" y="2403509"/>
                    </a:lnTo>
                    <a:lnTo>
                      <a:pt x="1221111" y="2403873"/>
                    </a:lnTo>
                    <a:lnTo>
                      <a:pt x="1228097" y="2406654"/>
                    </a:lnTo>
                    <a:lnTo>
                      <a:pt x="1264963" y="2423098"/>
                    </a:lnTo>
                    <a:cubicBezTo>
                      <a:pt x="1260514" y="2420885"/>
                      <a:pt x="1249391" y="2414244"/>
                      <a:pt x="1242717" y="2412030"/>
                    </a:cubicBezTo>
                    <a:close/>
                    <a:moveTo>
                      <a:pt x="1787883" y="2400932"/>
                    </a:moveTo>
                    <a:lnTo>
                      <a:pt x="1787355" y="2403176"/>
                    </a:lnTo>
                    <a:lnTo>
                      <a:pt x="1787097" y="2403704"/>
                    </a:lnTo>
                    <a:lnTo>
                      <a:pt x="1787510" y="2401800"/>
                    </a:lnTo>
                    <a:lnTo>
                      <a:pt x="1787694" y="2401155"/>
                    </a:lnTo>
                    <a:close/>
                    <a:moveTo>
                      <a:pt x="1214180" y="2400446"/>
                    </a:moveTo>
                    <a:lnTo>
                      <a:pt x="1214076" y="2401073"/>
                    </a:lnTo>
                    <a:lnTo>
                      <a:pt x="1220652" y="2403691"/>
                    </a:lnTo>
                    <a:lnTo>
                      <a:pt x="1220652" y="2403333"/>
                    </a:lnTo>
                    <a:close/>
                    <a:moveTo>
                      <a:pt x="1214240" y="2400076"/>
                    </a:moveTo>
                    <a:lnTo>
                      <a:pt x="1214237" y="2400098"/>
                    </a:lnTo>
                    <a:lnTo>
                      <a:pt x="1214539" y="2400225"/>
                    </a:lnTo>
                    <a:lnTo>
                      <a:pt x="1220471" y="2403176"/>
                    </a:lnTo>
                    <a:lnTo>
                      <a:pt x="1220652" y="2403253"/>
                    </a:lnTo>
                    <a:lnTo>
                      <a:pt x="1220652" y="2402786"/>
                    </a:lnTo>
                    <a:lnTo>
                      <a:pt x="1214539" y="2400225"/>
                    </a:lnTo>
                    <a:close/>
                    <a:moveTo>
                      <a:pt x="1465095" y="2398949"/>
                    </a:moveTo>
                    <a:lnTo>
                      <a:pt x="1464833" y="2402897"/>
                    </a:lnTo>
                    <a:lnTo>
                      <a:pt x="1464317" y="2403415"/>
                    </a:lnTo>
                    <a:lnTo>
                      <a:pt x="1464317" y="2404891"/>
                    </a:lnTo>
                    <a:lnTo>
                      <a:pt x="1464239" y="2403493"/>
                    </a:lnTo>
                    <a:lnTo>
                      <a:pt x="1462612" y="2405126"/>
                    </a:lnTo>
                    <a:cubicBezTo>
                      <a:pt x="1462612" y="2405126"/>
                      <a:pt x="1458171" y="2402897"/>
                      <a:pt x="1455951" y="2405126"/>
                    </a:cubicBezTo>
                    <a:cubicBezTo>
                      <a:pt x="1455951" y="2405126"/>
                      <a:pt x="1455951" y="2405126"/>
                      <a:pt x="1451510" y="2407354"/>
                    </a:cubicBezTo>
                    <a:cubicBezTo>
                      <a:pt x="1451510" y="2407354"/>
                      <a:pt x="1451510" y="2407354"/>
                      <a:pt x="1449290" y="2409582"/>
                    </a:cubicBezTo>
                    <a:lnTo>
                      <a:pt x="1449290" y="2419754"/>
                    </a:lnTo>
                    <a:lnTo>
                      <a:pt x="1450875" y="2419128"/>
                    </a:lnTo>
                    <a:lnTo>
                      <a:pt x="1449290" y="2409582"/>
                    </a:lnTo>
                    <a:cubicBezTo>
                      <a:pt x="1449290" y="2414039"/>
                      <a:pt x="1449290" y="2416267"/>
                      <a:pt x="1451510" y="2418495"/>
                    </a:cubicBezTo>
                    <a:cubicBezTo>
                      <a:pt x="1450400" y="2420724"/>
                      <a:pt x="1454286" y="2426851"/>
                      <a:pt x="1458727" y="2432700"/>
                    </a:cubicBezTo>
                    <a:lnTo>
                      <a:pt x="1462551" y="2437244"/>
                    </a:lnTo>
                    <a:lnTo>
                      <a:pt x="1464552" y="2436698"/>
                    </a:lnTo>
                    <a:lnTo>
                      <a:pt x="1463216" y="2438035"/>
                    </a:lnTo>
                    <a:lnTo>
                      <a:pt x="1465246" y="2440448"/>
                    </a:lnTo>
                    <a:lnTo>
                      <a:pt x="1467015" y="2436790"/>
                    </a:lnTo>
                    <a:lnTo>
                      <a:pt x="1467015" y="2441236"/>
                    </a:lnTo>
                    <a:lnTo>
                      <a:pt x="1466598" y="2442054"/>
                    </a:lnTo>
                    <a:lnTo>
                      <a:pt x="1469274" y="2445234"/>
                    </a:lnTo>
                    <a:lnTo>
                      <a:pt x="1467053" y="2443006"/>
                    </a:lnTo>
                    <a:lnTo>
                      <a:pt x="1466456" y="2442332"/>
                    </a:lnTo>
                    <a:lnTo>
                      <a:pt x="1466435" y="2442374"/>
                    </a:lnTo>
                    <a:lnTo>
                      <a:pt x="1467053" y="2443006"/>
                    </a:lnTo>
                    <a:lnTo>
                      <a:pt x="1466113" y="2443006"/>
                    </a:lnTo>
                    <a:lnTo>
                      <a:pt x="1465680" y="2443857"/>
                    </a:lnTo>
                    <a:lnTo>
                      <a:pt x="1467053" y="2445234"/>
                    </a:lnTo>
                    <a:lnTo>
                      <a:pt x="1469274" y="2445234"/>
                    </a:lnTo>
                    <a:lnTo>
                      <a:pt x="1471494" y="2447462"/>
                    </a:lnTo>
                    <a:lnTo>
                      <a:pt x="1473129" y="2448693"/>
                    </a:lnTo>
                    <a:lnTo>
                      <a:pt x="1473622" y="2447699"/>
                    </a:lnTo>
                    <a:lnTo>
                      <a:pt x="1473205" y="2448750"/>
                    </a:lnTo>
                    <a:lnTo>
                      <a:pt x="1473283" y="2448809"/>
                    </a:lnTo>
                    <a:lnTo>
                      <a:pt x="1475472" y="2443423"/>
                    </a:lnTo>
                    <a:lnTo>
                      <a:pt x="1469274" y="2434093"/>
                    </a:lnTo>
                    <a:cubicBezTo>
                      <a:pt x="1469274" y="2429636"/>
                      <a:pt x="1467053" y="2427408"/>
                      <a:pt x="1467053" y="2420723"/>
                    </a:cubicBezTo>
                    <a:cubicBezTo>
                      <a:pt x="1467053" y="2420723"/>
                      <a:pt x="1464833" y="2414039"/>
                      <a:pt x="1464833" y="2414039"/>
                    </a:cubicBezTo>
                    <a:cubicBezTo>
                      <a:pt x="1462612" y="2409582"/>
                      <a:pt x="1464833" y="2409582"/>
                      <a:pt x="1464833" y="2402897"/>
                    </a:cubicBezTo>
                    <a:cubicBezTo>
                      <a:pt x="1464833" y="2402897"/>
                      <a:pt x="1467053" y="2402897"/>
                      <a:pt x="1467053" y="2402897"/>
                    </a:cubicBezTo>
                    <a:lnTo>
                      <a:pt x="1465450" y="2398949"/>
                    </a:lnTo>
                    <a:close/>
                    <a:moveTo>
                      <a:pt x="1480348" y="2397141"/>
                    </a:moveTo>
                    <a:lnTo>
                      <a:pt x="1481697" y="2398765"/>
                    </a:lnTo>
                    <a:lnTo>
                      <a:pt x="1480252" y="2398765"/>
                    </a:lnTo>
                    <a:close/>
                    <a:moveTo>
                      <a:pt x="1204027" y="2397074"/>
                    </a:moveTo>
                    <a:lnTo>
                      <a:pt x="1205281" y="2397504"/>
                    </a:lnTo>
                    <a:lnTo>
                      <a:pt x="1206845" y="2398195"/>
                    </a:lnTo>
                    <a:close/>
                    <a:moveTo>
                      <a:pt x="1480379" y="2396621"/>
                    </a:moveTo>
                    <a:lnTo>
                      <a:pt x="1481917" y="2397385"/>
                    </a:lnTo>
                    <a:lnTo>
                      <a:pt x="1482814" y="2398426"/>
                    </a:lnTo>
                    <a:lnTo>
                      <a:pt x="1482706" y="2398533"/>
                    </a:lnTo>
                    <a:lnTo>
                      <a:pt x="1480376" y="2396658"/>
                    </a:lnTo>
                    <a:close/>
                    <a:moveTo>
                      <a:pt x="1486025" y="2396116"/>
                    </a:moveTo>
                    <a:lnTo>
                      <a:pt x="1486913" y="2396558"/>
                    </a:lnTo>
                    <a:cubicBezTo>
                      <a:pt x="1491354" y="2398765"/>
                      <a:pt x="1509117" y="2418633"/>
                      <a:pt x="1509117" y="2420841"/>
                    </a:cubicBezTo>
                    <a:cubicBezTo>
                      <a:pt x="1509117" y="2420841"/>
                      <a:pt x="1509117" y="2420841"/>
                      <a:pt x="1506897" y="2420841"/>
                    </a:cubicBezTo>
                    <a:cubicBezTo>
                      <a:pt x="1506897" y="2420841"/>
                      <a:pt x="1506897" y="2420841"/>
                      <a:pt x="1504676" y="2418633"/>
                    </a:cubicBezTo>
                    <a:cubicBezTo>
                      <a:pt x="1504676" y="2418633"/>
                      <a:pt x="1504676" y="2418633"/>
                      <a:pt x="1506897" y="2418633"/>
                    </a:cubicBezTo>
                    <a:lnTo>
                      <a:pt x="1503029" y="2415357"/>
                    </a:lnTo>
                    <a:lnTo>
                      <a:pt x="1502456" y="2414218"/>
                    </a:lnTo>
                    <a:cubicBezTo>
                      <a:pt x="1502456" y="2414218"/>
                      <a:pt x="1502456" y="2414218"/>
                      <a:pt x="1498015" y="2409803"/>
                    </a:cubicBezTo>
                    <a:cubicBezTo>
                      <a:pt x="1495795" y="2407595"/>
                      <a:pt x="1493574" y="2405388"/>
                      <a:pt x="1491354" y="2403180"/>
                    </a:cubicBezTo>
                    <a:lnTo>
                      <a:pt x="1498668" y="2411664"/>
                    </a:lnTo>
                    <a:lnTo>
                      <a:pt x="1491909" y="2405940"/>
                    </a:lnTo>
                    <a:lnTo>
                      <a:pt x="1483360" y="2399060"/>
                    </a:lnTo>
                    <a:lnTo>
                      <a:pt x="1482814" y="2398426"/>
                    </a:lnTo>
                    <a:lnTo>
                      <a:pt x="1484692" y="2396558"/>
                    </a:lnTo>
                    <a:close/>
                    <a:moveTo>
                      <a:pt x="1200449" y="2394322"/>
                    </a:moveTo>
                    <a:lnTo>
                      <a:pt x="1208864" y="2398075"/>
                    </a:lnTo>
                    <a:lnTo>
                      <a:pt x="1203786" y="2396812"/>
                    </a:lnTo>
                    <a:cubicBezTo>
                      <a:pt x="1202674" y="2396535"/>
                      <a:pt x="1202674" y="2396535"/>
                      <a:pt x="1202674" y="2396535"/>
                    </a:cubicBezTo>
                    <a:cubicBezTo>
                      <a:pt x="1202674" y="2396535"/>
                      <a:pt x="1202674" y="2396535"/>
                      <a:pt x="1200449" y="2394322"/>
                    </a:cubicBezTo>
                    <a:close/>
                    <a:moveTo>
                      <a:pt x="1196000" y="2394322"/>
                    </a:moveTo>
                    <a:cubicBezTo>
                      <a:pt x="1196000" y="2394322"/>
                      <a:pt x="1196000" y="2394322"/>
                      <a:pt x="1198225" y="2394322"/>
                    </a:cubicBezTo>
                    <a:cubicBezTo>
                      <a:pt x="1198225" y="2394322"/>
                      <a:pt x="1198225" y="2394322"/>
                      <a:pt x="1202674" y="2396535"/>
                    </a:cubicBezTo>
                    <a:lnTo>
                      <a:pt x="1204027" y="2397074"/>
                    </a:lnTo>
                    <a:close/>
                    <a:moveTo>
                      <a:pt x="1792926" y="2391756"/>
                    </a:moveTo>
                    <a:lnTo>
                      <a:pt x="1789220" y="2399353"/>
                    </a:lnTo>
                    <a:lnTo>
                      <a:pt x="1787883" y="2400932"/>
                    </a:lnTo>
                    <a:lnTo>
                      <a:pt x="1788469" y="2398441"/>
                    </a:lnTo>
                    <a:cubicBezTo>
                      <a:pt x="1788469" y="2398441"/>
                      <a:pt x="1788469" y="2398441"/>
                      <a:pt x="1792926" y="2391756"/>
                    </a:cubicBezTo>
                    <a:close/>
                    <a:moveTo>
                      <a:pt x="1184877" y="2387681"/>
                    </a:moveTo>
                    <a:cubicBezTo>
                      <a:pt x="1191551" y="2389894"/>
                      <a:pt x="1196000" y="2392108"/>
                      <a:pt x="1198225" y="2392108"/>
                    </a:cubicBezTo>
                    <a:cubicBezTo>
                      <a:pt x="1200449" y="2392108"/>
                      <a:pt x="1193775" y="2392108"/>
                      <a:pt x="1184877" y="2387681"/>
                    </a:cubicBezTo>
                    <a:close/>
                    <a:moveTo>
                      <a:pt x="1336869" y="2387040"/>
                    </a:moveTo>
                    <a:lnTo>
                      <a:pt x="1336694" y="2387735"/>
                    </a:lnTo>
                    <a:lnTo>
                      <a:pt x="1338205" y="2387735"/>
                    </a:lnTo>
                    <a:close/>
                    <a:moveTo>
                      <a:pt x="1172365" y="2385606"/>
                    </a:moveTo>
                    <a:lnTo>
                      <a:pt x="1184877" y="2387681"/>
                    </a:lnTo>
                    <a:lnTo>
                      <a:pt x="1178412" y="2386798"/>
                    </a:lnTo>
                    <a:close/>
                    <a:moveTo>
                      <a:pt x="1215197" y="2382228"/>
                    </a:moveTo>
                    <a:lnTo>
                      <a:pt x="1214049" y="2390085"/>
                    </a:lnTo>
                    <a:cubicBezTo>
                      <a:pt x="1214049" y="2386739"/>
                      <a:pt x="1214599" y="2383950"/>
                      <a:pt x="1215149" y="2382276"/>
                    </a:cubicBezTo>
                    <a:close/>
                    <a:moveTo>
                      <a:pt x="1285170" y="2380451"/>
                    </a:moveTo>
                    <a:lnTo>
                      <a:pt x="1284051" y="2384558"/>
                    </a:lnTo>
                    <a:cubicBezTo>
                      <a:pt x="1283392" y="2387193"/>
                      <a:pt x="1282975" y="2389134"/>
                      <a:pt x="1282975" y="2389689"/>
                    </a:cubicBezTo>
                    <a:lnTo>
                      <a:pt x="1282975" y="2387470"/>
                    </a:lnTo>
                    <a:close/>
                    <a:moveTo>
                      <a:pt x="1435119" y="2379718"/>
                    </a:moveTo>
                    <a:lnTo>
                      <a:pt x="1433591" y="2381265"/>
                    </a:lnTo>
                    <a:cubicBezTo>
                      <a:pt x="1433591" y="2383483"/>
                      <a:pt x="1431402" y="2383483"/>
                      <a:pt x="1431402" y="2385700"/>
                    </a:cubicBezTo>
                    <a:cubicBezTo>
                      <a:pt x="1431402" y="2387918"/>
                      <a:pt x="1431402" y="2387918"/>
                      <a:pt x="1429213" y="2390136"/>
                    </a:cubicBezTo>
                    <a:cubicBezTo>
                      <a:pt x="1429213" y="2390136"/>
                      <a:pt x="1429213" y="2390136"/>
                      <a:pt x="1431402" y="2390136"/>
                    </a:cubicBezTo>
                    <a:cubicBezTo>
                      <a:pt x="1429213" y="2392353"/>
                      <a:pt x="1429213" y="2392353"/>
                      <a:pt x="1431402" y="2392353"/>
                    </a:cubicBezTo>
                    <a:cubicBezTo>
                      <a:pt x="1431402" y="2392353"/>
                      <a:pt x="1427023" y="2394571"/>
                      <a:pt x="1427023" y="2396789"/>
                    </a:cubicBezTo>
                    <a:cubicBezTo>
                      <a:pt x="1429213" y="2396789"/>
                      <a:pt x="1427023" y="2399006"/>
                      <a:pt x="1427023" y="2401224"/>
                    </a:cubicBezTo>
                    <a:cubicBezTo>
                      <a:pt x="1427023" y="2401224"/>
                      <a:pt x="1427023" y="2401224"/>
                      <a:pt x="1429213" y="2401224"/>
                    </a:cubicBezTo>
                    <a:cubicBezTo>
                      <a:pt x="1429213" y="2401224"/>
                      <a:pt x="1429213" y="2401224"/>
                      <a:pt x="1429213" y="2403441"/>
                    </a:cubicBezTo>
                    <a:cubicBezTo>
                      <a:pt x="1429213" y="2405659"/>
                      <a:pt x="1431402" y="2405659"/>
                      <a:pt x="1431402" y="2407877"/>
                    </a:cubicBezTo>
                    <a:cubicBezTo>
                      <a:pt x="1431402" y="2408985"/>
                      <a:pt x="1433044" y="2413421"/>
                      <a:pt x="1434686" y="2417856"/>
                    </a:cubicBezTo>
                    <a:lnTo>
                      <a:pt x="1435780" y="2421182"/>
                    </a:lnTo>
                    <a:lnTo>
                      <a:pt x="1427023" y="2403441"/>
                    </a:lnTo>
                    <a:cubicBezTo>
                      <a:pt x="1427023" y="2405659"/>
                      <a:pt x="1427023" y="2410094"/>
                      <a:pt x="1429213" y="2412312"/>
                    </a:cubicBezTo>
                    <a:lnTo>
                      <a:pt x="1433590" y="2418962"/>
                    </a:lnTo>
                    <a:lnTo>
                      <a:pt x="1433591" y="2418965"/>
                    </a:lnTo>
                    <a:cubicBezTo>
                      <a:pt x="1435780" y="2423400"/>
                      <a:pt x="1435780" y="2423400"/>
                      <a:pt x="1435780" y="2423400"/>
                    </a:cubicBezTo>
                    <a:lnTo>
                      <a:pt x="1436475" y="2424103"/>
                    </a:lnTo>
                    <a:lnTo>
                      <a:pt x="1436732" y="2424073"/>
                    </a:lnTo>
                    <a:lnTo>
                      <a:pt x="1436510" y="2423399"/>
                    </a:lnTo>
                    <a:lnTo>
                      <a:pt x="1436938" y="2424049"/>
                    </a:lnTo>
                    <a:lnTo>
                      <a:pt x="1437034" y="2424038"/>
                    </a:lnTo>
                    <a:lnTo>
                      <a:pt x="1436327" y="2422845"/>
                    </a:lnTo>
                    <a:lnTo>
                      <a:pt x="1435780" y="2421182"/>
                    </a:lnTo>
                    <a:lnTo>
                      <a:pt x="1437182" y="2424021"/>
                    </a:lnTo>
                    <a:lnTo>
                      <a:pt x="1439031" y="2423806"/>
                    </a:lnTo>
                    <a:lnTo>
                      <a:pt x="1448453" y="2420085"/>
                    </a:lnTo>
                    <a:lnTo>
                      <a:pt x="1444849" y="2409582"/>
                    </a:lnTo>
                    <a:cubicBezTo>
                      <a:pt x="1447069" y="2404012"/>
                      <a:pt x="1450400" y="2400669"/>
                      <a:pt x="1454286" y="2398720"/>
                    </a:cubicBezTo>
                    <a:lnTo>
                      <a:pt x="1457085" y="2398170"/>
                    </a:lnTo>
                    <a:lnTo>
                      <a:pt x="1461683" y="2394571"/>
                    </a:lnTo>
                    <a:lnTo>
                      <a:pt x="1459861" y="2394571"/>
                    </a:lnTo>
                    <a:cubicBezTo>
                      <a:pt x="1459861" y="2394571"/>
                      <a:pt x="1459861" y="2394571"/>
                      <a:pt x="1457672" y="2394571"/>
                    </a:cubicBezTo>
                    <a:cubicBezTo>
                      <a:pt x="1457672" y="2394571"/>
                      <a:pt x="1457672" y="2394571"/>
                      <a:pt x="1455483" y="2392353"/>
                    </a:cubicBezTo>
                    <a:cubicBezTo>
                      <a:pt x="1455483" y="2392353"/>
                      <a:pt x="1455483" y="2392353"/>
                      <a:pt x="1455483" y="2390136"/>
                    </a:cubicBezTo>
                    <a:cubicBezTo>
                      <a:pt x="1455483" y="2390136"/>
                      <a:pt x="1455483" y="2390136"/>
                      <a:pt x="1455483" y="2387918"/>
                    </a:cubicBezTo>
                    <a:cubicBezTo>
                      <a:pt x="1455483" y="2385700"/>
                      <a:pt x="1453294" y="2385700"/>
                      <a:pt x="1453294" y="2385700"/>
                    </a:cubicBezTo>
                    <a:lnTo>
                      <a:pt x="1453266" y="2385658"/>
                    </a:lnTo>
                    <a:lnTo>
                      <a:pt x="1451629" y="2385658"/>
                    </a:lnTo>
                    <a:cubicBezTo>
                      <a:pt x="1451629" y="2385658"/>
                      <a:pt x="1451629" y="2385658"/>
                      <a:pt x="1449389" y="2385658"/>
                    </a:cubicBezTo>
                    <a:cubicBezTo>
                      <a:pt x="1449389" y="2385658"/>
                      <a:pt x="1449389" y="2385658"/>
                      <a:pt x="1447149" y="2385658"/>
                    </a:cubicBezTo>
                    <a:cubicBezTo>
                      <a:pt x="1447149" y="2385658"/>
                      <a:pt x="1447149" y="2385658"/>
                      <a:pt x="1442670" y="2383446"/>
                    </a:cubicBezTo>
                    <a:cubicBezTo>
                      <a:pt x="1442670" y="2383446"/>
                      <a:pt x="1442670" y="2383446"/>
                      <a:pt x="1442670" y="2381235"/>
                    </a:cubicBezTo>
                    <a:cubicBezTo>
                      <a:pt x="1442670" y="2381235"/>
                      <a:pt x="1440430" y="2381235"/>
                      <a:pt x="1440430" y="2381235"/>
                    </a:cubicBezTo>
                    <a:cubicBezTo>
                      <a:pt x="1440430" y="2381235"/>
                      <a:pt x="1440430" y="2381235"/>
                      <a:pt x="1438191" y="2381235"/>
                    </a:cubicBezTo>
                    <a:close/>
                    <a:moveTo>
                      <a:pt x="1217527" y="2378573"/>
                    </a:moveTo>
                    <a:lnTo>
                      <a:pt x="1216250" y="2383392"/>
                    </a:lnTo>
                    <a:lnTo>
                      <a:pt x="1216250" y="2387854"/>
                    </a:lnTo>
                    <a:lnTo>
                      <a:pt x="1214407" y="2399064"/>
                    </a:lnTo>
                    <a:lnTo>
                      <a:pt x="1214049" y="2399010"/>
                    </a:lnTo>
                    <a:lnTo>
                      <a:pt x="1214049" y="2390085"/>
                    </a:lnTo>
                    <a:cubicBezTo>
                      <a:pt x="1214049" y="2385623"/>
                      <a:pt x="1214049" y="2383392"/>
                      <a:pt x="1216250" y="2381161"/>
                    </a:cubicBezTo>
                    <a:close/>
                    <a:moveTo>
                      <a:pt x="1424839" y="2377679"/>
                    </a:moveTo>
                    <a:lnTo>
                      <a:pt x="1418034" y="2379023"/>
                    </a:lnTo>
                    <a:cubicBezTo>
                      <a:pt x="1413555" y="2379023"/>
                      <a:pt x="1411315" y="2379023"/>
                      <a:pt x="1409076" y="2381235"/>
                    </a:cubicBezTo>
                    <a:cubicBezTo>
                      <a:pt x="1409076" y="2381235"/>
                      <a:pt x="1404597" y="2383446"/>
                      <a:pt x="1404597" y="2385658"/>
                    </a:cubicBezTo>
                    <a:cubicBezTo>
                      <a:pt x="1402357" y="2387869"/>
                      <a:pt x="1402357" y="2387869"/>
                      <a:pt x="1400117" y="2390081"/>
                    </a:cubicBezTo>
                    <a:cubicBezTo>
                      <a:pt x="1397878" y="2392292"/>
                      <a:pt x="1400117" y="2392292"/>
                      <a:pt x="1397878" y="2394504"/>
                    </a:cubicBezTo>
                    <a:cubicBezTo>
                      <a:pt x="1397878" y="2394504"/>
                      <a:pt x="1397878" y="2396715"/>
                      <a:pt x="1397878" y="2396715"/>
                    </a:cubicBezTo>
                    <a:cubicBezTo>
                      <a:pt x="1395638" y="2398927"/>
                      <a:pt x="1395638" y="2396715"/>
                      <a:pt x="1395638" y="2398927"/>
                    </a:cubicBezTo>
                    <a:cubicBezTo>
                      <a:pt x="1397878" y="2398927"/>
                      <a:pt x="1393399" y="2401138"/>
                      <a:pt x="1393399" y="2401138"/>
                    </a:cubicBezTo>
                    <a:cubicBezTo>
                      <a:pt x="1393399" y="2403350"/>
                      <a:pt x="1393399" y="2405561"/>
                      <a:pt x="1391159" y="2407773"/>
                    </a:cubicBezTo>
                    <a:cubicBezTo>
                      <a:pt x="1391159" y="2407773"/>
                      <a:pt x="1391159" y="2407773"/>
                      <a:pt x="1393399" y="2407773"/>
                    </a:cubicBezTo>
                    <a:cubicBezTo>
                      <a:pt x="1393399" y="2407773"/>
                      <a:pt x="1393399" y="2407773"/>
                      <a:pt x="1391159" y="2409984"/>
                    </a:cubicBezTo>
                    <a:cubicBezTo>
                      <a:pt x="1388919" y="2407773"/>
                      <a:pt x="1395638" y="2412196"/>
                      <a:pt x="1395638" y="2412196"/>
                    </a:cubicBezTo>
                    <a:cubicBezTo>
                      <a:pt x="1400117" y="2414407"/>
                      <a:pt x="1418034" y="2421042"/>
                      <a:pt x="1420274" y="2423253"/>
                    </a:cubicBezTo>
                    <a:lnTo>
                      <a:pt x="1422514" y="2423253"/>
                    </a:lnTo>
                    <a:lnTo>
                      <a:pt x="1429322" y="2424934"/>
                    </a:lnTo>
                    <a:lnTo>
                      <a:pt x="1424753" y="2425465"/>
                    </a:lnTo>
                    <a:cubicBezTo>
                      <a:pt x="1426993" y="2425465"/>
                      <a:pt x="1429232" y="2425465"/>
                      <a:pt x="1431472" y="2425465"/>
                    </a:cubicBezTo>
                    <a:lnTo>
                      <a:pt x="1429322" y="2424934"/>
                    </a:lnTo>
                    <a:lnTo>
                      <a:pt x="1434190" y="2424369"/>
                    </a:lnTo>
                    <a:lnTo>
                      <a:pt x="1422645" y="2403441"/>
                    </a:lnTo>
                    <a:cubicBezTo>
                      <a:pt x="1421550" y="2397897"/>
                      <a:pt x="1421550" y="2392908"/>
                      <a:pt x="1423192" y="2388195"/>
                    </a:cubicBezTo>
                    <a:lnTo>
                      <a:pt x="1429068" y="2380520"/>
                    </a:lnTo>
                    <a:close/>
                    <a:moveTo>
                      <a:pt x="1429232" y="2376812"/>
                    </a:moveTo>
                    <a:lnTo>
                      <a:pt x="1428707" y="2376916"/>
                    </a:lnTo>
                    <a:lnTo>
                      <a:pt x="1430693" y="2378398"/>
                    </a:lnTo>
                    <a:lnTo>
                      <a:pt x="1431173" y="2377770"/>
                    </a:lnTo>
                    <a:close/>
                    <a:moveTo>
                      <a:pt x="1218451" y="2376698"/>
                    </a:moveTo>
                    <a:lnTo>
                      <a:pt x="1217527" y="2378573"/>
                    </a:lnTo>
                    <a:lnTo>
                      <a:pt x="1217866" y="2377291"/>
                    </a:lnTo>
                    <a:close/>
                    <a:moveTo>
                      <a:pt x="1285196" y="2376376"/>
                    </a:moveTo>
                    <a:lnTo>
                      <a:pt x="1284456" y="2379335"/>
                    </a:lnTo>
                    <a:lnTo>
                      <a:pt x="1284879" y="2377010"/>
                    </a:lnTo>
                    <a:close/>
                    <a:moveTo>
                      <a:pt x="1218773" y="2373107"/>
                    </a:moveTo>
                    <a:lnTo>
                      <a:pt x="1218451" y="2376698"/>
                    </a:lnTo>
                    <a:lnTo>
                      <a:pt x="1218451" y="2374786"/>
                    </a:lnTo>
                    <a:close/>
                    <a:moveTo>
                      <a:pt x="1218451" y="2367215"/>
                    </a:moveTo>
                    <a:lnTo>
                      <a:pt x="1218451" y="2371121"/>
                    </a:lnTo>
                    <a:cubicBezTo>
                      <a:pt x="1218451" y="2372236"/>
                      <a:pt x="1218451" y="2372236"/>
                      <a:pt x="1218451" y="2372236"/>
                    </a:cubicBezTo>
                    <a:lnTo>
                      <a:pt x="1218451" y="2374786"/>
                    </a:lnTo>
                    <a:lnTo>
                      <a:pt x="1218245" y="2375862"/>
                    </a:lnTo>
                    <a:lnTo>
                      <a:pt x="1217866" y="2377291"/>
                    </a:lnTo>
                    <a:lnTo>
                      <a:pt x="1216250" y="2378930"/>
                    </a:lnTo>
                    <a:close/>
                    <a:moveTo>
                      <a:pt x="1833139" y="2365679"/>
                    </a:moveTo>
                    <a:cubicBezTo>
                      <a:pt x="1855595" y="2365157"/>
                      <a:pt x="1876485" y="2380615"/>
                      <a:pt x="1879828" y="2407354"/>
                    </a:cubicBezTo>
                    <a:cubicBezTo>
                      <a:pt x="1879828" y="2407354"/>
                      <a:pt x="1879828" y="2407354"/>
                      <a:pt x="1879828" y="2411810"/>
                    </a:cubicBezTo>
                    <a:cubicBezTo>
                      <a:pt x="1879828" y="2416267"/>
                      <a:pt x="1882056" y="2420723"/>
                      <a:pt x="1879828" y="2425180"/>
                    </a:cubicBezTo>
                    <a:cubicBezTo>
                      <a:pt x="1879828" y="2434093"/>
                      <a:pt x="1879828" y="2443006"/>
                      <a:pt x="1877599" y="2449691"/>
                    </a:cubicBezTo>
                    <a:cubicBezTo>
                      <a:pt x="1875371" y="2454147"/>
                      <a:pt x="1877599" y="2456375"/>
                      <a:pt x="1875371" y="2460832"/>
                    </a:cubicBezTo>
                    <a:cubicBezTo>
                      <a:pt x="1877599" y="2460832"/>
                      <a:pt x="1870915" y="2471973"/>
                      <a:pt x="1866458" y="2478658"/>
                    </a:cubicBezTo>
                    <a:cubicBezTo>
                      <a:pt x="1866458" y="2478658"/>
                      <a:pt x="1868686" y="2478658"/>
                      <a:pt x="1868686" y="2480886"/>
                    </a:cubicBezTo>
                    <a:cubicBezTo>
                      <a:pt x="1866458" y="2480886"/>
                      <a:pt x="1866458" y="2483114"/>
                      <a:pt x="1866458" y="2483114"/>
                    </a:cubicBezTo>
                    <a:cubicBezTo>
                      <a:pt x="1864230" y="2485343"/>
                      <a:pt x="1862002" y="2487571"/>
                      <a:pt x="1862002" y="2489799"/>
                    </a:cubicBezTo>
                    <a:lnTo>
                      <a:pt x="1859378" y="2491898"/>
                    </a:lnTo>
                    <a:lnTo>
                      <a:pt x="1859713" y="2491898"/>
                    </a:lnTo>
                    <a:cubicBezTo>
                      <a:pt x="1859713" y="2491898"/>
                      <a:pt x="1864161" y="2489676"/>
                      <a:pt x="1864161" y="2489676"/>
                    </a:cubicBezTo>
                    <a:cubicBezTo>
                      <a:pt x="1866385" y="2489676"/>
                      <a:pt x="1866385" y="2489676"/>
                      <a:pt x="1868609" y="2489676"/>
                    </a:cubicBezTo>
                    <a:cubicBezTo>
                      <a:pt x="1875281" y="2489676"/>
                      <a:pt x="1879729" y="2489676"/>
                      <a:pt x="1886400" y="2487454"/>
                    </a:cubicBezTo>
                    <a:cubicBezTo>
                      <a:pt x="1895296" y="2489676"/>
                      <a:pt x="1904192" y="2489676"/>
                      <a:pt x="1910863" y="2491898"/>
                    </a:cubicBezTo>
                    <a:cubicBezTo>
                      <a:pt x="1917535" y="2496343"/>
                      <a:pt x="1921983" y="2496343"/>
                      <a:pt x="1928655" y="2503009"/>
                    </a:cubicBezTo>
                    <a:cubicBezTo>
                      <a:pt x="1928655" y="2503009"/>
                      <a:pt x="1937550" y="2509675"/>
                      <a:pt x="1937550" y="2509675"/>
                    </a:cubicBezTo>
                    <a:cubicBezTo>
                      <a:pt x="1939774" y="2516341"/>
                      <a:pt x="1939774" y="2518563"/>
                      <a:pt x="1944222" y="2525230"/>
                    </a:cubicBezTo>
                    <a:cubicBezTo>
                      <a:pt x="1944222" y="2529674"/>
                      <a:pt x="1946446" y="2531896"/>
                      <a:pt x="1946446" y="2536340"/>
                    </a:cubicBezTo>
                    <a:lnTo>
                      <a:pt x="1946446" y="2538514"/>
                    </a:lnTo>
                    <a:lnTo>
                      <a:pt x="1955342" y="2538743"/>
                    </a:lnTo>
                    <a:cubicBezTo>
                      <a:pt x="1957583" y="2536553"/>
                      <a:pt x="1962066" y="2538743"/>
                      <a:pt x="1964307" y="2538743"/>
                    </a:cubicBezTo>
                    <a:cubicBezTo>
                      <a:pt x="1964307" y="2538743"/>
                      <a:pt x="1964307" y="2538743"/>
                      <a:pt x="1966548" y="2538743"/>
                    </a:cubicBezTo>
                    <a:cubicBezTo>
                      <a:pt x="1966548" y="2538743"/>
                      <a:pt x="1966548" y="2538743"/>
                      <a:pt x="1968790" y="2536553"/>
                    </a:cubicBezTo>
                    <a:cubicBezTo>
                      <a:pt x="1971031" y="2536553"/>
                      <a:pt x="1971031" y="2536553"/>
                      <a:pt x="1971031" y="2536553"/>
                    </a:cubicBezTo>
                    <a:cubicBezTo>
                      <a:pt x="1971031" y="2534364"/>
                      <a:pt x="1971031" y="2536553"/>
                      <a:pt x="1973272" y="2536553"/>
                    </a:cubicBezTo>
                    <a:cubicBezTo>
                      <a:pt x="1973272" y="2536553"/>
                      <a:pt x="1973272" y="2536553"/>
                      <a:pt x="1973272" y="2534364"/>
                    </a:cubicBezTo>
                    <a:cubicBezTo>
                      <a:pt x="1975513" y="2534364"/>
                      <a:pt x="1975513" y="2534364"/>
                      <a:pt x="1977755" y="2536553"/>
                    </a:cubicBezTo>
                    <a:cubicBezTo>
                      <a:pt x="1977755" y="2536553"/>
                      <a:pt x="1977755" y="2536553"/>
                      <a:pt x="1977755" y="2538743"/>
                    </a:cubicBezTo>
                    <a:lnTo>
                      <a:pt x="1977755" y="2539202"/>
                    </a:lnTo>
                    <a:lnTo>
                      <a:pt x="1979236" y="2538462"/>
                    </a:lnTo>
                    <a:cubicBezTo>
                      <a:pt x="1981459" y="2536241"/>
                      <a:pt x="1985903" y="2538462"/>
                      <a:pt x="1988125" y="2538462"/>
                    </a:cubicBezTo>
                    <a:cubicBezTo>
                      <a:pt x="1990347" y="2538462"/>
                      <a:pt x="1990347" y="2538462"/>
                      <a:pt x="1992569" y="2538462"/>
                    </a:cubicBezTo>
                    <a:cubicBezTo>
                      <a:pt x="1992569" y="2538462"/>
                      <a:pt x="1997013" y="2540682"/>
                      <a:pt x="1997013" y="2542903"/>
                    </a:cubicBezTo>
                    <a:cubicBezTo>
                      <a:pt x="1997013" y="2542903"/>
                      <a:pt x="1997013" y="2542903"/>
                      <a:pt x="1999235" y="2540682"/>
                    </a:cubicBezTo>
                    <a:cubicBezTo>
                      <a:pt x="1999235" y="2540682"/>
                      <a:pt x="1999235" y="2540682"/>
                      <a:pt x="1999235" y="2542903"/>
                    </a:cubicBezTo>
                    <a:lnTo>
                      <a:pt x="1999944" y="2542903"/>
                    </a:lnTo>
                    <a:lnTo>
                      <a:pt x="1997717" y="2512416"/>
                    </a:lnTo>
                    <a:cubicBezTo>
                      <a:pt x="1997856" y="2499964"/>
                      <a:pt x="1999456" y="2486544"/>
                      <a:pt x="2004082" y="2473747"/>
                    </a:cubicBezTo>
                    <a:lnTo>
                      <a:pt x="2008532" y="2467407"/>
                    </a:lnTo>
                    <a:lnTo>
                      <a:pt x="2004982" y="2484069"/>
                    </a:lnTo>
                    <a:lnTo>
                      <a:pt x="2004116" y="2487513"/>
                    </a:lnTo>
                    <a:cubicBezTo>
                      <a:pt x="2001890" y="2496367"/>
                      <a:pt x="2001890" y="2496367"/>
                      <a:pt x="2001890" y="2496367"/>
                    </a:cubicBezTo>
                    <a:lnTo>
                      <a:pt x="2004185" y="2487810"/>
                    </a:lnTo>
                    <a:lnTo>
                      <a:pt x="2001890" y="2498581"/>
                    </a:lnTo>
                    <a:cubicBezTo>
                      <a:pt x="2001890" y="2498581"/>
                      <a:pt x="2001890" y="2498581"/>
                      <a:pt x="1999664" y="2509649"/>
                    </a:cubicBezTo>
                    <a:lnTo>
                      <a:pt x="1999664" y="2514076"/>
                    </a:lnTo>
                    <a:cubicBezTo>
                      <a:pt x="1998830" y="2519057"/>
                      <a:pt x="1998934" y="2526528"/>
                      <a:pt x="1999508" y="2534388"/>
                    </a:cubicBezTo>
                    <a:lnTo>
                      <a:pt x="2000508" y="2542903"/>
                    </a:lnTo>
                    <a:lnTo>
                      <a:pt x="2001458" y="2542903"/>
                    </a:lnTo>
                    <a:cubicBezTo>
                      <a:pt x="2003680" y="2545123"/>
                      <a:pt x="2003680" y="2549564"/>
                      <a:pt x="2005902" y="2551784"/>
                    </a:cubicBezTo>
                    <a:cubicBezTo>
                      <a:pt x="2003680" y="2551784"/>
                      <a:pt x="2003680" y="2551784"/>
                      <a:pt x="2003680" y="2551784"/>
                    </a:cubicBezTo>
                    <a:cubicBezTo>
                      <a:pt x="2003680" y="2554005"/>
                      <a:pt x="2003680" y="2554005"/>
                      <a:pt x="2003680" y="2554005"/>
                    </a:cubicBezTo>
                    <a:cubicBezTo>
                      <a:pt x="2003680" y="2554005"/>
                      <a:pt x="2003680" y="2556225"/>
                      <a:pt x="2003680" y="2556225"/>
                    </a:cubicBezTo>
                    <a:lnTo>
                      <a:pt x="2002163" y="2556983"/>
                    </a:lnTo>
                    <a:lnTo>
                      <a:pt x="2002169" y="2557034"/>
                    </a:lnTo>
                    <a:lnTo>
                      <a:pt x="2002248" y="2557447"/>
                    </a:lnTo>
                    <a:lnTo>
                      <a:pt x="2003712" y="2556569"/>
                    </a:lnTo>
                    <a:cubicBezTo>
                      <a:pt x="2005901" y="2552190"/>
                      <a:pt x="2008090" y="2554379"/>
                      <a:pt x="2010279" y="2554379"/>
                    </a:cubicBezTo>
                    <a:cubicBezTo>
                      <a:pt x="2010279" y="2554379"/>
                      <a:pt x="2010279" y="2554379"/>
                      <a:pt x="2012468" y="2554379"/>
                    </a:cubicBezTo>
                    <a:cubicBezTo>
                      <a:pt x="2012468" y="2554379"/>
                      <a:pt x="2012468" y="2554379"/>
                      <a:pt x="2014657" y="2554379"/>
                    </a:cubicBezTo>
                    <a:lnTo>
                      <a:pt x="2014657" y="2553537"/>
                    </a:lnTo>
                    <a:lnTo>
                      <a:pt x="2012613" y="2551512"/>
                    </a:lnTo>
                    <a:cubicBezTo>
                      <a:pt x="2013731" y="2547080"/>
                      <a:pt x="2012053" y="2533232"/>
                      <a:pt x="2013172" y="2515783"/>
                    </a:cubicBezTo>
                    <a:lnTo>
                      <a:pt x="2020403" y="2491873"/>
                    </a:lnTo>
                    <a:lnTo>
                      <a:pt x="2017087" y="2507196"/>
                    </a:lnTo>
                    <a:lnTo>
                      <a:pt x="2018190" y="2506104"/>
                    </a:lnTo>
                    <a:lnTo>
                      <a:pt x="2017087" y="2509412"/>
                    </a:lnTo>
                    <a:lnTo>
                      <a:pt x="2017087" y="2513844"/>
                    </a:lnTo>
                    <a:cubicBezTo>
                      <a:pt x="2017087" y="2516059"/>
                      <a:pt x="2014850" y="2520491"/>
                      <a:pt x="2014850" y="2527138"/>
                    </a:cubicBezTo>
                    <a:lnTo>
                      <a:pt x="2014850" y="2535724"/>
                    </a:lnTo>
                    <a:lnTo>
                      <a:pt x="2014850" y="2552190"/>
                    </a:lnTo>
                    <a:lnTo>
                      <a:pt x="2016847" y="2552190"/>
                    </a:lnTo>
                    <a:cubicBezTo>
                      <a:pt x="2016847" y="2552190"/>
                      <a:pt x="2016847" y="2552190"/>
                      <a:pt x="2019036" y="2554379"/>
                    </a:cubicBezTo>
                    <a:cubicBezTo>
                      <a:pt x="2019036" y="2554379"/>
                      <a:pt x="2019036" y="2554379"/>
                      <a:pt x="2016847" y="2554379"/>
                    </a:cubicBezTo>
                    <a:lnTo>
                      <a:pt x="2016847" y="2556303"/>
                    </a:lnTo>
                    <a:lnTo>
                      <a:pt x="2023478" y="2554991"/>
                    </a:lnTo>
                    <a:lnTo>
                      <a:pt x="2021562" y="2549296"/>
                    </a:lnTo>
                    <a:cubicBezTo>
                      <a:pt x="2021562" y="2549296"/>
                      <a:pt x="2021562" y="2549296"/>
                      <a:pt x="2021562" y="2547080"/>
                    </a:cubicBezTo>
                    <a:cubicBezTo>
                      <a:pt x="2023799" y="2544864"/>
                      <a:pt x="2023799" y="2544864"/>
                      <a:pt x="2026036" y="2542649"/>
                    </a:cubicBezTo>
                    <a:cubicBezTo>
                      <a:pt x="2026036" y="2542649"/>
                      <a:pt x="2026036" y="2542649"/>
                      <a:pt x="2028273" y="2538217"/>
                    </a:cubicBezTo>
                    <a:cubicBezTo>
                      <a:pt x="2030511" y="2538217"/>
                      <a:pt x="2030511" y="2538217"/>
                      <a:pt x="2030511" y="2538217"/>
                    </a:cubicBezTo>
                    <a:cubicBezTo>
                      <a:pt x="2030511" y="2538217"/>
                      <a:pt x="2030511" y="2538217"/>
                      <a:pt x="2032748" y="2538217"/>
                    </a:cubicBezTo>
                    <a:cubicBezTo>
                      <a:pt x="2032748" y="2536001"/>
                      <a:pt x="2032748" y="2536001"/>
                      <a:pt x="2034985" y="2533786"/>
                    </a:cubicBezTo>
                    <a:cubicBezTo>
                      <a:pt x="2034985" y="2533786"/>
                      <a:pt x="2034985" y="2533786"/>
                      <a:pt x="2034985" y="2531570"/>
                    </a:cubicBezTo>
                    <a:cubicBezTo>
                      <a:pt x="2039460" y="2527138"/>
                      <a:pt x="2041697" y="2527138"/>
                      <a:pt x="2043934" y="2520491"/>
                    </a:cubicBezTo>
                    <a:cubicBezTo>
                      <a:pt x="2046172" y="2516059"/>
                      <a:pt x="2050646" y="2509412"/>
                      <a:pt x="2050646" y="2504981"/>
                    </a:cubicBezTo>
                    <a:cubicBezTo>
                      <a:pt x="2052883" y="2500549"/>
                      <a:pt x="2052883" y="2498333"/>
                      <a:pt x="2055121" y="2491686"/>
                    </a:cubicBezTo>
                    <a:cubicBezTo>
                      <a:pt x="2055121" y="2491686"/>
                      <a:pt x="2057358" y="2485039"/>
                      <a:pt x="2055121" y="2485039"/>
                    </a:cubicBezTo>
                    <a:cubicBezTo>
                      <a:pt x="2055121" y="2480607"/>
                      <a:pt x="2057358" y="2478391"/>
                      <a:pt x="2055121" y="2473960"/>
                    </a:cubicBezTo>
                    <a:cubicBezTo>
                      <a:pt x="2055121" y="2471744"/>
                      <a:pt x="2055121" y="2469528"/>
                      <a:pt x="2052883" y="2467313"/>
                    </a:cubicBezTo>
                    <a:cubicBezTo>
                      <a:pt x="2050646" y="2465097"/>
                      <a:pt x="2050646" y="2462881"/>
                      <a:pt x="2048409" y="2465097"/>
                    </a:cubicBezTo>
                    <a:cubicBezTo>
                      <a:pt x="2048409" y="2465097"/>
                      <a:pt x="2048409" y="2460665"/>
                      <a:pt x="2046172" y="2460665"/>
                    </a:cubicBezTo>
                    <a:cubicBezTo>
                      <a:pt x="2043934" y="2460665"/>
                      <a:pt x="2041697" y="2460665"/>
                      <a:pt x="2037223" y="2460665"/>
                    </a:cubicBezTo>
                    <a:cubicBezTo>
                      <a:pt x="2037223" y="2460665"/>
                      <a:pt x="2037223" y="2460665"/>
                      <a:pt x="2034985" y="2462881"/>
                    </a:cubicBezTo>
                    <a:cubicBezTo>
                      <a:pt x="2030511" y="2465097"/>
                      <a:pt x="2030511" y="2469528"/>
                      <a:pt x="2028273" y="2471744"/>
                    </a:cubicBezTo>
                    <a:cubicBezTo>
                      <a:pt x="2027155" y="2473960"/>
                      <a:pt x="2024918" y="2482269"/>
                      <a:pt x="2022680" y="2490578"/>
                    </a:cubicBezTo>
                    <a:lnTo>
                      <a:pt x="2020536" y="2498381"/>
                    </a:lnTo>
                    <a:lnTo>
                      <a:pt x="2023782" y="2480700"/>
                    </a:lnTo>
                    <a:lnTo>
                      <a:pt x="2025012" y="2476633"/>
                    </a:lnTo>
                    <a:lnTo>
                      <a:pt x="2032748" y="2462881"/>
                    </a:lnTo>
                    <a:lnTo>
                      <a:pt x="2026252" y="2472531"/>
                    </a:lnTo>
                    <a:lnTo>
                      <a:pt x="2030511" y="2458450"/>
                    </a:lnTo>
                    <a:cubicBezTo>
                      <a:pt x="2034985" y="2455126"/>
                      <a:pt x="2040578" y="2454572"/>
                      <a:pt x="2045892" y="2455680"/>
                    </a:cubicBezTo>
                    <a:cubicBezTo>
                      <a:pt x="2051205" y="2456788"/>
                      <a:pt x="2056239" y="2459558"/>
                      <a:pt x="2059595" y="2462881"/>
                    </a:cubicBezTo>
                    <a:cubicBezTo>
                      <a:pt x="2064070" y="2471744"/>
                      <a:pt x="2061832" y="2482823"/>
                      <a:pt x="2059595" y="2491686"/>
                    </a:cubicBezTo>
                    <a:cubicBezTo>
                      <a:pt x="2059595" y="2491686"/>
                      <a:pt x="2059595" y="2491686"/>
                      <a:pt x="2059595" y="2496118"/>
                    </a:cubicBezTo>
                    <a:cubicBezTo>
                      <a:pt x="2059595" y="2496118"/>
                      <a:pt x="2059595" y="2496118"/>
                      <a:pt x="2057358" y="2502765"/>
                    </a:cubicBezTo>
                    <a:cubicBezTo>
                      <a:pt x="2055121" y="2507196"/>
                      <a:pt x="2052883" y="2513844"/>
                      <a:pt x="2052883" y="2516059"/>
                    </a:cubicBezTo>
                    <a:cubicBezTo>
                      <a:pt x="2050646" y="2520491"/>
                      <a:pt x="2050646" y="2520491"/>
                      <a:pt x="2050646" y="2522707"/>
                    </a:cubicBezTo>
                    <a:cubicBezTo>
                      <a:pt x="2052883" y="2524923"/>
                      <a:pt x="2046172" y="2531570"/>
                      <a:pt x="2043934" y="2533786"/>
                    </a:cubicBezTo>
                    <a:cubicBezTo>
                      <a:pt x="2043934" y="2533786"/>
                      <a:pt x="2046172" y="2533786"/>
                      <a:pt x="2046172" y="2536001"/>
                    </a:cubicBezTo>
                    <a:cubicBezTo>
                      <a:pt x="2046172" y="2536001"/>
                      <a:pt x="2046172" y="2536001"/>
                      <a:pt x="2043934" y="2538217"/>
                    </a:cubicBezTo>
                    <a:cubicBezTo>
                      <a:pt x="2043934" y="2538217"/>
                      <a:pt x="2043934" y="2540433"/>
                      <a:pt x="2041697" y="2540433"/>
                    </a:cubicBezTo>
                    <a:lnTo>
                      <a:pt x="2030639" y="2553575"/>
                    </a:lnTo>
                    <a:lnTo>
                      <a:pt x="2035761" y="2552562"/>
                    </a:lnTo>
                    <a:cubicBezTo>
                      <a:pt x="2042777" y="2554505"/>
                      <a:pt x="2049512" y="2558946"/>
                      <a:pt x="2055124" y="2563387"/>
                    </a:cubicBezTo>
                    <a:cubicBezTo>
                      <a:pt x="2055124" y="2563387"/>
                      <a:pt x="2055124" y="2563387"/>
                      <a:pt x="2055124" y="2565607"/>
                    </a:cubicBezTo>
                    <a:cubicBezTo>
                      <a:pt x="2055124" y="2565607"/>
                      <a:pt x="2055124" y="2565607"/>
                      <a:pt x="2059615" y="2570048"/>
                    </a:cubicBezTo>
                    <a:cubicBezTo>
                      <a:pt x="2061860" y="2572268"/>
                      <a:pt x="2064105" y="2576709"/>
                      <a:pt x="2066350" y="2578930"/>
                    </a:cubicBezTo>
                    <a:cubicBezTo>
                      <a:pt x="2066350" y="2581150"/>
                      <a:pt x="2068595" y="2581150"/>
                      <a:pt x="2068595" y="2583371"/>
                    </a:cubicBezTo>
                    <a:cubicBezTo>
                      <a:pt x="2070840" y="2583371"/>
                      <a:pt x="2073085" y="2587811"/>
                      <a:pt x="2070840" y="2592252"/>
                    </a:cubicBezTo>
                    <a:cubicBezTo>
                      <a:pt x="2073085" y="2592252"/>
                      <a:pt x="2073085" y="2592252"/>
                      <a:pt x="2073085" y="2592252"/>
                    </a:cubicBezTo>
                    <a:cubicBezTo>
                      <a:pt x="2073085" y="2592252"/>
                      <a:pt x="2073085" y="2592252"/>
                      <a:pt x="2073085" y="2594473"/>
                    </a:cubicBezTo>
                    <a:cubicBezTo>
                      <a:pt x="2073085" y="2594473"/>
                      <a:pt x="2073085" y="2594473"/>
                      <a:pt x="2073085" y="2596693"/>
                    </a:cubicBezTo>
                    <a:cubicBezTo>
                      <a:pt x="2075330" y="2601134"/>
                      <a:pt x="2070840" y="2607795"/>
                      <a:pt x="2068595" y="2610016"/>
                    </a:cubicBezTo>
                    <a:cubicBezTo>
                      <a:pt x="2068595" y="2610016"/>
                      <a:pt x="2068595" y="2610016"/>
                      <a:pt x="2066350" y="2610016"/>
                    </a:cubicBezTo>
                    <a:cubicBezTo>
                      <a:pt x="2066350" y="2610016"/>
                      <a:pt x="2064105" y="2612236"/>
                      <a:pt x="2064105" y="2612236"/>
                    </a:cubicBezTo>
                    <a:cubicBezTo>
                      <a:pt x="2061860" y="2612236"/>
                      <a:pt x="2061860" y="2610016"/>
                      <a:pt x="2061860" y="2610016"/>
                    </a:cubicBezTo>
                    <a:cubicBezTo>
                      <a:pt x="2061860" y="2610016"/>
                      <a:pt x="2061860" y="2610016"/>
                      <a:pt x="2059615" y="2607795"/>
                    </a:cubicBezTo>
                    <a:cubicBezTo>
                      <a:pt x="2059615" y="2607795"/>
                      <a:pt x="2059615" y="2607795"/>
                      <a:pt x="2059615" y="2605575"/>
                    </a:cubicBezTo>
                    <a:cubicBezTo>
                      <a:pt x="2059615" y="2605575"/>
                      <a:pt x="2059615" y="2605575"/>
                      <a:pt x="2059615" y="2603355"/>
                    </a:cubicBezTo>
                    <a:cubicBezTo>
                      <a:pt x="2059615" y="2603355"/>
                      <a:pt x="2059615" y="2603355"/>
                      <a:pt x="2061860" y="2601134"/>
                    </a:cubicBezTo>
                    <a:cubicBezTo>
                      <a:pt x="2061860" y="2601134"/>
                      <a:pt x="2061860" y="2601134"/>
                      <a:pt x="2064105" y="2601134"/>
                    </a:cubicBezTo>
                    <a:cubicBezTo>
                      <a:pt x="2064105" y="2601134"/>
                      <a:pt x="2064105" y="2601134"/>
                      <a:pt x="2064105" y="2598914"/>
                    </a:cubicBezTo>
                    <a:cubicBezTo>
                      <a:pt x="2064105" y="2598914"/>
                      <a:pt x="2064105" y="2596693"/>
                      <a:pt x="2064105" y="2596693"/>
                    </a:cubicBezTo>
                    <a:cubicBezTo>
                      <a:pt x="2064105" y="2596693"/>
                      <a:pt x="2064105" y="2596693"/>
                      <a:pt x="2064105" y="2594473"/>
                    </a:cubicBezTo>
                    <a:cubicBezTo>
                      <a:pt x="2064105" y="2592252"/>
                      <a:pt x="2064105" y="2590032"/>
                      <a:pt x="2064105" y="2585591"/>
                    </a:cubicBezTo>
                    <a:cubicBezTo>
                      <a:pt x="2061860" y="2583371"/>
                      <a:pt x="2061860" y="2576709"/>
                      <a:pt x="2057369" y="2574489"/>
                    </a:cubicBezTo>
                    <a:cubicBezTo>
                      <a:pt x="2057369" y="2572268"/>
                      <a:pt x="2055124" y="2570048"/>
                      <a:pt x="2052879" y="2567828"/>
                    </a:cubicBezTo>
                    <a:cubicBezTo>
                      <a:pt x="2052879" y="2567828"/>
                      <a:pt x="2048389" y="2565607"/>
                      <a:pt x="2046144" y="2563387"/>
                    </a:cubicBezTo>
                    <a:cubicBezTo>
                      <a:pt x="2043899" y="2563387"/>
                      <a:pt x="2043899" y="2563387"/>
                      <a:pt x="2039409" y="2561166"/>
                    </a:cubicBezTo>
                    <a:cubicBezTo>
                      <a:pt x="2037164" y="2561166"/>
                      <a:pt x="2037164" y="2561166"/>
                      <a:pt x="2034919" y="2558946"/>
                    </a:cubicBezTo>
                    <a:cubicBezTo>
                      <a:pt x="2034919" y="2558946"/>
                      <a:pt x="2032674" y="2561166"/>
                      <a:pt x="2032674" y="2561166"/>
                    </a:cubicBezTo>
                    <a:cubicBezTo>
                      <a:pt x="2030429" y="2558946"/>
                      <a:pt x="2032674" y="2558946"/>
                      <a:pt x="2030429" y="2561166"/>
                    </a:cubicBezTo>
                    <a:cubicBezTo>
                      <a:pt x="2030429" y="2561166"/>
                      <a:pt x="2028184" y="2556725"/>
                      <a:pt x="2025939" y="2558946"/>
                    </a:cubicBezTo>
                    <a:cubicBezTo>
                      <a:pt x="2025939" y="2558946"/>
                      <a:pt x="2023694" y="2558946"/>
                      <a:pt x="2021449" y="2558946"/>
                    </a:cubicBezTo>
                    <a:cubicBezTo>
                      <a:pt x="2019204" y="2556725"/>
                      <a:pt x="2019204" y="2556725"/>
                      <a:pt x="2019204" y="2556725"/>
                    </a:cubicBezTo>
                    <a:cubicBezTo>
                      <a:pt x="2018081" y="2557835"/>
                      <a:pt x="2017520" y="2556725"/>
                      <a:pt x="2017239" y="2556448"/>
                    </a:cubicBezTo>
                    <a:lnTo>
                      <a:pt x="2017063" y="2559412"/>
                    </a:lnTo>
                    <a:lnTo>
                      <a:pt x="2016657" y="2558947"/>
                    </a:lnTo>
                    <a:lnTo>
                      <a:pt x="2014657" y="2560947"/>
                    </a:lnTo>
                    <a:cubicBezTo>
                      <a:pt x="2014657" y="2560947"/>
                      <a:pt x="2012468" y="2563136"/>
                      <a:pt x="2012468" y="2560947"/>
                    </a:cubicBezTo>
                    <a:cubicBezTo>
                      <a:pt x="2012468" y="2560947"/>
                      <a:pt x="2012468" y="2558758"/>
                      <a:pt x="2010279" y="2558758"/>
                    </a:cubicBezTo>
                    <a:cubicBezTo>
                      <a:pt x="2010279" y="2558758"/>
                      <a:pt x="2010279" y="2558758"/>
                      <a:pt x="2008090" y="2558758"/>
                    </a:cubicBezTo>
                    <a:cubicBezTo>
                      <a:pt x="2008090" y="2560947"/>
                      <a:pt x="2008090" y="2558758"/>
                      <a:pt x="2008090" y="2560947"/>
                    </a:cubicBezTo>
                    <a:cubicBezTo>
                      <a:pt x="2008090" y="2563136"/>
                      <a:pt x="2005901" y="2558758"/>
                      <a:pt x="2005901" y="2560947"/>
                    </a:cubicBezTo>
                    <a:lnTo>
                      <a:pt x="2005901" y="2562045"/>
                    </a:lnTo>
                    <a:lnTo>
                      <a:pt x="2009550" y="2569413"/>
                    </a:lnTo>
                    <a:cubicBezTo>
                      <a:pt x="2008994" y="2572781"/>
                      <a:pt x="2007326" y="2576148"/>
                      <a:pt x="2008438" y="2580638"/>
                    </a:cubicBezTo>
                    <a:cubicBezTo>
                      <a:pt x="2008438" y="2580638"/>
                      <a:pt x="2008438" y="2580638"/>
                      <a:pt x="2010662" y="2582883"/>
                    </a:cubicBezTo>
                    <a:cubicBezTo>
                      <a:pt x="2010662" y="2582883"/>
                      <a:pt x="2010662" y="2582883"/>
                      <a:pt x="2010662" y="2587373"/>
                    </a:cubicBezTo>
                    <a:lnTo>
                      <a:pt x="2016371" y="2595058"/>
                    </a:lnTo>
                    <a:lnTo>
                      <a:pt x="2020828" y="2585412"/>
                    </a:lnTo>
                    <a:lnTo>
                      <a:pt x="2017215" y="2583058"/>
                    </a:lnTo>
                    <a:cubicBezTo>
                      <a:pt x="2017215" y="2583058"/>
                      <a:pt x="2017215" y="2583058"/>
                      <a:pt x="2019422" y="2583058"/>
                    </a:cubicBezTo>
                    <a:lnTo>
                      <a:pt x="2021589" y="2583764"/>
                    </a:lnTo>
                    <a:lnTo>
                      <a:pt x="2022270" y="2582292"/>
                    </a:lnTo>
                    <a:lnTo>
                      <a:pt x="2019422" y="2580900"/>
                    </a:lnTo>
                    <a:cubicBezTo>
                      <a:pt x="2019422" y="2580900"/>
                      <a:pt x="2017215" y="2580900"/>
                      <a:pt x="2017215" y="2580900"/>
                    </a:cubicBezTo>
                    <a:cubicBezTo>
                      <a:pt x="2015007" y="2578742"/>
                      <a:pt x="2010592" y="2578742"/>
                      <a:pt x="2010592" y="2576584"/>
                    </a:cubicBezTo>
                    <a:lnTo>
                      <a:pt x="2023454" y="2579728"/>
                    </a:lnTo>
                    <a:lnTo>
                      <a:pt x="2024040" y="2578460"/>
                    </a:lnTo>
                    <a:lnTo>
                      <a:pt x="2024040" y="2579871"/>
                    </a:lnTo>
                    <a:lnTo>
                      <a:pt x="2028252" y="2580900"/>
                    </a:lnTo>
                    <a:cubicBezTo>
                      <a:pt x="2032668" y="2578742"/>
                      <a:pt x="2034875" y="2583058"/>
                      <a:pt x="2037083" y="2585216"/>
                    </a:cubicBezTo>
                    <a:cubicBezTo>
                      <a:pt x="2037083" y="2585216"/>
                      <a:pt x="2037083" y="2585216"/>
                      <a:pt x="2039290" y="2585216"/>
                    </a:cubicBezTo>
                    <a:cubicBezTo>
                      <a:pt x="2039290" y="2585216"/>
                      <a:pt x="2039290" y="2585216"/>
                      <a:pt x="2041498" y="2587374"/>
                    </a:cubicBezTo>
                    <a:lnTo>
                      <a:pt x="2041514" y="2587374"/>
                    </a:lnTo>
                    <a:lnTo>
                      <a:pt x="2020141" y="2562932"/>
                    </a:lnTo>
                    <a:lnTo>
                      <a:pt x="2027185" y="2566840"/>
                    </a:lnTo>
                    <a:lnTo>
                      <a:pt x="2032674" y="2572268"/>
                    </a:lnTo>
                    <a:lnTo>
                      <a:pt x="2027186" y="2566840"/>
                    </a:lnTo>
                    <a:lnTo>
                      <a:pt x="2028465" y="2567550"/>
                    </a:lnTo>
                    <a:lnTo>
                      <a:pt x="2036784" y="2574728"/>
                    </a:lnTo>
                    <a:lnTo>
                      <a:pt x="2038287" y="2576710"/>
                    </a:lnTo>
                    <a:lnTo>
                      <a:pt x="2039409" y="2578930"/>
                    </a:lnTo>
                    <a:lnTo>
                      <a:pt x="2039970" y="2578930"/>
                    </a:lnTo>
                    <a:lnTo>
                      <a:pt x="2041654" y="2581150"/>
                    </a:lnTo>
                    <a:cubicBezTo>
                      <a:pt x="2041654" y="2581150"/>
                      <a:pt x="2041654" y="2581150"/>
                      <a:pt x="2043899" y="2583371"/>
                    </a:cubicBezTo>
                    <a:lnTo>
                      <a:pt x="2044911" y="2587374"/>
                    </a:lnTo>
                    <a:lnTo>
                      <a:pt x="2045913" y="2587374"/>
                    </a:lnTo>
                    <a:cubicBezTo>
                      <a:pt x="2045913" y="2587374"/>
                      <a:pt x="2045913" y="2587374"/>
                      <a:pt x="2048121" y="2587374"/>
                    </a:cubicBezTo>
                    <a:cubicBezTo>
                      <a:pt x="2048121" y="2587374"/>
                      <a:pt x="2048121" y="2589532"/>
                      <a:pt x="2048121" y="2591690"/>
                    </a:cubicBezTo>
                    <a:lnTo>
                      <a:pt x="2046257" y="2593511"/>
                    </a:lnTo>
                    <a:lnTo>
                      <a:pt x="2048951" y="2600024"/>
                    </a:lnTo>
                    <a:lnTo>
                      <a:pt x="2050330" y="2610026"/>
                    </a:lnTo>
                    <a:lnTo>
                      <a:pt x="2053035" y="2614063"/>
                    </a:lnTo>
                    <a:cubicBezTo>
                      <a:pt x="2053035" y="2618507"/>
                      <a:pt x="2053035" y="2620729"/>
                      <a:pt x="2053035" y="2622951"/>
                    </a:cubicBezTo>
                    <a:cubicBezTo>
                      <a:pt x="2053035" y="2622951"/>
                      <a:pt x="2053035" y="2622951"/>
                      <a:pt x="2053035" y="2625173"/>
                    </a:cubicBezTo>
                    <a:cubicBezTo>
                      <a:pt x="2053035" y="2625173"/>
                      <a:pt x="2053035" y="2625173"/>
                      <a:pt x="2053035" y="2627395"/>
                    </a:cubicBezTo>
                    <a:cubicBezTo>
                      <a:pt x="2053035" y="2627395"/>
                      <a:pt x="2055269" y="2631840"/>
                      <a:pt x="2055269" y="2631840"/>
                    </a:cubicBezTo>
                    <a:cubicBezTo>
                      <a:pt x="2055269" y="2634062"/>
                      <a:pt x="2055269" y="2634062"/>
                      <a:pt x="2055269" y="2636284"/>
                    </a:cubicBezTo>
                    <a:cubicBezTo>
                      <a:pt x="2055269" y="2642950"/>
                      <a:pt x="2055269" y="2647394"/>
                      <a:pt x="2057503" y="2654061"/>
                    </a:cubicBezTo>
                    <a:cubicBezTo>
                      <a:pt x="2057503" y="2660727"/>
                      <a:pt x="2057503" y="2671837"/>
                      <a:pt x="2057503" y="2678503"/>
                    </a:cubicBezTo>
                    <a:cubicBezTo>
                      <a:pt x="2053035" y="2685170"/>
                      <a:pt x="2055269" y="2689614"/>
                      <a:pt x="2050801" y="2696280"/>
                    </a:cubicBezTo>
                    <a:cubicBezTo>
                      <a:pt x="2050801" y="2696280"/>
                      <a:pt x="2046334" y="2707391"/>
                      <a:pt x="2046334" y="2707391"/>
                    </a:cubicBezTo>
                    <a:cubicBezTo>
                      <a:pt x="2041866" y="2711835"/>
                      <a:pt x="2039632" y="2711835"/>
                      <a:pt x="2032931" y="2716279"/>
                    </a:cubicBezTo>
                    <a:cubicBezTo>
                      <a:pt x="2028463" y="2718501"/>
                      <a:pt x="2026229" y="2718501"/>
                      <a:pt x="2021761" y="2720723"/>
                    </a:cubicBezTo>
                    <a:cubicBezTo>
                      <a:pt x="2021761" y="2720723"/>
                      <a:pt x="2019528" y="2720723"/>
                      <a:pt x="2017294" y="2720723"/>
                    </a:cubicBezTo>
                    <a:cubicBezTo>
                      <a:pt x="2012826" y="2722945"/>
                      <a:pt x="2015060" y="2720723"/>
                      <a:pt x="2012826" y="2722945"/>
                    </a:cubicBezTo>
                    <a:cubicBezTo>
                      <a:pt x="2010592" y="2722945"/>
                      <a:pt x="2006125" y="2720723"/>
                      <a:pt x="2003891" y="2720723"/>
                    </a:cubicBezTo>
                    <a:cubicBezTo>
                      <a:pt x="1999423" y="2720723"/>
                      <a:pt x="1994955" y="2718501"/>
                      <a:pt x="1990488" y="2718501"/>
                    </a:cubicBezTo>
                    <a:cubicBezTo>
                      <a:pt x="1988254" y="2718501"/>
                      <a:pt x="1986020" y="2716279"/>
                      <a:pt x="1983786" y="2714057"/>
                    </a:cubicBezTo>
                    <a:lnTo>
                      <a:pt x="1976046" y="2695682"/>
                    </a:lnTo>
                    <a:lnTo>
                      <a:pt x="1986020" y="2709613"/>
                    </a:lnTo>
                    <a:cubicBezTo>
                      <a:pt x="2008358" y="2718501"/>
                      <a:pt x="2032931" y="2718501"/>
                      <a:pt x="2046334" y="2696280"/>
                    </a:cubicBezTo>
                    <a:cubicBezTo>
                      <a:pt x="2046334" y="2696280"/>
                      <a:pt x="2046334" y="2696280"/>
                      <a:pt x="2048567" y="2691836"/>
                    </a:cubicBezTo>
                    <a:cubicBezTo>
                      <a:pt x="2050801" y="2689614"/>
                      <a:pt x="2050801" y="2685170"/>
                      <a:pt x="2050801" y="2682948"/>
                    </a:cubicBezTo>
                    <a:cubicBezTo>
                      <a:pt x="2053035" y="2676281"/>
                      <a:pt x="2053035" y="2669615"/>
                      <a:pt x="2053035" y="2665171"/>
                    </a:cubicBezTo>
                    <a:cubicBezTo>
                      <a:pt x="2050801" y="2660727"/>
                      <a:pt x="2050801" y="2660727"/>
                      <a:pt x="2050801" y="2656283"/>
                    </a:cubicBezTo>
                    <a:cubicBezTo>
                      <a:pt x="2048567" y="2656283"/>
                      <a:pt x="2048567" y="2647394"/>
                      <a:pt x="2048567" y="2640728"/>
                    </a:cubicBezTo>
                    <a:cubicBezTo>
                      <a:pt x="2048567" y="2640728"/>
                      <a:pt x="2046334" y="2640728"/>
                      <a:pt x="2046334" y="2640728"/>
                    </a:cubicBezTo>
                    <a:cubicBezTo>
                      <a:pt x="2046334" y="2640728"/>
                      <a:pt x="2046334" y="2638506"/>
                      <a:pt x="2046334" y="2638506"/>
                    </a:cubicBezTo>
                    <a:cubicBezTo>
                      <a:pt x="2046334" y="2638506"/>
                      <a:pt x="2046334" y="2638506"/>
                      <a:pt x="2044100" y="2634062"/>
                    </a:cubicBezTo>
                    <a:cubicBezTo>
                      <a:pt x="2041866" y="2627395"/>
                      <a:pt x="2041866" y="2620729"/>
                      <a:pt x="2039632" y="2614063"/>
                    </a:cubicBezTo>
                    <a:lnTo>
                      <a:pt x="2039632" y="2613968"/>
                    </a:lnTo>
                    <a:lnTo>
                      <a:pt x="2037443" y="2613968"/>
                    </a:lnTo>
                    <a:cubicBezTo>
                      <a:pt x="2037443" y="2613968"/>
                      <a:pt x="2037443" y="2613968"/>
                      <a:pt x="2039677" y="2616187"/>
                    </a:cubicBezTo>
                    <a:lnTo>
                      <a:pt x="2037662" y="2616187"/>
                    </a:lnTo>
                    <a:lnTo>
                      <a:pt x="2039573" y="2616558"/>
                    </a:lnTo>
                    <a:lnTo>
                      <a:pt x="2038284" y="2617859"/>
                    </a:lnTo>
                    <a:lnTo>
                      <a:pt x="2039677" y="2620626"/>
                    </a:lnTo>
                    <a:cubicBezTo>
                      <a:pt x="2039677" y="2620626"/>
                      <a:pt x="2039677" y="2620626"/>
                      <a:pt x="2039677" y="2625064"/>
                    </a:cubicBezTo>
                    <a:cubicBezTo>
                      <a:pt x="2037443" y="2629503"/>
                      <a:pt x="2037443" y="2631722"/>
                      <a:pt x="2037443" y="2638379"/>
                    </a:cubicBezTo>
                    <a:cubicBezTo>
                      <a:pt x="2037443" y="2642818"/>
                      <a:pt x="2037443" y="2651695"/>
                      <a:pt x="2037443" y="2656133"/>
                    </a:cubicBezTo>
                    <a:cubicBezTo>
                      <a:pt x="2035209" y="2660572"/>
                      <a:pt x="2037443" y="2665010"/>
                      <a:pt x="2035209" y="2671668"/>
                    </a:cubicBezTo>
                    <a:cubicBezTo>
                      <a:pt x="2035209" y="2671668"/>
                      <a:pt x="2032975" y="2678326"/>
                      <a:pt x="2032975" y="2680545"/>
                    </a:cubicBezTo>
                    <a:cubicBezTo>
                      <a:pt x="2030741" y="2684983"/>
                      <a:pt x="2028507" y="2684983"/>
                      <a:pt x="2026274" y="2689422"/>
                    </a:cubicBezTo>
                    <a:cubicBezTo>
                      <a:pt x="2021806" y="2691641"/>
                      <a:pt x="2019572" y="2691641"/>
                      <a:pt x="2017338" y="2693860"/>
                    </a:cubicBezTo>
                    <a:cubicBezTo>
                      <a:pt x="2015104" y="2693860"/>
                      <a:pt x="2012870" y="2693860"/>
                      <a:pt x="2012870" y="2693860"/>
                    </a:cubicBezTo>
                    <a:cubicBezTo>
                      <a:pt x="2008403" y="2693860"/>
                      <a:pt x="2008403" y="2691641"/>
                      <a:pt x="2006169" y="2693860"/>
                    </a:cubicBezTo>
                    <a:cubicBezTo>
                      <a:pt x="2006169" y="2693860"/>
                      <a:pt x="2001701" y="2689422"/>
                      <a:pt x="2001701" y="2687203"/>
                    </a:cubicBezTo>
                    <a:cubicBezTo>
                      <a:pt x="1999467" y="2684983"/>
                      <a:pt x="1997233" y="2682764"/>
                      <a:pt x="1997233" y="2678326"/>
                    </a:cubicBezTo>
                    <a:cubicBezTo>
                      <a:pt x="1997233" y="2678326"/>
                      <a:pt x="1995000" y="2678326"/>
                      <a:pt x="1995000" y="2678326"/>
                    </a:cubicBezTo>
                    <a:cubicBezTo>
                      <a:pt x="1995000" y="2676106"/>
                      <a:pt x="1995000" y="2676106"/>
                      <a:pt x="1995000" y="2673887"/>
                    </a:cubicBezTo>
                    <a:cubicBezTo>
                      <a:pt x="1995000" y="2669449"/>
                      <a:pt x="1992766" y="2665010"/>
                      <a:pt x="1992766" y="2660572"/>
                    </a:cubicBezTo>
                    <a:cubicBezTo>
                      <a:pt x="1992766" y="2653914"/>
                      <a:pt x="2001701" y="2622845"/>
                      <a:pt x="2003935" y="2620626"/>
                    </a:cubicBezTo>
                    <a:lnTo>
                      <a:pt x="2003935" y="2622845"/>
                    </a:lnTo>
                    <a:lnTo>
                      <a:pt x="2002818" y="2628393"/>
                    </a:lnTo>
                    <a:lnTo>
                      <a:pt x="2001701" y="2631722"/>
                    </a:lnTo>
                    <a:cubicBezTo>
                      <a:pt x="2001701" y="2631722"/>
                      <a:pt x="2001701" y="2631722"/>
                      <a:pt x="1999467" y="2638379"/>
                    </a:cubicBezTo>
                    <a:cubicBezTo>
                      <a:pt x="1999467" y="2638379"/>
                      <a:pt x="1999467" y="2638379"/>
                      <a:pt x="1997233" y="2649476"/>
                    </a:cubicBezTo>
                    <a:lnTo>
                      <a:pt x="2002260" y="2631168"/>
                    </a:lnTo>
                    <a:lnTo>
                      <a:pt x="1997233" y="2656133"/>
                    </a:lnTo>
                    <a:cubicBezTo>
                      <a:pt x="1997233" y="2658353"/>
                      <a:pt x="1995000" y="2667229"/>
                      <a:pt x="1995000" y="2671668"/>
                    </a:cubicBezTo>
                    <a:cubicBezTo>
                      <a:pt x="1995000" y="2656133"/>
                      <a:pt x="1999467" y="2640599"/>
                      <a:pt x="2003935" y="2625064"/>
                    </a:cubicBezTo>
                    <a:lnTo>
                      <a:pt x="2003935" y="2622845"/>
                    </a:lnTo>
                    <a:cubicBezTo>
                      <a:pt x="2003935" y="2622845"/>
                      <a:pt x="2003935" y="2622845"/>
                      <a:pt x="2006169" y="2616187"/>
                    </a:cubicBezTo>
                    <a:lnTo>
                      <a:pt x="2010454" y="2609093"/>
                    </a:lnTo>
                    <a:lnTo>
                      <a:pt x="2008403" y="2613968"/>
                    </a:lnTo>
                    <a:lnTo>
                      <a:pt x="2010874" y="2609058"/>
                    </a:lnTo>
                    <a:lnTo>
                      <a:pt x="2010562" y="2608913"/>
                    </a:lnTo>
                    <a:lnTo>
                      <a:pt x="2010454" y="2609093"/>
                    </a:lnTo>
                    <a:lnTo>
                      <a:pt x="2010535" y="2608900"/>
                    </a:lnTo>
                    <a:lnTo>
                      <a:pt x="2010106" y="2608701"/>
                    </a:lnTo>
                    <a:lnTo>
                      <a:pt x="2004428" y="2603519"/>
                    </a:lnTo>
                    <a:lnTo>
                      <a:pt x="2000460" y="2610821"/>
                    </a:lnTo>
                    <a:lnTo>
                      <a:pt x="2003999" y="2603128"/>
                    </a:lnTo>
                    <a:lnTo>
                      <a:pt x="1994191" y="2594178"/>
                    </a:lnTo>
                    <a:cubicBezTo>
                      <a:pt x="1989813" y="2588075"/>
                      <a:pt x="1986755" y="2580638"/>
                      <a:pt x="1986199" y="2571658"/>
                    </a:cubicBezTo>
                    <a:lnTo>
                      <a:pt x="1992850" y="2563136"/>
                    </a:lnTo>
                    <a:lnTo>
                      <a:pt x="1992766" y="2563136"/>
                    </a:lnTo>
                    <a:lnTo>
                      <a:pt x="1992924" y="2563041"/>
                    </a:lnTo>
                    <a:lnTo>
                      <a:pt x="1993427" y="2562398"/>
                    </a:lnTo>
                    <a:lnTo>
                      <a:pt x="1995125" y="2561721"/>
                    </a:lnTo>
                    <a:lnTo>
                      <a:pt x="2001402" y="2557955"/>
                    </a:lnTo>
                    <a:lnTo>
                      <a:pt x="2001345" y="2557392"/>
                    </a:lnTo>
                    <a:lnTo>
                      <a:pt x="1999235" y="2558446"/>
                    </a:lnTo>
                    <a:cubicBezTo>
                      <a:pt x="1999235" y="2558446"/>
                      <a:pt x="1999235" y="2558446"/>
                      <a:pt x="1997013" y="2558446"/>
                    </a:cubicBezTo>
                    <a:cubicBezTo>
                      <a:pt x="1997013" y="2558446"/>
                      <a:pt x="1997013" y="2558446"/>
                      <a:pt x="1994791" y="2556225"/>
                    </a:cubicBezTo>
                    <a:cubicBezTo>
                      <a:pt x="1994791" y="2556225"/>
                      <a:pt x="1994791" y="2556225"/>
                      <a:pt x="1994791" y="2554005"/>
                    </a:cubicBezTo>
                    <a:cubicBezTo>
                      <a:pt x="1994791" y="2554005"/>
                      <a:pt x="1994791" y="2554005"/>
                      <a:pt x="1994791" y="2551784"/>
                    </a:cubicBezTo>
                    <a:cubicBezTo>
                      <a:pt x="1994791" y="2551784"/>
                      <a:pt x="1992569" y="2551784"/>
                      <a:pt x="1992569" y="2551784"/>
                    </a:cubicBezTo>
                    <a:cubicBezTo>
                      <a:pt x="1992569" y="2551784"/>
                      <a:pt x="1992569" y="2551784"/>
                      <a:pt x="1992569" y="2549564"/>
                    </a:cubicBezTo>
                    <a:cubicBezTo>
                      <a:pt x="1990347" y="2547343"/>
                      <a:pt x="1990347" y="2545123"/>
                      <a:pt x="1988125" y="2545123"/>
                    </a:cubicBezTo>
                    <a:cubicBezTo>
                      <a:pt x="1985903" y="2542903"/>
                      <a:pt x="1983681" y="2540682"/>
                      <a:pt x="1981459" y="2542903"/>
                    </a:cubicBezTo>
                    <a:lnTo>
                      <a:pt x="1977755" y="2544753"/>
                    </a:lnTo>
                    <a:lnTo>
                      <a:pt x="1977755" y="2545310"/>
                    </a:lnTo>
                    <a:cubicBezTo>
                      <a:pt x="1977755" y="2545310"/>
                      <a:pt x="1977755" y="2545310"/>
                      <a:pt x="1975513" y="2547499"/>
                    </a:cubicBezTo>
                    <a:lnTo>
                      <a:pt x="1975513" y="2546623"/>
                    </a:lnTo>
                    <a:lnTo>
                      <a:pt x="1974792" y="2547343"/>
                    </a:lnTo>
                    <a:cubicBezTo>
                      <a:pt x="1974792" y="2549564"/>
                      <a:pt x="1972570" y="2549564"/>
                      <a:pt x="1972570" y="2551784"/>
                    </a:cubicBezTo>
                    <a:cubicBezTo>
                      <a:pt x="1972570" y="2551784"/>
                      <a:pt x="1972570" y="2554005"/>
                      <a:pt x="1972570" y="2554005"/>
                    </a:cubicBezTo>
                    <a:cubicBezTo>
                      <a:pt x="1972570" y="2554005"/>
                      <a:pt x="1972570" y="2556225"/>
                      <a:pt x="1972570" y="2556225"/>
                    </a:cubicBezTo>
                    <a:cubicBezTo>
                      <a:pt x="1972570" y="2556225"/>
                      <a:pt x="1970348" y="2556225"/>
                      <a:pt x="1972570" y="2558446"/>
                    </a:cubicBezTo>
                    <a:cubicBezTo>
                      <a:pt x="1972570" y="2558446"/>
                      <a:pt x="1970348" y="2558446"/>
                      <a:pt x="1970348" y="2560666"/>
                    </a:cubicBezTo>
                    <a:cubicBezTo>
                      <a:pt x="1970348" y="2560666"/>
                      <a:pt x="1970348" y="2562886"/>
                      <a:pt x="1970348" y="2562886"/>
                    </a:cubicBezTo>
                    <a:cubicBezTo>
                      <a:pt x="1970348" y="2562886"/>
                      <a:pt x="1970348" y="2562886"/>
                      <a:pt x="1970348" y="2565107"/>
                    </a:cubicBezTo>
                    <a:cubicBezTo>
                      <a:pt x="1970348" y="2565107"/>
                      <a:pt x="1970348" y="2565107"/>
                      <a:pt x="1974792" y="2571768"/>
                    </a:cubicBezTo>
                    <a:cubicBezTo>
                      <a:pt x="1974792" y="2573989"/>
                      <a:pt x="1979236" y="2585091"/>
                      <a:pt x="1981459" y="2587311"/>
                    </a:cubicBezTo>
                    <a:cubicBezTo>
                      <a:pt x="1981459" y="2587311"/>
                      <a:pt x="1981459" y="2587311"/>
                      <a:pt x="1979236" y="2585091"/>
                    </a:cubicBezTo>
                    <a:lnTo>
                      <a:pt x="1977014" y="2580650"/>
                    </a:lnTo>
                    <a:lnTo>
                      <a:pt x="1970348" y="2567327"/>
                    </a:lnTo>
                    <a:cubicBezTo>
                      <a:pt x="1970348" y="2569548"/>
                      <a:pt x="1970348" y="2571768"/>
                      <a:pt x="1972570" y="2573989"/>
                    </a:cubicBezTo>
                    <a:lnTo>
                      <a:pt x="1974792" y="2578429"/>
                    </a:lnTo>
                    <a:lnTo>
                      <a:pt x="1972570" y="2576209"/>
                    </a:lnTo>
                    <a:lnTo>
                      <a:pt x="1975903" y="2580650"/>
                    </a:lnTo>
                    <a:lnTo>
                      <a:pt x="1977014" y="2582870"/>
                    </a:lnTo>
                    <a:lnTo>
                      <a:pt x="1979236" y="2587311"/>
                    </a:lnTo>
                    <a:cubicBezTo>
                      <a:pt x="1979236" y="2587311"/>
                      <a:pt x="1979236" y="2587311"/>
                      <a:pt x="1981459" y="2589532"/>
                    </a:cubicBezTo>
                    <a:cubicBezTo>
                      <a:pt x="1981459" y="2591752"/>
                      <a:pt x="1983681" y="2591752"/>
                      <a:pt x="1985903" y="2593973"/>
                    </a:cubicBezTo>
                    <a:cubicBezTo>
                      <a:pt x="1985903" y="2593973"/>
                      <a:pt x="1985903" y="2593973"/>
                      <a:pt x="1981459" y="2591752"/>
                    </a:cubicBezTo>
                    <a:cubicBezTo>
                      <a:pt x="1985903" y="2593973"/>
                      <a:pt x="1994791" y="2598413"/>
                      <a:pt x="1997013" y="2602854"/>
                    </a:cubicBezTo>
                    <a:lnTo>
                      <a:pt x="1994791" y="2602854"/>
                    </a:lnTo>
                    <a:cubicBezTo>
                      <a:pt x="1990347" y="2600634"/>
                      <a:pt x="1970348" y="2587311"/>
                      <a:pt x="1965904" y="2567327"/>
                    </a:cubicBezTo>
                    <a:lnTo>
                      <a:pt x="1973254" y="2545293"/>
                    </a:lnTo>
                    <a:lnTo>
                      <a:pt x="1971031" y="2543121"/>
                    </a:lnTo>
                    <a:cubicBezTo>
                      <a:pt x="1968790" y="2543121"/>
                      <a:pt x="1968790" y="2540932"/>
                      <a:pt x="1966548" y="2543121"/>
                    </a:cubicBezTo>
                    <a:cubicBezTo>
                      <a:pt x="1966548" y="2540932"/>
                      <a:pt x="1966548" y="2543121"/>
                      <a:pt x="1964307" y="2543121"/>
                    </a:cubicBezTo>
                    <a:cubicBezTo>
                      <a:pt x="1962066" y="2545310"/>
                      <a:pt x="1962066" y="2543121"/>
                      <a:pt x="1962066" y="2543121"/>
                    </a:cubicBezTo>
                    <a:cubicBezTo>
                      <a:pt x="1959825" y="2543121"/>
                      <a:pt x="1959825" y="2545310"/>
                      <a:pt x="1959825" y="2543121"/>
                    </a:cubicBezTo>
                    <a:cubicBezTo>
                      <a:pt x="1959825" y="2543121"/>
                      <a:pt x="1959825" y="2543121"/>
                      <a:pt x="1959825" y="2545310"/>
                    </a:cubicBezTo>
                    <a:cubicBezTo>
                      <a:pt x="1959825" y="2545310"/>
                      <a:pt x="1959825" y="2543121"/>
                      <a:pt x="1957583" y="2545310"/>
                    </a:cubicBezTo>
                    <a:cubicBezTo>
                      <a:pt x="1957583" y="2545310"/>
                      <a:pt x="1957583" y="2543121"/>
                      <a:pt x="1957583" y="2543121"/>
                    </a:cubicBezTo>
                    <a:cubicBezTo>
                      <a:pt x="1957583" y="2543121"/>
                      <a:pt x="1957583" y="2543121"/>
                      <a:pt x="1955342" y="2543121"/>
                    </a:cubicBezTo>
                    <a:cubicBezTo>
                      <a:pt x="1955342" y="2543121"/>
                      <a:pt x="1955342" y="2543121"/>
                      <a:pt x="1950859" y="2540932"/>
                    </a:cubicBezTo>
                    <a:lnTo>
                      <a:pt x="1946446" y="2540932"/>
                    </a:lnTo>
                    <a:lnTo>
                      <a:pt x="1946446" y="2540949"/>
                    </a:lnTo>
                    <a:lnTo>
                      <a:pt x="1947497" y="2541205"/>
                    </a:lnTo>
                    <a:cubicBezTo>
                      <a:pt x="1948618" y="2541479"/>
                      <a:pt x="1950859" y="2542026"/>
                      <a:pt x="1955342" y="2543121"/>
                    </a:cubicBezTo>
                    <a:cubicBezTo>
                      <a:pt x="1953101" y="2543121"/>
                      <a:pt x="1953101" y="2545310"/>
                      <a:pt x="1953101" y="2545310"/>
                    </a:cubicBezTo>
                    <a:lnTo>
                      <a:pt x="1949738" y="2543121"/>
                    </a:lnTo>
                    <a:lnTo>
                      <a:pt x="1950859" y="2543121"/>
                    </a:lnTo>
                    <a:lnTo>
                      <a:pt x="1946446" y="2540965"/>
                    </a:lnTo>
                    <a:lnTo>
                      <a:pt x="1946446" y="2540977"/>
                    </a:lnTo>
                    <a:lnTo>
                      <a:pt x="1949738" y="2543121"/>
                    </a:lnTo>
                    <a:lnTo>
                      <a:pt x="1948618" y="2543121"/>
                    </a:lnTo>
                    <a:lnTo>
                      <a:pt x="1946446" y="2543121"/>
                    </a:lnTo>
                    <a:lnTo>
                      <a:pt x="1946446" y="2545229"/>
                    </a:lnTo>
                    <a:cubicBezTo>
                      <a:pt x="1948670" y="2547451"/>
                      <a:pt x="1944222" y="2554117"/>
                      <a:pt x="1944222" y="2554117"/>
                    </a:cubicBezTo>
                    <a:cubicBezTo>
                      <a:pt x="1944222" y="2558561"/>
                      <a:pt x="1941998" y="2563005"/>
                      <a:pt x="1939774" y="2567449"/>
                    </a:cubicBezTo>
                    <a:cubicBezTo>
                      <a:pt x="1939774" y="2567449"/>
                      <a:pt x="1939774" y="2567449"/>
                      <a:pt x="1939774" y="2569671"/>
                    </a:cubicBezTo>
                    <a:cubicBezTo>
                      <a:pt x="1939774" y="2569671"/>
                      <a:pt x="1937550" y="2571894"/>
                      <a:pt x="1937550" y="2574116"/>
                    </a:cubicBezTo>
                    <a:lnTo>
                      <a:pt x="1933005" y="2580928"/>
                    </a:lnTo>
                    <a:lnTo>
                      <a:pt x="1934972" y="2582917"/>
                    </a:lnTo>
                    <a:cubicBezTo>
                      <a:pt x="1934972" y="2582917"/>
                      <a:pt x="1937177" y="2585145"/>
                      <a:pt x="1939382" y="2585145"/>
                    </a:cubicBezTo>
                    <a:cubicBezTo>
                      <a:pt x="1939382" y="2585145"/>
                      <a:pt x="1939382" y="2585145"/>
                      <a:pt x="1941586" y="2585145"/>
                    </a:cubicBezTo>
                    <a:cubicBezTo>
                      <a:pt x="1941586" y="2585145"/>
                      <a:pt x="1943791" y="2585145"/>
                      <a:pt x="1943791" y="2585145"/>
                    </a:cubicBezTo>
                    <a:cubicBezTo>
                      <a:pt x="1943791" y="2582917"/>
                      <a:pt x="1943791" y="2585145"/>
                      <a:pt x="1945996" y="2585145"/>
                    </a:cubicBezTo>
                    <a:cubicBezTo>
                      <a:pt x="1945996" y="2582917"/>
                      <a:pt x="1945996" y="2582917"/>
                      <a:pt x="1945996" y="2582917"/>
                    </a:cubicBezTo>
                    <a:cubicBezTo>
                      <a:pt x="1945996" y="2582917"/>
                      <a:pt x="1945996" y="2582917"/>
                      <a:pt x="1948201" y="2582917"/>
                    </a:cubicBezTo>
                    <a:cubicBezTo>
                      <a:pt x="1948201" y="2582917"/>
                      <a:pt x="1950406" y="2585145"/>
                      <a:pt x="1950406" y="2585145"/>
                    </a:cubicBezTo>
                    <a:cubicBezTo>
                      <a:pt x="1950406" y="2585145"/>
                      <a:pt x="1950406" y="2585145"/>
                      <a:pt x="1952610" y="2585145"/>
                    </a:cubicBezTo>
                    <a:cubicBezTo>
                      <a:pt x="1952610" y="2585145"/>
                      <a:pt x="1954815" y="2585145"/>
                      <a:pt x="1954815" y="2585145"/>
                    </a:cubicBezTo>
                    <a:cubicBezTo>
                      <a:pt x="1957020" y="2585145"/>
                      <a:pt x="1961430" y="2587373"/>
                      <a:pt x="1963634" y="2587373"/>
                    </a:cubicBezTo>
                    <a:cubicBezTo>
                      <a:pt x="1963634" y="2587373"/>
                      <a:pt x="1963634" y="2587373"/>
                      <a:pt x="1961430" y="2587373"/>
                    </a:cubicBezTo>
                    <a:cubicBezTo>
                      <a:pt x="1961430" y="2587373"/>
                      <a:pt x="1961430" y="2587373"/>
                      <a:pt x="1960327" y="2587373"/>
                    </a:cubicBezTo>
                    <a:lnTo>
                      <a:pt x="1959225" y="2587373"/>
                    </a:lnTo>
                    <a:cubicBezTo>
                      <a:pt x="1959225" y="2587373"/>
                      <a:pt x="1959225" y="2587373"/>
                      <a:pt x="1957020" y="2587373"/>
                    </a:cubicBezTo>
                    <a:lnTo>
                      <a:pt x="1954815" y="2587373"/>
                    </a:lnTo>
                    <a:cubicBezTo>
                      <a:pt x="1954815" y="2587373"/>
                      <a:pt x="1954815" y="2587373"/>
                      <a:pt x="1961430" y="2589601"/>
                    </a:cubicBezTo>
                    <a:cubicBezTo>
                      <a:pt x="1961430" y="2589601"/>
                      <a:pt x="1961430" y="2589601"/>
                      <a:pt x="1963634" y="2589601"/>
                    </a:cubicBezTo>
                    <a:cubicBezTo>
                      <a:pt x="1963634" y="2589601"/>
                      <a:pt x="1963634" y="2589601"/>
                      <a:pt x="1965839" y="2591830"/>
                    </a:cubicBezTo>
                    <a:cubicBezTo>
                      <a:pt x="1965839" y="2591830"/>
                      <a:pt x="1965839" y="2591830"/>
                      <a:pt x="1963634" y="2591830"/>
                    </a:cubicBezTo>
                    <a:cubicBezTo>
                      <a:pt x="1965839" y="2591830"/>
                      <a:pt x="1970249" y="2591830"/>
                      <a:pt x="1970249" y="2594058"/>
                    </a:cubicBezTo>
                    <a:lnTo>
                      <a:pt x="1970249" y="2596286"/>
                    </a:lnTo>
                    <a:cubicBezTo>
                      <a:pt x="1968044" y="2594058"/>
                      <a:pt x="1961430" y="2589601"/>
                      <a:pt x="1952610" y="2591830"/>
                    </a:cubicBezTo>
                    <a:cubicBezTo>
                      <a:pt x="1948201" y="2591830"/>
                      <a:pt x="1945996" y="2589601"/>
                      <a:pt x="1941586" y="2589601"/>
                    </a:cubicBezTo>
                    <a:cubicBezTo>
                      <a:pt x="1941586" y="2589601"/>
                      <a:pt x="1941586" y="2589601"/>
                      <a:pt x="1939382" y="2589601"/>
                    </a:cubicBezTo>
                    <a:cubicBezTo>
                      <a:pt x="1939382" y="2589601"/>
                      <a:pt x="1939382" y="2589601"/>
                      <a:pt x="1934972" y="2589601"/>
                    </a:cubicBezTo>
                    <a:cubicBezTo>
                      <a:pt x="1934972" y="2591830"/>
                      <a:pt x="1932767" y="2589601"/>
                      <a:pt x="1932767" y="2589601"/>
                    </a:cubicBezTo>
                    <a:cubicBezTo>
                      <a:pt x="1932767" y="2589601"/>
                      <a:pt x="1932767" y="2589601"/>
                      <a:pt x="1930562" y="2591830"/>
                    </a:cubicBezTo>
                    <a:cubicBezTo>
                      <a:pt x="1928358" y="2591830"/>
                      <a:pt x="1928358" y="2591830"/>
                      <a:pt x="1926153" y="2589601"/>
                    </a:cubicBezTo>
                    <a:lnTo>
                      <a:pt x="1926153" y="2589572"/>
                    </a:lnTo>
                    <a:lnTo>
                      <a:pt x="1919412" y="2595295"/>
                    </a:lnTo>
                    <a:cubicBezTo>
                      <a:pt x="1914755" y="2598142"/>
                      <a:pt x="1908918" y="2601059"/>
                      <a:pt x="1903080" y="2603558"/>
                    </a:cubicBezTo>
                    <a:lnTo>
                      <a:pt x="1895504" y="2606232"/>
                    </a:lnTo>
                    <a:lnTo>
                      <a:pt x="1901968" y="2603003"/>
                    </a:lnTo>
                    <a:cubicBezTo>
                      <a:pt x="1906416" y="2600781"/>
                      <a:pt x="1913087" y="2598559"/>
                      <a:pt x="1915311" y="2596337"/>
                    </a:cubicBezTo>
                    <a:cubicBezTo>
                      <a:pt x="1906416" y="2600781"/>
                      <a:pt x="1895296" y="2607447"/>
                      <a:pt x="1884176" y="2607447"/>
                    </a:cubicBezTo>
                    <a:cubicBezTo>
                      <a:pt x="1884176" y="2607447"/>
                      <a:pt x="1884176" y="2607447"/>
                      <a:pt x="1881953" y="2607447"/>
                    </a:cubicBezTo>
                    <a:cubicBezTo>
                      <a:pt x="1888624" y="2606336"/>
                      <a:pt x="1895296" y="2604669"/>
                      <a:pt x="1901690" y="2601892"/>
                    </a:cubicBezTo>
                    <a:lnTo>
                      <a:pt x="1904076" y="2600278"/>
                    </a:lnTo>
                    <a:lnTo>
                      <a:pt x="1912809" y="2597447"/>
                    </a:lnTo>
                    <a:lnTo>
                      <a:pt x="1921670" y="2588266"/>
                    </a:lnTo>
                    <a:lnTo>
                      <a:pt x="1926287" y="2584874"/>
                    </a:lnTo>
                    <a:lnTo>
                      <a:pt x="1927700" y="2582018"/>
                    </a:lnTo>
                    <a:lnTo>
                      <a:pt x="1921670" y="2588266"/>
                    </a:lnTo>
                    <a:lnTo>
                      <a:pt x="1919759" y="2589670"/>
                    </a:lnTo>
                    <a:lnTo>
                      <a:pt x="1904076" y="2600278"/>
                    </a:lnTo>
                    <a:lnTo>
                      <a:pt x="1881953" y="2607447"/>
                    </a:lnTo>
                    <a:lnTo>
                      <a:pt x="1877505" y="2607447"/>
                    </a:lnTo>
                    <a:cubicBezTo>
                      <a:pt x="1879729" y="2606336"/>
                      <a:pt x="1879173" y="2606336"/>
                      <a:pt x="1876949" y="2606614"/>
                    </a:cubicBezTo>
                    <a:lnTo>
                      <a:pt x="1869250" y="2607221"/>
                    </a:lnTo>
                    <a:lnTo>
                      <a:pt x="1855266" y="2605225"/>
                    </a:lnTo>
                    <a:cubicBezTo>
                      <a:pt x="1859713" y="2605225"/>
                      <a:pt x="1864161" y="2605225"/>
                      <a:pt x="1866385" y="2607447"/>
                    </a:cubicBezTo>
                    <a:cubicBezTo>
                      <a:pt x="1859714" y="2608558"/>
                      <a:pt x="1850818" y="2604114"/>
                      <a:pt x="1843312" y="2598559"/>
                    </a:cubicBezTo>
                    <a:lnTo>
                      <a:pt x="1839549" y="2594586"/>
                    </a:lnTo>
                    <a:lnTo>
                      <a:pt x="1841713" y="2614185"/>
                    </a:lnTo>
                    <a:cubicBezTo>
                      <a:pt x="1841713" y="2623076"/>
                      <a:pt x="1841713" y="2634190"/>
                      <a:pt x="1841713" y="2640859"/>
                    </a:cubicBezTo>
                    <a:cubicBezTo>
                      <a:pt x="1839504" y="2647527"/>
                      <a:pt x="1839504" y="2654196"/>
                      <a:pt x="1835087" y="2663087"/>
                    </a:cubicBezTo>
                    <a:cubicBezTo>
                      <a:pt x="1835087" y="2663087"/>
                      <a:pt x="1828461" y="2671979"/>
                      <a:pt x="1828461" y="2674201"/>
                    </a:cubicBezTo>
                    <a:cubicBezTo>
                      <a:pt x="1824043" y="2680870"/>
                      <a:pt x="1821834" y="2680870"/>
                      <a:pt x="1815208" y="2685316"/>
                    </a:cubicBezTo>
                    <a:cubicBezTo>
                      <a:pt x="1808582" y="2687539"/>
                      <a:pt x="1808582" y="2687539"/>
                      <a:pt x="1801956" y="2689761"/>
                    </a:cubicBezTo>
                    <a:cubicBezTo>
                      <a:pt x="1801956" y="2689761"/>
                      <a:pt x="1799747" y="2689761"/>
                      <a:pt x="1797539" y="2689761"/>
                    </a:cubicBezTo>
                    <a:cubicBezTo>
                      <a:pt x="1790912" y="2689761"/>
                      <a:pt x="1793121" y="2689761"/>
                      <a:pt x="1790912" y="2691984"/>
                    </a:cubicBezTo>
                    <a:cubicBezTo>
                      <a:pt x="1790912" y="2691984"/>
                      <a:pt x="1784286" y="2687539"/>
                      <a:pt x="1782078" y="2687539"/>
                    </a:cubicBezTo>
                    <a:cubicBezTo>
                      <a:pt x="1777660" y="2689761"/>
                      <a:pt x="1773243" y="2687539"/>
                      <a:pt x="1768825" y="2685316"/>
                    </a:cubicBezTo>
                    <a:cubicBezTo>
                      <a:pt x="1766617" y="2685316"/>
                      <a:pt x="1766617" y="2685316"/>
                      <a:pt x="1766617" y="2685316"/>
                    </a:cubicBezTo>
                    <a:cubicBezTo>
                      <a:pt x="1764408" y="2685316"/>
                      <a:pt x="1762199" y="2683093"/>
                      <a:pt x="1759991" y="2683093"/>
                    </a:cubicBezTo>
                    <a:cubicBezTo>
                      <a:pt x="1753364" y="2678647"/>
                      <a:pt x="1748947" y="2674201"/>
                      <a:pt x="1746738" y="2667533"/>
                    </a:cubicBezTo>
                    <a:cubicBezTo>
                      <a:pt x="1741217" y="2663087"/>
                      <a:pt x="1742321" y="2649195"/>
                      <a:pt x="1745358" y="2635857"/>
                    </a:cubicBezTo>
                    <a:lnTo>
                      <a:pt x="1748562" y="2625014"/>
                    </a:lnTo>
                    <a:lnTo>
                      <a:pt x="1746738" y="2634190"/>
                    </a:lnTo>
                    <a:cubicBezTo>
                      <a:pt x="1744530" y="2640859"/>
                      <a:pt x="1744530" y="2645304"/>
                      <a:pt x="1744530" y="2651973"/>
                    </a:cubicBezTo>
                    <a:cubicBezTo>
                      <a:pt x="1744530" y="2638636"/>
                      <a:pt x="1748947" y="2627522"/>
                      <a:pt x="1753364" y="2614185"/>
                    </a:cubicBezTo>
                    <a:cubicBezTo>
                      <a:pt x="1750051" y="2624187"/>
                      <a:pt x="1746186" y="2636413"/>
                      <a:pt x="1745910" y="2648361"/>
                    </a:cubicBezTo>
                    <a:lnTo>
                      <a:pt x="1747184" y="2656289"/>
                    </a:lnTo>
                    <a:lnTo>
                      <a:pt x="1746738" y="2658642"/>
                    </a:lnTo>
                    <a:lnTo>
                      <a:pt x="1748371" y="2663682"/>
                    </a:lnTo>
                    <a:lnTo>
                      <a:pt x="1748705" y="2665762"/>
                    </a:lnTo>
                    <a:lnTo>
                      <a:pt x="1749306" y="2666565"/>
                    </a:lnTo>
                    <a:lnTo>
                      <a:pt x="1750880" y="2671423"/>
                    </a:lnTo>
                    <a:cubicBezTo>
                      <a:pt x="1753364" y="2675869"/>
                      <a:pt x="1756678" y="2679759"/>
                      <a:pt x="1759991" y="2680870"/>
                    </a:cubicBezTo>
                    <a:lnTo>
                      <a:pt x="1749306" y="2666565"/>
                    </a:lnTo>
                    <a:lnTo>
                      <a:pt x="1748371" y="2663682"/>
                    </a:lnTo>
                    <a:lnTo>
                      <a:pt x="1747184" y="2656289"/>
                    </a:lnTo>
                    <a:lnTo>
                      <a:pt x="1749169" y="2645802"/>
                    </a:lnTo>
                    <a:lnTo>
                      <a:pt x="1749775" y="2660864"/>
                    </a:lnTo>
                    <a:cubicBezTo>
                      <a:pt x="1751708" y="2667116"/>
                      <a:pt x="1755573" y="2672534"/>
                      <a:pt x="1762199" y="2676424"/>
                    </a:cubicBezTo>
                    <a:cubicBezTo>
                      <a:pt x="1786495" y="2687539"/>
                      <a:pt x="1815208" y="2687539"/>
                      <a:pt x="1830669" y="2660864"/>
                    </a:cubicBezTo>
                    <a:cubicBezTo>
                      <a:pt x="1830669" y="2660864"/>
                      <a:pt x="1830669" y="2660864"/>
                      <a:pt x="1830669" y="2658642"/>
                    </a:cubicBezTo>
                    <a:cubicBezTo>
                      <a:pt x="1832878" y="2654196"/>
                      <a:pt x="1832878" y="2649750"/>
                      <a:pt x="1835087" y="2647527"/>
                    </a:cubicBezTo>
                    <a:cubicBezTo>
                      <a:pt x="1837295" y="2638636"/>
                      <a:pt x="1837295" y="2631967"/>
                      <a:pt x="1837295" y="2625299"/>
                    </a:cubicBezTo>
                    <a:cubicBezTo>
                      <a:pt x="1835087" y="2620853"/>
                      <a:pt x="1835087" y="2620853"/>
                      <a:pt x="1835087" y="2616407"/>
                    </a:cubicBezTo>
                    <a:cubicBezTo>
                      <a:pt x="1832878" y="2616407"/>
                      <a:pt x="1832878" y="2605293"/>
                      <a:pt x="1832878" y="2600848"/>
                    </a:cubicBezTo>
                    <a:cubicBezTo>
                      <a:pt x="1830669" y="2598625"/>
                      <a:pt x="1830669" y="2600848"/>
                      <a:pt x="1830669" y="2598625"/>
                    </a:cubicBezTo>
                    <a:cubicBezTo>
                      <a:pt x="1830669" y="2598625"/>
                      <a:pt x="1830669" y="2596402"/>
                      <a:pt x="1830669" y="2596402"/>
                    </a:cubicBezTo>
                    <a:cubicBezTo>
                      <a:pt x="1828461" y="2594179"/>
                      <a:pt x="1828461" y="2591956"/>
                      <a:pt x="1828461" y="2589733"/>
                    </a:cubicBezTo>
                    <a:lnTo>
                      <a:pt x="1822011" y="2568097"/>
                    </a:lnTo>
                    <a:lnTo>
                      <a:pt x="1822011" y="2569563"/>
                    </a:lnTo>
                    <a:cubicBezTo>
                      <a:pt x="1822011" y="2569563"/>
                      <a:pt x="1819783" y="2569563"/>
                      <a:pt x="1819783" y="2569563"/>
                    </a:cubicBezTo>
                    <a:lnTo>
                      <a:pt x="1819783" y="2571466"/>
                    </a:lnTo>
                    <a:lnTo>
                      <a:pt x="1821951" y="2571892"/>
                    </a:lnTo>
                    <a:lnTo>
                      <a:pt x="1819783" y="2571892"/>
                    </a:lnTo>
                    <a:lnTo>
                      <a:pt x="1819783" y="2576212"/>
                    </a:lnTo>
                    <a:cubicBezTo>
                      <a:pt x="1819783" y="2578428"/>
                      <a:pt x="1819783" y="2578428"/>
                      <a:pt x="1819783" y="2580644"/>
                    </a:cubicBezTo>
                    <a:cubicBezTo>
                      <a:pt x="1819783" y="2587292"/>
                      <a:pt x="1819783" y="2589509"/>
                      <a:pt x="1819783" y="2596157"/>
                    </a:cubicBezTo>
                    <a:cubicBezTo>
                      <a:pt x="1819783" y="2602805"/>
                      <a:pt x="1819783" y="2609454"/>
                      <a:pt x="1819783" y="2616102"/>
                    </a:cubicBezTo>
                    <a:cubicBezTo>
                      <a:pt x="1817554" y="2622750"/>
                      <a:pt x="1819783" y="2627183"/>
                      <a:pt x="1817554" y="2633831"/>
                    </a:cubicBezTo>
                    <a:cubicBezTo>
                      <a:pt x="1817554" y="2633831"/>
                      <a:pt x="1815326" y="2642695"/>
                      <a:pt x="1815326" y="2642695"/>
                    </a:cubicBezTo>
                    <a:cubicBezTo>
                      <a:pt x="1810870" y="2647128"/>
                      <a:pt x="1810870" y="2649344"/>
                      <a:pt x="1806413" y="2653776"/>
                    </a:cubicBezTo>
                    <a:cubicBezTo>
                      <a:pt x="1801957" y="2655992"/>
                      <a:pt x="1799728" y="2655992"/>
                      <a:pt x="1795272" y="2658208"/>
                    </a:cubicBezTo>
                    <a:cubicBezTo>
                      <a:pt x="1795272" y="2658208"/>
                      <a:pt x="1793044" y="2658208"/>
                      <a:pt x="1790815" y="2658208"/>
                    </a:cubicBezTo>
                    <a:cubicBezTo>
                      <a:pt x="1786359" y="2658208"/>
                      <a:pt x="1788587" y="2655992"/>
                      <a:pt x="1786359" y="2658208"/>
                    </a:cubicBezTo>
                    <a:cubicBezTo>
                      <a:pt x="1784131" y="2658208"/>
                      <a:pt x="1779674" y="2653776"/>
                      <a:pt x="1777446" y="2651560"/>
                    </a:cubicBezTo>
                    <a:cubicBezTo>
                      <a:pt x="1777446" y="2649344"/>
                      <a:pt x="1775218" y="2644912"/>
                      <a:pt x="1772989" y="2642695"/>
                    </a:cubicBezTo>
                    <a:cubicBezTo>
                      <a:pt x="1772989" y="2640479"/>
                      <a:pt x="1772989" y="2640479"/>
                      <a:pt x="1772989" y="2640479"/>
                    </a:cubicBezTo>
                    <a:cubicBezTo>
                      <a:pt x="1772989" y="2638263"/>
                      <a:pt x="1772989" y="2638263"/>
                      <a:pt x="1772989" y="2636047"/>
                    </a:cubicBezTo>
                    <a:cubicBezTo>
                      <a:pt x="1770761" y="2629399"/>
                      <a:pt x="1770761" y="2624966"/>
                      <a:pt x="1770761" y="2620534"/>
                    </a:cubicBezTo>
                    <a:cubicBezTo>
                      <a:pt x="1768533" y="2613886"/>
                      <a:pt x="1779674" y="2578428"/>
                      <a:pt x="1781902" y="2576212"/>
                    </a:cubicBezTo>
                    <a:cubicBezTo>
                      <a:pt x="1781902" y="2576212"/>
                      <a:pt x="1781902" y="2576212"/>
                      <a:pt x="1781902" y="2578428"/>
                    </a:cubicBezTo>
                    <a:lnTo>
                      <a:pt x="1781067" y="2583137"/>
                    </a:lnTo>
                    <a:lnTo>
                      <a:pt x="1779674" y="2587292"/>
                    </a:lnTo>
                    <a:cubicBezTo>
                      <a:pt x="1779674" y="2587292"/>
                      <a:pt x="1779674" y="2587292"/>
                      <a:pt x="1775218" y="2596157"/>
                    </a:cubicBezTo>
                    <a:cubicBezTo>
                      <a:pt x="1775218" y="2596157"/>
                      <a:pt x="1775218" y="2596157"/>
                      <a:pt x="1772989" y="2609454"/>
                    </a:cubicBezTo>
                    <a:lnTo>
                      <a:pt x="1780980" y="2583625"/>
                    </a:lnTo>
                    <a:lnTo>
                      <a:pt x="1780682" y="2585303"/>
                    </a:lnTo>
                    <a:lnTo>
                      <a:pt x="1774939" y="2607237"/>
                    </a:lnTo>
                    <a:cubicBezTo>
                      <a:pt x="1772989" y="2616102"/>
                      <a:pt x="1771875" y="2624966"/>
                      <a:pt x="1772989" y="2633831"/>
                    </a:cubicBezTo>
                    <a:cubicBezTo>
                      <a:pt x="1772989" y="2629399"/>
                      <a:pt x="1772989" y="2620534"/>
                      <a:pt x="1775218" y="2616102"/>
                    </a:cubicBezTo>
                    <a:lnTo>
                      <a:pt x="1780682" y="2585303"/>
                    </a:lnTo>
                    <a:lnTo>
                      <a:pt x="1781902" y="2580644"/>
                    </a:lnTo>
                    <a:cubicBezTo>
                      <a:pt x="1781902" y="2578428"/>
                      <a:pt x="1781902" y="2578428"/>
                      <a:pt x="1781902" y="2578428"/>
                    </a:cubicBezTo>
                    <a:cubicBezTo>
                      <a:pt x="1781902" y="2578428"/>
                      <a:pt x="1781902" y="2578428"/>
                      <a:pt x="1784131" y="2571780"/>
                    </a:cubicBezTo>
                    <a:lnTo>
                      <a:pt x="1789157" y="2561782"/>
                    </a:lnTo>
                    <a:lnTo>
                      <a:pt x="1788258" y="2561398"/>
                    </a:lnTo>
                    <a:lnTo>
                      <a:pt x="1782369" y="2556356"/>
                    </a:lnTo>
                    <a:lnTo>
                      <a:pt x="1776556" y="2569728"/>
                    </a:lnTo>
                    <a:cubicBezTo>
                      <a:pt x="1772691" y="2578063"/>
                      <a:pt x="1767721" y="2588622"/>
                      <a:pt x="1762199" y="2600848"/>
                    </a:cubicBezTo>
                    <a:cubicBezTo>
                      <a:pt x="1759991" y="2605849"/>
                      <a:pt x="1757230" y="2612101"/>
                      <a:pt x="1754745" y="2618908"/>
                    </a:cubicBezTo>
                    <a:lnTo>
                      <a:pt x="1753132" y="2624858"/>
                    </a:lnTo>
                    <a:lnTo>
                      <a:pt x="1755573" y="2611962"/>
                    </a:lnTo>
                    <a:cubicBezTo>
                      <a:pt x="1755573" y="2611962"/>
                      <a:pt x="1755573" y="2611962"/>
                      <a:pt x="1757782" y="2600848"/>
                    </a:cubicBezTo>
                    <a:cubicBezTo>
                      <a:pt x="1759991" y="2596402"/>
                      <a:pt x="1764408" y="2591956"/>
                      <a:pt x="1766617" y="2585288"/>
                    </a:cubicBezTo>
                    <a:cubicBezTo>
                      <a:pt x="1764408" y="2589733"/>
                      <a:pt x="1762199" y="2594179"/>
                      <a:pt x="1762199" y="2598625"/>
                    </a:cubicBezTo>
                    <a:cubicBezTo>
                      <a:pt x="1757782" y="2607516"/>
                      <a:pt x="1755573" y="2611962"/>
                      <a:pt x="1757782" y="2609739"/>
                    </a:cubicBezTo>
                    <a:cubicBezTo>
                      <a:pt x="1757782" y="2607516"/>
                      <a:pt x="1759991" y="2603070"/>
                      <a:pt x="1762199" y="2598625"/>
                    </a:cubicBezTo>
                    <a:cubicBezTo>
                      <a:pt x="1765512" y="2588622"/>
                      <a:pt x="1775038" y="2569867"/>
                      <a:pt x="1780525" y="2557363"/>
                    </a:cubicBezTo>
                    <a:lnTo>
                      <a:pt x="1781268" y="2555414"/>
                    </a:lnTo>
                    <a:lnTo>
                      <a:pt x="1775667" y="2550620"/>
                    </a:lnTo>
                    <a:lnTo>
                      <a:pt x="1771191" y="2551956"/>
                    </a:lnTo>
                    <a:lnTo>
                      <a:pt x="1775547" y="2554066"/>
                    </a:lnTo>
                    <a:lnTo>
                      <a:pt x="1773313" y="2554066"/>
                    </a:lnTo>
                    <a:lnTo>
                      <a:pt x="1770363" y="2552202"/>
                    </a:lnTo>
                    <a:lnTo>
                      <a:pt x="1765939" y="2553523"/>
                    </a:lnTo>
                    <a:cubicBezTo>
                      <a:pt x="1759021" y="2555213"/>
                      <a:pt x="1750141" y="2556800"/>
                      <a:pt x="1740641" y="2556938"/>
                    </a:cubicBezTo>
                    <a:lnTo>
                      <a:pt x="1736090" y="2556110"/>
                    </a:lnTo>
                    <a:lnTo>
                      <a:pt x="1711627" y="2551660"/>
                    </a:lnTo>
                    <a:lnTo>
                      <a:pt x="1707356" y="2547846"/>
                    </a:lnTo>
                    <a:lnTo>
                      <a:pt x="1709162" y="2548308"/>
                    </a:lnTo>
                    <a:lnTo>
                      <a:pt x="1714759" y="2551695"/>
                    </a:lnTo>
                    <a:lnTo>
                      <a:pt x="1727291" y="2553398"/>
                    </a:lnTo>
                    <a:lnTo>
                      <a:pt x="1728801" y="2553902"/>
                    </a:lnTo>
                    <a:lnTo>
                      <a:pt x="1727492" y="2553425"/>
                    </a:lnTo>
                    <a:lnTo>
                      <a:pt x="1731004" y="2553902"/>
                    </a:lnTo>
                    <a:lnTo>
                      <a:pt x="1723593" y="2552004"/>
                    </a:lnTo>
                    <a:lnTo>
                      <a:pt x="1704571" y="2545072"/>
                    </a:lnTo>
                    <a:cubicBezTo>
                      <a:pt x="1706774" y="2547279"/>
                      <a:pt x="1711179" y="2549487"/>
                      <a:pt x="1715585" y="2549487"/>
                    </a:cubicBezTo>
                    <a:lnTo>
                      <a:pt x="1721563" y="2551484"/>
                    </a:lnTo>
                    <a:lnTo>
                      <a:pt x="1709162" y="2548308"/>
                    </a:lnTo>
                    <a:lnTo>
                      <a:pt x="1705168" y="2545891"/>
                    </a:lnTo>
                    <a:lnTo>
                      <a:pt x="1703919" y="2544776"/>
                    </a:lnTo>
                    <a:lnTo>
                      <a:pt x="1699333" y="2539243"/>
                    </a:lnTo>
                    <a:lnTo>
                      <a:pt x="1715585" y="2548659"/>
                    </a:lnTo>
                    <a:cubicBezTo>
                      <a:pt x="1723845" y="2551695"/>
                      <a:pt x="1732106" y="2553902"/>
                      <a:pt x="1733207" y="2553902"/>
                    </a:cubicBezTo>
                    <a:lnTo>
                      <a:pt x="1739815" y="2553902"/>
                    </a:lnTo>
                    <a:cubicBezTo>
                      <a:pt x="1742018" y="2553902"/>
                      <a:pt x="1748626" y="2556110"/>
                      <a:pt x="1753032" y="2553902"/>
                    </a:cubicBezTo>
                    <a:cubicBezTo>
                      <a:pt x="1748626" y="2556110"/>
                      <a:pt x="1744221" y="2556110"/>
                      <a:pt x="1742018" y="2556110"/>
                    </a:cubicBezTo>
                    <a:cubicBezTo>
                      <a:pt x="1747525" y="2556110"/>
                      <a:pt x="1755785" y="2554454"/>
                      <a:pt x="1763495" y="2552522"/>
                    </a:cubicBezTo>
                    <a:lnTo>
                      <a:pt x="1768558" y="2551062"/>
                    </a:lnTo>
                    <a:lnTo>
                      <a:pt x="1765963" y="2549423"/>
                    </a:lnTo>
                    <a:lnTo>
                      <a:pt x="1769052" y="2550919"/>
                    </a:lnTo>
                    <a:lnTo>
                      <a:pt x="1774261" y="2549416"/>
                    </a:lnTo>
                    <a:lnTo>
                      <a:pt x="1770031" y="2545795"/>
                    </a:lnTo>
                    <a:lnTo>
                      <a:pt x="1765049" y="2533410"/>
                    </a:lnTo>
                    <a:lnTo>
                      <a:pt x="1758330" y="2537774"/>
                    </a:lnTo>
                    <a:lnTo>
                      <a:pt x="1755322" y="2538146"/>
                    </a:lnTo>
                    <a:lnTo>
                      <a:pt x="1755443" y="2538468"/>
                    </a:lnTo>
                    <a:lnTo>
                      <a:pt x="1755262" y="2538153"/>
                    </a:lnTo>
                    <a:lnTo>
                      <a:pt x="1755142" y="2538168"/>
                    </a:lnTo>
                    <a:lnTo>
                      <a:pt x="1755443" y="2538468"/>
                    </a:lnTo>
                    <a:cubicBezTo>
                      <a:pt x="1755443" y="2538468"/>
                      <a:pt x="1755443" y="2538468"/>
                      <a:pt x="1757676" y="2540697"/>
                    </a:cubicBezTo>
                    <a:lnTo>
                      <a:pt x="1760837" y="2545426"/>
                    </a:lnTo>
                    <a:lnTo>
                      <a:pt x="1757676" y="2542925"/>
                    </a:lnTo>
                    <a:lnTo>
                      <a:pt x="1761129" y="2546369"/>
                    </a:lnTo>
                    <a:lnTo>
                      <a:pt x="1756560" y="2543482"/>
                    </a:lnTo>
                    <a:lnTo>
                      <a:pt x="1753914" y="2539172"/>
                    </a:lnTo>
                    <a:lnTo>
                      <a:pt x="1753428" y="2538380"/>
                    </a:lnTo>
                    <a:lnTo>
                      <a:pt x="1742233" y="2539763"/>
                    </a:lnTo>
                    <a:cubicBezTo>
                      <a:pt x="1729915" y="2539484"/>
                      <a:pt x="1715357" y="2535577"/>
                      <a:pt x="1704159" y="2525532"/>
                    </a:cubicBezTo>
                    <a:cubicBezTo>
                      <a:pt x="1701920" y="2509906"/>
                      <a:pt x="1708639" y="2498744"/>
                      <a:pt x="1722076" y="2492048"/>
                    </a:cubicBezTo>
                    <a:cubicBezTo>
                      <a:pt x="1722076" y="2492048"/>
                      <a:pt x="1722076" y="2492048"/>
                      <a:pt x="1724316" y="2489815"/>
                    </a:cubicBezTo>
                    <a:cubicBezTo>
                      <a:pt x="1726555" y="2489815"/>
                      <a:pt x="1726555" y="2487583"/>
                      <a:pt x="1728795" y="2487583"/>
                    </a:cubicBezTo>
                    <a:cubicBezTo>
                      <a:pt x="1733274" y="2485351"/>
                      <a:pt x="1735514" y="2485351"/>
                      <a:pt x="1739993" y="2485351"/>
                    </a:cubicBezTo>
                    <a:cubicBezTo>
                      <a:pt x="1742233" y="2485351"/>
                      <a:pt x="1742233" y="2483119"/>
                      <a:pt x="1744472" y="2483119"/>
                    </a:cubicBezTo>
                    <a:lnTo>
                      <a:pt x="1750688" y="2483119"/>
                    </a:lnTo>
                    <a:lnTo>
                      <a:pt x="1748626" y="2481052"/>
                    </a:lnTo>
                    <a:cubicBezTo>
                      <a:pt x="1748626" y="2481052"/>
                      <a:pt x="1748626" y="2481052"/>
                      <a:pt x="1748626" y="2478845"/>
                    </a:cubicBezTo>
                    <a:cubicBezTo>
                      <a:pt x="1746424" y="2478845"/>
                      <a:pt x="1744221" y="2476637"/>
                      <a:pt x="1744221" y="2476637"/>
                    </a:cubicBezTo>
                    <a:cubicBezTo>
                      <a:pt x="1744221" y="2476637"/>
                      <a:pt x="1742018" y="2474430"/>
                      <a:pt x="1742018" y="2474430"/>
                    </a:cubicBezTo>
                    <a:cubicBezTo>
                      <a:pt x="1737613" y="2472222"/>
                      <a:pt x="1735410" y="2470015"/>
                      <a:pt x="1728801" y="2470015"/>
                    </a:cubicBezTo>
                    <a:cubicBezTo>
                      <a:pt x="1724396" y="2467807"/>
                      <a:pt x="1715585" y="2465599"/>
                      <a:pt x="1711179" y="2470015"/>
                    </a:cubicBezTo>
                    <a:cubicBezTo>
                      <a:pt x="1708977" y="2468911"/>
                      <a:pt x="1707325" y="2469463"/>
                      <a:pt x="1705397" y="2470566"/>
                    </a:cubicBezTo>
                    <a:lnTo>
                      <a:pt x="1700043" y="2473349"/>
                    </a:lnTo>
                    <a:lnTo>
                      <a:pt x="1700043" y="2473989"/>
                    </a:lnTo>
                    <a:lnTo>
                      <a:pt x="1698811" y="2473989"/>
                    </a:lnTo>
                    <a:lnTo>
                      <a:pt x="1697963" y="2474430"/>
                    </a:lnTo>
                    <a:lnTo>
                      <a:pt x="1697815" y="2474786"/>
                    </a:lnTo>
                    <a:lnTo>
                      <a:pt x="1697815" y="2476196"/>
                    </a:lnTo>
                    <a:lnTo>
                      <a:pt x="1697228" y="2476196"/>
                    </a:lnTo>
                    <a:lnTo>
                      <a:pt x="1696586" y="2477741"/>
                    </a:lnTo>
                    <a:cubicBezTo>
                      <a:pt x="1695760" y="2479397"/>
                      <a:pt x="1694659" y="2481052"/>
                      <a:pt x="1693557" y="2481052"/>
                    </a:cubicBezTo>
                    <a:cubicBezTo>
                      <a:pt x="1693557" y="2485468"/>
                      <a:pt x="1691355" y="2487675"/>
                      <a:pt x="1691355" y="2492090"/>
                    </a:cubicBezTo>
                    <a:cubicBezTo>
                      <a:pt x="1689152" y="2496505"/>
                      <a:pt x="1691355" y="2496505"/>
                      <a:pt x="1689152" y="2500920"/>
                    </a:cubicBezTo>
                    <a:cubicBezTo>
                      <a:pt x="1689152" y="2500920"/>
                      <a:pt x="1689152" y="2503128"/>
                      <a:pt x="1689152" y="2503128"/>
                    </a:cubicBezTo>
                    <a:cubicBezTo>
                      <a:pt x="1689152" y="2507543"/>
                      <a:pt x="1689152" y="2505336"/>
                      <a:pt x="1689152" y="2507543"/>
                    </a:cubicBezTo>
                    <a:cubicBezTo>
                      <a:pt x="1691355" y="2507543"/>
                      <a:pt x="1689152" y="2511958"/>
                      <a:pt x="1689152" y="2514166"/>
                    </a:cubicBezTo>
                    <a:cubicBezTo>
                      <a:pt x="1689152" y="2516373"/>
                      <a:pt x="1689152" y="2520789"/>
                      <a:pt x="1689152" y="2522996"/>
                    </a:cubicBezTo>
                    <a:cubicBezTo>
                      <a:pt x="1689152" y="2522996"/>
                      <a:pt x="1689152" y="2522996"/>
                      <a:pt x="1689152" y="2525204"/>
                    </a:cubicBezTo>
                    <a:cubicBezTo>
                      <a:pt x="1689152" y="2525204"/>
                      <a:pt x="1689152" y="2525204"/>
                      <a:pt x="1691355" y="2527411"/>
                    </a:cubicBezTo>
                    <a:lnTo>
                      <a:pt x="1696112" y="2535357"/>
                    </a:lnTo>
                    <a:lnTo>
                      <a:pt x="1691355" y="2529619"/>
                    </a:lnTo>
                    <a:lnTo>
                      <a:pt x="1697804" y="2539314"/>
                    </a:lnTo>
                    <a:lnTo>
                      <a:pt x="1686949" y="2529619"/>
                    </a:lnTo>
                    <a:cubicBezTo>
                      <a:pt x="1683645" y="2519685"/>
                      <a:pt x="1681993" y="2509751"/>
                      <a:pt x="1682819" y="2500093"/>
                    </a:cubicBezTo>
                    <a:lnTo>
                      <a:pt x="1692877" y="2473989"/>
                    </a:lnTo>
                    <a:lnTo>
                      <a:pt x="1691130" y="2473989"/>
                    </a:lnTo>
                    <a:cubicBezTo>
                      <a:pt x="1688902" y="2471781"/>
                      <a:pt x="1688902" y="2471781"/>
                      <a:pt x="1686673" y="2471781"/>
                    </a:cubicBezTo>
                    <a:cubicBezTo>
                      <a:pt x="1684445" y="2471781"/>
                      <a:pt x="1682217" y="2469573"/>
                      <a:pt x="1679989" y="2469573"/>
                    </a:cubicBezTo>
                    <a:cubicBezTo>
                      <a:pt x="1677760" y="2467366"/>
                      <a:pt x="1675532" y="2469573"/>
                      <a:pt x="1673304" y="2469573"/>
                    </a:cubicBezTo>
                    <a:cubicBezTo>
                      <a:pt x="1673304" y="2469573"/>
                      <a:pt x="1671076" y="2469573"/>
                      <a:pt x="1671076" y="2469573"/>
                    </a:cubicBezTo>
                    <a:cubicBezTo>
                      <a:pt x="1668847" y="2469573"/>
                      <a:pt x="1668847" y="2469573"/>
                      <a:pt x="1666619" y="2469573"/>
                    </a:cubicBezTo>
                    <a:cubicBezTo>
                      <a:pt x="1664391" y="2469573"/>
                      <a:pt x="1664391" y="2469573"/>
                      <a:pt x="1664391" y="2469573"/>
                    </a:cubicBezTo>
                    <a:cubicBezTo>
                      <a:pt x="1664391" y="2469573"/>
                      <a:pt x="1664391" y="2469573"/>
                      <a:pt x="1662163" y="2469573"/>
                    </a:cubicBezTo>
                    <a:cubicBezTo>
                      <a:pt x="1659934" y="2467366"/>
                      <a:pt x="1662163" y="2467366"/>
                      <a:pt x="1659934" y="2469573"/>
                    </a:cubicBezTo>
                    <a:cubicBezTo>
                      <a:pt x="1659934" y="2469573"/>
                      <a:pt x="1659934" y="2467366"/>
                      <a:pt x="1657706" y="2465158"/>
                    </a:cubicBezTo>
                    <a:cubicBezTo>
                      <a:pt x="1657706" y="2467366"/>
                      <a:pt x="1655478" y="2465158"/>
                      <a:pt x="1655478" y="2465158"/>
                    </a:cubicBezTo>
                    <a:cubicBezTo>
                      <a:pt x="1655478" y="2465158"/>
                      <a:pt x="1655478" y="2465158"/>
                      <a:pt x="1653250" y="2465158"/>
                    </a:cubicBezTo>
                    <a:cubicBezTo>
                      <a:pt x="1651021" y="2465158"/>
                      <a:pt x="1648793" y="2465158"/>
                      <a:pt x="1648793" y="2465158"/>
                    </a:cubicBezTo>
                    <a:cubicBezTo>
                      <a:pt x="1646565" y="2465158"/>
                      <a:pt x="1635424" y="2456328"/>
                      <a:pt x="1635424" y="2454120"/>
                    </a:cubicBezTo>
                    <a:cubicBezTo>
                      <a:pt x="1635424" y="2454120"/>
                      <a:pt x="1635424" y="2454120"/>
                      <a:pt x="1637652" y="2456328"/>
                    </a:cubicBezTo>
                    <a:lnTo>
                      <a:pt x="1642108" y="2458535"/>
                    </a:lnTo>
                    <a:lnTo>
                      <a:pt x="1642108" y="2458536"/>
                    </a:lnTo>
                    <a:cubicBezTo>
                      <a:pt x="1642108" y="2458536"/>
                      <a:pt x="1642108" y="2458536"/>
                      <a:pt x="1646565" y="2460743"/>
                    </a:cubicBezTo>
                    <a:cubicBezTo>
                      <a:pt x="1648793" y="2462951"/>
                      <a:pt x="1651021" y="2462951"/>
                      <a:pt x="1653250" y="2462951"/>
                    </a:cubicBezTo>
                    <a:cubicBezTo>
                      <a:pt x="1646565" y="2460743"/>
                      <a:pt x="1642108" y="2458536"/>
                      <a:pt x="1637652" y="2454120"/>
                    </a:cubicBezTo>
                    <a:cubicBezTo>
                      <a:pt x="1637652" y="2454120"/>
                      <a:pt x="1637652" y="2454120"/>
                      <a:pt x="1635424" y="2451913"/>
                    </a:cubicBezTo>
                    <a:cubicBezTo>
                      <a:pt x="1635424" y="2451913"/>
                      <a:pt x="1635424" y="2451913"/>
                      <a:pt x="1633195" y="2447498"/>
                    </a:cubicBezTo>
                    <a:cubicBezTo>
                      <a:pt x="1633195" y="2447498"/>
                      <a:pt x="1633195" y="2447498"/>
                      <a:pt x="1635424" y="2449705"/>
                    </a:cubicBezTo>
                    <a:lnTo>
                      <a:pt x="1633514" y="2446552"/>
                    </a:lnTo>
                    <a:lnTo>
                      <a:pt x="1637095" y="2450809"/>
                    </a:lnTo>
                    <a:cubicBezTo>
                      <a:pt x="1641551" y="2455224"/>
                      <a:pt x="1647679" y="2459640"/>
                      <a:pt x="1655478" y="2460743"/>
                    </a:cubicBezTo>
                    <a:cubicBezTo>
                      <a:pt x="1662163" y="2460743"/>
                      <a:pt x="1666619" y="2462951"/>
                      <a:pt x="1673304" y="2465158"/>
                    </a:cubicBezTo>
                    <a:cubicBezTo>
                      <a:pt x="1673304" y="2465158"/>
                      <a:pt x="1673304" y="2465158"/>
                      <a:pt x="1675532" y="2465158"/>
                    </a:cubicBezTo>
                    <a:cubicBezTo>
                      <a:pt x="1675532" y="2465158"/>
                      <a:pt x="1675532" y="2465158"/>
                      <a:pt x="1677760" y="2465158"/>
                    </a:cubicBezTo>
                    <a:cubicBezTo>
                      <a:pt x="1677760" y="2465158"/>
                      <a:pt x="1677760" y="2465158"/>
                      <a:pt x="1684445" y="2465158"/>
                    </a:cubicBezTo>
                    <a:cubicBezTo>
                      <a:pt x="1684445" y="2465158"/>
                      <a:pt x="1684445" y="2465158"/>
                      <a:pt x="1686673" y="2465158"/>
                    </a:cubicBezTo>
                    <a:cubicBezTo>
                      <a:pt x="1686673" y="2462951"/>
                      <a:pt x="1688902" y="2462951"/>
                      <a:pt x="1691130" y="2465158"/>
                    </a:cubicBezTo>
                    <a:cubicBezTo>
                      <a:pt x="1691130" y="2465158"/>
                      <a:pt x="1691130" y="2465158"/>
                      <a:pt x="1691130" y="2462951"/>
                    </a:cubicBezTo>
                    <a:cubicBezTo>
                      <a:pt x="1691130" y="2462951"/>
                      <a:pt x="1691130" y="2462951"/>
                      <a:pt x="1693358" y="2462951"/>
                    </a:cubicBezTo>
                    <a:cubicBezTo>
                      <a:pt x="1695586" y="2462951"/>
                      <a:pt x="1697815" y="2462951"/>
                      <a:pt x="1700043" y="2465158"/>
                    </a:cubicBezTo>
                    <a:cubicBezTo>
                      <a:pt x="1697815" y="2465158"/>
                      <a:pt x="1697815" y="2467366"/>
                      <a:pt x="1700043" y="2467366"/>
                    </a:cubicBezTo>
                    <a:lnTo>
                      <a:pt x="1700043" y="2468625"/>
                    </a:lnTo>
                    <a:lnTo>
                      <a:pt x="1704571" y="2465599"/>
                    </a:lnTo>
                    <a:cubicBezTo>
                      <a:pt x="1711179" y="2463392"/>
                      <a:pt x="1717788" y="2461184"/>
                      <a:pt x="1722193" y="2463392"/>
                    </a:cubicBezTo>
                    <a:cubicBezTo>
                      <a:pt x="1724396" y="2463392"/>
                      <a:pt x="1726599" y="2463392"/>
                      <a:pt x="1728801" y="2463392"/>
                    </a:cubicBezTo>
                    <a:cubicBezTo>
                      <a:pt x="1728801" y="2461184"/>
                      <a:pt x="1737613" y="2463392"/>
                      <a:pt x="1742018" y="2465599"/>
                    </a:cubicBezTo>
                    <a:cubicBezTo>
                      <a:pt x="1742018" y="2465599"/>
                      <a:pt x="1742018" y="2465599"/>
                      <a:pt x="1744221" y="2465599"/>
                    </a:cubicBezTo>
                    <a:cubicBezTo>
                      <a:pt x="1744221" y="2465599"/>
                      <a:pt x="1744221" y="2465599"/>
                      <a:pt x="1746424" y="2465599"/>
                    </a:cubicBezTo>
                    <a:cubicBezTo>
                      <a:pt x="1746424" y="2467807"/>
                      <a:pt x="1748626" y="2467807"/>
                      <a:pt x="1750829" y="2467807"/>
                    </a:cubicBezTo>
                    <a:cubicBezTo>
                      <a:pt x="1755235" y="2470015"/>
                      <a:pt x="1761843" y="2474430"/>
                      <a:pt x="1764046" y="2478845"/>
                    </a:cubicBezTo>
                    <a:cubicBezTo>
                      <a:pt x="1764046" y="2478845"/>
                      <a:pt x="1764046" y="2478845"/>
                      <a:pt x="1764046" y="2481052"/>
                    </a:cubicBezTo>
                    <a:lnTo>
                      <a:pt x="1764046" y="2482762"/>
                    </a:lnTo>
                    <a:lnTo>
                      <a:pt x="1764378" y="2482762"/>
                    </a:lnTo>
                    <a:cubicBezTo>
                      <a:pt x="1766612" y="2484990"/>
                      <a:pt x="1766612" y="2482762"/>
                      <a:pt x="1768846" y="2484990"/>
                    </a:cubicBezTo>
                    <a:cubicBezTo>
                      <a:pt x="1768846" y="2482762"/>
                      <a:pt x="1773313" y="2487219"/>
                      <a:pt x="1773313" y="2489447"/>
                    </a:cubicBezTo>
                    <a:cubicBezTo>
                      <a:pt x="1773313" y="2489447"/>
                      <a:pt x="1773313" y="2489447"/>
                      <a:pt x="1775547" y="2487219"/>
                    </a:cubicBezTo>
                    <a:cubicBezTo>
                      <a:pt x="1775547" y="2487219"/>
                      <a:pt x="1775547" y="2487219"/>
                      <a:pt x="1775547" y="2489447"/>
                    </a:cubicBezTo>
                    <a:lnTo>
                      <a:pt x="1776447" y="2489447"/>
                    </a:lnTo>
                    <a:lnTo>
                      <a:pt x="1775264" y="2458460"/>
                    </a:lnTo>
                    <a:lnTo>
                      <a:pt x="1777607" y="2488128"/>
                    </a:lnTo>
                    <a:lnTo>
                      <a:pt x="1777782" y="2489449"/>
                    </a:lnTo>
                    <a:lnTo>
                      <a:pt x="1784483" y="2498360"/>
                    </a:lnTo>
                    <a:cubicBezTo>
                      <a:pt x="1784483" y="2498360"/>
                      <a:pt x="1784483" y="2498360"/>
                      <a:pt x="1782249" y="2498360"/>
                    </a:cubicBezTo>
                    <a:cubicBezTo>
                      <a:pt x="1782249" y="2498360"/>
                      <a:pt x="1782249" y="2498360"/>
                      <a:pt x="1782249" y="2500588"/>
                    </a:cubicBezTo>
                    <a:cubicBezTo>
                      <a:pt x="1782249" y="2500588"/>
                      <a:pt x="1782249" y="2502816"/>
                      <a:pt x="1782249" y="2502816"/>
                    </a:cubicBezTo>
                    <a:lnTo>
                      <a:pt x="1779726" y="2504075"/>
                    </a:lnTo>
                    <a:lnTo>
                      <a:pt x="1779800" y="2504631"/>
                    </a:lnTo>
                    <a:lnTo>
                      <a:pt x="1779867" y="2505032"/>
                    </a:lnTo>
                    <a:lnTo>
                      <a:pt x="1782294" y="2503091"/>
                    </a:lnTo>
                    <a:cubicBezTo>
                      <a:pt x="1784483" y="2500901"/>
                      <a:pt x="1786672" y="2503091"/>
                      <a:pt x="1788861" y="2500901"/>
                    </a:cubicBezTo>
                    <a:cubicBezTo>
                      <a:pt x="1788861" y="2500901"/>
                      <a:pt x="1788861" y="2500901"/>
                      <a:pt x="1791050" y="2500901"/>
                    </a:cubicBezTo>
                    <a:cubicBezTo>
                      <a:pt x="1793239" y="2500901"/>
                      <a:pt x="1793239" y="2500901"/>
                      <a:pt x="1793239" y="2500901"/>
                    </a:cubicBezTo>
                    <a:lnTo>
                      <a:pt x="1793283" y="2500901"/>
                    </a:lnTo>
                    <a:lnTo>
                      <a:pt x="1793283" y="2498965"/>
                    </a:lnTo>
                    <a:cubicBezTo>
                      <a:pt x="1794933" y="2490643"/>
                      <a:pt x="1789158" y="2458603"/>
                      <a:pt x="1798233" y="2426250"/>
                    </a:cubicBezTo>
                    <a:lnTo>
                      <a:pt x="1803985" y="2414013"/>
                    </a:lnTo>
                    <a:lnTo>
                      <a:pt x="1802906" y="2419818"/>
                    </a:lnTo>
                    <a:lnTo>
                      <a:pt x="1802358" y="2420737"/>
                    </a:lnTo>
                    <a:cubicBezTo>
                      <a:pt x="1799883" y="2429059"/>
                      <a:pt x="1798783" y="2437936"/>
                      <a:pt x="1797683" y="2445703"/>
                    </a:cubicBezTo>
                    <a:lnTo>
                      <a:pt x="1797683" y="2447922"/>
                    </a:lnTo>
                    <a:lnTo>
                      <a:pt x="1798625" y="2442851"/>
                    </a:lnTo>
                    <a:lnTo>
                      <a:pt x="1799883" y="2439046"/>
                    </a:lnTo>
                    <a:cubicBezTo>
                      <a:pt x="1799883" y="2439046"/>
                      <a:pt x="1799883" y="2439046"/>
                      <a:pt x="1802082" y="2430169"/>
                    </a:cubicBezTo>
                    <a:cubicBezTo>
                      <a:pt x="1802082" y="2425730"/>
                      <a:pt x="1802082" y="2421292"/>
                      <a:pt x="1804282" y="2419072"/>
                    </a:cubicBezTo>
                    <a:lnTo>
                      <a:pt x="1799333" y="2439046"/>
                    </a:lnTo>
                    <a:lnTo>
                      <a:pt x="1802906" y="2419818"/>
                    </a:lnTo>
                    <a:lnTo>
                      <a:pt x="1804282" y="2417515"/>
                    </a:lnTo>
                    <a:lnTo>
                      <a:pt x="1815282" y="2399099"/>
                    </a:lnTo>
                    <a:cubicBezTo>
                      <a:pt x="1813082" y="2401319"/>
                      <a:pt x="1810882" y="2405757"/>
                      <a:pt x="1808682" y="2410196"/>
                    </a:cubicBezTo>
                    <a:cubicBezTo>
                      <a:pt x="1806482" y="2412415"/>
                      <a:pt x="1797683" y="2447922"/>
                      <a:pt x="1797683" y="2450142"/>
                    </a:cubicBezTo>
                    <a:lnTo>
                      <a:pt x="1797683" y="2456799"/>
                    </a:lnTo>
                    <a:cubicBezTo>
                      <a:pt x="1795483" y="2459019"/>
                      <a:pt x="1795483" y="2465676"/>
                      <a:pt x="1795483" y="2470115"/>
                    </a:cubicBezTo>
                    <a:cubicBezTo>
                      <a:pt x="1795483" y="2465676"/>
                      <a:pt x="1795483" y="2461238"/>
                      <a:pt x="1795483" y="2459019"/>
                    </a:cubicBezTo>
                    <a:cubicBezTo>
                      <a:pt x="1794383" y="2464567"/>
                      <a:pt x="1794383" y="2473444"/>
                      <a:pt x="1794383" y="2481766"/>
                    </a:cubicBezTo>
                    <a:lnTo>
                      <a:pt x="1793299" y="2500901"/>
                    </a:lnTo>
                    <a:lnTo>
                      <a:pt x="1795429" y="2500901"/>
                    </a:lnTo>
                    <a:cubicBezTo>
                      <a:pt x="1795429" y="2500901"/>
                      <a:pt x="1795429" y="2500901"/>
                      <a:pt x="1795429" y="2498712"/>
                    </a:cubicBezTo>
                    <a:cubicBezTo>
                      <a:pt x="1797618" y="2498712"/>
                      <a:pt x="1797618" y="2500901"/>
                      <a:pt x="1797618" y="2500901"/>
                    </a:cubicBezTo>
                    <a:lnTo>
                      <a:pt x="1797618" y="2502770"/>
                    </a:lnTo>
                    <a:lnTo>
                      <a:pt x="1803479" y="2501783"/>
                    </a:lnTo>
                    <a:lnTo>
                      <a:pt x="1802082" y="2498965"/>
                    </a:lnTo>
                    <a:cubicBezTo>
                      <a:pt x="1802082" y="2498965"/>
                      <a:pt x="1802082" y="2498965"/>
                      <a:pt x="1802082" y="2496746"/>
                    </a:cubicBezTo>
                    <a:cubicBezTo>
                      <a:pt x="1802082" y="2496746"/>
                      <a:pt x="1802082" y="2496746"/>
                      <a:pt x="1804282" y="2494526"/>
                    </a:cubicBezTo>
                    <a:cubicBezTo>
                      <a:pt x="1804282" y="2494526"/>
                      <a:pt x="1804282" y="2494526"/>
                      <a:pt x="1802082" y="2494526"/>
                    </a:cubicBezTo>
                    <a:cubicBezTo>
                      <a:pt x="1802082" y="2494526"/>
                      <a:pt x="1802082" y="2494526"/>
                      <a:pt x="1806482" y="2490088"/>
                    </a:cubicBezTo>
                    <a:cubicBezTo>
                      <a:pt x="1806482" y="2490088"/>
                      <a:pt x="1806482" y="2490088"/>
                      <a:pt x="1810882" y="2485649"/>
                    </a:cubicBezTo>
                    <a:cubicBezTo>
                      <a:pt x="1810882" y="2485649"/>
                      <a:pt x="1813082" y="2485649"/>
                      <a:pt x="1813082" y="2485649"/>
                    </a:cubicBezTo>
                    <a:cubicBezTo>
                      <a:pt x="1813082" y="2485649"/>
                      <a:pt x="1813082" y="2485649"/>
                      <a:pt x="1813082" y="2483430"/>
                    </a:cubicBezTo>
                    <a:cubicBezTo>
                      <a:pt x="1815282" y="2483430"/>
                      <a:pt x="1815282" y="2481211"/>
                      <a:pt x="1815282" y="2478992"/>
                    </a:cubicBezTo>
                    <a:cubicBezTo>
                      <a:pt x="1817482" y="2478992"/>
                      <a:pt x="1817482" y="2478992"/>
                      <a:pt x="1817482" y="2476772"/>
                    </a:cubicBezTo>
                    <a:cubicBezTo>
                      <a:pt x="1821882" y="2472334"/>
                      <a:pt x="1824082" y="2470115"/>
                      <a:pt x="1826282" y="2465676"/>
                    </a:cubicBezTo>
                    <a:cubicBezTo>
                      <a:pt x="1828482" y="2459019"/>
                      <a:pt x="1832882" y="2452361"/>
                      <a:pt x="1835082" y="2447922"/>
                    </a:cubicBezTo>
                    <a:cubicBezTo>
                      <a:pt x="1837282" y="2443484"/>
                      <a:pt x="1839482" y="2439046"/>
                      <a:pt x="1839482" y="2432388"/>
                    </a:cubicBezTo>
                    <a:cubicBezTo>
                      <a:pt x="1839482" y="2432388"/>
                      <a:pt x="1841682" y="2423511"/>
                      <a:pt x="1841682" y="2423511"/>
                    </a:cubicBezTo>
                    <a:cubicBezTo>
                      <a:pt x="1839482" y="2416853"/>
                      <a:pt x="1841682" y="2416853"/>
                      <a:pt x="1841682" y="2410196"/>
                    </a:cubicBezTo>
                    <a:cubicBezTo>
                      <a:pt x="1839482" y="2407976"/>
                      <a:pt x="1839482" y="2405757"/>
                      <a:pt x="1837282" y="2403538"/>
                    </a:cubicBezTo>
                    <a:cubicBezTo>
                      <a:pt x="1837282" y="2403538"/>
                      <a:pt x="1837282" y="2401319"/>
                      <a:pt x="1837282" y="2401319"/>
                    </a:cubicBezTo>
                    <a:cubicBezTo>
                      <a:pt x="1835082" y="2399099"/>
                      <a:pt x="1835082" y="2399099"/>
                      <a:pt x="1832882" y="2399099"/>
                    </a:cubicBezTo>
                    <a:cubicBezTo>
                      <a:pt x="1832882" y="2401319"/>
                      <a:pt x="1830682" y="2396880"/>
                      <a:pt x="1828482" y="2396880"/>
                    </a:cubicBezTo>
                    <a:cubicBezTo>
                      <a:pt x="1826282" y="2396880"/>
                      <a:pt x="1824082" y="2394661"/>
                      <a:pt x="1819682" y="2396880"/>
                    </a:cubicBezTo>
                    <a:cubicBezTo>
                      <a:pt x="1817482" y="2396880"/>
                      <a:pt x="1817482" y="2399099"/>
                      <a:pt x="1815282" y="2399099"/>
                    </a:cubicBezTo>
                    <a:lnTo>
                      <a:pt x="1805336" y="2411139"/>
                    </a:lnTo>
                    <a:lnTo>
                      <a:pt x="1813082" y="2394661"/>
                    </a:lnTo>
                    <a:cubicBezTo>
                      <a:pt x="1817482" y="2391332"/>
                      <a:pt x="1823532" y="2390222"/>
                      <a:pt x="1829307" y="2391055"/>
                    </a:cubicBezTo>
                    <a:cubicBezTo>
                      <a:pt x="1835082" y="2391887"/>
                      <a:pt x="1840582" y="2394661"/>
                      <a:pt x="1843882" y="2399099"/>
                    </a:cubicBezTo>
                    <a:cubicBezTo>
                      <a:pt x="1848282" y="2410196"/>
                      <a:pt x="1846082" y="2421292"/>
                      <a:pt x="1843882" y="2432388"/>
                    </a:cubicBezTo>
                    <a:cubicBezTo>
                      <a:pt x="1843882" y="2432388"/>
                      <a:pt x="1843882" y="2432388"/>
                      <a:pt x="1843882" y="2434607"/>
                    </a:cubicBezTo>
                    <a:cubicBezTo>
                      <a:pt x="1843882" y="2434607"/>
                      <a:pt x="1843882" y="2434607"/>
                      <a:pt x="1841682" y="2443484"/>
                    </a:cubicBezTo>
                    <a:cubicBezTo>
                      <a:pt x="1839482" y="2450142"/>
                      <a:pt x="1837282" y="2454580"/>
                      <a:pt x="1835082" y="2459019"/>
                    </a:cubicBezTo>
                    <a:cubicBezTo>
                      <a:pt x="1832882" y="2463457"/>
                      <a:pt x="1835082" y="2463457"/>
                      <a:pt x="1832882" y="2467896"/>
                    </a:cubicBezTo>
                    <a:cubicBezTo>
                      <a:pt x="1835082" y="2467896"/>
                      <a:pt x="1828482" y="2474553"/>
                      <a:pt x="1826282" y="2478992"/>
                    </a:cubicBezTo>
                    <a:cubicBezTo>
                      <a:pt x="1826282" y="2478992"/>
                      <a:pt x="1828482" y="2478992"/>
                      <a:pt x="1828482" y="2481211"/>
                    </a:cubicBezTo>
                    <a:cubicBezTo>
                      <a:pt x="1828482" y="2481211"/>
                      <a:pt x="1828482" y="2481211"/>
                      <a:pt x="1826282" y="2483430"/>
                    </a:cubicBezTo>
                    <a:cubicBezTo>
                      <a:pt x="1826282" y="2483430"/>
                      <a:pt x="1824082" y="2485649"/>
                      <a:pt x="1824082" y="2487869"/>
                    </a:cubicBezTo>
                    <a:lnTo>
                      <a:pt x="1811652" y="2500408"/>
                    </a:lnTo>
                    <a:lnTo>
                      <a:pt x="1818122" y="2499319"/>
                    </a:lnTo>
                    <a:cubicBezTo>
                      <a:pt x="1825401" y="2501526"/>
                      <a:pt x="1832120" y="2506493"/>
                      <a:pt x="1837719" y="2512012"/>
                    </a:cubicBezTo>
                    <a:cubicBezTo>
                      <a:pt x="1837719" y="2512012"/>
                      <a:pt x="1837719" y="2512012"/>
                      <a:pt x="1839959" y="2514220"/>
                    </a:cubicBezTo>
                    <a:cubicBezTo>
                      <a:pt x="1842198" y="2514220"/>
                      <a:pt x="1844438" y="2516427"/>
                      <a:pt x="1844438" y="2518635"/>
                    </a:cubicBezTo>
                    <a:lnTo>
                      <a:pt x="1844683" y="2518957"/>
                    </a:lnTo>
                    <a:lnTo>
                      <a:pt x="1857410" y="2519802"/>
                    </a:lnTo>
                    <a:lnTo>
                      <a:pt x="1861418" y="2520635"/>
                    </a:lnTo>
                    <a:lnTo>
                      <a:pt x="1904165" y="2529516"/>
                    </a:lnTo>
                    <a:cubicBezTo>
                      <a:pt x="1913018" y="2547280"/>
                      <a:pt x="1899738" y="2558382"/>
                      <a:pt x="1888672" y="2569484"/>
                    </a:cubicBezTo>
                    <a:cubicBezTo>
                      <a:pt x="1888672" y="2569484"/>
                      <a:pt x="1888672" y="2569484"/>
                      <a:pt x="1886459" y="2571705"/>
                    </a:cubicBezTo>
                    <a:cubicBezTo>
                      <a:pt x="1886459" y="2571705"/>
                      <a:pt x="1886459" y="2571705"/>
                      <a:pt x="1879819" y="2576146"/>
                    </a:cubicBezTo>
                    <a:cubicBezTo>
                      <a:pt x="1877606" y="2578366"/>
                      <a:pt x="1873180" y="2578366"/>
                      <a:pt x="1868753" y="2580586"/>
                    </a:cubicBezTo>
                    <a:cubicBezTo>
                      <a:pt x="1866540" y="2580586"/>
                      <a:pt x="1866540" y="2580586"/>
                      <a:pt x="1864327" y="2580586"/>
                    </a:cubicBezTo>
                    <a:cubicBezTo>
                      <a:pt x="1864327" y="2582807"/>
                      <a:pt x="1857687" y="2582807"/>
                      <a:pt x="1853261" y="2582807"/>
                    </a:cubicBezTo>
                    <a:cubicBezTo>
                      <a:pt x="1853261" y="2582807"/>
                      <a:pt x="1853261" y="2582807"/>
                      <a:pt x="1851047" y="2582807"/>
                    </a:cubicBezTo>
                    <a:cubicBezTo>
                      <a:pt x="1851047" y="2582807"/>
                      <a:pt x="1851047" y="2582807"/>
                      <a:pt x="1846621" y="2582807"/>
                    </a:cubicBezTo>
                    <a:cubicBezTo>
                      <a:pt x="1844408" y="2583917"/>
                      <a:pt x="1842194" y="2583362"/>
                      <a:pt x="1839981" y="2582252"/>
                    </a:cubicBezTo>
                    <a:lnTo>
                      <a:pt x="1837295" y="2580680"/>
                    </a:lnTo>
                    <a:lnTo>
                      <a:pt x="1837295" y="2580842"/>
                    </a:lnTo>
                    <a:cubicBezTo>
                      <a:pt x="1837295" y="2580842"/>
                      <a:pt x="1837295" y="2580842"/>
                      <a:pt x="1837295" y="2583065"/>
                    </a:cubicBezTo>
                    <a:cubicBezTo>
                      <a:pt x="1837295" y="2585288"/>
                      <a:pt x="1837295" y="2587510"/>
                      <a:pt x="1837295" y="2589733"/>
                    </a:cubicBezTo>
                    <a:lnTo>
                      <a:pt x="1839457" y="2594084"/>
                    </a:lnTo>
                    <a:lnTo>
                      <a:pt x="1842200" y="2596892"/>
                    </a:lnTo>
                    <a:cubicBezTo>
                      <a:pt x="1848038" y="2601336"/>
                      <a:pt x="1856378" y="2605225"/>
                      <a:pt x="1868609" y="2605225"/>
                    </a:cubicBezTo>
                    <a:cubicBezTo>
                      <a:pt x="1890848" y="2607447"/>
                      <a:pt x="1919759" y="2594114"/>
                      <a:pt x="1930878" y="2571894"/>
                    </a:cubicBezTo>
                    <a:cubicBezTo>
                      <a:pt x="1936438" y="2560783"/>
                      <a:pt x="1939774" y="2549117"/>
                      <a:pt x="1939496" y="2538007"/>
                    </a:cubicBezTo>
                    <a:lnTo>
                      <a:pt x="1939111" y="2537107"/>
                    </a:lnTo>
                    <a:lnTo>
                      <a:pt x="1937412" y="2536553"/>
                    </a:lnTo>
                    <a:lnTo>
                      <a:pt x="1939060" y="2536987"/>
                    </a:lnTo>
                    <a:lnTo>
                      <a:pt x="1926431" y="2507453"/>
                    </a:lnTo>
                    <a:cubicBezTo>
                      <a:pt x="1926431" y="2507453"/>
                      <a:pt x="1926431" y="2507453"/>
                      <a:pt x="1924207" y="2505231"/>
                    </a:cubicBezTo>
                    <a:cubicBezTo>
                      <a:pt x="1921983" y="2503009"/>
                      <a:pt x="1917535" y="2500787"/>
                      <a:pt x="1915311" y="2498565"/>
                    </a:cubicBezTo>
                    <a:cubicBezTo>
                      <a:pt x="1908639" y="2496343"/>
                      <a:pt x="1901968" y="2494121"/>
                      <a:pt x="1897520" y="2494121"/>
                    </a:cubicBezTo>
                    <a:cubicBezTo>
                      <a:pt x="1893072" y="2494121"/>
                      <a:pt x="1893072" y="2496343"/>
                      <a:pt x="1888624" y="2494121"/>
                    </a:cubicBezTo>
                    <a:cubicBezTo>
                      <a:pt x="1888624" y="2496343"/>
                      <a:pt x="1879729" y="2496343"/>
                      <a:pt x="1873057" y="2496343"/>
                    </a:cubicBezTo>
                    <a:cubicBezTo>
                      <a:pt x="1873057" y="2496343"/>
                      <a:pt x="1873057" y="2498565"/>
                      <a:pt x="1873057" y="2498565"/>
                    </a:cubicBezTo>
                    <a:cubicBezTo>
                      <a:pt x="1873057" y="2498565"/>
                      <a:pt x="1870833" y="2498565"/>
                      <a:pt x="1870833" y="2498565"/>
                    </a:cubicBezTo>
                    <a:cubicBezTo>
                      <a:pt x="1870833" y="2498565"/>
                      <a:pt x="1870833" y="2498565"/>
                      <a:pt x="1866385" y="2500787"/>
                    </a:cubicBezTo>
                    <a:cubicBezTo>
                      <a:pt x="1859713" y="2503009"/>
                      <a:pt x="1853042" y="2503009"/>
                      <a:pt x="1846370" y="2505231"/>
                    </a:cubicBezTo>
                    <a:cubicBezTo>
                      <a:pt x="1846370" y="2505231"/>
                      <a:pt x="1846370" y="2505231"/>
                      <a:pt x="1844146" y="2505231"/>
                    </a:cubicBezTo>
                    <a:lnTo>
                      <a:pt x="1842712" y="2505231"/>
                    </a:lnTo>
                    <a:lnTo>
                      <a:pt x="1839719" y="2507625"/>
                    </a:lnTo>
                    <a:cubicBezTo>
                      <a:pt x="1839719" y="2507625"/>
                      <a:pt x="1839719" y="2505397"/>
                      <a:pt x="1839719" y="2505397"/>
                    </a:cubicBezTo>
                    <a:cubicBezTo>
                      <a:pt x="1839719" y="2505397"/>
                      <a:pt x="1839719" y="2505397"/>
                      <a:pt x="1837491" y="2505397"/>
                    </a:cubicBezTo>
                    <a:cubicBezTo>
                      <a:pt x="1835263" y="2505397"/>
                      <a:pt x="1828578" y="2507625"/>
                      <a:pt x="1828578" y="2505397"/>
                    </a:cubicBezTo>
                    <a:cubicBezTo>
                      <a:pt x="1828578" y="2505397"/>
                      <a:pt x="1830806" y="2503169"/>
                      <a:pt x="1830806" y="2500940"/>
                    </a:cubicBezTo>
                    <a:cubicBezTo>
                      <a:pt x="1830806" y="2500940"/>
                      <a:pt x="1830806" y="2500940"/>
                      <a:pt x="1830806" y="2498712"/>
                    </a:cubicBezTo>
                    <a:cubicBezTo>
                      <a:pt x="1830806" y="2498712"/>
                      <a:pt x="1830806" y="2498712"/>
                      <a:pt x="1833034" y="2498712"/>
                    </a:cubicBezTo>
                    <a:cubicBezTo>
                      <a:pt x="1833034" y="2498712"/>
                      <a:pt x="1833034" y="2498712"/>
                      <a:pt x="1833034" y="2496484"/>
                    </a:cubicBezTo>
                    <a:cubicBezTo>
                      <a:pt x="1835263" y="2496484"/>
                      <a:pt x="1837491" y="2494256"/>
                      <a:pt x="1839719" y="2492027"/>
                    </a:cubicBezTo>
                    <a:cubicBezTo>
                      <a:pt x="1841947" y="2492027"/>
                      <a:pt x="1844176" y="2489799"/>
                      <a:pt x="1846404" y="2487571"/>
                    </a:cubicBezTo>
                    <a:cubicBezTo>
                      <a:pt x="1848632" y="2487571"/>
                      <a:pt x="1848632" y="2487571"/>
                      <a:pt x="1848632" y="2487571"/>
                    </a:cubicBezTo>
                    <a:cubicBezTo>
                      <a:pt x="1848632" y="2487571"/>
                      <a:pt x="1848632" y="2487571"/>
                      <a:pt x="1850860" y="2485343"/>
                    </a:cubicBezTo>
                    <a:cubicBezTo>
                      <a:pt x="1850860" y="2485343"/>
                      <a:pt x="1850860" y="2485343"/>
                      <a:pt x="1850860" y="2487571"/>
                    </a:cubicBezTo>
                    <a:cubicBezTo>
                      <a:pt x="1853089" y="2485343"/>
                      <a:pt x="1853089" y="2483114"/>
                      <a:pt x="1855317" y="2480886"/>
                    </a:cubicBezTo>
                    <a:cubicBezTo>
                      <a:pt x="1855317" y="2480886"/>
                      <a:pt x="1857545" y="2478658"/>
                      <a:pt x="1857545" y="2476430"/>
                    </a:cubicBezTo>
                    <a:cubicBezTo>
                      <a:pt x="1862002" y="2471973"/>
                      <a:pt x="1864230" y="2467517"/>
                      <a:pt x="1868686" y="2460832"/>
                    </a:cubicBezTo>
                    <a:cubicBezTo>
                      <a:pt x="1870915" y="2451919"/>
                      <a:pt x="1875371" y="2440778"/>
                      <a:pt x="1875371" y="2431865"/>
                    </a:cubicBezTo>
                    <a:cubicBezTo>
                      <a:pt x="1877599" y="2425180"/>
                      <a:pt x="1875371" y="2418495"/>
                      <a:pt x="1875371" y="2409582"/>
                    </a:cubicBezTo>
                    <a:cubicBezTo>
                      <a:pt x="1875371" y="2409582"/>
                      <a:pt x="1873143" y="2398441"/>
                      <a:pt x="1870915" y="2398441"/>
                    </a:cubicBezTo>
                    <a:cubicBezTo>
                      <a:pt x="1868686" y="2391756"/>
                      <a:pt x="1868686" y="2389528"/>
                      <a:pt x="1862002" y="2382843"/>
                    </a:cubicBezTo>
                    <a:cubicBezTo>
                      <a:pt x="1857545" y="2380615"/>
                      <a:pt x="1857545" y="2378387"/>
                      <a:pt x="1853089" y="2376158"/>
                    </a:cubicBezTo>
                    <a:cubicBezTo>
                      <a:pt x="1853089" y="2376158"/>
                      <a:pt x="1850860" y="2376158"/>
                      <a:pt x="1848632" y="2376158"/>
                    </a:cubicBezTo>
                    <a:cubicBezTo>
                      <a:pt x="1844176" y="2373930"/>
                      <a:pt x="1846404" y="2373930"/>
                      <a:pt x="1844176" y="2373930"/>
                    </a:cubicBezTo>
                    <a:cubicBezTo>
                      <a:pt x="1841947" y="2376158"/>
                      <a:pt x="1837491" y="2371702"/>
                      <a:pt x="1833034" y="2371702"/>
                    </a:cubicBezTo>
                    <a:cubicBezTo>
                      <a:pt x="1830806" y="2371702"/>
                      <a:pt x="1824121" y="2371702"/>
                      <a:pt x="1819665" y="2371702"/>
                    </a:cubicBezTo>
                    <a:cubicBezTo>
                      <a:pt x="1819665" y="2373930"/>
                      <a:pt x="1819665" y="2373930"/>
                      <a:pt x="1819665" y="2373930"/>
                    </a:cubicBezTo>
                    <a:cubicBezTo>
                      <a:pt x="1817437" y="2373930"/>
                      <a:pt x="1815208" y="2373930"/>
                      <a:pt x="1812980" y="2376158"/>
                    </a:cubicBezTo>
                    <a:cubicBezTo>
                      <a:pt x="1806295" y="2378387"/>
                      <a:pt x="1804067" y="2382843"/>
                      <a:pt x="1799611" y="2387300"/>
                    </a:cubicBezTo>
                    <a:cubicBezTo>
                      <a:pt x="1795154" y="2388414"/>
                      <a:pt x="1789584" y="2401226"/>
                      <a:pt x="1785405" y="2414317"/>
                    </a:cubicBezTo>
                    <a:lnTo>
                      <a:pt x="1782189" y="2426385"/>
                    </a:lnTo>
                    <a:lnTo>
                      <a:pt x="1785567" y="2410774"/>
                    </a:lnTo>
                    <a:lnTo>
                      <a:pt x="1787355" y="2403176"/>
                    </a:lnTo>
                    <a:lnTo>
                      <a:pt x="1789220" y="2399353"/>
                    </a:lnTo>
                    <a:lnTo>
                      <a:pt x="1810752" y="2373930"/>
                    </a:lnTo>
                    <a:cubicBezTo>
                      <a:pt x="1804067" y="2376158"/>
                      <a:pt x="1795154" y="2385071"/>
                      <a:pt x="1792926" y="2391756"/>
                    </a:cubicBezTo>
                    <a:cubicBezTo>
                      <a:pt x="1792926" y="2391756"/>
                      <a:pt x="1792926" y="2391756"/>
                      <a:pt x="1788469" y="2398441"/>
                    </a:cubicBezTo>
                    <a:lnTo>
                      <a:pt x="1787694" y="2401155"/>
                    </a:lnTo>
                    <a:lnTo>
                      <a:pt x="1787634" y="2401226"/>
                    </a:lnTo>
                    <a:lnTo>
                      <a:pt x="1787510" y="2401800"/>
                    </a:lnTo>
                    <a:lnTo>
                      <a:pt x="1786779" y="2404357"/>
                    </a:lnTo>
                    <a:lnTo>
                      <a:pt x="1781785" y="2414596"/>
                    </a:lnTo>
                    <a:cubicBezTo>
                      <a:pt x="1779556" y="2422952"/>
                      <a:pt x="1778442" y="2431865"/>
                      <a:pt x="1777328" y="2440778"/>
                    </a:cubicBezTo>
                    <a:cubicBezTo>
                      <a:pt x="1777328" y="2440778"/>
                      <a:pt x="1777328" y="2440778"/>
                      <a:pt x="1777328" y="2442170"/>
                    </a:cubicBezTo>
                    <a:lnTo>
                      <a:pt x="1777328" y="2443006"/>
                    </a:lnTo>
                    <a:lnTo>
                      <a:pt x="1776309" y="2443770"/>
                    </a:lnTo>
                    <a:lnTo>
                      <a:pt x="1780392" y="2408747"/>
                    </a:lnTo>
                    <a:cubicBezTo>
                      <a:pt x="1785127" y="2393428"/>
                      <a:pt x="1794040" y="2379501"/>
                      <a:pt x="1810752" y="2371702"/>
                    </a:cubicBezTo>
                    <a:cubicBezTo>
                      <a:pt x="1817994" y="2367803"/>
                      <a:pt x="1825653" y="2365853"/>
                      <a:pt x="1833139" y="2365679"/>
                    </a:cubicBezTo>
                    <a:close/>
                    <a:moveTo>
                      <a:pt x="1290065" y="2364801"/>
                    </a:moveTo>
                    <a:lnTo>
                      <a:pt x="1285170" y="2380451"/>
                    </a:lnTo>
                    <a:lnTo>
                      <a:pt x="1286584" y="2375267"/>
                    </a:lnTo>
                    <a:cubicBezTo>
                      <a:pt x="1287555" y="2371939"/>
                      <a:pt x="1288596" y="2368611"/>
                      <a:pt x="1289533" y="2365976"/>
                    </a:cubicBezTo>
                    <a:close/>
                    <a:moveTo>
                      <a:pt x="1344327" y="2356609"/>
                    </a:moveTo>
                    <a:lnTo>
                      <a:pt x="1342826" y="2363331"/>
                    </a:lnTo>
                    <a:lnTo>
                      <a:pt x="1337976" y="2382633"/>
                    </a:lnTo>
                    <a:lnTo>
                      <a:pt x="1342583" y="2383178"/>
                    </a:lnTo>
                    <a:cubicBezTo>
                      <a:pt x="1346962" y="2380900"/>
                      <a:pt x="1349151" y="2383178"/>
                      <a:pt x="1353529" y="2383178"/>
                    </a:cubicBezTo>
                    <a:cubicBezTo>
                      <a:pt x="1353529" y="2383178"/>
                      <a:pt x="1353529" y="2383178"/>
                      <a:pt x="1355719" y="2383178"/>
                    </a:cubicBezTo>
                    <a:cubicBezTo>
                      <a:pt x="1355719" y="2383178"/>
                      <a:pt x="1355719" y="2383178"/>
                      <a:pt x="1357908" y="2385457"/>
                    </a:cubicBezTo>
                    <a:cubicBezTo>
                      <a:pt x="1360097" y="2385457"/>
                      <a:pt x="1360097" y="2383178"/>
                      <a:pt x="1360097" y="2383178"/>
                    </a:cubicBezTo>
                    <a:cubicBezTo>
                      <a:pt x="1360097" y="2380900"/>
                      <a:pt x="1362286" y="2383178"/>
                      <a:pt x="1362286" y="2383178"/>
                    </a:cubicBezTo>
                    <a:cubicBezTo>
                      <a:pt x="1362286" y="2383178"/>
                      <a:pt x="1362286" y="2383178"/>
                      <a:pt x="1362286" y="2380900"/>
                    </a:cubicBezTo>
                    <a:cubicBezTo>
                      <a:pt x="1362286" y="2380900"/>
                      <a:pt x="1362286" y="2380900"/>
                      <a:pt x="1364475" y="2383178"/>
                    </a:cubicBezTo>
                    <a:cubicBezTo>
                      <a:pt x="1364475" y="2383178"/>
                      <a:pt x="1364475" y="2383178"/>
                      <a:pt x="1364475" y="2380900"/>
                    </a:cubicBezTo>
                    <a:lnTo>
                      <a:pt x="1366569" y="2383078"/>
                    </a:lnTo>
                    <a:lnTo>
                      <a:pt x="1370461" y="2373929"/>
                    </a:lnTo>
                    <a:lnTo>
                      <a:pt x="1368853" y="2373929"/>
                    </a:lnTo>
                    <a:cubicBezTo>
                      <a:pt x="1368853" y="2373929"/>
                      <a:pt x="1368853" y="2373929"/>
                      <a:pt x="1366664" y="2373929"/>
                    </a:cubicBezTo>
                    <a:cubicBezTo>
                      <a:pt x="1366664" y="2373929"/>
                      <a:pt x="1366664" y="2373929"/>
                      <a:pt x="1366664" y="2371764"/>
                    </a:cubicBezTo>
                    <a:cubicBezTo>
                      <a:pt x="1366664" y="2371764"/>
                      <a:pt x="1366664" y="2371764"/>
                      <a:pt x="1366664" y="2369599"/>
                    </a:cubicBezTo>
                    <a:cubicBezTo>
                      <a:pt x="1366664" y="2367434"/>
                      <a:pt x="1366664" y="2367434"/>
                      <a:pt x="1364475" y="2365269"/>
                    </a:cubicBezTo>
                    <a:cubicBezTo>
                      <a:pt x="1364475" y="2365269"/>
                      <a:pt x="1364475" y="2363104"/>
                      <a:pt x="1362286" y="2363104"/>
                    </a:cubicBezTo>
                    <a:cubicBezTo>
                      <a:pt x="1362286" y="2360939"/>
                      <a:pt x="1360097" y="2360939"/>
                      <a:pt x="1360097" y="2360939"/>
                    </a:cubicBezTo>
                    <a:cubicBezTo>
                      <a:pt x="1360097" y="2360939"/>
                      <a:pt x="1357907" y="2360939"/>
                      <a:pt x="1357907" y="2360939"/>
                    </a:cubicBezTo>
                    <a:cubicBezTo>
                      <a:pt x="1355718" y="2360939"/>
                      <a:pt x="1355718" y="2358774"/>
                      <a:pt x="1353529" y="2358774"/>
                    </a:cubicBezTo>
                    <a:cubicBezTo>
                      <a:pt x="1353529" y="2358774"/>
                      <a:pt x="1353529" y="2358774"/>
                      <a:pt x="1351340" y="2358774"/>
                    </a:cubicBezTo>
                    <a:cubicBezTo>
                      <a:pt x="1351340" y="2358774"/>
                      <a:pt x="1351340" y="2356609"/>
                      <a:pt x="1349151" y="2356609"/>
                    </a:cubicBezTo>
                    <a:cubicBezTo>
                      <a:pt x="1349151" y="2356609"/>
                      <a:pt x="1349151" y="2356609"/>
                      <a:pt x="1346962" y="2356609"/>
                    </a:cubicBezTo>
                    <a:close/>
                    <a:moveTo>
                      <a:pt x="1412325" y="2356426"/>
                    </a:moveTo>
                    <a:lnTo>
                      <a:pt x="1417492" y="2368548"/>
                    </a:lnTo>
                    <a:lnTo>
                      <a:pt x="1423082" y="2372719"/>
                    </a:lnTo>
                    <a:lnTo>
                      <a:pt x="1424753" y="2372389"/>
                    </a:lnTo>
                    <a:cubicBezTo>
                      <a:pt x="1426993" y="2372389"/>
                      <a:pt x="1426993" y="2372389"/>
                      <a:pt x="1429232" y="2372389"/>
                    </a:cubicBezTo>
                    <a:lnTo>
                      <a:pt x="1435895" y="2372389"/>
                    </a:lnTo>
                    <a:lnTo>
                      <a:pt x="1433427" y="2369919"/>
                    </a:lnTo>
                    <a:cubicBezTo>
                      <a:pt x="1433427" y="2367693"/>
                      <a:pt x="1433427" y="2367693"/>
                      <a:pt x="1433427" y="2367693"/>
                    </a:cubicBezTo>
                    <a:cubicBezTo>
                      <a:pt x="1433427" y="2367693"/>
                      <a:pt x="1433427" y="2367693"/>
                      <a:pt x="1431204" y="2367693"/>
                    </a:cubicBezTo>
                    <a:cubicBezTo>
                      <a:pt x="1431204" y="2367693"/>
                      <a:pt x="1431204" y="2367693"/>
                      <a:pt x="1433427" y="2365467"/>
                    </a:cubicBezTo>
                    <a:cubicBezTo>
                      <a:pt x="1431204" y="2365467"/>
                      <a:pt x="1428981" y="2365467"/>
                      <a:pt x="1428981" y="2363241"/>
                    </a:cubicBezTo>
                    <a:cubicBezTo>
                      <a:pt x="1428981" y="2363241"/>
                      <a:pt x="1426758" y="2363241"/>
                      <a:pt x="1426758" y="2363241"/>
                    </a:cubicBezTo>
                    <a:cubicBezTo>
                      <a:pt x="1422311" y="2358789"/>
                      <a:pt x="1420088" y="2356563"/>
                      <a:pt x="1413419" y="2356563"/>
                    </a:cubicBezTo>
                    <a:close/>
                    <a:moveTo>
                      <a:pt x="1345024" y="2353486"/>
                    </a:moveTo>
                    <a:lnTo>
                      <a:pt x="1344902" y="2354036"/>
                    </a:lnTo>
                    <a:lnTo>
                      <a:pt x="1346962" y="2354444"/>
                    </a:lnTo>
                    <a:close/>
                    <a:moveTo>
                      <a:pt x="1220652" y="2352156"/>
                    </a:moveTo>
                    <a:lnTo>
                      <a:pt x="1220078" y="2358558"/>
                    </a:lnTo>
                    <a:lnTo>
                      <a:pt x="1218451" y="2367215"/>
                    </a:lnTo>
                    <a:lnTo>
                      <a:pt x="1218451" y="2363312"/>
                    </a:lnTo>
                    <a:cubicBezTo>
                      <a:pt x="1218451" y="2363312"/>
                      <a:pt x="1218451" y="2363312"/>
                      <a:pt x="1220652" y="2352156"/>
                    </a:cubicBezTo>
                    <a:close/>
                    <a:moveTo>
                      <a:pt x="1294078" y="2351970"/>
                    </a:moveTo>
                    <a:cubicBezTo>
                      <a:pt x="1291857" y="2354189"/>
                      <a:pt x="1291857" y="2356407"/>
                      <a:pt x="1291857" y="2360845"/>
                    </a:cubicBezTo>
                    <a:lnTo>
                      <a:pt x="1290065" y="2364801"/>
                    </a:lnTo>
                    <a:close/>
                    <a:moveTo>
                      <a:pt x="1603091" y="2349932"/>
                    </a:moveTo>
                    <a:lnTo>
                      <a:pt x="1604589" y="2354124"/>
                    </a:lnTo>
                    <a:cubicBezTo>
                      <a:pt x="1604589" y="2354124"/>
                      <a:pt x="1604589" y="2354124"/>
                      <a:pt x="1604589" y="2353294"/>
                    </a:cubicBezTo>
                    <a:lnTo>
                      <a:pt x="1604589" y="2351129"/>
                    </a:lnTo>
                    <a:lnTo>
                      <a:pt x="1604867" y="2351910"/>
                    </a:lnTo>
                    <a:cubicBezTo>
                      <a:pt x="1605145" y="2355784"/>
                      <a:pt x="1604589" y="2358551"/>
                      <a:pt x="1604589" y="2358551"/>
                    </a:cubicBezTo>
                    <a:lnTo>
                      <a:pt x="1604589" y="2356338"/>
                    </a:lnTo>
                    <a:close/>
                    <a:moveTo>
                      <a:pt x="1409453" y="2349688"/>
                    </a:moveTo>
                    <a:lnTo>
                      <a:pt x="1409493" y="2349885"/>
                    </a:lnTo>
                    <a:lnTo>
                      <a:pt x="1409537" y="2349885"/>
                    </a:lnTo>
                    <a:close/>
                    <a:moveTo>
                      <a:pt x="1601821" y="2343351"/>
                    </a:moveTo>
                    <a:lnTo>
                      <a:pt x="1604589" y="2347483"/>
                    </a:lnTo>
                    <a:lnTo>
                      <a:pt x="1604589" y="2351129"/>
                    </a:lnTo>
                    <a:close/>
                    <a:moveTo>
                      <a:pt x="1600650" y="2343097"/>
                    </a:moveTo>
                    <a:lnTo>
                      <a:pt x="1601670" y="2343852"/>
                    </a:lnTo>
                    <a:lnTo>
                      <a:pt x="1603091" y="2349932"/>
                    </a:lnTo>
                    <a:close/>
                    <a:moveTo>
                      <a:pt x="134697" y="2342291"/>
                    </a:moveTo>
                    <a:lnTo>
                      <a:pt x="122967" y="2344419"/>
                    </a:lnTo>
                    <a:cubicBezTo>
                      <a:pt x="86369" y="2352735"/>
                      <a:pt x="52542" y="2364378"/>
                      <a:pt x="40343" y="2378792"/>
                    </a:cubicBezTo>
                    <a:cubicBezTo>
                      <a:pt x="42561" y="2376574"/>
                      <a:pt x="46997" y="2372139"/>
                      <a:pt x="51433" y="2369922"/>
                    </a:cubicBezTo>
                    <a:cubicBezTo>
                      <a:pt x="62524" y="2359942"/>
                      <a:pt x="84982" y="2351626"/>
                      <a:pt x="115585" y="2344904"/>
                    </a:cubicBezTo>
                    <a:close/>
                    <a:moveTo>
                      <a:pt x="1407235" y="2340813"/>
                    </a:moveTo>
                    <a:cubicBezTo>
                      <a:pt x="1407235" y="2339704"/>
                      <a:pt x="1407235" y="2340259"/>
                      <a:pt x="1407513" y="2341923"/>
                    </a:cubicBezTo>
                    <a:lnTo>
                      <a:pt x="1408127" y="2344380"/>
                    </a:lnTo>
                    <a:close/>
                    <a:moveTo>
                      <a:pt x="1311466" y="2340117"/>
                    </a:moveTo>
                    <a:lnTo>
                      <a:pt x="1309621" y="2343095"/>
                    </a:lnTo>
                    <a:cubicBezTo>
                      <a:pt x="1307400" y="2343095"/>
                      <a:pt x="1307400" y="2343095"/>
                      <a:pt x="1307400" y="2345314"/>
                    </a:cubicBezTo>
                    <a:cubicBezTo>
                      <a:pt x="1307400" y="2345314"/>
                      <a:pt x="1302959" y="2343095"/>
                      <a:pt x="1302959" y="2343095"/>
                    </a:cubicBezTo>
                    <a:cubicBezTo>
                      <a:pt x="1300739" y="2345314"/>
                      <a:pt x="1298519" y="2345314"/>
                      <a:pt x="1296298" y="2347532"/>
                    </a:cubicBezTo>
                    <a:cubicBezTo>
                      <a:pt x="1296298" y="2347532"/>
                      <a:pt x="1296298" y="2347532"/>
                      <a:pt x="1296298" y="2349751"/>
                    </a:cubicBezTo>
                    <a:cubicBezTo>
                      <a:pt x="1296298" y="2349751"/>
                      <a:pt x="1296298" y="2349751"/>
                      <a:pt x="1294078" y="2351970"/>
                    </a:cubicBezTo>
                    <a:cubicBezTo>
                      <a:pt x="1289637" y="2351970"/>
                      <a:pt x="1287416" y="2358626"/>
                      <a:pt x="1287416" y="2363064"/>
                    </a:cubicBezTo>
                    <a:lnTo>
                      <a:pt x="1284879" y="2377010"/>
                    </a:lnTo>
                    <a:lnTo>
                      <a:pt x="1282975" y="2380814"/>
                    </a:lnTo>
                    <a:cubicBezTo>
                      <a:pt x="1282975" y="2385251"/>
                      <a:pt x="1282975" y="2385251"/>
                      <a:pt x="1282975" y="2385251"/>
                    </a:cubicBezTo>
                    <a:lnTo>
                      <a:pt x="1284456" y="2379335"/>
                    </a:lnTo>
                    <a:lnTo>
                      <a:pt x="1282975" y="2387470"/>
                    </a:lnTo>
                    <a:cubicBezTo>
                      <a:pt x="1282975" y="2387470"/>
                      <a:pt x="1282975" y="2387470"/>
                      <a:pt x="1280755" y="2394126"/>
                    </a:cubicBezTo>
                    <a:cubicBezTo>
                      <a:pt x="1280755" y="2396345"/>
                      <a:pt x="1280755" y="2400782"/>
                      <a:pt x="1278535" y="2405220"/>
                    </a:cubicBezTo>
                    <a:cubicBezTo>
                      <a:pt x="1278535" y="2400782"/>
                      <a:pt x="1278535" y="2398564"/>
                      <a:pt x="1280755" y="2396345"/>
                    </a:cubicBezTo>
                    <a:cubicBezTo>
                      <a:pt x="1279645" y="2399673"/>
                      <a:pt x="1279090" y="2406329"/>
                      <a:pt x="1278812" y="2412708"/>
                    </a:cubicBezTo>
                    <a:lnTo>
                      <a:pt x="1278542" y="2427032"/>
                    </a:lnTo>
                    <a:lnTo>
                      <a:pt x="1286098" y="2431122"/>
                    </a:lnTo>
                    <a:cubicBezTo>
                      <a:pt x="1292215" y="2434720"/>
                      <a:pt x="1297221" y="2437487"/>
                      <a:pt x="1298333" y="2436380"/>
                    </a:cubicBezTo>
                    <a:cubicBezTo>
                      <a:pt x="1307231" y="2429739"/>
                      <a:pt x="1316130" y="2420885"/>
                      <a:pt x="1322804" y="2407603"/>
                    </a:cubicBezTo>
                    <a:cubicBezTo>
                      <a:pt x="1322804" y="2407603"/>
                      <a:pt x="1322804" y="2407603"/>
                      <a:pt x="1325028" y="2403176"/>
                    </a:cubicBezTo>
                    <a:cubicBezTo>
                      <a:pt x="1327253" y="2400962"/>
                      <a:pt x="1329478" y="2396535"/>
                      <a:pt x="1329478" y="2392108"/>
                    </a:cubicBezTo>
                    <a:lnTo>
                      <a:pt x="1331696" y="2385487"/>
                    </a:lnTo>
                    <a:lnTo>
                      <a:pt x="1331638" y="2385457"/>
                    </a:lnTo>
                    <a:lnTo>
                      <a:pt x="1331702" y="2385470"/>
                    </a:lnTo>
                    <a:lnTo>
                      <a:pt x="1331706" y="2385457"/>
                    </a:lnTo>
                    <a:lnTo>
                      <a:pt x="1331638" y="2385457"/>
                    </a:lnTo>
                    <a:cubicBezTo>
                      <a:pt x="1331638" y="2385457"/>
                      <a:pt x="1331638" y="2385457"/>
                      <a:pt x="1331638" y="2383178"/>
                    </a:cubicBezTo>
                    <a:cubicBezTo>
                      <a:pt x="1329448" y="2380900"/>
                      <a:pt x="1325070" y="2380900"/>
                      <a:pt x="1322881" y="2378621"/>
                    </a:cubicBezTo>
                    <a:lnTo>
                      <a:pt x="1325070" y="2378621"/>
                    </a:lnTo>
                    <a:lnTo>
                      <a:pt x="1329935" y="2381406"/>
                    </a:lnTo>
                    <a:lnTo>
                      <a:pt x="1330543" y="2381754"/>
                    </a:lnTo>
                    <a:lnTo>
                      <a:pt x="1332855" y="2382028"/>
                    </a:lnTo>
                    <a:lnTo>
                      <a:pt x="1336152" y="2372186"/>
                    </a:lnTo>
                    <a:cubicBezTo>
                      <a:pt x="1336152" y="2367758"/>
                      <a:pt x="1336152" y="2367758"/>
                      <a:pt x="1336152" y="2363331"/>
                    </a:cubicBezTo>
                    <a:cubicBezTo>
                      <a:pt x="1336152" y="2363331"/>
                      <a:pt x="1336152" y="2360564"/>
                      <a:pt x="1336430" y="2357244"/>
                    </a:cubicBezTo>
                    <a:lnTo>
                      <a:pt x="1336544" y="2356694"/>
                    </a:lnTo>
                    <a:lnTo>
                      <a:pt x="1331180" y="2356694"/>
                    </a:lnTo>
                    <a:cubicBezTo>
                      <a:pt x="1331180" y="2356694"/>
                      <a:pt x="1331180" y="2356694"/>
                      <a:pt x="1328967" y="2352246"/>
                    </a:cubicBezTo>
                    <a:cubicBezTo>
                      <a:pt x="1328967" y="2352246"/>
                      <a:pt x="1328967" y="2352246"/>
                      <a:pt x="1326754" y="2350023"/>
                    </a:cubicBezTo>
                    <a:lnTo>
                      <a:pt x="1324541" y="2350023"/>
                    </a:lnTo>
                    <a:cubicBezTo>
                      <a:pt x="1324541" y="2350023"/>
                      <a:pt x="1324541" y="2350023"/>
                      <a:pt x="1322328" y="2347799"/>
                    </a:cubicBezTo>
                    <a:cubicBezTo>
                      <a:pt x="1320114" y="2345575"/>
                      <a:pt x="1317901" y="2343351"/>
                      <a:pt x="1313475" y="2341127"/>
                    </a:cubicBezTo>
                    <a:close/>
                    <a:moveTo>
                      <a:pt x="1480048" y="2339159"/>
                    </a:moveTo>
                    <a:lnTo>
                      <a:pt x="1480048" y="2347371"/>
                    </a:lnTo>
                    <a:cubicBezTo>
                      <a:pt x="1477816" y="2358467"/>
                      <a:pt x="1477816" y="2382878"/>
                      <a:pt x="1477816" y="2389536"/>
                    </a:cubicBezTo>
                    <a:lnTo>
                      <a:pt x="1475583" y="2387317"/>
                    </a:lnTo>
                    <a:cubicBezTo>
                      <a:pt x="1477816" y="2381769"/>
                      <a:pt x="1476699" y="2365679"/>
                      <a:pt x="1478653" y="2346261"/>
                    </a:cubicBezTo>
                    <a:close/>
                    <a:moveTo>
                      <a:pt x="1480048" y="2338494"/>
                    </a:moveTo>
                    <a:lnTo>
                      <a:pt x="1480151" y="2338631"/>
                    </a:lnTo>
                    <a:lnTo>
                      <a:pt x="1480048" y="2339159"/>
                    </a:lnTo>
                    <a:close/>
                    <a:moveTo>
                      <a:pt x="1484513" y="2333444"/>
                    </a:moveTo>
                    <a:lnTo>
                      <a:pt x="1484513" y="2334055"/>
                    </a:lnTo>
                    <a:lnTo>
                      <a:pt x="1484031" y="2335014"/>
                    </a:lnTo>
                    <a:close/>
                    <a:moveTo>
                      <a:pt x="211119" y="2331841"/>
                    </a:moveTo>
                    <a:lnTo>
                      <a:pt x="134697" y="2342291"/>
                    </a:lnTo>
                    <a:lnTo>
                      <a:pt x="177588" y="2334509"/>
                    </a:lnTo>
                    <a:lnTo>
                      <a:pt x="188722" y="2333386"/>
                    </a:lnTo>
                    <a:close/>
                    <a:moveTo>
                      <a:pt x="1575806" y="2331208"/>
                    </a:moveTo>
                    <a:lnTo>
                      <a:pt x="1576072" y="2334202"/>
                    </a:lnTo>
                    <a:lnTo>
                      <a:pt x="1576221" y="2335874"/>
                    </a:lnTo>
                    <a:lnTo>
                      <a:pt x="1575678" y="2336415"/>
                    </a:lnTo>
                    <a:cubicBezTo>
                      <a:pt x="1575122" y="2337522"/>
                      <a:pt x="1574566" y="2337522"/>
                      <a:pt x="1573454" y="2331988"/>
                    </a:cubicBezTo>
                    <a:close/>
                    <a:moveTo>
                      <a:pt x="1582350" y="2330291"/>
                    </a:moveTo>
                    <a:lnTo>
                      <a:pt x="1588466" y="2331712"/>
                    </a:lnTo>
                    <a:cubicBezTo>
                      <a:pt x="1592357" y="2333095"/>
                      <a:pt x="1596805" y="2335309"/>
                      <a:pt x="1600141" y="2338629"/>
                    </a:cubicBezTo>
                    <a:lnTo>
                      <a:pt x="1601821" y="2343351"/>
                    </a:lnTo>
                    <a:lnTo>
                      <a:pt x="1600141" y="2340843"/>
                    </a:lnTo>
                    <a:cubicBezTo>
                      <a:pt x="1597917" y="2336415"/>
                      <a:pt x="1593469" y="2336415"/>
                      <a:pt x="1589021" y="2334202"/>
                    </a:cubicBezTo>
                    <a:cubicBezTo>
                      <a:pt x="1593469" y="2335308"/>
                      <a:pt x="1597361" y="2338075"/>
                      <a:pt x="1600141" y="2341673"/>
                    </a:cubicBezTo>
                    <a:lnTo>
                      <a:pt x="1600650" y="2343097"/>
                    </a:lnTo>
                    <a:lnTo>
                      <a:pt x="1591245" y="2336139"/>
                    </a:lnTo>
                    <a:cubicBezTo>
                      <a:pt x="1583462" y="2332542"/>
                      <a:pt x="1575678" y="2331988"/>
                      <a:pt x="1577902" y="2334202"/>
                    </a:cubicBezTo>
                    <a:cubicBezTo>
                      <a:pt x="1582350" y="2331988"/>
                      <a:pt x="1582350" y="2331988"/>
                      <a:pt x="1582350" y="2331988"/>
                    </a:cubicBezTo>
                    <a:close/>
                    <a:moveTo>
                      <a:pt x="222228" y="2330005"/>
                    </a:moveTo>
                    <a:lnTo>
                      <a:pt x="188722" y="2333386"/>
                    </a:lnTo>
                    <a:lnTo>
                      <a:pt x="173429" y="2334440"/>
                    </a:lnTo>
                    <a:cubicBezTo>
                      <a:pt x="193392" y="2332222"/>
                      <a:pt x="208919" y="2332222"/>
                      <a:pt x="222228" y="2330005"/>
                    </a:cubicBezTo>
                    <a:close/>
                    <a:moveTo>
                      <a:pt x="225937" y="2329815"/>
                    </a:moveTo>
                    <a:lnTo>
                      <a:pt x="225890" y="2329822"/>
                    </a:lnTo>
                    <a:lnTo>
                      <a:pt x="222228" y="2330005"/>
                    </a:lnTo>
                    <a:close/>
                    <a:moveTo>
                      <a:pt x="271885" y="2329417"/>
                    </a:moveTo>
                    <a:lnTo>
                      <a:pt x="269086" y="2329728"/>
                    </a:lnTo>
                    <a:cubicBezTo>
                      <a:pt x="266590" y="2330005"/>
                      <a:pt x="266590" y="2330005"/>
                      <a:pt x="266590" y="2330005"/>
                    </a:cubicBezTo>
                    <a:cubicBezTo>
                      <a:pt x="262154" y="2330005"/>
                      <a:pt x="262154" y="2330005"/>
                      <a:pt x="262154" y="2330005"/>
                    </a:cubicBezTo>
                    <a:close/>
                    <a:moveTo>
                      <a:pt x="358919" y="2328342"/>
                    </a:moveTo>
                    <a:cubicBezTo>
                      <a:pt x="381516" y="2328342"/>
                      <a:pt x="404460" y="2328480"/>
                      <a:pt x="423417" y="2328757"/>
                    </a:cubicBezTo>
                    <a:lnTo>
                      <a:pt x="439472" y="2329251"/>
                    </a:lnTo>
                    <a:lnTo>
                      <a:pt x="348158" y="2328413"/>
                    </a:lnTo>
                    <a:close/>
                    <a:moveTo>
                      <a:pt x="1485999" y="2327845"/>
                    </a:moveTo>
                    <a:lnTo>
                      <a:pt x="1484513" y="2336274"/>
                    </a:lnTo>
                    <a:cubicBezTo>
                      <a:pt x="1484513" y="2334055"/>
                      <a:pt x="1484513" y="2334055"/>
                      <a:pt x="1484513" y="2334055"/>
                    </a:cubicBezTo>
                    <a:lnTo>
                      <a:pt x="1484753" y="2332625"/>
                    </a:lnTo>
                    <a:close/>
                    <a:moveTo>
                      <a:pt x="286046" y="2327844"/>
                    </a:moveTo>
                    <a:lnTo>
                      <a:pt x="348158" y="2328413"/>
                    </a:lnTo>
                    <a:lnTo>
                      <a:pt x="296500" y="2328757"/>
                    </a:lnTo>
                    <a:cubicBezTo>
                      <a:pt x="287714" y="2328896"/>
                      <a:pt x="280098" y="2329069"/>
                      <a:pt x="274193" y="2329277"/>
                    </a:cubicBezTo>
                    <a:lnTo>
                      <a:pt x="271885" y="2329417"/>
                    </a:lnTo>
                    <a:close/>
                    <a:moveTo>
                      <a:pt x="1411424" y="2323803"/>
                    </a:moveTo>
                    <a:lnTo>
                      <a:pt x="1410932" y="2327500"/>
                    </a:lnTo>
                    <a:lnTo>
                      <a:pt x="1409929" y="2333523"/>
                    </a:lnTo>
                    <a:lnTo>
                      <a:pt x="1410610" y="2326247"/>
                    </a:lnTo>
                    <a:close/>
                    <a:moveTo>
                      <a:pt x="1487241" y="2317782"/>
                    </a:moveTo>
                    <a:lnTo>
                      <a:pt x="1484753" y="2332625"/>
                    </a:lnTo>
                    <a:lnTo>
                      <a:pt x="1484687" y="2332876"/>
                    </a:lnTo>
                    <a:lnTo>
                      <a:pt x="1484513" y="2333444"/>
                    </a:lnTo>
                    <a:lnTo>
                      <a:pt x="1484513" y="2333223"/>
                    </a:lnTo>
                    <a:lnTo>
                      <a:pt x="1484513" y="2327952"/>
                    </a:lnTo>
                    <a:lnTo>
                      <a:pt x="1485257" y="2325179"/>
                    </a:lnTo>
                    <a:lnTo>
                      <a:pt x="1486745" y="2320740"/>
                    </a:lnTo>
                    <a:lnTo>
                      <a:pt x="1487240" y="2317783"/>
                    </a:lnTo>
                    <a:close/>
                    <a:moveTo>
                      <a:pt x="1211667" y="2307768"/>
                    </a:moveTo>
                    <a:cubicBezTo>
                      <a:pt x="1211667" y="2307768"/>
                      <a:pt x="1211667" y="2307768"/>
                      <a:pt x="1216093" y="2307768"/>
                    </a:cubicBezTo>
                    <a:cubicBezTo>
                      <a:pt x="1216093" y="2307768"/>
                      <a:pt x="1216093" y="2307768"/>
                      <a:pt x="1222733" y="2309992"/>
                    </a:cubicBezTo>
                    <a:cubicBezTo>
                      <a:pt x="1222733" y="2309992"/>
                      <a:pt x="1222733" y="2309992"/>
                      <a:pt x="1231586" y="2312216"/>
                    </a:cubicBezTo>
                    <a:cubicBezTo>
                      <a:pt x="1231586" y="2312216"/>
                      <a:pt x="1231586" y="2312216"/>
                      <a:pt x="1211667" y="2307768"/>
                    </a:cubicBezTo>
                    <a:close/>
                    <a:moveTo>
                      <a:pt x="1413582" y="2307609"/>
                    </a:moveTo>
                    <a:lnTo>
                      <a:pt x="1412996" y="2312010"/>
                    </a:lnTo>
                    <a:lnTo>
                      <a:pt x="1411774" y="2313825"/>
                    </a:lnTo>
                    <a:lnTo>
                      <a:pt x="1411948" y="2311970"/>
                    </a:lnTo>
                    <a:close/>
                    <a:moveTo>
                      <a:pt x="1420073" y="2299650"/>
                    </a:moveTo>
                    <a:lnTo>
                      <a:pt x="1421140" y="2299917"/>
                    </a:lnTo>
                    <a:lnTo>
                      <a:pt x="1416604" y="2306652"/>
                    </a:lnTo>
                    <a:lnTo>
                      <a:pt x="1418323" y="2300876"/>
                    </a:lnTo>
                    <a:lnTo>
                      <a:pt x="1419243" y="2299956"/>
                    </a:lnTo>
                    <a:close/>
                    <a:moveTo>
                      <a:pt x="1495473" y="2298978"/>
                    </a:moveTo>
                    <a:lnTo>
                      <a:pt x="1492012" y="2306384"/>
                    </a:lnTo>
                    <a:cubicBezTo>
                      <a:pt x="1490721" y="2310199"/>
                      <a:pt x="1489396" y="2314914"/>
                      <a:pt x="1488140" y="2319630"/>
                    </a:cubicBezTo>
                    <a:lnTo>
                      <a:pt x="1485999" y="2327845"/>
                    </a:lnTo>
                    <a:lnTo>
                      <a:pt x="1488792" y="2311998"/>
                    </a:lnTo>
                    <a:lnTo>
                      <a:pt x="1489695" y="2308633"/>
                    </a:lnTo>
                    <a:close/>
                    <a:moveTo>
                      <a:pt x="1416331" y="2298714"/>
                    </a:moveTo>
                    <a:lnTo>
                      <a:pt x="1419654" y="2299545"/>
                    </a:lnTo>
                    <a:lnTo>
                      <a:pt x="1419243" y="2299956"/>
                    </a:lnTo>
                    <a:lnTo>
                      <a:pt x="1416002" y="2301153"/>
                    </a:lnTo>
                    <a:lnTo>
                      <a:pt x="1413582" y="2307609"/>
                    </a:lnTo>
                    <a:lnTo>
                      <a:pt x="1413888" y="2305313"/>
                    </a:lnTo>
                    <a:close/>
                    <a:moveTo>
                      <a:pt x="1416389" y="2298557"/>
                    </a:moveTo>
                    <a:lnTo>
                      <a:pt x="1416331" y="2298714"/>
                    </a:lnTo>
                    <a:lnTo>
                      <a:pt x="1416106" y="2298657"/>
                    </a:lnTo>
                    <a:close/>
                    <a:moveTo>
                      <a:pt x="1420591" y="2298361"/>
                    </a:moveTo>
                    <a:lnTo>
                      <a:pt x="1422053" y="2298561"/>
                    </a:lnTo>
                    <a:lnTo>
                      <a:pt x="1421733" y="2299036"/>
                    </a:lnTo>
                    <a:lnTo>
                      <a:pt x="1420073" y="2299650"/>
                    </a:lnTo>
                    <a:lnTo>
                      <a:pt x="1419654" y="2299545"/>
                    </a:lnTo>
                    <a:lnTo>
                      <a:pt x="1420541" y="2298657"/>
                    </a:lnTo>
                    <a:close/>
                    <a:moveTo>
                      <a:pt x="1495947" y="2298186"/>
                    </a:moveTo>
                    <a:lnTo>
                      <a:pt x="1495473" y="2298978"/>
                    </a:lnTo>
                    <a:lnTo>
                      <a:pt x="1495674" y="2298548"/>
                    </a:lnTo>
                    <a:close/>
                    <a:moveTo>
                      <a:pt x="1416660" y="2297825"/>
                    </a:moveTo>
                    <a:lnTo>
                      <a:pt x="1417960" y="2298003"/>
                    </a:lnTo>
                    <a:lnTo>
                      <a:pt x="1416389" y="2298557"/>
                    </a:lnTo>
                    <a:close/>
                    <a:moveTo>
                      <a:pt x="1471800" y="2297145"/>
                    </a:moveTo>
                    <a:lnTo>
                      <a:pt x="1467852" y="2312996"/>
                    </a:lnTo>
                    <a:lnTo>
                      <a:pt x="1466118" y="2318872"/>
                    </a:lnTo>
                    <a:lnTo>
                      <a:pt x="1466863" y="2314511"/>
                    </a:lnTo>
                    <a:lnTo>
                      <a:pt x="1468774" y="2304991"/>
                    </a:lnTo>
                    <a:lnTo>
                      <a:pt x="1471484" y="2297790"/>
                    </a:lnTo>
                    <a:close/>
                    <a:moveTo>
                      <a:pt x="1420818" y="2296993"/>
                    </a:moveTo>
                    <a:lnTo>
                      <a:pt x="1420591" y="2298361"/>
                    </a:lnTo>
                    <a:lnTo>
                      <a:pt x="1417960" y="2298003"/>
                    </a:lnTo>
                    <a:close/>
                    <a:moveTo>
                      <a:pt x="123199" y="2291026"/>
                    </a:moveTo>
                    <a:lnTo>
                      <a:pt x="103758" y="2294200"/>
                    </a:lnTo>
                    <a:cubicBezTo>
                      <a:pt x="66308" y="2301967"/>
                      <a:pt x="31909" y="2313063"/>
                      <a:pt x="19703" y="2327488"/>
                    </a:cubicBezTo>
                    <a:cubicBezTo>
                      <a:pt x="24141" y="2325269"/>
                      <a:pt x="26361" y="2320831"/>
                      <a:pt x="30799" y="2318611"/>
                    </a:cubicBezTo>
                    <a:cubicBezTo>
                      <a:pt x="41896" y="2308625"/>
                      <a:pt x="64643" y="2300580"/>
                      <a:pt x="95713" y="2294304"/>
                    </a:cubicBezTo>
                    <a:close/>
                    <a:moveTo>
                      <a:pt x="1475024" y="2288705"/>
                    </a:moveTo>
                    <a:lnTo>
                      <a:pt x="1473644" y="2293380"/>
                    </a:lnTo>
                    <a:lnTo>
                      <a:pt x="1471800" y="2297145"/>
                    </a:lnTo>
                    <a:lnTo>
                      <a:pt x="1471943" y="2296571"/>
                    </a:lnTo>
                    <a:lnTo>
                      <a:pt x="1474827" y="2288911"/>
                    </a:lnTo>
                    <a:close/>
                    <a:moveTo>
                      <a:pt x="184516" y="2283713"/>
                    </a:moveTo>
                    <a:lnTo>
                      <a:pt x="123199" y="2291026"/>
                    </a:lnTo>
                    <a:lnTo>
                      <a:pt x="159668" y="2285072"/>
                    </a:lnTo>
                    <a:close/>
                    <a:moveTo>
                      <a:pt x="310756" y="2281778"/>
                    </a:moveTo>
                    <a:lnTo>
                      <a:pt x="341775" y="2282271"/>
                    </a:lnTo>
                    <a:lnTo>
                      <a:pt x="361404" y="2282699"/>
                    </a:lnTo>
                    <a:close/>
                    <a:moveTo>
                      <a:pt x="396979" y="2280884"/>
                    </a:moveTo>
                    <a:cubicBezTo>
                      <a:pt x="419172" y="2283104"/>
                      <a:pt x="419172" y="2283104"/>
                      <a:pt x="419172" y="2283104"/>
                    </a:cubicBezTo>
                    <a:cubicBezTo>
                      <a:pt x="396979" y="2280884"/>
                      <a:pt x="396979" y="2280884"/>
                      <a:pt x="396979" y="2280884"/>
                    </a:cubicBezTo>
                    <a:close/>
                    <a:moveTo>
                      <a:pt x="206122" y="2280884"/>
                    </a:moveTo>
                    <a:cubicBezTo>
                      <a:pt x="193916" y="2281439"/>
                      <a:pt x="177687" y="2282826"/>
                      <a:pt x="159829" y="2285045"/>
                    </a:cubicBezTo>
                    <a:lnTo>
                      <a:pt x="159668" y="2285072"/>
                    </a:lnTo>
                    <a:lnTo>
                      <a:pt x="155078" y="2285323"/>
                    </a:lnTo>
                    <a:cubicBezTo>
                      <a:pt x="175052" y="2283104"/>
                      <a:pt x="190587" y="2283104"/>
                      <a:pt x="206122" y="2280884"/>
                    </a:cubicBezTo>
                    <a:close/>
                    <a:moveTo>
                      <a:pt x="209905" y="2280685"/>
                    </a:moveTo>
                    <a:lnTo>
                      <a:pt x="208970" y="2280797"/>
                    </a:lnTo>
                    <a:lnTo>
                      <a:pt x="206122" y="2280884"/>
                    </a:lnTo>
                    <a:close/>
                    <a:moveTo>
                      <a:pt x="212370" y="2280555"/>
                    </a:moveTo>
                    <a:lnTo>
                      <a:pt x="209905" y="2280685"/>
                    </a:lnTo>
                    <a:lnTo>
                      <a:pt x="210560" y="2280607"/>
                    </a:lnTo>
                    <a:close/>
                    <a:moveTo>
                      <a:pt x="248288" y="2278665"/>
                    </a:moveTo>
                    <a:lnTo>
                      <a:pt x="242634" y="2279693"/>
                    </a:lnTo>
                    <a:lnTo>
                      <a:pt x="212370" y="2280555"/>
                    </a:lnTo>
                    <a:close/>
                    <a:moveTo>
                      <a:pt x="1485043" y="2278264"/>
                    </a:moveTo>
                    <a:lnTo>
                      <a:pt x="1479358" y="2286052"/>
                    </a:lnTo>
                    <a:cubicBezTo>
                      <a:pt x="1471838" y="2301245"/>
                      <a:pt x="1464317" y="2328301"/>
                      <a:pt x="1464317" y="2331631"/>
                    </a:cubicBezTo>
                    <a:cubicBezTo>
                      <a:pt x="1464317" y="2331631"/>
                      <a:pt x="1464317" y="2331631"/>
                      <a:pt x="1464317" y="2330799"/>
                    </a:cubicBezTo>
                    <a:lnTo>
                      <a:pt x="1464317" y="2329411"/>
                    </a:lnTo>
                    <a:lnTo>
                      <a:pt x="1465525" y="2322341"/>
                    </a:lnTo>
                    <a:lnTo>
                      <a:pt x="1467852" y="2312996"/>
                    </a:lnTo>
                    <a:lnTo>
                      <a:pt x="1473644" y="2293380"/>
                    </a:lnTo>
                    <a:lnTo>
                      <a:pt x="1476879" y="2286772"/>
                    </a:lnTo>
                    <a:close/>
                    <a:moveTo>
                      <a:pt x="1489008" y="2274132"/>
                    </a:moveTo>
                    <a:lnTo>
                      <a:pt x="1485043" y="2278264"/>
                    </a:lnTo>
                    <a:lnTo>
                      <a:pt x="1486600" y="2276131"/>
                    </a:lnTo>
                    <a:close/>
                    <a:moveTo>
                      <a:pt x="1338973" y="2273342"/>
                    </a:moveTo>
                    <a:lnTo>
                      <a:pt x="1338486" y="2274314"/>
                    </a:lnTo>
                    <a:cubicBezTo>
                      <a:pt x="1338486" y="2274314"/>
                      <a:pt x="1338486" y="2274314"/>
                      <a:pt x="1336266" y="2274314"/>
                    </a:cubicBezTo>
                    <a:cubicBezTo>
                      <a:pt x="1336266" y="2274314"/>
                      <a:pt x="1336266" y="2274314"/>
                      <a:pt x="1336266" y="2276533"/>
                    </a:cubicBezTo>
                    <a:cubicBezTo>
                      <a:pt x="1336266" y="2276533"/>
                      <a:pt x="1336266" y="2276533"/>
                      <a:pt x="1331825" y="2276533"/>
                    </a:cubicBezTo>
                    <a:cubicBezTo>
                      <a:pt x="1331825" y="2276533"/>
                      <a:pt x="1329605" y="2278751"/>
                      <a:pt x="1329605" y="2278751"/>
                    </a:cubicBezTo>
                    <a:cubicBezTo>
                      <a:pt x="1329605" y="2278751"/>
                      <a:pt x="1329605" y="2278751"/>
                      <a:pt x="1327384" y="2276533"/>
                    </a:cubicBezTo>
                    <a:cubicBezTo>
                      <a:pt x="1327384" y="2276533"/>
                      <a:pt x="1327384" y="2276533"/>
                      <a:pt x="1325164" y="2278751"/>
                    </a:cubicBezTo>
                    <a:cubicBezTo>
                      <a:pt x="1325164" y="2278751"/>
                      <a:pt x="1325164" y="2278751"/>
                      <a:pt x="1322943" y="2280970"/>
                    </a:cubicBezTo>
                    <a:cubicBezTo>
                      <a:pt x="1320723" y="2283189"/>
                      <a:pt x="1318502" y="2283189"/>
                      <a:pt x="1316282" y="2287626"/>
                    </a:cubicBezTo>
                    <a:cubicBezTo>
                      <a:pt x="1316282" y="2292064"/>
                      <a:pt x="1314062" y="2298720"/>
                      <a:pt x="1314062" y="2303158"/>
                    </a:cubicBezTo>
                    <a:cubicBezTo>
                      <a:pt x="1311841" y="2305376"/>
                      <a:pt x="1311841" y="2309814"/>
                      <a:pt x="1311841" y="2314251"/>
                    </a:cubicBezTo>
                    <a:cubicBezTo>
                      <a:pt x="1311841" y="2314251"/>
                      <a:pt x="1311841" y="2320908"/>
                      <a:pt x="1311841" y="2320908"/>
                    </a:cubicBezTo>
                    <a:cubicBezTo>
                      <a:pt x="1314062" y="2325345"/>
                      <a:pt x="1311841" y="2325345"/>
                      <a:pt x="1311841" y="2329783"/>
                    </a:cubicBezTo>
                    <a:lnTo>
                      <a:pt x="1311841" y="2334455"/>
                    </a:lnTo>
                    <a:lnTo>
                      <a:pt x="1315688" y="2334455"/>
                    </a:lnTo>
                    <a:cubicBezTo>
                      <a:pt x="1315688" y="2334455"/>
                      <a:pt x="1322328" y="2336679"/>
                      <a:pt x="1324541" y="2338903"/>
                    </a:cubicBezTo>
                    <a:cubicBezTo>
                      <a:pt x="1324541" y="2338903"/>
                      <a:pt x="1324541" y="2338903"/>
                      <a:pt x="1326754" y="2338903"/>
                    </a:cubicBezTo>
                    <a:cubicBezTo>
                      <a:pt x="1326754" y="2338903"/>
                      <a:pt x="1326754" y="2338903"/>
                      <a:pt x="1331180" y="2341127"/>
                    </a:cubicBezTo>
                    <a:lnTo>
                      <a:pt x="1336152" y="2344124"/>
                    </a:lnTo>
                    <a:lnTo>
                      <a:pt x="1336152" y="2343409"/>
                    </a:lnTo>
                    <a:cubicBezTo>
                      <a:pt x="1336152" y="2341195"/>
                      <a:pt x="1336152" y="2338982"/>
                      <a:pt x="1336152" y="2336768"/>
                    </a:cubicBezTo>
                    <a:lnTo>
                      <a:pt x="1336152" y="2323802"/>
                    </a:lnTo>
                    <a:lnTo>
                      <a:pt x="1335867" y="2323516"/>
                    </a:lnTo>
                    <a:cubicBezTo>
                      <a:pt x="1335867" y="2323516"/>
                      <a:pt x="1335867" y="2323516"/>
                      <a:pt x="1333652" y="2323516"/>
                    </a:cubicBezTo>
                    <a:cubicBezTo>
                      <a:pt x="1333652" y="2323516"/>
                      <a:pt x="1333652" y="2323516"/>
                      <a:pt x="1335867" y="2321295"/>
                    </a:cubicBezTo>
                    <a:cubicBezTo>
                      <a:pt x="1335867" y="2321295"/>
                      <a:pt x="1335867" y="2321295"/>
                      <a:pt x="1333652" y="2321295"/>
                    </a:cubicBezTo>
                    <a:cubicBezTo>
                      <a:pt x="1333652" y="2321295"/>
                      <a:pt x="1333652" y="2321295"/>
                      <a:pt x="1335867" y="2314632"/>
                    </a:cubicBezTo>
                    <a:cubicBezTo>
                      <a:pt x="1335867" y="2314632"/>
                      <a:pt x="1335867" y="2314632"/>
                      <a:pt x="1335867" y="2307969"/>
                    </a:cubicBezTo>
                    <a:cubicBezTo>
                      <a:pt x="1338081" y="2307969"/>
                      <a:pt x="1338081" y="2307969"/>
                      <a:pt x="1338081" y="2307969"/>
                    </a:cubicBezTo>
                    <a:cubicBezTo>
                      <a:pt x="1338081" y="2307969"/>
                      <a:pt x="1338081" y="2307969"/>
                      <a:pt x="1338081" y="2305747"/>
                    </a:cubicBezTo>
                    <a:lnTo>
                      <a:pt x="1338376" y="2306044"/>
                    </a:lnTo>
                    <a:lnTo>
                      <a:pt x="1338376" y="2305778"/>
                    </a:lnTo>
                    <a:cubicBezTo>
                      <a:pt x="1338376" y="2304671"/>
                      <a:pt x="1338932" y="2305224"/>
                      <a:pt x="1339767" y="2305778"/>
                    </a:cubicBezTo>
                    <a:lnTo>
                      <a:pt x="1340295" y="2305778"/>
                    </a:lnTo>
                    <a:lnTo>
                      <a:pt x="1340295" y="2303526"/>
                    </a:lnTo>
                    <a:cubicBezTo>
                      <a:pt x="1340295" y="2303526"/>
                      <a:pt x="1340295" y="2303526"/>
                      <a:pt x="1340295" y="2299084"/>
                    </a:cubicBezTo>
                    <a:cubicBezTo>
                      <a:pt x="1340295" y="2294642"/>
                      <a:pt x="1342509" y="2292421"/>
                      <a:pt x="1342509" y="2285758"/>
                    </a:cubicBezTo>
                    <a:close/>
                    <a:moveTo>
                      <a:pt x="139640" y="2263414"/>
                    </a:moveTo>
                    <a:lnTo>
                      <a:pt x="129196" y="2266387"/>
                    </a:lnTo>
                    <a:cubicBezTo>
                      <a:pt x="94509" y="2278317"/>
                      <a:pt x="62874" y="2293300"/>
                      <a:pt x="50664" y="2305508"/>
                    </a:cubicBezTo>
                    <a:lnTo>
                      <a:pt x="61764" y="2296629"/>
                    </a:lnTo>
                    <a:cubicBezTo>
                      <a:pt x="71754" y="2288861"/>
                      <a:pt x="92289" y="2277762"/>
                      <a:pt x="121149" y="2267496"/>
                    </a:cubicBezTo>
                    <a:close/>
                    <a:moveTo>
                      <a:pt x="1526419" y="2256341"/>
                    </a:moveTo>
                    <a:lnTo>
                      <a:pt x="1525610" y="2257945"/>
                    </a:lnTo>
                    <a:lnTo>
                      <a:pt x="1526419" y="2258274"/>
                    </a:lnTo>
                    <a:close/>
                    <a:moveTo>
                      <a:pt x="211917" y="2247457"/>
                    </a:moveTo>
                    <a:lnTo>
                      <a:pt x="194259" y="2251355"/>
                    </a:lnTo>
                    <a:lnTo>
                      <a:pt x="177204" y="2254456"/>
                    </a:lnTo>
                    <a:lnTo>
                      <a:pt x="185735" y="2253237"/>
                    </a:lnTo>
                    <a:lnTo>
                      <a:pt x="139640" y="2263414"/>
                    </a:lnTo>
                    <a:lnTo>
                      <a:pt x="181470" y="2251508"/>
                    </a:lnTo>
                    <a:close/>
                    <a:moveTo>
                      <a:pt x="1544520" y="2245421"/>
                    </a:moveTo>
                    <a:cubicBezTo>
                      <a:pt x="1542312" y="2245421"/>
                      <a:pt x="1542312" y="2249851"/>
                      <a:pt x="1542312" y="2252066"/>
                    </a:cubicBezTo>
                    <a:lnTo>
                      <a:pt x="1543048" y="2249113"/>
                    </a:lnTo>
                    <a:close/>
                    <a:moveTo>
                      <a:pt x="280528" y="2241820"/>
                    </a:moveTo>
                    <a:lnTo>
                      <a:pt x="270444" y="2243080"/>
                    </a:lnTo>
                    <a:cubicBezTo>
                      <a:pt x="268224" y="2243358"/>
                      <a:pt x="268224" y="2243358"/>
                      <a:pt x="268224" y="2243358"/>
                    </a:cubicBezTo>
                    <a:cubicBezTo>
                      <a:pt x="263784" y="2243358"/>
                      <a:pt x="263784" y="2243358"/>
                      <a:pt x="263784" y="2243358"/>
                    </a:cubicBezTo>
                    <a:cubicBezTo>
                      <a:pt x="265726" y="2242803"/>
                      <a:pt x="269854" y="2242352"/>
                      <a:pt x="275643" y="2241996"/>
                    </a:cubicBezTo>
                    <a:close/>
                    <a:moveTo>
                      <a:pt x="264944" y="2241436"/>
                    </a:moveTo>
                    <a:lnTo>
                      <a:pt x="262119" y="2241693"/>
                    </a:lnTo>
                    <a:cubicBezTo>
                      <a:pt x="254349" y="2242248"/>
                      <a:pt x="241584" y="2243358"/>
                      <a:pt x="226044" y="2245577"/>
                    </a:cubicBezTo>
                    <a:lnTo>
                      <a:pt x="211917" y="2247457"/>
                    </a:lnTo>
                    <a:lnTo>
                      <a:pt x="230484" y="2243358"/>
                    </a:lnTo>
                    <a:close/>
                    <a:moveTo>
                      <a:pt x="285984" y="2241138"/>
                    </a:moveTo>
                    <a:lnTo>
                      <a:pt x="311259" y="2241138"/>
                    </a:lnTo>
                    <a:lnTo>
                      <a:pt x="297465" y="2241207"/>
                    </a:lnTo>
                    <a:lnTo>
                      <a:pt x="280528" y="2241820"/>
                    </a:lnTo>
                    <a:close/>
                    <a:moveTo>
                      <a:pt x="268224" y="2241138"/>
                    </a:moveTo>
                    <a:lnTo>
                      <a:pt x="265896" y="2241383"/>
                    </a:lnTo>
                    <a:lnTo>
                      <a:pt x="264944" y="2241436"/>
                    </a:lnTo>
                    <a:close/>
                    <a:moveTo>
                      <a:pt x="317608" y="2241106"/>
                    </a:moveTo>
                    <a:lnTo>
                      <a:pt x="317064" y="2241138"/>
                    </a:lnTo>
                    <a:lnTo>
                      <a:pt x="311259" y="2241138"/>
                    </a:lnTo>
                    <a:close/>
                    <a:moveTo>
                      <a:pt x="2654697" y="2239409"/>
                    </a:moveTo>
                    <a:lnTo>
                      <a:pt x="2650716" y="2242706"/>
                    </a:lnTo>
                    <a:lnTo>
                      <a:pt x="2648642" y="2243897"/>
                    </a:lnTo>
                    <a:close/>
                    <a:moveTo>
                      <a:pt x="2658826" y="2236348"/>
                    </a:moveTo>
                    <a:lnTo>
                      <a:pt x="2657086" y="2239788"/>
                    </a:lnTo>
                    <a:lnTo>
                      <a:pt x="2655097" y="2241508"/>
                    </a:lnTo>
                    <a:lnTo>
                      <a:pt x="2652114" y="2242982"/>
                    </a:lnTo>
                    <a:cubicBezTo>
                      <a:pt x="2649877" y="2245194"/>
                      <a:pt x="2647640" y="2247405"/>
                      <a:pt x="2645402" y="2249617"/>
                    </a:cubicBezTo>
                    <a:cubicBezTo>
                      <a:pt x="2649877" y="2245194"/>
                      <a:pt x="2656589" y="2242982"/>
                      <a:pt x="2658826" y="2236348"/>
                    </a:cubicBezTo>
                    <a:close/>
                    <a:moveTo>
                      <a:pt x="369789" y="2235589"/>
                    </a:moveTo>
                    <a:cubicBezTo>
                      <a:pt x="419183" y="2235589"/>
                      <a:pt x="470243" y="2237808"/>
                      <a:pt x="519083" y="2241138"/>
                    </a:cubicBezTo>
                    <a:cubicBezTo>
                      <a:pt x="618983" y="2247797"/>
                      <a:pt x="692243" y="2258895"/>
                      <a:pt x="792143" y="2274433"/>
                    </a:cubicBezTo>
                    <a:cubicBezTo>
                      <a:pt x="792143" y="2274433"/>
                      <a:pt x="792143" y="2274433"/>
                      <a:pt x="805463" y="2276652"/>
                    </a:cubicBezTo>
                    <a:cubicBezTo>
                      <a:pt x="805463" y="2276652"/>
                      <a:pt x="805463" y="2276652"/>
                      <a:pt x="847643" y="2281092"/>
                    </a:cubicBezTo>
                    <a:cubicBezTo>
                      <a:pt x="872063" y="2285531"/>
                      <a:pt x="896483" y="2287751"/>
                      <a:pt x="918683" y="2292190"/>
                    </a:cubicBezTo>
                    <a:cubicBezTo>
                      <a:pt x="932003" y="2292190"/>
                      <a:pt x="936443" y="2292190"/>
                      <a:pt x="949763" y="2294410"/>
                    </a:cubicBezTo>
                    <a:cubicBezTo>
                      <a:pt x="949763" y="2292190"/>
                      <a:pt x="987503" y="2298849"/>
                      <a:pt x="1007483" y="2301069"/>
                    </a:cubicBezTo>
                    <a:cubicBezTo>
                      <a:pt x="1007483" y="2301069"/>
                      <a:pt x="1007483" y="2301069"/>
                      <a:pt x="1011923" y="2301069"/>
                    </a:cubicBezTo>
                    <a:cubicBezTo>
                      <a:pt x="1014143" y="2301069"/>
                      <a:pt x="1020803" y="2303288"/>
                      <a:pt x="1023023" y="2303288"/>
                    </a:cubicBezTo>
                    <a:cubicBezTo>
                      <a:pt x="1029683" y="2303288"/>
                      <a:pt x="1038563" y="2303288"/>
                      <a:pt x="1043003" y="2305508"/>
                    </a:cubicBezTo>
                    <a:cubicBezTo>
                      <a:pt x="1067423" y="2307728"/>
                      <a:pt x="1096283" y="2309947"/>
                      <a:pt x="1120703" y="2312167"/>
                    </a:cubicBezTo>
                    <a:cubicBezTo>
                      <a:pt x="1120703" y="2312167"/>
                      <a:pt x="1120703" y="2312167"/>
                      <a:pt x="1118483" y="2314387"/>
                    </a:cubicBezTo>
                    <a:lnTo>
                      <a:pt x="1122090" y="2314387"/>
                    </a:lnTo>
                    <a:lnTo>
                      <a:pt x="1122923" y="2314387"/>
                    </a:lnTo>
                    <a:lnTo>
                      <a:pt x="1129583" y="2314387"/>
                    </a:lnTo>
                    <a:cubicBezTo>
                      <a:pt x="1129583" y="2316606"/>
                      <a:pt x="1125143" y="2316606"/>
                      <a:pt x="1125143" y="2316606"/>
                    </a:cubicBezTo>
                    <a:cubicBezTo>
                      <a:pt x="1129583" y="2316606"/>
                      <a:pt x="1136243" y="2317161"/>
                      <a:pt x="1141793" y="2317716"/>
                    </a:cubicBezTo>
                    <a:lnTo>
                      <a:pt x="1150610" y="2318695"/>
                    </a:lnTo>
                    <a:lnTo>
                      <a:pt x="1152127" y="2314138"/>
                    </a:lnTo>
                    <a:cubicBezTo>
                      <a:pt x="1154355" y="2314138"/>
                      <a:pt x="1154355" y="2314138"/>
                      <a:pt x="1154355" y="2311906"/>
                    </a:cubicBezTo>
                    <a:cubicBezTo>
                      <a:pt x="1152127" y="2311906"/>
                      <a:pt x="1154355" y="2309675"/>
                      <a:pt x="1156583" y="2307444"/>
                    </a:cubicBezTo>
                    <a:cubicBezTo>
                      <a:pt x="1156583" y="2307444"/>
                      <a:pt x="1156583" y="2307444"/>
                      <a:pt x="1156583" y="2305212"/>
                    </a:cubicBezTo>
                    <a:cubicBezTo>
                      <a:pt x="1158812" y="2302981"/>
                      <a:pt x="1161040" y="2300749"/>
                      <a:pt x="1161040" y="2300749"/>
                    </a:cubicBezTo>
                    <a:cubicBezTo>
                      <a:pt x="1161040" y="2300749"/>
                      <a:pt x="1161040" y="2300749"/>
                      <a:pt x="1163268" y="2300749"/>
                    </a:cubicBezTo>
                    <a:cubicBezTo>
                      <a:pt x="1163268" y="2300749"/>
                      <a:pt x="1163268" y="2300749"/>
                      <a:pt x="1165496" y="2302981"/>
                    </a:cubicBezTo>
                    <a:cubicBezTo>
                      <a:pt x="1165496" y="2302981"/>
                      <a:pt x="1165496" y="2300749"/>
                      <a:pt x="1167725" y="2300749"/>
                    </a:cubicBezTo>
                    <a:cubicBezTo>
                      <a:pt x="1167725" y="2302981"/>
                      <a:pt x="1167725" y="2302981"/>
                      <a:pt x="1169953" y="2305212"/>
                    </a:cubicBezTo>
                    <a:cubicBezTo>
                      <a:pt x="1169953" y="2305212"/>
                      <a:pt x="1169953" y="2305212"/>
                      <a:pt x="1169953" y="2307444"/>
                    </a:cubicBezTo>
                    <a:cubicBezTo>
                      <a:pt x="1169953" y="2307444"/>
                      <a:pt x="1169953" y="2307444"/>
                      <a:pt x="1169953" y="2309675"/>
                    </a:cubicBezTo>
                    <a:cubicBezTo>
                      <a:pt x="1169953" y="2309675"/>
                      <a:pt x="1169953" y="2309675"/>
                      <a:pt x="1167725" y="2311906"/>
                    </a:cubicBezTo>
                    <a:cubicBezTo>
                      <a:pt x="1167725" y="2311906"/>
                      <a:pt x="1167725" y="2311906"/>
                      <a:pt x="1167725" y="2309675"/>
                    </a:cubicBezTo>
                    <a:cubicBezTo>
                      <a:pt x="1167725" y="2309675"/>
                      <a:pt x="1167725" y="2309675"/>
                      <a:pt x="1165496" y="2309675"/>
                    </a:cubicBezTo>
                    <a:cubicBezTo>
                      <a:pt x="1165496" y="2309675"/>
                      <a:pt x="1165496" y="2311906"/>
                      <a:pt x="1165496" y="2311906"/>
                    </a:cubicBezTo>
                    <a:cubicBezTo>
                      <a:pt x="1165496" y="2311906"/>
                      <a:pt x="1165496" y="2311906"/>
                      <a:pt x="1163268" y="2311906"/>
                    </a:cubicBezTo>
                    <a:cubicBezTo>
                      <a:pt x="1161040" y="2314138"/>
                      <a:pt x="1161040" y="2314138"/>
                      <a:pt x="1158812" y="2316369"/>
                    </a:cubicBezTo>
                    <a:cubicBezTo>
                      <a:pt x="1158812" y="2318601"/>
                      <a:pt x="1154355" y="2318601"/>
                      <a:pt x="1154355" y="2320832"/>
                    </a:cubicBezTo>
                    <a:cubicBezTo>
                      <a:pt x="1152127" y="2323064"/>
                      <a:pt x="1152127" y="2323064"/>
                      <a:pt x="1152127" y="2325295"/>
                    </a:cubicBezTo>
                    <a:cubicBezTo>
                      <a:pt x="1152127" y="2325295"/>
                      <a:pt x="1149899" y="2327526"/>
                      <a:pt x="1149899" y="2329758"/>
                    </a:cubicBezTo>
                    <a:cubicBezTo>
                      <a:pt x="1149899" y="2331989"/>
                      <a:pt x="1149899" y="2329758"/>
                      <a:pt x="1149899" y="2331989"/>
                    </a:cubicBezTo>
                    <a:cubicBezTo>
                      <a:pt x="1147670" y="2334221"/>
                      <a:pt x="1149899" y="2334221"/>
                      <a:pt x="1147670" y="2336452"/>
                    </a:cubicBezTo>
                    <a:cubicBezTo>
                      <a:pt x="1147670" y="2338684"/>
                      <a:pt x="1145442" y="2336452"/>
                      <a:pt x="1147670" y="2338684"/>
                    </a:cubicBezTo>
                    <a:cubicBezTo>
                      <a:pt x="1147670" y="2338684"/>
                      <a:pt x="1145442" y="2338684"/>
                      <a:pt x="1145442" y="2340915"/>
                    </a:cubicBezTo>
                    <a:cubicBezTo>
                      <a:pt x="1145442" y="2340915"/>
                      <a:pt x="1143214" y="2340915"/>
                      <a:pt x="1143214" y="2343146"/>
                    </a:cubicBezTo>
                    <a:cubicBezTo>
                      <a:pt x="1143214" y="2343146"/>
                      <a:pt x="1143214" y="2343146"/>
                      <a:pt x="1143214" y="2345378"/>
                    </a:cubicBezTo>
                    <a:cubicBezTo>
                      <a:pt x="1140986" y="2347609"/>
                      <a:pt x="1140986" y="2349841"/>
                      <a:pt x="1140986" y="2352072"/>
                    </a:cubicBezTo>
                    <a:cubicBezTo>
                      <a:pt x="1140986" y="2352072"/>
                      <a:pt x="1140986" y="2352072"/>
                      <a:pt x="1140986" y="2354304"/>
                    </a:cubicBezTo>
                    <a:cubicBezTo>
                      <a:pt x="1140986" y="2356535"/>
                      <a:pt x="1140986" y="2356535"/>
                      <a:pt x="1140986" y="2356535"/>
                    </a:cubicBezTo>
                    <a:cubicBezTo>
                      <a:pt x="1140986" y="2358766"/>
                      <a:pt x="1140986" y="2358766"/>
                      <a:pt x="1140986" y="2360998"/>
                    </a:cubicBezTo>
                    <a:cubicBezTo>
                      <a:pt x="1140986" y="2363229"/>
                      <a:pt x="1140986" y="2363229"/>
                      <a:pt x="1140986" y="2363229"/>
                    </a:cubicBezTo>
                    <a:cubicBezTo>
                      <a:pt x="1138757" y="2356535"/>
                      <a:pt x="1140986" y="2352072"/>
                      <a:pt x="1143214" y="2345378"/>
                    </a:cubicBezTo>
                    <a:cubicBezTo>
                      <a:pt x="1143214" y="2347609"/>
                      <a:pt x="1143214" y="2347609"/>
                      <a:pt x="1143214" y="2349841"/>
                    </a:cubicBezTo>
                    <a:cubicBezTo>
                      <a:pt x="1143214" y="2352072"/>
                      <a:pt x="1140986" y="2363229"/>
                      <a:pt x="1140986" y="2365461"/>
                    </a:cubicBezTo>
                    <a:cubicBezTo>
                      <a:pt x="1140986" y="2367692"/>
                      <a:pt x="1138757" y="2369924"/>
                      <a:pt x="1140986" y="2372155"/>
                    </a:cubicBezTo>
                    <a:cubicBezTo>
                      <a:pt x="1138757" y="2369924"/>
                      <a:pt x="1138757" y="2369924"/>
                      <a:pt x="1138757" y="2367692"/>
                    </a:cubicBezTo>
                    <a:lnTo>
                      <a:pt x="1142684" y="2381454"/>
                    </a:lnTo>
                    <a:lnTo>
                      <a:pt x="1153941" y="2381974"/>
                    </a:lnTo>
                    <a:lnTo>
                      <a:pt x="1172365" y="2385606"/>
                    </a:lnTo>
                    <a:lnTo>
                      <a:pt x="1171529" y="2385467"/>
                    </a:lnTo>
                    <a:lnTo>
                      <a:pt x="1173180" y="2386083"/>
                    </a:lnTo>
                    <a:lnTo>
                      <a:pt x="1156513" y="2383807"/>
                    </a:lnTo>
                    <a:lnTo>
                      <a:pt x="1140338" y="2383450"/>
                    </a:lnTo>
                    <a:lnTo>
                      <a:pt x="1140249" y="2384613"/>
                    </a:lnTo>
                    <a:cubicBezTo>
                      <a:pt x="1139417" y="2387108"/>
                      <a:pt x="1138308" y="2389880"/>
                      <a:pt x="1138308" y="2389880"/>
                    </a:cubicBezTo>
                    <a:cubicBezTo>
                      <a:pt x="1138308" y="2392098"/>
                      <a:pt x="1140526" y="2392098"/>
                      <a:pt x="1138308" y="2394315"/>
                    </a:cubicBezTo>
                    <a:cubicBezTo>
                      <a:pt x="1138308" y="2394315"/>
                      <a:pt x="1138308" y="2394315"/>
                      <a:pt x="1133871" y="2403186"/>
                    </a:cubicBezTo>
                    <a:cubicBezTo>
                      <a:pt x="1133871" y="2403186"/>
                      <a:pt x="1133871" y="2403186"/>
                      <a:pt x="1133871" y="2405403"/>
                    </a:cubicBezTo>
                    <a:cubicBezTo>
                      <a:pt x="1124999" y="2412056"/>
                      <a:pt x="1118345" y="2420926"/>
                      <a:pt x="1107254" y="2425362"/>
                    </a:cubicBezTo>
                    <a:cubicBezTo>
                      <a:pt x="1098382" y="2432014"/>
                      <a:pt x="1087291" y="2434232"/>
                      <a:pt x="1076200" y="2436450"/>
                    </a:cubicBezTo>
                    <a:cubicBezTo>
                      <a:pt x="1071764" y="2436450"/>
                      <a:pt x="1073982" y="2436450"/>
                      <a:pt x="1073982" y="2436450"/>
                    </a:cubicBezTo>
                    <a:lnTo>
                      <a:pt x="1065110" y="2436450"/>
                    </a:lnTo>
                    <a:cubicBezTo>
                      <a:pt x="1058456" y="2436450"/>
                      <a:pt x="1047365" y="2438667"/>
                      <a:pt x="1042929" y="2438667"/>
                    </a:cubicBezTo>
                    <a:cubicBezTo>
                      <a:pt x="1038493" y="2436450"/>
                      <a:pt x="1034056" y="2438667"/>
                      <a:pt x="1025184" y="2436450"/>
                    </a:cubicBezTo>
                    <a:cubicBezTo>
                      <a:pt x="1000785" y="2434232"/>
                      <a:pt x="989694" y="2429797"/>
                      <a:pt x="960859" y="2423144"/>
                    </a:cubicBezTo>
                    <a:cubicBezTo>
                      <a:pt x="932023" y="2416491"/>
                      <a:pt x="898752" y="2403186"/>
                      <a:pt x="872134" y="2396533"/>
                    </a:cubicBezTo>
                    <a:cubicBezTo>
                      <a:pt x="849953" y="2385445"/>
                      <a:pt x="832208" y="2378792"/>
                      <a:pt x="805591" y="2367704"/>
                    </a:cubicBezTo>
                    <a:cubicBezTo>
                      <a:pt x="805591" y="2367704"/>
                      <a:pt x="767883" y="2358834"/>
                      <a:pt x="765665" y="2358834"/>
                    </a:cubicBezTo>
                    <a:cubicBezTo>
                      <a:pt x="741266" y="2354398"/>
                      <a:pt x="734611" y="2352181"/>
                      <a:pt x="707994" y="2349963"/>
                    </a:cubicBezTo>
                    <a:cubicBezTo>
                      <a:pt x="688031" y="2347746"/>
                      <a:pt x="683595" y="2347746"/>
                      <a:pt x="668068" y="2345528"/>
                    </a:cubicBezTo>
                    <a:cubicBezTo>
                      <a:pt x="663632" y="2343310"/>
                      <a:pt x="654759" y="2343310"/>
                      <a:pt x="652541" y="2343310"/>
                    </a:cubicBezTo>
                    <a:cubicBezTo>
                      <a:pt x="632578" y="2341093"/>
                      <a:pt x="637015" y="2341093"/>
                      <a:pt x="630360" y="2341093"/>
                    </a:cubicBezTo>
                    <a:cubicBezTo>
                      <a:pt x="630360" y="2341093"/>
                      <a:pt x="605961" y="2336658"/>
                      <a:pt x="597089" y="2336658"/>
                    </a:cubicBezTo>
                    <a:cubicBezTo>
                      <a:pt x="585998" y="2336658"/>
                      <a:pt x="570471" y="2334440"/>
                      <a:pt x="554944" y="2332222"/>
                    </a:cubicBezTo>
                    <a:cubicBezTo>
                      <a:pt x="550508" y="2332222"/>
                      <a:pt x="548290" y="2332222"/>
                      <a:pt x="548290" y="2332222"/>
                    </a:cubicBezTo>
                    <a:cubicBezTo>
                      <a:pt x="541636" y="2332222"/>
                      <a:pt x="534981" y="2332222"/>
                      <a:pt x="528327" y="2332222"/>
                    </a:cubicBezTo>
                    <a:cubicBezTo>
                      <a:pt x="503928" y="2330005"/>
                      <a:pt x="483965" y="2330005"/>
                      <a:pt x="464002" y="2330005"/>
                    </a:cubicBezTo>
                    <a:lnTo>
                      <a:pt x="439472" y="2329251"/>
                    </a:lnTo>
                    <a:lnTo>
                      <a:pt x="521673" y="2330005"/>
                    </a:lnTo>
                    <a:cubicBezTo>
                      <a:pt x="501710" y="2330005"/>
                      <a:pt x="459566" y="2327787"/>
                      <a:pt x="439603" y="2327787"/>
                    </a:cubicBezTo>
                    <a:lnTo>
                      <a:pt x="435166" y="2327787"/>
                    </a:lnTo>
                    <a:cubicBezTo>
                      <a:pt x="435166" y="2327787"/>
                      <a:pt x="435166" y="2327787"/>
                      <a:pt x="432394" y="2327787"/>
                    </a:cubicBezTo>
                    <a:lnTo>
                      <a:pt x="415758" y="2327787"/>
                    </a:lnTo>
                    <a:cubicBezTo>
                      <a:pt x="412985" y="2327787"/>
                      <a:pt x="412985" y="2327787"/>
                      <a:pt x="412985" y="2327787"/>
                    </a:cubicBezTo>
                    <a:lnTo>
                      <a:pt x="355314" y="2327787"/>
                    </a:lnTo>
                    <a:cubicBezTo>
                      <a:pt x="342006" y="2327787"/>
                      <a:pt x="328697" y="2327787"/>
                      <a:pt x="315388" y="2327787"/>
                    </a:cubicBezTo>
                    <a:cubicBezTo>
                      <a:pt x="306516" y="2327787"/>
                      <a:pt x="295425" y="2327787"/>
                      <a:pt x="286553" y="2327787"/>
                    </a:cubicBezTo>
                    <a:lnTo>
                      <a:pt x="286046" y="2327844"/>
                    </a:lnTo>
                    <a:lnTo>
                      <a:pt x="279899" y="2327787"/>
                    </a:lnTo>
                    <a:lnTo>
                      <a:pt x="275462" y="2327787"/>
                    </a:lnTo>
                    <a:cubicBezTo>
                      <a:pt x="275462" y="2327787"/>
                      <a:pt x="275462" y="2327787"/>
                      <a:pt x="237755" y="2330005"/>
                    </a:cubicBezTo>
                    <a:lnTo>
                      <a:pt x="211119" y="2331841"/>
                    </a:lnTo>
                    <a:lnTo>
                      <a:pt x="225890" y="2329822"/>
                    </a:lnTo>
                    <a:lnTo>
                      <a:pt x="266590" y="2327787"/>
                    </a:lnTo>
                    <a:cubicBezTo>
                      <a:pt x="271026" y="2327787"/>
                      <a:pt x="268254" y="2327787"/>
                      <a:pt x="260213" y="2328064"/>
                    </a:cubicBezTo>
                    <a:lnTo>
                      <a:pt x="225937" y="2329815"/>
                    </a:lnTo>
                    <a:lnTo>
                      <a:pt x="228605" y="2329450"/>
                    </a:lnTo>
                    <a:cubicBezTo>
                      <a:pt x="315943" y="2322243"/>
                      <a:pt x="422967" y="2321135"/>
                      <a:pt x="523891" y="2325570"/>
                    </a:cubicBezTo>
                    <a:cubicBezTo>
                      <a:pt x="623706" y="2332222"/>
                      <a:pt x="701340" y="2336658"/>
                      <a:pt x="801155" y="2363269"/>
                    </a:cubicBezTo>
                    <a:cubicBezTo>
                      <a:pt x="801155" y="2363269"/>
                      <a:pt x="801155" y="2363269"/>
                      <a:pt x="816682" y="2367704"/>
                    </a:cubicBezTo>
                    <a:cubicBezTo>
                      <a:pt x="829990" y="2372139"/>
                      <a:pt x="841081" y="2378792"/>
                      <a:pt x="854389" y="2383227"/>
                    </a:cubicBezTo>
                    <a:cubicBezTo>
                      <a:pt x="878789" y="2392098"/>
                      <a:pt x="903188" y="2400968"/>
                      <a:pt x="923151" y="2407621"/>
                    </a:cubicBezTo>
                    <a:cubicBezTo>
                      <a:pt x="938678" y="2412056"/>
                      <a:pt x="940896" y="2412056"/>
                      <a:pt x="956422" y="2416491"/>
                    </a:cubicBezTo>
                    <a:cubicBezTo>
                      <a:pt x="956422" y="2414274"/>
                      <a:pt x="994130" y="2425362"/>
                      <a:pt x="1011875" y="2427579"/>
                    </a:cubicBezTo>
                    <a:cubicBezTo>
                      <a:pt x="1014093" y="2427579"/>
                      <a:pt x="1014093" y="2425362"/>
                      <a:pt x="1018530" y="2425362"/>
                    </a:cubicBezTo>
                    <a:cubicBezTo>
                      <a:pt x="1020748" y="2425362"/>
                      <a:pt x="1027402" y="2427579"/>
                      <a:pt x="1029620" y="2427579"/>
                    </a:cubicBezTo>
                    <a:cubicBezTo>
                      <a:pt x="1036274" y="2427579"/>
                      <a:pt x="1045147" y="2427579"/>
                      <a:pt x="1049583" y="2427579"/>
                    </a:cubicBezTo>
                    <a:cubicBezTo>
                      <a:pt x="1073982" y="2425362"/>
                      <a:pt x="1102818" y="2420926"/>
                      <a:pt x="1120563" y="2403186"/>
                    </a:cubicBezTo>
                    <a:cubicBezTo>
                      <a:pt x="1120563" y="2403186"/>
                      <a:pt x="1118345" y="2405403"/>
                      <a:pt x="1118345" y="2405403"/>
                    </a:cubicBezTo>
                    <a:cubicBezTo>
                      <a:pt x="1118345" y="2405403"/>
                      <a:pt x="1120563" y="2403186"/>
                      <a:pt x="1122781" y="2400968"/>
                    </a:cubicBezTo>
                    <a:cubicBezTo>
                      <a:pt x="1120563" y="2403186"/>
                      <a:pt x="1120008" y="2404294"/>
                      <a:pt x="1120840" y="2404017"/>
                    </a:cubicBezTo>
                    <a:lnTo>
                      <a:pt x="1125943" y="2399803"/>
                    </a:lnTo>
                    <a:lnTo>
                      <a:pt x="1124999" y="2400968"/>
                    </a:lnTo>
                    <a:cubicBezTo>
                      <a:pt x="1122781" y="2403186"/>
                      <a:pt x="1127217" y="2398750"/>
                      <a:pt x="1127217" y="2398750"/>
                    </a:cubicBezTo>
                    <a:lnTo>
                      <a:pt x="1125943" y="2399803"/>
                    </a:lnTo>
                    <a:lnTo>
                      <a:pt x="1134426" y="2389326"/>
                    </a:lnTo>
                    <a:lnTo>
                      <a:pt x="1138762" y="2383415"/>
                    </a:lnTo>
                    <a:lnTo>
                      <a:pt x="1131486" y="2383254"/>
                    </a:lnTo>
                    <a:lnTo>
                      <a:pt x="1133710" y="2381040"/>
                    </a:lnTo>
                    <a:lnTo>
                      <a:pt x="1140281" y="2381343"/>
                    </a:lnTo>
                    <a:lnTo>
                      <a:pt x="1140526" y="2381010"/>
                    </a:lnTo>
                    <a:lnTo>
                      <a:pt x="1140499" y="2381353"/>
                    </a:lnTo>
                    <a:lnTo>
                      <a:pt x="1142629" y="2381452"/>
                    </a:lnTo>
                    <a:lnTo>
                      <a:pt x="1138479" y="2368250"/>
                    </a:lnTo>
                    <a:cubicBezTo>
                      <a:pt x="1137086" y="2360998"/>
                      <a:pt x="1136529" y="2352072"/>
                      <a:pt x="1138757" y="2343146"/>
                    </a:cubicBezTo>
                    <a:lnTo>
                      <a:pt x="1139288" y="2341950"/>
                    </a:lnTo>
                    <a:lnTo>
                      <a:pt x="1138215" y="2343023"/>
                    </a:lnTo>
                    <a:cubicBezTo>
                      <a:pt x="1138215" y="2343023"/>
                      <a:pt x="1138215" y="2343023"/>
                      <a:pt x="1135996" y="2345242"/>
                    </a:cubicBezTo>
                    <a:cubicBezTo>
                      <a:pt x="1135996" y="2345242"/>
                      <a:pt x="1135996" y="2345242"/>
                      <a:pt x="1127119" y="2347461"/>
                    </a:cubicBezTo>
                    <a:cubicBezTo>
                      <a:pt x="1127119" y="2347461"/>
                      <a:pt x="1127119" y="2349681"/>
                      <a:pt x="1124900" y="2349681"/>
                    </a:cubicBezTo>
                    <a:cubicBezTo>
                      <a:pt x="1124900" y="2349681"/>
                      <a:pt x="1124900" y="2349681"/>
                      <a:pt x="1098269" y="2362996"/>
                    </a:cubicBezTo>
                    <a:cubicBezTo>
                      <a:pt x="1087172" y="2367434"/>
                      <a:pt x="1078295" y="2371873"/>
                      <a:pt x="1069418" y="2374092"/>
                    </a:cubicBezTo>
                    <a:cubicBezTo>
                      <a:pt x="1064979" y="2376311"/>
                      <a:pt x="1064979" y="2374092"/>
                      <a:pt x="1067199" y="2374092"/>
                    </a:cubicBezTo>
                    <a:cubicBezTo>
                      <a:pt x="1067199" y="2374092"/>
                      <a:pt x="1067199" y="2374092"/>
                      <a:pt x="1064979" y="2374092"/>
                    </a:cubicBezTo>
                    <a:cubicBezTo>
                      <a:pt x="1062760" y="2374092"/>
                      <a:pt x="1058322" y="2376311"/>
                      <a:pt x="1056102" y="2376311"/>
                    </a:cubicBezTo>
                    <a:cubicBezTo>
                      <a:pt x="1056102" y="2376311"/>
                      <a:pt x="1056102" y="2376311"/>
                      <a:pt x="1058322" y="2376311"/>
                    </a:cubicBezTo>
                    <a:cubicBezTo>
                      <a:pt x="1049445" y="2378531"/>
                      <a:pt x="1040567" y="2380750"/>
                      <a:pt x="1036129" y="2382969"/>
                    </a:cubicBezTo>
                    <a:cubicBezTo>
                      <a:pt x="1031690" y="2382969"/>
                      <a:pt x="1025033" y="2382969"/>
                      <a:pt x="1018375" y="2385188"/>
                    </a:cubicBezTo>
                    <a:cubicBezTo>
                      <a:pt x="991744" y="2382969"/>
                      <a:pt x="980647" y="2380750"/>
                      <a:pt x="951797" y="2374092"/>
                    </a:cubicBezTo>
                    <a:cubicBezTo>
                      <a:pt x="922946" y="2365215"/>
                      <a:pt x="889657" y="2349681"/>
                      <a:pt x="863026" y="2340804"/>
                    </a:cubicBezTo>
                    <a:cubicBezTo>
                      <a:pt x="840833" y="2331927"/>
                      <a:pt x="823079" y="2325269"/>
                      <a:pt x="794228" y="2318611"/>
                    </a:cubicBezTo>
                    <a:cubicBezTo>
                      <a:pt x="794228" y="2316392"/>
                      <a:pt x="756501" y="2309734"/>
                      <a:pt x="754282" y="2309734"/>
                    </a:cubicBezTo>
                    <a:cubicBezTo>
                      <a:pt x="727650" y="2307515"/>
                      <a:pt x="723212" y="2305296"/>
                      <a:pt x="694361" y="2303077"/>
                    </a:cubicBezTo>
                    <a:cubicBezTo>
                      <a:pt x="676607" y="2300857"/>
                      <a:pt x="672168" y="2300857"/>
                      <a:pt x="654414" y="2298638"/>
                    </a:cubicBezTo>
                    <a:cubicBezTo>
                      <a:pt x="649976" y="2298638"/>
                      <a:pt x="641099" y="2298638"/>
                      <a:pt x="638879" y="2298638"/>
                    </a:cubicBezTo>
                    <a:cubicBezTo>
                      <a:pt x="618906" y="2296419"/>
                      <a:pt x="625564" y="2296419"/>
                      <a:pt x="616687" y="2296419"/>
                    </a:cubicBezTo>
                    <a:cubicBezTo>
                      <a:pt x="616687" y="2296419"/>
                      <a:pt x="592275" y="2291981"/>
                      <a:pt x="583398" y="2291981"/>
                    </a:cubicBezTo>
                    <a:cubicBezTo>
                      <a:pt x="572301" y="2291981"/>
                      <a:pt x="556766" y="2289761"/>
                      <a:pt x="541231" y="2287542"/>
                    </a:cubicBezTo>
                    <a:cubicBezTo>
                      <a:pt x="536793" y="2287542"/>
                      <a:pt x="534574" y="2287542"/>
                      <a:pt x="532354" y="2287542"/>
                    </a:cubicBezTo>
                    <a:cubicBezTo>
                      <a:pt x="527916" y="2287542"/>
                      <a:pt x="521258" y="2287542"/>
                      <a:pt x="512381" y="2287542"/>
                    </a:cubicBezTo>
                    <a:cubicBezTo>
                      <a:pt x="487969" y="2285323"/>
                      <a:pt x="470215" y="2285323"/>
                      <a:pt x="448022" y="2285323"/>
                    </a:cubicBezTo>
                    <a:cubicBezTo>
                      <a:pt x="441364" y="2284768"/>
                      <a:pt x="426246" y="2284213"/>
                      <a:pt x="407070" y="2283693"/>
                    </a:cubicBezTo>
                    <a:lnTo>
                      <a:pt x="361404" y="2282699"/>
                    </a:lnTo>
                    <a:lnTo>
                      <a:pt x="505723" y="2285323"/>
                    </a:lnTo>
                    <a:cubicBezTo>
                      <a:pt x="487969" y="2283104"/>
                      <a:pt x="443584" y="2283104"/>
                      <a:pt x="423610" y="2280884"/>
                    </a:cubicBezTo>
                    <a:lnTo>
                      <a:pt x="396979" y="2280884"/>
                    </a:lnTo>
                    <a:cubicBezTo>
                      <a:pt x="379225" y="2280884"/>
                      <a:pt x="359251" y="2280884"/>
                      <a:pt x="339278" y="2280884"/>
                    </a:cubicBezTo>
                    <a:cubicBezTo>
                      <a:pt x="325962" y="2280884"/>
                      <a:pt x="312647" y="2280884"/>
                      <a:pt x="299331" y="2280884"/>
                    </a:cubicBezTo>
                    <a:cubicBezTo>
                      <a:pt x="288235" y="2280884"/>
                      <a:pt x="279357" y="2280884"/>
                      <a:pt x="268261" y="2280884"/>
                    </a:cubicBezTo>
                    <a:cubicBezTo>
                      <a:pt x="268261" y="2280884"/>
                      <a:pt x="268261" y="2280884"/>
                      <a:pt x="261603" y="2280884"/>
                    </a:cubicBezTo>
                    <a:lnTo>
                      <a:pt x="310756" y="2281778"/>
                    </a:lnTo>
                    <a:lnTo>
                      <a:pt x="278560" y="2281266"/>
                    </a:lnTo>
                    <a:cubicBezTo>
                      <a:pt x="269666" y="2281144"/>
                      <a:pt x="261959" y="2281049"/>
                      <a:pt x="255990" y="2280984"/>
                    </a:cubicBezTo>
                    <a:lnTo>
                      <a:pt x="255534" y="2280980"/>
                    </a:lnTo>
                    <a:lnTo>
                      <a:pt x="257165" y="2280884"/>
                    </a:lnTo>
                    <a:lnTo>
                      <a:pt x="252726" y="2280884"/>
                    </a:lnTo>
                    <a:cubicBezTo>
                      <a:pt x="250507" y="2280884"/>
                      <a:pt x="250507" y="2280884"/>
                      <a:pt x="250507" y="2280884"/>
                    </a:cubicBezTo>
                    <a:cubicBezTo>
                      <a:pt x="243849" y="2280884"/>
                      <a:pt x="243849" y="2280884"/>
                      <a:pt x="243849" y="2280884"/>
                    </a:cubicBezTo>
                    <a:lnTo>
                      <a:pt x="255534" y="2280980"/>
                    </a:lnTo>
                    <a:lnTo>
                      <a:pt x="252449" y="2281162"/>
                    </a:lnTo>
                    <a:cubicBezTo>
                      <a:pt x="247733" y="2281439"/>
                      <a:pt x="238301" y="2281994"/>
                      <a:pt x="219437" y="2283104"/>
                    </a:cubicBezTo>
                    <a:cubicBezTo>
                      <a:pt x="211670" y="2283104"/>
                      <a:pt x="201683" y="2283104"/>
                      <a:pt x="190587" y="2283381"/>
                    </a:cubicBezTo>
                    <a:lnTo>
                      <a:pt x="184516" y="2283713"/>
                    </a:lnTo>
                    <a:lnTo>
                      <a:pt x="208970" y="2280797"/>
                    </a:lnTo>
                    <a:lnTo>
                      <a:pt x="242185" y="2279775"/>
                    </a:lnTo>
                    <a:lnTo>
                      <a:pt x="242634" y="2279693"/>
                    </a:lnTo>
                    <a:lnTo>
                      <a:pt x="355368" y="2276481"/>
                    </a:lnTo>
                    <a:cubicBezTo>
                      <a:pt x="406411" y="2276585"/>
                      <a:pt x="459119" y="2278110"/>
                      <a:pt x="510162" y="2280884"/>
                    </a:cubicBezTo>
                    <a:cubicBezTo>
                      <a:pt x="610029" y="2287542"/>
                      <a:pt x="687703" y="2294200"/>
                      <a:pt x="792009" y="2311954"/>
                    </a:cubicBezTo>
                    <a:cubicBezTo>
                      <a:pt x="796448" y="2311954"/>
                      <a:pt x="800886" y="2314173"/>
                      <a:pt x="805325" y="2316392"/>
                    </a:cubicBezTo>
                    <a:cubicBezTo>
                      <a:pt x="818640" y="2318611"/>
                      <a:pt x="831956" y="2325269"/>
                      <a:pt x="845272" y="2329707"/>
                    </a:cubicBezTo>
                    <a:cubicBezTo>
                      <a:pt x="869684" y="2338584"/>
                      <a:pt x="896315" y="2347461"/>
                      <a:pt x="914069" y="2356338"/>
                    </a:cubicBezTo>
                    <a:cubicBezTo>
                      <a:pt x="929604" y="2360777"/>
                      <a:pt x="931823" y="2360777"/>
                      <a:pt x="947358" y="2365215"/>
                    </a:cubicBezTo>
                    <a:cubicBezTo>
                      <a:pt x="947358" y="2362996"/>
                      <a:pt x="985086" y="2376311"/>
                      <a:pt x="1002840" y="2376311"/>
                    </a:cubicBezTo>
                    <a:cubicBezTo>
                      <a:pt x="1005059" y="2376311"/>
                      <a:pt x="1005059" y="2374092"/>
                      <a:pt x="1009498" y="2374092"/>
                    </a:cubicBezTo>
                    <a:cubicBezTo>
                      <a:pt x="1011717" y="2376311"/>
                      <a:pt x="1018375" y="2374092"/>
                      <a:pt x="1020594" y="2374092"/>
                    </a:cubicBezTo>
                    <a:cubicBezTo>
                      <a:pt x="1027252" y="2374092"/>
                      <a:pt x="1033910" y="2371873"/>
                      <a:pt x="1040567" y="2369654"/>
                    </a:cubicBezTo>
                    <a:cubicBezTo>
                      <a:pt x="1062760" y="2365215"/>
                      <a:pt x="1089391" y="2351900"/>
                      <a:pt x="1113803" y="2343023"/>
                    </a:cubicBezTo>
                    <a:cubicBezTo>
                      <a:pt x="1113803" y="2343023"/>
                      <a:pt x="1116023" y="2343023"/>
                      <a:pt x="1118242" y="2340804"/>
                    </a:cubicBezTo>
                    <a:cubicBezTo>
                      <a:pt x="1113803" y="2343023"/>
                      <a:pt x="1113803" y="2345242"/>
                      <a:pt x="1124900" y="2340804"/>
                    </a:cubicBezTo>
                    <a:cubicBezTo>
                      <a:pt x="1122681" y="2340804"/>
                      <a:pt x="1118242" y="2343023"/>
                      <a:pt x="1120461" y="2343023"/>
                    </a:cubicBezTo>
                    <a:cubicBezTo>
                      <a:pt x="1123790" y="2341913"/>
                      <a:pt x="1129893" y="2339694"/>
                      <a:pt x="1135441" y="2337752"/>
                    </a:cubicBezTo>
                    <a:lnTo>
                      <a:pt x="1142061" y="2335703"/>
                    </a:lnTo>
                    <a:lnTo>
                      <a:pt x="1147670" y="2323064"/>
                    </a:lnTo>
                    <a:cubicBezTo>
                      <a:pt x="1147670" y="2323064"/>
                      <a:pt x="1147670" y="2323064"/>
                      <a:pt x="1149899" y="2320832"/>
                    </a:cubicBezTo>
                    <a:cubicBezTo>
                      <a:pt x="1149899" y="2320832"/>
                      <a:pt x="1149899" y="2320832"/>
                      <a:pt x="1150177" y="2319995"/>
                    </a:cubicBezTo>
                    <a:lnTo>
                      <a:pt x="1150428" y="2319243"/>
                    </a:lnTo>
                    <a:lnTo>
                      <a:pt x="1148175" y="2319936"/>
                    </a:lnTo>
                    <a:cubicBezTo>
                      <a:pt x="1145678" y="2320491"/>
                      <a:pt x="1142903" y="2321046"/>
                      <a:pt x="1142903" y="2321046"/>
                    </a:cubicBezTo>
                    <a:cubicBezTo>
                      <a:pt x="1140683" y="2323265"/>
                      <a:pt x="1142903" y="2323265"/>
                      <a:pt x="1140683" y="2323265"/>
                    </a:cubicBezTo>
                    <a:cubicBezTo>
                      <a:pt x="1140683" y="2323265"/>
                      <a:pt x="1140683" y="2323265"/>
                      <a:pt x="1131803" y="2323265"/>
                    </a:cubicBezTo>
                    <a:cubicBezTo>
                      <a:pt x="1129583" y="2323265"/>
                      <a:pt x="1129583" y="2323265"/>
                      <a:pt x="1127363" y="2323265"/>
                    </a:cubicBezTo>
                    <a:cubicBezTo>
                      <a:pt x="1127363" y="2323265"/>
                      <a:pt x="1127363" y="2323265"/>
                      <a:pt x="1098503" y="2323265"/>
                    </a:cubicBezTo>
                    <a:cubicBezTo>
                      <a:pt x="1098503" y="2323265"/>
                      <a:pt x="1098503" y="2323265"/>
                      <a:pt x="1067423" y="2318826"/>
                    </a:cubicBezTo>
                    <a:cubicBezTo>
                      <a:pt x="1062983" y="2318826"/>
                      <a:pt x="1065203" y="2318826"/>
                      <a:pt x="1065203" y="2318826"/>
                    </a:cubicBezTo>
                    <a:cubicBezTo>
                      <a:pt x="1062983" y="2316606"/>
                      <a:pt x="1058543" y="2316606"/>
                      <a:pt x="1056323" y="2316606"/>
                    </a:cubicBezTo>
                    <a:cubicBezTo>
                      <a:pt x="1049663" y="2316606"/>
                      <a:pt x="1040783" y="2314387"/>
                      <a:pt x="1036343" y="2314387"/>
                    </a:cubicBezTo>
                    <a:cubicBezTo>
                      <a:pt x="1031903" y="2314387"/>
                      <a:pt x="1027463" y="2312167"/>
                      <a:pt x="1020803" y="2312167"/>
                    </a:cubicBezTo>
                    <a:cubicBezTo>
                      <a:pt x="994163" y="2307728"/>
                      <a:pt x="983063" y="2305508"/>
                      <a:pt x="956423" y="2301069"/>
                    </a:cubicBezTo>
                    <a:cubicBezTo>
                      <a:pt x="927563" y="2298849"/>
                      <a:pt x="892043" y="2292190"/>
                      <a:pt x="865403" y="2289970"/>
                    </a:cubicBezTo>
                    <a:cubicBezTo>
                      <a:pt x="843203" y="2285531"/>
                      <a:pt x="825443" y="2283311"/>
                      <a:pt x="796583" y="2278872"/>
                    </a:cubicBezTo>
                    <a:cubicBezTo>
                      <a:pt x="796583" y="2278872"/>
                      <a:pt x="758843" y="2274433"/>
                      <a:pt x="756623" y="2274433"/>
                    </a:cubicBezTo>
                    <a:cubicBezTo>
                      <a:pt x="732203" y="2272213"/>
                      <a:pt x="725543" y="2269993"/>
                      <a:pt x="698903" y="2267774"/>
                    </a:cubicBezTo>
                    <a:cubicBezTo>
                      <a:pt x="681143" y="2265554"/>
                      <a:pt x="676703" y="2265554"/>
                      <a:pt x="658943" y="2263334"/>
                    </a:cubicBezTo>
                    <a:cubicBezTo>
                      <a:pt x="654503" y="2261115"/>
                      <a:pt x="647843" y="2261115"/>
                      <a:pt x="645623" y="2261115"/>
                    </a:cubicBezTo>
                    <a:cubicBezTo>
                      <a:pt x="625643" y="2258895"/>
                      <a:pt x="630083" y="2258895"/>
                      <a:pt x="623423" y="2258895"/>
                    </a:cubicBezTo>
                    <a:cubicBezTo>
                      <a:pt x="623423" y="2258895"/>
                      <a:pt x="599003" y="2254456"/>
                      <a:pt x="592343" y="2254456"/>
                    </a:cubicBezTo>
                    <a:cubicBezTo>
                      <a:pt x="579023" y="2252236"/>
                      <a:pt x="563483" y="2250017"/>
                      <a:pt x="550163" y="2250017"/>
                    </a:cubicBezTo>
                    <a:cubicBezTo>
                      <a:pt x="545723" y="2250017"/>
                      <a:pt x="543503" y="2250017"/>
                      <a:pt x="543503" y="2250017"/>
                    </a:cubicBezTo>
                    <a:cubicBezTo>
                      <a:pt x="536843" y="2250017"/>
                      <a:pt x="530183" y="2247797"/>
                      <a:pt x="523523" y="2247797"/>
                    </a:cubicBezTo>
                    <a:cubicBezTo>
                      <a:pt x="499103" y="2245577"/>
                      <a:pt x="481343" y="2245577"/>
                      <a:pt x="461363" y="2245577"/>
                    </a:cubicBezTo>
                    <a:cubicBezTo>
                      <a:pt x="446378" y="2243080"/>
                      <a:pt x="390653" y="2241285"/>
                      <a:pt x="341996" y="2240983"/>
                    </a:cubicBezTo>
                    <a:lnTo>
                      <a:pt x="317608" y="2241106"/>
                    </a:lnTo>
                    <a:lnTo>
                      <a:pt x="330922" y="2240323"/>
                    </a:lnTo>
                    <a:lnTo>
                      <a:pt x="372686" y="2239633"/>
                    </a:lnTo>
                    <a:lnTo>
                      <a:pt x="410303" y="2241138"/>
                    </a:lnTo>
                    <a:cubicBezTo>
                      <a:pt x="410303" y="2241138"/>
                      <a:pt x="410303" y="2241138"/>
                      <a:pt x="413078" y="2241138"/>
                    </a:cubicBezTo>
                    <a:lnTo>
                      <a:pt x="429728" y="2241138"/>
                    </a:lnTo>
                    <a:lnTo>
                      <a:pt x="432503" y="2241138"/>
                    </a:lnTo>
                    <a:lnTo>
                      <a:pt x="435009" y="2241138"/>
                    </a:lnTo>
                    <a:lnTo>
                      <a:pt x="516863" y="2245577"/>
                    </a:lnTo>
                    <a:cubicBezTo>
                      <a:pt x="499103" y="2243358"/>
                      <a:pt x="456923" y="2241138"/>
                      <a:pt x="436943" y="2241138"/>
                    </a:cubicBezTo>
                    <a:lnTo>
                      <a:pt x="435009" y="2241138"/>
                    </a:lnTo>
                    <a:lnTo>
                      <a:pt x="399203" y="2239196"/>
                    </a:lnTo>
                    <a:lnTo>
                      <a:pt x="372686" y="2239633"/>
                    </a:lnTo>
                    <a:lnTo>
                      <a:pt x="354803" y="2238918"/>
                    </a:lnTo>
                    <a:lnTo>
                      <a:pt x="330922" y="2240323"/>
                    </a:lnTo>
                    <a:lnTo>
                      <a:pt x="281544" y="2241138"/>
                    </a:lnTo>
                    <a:lnTo>
                      <a:pt x="274884" y="2241138"/>
                    </a:lnTo>
                    <a:cubicBezTo>
                      <a:pt x="263784" y="2243358"/>
                      <a:pt x="250464" y="2243358"/>
                      <a:pt x="239364" y="2245577"/>
                    </a:cubicBezTo>
                    <a:lnTo>
                      <a:pt x="185735" y="2253237"/>
                    </a:lnTo>
                    <a:lnTo>
                      <a:pt x="194259" y="2251355"/>
                    </a:lnTo>
                    <a:lnTo>
                      <a:pt x="226044" y="2245577"/>
                    </a:lnTo>
                    <a:lnTo>
                      <a:pt x="265896" y="2241383"/>
                    </a:lnTo>
                    <a:close/>
                    <a:moveTo>
                      <a:pt x="2661063" y="2234136"/>
                    </a:moveTo>
                    <a:cubicBezTo>
                      <a:pt x="2661063" y="2234136"/>
                      <a:pt x="2661063" y="2234136"/>
                      <a:pt x="2658826" y="2236348"/>
                    </a:cubicBezTo>
                    <a:lnTo>
                      <a:pt x="2654697" y="2239409"/>
                    </a:lnTo>
                    <a:close/>
                    <a:moveTo>
                      <a:pt x="1268264" y="2232255"/>
                    </a:moveTo>
                    <a:lnTo>
                      <a:pt x="1269079" y="2233907"/>
                    </a:lnTo>
                    <a:cubicBezTo>
                      <a:pt x="1269079" y="2233907"/>
                      <a:pt x="1269079" y="2233907"/>
                      <a:pt x="1271280" y="2236139"/>
                    </a:cubicBezTo>
                    <a:cubicBezTo>
                      <a:pt x="1271280" y="2236139"/>
                      <a:pt x="1271280" y="2236139"/>
                      <a:pt x="1269079" y="2236139"/>
                    </a:cubicBezTo>
                    <a:cubicBezTo>
                      <a:pt x="1269079" y="2236139"/>
                      <a:pt x="1269079" y="2236139"/>
                      <a:pt x="1269079" y="2238370"/>
                    </a:cubicBezTo>
                    <a:cubicBezTo>
                      <a:pt x="1269079" y="2238370"/>
                      <a:pt x="1269079" y="2238370"/>
                      <a:pt x="1266877" y="2242832"/>
                    </a:cubicBezTo>
                    <a:cubicBezTo>
                      <a:pt x="1266877" y="2242832"/>
                      <a:pt x="1266877" y="2242832"/>
                      <a:pt x="1264676" y="2247294"/>
                    </a:cubicBezTo>
                    <a:cubicBezTo>
                      <a:pt x="1262475" y="2247294"/>
                      <a:pt x="1262475" y="2247294"/>
                      <a:pt x="1262475" y="2247294"/>
                    </a:cubicBezTo>
                    <a:cubicBezTo>
                      <a:pt x="1262475" y="2247294"/>
                      <a:pt x="1262475" y="2247294"/>
                      <a:pt x="1260274" y="2247294"/>
                    </a:cubicBezTo>
                    <a:cubicBezTo>
                      <a:pt x="1260274" y="2249525"/>
                      <a:pt x="1260274" y="2249525"/>
                      <a:pt x="1260274" y="2251756"/>
                    </a:cubicBezTo>
                    <a:cubicBezTo>
                      <a:pt x="1260274" y="2251756"/>
                      <a:pt x="1260274" y="2251756"/>
                      <a:pt x="1258073" y="2253987"/>
                    </a:cubicBezTo>
                    <a:cubicBezTo>
                      <a:pt x="1255871" y="2258450"/>
                      <a:pt x="1253670" y="2260681"/>
                      <a:pt x="1253670" y="2265143"/>
                    </a:cubicBezTo>
                    <a:cubicBezTo>
                      <a:pt x="1251469" y="2271836"/>
                      <a:pt x="1251469" y="2278530"/>
                      <a:pt x="1251469" y="2282992"/>
                    </a:cubicBezTo>
                    <a:cubicBezTo>
                      <a:pt x="1249268" y="2287454"/>
                      <a:pt x="1249268" y="2291916"/>
                      <a:pt x="1251469" y="2296379"/>
                    </a:cubicBezTo>
                    <a:cubicBezTo>
                      <a:pt x="1251469" y="2296379"/>
                      <a:pt x="1255871" y="2303072"/>
                      <a:pt x="1255871" y="2305303"/>
                    </a:cubicBezTo>
                    <a:cubicBezTo>
                      <a:pt x="1255871" y="2305303"/>
                      <a:pt x="1258073" y="2307534"/>
                      <a:pt x="1258073" y="2309765"/>
                    </a:cubicBezTo>
                    <a:cubicBezTo>
                      <a:pt x="1256972" y="2310881"/>
                      <a:pt x="1258073" y="2310323"/>
                      <a:pt x="1258348" y="2310602"/>
                    </a:cubicBezTo>
                    <a:lnTo>
                      <a:pt x="1255488" y="2314182"/>
                    </a:lnTo>
                    <a:lnTo>
                      <a:pt x="1291343" y="2325559"/>
                    </a:lnTo>
                    <a:cubicBezTo>
                      <a:pt x="1291343" y="2325559"/>
                      <a:pt x="1291343" y="2325559"/>
                      <a:pt x="1293556" y="2327783"/>
                    </a:cubicBezTo>
                    <a:cubicBezTo>
                      <a:pt x="1293556" y="2327783"/>
                      <a:pt x="1293556" y="2327783"/>
                      <a:pt x="1300195" y="2330007"/>
                    </a:cubicBezTo>
                    <a:lnTo>
                      <a:pt x="1305606" y="2332182"/>
                    </a:lnTo>
                    <a:lnTo>
                      <a:pt x="1307400" y="2314251"/>
                    </a:lnTo>
                    <a:cubicBezTo>
                      <a:pt x="1307400" y="2314251"/>
                      <a:pt x="1307400" y="2314251"/>
                      <a:pt x="1307400" y="2312033"/>
                    </a:cubicBezTo>
                    <a:cubicBezTo>
                      <a:pt x="1307400" y="2312033"/>
                      <a:pt x="1307400" y="2312033"/>
                      <a:pt x="1307400" y="2305376"/>
                    </a:cubicBezTo>
                    <a:cubicBezTo>
                      <a:pt x="1307400" y="2300939"/>
                      <a:pt x="1309621" y="2296501"/>
                      <a:pt x="1309621" y="2292064"/>
                    </a:cubicBezTo>
                    <a:cubicBezTo>
                      <a:pt x="1309621" y="2289845"/>
                      <a:pt x="1309621" y="2289845"/>
                      <a:pt x="1311841" y="2287626"/>
                    </a:cubicBezTo>
                    <a:cubicBezTo>
                      <a:pt x="1309621" y="2287626"/>
                      <a:pt x="1311841" y="2280970"/>
                      <a:pt x="1316282" y="2276533"/>
                    </a:cubicBezTo>
                    <a:cubicBezTo>
                      <a:pt x="1314062" y="2276533"/>
                      <a:pt x="1314062" y="2276533"/>
                      <a:pt x="1314062" y="2276533"/>
                    </a:cubicBezTo>
                    <a:cubicBezTo>
                      <a:pt x="1314062" y="2276533"/>
                      <a:pt x="1314062" y="2276533"/>
                      <a:pt x="1316282" y="2274314"/>
                    </a:cubicBezTo>
                    <a:cubicBezTo>
                      <a:pt x="1316282" y="2272095"/>
                      <a:pt x="1316282" y="2272095"/>
                      <a:pt x="1318502" y="2269876"/>
                    </a:cubicBezTo>
                    <a:cubicBezTo>
                      <a:pt x="1322943" y="2267658"/>
                      <a:pt x="1329605" y="2263220"/>
                      <a:pt x="1334045" y="2265439"/>
                    </a:cubicBezTo>
                    <a:cubicBezTo>
                      <a:pt x="1334045" y="2267658"/>
                      <a:pt x="1334045" y="2267658"/>
                      <a:pt x="1336266" y="2267658"/>
                    </a:cubicBezTo>
                    <a:cubicBezTo>
                      <a:pt x="1336266" y="2267658"/>
                      <a:pt x="1334045" y="2267658"/>
                      <a:pt x="1334045" y="2267658"/>
                    </a:cubicBezTo>
                    <a:lnTo>
                      <a:pt x="1337358" y="2268761"/>
                    </a:lnTo>
                    <a:lnTo>
                      <a:pt x="1331438" y="2256884"/>
                    </a:lnTo>
                    <a:cubicBezTo>
                      <a:pt x="1331438" y="2256884"/>
                      <a:pt x="1327010" y="2252441"/>
                      <a:pt x="1324796" y="2252441"/>
                    </a:cubicBezTo>
                    <a:cubicBezTo>
                      <a:pt x="1320367" y="2247999"/>
                      <a:pt x="1320367" y="2247999"/>
                      <a:pt x="1315939" y="2245778"/>
                    </a:cubicBezTo>
                    <a:cubicBezTo>
                      <a:pt x="1313725" y="2243557"/>
                      <a:pt x="1311511" y="2243557"/>
                      <a:pt x="1309296" y="2241336"/>
                    </a:cubicBezTo>
                    <a:cubicBezTo>
                      <a:pt x="1309296" y="2241336"/>
                      <a:pt x="1307082" y="2241336"/>
                      <a:pt x="1307082" y="2241336"/>
                    </a:cubicBezTo>
                    <a:cubicBezTo>
                      <a:pt x="1302654" y="2239115"/>
                      <a:pt x="1304868" y="2239115"/>
                      <a:pt x="1302654" y="2239115"/>
                    </a:cubicBezTo>
                    <a:cubicBezTo>
                      <a:pt x="1302654" y="2239115"/>
                      <a:pt x="1298225" y="2234673"/>
                      <a:pt x="1296011" y="2234673"/>
                    </a:cubicBezTo>
                    <a:cubicBezTo>
                      <a:pt x="1293797" y="2234673"/>
                      <a:pt x="1291583" y="2234673"/>
                      <a:pt x="1289369" y="2232452"/>
                    </a:cubicBezTo>
                    <a:cubicBezTo>
                      <a:pt x="1289369" y="2232452"/>
                      <a:pt x="1289369" y="2232452"/>
                      <a:pt x="1287155" y="2232452"/>
                    </a:cubicBezTo>
                    <a:cubicBezTo>
                      <a:pt x="1287155" y="2232452"/>
                      <a:pt x="1287155" y="2232452"/>
                      <a:pt x="1282726" y="2232452"/>
                    </a:cubicBezTo>
                    <a:cubicBezTo>
                      <a:pt x="1278298" y="2232452"/>
                      <a:pt x="1273869" y="2232452"/>
                      <a:pt x="1269441" y="2232452"/>
                    </a:cubicBezTo>
                    <a:close/>
                    <a:moveTo>
                      <a:pt x="2783710" y="2232029"/>
                    </a:moveTo>
                    <a:lnTo>
                      <a:pt x="2791680" y="2232152"/>
                    </a:lnTo>
                    <a:lnTo>
                      <a:pt x="2786322" y="2232614"/>
                    </a:lnTo>
                    <a:close/>
                    <a:moveTo>
                      <a:pt x="2769173" y="2231871"/>
                    </a:moveTo>
                    <a:lnTo>
                      <a:pt x="2774049" y="2232687"/>
                    </a:lnTo>
                    <a:lnTo>
                      <a:pt x="2769642" y="2232058"/>
                    </a:lnTo>
                    <a:close/>
                    <a:moveTo>
                      <a:pt x="2800304" y="2231409"/>
                    </a:moveTo>
                    <a:lnTo>
                      <a:pt x="2805023" y="2231838"/>
                    </a:lnTo>
                    <a:lnTo>
                      <a:pt x="2803557" y="2232336"/>
                    </a:lnTo>
                    <a:lnTo>
                      <a:pt x="2791680" y="2232152"/>
                    </a:lnTo>
                    <a:close/>
                    <a:moveTo>
                      <a:pt x="1548571" y="2230646"/>
                    </a:moveTo>
                    <a:lnTo>
                      <a:pt x="1548280" y="2233618"/>
                    </a:lnTo>
                    <a:cubicBezTo>
                      <a:pt x="1547832" y="2236283"/>
                      <a:pt x="1547280" y="2238221"/>
                      <a:pt x="1546728" y="2238775"/>
                    </a:cubicBezTo>
                    <a:lnTo>
                      <a:pt x="1546728" y="2236560"/>
                    </a:lnTo>
                    <a:lnTo>
                      <a:pt x="1546830" y="2234140"/>
                    </a:lnTo>
                    <a:close/>
                    <a:moveTo>
                      <a:pt x="2758523" y="2227612"/>
                    </a:moveTo>
                    <a:lnTo>
                      <a:pt x="2767730" y="2228449"/>
                    </a:lnTo>
                    <a:lnTo>
                      <a:pt x="2783710" y="2232029"/>
                    </a:lnTo>
                    <a:lnTo>
                      <a:pt x="2778885" y="2231954"/>
                    </a:lnTo>
                    <a:lnTo>
                      <a:pt x="2760582" y="2228436"/>
                    </a:lnTo>
                    <a:lnTo>
                      <a:pt x="2759913" y="2228168"/>
                    </a:lnTo>
                    <a:cubicBezTo>
                      <a:pt x="2758523" y="2227612"/>
                      <a:pt x="2758523" y="2227612"/>
                      <a:pt x="2758523" y="2227612"/>
                    </a:cubicBezTo>
                    <a:close/>
                    <a:moveTo>
                      <a:pt x="1548935" y="2226920"/>
                    </a:moveTo>
                    <a:lnTo>
                      <a:pt x="1548935" y="2229914"/>
                    </a:lnTo>
                    <a:lnTo>
                      <a:pt x="1548571" y="2230646"/>
                    </a:lnTo>
                    <a:close/>
                    <a:moveTo>
                      <a:pt x="1243978" y="2226621"/>
                    </a:moveTo>
                    <a:lnTo>
                      <a:pt x="1260584" y="2228010"/>
                    </a:lnTo>
                    <a:lnTo>
                      <a:pt x="1258373" y="2228010"/>
                    </a:lnTo>
                    <a:lnTo>
                      <a:pt x="1244452" y="2226740"/>
                    </a:lnTo>
                    <a:close/>
                    <a:moveTo>
                      <a:pt x="1242872" y="2226529"/>
                    </a:moveTo>
                    <a:lnTo>
                      <a:pt x="1243877" y="2226596"/>
                    </a:lnTo>
                    <a:lnTo>
                      <a:pt x="1243978" y="2226621"/>
                    </a:lnTo>
                    <a:close/>
                    <a:moveTo>
                      <a:pt x="1234014" y="2225788"/>
                    </a:moveTo>
                    <a:lnTo>
                      <a:pt x="1242872" y="2226529"/>
                    </a:lnTo>
                    <a:lnTo>
                      <a:pt x="1240106" y="2226344"/>
                    </a:lnTo>
                    <a:close/>
                    <a:moveTo>
                      <a:pt x="1231800" y="2225788"/>
                    </a:moveTo>
                    <a:lnTo>
                      <a:pt x="1240106" y="2226344"/>
                    </a:lnTo>
                    <a:lnTo>
                      <a:pt x="1244452" y="2226740"/>
                    </a:lnTo>
                    <a:lnTo>
                      <a:pt x="1249513" y="2228010"/>
                    </a:lnTo>
                    <a:cubicBezTo>
                      <a:pt x="1249513" y="2228010"/>
                      <a:pt x="1249513" y="2228010"/>
                      <a:pt x="1250897" y="2228010"/>
                    </a:cubicBezTo>
                    <a:lnTo>
                      <a:pt x="1258373" y="2228010"/>
                    </a:lnTo>
                    <a:lnTo>
                      <a:pt x="1282726" y="2230231"/>
                    </a:lnTo>
                    <a:cubicBezTo>
                      <a:pt x="1278298" y="2230231"/>
                      <a:pt x="1269441" y="2228010"/>
                      <a:pt x="1265013" y="2228010"/>
                    </a:cubicBezTo>
                    <a:lnTo>
                      <a:pt x="1243877" y="2226596"/>
                    </a:lnTo>
                    <a:lnTo>
                      <a:pt x="1241764" y="2226066"/>
                    </a:lnTo>
                    <a:cubicBezTo>
                      <a:pt x="1240657" y="2225788"/>
                      <a:pt x="1240657" y="2225788"/>
                      <a:pt x="1240657" y="2225788"/>
                    </a:cubicBezTo>
                    <a:cubicBezTo>
                      <a:pt x="1234014" y="2225788"/>
                      <a:pt x="1234014" y="2225788"/>
                      <a:pt x="1234014" y="2225788"/>
                    </a:cubicBezTo>
                    <a:cubicBezTo>
                      <a:pt x="1231800" y="2225788"/>
                      <a:pt x="1231800" y="2225788"/>
                      <a:pt x="1231800" y="2225788"/>
                    </a:cubicBezTo>
                    <a:close/>
                    <a:moveTo>
                      <a:pt x="2749627" y="2225390"/>
                    </a:moveTo>
                    <a:cubicBezTo>
                      <a:pt x="2749627" y="2225390"/>
                      <a:pt x="2749627" y="2225390"/>
                      <a:pt x="2751851" y="2225390"/>
                    </a:cubicBezTo>
                    <a:cubicBezTo>
                      <a:pt x="2751851" y="2225390"/>
                      <a:pt x="2751851" y="2225390"/>
                      <a:pt x="2758523" y="2227612"/>
                    </a:cubicBezTo>
                    <a:cubicBezTo>
                      <a:pt x="2758523" y="2227612"/>
                      <a:pt x="2758523" y="2227612"/>
                      <a:pt x="2756299" y="2227612"/>
                    </a:cubicBezTo>
                    <a:lnTo>
                      <a:pt x="2760582" y="2228436"/>
                    </a:lnTo>
                    <a:lnTo>
                      <a:pt x="2769173" y="2231871"/>
                    </a:lnTo>
                    <a:lnTo>
                      <a:pt x="2762415" y="2230738"/>
                    </a:lnTo>
                    <a:cubicBezTo>
                      <a:pt x="2755604" y="2229002"/>
                      <a:pt x="2750739" y="2227057"/>
                      <a:pt x="2749627" y="2225390"/>
                    </a:cubicBezTo>
                    <a:close/>
                    <a:moveTo>
                      <a:pt x="1183206" y="2221348"/>
                    </a:moveTo>
                    <a:lnTo>
                      <a:pt x="1184576" y="2222692"/>
                    </a:lnTo>
                    <a:lnTo>
                      <a:pt x="1184342" y="2221365"/>
                    </a:lnTo>
                    <a:close/>
                    <a:moveTo>
                      <a:pt x="2653412" y="2217871"/>
                    </a:moveTo>
                    <a:lnTo>
                      <a:pt x="2649792" y="2220605"/>
                    </a:lnTo>
                    <a:lnTo>
                      <a:pt x="2646432" y="2221278"/>
                    </a:lnTo>
                    <a:close/>
                    <a:moveTo>
                      <a:pt x="2657196" y="2216715"/>
                    </a:moveTo>
                    <a:lnTo>
                      <a:pt x="2656966" y="2217014"/>
                    </a:lnTo>
                    <a:lnTo>
                      <a:pt x="2654207" y="2220605"/>
                    </a:lnTo>
                    <a:cubicBezTo>
                      <a:pt x="2653103" y="2221710"/>
                      <a:pt x="2650344" y="2223368"/>
                      <a:pt x="2647308" y="2224473"/>
                    </a:cubicBezTo>
                    <a:lnTo>
                      <a:pt x="2644297" y="2224667"/>
                    </a:lnTo>
                    <a:lnTo>
                      <a:pt x="2655607" y="2217694"/>
                    </a:lnTo>
                    <a:close/>
                    <a:moveTo>
                      <a:pt x="2523326" y="2216224"/>
                    </a:moveTo>
                    <a:cubicBezTo>
                      <a:pt x="2532229" y="2216224"/>
                      <a:pt x="2532229" y="2216224"/>
                      <a:pt x="2532229" y="2216224"/>
                    </a:cubicBezTo>
                    <a:cubicBezTo>
                      <a:pt x="2534455" y="2216224"/>
                      <a:pt x="2534455" y="2216224"/>
                      <a:pt x="2534455" y="2216224"/>
                    </a:cubicBezTo>
                    <a:lnTo>
                      <a:pt x="2523740" y="2216637"/>
                    </a:lnTo>
                    <a:close/>
                    <a:moveTo>
                      <a:pt x="2512714" y="2216224"/>
                    </a:moveTo>
                    <a:lnTo>
                      <a:pt x="2515594" y="2216224"/>
                    </a:lnTo>
                    <a:lnTo>
                      <a:pt x="2519153" y="2216813"/>
                    </a:lnTo>
                    <a:lnTo>
                      <a:pt x="2523740" y="2216637"/>
                    </a:lnTo>
                    <a:lnTo>
                      <a:pt x="2525353" y="2218244"/>
                    </a:lnTo>
                    <a:lnTo>
                      <a:pt x="2523557" y="2218098"/>
                    </a:lnTo>
                    <a:close/>
                    <a:moveTo>
                      <a:pt x="2563300" y="2215870"/>
                    </a:moveTo>
                    <a:lnTo>
                      <a:pt x="2550035" y="2218442"/>
                    </a:lnTo>
                    <a:lnTo>
                      <a:pt x="2556710" y="2216964"/>
                    </a:lnTo>
                    <a:close/>
                    <a:moveTo>
                      <a:pt x="2512972" y="2215790"/>
                    </a:moveTo>
                    <a:lnTo>
                      <a:pt x="2523326" y="2216224"/>
                    </a:lnTo>
                    <a:cubicBezTo>
                      <a:pt x="2523326" y="2216224"/>
                      <a:pt x="2523326" y="2216224"/>
                      <a:pt x="2521656" y="2216224"/>
                    </a:cubicBezTo>
                    <a:lnTo>
                      <a:pt x="2515594" y="2216224"/>
                    </a:lnTo>
                    <a:close/>
                    <a:moveTo>
                      <a:pt x="2504392" y="2215430"/>
                    </a:moveTo>
                    <a:lnTo>
                      <a:pt x="2509312" y="2215636"/>
                    </a:lnTo>
                    <a:lnTo>
                      <a:pt x="2512714" y="2216224"/>
                    </a:lnTo>
                    <a:lnTo>
                      <a:pt x="2509971" y="2216224"/>
                    </a:lnTo>
                    <a:cubicBezTo>
                      <a:pt x="2509971" y="2216224"/>
                      <a:pt x="2509971" y="2216224"/>
                      <a:pt x="2508024" y="2215947"/>
                    </a:cubicBezTo>
                    <a:close/>
                    <a:moveTo>
                      <a:pt x="2485346" y="2211496"/>
                    </a:moveTo>
                    <a:lnTo>
                      <a:pt x="2486871" y="2211759"/>
                    </a:lnTo>
                    <a:lnTo>
                      <a:pt x="2494391" y="2214007"/>
                    </a:lnTo>
                    <a:lnTo>
                      <a:pt x="2504392" y="2215430"/>
                    </a:lnTo>
                    <a:lnTo>
                      <a:pt x="2496895" y="2215116"/>
                    </a:lnTo>
                    <a:close/>
                    <a:moveTo>
                      <a:pt x="122045" y="2211372"/>
                    </a:moveTo>
                    <a:lnTo>
                      <a:pt x="91491" y="2218979"/>
                    </a:lnTo>
                    <a:cubicBezTo>
                      <a:pt x="54302" y="2229852"/>
                      <a:pt x="19889" y="2243235"/>
                      <a:pt x="6568" y="2254387"/>
                    </a:cubicBezTo>
                    <a:lnTo>
                      <a:pt x="17669" y="2245465"/>
                    </a:lnTo>
                    <a:cubicBezTo>
                      <a:pt x="28770" y="2235986"/>
                      <a:pt x="51666" y="2226785"/>
                      <a:pt x="83026" y="2218525"/>
                    </a:cubicBezTo>
                    <a:close/>
                    <a:moveTo>
                      <a:pt x="2479168" y="2209559"/>
                    </a:moveTo>
                    <a:lnTo>
                      <a:pt x="2485346" y="2211496"/>
                    </a:lnTo>
                    <a:lnTo>
                      <a:pt x="2482732" y="2211044"/>
                    </a:lnTo>
                    <a:close/>
                    <a:moveTo>
                      <a:pt x="2665045" y="2208148"/>
                    </a:moveTo>
                    <a:lnTo>
                      <a:pt x="2665043" y="2208151"/>
                    </a:lnTo>
                    <a:lnTo>
                      <a:pt x="2659744" y="2214781"/>
                    </a:lnTo>
                    <a:close/>
                    <a:moveTo>
                      <a:pt x="2473223" y="2207680"/>
                    </a:moveTo>
                    <a:lnTo>
                      <a:pt x="2478298" y="2209197"/>
                    </a:lnTo>
                    <a:lnTo>
                      <a:pt x="2479168" y="2209559"/>
                    </a:lnTo>
                    <a:lnTo>
                      <a:pt x="2473282" y="2207714"/>
                    </a:lnTo>
                    <a:close/>
                    <a:moveTo>
                      <a:pt x="2617141" y="2204116"/>
                    </a:moveTo>
                    <a:lnTo>
                      <a:pt x="2616524" y="2204295"/>
                    </a:lnTo>
                    <a:lnTo>
                      <a:pt x="2618210" y="2206869"/>
                    </a:lnTo>
                    <a:lnTo>
                      <a:pt x="2617884" y="2206029"/>
                    </a:lnTo>
                    <a:close/>
                    <a:moveTo>
                      <a:pt x="1172328" y="2203587"/>
                    </a:moveTo>
                    <a:lnTo>
                      <a:pt x="1172851" y="2203849"/>
                    </a:lnTo>
                    <a:cubicBezTo>
                      <a:pt x="1173406" y="2204963"/>
                      <a:pt x="1173960" y="2206634"/>
                      <a:pt x="1173960" y="2207748"/>
                    </a:cubicBezTo>
                    <a:close/>
                    <a:moveTo>
                      <a:pt x="170914" y="2202412"/>
                    </a:moveTo>
                    <a:lnTo>
                      <a:pt x="122045" y="2211372"/>
                    </a:lnTo>
                    <a:lnTo>
                      <a:pt x="147065" y="2205142"/>
                    </a:lnTo>
                    <a:lnTo>
                      <a:pt x="155183" y="2203992"/>
                    </a:lnTo>
                    <a:close/>
                    <a:moveTo>
                      <a:pt x="187816" y="2199313"/>
                    </a:moveTo>
                    <a:lnTo>
                      <a:pt x="186476" y="2199559"/>
                    </a:lnTo>
                    <a:lnTo>
                      <a:pt x="155183" y="2203992"/>
                    </a:lnTo>
                    <a:lnTo>
                      <a:pt x="142000" y="2205317"/>
                    </a:lnTo>
                    <a:close/>
                    <a:moveTo>
                      <a:pt x="1207319" y="2199253"/>
                    </a:moveTo>
                    <a:lnTo>
                      <a:pt x="1207430" y="2199364"/>
                    </a:lnTo>
                    <a:cubicBezTo>
                      <a:pt x="1206876" y="2200473"/>
                      <a:pt x="1205767" y="2202138"/>
                      <a:pt x="1204657" y="2203247"/>
                    </a:cubicBezTo>
                    <a:close/>
                    <a:moveTo>
                      <a:pt x="1540105" y="2198901"/>
                    </a:moveTo>
                    <a:cubicBezTo>
                      <a:pt x="1542312" y="2201116"/>
                      <a:pt x="1546728" y="2203332"/>
                      <a:pt x="1546728" y="2207762"/>
                    </a:cubicBezTo>
                    <a:cubicBezTo>
                      <a:pt x="1548935" y="2209977"/>
                      <a:pt x="1549487" y="2217177"/>
                      <a:pt x="1549211" y="2224099"/>
                    </a:cubicBezTo>
                    <a:lnTo>
                      <a:pt x="1548935" y="2226920"/>
                    </a:lnTo>
                    <a:lnTo>
                      <a:pt x="1548935" y="2225484"/>
                    </a:lnTo>
                    <a:cubicBezTo>
                      <a:pt x="1548935" y="2225484"/>
                      <a:pt x="1548935" y="2225484"/>
                      <a:pt x="1548659" y="2224099"/>
                    </a:cubicBezTo>
                    <a:lnTo>
                      <a:pt x="1547498" y="2218271"/>
                    </a:lnTo>
                    <a:lnTo>
                      <a:pt x="1547556" y="2216900"/>
                    </a:lnTo>
                    <a:lnTo>
                      <a:pt x="1546917" y="2215358"/>
                    </a:lnTo>
                    <a:lnTo>
                      <a:pt x="1546728" y="2214408"/>
                    </a:lnTo>
                    <a:cubicBezTo>
                      <a:pt x="1546728" y="2212192"/>
                      <a:pt x="1546728" y="2212192"/>
                      <a:pt x="1546728" y="2212192"/>
                    </a:cubicBezTo>
                    <a:cubicBezTo>
                      <a:pt x="1544520" y="2207762"/>
                      <a:pt x="1542312" y="2203332"/>
                      <a:pt x="1540105" y="2198901"/>
                    </a:cubicBezTo>
                    <a:close/>
                    <a:moveTo>
                      <a:pt x="0" y="2198621"/>
                    </a:moveTo>
                    <a:lnTo>
                      <a:pt x="27240" y="2200027"/>
                    </a:lnTo>
                    <a:lnTo>
                      <a:pt x="13315" y="2200829"/>
                    </a:lnTo>
                    <a:cubicBezTo>
                      <a:pt x="8877" y="2200829"/>
                      <a:pt x="4438" y="2198621"/>
                      <a:pt x="0" y="2198621"/>
                    </a:cubicBezTo>
                    <a:close/>
                    <a:moveTo>
                      <a:pt x="818669" y="2197768"/>
                    </a:moveTo>
                    <a:lnTo>
                      <a:pt x="793061" y="2203985"/>
                    </a:lnTo>
                    <a:lnTo>
                      <a:pt x="775958" y="2210764"/>
                    </a:lnTo>
                    <a:lnTo>
                      <a:pt x="790911" y="2204089"/>
                    </a:lnTo>
                    <a:lnTo>
                      <a:pt x="815793" y="2198291"/>
                    </a:lnTo>
                    <a:close/>
                    <a:moveTo>
                      <a:pt x="2622749" y="2197400"/>
                    </a:moveTo>
                    <a:cubicBezTo>
                      <a:pt x="2622749" y="2196295"/>
                      <a:pt x="2622197" y="2196295"/>
                      <a:pt x="2618886" y="2200715"/>
                    </a:cubicBezTo>
                    <a:lnTo>
                      <a:pt x="2623301" y="2200715"/>
                    </a:lnTo>
                    <a:lnTo>
                      <a:pt x="2624264" y="2201679"/>
                    </a:lnTo>
                    <a:lnTo>
                      <a:pt x="2627319" y="2200866"/>
                    </a:lnTo>
                    <a:lnTo>
                      <a:pt x="2625508" y="2200715"/>
                    </a:lnTo>
                    <a:lnTo>
                      <a:pt x="2623301" y="2200715"/>
                    </a:lnTo>
                    <a:cubicBezTo>
                      <a:pt x="2622197" y="2200715"/>
                      <a:pt x="2622749" y="2198505"/>
                      <a:pt x="2622749" y="2197400"/>
                    </a:cubicBezTo>
                    <a:close/>
                    <a:moveTo>
                      <a:pt x="213167" y="2196119"/>
                    </a:moveTo>
                    <a:lnTo>
                      <a:pt x="193065" y="2198625"/>
                    </a:lnTo>
                    <a:lnTo>
                      <a:pt x="187816" y="2199313"/>
                    </a:lnTo>
                    <a:lnTo>
                      <a:pt x="199170" y="2197231"/>
                    </a:lnTo>
                    <a:close/>
                    <a:moveTo>
                      <a:pt x="830160" y="2194943"/>
                    </a:moveTo>
                    <a:lnTo>
                      <a:pt x="815793" y="2198291"/>
                    </a:lnTo>
                    <a:lnTo>
                      <a:pt x="811918" y="2198995"/>
                    </a:lnTo>
                    <a:close/>
                    <a:moveTo>
                      <a:pt x="847602" y="2194498"/>
                    </a:moveTo>
                    <a:lnTo>
                      <a:pt x="847415" y="2194560"/>
                    </a:lnTo>
                    <a:cubicBezTo>
                      <a:pt x="845196" y="2194560"/>
                      <a:pt x="845196" y="2194560"/>
                      <a:pt x="845196" y="2194560"/>
                    </a:cubicBezTo>
                    <a:close/>
                    <a:moveTo>
                      <a:pt x="859780" y="2194174"/>
                    </a:moveTo>
                    <a:lnTo>
                      <a:pt x="851852" y="2194560"/>
                    </a:lnTo>
                    <a:lnTo>
                      <a:pt x="852029" y="2194383"/>
                    </a:lnTo>
                    <a:lnTo>
                      <a:pt x="858542" y="2194214"/>
                    </a:lnTo>
                    <a:close/>
                    <a:moveTo>
                      <a:pt x="834434" y="2194173"/>
                    </a:moveTo>
                    <a:lnTo>
                      <a:pt x="831885" y="2194560"/>
                    </a:lnTo>
                    <a:lnTo>
                      <a:pt x="830160" y="2194943"/>
                    </a:lnTo>
                    <a:lnTo>
                      <a:pt x="832994" y="2194283"/>
                    </a:lnTo>
                    <a:close/>
                    <a:moveTo>
                      <a:pt x="2676282" y="2194085"/>
                    </a:moveTo>
                    <a:lnTo>
                      <a:pt x="2674996" y="2195372"/>
                    </a:lnTo>
                    <a:lnTo>
                      <a:pt x="2675198" y="2195442"/>
                    </a:lnTo>
                    <a:close/>
                    <a:moveTo>
                      <a:pt x="231086" y="2193886"/>
                    </a:moveTo>
                    <a:cubicBezTo>
                      <a:pt x="239134" y="2193049"/>
                      <a:pt x="241909" y="2193049"/>
                      <a:pt x="237469" y="2194164"/>
                    </a:cubicBezTo>
                    <a:lnTo>
                      <a:pt x="236311" y="2194281"/>
                    </a:lnTo>
                    <a:lnTo>
                      <a:pt x="213167" y="2196119"/>
                    </a:lnTo>
                    <a:close/>
                    <a:moveTo>
                      <a:pt x="842246" y="2193573"/>
                    </a:moveTo>
                    <a:lnTo>
                      <a:pt x="836322" y="2194560"/>
                    </a:lnTo>
                    <a:lnTo>
                      <a:pt x="818669" y="2197768"/>
                    </a:lnTo>
                    <a:lnTo>
                      <a:pt x="831885" y="2194560"/>
                    </a:lnTo>
                    <a:lnTo>
                      <a:pt x="834793" y="2194145"/>
                    </a:lnTo>
                    <a:close/>
                    <a:moveTo>
                      <a:pt x="267859" y="2193532"/>
                    </a:moveTo>
                    <a:lnTo>
                      <a:pt x="267623" y="2193550"/>
                    </a:lnTo>
                    <a:lnTo>
                      <a:pt x="256949" y="2194164"/>
                    </a:lnTo>
                    <a:lnTo>
                      <a:pt x="245365" y="2194831"/>
                    </a:lnTo>
                    <a:cubicBezTo>
                      <a:pt x="239273" y="2195314"/>
                      <a:pt x="234971" y="2195837"/>
                      <a:pt x="233028" y="2196395"/>
                    </a:cubicBezTo>
                    <a:lnTo>
                      <a:pt x="236056" y="2195381"/>
                    </a:lnTo>
                    <a:lnTo>
                      <a:pt x="241631" y="2194722"/>
                    </a:lnTo>
                    <a:cubicBezTo>
                      <a:pt x="246349" y="2194164"/>
                      <a:pt x="246349" y="2194164"/>
                      <a:pt x="246349" y="2194164"/>
                    </a:cubicBezTo>
                    <a:lnTo>
                      <a:pt x="253010" y="2194164"/>
                    </a:lnTo>
                    <a:close/>
                    <a:moveTo>
                      <a:pt x="853720" y="2192693"/>
                    </a:moveTo>
                    <a:lnTo>
                      <a:pt x="852029" y="2194383"/>
                    </a:lnTo>
                    <a:lnTo>
                      <a:pt x="847602" y="2194498"/>
                    </a:lnTo>
                    <a:lnTo>
                      <a:pt x="852808" y="2192763"/>
                    </a:lnTo>
                    <a:close/>
                    <a:moveTo>
                      <a:pt x="2713846" y="2192680"/>
                    </a:moveTo>
                    <a:lnTo>
                      <a:pt x="2716361" y="2192907"/>
                    </a:lnTo>
                    <a:lnTo>
                      <a:pt x="2721691" y="2193901"/>
                    </a:lnTo>
                    <a:lnTo>
                      <a:pt x="2714042" y="2192745"/>
                    </a:lnTo>
                    <a:close/>
                    <a:moveTo>
                      <a:pt x="854070" y="2192343"/>
                    </a:moveTo>
                    <a:cubicBezTo>
                      <a:pt x="854070" y="2192343"/>
                      <a:pt x="854070" y="2192343"/>
                      <a:pt x="855457" y="2192343"/>
                    </a:cubicBezTo>
                    <a:lnTo>
                      <a:pt x="858290" y="2192343"/>
                    </a:lnTo>
                    <a:lnTo>
                      <a:pt x="853720" y="2192693"/>
                    </a:lnTo>
                    <a:close/>
                    <a:moveTo>
                      <a:pt x="847415" y="2192343"/>
                    </a:moveTo>
                    <a:lnTo>
                      <a:pt x="834793" y="2194145"/>
                    </a:lnTo>
                    <a:lnTo>
                      <a:pt x="834434" y="2194173"/>
                    </a:lnTo>
                    <a:lnTo>
                      <a:pt x="844642" y="2192620"/>
                    </a:lnTo>
                    <a:cubicBezTo>
                      <a:pt x="847415" y="2192343"/>
                      <a:pt x="848524" y="2192343"/>
                      <a:pt x="847415" y="2192343"/>
                    </a:cubicBezTo>
                    <a:close/>
                    <a:moveTo>
                      <a:pt x="865827" y="2191765"/>
                    </a:moveTo>
                    <a:lnTo>
                      <a:pt x="864422" y="2191872"/>
                    </a:lnTo>
                    <a:lnTo>
                      <a:pt x="854070" y="2192343"/>
                    </a:lnTo>
                    <a:lnTo>
                      <a:pt x="852808" y="2192763"/>
                    </a:lnTo>
                    <a:lnTo>
                      <a:pt x="842246" y="2193573"/>
                    </a:lnTo>
                    <a:lnTo>
                      <a:pt x="847969" y="2192620"/>
                    </a:lnTo>
                    <a:cubicBezTo>
                      <a:pt x="849633" y="2192343"/>
                      <a:pt x="849633" y="2192343"/>
                      <a:pt x="849633" y="2192343"/>
                    </a:cubicBezTo>
                    <a:close/>
                    <a:moveTo>
                      <a:pt x="333395" y="2191654"/>
                    </a:moveTo>
                    <a:lnTo>
                      <a:pt x="259671" y="2194164"/>
                    </a:lnTo>
                    <a:lnTo>
                      <a:pt x="267623" y="2193550"/>
                    </a:lnTo>
                    <a:lnTo>
                      <a:pt x="268170" y="2193518"/>
                    </a:lnTo>
                    <a:lnTo>
                      <a:pt x="268742" y="2193494"/>
                    </a:lnTo>
                    <a:lnTo>
                      <a:pt x="333215" y="2191655"/>
                    </a:lnTo>
                    <a:close/>
                    <a:moveTo>
                      <a:pt x="328243" y="2190959"/>
                    </a:moveTo>
                    <a:lnTo>
                      <a:pt x="268742" y="2193494"/>
                    </a:lnTo>
                    <a:lnTo>
                      <a:pt x="268448" y="2193502"/>
                    </a:lnTo>
                    <a:lnTo>
                      <a:pt x="268170" y="2193518"/>
                    </a:lnTo>
                    <a:lnTo>
                      <a:pt x="267859" y="2193532"/>
                    </a:lnTo>
                    <a:lnTo>
                      <a:pt x="273347" y="2193108"/>
                    </a:lnTo>
                    <a:close/>
                    <a:moveTo>
                      <a:pt x="1167016" y="2190881"/>
                    </a:moveTo>
                    <a:lnTo>
                      <a:pt x="1171742" y="2196607"/>
                    </a:lnTo>
                    <a:cubicBezTo>
                      <a:pt x="1171742" y="2196607"/>
                      <a:pt x="1169524" y="2196607"/>
                      <a:pt x="1169524" y="2196607"/>
                    </a:cubicBezTo>
                    <a:cubicBezTo>
                      <a:pt x="1169524" y="2196607"/>
                      <a:pt x="1171742" y="2198835"/>
                      <a:pt x="1171742" y="2201064"/>
                    </a:cubicBezTo>
                    <a:cubicBezTo>
                      <a:pt x="1170633" y="2198835"/>
                      <a:pt x="1170078" y="2197721"/>
                      <a:pt x="1170356" y="2198557"/>
                    </a:cubicBezTo>
                    <a:lnTo>
                      <a:pt x="1172328" y="2203587"/>
                    </a:lnTo>
                    <a:lnTo>
                      <a:pt x="1171742" y="2203292"/>
                    </a:lnTo>
                    <a:cubicBezTo>
                      <a:pt x="1173960" y="2206634"/>
                      <a:pt x="1175624" y="2212762"/>
                      <a:pt x="1176733" y="2218333"/>
                    </a:cubicBezTo>
                    <a:lnTo>
                      <a:pt x="1177745" y="2225451"/>
                    </a:lnTo>
                    <a:lnTo>
                      <a:pt x="1178318" y="2225451"/>
                    </a:lnTo>
                    <a:cubicBezTo>
                      <a:pt x="1178318" y="2223226"/>
                      <a:pt x="1180585" y="2223226"/>
                      <a:pt x="1182853" y="2221001"/>
                    </a:cubicBezTo>
                    <a:lnTo>
                      <a:pt x="1183165" y="2221308"/>
                    </a:lnTo>
                    <a:lnTo>
                      <a:pt x="1184237" y="2220770"/>
                    </a:lnTo>
                    <a:lnTo>
                      <a:pt x="1184211" y="2220622"/>
                    </a:lnTo>
                    <a:cubicBezTo>
                      <a:pt x="1184489" y="2217566"/>
                      <a:pt x="1185043" y="2214232"/>
                      <a:pt x="1185043" y="2214232"/>
                    </a:cubicBezTo>
                    <a:cubicBezTo>
                      <a:pt x="1185043" y="2212009"/>
                      <a:pt x="1182825" y="2212009"/>
                      <a:pt x="1182825" y="2212009"/>
                    </a:cubicBezTo>
                    <a:cubicBezTo>
                      <a:pt x="1182825" y="2212009"/>
                      <a:pt x="1182825" y="2212009"/>
                      <a:pt x="1185043" y="2203118"/>
                    </a:cubicBezTo>
                    <a:cubicBezTo>
                      <a:pt x="1185043" y="2200895"/>
                      <a:pt x="1185043" y="2200895"/>
                      <a:pt x="1185043" y="2200895"/>
                    </a:cubicBezTo>
                    <a:lnTo>
                      <a:pt x="1184956" y="2199764"/>
                    </a:lnTo>
                    <a:lnTo>
                      <a:pt x="1178217" y="2198724"/>
                    </a:lnTo>
                    <a:cubicBezTo>
                      <a:pt x="1178217" y="2196499"/>
                      <a:pt x="1178217" y="2198724"/>
                      <a:pt x="1175998" y="2196499"/>
                    </a:cubicBezTo>
                    <a:cubicBezTo>
                      <a:pt x="1175998" y="2196499"/>
                      <a:pt x="1175998" y="2196499"/>
                      <a:pt x="1169342" y="2192048"/>
                    </a:cubicBezTo>
                    <a:close/>
                    <a:moveTo>
                      <a:pt x="897948" y="2190618"/>
                    </a:moveTo>
                    <a:lnTo>
                      <a:pt x="880693" y="2192343"/>
                    </a:lnTo>
                    <a:cubicBezTo>
                      <a:pt x="865163" y="2192343"/>
                      <a:pt x="865163" y="2192343"/>
                      <a:pt x="865163" y="2192343"/>
                    </a:cubicBezTo>
                    <a:lnTo>
                      <a:pt x="858290" y="2192343"/>
                    </a:lnTo>
                    <a:lnTo>
                      <a:pt x="864422" y="2191872"/>
                    </a:lnTo>
                    <a:lnTo>
                      <a:pt x="870340" y="2191604"/>
                    </a:lnTo>
                    <a:close/>
                    <a:moveTo>
                      <a:pt x="357707" y="2189704"/>
                    </a:moveTo>
                    <a:lnTo>
                      <a:pt x="360316" y="2189704"/>
                    </a:lnTo>
                    <a:lnTo>
                      <a:pt x="328243" y="2190959"/>
                    </a:lnTo>
                    <a:close/>
                    <a:moveTo>
                      <a:pt x="380008" y="2188933"/>
                    </a:moveTo>
                    <a:lnTo>
                      <a:pt x="411251" y="2189704"/>
                    </a:lnTo>
                    <a:lnTo>
                      <a:pt x="501672" y="2191934"/>
                    </a:lnTo>
                    <a:lnTo>
                      <a:pt x="441727" y="2191934"/>
                    </a:lnTo>
                    <a:cubicBezTo>
                      <a:pt x="435067" y="2191377"/>
                      <a:pt x="419664" y="2191098"/>
                      <a:pt x="400064" y="2191063"/>
                    </a:cubicBezTo>
                    <a:lnTo>
                      <a:pt x="333395" y="2191654"/>
                    </a:lnTo>
                    <a:lnTo>
                      <a:pt x="390662" y="2189704"/>
                    </a:lnTo>
                    <a:lnTo>
                      <a:pt x="360316" y="2189704"/>
                    </a:lnTo>
                    <a:close/>
                    <a:moveTo>
                      <a:pt x="2678490" y="2187455"/>
                    </a:moveTo>
                    <a:lnTo>
                      <a:pt x="2676282" y="2190698"/>
                    </a:lnTo>
                    <a:lnTo>
                      <a:pt x="2676282" y="2189665"/>
                    </a:lnTo>
                    <a:close/>
                    <a:moveTo>
                      <a:pt x="2509684" y="2187295"/>
                    </a:moveTo>
                    <a:lnTo>
                      <a:pt x="2517694" y="2188054"/>
                    </a:lnTo>
                    <a:lnTo>
                      <a:pt x="2529608" y="2189534"/>
                    </a:lnTo>
                    <a:lnTo>
                      <a:pt x="2517801" y="2188783"/>
                    </a:lnTo>
                    <a:lnTo>
                      <a:pt x="2511906" y="2187611"/>
                    </a:lnTo>
                    <a:close/>
                    <a:moveTo>
                      <a:pt x="2497393" y="2186576"/>
                    </a:moveTo>
                    <a:lnTo>
                      <a:pt x="2500031" y="2187652"/>
                    </a:lnTo>
                    <a:lnTo>
                      <a:pt x="2499382" y="2187611"/>
                    </a:lnTo>
                    <a:close/>
                    <a:moveTo>
                      <a:pt x="2495974" y="2185997"/>
                    </a:moveTo>
                    <a:lnTo>
                      <a:pt x="2496349" y="2186033"/>
                    </a:lnTo>
                    <a:lnTo>
                      <a:pt x="2497393" y="2186576"/>
                    </a:lnTo>
                    <a:close/>
                    <a:moveTo>
                      <a:pt x="945030" y="2185690"/>
                    </a:moveTo>
                    <a:cubicBezTo>
                      <a:pt x="982745" y="2185690"/>
                      <a:pt x="1011586" y="2192343"/>
                      <a:pt x="1049301" y="2201213"/>
                    </a:cubicBezTo>
                    <a:cubicBezTo>
                      <a:pt x="1049301" y="2201213"/>
                      <a:pt x="1049301" y="2201213"/>
                      <a:pt x="1055957" y="2203431"/>
                    </a:cubicBezTo>
                    <a:cubicBezTo>
                      <a:pt x="1060394" y="2205648"/>
                      <a:pt x="1064831" y="2205648"/>
                      <a:pt x="1069268" y="2207866"/>
                    </a:cubicBezTo>
                    <a:cubicBezTo>
                      <a:pt x="1080361" y="2212301"/>
                      <a:pt x="1089235" y="2214519"/>
                      <a:pt x="1095891" y="2218954"/>
                    </a:cubicBezTo>
                    <a:cubicBezTo>
                      <a:pt x="1102546" y="2221171"/>
                      <a:pt x="1102546" y="2221171"/>
                      <a:pt x="1109202" y="2223389"/>
                    </a:cubicBezTo>
                    <a:cubicBezTo>
                      <a:pt x="1109202" y="2221171"/>
                      <a:pt x="1122513" y="2230042"/>
                      <a:pt x="1126950" y="2234477"/>
                    </a:cubicBezTo>
                    <a:cubicBezTo>
                      <a:pt x="1129169" y="2234477"/>
                      <a:pt x="1129169" y="2234477"/>
                      <a:pt x="1129169" y="2234477"/>
                    </a:cubicBezTo>
                    <a:cubicBezTo>
                      <a:pt x="1131387" y="2234477"/>
                      <a:pt x="1133606" y="2236694"/>
                      <a:pt x="1133606" y="2236694"/>
                    </a:cubicBezTo>
                    <a:cubicBezTo>
                      <a:pt x="1135824" y="2238912"/>
                      <a:pt x="1140261" y="2241130"/>
                      <a:pt x="1140261" y="2241130"/>
                    </a:cubicBezTo>
                    <a:cubicBezTo>
                      <a:pt x="1149136" y="2250000"/>
                      <a:pt x="1155791" y="2256653"/>
                      <a:pt x="1160228" y="2267741"/>
                    </a:cubicBezTo>
                    <a:cubicBezTo>
                      <a:pt x="1158010" y="2267741"/>
                      <a:pt x="1158010" y="2267741"/>
                      <a:pt x="1160228" y="2272176"/>
                    </a:cubicBezTo>
                    <a:cubicBezTo>
                      <a:pt x="1160228" y="2269958"/>
                      <a:pt x="1158010" y="2269958"/>
                      <a:pt x="1158010" y="2269958"/>
                    </a:cubicBezTo>
                    <a:cubicBezTo>
                      <a:pt x="1160228" y="2274393"/>
                      <a:pt x="1162447" y="2278829"/>
                      <a:pt x="1162447" y="2278829"/>
                    </a:cubicBezTo>
                    <a:cubicBezTo>
                      <a:pt x="1162447" y="2281046"/>
                      <a:pt x="1158010" y="2276611"/>
                      <a:pt x="1158010" y="2278829"/>
                    </a:cubicBezTo>
                    <a:cubicBezTo>
                      <a:pt x="1158010" y="2278829"/>
                      <a:pt x="1158010" y="2278829"/>
                      <a:pt x="1155791" y="2278829"/>
                    </a:cubicBezTo>
                    <a:cubicBezTo>
                      <a:pt x="1155791" y="2278829"/>
                      <a:pt x="1155791" y="2278829"/>
                      <a:pt x="1153573" y="2276611"/>
                    </a:cubicBezTo>
                    <a:cubicBezTo>
                      <a:pt x="1153573" y="2276611"/>
                      <a:pt x="1153573" y="2276611"/>
                      <a:pt x="1151354" y="2274393"/>
                    </a:cubicBezTo>
                    <a:cubicBezTo>
                      <a:pt x="1151354" y="2274393"/>
                      <a:pt x="1151354" y="2274393"/>
                      <a:pt x="1146917" y="2265523"/>
                    </a:cubicBezTo>
                    <a:cubicBezTo>
                      <a:pt x="1146917" y="2265523"/>
                      <a:pt x="1146917" y="2265523"/>
                      <a:pt x="1138043" y="2258870"/>
                    </a:cubicBezTo>
                    <a:cubicBezTo>
                      <a:pt x="1138043" y="2256653"/>
                      <a:pt x="1138043" y="2256653"/>
                      <a:pt x="1140261" y="2256653"/>
                    </a:cubicBezTo>
                    <a:cubicBezTo>
                      <a:pt x="1140261" y="2256653"/>
                      <a:pt x="1140261" y="2256653"/>
                      <a:pt x="1135824" y="2254435"/>
                    </a:cubicBezTo>
                    <a:cubicBezTo>
                      <a:pt x="1135824" y="2254435"/>
                      <a:pt x="1135824" y="2254435"/>
                      <a:pt x="1138043" y="2254435"/>
                    </a:cubicBezTo>
                    <a:cubicBezTo>
                      <a:pt x="1135824" y="2252218"/>
                      <a:pt x="1133606" y="2250000"/>
                      <a:pt x="1131387" y="2247782"/>
                    </a:cubicBezTo>
                    <a:cubicBezTo>
                      <a:pt x="1131387" y="2247782"/>
                      <a:pt x="1129169" y="2245565"/>
                      <a:pt x="1126950" y="2243347"/>
                    </a:cubicBezTo>
                    <a:cubicBezTo>
                      <a:pt x="1120295" y="2238912"/>
                      <a:pt x="1118076" y="2234477"/>
                      <a:pt x="1106983" y="2230042"/>
                    </a:cubicBezTo>
                    <a:cubicBezTo>
                      <a:pt x="1098109" y="2225606"/>
                      <a:pt x="1087017" y="2216736"/>
                      <a:pt x="1075924" y="2214519"/>
                    </a:cubicBezTo>
                    <a:cubicBezTo>
                      <a:pt x="1069268" y="2210083"/>
                      <a:pt x="1060394" y="2210083"/>
                      <a:pt x="1049301" y="2205648"/>
                    </a:cubicBezTo>
                    <a:cubicBezTo>
                      <a:pt x="1049301" y="2205648"/>
                      <a:pt x="1035990" y="2203431"/>
                      <a:pt x="1035990" y="2203431"/>
                    </a:cubicBezTo>
                    <a:cubicBezTo>
                      <a:pt x="1024898" y="2203431"/>
                      <a:pt x="1022679" y="2201213"/>
                      <a:pt x="1013805" y="2198995"/>
                    </a:cubicBezTo>
                    <a:cubicBezTo>
                      <a:pt x="1007149" y="2198995"/>
                      <a:pt x="1004931" y="2198995"/>
                      <a:pt x="998275" y="2196778"/>
                    </a:cubicBezTo>
                    <a:cubicBezTo>
                      <a:pt x="996057" y="2196778"/>
                      <a:pt x="993838" y="2196778"/>
                      <a:pt x="993838" y="2196778"/>
                    </a:cubicBezTo>
                    <a:cubicBezTo>
                      <a:pt x="984964" y="2196778"/>
                      <a:pt x="987182" y="2194560"/>
                      <a:pt x="984964" y="2196778"/>
                    </a:cubicBezTo>
                    <a:cubicBezTo>
                      <a:pt x="984964" y="2196778"/>
                      <a:pt x="976090" y="2192343"/>
                      <a:pt x="971653" y="2192343"/>
                    </a:cubicBezTo>
                    <a:cubicBezTo>
                      <a:pt x="967216" y="2192343"/>
                      <a:pt x="962779" y="2192343"/>
                      <a:pt x="956123" y="2192343"/>
                    </a:cubicBezTo>
                    <a:cubicBezTo>
                      <a:pt x="953904" y="2192343"/>
                      <a:pt x="953904" y="2192343"/>
                      <a:pt x="953904" y="2192343"/>
                    </a:cubicBezTo>
                    <a:cubicBezTo>
                      <a:pt x="951686" y="2192343"/>
                      <a:pt x="949467" y="2192343"/>
                      <a:pt x="945030" y="2192343"/>
                    </a:cubicBezTo>
                    <a:cubicBezTo>
                      <a:pt x="936156" y="2190125"/>
                      <a:pt x="929500" y="2192343"/>
                      <a:pt x="920626" y="2192343"/>
                    </a:cubicBezTo>
                    <a:cubicBezTo>
                      <a:pt x="916189" y="2192343"/>
                      <a:pt x="898996" y="2192897"/>
                      <a:pt x="882079" y="2193451"/>
                    </a:cubicBezTo>
                    <a:lnTo>
                      <a:pt x="859780" y="2194174"/>
                    </a:lnTo>
                    <a:lnTo>
                      <a:pt x="942812" y="2190125"/>
                    </a:lnTo>
                    <a:cubicBezTo>
                      <a:pt x="936156" y="2190125"/>
                      <a:pt x="920626" y="2190125"/>
                      <a:pt x="911752" y="2190125"/>
                    </a:cubicBezTo>
                    <a:lnTo>
                      <a:pt x="897948" y="2190618"/>
                    </a:lnTo>
                    <a:lnTo>
                      <a:pt x="902878" y="2190125"/>
                    </a:lnTo>
                    <a:lnTo>
                      <a:pt x="870340" y="2191604"/>
                    </a:lnTo>
                    <a:lnTo>
                      <a:pt x="865827" y="2191765"/>
                    </a:lnTo>
                    <a:close/>
                    <a:moveTo>
                      <a:pt x="346120" y="2185556"/>
                    </a:moveTo>
                    <a:cubicBezTo>
                      <a:pt x="398017" y="2183709"/>
                      <a:pt x="451718" y="2184127"/>
                      <a:pt x="503893" y="2187473"/>
                    </a:cubicBezTo>
                    <a:cubicBezTo>
                      <a:pt x="556068" y="2188588"/>
                      <a:pt x="601582" y="2191934"/>
                      <a:pt x="647373" y="2196674"/>
                    </a:cubicBezTo>
                    <a:lnTo>
                      <a:pt x="773116" y="2211891"/>
                    </a:lnTo>
                    <a:lnTo>
                      <a:pt x="775958" y="2210764"/>
                    </a:lnTo>
                    <a:lnTo>
                      <a:pt x="773367" y="2211921"/>
                    </a:lnTo>
                    <a:lnTo>
                      <a:pt x="792519" y="2214239"/>
                    </a:lnTo>
                    <a:cubicBezTo>
                      <a:pt x="792519" y="2214239"/>
                      <a:pt x="792519" y="2214239"/>
                      <a:pt x="808060" y="2216469"/>
                    </a:cubicBezTo>
                    <a:cubicBezTo>
                      <a:pt x="808060" y="2216469"/>
                      <a:pt x="808060" y="2216469"/>
                      <a:pt x="850244" y="2220930"/>
                    </a:cubicBezTo>
                    <a:cubicBezTo>
                      <a:pt x="876886" y="2225391"/>
                      <a:pt x="903529" y="2229852"/>
                      <a:pt x="925731" y="2234313"/>
                    </a:cubicBezTo>
                    <a:cubicBezTo>
                      <a:pt x="941272" y="2236543"/>
                      <a:pt x="943492" y="2236543"/>
                      <a:pt x="959034" y="2238774"/>
                    </a:cubicBezTo>
                    <a:cubicBezTo>
                      <a:pt x="959034" y="2236543"/>
                      <a:pt x="998997" y="2245465"/>
                      <a:pt x="1018979" y="2249926"/>
                    </a:cubicBezTo>
                    <a:cubicBezTo>
                      <a:pt x="1021199" y="2249926"/>
                      <a:pt x="1018979" y="2249926"/>
                      <a:pt x="1023420" y="2249926"/>
                    </a:cubicBezTo>
                    <a:cubicBezTo>
                      <a:pt x="1027860" y="2249926"/>
                      <a:pt x="1034521" y="2252157"/>
                      <a:pt x="1036741" y="2252157"/>
                    </a:cubicBezTo>
                    <a:cubicBezTo>
                      <a:pt x="1043401" y="2254387"/>
                      <a:pt x="1052282" y="2254387"/>
                      <a:pt x="1056723" y="2256618"/>
                    </a:cubicBezTo>
                    <a:cubicBezTo>
                      <a:pt x="1083365" y="2261079"/>
                      <a:pt x="1112228" y="2270001"/>
                      <a:pt x="1138870" y="2276692"/>
                    </a:cubicBezTo>
                    <a:cubicBezTo>
                      <a:pt x="1138870" y="2276692"/>
                      <a:pt x="1136650" y="2276692"/>
                      <a:pt x="1134430" y="2276692"/>
                    </a:cubicBezTo>
                    <a:cubicBezTo>
                      <a:pt x="1134430" y="2276692"/>
                      <a:pt x="1138870" y="2278922"/>
                      <a:pt x="1141090" y="2278922"/>
                    </a:cubicBezTo>
                    <a:cubicBezTo>
                      <a:pt x="1136650" y="2278922"/>
                      <a:pt x="1136650" y="2278922"/>
                      <a:pt x="1145531" y="2281153"/>
                    </a:cubicBezTo>
                    <a:cubicBezTo>
                      <a:pt x="1145531" y="2281153"/>
                      <a:pt x="1141090" y="2281153"/>
                      <a:pt x="1141090" y="2281153"/>
                    </a:cubicBezTo>
                    <a:cubicBezTo>
                      <a:pt x="1149971" y="2283383"/>
                      <a:pt x="1167733" y="2290075"/>
                      <a:pt x="1167733" y="2290075"/>
                    </a:cubicBezTo>
                    <a:cubicBezTo>
                      <a:pt x="1169953" y="2292305"/>
                      <a:pt x="1158852" y="2290075"/>
                      <a:pt x="1156632" y="2292305"/>
                    </a:cubicBezTo>
                    <a:cubicBezTo>
                      <a:pt x="1156632" y="2292305"/>
                      <a:pt x="1156632" y="2292305"/>
                      <a:pt x="1154411" y="2292305"/>
                    </a:cubicBezTo>
                    <a:cubicBezTo>
                      <a:pt x="1154411" y="2292305"/>
                      <a:pt x="1154411" y="2292305"/>
                      <a:pt x="1145531" y="2290075"/>
                    </a:cubicBezTo>
                    <a:cubicBezTo>
                      <a:pt x="1143310" y="2290075"/>
                      <a:pt x="1143310" y="2290075"/>
                      <a:pt x="1143310" y="2290075"/>
                    </a:cubicBezTo>
                    <a:cubicBezTo>
                      <a:pt x="1143310" y="2290075"/>
                      <a:pt x="1143310" y="2290075"/>
                      <a:pt x="1112228" y="2283383"/>
                    </a:cubicBezTo>
                    <a:cubicBezTo>
                      <a:pt x="1112228" y="2283383"/>
                      <a:pt x="1112228" y="2283383"/>
                      <a:pt x="1081145" y="2274461"/>
                    </a:cubicBezTo>
                    <a:cubicBezTo>
                      <a:pt x="1076704" y="2272231"/>
                      <a:pt x="1078925" y="2272231"/>
                      <a:pt x="1078925" y="2272231"/>
                    </a:cubicBezTo>
                    <a:cubicBezTo>
                      <a:pt x="1076704" y="2272231"/>
                      <a:pt x="1070044" y="2270001"/>
                      <a:pt x="1067824" y="2270001"/>
                    </a:cubicBezTo>
                    <a:cubicBezTo>
                      <a:pt x="1067824" y="2270001"/>
                      <a:pt x="1067824" y="2270001"/>
                      <a:pt x="1070044" y="2270001"/>
                    </a:cubicBezTo>
                    <a:cubicBezTo>
                      <a:pt x="1063383" y="2267770"/>
                      <a:pt x="1052282" y="2265540"/>
                      <a:pt x="1047842" y="2265540"/>
                    </a:cubicBezTo>
                    <a:cubicBezTo>
                      <a:pt x="1043401" y="2263309"/>
                      <a:pt x="1038961" y="2263309"/>
                      <a:pt x="1032300" y="2261079"/>
                    </a:cubicBezTo>
                    <a:cubicBezTo>
                      <a:pt x="1005658" y="2254387"/>
                      <a:pt x="994557" y="2252157"/>
                      <a:pt x="965694" y="2245465"/>
                    </a:cubicBezTo>
                    <a:cubicBezTo>
                      <a:pt x="934612" y="2241004"/>
                      <a:pt x="899088" y="2234313"/>
                      <a:pt x="870226" y="2229852"/>
                    </a:cubicBezTo>
                    <a:cubicBezTo>
                      <a:pt x="848024" y="2225391"/>
                      <a:pt x="828042" y="2223161"/>
                      <a:pt x="796959" y="2218700"/>
                    </a:cubicBezTo>
                    <a:cubicBezTo>
                      <a:pt x="796959" y="2218700"/>
                      <a:pt x="786968" y="2217584"/>
                      <a:pt x="776700" y="2216469"/>
                    </a:cubicBezTo>
                    <a:lnTo>
                      <a:pt x="765329" y="2215258"/>
                    </a:lnTo>
                    <a:lnTo>
                      <a:pt x="760892" y="2216736"/>
                    </a:lnTo>
                    <a:lnTo>
                      <a:pt x="764771" y="2215199"/>
                    </a:lnTo>
                    <a:lnTo>
                      <a:pt x="762303" y="2214936"/>
                    </a:lnTo>
                    <a:cubicBezTo>
                      <a:pt x="758244" y="2214518"/>
                      <a:pt x="755330" y="2214239"/>
                      <a:pt x="754775" y="2214239"/>
                    </a:cubicBezTo>
                    <a:cubicBezTo>
                      <a:pt x="728133" y="2212008"/>
                      <a:pt x="723693" y="2209778"/>
                      <a:pt x="694830" y="2207547"/>
                    </a:cubicBezTo>
                    <a:cubicBezTo>
                      <a:pt x="674848" y="2205317"/>
                      <a:pt x="670408" y="2205317"/>
                      <a:pt x="652646" y="2203086"/>
                    </a:cubicBezTo>
                    <a:cubicBezTo>
                      <a:pt x="648206" y="2203086"/>
                      <a:pt x="639325" y="2203086"/>
                      <a:pt x="637105" y="2203086"/>
                    </a:cubicBezTo>
                    <a:cubicBezTo>
                      <a:pt x="617123" y="2200856"/>
                      <a:pt x="621563" y="2200856"/>
                      <a:pt x="614903" y="2200856"/>
                    </a:cubicBezTo>
                    <a:cubicBezTo>
                      <a:pt x="612682" y="2200856"/>
                      <a:pt x="588260" y="2196395"/>
                      <a:pt x="581600" y="2196395"/>
                    </a:cubicBezTo>
                    <a:cubicBezTo>
                      <a:pt x="568278" y="2196395"/>
                      <a:pt x="552737" y="2194164"/>
                      <a:pt x="534975" y="2194164"/>
                    </a:cubicBezTo>
                    <a:cubicBezTo>
                      <a:pt x="532755" y="2194164"/>
                      <a:pt x="530535" y="2194164"/>
                      <a:pt x="528315" y="2194164"/>
                    </a:cubicBezTo>
                    <a:cubicBezTo>
                      <a:pt x="523874" y="2194164"/>
                      <a:pt x="514994" y="2191934"/>
                      <a:pt x="508333" y="2191934"/>
                    </a:cubicBezTo>
                    <a:lnTo>
                      <a:pt x="501672" y="2191934"/>
                    </a:lnTo>
                    <a:cubicBezTo>
                      <a:pt x="481691" y="2189704"/>
                      <a:pt x="437287" y="2187473"/>
                      <a:pt x="417305" y="2187473"/>
                    </a:cubicBezTo>
                    <a:lnTo>
                      <a:pt x="380008" y="2188933"/>
                    </a:lnTo>
                    <a:lnTo>
                      <a:pt x="377341" y="2188867"/>
                    </a:lnTo>
                    <a:lnTo>
                      <a:pt x="357707" y="2189704"/>
                    </a:lnTo>
                    <a:lnTo>
                      <a:pt x="330717" y="2189704"/>
                    </a:lnTo>
                    <a:cubicBezTo>
                      <a:pt x="317396" y="2189704"/>
                      <a:pt x="301854" y="2191934"/>
                      <a:pt x="288533" y="2191934"/>
                    </a:cubicBezTo>
                    <a:lnTo>
                      <a:pt x="273347" y="2193108"/>
                    </a:lnTo>
                    <a:lnTo>
                      <a:pt x="246349" y="2194164"/>
                    </a:lnTo>
                    <a:lnTo>
                      <a:pt x="242187" y="2194164"/>
                    </a:lnTo>
                    <a:cubicBezTo>
                      <a:pt x="239689" y="2194164"/>
                      <a:pt x="239689" y="2194164"/>
                      <a:pt x="239689" y="2194164"/>
                    </a:cubicBezTo>
                    <a:lnTo>
                      <a:pt x="236056" y="2195381"/>
                    </a:lnTo>
                    <a:lnTo>
                      <a:pt x="230426" y="2196046"/>
                    </a:lnTo>
                    <a:cubicBezTo>
                      <a:pt x="225119" y="2196674"/>
                      <a:pt x="218042" y="2197510"/>
                      <a:pt x="208606" y="2198625"/>
                    </a:cubicBezTo>
                    <a:lnTo>
                      <a:pt x="170914" y="2202412"/>
                    </a:lnTo>
                    <a:lnTo>
                      <a:pt x="186476" y="2199559"/>
                    </a:lnTo>
                    <a:lnTo>
                      <a:pt x="193065" y="2198625"/>
                    </a:lnTo>
                    <a:lnTo>
                      <a:pt x="236311" y="2194281"/>
                    </a:lnTo>
                    <a:close/>
                    <a:moveTo>
                      <a:pt x="2690941" y="2184656"/>
                    </a:moveTo>
                    <a:lnTo>
                      <a:pt x="2694402" y="2185500"/>
                    </a:lnTo>
                    <a:lnTo>
                      <a:pt x="2693355" y="2185351"/>
                    </a:lnTo>
                    <a:close/>
                    <a:moveTo>
                      <a:pt x="2681230" y="2184179"/>
                    </a:moveTo>
                    <a:lnTo>
                      <a:pt x="2678490" y="2189665"/>
                    </a:lnTo>
                    <a:cubicBezTo>
                      <a:pt x="2678490" y="2190770"/>
                      <a:pt x="2679042" y="2190217"/>
                      <a:pt x="2679870" y="2188560"/>
                    </a:cubicBezTo>
                    <a:lnTo>
                      <a:pt x="2681543" y="2184295"/>
                    </a:lnTo>
                    <a:close/>
                    <a:moveTo>
                      <a:pt x="2682071" y="2182495"/>
                    </a:moveTo>
                    <a:lnTo>
                      <a:pt x="2681487" y="2183665"/>
                    </a:lnTo>
                    <a:lnTo>
                      <a:pt x="2681774" y="2183706"/>
                    </a:lnTo>
                    <a:lnTo>
                      <a:pt x="2682234" y="2182534"/>
                    </a:lnTo>
                    <a:close/>
                    <a:moveTo>
                      <a:pt x="2481855" y="2180238"/>
                    </a:moveTo>
                    <a:lnTo>
                      <a:pt x="2495974" y="2185997"/>
                    </a:lnTo>
                    <a:lnTo>
                      <a:pt x="2489641" y="2185398"/>
                    </a:lnTo>
                    <a:close/>
                    <a:moveTo>
                      <a:pt x="2615631" y="2178652"/>
                    </a:moveTo>
                    <a:lnTo>
                      <a:pt x="2614634" y="2180870"/>
                    </a:lnTo>
                    <a:lnTo>
                      <a:pt x="2614326" y="2181395"/>
                    </a:lnTo>
                    <a:lnTo>
                      <a:pt x="2614080" y="2181148"/>
                    </a:lnTo>
                    <a:lnTo>
                      <a:pt x="2615512" y="2178746"/>
                    </a:lnTo>
                    <a:close/>
                    <a:moveTo>
                      <a:pt x="1077027" y="2175607"/>
                    </a:moveTo>
                    <a:lnTo>
                      <a:pt x="1092274" y="2185143"/>
                    </a:lnTo>
                    <a:cubicBezTo>
                      <a:pt x="1114468" y="2196248"/>
                      <a:pt x="1136662" y="2216236"/>
                      <a:pt x="1152198" y="2236224"/>
                    </a:cubicBezTo>
                    <a:cubicBezTo>
                      <a:pt x="1152198" y="2236224"/>
                      <a:pt x="1152198" y="2234003"/>
                      <a:pt x="1149978" y="2234003"/>
                    </a:cubicBezTo>
                    <a:cubicBezTo>
                      <a:pt x="1149978" y="2234003"/>
                      <a:pt x="1152198" y="2236224"/>
                      <a:pt x="1154417" y="2238445"/>
                    </a:cubicBezTo>
                    <a:cubicBezTo>
                      <a:pt x="1149978" y="2234003"/>
                      <a:pt x="1149978" y="2236224"/>
                      <a:pt x="1156636" y="2242887"/>
                    </a:cubicBezTo>
                    <a:cubicBezTo>
                      <a:pt x="1156636" y="2242887"/>
                      <a:pt x="1152198" y="2240666"/>
                      <a:pt x="1154417" y="2240666"/>
                    </a:cubicBezTo>
                    <a:cubicBezTo>
                      <a:pt x="1156636" y="2243997"/>
                      <a:pt x="1159965" y="2248994"/>
                      <a:pt x="1163017" y="2253436"/>
                    </a:cubicBezTo>
                    <a:lnTo>
                      <a:pt x="1166018" y="2257520"/>
                    </a:lnTo>
                    <a:lnTo>
                      <a:pt x="1168975" y="2244462"/>
                    </a:lnTo>
                    <a:lnTo>
                      <a:pt x="1167300" y="2242795"/>
                    </a:lnTo>
                    <a:cubicBezTo>
                      <a:pt x="1167300" y="2242795"/>
                      <a:pt x="1167300" y="2242795"/>
                      <a:pt x="1160642" y="2236169"/>
                    </a:cubicBezTo>
                    <a:cubicBezTo>
                      <a:pt x="1160642" y="2236169"/>
                      <a:pt x="1158423" y="2233960"/>
                      <a:pt x="1158423" y="2233960"/>
                    </a:cubicBezTo>
                    <a:cubicBezTo>
                      <a:pt x="1151765" y="2227334"/>
                      <a:pt x="1145108" y="2218499"/>
                      <a:pt x="1136231" y="2211873"/>
                    </a:cubicBezTo>
                    <a:cubicBezTo>
                      <a:pt x="1127354" y="2205247"/>
                      <a:pt x="1118477" y="2200829"/>
                      <a:pt x="1109601" y="2194203"/>
                    </a:cubicBezTo>
                    <a:cubicBezTo>
                      <a:pt x="1105162" y="2191994"/>
                      <a:pt x="1107381" y="2191994"/>
                      <a:pt x="1109601" y="2191994"/>
                    </a:cubicBezTo>
                    <a:cubicBezTo>
                      <a:pt x="1109601" y="2191994"/>
                      <a:pt x="1109601" y="2191994"/>
                      <a:pt x="1107381" y="2191994"/>
                    </a:cubicBezTo>
                    <a:cubicBezTo>
                      <a:pt x="1105162" y="2189786"/>
                      <a:pt x="1100724" y="2187577"/>
                      <a:pt x="1098505" y="2185368"/>
                    </a:cubicBezTo>
                    <a:cubicBezTo>
                      <a:pt x="1098505" y="2185368"/>
                      <a:pt x="1098505" y="2185368"/>
                      <a:pt x="1100724" y="2187577"/>
                    </a:cubicBezTo>
                    <a:cubicBezTo>
                      <a:pt x="1094066" y="2183160"/>
                      <a:pt x="1082970" y="2178742"/>
                      <a:pt x="1080751" y="2176533"/>
                    </a:cubicBezTo>
                    <a:close/>
                    <a:moveTo>
                      <a:pt x="2645388" y="2172180"/>
                    </a:moveTo>
                    <a:lnTo>
                      <a:pt x="2645388" y="2172347"/>
                    </a:lnTo>
                    <a:lnTo>
                      <a:pt x="2645454" y="2172213"/>
                    </a:lnTo>
                    <a:close/>
                    <a:moveTo>
                      <a:pt x="503563" y="2171540"/>
                    </a:moveTo>
                    <a:lnTo>
                      <a:pt x="509662" y="2171736"/>
                    </a:lnTo>
                    <a:lnTo>
                      <a:pt x="514855" y="2172116"/>
                    </a:lnTo>
                    <a:close/>
                    <a:moveTo>
                      <a:pt x="2687320" y="2169775"/>
                    </a:moveTo>
                    <a:lnTo>
                      <a:pt x="2687103" y="2170318"/>
                    </a:lnTo>
                    <a:lnTo>
                      <a:pt x="2687157" y="2170101"/>
                    </a:lnTo>
                    <a:close/>
                    <a:moveTo>
                      <a:pt x="399456" y="2165490"/>
                    </a:moveTo>
                    <a:cubicBezTo>
                      <a:pt x="399456" y="2165490"/>
                      <a:pt x="399456" y="2165490"/>
                      <a:pt x="402230" y="2165766"/>
                    </a:cubicBezTo>
                    <a:lnTo>
                      <a:pt x="414642" y="2167001"/>
                    </a:lnTo>
                    <a:lnTo>
                      <a:pt x="414642" y="2167001"/>
                    </a:lnTo>
                    <a:close/>
                    <a:moveTo>
                      <a:pt x="351934" y="2163801"/>
                    </a:moveTo>
                    <a:lnTo>
                      <a:pt x="399456" y="2165490"/>
                    </a:lnTo>
                    <a:lnTo>
                      <a:pt x="360558" y="2164241"/>
                    </a:lnTo>
                    <a:close/>
                    <a:moveTo>
                      <a:pt x="244852" y="2159191"/>
                    </a:moveTo>
                    <a:lnTo>
                      <a:pt x="261866" y="2161072"/>
                    </a:lnTo>
                    <a:lnTo>
                      <a:pt x="360558" y="2164241"/>
                    </a:lnTo>
                    <a:lnTo>
                      <a:pt x="414642" y="2167001"/>
                    </a:lnTo>
                    <a:lnTo>
                      <a:pt x="418874" y="2167423"/>
                    </a:lnTo>
                    <a:cubicBezTo>
                      <a:pt x="421648" y="2167699"/>
                      <a:pt x="421648" y="2167699"/>
                      <a:pt x="421648" y="2167699"/>
                    </a:cubicBezTo>
                    <a:lnTo>
                      <a:pt x="414642" y="2167001"/>
                    </a:lnTo>
                    <a:lnTo>
                      <a:pt x="503563" y="2171540"/>
                    </a:lnTo>
                    <a:lnTo>
                      <a:pt x="452717" y="2169907"/>
                    </a:lnTo>
                    <a:cubicBezTo>
                      <a:pt x="423867" y="2169907"/>
                      <a:pt x="252989" y="2158864"/>
                      <a:pt x="237454" y="2161072"/>
                    </a:cubicBezTo>
                    <a:cubicBezTo>
                      <a:pt x="237454" y="2161072"/>
                      <a:pt x="237454" y="2161072"/>
                      <a:pt x="235235" y="2161072"/>
                    </a:cubicBezTo>
                    <a:lnTo>
                      <a:pt x="240118" y="2159453"/>
                    </a:lnTo>
                    <a:close/>
                    <a:moveTo>
                      <a:pt x="255779" y="2159053"/>
                    </a:moveTo>
                    <a:lnTo>
                      <a:pt x="267871" y="2159510"/>
                    </a:lnTo>
                    <a:lnTo>
                      <a:pt x="351934" y="2163801"/>
                    </a:lnTo>
                    <a:lnTo>
                      <a:pt x="337318" y="2163281"/>
                    </a:lnTo>
                    <a:cubicBezTo>
                      <a:pt x="324003" y="2163281"/>
                      <a:pt x="308469" y="2161072"/>
                      <a:pt x="295154" y="2161072"/>
                    </a:cubicBezTo>
                    <a:cubicBezTo>
                      <a:pt x="284058" y="2161072"/>
                      <a:pt x="272962" y="2161072"/>
                      <a:pt x="261866" y="2161072"/>
                    </a:cubicBezTo>
                    <a:close/>
                    <a:moveTo>
                      <a:pt x="253318" y="2158960"/>
                    </a:moveTo>
                    <a:lnTo>
                      <a:pt x="255510" y="2158964"/>
                    </a:lnTo>
                    <a:lnTo>
                      <a:pt x="255779" y="2159053"/>
                    </a:lnTo>
                    <a:close/>
                    <a:moveTo>
                      <a:pt x="242589" y="2158941"/>
                    </a:moveTo>
                    <a:lnTo>
                      <a:pt x="249163" y="2158953"/>
                    </a:lnTo>
                    <a:lnTo>
                      <a:pt x="244852" y="2159191"/>
                    </a:lnTo>
                    <a:lnTo>
                      <a:pt x="244389" y="2159140"/>
                    </a:lnTo>
                    <a:close/>
                    <a:moveTo>
                      <a:pt x="225914" y="2158911"/>
                    </a:moveTo>
                    <a:lnTo>
                      <a:pt x="241666" y="2158939"/>
                    </a:lnTo>
                    <a:lnTo>
                      <a:pt x="240118" y="2159453"/>
                    </a:lnTo>
                    <a:lnTo>
                      <a:pt x="210824" y="2161072"/>
                    </a:lnTo>
                    <a:cubicBezTo>
                      <a:pt x="193070" y="2161072"/>
                      <a:pt x="168659" y="2167699"/>
                      <a:pt x="144248" y="2174325"/>
                    </a:cubicBezTo>
                    <a:cubicBezTo>
                      <a:pt x="164221" y="2167699"/>
                      <a:pt x="179755" y="2163281"/>
                      <a:pt x="195289" y="2161072"/>
                    </a:cubicBezTo>
                    <a:close/>
                    <a:moveTo>
                      <a:pt x="255208" y="2158864"/>
                    </a:moveTo>
                    <a:lnTo>
                      <a:pt x="257233" y="2158967"/>
                    </a:lnTo>
                    <a:lnTo>
                      <a:pt x="255510" y="2158964"/>
                    </a:lnTo>
                    <a:close/>
                    <a:moveTo>
                      <a:pt x="250770" y="2158864"/>
                    </a:moveTo>
                    <a:lnTo>
                      <a:pt x="253318" y="2158960"/>
                    </a:lnTo>
                    <a:lnTo>
                      <a:pt x="249163" y="2158953"/>
                    </a:lnTo>
                    <a:close/>
                    <a:moveTo>
                      <a:pt x="241893" y="2158864"/>
                    </a:moveTo>
                    <a:lnTo>
                      <a:pt x="242589" y="2158941"/>
                    </a:lnTo>
                    <a:lnTo>
                      <a:pt x="241666" y="2158939"/>
                    </a:lnTo>
                    <a:close/>
                    <a:moveTo>
                      <a:pt x="199728" y="2158864"/>
                    </a:moveTo>
                    <a:lnTo>
                      <a:pt x="216307" y="2158894"/>
                    </a:lnTo>
                    <a:lnTo>
                      <a:pt x="195289" y="2161072"/>
                    </a:lnTo>
                    <a:cubicBezTo>
                      <a:pt x="158673" y="2167699"/>
                      <a:pt x="84607" y="2194203"/>
                      <a:pt x="36755" y="2200519"/>
                    </a:cubicBezTo>
                    <a:lnTo>
                      <a:pt x="27240" y="2200027"/>
                    </a:lnTo>
                    <a:lnTo>
                      <a:pt x="40882" y="2199242"/>
                    </a:lnTo>
                    <a:cubicBezTo>
                      <a:pt x="75730" y="2193237"/>
                      <a:pt x="131488" y="2175429"/>
                      <a:pt x="199728" y="2158864"/>
                    </a:cubicBezTo>
                    <a:close/>
                    <a:moveTo>
                      <a:pt x="234403" y="2158312"/>
                    </a:moveTo>
                    <a:cubicBezTo>
                      <a:pt x="243003" y="2158312"/>
                      <a:pt x="246331" y="2158864"/>
                      <a:pt x="241893" y="2158864"/>
                    </a:cubicBezTo>
                    <a:lnTo>
                      <a:pt x="230890" y="2158560"/>
                    </a:lnTo>
                    <a:close/>
                    <a:moveTo>
                      <a:pt x="221920" y="2158312"/>
                    </a:moveTo>
                    <a:lnTo>
                      <a:pt x="230890" y="2158560"/>
                    </a:lnTo>
                    <a:lnTo>
                      <a:pt x="225914" y="2158911"/>
                    </a:lnTo>
                    <a:lnTo>
                      <a:pt x="216307" y="2158894"/>
                    </a:lnTo>
                    <a:close/>
                    <a:moveTo>
                      <a:pt x="530585" y="2157150"/>
                    </a:moveTo>
                    <a:lnTo>
                      <a:pt x="533872" y="2157377"/>
                    </a:lnTo>
                    <a:lnTo>
                      <a:pt x="545825" y="2158665"/>
                    </a:lnTo>
                    <a:close/>
                    <a:moveTo>
                      <a:pt x="437098" y="2147537"/>
                    </a:moveTo>
                    <a:cubicBezTo>
                      <a:pt x="437098" y="2147537"/>
                      <a:pt x="437098" y="2147537"/>
                      <a:pt x="459287" y="2149762"/>
                    </a:cubicBezTo>
                    <a:cubicBezTo>
                      <a:pt x="459287" y="2149762"/>
                      <a:pt x="459287" y="2149762"/>
                      <a:pt x="437098" y="2147537"/>
                    </a:cubicBezTo>
                    <a:close/>
                    <a:moveTo>
                      <a:pt x="2634155" y="2143354"/>
                    </a:moveTo>
                    <a:lnTo>
                      <a:pt x="2636213" y="2143354"/>
                    </a:lnTo>
                    <a:cubicBezTo>
                      <a:pt x="2632893" y="2147523"/>
                      <a:pt x="2629262" y="2153567"/>
                      <a:pt x="2625903" y="2159611"/>
                    </a:cubicBezTo>
                    <a:lnTo>
                      <a:pt x="2623538" y="2164043"/>
                    </a:lnTo>
                    <a:lnTo>
                      <a:pt x="2618507" y="2172255"/>
                    </a:lnTo>
                    <a:lnTo>
                      <a:pt x="2615824" y="2178222"/>
                    </a:lnTo>
                    <a:lnTo>
                      <a:pt x="2615512" y="2178746"/>
                    </a:lnTo>
                    <a:lnTo>
                      <a:pt x="2613626" y="2180235"/>
                    </a:lnTo>
                    <a:lnTo>
                      <a:pt x="2612974" y="2178924"/>
                    </a:lnTo>
                    <a:lnTo>
                      <a:pt x="2614080" y="2176701"/>
                    </a:lnTo>
                    <a:cubicBezTo>
                      <a:pt x="2614080" y="2171699"/>
                      <a:pt x="2625285" y="2154192"/>
                      <a:pt x="2632754" y="2144813"/>
                    </a:cubicBezTo>
                    <a:lnTo>
                      <a:pt x="2633796" y="2143728"/>
                    </a:lnTo>
                    <a:lnTo>
                      <a:pt x="2631049" y="2148788"/>
                    </a:lnTo>
                    <a:lnTo>
                      <a:pt x="2630956" y="2148912"/>
                    </a:lnTo>
                    <a:cubicBezTo>
                      <a:pt x="2630126" y="2150023"/>
                      <a:pt x="2628466" y="2152246"/>
                      <a:pt x="2625146" y="2156693"/>
                    </a:cubicBezTo>
                    <a:cubicBezTo>
                      <a:pt x="2622933" y="2158916"/>
                      <a:pt x="2622933" y="2163362"/>
                      <a:pt x="2620720" y="2167809"/>
                    </a:cubicBezTo>
                    <a:lnTo>
                      <a:pt x="2631049" y="2148788"/>
                    </a:lnTo>
                    <a:lnTo>
                      <a:pt x="2631786" y="2147800"/>
                    </a:lnTo>
                    <a:lnTo>
                      <a:pt x="2633831" y="2143691"/>
                    </a:lnTo>
                    <a:close/>
                    <a:moveTo>
                      <a:pt x="2633999" y="2143354"/>
                    </a:moveTo>
                    <a:lnTo>
                      <a:pt x="2633831" y="2143691"/>
                    </a:lnTo>
                    <a:lnTo>
                      <a:pt x="2633796" y="2143728"/>
                    </a:lnTo>
                    <a:close/>
                    <a:moveTo>
                      <a:pt x="2634301" y="2143203"/>
                    </a:moveTo>
                    <a:lnTo>
                      <a:pt x="2634155" y="2143354"/>
                    </a:lnTo>
                    <a:lnTo>
                      <a:pt x="2633999" y="2143354"/>
                    </a:lnTo>
                    <a:close/>
                    <a:moveTo>
                      <a:pt x="371338" y="2141322"/>
                    </a:moveTo>
                    <a:lnTo>
                      <a:pt x="430023" y="2146815"/>
                    </a:lnTo>
                    <a:lnTo>
                      <a:pt x="435052" y="2147328"/>
                    </a:lnTo>
                    <a:cubicBezTo>
                      <a:pt x="437098" y="2147537"/>
                      <a:pt x="437098" y="2147537"/>
                      <a:pt x="437098" y="2147537"/>
                    </a:cubicBezTo>
                    <a:lnTo>
                      <a:pt x="424306" y="2146586"/>
                    </a:lnTo>
                    <a:close/>
                    <a:moveTo>
                      <a:pt x="2756620" y="2139104"/>
                    </a:moveTo>
                    <a:cubicBezTo>
                      <a:pt x="2749954" y="2139104"/>
                      <a:pt x="2741066" y="2139104"/>
                      <a:pt x="2736622" y="2141313"/>
                    </a:cubicBezTo>
                    <a:cubicBezTo>
                      <a:pt x="2732177" y="2141313"/>
                      <a:pt x="2729955" y="2141313"/>
                      <a:pt x="2725511" y="2143523"/>
                    </a:cubicBezTo>
                    <a:cubicBezTo>
                      <a:pt x="2727733" y="2143523"/>
                      <a:pt x="2714401" y="2145732"/>
                      <a:pt x="2709957" y="2145732"/>
                    </a:cubicBezTo>
                    <a:cubicBezTo>
                      <a:pt x="2709957" y="2147941"/>
                      <a:pt x="2709957" y="2147941"/>
                      <a:pt x="2707735" y="2147941"/>
                    </a:cubicBezTo>
                    <a:cubicBezTo>
                      <a:pt x="2707735" y="2147941"/>
                      <a:pt x="2705513" y="2147941"/>
                      <a:pt x="2705513" y="2147941"/>
                    </a:cubicBezTo>
                    <a:cubicBezTo>
                      <a:pt x="2703290" y="2150151"/>
                      <a:pt x="2701068" y="2150151"/>
                      <a:pt x="2698846" y="2150151"/>
                    </a:cubicBezTo>
                    <a:lnTo>
                      <a:pt x="2690920" y="2151727"/>
                    </a:lnTo>
                    <a:lnTo>
                      <a:pt x="2690563" y="2156411"/>
                    </a:lnTo>
                    <a:lnTo>
                      <a:pt x="2687157" y="2170101"/>
                    </a:lnTo>
                    <a:lnTo>
                      <a:pt x="2684419" y="2175583"/>
                    </a:lnTo>
                    <a:lnTo>
                      <a:pt x="2689528" y="2157896"/>
                    </a:lnTo>
                    <a:lnTo>
                      <a:pt x="2689528" y="2152004"/>
                    </a:lnTo>
                    <a:lnTo>
                      <a:pt x="2682905" y="2153321"/>
                    </a:lnTo>
                    <a:lnTo>
                      <a:pt x="2682905" y="2156515"/>
                    </a:lnTo>
                    <a:cubicBezTo>
                      <a:pt x="2680697" y="2163145"/>
                      <a:pt x="2680697" y="2167565"/>
                      <a:pt x="2678490" y="2171985"/>
                    </a:cubicBezTo>
                    <a:lnTo>
                      <a:pt x="2672143" y="2179246"/>
                    </a:lnTo>
                    <a:lnTo>
                      <a:pt x="2681277" y="2181875"/>
                    </a:lnTo>
                    <a:lnTo>
                      <a:pt x="2684419" y="2175583"/>
                    </a:lnTo>
                    <a:lnTo>
                      <a:pt x="2682905" y="2180825"/>
                    </a:lnTo>
                    <a:lnTo>
                      <a:pt x="2682242" y="2182153"/>
                    </a:lnTo>
                    <a:lnTo>
                      <a:pt x="2682370" y="2182190"/>
                    </a:lnTo>
                    <a:lnTo>
                      <a:pt x="2682905" y="2180825"/>
                    </a:lnTo>
                    <a:lnTo>
                      <a:pt x="2687103" y="2170318"/>
                    </a:lnTo>
                    <a:lnTo>
                      <a:pt x="2684031" y="2182668"/>
                    </a:lnTo>
                    <a:lnTo>
                      <a:pt x="2690941" y="2184656"/>
                    </a:lnTo>
                    <a:lnTo>
                      <a:pt x="2683900" y="2182940"/>
                    </a:lnTo>
                    <a:lnTo>
                      <a:pt x="2683312" y="2183924"/>
                    </a:lnTo>
                    <a:lnTo>
                      <a:pt x="2693355" y="2185351"/>
                    </a:lnTo>
                    <a:lnTo>
                      <a:pt x="2695791" y="2186052"/>
                    </a:lnTo>
                    <a:lnTo>
                      <a:pt x="2695791" y="2186052"/>
                    </a:lnTo>
                    <a:cubicBezTo>
                      <a:pt x="2720512" y="2192128"/>
                      <a:pt x="2751065" y="2196546"/>
                      <a:pt x="2781063" y="2189918"/>
                    </a:cubicBezTo>
                    <a:cubicBezTo>
                      <a:pt x="2809950" y="2185500"/>
                      <a:pt x="2803284" y="2143523"/>
                      <a:pt x="2772175" y="2141313"/>
                    </a:cubicBezTo>
                    <a:cubicBezTo>
                      <a:pt x="2772175" y="2141313"/>
                      <a:pt x="2772175" y="2141313"/>
                      <a:pt x="2767731" y="2139104"/>
                    </a:cubicBezTo>
                    <a:cubicBezTo>
                      <a:pt x="2765509" y="2139104"/>
                      <a:pt x="2761065" y="2139104"/>
                      <a:pt x="2756620" y="2139104"/>
                    </a:cubicBezTo>
                    <a:close/>
                    <a:moveTo>
                      <a:pt x="2638426" y="2138908"/>
                    </a:moveTo>
                    <a:cubicBezTo>
                      <a:pt x="2638426" y="2138908"/>
                      <a:pt x="2638426" y="2138908"/>
                      <a:pt x="2638426" y="2141131"/>
                    </a:cubicBezTo>
                    <a:lnTo>
                      <a:pt x="2634301" y="2143203"/>
                    </a:lnTo>
                    <a:close/>
                    <a:moveTo>
                      <a:pt x="321259" y="2136344"/>
                    </a:moveTo>
                    <a:lnTo>
                      <a:pt x="371338" y="2141322"/>
                    </a:lnTo>
                    <a:lnTo>
                      <a:pt x="327091" y="2137180"/>
                    </a:lnTo>
                    <a:close/>
                    <a:moveTo>
                      <a:pt x="2645066" y="2134461"/>
                    </a:moveTo>
                    <a:lnTo>
                      <a:pt x="2643503" y="2136292"/>
                    </a:lnTo>
                    <a:lnTo>
                      <a:pt x="2642852" y="2136685"/>
                    </a:lnTo>
                    <a:lnTo>
                      <a:pt x="2638427" y="2141130"/>
                    </a:lnTo>
                    <a:lnTo>
                      <a:pt x="2638426" y="2141131"/>
                    </a:lnTo>
                    <a:cubicBezTo>
                      <a:pt x="2640639" y="2141131"/>
                      <a:pt x="2642852" y="2138908"/>
                      <a:pt x="2645066" y="2134461"/>
                    </a:cubicBezTo>
                    <a:close/>
                    <a:moveTo>
                      <a:pt x="293870" y="2134184"/>
                    </a:moveTo>
                    <a:lnTo>
                      <a:pt x="295087" y="2134184"/>
                    </a:lnTo>
                    <a:lnTo>
                      <a:pt x="327091" y="2137180"/>
                    </a:lnTo>
                    <a:lnTo>
                      <a:pt x="337246" y="2138635"/>
                    </a:lnTo>
                    <a:cubicBezTo>
                      <a:pt x="350560" y="2140860"/>
                      <a:pt x="363873" y="2140860"/>
                      <a:pt x="377187" y="2143086"/>
                    </a:cubicBezTo>
                    <a:lnTo>
                      <a:pt x="424306" y="2146586"/>
                    </a:lnTo>
                    <a:lnTo>
                      <a:pt x="530585" y="2157150"/>
                    </a:lnTo>
                    <a:lnTo>
                      <a:pt x="488133" y="2154213"/>
                    </a:lnTo>
                    <a:cubicBezTo>
                      <a:pt x="462893" y="2154213"/>
                      <a:pt x="335721" y="2140582"/>
                      <a:pt x="293917" y="2134192"/>
                    </a:cubicBezTo>
                    <a:close/>
                    <a:moveTo>
                      <a:pt x="284799" y="2132970"/>
                    </a:moveTo>
                    <a:lnTo>
                      <a:pt x="290372" y="2133627"/>
                    </a:lnTo>
                    <a:lnTo>
                      <a:pt x="291693" y="2133783"/>
                    </a:lnTo>
                    <a:lnTo>
                      <a:pt x="293870" y="2134184"/>
                    </a:lnTo>
                    <a:lnTo>
                      <a:pt x="290649" y="2134184"/>
                    </a:lnTo>
                    <a:cubicBezTo>
                      <a:pt x="288430" y="2134184"/>
                      <a:pt x="288430" y="2134184"/>
                      <a:pt x="288430" y="2134184"/>
                    </a:cubicBezTo>
                    <a:close/>
                    <a:moveTo>
                      <a:pt x="2488528" y="2124811"/>
                    </a:moveTo>
                    <a:cubicBezTo>
                      <a:pt x="2495764" y="2123980"/>
                      <a:pt x="2503000" y="2124534"/>
                      <a:pt x="2509680" y="2125640"/>
                    </a:cubicBezTo>
                    <a:cubicBezTo>
                      <a:pt x="2509680" y="2125640"/>
                      <a:pt x="2509680" y="2125640"/>
                      <a:pt x="2514133" y="2127854"/>
                    </a:cubicBezTo>
                    <a:cubicBezTo>
                      <a:pt x="2514133" y="2127854"/>
                      <a:pt x="2514133" y="2127854"/>
                      <a:pt x="2527492" y="2130067"/>
                    </a:cubicBezTo>
                    <a:cubicBezTo>
                      <a:pt x="2534172" y="2132280"/>
                      <a:pt x="2540851" y="2134493"/>
                      <a:pt x="2547531" y="2136707"/>
                    </a:cubicBezTo>
                    <a:cubicBezTo>
                      <a:pt x="2551984" y="2136707"/>
                      <a:pt x="2551984" y="2136707"/>
                      <a:pt x="2556437" y="2138920"/>
                    </a:cubicBezTo>
                    <a:cubicBezTo>
                      <a:pt x="2556437" y="2136707"/>
                      <a:pt x="2567569" y="2143346"/>
                      <a:pt x="2572022" y="2145560"/>
                    </a:cubicBezTo>
                    <a:cubicBezTo>
                      <a:pt x="2572022" y="2145560"/>
                      <a:pt x="2574249" y="2145560"/>
                      <a:pt x="2574249" y="2145560"/>
                    </a:cubicBezTo>
                    <a:cubicBezTo>
                      <a:pt x="2574249" y="2145560"/>
                      <a:pt x="2576476" y="2145560"/>
                      <a:pt x="2576476" y="2147773"/>
                    </a:cubicBezTo>
                    <a:cubicBezTo>
                      <a:pt x="2578702" y="2147773"/>
                      <a:pt x="2580929" y="2147773"/>
                      <a:pt x="2583155" y="2149986"/>
                    </a:cubicBezTo>
                    <a:cubicBezTo>
                      <a:pt x="2589835" y="2152199"/>
                      <a:pt x="2596514" y="2158839"/>
                      <a:pt x="2603194" y="2163265"/>
                    </a:cubicBezTo>
                    <a:cubicBezTo>
                      <a:pt x="2603194" y="2163265"/>
                      <a:pt x="2600967" y="2163265"/>
                      <a:pt x="2600967" y="2163265"/>
                    </a:cubicBezTo>
                    <a:cubicBezTo>
                      <a:pt x="2600967" y="2163265"/>
                      <a:pt x="2603194" y="2163265"/>
                      <a:pt x="2603194" y="2165479"/>
                    </a:cubicBezTo>
                    <a:cubicBezTo>
                      <a:pt x="2600967" y="2163265"/>
                      <a:pt x="2600967" y="2165479"/>
                      <a:pt x="2603194" y="2167692"/>
                    </a:cubicBezTo>
                    <a:cubicBezTo>
                      <a:pt x="2603194" y="2167692"/>
                      <a:pt x="2600967" y="2165479"/>
                      <a:pt x="2600967" y="2167692"/>
                    </a:cubicBezTo>
                    <a:cubicBezTo>
                      <a:pt x="2603194" y="2167692"/>
                      <a:pt x="2605420" y="2174332"/>
                      <a:pt x="2605420" y="2174332"/>
                    </a:cubicBezTo>
                    <a:cubicBezTo>
                      <a:pt x="2605420" y="2174332"/>
                      <a:pt x="2603194" y="2172118"/>
                      <a:pt x="2600967" y="2174332"/>
                    </a:cubicBezTo>
                    <a:cubicBezTo>
                      <a:pt x="2600967" y="2174332"/>
                      <a:pt x="2600967" y="2174332"/>
                      <a:pt x="2598741" y="2174332"/>
                    </a:cubicBezTo>
                    <a:cubicBezTo>
                      <a:pt x="2598741" y="2174332"/>
                      <a:pt x="2598741" y="2174332"/>
                      <a:pt x="2598741" y="2172118"/>
                    </a:cubicBezTo>
                    <a:cubicBezTo>
                      <a:pt x="2598741" y="2172118"/>
                      <a:pt x="2598741" y="2172118"/>
                      <a:pt x="2596514" y="2172118"/>
                    </a:cubicBezTo>
                    <a:cubicBezTo>
                      <a:pt x="2596514" y="2172118"/>
                      <a:pt x="2596514" y="2172118"/>
                      <a:pt x="2589835" y="2167692"/>
                    </a:cubicBezTo>
                    <a:cubicBezTo>
                      <a:pt x="2589835" y="2167692"/>
                      <a:pt x="2589835" y="2167692"/>
                      <a:pt x="2583155" y="2163265"/>
                    </a:cubicBezTo>
                    <a:cubicBezTo>
                      <a:pt x="2583155" y="2163265"/>
                      <a:pt x="2583155" y="2161052"/>
                      <a:pt x="2583155" y="2161052"/>
                    </a:cubicBezTo>
                    <a:cubicBezTo>
                      <a:pt x="2583155" y="2161052"/>
                      <a:pt x="2583155" y="2161052"/>
                      <a:pt x="2580929" y="2161052"/>
                    </a:cubicBezTo>
                    <a:cubicBezTo>
                      <a:pt x="2580929" y="2158839"/>
                      <a:pt x="2576476" y="2158839"/>
                      <a:pt x="2576476" y="2156626"/>
                    </a:cubicBezTo>
                    <a:cubicBezTo>
                      <a:pt x="2576476" y="2156626"/>
                      <a:pt x="2574249" y="2156626"/>
                      <a:pt x="2572022" y="2154412"/>
                    </a:cubicBezTo>
                    <a:cubicBezTo>
                      <a:pt x="2565343" y="2149986"/>
                      <a:pt x="2563116" y="2147773"/>
                      <a:pt x="2556437" y="2145560"/>
                    </a:cubicBezTo>
                    <a:cubicBezTo>
                      <a:pt x="2547531" y="2141133"/>
                      <a:pt x="2538625" y="2136707"/>
                      <a:pt x="2531945" y="2136707"/>
                    </a:cubicBezTo>
                    <a:cubicBezTo>
                      <a:pt x="2525265" y="2132280"/>
                      <a:pt x="2518586" y="2132280"/>
                      <a:pt x="2509680" y="2130067"/>
                    </a:cubicBezTo>
                    <a:cubicBezTo>
                      <a:pt x="2509680" y="2130067"/>
                      <a:pt x="2500774" y="2130067"/>
                      <a:pt x="2498547" y="2130067"/>
                    </a:cubicBezTo>
                    <a:cubicBezTo>
                      <a:pt x="2491868" y="2132280"/>
                      <a:pt x="2489641" y="2130067"/>
                      <a:pt x="2482962" y="2132280"/>
                    </a:cubicBezTo>
                    <a:cubicBezTo>
                      <a:pt x="2478509" y="2134493"/>
                      <a:pt x="2478509" y="2134493"/>
                      <a:pt x="2474056" y="2136707"/>
                    </a:cubicBezTo>
                    <a:cubicBezTo>
                      <a:pt x="2471829" y="2136707"/>
                      <a:pt x="2471829" y="2138920"/>
                      <a:pt x="2471829" y="2138920"/>
                    </a:cubicBezTo>
                    <a:cubicBezTo>
                      <a:pt x="2469603" y="2143346"/>
                      <a:pt x="2467376" y="2141133"/>
                      <a:pt x="2469603" y="2143346"/>
                    </a:cubicBezTo>
                    <a:cubicBezTo>
                      <a:pt x="2469603" y="2145560"/>
                      <a:pt x="2465150" y="2149986"/>
                      <a:pt x="2465150" y="2152199"/>
                    </a:cubicBezTo>
                    <a:cubicBezTo>
                      <a:pt x="2467376" y="2154412"/>
                      <a:pt x="2465150" y="2158839"/>
                      <a:pt x="2467376" y="2163265"/>
                    </a:cubicBezTo>
                    <a:cubicBezTo>
                      <a:pt x="2467376" y="2163265"/>
                      <a:pt x="2467376" y="2165479"/>
                      <a:pt x="2467376" y="2165479"/>
                    </a:cubicBezTo>
                    <a:cubicBezTo>
                      <a:pt x="2469603" y="2165479"/>
                      <a:pt x="2469603" y="2167692"/>
                      <a:pt x="2469603" y="2169905"/>
                    </a:cubicBezTo>
                    <a:cubicBezTo>
                      <a:pt x="2474056" y="2174332"/>
                      <a:pt x="2478509" y="2176545"/>
                      <a:pt x="2482962" y="2178758"/>
                    </a:cubicBezTo>
                    <a:cubicBezTo>
                      <a:pt x="2489641" y="2185398"/>
                      <a:pt x="2534172" y="2189824"/>
                      <a:pt x="2538625" y="2189824"/>
                    </a:cubicBezTo>
                    <a:lnTo>
                      <a:pt x="2547531" y="2189824"/>
                    </a:lnTo>
                    <a:cubicBezTo>
                      <a:pt x="2551984" y="2189824"/>
                      <a:pt x="2558663" y="2189824"/>
                      <a:pt x="2565343" y="2189824"/>
                    </a:cubicBezTo>
                    <a:cubicBezTo>
                      <a:pt x="2560890" y="2189824"/>
                      <a:pt x="2554210" y="2192037"/>
                      <a:pt x="2551984" y="2192037"/>
                    </a:cubicBezTo>
                    <a:cubicBezTo>
                      <a:pt x="2565343" y="2192037"/>
                      <a:pt x="2596514" y="2185398"/>
                      <a:pt x="2605420" y="2185398"/>
                    </a:cubicBezTo>
                    <a:lnTo>
                      <a:pt x="2603194" y="2187611"/>
                    </a:lnTo>
                    <a:cubicBezTo>
                      <a:pt x="2593175" y="2185951"/>
                      <a:pt x="2550592" y="2199230"/>
                      <a:pt x="2508323" y="2191035"/>
                    </a:cubicBezTo>
                    <a:lnTo>
                      <a:pt x="2500031" y="2187652"/>
                    </a:lnTo>
                    <a:lnTo>
                      <a:pt x="2517801" y="2188783"/>
                    </a:lnTo>
                    <a:lnTo>
                      <a:pt x="2521647" y="2189548"/>
                    </a:lnTo>
                    <a:cubicBezTo>
                      <a:pt x="2523039" y="2189824"/>
                      <a:pt x="2523039" y="2189824"/>
                      <a:pt x="2523039" y="2189824"/>
                    </a:cubicBezTo>
                    <a:cubicBezTo>
                      <a:pt x="2531945" y="2189824"/>
                      <a:pt x="2531945" y="2189824"/>
                      <a:pt x="2531945" y="2189824"/>
                    </a:cubicBezTo>
                    <a:lnTo>
                      <a:pt x="2529608" y="2189534"/>
                    </a:lnTo>
                    <a:lnTo>
                      <a:pt x="2534172" y="2189824"/>
                    </a:lnTo>
                    <a:lnTo>
                      <a:pt x="2536398" y="2189824"/>
                    </a:lnTo>
                    <a:lnTo>
                      <a:pt x="2517694" y="2188054"/>
                    </a:lnTo>
                    <a:lnTo>
                      <a:pt x="2496321" y="2185398"/>
                    </a:lnTo>
                    <a:lnTo>
                      <a:pt x="2509684" y="2187295"/>
                    </a:lnTo>
                    <a:lnTo>
                      <a:pt x="2496349" y="2186033"/>
                    </a:lnTo>
                    <a:lnTo>
                      <a:pt x="2493035" y="2184309"/>
                    </a:lnTo>
                    <a:lnTo>
                      <a:pt x="2469603" y="2172118"/>
                    </a:lnTo>
                    <a:lnTo>
                      <a:pt x="2481855" y="2180238"/>
                    </a:lnTo>
                    <a:lnTo>
                      <a:pt x="2467376" y="2174332"/>
                    </a:lnTo>
                    <a:cubicBezTo>
                      <a:pt x="2456244" y="2161052"/>
                      <a:pt x="2458470" y="2143346"/>
                      <a:pt x="2467376" y="2132280"/>
                    </a:cubicBezTo>
                    <a:cubicBezTo>
                      <a:pt x="2474056" y="2127854"/>
                      <a:pt x="2481292" y="2125640"/>
                      <a:pt x="2488528" y="2124811"/>
                    </a:cubicBezTo>
                    <a:close/>
                    <a:moveTo>
                      <a:pt x="937230" y="2123192"/>
                    </a:moveTo>
                    <a:lnTo>
                      <a:pt x="974647" y="2134062"/>
                    </a:lnTo>
                    <a:cubicBezTo>
                      <a:pt x="990182" y="2138504"/>
                      <a:pt x="992402" y="2138504"/>
                      <a:pt x="1005718" y="2145166"/>
                    </a:cubicBezTo>
                    <a:cubicBezTo>
                      <a:pt x="1005718" y="2142946"/>
                      <a:pt x="1014595" y="2146277"/>
                      <a:pt x="1025692" y="2151274"/>
                    </a:cubicBezTo>
                    <a:lnTo>
                      <a:pt x="1035285" y="2155914"/>
                    </a:lnTo>
                    <a:lnTo>
                      <a:pt x="1049682" y="2158864"/>
                    </a:lnTo>
                    <a:cubicBezTo>
                      <a:pt x="1051901" y="2158864"/>
                      <a:pt x="1051901" y="2158864"/>
                      <a:pt x="1056340" y="2158864"/>
                    </a:cubicBezTo>
                    <a:cubicBezTo>
                      <a:pt x="1058559" y="2161072"/>
                      <a:pt x="1065217" y="2163281"/>
                      <a:pt x="1069655" y="2163281"/>
                    </a:cubicBezTo>
                    <a:cubicBezTo>
                      <a:pt x="1076313" y="2165490"/>
                      <a:pt x="1085189" y="2167699"/>
                      <a:pt x="1089628" y="2169907"/>
                    </a:cubicBezTo>
                    <a:cubicBezTo>
                      <a:pt x="1116258" y="2180951"/>
                      <a:pt x="1142889" y="2200829"/>
                      <a:pt x="1160642" y="2220708"/>
                    </a:cubicBezTo>
                    <a:cubicBezTo>
                      <a:pt x="1160642" y="2220708"/>
                      <a:pt x="1160642" y="2220708"/>
                      <a:pt x="1158423" y="2220708"/>
                    </a:cubicBezTo>
                    <a:cubicBezTo>
                      <a:pt x="1158423" y="2220708"/>
                      <a:pt x="1160642" y="2222916"/>
                      <a:pt x="1162861" y="2225125"/>
                    </a:cubicBezTo>
                    <a:cubicBezTo>
                      <a:pt x="1158423" y="2220708"/>
                      <a:pt x="1158423" y="2220708"/>
                      <a:pt x="1167300" y="2229542"/>
                    </a:cubicBezTo>
                    <a:cubicBezTo>
                      <a:pt x="1165081" y="2229542"/>
                      <a:pt x="1160642" y="2225125"/>
                      <a:pt x="1162861" y="2227334"/>
                    </a:cubicBezTo>
                    <a:lnTo>
                      <a:pt x="1171166" y="2239488"/>
                    </a:lnTo>
                    <a:lnTo>
                      <a:pt x="1171516" y="2238800"/>
                    </a:lnTo>
                    <a:cubicBezTo>
                      <a:pt x="1171516" y="2238800"/>
                      <a:pt x="1171516" y="2238800"/>
                      <a:pt x="1173783" y="2234351"/>
                    </a:cubicBezTo>
                    <a:cubicBezTo>
                      <a:pt x="1173783" y="2234351"/>
                      <a:pt x="1173783" y="2232126"/>
                      <a:pt x="1173783" y="2232126"/>
                    </a:cubicBezTo>
                    <a:cubicBezTo>
                      <a:pt x="1173783" y="2232126"/>
                      <a:pt x="1176051" y="2229901"/>
                      <a:pt x="1176051" y="2227676"/>
                    </a:cubicBezTo>
                    <a:lnTo>
                      <a:pt x="1176051" y="2226627"/>
                    </a:lnTo>
                    <a:lnTo>
                      <a:pt x="1175901" y="2226410"/>
                    </a:lnTo>
                    <a:cubicBezTo>
                      <a:pt x="1174515" y="2223904"/>
                      <a:pt x="1172851" y="2221118"/>
                      <a:pt x="1171742" y="2221118"/>
                    </a:cubicBezTo>
                    <a:cubicBezTo>
                      <a:pt x="1171742" y="2221118"/>
                      <a:pt x="1171742" y="2221118"/>
                      <a:pt x="1169524" y="2218890"/>
                    </a:cubicBezTo>
                    <a:cubicBezTo>
                      <a:pt x="1169524" y="2216661"/>
                      <a:pt x="1169524" y="2214433"/>
                      <a:pt x="1167305" y="2212205"/>
                    </a:cubicBezTo>
                    <a:cubicBezTo>
                      <a:pt x="1167305" y="2209977"/>
                      <a:pt x="1165087" y="2209977"/>
                      <a:pt x="1165087" y="2209977"/>
                    </a:cubicBezTo>
                    <a:cubicBezTo>
                      <a:pt x="1160651" y="2201064"/>
                      <a:pt x="1156214" y="2192151"/>
                      <a:pt x="1149559" y="2185466"/>
                    </a:cubicBezTo>
                    <a:lnTo>
                      <a:pt x="1127628" y="2165639"/>
                    </a:lnTo>
                    <a:lnTo>
                      <a:pt x="1127288" y="2165412"/>
                    </a:lnTo>
                    <a:lnTo>
                      <a:pt x="1125158" y="2165412"/>
                    </a:lnTo>
                    <a:lnTo>
                      <a:pt x="1125158" y="2163988"/>
                    </a:lnTo>
                    <a:lnTo>
                      <a:pt x="1120325" y="2160756"/>
                    </a:lnTo>
                    <a:lnTo>
                      <a:pt x="1116285" y="2158727"/>
                    </a:lnTo>
                    <a:lnTo>
                      <a:pt x="1117291" y="2158727"/>
                    </a:lnTo>
                    <a:lnTo>
                      <a:pt x="1114855" y="2157099"/>
                    </a:lnTo>
                    <a:lnTo>
                      <a:pt x="1113378" y="2156439"/>
                    </a:lnTo>
                    <a:lnTo>
                      <a:pt x="1111650" y="2156439"/>
                    </a:lnTo>
                    <a:lnTo>
                      <a:pt x="1111650" y="2155668"/>
                    </a:lnTo>
                    <a:lnTo>
                      <a:pt x="1104218" y="2152350"/>
                    </a:lnTo>
                    <a:lnTo>
                      <a:pt x="1102774" y="2151988"/>
                    </a:lnTo>
                    <a:lnTo>
                      <a:pt x="1103407" y="2151988"/>
                    </a:lnTo>
                    <a:lnTo>
                      <a:pt x="1098538" y="2149814"/>
                    </a:lnTo>
                    <a:cubicBezTo>
                      <a:pt x="1096320" y="2147586"/>
                      <a:pt x="1089665" y="2147586"/>
                      <a:pt x="1083010" y="2143129"/>
                    </a:cubicBezTo>
                    <a:lnTo>
                      <a:pt x="1069405" y="2139170"/>
                    </a:lnTo>
                    <a:lnTo>
                      <a:pt x="1067271" y="2138635"/>
                    </a:lnTo>
                    <a:lnTo>
                      <a:pt x="1062746" y="2137232"/>
                    </a:lnTo>
                    <a:lnTo>
                      <a:pt x="1053341" y="2134495"/>
                    </a:lnTo>
                    <a:cubicBezTo>
                      <a:pt x="1043636" y="2131988"/>
                      <a:pt x="1033099" y="2129760"/>
                      <a:pt x="1018680" y="2127531"/>
                    </a:cubicBezTo>
                    <a:cubicBezTo>
                      <a:pt x="1005371" y="2126417"/>
                      <a:pt x="989288" y="2124746"/>
                      <a:pt x="973205" y="2123632"/>
                    </a:cubicBezTo>
                    <a:close/>
                    <a:moveTo>
                      <a:pt x="2680477" y="2118899"/>
                    </a:moveTo>
                    <a:lnTo>
                      <a:pt x="2678264" y="2121123"/>
                    </a:lnTo>
                    <a:cubicBezTo>
                      <a:pt x="2676051" y="2121123"/>
                      <a:pt x="2671071" y="2121678"/>
                      <a:pt x="2664985" y="2123902"/>
                    </a:cubicBezTo>
                    <a:lnTo>
                      <a:pt x="2656178" y="2129554"/>
                    </a:lnTo>
                    <a:lnTo>
                      <a:pt x="2656178" y="2130329"/>
                    </a:lnTo>
                    <a:cubicBezTo>
                      <a:pt x="2658335" y="2130329"/>
                      <a:pt x="2658335" y="2130329"/>
                      <a:pt x="2658335" y="2130329"/>
                    </a:cubicBezTo>
                    <a:cubicBezTo>
                      <a:pt x="2658335" y="2130329"/>
                      <a:pt x="2658335" y="2130329"/>
                      <a:pt x="2660493" y="2132540"/>
                    </a:cubicBezTo>
                    <a:cubicBezTo>
                      <a:pt x="2660493" y="2132540"/>
                      <a:pt x="2660493" y="2132540"/>
                      <a:pt x="2662651" y="2134752"/>
                    </a:cubicBezTo>
                    <a:cubicBezTo>
                      <a:pt x="2662651" y="2134752"/>
                      <a:pt x="2662651" y="2134752"/>
                      <a:pt x="2662651" y="2136963"/>
                    </a:cubicBezTo>
                    <a:cubicBezTo>
                      <a:pt x="2662651" y="2136963"/>
                      <a:pt x="2662651" y="2136963"/>
                      <a:pt x="2660493" y="2136963"/>
                    </a:cubicBezTo>
                    <a:cubicBezTo>
                      <a:pt x="2660493" y="2136963"/>
                      <a:pt x="2660493" y="2136963"/>
                      <a:pt x="2658335" y="2136963"/>
                    </a:cubicBezTo>
                    <a:cubicBezTo>
                      <a:pt x="2658335" y="2136963"/>
                      <a:pt x="2658335" y="2139175"/>
                      <a:pt x="2658335" y="2139175"/>
                    </a:cubicBezTo>
                    <a:cubicBezTo>
                      <a:pt x="2656178" y="2139175"/>
                      <a:pt x="2656178" y="2139175"/>
                      <a:pt x="2654020" y="2141386"/>
                    </a:cubicBezTo>
                    <a:cubicBezTo>
                      <a:pt x="2654020" y="2141386"/>
                      <a:pt x="2651862" y="2143598"/>
                      <a:pt x="2651862" y="2145809"/>
                    </a:cubicBezTo>
                    <a:cubicBezTo>
                      <a:pt x="2651862" y="2145809"/>
                      <a:pt x="2651862" y="2145809"/>
                      <a:pt x="2649704" y="2148021"/>
                    </a:cubicBezTo>
                    <a:cubicBezTo>
                      <a:pt x="2649704" y="2148021"/>
                      <a:pt x="2649704" y="2150232"/>
                      <a:pt x="2649704" y="2150232"/>
                    </a:cubicBezTo>
                    <a:cubicBezTo>
                      <a:pt x="2651862" y="2152444"/>
                      <a:pt x="2649704" y="2152444"/>
                      <a:pt x="2649704" y="2154655"/>
                    </a:cubicBezTo>
                    <a:cubicBezTo>
                      <a:pt x="2649704" y="2154655"/>
                      <a:pt x="2649704" y="2154655"/>
                      <a:pt x="2649704" y="2156867"/>
                    </a:cubicBezTo>
                    <a:cubicBezTo>
                      <a:pt x="2649704" y="2156867"/>
                      <a:pt x="2647546" y="2159078"/>
                      <a:pt x="2647546" y="2159078"/>
                    </a:cubicBezTo>
                    <a:cubicBezTo>
                      <a:pt x="2647546" y="2159078"/>
                      <a:pt x="2647546" y="2161290"/>
                      <a:pt x="2647546" y="2161290"/>
                    </a:cubicBezTo>
                    <a:cubicBezTo>
                      <a:pt x="2647546" y="2161290"/>
                      <a:pt x="2647546" y="2161290"/>
                      <a:pt x="2647546" y="2163501"/>
                    </a:cubicBezTo>
                    <a:cubicBezTo>
                      <a:pt x="2645388" y="2163501"/>
                      <a:pt x="2645388" y="2165713"/>
                      <a:pt x="2645388" y="2167924"/>
                    </a:cubicBezTo>
                    <a:lnTo>
                      <a:pt x="2645388" y="2171512"/>
                    </a:lnTo>
                    <a:lnTo>
                      <a:pt x="2645737" y="2171632"/>
                    </a:lnTo>
                    <a:lnTo>
                      <a:pt x="2646467" y="2170136"/>
                    </a:lnTo>
                    <a:lnTo>
                      <a:pt x="2646198" y="2171790"/>
                    </a:lnTo>
                    <a:lnTo>
                      <a:pt x="2646572" y="2171918"/>
                    </a:lnTo>
                    <a:lnTo>
                      <a:pt x="2647546" y="2167924"/>
                    </a:lnTo>
                    <a:lnTo>
                      <a:pt x="2646467" y="2170136"/>
                    </a:lnTo>
                    <a:lnTo>
                      <a:pt x="2647546" y="2163501"/>
                    </a:lnTo>
                    <a:cubicBezTo>
                      <a:pt x="2647546" y="2163501"/>
                      <a:pt x="2649704" y="2165713"/>
                      <a:pt x="2649704" y="2165713"/>
                    </a:cubicBezTo>
                    <a:cubicBezTo>
                      <a:pt x="2649704" y="2166819"/>
                      <a:pt x="2649164" y="2169583"/>
                      <a:pt x="2648355" y="2172071"/>
                    </a:cubicBezTo>
                    <a:lnTo>
                      <a:pt x="2648118" y="2172447"/>
                    </a:lnTo>
                    <a:lnTo>
                      <a:pt x="2653103" y="2174155"/>
                    </a:lnTo>
                    <a:lnTo>
                      <a:pt x="2647871" y="2172837"/>
                    </a:lnTo>
                    <a:lnTo>
                      <a:pt x="2645388" y="2176770"/>
                    </a:lnTo>
                    <a:lnTo>
                      <a:pt x="2646436" y="2172475"/>
                    </a:lnTo>
                    <a:lnTo>
                      <a:pt x="2646101" y="2172391"/>
                    </a:lnTo>
                    <a:lnTo>
                      <a:pt x="2645388" y="2176770"/>
                    </a:lnTo>
                    <a:cubicBezTo>
                      <a:pt x="2645388" y="2176770"/>
                      <a:pt x="2645388" y="2176770"/>
                      <a:pt x="2645388" y="2178982"/>
                    </a:cubicBezTo>
                    <a:cubicBezTo>
                      <a:pt x="2645388" y="2178982"/>
                      <a:pt x="2645388" y="2178982"/>
                      <a:pt x="2643230" y="2181193"/>
                    </a:cubicBezTo>
                    <a:lnTo>
                      <a:pt x="2643230" y="2190039"/>
                    </a:lnTo>
                    <a:lnTo>
                      <a:pt x="2641072" y="2190039"/>
                    </a:lnTo>
                    <a:cubicBezTo>
                      <a:pt x="2641072" y="2187828"/>
                      <a:pt x="2641612" y="2183958"/>
                      <a:pt x="2642151" y="2178982"/>
                    </a:cubicBezTo>
                    <a:lnTo>
                      <a:pt x="2642649" y="2170818"/>
                    </a:lnTo>
                    <a:lnTo>
                      <a:pt x="2641072" y="2170034"/>
                    </a:lnTo>
                    <a:lnTo>
                      <a:pt x="2642664" y="2170579"/>
                    </a:lnTo>
                    <a:lnTo>
                      <a:pt x="2643230" y="2161290"/>
                    </a:lnTo>
                    <a:cubicBezTo>
                      <a:pt x="2641072" y="2156867"/>
                      <a:pt x="2645388" y="2152444"/>
                      <a:pt x="2647546" y="2145809"/>
                    </a:cubicBezTo>
                    <a:cubicBezTo>
                      <a:pt x="2647546" y="2145809"/>
                      <a:pt x="2647546" y="2145809"/>
                      <a:pt x="2647546" y="2143598"/>
                    </a:cubicBezTo>
                    <a:cubicBezTo>
                      <a:pt x="2647546" y="2143598"/>
                      <a:pt x="2647546" y="2143598"/>
                      <a:pt x="2649704" y="2139175"/>
                    </a:cubicBezTo>
                    <a:cubicBezTo>
                      <a:pt x="2649704" y="2139175"/>
                      <a:pt x="2649704" y="2139175"/>
                      <a:pt x="2649704" y="2136963"/>
                    </a:cubicBezTo>
                    <a:cubicBezTo>
                      <a:pt x="2647546" y="2136963"/>
                      <a:pt x="2649704" y="2134752"/>
                      <a:pt x="2651862" y="2134752"/>
                    </a:cubicBezTo>
                    <a:lnTo>
                      <a:pt x="2650405" y="2133258"/>
                    </a:lnTo>
                    <a:lnTo>
                      <a:pt x="2645066" y="2136685"/>
                    </a:lnTo>
                    <a:cubicBezTo>
                      <a:pt x="2633446" y="2145021"/>
                      <a:pt x="2629296" y="2163362"/>
                      <a:pt x="2620478" y="2174825"/>
                    </a:cubicBezTo>
                    <a:lnTo>
                      <a:pt x="2615631" y="2178652"/>
                    </a:lnTo>
                    <a:lnTo>
                      <a:pt x="2615824" y="2178222"/>
                    </a:lnTo>
                    <a:lnTo>
                      <a:pt x="2617227" y="2175868"/>
                    </a:lnTo>
                    <a:lnTo>
                      <a:pt x="2623538" y="2164043"/>
                    </a:lnTo>
                    <a:lnTo>
                      <a:pt x="2636213" y="2143354"/>
                    </a:lnTo>
                    <a:cubicBezTo>
                      <a:pt x="2636213" y="2143354"/>
                      <a:pt x="2636213" y="2143354"/>
                      <a:pt x="2637043" y="2142521"/>
                    </a:cubicBezTo>
                    <a:lnTo>
                      <a:pt x="2638427" y="2141130"/>
                    </a:lnTo>
                    <a:lnTo>
                      <a:pt x="2640086" y="2140297"/>
                    </a:lnTo>
                    <a:lnTo>
                      <a:pt x="2643503" y="2136292"/>
                    </a:lnTo>
                    <a:lnTo>
                      <a:pt x="2649713" y="2132550"/>
                    </a:lnTo>
                    <a:lnTo>
                      <a:pt x="2649704" y="2132540"/>
                    </a:lnTo>
                    <a:lnTo>
                      <a:pt x="2650485" y="2131739"/>
                    </a:lnTo>
                    <a:lnTo>
                      <a:pt x="2645066" y="2134461"/>
                    </a:lnTo>
                    <a:lnTo>
                      <a:pt x="2651443" y="2130758"/>
                    </a:lnTo>
                    <a:lnTo>
                      <a:pt x="2651862" y="2130329"/>
                    </a:lnTo>
                    <a:cubicBezTo>
                      <a:pt x="2651862" y="2130329"/>
                      <a:pt x="2654020" y="2128117"/>
                      <a:pt x="2654020" y="2128117"/>
                    </a:cubicBezTo>
                    <a:lnTo>
                      <a:pt x="2655990" y="2128117"/>
                    </a:lnTo>
                    <a:lnTo>
                      <a:pt x="2662772" y="2124179"/>
                    </a:lnTo>
                    <a:cubicBezTo>
                      <a:pt x="2669965" y="2121122"/>
                      <a:pt x="2677158" y="2118899"/>
                      <a:pt x="2680477" y="2118899"/>
                    </a:cubicBezTo>
                    <a:close/>
                    <a:moveTo>
                      <a:pt x="2758523" y="2105356"/>
                    </a:moveTo>
                    <a:cubicBezTo>
                      <a:pt x="2754075" y="2107579"/>
                      <a:pt x="2751851" y="2107579"/>
                      <a:pt x="2747403" y="2109802"/>
                    </a:cubicBezTo>
                    <a:cubicBezTo>
                      <a:pt x="2747403" y="2112024"/>
                      <a:pt x="2731836" y="2114247"/>
                      <a:pt x="2725164" y="2116470"/>
                    </a:cubicBezTo>
                    <a:cubicBezTo>
                      <a:pt x="2725164" y="2116470"/>
                      <a:pt x="2725164" y="2116470"/>
                      <a:pt x="2725164" y="2118693"/>
                    </a:cubicBezTo>
                    <a:cubicBezTo>
                      <a:pt x="2722940" y="2118693"/>
                      <a:pt x="2720716" y="2118693"/>
                      <a:pt x="2720716" y="2118693"/>
                    </a:cubicBezTo>
                    <a:cubicBezTo>
                      <a:pt x="2718492" y="2120916"/>
                      <a:pt x="2716268" y="2120916"/>
                      <a:pt x="2714044" y="2123139"/>
                    </a:cubicBezTo>
                    <a:cubicBezTo>
                      <a:pt x="2705149" y="2127584"/>
                      <a:pt x="2694029" y="2129807"/>
                      <a:pt x="2685134" y="2134253"/>
                    </a:cubicBezTo>
                    <a:cubicBezTo>
                      <a:pt x="2685134" y="2134253"/>
                      <a:pt x="2685134" y="2134253"/>
                      <a:pt x="2682910" y="2136476"/>
                    </a:cubicBezTo>
                    <a:cubicBezTo>
                      <a:pt x="2682910" y="2134253"/>
                      <a:pt x="2682910" y="2134253"/>
                      <a:pt x="2682910" y="2134253"/>
                    </a:cubicBezTo>
                    <a:lnTo>
                      <a:pt x="2678382" y="2136516"/>
                    </a:lnTo>
                    <a:lnTo>
                      <a:pt x="2678490" y="2136624"/>
                    </a:lnTo>
                    <a:lnTo>
                      <a:pt x="2680879" y="2141408"/>
                    </a:lnTo>
                    <a:lnTo>
                      <a:pt x="2681070" y="2141313"/>
                    </a:lnTo>
                    <a:lnTo>
                      <a:pt x="2689528" y="2141313"/>
                    </a:lnTo>
                    <a:lnTo>
                      <a:pt x="2689528" y="2136624"/>
                    </a:lnTo>
                    <a:lnTo>
                      <a:pt x="2691735" y="2141044"/>
                    </a:lnTo>
                    <a:lnTo>
                      <a:pt x="2691715" y="2141313"/>
                    </a:lnTo>
                    <a:lnTo>
                      <a:pt x="2692180" y="2141313"/>
                    </a:lnTo>
                    <a:cubicBezTo>
                      <a:pt x="2694402" y="2141313"/>
                      <a:pt x="2698846" y="2139104"/>
                      <a:pt x="2698846" y="2139104"/>
                    </a:cubicBezTo>
                    <a:cubicBezTo>
                      <a:pt x="2701068" y="2139104"/>
                      <a:pt x="2701068" y="2139104"/>
                      <a:pt x="2703290" y="2139104"/>
                    </a:cubicBezTo>
                    <a:cubicBezTo>
                      <a:pt x="2712179" y="2139104"/>
                      <a:pt x="2714401" y="2139104"/>
                      <a:pt x="2723289" y="2136895"/>
                    </a:cubicBezTo>
                    <a:cubicBezTo>
                      <a:pt x="2732177" y="2134685"/>
                      <a:pt x="2743288" y="2134685"/>
                      <a:pt x="2749954" y="2134685"/>
                    </a:cubicBezTo>
                    <a:cubicBezTo>
                      <a:pt x="2758842" y="2134685"/>
                      <a:pt x="2763287" y="2134685"/>
                      <a:pt x="2772175" y="2136895"/>
                    </a:cubicBezTo>
                    <a:cubicBezTo>
                      <a:pt x="2772175" y="2136895"/>
                      <a:pt x="2783285" y="2139104"/>
                      <a:pt x="2785507" y="2139104"/>
                    </a:cubicBezTo>
                    <a:cubicBezTo>
                      <a:pt x="2792174" y="2141313"/>
                      <a:pt x="2794396" y="2143523"/>
                      <a:pt x="2798840" y="2150151"/>
                    </a:cubicBezTo>
                    <a:cubicBezTo>
                      <a:pt x="2803284" y="2154569"/>
                      <a:pt x="2803284" y="2156778"/>
                      <a:pt x="2805506" y="2161197"/>
                    </a:cubicBezTo>
                    <a:cubicBezTo>
                      <a:pt x="2805506" y="2163406"/>
                      <a:pt x="2805506" y="2165616"/>
                      <a:pt x="2805506" y="2165616"/>
                    </a:cubicBezTo>
                    <a:cubicBezTo>
                      <a:pt x="2805506" y="2172244"/>
                      <a:pt x="2805506" y="2172244"/>
                      <a:pt x="2805506" y="2174453"/>
                    </a:cubicBezTo>
                    <a:cubicBezTo>
                      <a:pt x="2807728" y="2174453"/>
                      <a:pt x="2803284" y="2181081"/>
                      <a:pt x="2801062" y="2183290"/>
                    </a:cubicBezTo>
                    <a:cubicBezTo>
                      <a:pt x="2798840" y="2187709"/>
                      <a:pt x="2794396" y="2189918"/>
                      <a:pt x="2789952" y="2192128"/>
                    </a:cubicBezTo>
                    <a:cubicBezTo>
                      <a:pt x="2789952" y="2192128"/>
                      <a:pt x="2787729" y="2194337"/>
                      <a:pt x="2787729" y="2194337"/>
                    </a:cubicBezTo>
                    <a:cubicBezTo>
                      <a:pt x="2787729" y="2194337"/>
                      <a:pt x="2787729" y="2194337"/>
                      <a:pt x="2783285" y="2196546"/>
                    </a:cubicBezTo>
                    <a:cubicBezTo>
                      <a:pt x="2776619" y="2198756"/>
                      <a:pt x="2769953" y="2200965"/>
                      <a:pt x="2763287" y="2200965"/>
                    </a:cubicBezTo>
                    <a:cubicBezTo>
                      <a:pt x="2754398" y="2203174"/>
                      <a:pt x="2707735" y="2194337"/>
                      <a:pt x="2703290" y="2192128"/>
                    </a:cubicBezTo>
                    <a:cubicBezTo>
                      <a:pt x="2703290" y="2192128"/>
                      <a:pt x="2703290" y="2192128"/>
                      <a:pt x="2705513" y="2192128"/>
                    </a:cubicBezTo>
                    <a:lnTo>
                      <a:pt x="2707735" y="2192128"/>
                    </a:lnTo>
                    <a:lnTo>
                      <a:pt x="2713263" y="2192627"/>
                    </a:lnTo>
                    <a:lnTo>
                      <a:pt x="2714042" y="2192745"/>
                    </a:lnTo>
                    <a:lnTo>
                      <a:pt x="2718845" y="2194337"/>
                    </a:lnTo>
                    <a:cubicBezTo>
                      <a:pt x="2718845" y="2194337"/>
                      <a:pt x="2718845" y="2194337"/>
                      <a:pt x="2732177" y="2196546"/>
                    </a:cubicBezTo>
                    <a:cubicBezTo>
                      <a:pt x="2736622" y="2196546"/>
                      <a:pt x="2743288" y="2196546"/>
                      <a:pt x="2747732" y="2198756"/>
                    </a:cubicBezTo>
                    <a:lnTo>
                      <a:pt x="2721691" y="2193901"/>
                    </a:lnTo>
                    <a:lnTo>
                      <a:pt x="2744677" y="2197375"/>
                    </a:lnTo>
                    <a:lnTo>
                      <a:pt x="2755650" y="2196459"/>
                    </a:lnTo>
                    <a:lnTo>
                      <a:pt x="2756620" y="2196546"/>
                    </a:lnTo>
                    <a:cubicBezTo>
                      <a:pt x="2761065" y="2198756"/>
                      <a:pt x="2774397" y="2196546"/>
                      <a:pt x="2781063" y="2194337"/>
                    </a:cubicBezTo>
                    <a:lnTo>
                      <a:pt x="2755650" y="2196459"/>
                    </a:lnTo>
                    <a:lnTo>
                      <a:pt x="2716361" y="2192907"/>
                    </a:lnTo>
                    <a:lnTo>
                      <a:pt x="2712179" y="2192128"/>
                    </a:lnTo>
                    <a:lnTo>
                      <a:pt x="2713846" y="2192680"/>
                    </a:lnTo>
                    <a:lnTo>
                      <a:pt x="2713263" y="2192627"/>
                    </a:lnTo>
                    <a:lnTo>
                      <a:pt x="2709957" y="2192128"/>
                    </a:lnTo>
                    <a:lnTo>
                      <a:pt x="2707735" y="2192128"/>
                    </a:lnTo>
                    <a:cubicBezTo>
                      <a:pt x="2707735" y="2192128"/>
                      <a:pt x="2707735" y="2192128"/>
                      <a:pt x="2696624" y="2189918"/>
                    </a:cubicBezTo>
                    <a:lnTo>
                      <a:pt x="2682809" y="2184767"/>
                    </a:lnTo>
                    <a:lnTo>
                      <a:pt x="2676220" y="2195793"/>
                    </a:lnTo>
                    <a:lnTo>
                      <a:pt x="2697643" y="2203161"/>
                    </a:lnTo>
                    <a:cubicBezTo>
                      <a:pt x="2709041" y="2207607"/>
                      <a:pt x="2722940" y="2213164"/>
                      <a:pt x="2738507" y="2218721"/>
                    </a:cubicBezTo>
                    <a:cubicBezTo>
                      <a:pt x="2765194" y="2227612"/>
                      <a:pt x="2823016" y="2245395"/>
                      <a:pt x="2836360" y="2203161"/>
                    </a:cubicBezTo>
                    <a:cubicBezTo>
                      <a:pt x="2843031" y="2169818"/>
                      <a:pt x="2840808" y="2132030"/>
                      <a:pt x="2807449" y="2112024"/>
                    </a:cubicBezTo>
                    <a:cubicBezTo>
                      <a:pt x="2805225" y="2109802"/>
                      <a:pt x="2803001" y="2109802"/>
                      <a:pt x="2803001" y="2109802"/>
                    </a:cubicBezTo>
                    <a:cubicBezTo>
                      <a:pt x="2796329" y="2107579"/>
                      <a:pt x="2791881" y="2107579"/>
                      <a:pt x="2787434" y="2105356"/>
                    </a:cubicBezTo>
                    <a:cubicBezTo>
                      <a:pt x="2776314" y="2105356"/>
                      <a:pt x="2767418" y="2105356"/>
                      <a:pt x="2758523" y="2105356"/>
                    </a:cubicBezTo>
                    <a:close/>
                    <a:moveTo>
                      <a:pt x="566065" y="2100559"/>
                    </a:moveTo>
                    <a:lnTo>
                      <a:pt x="566207" y="2100564"/>
                    </a:lnTo>
                    <a:lnTo>
                      <a:pt x="568368" y="2100792"/>
                    </a:lnTo>
                    <a:close/>
                    <a:moveTo>
                      <a:pt x="459672" y="2089651"/>
                    </a:moveTo>
                    <a:cubicBezTo>
                      <a:pt x="481855" y="2091879"/>
                      <a:pt x="481855" y="2091879"/>
                      <a:pt x="481855" y="2091879"/>
                    </a:cubicBezTo>
                    <a:cubicBezTo>
                      <a:pt x="459672" y="2089651"/>
                      <a:pt x="459672" y="2089651"/>
                      <a:pt x="459672" y="2089651"/>
                    </a:cubicBezTo>
                    <a:close/>
                    <a:moveTo>
                      <a:pt x="333229" y="2076282"/>
                    </a:moveTo>
                    <a:cubicBezTo>
                      <a:pt x="459672" y="2089651"/>
                      <a:pt x="459672" y="2089651"/>
                      <a:pt x="459672" y="2089651"/>
                    </a:cubicBezTo>
                    <a:lnTo>
                      <a:pt x="454587" y="2089258"/>
                    </a:lnTo>
                    <a:lnTo>
                      <a:pt x="345917" y="2078243"/>
                    </a:lnTo>
                    <a:close/>
                    <a:moveTo>
                      <a:pt x="308828" y="2074053"/>
                    </a:moveTo>
                    <a:lnTo>
                      <a:pt x="313265" y="2074053"/>
                    </a:lnTo>
                    <a:cubicBezTo>
                      <a:pt x="313265" y="2074053"/>
                      <a:pt x="313265" y="2074053"/>
                      <a:pt x="333229" y="2076282"/>
                    </a:cubicBezTo>
                    <a:cubicBezTo>
                      <a:pt x="333229" y="2076282"/>
                      <a:pt x="333229" y="2076282"/>
                      <a:pt x="326574" y="2076282"/>
                    </a:cubicBezTo>
                    <a:lnTo>
                      <a:pt x="345917" y="2078243"/>
                    </a:lnTo>
                    <a:lnTo>
                      <a:pt x="362067" y="2080738"/>
                    </a:lnTo>
                    <a:cubicBezTo>
                      <a:pt x="375377" y="2082966"/>
                      <a:pt x="388686" y="2082966"/>
                      <a:pt x="401996" y="2085195"/>
                    </a:cubicBezTo>
                    <a:lnTo>
                      <a:pt x="454587" y="2089258"/>
                    </a:lnTo>
                    <a:lnTo>
                      <a:pt x="566065" y="2100559"/>
                    </a:lnTo>
                    <a:lnTo>
                      <a:pt x="508474" y="2098564"/>
                    </a:lnTo>
                    <a:cubicBezTo>
                      <a:pt x="481855" y="2096336"/>
                      <a:pt x="322138" y="2078510"/>
                      <a:pt x="308828" y="2074053"/>
                    </a:cubicBezTo>
                    <a:close/>
                    <a:moveTo>
                      <a:pt x="473065" y="2062992"/>
                    </a:moveTo>
                    <a:lnTo>
                      <a:pt x="478943" y="2064299"/>
                    </a:lnTo>
                    <a:lnTo>
                      <a:pt x="478943" y="2064299"/>
                    </a:lnTo>
                    <a:lnTo>
                      <a:pt x="475562" y="2063548"/>
                    </a:lnTo>
                    <a:cubicBezTo>
                      <a:pt x="473065" y="2062992"/>
                      <a:pt x="473065" y="2062992"/>
                      <a:pt x="473065" y="2062992"/>
                    </a:cubicBezTo>
                    <a:close/>
                    <a:moveTo>
                      <a:pt x="432668" y="2056473"/>
                    </a:moveTo>
                    <a:lnTo>
                      <a:pt x="441152" y="2057767"/>
                    </a:lnTo>
                    <a:lnTo>
                      <a:pt x="473065" y="2062992"/>
                    </a:lnTo>
                    <a:lnTo>
                      <a:pt x="466683" y="2062226"/>
                    </a:lnTo>
                    <a:close/>
                    <a:moveTo>
                      <a:pt x="350998" y="2043004"/>
                    </a:moveTo>
                    <a:lnTo>
                      <a:pt x="414921" y="2053471"/>
                    </a:lnTo>
                    <a:lnTo>
                      <a:pt x="432668" y="2056473"/>
                    </a:lnTo>
                    <a:lnTo>
                      <a:pt x="363942" y="2045993"/>
                    </a:lnTo>
                    <a:close/>
                    <a:moveTo>
                      <a:pt x="2655902" y="2031995"/>
                    </a:moveTo>
                    <a:lnTo>
                      <a:pt x="2658494" y="2048819"/>
                    </a:lnTo>
                    <a:lnTo>
                      <a:pt x="2658687" y="2052295"/>
                    </a:lnTo>
                    <a:cubicBezTo>
                      <a:pt x="2658687" y="2052295"/>
                      <a:pt x="2658687" y="2052295"/>
                      <a:pt x="2656463" y="2061180"/>
                    </a:cubicBezTo>
                    <a:cubicBezTo>
                      <a:pt x="2656463" y="2065622"/>
                      <a:pt x="2654238" y="2070064"/>
                      <a:pt x="2652014" y="2074506"/>
                    </a:cubicBezTo>
                    <a:cubicBezTo>
                      <a:pt x="2652014" y="2070064"/>
                      <a:pt x="2654238" y="2067843"/>
                      <a:pt x="2654238" y="2063401"/>
                    </a:cubicBezTo>
                    <a:cubicBezTo>
                      <a:pt x="2656463" y="2058959"/>
                      <a:pt x="2656463" y="2056737"/>
                      <a:pt x="2656463" y="2054516"/>
                    </a:cubicBezTo>
                    <a:cubicBezTo>
                      <a:pt x="2656463" y="2052295"/>
                      <a:pt x="2656463" y="2056737"/>
                      <a:pt x="2654238" y="2063401"/>
                    </a:cubicBezTo>
                    <a:cubicBezTo>
                      <a:pt x="2653126" y="2068953"/>
                      <a:pt x="2649789" y="2077838"/>
                      <a:pt x="2646175" y="2086167"/>
                    </a:cubicBezTo>
                    <a:lnTo>
                      <a:pt x="2642378" y="2093750"/>
                    </a:lnTo>
                    <a:lnTo>
                      <a:pt x="2647279" y="2092222"/>
                    </a:lnTo>
                    <a:cubicBezTo>
                      <a:pt x="2647279" y="2092222"/>
                      <a:pt x="2647279" y="2092222"/>
                      <a:pt x="2649492" y="2089998"/>
                    </a:cubicBezTo>
                    <a:cubicBezTo>
                      <a:pt x="2649492" y="2089998"/>
                      <a:pt x="2651705" y="2089998"/>
                      <a:pt x="2651705" y="2089998"/>
                    </a:cubicBezTo>
                    <a:cubicBezTo>
                      <a:pt x="2653918" y="2089998"/>
                      <a:pt x="2656132" y="2087775"/>
                      <a:pt x="2656132" y="2087775"/>
                    </a:cubicBezTo>
                    <a:cubicBezTo>
                      <a:pt x="2662771" y="2087775"/>
                      <a:pt x="2669411" y="2089998"/>
                      <a:pt x="2676051" y="2092222"/>
                    </a:cubicBezTo>
                    <a:cubicBezTo>
                      <a:pt x="2676051" y="2092222"/>
                      <a:pt x="2676051" y="2092222"/>
                      <a:pt x="2673838" y="2092222"/>
                    </a:cubicBezTo>
                    <a:cubicBezTo>
                      <a:pt x="2673838" y="2092222"/>
                      <a:pt x="2676051" y="2092222"/>
                      <a:pt x="2676051" y="2094445"/>
                    </a:cubicBezTo>
                    <a:cubicBezTo>
                      <a:pt x="2676051" y="2094445"/>
                      <a:pt x="2676051" y="2094445"/>
                      <a:pt x="2676051" y="2096668"/>
                    </a:cubicBezTo>
                    <a:cubicBezTo>
                      <a:pt x="2676051" y="2096668"/>
                      <a:pt x="2680477" y="2098891"/>
                      <a:pt x="2680477" y="2098891"/>
                    </a:cubicBezTo>
                    <a:cubicBezTo>
                      <a:pt x="2680477" y="2101114"/>
                      <a:pt x="2678264" y="2101114"/>
                      <a:pt x="2676051" y="2101114"/>
                    </a:cubicBezTo>
                    <a:cubicBezTo>
                      <a:pt x="2676051" y="2101114"/>
                      <a:pt x="2676051" y="2101114"/>
                      <a:pt x="2676051" y="2103337"/>
                    </a:cubicBezTo>
                    <a:cubicBezTo>
                      <a:pt x="2676051" y="2103337"/>
                      <a:pt x="2676051" y="2103337"/>
                      <a:pt x="2673838" y="2103337"/>
                    </a:cubicBezTo>
                    <a:cubicBezTo>
                      <a:pt x="2671624" y="2103337"/>
                      <a:pt x="2669411" y="2101114"/>
                      <a:pt x="2667198" y="2103337"/>
                    </a:cubicBezTo>
                    <a:cubicBezTo>
                      <a:pt x="2667198" y="2103337"/>
                      <a:pt x="2667198" y="2103337"/>
                      <a:pt x="2662771" y="2101114"/>
                    </a:cubicBezTo>
                    <a:cubicBezTo>
                      <a:pt x="2660558" y="2101114"/>
                      <a:pt x="2662771" y="2101114"/>
                      <a:pt x="2662771" y="2098891"/>
                    </a:cubicBezTo>
                    <a:cubicBezTo>
                      <a:pt x="2662771" y="2098891"/>
                      <a:pt x="2662771" y="2098891"/>
                      <a:pt x="2660558" y="2098891"/>
                    </a:cubicBezTo>
                    <a:cubicBezTo>
                      <a:pt x="2658345" y="2098891"/>
                      <a:pt x="2656132" y="2098891"/>
                      <a:pt x="2656132" y="2098891"/>
                    </a:cubicBezTo>
                    <a:cubicBezTo>
                      <a:pt x="2656132" y="2098891"/>
                      <a:pt x="2656132" y="2098891"/>
                      <a:pt x="2653918" y="2098891"/>
                    </a:cubicBezTo>
                    <a:cubicBezTo>
                      <a:pt x="2647279" y="2101114"/>
                      <a:pt x="2645066" y="2101114"/>
                      <a:pt x="2640639" y="2103337"/>
                    </a:cubicBezTo>
                    <a:cubicBezTo>
                      <a:pt x="2636213" y="2105560"/>
                      <a:pt x="2627360" y="2110007"/>
                      <a:pt x="2625146" y="2114453"/>
                    </a:cubicBezTo>
                    <a:cubicBezTo>
                      <a:pt x="2620720" y="2116676"/>
                      <a:pt x="2618507" y="2121123"/>
                      <a:pt x="2616294" y="2125569"/>
                    </a:cubicBezTo>
                    <a:cubicBezTo>
                      <a:pt x="2616294" y="2125569"/>
                      <a:pt x="2611867" y="2134461"/>
                      <a:pt x="2611867" y="2134461"/>
                    </a:cubicBezTo>
                    <a:cubicBezTo>
                      <a:pt x="2611867" y="2138908"/>
                      <a:pt x="2609654" y="2141131"/>
                      <a:pt x="2609654" y="2145577"/>
                    </a:cubicBezTo>
                    <a:cubicBezTo>
                      <a:pt x="2609654" y="2150024"/>
                      <a:pt x="2609654" y="2150024"/>
                      <a:pt x="2607441" y="2154470"/>
                    </a:cubicBezTo>
                    <a:cubicBezTo>
                      <a:pt x="2607441" y="2154470"/>
                      <a:pt x="2609654" y="2156693"/>
                      <a:pt x="2607441" y="2156693"/>
                    </a:cubicBezTo>
                    <a:cubicBezTo>
                      <a:pt x="2607441" y="2161139"/>
                      <a:pt x="2607441" y="2158916"/>
                      <a:pt x="2609654" y="2161139"/>
                    </a:cubicBezTo>
                    <a:cubicBezTo>
                      <a:pt x="2609654" y="2161139"/>
                      <a:pt x="2607441" y="2165586"/>
                      <a:pt x="2607441" y="2167809"/>
                    </a:cubicBezTo>
                    <a:cubicBezTo>
                      <a:pt x="2607441" y="2170032"/>
                      <a:pt x="2609654" y="2172255"/>
                      <a:pt x="2609654" y="2176701"/>
                    </a:cubicBezTo>
                    <a:cubicBezTo>
                      <a:pt x="2611867" y="2176701"/>
                      <a:pt x="2611867" y="2176701"/>
                      <a:pt x="2611867" y="2176701"/>
                    </a:cubicBezTo>
                    <a:lnTo>
                      <a:pt x="2612974" y="2178924"/>
                    </a:lnTo>
                    <a:lnTo>
                      <a:pt x="2612070" y="2180741"/>
                    </a:lnTo>
                    <a:lnTo>
                      <a:pt x="2612470" y="2181148"/>
                    </a:lnTo>
                    <a:lnTo>
                      <a:pt x="2613626" y="2180235"/>
                    </a:lnTo>
                    <a:lnTo>
                      <a:pt x="2614080" y="2181148"/>
                    </a:lnTo>
                    <a:lnTo>
                      <a:pt x="2613583" y="2182280"/>
                    </a:lnTo>
                    <a:lnTo>
                      <a:pt x="2613724" y="2182424"/>
                    </a:lnTo>
                    <a:lnTo>
                      <a:pt x="2614326" y="2181395"/>
                    </a:lnTo>
                    <a:lnTo>
                      <a:pt x="2615810" y="2182885"/>
                    </a:lnTo>
                    <a:lnTo>
                      <a:pt x="2616366" y="2182885"/>
                    </a:lnTo>
                    <a:cubicBezTo>
                      <a:pt x="2616366" y="2182885"/>
                      <a:pt x="2616366" y="2182885"/>
                      <a:pt x="2618556" y="2185114"/>
                    </a:cubicBezTo>
                    <a:cubicBezTo>
                      <a:pt x="2618556" y="2185114"/>
                      <a:pt x="2618556" y="2185114"/>
                      <a:pt x="2616366" y="2185114"/>
                    </a:cubicBezTo>
                    <a:cubicBezTo>
                      <a:pt x="2616366" y="2185114"/>
                      <a:pt x="2616366" y="2185114"/>
                      <a:pt x="2616366" y="2187342"/>
                    </a:cubicBezTo>
                    <a:cubicBezTo>
                      <a:pt x="2614177" y="2187342"/>
                      <a:pt x="2614177" y="2187342"/>
                      <a:pt x="2614177" y="2187342"/>
                    </a:cubicBezTo>
                    <a:cubicBezTo>
                      <a:pt x="2614177" y="2189570"/>
                      <a:pt x="2611988" y="2189570"/>
                      <a:pt x="2614177" y="2191798"/>
                    </a:cubicBezTo>
                    <a:cubicBezTo>
                      <a:pt x="2611988" y="2191798"/>
                      <a:pt x="2611988" y="2191798"/>
                      <a:pt x="2611988" y="2194027"/>
                    </a:cubicBezTo>
                    <a:cubicBezTo>
                      <a:pt x="2611988" y="2194027"/>
                      <a:pt x="2614177" y="2194027"/>
                      <a:pt x="2614177" y="2194027"/>
                    </a:cubicBezTo>
                    <a:cubicBezTo>
                      <a:pt x="2614177" y="2194027"/>
                      <a:pt x="2614177" y="2194027"/>
                      <a:pt x="2614177" y="2196255"/>
                    </a:cubicBezTo>
                    <a:cubicBezTo>
                      <a:pt x="2614177" y="2196255"/>
                      <a:pt x="2616366" y="2196255"/>
                      <a:pt x="2616366" y="2196255"/>
                    </a:cubicBezTo>
                    <a:cubicBezTo>
                      <a:pt x="2616366" y="2198483"/>
                      <a:pt x="2614177" y="2198483"/>
                      <a:pt x="2616366" y="2198483"/>
                    </a:cubicBezTo>
                    <a:cubicBezTo>
                      <a:pt x="2616366" y="2196255"/>
                      <a:pt x="2614177" y="2198483"/>
                      <a:pt x="2614177" y="2198483"/>
                    </a:cubicBezTo>
                    <a:cubicBezTo>
                      <a:pt x="2616366" y="2198483"/>
                      <a:pt x="2614177" y="2200711"/>
                      <a:pt x="2614177" y="2200711"/>
                    </a:cubicBezTo>
                    <a:lnTo>
                      <a:pt x="2616215" y="2203822"/>
                    </a:lnTo>
                    <a:lnTo>
                      <a:pt x="2616951" y="2203626"/>
                    </a:lnTo>
                    <a:lnTo>
                      <a:pt x="2616892" y="2203475"/>
                    </a:lnTo>
                    <a:lnTo>
                      <a:pt x="2616366" y="2202940"/>
                    </a:lnTo>
                    <a:cubicBezTo>
                      <a:pt x="2614177" y="2200711"/>
                      <a:pt x="2614177" y="2200711"/>
                      <a:pt x="2614177" y="2200711"/>
                    </a:cubicBezTo>
                    <a:cubicBezTo>
                      <a:pt x="2614177" y="2200711"/>
                      <a:pt x="2614177" y="2200711"/>
                      <a:pt x="2616366" y="2200711"/>
                    </a:cubicBezTo>
                    <a:lnTo>
                      <a:pt x="2618361" y="2200711"/>
                    </a:lnTo>
                    <a:lnTo>
                      <a:pt x="2622715" y="2194983"/>
                    </a:lnTo>
                    <a:cubicBezTo>
                      <a:pt x="2629648" y="2191460"/>
                      <a:pt x="2638754" y="2198505"/>
                      <a:pt x="2645377" y="2191875"/>
                    </a:cubicBezTo>
                    <a:cubicBezTo>
                      <a:pt x="2645377" y="2191875"/>
                      <a:pt x="2645377" y="2191875"/>
                      <a:pt x="2647584" y="2191875"/>
                    </a:cubicBezTo>
                    <a:cubicBezTo>
                      <a:pt x="2647584" y="2191875"/>
                      <a:pt x="2647584" y="2191875"/>
                      <a:pt x="2656414" y="2187455"/>
                    </a:cubicBezTo>
                    <a:lnTo>
                      <a:pt x="2667148" y="2178858"/>
                    </a:lnTo>
                    <a:lnTo>
                      <a:pt x="2666071" y="2178596"/>
                    </a:lnTo>
                    <a:lnTo>
                      <a:pt x="2653103" y="2174155"/>
                    </a:lnTo>
                    <a:lnTo>
                      <a:pt x="2663883" y="2176869"/>
                    </a:lnTo>
                    <a:lnTo>
                      <a:pt x="2667854" y="2178012"/>
                    </a:lnTo>
                    <a:lnTo>
                      <a:pt x="2671867" y="2171985"/>
                    </a:lnTo>
                    <a:cubicBezTo>
                      <a:pt x="2669660" y="2169775"/>
                      <a:pt x="2674075" y="2163145"/>
                      <a:pt x="2674075" y="2160935"/>
                    </a:cubicBezTo>
                    <a:cubicBezTo>
                      <a:pt x="2674075" y="2160935"/>
                      <a:pt x="2674075" y="2160935"/>
                      <a:pt x="2674075" y="2158725"/>
                    </a:cubicBezTo>
                    <a:cubicBezTo>
                      <a:pt x="2674075" y="2158725"/>
                      <a:pt x="2674075" y="2158725"/>
                      <a:pt x="2674075" y="2156515"/>
                    </a:cubicBezTo>
                    <a:cubicBezTo>
                      <a:pt x="2674075" y="2156515"/>
                      <a:pt x="2674075" y="2156515"/>
                      <a:pt x="2671867" y="2154304"/>
                    </a:cubicBezTo>
                    <a:lnTo>
                      <a:pt x="2671453" y="2153338"/>
                    </a:lnTo>
                    <a:lnTo>
                      <a:pt x="2667737" y="2154569"/>
                    </a:lnTo>
                    <a:cubicBezTo>
                      <a:pt x="2665515" y="2152360"/>
                      <a:pt x="2667737" y="2150151"/>
                      <a:pt x="2667737" y="2147941"/>
                    </a:cubicBezTo>
                    <a:lnTo>
                      <a:pt x="2668897" y="2147365"/>
                    </a:lnTo>
                    <a:lnTo>
                      <a:pt x="2665245" y="2138834"/>
                    </a:lnTo>
                    <a:cubicBezTo>
                      <a:pt x="2665245" y="2138834"/>
                      <a:pt x="2665245" y="2138834"/>
                      <a:pt x="2667452" y="2138834"/>
                    </a:cubicBezTo>
                    <a:cubicBezTo>
                      <a:pt x="2667452" y="2138834"/>
                      <a:pt x="2667452" y="2138834"/>
                      <a:pt x="2667452" y="2136624"/>
                    </a:cubicBezTo>
                    <a:cubicBezTo>
                      <a:pt x="2667452" y="2134414"/>
                      <a:pt x="2665245" y="2132204"/>
                      <a:pt x="2665245" y="2129994"/>
                    </a:cubicBezTo>
                    <a:cubicBezTo>
                      <a:pt x="2665245" y="2129994"/>
                      <a:pt x="2669660" y="2129994"/>
                      <a:pt x="2669660" y="2129994"/>
                    </a:cubicBezTo>
                    <a:cubicBezTo>
                      <a:pt x="2669660" y="2129994"/>
                      <a:pt x="2669660" y="2129994"/>
                      <a:pt x="2671867" y="2129994"/>
                    </a:cubicBezTo>
                    <a:cubicBezTo>
                      <a:pt x="2671867" y="2129994"/>
                      <a:pt x="2671867" y="2129994"/>
                      <a:pt x="2674075" y="2129994"/>
                    </a:cubicBezTo>
                    <a:lnTo>
                      <a:pt x="2674075" y="2131969"/>
                    </a:lnTo>
                    <a:lnTo>
                      <a:pt x="2676238" y="2129807"/>
                    </a:lnTo>
                    <a:cubicBezTo>
                      <a:pt x="2676238" y="2129807"/>
                      <a:pt x="2676238" y="2129807"/>
                      <a:pt x="2678462" y="2127584"/>
                    </a:cubicBezTo>
                    <a:cubicBezTo>
                      <a:pt x="2678462" y="2127584"/>
                      <a:pt x="2678462" y="2127584"/>
                      <a:pt x="2687357" y="2120916"/>
                    </a:cubicBezTo>
                    <a:cubicBezTo>
                      <a:pt x="2687357" y="2120916"/>
                      <a:pt x="2687357" y="2120916"/>
                      <a:pt x="2698477" y="2116470"/>
                    </a:cubicBezTo>
                    <a:cubicBezTo>
                      <a:pt x="2700701" y="2114247"/>
                      <a:pt x="2700701" y="2116470"/>
                      <a:pt x="2700701" y="2116470"/>
                    </a:cubicBezTo>
                    <a:cubicBezTo>
                      <a:pt x="2700701" y="2116470"/>
                      <a:pt x="2700701" y="2116470"/>
                      <a:pt x="2705149" y="2114247"/>
                    </a:cubicBezTo>
                    <a:cubicBezTo>
                      <a:pt x="2705149" y="2114247"/>
                      <a:pt x="2705149" y="2114247"/>
                      <a:pt x="2702925" y="2116470"/>
                    </a:cubicBezTo>
                    <a:cubicBezTo>
                      <a:pt x="2707373" y="2114247"/>
                      <a:pt x="2709597" y="2112024"/>
                      <a:pt x="2711821" y="2112024"/>
                    </a:cubicBezTo>
                    <a:cubicBezTo>
                      <a:pt x="2714044" y="2112024"/>
                      <a:pt x="2716268" y="2109802"/>
                      <a:pt x="2718492" y="2109802"/>
                    </a:cubicBezTo>
                    <a:cubicBezTo>
                      <a:pt x="2727388" y="2107579"/>
                      <a:pt x="2731836" y="2107579"/>
                      <a:pt x="2742955" y="2103133"/>
                    </a:cubicBezTo>
                    <a:cubicBezTo>
                      <a:pt x="2754075" y="2100910"/>
                      <a:pt x="2769642" y="2100910"/>
                      <a:pt x="2778538" y="2100910"/>
                    </a:cubicBezTo>
                    <a:cubicBezTo>
                      <a:pt x="2789657" y="2100910"/>
                      <a:pt x="2796329" y="2103133"/>
                      <a:pt x="2807449" y="2107579"/>
                    </a:cubicBezTo>
                    <a:cubicBezTo>
                      <a:pt x="2807449" y="2107579"/>
                      <a:pt x="2820792" y="2114247"/>
                      <a:pt x="2820792" y="2114247"/>
                    </a:cubicBezTo>
                    <a:cubicBezTo>
                      <a:pt x="2829688" y="2120916"/>
                      <a:pt x="2829688" y="2125362"/>
                      <a:pt x="2836360" y="2134253"/>
                    </a:cubicBezTo>
                    <a:cubicBezTo>
                      <a:pt x="2838584" y="2140921"/>
                      <a:pt x="2840808" y="2140921"/>
                      <a:pt x="2843031" y="2147590"/>
                    </a:cubicBezTo>
                    <a:cubicBezTo>
                      <a:pt x="2843031" y="2149813"/>
                      <a:pt x="2845255" y="2154259"/>
                      <a:pt x="2845255" y="2154259"/>
                    </a:cubicBezTo>
                    <a:cubicBezTo>
                      <a:pt x="2845255" y="2163150"/>
                      <a:pt x="2843031" y="2160927"/>
                      <a:pt x="2847479" y="2163150"/>
                    </a:cubicBezTo>
                    <a:cubicBezTo>
                      <a:pt x="2847479" y="2163150"/>
                      <a:pt x="2845255" y="2172041"/>
                      <a:pt x="2845255" y="2176487"/>
                    </a:cubicBezTo>
                    <a:cubicBezTo>
                      <a:pt x="2845255" y="2180933"/>
                      <a:pt x="2845255" y="2187601"/>
                      <a:pt x="2845255" y="2194270"/>
                    </a:cubicBezTo>
                    <a:cubicBezTo>
                      <a:pt x="2845255" y="2194270"/>
                      <a:pt x="2843031" y="2196493"/>
                      <a:pt x="2845255" y="2196493"/>
                    </a:cubicBezTo>
                    <a:cubicBezTo>
                      <a:pt x="2843031" y="2198715"/>
                      <a:pt x="2843031" y="2200938"/>
                      <a:pt x="2843031" y="2205384"/>
                    </a:cubicBezTo>
                    <a:cubicBezTo>
                      <a:pt x="2838584" y="2214275"/>
                      <a:pt x="2836360" y="2220944"/>
                      <a:pt x="2827464" y="2227612"/>
                    </a:cubicBezTo>
                    <a:cubicBezTo>
                      <a:pt x="2823016" y="2235392"/>
                      <a:pt x="2804669" y="2236504"/>
                      <a:pt x="2786878" y="2234837"/>
                    </a:cubicBezTo>
                    <a:lnTo>
                      <a:pt x="2774049" y="2232687"/>
                    </a:lnTo>
                    <a:lnTo>
                      <a:pt x="2785210" y="2234281"/>
                    </a:lnTo>
                    <a:cubicBezTo>
                      <a:pt x="2794105" y="2234281"/>
                      <a:pt x="2800777" y="2234281"/>
                      <a:pt x="2807449" y="2232058"/>
                    </a:cubicBezTo>
                    <a:lnTo>
                      <a:pt x="2805023" y="2231838"/>
                    </a:lnTo>
                    <a:lnTo>
                      <a:pt x="2808315" y="2230719"/>
                    </a:lnTo>
                    <a:lnTo>
                      <a:pt x="2815174" y="2230128"/>
                    </a:lnTo>
                    <a:lnTo>
                      <a:pt x="2818568" y="2229835"/>
                    </a:lnTo>
                    <a:lnTo>
                      <a:pt x="2824756" y="2225129"/>
                    </a:lnTo>
                    <a:lnTo>
                      <a:pt x="2825727" y="2224799"/>
                    </a:lnTo>
                    <a:lnTo>
                      <a:pt x="2826501" y="2223802"/>
                    </a:lnTo>
                    <a:lnTo>
                      <a:pt x="2831356" y="2220110"/>
                    </a:lnTo>
                    <a:cubicBezTo>
                      <a:pt x="2835804" y="2215387"/>
                      <a:pt x="2839696" y="2209830"/>
                      <a:pt x="2840808" y="2205384"/>
                    </a:cubicBezTo>
                    <a:lnTo>
                      <a:pt x="2826501" y="2223802"/>
                    </a:lnTo>
                    <a:lnTo>
                      <a:pt x="2824756" y="2225129"/>
                    </a:lnTo>
                    <a:lnTo>
                      <a:pt x="2808315" y="2230719"/>
                    </a:lnTo>
                    <a:lnTo>
                      <a:pt x="2800304" y="2231409"/>
                    </a:lnTo>
                    <a:lnTo>
                      <a:pt x="2767730" y="2228449"/>
                    </a:lnTo>
                    <a:lnTo>
                      <a:pt x="2754075" y="2225390"/>
                    </a:lnTo>
                    <a:cubicBezTo>
                      <a:pt x="2754075" y="2225390"/>
                      <a:pt x="2754075" y="2225390"/>
                      <a:pt x="2740731" y="2223167"/>
                    </a:cubicBezTo>
                    <a:lnTo>
                      <a:pt x="2721114" y="2213363"/>
                    </a:lnTo>
                    <a:lnTo>
                      <a:pt x="2736284" y="2218721"/>
                    </a:lnTo>
                    <a:cubicBezTo>
                      <a:pt x="2731836" y="2216498"/>
                      <a:pt x="2725164" y="2214275"/>
                      <a:pt x="2718492" y="2212053"/>
                    </a:cubicBezTo>
                    <a:lnTo>
                      <a:pt x="2721114" y="2213363"/>
                    </a:lnTo>
                    <a:lnTo>
                      <a:pt x="2699311" y="2205662"/>
                    </a:lnTo>
                    <a:lnTo>
                      <a:pt x="2675412" y="2197145"/>
                    </a:lnTo>
                    <a:lnTo>
                      <a:pt x="2667521" y="2210349"/>
                    </a:lnTo>
                    <a:lnTo>
                      <a:pt x="2659172" y="2215496"/>
                    </a:lnTo>
                    <a:lnTo>
                      <a:pt x="2657196" y="2216715"/>
                    </a:lnTo>
                    <a:lnTo>
                      <a:pt x="2658044" y="2215611"/>
                    </a:lnTo>
                    <a:lnTo>
                      <a:pt x="2659744" y="2214781"/>
                    </a:lnTo>
                    <a:lnTo>
                      <a:pt x="2660830" y="2214251"/>
                    </a:lnTo>
                    <a:lnTo>
                      <a:pt x="2665043" y="2208151"/>
                    </a:lnTo>
                    <a:lnTo>
                      <a:pt x="2667452" y="2205135"/>
                    </a:lnTo>
                    <a:lnTo>
                      <a:pt x="2667455" y="2205132"/>
                    </a:lnTo>
                    <a:lnTo>
                      <a:pt x="2674186" y="2196708"/>
                    </a:lnTo>
                    <a:lnTo>
                      <a:pt x="2673799" y="2196571"/>
                    </a:lnTo>
                    <a:lnTo>
                      <a:pt x="2671867" y="2198505"/>
                    </a:lnTo>
                    <a:cubicBezTo>
                      <a:pt x="2671867" y="2198505"/>
                      <a:pt x="2671867" y="2198505"/>
                      <a:pt x="2671315" y="2199334"/>
                    </a:cubicBezTo>
                    <a:lnTo>
                      <a:pt x="2667455" y="2205132"/>
                    </a:lnTo>
                    <a:lnTo>
                      <a:pt x="2665045" y="2208148"/>
                    </a:lnTo>
                    <a:lnTo>
                      <a:pt x="2673190" y="2196353"/>
                    </a:lnTo>
                    <a:lnTo>
                      <a:pt x="2672916" y="2196256"/>
                    </a:lnTo>
                    <a:lnTo>
                      <a:pt x="2658044" y="2215611"/>
                    </a:lnTo>
                    <a:lnTo>
                      <a:pt x="2653412" y="2217871"/>
                    </a:lnTo>
                    <a:lnTo>
                      <a:pt x="2655828" y="2216047"/>
                    </a:lnTo>
                    <a:lnTo>
                      <a:pt x="2672393" y="2196070"/>
                    </a:lnTo>
                    <a:lnTo>
                      <a:pt x="2667342" y="2194270"/>
                    </a:lnTo>
                    <a:lnTo>
                      <a:pt x="2671790" y="2194270"/>
                    </a:lnTo>
                    <a:lnTo>
                      <a:pt x="2673421" y="2194830"/>
                    </a:lnTo>
                    <a:lnTo>
                      <a:pt x="2673695" y="2194499"/>
                    </a:lnTo>
                    <a:lnTo>
                      <a:pt x="2676282" y="2190698"/>
                    </a:lnTo>
                    <a:lnTo>
                      <a:pt x="2676282" y="2191875"/>
                    </a:lnTo>
                    <a:lnTo>
                      <a:pt x="2673888" y="2194991"/>
                    </a:lnTo>
                    <a:lnTo>
                      <a:pt x="2674084" y="2195059"/>
                    </a:lnTo>
                    <a:lnTo>
                      <a:pt x="2676282" y="2191875"/>
                    </a:lnTo>
                    <a:cubicBezTo>
                      <a:pt x="2676282" y="2191875"/>
                      <a:pt x="2676282" y="2191875"/>
                      <a:pt x="2676834" y="2190770"/>
                    </a:cubicBezTo>
                    <a:lnTo>
                      <a:pt x="2678490" y="2187455"/>
                    </a:lnTo>
                    <a:lnTo>
                      <a:pt x="2680299" y="2183831"/>
                    </a:lnTo>
                    <a:lnTo>
                      <a:pt x="2678848" y="2183290"/>
                    </a:lnTo>
                    <a:lnTo>
                      <a:pt x="2680456" y="2183519"/>
                    </a:lnTo>
                    <a:lnTo>
                      <a:pt x="2680697" y="2183035"/>
                    </a:lnTo>
                    <a:lnTo>
                      <a:pt x="2681087" y="2182255"/>
                    </a:lnTo>
                    <a:lnTo>
                      <a:pt x="2671546" y="2179930"/>
                    </a:lnTo>
                    <a:lnTo>
                      <a:pt x="2663037" y="2189665"/>
                    </a:lnTo>
                    <a:cubicBezTo>
                      <a:pt x="2658622" y="2191875"/>
                      <a:pt x="2654207" y="2194085"/>
                      <a:pt x="2647584" y="2196295"/>
                    </a:cubicBezTo>
                    <a:cubicBezTo>
                      <a:pt x="2647584" y="2196295"/>
                      <a:pt x="2638754" y="2198505"/>
                      <a:pt x="2638754" y="2198505"/>
                    </a:cubicBezTo>
                    <a:cubicBezTo>
                      <a:pt x="2635443" y="2200715"/>
                      <a:pt x="2633787" y="2201267"/>
                      <a:pt x="2632131" y="2201267"/>
                    </a:cubicBezTo>
                    <a:lnTo>
                      <a:pt x="2627417" y="2200874"/>
                    </a:lnTo>
                    <a:lnTo>
                      <a:pt x="2624446" y="2201861"/>
                    </a:lnTo>
                    <a:lnTo>
                      <a:pt x="2625508" y="2202925"/>
                    </a:lnTo>
                    <a:cubicBezTo>
                      <a:pt x="2625508" y="2207345"/>
                      <a:pt x="2625508" y="2207345"/>
                      <a:pt x="2627716" y="2207345"/>
                    </a:cubicBezTo>
                    <a:cubicBezTo>
                      <a:pt x="2627716" y="2207345"/>
                      <a:pt x="2627716" y="2213975"/>
                      <a:pt x="2627716" y="2213975"/>
                    </a:cubicBezTo>
                    <a:cubicBezTo>
                      <a:pt x="2629924" y="2216185"/>
                      <a:pt x="2632131" y="2218395"/>
                      <a:pt x="2632131" y="2222815"/>
                    </a:cubicBezTo>
                    <a:cubicBezTo>
                      <a:pt x="2632131" y="2222815"/>
                      <a:pt x="2632131" y="2222815"/>
                      <a:pt x="2634339" y="2222815"/>
                    </a:cubicBezTo>
                    <a:cubicBezTo>
                      <a:pt x="2634339" y="2222815"/>
                      <a:pt x="2634339" y="2222815"/>
                      <a:pt x="2638754" y="2222815"/>
                    </a:cubicBezTo>
                    <a:lnTo>
                      <a:pt x="2646432" y="2221278"/>
                    </a:lnTo>
                    <a:lnTo>
                      <a:pt x="2638754" y="2225025"/>
                    </a:lnTo>
                    <a:lnTo>
                      <a:pt x="2644297" y="2224667"/>
                    </a:lnTo>
                    <a:lnTo>
                      <a:pt x="2636546" y="2229445"/>
                    </a:lnTo>
                    <a:cubicBezTo>
                      <a:pt x="2629924" y="2227235"/>
                      <a:pt x="2625508" y="2222815"/>
                      <a:pt x="2622473" y="2217843"/>
                    </a:cubicBezTo>
                    <a:lnTo>
                      <a:pt x="2620923" y="2213853"/>
                    </a:lnTo>
                    <a:lnTo>
                      <a:pt x="2613756" y="2205099"/>
                    </a:lnTo>
                    <a:lnTo>
                      <a:pt x="2612937" y="2205337"/>
                    </a:lnTo>
                    <a:lnTo>
                      <a:pt x="2614080" y="2207598"/>
                    </a:lnTo>
                    <a:cubicBezTo>
                      <a:pt x="2614080" y="2207598"/>
                      <a:pt x="2614080" y="2207598"/>
                      <a:pt x="2614080" y="2209810"/>
                    </a:cubicBezTo>
                    <a:cubicBezTo>
                      <a:pt x="2614080" y="2209810"/>
                      <a:pt x="2614080" y="2209810"/>
                      <a:pt x="2611843" y="2214233"/>
                    </a:cubicBezTo>
                    <a:cubicBezTo>
                      <a:pt x="2611843" y="2214233"/>
                      <a:pt x="2611843" y="2214233"/>
                      <a:pt x="2607369" y="2216444"/>
                    </a:cubicBezTo>
                    <a:cubicBezTo>
                      <a:pt x="2607369" y="2216444"/>
                      <a:pt x="2607369" y="2216444"/>
                      <a:pt x="2605131" y="2216444"/>
                    </a:cubicBezTo>
                    <a:cubicBezTo>
                      <a:pt x="2605131" y="2216444"/>
                      <a:pt x="2605131" y="2218656"/>
                      <a:pt x="2605131" y="2218656"/>
                    </a:cubicBezTo>
                    <a:cubicBezTo>
                      <a:pt x="2605131" y="2218656"/>
                      <a:pt x="2605131" y="2218656"/>
                      <a:pt x="2602894" y="2220867"/>
                    </a:cubicBezTo>
                    <a:cubicBezTo>
                      <a:pt x="2600657" y="2223079"/>
                      <a:pt x="2598419" y="2223079"/>
                      <a:pt x="2596182" y="2227502"/>
                    </a:cubicBezTo>
                    <a:cubicBezTo>
                      <a:pt x="2596182" y="2231925"/>
                      <a:pt x="2593945" y="2236348"/>
                      <a:pt x="2593945" y="2238559"/>
                    </a:cubicBezTo>
                    <a:cubicBezTo>
                      <a:pt x="2593945" y="2242982"/>
                      <a:pt x="2596182" y="2245194"/>
                      <a:pt x="2598419" y="2247405"/>
                    </a:cubicBezTo>
                    <a:cubicBezTo>
                      <a:pt x="2598419" y="2247405"/>
                      <a:pt x="2600657" y="2251828"/>
                      <a:pt x="2600657" y="2251828"/>
                    </a:cubicBezTo>
                    <a:cubicBezTo>
                      <a:pt x="2605131" y="2251828"/>
                      <a:pt x="2605131" y="2254040"/>
                      <a:pt x="2609606" y="2254040"/>
                    </a:cubicBezTo>
                    <a:cubicBezTo>
                      <a:pt x="2611843" y="2254040"/>
                      <a:pt x="2611843" y="2254040"/>
                      <a:pt x="2614080" y="2256251"/>
                    </a:cubicBezTo>
                    <a:cubicBezTo>
                      <a:pt x="2614080" y="2256251"/>
                      <a:pt x="2616318" y="2254040"/>
                      <a:pt x="2616318" y="2254040"/>
                    </a:cubicBezTo>
                    <a:cubicBezTo>
                      <a:pt x="2618555" y="2256251"/>
                      <a:pt x="2616318" y="2256251"/>
                      <a:pt x="2618555" y="2254040"/>
                    </a:cubicBezTo>
                    <a:cubicBezTo>
                      <a:pt x="2618555" y="2254040"/>
                      <a:pt x="2620792" y="2258463"/>
                      <a:pt x="2623029" y="2256251"/>
                    </a:cubicBezTo>
                    <a:lnTo>
                      <a:pt x="2626285" y="2256251"/>
                    </a:lnTo>
                    <a:lnTo>
                      <a:pt x="2629389" y="2251809"/>
                    </a:lnTo>
                    <a:cubicBezTo>
                      <a:pt x="2627172" y="2254030"/>
                      <a:pt x="2627172" y="2256252"/>
                      <a:pt x="2627172" y="2254030"/>
                    </a:cubicBezTo>
                    <a:cubicBezTo>
                      <a:pt x="2631606" y="2251809"/>
                      <a:pt x="2636041" y="2240703"/>
                      <a:pt x="2636041" y="2240703"/>
                    </a:cubicBezTo>
                    <a:cubicBezTo>
                      <a:pt x="2638258" y="2240703"/>
                      <a:pt x="2636041" y="2247367"/>
                      <a:pt x="2638258" y="2247367"/>
                    </a:cubicBezTo>
                    <a:cubicBezTo>
                      <a:pt x="2638258" y="2249588"/>
                      <a:pt x="2638258" y="2249588"/>
                      <a:pt x="2638258" y="2249588"/>
                    </a:cubicBezTo>
                    <a:lnTo>
                      <a:pt x="2638125" y="2249989"/>
                    </a:lnTo>
                    <a:lnTo>
                      <a:pt x="2638690" y="2249617"/>
                    </a:lnTo>
                    <a:lnTo>
                      <a:pt x="2648642" y="2243897"/>
                    </a:lnTo>
                    <a:lnTo>
                      <a:pt x="2637372" y="2252253"/>
                    </a:lnTo>
                    <a:lnTo>
                      <a:pt x="2636657" y="2254402"/>
                    </a:lnTo>
                    <a:lnTo>
                      <a:pt x="2643165" y="2251828"/>
                    </a:lnTo>
                    <a:lnTo>
                      <a:pt x="2655097" y="2241508"/>
                    </a:lnTo>
                    <a:lnTo>
                      <a:pt x="2656589" y="2240771"/>
                    </a:lnTo>
                    <a:lnTo>
                      <a:pt x="2657086" y="2239788"/>
                    </a:lnTo>
                    <a:lnTo>
                      <a:pt x="2661063" y="2236348"/>
                    </a:lnTo>
                    <a:cubicBezTo>
                      <a:pt x="2661063" y="2236348"/>
                      <a:pt x="2661063" y="2236348"/>
                      <a:pt x="2663301" y="2231925"/>
                    </a:cubicBezTo>
                    <a:lnTo>
                      <a:pt x="2667375" y="2227897"/>
                    </a:lnTo>
                    <a:lnTo>
                      <a:pt x="2665538" y="2231925"/>
                    </a:lnTo>
                    <a:cubicBezTo>
                      <a:pt x="2667775" y="2229713"/>
                      <a:pt x="2667775" y="2227502"/>
                      <a:pt x="2670012" y="2225290"/>
                    </a:cubicBezTo>
                    <a:lnTo>
                      <a:pt x="2667375" y="2227897"/>
                    </a:lnTo>
                    <a:lnTo>
                      <a:pt x="2671970" y="2217826"/>
                    </a:lnTo>
                    <a:cubicBezTo>
                      <a:pt x="2673928" y="2212574"/>
                      <a:pt x="2675606" y="2207598"/>
                      <a:pt x="2676724" y="2205387"/>
                    </a:cubicBezTo>
                    <a:lnTo>
                      <a:pt x="2676724" y="2207598"/>
                    </a:lnTo>
                    <a:cubicBezTo>
                      <a:pt x="2676724" y="2210916"/>
                      <a:pt x="2673368" y="2221420"/>
                      <a:pt x="2666377" y="2232478"/>
                    </a:cubicBezTo>
                    <a:lnTo>
                      <a:pt x="2663453" y="2236046"/>
                    </a:lnTo>
                    <a:lnTo>
                      <a:pt x="2653128" y="2248649"/>
                    </a:lnTo>
                    <a:cubicBezTo>
                      <a:pt x="2647779" y="2253625"/>
                      <a:pt x="2641487" y="2257910"/>
                      <a:pt x="2634216" y="2260674"/>
                    </a:cubicBezTo>
                    <a:lnTo>
                      <a:pt x="2633821" y="2260700"/>
                    </a:lnTo>
                    <a:lnTo>
                      <a:pt x="2627172" y="2274021"/>
                    </a:lnTo>
                    <a:cubicBezTo>
                      <a:pt x="2627172" y="2274021"/>
                      <a:pt x="2627172" y="2274021"/>
                      <a:pt x="2618303" y="2291791"/>
                    </a:cubicBezTo>
                    <a:cubicBezTo>
                      <a:pt x="2616086" y="2294012"/>
                      <a:pt x="2616086" y="2291791"/>
                      <a:pt x="2616086" y="2291791"/>
                    </a:cubicBezTo>
                    <a:cubicBezTo>
                      <a:pt x="2613868" y="2294012"/>
                      <a:pt x="2613868" y="2296233"/>
                      <a:pt x="2611651" y="2296233"/>
                    </a:cubicBezTo>
                    <a:cubicBezTo>
                      <a:pt x="2609434" y="2300675"/>
                      <a:pt x="2607216" y="2305118"/>
                      <a:pt x="2604999" y="2307339"/>
                    </a:cubicBezTo>
                    <a:cubicBezTo>
                      <a:pt x="2602782" y="2309560"/>
                      <a:pt x="2602782" y="2311781"/>
                      <a:pt x="2598347" y="2316224"/>
                    </a:cubicBezTo>
                    <a:cubicBezTo>
                      <a:pt x="2589478" y="2329551"/>
                      <a:pt x="2585044" y="2336215"/>
                      <a:pt x="2573957" y="2349542"/>
                    </a:cubicBezTo>
                    <a:cubicBezTo>
                      <a:pt x="2565088" y="2365090"/>
                      <a:pt x="2547350" y="2380638"/>
                      <a:pt x="2536264" y="2393966"/>
                    </a:cubicBezTo>
                    <a:cubicBezTo>
                      <a:pt x="2527394" y="2402850"/>
                      <a:pt x="2518525" y="2411735"/>
                      <a:pt x="2505222" y="2425062"/>
                    </a:cubicBezTo>
                    <a:cubicBezTo>
                      <a:pt x="2505222" y="2425062"/>
                      <a:pt x="2485266" y="2440611"/>
                      <a:pt x="2485266" y="2442832"/>
                    </a:cubicBezTo>
                    <a:cubicBezTo>
                      <a:pt x="2474180" y="2451717"/>
                      <a:pt x="2469746" y="2453938"/>
                      <a:pt x="2456442" y="2465044"/>
                    </a:cubicBezTo>
                    <a:cubicBezTo>
                      <a:pt x="2447573" y="2471707"/>
                      <a:pt x="2445356" y="2473928"/>
                      <a:pt x="2436487" y="2478371"/>
                    </a:cubicBezTo>
                    <a:cubicBezTo>
                      <a:pt x="2434269" y="2480592"/>
                      <a:pt x="2429835" y="2482813"/>
                      <a:pt x="2427618" y="2485034"/>
                    </a:cubicBezTo>
                    <a:cubicBezTo>
                      <a:pt x="2418748" y="2491698"/>
                      <a:pt x="2418748" y="2489477"/>
                      <a:pt x="2416531" y="2491698"/>
                    </a:cubicBezTo>
                    <a:cubicBezTo>
                      <a:pt x="2416531" y="2493919"/>
                      <a:pt x="2403228" y="2498362"/>
                      <a:pt x="2398793" y="2500583"/>
                    </a:cubicBezTo>
                    <a:cubicBezTo>
                      <a:pt x="2392141" y="2505025"/>
                      <a:pt x="2383272" y="2511689"/>
                      <a:pt x="2374403" y="2516131"/>
                    </a:cubicBezTo>
                    <a:cubicBezTo>
                      <a:pt x="2374403" y="2516131"/>
                      <a:pt x="2372186" y="2518352"/>
                      <a:pt x="2372186" y="2518352"/>
                    </a:cubicBezTo>
                    <a:cubicBezTo>
                      <a:pt x="2367751" y="2520574"/>
                      <a:pt x="2365534" y="2522795"/>
                      <a:pt x="2361100" y="2525016"/>
                    </a:cubicBezTo>
                    <a:cubicBezTo>
                      <a:pt x="2347796" y="2531679"/>
                      <a:pt x="2338927" y="2538343"/>
                      <a:pt x="2325623" y="2545007"/>
                    </a:cubicBezTo>
                    <a:cubicBezTo>
                      <a:pt x="2312320" y="2556113"/>
                      <a:pt x="2221412" y="2593873"/>
                      <a:pt x="2210325" y="2593873"/>
                    </a:cubicBezTo>
                    <a:cubicBezTo>
                      <a:pt x="2210325" y="2593873"/>
                      <a:pt x="2210325" y="2593873"/>
                      <a:pt x="2212543" y="2591652"/>
                    </a:cubicBezTo>
                    <a:cubicBezTo>
                      <a:pt x="2212543" y="2591652"/>
                      <a:pt x="2212543" y="2591652"/>
                      <a:pt x="2223629" y="2589430"/>
                    </a:cubicBezTo>
                    <a:cubicBezTo>
                      <a:pt x="2230281" y="2587209"/>
                      <a:pt x="2236933" y="2584988"/>
                      <a:pt x="2241367" y="2582767"/>
                    </a:cubicBezTo>
                    <a:cubicBezTo>
                      <a:pt x="2250236" y="2580546"/>
                      <a:pt x="2256888" y="2576103"/>
                      <a:pt x="2265757" y="2573882"/>
                    </a:cubicBezTo>
                    <a:cubicBezTo>
                      <a:pt x="2276843" y="2569440"/>
                      <a:pt x="2287930" y="2562776"/>
                      <a:pt x="2296799" y="2558334"/>
                    </a:cubicBezTo>
                    <a:cubicBezTo>
                      <a:pt x="2296799" y="2558334"/>
                      <a:pt x="2296799" y="2558334"/>
                      <a:pt x="2310102" y="2551670"/>
                    </a:cubicBezTo>
                    <a:cubicBezTo>
                      <a:pt x="2310102" y="2551670"/>
                      <a:pt x="2310102" y="2551670"/>
                      <a:pt x="2296799" y="2558334"/>
                    </a:cubicBezTo>
                    <a:cubicBezTo>
                      <a:pt x="2274626" y="2569440"/>
                      <a:pt x="2250236" y="2580546"/>
                      <a:pt x="2223629" y="2589430"/>
                    </a:cubicBezTo>
                    <a:cubicBezTo>
                      <a:pt x="2223629" y="2589430"/>
                      <a:pt x="2223629" y="2589430"/>
                      <a:pt x="2221412" y="2589430"/>
                    </a:cubicBezTo>
                    <a:cubicBezTo>
                      <a:pt x="2244693" y="2581656"/>
                      <a:pt x="2267420" y="2571661"/>
                      <a:pt x="2289870" y="2560555"/>
                    </a:cubicBezTo>
                    <a:lnTo>
                      <a:pt x="2304876" y="2552571"/>
                    </a:lnTo>
                    <a:lnTo>
                      <a:pt x="2312320" y="2549449"/>
                    </a:lnTo>
                    <a:cubicBezTo>
                      <a:pt x="2323406" y="2542785"/>
                      <a:pt x="2345579" y="2531679"/>
                      <a:pt x="2356665" y="2525016"/>
                    </a:cubicBezTo>
                    <a:lnTo>
                      <a:pt x="2304876" y="2552571"/>
                    </a:lnTo>
                    <a:lnTo>
                      <a:pt x="2216977" y="2589430"/>
                    </a:lnTo>
                    <a:cubicBezTo>
                      <a:pt x="2216977" y="2589430"/>
                      <a:pt x="2216977" y="2589430"/>
                      <a:pt x="2194805" y="2596094"/>
                    </a:cubicBezTo>
                    <a:lnTo>
                      <a:pt x="2163286" y="2601666"/>
                    </a:lnTo>
                    <a:lnTo>
                      <a:pt x="2180481" y="2597436"/>
                    </a:lnTo>
                    <a:lnTo>
                      <a:pt x="2190370" y="2596094"/>
                    </a:lnTo>
                    <a:lnTo>
                      <a:pt x="2197006" y="2593630"/>
                    </a:lnTo>
                    <a:lnTo>
                      <a:pt x="2208385" y="2591096"/>
                    </a:lnTo>
                    <a:cubicBezTo>
                      <a:pt x="2213097" y="2589430"/>
                      <a:pt x="2214760" y="2588320"/>
                      <a:pt x="2212543" y="2589430"/>
                    </a:cubicBezTo>
                    <a:lnTo>
                      <a:pt x="2199553" y="2592684"/>
                    </a:lnTo>
                    <a:lnTo>
                      <a:pt x="2271855" y="2565830"/>
                    </a:lnTo>
                    <a:cubicBezTo>
                      <a:pt x="2300125" y="2552781"/>
                      <a:pt x="2328949" y="2537232"/>
                      <a:pt x="2356665" y="2520574"/>
                    </a:cubicBezTo>
                    <a:cubicBezTo>
                      <a:pt x="2407662" y="2487256"/>
                      <a:pt x="2449790" y="2465044"/>
                      <a:pt x="2498570" y="2422841"/>
                    </a:cubicBezTo>
                    <a:cubicBezTo>
                      <a:pt x="2498570" y="2422841"/>
                      <a:pt x="2498570" y="2422841"/>
                      <a:pt x="2505222" y="2416177"/>
                    </a:cubicBezTo>
                    <a:cubicBezTo>
                      <a:pt x="2505222" y="2416177"/>
                      <a:pt x="2505222" y="2416177"/>
                      <a:pt x="2525177" y="2398408"/>
                    </a:cubicBezTo>
                    <a:cubicBezTo>
                      <a:pt x="2536264" y="2387302"/>
                      <a:pt x="2547350" y="2376196"/>
                      <a:pt x="2554002" y="2365090"/>
                    </a:cubicBezTo>
                    <a:cubicBezTo>
                      <a:pt x="2560653" y="2358426"/>
                      <a:pt x="2560653" y="2356205"/>
                      <a:pt x="2567305" y="2349542"/>
                    </a:cubicBezTo>
                    <a:cubicBezTo>
                      <a:pt x="2565088" y="2347320"/>
                      <a:pt x="2580609" y="2329551"/>
                      <a:pt x="2587261" y="2320666"/>
                    </a:cubicBezTo>
                    <a:cubicBezTo>
                      <a:pt x="2587261" y="2318445"/>
                      <a:pt x="2587261" y="2318445"/>
                      <a:pt x="2587261" y="2316224"/>
                    </a:cubicBezTo>
                    <a:cubicBezTo>
                      <a:pt x="2589478" y="2314003"/>
                      <a:pt x="2591696" y="2311781"/>
                      <a:pt x="2591696" y="2309560"/>
                    </a:cubicBezTo>
                    <a:cubicBezTo>
                      <a:pt x="2593913" y="2307339"/>
                      <a:pt x="2596130" y="2300675"/>
                      <a:pt x="2598347" y="2298454"/>
                    </a:cubicBezTo>
                    <a:lnTo>
                      <a:pt x="2621644" y="2261503"/>
                    </a:lnTo>
                    <a:lnTo>
                      <a:pt x="2613241" y="2262056"/>
                    </a:lnTo>
                    <a:lnTo>
                      <a:pt x="2599169" y="2254598"/>
                    </a:lnTo>
                    <a:lnTo>
                      <a:pt x="2600728" y="2256158"/>
                    </a:lnTo>
                    <a:cubicBezTo>
                      <a:pt x="2600728" y="2256158"/>
                      <a:pt x="2600728" y="2256158"/>
                      <a:pt x="2598509" y="2262823"/>
                    </a:cubicBezTo>
                    <a:cubicBezTo>
                      <a:pt x="2598509" y="2262823"/>
                      <a:pt x="2598509" y="2262823"/>
                      <a:pt x="2600728" y="2262823"/>
                    </a:cubicBezTo>
                    <a:cubicBezTo>
                      <a:pt x="2598509" y="2269489"/>
                      <a:pt x="2598509" y="2276154"/>
                      <a:pt x="2596289" y="2282819"/>
                    </a:cubicBezTo>
                    <a:cubicBezTo>
                      <a:pt x="2596289" y="2282819"/>
                      <a:pt x="2596289" y="2282819"/>
                      <a:pt x="2587410" y="2298371"/>
                    </a:cubicBezTo>
                    <a:cubicBezTo>
                      <a:pt x="2587410" y="2300593"/>
                      <a:pt x="2587410" y="2300593"/>
                      <a:pt x="2587410" y="2300593"/>
                    </a:cubicBezTo>
                    <a:cubicBezTo>
                      <a:pt x="2587410" y="2298371"/>
                      <a:pt x="2587410" y="2298371"/>
                      <a:pt x="2585190" y="2300593"/>
                    </a:cubicBezTo>
                    <a:cubicBezTo>
                      <a:pt x="2585190" y="2300593"/>
                      <a:pt x="2582971" y="2302815"/>
                      <a:pt x="2582971" y="2305037"/>
                    </a:cubicBezTo>
                    <a:cubicBezTo>
                      <a:pt x="2580751" y="2307258"/>
                      <a:pt x="2578531" y="2313924"/>
                      <a:pt x="2578531" y="2316145"/>
                    </a:cubicBezTo>
                    <a:cubicBezTo>
                      <a:pt x="2576311" y="2318367"/>
                      <a:pt x="2574092" y="2320589"/>
                      <a:pt x="2571872" y="2325032"/>
                    </a:cubicBezTo>
                    <a:cubicBezTo>
                      <a:pt x="2562993" y="2336141"/>
                      <a:pt x="2558554" y="2342806"/>
                      <a:pt x="2547456" y="2356137"/>
                    </a:cubicBezTo>
                    <a:cubicBezTo>
                      <a:pt x="2536357" y="2369467"/>
                      <a:pt x="2520819" y="2382798"/>
                      <a:pt x="2509721" y="2393906"/>
                    </a:cubicBezTo>
                    <a:cubicBezTo>
                      <a:pt x="2498623" y="2402793"/>
                      <a:pt x="2489744" y="2409458"/>
                      <a:pt x="2474206" y="2418345"/>
                    </a:cubicBezTo>
                    <a:cubicBezTo>
                      <a:pt x="2474206" y="2418345"/>
                      <a:pt x="2456449" y="2431676"/>
                      <a:pt x="2454229" y="2433898"/>
                    </a:cubicBezTo>
                    <a:cubicBezTo>
                      <a:pt x="2443131" y="2442785"/>
                      <a:pt x="2438692" y="2442785"/>
                      <a:pt x="2425373" y="2451672"/>
                    </a:cubicBezTo>
                    <a:cubicBezTo>
                      <a:pt x="2416495" y="2458337"/>
                      <a:pt x="2414275" y="2460559"/>
                      <a:pt x="2405396" y="2465002"/>
                    </a:cubicBezTo>
                    <a:cubicBezTo>
                      <a:pt x="2403177" y="2465002"/>
                      <a:pt x="2400957" y="2469446"/>
                      <a:pt x="2398737" y="2469446"/>
                    </a:cubicBezTo>
                    <a:cubicBezTo>
                      <a:pt x="2387639" y="2476111"/>
                      <a:pt x="2389859" y="2471667"/>
                      <a:pt x="2387639" y="2476111"/>
                    </a:cubicBezTo>
                    <a:cubicBezTo>
                      <a:pt x="2387639" y="2476111"/>
                      <a:pt x="2374321" y="2482776"/>
                      <a:pt x="2369882" y="2484998"/>
                    </a:cubicBezTo>
                    <a:cubicBezTo>
                      <a:pt x="2363223" y="2489441"/>
                      <a:pt x="2356564" y="2493885"/>
                      <a:pt x="2347685" y="2498328"/>
                    </a:cubicBezTo>
                    <a:cubicBezTo>
                      <a:pt x="2347685" y="2498328"/>
                      <a:pt x="2345465" y="2500550"/>
                      <a:pt x="2345465" y="2500550"/>
                    </a:cubicBezTo>
                    <a:cubicBezTo>
                      <a:pt x="2343245" y="2502772"/>
                      <a:pt x="2338806" y="2504993"/>
                      <a:pt x="2334367" y="2507215"/>
                    </a:cubicBezTo>
                    <a:cubicBezTo>
                      <a:pt x="2323268" y="2513880"/>
                      <a:pt x="2314390" y="2520546"/>
                      <a:pt x="2303291" y="2527211"/>
                    </a:cubicBezTo>
                    <a:cubicBezTo>
                      <a:pt x="2297742" y="2533876"/>
                      <a:pt x="2271661" y="2543874"/>
                      <a:pt x="2245857" y="2551372"/>
                    </a:cubicBezTo>
                    <a:lnTo>
                      <a:pt x="2237922" y="2553283"/>
                    </a:lnTo>
                    <a:lnTo>
                      <a:pt x="2243360" y="2551650"/>
                    </a:lnTo>
                    <a:lnTo>
                      <a:pt x="2263261" y="2543683"/>
                    </a:lnTo>
                    <a:lnTo>
                      <a:pt x="2268886" y="2542208"/>
                    </a:lnTo>
                    <a:lnTo>
                      <a:pt x="2273976" y="2539392"/>
                    </a:lnTo>
                    <a:lnTo>
                      <a:pt x="2276655" y="2538320"/>
                    </a:lnTo>
                    <a:cubicBezTo>
                      <a:pt x="2276655" y="2538320"/>
                      <a:pt x="2276655" y="2538320"/>
                      <a:pt x="2287754" y="2533876"/>
                    </a:cubicBezTo>
                    <a:cubicBezTo>
                      <a:pt x="2287754" y="2533876"/>
                      <a:pt x="2287754" y="2533876"/>
                      <a:pt x="2276655" y="2538320"/>
                    </a:cubicBezTo>
                    <a:lnTo>
                      <a:pt x="2275017" y="2538817"/>
                    </a:lnTo>
                    <a:lnTo>
                      <a:pt x="2281993" y="2534958"/>
                    </a:lnTo>
                    <a:lnTo>
                      <a:pt x="2289973" y="2531654"/>
                    </a:lnTo>
                    <a:cubicBezTo>
                      <a:pt x="2298852" y="2527211"/>
                      <a:pt x="2321049" y="2513880"/>
                      <a:pt x="2332147" y="2507215"/>
                    </a:cubicBezTo>
                    <a:lnTo>
                      <a:pt x="2281993" y="2534958"/>
                    </a:lnTo>
                    <a:lnTo>
                      <a:pt x="2266243" y="2541478"/>
                    </a:lnTo>
                    <a:lnTo>
                      <a:pt x="2231676" y="2551962"/>
                    </a:lnTo>
                    <a:lnTo>
                      <a:pt x="2208550" y="2558025"/>
                    </a:lnTo>
                    <a:lnTo>
                      <a:pt x="2197682" y="2560338"/>
                    </a:lnTo>
                    <a:lnTo>
                      <a:pt x="2190088" y="2560537"/>
                    </a:lnTo>
                    <a:lnTo>
                      <a:pt x="2174550" y="2560537"/>
                    </a:lnTo>
                    <a:lnTo>
                      <a:pt x="2140189" y="2556491"/>
                    </a:lnTo>
                    <a:lnTo>
                      <a:pt x="2140839" y="2556510"/>
                    </a:lnTo>
                    <a:cubicBezTo>
                      <a:pt x="2151244" y="2557066"/>
                      <a:pt x="2160677" y="2557760"/>
                      <a:pt x="2167891" y="2558315"/>
                    </a:cubicBezTo>
                    <a:cubicBezTo>
                      <a:pt x="2185649" y="2560537"/>
                      <a:pt x="2196747" y="2558315"/>
                      <a:pt x="2192308" y="2558315"/>
                    </a:cubicBezTo>
                    <a:lnTo>
                      <a:pt x="2170111" y="2558315"/>
                    </a:lnTo>
                    <a:cubicBezTo>
                      <a:pt x="2221163" y="2562759"/>
                      <a:pt x="2281095" y="2538320"/>
                      <a:pt x="2329927" y="2502772"/>
                    </a:cubicBezTo>
                    <a:cubicBezTo>
                      <a:pt x="2378760" y="2469446"/>
                      <a:pt x="2420934" y="2451672"/>
                      <a:pt x="2469767" y="2416124"/>
                    </a:cubicBezTo>
                    <a:cubicBezTo>
                      <a:pt x="2469767" y="2416124"/>
                      <a:pt x="2469767" y="2416124"/>
                      <a:pt x="2476426" y="2411680"/>
                    </a:cubicBezTo>
                    <a:cubicBezTo>
                      <a:pt x="2483085" y="2407237"/>
                      <a:pt x="2489744" y="2402793"/>
                      <a:pt x="2496403" y="2398350"/>
                    </a:cubicBezTo>
                    <a:cubicBezTo>
                      <a:pt x="2509721" y="2387241"/>
                      <a:pt x="2520819" y="2378354"/>
                      <a:pt x="2527478" y="2369467"/>
                    </a:cubicBezTo>
                    <a:cubicBezTo>
                      <a:pt x="2534138" y="2362802"/>
                      <a:pt x="2536357" y="2360580"/>
                      <a:pt x="2540797" y="2353915"/>
                    </a:cubicBezTo>
                    <a:cubicBezTo>
                      <a:pt x="2538577" y="2353915"/>
                      <a:pt x="2554115" y="2336141"/>
                      <a:pt x="2560774" y="2327254"/>
                    </a:cubicBezTo>
                    <a:cubicBezTo>
                      <a:pt x="2560774" y="2325032"/>
                      <a:pt x="2560774" y="2325032"/>
                      <a:pt x="2560774" y="2322811"/>
                    </a:cubicBezTo>
                    <a:cubicBezTo>
                      <a:pt x="2562993" y="2322811"/>
                      <a:pt x="2565213" y="2320589"/>
                      <a:pt x="2565213" y="2318367"/>
                    </a:cubicBezTo>
                    <a:cubicBezTo>
                      <a:pt x="2567433" y="2313924"/>
                      <a:pt x="2569652" y="2309480"/>
                      <a:pt x="2569652" y="2307258"/>
                    </a:cubicBezTo>
                    <a:cubicBezTo>
                      <a:pt x="2576311" y="2293928"/>
                      <a:pt x="2582971" y="2278376"/>
                      <a:pt x="2587410" y="2265045"/>
                    </a:cubicBezTo>
                    <a:cubicBezTo>
                      <a:pt x="2587410" y="2265045"/>
                      <a:pt x="2587410" y="2267267"/>
                      <a:pt x="2587410" y="2267267"/>
                    </a:cubicBezTo>
                    <a:cubicBezTo>
                      <a:pt x="2587410" y="2267267"/>
                      <a:pt x="2589630" y="2265045"/>
                      <a:pt x="2589630" y="2265045"/>
                    </a:cubicBezTo>
                    <a:cubicBezTo>
                      <a:pt x="2589630" y="2267267"/>
                      <a:pt x="2589630" y="2267267"/>
                      <a:pt x="2591850" y="2260602"/>
                    </a:cubicBezTo>
                    <a:cubicBezTo>
                      <a:pt x="2591850" y="2260602"/>
                      <a:pt x="2591850" y="2265045"/>
                      <a:pt x="2591850" y="2262823"/>
                    </a:cubicBezTo>
                    <a:cubicBezTo>
                      <a:pt x="2592960" y="2260601"/>
                      <a:pt x="2594069" y="2257269"/>
                      <a:pt x="2594902" y="2254492"/>
                    </a:cubicBezTo>
                    <a:lnTo>
                      <a:pt x="2595423" y="2252612"/>
                    </a:lnTo>
                    <a:lnTo>
                      <a:pt x="2593945" y="2251828"/>
                    </a:lnTo>
                    <a:cubicBezTo>
                      <a:pt x="2593945" y="2251828"/>
                      <a:pt x="2593945" y="2251828"/>
                      <a:pt x="2591708" y="2249617"/>
                    </a:cubicBezTo>
                    <a:cubicBezTo>
                      <a:pt x="2591708" y="2249617"/>
                      <a:pt x="2591708" y="2249617"/>
                      <a:pt x="2589470" y="2242982"/>
                    </a:cubicBezTo>
                    <a:cubicBezTo>
                      <a:pt x="2589470" y="2238559"/>
                      <a:pt x="2589470" y="2234136"/>
                      <a:pt x="2589470" y="2231925"/>
                    </a:cubicBezTo>
                    <a:cubicBezTo>
                      <a:pt x="2591708" y="2229713"/>
                      <a:pt x="2589470" y="2229713"/>
                      <a:pt x="2591708" y="2227502"/>
                    </a:cubicBezTo>
                    <a:cubicBezTo>
                      <a:pt x="2589470" y="2225290"/>
                      <a:pt x="2591708" y="2220867"/>
                      <a:pt x="2593945" y="2218656"/>
                    </a:cubicBezTo>
                    <a:cubicBezTo>
                      <a:pt x="2593945" y="2218656"/>
                      <a:pt x="2593945" y="2218656"/>
                      <a:pt x="2593945" y="2216444"/>
                    </a:cubicBezTo>
                    <a:cubicBezTo>
                      <a:pt x="2593945" y="2216444"/>
                      <a:pt x="2593945" y="2216444"/>
                      <a:pt x="2593945" y="2214233"/>
                    </a:cubicBezTo>
                    <a:cubicBezTo>
                      <a:pt x="2593945" y="2214233"/>
                      <a:pt x="2593945" y="2214233"/>
                      <a:pt x="2596182" y="2212021"/>
                    </a:cubicBezTo>
                    <a:lnTo>
                      <a:pt x="2598783" y="2209450"/>
                    </a:lnTo>
                    <a:lnTo>
                      <a:pt x="2594551" y="2210680"/>
                    </a:lnTo>
                    <a:lnTo>
                      <a:pt x="2563300" y="2215870"/>
                    </a:lnTo>
                    <a:lnTo>
                      <a:pt x="2591490" y="2210403"/>
                    </a:lnTo>
                    <a:lnTo>
                      <a:pt x="2600152" y="2208098"/>
                    </a:lnTo>
                    <a:lnTo>
                      <a:pt x="2605131" y="2203175"/>
                    </a:lnTo>
                    <a:cubicBezTo>
                      <a:pt x="2605131" y="2205387"/>
                      <a:pt x="2605131" y="2205387"/>
                      <a:pt x="2607369" y="2203175"/>
                    </a:cubicBezTo>
                    <a:cubicBezTo>
                      <a:pt x="2607369" y="2205387"/>
                      <a:pt x="2607369" y="2205387"/>
                      <a:pt x="2607369" y="2205387"/>
                    </a:cubicBezTo>
                    <a:cubicBezTo>
                      <a:pt x="2609606" y="2205387"/>
                      <a:pt x="2609606" y="2203175"/>
                      <a:pt x="2611843" y="2203175"/>
                    </a:cubicBezTo>
                    <a:lnTo>
                      <a:pt x="2612650" y="2204771"/>
                    </a:lnTo>
                    <a:lnTo>
                      <a:pt x="2613337" y="2204588"/>
                    </a:lnTo>
                    <a:lnTo>
                      <a:pt x="2611988" y="2202940"/>
                    </a:lnTo>
                    <a:cubicBezTo>
                      <a:pt x="2607609" y="2200711"/>
                      <a:pt x="2609799" y="2196255"/>
                      <a:pt x="2607609" y="2194027"/>
                    </a:cubicBezTo>
                    <a:cubicBezTo>
                      <a:pt x="2607609" y="2194027"/>
                      <a:pt x="2607609" y="2194027"/>
                      <a:pt x="2607609" y="2191798"/>
                    </a:cubicBezTo>
                    <a:cubicBezTo>
                      <a:pt x="2607609" y="2191798"/>
                      <a:pt x="2607609" y="2191798"/>
                      <a:pt x="2607609" y="2189570"/>
                    </a:cubicBezTo>
                    <a:cubicBezTo>
                      <a:pt x="2607609" y="2189570"/>
                      <a:pt x="2607609" y="2187342"/>
                      <a:pt x="2607609" y="2187342"/>
                    </a:cubicBezTo>
                    <a:cubicBezTo>
                      <a:pt x="2605420" y="2187342"/>
                      <a:pt x="2607609" y="2187342"/>
                      <a:pt x="2607609" y="2185114"/>
                    </a:cubicBezTo>
                    <a:cubicBezTo>
                      <a:pt x="2607609" y="2185114"/>
                      <a:pt x="2607609" y="2185114"/>
                      <a:pt x="2605420" y="2185114"/>
                    </a:cubicBezTo>
                    <a:cubicBezTo>
                      <a:pt x="2605420" y="2182885"/>
                      <a:pt x="2605420" y="2182885"/>
                      <a:pt x="2607609" y="2180657"/>
                    </a:cubicBezTo>
                    <a:lnTo>
                      <a:pt x="2609372" y="2182451"/>
                    </a:lnTo>
                    <a:lnTo>
                      <a:pt x="2600801" y="2154470"/>
                    </a:lnTo>
                    <a:lnTo>
                      <a:pt x="2607729" y="2136377"/>
                    </a:lnTo>
                    <a:lnTo>
                      <a:pt x="2604567" y="2136114"/>
                    </a:lnTo>
                    <a:cubicBezTo>
                      <a:pt x="2603454" y="2135283"/>
                      <a:pt x="2602341" y="2134174"/>
                      <a:pt x="2601228" y="2134174"/>
                    </a:cubicBezTo>
                    <a:cubicBezTo>
                      <a:pt x="2601228" y="2134174"/>
                      <a:pt x="2601228" y="2134174"/>
                      <a:pt x="2599002" y="2134174"/>
                    </a:cubicBezTo>
                    <a:cubicBezTo>
                      <a:pt x="2599002" y="2134174"/>
                      <a:pt x="2599002" y="2134174"/>
                      <a:pt x="2599002" y="2131956"/>
                    </a:cubicBezTo>
                    <a:cubicBezTo>
                      <a:pt x="2599002" y="2131956"/>
                      <a:pt x="2599002" y="2131956"/>
                      <a:pt x="2596777" y="2129738"/>
                    </a:cubicBezTo>
                    <a:cubicBezTo>
                      <a:pt x="2594551" y="2127521"/>
                      <a:pt x="2592325" y="2123086"/>
                      <a:pt x="2590099" y="2120868"/>
                    </a:cubicBezTo>
                    <a:cubicBezTo>
                      <a:pt x="2587873" y="2118650"/>
                      <a:pt x="2585648" y="2114215"/>
                      <a:pt x="2581196" y="2111998"/>
                    </a:cubicBezTo>
                    <a:cubicBezTo>
                      <a:pt x="2581196" y="2109780"/>
                      <a:pt x="2581196" y="2109780"/>
                      <a:pt x="2583422" y="2109780"/>
                    </a:cubicBezTo>
                    <a:cubicBezTo>
                      <a:pt x="2583422" y="2111998"/>
                      <a:pt x="2583422" y="2111998"/>
                      <a:pt x="2581196" y="2109780"/>
                    </a:cubicBezTo>
                    <a:cubicBezTo>
                      <a:pt x="2581196" y="2109780"/>
                      <a:pt x="2581196" y="2109780"/>
                      <a:pt x="2578970" y="2107563"/>
                    </a:cubicBezTo>
                    <a:cubicBezTo>
                      <a:pt x="2578970" y="2107563"/>
                      <a:pt x="2578970" y="2107563"/>
                      <a:pt x="2581196" y="2107563"/>
                    </a:cubicBezTo>
                    <a:cubicBezTo>
                      <a:pt x="2578970" y="2105345"/>
                      <a:pt x="2574518" y="2103127"/>
                      <a:pt x="2572293" y="2103127"/>
                    </a:cubicBezTo>
                    <a:cubicBezTo>
                      <a:pt x="2572293" y="2100910"/>
                      <a:pt x="2570067" y="2100910"/>
                      <a:pt x="2567841" y="2098692"/>
                    </a:cubicBezTo>
                    <a:cubicBezTo>
                      <a:pt x="2558938" y="2094257"/>
                      <a:pt x="2554486" y="2089822"/>
                      <a:pt x="2543358" y="2087604"/>
                    </a:cubicBezTo>
                    <a:cubicBezTo>
                      <a:pt x="2532229" y="2083169"/>
                      <a:pt x="2516648" y="2080951"/>
                      <a:pt x="2505520" y="2080951"/>
                    </a:cubicBezTo>
                    <a:cubicBezTo>
                      <a:pt x="2496617" y="2078734"/>
                      <a:pt x="2489939" y="2080951"/>
                      <a:pt x="2476585" y="2083169"/>
                    </a:cubicBezTo>
                    <a:cubicBezTo>
                      <a:pt x="2476585" y="2083169"/>
                      <a:pt x="2463230" y="2089822"/>
                      <a:pt x="2461004" y="2092039"/>
                    </a:cubicBezTo>
                    <a:cubicBezTo>
                      <a:pt x="2454327" y="2096475"/>
                      <a:pt x="2452101" y="2098692"/>
                      <a:pt x="2445424" y="2107563"/>
                    </a:cubicBezTo>
                    <a:cubicBezTo>
                      <a:pt x="2440972" y="2111998"/>
                      <a:pt x="2440972" y="2114215"/>
                      <a:pt x="2438747" y="2120868"/>
                    </a:cubicBezTo>
                    <a:cubicBezTo>
                      <a:pt x="2438747" y="2123086"/>
                      <a:pt x="2438747" y="2125303"/>
                      <a:pt x="2436521" y="2125303"/>
                    </a:cubicBezTo>
                    <a:cubicBezTo>
                      <a:pt x="2436521" y="2134174"/>
                      <a:pt x="2434295" y="2131956"/>
                      <a:pt x="2436521" y="2134174"/>
                    </a:cubicBezTo>
                    <a:cubicBezTo>
                      <a:pt x="2436521" y="2134174"/>
                      <a:pt x="2434295" y="2145262"/>
                      <a:pt x="2434295" y="2147479"/>
                    </a:cubicBezTo>
                    <a:cubicBezTo>
                      <a:pt x="2436521" y="2151914"/>
                      <a:pt x="2436521" y="2158567"/>
                      <a:pt x="2438747" y="2165220"/>
                    </a:cubicBezTo>
                    <a:cubicBezTo>
                      <a:pt x="2438747" y="2165220"/>
                      <a:pt x="2438747" y="2167437"/>
                      <a:pt x="2438747" y="2167437"/>
                    </a:cubicBezTo>
                    <a:cubicBezTo>
                      <a:pt x="2440972" y="2169655"/>
                      <a:pt x="2440972" y="2171873"/>
                      <a:pt x="2440972" y="2176308"/>
                    </a:cubicBezTo>
                    <a:cubicBezTo>
                      <a:pt x="2445424" y="2182961"/>
                      <a:pt x="2452101" y="2189613"/>
                      <a:pt x="2456553" y="2194049"/>
                    </a:cubicBezTo>
                    <a:cubicBezTo>
                      <a:pt x="2458779" y="2201810"/>
                      <a:pt x="2476028" y="2208463"/>
                      <a:pt x="2493834" y="2212621"/>
                    </a:cubicBezTo>
                    <a:lnTo>
                      <a:pt x="2512972" y="2215790"/>
                    </a:lnTo>
                    <a:lnTo>
                      <a:pt x="2509312" y="2215636"/>
                    </a:lnTo>
                    <a:lnTo>
                      <a:pt x="2486871" y="2211759"/>
                    </a:lnTo>
                    <a:lnTo>
                      <a:pt x="2478298" y="2209197"/>
                    </a:lnTo>
                    <a:lnTo>
                      <a:pt x="2469630" y="2205585"/>
                    </a:lnTo>
                    <a:lnTo>
                      <a:pt x="2468322" y="2204823"/>
                    </a:lnTo>
                    <a:lnTo>
                      <a:pt x="2458796" y="2199269"/>
                    </a:lnTo>
                    <a:lnTo>
                      <a:pt x="2455036" y="2196174"/>
                    </a:lnTo>
                    <a:lnTo>
                      <a:pt x="2440972" y="2178525"/>
                    </a:lnTo>
                    <a:cubicBezTo>
                      <a:pt x="2443198" y="2181852"/>
                      <a:pt x="2446537" y="2187396"/>
                      <a:pt x="2450432" y="2192385"/>
                    </a:cubicBezTo>
                    <a:lnTo>
                      <a:pt x="2455036" y="2196174"/>
                    </a:lnTo>
                    <a:lnTo>
                      <a:pt x="2456379" y="2197860"/>
                    </a:lnTo>
                    <a:lnTo>
                      <a:pt x="2458796" y="2199269"/>
                    </a:lnTo>
                    <a:lnTo>
                      <a:pt x="2463230" y="2202919"/>
                    </a:lnTo>
                    <a:lnTo>
                      <a:pt x="2469201" y="2205406"/>
                    </a:lnTo>
                    <a:lnTo>
                      <a:pt x="2469630" y="2205585"/>
                    </a:lnTo>
                    <a:lnTo>
                      <a:pt x="2473223" y="2207680"/>
                    </a:lnTo>
                    <a:lnTo>
                      <a:pt x="2472133" y="2207354"/>
                    </a:lnTo>
                    <a:lnTo>
                      <a:pt x="2473282" y="2207714"/>
                    </a:lnTo>
                    <a:lnTo>
                      <a:pt x="2477419" y="2210126"/>
                    </a:lnTo>
                    <a:lnTo>
                      <a:pt x="2482732" y="2211044"/>
                    </a:lnTo>
                    <a:lnTo>
                      <a:pt x="2493834" y="2215670"/>
                    </a:lnTo>
                    <a:lnTo>
                      <a:pt x="2523557" y="2218098"/>
                    </a:lnTo>
                    <a:lnTo>
                      <a:pt x="2525552" y="2218442"/>
                    </a:lnTo>
                    <a:lnTo>
                      <a:pt x="2525353" y="2218244"/>
                    </a:lnTo>
                    <a:lnTo>
                      <a:pt x="2527777" y="2218442"/>
                    </a:lnTo>
                    <a:cubicBezTo>
                      <a:pt x="2527777" y="2218442"/>
                      <a:pt x="2527777" y="2218442"/>
                      <a:pt x="2543358" y="2216224"/>
                    </a:cubicBezTo>
                    <a:cubicBezTo>
                      <a:pt x="2550035" y="2216224"/>
                      <a:pt x="2561164" y="2216224"/>
                      <a:pt x="2570067" y="2214007"/>
                    </a:cubicBezTo>
                    <a:lnTo>
                      <a:pt x="2556710" y="2216964"/>
                    </a:lnTo>
                    <a:lnTo>
                      <a:pt x="2547809" y="2218442"/>
                    </a:lnTo>
                    <a:cubicBezTo>
                      <a:pt x="2514423" y="2222877"/>
                      <a:pt x="2458779" y="2220660"/>
                      <a:pt x="2436521" y="2178525"/>
                    </a:cubicBezTo>
                    <a:cubicBezTo>
                      <a:pt x="2418715" y="2140826"/>
                      <a:pt x="2427618" y="2094257"/>
                      <a:pt x="2474359" y="2080951"/>
                    </a:cubicBezTo>
                    <a:cubicBezTo>
                      <a:pt x="2476585" y="2080951"/>
                      <a:pt x="2478810" y="2078734"/>
                      <a:pt x="2481036" y="2078734"/>
                    </a:cubicBezTo>
                    <a:cubicBezTo>
                      <a:pt x="2485488" y="2078734"/>
                      <a:pt x="2492165" y="2076516"/>
                      <a:pt x="2496617" y="2076516"/>
                    </a:cubicBezTo>
                    <a:cubicBezTo>
                      <a:pt x="2507745" y="2076516"/>
                      <a:pt x="2521100" y="2076516"/>
                      <a:pt x="2527777" y="2078734"/>
                    </a:cubicBezTo>
                    <a:cubicBezTo>
                      <a:pt x="2534455" y="2078734"/>
                      <a:pt x="2536680" y="2078734"/>
                      <a:pt x="2543358" y="2080951"/>
                    </a:cubicBezTo>
                    <a:cubicBezTo>
                      <a:pt x="2543358" y="2078734"/>
                      <a:pt x="2558938" y="2085387"/>
                      <a:pt x="2565615" y="2089822"/>
                    </a:cubicBezTo>
                    <a:cubicBezTo>
                      <a:pt x="2567841" y="2089822"/>
                      <a:pt x="2567841" y="2087604"/>
                      <a:pt x="2570067" y="2087604"/>
                    </a:cubicBezTo>
                    <a:cubicBezTo>
                      <a:pt x="2570067" y="2089822"/>
                      <a:pt x="2572293" y="2089822"/>
                      <a:pt x="2574518" y="2092039"/>
                    </a:cubicBezTo>
                    <a:cubicBezTo>
                      <a:pt x="2576745" y="2092039"/>
                      <a:pt x="2578970" y="2094257"/>
                      <a:pt x="2581196" y="2096475"/>
                    </a:cubicBezTo>
                    <a:cubicBezTo>
                      <a:pt x="2592325" y="2100910"/>
                      <a:pt x="2599002" y="2111998"/>
                      <a:pt x="2605680" y="2123086"/>
                    </a:cubicBezTo>
                    <a:cubicBezTo>
                      <a:pt x="2603454" y="2123086"/>
                      <a:pt x="2603454" y="2123086"/>
                      <a:pt x="2605680" y="2127521"/>
                    </a:cubicBezTo>
                    <a:cubicBezTo>
                      <a:pt x="2605680" y="2125303"/>
                      <a:pt x="2603454" y="2125303"/>
                      <a:pt x="2603454" y="2125303"/>
                    </a:cubicBezTo>
                    <a:cubicBezTo>
                      <a:pt x="2603454" y="2127521"/>
                      <a:pt x="2604567" y="2130293"/>
                      <a:pt x="2605680" y="2132510"/>
                    </a:cubicBezTo>
                    <a:lnTo>
                      <a:pt x="2607796" y="2136201"/>
                    </a:lnTo>
                    <a:lnTo>
                      <a:pt x="2611867" y="2125569"/>
                    </a:lnTo>
                    <a:cubicBezTo>
                      <a:pt x="2611867" y="2125569"/>
                      <a:pt x="2611867" y="2125569"/>
                      <a:pt x="2614080" y="2123346"/>
                    </a:cubicBezTo>
                    <a:cubicBezTo>
                      <a:pt x="2614080" y="2123346"/>
                      <a:pt x="2614080" y="2123346"/>
                      <a:pt x="2618507" y="2114453"/>
                    </a:cubicBezTo>
                    <a:cubicBezTo>
                      <a:pt x="2622933" y="2110007"/>
                      <a:pt x="2627360" y="2105560"/>
                      <a:pt x="2629573" y="2103337"/>
                    </a:cubicBezTo>
                    <a:cubicBezTo>
                      <a:pt x="2633999" y="2101114"/>
                      <a:pt x="2633999" y="2101114"/>
                      <a:pt x="2636213" y="2098891"/>
                    </a:cubicBezTo>
                    <a:cubicBezTo>
                      <a:pt x="2635106" y="2097780"/>
                      <a:pt x="2636766" y="2096112"/>
                      <a:pt x="2639256" y="2094723"/>
                    </a:cubicBezTo>
                    <a:lnTo>
                      <a:pt x="2640562" y="2094315"/>
                    </a:lnTo>
                    <a:lnTo>
                      <a:pt x="2644402" y="2087937"/>
                    </a:lnTo>
                    <a:cubicBezTo>
                      <a:pt x="2647635" y="2081100"/>
                      <a:pt x="2651041" y="2072146"/>
                      <a:pt x="2653404" y="2062013"/>
                    </a:cubicBezTo>
                    <a:close/>
                    <a:moveTo>
                      <a:pt x="2654757" y="2024569"/>
                    </a:moveTo>
                    <a:lnTo>
                      <a:pt x="2656150" y="2029009"/>
                    </a:lnTo>
                    <a:lnTo>
                      <a:pt x="2655902" y="2031995"/>
                    </a:lnTo>
                    <a:close/>
                    <a:moveTo>
                      <a:pt x="2674043" y="1978723"/>
                    </a:moveTo>
                    <a:lnTo>
                      <a:pt x="2685838" y="2024118"/>
                    </a:lnTo>
                    <a:lnTo>
                      <a:pt x="2687312" y="2032013"/>
                    </a:lnTo>
                    <a:lnTo>
                      <a:pt x="2687312" y="2029793"/>
                    </a:lnTo>
                    <a:cubicBezTo>
                      <a:pt x="2687312" y="2029793"/>
                      <a:pt x="2687312" y="2029793"/>
                      <a:pt x="2687312" y="2023132"/>
                    </a:cubicBezTo>
                    <a:cubicBezTo>
                      <a:pt x="2687312" y="2023132"/>
                      <a:pt x="2687312" y="2023132"/>
                      <a:pt x="2685101" y="2014250"/>
                    </a:cubicBezTo>
                    <a:cubicBezTo>
                      <a:pt x="2685101" y="2009809"/>
                      <a:pt x="2685101" y="2005368"/>
                      <a:pt x="2682889" y="2000927"/>
                    </a:cubicBezTo>
                    <a:cubicBezTo>
                      <a:pt x="2685101" y="2009809"/>
                      <a:pt x="2687312" y="2018691"/>
                      <a:pt x="2687312" y="2029793"/>
                    </a:cubicBezTo>
                    <a:lnTo>
                      <a:pt x="2685838" y="2024118"/>
                    </a:lnTo>
                    <a:lnTo>
                      <a:pt x="2680678" y="1996486"/>
                    </a:lnTo>
                    <a:cubicBezTo>
                      <a:pt x="2678466" y="1992045"/>
                      <a:pt x="2676255" y="1983164"/>
                      <a:pt x="2674043" y="1978723"/>
                    </a:cubicBezTo>
                    <a:close/>
                    <a:moveTo>
                      <a:pt x="426411" y="1960087"/>
                    </a:moveTo>
                    <a:lnTo>
                      <a:pt x="480921" y="1971872"/>
                    </a:lnTo>
                    <a:lnTo>
                      <a:pt x="441498" y="1963570"/>
                    </a:lnTo>
                    <a:close/>
                    <a:moveTo>
                      <a:pt x="418283" y="1958211"/>
                    </a:moveTo>
                    <a:lnTo>
                      <a:pt x="426411" y="1960087"/>
                    </a:lnTo>
                    <a:lnTo>
                      <a:pt x="422953" y="1959339"/>
                    </a:lnTo>
                    <a:close/>
                    <a:moveTo>
                      <a:pt x="412658" y="1956912"/>
                    </a:moveTo>
                    <a:lnTo>
                      <a:pt x="413832" y="1957135"/>
                    </a:lnTo>
                    <a:lnTo>
                      <a:pt x="418283" y="1958211"/>
                    </a:lnTo>
                    <a:close/>
                    <a:moveTo>
                      <a:pt x="388255" y="1950254"/>
                    </a:moveTo>
                    <a:cubicBezTo>
                      <a:pt x="390196" y="1951086"/>
                      <a:pt x="394425" y="1952335"/>
                      <a:pt x="400392" y="1953887"/>
                    </a:cubicBezTo>
                    <a:lnTo>
                      <a:pt x="411994" y="1956691"/>
                    </a:lnTo>
                    <a:lnTo>
                      <a:pt x="412658" y="1956912"/>
                    </a:lnTo>
                    <a:cubicBezTo>
                      <a:pt x="392692" y="1952474"/>
                      <a:pt x="392692" y="1952474"/>
                      <a:pt x="392692" y="1952474"/>
                    </a:cubicBezTo>
                    <a:cubicBezTo>
                      <a:pt x="388255" y="1950254"/>
                      <a:pt x="388255" y="1950254"/>
                      <a:pt x="388255" y="1950254"/>
                    </a:cubicBezTo>
                    <a:close/>
                    <a:moveTo>
                      <a:pt x="225648" y="1937166"/>
                    </a:moveTo>
                    <a:lnTo>
                      <a:pt x="332654" y="1974731"/>
                    </a:lnTo>
                    <a:cubicBezTo>
                      <a:pt x="416395" y="2000293"/>
                      <a:pt x="520656" y="2025298"/>
                      <a:pt x="621590" y="2040858"/>
                    </a:cubicBezTo>
                    <a:cubicBezTo>
                      <a:pt x="721414" y="2056417"/>
                      <a:pt x="796837" y="2071976"/>
                      <a:pt x="898880" y="2078644"/>
                    </a:cubicBezTo>
                    <a:cubicBezTo>
                      <a:pt x="898880" y="2078644"/>
                      <a:pt x="898880" y="2078644"/>
                      <a:pt x="914408" y="2078644"/>
                    </a:cubicBezTo>
                    <a:cubicBezTo>
                      <a:pt x="927718" y="2078644"/>
                      <a:pt x="943246" y="2078644"/>
                      <a:pt x="956556" y="2080867"/>
                    </a:cubicBezTo>
                    <a:cubicBezTo>
                      <a:pt x="983176" y="2080867"/>
                      <a:pt x="1009796" y="2085313"/>
                      <a:pt x="1029761" y="2087535"/>
                    </a:cubicBezTo>
                    <a:cubicBezTo>
                      <a:pt x="1045289" y="2089758"/>
                      <a:pt x="1047507" y="2089758"/>
                      <a:pt x="1063036" y="2091981"/>
                    </a:cubicBezTo>
                    <a:cubicBezTo>
                      <a:pt x="1063036" y="2089758"/>
                      <a:pt x="1102965" y="2100872"/>
                      <a:pt x="1120712" y="2107540"/>
                    </a:cubicBezTo>
                    <a:cubicBezTo>
                      <a:pt x="1122930" y="2107540"/>
                      <a:pt x="1120712" y="2107540"/>
                      <a:pt x="1125149" y="2109763"/>
                    </a:cubicBezTo>
                    <a:cubicBezTo>
                      <a:pt x="1127367" y="2109763"/>
                      <a:pt x="1134022" y="2111986"/>
                      <a:pt x="1136240" y="2114208"/>
                    </a:cubicBezTo>
                    <a:cubicBezTo>
                      <a:pt x="1142895" y="2116431"/>
                      <a:pt x="1151768" y="2120876"/>
                      <a:pt x="1156205" y="2123099"/>
                    </a:cubicBezTo>
                    <a:cubicBezTo>
                      <a:pt x="1178388" y="2134213"/>
                      <a:pt x="1202790" y="2165331"/>
                      <a:pt x="1198353" y="2194227"/>
                    </a:cubicBezTo>
                    <a:cubicBezTo>
                      <a:pt x="1198353" y="2194227"/>
                      <a:pt x="1196135" y="2192004"/>
                      <a:pt x="1196135" y="2192004"/>
                    </a:cubicBezTo>
                    <a:cubicBezTo>
                      <a:pt x="1196135" y="2192004"/>
                      <a:pt x="1196135" y="2194227"/>
                      <a:pt x="1196135" y="2196450"/>
                    </a:cubicBezTo>
                    <a:cubicBezTo>
                      <a:pt x="1196135" y="2192004"/>
                      <a:pt x="1196135" y="2192004"/>
                      <a:pt x="1193917" y="2203118"/>
                    </a:cubicBezTo>
                    <a:cubicBezTo>
                      <a:pt x="1193917" y="2200895"/>
                      <a:pt x="1193917" y="2196450"/>
                      <a:pt x="1193917" y="2198673"/>
                    </a:cubicBezTo>
                    <a:cubicBezTo>
                      <a:pt x="1192808" y="2203118"/>
                      <a:pt x="1190589" y="2209231"/>
                      <a:pt x="1188648" y="2214510"/>
                    </a:cubicBezTo>
                    <a:lnTo>
                      <a:pt x="1187032" y="2219368"/>
                    </a:lnTo>
                    <a:lnTo>
                      <a:pt x="1187516" y="2219125"/>
                    </a:lnTo>
                    <a:cubicBezTo>
                      <a:pt x="1196373" y="2221346"/>
                      <a:pt x="1242871" y="2221346"/>
                      <a:pt x="1282726" y="2228010"/>
                    </a:cubicBezTo>
                    <a:cubicBezTo>
                      <a:pt x="1302654" y="2230231"/>
                      <a:pt x="1320367" y="2236894"/>
                      <a:pt x="1333652" y="2252441"/>
                    </a:cubicBezTo>
                    <a:cubicBezTo>
                      <a:pt x="1333652" y="2252441"/>
                      <a:pt x="1333652" y="2252441"/>
                      <a:pt x="1335867" y="2254663"/>
                    </a:cubicBezTo>
                    <a:cubicBezTo>
                      <a:pt x="1335867" y="2254663"/>
                      <a:pt x="1335867" y="2254663"/>
                      <a:pt x="1340295" y="2263547"/>
                    </a:cubicBezTo>
                    <a:cubicBezTo>
                      <a:pt x="1342509" y="2267989"/>
                      <a:pt x="1346938" y="2272431"/>
                      <a:pt x="1346938" y="2276873"/>
                    </a:cubicBezTo>
                    <a:cubicBezTo>
                      <a:pt x="1346938" y="2281316"/>
                      <a:pt x="1346938" y="2281316"/>
                      <a:pt x="1346938" y="2285758"/>
                    </a:cubicBezTo>
                    <a:cubicBezTo>
                      <a:pt x="1349152" y="2283537"/>
                      <a:pt x="1349152" y="2292421"/>
                      <a:pt x="1349152" y="2296863"/>
                    </a:cubicBezTo>
                    <a:cubicBezTo>
                      <a:pt x="1349152" y="2296863"/>
                      <a:pt x="1349152" y="2296863"/>
                      <a:pt x="1349152" y="2299084"/>
                    </a:cubicBezTo>
                    <a:cubicBezTo>
                      <a:pt x="1349152" y="2299084"/>
                      <a:pt x="1349152" y="2301305"/>
                      <a:pt x="1349152" y="2301305"/>
                    </a:cubicBezTo>
                    <a:cubicBezTo>
                      <a:pt x="1349152" y="2301305"/>
                      <a:pt x="1349152" y="2301305"/>
                      <a:pt x="1349152" y="2305747"/>
                    </a:cubicBezTo>
                    <a:lnTo>
                      <a:pt x="1346377" y="2315488"/>
                    </a:lnTo>
                    <a:lnTo>
                      <a:pt x="1347275" y="2319059"/>
                    </a:lnTo>
                    <a:cubicBezTo>
                      <a:pt x="1347275" y="2323487"/>
                      <a:pt x="1347275" y="2325700"/>
                      <a:pt x="1347275" y="2327914"/>
                    </a:cubicBezTo>
                    <a:cubicBezTo>
                      <a:pt x="1347275" y="2330127"/>
                      <a:pt x="1347275" y="2330127"/>
                      <a:pt x="1347275" y="2330127"/>
                    </a:cubicBezTo>
                    <a:cubicBezTo>
                      <a:pt x="1347275" y="2330127"/>
                      <a:pt x="1347275" y="2330127"/>
                      <a:pt x="1347275" y="2332341"/>
                    </a:cubicBezTo>
                    <a:cubicBezTo>
                      <a:pt x="1347275" y="2332341"/>
                      <a:pt x="1347275" y="2332341"/>
                      <a:pt x="1345050" y="2332341"/>
                    </a:cubicBezTo>
                    <a:cubicBezTo>
                      <a:pt x="1345050" y="2334555"/>
                      <a:pt x="1347275" y="2336768"/>
                      <a:pt x="1347275" y="2338982"/>
                    </a:cubicBezTo>
                    <a:cubicBezTo>
                      <a:pt x="1347275" y="2338982"/>
                      <a:pt x="1347275" y="2341195"/>
                      <a:pt x="1347275" y="2343409"/>
                    </a:cubicBezTo>
                    <a:lnTo>
                      <a:pt x="1345881" y="2349651"/>
                    </a:lnTo>
                    <a:lnTo>
                      <a:pt x="1349151" y="2350113"/>
                    </a:lnTo>
                    <a:cubicBezTo>
                      <a:pt x="1353529" y="2350113"/>
                      <a:pt x="1355718" y="2354444"/>
                      <a:pt x="1362286" y="2356609"/>
                    </a:cubicBezTo>
                    <a:cubicBezTo>
                      <a:pt x="1362286" y="2356609"/>
                      <a:pt x="1362286" y="2356609"/>
                      <a:pt x="1364475" y="2358774"/>
                    </a:cubicBezTo>
                    <a:cubicBezTo>
                      <a:pt x="1364475" y="2358774"/>
                      <a:pt x="1364475" y="2358774"/>
                      <a:pt x="1366664" y="2360939"/>
                    </a:cubicBezTo>
                    <a:cubicBezTo>
                      <a:pt x="1366664" y="2360939"/>
                      <a:pt x="1368853" y="2360939"/>
                      <a:pt x="1368853" y="2360939"/>
                    </a:cubicBezTo>
                    <a:cubicBezTo>
                      <a:pt x="1371042" y="2360939"/>
                      <a:pt x="1371042" y="2363104"/>
                      <a:pt x="1371042" y="2363104"/>
                    </a:cubicBezTo>
                    <a:cubicBezTo>
                      <a:pt x="1371042" y="2363104"/>
                      <a:pt x="1371042" y="2363104"/>
                      <a:pt x="1373232" y="2363104"/>
                    </a:cubicBezTo>
                    <a:lnTo>
                      <a:pt x="1374228" y="2365074"/>
                    </a:lnTo>
                    <a:lnTo>
                      <a:pt x="1377848" y="2356563"/>
                    </a:lnTo>
                    <a:cubicBezTo>
                      <a:pt x="1377848" y="2356563"/>
                      <a:pt x="1377848" y="2356563"/>
                      <a:pt x="1382294" y="2356563"/>
                    </a:cubicBezTo>
                    <a:cubicBezTo>
                      <a:pt x="1382294" y="2356563"/>
                      <a:pt x="1382294" y="2356563"/>
                      <a:pt x="1391187" y="2352111"/>
                    </a:cubicBezTo>
                    <a:cubicBezTo>
                      <a:pt x="1395633" y="2349885"/>
                      <a:pt x="1402303" y="2347659"/>
                      <a:pt x="1406749" y="2349885"/>
                    </a:cubicBezTo>
                    <a:lnTo>
                      <a:pt x="1408663" y="2349885"/>
                    </a:lnTo>
                    <a:lnTo>
                      <a:pt x="1408067" y="2348302"/>
                    </a:lnTo>
                    <a:lnTo>
                      <a:pt x="1408127" y="2344380"/>
                    </a:lnTo>
                    <a:lnTo>
                      <a:pt x="1408518" y="2318661"/>
                    </a:lnTo>
                    <a:lnTo>
                      <a:pt x="1411774" y="2313825"/>
                    </a:lnTo>
                    <a:lnTo>
                      <a:pt x="1410610" y="2326247"/>
                    </a:lnTo>
                    <a:lnTo>
                      <a:pt x="1409730" y="2328888"/>
                    </a:lnTo>
                    <a:cubicBezTo>
                      <a:pt x="1409453" y="2329720"/>
                      <a:pt x="1409453" y="2329720"/>
                      <a:pt x="1409453" y="2329720"/>
                    </a:cubicBezTo>
                    <a:cubicBezTo>
                      <a:pt x="1409453" y="2336376"/>
                      <a:pt x="1409453" y="2336376"/>
                      <a:pt x="1409453" y="2336376"/>
                    </a:cubicBezTo>
                    <a:lnTo>
                      <a:pt x="1409929" y="2333523"/>
                    </a:lnTo>
                    <a:lnTo>
                      <a:pt x="1409453" y="2338595"/>
                    </a:lnTo>
                    <a:lnTo>
                      <a:pt x="1410932" y="2327500"/>
                    </a:lnTo>
                    <a:lnTo>
                      <a:pt x="1411671" y="2323063"/>
                    </a:lnTo>
                    <a:lnTo>
                      <a:pt x="1411424" y="2323803"/>
                    </a:lnTo>
                    <a:lnTo>
                      <a:pt x="1412996" y="2312010"/>
                    </a:lnTo>
                    <a:lnTo>
                      <a:pt x="1413681" y="2310992"/>
                    </a:lnTo>
                    <a:lnTo>
                      <a:pt x="1416604" y="2306652"/>
                    </a:lnTo>
                    <a:lnTo>
                      <a:pt x="1416002" y="2308676"/>
                    </a:lnTo>
                    <a:cubicBezTo>
                      <a:pt x="1413195" y="2320013"/>
                      <a:pt x="1409453" y="2339149"/>
                      <a:pt x="1409453" y="2340813"/>
                    </a:cubicBezTo>
                    <a:lnTo>
                      <a:pt x="1409453" y="2347470"/>
                    </a:lnTo>
                    <a:lnTo>
                      <a:pt x="1409856" y="2349885"/>
                    </a:lnTo>
                    <a:lnTo>
                      <a:pt x="1413419" y="2349885"/>
                    </a:lnTo>
                    <a:cubicBezTo>
                      <a:pt x="1415642" y="2347659"/>
                      <a:pt x="1422311" y="2352111"/>
                      <a:pt x="1426758" y="2354337"/>
                    </a:cubicBezTo>
                    <a:cubicBezTo>
                      <a:pt x="1426758" y="2354337"/>
                      <a:pt x="1426758" y="2352111"/>
                      <a:pt x="1428981" y="2352111"/>
                    </a:cubicBezTo>
                    <a:cubicBezTo>
                      <a:pt x="1428981" y="2352111"/>
                      <a:pt x="1428981" y="2352111"/>
                      <a:pt x="1431204" y="2354337"/>
                    </a:cubicBezTo>
                    <a:cubicBezTo>
                      <a:pt x="1433427" y="2354337"/>
                      <a:pt x="1433427" y="2354337"/>
                      <a:pt x="1435650" y="2356563"/>
                    </a:cubicBezTo>
                    <a:cubicBezTo>
                      <a:pt x="1440097" y="2358789"/>
                      <a:pt x="1446766" y="2363241"/>
                      <a:pt x="1448990" y="2367693"/>
                    </a:cubicBezTo>
                    <a:cubicBezTo>
                      <a:pt x="1448990" y="2367693"/>
                      <a:pt x="1448990" y="2367693"/>
                      <a:pt x="1448990" y="2369919"/>
                    </a:cubicBezTo>
                    <a:lnTo>
                      <a:pt x="1450271" y="2373768"/>
                    </a:lnTo>
                    <a:lnTo>
                      <a:pt x="1451104" y="2374612"/>
                    </a:lnTo>
                    <a:cubicBezTo>
                      <a:pt x="1453294" y="2372395"/>
                      <a:pt x="1457672" y="2376830"/>
                      <a:pt x="1457672" y="2376830"/>
                    </a:cubicBezTo>
                    <a:cubicBezTo>
                      <a:pt x="1457672" y="2376830"/>
                      <a:pt x="1457672" y="2376830"/>
                      <a:pt x="1459861" y="2376830"/>
                    </a:cubicBezTo>
                    <a:cubicBezTo>
                      <a:pt x="1459861" y="2376830"/>
                      <a:pt x="1459861" y="2376830"/>
                      <a:pt x="1459861" y="2379048"/>
                    </a:cubicBezTo>
                    <a:lnTo>
                      <a:pt x="1461252" y="2379048"/>
                    </a:lnTo>
                    <a:lnTo>
                      <a:pt x="1459861" y="2342731"/>
                    </a:lnTo>
                    <a:cubicBezTo>
                      <a:pt x="1462089" y="2316091"/>
                      <a:pt x="1464317" y="2276131"/>
                      <a:pt x="1497741" y="2260591"/>
                    </a:cubicBezTo>
                    <a:cubicBezTo>
                      <a:pt x="1505540" y="2257261"/>
                      <a:pt x="1513617" y="2255874"/>
                      <a:pt x="1521381" y="2256221"/>
                    </a:cubicBezTo>
                    <a:lnTo>
                      <a:pt x="1524738" y="2257589"/>
                    </a:lnTo>
                    <a:lnTo>
                      <a:pt x="1525591" y="2255246"/>
                    </a:lnTo>
                    <a:cubicBezTo>
                      <a:pt x="1526971" y="2250321"/>
                      <a:pt x="1527523" y="2244300"/>
                      <a:pt x="1524211" y="2238827"/>
                    </a:cubicBezTo>
                    <a:cubicBezTo>
                      <a:pt x="1522004" y="2234449"/>
                      <a:pt x="1519796" y="2230071"/>
                      <a:pt x="1515381" y="2232260"/>
                    </a:cubicBezTo>
                    <a:cubicBezTo>
                      <a:pt x="1515381" y="2232260"/>
                      <a:pt x="1513173" y="2232260"/>
                      <a:pt x="1513173" y="2232260"/>
                    </a:cubicBezTo>
                    <a:cubicBezTo>
                      <a:pt x="1513173" y="2232260"/>
                      <a:pt x="1513173" y="2232260"/>
                      <a:pt x="1510966" y="2234449"/>
                    </a:cubicBezTo>
                    <a:cubicBezTo>
                      <a:pt x="1510966" y="2236638"/>
                      <a:pt x="1510966" y="2236638"/>
                      <a:pt x="1510966" y="2236638"/>
                    </a:cubicBezTo>
                    <a:cubicBezTo>
                      <a:pt x="1510966" y="2238827"/>
                      <a:pt x="1508758" y="2238827"/>
                      <a:pt x="1508758" y="2238827"/>
                    </a:cubicBezTo>
                    <a:cubicBezTo>
                      <a:pt x="1508758" y="2238827"/>
                      <a:pt x="1508758" y="2238827"/>
                      <a:pt x="1510966" y="2241016"/>
                    </a:cubicBezTo>
                    <a:cubicBezTo>
                      <a:pt x="1510966" y="2241016"/>
                      <a:pt x="1510966" y="2241016"/>
                      <a:pt x="1508758" y="2241016"/>
                    </a:cubicBezTo>
                    <a:cubicBezTo>
                      <a:pt x="1508758" y="2241016"/>
                      <a:pt x="1508758" y="2241016"/>
                      <a:pt x="1508758" y="2243206"/>
                    </a:cubicBezTo>
                    <a:cubicBezTo>
                      <a:pt x="1508758" y="2243206"/>
                      <a:pt x="1506551" y="2243206"/>
                      <a:pt x="1506551" y="2245395"/>
                    </a:cubicBezTo>
                    <a:cubicBezTo>
                      <a:pt x="1504343" y="2243206"/>
                      <a:pt x="1504343" y="2243206"/>
                      <a:pt x="1504343" y="2245395"/>
                    </a:cubicBezTo>
                    <a:cubicBezTo>
                      <a:pt x="1504343" y="2245395"/>
                      <a:pt x="1504343" y="2245395"/>
                      <a:pt x="1504343" y="2243206"/>
                    </a:cubicBezTo>
                    <a:cubicBezTo>
                      <a:pt x="1502136" y="2243206"/>
                      <a:pt x="1502136" y="2245395"/>
                      <a:pt x="1502136" y="2245395"/>
                    </a:cubicBezTo>
                    <a:cubicBezTo>
                      <a:pt x="1499928" y="2243206"/>
                      <a:pt x="1499928" y="2243206"/>
                      <a:pt x="1497720" y="2241016"/>
                    </a:cubicBezTo>
                    <a:cubicBezTo>
                      <a:pt x="1497720" y="2241016"/>
                      <a:pt x="1497720" y="2241016"/>
                      <a:pt x="1495513" y="2241016"/>
                    </a:cubicBezTo>
                    <a:cubicBezTo>
                      <a:pt x="1495513" y="2241016"/>
                      <a:pt x="1495513" y="2241016"/>
                      <a:pt x="1497720" y="2238827"/>
                    </a:cubicBezTo>
                    <a:cubicBezTo>
                      <a:pt x="1497720" y="2238827"/>
                      <a:pt x="1497720" y="2238827"/>
                      <a:pt x="1497720" y="2236638"/>
                    </a:cubicBezTo>
                    <a:cubicBezTo>
                      <a:pt x="1497720" y="2236638"/>
                      <a:pt x="1497720" y="2236638"/>
                      <a:pt x="1499928" y="2236638"/>
                    </a:cubicBezTo>
                    <a:cubicBezTo>
                      <a:pt x="1499928" y="2236638"/>
                      <a:pt x="1499928" y="2236638"/>
                      <a:pt x="1502136" y="2236638"/>
                    </a:cubicBezTo>
                    <a:cubicBezTo>
                      <a:pt x="1502136" y="2236638"/>
                      <a:pt x="1502136" y="2236638"/>
                      <a:pt x="1502136" y="2234449"/>
                    </a:cubicBezTo>
                    <a:cubicBezTo>
                      <a:pt x="1504343" y="2234449"/>
                      <a:pt x="1504343" y="2234449"/>
                      <a:pt x="1506551" y="2232260"/>
                    </a:cubicBezTo>
                    <a:cubicBezTo>
                      <a:pt x="1506551" y="2232260"/>
                      <a:pt x="1508758" y="2230071"/>
                      <a:pt x="1510966" y="2227881"/>
                    </a:cubicBezTo>
                    <a:cubicBezTo>
                      <a:pt x="1513173" y="2227881"/>
                      <a:pt x="1513173" y="2227881"/>
                      <a:pt x="1515381" y="2227881"/>
                    </a:cubicBezTo>
                    <a:cubicBezTo>
                      <a:pt x="1515381" y="2227881"/>
                      <a:pt x="1517589" y="2225692"/>
                      <a:pt x="1517589" y="2225692"/>
                    </a:cubicBezTo>
                    <a:cubicBezTo>
                      <a:pt x="1519796" y="2225692"/>
                      <a:pt x="1519796" y="2227881"/>
                      <a:pt x="1522004" y="2227881"/>
                    </a:cubicBezTo>
                    <a:cubicBezTo>
                      <a:pt x="1524211" y="2227881"/>
                      <a:pt x="1524211" y="2227881"/>
                      <a:pt x="1526419" y="2227881"/>
                    </a:cubicBezTo>
                    <a:cubicBezTo>
                      <a:pt x="1526419" y="2230071"/>
                      <a:pt x="1526419" y="2230071"/>
                      <a:pt x="1528627" y="2230071"/>
                    </a:cubicBezTo>
                    <a:cubicBezTo>
                      <a:pt x="1528627" y="2230071"/>
                      <a:pt x="1526419" y="2232260"/>
                      <a:pt x="1528627" y="2232260"/>
                    </a:cubicBezTo>
                    <a:cubicBezTo>
                      <a:pt x="1528627" y="2234449"/>
                      <a:pt x="1528627" y="2234449"/>
                      <a:pt x="1528627" y="2236638"/>
                    </a:cubicBezTo>
                    <a:cubicBezTo>
                      <a:pt x="1528627" y="2236638"/>
                      <a:pt x="1528627" y="2236638"/>
                      <a:pt x="1530834" y="2236638"/>
                    </a:cubicBezTo>
                    <a:cubicBezTo>
                      <a:pt x="1530834" y="2236638"/>
                      <a:pt x="1530834" y="2236638"/>
                      <a:pt x="1533042" y="2241016"/>
                    </a:cubicBezTo>
                    <a:cubicBezTo>
                      <a:pt x="1533042" y="2243206"/>
                      <a:pt x="1530834" y="2251962"/>
                      <a:pt x="1530834" y="2254151"/>
                    </a:cubicBezTo>
                    <a:cubicBezTo>
                      <a:pt x="1530834" y="2254151"/>
                      <a:pt x="1530834" y="2254151"/>
                      <a:pt x="1530834" y="2251962"/>
                    </a:cubicBezTo>
                    <a:lnTo>
                      <a:pt x="1529951" y="2246708"/>
                    </a:lnTo>
                    <a:lnTo>
                      <a:pt x="1530834" y="2243206"/>
                    </a:lnTo>
                    <a:cubicBezTo>
                      <a:pt x="1530834" y="2241016"/>
                      <a:pt x="1528627" y="2238827"/>
                      <a:pt x="1528627" y="2238827"/>
                    </a:cubicBezTo>
                    <a:lnTo>
                      <a:pt x="1529951" y="2246708"/>
                    </a:lnTo>
                    <a:lnTo>
                      <a:pt x="1528627" y="2251962"/>
                    </a:lnTo>
                    <a:cubicBezTo>
                      <a:pt x="1528627" y="2251962"/>
                      <a:pt x="1528627" y="2251962"/>
                      <a:pt x="1528627" y="2254151"/>
                    </a:cubicBezTo>
                    <a:lnTo>
                      <a:pt x="1526526" y="2258318"/>
                    </a:lnTo>
                    <a:lnTo>
                      <a:pt x="1535547" y="2261995"/>
                    </a:lnTo>
                    <a:lnTo>
                      <a:pt x="1536621" y="2259093"/>
                    </a:lnTo>
                    <a:cubicBezTo>
                      <a:pt x="1541899" y="2246113"/>
                      <a:pt x="1550591" y="2221607"/>
                      <a:pt x="1535690" y="2203332"/>
                    </a:cubicBezTo>
                    <a:cubicBezTo>
                      <a:pt x="1526859" y="2194471"/>
                      <a:pt x="1513614" y="2196686"/>
                      <a:pt x="1504784" y="2209977"/>
                    </a:cubicBezTo>
                    <a:cubicBezTo>
                      <a:pt x="1504784" y="2209977"/>
                      <a:pt x="1504784" y="2209977"/>
                      <a:pt x="1502576" y="2209977"/>
                    </a:cubicBezTo>
                    <a:cubicBezTo>
                      <a:pt x="1502576" y="2209977"/>
                      <a:pt x="1502576" y="2209977"/>
                      <a:pt x="1500369" y="2216623"/>
                    </a:cubicBezTo>
                    <a:cubicBezTo>
                      <a:pt x="1498161" y="2218838"/>
                      <a:pt x="1495954" y="2223269"/>
                      <a:pt x="1495954" y="2225484"/>
                    </a:cubicBezTo>
                    <a:cubicBezTo>
                      <a:pt x="1493746" y="2227699"/>
                      <a:pt x="1495954" y="2227699"/>
                      <a:pt x="1493746" y="2229914"/>
                    </a:cubicBezTo>
                    <a:cubicBezTo>
                      <a:pt x="1495954" y="2229914"/>
                      <a:pt x="1493746" y="2236560"/>
                      <a:pt x="1493746" y="2238775"/>
                    </a:cubicBezTo>
                    <a:cubicBezTo>
                      <a:pt x="1493746" y="2238775"/>
                      <a:pt x="1493746" y="2238775"/>
                      <a:pt x="1493746" y="2240990"/>
                    </a:cubicBezTo>
                    <a:cubicBezTo>
                      <a:pt x="1493746" y="2240990"/>
                      <a:pt x="1493746" y="2240990"/>
                      <a:pt x="1493746" y="2245421"/>
                    </a:cubicBezTo>
                    <a:cubicBezTo>
                      <a:pt x="1493746" y="2247636"/>
                      <a:pt x="1491539" y="2252066"/>
                      <a:pt x="1491539" y="2256497"/>
                    </a:cubicBezTo>
                    <a:cubicBezTo>
                      <a:pt x="1489331" y="2256497"/>
                      <a:pt x="1489331" y="2256497"/>
                      <a:pt x="1489331" y="2256497"/>
                    </a:cubicBezTo>
                    <a:cubicBezTo>
                      <a:pt x="1487123" y="2258712"/>
                      <a:pt x="1487123" y="2260927"/>
                      <a:pt x="1487123" y="2260927"/>
                    </a:cubicBezTo>
                    <a:cubicBezTo>
                      <a:pt x="1484916" y="2260927"/>
                      <a:pt x="1484916" y="2258712"/>
                      <a:pt x="1482708" y="2258712"/>
                    </a:cubicBezTo>
                    <a:cubicBezTo>
                      <a:pt x="1482708" y="2258712"/>
                      <a:pt x="1482708" y="2258712"/>
                      <a:pt x="1480501" y="2258712"/>
                    </a:cubicBezTo>
                    <a:cubicBezTo>
                      <a:pt x="1480501" y="2258712"/>
                      <a:pt x="1480501" y="2258712"/>
                      <a:pt x="1480501" y="2256497"/>
                    </a:cubicBezTo>
                    <a:cubicBezTo>
                      <a:pt x="1480501" y="2256497"/>
                      <a:pt x="1480501" y="2256497"/>
                      <a:pt x="1480501" y="2252066"/>
                    </a:cubicBezTo>
                    <a:cubicBezTo>
                      <a:pt x="1480501" y="2252066"/>
                      <a:pt x="1480501" y="2252066"/>
                      <a:pt x="1480501" y="2247636"/>
                    </a:cubicBezTo>
                    <a:cubicBezTo>
                      <a:pt x="1480501" y="2245421"/>
                      <a:pt x="1482708" y="2245421"/>
                      <a:pt x="1482708" y="2247636"/>
                    </a:cubicBezTo>
                    <a:cubicBezTo>
                      <a:pt x="1482708" y="2247636"/>
                      <a:pt x="1482708" y="2247636"/>
                      <a:pt x="1482708" y="2245421"/>
                    </a:cubicBezTo>
                    <a:lnTo>
                      <a:pt x="1482708" y="2243189"/>
                    </a:lnTo>
                    <a:lnTo>
                      <a:pt x="1482634" y="2243189"/>
                    </a:lnTo>
                    <a:cubicBezTo>
                      <a:pt x="1482634" y="2243189"/>
                      <a:pt x="1482634" y="2243189"/>
                      <a:pt x="1480416" y="2245407"/>
                    </a:cubicBezTo>
                    <a:cubicBezTo>
                      <a:pt x="1480416" y="2245407"/>
                      <a:pt x="1480416" y="2245407"/>
                      <a:pt x="1480416" y="2243189"/>
                    </a:cubicBezTo>
                    <a:cubicBezTo>
                      <a:pt x="1480416" y="2243189"/>
                      <a:pt x="1480416" y="2243189"/>
                      <a:pt x="1478198" y="2243189"/>
                    </a:cubicBezTo>
                    <a:cubicBezTo>
                      <a:pt x="1478198" y="2243189"/>
                      <a:pt x="1478198" y="2243189"/>
                      <a:pt x="1473763" y="2240970"/>
                    </a:cubicBezTo>
                    <a:cubicBezTo>
                      <a:pt x="1473763" y="2240970"/>
                      <a:pt x="1473763" y="2240970"/>
                      <a:pt x="1469328" y="2236532"/>
                    </a:cubicBezTo>
                    <a:cubicBezTo>
                      <a:pt x="1469328" y="2236532"/>
                      <a:pt x="1469328" y="2234314"/>
                      <a:pt x="1469328" y="2234314"/>
                    </a:cubicBezTo>
                    <a:cubicBezTo>
                      <a:pt x="1469328" y="2232095"/>
                      <a:pt x="1467110" y="2232095"/>
                      <a:pt x="1464893" y="2232095"/>
                    </a:cubicBezTo>
                    <a:cubicBezTo>
                      <a:pt x="1464893" y="2232095"/>
                      <a:pt x="1464893" y="2232095"/>
                      <a:pt x="1462675" y="2232095"/>
                    </a:cubicBezTo>
                    <a:cubicBezTo>
                      <a:pt x="1460458" y="2229876"/>
                      <a:pt x="1456022" y="2232095"/>
                      <a:pt x="1453805" y="2236532"/>
                    </a:cubicBezTo>
                    <a:cubicBezTo>
                      <a:pt x="1449370" y="2238751"/>
                      <a:pt x="1447152" y="2247626"/>
                      <a:pt x="1444935" y="2252064"/>
                    </a:cubicBezTo>
                    <a:cubicBezTo>
                      <a:pt x="1442717" y="2256501"/>
                      <a:pt x="1442717" y="2260939"/>
                      <a:pt x="1442717" y="2267595"/>
                    </a:cubicBezTo>
                    <a:cubicBezTo>
                      <a:pt x="1442717" y="2267595"/>
                      <a:pt x="1442717" y="2274251"/>
                      <a:pt x="1442717" y="2276470"/>
                    </a:cubicBezTo>
                    <a:cubicBezTo>
                      <a:pt x="1444935" y="2280907"/>
                      <a:pt x="1444935" y="2280907"/>
                      <a:pt x="1444935" y="2287564"/>
                    </a:cubicBezTo>
                    <a:cubicBezTo>
                      <a:pt x="1444935" y="2292001"/>
                      <a:pt x="1447152" y="2292001"/>
                      <a:pt x="1447152" y="2294220"/>
                    </a:cubicBezTo>
                    <a:cubicBezTo>
                      <a:pt x="1447152" y="2296439"/>
                      <a:pt x="1449370" y="2296439"/>
                      <a:pt x="1449370" y="2296439"/>
                    </a:cubicBezTo>
                    <a:cubicBezTo>
                      <a:pt x="1449370" y="2300876"/>
                      <a:pt x="1447152" y="2300876"/>
                      <a:pt x="1449370" y="2300876"/>
                    </a:cubicBezTo>
                    <a:cubicBezTo>
                      <a:pt x="1436064" y="2314188"/>
                      <a:pt x="1442717" y="2300876"/>
                      <a:pt x="1438282" y="2303095"/>
                    </a:cubicBezTo>
                    <a:cubicBezTo>
                      <a:pt x="1436064" y="2303095"/>
                      <a:pt x="1433847" y="2300876"/>
                      <a:pt x="1429411" y="2300876"/>
                    </a:cubicBezTo>
                    <a:cubicBezTo>
                      <a:pt x="1429411" y="2300876"/>
                      <a:pt x="1429411" y="2300876"/>
                      <a:pt x="1424976" y="2300876"/>
                    </a:cubicBezTo>
                    <a:lnTo>
                      <a:pt x="1421140" y="2299917"/>
                    </a:lnTo>
                    <a:lnTo>
                      <a:pt x="1421733" y="2299036"/>
                    </a:lnTo>
                    <a:lnTo>
                      <a:pt x="1422759" y="2298657"/>
                    </a:lnTo>
                    <a:lnTo>
                      <a:pt x="1422053" y="2298561"/>
                    </a:lnTo>
                    <a:lnTo>
                      <a:pt x="1424976" y="2294220"/>
                    </a:lnTo>
                    <a:lnTo>
                      <a:pt x="1440339" y="2296416"/>
                    </a:lnTo>
                    <a:lnTo>
                      <a:pt x="1440499" y="2298657"/>
                    </a:lnTo>
                    <a:cubicBezTo>
                      <a:pt x="1442717" y="2298657"/>
                      <a:pt x="1438282" y="2307532"/>
                      <a:pt x="1447152" y="2300876"/>
                    </a:cubicBezTo>
                    <a:cubicBezTo>
                      <a:pt x="1440499" y="2296439"/>
                      <a:pt x="1440499" y="2296439"/>
                      <a:pt x="1440499" y="2296439"/>
                    </a:cubicBezTo>
                    <a:lnTo>
                      <a:pt x="1440339" y="2296416"/>
                    </a:lnTo>
                    <a:lnTo>
                      <a:pt x="1438282" y="2267595"/>
                    </a:lnTo>
                    <a:cubicBezTo>
                      <a:pt x="1438282" y="2267595"/>
                      <a:pt x="1438282" y="2267595"/>
                      <a:pt x="1438282" y="2265376"/>
                    </a:cubicBezTo>
                    <a:cubicBezTo>
                      <a:pt x="1438282" y="2265376"/>
                      <a:pt x="1438282" y="2265376"/>
                      <a:pt x="1440499" y="2254282"/>
                    </a:cubicBezTo>
                    <a:cubicBezTo>
                      <a:pt x="1440499" y="2249845"/>
                      <a:pt x="1442717" y="2243189"/>
                      <a:pt x="1444935" y="2240970"/>
                    </a:cubicBezTo>
                    <a:cubicBezTo>
                      <a:pt x="1447152" y="2236532"/>
                      <a:pt x="1444935" y="2236532"/>
                      <a:pt x="1447152" y="2232095"/>
                    </a:cubicBezTo>
                    <a:cubicBezTo>
                      <a:pt x="1444935" y="2232095"/>
                      <a:pt x="1453805" y="2223220"/>
                      <a:pt x="1460458" y="2223220"/>
                    </a:cubicBezTo>
                    <a:cubicBezTo>
                      <a:pt x="1460458" y="2223220"/>
                      <a:pt x="1460458" y="2223220"/>
                      <a:pt x="1460458" y="2221001"/>
                    </a:cubicBezTo>
                    <a:cubicBezTo>
                      <a:pt x="1462675" y="2221001"/>
                      <a:pt x="1462675" y="2223220"/>
                      <a:pt x="1464893" y="2223220"/>
                    </a:cubicBezTo>
                    <a:cubicBezTo>
                      <a:pt x="1467110" y="2223220"/>
                      <a:pt x="1469328" y="2221001"/>
                      <a:pt x="1469328" y="2223220"/>
                    </a:cubicBezTo>
                    <a:cubicBezTo>
                      <a:pt x="1478198" y="2225439"/>
                      <a:pt x="1482634" y="2229876"/>
                      <a:pt x="1484851" y="2234314"/>
                    </a:cubicBezTo>
                    <a:cubicBezTo>
                      <a:pt x="1484851" y="2234314"/>
                      <a:pt x="1484851" y="2234314"/>
                      <a:pt x="1484851" y="2236532"/>
                    </a:cubicBezTo>
                    <a:cubicBezTo>
                      <a:pt x="1484851" y="2236532"/>
                      <a:pt x="1484851" y="2236532"/>
                      <a:pt x="1484851" y="2238751"/>
                    </a:cubicBezTo>
                    <a:lnTo>
                      <a:pt x="1484881" y="2238810"/>
                    </a:lnTo>
                    <a:lnTo>
                      <a:pt x="1484916" y="2238775"/>
                    </a:lnTo>
                    <a:cubicBezTo>
                      <a:pt x="1487123" y="2236560"/>
                      <a:pt x="1487123" y="2234345"/>
                      <a:pt x="1487123" y="2229914"/>
                    </a:cubicBezTo>
                    <a:cubicBezTo>
                      <a:pt x="1489331" y="2225484"/>
                      <a:pt x="1491539" y="2221053"/>
                      <a:pt x="1493746" y="2216623"/>
                    </a:cubicBezTo>
                    <a:cubicBezTo>
                      <a:pt x="1495954" y="2214408"/>
                      <a:pt x="1495954" y="2209977"/>
                      <a:pt x="1500369" y="2207762"/>
                    </a:cubicBezTo>
                    <a:cubicBezTo>
                      <a:pt x="1500369" y="2207762"/>
                      <a:pt x="1502576" y="2201116"/>
                      <a:pt x="1504784" y="2201116"/>
                    </a:cubicBezTo>
                    <a:cubicBezTo>
                      <a:pt x="1506991" y="2196686"/>
                      <a:pt x="1506991" y="2198901"/>
                      <a:pt x="1511407" y="2194471"/>
                    </a:cubicBezTo>
                    <a:cubicBezTo>
                      <a:pt x="1513614" y="2194471"/>
                      <a:pt x="1513614" y="2192255"/>
                      <a:pt x="1518029" y="2192255"/>
                    </a:cubicBezTo>
                    <a:cubicBezTo>
                      <a:pt x="1518029" y="2192255"/>
                      <a:pt x="1520237" y="2190040"/>
                      <a:pt x="1520237" y="2190040"/>
                    </a:cubicBezTo>
                    <a:cubicBezTo>
                      <a:pt x="1522444" y="2190040"/>
                      <a:pt x="1522444" y="2192255"/>
                      <a:pt x="1524652" y="2190040"/>
                    </a:cubicBezTo>
                    <a:cubicBezTo>
                      <a:pt x="1524652" y="2190040"/>
                      <a:pt x="1529067" y="2192255"/>
                      <a:pt x="1529067" y="2192255"/>
                    </a:cubicBezTo>
                    <a:cubicBezTo>
                      <a:pt x="1531275" y="2192255"/>
                      <a:pt x="1533482" y="2194471"/>
                      <a:pt x="1535690" y="2196686"/>
                    </a:cubicBezTo>
                    <a:cubicBezTo>
                      <a:pt x="1535690" y="2196686"/>
                      <a:pt x="1535690" y="2196686"/>
                      <a:pt x="1537897" y="2196686"/>
                    </a:cubicBezTo>
                    <a:cubicBezTo>
                      <a:pt x="1537897" y="2196686"/>
                      <a:pt x="1537897" y="2196686"/>
                      <a:pt x="1540105" y="2198901"/>
                    </a:cubicBezTo>
                    <a:lnTo>
                      <a:pt x="1546728" y="2214900"/>
                    </a:lnTo>
                    <a:lnTo>
                      <a:pt x="1546917" y="2215358"/>
                    </a:lnTo>
                    <a:lnTo>
                      <a:pt x="1547498" y="2218271"/>
                    </a:lnTo>
                    <a:lnTo>
                      <a:pt x="1546830" y="2234140"/>
                    </a:lnTo>
                    <a:lnTo>
                      <a:pt x="1546728" y="2234345"/>
                    </a:lnTo>
                    <a:cubicBezTo>
                      <a:pt x="1546728" y="2234345"/>
                      <a:pt x="1546728" y="2234345"/>
                      <a:pt x="1546728" y="2236560"/>
                    </a:cubicBezTo>
                    <a:cubicBezTo>
                      <a:pt x="1546728" y="2236560"/>
                      <a:pt x="1546728" y="2236560"/>
                      <a:pt x="1544520" y="2243206"/>
                    </a:cubicBezTo>
                    <a:lnTo>
                      <a:pt x="1543048" y="2249113"/>
                    </a:lnTo>
                    <a:lnTo>
                      <a:pt x="1539001" y="2259266"/>
                    </a:lnTo>
                    <a:lnTo>
                      <a:pt x="1537213" y="2262674"/>
                    </a:lnTo>
                    <a:lnTo>
                      <a:pt x="1548991" y="2267475"/>
                    </a:lnTo>
                    <a:lnTo>
                      <a:pt x="1548991" y="2265580"/>
                    </a:lnTo>
                    <a:cubicBezTo>
                      <a:pt x="1548991" y="2265580"/>
                      <a:pt x="1548991" y="2265580"/>
                      <a:pt x="1553439" y="2258940"/>
                    </a:cubicBezTo>
                    <a:cubicBezTo>
                      <a:pt x="1553439" y="2258940"/>
                      <a:pt x="1553439" y="2258940"/>
                      <a:pt x="1557886" y="2256726"/>
                    </a:cubicBezTo>
                    <a:cubicBezTo>
                      <a:pt x="1560110" y="2254512"/>
                      <a:pt x="1560110" y="2256726"/>
                      <a:pt x="1560110" y="2256726"/>
                    </a:cubicBezTo>
                    <a:cubicBezTo>
                      <a:pt x="1560110" y="2256726"/>
                      <a:pt x="1560110" y="2256726"/>
                      <a:pt x="1562334" y="2254512"/>
                    </a:cubicBezTo>
                    <a:cubicBezTo>
                      <a:pt x="1562334" y="2254512"/>
                      <a:pt x="1562334" y="2254512"/>
                      <a:pt x="1562334" y="2256726"/>
                    </a:cubicBezTo>
                    <a:cubicBezTo>
                      <a:pt x="1562334" y="2254512"/>
                      <a:pt x="1564558" y="2252299"/>
                      <a:pt x="1566782" y="2252299"/>
                    </a:cubicBezTo>
                    <a:cubicBezTo>
                      <a:pt x="1566782" y="2252299"/>
                      <a:pt x="1569006" y="2252299"/>
                      <a:pt x="1569006" y="2252299"/>
                    </a:cubicBezTo>
                    <a:cubicBezTo>
                      <a:pt x="1575678" y="2250085"/>
                      <a:pt x="1577902" y="2252299"/>
                      <a:pt x="1584574" y="2254512"/>
                    </a:cubicBezTo>
                    <a:cubicBezTo>
                      <a:pt x="1591245" y="2256726"/>
                      <a:pt x="1593469" y="2263367"/>
                      <a:pt x="1595693" y="2267794"/>
                    </a:cubicBezTo>
                    <a:cubicBezTo>
                      <a:pt x="1597917" y="2274435"/>
                      <a:pt x="1600141" y="2276648"/>
                      <a:pt x="1600141" y="2283289"/>
                    </a:cubicBezTo>
                    <a:cubicBezTo>
                      <a:pt x="1600141" y="2283289"/>
                      <a:pt x="1600141" y="2289930"/>
                      <a:pt x="1600141" y="2292144"/>
                    </a:cubicBezTo>
                    <a:cubicBezTo>
                      <a:pt x="1602365" y="2296571"/>
                      <a:pt x="1600141" y="2298784"/>
                      <a:pt x="1600141" y="2303211"/>
                    </a:cubicBezTo>
                    <a:cubicBezTo>
                      <a:pt x="1597917" y="2307639"/>
                      <a:pt x="1597917" y="2307639"/>
                      <a:pt x="1597917" y="2312066"/>
                    </a:cubicBezTo>
                    <a:cubicBezTo>
                      <a:pt x="1595693" y="2312066"/>
                      <a:pt x="1595693" y="2314279"/>
                      <a:pt x="1595693" y="2314279"/>
                    </a:cubicBezTo>
                    <a:cubicBezTo>
                      <a:pt x="1593469" y="2318707"/>
                      <a:pt x="1593469" y="2316493"/>
                      <a:pt x="1593469" y="2318707"/>
                    </a:cubicBezTo>
                    <a:cubicBezTo>
                      <a:pt x="1593469" y="2318707"/>
                      <a:pt x="1589021" y="2323134"/>
                      <a:pt x="1589021" y="2323134"/>
                    </a:cubicBezTo>
                    <a:cubicBezTo>
                      <a:pt x="1586797" y="2325347"/>
                      <a:pt x="1584574" y="2327561"/>
                      <a:pt x="1582350" y="2329775"/>
                    </a:cubicBezTo>
                    <a:lnTo>
                      <a:pt x="1582350" y="2330291"/>
                    </a:lnTo>
                    <a:lnTo>
                      <a:pt x="1580126" y="2329775"/>
                    </a:lnTo>
                    <a:lnTo>
                      <a:pt x="1575806" y="2331208"/>
                    </a:lnTo>
                    <a:lnTo>
                      <a:pt x="1575678" y="2329775"/>
                    </a:lnTo>
                    <a:cubicBezTo>
                      <a:pt x="1589021" y="2318707"/>
                      <a:pt x="1595693" y="2303211"/>
                      <a:pt x="1595693" y="2285503"/>
                    </a:cubicBezTo>
                    <a:cubicBezTo>
                      <a:pt x="1595693" y="2285503"/>
                      <a:pt x="1595693" y="2285503"/>
                      <a:pt x="1595693" y="2281076"/>
                    </a:cubicBezTo>
                    <a:cubicBezTo>
                      <a:pt x="1595693" y="2278862"/>
                      <a:pt x="1593469" y="2276648"/>
                      <a:pt x="1593469" y="2274435"/>
                    </a:cubicBezTo>
                    <a:cubicBezTo>
                      <a:pt x="1591245" y="2270008"/>
                      <a:pt x="1589021" y="2265580"/>
                      <a:pt x="1586797" y="2263367"/>
                    </a:cubicBezTo>
                    <a:cubicBezTo>
                      <a:pt x="1584574" y="2261153"/>
                      <a:pt x="1584574" y="2261153"/>
                      <a:pt x="1582350" y="2261153"/>
                    </a:cubicBezTo>
                    <a:cubicBezTo>
                      <a:pt x="1582350" y="2261153"/>
                      <a:pt x="1577902" y="2258940"/>
                      <a:pt x="1573454" y="2258940"/>
                    </a:cubicBezTo>
                    <a:cubicBezTo>
                      <a:pt x="1573454" y="2258940"/>
                      <a:pt x="1573454" y="2258940"/>
                      <a:pt x="1573454" y="2261153"/>
                    </a:cubicBezTo>
                    <a:cubicBezTo>
                      <a:pt x="1573454" y="2261153"/>
                      <a:pt x="1573454" y="2261153"/>
                      <a:pt x="1571230" y="2261153"/>
                    </a:cubicBezTo>
                    <a:cubicBezTo>
                      <a:pt x="1571230" y="2261153"/>
                      <a:pt x="1571230" y="2261153"/>
                      <a:pt x="1569006" y="2263367"/>
                    </a:cubicBezTo>
                    <a:cubicBezTo>
                      <a:pt x="1566782" y="2265580"/>
                      <a:pt x="1562334" y="2267794"/>
                      <a:pt x="1560110" y="2272221"/>
                    </a:cubicBezTo>
                    <a:cubicBezTo>
                      <a:pt x="1560110" y="2272221"/>
                      <a:pt x="1560110" y="2272221"/>
                      <a:pt x="1557886" y="2270008"/>
                    </a:cubicBezTo>
                    <a:cubicBezTo>
                      <a:pt x="1557886" y="2270008"/>
                      <a:pt x="1557886" y="2270008"/>
                      <a:pt x="1555663" y="2272221"/>
                    </a:cubicBezTo>
                    <a:cubicBezTo>
                      <a:pt x="1555663" y="2270008"/>
                      <a:pt x="1555663" y="2270008"/>
                      <a:pt x="1555663" y="2270008"/>
                    </a:cubicBezTo>
                    <a:lnTo>
                      <a:pt x="1553308" y="2271180"/>
                    </a:lnTo>
                    <a:lnTo>
                      <a:pt x="1566817" y="2300551"/>
                    </a:lnTo>
                    <a:cubicBezTo>
                      <a:pt x="1566817" y="2300551"/>
                      <a:pt x="1566817" y="2300551"/>
                      <a:pt x="1566817" y="2304991"/>
                    </a:cubicBezTo>
                    <a:cubicBezTo>
                      <a:pt x="1566817" y="2309431"/>
                      <a:pt x="1566817" y="2313871"/>
                      <a:pt x="1566817" y="2318311"/>
                    </a:cubicBezTo>
                    <a:cubicBezTo>
                      <a:pt x="1566817" y="2327191"/>
                      <a:pt x="1564589" y="2336071"/>
                      <a:pt x="1562360" y="2342731"/>
                    </a:cubicBezTo>
                    <a:cubicBezTo>
                      <a:pt x="1562360" y="2347171"/>
                      <a:pt x="1562360" y="2347171"/>
                      <a:pt x="1560132" y="2351611"/>
                    </a:cubicBezTo>
                    <a:cubicBezTo>
                      <a:pt x="1562360" y="2351611"/>
                      <a:pt x="1555676" y="2364931"/>
                      <a:pt x="1551219" y="2369371"/>
                    </a:cubicBezTo>
                    <a:cubicBezTo>
                      <a:pt x="1551219" y="2369371"/>
                      <a:pt x="1553447" y="2369371"/>
                      <a:pt x="1551219" y="2371591"/>
                    </a:cubicBezTo>
                    <a:cubicBezTo>
                      <a:pt x="1551219" y="2371591"/>
                      <a:pt x="1551219" y="2373811"/>
                      <a:pt x="1548991" y="2376031"/>
                    </a:cubicBezTo>
                    <a:cubicBezTo>
                      <a:pt x="1548991" y="2376031"/>
                      <a:pt x="1546763" y="2380471"/>
                      <a:pt x="1546763" y="2380471"/>
                    </a:cubicBezTo>
                    <a:lnTo>
                      <a:pt x="1544899" y="2381957"/>
                    </a:lnTo>
                    <a:lnTo>
                      <a:pt x="1549269" y="2380497"/>
                    </a:lnTo>
                    <a:cubicBezTo>
                      <a:pt x="1549269" y="2380497"/>
                      <a:pt x="1551493" y="2380497"/>
                      <a:pt x="1553717" y="2380497"/>
                    </a:cubicBezTo>
                    <a:cubicBezTo>
                      <a:pt x="1560389" y="2380497"/>
                      <a:pt x="1564837" y="2382725"/>
                      <a:pt x="1571508" y="2380497"/>
                    </a:cubicBezTo>
                    <a:lnTo>
                      <a:pt x="1586452" y="2384581"/>
                    </a:lnTo>
                    <a:lnTo>
                      <a:pt x="1589300" y="2382348"/>
                    </a:lnTo>
                    <a:cubicBezTo>
                      <a:pt x="1593469" y="2378474"/>
                      <a:pt x="1597917" y="2372940"/>
                      <a:pt x="1600141" y="2365192"/>
                    </a:cubicBezTo>
                    <a:cubicBezTo>
                      <a:pt x="1602365" y="2358551"/>
                      <a:pt x="1602365" y="2347483"/>
                      <a:pt x="1595693" y="2340843"/>
                    </a:cubicBezTo>
                    <a:cubicBezTo>
                      <a:pt x="1592357" y="2334202"/>
                      <a:pt x="1580265" y="2340012"/>
                      <a:pt x="1576303" y="2336796"/>
                    </a:cubicBezTo>
                    <a:lnTo>
                      <a:pt x="1576221" y="2335874"/>
                    </a:lnTo>
                    <a:lnTo>
                      <a:pt x="1577902" y="2334202"/>
                    </a:lnTo>
                    <a:lnTo>
                      <a:pt x="1584574" y="2334202"/>
                    </a:lnTo>
                    <a:cubicBezTo>
                      <a:pt x="1595693" y="2336415"/>
                      <a:pt x="1604589" y="2345270"/>
                      <a:pt x="1604589" y="2356338"/>
                    </a:cubicBezTo>
                    <a:cubicBezTo>
                      <a:pt x="1604589" y="2356338"/>
                      <a:pt x="1604589" y="2356338"/>
                      <a:pt x="1602365" y="2362979"/>
                    </a:cubicBezTo>
                    <a:cubicBezTo>
                      <a:pt x="1602365" y="2367406"/>
                      <a:pt x="1600141" y="2371833"/>
                      <a:pt x="1597917" y="2374046"/>
                    </a:cubicBezTo>
                    <a:cubicBezTo>
                      <a:pt x="1597917" y="2371833"/>
                      <a:pt x="1600141" y="2369619"/>
                      <a:pt x="1600141" y="2367406"/>
                    </a:cubicBezTo>
                    <a:cubicBezTo>
                      <a:pt x="1602365" y="2362979"/>
                      <a:pt x="1602365" y="2360765"/>
                      <a:pt x="1602365" y="2358551"/>
                    </a:cubicBezTo>
                    <a:cubicBezTo>
                      <a:pt x="1602365" y="2356338"/>
                      <a:pt x="1602365" y="2360765"/>
                      <a:pt x="1600141" y="2367406"/>
                    </a:cubicBezTo>
                    <a:cubicBezTo>
                      <a:pt x="1599029" y="2371833"/>
                      <a:pt x="1595137" y="2377920"/>
                      <a:pt x="1590690" y="2382901"/>
                    </a:cubicBezTo>
                    <a:lnTo>
                      <a:pt x="1587751" y="2384936"/>
                    </a:lnTo>
                    <a:lnTo>
                      <a:pt x="1595971" y="2387182"/>
                    </a:lnTo>
                    <a:cubicBezTo>
                      <a:pt x="1600419" y="2389410"/>
                      <a:pt x="1607091" y="2391638"/>
                      <a:pt x="1611539" y="2396095"/>
                    </a:cubicBezTo>
                    <a:cubicBezTo>
                      <a:pt x="1611539" y="2396095"/>
                      <a:pt x="1620434" y="2402780"/>
                      <a:pt x="1620434" y="2405008"/>
                    </a:cubicBezTo>
                    <a:cubicBezTo>
                      <a:pt x="1624882" y="2411693"/>
                      <a:pt x="1624882" y="2413921"/>
                      <a:pt x="1627106" y="2420606"/>
                    </a:cubicBezTo>
                    <a:cubicBezTo>
                      <a:pt x="1627106" y="2425062"/>
                      <a:pt x="1629330" y="2427290"/>
                      <a:pt x="1629330" y="2431747"/>
                    </a:cubicBezTo>
                    <a:cubicBezTo>
                      <a:pt x="1629330" y="2431747"/>
                      <a:pt x="1629330" y="2433975"/>
                      <a:pt x="1629330" y="2436203"/>
                    </a:cubicBezTo>
                    <a:cubicBezTo>
                      <a:pt x="1629330" y="2438432"/>
                      <a:pt x="1628774" y="2438989"/>
                      <a:pt x="1628496" y="2439267"/>
                    </a:cubicBezTo>
                    <a:lnTo>
                      <a:pt x="1628739" y="2439673"/>
                    </a:lnTo>
                    <a:lnTo>
                      <a:pt x="1628739" y="2438667"/>
                    </a:lnTo>
                    <a:lnTo>
                      <a:pt x="1633514" y="2446552"/>
                    </a:lnTo>
                    <a:lnTo>
                      <a:pt x="1629153" y="2441368"/>
                    </a:lnTo>
                    <a:lnTo>
                      <a:pt x="1627106" y="2449573"/>
                    </a:lnTo>
                    <a:cubicBezTo>
                      <a:pt x="1624882" y="2454029"/>
                      <a:pt x="1624882" y="2458486"/>
                      <a:pt x="1622658" y="2460714"/>
                    </a:cubicBezTo>
                    <a:cubicBezTo>
                      <a:pt x="1622658" y="2462942"/>
                      <a:pt x="1622658" y="2462942"/>
                      <a:pt x="1622658" y="2462942"/>
                    </a:cubicBezTo>
                    <a:cubicBezTo>
                      <a:pt x="1622658" y="2465171"/>
                      <a:pt x="1620434" y="2467399"/>
                      <a:pt x="1618210" y="2467399"/>
                    </a:cubicBezTo>
                    <a:lnTo>
                      <a:pt x="1615669" y="2471855"/>
                    </a:lnTo>
                    <a:lnTo>
                      <a:pt x="1603228" y="2482762"/>
                    </a:lnTo>
                    <a:lnTo>
                      <a:pt x="1604684" y="2482762"/>
                    </a:lnTo>
                    <a:lnTo>
                      <a:pt x="1605024" y="2483095"/>
                    </a:lnTo>
                    <a:lnTo>
                      <a:pt x="1610427" y="2478262"/>
                    </a:lnTo>
                    <a:lnTo>
                      <a:pt x="1614751" y="2473464"/>
                    </a:lnTo>
                    <a:lnTo>
                      <a:pt x="1609315" y="2482997"/>
                    </a:lnTo>
                    <a:lnTo>
                      <a:pt x="1606864" y="2484899"/>
                    </a:lnTo>
                    <a:lnTo>
                      <a:pt x="1613545" y="2491447"/>
                    </a:lnTo>
                    <a:cubicBezTo>
                      <a:pt x="1619083" y="2495089"/>
                      <a:pt x="1626836" y="2498451"/>
                      <a:pt x="1635697" y="2498451"/>
                    </a:cubicBezTo>
                    <a:cubicBezTo>
                      <a:pt x="1642343" y="2498451"/>
                      <a:pt x="1648988" y="2500692"/>
                      <a:pt x="1655634" y="2502934"/>
                    </a:cubicBezTo>
                    <a:cubicBezTo>
                      <a:pt x="1655634" y="2502934"/>
                      <a:pt x="1655634" y="2502934"/>
                      <a:pt x="1657849" y="2502934"/>
                    </a:cubicBezTo>
                    <a:cubicBezTo>
                      <a:pt x="1657849" y="2502934"/>
                      <a:pt x="1657849" y="2502934"/>
                      <a:pt x="1660065" y="2505175"/>
                    </a:cubicBezTo>
                    <a:cubicBezTo>
                      <a:pt x="1660065" y="2505175"/>
                      <a:pt x="1660065" y="2505175"/>
                      <a:pt x="1666710" y="2507416"/>
                    </a:cubicBezTo>
                    <a:cubicBezTo>
                      <a:pt x="1668925" y="2507416"/>
                      <a:pt x="1668925" y="2507416"/>
                      <a:pt x="1668925" y="2507416"/>
                    </a:cubicBezTo>
                    <a:cubicBezTo>
                      <a:pt x="1671141" y="2505175"/>
                      <a:pt x="1673356" y="2507416"/>
                      <a:pt x="1673356" y="2509658"/>
                    </a:cubicBezTo>
                    <a:cubicBezTo>
                      <a:pt x="1673356" y="2509658"/>
                      <a:pt x="1673356" y="2509658"/>
                      <a:pt x="1675571" y="2507416"/>
                    </a:cubicBezTo>
                    <a:cubicBezTo>
                      <a:pt x="1675571" y="2507416"/>
                      <a:pt x="1675571" y="2507416"/>
                      <a:pt x="1675571" y="2509658"/>
                    </a:cubicBezTo>
                    <a:cubicBezTo>
                      <a:pt x="1675571" y="2509658"/>
                      <a:pt x="1675571" y="2509658"/>
                      <a:pt x="1677786" y="2509658"/>
                    </a:cubicBezTo>
                    <a:cubicBezTo>
                      <a:pt x="1680002" y="2511899"/>
                      <a:pt x="1682217" y="2514140"/>
                      <a:pt x="1682217" y="2516381"/>
                    </a:cubicBezTo>
                    <a:cubicBezTo>
                      <a:pt x="1682217" y="2516381"/>
                      <a:pt x="1682217" y="2516381"/>
                      <a:pt x="1680002" y="2518623"/>
                    </a:cubicBezTo>
                    <a:cubicBezTo>
                      <a:pt x="1680002" y="2518623"/>
                      <a:pt x="1682217" y="2520864"/>
                      <a:pt x="1680002" y="2520864"/>
                    </a:cubicBezTo>
                    <a:cubicBezTo>
                      <a:pt x="1680002" y="2520864"/>
                      <a:pt x="1677786" y="2520864"/>
                      <a:pt x="1677786" y="2523105"/>
                    </a:cubicBezTo>
                    <a:cubicBezTo>
                      <a:pt x="1677786" y="2523105"/>
                      <a:pt x="1677786" y="2523105"/>
                      <a:pt x="1675571" y="2523105"/>
                    </a:cubicBezTo>
                    <a:cubicBezTo>
                      <a:pt x="1675571" y="2523105"/>
                      <a:pt x="1675571" y="2523105"/>
                      <a:pt x="1673356" y="2523105"/>
                    </a:cubicBezTo>
                    <a:cubicBezTo>
                      <a:pt x="1673356" y="2523105"/>
                      <a:pt x="1673356" y="2523105"/>
                      <a:pt x="1671141" y="2520864"/>
                    </a:cubicBezTo>
                    <a:cubicBezTo>
                      <a:pt x="1671141" y="2520864"/>
                      <a:pt x="1671141" y="2520864"/>
                      <a:pt x="1671141" y="2518623"/>
                    </a:cubicBezTo>
                    <a:cubicBezTo>
                      <a:pt x="1671141" y="2518623"/>
                      <a:pt x="1671141" y="2518623"/>
                      <a:pt x="1671141" y="2516381"/>
                    </a:cubicBezTo>
                    <a:cubicBezTo>
                      <a:pt x="1668925" y="2514140"/>
                      <a:pt x="1668925" y="2514140"/>
                      <a:pt x="1666710" y="2511899"/>
                    </a:cubicBezTo>
                    <a:cubicBezTo>
                      <a:pt x="1664495" y="2511899"/>
                      <a:pt x="1662280" y="2509658"/>
                      <a:pt x="1660065" y="2509658"/>
                    </a:cubicBezTo>
                    <a:cubicBezTo>
                      <a:pt x="1660065" y="2507416"/>
                      <a:pt x="1657849" y="2507416"/>
                      <a:pt x="1655634" y="2507416"/>
                    </a:cubicBezTo>
                    <a:cubicBezTo>
                      <a:pt x="1655634" y="2507416"/>
                      <a:pt x="1653419" y="2507416"/>
                      <a:pt x="1653419" y="2507416"/>
                    </a:cubicBezTo>
                    <a:cubicBezTo>
                      <a:pt x="1651204" y="2507416"/>
                      <a:pt x="1651204" y="2507416"/>
                      <a:pt x="1648988" y="2507416"/>
                    </a:cubicBezTo>
                    <a:cubicBezTo>
                      <a:pt x="1646773" y="2507416"/>
                      <a:pt x="1646773" y="2507416"/>
                      <a:pt x="1644558" y="2507416"/>
                    </a:cubicBezTo>
                    <a:cubicBezTo>
                      <a:pt x="1642343" y="2507416"/>
                      <a:pt x="1642343" y="2505175"/>
                      <a:pt x="1642343" y="2507416"/>
                    </a:cubicBezTo>
                    <a:cubicBezTo>
                      <a:pt x="1642343" y="2507416"/>
                      <a:pt x="1640128" y="2505175"/>
                      <a:pt x="1640128" y="2505175"/>
                    </a:cubicBezTo>
                    <a:cubicBezTo>
                      <a:pt x="1637912" y="2505175"/>
                      <a:pt x="1637912" y="2505175"/>
                      <a:pt x="1635697" y="2502934"/>
                    </a:cubicBezTo>
                    <a:cubicBezTo>
                      <a:pt x="1635697" y="2502934"/>
                      <a:pt x="1635697" y="2502934"/>
                      <a:pt x="1635697" y="2505175"/>
                    </a:cubicBezTo>
                    <a:cubicBezTo>
                      <a:pt x="1635697" y="2505175"/>
                      <a:pt x="1635697" y="2505175"/>
                      <a:pt x="1633482" y="2502934"/>
                    </a:cubicBezTo>
                    <a:cubicBezTo>
                      <a:pt x="1626836" y="2500692"/>
                      <a:pt x="1622406" y="2500692"/>
                      <a:pt x="1615760" y="2496210"/>
                    </a:cubicBezTo>
                    <a:cubicBezTo>
                      <a:pt x="1615760" y="2496210"/>
                      <a:pt x="1615760" y="2496210"/>
                      <a:pt x="1613545" y="2493969"/>
                    </a:cubicBezTo>
                    <a:lnTo>
                      <a:pt x="1605571" y="2485901"/>
                    </a:lnTo>
                    <a:lnTo>
                      <a:pt x="1600072" y="2490169"/>
                    </a:lnTo>
                    <a:cubicBezTo>
                      <a:pt x="1595415" y="2492606"/>
                      <a:pt x="1589578" y="2494973"/>
                      <a:pt x="1583740" y="2496923"/>
                    </a:cubicBezTo>
                    <a:lnTo>
                      <a:pt x="1579115" y="2498126"/>
                    </a:lnTo>
                    <a:lnTo>
                      <a:pt x="1582628" y="2496366"/>
                    </a:lnTo>
                    <a:lnTo>
                      <a:pt x="1592264" y="2491538"/>
                    </a:lnTo>
                    <a:lnTo>
                      <a:pt x="1593747" y="2491074"/>
                    </a:lnTo>
                    <a:lnTo>
                      <a:pt x="1594489" y="2490424"/>
                    </a:lnTo>
                    <a:lnTo>
                      <a:pt x="1595971" y="2489681"/>
                    </a:lnTo>
                    <a:lnTo>
                      <a:pt x="1594525" y="2490392"/>
                    </a:lnTo>
                    <a:lnTo>
                      <a:pt x="1598639" y="2486785"/>
                    </a:lnTo>
                    <a:lnTo>
                      <a:pt x="1599004" y="2486643"/>
                    </a:lnTo>
                    <a:lnTo>
                      <a:pt x="1602643" y="2485225"/>
                    </a:lnTo>
                    <a:lnTo>
                      <a:pt x="1603842" y="2484152"/>
                    </a:lnTo>
                    <a:lnTo>
                      <a:pt x="1602821" y="2483119"/>
                    </a:lnTo>
                    <a:lnTo>
                      <a:pt x="1598639" y="2486785"/>
                    </a:lnTo>
                    <a:lnTo>
                      <a:pt x="1567181" y="2499043"/>
                    </a:lnTo>
                    <a:lnTo>
                      <a:pt x="1568298" y="2499043"/>
                    </a:lnTo>
                    <a:lnTo>
                      <a:pt x="1592068" y="2491600"/>
                    </a:lnTo>
                    <a:lnTo>
                      <a:pt x="1581238" y="2496923"/>
                    </a:lnTo>
                    <a:lnTo>
                      <a:pt x="1569589" y="2499693"/>
                    </a:lnTo>
                    <a:lnTo>
                      <a:pt x="1570317" y="2500414"/>
                    </a:lnTo>
                    <a:lnTo>
                      <a:pt x="1579115" y="2498126"/>
                    </a:lnTo>
                    <a:lnTo>
                      <a:pt x="1573732" y="2500823"/>
                    </a:lnTo>
                    <a:lnTo>
                      <a:pt x="1570729" y="2500823"/>
                    </a:lnTo>
                    <a:lnTo>
                      <a:pt x="1571159" y="2501249"/>
                    </a:lnTo>
                    <a:cubicBezTo>
                      <a:pt x="1571159" y="2503456"/>
                      <a:pt x="1573385" y="2507869"/>
                      <a:pt x="1571159" y="2510075"/>
                    </a:cubicBezTo>
                    <a:cubicBezTo>
                      <a:pt x="1571159" y="2512282"/>
                      <a:pt x="1571159" y="2514489"/>
                      <a:pt x="1568934" y="2516695"/>
                    </a:cubicBezTo>
                    <a:cubicBezTo>
                      <a:pt x="1568934" y="2516695"/>
                      <a:pt x="1568934" y="2516695"/>
                      <a:pt x="1568934" y="2518902"/>
                    </a:cubicBezTo>
                    <a:cubicBezTo>
                      <a:pt x="1568934" y="2518902"/>
                      <a:pt x="1568934" y="2518902"/>
                      <a:pt x="1566708" y="2518902"/>
                    </a:cubicBezTo>
                    <a:cubicBezTo>
                      <a:pt x="1566708" y="2521108"/>
                      <a:pt x="1566708" y="2523315"/>
                      <a:pt x="1564483" y="2523315"/>
                    </a:cubicBezTo>
                    <a:cubicBezTo>
                      <a:pt x="1564483" y="2525521"/>
                      <a:pt x="1564483" y="2525521"/>
                      <a:pt x="1562257" y="2527728"/>
                    </a:cubicBezTo>
                    <a:cubicBezTo>
                      <a:pt x="1560032" y="2532141"/>
                      <a:pt x="1557806" y="2534347"/>
                      <a:pt x="1553355" y="2538760"/>
                    </a:cubicBezTo>
                    <a:lnTo>
                      <a:pt x="1535829" y="2549621"/>
                    </a:lnTo>
                    <a:lnTo>
                      <a:pt x="1535551" y="2548966"/>
                    </a:lnTo>
                    <a:lnTo>
                      <a:pt x="1533725" y="2546025"/>
                    </a:lnTo>
                    <a:lnTo>
                      <a:pt x="1542227" y="2540967"/>
                    </a:lnTo>
                    <a:cubicBezTo>
                      <a:pt x="1544453" y="2538760"/>
                      <a:pt x="1544453" y="2536554"/>
                      <a:pt x="1546678" y="2534347"/>
                    </a:cubicBezTo>
                    <a:cubicBezTo>
                      <a:pt x="1546678" y="2534347"/>
                      <a:pt x="1551129" y="2529934"/>
                      <a:pt x="1553355" y="2525521"/>
                    </a:cubicBezTo>
                    <a:cubicBezTo>
                      <a:pt x="1553355" y="2525521"/>
                      <a:pt x="1553355" y="2525521"/>
                      <a:pt x="1553355" y="2523315"/>
                    </a:cubicBezTo>
                    <a:cubicBezTo>
                      <a:pt x="1553355" y="2523315"/>
                      <a:pt x="1555580" y="2523315"/>
                      <a:pt x="1555580" y="2521108"/>
                    </a:cubicBezTo>
                    <a:cubicBezTo>
                      <a:pt x="1555580" y="2521108"/>
                      <a:pt x="1555580" y="2521108"/>
                      <a:pt x="1555580" y="2518902"/>
                    </a:cubicBezTo>
                    <a:cubicBezTo>
                      <a:pt x="1557806" y="2514489"/>
                      <a:pt x="1560032" y="2510075"/>
                      <a:pt x="1560032" y="2505662"/>
                    </a:cubicBezTo>
                    <a:cubicBezTo>
                      <a:pt x="1560032" y="2505662"/>
                      <a:pt x="1560032" y="2505662"/>
                      <a:pt x="1562257" y="2505662"/>
                    </a:cubicBezTo>
                    <a:cubicBezTo>
                      <a:pt x="1562257" y="2505662"/>
                      <a:pt x="1562257" y="2505662"/>
                      <a:pt x="1562257" y="2503456"/>
                    </a:cubicBezTo>
                    <a:cubicBezTo>
                      <a:pt x="1562257" y="2503456"/>
                      <a:pt x="1562257" y="2503456"/>
                      <a:pt x="1564483" y="2503456"/>
                    </a:cubicBezTo>
                    <a:lnTo>
                      <a:pt x="1563252" y="2501014"/>
                    </a:lnTo>
                    <a:lnTo>
                      <a:pt x="1558165" y="2500823"/>
                    </a:lnTo>
                    <a:lnTo>
                      <a:pt x="1551493" y="2500823"/>
                    </a:lnTo>
                    <a:lnTo>
                      <a:pt x="1538275" y="2497039"/>
                    </a:lnTo>
                    <a:lnTo>
                      <a:pt x="1547045" y="2498594"/>
                    </a:lnTo>
                    <a:cubicBezTo>
                      <a:pt x="1555941" y="2500823"/>
                      <a:pt x="1562613" y="2498594"/>
                      <a:pt x="1558165" y="2498594"/>
                    </a:cubicBezTo>
                    <a:lnTo>
                      <a:pt x="1549269" y="2498594"/>
                    </a:lnTo>
                    <a:cubicBezTo>
                      <a:pt x="1571508" y="2500823"/>
                      <a:pt x="1600419" y="2489681"/>
                      <a:pt x="1613762" y="2465171"/>
                    </a:cubicBezTo>
                    <a:cubicBezTo>
                      <a:pt x="1624882" y="2445116"/>
                      <a:pt x="1627106" y="2420606"/>
                      <a:pt x="1609315" y="2400551"/>
                    </a:cubicBezTo>
                    <a:cubicBezTo>
                      <a:pt x="1609315" y="2400551"/>
                      <a:pt x="1609315" y="2400551"/>
                      <a:pt x="1607091" y="2398323"/>
                    </a:cubicBezTo>
                    <a:cubicBezTo>
                      <a:pt x="1604867" y="2396095"/>
                      <a:pt x="1602643" y="2393867"/>
                      <a:pt x="1598195" y="2393867"/>
                    </a:cubicBezTo>
                    <a:lnTo>
                      <a:pt x="1583063" y="2388181"/>
                    </a:lnTo>
                    <a:lnTo>
                      <a:pt x="1577902" y="2391755"/>
                    </a:lnTo>
                    <a:lnTo>
                      <a:pt x="1580126" y="2389542"/>
                    </a:lnTo>
                    <a:lnTo>
                      <a:pt x="1582250" y="2387876"/>
                    </a:lnTo>
                    <a:lnTo>
                      <a:pt x="1580404" y="2387182"/>
                    </a:lnTo>
                    <a:cubicBezTo>
                      <a:pt x="1578180" y="2387182"/>
                      <a:pt x="1575956" y="2387182"/>
                      <a:pt x="1573732" y="2387182"/>
                    </a:cubicBezTo>
                    <a:cubicBezTo>
                      <a:pt x="1573732" y="2389410"/>
                      <a:pt x="1562613" y="2389410"/>
                      <a:pt x="1558165" y="2389410"/>
                    </a:cubicBezTo>
                    <a:cubicBezTo>
                      <a:pt x="1555941" y="2389410"/>
                      <a:pt x="1555941" y="2389410"/>
                      <a:pt x="1553717" y="2389410"/>
                    </a:cubicBezTo>
                    <a:cubicBezTo>
                      <a:pt x="1553717" y="2389410"/>
                      <a:pt x="1553717" y="2389410"/>
                      <a:pt x="1549269" y="2391638"/>
                    </a:cubicBezTo>
                    <a:cubicBezTo>
                      <a:pt x="1542597" y="2393867"/>
                      <a:pt x="1535926" y="2393867"/>
                      <a:pt x="1529254" y="2398323"/>
                    </a:cubicBezTo>
                    <a:cubicBezTo>
                      <a:pt x="1529254" y="2398323"/>
                      <a:pt x="1529254" y="2398323"/>
                      <a:pt x="1531478" y="2396095"/>
                    </a:cubicBezTo>
                    <a:cubicBezTo>
                      <a:pt x="1531478" y="2396095"/>
                      <a:pt x="1529254" y="2396095"/>
                      <a:pt x="1529254" y="2396095"/>
                    </a:cubicBezTo>
                    <a:lnTo>
                      <a:pt x="1527160" y="2396095"/>
                    </a:lnTo>
                    <a:lnTo>
                      <a:pt x="1524480" y="2398231"/>
                    </a:lnTo>
                    <a:lnTo>
                      <a:pt x="1524480" y="2396095"/>
                    </a:lnTo>
                    <a:lnTo>
                      <a:pt x="1520358" y="2396095"/>
                    </a:lnTo>
                    <a:lnTo>
                      <a:pt x="1520358" y="2396011"/>
                    </a:lnTo>
                    <a:lnTo>
                      <a:pt x="1520024" y="2396011"/>
                    </a:lnTo>
                    <a:lnTo>
                      <a:pt x="1513339" y="2396011"/>
                    </a:lnTo>
                    <a:cubicBezTo>
                      <a:pt x="1511111" y="2396011"/>
                      <a:pt x="1515567" y="2393791"/>
                      <a:pt x="1513339" y="2391571"/>
                    </a:cubicBezTo>
                    <a:cubicBezTo>
                      <a:pt x="1513339" y="2391571"/>
                      <a:pt x="1513339" y="2391571"/>
                      <a:pt x="1515567" y="2389351"/>
                    </a:cubicBezTo>
                    <a:cubicBezTo>
                      <a:pt x="1515567" y="2389351"/>
                      <a:pt x="1515567" y="2389351"/>
                      <a:pt x="1517795" y="2389351"/>
                    </a:cubicBezTo>
                    <a:cubicBezTo>
                      <a:pt x="1517795" y="2389351"/>
                      <a:pt x="1517795" y="2389351"/>
                      <a:pt x="1517795" y="2387131"/>
                    </a:cubicBezTo>
                    <a:cubicBezTo>
                      <a:pt x="1520024" y="2387131"/>
                      <a:pt x="1522252" y="2384911"/>
                      <a:pt x="1524480" y="2382691"/>
                    </a:cubicBezTo>
                    <a:cubicBezTo>
                      <a:pt x="1526708" y="2382691"/>
                      <a:pt x="1528937" y="2380471"/>
                      <a:pt x="1531165" y="2378251"/>
                    </a:cubicBezTo>
                    <a:cubicBezTo>
                      <a:pt x="1533393" y="2378251"/>
                      <a:pt x="1533393" y="2378251"/>
                      <a:pt x="1533393" y="2378251"/>
                    </a:cubicBezTo>
                    <a:cubicBezTo>
                      <a:pt x="1533393" y="2378251"/>
                      <a:pt x="1533393" y="2378251"/>
                      <a:pt x="1535621" y="2376031"/>
                    </a:cubicBezTo>
                    <a:cubicBezTo>
                      <a:pt x="1535621" y="2376031"/>
                      <a:pt x="1535621" y="2376031"/>
                      <a:pt x="1535621" y="2378251"/>
                    </a:cubicBezTo>
                    <a:cubicBezTo>
                      <a:pt x="1537850" y="2376031"/>
                      <a:pt x="1537850" y="2373811"/>
                      <a:pt x="1540078" y="2371591"/>
                    </a:cubicBezTo>
                    <a:cubicBezTo>
                      <a:pt x="1540078" y="2371591"/>
                      <a:pt x="1540078" y="2369371"/>
                      <a:pt x="1542306" y="2369371"/>
                    </a:cubicBezTo>
                    <a:cubicBezTo>
                      <a:pt x="1546763" y="2362711"/>
                      <a:pt x="1551219" y="2360491"/>
                      <a:pt x="1553447" y="2351611"/>
                    </a:cubicBezTo>
                    <a:cubicBezTo>
                      <a:pt x="1557904" y="2342731"/>
                      <a:pt x="1560132" y="2333851"/>
                      <a:pt x="1560132" y="2324971"/>
                    </a:cubicBezTo>
                    <a:cubicBezTo>
                      <a:pt x="1562360" y="2318311"/>
                      <a:pt x="1562360" y="2311651"/>
                      <a:pt x="1562360" y="2302771"/>
                    </a:cubicBezTo>
                    <a:cubicBezTo>
                      <a:pt x="1562360" y="2302771"/>
                      <a:pt x="1560132" y="2291671"/>
                      <a:pt x="1557904" y="2289451"/>
                    </a:cubicBezTo>
                    <a:cubicBezTo>
                      <a:pt x="1555676" y="2282791"/>
                      <a:pt x="1555676" y="2282791"/>
                      <a:pt x="1548991" y="2276131"/>
                    </a:cubicBezTo>
                    <a:cubicBezTo>
                      <a:pt x="1546763" y="2271691"/>
                      <a:pt x="1544534" y="2271691"/>
                      <a:pt x="1540078" y="2269471"/>
                    </a:cubicBezTo>
                    <a:cubicBezTo>
                      <a:pt x="1540078" y="2267251"/>
                      <a:pt x="1537850" y="2267251"/>
                      <a:pt x="1537850" y="2267251"/>
                    </a:cubicBezTo>
                    <a:lnTo>
                      <a:pt x="1535326" y="2266273"/>
                    </a:lnTo>
                    <a:lnTo>
                      <a:pt x="1533482" y="2269788"/>
                    </a:lnTo>
                    <a:lnTo>
                      <a:pt x="1533482" y="2267573"/>
                    </a:lnTo>
                    <a:lnTo>
                      <a:pt x="1534134" y="2265812"/>
                    </a:lnTo>
                    <a:lnTo>
                      <a:pt x="1532836" y="2265309"/>
                    </a:lnTo>
                    <a:cubicBezTo>
                      <a:pt x="1532279" y="2265031"/>
                      <a:pt x="1532279" y="2265031"/>
                      <a:pt x="1531165" y="2265031"/>
                    </a:cubicBezTo>
                    <a:cubicBezTo>
                      <a:pt x="1531165" y="2266141"/>
                      <a:pt x="1529494" y="2265586"/>
                      <a:pt x="1527544" y="2264754"/>
                    </a:cubicBezTo>
                    <a:lnTo>
                      <a:pt x="1523015" y="2263091"/>
                    </a:lnTo>
                    <a:lnTo>
                      <a:pt x="1522004" y="2265097"/>
                    </a:lnTo>
                    <a:lnTo>
                      <a:pt x="1522767" y="2263000"/>
                    </a:lnTo>
                    <a:lnTo>
                      <a:pt x="1522252" y="2262811"/>
                    </a:lnTo>
                    <a:cubicBezTo>
                      <a:pt x="1517795" y="2262811"/>
                      <a:pt x="1513339" y="2260591"/>
                      <a:pt x="1508882" y="2262811"/>
                    </a:cubicBezTo>
                    <a:cubicBezTo>
                      <a:pt x="1506654" y="2262811"/>
                      <a:pt x="1506654" y="2262811"/>
                      <a:pt x="1506654" y="2265031"/>
                    </a:cubicBezTo>
                    <a:cubicBezTo>
                      <a:pt x="1504426" y="2265031"/>
                      <a:pt x="1502198" y="2265031"/>
                      <a:pt x="1499969" y="2265031"/>
                    </a:cubicBezTo>
                    <a:lnTo>
                      <a:pt x="1489008" y="2274132"/>
                    </a:lnTo>
                    <a:lnTo>
                      <a:pt x="1497741" y="2265031"/>
                    </a:lnTo>
                    <a:cubicBezTo>
                      <a:pt x="1493285" y="2267251"/>
                      <a:pt x="1482143" y="2276131"/>
                      <a:pt x="1479915" y="2280571"/>
                    </a:cubicBezTo>
                    <a:lnTo>
                      <a:pt x="1477793" y="2284906"/>
                    </a:lnTo>
                    <a:lnTo>
                      <a:pt x="1476879" y="2286772"/>
                    </a:lnTo>
                    <a:lnTo>
                      <a:pt x="1475024" y="2288705"/>
                    </a:lnTo>
                    <a:lnTo>
                      <a:pt x="1475459" y="2287231"/>
                    </a:lnTo>
                    <a:lnTo>
                      <a:pt x="1474827" y="2288911"/>
                    </a:lnTo>
                    <a:lnTo>
                      <a:pt x="1473509" y="2290284"/>
                    </a:lnTo>
                    <a:lnTo>
                      <a:pt x="1471943" y="2296571"/>
                    </a:lnTo>
                    <a:lnTo>
                      <a:pt x="1471484" y="2297790"/>
                    </a:lnTo>
                    <a:lnTo>
                      <a:pt x="1468774" y="2303326"/>
                    </a:lnTo>
                    <a:lnTo>
                      <a:pt x="1466863" y="2314511"/>
                    </a:lnTo>
                    <a:lnTo>
                      <a:pt x="1466546" y="2316091"/>
                    </a:lnTo>
                    <a:cubicBezTo>
                      <a:pt x="1464317" y="2324971"/>
                      <a:pt x="1464317" y="2324971"/>
                      <a:pt x="1464317" y="2324971"/>
                    </a:cubicBezTo>
                    <a:lnTo>
                      <a:pt x="1466118" y="2318872"/>
                    </a:lnTo>
                    <a:lnTo>
                      <a:pt x="1465525" y="2322341"/>
                    </a:lnTo>
                    <a:lnTo>
                      <a:pt x="1464317" y="2327191"/>
                    </a:lnTo>
                    <a:lnTo>
                      <a:pt x="1464317" y="2329411"/>
                    </a:lnTo>
                    <a:cubicBezTo>
                      <a:pt x="1464317" y="2329411"/>
                      <a:pt x="1464317" y="2329411"/>
                      <a:pt x="1462089" y="2340511"/>
                    </a:cubicBezTo>
                    <a:lnTo>
                      <a:pt x="1462089" y="2344951"/>
                    </a:lnTo>
                    <a:cubicBezTo>
                      <a:pt x="1460975" y="2352721"/>
                      <a:pt x="1461532" y="2364931"/>
                      <a:pt x="1462368" y="2376586"/>
                    </a:cubicBezTo>
                    <a:lnTo>
                      <a:pt x="1462657" y="2380277"/>
                    </a:lnTo>
                    <a:lnTo>
                      <a:pt x="1466429" y="2387918"/>
                    </a:lnTo>
                    <a:cubicBezTo>
                      <a:pt x="1466429" y="2387918"/>
                      <a:pt x="1466429" y="2387918"/>
                      <a:pt x="1466429" y="2390136"/>
                    </a:cubicBezTo>
                    <a:cubicBezTo>
                      <a:pt x="1466429" y="2390136"/>
                      <a:pt x="1464240" y="2390136"/>
                      <a:pt x="1464240" y="2390136"/>
                    </a:cubicBezTo>
                    <a:lnTo>
                      <a:pt x="1466072" y="2391992"/>
                    </a:lnTo>
                    <a:lnTo>
                      <a:pt x="1473429" y="2390192"/>
                    </a:lnTo>
                    <a:cubicBezTo>
                      <a:pt x="1473429" y="2390192"/>
                      <a:pt x="1473429" y="2390192"/>
                      <a:pt x="1475666" y="2392382"/>
                    </a:cubicBezTo>
                    <a:cubicBezTo>
                      <a:pt x="1475666" y="2392382"/>
                      <a:pt x="1475666" y="2390192"/>
                      <a:pt x="1477903" y="2390192"/>
                    </a:cubicBezTo>
                    <a:cubicBezTo>
                      <a:pt x="1477903" y="2390192"/>
                      <a:pt x="1477903" y="2390192"/>
                      <a:pt x="1480140" y="2390192"/>
                    </a:cubicBezTo>
                    <a:cubicBezTo>
                      <a:pt x="1480140" y="2388003"/>
                      <a:pt x="1482378" y="2390192"/>
                      <a:pt x="1482378" y="2390192"/>
                    </a:cubicBezTo>
                    <a:cubicBezTo>
                      <a:pt x="1482378" y="2390192"/>
                      <a:pt x="1482378" y="2390192"/>
                      <a:pt x="1482378" y="2392382"/>
                    </a:cubicBezTo>
                    <a:lnTo>
                      <a:pt x="1480828" y="2393897"/>
                    </a:lnTo>
                    <a:lnTo>
                      <a:pt x="1495674" y="2391494"/>
                    </a:lnTo>
                    <a:lnTo>
                      <a:pt x="1495674" y="2389536"/>
                    </a:lnTo>
                    <a:cubicBezTo>
                      <a:pt x="1495674" y="2389536"/>
                      <a:pt x="1493442" y="2389536"/>
                      <a:pt x="1493442" y="2391755"/>
                    </a:cubicBezTo>
                    <a:cubicBezTo>
                      <a:pt x="1493442" y="2389536"/>
                      <a:pt x="1493442" y="2389536"/>
                      <a:pt x="1493442" y="2389536"/>
                    </a:cubicBezTo>
                    <a:cubicBezTo>
                      <a:pt x="1491210" y="2389536"/>
                      <a:pt x="1486745" y="2391755"/>
                      <a:pt x="1486745" y="2391755"/>
                    </a:cubicBezTo>
                    <a:cubicBezTo>
                      <a:pt x="1486745" y="2391755"/>
                      <a:pt x="1486745" y="2389536"/>
                      <a:pt x="1486745" y="2387317"/>
                    </a:cubicBezTo>
                    <a:cubicBezTo>
                      <a:pt x="1486745" y="2387317"/>
                      <a:pt x="1486745" y="2387317"/>
                      <a:pt x="1486745" y="2385098"/>
                    </a:cubicBezTo>
                    <a:cubicBezTo>
                      <a:pt x="1486745" y="2385098"/>
                      <a:pt x="1486745" y="2385098"/>
                      <a:pt x="1486745" y="2382878"/>
                    </a:cubicBezTo>
                    <a:cubicBezTo>
                      <a:pt x="1486745" y="2382878"/>
                      <a:pt x="1486745" y="2382878"/>
                      <a:pt x="1491210" y="2378440"/>
                    </a:cubicBezTo>
                    <a:cubicBezTo>
                      <a:pt x="1491210" y="2378440"/>
                      <a:pt x="1491210" y="2378440"/>
                      <a:pt x="1495674" y="2374001"/>
                    </a:cubicBezTo>
                    <a:cubicBezTo>
                      <a:pt x="1495674" y="2374001"/>
                      <a:pt x="1495674" y="2374001"/>
                      <a:pt x="1497906" y="2374001"/>
                    </a:cubicBezTo>
                    <a:cubicBezTo>
                      <a:pt x="1500139" y="2371782"/>
                      <a:pt x="1500139" y="2369563"/>
                      <a:pt x="1500139" y="2369563"/>
                    </a:cubicBezTo>
                    <a:cubicBezTo>
                      <a:pt x="1502371" y="2369563"/>
                      <a:pt x="1502371" y="2367344"/>
                      <a:pt x="1502371" y="2367344"/>
                    </a:cubicBezTo>
                    <a:cubicBezTo>
                      <a:pt x="1506836" y="2362905"/>
                      <a:pt x="1509068" y="2360686"/>
                      <a:pt x="1511300" y="2356248"/>
                    </a:cubicBezTo>
                    <a:cubicBezTo>
                      <a:pt x="1515765" y="2349590"/>
                      <a:pt x="1520230" y="2342932"/>
                      <a:pt x="1520230" y="2336274"/>
                    </a:cubicBezTo>
                    <a:cubicBezTo>
                      <a:pt x="1524694" y="2334055"/>
                      <a:pt x="1524694" y="2329617"/>
                      <a:pt x="1526927" y="2322959"/>
                    </a:cubicBezTo>
                    <a:cubicBezTo>
                      <a:pt x="1526927" y="2322959"/>
                      <a:pt x="1526927" y="2314082"/>
                      <a:pt x="1526927" y="2314082"/>
                    </a:cubicBezTo>
                    <a:cubicBezTo>
                      <a:pt x="1526927" y="2307424"/>
                      <a:pt x="1529159" y="2307424"/>
                      <a:pt x="1526927" y="2300767"/>
                    </a:cubicBezTo>
                    <a:cubicBezTo>
                      <a:pt x="1526927" y="2298548"/>
                      <a:pt x="1526927" y="2296328"/>
                      <a:pt x="1524694" y="2294109"/>
                    </a:cubicBezTo>
                    <a:cubicBezTo>
                      <a:pt x="1524694" y="2294109"/>
                      <a:pt x="1524694" y="2291890"/>
                      <a:pt x="1522462" y="2291890"/>
                    </a:cubicBezTo>
                    <a:cubicBezTo>
                      <a:pt x="1522462" y="2289671"/>
                      <a:pt x="1522462" y="2289671"/>
                      <a:pt x="1520230" y="2289671"/>
                    </a:cubicBezTo>
                    <a:cubicBezTo>
                      <a:pt x="1520230" y="2291890"/>
                      <a:pt x="1517997" y="2287451"/>
                      <a:pt x="1515765" y="2287451"/>
                    </a:cubicBezTo>
                    <a:cubicBezTo>
                      <a:pt x="1513533" y="2287451"/>
                      <a:pt x="1511300" y="2285232"/>
                      <a:pt x="1506836" y="2287451"/>
                    </a:cubicBezTo>
                    <a:cubicBezTo>
                      <a:pt x="1504603" y="2287451"/>
                      <a:pt x="1504603" y="2287451"/>
                      <a:pt x="1502371" y="2289671"/>
                    </a:cubicBezTo>
                    <a:lnTo>
                      <a:pt x="1495947" y="2298186"/>
                    </a:lnTo>
                    <a:lnTo>
                      <a:pt x="1502371" y="2287451"/>
                    </a:lnTo>
                    <a:cubicBezTo>
                      <a:pt x="1497906" y="2289671"/>
                      <a:pt x="1493442" y="2298548"/>
                      <a:pt x="1491210" y="2302986"/>
                    </a:cubicBezTo>
                    <a:lnTo>
                      <a:pt x="1489695" y="2308633"/>
                    </a:lnTo>
                    <a:lnTo>
                      <a:pt x="1489256" y="2309366"/>
                    </a:lnTo>
                    <a:lnTo>
                      <a:pt x="1488792" y="2311998"/>
                    </a:lnTo>
                    <a:lnTo>
                      <a:pt x="1487241" y="2317782"/>
                    </a:lnTo>
                    <a:lnTo>
                      <a:pt x="1488977" y="2307424"/>
                    </a:lnTo>
                    <a:lnTo>
                      <a:pt x="1487240" y="2317783"/>
                    </a:lnTo>
                    <a:lnTo>
                      <a:pt x="1485257" y="2325179"/>
                    </a:lnTo>
                    <a:lnTo>
                      <a:pt x="1484792" y="2326566"/>
                    </a:lnTo>
                    <a:cubicBezTo>
                      <a:pt x="1484513" y="2327398"/>
                      <a:pt x="1484513" y="2327398"/>
                      <a:pt x="1484513" y="2327398"/>
                    </a:cubicBezTo>
                    <a:lnTo>
                      <a:pt x="1484513" y="2327952"/>
                    </a:lnTo>
                    <a:lnTo>
                      <a:pt x="1482280" y="2336274"/>
                    </a:lnTo>
                    <a:cubicBezTo>
                      <a:pt x="1482280" y="2336274"/>
                      <a:pt x="1482280" y="2336274"/>
                      <a:pt x="1482280" y="2337384"/>
                    </a:cubicBezTo>
                    <a:lnTo>
                      <a:pt x="1482280" y="2338494"/>
                    </a:lnTo>
                    <a:lnTo>
                      <a:pt x="1484031" y="2335014"/>
                    </a:lnTo>
                    <a:lnTo>
                      <a:pt x="1482280" y="2340713"/>
                    </a:lnTo>
                    <a:lnTo>
                      <a:pt x="1482280" y="2345151"/>
                    </a:lnTo>
                    <a:cubicBezTo>
                      <a:pt x="1480048" y="2349590"/>
                      <a:pt x="1480048" y="2354028"/>
                      <a:pt x="1480048" y="2358467"/>
                    </a:cubicBezTo>
                    <a:cubicBezTo>
                      <a:pt x="1480048" y="2354028"/>
                      <a:pt x="1480048" y="2351809"/>
                      <a:pt x="1480048" y="2347371"/>
                    </a:cubicBezTo>
                    <a:cubicBezTo>
                      <a:pt x="1480048" y="2344042"/>
                      <a:pt x="1480606" y="2341268"/>
                      <a:pt x="1480885" y="2339603"/>
                    </a:cubicBezTo>
                    <a:lnTo>
                      <a:pt x="1480151" y="2338631"/>
                    </a:lnTo>
                    <a:lnTo>
                      <a:pt x="1484687" y="2315539"/>
                    </a:lnTo>
                    <a:cubicBezTo>
                      <a:pt x="1488001" y="2305067"/>
                      <a:pt x="1492884" y="2294664"/>
                      <a:pt x="1500139" y="2285232"/>
                    </a:cubicBezTo>
                    <a:cubicBezTo>
                      <a:pt x="1509068" y="2276355"/>
                      <a:pt x="1524694" y="2280794"/>
                      <a:pt x="1531391" y="2289671"/>
                    </a:cubicBezTo>
                    <a:cubicBezTo>
                      <a:pt x="1535856" y="2300767"/>
                      <a:pt x="1533623" y="2311863"/>
                      <a:pt x="1531391" y="2322959"/>
                    </a:cubicBezTo>
                    <a:cubicBezTo>
                      <a:pt x="1531391" y="2322959"/>
                      <a:pt x="1531391" y="2322959"/>
                      <a:pt x="1529159" y="2325178"/>
                    </a:cubicBezTo>
                    <a:cubicBezTo>
                      <a:pt x="1529159" y="2325178"/>
                      <a:pt x="1529159" y="2325178"/>
                      <a:pt x="1526927" y="2334055"/>
                    </a:cubicBezTo>
                    <a:cubicBezTo>
                      <a:pt x="1524694" y="2340713"/>
                      <a:pt x="1522462" y="2345151"/>
                      <a:pt x="1520230" y="2349590"/>
                    </a:cubicBezTo>
                    <a:cubicBezTo>
                      <a:pt x="1520230" y="2354028"/>
                      <a:pt x="1520230" y="2354028"/>
                      <a:pt x="1517997" y="2356248"/>
                    </a:cubicBezTo>
                    <a:cubicBezTo>
                      <a:pt x="1520230" y="2358467"/>
                      <a:pt x="1513533" y="2365124"/>
                      <a:pt x="1511300" y="2369563"/>
                    </a:cubicBezTo>
                    <a:cubicBezTo>
                      <a:pt x="1511300" y="2369563"/>
                      <a:pt x="1511300" y="2369563"/>
                      <a:pt x="1511300" y="2371782"/>
                    </a:cubicBezTo>
                    <a:cubicBezTo>
                      <a:pt x="1509068" y="2374001"/>
                      <a:pt x="1509068" y="2376221"/>
                      <a:pt x="1509068" y="2376221"/>
                    </a:cubicBezTo>
                    <a:lnTo>
                      <a:pt x="1495936" y="2391452"/>
                    </a:lnTo>
                    <a:lnTo>
                      <a:pt x="1501901" y="2390487"/>
                    </a:lnTo>
                    <a:cubicBezTo>
                      <a:pt x="1509672" y="2392694"/>
                      <a:pt x="1516889" y="2397661"/>
                      <a:pt x="1522440" y="2403180"/>
                    </a:cubicBezTo>
                    <a:cubicBezTo>
                      <a:pt x="1522440" y="2403180"/>
                      <a:pt x="1522440" y="2403180"/>
                      <a:pt x="1524660" y="2405388"/>
                    </a:cubicBezTo>
                    <a:cubicBezTo>
                      <a:pt x="1524660" y="2405388"/>
                      <a:pt x="1526881" y="2407595"/>
                      <a:pt x="1529101" y="2409803"/>
                    </a:cubicBezTo>
                    <a:lnTo>
                      <a:pt x="1529172" y="2409920"/>
                    </a:lnTo>
                    <a:lnTo>
                      <a:pt x="1540529" y="2411296"/>
                    </a:lnTo>
                    <a:cubicBezTo>
                      <a:pt x="1554512" y="2413229"/>
                      <a:pt x="1571292" y="2416543"/>
                      <a:pt x="1586953" y="2423171"/>
                    </a:cubicBezTo>
                    <a:lnTo>
                      <a:pt x="1586677" y="2427589"/>
                    </a:lnTo>
                    <a:lnTo>
                      <a:pt x="1584715" y="2427589"/>
                    </a:lnTo>
                    <a:cubicBezTo>
                      <a:pt x="1582478" y="2425380"/>
                      <a:pt x="1575766" y="2423171"/>
                      <a:pt x="1573529" y="2420961"/>
                    </a:cubicBezTo>
                    <a:cubicBezTo>
                      <a:pt x="1564580" y="2418752"/>
                      <a:pt x="1555631" y="2416543"/>
                      <a:pt x="1546682" y="2414333"/>
                    </a:cubicBezTo>
                    <a:cubicBezTo>
                      <a:pt x="1546682" y="2414333"/>
                      <a:pt x="1546682" y="2414333"/>
                      <a:pt x="1542207" y="2414333"/>
                    </a:cubicBezTo>
                    <a:cubicBezTo>
                      <a:pt x="1539970" y="2414333"/>
                      <a:pt x="1535495" y="2412124"/>
                      <a:pt x="1531021" y="2412124"/>
                    </a:cubicBezTo>
                    <a:cubicBezTo>
                      <a:pt x="1535495" y="2412124"/>
                      <a:pt x="1537732" y="2412124"/>
                      <a:pt x="1539970" y="2412124"/>
                    </a:cubicBezTo>
                    <a:lnTo>
                      <a:pt x="1530405" y="2411964"/>
                    </a:lnTo>
                    <a:lnTo>
                      <a:pt x="1535762" y="2420841"/>
                    </a:lnTo>
                    <a:cubicBezTo>
                      <a:pt x="1535762" y="2423048"/>
                      <a:pt x="1535762" y="2423048"/>
                      <a:pt x="1537983" y="2425256"/>
                    </a:cubicBezTo>
                    <a:cubicBezTo>
                      <a:pt x="1537983" y="2425256"/>
                      <a:pt x="1540203" y="2431879"/>
                      <a:pt x="1540203" y="2434086"/>
                    </a:cubicBezTo>
                    <a:cubicBezTo>
                      <a:pt x="1540203" y="2434086"/>
                      <a:pt x="1540203" y="2434086"/>
                      <a:pt x="1542424" y="2436294"/>
                    </a:cubicBezTo>
                    <a:cubicBezTo>
                      <a:pt x="1542424" y="2436294"/>
                      <a:pt x="1542424" y="2436294"/>
                      <a:pt x="1542424" y="2438501"/>
                    </a:cubicBezTo>
                    <a:cubicBezTo>
                      <a:pt x="1542424" y="2438501"/>
                      <a:pt x="1542424" y="2438501"/>
                      <a:pt x="1542424" y="2440709"/>
                    </a:cubicBezTo>
                    <a:cubicBezTo>
                      <a:pt x="1542424" y="2447331"/>
                      <a:pt x="1540203" y="2451747"/>
                      <a:pt x="1537983" y="2456162"/>
                    </a:cubicBezTo>
                    <a:cubicBezTo>
                      <a:pt x="1537983" y="2456162"/>
                      <a:pt x="1537983" y="2456162"/>
                      <a:pt x="1535762" y="2453954"/>
                    </a:cubicBezTo>
                    <a:cubicBezTo>
                      <a:pt x="1535762" y="2453954"/>
                      <a:pt x="1535762" y="2453954"/>
                      <a:pt x="1535762" y="2456162"/>
                    </a:cubicBezTo>
                    <a:cubicBezTo>
                      <a:pt x="1535762" y="2453954"/>
                      <a:pt x="1535762" y="2453954"/>
                      <a:pt x="1533542" y="2456162"/>
                    </a:cubicBezTo>
                    <a:cubicBezTo>
                      <a:pt x="1533542" y="2456162"/>
                      <a:pt x="1533542" y="2453954"/>
                      <a:pt x="1533542" y="2453954"/>
                    </a:cubicBezTo>
                    <a:cubicBezTo>
                      <a:pt x="1533542" y="2456162"/>
                      <a:pt x="1531322" y="2458369"/>
                      <a:pt x="1531322" y="2458369"/>
                    </a:cubicBezTo>
                    <a:cubicBezTo>
                      <a:pt x="1529101" y="2458369"/>
                      <a:pt x="1529101" y="2456162"/>
                      <a:pt x="1529101" y="2453954"/>
                    </a:cubicBezTo>
                    <a:cubicBezTo>
                      <a:pt x="1529101" y="2453954"/>
                      <a:pt x="1529101" y="2453954"/>
                      <a:pt x="1526881" y="2453954"/>
                    </a:cubicBezTo>
                    <a:cubicBezTo>
                      <a:pt x="1526881" y="2453954"/>
                      <a:pt x="1526881" y="2453954"/>
                      <a:pt x="1526881" y="2451747"/>
                    </a:cubicBezTo>
                    <a:cubicBezTo>
                      <a:pt x="1526881" y="2451747"/>
                      <a:pt x="1526881" y="2451747"/>
                      <a:pt x="1526881" y="2447331"/>
                    </a:cubicBezTo>
                    <a:cubicBezTo>
                      <a:pt x="1526881" y="2447331"/>
                      <a:pt x="1526881" y="2447331"/>
                      <a:pt x="1529101" y="2445124"/>
                    </a:cubicBezTo>
                    <a:cubicBezTo>
                      <a:pt x="1529101" y="2442916"/>
                      <a:pt x="1531322" y="2442916"/>
                      <a:pt x="1531322" y="2445124"/>
                    </a:cubicBezTo>
                    <a:cubicBezTo>
                      <a:pt x="1531322" y="2445124"/>
                      <a:pt x="1531322" y="2445124"/>
                      <a:pt x="1531322" y="2442916"/>
                    </a:cubicBezTo>
                    <a:cubicBezTo>
                      <a:pt x="1531322" y="2442916"/>
                      <a:pt x="1531322" y="2440709"/>
                      <a:pt x="1531322" y="2440709"/>
                    </a:cubicBezTo>
                    <a:cubicBezTo>
                      <a:pt x="1531322" y="2440709"/>
                      <a:pt x="1531322" y="2440709"/>
                      <a:pt x="1531322" y="2438501"/>
                    </a:cubicBezTo>
                    <a:cubicBezTo>
                      <a:pt x="1533542" y="2434086"/>
                      <a:pt x="1533542" y="2431879"/>
                      <a:pt x="1531322" y="2427463"/>
                    </a:cubicBezTo>
                    <a:cubicBezTo>
                      <a:pt x="1531322" y="2423048"/>
                      <a:pt x="1529101" y="2418633"/>
                      <a:pt x="1524660" y="2416426"/>
                    </a:cubicBezTo>
                    <a:lnTo>
                      <a:pt x="1522280" y="2411692"/>
                    </a:lnTo>
                    <a:lnTo>
                      <a:pt x="1508648" y="2409915"/>
                    </a:lnTo>
                    <a:lnTo>
                      <a:pt x="1510885" y="2407705"/>
                    </a:lnTo>
                    <a:lnTo>
                      <a:pt x="1520884" y="2408916"/>
                    </a:lnTo>
                    <a:lnTo>
                      <a:pt x="1520219" y="2407595"/>
                    </a:lnTo>
                    <a:cubicBezTo>
                      <a:pt x="1520219" y="2407595"/>
                      <a:pt x="1513558" y="2403180"/>
                      <a:pt x="1513558" y="2403180"/>
                    </a:cubicBezTo>
                    <a:cubicBezTo>
                      <a:pt x="1511338" y="2400973"/>
                      <a:pt x="1509117" y="2400973"/>
                      <a:pt x="1506897" y="2398765"/>
                    </a:cubicBezTo>
                    <a:cubicBezTo>
                      <a:pt x="1504676" y="2398765"/>
                      <a:pt x="1502456" y="2398765"/>
                      <a:pt x="1500236" y="2396558"/>
                    </a:cubicBezTo>
                    <a:cubicBezTo>
                      <a:pt x="1500236" y="2396558"/>
                      <a:pt x="1498015" y="2396558"/>
                      <a:pt x="1498015" y="2396558"/>
                    </a:cubicBezTo>
                    <a:cubicBezTo>
                      <a:pt x="1495795" y="2396558"/>
                      <a:pt x="1495795" y="2396558"/>
                      <a:pt x="1495795" y="2396558"/>
                    </a:cubicBezTo>
                    <a:cubicBezTo>
                      <a:pt x="1495795" y="2398765"/>
                      <a:pt x="1491354" y="2394350"/>
                      <a:pt x="1491354" y="2394350"/>
                    </a:cubicBezTo>
                    <a:lnTo>
                      <a:pt x="1486025" y="2396116"/>
                    </a:lnTo>
                    <a:lnTo>
                      <a:pt x="1482472" y="2394350"/>
                    </a:lnTo>
                    <a:lnTo>
                      <a:pt x="1480633" y="2394089"/>
                    </a:lnTo>
                    <a:lnTo>
                      <a:pt x="1480522" y="2394197"/>
                    </a:lnTo>
                    <a:lnTo>
                      <a:pt x="1480379" y="2396621"/>
                    </a:lnTo>
                    <a:lnTo>
                      <a:pt x="1480252" y="2396558"/>
                    </a:lnTo>
                    <a:lnTo>
                      <a:pt x="1480376" y="2396658"/>
                    </a:lnTo>
                    <a:lnTo>
                      <a:pt x="1480348" y="2397141"/>
                    </a:lnTo>
                    <a:lnTo>
                      <a:pt x="1480140" y="2396891"/>
                    </a:lnTo>
                    <a:lnTo>
                      <a:pt x="1480140" y="2398949"/>
                    </a:lnTo>
                    <a:cubicBezTo>
                      <a:pt x="1480140" y="2398949"/>
                      <a:pt x="1480140" y="2398949"/>
                      <a:pt x="1477903" y="2401138"/>
                    </a:cubicBezTo>
                    <a:cubicBezTo>
                      <a:pt x="1477903" y="2401138"/>
                      <a:pt x="1477903" y="2401138"/>
                      <a:pt x="1475666" y="2401138"/>
                    </a:cubicBezTo>
                    <a:cubicBezTo>
                      <a:pt x="1475666" y="2401138"/>
                      <a:pt x="1475666" y="2401138"/>
                      <a:pt x="1477903" y="2398949"/>
                    </a:cubicBezTo>
                    <a:cubicBezTo>
                      <a:pt x="1477903" y="2398949"/>
                      <a:pt x="1475666" y="2398949"/>
                      <a:pt x="1475666" y="2398949"/>
                    </a:cubicBezTo>
                    <a:cubicBezTo>
                      <a:pt x="1475666" y="2396760"/>
                      <a:pt x="1475666" y="2396760"/>
                      <a:pt x="1475666" y="2396760"/>
                    </a:cubicBezTo>
                    <a:cubicBezTo>
                      <a:pt x="1475666" y="2396760"/>
                      <a:pt x="1473429" y="2394571"/>
                      <a:pt x="1473429" y="2396760"/>
                    </a:cubicBezTo>
                    <a:cubicBezTo>
                      <a:pt x="1473429" y="2394571"/>
                      <a:pt x="1473429" y="2396760"/>
                      <a:pt x="1471191" y="2394571"/>
                    </a:cubicBezTo>
                    <a:cubicBezTo>
                      <a:pt x="1471191" y="2394571"/>
                      <a:pt x="1471191" y="2394571"/>
                      <a:pt x="1471191" y="2396760"/>
                    </a:cubicBezTo>
                    <a:cubicBezTo>
                      <a:pt x="1468954" y="2396760"/>
                      <a:pt x="1468954" y="2398949"/>
                      <a:pt x="1468954" y="2396760"/>
                    </a:cubicBezTo>
                    <a:lnTo>
                      <a:pt x="1467264" y="2396760"/>
                    </a:lnTo>
                    <a:lnTo>
                      <a:pt x="1471772" y="2408468"/>
                    </a:lnTo>
                    <a:lnTo>
                      <a:pt x="1471595" y="2416254"/>
                    </a:lnTo>
                    <a:lnTo>
                      <a:pt x="1486493" y="2419514"/>
                    </a:lnTo>
                    <a:lnTo>
                      <a:pt x="1486757" y="2418964"/>
                    </a:lnTo>
                    <a:lnTo>
                      <a:pt x="1486757" y="2419572"/>
                    </a:lnTo>
                    <a:lnTo>
                      <a:pt x="1491384" y="2420585"/>
                    </a:lnTo>
                    <a:cubicBezTo>
                      <a:pt x="1495887" y="2420585"/>
                      <a:pt x="1498139" y="2422802"/>
                      <a:pt x="1502643" y="2425020"/>
                    </a:cubicBezTo>
                    <a:cubicBezTo>
                      <a:pt x="1502643" y="2425020"/>
                      <a:pt x="1502643" y="2425020"/>
                      <a:pt x="1502643" y="2427237"/>
                    </a:cubicBezTo>
                    <a:cubicBezTo>
                      <a:pt x="1502643" y="2427237"/>
                      <a:pt x="1502643" y="2427237"/>
                      <a:pt x="1504894" y="2427237"/>
                    </a:cubicBezTo>
                    <a:lnTo>
                      <a:pt x="1506947" y="2429259"/>
                    </a:lnTo>
                    <a:lnTo>
                      <a:pt x="1506897" y="2429119"/>
                    </a:lnTo>
                    <a:lnTo>
                      <a:pt x="1481697" y="2398765"/>
                    </a:lnTo>
                    <a:lnTo>
                      <a:pt x="1482472" y="2398765"/>
                    </a:lnTo>
                    <a:lnTo>
                      <a:pt x="1482706" y="2398533"/>
                    </a:lnTo>
                    <a:lnTo>
                      <a:pt x="1483360" y="2399060"/>
                    </a:lnTo>
                    <a:lnTo>
                      <a:pt x="1486913" y="2403180"/>
                    </a:lnTo>
                    <a:cubicBezTo>
                      <a:pt x="1493574" y="2407595"/>
                      <a:pt x="1500236" y="2414218"/>
                      <a:pt x="1506897" y="2420841"/>
                    </a:cubicBezTo>
                    <a:cubicBezTo>
                      <a:pt x="1506897" y="2420841"/>
                      <a:pt x="1506897" y="2420841"/>
                      <a:pt x="1509117" y="2425256"/>
                    </a:cubicBezTo>
                    <a:lnTo>
                      <a:pt x="1511649" y="2431549"/>
                    </a:lnTo>
                    <a:lnTo>
                      <a:pt x="1511649" y="2429455"/>
                    </a:lnTo>
                    <a:cubicBezTo>
                      <a:pt x="1511649" y="2429455"/>
                      <a:pt x="1511649" y="2429455"/>
                      <a:pt x="1513901" y="2431673"/>
                    </a:cubicBezTo>
                    <a:cubicBezTo>
                      <a:pt x="1516153" y="2431673"/>
                      <a:pt x="1516153" y="2433890"/>
                      <a:pt x="1516153" y="2433890"/>
                    </a:cubicBezTo>
                    <a:cubicBezTo>
                      <a:pt x="1516153" y="2433890"/>
                      <a:pt x="1516153" y="2433890"/>
                      <a:pt x="1513901" y="2433890"/>
                    </a:cubicBezTo>
                    <a:cubicBezTo>
                      <a:pt x="1513901" y="2433890"/>
                      <a:pt x="1513901" y="2436108"/>
                      <a:pt x="1513901" y="2436108"/>
                    </a:cubicBezTo>
                    <a:cubicBezTo>
                      <a:pt x="1513901" y="2436108"/>
                      <a:pt x="1513901" y="2436108"/>
                      <a:pt x="1513901" y="2438326"/>
                    </a:cubicBezTo>
                    <a:lnTo>
                      <a:pt x="1512862" y="2438838"/>
                    </a:lnTo>
                    <a:lnTo>
                      <a:pt x="1514113" y="2442640"/>
                    </a:lnTo>
                    <a:lnTo>
                      <a:pt x="1515364" y="2452795"/>
                    </a:lnTo>
                    <a:lnTo>
                      <a:pt x="1510745" y="2439880"/>
                    </a:lnTo>
                    <a:lnTo>
                      <a:pt x="1509398" y="2440543"/>
                    </a:lnTo>
                    <a:cubicBezTo>
                      <a:pt x="1509398" y="2440543"/>
                      <a:pt x="1509398" y="2440543"/>
                      <a:pt x="1507146" y="2440543"/>
                    </a:cubicBezTo>
                    <a:cubicBezTo>
                      <a:pt x="1507146" y="2440543"/>
                      <a:pt x="1507146" y="2440543"/>
                      <a:pt x="1504894" y="2440543"/>
                    </a:cubicBezTo>
                    <a:cubicBezTo>
                      <a:pt x="1504894" y="2440543"/>
                      <a:pt x="1504894" y="2440543"/>
                      <a:pt x="1504894" y="2438326"/>
                    </a:cubicBezTo>
                    <a:cubicBezTo>
                      <a:pt x="1504894" y="2438326"/>
                      <a:pt x="1504894" y="2438326"/>
                      <a:pt x="1504894" y="2436108"/>
                    </a:cubicBezTo>
                    <a:cubicBezTo>
                      <a:pt x="1504894" y="2436108"/>
                      <a:pt x="1504894" y="2433890"/>
                      <a:pt x="1504894" y="2433890"/>
                    </a:cubicBezTo>
                    <a:cubicBezTo>
                      <a:pt x="1504894" y="2433890"/>
                      <a:pt x="1504894" y="2431673"/>
                      <a:pt x="1502643" y="2431673"/>
                    </a:cubicBezTo>
                    <a:cubicBezTo>
                      <a:pt x="1502643" y="2429455"/>
                      <a:pt x="1500391" y="2429455"/>
                      <a:pt x="1500391" y="2429455"/>
                    </a:cubicBezTo>
                    <a:cubicBezTo>
                      <a:pt x="1500391" y="2429455"/>
                      <a:pt x="1498139" y="2429455"/>
                      <a:pt x="1498139" y="2429455"/>
                    </a:cubicBezTo>
                    <a:cubicBezTo>
                      <a:pt x="1498139" y="2429455"/>
                      <a:pt x="1498139" y="2429455"/>
                      <a:pt x="1495887" y="2429455"/>
                    </a:cubicBezTo>
                    <a:cubicBezTo>
                      <a:pt x="1495887" y="2429455"/>
                      <a:pt x="1495887" y="2429455"/>
                      <a:pt x="1493636" y="2429455"/>
                    </a:cubicBezTo>
                    <a:cubicBezTo>
                      <a:pt x="1493636" y="2429455"/>
                      <a:pt x="1493636" y="2427237"/>
                      <a:pt x="1493636" y="2427237"/>
                    </a:cubicBezTo>
                    <a:cubicBezTo>
                      <a:pt x="1491384" y="2427237"/>
                      <a:pt x="1491384" y="2425020"/>
                      <a:pt x="1491384" y="2425020"/>
                    </a:cubicBezTo>
                    <a:cubicBezTo>
                      <a:pt x="1489132" y="2425020"/>
                      <a:pt x="1489132" y="2422802"/>
                      <a:pt x="1486881" y="2422802"/>
                    </a:cubicBezTo>
                    <a:lnTo>
                      <a:pt x="1486757" y="2422762"/>
                    </a:lnTo>
                    <a:lnTo>
                      <a:pt x="1486757" y="2423385"/>
                    </a:lnTo>
                    <a:lnTo>
                      <a:pt x="1486534" y="2423826"/>
                    </a:lnTo>
                    <a:lnTo>
                      <a:pt x="1491384" y="2425020"/>
                    </a:lnTo>
                    <a:cubicBezTo>
                      <a:pt x="1489132" y="2425020"/>
                      <a:pt x="1489132" y="2427237"/>
                      <a:pt x="1486881" y="2427237"/>
                    </a:cubicBezTo>
                    <a:lnTo>
                      <a:pt x="1485325" y="2426216"/>
                    </a:lnTo>
                    <a:lnTo>
                      <a:pt x="1480155" y="2436440"/>
                    </a:lnTo>
                    <a:lnTo>
                      <a:pt x="1479052" y="2438999"/>
                    </a:lnTo>
                    <a:lnTo>
                      <a:pt x="1482596" y="2440778"/>
                    </a:lnTo>
                    <a:cubicBezTo>
                      <a:pt x="1482596" y="2440778"/>
                      <a:pt x="1487037" y="2445234"/>
                      <a:pt x="1489257" y="2445234"/>
                    </a:cubicBezTo>
                    <a:cubicBezTo>
                      <a:pt x="1489257" y="2445234"/>
                      <a:pt x="1489257" y="2445234"/>
                      <a:pt x="1489257" y="2443006"/>
                    </a:cubicBezTo>
                    <a:cubicBezTo>
                      <a:pt x="1489257" y="2443006"/>
                      <a:pt x="1489257" y="2443006"/>
                      <a:pt x="1491478" y="2445234"/>
                    </a:cubicBezTo>
                    <a:lnTo>
                      <a:pt x="1493324" y="2443382"/>
                    </a:lnTo>
                    <a:lnTo>
                      <a:pt x="1493324" y="2441068"/>
                    </a:lnTo>
                    <a:lnTo>
                      <a:pt x="1496178" y="2442509"/>
                    </a:lnTo>
                    <a:lnTo>
                      <a:pt x="1504800" y="2440778"/>
                    </a:lnTo>
                    <a:cubicBezTo>
                      <a:pt x="1504800" y="2440778"/>
                      <a:pt x="1504800" y="2440778"/>
                      <a:pt x="1504800" y="2443006"/>
                    </a:cubicBezTo>
                    <a:cubicBezTo>
                      <a:pt x="1504800" y="2443006"/>
                      <a:pt x="1504800" y="2443006"/>
                      <a:pt x="1507021" y="2443006"/>
                    </a:cubicBezTo>
                    <a:cubicBezTo>
                      <a:pt x="1507021" y="2443006"/>
                      <a:pt x="1509241" y="2443006"/>
                      <a:pt x="1511462" y="2443006"/>
                    </a:cubicBezTo>
                    <a:cubicBezTo>
                      <a:pt x="1511462" y="2443006"/>
                      <a:pt x="1511462" y="2445234"/>
                      <a:pt x="1511462" y="2447462"/>
                    </a:cubicBezTo>
                    <a:cubicBezTo>
                      <a:pt x="1511462" y="2447462"/>
                      <a:pt x="1511462" y="2447462"/>
                      <a:pt x="1511462" y="2449691"/>
                    </a:cubicBezTo>
                    <a:lnTo>
                      <a:pt x="1510809" y="2450127"/>
                    </a:lnTo>
                    <a:lnTo>
                      <a:pt x="1511580" y="2450127"/>
                    </a:lnTo>
                    <a:cubicBezTo>
                      <a:pt x="1511580" y="2450127"/>
                      <a:pt x="1511580" y="2450127"/>
                      <a:pt x="1511580" y="2452350"/>
                    </a:cubicBezTo>
                    <a:cubicBezTo>
                      <a:pt x="1511580" y="2452350"/>
                      <a:pt x="1511580" y="2452350"/>
                      <a:pt x="1513808" y="2452350"/>
                    </a:cubicBezTo>
                    <a:cubicBezTo>
                      <a:pt x="1513808" y="2452350"/>
                      <a:pt x="1513808" y="2452350"/>
                      <a:pt x="1514365" y="2453462"/>
                    </a:cubicBezTo>
                    <a:lnTo>
                      <a:pt x="1518007" y="2460729"/>
                    </a:lnTo>
                    <a:lnTo>
                      <a:pt x="1522071" y="2460729"/>
                    </a:lnTo>
                    <a:cubicBezTo>
                      <a:pt x="1522071" y="2460729"/>
                      <a:pt x="1522071" y="2460729"/>
                      <a:pt x="1526546" y="2462938"/>
                    </a:cubicBezTo>
                    <a:cubicBezTo>
                      <a:pt x="1526546" y="2462938"/>
                      <a:pt x="1526546" y="2462938"/>
                      <a:pt x="1528783" y="2465148"/>
                    </a:cubicBezTo>
                    <a:lnTo>
                      <a:pt x="1531021" y="2465148"/>
                    </a:lnTo>
                    <a:cubicBezTo>
                      <a:pt x="1531021" y="2465148"/>
                      <a:pt x="1531021" y="2465148"/>
                      <a:pt x="1533258" y="2465148"/>
                    </a:cubicBezTo>
                    <a:cubicBezTo>
                      <a:pt x="1537732" y="2467357"/>
                      <a:pt x="1537732" y="2467357"/>
                      <a:pt x="1542207" y="2467357"/>
                    </a:cubicBezTo>
                    <a:cubicBezTo>
                      <a:pt x="1546682" y="2467357"/>
                      <a:pt x="1553393" y="2467357"/>
                      <a:pt x="1555631" y="2465148"/>
                    </a:cubicBezTo>
                    <a:cubicBezTo>
                      <a:pt x="1560105" y="2465148"/>
                      <a:pt x="1562343" y="2462938"/>
                      <a:pt x="1566817" y="2460729"/>
                    </a:cubicBezTo>
                    <a:cubicBezTo>
                      <a:pt x="1566817" y="2460729"/>
                      <a:pt x="1571292" y="2456310"/>
                      <a:pt x="1571292" y="2456310"/>
                    </a:cubicBezTo>
                    <a:cubicBezTo>
                      <a:pt x="1571292" y="2451892"/>
                      <a:pt x="1573529" y="2451892"/>
                      <a:pt x="1575766" y="2449682"/>
                    </a:cubicBezTo>
                    <a:cubicBezTo>
                      <a:pt x="1578003" y="2445264"/>
                      <a:pt x="1578003" y="2445264"/>
                      <a:pt x="1578003" y="2443054"/>
                    </a:cubicBezTo>
                    <a:cubicBezTo>
                      <a:pt x="1580241" y="2443054"/>
                      <a:pt x="1578003" y="2440845"/>
                      <a:pt x="1580241" y="2440845"/>
                    </a:cubicBezTo>
                    <a:cubicBezTo>
                      <a:pt x="1580241" y="2438636"/>
                      <a:pt x="1582478" y="2440845"/>
                      <a:pt x="1580241" y="2438636"/>
                    </a:cubicBezTo>
                    <a:cubicBezTo>
                      <a:pt x="1580241" y="2438636"/>
                      <a:pt x="1584715" y="2436426"/>
                      <a:pt x="1584715" y="2434217"/>
                    </a:cubicBezTo>
                    <a:lnTo>
                      <a:pt x="1586614" y="2428593"/>
                    </a:lnTo>
                    <a:lnTo>
                      <a:pt x="1585554" y="2445540"/>
                    </a:lnTo>
                    <a:cubicBezTo>
                      <a:pt x="1581359" y="2451892"/>
                      <a:pt x="1574648" y="2457415"/>
                      <a:pt x="1569054" y="2462938"/>
                    </a:cubicBezTo>
                    <a:cubicBezTo>
                      <a:pt x="1569054" y="2462938"/>
                      <a:pt x="1569054" y="2462938"/>
                      <a:pt x="1566817" y="2465148"/>
                    </a:cubicBezTo>
                    <a:cubicBezTo>
                      <a:pt x="1566817" y="2465148"/>
                      <a:pt x="1566817" y="2465148"/>
                      <a:pt x="1562343" y="2467357"/>
                    </a:cubicBezTo>
                    <a:cubicBezTo>
                      <a:pt x="1557868" y="2469566"/>
                      <a:pt x="1553393" y="2471776"/>
                      <a:pt x="1551156" y="2471776"/>
                    </a:cubicBezTo>
                    <a:cubicBezTo>
                      <a:pt x="1546682" y="2471776"/>
                      <a:pt x="1546682" y="2473985"/>
                      <a:pt x="1544444" y="2473985"/>
                    </a:cubicBezTo>
                    <a:cubicBezTo>
                      <a:pt x="1544444" y="2476194"/>
                      <a:pt x="1537732" y="2476194"/>
                      <a:pt x="1535495" y="2473985"/>
                    </a:cubicBezTo>
                    <a:cubicBezTo>
                      <a:pt x="1533258" y="2473985"/>
                      <a:pt x="1533258" y="2476194"/>
                      <a:pt x="1533258" y="2476194"/>
                    </a:cubicBezTo>
                    <a:cubicBezTo>
                      <a:pt x="1533258" y="2476194"/>
                      <a:pt x="1533258" y="2476194"/>
                      <a:pt x="1531021" y="2473985"/>
                    </a:cubicBezTo>
                    <a:cubicBezTo>
                      <a:pt x="1531021" y="2473985"/>
                      <a:pt x="1531021" y="2473985"/>
                      <a:pt x="1528783" y="2476194"/>
                    </a:cubicBezTo>
                    <a:lnTo>
                      <a:pt x="1518264" y="2471000"/>
                    </a:lnTo>
                    <a:lnTo>
                      <a:pt x="1518264" y="2472356"/>
                    </a:lnTo>
                    <a:cubicBezTo>
                      <a:pt x="1518264" y="2472356"/>
                      <a:pt x="1518264" y="2472356"/>
                      <a:pt x="1518264" y="2474579"/>
                    </a:cubicBezTo>
                    <a:cubicBezTo>
                      <a:pt x="1518264" y="2476801"/>
                      <a:pt x="1520493" y="2479024"/>
                      <a:pt x="1520493" y="2481247"/>
                    </a:cubicBezTo>
                    <a:lnTo>
                      <a:pt x="1520493" y="2484247"/>
                    </a:lnTo>
                    <a:lnTo>
                      <a:pt x="1520948" y="2484871"/>
                    </a:lnTo>
                    <a:lnTo>
                      <a:pt x="1520493" y="2484335"/>
                    </a:lnTo>
                    <a:lnTo>
                      <a:pt x="1520493" y="2485693"/>
                    </a:lnTo>
                    <a:cubicBezTo>
                      <a:pt x="1520493" y="2492361"/>
                      <a:pt x="1520493" y="2496807"/>
                      <a:pt x="1522721" y="2505698"/>
                    </a:cubicBezTo>
                    <a:cubicBezTo>
                      <a:pt x="1522721" y="2514590"/>
                      <a:pt x="1520493" y="2525704"/>
                      <a:pt x="1520493" y="2532373"/>
                    </a:cubicBezTo>
                    <a:lnTo>
                      <a:pt x="1519906" y="2534324"/>
                    </a:lnTo>
                    <a:lnTo>
                      <a:pt x="1519972" y="2534347"/>
                    </a:lnTo>
                    <a:cubicBezTo>
                      <a:pt x="1522197" y="2536554"/>
                      <a:pt x="1524423" y="2536554"/>
                      <a:pt x="1526649" y="2538760"/>
                    </a:cubicBezTo>
                    <a:cubicBezTo>
                      <a:pt x="1528874" y="2540967"/>
                      <a:pt x="1528874" y="2540967"/>
                      <a:pt x="1531100" y="2540967"/>
                    </a:cubicBezTo>
                    <a:cubicBezTo>
                      <a:pt x="1533325" y="2545380"/>
                      <a:pt x="1531100" y="2545380"/>
                      <a:pt x="1533325" y="2545380"/>
                    </a:cubicBezTo>
                    <a:lnTo>
                      <a:pt x="1533725" y="2546025"/>
                    </a:lnTo>
                    <a:lnTo>
                      <a:pt x="1531100" y="2547587"/>
                    </a:lnTo>
                    <a:lnTo>
                      <a:pt x="1525434" y="2547587"/>
                    </a:lnTo>
                    <a:lnTo>
                      <a:pt x="1524423" y="2545380"/>
                    </a:lnTo>
                    <a:lnTo>
                      <a:pt x="1517976" y="2542184"/>
                    </a:lnTo>
                    <a:lnTo>
                      <a:pt x="1517683" y="2541715"/>
                    </a:lnTo>
                    <a:lnTo>
                      <a:pt x="1517598" y="2541997"/>
                    </a:lnTo>
                    <a:lnTo>
                      <a:pt x="1517976" y="2542184"/>
                    </a:lnTo>
                    <a:lnTo>
                      <a:pt x="1519972" y="2545380"/>
                    </a:lnTo>
                    <a:cubicBezTo>
                      <a:pt x="1519972" y="2545380"/>
                      <a:pt x="1519972" y="2545380"/>
                      <a:pt x="1522197" y="2547587"/>
                    </a:cubicBezTo>
                    <a:lnTo>
                      <a:pt x="1525434" y="2547587"/>
                    </a:lnTo>
                    <a:lnTo>
                      <a:pt x="1527554" y="2552209"/>
                    </a:lnTo>
                    <a:lnTo>
                      <a:pt x="1519972" y="2549793"/>
                    </a:lnTo>
                    <a:lnTo>
                      <a:pt x="1516053" y="2547135"/>
                    </a:lnTo>
                    <a:lnTo>
                      <a:pt x="1513808" y="2554601"/>
                    </a:lnTo>
                    <a:cubicBezTo>
                      <a:pt x="1513808" y="2554601"/>
                      <a:pt x="1509351" y="2563492"/>
                      <a:pt x="1507123" y="2565715"/>
                    </a:cubicBezTo>
                    <a:cubicBezTo>
                      <a:pt x="1502667" y="2570161"/>
                      <a:pt x="1500438" y="2570161"/>
                      <a:pt x="1493754" y="2574607"/>
                    </a:cubicBezTo>
                    <a:cubicBezTo>
                      <a:pt x="1487069" y="2576830"/>
                      <a:pt x="1484841" y="2579052"/>
                      <a:pt x="1480384" y="2579052"/>
                    </a:cubicBezTo>
                    <a:cubicBezTo>
                      <a:pt x="1480384" y="2579052"/>
                      <a:pt x="1475928" y="2579052"/>
                      <a:pt x="1475928" y="2579052"/>
                    </a:cubicBezTo>
                    <a:cubicBezTo>
                      <a:pt x="1469243" y="2579052"/>
                      <a:pt x="1471471" y="2579052"/>
                      <a:pt x="1469243" y="2581275"/>
                    </a:cubicBezTo>
                    <a:cubicBezTo>
                      <a:pt x="1469243" y="2581275"/>
                      <a:pt x="1462558" y="2576830"/>
                      <a:pt x="1458102" y="2576830"/>
                    </a:cubicBezTo>
                    <a:cubicBezTo>
                      <a:pt x="1455873" y="2579052"/>
                      <a:pt x="1451417" y="2576830"/>
                      <a:pt x="1446960" y="2574607"/>
                    </a:cubicBezTo>
                    <a:cubicBezTo>
                      <a:pt x="1444732" y="2574607"/>
                      <a:pt x="1444732" y="2574607"/>
                      <a:pt x="1444732" y="2574607"/>
                    </a:cubicBezTo>
                    <a:cubicBezTo>
                      <a:pt x="1442504" y="2574607"/>
                      <a:pt x="1440276" y="2572384"/>
                      <a:pt x="1438047" y="2570161"/>
                    </a:cubicBezTo>
                    <a:cubicBezTo>
                      <a:pt x="1431363" y="2567938"/>
                      <a:pt x="1426906" y="2563492"/>
                      <a:pt x="1424678" y="2556824"/>
                    </a:cubicBezTo>
                    <a:cubicBezTo>
                      <a:pt x="1415765" y="2545710"/>
                      <a:pt x="1431363" y="2499030"/>
                      <a:pt x="1435819" y="2496807"/>
                    </a:cubicBezTo>
                    <a:cubicBezTo>
                      <a:pt x="1435819" y="2496807"/>
                      <a:pt x="1435819" y="2496807"/>
                      <a:pt x="1435819" y="2499030"/>
                    </a:cubicBezTo>
                    <a:cubicBezTo>
                      <a:pt x="1435819" y="2499030"/>
                      <a:pt x="1435819" y="2499030"/>
                      <a:pt x="1433591" y="2503476"/>
                    </a:cubicBezTo>
                    <a:cubicBezTo>
                      <a:pt x="1433591" y="2503476"/>
                      <a:pt x="1433591" y="2503476"/>
                      <a:pt x="1433591" y="2501253"/>
                    </a:cubicBezTo>
                    <a:lnTo>
                      <a:pt x="1432511" y="2505629"/>
                    </a:lnTo>
                    <a:lnTo>
                      <a:pt x="1429134" y="2512367"/>
                    </a:lnTo>
                    <a:cubicBezTo>
                      <a:pt x="1429134" y="2514590"/>
                      <a:pt x="1426906" y="2519036"/>
                      <a:pt x="1426906" y="2523481"/>
                    </a:cubicBezTo>
                    <a:lnTo>
                      <a:pt x="1425241" y="2535108"/>
                    </a:lnTo>
                    <a:lnTo>
                      <a:pt x="1424956" y="2536263"/>
                    </a:lnTo>
                    <a:lnTo>
                      <a:pt x="1425010" y="2536721"/>
                    </a:lnTo>
                    <a:lnTo>
                      <a:pt x="1424678" y="2539041"/>
                    </a:lnTo>
                    <a:lnTo>
                      <a:pt x="1425090" y="2537398"/>
                    </a:lnTo>
                    <a:lnTo>
                      <a:pt x="1425783" y="2543304"/>
                    </a:lnTo>
                    <a:lnTo>
                      <a:pt x="1424678" y="2547933"/>
                    </a:lnTo>
                    <a:cubicBezTo>
                      <a:pt x="1424678" y="2554601"/>
                      <a:pt x="1431363" y="2565715"/>
                      <a:pt x="1438047" y="2567938"/>
                    </a:cubicBezTo>
                    <a:cubicBezTo>
                      <a:pt x="1432477" y="2564048"/>
                      <a:pt x="1428995" y="2559186"/>
                      <a:pt x="1427010" y="2553768"/>
                    </a:cubicBezTo>
                    <a:lnTo>
                      <a:pt x="1425783" y="2543304"/>
                    </a:lnTo>
                    <a:lnTo>
                      <a:pt x="1428872" y="2530361"/>
                    </a:lnTo>
                    <a:lnTo>
                      <a:pt x="1429030" y="2549183"/>
                    </a:lnTo>
                    <a:cubicBezTo>
                      <a:pt x="1430666" y="2555574"/>
                      <a:pt x="1434148" y="2561270"/>
                      <a:pt x="1440276" y="2565715"/>
                    </a:cubicBezTo>
                    <a:cubicBezTo>
                      <a:pt x="1464786" y="2576830"/>
                      <a:pt x="1493754" y="2579052"/>
                      <a:pt x="1509351" y="2552378"/>
                    </a:cubicBezTo>
                    <a:cubicBezTo>
                      <a:pt x="1509351" y="2552378"/>
                      <a:pt x="1509351" y="2552378"/>
                      <a:pt x="1511580" y="2547933"/>
                    </a:cubicBezTo>
                    <a:lnTo>
                      <a:pt x="1512547" y="2543108"/>
                    </a:lnTo>
                    <a:lnTo>
                      <a:pt x="1511070" y="2540967"/>
                    </a:lnTo>
                    <a:cubicBezTo>
                      <a:pt x="1511070" y="2538760"/>
                      <a:pt x="1508844" y="2538760"/>
                      <a:pt x="1508844" y="2536554"/>
                    </a:cubicBezTo>
                    <a:lnTo>
                      <a:pt x="1514129" y="2533934"/>
                    </a:lnTo>
                    <a:lnTo>
                      <a:pt x="1516036" y="2516813"/>
                    </a:lnTo>
                    <a:cubicBezTo>
                      <a:pt x="1516036" y="2512367"/>
                      <a:pt x="1516036" y="2512367"/>
                      <a:pt x="1516036" y="2507921"/>
                    </a:cubicBezTo>
                    <a:cubicBezTo>
                      <a:pt x="1513808" y="2507921"/>
                      <a:pt x="1513808" y="2496807"/>
                      <a:pt x="1513808" y="2490139"/>
                    </a:cubicBezTo>
                    <a:cubicBezTo>
                      <a:pt x="1511580" y="2490139"/>
                      <a:pt x="1511580" y="2490139"/>
                      <a:pt x="1511580" y="2490139"/>
                    </a:cubicBezTo>
                    <a:cubicBezTo>
                      <a:pt x="1511580" y="2490139"/>
                      <a:pt x="1511580" y="2487916"/>
                      <a:pt x="1511580" y="2485693"/>
                    </a:cubicBezTo>
                    <a:cubicBezTo>
                      <a:pt x="1509351" y="2485693"/>
                      <a:pt x="1509351" y="2483470"/>
                      <a:pt x="1509351" y="2481247"/>
                    </a:cubicBezTo>
                    <a:cubicBezTo>
                      <a:pt x="1507123" y="2474579"/>
                      <a:pt x="1504895" y="2465687"/>
                      <a:pt x="1504895" y="2459019"/>
                    </a:cubicBezTo>
                    <a:cubicBezTo>
                      <a:pt x="1504895" y="2459019"/>
                      <a:pt x="1504895" y="2459019"/>
                      <a:pt x="1504895" y="2456796"/>
                    </a:cubicBezTo>
                    <a:cubicBezTo>
                      <a:pt x="1504895" y="2456796"/>
                      <a:pt x="1507123" y="2456796"/>
                      <a:pt x="1507123" y="2456796"/>
                    </a:cubicBezTo>
                    <a:lnTo>
                      <a:pt x="1506221" y="2453197"/>
                    </a:lnTo>
                    <a:lnTo>
                      <a:pt x="1504800" y="2454147"/>
                    </a:lnTo>
                    <a:lnTo>
                      <a:pt x="1502081" y="2455512"/>
                    </a:lnTo>
                    <a:lnTo>
                      <a:pt x="1502081" y="2458751"/>
                    </a:lnTo>
                    <a:cubicBezTo>
                      <a:pt x="1502081" y="2460961"/>
                      <a:pt x="1502081" y="2460961"/>
                      <a:pt x="1502081" y="2460961"/>
                    </a:cubicBezTo>
                    <a:lnTo>
                      <a:pt x="1502081" y="2462242"/>
                    </a:lnTo>
                    <a:lnTo>
                      <a:pt x="1504800" y="2463060"/>
                    </a:lnTo>
                    <a:lnTo>
                      <a:pt x="1502081" y="2463060"/>
                    </a:lnTo>
                    <a:lnTo>
                      <a:pt x="1502081" y="2463171"/>
                    </a:lnTo>
                    <a:cubicBezTo>
                      <a:pt x="1502081" y="2463171"/>
                      <a:pt x="1502081" y="2463171"/>
                      <a:pt x="1499892" y="2463171"/>
                    </a:cubicBezTo>
                    <a:cubicBezTo>
                      <a:pt x="1499892" y="2463171"/>
                      <a:pt x="1502081" y="2465382"/>
                      <a:pt x="1502081" y="2467592"/>
                    </a:cubicBezTo>
                    <a:cubicBezTo>
                      <a:pt x="1502081" y="2467592"/>
                      <a:pt x="1502081" y="2469802"/>
                      <a:pt x="1502081" y="2472013"/>
                    </a:cubicBezTo>
                    <a:cubicBezTo>
                      <a:pt x="1502081" y="2476434"/>
                      <a:pt x="1499892" y="2478644"/>
                      <a:pt x="1499892" y="2485275"/>
                    </a:cubicBezTo>
                    <a:cubicBezTo>
                      <a:pt x="1499892" y="2491906"/>
                      <a:pt x="1499892" y="2500747"/>
                      <a:pt x="1499892" y="2507378"/>
                    </a:cubicBezTo>
                    <a:cubicBezTo>
                      <a:pt x="1497702" y="2511799"/>
                      <a:pt x="1497702" y="2516220"/>
                      <a:pt x="1495513" y="2522851"/>
                    </a:cubicBezTo>
                    <a:cubicBezTo>
                      <a:pt x="1497702" y="2522851"/>
                      <a:pt x="1493324" y="2531692"/>
                      <a:pt x="1493324" y="2531692"/>
                    </a:cubicBezTo>
                    <a:cubicBezTo>
                      <a:pt x="1491135" y="2538323"/>
                      <a:pt x="1488946" y="2538323"/>
                      <a:pt x="1484567" y="2544955"/>
                    </a:cubicBezTo>
                    <a:cubicBezTo>
                      <a:pt x="1480189" y="2547165"/>
                      <a:pt x="1480189" y="2547165"/>
                      <a:pt x="1475811" y="2547165"/>
                    </a:cubicBezTo>
                    <a:cubicBezTo>
                      <a:pt x="1473622" y="2547165"/>
                      <a:pt x="1471432" y="2549375"/>
                      <a:pt x="1471432" y="2547165"/>
                    </a:cubicBezTo>
                    <a:cubicBezTo>
                      <a:pt x="1464865" y="2547165"/>
                      <a:pt x="1467054" y="2544955"/>
                      <a:pt x="1464865" y="2547165"/>
                    </a:cubicBezTo>
                    <a:cubicBezTo>
                      <a:pt x="1464865" y="2547165"/>
                      <a:pt x="1460487" y="2542744"/>
                      <a:pt x="1458297" y="2540534"/>
                    </a:cubicBezTo>
                    <a:cubicBezTo>
                      <a:pt x="1456108" y="2538323"/>
                      <a:pt x="1453919" y="2533903"/>
                      <a:pt x="1453919" y="2531692"/>
                    </a:cubicBezTo>
                    <a:cubicBezTo>
                      <a:pt x="1453919" y="2529482"/>
                      <a:pt x="1453919" y="2529482"/>
                      <a:pt x="1453919" y="2529482"/>
                    </a:cubicBezTo>
                    <a:cubicBezTo>
                      <a:pt x="1453919" y="2529482"/>
                      <a:pt x="1453919" y="2529482"/>
                      <a:pt x="1451730" y="2525061"/>
                    </a:cubicBezTo>
                    <a:cubicBezTo>
                      <a:pt x="1451730" y="2518430"/>
                      <a:pt x="1451730" y="2514010"/>
                      <a:pt x="1451730" y="2509589"/>
                    </a:cubicBezTo>
                    <a:cubicBezTo>
                      <a:pt x="1449541" y="2502958"/>
                      <a:pt x="1460487" y="2467592"/>
                      <a:pt x="1464865" y="2465382"/>
                    </a:cubicBezTo>
                    <a:cubicBezTo>
                      <a:pt x="1464865" y="2465382"/>
                      <a:pt x="1464865" y="2465382"/>
                      <a:pt x="1464865" y="2467592"/>
                    </a:cubicBezTo>
                    <a:cubicBezTo>
                      <a:pt x="1464865" y="2467592"/>
                      <a:pt x="1464865" y="2467592"/>
                      <a:pt x="1462676" y="2469802"/>
                    </a:cubicBezTo>
                    <a:cubicBezTo>
                      <a:pt x="1462676" y="2469802"/>
                      <a:pt x="1462676" y="2469802"/>
                      <a:pt x="1460487" y="2476434"/>
                    </a:cubicBezTo>
                    <a:cubicBezTo>
                      <a:pt x="1460487" y="2476434"/>
                      <a:pt x="1460487" y="2476434"/>
                      <a:pt x="1460213" y="2477539"/>
                    </a:cubicBezTo>
                    <a:lnTo>
                      <a:pt x="1459757" y="2479380"/>
                    </a:lnTo>
                    <a:lnTo>
                      <a:pt x="1453919" y="2498537"/>
                    </a:lnTo>
                    <a:cubicBezTo>
                      <a:pt x="1458297" y="2485275"/>
                      <a:pt x="1458297" y="2485275"/>
                      <a:pt x="1458297" y="2485275"/>
                    </a:cubicBezTo>
                    <a:lnTo>
                      <a:pt x="1459757" y="2479380"/>
                    </a:lnTo>
                    <a:lnTo>
                      <a:pt x="1462676" y="2469802"/>
                    </a:lnTo>
                    <a:cubicBezTo>
                      <a:pt x="1460487" y="2478644"/>
                      <a:pt x="1457750" y="2487485"/>
                      <a:pt x="1455835" y="2496327"/>
                    </a:cubicBezTo>
                    <a:lnTo>
                      <a:pt x="1455617" y="2499340"/>
                    </a:lnTo>
                    <a:lnTo>
                      <a:pt x="1453919" y="2505168"/>
                    </a:lnTo>
                    <a:cubicBezTo>
                      <a:pt x="1453919" y="2509589"/>
                      <a:pt x="1453919" y="2518430"/>
                      <a:pt x="1453919" y="2522851"/>
                    </a:cubicBezTo>
                    <a:lnTo>
                      <a:pt x="1455617" y="2499340"/>
                    </a:lnTo>
                    <a:lnTo>
                      <a:pt x="1464865" y="2467592"/>
                    </a:lnTo>
                    <a:cubicBezTo>
                      <a:pt x="1464865" y="2469802"/>
                      <a:pt x="1467054" y="2465382"/>
                      <a:pt x="1469243" y="2458751"/>
                    </a:cubicBezTo>
                    <a:lnTo>
                      <a:pt x="1472645" y="2450378"/>
                    </a:lnTo>
                    <a:lnTo>
                      <a:pt x="1472581" y="2450326"/>
                    </a:lnTo>
                    <a:lnTo>
                      <a:pt x="1469243" y="2458751"/>
                    </a:lnTo>
                    <a:cubicBezTo>
                      <a:pt x="1467054" y="2460961"/>
                      <a:pt x="1467054" y="2465382"/>
                      <a:pt x="1464865" y="2467592"/>
                    </a:cubicBezTo>
                    <a:cubicBezTo>
                      <a:pt x="1464865" y="2467592"/>
                      <a:pt x="1464865" y="2467592"/>
                      <a:pt x="1467054" y="2460961"/>
                    </a:cubicBezTo>
                    <a:lnTo>
                      <a:pt x="1472396" y="2450175"/>
                    </a:lnTo>
                    <a:lnTo>
                      <a:pt x="1472292" y="2450091"/>
                    </a:lnTo>
                    <a:lnTo>
                      <a:pt x="1465367" y="2444471"/>
                    </a:lnTo>
                    <a:lnTo>
                      <a:pt x="1458102" y="2458741"/>
                    </a:lnTo>
                    <a:cubicBezTo>
                      <a:pt x="1453645" y="2466799"/>
                      <a:pt x="1448074" y="2476801"/>
                      <a:pt x="1442504" y="2487916"/>
                    </a:cubicBezTo>
                    <a:cubicBezTo>
                      <a:pt x="1444732" y="2483470"/>
                      <a:pt x="1446960" y="2479024"/>
                      <a:pt x="1449189" y="2474579"/>
                    </a:cubicBezTo>
                    <a:lnTo>
                      <a:pt x="1447489" y="2477546"/>
                    </a:lnTo>
                    <a:lnTo>
                      <a:pt x="1455595" y="2460686"/>
                    </a:lnTo>
                    <a:cubicBezTo>
                      <a:pt x="1457962" y="2455685"/>
                      <a:pt x="1460260" y="2450822"/>
                      <a:pt x="1462245" y="2446654"/>
                    </a:cubicBezTo>
                    <a:lnTo>
                      <a:pt x="1463883" y="2443267"/>
                    </a:lnTo>
                    <a:lnTo>
                      <a:pt x="1459470" y="2439686"/>
                    </a:lnTo>
                    <a:lnTo>
                      <a:pt x="1453462" y="2441287"/>
                    </a:lnTo>
                    <a:lnTo>
                      <a:pt x="1457672" y="2443358"/>
                    </a:lnTo>
                    <a:lnTo>
                      <a:pt x="1455483" y="2443358"/>
                    </a:lnTo>
                    <a:lnTo>
                      <a:pt x="1452712" y="2441487"/>
                    </a:lnTo>
                    <a:lnTo>
                      <a:pt x="1448364" y="2442645"/>
                    </a:lnTo>
                    <a:cubicBezTo>
                      <a:pt x="1441209" y="2444141"/>
                      <a:pt x="1432038" y="2445462"/>
                      <a:pt x="1422312" y="2445323"/>
                    </a:cubicBezTo>
                    <a:lnTo>
                      <a:pt x="1399212" y="2440539"/>
                    </a:lnTo>
                    <a:lnTo>
                      <a:pt x="1400497" y="2443117"/>
                    </a:lnTo>
                    <a:cubicBezTo>
                      <a:pt x="1400497" y="2443117"/>
                      <a:pt x="1400497" y="2443117"/>
                      <a:pt x="1400497" y="2445342"/>
                    </a:cubicBezTo>
                    <a:cubicBezTo>
                      <a:pt x="1400497" y="2445342"/>
                      <a:pt x="1400497" y="2445342"/>
                      <a:pt x="1400497" y="2447567"/>
                    </a:cubicBezTo>
                    <a:cubicBezTo>
                      <a:pt x="1400497" y="2447567"/>
                      <a:pt x="1400497" y="2447567"/>
                      <a:pt x="1398279" y="2452017"/>
                    </a:cubicBezTo>
                    <a:cubicBezTo>
                      <a:pt x="1398279" y="2452017"/>
                      <a:pt x="1398279" y="2452017"/>
                      <a:pt x="1396061" y="2456466"/>
                    </a:cubicBezTo>
                    <a:cubicBezTo>
                      <a:pt x="1396061" y="2456466"/>
                      <a:pt x="1393844" y="2456466"/>
                      <a:pt x="1393844" y="2456466"/>
                    </a:cubicBezTo>
                    <a:cubicBezTo>
                      <a:pt x="1393844" y="2456466"/>
                      <a:pt x="1393844" y="2456466"/>
                      <a:pt x="1393844" y="2458691"/>
                    </a:cubicBezTo>
                    <a:cubicBezTo>
                      <a:pt x="1393844" y="2460916"/>
                      <a:pt x="1393844" y="2463141"/>
                      <a:pt x="1391626" y="2463141"/>
                    </a:cubicBezTo>
                    <a:cubicBezTo>
                      <a:pt x="1391626" y="2463141"/>
                      <a:pt x="1391626" y="2465366"/>
                      <a:pt x="1391626" y="2465366"/>
                    </a:cubicBezTo>
                    <a:cubicBezTo>
                      <a:pt x="1389409" y="2469816"/>
                      <a:pt x="1387191" y="2472041"/>
                      <a:pt x="1387191" y="2478715"/>
                    </a:cubicBezTo>
                    <a:cubicBezTo>
                      <a:pt x="1387191" y="2480940"/>
                      <a:pt x="1387191" y="2487615"/>
                      <a:pt x="1384973" y="2485390"/>
                    </a:cubicBezTo>
                    <a:cubicBezTo>
                      <a:pt x="1389409" y="2487615"/>
                      <a:pt x="1391626" y="2489840"/>
                      <a:pt x="1393844" y="2489840"/>
                    </a:cubicBezTo>
                    <a:cubicBezTo>
                      <a:pt x="1398279" y="2494290"/>
                      <a:pt x="1400497" y="2496515"/>
                      <a:pt x="1404932" y="2500964"/>
                    </a:cubicBezTo>
                    <a:cubicBezTo>
                      <a:pt x="1404932" y="2500964"/>
                      <a:pt x="1413802" y="2503189"/>
                      <a:pt x="1413802" y="2503189"/>
                    </a:cubicBezTo>
                    <a:cubicBezTo>
                      <a:pt x="1413802" y="2503189"/>
                      <a:pt x="1413802" y="2503189"/>
                      <a:pt x="1416020" y="2503189"/>
                    </a:cubicBezTo>
                    <a:cubicBezTo>
                      <a:pt x="1416020" y="2516539"/>
                      <a:pt x="1413802" y="2507639"/>
                      <a:pt x="1413802" y="2509864"/>
                    </a:cubicBezTo>
                    <a:cubicBezTo>
                      <a:pt x="1411585" y="2512089"/>
                      <a:pt x="1411585" y="2512089"/>
                      <a:pt x="1409367" y="2512089"/>
                    </a:cubicBezTo>
                    <a:cubicBezTo>
                      <a:pt x="1404932" y="2514314"/>
                      <a:pt x="1404932" y="2514314"/>
                      <a:pt x="1402714" y="2516539"/>
                    </a:cubicBezTo>
                    <a:cubicBezTo>
                      <a:pt x="1400497" y="2516539"/>
                      <a:pt x="1400497" y="2518764"/>
                      <a:pt x="1400497" y="2518764"/>
                    </a:cubicBezTo>
                    <a:cubicBezTo>
                      <a:pt x="1396061" y="2520989"/>
                      <a:pt x="1396061" y="2518764"/>
                      <a:pt x="1396061" y="2520989"/>
                    </a:cubicBezTo>
                    <a:cubicBezTo>
                      <a:pt x="1396061" y="2520989"/>
                      <a:pt x="1391626" y="2523213"/>
                      <a:pt x="1389409" y="2523213"/>
                    </a:cubicBezTo>
                    <a:cubicBezTo>
                      <a:pt x="1389409" y="2525438"/>
                      <a:pt x="1387191" y="2527663"/>
                      <a:pt x="1384973" y="2529888"/>
                    </a:cubicBezTo>
                    <a:cubicBezTo>
                      <a:pt x="1384973" y="2529888"/>
                      <a:pt x="1384973" y="2529888"/>
                      <a:pt x="1384973" y="2532113"/>
                    </a:cubicBezTo>
                    <a:cubicBezTo>
                      <a:pt x="1384973" y="2532113"/>
                      <a:pt x="1384973" y="2532113"/>
                      <a:pt x="1384973" y="2536563"/>
                    </a:cubicBezTo>
                    <a:cubicBezTo>
                      <a:pt x="1382756" y="2541013"/>
                      <a:pt x="1382756" y="2543238"/>
                      <a:pt x="1382756" y="2547687"/>
                    </a:cubicBezTo>
                    <a:cubicBezTo>
                      <a:pt x="1382201" y="2549356"/>
                      <a:pt x="1382479" y="2552276"/>
                      <a:pt x="1383310" y="2555718"/>
                    </a:cubicBezTo>
                    <a:lnTo>
                      <a:pt x="1384875" y="2560218"/>
                    </a:lnTo>
                    <a:lnTo>
                      <a:pt x="1382530" y="2555848"/>
                    </a:lnTo>
                    <a:lnTo>
                      <a:pt x="1382756" y="2536563"/>
                    </a:lnTo>
                    <a:cubicBezTo>
                      <a:pt x="1380538" y="2538788"/>
                      <a:pt x="1380538" y="2547687"/>
                      <a:pt x="1380538" y="2552137"/>
                    </a:cubicBezTo>
                    <a:lnTo>
                      <a:pt x="1382530" y="2555848"/>
                    </a:lnTo>
                    <a:lnTo>
                      <a:pt x="1382526" y="2556127"/>
                    </a:lnTo>
                    <a:lnTo>
                      <a:pt x="1382479" y="2560202"/>
                    </a:lnTo>
                    <a:lnTo>
                      <a:pt x="1383961" y="2562633"/>
                    </a:lnTo>
                    <a:lnTo>
                      <a:pt x="1384973" y="2567711"/>
                    </a:lnTo>
                    <a:cubicBezTo>
                      <a:pt x="1389409" y="2574386"/>
                      <a:pt x="1389409" y="2574386"/>
                      <a:pt x="1389409" y="2574386"/>
                    </a:cubicBezTo>
                    <a:cubicBezTo>
                      <a:pt x="1393844" y="2578836"/>
                      <a:pt x="1393844" y="2578836"/>
                      <a:pt x="1393844" y="2578836"/>
                    </a:cubicBezTo>
                    <a:cubicBezTo>
                      <a:pt x="1396061" y="2581061"/>
                      <a:pt x="1396061" y="2581061"/>
                      <a:pt x="1396061" y="2581061"/>
                    </a:cubicBezTo>
                    <a:cubicBezTo>
                      <a:pt x="1396061" y="2581061"/>
                      <a:pt x="1396061" y="2581061"/>
                      <a:pt x="1402714" y="2585511"/>
                    </a:cubicBezTo>
                    <a:lnTo>
                      <a:pt x="1408374" y="2587782"/>
                    </a:lnTo>
                    <a:lnTo>
                      <a:pt x="1404932" y="2587736"/>
                    </a:lnTo>
                    <a:lnTo>
                      <a:pt x="1406246" y="2588065"/>
                    </a:lnTo>
                    <a:lnTo>
                      <a:pt x="1402714" y="2587736"/>
                    </a:lnTo>
                    <a:lnTo>
                      <a:pt x="1400375" y="2585450"/>
                    </a:lnTo>
                    <a:lnTo>
                      <a:pt x="1381370" y="2566877"/>
                    </a:lnTo>
                    <a:cubicBezTo>
                      <a:pt x="1376657" y="2557143"/>
                      <a:pt x="1374994" y="2545462"/>
                      <a:pt x="1378321" y="2534338"/>
                    </a:cubicBezTo>
                    <a:cubicBezTo>
                      <a:pt x="1380538" y="2523213"/>
                      <a:pt x="1389409" y="2516539"/>
                      <a:pt x="1398279" y="2512089"/>
                    </a:cubicBezTo>
                    <a:lnTo>
                      <a:pt x="1408924" y="2506749"/>
                    </a:lnTo>
                    <a:lnTo>
                      <a:pt x="1411585" y="2507639"/>
                    </a:lnTo>
                    <a:cubicBezTo>
                      <a:pt x="1411585" y="2505414"/>
                      <a:pt x="1413802" y="2514314"/>
                      <a:pt x="1413802" y="2505414"/>
                    </a:cubicBezTo>
                    <a:cubicBezTo>
                      <a:pt x="1411585" y="2505414"/>
                      <a:pt x="1411585" y="2505414"/>
                      <a:pt x="1411585" y="2505414"/>
                    </a:cubicBezTo>
                    <a:lnTo>
                      <a:pt x="1408924" y="2506749"/>
                    </a:lnTo>
                    <a:lnTo>
                      <a:pt x="1404932" y="2505414"/>
                    </a:lnTo>
                    <a:cubicBezTo>
                      <a:pt x="1404932" y="2505414"/>
                      <a:pt x="1404932" y="2505414"/>
                      <a:pt x="1402714" y="2503189"/>
                    </a:cubicBezTo>
                    <a:cubicBezTo>
                      <a:pt x="1402714" y="2503189"/>
                      <a:pt x="1402714" y="2503189"/>
                      <a:pt x="1393844" y="2496515"/>
                    </a:cubicBezTo>
                    <a:cubicBezTo>
                      <a:pt x="1389409" y="2492065"/>
                      <a:pt x="1387191" y="2496515"/>
                      <a:pt x="1380538" y="2487615"/>
                    </a:cubicBezTo>
                    <a:cubicBezTo>
                      <a:pt x="1380538" y="2483165"/>
                      <a:pt x="1380538" y="2483165"/>
                      <a:pt x="1380538" y="2478715"/>
                    </a:cubicBezTo>
                    <a:cubicBezTo>
                      <a:pt x="1378321" y="2478715"/>
                      <a:pt x="1380538" y="2469816"/>
                      <a:pt x="1382756" y="2467591"/>
                    </a:cubicBezTo>
                    <a:cubicBezTo>
                      <a:pt x="1382756" y="2467591"/>
                      <a:pt x="1382756" y="2467591"/>
                      <a:pt x="1380538" y="2465366"/>
                    </a:cubicBezTo>
                    <a:cubicBezTo>
                      <a:pt x="1380538" y="2465366"/>
                      <a:pt x="1380538" y="2465366"/>
                      <a:pt x="1382756" y="2463141"/>
                    </a:cubicBezTo>
                    <a:cubicBezTo>
                      <a:pt x="1382756" y="2460916"/>
                      <a:pt x="1382756" y="2458691"/>
                      <a:pt x="1382756" y="2458691"/>
                    </a:cubicBezTo>
                    <a:cubicBezTo>
                      <a:pt x="1384973" y="2452017"/>
                      <a:pt x="1387191" y="2447567"/>
                      <a:pt x="1391626" y="2443117"/>
                    </a:cubicBezTo>
                    <a:cubicBezTo>
                      <a:pt x="1391626" y="2443117"/>
                      <a:pt x="1391626" y="2443117"/>
                      <a:pt x="1393844" y="2440892"/>
                    </a:cubicBezTo>
                    <a:cubicBezTo>
                      <a:pt x="1393844" y="2443117"/>
                      <a:pt x="1393844" y="2443117"/>
                      <a:pt x="1393844" y="2443117"/>
                    </a:cubicBezTo>
                    <a:lnTo>
                      <a:pt x="1396892" y="2440059"/>
                    </a:lnTo>
                    <a:lnTo>
                      <a:pt x="1392924" y="2439237"/>
                    </a:lnTo>
                    <a:lnTo>
                      <a:pt x="1383653" y="2430505"/>
                    </a:lnTo>
                    <a:lnTo>
                      <a:pt x="1385753" y="2431256"/>
                    </a:lnTo>
                    <a:lnTo>
                      <a:pt x="1386512" y="2431528"/>
                    </a:lnTo>
                    <a:lnTo>
                      <a:pt x="1387188" y="2432408"/>
                    </a:lnTo>
                    <a:lnTo>
                      <a:pt x="1386741" y="2432246"/>
                    </a:lnTo>
                    <a:lnTo>
                      <a:pt x="1387206" y="2432432"/>
                    </a:lnTo>
                    <a:lnTo>
                      <a:pt x="1388130" y="2433637"/>
                    </a:lnTo>
                    <a:cubicBezTo>
                      <a:pt x="1395078" y="2438367"/>
                      <a:pt x="1403415" y="2441150"/>
                      <a:pt x="1411196" y="2441150"/>
                    </a:cubicBezTo>
                    <a:lnTo>
                      <a:pt x="1413419" y="2441150"/>
                    </a:lnTo>
                    <a:cubicBezTo>
                      <a:pt x="1415642" y="2443376"/>
                      <a:pt x="1417865" y="2443376"/>
                      <a:pt x="1420088" y="2443376"/>
                    </a:cubicBezTo>
                    <a:lnTo>
                      <a:pt x="1424535" y="2443376"/>
                    </a:lnTo>
                    <a:cubicBezTo>
                      <a:pt x="1430093" y="2444489"/>
                      <a:pt x="1438429" y="2443376"/>
                      <a:pt x="1446211" y="2441706"/>
                    </a:cubicBezTo>
                    <a:lnTo>
                      <a:pt x="1451071" y="2440379"/>
                    </a:lnTo>
                    <a:lnTo>
                      <a:pt x="1449606" y="2439390"/>
                    </a:lnTo>
                    <a:lnTo>
                      <a:pt x="1451422" y="2440283"/>
                    </a:lnTo>
                    <a:lnTo>
                      <a:pt x="1457995" y="2438488"/>
                    </a:lnTo>
                    <a:lnTo>
                      <a:pt x="1453522" y="2434859"/>
                    </a:lnTo>
                    <a:lnTo>
                      <a:pt x="1449761" y="2423897"/>
                    </a:lnTo>
                    <a:lnTo>
                      <a:pt x="1449529" y="2423222"/>
                    </a:lnTo>
                    <a:lnTo>
                      <a:pt x="1452023" y="2426037"/>
                    </a:lnTo>
                    <a:lnTo>
                      <a:pt x="1452343" y="2427965"/>
                    </a:lnTo>
                    <a:lnTo>
                      <a:pt x="1461657" y="2437488"/>
                    </a:lnTo>
                    <a:lnTo>
                      <a:pt x="1462067" y="2437376"/>
                    </a:lnTo>
                    <a:lnTo>
                      <a:pt x="1452023" y="2426037"/>
                    </a:lnTo>
                    <a:lnTo>
                      <a:pt x="1450939" y="2419511"/>
                    </a:lnTo>
                    <a:lnTo>
                      <a:pt x="1449389" y="2421042"/>
                    </a:lnTo>
                    <a:lnTo>
                      <a:pt x="1449290" y="2421090"/>
                    </a:lnTo>
                    <a:lnTo>
                      <a:pt x="1449290" y="2422524"/>
                    </a:lnTo>
                    <a:lnTo>
                      <a:pt x="1448869" y="2421297"/>
                    </a:lnTo>
                    <a:lnTo>
                      <a:pt x="1440850" y="2425223"/>
                    </a:lnTo>
                    <a:lnTo>
                      <a:pt x="1437873" y="2425421"/>
                    </a:lnTo>
                    <a:lnTo>
                      <a:pt x="1437969" y="2425617"/>
                    </a:lnTo>
                    <a:lnTo>
                      <a:pt x="1437854" y="2425422"/>
                    </a:lnTo>
                    <a:lnTo>
                      <a:pt x="1437842" y="2425423"/>
                    </a:lnTo>
                    <a:lnTo>
                      <a:pt x="1437969" y="2425617"/>
                    </a:lnTo>
                    <a:lnTo>
                      <a:pt x="1437782" y="2425427"/>
                    </a:lnTo>
                    <a:lnTo>
                      <a:pt x="1437190" y="2425466"/>
                    </a:lnTo>
                    <a:lnTo>
                      <a:pt x="1437969" y="2427835"/>
                    </a:lnTo>
                    <a:cubicBezTo>
                      <a:pt x="1437969" y="2427835"/>
                      <a:pt x="1437969" y="2427835"/>
                      <a:pt x="1437969" y="2425617"/>
                    </a:cubicBezTo>
                    <a:cubicBezTo>
                      <a:pt x="1437969" y="2425617"/>
                      <a:pt x="1437969" y="2425617"/>
                      <a:pt x="1440158" y="2430053"/>
                    </a:cubicBezTo>
                    <a:cubicBezTo>
                      <a:pt x="1440158" y="2430053"/>
                      <a:pt x="1442348" y="2432270"/>
                      <a:pt x="1444537" y="2434488"/>
                    </a:cubicBezTo>
                    <a:cubicBezTo>
                      <a:pt x="1444537" y="2434488"/>
                      <a:pt x="1444537" y="2434488"/>
                      <a:pt x="1440158" y="2432270"/>
                    </a:cubicBezTo>
                    <a:lnTo>
                      <a:pt x="1445931" y="2436908"/>
                    </a:lnTo>
                    <a:lnTo>
                      <a:pt x="1438243" y="2431716"/>
                    </a:lnTo>
                    <a:lnTo>
                      <a:pt x="1436510" y="2428574"/>
                    </a:lnTo>
                    <a:lnTo>
                      <a:pt x="1434880" y="2425620"/>
                    </a:lnTo>
                    <a:lnTo>
                      <a:pt x="1424753" y="2426294"/>
                    </a:lnTo>
                    <a:lnTo>
                      <a:pt x="1421017" y="2425465"/>
                    </a:lnTo>
                    <a:lnTo>
                      <a:pt x="1405297" y="2421975"/>
                    </a:lnTo>
                    <a:cubicBezTo>
                      <a:pt x="1398718" y="2419383"/>
                      <a:pt x="1392279" y="2415513"/>
                      <a:pt x="1386680" y="2409984"/>
                    </a:cubicBezTo>
                    <a:cubicBezTo>
                      <a:pt x="1386680" y="2396715"/>
                      <a:pt x="1393399" y="2385658"/>
                      <a:pt x="1406836" y="2379023"/>
                    </a:cubicBezTo>
                    <a:cubicBezTo>
                      <a:pt x="1406836" y="2379023"/>
                      <a:pt x="1406836" y="2379023"/>
                      <a:pt x="1409076" y="2376812"/>
                    </a:cubicBezTo>
                    <a:cubicBezTo>
                      <a:pt x="1409076" y="2376812"/>
                      <a:pt x="1411315" y="2374600"/>
                      <a:pt x="1413555" y="2374600"/>
                    </a:cubicBezTo>
                    <a:lnTo>
                      <a:pt x="1418733" y="2373578"/>
                    </a:lnTo>
                    <a:lnTo>
                      <a:pt x="1417180" y="2372534"/>
                    </a:lnTo>
                    <a:lnTo>
                      <a:pt x="1411063" y="2356268"/>
                    </a:lnTo>
                    <a:lnTo>
                      <a:pt x="1410916" y="2356250"/>
                    </a:lnTo>
                    <a:lnTo>
                      <a:pt x="1411671" y="2360782"/>
                    </a:lnTo>
                    <a:lnTo>
                      <a:pt x="1410761" y="2356231"/>
                    </a:lnTo>
                    <a:lnTo>
                      <a:pt x="1395633" y="2354337"/>
                    </a:lnTo>
                    <a:cubicBezTo>
                      <a:pt x="1391187" y="2354337"/>
                      <a:pt x="1388964" y="2358789"/>
                      <a:pt x="1382294" y="2361015"/>
                    </a:cubicBezTo>
                    <a:cubicBezTo>
                      <a:pt x="1382294" y="2358789"/>
                      <a:pt x="1377848" y="2367693"/>
                      <a:pt x="1377848" y="2367693"/>
                    </a:cubicBezTo>
                    <a:cubicBezTo>
                      <a:pt x="1375625" y="2372145"/>
                      <a:pt x="1375625" y="2372145"/>
                      <a:pt x="1373402" y="2378823"/>
                    </a:cubicBezTo>
                    <a:cubicBezTo>
                      <a:pt x="1373402" y="2381049"/>
                      <a:pt x="1373402" y="2383275"/>
                      <a:pt x="1373402" y="2385501"/>
                    </a:cubicBezTo>
                    <a:cubicBezTo>
                      <a:pt x="1371178" y="2387727"/>
                      <a:pt x="1373402" y="2387727"/>
                      <a:pt x="1373402" y="2389953"/>
                    </a:cubicBezTo>
                    <a:cubicBezTo>
                      <a:pt x="1373402" y="2392178"/>
                      <a:pt x="1371178" y="2392178"/>
                      <a:pt x="1373402" y="2392178"/>
                    </a:cubicBezTo>
                    <a:cubicBezTo>
                      <a:pt x="1373402" y="2394404"/>
                      <a:pt x="1371178" y="2398856"/>
                      <a:pt x="1371178" y="2401082"/>
                    </a:cubicBezTo>
                    <a:cubicBezTo>
                      <a:pt x="1371178" y="2403308"/>
                      <a:pt x="1371178" y="2405534"/>
                      <a:pt x="1371178" y="2407760"/>
                    </a:cubicBezTo>
                    <a:cubicBezTo>
                      <a:pt x="1371178" y="2407760"/>
                      <a:pt x="1371178" y="2407760"/>
                      <a:pt x="1373402" y="2409986"/>
                    </a:cubicBezTo>
                    <a:cubicBezTo>
                      <a:pt x="1373402" y="2409986"/>
                      <a:pt x="1373402" y="2409986"/>
                      <a:pt x="1373402" y="2414438"/>
                    </a:cubicBezTo>
                    <a:cubicBezTo>
                      <a:pt x="1373402" y="2416664"/>
                      <a:pt x="1374513" y="2420003"/>
                      <a:pt x="1376181" y="2423064"/>
                    </a:cubicBezTo>
                    <a:lnTo>
                      <a:pt x="1378247" y="2425415"/>
                    </a:lnTo>
                    <a:lnTo>
                      <a:pt x="1368955" y="2416664"/>
                    </a:lnTo>
                    <a:lnTo>
                      <a:pt x="1366095" y="2394570"/>
                    </a:lnTo>
                    <a:lnTo>
                      <a:pt x="1364475" y="2394570"/>
                    </a:lnTo>
                    <a:cubicBezTo>
                      <a:pt x="1364475" y="2394570"/>
                      <a:pt x="1364475" y="2394570"/>
                      <a:pt x="1364475" y="2392292"/>
                    </a:cubicBezTo>
                    <a:cubicBezTo>
                      <a:pt x="1362286" y="2392292"/>
                      <a:pt x="1362286" y="2392292"/>
                      <a:pt x="1362286" y="2392292"/>
                    </a:cubicBezTo>
                    <a:cubicBezTo>
                      <a:pt x="1362286" y="2390013"/>
                      <a:pt x="1360097" y="2390013"/>
                      <a:pt x="1360097" y="2390013"/>
                    </a:cubicBezTo>
                    <a:cubicBezTo>
                      <a:pt x="1357908" y="2390013"/>
                      <a:pt x="1357908" y="2387735"/>
                      <a:pt x="1355719" y="2390013"/>
                    </a:cubicBezTo>
                    <a:cubicBezTo>
                      <a:pt x="1355719" y="2387735"/>
                      <a:pt x="1353529" y="2390013"/>
                      <a:pt x="1353529" y="2387735"/>
                    </a:cubicBezTo>
                    <a:cubicBezTo>
                      <a:pt x="1353529" y="2387735"/>
                      <a:pt x="1351340" y="2390013"/>
                      <a:pt x="1351340" y="2390013"/>
                    </a:cubicBezTo>
                    <a:cubicBezTo>
                      <a:pt x="1351340" y="2390013"/>
                      <a:pt x="1351340" y="2390013"/>
                      <a:pt x="1349151" y="2390013"/>
                    </a:cubicBezTo>
                    <a:cubicBezTo>
                      <a:pt x="1349151" y="2390013"/>
                      <a:pt x="1349151" y="2390013"/>
                      <a:pt x="1346962" y="2390013"/>
                    </a:cubicBezTo>
                    <a:cubicBezTo>
                      <a:pt x="1346962" y="2390013"/>
                      <a:pt x="1344773" y="2387735"/>
                      <a:pt x="1344773" y="2387735"/>
                    </a:cubicBezTo>
                    <a:cubicBezTo>
                      <a:pt x="1344773" y="2387735"/>
                      <a:pt x="1344773" y="2387735"/>
                      <a:pt x="1342583" y="2387735"/>
                    </a:cubicBezTo>
                    <a:cubicBezTo>
                      <a:pt x="1340394" y="2387735"/>
                      <a:pt x="1340394" y="2385457"/>
                      <a:pt x="1338205" y="2385457"/>
                    </a:cubicBezTo>
                    <a:lnTo>
                      <a:pt x="1337267" y="2385457"/>
                    </a:lnTo>
                    <a:lnTo>
                      <a:pt x="1336987" y="2386570"/>
                    </a:lnTo>
                    <a:lnTo>
                      <a:pt x="1342583" y="2387735"/>
                    </a:lnTo>
                    <a:cubicBezTo>
                      <a:pt x="1340394" y="2387735"/>
                      <a:pt x="1340394" y="2390013"/>
                      <a:pt x="1340394" y="2390013"/>
                    </a:cubicBezTo>
                    <a:lnTo>
                      <a:pt x="1336616" y="2388047"/>
                    </a:lnTo>
                    <a:lnTo>
                      <a:pt x="1336152" y="2389894"/>
                    </a:lnTo>
                    <a:cubicBezTo>
                      <a:pt x="1333927" y="2394322"/>
                      <a:pt x="1331702" y="2400962"/>
                      <a:pt x="1327253" y="2407603"/>
                    </a:cubicBezTo>
                    <a:cubicBezTo>
                      <a:pt x="1327253" y="2407603"/>
                      <a:pt x="1322804" y="2418671"/>
                      <a:pt x="1322804" y="2418671"/>
                    </a:cubicBezTo>
                    <a:cubicBezTo>
                      <a:pt x="1318355" y="2425312"/>
                      <a:pt x="1316130" y="2427525"/>
                      <a:pt x="1311681" y="2434166"/>
                    </a:cubicBezTo>
                    <a:cubicBezTo>
                      <a:pt x="1307231" y="2436380"/>
                      <a:pt x="1307231" y="2438593"/>
                      <a:pt x="1302782" y="2440807"/>
                    </a:cubicBezTo>
                    <a:cubicBezTo>
                      <a:pt x="1302782" y="2443021"/>
                      <a:pt x="1300558" y="2445234"/>
                      <a:pt x="1300558" y="2445234"/>
                    </a:cubicBezTo>
                    <a:cubicBezTo>
                      <a:pt x="1284985" y="2443021"/>
                      <a:pt x="1293884" y="2443021"/>
                      <a:pt x="1289434" y="2443021"/>
                    </a:cubicBezTo>
                    <a:cubicBezTo>
                      <a:pt x="1289434" y="2443021"/>
                      <a:pt x="1284985" y="2436380"/>
                      <a:pt x="1282761" y="2436380"/>
                    </a:cubicBezTo>
                    <a:cubicBezTo>
                      <a:pt x="1280536" y="2434166"/>
                      <a:pt x="1276087" y="2431953"/>
                      <a:pt x="1271637" y="2429739"/>
                    </a:cubicBezTo>
                    <a:cubicBezTo>
                      <a:pt x="1271637" y="2429739"/>
                      <a:pt x="1271637" y="2429739"/>
                      <a:pt x="1269413" y="2429739"/>
                    </a:cubicBezTo>
                    <a:cubicBezTo>
                      <a:pt x="1269413" y="2427525"/>
                      <a:pt x="1267188" y="2427525"/>
                      <a:pt x="1264963" y="2425312"/>
                    </a:cubicBezTo>
                    <a:cubicBezTo>
                      <a:pt x="1260514" y="2423098"/>
                      <a:pt x="1253840" y="2420885"/>
                      <a:pt x="1249391" y="2418671"/>
                    </a:cubicBezTo>
                    <a:cubicBezTo>
                      <a:pt x="1246054" y="2416458"/>
                      <a:pt x="1233819" y="2410370"/>
                      <a:pt x="1221861" y="2404836"/>
                    </a:cubicBezTo>
                    <a:lnTo>
                      <a:pt x="1221230" y="2404557"/>
                    </a:lnTo>
                    <a:lnTo>
                      <a:pt x="1221478" y="2405982"/>
                    </a:lnTo>
                    <a:lnTo>
                      <a:pt x="1219800" y="2407430"/>
                    </a:lnTo>
                    <a:lnTo>
                      <a:pt x="1220652" y="2405703"/>
                    </a:lnTo>
                    <a:lnTo>
                      <a:pt x="1220652" y="2404302"/>
                    </a:lnTo>
                    <a:lnTo>
                      <a:pt x="1214049" y="2401381"/>
                    </a:lnTo>
                    <a:lnTo>
                      <a:pt x="1206845" y="2398195"/>
                    </a:lnTo>
                    <a:lnTo>
                      <a:pt x="1214049" y="2401063"/>
                    </a:lnTo>
                    <a:lnTo>
                      <a:pt x="1214049" y="2400388"/>
                    </a:lnTo>
                    <a:lnTo>
                      <a:pt x="1208864" y="2398075"/>
                    </a:lnTo>
                    <a:lnTo>
                      <a:pt x="1210203" y="2398408"/>
                    </a:lnTo>
                    <a:lnTo>
                      <a:pt x="1214049" y="2400019"/>
                    </a:lnTo>
                    <a:lnTo>
                      <a:pt x="1214049" y="2399981"/>
                    </a:lnTo>
                    <a:lnTo>
                      <a:pt x="1212685" y="2399302"/>
                    </a:lnTo>
                    <a:cubicBezTo>
                      <a:pt x="1211572" y="2398749"/>
                      <a:pt x="1211572" y="2398749"/>
                      <a:pt x="1211572" y="2398749"/>
                    </a:cubicBezTo>
                    <a:lnTo>
                      <a:pt x="1210203" y="2398408"/>
                    </a:lnTo>
                    <a:lnTo>
                      <a:pt x="1200449" y="2394322"/>
                    </a:lnTo>
                    <a:cubicBezTo>
                      <a:pt x="1196000" y="2392108"/>
                      <a:pt x="1193775" y="2392108"/>
                      <a:pt x="1189326" y="2392108"/>
                    </a:cubicBezTo>
                    <a:lnTo>
                      <a:pt x="1173180" y="2386083"/>
                    </a:lnTo>
                    <a:lnTo>
                      <a:pt x="1178412" y="2386798"/>
                    </a:lnTo>
                    <a:lnTo>
                      <a:pt x="1187102" y="2388511"/>
                    </a:lnTo>
                    <a:lnTo>
                      <a:pt x="1214049" y="2399404"/>
                    </a:lnTo>
                    <a:lnTo>
                      <a:pt x="1214049" y="2399010"/>
                    </a:lnTo>
                    <a:lnTo>
                      <a:pt x="1214394" y="2399141"/>
                    </a:lnTo>
                    <a:lnTo>
                      <a:pt x="1214332" y="2399518"/>
                    </a:lnTo>
                    <a:lnTo>
                      <a:pt x="1220652" y="2402073"/>
                    </a:lnTo>
                    <a:lnTo>
                      <a:pt x="1220652" y="2401520"/>
                    </a:lnTo>
                    <a:lnTo>
                      <a:pt x="1214394" y="2399141"/>
                    </a:lnTo>
                    <a:lnTo>
                      <a:pt x="1214407" y="2399064"/>
                    </a:lnTo>
                    <a:lnTo>
                      <a:pt x="1221478" y="2400125"/>
                    </a:lnTo>
                    <a:cubicBezTo>
                      <a:pt x="1221203" y="2400683"/>
                      <a:pt x="1219552" y="2401241"/>
                      <a:pt x="1220652" y="2401241"/>
                    </a:cubicBezTo>
                    <a:lnTo>
                      <a:pt x="1220808" y="2402136"/>
                    </a:lnTo>
                    <a:lnTo>
                      <a:pt x="1267188" y="2420885"/>
                    </a:lnTo>
                    <a:lnTo>
                      <a:pt x="1278535" y="2427028"/>
                    </a:lnTo>
                    <a:lnTo>
                      <a:pt x="1278535" y="2425188"/>
                    </a:lnTo>
                    <a:cubicBezTo>
                      <a:pt x="1278535" y="2416314"/>
                      <a:pt x="1274094" y="2378595"/>
                      <a:pt x="1289637" y="2347532"/>
                    </a:cubicBezTo>
                    <a:cubicBezTo>
                      <a:pt x="1290747" y="2344204"/>
                      <a:pt x="1295188" y="2341431"/>
                      <a:pt x="1299074" y="2339489"/>
                    </a:cubicBezTo>
                    <a:lnTo>
                      <a:pt x="1304660" y="2336698"/>
                    </a:lnTo>
                    <a:lnTo>
                      <a:pt x="1300195" y="2334455"/>
                    </a:lnTo>
                    <a:cubicBezTo>
                      <a:pt x="1297982" y="2332231"/>
                      <a:pt x="1295769" y="2332231"/>
                      <a:pt x="1291343" y="2330007"/>
                    </a:cubicBezTo>
                    <a:cubicBezTo>
                      <a:pt x="1291343" y="2330007"/>
                      <a:pt x="1284703" y="2327783"/>
                      <a:pt x="1284703" y="2327783"/>
                    </a:cubicBezTo>
                    <a:cubicBezTo>
                      <a:pt x="1280276" y="2327783"/>
                      <a:pt x="1280276" y="2327783"/>
                      <a:pt x="1275850" y="2325559"/>
                    </a:cubicBezTo>
                    <a:cubicBezTo>
                      <a:pt x="1273637" y="2325559"/>
                      <a:pt x="1271424" y="2325559"/>
                      <a:pt x="1269210" y="2325559"/>
                    </a:cubicBezTo>
                    <a:cubicBezTo>
                      <a:pt x="1269210" y="2323335"/>
                      <a:pt x="1266997" y="2325559"/>
                      <a:pt x="1266997" y="2323335"/>
                    </a:cubicBezTo>
                    <a:cubicBezTo>
                      <a:pt x="1264784" y="2323335"/>
                      <a:pt x="1264784" y="2321112"/>
                      <a:pt x="1262571" y="2323335"/>
                    </a:cubicBezTo>
                    <a:cubicBezTo>
                      <a:pt x="1262571" y="2323335"/>
                      <a:pt x="1260357" y="2318888"/>
                      <a:pt x="1260357" y="2318888"/>
                    </a:cubicBezTo>
                    <a:cubicBezTo>
                      <a:pt x="1258144" y="2318888"/>
                      <a:pt x="1255931" y="2318888"/>
                      <a:pt x="1253718" y="2318888"/>
                    </a:cubicBezTo>
                    <a:cubicBezTo>
                      <a:pt x="1253718" y="2318888"/>
                      <a:pt x="1253718" y="2318888"/>
                      <a:pt x="1251505" y="2318888"/>
                    </a:cubicBezTo>
                    <a:cubicBezTo>
                      <a:pt x="1251505" y="2318888"/>
                      <a:pt x="1251505" y="2318888"/>
                      <a:pt x="1249291" y="2316664"/>
                    </a:cubicBezTo>
                    <a:lnTo>
                      <a:pt x="1247078" y="2316664"/>
                    </a:lnTo>
                    <a:lnTo>
                      <a:pt x="1245790" y="2316146"/>
                    </a:lnTo>
                    <a:lnTo>
                      <a:pt x="1245461" y="2316257"/>
                    </a:lnTo>
                    <a:lnTo>
                      <a:pt x="1247078" y="2316664"/>
                    </a:lnTo>
                    <a:lnTo>
                      <a:pt x="1242260" y="2316664"/>
                    </a:lnTo>
                    <a:lnTo>
                      <a:pt x="1238262" y="2318690"/>
                    </a:lnTo>
                    <a:cubicBezTo>
                      <a:pt x="1238262" y="2318690"/>
                      <a:pt x="1233859" y="2318690"/>
                      <a:pt x="1233859" y="2320921"/>
                    </a:cubicBezTo>
                    <a:cubicBezTo>
                      <a:pt x="1233859" y="2323152"/>
                      <a:pt x="1229457" y="2325383"/>
                      <a:pt x="1229457" y="2327614"/>
                    </a:cubicBezTo>
                    <a:cubicBezTo>
                      <a:pt x="1229457" y="2327614"/>
                      <a:pt x="1229457" y="2327614"/>
                      <a:pt x="1227256" y="2332076"/>
                    </a:cubicBezTo>
                    <a:cubicBezTo>
                      <a:pt x="1225055" y="2336539"/>
                      <a:pt x="1225055" y="2338770"/>
                      <a:pt x="1225055" y="2343232"/>
                    </a:cubicBezTo>
                    <a:cubicBezTo>
                      <a:pt x="1223954" y="2345463"/>
                      <a:pt x="1222303" y="2354387"/>
                      <a:pt x="1220653" y="2363312"/>
                    </a:cubicBezTo>
                    <a:lnTo>
                      <a:pt x="1218773" y="2373107"/>
                    </a:lnTo>
                    <a:lnTo>
                      <a:pt x="1220078" y="2358558"/>
                    </a:lnTo>
                    <a:lnTo>
                      <a:pt x="1225055" y="2332076"/>
                    </a:lnTo>
                    <a:cubicBezTo>
                      <a:pt x="1222854" y="2336539"/>
                      <a:pt x="1220652" y="2343232"/>
                      <a:pt x="1220652" y="2347694"/>
                    </a:cubicBezTo>
                    <a:cubicBezTo>
                      <a:pt x="1218451" y="2358850"/>
                      <a:pt x="1216250" y="2370005"/>
                      <a:pt x="1216250" y="2378930"/>
                    </a:cubicBezTo>
                    <a:cubicBezTo>
                      <a:pt x="1216250" y="2378930"/>
                      <a:pt x="1216250" y="2378930"/>
                      <a:pt x="1216250" y="2380045"/>
                    </a:cubicBezTo>
                    <a:lnTo>
                      <a:pt x="1216250" y="2381161"/>
                    </a:lnTo>
                    <a:lnTo>
                      <a:pt x="1215197" y="2382228"/>
                    </a:lnTo>
                    <a:lnTo>
                      <a:pt x="1222854" y="2329845"/>
                    </a:lnTo>
                    <a:cubicBezTo>
                      <a:pt x="1223954" y="2325383"/>
                      <a:pt x="1226155" y="2320921"/>
                      <a:pt x="1229457" y="2317295"/>
                    </a:cubicBezTo>
                    <a:lnTo>
                      <a:pt x="1233338" y="2315082"/>
                    </a:lnTo>
                    <a:lnTo>
                      <a:pt x="1221903" y="2311382"/>
                    </a:lnTo>
                    <a:cubicBezTo>
                      <a:pt x="1214986" y="2309436"/>
                      <a:pt x="1208347" y="2307768"/>
                      <a:pt x="1207240" y="2307768"/>
                    </a:cubicBezTo>
                    <a:cubicBezTo>
                      <a:pt x="1207240" y="2307768"/>
                      <a:pt x="1207240" y="2307768"/>
                      <a:pt x="1209453" y="2307768"/>
                    </a:cubicBezTo>
                    <a:cubicBezTo>
                      <a:pt x="1209453" y="2307768"/>
                      <a:pt x="1209453" y="2307768"/>
                      <a:pt x="1211667" y="2307768"/>
                    </a:cubicBezTo>
                    <a:lnTo>
                      <a:pt x="1235615" y="2313784"/>
                    </a:lnTo>
                    <a:lnTo>
                      <a:pt x="1237393" y="2312771"/>
                    </a:lnTo>
                    <a:lnTo>
                      <a:pt x="1236012" y="2312216"/>
                    </a:lnTo>
                    <a:cubicBezTo>
                      <a:pt x="1227159" y="2309992"/>
                      <a:pt x="1218306" y="2307768"/>
                      <a:pt x="1209453" y="2305544"/>
                    </a:cubicBezTo>
                    <a:cubicBezTo>
                      <a:pt x="1209453" y="2305544"/>
                      <a:pt x="1209453" y="2305544"/>
                      <a:pt x="1205027" y="2305544"/>
                    </a:cubicBezTo>
                    <a:lnTo>
                      <a:pt x="1194622" y="2303453"/>
                    </a:lnTo>
                    <a:lnTo>
                      <a:pt x="1202814" y="2303320"/>
                    </a:lnTo>
                    <a:cubicBezTo>
                      <a:pt x="1200601" y="2303320"/>
                      <a:pt x="1198387" y="2303320"/>
                      <a:pt x="1193961" y="2303320"/>
                    </a:cubicBezTo>
                    <a:lnTo>
                      <a:pt x="1194622" y="2303453"/>
                    </a:lnTo>
                    <a:lnTo>
                      <a:pt x="1185661" y="2303598"/>
                    </a:lnTo>
                    <a:cubicBezTo>
                      <a:pt x="1179575" y="2304432"/>
                      <a:pt x="1174042" y="2305544"/>
                      <a:pt x="1171829" y="2305544"/>
                    </a:cubicBezTo>
                    <a:lnTo>
                      <a:pt x="1174042" y="2303320"/>
                    </a:lnTo>
                    <a:cubicBezTo>
                      <a:pt x="1178468" y="2301096"/>
                      <a:pt x="1189534" y="2301096"/>
                      <a:pt x="1203367" y="2302764"/>
                    </a:cubicBezTo>
                    <a:lnTo>
                      <a:pt x="1241264" y="2310564"/>
                    </a:lnTo>
                    <a:lnTo>
                      <a:pt x="1242664" y="2309765"/>
                    </a:lnTo>
                    <a:cubicBezTo>
                      <a:pt x="1243765" y="2309765"/>
                      <a:pt x="1247067" y="2308650"/>
                      <a:pt x="1249818" y="2308650"/>
                    </a:cubicBezTo>
                    <a:lnTo>
                      <a:pt x="1253120" y="2313431"/>
                    </a:lnTo>
                    <a:lnTo>
                      <a:pt x="1253478" y="2313544"/>
                    </a:lnTo>
                    <a:lnTo>
                      <a:pt x="1253120" y="2312275"/>
                    </a:lnTo>
                    <a:cubicBezTo>
                      <a:pt x="1252570" y="2310323"/>
                      <a:pt x="1251469" y="2306418"/>
                      <a:pt x="1249268" y="2298610"/>
                    </a:cubicBezTo>
                    <a:cubicBezTo>
                      <a:pt x="1249268" y="2298610"/>
                      <a:pt x="1249268" y="2298610"/>
                      <a:pt x="1247067" y="2296379"/>
                    </a:cubicBezTo>
                    <a:cubicBezTo>
                      <a:pt x="1247067" y="2294147"/>
                      <a:pt x="1244865" y="2289685"/>
                      <a:pt x="1244865" y="2287454"/>
                    </a:cubicBezTo>
                    <a:cubicBezTo>
                      <a:pt x="1247067" y="2282992"/>
                      <a:pt x="1247067" y="2276299"/>
                      <a:pt x="1247067" y="2271836"/>
                    </a:cubicBezTo>
                    <a:cubicBezTo>
                      <a:pt x="1244865" y="2269605"/>
                      <a:pt x="1244865" y="2267374"/>
                      <a:pt x="1247067" y="2265143"/>
                    </a:cubicBezTo>
                    <a:cubicBezTo>
                      <a:pt x="1244865" y="2265143"/>
                      <a:pt x="1247067" y="2256219"/>
                      <a:pt x="1249268" y="2253987"/>
                    </a:cubicBezTo>
                    <a:cubicBezTo>
                      <a:pt x="1249268" y="2253987"/>
                      <a:pt x="1249268" y="2253987"/>
                      <a:pt x="1249268" y="2251756"/>
                    </a:cubicBezTo>
                    <a:cubicBezTo>
                      <a:pt x="1249268" y="2251756"/>
                      <a:pt x="1249268" y="2251756"/>
                      <a:pt x="1249268" y="2249525"/>
                    </a:cubicBezTo>
                    <a:cubicBezTo>
                      <a:pt x="1249268" y="2247294"/>
                      <a:pt x="1249268" y="2247294"/>
                      <a:pt x="1249268" y="2245063"/>
                    </a:cubicBezTo>
                    <a:cubicBezTo>
                      <a:pt x="1253670" y="2240601"/>
                      <a:pt x="1258073" y="2236139"/>
                      <a:pt x="1260274" y="2231676"/>
                    </a:cubicBezTo>
                    <a:cubicBezTo>
                      <a:pt x="1260274" y="2231676"/>
                      <a:pt x="1260274" y="2231676"/>
                      <a:pt x="1262475" y="2231676"/>
                    </a:cubicBezTo>
                    <a:cubicBezTo>
                      <a:pt x="1264676" y="2231676"/>
                      <a:pt x="1262475" y="2233907"/>
                      <a:pt x="1264676" y="2233907"/>
                    </a:cubicBezTo>
                    <a:lnTo>
                      <a:pt x="1265703" y="2231827"/>
                    </a:lnTo>
                    <a:lnTo>
                      <a:pt x="1249514" y="2229120"/>
                    </a:lnTo>
                    <a:cubicBezTo>
                      <a:pt x="1240657" y="2228010"/>
                      <a:pt x="1231800" y="2226899"/>
                      <a:pt x="1229586" y="2225788"/>
                    </a:cubicBezTo>
                    <a:lnTo>
                      <a:pt x="1225157" y="2225788"/>
                    </a:lnTo>
                    <a:cubicBezTo>
                      <a:pt x="1220729" y="2223567"/>
                      <a:pt x="1216301" y="2223567"/>
                      <a:pt x="1211872" y="2223567"/>
                    </a:cubicBezTo>
                    <a:cubicBezTo>
                      <a:pt x="1216301" y="2223567"/>
                      <a:pt x="1218515" y="2223567"/>
                      <a:pt x="1222943" y="2223567"/>
                    </a:cubicBezTo>
                    <a:cubicBezTo>
                      <a:pt x="1217408" y="2222457"/>
                      <a:pt x="1209105" y="2221902"/>
                      <a:pt x="1201355" y="2221624"/>
                    </a:cubicBezTo>
                    <a:lnTo>
                      <a:pt x="1186357" y="2221396"/>
                    </a:lnTo>
                    <a:lnTo>
                      <a:pt x="1185748" y="2223226"/>
                    </a:lnTo>
                    <a:lnTo>
                      <a:pt x="1187387" y="2223226"/>
                    </a:lnTo>
                    <a:cubicBezTo>
                      <a:pt x="1189655" y="2223226"/>
                      <a:pt x="1189655" y="2225451"/>
                      <a:pt x="1189655" y="2227676"/>
                    </a:cubicBezTo>
                    <a:cubicBezTo>
                      <a:pt x="1189655" y="2227676"/>
                      <a:pt x="1189655" y="2227676"/>
                      <a:pt x="1189655" y="2229901"/>
                    </a:cubicBezTo>
                    <a:cubicBezTo>
                      <a:pt x="1189655" y="2229901"/>
                      <a:pt x="1189655" y="2229901"/>
                      <a:pt x="1189655" y="2232126"/>
                    </a:cubicBezTo>
                    <a:cubicBezTo>
                      <a:pt x="1189655" y="2232126"/>
                      <a:pt x="1189655" y="2232126"/>
                      <a:pt x="1187387" y="2232126"/>
                    </a:cubicBezTo>
                    <a:cubicBezTo>
                      <a:pt x="1187387" y="2232126"/>
                      <a:pt x="1187387" y="2232126"/>
                      <a:pt x="1185120" y="2232126"/>
                    </a:cubicBezTo>
                    <a:cubicBezTo>
                      <a:pt x="1185120" y="2232126"/>
                      <a:pt x="1185120" y="2232126"/>
                      <a:pt x="1182853" y="2234351"/>
                    </a:cubicBezTo>
                    <a:cubicBezTo>
                      <a:pt x="1182853" y="2234351"/>
                      <a:pt x="1180585" y="2234351"/>
                      <a:pt x="1180585" y="2236575"/>
                    </a:cubicBezTo>
                    <a:cubicBezTo>
                      <a:pt x="1178318" y="2236575"/>
                      <a:pt x="1176051" y="2238800"/>
                      <a:pt x="1176051" y="2241025"/>
                    </a:cubicBezTo>
                    <a:lnTo>
                      <a:pt x="1174265" y="2244529"/>
                    </a:lnTo>
                    <a:lnTo>
                      <a:pt x="1178396" y="2251630"/>
                    </a:lnTo>
                    <a:cubicBezTo>
                      <a:pt x="1178396" y="2252734"/>
                      <a:pt x="1176177" y="2251077"/>
                      <a:pt x="1173957" y="2249145"/>
                    </a:cubicBezTo>
                    <a:lnTo>
                      <a:pt x="1173340" y="2248569"/>
                    </a:lnTo>
                    <a:lnTo>
                      <a:pt x="1171516" y="2252150"/>
                    </a:lnTo>
                    <a:cubicBezTo>
                      <a:pt x="1171516" y="2254375"/>
                      <a:pt x="1171516" y="2254375"/>
                      <a:pt x="1171516" y="2254375"/>
                    </a:cubicBezTo>
                    <a:cubicBezTo>
                      <a:pt x="1171516" y="2254375"/>
                      <a:pt x="1171516" y="2254375"/>
                      <a:pt x="1171516" y="2256599"/>
                    </a:cubicBezTo>
                    <a:cubicBezTo>
                      <a:pt x="1171516" y="2256599"/>
                      <a:pt x="1169249" y="2258824"/>
                      <a:pt x="1169249" y="2258824"/>
                    </a:cubicBezTo>
                    <a:lnTo>
                      <a:pt x="1169249" y="2261917"/>
                    </a:lnTo>
                    <a:lnTo>
                      <a:pt x="1169953" y="2262875"/>
                    </a:lnTo>
                    <a:lnTo>
                      <a:pt x="1169249" y="2262502"/>
                    </a:lnTo>
                    <a:lnTo>
                      <a:pt x="1169249" y="2263274"/>
                    </a:lnTo>
                    <a:cubicBezTo>
                      <a:pt x="1169249" y="2265499"/>
                      <a:pt x="1171516" y="2267724"/>
                      <a:pt x="1171516" y="2267724"/>
                    </a:cubicBezTo>
                    <a:cubicBezTo>
                      <a:pt x="1171516" y="2269949"/>
                      <a:pt x="1171516" y="2281073"/>
                      <a:pt x="1171516" y="2283298"/>
                    </a:cubicBezTo>
                    <a:cubicBezTo>
                      <a:pt x="1171516" y="2283298"/>
                      <a:pt x="1171516" y="2283298"/>
                      <a:pt x="1169249" y="2281073"/>
                    </a:cubicBezTo>
                    <a:cubicBezTo>
                      <a:pt x="1169249" y="2281073"/>
                      <a:pt x="1169249" y="2281073"/>
                      <a:pt x="1169249" y="2278848"/>
                    </a:cubicBezTo>
                    <a:cubicBezTo>
                      <a:pt x="1169249" y="2278848"/>
                      <a:pt x="1169249" y="2278848"/>
                      <a:pt x="1169249" y="2276623"/>
                    </a:cubicBezTo>
                    <a:cubicBezTo>
                      <a:pt x="1169249" y="2276623"/>
                      <a:pt x="1169249" y="2276623"/>
                      <a:pt x="1169249" y="2272174"/>
                    </a:cubicBezTo>
                    <a:cubicBezTo>
                      <a:pt x="1169249" y="2269949"/>
                      <a:pt x="1169249" y="2269949"/>
                      <a:pt x="1169249" y="2269949"/>
                    </a:cubicBezTo>
                    <a:lnTo>
                      <a:pt x="1169249" y="2265499"/>
                    </a:lnTo>
                    <a:cubicBezTo>
                      <a:pt x="1166981" y="2265499"/>
                      <a:pt x="1166981" y="2269949"/>
                      <a:pt x="1166981" y="2269949"/>
                    </a:cubicBezTo>
                    <a:cubicBezTo>
                      <a:pt x="1166981" y="2274399"/>
                      <a:pt x="1166981" y="2278848"/>
                      <a:pt x="1169249" y="2281073"/>
                    </a:cubicBezTo>
                    <a:cubicBezTo>
                      <a:pt x="1169249" y="2281073"/>
                      <a:pt x="1169249" y="2281073"/>
                      <a:pt x="1169249" y="2283298"/>
                    </a:cubicBezTo>
                    <a:cubicBezTo>
                      <a:pt x="1169249" y="2281073"/>
                      <a:pt x="1169249" y="2283298"/>
                      <a:pt x="1169249" y="2285523"/>
                    </a:cubicBezTo>
                    <a:cubicBezTo>
                      <a:pt x="1169249" y="2289973"/>
                      <a:pt x="1173783" y="2296647"/>
                      <a:pt x="1173783" y="2298872"/>
                    </a:cubicBezTo>
                    <a:lnTo>
                      <a:pt x="1169249" y="2287396"/>
                    </a:lnTo>
                    <a:lnTo>
                      <a:pt x="1168399" y="2285245"/>
                    </a:lnTo>
                    <a:cubicBezTo>
                      <a:pt x="1166415" y="2278848"/>
                      <a:pt x="1164714" y="2271061"/>
                      <a:pt x="1164714" y="2263274"/>
                    </a:cubicBezTo>
                    <a:lnTo>
                      <a:pt x="1165356" y="2260440"/>
                    </a:lnTo>
                    <a:lnTo>
                      <a:pt x="1165237" y="2260377"/>
                    </a:lnTo>
                    <a:cubicBezTo>
                      <a:pt x="1162740" y="2258434"/>
                      <a:pt x="1159966" y="2256213"/>
                      <a:pt x="1158856" y="2256213"/>
                    </a:cubicBezTo>
                    <a:cubicBezTo>
                      <a:pt x="1158856" y="2256213"/>
                      <a:pt x="1158856" y="2258433"/>
                      <a:pt x="1156636" y="2256213"/>
                    </a:cubicBezTo>
                    <a:cubicBezTo>
                      <a:pt x="1156636" y="2256213"/>
                      <a:pt x="1156636" y="2256213"/>
                      <a:pt x="1152198" y="2249550"/>
                    </a:cubicBezTo>
                    <a:cubicBezTo>
                      <a:pt x="1149978" y="2249550"/>
                      <a:pt x="1149978" y="2247329"/>
                      <a:pt x="1149978" y="2247329"/>
                    </a:cubicBezTo>
                    <a:cubicBezTo>
                      <a:pt x="1143320" y="2240666"/>
                      <a:pt x="1136662" y="2234003"/>
                      <a:pt x="1127784" y="2227341"/>
                    </a:cubicBezTo>
                    <a:cubicBezTo>
                      <a:pt x="1121126" y="2220678"/>
                      <a:pt x="1114468" y="2214015"/>
                      <a:pt x="1105591" y="2209573"/>
                    </a:cubicBezTo>
                    <a:cubicBezTo>
                      <a:pt x="1103371" y="2205131"/>
                      <a:pt x="1103371" y="2207352"/>
                      <a:pt x="1105591" y="2207352"/>
                    </a:cubicBezTo>
                    <a:cubicBezTo>
                      <a:pt x="1105591" y="2207352"/>
                      <a:pt x="1105591" y="2207352"/>
                      <a:pt x="1103371" y="2205131"/>
                    </a:cubicBezTo>
                    <a:cubicBezTo>
                      <a:pt x="1103371" y="2205131"/>
                      <a:pt x="1098932" y="2200690"/>
                      <a:pt x="1096713" y="2200690"/>
                    </a:cubicBezTo>
                    <a:cubicBezTo>
                      <a:pt x="1096713" y="2200690"/>
                      <a:pt x="1096713" y="2200690"/>
                      <a:pt x="1098932" y="2200690"/>
                    </a:cubicBezTo>
                    <a:cubicBezTo>
                      <a:pt x="1092274" y="2196248"/>
                      <a:pt x="1083397" y="2191806"/>
                      <a:pt x="1081177" y="2189585"/>
                    </a:cubicBezTo>
                    <a:cubicBezTo>
                      <a:pt x="1076738" y="2187364"/>
                      <a:pt x="1072300" y="2185143"/>
                      <a:pt x="1067861" y="2180701"/>
                    </a:cubicBezTo>
                    <a:cubicBezTo>
                      <a:pt x="1056764" y="2175149"/>
                      <a:pt x="1048441" y="2170707"/>
                      <a:pt x="1039841" y="2166265"/>
                    </a:cubicBezTo>
                    <a:lnTo>
                      <a:pt x="1030772" y="2161855"/>
                    </a:lnTo>
                    <a:lnTo>
                      <a:pt x="994202" y="2156655"/>
                    </a:lnTo>
                    <a:cubicBezTo>
                      <a:pt x="963133" y="2154446"/>
                      <a:pt x="925407" y="2156655"/>
                      <a:pt x="896557" y="2163281"/>
                    </a:cubicBezTo>
                    <a:cubicBezTo>
                      <a:pt x="872146" y="2165490"/>
                      <a:pt x="854392" y="2176533"/>
                      <a:pt x="821104" y="2178742"/>
                    </a:cubicBezTo>
                    <a:cubicBezTo>
                      <a:pt x="821104" y="2178742"/>
                      <a:pt x="778940" y="2180951"/>
                      <a:pt x="776720" y="2180951"/>
                    </a:cubicBezTo>
                    <a:cubicBezTo>
                      <a:pt x="750090" y="2180951"/>
                      <a:pt x="743432" y="2180951"/>
                      <a:pt x="714583" y="2180951"/>
                    </a:cubicBezTo>
                    <a:cubicBezTo>
                      <a:pt x="694610" y="2180951"/>
                      <a:pt x="687952" y="2180951"/>
                      <a:pt x="670199" y="2180951"/>
                    </a:cubicBezTo>
                    <a:cubicBezTo>
                      <a:pt x="665760" y="2180951"/>
                      <a:pt x="656883" y="2180951"/>
                      <a:pt x="654664" y="2180951"/>
                    </a:cubicBezTo>
                    <a:cubicBezTo>
                      <a:pt x="634691" y="2178742"/>
                      <a:pt x="639130" y="2178742"/>
                      <a:pt x="632472" y="2180951"/>
                    </a:cubicBezTo>
                    <a:cubicBezTo>
                      <a:pt x="630253" y="2180951"/>
                      <a:pt x="605842" y="2176533"/>
                      <a:pt x="594746" y="2176533"/>
                    </a:cubicBezTo>
                    <a:cubicBezTo>
                      <a:pt x="583650" y="2176533"/>
                      <a:pt x="565896" y="2174325"/>
                      <a:pt x="550362" y="2174325"/>
                    </a:cubicBezTo>
                    <a:cubicBezTo>
                      <a:pt x="545923" y="2174325"/>
                      <a:pt x="543704" y="2174325"/>
                      <a:pt x="541485" y="2174325"/>
                    </a:cubicBezTo>
                    <a:cubicBezTo>
                      <a:pt x="534827" y="2174325"/>
                      <a:pt x="528170" y="2174325"/>
                      <a:pt x="521512" y="2172116"/>
                    </a:cubicBezTo>
                    <a:lnTo>
                      <a:pt x="509662" y="2171736"/>
                    </a:lnTo>
                    <a:lnTo>
                      <a:pt x="469638" y="2168803"/>
                    </a:lnTo>
                    <a:cubicBezTo>
                      <a:pt x="452717" y="2167699"/>
                      <a:pt x="436073" y="2166594"/>
                      <a:pt x="426086" y="2165490"/>
                    </a:cubicBezTo>
                    <a:lnTo>
                      <a:pt x="267871" y="2159510"/>
                    </a:lnTo>
                    <a:lnTo>
                      <a:pt x="257233" y="2158967"/>
                    </a:lnTo>
                    <a:lnTo>
                      <a:pt x="353408" y="2159140"/>
                    </a:lnTo>
                    <a:cubicBezTo>
                      <a:pt x="407223" y="2161625"/>
                      <a:pt x="462703" y="2165490"/>
                      <a:pt x="517074" y="2167699"/>
                    </a:cubicBezTo>
                    <a:cubicBezTo>
                      <a:pt x="623595" y="2169907"/>
                      <a:pt x="705706" y="2178742"/>
                      <a:pt x="814447" y="2174325"/>
                    </a:cubicBezTo>
                    <a:cubicBezTo>
                      <a:pt x="814447" y="2174325"/>
                      <a:pt x="814447" y="2174325"/>
                      <a:pt x="832200" y="2172116"/>
                    </a:cubicBezTo>
                    <a:cubicBezTo>
                      <a:pt x="845516" y="2172116"/>
                      <a:pt x="858831" y="2167699"/>
                      <a:pt x="874365" y="2163281"/>
                    </a:cubicBezTo>
                    <a:cubicBezTo>
                      <a:pt x="900996" y="2156655"/>
                      <a:pt x="929845" y="2152238"/>
                      <a:pt x="952037" y="2152238"/>
                    </a:cubicBezTo>
                    <a:cubicBezTo>
                      <a:pt x="969791" y="2150029"/>
                      <a:pt x="972010" y="2150029"/>
                      <a:pt x="987544" y="2150029"/>
                    </a:cubicBezTo>
                    <a:cubicBezTo>
                      <a:pt x="987544" y="2149477"/>
                      <a:pt x="990318" y="2149339"/>
                      <a:pt x="994757" y="2149546"/>
                    </a:cubicBezTo>
                    <a:lnTo>
                      <a:pt x="1006764" y="2150654"/>
                    </a:lnTo>
                    <a:lnTo>
                      <a:pt x="966879" y="2136838"/>
                    </a:lnTo>
                    <a:cubicBezTo>
                      <a:pt x="951898" y="2131841"/>
                      <a:pt x="936917" y="2127399"/>
                      <a:pt x="923601" y="2125178"/>
                    </a:cubicBezTo>
                    <a:lnTo>
                      <a:pt x="914116" y="2122297"/>
                    </a:lnTo>
                    <a:lnTo>
                      <a:pt x="900839" y="2121538"/>
                    </a:lnTo>
                    <a:lnTo>
                      <a:pt x="874780" y="2123612"/>
                    </a:lnTo>
                    <a:cubicBezTo>
                      <a:pt x="863131" y="2125282"/>
                      <a:pt x="850927" y="2127507"/>
                      <a:pt x="836504" y="2129733"/>
                    </a:cubicBezTo>
                    <a:cubicBezTo>
                      <a:pt x="836504" y="2129733"/>
                      <a:pt x="796563" y="2138635"/>
                      <a:pt x="794344" y="2140860"/>
                    </a:cubicBezTo>
                    <a:cubicBezTo>
                      <a:pt x="769936" y="2149762"/>
                      <a:pt x="765498" y="2149762"/>
                      <a:pt x="736652" y="2158665"/>
                    </a:cubicBezTo>
                    <a:cubicBezTo>
                      <a:pt x="718901" y="2163116"/>
                      <a:pt x="714463" y="2163116"/>
                      <a:pt x="696712" y="2165341"/>
                    </a:cubicBezTo>
                    <a:cubicBezTo>
                      <a:pt x="692274" y="2165341"/>
                      <a:pt x="683398" y="2167567"/>
                      <a:pt x="681179" y="2167567"/>
                    </a:cubicBezTo>
                    <a:cubicBezTo>
                      <a:pt x="661209" y="2167567"/>
                      <a:pt x="665647" y="2165341"/>
                      <a:pt x="658990" y="2167567"/>
                    </a:cubicBezTo>
                    <a:cubicBezTo>
                      <a:pt x="656771" y="2167567"/>
                      <a:pt x="632363" y="2165341"/>
                      <a:pt x="623487" y="2163116"/>
                    </a:cubicBezTo>
                    <a:cubicBezTo>
                      <a:pt x="612393" y="2163116"/>
                      <a:pt x="596860" y="2163116"/>
                      <a:pt x="579109" y="2160890"/>
                    </a:cubicBezTo>
                    <a:cubicBezTo>
                      <a:pt x="576890" y="2160890"/>
                      <a:pt x="574671" y="2160890"/>
                      <a:pt x="572452" y="2160890"/>
                    </a:cubicBezTo>
                    <a:cubicBezTo>
                      <a:pt x="568014" y="2160890"/>
                      <a:pt x="561357" y="2160890"/>
                      <a:pt x="552482" y="2158665"/>
                    </a:cubicBezTo>
                    <a:lnTo>
                      <a:pt x="533872" y="2157377"/>
                    </a:lnTo>
                    <a:lnTo>
                      <a:pt x="504498" y="2154214"/>
                    </a:lnTo>
                    <a:cubicBezTo>
                      <a:pt x="488688" y="2152544"/>
                      <a:pt x="472601" y="2150875"/>
                      <a:pt x="461506" y="2149762"/>
                    </a:cubicBezTo>
                    <a:lnTo>
                      <a:pt x="430023" y="2146815"/>
                    </a:lnTo>
                    <a:lnTo>
                      <a:pt x="420733" y="2145868"/>
                    </a:lnTo>
                    <a:cubicBezTo>
                      <a:pt x="404369" y="2144198"/>
                      <a:pt x="371640" y="2140860"/>
                      <a:pt x="306182" y="2134184"/>
                    </a:cubicBezTo>
                    <a:lnTo>
                      <a:pt x="321259" y="2136344"/>
                    </a:lnTo>
                    <a:lnTo>
                      <a:pt x="299525" y="2134184"/>
                    </a:lnTo>
                    <a:lnTo>
                      <a:pt x="295087" y="2134184"/>
                    </a:lnTo>
                    <a:lnTo>
                      <a:pt x="291693" y="2133783"/>
                    </a:lnTo>
                    <a:lnTo>
                      <a:pt x="281773" y="2131958"/>
                    </a:lnTo>
                    <a:lnTo>
                      <a:pt x="284799" y="2132970"/>
                    </a:lnTo>
                    <a:lnTo>
                      <a:pt x="279173" y="2132306"/>
                    </a:lnTo>
                    <a:cubicBezTo>
                      <a:pt x="273868" y="2131680"/>
                      <a:pt x="266796" y="2130845"/>
                      <a:pt x="257365" y="2129733"/>
                    </a:cubicBezTo>
                    <a:cubicBezTo>
                      <a:pt x="249599" y="2128620"/>
                      <a:pt x="239614" y="2127507"/>
                      <a:pt x="228519" y="2126116"/>
                    </a:cubicBezTo>
                    <a:lnTo>
                      <a:pt x="210586" y="2123446"/>
                    </a:lnTo>
                    <a:lnTo>
                      <a:pt x="244052" y="2127507"/>
                    </a:lnTo>
                    <a:cubicBezTo>
                      <a:pt x="261803" y="2127507"/>
                      <a:pt x="277336" y="2129733"/>
                      <a:pt x="286211" y="2131958"/>
                    </a:cubicBezTo>
                    <a:cubicBezTo>
                      <a:pt x="297306" y="2131958"/>
                      <a:pt x="275117" y="2129733"/>
                      <a:pt x="244052" y="2127507"/>
                    </a:cubicBezTo>
                    <a:cubicBezTo>
                      <a:pt x="228519" y="2125282"/>
                      <a:pt x="212987" y="2123056"/>
                      <a:pt x="193017" y="2120830"/>
                    </a:cubicBezTo>
                    <a:lnTo>
                      <a:pt x="210586" y="2123446"/>
                    </a:lnTo>
                    <a:lnTo>
                      <a:pt x="197628" y="2121874"/>
                    </a:lnTo>
                    <a:cubicBezTo>
                      <a:pt x="143646" y="2115823"/>
                      <a:pt x="73750" y="2109146"/>
                      <a:pt x="48787" y="2107477"/>
                    </a:cubicBezTo>
                    <a:lnTo>
                      <a:pt x="64319" y="2107477"/>
                    </a:lnTo>
                    <a:cubicBezTo>
                      <a:pt x="115354" y="2109703"/>
                      <a:pt x="341684" y="2138635"/>
                      <a:pt x="550263" y="2154213"/>
                    </a:cubicBezTo>
                    <a:cubicBezTo>
                      <a:pt x="601298" y="2156439"/>
                      <a:pt x="645676" y="2160890"/>
                      <a:pt x="690055" y="2158665"/>
                    </a:cubicBezTo>
                    <a:cubicBezTo>
                      <a:pt x="734433" y="2156439"/>
                      <a:pt x="778812" y="2138635"/>
                      <a:pt x="829847" y="2127507"/>
                    </a:cubicBezTo>
                    <a:cubicBezTo>
                      <a:pt x="829847" y="2127507"/>
                      <a:pt x="829847" y="2127507"/>
                      <a:pt x="845379" y="2123056"/>
                    </a:cubicBezTo>
                    <a:cubicBezTo>
                      <a:pt x="845379" y="2123056"/>
                      <a:pt x="845379" y="2123056"/>
                      <a:pt x="863165" y="2121178"/>
                    </a:cubicBezTo>
                    <a:lnTo>
                      <a:pt x="865558" y="2120925"/>
                    </a:lnTo>
                    <a:lnTo>
                      <a:pt x="854527" y="2120847"/>
                    </a:lnTo>
                    <a:cubicBezTo>
                      <a:pt x="854527" y="2120847"/>
                      <a:pt x="816816" y="2118618"/>
                      <a:pt x="812379" y="2118618"/>
                    </a:cubicBezTo>
                    <a:cubicBezTo>
                      <a:pt x="787978" y="2118618"/>
                      <a:pt x="781323" y="2116390"/>
                      <a:pt x="754704" y="2116390"/>
                    </a:cubicBezTo>
                    <a:cubicBezTo>
                      <a:pt x="734739" y="2114162"/>
                      <a:pt x="730303" y="2114162"/>
                      <a:pt x="714775" y="2114162"/>
                    </a:cubicBezTo>
                    <a:cubicBezTo>
                      <a:pt x="710338" y="2114162"/>
                      <a:pt x="701465" y="2114162"/>
                      <a:pt x="699247" y="2111934"/>
                    </a:cubicBezTo>
                    <a:cubicBezTo>
                      <a:pt x="679282" y="2111934"/>
                      <a:pt x="683719" y="2109705"/>
                      <a:pt x="677064" y="2111934"/>
                    </a:cubicBezTo>
                    <a:cubicBezTo>
                      <a:pt x="674846" y="2111934"/>
                      <a:pt x="652663" y="2107477"/>
                      <a:pt x="643790" y="2107477"/>
                    </a:cubicBezTo>
                    <a:cubicBezTo>
                      <a:pt x="632698" y="2107477"/>
                      <a:pt x="617170" y="2105249"/>
                      <a:pt x="601642" y="2103021"/>
                    </a:cubicBezTo>
                    <a:cubicBezTo>
                      <a:pt x="597205" y="2103021"/>
                      <a:pt x="594987" y="2103021"/>
                      <a:pt x="594987" y="2103021"/>
                    </a:cubicBezTo>
                    <a:cubicBezTo>
                      <a:pt x="588332" y="2103021"/>
                      <a:pt x="581677" y="2103021"/>
                      <a:pt x="572804" y="2100792"/>
                    </a:cubicBezTo>
                    <a:lnTo>
                      <a:pt x="566207" y="2100564"/>
                    </a:lnTo>
                    <a:lnTo>
                      <a:pt x="526220" y="2096336"/>
                    </a:lnTo>
                    <a:cubicBezTo>
                      <a:pt x="510138" y="2094665"/>
                      <a:pt x="494055" y="2092994"/>
                      <a:pt x="484073" y="2091879"/>
                    </a:cubicBezTo>
                    <a:cubicBezTo>
                      <a:pt x="430834" y="2087423"/>
                      <a:pt x="375377" y="2080738"/>
                      <a:pt x="322138" y="2074053"/>
                    </a:cubicBezTo>
                    <a:cubicBezTo>
                      <a:pt x="322138" y="2074053"/>
                      <a:pt x="322138" y="2074053"/>
                      <a:pt x="284427" y="2069597"/>
                    </a:cubicBezTo>
                    <a:cubicBezTo>
                      <a:pt x="266681" y="2067369"/>
                      <a:pt x="244498" y="2065140"/>
                      <a:pt x="220097" y="2060684"/>
                    </a:cubicBezTo>
                    <a:cubicBezTo>
                      <a:pt x="240061" y="2062912"/>
                      <a:pt x="255589" y="2065140"/>
                      <a:pt x="268899" y="2067369"/>
                    </a:cubicBezTo>
                    <a:cubicBezTo>
                      <a:pt x="302173" y="2071825"/>
                      <a:pt x="322138" y="2074053"/>
                      <a:pt x="313265" y="2071825"/>
                    </a:cubicBezTo>
                    <a:cubicBezTo>
                      <a:pt x="302173" y="2071825"/>
                      <a:pt x="288863" y="2069597"/>
                      <a:pt x="268899" y="2067369"/>
                    </a:cubicBezTo>
                    <a:cubicBezTo>
                      <a:pt x="222315" y="2060684"/>
                      <a:pt x="113619" y="2045086"/>
                      <a:pt x="82563" y="2036173"/>
                    </a:cubicBezTo>
                    <a:lnTo>
                      <a:pt x="95872" y="2038401"/>
                    </a:lnTo>
                    <a:cubicBezTo>
                      <a:pt x="144675" y="2051771"/>
                      <a:pt x="366504" y="2082966"/>
                      <a:pt x="570586" y="2096336"/>
                    </a:cubicBezTo>
                    <a:cubicBezTo>
                      <a:pt x="670409" y="2103021"/>
                      <a:pt x="745831" y="2109705"/>
                      <a:pt x="850090" y="2116390"/>
                    </a:cubicBezTo>
                    <a:cubicBezTo>
                      <a:pt x="850090" y="2116390"/>
                      <a:pt x="850090" y="2116390"/>
                      <a:pt x="865618" y="2116390"/>
                    </a:cubicBezTo>
                    <a:cubicBezTo>
                      <a:pt x="865618" y="2116390"/>
                      <a:pt x="865618" y="2116390"/>
                      <a:pt x="883399" y="2116390"/>
                    </a:cubicBezTo>
                    <a:lnTo>
                      <a:pt x="894672" y="2116390"/>
                    </a:lnTo>
                    <a:lnTo>
                      <a:pt x="892529" y="2115739"/>
                    </a:lnTo>
                    <a:cubicBezTo>
                      <a:pt x="881432" y="2113518"/>
                      <a:pt x="869226" y="2111853"/>
                      <a:pt x="854800" y="2109632"/>
                    </a:cubicBezTo>
                    <a:cubicBezTo>
                      <a:pt x="854800" y="2109632"/>
                      <a:pt x="819289" y="2105190"/>
                      <a:pt x="814851" y="2105190"/>
                    </a:cubicBezTo>
                    <a:cubicBezTo>
                      <a:pt x="790437" y="2105190"/>
                      <a:pt x="785999" y="2102969"/>
                      <a:pt x="759366" y="2100748"/>
                    </a:cubicBezTo>
                    <a:cubicBezTo>
                      <a:pt x="739391" y="2098527"/>
                      <a:pt x="734953" y="2098527"/>
                      <a:pt x="719417" y="2096306"/>
                    </a:cubicBezTo>
                    <a:cubicBezTo>
                      <a:pt x="714978" y="2096306"/>
                      <a:pt x="708320" y="2096306"/>
                      <a:pt x="706101" y="2096306"/>
                    </a:cubicBezTo>
                    <a:cubicBezTo>
                      <a:pt x="686126" y="2094085"/>
                      <a:pt x="690565" y="2091864"/>
                      <a:pt x="683907" y="2094085"/>
                    </a:cubicBezTo>
                    <a:cubicBezTo>
                      <a:pt x="681687" y="2094085"/>
                      <a:pt x="659493" y="2089643"/>
                      <a:pt x="650616" y="2087422"/>
                    </a:cubicBezTo>
                    <a:cubicBezTo>
                      <a:pt x="639519" y="2087422"/>
                      <a:pt x="623983" y="2085202"/>
                      <a:pt x="610667" y="2082981"/>
                    </a:cubicBezTo>
                    <a:cubicBezTo>
                      <a:pt x="606228" y="2082981"/>
                      <a:pt x="604009" y="2082981"/>
                      <a:pt x="604009" y="2082981"/>
                    </a:cubicBezTo>
                    <a:cubicBezTo>
                      <a:pt x="597350" y="2082981"/>
                      <a:pt x="590692" y="2080760"/>
                      <a:pt x="584034" y="2080760"/>
                    </a:cubicBezTo>
                    <a:cubicBezTo>
                      <a:pt x="559621" y="2076318"/>
                      <a:pt x="541866" y="2076318"/>
                      <a:pt x="521891" y="2074097"/>
                    </a:cubicBezTo>
                    <a:cubicBezTo>
                      <a:pt x="495259" y="2069655"/>
                      <a:pt x="342121" y="2045225"/>
                      <a:pt x="326585" y="2040783"/>
                    </a:cubicBezTo>
                    <a:cubicBezTo>
                      <a:pt x="326585" y="2040783"/>
                      <a:pt x="326585" y="2040783"/>
                      <a:pt x="333243" y="2040783"/>
                    </a:cubicBezTo>
                    <a:cubicBezTo>
                      <a:pt x="333243" y="2040783"/>
                      <a:pt x="333243" y="2040783"/>
                      <a:pt x="350998" y="2043004"/>
                    </a:cubicBezTo>
                    <a:cubicBezTo>
                      <a:pt x="350998" y="2043004"/>
                      <a:pt x="350998" y="2043004"/>
                      <a:pt x="344340" y="2043004"/>
                    </a:cubicBezTo>
                    <a:lnTo>
                      <a:pt x="363942" y="2045993"/>
                    </a:lnTo>
                    <a:lnTo>
                      <a:pt x="379850" y="2049667"/>
                    </a:lnTo>
                    <a:cubicBezTo>
                      <a:pt x="390947" y="2051888"/>
                      <a:pt x="404264" y="2054109"/>
                      <a:pt x="417580" y="2056330"/>
                    </a:cubicBezTo>
                    <a:lnTo>
                      <a:pt x="466683" y="2062226"/>
                    </a:lnTo>
                    <a:lnTo>
                      <a:pt x="478943" y="2064299"/>
                    </a:lnTo>
                    <a:lnTo>
                      <a:pt x="493039" y="2067434"/>
                    </a:lnTo>
                    <a:cubicBezTo>
                      <a:pt x="493039" y="2067434"/>
                      <a:pt x="493039" y="2067434"/>
                      <a:pt x="490542" y="2066879"/>
                    </a:cubicBezTo>
                    <a:lnTo>
                      <a:pt x="478943" y="2064299"/>
                    </a:lnTo>
                    <a:lnTo>
                      <a:pt x="497478" y="2067434"/>
                    </a:lnTo>
                    <a:lnTo>
                      <a:pt x="526823" y="2070830"/>
                    </a:lnTo>
                    <a:lnTo>
                      <a:pt x="577376" y="2078539"/>
                    </a:lnTo>
                    <a:cubicBezTo>
                      <a:pt x="568498" y="2076318"/>
                      <a:pt x="553518" y="2074097"/>
                      <a:pt x="538259" y="2072154"/>
                    </a:cubicBezTo>
                    <a:lnTo>
                      <a:pt x="526823" y="2070830"/>
                    </a:lnTo>
                    <a:lnTo>
                      <a:pt x="441152" y="2057767"/>
                    </a:lnTo>
                    <a:lnTo>
                      <a:pt x="414921" y="2053471"/>
                    </a:lnTo>
                    <a:lnTo>
                      <a:pt x="339901" y="2040783"/>
                    </a:lnTo>
                    <a:cubicBezTo>
                      <a:pt x="339901" y="2040783"/>
                      <a:pt x="339901" y="2040783"/>
                      <a:pt x="304391" y="2034120"/>
                    </a:cubicBezTo>
                    <a:cubicBezTo>
                      <a:pt x="288855" y="2031899"/>
                      <a:pt x="266662" y="2025237"/>
                      <a:pt x="242248" y="2020795"/>
                    </a:cubicBezTo>
                    <a:cubicBezTo>
                      <a:pt x="262223" y="2025237"/>
                      <a:pt x="277759" y="2027458"/>
                      <a:pt x="291075" y="2029679"/>
                    </a:cubicBezTo>
                    <a:cubicBezTo>
                      <a:pt x="319927" y="2036341"/>
                      <a:pt x="339901" y="2040783"/>
                      <a:pt x="331024" y="2038562"/>
                    </a:cubicBezTo>
                    <a:cubicBezTo>
                      <a:pt x="322146" y="2036341"/>
                      <a:pt x="308830" y="2034120"/>
                      <a:pt x="291075" y="2029679"/>
                    </a:cubicBezTo>
                    <a:cubicBezTo>
                      <a:pt x="244468" y="2020795"/>
                      <a:pt x="140156" y="1998586"/>
                      <a:pt x="113524" y="1980818"/>
                    </a:cubicBezTo>
                    <a:lnTo>
                      <a:pt x="126840" y="1985260"/>
                    </a:lnTo>
                    <a:cubicBezTo>
                      <a:pt x="169008" y="2007469"/>
                      <a:pt x="384289" y="2051888"/>
                      <a:pt x="579595" y="2074097"/>
                    </a:cubicBezTo>
                    <a:cubicBezTo>
                      <a:pt x="677248" y="2085202"/>
                      <a:pt x="750488" y="2094085"/>
                      <a:pt x="852580" y="2105190"/>
                    </a:cubicBezTo>
                    <a:cubicBezTo>
                      <a:pt x="852580" y="2105190"/>
                      <a:pt x="852580" y="2105190"/>
                      <a:pt x="865897" y="2107411"/>
                    </a:cubicBezTo>
                    <a:cubicBezTo>
                      <a:pt x="879213" y="2109632"/>
                      <a:pt x="892529" y="2111853"/>
                      <a:pt x="905846" y="2114074"/>
                    </a:cubicBezTo>
                    <a:lnTo>
                      <a:pt x="914528" y="2116596"/>
                    </a:lnTo>
                    <a:lnTo>
                      <a:pt x="934759" y="2117212"/>
                    </a:lnTo>
                    <a:lnTo>
                      <a:pt x="962982" y="2116379"/>
                    </a:lnTo>
                    <a:cubicBezTo>
                      <a:pt x="978514" y="2116379"/>
                      <a:pt x="980733" y="2114154"/>
                      <a:pt x="996266" y="2116379"/>
                    </a:cubicBezTo>
                    <a:cubicBezTo>
                      <a:pt x="996266" y="2114154"/>
                      <a:pt x="1038425" y="2120830"/>
                      <a:pt x="1056177" y="2127507"/>
                    </a:cubicBezTo>
                    <a:cubicBezTo>
                      <a:pt x="1058396" y="2127507"/>
                      <a:pt x="1056177" y="2125282"/>
                      <a:pt x="1060614" y="2127507"/>
                    </a:cubicBezTo>
                    <a:cubicBezTo>
                      <a:pt x="1065052" y="2127507"/>
                      <a:pt x="1071709" y="2129733"/>
                      <a:pt x="1073928" y="2129733"/>
                    </a:cubicBezTo>
                    <a:cubicBezTo>
                      <a:pt x="1080585" y="2131958"/>
                      <a:pt x="1089460" y="2134184"/>
                      <a:pt x="1093898" y="2136409"/>
                    </a:cubicBezTo>
                    <a:lnTo>
                      <a:pt x="1106992" y="2142246"/>
                    </a:lnTo>
                    <a:lnTo>
                      <a:pt x="1109630" y="2143129"/>
                    </a:lnTo>
                    <a:lnTo>
                      <a:pt x="1111615" y="2144307"/>
                    </a:lnTo>
                    <a:lnTo>
                      <a:pt x="1131342" y="2153101"/>
                    </a:lnTo>
                    <a:cubicBezTo>
                      <a:pt x="1143824" y="2160334"/>
                      <a:pt x="1156028" y="2168680"/>
                      <a:pt x="1167123" y="2176469"/>
                    </a:cubicBezTo>
                    <a:cubicBezTo>
                      <a:pt x="1167123" y="2176469"/>
                      <a:pt x="1164904" y="2176469"/>
                      <a:pt x="1164904" y="2176469"/>
                    </a:cubicBezTo>
                    <a:cubicBezTo>
                      <a:pt x="1164904" y="2176469"/>
                      <a:pt x="1167123" y="2178694"/>
                      <a:pt x="1167123" y="2178694"/>
                    </a:cubicBezTo>
                    <a:cubicBezTo>
                      <a:pt x="1164904" y="2176469"/>
                      <a:pt x="1164904" y="2178694"/>
                      <a:pt x="1173779" y="2185371"/>
                    </a:cubicBezTo>
                    <a:cubicBezTo>
                      <a:pt x="1171561" y="2183145"/>
                      <a:pt x="1167123" y="2180920"/>
                      <a:pt x="1169342" y="2183145"/>
                    </a:cubicBezTo>
                    <a:cubicBezTo>
                      <a:pt x="1171561" y="2185371"/>
                      <a:pt x="1176553" y="2189266"/>
                      <a:pt x="1180991" y="2192882"/>
                    </a:cubicBezTo>
                    <a:lnTo>
                      <a:pt x="1184705" y="2196483"/>
                    </a:lnTo>
                    <a:lnTo>
                      <a:pt x="1182825" y="2172000"/>
                    </a:lnTo>
                    <a:cubicBezTo>
                      <a:pt x="1180607" y="2163109"/>
                      <a:pt x="1176170" y="2156440"/>
                      <a:pt x="1169515" y="2149772"/>
                    </a:cubicBezTo>
                    <a:cubicBezTo>
                      <a:pt x="1167297" y="2145327"/>
                      <a:pt x="1167297" y="2147549"/>
                      <a:pt x="1169515" y="2147549"/>
                    </a:cubicBezTo>
                    <a:cubicBezTo>
                      <a:pt x="1169515" y="2147549"/>
                      <a:pt x="1169515" y="2147549"/>
                      <a:pt x="1167297" y="2145327"/>
                    </a:cubicBezTo>
                    <a:cubicBezTo>
                      <a:pt x="1167297" y="2145327"/>
                      <a:pt x="1162860" y="2140881"/>
                      <a:pt x="1160642" y="2140881"/>
                    </a:cubicBezTo>
                    <a:cubicBezTo>
                      <a:pt x="1160642" y="2140881"/>
                      <a:pt x="1160642" y="2140881"/>
                      <a:pt x="1162860" y="2140881"/>
                    </a:cubicBezTo>
                    <a:cubicBezTo>
                      <a:pt x="1158423" y="2136436"/>
                      <a:pt x="1149550" y="2131990"/>
                      <a:pt x="1145113" y="2129767"/>
                    </a:cubicBezTo>
                    <a:cubicBezTo>
                      <a:pt x="1140677" y="2127545"/>
                      <a:pt x="1136240" y="2125322"/>
                      <a:pt x="1129585" y="2120876"/>
                    </a:cubicBezTo>
                    <a:cubicBezTo>
                      <a:pt x="1107402" y="2111986"/>
                      <a:pt x="1096310" y="2107540"/>
                      <a:pt x="1067472" y="2100872"/>
                    </a:cubicBezTo>
                    <a:cubicBezTo>
                      <a:pt x="1040852" y="2094204"/>
                      <a:pt x="1003141" y="2087535"/>
                      <a:pt x="976521" y="2087535"/>
                    </a:cubicBezTo>
                    <a:cubicBezTo>
                      <a:pt x="954338" y="2083090"/>
                      <a:pt x="934373" y="2083090"/>
                      <a:pt x="903317" y="2083090"/>
                    </a:cubicBezTo>
                    <a:cubicBezTo>
                      <a:pt x="903317" y="2083090"/>
                      <a:pt x="865605" y="2080867"/>
                      <a:pt x="863387" y="2080867"/>
                    </a:cubicBezTo>
                    <a:cubicBezTo>
                      <a:pt x="836767" y="2078644"/>
                      <a:pt x="832330" y="2078644"/>
                      <a:pt x="803492" y="2074199"/>
                    </a:cubicBezTo>
                    <a:cubicBezTo>
                      <a:pt x="785746" y="2071976"/>
                      <a:pt x="781309" y="2071976"/>
                      <a:pt x="763562" y="2069753"/>
                    </a:cubicBezTo>
                    <a:cubicBezTo>
                      <a:pt x="759126" y="2069753"/>
                      <a:pt x="752471" y="2069753"/>
                      <a:pt x="750253" y="2067531"/>
                    </a:cubicBezTo>
                    <a:cubicBezTo>
                      <a:pt x="730288" y="2065308"/>
                      <a:pt x="734724" y="2065308"/>
                      <a:pt x="728069" y="2065308"/>
                    </a:cubicBezTo>
                    <a:cubicBezTo>
                      <a:pt x="725851" y="2065308"/>
                      <a:pt x="703668" y="2058640"/>
                      <a:pt x="694795" y="2058640"/>
                    </a:cubicBezTo>
                    <a:cubicBezTo>
                      <a:pt x="681485" y="2056417"/>
                      <a:pt x="665956" y="2054194"/>
                      <a:pt x="650428" y="2051971"/>
                    </a:cubicBezTo>
                    <a:cubicBezTo>
                      <a:pt x="648210" y="2049749"/>
                      <a:pt x="645991" y="2049749"/>
                      <a:pt x="643773" y="2049749"/>
                    </a:cubicBezTo>
                    <a:cubicBezTo>
                      <a:pt x="639337" y="2049749"/>
                      <a:pt x="632682" y="2047526"/>
                      <a:pt x="623808" y="2047526"/>
                    </a:cubicBezTo>
                    <a:cubicBezTo>
                      <a:pt x="601625" y="2043080"/>
                      <a:pt x="581660" y="2040858"/>
                      <a:pt x="561695" y="2036412"/>
                    </a:cubicBezTo>
                    <a:cubicBezTo>
                      <a:pt x="535075" y="2031967"/>
                      <a:pt x="377575" y="1994180"/>
                      <a:pt x="364265" y="1987512"/>
                    </a:cubicBezTo>
                    <a:cubicBezTo>
                      <a:pt x="364265" y="1987512"/>
                      <a:pt x="364265" y="1987512"/>
                      <a:pt x="368701" y="1987512"/>
                    </a:cubicBezTo>
                    <a:cubicBezTo>
                      <a:pt x="368701" y="1987512"/>
                      <a:pt x="368701" y="1987512"/>
                      <a:pt x="388666" y="1994180"/>
                    </a:cubicBezTo>
                    <a:lnTo>
                      <a:pt x="418149" y="2001038"/>
                    </a:lnTo>
                    <a:lnTo>
                      <a:pt x="455216" y="2011962"/>
                    </a:lnTo>
                    <a:cubicBezTo>
                      <a:pt x="475181" y="2016407"/>
                      <a:pt x="492927" y="2018630"/>
                      <a:pt x="512892" y="2023076"/>
                    </a:cubicBezTo>
                    <a:cubicBezTo>
                      <a:pt x="532857" y="2027521"/>
                      <a:pt x="532857" y="2027521"/>
                      <a:pt x="532857" y="2027521"/>
                    </a:cubicBezTo>
                    <a:cubicBezTo>
                      <a:pt x="512892" y="2023076"/>
                      <a:pt x="512892" y="2023076"/>
                      <a:pt x="512892" y="2023076"/>
                    </a:cubicBezTo>
                    <a:lnTo>
                      <a:pt x="418149" y="2001038"/>
                    </a:lnTo>
                    <a:lnTo>
                      <a:pt x="417505" y="2000848"/>
                    </a:lnTo>
                    <a:cubicBezTo>
                      <a:pt x="406413" y="1998626"/>
                      <a:pt x="397540" y="1996403"/>
                      <a:pt x="388666" y="1994180"/>
                    </a:cubicBezTo>
                    <a:cubicBezTo>
                      <a:pt x="388666" y="1994180"/>
                      <a:pt x="388666" y="1994180"/>
                      <a:pt x="382011" y="1991957"/>
                    </a:cubicBezTo>
                    <a:lnTo>
                      <a:pt x="481123" y="2014232"/>
                    </a:lnTo>
                    <a:lnTo>
                      <a:pt x="537294" y="2027521"/>
                    </a:lnTo>
                    <a:cubicBezTo>
                      <a:pt x="557259" y="2031967"/>
                      <a:pt x="599407" y="2040858"/>
                      <a:pt x="619372" y="2045303"/>
                    </a:cubicBezTo>
                    <a:lnTo>
                      <a:pt x="481123" y="2014232"/>
                    </a:lnTo>
                    <a:lnTo>
                      <a:pt x="377575" y="1989735"/>
                    </a:lnTo>
                    <a:cubicBezTo>
                      <a:pt x="377575" y="1989735"/>
                      <a:pt x="377575" y="1989735"/>
                      <a:pt x="339863" y="1978621"/>
                    </a:cubicBezTo>
                    <a:cubicBezTo>
                      <a:pt x="324335" y="1974175"/>
                      <a:pt x="302152" y="1967507"/>
                      <a:pt x="279969" y="1958616"/>
                    </a:cubicBezTo>
                    <a:cubicBezTo>
                      <a:pt x="297715" y="1965284"/>
                      <a:pt x="313243" y="1969730"/>
                      <a:pt x="328772" y="1974175"/>
                    </a:cubicBezTo>
                    <a:cubicBezTo>
                      <a:pt x="357610" y="1983066"/>
                      <a:pt x="377575" y="1989735"/>
                      <a:pt x="368701" y="1985289"/>
                    </a:cubicBezTo>
                    <a:cubicBezTo>
                      <a:pt x="359828" y="1983066"/>
                      <a:pt x="344300" y="1978621"/>
                      <a:pt x="328772" y="1974175"/>
                    </a:cubicBezTo>
                    <a:cubicBezTo>
                      <a:pt x="305479" y="1967507"/>
                      <a:pt x="267213" y="1954726"/>
                      <a:pt x="232275" y="1940278"/>
                    </a:cubicBezTo>
                    <a:close/>
                    <a:moveTo>
                      <a:pt x="188357" y="1919653"/>
                    </a:moveTo>
                    <a:lnTo>
                      <a:pt x="225648" y="1937166"/>
                    </a:lnTo>
                    <a:lnTo>
                      <a:pt x="225412" y="1937083"/>
                    </a:lnTo>
                    <a:cubicBezTo>
                      <a:pt x="211097" y="1931110"/>
                      <a:pt x="198809" y="1925379"/>
                      <a:pt x="188922" y="1920031"/>
                    </a:cubicBezTo>
                    <a:close/>
                    <a:moveTo>
                      <a:pt x="175044" y="1910756"/>
                    </a:moveTo>
                    <a:lnTo>
                      <a:pt x="188357" y="1919653"/>
                    </a:lnTo>
                    <a:lnTo>
                      <a:pt x="184650" y="1917912"/>
                    </a:lnTo>
                    <a:close/>
                    <a:moveTo>
                      <a:pt x="155743" y="1896379"/>
                    </a:moveTo>
                    <a:lnTo>
                      <a:pt x="175044" y="1910756"/>
                    </a:lnTo>
                    <a:lnTo>
                      <a:pt x="166834" y="1905270"/>
                    </a:lnTo>
                    <a:close/>
                    <a:moveTo>
                      <a:pt x="4712851" y="1887403"/>
                    </a:moveTo>
                    <a:lnTo>
                      <a:pt x="4713748" y="1887403"/>
                    </a:lnTo>
                    <a:cubicBezTo>
                      <a:pt x="4712083" y="1889068"/>
                      <a:pt x="4711944" y="1888929"/>
                      <a:pt x="4712291" y="1888270"/>
                    </a:cubicBezTo>
                    <a:close/>
                    <a:moveTo>
                      <a:pt x="2544154" y="1887140"/>
                    </a:moveTo>
                    <a:lnTo>
                      <a:pt x="2543085" y="1888508"/>
                    </a:lnTo>
                    <a:lnTo>
                      <a:pt x="2545374" y="1889080"/>
                    </a:lnTo>
                    <a:lnTo>
                      <a:pt x="2545374" y="1888179"/>
                    </a:lnTo>
                    <a:lnTo>
                      <a:pt x="2545192" y="1888179"/>
                    </a:lnTo>
                    <a:close/>
                    <a:moveTo>
                      <a:pt x="4713748" y="1886015"/>
                    </a:moveTo>
                    <a:lnTo>
                      <a:pt x="4712851" y="1887403"/>
                    </a:lnTo>
                    <a:lnTo>
                      <a:pt x="4712629" y="1887403"/>
                    </a:lnTo>
                    <a:close/>
                    <a:moveTo>
                      <a:pt x="2530438" y="1879143"/>
                    </a:moveTo>
                    <a:lnTo>
                      <a:pt x="2532052" y="1880757"/>
                    </a:lnTo>
                    <a:cubicBezTo>
                      <a:pt x="2529832" y="1880757"/>
                      <a:pt x="2529832" y="1880757"/>
                      <a:pt x="2534273" y="1885195"/>
                    </a:cubicBezTo>
                    <a:cubicBezTo>
                      <a:pt x="2534273" y="1885195"/>
                      <a:pt x="2529832" y="1885195"/>
                      <a:pt x="2532052" y="1885195"/>
                    </a:cubicBezTo>
                    <a:lnTo>
                      <a:pt x="2534439" y="1887580"/>
                    </a:lnTo>
                    <a:lnTo>
                      <a:pt x="2537150" y="1888642"/>
                    </a:lnTo>
                    <a:lnTo>
                      <a:pt x="2538565" y="1887935"/>
                    </a:lnTo>
                    <a:lnTo>
                      <a:pt x="2540303" y="1887935"/>
                    </a:lnTo>
                    <a:lnTo>
                      <a:pt x="2541367" y="1885273"/>
                    </a:lnTo>
                    <a:lnTo>
                      <a:pt x="2541756" y="1884736"/>
                    </a:lnTo>
                    <a:lnTo>
                      <a:pt x="2540752" y="1883731"/>
                    </a:lnTo>
                    <a:cubicBezTo>
                      <a:pt x="2538533" y="1883731"/>
                      <a:pt x="2538533" y="1881507"/>
                      <a:pt x="2538533" y="1881507"/>
                    </a:cubicBezTo>
                    <a:cubicBezTo>
                      <a:pt x="2538533" y="1881507"/>
                      <a:pt x="2538533" y="1881507"/>
                      <a:pt x="2536868" y="1879282"/>
                    </a:cubicBezTo>
                    <a:lnTo>
                      <a:pt x="2536764" y="1879143"/>
                    </a:lnTo>
                    <a:lnTo>
                      <a:pt x="2532396" y="1879143"/>
                    </a:lnTo>
                    <a:close/>
                    <a:moveTo>
                      <a:pt x="164188" y="1874800"/>
                    </a:moveTo>
                    <a:lnTo>
                      <a:pt x="177499" y="1881458"/>
                    </a:lnTo>
                    <a:cubicBezTo>
                      <a:pt x="221868" y="1910308"/>
                      <a:pt x="448154" y="1970227"/>
                      <a:pt x="656692" y="1996858"/>
                    </a:cubicBezTo>
                    <a:cubicBezTo>
                      <a:pt x="758742" y="2010174"/>
                      <a:pt x="836389" y="2021270"/>
                      <a:pt x="942876" y="2027928"/>
                    </a:cubicBezTo>
                    <a:cubicBezTo>
                      <a:pt x="949532" y="2027928"/>
                      <a:pt x="953969" y="2027928"/>
                      <a:pt x="958406" y="2027928"/>
                    </a:cubicBezTo>
                    <a:cubicBezTo>
                      <a:pt x="973935" y="2030147"/>
                      <a:pt x="987246" y="2032366"/>
                      <a:pt x="1002775" y="2034585"/>
                    </a:cubicBezTo>
                    <a:cubicBezTo>
                      <a:pt x="1029397" y="2041243"/>
                      <a:pt x="1056019" y="2047901"/>
                      <a:pt x="1075985" y="2052339"/>
                    </a:cubicBezTo>
                    <a:cubicBezTo>
                      <a:pt x="1091515" y="2058997"/>
                      <a:pt x="1095952" y="2058997"/>
                      <a:pt x="1109263" y="2063435"/>
                    </a:cubicBezTo>
                    <a:cubicBezTo>
                      <a:pt x="1109263" y="2061216"/>
                      <a:pt x="1149195" y="2078970"/>
                      <a:pt x="1164725" y="2090066"/>
                    </a:cubicBezTo>
                    <a:cubicBezTo>
                      <a:pt x="1166943" y="2090066"/>
                      <a:pt x="1166943" y="2090066"/>
                      <a:pt x="1171380" y="2090066"/>
                    </a:cubicBezTo>
                    <a:cubicBezTo>
                      <a:pt x="1173599" y="2092285"/>
                      <a:pt x="1178036" y="2096724"/>
                      <a:pt x="1180254" y="2098943"/>
                    </a:cubicBezTo>
                    <a:cubicBezTo>
                      <a:pt x="1186910" y="2101162"/>
                      <a:pt x="1193565" y="2107820"/>
                      <a:pt x="1198002" y="2112259"/>
                    </a:cubicBezTo>
                    <a:cubicBezTo>
                      <a:pt x="1220187" y="2130013"/>
                      <a:pt x="1229061" y="2169959"/>
                      <a:pt x="1211313" y="2194370"/>
                    </a:cubicBezTo>
                    <a:cubicBezTo>
                      <a:pt x="1211313" y="2194370"/>
                      <a:pt x="1211313" y="2192151"/>
                      <a:pt x="1213531" y="2192151"/>
                    </a:cubicBezTo>
                    <a:lnTo>
                      <a:pt x="1209094" y="2196590"/>
                    </a:lnTo>
                    <a:lnTo>
                      <a:pt x="1207319" y="2199253"/>
                    </a:lnTo>
                    <a:lnTo>
                      <a:pt x="1206876" y="2198809"/>
                    </a:lnTo>
                    <a:cubicBezTo>
                      <a:pt x="1202439" y="2205467"/>
                      <a:pt x="1189128" y="2218782"/>
                      <a:pt x="1189128" y="2218782"/>
                    </a:cubicBezTo>
                    <a:cubicBezTo>
                      <a:pt x="1184691" y="2221001"/>
                      <a:pt x="1193565" y="2209905"/>
                      <a:pt x="1191347" y="2209905"/>
                    </a:cubicBezTo>
                    <a:cubicBezTo>
                      <a:pt x="1193565" y="2207686"/>
                      <a:pt x="1191347" y="2207686"/>
                      <a:pt x="1193565" y="2205467"/>
                    </a:cubicBezTo>
                    <a:cubicBezTo>
                      <a:pt x="1193565" y="2203247"/>
                      <a:pt x="1195784" y="2201028"/>
                      <a:pt x="1198002" y="2198809"/>
                    </a:cubicBezTo>
                    <a:cubicBezTo>
                      <a:pt x="1198002" y="2196590"/>
                      <a:pt x="1198002" y="2196590"/>
                      <a:pt x="1198002" y="2196590"/>
                    </a:cubicBezTo>
                    <a:cubicBezTo>
                      <a:pt x="1204657" y="2187713"/>
                      <a:pt x="1206876" y="2178836"/>
                      <a:pt x="1209094" y="2169959"/>
                    </a:cubicBezTo>
                    <a:cubicBezTo>
                      <a:pt x="1209094" y="2158863"/>
                      <a:pt x="1209094" y="2149986"/>
                      <a:pt x="1204657" y="2141109"/>
                    </a:cubicBezTo>
                    <a:cubicBezTo>
                      <a:pt x="1202439" y="2136670"/>
                      <a:pt x="1204657" y="2138889"/>
                      <a:pt x="1204657" y="2138889"/>
                    </a:cubicBezTo>
                    <a:cubicBezTo>
                      <a:pt x="1202439" y="2136670"/>
                      <a:pt x="1200220" y="2132232"/>
                      <a:pt x="1200220" y="2130013"/>
                    </a:cubicBezTo>
                    <a:cubicBezTo>
                      <a:pt x="1198002" y="2125574"/>
                      <a:pt x="1189128" y="2118916"/>
                      <a:pt x="1186910" y="2114478"/>
                    </a:cubicBezTo>
                    <a:cubicBezTo>
                      <a:pt x="1182473" y="2112259"/>
                      <a:pt x="1178036" y="2107820"/>
                      <a:pt x="1173599" y="2105601"/>
                    </a:cubicBezTo>
                    <a:cubicBezTo>
                      <a:pt x="1151414" y="2090066"/>
                      <a:pt x="1140321" y="2083409"/>
                      <a:pt x="1113700" y="2072312"/>
                    </a:cubicBezTo>
                    <a:cubicBezTo>
                      <a:pt x="1084859" y="2061216"/>
                      <a:pt x="1049363" y="2050120"/>
                      <a:pt x="1022742" y="2043462"/>
                    </a:cubicBezTo>
                    <a:cubicBezTo>
                      <a:pt x="998338" y="2039024"/>
                      <a:pt x="978372" y="2034585"/>
                      <a:pt x="949532" y="2032366"/>
                    </a:cubicBezTo>
                    <a:cubicBezTo>
                      <a:pt x="949532" y="2032366"/>
                      <a:pt x="907380" y="2032366"/>
                      <a:pt x="905162" y="2030147"/>
                    </a:cubicBezTo>
                    <a:cubicBezTo>
                      <a:pt x="880759" y="2030147"/>
                      <a:pt x="874103" y="2027928"/>
                      <a:pt x="845263" y="2025708"/>
                    </a:cubicBezTo>
                    <a:cubicBezTo>
                      <a:pt x="825296" y="2023489"/>
                      <a:pt x="820859" y="2023489"/>
                      <a:pt x="803112" y="2021270"/>
                    </a:cubicBezTo>
                    <a:cubicBezTo>
                      <a:pt x="798675" y="2021270"/>
                      <a:pt x="789801" y="2021270"/>
                      <a:pt x="787582" y="2021270"/>
                    </a:cubicBezTo>
                    <a:cubicBezTo>
                      <a:pt x="767616" y="2019051"/>
                      <a:pt x="772053" y="2016831"/>
                      <a:pt x="765397" y="2019051"/>
                    </a:cubicBezTo>
                    <a:cubicBezTo>
                      <a:pt x="763179" y="2019051"/>
                      <a:pt x="740994" y="2012393"/>
                      <a:pt x="732120" y="2012393"/>
                    </a:cubicBezTo>
                    <a:cubicBezTo>
                      <a:pt x="718809" y="2010174"/>
                      <a:pt x="703280" y="2007954"/>
                      <a:pt x="685532" y="2005735"/>
                    </a:cubicBezTo>
                    <a:cubicBezTo>
                      <a:pt x="683313" y="2005735"/>
                      <a:pt x="681095" y="2005735"/>
                      <a:pt x="678876" y="2005735"/>
                    </a:cubicBezTo>
                    <a:cubicBezTo>
                      <a:pt x="674439" y="2003516"/>
                      <a:pt x="667784" y="2003516"/>
                      <a:pt x="658910" y="2001297"/>
                    </a:cubicBezTo>
                    <a:cubicBezTo>
                      <a:pt x="634507" y="1999078"/>
                      <a:pt x="614540" y="1996858"/>
                      <a:pt x="592355" y="1992420"/>
                    </a:cubicBezTo>
                    <a:cubicBezTo>
                      <a:pt x="579045" y="1991310"/>
                      <a:pt x="531902" y="1982433"/>
                      <a:pt x="486146" y="1973002"/>
                    </a:cubicBezTo>
                    <a:lnTo>
                      <a:pt x="480921" y="1971872"/>
                    </a:lnTo>
                    <a:lnTo>
                      <a:pt x="483650" y="1972447"/>
                    </a:lnTo>
                    <a:cubicBezTo>
                      <a:pt x="503616" y="1974666"/>
                      <a:pt x="523582" y="1979104"/>
                      <a:pt x="541330" y="1981324"/>
                    </a:cubicBezTo>
                    <a:cubicBezTo>
                      <a:pt x="541330" y="1981324"/>
                      <a:pt x="541330" y="1981324"/>
                      <a:pt x="563515" y="1985762"/>
                    </a:cubicBezTo>
                    <a:cubicBezTo>
                      <a:pt x="563515" y="1985762"/>
                      <a:pt x="563515" y="1985762"/>
                      <a:pt x="541330" y="1981324"/>
                    </a:cubicBezTo>
                    <a:lnTo>
                      <a:pt x="413832" y="1957135"/>
                    </a:lnTo>
                    <a:lnTo>
                      <a:pt x="411994" y="1956691"/>
                    </a:lnTo>
                    <a:lnTo>
                      <a:pt x="406003" y="1954693"/>
                    </a:lnTo>
                    <a:lnTo>
                      <a:pt x="473156" y="1966796"/>
                    </a:lnTo>
                    <a:lnTo>
                      <a:pt x="567952" y="1985762"/>
                    </a:lnTo>
                    <a:cubicBezTo>
                      <a:pt x="587918" y="1990201"/>
                      <a:pt x="632288" y="1996858"/>
                      <a:pt x="652255" y="1999078"/>
                    </a:cubicBezTo>
                    <a:lnTo>
                      <a:pt x="473156" y="1966796"/>
                    </a:lnTo>
                    <a:lnTo>
                      <a:pt x="401566" y="1952474"/>
                    </a:lnTo>
                    <a:cubicBezTo>
                      <a:pt x="401566" y="1952474"/>
                      <a:pt x="401566" y="1952474"/>
                      <a:pt x="363851" y="1945816"/>
                    </a:cubicBezTo>
                    <a:lnTo>
                      <a:pt x="311931" y="1929697"/>
                    </a:lnTo>
                    <a:lnTo>
                      <a:pt x="348322" y="1939158"/>
                    </a:lnTo>
                    <a:cubicBezTo>
                      <a:pt x="381599" y="1948035"/>
                      <a:pt x="401566" y="1952474"/>
                      <a:pt x="392692" y="1950254"/>
                    </a:cubicBezTo>
                    <a:cubicBezTo>
                      <a:pt x="381599" y="1948035"/>
                      <a:pt x="368288" y="1943597"/>
                      <a:pt x="348322" y="1939158"/>
                    </a:cubicBezTo>
                    <a:cubicBezTo>
                      <a:pt x="335011" y="1936939"/>
                      <a:pt x="319482" y="1932500"/>
                      <a:pt x="299515" y="1925843"/>
                    </a:cubicBezTo>
                    <a:lnTo>
                      <a:pt x="311931" y="1929697"/>
                    </a:lnTo>
                    <a:lnTo>
                      <a:pt x="303640" y="1927542"/>
                    </a:lnTo>
                    <a:cubicBezTo>
                      <a:pt x="251541" y="1913082"/>
                      <a:pt x="184154" y="1891445"/>
                      <a:pt x="164188" y="1874800"/>
                    </a:cubicBezTo>
                    <a:close/>
                    <a:moveTo>
                      <a:pt x="1761639" y="1867350"/>
                    </a:moveTo>
                    <a:lnTo>
                      <a:pt x="1763203" y="1867373"/>
                    </a:lnTo>
                    <a:lnTo>
                      <a:pt x="1763181" y="1867394"/>
                    </a:lnTo>
                    <a:close/>
                    <a:moveTo>
                      <a:pt x="1773656" y="1865906"/>
                    </a:moveTo>
                    <a:lnTo>
                      <a:pt x="1773577" y="1866185"/>
                    </a:lnTo>
                    <a:lnTo>
                      <a:pt x="1772075" y="1867141"/>
                    </a:lnTo>
                    <a:cubicBezTo>
                      <a:pt x="1770133" y="1868528"/>
                      <a:pt x="1768468" y="1869639"/>
                      <a:pt x="1770688" y="1867418"/>
                    </a:cubicBezTo>
                    <a:lnTo>
                      <a:pt x="1770742" y="1867310"/>
                    </a:lnTo>
                    <a:close/>
                    <a:moveTo>
                      <a:pt x="1774299" y="1865725"/>
                    </a:moveTo>
                    <a:lnTo>
                      <a:pt x="1774295" y="1865753"/>
                    </a:lnTo>
                    <a:cubicBezTo>
                      <a:pt x="1774017" y="1867418"/>
                      <a:pt x="1774017" y="1868528"/>
                      <a:pt x="1775127" y="1867418"/>
                    </a:cubicBezTo>
                    <a:cubicBezTo>
                      <a:pt x="1772907" y="1869639"/>
                      <a:pt x="1772907" y="1868528"/>
                      <a:pt x="1773462" y="1866586"/>
                    </a:cubicBezTo>
                    <a:lnTo>
                      <a:pt x="1773577" y="1866185"/>
                    </a:lnTo>
                    <a:close/>
                    <a:moveTo>
                      <a:pt x="1775127" y="1865198"/>
                    </a:moveTo>
                    <a:lnTo>
                      <a:pt x="1774299" y="1865725"/>
                    </a:lnTo>
                    <a:lnTo>
                      <a:pt x="1774322" y="1865585"/>
                    </a:lnTo>
                    <a:close/>
                    <a:moveTo>
                      <a:pt x="1773859" y="1865198"/>
                    </a:moveTo>
                    <a:lnTo>
                      <a:pt x="1774387" y="1865198"/>
                    </a:lnTo>
                    <a:lnTo>
                      <a:pt x="1774322" y="1865585"/>
                    </a:lnTo>
                    <a:lnTo>
                      <a:pt x="1773656" y="1865906"/>
                    </a:lnTo>
                    <a:close/>
                    <a:moveTo>
                      <a:pt x="1765466" y="1865198"/>
                    </a:moveTo>
                    <a:lnTo>
                      <a:pt x="1771798" y="1865198"/>
                    </a:lnTo>
                    <a:lnTo>
                      <a:pt x="1770742" y="1867310"/>
                    </a:lnTo>
                    <a:lnTo>
                      <a:pt x="1770517" y="1867418"/>
                    </a:lnTo>
                    <a:lnTo>
                      <a:pt x="1767636" y="1868806"/>
                    </a:lnTo>
                    <a:lnTo>
                      <a:pt x="1762326" y="1868216"/>
                    </a:lnTo>
                    <a:lnTo>
                      <a:pt x="1763181" y="1867394"/>
                    </a:lnTo>
                    <a:lnTo>
                      <a:pt x="1764029" y="1867418"/>
                    </a:lnTo>
                    <a:cubicBezTo>
                      <a:pt x="1764029" y="1867418"/>
                      <a:pt x="1764029" y="1867418"/>
                      <a:pt x="1765417" y="1867418"/>
                    </a:cubicBezTo>
                    <a:lnTo>
                      <a:pt x="1766249" y="1867418"/>
                    </a:lnTo>
                    <a:lnTo>
                      <a:pt x="1763203" y="1867373"/>
                    </a:lnTo>
                    <a:close/>
                    <a:moveTo>
                      <a:pt x="1766992" y="1863732"/>
                    </a:moveTo>
                    <a:lnTo>
                      <a:pt x="1765466" y="1865198"/>
                    </a:lnTo>
                    <a:lnTo>
                      <a:pt x="1764029" y="1865198"/>
                    </a:lnTo>
                    <a:lnTo>
                      <a:pt x="1757075" y="1864996"/>
                    </a:lnTo>
                    <a:close/>
                    <a:moveTo>
                      <a:pt x="2578787" y="1863585"/>
                    </a:moveTo>
                    <a:cubicBezTo>
                      <a:pt x="2578787" y="1863585"/>
                      <a:pt x="2578787" y="1863585"/>
                      <a:pt x="2578787" y="1865808"/>
                    </a:cubicBezTo>
                    <a:cubicBezTo>
                      <a:pt x="2578787" y="1863585"/>
                      <a:pt x="2576572" y="1863585"/>
                      <a:pt x="2574356" y="1868031"/>
                    </a:cubicBezTo>
                    <a:cubicBezTo>
                      <a:pt x="2574356" y="1868031"/>
                      <a:pt x="2574356" y="1866919"/>
                      <a:pt x="2574079" y="1866086"/>
                    </a:cubicBezTo>
                    <a:lnTo>
                      <a:pt x="2572758" y="1865896"/>
                    </a:lnTo>
                    <a:lnTo>
                      <a:pt x="2570975" y="1873339"/>
                    </a:lnTo>
                    <a:lnTo>
                      <a:pt x="2570027" y="1885616"/>
                    </a:lnTo>
                    <a:lnTo>
                      <a:pt x="2570102" y="1885465"/>
                    </a:lnTo>
                    <a:cubicBezTo>
                      <a:pt x="2570102" y="1885465"/>
                      <a:pt x="2570102" y="1885465"/>
                      <a:pt x="2572314" y="1885465"/>
                    </a:cubicBezTo>
                    <a:cubicBezTo>
                      <a:pt x="2572314" y="1885465"/>
                      <a:pt x="2572314" y="1885465"/>
                      <a:pt x="2574525" y="1883244"/>
                    </a:cubicBezTo>
                    <a:cubicBezTo>
                      <a:pt x="2574525" y="1883244"/>
                      <a:pt x="2574525" y="1883244"/>
                      <a:pt x="2581160" y="1883244"/>
                    </a:cubicBezTo>
                    <a:cubicBezTo>
                      <a:pt x="2583372" y="1885465"/>
                      <a:pt x="2585583" y="1885465"/>
                      <a:pt x="2587795" y="1885465"/>
                    </a:cubicBezTo>
                    <a:lnTo>
                      <a:pt x="2587795" y="1885747"/>
                    </a:lnTo>
                    <a:lnTo>
                      <a:pt x="2594084" y="1885747"/>
                    </a:lnTo>
                    <a:cubicBezTo>
                      <a:pt x="2594084" y="1883557"/>
                      <a:pt x="2594084" y="1883557"/>
                      <a:pt x="2594084" y="1883557"/>
                    </a:cubicBezTo>
                    <a:cubicBezTo>
                      <a:pt x="2594084" y="1883557"/>
                      <a:pt x="2594084" y="1883557"/>
                      <a:pt x="2596857" y="1883284"/>
                    </a:cubicBezTo>
                    <a:lnTo>
                      <a:pt x="2598171" y="1883154"/>
                    </a:lnTo>
                    <a:lnTo>
                      <a:pt x="2600816" y="1879303"/>
                    </a:lnTo>
                    <a:cubicBezTo>
                      <a:pt x="2600816" y="1879303"/>
                      <a:pt x="2600816" y="1877083"/>
                      <a:pt x="2603034" y="1877083"/>
                    </a:cubicBezTo>
                    <a:cubicBezTo>
                      <a:pt x="2603034" y="1877083"/>
                      <a:pt x="2603034" y="1877083"/>
                      <a:pt x="2607470" y="1874862"/>
                    </a:cubicBezTo>
                    <a:lnTo>
                      <a:pt x="2607874" y="1874457"/>
                    </a:lnTo>
                    <a:lnTo>
                      <a:pt x="2607229" y="1874457"/>
                    </a:lnTo>
                    <a:cubicBezTo>
                      <a:pt x="2609449" y="1872239"/>
                      <a:pt x="2611669" y="1872239"/>
                      <a:pt x="2609449" y="1872239"/>
                    </a:cubicBezTo>
                    <a:cubicBezTo>
                      <a:pt x="2605009" y="1872239"/>
                      <a:pt x="2593910" y="1874457"/>
                      <a:pt x="2591690" y="1874457"/>
                    </a:cubicBezTo>
                    <a:cubicBezTo>
                      <a:pt x="2589470" y="1872239"/>
                      <a:pt x="2596130" y="1867802"/>
                      <a:pt x="2596130" y="1865584"/>
                    </a:cubicBezTo>
                    <a:lnTo>
                      <a:pt x="2596130" y="1864246"/>
                    </a:lnTo>
                    <a:lnTo>
                      <a:pt x="2588298" y="1870073"/>
                    </a:lnTo>
                    <a:cubicBezTo>
                      <a:pt x="2585249" y="1872575"/>
                      <a:pt x="2582477" y="1874799"/>
                      <a:pt x="2581368" y="1874799"/>
                    </a:cubicBezTo>
                    <a:cubicBezTo>
                      <a:pt x="2579150" y="1874799"/>
                      <a:pt x="2583585" y="1865904"/>
                      <a:pt x="2581368" y="1865904"/>
                    </a:cubicBezTo>
                    <a:lnTo>
                      <a:pt x="2581158" y="1865483"/>
                    </a:lnTo>
                    <a:lnTo>
                      <a:pt x="2581003" y="1865808"/>
                    </a:lnTo>
                    <a:cubicBezTo>
                      <a:pt x="2581003" y="1865808"/>
                      <a:pt x="2578787" y="1863585"/>
                      <a:pt x="2578787" y="1863585"/>
                    </a:cubicBezTo>
                    <a:close/>
                    <a:moveTo>
                      <a:pt x="1774529" y="1856487"/>
                    </a:moveTo>
                    <a:lnTo>
                      <a:pt x="1773462" y="1860757"/>
                    </a:lnTo>
                    <a:cubicBezTo>
                      <a:pt x="1772907" y="1862977"/>
                      <a:pt x="1772907" y="1862977"/>
                      <a:pt x="1772907" y="1862977"/>
                    </a:cubicBezTo>
                    <a:lnTo>
                      <a:pt x="1766992" y="1863732"/>
                    </a:lnTo>
                    <a:close/>
                    <a:moveTo>
                      <a:pt x="1776720" y="1854381"/>
                    </a:moveTo>
                    <a:lnTo>
                      <a:pt x="1775127" y="1860757"/>
                    </a:lnTo>
                    <a:lnTo>
                      <a:pt x="1773859" y="1865198"/>
                    </a:lnTo>
                    <a:lnTo>
                      <a:pt x="1772907" y="1865198"/>
                    </a:lnTo>
                    <a:lnTo>
                      <a:pt x="1771798" y="1865198"/>
                    </a:lnTo>
                    <a:lnTo>
                      <a:pt x="1772907" y="1862977"/>
                    </a:lnTo>
                    <a:lnTo>
                      <a:pt x="1774807" y="1856220"/>
                    </a:lnTo>
                    <a:close/>
                    <a:moveTo>
                      <a:pt x="1778557" y="1852616"/>
                    </a:moveTo>
                    <a:lnTo>
                      <a:pt x="1777936" y="1854893"/>
                    </a:lnTo>
                    <a:cubicBezTo>
                      <a:pt x="1775127" y="1865198"/>
                      <a:pt x="1775127" y="1865198"/>
                      <a:pt x="1775127" y="1865198"/>
                    </a:cubicBezTo>
                    <a:lnTo>
                      <a:pt x="1774387" y="1865198"/>
                    </a:lnTo>
                    <a:lnTo>
                      <a:pt x="1775127" y="1860757"/>
                    </a:lnTo>
                    <a:cubicBezTo>
                      <a:pt x="1775127" y="1860757"/>
                      <a:pt x="1775127" y="1860757"/>
                      <a:pt x="1775682" y="1858536"/>
                    </a:cubicBezTo>
                    <a:lnTo>
                      <a:pt x="1776720" y="1854381"/>
                    </a:lnTo>
                    <a:close/>
                    <a:moveTo>
                      <a:pt x="875906" y="1852033"/>
                    </a:moveTo>
                    <a:lnTo>
                      <a:pt x="894730" y="1852365"/>
                    </a:lnTo>
                    <a:cubicBezTo>
                      <a:pt x="987065" y="1853991"/>
                      <a:pt x="1134800" y="1856593"/>
                      <a:pt x="1371177" y="1860757"/>
                    </a:cubicBezTo>
                    <a:cubicBezTo>
                      <a:pt x="1371177" y="1860757"/>
                      <a:pt x="1371177" y="1860757"/>
                      <a:pt x="1686347" y="1865198"/>
                    </a:cubicBezTo>
                    <a:cubicBezTo>
                      <a:pt x="1686347" y="1865198"/>
                      <a:pt x="1686347" y="1865198"/>
                      <a:pt x="1719119" y="1866135"/>
                    </a:cubicBezTo>
                    <a:lnTo>
                      <a:pt x="1761639" y="1867350"/>
                    </a:lnTo>
                    <a:lnTo>
                      <a:pt x="1761567" y="1867349"/>
                    </a:lnTo>
                    <a:cubicBezTo>
                      <a:pt x="1747522" y="1867141"/>
                      <a:pt x="1691341" y="1866308"/>
                      <a:pt x="1466616" y="1862977"/>
                    </a:cubicBezTo>
                    <a:cubicBezTo>
                      <a:pt x="1466616" y="1862977"/>
                      <a:pt x="1466616" y="1862977"/>
                      <a:pt x="1065155" y="1855539"/>
                    </a:cubicBezTo>
                    <a:close/>
                    <a:moveTo>
                      <a:pt x="864432" y="1851831"/>
                    </a:moveTo>
                    <a:lnTo>
                      <a:pt x="865027" y="1851840"/>
                    </a:lnTo>
                    <a:cubicBezTo>
                      <a:pt x="867350" y="1851875"/>
                      <a:pt x="867350" y="1851875"/>
                      <a:pt x="867350" y="1851875"/>
                    </a:cubicBezTo>
                    <a:lnTo>
                      <a:pt x="875906" y="1852033"/>
                    </a:lnTo>
                    <a:close/>
                    <a:moveTo>
                      <a:pt x="660811" y="1849170"/>
                    </a:moveTo>
                    <a:lnTo>
                      <a:pt x="660993" y="1849430"/>
                    </a:lnTo>
                    <a:lnTo>
                      <a:pt x="660937" y="1849654"/>
                    </a:lnTo>
                    <a:lnTo>
                      <a:pt x="660761" y="1849865"/>
                    </a:lnTo>
                    <a:lnTo>
                      <a:pt x="660776" y="1849654"/>
                    </a:lnTo>
                    <a:close/>
                    <a:moveTo>
                      <a:pt x="661295" y="1848220"/>
                    </a:moveTo>
                    <a:lnTo>
                      <a:pt x="661429" y="1848512"/>
                    </a:lnTo>
                    <a:lnTo>
                      <a:pt x="661044" y="1849502"/>
                    </a:lnTo>
                    <a:lnTo>
                      <a:pt x="660993" y="1849430"/>
                    </a:lnTo>
                    <a:lnTo>
                      <a:pt x="661214" y="1848544"/>
                    </a:lnTo>
                    <a:close/>
                    <a:moveTo>
                      <a:pt x="2623504" y="1845614"/>
                    </a:moveTo>
                    <a:lnTo>
                      <a:pt x="2622204" y="1846091"/>
                    </a:lnTo>
                    <a:lnTo>
                      <a:pt x="2616505" y="1852142"/>
                    </a:lnTo>
                    <a:lnTo>
                      <a:pt x="2622755" y="1850060"/>
                    </a:lnTo>
                    <a:lnTo>
                      <a:pt x="2621286" y="1850060"/>
                    </a:lnTo>
                    <a:cubicBezTo>
                      <a:pt x="2621286" y="1847837"/>
                      <a:pt x="2623504" y="1845614"/>
                      <a:pt x="2623504" y="1845614"/>
                    </a:cubicBezTo>
                    <a:close/>
                    <a:moveTo>
                      <a:pt x="1779566" y="1842993"/>
                    </a:moveTo>
                    <a:lnTo>
                      <a:pt x="1776720" y="1854381"/>
                    </a:lnTo>
                    <a:lnTo>
                      <a:pt x="1776720" y="1854381"/>
                    </a:lnTo>
                    <a:lnTo>
                      <a:pt x="1779011" y="1845214"/>
                    </a:lnTo>
                    <a:cubicBezTo>
                      <a:pt x="1779566" y="1842993"/>
                      <a:pt x="1779566" y="1842993"/>
                      <a:pt x="1779566" y="1842993"/>
                    </a:cubicBezTo>
                    <a:close/>
                    <a:moveTo>
                      <a:pt x="663519" y="1842993"/>
                    </a:moveTo>
                    <a:lnTo>
                      <a:pt x="663600" y="1842993"/>
                    </a:lnTo>
                    <a:lnTo>
                      <a:pt x="663434" y="1843548"/>
                    </a:lnTo>
                    <a:lnTo>
                      <a:pt x="662180" y="1847434"/>
                    </a:lnTo>
                    <a:lnTo>
                      <a:pt x="661665" y="1849030"/>
                    </a:lnTo>
                    <a:lnTo>
                      <a:pt x="661429" y="1848512"/>
                    </a:lnTo>
                    <a:lnTo>
                      <a:pt x="661847" y="1847434"/>
                    </a:lnTo>
                    <a:lnTo>
                      <a:pt x="662601" y="1845491"/>
                    </a:lnTo>
                    <a:close/>
                    <a:moveTo>
                      <a:pt x="661381" y="1842993"/>
                    </a:moveTo>
                    <a:lnTo>
                      <a:pt x="662601" y="1842993"/>
                    </a:lnTo>
                    <a:lnTo>
                      <a:pt x="661492" y="1847434"/>
                    </a:lnTo>
                    <a:lnTo>
                      <a:pt x="661295" y="1848220"/>
                    </a:lnTo>
                    <a:lnTo>
                      <a:pt x="660937" y="1847434"/>
                    </a:lnTo>
                    <a:lnTo>
                      <a:pt x="660811" y="1849170"/>
                    </a:lnTo>
                    <a:lnTo>
                      <a:pt x="659603" y="1847439"/>
                    </a:lnTo>
                    <a:close/>
                    <a:moveTo>
                      <a:pt x="2614130" y="1812430"/>
                    </a:moveTo>
                    <a:cubicBezTo>
                      <a:pt x="2611911" y="1813542"/>
                      <a:pt x="2608028" y="1815765"/>
                      <a:pt x="2604700" y="1817710"/>
                    </a:cubicBezTo>
                    <a:lnTo>
                      <a:pt x="2603625" y="1818346"/>
                    </a:lnTo>
                    <a:lnTo>
                      <a:pt x="2590951" y="1844937"/>
                    </a:lnTo>
                    <a:lnTo>
                      <a:pt x="2596891" y="1836995"/>
                    </a:lnTo>
                    <a:cubicBezTo>
                      <a:pt x="2596891" y="1836995"/>
                      <a:pt x="2596891" y="1836995"/>
                      <a:pt x="2612414" y="1821428"/>
                    </a:cubicBezTo>
                    <a:cubicBezTo>
                      <a:pt x="2614632" y="1821428"/>
                      <a:pt x="2614632" y="1821428"/>
                      <a:pt x="2614632" y="1823652"/>
                    </a:cubicBezTo>
                    <a:cubicBezTo>
                      <a:pt x="2616849" y="1821428"/>
                      <a:pt x="2619067" y="1819204"/>
                      <a:pt x="2619067" y="1816981"/>
                    </a:cubicBezTo>
                    <a:cubicBezTo>
                      <a:pt x="2619067" y="1816981"/>
                      <a:pt x="2619067" y="1816981"/>
                      <a:pt x="2619067" y="1819204"/>
                    </a:cubicBezTo>
                    <a:lnTo>
                      <a:pt x="2622365" y="1815897"/>
                    </a:lnTo>
                    <a:lnTo>
                      <a:pt x="2620786" y="1816876"/>
                    </a:lnTo>
                    <a:cubicBezTo>
                      <a:pt x="2620786" y="1816876"/>
                      <a:pt x="2620786" y="1814653"/>
                      <a:pt x="2620786" y="1814653"/>
                    </a:cubicBezTo>
                    <a:cubicBezTo>
                      <a:pt x="2620786" y="1814653"/>
                      <a:pt x="2620786" y="1814653"/>
                      <a:pt x="2618567" y="1816876"/>
                    </a:cubicBezTo>
                    <a:cubicBezTo>
                      <a:pt x="2620786" y="1814653"/>
                      <a:pt x="2618567" y="1812430"/>
                      <a:pt x="2614130" y="1816876"/>
                    </a:cubicBezTo>
                    <a:cubicBezTo>
                      <a:pt x="2614130" y="1814653"/>
                      <a:pt x="2616349" y="1812430"/>
                      <a:pt x="2614130" y="1812430"/>
                    </a:cubicBezTo>
                    <a:close/>
                    <a:moveTo>
                      <a:pt x="2440704" y="1807553"/>
                    </a:moveTo>
                    <a:cubicBezTo>
                      <a:pt x="2436268" y="1803117"/>
                      <a:pt x="2445140" y="1814208"/>
                      <a:pt x="2460665" y="1829736"/>
                    </a:cubicBezTo>
                    <a:lnTo>
                      <a:pt x="2465937" y="1835025"/>
                    </a:lnTo>
                    <a:lnTo>
                      <a:pt x="2465948" y="1835019"/>
                    </a:lnTo>
                    <a:lnTo>
                      <a:pt x="2460665" y="1829736"/>
                    </a:lnTo>
                    <a:cubicBezTo>
                      <a:pt x="2451793" y="1820863"/>
                      <a:pt x="2445140" y="1814208"/>
                      <a:pt x="2440704" y="1807553"/>
                    </a:cubicBezTo>
                    <a:close/>
                    <a:moveTo>
                      <a:pt x="1793177" y="1786840"/>
                    </a:moveTo>
                    <a:lnTo>
                      <a:pt x="1793137" y="1787521"/>
                    </a:lnTo>
                    <a:lnTo>
                      <a:pt x="1792168" y="1794465"/>
                    </a:lnTo>
                    <a:lnTo>
                      <a:pt x="1790386" y="1800804"/>
                    </a:lnTo>
                    <a:cubicBezTo>
                      <a:pt x="1789137" y="1805245"/>
                      <a:pt x="1787265" y="1811907"/>
                      <a:pt x="1784456" y="1821899"/>
                    </a:cubicBezTo>
                    <a:lnTo>
                      <a:pt x="1774807" y="1856220"/>
                    </a:lnTo>
                    <a:lnTo>
                      <a:pt x="1774529" y="1856487"/>
                    </a:lnTo>
                    <a:lnTo>
                      <a:pt x="1777346" y="1845213"/>
                    </a:lnTo>
                    <a:cubicBezTo>
                      <a:pt x="1777346" y="1845213"/>
                      <a:pt x="1777346" y="1845213"/>
                      <a:pt x="1786224" y="1811906"/>
                    </a:cubicBezTo>
                    <a:cubicBezTo>
                      <a:pt x="1787334" y="1806355"/>
                      <a:pt x="1788999" y="1800249"/>
                      <a:pt x="1790663" y="1794698"/>
                    </a:cubicBezTo>
                    <a:close/>
                    <a:moveTo>
                      <a:pt x="1794463" y="1782819"/>
                    </a:moveTo>
                    <a:lnTo>
                      <a:pt x="1794504" y="1783860"/>
                    </a:lnTo>
                    <a:lnTo>
                      <a:pt x="1790663" y="1807465"/>
                    </a:lnTo>
                    <a:cubicBezTo>
                      <a:pt x="1790663" y="1807465"/>
                      <a:pt x="1790663" y="1807465"/>
                      <a:pt x="1779566" y="1842993"/>
                    </a:cubicBezTo>
                    <a:cubicBezTo>
                      <a:pt x="1779566" y="1842993"/>
                      <a:pt x="1779566" y="1842993"/>
                      <a:pt x="1790663" y="1805245"/>
                    </a:cubicBezTo>
                    <a:lnTo>
                      <a:pt x="1792168" y="1794465"/>
                    </a:lnTo>
                    <a:lnTo>
                      <a:pt x="1792571" y="1793033"/>
                    </a:lnTo>
                    <a:cubicBezTo>
                      <a:pt x="1792883" y="1791922"/>
                      <a:pt x="1792883" y="1791922"/>
                      <a:pt x="1792883" y="1791922"/>
                    </a:cubicBezTo>
                    <a:lnTo>
                      <a:pt x="1793137" y="1787521"/>
                    </a:lnTo>
                    <a:lnTo>
                      <a:pt x="1793275" y="1786531"/>
                    </a:lnTo>
                    <a:close/>
                    <a:moveTo>
                      <a:pt x="3204136" y="1777163"/>
                    </a:moveTo>
                    <a:cubicBezTo>
                      <a:pt x="3208572" y="1777163"/>
                      <a:pt x="3208572" y="1777163"/>
                      <a:pt x="3208572" y="1777163"/>
                    </a:cubicBezTo>
                    <a:lnTo>
                      <a:pt x="3198829" y="1778049"/>
                    </a:lnTo>
                    <a:lnTo>
                      <a:pt x="3202472" y="1777441"/>
                    </a:lnTo>
                    <a:cubicBezTo>
                      <a:pt x="3204136" y="1777163"/>
                      <a:pt x="3204136" y="1777163"/>
                      <a:pt x="3204136" y="1777163"/>
                    </a:cubicBezTo>
                    <a:close/>
                    <a:moveTo>
                      <a:pt x="1794599" y="1777046"/>
                    </a:moveTo>
                    <a:lnTo>
                      <a:pt x="1795056" y="1780471"/>
                    </a:lnTo>
                    <a:lnTo>
                      <a:pt x="1794892" y="1781477"/>
                    </a:lnTo>
                    <a:lnTo>
                      <a:pt x="1794463" y="1782819"/>
                    </a:lnTo>
                    <a:lnTo>
                      <a:pt x="1794315" y="1779087"/>
                    </a:lnTo>
                    <a:close/>
                    <a:moveTo>
                      <a:pt x="1794002" y="1772565"/>
                    </a:moveTo>
                    <a:lnTo>
                      <a:pt x="1794078" y="1773134"/>
                    </a:lnTo>
                    <a:lnTo>
                      <a:pt x="1794315" y="1779087"/>
                    </a:lnTo>
                    <a:lnTo>
                      <a:pt x="1793275" y="1786531"/>
                    </a:lnTo>
                    <a:lnTo>
                      <a:pt x="1793177" y="1786840"/>
                    </a:lnTo>
                    <a:close/>
                    <a:moveTo>
                      <a:pt x="1794635" y="1761616"/>
                    </a:moveTo>
                    <a:lnTo>
                      <a:pt x="1795831" y="1768226"/>
                    </a:lnTo>
                    <a:lnTo>
                      <a:pt x="1794599" y="1777046"/>
                    </a:lnTo>
                    <a:lnTo>
                      <a:pt x="1794547" y="1776657"/>
                    </a:lnTo>
                    <a:lnTo>
                      <a:pt x="1794078" y="1773134"/>
                    </a:lnTo>
                    <a:lnTo>
                      <a:pt x="1794034" y="1772020"/>
                    </a:lnTo>
                    <a:close/>
                    <a:moveTo>
                      <a:pt x="2636758" y="1760881"/>
                    </a:moveTo>
                    <a:cubicBezTo>
                      <a:pt x="2632321" y="1767545"/>
                      <a:pt x="2625666" y="1776430"/>
                      <a:pt x="2619011" y="1785315"/>
                    </a:cubicBezTo>
                    <a:lnTo>
                      <a:pt x="2613283" y="1792771"/>
                    </a:lnTo>
                    <a:lnTo>
                      <a:pt x="2613369" y="1792942"/>
                    </a:lnTo>
                    <a:lnTo>
                      <a:pt x="2619011" y="1785315"/>
                    </a:lnTo>
                    <a:cubicBezTo>
                      <a:pt x="2632321" y="1767545"/>
                      <a:pt x="2641195" y="1756439"/>
                      <a:pt x="2636758" y="1760881"/>
                    </a:cubicBezTo>
                    <a:close/>
                    <a:moveTo>
                      <a:pt x="2545056" y="1753642"/>
                    </a:moveTo>
                    <a:cubicBezTo>
                      <a:pt x="2545022" y="1752774"/>
                      <a:pt x="2545022" y="1753052"/>
                      <a:pt x="2545022" y="1754719"/>
                    </a:cubicBezTo>
                    <a:lnTo>
                      <a:pt x="2545213" y="1757423"/>
                    </a:lnTo>
                    <a:lnTo>
                      <a:pt x="2545297" y="1759440"/>
                    </a:lnTo>
                    <a:cubicBezTo>
                      <a:pt x="2545572" y="1765273"/>
                      <a:pt x="2546121" y="1774716"/>
                      <a:pt x="2547221" y="1785826"/>
                    </a:cubicBezTo>
                    <a:lnTo>
                      <a:pt x="2548023" y="1812719"/>
                    </a:lnTo>
                    <a:lnTo>
                      <a:pt x="2549168" y="1817300"/>
                    </a:lnTo>
                    <a:lnTo>
                      <a:pt x="2547221" y="1785826"/>
                    </a:lnTo>
                    <a:lnTo>
                      <a:pt x="2545213" y="1757423"/>
                    </a:lnTo>
                    <a:close/>
                    <a:moveTo>
                      <a:pt x="1793171" y="1750316"/>
                    </a:moveTo>
                    <a:lnTo>
                      <a:pt x="1794715" y="1760245"/>
                    </a:lnTo>
                    <a:lnTo>
                      <a:pt x="1794635" y="1761616"/>
                    </a:lnTo>
                    <a:lnTo>
                      <a:pt x="1793334" y="1754421"/>
                    </a:lnTo>
                    <a:close/>
                    <a:moveTo>
                      <a:pt x="1791940" y="1742403"/>
                    </a:moveTo>
                    <a:lnTo>
                      <a:pt x="1793114" y="1748886"/>
                    </a:lnTo>
                    <a:lnTo>
                      <a:pt x="1793171" y="1750316"/>
                    </a:lnTo>
                    <a:close/>
                    <a:moveTo>
                      <a:pt x="1790892" y="1736614"/>
                    </a:moveTo>
                    <a:lnTo>
                      <a:pt x="1791191" y="1737582"/>
                    </a:lnTo>
                    <a:lnTo>
                      <a:pt x="1791940" y="1742403"/>
                    </a:lnTo>
                    <a:close/>
                    <a:moveTo>
                      <a:pt x="1787566" y="1725820"/>
                    </a:moveTo>
                    <a:lnTo>
                      <a:pt x="1789007" y="1730497"/>
                    </a:lnTo>
                    <a:lnTo>
                      <a:pt x="1793334" y="1754421"/>
                    </a:lnTo>
                    <a:lnTo>
                      <a:pt x="1794034" y="1772020"/>
                    </a:lnTo>
                    <a:lnTo>
                      <a:pt x="1794002" y="1772565"/>
                    </a:lnTo>
                    <a:lnTo>
                      <a:pt x="1793230" y="1766768"/>
                    </a:lnTo>
                    <a:cubicBezTo>
                      <a:pt x="1792605" y="1762085"/>
                      <a:pt x="1791773" y="1755840"/>
                      <a:pt x="1790663" y="1747513"/>
                    </a:cubicBezTo>
                    <a:close/>
                    <a:moveTo>
                      <a:pt x="3401552" y="1715503"/>
                    </a:moveTo>
                    <a:lnTo>
                      <a:pt x="3402022" y="1718647"/>
                    </a:lnTo>
                    <a:lnTo>
                      <a:pt x="3400394" y="1717018"/>
                    </a:lnTo>
                    <a:close/>
                    <a:moveTo>
                      <a:pt x="2674990" y="1714631"/>
                    </a:moveTo>
                    <a:lnTo>
                      <a:pt x="2670003" y="1721732"/>
                    </a:lnTo>
                    <a:lnTo>
                      <a:pt x="2661730" y="1733513"/>
                    </a:lnTo>
                    <a:lnTo>
                      <a:pt x="2661160" y="1734226"/>
                    </a:lnTo>
                    <a:cubicBezTo>
                      <a:pt x="2656723" y="1740890"/>
                      <a:pt x="2652287" y="1747554"/>
                      <a:pt x="2647850" y="1751996"/>
                    </a:cubicBezTo>
                    <a:close/>
                    <a:moveTo>
                      <a:pt x="1787470" y="1714448"/>
                    </a:moveTo>
                    <a:lnTo>
                      <a:pt x="1788444" y="1723087"/>
                    </a:lnTo>
                    <a:lnTo>
                      <a:pt x="1790892" y="1736614"/>
                    </a:lnTo>
                    <a:lnTo>
                      <a:pt x="1789007" y="1730497"/>
                    </a:lnTo>
                    <a:lnTo>
                      <a:pt x="1788721" y="1728916"/>
                    </a:lnTo>
                    <a:close/>
                    <a:moveTo>
                      <a:pt x="3397583" y="1714206"/>
                    </a:moveTo>
                    <a:lnTo>
                      <a:pt x="3400394" y="1717018"/>
                    </a:lnTo>
                    <a:lnTo>
                      <a:pt x="3375388" y="1749733"/>
                    </a:lnTo>
                    <a:cubicBezTo>
                      <a:pt x="3366510" y="1763056"/>
                      <a:pt x="3357632" y="1774158"/>
                      <a:pt x="3350973" y="1787481"/>
                    </a:cubicBezTo>
                    <a:cubicBezTo>
                      <a:pt x="3344315" y="1814127"/>
                      <a:pt x="3362071" y="1814127"/>
                      <a:pt x="3366510" y="1827450"/>
                    </a:cubicBezTo>
                    <a:cubicBezTo>
                      <a:pt x="3382046" y="1849654"/>
                      <a:pt x="3393144" y="1867418"/>
                      <a:pt x="3404241" y="1885182"/>
                    </a:cubicBezTo>
                    <a:lnTo>
                      <a:pt x="3364290" y="1825229"/>
                    </a:lnTo>
                    <a:cubicBezTo>
                      <a:pt x="3359851" y="1811906"/>
                      <a:pt x="3344315" y="1816347"/>
                      <a:pt x="3348754" y="1787481"/>
                    </a:cubicBezTo>
                    <a:cubicBezTo>
                      <a:pt x="3348754" y="1787481"/>
                      <a:pt x="3348754" y="1787481"/>
                      <a:pt x="3368729" y="1756395"/>
                    </a:cubicBezTo>
                    <a:cubicBezTo>
                      <a:pt x="3377607" y="1743072"/>
                      <a:pt x="3386485" y="1729749"/>
                      <a:pt x="3397583" y="1714206"/>
                    </a:cubicBezTo>
                    <a:close/>
                    <a:moveTo>
                      <a:pt x="3400864" y="1710907"/>
                    </a:moveTo>
                    <a:lnTo>
                      <a:pt x="3404241" y="1711985"/>
                    </a:lnTo>
                    <a:lnTo>
                      <a:pt x="3401552" y="1715503"/>
                    </a:lnTo>
                    <a:close/>
                    <a:moveTo>
                      <a:pt x="3399802" y="1709765"/>
                    </a:moveTo>
                    <a:cubicBezTo>
                      <a:pt x="3400080" y="1708932"/>
                      <a:pt x="3400357" y="1708654"/>
                      <a:pt x="3400704" y="1709834"/>
                    </a:cubicBezTo>
                    <a:lnTo>
                      <a:pt x="3400864" y="1710907"/>
                    </a:lnTo>
                    <a:lnTo>
                      <a:pt x="3399456" y="1710457"/>
                    </a:lnTo>
                    <a:close/>
                    <a:moveTo>
                      <a:pt x="1784959" y="1707566"/>
                    </a:moveTo>
                    <a:lnTo>
                      <a:pt x="1787566" y="1725820"/>
                    </a:lnTo>
                    <a:lnTo>
                      <a:pt x="1784469" y="1715771"/>
                    </a:lnTo>
                    <a:close/>
                    <a:moveTo>
                      <a:pt x="1979131" y="1703392"/>
                    </a:moveTo>
                    <a:cubicBezTo>
                      <a:pt x="1981351" y="1703392"/>
                      <a:pt x="1981351" y="1703392"/>
                      <a:pt x="1981351" y="1703392"/>
                    </a:cubicBezTo>
                    <a:lnTo>
                      <a:pt x="1991102" y="1708125"/>
                    </a:lnTo>
                    <a:lnTo>
                      <a:pt x="1985237" y="1706169"/>
                    </a:lnTo>
                    <a:cubicBezTo>
                      <a:pt x="1983572" y="1705614"/>
                      <a:pt x="1983572" y="1705614"/>
                      <a:pt x="1983572" y="1705614"/>
                    </a:cubicBezTo>
                    <a:cubicBezTo>
                      <a:pt x="1979131" y="1703392"/>
                      <a:pt x="1979131" y="1703392"/>
                      <a:pt x="1979131" y="1703392"/>
                    </a:cubicBezTo>
                    <a:close/>
                    <a:moveTo>
                      <a:pt x="1785742" y="1694470"/>
                    </a:moveTo>
                    <a:lnTo>
                      <a:pt x="1787470" y="1714448"/>
                    </a:lnTo>
                    <a:lnTo>
                      <a:pt x="1785560" y="1697509"/>
                    </a:lnTo>
                    <a:close/>
                    <a:moveTo>
                      <a:pt x="1785464" y="1689790"/>
                    </a:moveTo>
                    <a:lnTo>
                      <a:pt x="1785793" y="1693622"/>
                    </a:lnTo>
                    <a:lnTo>
                      <a:pt x="1785742" y="1694470"/>
                    </a:lnTo>
                    <a:lnTo>
                      <a:pt x="1785357" y="1690023"/>
                    </a:lnTo>
                    <a:close/>
                    <a:moveTo>
                      <a:pt x="3166639" y="1683676"/>
                    </a:moveTo>
                    <a:lnTo>
                      <a:pt x="3137309" y="1692390"/>
                    </a:lnTo>
                    <a:lnTo>
                      <a:pt x="3151378" y="1687835"/>
                    </a:lnTo>
                    <a:lnTo>
                      <a:pt x="3156069" y="1686317"/>
                    </a:lnTo>
                    <a:close/>
                    <a:moveTo>
                      <a:pt x="1791364" y="1681549"/>
                    </a:moveTo>
                    <a:lnTo>
                      <a:pt x="1794547" y="1714761"/>
                    </a:lnTo>
                    <a:cubicBezTo>
                      <a:pt x="1796767" y="1729749"/>
                      <a:pt x="1799541" y="1745292"/>
                      <a:pt x="1801761" y="1758615"/>
                    </a:cubicBezTo>
                    <a:cubicBezTo>
                      <a:pt x="1802871" y="1786371"/>
                      <a:pt x="1798986" y="1821343"/>
                      <a:pt x="1785392" y="1846046"/>
                    </a:cubicBezTo>
                    <a:lnTo>
                      <a:pt x="1778557" y="1852616"/>
                    </a:lnTo>
                    <a:lnTo>
                      <a:pt x="1781785" y="1840773"/>
                    </a:lnTo>
                    <a:cubicBezTo>
                      <a:pt x="1786224" y="1824119"/>
                      <a:pt x="1791773" y="1808021"/>
                      <a:pt x="1794825" y="1791922"/>
                    </a:cubicBezTo>
                    <a:lnTo>
                      <a:pt x="1794504" y="1783860"/>
                    </a:lnTo>
                    <a:lnTo>
                      <a:pt x="1794892" y="1781477"/>
                    </a:lnTo>
                    <a:lnTo>
                      <a:pt x="1795102" y="1780820"/>
                    </a:lnTo>
                    <a:lnTo>
                      <a:pt x="1795056" y="1780471"/>
                    </a:lnTo>
                    <a:lnTo>
                      <a:pt x="1796490" y="1771660"/>
                    </a:lnTo>
                    <a:lnTo>
                      <a:pt x="1794715" y="1760245"/>
                    </a:lnTo>
                    <a:lnTo>
                      <a:pt x="1794825" y="1758338"/>
                    </a:lnTo>
                    <a:lnTo>
                      <a:pt x="1793114" y="1748886"/>
                    </a:lnTo>
                    <a:lnTo>
                      <a:pt x="1792883" y="1743072"/>
                    </a:lnTo>
                    <a:lnTo>
                      <a:pt x="1791191" y="1737582"/>
                    </a:lnTo>
                    <a:lnTo>
                      <a:pt x="1790663" y="1734190"/>
                    </a:lnTo>
                    <a:cubicBezTo>
                      <a:pt x="1786224" y="1698662"/>
                      <a:pt x="1786224" y="1698662"/>
                      <a:pt x="1786224" y="1698662"/>
                    </a:cubicBezTo>
                    <a:lnTo>
                      <a:pt x="1785793" y="1693622"/>
                    </a:lnTo>
                    <a:lnTo>
                      <a:pt x="1785912" y="1691619"/>
                    </a:lnTo>
                    <a:close/>
                    <a:moveTo>
                      <a:pt x="1784596" y="1679660"/>
                    </a:moveTo>
                    <a:lnTo>
                      <a:pt x="1785036" y="1684795"/>
                    </a:lnTo>
                    <a:lnTo>
                      <a:pt x="1784282" y="1686172"/>
                    </a:lnTo>
                    <a:lnTo>
                      <a:pt x="1785560" y="1697509"/>
                    </a:lnTo>
                    <a:lnTo>
                      <a:pt x="1784959" y="1707566"/>
                    </a:lnTo>
                    <a:lnTo>
                      <a:pt x="1781785" y="1685339"/>
                    </a:lnTo>
                    <a:close/>
                    <a:moveTo>
                      <a:pt x="1790686" y="1674477"/>
                    </a:moveTo>
                    <a:lnTo>
                      <a:pt x="1790998" y="1677724"/>
                    </a:lnTo>
                    <a:lnTo>
                      <a:pt x="1785464" y="1689790"/>
                    </a:lnTo>
                    <a:lnTo>
                      <a:pt x="1785036" y="1684795"/>
                    </a:lnTo>
                    <a:close/>
                    <a:moveTo>
                      <a:pt x="1791038" y="1673834"/>
                    </a:moveTo>
                    <a:lnTo>
                      <a:pt x="1790686" y="1674477"/>
                    </a:lnTo>
                    <a:lnTo>
                      <a:pt x="1790663" y="1674237"/>
                    </a:lnTo>
                    <a:close/>
                    <a:moveTo>
                      <a:pt x="1790360" y="1668015"/>
                    </a:moveTo>
                    <a:lnTo>
                      <a:pt x="1784596" y="1679660"/>
                    </a:lnTo>
                    <a:lnTo>
                      <a:pt x="1784560" y="1679233"/>
                    </a:lnTo>
                    <a:close/>
                    <a:moveTo>
                      <a:pt x="1801804" y="1662266"/>
                    </a:moveTo>
                    <a:lnTo>
                      <a:pt x="1791364" y="1681549"/>
                    </a:lnTo>
                    <a:lnTo>
                      <a:pt x="1790998" y="1677724"/>
                    </a:lnTo>
                    <a:lnTo>
                      <a:pt x="1794474" y="1670142"/>
                    </a:lnTo>
                    <a:close/>
                    <a:moveTo>
                      <a:pt x="1801761" y="1654253"/>
                    </a:moveTo>
                    <a:lnTo>
                      <a:pt x="1794474" y="1670142"/>
                    </a:lnTo>
                    <a:lnTo>
                      <a:pt x="1791038" y="1673834"/>
                    </a:lnTo>
                    <a:close/>
                    <a:moveTo>
                      <a:pt x="3333544" y="1635861"/>
                    </a:moveTo>
                    <a:lnTo>
                      <a:pt x="3333662" y="1637226"/>
                    </a:lnTo>
                    <a:lnTo>
                      <a:pt x="3333217" y="1636489"/>
                    </a:lnTo>
                    <a:close/>
                    <a:moveTo>
                      <a:pt x="2107989" y="1612273"/>
                    </a:moveTo>
                    <a:lnTo>
                      <a:pt x="2108572" y="1612739"/>
                    </a:lnTo>
                    <a:lnTo>
                      <a:pt x="2108572" y="1612739"/>
                    </a:lnTo>
                    <a:close/>
                    <a:moveTo>
                      <a:pt x="1842650" y="1609016"/>
                    </a:moveTo>
                    <a:lnTo>
                      <a:pt x="1842614" y="1609079"/>
                    </a:lnTo>
                    <a:lnTo>
                      <a:pt x="1819551" y="1634581"/>
                    </a:lnTo>
                    <a:cubicBezTo>
                      <a:pt x="1801761" y="1654253"/>
                      <a:pt x="1801761" y="1654253"/>
                      <a:pt x="1801761" y="1654253"/>
                    </a:cubicBezTo>
                    <a:cubicBezTo>
                      <a:pt x="1817297" y="1637044"/>
                      <a:pt x="1828950" y="1624138"/>
                      <a:pt x="1837689" y="1614458"/>
                    </a:cubicBezTo>
                    <a:lnTo>
                      <a:pt x="1840009" y="1611888"/>
                    </a:lnTo>
                    <a:close/>
                    <a:moveTo>
                      <a:pt x="2101345" y="1607846"/>
                    </a:moveTo>
                    <a:lnTo>
                      <a:pt x="2106845" y="1611511"/>
                    </a:lnTo>
                    <a:cubicBezTo>
                      <a:pt x="2107989" y="1612273"/>
                      <a:pt x="2107989" y="1612273"/>
                      <a:pt x="2107989" y="1612273"/>
                    </a:cubicBezTo>
                    <a:lnTo>
                      <a:pt x="2107067" y="1611720"/>
                    </a:lnTo>
                    <a:close/>
                    <a:moveTo>
                      <a:pt x="1846264" y="1602649"/>
                    </a:moveTo>
                    <a:lnTo>
                      <a:pt x="1842732" y="1608872"/>
                    </a:lnTo>
                    <a:lnTo>
                      <a:pt x="1840009" y="1611888"/>
                    </a:lnTo>
                    <a:lnTo>
                      <a:pt x="1837550" y="1614562"/>
                    </a:lnTo>
                    <a:cubicBezTo>
                      <a:pt x="1831169" y="1621501"/>
                      <a:pt x="1818407" y="1635379"/>
                      <a:pt x="1792883" y="1663135"/>
                    </a:cubicBezTo>
                    <a:lnTo>
                      <a:pt x="1790360" y="1668015"/>
                    </a:lnTo>
                    <a:lnTo>
                      <a:pt x="1795935" y="1656751"/>
                    </a:lnTo>
                    <a:cubicBezTo>
                      <a:pt x="1802871" y="1649812"/>
                      <a:pt x="1810639" y="1644261"/>
                      <a:pt x="1815078" y="1636489"/>
                    </a:cubicBezTo>
                    <a:close/>
                    <a:moveTo>
                      <a:pt x="1853446" y="1589995"/>
                    </a:moveTo>
                    <a:lnTo>
                      <a:pt x="1851145" y="1597353"/>
                    </a:lnTo>
                    <a:lnTo>
                      <a:pt x="1846264" y="1602649"/>
                    </a:lnTo>
                    <a:close/>
                    <a:moveTo>
                      <a:pt x="3362170" y="1581939"/>
                    </a:moveTo>
                    <a:lnTo>
                      <a:pt x="3362071" y="1583198"/>
                    </a:lnTo>
                    <a:lnTo>
                      <a:pt x="3361679" y="1582675"/>
                    </a:lnTo>
                    <a:close/>
                    <a:moveTo>
                      <a:pt x="3360048" y="1580499"/>
                    </a:moveTo>
                    <a:lnTo>
                      <a:pt x="3361239" y="1582087"/>
                    </a:lnTo>
                    <a:lnTo>
                      <a:pt x="3361679" y="1582675"/>
                    </a:lnTo>
                    <a:lnTo>
                      <a:pt x="3359851" y="1585418"/>
                    </a:lnTo>
                    <a:lnTo>
                      <a:pt x="3333544" y="1635861"/>
                    </a:lnTo>
                    <a:lnTo>
                      <a:pt x="3333217" y="1632048"/>
                    </a:lnTo>
                    <a:cubicBezTo>
                      <a:pt x="3333217" y="1632048"/>
                      <a:pt x="3333217" y="1632048"/>
                      <a:pt x="3342095" y="1616505"/>
                    </a:cubicBezTo>
                    <a:cubicBezTo>
                      <a:pt x="3342095" y="1616505"/>
                      <a:pt x="3342095" y="1616505"/>
                      <a:pt x="3359851" y="1580977"/>
                    </a:cubicBezTo>
                    <a:close/>
                    <a:moveTo>
                      <a:pt x="3364567" y="1576814"/>
                    </a:moveTo>
                    <a:cubicBezTo>
                      <a:pt x="3364845" y="1575981"/>
                      <a:pt x="3365400" y="1576536"/>
                      <a:pt x="3366510" y="1583198"/>
                    </a:cubicBezTo>
                    <a:cubicBezTo>
                      <a:pt x="3364290" y="1578757"/>
                      <a:pt x="3364290" y="1578757"/>
                      <a:pt x="3364290" y="1578757"/>
                    </a:cubicBezTo>
                    <a:cubicBezTo>
                      <a:pt x="3364290" y="1579867"/>
                      <a:pt x="3364290" y="1577647"/>
                      <a:pt x="3364567" y="1576814"/>
                    </a:cubicBezTo>
                    <a:close/>
                    <a:moveTo>
                      <a:pt x="3362585" y="1576625"/>
                    </a:moveTo>
                    <a:lnTo>
                      <a:pt x="3364290" y="1578757"/>
                    </a:lnTo>
                    <a:cubicBezTo>
                      <a:pt x="3364290" y="1578757"/>
                      <a:pt x="3364290" y="1578757"/>
                      <a:pt x="3363735" y="1579590"/>
                    </a:cubicBezTo>
                    <a:lnTo>
                      <a:pt x="3362170" y="1581939"/>
                    </a:lnTo>
                    <a:close/>
                    <a:moveTo>
                      <a:pt x="2054236" y="1575953"/>
                    </a:moveTo>
                    <a:lnTo>
                      <a:pt x="2090575" y="1600555"/>
                    </a:lnTo>
                    <a:lnTo>
                      <a:pt x="2101345" y="1607846"/>
                    </a:lnTo>
                    <a:lnTo>
                      <a:pt x="2098831" y="1606171"/>
                    </a:lnTo>
                    <a:cubicBezTo>
                      <a:pt x="2094252" y="1603120"/>
                      <a:pt x="2087383" y="1598544"/>
                      <a:pt x="2077080" y="1591679"/>
                    </a:cubicBezTo>
                    <a:lnTo>
                      <a:pt x="2058034" y="1578990"/>
                    </a:lnTo>
                    <a:close/>
                    <a:moveTo>
                      <a:pt x="3362660" y="1575669"/>
                    </a:moveTo>
                    <a:lnTo>
                      <a:pt x="3362585" y="1576625"/>
                    </a:lnTo>
                    <a:lnTo>
                      <a:pt x="3362116" y="1576039"/>
                    </a:lnTo>
                    <a:close/>
                    <a:moveTo>
                      <a:pt x="3146921" y="1574404"/>
                    </a:moveTo>
                    <a:lnTo>
                      <a:pt x="3145288" y="1575177"/>
                    </a:lnTo>
                    <a:lnTo>
                      <a:pt x="3146712" y="1574474"/>
                    </a:lnTo>
                    <a:close/>
                    <a:moveTo>
                      <a:pt x="3151356" y="1572181"/>
                    </a:moveTo>
                    <a:cubicBezTo>
                      <a:pt x="3146921" y="1574404"/>
                      <a:pt x="3146921" y="1574404"/>
                      <a:pt x="3146921" y="1574404"/>
                    </a:cubicBezTo>
                    <a:lnTo>
                      <a:pt x="3147230" y="1574218"/>
                    </a:lnTo>
                    <a:lnTo>
                      <a:pt x="3149034" y="1573327"/>
                    </a:lnTo>
                    <a:cubicBezTo>
                      <a:pt x="3151356" y="1572181"/>
                      <a:pt x="3151356" y="1572181"/>
                      <a:pt x="3151356" y="1572181"/>
                    </a:cubicBezTo>
                    <a:close/>
                    <a:moveTo>
                      <a:pt x="2048386" y="1571993"/>
                    </a:moveTo>
                    <a:lnTo>
                      <a:pt x="2052484" y="1574552"/>
                    </a:lnTo>
                    <a:lnTo>
                      <a:pt x="2054236" y="1575953"/>
                    </a:lnTo>
                    <a:lnTo>
                      <a:pt x="2049709" y="1572888"/>
                    </a:lnTo>
                    <a:close/>
                    <a:moveTo>
                      <a:pt x="2032502" y="1561239"/>
                    </a:moveTo>
                    <a:cubicBezTo>
                      <a:pt x="2032502" y="1561239"/>
                      <a:pt x="2032502" y="1561239"/>
                      <a:pt x="2034653" y="1562695"/>
                    </a:cubicBezTo>
                    <a:lnTo>
                      <a:pt x="2048386" y="1571993"/>
                    </a:lnTo>
                    <a:lnTo>
                      <a:pt x="2034722" y="1563458"/>
                    </a:lnTo>
                    <a:cubicBezTo>
                      <a:pt x="2034722" y="1563458"/>
                      <a:pt x="2034722" y="1563458"/>
                      <a:pt x="2032502" y="1561239"/>
                    </a:cubicBezTo>
                    <a:close/>
                    <a:moveTo>
                      <a:pt x="2021400" y="1554582"/>
                    </a:moveTo>
                    <a:lnTo>
                      <a:pt x="2026233" y="1558367"/>
                    </a:lnTo>
                    <a:lnTo>
                      <a:pt x="2025008" y="1557633"/>
                    </a:lnTo>
                    <a:cubicBezTo>
                      <a:pt x="2023621" y="1556801"/>
                      <a:pt x="2023621" y="1556801"/>
                      <a:pt x="2023621" y="1556801"/>
                    </a:cubicBezTo>
                    <a:cubicBezTo>
                      <a:pt x="2021400" y="1554582"/>
                      <a:pt x="2021400" y="1554582"/>
                      <a:pt x="2021400" y="1554582"/>
                    </a:cubicBezTo>
                    <a:close/>
                    <a:moveTo>
                      <a:pt x="1871726" y="1503275"/>
                    </a:moveTo>
                    <a:lnTo>
                      <a:pt x="1870337" y="1517875"/>
                    </a:lnTo>
                    <a:lnTo>
                      <a:pt x="1869178" y="1521024"/>
                    </a:lnTo>
                    <a:lnTo>
                      <a:pt x="1867289" y="1549891"/>
                    </a:lnTo>
                    <a:lnTo>
                      <a:pt x="1865491" y="1568773"/>
                    </a:lnTo>
                    <a:lnTo>
                      <a:pt x="1853446" y="1589995"/>
                    </a:lnTo>
                    <a:lnTo>
                      <a:pt x="1863907" y="1556552"/>
                    </a:lnTo>
                    <a:cubicBezTo>
                      <a:pt x="1867236" y="1542119"/>
                      <a:pt x="1867236" y="1528796"/>
                      <a:pt x="1868068" y="1516583"/>
                    </a:cubicBezTo>
                    <a:close/>
                    <a:moveTo>
                      <a:pt x="1877067" y="1497188"/>
                    </a:moveTo>
                    <a:lnTo>
                      <a:pt x="1875212" y="1504579"/>
                    </a:lnTo>
                    <a:cubicBezTo>
                      <a:pt x="1874033" y="1506175"/>
                      <a:pt x="1873617" y="1504093"/>
                      <a:pt x="1875559" y="1499375"/>
                    </a:cubicBezTo>
                    <a:close/>
                    <a:moveTo>
                      <a:pt x="1879769" y="1493269"/>
                    </a:moveTo>
                    <a:lnTo>
                      <a:pt x="1874172" y="1529074"/>
                    </a:lnTo>
                    <a:cubicBezTo>
                      <a:pt x="1873895" y="1557107"/>
                      <a:pt x="1876114" y="1587639"/>
                      <a:pt x="1850590" y="1609843"/>
                    </a:cubicBezTo>
                    <a:cubicBezTo>
                      <a:pt x="1850590" y="1609843"/>
                      <a:pt x="1850590" y="1609843"/>
                      <a:pt x="1825308" y="1637009"/>
                    </a:cubicBezTo>
                    <a:lnTo>
                      <a:pt x="1801804" y="1662266"/>
                    </a:lnTo>
                    <a:lnTo>
                      <a:pt x="1808697" y="1649534"/>
                    </a:lnTo>
                    <a:cubicBezTo>
                      <a:pt x="1819101" y="1636350"/>
                      <a:pt x="1831239" y="1623652"/>
                      <a:pt x="1841885" y="1610364"/>
                    </a:cubicBezTo>
                    <a:lnTo>
                      <a:pt x="1842614" y="1609079"/>
                    </a:lnTo>
                    <a:lnTo>
                      <a:pt x="1843931" y="1607623"/>
                    </a:lnTo>
                    <a:cubicBezTo>
                      <a:pt x="1843931" y="1607623"/>
                      <a:pt x="1843931" y="1607623"/>
                      <a:pt x="1843134" y="1608490"/>
                    </a:cubicBezTo>
                    <a:lnTo>
                      <a:pt x="1842650" y="1609016"/>
                    </a:lnTo>
                    <a:lnTo>
                      <a:pt x="1842732" y="1608872"/>
                    </a:lnTo>
                    <a:lnTo>
                      <a:pt x="1856139" y="1594022"/>
                    </a:lnTo>
                    <a:cubicBezTo>
                      <a:pt x="1863907" y="1585418"/>
                      <a:pt x="1863907" y="1585418"/>
                      <a:pt x="1863907" y="1585418"/>
                    </a:cubicBezTo>
                    <a:lnTo>
                      <a:pt x="1865491" y="1568773"/>
                    </a:lnTo>
                    <a:lnTo>
                      <a:pt x="1866126" y="1567654"/>
                    </a:lnTo>
                    <a:lnTo>
                      <a:pt x="1867289" y="1549891"/>
                    </a:lnTo>
                    <a:lnTo>
                      <a:pt x="1870337" y="1517875"/>
                    </a:lnTo>
                    <a:lnTo>
                      <a:pt x="1878955" y="1494450"/>
                    </a:lnTo>
                    <a:close/>
                    <a:moveTo>
                      <a:pt x="1875554" y="1489350"/>
                    </a:moveTo>
                    <a:lnTo>
                      <a:pt x="1871726" y="1503275"/>
                    </a:lnTo>
                    <a:lnTo>
                      <a:pt x="1872785" y="1492158"/>
                    </a:lnTo>
                    <a:close/>
                    <a:moveTo>
                      <a:pt x="1884001" y="1487130"/>
                    </a:moveTo>
                    <a:lnTo>
                      <a:pt x="1879769" y="1493269"/>
                    </a:lnTo>
                    <a:lnTo>
                      <a:pt x="1880050" y="1491474"/>
                    </a:lnTo>
                    <a:lnTo>
                      <a:pt x="1880614" y="1489941"/>
                    </a:lnTo>
                    <a:close/>
                    <a:moveTo>
                      <a:pt x="1882213" y="1485593"/>
                    </a:moveTo>
                    <a:lnTo>
                      <a:pt x="1880614" y="1489941"/>
                    </a:lnTo>
                    <a:lnTo>
                      <a:pt x="1880241" y="1490250"/>
                    </a:lnTo>
                    <a:lnTo>
                      <a:pt x="1880050" y="1491474"/>
                    </a:lnTo>
                    <a:lnTo>
                      <a:pt x="1878955" y="1494450"/>
                    </a:lnTo>
                    <a:lnTo>
                      <a:pt x="1877067" y="1497188"/>
                    </a:lnTo>
                    <a:lnTo>
                      <a:pt x="1879443" y="1487717"/>
                    </a:lnTo>
                    <a:close/>
                    <a:moveTo>
                      <a:pt x="3102255" y="1476781"/>
                    </a:moveTo>
                    <a:lnTo>
                      <a:pt x="3072108" y="1496000"/>
                    </a:lnTo>
                    <a:lnTo>
                      <a:pt x="3087278" y="1485950"/>
                    </a:lnTo>
                    <a:lnTo>
                      <a:pt x="3097595" y="1479115"/>
                    </a:lnTo>
                    <a:close/>
                    <a:moveTo>
                      <a:pt x="3273826" y="1460376"/>
                    </a:moveTo>
                    <a:lnTo>
                      <a:pt x="3283230" y="1483758"/>
                    </a:lnTo>
                    <a:lnTo>
                      <a:pt x="3275510" y="1472174"/>
                    </a:lnTo>
                    <a:close/>
                    <a:moveTo>
                      <a:pt x="2989405" y="1414477"/>
                    </a:moveTo>
                    <a:lnTo>
                      <a:pt x="2987166" y="1417097"/>
                    </a:lnTo>
                    <a:lnTo>
                      <a:pt x="2986090" y="1418048"/>
                    </a:lnTo>
                    <a:close/>
                    <a:moveTo>
                      <a:pt x="3002711" y="1403358"/>
                    </a:moveTo>
                    <a:lnTo>
                      <a:pt x="2991081" y="1413637"/>
                    </a:lnTo>
                    <a:lnTo>
                      <a:pt x="2989405" y="1414477"/>
                    </a:lnTo>
                    <a:cubicBezTo>
                      <a:pt x="2998276" y="1405582"/>
                      <a:pt x="2998276" y="1405582"/>
                      <a:pt x="2998276" y="1405582"/>
                    </a:cubicBezTo>
                    <a:cubicBezTo>
                      <a:pt x="3002711" y="1403358"/>
                      <a:pt x="3002711" y="1403358"/>
                      <a:pt x="3002711" y="1403358"/>
                    </a:cubicBezTo>
                    <a:close/>
                    <a:moveTo>
                      <a:pt x="1988813" y="1391232"/>
                    </a:moveTo>
                    <a:lnTo>
                      <a:pt x="1988754" y="1391404"/>
                    </a:lnTo>
                    <a:lnTo>
                      <a:pt x="1988696" y="1391463"/>
                    </a:lnTo>
                    <a:close/>
                    <a:moveTo>
                      <a:pt x="1991473" y="1389533"/>
                    </a:moveTo>
                    <a:lnTo>
                      <a:pt x="1983760" y="1405560"/>
                    </a:lnTo>
                    <a:lnTo>
                      <a:pt x="1980232" y="1408467"/>
                    </a:lnTo>
                    <a:close/>
                    <a:moveTo>
                      <a:pt x="3257880" y="1372946"/>
                    </a:moveTo>
                    <a:lnTo>
                      <a:pt x="3262193" y="1374473"/>
                    </a:lnTo>
                    <a:cubicBezTo>
                      <a:pt x="3262193" y="1374473"/>
                      <a:pt x="3262193" y="1374473"/>
                      <a:pt x="3271071" y="1441087"/>
                    </a:cubicBezTo>
                    <a:cubicBezTo>
                      <a:pt x="3271071" y="1441087"/>
                      <a:pt x="3271071" y="1441087"/>
                      <a:pt x="3272944" y="1454202"/>
                    </a:cubicBezTo>
                    <a:lnTo>
                      <a:pt x="3273826" y="1460376"/>
                    </a:lnTo>
                    <a:lnTo>
                      <a:pt x="3267742" y="1445251"/>
                    </a:lnTo>
                    <a:cubicBezTo>
                      <a:pt x="3266078" y="1429430"/>
                      <a:pt x="3266632" y="1413331"/>
                      <a:pt x="3262193" y="1396678"/>
                    </a:cubicBezTo>
                    <a:cubicBezTo>
                      <a:pt x="3262193" y="1396678"/>
                      <a:pt x="3262193" y="1396678"/>
                      <a:pt x="3260321" y="1386374"/>
                    </a:cubicBezTo>
                    <a:close/>
                    <a:moveTo>
                      <a:pt x="3257754" y="1372253"/>
                    </a:moveTo>
                    <a:lnTo>
                      <a:pt x="3257880" y="1372946"/>
                    </a:lnTo>
                    <a:lnTo>
                      <a:pt x="3256740" y="1372543"/>
                    </a:lnTo>
                    <a:close/>
                    <a:moveTo>
                      <a:pt x="2665117" y="1324040"/>
                    </a:moveTo>
                    <a:lnTo>
                      <a:pt x="2663794" y="1329931"/>
                    </a:lnTo>
                    <a:lnTo>
                      <a:pt x="2664015" y="1328826"/>
                    </a:lnTo>
                    <a:close/>
                    <a:moveTo>
                      <a:pt x="2035674" y="1302329"/>
                    </a:moveTo>
                    <a:lnTo>
                      <a:pt x="2024049" y="1309971"/>
                    </a:lnTo>
                    <a:lnTo>
                      <a:pt x="2021776" y="1313523"/>
                    </a:lnTo>
                    <a:lnTo>
                      <a:pt x="2023156" y="1308692"/>
                    </a:lnTo>
                    <a:cubicBezTo>
                      <a:pt x="2023711" y="1306749"/>
                      <a:pt x="2023711" y="1305638"/>
                      <a:pt x="2021491" y="1307859"/>
                    </a:cubicBezTo>
                    <a:cubicBezTo>
                      <a:pt x="2032589" y="1303418"/>
                      <a:pt x="2032589" y="1303418"/>
                      <a:pt x="2032589" y="1303418"/>
                    </a:cubicBezTo>
                    <a:close/>
                    <a:moveTo>
                      <a:pt x="2671777" y="1294381"/>
                    </a:moveTo>
                    <a:cubicBezTo>
                      <a:pt x="2669560" y="1301047"/>
                      <a:pt x="2667342" y="1307712"/>
                      <a:pt x="2667342" y="1314378"/>
                    </a:cubicBezTo>
                    <a:lnTo>
                      <a:pt x="2665117" y="1324040"/>
                    </a:lnTo>
                    <a:lnTo>
                      <a:pt x="2665189" y="1323717"/>
                    </a:lnTo>
                    <a:cubicBezTo>
                      <a:pt x="2667099" y="1315211"/>
                      <a:pt x="2669282" y="1305490"/>
                      <a:pt x="2671777" y="1294381"/>
                    </a:cubicBezTo>
                    <a:close/>
                    <a:moveTo>
                      <a:pt x="2671777" y="1289937"/>
                    </a:moveTo>
                    <a:lnTo>
                      <a:pt x="2671777" y="1290392"/>
                    </a:lnTo>
                    <a:lnTo>
                      <a:pt x="2671509" y="1291280"/>
                    </a:lnTo>
                    <a:close/>
                    <a:moveTo>
                      <a:pt x="2074252" y="1287259"/>
                    </a:moveTo>
                    <a:lnTo>
                      <a:pt x="2072540" y="1287875"/>
                    </a:lnTo>
                    <a:lnTo>
                      <a:pt x="2055519" y="1293944"/>
                    </a:lnTo>
                    <a:lnTo>
                      <a:pt x="2042091" y="1298110"/>
                    </a:lnTo>
                    <a:lnTo>
                      <a:pt x="2038465" y="1300494"/>
                    </a:lnTo>
                    <a:lnTo>
                      <a:pt x="2021491" y="1307859"/>
                    </a:lnTo>
                    <a:lnTo>
                      <a:pt x="2016840" y="1321238"/>
                    </a:lnTo>
                    <a:lnTo>
                      <a:pt x="2012613" y="1327843"/>
                    </a:lnTo>
                    <a:lnTo>
                      <a:pt x="2001489" y="1363836"/>
                    </a:lnTo>
                    <a:lnTo>
                      <a:pt x="2001769" y="1364116"/>
                    </a:lnTo>
                    <a:lnTo>
                      <a:pt x="2003735" y="1358930"/>
                    </a:lnTo>
                    <a:lnTo>
                      <a:pt x="2016840" y="1321238"/>
                    </a:lnTo>
                    <a:lnTo>
                      <a:pt x="2021776" y="1313523"/>
                    </a:lnTo>
                    <a:lnTo>
                      <a:pt x="2021491" y="1314520"/>
                    </a:lnTo>
                    <a:cubicBezTo>
                      <a:pt x="2021491" y="1314520"/>
                      <a:pt x="2021491" y="1314520"/>
                      <a:pt x="2014833" y="1334505"/>
                    </a:cubicBezTo>
                    <a:lnTo>
                      <a:pt x="2003713" y="1366061"/>
                    </a:lnTo>
                    <a:lnTo>
                      <a:pt x="2012644" y="1374993"/>
                    </a:lnTo>
                    <a:cubicBezTo>
                      <a:pt x="2012644" y="1374993"/>
                      <a:pt x="2012644" y="1374993"/>
                      <a:pt x="2028170" y="1390521"/>
                    </a:cubicBezTo>
                    <a:cubicBezTo>
                      <a:pt x="2030388" y="1392739"/>
                      <a:pt x="2028170" y="1392739"/>
                      <a:pt x="2028170" y="1392739"/>
                    </a:cubicBezTo>
                    <a:cubicBezTo>
                      <a:pt x="2025952" y="1392739"/>
                      <a:pt x="2025952" y="1392739"/>
                      <a:pt x="2028170" y="1394957"/>
                    </a:cubicBezTo>
                    <a:cubicBezTo>
                      <a:pt x="2028170" y="1394957"/>
                      <a:pt x="2030388" y="1397176"/>
                      <a:pt x="2032606" y="1399394"/>
                    </a:cubicBezTo>
                    <a:cubicBezTo>
                      <a:pt x="2032606" y="1399394"/>
                      <a:pt x="2032606" y="1399394"/>
                      <a:pt x="2030388" y="1399394"/>
                    </a:cubicBezTo>
                    <a:cubicBezTo>
                      <a:pt x="2034824" y="1403831"/>
                      <a:pt x="2041477" y="1406049"/>
                      <a:pt x="2041477" y="1408267"/>
                    </a:cubicBezTo>
                    <a:cubicBezTo>
                      <a:pt x="2043695" y="1412704"/>
                      <a:pt x="2045913" y="1414922"/>
                      <a:pt x="2050349" y="1417140"/>
                    </a:cubicBezTo>
                    <a:cubicBezTo>
                      <a:pt x="2061439" y="1432668"/>
                      <a:pt x="2068093" y="1439323"/>
                      <a:pt x="2081400" y="1452632"/>
                    </a:cubicBezTo>
                    <a:cubicBezTo>
                      <a:pt x="2096926" y="1468160"/>
                      <a:pt x="2114669" y="1488124"/>
                      <a:pt x="2130194" y="1499215"/>
                    </a:cubicBezTo>
                    <a:cubicBezTo>
                      <a:pt x="2139066" y="1512525"/>
                      <a:pt x="2150156" y="1521398"/>
                      <a:pt x="2165681" y="1534708"/>
                    </a:cubicBezTo>
                    <a:cubicBezTo>
                      <a:pt x="2165681" y="1534708"/>
                      <a:pt x="2185642" y="1552454"/>
                      <a:pt x="2187860" y="1554672"/>
                    </a:cubicBezTo>
                    <a:cubicBezTo>
                      <a:pt x="2203386" y="1565763"/>
                      <a:pt x="2203386" y="1570200"/>
                      <a:pt x="2218911" y="1583509"/>
                    </a:cubicBezTo>
                    <a:cubicBezTo>
                      <a:pt x="2230001" y="1592382"/>
                      <a:pt x="2232219" y="1592382"/>
                      <a:pt x="2238873" y="1601255"/>
                    </a:cubicBezTo>
                    <a:cubicBezTo>
                      <a:pt x="2243308" y="1605692"/>
                      <a:pt x="2247744" y="1607910"/>
                      <a:pt x="2247744" y="1607910"/>
                    </a:cubicBezTo>
                    <a:cubicBezTo>
                      <a:pt x="2258834" y="1619001"/>
                      <a:pt x="2254398" y="1619001"/>
                      <a:pt x="2261052" y="1619001"/>
                    </a:cubicBezTo>
                    <a:cubicBezTo>
                      <a:pt x="2261052" y="1619001"/>
                      <a:pt x="2269924" y="1634529"/>
                      <a:pt x="2274359" y="1638966"/>
                    </a:cubicBezTo>
                    <a:cubicBezTo>
                      <a:pt x="2281013" y="1643402"/>
                      <a:pt x="2287667" y="1652275"/>
                      <a:pt x="2296539" y="1661148"/>
                    </a:cubicBezTo>
                    <a:cubicBezTo>
                      <a:pt x="2298757" y="1661148"/>
                      <a:pt x="2300975" y="1663366"/>
                      <a:pt x="2300975" y="1663366"/>
                    </a:cubicBezTo>
                    <a:cubicBezTo>
                      <a:pt x="2303192" y="1665585"/>
                      <a:pt x="2307628" y="1670021"/>
                      <a:pt x="2312064" y="1672239"/>
                    </a:cubicBezTo>
                    <a:cubicBezTo>
                      <a:pt x="2323154" y="1685549"/>
                      <a:pt x="2334243" y="1692204"/>
                      <a:pt x="2345333" y="1703295"/>
                    </a:cubicBezTo>
                    <a:cubicBezTo>
                      <a:pt x="2360858" y="1714386"/>
                      <a:pt x="2438486" y="1796462"/>
                      <a:pt x="2445140" y="1807553"/>
                    </a:cubicBezTo>
                    <a:cubicBezTo>
                      <a:pt x="2445140" y="1807553"/>
                      <a:pt x="2445140" y="1807553"/>
                      <a:pt x="2442922" y="1805335"/>
                    </a:cubicBezTo>
                    <a:cubicBezTo>
                      <a:pt x="2442922" y="1805335"/>
                      <a:pt x="2442922" y="1805335"/>
                      <a:pt x="2441536" y="1803948"/>
                    </a:cubicBezTo>
                    <a:lnTo>
                      <a:pt x="2436267" y="1798680"/>
                    </a:lnTo>
                    <a:lnTo>
                      <a:pt x="2436268" y="1798680"/>
                    </a:lnTo>
                    <a:cubicBezTo>
                      <a:pt x="2431832" y="1794244"/>
                      <a:pt x="2431832" y="1794244"/>
                      <a:pt x="2431832" y="1794244"/>
                    </a:cubicBezTo>
                    <a:cubicBezTo>
                      <a:pt x="2427396" y="1789807"/>
                      <a:pt x="2422960" y="1785370"/>
                      <a:pt x="2418524" y="1778716"/>
                    </a:cubicBezTo>
                    <a:cubicBezTo>
                      <a:pt x="2411871" y="1772061"/>
                      <a:pt x="2405217" y="1765406"/>
                      <a:pt x="2398563" y="1758751"/>
                    </a:cubicBezTo>
                    <a:cubicBezTo>
                      <a:pt x="2387474" y="1749878"/>
                      <a:pt x="2378602" y="1741005"/>
                      <a:pt x="2367512" y="1729914"/>
                    </a:cubicBezTo>
                    <a:cubicBezTo>
                      <a:pt x="2356423" y="1718823"/>
                      <a:pt x="2356423" y="1718823"/>
                      <a:pt x="2356423" y="1718823"/>
                    </a:cubicBezTo>
                    <a:cubicBezTo>
                      <a:pt x="2367512" y="1729914"/>
                      <a:pt x="2367512" y="1729914"/>
                      <a:pt x="2367512" y="1729914"/>
                    </a:cubicBezTo>
                    <a:cubicBezTo>
                      <a:pt x="2367512" y="1729914"/>
                      <a:pt x="2367512" y="1729914"/>
                      <a:pt x="2431832" y="1794244"/>
                    </a:cubicBezTo>
                    <a:lnTo>
                      <a:pt x="2436267" y="1798680"/>
                    </a:lnTo>
                    <a:lnTo>
                      <a:pt x="2434327" y="1796774"/>
                    </a:lnTo>
                    <a:cubicBezTo>
                      <a:pt x="2428505" y="1791055"/>
                      <a:pt x="2405217" y="1768179"/>
                      <a:pt x="2312064" y="1676676"/>
                    </a:cubicBezTo>
                    <a:cubicBezTo>
                      <a:pt x="2320936" y="1687767"/>
                      <a:pt x="2343115" y="1709950"/>
                      <a:pt x="2354205" y="1718823"/>
                    </a:cubicBezTo>
                    <a:cubicBezTo>
                      <a:pt x="2380820" y="1747660"/>
                      <a:pt x="2409653" y="1774279"/>
                      <a:pt x="2436268" y="1800898"/>
                    </a:cubicBezTo>
                    <a:cubicBezTo>
                      <a:pt x="2436268" y="1800898"/>
                      <a:pt x="2436268" y="1800898"/>
                      <a:pt x="2456229" y="1820863"/>
                    </a:cubicBezTo>
                    <a:lnTo>
                      <a:pt x="2468314" y="1834809"/>
                    </a:lnTo>
                    <a:lnTo>
                      <a:pt x="2474327" y="1840817"/>
                    </a:lnTo>
                    <a:cubicBezTo>
                      <a:pt x="2478767" y="1840817"/>
                      <a:pt x="2485428" y="1845255"/>
                      <a:pt x="2487648" y="1847474"/>
                    </a:cubicBezTo>
                    <a:lnTo>
                      <a:pt x="2508997" y="1860327"/>
                    </a:lnTo>
                    <a:lnTo>
                      <a:pt x="2507973" y="1859130"/>
                    </a:lnTo>
                    <a:cubicBezTo>
                      <a:pt x="2507973" y="1859130"/>
                      <a:pt x="2507973" y="1859130"/>
                      <a:pt x="2494651" y="1841341"/>
                    </a:cubicBezTo>
                    <a:cubicBezTo>
                      <a:pt x="2492431" y="1839117"/>
                      <a:pt x="2494651" y="1839117"/>
                      <a:pt x="2494651" y="1839117"/>
                    </a:cubicBezTo>
                    <a:cubicBezTo>
                      <a:pt x="2496871" y="1839117"/>
                      <a:pt x="2496871" y="1839117"/>
                      <a:pt x="2494651" y="1836894"/>
                    </a:cubicBezTo>
                    <a:cubicBezTo>
                      <a:pt x="2494651" y="1836894"/>
                      <a:pt x="2492431" y="1834670"/>
                      <a:pt x="2492431" y="1832446"/>
                    </a:cubicBezTo>
                    <a:cubicBezTo>
                      <a:pt x="2490211" y="1827999"/>
                      <a:pt x="2485770" y="1823552"/>
                      <a:pt x="2483550" y="1821328"/>
                    </a:cubicBezTo>
                    <a:cubicBezTo>
                      <a:pt x="2481329" y="1819104"/>
                      <a:pt x="2479109" y="1816881"/>
                      <a:pt x="2476889" y="1812433"/>
                    </a:cubicBezTo>
                    <a:cubicBezTo>
                      <a:pt x="2465787" y="1796868"/>
                      <a:pt x="2463567" y="1790197"/>
                      <a:pt x="2450245" y="1774631"/>
                    </a:cubicBezTo>
                    <a:cubicBezTo>
                      <a:pt x="2436923" y="1759065"/>
                      <a:pt x="2423602" y="1736829"/>
                      <a:pt x="2410280" y="1723487"/>
                    </a:cubicBezTo>
                    <a:cubicBezTo>
                      <a:pt x="2401399" y="1710145"/>
                      <a:pt x="2392517" y="1701250"/>
                      <a:pt x="2379196" y="1683461"/>
                    </a:cubicBezTo>
                    <a:cubicBezTo>
                      <a:pt x="2379196" y="1683461"/>
                      <a:pt x="2361433" y="1663448"/>
                      <a:pt x="2361433" y="1663448"/>
                    </a:cubicBezTo>
                    <a:cubicBezTo>
                      <a:pt x="2348111" y="1650106"/>
                      <a:pt x="2348111" y="1645658"/>
                      <a:pt x="2334790" y="1632316"/>
                    </a:cubicBezTo>
                    <a:cubicBezTo>
                      <a:pt x="2325908" y="1621198"/>
                      <a:pt x="2323688" y="1618974"/>
                      <a:pt x="2317027" y="1610080"/>
                    </a:cubicBezTo>
                    <a:cubicBezTo>
                      <a:pt x="2314807" y="1607856"/>
                      <a:pt x="2310366" y="1603409"/>
                      <a:pt x="2308146" y="1603409"/>
                    </a:cubicBezTo>
                    <a:cubicBezTo>
                      <a:pt x="2301485" y="1592290"/>
                      <a:pt x="2305926" y="1592290"/>
                      <a:pt x="2299265" y="1592290"/>
                    </a:cubicBezTo>
                    <a:cubicBezTo>
                      <a:pt x="2297045" y="1592290"/>
                      <a:pt x="2292604" y="1574501"/>
                      <a:pt x="2288163" y="1570054"/>
                    </a:cubicBezTo>
                    <a:cubicBezTo>
                      <a:pt x="2281503" y="1565606"/>
                      <a:pt x="2274842" y="1556712"/>
                      <a:pt x="2268181" y="1547817"/>
                    </a:cubicBezTo>
                    <a:cubicBezTo>
                      <a:pt x="2268181" y="1545593"/>
                      <a:pt x="2265960" y="1543370"/>
                      <a:pt x="2265960" y="1543370"/>
                    </a:cubicBezTo>
                    <a:cubicBezTo>
                      <a:pt x="2261520" y="1541146"/>
                      <a:pt x="2259300" y="1536699"/>
                      <a:pt x="2257079" y="1532251"/>
                    </a:cubicBezTo>
                    <a:cubicBezTo>
                      <a:pt x="2245978" y="1521133"/>
                      <a:pt x="2237097" y="1512238"/>
                      <a:pt x="2225995" y="1501120"/>
                    </a:cubicBezTo>
                    <a:cubicBezTo>
                      <a:pt x="2214894" y="1485554"/>
                      <a:pt x="2148285" y="1396608"/>
                      <a:pt x="2143844" y="1387713"/>
                    </a:cubicBezTo>
                    <a:cubicBezTo>
                      <a:pt x="2143844" y="1387713"/>
                      <a:pt x="2143844" y="1387713"/>
                      <a:pt x="2146064" y="1389937"/>
                    </a:cubicBezTo>
                    <a:cubicBezTo>
                      <a:pt x="2146064" y="1389937"/>
                      <a:pt x="2146064" y="1389937"/>
                      <a:pt x="2154945" y="1401055"/>
                    </a:cubicBezTo>
                    <a:cubicBezTo>
                      <a:pt x="2159386" y="1405502"/>
                      <a:pt x="2161606" y="1412173"/>
                      <a:pt x="2166047" y="1416621"/>
                    </a:cubicBezTo>
                    <a:cubicBezTo>
                      <a:pt x="2172708" y="1423292"/>
                      <a:pt x="2177148" y="1432186"/>
                      <a:pt x="2183809" y="1438857"/>
                    </a:cubicBezTo>
                    <a:cubicBezTo>
                      <a:pt x="2192691" y="1449976"/>
                      <a:pt x="2201572" y="1458870"/>
                      <a:pt x="2208233" y="1469989"/>
                    </a:cubicBezTo>
                    <a:cubicBezTo>
                      <a:pt x="2217114" y="1481107"/>
                      <a:pt x="2217114" y="1481107"/>
                      <a:pt x="2217114" y="1481107"/>
                    </a:cubicBezTo>
                    <a:cubicBezTo>
                      <a:pt x="2208233" y="1469989"/>
                      <a:pt x="2208233" y="1469989"/>
                      <a:pt x="2208233" y="1469989"/>
                    </a:cubicBezTo>
                    <a:cubicBezTo>
                      <a:pt x="2208233" y="1469989"/>
                      <a:pt x="2208233" y="1469989"/>
                      <a:pt x="2154945" y="1401055"/>
                    </a:cubicBezTo>
                    <a:cubicBezTo>
                      <a:pt x="2154945" y="1401055"/>
                      <a:pt x="2154945" y="1401055"/>
                      <a:pt x="2152725" y="1396608"/>
                    </a:cubicBezTo>
                    <a:cubicBezTo>
                      <a:pt x="2152725" y="1396608"/>
                      <a:pt x="2152725" y="1396608"/>
                      <a:pt x="2254859" y="1527804"/>
                    </a:cubicBezTo>
                    <a:cubicBezTo>
                      <a:pt x="2248198" y="1516686"/>
                      <a:pt x="2230436" y="1494449"/>
                      <a:pt x="2221554" y="1483331"/>
                    </a:cubicBezTo>
                    <a:cubicBezTo>
                      <a:pt x="2197131" y="1452199"/>
                      <a:pt x="2174928" y="1423292"/>
                      <a:pt x="2150505" y="1392160"/>
                    </a:cubicBezTo>
                    <a:cubicBezTo>
                      <a:pt x="2150505" y="1392160"/>
                      <a:pt x="2150505" y="1392160"/>
                      <a:pt x="2134963" y="1372147"/>
                    </a:cubicBezTo>
                    <a:lnTo>
                      <a:pt x="2111046" y="1335129"/>
                    </a:lnTo>
                    <a:lnTo>
                      <a:pt x="2113384" y="1338132"/>
                    </a:lnTo>
                    <a:cubicBezTo>
                      <a:pt x="2120947" y="1347826"/>
                      <a:pt x="2127747" y="1356582"/>
                      <a:pt x="2132743" y="1363253"/>
                    </a:cubicBezTo>
                    <a:cubicBezTo>
                      <a:pt x="2143844" y="1381042"/>
                      <a:pt x="2152725" y="1392160"/>
                      <a:pt x="2150505" y="1387713"/>
                    </a:cubicBezTo>
                    <a:cubicBezTo>
                      <a:pt x="2146064" y="1381042"/>
                      <a:pt x="2139403" y="1372147"/>
                      <a:pt x="2132743" y="1363253"/>
                    </a:cubicBezTo>
                    <a:cubicBezTo>
                      <a:pt x="2126082" y="1354358"/>
                      <a:pt x="2119421" y="1345463"/>
                      <a:pt x="2110540" y="1334345"/>
                    </a:cubicBezTo>
                    <a:lnTo>
                      <a:pt x="2111046" y="1335129"/>
                    </a:lnTo>
                    <a:lnTo>
                      <a:pt x="2089447" y="1307383"/>
                    </a:lnTo>
                    <a:lnTo>
                      <a:pt x="2075144" y="1288441"/>
                    </a:lnTo>
                    <a:lnTo>
                      <a:pt x="2070321" y="1290095"/>
                    </a:lnTo>
                    <a:cubicBezTo>
                      <a:pt x="2070321" y="1290095"/>
                      <a:pt x="2070321" y="1290095"/>
                      <a:pt x="2065604" y="1291760"/>
                    </a:cubicBezTo>
                    <a:lnTo>
                      <a:pt x="2035674" y="1302329"/>
                    </a:lnTo>
                    <a:lnTo>
                      <a:pt x="2038465" y="1300494"/>
                    </a:lnTo>
                    <a:lnTo>
                      <a:pt x="2044519" y="1297867"/>
                    </a:lnTo>
                    <a:lnTo>
                      <a:pt x="2055519" y="1293944"/>
                    </a:lnTo>
                    <a:lnTo>
                      <a:pt x="2074787" y="1287967"/>
                    </a:lnTo>
                    <a:close/>
                    <a:moveTo>
                      <a:pt x="2673177" y="1285968"/>
                    </a:moveTo>
                    <a:lnTo>
                      <a:pt x="2671777" y="1294381"/>
                    </a:lnTo>
                    <a:lnTo>
                      <a:pt x="2671777" y="1290392"/>
                    </a:lnTo>
                    <a:lnTo>
                      <a:pt x="2672960" y="1286478"/>
                    </a:lnTo>
                    <a:close/>
                    <a:moveTo>
                      <a:pt x="2676212" y="1278827"/>
                    </a:moveTo>
                    <a:lnTo>
                      <a:pt x="2673177" y="1285968"/>
                    </a:lnTo>
                    <a:lnTo>
                      <a:pt x="2673718" y="1282716"/>
                    </a:lnTo>
                    <a:cubicBezTo>
                      <a:pt x="2673995" y="1281049"/>
                      <a:pt x="2673995" y="1281049"/>
                      <a:pt x="2673995" y="1281049"/>
                    </a:cubicBezTo>
                    <a:cubicBezTo>
                      <a:pt x="2676212" y="1278827"/>
                      <a:pt x="2676212" y="1278827"/>
                      <a:pt x="2676212" y="1278827"/>
                    </a:cubicBezTo>
                    <a:close/>
                    <a:moveTo>
                      <a:pt x="2101957" y="1277286"/>
                    </a:moveTo>
                    <a:lnTo>
                      <a:pt x="2093981" y="1281287"/>
                    </a:lnTo>
                    <a:lnTo>
                      <a:pt x="2086804" y="1282740"/>
                    </a:lnTo>
                    <a:close/>
                    <a:moveTo>
                      <a:pt x="2176821" y="1229814"/>
                    </a:moveTo>
                    <a:lnTo>
                      <a:pt x="2164034" y="1247910"/>
                    </a:lnTo>
                    <a:lnTo>
                      <a:pt x="2156518" y="1253511"/>
                    </a:lnTo>
                    <a:close/>
                    <a:moveTo>
                      <a:pt x="2182004" y="1222413"/>
                    </a:moveTo>
                    <a:lnTo>
                      <a:pt x="2181296" y="1223481"/>
                    </a:lnTo>
                    <a:cubicBezTo>
                      <a:pt x="2169088" y="1244575"/>
                      <a:pt x="2151332" y="1257343"/>
                      <a:pt x="2131912" y="1266503"/>
                    </a:cubicBezTo>
                    <a:lnTo>
                      <a:pt x="2101957" y="1277286"/>
                    </a:lnTo>
                    <a:lnTo>
                      <a:pt x="2122826" y="1266815"/>
                    </a:lnTo>
                    <a:cubicBezTo>
                      <a:pt x="2141206" y="1255192"/>
                      <a:pt x="2158269" y="1240273"/>
                      <a:pt x="2176302" y="1225979"/>
                    </a:cubicBezTo>
                    <a:close/>
                    <a:moveTo>
                      <a:pt x="2938312" y="1214620"/>
                    </a:moveTo>
                    <a:lnTo>
                      <a:pt x="2940296" y="1214877"/>
                    </a:lnTo>
                    <a:cubicBezTo>
                      <a:pt x="2946747" y="1215709"/>
                      <a:pt x="2972548" y="1219040"/>
                      <a:pt x="3075755" y="1232363"/>
                    </a:cubicBezTo>
                    <a:cubicBezTo>
                      <a:pt x="3084633" y="1234583"/>
                      <a:pt x="3106828" y="1234583"/>
                      <a:pt x="3104609" y="1236804"/>
                    </a:cubicBezTo>
                    <a:cubicBezTo>
                      <a:pt x="3104609" y="1236804"/>
                      <a:pt x="3104609" y="1236804"/>
                      <a:pt x="3115706" y="1270111"/>
                    </a:cubicBezTo>
                    <a:cubicBezTo>
                      <a:pt x="3124584" y="1292316"/>
                      <a:pt x="3122365" y="1314520"/>
                      <a:pt x="3142340" y="1334505"/>
                    </a:cubicBezTo>
                    <a:cubicBezTo>
                      <a:pt x="3162316" y="1342276"/>
                      <a:pt x="3186176" y="1348938"/>
                      <a:pt x="3208093" y="1355322"/>
                    </a:cubicBezTo>
                    <a:lnTo>
                      <a:pt x="3256740" y="1372543"/>
                    </a:lnTo>
                    <a:lnTo>
                      <a:pt x="3253870" y="1373363"/>
                    </a:lnTo>
                    <a:cubicBezTo>
                      <a:pt x="3249431" y="1371698"/>
                      <a:pt x="3243328" y="1368922"/>
                      <a:pt x="3239998" y="1367812"/>
                    </a:cubicBezTo>
                    <a:cubicBezTo>
                      <a:pt x="3239998" y="1367812"/>
                      <a:pt x="3239998" y="1367812"/>
                      <a:pt x="3188950" y="1352268"/>
                    </a:cubicBezTo>
                    <a:cubicBezTo>
                      <a:pt x="3188950" y="1352268"/>
                      <a:pt x="3188950" y="1352268"/>
                      <a:pt x="3137901" y="1336725"/>
                    </a:cubicBezTo>
                    <a:cubicBezTo>
                      <a:pt x="3122365" y="1310079"/>
                      <a:pt x="3122365" y="1298977"/>
                      <a:pt x="3115706" y="1278993"/>
                    </a:cubicBezTo>
                    <a:cubicBezTo>
                      <a:pt x="3115706" y="1278993"/>
                      <a:pt x="3115706" y="1278993"/>
                      <a:pt x="3106828" y="1250127"/>
                    </a:cubicBezTo>
                    <a:cubicBezTo>
                      <a:pt x="3106828" y="1250127"/>
                      <a:pt x="3106828" y="1250127"/>
                      <a:pt x="3102389" y="1236804"/>
                    </a:cubicBezTo>
                    <a:cubicBezTo>
                      <a:pt x="3111267" y="1241245"/>
                      <a:pt x="3095731" y="1236804"/>
                      <a:pt x="3093511" y="1236804"/>
                    </a:cubicBezTo>
                    <a:cubicBezTo>
                      <a:pt x="3093511" y="1236804"/>
                      <a:pt x="3093511" y="1236804"/>
                      <a:pt x="3033585" y="1227922"/>
                    </a:cubicBezTo>
                    <a:cubicBezTo>
                      <a:pt x="3003621" y="1221260"/>
                      <a:pt x="2972410" y="1225840"/>
                      <a:pt x="2941822" y="1216369"/>
                    </a:cubicBezTo>
                    <a:close/>
                    <a:moveTo>
                      <a:pt x="2937833" y="1214382"/>
                    </a:moveTo>
                    <a:lnTo>
                      <a:pt x="2938312" y="1214620"/>
                    </a:lnTo>
                    <a:lnTo>
                      <a:pt x="2938146" y="1214599"/>
                    </a:lnTo>
                    <a:close/>
                    <a:moveTo>
                      <a:pt x="2312871" y="1179073"/>
                    </a:moveTo>
                    <a:lnTo>
                      <a:pt x="2307066" y="1182377"/>
                    </a:lnTo>
                    <a:lnTo>
                      <a:pt x="2261475" y="1189341"/>
                    </a:lnTo>
                    <a:lnTo>
                      <a:pt x="2229538" y="1192684"/>
                    </a:lnTo>
                    <a:lnTo>
                      <a:pt x="2235604" y="1188890"/>
                    </a:lnTo>
                    <a:cubicBezTo>
                      <a:pt x="2246736" y="1184328"/>
                      <a:pt x="2258684" y="1180902"/>
                      <a:pt x="2271732" y="1179102"/>
                    </a:cubicBezTo>
                    <a:close/>
                    <a:moveTo>
                      <a:pt x="2317266" y="1176570"/>
                    </a:moveTo>
                    <a:lnTo>
                      <a:pt x="2314466" y="1179071"/>
                    </a:lnTo>
                    <a:lnTo>
                      <a:pt x="2312871" y="1179073"/>
                    </a:lnTo>
                    <a:close/>
                    <a:moveTo>
                      <a:pt x="2324165" y="1175438"/>
                    </a:moveTo>
                    <a:lnTo>
                      <a:pt x="2315229" y="1182819"/>
                    </a:lnTo>
                    <a:cubicBezTo>
                      <a:pt x="2303784" y="1189064"/>
                      <a:pt x="2291161" y="1191839"/>
                      <a:pt x="2276734" y="1187953"/>
                    </a:cubicBezTo>
                    <a:cubicBezTo>
                      <a:pt x="2264527" y="1191284"/>
                      <a:pt x="2249545" y="1192394"/>
                      <a:pt x="2235674" y="1193782"/>
                    </a:cubicBezTo>
                    <a:lnTo>
                      <a:pt x="2223564" y="1196420"/>
                    </a:lnTo>
                    <a:lnTo>
                      <a:pt x="2228863" y="1193106"/>
                    </a:lnTo>
                    <a:lnTo>
                      <a:pt x="2274515" y="1187953"/>
                    </a:lnTo>
                    <a:cubicBezTo>
                      <a:pt x="2285057" y="1189064"/>
                      <a:pt x="2294768" y="1187537"/>
                      <a:pt x="2303854" y="1184206"/>
                    </a:cubicBezTo>
                    <a:lnTo>
                      <a:pt x="2307066" y="1182377"/>
                    </a:lnTo>
                    <a:lnTo>
                      <a:pt x="2313946" y="1181327"/>
                    </a:lnTo>
                    <a:close/>
                    <a:moveTo>
                      <a:pt x="2344949" y="1158271"/>
                    </a:moveTo>
                    <a:lnTo>
                      <a:pt x="2337359" y="1167835"/>
                    </a:lnTo>
                    <a:lnTo>
                      <a:pt x="2324165" y="1175438"/>
                    </a:lnTo>
                    <a:close/>
                    <a:moveTo>
                      <a:pt x="2533518" y="1129463"/>
                    </a:moveTo>
                    <a:lnTo>
                      <a:pt x="2530867" y="1130221"/>
                    </a:lnTo>
                    <a:cubicBezTo>
                      <a:pt x="2523099" y="1132441"/>
                      <a:pt x="2523099" y="1132441"/>
                      <a:pt x="2523099" y="1132441"/>
                    </a:cubicBezTo>
                    <a:lnTo>
                      <a:pt x="2519175" y="1132021"/>
                    </a:lnTo>
                    <a:close/>
                    <a:moveTo>
                      <a:pt x="2845529" y="1125726"/>
                    </a:moveTo>
                    <a:lnTo>
                      <a:pt x="2847147" y="1125780"/>
                    </a:lnTo>
                    <a:lnTo>
                      <a:pt x="2850988" y="1130477"/>
                    </a:lnTo>
                    <a:close/>
                    <a:moveTo>
                      <a:pt x="2403246" y="1119119"/>
                    </a:moveTo>
                    <a:cubicBezTo>
                      <a:pt x="2393258" y="1117454"/>
                      <a:pt x="2383964" y="1121894"/>
                      <a:pt x="2374739" y="1129250"/>
                    </a:cubicBezTo>
                    <a:lnTo>
                      <a:pt x="2353119" y="1150506"/>
                    </a:lnTo>
                    <a:lnTo>
                      <a:pt x="2359171" y="1175657"/>
                    </a:lnTo>
                    <a:cubicBezTo>
                      <a:pt x="2374475" y="1239207"/>
                      <a:pt x="2401961" y="1350888"/>
                      <a:pt x="2436943" y="1452568"/>
                    </a:cubicBezTo>
                    <a:cubicBezTo>
                      <a:pt x="2459154" y="1519244"/>
                      <a:pt x="2470259" y="1570361"/>
                      <a:pt x="2490249" y="1639259"/>
                    </a:cubicBezTo>
                    <a:cubicBezTo>
                      <a:pt x="2490249" y="1639259"/>
                      <a:pt x="2490249" y="1639259"/>
                      <a:pt x="2494691" y="1650372"/>
                    </a:cubicBezTo>
                    <a:cubicBezTo>
                      <a:pt x="2494691" y="1650372"/>
                      <a:pt x="2494691" y="1650372"/>
                      <a:pt x="2501355" y="1677042"/>
                    </a:cubicBezTo>
                    <a:cubicBezTo>
                      <a:pt x="2508018" y="1694822"/>
                      <a:pt x="2512460" y="1712602"/>
                      <a:pt x="2516902" y="1725937"/>
                    </a:cubicBezTo>
                    <a:cubicBezTo>
                      <a:pt x="2519123" y="1737050"/>
                      <a:pt x="2521344" y="1739272"/>
                      <a:pt x="2525786" y="1748163"/>
                    </a:cubicBezTo>
                    <a:cubicBezTo>
                      <a:pt x="2528008" y="1748163"/>
                      <a:pt x="2534671" y="1774833"/>
                      <a:pt x="2536892" y="1788168"/>
                    </a:cubicBezTo>
                    <a:cubicBezTo>
                      <a:pt x="2539113" y="1788168"/>
                      <a:pt x="2539113" y="1788168"/>
                      <a:pt x="2541334" y="1790390"/>
                    </a:cubicBezTo>
                    <a:cubicBezTo>
                      <a:pt x="2541334" y="1792613"/>
                      <a:pt x="2541334" y="1797058"/>
                      <a:pt x="2543555" y="1799280"/>
                    </a:cubicBezTo>
                    <a:lnTo>
                      <a:pt x="2544055" y="1800781"/>
                    </a:lnTo>
                    <a:lnTo>
                      <a:pt x="2543098" y="1782493"/>
                    </a:lnTo>
                    <a:cubicBezTo>
                      <a:pt x="2539525" y="1719167"/>
                      <a:pt x="2534028" y="1642510"/>
                      <a:pt x="2525232" y="1570297"/>
                    </a:cubicBezTo>
                    <a:cubicBezTo>
                      <a:pt x="2516436" y="1496972"/>
                      <a:pt x="2516436" y="1441423"/>
                      <a:pt x="2509839" y="1368099"/>
                    </a:cubicBezTo>
                    <a:cubicBezTo>
                      <a:pt x="2509839" y="1368099"/>
                      <a:pt x="2509839" y="1368099"/>
                      <a:pt x="2507640" y="1356989"/>
                    </a:cubicBezTo>
                    <a:cubicBezTo>
                      <a:pt x="2507640" y="1356989"/>
                      <a:pt x="2507640" y="1356989"/>
                      <a:pt x="2505441" y="1325882"/>
                    </a:cubicBezTo>
                    <a:cubicBezTo>
                      <a:pt x="2503242" y="1308106"/>
                      <a:pt x="2503242" y="1288109"/>
                      <a:pt x="2501043" y="1274777"/>
                    </a:cubicBezTo>
                    <a:cubicBezTo>
                      <a:pt x="2501043" y="1263667"/>
                      <a:pt x="2498844" y="1261445"/>
                      <a:pt x="2496645" y="1250336"/>
                    </a:cubicBezTo>
                    <a:cubicBezTo>
                      <a:pt x="2494446" y="1250336"/>
                      <a:pt x="2492248" y="1221450"/>
                      <a:pt x="2492248" y="1208118"/>
                    </a:cubicBezTo>
                    <a:cubicBezTo>
                      <a:pt x="2492248" y="1205897"/>
                      <a:pt x="2490049" y="1208118"/>
                      <a:pt x="2490049" y="1203675"/>
                    </a:cubicBezTo>
                    <a:cubicBezTo>
                      <a:pt x="2490049" y="1201453"/>
                      <a:pt x="2490049" y="1197009"/>
                      <a:pt x="2490049" y="1194787"/>
                    </a:cubicBezTo>
                    <a:cubicBezTo>
                      <a:pt x="2487850" y="1190343"/>
                      <a:pt x="2487850" y="1183677"/>
                      <a:pt x="2487850" y="1181455"/>
                    </a:cubicBezTo>
                    <a:lnTo>
                      <a:pt x="2485872" y="1129491"/>
                    </a:lnTo>
                    <a:lnTo>
                      <a:pt x="2459973" y="1126886"/>
                    </a:lnTo>
                    <a:cubicBezTo>
                      <a:pt x="2441220" y="1123594"/>
                      <a:pt x="2422389" y="1119952"/>
                      <a:pt x="2403246" y="1119119"/>
                    </a:cubicBezTo>
                    <a:close/>
                    <a:moveTo>
                      <a:pt x="2384851" y="1118252"/>
                    </a:moveTo>
                    <a:lnTo>
                      <a:pt x="2383346" y="1120134"/>
                    </a:lnTo>
                    <a:lnTo>
                      <a:pt x="2382215" y="1120710"/>
                    </a:lnTo>
                    <a:close/>
                    <a:moveTo>
                      <a:pt x="2392981" y="1115233"/>
                    </a:moveTo>
                    <a:cubicBezTo>
                      <a:pt x="2399362" y="1115233"/>
                      <a:pt x="2406575" y="1116898"/>
                      <a:pt x="2414343" y="1116898"/>
                    </a:cubicBezTo>
                    <a:cubicBezTo>
                      <a:pt x="2414343" y="1116898"/>
                      <a:pt x="2414343" y="1116898"/>
                      <a:pt x="2456514" y="1123560"/>
                    </a:cubicBezTo>
                    <a:lnTo>
                      <a:pt x="2477667" y="1126285"/>
                    </a:lnTo>
                    <a:lnTo>
                      <a:pt x="2433555" y="1121720"/>
                    </a:lnTo>
                    <a:lnTo>
                      <a:pt x="2416809" y="1119237"/>
                    </a:lnTo>
                    <a:lnTo>
                      <a:pt x="2398807" y="1116343"/>
                    </a:lnTo>
                    <a:lnTo>
                      <a:pt x="2398097" y="1116410"/>
                    </a:lnTo>
                    <a:lnTo>
                      <a:pt x="2392501" y="1115477"/>
                    </a:lnTo>
                    <a:close/>
                    <a:moveTo>
                      <a:pt x="2387709" y="1114678"/>
                    </a:moveTo>
                    <a:lnTo>
                      <a:pt x="2392501" y="1115477"/>
                    </a:lnTo>
                    <a:lnTo>
                      <a:pt x="2388976" y="1117270"/>
                    </a:lnTo>
                    <a:lnTo>
                      <a:pt x="2385559" y="1117592"/>
                    </a:lnTo>
                    <a:lnTo>
                      <a:pt x="2384851" y="1118252"/>
                    </a:lnTo>
                    <a:close/>
                    <a:moveTo>
                      <a:pt x="2593942" y="1112938"/>
                    </a:moveTo>
                    <a:lnTo>
                      <a:pt x="2574767" y="1117673"/>
                    </a:lnTo>
                    <a:lnTo>
                      <a:pt x="2585245" y="1114678"/>
                    </a:lnTo>
                    <a:cubicBezTo>
                      <a:pt x="2585245" y="1114678"/>
                      <a:pt x="2585245" y="1114678"/>
                      <a:pt x="2589407" y="1113845"/>
                    </a:cubicBezTo>
                    <a:close/>
                    <a:moveTo>
                      <a:pt x="2625196" y="1108016"/>
                    </a:moveTo>
                    <a:cubicBezTo>
                      <a:pt x="2625196" y="1108016"/>
                      <a:pt x="2625196" y="1108016"/>
                      <a:pt x="2616318" y="1110237"/>
                    </a:cubicBezTo>
                    <a:lnTo>
                      <a:pt x="2598830" y="1114611"/>
                    </a:lnTo>
                    <a:lnTo>
                      <a:pt x="2600729" y="1124068"/>
                    </a:lnTo>
                    <a:cubicBezTo>
                      <a:pt x="2598501" y="1159580"/>
                      <a:pt x="2582903" y="1314944"/>
                      <a:pt x="2582903" y="1456991"/>
                    </a:cubicBezTo>
                    <a:cubicBezTo>
                      <a:pt x="2582903" y="1528015"/>
                      <a:pt x="2576218" y="1581283"/>
                      <a:pt x="2573990" y="1654526"/>
                    </a:cubicBezTo>
                    <a:cubicBezTo>
                      <a:pt x="2573990" y="1654526"/>
                      <a:pt x="2573990" y="1654526"/>
                      <a:pt x="2573990" y="1663404"/>
                    </a:cubicBezTo>
                    <a:cubicBezTo>
                      <a:pt x="2573990" y="1663404"/>
                      <a:pt x="2573990" y="1663404"/>
                      <a:pt x="2571762" y="1692257"/>
                    </a:cubicBezTo>
                    <a:cubicBezTo>
                      <a:pt x="2571762" y="1712232"/>
                      <a:pt x="2571762" y="1729988"/>
                      <a:pt x="2571762" y="1743305"/>
                    </a:cubicBezTo>
                    <a:cubicBezTo>
                      <a:pt x="2571762" y="1754403"/>
                      <a:pt x="2571762" y="1756622"/>
                      <a:pt x="2571762" y="1767720"/>
                    </a:cubicBezTo>
                    <a:cubicBezTo>
                      <a:pt x="2572876" y="1767720"/>
                      <a:pt x="2573433" y="1769523"/>
                      <a:pt x="2573642" y="1772401"/>
                    </a:cubicBezTo>
                    <a:lnTo>
                      <a:pt x="2573515" y="1779161"/>
                    </a:lnTo>
                    <a:lnTo>
                      <a:pt x="2576421" y="1767655"/>
                    </a:lnTo>
                    <a:cubicBezTo>
                      <a:pt x="2578638" y="1747658"/>
                      <a:pt x="2587509" y="1723216"/>
                      <a:pt x="2589726" y="1703219"/>
                    </a:cubicBezTo>
                    <a:cubicBezTo>
                      <a:pt x="2594161" y="1687665"/>
                      <a:pt x="2594161" y="1674333"/>
                      <a:pt x="2598597" y="1654336"/>
                    </a:cubicBezTo>
                    <a:cubicBezTo>
                      <a:pt x="2598597" y="1654336"/>
                      <a:pt x="2603032" y="1627673"/>
                      <a:pt x="2603032" y="1625451"/>
                    </a:cubicBezTo>
                    <a:cubicBezTo>
                      <a:pt x="2605249" y="1607675"/>
                      <a:pt x="2607467" y="1603231"/>
                      <a:pt x="2609685" y="1585456"/>
                    </a:cubicBezTo>
                    <a:cubicBezTo>
                      <a:pt x="2611902" y="1572124"/>
                      <a:pt x="2611902" y="1567680"/>
                      <a:pt x="2614120" y="1556570"/>
                    </a:cubicBezTo>
                    <a:cubicBezTo>
                      <a:pt x="2616337" y="1554348"/>
                      <a:pt x="2616337" y="1547683"/>
                      <a:pt x="2616337" y="1545461"/>
                    </a:cubicBezTo>
                    <a:cubicBezTo>
                      <a:pt x="2618555" y="1532129"/>
                      <a:pt x="2620773" y="1536573"/>
                      <a:pt x="2618555" y="1532129"/>
                    </a:cubicBezTo>
                    <a:cubicBezTo>
                      <a:pt x="2616337" y="1529907"/>
                      <a:pt x="2625208" y="1514353"/>
                      <a:pt x="2627425" y="1509909"/>
                    </a:cubicBezTo>
                    <a:cubicBezTo>
                      <a:pt x="2627425" y="1501022"/>
                      <a:pt x="2631861" y="1489912"/>
                      <a:pt x="2631861" y="1478802"/>
                    </a:cubicBezTo>
                    <a:cubicBezTo>
                      <a:pt x="2631861" y="1476580"/>
                      <a:pt x="2634078" y="1474358"/>
                      <a:pt x="2631861" y="1474358"/>
                    </a:cubicBezTo>
                    <a:cubicBezTo>
                      <a:pt x="2634078" y="1469914"/>
                      <a:pt x="2634078" y="1465471"/>
                      <a:pt x="2636296" y="1461027"/>
                    </a:cubicBezTo>
                    <a:cubicBezTo>
                      <a:pt x="2638513" y="1443251"/>
                      <a:pt x="2638513" y="1429919"/>
                      <a:pt x="2640731" y="1416588"/>
                    </a:cubicBezTo>
                    <a:cubicBezTo>
                      <a:pt x="2644057" y="1401590"/>
                      <a:pt x="2658610" y="1336598"/>
                      <a:pt x="2668486" y="1301290"/>
                    </a:cubicBezTo>
                    <a:lnTo>
                      <a:pt x="2671509" y="1291280"/>
                    </a:lnTo>
                    <a:lnTo>
                      <a:pt x="2671257" y="1292541"/>
                    </a:lnTo>
                    <a:cubicBezTo>
                      <a:pt x="2670738" y="1295145"/>
                      <a:pt x="2669698" y="1300352"/>
                      <a:pt x="2667619" y="1310768"/>
                    </a:cubicBezTo>
                    <a:lnTo>
                      <a:pt x="2664015" y="1328826"/>
                    </a:lnTo>
                    <a:lnTo>
                      <a:pt x="2660689" y="1343264"/>
                    </a:lnTo>
                    <a:cubicBezTo>
                      <a:pt x="2658472" y="1356595"/>
                      <a:pt x="2656254" y="1369927"/>
                      <a:pt x="2651819" y="1383259"/>
                    </a:cubicBezTo>
                    <a:cubicBezTo>
                      <a:pt x="2649601" y="1396590"/>
                      <a:pt x="2649601" y="1396590"/>
                      <a:pt x="2649601" y="1396590"/>
                    </a:cubicBezTo>
                    <a:cubicBezTo>
                      <a:pt x="2651819" y="1383259"/>
                      <a:pt x="2651819" y="1383259"/>
                      <a:pt x="2651819" y="1383259"/>
                    </a:cubicBezTo>
                    <a:cubicBezTo>
                      <a:pt x="2651819" y="1383259"/>
                      <a:pt x="2651819" y="1383259"/>
                      <a:pt x="2660239" y="1345763"/>
                    </a:cubicBezTo>
                    <a:lnTo>
                      <a:pt x="2663794" y="1329931"/>
                    </a:lnTo>
                    <a:lnTo>
                      <a:pt x="2663656" y="1330622"/>
                    </a:lnTo>
                    <a:cubicBezTo>
                      <a:pt x="2658784" y="1355033"/>
                      <a:pt x="2650987" y="1394091"/>
                      <a:pt x="2638513" y="1456583"/>
                    </a:cubicBezTo>
                    <a:cubicBezTo>
                      <a:pt x="2642949" y="1443251"/>
                      <a:pt x="2647384" y="1414366"/>
                      <a:pt x="2651819" y="1401034"/>
                    </a:cubicBezTo>
                    <a:cubicBezTo>
                      <a:pt x="2658472" y="1363261"/>
                      <a:pt x="2667342" y="1325488"/>
                      <a:pt x="2673995" y="1287715"/>
                    </a:cubicBezTo>
                    <a:cubicBezTo>
                      <a:pt x="2673995" y="1287715"/>
                      <a:pt x="2673995" y="1287715"/>
                      <a:pt x="2680648" y="1261052"/>
                    </a:cubicBezTo>
                    <a:lnTo>
                      <a:pt x="2691882" y="1225405"/>
                    </a:lnTo>
                    <a:lnTo>
                      <a:pt x="2685083" y="1252164"/>
                    </a:lnTo>
                    <a:cubicBezTo>
                      <a:pt x="2680648" y="1274383"/>
                      <a:pt x="2676212" y="1287715"/>
                      <a:pt x="2678430" y="1283271"/>
                    </a:cubicBezTo>
                    <a:cubicBezTo>
                      <a:pt x="2680648" y="1274383"/>
                      <a:pt x="2682865" y="1265495"/>
                      <a:pt x="2685083" y="1252164"/>
                    </a:cubicBezTo>
                    <a:cubicBezTo>
                      <a:pt x="2687300" y="1243276"/>
                      <a:pt x="2689518" y="1232166"/>
                      <a:pt x="2693953" y="1218835"/>
                    </a:cubicBezTo>
                    <a:lnTo>
                      <a:pt x="2691882" y="1225405"/>
                    </a:lnTo>
                    <a:lnTo>
                      <a:pt x="2692740" y="1222029"/>
                    </a:lnTo>
                    <a:cubicBezTo>
                      <a:pt x="2698354" y="1198421"/>
                      <a:pt x="2704660" y="1169813"/>
                      <a:pt x="2709719" y="1148427"/>
                    </a:cubicBezTo>
                    <a:lnTo>
                      <a:pt x="2710552" y="1145161"/>
                    </a:lnTo>
                    <a:lnTo>
                      <a:pt x="2685123" y="1132441"/>
                    </a:lnTo>
                    <a:cubicBezTo>
                      <a:pt x="2665147" y="1125780"/>
                      <a:pt x="2638513" y="1103575"/>
                      <a:pt x="2625196" y="1108016"/>
                    </a:cubicBezTo>
                    <a:close/>
                    <a:moveTo>
                      <a:pt x="2631855" y="1103575"/>
                    </a:moveTo>
                    <a:lnTo>
                      <a:pt x="2606816" y="1110362"/>
                    </a:lnTo>
                    <a:lnTo>
                      <a:pt x="2593942" y="1112938"/>
                    </a:lnTo>
                    <a:close/>
                    <a:moveTo>
                      <a:pt x="2490049" y="1099243"/>
                    </a:moveTo>
                    <a:cubicBezTo>
                      <a:pt x="2494446" y="1097021"/>
                      <a:pt x="2496645" y="1105909"/>
                      <a:pt x="2498844" y="1105909"/>
                    </a:cubicBezTo>
                    <a:cubicBezTo>
                      <a:pt x="2501043" y="1105909"/>
                      <a:pt x="2501043" y="1105909"/>
                      <a:pt x="2503242" y="1108131"/>
                    </a:cubicBezTo>
                    <a:cubicBezTo>
                      <a:pt x="2503242" y="1108131"/>
                      <a:pt x="2503242" y="1108131"/>
                      <a:pt x="2503242" y="1112575"/>
                    </a:cubicBezTo>
                    <a:cubicBezTo>
                      <a:pt x="2505441" y="1114796"/>
                      <a:pt x="2505441" y="1114796"/>
                      <a:pt x="2505441" y="1114796"/>
                    </a:cubicBezTo>
                    <a:cubicBezTo>
                      <a:pt x="2505441" y="1114796"/>
                      <a:pt x="2505441" y="1114796"/>
                      <a:pt x="2507296" y="1124170"/>
                    </a:cubicBezTo>
                    <a:lnTo>
                      <a:pt x="2508146" y="1128461"/>
                    </a:lnTo>
                    <a:lnTo>
                      <a:pt x="2544184" y="1125225"/>
                    </a:lnTo>
                    <a:lnTo>
                      <a:pt x="2574767" y="1117673"/>
                    </a:lnTo>
                    <a:lnTo>
                      <a:pt x="2549317" y="1124947"/>
                    </a:lnTo>
                    <a:lnTo>
                      <a:pt x="2548378" y="1125216"/>
                    </a:lnTo>
                    <a:lnTo>
                      <a:pt x="2528544" y="1129180"/>
                    </a:lnTo>
                    <a:lnTo>
                      <a:pt x="2508149" y="1128479"/>
                    </a:lnTo>
                    <a:lnTo>
                      <a:pt x="2508626" y="1130890"/>
                    </a:lnTo>
                    <a:lnTo>
                      <a:pt x="2519175" y="1132021"/>
                    </a:lnTo>
                    <a:lnTo>
                      <a:pt x="2516232" y="1132546"/>
                    </a:lnTo>
                    <a:lnTo>
                      <a:pt x="2508806" y="1131799"/>
                    </a:lnTo>
                    <a:lnTo>
                      <a:pt x="2509839" y="1137016"/>
                    </a:lnTo>
                    <a:cubicBezTo>
                      <a:pt x="2509839" y="1137016"/>
                      <a:pt x="2509839" y="1137016"/>
                      <a:pt x="2509839" y="1159236"/>
                    </a:cubicBezTo>
                    <a:cubicBezTo>
                      <a:pt x="2509839" y="1163679"/>
                      <a:pt x="2507640" y="1161457"/>
                      <a:pt x="2507640" y="1161457"/>
                    </a:cubicBezTo>
                    <a:cubicBezTo>
                      <a:pt x="2507640" y="1163679"/>
                      <a:pt x="2507640" y="1168123"/>
                      <a:pt x="2507640" y="1170345"/>
                    </a:cubicBezTo>
                    <a:cubicBezTo>
                      <a:pt x="2507640" y="1170345"/>
                      <a:pt x="2507640" y="1170345"/>
                      <a:pt x="2505441" y="1168123"/>
                    </a:cubicBezTo>
                    <a:cubicBezTo>
                      <a:pt x="2505441" y="1172567"/>
                      <a:pt x="2507640" y="1181455"/>
                      <a:pt x="2507640" y="1183677"/>
                    </a:cubicBezTo>
                    <a:cubicBezTo>
                      <a:pt x="2507640" y="1185899"/>
                      <a:pt x="2507640" y="1190343"/>
                      <a:pt x="2507640" y="1197009"/>
                    </a:cubicBezTo>
                    <a:cubicBezTo>
                      <a:pt x="2507640" y="1214784"/>
                      <a:pt x="2507640" y="1223672"/>
                      <a:pt x="2509839" y="1243670"/>
                    </a:cubicBezTo>
                    <a:cubicBezTo>
                      <a:pt x="2512038" y="1265889"/>
                      <a:pt x="2512038" y="1290331"/>
                      <a:pt x="2514237" y="1310328"/>
                    </a:cubicBezTo>
                    <a:cubicBezTo>
                      <a:pt x="2514237" y="1328104"/>
                      <a:pt x="2516436" y="1341436"/>
                      <a:pt x="2518635" y="1363655"/>
                    </a:cubicBezTo>
                    <a:cubicBezTo>
                      <a:pt x="2518635" y="1363655"/>
                      <a:pt x="2520834" y="1390318"/>
                      <a:pt x="2523033" y="1392540"/>
                    </a:cubicBezTo>
                    <a:cubicBezTo>
                      <a:pt x="2525232" y="1410316"/>
                      <a:pt x="2523033" y="1414760"/>
                      <a:pt x="2527431" y="1434758"/>
                    </a:cubicBezTo>
                    <a:cubicBezTo>
                      <a:pt x="2527431" y="1448089"/>
                      <a:pt x="2529629" y="1452533"/>
                      <a:pt x="2529629" y="1463643"/>
                    </a:cubicBezTo>
                    <a:cubicBezTo>
                      <a:pt x="2529629" y="1468087"/>
                      <a:pt x="2531828" y="1472531"/>
                      <a:pt x="2531828" y="1474753"/>
                    </a:cubicBezTo>
                    <a:cubicBezTo>
                      <a:pt x="2531828" y="1488084"/>
                      <a:pt x="2529629" y="1485862"/>
                      <a:pt x="2534027" y="1490306"/>
                    </a:cubicBezTo>
                    <a:cubicBezTo>
                      <a:pt x="2536226" y="1492528"/>
                      <a:pt x="2531828" y="1508082"/>
                      <a:pt x="2531828" y="1514748"/>
                    </a:cubicBezTo>
                    <a:cubicBezTo>
                      <a:pt x="2534027" y="1523636"/>
                      <a:pt x="2534027" y="1534745"/>
                      <a:pt x="2534027" y="1545855"/>
                    </a:cubicBezTo>
                    <a:cubicBezTo>
                      <a:pt x="2534027" y="1548077"/>
                      <a:pt x="2536226" y="1550299"/>
                      <a:pt x="2536226" y="1550299"/>
                    </a:cubicBezTo>
                    <a:cubicBezTo>
                      <a:pt x="2536226" y="1554743"/>
                      <a:pt x="2536226" y="1559187"/>
                      <a:pt x="2536226" y="1565853"/>
                    </a:cubicBezTo>
                    <a:cubicBezTo>
                      <a:pt x="2538425" y="1583628"/>
                      <a:pt x="2542823" y="1596960"/>
                      <a:pt x="2542823" y="1612514"/>
                    </a:cubicBezTo>
                    <a:cubicBezTo>
                      <a:pt x="2545022" y="1630289"/>
                      <a:pt x="2551619" y="1745831"/>
                      <a:pt x="2549420" y="1759162"/>
                    </a:cubicBezTo>
                    <a:cubicBezTo>
                      <a:pt x="2549420" y="1759162"/>
                      <a:pt x="2549420" y="1759162"/>
                      <a:pt x="2549420" y="1754719"/>
                    </a:cubicBezTo>
                    <a:cubicBezTo>
                      <a:pt x="2549420" y="1754719"/>
                      <a:pt x="2549420" y="1754719"/>
                      <a:pt x="2547221" y="1741387"/>
                    </a:cubicBezTo>
                    <a:cubicBezTo>
                      <a:pt x="2547221" y="1741387"/>
                      <a:pt x="2547221" y="1741387"/>
                      <a:pt x="2547221" y="1719167"/>
                    </a:cubicBezTo>
                    <a:cubicBezTo>
                      <a:pt x="2547221" y="1710279"/>
                      <a:pt x="2547221" y="1699170"/>
                      <a:pt x="2545022" y="1690282"/>
                    </a:cubicBezTo>
                    <a:cubicBezTo>
                      <a:pt x="2545022" y="1674728"/>
                      <a:pt x="2542823" y="1661397"/>
                      <a:pt x="2542823" y="1648065"/>
                    </a:cubicBezTo>
                    <a:cubicBezTo>
                      <a:pt x="2542823" y="1648065"/>
                      <a:pt x="2542823" y="1648065"/>
                      <a:pt x="2540624" y="1632511"/>
                    </a:cubicBezTo>
                    <a:cubicBezTo>
                      <a:pt x="2540624" y="1632511"/>
                      <a:pt x="2540624" y="1632511"/>
                      <a:pt x="2542823" y="1648065"/>
                    </a:cubicBezTo>
                    <a:cubicBezTo>
                      <a:pt x="2542823" y="1648065"/>
                      <a:pt x="2542823" y="1648065"/>
                      <a:pt x="2547221" y="1741387"/>
                    </a:cubicBezTo>
                    <a:cubicBezTo>
                      <a:pt x="2547221" y="1741387"/>
                      <a:pt x="2547221" y="1741387"/>
                      <a:pt x="2547221" y="1745831"/>
                    </a:cubicBezTo>
                    <a:cubicBezTo>
                      <a:pt x="2547221" y="1745831"/>
                      <a:pt x="2547221" y="1745831"/>
                      <a:pt x="2538382" y="1628237"/>
                    </a:cubicBezTo>
                    <a:lnTo>
                      <a:pt x="2538263" y="1626653"/>
                    </a:lnTo>
                    <a:lnTo>
                      <a:pt x="2537051" y="1599460"/>
                    </a:lnTo>
                    <a:cubicBezTo>
                      <a:pt x="2536226" y="1588072"/>
                      <a:pt x="2535127" y="1576962"/>
                      <a:pt x="2534027" y="1570297"/>
                    </a:cubicBezTo>
                    <a:lnTo>
                      <a:pt x="2538263" y="1626653"/>
                    </a:lnTo>
                    <a:lnTo>
                      <a:pt x="2538425" y="1630289"/>
                    </a:lnTo>
                    <a:cubicBezTo>
                      <a:pt x="2540624" y="1670284"/>
                      <a:pt x="2545022" y="1708058"/>
                      <a:pt x="2547221" y="1748053"/>
                    </a:cubicBezTo>
                    <a:cubicBezTo>
                      <a:pt x="2547221" y="1748053"/>
                      <a:pt x="2547221" y="1748053"/>
                      <a:pt x="2549420" y="1774716"/>
                    </a:cubicBezTo>
                    <a:lnTo>
                      <a:pt x="2549420" y="1818309"/>
                    </a:lnTo>
                    <a:lnTo>
                      <a:pt x="2551974" y="1828535"/>
                    </a:lnTo>
                    <a:lnTo>
                      <a:pt x="2553936" y="1818768"/>
                    </a:lnTo>
                    <a:cubicBezTo>
                      <a:pt x="2556164" y="1801012"/>
                      <a:pt x="2558392" y="1792134"/>
                      <a:pt x="2558392" y="1772159"/>
                    </a:cubicBezTo>
                    <a:cubicBezTo>
                      <a:pt x="2558392" y="1752183"/>
                      <a:pt x="2562849" y="1725549"/>
                      <a:pt x="2562849" y="1707794"/>
                    </a:cubicBezTo>
                    <a:cubicBezTo>
                      <a:pt x="2565077" y="1690038"/>
                      <a:pt x="2562849" y="1676721"/>
                      <a:pt x="2565077" y="1656745"/>
                    </a:cubicBezTo>
                    <a:cubicBezTo>
                      <a:pt x="2565077" y="1656745"/>
                      <a:pt x="2565077" y="1630111"/>
                      <a:pt x="2565077" y="1627892"/>
                    </a:cubicBezTo>
                    <a:cubicBezTo>
                      <a:pt x="2562849" y="1610136"/>
                      <a:pt x="2565077" y="1605697"/>
                      <a:pt x="2565077" y="1585722"/>
                    </a:cubicBezTo>
                    <a:cubicBezTo>
                      <a:pt x="2565077" y="1572405"/>
                      <a:pt x="2565077" y="1570185"/>
                      <a:pt x="2565077" y="1559088"/>
                    </a:cubicBezTo>
                    <a:cubicBezTo>
                      <a:pt x="2565077" y="1554649"/>
                      <a:pt x="2565077" y="1550210"/>
                      <a:pt x="2565077" y="1547990"/>
                    </a:cubicBezTo>
                    <a:cubicBezTo>
                      <a:pt x="2565077" y="1534673"/>
                      <a:pt x="2567305" y="1536893"/>
                      <a:pt x="2565077" y="1532454"/>
                    </a:cubicBezTo>
                    <a:cubicBezTo>
                      <a:pt x="2562849" y="1530235"/>
                      <a:pt x="2569533" y="1514698"/>
                      <a:pt x="2569533" y="1508040"/>
                    </a:cubicBezTo>
                    <a:cubicBezTo>
                      <a:pt x="2569533" y="1501381"/>
                      <a:pt x="2571762" y="1490284"/>
                      <a:pt x="2571762" y="1479186"/>
                    </a:cubicBezTo>
                    <a:cubicBezTo>
                      <a:pt x="2571762" y="1476967"/>
                      <a:pt x="2571762" y="1474747"/>
                      <a:pt x="2569533" y="1474747"/>
                    </a:cubicBezTo>
                    <a:cubicBezTo>
                      <a:pt x="2569533" y="1470308"/>
                      <a:pt x="2571762" y="1465869"/>
                      <a:pt x="2571762" y="1459211"/>
                    </a:cubicBezTo>
                    <a:cubicBezTo>
                      <a:pt x="2571762" y="1443675"/>
                      <a:pt x="2569533" y="1430358"/>
                      <a:pt x="2569533" y="1414821"/>
                    </a:cubicBezTo>
                    <a:cubicBezTo>
                      <a:pt x="2569533" y="1397065"/>
                      <a:pt x="2578447" y="1283871"/>
                      <a:pt x="2582903" y="1272774"/>
                    </a:cubicBezTo>
                    <a:cubicBezTo>
                      <a:pt x="2582903" y="1272774"/>
                      <a:pt x="2582903" y="1272774"/>
                      <a:pt x="2582903" y="1277213"/>
                    </a:cubicBezTo>
                    <a:cubicBezTo>
                      <a:pt x="2582903" y="1277213"/>
                      <a:pt x="2582903" y="1277213"/>
                      <a:pt x="2580675" y="1290530"/>
                    </a:cubicBezTo>
                    <a:cubicBezTo>
                      <a:pt x="2580675" y="1290530"/>
                      <a:pt x="2580675" y="1290530"/>
                      <a:pt x="2578447" y="1310505"/>
                    </a:cubicBezTo>
                    <a:lnTo>
                      <a:pt x="2578447" y="1334920"/>
                    </a:lnTo>
                    <a:lnTo>
                      <a:pt x="2578099" y="1341856"/>
                    </a:lnTo>
                    <a:cubicBezTo>
                      <a:pt x="2576218" y="1379309"/>
                      <a:pt x="2576218" y="1379309"/>
                      <a:pt x="2576218" y="1379309"/>
                    </a:cubicBezTo>
                    <a:cubicBezTo>
                      <a:pt x="2576218" y="1365992"/>
                      <a:pt x="2576218" y="1352676"/>
                      <a:pt x="2578447" y="1339359"/>
                    </a:cubicBezTo>
                    <a:lnTo>
                      <a:pt x="2578447" y="1334920"/>
                    </a:lnTo>
                    <a:lnTo>
                      <a:pt x="2579204" y="1319834"/>
                    </a:lnTo>
                    <a:cubicBezTo>
                      <a:pt x="2579631" y="1311338"/>
                      <a:pt x="2580118" y="1301627"/>
                      <a:pt x="2580675" y="1290530"/>
                    </a:cubicBezTo>
                    <a:lnTo>
                      <a:pt x="2582755" y="1286387"/>
                    </a:lnTo>
                    <a:lnTo>
                      <a:pt x="2576218" y="1397065"/>
                    </a:lnTo>
                    <a:cubicBezTo>
                      <a:pt x="2576218" y="1412602"/>
                      <a:pt x="2573990" y="1441455"/>
                      <a:pt x="2573990" y="1454772"/>
                    </a:cubicBezTo>
                    <a:cubicBezTo>
                      <a:pt x="2582903" y="1286091"/>
                      <a:pt x="2582903" y="1286091"/>
                      <a:pt x="2582903" y="1286091"/>
                    </a:cubicBezTo>
                    <a:lnTo>
                      <a:pt x="2582755" y="1286387"/>
                    </a:lnTo>
                    <a:lnTo>
                      <a:pt x="2582903" y="1283871"/>
                    </a:lnTo>
                    <a:cubicBezTo>
                      <a:pt x="2582903" y="1283871"/>
                      <a:pt x="2582903" y="1283871"/>
                      <a:pt x="2585131" y="1257238"/>
                    </a:cubicBezTo>
                    <a:cubicBezTo>
                      <a:pt x="2586246" y="1251689"/>
                      <a:pt x="2587360" y="1244476"/>
                      <a:pt x="2588474" y="1236707"/>
                    </a:cubicBezTo>
                    <a:lnTo>
                      <a:pt x="2591652" y="1214023"/>
                    </a:lnTo>
                    <a:lnTo>
                      <a:pt x="2591607" y="1214721"/>
                    </a:lnTo>
                    <a:cubicBezTo>
                      <a:pt x="2590842" y="1226858"/>
                      <a:pt x="2590145" y="1237817"/>
                      <a:pt x="2589588" y="1246140"/>
                    </a:cubicBezTo>
                    <a:cubicBezTo>
                      <a:pt x="2587360" y="1268335"/>
                      <a:pt x="2585131" y="1283871"/>
                      <a:pt x="2587360" y="1277213"/>
                    </a:cubicBezTo>
                    <a:cubicBezTo>
                      <a:pt x="2587360" y="1270554"/>
                      <a:pt x="2587360" y="1259457"/>
                      <a:pt x="2589588" y="1246140"/>
                    </a:cubicBezTo>
                    <a:cubicBezTo>
                      <a:pt x="2589588" y="1237262"/>
                      <a:pt x="2589588" y="1226165"/>
                      <a:pt x="2591816" y="1212848"/>
                    </a:cubicBezTo>
                    <a:lnTo>
                      <a:pt x="2591652" y="1214023"/>
                    </a:lnTo>
                    <a:lnTo>
                      <a:pt x="2594045" y="1176226"/>
                    </a:lnTo>
                    <a:cubicBezTo>
                      <a:pt x="2594880" y="1163187"/>
                      <a:pt x="2595716" y="1150425"/>
                      <a:pt x="2596482" y="1139397"/>
                    </a:cubicBezTo>
                    <a:lnTo>
                      <a:pt x="2598367" y="1114727"/>
                    </a:lnTo>
                    <a:lnTo>
                      <a:pt x="2595233" y="1115510"/>
                    </a:lnTo>
                    <a:cubicBezTo>
                      <a:pt x="2585245" y="1118009"/>
                      <a:pt x="2571928" y="1121339"/>
                      <a:pt x="2554172" y="1125780"/>
                    </a:cubicBezTo>
                    <a:lnTo>
                      <a:pt x="2533518" y="1129463"/>
                    </a:lnTo>
                    <a:lnTo>
                      <a:pt x="2548378" y="1125216"/>
                    </a:lnTo>
                    <a:lnTo>
                      <a:pt x="2562218" y="1122449"/>
                    </a:lnTo>
                    <a:lnTo>
                      <a:pt x="2606816" y="1110362"/>
                    </a:lnTo>
                    <a:lnTo>
                      <a:pt x="2618538" y="1108016"/>
                    </a:lnTo>
                    <a:cubicBezTo>
                      <a:pt x="2622977" y="1105796"/>
                      <a:pt x="2631855" y="1105796"/>
                      <a:pt x="2631855" y="1103575"/>
                    </a:cubicBezTo>
                    <a:cubicBezTo>
                      <a:pt x="2631855" y="1103575"/>
                      <a:pt x="2631855" y="1103575"/>
                      <a:pt x="2647391" y="1110237"/>
                    </a:cubicBezTo>
                    <a:cubicBezTo>
                      <a:pt x="2647391" y="1110237"/>
                      <a:pt x="2647391" y="1110237"/>
                      <a:pt x="2707318" y="1139103"/>
                    </a:cubicBezTo>
                    <a:lnTo>
                      <a:pt x="2711540" y="1141287"/>
                    </a:lnTo>
                    <a:lnTo>
                      <a:pt x="2716129" y="1123291"/>
                    </a:lnTo>
                    <a:lnTo>
                      <a:pt x="2716129" y="1134401"/>
                    </a:lnTo>
                    <a:lnTo>
                      <a:pt x="2714019" y="1142570"/>
                    </a:lnTo>
                    <a:lnTo>
                      <a:pt x="2722404" y="1146909"/>
                    </a:lnTo>
                    <a:cubicBezTo>
                      <a:pt x="2738946" y="1149928"/>
                      <a:pt x="2758921" y="1140768"/>
                      <a:pt x="2773903" y="1139103"/>
                    </a:cubicBezTo>
                    <a:cubicBezTo>
                      <a:pt x="2773903" y="1139103"/>
                      <a:pt x="2773903" y="1139103"/>
                      <a:pt x="2840488" y="1121339"/>
                    </a:cubicBezTo>
                    <a:lnTo>
                      <a:pt x="2845529" y="1125726"/>
                    </a:lnTo>
                    <a:lnTo>
                      <a:pt x="2838823" y="1125503"/>
                    </a:lnTo>
                    <a:cubicBezTo>
                      <a:pt x="2832720" y="1126890"/>
                      <a:pt x="2824951" y="1129111"/>
                      <a:pt x="2820512" y="1130221"/>
                    </a:cubicBezTo>
                    <a:cubicBezTo>
                      <a:pt x="2820512" y="1130221"/>
                      <a:pt x="2820512" y="1130221"/>
                      <a:pt x="2753927" y="1145764"/>
                    </a:cubicBezTo>
                    <a:cubicBezTo>
                      <a:pt x="2753927" y="1145764"/>
                      <a:pt x="2753927" y="1145764"/>
                      <a:pt x="2738391" y="1150205"/>
                    </a:cubicBezTo>
                    <a:cubicBezTo>
                      <a:pt x="2733952" y="1150205"/>
                      <a:pt x="2736171" y="1152426"/>
                      <a:pt x="2725074" y="1150205"/>
                    </a:cubicBezTo>
                    <a:cubicBezTo>
                      <a:pt x="2725074" y="1150205"/>
                      <a:pt x="2725074" y="1150205"/>
                      <a:pt x="2716196" y="1147985"/>
                    </a:cubicBezTo>
                    <a:lnTo>
                      <a:pt x="2713029" y="1146401"/>
                    </a:lnTo>
                    <a:lnTo>
                      <a:pt x="2711538" y="1152172"/>
                    </a:lnTo>
                    <a:cubicBezTo>
                      <a:pt x="2698077" y="1205364"/>
                      <a:pt x="2666788" y="1336598"/>
                      <a:pt x="2647384" y="1461027"/>
                    </a:cubicBezTo>
                    <a:cubicBezTo>
                      <a:pt x="2636296" y="1529907"/>
                      <a:pt x="2622990" y="1581012"/>
                      <a:pt x="2609685" y="1652114"/>
                    </a:cubicBezTo>
                    <a:cubicBezTo>
                      <a:pt x="2609685" y="1652114"/>
                      <a:pt x="2609685" y="1652114"/>
                      <a:pt x="2607467" y="1663224"/>
                    </a:cubicBezTo>
                    <a:cubicBezTo>
                      <a:pt x="2607467" y="1663224"/>
                      <a:pt x="2607467" y="1663224"/>
                      <a:pt x="2600814" y="1692109"/>
                    </a:cubicBezTo>
                    <a:cubicBezTo>
                      <a:pt x="2598597" y="1709885"/>
                      <a:pt x="2594161" y="1727660"/>
                      <a:pt x="2591944" y="1740992"/>
                    </a:cubicBezTo>
                    <a:cubicBezTo>
                      <a:pt x="2589726" y="1752102"/>
                      <a:pt x="2591944" y="1754324"/>
                      <a:pt x="2589726" y="1765433"/>
                    </a:cubicBezTo>
                    <a:cubicBezTo>
                      <a:pt x="2594161" y="1765433"/>
                      <a:pt x="2585291" y="1792097"/>
                      <a:pt x="2583073" y="1805428"/>
                    </a:cubicBezTo>
                    <a:cubicBezTo>
                      <a:pt x="2583073" y="1807650"/>
                      <a:pt x="2583073" y="1805428"/>
                      <a:pt x="2585291" y="1809872"/>
                    </a:cubicBezTo>
                    <a:lnTo>
                      <a:pt x="2584299" y="1813848"/>
                    </a:lnTo>
                    <a:lnTo>
                      <a:pt x="2586264" y="1808292"/>
                    </a:lnTo>
                    <a:cubicBezTo>
                      <a:pt x="2587095" y="1805235"/>
                      <a:pt x="2587649" y="1802457"/>
                      <a:pt x="2587649" y="1801345"/>
                    </a:cubicBezTo>
                    <a:cubicBezTo>
                      <a:pt x="2589864" y="1799123"/>
                      <a:pt x="2592080" y="1796900"/>
                      <a:pt x="2594295" y="1792454"/>
                    </a:cubicBezTo>
                    <a:cubicBezTo>
                      <a:pt x="2603157" y="1776894"/>
                      <a:pt x="2607587" y="1770226"/>
                      <a:pt x="2616449" y="1750220"/>
                    </a:cubicBezTo>
                    <a:cubicBezTo>
                      <a:pt x="2623095" y="1732437"/>
                      <a:pt x="2636387" y="1710209"/>
                      <a:pt x="2643034" y="1692426"/>
                    </a:cubicBezTo>
                    <a:cubicBezTo>
                      <a:pt x="2651895" y="1679089"/>
                      <a:pt x="2656326" y="1665752"/>
                      <a:pt x="2665188" y="1645746"/>
                    </a:cubicBezTo>
                    <a:cubicBezTo>
                      <a:pt x="2665188" y="1645746"/>
                      <a:pt x="2674049" y="1621295"/>
                      <a:pt x="2676264" y="1619072"/>
                    </a:cubicBezTo>
                    <a:cubicBezTo>
                      <a:pt x="2680695" y="1603512"/>
                      <a:pt x="2685126" y="1599066"/>
                      <a:pt x="2691772" y="1581284"/>
                    </a:cubicBezTo>
                    <a:cubicBezTo>
                      <a:pt x="2696203" y="1570169"/>
                      <a:pt x="2696203" y="1565724"/>
                      <a:pt x="2702849" y="1556832"/>
                    </a:cubicBezTo>
                    <a:cubicBezTo>
                      <a:pt x="2702849" y="1552387"/>
                      <a:pt x="2705065" y="1547941"/>
                      <a:pt x="2705065" y="1545718"/>
                    </a:cubicBezTo>
                    <a:cubicBezTo>
                      <a:pt x="2711711" y="1534604"/>
                      <a:pt x="2711711" y="1539050"/>
                      <a:pt x="2711711" y="1532381"/>
                    </a:cubicBezTo>
                    <a:cubicBezTo>
                      <a:pt x="2709495" y="1530158"/>
                      <a:pt x="2722788" y="1519044"/>
                      <a:pt x="2725003" y="1512375"/>
                    </a:cubicBezTo>
                    <a:cubicBezTo>
                      <a:pt x="2727219" y="1503484"/>
                      <a:pt x="2733865" y="1494593"/>
                      <a:pt x="2736080" y="1485701"/>
                    </a:cubicBezTo>
                    <a:cubicBezTo>
                      <a:pt x="2738296" y="1483478"/>
                      <a:pt x="2738296" y="1481256"/>
                      <a:pt x="2738296" y="1481256"/>
                    </a:cubicBezTo>
                    <a:cubicBezTo>
                      <a:pt x="2740511" y="1476810"/>
                      <a:pt x="2742726" y="1472364"/>
                      <a:pt x="2744942" y="1467918"/>
                    </a:cubicBezTo>
                    <a:cubicBezTo>
                      <a:pt x="2751588" y="1452359"/>
                      <a:pt x="2753803" y="1439021"/>
                      <a:pt x="2760449" y="1425684"/>
                    </a:cubicBezTo>
                    <a:cubicBezTo>
                      <a:pt x="2767096" y="1407902"/>
                      <a:pt x="2818050" y="1307874"/>
                      <a:pt x="2824696" y="1298982"/>
                    </a:cubicBezTo>
                    <a:cubicBezTo>
                      <a:pt x="2824696" y="1298982"/>
                      <a:pt x="2824696" y="1298982"/>
                      <a:pt x="2822480" y="1303428"/>
                    </a:cubicBezTo>
                    <a:cubicBezTo>
                      <a:pt x="2822480" y="1303428"/>
                      <a:pt x="2822480" y="1303428"/>
                      <a:pt x="2818050" y="1314542"/>
                    </a:cubicBezTo>
                    <a:cubicBezTo>
                      <a:pt x="2813619" y="1321211"/>
                      <a:pt x="2811404" y="1327879"/>
                      <a:pt x="2806973" y="1334548"/>
                    </a:cubicBezTo>
                    <a:cubicBezTo>
                      <a:pt x="2806973" y="1334548"/>
                      <a:pt x="2806973" y="1334548"/>
                      <a:pt x="2795896" y="1358999"/>
                    </a:cubicBezTo>
                    <a:lnTo>
                      <a:pt x="2795635" y="1359522"/>
                    </a:lnTo>
                    <a:lnTo>
                      <a:pt x="2794996" y="1360805"/>
                    </a:lnTo>
                    <a:lnTo>
                      <a:pt x="2784311" y="1382246"/>
                    </a:lnTo>
                    <a:lnTo>
                      <a:pt x="2783157" y="1384562"/>
                    </a:lnTo>
                    <a:lnTo>
                      <a:pt x="2782300" y="1386283"/>
                    </a:lnTo>
                    <a:lnTo>
                      <a:pt x="2778796" y="1393314"/>
                    </a:lnTo>
                    <a:cubicBezTo>
                      <a:pt x="2778173" y="1394565"/>
                      <a:pt x="2778173" y="1394565"/>
                      <a:pt x="2778173" y="1394565"/>
                    </a:cubicBezTo>
                    <a:cubicBezTo>
                      <a:pt x="2771526" y="1410124"/>
                      <a:pt x="2771526" y="1410124"/>
                      <a:pt x="2771526" y="1410124"/>
                    </a:cubicBezTo>
                    <a:cubicBezTo>
                      <a:pt x="2778173" y="1394565"/>
                      <a:pt x="2778173" y="1394565"/>
                      <a:pt x="2778173" y="1394565"/>
                    </a:cubicBezTo>
                    <a:lnTo>
                      <a:pt x="2782300" y="1386283"/>
                    </a:lnTo>
                    <a:lnTo>
                      <a:pt x="2784311" y="1382246"/>
                    </a:lnTo>
                    <a:lnTo>
                      <a:pt x="2795635" y="1359522"/>
                    </a:lnTo>
                    <a:lnTo>
                      <a:pt x="2804887" y="1340956"/>
                    </a:lnTo>
                    <a:cubicBezTo>
                      <a:pt x="2808704" y="1333298"/>
                      <a:pt x="2813065" y="1324545"/>
                      <a:pt x="2818050" y="1314542"/>
                    </a:cubicBezTo>
                    <a:cubicBezTo>
                      <a:pt x="2818050" y="1314542"/>
                      <a:pt x="2818050" y="1314542"/>
                      <a:pt x="2820265" y="1312319"/>
                    </a:cubicBezTo>
                    <a:cubicBezTo>
                      <a:pt x="2820265" y="1312319"/>
                      <a:pt x="2820265" y="1312319"/>
                      <a:pt x="2747157" y="1463473"/>
                    </a:cubicBezTo>
                    <a:cubicBezTo>
                      <a:pt x="2753803" y="1452359"/>
                      <a:pt x="2767096" y="1425684"/>
                      <a:pt x="2773742" y="1412347"/>
                    </a:cubicBezTo>
                    <a:cubicBezTo>
                      <a:pt x="2789250" y="1379005"/>
                      <a:pt x="2804757" y="1343439"/>
                      <a:pt x="2822480" y="1310096"/>
                    </a:cubicBezTo>
                    <a:cubicBezTo>
                      <a:pt x="2822480" y="1310096"/>
                      <a:pt x="2822480" y="1310096"/>
                      <a:pt x="2833557" y="1285645"/>
                    </a:cubicBezTo>
                    <a:cubicBezTo>
                      <a:pt x="2840204" y="1274531"/>
                      <a:pt x="2846850" y="1261194"/>
                      <a:pt x="2855711" y="1245634"/>
                    </a:cubicBezTo>
                    <a:cubicBezTo>
                      <a:pt x="2849065" y="1258971"/>
                      <a:pt x="2844634" y="1270085"/>
                      <a:pt x="2840204" y="1278977"/>
                    </a:cubicBezTo>
                    <a:cubicBezTo>
                      <a:pt x="2835773" y="1290091"/>
                      <a:pt x="2831342" y="1298982"/>
                      <a:pt x="2826911" y="1305651"/>
                    </a:cubicBezTo>
                    <a:cubicBezTo>
                      <a:pt x="2824696" y="1310096"/>
                      <a:pt x="2831342" y="1296759"/>
                      <a:pt x="2840204" y="1278977"/>
                    </a:cubicBezTo>
                    <a:cubicBezTo>
                      <a:pt x="2851834" y="1255637"/>
                      <a:pt x="2873434" y="1211041"/>
                      <a:pt x="2888181" y="1181762"/>
                    </a:cubicBezTo>
                    <a:lnTo>
                      <a:pt x="2890562" y="1177173"/>
                    </a:lnTo>
                    <a:lnTo>
                      <a:pt x="2867122" y="1150205"/>
                    </a:lnTo>
                    <a:cubicBezTo>
                      <a:pt x="2867122" y="1150205"/>
                      <a:pt x="2867122" y="1150205"/>
                      <a:pt x="2858695" y="1139901"/>
                    </a:cubicBezTo>
                    <a:lnTo>
                      <a:pt x="2850988" y="1130477"/>
                    </a:lnTo>
                    <a:lnTo>
                      <a:pt x="2862614" y="1140595"/>
                    </a:lnTo>
                    <a:lnTo>
                      <a:pt x="2891859" y="1174671"/>
                    </a:lnTo>
                    <a:lnTo>
                      <a:pt x="2900019" y="1158943"/>
                    </a:lnTo>
                    <a:lnTo>
                      <a:pt x="2897804" y="1170057"/>
                    </a:lnTo>
                    <a:lnTo>
                      <a:pt x="2894119" y="1177304"/>
                    </a:lnTo>
                    <a:lnTo>
                      <a:pt x="2908530" y="1194094"/>
                    </a:lnTo>
                    <a:lnTo>
                      <a:pt x="2937833" y="1214382"/>
                    </a:lnTo>
                    <a:lnTo>
                      <a:pt x="2911512" y="1201276"/>
                    </a:lnTo>
                    <a:cubicBezTo>
                      <a:pt x="2911512" y="1201276"/>
                      <a:pt x="2911512" y="1201276"/>
                      <a:pt x="2905963" y="1194893"/>
                    </a:cubicBezTo>
                    <a:lnTo>
                      <a:pt x="2892848" y="1179803"/>
                    </a:lnTo>
                    <a:lnTo>
                      <a:pt x="2889440" y="1186507"/>
                    </a:lnTo>
                    <a:cubicBezTo>
                      <a:pt x="2864331" y="1235527"/>
                      <a:pt x="2802542" y="1355387"/>
                      <a:pt x="2756019" y="1470141"/>
                    </a:cubicBezTo>
                    <a:cubicBezTo>
                      <a:pt x="2729434" y="1534604"/>
                      <a:pt x="2702849" y="1581284"/>
                      <a:pt x="2674049" y="1647969"/>
                    </a:cubicBezTo>
                    <a:cubicBezTo>
                      <a:pt x="2674049" y="1647969"/>
                      <a:pt x="2674049" y="1647969"/>
                      <a:pt x="2669618" y="1656860"/>
                    </a:cubicBezTo>
                    <a:cubicBezTo>
                      <a:pt x="2669618" y="1656860"/>
                      <a:pt x="2669618" y="1656860"/>
                      <a:pt x="2658541" y="1683535"/>
                    </a:cubicBezTo>
                    <a:cubicBezTo>
                      <a:pt x="2649680" y="1699094"/>
                      <a:pt x="2643034" y="1716877"/>
                      <a:pt x="2636387" y="1730214"/>
                    </a:cubicBezTo>
                    <a:cubicBezTo>
                      <a:pt x="2631957" y="1739106"/>
                      <a:pt x="2634172" y="1743551"/>
                      <a:pt x="2629741" y="1752443"/>
                    </a:cubicBezTo>
                    <a:cubicBezTo>
                      <a:pt x="2630849" y="1752443"/>
                      <a:pt x="2628080" y="1758556"/>
                      <a:pt x="2624203" y="1766336"/>
                    </a:cubicBezTo>
                    <a:lnTo>
                      <a:pt x="2612270" y="1789737"/>
                    </a:lnTo>
                    <a:lnTo>
                      <a:pt x="2618456" y="1781428"/>
                    </a:lnTo>
                    <a:cubicBezTo>
                      <a:pt x="2655614" y="1730894"/>
                      <a:pt x="2699982" y="1668699"/>
                      <a:pt x="2738804" y="1607614"/>
                    </a:cubicBezTo>
                    <a:cubicBezTo>
                      <a:pt x="2778735" y="1547640"/>
                      <a:pt x="2812011" y="1503214"/>
                      <a:pt x="2854160" y="1443240"/>
                    </a:cubicBezTo>
                    <a:cubicBezTo>
                      <a:pt x="2854160" y="1443240"/>
                      <a:pt x="2854160" y="1443240"/>
                      <a:pt x="2858597" y="1434355"/>
                    </a:cubicBezTo>
                    <a:cubicBezTo>
                      <a:pt x="2858597" y="1434355"/>
                      <a:pt x="2858597" y="1434355"/>
                      <a:pt x="2876344" y="1409921"/>
                    </a:cubicBezTo>
                    <a:cubicBezTo>
                      <a:pt x="2887436" y="1394372"/>
                      <a:pt x="2896310" y="1378823"/>
                      <a:pt x="2905183" y="1365496"/>
                    </a:cubicBezTo>
                    <a:cubicBezTo>
                      <a:pt x="2911839" y="1356611"/>
                      <a:pt x="2911839" y="1354389"/>
                      <a:pt x="2918494" y="1345504"/>
                    </a:cubicBezTo>
                    <a:cubicBezTo>
                      <a:pt x="2914057" y="1343283"/>
                      <a:pt x="2931804" y="1321070"/>
                      <a:pt x="2940678" y="1309964"/>
                    </a:cubicBezTo>
                    <a:cubicBezTo>
                      <a:pt x="2940678" y="1307743"/>
                      <a:pt x="2938459" y="1307743"/>
                      <a:pt x="2940678" y="1305522"/>
                    </a:cubicBezTo>
                    <a:cubicBezTo>
                      <a:pt x="2940678" y="1303300"/>
                      <a:pt x="2945114" y="1301079"/>
                      <a:pt x="2945114" y="1298858"/>
                    </a:cubicBezTo>
                    <a:cubicBezTo>
                      <a:pt x="2947333" y="1294415"/>
                      <a:pt x="2951770" y="1287751"/>
                      <a:pt x="2953988" y="1285530"/>
                    </a:cubicBezTo>
                    <a:cubicBezTo>
                      <a:pt x="2962862" y="1269981"/>
                      <a:pt x="2976172" y="1254432"/>
                      <a:pt x="2987264" y="1238883"/>
                    </a:cubicBezTo>
                    <a:cubicBezTo>
                      <a:pt x="2987264" y="1238883"/>
                      <a:pt x="2987264" y="1241105"/>
                      <a:pt x="2987264" y="1241105"/>
                    </a:cubicBezTo>
                    <a:cubicBezTo>
                      <a:pt x="2987264" y="1241105"/>
                      <a:pt x="2989482" y="1241105"/>
                      <a:pt x="2989482" y="1238883"/>
                    </a:cubicBezTo>
                    <a:cubicBezTo>
                      <a:pt x="2989482" y="1241105"/>
                      <a:pt x="2989482" y="1243326"/>
                      <a:pt x="2993919" y="1236662"/>
                    </a:cubicBezTo>
                    <a:cubicBezTo>
                      <a:pt x="2993919" y="1238883"/>
                      <a:pt x="2993919" y="1241105"/>
                      <a:pt x="2993919" y="1241105"/>
                    </a:cubicBezTo>
                    <a:cubicBezTo>
                      <a:pt x="2998356" y="1236662"/>
                      <a:pt x="3007229" y="1225556"/>
                      <a:pt x="3007229" y="1225556"/>
                    </a:cubicBezTo>
                    <a:cubicBezTo>
                      <a:pt x="3011666" y="1225556"/>
                      <a:pt x="3007229" y="1234441"/>
                      <a:pt x="3009448" y="1236662"/>
                    </a:cubicBezTo>
                    <a:cubicBezTo>
                      <a:pt x="3011666" y="1236662"/>
                      <a:pt x="3011666" y="1236662"/>
                      <a:pt x="3011666" y="1238883"/>
                    </a:cubicBezTo>
                    <a:cubicBezTo>
                      <a:pt x="3011666" y="1238883"/>
                      <a:pt x="3011666" y="1238883"/>
                      <a:pt x="3009448" y="1245547"/>
                    </a:cubicBezTo>
                    <a:cubicBezTo>
                      <a:pt x="3009448" y="1245547"/>
                      <a:pt x="3009448" y="1245547"/>
                      <a:pt x="3009448" y="1247769"/>
                    </a:cubicBezTo>
                    <a:cubicBezTo>
                      <a:pt x="3009448" y="1247769"/>
                      <a:pt x="3009448" y="1247769"/>
                      <a:pt x="2998356" y="1265539"/>
                    </a:cubicBezTo>
                    <a:cubicBezTo>
                      <a:pt x="2998356" y="1265539"/>
                      <a:pt x="2998356" y="1265539"/>
                      <a:pt x="2982827" y="1283309"/>
                    </a:cubicBezTo>
                    <a:cubicBezTo>
                      <a:pt x="2980609" y="1285530"/>
                      <a:pt x="2980609" y="1285530"/>
                      <a:pt x="2980609" y="1283309"/>
                    </a:cubicBezTo>
                    <a:cubicBezTo>
                      <a:pt x="2978390" y="1285530"/>
                      <a:pt x="2976172" y="1287751"/>
                      <a:pt x="2976172" y="1289973"/>
                    </a:cubicBezTo>
                    <a:cubicBezTo>
                      <a:pt x="2976172" y="1289973"/>
                      <a:pt x="2976172" y="1289973"/>
                      <a:pt x="2976172" y="1287751"/>
                    </a:cubicBezTo>
                    <a:cubicBezTo>
                      <a:pt x="2973954" y="1292194"/>
                      <a:pt x="2969517" y="1298858"/>
                      <a:pt x="2967298" y="1301079"/>
                    </a:cubicBezTo>
                    <a:cubicBezTo>
                      <a:pt x="2965080" y="1303300"/>
                      <a:pt x="2962862" y="1307743"/>
                      <a:pt x="2960643" y="1309964"/>
                    </a:cubicBezTo>
                    <a:cubicBezTo>
                      <a:pt x="2949551" y="1325513"/>
                      <a:pt x="2942896" y="1329955"/>
                      <a:pt x="2929586" y="1347726"/>
                    </a:cubicBezTo>
                    <a:cubicBezTo>
                      <a:pt x="2918494" y="1365496"/>
                      <a:pt x="2902965" y="1385487"/>
                      <a:pt x="2891873" y="1403257"/>
                    </a:cubicBezTo>
                    <a:cubicBezTo>
                      <a:pt x="2880781" y="1414364"/>
                      <a:pt x="2874126" y="1427691"/>
                      <a:pt x="2863034" y="1445461"/>
                    </a:cubicBezTo>
                    <a:cubicBezTo>
                      <a:pt x="2863034" y="1445461"/>
                      <a:pt x="2847505" y="1467674"/>
                      <a:pt x="2847505" y="1469895"/>
                    </a:cubicBezTo>
                    <a:cubicBezTo>
                      <a:pt x="2838632" y="1485444"/>
                      <a:pt x="2834195" y="1487666"/>
                      <a:pt x="2823103" y="1505436"/>
                    </a:cubicBezTo>
                    <a:cubicBezTo>
                      <a:pt x="2816448" y="1516542"/>
                      <a:pt x="2816448" y="1520985"/>
                      <a:pt x="2807574" y="1529870"/>
                    </a:cubicBezTo>
                    <a:cubicBezTo>
                      <a:pt x="2805356" y="1532091"/>
                      <a:pt x="2803137" y="1536533"/>
                      <a:pt x="2803137" y="1538755"/>
                    </a:cubicBezTo>
                    <a:cubicBezTo>
                      <a:pt x="2794264" y="1549861"/>
                      <a:pt x="2794264" y="1545418"/>
                      <a:pt x="2794264" y="1552082"/>
                    </a:cubicBezTo>
                    <a:cubicBezTo>
                      <a:pt x="2794264" y="1554304"/>
                      <a:pt x="2780953" y="1565410"/>
                      <a:pt x="2778735" y="1569852"/>
                    </a:cubicBezTo>
                    <a:cubicBezTo>
                      <a:pt x="2774298" y="1576516"/>
                      <a:pt x="2765425" y="1585401"/>
                      <a:pt x="2758769" y="1594286"/>
                    </a:cubicBezTo>
                    <a:cubicBezTo>
                      <a:pt x="2758769" y="1596508"/>
                      <a:pt x="2758769" y="1598729"/>
                      <a:pt x="2758769" y="1598729"/>
                    </a:cubicBezTo>
                    <a:cubicBezTo>
                      <a:pt x="2756551" y="1603171"/>
                      <a:pt x="2752114" y="1607614"/>
                      <a:pt x="2749896" y="1612057"/>
                    </a:cubicBezTo>
                    <a:cubicBezTo>
                      <a:pt x="2741022" y="1625384"/>
                      <a:pt x="2734367" y="1638712"/>
                      <a:pt x="2725494" y="1652039"/>
                    </a:cubicBezTo>
                    <a:cubicBezTo>
                      <a:pt x="2714402" y="1667588"/>
                      <a:pt x="2645631" y="1758660"/>
                      <a:pt x="2638976" y="1767545"/>
                    </a:cubicBezTo>
                    <a:cubicBezTo>
                      <a:pt x="2638976" y="1767545"/>
                      <a:pt x="2638976" y="1767545"/>
                      <a:pt x="2636758" y="1767545"/>
                    </a:cubicBezTo>
                    <a:cubicBezTo>
                      <a:pt x="2636758" y="1767545"/>
                      <a:pt x="2636758" y="1767545"/>
                      <a:pt x="2641195" y="1763103"/>
                    </a:cubicBezTo>
                    <a:cubicBezTo>
                      <a:pt x="2641195" y="1763103"/>
                      <a:pt x="2641195" y="1763103"/>
                      <a:pt x="2647850" y="1751996"/>
                    </a:cubicBezTo>
                    <a:cubicBezTo>
                      <a:pt x="2647850" y="1751996"/>
                      <a:pt x="2647850" y="1751996"/>
                      <a:pt x="2645631" y="1756439"/>
                    </a:cubicBezTo>
                    <a:cubicBezTo>
                      <a:pt x="2645631" y="1756439"/>
                      <a:pt x="2645631" y="1756439"/>
                      <a:pt x="2658110" y="1738669"/>
                    </a:cubicBezTo>
                    <a:lnTo>
                      <a:pt x="2661730" y="1733513"/>
                    </a:lnTo>
                    <a:lnTo>
                      <a:pt x="2678907" y="1712014"/>
                    </a:lnTo>
                    <a:cubicBezTo>
                      <a:pt x="2685563" y="1700907"/>
                      <a:pt x="2694436" y="1689801"/>
                      <a:pt x="2701091" y="1678695"/>
                    </a:cubicBezTo>
                    <a:cubicBezTo>
                      <a:pt x="2709965" y="1665367"/>
                      <a:pt x="2709965" y="1665367"/>
                      <a:pt x="2709965" y="1665367"/>
                    </a:cubicBezTo>
                    <a:cubicBezTo>
                      <a:pt x="2701091" y="1678695"/>
                      <a:pt x="2701091" y="1678695"/>
                      <a:pt x="2701091" y="1678695"/>
                    </a:cubicBezTo>
                    <a:cubicBezTo>
                      <a:pt x="2701091" y="1678695"/>
                      <a:pt x="2701091" y="1678695"/>
                      <a:pt x="2678630" y="1709619"/>
                    </a:cubicBezTo>
                    <a:lnTo>
                      <a:pt x="2674990" y="1714631"/>
                    </a:lnTo>
                    <a:lnTo>
                      <a:pt x="2687746" y="1696465"/>
                    </a:lnTo>
                    <a:cubicBezTo>
                      <a:pt x="2701785" y="1676473"/>
                      <a:pt x="2720502" y="1649818"/>
                      <a:pt x="2745459" y="1614278"/>
                    </a:cubicBezTo>
                    <a:cubicBezTo>
                      <a:pt x="2736586" y="1625384"/>
                      <a:pt x="2718838" y="1649818"/>
                      <a:pt x="2709965" y="1660924"/>
                    </a:cubicBezTo>
                    <a:cubicBezTo>
                      <a:pt x="2687781" y="1694243"/>
                      <a:pt x="2665597" y="1725341"/>
                      <a:pt x="2641195" y="1758660"/>
                    </a:cubicBezTo>
                    <a:cubicBezTo>
                      <a:pt x="2641195" y="1758660"/>
                      <a:pt x="2641195" y="1758660"/>
                      <a:pt x="2625666" y="1778652"/>
                    </a:cubicBezTo>
                    <a:lnTo>
                      <a:pt x="2613636" y="1793477"/>
                    </a:lnTo>
                    <a:lnTo>
                      <a:pt x="2613860" y="1793927"/>
                    </a:lnTo>
                    <a:lnTo>
                      <a:pt x="2620786" y="1787979"/>
                    </a:lnTo>
                    <a:cubicBezTo>
                      <a:pt x="2620786" y="1787979"/>
                      <a:pt x="2620786" y="1787979"/>
                      <a:pt x="2638536" y="1776865"/>
                    </a:cubicBezTo>
                    <a:cubicBezTo>
                      <a:pt x="2642974" y="1776865"/>
                      <a:pt x="2640755" y="1776865"/>
                      <a:pt x="2640755" y="1779088"/>
                    </a:cubicBezTo>
                    <a:cubicBezTo>
                      <a:pt x="2640755" y="1779088"/>
                      <a:pt x="2640755" y="1779088"/>
                      <a:pt x="2642974" y="1779088"/>
                    </a:cubicBezTo>
                    <a:cubicBezTo>
                      <a:pt x="2642974" y="1776865"/>
                      <a:pt x="2647411" y="1776865"/>
                      <a:pt x="2647411" y="1774642"/>
                    </a:cubicBezTo>
                    <a:cubicBezTo>
                      <a:pt x="2647411" y="1774642"/>
                      <a:pt x="2647411" y="1774642"/>
                      <a:pt x="2647411" y="1776865"/>
                    </a:cubicBezTo>
                    <a:cubicBezTo>
                      <a:pt x="2651849" y="1774642"/>
                      <a:pt x="2656286" y="1767974"/>
                      <a:pt x="2660724" y="1767974"/>
                    </a:cubicBezTo>
                    <a:cubicBezTo>
                      <a:pt x="2662942" y="1765751"/>
                      <a:pt x="2665161" y="1763528"/>
                      <a:pt x="2669599" y="1761305"/>
                    </a:cubicBezTo>
                    <a:lnTo>
                      <a:pt x="2682830" y="1754493"/>
                    </a:lnTo>
                    <a:lnTo>
                      <a:pt x="2693079" y="1743596"/>
                    </a:lnTo>
                    <a:cubicBezTo>
                      <a:pt x="2701118" y="1735257"/>
                      <a:pt x="2708880" y="1726918"/>
                      <a:pt x="2714424" y="1719134"/>
                    </a:cubicBezTo>
                    <a:cubicBezTo>
                      <a:pt x="2725512" y="1710239"/>
                      <a:pt x="2734382" y="1699120"/>
                      <a:pt x="2747687" y="1683554"/>
                    </a:cubicBezTo>
                    <a:cubicBezTo>
                      <a:pt x="2747687" y="1683554"/>
                      <a:pt x="2765428" y="1663540"/>
                      <a:pt x="2765428" y="1661316"/>
                    </a:cubicBezTo>
                    <a:cubicBezTo>
                      <a:pt x="2774299" y="1645750"/>
                      <a:pt x="2780951" y="1645750"/>
                      <a:pt x="2792039" y="1630183"/>
                    </a:cubicBezTo>
                    <a:cubicBezTo>
                      <a:pt x="2800910" y="1621288"/>
                      <a:pt x="2800910" y="1616841"/>
                      <a:pt x="2809780" y="1610169"/>
                    </a:cubicBezTo>
                    <a:cubicBezTo>
                      <a:pt x="2811998" y="1605722"/>
                      <a:pt x="2814215" y="1601274"/>
                      <a:pt x="2816433" y="1601274"/>
                    </a:cubicBezTo>
                    <a:cubicBezTo>
                      <a:pt x="2825303" y="1590155"/>
                      <a:pt x="2825303" y="1594603"/>
                      <a:pt x="2825303" y="1587931"/>
                    </a:cubicBezTo>
                    <a:cubicBezTo>
                      <a:pt x="2825303" y="1587931"/>
                      <a:pt x="2840826" y="1579036"/>
                      <a:pt x="2843044" y="1574589"/>
                    </a:cubicBezTo>
                    <a:cubicBezTo>
                      <a:pt x="2849697" y="1567917"/>
                      <a:pt x="2856350" y="1561246"/>
                      <a:pt x="2865220" y="1552351"/>
                    </a:cubicBezTo>
                    <a:cubicBezTo>
                      <a:pt x="2865220" y="1550127"/>
                      <a:pt x="2867438" y="1547903"/>
                      <a:pt x="2867438" y="1547903"/>
                    </a:cubicBezTo>
                    <a:cubicBezTo>
                      <a:pt x="2869655" y="1543456"/>
                      <a:pt x="2871873" y="1541232"/>
                      <a:pt x="2876308" y="1536785"/>
                    </a:cubicBezTo>
                    <a:cubicBezTo>
                      <a:pt x="2887396" y="1525666"/>
                      <a:pt x="2894049" y="1514547"/>
                      <a:pt x="2902919" y="1503428"/>
                    </a:cubicBezTo>
                    <a:cubicBezTo>
                      <a:pt x="2912898" y="1491753"/>
                      <a:pt x="2957805" y="1445054"/>
                      <a:pt x="2984312" y="1419619"/>
                    </a:cubicBezTo>
                    <a:lnTo>
                      <a:pt x="2986090" y="1418048"/>
                    </a:lnTo>
                    <a:lnTo>
                      <a:pt x="2959469" y="1446720"/>
                    </a:lnTo>
                    <a:lnTo>
                      <a:pt x="2956141" y="1450057"/>
                    </a:lnTo>
                    <a:cubicBezTo>
                      <a:pt x="2947271" y="1461176"/>
                      <a:pt x="2938401" y="1470071"/>
                      <a:pt x="2929530" y="1478966"/>
                    </a:cubicBezTo>
                    <a:cubicBezTo>
                      <a:pt x="2920660" y="1490085"/>
                      <a:pt x="2920660" y="1490085"/>
                      <a:pt x="2920660" y="1490085"/>
                    </a:cubicBezTo>
                    <a:cubicBezTo>
                      <a:pt x="2929530" y="1478966"/>
                      <a:pt x="2929530" y="1478966"/>
                      <a:pt x="2929530" y="1478966"/>
                    </a:cubicBezTo>
                    <a:cubicBezTo>
                      <a:pt x="2929530" y="1478966"/>
                      <a:pt x="2929530" y="1478966"/>
                      <a:pt x="2954790" y="1451760"/>
                    </a:cubicBezTo>
                    <a:lnTo>
                      <a:pt x="2959469" y="1446720"/>
                    </a:lnTo>
                    <a:lnTo>
                      <a:pt x="2976100" y="1430043"/>
                    </a:lnTo>
                    <a:lnTo>
                      <a:pt x="2987166" y="1417097"/>
                    </a:lnTo>
                    <a:lnTo>
                      <a:pt x="2991081" y="1413637"/>
                    </a:lnTo>
                    <a:lnTo>
                      <a:pt x="2993841" y="1412253"/>
                    </a:lnTo>
                    <a:cubicBezTo>
                      <a:pt x="2993841" y="1412253"/>
                      <a:pt x="2993841" y="1412253"/>
                      <a:pt x="2918074" y="1495679"/>
                    </a:cubicBezTo>
                    <a:lnTo>
                      <a:pt x="2907063" y="1507803"/>
                    </a:lnTo>
                    <a:lnTo>
                      <a:pt x="2899870" y="1514825"/>
                    </a:lnTo>
                    <a:cubicBezTo>
                      <a:pt x="2892386" y="1522886"/>
                      <a:pt x="2885179" y="1531225"/>
                      <a:pt x="2880743" y="1536785"/>
                    </a:cubicBezTo>
                    <a:lnTo>
                      <a:pt x="2907063" y="1507803"/>
                    </a:lnTo>
                    <a:lnTo>
                      <a:pt x="2920660" y="1494533"/>
                    </a:lnTo>
                    <a:cubicBezTo>
                      <a:pt x="2945053" y="1465624"/>
                      <a:pt x="2971665" y="1438938"/>
                      <a:pt x="2996058" y="1410029"/>
                    </a:cubicBezTo>
                    <a:cubicBezTo>
                      <a:pt x="2996058" y="1410029"/>
                      <a:pt x="2996058" y="1410029"/>
                      <a:pt x="3013799" y="1392239"/>
                    </a:cubicBezTo>
                    <a:cubicBezTo>
                      <a:pt x="3022669" y="1383344"/>
                      <a:pt x="3033757" y="1372225"/>
                      <a:pt x="3047063" y="1361106"/>
                    </a:cubicBezTo>
                    <a:cubicBezTo>
                      <a:pt x="3038192" y="1372225"/>
                      <a:pt x="3029322" y="1378896"/>
                      <a:pt x="3022669" y="1385568"/>
                    </a:cubicBezTo>
                    <a:cubicBezTo>
                      <a:pt x="3007146" y="1401134"/>
                      <a:pt x="2998276" y="1412253"/>
                      <a:pt x="3002711" y="1407805"/>
                    </a:cubicBezTo>
                    <a:cubicBezTo>
                      <a:pt x="3007146" y="1403358"/>
                      <a:pt x="3013799" y="1396686"/>
                      <a:pt x="3022669" y="1385568"/>
                    </a:cubicBezTo>
                    <a:cubicBezTo>
                      <a:pt x="3047063" y="1363330"/>
                      <a:pt x="3098067" y="1307735"/>
                      <a:pt x="3115808" y="1292169"/>
                    </a:cubicBezTo>
                    <a:lnTo>
                      <a:pt x="3109155" y="1301064"/>
                    </a:lnTo>
                    <a:cubicBezTo>
                      <a:pt x="3084762" y="1325526"/>
                      <a:pt x="2976100" y="1434491"/>
                      <a:pt x="2885178" y="1543456"/>
                    </a:cubicBezTo>
                    <a:cubicBezTo>
                      <a:pt x="2840826" y="1596827"/>
                      <a:pt x="2803127" y="1634631"/>
                      <a:pt x="2756558" y="1688001"/>
                    </a:cubicBezTo>
                    <a:cubicBezTo>
                      <a:pt x="2756558" y="1688001"/>
                      <a:pt x="2756558" y="1688001"/>
                      <a:pt x="2749905" y="1694673"/>
                    </a:cubicBezTo>
                    <a:cubicBezTo>
                      <a:pt x="2749905" y="1694673"/>
                      <a:pt x="2749905" y="1694673"/>
                      <a:pt x="2729947" y="1716911"/>
                    </a:cubicBezTo>
                    <a:lnTo>
                      <a:pt x="2711735" y="1737608"/>
                    </a:lnTo>
                    <a:lnTo>
                      <a:pt x="2762786" y="1703511"/>
                    </a:lnTo>
                    <a:cubicBezTo>
                      <a:pt x="2776099" y="1696842"/>
                      <a:pt x="2787192" y="1687951"/>
                      <a:pt x="2802724" y="1676837"/>
                    </a:cubicBezTo>
                    <a:cubicBezTo>
                      <a:pt x="2802724" y="1676837"/>
                      <a:pt x="2824911" y="1659054"/>
                      <a:pt x="2827130" y="1659054"/>
                    </a:cubicBezTo>
                    <a:cubicBezTo>
                      <a:pt x="2838224" y="1647940"/>
                      <a:pt x="2842661" y="1645717"/>
                      <a:pt x="2858192" y="1634603"/>
                    </a:cubicBezTo>
                    <a:cubicBezTo>
                      <a:pt x="2869286" y="1627934"/>
                      <a:pt x="2871505" y="1625711"/>
                      <a:pt x="2880380" y="1619043"/>
                    </a:cubicBezTo>
                    <a:cubicBezTo>
                      <a:pt x="2884817" y="1616820"/>
                      <a:pt x="2887036" y="1612374"/>
                      <a:pt x="2889255" y="1612374"/>
                    </a:cubicBezTo>
                    <a:cubicBezTo>
                      <a:pt x="2900349" y="1605706"/>
                      <a:pt x="2900349" y="1610151"/>
                      <a:pt x="2900349" y="1603483"/>
                    </a:cubicBezTo>
                    <a:cubicBezTo>
                      <a:pt x="2900349" y="1601260"/>
                      <a:pt x="2918099" y="1596814"/>
                      <a:pt x="2922536" y="1594592"/>
                    </a:cubicBezTo>
                    <a:cubicBezTo>
                      <a:pt x="2929192" y="1587923"/>
                      <a:pt x="2938067" y="1583477"/>
                      <a:pt x="2946942" y="1576809"/>
                    </a:cubicBezTo>
                    <a:cubicBezTo>
                      <a:pt x="2949161" y="1576809"/>
                      <a:pt x="2951380" y="1574586"/>
                      <a:pt x="2951380" y="1574586"/>
                    </a:cubicBezTo>
                    <a:cubicBezTo>
                      <a:pt x="2953599" y="1570140"/>
                      <a:pt x="2958036" y="1570140"/>
                      <a:pt x="2962474" y="1565695"/>
                    </a:cubicBezTo>
                    <a:cubicBezTo>
                      <a:pt x="2975786" y="1556803"/>
                      <a:pt x="2984661" y="1547912"/>
                      <a:pt x="2997974" y="1539020"/>
                    </a:cubicBezTo>
                    <a:cubicBezTo>
                      <a:pt x="3011286" y="1527906"/>
                      <a:pt x="3104474" y="1470112"/>
                      <a:pt x="3115567" y="1465666"/>
                    </a:cubicBezTo>
                    <a:cubicBezTo>
                      <a:pt x="3115567" y="1465666"/>
                      <a:pt x="3115567" y="1465666"/>
                      <a:pt x="3113349" y="1467889"/>
                    </a:cubicBezTo>
                    <a:cubicBezTo>
                      <a:pt x="3113349" y="1467889"/>
                      <a:pt x="3113349" y="1467889"/>
                      <a:pt x="3102255" y="1476781"/>
                    </a:cubicBezTo>
                    <a:cubicBezTo>
                      <a:pt x="3102255" y="1476781"/>
                      <a:pt x="3102255" y="1476781"/>
                      <a:pt x="3104474" y="1474558"/>
                    </a:cubicBezTo>
                    <a:cubicBezTo>
                      <a:pt x="3104474" y="1474558"/>
                      <a:pt x="3104474" y="1474558"/>
                      <a:pt x="3102324" y="1475982"/>
                    </a:cubicBezTo>
                    <a:lnTo>
                      <a:pt x="3097595" y="1479115"/>
                    </a:lnTo>
                    <a:lnTo>
                      <a:pt x="3084505" y="1485672"/>
                    </a:lnTo>
                    <a:cubicBezTo>
                      <a:pt x="3075630" y="1490118"/>
                      <a:pt x="3068974" y="1496786"/>
                      <a:pt x="3060099" y="1501232"/>
                    </a:cubicBezTo>
                    <a:cubicBezTo>
                      <a:pt x="3049005" y="1507901"/>
                      <a:pt x="3037911" y="1516792"/>
                      <a:pt x="3029036" y="1523460"/>
                    </a:cubicBezTo>
                    <a:cubicBezTo>
                      <a:pt x="3029036" y="1523460"/>
                      <a:pt x="3029036" y="1523460"/>
                      <a:pt x="3015724" y="1532352"/>
                    </a:cubicBezTo>
                    <a:cubicBezTo>
                      <a:pt x="3015724" y="1532352"/>
                      <a:pt x="3015724" y="1532352"/>
                      <a:pt x="3029036" y="1523460"/>
                    </a:cubicBezTo>
                    <a:cubicBezTo>
                      <a:pt x="3029036" y="1523460"/>
                      <a:pt x="3029036" y="1523460"/>
                      <a:pt x="3059925" y="1503767"/>
                    </a:cubicBezTo>
                    <a:lnTo>
                      <a:pt x="3072108" y="1496000"/>
                    </a:lnTo>
                    <a:lnTo>
                      <a:pt x="3046440" y="1513006"/>
                    </a:lnTo>
                    <a:cubicBezTo>
                      <a:pt x="3027095" y="1525822"/>
                      <a:pt x="3001302" y="1542910"/>
                      <a:pt x="2966911" y="1565695"/>
                    </a:cubicBezTo>
                    <a:cubicBezTo>
                      <a:pt x="2978005" y="1559026"/>
                      <a:pt x="3002411" y="1541243"/>
                      <a:pt x="3015724" y="1534575"/>
                    </a:cubicBezTo>
                    <a:cubicBezTo>
                      <a:pt x="3046786" y="1514569"/>
                      <a:pt x="3077849" y="1494563"/>
                      <a:pt x="3108911" y="1472335"/>
                    </a:cubicBezTo>
                    <a:cubicBezTo>
                      <a:pt x="3108911" y="1472335"/>
                      <a:pt x="3108911" y="1472335"/>
                      <a:pt x="3131099" y="1458998"/>
                    </a:cubicBezTo>
                    <a:cubicBezTo>
                      <a:pt x="3139974" y="1452329"/>
                      <a:pt x="3155505" y="1445661"/>
                      <a:pt x="3168817" y="1436769"/>
                    </a:cubicBezTo>
                    <a:cubicBezTo>
                      <a:pt x="3157724" y="1445661"/>
                      <a:pt x="3148849" y="1450107"/>
                      <a:pt x="3139974" y="1456775"/>
                    </a:cubicBezTo>
                    <a:cubicBezTo>
                      <a:pt x="3122224" y="1467889"/>
                      <a:pt x="3108911" y="1474558"/>
                      <a:pt x="3115567" y="1472335"/>
                    </a:cubicBezTo>
                    <a:cubicBezTo>
                      <a:pt x="3122224" y="1467889"/>
                      <a:pt x="3128880" y="1463444"/>
                      <a:pt x="3139974" y="1456775"/>
                    </a:cubicBezTo>
                    <a:cubicBezTo>
                      <a:pt x="3168817" y="1438992"/>
                      <a:pt x="3230942" y="1396758"/>
                      <a:pt x="3250911" y="1387867"/>
                    </a:cubicBezTo>
                    <a:lnTo>
                      <a:pt x="3244255" y="1394535"/>
                    </a:lnTo>
                    <a:cubicBezTo>
                      <a:pt x="3215411" y="1412318"/>
                      <a:pt x="3082286" y="1490118"/>
                      <a:pt x="2971349" y="1574586"/>
                    </a:cubicBezTo>
                    <a:cubicBezTo>
                      <a:pt x="2913661" y="1614597"/>
                      <a:pt x="2869286" y="1641271"/>
                      <a:pt x="2811599" y="1681283"/>
                    </a:cubicBezTo>
                    <a:cubicBezTo>
                      <a:pt x="2811599" y="1681283"/>
                      <a:pt x="2811599" y="1681283"/>
                      <a:pt x="2802724" y="1687951"/>
                    </a:cubicBezTo>
                    <a:cubicBezTo>
                      <a:pt x="2802724" y="1687951"/>
                      <a:pt x="2802724" y="1687951"/>
                      <a:pt x="2778317" y="1703511"/>
                    </a:cubicBezTo>
                    <a:cubicBezTo>
                      <a:pt x="2765005" y="1714625"/>
                      <a:pt x="2749474" y="1723517"/>
                      <a:pt x="2738380" y="1732408"/>
                    </a:cubicBezTo>
                    <a:cubicBezTo>
                      <a:pt x="2729505" y="1739077"/>
                      <a:pt x="2727286" y="1741299"/>
                      <a:pt x="2720630" y="1745745"/>
                    </a:cubicBezTo>
                    <a:cubicBezTo>
                      <a:pt x="2722849" y="1750191"/>
                      <a:pt x="2698442" y="1763528"/>
                      <a:pt x="2687349" y="1770196"/>
                    </a:cubicBezTo>
                    <a:cubicBezTo>
                      <a:pt x="2687349" y="1770196"/>
                      <a:pt x="2687349" y="1772419"/>
                      <a:pt x="2685130" y="1774642"/>
                    </a:cubicBezTo>
                    <a:lnTo>
                      <a:pt x="2679027" y="1778719"/>
                    </a:lnTo>
                    <a:lnTo>
                      <a:pt x="2674230" y="1785570"/>
                    </a:lnTo>
                    <a:cubicBezTo>
                      <a:pt x="2668408" y="1791963"/>
                      <a:pt x="2661201" y="1799190"/>
                      <a:pt x="2656766" y="1803638"/>
                    </a:cubicBezTo>
                    <a:cubicBezTo>
                      <a:pt x="2656766" y="1805862"/>
                      <a:pt x="2656766" y="1805862"/>
                      <a:pt x="2656766" y="1808086"/>
                    </a:cubicBezTo>
                    <a:cubicBezTo>
                      <a:pt x="2654548" y="1810309"/>
                      <a:pt x="2652331" y="1812533"/>
                      <a:pt x="2650113" y="1814757"/>
                    </a:cubicBezTo>
                    <a:lnTo>
                      <a:pt x="2649594" y="1815408"/>
                    </a:lnTo>
                    <a:lnTo>
                      <a:pt x="2652336" y="1814491"/>
                    </a:lnTo>
                    <a:cubicBezTo>
                      <a:pt x="2654554" y="1812268"/>
                      <a:pt x="2654554" y="1814491"/>
                      <a:pt x="2654554" y="1814491"/>
                    </a:cubicBezTo>
                    <a:cubicBezTo>
                      <a:pt x="2656772" y="1814491"/>
                      <a:pt x="2658990" y="1812268"/>
                      <a:pt x="2661208" y="1812268"/>
                    </a:cubicBezTo>
                    <a:cubicBezTo>
                      <a:pt x="2661208" y="1812268"/>
                      <a:pt x="2661208" y="1812268"/>
                      <a:pt x="2661208" y="1814491"/>
                    </a:cubicBezTo>
                    <a:cubicBezTo>
                      <a:pt x="2665644" y="1812268"/>
                      <a:pt x="2670079" y="1807822"/>
                      <a:pt x="2672297" y="1805599"/>
                    </a:cubicBezTo>
                    <a:cubicBezTo>
                      <a:pt x="2676733" y="1805599"/>
                      <a:pt x="2678951" y="1803376"/>
                      <a:pt x="2683386" y="1801153"/>
                    </a:cubicBezTo>
                    <a:cubicBezTo>
                      <a:pt x="2701129" y="1796707"/>
                      <a:pt x="2707783" y="1794484"/>
                      <a:pt x="2725526" y="1783369"/>
                    </a:cubicBezTo>
                    <a:cubicBezTo>
                      <a:pt x="2743269" y="1774477"/>
                      <a:pt x="2767665" y="1765585"/>
                      <a:pt x="2783190" y="1756692"/>
                    </a:cubicBezTo>
                    <a:cubicBezTo>
                      <a:pt x="2798716" y="1750023"/>
                      <a:pt x="2807587" y="1743354"/>
                      <a:pt x="2827548" y="1734462"/>
                    </a:cubicBezTo>
                    <a:cubicBezTo>
                      <a:pt x="2827548" y="1734462"/>
                      <a:pt x="2849726" y="1721124"/>
                      <a:pt x="2851944" y="1718901"/>
                    </a:cubicBezTo>
                    <a:cubicBezTo>
                      <a:pt x="2865252" y="1710009"/>
                      <a:pt x="2869687" y="1710009"/>
                      <a:pt x="2887430" y="1701117"/>
                    </a:cubicBezTo>
                    <a:cubicBezTo>
                      <a:pt x="2898520" y="1694448"/>
                      <a:pt x="2900737" y="1692225"/>
                      <a:pt x="2909609" y="1687779"/>
                    </a:cubicBezTo>
                    <a:cubicBezTo>
                      <a:pt x="2914045" y="1685555"/>
                      <a:pt x="2918480" y="1683332"/>
                      <a:pt x="2918480" y="1681109"/>
                    </a:cubicBezTo>
                    <a:cubicBezTo>
                      <a:pt x="2931788" y="1676663"/>
                      <a:pt x="2929570" y="1678886"/>
                      <a:pt x="2931788" y="1674440"/>
                    </a:cubicBezTo>
                    <a:cubicBezTo>
                      <a:pt x="2931788" y="1672217"/>
                      <a:pt x="2949531" y="1669994"/>
                      <a:pt x="2953966" y="1667771"/>
                    </a:cubicBezTo>
                    <a:cubicBezTo>
                      <a:pt x="2960620" y="1663325"/>
                      <a:pt x="2971709" y="1658879"/>
                      <a:pt x="2980581" y="1654433"/>
                    </a:cubicBezTo>
                    <a:cubicBezTo>
                      <a:pt x="2982799" y="1652210"/>
                      <a:pt x="2985016" y="1652210"/>
                      <a:pt x="2985016" y="1652210"/>
                    </a:cubicBezTo>
                    <a:cubicBezTo>
                      <a:pt x="2987234" y="1649987"/>
                      <a:pt x="2991670" y="1647764"/>
                      <a:pt x="2998324" y="1645541"/>
                    </a:cubicBezTo>
                    <a:cubicBezTo>
                      <a:pt x="3011631" y="1636649"/>
                      <a:pt x="3022720" y="1629980"/>
                      <a:pt x="3036027" y="1623311"/>
                    </a:cubicBezTo>
                    <a:cubicBezTo>
                      <a:pt x="3051552" y="1614418"/>
                      <a:pt x="3151356" y="1567735"/>
                      <a:pt x="3160228" y="1565512"/>
                    </a:cubicBezTo>
                    <a:cubicBezTo>
                      <a:pt x="3160228" y="1565512"/>
                      <a:pt x="3160228" y="1565512"/>
                      <a:pt x="3162446" y="1565512"/>
                    </a:cubicBezTo>
                    <a:cubicBezTo>
                      <a:pt x="3162446" y="1565512"/>
                      <a:pt x="3162446" y="1565512"/>
                      <a:pt x="3158010" y="1567735"/>
                    </a:cubicBezTo>
                    <a:cubicBezTo>
                      <a:pt x="3158010" y="1567735"/>
                      <a:pt x="3158010" y="1567735"/>
                      <a:pt x="3156624" y="1568568"/>
                    </a:cubicBezTo>
                    <a:lnTo>
                      <a:pt x="3147230" y="1574218"/>
                    </a:lnTo>
                    <a:lnTo>
                      <a:pt x="3146712" y="1574474"/>
                    </a:lnTo>
                    <a:lnTo>
                      <a:pt x="3126960" y="1581073"/>
                    </a:lnTo>
                    <a:cubicBezTo>
                      <a:pt x="3120306" y="1585519"/>
                      <a:pt x="3111435" y="1589965"/>
                      <a:pt x="3102563" y="1592188"/>
                    </a:cubicBezTo>
                    <a:cubicBezTo>
                      <a:pt x="3091474" y="1598857"/>
                      <a:pt x="3080385" y="1605526"/>
                      <a:pt x="3067077" y="1612195"/>
                    </a:cubicBezTo>
                    <a:cubicBezTo>
                      <a:pt x="3053770" y="1618865"/>
                      <a:pt x="3053770" y="1618865"/>
                      <a:pt x="3053770" y="1618865"/>
                    </a:cubicBezTo>
                    <a:cubicBezTo>
                      <a:pt x="3067077" y="1612195"/>
                      <a:pt x="3067077" y="1612195"/>
                      <a:pt x="3067077" y="1612195"/>
                    </a:cubicBezTo>
                    <a:cubicBezTo>
                      <a:pt x="3067077" y="1612195"/>
                      <a:pt x="3067077" y="1612195"/>
                      <a:pt x="3100761" y="1596252"/>
                    </a:cubicBezTo>
                    <a:lnTo>
                      <a:pt x="3145288" y="1575177"/>
                    </a:lnTo>
                    <a:lnTo>
                      <a:pt x="3132782" y="1581351"/>
                    </a:lnTo>
                    <a:cubicBezTo>
                      <a:pt x="3114207" y="1590521"/>
                      <a:pt x="3077058" y="1608861"/>
                      <a:pt x="3002759" y="1645541"/>
                    </a:cubicBezTo>
                    <a:cubicBezTo>
                      <a:pt x="3013849" y="1641095"/>
                      <a:pt x="3040463" y="1627757"/>
                      <a:pt x="3053770" y="1621088"/>
                    </a:cubicBezTo>
                    <a:cubicBezTo>
                      <a:pt x="3087038" y="1605526"/>
                      <a:pt x="3120306" y="1587742"/>
                      <a:pt x="3153574" y="1572181"/>
                    </a:cubicBezTo>
                    <a:cubicBezTo>
                      <a:pt x="3153574" y="1572181"/>
                      <a:pt x="3153574" y="1572181"/>
                      <a:pt x="3177971" y="1561066"/>
                    </a:cubicBezTo>
                    <a:cubicBezTo>
                      <a:pt x="3186842" y="1556620"/>
                      <a:pt x="3202367" y="1549951"/>
                      <a:pt x="3217892" y="1543281"/>
                    </a:cubicBezTo>
                    <a:cubicBezTo>
                      <a:pt x="3206803" y="1549951"/>
                      <a:pt x="3195714" y="1554397"/>
                      <a:pt x="3186842" y="1558843"/>
                    </a:cubicBezTo>
                    <a:cubicBezTo>
                      <a:pt x="3166881" y="1567735"/>
                      <a:pt x="3153574" y="1574404"/>
                      <a:pt x="3160228" y="1572181"/>
                    </a:cubicBezTo>
                    <a:cubicBezTo>
                      <a:pt x="3166881" y="1567735"/>
                      <a:pt x="3175753" y="1563289"/>
                      <a:pt x="3186842" y="1558843"/>
                    </a:cubicBezTo>
                    <a:cubicBezTo>
                      <a:pt x="3210130" y="1548839"/>
                      <a:pt x="3253378" y="1527581"/>
                      <a:pt x="3281968" y="1513826"/>
                    </a:cubicBezTo>
                    <a:lnTo>
                      <a:pt x="3298264" y="1506152"/>
                    </a:lnTo>
                    <a:lnTo>
                      <a:pt x="3286608" y="1492158"/>
                    </a:lnTo>
                    <a:lnTo>
                      <a:pt x="3283230" y="1483758"/>
                    </a:lnTo>
                    <a:lnTo>
                      <a:pt x="3285498" y="1487162"/>
                    </a:lnTo>
                    <a:cubicBezTo>
                      <a:pt x="3288828" y="1491048"/>
                      <a:pt x="3292157" y="1494379"/>
                      <a:pt x="3295486" y="1498820"/>
                    </a:cubicBezTo>
                    <a:cubicBezTo>
                      <a:pt x="3295486" y="1498820"/>
                      <a:pt x="3295486" y="1498820"/>
                      <a:pt x="3300480" y="1504648"/>
                    </a:cubicBezTo>
                    <a:lnTo>
                      <a:pt x="3300761" y="1504976"/>
                    </a:lnTo>
                    <a:lnTo>
                      <a:pt x="3304389" y="1503267"/>
                    </a:lnTo>
                    <a:lnTo>
                      <a:pt x="3301649" y="1506013"/>
                    </a:lnTo>
                    <a:lnTo>
                      <a:pt x="3312340" y="1518492"/>
                    </a:lnTo>
                    <a:cubicBezTo>
                      <a:pt x="3317958" y="1525049"/>
                      <a:pt x="3325449" y="1533792"/>
                      <a:pt x="3335437" y="1545450"/>
                    </a:cubicBezTo>
                    <a:cubicBezTo>
                      <a:pt x="3335437" y="1545450"/>
                      <a:pt x="3335437" y="1545450"/>
                      <a:pt x="3355412" y="1567654"/>
                    </a:cubicBezTo>
                    <a:cubicBezTo>
                      <a:pt x="3355412" y="1567654"/>
                      <a:pt x="3355412" y="1567654"/>
                      <a:pt x="3356522" y="1569042"/>
                    </a:cubicBezTo>
                    <a:lnTo>
                      <a:pt x="3362116" y="1576039"/>
                    </a:lnTo>
                    <a:lnTo>
                      <a:pt x="3361793" y="1576259"/>
                    </a:lnTo>
                    <a:lnTo>
                      <a:pt x="3360048" y="1580499"/>
                    </a:lnTo>
                    <a:lnTo>
                      <a:pt x="3355412" y="1574316"/>
                    </a:lnTo>
                    <a:cubicBezTo>
                      <a:pt x="3355412" y="1574316"/>
                      <a:pt x="3355412" y="1574316"/>
                      <a:pt x="3342095" y="1558772"/>
                    </a:cubicBezTo>
                    <a:lnTo>
                      <a:pt x="3299742" y="1507925"/>
                    </a:lnTo>
                    <a:lnTo>
                      <a:pt x="3297736" y="1509936"/>
                    </a:lnTo>
                    <a:cubicBezTo>
                      <a:pt x="3266685" y="1525497"/>
                      <a:pt x="3126960" y="1585519"/>
                      <a:pt x="3004977" y="1654433"/>
                    </a:cubicBezTo>
                    <a:cubicBezTo>
                      <a:pt x="2945095" y="1687779"/>
                      <a:pt x="2896302" y="1707786"/>
                      <a:pt x="2834201" y="1741131"/>
                    </a:cubicBezTo>
                    <a:cubicBezTo>
                      <a:pt x="2834201" y="1741131"/>
                      <a:pt x="2834201" y="1741131"/>
                      <a:pt x="2825330" y="1745577"/>
                    </a:cubicBezTo>
                    <a:cubicBezTo>
                      <a:pt x="2825330" y="1745577"/>
                      <a:pt x="2825330" y="1745577"/>
                      <a:pt x="2798716" y="1758916"/>
                    </a:cubicBezTo>
                    <a:cubicBezTo>
                      <a:pt x="2783190" y="1765585"/>
                      <a:pt x="2767665" y="1774477"/>
                      <a:pt x="2754358" y="1781146"/>
                    </a:cubicBezTo>
                    <a:cubicBezTo>
                      <a:pt x="2745487" y="1785592"/>
                      <a:pt x="2745487" y="1790038"/>
                      <a:pt x="2734397" y="1794484"/>
                    </a:cubicBezTo>
                    <a:cubicBezTo>
                      <a:pt x="2736615" y="1796707"/>
                      <a:pt x="2712219" y="1807822"/>
                      <a:pt x="2701129" y="1812268"/>
                    </a:cubicBezTo>
                    <a:cubicBezTo>
                      <a:pt x="2698912" y="1814491"/>
                      <a:pt x="2701129" y="1814491"/>
                      <a:pt x="2698912" y="1816714"/>
                    </a:cubicBezTo>
                    <a:cubicBezTo>
                      <a:pt x="2696694" y="1816714"/>
                      <a:pt x="2692258" y="1818937"/>
                      <a:pt x="2690040" y="1821160"/>
                    </a:cubicBezTo>
                    <a:cubicBezTo>
                      <a:pt x="2687822" y="1823383"/>
                      <a:pt x="2681169" y="1825606"/>
                      <a:pt x="2678951" y="1827830"/>
                    </a:cubicBezTo>
                    <a:lnTo>
                      <a:pt x="2642892" y="1843544"/>
                    </a:lnTo>
                    <a:lnTo>
                      <a:pt x="2644967" y="1845618"/>
                    </a:lnTo>
                    <a:cubicBezTo>
                      <a:pt x="2644967" y="1845618"/>
                      <a:pt x="2644967" y="1845618"/>
                      <a:pt x="2647187" y="1845618"/>
                    </a:cubicBezTo>
                    <a:cubicBezTo>
                      <a:pt x="2647187" y="1845618"/>
                      <a:pt x="2651627" y="1843400"/>
                      <a:pt x="2651627" y="1843400"/>
                    </a:cubicBezTo>
                    <a:cubicBezTo>
                      <a:pt x="2651627" y="1843400"/>
                      <a:pt x="2651627" y="1843400"/>
                      <a:pt x="2651627" y="1845618"/>
                    </a:cubicBezTo>
                    <a:cubicBezTo>
                      <a:pt x="2656067" y="1843400"/>
                      <a:pt x="2662726" y="1841182"/>
                      <a:pt x="2664946" y="1841182"/>
                    </a:cubicBezTo>
                    <a:cubicBezTo>
                      <a:pt x="2669386" y="1838963"/>
                      <a:pt x="2671606" y="1838963"/>
                      <a:pt x="2676046" y="1836745"/>
                    </a:cubicBezTo>
                    <a:cubicBezTo>
                      <a:pt x="2693805" y="1832308"/>
                      <a:pt x="2702684" y="1832308"/>
                      <a:pt x="2720443" y="1825653"/>
                    </a:cubicBezTo>
                    <a:cubicBezTo>
                      <a:pt x="2740422" y="1818998"/>
                      <a:pt x="2764841" y="1814561"/>
                      <a:pt x="2780380" y="1805687"/>
                    </a:cubicBezTo>
                    <a:cubicBezTo>
                      <a:pt x="2795919" y="1803469"/>
                      <a:pt x="2809238" y="1799032"/>
                      <a:pt x="2826998" y="1792377"/>
                    </a:cubicBezTo>
                    <a:cubicBezTo>
                      <a:pt x="2826998" y="1792377"/>
                      <a:pt x="2853636" y="1783503"/>
                      <a:pt x="2853636" y="1781285"/>
                    </a:cubicBezTo>
                    <a:cubicBezTo>
                      <a:pt x="2869175" y="1774630"/>
                      <a:pt x="2873615" y="1774630"/>
                      <a:pt x="2891374" y="1767975"/>
                    </a:cubicBezTo>
                    <a:cubicBezTo>
                      <a:pt x="2904693" y="1763538"/>
                      <a:pt x="2906913" y="1761319"/>
                      <a:pt x="2918013" y="1759101"/>
                    </a:cubicBezTo>
                    <a:cubicBezTo>
                      <a:pt x="2920232" y="1759101"/>
                      <a:pt x="2924672" y="1754664"/>
                      <a:pt x="2926892" y="1754664"/>
                    </a:cubicBezTo>
                    <a:cubicBezTo>
                      <a:pt x="2940211" y="1750227"/>
                      <a:pt x="2937992" y="1754664"/>
                      <a:pt x="2940211" y="1750227"/>
                    </a:cubicBezTo>
                    <a:cubicBezTo>
                      <a:pt x="2942431" y="1748009"/>
                      <a:pt x="2957970" y="1748009"/>
                      <a:pt x="2964630" y="1745791"/>
                    </a:cubicBezTo>
                    <a:cubicBezTo>
                      <a:pt x="2971290" y="1743572"/>
                      <a:pt x="2982389" y="1741354"/>
                      <a:pt x="2993489" y="1736917"/>
                    </a:cubicBezTo>
                    <a:cubicBezTo>
                      <a:pt x="2993489" y="1736917"/>
                      <a:pt x="2995708" y="1734699"/>
                      <a:pt x="2995708" y="1734699"/>
                    </a:cubicBezTo>
                    <a:cubicBezTo>
                      <a:pt x="3000148" y="1732480"/>
                      <a:pt x="3004588" y="1732480"/>
                      <a:pt x="3009028" y="1730262"/>
                    </a:cubicBezTo>
                    <a:cubicBezTo>
                      <a:pt x="3024567" y="1725825"/>
                      <a:pt x="3037886" y="1719170"/>
                      <a:pt x="3051205" y="1714733"/>
                    </a:cubicBezTo>
                    <a:cubicBezTo>
                      <a:pt x="3066745" y="1708078"/>
                      <a:pt x="3173299" y="1679239"/>
                      <a:pt x="3184398" y="1677021"/>
                    </a:cubicBezTo>
                    <a:cubicBezTo>
                      <a:pt x="3184398" y="1677021"/>
                      <a:pt x="3184398" y="1677021"/>
                      <a:pt x="3179959" y="1679239"/>
                    </a:cubicBezTo>
                    <a:cubicBezTo>
                      <a:pt x="3179959" y="1679239"/>
                      <a:pt x="3179959" y="1679239"/>
                      <a:pt x="3166639" y="1683676"/>
                    </a:cubicBezTo>
                    <a:cubicBezTo>
                      <a:pt x="3166639" y="1683676"/>
                      <a:pt x="3166639" y="1683676"/>
                      <a:pt x="3171079" y="1681457"/>
                    </a:cubicBezTo>
                    <a:cubicBezTo>
                      <a:pt x="3171079" y="1681457"/>
                      <a:pt x="3171079" y="1681457"/>
                      <a:pt x="3168617" y="1682255"/>
                    </a:cubicBezTo>
                    <a:lnTo>
                      <a:pt x="3156069" y="1686317"/>
                    </a:lnTo>
                    <a:lnTo>
                      <a:pt x="3148880" y="1688113"/>
                    </a:lnTo>
                    <a:lnTo>
                      <a:pt x="3125574" y="1695876"/>
                    </a:lnTo>
                    <a:lnTo>
                      <a:pt x="3119155" y="1697783"/>
                    </a:lnTo>
                    <a:cubicBezTo>
                      <a:pt x="3084504" y="1708078"/>
                      <a:pt x="3084504" y="1708078"/>
                      <a:pt x="3084504" y="1708078"/>
                    </a:cubicBezTo>
                    <a:cubicBezTo>
                      <a:pt x="3084504" y="1708078"/>
                      <a:pt x="3084504" y="1708078"/>
                      <a:pt x="3071184" y="1712515"/>
                    </a:cubicBezTo>
                    <a:cubicBezTo>
                      <a:pt x="3071184" y="1712515"/>
                      <a:pt x="3071184" y="1712515"/>
                      <a:pt x="3084504" y="1708078"/>
                    </a:cubicBezTo>
                    <a:cubicBezTo>
                      <a:pt x="3097823" y="1703641"/>
                      <a:pt x="3108922" y="1701423"/>
                      <a:pt x="3122242" y="1696986"/>
                    </a:cubicBezTo>
                    <a:lnTo>
                      <a:pt x="3125574" y="1695876"/>
                    </a:lnTo>
                    <a:lnTo>
                      <a:pt x="3137309" y="1692390"/>
                    </a:lnTo>
                    <a:lnTo>
                      <a:pt x="3104587" y="1702983"/>
                    </a:lnTo>
                    <a:cubicBezTo>
                      <a:pt x="3082422" y="1710158"/>
                      <a:pt x="3052870" y="1719725"/>
                      <a:pt x="3013467" y="1732480"/>
                    </a:cubicBezTo>
                    <a:cubicBezTo>
                      <a:pt x="3026787" y="1728044"/>
                      <a:pt x="3055645" y="1719170"/>
                      <a:pt x="3068965" y="1714733"/>
                    </a:cubicBezTo>
                    <a:cubicBezTo>
                      <a:pt x="3104483" y="1705860"/>
                      <a:pt x="3140001" y="1694768"/>
                      <a:pt x="3175519" y="1681457"/>
                    </a:cubicBezTo>
                    <a:cubicBezTo>
                      <a:pt x="3175519" y="1681457"/>
                      <a:pt x="3175519" y="1681457"/>
                      <a:pt x="3199937" y="1674802"/>
                    </a:cubicBezTo>
                    <a:lnTo>
                      <a:pt x="3238760" y="1666634"/>
                    </a:lnTo>
                    <a:lnTo>
                      <a:pt x="3211037" y="1674802"/>
                    </a:lnTo>
                    <a:cubicBezTo>
                      <a:pt x="3188838" y="1681457"/>
                      <a:pt x="3175519" y="1683676"/>
                      <a:pt x="3182178" y="1683676"/>
                    </a:cubicBezTo>
                    <a:cubicBezTo>
                      <a:pt x="3188838" y="1681457"/>
                      <a:pt x="3197718" y="1679239"/>
                      <a:pt x="3211037" y="1674802"/>
                    </a:cubicBezTo>
                    <a:cubicBezTo>
                      <a:pt x="3219916" y="1672584"/>
                      <a:pt x="3231016" y="1668147"/>
                      <a:pt x="3242115" y="1665929"/>
                    </a:cubicBezTo>
                    <a:lnTo>
                      <a:pt x="3238760" y="1666634"/>
                    </a:lnTo>
                    <a:lnTo>
                      <a:pt x="3240450" y="1666137"/>
                    </a:lnTo>
                    <a:cubicBezTo>
                      <a:pt x="3263204" y="1659343"/>
                      <a:pt x="3290398" y="1651162"/>
                      <a:pt x="3310931" y="1645478"/>
                    </a:cubicBezTo>
                    <a:lnTo>
                      <a:pt x="3333872" y="1639681"/>
                    </a:lnTo>
                    <a:lnTo>
                      <a:pt x="3333662" y="1637226"/>
                    </a:lnTo>
                    <a:lnTo>
                      <a:pt x="3334974" y="1639403"/>
                    </a:lnTo>
                    <a:lnTo>
                      <a:pt x="3335350" y="1639308"/>
                    </a:lnTo>
                    <a:lnTo>
                      <a:pt x="3335017" y="1639474"/>
                    </a:lnTo>
                    <a:lnTo>
                      <a:pt x="3342858" y="1652483"/>
                    </a:lnTo>
                    <a:cubicBezTo>
                      <a:pt x="3352222" y="1665078"/>
                      <a:pt x="3360961" y="1669241"/>
                      <a:pt x="3370949" y="1680898"/>
                    </a:cubicBezTo>
                    <a:cubicBezTo>
                      <a:pt x="3379272" y="1689225"/>
                      <a:pt x="3388843" y="1703797"/>
                      <a:pt x="3396854" y="1709626"/>
                    </a:cubicBezTo>
                    <a:lnTo>
                      <a:pt x="3399456" y="1710457"/>
                    </a:lnTo>
                    <a:lnTo>
                      <a:pt x="3397583" y="1714206"/>
                    </a:lnTo>
                    <a:cubicBezTo>
                      <a:pt x="3397583" y="1714206"/>
                      <a:pt x="3397583" y="1714206"/>
                      <a:pt x="3386485" y="1703103"/>
                    </a:cubicBezTo>
                    <a:cubicBezTo>
                      <a:pt x="3386485" y="1703103"/>
                      <a:pt x="3386485" y="1703103"/>
                      <a:pt x="3366510" y="1680898"/>
                    </a:cubicBezTo>
                    <a:cubicBezTo>
                      <a:pt x="3366510" y="1680898"/>
                      <a:pt x="3366510" y="1680898"/>
                      <a:pt x="3342095" y="1654253"/>
                    </a:cubicBezTo>
                    <a:cubicBezTo>
                      <a:pt x="3340431" y="1647591"/>
                      <a:pt x="3336269" y="1652171"/>
                      <a:pt x="3334292" y="1644573"/>
                    </a:cubicBezTo>
                    <a:lnTo>
                      <a:pt x="3333903" y="1640031"/>
                    </a:lnTo>
                    <a:lnTo>
                      <a:pt x="3326470" y="1643745"/>
                    </a:lnTo>
                    <a:cubicBezTo>
                      <a:pt x="3293172" y="1652618"/>
                      <a:pt x="3146660" y="1692549"/>
                      <a:pt x="3015687" y="1741354"/>
                    </a:cubicBezTo>
                    <a:cubicBezTo>
                      <a:pt x="2951311" y="1763538"/>
                      <a:pt x="2900254" y="1776848"/>
                      <a:pt x="2833657" y="1799032"/>
                    </a:cubicBezTo>
                    <a:cubicBezTo>
                      <a:pt x="2833657" y="1799032"/>
                      <a:pt x="2833657" y="1799032"/>
                      <a:pt x="2824778" y="1803469"/>
                    </a:cubicBezTo>
                    <a:cubicBezTo>
                      <a:pt x="2824778" y="1803469"/>
                      <a:pt x="2824778" y="1803469"/>
                      <a:pt x="2798139" y="1812342"/>
                    </a:cubicBezTo>
                    <a:cubicBezTo>
                      <a:pt x="2780380" y="1816779"/>
                      <a:pt x="2762621" y="1823434"/>
                      <a:pt x="2749302" y="1827871"/>
                    </a:cubicBezTo>
                    <a:cubicBezTo>
                      <a:pt x="2740422" y="1832308"/>
                      <a:pt x="2738202" y="1834526"/>
                      <a:pt x="2729323" y="1836745"/>
                    </a:cubicBezTo>
                    <a:cubicBezTo>
                      <a:pt x="2731543" y="1838963"/>
                      <a:pt x="2702684" y="1847837"/>
                      <a:pt x="2691585" y="1850055"/>
                    </a:cubicBezTo>
                    <a:cubicBezTo>
                      <a:pt x="2689365" y="1850055"/>
                      <a:pt x="2691585" y="1852273"/>
                      <a:pt x="2689365" y="1854492"/>
                    </a:cubicBezTo>
                    <a:cubicBezTo>
                      <a:pt x="2687145" y="1854492"/>
                      <a:pt x="2682705" y="1854492"/>
                      <a:pt x="2680485" y="1856710"/>
                    </a:cubicBezTo>
                    <a:cubicBezTo>
                      <a:pt x="2676046" y="1856710"/>
                      <a:pt x="2671606" y="1861147"/>
                      <a:pt x="2667166" y="1861147"/>
                    </a:cubicBezTo>
                    <a:lnTo>
                      <a:pt x="2649928" y="1866171"/>
                    </a:lnTo>
                    <a:lnTo>
                      <a:pt x="2651832" y="1865981"/>
                    </a:lnTo>
                    <a:cubicBezTo>
                      <a:pt x="2654050" y="1865981"/>
                      <a:pt x="2654050" y="1865981"/>
                      <a:pt x="2651832" y="1868201"/>
                    </a:cubicBezTo>
                    <a:cubicBezTo>
                      <a:pt x="2651832" y="1868201"/>
                      <a:pt x="2651832" y="1868201"/>
                      <a:pt x="2654050" y="1868201"/>
                    </a:cubicBezTo>
                    <a:cubicBezTo>
                      <a:pt x="2654050" y="1868201"/>
                      <a:pt x="2658486" y="1868201"/>
                      <a:pt x="2660704" y="1865981"/>
                    </a:cubicBezTo>
                    <a:cubicBezTo>
                      <a:pt x="2660704" y="1865981"/>
                      <a:pt x="2660704" y="1865981"/>
                      <a:pt x="2658486" y="1868201"/>
                    </a:cubicBezTo>
                    <a:cubicBezTo>
                      <a:pt x="2662922" y="1868201"/>
                      <a:pt x="2669576" y="1865981"/>
                      <a:pt x="2674012" y="1865981"/>
                    </a:cubicBezTo>
                    <a:cubicBezTo>
                      <a:pt x="2676231" y="1865981"/>
                      <a:pt x="2680667" y="1863760"/>
                      <a:pt x="2685103" y="1863760"/>
                    </a:cubicBezTo>
                    <a:cubicBezTo>
                      <a:pt x="2702848" y="1861540"/>
                      <a:pt x="2709502" y="1861540"/>
                      <a:pt x="2729465" y="1859319"/>
                    </a:cubicBezTo>
                    <a:cubicBezTo>
                      <a:pt x="2749428" y="1854878"/>
                      <a:pt x="2773826" y="1852658"/>
                      <a:pt x="2791571" y="1848217"/>
                    </a:cubicBezTo>
                    <a:cubicBezTo>
                      <a:pt x="2807098" y="1848217"/>
                      <a:pt x="2820406" y="1843776"/>
                      <a:pt x="2840369" y="1841556"/>
                    </a:cubicBezTo>
                    <a:cubicBezTo>
                      <a:pt x="2840369" y="1841556"/>
                      <a:pt x="2866986" y="1834895"/>
                      <a:pt x="2869204" y="1834895"/>
                    </a:cubicBezTo>
                    <a:cubicBezTo>
                      <a:pt x="2884731" y="1828233"/>
                      <a:pt x="2889167" y="1830454"/>
                      <a:pt x="2906912" y="1826013"/>
                    </a:cubicBezTo>
                    <a:cubicBezTo>
                      <a:pt x="2920220" y="1823792"/>
                      <a:pt x="2922438" y="1821572"/>
                      <a:pt x="2933529" y="1819352"/>
                    </a:cubicBezTo>
                    <a:cubicBezTo>
                      <a:pt x="2937965" y="1819352"/>
                      <a:pt x="2942401" y="1817131"/>
                      <a:pt x="2944619" y="1817131"/>
                    </a:cubicBezTo>
                    <a:cubicBezTo>
                      <a:pt x="2957928" y="1814911"/>
                      <a:pt x="2953492" y="1819352"/>
                      <a:pt x="2957928" y="1814911"/>
                    </a:cubicBezTo>
                    <a:cubicBezTo>
                      <a:pt x="2960146" y="1812690"/>
                      <a:pt x="2975673" y="1814911"/>
                      <a:pt x="2982327" y="1814911"/>
                    </a:cubicBezTo>
                    <a:cubicBezTo>
                      <a:pt x="2988981" y="1812690"/>
                      <a:pt x="3000072" y="1810470"/>
                      <a:pt x="3011162" y="1808249"/>
                    </a:cubicBezTo>
                    <a:cubicBezTo>
                      <a:pt x="3013380" y="1808249"/>
                      <a:pt x="3015598" y="1808249"/>
                      <a:pt x="3015598" y="1808249"/>
                    </a:cubicBezTo>
                    <a:cubicBezTo>
                      <a:pt x="3017816" y="1806029"/>
                      <a:pt x="3022253" y="1806029"/>
                      <a:pt x="3028907" y="1806029"/>
                    </a:cubicBezTo>
                    <a:cubicBezTo>
                      <a:pt x="3044433" y="1801588"/>
                      <a:pt x="3057742" y="1797147"/>
                      <a:pt x="3071050" y="1794927"/>
                    </a:cubicBezTo>
                    <a:cubicBezTo>
                      <a:pt x="3084359" y="1791596"/>
                      <a:pt x="3148822" y="1783270"/>
                      <a:pt x="3184901" y="1779314"/>
                    </a:cubicBezTo>
                    <a:lnTo>
                      <a:pt x="3198829" y="1778049"/>
                    </a:lnTo>
                    <a:lnTo>
                      <a:pt x="3190827" y="1779384"/>
                    </a:lnTo>
                    <a:cubicBezTo>
                      <a:pt x="3190827" y="1779384"/>
                      <a:pt x="3190827" y="1779384"/>
                      <a:pt x="3170865" y="1781604"/>
                    </a:cubicBezTo>
                    <a:cubicBezTo>
                      <a:pt x="3161992" y="1783825"/>
                      <a:pt x="3153120" y="1783825"/>
                      <a:pt x="3144247" y="1786045"/>
                    </a:cubicBezTo>
                    <a:cubicBezTo>
                      <a:pt x="3130939" y="1788266"/>
                      <a:pt x="3117630" y="1790486"/>
                      <a:pt x="3106540" y="1792706"/>
                    </a:cubicBezTo>
                    <a:cubicBezTo>
                      <a:pt x="3091013" y="1794927"/>
                      <a:pt x="3091013" y="1794927"/>
                      <a:pt x="3091013" y="1794927"/>
                    </a:cubicBezTo>
                    <a:cubicBezTo>
                      <a:pt x="3106540" y="1792706"/>
                      <a:pt x="3106540" y="1792706"/>
                      <a:pt x="3106540" y="1792706"/>
                    </a:cubicBezTo>
                    <a:cubicBezTo>
                      <a:pt x="3106540" y="1792706"/>
                      <a:pt x="3106540" y="1792706"/>
                      <a:pt x="3190827" y="1779384"/>
                    </a:cubicBezTo>
                    <a:cubicBezTo>
                      <a:pt x="3190827" y="1779384"/>
                      <a:pt x="3190827" y="1779384"/>
                      <a:pt x="3195263" y="1779384"/>
                    </a:cubicBezTo>
                    <a:cubicBezTo>
                      <a:pt x="3195263" y="1779384"/>
                      <a:pt x="3195263" y="1779384"/>
                      <a:pt x="3033343" y="1806029"/>
                    </a:cubicBezTo>
                    <a:cubicBezTo>
                      <a:pt x="3046652" y="1806029"/>
                      <a:pt x="3075487" y="1799368"/>
                      <a:pt x="3088795" y="1797147"/>
                    </a:cubicBezTo>
                    <a:cubicBezTo>
                      <a:pt x="3126503" y="1792706"/>
                      <a:pt x="3161992" y="1786045"/>
                      <a:pt x="3199700" y="1779384"/>
                    </a:cubicBezTo>
                    <a:cubicBezTo>
                      <a:pt x="3199700" y="1779384"/>
                      <a:pt x="3199700" y="1779384"/>
                      <a:pt x="3224099" y="1777163"/>
                    </a:cubicBezTo>
                    <a:lnTo>
                      <a:pt x="3259465" y="1773623"/>
                    </a:lnTo>
                    <a:lnTo>
                      <a:pt x="3235189" y="1777163"/>
                    </a:lnTo>
                    <a:cubicBezTo>
                      <a:pt x="3221881" y="1779384"/>
                      <a:pt x="3213008" y="1781604"/>
                      <a:pt x="3204136" y="1781604"/>
                    </a:cubicBezTo>
                    <a:cubicBezTo>
                      <a:pt x="3199700" y="1781604"/>
                      <a:pt x="3213008" y="1781604"/>
                      <a:pt x="3235189" y="1777163"/>
                    </a:cubicBezTo>
                    <a:cubicBezTo>
                      <a:pt x="3244061" y="1777163"/>
                      <a:pt x="3255152" y="1774943"/>
                      <a:pt x="3268460" y="1772722"/>
                    </a:cubicBezTo>
                    <a:lnTo>
                      <a:pt x="3259465" y="1773623"/>
                    </a:lnTo>
                    <a:lnTo>
                      <a:pt x="3264925" y="1772827"/>
                    </a:lnTo>
                    <a:cubicBezTo>
                      <a:pt x="3299652" y="1767726"/>
                      <a:pt x="3344984" y="1761065"/>
                      <a:pt x="3361620" y="1759400"/>
                    </a:cubicBezTo>
                    <a:lnTo>
                      <a:pt x="3352748" y="1763841"/>
                    </a:lnTo>
                    <a:cubicBezTo>
                      <a:pt x="3319476" y="1768282"/>
                      <a:pt x="3168646" y="1786045"/>
                      <a:pt x="3033343" y="1814911"/>
                    </a:cubicBezTo>
                    <a:cubicBezTo>
                      <a:pt x="2966800" y="1830454"/>
                      <a:pt x="2913566" y="1837115"/>
                      <a:pt x="2844805" y="1848217"/>
                    </a:cubicBezTo>
                    <a:cubicBezTo>
                      <a:pt x="2844805" y="1848217"/>
                      <a:pt x="2844805" y="1848217"/>
                      <a:pt x="2835933" y="1850438"/>
                    </a:cubicBezTo>
                    <a:cubicBezTo>
                      <a:pt x="2835933" y="1850438"/>
                      <a:pt x="2835933" y="1850438"/>
                      <a:pt x="2807098" y="1854878"/>
                    </a:cubicBezTo>
                    <a:cubicBezTo>
                      <a:pt x="2789353" y="1859319"/>
                      <a:pt x="2771608" y="1861540"/>
                      <a:pt x="2758300" y="1863760"/>
                    </a:cubicBezTo>
                    <a:cubicBezTo>
                      <a:pt x="2747209" y="1865981"/>
                      <a:pt x="2747209" y="1868201"/>
                      <a:pt x="2736119" y="1870421"/>
                    </a:cubicBezTo>
                    <a:cubicBezTo>
                      <a:pt x="2738337" y="1874862"/>
                      <a:pt x="2709502" y="1877083"/>
                      <a:pt x="2698411" y="1877083"/>
                    </a:cubicBezTo>
                    <a:cubicBezTo>
                      <a:pt x="2696193" y="1879303"/>
                      <a:pt x="2696193" y="1881524"/>
                      <a:pt x="2693975" y="1881524"/>
                    </a:cubicBezTo>
                    <a:cubicBezTo>
                      <a:pt x="2691757" y="1881524"/>
                      <a:pt x="2687321" y="1881524"/>
                      <a:pt x="2685103" y="1883745"/>
                    </a:cubicBezTo>
                    <a:cubicBezTo>
                      <a:pt x="2682885" y="1883745"/>
                      <a:pt x="2676231" y="1885965"/>
                      <a:pt x="2671794" y="1885965"/>
                    </a:cubicBezTo>
                    <a:lnTo>
                      <a:pt x="2671553" y="1885995"/>
                    </a:lnTo>
                    <a:lnTo>
                      <a:pt x="2691978" y="1888483"/>
                    </a:lnTo>
                    <a:cubicBezTo>
                      <a:pt x="2698911" y="1889030"/>
                      <a:pt x="2706121" y="1889030"/>
                      <a:pt x="2716105" y="1887936"/>
                    </a:cubicBezTo>
                    <a:cubicBezTo>
                      <a:pt x="2736072" y="1887936"/>
                      <a:pt x="2760476" y="1890125"/>
                      <a:pt x="2778225" y="1887936"/>
                    </a:cubicBezTo>
                    <a:cubicBezTo>
                      <a:pt x="2793755" y="1890125"/>
                      <a:pt x="2807066" y="1887936"/>
                      <a:pt x="2827033" y="1887936"/>
                    </a:cubicBezTo>
                    <a:cubicBezTo>
                      <a:pt x="2827033" y="1887936"/>
                      <a:pt x="2853656" y="1887936"/>
                      <a:pt x="2855875" y="1885747"/>
                    </a:cubicBezTo>
                    <a:cubicBezTo>
                      <a:pt x="2873623" y="1883557"/>
                      <a:pt x="2878060" y="1885747"/>
                      <a:pt x="2895809" y="1885747"/>
                    </a:cubicBezTo>
                    <a:cubicBezTo>
                      <a:pt x="2909120" y="1883557"/>
                      <a:pt x="2911339" y="1883557"/>
                      <a:pt x="2922432" y="1883557"/>
                    </a:cubicBezTo>
                    <a:cubicBezTo>
                      <a:pt x="2926869" y="1883557"/>
                      <a:pt x="2931306" y="1883557"/>
                      <a:pt x="2933525" y="1883557"/>
                    </a:cubicBezTo>
                    <a:cubicBezTo>
                      <a:pt x="2946836" y="1883557"/>
                      <a:pt x="2942399" y="1885747"/>
                      <a:pt x="2949054" y="1881368"/>
                    </a:cubicBezTo>
                    <a:cubicBezTo>
                      <a:pt x="2949054" y="1881368"/>
                      <a:pt x="2964584" y="1885747"/>
                      <a:pt x="2971240" y="1885747"/>
                    </a:cubicBezTo>
                    <a:cubicBezTo>
                      <a:pt x="2980114" y="1885747"/>
                      <a:pt x="2988989" y="1885747"/>
                      <a:pt x="3000082" y="1885747"/>
                    </a:cubicBezTo>
                    <a:cubicBezTo>
                      <a:pt x="3002300" y="1885747"/>
                      <a:pt x="3004519" y="1885747"/>
                      <a:pt x="3004519" y="1885747"/>
                    </a:cubicBezTo>
                    <a:cubicBezTo>
                      <a:pt x="3008956" y="1883557"/>
                      <a:pt x="3013393" y="1885747"/>
                      <a:pt x="3020049" y="1883557"/>
                    </a:cubicBezTo>
                    <a:cubicBezTo>
                      <a:pt x="3035579" y="1883557"/>
                      <a:pt x="3048890" y="1881368"/>
                      <a:pt x="3062201" y="1881368"/>
                    </a:cubicBezTo>
                    <a:cubicBezTo>
                      <a:pt x="3079950" y="1881368"/>
                      <a:pt x="3188660" y="1883557"/>
                      <a:pt x="3199753" y="1885747"/>
                    </a:cubicBezTo>
                    <a:cubicBezTo>
                      <a:pt x="3199753" y="1885747"/>
                      <a:pt x="3199753" y="1885747"/>
                      <a:pt x="3195315" y="1885747"/>
                    </a:cubicBezTo>
                    <a:cubicBezTo>
                      <a:pt x="3195315" y="1885747"/>
                      <a:pt x="3195315" y="1885747"/>
                      <a:pt x="3193929" y="1885747"/>
                    </a:cubicBezTo>
                    <a:lnTo>
                      <a:pt x="3188660" y="1885747"/>
                    </a:lnTo>
                    <a:cubicBezTo>
                      <a:pt x="3188660" y="1885747"/>
                      <a:pt x="3188660" y="1885747"/>
                      <a:pt x="3022267" y="1887936"/>
                    </a:cubicBezTo>
                    <a:cubicBezTo>
                      <a:pt x="3035579" y="1887936"/>
                      <a:pt x="3066639" y="1887936"/>
                      <a:pt x="3079950" y="1887936"/>
                    </a:cubicBezTo>
                    <a:cubicBezTo>
                      <a:pt x="3117666" y="1887936"/>
                      <a:pt x="3153163" y="1887936"/>
                      <a:pt x="3190878" y="1887936"/>
                    </a:cubicBezTo>
                    <a:cubicBezTo>
                      <a:pt x="3190878" y="1887936"/>
                      <a:pt x="3190878" y="1887936"/>
                      <a:pt x="3215283" y="1887936"/>
                    </a:cubicBezTo>
                    <a:lnTo>
                      <a:pt x="3242779" y="1890649"/>
                    </a:lnTo>
                    <a:lnTo>
                      <a:pt x="3226375" y="1890125"/>
                    </a:lnTo>
                    <a:cubicBezTo>
                      <a:pt x="3235250" y="1890125"/>
                      <a:pt x="3246342" y="1890125"/>
                      <a:pt x="3259654" y="1892314"/>
                    </a:cubicBezTo>
                    <a:lnTo>
                      <a:pt x="3242779" y="1890649"/>
                    </a:lnTo>
                    <a:lnTo>
                      <a:pt x="3294873" y="1892314"/>
                    </a:lnTo>
                    <a:cubicBezTo>
                      <a:pt x="3320109" y="1892861"/>
                      <a:pt x="3343959" y="1893409"/>
                      <a:pt x="3355052" y="1894503"/>
                    </a:cubicBezTo>
                    <a:lnTo>
                      <a:pt x="3346178" y="1896692"/>
                    </a:lnTo>
                    <a:cubicBezTo>
                      <a:pt x="3310681" y="1894503"/>
                      <a:pt x="3159818" y="1887936"/>
                      <a:pt x="3022267" y="1894503"/>
                    </a:cubicBezTo>
                    <a:cubicBezTo>
                      <a:pt x="2953492" y="1898882"/>
                      <a:pt x="2900246" y="1896692"/>
                      <a:pt x="2831470" y="1896692"/>
                    </a:cubicBezTo>
                    <a:cubicBezTo>
                      <a:pt x="2831470" y="1896692"/>
                      <a:pt x="2831470" y="1896692"/>
                      <a:pt x="2820378" y="1896692"/>
                    </a:cubicBezTo>
                    <a:cubicBezTo>
                      <a:pt x="2820378" y="1896692"/>
                      <a:pt x="2820378" y="1896692"/>
                      <a:pt x="2793755" y="1898882"/>
                    </a:cubicBezTo>
                    <a:cubicBezTo>
                      <a:pt x="2776006" y="1898882"/>
                      <a:pt x="2756039" y="1898882"/>
                      <a:pt x="2742728" y="1898882"/>
                    </a:cubicBezTo>
                    <a:cubicBezTo>
                      <a:pt x="2731635" y="1898882"/>
                      <a:pt x="2729416" y="1901071"/>
                      <a:pt x="2720542" y="1901071"/>
                    </a:cubicBezTo>
                    <a:cubicBezTo>
                      <a:pt x="2720542" y="1905449"/>
                      <a:pt x="2693919" y="1903260"/>
                      <a:pt x="2680608" y="1903260"/>
                    </a:cubicBezTo>
                    <a:cubicBezTo>
                      <a:pt x="2678389" y="1903260"/>
                      <a:pt x="2680608" y="1905449"/>
                      <a:pt x="2676171" y="1905449"/>
                    </a:cubicBezTo>
                    <a:cubicBezTo>
                      <a:pt x="2676171" y="1905449"/>
                      <a:pt x="2671734" y="1905449"/>
                      <a:pt x="2669515" y="1905449"/>
                    </a:cubicBezTo>
                    <a:cubicBezTo>
                      <a:pt x="2665078" y="1905449"/>
                      <a:pt x="2658422" y="1905449"/>
                      <a:pt x="2653985" y="1907638"/>
                    </a:cubicBezTo>
                    <a:lnTo>
                      <a:pt x="2619383" y="1906216"/>
                    </a:lnTo>
                    <a:lnTo>
                      <a:pt x="2627602" y="1912110"/>
                    </a:lnTo>
                    <a:cubicBezTo>
                      <a:pt x="2632025" y="1916551"/>
                      <a:pt x="2636448" y="1918771"/>
                      <a:pt x="2640871" y="1923212"/>
                    </a:cubicBezTo>
                    <a:cubicBezTo>
                      <a:pt x="2640871" y="1923212"/>
                      <a:pt x="2647505" y="1929873"/>
                      <a:pt x="2647505" y="1929873"/>
                    </a:cubicBezTo>
                    <a:cubicBezTo>
                      <a:pt x="2651928" y="1934314"/>
                      <a:pt x="2651928" y="1936535"/>
                      <a:pt x="2656351" y="1940976"/>
                    </a:cubicBezTo>
                    <a:cubicBezTo>
                      <a:pt x="2658563" y="1943196"/>
                      <a:pt x="2658563" y="1943196"/>
                      <a:pt x="2660774" y="1947637"/>
                    </a:cubicBezTo>
                    <a:cubicBezTo>
                      <a:pt x="2660774" y="1947637"/>
                      <a:pt x="2662986" y="1949857"/>
                      <a:pt x="2662986" y="1949857"/>
                    </a:cubicBezTo>
                    <a:cubicBezTo>
                      <a:pt x="2665197" y="1954298"/>
                      <a:pt x="2662986" y="1954298"/>
                      <a:pt x="2665197" y="1954298"/>
                    </a:cubicBezTo>
                    <a:cubicBezTo>
                      <a:pt x="2667409" y="1954298"/>
                      <a:pt x="2667409" y="1960959"/>
                      <a:pt x="2667409" y="1960959"/>
                    </a:cubicBezTo>
                    <a:cubicBezTo>
                      <a:pt x="2669620" y="1963180"/>
                      <a:pt x="2671832" y="1967621"/>
                      <a:pt x="2671832" y="1969841"/>
                    </a:cubicBezTo>
                    <a:cubicBezTo>
                      <a:pt x="2671832" y="1972062"/>
                      <a:pt x="2674043" y="1972062"/>
                      <a:pt x="2674043" y="1972062"/>
                    </a:cubicBezTo>
                    <a:cubicBezTo>
                      <a:pt x="2674043" y="1972062"/>
                      <a:pt x="2674043" y="1972062"/>
                      <a:pt x="2676255" y="1976502"/>
                    </a:cubicBezTo>
                    <a:cubicBezTo>
                      <a:pt x="2676255" y="1980943"/>
                      <a:pt x="2680678" y="1985384"/>
                      <a:pt x="2682889" y="1989825"/>
                    </a:cubicBezTo>
                    <a:cubicBezTo>
                      <a:pt x="2685101" y="1994266"/>
                      <a:pt x="2689524" y="2032013"/>
                      <a:pt x="2687312" y="2034234"/>
                    </a:cubicBezTo>
                    <a:lnTo>
                      <a:pt x="2687312" y="2040895"/>
                    </a:lnTo>
                    <a:cubicBezTo>
                      <a:pt x="2687312" y="2043115"/>
                      <a:pt x="2685101" y="2049777"/>
                      <a:pt x="2685101" y="2054218"/>
                    </a:cubicBezTo>
                    <a:cubicBezTo>
                      <a:pt x="2685101" y="2049777"/>
                      <a:pt x="2685101" y="2045336"/>
                      <a:pt x="2685101" y="2043115"/>
                    </a:cubicBezTo>
                    <a:cubicBezTo>
                      <a:pt x="2687312" y="2036454"/>
                      <a:pt x="2685101" y="2032013"/>
                      <a:pt x="2685101" y="2034234"/>
                    </a:cubicBezTo>
                    <a:cubicBezTo>
                      <a:pt x="2685101" y="2036454"/>
                      <a:pt x="2685101" y="2038675"/>
                      <a:pt x="2685101" y="2043115"/>
                    </a:cubicBezTo>
                    <a:cubicBezTo>
                      <a:pt x="2685101" y="2054218"/>
                      <a:pt x="2680678" y="2078642"/>
                      <a:pt x="2676255" y="2083083"/>
                    </a:cubicBezTo>
                    <a:lnTo>
                      <a:pt x="2676255" y="2080863"/>
                    </a:lnTo>
                    <a:cubicBezTo>
                      <a:pt x="2682889" y="2071981"/>
                      <a:pt x="2691735" y="2020911"/>
                      <a:pt x="2669620" y="1978723"/>
                    </a:cubicBezTo>
                    <a:cubicBezTo>
                      <a:pt x="2660774" y="1958739"/>
                      <a:pt x="2651928" y="1945416"/>
                      <a:pt x="2638659" y="1927653"/>
                    </a:cubicBezTo>
                    <a:cubicBezTo>
                      <a:pt x="2638659" y="1927653"/>
                      <a:pt x="2638659" y="1927653"/>
                      <a:pt x="2636448" y="1925432"/>
                    </a:cubicBezTo>
                    <a:cubicBezTo>
                      <a:pt x="2636448" y="1925432"/>
                      <a:pt x="2636448" y="1925432"/>
                      <a:pt x="2629813" y="1918771"/>
                    </a:cubicBezTo>
                    <a:cubicBezTo>
                      <a:pt x="2625390" y="1916551"/>
                      <a:pt x="2620967" y="1912110"/>
                      <a:pt x="2616544" y="1909889"/>
                    </a:cubicBezTo>
                    <a:lnTo>
                      <a:pt x="2610511" y="1905851"/>
                    </a:lnTo>
                    <a:lnTo>
                      <a:pt x="2600739" y="1905449"/>
                    </a:lnTo>
                    <a:lnTo>
                      <a:pt x="2602797" y="1903419"/>
                    </a:lnTo>
                    <a:lnTo>
                      <a:pt x="2602537" y="1903260"/>
                    </a:lnTo>
                    <a:lnTo>
                      <a:pt x="2598521" y="1903260"/>
                    </a:lnTo>
                    <a:cubicBezTo>
                      <a:pt x="2600739" y="1903260"/>
                      <a:pt x="2600739" y="1901071"/>
                      <a:pt x="2594084" y="1901071"/>
                    </a:cubicBezTo>
                    <a:lnTo>
                      <a:pt x="2594148" y="1901008"/>
                    </a:lnTo>
                    <a:lnTo>
                      <a:pt x="2590006" y="1901008"/>
                    </a:lnTo>
                    <a:lnTo>
                      <a:pt x="2580115" y="1896752"/>
                    </a:lnTo>
                    <a:lnTo>
                      <a:pt x="2578554" y="1896692"/>
                    </a:lnTo>
                    <a:lnTo>
                      <a:pt x="2578884" y="1896222"/>
                    </a:lnTo>
                    <a:lnTo>
                      <a:pt x="2574525" y="1894346"/>
                    </a:lnTo>
                    <a:cubicBezTo>
                      <a:pt x="2574525" y="1894346"/>
                      <a:pt x="2574525" y="1894346"/>
                      <a:pt x="2572314" y="1894346"/>
                    </a:cubicBezTo>
                    <a:cubicBezTo>
                      <a:pt x="2572314" y="1892126"/>
                      <a:pt x="2574525" y="1892126"/>
                      <a:pt x="2574525" y="1892126"/>
                    </a:cubicBezTo>
                    <a:lnTo>
                      <a:pt x="2569650" y="1890495"/>
                    </a:lnTo>
                    <a:lnTo>
                      <a:pt x="2569533" y="1892011"/>
                    </a:lnTo>
                    <a:cubicBezTo>
                      <a:pt x="2569533" y="1892011"/>
                      <a:pt x="2567305" y="1889792"/>
                      <a:pt x="2567305" y="1889792"/>
                    </a:cubicBezTo>
                    <a:cubicBezTo>
                      <a:pt x="2567305" y="1889792"/>
                      <a:pt x="2567305" y="1892011"/>
                      <a:pt x="2567305" y="1892011"/>
                    </a:cubicBezTo>
                    <a:cubicBezTo>
                      <a:pt x="2567305" y="1889792"/>
                      <a:pt x="2565077" y="1889792"/>
                      <a:pt x="2565077" y="1898670"/>
                    </a:cubicBezTo>
                    <a:cubicBezTo>
                      <a:pt x="2565077" y="1896450"/>
                      <a:pt x="2562849" y="1894231"/>
                      <a:pt x="2562849" y="1894231"/>
                    </a:cubicBezTo>
                    <a:lnTo>
                      <a:pt x="2561522" y="1901972"/>
                    </a:lnTo>
                    <a:lnTo>
                      <a:pt x="2562156" y="1902606"/>
                    </a:lnTo>
                    <a:lnTo>
                      <a:pt x="2568287" y="1904533"/>
                    </a:lnTo>
                    <a:cubicBezTo>
                      <a:pt x="2571895" y="1905365"/>
                      <a:pt x="2575225" y="1905920"/>
                      <a:pt x="2576335" y="1905920"/>
                    </a:cubicBezTo>
                    <a:cubicBezTo>
                      <a:pt x="2576335" y="1908140"/>
                      <a:pt x="2574115" y="1909250"/>
                      <a:pt x="2571895" y="1910083"/>
                    </a:cubicBezTo>
                    <a:lnTo>
                      <a:pt x="2571341" y="1910394"/>
                    </a:lnTo>
                    <a:lnTo>
                      <a:pt x="2574116" y="1912704"/>
                    </a:lnTo>
                    <a:lnTo>
                      <a:pt x="2585717" y="1914205"/>
                    </a:lnTo>
                    <a:lnTo>
                      <a:pt x="2575921" y="1914205"/>
                    </a:lnTo>
                    <a:lnTo>
                      <a:pt x="2576381" y="1914588"/>
                    </a:lnTo>
                    <a:cubicBezTo>
                      <a:pt x="2583055" y="1916809"/>
                      <a:pt x="2587504" y="1923473"/>
                      <a:pt x="2594177" y="1927915"/>
                    </a:cubicBezTo>
                    <a:cubicBezTo>
                      <a:pt x="2598626" y="1932357"/>
                      <a:pt x="2603075" y="1934578"/>
                      <a:pt x="2607524" y="1939020"/>
                    </a:cubicBezTo>
                    <a:cubicBezTo>
                      <a:pt x="2607524" y="1939020"/>
                      <a:pt x="2614198" y="1943462"/>
                      <a:pt x="2616422" y="1945683"/>
                    </a:cubicBezTo>
                    <a:cubicBezTo>
                      <a:pt x="2620871" y="1947904"/>
                      <a:pt x="2620871" y="1950126"/>
                      <a:pt x="2625320" y="1954568"/>
                    </a:cubicBezTo>
                    <a:cubicBezTo>
                      <a:pt x="2629769" y="1959010"/>
                      <a:pt x="2629769" y="1959010"/>
                      <a:pt x="2631994" y="1961231"/>
                    </a:cubicBezTo>
                    <a:cubicBezTo>
                      <a:pt x="2634218" y="1963452"/>
                      <a:pt x="2634218" y="1963452"/>
                      <a:pt x="2636443" y="1963452"/>
                    </a:cubicBezTo>
                    <a:cubicBezTo>
                      <a:pt x="2638667" y="1967894"/>
                      <a:pt x="2636443" y="1967894"/>
                      <a:pt x="2638667" y="1967894"/>
                    </a:cubicBezTo>
                    <a:cubicBezTo>
                      <a:pt x="2640891" y="1967894"/>
                      <a:pt x="2640891" y="1974557"/>
                      <a:pt x="2643116" y="1976779"/>
                    </a:cubicBezTo>
                    <a:cubicBezTo>
                      <a:pt x="2643116" y="1979000"/>
                      <a:pt x="2645340" y="1983442"/>
                      <a:pt x="2647565" y="1985663"/>
                    </a:cubicBezTo>
                    <a:cubicBezTo>
                      <a:pt x="2647565" y="1985663"/>
                      <a:pt x="2649789" y="1987884"/>
                      <a:pt x="2649789" y="1987884"/>
                    </a:cubicBezTo>
                    <a:cubicBezTo>
                      <a:pt x="2649789" y="1987884"/>
                      <a:pt x="2649789" y="1987884"/>
                      <a:pt x="2652014" y="1992326"/>
                    </a:cubicBezTo>
                    <a:cubicBezTo>
                      <a:pt x="2654238" y="1996768"/>
                      <a:pt x="2656463" y="2001210"/>
                      <a:pt x="2658687" y="2005653"/>
                    </a:cubicBezTo>
                    <a:cubicBezTo>
                      <a:pt x="2663136" y="2012316"/>
                      <a:pt x="2663136" y="2052295"/>
                      <a:pt x="2658687" y="2054516"/>
                    </a:cubicBezTo>
                    <a:lnTo>
                      <a:pt x="2658687" y="2052295"/>
                    </a:lnTo>
                    <a:lnTo>
                      <a:pt x="2658687" y="2050074"/>
                    </a:lnTo>
                    <a:cubicBezTo>
                      <a:pt x="2658687" y="2050074"/>
                      <a:pt x="2658687" y="2050074"/>
                      <a:pt x="2660912" y="2043411"/>
                    </a:cubicBezTo>
                    <a:cubicBezTo>
                      <a:pt x="2660912" y="2043411"/>
                      <a:pt x="2660912" y="2043411"/>
                      <a:pt x="2660912" y="2032306"/>
                    </a:cubicBezTo>
                    <a:cubicBezTo>
                      <a:pt x="2660912" y="2032306"/>
                      <a:pt x="2660912" y="2032306"/>
                      <a:pt x="2658687" y="2018979"/>
                    </a:cubicBezTo>
                    <a:cubicBezTo>
                      <a:pt x="2660912" y="2027863"/>
                      <a:pt x="2660912" y="2038969"/>
                      <a:pt x="2658687" y="2050074"/>
                    </a:cubicBezTo>
                    <a:lnTo>
                      <a:pt x="2658494" y="2048819"/>
                    </a:lnTo>
                    <a:lnTo>
                      <a:pt x="2656463" y="2012316"/>
                    </a:lnTo>
                    <a:cubicBezTo>
                      <a:pt x="2656463" y="2007874"/>
                      <a:pt x="2652014" y="1996768"/>
                      <a:pt x="2649789" y="1992326"/>
                    </a:cubicBezTo>
                    <a:lnTo>
                      <a:pt x="2654757" y="2024569"/>
                    </a:lnTo>
                    <a:lnTo>
                      <a:pt x="2645340" y="1994547"/>
                    </a:lnTo>
                    <a:cubicBezTo>
                      <a:pt x="2634218" y="1974557"/>
                      <a:pt x="2623096" y="1959010"/>
                      <a:pt x="2605300" y="1943462"/>
                    </a:cubicBezTo>
                    <a:cubicBezTo>
                      <a:pt x="2605300" y="1943462"/>
                      <a:pt x="2605300" y="1943462"/>
                      <a:pt x="2603075" y="1941241"/>
                    </a:cubicBezTo>
                    <a:cubicBezTo>
                      <a:pt x="2603075" y="1941241"/>
                      <a:pt x="2603075" y="1941241"/>
                      <a:pt x="2594177" y="1934578"/>
                    </a:cubicBezTo>
                    <a:cubicBezTo>
                      <a:pt x="2589728" y="1930136"/>
                      <a:pt x="2585279" y="1925694"/>
                      <a:pt x="2580830" y="1923473"/>
                    </a:cubicBezTo>
                    <a:cubicBezTo>
                      <a:pt x="2578606" y="1921251"/>
                      <a:pt x="2576381" y="1921251"/>
                      <a:pt x="2574156" y="1919030"/>
                    </a:cubicBezTo>
                    <a:cubicBezTo>
                      <a:pt x="2573044" y="1920141"/>
                      <a:pt x="2570820" y="1919030"/>
                      <a:pt x="2568595" y="1917365"/>
                    </a:cubicBezTo>
                    <a:lnTo>
                      <a:pt x="2566157" y="1915174"/>
                    </a:lnTo>
                    <a:lnTo>
                      <a:pt x="2565234" y="1917020"/>
                    </a:lnTo>
                    <a:lnTo>
                      <a:pt x="2561754" y="1915860"/>
                    </a:lnTo>
                    <a:lnTo>
                      <a:pt x="2560886" y="1916675"/>
                    </a:lnTo>
                    <a:cubicBezTo>
                      <a:pt x="2558666" y="1916675"/>
                      <a:pt x="2558666" y="1916675"/>
                      <a:pt x="2556445" y="1918896"/>
                    </a:cubicBezTo>
                    <a:cubicBezTo>
                      <a:pt x="2556445" y="1918896"/>
                      <a:pt x="2556445" y="1918896"/>
                      <a:pt x="2552004" y="1916675"/>
                    </a:cubicBezTo>
                    <a:lnTo>
                      <a:pt x="2551683" y="1916675"/>
                    </a:lnTo>
                    <a:lnTo>
                      <a:pt x="2551619" y="1923587"/>
                    </a:lnTo>
                    <a:lnTo>
                      <a:pt x="2549908" y="1916675"/>
                    </a:lnTo>
                    <a:lnTo>
                      <a:pt x="2549784" y="1916675"/>
                    </a:lnTo>
                    <a:cubicBezTo>
                      <a:pt x="2549784" y="1916675"/>
                      <a:pt x="2549784" y="1916675"/>
                      <a:pt x="2547286" y="1916119"/>
                    </a:cubicBezTo>
                    <a:lnTo>
                      <a:pt x="2546327" y="1915906"/>
                    </a:lnTo>
                    <a:lnTo>
                      <a:pt x="2543647" y="1915608"/>
                    </a:lnTo>
                    <a:lnTo>
                      <a:pt x="2553818" y="1927339"/>
                    </a:lnTo>
                    <a:lnTo>
                      <a:pt x="2547164" y="1920684"/>
                    </a:lnTo>
                    <a:lnTo>
                      <a:pt x="2541768" y="1915400"/>
                    </a:lnTo>
                    <a:lnTo>
                      <a:pt x="2536373" y="1914800"/>
                    </a:lnTo>
                    <a:cubicBezTo>
                      <a:pt x="2536373" y="1914800"/>
                      <a:pt x="2536373" y="1914800"/>
                      <a:pt x="2516393" y="1910360"/>
                    </a:cubicBezTo>
                    <a:lnTo>
                      <a:pt x="2515520" y="1909488"/>
                    </a:lnTo>
                    <a:lnTo>
                      <a:pt x="2470255" y="1905859"/>
                    </a:lnTo>
                    <a:cubicBezTo>
                      <a:pt x="2405580" y="1900914"/>
                      <a:pt x="2321402" y="1895441"/>
                      <a:pt x="2241442" y="1894190"/>
                    </a:cubicBezTo>
                    <a:cubicBezTo>
                      <a:pt x="2170365" y="1894190"/>
                      <a:pt x="2117058" y="1887518"/>
                      <a:pt x="2043761" y="1885294"/>
                    </a:cubicBezTo>
                    <a:cubicBezTo>
                      <a:pt x="2043761" y="1885294"/>
                      <a:pt x="2043761" y="1885294"/>
                      <a:pt x="2032655" y="1883070"/>
                    </a:cubicBezTo>
                    <a:cubicBezTo>
                      <a:pt x="2032655" y="1883070"/>
                      <a:pt x="2032655" y="1883070"/>
                      <a:pt x="2003781" y="1883070"/>
                    </a:cubicBezTo>
                    <a:cubicBezTo>
                      <a:pt x="1986012" y="1883070"/>
                      <a:pt x="1968243" y="1880846"/>
                      <a:pt x="1952695" y="1880846"/>
                    </a:cubicBezTo>
                    <a:cubicBezTo>
                      <a:pt x="1941589" y="1880846"/>
                      <a:pt x="1939368" y="1883070"/>
                      <a:pt x="1928262" y="1880846"/>
                    </a:cubicBezTo>
                    <a:cubicBezTo>
                      <a:pt x="1930483" y="1885294"/>
                      <a:pt x="1901609" y="1880846"/>
                      <a:pt x="1888282" y="1880846"/>
                    </a:cubicBezTo>
                    <a:cubicBezTo>
                      <a:pt x="1886061" y="1880846"/>
                      <a:pt x="1888282" y="1883070"/>
                      <a:pt x="1883840" y="1883070"/>
                    </a:cubicBezTo>
                    <a:cubicBezTo>
                      <a:pt x="1881619" y="1883070"/>
                      <a:pt x="1877176" y="1883070"/>
                      <a:pt x="1874955" y="1883070"/>
                    </a:cubicBezTo>
                    <a:cubicBezTo>
                      <a:pt x="1870513" y="1883070"/>
                      <a:pt x="1866071" y="1883070"/>
                      <a:pt x="1861628" y="1883070"/>
                    </a:cubicBezTo>
                    <a:cubicBezTo>
                      <a:pt x="1843859" y="1883070"/>
                      <a:pt x="1823869" y="1880846"/>
                      <a:pt x="1806100" y="1878622"/>
                    </a:cubicBezTo>
                    <a:cubicBezTo>
                      <a:pt x="1806100" y="1878622"/>
                      <a:pt x="1806100" y="1876398"/>
                      <a:pt x="1806100" y="1876398"/>
                    </a:cubicBezTo>
                    <a:cubicBezTo>
                      <a:pt x="1806100" y="1876398"/>
                      <a:pt x="1806100" y="1876398"/>
                      <a:pt x="1803879" y="1876398"/>
                    </a:cubicBezTo>
                    <a:cubicBezTo>
                      <a:pt x="1806100" y="1874174"/>
                      <a:pt x="1806100" y="1874174"/>
                      <a:pt x="1799437" y="1874174"/>
                    </a:cubicBezTo>
                    <a:cubicBezTo>
                      <a:pt x="1799437" y="1871950"/>
                      <a:pt x="1803879" y="1871950"/>
                      <a:pt x="1801658" y="1871950"/>
                    </a:cubicBezTo>
                    <a:cubicBezTo>
                      <a:pt x="1797216" y="1869726"/>
                      <a:pt x="1783889" y="1869726"/>
                      <a:pt x="1783889" y="1867502"/>
                    </a:cubicBezTo>
                    <a:cubicBezTo>
                      <a:pt x="1781668" y="1865278"/>
                      <a:pt x="1790552" y="1863054"/>
                      <a:pt x="1790552" y="1860831"/>
                    </a:cubicBezTo>
                    <a:cubicBezTo>
                      <a:pt x="1790552" y="1858607"/>
                      <a:pt x="1790552" y="1858607"/>
                      <a:pt x="1792773" y="1856383"/>
                    </a:cubicBezTo>
                    <a:cubicBezTo>
                      <a:pt x="1792773" y="1856383"/>
                      <a:pt x="1792773" y="1856383"/>
                      <a:pt x="1799437" y="1856383"/>
                    </a:cubicBezTo>
                    <a:cubicBezTo>
                      <a:pt x="1799437" y="1856383"/>
                      <a:pt x="1799437" y="1856383"/>
                      <a:pt x="1801658" y="1856383"/>
                    </a:cubicBezTo>
                    <a:cubicBezTo>
                      <a:pt x="1801658" y="1856383"/>
                      <a:pt x="1801658" y="1856383"/>
                      <a:pt x="1821648" y="1854159"/>
                    </a:cubicBezTo>
                    <a:cubicBezTo>
                      <a:pt x="1821648" y="1854159"/>
                      <a:pt x="1821648" y="1854159"/>
                      <a:pt x="1843859" y="1856383"/>
                    </a:cubicBezTo>
                    <a:cubicBezTo>
                      <a:pt x="1848302" y="1858607"/>
                      <a:pt x="1846081" y="1858607"/>
                      <a:pt x="1846081" y="1858607"/>
                    </a:cubicBezTo>
                    <a:cubicBezTo>
                      <a:pt x="1846081" y="1860831"/>
                      <a:pt x="1843859" y="1860831"/>
                      <a:pt x="1846081" y="1860831"/>
                    </a:cubicBezTo>
                    <a:cubicBezTo>
                      <a:pt x="1848302" y="1860831"/>
                      <a:pt x="1850523" y="1860831"/>
                      <a:pt x="1852744" y="1860831"/>
                    </a:cubicBezTo>
                    <a:cubicBezTo>
                      <a:pt x="1857186" y="1863054"/>
                      <a:pt x="1863850" y="1860831"/>
                      <a:pt x="1866071" y="1863054"/>
                    </a:cubicBezTo>
                    <a:cubicBezTo>
                      <a:pt x="1870513" y="1863054"/>
                      <a:pt x="1872734" y="1863054"/>
                      <a:pt x="1879397" y="1863054"/>
                    </a:cubicBezTo>
                    <a:cubicBezTo>
                      <a:pt x="1897167" y="1865278"/>
                      <a:pt x="1906051" y="1867502"/>
                      <a:pt x="1926041" y="1867502"/>
                    </a:cubicBezTo>
                    <a:cubicBezTo>
                      <a:pt x="1946031" y="1869726"/>
                      <a:pt x="1970464" y="1874174"/>
                      <a:pt x="1990454" y="1871950"/>
                    </a:cubicBezTo>
                    <a:cubicBezTo>
                      <a:pt x="2006002" y="1876398"/>
                      <a:pt x="2019329" y="1874174"/>
                      <a:pt x="2041540" y="1876398"/>
                    </a:cubicBezTo>
                    <a:cubicBezTo>
                      <a:pt x="2041540" y="1876398"/>
                      <a:pt x="2068194" y="1876398"/>
                      <a:pt x="2070415" y="1874174"/>
                    </a:cubicBezTo>
                    <a:cubicBezTo>
                      <a:pt x="2088184" y="1874174"/>
                      <a:pt x="2092626" y="1876398"/>
                      <a:pt x="2110395" y="1876398"/>
                    </a:cubicBezTo>
                    <a:cubicBezTo>
                      <a:pt x="2123722" y="1876398"/>
                      <a:pt x="2128164" y="1874174"/>
                      <a:pt x="2139270" y="1876398"/>
                    </a:cubicBezTo>
                    <a:cubicBezTo>
                      <a:pt x="2143712" y="1876398"/>
                      <a:pt x="2148154" y="1876398"/>
                      <a:pt x="2150375" y="1876398"/>
                    </a:cubicBezTo>
                    <a:cubicBezTo>
                      <a:pt x="2163702" y="1876398"/>
                      <a:pt x="2161481" y="1878622"/>
                      <a:pt x="2165923" y="1876398"/>
                    </a:cubicBezTo>
                    <a:cubicBezTo>
                      <a:pt x="2165923" y="1874174"/>
                      <a:pt x="2183692" y="1880846"/>
                      <a:pt x="2188135" y="1880846"/>
                    </a:cubicBezTo>
                    <a:cubicBezTo>
                      <a:pt x="2197019" y="1880846"/>
                      <a:pt x="2208125" y="1883070"/>
                      <a:pt x="2219230" y="1883070"/>
                    </a:cubicBezTo>
                    <a:cubicBezTo>
                      <a:pt x="2221451" y="1883070"/>
                      <a:pt x="2223673" y="1883070"/>
                      <a:pt x="2223673" y="1883070"/>
                    </a:cubicBezTo>
                    <a:cubicBezTo>
                      <a:pt x="2228115" y="1883070"/>
                      <a:pt x="2232557" y="1883070"/>
                      <a:pt x="2239221" y="1883070"/>
                    </a:cubicBezTo>
                    <a:cubicBezTo>
                      <a:pt x="2254768" y="1883070"/>
                      <a:pt x="2268095" y="1883070"/>
                      <a:pt x="2283643" y="1883070"/>
                    </a:cubicBezTo>
                    <a:cubicBezTo>
                      <a:pt x="2301412" y="1883070"/>
                      <a:pt x="2414690" y="1891966"/>
                      <a:pt x="2425795" y="1896414"/>
                    </a:cubicBezTo>
                    <a:cubicBezTo>
                      <a:pt x="2425795" y="1896414"/>
                      <a:pt x="2425795" y="1896414"/>
                      <a:pt x="2421353" y="1896414"/>
                    </a:cubicBezTo>
                    <a:cubicBezTo>
                      <a:pt x="2421353" y="1896414"/>
                      <a:pt x="2421353" y="1896414"/>
                      <a:pt x="2408026" y="1894190"/>
                    </a:cubicBezTo>
                    <a:cubicBezTo>
                      <a:pt x="2408026" y="1894190"/>
                      <a:pt x="2408026" y="1894190"/>
                      <a:pt x="2388036" y="1891966"/>
                    </a:cubicBezTo>
                    <a:cubicBezTo>
                      <a:pt x="2379152" y="1891966"/>
                      <a:pt x="2368046" y="1891966"/>
                      <a:pt x="2359162" y="1889742"/>
                    </a:cubicBezTo>
                    <a:cubicBezTo>
                      <a:pt x="2345835" y="1889742"/>
                      <a:pt x="2332508" y="1889742"/>
                      <a:pt x="2319181" y="1889742"/>
                    </a:cubicBezTo>
                    <a:lnTo>
                      <a:pt x="2312370" y="1888768"/>
                    </a:lnTo>
                    <a:lnTo>
                      <a:pt x="2303633" y="1887518"/>
                    </a:lnTo>
                    <a:cubicBezTo>
                      <a:pt x="2303633" y="1887518"/>
                      <a:pt x="2303633" y="1887518"/>
                      <a:pt x="2305577" y="1887796"/>
                    </a:cubicBezTo>
                    <a:lnTo>
                      <a:pt x="2312370" y="1888768"/>
                    </a:lnTo>
                    <a:lnTo>
                      <a:pt x="2317238" y="1889464"/>
                    </a:lnTo>
                    <a:cubicBezTo>
                      <a:pt x="2319181" y="1889742"/>
                      <a:pt x="2319181" y="1889742"/>
                      <a:pt x="2319181" y="1889742"/>
                    </a:cubicBezTo>
                    <a:cubicBezTo>
                      <a:pt x="2319181" y="1889742"/>
                      <a:pt x="2319181" y="1889742"/>
                      <a:pt x="2408026" y="1894190"/>
                    </a:cubicBezTo>
                    <a:lnTo>
                      <a:pt x="2411889" y="1896124"/>
                    </a:lnTo>
                    <a:lnTo>
                      <a:pt x="2380826" y="1894329"/>
                    </a:lnTo>
                    <a:lnTo>
                      <a:pt x="2341254" y="1891723"/>
                    </a:lnTo>
                    <a:cubicBezTo>
                      <a:pt x="2317515" y="1890159"/>
                      <a:pt x="2285864" y="1888074"/>
                      <a:pt x="2243663" y="1885294"/>
                    </a:cubicBezTo>
                    <a:cubicBezTo>
                      <a:pt x="2256990" y="1887518"/>
                      <a:pt x="2285864" y="1889742"/>
                      <a:pt x="2301412" y="1889742"/>
                    </a:cubicBezTo>
                    <a:lnTo>
                      <a:pt x="2380826" y="1894329"/>
                    </a:lnTo>
                    <a:lnTo>
                      <a:pt x="2391368" y="1895024"/>
                    </a:lnTo>
                    <a:cubicBezTo>
                      <a:pt x="2412469" y="1896414"/>
                      <a:pt x="2412469" y="1896414"/>
                      <a:pt x="2412469" y="1896414"/>
                    </a:cubicBezTo>
                    <a:lnTo>
                      <a:pt x="2411889" y="1896124"/>
                    </a:lnTo>
                    <a:lnTo>
                      <a:pt x="2416911" y="1896414"/>
                    </a:lnTo>
                    <a:cubicBezTo>
                      <a:pt x="2416911" y="1896414"/>
                      <a:pt x="2416911" y="1896414"/>
                      <a:pt x="2441343" y="1898638"/>
                    </a:cubicBezTo>
                    <a:cubicBezTo>
                      <a:pt x="2454670" y="1900862"/>
                      <a:pt x="2470218" y="1903086"/>
                      <a:pt x="2487987" y="1905310"/>
                    </a:cubicBezTo>
                    <a:cubicBezTo>
                      <a:pt x="2472439" y="1903086"/>
                      <a:pt x="2461334" y="1903086"/>
                      <a:pt x="2452449" y="1903086"/>
                    </a:cubicBezTo>
                    <a:cubicBezTo>
                      <a:pt x="2430238" y="1900862"/>
                      <a:pt x="2414690" y="1898638"/>
                      <a:pt x="2421353" y="1900862"/>
                    </a:cubicBezTo>
                    <a:cubicBezTo>
                      <a:pt x="2428017" y="1900862"/>
                      <a:pt x="2439122" y="1900862"/>
                      <a:pt x="2452449" y="1903086"/>
                    </a:cubicBezTo>
                    <a:cubicBezTo>
                      <a:pt x="2460778" y="1903642"/>
                      <a:pt x="2471884" y="1904337"/>
                      <a:pt x="2484204" y="1905136"/>
                    </a:cubicBezTo>
                    <a:lnTo>
                      <a:pt x="2514173" y="1907189"/>
                    </a:lnTo>
                    <a:lnTo>
                      <a:pt x="2514173" y="1905920"/>
                    </a:lnTo>
                    <a:cubicBezTo>
                      <a:pt x="2511953" y="1905920"/>
                      <a:pt x="2509733" y="1905920"/>
                      <a:pt x="2507512" y="1905920"/>
                    </a:cubicBezTo>
                    <a:cubicBezTo>
                      <a:pt x="2507512" y="1905920"/>
                      <a:pt x="2507512" y="1905920"/>
                      <a:pt x="2509733" y="1903700"/>
                    </a:cubicBezTo>
                    <a:cubicBezTo>
                      <a:pt x="2505292" y="1903700"/>
                      <a:pt x="2496412" y="1903700"/>
                      <a:pt x="2494192" y="1901480"/>
                    </a:cubicBezTo>
                    <a:cubicBezTo>
                      <a:pt x="2491972" y="1901480"/>
                      <a:pt x="2487532" y="1901480"/>
                      <a:pt x="2483092" y="1899260"/>
                    </a:cubicBezTo>
                    <a:cubicBezTo>
                      <a:pt x="2467551" y="1894820"/>
                      <a:pt x="2458671" y="1890380"/>
                      <a:pt x="2438690" y="1888160"/>
                    </a:cubicBezTo>
                    <a:cubicBezTo>
                      <a:pt x="2420929" y="1885940"/>
                      <a:pt x="2396509" y="1877060"/>
                      <a:pt x="2376528" y="1877060"/>
                    </a:cubicBezTo>
                    <a:cubicBezTo>
                      <a:pt x="2363208" y="1870400"/>
                      <a:pt x="2349887" y="1870400"/>
                      <a:pt x="2329906" y="1865960"/>
                    </a:cubicBezTo>
                    <a:cubicBezTo>
                      <a:pt x="2329906" y="1865960"/>
                      <a:pt x="2303265" y="1863740"/>
                      <a:pt x="2301045" y="1863740"/>
                    </a:cubicBezTo>
                    <a:cubicBezTo>
                      <a:pt x="2283285" y="1863740"/>
                      <a:pt x="2281065" y="1859300"/>
                      <a:pt x="2261084" y="1857080"/>
                    </a:cubicBezTo>
                    <a:cubicBezTo>
                      <a:pt x="2249984" y="1854860"/>
                      <a:pt x="2245544" y="1857080"/>
                      <a:pt x="2234443" y="1852640"/>
                    </a:cubicBezTo>
                    <a:cubicBezTo>
                      <a:pt x="2232223" y="1852640"/>
                      <a:pt x="2225563" y="1852640"/>
                      <a:pt x="2225563" y="1852640"/>
                    </a:cubicBezTo>
                    <a:cubicBezTo>
                      <a:pt x="2212242" y="1850420"/>
                      <a:pt x="2214462" y="1848200"/>
                      <a:pt x="2210022" y="1850420"/>
                    </a:cubicBezTo>
                    <a:cubicBezTo>
                      <a:pt x="2207802" y="1850420"/>
                      <a:pt x="2194482" y="1843760"/>
                      <a:pt x="2187822" y="1841540"/>
                    </a:cubicBezTo>
                    <a:cubicBezTo>
                      <a:pt x="2178941" y="1841540"/>
                      <a:pt x="2170061" y="1839320"/>
                      <a:pt x="2158961" y="1837100"/>
                    </a:cubicBezTo>
                    <a:cubicBezTo>
                      <a:pt x="2156740" y="1837100"/>
                      <a:pt x="2154520" y="1837100"/>
                      <a:pt x="2154520" y="1837100"/>
                    </a:cubicBezTo>
                    <a:cubicBezTo>
                      <a:pt x="2150080" y="1837100"/>
                      <a:pt x="2145640" y="1834880"/>
                      <a:pt x="2141200" y="1834880"/>
                    </a:cubicBezTo>
                    <a:cubicBezTo>
                      <a:pt x="2125659" y="1832660"/>
                      <a:pt x="2112339" y="1832660"/>
                      <a:pt x="2096798" y="1828220"/>
                    </a:cubicBezTo>
                    <a:cubicBezTo>
                      <a:pt x="2079038" y="1826000"/>
                      <a:pt x="1972474" y="1803800"/>
                      <a:pt x="1963594" y="1799360"/>
                    </a:cubicBezTo>
                    <a:cubicBezTo>
                      <a:pt x="1963594" y="1799360"/>
                      <a:pt x="1963594" y="1799360"/>
                      <a:pt x="1965814" y="1799360"/>
                    </a:cubicBezTo>
                    <a:cubicBezTo>
                      <a:pt x="1965814" y="1799360"/>
                      <a:pt x="1965814" y="1799360"/>
                      <a:pt x="1979134" y="1801580"/>
                    </a:cubicBezTo>
                    <a:cubicBezTo>
                      <a:pt x="1985795" y="1803800"/>
                      <a:pt x="1992455" y="1803800"/>
                      <a:pt x="1999115" y="1806020"/>
                    </a:cubicBezTo>
                    <a:cubicBezTo>
                      <a:pt x="2007995" y="1808240"/>
                      <a:pt x="2016876" y="1810460"/>
                      <a:pt x="2025756" y="1812680"/>
                    </a:cubicBezTo>
                    <a:cubicBezTo>
                      <a:pt x="2039076" y="1814900"/>
                      <a:pt x="2052397" y="1817120"/>
                      <a:pt x="2063497" y="1819340"/>
                    </a:cubicBezTo>
                    <a:cubicBezTo>
                      <a:pt x="2079038" y="1821560"/>
                      <a:pt x="2079038" y="1821560"/>
                      <a:pt x="2079038" y="1821560"/>
                    </a:cubicBezTo>
                    <a:cubicBezTo>
                      <a:pt x="2063497" y="1819340"/>
                      <a:pt x="2063497" y="1819340"/>
                      <a:pt x="2063497" y="1819340"/>
                    </a:cubicBezTo>
                    <a:cubicBezTo>
                      <a:pt x="2063497" y="1819340"/>
                      <a:pt x="2063497" y="1819340"/>
                      <a:pt x="1979134" y="1801580"/>
                    </a:cubicBezTo>
                    <a:lnTo>
                      <a:pt x="1975983" y="1800004"/>
                    </a:lnTo>
                    <a:lnTo>
                      <a:pt x="2024991" y="1809006"/>
                    </a:lnTo>
                    <a:lnTo>
                      <a:pt x="2043066" y="1812472"/>
                    </a:lnTo>
                    <a:cubicBezTo>
                      <a:pt x="2054461" y="1814657"/>
                      <a:pt x="2067755" y="1817207"/>
                      <a:pt x="2083266" y="1820181"/>
                    </a:cubicBezTo>
                    <a:lnTo>
                      <a:pt x="2093193" y="1822085"/>
                    </a:lnTo>
                    <a:lnTo>
                      <a:pt x="2109009" y="1825722"/>
                    </a:lnTo>
                    <a:cubicBezTo>
                      <a:pt x="2119554" y="1827665"/>
                      <a:pt x="2130100" y="1829330"/>
                      <a:pt x="2136760" y="1830440"/>
                    </a:cubicBezTo>
                    <a:lnTo>
                      <a:pt x="2093193" y="1822085"/>
                    </a:lnTo>
                    <a:lnTo>
                      <a:pt x="2081258" y="1819340"/>
                    </a:lnTo>
                    <a:lnTo>
                      <a:pt x="2024991" y="1809006"/>
                    </a:lnTo>
                    <a:lnTo>
                      <a:pt x="1994953" y="1803245"/>
                    </a:lnTo>
                    <a:cubicBezTo>
                      <a:pt x="1974694" y="1799360"/>
                      <a:pt x="1974694" y="1799360"/>
                      <a:pt x="1974694" y="1799360"/>
                    </a:cubicBezTo>
                    <a:lnTo>
                      <a:pt x="1975983" y="1800004"/>
                    </a:lnTo>
                    <a:lnTo>
                      <a:pt x="1972474" y="1799360"/>
                    </a:lnTo>
                    <a:cubicBezTo>
                      <a:pt x="1972474" y="1799360"/>
                      <a:pt x="1972474" y="1799360"/>
                      <a:pt x="1948053" y="1792700"/>
                    </a:cubicBezTo>
                    <a:cubicBezTo>
                      <a:pt x="1936953" y="1790480"/>
                      <a:pt x="1921412" y="1786040"/>
                      <a:pt x="1903652" y="1781600"/>
                    </a:cubicBezTo>
                    <a:cubicBezTo>
                      <a:pt x="1916972" y="1783820"/>
                      <a:pt x="1928073" y="1786040"/>
                      <a:pt x="1939173" y="1788260"/>
                    </a:cubicBezTo>
                    <a:cubicBezTo>
                      <a:pt x="1950273" y="1790480"/>
                      <a:pt x="1959154" y="1792700"/>
                      <a:pt x="1965814" y="1794920"/>
                    </a:cubicBezTo>
                    <a:cubicBezTo>
                      <a:pt x="1972474" y="1797140"/>
                      <a:pt x="1959154" y="1792700"/>
                      <a:pt x="1939173" y="1788260"/>
                    </a:cubicBezTo>
                    <a:cubicBezTo>
                      <a:pt x="1905872" y="1781600"/>
                      <a:pt x="1832609" y="1768280"/>
                      <a:pt x="1812629" y="1759400"/>
                    </a:cubicBezTo>
                    <a:lnTo>
                      <a:pt x="1821509" y="1761620"/>
                    </a:lnTo>
                    <a:cubicBezTo>
                      <a:pt x="1854810" y="1768280"/>
                      <a:pt x="2003555" y="1803800"/>
                      <a:pt x="2138980" y="1823780"/>
                    </a:cubicBezTo>
                    <a:cubicBezTo>
                      <a:pt x="2207802" y="1832660"/>
                      <a:pt x="2258864" y="1845980"/>
                      <a:pt x="2327686" y="1857080"/>
                    </a:cubicBezTo>
                    <a:cubicBezTo>
                      <a:pt x="2327686" y="1857080"/>
                      <a:pt x="2327686" y="1857080"/>
                      <a:pt x="2336567" y="1859300"/>
                    </a:cubicBezTo>
                    <a:cubicBezTo>
                      <a:pt x="2336567" y="1859300"/>
                      <a:pt x="2336567" y="1859300"/>
                      <a:pt x="2365428" y="1863740"/>
                    </a:cubicBezTo>
                    <a:cubicBezTo>
                      <a:pt x="2383188" y="1868180"/>
                      <a:pt x="2400949" y="1870400"/>
                      <a:pt x="2414269" y="1872620"/>
                    </a:cubicBezTo>
                    <a:cubicBezTo>
                      <a:pt x="2425370" y="1874840"/>
                      <a:pt x="2427590" y="1872620"/>
                      <a:pt x="2438690" y="1874840"/>
                    </a:cubicBezTo>
                    <a:lnTo>
                      <a:pt x="2448888" y="1874840"/>
                    </a:lnTo>
                    <a:lnTo>
                      <a:pt x="2436541" y="1870019"/>
                    </a:lnTo>
                    <a:cubicBezTo>
                      <a:pt x="2418778" y="1863354"/>
                      <a:pt x="2396574" y="1852245"/>
                      <a:pt x="2378810" y="1847802"/>
                    </a:cubicBezTo>
                    <a:cubicBezTo>
                      <a:pt x="2363267" y="1841137"/>
                      <a:pt x="2349944" y="1838915"/>
                      <a:pt x="2332181" y="1830028"/>
                    </a:cubicBezTo>
                    <a:cubicBezTo>
                      <a:pt x="2332181" y="1830028"/>
                      <a:pt x="2305535" y="1823363"/>
                      <a:pt x="2303315" y="1823363"/>
                    </a:cubicBezTo>
                    <a:cubicBezTo>
                      <a:pt x="2287772" y="1818920"/>
                      <a:pt x="2285552" y="1816698"/>
                      <a:pt x="2265568" y="1810033"/>
                    </a:cubicBezTo>
                    <a:cubicBezTo>
                      <a:pt x="2254465" y="1807811"/>
                      <a:pt x="2250024" y="1807811"/>
                      <a:pt x="2241143" y="1801146"/>
                    </a:cubicBezTo>
                    <a:cubicBezTo>
                      <a:pt x="2236702" y="1801146"/>
                      <a:pt x="2232261" y="1801146"/>
                      <a:pt x="2230041" y="1798925"/>
                    </a:cubicBezTo>
                    <a:cubicBezTo>
                      <a:pt x="2216718" y="1794481"/>
                      <a:pt x="2221159" y="1794481"/>
                      <a:pt x="2216718" y="1794481"/>
                    </a:cubicBezTo>
                    <a:cubicBezTo>
                      <a:pt x="2214497" y="1796703"/>
                      <a:pt x="2201175" y="1785595"/>
                      <a:pt x="2196734" y="1783373"/>
                    </a:cubicBezTo>
                    <a:cubicBezTo>
                      <a:pt x="2187852" y="1781151"/>
                      <a:pt x="2178970" y="1776708"/>
                      <a:pt x="2167868" y="1774486"/>
                    </a:cubicBezTo>
                    <a:cubicBezTo>
                      <a:pt x="2165648" y="1772264"/>
                      <a:pt x="2163427" y="1772264"/>
                      <a:pt x="2163427" y="1772264"/>
                    </a:cubicBezTo>
                    <a:cubicBezTo>
                      <a:pt x="2158986" y="1772264"/>
                      <a:pt x="2154546" y="1770043"/>
                      <a:pt x="2150105" y="1767821"/>
                    </a:cubicBezTo>
                    <a:cubicBezTo>
                      <a:pt x="2134562" y="1763378"/>
                      <a:pt x="2121239" y="1761156"/>
                      <a:pt x="2107916" y="1756713"/>
                    </a:cubicBezTo>
                    <a:cubicBezTo>
                      <a:pt x="2094594" y="1751714"/>
                      <a:pt x="2035058" y="1727970"/>
                      <a:pt x="2002376" y="1713598"/>
                    </a:cubicBezTo>
                    <a:lnTo>
                      <a:pt x="1991102" y="1708125"/>
                    </a:lnTo>
                    <a:lnTo>
                      <a:pt x="1996894" y="1710057"/>
                    </a:lnTo>
                    <a:lnTo>
                      <a:pt x="2018413" y="1718430"/>
                    </a:lnTo>
                    <a:lnTo>
                      <a:pt x="2039083" y="1727831"/>
                    </a:lnTo>
                    <a:cubicBezTo>
                      <a:pt x="2052405" y="1732274"/>
                      <a:pt x="2065728" y="1736717"/>
                      <a:pt x="2076830" y="1741161"/>
                    </a:cubicBezTo>
                    <a:cubicBezTo>
                      <a:pt x="2092373" y="1745604"/>
                      <a:pt x="2092373" y="1745604"/>
                      <a:pt x="2092373" y="1745604"/>
                    </a:cubicBezTo>
                    <a:cubicBezTo>
                      <a:pt x="2076830" y="1741161"/>
                      <a:pt x="2076830" y="1741161"/>
                      <a:pt x="2076830" y="1741161"/>
                    </a:cubicBezTo>
                    <a:cubicBezTo>
                      <a:pt x="2076830" y="1741161"/>
                      <a:pt x="2076830" y="1741161"/>
                      <a:pt x="2043107" y="1728039"/>
                    </a:cubicBezTo>
                    <a:lnTo>
                      <a:pt x="2018413" y="1718430"/>
                    </a:lnTo>
                    <a:lnTo>
                      <a:pt x="2014658" y="1716722"/>
                    </a:lnTo>
                    <a:cubicBezTo>
                      <a:pt x="2007997" y="1714501"/>
                      <a:pt x="2001335" y="1712279"/>
                      <a:pt x="1996894" y="1710057"/>
                    </a:cubicBezTo>
                    <a:cubicBezTo>
                      <a:pt x="1996894" y="1710057"/>
                      <a:pt x="1996894" y="1710057"/>
                      <a:pt x="1992454" y="1707836"/>
                    </a:cubicBezTo>
                    <a:cubicBezTo>
                      <a:pt x="1992454" y="1707836"/>
                      <a:pt x="1992454" y="1707836"/>
                      <a:pt x="2147884" y="1765599"/>
                    </a:cubicBezTo>
                    <a:cubicBezTo>
                      <a:pt x="2134562" y="1758934"/>
                      <a:pt x="2107916" y="1750048"/>
                      <a:pt x="2094594" y="1745604"/>
                    </a:cubicBezTo>
                    <a:cubicBezTo>
                      <a:pt x="2059067" y="1730052"/>
                      <a:pt x="2025760" y="1718944"/>
                      <a:pt x="1990233" y="1705614"/>
                    </a:cubicBezTo>
                    <a:cubicBezTo>
                      <a:pt x="1990233" y="1705614"/>
                      <a:pt x="1990233" y="1705614"/>
                      <a:pt x="1965808" y="1696727"/>
                    </a:cubicBezTo>
                    <a:cubicBezTo>
                      <a:pt x="1954706" y="1692284"/>
                      <a:pt x="1941383" y="1685619"/>
                      <a:pt x="1925840" y="1678954"/>
                    </a:cubicBezTo>
                    <a:cubicBezTo>
                      <a:pt x="1936943" y="1683397"/>
                      <a:pt x="1948045" y="1687840"/>
                      <a:pt x="1956926" y="1690062"/>
                    </a:cubicBezTo>
                    <a:cubicBezTo>
                      <a:pt x="1976910" y="1698949"/>
                      <a:pt x="1990233" y="1703392"/>
                      <a:pt x="1985792" y="1701170"/>
                    </a:cubicBezTo>
                    <a:cubicBezTo>
                      <a:pt x="1979131" y="1698949"/>
                      <a:pt x="1970249" y="1694505"/>
                      <a:pt x="1956926" y="1690062"/>
                    </a:cubicBezTo>
                    <a:cubicBezTo>
                      <a:pt x="1928061" y="1678954"/>
                      <a:pt x="1857007" y="1652293"/>
                      <a:pt x="1837023" y="1641185"/>
                    </a:cubicBezTo>
                    <a:lnTo>
                      <a:pt x="1845905" y="1643407"/>
                    </a:lnTo>
                    <a:cubicBezTo>
                      <a:pt x="1879211" y="1656737"/>
                      <a:pt x="2019099" y="1716722"/>
                      <a:pt x="2152325" y="1756713"/>
                    </a:cubicBezTo>
                    <a:cubicBezTo>
                      <a:pt x="2216718" y="1776708"/>
                      <a:pt x="2265568" y="1798925"/>
                      <a:pt x="2332181" y="1821142"/>
                    </a:cubicBezTo>
                    <a:cubicBezTo>
                      <a:pt x="2332181" y="1821142"/>
                      <a:pt x="2332181" y="1821142"/>
                      <a:pt x="2341063" y="1825585"/>
                    </a:cubicBezTo>
                    <a:cubicBezTo>
                      <a:pt x="2341063" y="1825585"/>
                      <a:pt x="2341063" y="1825585"/>
                      <a:pt x="2367708" y="1834472"/>
                    </a:cubicBezTo>
                    <a:cubicBezTo>
                      <a:pt x="2385471" y="1841137"/>
                      <a:pt x="2401014" y="1845580"/>
                      <a:pt x="2414337" y="1850023"/>
                    </a:cubicBezTo>
                    <a:cubicBezTo>
                      <a:pt x="2425439" y="1854467"/>
                      <a:pt x="2427660" y="1852245"/>
                      <a:pt x="2436541" y="1856688"/>
                    </a:cubicBezTo>
                    <a:cubicBezTo>
                      <a:pt x="2438762" y="1852245"/>
                      <a:pt x="2463187" y="1863354"/>
                      <a:pt x="2474289" y="1870019"/>
                    </a:cubicBezTo>
                    <a:cubicBezTo>
                      <a:pt x="2476509" y="1867797"/>
                      <a:pt x="2476509" y="1867797"/>
                      <a:pt x="2478730" y="1867797"/>
                    </a:cubicBezTo>
                    <a:lnTo>
                      <a:pt x="2484970" y="1869358"/>
                    </a:lnTo>
                    <a:lnTo>
                      <a:pt x="2472106" y="1860787"/>
                    </a:lnTo>
                    <a:cubicBezTo>
                      <a:pt x="2469886" y="1860787"/>
                      <a:pt x="2467666" y="1858568"/>
                      <a:pt x="2463225" y="1854131"/>
                    </a:cubicBezTo>
                    <a:cubicBezTo>
                      <a:pt x="2449904" y="1843036"/>
                      <a:pt x="2443243" y="1838598"/>
                      <a:pt x="2425482" y="1827504"/>
                    </a:cubicBezTo>
                    <a:cubicBezTo>
                      <a:pt x="2409940" y="1816410"/>
                      <a:pt x="2389958" y="1800878"/>
                      <a:pt x="2374416" y="1792002"/>
                    </a:cubicBezTo>
                    <a:cubicBezTo>
                      <a:pt x="2361095" y="1780908"/>
                      <a:pt x="2349994" y="1774251"/>
                      <a:pt x="2332232" y="1763157"/>
                    </a:cubicBezTo>
                    <a:cubicBezTo>
                      <a:pt x="2332232" y="1763157"/>
                      <a:pt x="2310030" y="1749843"/>
                      <a:pt x="2307810" y="1749843"/>
                    </a:cubicBezTo>
                    <a:cubicBezTo>
                      <a:pt x="2292268" y="1740968"/>
                      <a:pt x="2290048" y="1736530"/>
                      <a:pt x="2274506" y="1727655"/>
                    </a:cubicBezTo>
                    <a:cubicBezTo>
                      <a:pt x="2263405" y="1720998"/>
                      <a:pt x="2258965" y="1720998"/>
                      <a:pt x="2250084" y="1712123"/>
                    </a:cubicBezTo>
                    <a:cubicBezTo>
                      <a:pt x="2247863" y="1712123"/>
                      <a:pt x="2243423" y="1709904"/>
                      <a:pt x="2241203" y="1707685"/>
                    </a:cubicBezTo>
                    <a:cubicBezTo>
                      <a:pt x="2230102" y="1701028"/>
                      <a:pt x="2234542" y="1701028"/>
                      <a:pt x="2230102" y="1701028"/>
                    </a:cubicBezTo>
                    <a:cubicBezTo>
                      <a:pt x="2227881" y="1701028"/>
                      <a:pt x="2216780" y="1687715"/>
                      <a:pt x="2212340" y="1683277"/>
                    </a:cubicBezTo>
                    <a:cubicBezTo>
                      <a:pt x="2203459" y="1681058"/>
                      <a:pt x="2196798" y="1674402"/>
                      <a:pt x="2187917" y="1667745"/>
                    </a:cubicBezTo>
                    <a:cubicBezTo>
                      <a:pt x="2185697" y="1667745"/>
                      <a:pt x="2183477" y="1665526"/>
                      <a:pt x="2183477" y="1665526"/>
                    </a:cubicBezTo>
                    <a:cubicBezTo>
                      <a:pt x="2179036" y="1663307"/>
                      <a:pt x="2176816" y="1661088"/>
                      <a:pt x="2172376" y="1658870"/>
                    </a:cubicBezTo>
                    <a:cubicBezTo>
                      <a:pt x="2156834" y="1649994"/>
                      <a:pt x="2145733" y="1643337"/>
                      <a:pt x="2132412" y="1636681"/>
                    </a:cubicBezTo>
                    <a:cubicBezTo>
                      <a:pt x="2120756" y="1628360"/>
                      <a:pt x="2067887" y="1590084"/>
                      <a:pt x="2039370" y="1568658"/>
                    </a:cubicBezTo>
                    <a:lnTo>
                      <a:pt x="2026233" y="1558367"/>
                    </a:lnTo>
                    <a:lnTo>
                      <a:pt x="2034722" y="1563458"/>
                    </a:lnTo>
                    <a:lnTo>
                      <a:pt x="2058034" y="1578990"/>
                    </a:lnTo>
                    <a:lnTo>
                      <a:pt x="2074686" y="1592303"/>
                    </a:lnTo>
                    <a:lnTo>
                      <a:pt x="2107067" y="1611720"/>
                    </a:lnTo>
                    <a:lnTo>
                      <a:pt x="2108572" y="1612739"/>
                    </a:lnTo>
                    <a:lnTo>
                      <a:pt x="2109377" y="1613383"/>
                    </a:lnTo>
                    <a:cubicBezTo>
                      <a:pt x="2110765" y="1614492"/>
                      <a:pt x="2113540" y="1616711"/>
                      <a:pt x="2119090" y="1621149"/>
                    </a:cubicBezTo>
                    <a:cubicBezTo>
                      <a:pt x="2119090" y="1621149"/>
                      <a:pt x="2119090" y="1621149"/>
                      <a:pt x="2117703" y="1620039"/>
                    </a:cubicBezTo>
                    <a:lnTo>
                      <a:pt x="2108572" y="1612739"/>
                    </a:lnTo>
                    <a:lnTo>
                      <a:pt x="2124719" y="1623671"/>
                    </a:lnTo>
                    <a:cubicBezTo>
                      <a:pt x="2137893" y="1632590"/>
                      <a:pt x="2152949" y="1642783"/>
                      <a:pt x="2170156" y="1654432"/>
                    </a:cubicBezTo>
                    <a:cubicBezTo>
                      <a:pt x="2159054" y="1645556"/>
                      <a:pt x="2134632" y="1630024"/>
                      <a:pt x="2123531" y="1621149"/>
                    </a:cubicBezTo>
                    <a:cubicBezTo>
                      <a:pt x="2092448" y="1598960"/>
                      <a:pt x="2061364" y="1578990"/>
                      <a:pt x="2030281" y="1556801"/>
                    </a:cubicBezTo>
                    <a:cubicBezTo>
                      <a:pt x="2030281" y="1556801"/>
                      <a:pt x="2030281" y="1556801"/>
                      <a:pt x="2008079" y="1543488"/>
                    </a:cubicBezTo>
                    <a:lnTo>
                      <a:pt x="1979683" y="1518893"/>
                    </a:lnTo>
                    <a:lnTo>
                      <a:pt x="2001418" y="1534613"/>
                    </a:lnTo>
                    <a:cubicBezTo>
                      <a:pt x="2019180" y="1547926"/>
                      <a:pt x="2030281" y="1556801"/>
                      <a:pt x="2025841" y="1552364"/>
                    </a:cubicBezTo>
                    <a:cubicBezTo>
                      <a:pt x="2021400" y="1547926"/>
                      <a:pt x="2012520" y="1541269"/>
                      <a:pt x="2001418" y="1534613"/>
                    </a:cubicBezTo>
                    <a:cubicBezTo>
                      <a:pt x="1994758" y="1530175"/>
                      <a:pt x="1985877" y="1523518"/>
                      <a:pt x="1974776" y="1514643"/>
                    </a:cubicBezTo>
                    <a:lnTo>
                      <a:pt x="1979683" y="1518893"/>
                    </a:lnTo>
                    <a:lnTo>
                      <a:pt x="1976059" y="1516272"/>
                    </a:lnTo>
                    <a:cubicBezTo>
                      <a:pt x="1956424" y="1502335"/>
                      <a:pt x="1933042" y="1486040"/>
                      <a:pt x="1916183" y="1473767"/>
                    </a:cubicBezTo>
                    <a:lnTo>
                      <a:pt x="1907813" y="1467376"/>
                    </a:lnTo>
                    <a:lnTo>
                      <a:pt x="1884001" y="1487130"/>
                    </a:lnTo>
                    <a:lnTo>
                      <a:pt x="1888258" y="1480956"/>
                    </a:lnTo>
                    <a:lnTo>
                      <a:pt x="1906886" y="1466668"/>
                    </a:lnTo>
                    <a:lnTo>
                      <a:pt x="1905739" y="1465792"/>
                    </a:lnTo>
                    <a:lnTo>
                      <a:pt x="1890055" y="1478350"/>
                    </a:lnTo>
                    <a:lnTo>
                      <a:pt x="1888258" y="1480956"/>
                    </a:lnTo>
                    <a:lnTo>
                      <a:pt x="1882213" y="1485593"/>
                    </a:lnTo>
                    <a:lnTo>
                      <a:pt x="1883882" y="1481056"/>
                    </a:lnTo>
                    <a:cubicBezTo>
                      <a:pt x="1883882" y="1481056"/>
                      <a:pt x="1883882" y="1481056"/>
                      <a:pt x="1893038" y="1473839"/>
                    </a:cubicBezTo>
                    <a:lnTo>
                      <a:pt x="1904473" y="1464826"/>
                    </a:lnTo>
                    <a:lnTo>
                      <a:pt x="1903062" y="1463748"/>
                    </a:lnTo>
                    <a:lnTo>
                      <a:pt x="1893038" y="1471619"/>
                    </a:lnTo>
                    <a:lnTo>
                      <a:pt x="1875554" y="1489350"/>
                    </a:lnTo>
                    <a:lnTo>
                      <a:pt x="1877224" y="1483276"/>
                    </a:lnTo>
                    <a:lnTo>
                      <a:pt x="1902127" y="1463034"/>
                    </a:lnTo>
                    <a:lnTo>
                      <a:pt x="1897068" y="1459171"/>
                    </a:lnTo>
                    <a:lnTo>
                      <a:pt x="1903144" y="1462207"/>
                    </a:lnTo>
                    <a:lnTo>
                      <a:pt x="1912736" y="1454410"/>
                    </a:lnTo>
                    <a:cubicBezTo>
                      <a:pt x="1912736" y="1454410"/>
                      <a:pt x="1912736" y="1454410"/>
                      <a:pt x="1914955" y="1454410"/>
                    </a:cubicBezTo>
                    <a:lnTo>
                      <a:pt x="1904293" y="1462781"/>
                    </a:lnTo>
                    <a:lnTo>
                      <a:pt x="1905949" y="1463609"/>
                    </a:lnTo>
                    <a:lnTo>
                      <a:pt x="1905984" y="1463635"/>
                    </a:lnTo>
                    <a:lnTo>
                      <a:pt x="1914782" y="1456700"/>
                    </a:lnTo>
                    <a:cubicBezTo>
                      <a:pt x="1925082" y="1448581"/>
                      <a:pt x="1938815" y="1437757"/>
                      <a:pt x="1957126" y="1423324"/>
                    </a:cubicBezTo>
                    <a:lnTo>
                      <a:pt x="1988696" y="1391463"/>
                    </a:lnTo>
                    <a:lnTo>
                      <a:pt x="1981540" y="1405560"/>
                    </a:lnTo>
                    <a:cubicBezTo>
                      <a:pt x="1961565" y="1423324"/>
                      <a:pt x="1943809" y="1436646"/>
                      <a:pt x="1928272" y="1447749"/>
                    </a:cubicBezTo>
                    <a:lnTo>
                      <a:pt x="1907262" y="1464572"/>
                    </a:lnTo>
                    <a:lnTo>
                      <a:pt x="1908467" y="1465456"/>
                    </a:lnTo>
                    <a:lnTo>
                      <a:pt x="1946028" y="1436646"/>
                    </a:lnTo>
                    <a:lnTo>
                      <a:pt x="1980232" y="1408467"/>
                    </a:lnTo>
                    <a:lnTo>
                      <a:pt x="1979321" y="1410001"/>
                    </a:lnTo>
                    <a:cubicBezTo>
                      <a:pt x="1979321" y="1410001"/>
                      <a:pt x="1979321" y="1410001"/>
                      <a:pt x="1912736" y="1463292"/>
                    </a:cubicBezTo>
                    <a:lnTo>
                      <a:pt x="1909348" y="1466103"/>
                    </a:lnTo>
                    <a:lnTo>
                      <a:pt x="1942617" y="1490512"/>
                    </a:lnTo>
                    <a:cubicBezTo>
                      <a:pt x="1994341" y="1527956"/>
                      <a:pt x="2086342" y="1592858"/>
                      <a:pt x="2174596" y="1647775"/>
                    </a:cubicBezTo>
                    <a:cubicBezTo>
                      <a:pt x="2234542" y="1683277"/>
                      <a:pt x="2276726" y="1714341"/>
                      <a:pt x="2334452" y="1754281"/>
                    </a:cubicBezTo>
                    <a:cubicBezTo>
                      <a:pt x="2334452" y="1754281"/>
                      <a:pt x="2334452" y="1754281"/>
                      <a:pt x="2343333" y="1758719"/>
                    </a:cubicBezTo>
                    <a:cubicBezTo>
                      <a:pt x="2343333" y="1758719"/>
                      <a:pt x="2343333" y="1758719"/>
                      <a:pt x="2367756" y="1774251"/>
                    </a:cubicBezTo>
                    <a:cubicBezTo>
                      <a:pt x="2383297" y="1785345"/>
                      <a:pt x="2398839" y="1794221"/>
                      <a:pt x="2409940" y="1803096"/>
                    </a:cubicBezTo>
                    <a:cubicBezTo>
                      <a:pt x="2418821" y="1807534"/>
                      <a:pt x="2421041" y="1807534"/>
                      <a:pt x="2429922" y="1814191"/>
                    </a:cubicBezTo>
                    <a:cubicBezTo>
                      <a:pt x="2432142" y="1809753"/>
                      <a:pt x="2454345" y="1827504"/>
                      <a:pt x="2463225" y="1836380"/>
                    </a:cubicBezTo>
                    <a:lnTo>
                      <a:pt x="2464142" y="1835922"/>
                    </a:lnTo>
                    <a:lnTo>
                      <a:pt x="2457061" y="1828627"/>
                    </a:lnTo>
                    <a:cubicBezTo>
                      <a:pt x="2413534" y="1784261"/>
                      <a:pt x="2359750" y="1731023"/>
                      <a:pt x="2305410" y="1683331"/>
                    </a:cubicBezTo>
                    <a:cubicBezTo>
                      <a:pt x="2252180" y="1634529"/>
                      <a:pt x="2214475" y="1594600"/>
                      <a:pt x="2161245" y="1543581"/>
                    </a:cubicBezTo>
                    <a:cubicBezTo>
                      <a:pt x="2161245" y="1543581"/>
                      <a:pt x="2161245" y="1543581"/>
                      <a:pt x="2154592" y="1536926"/>
                    </a:cubicBezTo>
                    <a:cubicBezTo>
                      <a:pt x="2154592" y="1536926"/>
                      <a:pt x="2154592" y="1536926"/>
                      <a:pt x="2132412" y="1516962"/>
                    </a:cubicBezTo>
                    <a:cubicBezTo>
                      <a:pt x="2119105" y="1503652"/>
                      <a:pt x="2105797" y="1490342"/>
                      <a:pt x="2094708" y="1481469"/>
                    </a:cubicBezTo>
                    <a:cubicBezTo>
                      <a:pt x="2088054" y="1472596"/>
                      <a:pt x="2083618" y="1472596"/>
                      <a:pt x="2076964" y="1465942"/>
                    </a:cubicBezTo>
                    <a:cubicBezTo>
                      <a:pt x="2074746" y="1468160"/>
                      <a:pt x="2054785" y="1448196"/>
                      <a:pt x="2045913" y="1437104"/>
                    </a:cubicBezTo>
                    <a:cubicBezTo>
                      <a:pt x="2043695" y="1437104"/>
                      <a:pt x="2043695" y="1437104"/>
                      <a:pt x="2041477" y="1437104"/>
                    </a:cubicBezTo>
                    <a:cubicBezTo>
                      <a:pt x="2039260" y="1434886"/>
                      <a:pt x="2037042" y="1432668"/>
                      <a:pt x="2034824" y="1430450"/>
                    </a:cubicBezTo>
                    <a:cubicBezTo>
                      <a:pt x="2032606" y="1428231"/>
                      <a:pt x="2025952" y="1423795"/>
                      <a:pt x="2023734" y="1421577"/>
                    </a:cubicBezTo>
                    <a:cubicBezTo>
                      <a:pt x="2017081" y="1416031"/>
                      <a:pt x="2010427" y="1408822"/>
                      <a:pt x="2003773" y="1401335"/>
                    </a:cubicBezTo>
                    <a:lnTo>
                      <a:pt x="1992083" y="1388506"/>
                    </a:lnTo>
                    <a:lnTo>
                      <a:pt x="1991473" y="1389533"/>
                    </a:lnTo>
                    <a:lnTo>
                      <a:pt x="1992007" y="1388424"/>
                    </a:lnTo>
                    <a:lnTo>
                      <a:pt x="1990871" y="1387177"/>
                    </a:lnTo>
                    <a:lnTo>
                      <a:pt x="1988813" y="1391232"/>
                    </a:lnTo>
                    <a:lnTo>
                      <a:pt x="1990389" y="1386648"/>
                    </a:lnTo>
                    <a:lnTo>
                      <a:pt x="1983811" y="1379430"/>
                    </a:lnTo>
                    <a:cubicBezTo>
                      <a:pt x="1983811" y="1379430"/>
                      <a:pt x="1986029" y="1379430"/>
                      <a:pt x="1986029" y="1379430"/>
                    </a:cubicBezTo>
                    <a:cubicBezTo>
                      <a:pt x="1986029" y="1379430"/>
                      <a:pt x="1986029" y="1379430"/>
                      <a:pt x="1983811" y="1377211"/>
                    </a:cubicBezTo>
                    <a:cubicBezTo>
                      <a:pt x="1988247" y="1379430"/>
                      <a:pt x="1988247" y="1377211"/>
                      <a:pt x="1981594" y="1372775"/>
                    </a:cubicBezTo>
                    <a:cubicBezTo>
                      <a:pt x="1983811" y="1372775"/>
                      <a:pt x="1986029" y="1374993"/>
                      <a:pt x="1986029" y="1372775"/>
                    </a:cubicBezTo>
                    <a:cubicBezTo>
                      <a:pt x="1983811" y="1368338"/>
                      <a:pt x="1974940" y="1359465"/>
                      <a:pt x="1974940" y="1357247"/>
                    </a:cubicBezTo>
                    <a:cubicBezTo>
                      <a:pt x="1974940" y="1355029"/>
                      <a:pt x="1983811" y="1359465"/>
                      <a:pt x="1986029" y="1357247"/>
                    </a:cubicBezTo>
                    <a:cubicBezTo>
                      <a:pt x="1986029" y="1357247"/>
                      <a:pt x="1986029" y="1355029"/>
                      <a:pt x="1988247" y="1355029"/>
                    </a:cubicBezTo>
                    <a:cubicBezTo>
                      <a:pt x="1988247" y="1355029"/>
                      <a:pt x="1988247" y="1355029"/>
                      <a:pt x="1992683" y="1359465"/>
                    </a:cubicBezTo>
                    <a:cubicBezTo>
                      <a:pt x="1992683" y="1359465"/>
                      <a:pt x="1992683" y="1359465"/>
                      <a:pt x="1997119" y="1359465"/>
                    </a:cubicBezTo>
                    <a:cubicBezTo>
                      <a:pt x="1997119" y="1359465"/>
                      <a:pt x="1997119" y="1359465"/>
                      <a:pt x="1999060" y="1361406"/>
                    </a:cubicBezTo>
                    <a:lnTo>
                      <a:pt x="1999065" y="1361412"/>
                    </a:lnTo>
                    <a:lnTo>
                      <a:pt x="2003735" y="1347827"/>
                    </a:lnTo>
                    <a:cubicBezTo>
                      <a:pt x="2003735" y="1347827"/>
                      <a:pt x="2003735" y="1347827"/>
                      <a:pt x="2019272" y="1305638"/>
                    </a:cubicBezTo>
                    <a:cubicBezTo>
                      <a:pt x="2032589" y="1296757"/>
                      <a:pt x="2045906" y="1294536"/>
                      <a:pt x="2061443" y="1287875"/>
                    </a:cubicBezTo>
                    <a:lnTo>
                      <a:pt x="2072957" y="1285544"/>
                    </a:lnTo>
                    <a:lnTo>
                      <a:pt x="2067174" y="1277885"/>
                    </a:lnTo>
                    <a:cubicBezTo>
                      <a:pt x="2060722" y="1269025"/>
                      <a:pt x="2055587" y="1261520"/>
                      <a:pt x="2052812" y="1256517"/>
                    </a:cubicBezTo>
                    <a:lnTo>
                      <a:pt x="2061693" y="1263188"/>
                    </a:lnTo>
                    <a:cubicBezTo>
                      <a:pt x="2064191" y="1266801"/>
                      <a:pt x="2067799" y="1271944"/>
                      <a:pt x="2072378" y="1278380"/>
                    </a:cubicBezTo>
                    <a:lnTo>
                      <a:pt x="2076950" y="1284735"/>
                    </a:lnTo>
                    <a:lnTo>
                      <a:pt x="2086804" y="1282740"/>
                    </a:lnTo>
                    <a:lnTo>
                      <a:pt x="2077836" y="1285968"/>
                    </a:lnTo>
                    <a:lnTo>
                      <a:pt x="2078456" y="1286829"/>
                    </a:lnTo>
                    <a:lnTo>
                      <a:pt x="2090296" y="1283156"/>
                    </a:lnTo>
                    <a:cubicBezTo>
                      <a:pt x="2107774" y="1278576"/>
                      <a:pt x="2125808" y="1273372"/>
                      <a:pt x="2141830" y="1264456"/>
                    </a:cubicBezTo>
                    <a:lnTo>
                      <a:pt x="2156518" y="1253511"/>
                    </a:lnTo>
                    <a:lnTo>
                      <a:pt x="2148003" y="1263449"/>
                    </a:lnTo>
                    <a:cubicBezTo>
                      <a:pt x="2148003" y="1263449"/>
                      <a:pt x="2148003" y="1263449"/>
                      <a:pt x="2115231" y="1274691"/>
                    </a:cubicBezTo>
                    <a:lnTo>
                      <a:pt x="2078730" y="1287211"/>
                    </a:lnTo>
                    <a:lnTo>
                      <a:pt x="2088892" y="1301338"/>
                    </a:lnTo>
                    <a:cubicBezTo>
                      <a:pt x="2127192" y="1354080"/>
                      <a:pt x="2195466" y="1444972"/>
                      <a:pt x="2263740" y="1523357"/>
                    </a:cubicBezTo>
                    <a:cubicBezTo>
                      <a:pt x="2310366" y="1576725"/>
                      <a:pt x="2339230" y="1621198"/>
                      <a:pt x="2385857" y="1676790"/>
                    </a:cubicBezTo>
                    <a:cubicBezTo>
                      <a:pt x="2385857" y="1676790"/>
                      <a:pt x="2385857" y="1676790"/>
                      <a:pt x="2390297" y="1683461"/>
                    </a:cubicBezTo>
                    <a:cubicBezTo>
                      <a:pt x="2390297" y="1683461"/>
                      <a:pt x="2390297" y="1683461"/>
                      <a:pt x="2410280" y="1705697"/>
                    </a:cubicBezTo>
                    <a:cubicBezTo>
                      <a:pt x="2421381" y="1721263"/>
                      <a:pt x="2432483" y="1734605"/>
                      <a:pt x="2441364" y="1745723"/>
                    </a:cubicBezTo>
                    <a:cubicBezTo>
                      <a:pt x="2448025" y="1754618"/>
                      <a:pt x="2450245" y="1754618"/>
                      <a:pt x="2456906" y="1763513"/>
                    </a:cubicBezTo>
                    <a:cubicBezTo>
                      <a:pt x="2459126" y="1759065"/>
                      <a:pt x="2476889" y="1783526"/>
                      <a:pt x="2483550" y="1794644"/>
                    </a:cubicBezTo>
                    <a:cubicBezTo>
                      <a:pt x="2485770" y="1794644"/>
                      <a:pt x="2485770" y="1792420"/>
                      <a:pt x="2487990" y="1794644"/>
                    </a:cubicBezTo>
                    <a:cubicBezTo>
                      <a:pt x="2487990" y="1796868"/>
                      <a:pt x="2492431" y="1799091"/>
                      <a:pt x="2492431" y="1801315"/>
                    </a:cubicBezTo>
                    <a:lnTo>
                      <a:pt x="2502566" y="1811466"/>
                    </a:lnTo>
                    <a:lnTo>
                      <a:pt x="2494697" y="1792541"/>
                    </a:lnTo>
                    <a:cubicBezTo>
                      <a:pt x="2491922" y="1786424"/>
                      <a:pt x="2488593" y="1780308"/>
                      <a:pt x="2483044" y="1772523"/>
                    </a:cubicBezTo>
                    <a:cubicBezTo>
                      <a:pt x="2471947" y="1754730"/>
                      <a:pt x="2463068" y="1730265"/>
                      <a:pt x="2451971" y="1714696"/>
                    </a:cubicBezTo>
                    <a:cubicBezTo>
                      <a:pt x="2445312" y="1699127"/>
                      <a:pt x="2436434" y="1690230"/>
                      <a:pt x="2427556" y="1670213"/>
                    </a:cubicBezTo>
                    <a:cubicBezTo>
                      <a:pt x="2427556" y="1670213"/>
                      <a:pt x="2412019" y="1647972"/>
                      <a:pt x="2412019" y="1647972"/>
                    </a:cubicBezTo>
                    <a:cubicBezTo>
                      <a:pt x="2400921" y="1632403"/>
                      <a:pt x="2400921" y="1627955"/>
                      <a:pt x="2389824" y="1612386"/>
                    </a:cubicBezTo>
                    <a:cubicBezTo>
                      <a:pt x="2383165" y="1601265"/>
                      <a:pt x="2380945" y="1599041"/>
                      <a:pt x="2376506" y="1587920"/>
                    </a:cubicBezTo>
                    <a:cubicBezTo>
                      <a:pt x="2374287" y="1585696"/>
                      <a:pt x="2369848" y="1581248"/>
                      <a:pt x="2369848" y="1579023"/>
                    </a:cubicBezTo>
                    <a:cubicBezTo>
                      <a:pt x="2363189" y="1567903"/>
                      <a:pt x="2367628" y="1570127"/>
                      <a:pt x="2360969" y="1567903"/>
                    </a:cubicBezTo>
                    <a:cubicBezTo>
                      <a:pt x="2360969" y="1565679"/>
                      <a:pt x="2356530" y="1550110"/>
                      <a:pt x="2354311" y="1543437"/>
                    </a:cubicBezTo>
                    <a:cubicBezTo>
                      <a:pt x="2347652" y="1536765"/>
                      <a:pt x="2343213" y="1527868"/>
                      <a:pt x="2338774" y="1518972"/>
                    </a:cubicBezTo>
                    <a:cubicBezTo>
                      <a:pt x="2336554" y="1516748"/>
                      <a:pt x="2336554" y="1514524"/>
                      <a:pt x="2336554" y="1514524"/>
                    </a:cubicBezTo>
                    <a:cubicBezTo>
                      <a:pt x="2332115" y="1512299"/>
                      <a:pt x="2332115" y="1507851"/>
                      <a:pt x="2327676" y="1501179"/>
                    </a:cubicBezTo>
                    <a:cubicBezTo>
                      <a:pt x="2321018" y="1487834"/>
                      <a:pt x="2312140" y="1476713"/>
                      <a:pt x="2303261" y="1465592"/>
                    </a:cubicBezTo>
                    <a:cubicBezTo>
                      <a:pt x="2294383" y="1450024"/>
                      <a:pt x="2243334" y="1349937"/>
                      <a:pt x="2238895" y="1338817"/>
                    </a:cubicBezTo>
                    <a:cubicBezTo>
                      <a:pt x="2238895" y="1338817"/>
                      <a:pt x="2238895" y="1338817"/>
                      <a:pt x="2241114" y="1343265"/>
                    </a:cubicBezTo>
                    <a:cubicBezTo>
                      <a:pt x="2241114" y="1343265"/>
                      <a:pt x="2241114" y="1343265"/>
                      <a:pt x="2247773" y="1354386"/>
                    </a:cubicBezTo>
                    <a:cubicBezTo>
                      <a:pt x="2252212" y="1361058"/>
                      <a:pt x="2254431" y="1365506"/>
                      <a:pt x="2256651" y="1372179"/>
                    </a:cubicBezTo>
                    <a:cubicBezTo>
                      <a:pt x="2261090" y="1381075"/>
                      <a:pt x="2265529" y="1389972"/>
                      <a:pt x="2269968" y="1396644"/>
                    </a:cubicBezTo>
                    <a:cubicBezTo>
                      <a:pt x="2278846" y="1409989"/>
                      <a:pt x="2283285" y="1421110"/>
                      <a:pt x="2289944" y="1432230"/>
                    </a:cubicBezTo>
                    <a:cubicBezTo>
                      <a:pt x="2289944" y="1432230"/>
                      <a:pt x="2289944" y="1432230"/>
                      <a:pt x="2298822" y="1445575"/>
                    </a:cubicBezTo>
                    <a:cubicBezTo>
                      <a:pt x="2298822" y="1445575"/>
                      <a:pt x="2298822" y="1445575"/>
                      <a:pt x="2289944" y="1432230"/>
                    </a:cubicBezTo>
                    <a:cubicBezTo>
                      <a:pt x="2289944" y="1432230"/>
                      <a:pt x="2289944" y="1432230"/>
                      <a:pt x="2247773" y="1354386"/>
                    </a:cubicBezTo>
                    <a:cubicBezTo>
                      <a:pt x="2247773" y="1354386"/>
                      <a:pt x="2247773" y="1354386"/>
                      <a:pt x="2245553" y="1349937"/>
                    </a:cubicBezTo>
                    <a:cubicBezTo>
                      <a:pt x="2245553" y="1349937"/>
                      <a:pt x="2245553" y="1349937"/>
                      <a:pt x="2327676" y="1496730"/>
                    </a:cubicBezTo>
                    <a:cubicBezTo>
                      <a:pt x="2323237" y="1485610"/>
                      <a:pt x="2307700" y="1458920"/>
                      <a:pt x="2301042" y="1447799"/>
                    </a:cubicBezTo>
                    <a:cubicBezTo>
                      <a:pt x="2283285" y="1412213"/>
                      <a:pt x="2265529" y="1381075"/>
                      <a:pt x="2245553" y="1347713"/>
                    </a:cubicBezTo>
                    <a:cubicBezTo>
                      <a:pt x="2245553" y="1347713"/>
                      <a:pt x="2245553" y="1347713"/>
                      <a:pt x="2234455" y="1323248"/>
                    </a:cubicBezTo>
                    <a:cubicBezTo>
                      <a:pt x="2227797" y="1312127"/>
                      <a:pt x="2221138" y="1298782"/>
                      <a:pt x="2214480" y="1283213"/>
                    </a:cubicBezTo>
                    <a:cubicBezTo>
                      <a:pt x="2221138" y="1294334"/>
                      <a:pt x="2225577" y="1305455"/>
                      <a:pt x="2232236" y="1314351"/>
                    </a:cubicBezTo>
                    <a:cubicBezTo>
                      <a:pt x="2236675" y="1325472"/>
                      <a:pt x="2241114" y="1334368"/>
                      <a:pt x="2245553" y="1341041"/>
                    </a:cubicBezTo>
                    <a:cubicBezTo>
                      <a:pt x="2247773" y="1345489"/>
                      <a:pt x="2241114" y="1332144"/>
                      <a:pt x="2232236" y="1314351"/>
                    </a:cubicBezTo>
                    <a:cubicBezTo>
                      <a:pt x="2224468" y="1298782"/>
                      <a:pt x="2211150" y="1274317"/>
                      <a:pt x="2198665" y="1251241"/>
                    </a:cubicBezTo>
                    <a:lnTo>
                      <a:pt x="2183193" y="1222376"/>
                    </a:lnTo>
                    <a:lnTo>
                      <a:pt x="2176821" y="1229814"/>
                    </a:lnTo>
                    <a:lnTo>
                      <a:pt x="2181296" y="1223481"/>
                    </a:lnTo>
                    <a:lnTo>
                      <a:pt x="2182336" y="1222205"/>
                    </a:lnTo>
                    <a:lnTo>
                      <a:pt x="2182909" y="1221847"/>
                    </a:lnTo>
                    <a:lnTo>
                      <a:pt x="2182798" y="1221639"/>
                    </a:lnTo>
                    <a:lnTo>
                      <a:pt x="2182336" y="1222205"/>
                    </a:lnTo>
                    <a:lnTo>
                      <a:pt x="2182004" y="1222413"/>
                    </a:lnTo>
                    <a:lnTo>
                      <a:pt x="2182672" y="1221405"/>
                    </a:lnTo>
                    <a:lnTo>
                      <a:pt x="2181360" y="1218957"/>
                    </a:lnTo>
                    <a:cubicBezTo>
                      <a:pt x="2176331" y="1209400"/>
                      <a:pt x="2172308" y="1201476"/>
                      <a:pt x="2170089" y="1196472"/>
                    </a:cubicBezTo>
                    <a:lnTo>
                      <a:pt x="2176747" y="1203144"/>
                    </a:lnTo>
                    <a:lnTo>
                      <a:pt x="2184530" y="1218603"/>
                    </a:lnTo>
                    <a:lnTo>
                      <a:pt x="2194019" y="1204290"/>
                    </a:lnTo>
                    <a:cubicBezTo>
                      <a:pt x="2199355" y="1199637"/>
                      <a:pt x="2205693" y="1196540"/>
                      <a:pt x="2212750" y="1194441"/>
                    </a:cubicBezTo>
                    <a:lnTo>
                      <a:pt x="2229538" y="1192684"/>
                    </a:lnTo>
                    <a:lnTo>
                      <a:pt x="2228863" y="1193106"/>
                    </a:lnTo>
                    <a:lnTo>
                      <a:pt x="2220415" y="1194060"/>
                    </a:lnTo>
                    <a:lnTo>
                      <a:pt x="2203417" y="1200809"/>
                    </a:lnTo>
                    <a:lnTo>
                      <a:pt x="2201271" y="1201276"/>
                    </a:lnTo>
                    <a:lnTo>
                      <a:pt x="2200772" y="1201859"/>
                    </a:lnTo>
                    <a:lnTo>
                      <a:pt x="2198046" y="1202942"/>
                    </a:lnTo>
                    <a:lnTo>
                      <a:pt x="2184814" y="1219167"/>
                    </a:lnTo>
                    <a:lnTo>
                      <a:pt x="2185071" y="1219678"/>
                    </a:lnTo>
                    <a:lnTo>
                      <a:pt x="2185233" y="1219995"/>
                    </a:lnTo>
                    <a:lnTo>
                      <a:pt x="2200772" y="1201859"/>
                    </a:lnTo>
                    <a:lnTo>
                      <a:pt x="2203417" y="1200809"/>
                    </a:lnTo>
                    <a:lnTo>
                      <a:pt x="2223564" y="1196420"/>
                    </a:lnTo>
                    <a:lnTo>
                      <a:pt x="2185387" y="1220297"/>
                    </a:lnTo>
                    <a:lnTo>
                      <a:pt x="2197972" y="1244916"/>
                    </a:lnTo>
                    <a:cubicBezTo>
                      <a:pt x="2227936" y="1303091"/>
                      <a:pt x="2281621" y="1404429"/>
                      <a:pt x="2336554" y="1494506"/>
                    </a:cubicBezTo>
                    <a:cubicBezTo>
                      <a:pt x="2374287" y="1554558"/>
                      <a:pt x="2398702" y="1601265"/>
                      <a:pt x="2434214" y="1663541"/>
                    </a:cubicBezTo>
                    <a:cubicBezTo>
                      <a:pt x="2434214" y="1663541"/>
                      <a:pt x="2434214" y="1663541"/>
                      <a:pt x="2438653" y="1672437"/>
                    </a:cubicBezTo>
                    <a:cubicBezTo>
                      <a:pt x="2438653" y="1672437"/>
                      <a:pt x="2438653" y="1672437"/>
                      <a:pt x="2451971" y="1699127"/>
                    </a:cubicBezTo>
                    <a:cubicBezTo>
                      <a:pt x="2463068" y="1714696"/>
                      <a:pt x="2471947" y="1730265"/>
                      <a:pt x="2478605" y="1741386"/>
                    </a:cubicBezTo>
                    <a:cubicBezTo>
                      <a:pt x="2485264" y="1752506"/>
                      <a:pt x="2487483" y="1752506"/>
                      <a:pt x="2491922" y="1761403"/>
                    </a:cubicBezTo>
                    <a:cubicBezTo>
                      <a:pt x="2494142" y="1759179"/>
                      <a:pt x="2507459" y="1783644"/>
                      <a:pt x="2511898" y="1796989"/>
                    </a:cubicBezTo>
                    <a:cubicBezTo>
                      <a:pt x="2514118" y="1796989"/>
                      <a:pt x="2514118" y="1796989"/>
                      <a:pt x="2516337" y="1796989"/>
                    </a:cubicBezTo>
                    <a:cubicBezTo>
                      <a:pt x="2518557" y="1799213"/>
                      <a:pt x="2518557" y="1803661"/>
                      <a:pt x="2520777" y="1805885"/>
                    </a:cubicBezTo>
                    <a:lnTo>
                      <a:pt x="2525665" y="1812008"/>
                    </a:lnTo>
                    <a:lnTo>
                      <a:pt x="2523565" y="1801503"/>
                    </a:lnTo>
                    <a:cubicBezTo>
                      <a:pt x="2521344" y="1783723"/>
                      <a:pt x="2519123" y="1777055"/>
                      <a:pt x="2514681" y="1757053"/>
                    </a:cubicBezTo>
                    <a:cubicBezTo>
                      <a:pt x="2508018" y="1737050"/>
                      <a:pt x="2503576" y="1712602"/>
                      <a:pt x="2496912" y="1694822"/>
                    </a:cubicBezTo>
                    <a:cubicBezTo>
                      <a:pt x="2494691" y="1677042"/>
                      <a:pt x="2488028" y="1665930"/>
                      <a:pt x="2483586" y="1645927"/>
                    </a:cubicBezTo>
                    <a:cubicBezTo>
                      <a:pt x="2483586" y="1645927"/>
                      <a:pt x="2474702" y="1619257"/>
                      <a:pt x="2472480" y="1617034"/>
                    </a:cubicBezTo>
                    <a:cubicBezTo>
                      <a:pt x="2465817" y="1601477"/>
                      <a:pt x="2468038" y="1597032"/>
                      <a:pt x="2461375" y="1579252"/>
                    </a:cubicBezTo>
                    <a:cubicBezTo>
                      <a:pt x="2456933" y="1565916"/>
                      <a:pt x="2454712" y="1563694"/>
                      <a:pt x="2452491" y="1552581"/>
                    </a:cubicBezTo>
                    <a:cubicBezTo>
                      <a:pt x="2452491" y="1550359"/>
                      <a:pt x="2448049" y="1543691"/>
                      <a:pt x="2448049" y="1543691"/>
                    </a:cubicBezTo>
                    <a:cubicBezTo>
                      <a:pt x="2443606" y="1530356"/>
                      <a:pt x="2448049" y="1532579"/>
                      <a:pt x="2443606" y="1528134"/>
                    </a:cubicBezTo>
                    <a:cubicBezTo>
                      <a:pt x="2441385" y="1528134"/>
                      <a:pt x="2443606" y="1510354"/>
                      <a:pt x="2441385" y="1503686"/>
                    </a:cubicBezTo>
                    <a:cubicBezTo>
                      <a:pt x="2436943" y="1497019"/>
                      <a:pt x="2434722" y="1485906"/>
                      <a:pt x="2432501" y="1474793"/>
                    </a:cubicBezTo>
                    <a:cubicBezTo>
                      <a:pt x="2430280" y="1472571"/>
                      <a:pt x="2430280" y="1470348"/>
                      <a:pt x="2430280" y="1470348"/>
                    </a:cubicBezTo>
                    <a:cubicBezTo>
                      <a:pt x="2428059" y="1468126"/>
                      <a:pt x="2428059" y="1461458"/>
                      <a:pt x="2425838" y="1457013"/>
                    </a:cubicBezTo>
                    <a:cubicBezTo>
                      <a:pt x="2421396" y="1441456"/>
                      <a:pt x="2414732" y="1428121"/>
                      <a:pt x="2410290" y="1414786"/>
                    </a:cubicBezTo>
                    <a:cubicBezTo>
                      <a:pt x="2405848" y="1397005"/>
                      <a:pt x="2376974" y="1288102"/>
                      <a:pt x="2376974" y="1276990"/>
                    </a:cubicBezTo>
                    <a:cubicBezTo>
                      <a:pt x="2376974" y="1276990"/>
                      <a:pt x="2376974" y="1276990"/>
                      <a:pt x="2379195" y="1281435"/>
                    </a:cubicBezTo>
                    <a:cubicBezTo>
                      <a:pt x="2379195" y="1281435"/>
                      <a:pt x="2379195" y="1281435"/>
                      <a:pt x="2381416" y="1294770"/>
                    </a:cubicBezTo>
                    <a:cubicBezTo>
                      <a:pt x="2383637" y="1301437"/>
                      <a:pt x="2385858" y="1308105"/>
                      <a:pt x="2385858" y="1314772"/>
                    </a:cubicBezTo>
                    <a:cubicBezTo>
                      <a:pt x="2390300" y="1323663"/>
                      <a:pt x="2392522" y="1332553"/>
                      <a:pt x="2394743" y="1341443"/>
                    </a:cubicBezTo>
                    <a:cubicBezTo>
                      <a:pt x="2396964" y="1354778"/>
                      <a:pt x="2401406" y="1368113"/>
                      <a:pt x="2405848" y="1379225"/>
                    </a:cubicBezTo>
                    <a:cubicBezTo>
                      <a:pt x="2410290" y="1394783"/>
                      <a:pt x="2410290" y="1394783"/>
                      <a:pt x="2410290" y="1394783"/>
                    </a:cubicBezTo>
                    <a:cubicBezTo>
                      <a:pt x="2405848" y="1379225"/>
                      <a:pt x="2405848" y="1379225"/>
                      <a:pt x="2405848" y="1379225"/>
                    </a:cubicBezTo>
                    <a:cubicBezTo>
                      <a:pt x="2405848" y="1379225"/>
                      <a:pt x="2405848" y="1379225"/>
                      <a:pt x="2381416" y="1294770"/>
                    </a:cubicBezTo>
                    <a:cubicBezTo>
                      <a:pt x="2381416" y="1294770"/>
                      <a:pt x="2381416" y="1294770"/>
                      <a:pt x="2381416" y="1290325"/>
                    </a:cubicBezTo>
                    <a:cubicBezTo>
                      <a:pt x="2381416" y="1290325"/>
                      <a:pt x="2381416" y="1290325"/>
                      <a:pt x="2412663" y="1399015"/>
                    </a:cubicBezTo>
                    <a:lnTo>
                      <a:pt x="2415338" y="1408321"/>
                    </a:lnTo>
                    <a:lnTo>
                      <a:pt x="2419452" y="1424787"/>
                    </a:lnTo>
                    <a:cubicBezTo>
                      <a:pt x="2422506" y="1435344"/>
                      <a:pt x="2425838" y="1445901"/>
                      <a:pt x="2428059" y="1452568"/>
                    </a:cubicBezTo>
                    <a:lnTo>
                      <a:pt x="2415338" y="1408321"/>
                    </a:lnTo>
                    <a:lnTo>
                      <a:pt x="2412511" y="1397005"/>
                    </a:lnTo>
                    <a:cubicBezTo>
                      <a:pt x="2401406" y="1359223"/>
                      <a:pt x="2392522" y="1323663"/>
                      <a:pt x="2381416" y="1285880"/>
                    </a:cubicBezTo>
                    <a:cubicBezTo>
                      <a:pt x="2381416" y="1285880"/>
                      <a:pt x="2381416" y="1285880"/>
                      <a:pt x="2374753" y="1261432"/>
                    </a:cubicBezTo>
                    <a:cubicBezTo>
                      <a:pt x="2372532" y="1250320"/>
                      <a:pt x="2370311" y="1232540"/>
                      <a:pt x="2365869" y="1216982"/>
                    </a:cubicBezTo>
                    <a:cubicBezTo>
                      <a:pt x="2370311" y="1230317"/>
                      <a:pt x="2372532" y="1241430"/>
                      <a:pt x="2374753" y="1250320"/>
                    </a:cubicBezTo>
                    <a:cubicBezTo>
                      <a:pt x="2381416" y="1272545"/>
                      <a:pt x="2383637" y="1285880"/>
                      <a:pt x="2383637" y="1279212"/>
                    </a:cubicBezTo>
                    <a:cubicBezTo>
                      <a:pt x="2381416" y="1272545"/>
                      <a:pt x="2379195" y="1263655"/>
                      <a:pt x="2374753" y="1250320"/>
                    </a:cubicBezTo>
                    <a:cubicBezTo>
                      <a:pt x="2371421" y="1233651"/>
                      <a:pt x="2364203" y="1206981"/>
                      <a:pt x="2357540" y="1181700"/>
                    </a:cubicBezTo>
                    <a:lnTo>
                      <a:pt x="2350305" y="1153272"/>
                    </a:lnTo>
                    <a:lnTo>
                      <a:pt x="2346649" y="1156867"/>
                    </a:lnTo>
                    <a:lnTo>
                      <a:pt x="2344949" y="1158271"/>
                    </a:lnTo>
                    <a:lnTo>
                      <a:pt x="2349968" y="1151947"/>
                    </a:lnTo>
                    <a:lnTo>
                      <a:pt x="2349696" y="1150878"/>
                    </a:lnTo>
                    <a:lnTo>
                      <a:pt x="2329447" y="1169635"/>
                    </a:lnTo>
                    <a:lnTo>
                      <a:pt x="2317266" y="1176570"/>
                    </a:lnTo>
                    <a:lnTo>
                      <a:pt x="2349017" y="1148209"/>
                    </a:lnTo>
                    <a:lnTo>
                      <a:pt x="2348516" y="1146244"/>
                    </a:lnTo>
                    <a:cubicBezTo>
                      <a:pt x="2346018" y="1135721"/>
                      <a:pt x="2344213" y="1126970"/>
                      <a:pt x="2343658" y="1121414"/>
                    </a:cubicBezTo>
                    <a:lnTo>
                      <a:pt x="2348100" y="1130304"/>
                    </a:lnTo>
                    <a:lnTo>
                      <a:pt x="2351920" y="1145616"/>
                    </a:lnTo>
                    <a:lnTo>
                      <a:pt x="2376612" y="1123560"/>
                    </a:lnTo>
                    <a:lnTo>
                      <a:pt x="2382215" y="1120710"/>
                    </a:lnTo>
                    <a:lnTo>
                      <a:pt x="2374392" y="1128001"/>
                    </a:lnTo>
                    <a:lnTo>
                      <a:pt x="2363818" y="1137796"/>
                    </a:lnTo>
                    <a:lnTo>
                      <a:pt x="2359411" y="1141323"/>
                    </a:lnTo>
                    <a:cubicBezTo>
                      <a:pt x="2356636" y="1143544"/>
                      <a:pt x="2356636" y="1143544"/>
                      <a:pt x="2356636" y="1143544"/>
                    </a:cubicBezTo>
                    <a:lnTo>
                      <a:pt x="2353925" y="1146960"/>
                    </a:lnTo>
                    <a:lnTo>
                      <a:pt x="2352568" y="1148217"/>
                    </a:lnTo>
                    <a:lnTo>
                      <a:pt x="2352652" y="1148565"/>
                    </a:lnTo>
                    <a:lnTo>
                      <a:pt x="2353925" y="1146960"/>
                    </a:lnTo>
                    <a:lnTo>
                      <a:pt x="2363818" y="1137796"/>
                    </a:lnTo>
                    <a:lnTo>
                      <a:pt x="2378831" y="1125780"/>
                    </a:lnTo>
                    <a:cubicBezTo>
                      <a:pt x="2378831" y="1125780"/>
                      <a:pt x="2378831" y="1125780"/>
                      <a:pt x="2379941" y="1124392"/>
                    </a:cubicBezTo>
                    <a:lnTo>
                      <a:pt x="2383346" y="1120134"/>
                    </a:lnTo>
                    <a:lnTo>
                      <a:pt x="2388976" y="1117270"/>
                    </a:lnTo>
                    <a:lnTo>
                      <a:pt x="2398097" y="1116410"/>
                    </a:lnTo>
                    <a:lnTo>
                      <a:pt x="2401026" y="1116898"/>
                    </a:lnTo>
                    <a:lnTo>
                      <a:pt x="2416809" y="1119237"/>
                    </a:lnTo>
                    <a:lnTo>
                      <a:pt x="2429880" y="1121339"/>
                    </a:lnTo>
                    <a:lnTo>
                      <a:pt x="2433555" y="1121720"/>
                    </a:lnTo>
                    <a:lnTo>
                      <a:pt x="2460953" y="1125780"/>
                    </a:lnTo>
                    <a:lnTo>
                      <a:pt x="2485832" y="1128447"/>
                    </a:lnTo>
                    <a:lnTo>
                      <a:pt x="2485790" y="1127331"/>
                    </a:lnTo>
                    <a:lnTo>
                      <a:pt x="2477667" y="1126285"/>
                    </a:lnTo>
                    <a:lnTo>
                      <a:pt x="2485782" y="1127125"/>
                    </a:lnTo>
                    <a:lnTo>
                      <a:pt x="2485651" y="1123684"/>
                    </a:lnTo>
                    <a:cubicBezTo>
                      <a:pt x="2485651" y="1123684"/>
                      <a:pt x="2485651" y="1123684"/>
                      <a:pt x="2485651" y="1121462"/>
                    </a:cubicBezTo>
                    <a:cubicBezTo>
                      <a:pt x="2487850" y="1123684"/>
                      <a:pt x="2487850" y="1123684"/>
                      <a:pt x="2487850" y="1114796"/>
                    </a:cubicBezTo>
                    <a:cubicBezTo>
                      <a:pt x="2487850" y="1117018"/>
                      <a:pt x="2490049" y="1119240"/>
                      <a:pt x="2490049" y="1119240"/>
                    </a:cubicBezTo>
                    <a:cubicBezTo>
                      <a:pt x="2490049" y="1112575"/>
                      <a:pt x="2490049" y="1099243"/>
                      <a:pt x="2490049" y="1099243"/>
                    </a:cubicBezTo>
                    <a:close/>
                    <a:moveTo>
                      <a:pt x="2662928" y="0"/>
                    </a:moveTo>
                    <a:cubicBezTo>
                      <a:pt x="2773903" y="28866"/>
                      <a:pt x="2878220" y="91039"/>
                      <a:pt x="3000292" y="66614"/>
                    </a:cubicBezTo>
                    <a:cubicBezTo>
                      <a:pt x="3000292" y="66614"/>
                      <a:pt x="3000292" y="66614"/>
                      <a:pt x="3091292" y="62173"/>
                    </a:cubicBezTo>
                    <a:cubicBezTo>
                      <a:pt x="3120145" y="62173"/>
                      <a:pt x="3157877" y="53291"/>
                      <a:pt x="3182291" y="77717"/>
                    </a:cubicBezTo>
                    <a:cubicBezTo>
                      <a:pt x="3233340" y="111024"/>
                      <a:pt x="3286608" y="144331"/>
                      <a:pt x="3342095" y="177638"/>
                    </a:cubicBezTo>
                    <a:cubicBezTo>
                      <a:pt x="3377607" y="210945"/>
                      <a:pt x="3426436" y="208725"/>
                      <a:pt x="3477485" y="219827"/>
                    </a:cubicBezTo>
                    <a:cubicBezTo>
                      <a:pt x="3477485" y="219827"/>
                      <a:pt x="3477485" y="219827"/>
                      <a:pt x="3579582" y="233150"/>
                    </a:cubicBezTo>
                    <a:cubicBezTo>
                      <a:pt x="3579582" y="233150"/>
                      <a:pt x="3579582" y="233150"/>
                      <a:pt x="3628411" y="242032"/>
                    </a:cubicBezTo>
                    <a:cubicBezTo>
                      <a:pt x="3628411" y="242032"/>
                      <a:pt x="3628411" y="242032"/>
                      <a:pt x="3641728" y="244252"/>
                    </a:cubicBezTo>
                    <a:cubicBezTo>
                      <a:pt x="3650606" y="248693"/>
                      <a:pt x="3650606" y="250914"/>
                      <a:pt x="3655045" y="253134"/>
                    </a:cubicBezTo>
                    <a:cubicBezTo>
                      <a:pt x="3655045" y="253134"/>
                      <a:pt x="3655045" y="253134"/>
                      <a:pt x="3672801" y="273118"/>
                    </a:cubicBezTo>
                    <a:cubicBezTo>
                      <a:pt x="3721630" y="319748"/>
                      <a:pt x="3770459" y="368599"/>
                      <a:pt x="3821508" y="417449"/>
                    </a:cubicBezTo>
                    <a:cubicBezTo>
                      <a:pt x="3874776" y="441874"/>
                      <a:pt x="3939141" y="468520"/>
                      <a:pt x="3996848" y="492945"/>
                    </a:cubicBezTo>
                    <a:cubicBezTo>
                      <a:pt x="3996848" y="492945"/>
                      <a:pt x="3996848" y="492945"/>
                      <a:pt x="4039019" y="512929"/>
                    </a:cubicBezTo>
                    <a:cubicBezTo>
                      <a:pt x="4039019" y="512929"/>
                      <a:pt x="4039019" y="512929"/>
                      <a:pt x="4061214" y="521811"/>
                    </a:cubicBezTo>
                    <a:cubicBezTo>
                      <a:pt x="4065653" y="526252"/>
                      <a:pt x="4067872" y="519591"/>
                      <a:pt x="4074531" y="530693"/>
                    </a:cubicBezTo>
                    <a:cubicBezTo>
                      <a:pt x="4074531" y="530693"/>
                      <a:pt x="4074531" y="530693"/>
                      <a:pt x="4076750" y="541796"/>
                    </a:cubicBezTo>
                    <a:cubicBezTo>
                      <a:pt x="4087848" y="572882"/>
                      <a:pt x="4098946" y="601748"/>
                      <a:pt x="4107824" y="630614"/>
                    </a:cubicBezTo>
                    <a:cubicBezTo>
                      <a:pt x="4118921" y="659481"/>
                      <a:pt x="4127799" y="688347"/>
                      <a:pt x="4138896" y="717213"/>
                    </a:cubicBezTo>
                    <a:cubicBezTo>
                      <a:pt x="4138896" y="717213"/>
                      <a:pt x="4138896" y="717213"/>
                      <a:pt x="4152214" y="759402"/>
                    </a:cubicBezTo>
                    <a:cubicBezTo>
                      <a:pt x="4154433" y="763843"/>
                      <a:pt x="4156652" y="777166"/>
                      <a:pt x="4158872" y="774945"/>
                    </a:cubicBezTo>
                    <a:cubicBezTo>
                      <a:pt x="4158872" y="774945"/>
                      <a:pt x="4158872" y="774945"/>
                      <a:pt x="4176628" y="788268"/>
                    </a:cubicBezTo>
                    <a:cubicBezTo>
                      <a:pt x="4221018" y="823796"/>
                      <a:pt x="4265408" y="857103"/>
                      <a:pt x="4305359" y="888189"/>
                    </a:cubicBezTo>
                    <a:cubicBezTo>
                      <a:pt x="4320896" y="899292"/>
                      <a:pt x="4334213" y="910394"/>
                      <a:pt x="4347530" y="919276"/>
                    </a:cubicBezTo>
                    <a:cubicBezTo>
                      <a:pt x="4365286" y="939260"/>
                      <a:pt x="4356408" y="950363"/>
                      <a:pt x="4363066" y="965906"/>
                    </a:cubicBezTo>
                    <a:cubicBezTo>
                      <a:pt x="4367505" y="990331"/>
                      <a:pt x="4371944" y="1014756"/>
                      <a:pt x="4376383" y="1036961"/>
                    </a:cubicBezTo>
                    <a:cubicBezTo>
                      <a:pt x="4378603" y="1059166"/>
                      <a:pt x="4383042" y="1081371"/>
                      <a:pt x="4387481" y="1105796"/>
                    </a:cubicBezTo>
                    <a:cubicBezTo>
                      <a:pt x="4389700" y="1116898"/>
                      <a:pt x="4394139" y="1136882"/>
                      <a:pt x="4396359" y="1143544"/>
                    </a:cubicBezTo>
                    <a:cubicBezTo>
                      <a:pt x="4405237" y="1156867"/>
                      <a:pt x="4414115" y="1170190"/>
                      <a:pt x="4427432" y="1185733"/>
                    </a:cubicBezTo>
                    <a:cubicBezTo>
                      <a:pt x="4425212" y="1179071"/>
                      <a:pt x="4482919" y="1254568"/>
                      <a:pt x="4558382" y="1352268"/>
                    </a:cubicBezTo>
                    <a:cubicBezTo>
                      <a:pt x="4558382" y="1352268"/>
                      <a:pt x="4558382" y="1352268"/>
                      <a:pt x="4587236" y="1387796"/>
                    </a:cubicBezTo>
                    <a:cubicBezTo>
                      <a:pt x="4591675" y="1396678"/>
                      <a:pt x="4596114" y="1396678"/>
                      <a:pt x="4600553" y="1414442"/>
                    </a:cubicBezTo>
                    <a:cubicBezTo>
                      <a:pt x="4600553" y="1414442"/>
                      <a:pt x="4600553" y="1414442"/>
                      <a:pt x="4604992" y="1436646"/>
                    </a:cubicBezTo>
                    <a:cubicBezTo>
                      <a:pt x="4607212" y="1469953"/>
                      <a:pt x="4611650" y="1501040"/>
                      <a:pt x="4613870" y="1534347"/>
                    </a:cubicBezTo>
                    <a:cubicBezTo>
                      <a:pt x="4618309" y="1565434"/>
                      <a:pt x="4620528" y="1596520"/>
                      <a:pt x="4624968" y="1623166"/>
                    </a:cubicBezTo>
                    <a:cubicBezTo>
                      <a:pt x="4629406" y="1647591"/>
                      <a:pt x="4640504" y="1676458"/>
                      <a:pt x="4647162" y="1696442"/>
                    </a:cubicBezTo>
                    <a:cubicBezTo>
                      <a:pt x="4653821" y="1714206"/>
                      <a:pt x="4651602" y="1707544"/>
                      <a:pt x="4667138" y="1747513"/>
                    </a:cubicBezTo>
                    <a:cubicBezTo>
                      <a:pt x="4673796" y="1769717"/>
                      <a:pt x="4693772" y="1831891"/>
                      <a:pt x="4702650" y="1860757"/>
                    </a:cubicBezTo>
                    <a:cubicBezTo>
                      <a:pt x="4704870" y="1867418"/>
                      <a:pt x="4709308" y="1874080"/>
                      <a:pt x="4711528" y="1882962"/>
                    </a:cubicBezTo>
                    <a:cubicBezTo>
                      <a:pt x="4711528" y="1882962"/>
                      <a:pt x="4711528" y="1882962"/>
                      <a:pt x="4711528" y="1885182"/>
                    </a:cubicBezTo>
                    <a:cubicBezTo>
                      <a:pt x="4711528" y="1885182"/>
                      <a:pt x="4711528" y="1885182"/>
                      <a:pt x="4711528" y="1887403"/>
                    </a:cubicBezTo>
                    <a:lnTo>
                      <a:pt x="4712629" y="1887403"/>
                    </a:lnTo>
                    <a:lnTo>
                      <a:pt x="4711875" y="1888340"/>
                    </a:lnTo>
                    <a:cubicBezTo>
                      <a:pt x="4710002" y="1890734"/>
                      <a:pt x="4706534" y="1895175"/>
                      <a:pt x="4700430" y="1902946"/>
                    </a:cubicBezTo>
                    <a:cubicBezTo>
                      <a:pt x="4700430" y="1902946"/>
                      <a:pt x="4700430" y="1902946"/>
                      <a:pt x="4693772" y="1902946"/>
                    </a:cubicBezTo>
                    <a:cubicBezTo>
                      <a:pt x="4693772" y="1902946"/>
                      <a:pt x="4693772" y="1902946"/>
                      <a:pt x="4680455" y="1902946"/>
                    </a:cubicBezTo>
                    <a:cubicBezTo>
                      <a:pt x="4662699" y="1902946"/>
                      <a:pt x="4644943" y="1902946"/>
                      <a:pt x="4627187" y="1902946"/>
                    </a:cubicBezTo>
                    <a:cubicBezTo>
                      <a:pt x="4589456" y="1902946"/>
                      <a:pt x="4553943" y="1902946"/>
                      <a:pt x="4527309" y="1902946"/>
                    </a:cubicBezTo>
                    <a:cubicBezTo>
                      <a:pt x="4276506" y="1902946"/>
                      <a:pt x="3990190" y="1900726"/>
                      <a:pt x="3732728" y="1898505"/>
                    </a:cubicBezTo>
                    <a:cubicBezTo>
                      <a:pt x="3732728" y="1898505"/>
                      <a:pt x="3750484" y="1896285"/>
                      <a:pt x="3757142" y="1896285"/>
                    </a:cubicBezTo>
                    <a:cubicBezTo>
                      <a:pt x="3757142" y="1896285"/>
                      <a:pt x="3732728" y="1896285"/>
                      <a:pt x="3708313" y="1896285"/>
                    </a:cubicBezTo>
                    <a:cubicBezTo>
                      <a:pt x="3750484" y="1896285"/>
                      <a:pt x="3743825" y="1894064"/>
                      <a:pt x="3643948" y="1894064"/>
                    </a:cubicBezTo>
                    <a:cubicBezTo>
                      <a:pt x="3661704" y="1891844"/>
                      <a:pt x="3703874" y="1891844"/>
                      <a:pt x="3683898" y="1891844"/>
                    </a:cubicBezTo>
                    <a:cubicBezTo>
                      <a:pt x="3606216" y="1889623"/>
                      <a:pt x="3433095" y="1889623"/>
                      <a:pt x="3421998" y="1887403"/>
                    </a:cubicBezTo>
                    <a:cubicBezTo>
                      <a:pt x="3393144" y="1885182"/>
                      <a:pt x="3517436" y="1882962"/>
                      <a:pt x="3517436" y="1880741"/>
                    </a:cubicBezTo>
                    <a:cubicBezTo>
                      <a:pt x="3528534" y="1878521"/>
                      <a:pt x="3524094" y="1878521"/>
                      <a:pt x="3541850" y="1876300"/>
                    </a:cubicBezTo>
                    <a:cubicBezTo>
                      <a:pt x="3541850" y="1876300"/>
                      <a:pt x="3541850" y="1876300"/>
                      <a:pt x="3630630" y="1876300"/>
                    </a:cubicBezTo>
                    <a:cubicBezTo>
                      <a:pt x="3643948" y="1876300"/>
                      <a:pt x="3650606" y="1876300"/>
                      <a:pt x="3657264" y="1876300"/>
                    </a:cubicBezTo>
                    <a:cubicBezTo>
                      <a:pt x="3757142" y="1876300"/>
                      <a:pt x="3859239" y="1876300"/>
                      <a:pt x="3963556" y="1876300"/>
                    </a:cubicBezTo>
                    <a:cubicBezTo>
                      <a:pt x="4067872" y="1876300"/>
                      <a:pt x="4169970" y="1876300"/>
                      <a:pt x="4269847" y="1878521"/>
                    </a:cubicBezTo>
                    <a:cubicBezTo>
                      <a:pt x="4312018" y="1878521"/>
                      <a:pt x="4298701" y="1878521"/>
                      <a:pt x="4287603" y="1880741"/>
                    </a:cubicBezTo>
                    <a:lnTo>
                      <a:pt x="4298701" y="1880741"/>
                    </a:lnTo>
                    <a:cubicBezTo>
                      <a:pt x="4323115" y="1880741"/>
                      <a:pt x="4371944" y="1880741"/>
                      <a:pt x="4394139" y="1880741"/>
                    </a:cubicBezTo>
                    <a:cubicBezTo>
                      <a:pt x="4394139" y="1880741"/>
                      <a:pt x="4394139" y="1880741"/>
                      <a:pt x="4376383" y="1882962"/>
                    </a:cubicBezTo>
                    <a:cubicBezTo>
                      <a:pt x="4449627" y="1882962"/>
                      <a:pt x="4549504" y="1880741"/>
                      <a:pt x="4591675" y="1882962"/>
                    </a:cubicBezTo>
                    <a:cubicBezTo>
                      <a:pt x="4613870" y="1882962"/>
                      <a:pt x="4636065" y="1882962"/>
                      <a:pt x="4664918" y="1882962"/>
                    </a:cubicBezTo>
                    <a:cubicBezTo>
                      <a:pt x="4664918" y="1882962"/>
                      <a:pt x="4664918" y="1882962"/>
                      <a:pt x="4684894" y="1882962"/>
                    </a:cubicBezTo>
                    <a:cubicBezTo>
                      <a:pt x="4684894" y="1882962"/>
                      <a:pt x="4684894" y="1882962"/>
                      <a:pt x="4686281" y="1882962"/>
                    </a:cubicBezTo>
                    <a:lnTo>
                      <a:pt x="4690140" y="1882962"/>
                    </a:lnTo>
                    <a:lnTo>
                      <a:pt x="4691552" y="1887403"/>
                    </a:lnTo>
                    <a:cubicBezTo>
                      <a:pt x="4693772" y="1891844"/>
                      <a:pt x="4693772" y="1891844"/>
                      <a:pt x="4693772" y="1891844"/>
                    </a:cubicBezTo>
                    <a:lnTo>
                      <a:pt x="4693772" y="1893546"/>
                    </a:lnTo>
                    <a:lnTo>
                      <a:pt x="4692316" y="1895764"/>
                    </a:lnTo>
                    <a:cubicBezTo>
                      <a:pt x="4691830" y="1896562"/>
                      <a:pt x="4692107" y="1896285"/>
                      <a:pt x="4693772" y="1894064"/>
                    </a:cubicBezTo>
                    <a:lnTo>
                      <a:pt x="4693772" y="1893546"/>
                    </a:lnTo>
                    <a:lnTo>
                      <a:pt x="4695437" y="1891011"/>
                    </a:lnTo>
                    <a:cubicBezTo>
                      <a:pt x="4698211" y="1886848"/>
                      <a:pt x="4701540" y="1881852"/>
                      <a:pt x="4700430" y="1882962"/>
                    </a:cubicBezTo>
                    <a:cubicBezTo>
                      <a:pt x="4695992" y="1882962"/>
                      <a:pt x="4695992" y="1882962"/>
                      <a:pt x="4695992" y="1882962"/>
                    </a:cubicBezTo>
                    <a:lnTo>
                      <a:pt x="4690140" y="1882962"/>
                    </a:lnTo>
                    <a:lnTo>
                      <a:pt x="4676016" y="1838552"/>
                    </a:lnTo>
                    <a:cubicBezTo>
                      <a:pt x="4638284" y="1720867"/>
                      <a:pt x="4600553" y="1632048"/>
                      <a:pt x="4600553" y="1534347"/>
                    </a:cubicBezTo>
                    <a:cubicBezTo>
                      <a:pt x="4596114" y="1509922"/>
                      <a:pt x="4593894" y="1485497"/>
                      <a:pt x="4591675" y="1458851"/>
                    </a:cubicBezTo>
                    <a:cubicBezTo>
                      <a:pt x="4587236" y="1432205"/>
                      <a:pt x="4591675" y="1410001"/>
                      <a:pt x="4567260" y="1390016"/>
                    </a:cubicBezTo>
                    <a:cubicBezTo>
                      <a:pt x="4533968" y="1345607"/>
                      <a:pt x="4496236" y="1296757"/>
                      <a:pt x="4454066" y="1241245"/>
                    </a:cubicBezTo>
                    <a:cubicBezTo>
                      <a:pt x="4431871" y="1212379"/>
                      <a:pt x="4409676" y="1183512"/>
                      <a:pt x="4385261" y="1152426"/>
                    </a:cubicBezTo>
                    <a:cubicBezTo>
                      <a:pt x="4374164" y="1112457"/>
                      <a:pt x="4371944" y="1076930"/>
                      <a:pt x="4363066" y="1036961"/>
                    </a:cubicBezTo>
                    <a:cubicBezTo>
                      <a:pt x="4354188" y="1001434"/>
                      <a:pt x="4354188" y="954804"/>
                      <a:pt x="4338652" y="928158"/>
                    </a:cubicBezTo>
                    <a:cubicBezTo>
                      <a:pt x="4338652" y="928158"/>
                      <a:pt x="4338652" y="928158"/>
                      <a:pt x="4245432" y="854882"/>
                    </a:cubicBezTo>
                    <a:cubicBezTo>
                      <a:pt x="4245432" y="854882"/>
                      <a:pt x="4245432" y="854882"/>
                      <a:pt x="4152214" y="781607"/>
                    </a:cubicBezTo>
                    <a:cubicBezTo>
                      <a:pt x="4134458" y="741638"/>
                      <a:pt x="4125580" y="708331"/>
                      <a:pt x="4112262" y="670583"/>
                    </a:cubicBezTo>
                    <a:cubicBezTo>
                      <a:pt x="4081190" y="601748"/>
                      <a:pt x="4083409" y="517370"/>
                      <a:pt x="4003507" y="508488"/>
                    </a:cubicBezTo>
                    <a:cubicBezTo>
                      <a:pt x="3950239" y="484063"/>
                      <a:pt x="3899190" y="461858"/>
                      <a:pt x="3848142" y="439654"/>
                    </a:cubicBezTo>
                    <a:cubicBezTo>
                      <a:pt x="3821508" y="432992"/>
                      <a:pt x="3799313" y="410788"/>
                      <a:pt x="3781557" y="390803"/>
                    </a:cubicBezTo>
                    <a:cubicBezTo>
                      <a:pt x="3781557" y="390803"/>
                      <a:pt x="3781557" y="390803"/>
                      <a:pt x="3723850" y="333071"/>
                    </a:cubicBezTo>
                    <a:cubicBezTo>
                      <a:pt x="3655045" y="224268"/>
                      <a:pt x="3526314" y="244252"/>
                      <a:pt x="3377607" y="210945"/>
                    </a:cubicBezTo>
                    <a:cubicBezTo>
                      <a:pt x="3377607" y="210945"/>
                      <a:pt x="3295486" y="159874"/>
                      <a:pt x="3211145" y="108803"/>
                    </a:cubicBezTo>
                    <a:cubicBezTo>
                      <a:pt x="3191169" y="95480"/>
                      <a:pt x="3168974" y="82158"/>
                      <a:pt x="3148999" y="68835"/>
                    </a:cubicBezTo>
                    <a:cubicBezTo>
                      <a:pt x="3131243" y="71055"/>
                      <a:pt x="3104609" y="71055"/>
                      <a:pt x="3086853" y="73276"/>
                    </a:cubicBezTo>
                    <a:cubicBezTo>
                      <a:pt x="3046902" y="75496"/>
                      <a:pt x="3015829" y="75496"/>
                      <a:pt x="3009170" y="77717"/>
                    </a:cubicBezTo>
                    <a:cubicBezTo>
                      <a:pt x="2756147" y="117685"/>
                      <a:pt x="2718415" y="-71055"/>
                      <a:pt x="2452075" y="64394"/>
                    </a:cubicBezTo>
                    <a:cubicBezTo>
                      <a:pt x="2274515" y="122126"/>
                      <a:pt x="2210149" y="48850"/>
                      <a:pt x="2070321" y="111024"/>
                    </a:cubicBezTo>
                    <a:cubicBezTo>
                      <a:pt x="2025930" y="133228"/>
                      <a:pt x="1959345" y="170976"/>
                      <a:pt x="1937150" y="182079"/>
                    </a:cubicBezTo>
                    <a:cubicBezTo>
                      <a:pt x="1748493" y="246473"/>
                      <a:pt x="1792883" y="217606"/>
                      <a:pt x="1730737" y="239811"/>
                    </a:cubicBezTo>
                    <a:cubicBezTo>
                      <a:pt x="1726298" y="242032"/>
                      <a:pt x="1708542" y="244252"/>
                      <a:pt x="1681908" y="250914"/>
                    </a:cubicBezTo>
                    <a:cubicBezTo>
                      <a:pt x="1664152" y="246473"/>
                      <a:pt x="1639737" y="284221"/>
                      <a:pt x="1613103" y="304205"/>
                    </a:cubicBezTo>
                    <a:cubicBezTo>
                      <a:pt x="1557616" y="350835"/>
                      <a:pt x="1502128" y="404126"/>
                      <a:pt x="1466616" y="430772"/>
                    </a:cubicBezTo>
                    <a:cubicBezTo>
                      <a:pt x="1415567" y="459638"/>
                      <a:pt x="1355641" y="492945"/>
                      <a:pt x="1291275" y="526252"/>
                    </a:cubicBezTo>
                    <a:cubicBezTo>
                      <a:pt x="1275739" y="535134"/>
                      <a:pt x="1255763" y="546236"/>
                      <a:pt x="1244666" y="552898"/>
                    </a:cubicBezTo>
                    <a:cubicBezTo>
                      <a:pt x="1244666" y="552898"/>
                      <a:pt x="1244666" y="552898"/>
                      <a:pt x="1218032" y="601748"/>
                    </a:cubicBezTo>
                    <a:cubicBezTo>
                      <a:pt x="1198056" y="635055"/>
                      <a:pt x="1180300" y="670583"/>
                      <a:pt x="1162544" y="703890"/>
                    </a:cubicBezTo>
                    <a:cubicBezTo>
                      <a:pt x="1147008" y="730536"/>
                      <a:pt x="1135910" y="754961"/>
                      <a:pt x="1129252" y="763843"/>
                    </a:cubicBezTo>
                    <a:cubicBezTo>
                      <a:pt x="1082642" y="801591"/>
                      <a:pt x="1031594" y="841559"/>
                      <a:pt x="971667" y="890410"/>
                    </a:cubicBezTo>
                    <a:cubicBezTo>
                      <a:pt x="971667" y="890410"/>
                      <a:pt x="971667" y="890410"/>
                      <a:pt x="938375" y="919276"/>
                    </a:cubicBezTo>
                    <a:cubicBezTo>
                      <a:pt x="929497" y="919276"/>
                      <a:pt x="929497" y="941481"/>
                      <a:pt x="927277" y="952583"/>
                    </a:cubicBezTo>
                    <a:cubicBezTo>
                      <a:pt x="920618" y="981449"/>
                      <a:pt x="913960" y="1008095"/>
                      <a:pt x="909521" y="1034741"/>
                    </a:cubicBezTo>
                    <a:cubicBezTo>
                      <a:pt x="902862" y="1061386"/>
                      <a:pt x="898423" y="1085812"/>
                      <a:pt x="893984" y="1112457"/>
                    </a:cubicBezTo>
                    <a:cubicBezTo>
                      <a:pt x="893984" y="1112457"/>
                      <a:pt x="893984" y="1112457"/>
                      <a:pt x="885106" y="1150205"/>
                    </a:cubicBezTo>
                    <a:cubicBezTo>
                      <a:pt x="876228" y="1165749"/>
                      <a:pt x="871789" y="1174630"/>
                      <a:pt x="862911" y="1185733"/>
                    </a:cubicBezTo>
                    <a:cubicBezTo>
                      <a:pt x="836277" y="1227922"/>
                      <a:pt x="809643" y="1272331"/>
                      <a:pt x="780790" y="1314520"/>
                    </a:cubicBezTo>
                    <a:cubicBezTo>
                      <a:pt x="780790" y="1314520"/>
                      <a:pt x="780790" y="1314520"/>
                      <a:pt x="740839" y="1378914"/>
                    </a:cubicBezTo>
                    <a:cubicBezTo>
                      <a:pt x="725302" y="1390016"/>
                      <a:pt x="736400" y="1427764"/>
                      <a:pt x="734180" y="1449969"/>
                    </a:cubicBezTo>
                    <a:cubicBezTo>
                      <a:pt x="736400" y="1483276"/>
                      <a:pt x="736400" y="1536568"/>
                      <a:pt x="738619" y="1605402"/>
                    </a:cubicBezTo>
                    <a:cubicBezTo>
                      <a:pt x="727522" y="1676458"/>
                      <a:pt x="694229" y="1751954"/>
                      <a:pt x="667595" y="1842993"/>
                    </a:cubicBezTo>
                    <a:lnTo>
                      <a:pt x="665376" y="1842993"/>
                    </a:lnTo>
                    <a:lnTo>
                      <a:pt x="663600" y="1842993"/>
                    </a:lnTo>
                    <a:lnTo>
                      <a:pt x="663963" y="1841782"/>
                    </a:lnTo>
                    <a:lnTo>
                      <a:pt x="667595" y="1831891"/>
                    </a:lnTo>
                    <a:cubicBezTo>
                      <a:pt x="678693" y="1796363"/>
                      <a:pt x="689790" y="1763056"/>
                      <a:pt x="700888" y="1727528"/>
                    </a:cubicBezTo>
                    <a:cubicBezTo>
                      <a:pt x="667595" y="1829670"/>
                      <a:pt x="667595" y="1829670"/>
                      <a:pt x="667595" y="1829670"/>
                    </a:cubicBezTo>
                    <a:lnTo>
                      <a:pt x="663963" y="1841782"/>
                    </a:lnTo>
                    <a:lnTo>
                      <a:pt x="663519" y="1842993"/>
                    </a:lnTo>
                    <a:lnTo>
                      <a:pt x="663156" y="1842993"/>
                    </a:lnTo>
                    <a:lnTo>
                      <a:pt x="662601" y="1842993"/>
                    </a:lnTo>
                    <a:lnTo>
                      <a:pt x="663156" y="1840773"/>
                    </a:lnTo>
                    <a:cubicBezTo>
                      <a:pt x="663156" y="1840773"/>
                      <a:pt x="663156" y="1840773"/>
                      <a:pt x="685351" y="1769717"/>
                    </a:cubicBezTo>
                    <a:cubicBezTo>
                      <a:pt x="685351" y="1769717"/>
                      <a:pt x="685351" y="1769717"/>
                      <a:pt x="731961" y="1625387"/>
                    </a:cubicBezTo>
                    <a:lnTo>
                      <a:pt x="731777" y="1612891"/>
                    </a:lnTo>
                    <a:lnTo>
                      <a:pt x="731961" y="1612064"/>
                    </a:lnTo>
                    <a:lnTo>
                      <a:pt x="731355" y="1584207"/>
                    </a:lnTo>
                    <a:lnTo>
                      <a:pt x="729741" y="1474394"/>
                    </a:lnTo>
                    <a:cubicBezTo>
                      <a:pt x="729741" y="1474394"/>
                      <a:pt x="729741" y="1474394"/>
                      <a:pt x="728805" y="1443481"/>
                    </a:cubicBezTo>
                    <a:lnTo>
                      <a:pt x="727652" y="1405430"/>
                    </a:lnTo>
                    <a:lnTo>
                      <a:pt x="727564" y="1401017"/>
                    </a:lnTo>
                    <a:lnTo>
                      <a:pt x="733342" y="1387048"/>
                    </a:lnTo>
                    <a:lnTo>
                      <a:pt x="747580" y="1358057"/>
                    </a:lnTo>
                    <a:lnTo>
                      <a:pt x="760814" y="1336725"/>
                    </a:lnTo>
                    <a:cubicBezTo>
                      <a:pt x="760814" y="1336725"/>
                      <a:pt x="760814" y="1336725"/>
                      <a:pt x="842936" y="1212379"/>
                    </a:cubicBezTo>
                    <a:cubicBezTo>
                      <a:pt x="856253" y="1190174"/>
                      <a:pt x="869570" y="1172410"/>
                      <a:pt x="882887" y="1147985"/>
                    </a:cubicBezTo>
                    <a:cubicBezTo>
                      <a:pt x="882887" y="1147985"/>
                      <a:pt x="882887" y="1147985"/>
                      <a:pt x="898423" y="1074709"/>
                    </a:cubicBezTo>
                    <a:cubicBezTo>
                      <a:pt x="898423" y="1074709"/>
                      <a:pt x="898423" y="1074709"/>
                      <a:pt x="929497" y="928158"/>
                    </a:cubicBezTo>
                    <a:cubicBezTo>
                      <a:pt x="918399" y="974788"/>
                      <a:pt x="905082" y="1034741"/>
                      <a:pt x="891765" y="1103575"/>
                    </a:cubicBezTo>
                    <a:cubicBezTo>
                      <a:pt x="885106" y="1121339"/>
                      <a:pt x="885106" y="1139103"/>
                      <a:pt x="876228" y="1156867"/>
                    </a:cubicBezTo>
                    <a:cubicBezTo>
                      <a:pt x="876228" y="1156867"/>
                      <a:pt x="876228" y="1156867"/>
                      <a:pt x="847375" y="1203497"/>
                    </a:cubicBezTo>
                    <a:cubicBezTo>
                      <a:pt x="825180" y="1236804"/>
                      <a:pt x="805204" y="1270111"/>
                      <a:pt x="783009" y="1301197"/>
                    </a:cubicBezTo>
                    <a:cubicBezTo>
                      <a:pt x="774131" y="1317851"/>
                      <a:pt x="761924" y="1334505"/>
                      <a:pt x="751104" y="1350881"/>
                    </a:cubicBezTo>
                    <a:lnTo>
                      <a:pt x="747580" y="1358057"/>
                    </a:lnTo>
                    <a:lnTo>
                      <a:pt x="740839" y="1368922"/>
                    </a:lnTo>
                    <a:lnTo>
                      <a:pt x="733342" y="1387048"/>
                    </a:lnTo>
                    <a:lnTo>
                      <a:pt x="727522" y="1398898"/>
                    </a:lnTo>
                    <a:lnTo>
                      <a:pt x="727564" y="1401017"/>
                    </a:lnTo>
                    <a:lnTo>
                      <a:pt x="727522" y="1401119"/>
                    </a:lnTo>
                    <a:lnTo>
                      <a:pt x="727652" y="1405430"/>
                    </a:lnTo>
                    <a:lnTo>
                      <a:pt x="729741" y="1509922"/>
                    </a:lnTo>
                    <a:lnTo>
                      <a:pt x="731355" y="1584207"/>
                    </a:lnTo>
                    <a:lnTo>
                      <a:pt x="731777" y="1612891"/>
                    </a:lnTo>
                    <a:lnTo>
                      <a:pt x="722528" y="1654530"/>
                    </a:lnTo>
                    <a:cubicBezTo>
                      <a:pt x="718089" y="1667576"/>
                      <a:pt x="713095" y="1679788"/>
                      <a:pt x="709766" y="1692001"/>
                    </a:cubicBezTo>
                    <a:cubicBezTo>
                      <a:pt x="709766" y="1692001"/>
                      <a:pt x="709766" y="1692001"/>
                      <a:pt x="678693" y="1789702"/>
                    </a:cubicBezTo>
                    <a:cubicBezTo>
                      <a:pt x="678693" y="1789702"/>
                      <a:pt x="678693" y="1789702"/>
                      <a:pt x="663156" y="1838552"/>
                    </a:cubicBezTo>
                    <a:cubicBezTo>
                      <a:pt x="663156" y="1838552"/>
                      <a:pt x="663156" y="1838552"/>
                      <a:pt x="662601" y="1839940"/>
                    </a:cubicBezTo>
                    <a:lnTo>
                      <a:pt x="661381" y="1842993"/>
                    </a:lnTo>
                    <a:lnTo>
                      <a:pt x="658717" y="1842993"/>
                    </a:lnTo>
                    <a:cubicBezTo>
                      <a:pt x="656498" y="1842993"/>
                      <a:pt x="656498" y="1842993"/>
                      <a:pt x="656498" y="1842993"/>
                    </a:cubicBezTo>
                    <a:lnTo>
                      <a:pt x="659603" y="1847439"/>
                    </a:lnTo>
                    <a:lnTo>
                      <a:pt x="658717" y="1849654"/>
                    </a:lnTo>
                    <a:lnTo>
                      <a:pt x="656498" y="1849654"/>
                    </a:lnTo>
                    <a:cubicBezTo>
                      <a:pt x="658717" y="1852985"/>
                      <a:pt x="659272" y="1852430"/>
                      <a:pt x="659550" y="1851320"/>
                    </a:cubicBezTo>
                    <a:lnTo>
                      <a:pt x="660761" y="1849865"/>
                    </a:lnTo>
                    <a:lnTo>
                      <a:pt x="660729" y="1850314"/>
                    </a:lnTo>
                    <a:lnTo>
                      <a:pt x="660985" y="1849654"/>
                    </a:lnTo>
                    <a:lnTo>
                      <a:pt x="661044" y="1849502"/>
                    </a:lnTo>
                    <a:lnTo>
                      <a:pt x="661150" y="1849654"/>
                    </a:lnTo>
                    <a:lnTo>
                      <a:pt x="663815" y="1853471"/>
                    </a:lnTo>
                    <a:cubicBezTo>
                      <a:pt x="667457" y="1858675"/>
                      <a:pt x="662047" y="1850765"/>
                      <a:pt x="665376" y="1854095"/>
                    </a:cubicBezTo>
                    <a:cubicBezTo>
                      <a:pt x="665376" y="1851875"/>
                      <a:pt x="665376" y="1851875"/>
                      <a:pt x="665376" y="1851875"/>
                    </a:cubicBezTo>
                    <a:lnTo>
                      <a:pt x="665931" y="1849654"/>
                    </a:lnTo>
                    <a:lnTo>
                      <a:pt x="666486" y="1847434"/>
                    </a:lnTo>
                    <a:lnTo>
                      <a:pt x="667318" y="1844103"/>
                    </a:lnTo>
                    <a:cubicBezTo>
                      <a:pt x="667595" y="1842993"/>
                      <a:pt x="667595" y="1842993"/>
                      <a:pt x="667595" y="1842993"/>
                    </a:cubicBezTo>
                    <a:lnTo>
                      <a:pt x="680912" y="1842993"/>
                    </a:lnTo>
                    <a:cubicBezTo>
                      <a:pt x="680912" y="1842993"/>
                      <a:pt x="680912" y="1842993"/>
                      <a:pt x="716424" y="1845213"/>
                    </a:cubicBezTo>
                    <a:cubicBezTo>
                      <a:pt x="740839" y="1845213"/>
                      <a:pt x="767473" y="1845213"/>
                      <a:pt x="791887" y="1845213"/>
                    </a:cubicBezTo>
                    <a:cubicBezTo>
                      <a:pt x="842936" y="1847434"/>
                      <a:pt x="896204" y="1847434"/>
                      <a:pt x="951692" y="1849654"/>
                    </a:cubicBezTo>
                    <a:cubicBezTo>
                      <a:pt x="1058228" y="1849654"/>
                      <a:pt x="1171422" y="1851875"/>
                      <a:pt x="1284617" y="1854095"/>
                    </a:cubicBezTo>
                    <a:cubicBezTo>
                      <a:pt x="1395592" y="1856316"/>
                      <a:pt x="1506567" y="1858536"/>
                      <a:pt x="1610884" y="1860757"/>
                    </a:cubicBezTo>
                    <a:lnTo>
                      <a:pt x="1757075" y="1864996"/>
                    </a:lnTo>
                    <a:lnTo>
                      <a:pt x="1744609" y="1866586"/>
                    </a:lnTo>
                    <a:cubicBezTo>
                      <a:pt x="1731847" y="1866308"/>
                      <a:pt x="1717420" y="1865198"/>
                      <a:pt x="1706322" y="1865198"/>
                    </a:cubicBezTo>
                    <a:cubicBezTo>
                      <a:pt x="1579811" y="1862977"/>
                      <a:pt x="1437762" y="1860757"/>
                      <a:pt x="1311251" y="1858536"/>
                    </a:cubicBezTo>
                    <a:cubicBezTo>
                      <a:pt x="1109276" y="1854095"/>
                      <a:pt x="927277" y="1851875"/>
                      <a:pt x="740839" y="1849654"/>
                    </a:cubicBezTo>
                    <a:lnTo>
                      <a:pt x="727956" y="1849117"/>
                    </a:lnTo>
                    <a:lnTo>
                      <a:pt x="710043" y="1848371"/>
                    </a:lnTo>
                    <a:lnTo>
                      <a:pt x="700454" y="1847971"/>
                    </a:lnTo>
                    <a:lnTo>
                      <a:pt x="694229" y="1847711"/>
                    </a:lnTo>
                    <a:cubicBezTo>
                      <a:pt x="687571" y="1847434"/>
                      <a:pt x="687571" y="1847434"/>
                      <a:pt x="687571" y="1847434"/>
                    </a:cubicBezTo>
                    <a:lnTo>
                      <a:pt x="700454" y="1847971"/>
                    </a:lnTo>
                    <a:lnTo>
                      <a:pt x="718366" y="1848718"/>
                    </a:lnTo>
                    <a:lnTo>
                      <a:pt x="727956" y="1849117"/>
                    </a:lnTo>
                    <a:lnTo>
                      <a:pt x="734180" y="1849377"/>
                    </a:lnTo>
                    <a:cubicBezTo>
                      <a:pt x="740839" y="1849654"/>
                      <a:pt x="740839" y="1849654"/>
                      <a:pt x="740839" y="1849654"/>
                    </a:cubicBezTo>
                    <a:cubicBezTo>
                      <a:pt x="740839" y="1849654"/>
                      <a:pt x="740839" y="1849654"/>
                      <a:pt x="819631" y="1851042"/>
                    </a:cubicBezTo>
                    <a:lnTo>
                      <a:pt x="864432" y="1851831"/>
                    </a:lnTo>
                    <a:lnTo>
                      <a:pt x="848762" y="1851597"/>
                    </a:lnTo>
                    <a:cubicBezTo>
                      <a:pt x="830174" y="1851320"/>
                      <a:pt x="792997" y="1850765"/>
                      <a:pt x="718644" y="1849654"/>
                    </a:cubicBezTo>
                    <a:cubicBezTo>
                      <a:pt x="718644" y="1849654"/>
                      <a:pt x="718644" y="1849654"/>
                      <a:pt x="713927" y="1849654"/>
                    </a:cubicBezTo>
                    <a:lnTo>
                      <a:pt x="692010" y="1849654"/>
                    </a:lnTo>
                    <a:cubicBezTo>
                      <a:pt x="692010" y="1849654"/>
                      <a:pt x="692010" y="1849654"/>
                      <a:pt x="893984" y="1854095"/>
                    </a:cubicBezTo>
                    <a:cubicBezTo>
                      <a:pt x="893984" y="1854095"/>
                      <a:pt x="893984" y="1854095"/>
                      <a:pt x="1297934" y="1860757"/>
                    </a:cubicBezTo>
                    <a:cubicBezTo>
                      <a:pt x="1433323" y="1862977"/>
                      <a:pt x="1568713" y="1865198"/>
                      <a:pt x="1704103" y="1867418"/>
                    </a:cubicBezTo>
                    <a:cubicBezTo>
                      <a:pt x="1704103" y="1867418"/>
                      <a:pt x="1704103" y="1867418"/>
                      <a:pt x="1755151" y="1867418"/>
                    </a:cubicBezTo>
                    <a:lnTo>
                      <a:pt x="1762326" y="1868216"/>
                    </a:lnTo>
                    <a:lnTo>
                      <a:pt x="1757128" y="1873212"/>
                    </a:lnTo>
                    <a:cubicBezTo>
                      <a:pt x="1744886" y="1878243"/>
                      <a:pt x="1729627" y="1878521"/>
                      <a:pt x="1710761" y="1871859"/>
                    </a:cubicBezTo>
                    <a:cubicBezTo>
                      <a:pt x="1650835" y="1871859"/>
                      <a:pt x="1590908" y="1869639"/>
                      <a:pt x="1530982" y="1869639"/>
                    </a:cubicBezTo>
                    <a:cubicBezTo>
                      <a:pt x="1408909" y="1867418"/>
                      <a:pt x="1284617" y="1865198"/>
                      <a:pt x="1160325" y="1862977"/>
                    </a:cubicBezTo>
                    <a:cubicBezTo>
                      <a:pt x="1036033" y="1860757"/>
                      <a:pt x="911740" y="1858536"/>
                      <a:pt x="785229" y="1856316"/>
                    </a:cubicBezTo>
                    <a:cubicBezTo>
                      <a:pt x="785229" y="1856316"/>
                      <a:pt x="785229" y="1856316"/>
                      <a:pt x="689790" y="1856316"/>
                    </a:cubicBezTo>
                    <a:cubicBezTo>
                      <a:pt x="689790" y="1856316"/>
                      <a:pt x="689790" y="1856316"/>
                      <a:pt x="667595" y="1856316"/>
                    </a:cubicBezTo>
                    <a:cubicBezTo>
                      <a:pt x="663156" y="1851875"/>
                      <a:pt x="660937" y="1860757"/>
                      <a:pt x="654278" y="1849654"/>
                    </a:cubicBezTo>
                    <a:cubicBezTo>
                      <a:pt x="654278" y="1849654"/>
                      <a:pt x="654278" y="1849654"/>
                      <a:pt x="656498" y="1838552"/>
                    </a:cubicBezTo>
                    <a:cubicBezTo>
                      <a:pt x="656498" y="1838552"/>
                      <a:pt x="656498" y="1838552"/>
                      <a:pt x="672034" y="1791922"/>
                    </a:cubicBezTo>
                    <a:cubicBezTo>
                      <a:pt x="689790" y="1731969"/>
                      <a:pt x="711985" y="1672017"/>
                      <a:pt x="725302" y="1612064"/>
                    </a:cubicBezTo>
                    <a:cubicBezTo>
                      <a:pt x="725302" y="1612064"/>
                      <a:pt x="725302" y="1612064"/>
                      <a:pt x="720863" y="1421103"/>
                    </a:cubicBezTo>
                    <a:cubicBezTo>
                      <a:pt x="711985" y="1387796"/>
                      <a:pt x="738619" y="1358930"/>
                      <a:pt x="754156" y="1334505"/>
                    </a:cubicBezTo>
                    <a:cubicBezTo>
                      <a:pt x="754156" y="1334505"/>
                      <a:pt x="754156" y="1334505"/>
                      <a:pt x="805204" y="1254568"/>
                    </a:cubicBezTo>
                    <a:cubicBezTo>
                      <a:pt x="896204" y="1156867"/>
                      <a:pt x="882887" y="1023638"/>
                      <a:pt x="936155" y="905953"/>
                    </a:cubicBezTo>
                    <a:cubicBezTo>
                      <a:pt x="1029374" y="821575"/>
                      <a:pt x="1140349" y="763843"/>
                      <a:pt x="1180300" y="648378"/>
                    </a:cubicBezTo>
                    <a:cubicBezTo>
                      <a:pt x="1215812" y="524032"/>
                      <a:pt x="1348982" y="490725"/>
                      <a:pt x="1439982" y="432992"/>
                    </a:cubicBezTo>
                    <a:cubicBezTo>
                      <a:pt x="1488811" y="410788"/>
                      <a:pt x="1524323" y="359717"/>
                      <a:pt x="1566494" y="326410"/>
                    </a:cubicBezTo>
                    <a:cubicBezTo>
                      <a:pt x="1566494" y="326410"/>
                      <a:pt x="1566494" y="326410"/>
                      <a:pt x="1628640" y="268677"/>
                    </a:cubicBezTo>
                    <a:cubicBezTo>
                      <a:pt x="1628640" y="268677"/>
                      <a:pt x="1628640" y="268677"/>
                      <a:pt x="1659713" y="242032"/>
                    </a:cubicBezTo>
                    <a:cubicBezTo>
                      <a:pt x="1677469" y="233150"/>
                      <a:pt x="1688566" y="233150"/>
                      <a:pt x="1701883" y="230929"/>
                    </a:cubicBezTo>
                    <a:cubicBezTo>
                      <a:pt x="1701883" y="230929"/>
                      <a:pt x="1701883" y="230929"/>
                      <a:pt x="1863907" y="195402"/>
                    </a:cubicBezTo>
                    <a:cubicBezTo>
                      <a:pt x="1914955" y="186520"/>
                      <a:pt x="1963784" y="148772"/>
                      <a:pt x="2012613" y="126567"/>
                    </a:cubicBezTo>
                    <a:cubicBezTo>
                      <a:pt x="2012613" y="126567"/>
                      <a:pt x="2012613" y="126567"/>
                      <a:pt x="2085857" y="88819"/>
                    </a:cubicBezTo>
                    <a:cubicBezTo>
                      <a:pt x="2099174" y="82158"/>
                      <a:pt x="2105833" y="73276"/>
                      <a:pt x="2125808" y="71055"/>
                    </a:cubicBezTo>
                    <a:cubicBezTo>
                      <a:pt x="2125808" y="71055"/>
                      <a:pt x="2125808" y="71055"/>
                      <a:pt x="2167979" y="71055"/>
                    </a:cubicBezTo>
                    <a:cubicBezTo>
                      <a:pt x="2167979" y="71055"/>
                      <a:pt x="2167979" y="71055"/>
                      <a:pt x="2334441" y="73276"/>
                    </a:cubicBezTo>
                    <a:cubicBezTo>
                      <a:pt x="2440977" y="71055"/>
                      <a:pt x="2545294" y="6661"/>
                      <a:pt x="2662928" y="0"/>
                    </a:cubicBezTo>
                    <a:close/>
                  </a:path>
                </a:pathLst>
              </a:custGeom>
              <a:solidFill>
                <a:srgbClr val="004DA1"/>
              </a:solidFill>
              <a:ln w="9525">
                <a:solidFill>
                  <a:srgbClr val="004DA1"/>
                </a:solidFill>
                <a:round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7" name="任意多边形 6"/>
              <p:cNvSpPr/>
              <p:nvPr/>
            </p:nvSpPr>
            <p:spPr bwMode="auto">
              <a:xfrm>
                <a:off x="5805240" y="2344328"/>
                <a:ext cx="3888895" cy="1799493"/>
              </a:xfrm>
              <a:custGeom>
                <a:avLst/>
                <a:gdLst>
                  <a:gd name="connsiteX0" fmla="*/ 3571026 w 3888895"/>
                  <a:gd name="connsiteY0" fmla="*/ 1697503 h 1799493"/>
                  <a:gd name="connsiteX1" fmla="*/ 3554399 w 3888895"/>
                  <a:gd name="connsiteY1" fmla="*/ 1699107 h 1799493"/>
                  <a:gd name="connsiteX2" fmla="*/ 3569222 w 3888895"/>
                  <a:gd name="connsiteY2" fmla="*/ 1697623 h 1799493"/>
                  <a:gd name="connsiteX3" fmla="*/ 3608615 w 3888895"/>
                  <a:gd name="connsiteY3" fmla="*/ 1693876 h 1799493"/>
                  <a:gd name="connsiteX4" fmla="*/ 3602521 w 3888895"/>
                  <a:gd name="connsiteY4" fmla="*/ 1695401 h 1799493"/>
                  <a:gd name="connsiteX5" fmla="*/ 3571026 w 3888895"/>
                  <a:gd name="connsiteY5" fmla="*/ 1697503 h 1799493"/>
                  <a:gd name="connsiteX6" fmla="*/ 3888895 w 3888895"/>
                  <a:gd name="connsiteY6" fmla="*/ 1670958 h 1799493"/>
                  <a:gd name="connsiteX7" fmla="*/ 3871135 w 3888895"/>
                  <a:gd name="connsiteY7" fmla="*/ 1673180 h 1799493"/>
                  <a:gd name="connsiteX8" fmla="*/ 3338347 w 3888895"/>
                  <a:gd name="connsiteY8" fmla="*/ 1724288 h 1799493"/>
                  <a:gd name="connsiteX9" fmla="*/ 3023113 w 3888895"/>
                  <a:gd name="connsiteY9" fmla="*/ 1757620 h 1799493"/>
                  <a:gd name="connsiteX10" fmla="*/ 3007574 w 3888895"/>
                  <a:gd name="connsiteY10" fmla="*/ 1759842 h 1799493"/>
                  <a:gd name="connsiteX11" fmla="*/ 2960954 w 3888895"/>
                  <a:gd name="connsiteY11" fmla="*/ 1764286 h 1799493"/>
                  <a:gd name="connsiteX12" fmla="*/ 2878816 w 3888895"/>
                  <a:gd name="connsiteY12" fmla="*/ 1773174 h 1799493"/>
                  <a:gd name="connsiteX13" fmla="*/ 2841077 w 3888895"/>
                  <a:gd name="connsiteY13" fmla="*/ 1777618 h 1799493"/>
                  <a:gd name="connsiteX14" fmla="*/ 2776698 w 3888895"/>
                  <a:gd name="connsiteY14" fmla="*/ 1784285 h 1799493"/>
                  <a:gd name="connsiteX15" fmla="*/ 2770038 w 3888895"/>
                  <a:gd name="connsiteY15" fmla="*/ 1786507 h 1799493"/>
                  <a:gd name="connsiteX16" fmla="*/ 2756719 w 3888895"/>
                  <a:gd name="connsiteY16" fmla="*/ 1786507 h 1799493"/>
                  <a:gd name="connsiteX17" fmla="*/ 2732299 w 3888895"/>
                  <a:gd name="connsiteY17" fmla="*/ 1790951 h 1799493"/>
                  <a:gd name="connsiteX18" fmla="*/ 2643501 w 3888895"/>
                  <a:gd name="connsiteY18" fmla="*/ 1797617 h 1799493"/>
                  <a:gd name="connsiteX19" fmla="*/ 2641281 w 3888895"/>
                  <a:gd name="connsiteY19" fmla="*/ 1797617 h 1799493"/>
                  <a:gd name="connsiteX20" fmla="*/ 2632401 w 3888895"/>
                  <a:gd name="connsiteY20" fmla="*/ 1797617 h 1799493"/>
                  <a:gd name="connsiteX21" fmla="*/ 2636841 w 3888895"/>
                  <a:gd name="connsiteY21" fmla="*/ 1795395 h 1799493"/>
                  <a:gd name="connsiteX22" fmla="*/ 2607982 w 3888895"/>
                  <a:gd name="connsiteY22" fmla="*/ 1797617 h 1799493"/>
                  <a:gd name="connsiteX23" fmla="*/ 2619082 w 3888895"/>
                  <a:gd name="connsiteY23" fmla="*/ 1793173 h 1799493"/>
                  <a:gd name="connsiteX24" fmla="*/ 2621302 w 3888895"/>
                  <a:gd name="connsiteY24" fmla="*/ 1790951 h 1799493"/>
                  <a:gd name="connsiteX25" fmla="*/ 2630181 w 3888895"/>
                  <a:gd name="connsiteY25" fmla="*/ 1788729 h 1799493"/>
                  <a:gd name="connsiteX26" fmla="*/ 2634621 w 3888895"/>
                  <a:gd name="connsiteY26" fmla="*/ 1788729 h 1799493"/>
                  <a:gd name="connsiteX27" fmla="*/ 2667921 w 3888895"/>
                  <a:gd name="connsiteY27" fmla="*/ 1784285 h 1799493"/>
                  <a:gd name="connsiteX28" fmla="*/ 2703440 w 3888895"/>
                  <a:gd name="connsiteY28" fmla="*/ 1782063 h 1799493"/>
                  <a:gd name="connsiteX29" fmla="*/ 2705660 w 3888895"/>
                  <a:gd name="connsiteY29" fmla="*/ 1782063 h 1799493"/>
                  <a:gd name="connsiteX30" fmla="*/ 2706215 w 3888895"/>
                  <a:gd name="connsiteY30" fmla="*/ 1782063 h 1799493"/>
                  <a:gd name="connsiteX31" fmla="*/ 2714540 w 3888895"/>
                  <a:gd name="connsiteY31" fmla="*/ 1782063 h 1799493"/>
                  <a:gd name="connsiteX32" fmla="*/ 2738959 w 3888895"/>
                  <a:gd name="connsiteY32" fmla="*/ 1779840 h 1799493"/>
                  <a:gd name="connsiteX33" fmla="*/ 2758939 w 3888895"/>
                  <a:gd name="connsiteY33" fmla="*/ 1777618 h 1799493"/>
                  <a:gd name="connsiteX34" fmla="*/ 2832197 w 3888895"/>
                  <a:gd name="connsiteY34" fmla="*/ 1770952 h 1799493"/>
                  <a:gd name="connsiteX35" fmla="*/ 2936535 w 3888895"/>
                  <a:gd name="connsiteY35" fmla="*/ 1762064 h 1799493"/>
                  <a:gd name="connsiteX36" fmla="*/ 3018673 w 3888895"/>
                  <a:gd name="connsiteY36" fmla="*/ 1753175 h 1799493"/>
                  <a:gd name="connsiteX37" fmla="*/ 3065292 w 3888895"/>
                  <a:gd name="connsiteY37" fmla="*/ 1748731 h 1799493"/>
                  <a:gd name="connsiteX38" fmla="*/ 3129671 w 3888895"/>
                  <a:gd name="connsiteY38" fmla="*/ 1739843 h 1799493"/>
                  <a:gd name="connsiteX39" fmla="*/ 3174070 w 3888895"/>
                  <a:gd name="connsiteY39" fmla="*/ 1735399 h 1799493"/>
                  <a:gd name="connsiteX40" fmla="*/ 3191830 w 3888895"/>
                  <a:gd name="connsiteY40" fmla="*/ 1733177 h 1799493"/>
                  <a:gd name="connsiteX41" fmla="*/ 3216249 w 3888895"/>
                  <a:gd name="connsiteY41" fmla="*/ 1730954 h 1799493"/>
                  <a:gd name="connsiteX42" fmla="*/ 3253988 w 3888895"/>
                  <a:gd name="connsiteY42" fmla="*/ 1728732 h 1799493"/>
                  <a:gd name="connsiteX43" fmla="*/ 3302827 w 3888895"/>
                  <a:gd name="connsiteY43" fmla="*/ 1724288 h 1799493"/>
                  <a:gd name="connsiteX44" fmla="*/ 3309487 w 3888895"/>
                  <a:gd name="connsiteY44" fmla="*/ 1722066 h 1799493"/>
                  <a:gd name="connsiteX45" fmla="*/ 3331687 w 3888895"/>
                  <a:gd name="connsiteY45" fmla="*/ 1719844 h 1799493"/>
                  <a:gd name="connsiteX46" fmla="*/ 3404945 w 3888895"/>
                  <a:gd name="connsiteY46" fmla="*/ 1710956 h 1799493"/>
                  <a:gd name="connsiteX47" fmla="*/ 3631380 w 3888895"/>
                  <a:gd name="connsiteY47" fmla="*/ 1690957 h 1799493"/>
                  <a:gd name="connsiteX48" fmla="*/ 3628818 w 3888895"/>
                  <a:gd name="connsiteY48" fmla="*/ 1691812 h 1799493"/>
                  <a:gd name="connsiteX49" fmla="*/ 3621113 w 3888895"/>
                  <a:gd name="connsiteY49" fmla="*/ 1692624 h 1799493"/>
                  <a:gd name="connsiteX50" fmla="*/ 3615841 w 3888895"/>
                  <a:gd name="connsiteY50" fmla="*/ 1693179 h 1799493"/>
                  <a:gd name="connsiteX51" fmla="*/ 3608615 w 3888895"/>
                  <a:gd name="connsiteY51" fmla="*/ 1693876 h 1799493"/>
                  <a:gd name="connsiteX52" fmla="*/ 3611401 w 3888895"/>
                  <a:gd name="connsiteY52" fmla="*/ 1693179 h 1799493"/>
                  <a:gd name="connsiteX53" fmla="*/ 3340566 w 3888895"/>
                  <a:gd name="connsiteY53" fmla="*/ 1719844 h 1799493"/>
                  <a:gd name="connsiteX54" fmla="*/ 3431585 w 3888895"/>
                  <a:gd name="connsiteY54" fmla="*/ 1710956 h 1799493"/>
                  <a:gd name="connsiteX55" fmla="*/ 3554399 w 3888895"/>
                  <a:gd name="connsiteY55" fmla="*/ 1699107 h 1799493"/>
                  <a:gd name="connsiteX56" fmla="*/ 3524823 w 3888895"/>
                  <a:gd name="connsiteY56" fmla="*/ 1702067 h 1799493"/>
                  <a:gd name="connsiteX57" fmla="*/ 3460444 w 3888895"/>
                  <a:gd name="connsiteY57" fmla="*/ 1708734 h 1799493"/>
                  <a:gd name="connsiteX58" fmla="*/ 3602521 w 3888895"/>
                  <a:gd name="connsiteY58" fmla="*/ 1695401 h 1799493"/>
                  <a:gd name="connsiteX59" fmla="*/ 3624721 w 3888895"/>
                  <a:gd name="connsiteY59" fmla="*/ 1693179 h 1799493"/>
                  <a:gd name="connsiteX60" fmla="*/ 3628818 w 3888895"/>
                  <a:gd name="connsiteY60" fmla="*/ 1691812 h 1799493"/>
                  <a:gd name="connsiteX61" fmla="*/ 3658020 w 3888895"/>
                  <a:gd name="connsiteY61" fmla="*/ 1688735 h 1799493"/>
                  <a:gd name="connsiteX62" fmla="*/ 3712247 w 3888895"/>
                  <a:gd name="connsiteY62" fmla="*/ 1685445 h 1799493"/>
                  <a:gd name="connsiteX63" fmla="*/ 3673560 w 3888895"/>
                  <a:gd name="connsiteY63" fmla="*/ 1688735 h 1799493"/>
                  <a:gd name="connsiteX64" fmla="*/ 3731278 w 3888895"/>
                  <a:gd name="connsiteY64" fmla="*/ 1684291 h 1799493"/>
                  <a:gd name="connsiteX65" fmla="*/ 3712247 w 3888895"/>
                  <a:gd name="connsiteY65" fmla="*/ 1685445 h 1799493"/>
                  <a:gd name="connsiteX66" fmla="*/ 3787887 w 3888895"/>
                  <a:gd name="connsiteY66" fmla="*/ 1679013 h 1799493"/>
                  <a:gd name="connsiteX67" fmla="*/ 3888895 w 3888895"/>
                  <a:gd name="connsiteY67" fmla="*/ 1670958 h 1799493"/>
                  <a:gd name="connsiteX68" fmla="*/ 135696 w 3888895"/>
                  <a:gd name="connsiteY68" fmla="*/ 1641896 h 1799493"/>
                  <a:gd name="connsiteX69" fmla="*/ 182325 w 3888895"/>
                  <a:gd name="connsiteY69" fmla="*/ 1648555 h 1799493"/>
                  <a:gd name="connsiteX70" fmla="*/ 222293 w 3888895"/>
                  <a:gd name="connsiteY70" fmla="*/ 1657434 h 1799493"/>
                  <a:gd name="connsiteX71" fmla="*/ 217852 w 3888895"/>
                  <a:gd name="connsiteY71" fmla="*/ 1657434 h 1799493"/>
                  <a:gd name="connsiteX72" fmla="*/ 195648 w 3888895"/>
                  <a:gd name="connsiteY72" fmla="*/ 1652995 h 1799493"/>
                  <a:gd name="connsiteX73" fmla="*/ 135696 w 3888895"/>
                  <a:gd name="connsiteY73" fmla="*/ 1641896 h 1799493"/>
                  <a:gd name="connsiteX74" fmla="*/ 2638780 w 3888895"/>
                  <a:gd name="connsiteY74" fmla="*/ 1631476 h 1799493"/>
                  <a:gd name="connsiteX75" fmla="*/ 2638414 w 3888895"/>
                  <a:gd name="connsiteY75" fmla="*/ 1632210 h 1799493"/>
                  <a:gd name="connsiteX76" fmla="*/ 2634529 w 3888895"/>
                  <a:gd name="connsiteY76" fmla="*/ 1633322 h 1799493"/>
                  <a:gd name="connsiteX77" fmla="*/ 4690 w 3888895"/>
                  <a:gd name="connsiteY77" fmla="*/ 1617480 h 1799493"/>
                  <a:gd name="connsiteX78" fmla="*/ 20233 w 3888895"/>
                  <a:gd name="connsiteY78" fmla="*/ 1619700 h 1799493"/>
                  <a:gd name="connsiteX79" fmla="*/ 462100 w 3888895"/>
                  <a:gd name="connsiteY79" fmla="*/ 1692949 h 1799493"/>
                  <a:gd name="connsiteX80" fmla="*/ 721892 w 3888895"/>
                  <a:gd name="connsiteY80" fmla="*/ 1737342 h 1799493"/>
                  <a:gd name="connsiteX81" fmla="*/ 737435 w 3888895"/>
                  <a:gd name="connsiteY81" fmla="*/ 1739562 h 1799493"/>
                  <a:gd name="connsiteX82" fmla="*/ 775182 w 3888895"/>
                  <a:gd name="connsiteY82" fmla="*/ 1746221 h 1799493"/>
                  <a:gd name="connsiteX83" fmla="*/ 844016 w 3888895"/>
                  <a:gd name="connsiteY83" fmla="*/ 1757319 h 1799493"/>
                  <a:gd name="connsiteX84" fmla="*/ 875102 w 3888895"/>
                  <a:gd name="connsiteY84" fmla="*/ 1759539 h 1799493"/>
                  <a:gd name="connsiteX85" fmla="*/ 928393 w 3888895"/>
                  <a:gd name="connsiteY85" fmla="*/ 1768418 h 1799493"/>
                  <a:gd name="connsiteX86" fmla="*/ 935054 w 3888895"/>
                  <a:gd name="connsiteY86" fmla="*/ 1768418 h 1799493"/>
                  <a:gd name="connsiteX87" fmla="*/ 946156 w 3888895"/>
                  <a:gd name="connsiteY87" fmla="*/ 1770637 h 1799493"/>
                  <a:gd name="connsiteX88" fmla="*/ 963920 w 3888895"/>
                  <a:gd name="connsiteY88" fmla="*/ 1772857 h 1799493"/>
                  <a:gd name="connsiteX89" fmla="*/ 1039415 w 3888895"/>
                  <a:gd name="connsiteY89" fmla="*/ 1786175 h 1799493"/>
                  <a:gd name="connsiteX90" fmla="*/ 1037194 w 3888895"/>
                  <a:gd name="connsiteY90" fmla="*/ 1786175 h 1799493"/>
                  <a:gd name="connsiteX91" fmla="*/ 1040155 w 3888895"/>
                  <a:gd name="connsiteY91" fmla="*/ 1787655 h 1799493"/>
                  <a:gd name="connsiteX92" fmla="*/ 1039137 w 3888895"/>
                  <a:gd name="connsiteY92" fmla="*/ 1787562 h 1799493"/>
                  <a:gd name="connsiteX93" fmla="*/ 1041635 w 3888895"/>
                  <a:gd name="connsiteY93" fmla="*/ 1788395 h 1799493"/>
                  <a:gd name="connsiteX94" fmla="*/ 1040155 w 3888895"/>
                  <a:gd name="connsiteY94" fmla="*/ 1787655 h 1799493"/>
                  <a:gd name="connsiteX95" fmla="*/ 1048296 w 3888895"/>
                  <a:gd name="connsiteY95" fmla="*/ 1788395 h 1799493"/>
                  <a:gd name="connsiteX96" fmla="*/ 1043856 w 3888895"/>
                  <a:gd name="connsiteY96" fmla="*/ 1790614 h 1799493"/>
                  <a:gd name="connsiteX97" fmla="*/ 1068280 w 3888895"/>
                  <a:gd name="connsiteY97" fmla="*/ 1795054 h 1799493"/>
                  <a:gd name="connsiteX98" fmla="*/ 1059399 w 3888895"/>
                  <a:gd name="connsiteY98" fmla="*/ 1797273 h 1799493"/>
                  <a:gd name="connsiteX99" fmla="*/ 1054958 w 3888895"/>
                  <a:gd name="connsiteY99" fmla="*/ 1799493 h 1799493"/>
                  <a:gd name="connsiteX100" fmla="*/ 1048296 w 3888895"/>
                  <a:gd name="connsiteY100" fmla="*/ 1797273 h 1799493"/>
                  <a:gd name="connsiteX101" fmla="*/ 1043856 w 3888895"/>
                  <a:gd name="connsiteY101" fmla="*/ 1797273 h 1799493"/>
                  <a:gd name="connsiteX102" fmla="*/ 1014990 w 3888895"/>
                  <a:gd name="connsiteY102" fmla="*/ 1795054 h 1799493"/>
                  <a:gd name="connsiteX103" fmla="*/ 986124 w 3888895"/>
                  <a:gd name="connsiteY103" fmla="*/ 1788395 h 1799493"/>
                  <a:gd name="connsiteX104" fmla="*/ 983904 w 3888895"/>
                  <a:gd name="connsiteY104" fmla="*/ 1786175 h 1799493"/>
                  <a:gd name="connsiteX105" fmla="*/ 977242 w 3888895"/>
                  <a:gd name="connsiteY105" fmla="*/ 1786175 h 1799493"/>
                  <a:gd name="connsiteX106" fmla="*/ 957258 w 3888895"/>
                  <a:gd name="connsiteY106" fmla="*/ 1781736 h 1799493"/>
                  <a:gd name="connsiteX107" fmla="*/ 941715 w 3888895"/>
                  <a:gd name="connsiteY107" fmla="*/ 1779516 h 1799493"/>
                  <a:gd name="connsiteX108" fmla="*/ 879543 w 3888895"/>
                  <a:gd name="connsiteY108" fmla="*/ 1768418 h 1799493"/>
                  <a:gd name="connsiteX109" fmla="*/ 792946 w 3888895"/>
                  <a:gd name="connsiteY109" fmla="*/ 1752880 h 1799493"/>
                  <a:gd name="connsiteX110" fmla="*/ 726333 w 3888895"/>
                  <a:gd name="connsiteY110" fmla="*/ 1741782 h 1799493"/>
                  <a:gd name="connsiteX111" fmla="*/ 688585 w 3888895"/>
                  <a:gd name="connsiteY111" fmla="*/ 1737342 h 1799493"/>
                  <a:gd name="connsiteX112" fmla="*/ 633074 w 3888895"/>
                  <a:gd name="connsiteY112" fmla="*/ 1728464 h 1799493"/>
                  <a:gd name="connsiteX113" fmla="*/ 595327 w 3888895"/>
                  <a:gd name="connsiteY113" fmla="*/ 1721805 h 1799493"/>
                  <a:gd name="connsiteX114" fmla="*/ 582004 w 3888895"/>
                  <a:gd name="connsiteY114" fmla="*/ 1719585 h 1799493"/>
                  <a:gd name="connsiteX115" fmla="*/ 562020 w 3888895"/>
                  <a:gd name="connsiteY115" fmla="*/ 1717365 h 1799493"/>
                  <a:gd name="connsiteX116" fmla="*/ 530934 w 3888895"/>
                  <a:gd name="connsiteY116" fmla="*/ 1710706 h 1799493"/>
                  <a:gd name="connsiteX117" fmla="*/ 490966 w 3888895"/>
                  <a:gd name="connsiteY117" fmla="*/ 1704047 h 1799493"/>
                  <a:gd name="connsiteX118" fmla="*/ 484305 w 3888895"/>
                  <a:gd name="connsiteY118" fmla="*/ 1704047 h 1799493"/>
                  <a:gd name="connsiteX119" fmla="*/ 464321 w 3888895"/>
                  <a:gd name="connsiteY119" fmla="*/ 1699608 h 1799493"/>
                  <a:gd name="connsiteX120" fmla="*/ 404369 w 3888895"/>
                  <a:gd name="connsiteY120" fmla="*/ 1690729 h 1799493"/>
                  <a:gd name="connsiteX121" fmla="*/ 249181 w 3888895"/>
                  <a:gd name="connsiteY121" fmla="*/ 1664197 h 1799493"/>
                  <a:gd name="connsiteX122" fmla="*/ 217852 w 3888895"/>
                  <a:gd name="connsiteY122" fmla="*/ 1657434 h 1799493"/>
                  <a:gd name="connsiteX123" fmla="*/ 224791 w 3888895"/>
                  <a:gd name="connsiteY123" fmla="*/ 1658821 h 1799493"/>
                  <a:gd name="connsiteX124" fmla="*/ 228954 w 3888895"/>
                  <a:gd name="connsiteY124" fmla="*/ 1659654 h 1799493"/>
                  <a:gd name="connsiteX125" fmla="*/ 235082 w 3888895"/>
                  <a:gd name="connsiteY125" fmla="*/ 1660630 h 1799493"/>
                  <a:gd name="connsiteX126" fmla="*/ 240056 w 3888895"/>
                  <a:gd name="connsiteY126" fmla="*/ 1661873 h 1799493"/>
                  <a:gd name="connsiteX127" fmla="*/ 294982 w 3888895"/>
                  <a:gd name="connsiteY127" fmla="*/ 1671197 h 1799493"/>
                  <a:gd name="connsiteX128" fmla="*/ 304449 w 3888895"/>
                  <a:gd name="connsiteY128" fmla="*/ 1672972 h 1799493"/>
                  <a:gd name="connsiteX129" fmla="*/ 357740 w 3888895"/>
                  <a:gd name="connsiteY129" fmla="*/ 1681851 h 1799493"/>
                  <a:gd name="connsiteX130" fmla="*/ 360515 w 3888895"/>
                  <a:gd name="connsiteY130" fmla="*/ 1682406 h 1799493"/>
                  <a:gd name="connsiteX131" fmla="*/ 364685 w 3888895"/>
                  <a:gd name="connsiteY131" fmla="*/ 1683239 h 1799493"/>
                  <a:gd name="connsiteX132" fmla="*/ 379944 w 3888895"/>
                  <a:gd name="connsiteY132" fmla="*/ 1686290 h 1799493"/>
                  <a:gd name="connsiteX133" fmla="*/ 377169 w 3888895"/>
                  <a:gd name="connsiteY133" fmla="*/ 1685735 h 1799493"/>
                  <a:gd name="connsiteX134" fmla="*/ 364685 w 3888895"/>
                  <a:gd name="connsiteY134" fmla="*/ 1683239 h 1799493"/>
                  <a:gd name="connsiteX135" fmla="*/ 357740 w 3888895"/>
                  <a:gd name="connsiteY135" fmla="*/ 1681851 h 1799493"/>
                  <a:gd name="connsiteX136" fmla="*/ 308092 w 3888895"/>
                  <a:gd name="connsiteY136" fmla="*/ 1673423 h 1799493"/>
                  <a:gd name="connsiteX137" fmla="*/ 294982 w 3888895"/>
                  <a:gd name="connsiteY137" fmla="*/ 1671197 h 1799493"/>
                  <a:gd name="connsiteX138" fmla="*/ 268922 w 3888895"/>
                  <a:gd name="connsiteY138" fmla="*/ 1666313 h 1799493"/>
                  <a:gd name="connsiteX139" fmla="*/ 240056 w 3888895"/>
                  <a:gd name="connsiteY139" fmla="*/ 1661873 h 1799493"/>
                  <a:gd name="connsiteX140" fmla="*/ 237466 w 3888895"/>
                  <a:gd name="connsiteY140" fmla="*/ 1661010 h 1799493"/>
                  <a:gd name="connsiteX141" fmla="*/ 331082 w 3888895"/>
                  <a:gd name="connsiteY141" fmla="*/ 1675929 h 1799493"/>
                  <a:gd name="connsiteX142" fmla="*/ 398881 w 3888895"/>
                  <a:gd name="connsiteY142" fmla="*/ 1687225 h 1799493"/>
                  <a:gd name="connsiteX143" fmla="*/ 421855 w 3888895"/>
                  <a:gd name="connsiteY143" fmla="*/ 1691562 h 1799493"/>
                  <a:gd name="connsiteX144" fmla="*/ 459880 w 3888895"/>
                  <a:gd name="connsiteY144" fmla="*/ 1697388 h 1799493"/>
                  <a:gd name="connsiteX145" fmla="*/ 398881 w 3888895"/>
                  <a:gd name="connsiteY145" fmla="*/ 1687225 h 1799493"/>
                  <a:gd name="connsiteX146" fmla="*/ 382164 w 3888895"/>
                  <a:gd name="connsiteY146" fmla="*/ 1684070 h 1799493"/>
                  <a:gd name="connsiteX147" fmla="*/ 331082 w 3888895"/>
                  <a:gd name="connsiteY147" fmla="*/ 1675929 h 1799493"/>
                  <a:gd name="connsiteX148" fmla="*/ 328943 w 3888895"/>
                  <a:gd name="connsiteY148" fmla="*/ 1675573 h 1799493"/>
                  <a:gd name="connsiteX149" fmla="*/ 233395 w 3888895"/>
                  <a:gd name="connsiteY149" fmla="*/ 1659654 h 1799493"/>
                  <a:gd name="connsiteX150" fmla="*/ 237466 w 3888895"/>
                  <a:gd name="connsiteY150" fmla="*/ 1661010 h 1799493"/>
                  <a:gd name="connsiteX151" fmla="*/ 235082 w 3888895"/>
                  <a:gd name="connsiteY151" fmla="*/ 1660630 h 1799493"/>
                  <a:gd name="connsiteX152" fmla="*/ 224513 w 3888895"/>
                  <a:gd name="connsiteY152" fmla="*/ 1657989 h 1799493"/>
                  <a:gd name="connsiteX153" fmla="*/ 222293 w 3888895"/>
                  <a:gd name="connsiteY153" fmla="*/ 1657434 h 1799493"/>
                  <a:gd name="connsiteX154" fmla="*/ 182325 w 3888895"/>
                  <a:gd name="connsiteY154" fmla="*/ 1648555 h 1799493"/>
                  <a:gd name="connsiteX155" fmla="*/ 4690 w 3888895"/>
                  <a:gd name="connsiteY155" fmla="*/ 1617480 h 1799493"/>
                  <a:gd name="connsiteX156" fmla="*/ 352852 w 3888895"/>
                  <a:gd name="connsiteY156" fmla="*/ 1486589 h 1799493"/>
                  <a:gd name="connsiteX157" fmla="*/ 355349 w 3888895"/>
                  <a:gd name="connsiteY157" fmla="*/ 1487421 h 1799493"/>
                  <a:gd name="connsiteX158" fmla="*/ 361325 w 3888895"/>
                  <a:gd name="connsiteY158" fmla="*/ 1489414 h 1799493"/>
                  <a:gd name="connsiteX159" fmla="*/ 330185 w 3888895"/>
                  <a:gd name="connsiteY159" fmla="*/ 1480709 h 1799493"/>
                  <a:gd name="connsiteX160" fmla="*/ 337873 w 3888895"/>
                  <a:gd name="connsiteY160" fmla="*/ 1482704 h 1799493"/>
                  <a:gd name="connsiteX161" fmla="*/ 352852 w 3888895"/>
                  <a:gd name="connsiteY161" fmla="*/ 1486589 h 1799493"/>
                  <a:gd name="connsiteX162" fmla="*/ 341262 w 3888895"/>
                  <a:gd name="connsiteY162" fmla="*/ 1483806 h 1799493"/>
                  <a:gd name="connsiteX163" fmla="*/ 3600154 w 3888895"/>
                  <a:gd name="connsiteY163" fmla="*/ 1475657 h 1799493"/>
                  <a:gd name="connsiteX164" fmla="*/ 3481739 w 3888895"/>
                  <a:gd name="connsiteY164" fmla="*/ 1502830 h 1799493"/>
                  <a:gd name="connsiteX165" fmla="*/ 3475772 w 3888895"/>
                  <a:gd name="connsiteY165" fmla="*/ 1504200 h 1799493"/>
                  <a:gd name="connsiteX166" fmla="*/ 3499175 w 3888895"/>
                  <a:gd name="connsiteY166" fmla="*/ 1498706 h 1799493"/>
                  <a:gd name="connsiteX167" fmla="*/ 3574917 w 3888895"/>
                  <a:gd name="connsiteY167" fmla="*/ 1480925 h 1799493"/>
                  <a:gd name="connsiteX168" fmla="*/ 3581295 w 3888895"/>
                  <a:gd name="connsiteY168" fmla="*/ 1479428 h 1799493"/>
                  <a:gd name="connsiteX169" fmla="*/ 3606809 w 3888895"/>
                  <a:gd name="connsiteY169" fmla="*/ 1473439 h 1799493"/>
                  <a:gd name="connsiteX170" fmla="*/ 3600154 w 3888895"/>
                  <a:gd name="connsiteY170" fmla="*/ 1475657 h 1799493"/>
                  <a:gd name="connsiteX171" fmla="*/ 3606806 w 3888895"/>
                  <a:gd name="connsiteY171" fmla="*/ 1473440 h 1799493"/>
                  <a:gd name="connsiteX172" fmla="*/ 3627887 w 3888895"/>
                  <a:gd name="connsiteY172" fmla="*/ 1469741 h 1799493"/>
                  <a:gd name="connsiteX173" fmla="*/ 3619387 w 3888895"/>
                  <a:gd name="connsiteY173" fmla="*/ 1471630 h 1799493"/>
                  <a:gd name="connsiteX174" fmla="*/ 3618976 w 3888895"/>
                  <a:gd name="connsiteY174" fmla="*/ 1471706 h 1799493"/>
                  <a:gd name="connsiteX175" fmla="*/ 3620120 w 3888895"/>
                  <a:gd name="connsiteY175" fmla="*/ 1471220 h 1799493"/>
                  <a:gd name="connsiteX176" fmla="*/ 3620120 w 3888895"/>
                  <a:gd name="connsiteY176" fmla="*/ 1469002 h 1799493"/>
                  <a:gd name="connsiteX177" fmla="*/ 3624557 w 3888895"/>
                  <a:gd name="connsiteY177" fmla="*/ 1469002 h 1799493"/>
                  <a:gd name="connsiteX178" fmla="*/ 3614212 w 3888895"/>
                  <a:gd name="connsiteY178" fmla="*/ 1470971 h 1799493"/>
                  <a:gd name="connsiteX179" fmla="*/ 3617624 w 3888895"/>
                  <a:gd name="connsiteY179" fmla="*/ 1469834 h 1799493"/>
                  <a:gd name="connsiteX180" fmla="*/ 3620120 w 3888895"/>
                  <a:gd name="connsiteY180" fmla="*/ 1469002 h 1799493"/>
                  <a:gd name="connsiteX181" fmla="*/ 262353 w 3888895"/>
                  <a:gd name="connsiteY181" fmla="*/ 1462319 h 1799493"/>
                  <a:gd name="connsiteX182" fmla="*/ 309593 w 3888895"/>
                  <a:gd name="connsiteY182" fmla="*/ 1474953 h 1799493"/>
                  <a:gd name="connsiteX183" fmla="*/ 330185 w 3888895"/>
                  <a:gd name="connsiteY183" fmla="*/ 1480709 h 1799493"/>
                  <a:gd name="connsiteX184" fmla="*/ 302296 w 3888895"/>
                  <a:gd name="connsiteY184" fmla="*/ 1473476 h 1799493"/>
                  <a:gd name="connsiteX185" fmla="*/ 277304 w 3888895"/>
                  <a:gd name="connsiteY185" fmla="*/ 1466994 h 1799493"/>
                  <a:gd name="connsiteX186" fmla="*/ 261263 w 3888895"/>
                  <a:gd name="connsiteY186" fmla="*/ 1462028 h 1799493"/>
                  <a:gd name="connsiteX187" fmla="*/ 261865 w 3888895"/>
                  <a:gd name="connsiteY187" fmla="*/ 1462167 h 1799493"/>
                  <a:gd name="connsiteX188" fmla="*/ 262353 w 3888895"/>
                  <a:gd name="connsiteY188" fmla="*/ 1462319 h 1799493"/>
                  <a:gd name="connsiteX189" fmla="*/ 233016 w 3888895"/>
                  <a:gd name="connsiteY189" fmla="*/ 1455506 h 1799493"/>
                  <a:gd name="connsiteX190" fmla="*/ 238100 w 3888895"/>
                  <a:gd name="connsiteY190" fmla="*/ 1456680 h 1799493"/>
                  <a:gd name="connsiteX191" fmla="*/ 243071 w 3888895"/>
                  <a:gd name="connsiteY191" fmla="*/ 1458108 h 1799493"/>
                  <a:gd name="connsiteX192" fmla="*/ 243304 w 3888895"/>
                  <a:gd name="connsiteY192" fmla="*/ 1458175 h 1799493"/>
                  <a:gd name="connsiteX193" fmla="*/ 229757 w 3888895"/>
                  <a:gd name="connsiteY193" fmla="*/ 1454284 h 1799493"/>
                  <a:gd name="connsiteX194" fmla="*/ 231671 w 3888895"/>
                  <a:gd name="connsiteY194" fmla="*/ 1454833 h 1799493"/>
                  <a:gd name="connsiteX195" fmla="*/ 233016 w 3888895"/>
                  <a:gd name="connsiteY195" fmla="*/ 1455506 h 1799493"/>
                  <a:gd name="connsiteX196" fmla="*/ 228577 w 3888895"/>
                  <a:gd name="connsiteY196" fmla="*/ 1453286 h 1799493"/>
                  <a:gd name="connsiteX197" fmla="*/ 256595 w 3888895"/>
                  <a:gd name="connsiteY197" fmla="*/ 1460779 h 1799493"/>
                  <a:gd name="connsiteX198" fmla="*/ 261263 w 3888895"/>
                  <a:gd name="connsiteY198" fmla="*/ 1462028 h 1799493"/>
                  <a:gd name="connsiteX199" fmla="*/ 238100 w 3888895"/>
                  <a:gd name="connsiteY199" fmla="*/ 1456680 h 1799493"/>
                  <a:gd name="connsiteX200" fmla="*/ 231671 w 3888895"/>
                  <a:gd name="connsiteY200" fmla="*/ 1454833 h 1799493"/>
                  <a:gd name="connsiteX201" fmla="*/ 3717736 w 3888895"/>
                  <a:gd name="connsiteY201" fmla="*/ 1449038 h 1799493"/>
                  <a:gd name="connsiteX202" fmla="*/ 3666710 w 3888895"/>
                  <a:gd name="connsiteY202" fmla="*/ 1462347 h 1799493"/>
                  <a:gd name="connsiteX203" fmla="*/ 3627887 w 3888895"/>
                  <a:gd name="connsiteY203" fmla="*/ 1469741 h 1799493"/>
                  <a:gd name="connsiteX204" fmla="*/ 3628093 w 3888895"/>
                  <a:gd name="connsiteY204" fmla="*/ 1469695 h 1799493"/>
                  <a:gd name="connsiteX205" fmla="*/ 3651180 w 3888895"/>
                  <a:gd name="connsiteY205" fmla="*/ 1464566 h 1799493"/>
                  <a:gd name="connsiteX206" fmla="*/ 3717736 w 3888895"/>
                  <a:gd name="connsiteY206" fmla="*/ 1449038 h 1799493"/>
                  <a:gd name="connsiteX207" fmla="*/ 210824 w 3888895"/>
                  <a:gd name="connsiteY207" fmla="*/ 1448845 h 1799493"/>
                  <a:gd name="connsiteX208" fmla="*/ 215262 w 3888895"/>
                  <a:gd name="connsiteY208" fmla="*/ 1448845 h 1799493"/>
                  <a:gd name="connsiteX209" fmla="*/ 217481 w 3888895"/>
                  <a:gd name="connsiteY209" fmla="*/ 1449678 h 1799493"/>
                  <a:gd name="connsiteX210" fmla="*/ 229757 w 3888895"/>
                  <a:gd name="connsiteY210" fmla="*/ 1454284 h 1799493"/>
                  <a:gd name="connsiteX211" fmla="*/ 3866378 w 3888895"/>
                  <a:gd name="connsiteY211" fmla="*/ 1415764 h 1799493"/>
                  <a:gd name="connsiteX212" fmla="*/ 3850848 w 3888895"/>
                  <a:gd name="connsiteY212" fmla="*/ 1420200 h 1799493"/>
                  <a:gd name="connsiteX213" fmla="*/ 3349459 w 3888895"/>
                  <a:gd name="connsiteY213" fmla="*/ 1537768 h 1799493"/>
                  <a:gd name="connsiteX214" fmla="*/ 3054393 w 3888895"/>
                  <a:gd name="connsiteY214" fmla="*/ 1608752 h 1799493"/>
                  <a:gd name="connsiteX215" fmla="*/ 3038863 w 3888895"/>
                  <a:gd name="connsiteY215" fmla="*/ 1613189 h 1799493"/>
                  <a:gd name="connsiteX216" fmla="*/ 2996711 w 3888895"/>
                  <a:gd name="connsiteY216" fmla="*/ 1624280 h 1799493"/>
                  <a:gd name="connsiteX217" fmla="*/ 2919062 w 3888895"/>
                  <a:gd name="connsiteY217" fmla="*/ 1642026 h 1799493"/>
                  <a:gd name="connsiteX218" fmla="*/ 2883566 w 3888895"/>
                  <a:gd name="connsiteY218" fmla="*/ 1650899 h 1799493"/>
                  <a:gd name="connsiteX219" fmla="*/ 2823665 w 3888895"/>
                  <a:gd name="connsiteY219" fmla="*/ 1666427 h 1799493"/>
                  <a:gd name="connsiteX220" fmla="*/ 2817010 w 3888895"/>
                  <a:gd name="connsiteY220" fmla="*/ 1668645 h 1799493"/>
                  <a:gd name="connsiteX221" fmla="*/ 2805917 w 3888895"/>
                  <a:gd name="connsiteY221" fmla="*/ 1673082 h 1799493"/>
                  <a:gd name="connsiteX222" fmla="*/ 2783732 w 3888895"/>
                  <a:gd name="connsiteY222" fmla="*/ 1677518 h 1799493"/>
                  <a:gd name="connsiteX223" fmla="*/ 2699427 w 3888895"/>
                  <a:gd name="connsiteY223" fmla="*/ 1697483 h 1799493"/>
                  <a:gd name="connsiteX224" fmla="*/ 2701646 w 3888895"/>
                  <a:gd name="connsiteY224" fmla="*/ 1695264 h 1799493"/>
                  <a:gd name="connsiteX225" fmla="*/ 2694990 w 3888895"/>
                  <a:gd name="connsiteY225" fmla="*/ 1697483 h 1799493"/>
                  <a:gd name="connsiteX226" fmla="*/ 2688334 w 3888895"/>
                  <a:gd name="connsiteY226" fmla="*/ 1697483 h 1799493"/>
                  <a:gd name="connsiteX227" fmla="*/ 2692772 w 3888895"/>
                  <a:gd name="connsiteY227" fmla="*/ 1695264 h 1799493"/>
                  <a:gd name="connsiteX228" fmla="*/ 2663931 w 3888895"/>
                  <a:gd name="connsiteY228" fmla="*/ 1699701 h 1799493"/>
                  <a:gd name="connsiteX229" fmla="*/ 2672805 w 3888895"/>
                  <a:gd name="connsiteY229" fmla="*/ 1695264 h 1799493"/>
                  <a:gd name="connsiteX230" fmla="*/ 2675023 w 3888895"/>
                  <a:gd name="connsiteY230" fmla="*/ 1693046 h 1799493"/>
                  <a:gd name="connsiteX231" fmla="*/ 2686116 w 3888895"/>
                  <a:gd name="connsiteY231" fmla="*/ 1688610 h 1799493"/>
                  <a:gd name="connsiteX232" fmla="*/ 2688334 w 3888895"/>
                  <a:gd name="connsiteY232" fmla="*/ 1688610 h 1799493"/>
                  <a:gd name="connsiteX233" fmla="*/ 2719394 w 3888895"/>
                  <a:gd name="connsiteY233" fmla="*/ 1679737 h 1799493"/>
                  <a:gd name="connsiteX234" fmla="*/ 2752672 w 3888895"/>
                  <a:gd name="connsiteY234" fmla="*/ 1673082 h 1799493"/>
                  <a:gd name="connsiteX235" fmla="*/ 2754891 w 3888895"/>
                  <a:gd name="connsiteY235" fmla="*/ 1673082 h 1799493"/>
                  <a:gd name="connsiteX236" fmla="*/ 2757109 w 3888895"/>
                  <a:gd name="connsiteY236" fmla="*/ 1673082 h 1799493"/>
                  <a:gd name="connsiteX237" fmla="*/ 2765983 w 3888895"/>
                  <a:gd name="connsiteY237" fmla="*/ 1670863 h 1799493"/>
                  <a:gd name="connsiteX238" fmla="*/ 2788169 w 3888895"/>
                  <a:gd name="connsiteY238" fmla="*/ 1666427 h 1799493"/>
                  <a:gd name="connsiteX239" fmla="*/ 2805917 w 3888895"/>
                  <a:gd name="connsiteY239" fmla="*/ 1661990 h 1799493"/>
                  <a:gd name="connsiteX240" fmla="*/ 2876910 w 3888895"/>
                  <a:gd name="connsiteY240" fmla="*/ 1646462 h 1799493"/>
                  <a:gd name="connsiteX241" fmla="*/ 2972307 w 3888895"/>
                  <a:gd name="connsiteY241" fmla="*/ 1624280 h 1799493"/>
                  <a:gd name="connsiteX242" fmla="*/ 3049956 w 3888895"/>
                  <a:gd name="connsiteY242" fmla="*/ 1606534 h 1799493"/>
                  <a:gd name="connsiteX243" fmla="*/ 3092108 w 3888895"/>
                  <a:gd name="connsiteY243" fmla="*/ 1595443 h 1799493"/>
                  <a:gd name="connsiteX244" fmla="*/ 3154227 w 3888895"/>
                  <a:gd name="connsiteY244" fmla="*/ 1579915 h 1799493"/>
                  <a:gd name="connsiteX245" fmla="*/ 3196380 w 3888895"/>
                  <a:gd name="connsiteY245" fmla="*/ 1568824 h 1799493"/>
                  <a:gd name="connsiteX246" fmla="*/ 3211909 w 3888895"/>
                  <a:gd name="connsiteY246" fmla="*/ 1564387 h 1799493"/>
                  <a:gd name="connsiteX247" fmla="*/ 3234095 w 3888895"/>
                  <a:gd name="connsiteY247" fmla="*/ 1557732 h 1799493"/>
                  <a:gd name="connsiteX248" fmla="*/ 3269591 w 3888895"/>
                  <a:gd name="connsiteY248" fmla="*/ 1551077 h 1799493"/>
                  <a:gd name="connsiteX249" fmla="*/ 3316181 w 3888895"/>
                  <a:gd name="connsiteY249" fmla="*/ 1542204 h 1799493"/>
                  <a:gd name="connsiteX250" fmla="*/ 3322836 w 3888895"/>
                  <a:gd name="connsiteY250" fmla="*/ 1539986 h 1799493"/>
                  <a:gd name="connsiteX251" fmla="*/ 3345022 w 3888895"/>
                  <a:gd name="connsiteY251" fmla="*/ 1533331 h 1799493"/>
                  <a:gd name="connsiteX252" fmla="*/ 3411578 w 3888895"/>
                  <a:gd name="connsiteY252" fmla="*/ 1515585 h 1799493"/>
                  <a:gd name="connsiteX253" fmla="*/ 3612130 w 3888895"/>
                  <a:gd name="connsiteY253" fmla="*/ 1471368 h 1799493"/>
                  <a:gd name="connsiteX254" fmla="*/ 3614212 w 3888895"/>
                  <a:gd name="connsiteY254" fmla="*/ 1470971 h 1799493"/>
                  <a:gd name="connsiteX255" fmla="*/ 3606806 w 3888895"/>
                  <a:gd name="connsiteY255" fmla="*/ 1473440 h 1799493"/>
                  <a:gd name="connsiteX256" fmla="*/ 3605127 w 3888895"/>
                  <a:gd name="connsiteY256" fmla="*/ 1473834 h 1799493"/>
                  <a:gd name="connsiteX257" fmla="*/ 3593355 w 3888895"/>
                  <a:gd name="connsiteY257" fmla="*/ 1476597 h 1799493"/>
                  <a:gd name="connsiteX258" fmla="*/ 3581295 w 3888895"/>
                  <a:gd name="connsiteY258" fmla="*/ 1479428 h 1799493"/>
                  <a:gd name="connsiteX259" fmla="*/ 3566875 w 3888895"/>
                  <a:gd name="connsiteY259" fmla="*/ 1482312 h 1799493"/>
                  <a:gd name="connsiteX260" fmla="*/ 3524723 w 3888895"/>
                  <a:gd name="connsiteY260" fmla="*/ 1491185 h 1799493"/>
                  <a:gd name="connsiteX261" fmla="*/ 3464823 w 3888895"/>
                  <a:gd name="connsiteY261" fmla="*/ 1506712 h 1799493"/>
                  <a:gd name="connsiteX262" fmla="*/ 3442637 w 3888895"/>
                  <a:gd name="connsiteY262" fmla="*/ 1511149 h 1799493"/>
                  <a:gd name="connsiteX263" fmla="*/ 3464823 w 3888895"/>
                  <a:gd name="connsiteY263" fmla="*/ 1506712 h 1799493"/>
                  <a:gd name="connsiteX264" fmla="*/ 3466938 w 3888895"/>
                  <a:gd name="connsiteY264" fmla="*/ 1506227 h 1799493"/>
                  <a:gd name="connsiteX265" fmla="*/ 3475772 w 3888895"/>
                  <a:gd name="connsiteY265" fmla="*/ 1504200 h 1799493"/>
                  <a:gd name="connsiteX266" fmla="*/ 3435890 w 3888895"/>
                  <a:gd name="connsiteY266" fmla="*/ 1513562 h 1799493"/>
                  <a:gd name="connsiteX267" fmla="*/ 3351677 w 3888895"/>
                  <a:gd name="connsiteY267" fmla="*/ 1533331 h 1799493"/>
                  <a:gd name="connsiteX268" fmla="*/ 3438200 w 3888895"/>
                  <a:gd name="connsiteY268" fmla="*/ 1513367 h 1799493"/>
                  <a:gd name="connsiteX269" fmla="*/ 3611246 w 3888895"/>
                  <a:gd name="connsiteY269" fmla="*/ 1473439 h 1799493"/>
                  <a:gd name="connsiteX270" fmla="*/ 3616238 w 3888895"/>
                  <a:gd name="connsiteY270" fmla="*/ 1472329 h 1799493"/>
                  <a:gd name="connsiteX271" fmla="*/ 3619387 w 3888895"/>
                  <a:gd name="connsiteY271" fmla="*/ 1471630 h 1799493"/>
                  <a:gd name="connsiteX272" fmla="*/ 3627608 w 3888895"/>
                  <a:gd name="connsiteY272" fmla="*/ 1470111 h 1799493"/>
                  <a:gd name="connsiteX273" fmla="*/ 3666710 w 3888895"/>
                  <a:gd name="connsiteY273" fmla="*/ 1462347 h 1799493"/>
                  <a:gd name="connsiteX274" fmla="*/ 3866378 w 3888895"/>
                  <a:gd name="connsiteY274" fmla="*/ 1415764 h 1799493"/>
                  <a:gd name="connsiteX275" fmla="*/ 0 w 3888895"/>
                  <a:gd name="connsiteY275" fmla="*/ 1386680 h 1799493"/>
                  <a:gd name="connsiteX276" fmla="*/ 13315 w 3888895"/>
                  <a:gd name="connsiteY276" fmla="*/ 1388900 h 1799493"/>
                  <a:gd name="connsiteX277" fmla="*/ 454935 w 3888895"/>
                  <a:gd name="connsiteY277" fmla="*/ 1511011 h 1799493"/>
                  <a:gd name="connsiteX278" fmla="*/ 716801 w 3888895"/>
                  <a:gd name="connsiteY278" fmla="*/ 1579837 h 1799493"/>
                  <a:gd name="connsiteX279" fmla="*/ 730116 w 3888895"/>
                  <a:gd name="connsiteY279" fmla="*/ 1584278 h 1799493"/>
                  <a:gd name="connsiteX280" fmla="*/ 767842 w 3888895"/>
                  <a:gd name="connsiteY280" fmla="*/ 1595379 h 1799493"/>
                  <a:gd name="connsiteX281" fmla="*/ 836638 w 3888895"/>
                  <a:gd name="connsiteY281" fmla="*/ 1613140 h 1799493"/>
                  <a:gd name="connsiteX282" fmla="*/ 867706 w 3888895"/>
                  <a:gd name="connsiteY282" fmla="*/ 1619801 h 1799493"/>
                  <a:gd name="connsiteX283" fmla="*/ 923186 w 3888895"/>
                  <a:gd name="connsiteY283" fmla="*/ 1635342 h 1799493"/>
                  <a:gd name="connsiteX284" fmla="*/ 927625 w 3888895"/>
                  <a:gd name="connsiteY284" fmla="*/ 1635342 h 1799493"/>
                  <a:gd name="connsiteX285" fmla="*/ 938721 w 3888895"/>
                  <a:gd name="connsiteY285" fmla="*/ 1637562 h 1799493"/>
                  <a:gd name="connsiteX286" fmla="*/ 958693 w 3888895"/>
                  <a:gd name="connsiteY286" fmla="*/ 1642003 h 1799493"/>
                  <a:gd name="connsiteX287" fmla="*/ 1031927 w 3888895"/>
                  <a:gd name="connsiteY287" fmla="*/ 1664205 h 1799493"/>
                  <a:gd name="connsiteX288" fmla="*/ 1034146 w 3888895"/>
                  <a:gd name="connsiteY288" fmla="*/ 1664205 h 1799493"/>
                  <a:gd name="connsiteX289" fmla="*/ 1040804 w 3888895"/>
                  <a:gd name="connsiteY289" fmla="*/ 1668645 h 1799493"/>
                  <a:gd name="connsiteX290" fmla="*/ 1036365 w 3888895"/>
                  <a:gd name="connsiteY290" fmla="*/ 1668645 h 1799493"/>
                  <a:gd name="connsiteX291" fmla="*/ 1060777 w 3888895"/>
                  <a:gd name="connsiteY291" fmla="*/ 1675306 h 1799493"/>
                  <a:gd name="connsiteX292" fmla="*/ 1049681 w 3888895"/>
                  <a:gd name="connsiteY292" fmla="*/ 1677526 h 1799493"/>
                  <a:gd name="connsiteX293" fmla="*/ 1047461 w 3888895"/>
                  <a:gd name="connsiteY293" fmla="*/ 1677526 h 1799493"/>
                  <a:gd name="connsiteX294" fmla="*/ 1038585 w 3888895"/>
                  <a:gd name="connsiteY294" fmla="*/ 1675306 h 1799493"/>
                  <a:gd name="connsiteX295" fmla="*/ 1036365 w 3888895"/>
                  <a:gd name="connsiteY295" fmla="*/ 1675306 h 1799493"/>
                  <a:gd name="connsiteX296" fmla="*/ 1007516 w 3888895"/>
                  <a:gd name="connsiteY296" fmla="*/ 1668645 h 1799493"/>
                  <a:gd name="connsiteX297" fmla="*/ 978666 w 3888895"/>
                  <a:gd name="connsiteY297" fmla="*/ 1659764 h 1799493"/>
                  <a:gd name="connsiteX298" fmla="*/ 976447 w 3888895"/>
                  <a:gd name="connsiteY298" fmla="*/ 1659764 h 1799493"/>
                  <a:gd name="connsiteX299" fmla="*/ 967570 w 3888895"/>
                  <a:gd name="connsiteY299" fmla="*/ 1655324 h 1799493"/>
                  <a:gd name="connsiteX300" fmla="*/ 969789 w 3888895"/>
                  <a:gd name="connsiteY300" fmla="*/ 1655324 h 1799493"/>
                  <a:gd name="connsiteX301" fmla="*/ 949817 w 3888895"/>
                  <a:gd name="connsiteY301" fmla="*/ 1650883 h 1799493"/>
                  <a:gd name="connsiteX302" fmla="*/ 934282 w 3888895"/>
                  <a:gd name="connsiteY302" fmla="*/ 1646443 h 1799493"/>
                  <a:gd name="connsiteX303" fmla="*/ 872145 w 3888895"/>
                  <a:gd name="connsiteY303" fmla="*/ 1628682 h 1799493"/>
                  <a:gd name="connsiteX304" fmla="*/ 785596 w 3888895"/>
                  <a:gd name="connsiteY304" fmla="*/ 1604259 h 1799493"/>
                  <a:gd name="connsiteX305" fmla="*/ 719020 w 3888895"/>
                  <a:gd name="connsiteY305" fmla="*/ 1586498 h 1799493"/>
                  <a:gd name="connsiteX306" fmla="*/ 681294 w 3888895"/>
                  <a:gd name="connsiteY306" fmla="*/ 1577617 h 1799493"/>
                  <a:gd name="connsiteX307" fmla="*/ 625814 w 3888895"/>
                  <a:gd name="connsiteY307" fmla="*/ 1562076 h 1799493"/>
                  <a:gd name="connsiteX308" fmla="*/ 588087 w 3888895"/>
                  <a:gd name="connsiteY308" fmla="*/ 1553195 h 1799493"/>
                  <a:gd name="connsiteX309" fmla="*/ 574772 w 3888895"/>
                  <a:gd name="connsiteY309" fmla="*/ 1548754 h 1799493"/>
                  <a:gd name="connsiteX310" fmla="*/ 554799 w 3888895"/>
                  <a:gd name="connsiteY310" fmla="*/ 1544314 h 1799493"/>
                  <a:gd name="connsiteX311" fmla="*/ 523731 w 3888895"/>
                  <a:gd name="connsiteY311" fmla="*/ 1533213 h 1799493"/>
                  <a:gd name="connsiteX312" fmla="*/ 483785 w 3888895"/>
                  <a:gd name="connsiteY312" fmla="*/ 1522112 h 1799493"/>
                  <a:gd name="connsiteX313" fmla="*/ 477127 w 3888895"/>
                  <a:gd name="connsiteY313" fmla="*/ 1522112 h 1799493"/>
                  <a:gd name="connsiteX314" fmla="*/ 457155 w 3888895"/>
                  <a:gd name="connsiteY314" fmla="*/ 1517672 h 1799493"/>
                  <a:gd name="connsiteX315" fmla="*/ 397236 w 3888895"/>
                  <a:gd name="connsiteY315" fmla="*/ 1502130 h 1799493"/>
                  <a:gd name="connsiteX316" fmla="*/ 300701 w 3888895"/>
                  <a:gd name="connsiteY316" fmla="*/ 1474655 h 1799493"/>
                  <a:gd name="connsiteX317" fmla="*/ 243304 w 3888895"/>
                  <a:gd name="connsiteY317" fmla="*/ 1458175 h 1799493"/>
                  <a:gd name="connsiteX318" fmla="*/ 277304 w 3888895"/>
                  <a:gd name="connsiteY318" fmla="*/ 1466994 h 1799493"/>
                  <a:gd name="connsiteX319" fmla="*/ 297372 w 3888895"/>
                  <a:gd name="connsiteY319" fmla="*/ 1473268 h 1799493"/>
                  <a:gd name="connsiteX320" fmla="*/ 341262 w 3888895"/>
                  <a:gd name="connsiteY320" fmla="*/ 1483806 h 1799493"/>
                  <a:gd name="connsiteX321" fmla="*/ 361325 w 3888895"/>
                  <a:gd name="connsiteY321" fmla="*/ 1489414 h 1799493"/>
                  <a:gd name="connsiteX322" fmla="*/ 370329 w 3888895"/>
                  <a:gd name="connsiteY322" fmla="*/ 1492417 h 1799493"/>
                  <a:gd name="connsiteX323" fmla="*/ 372825 w 3888895"/>
                  <a:gd name="connsiteY323" fmla="*/ 1493249 h 1799493"/>
                  <a:gd name="connsiteX324" fmla="*/ 361325 w 3888895"/>
                  <a:gd name="connsiteY324" fmla="*/ 1489414 h 1799493"/>
                  <a:gd name="connsiteX325" fmla="*/ 375044 w 3888895"/>
                  <a:gd name="connsiteY325" fmla="*/ 1493249 h 1799493"/>
                  <a:gd name="connsiteX326" fmla="*/ 452716 w 3888895"/>
                  <a:gd name="connsiteY326" fmla="*/ 1513231 h 1799493"/>
                  <a:gd name="connsiteX327" fmla="*/ 323136 w 3888895"/>
                  <a:gd name="connsiteY327" fmla="*/ 1478575 h 1799493"/>
                  <a:gd name="connsiteX328" fmla="*/ 309593 w 3888895"/>
                  <a:gd name="connsiteY328" fmla="*/ 1474953 h 1799493"/>
                  <a:gd name="connsiteX329" fmla="*/ 224139 w 3888895"/>
                  <a:gd name="connsiteY329" fmla="*/ 1451066 h 1799493"/>
                  <a:gd name="connsiteX330" fmla="*/ 219700 w 3888895"/>
                  <a:gd name="connsiteY330" fmla="*/ 1449956 h 1799493"/>
                  <a:gd name="connsiteX331" fmla="*/ 215262 w 3888895"/>
                  <a:gd name="connsiteY331" fmla="*/ 1448845 h 1799493"/>
                  <a:gd name="connsiteX332" fmla="*/ 188632 w 3888895"/>
                  <a:gd name="connsiteY332" fmla="*/ 1442185 h 1799493"/>
                  <a:gd name="connsiteX333" fmla="*/ 140259 w 3888895"/>
                  <a:gd name="connsiteY333" fmla="*/ 1426053 h 1799493"/>
                  <a:gd name="connsiteX334" fmla="*/ 175316 w 3888895"/>
                  <a:gd name="connsiteY334" fmla="*/ 1435524 h 1799493"/>
                  <a:gd name="connsiteX335" fmla="*/ 215262 w 3888895"/>
                  <a:gd name="connsiteY335" fmla="*/ 1446625 h 1799493"/>
                  <a:gd name="connsiteX336" fmla="*/ 175316 w 3888895"/>
                  <a:gd name="connsiteY336" fmla="*/ 1435524 h 1799493"/>
                  <a:gd name="connsiteX337" fmla="*/ 128713 w 3888895"/>
                  <a:gd name="connsiteY337" fmla="*/ 1422203 h 1799493"/>
                  <a:gd name="connsiteX338" fmla="*/ 140259 w 3888895"/>
                  <a:gd name="connsiteY338" fmla="*/ 1426053 h 1799493"/>
                  <a:gd name="connsiteX339" fmla="*/ 81833 w 3888895"/>
                  <a:gd name="connsiteY339" fmla="*/ 1410269 h 1799493"/>
                  <a:gd name="connsiteX340" fmla="*/ 0 w 3888895"/>
                  <a:gd name="connsiteY340" fmla="*/ 1386680 h 1799493"/>
                  <a:gd name="connsiteX341" fmla="*/ 3222744 w 3888895"/>
                  <a:gd name="connsiteY341" fmla="*/ 1365678 h 1799493"/>
                  <a:gd name="connsiteX342" fmla="*/ 3218704 w 3888895"/>
                  <a:gd name="connsiteY342" fmla="*/ 1367547 h 1799493"/>
                  <a:gd name="connsiteX343" fmla="*/ 3216147 w 3888895"/>
                  <a:gd name="connsiteY343" fmla="*/ 1368558 h 1799493"/>
                  <a:gd name="connsiteX344" fmla="*/ 3401679 w 3888895"/>
                  <a:gd name="connsiteY344" fmla="*/ 1287504 h 1799493"/>
                  <a:gd name="connsiteX345" fmla="*/ 3393180 w 3888895"/>
                  <a:gd name="connsiteY345" fmla="*/ 1291262 h 1799493"/>
                  <a:gd name="connsiteX346" fmla="*/ 3385620 w 3888895"/>
                  <a:gd name="connsiteY346" fmla="*/ 1294563 h 1799493"/>
                  <a:gd name="connsiteX347" fmla="*/ 3290154 w 3888895"/>
                  <a:gd name="connsiteY347" fmla="*/ 1336245 h 1799493"/>
                  <a:gd name="connsiteX348" fmla="*/ 3222744 w 3888895"/>
                  <a:gd name="connsiteY348" fmla="*/ 1365678 h 1799493"/>
                  <a:gd name="connsiteX349" fmla="*/ 3269425 w 3888895"/>
                  <a:gd name="connsiteY349" fmla="*/ 1344085 h 1799493"/>
                  <a:gd name="connsiteX350" fmla="*/ 3307025 w 3888895"/>
                  <a:gd name="connsiteY350" fmla="*/ 1327467 h 1799493"/>
                  <a:gd name="connsiteX351" fmla="*/ 3338936 w 3888895"/>
                  <a:gd name="connsiteY351" fmla="*/ 1313544 h 1799493"/>
                  <a:gd name="connsiteX352" fmla="*/ 3316043 w 3888895"/>
                  <a:gd name="connsiteY352" fmla="*/ 1324060 h 1799493"/>
                  <a:gd name="connsiteX353" fmla="*/ 3306054 w 3888895"/>
                  <a:gd name="connsiteY353" fmla="*/ 1328510 h 1799493"/>
                  <a:gd name="connsiteX354" fmla="*/ 3296064 w 3888895"/>
                  <a:gd name="connsiteY354" fmla="*/ 1332960 h 1799493"/>
                  <a:gd name="connsiteX355" fmla="*/ 3298561 w 3888895"/>
                  <a:gd name="connsiteY355" fmla="*/ 1331848 h 1799493"/>
                  <a:gd name="connsiteX356" fmla="*/ 3306054 w 3888895"/>
                  <a:gd name="connsiteY356" fmla="*/ 1328510 h 1799493"/>
                  <a:gd name="connsiteX357" fmla="*/ 3313546 w 3888895"/>
                  <a:gd name="connsiteY357" fmla="*/ 1325173 h 1799493"/>
                  <a:gd name="connsiteX358" fmla="*/ 3316043 w 3888895"/>
                  <a:gd name="connsiteY358" fmla="*/ 1324060 h 1799493"/>
                  <a:gd name="connsiteX359" fmla="*/ 3396351 w 3888895"/>
                  <a:gd name="connsiteY359" fmla="*/ 1289779 h 1799493"/>
                  <a:gd name="connsiteX360" fmla="*/ 3401666 w 3888895"/>
                  <a:gd name="connsiteY360" fmla="*/ 1286238 h 1799493"/>
                  <a:gd name="connsiteX361" fmla="*/ 3367102 w 3888895"/>
                  <a:gd name="connsiteY361" fmla="*/ 1301255 h 1799493"/>
                  <a:gd name="connsiteX362" fmla="*/ 3338936 w 3888895"/>
                  <a:gd name="connsiteY362" fmla="*/ 1313544 h 1799493"/>
                  <a:gd name="connsiteX363" fmla="*/ 3369321 w 3888895"/>
                  <a:gd name="connsiteY363" fmla="*/ 1299586 h 1799493"/>
                  <a:gd name="connsiteX364" fmla="*/ 406315 w 3888895"/>
                  <a:gd name="connsiteY364" fmla="*/ 1281375 h 1799493"/>
                  <a:gd name="connsiteX365" fmla="*/ 434229 w 3888895"/>
                  <a:gd name="connsiteY365" fmla="*/ 1293346 h 1799493"/>
                  <a:gd name="connsiteX366" fmla="*/ 449067 w 3888895"/>
                  <a:gd name="connsiteY366" fmla="*/ 1299709 h 1799493"/>
                  <a:gd name="connsiteX367" fmla="*/ 413360 w 3888895"/>
                  <a:gd name="connsiteY367" fmla="*/ 1284664 h 1799493"/>
                  <a:gd name="connsiteX368" fmla="*/ 3430319 w 3888895"/>
                  <a:gd name="connsiteY368" fmla="*/ 1275046 h 1799493"/>
                  <a:gd name="connsiteX369" fmla="*/ 3428535 w 3888895"/>
                  <a:gd name="connsiteY369" fmla="*/ 1275825 h 1799493"/>
                  <a:gd name="connsiteX370" fmla="*/ 3412332 w 3888895"/>
                  <a:gd name="connsiteY370" fmla="*/ 1282900 h 1799493"/>
                  <a:gd name="connsiteX371" fmla="*/ 3406515 w 3888895"/>
                  <a:gd name="connsiteY371" fmla="*/ 1285439 h 1799493"/>
                  <a:gd name="connsiteX372" fmla="*/ 3401679 w 3888895"/>
                  <a:gd name="connsiteY372" fmla="*/ 1287504 h 1799493"/>
                  <a:gd name="connsiteX373" fmla="*/ 3426687 w 3888895"/>
                  <a:gd name="connsiteY373" fmla="*/ 1276446 h 1799493"/>
                  <a:gd name="connsiteX374" fmla="*/ 3440359 w 3888895"/>
                  <a:gd name="connsiteY374" fmla="*/ 1270663 h 1799493"/>
                  <a:gd name="connsiteX375" fmla="*/ 3435919 w 3888895"/>
                  <a:gd name="connsiteY375" fmla="*/ 1272888 h 1799493"/>
                  <a:gd name="connsiteX376" fmla="*/ 3430319 w 3888895"/>
                  <a:gd name="connsiteY376" fmla="*/ 1275046 h 1799493"/>
                  <a:gd name="connsiteX377" fmla="*/ 3436856 w 3888895"/>
                  <a:gd name="connsiteY377" fmla="*/ 1272192 h 1799493"/>
                  <a:gd name="connsiteX378" fmla="*/ 3440359 w 3888895"/>
                  <a:gd name="connsiteY378" fmla="*/ 1270663 h 1799493"/>
                  <a:gd name="connsiteX379" fmla="*/ 371360 w 3888895"/>
                  <a:gd name="connsiteY379" fmla="*/ 1266384 h 1799493"/>
                  <a:gd name="connsiteX380" fmla="*/ 397992 w 3888895"/>
                  <a:gd name="connsiteY380" fmla="*/ 1277488 h 1799493"/>
                  <a:gd name="connsiteX381" fmla="*/ 406315 w 3888895"/>
                  <a:gd name="connsiteY381" fmla="*/ 1281375 h 1799493"/>
                  <a:gd name="connsiteX382" fmla="*/ 3458118 w 3888895"/>
                  <a:gd name="connsiteY382" fmla="*/ 1261763 h 1799493"/>
                  <a:gd name="connsiteX383" fmla="*/ 3457286 w 3888895"/>
                  <a:gd name="connsiteY383" fmla="*/ 1262319 h 1799493"/>
                  <a:gd name="connsiteX384" fmla="*/ 3454484 w 3888895"/>
                  <a:gd name="connsiteY384" fmla="*/ 1264191 h 1799493"/>
                  <a:gd name="connsiteX385" fmla="*/ 3449239 w 3888895"/>
                  <a:gd name="connsiteY385" fmla="*/ 1266491 h 1799493"/>
                  <a:gd name="connsiteX386" fmla="*/ 3444799 w 3888895"/>
                  <a:gd name="connsiteY386" fmla="*/ 1268438 h 1799493"/>
                  <a:gd name="connsiteX387" fmla="*/ 3426687 w 3888895"/>
                  <a:gd name="connsiteY387" fmla="*/ 1276446 h 1799493"/>
                  <a:gd name="connsiteX388" fmla="*/ 3407060 w 3888895"/>
                  <a:gd name="connsiteY388" fmla="*/ 1284012 h 1799493"/>
                  <a:gd name="connsiteX389" fmla="*/ 3401666 w 3888895"/>
                  <a:gd name="connsiteY389" fmla="*/ 1286238 h 1799493"/>
                  <a:gd name="connsiteX390" fmla="*/ 3425513 w 3888895"/>
                  <a:gd name="connsiteY390" fmla="*/ 1275877 h 1799493"/>
                  <a:gd name="connsiteX391" fmla="*/ 3458118 w 3888895"/>
                  <a:gd name="connsiteY391" fmla="*/ 1261763 h 1799493"/>
                  <a:gd name="connsiteX392" fmla="*/ 3540255 w 3888895"/>
                  <a:gd name="connsiteY392" fmla="*/ 1228389 h 1799493"/>
                  <a:gd name="connsiteX393" fmla="*/ 3522469 w 3888895"/>
                  <a:gd name="connsiteY393" fmla="*/ 1236464 h 1799493"/>
                  <a:gd name="connsiteX394" fmla="*/ 3498125 w 3888895"/>
                  <a:gd name="connsiteY394" fmla="*/ 1246554 h 1799493"/>
                  <a:gd name="connsiteX395" fmla="*/ 3497224 w 3888895"/>
                  <a:gd name="connsiteY395" fmla="*/ 1246873 h 1799493"/>
                  <a:gd name="connsiteX396" fmla="*/ 3671230 w 3888895"/>
                  <a:gd name="connsiteY396" fmla="*/ 1172767 h 1799493"/>
                  <a:gd name="connsiteX397" fmla="*/ 3657910 w 3888895"/>
                  <a:gd name="connsiteY397" fmla="*/ 1179442 h 1799493"/>
                  <a:gd name="connsiteX398" fmla="*/ 3216147 w 3888895"/>
                  <a:gd name="connsiteY398" fmla="*/ 1375233 h 1799493"/>
                  <a:gd name="connsiteX399" fmla="*/ 2956417 w 3888895"/>
                  <a:gd name="connsiteY399" fmla="*/ 1488703 h 1799493"/>
                  <a:gd name="connsiteX400" fmla="*/ 2943097 w 3888895"/>
                  <a:gd name="connsiteY400" fmla="*/ 1495378 h 1799493"/>
                  <a:gd name="connsiteX401" fmla="*/ 2905359 w 3888895"/>
                  <a:gd name="connsiteY401" fmla="*/ 1513177 h 1799493"/>
                  <a:gd name="connsiteX402" fmla="*/ 2836541 w 3888895"/>
                  <a:gd name="connsiteY402" fmla="*/ 1544326 h 1799493"/>
                  <a:gd name="connsiteX403" fmla="*/ 2807683 w 3888895"/>
                  <a:gd name="connsiteY403" fmla="*/ 1557675 h 1799493"/>
                  <a:gd name="connsiteX404" fmla="*/ 2752185 w 3888895"/>
                  <a:gd name="connsiteY404" fmla="*/ 1582149 h 1799493"/>
                  <a:gd name="connsiteX405" fmla="*/ 2747745 w 3888895"/>
                  <a:gd name="connsiteY405" fmla="*/ 1586599 h 1799493"/>
                  <a:gd name="connsiteX406" fmla="*/ 2736645 w 3888895"/>
                  <a:gd name="connsiteY406" fmla="*/ 1591049 h 1799493"/>
                  <a:gd name="connsiteX407" fmla="*/ 2718886 w 3888895"/>
                  <a:gd name="connsiteY407" fmla="*/ 1599949 h 1799493"/>
                  <a:gd name="connsiteX408" fmla="*/ 2643409 w 3888895"/>
                  <a:gd name="connsiteY408" fmla="*/ 1631097 h 1799493"/>
                  <a:gd name="connsiteX409" fmla="*/ 2645629 w 3888895"/>
                  <a:gd name="connsiteY409" fmla="*/ 1628872 h 1799493"/>
                  <a:gd name="connsiteX410" fmla="*/ 2641189 w 3888895"/>
                  <a:gd name="connsiteY410" fmla="*/ 1631097 h 1799493"/>
                  <a:gd name="connsiteX411" fmla="*/ 2642854 w 3888895"/>
                  <a:gd name="connsiteY411" fmla="*/ 1629707 h 1799493"/>
                  <a:gd name="connsiteX412" fmla="*/ 2638780 w 3888895"/>
                  <a:gd name="connsiteY412" fmla="*/ 1631476 h 1799493"/>
                  <a:gd name="connsiteX413" fmla="*/ 2638969 w 3888895"/>
                  <a:gd name="connsiteY413" fmla="*/ 1631097 h 1799493"/>
                  <a:gd name="connsiteX414" fmla="*/ 2612330 w 3888895"/>
                  <a:gd name="connsiteY414" fmla="*/ 1639997 h 1799493"/>
                  <a:gd name="connsiteX415" fmla="*/ 2621210 w 3888895"/>
                  <a:gd name="connsiteY415" fmla="*/ 1633322 h 1799493"/>
                  <a:gd name="connsiteX416" fmla="*/ 2621210 w 3888895"/>
                  <a:gd name="connsiteY416" fmla="*/ 1631097 h 1799493"/>
                  <a:gd name="connsiteX417" fmla="*/ 2630089 w 3888895"/>
                  <a:gd name="connsiteY417" fmla="*/ 1626647 h 1799493"/>
                  <a:gd name="connsiteX418" fmla="*/ 2632309 w 3888895"/>
                  <a:gd name="connsiteY418" fmla="*/ 1624423 h 1799493"/>
                  <a:gd name="connsiteX419" fmla="*/ 2661168 w 3888895"/>
                  <a:gd name="connsiteY419" fmla="*/ 1611073 h 1799493"/>
                  <a:gd name="connsiteX420" fmla="*/ 2690027 w 3888895"/>
                  <a:gd name="connsiteY420" fmla="*/ 1599949 h 1799493"/>
                  <a:gd name="connsiteX421" fmla="*/ 2692247 w 3888895"/>
                  <a:gd name="connsiteY421" fmla="*/ 1599949 h 1799493"/>
                  <a:gd name="connsiteX422" fmla="*/ 2701127 w 3888895"/>
                  <a:gd name="connsiteY422" fmla="*/ 1595499 h 1799493"/>
                  <a:gd name="connsiteX423" fmla="*/ 2721106 w 3888895"/>
                  <a:gd name="connsiteY423" fmla="*/ 1586599 h 1799493"/>
                  <a:gd name="connsiteX424" fmla="*/ 2736645 w 3888895"/>
                  <a:gd name="connsiteY424" fmla="*/ 1579924 h 1799493"/>
                  <a:gd name="connsiteX425" fmla="*/ 2798803 w 3888895"/>
                  <a:gd name="connsiteY425" fmla="*/ 1555450 h 1799493"/>
                  <a:gd name="connsiteX426" fmla="*/ 2883160 w 3888895"/>
                  <a:gd name="connsiteY426" fmla="*/ 1517627 h 1799493"/>
                  <a:gd name="connsiteX427" fmla="*/ 2951977 w 3888895"/>
                  <a:gd name="connsiteY427" fmla="*/ 1486478 h 1799493"/>
                  <a:gd name="connsiteX428" fmla="*/ 2989716 w 3888895"/>
                  <a:gd name="connsiteY428" fmla="*/ 1468679 h 1799493"/>
                  <a:gd name="connsiteX429" fmla="*/ 3042994 w 3888895"/>
                  <a:gd name="connsiteY429" fmla="*/ 1444205 h 1799493"/>
                  <a:gd name="connsiteX430" fmla="*/ 3080732 w 3888895"/>
                  <a:gd name="connsiteY430" fmla="*/ 1428631 h 1799493"/>
                  <a:gd name="connsiteX431" fmla="*/ 3094052 w 3888895"/>
                  <a:gd name="connsiteY431" fmla="*/ 1421956 h 1799493"/>
                  <a:gd name="connsiteX432" fmla="*/ 3114031 w 3888895"/>
                  <a:gd name="connsiteY432" fmla="*/ 1413057 h 1799493"/>
                  <a:gd name="connsiteX433" fmla="*/ 3145110 w 3888895"/>
                  <a:gd name="connsiteY433" fmla="*/ 1399707 h 1799493"/>
                  <a:gd name="connsiteX434" fmla="*/ 3185068 w 3888895"/>
                  <a:gd name="connsiteY434" fmla="*/ 1381908 h 1799493"/>
                  <a:gd name="connsiteX435" fmla="*/ 3191728 w 3888895"/>
                  <a:gd name="connsiteY435" fmla="*/ 1379683 h 1799493"/>
                  <a:gd name="connsiteX436" fmla="*/ 3211707 w 3888895"/>
                  <a:gd name="connsiteY436" fmla="*/ 1370783 h 1799493"/>
                  <a:gd name="connsiteX437" fmla="*/ 3218704 w 3888895"/>
                  <a:gd name="connsiteY437" fmla="*/ 1367547 h 1799493"/>
                  <a:gd name="connsiteX438" fmla="*/ 3233282 w 3888895"/>
                  <a:gd name="connsiteY438" fmla="*/ 1361779 h 1799493"/>
                  <a:gd name="connsiteX439" fmla="*/ 3293844 w 3888895"/>
                  <a:gd name="connsiteY439" fmla="*/ 1335185 h 1799493"/>
                  <a:gd name="connsiteX440" fmla="*/ 3393180 w 3888895"/>
                  <a:gd name="connsiteY440" fmla="*/ 1291262 h 1799493"/>
                  <a:gd name="connsiteX441" fmla="*/ 3406515 w 3888895"/>
                  <a:gd name="connsiteY441" fmla="*/ 1285439 h 1799493"/>
                  <a:gd name="connsiteX442" fmla="*/ 3435919 w 3888895"/>
                  <a:gd name="connsiteY442" fmla="*/ 1272888 h 1799493"/>
                  <a:gd name="connsiteX443" fmla="*/ 3451458 w 3888895"/>
                  <a:gd name="connsiteY443" fmla="*/ 1266213 h 1799493"/>
                  <a:gd name="connsiteX444" fmla="*/ 3454484 w 3888895"/>
                  <a:gd name="connsiteY444" fmla="*/ 1264191 h 1799493"/>
                  <a:gd name="connsiteX445" fmla="*/ 3459783 w 3888895"/>
                  <a:gd name="connsiteY445" fmla="*/ 1261867 h 1799493"/>
                  <a:gd name="connsiteX446" fmla="*/ 3480317 w 3888895"/>
                  <a:gd name="connsiteY446" fmla="*/ 1252863 h 1799493"/>
                  <a:gd name="connsiteX447" fmla="*/ 3497224 w 3888895"/>
                  <a:gd name="connsiteY447" fmla="*/ 1246873 h 1799493"/>
                  <a:gd name="connsiteX448" fmla="*/ 3493637 w 3888895"/>
                  <a:gd name="connsiteY448" fmla="*/ 1248414 h 1799493"/>
                  <a:gd name="connsiteX449" fmla="*/ 3463852 w 3888895"/>
                  <a:gd name="connsiteY449" fmla="*/ 1262005 h 1799493"/>
                  <a:gd name="connsiteX450" fmla="*/ 3453678 w 3888895"/>
                  <a:gd name="connsiteY450" fmla="*/ 1266213 h 1799493"/>
                  <a:gd name="connsiteX451" fmla="*/ 3459506 w 3888895"/>
                  <a:gd name="connsiteY451" fmla="*/ 1263988 h 1799493"/>
                  <a:gd name="connsiteX452" fmla="*/ 3463852 w 3888895"/>
                  <a:gd name="connsiteY452" fmla="*/ 1262005 h 1799493"/>
                  <a:gd name="connsiteX453" fmla="*/ 3471160 w 3888895"/>
                  <a:gd name="connsiteY453" fmla="*/ 1258982 h 1799493"/>
                  <a:gd name="connsiteX454" fmla="*/ 3493637 w 3888895"/>
                  <a:gd name="connsiteY454" fmla="*/ 1248414 h 1799493"/>
                  <a:gd name="connsiteX455" fmla="*/ 3498125 w 3888895"/>
                  <a:gd name="connsiteY455" fmla="*/ 1246554 h 1799493"/>
                  <a:gd name="connsiteX456" fmla="*/ 3507789 w 3888895"/>
                  <a:gd name="connsiteY456" fmla="*/ 1243130 h 1799493"/>
                  <a:gd name="connsiteX457" fmla="*/ 3522469 w 3888895"/>
                  <a:gd name="connsiteY457" fmla="*/ 1236464 h 1799493"/>
                  <a:gd name="connsiteX458" fmla="*/ 3535746 w 3888895"/>
                  <a:gd name="connsiteY458" fmla="*/ 1230962 h 1799493"/>
                  <a:gd name="connsiteX459" fmla="*/ 3671230 w 3888895"/>
                  <a:gd name="connsiteY459" fmla="*/ 1172767 h 1799493"/>
                  <a:gd name="connsiteX460" fmla="*/ 153867 w 3888895"/>
                  <a:gd name="connsiteY460" fmla="*/ 1170891 h 1799493"/>
                  <a:gd name="connsiteX461" fmla="*/ 167183 w 3888895"/>
                  <a:gd name="connsiteY461" fmla="*/ 1175332 h 1799493"/>
                  <a:gd name="connsiteX462" fmla="*/ 577757 w 3888895"/>
                  <a:gd name="connsiteY462" fmla="*/ 1348553 h 1799493"/>
                  <a:gd name="connsiteX463" fmla="*/ 821882 w 3888895"/>
                  <a:gd name="connsiteY463" fmla="*/ 1450708 h 1799493"/>
                  <a:gd name="connsiteX464" fmla="*/ 832978 w 3888895"/>
                  <a:gd name="connsiteY464" fmla="*/ 1455150 h 1799493"/>
                  <a:gd name="connsiteX465" fmla="*/ 870707 w 3888895"/>
                  <a:gd name="connsiteY465" fmla="*/ 1470695 h 1799493"/>
                  <a:gd name="connsiteX466" fmla="*/ 932848 w 3888895"/>
                  <a:gd name="connsiteY466" fmla="*/ 1497344 h 1799493"/>
                  <a:gd name="connsiteX467" fmla="*/ 963918 w 3888895"/>
                  <a:gd name="connsiteY467" fmla="*/ 1508448 h 1799493"/>
                  <a:gd name="connsiteX468" fmla="*/ 1012743 w 3888895"/>
                  <a:gd name="connsiteY468" fmla="*/ 1528435 h 1799493"/>
                  <a:gd name="connsiteX469" fmla="*/ 1019401 w 3888895"/>
                  <a:gd name="connsiteY469" fmla="*/ 1528435 h 1799493"/>
                  <a:gd name="connsiteX470" fmla="*/ 1028278 w 3888895"/>
                  <a:gd name="connsiteY470" fmla="*/ 1535097 h 1799493"/>
                  <a:gd name="connsiteX471" fmla="*/ 1046033 w 3888895"/>
                  <a:gd name="connsiteY471" fmla="*/ 1541760 h 1799493"/>
                  <a:gd name="connsiteX472" fmla="*/ 1117051 w 3888895"/>
                  <a:gd name="connsiteY472" fmla="*/ 1570630 h 1799493"/>
                  <a:gd name="connsiteX473" fmla="*/ 1112612 w 3888895"/>
                  <a:gd name="connsiteY473" fmla="*/ 1570630 h 1799493"/>
                  <a:gd name="connsiteX474" fmla="*/ 1117051 w 3888895"/>
                  <a:gd name="connsiteY474" fmla="*/ 1572850 h 1799493"/>
                  <a:gd name="connsiteX475" fmla="*/ 1123709 w 3888895"/>
                  <a:gd name="connsiteY475" fmla="*/ 1575071 h 1799493"/>
                  <a:gd name="connsiteX476" fmla="*/ 1119270 w 3888895"/>
                  <a:gd name="connsiteY476" fmla="*/ 1575071 h 1799493"/>
                  <a:gd name="connsiteX477" fmla="*/ 1141463 w 3888895"/>
                  <a:gd name="connsiteY477" fmla="*/ 1586175 h 1799493"/>
                  <a:gd name="connsiteX478" fmla="*/ 1132586 w 3888895"/>
                  <a:gd name="connsiteY478" fmla="*/ 1586175 h 1799493"/>
                  <a:gd name="connsiteX479" fmla="*/ 1128148 w 3888895"/>
                  <a:gd name="connsiteY479" fmla="*/ 1586175 h 1799493"/>
                  <a:gd name="connsiteX480" fmla="*/ 1121490 w 3888895"/>
                  <a:gd name="connsiteY480" fmla="*/ 1583954 h 1799493"/>
                  <a:gd name="connsiteX481" fmla="*/ 1119270 w 3888895"/>
                  <a:gd name="connsiteY481" fmla="*/ 1583954 h 1799493"/>
                  <a:gd name="connsiteX482" fmla="*/ 1090419 w 3888895"/>
                  <a:gd name="connsiteY482" fmla="*/ 1572850 h 1799493"/>
                  <a:gd name="connsiteX483" fmla="*/ 1063787 w 3888895"/>
                  <a:gd name="connsiteY483" fmla="*/ 1561747 h 1799493"/>
                  <a:gd name="connsiteX484" fmla="*/ 1063787 w 3888895"/>
                  <a:gd name="connsiteY484" fmla="*/ 1559526 h 1799493"/>
                  <a:gd name="connsiteX485" fmla="*/ 1054910 w 3888895"/>
                  <a:gd name="connsiteY485" fmla="*/ 1555084 h 1799493"/>
                  <a:gd name="connsiteX486" fmla="*/ 1057129 w 3888895"/>
                  <a:gd name="connsiteY486" fmla="*/ 1555084 h 1799493"/>
                  <a:gd name="connsiteX487" fmla="*/ 1037155 w 3888895"/>
                  <a:gd name="connsiteY487" fmla="*/ 1548422 h 1799493"/>
                  <a:gd name="connsiteX488" fmla="*/ 1023840 w 3888895"/>
                  <a:gd name="connsiteY488" fmla="*/ 1541760 h 1799493"/>
                  <a:gd name="connsiteX489" fmla="*/ 966137 w 3888895"/>
                  <a:gd name="connsiteY489" fmla="*/ 1517331 h 1799493"/>
                  <a:gd name="connsiteX490" fmla="*/ 886242 w 3888895"/>
                  <a:gd name="connsiteY490" fmla="*/ 1484020 h 1799493"/>
                  <a:gd name="connsiteX491" fmla="*/ 824101 w 3888895"/>
                  <a:gd name="connsiteY491" fmla="*/ 1455150 h 1799493"/>
                  <a:gd name="connsiteX492" fmla="*/ 786373 w 3888895"/>
                  <a:gd name="connsiteY492" fmla="*/ 1441825 h 1799493"/>
                  <a:gd name="connsiteX493" fmla="*/ 735328 w 3888895"/>
                  <a:gd name="connsiteY493" fmla="*/ 1421838 h 1799493"/>
                  <a:gd name="connsiteX494" fmla="*/ 702038 w 3888895"/>
                  <a:gd name="connsiteY494" fmla="*/ 1406293 h 1799493"/>
                  <a:gd name="connsiteX495" fmla="*/ 688723 w 3888895"/>
                  <a:gd name="connsiteY495" fmla="*/ 1401851 h 1799493"/>
                  <a:gd name="connsiteX496" fmla="*/ 668749 w 3888895"/>
                  <a:gd name="connsiteY496" fmla="*/ 1395189 h 1799493"/>
                  <a:gd name="connsiteX497" fmla="*/ 642117 w 3888895"/>
                  <a:gd name="connsiteY497" fmla="*/ 1379643 h 1799493"/>
                  <a:gd name="connsiteX498" fmla="*/ 604388 w 3888895"/>
                  <a:gd name="connsiteY498" fmla="*/ 1364098 h 1799493"/>
                  <a:gd name="connsiteX499" fmla="*/ 597730 w 3888895"/>
                  <a:gd name="connsiteY499" fmla="*/ 1361877 h 1799493"/>
                  <a:gd name="connsiteX500" fmla="*/ 579976 w 3888895"/>
                  <a:gd name="connsiteY500" fmla="*/ 1355215 h 1799493"/>
                  <a:gd name="connsiteX501" fmla="*/ 524493 w 3888895"/>
                  <a:gd name="connsiteY501" fmla="*/ 1333007 h 1799493"/>
                  <a:gd name="connsiteX502" fmla="*/ 349167 w 3888895"/>
                  <a:gd name="connsiteY502" fmla="*/ 1257501 h 1799493"/>
                  <a:gd name="connsiteX503" fmla="*/ 355825 w 3888895"/>
                  <a:gd name="connsiteY503" fmla="*/ 1259722 h 1799493"/>
                  <a:gd name="connsiteX504" fmla="*/ 371360 w 3888895"/>
                  <a:gd name="connsiteY504" fmla="*/ 1266384 h 1799493"/>
                  <a:gd name="connsiteX505" fmla="*/ 364702 w 3888895"/>
                  <a:gd name="connsiteY505" fmla="*/ 1264163 h 1799493"/>
                  <a:gd name="connsiteX506" fmla="*/ 391056 w 3888895"/>
                  <a:gd name="connsiteY506" fmla="*/ 1275267 h 1799493"/>
                  <a:gd name="connsiteX507" fmla="*/ 413360 w 3888895"/>
                  <a:gd name="connsiteY507" fmla="*/ 1284664 h 1799493"/>
                  <a:gd name="connsiteX508" fmla="*/ 431282 w 3888895"/>
                  <a:gd name="connsiteY508" fmla="*/ 1293033 h 1799493"/>
                  <a:gd name="connsiteX509" fmla="*/ 480107 w 3888895"/>
                  <a:gd name="connsiteY509" fmla="*/ 1313020 h 1799493"/>
                  <a:gd name="connsiteX510" fmla="*/ 482603 w 3888895"/>
                  <a:gd name="connsiteY510" fmla="*/ 1314131 h 1799493"/>
                  <a:gd name="connsiteX511" fmla="*/ 492782 w 3888895"/>
                  <a:gd name="connsiteY511" fmla="*/ 1318657 h 1799493"/>
                  <a:gd name="connsiteX512" fmla="*/ 497584 w 3888895"/>
                  <a:gd name="connsiteY512" fmla="*/ 1320793 h 1799493"/>
                  <a:gd name="connsiteX513" fmla="*/ 500080 w 3888895"/>
                  <a:gd name="connsiteY513" fmla="*/ 1321903 h 1799493"/>
                  <a:gd name="connsiteX514" fmla="*/ 492782 w 3888895"/>
                  <a:gd name="connsiteY514" fmla="*/ 1318657 h 1799493"/>
                  <a:gd name="connsiteX515" fmla="*/ 480107 w 3888895"/>
                  <a:gd name="connsiteY515" fmla="*/ 1313020 h 1799493"/>
                  <a:gd name="connsiteX516" fmla="*/ 466513 w 3888895"/>
                  <a:gd name="connsiteY516" fmla="*/ 1307191 h 1799493"/>
                  <a:gd name="connsiteX517" fmla="*/ 449067 w 3888895"/>
                  <a:gd name="connsiteY517" fmla="*/ 1299709 h 1799493"/>
                  <a:gd name="connsiteX518" fmla="*/ 453648 w 3888895"/>
                  <a:gd name="connsiteY518" fmla="*/ 1301639 h 1799493"/>
                  <a:gd name="connsiteX519" fmla="*/ 575537 w 3888895"/>
                  <a:gd name="connsiteY519" fmla="*/ 1352994 h 1799493"/>
                  <a:gd name="connsiteX520" fmla="*/ 504519 w 3888895"/>
                  <a:gd name="connsiteY520" fmla="*/ 1321903 h 1799493"/>
                  <a:gd name="connsiteX521" fmla="*/ 362483 w 3888895"/>
                  <a:gd name="connsiteY521" fmla="*/ 1261942 h 1799493"/>
                  <a:gd name="connsiteX522" fmla="*/ 329193 w 3888895"/>
                  <a:gd name="connsiteY522" fmla="*/ 1248618 h 1799493"/>
                  <a:gd name="connsiteX523" fmla="*/ 294192 w 3888895"/>
                  <a:gd name="connsiteY523" fmla="*/ 1231806 h 1799493"/>
                  <a:gd name="connsiteX524" fmla="*/ 318096 w 3888895"/>
                  <a:gd name="connsiteY524" fmla="*/ 1241956 h 1799493"/>
                  <a:gd name="connsiteX525" fmla="*/ 355825 w 3888895"/>
                  <a:gd name="connsiteY525" fmla="*/ 1257501 h 1799493"/>
                  <a:gd name="connsiteX526" fmla="*/ 318096 w 3888895"/>
                  <a:gd name="connsiteY526" fmla="*/ 1241956 h 1799493"/>
                  <a:gd name="connsiteX527" fmla="*/ 273710 w 3888895"/>
                  <a:gd name="connsiteY527" fmla="*/ 1221969 h 1799493"/>
                  <a:gd name="connsiteX528" fmla="*/ 294192 w 3888895"/>
                  <a:gd name="connsiteY528" fmla="*/ 1231806 h 1799493"/>
                  <a:gd name="connsiteX529" fmla="*/ 278703 w 3888895"/>
                  <a:gd name="connsiteY529" fmla="*/ 1225230 h 1799493"/>
                  <a:gd name="connsiteX530" fmla="*/ 153867 w 3888895"/>
                  <a:gd name="connsiteY530" fmla="*/ 1170891 h 1799493"/>
                  <a:gd name="connsiteX531" fmla="*/ 3351235 w 3888895"/>
                  <a:gd name="connsiteY531" fmla="*/ 1108922 h 1799493"/>
                  <a:gd name="connsiteX532" fmla="*/ 3324109 w 3888895"/>
                  <a:gd name="connsiteY532" fmla="*/ 1127029 h 1799493"/>
                  <a:gd name="connsiteX533" fmla="*/ 3278068 w 3888895"/>
                  <a:gd name="connsiteY533" fmla="*/ 1157763 h 1799493"/>
                  <a:gd name="connsiteX534" fmla="*/ 3293586 w 3888895"/>
                  <a:gd name="connsiteY534" fmla="*/ 1146109 h 1799493"/>
                  <a:gd name="connsiteX535" fmla="*/ 3295803 w 3888895"/>
                  <a:gd name="connsiteY535" fmla="*/ 1144444 h 1799493"/>
                  <a:gd name="connsiteX536" fmla="*/ 3342576 w 3888895"/>
                  <a:gd name="connsiteY536" fmla="*/ 1114471 h 1799493"/>
                  <a:gd name="connsiteX537" fmla="*/ 3397806 w 3888895"/>
                  <a:gd name="connsiteY537" fmla="*/ 1078576 h 1799493"/>
                  <a:gd name="connsiteX538" fmla="*/ 3378957 w 3888895"/>
                  <a:gd name="connsiteY538" fmla="*/ 1091158 h 1799493"/>
                  <a:gd name="connsiteX539" fmla="*/ 3370077 w 3888895"/>
                  <a:gd name="connsiteY539" fmla="*/ 1096848 h 1799493"/>
                  <a:gd name="connsiteX540" fmla="*/ 3351235 w 3888895"/>
                  <a:gd name="connsiteY540" fmla="*/ 1108922 h 1799493"/>
                  <a:gd name="connsiteX541" fmla="*/ 3360762 w 3888895"/>
                  <a:gd name="connsiteY541" fmla="*/ 1102563 h 1799493"/>
                  <a:gd name="connsiteX542" fmla="*/ 3385331 w 3888895"/>
                  <a:gd name="connsiteY542" fmla="*/ 1086163 h 1799493"/>
                  <a:gd name="connsiteX543" fmla="*/ 3388936 w 3888895"/>
                  <a:gd name="connsiteY543" fmla="*/ 1083757 h 1799493"/>
                  <a:gd name="connsiteX544" fmla="*/ 3408890 w 3888895"/>
                  <a:gd name="connsiteY544" fmla="*/ 1071177 h 1799493"/>
                  <a:gd name="connsiteX545" fmla="*/ 3406673 w 3888895"/>
                  <a:gd name="connsiteY545" fmla="*/ 1073397 h 1799493"/>
                  <a:gd name="connsiteX546" fmla="*/ 3397806 w 3888895"/>
                  <a:gd name="connsiteY546" fmla="*/ 1078576 h 1799493"/>
                  <a:gd name="connsiteX547" fmla="*/ 3411108 w 3888895"/>
                  <a:gd name="connsiteY547" fmla="*/ 1068956 h 1799493"/>
                  <a:gd name="connsiteX548" fmla="*/ 3410116 w 3888895"/>
                  <a:gd name="connsiteY548" fmla="*/ 1069949 h 1799493"/>
                  <a:gd name="connsiteX549" fmla="*/ 3403024 w 3888895"/>
                  <a:gd name="connsiteY549" fmla="*/ 1074353 h 1799493"/>
                  <a:gd name="connsiteX550" fmla="*/ 3407886 w 3888895"/>
                  <a:gd name="connsiteY550" fmla="*/ 1071107 h 1799493"/>
                  <a:gd name="connsiteX551" fmla="*/ 3411108 w 3888895"/>
                  <a:gd name="connsiteY551" fmla="*/ 1068956 h 1799493"/>
                  <a:gd name="connsiteX552" fmla="*/ 3419363 w 3888895"/>
                  <a:gd name="connsiteY552" fmla="*/ 1064321 h 1799493"/>
                  <a:gd name="connsiteX553" fmla="*/ 3418315 w 3888895"/>
                  <a:gd name="connsiteY553" fmla="*/ 1065071 h 1799493"/>
                  <a:gd name="connsiteX554" fmla="*/ 3415543 w 3888895"/>
                  <a:gd name="connsiteY554" fmla="*/ 1066736 h 1799493"/>
                  <a:gd name="connsiteX555" fmla="*/ 3408890 w 3888895"/>
                  <a:gd name="connsiteY555" fmla="*/ 1071177 h 1799493"/>
                  <a:gd name="connsiteX556" fmla="*/ 3410116 w 3888895"/>
                  <a:gd name="connsiteY556" fmla="*/ 1069949 h 1799493"/>
                  <a:gd name="connsiteX557" fmla="*/ 3416283 w 3888895"/>
                  <a:gd name="connsiteY557" fmla="*/ 1066120 h 1799493"/>
                  <a:gd name="connsiteX558" fmla="*/ 413067 w 3888895"/>
                  <a:gd name="connsiteY558" fmla="*/ 1061815 h 1799493"/>
                  <a:gd name="connsiteX559" fmla="*/ 418402 w 3888895"/>
                  <a:gd name="connsiteY559" fmla="*/ 1064952 h 1799493"/>
                  <a:gd name="connsiteX560" fmla="*/ 419797 w 3888895"/>
                  <a:gd name="connsiteY560" fmla="*/ 1065861 h 1799493"/>
                  <a:gd name="connsiteX561" fmla="*/ 3426628 w 3888895"/>
                  <a:gd name="connsiteY561" fmla="*/ 1060076 h 1799493"/>
                  <a:gd name="connsiteX562" fmla="*/ 3426620 w 3888895"/>
                  <a:gd name="connsiteY562" fmla="*/ 1060082 h 1799493"/>
                  <a:gd name="connsiteX563" fmla="*/ 3419363 w 3888895"/>
                  <a:gd name="connsiteY563" fmla="*/ 1064321 h 1799493"/>
                  <a:gd name="connsiteX564" fmla="*/ 3420255 w 3888895"/>
                  <a:gd name="connsiteY564" fmla="*/ 1063684 h 1799493"/>
                  <a:gd name="connsiteX565" fmla="*/ 3422195 w 3888895"/>
                  <a:gd name="connsiteY565" fmla="*/ 1062296 h 1799493"/>
                  <a:gd name="connsiteX566" fmla="*/ 393832 w 3888895"/>
                  <a:gd name="connsiteY566" fmla="*/ 1049213 h 1799493"/>
                  <a:gd name="connsiteX567" fmla="*/ 397136 w 3888895"/>
                  <a:gd name="connsiteY567" fmla="*/ 1051105 h 1799493"/>
                  <a:gd name="connsiteX568" fmla="*/ 409590 w 3888895"/>
                  <a:gd name="connsiteY568" fmla="*/ 1059214 h 1799493"/>
                  <a:gd name="connsiteX569" fmla="*/ 409461 w 3888895"/>
                  <a:gd name="connsiteY569" fmla="*/ 1059139 h 1799493"/>
                  <a:gd name="connsiteX570" fmla="*/ 406409 w 3888895"/>
                  <a:gd name="connsiteY570" fmla="*/ 1057367 h 1799493"/>
                  <a:gd name="connsiteX571" fmla="*/ 413067 w 3888895"/>
                  <a:gd name="connsiteY571" fmla="*/ 1061815 h 1799493"/>
                  <a:gd name="connsiteX572" fmla="*/ 397531 w 3888895"/>
                  <a:gd name="connsiteY572" fmla="*/ 1052919 h 1799493"/>
                  <a:gd name="connsiteX573" fmla="*/ 364239 w 3888895"/>
                  <a:gd name="connsiteY573" fmla="*/ 1028456 h 1799493"/>
                  <a:gd name="connsiteX574" fmla="*/ 366156 w 3888895"/>
                  <a:gd name="connsiteY574" fmla="*/ 1029718 h 1799493"/>
                  <a:gd name="connsiteX575" fmla="*/ 365871 w 3888895"/>
                  <a:gd name="connsiteY575" fmla="*/ 1029546 h 1799493"/>
                  <a:gd name="connsiteX576" fmla="*/ 360823 w 3888895"/>
                  <a:gd name="connsiteY576" fmla="*/ 1026508 h 1799493"/>
                  <a:gd name="connsiteX577" fmla="*/ 364239 w 3888895"/>
                  <a:gd name="connsiteY577" fmla="*/ 1028456 h 1799493"/>
                  <a:gd name="connsiteX578" fmla="*/ 361861 w 3888895"/>
                  <a:gd name="connsiteY578" fmla="*/ 1027132 h 1799493"/>
                  <a:gd name="connsiteX579" fmla="*/ 324289 w 3888895"/>
                  <a:gd name="connsiteY579" fmla="*/ 1006217 h 1799493"/>
                  <a:gd name="connsiteX580" fmla="*/ 361861 w 3888895"/>
                  <a:gd name="connsiteY580" fmla="*/ 1027132 h 1799493"/>
                  <a:gd name="connsiteX581" fmla="*/ 365871 w 3888895"/>
                  <a:gd name="connsiteY581" fmla="*/ 1029546 h 1799493"/>
                  <a:gd name="connsiteX582" fmla="*/ 397531 w 3888895"/>
                  <a:gd name="connsiteY582" fmla="*/ 1050695 h 1799493"/>
                  <a:gd name="connsiteX583" fmla="*/ 392537 w 3888895"/>
                  <a:gd name="connsiteY583" fmla="*/ 1047082 h 1799493"/>
                  <a:gd name="connsiteX584" fmla="*/ 366156 w 3888895"/>
                  <a:gd name="connsiteY584" fmla="*/ 1029718 h 1799493"/>
                  <a:gd name="connsiteX585" fmla="*/ 368678 w 3888895"/>
                  <a:gd name="connsiteY585" fmla="*/ 1031236 h 1799493"/>
                  <a:gd name="connsiteX586" fmla="*/ 606160 w 3888895"/>
                  <a:gd name="connsiteY586" fmla="*/ 1168563 h 1799493"/>
                  <a:gd name="connsiteX587" fmla="*/ 830325 w 3888895"/>
                  <a:gd name="connsiteY587" fmla="*/ 1299774 h 1799493"/>
                  <a:gd name="connsiteX588" fmla="*/ 841422 w 3888895"/>
                  <a:gd name="connsiteY588" fmla="*/ 1306446 h 1799493"/>
                  <a:gd name="connsiteX589" fmla="*/ 874714 w 3888895"/>
                  <a:gd name="connsiteY589" fmla="*/ 1326461 h 1799493"/>
                  <a:gd name="connsiteX590" fmla="*/ 934639 w 3888895"/>
                  <a:gd name="connsiteY590" fmla="*/ 1359819 h 1799493"/>
                  <a:gd name="connsiteX591" fmla="*/ 961273 w 3888895"/>
                  <a:gd name="connsiteY591" fmla="*/ 1375387 h 1799493"/>
                  <a:gd name="connsiteX592" fmla="*/ 1007881 w 3888895"/>
                  <a:gd name="connsiteY592" fmla="*/ 1402074 h 1799493"/>
                  <a:gd name="connsiteX593" fmla="*/ 1012320 w 3888895"/>
                  <a:gd name="connsiteY593" fmla="*/ 1402074 h 1799493"/>
                  <a:gd name="connsiteX594" fmla="*/ 1023417 w 3888895"/>
                  <a:gd name="connsiteY594" fmla="*/ 1408746 h 1799493"/>
                  <a:gd name="connsiteX595" fmla="*/ 1038954 w 3888895"/>
                  <a:gd name="connsiteY595" fmla="*/ 1417641 h 1799493"/>
                  <a:gd name="connsiteX596" fmla="*/ 1103318 w 3888895"/>
                  <a:gd name="connsiteY596" fmla="*/ 1455448 h 1799493"/>
                  <a:gd name="connsiteX597" fmla="*/ 1101098 w 3888895"/>
                  <a:gd name="connsiteY597" fmla="*/ 1455448 h 1799493"/>
                  <a:gd name="connsiteX598" fmla="*/ 1105537 w 3888895"/>
                  <a:gd name="connsiteY598" fmla="*/ 1457672 h 1799493"/>
                  <a:gd name="connsiteX599" fmla="*/ 1109976 w 3888895"/>
                  <a:gd name="connsiteY599" fmla="*/ 1462119 h 1799493"/>
                  <a:gd name="connsiteX600" fmla="*/ 1105537 w 3888895"/>
                  <a:gd name="connsiteY600" fmla="*/ 1459896 h 1799493"/>
                  <a:gd name="connsiteX601" fmla="*/ 1125512 w 3888895"/>
                  <a:gd name="connsiteY601" fmla="*/ 1473239 h 1799493"/>
                  <a:gd name="connsiteX602" fmla="*/ 1116635 w 3888895"/>
                  <a:gd name="connsiteY602" fmla="*/ 1473239 h 1799493"/>
                  <a:gd name="connsiteX603" fmla="*/ 1114415 w 3888895"/>
                  <a:gd name="connsiteY603" fmla="*/ 1473239 h 1799493"/>
                  <a:gd name="connsiteX604" fmla="*/ 1105537 w 3888895"/>
                  <a:gd name="connsiteY604" fmla="*/ 1468791 h 1799493"/>
                  <a:gd name="connsiteX605" fmla="*/ 1103318 w 3888895"/>
                  <a:gd name="connsiteY605" fmla="*/ 1468791 h 1799493"/>
                  <a:gd name="connsiteX606" fmla="*/ 1078904 w 3888895"/>
                  <a:gd name="connsiteY606" fmla="*/ 1455448 h 1799493"/>
                  <a:gd name="connsiteX607" fmla="*/ 1054490 w 3888895"/>
                  <a:gd name="connsiteY607" fmla="*/ 1439880 h 1799493"/>
                  <a:gd name="connsiteX608" fmla="*/ 1054490 w 3888895"/>
                  <a:gd name="connsiteY608" fmla="*/ 1437656 h 1799493"/>
                  <a:gd name="connsiteX609" fmla="*/ 1052270 w 3888895"/>
                  <a:gd name="connsiteY609" fmla="*/ 1437656 h 1799493"/>
                  <a:gd name="connsiteX610" fmla="*/ 1045612 w 3888895"/>
                  <a:gd name="connsiteY610" fmla="*/ 1433209 h 1799493"/>
                  <a:gd name="connsiteX611" fmla="*/ 1030076 w 3888895"/>
                  <a:gd name="connsiteY611" fmla="*/ 1424313 h 1799493"/>
                  <a:gd name="connsiteX612" fmla="*/ 1016759 w 3888895"/>
                  <a:gd name="connsiteY612" fmla="*/ 1415417 h 1799493"/>
                  <a:gd name="connsiteX613" fmla="*/ 963492 w 3888895"/>
                  <a:gd name="connsiteY613" fmla="*/ 1382059 h 1799493"/>
                  <a:gd name="connsiteX614" fmla="*/ 890250 w 3888895"/>
                  <a:gd name="connsiteY614" fmla="*/ 1339804 h 1799493"/>
                  <a:gd name="connsiteX615" fmla="*/ 832544 w 3888895"/>
                  <a:gd name="connsiteY615" fmla="*/ 1306446 h 1799493"/>
                  <a:gd name="connsiteX616" fmla="*/ 797033 w 3888895"/>
                  <a:gd name="connsiteY616" fmla="*/ 1286430 h 1799493"/>
                  <a:gd name="connsiteX617" fmla="*/ 750424 w 3888895"/>
                  <a:gd name="connsiteY617" fmla="*/ 1259743 h 1799493"/>
                  <a:gd name="connsiteX618" fmla="*/ 719352 w 3888895"/>
                  <a:gd name="connsiteY618" fmla="*/ 1241952 h 1799493"/>
                  <a:gd name="connsiteX619" fmla="*/ 706035 w 3888895"/>
                  <a:gd name="connsiteY619" fmla="*/ 1235280 h 1799493"/>
                  <a:gd name="connsiteX620" fmla="*/ 688280 w 3888895"/>
                  <a:gd name="connsiteY620" fmla="*/ 1226385 h 1799493"/>
                  <a:gd name="connsiteX621" fmla="*/ 661646 w 3888895"/>
                  <a:gd name="connsiteY621" fmla="*/ 1208593 h 1799493"/>
                  <a:gd name="connsiteX622" fmla="*/ 628354 w 3888895"/>
                  <a:gd name="connsiteY622" fmla="*/ 1188578 h 1799493"/>
                  <a:gd name="connsiteX623" fmla="*/ 621696 w 3888895"/>
                  <a:gd name="connsiteY623" fmla="*/ 1184130 h 1799493"/>
                  <a:gd name="connsiteX624" fmla="*/ 606160 w 3888895"/>
                  <a:gd name="connsiteY624" fmla="*/ 1175235 h 1799493"/>
                  <a:gd name="connsiteX625" fmla="*/ 552893 w 3888895"/>
                  <a:gd name="connsiteY625" fmla="*/ 1146324 h 1799493"/>
                  <a:gd name="connsiteX626" fmla="*/ 419934 w 3888895"/>
                  <a:gd name="connsiteY626" fmla="*/ 1065950 h 1799493"/>
                  <a:gd name="connsiteX627" fmla="*/ 419797 w 3888895"/>
                  <a:gd name="connsiteY627" fmla="*/ 1065861 h 1799493"/>
                  <a:gd name="connsiteX628" fmla="*/ 435262 w 3888895"/>
                  <a:gd name="connsiteY628" fmla="*/ 1075159 h 1799493"/>
                  <a:gd name="connsiteX629" fmla="*/ 468554 w 3888895"/>
                  <a:gd name="connsiteY629" fmla="*/ 1095174 h 1799493"/>
                  <a:gd name="connsiteX630" fmla="*/ 515162 w 3888895"/>
                  <a:gd name="connsiteY630" fmla="*/ 1121861 h 1799493"/>
                  <a:gd name="connsiteX631" fmla="*/ 517104 w 3888895"/>
                  <a:gd name="connsiteY631" fmla="*/ 1122973 h 1799493"/>
                  <a:gd name="connsiteX632" fmla="*/ 527948 w 3888895"/>
                  <a:gd name="connsiteY632" fmla="*/ 1129182 h 1799493"/>
                  <a:gd name="connsiteX633" fmla="*/ 530698 w 3888895"/>
                  <a:gd name="connsiteY633" fmla="*/ 1130756 h 1799493"/>
                  <a:gd name="connsiteX634" fmla="*/ 528756 w 3888895"/>
                  <a:gd name="connsiteY634" fmla="*/ 1129644 h 1799493"/>
                  <a:gd name="connsiteX635" fmla="*/ 527948 w 3888895"/>
                  <a:gd name="connsiteY635" fmla="*/ 1129182 h 1799493"/>
                  <a:gd name="connsiteX636" fmla="*/ 515162 w 3888895"/>
                  <a:gd name="connsiteY636" fmla="*/ 1121861 h 1799493"/>
                  <a:gd name="connsiteX637" fmla="*/ 472091 w 3888895"/>
                  <a:gd name="connsiteY637" fmla="*/ 1096529 h 1799493"/>
                  <a:gd name="connsiteX638" fmla="*/ 418402 w 3888895"/>
                  <a:gd name="connsiteY638" fmla="*/ 1064952 h 1799493"/>
                  <a:gd name="connsiteX639" fmla="*/ 409590 w 3888895"/>
                  <a:gd name="connsiteY639" fmla="*/ 1059214 h 1799493"/>
                  <a:gd name="connsiteX640" fmla="*/ 430823 w 3888895"/>
                  <a:gd name="connsiteY640" fmla="*/ 1071545 h 1799493"/>
                  <a:gd name="connsiteX641" fmla="*/ 454092 w 3888895"/>
                  <a:gd name="connsiteY641" fmla="*/ 1085058 h 1799493"/>
                  <a:gd name="connsiteX642" fmla="*/ 472424 w 3888895"/>
                  <a:gd name="connsiteY642" fmla="*/ 1095703 h 1799493"/>
                  <a:gd name="connsiteX643" fmla="*/ 535137 w 3888895"/>
                  <a:gd name="connsiteY643" fmla="*/ 1132980 h 1799493"/>
                  <a:gd name="connsiteX644" fmla="*/ 601721 w 3888895"/>
                  <a:gd name="connsiteY644" fmla="*/ 1170787 h 1799493"/>
                  <a:gd name="connsiteX645" fmla="*/ 488806 w 3888895"/>
                  <a:gd name="connsiteY645" fmla="*/ 1105216 h 1799493"/>
                  <a:gd name="connsiteX646" fmla="*/ 472424 w 3888895"/>
                  <a:gd name="connsiteY646" fmla="*/ 1095703 h 1799493"/>
                  <a:gd name="connsiteX647" fmla="*/ 404189 w 3888895"/>
                  <a:gd name="connsiteY647" fmla="*/ 1055143 h 1799493"/>
                  <a:gd name="connsiteX648" fmla="*/ 400305 w 3888895"/>
                  <a:gd name="connsiteY648" fmla="*/ 1052919 h 1799493"/>
                  <a:gd name="connsiteX649" fmla="*/ 397136 w 3888895"/>
                  <a:gd name="connsiteY649" fmla="*/ 1051105 h 1799493"/>
                  <a:gd name="connsiteX650" fmla="*/ 393092 w 3888895"/>
                  <a:gd name="connsiteY650" fmla="*/ 1048472 h 1799493"/>
                  <a:gd name="connsiteX651" fmla="*/ 393832 w 3888895"/>
                  <a:gd name="connsiteY651" fmla="*/ 1049213 h 1799493"/>
                  <a:gd name="connsiteX652" fmla="*/ 373117 w 3888895"/>
                  <a:gd name="connsiteY652" fmla="*/ 1037352 h 1799493"/>
                  <a:gd name="connsiteX653" fmla="*/ 324289 w 3888895"/>
                  <a:gd name="connsiteY653" fmla="*/ 1006217 h 1799493"/>
                  <a:gd name="connsiteX654" fmla="*/ 668256 w 3888895"/>
                  <a:gd name="connsiteY654" fmla="*/ 975690 h 1799493"/>
                  <a:gd name="connsiteX655" fmla="*/ 673845 w 3888895"/>
                  <a:gd name="connsiteY655" fmla="*/ 979879 h 1799493"/>
                  <a:gd name="connsiteX656" fmla="*/ 675740 w 3888895"/>
                  <a:gd name="connsiteY656" fmla="*/ 981300 h 1799493"/>
                  <a:gd name="connsiteX657" fmla="*/ 676093 w 3888895"/>
                  <a:gd name="connsiteY657" fmla="*/ 981564 h 1799493"/>
                  <a:gd name="connsiteX658" fmla="*/ 677126 w 3888895"/>
                  <a:gd name="connsiteY658" fmla="*/ 982339 h 1799493"/>
                  <a:gd name="connsiteX659" fmla="*/ 675649 w 3888895"/>
                  <a:gd name="connsiteY659" fmla="*/ 981329 h 1799493"/>
                  <a:gd name="connsiteX660" fmla="*/ 667024 w 3888895"/>
                  <a:gd name="connsiteY660" fmla="*/ 974767 h 1799493"/>
                  <a:gd name="connsiteX661" fmla="*/ 668254 w 3888895"/>
                  <a:gd name="connsiteY661" fmla="*/ 975688 h 1799493"/>
                  <a:gd name="connsiteX662" fmla="*/ 668256 w 3888895"/>
                  <a:gd name="connsiteY662" fmla="*/ 975690 h 1799493"/>
                  <a:gd name="connsiteX663" fmla="*/ 633787 w 3888895"/>
                  <a:gd name="connsiteY663" fmla="*/ 952534 h 1799493"/>
                  <a:gd name="connsiteX664" fmla="*/ 635593 w 3888895"/>
                  <a:gd name="connsiteY664" fmla="*/ 953939 h 1799493"/>
                  <a:gd name="connsiteX665" fmla="*/ 634927 w 3888895"/>
                  <a:gd name="connsiteY665" fmla="*/ 953483 h 1799493"/>
                  <a:gd name="connsiteX666" fmla="*/ 211097 w 3888895"/>
                  <a:gd name="connsiteY666" fmla="*/ 937276 h 1799493"/>
                  <a:gd name="connsiteX667" fmla="*/ 224413 w 3888895"/>
                  <a:gd name="connsiteY667" fmla="*/ 943948 h 1799493"/>
                  <a:gd name="connsiteX668" fmla="*/ 277819 w 3888895"/>
                  <a:gd name="connsiteY668" fmla="*/ 976542 h 1799493"/>
                  <a:gd name="connsiteX669" fmla="*/ 360823 w 3888895"/>
                  <a:gd name="connsiteY669" fmla="*/ 1026508 h 1799493"/>
                  <a:gd name="connsiteX670" fmla="*/ 327202 w 3888895"/>
                  <a:gd name="connsiteY670" fmla="*/ 1007329 h 1799493"/>
                  <a:gd name="connsiteX671" fmla="*/ 211097 w 3888895"/>
                  <a:gd name="connsiteY671" fmla="*/ 937276 h 1799493"/>
                  <a:gd name="connsiteX672" fmla="*/ 3626196 w 3888895"/>
                  <a:gd name="connsiteY672" fmla="*/ 933523 h 1799493"/>
                  <a:gd name="connsiteX673" fmla="*/ 3612892 w 3888895"/>
                  <a:gd name="connsiteY673" fmla="*/ 942404 h 1799493"/>
                  <a:gd name="connsiteX674" fmla="*/ 3204889 w 3888895"/>
                  <a:gd name="connsiteY674" fmla="*/ 1211051 h 1799493"/>
                  <a:gd name="connsiteX675" fmla="*/ 2965410 w 3888895"/>
                  <a:gd name="connsiteY675" fmla="*/ 1370907 h 1799493"/>
                  <a:gd name="connsiteX676" fmla="*/ 2952105 w 3888895"/>
                  <a:gd name="connsiteY676" fmla="*/ 1379788 h 1799493"/>
                  <a:gd name="connsiteX677" fmla="*/ 2916627 w 3888895"/>
                  <a:gd name="connsiteY677" fmla="*/ 1404210 h 1799493"/>
                  <a:gd name="connsiteX678" fmla="*/ 2854539 w 3888895"/>
                  <a:gd name="connsiteY678" fmla="*/ 1444174 h 1799493"/>
                  <a:gd name="connsiteX679" fmla="*/ 2825713 w 3888895"/>
                  <a:gd name="connsiteY679" fmla="*/ 1464156 h 1799493"/>
                  <a:gd name="connsiteX680" fmla="*/ 2776930 w 3888895"/>
                  <a:gd name="connsiteY680" fmla="*/ 1497459 h 1799493"/>
                  <a:gd name="connsiteX681" fmla="*/ 2772495 w 3888895"/>
                  <a:gd name="connsiteY681" fmla="*/ 1501900 h 1799493"/>
                  <a:gd name="connsiteX682" fmla="*/ 2761408 w 3888895"/>
                  <a:gd name="connsiteY682" fmla="*/ 1508560 h 1799493"/>
                  <a:gd name="connsiteX683" fmla="*/ 2745887 w 3888895"/>
                  <a:gd name="connsiteY683" fmla="*/ 1521882 h 1799493"/>
                  <a:gd name="connsiteX684" fmla="*/ 2674930 w 3888895"/>
                  <a:gd name="connsiteY684" fmla="*/ 1566286 h 1799493"/>
                  <a:gd name="connsiteX685" fmla="*/ 2677147 w 3888895"/>
                  <a:gd name="connsiteY685" fmla="*/ 1564066 h 1799493"/>
                  <a:gd name="connsiteX686" fmla="*/ 2672713 w 3888895"/>
                  <a:gd name="connsiteY686" fmla="*/ 1566286 h 1799493"/>
                  <a:gd name="connsiteX687" fmla="*/ 2674375 w 3888895"/>
                  <a:gd name="connsiteY687" fmla="*/ 1565176 h 1799493"/>
                  <a:gd name="connsiteX688" fmla="*/ 2672712 w 3888895"/>
                  <a:gd name="connsiteY688" fmla="*/ 1566286 h 1799493"/>
                  <a:gd name="connsiteX689" fmla="*/ 2672713 w 3888895"/>
                  <a:gd name="connsiteY689" fmla="*/ 1566286 h 1799493"/>
                  <a:gd name="connsiteX690" fmla="*/ 2666060 w 3888895"/>
                  <a:gd name="connsiteY690" fmla="*/ 1570727 h 1799493"/>
                  <a:gd name="connsiteX691" fmla="*/ 2670495 w 3888895"/>
                  <a:gd name="connsiteY691" fmla="*/ 1566286 h 1799493"/>
                  <a:gd name="connsiteX692" fmla="*/ 2646103 w 3888895"/>
                  <a:gd name="connsiteY692" fmla="*/ 1579608 h 1799493"/>
                  <a:gd name="connsiteX693" fmla="*/ 2652756 w 3888895"/>
                  <a:gd name="connsiteY693" fmla="*/ 1570727 h 1799493"/>
                  <a:gd name="connsiteX694" fmla="*/ 2652756 w 3888895"/>
                  <a:gd name="connsiteY694" fmla="*/ 1568507 h 1799493"/>
                  <a:gd name="connsiteX695" fmla="*/ 2661625 w 3888895"/>
                  <a:gd name="connsiteY695" fmla="*/ 1564066 h 1799493"/>
                  <a:gd name="connsiteX696" fmla="*/ 2663843 w 3888895"/>
                  <a:gd name="connsiteY696" fmla="*/ 1561846 h 1799493"/>
                  <a:gd name="connsiteX697" fmla="*/ 2688234 w 3888895"/>
                  <a:gd name="connsiteY697" fmla="*/ 1544084 h 1799493"/>
                  <a:gd name="connsiteX698" fmla="*/ 2714843 w 3888895"/>
                  <a:gd name="connsiteY698" fmla="*/ 1526322 h 1799493"/>
                  <a:gd name="connsiteX699" fmla="*/ 2717060 w 3888895"/>
                  <a:gd name="connsiteY699" fmla="*/ 1526322 h 1799493"/>
                  <a:gd name="connsiteX700" fmla="*/ 2719278 w 3888895"/>
                  <a:gd name="connsiteY700" fmla="*/ 1526322 h 1799493"/>
                  <a:gd name="connsiteX701" fmla="*/ 2728147 w 3888895"/>
                  <a:gd name="connsiteY701" fmla="*/ 1519662 h 1799493"/>
                  <a:gd name="connsiteX702" fmla="*/ 2725930 w 3888895"/>
                  <a:gd name="connsiteY702" fmla="*/ 1521882 h 1799493"/>
                  <a:gd name="connsiteX703" fmla="*/ 2743669 w 3888895"/>
                  <a:gd name="connsiteY703" fmla="*/ 1508560 h 1799493"/>
                  <a:gd name="connsiteX704" fmla="*/ 2759191 w 3888895"/>
                  <a:gd name="connsiteY704" fmla="*/ 1499680 h 1799493"/>
                  <a:gd name="connsiteX705" fmla="*/ 2816844 w 3888895"/>
                  <a:gd name="connsiteY705" fmla="*/ 1464156 h 1799493"/>
                  <a:gd name="connsiteX706" fmla="*/ 2896670 w 3888895"/>
                  <a:gd name="connsiteY706" fmla="*/ 1410871 h 1799493"/>
                  <a:gd name="connsiteX707" fmla="*/ 2958757 w 3888895"/>
                  <a:gd name="connsiteY707" fmla="*/ 1370907 h 1799493"/>
                  <a:gd name="connsiteX708" fmla="*/ 2994236 w 3888895"/>
                  <a:gd name="connsiteY708" fmla="*/ 1346484 h 1799493"/>
                  <a:gd name="connsiteX709" fmla="*/ 3043019 w 3888895"/>
                  <a:gd name="connsiteY709" fmla="*/ 1310961 h 1799493"/>
                  <a:gd name="connsiteX710" fmla="*/ 3076280 w 3888895"/>
                  <a:gd name="connsiteY710" fmla="*/ 1288758 h 1799493"/>
                  <a:gd name="connsiteX711" fmla="*/ 3089584 w 3888895"/>
                  <a:gd name="connsiteY711" fmla="*/ 1279878 h 1799493"/>
                  <a:gd name="connsiteX712" fmla="*/ 3107323 w 3888895"/>
                  <a:gd name="connsiteY712" fmla="*/ 1266556 h 1799493"/>
                  <a:gd name="connsiteX713" fmla="*/ 3138367 w 3888895"/>
                  <a:gd name="connsiteY713" fmla="*/ 1248794 h 1799493"/>
                  <a:gd name="connsiteX714" fmla="*/ 3176063 w 3888895"/>
                  <a:gd name="connsiteY714" fmla="*/ 1224372 h 1799493"/>
                  <a:gd name="connsiteX715" fmla="*/ 3180498 w 3888895"/>
                  <a:gd name="connsiteY715" fmla="*/ 1219932 h 1799493"/>
                  <a:gd name="connsiteX716" fmla="*/ 3198237 w 3888895"/>
                  <a:gd name="connsiteY716" fmla="*/ 1208830 h 1799493"/>
                  <a:gd name="connsiteX717" fmla="*/ 3251455 w 3888895"/>
                  <a:gd name="connsiteY717" fmla="*/ 1171087 h 1799493"/>
                  <a:gd name="connsiteX718" fmla="*/ 3397076 w 3888895"/>
                  <a:gd name="connsiteY718" fmla="*/ 1078045 h 1799493"/>
                  <a:gd name="connsiteX719" fmla="*/ 3403024 w 3888895"/>
                  <a:gd name="connsiteY719" fmla="*/ 1074353 h 1799493"/>
                  <a:gd name="connsiteX720" fmla="*/ 3400233 w 3888895"/>
                  <a:gd name="connsiteY720" fmla="*/ 1076216 h 1799493"/>
                  <a:gd name="connsiteX721" fmla="*/ 3388936 w 3888895"/>
                  <a:gd name="connsiteY721" fmla="*/ 1083757 h 1799493"/>
                  <a:gd name="connsiteX722" fmla="*/ 3380064 w 3888895"/>
                  <a:gd name="connsiteY722" fmla="*/ 1088938 h 1799493"/>
                  <a:gd name="connsiteX723" fmla="*/ 3346803 w 3888895"/>
                  <a:gd name="connsiteY723" fmla="*/ 1111141 h 1799493"/>
                  <a:gd name="connsiteX724" fmla="*/ 3295803 w 3888895"/>
                  <a:gd name="connsiteY724" fmla="*/ 1144444 h 1799493"/>
                  <a:gd name="connsiteX725" fmla="*/ 3280281 w 3888895"/>
                  <a:gd name="connsiteY725" fmla="*/ 1156100 h 1799493"/>
                  <a:gd name="connsiteX726" fmla="*/ 3278068 w 3888895"/>
                  <a:gd name="connsiteY726" fmla="*/ 1157763 h 1799493"/>
                  <a:gd name="connsiteX727" fmla="*/ 3272957 w 3888895"/>
                  <a:gd name="connsiteY727" fmla="*/ 1161174 h 1799493"/>
                  <a:gd name="connsiteX728" fmla="*/ 3246800 w 3888895"/>
                  <a:gd name="connsiteY728" fmla="*/ 1178634 h 1799493"/>
                  <a:gd name="connsiteX729" fmla="*/ 3239536 w 3888895"/>
                  <a:gd name="connsiteY729" fmla="*/ 1183298 h 1799493"/>
                  <a:gd name="connsiteX730" fmla="*/ 3204889 w 3888895"/>
                  <a:gd name="connsiteY730" fmla="*/ 1206610 h 1799493"/>
                  <a:gd name="connsiteX731" fmla="*/ 3246800 w 3888895"/>
                  <a:gd name="connsiteY731" fmla="*/ 1178634 h 1799493"/>
                  <a:gd name="connsiteX732" fmla="*/ 3275846 w 3888895"/>
                  <a:gd name="connsiteY732" fmla="*/ 1159986 h 1799493"/>
                  <a:gd name="connsiteX733" fmla="*/ 3378957 w 3888895"/>
                  <a:gd name="connsiteY733" fmla="*/ 1091158 h 1799493"/>
                  <a:gd name="connsiteX734" fmla="*/ 3406673 w 3888895"/>
                  <a:gd name="connsiteY734" fmla="*/ 1073397 h 1799493"/>
                  <a:gd name="connsiteX735" fmla="*/ 3418315 w 3888895"/>
                  <a:gd name="connsiteY735" fmla="*/ 1065071 h 1799493"/>
                  <a:gd name="connsiteX736" fmla="*/ 3419701 w 3888895"/>
                  <a:gd name="connsiteY736" fmla="*/ 1064238 h 1799493"/>
                  <a:gd name="connsiteX737" fmla="*/ 3426620 w 3888895"/>
                  <a:gd name="connsiteY737" fmla="*/ 1060082 h 1799493"/>
                  <a:gd name="connsiteX738" fmla="*/ 3426630 w 3888895"/>
                  <a:gd name="connsiteY738" fmla="*/ 1060076 h 1799493"/>
                  <a:gd name="connsiteX739" fmla="*/ 3426628 w 3888895"/>
                  <a:gd name="connsiteY739" fmla="*/ 1060076 h 1799493"/>
                  <a:gd name="connsiteX740" fmla="*/ 3429575 w 3888895"/>
                  <a:gd name="connsiteY740" fmla="*/ 1058306 h 1799493"/>
                  <a:gd name="connsiteX741" fmla="*/ 3448804 w 3888895"/>
                  <a:gd name="connsiteY741" fmla="*/ 1046754 h 1799493"/>
                  <a:gd name="connsiteX742" fmla="*/ 3504239 w 3888895"/>
                  <a:gd name="connsiteY742" fmla="*/ 1011231 h 1799493"/>
                  <a:gd name="connsiteX743" fmla="*/ 3462108 w 3888895"/>
                  <a:gd name="connsiteY743" fmla="*/ 1040094 h 1799493"/>
                  <a:gd name="connsiteX744" fmla="*/ 3424412 w 3888895"/>
                  <a:gd name="connsiteY744" fmla="*/ 1064516 h 1799493"/>
                  <a:gd name="connsiteX745" fmla="*/ 3462108 w 3888895"/>
                  <a:gd name="connsiteY745" fmla="*/ 1040094 h 1799493"/>
                  <a:gd name="connsiteX746" fmla="*/ 3626196 w 3888895"/>
                  <a:gd name="connsiteY746" fmla="*/ 933523 h 1799493"/>
                  <a:gd name="connsiteX747" fmla="*/ 3251694 w 3888895"/>
                  <a:gd name="connsiteY747" fmla="*/ 917843 h 1799493"/>
                  <a:gd name="connsiteX748" fmla="*/ 3242976 w 3888895"/>
                  <a:gd name="connsiteY748" fmla="*/ 923631 h 1799493"/>
                  <a:gd name="connsiteX749" fmla="*/ 3245593 w 3888895"/>
                  <a:gd name="connsiteY749" fmla="*/ 921450 h 1799493"/>
                  <a:gd name="connsiteX750" fmla="*/ 3247257 w 3888895"/>
                  <a:gd name="connsiteY750" fmla="*/ 920063 h 1799493"/>
                  <a:gd name="connsiteX751" fmla="*/ 3251694 w 3888895"/>
                  <a:gd name="connsiteY751" fmla="*/ 917843 h 1799493"/>
                  <a:gd name="connsiteX752" fmla="*/ 588288 w 3888895"/>
                  <a:gd name="connsiteY752" fmla="*/ 915751 h 1799493"/>
                  <a:gd name="connsiteX753" fmla="*/ 639647 w 3888895"/>
                  <a:gd name="connsiteY753" fmla="*/ 954247 h 1799493"/>
                  <a:gd name="connsiteX754" fmla="*/ 666023 w 3888895"/>
                  <a:gd name="connsiteY754" fmla="*/ 974016 h 1799493"/>
                  <a:gd name="connsiteX755" fmla="*/ 667024 w 3888895"/>
                  <a:gd name="connsiteY755" fmla="*/ 974767 h 1799493"/>
                  <a:gd name="connsiteX756" fmla="*/ 588315 w 3888895"/>
                  <a:gd name="connsiteY756" fmla="*/ 915772 h 1799493"/>
                  <a:gd name="connsiteX757" fmla="*/ 588281 w 3888895"/>
                  <a:gd name="connsiteY757" fmla="*/ 915746 h 1799493"/>
                  <a:gd name="connsiteX758" fmla="*/ 588281 w 3888895"/>
                  <a:gd name="connsiteY758" fmla="*/ 915746 h 1799493"/>
                  <a:gd name="connsiteX759" fmla="*/ 588281 w 3888895"/>
                  <a:gd name="connsiteY759" fmla="*/ 915746 h 1799493"/>
                  <a:gd name="connsiteX760" fmla="*/ 570514 w 3888895"/>
                  <a:gd name="connsiteY760" fmla="*/ 902429 h 1799493"/>
                  <a:gd name="connsiteX761" fmla="*/ 572418 w 3888895"/>
                  <a:gd name="connsiteY761" fmla="*/ 903381 h 1799493"/>
                  <a:gd name="connsiteX762" fmla="*/ 576344 w 3888895"/>
                  <a:gd name="connsiteY762" fmla="*/ 906591 h 1799493"/>
                  <a:gd name="connsiteX763" fmla="*/ 579398 w 3888895"/>
                  <a:gd name="connsiteY763" fmla="*/ 909088 h 1799493"/>
                  <a:gd name="connsiteX764" fmla="*/ 588281 w 3888895"/>
                  <a:gd name="connsiteY764" fmla="*/ 915746 h 1799493"/>
                  <a:gd name="connsiteX765" fmla="*/ 588282 w 3888895"/>
                  <a:gd name="connsiteY765" fmla="*/ 915747 h 1799493"/>
                  <a:gd name="connsiteX766" fmla="*/ 588283 w 3888895"/>
                  <a:gd name="connsiteY766" fmla="*/ 915748 h 1799493"/>
                  <a:gd name="connsiteX767" fmla="*/ 588315 w 3888895"/>
                  <a:gd name="connsiteY767" fmla="*/ 915772 h 1799493"/>
                  <a:gd name="connsiteX768" fmla="*/ 608273 w 3888895"/>
                  <a:gd name="connsiteY768" fmla="*/ 931286 h 1799493"/>
                  <a:gd name="connsiteX769" fmla="*/ 633787 w 3888895"/>
                  <a:gd name="connsiteY769" fmla="*/ 952534 h 1799493"/>
                  <a:gd name="connsiteX770" fmla="*/ 593628 w 3888895"/>
                  <a:gd name="connsiteY770" fmla="*/ 921297 h 1799493"/>
                  <a:gd name="connsiteX771" fmla="*/ 570514 w 3888895"/>
                  <a:gd name="connsiteY771" fmla="*/ 902429 h 1799493"/>
                  <a:gd name="connsiteX772" fmla="*/ 3429171 w 3888895"/>
                  <a:gd name="connsiteY772" fmla="*/ 782470 h 1799493"/>
                  <a:gd name="connsiteX773" fmla="*/ 3418079 w 3888895"/>
                  <a:gd name="connsiteY773" fmla="*/ 791347 h 1799493"/>
                  <a:gd name="connsiteX774" fmla="*/ 3054251 w 3888895"/>
                  <a:gd name="connsiteY774" fmla="*/ 1079848 h 1799493"/>
                  <a:gd name="connsiteX775" fmla="*/ 2841279 w 3888895"/>
                  <a:gd name="connsiteY775" fmla="*/ 1250729 h 1799493"/>
                  <a:gd name="connsiteX776" fmla="*/ 2827968 w 3888895"/>
                  <a:gd name="connsiteY776" fmla="*/ 1259606 h 1799493"/>
                  <a:gd name="connsiteX777" fmla="*/ 2796910 w 3888895"/>
                  <a:gd name="connsiteY777" fmla="*/ 1284017 h 1799493"/>
                  <a:gd name="connsiteX778" fmla="*/ 2741448 w 3888895"/>
                  <a:gd name="connsiteY778" fmla="*/ 1328402 h 1799493"/>
                  <a:gd name="connsiteX779" fmla="*/ 2717045 w 3888895"/>
                  <a:gd name="connsiteY779" fmla="*/ 1350595 h 1799493"/>
                  <a:gd name="connsiteX780" fmla="*/ 2672676 w 3888895"/>
                  <a:gd name="connsiteY780" fmla="*/ 1386102 h 1799493"/>
                  <a:gd name="connsiteX781" fmla="*/ 2668239 w 3888895"/>
                  <a:gd name="connsiteY781" fmla="*/ 1390541 h 1799493"/>
                  <a:gd name="connsiteX782" fmla="*/ 2659365 w 3888895"/>
                  <a:gd name="connsiteY782" fmla="*/ 1397199 h 1799493"/>
                  <a:gd name="connsiteX783" fmla="*/ 2643836 w 3888895"/>
                  <a:gd name="connsiteY783" fmla="*/ 1410514 h 1799493"/>
                  <a:gd name="connsiteX784" fmla="*/ 2581719 w 3888895"/>
                  <a:gd name="connsiteY784" fmla="*/ 1459337 h 1799493"/>
                  <a:gd name="connsiteX785" fmla="*/ 2583937 w 3888895"/>
                  <a:gd name="connsiteY785" fmla="*/ 1457118 h 1799493"/>
                  <a:gd name="connsiteX786" fmla="*/ 2581066 w 3888895"/>
                  <a:gd name="connsiteY786" fmla="*/ 1458554 h 1799493"/>
                  <a:gd name="connsiteX787" fmla="*/ 2581441 w 3888895"/>
                  <a:gd name="connsiteY787" fmla="*/ 1458227 h 1799493"/>
                  <a:gd name="connsiteX788" fmla="*/ 2579500 w 3888895"/>
                  <a:gd name="connsiteY788" fmla="*/ 1459337 h 1799493"/>
                  <a:gd name="connsiteX789" fmla="*/ 2581066 w 3888895"/>
                  <a:gd name="connsiteY789" fmla="*/ 1458554 h 1799493"/>
                  <a:gd name="connsiteX790" fmla="*/ 2575063 w 3888895"/>
                  <a:gd name="connsiteY790" fmla="*/ 1463776 h 1799493"/>
                  <a:gd name="connsiteX791" fmla="*/ 2577282 w 3888895"/>
                  <a:gd name="connsiteY791" fmla="*/ 1459337 h 1799493"/>
                  <a:gd name="connsiteX792" fmla="*/ 2555097 w 3888895"/>
                  <a:gd name="connsiteY792" fmla="*/ 1474872 h 1799493"/>
                  <a:gd name="connsiteX793" fmla="*/ 2561753 w 3888895"/>
                  <a:gd name="connsiteY793" fmla="*/ 1465995 h 1799493"/>
                  <a:gd name="connsiteX794" fmla="*/ 2561753 w 3888895"/>
                  <a:gd name="connsiteY794" fmla="*/ 1463776 h 1799493"/>
                  <a:gd name="connsiteX795" fmla="*/ 2568408 w 3888895"/>
                  <a:gd name="connsiteY795" fmla="*/ 1457118 h 1799493"/>
                  <a:gd name="connsiteX796" fmla="*/ 2570626 w 3888895"/>
                  <a:gd name="connsiteY796" fmla="*/ 1454899 h 1799493"/>
                  <a:gd name="connsiteX797" fmla="*/ 2592811 w 3888895"/>
                  <a:gd name="connsiteY797" fmla="*/ 1434926 h 1799493"/>
                  <a:gd name="connsiteX798" fmla="*/ 2617214 w 3888895"/>
                  <a:gd name="connsiteY798" fmla="*/ 1417172 h 1799493"/>
                  <a:gd name="connsiteX799" fmla="*/ 2619433 w 3888895"/>
                  <a:gd name="connsiteY799" fmla="*/ 1417172 h 1799493"/>
                  <a:gd name="connsiteX800" fmla="*/ 2628307 w 3888895"/>
                  <a:gd name="connsiteY800" fmla="*/ 1410514 h 1799493"/>
                  <a:gd name="connsiteX801" fmla="*/ 2626088 w 3888895"/>
                  <a:gd name="connsiteY801" fmla="*/ 1412733 h 1799493"/>
                  <a:gd name="connsiteX802" fmla="*/ 2643836 w 3888895"/>
                  <a:gd name="connsiteY802" fmla="*/ 1399418 h 1799493"/>
                  <a:gd name="connsiteX803" fmla="*/ 2657147 w 3888895"/>
                  <a:gd name="connsiteY803" fmla="*/ 1388322 h 1799493"/>
                  <a:gd name="connsiteX804" fmla="*/ 2708171 w 3888895"/>
                  <a:gd name="connsiteY804" fmla="*/ 1348375 h 1799493"/>
                  <a:gd name="connsiteX805" fmla="*/ 2779162 w 3888895"/>
                  <a:gd name="connsiteY805" fmla="*/ 1292894 h 1799493"/>
                  <a:gd name="connsiteX806" fmla="*/ 2834624 w 3888895"/>
                  <a:gd name="connsiteY806" fmla="*/ 1248510 h 1799493"/>
                  <a:gd name="connsiteX807" fmla="*/ 2865682 w 3888895"/>
                  <a:gd name="connsiteY807" fmla="*/ 1224098 h 1799493"/>
                  <a:gd name="connsiteX808" fmla="*/ 2910051 w 3888895"/>
                  <a:gd name="connsiteY808" fmla="*/ 1186371 h 1799493"/>
                  <a:gd name="connsiteX809" fmla="*/ 2938891 w 3888895"/>
                  <a:gd name="connsiteY809" fmla="*/ 1161959 h 1799493"/>
                  <a:gd name="connsiteX810" fmla="*/ 2949983 w 3888895"/>
                  <a:gd name="connsiteY810" fmla="*/ 1153082 h 1799493"/>
                  <a:gd name="connsiteX811" fmla="*/ 2967731 w 3888895"/>
                  <a:gd name="connsiteY811" fmla="*/ 1139767 h 1799493"/>
                  <a:gd name="connsiteX812" fmla="*/ 2994353 w 3888895"/>
                  <a:gd name="connsiteY812" fmla="*/ 1119794 h 1799493"/>
                  <a:gd name="connsiteX813" fmla="*/ 3027630 w 3888895"/>
                  <a:gd name="connsiteY813" fmla="*/ 1095382 h 1799493"/>
                  <a:gd name="connsiteX814" fmla="*/ 3032067 w 3888895"/>
                  <a:gd name="connsiteY814" fmla="*/ 1090944 h 1799493"/>
                  <a:gd name="connsiteX815" fmla="*/ 3047596 w 3888895"/>
                  <a:gd name="connsiteY815" fmla="*/ 1077628 h 1799493"/>
                  <a:gd name="connsiteX816" fmla="*/ 3096402 w 3888895"/>
                  <a:gd name="connsiteY816" fmla="*/ 1037682 h 1799493"/>
                  <a:gd name="connsiteX817" fmla="*/ 3242018 w 3888895"/>
                  <a:gd name="connsiteY817" fmla="*/ 924267 h 1799493"/>
                  <a:gd name="connsiteX818" fmla="*/ 3242976 w 3888895"/>
                  <a:gd name="connsiteY818" fmla="*/ 923631 h 1799493"/>
                  <a:gd name="connsiteX819" fmla="*/ 3233946 w 3888895"/>
                  <a:gd name="connsiteY819" fmla="*/ 931159 h 1799493"/>
                  <a:gd name="connsiteX820" fmla="*/ 3209543 w 3888895"/>
                  <a:gd name="connsiteY820" fmla="*/ 948913 h 1799493"/>
                  <a:gd name="connsiteX821" fmla="*/ 3178485 w 3888895"/>
                  <a:gd name="connsiteY821" fmla="*/ 973324 h 1799493"/>
                  <a:gd name="connsiteX822" fmla="*/ 3136334 w 3888895"/>
                  <a:gd name="connsiteY822" fmla="*/ 1008832 h 1799493"/>
                  <a:gd name="connsiteX823" fmla="*/ 3118586 w 3888895"/>
                  <a:gd name="connsiteY823" fmla="*/ 1022147 h 1799493"/>
                  <a:gd name="connsiteX824" fmla="*/ 3136334 w 3888895"/>
                  <a:gd name="connsiteY824" fmla="*/ 1008832 h 1799493"/>
                  <a:gd name="connsiteX825" fmla="*/ 3233946 w 3888895"/>
                  <a:gd name="connsiteY825" fmla="*/ 931159 h 1799493"/>
                  <a:gd name="connsiteX826" fmla="*/ 3238383 w 3888895"/>
                  <a:gd name="connsiteY826" fmla="*/ 928940 h 1799493"/>
                  <a:gd name="connsiteX827" fmla="*/ 3193429 w 3888895"/>
                  <a:gd name="connsiteY827" fmla="*/ 964699 h 1799493"/>
                  <a:gd name="connsiteX828" fmla="*/ 3186489 w 3888895"/>
                  <a:gd name="connsiteY828" fmla="*/ 970219 h 1799493"/>
                  <a:gd name="connsiteX829" fmla="*/ 3116368 w 3888895"/>
                  <a:gd name="connsiteY829" fmla="*/ 1024367 h 1799493"/>
                  <a:gd name="connsiteX830" fmla="*/ 3054251 w 3888895"/>
                  <a:gd name="connsiteY830" fmla="*/ 1075409 h 1799493"/>
                  <a:gd name="connsiteX831" fmla="*/ 3160702 w 3888895"/>
                  <a:gd name="connsiteY831" fmla="*/ 990731 h 1799493"/>
                  <a:gd name="connsiteX832" fmla="*/ 3186489 w 3888895"/>
                  <a:gd name="connsiteY832" fmla="*/ 970219 h 1799493"/>
                  <a:gd name="connsiteX833" fmla="*/ 3242820 w 3888895"/>
                  <a:gd name="connsiteY833" fmla="*/ 926720 h 1799493"/>
                  <a:gd name="connsiteX834" fmla="*/ 3271660 w 3888895"/>
                  <a:gd name="connsiteY834" fmla="*/ 902309 h 1799493"/>
                  <a:gd name="connsiteX835" fmla="*/ 3320466 w 3888895"/>
                  <a:gd name="connsiteY835" fmla="*/ 864582 h 1799493"/>
                  <a:gd name="connsiteX836" fmla="*/ 3282753 w 3888895"/>
                  <a:gd name="connsiteY836" fmla="*/ 895651 h 1799493"/>
                  <a:gd name="connsiteX837" fmla="*/ 3249476 w 3888895"/>
                  <a:gd name="connsiteY837" fmla="*/ 922282 h 1799493"/>
                  <a:gd name="connsiteX838" fmla="*/ 3282753 w 3888895"/>
                  <a:gd name="connsiteY838" fmla="*/ 895651 h 1799493"/>
                  <a:gd name="connsiteX839" fmla="*/ 3429171 w 3888895"/>
                  <a:gd name="connsiteY839" fmla="*/ 782470 h 1799493"/>
                  <a:gd name="connsiteX840" fmla="*/ 412814 w 3888895"/>
                  <a:gd name="connsiteY840" fmla="*/ 775903 h 1799493"/>
                  <a:gd name="connsiteX841" fmla="*/ 423919 w 3888895"/>
                  <a:gd name="connsiteY841" fmla="*/ 784782 h 1799493"/>
                  <a:gd name="connsiteX842" fmla="*/ 757089 w 3888895"/>
                  <a:gd name="connsiteY842" fmla="*/ 1037834 h 1799493"/>
                  <a:gd name="connsiteX843" fmla="*/ 954769 w 3888895"/>
                  <a:gd name="connsiteY843" fmla="*/ 1186558 h 1799493"/>
                  <a:gd name="connsiteX844" fmla="*/ 965875 w 3888895"/>
                  <a:gd name="connsiteY844" fmla="*/ 1195437 h 1799493"/>
                  <a:gd name="connsiteX845" fmla="*/ 994750 w 3888895"/>
                  <a:gd name="connsiteY845" fmla="*/ 1217635 h 1799493"/>
                  <a:gd name="connsiteX846" fmla="*/ 1045836 w 3888895"/>
                  <a:gd name="connsiteY846" fmla="*/ 1255370 h 1799493"/>
                  <a:gd name="connsiteX847" fmla="*/ 1070268 w 3888895"/>
                  <a:gd name="connsiteY847" fmla="*/ 1273128 h 1799493"/>
                  <a:gd name="connsiteX848" fmla="*/ 1112470 w 3888895"/>
                  <a:gd name="connsiteY848" fmla="*/ 1301985 h 1799493"/>
                  <a:gd name="connsiteX849" fmla="*/ 1116912 w 3888895"/>
                  <a:gd name="connsiteY849" fmla="*/ 1304205 h 1799493"/>
                  <a:gd name="connsiteX850" fmla="*/ 1125796 w 3888895"/>
                  <a:gd name="connsiteY850" fmla="*/ 1310864 h 1799493"/>
                  <a:gd name="connsiteX851" fmla="*/ 1139123 w 3888895"/>
                  <a:gd name="connsiteY851" fmla="*/ 1321963 h 1799493"/>
                  <a:gd name="connsiteX852" fmla="*/ 1194651 w 3888895"/>
                  <a:gd name="connsiteY852" fmla="*/ 1364139 h 1799493"/>
                  <a:gd name="connsiteX853" fmla="*/ 1192430 w 3888895"/>
                  <a:gd name="connsiteY853" fmla="*/ 1364139 h 1799493"/>
                  <a:gd name="connsiteX854" fmla="*/ 1196873 w 3888895"/>
                  <a:gd name="connsiteY854" fmla="*/ 1366358 h 1799493"/>
                  <a:gd name="connsiteX855" fmla="*/ 1201315 w 3888895"/>
                  <a:gd name="connsiteY855" fmla="*/ 1370798 h 1799493"/>
                  <a:gd name="connsiteX856" fmla="*/ 1196873 w 3888895"/>
                  <a:gd name="connsiteY856" fmla="*/ 1370798 h 1799493"/>
                  <a:gd name="connsiteX857" fmla="*/ 1214642 w 3888895"/>
                  <a:gd name="connsiteY857" fmla="*/ 1384116 h 1799493"/>
                  <a:gd name="connsiteX858" fmla="*/ 1205757 w 3888895"/>
                  <a:gd name="connsiteY858" fmla="*/ 1384116 h 1799493"/>
                  <a:gd name="connsiteX859" fmla="*/ 1203536 w 3888895"/>
                  <a:gd name="connsiteY859" fmla="*/ 1384116 h 1799493"/>
                  <a:gd name="connsiteX860" fmla="*/ 1196873 w 3888895"/>
                  <a:gd name="connsiteY860" fmla="*/ 1379677 h 1799493"/>
                  <a:gd name="connsiteX861" fmla="*/ 1194651 w 3888895"/>
                  <a:gd name="connsiteY861" fmla="*/ 1377457 h 1799493"/>
                  <a:gd name="connsiteX862" fmla="*/ 1172440 w 3888895"/>
                  <a:gd name="connsiteY862" fmla="*/ 1361919 h 1799493"/>
                  <a:gd name="connsiteX863" fmla="*/ 1150229 w 3888895"/>
                  <a:gd name="connsiteY863" fmla="*/ 1344161 h 1799493"/>
                  <a:gd name="connsiteX864" fmla="*/ 1150229 w 3888895"/>
                  <a:gd name="connsiteY864" fmla="*/ 1341941 h 1799493"/>
                  <a:gd name="connsiteX865" fmla="*/ 1143565 w 3888895"/>
                  <a:gd name="connsiteY865" fmla="*/ 1337501 h 1799493"/>
                  <a:gd name="connsiteX866" fmla="*/ 1128018 w 3888895"/>
                  <a:gd name="connsiteY866" fmla="*/ 1326403 h 1799493"/>
                  <a:gd name="connsiteX867" fmla="*/ 1116912 w 3888895"/>
                  <a:gd name="connsiteY867" fmla="*/ 1317524 h 1799493"/>
                  <a:gd name="connsiteX868" fmla="*/ 1070268 w 3888895"/>
                  <a:gd name="connsiteY868" fmla="*/ 1279788 h 1799493"/>
                  <a:gd name="connsiteX869" fmla="*/ 1005855 w 3888895"/>
                  <a:gd name="connsiteY869" fmla="*/ 1230953 h 1799493"/>
                  <a:gd name="connsiteX870" fmla="*/ 954769 w 3888895"/>
                  <a:gd name="connsiteY870" fmla="*/ 1193217 h 1799493"/>
                  <a:gd name="connsiteX871" fmla="*/ 925895 w 3888895"/>
                  <a:gd name="connsiteY871" fmla="*/ 1171020 h 1799493"/>
                  <a:gd name="connsiteX872" fmla="*/ 883693 w 3888895"/>
                  <a:gd name="connsiteY872" fmla="*/ 1139943 h 1799493"/>
                  <a:gd name="connsiteX873" fmla="*/ 854819 w 3888895"/>
                  <a:gd name="connsiteY873" fmla="*/ 1119965 h 1799493"/>
                  <a:gd name="connsiteX874" fmla="*/ 843713 w 3888895"/>
                  <a:gd name="connsiteY874" fmla="*/ 1113306 h 1799493"/>
                  <a:gd name="connsiteX875" fmla="*/ 828165 w 3888895"/>
                  <a:gd name="connsiteY875" fmla="*/ 1102207 h 1799493"/>
                  <a:gd name="connsiteX876" fmla="*/ 805954 w 3888895"/>
                  <a:gd name="connsiteY876" fmla="*/ 1082229 h 1799493"/>
                  <a:gd name="connsiteX877" fmla="*/ 777079 w 3888895"/>
                  <a:gd name="connsiteY877" fmla="*/ 1057812 h 1799493"/>
                  <a:gd name="connsiteX878" fmla="*/ 770416 w 3888895"/>
                  <a:gd name="connsiteY878" fmla="*/ 1055592 h 1799493"/>
                  <a:gd name="connsiteX879" fmla="*/ 757089 w 3888895"/>
                  <a:gd name="connsiteY879" fmla="*/ 1044493 h 1799493"/>
                  <a:gd name="connsiteX880" fmla="*/ 710445 w 3888895"/>
                  <a:gd name="connsiteY880" fmla="*/ 1011197 h 1799493"/>
                  <a:gd name="connsiteX881" fmla="*/ 637148 w 3888895"/>
                  <a:gd name="connsiteY881" fmla="*/ 955148 h 1799493"/>
                  <a:gd name="connsiteX882" fmla="*/ 635593 w 3888895"/>
                  <a:gd name="connsiteY882" fmla="*/ 953939 h 1799493"/>
                  <a:gd name="connsiteX883" fmla="*/ 675649 w 3888895"/>
                  <a:gd name="connsiteY883" fmla="*/ 981329 h 1799493"/>
                  <a:gd name="connsiteX884" fmla="*/ 678371 w 3888895"/>
                  <a:gd name="connsiteY884" fmla="*/ 983405 h 1799493"/>
                  <a:gd name="connsiteX885" fmla="*/ 684837 w 3888895"/>
                  <a:gd name="connsiteY885" fmla="*/ 988944 h 1799493"/>
                  <a:gd name="connsiteX886" fmla="*/ 692676 w 3888895"/>
                  <a:gd name="connsiteY886" fmla="*/ 995659 h 1799493"/>
                  <a:gd name="connsiteX887" fmla="*/ 690733 w 3888895"/>
                  <a:gd name="connsiteY887" fmla="*/ 993994 h 1799493"/>
                  <a:gd name="connsiteX888" fmla="*/ 684837 w 3888895"/>
                  <a:gd name="connsiteY888" fmla="*/ 988944 h 1799493"/>
                  <a:gd name="connsiteX889" fmla="*/ 679072 w 3888895"/>
                  <a:gd name="connsiteY889" fmla="*/ 984005 h 1799493"/>
                  <a:gd name="connsiteX890" fmla="*/ 678371 w 3888895"/>
                  <a:gd name="connsiteY890" fmla="*/ 983405 h 1799493"/>
                  <a:gd name="connsiteX891" fmla="*/ 696928 w 3888895"/>
                  <a:gd name="connsiteY891" fmla="*/ 997558 h 1799493"/>
                  <a:gd name="connsiteX892" fmla="*/ 752647 w 3888895"/>
                  <a:gd name="connsiteY892" fmla="*/ 1040054 h 1799493"/>
                  <a:gd name="connsiteX893" fmla="*/ 694897 w 3888895"/>
                  <a:gd name="connsiteY893" fmla="*/ 995659 h 1799493"/>
                  <a:gd name="connsiteX894" fmla="*/ 677129 w 3888895"/>
                  <a:gd name="connsiteY894" fmla="*/ 982341 h 1799493"/>
                  <a:gd name="connsiteX895" fmla="*/ 677128 w 3888895"/>
                  <a:gd name="connsiteY895" fmla="*/ 982340 h 1799493"/>
                  <a:gd name="connsiteX896" fmla="*/ 676093 w 3888895"/>
                  <a:gd name="connsiteY896" fmla="*/ 981564 h 1799493"/>
                  <a:gd name="connsiteX897" fmla="*/ 673845 w 3888895"/>
                  <a:gd name="connsiteY897" fmla="*/ 979879 h 1799493"/>
                  <a:gd name="connsiteX898" fmla="*/ 668254 w 3888895"/>
                  <a:gd name="connsiteY898" fmla="*/ 975688 h 1799493"/>
                  <a:gd name="connsiteX899" fmla="*/ 655056 w 3888895"/>
                  <a:gd name="connsiteY899" fmla="*/ 965623 h 1799493"/>
                  <a:gd name="connsiteX900" fmla="*/ 583841 w 3888895"/>
                  <a:gd name="connsiteY900" fmla="*/ 911308 h 1799493"/>
                  <a:gd name="connsiteX901" fmla="*/ 588281 w 3888895"/>
                  <a:gd name="connsiteY901" fmla="*/ 915746 h 1799493"/>
                  <a:gd name="connsiteX902" fmla="*/ 576622 w 3888895"/>
                  <a:gd name="connsiteY902" fmla="*/ 906036 h 1799493"/>
                  <a:gd name="connsiteX903" fmla="*/ 574956 w 3888895"/>
                  <a:gd name="connsiteY903" fmla="*/ 904649 h 1799493"/>
                  <a:gd name="connsiteX904" fmla="*/ 572418 w 3888895"/>
                  <a:gd name="connsiteY904" fmla="*/ 903381 h 1799493"/>
                  <a:gd name="connsiteX905" fmla="*/ 554966 w 3888895"/>
                  <a:gd name="connsiteY905" fmla="*/ 889110 h 1799493"/>
                  <a:gd name="connsiteX906" fmla="*/ 543863 w 3888895"/>
                  <a:gd name="connsiteY906" fmla="*/ 880233 h 1799493"/>
                  <a:gd name="connsiteX907" fmla="*/ 574956 w 3888895"/>
                  <a:gd name="connsiteY907" fmla="*/ 902429 h 1799493"/>
                  <a:gd name="connsiteX908" fmla="*/ 570236 w 3888895"/>
                  <a:gd name="connsiteY908" fmla="*/ 898822 h 1799493"/>
                  <a:gd name="connsiteX909" fmla="*/ 543863 w 3888895"/>
                  <a:gd name="connsiteY909" fmla="*/ 880233 h 1799493"/>
                  <a:gd name="connsiteX910" fmla="*/ 510543 w 3888895"/>
                  <a:gd name="connsiteY910" fmla="*/ 853594 h 1799493"/>
                  <a:gd name="connsiteX911" fmla="*/ 543860 w 3888895"/>
                  <a:gd name="connsiteY911" fmla="*/ 880231 h 1799493"/>
                  <a:gd name="connsiteX912" fmla="*/ 412814 w 3888895"/>
                  <a:gd name="connsiteY912" fmla="*/ 775903 h 1799493"/>
                  <a:gd name="connsiteX913" fmla="*/ 2865274 w 3888895"/>
                  <a:gd name="connsiteY913" fmla="*/ 724549 h 1799493"/>
                  <a:gd name="connsiteX914" fmla="*/ 2851957 w 3888895"/>
                  <a:gd name="connsiteY914" fmla="*/ 742320 h 1799493"/>
                  <a:gd name="connsiteX915" fmla="*/ 2865274 w 3888895"/>
                  <a:gd name="connsiteY915" fmla="*/ 724549 h 1799493"/>
                  <a:gd name="connsiteX916" fmla="*/ 2866708 w 3888895"/>
                  <a:gd name="connsiteY916" fmla="*/ 722649 h 1799493"/>
                  <a:gd name="connsiteX917" fmla="*/ 2866453 w 3888895"/>
                  <a:gd name="connsiteY917" fmla="*/ 722987 h 1799493"/>
                  <a:gd name="connsiteX918" fmla="*/ 2865274 w 3888895"/>
                  <a:gd name="connsiteY918" fmla="*/ 724549 h 1799493"/>
                  <a:gd name="connsiteX919" fmla="*/ 2865721 w 3888895"/>
                  <a:gd name="connsiteY919" fmla="*/ 723923 h 1799493"/>
                  <a:gd name="connsiteX920" fmla="*/ 3158765 w 3888895"/>
                  <a:gd name="connsiteY920" fmla="*/ 720306 h 1799493"/>
                  <a:gd name="connsiteX921" fmla="*/ 3142780 w 3888895"/>
                  <a:gd name="connsiteY921" fmla="*/ 738071 h 1799493"/>
                  <a:gd name="connsiteX922" fmla="*/ 3125034 w 3888895"/>
                  <a:gd name="connsiteY922" fmla="*/ 755822 h 1799493"/>
                  <a:gd name="connsiteX923" fmla="*/ 3126015 w 3888895"/>
                  <a:gd name="connsiteY923" fmla="*/ 754789 h 1799493"/>
                  <a:gd name="connsiteX924" fmla="*/ 3158298 w 3888895"/>
                  <a:gd name="connsiteY924" fmla="*/ 720798 h 1799493"/>
                  <a:gd name="connsiteX925" fmla="*/ 3162754 w 3888895"/>
                  <a:gd name="connsiteY925" fmla="*/ 715872 h 1799493"/>
                  <a:gd name="connsiteX926" fmla="*/ 3162560 w 3888895"/>
                  <a:gd name="connsiteY926" fmla="*/ 716088 h 1799493"/>
                  <a:gd name="connsiteX927" fmla="*/ 3162313 w 3888895"/>
                  <a:gd name="connsiteY927" fmla="*/ 716336 h 1799493"/>
                  <a:gd name="connsiteX928" fmla="*/ 3166928 w 3888895"/>
                  <a:gd name="connsiteY928" fmla="*/ 711710 h 1799493"/>
                  <a:gd name="connsiteX929" fmla="*/ 3164557 w 3888895"/>
                  <a:gd name="connsiteY929" fmla="*/ 714207 h 1799493"/>
                  <a:gd name="connsiteX930" fmla="*/ 3158765 w 3888895"/>
                  <a:gd name="connsiteY930" fmla="*/ 720306 h 1799493"/>
                  <a:gd name="connsiteX931" fmla="*/ 3162560 w 3888895"/>
                  <a:gd name="connsiteY931" fmla="*/ 716088 h 1799493"/>
                  <a:gd name="connsiteX932" fmla="*/ 3167186 w 3888895"/>
                  <a:gd name="connsiteY932" fmla="*/ 711439 h 1799493"/>
                  <a:gd name="connsiteX933" fmla="*/ 3167186 w 3888895"/>
                  <a:gd name="connsiteY933" fmla="*/ 711440 h 1799493"/>
                  <a:gd name="connsiteX934" fmla="*/ 3162754 w 3888895"/>
                  <a:gd name="connsiteY934" fmla="*/ 715872 h 1799493"/>
                  <a:gd name="connsiteX935" fmla="*/ 3180508 w 3888895"/>
                  <a:gd name="connsiteY935" fmla="*/ 698113 h 1799493"/>
                  <a:gd name="connsiteX936" fmla="*/ 3171852 w 3888895"/>
                  <a:gd name="connsiteY936" fmla="*/ 706776 h 1799493"/>
                  <a:gd name="connsiteX937" fmla="*/ 3166928 w 3888895"/>
                  <a:gd name="connsiteY937" fmla="*/ 711710 h 1799493"/>
                  <a:gd name="connsiteX938" fmla="*/ 3167186 w 3888895"/>
                  <a:gd name="connsiteY938" fmla="*/ 711440 h 1799493"/>
                  <a:gd name="connsiteX939" fmla="*/ 3167192 w 3888895"/>
                  <a:gd name="connsiteY939" fmla="*/ 711433 h 1799493"/>
                  <a:gd name="connsiteX940" fmla="*/ 3167186 w 3888895"/>
                  <a:gd name="connsiteY940" fmla="*/ 711439 h 1799493"/>
                  <a:gd name="connsiteX941" fmla="*/ 3174405 w 3888895"/>
                  <a:gd name="connsiteY941" fmla="*/ 704218 h 1799493"/>
                  <a:gd name="connsiteX942" fmla="*/ 3176069 w 3888895"/>
                  <a:gd name="connsiteY942" fmla="*/ 702553 h 1799493"/>
                  <a:gd name="connsiteX943" fmla="*/ 3180508 w 3888895"/>
                  <a:gd name="connsiteY943" fmla="*/ 698113 h 1799493"/>
                  <a:gd name="connsiteX944" fmla="*/ 2892694 w 3888895"/>
                  <a:gd name="connsiteY944" fmla="*/ 688227 h 1799493"/>
                  <a:gd name="connsiteX945" fmla="*/ 2884313 w 3888895"/>
                  <a:gd name="connsiteY945" fmla="*/ 699455 h 1799493"/>
                  <a:gd name="connsiteX946" fmla="*/ 2874531 w 3888895"/>
                  <a:gd name="connsiteY946" fmla="*/ 712558 h 1799493"/>
                  <a:gd name="connsiteX947" fmla="*/ 2866708 w 3888895"/>
                  <a:gd name="connsiteY947" fmla="*/ 722649 h 1799493"/>
                  <a:gd name="connsiteX948" fmla="*/ 2874707 w 3888895"/>
                  <a:gd name="connsiteY948" fmla="*/ 712054 h 1799493"/>
                  <a:gd name="connsiteX949" fmla="*/ 2901337 w 3888895"/>
                  <a:gd name="connsiteY949" fmla="*/ 674373 h 1799493"/>
                  <a:gd name="connsiteX950" fmla="*/ 2897966 w 3888895"/>
                  <a:gd name="connsiteY950" fmla="*/ 678743 h 1799493"/>
                  <a:gd name="connsiteX951" fmla="*/ 2898567 w 3888895"/>
                  <a:gd name="connsiteY951" fmla="*/ 677901 h 1799493"/>
                  <a:gd name="connsiteX952" fmla="*/ 2686805 w 3888895"/>
                  <a:gd name="connsiteY952" fmla="*/ 666824 h 1799493"/>
                  <a:gd name="connsiteX953" fmla="*/ 2686010 w 3888895"/>
                  <a:gd name="connsiteY953" fmla="*/ 668354 h 1799493"/>
                  <a:gd name="connsiteX954" fmla="*/ 2685528 w 3888895"/>
                  <a:gd name="connsiteY954" fmla="*/ 669109 h 1799493"/>
                  <a:gd name="connsiteX955" fmla="*/ 613292 w 3888895"/>
                  <a:gd name="connsiteY955" fmla="*/ 639788 h 1799493"/>
                  <a:gd name="connsiteX956" fmla="*/ 646571 w 3888895"/>
                  <a:gd name="connsiteY956" fmla="*/ 673145 h 1799493"/>
                  <a:gd name="connsiteX957" fmla="*/ 675412 w 3888895"/>
                  <a:gd name="connsiteY957" fmla="*/ 702054 h 1799493"/>
                  <a:gd name="connsiteX958" fmla="*/ 646571 w 3888895"/>
                  <a:gd name="connsiteY958" fmla="*/ 673145 h 1799493"/>
                  <a:gd name="connsiteX959" fmla="*/ 617724 w 3888895"/>
                  <a:gd name="connsiteY959" fmla="*/ 643630 h 1799493"/>
                  <a:gd name="connsiteX960" fmla="*/ 651008 w 3888895"/>
                  <a:gd name="connsiteY960" fmla="*/ 676481 h 1799493"/>
                  <a:gd name="connsiteX961" fmla="*/ 852897 w 3888895"/>
                  <a:gd name="connsiteY961" fmla="*/ 871064 h 1799493"/>
                  <a:gd name="connsiteX962" fmla="*/ 1043694 w 3888895"/>
                  <a:gd name="connsiteY962" fmla="*/ 1057864 h 1799493"/>
                  <a:gd name="connsiteX963" fmla="*/ 1054787 w 3888895"/>
                  <a:gd name="connsiteY963" fmla="*/ 1066759 h 1799493"/>
                  <a:gd name="connsiteX964" fmla="*/ 1081410 w 3888895"/>
                  <a:gd name="connsiteY964" fmla="*/ 1093445 h 1799493"/>
                  <a:gd name="connsiteX965" fmla="*/ 1132437 w 3888895"/>
                  <a:gd name="connsiteY965" fmla="*/ 1142369 h 1799493"/>
                  <a:gd name="connsiteX966" fmla="*/ 1156841 w 3888895"/>
                  <a:gd name="connsiteY966" fmla="*/ 1164607 h 1799493"/>
                  <a:gd name="connsiteX967" fmla="*/ 1196775 w 3888895"/>
                  <a:gd name="connsiteY967" fmla="*/ 1202412 h 1799493"/>
                  <a:gd name="connsiteX968" fmla="*/ 1201212 w 3888895"/>
                  <a:gd name="connsiteY968" fmla="*/ 1204636 h 1799493"/>
                  <a:gd name="connsiteX969" fmla="*/ 1207868 w 3888895"/>
                  <a:gd name="connsiteY969" fmla="*/ 1213531 h 1799493"/>
                  <a:gd name="connsiteX970" fmla="*/ 1223398 w 3888895"/>
                  <a:gd name="connsiteY970" fmla="*/ 1226874 h 1799493"/>
                  <a:gd name="connsiteX971" fmla="*/ 1276644 w 3888895"/>
                  <a:gd name="connsiteY971" fmla="*/ 1280245 h 1799493"/>
                  <a:gd name="connsiteX972" fmla="*/ 1274425 w 3888895"/>
                  <a:gd name="connsiteY972" fmla="*/ 1280245 h 1799493"/>
                  <a:gd name="connsiteX973" fmla="*/ 1278862 w 3888895"/>
                  <a:gd name="connsiteY973" fmla="*/ 1282469 h 1799493"/>
                  <a:gd name="connsiteX974" fmla="*/ 1281081 w 3888895"/>
                  <a:gd name="connsiteY974" fmla="*/ 1286917 h 1799493"/>
                  <a:gd name="connsiteX975" fmla="*/ 1278862 w 3888895"/>
                  <a:gd name="connsiteY975" fmla="*/ 1284693 h 1799493"/>
                  <a:gd name="connsiteX976" fmla="*/ 1294392 w 3888895"/>
                  <a:gd name="connsiteY976" fmla="*/ 1304707 h 1799493"/>
                  <a:gd name="connsiteX977" fmla="*/ 1285518 w 3888895"/>
                  <a:gd name="connsiteY977" fmla="*/ 1300259 h 1799493"/>
                  <a:gd name="connsiteX978" fmla="*/ 1283299 w 3888895"/>
                  <a:gd name="connsiteY978" fmla="*/ 1300259 h 1799493"/>
                  <a:gd name="connsiteX979" fmla="*/ 1276644 w 3888895"/>
                  <a:gd name="connsiteY979" fmla="*/ 1293588 h 1799493"/>
                  <a:gd name="connsiteX980" fmla="*/ 1274425 w 3888895"/>
                  <a:gd name="connsiteY980" fmla="*/ 1293588 h 1799493"/>
                  <a:gd name="connsiteX981" fmla="*/ 1252239 w 3888895"/>
                  <a:gd name="connsiteY981" fmla="*/ 1273574 h 1799493"/>
                  <a:gd name="connsiteX982" fmla="*/ 1232272 w 3888895"/>
                  <a:gd name="connsiteY982" fmla="*/ 1251336 h 1799493"/>
                  <a:gd name="connsiteX983" fmla="*/ 1230054 w 3888895"/>
                  <a:gd name="connsiteY983" fmla="*/ 1249112 h 1799493"/>
                  <a:gd name="connsiteX984" fmla="*/ 1225617 w 3888895"/>
                  <a:gd name="connsiteY984" fmla="*/ 1242440 h 1799493"/>
                  <a:gd name="connsiteX985" fmla="*/ 1225617 w 3888895"/>
                  <a:gd name="connsiteY985" fmla="*/ 1244664 h 1799493"/>
                  <a:gd name="connsiteX986" fmla="*/ 1210087 w 3888895"/>
                  <a:gd name="connsiteY986" fmla="*/ 1229097 h 1799493"/>
                  <a:gd name="connsiteX987" fmla="*/ 1198994 w 3888895"/>
                  <a:gd name="connsiteY987" fmla="*/ 1217978 h 1799493"/>
                  <a:gd name="connsiteX988" fmla="*/ 1154622 w 3888895"/>
                  <a:gd name="connsiteY988" fmla="*/ 1173502 h 1799493"/>
                  <a:gd name="connsiteX989" fmla="*/ 1092503 w 3888895"/>
                  <a:gd name="connsiteY989" fmla="*/ 1111236 h 1799493"/>
                  <a:gd name="connsiteX990" fmla="*/ 1043694 w 3888895"/>
                  <a:gd name="connsiteY990" fmla="*/ 1064536 h 1799493"/>
                  <a:gd name="connsiteX991" fmla="*/ 1014853 w 3888895"/>
                  <a:gd name="connsiteY991" fmla="*/ 1035626 h 1799493"/>
                  <a:gd name="connsiteX992" fmla="*/ 974919 w 3888895"/>
                  <a:gd name="connsiteY992" fmla="*/ 997821 h 1799493"/>
                  <a:gd name="connsiteX993" fmla="*/ 946077 w 3888895"/>
                  <a:gd name="connsiteY993" fmla="*/ 971135 h 1799493"/>
                  <a:gd name="connsiteX994" fmla="*/ 937203 w 3888895"/>
                  <a:gd name="connsiteY994" fmla="*/ 962240 h 1799493"/>
                  <a:gd name="connsiteX995" fmla="*/ 921673 w 3888895"/>
                  <a:gd name="connsiteY995" fmla="*/ 948897 h 1799493"/>
                  <a:gd name="connsiteX996" fmla="*/ 899487 w 3888895"/>
                  <a:gd name="connsiteY996" fmla="*/ 924435 h 1799493"/>
                  <a:gd name="connsiteX997" fmla="*/ 870646 w 3888895"/>
                  <a:gd name="connsiteY997" fmla="*/ 895526 h 1799493"/>
                  <a:gd name="connsiteX998" fmla="*/ 866209 w 3888895"/>
                  <a:gd name="connsiteY998" fmla="*/ 891078 h 1799493"/>
                  <a:gd name="connsiteX999" fmla="*/ 850679 w 3888895"/>
                  <a:gd name="connsiteY999" fmla="*/ 877735 h 1799493"/>
                  <a:gd name="connsiteX1000" fmla="*/ 806307 w 3888895"/>
                  <a:gd name="connsiteY1000" fmla="*/ 835483 h 1799493"/>
                  <a:gd name="connsiteX1001" fmla="*/ 670975 w 3888895"/>
                  <a:gd name="connsiteY1001" fmla="*/ 699831 h 1799493"/>
                  <a:gd name="connsiteX1002" fmla="*/ 671638 w 3888895"/>
                  <a:gd name="connsiteY1002" fmla="*/ 700495 h 1799493"/>
                  <a:gd name="connsiteX1003" fmla="*/ 676799 w 3888895"/>
                  <a:gd name="connsiteY1003" fmla="*/ 705668 h 1799493"/>
                  <a:gd name="connsiteX1004" fmla="*/ 679849 w 3888895"/>
                  <a:gd name="connsiteY1004" fmla="*/ 708726 h 1799493"/>
                  <a:gd name="connsiteX1005" fmla="*/ 679859 w 3888895"/>
                  <a:gd name="connsiteY1005" fmla="*/ 708735 h 1799493"/>
                  <a:gd name="connsiteX1006" fmla="*/ 688723 w 3888895"/>
                  <a:gd name="connsiteY1006" fmla="*/ 717621 h 1799493"/>
                  <a:gd name="connsiteX1007" fmla="*/ 773029 w 3888895"/>
                  <a:gd name="connsiteY1007" fmla="*/ 802126 h 1799493"/>
                  <a:gd name="connsiteX1008" fmla="*/ 788559 w 3888895"/>
                  <a:gd name="connsiteY1008" fmla="*/ 815469 h 1799493"/>
                  <a:gd name="connsiteX1009" fmla="*/ 773029 w 3888895"/>
                  <a:gd name="connsiteY1009" fmla="*/ 802126 h 1799493"/>
                  <a:gd name="connsiteX1010" fmla="*/ 735313 w 3888895"/>
                  <a:gd name="connsiteY1010" fmla="*/ 764321 h 1799493"/>
                  <a:gd name="connsiteX1011" fmla="*/ 708691 w 3888895"/>
                  <a:gd name="connsiteY1011" fmla="*/ 737635 h 1799493"/>
                  <a:gd name="connsiteX1012" fmla="*/ 688723 w 3888895"/>
                  <a:gd name="connsiteY1012" fmla="*/ 717621 h 1799493"/>
                  <a:gd name="connsiteX1013" fmla="*/ 684286 w 3888895"/>
                  <a:gd name="connsiteY1013" fmla="*/ 713173 h 1799493"/>
                  <a:gd name="connsiteX1014" fmla="*/ 848460 w 3888895"/>
                  <a:gd name="connsiteY1014" fmla="*/ 873288 h 1799493"/>
                  <a:gd name="connsiteX1015" fmla="*/ 792996 w 3888895"/>
                  <a:gd name="connsiteY1015" fmla="*/ 817693 h 1799493"/>
                  <a:gd name="connsiteX1016" fmla="*/ 679859 w 3888895"/>
                  <a:gd name="connsiteY1016" fmla="*/ 708735 h 1799493"/>
                  <a:gd name="connsiteX1017" fmla="*/ 677076 w 3888895"/>
                  <a:gd name="connsiteY1017" fmla="*/ 705946 h 1799493"/>
                  <a:gd name="connsiteX1018" fmla="*/ 675412 w 3888895"/>
                  <a:gd name="connsiteY1018" fmla="*/ 704278 h 1799493"/>
                  <a:gd name="connsiteX1019" fmla="*/ 671638 w 3888895"/>
                  <a:gd name="connsiteY1019" fmla="*/ 700495 h 1799493"/>
                  <a:gd name="connsiteX1020" fmla="*/ 669554 w 3888895"/>
                  <a:gd name="connsiteY1020" fmla="*/ 698406 h 1799493"/>
                  <a:gd name="connsiteX1021" fmla="*/ 655445 w 3888895"/>
                  <a:gd name="connsiteY1021" fmla="*/ 684264 h 1799493"/>
                  <a:gd name="connsiteX1022" fmla="*/ 613292 w 3888895"/>
                  <a:gd name="connsiteY1022" fmla="*/ 639788 h 1799493"/>
                  <a:gd name="connsiteX1023" fmla="*/ 604324 w 3888895"/>
                  <a:gd name="connsiteY1023" fmla="*/ 630375 h 1799493"/>
                  <a:gd name="connsiteX1024" fmla="*/ 616481 w 3888895"/>
                  <a:gd name="connsiteY1024" fmla="*/ 642359 h 1799493"/>
                  <a:gd name="connsiteX1025" fmla="*/ 617724 w 3888895"/>
                  <a:gd name="connsiteY1025" fmla="*/ 643630 h 1799493"/>
                  <a:gd name="connsiteX1026" fmla="*/ 609245 w 3888895"/>
                  <a:gd name="connsiteY1026" fmla="*/ 635262 h 1799493"/>
                  <a:gd name="connsiteX1027" fmla="*/ 2940738 w 3888895"/>
                  <a:gd name="connsiteY1027" fmla="*/ 624588 h 1799493"/>
                  <a:gd name="connsiteX1028" fmla="*/ 2897110 w 3888895"/>
                  <a:gd name="connsiteY1028" fmla="*/ 682378 h 1799493"/>
                  <a:gd name="connsiteX1029" fmla="*/ 2892694 w 3888895"/>
                  <a:gd name="connsiteY1029" fmla="*/ 688227 h 1799493"/>
                  <a:gd name="connsiteX1030" fmla="*/ 2909955 w 3888895"/>
                  <a:gd name="connsiteY1030" fmla="*/ 665106 h 1799493"/>
                  <a:gd name="connsiteX1031" fmla="*/ 2927143 w 3888895"/>
                  <a:gd name="connsiteY1031" fmla="*/ 642081 h 1799493"/>
                  <a:gd name="connsiteX1032" fmla="*/ 2932629 w 3888895"/>
                  <a:gd name="connsiteY1032" fmla="*/ 634733 h 1799493"/>
                  <a:gd name="connsiteX1033" fmla="*/ 2948469 w 3888895"/>
                  <a:gd name="connsiteY1033" fmla="*/ 613757 h 1799493"/>
                  <a:gd name="connsiteX1034" fmla="*/ 2940738 w 3888895"/>
                  <a:gd name="connsiteY1034" fmla="*/ 624588 h 1799493"/>
                  <a:gd name="connsiteX1035" fmla="*/ 2945177 w 3888895"/>
                  <a:gd name="connsiteY1035" fmla="*/ 617924 h 1799493"/>
                  <a:gd name="connsiteX1036" fmla="*/ 2937569 w 3888895"/>
                  <a:gd name="connsiteY1036" fmla="*/ 628115 h 1799493"/>
                  <a:gd name="connsiteX1037" fmla="*/ 2932629 w 3888895"/>
                  <a:gd name="connsiteY1037" fmla="*/ 634733 h 1799493"/>
                  <a:gd name="connsiteX1038" fmla="*/ 2922982 w 3888895"/>
                  <a:gd name="connsiteY1038" fmla="*/ 646802 h 1799493"/>
                  <a:gd name="connsiteX1039" fmla="*/ 2901337 w 3888895"/>
                  <a:gd name="connsiteY1039" fmla="*/ 674373 h 1799493"/>
                  <a:gd name="connsiteX1040" fmla="*/ 2934704 w 3888895"/>
                  <a:gd name="connsiteY1040" fmla="*/ 631113 h 1799493"/>
                  <a:gd name="connsiteX1041" fmla="*/ 1345220 w 3888895"/>
                  <a:gd name="connsiteY1041" fmla="*/ 612070 h 1799493"/>
                  <a:gd name="connsiteX1042" fmla="*/ 1346421 w 3888895"/>
                  <a:gd name="connsiteY1042" fmla="*/ 614697 h 1799493"/>
                  <a:gd name="connsiteX1043" fmla="*/ 1347615 w 3888895"/>
                  <a:gd name="connsiteY1043" fmla="*/ 617711 h 1799493"/>
                  <a:gd name="connsiteX1044" fmla="*/ 2956275 w 3888895"/>
                  <a:gd name="connsiteY1044" fmla="*/ 604596 h 1799493"/>
                  <a:gd name="connsiteX1045" fmla="*/ 2948481 w 3888895"/>
                  <a:gd name="connsiteY1045" fmla="*/ 613741 h 1799493"/>
                  <a:gd name="connsiteX1046" fmla="*/ 2948469 w 3888895"/>
                  <a:gd name="connsiteY1046" fmla="*/ 613757 h 1799493"/>
                  <a:gd name="connsiteX1047" fmla="*/ 2950449 w 3888895"/>
                  <a:gd name="connsiteY1047" fmla="*/ 610982 h 1799493"/>
                  <a:gd name="connsiteX1048" fmla="*/ 2951836 w 3888895"/>
                  <a:gd name="connsiteY1048" fmla="*/ 609038 h 1799493"/>
                  <a:gd name="connsiteX1049" fmla="*/ 2956275 w 3888895"/>
                  <a:gd name="connsiteY1049" fmla="*/ 604596 h 1799493"/>
                  <a:gd name="connsiteX1050" fmla="*/ 881559 w 3888895"/>
                  <a:gd name="connsiteY1050" fmla="*/ 591420 h 1799493"/>
                  <a:gd name="connsiteX1051" fmla="*/ 888527 w 3888895"/>
                  <a:gd name="connsiteY1051" fmla="*/ 600921 h 1799493"/>
                  <a:gd name="connsiteX1052" fmla="*/ 894821 w 3888895"/>
                  <a:gd name="connsiteY1052" fmla="*/ 609128 h 1799493"/>
                  <a:gd name="connsiteX1053" fmla="*/ 885166 w 3888895"/>
                  <a:gd name="connsiteY1053" fmla="*/ 597531 h 1799493"/>
                  <a:gd name="connsiteX1054" fmla="*/ 883779 w 3888895"/>
                  <a:gd name="connsiteY1054" fmla="*/ 595865 h 1799493"/>
                  <a:gd name="connsiteX1055" fmla="*/ 881559 w 3888895"/>
                  <a:gd name="connsiteY1055" fmla="*/ 591420 h 1799493"/>
                  <a:gd name="connsiteX1056" fmla="*/ 2971811 w 3888895"/>
                  <a:gd name="connsiteY1056" fmla="*/ 586825 h 1799493"/>
                  <a:gd name="connsiteX1057" fmla="*/ 2969788 w 3888895"/>
                  <a:gd name="connsiteY1057" fmla="*/ 589456 h 1799493"/>
                  <a:gd name="connsiteX1058" fmla="*/ 2958217 w 3888895"/>
                  <a:gd name="connsiteY1058" fmla="*/ 604041 h 1799493"/>
                  <a:gd name="connsiteX1059" fmla="*/ 2954055 w 3888895"/>
                  <a:gd name="connsiteY1059" fmla="*/ 609038 h 1799493"/>
                  <a:gd name="connsiteX1060" fmla="*/ 1124849 w 3888895"/>
                  <a:gd name="connsiteY1060" fmla="*/ 574597 h 1799493"/>
                  <a:gd name="connsiteX1061" fmla="*/ 1126634 w 3888895"/>
                  <a:gd name="connsiteY1061" fmla="*/ 577455 h 1799493"/>
                  <a:gd name="connsiteX1062" fmla="*/ 1128021 w 3888895"/>
                  <a:gd name="connsiteY1062" fmla="*/ 579676 h 1799493"/>
                  <a:gd name="connsiteX1063" fmla="*/ 2990154 w 3888895"/>
                  <a:gd name="connsiteY1063" fmla="*/ 563368 h 1799493"/>
                  <a:gd name="connsiteX1064" fmla="*/ 2980689 w 3888895"/>
                  <a:gd name="connsiteY1064" fmla="*/ 575718 h 1799493"/>
                  <a:gd name="connsiteX1065" fmla="*/ 2971811 w 3888895"/>
                  <a:gd name="connsiteY1065" fmla="*/ 586825 h 1799493"/>
                  <a:gd name="connsiteX1066" fmla="*/ 2971811 w 3888895"/>
                  <a:gd name="connsiteY1066" fmla="*/ 586825 h 1799493"/>
                  <a:gd name="connsiteX1067" fmla="*/ 861577 w 3888895"/>
                  <a:gd name="connsiteY1067" fmla="*/ 562533 h 1799493"/>
                  <a:gd name="connsiteX1068" fmla="*/ 868248 w 3888895"/>
                  <a:gd name="connsiteY1068" fmla="*/ 571031 h 1799493"/>
                  <a:gd name="connsiteX1069" fmla="*/ 865827 w 3888895"/>
                  <a:gd name="connsiteY1069" fmla="*/ 567993 h 1799493"/>
                  <a:gd name="connsiteX1070" fmla="*/ 858094 w 3888895"/>
                  <a:gd name="connsiteY1070" fmla="*/ 558178 h 1799493"/>
                  <a:gd name="connsiteX1071" fmla="*/ 861577 w 3888895"/>
                  <a:gd name="connsiteY1071" fmla="*/ 562533 h 1799493"/>
                  <a:gd name="connsiteX1072" fmla="*/ 860205 w 3888895"/>
                  <a:gd name="connsiteY1072" fmla="*/ 560866 h 1799493"/>
                  <a:gd name="connsiteX1073" fmla="*/ 517894 w 3888895"/>
                  <a:gd name="connsiteY1073" fmla="*/ 544164 h 1799493"/>
                  <a:gd name="connsiteX1074" fmla="*/ 528987 w 3888895"/>
                  <a:gd name="connsiteY1074" fmla="*/ 555283 h 1799493"/>
                  <a:gd name="connsiteX1075" fmla="*/ 573982 w 3888895"/>
                  <a:gd name="connsiteY1075" fmla="*/ 600246 h 1799493"/>
                  <a:gd name="connsiteX1076" fmla="*/ 604324 w 3888895"/>
                  <a:gd name="connsiteY1076" fmla="*/ 630375 h 1799493"/>
                  <a:gd name="connsiteX1077" fmla="*/ 578904 w 3888895"/>
                  <a:gd name="connsiteY1077" fmla="*/ 605319 h 1799493"/>
                  <a:gd name="connsiteX1078" fmla="*/ 517894 w 3888895"/>
                  <a:gd name="connsiteY1078" fmla="*/ 544164 h 1799493"/>
                  <a:gd name="connsiteX1079" fmla="*/ 1313086 w 3888895"/>
                  <a:gd name="connsiteY1079" fmla="*/ 535176 h 1799493"/>
                  <a:gd name="connsiteX1080" fmla="*/ 1315460 w 3888895"/>
                  <a:gd name="connsiteY1080" fmla="*/ 539934 h 1799493"/>
                  <a:gd name="connsiteX1081" fmla="*/ 1316569 w 3888895"/>
                  <a:gd name="connsiteY1081" fmla="*/ 542157 h 1799493"/>
                  <a:gd name="connsiteX1082" fmla="*/ 3344731 w 3888895"/>
                  <a:gd name="connsiteY1082" fmla="*/ 533844 h 1799493"/>
                  <a:gd name="connsiteX1083" fmla="*/ 3335854 w 3888895"/>
                  <a:gd name="connsiteY1083" fmla="*/ 544943 h 1799493"/>
                  <a:gd name="connsiteX1084" fmla="*/ 2998530 w 3888895"/>
                  <a:gd name="connsiteY1084" fmla="*/ 893461 h 1799493"/>
                  <a:gd name="connsiteX1085" fmla="*/ 2803237 w 3888895"/>
                  <a:gd name="connsiteY1085" fmla="*/ 1097688 h 1799493"/>
                  <a:gd name="connsiteX1086" fmla="*/ 2792141 w 3888895"/>
                  <a:gd name="connsiteY1086" fmla="*/ 1108787 h 1799493"/>
                  <a:gd name="connsiteX1087" fmla="*/ 2763291 w 3888895"/>
                  <a:gd name="connsiteY1087" fmla="*/ 1139865 h 1799493"/>
                  <a:gd name="connsiteX1088" fmla="*/ 2712249 w 3888895"/>
                  <a:gd name="connsiteY1088" fmla="*/ 1193142 h 1799493"/>
                  <a:gd name="connsiteX1089" fmla="*/ 2687837 w 3888895"/>
                  <a:gd name="connsiteY1089" fmla="*/ 1219780 h 1799493"/>
                  <a:gd name="connsiteX1090" fmla="*/ 2647891 w 3888895"/>
                  <a:gd name="connsiteY1090" fmla="*/ 1261958 h 1799493"/>
                  <a:gd name="connsiteX1091" fmla="*/ 2645672 w 3888895"/>
                  <a:gd name="connsiteY1091" fmla="*/ 1266397 h 1799493"/>
                  <a:gd name="connsiteX1092" fmla="*/ 2636795 w 3888895"/>
                  <a:gd name="connsiteY1092" fmla="*/ 1275277 h 1799493"/>
                  <a:gd name="connsiteX1093" fmla="*/ 2623479 w 3888895"/>
                  <a:gd name="connsiteY1093" fmla="*/ 1290816 h 1799493"/>
                  <a:gd name="connsiteX1094" fmla="*/ 2565779 w 3888895"/>
                  <a:gd name="connsiteY1094" fmla="*/ 1348532 h 1799493"/>
                  <a:gd name="connsiteX1095" fmla="*/ 2567998 w 3888895"/>
                  <a:gd name="connsiteY1095" fmla="*/ 1346312 h 1799493"/>
                  <a:gd name="connsiteX1096" fmla="*/ 2563560 w 3888895"/>
                  <a:gd name="connsiteY1096" fmla="*/ 1350752 h 1799493"/>
                  <a:gd name="connsiteX1097" fmla="*/ 2559121 w 3888895"/>
                  <a:gd name="connsiteY1097" fmla="*/ 1355192 h 1799493"/>
                  <a:gd name="connsiteX1098" fmla="*/ 2561340 w 3888895"/>
                  <a:gd name="connsiteY1098" fmla="*/ 1350752 h 1799493"/>
                  <a:gd name="connsiteX1099" fmla="*/ 2541367 w 3888895"/>
                  <a:gd name="connsiteY1099" fmla="*/ 1370731 h 1799493"/>
                  <a:gd name="connsiteX1100" fmla="*/ 2543586 w 3888895"/>
                  <a:gd name="connsiteY1100" fmla="*/ 1359632 h 1799493"/>
                  <a:gd name="connsiteX1101" fmla="*/ 2545806 w 3888895"/>
                  <a:gd name="connsiteY1101" fmla="*/ 1357412 h 1799493"/>
                  <a:gd name="connsiteX1102" fmla="*/ 2552463 w 3888895"/>
                  <a:gd name="connsiteY1102" fmla="*/ 1350752 h 1799493"/>
                  <a:gd name="connsiteX1103" fmla="*/ 2552463 w 3888895"/>
                  <a:gd name="connsiteY1103" fmla="*/ 1348532 h 1799493"/>
                  <a:gd name="connsiteX1104" fmla="*/ 2574656 w 3888895"/>
                  <a:gd name="connsiteY1104" fmla="*/ 1324114 h 1799493"/>
                  <a:gd name="connsiteX1105" fmla="*/ 2596848 w 3888895"/>
                  <a:gd name="connsiteY1105" fmla="*/ 1301915 h 1799493"/>
                  <a:gd name="connsiteX1106" fmla="*/ 2599068 w 3888895"/>
                  <a:gd name="connsiteY1106" fmla="*/ 1301915 h 1799493"/>
                  <a:gd name="connsiteX1107" fmla="*/ 2599068 w 3888895"/>
                  <a:gd name="connsiteY1107" fmla="*/ 1299695 h 1799493"/>
                  <a:gd name="connsiteX1108" fmla="*/ 2605725 w 3888895"/>
                  <a:gd name="connsiteY1108" fmla="*/ 1293036 h 1799493"/>
                  <a:gd name="connsiteX1109" fmla="*/ 2605725 w 3888895"/>
                  <a:gd name="connsiteY1109" fmla="*/ 1295256 h 1799493"/>
                  <a:gd name="connsiteX1110" fmla="*/ 2621260 w 3888895"/>
                  <a:gd name="connsiteY1110" fmla="*/ 1279717 h 1799493"/>
                  <a:gd name="connsiteX1111" fmla="*/ 2632356 w 3888895"/>
                  <a:gd name="connsiteY1111" fmla="*/ 1266397 h 1799493"/>
                  <a:gd name="connsiteX1112" fmla="*/ 2678960 w 3888895"/>
                  <a:gd name="connsiteY1112" fmla="*/ 1219780 h 1799493"/>
                  <a:gd name="connsiteX1113" fmla="*/ 2745537 w 3888895"/>
                  <a:gd name="connsiteY1113" fmla="*/ 1150965 h 1799493"/>
                  <a:gd name="connsiteX1114" fmla="*/ 2796580 w 3888895"/>
                  <a:gd name="connsiteY1114" fmla="*/ 1099908 h 1799493"/>
                  <a:gd name="connsiteX1115" fmla="*/ 2825430 w 3888895"/>
                  <a:gd name="connsiteY1115" fmla="*/ 1068830 h 1799493"/>
                  <a:gd name="connsiteX1116" fmla="*/ 2865376 w 3888895"/>
                  <a:gd name="connsiteY1116" fmla="*/ 1024433 h 1799493"/>
                  <a:gd name="connsiteX1117" fmla="*/ 2892007 w 3888895"/>
                  <a:gd name="connsiteY1117" fmla="*/ 995575 h 1799493"/>
                  <a:gd name="connsiteX1118" fmla="*/ 2903103 w 3888895"/>
                  <a:gd name="connsiteY1118" fmla="*/ 984475 h 1799493"/>
                  <a:gd name="connsiteX1119" fmla="*/ 2918638 w 3888895"/>
                  <a:gd name="connsiteY1119" fmla="*/ 966716 h 1799493"/>
                  <a:gd name="connsiteX1120" fmla="*/ 2943049 w 3888895"/>
                  <a:gd name="connsiteY1120" fmla="*/ 944518 h 1799493"/>
                  <a:gd name="connsiteX1121" fmla="*/ 2974119 w 3888895"/>
                  <a:gd name="connsiteY1121" fmla="*/ 911220 h 1799493"/>
                  <a:gd name="connsiteX1122" fmla="*/ 2978557 w 3888895"/>
                  <a:gd name="connsiteY1122" fmla="*/ 906780 h 1799493"/>
                  <a:gd name="connsiteX1123" fmla="*/ 2991872 w 3888895"/>
                  <a:gd name="connsiteY1123" fmla="*/ 891241 h 1799493"/>
                  <a:gd name="connsiteX1124" fmla="*/ 3036257 w 3888895"/>
                  <a:gd name="connsiteY1124" fmla="*/ 844624 h 1799493"/>
                  <a:gd name="connsiteX1125" fmla="*/ 3155784 w 3888895"/>
                  <a:gd name="connsiteY1125" fmla="*/ 722879 h 1799493"/>
                  <a:gd name="connsiteX1126" fmla="*/ 3162313 w 3888895"/>
                  <a:gd name="connsiteY1126" fmla="*/ 716336 h 1799493"/>
                  <a:gd name="connsiteX1127" fmla="*/ 3133453 w 3888895"/>
                  <a:gd name="connsiteY1127" fmla="*/ 746647 h 1799493"/>
                  <a:gd name="connsiteX1128" fmla="*/ 3118379 w 3888895"/>
                  <a:gd name="connsiteY1128" fmla="*/ 762479 h 1799493"/>
                  <a:gd name="connsiteX1129" fmla="*/ 3113930 w 3888895"/>
                  <a:gd name="connsiteY1129" fmla="*/ 766929 h 1799493"/>
                  <a:gd name="connsiteX1130" fmla="*/ 3073984 w 3888895"/>
                  <a:gd name="connsiteY1130" fmla="*/ 809106 h 1799493"/>
                  <a:gd name="connsiteX1131" fmla="*/ 3072042 w 3888895"/>
                  <a:gd name="connsiteY1131" fmla="*/ 811049 h 1799493"/>
                  <a:gd name="connsiteX1132" fmla="*/ 3070920 w 3888895"/>
                  <a:gd name="connsiteY1132" fmla="*/ 812172 h 1799493"/>
                  <a:gd name="connsiteX1133" fmla="*/ 3058450 w 3888895"/>
                  <a:gd name="connsiteY1133" fmla="*/ 824645 h 1799493"/>
                  <a:gd name="connsiteX1134" fmla="*/ 3060392 w 3888895"/>
                  <a:gd name="connsiteY1134" fmla="*/ 822703 h 1799493"/>
                  <a:gd name="connsiteX1135" fmla="*/ 3070920 w 3888895"/>
                  <a:gd name="connsiteY1135" fmla="*/ 812172 h 1799493"/>
                  <a:gd name="connsiteX1136" fmla="*/ 3073984 w 3888895"/>
                  <a:gd name="connsiteY1136" fmla="*/ 809106 h 1799493"/>
                  <a:gd name="connsiteX1137" fmla="*/ 3111434 w 3888895"/>
                  <a:gd name="connsiteY1137" fmla="*/ 769773 h 1799493"/>
                  <a:gd name="connsiteX1138" fmla="*/ 3118379 w 3888895"/>
                  <a:gd name="connsiteY1138" fmla="*/ 762479 h 1799493"/>
                  <a:gd name="connsiteX1139" fmla="*/ 3125034 w 3888895"/>
                  <a:gd name="connsiteY1139" fmla="*/ 755822 h 1799493"/>
                  <a:gd name="connsiteX1140" fmla="*/ 3096038 w 3888895"/>
                  <a:gd name="connsiteY1140" fmla="*/ 786353 h 1799493"/>
                  <a:gd name="connsiteX1141" fmla="*/ 3054202 w 3888895"/>
                  <a:gd name="connsiteY1141" fmla="*/ 830403 h 1799493"/>
                  <a:gd name="connsiteX1142" fmla="*/ 3037220 w 3888895"/>
                  <a:gd name="connsiteY1142" fmla="*/ 848284 h 1799493"/>
                  <a:gd name="connsiteX1143" fmla="*/ 3027380 w 3888895"/>
                  <a:gd name="connsiteY1143" fmla="*/ 858221 h 1799493"/>
                  <a:gd name="connsiteX1144" fmla="*/ 2998530 w 3888895"/>
                  <a:gd name="connsiteY1144" fmla="*/ 889021 h 1799493"/>
                  <a:gd name="connsiteX1145" fmla="*/ 3037220 w 3888895"/>
                  <a:gd name="connsiteY1145" fmla="*/ 848284 h 1799493"/>
                  <a:gd name="connsiteX1146" fmla="*/ 3056230 w 3888895"/>
                  <a:gd name="connsiteY1146" fmla="*/ 829085 h 1799493"/>
                  <a:gd name="connsiteX1147" fmla="*/ 3171631 w 3888895"/>
                  <a:gd name="connsiteY1147" fmla="*/ 709213 h 1799493"/>
                  <a:gd name="connsiteX1148" fmla="*/ 3198261 w 3888895"/>
                  <a:gd name="connsiteY1148" fmla="*/ 680355 h 1799493"/>
                  <a:gd name="connsiteX1149" fmla="*/ 3219899 w 3888895"/>
                  <a:gd name="connsiteY1149" fmla="*/ 659821 h 1799493"/>
                  <a:gd name="connsiteX1150" fmla="*/ 3233571 w 3888895"/>
                  <a:gd name="connsiteY1150" fmla="*/ 646752 h 1799493"/>
                  <a:gd name="connsiteX1151" fmla="*/ 3209358 w 3888895"/>
                  <a:gd name="connsiteY1151" fmla="*/ 671475 h 1799493"/>
                  <a:gd name="connsiteX1152" fmla="*/ 3178288 w 3888895"/>
                  <a:gd name="connsiteY1152" fmla="*/ 702553 h 1799493"/>
                  <a:gd name="connsiteX1153" fmla="*/ 3209358 w 3888895"/>
                  <a:gd name="connsiteY1153" fmla="*/ 671475 h 1799493"/>
                  <a:gd name="connsiteX1154" fmla="*/ 3244865 w 3888895"/>
                  <a:gd name="connsiteY1154" fmla="*/ 635957 h 1799493"/>
                  <a:gd name="connsiteX1155" fmla="*/ 3233571 w 3888895"/>
                  <a:gd name="connsiteY1155" fmla="*/ 646752 h 1799493"/>
                  <a:gd name="connsiteX1156" fmla="*/ 3241120 w 3888895"/>
                  <a:gd name="connsiteY1156" fmla="*/ 639044 h 1799493"/>
                  <a:gd name="connsiteX1157" fmla="*/ 3344731 w 3888895"/>
                  <a:gd name="connsiteY1157" fmla="*/ 533844 h 1799493"/>
                  <a:gd name="connsiteX1158" fmla="*/ 1309603 w 3888895"/>
                  <a:gd name="connsiteY1158" fmla="*/ 528195 h 1799493"/>
                  <a:gd name="connsiteX1159" fmla="*/ 1313086 w 3888895"/>
                  <a:gd name="connsiteY1159" fmla="*/ 535176 h 1799493"/>
                  <a:gd name="connsiteX1160" fmla="*/ 1309606 w 3888895"/>
                  <a:gd name="connsiteY1160" fmla="*/ 528202 h 1799493"/>
                  <a:gd name="connsiteX1161" fmla="*/ 830496 w 3888895"/>
                  <a:gd name="connsiteY1161" fmla="*/ 524758 h 1799493"/>
                  <a:gd name="connsiteX1162" fmla="*/ 860205 w 3888895"/>
                  <a:gd name="connsiteY1162" fmla="*/ 560866 h 1799493"/>
                  <a:gd name="connsiteX1163" fmla="*/ 864352 w 3888895"/>
                  <a:gd name="connsiteY1163" fmla="*/ 566144 h 1799493"/>
                  <a:gd name="connsiteX1164" fmla="*/ 865827 w 3888895"/>
                  <a:gd name="connsiteY1164" fmla="*/ 567993 h 1799493"/>
                  <a:gd name="connsiteX1165" fmla="*/ 882114 w 3888895"/>
                  <a:gd name="connsiteY1165" fmla="*/ 588921 h 1799493"/>
                  <a:gd name="connsiteX1166" fmla="*/ 885999 w 3888895"/>
                  <a:gd name="connsiteY1166" fmla="*/ 593642 h 1799493"/>
                  <a:gd name="connsiteX1167" fmla="*/ 868248 w 3888895"/>
                  <a:gd name="connsiteY1167" fmla="*/ 571031 h 1799493"/>
                  <a:gd name="connsiteX1168" fmla="*/ 948024 w 3888895"/>
                  <a:gd name="connsiteY1168" fmla="*/ 671103 h 1799493"/>
                  <a:gd name="connsiteX1169" fmla="*/ 1039188 w 3888895"/>
                  <a:gd name="connsiteY1169" fmla="*/ 782520 h 1799493"/>
                  <a:gd name="connsiteX1170" fmla="*/ 1205698 w 3888895"/>
                  <a:gd name="connsiteY1170" fmla="*/ 986951 h 1799493"/>
                  <a:gd name="connsiteX1171" fmla="*/ 1214578 w 3888895"/>
                  <a:gd name="connsiteY1171" fmla="*/ 998062 h 1799493"/>
                  <a:gd name="connsiteX1172" fmla="*/ 1239000 w 3888895"/>
                  <a:gd name="connsiteY1172" fmla="*/ 1029171 h 1799493"/>
                  <a:gd name="connsiteX1173" fmla="*/ 1281182 w 3888895"/>
                  <a:gd name="connsiteY1173" fmla="*/ 1082501 h 1799493"/>
                  <a:gd name="connsiteX1174" fmla="*/ 1303384 w 3888895"/>
                  <a:gd name="connsiteY1174" fmla="*/ 1106944 h 1799493"/>
                  <a:gd name="connsiteX1175" fmla="*/ 1336686 w 3888895"/>
                  <a:gd name="connsiteY1175" fmla="*/ 1149163 h 1799493"/>
                  <a:gd name="connsiteX1176" fmla="*/ 1341126 w 3888895"/>
                  <a:gd name="connsiteY1176" fmla="*/ 1151386 h 1799493"/>
                  <a:gd name="connsiteX1177" fmla="*/ 1347786 w 3888895"/>
                  <a:gd name="connsiteY1177" fmla="*/ 1160274 h 1799493"/>
                  <a:gd name="connsiteX1178" fmla="*/ 1361107 w 3888895"/>
                  <a:gd name="connsiteY1178" fmla="*/ 1175828 h 1799493"/>
                  <a:gd name="connsiteX1179" fmla="*/ 1407730 w 3888895"/>
                  <a:gd name="connsiteY1179" fmla="*/ 1235825 h 1799493"/>
                  <a:gd name="connsiteX1180" fmla="*/ 1405510 w 3888895"/>
                  <a:gd name="connsiteY1180" fmla="*/ 1233603 h 1799493"/>
                  <a:gd name="connsiteX1181" fmla="*/ 1406946 w 3888895"/>
                  <a:gd name="connsiteY1181" fmla="*/ 1236478 h 1799493"/>
                  <a:gd name="connsiteX1182" fmla="*/ 1406620 w 3888895"/>
                  <a:gd name="connsiteY1182" fmla="*/ 1236103 h 1799493"/>
                  <a:gd name="connsiteX1183" fmla="*/ 1407730 w 3888895"/>
                  <a:gd name="connsiteY1183" fmla="*/ 1238047 h 1799493"/>
                  <a:gd name="connsiteX1184" fmla="*/ 1406946 w 3888895"/>
                  <a:gd name="connsiteY1184" fmla="*/ 1236478 h 1799493"/>
                  <a:gd name="connsiteX1185" fmla="*/ 1412170 w 3888895"/>
                  <a:gd name="connsiteY1185" fmla="*/ 1242491 h 1799493"/>
                  <a:gd name="connsiteX1186" fmla="*/ 1407730 w 3888895"/>
                  <a:gd name="connsiteY1186" fmla="*/ 1240269 h 1799493"/>
                  <a:gd name="connsiteX1187" fmla="*/ 1423271 w 3888895"/>
                  <a:gd name="connsiteY1187" fmla="*/ 1260268 h 1799493"/>
                  <a:gd name="connsiteX1188" fmla="*/ 1414390 w 3888895"/>
                  <a:gd name="connsiteY1188" fmla="*/ 1255824 h 1799493"/>
                  <a:gd name="connsiteX1189" fmla="*/ 1412170 w 3888895"/>
                  <a:gd name="connsiteY1189" fmla="*/ 1255824 h 1799493"/>
                  <a:gd name="connsiteX1190" fmla="*/ 1405510 w 3888895"/>
                  <a:gd name="connsiteY1190" fmla="*/ 1249157 h 1799493"/>
                  <a:gd name="connsiteX1191" fmla="*/ 1403290 w 3888895"/>
                  <a:gd name="connsiteY1191" fmla="*/ 1246935 h 1799493"/>
                  <a:gd name="connsiteX1192" fmla="*/ 1385529 w 3888895"/>
                  <a:gd name="connsiteY1192" fmla="*/ 1224714 h 1799493"/>
                  <a:gd name="connsiteX1193" fmla="*/ 1367767 w 3888895"/>
                  <a:gd name="connsiteY1193" fmla="*/ 1202493 h 1799493"/>
                  <a:gd name="connsiteX1194" fmla="*/ 1367767 w 3888895"/>
                  <a:gd name="connsiteY1194" fmla="*/ 1200271 h 1799493"/>
                  <a:gd name="connsiteX1195" fmla="*/ 1365547 w 3888895"/>
                  <a:gd name="connsiteY1195" fmla="*/ 1198049 h 1799493"/>
                  <a:gd name="connsiteX1196" fmla="*/ 1361107 w 3888895"/>
                  <a:gd name="connsiteY1196" fmla="*/ 1191383 h 1799493"/>
                  <a:gd name="connsiteX1197" fmla="*/ 1363327 w 3888895"/>
                  <a:gd name="connsiteY1197" fmla="*/ 1193605 h 1799493"/>
                  <a:gd name="connsiteX1198" fmla="*/ 1350006 w 3888895"/>
                  <a:gd name="connsiteY1198" fmla="*/ 1178051 h 1799493"/>
                  <a:gd name="connsiteX1199" fmla="*/ 1338906 w 3888895"/>
                  <a:gd name="connsiteY1199" fmla="*/ 1164718 h 1799493"/>
                  <a:gd name="connsiteX1200" fmla="*/ 1301164 w 3888895"/>
                  <a:gd name="connsiteY1200" fmla="*/ 1115832 h 1799493"/>
                  <a:gd name="connsiteX1201" fmla="*/ 1247880 w 3888895"/>
                  <a:gd name="connsiteY1201" fmla="*/ 1046948 h 1799493"/>
                  <a:gd name="connsiteX1202" fmla="*/ 1203478 w 3888895"/>
                  <a:gd name="connsiteY1202" fmla="*/ 993618 h 1799493"/>
                  <a:gd name="connsiteX1203" fmla="*/ 1179056 w 3888895"/>
                  <a:gd name="connsiteY1203" fmla="*/ 964730 h 1799493"/>
                  <a:gd name="connsiteX1204" fmla="*/ 1143534 w 3888895"/>
                  <a:gd name="connsiteY1204" fmla="*/ 920289 h 1799493"/>
                  <a:gd name="connsiteX1205" fmla="*/ 1121333 w 3888895"/>
                  <a:gd name="connsiteY1205" fmla="*/ 891402 h 1799493"/>
                  <a:gd name="connsiteX1206" fmla="*/ 1110232 w 3888895"/>
                  <a:gd name="connsiteY1206" fmla="*/ 882513 h 1799493"/>
                  <a:gd name="connsiteX1207" fmla="*/ 1096911 w 3888895"/>
                  <a:gd name="connsiteY1207" fmla="*/ 864737 h 1799493"/>
                  <a:gd name="connsiteX1208" fmla="*/ 1079150 w 3888895"/>
                  <a:gd name="connsiteY1208" fmla="*/ 840294 h 1799493"/>
                  <a:gd name="connsiteX1209" fmla="*/ 1054729 w 3888895"/>
                  <a:gd name="connsiteY1209" fmla="*/ 806963 h 1799493"/>
                  <a:gd name="connsiteX1210" fmla="*/ 1050289 w 3888895"/>
                  <a:gd name="connsiteY1210" fmla="*/ 802518 h 1799493"/>
                  <a:gd name="connsiteX1211" fmla="*/ 1036968 w 3888895"/>
                  <a:gd name="connsiteY1211" fmla="*/ 789186 h 1799493"/>
                  <a:gd name="connsiteX1212" fmla="*/ 999226 w 3888895"/>
                  <a:gd name="connsiteY1212" fmla="*/ 742522 h 1799493"/>
                  <a:gd name="connsiteX1213" fmla="*/ 901505 w 3888895"/>
                  <a:gd name="connsiteY1213" fmla="*/ 617842 h 1799493"/>
                  <a:gd name="connsiteX1214" fmla="*/ 894821 w 3888895"/>
                  <a:gd name="connsiteY1214" fmla="*/ 609128 h 1799493"/>
                  <a:gd name="connsiteX1215" fmla="*/ 894879 w 3888895"/>
                  <a:gd name="connsiteY1215" fmla="*/ 609197 h 1799493"/>
                  <a:gd name="connsiteX1216" fmla="*/ 970364 w 3888895"/>
                  <a:gd name="connsiteY1216" fmla="*/ 704747 h 1799493"/>
                  <a:gd name="connsiteX1217" fmla="*/ 983685 w 3888895"/>
                  <a:gd name="connsiteY1217" fmla="*/ 720301 h 1799493"/>
                  <a:gd name="connsiteX1218" fmla="*/ 970364 w 3888895"/>
                  <a:gd name="connsiteY1218" fmla="*/ 704747 h 1799493"/>
                  <a:gd name="connsiteX1219" fmla="*/ 937062 w 3888895"/>
                  <a:gd name="connsiteY1219" fmla="*/ 662527 h 1799493"/>
                  <a:gd name="connsiteX1220" fmla="*/ 912640 w 3888895"/>
                  <a:gd name="connsiteY1220" fmla="*/ 631418 h 1799493"/>
                  <a:gd name="connsiteX1221" fmla="*/ 894879 w 3888895"/>
                  <a:gd name="connsiteY1221" fmla="*/ 609197 h 1799493"/>
                  <a:gd name="connsiteX1222" fmla="*/ 892659 w 3888895"/>
                  <a:gd name="connsiteY1222" fmla="*/ 604753 h 1799493"/>
                  <a:gd name="connsiteX1223" fmla="*/ 927349 w 3888895"/>
                  <a:gd name="connsiteY1223" fmla="*/ 648153 h 1799493"/>
                  <a:gd name="connsiteX1224" fmla="*/ 947717 w 3888895"/>
                  <a:gd name="connsiteY1224" fmla="*/ 673636 h 1799493"/>
                  <a:gd name="connsiteX1225" fmla="*/ 985905 w 3888895"/>
                  <a:gd name="connsiteY1225" fmla="*/ 722523 h 1799493"/>
                  <a:gd name="connsiteX1226" fmla="*/ 1034748 w 3888895"/>
                  <a:gd name="connsiteY1226" fmla="*/ 782520 h 1799493"/>
                  <a:gd name="connsiteX1227" fmla="*/ 952603 w 3888895"/>
                  <a:gd name="connsiteY1227" fmla="*/ 679748 h 1799493"/>
                  <a:gd name="connsiteX1228" fmla="*/ 947717 w 3888895"/>
                  <a:gd name="connsiteY1228" fmla="*/ 673636 h 1799493"/>
                  <a:gd name="connsiteX1229" fmla="*/ 890439 w 3888895"/>
                  <a:gd name="connsiteY1229" fmla="*/ 600309 h 1799493"/>
                  <a:gd name="connsiteX1230" fmla="*/ 868238 w 3888895"/>
                  <a:gd name="connsiteY1230" fmla="*/ 573644 h 1799493"/>
                  <a:gd name="connsiteX1231" fmla="*/ 830496 w 3888895"/>
                  <a:gd name="connsiteY1231" fmla="*/ 524758 h 1799493"/>
                  <a:gd name="connsiteX1232" fmla="*/ 1304461 w 3888895"/>
                  <a:gd name="connsiteY1232" fmla="*/ 516089 h 1799493"/>
                  <a:gd name="connsiteX1233" fmla="*/ 1309598 w 3888895"/>
                  <a:gd name="connsiteY1233" fmla="*/ 528185 h 1799493"/>
                  <a:gd name="connsiteX1234" fmla="*/ 1308807 w 3888895"/>
                  <a:gd name="connsiteY1234" fmla="*/ 526601 h 1799493"/>
                  <a:gd name="connsiteX1235" fmla="*/ 1307698 w 3888895"/>
                  <a:gd name="connsiteY1235" fmla="*/ 524379 h 1799493"/>
                  <a:gd name="connsiteX1236" fmla="*/ 1074913 w 3888895"/>
                  <a:gd name="connsiteY1236" fmla="*/ 486388 h 1799493"/>
                  <a:gd name="connsiteX1237" fmla="*/ 1082423 w 3888895"/>
                  <a:gd name="connsiteY1237" fmla="*/ 499654 h 1799493"/>
                  <a:gd name="connsiteX1238" fmla="*/ 1102537 w 3888895"/>
                  <a:gd name="connsiteY1238" fmla="*/ 535184 h 1799493"/>
                  <a:gd name="connsiteX1239" fmla="*/ 1124849 w 3888895"/>
                  <a:gd name="connsiteY1239" fmla="*/ 574597 h 1799493"/>
                  <a:gd name="connsiteX1240" fmla="*/ 1118313 w 3888895"/>
                  <a:gd name="connsiteY1240" fmla="*/ 564128 h 1799493"/>
                  <a:gd name="connsiteX1241" fmla="*/ 1116926 w 3888895"/>
                  <a:gd name="connsiteY1241" fmla="*/ 561907 h 1799493"/>
                  <a:gd name="connsiteX1242" fmla="*/ 1091650 w 3888895"/>
                  <a:gd name="connsiteY1242" fmla="*/ 516928 h 1799493"/>
                  <a:gd name="connsiteX1243" fmla="*/ 1082691 w 3888895"/>
                  <a:gd name="connsiteY1243" fmla="*/ 500986 h 1799493"/>
                  <a:gd name="connsiteX1244" fmla="*/ 1067368 w 3888895"/>
                  <a:gd name="connsiteY1244" fmla="*/ 473060 h 1799493"/>
                  <a:gd name="connsiteX1245" fmla="*/ 1072545 w 3888895"/>
                  <a:gd name="connsiteY1245" fmla="*/ 481945 h 1799493"/>
                  <a:gd name="connsiteX1246" fmla="*/ 1074913 w 3888895"/>
                  <a:gd name="connsiteY1246" fmla="*/ 486388 h 1799493"/>
                  <a:gd name="connsiteX1247" fmla="*/ 1068939 w 3888895"/>
                  <a:gd name="connsiteY1247" fmla="*/ 475837 h 1799493"/>
                  <a:gd name="connsiteX1248" fmla="*/ 2539765 w 3888895"/>
                  <a:gd name="connsiteY1248" fmla="*/ 458914 h 1799493"/>
                  <a:gd name="connsiteX1249" fmla="*/ 2535685 w 3888895"/>
                  <a:gd name="connsiteY1249" fmla="*/ 467808 h 1799493"/>
                  <a:gd name="connsiteX1250" fmla="*/ 2507907 w 3888895"/>
                  <a:gd name="connsiteY1250" fmla="*/ 528363 h 1799493"/>
                  <a:gd name="connsiteX1251" fmla="*/ 2502980 w 3888895"/>
                  <a:gd name="connsiteY1251" fmla="*/ 539104 h 1799493"/>
                  <a:gd name="connsiteX1252" fmla="*/ 2514522 w 3888895"/>
                  <a:gd name="connsiteY1252" fmla="*/ 513535 h 1799493"/>
                  <a:gd name="connsiteX1253" fmla="*/ 2531460 w 3888895"/>
                  <a:gd name="connsiteY1253" fmla="*/ 476008 h 1799493"/>
                  <a:gd name="connsiteX1254" fmla="*/ 2533548 w 3888895"/>
                  <a:gd name="connsiteY1254" fmla="*/ 471383 h 1799493"/>
                  <a:gd name="connsiteX1255" fmla="*/ 1054793 w 3888895"/>
                  <a:gd name="connsiteY1255" fmla="*/ 450849 h 1799493"/>
                  <a:gd name="connsiteX1256" fmla="*/ 1060761 w 3888895"/>
                  <a:gd name="connsiteY1256" fmla="*/ 461391 h 1799493"/>
                  <a:gd name="connsiteX1257" fmla="*/ 1067368 w 3888895"/>
                  <a:gd name="connsiteY1257" fmla="*/ 473060 h 1799493"/>
                  <a:gd name="connsiteX1258" fmla="*/ 1063565 w 3888895"/>
                  <a:gd name="connsiteY1258" fmla="*/ 466536 h 1799493"/>
                  <a:gd name="connsiteX1259" fmla="*/ 1057012 w 3888895"/>
                  <a:gd name="connsiteY1259" fmla="*/ 455291 h 1799493"/>
                  <a:gd name="connsiteX1260" fmla="*/ 1054793 w 3888895"/>
                  <a:gd name="connsiteY1260" fmla="*/ 450849 h 1799493"/>
                  <a:gd name="connsiteX1261" fmla="*/ 2806175 w 3888895"/>
                  <a:gd name="connsiteY1261" fmla="*/ 449328 h 1799493"/>
                  <a:gd name="connsiteX1262" fmla="*/ 2805488 w 3888895"/>
                  <a:gd name="connsiteY1262" fmla="*/ 451388 h 1799493"/>
                  <a:gd name="connsiteX1263" fmla="*/ 2796602 w 3888895"/>
                  <a:gd name="connsiteY1263" fmla="*/ 466940 h 1799493"/>
                  <a:gd name="connsiteX1264" fmla="*/ 2776804 w 3888895"/>
                  <a:gd name="connsiteY1264" fmla="*/ 502872 h 1799493"/>
                  <a:gd name="connsiteX1265" fmla="*/ 2776609 w 3888895"/>
                  <a:gd name="connsiteY1265" fmla="*/ 503226 h 1799493"/>
                  <a:gd name="connsiteX1266" fmla="*/ 2763280 w 3888895"/>
                  <a:gd name="connsiteY1266" fmla="*/ 526924 h 1799493"/>
                  <a:gd name="connsiteX1267" fmla="*/ 2736622 w 3888895"/>
                  <a:gd name="connsiteY1267" fmla="*/ 575800 h 1799493"/>
                  <a:gd name="connsiteX1268" fmla="*/ 2731069 w 3888895"/>
                  <a:gd name="connsiteY1268" fmla="*/ 585798 h 1799493"/>
                  <a:gd name="connsiteX1269" fmla="*/ 2726903 w 3888895"/>
                  <a:gd name="connsiteY1269" fmla="*/ 593296 h 1799493"/>
                  <a:gd name="connsiteX1270" fmla="*/ 2725515 w 3888895"/>
                  <a:gd name="connsiteY1270" fmla="*/ 595795 h 1799493"/>
                  <a:gd name="connsiteX1271" fmla="*/ 2731069 w 3888895"/>
                  <a:gd name="connsiteY1271" fmla="*/ 585798 h 1799493"/>
                  <a:gd name="connsiteX1272" fmla="*/ 2735234 w 3888895"/>
                  <a:gd name="connsiteY1272" fmla="*/ 578300 h 1799493"/>
                  <a:gd name="connsiteX1273" fmla="*/ 2736622 w 3888895"/>
                  <a:gd name="connsiteY1273" fmla="*/ 575800 h 1799493"/>
                  <a:gd name="connsiteX1274" fmla="*/ 2761926 w 3888895"/>
                  <a:gd name="connsiteY1274" fmla="*/ 529875 h 1799493"/>
                  <a:gd name="connsiteX1275" fmla="*/ 2776609 w 3888895"/>
                  <a:gd name="connsiteY1275" fmla="*/ 503226 h 1799493"/>
                  <a:gd name="connsiteX1276" fmla="*/ 2783273 w 3888895"/>
                  <a:gd name="connsiteY1276" fmla="*/ 491378 h 1799493"/>
                  <a:gd name="connsiteX1277" fmla="*/ 2796602 w 3888895"/>
                  <a:gd name="connsiteY1277" fmla="*/ 466940 h 1799493"/>
                  <a:gd name="connsiteX1278" fmla="*/ 2800489 w 3888895"/>
                  <a:gd name="connsiteY1278" fmla="*/ 463053 h 1799493"/>
                  <a:gd name="connsiteX1279" fmla="*/ 2762541 w 3888895"/>
                  <a:gd name="connsiteY1279" fmla="*/ 531364 h 1799493"/>
                  <a:gd name="connsiteX1280" fmla="*/ 2752311 w 3888895"/>
                  <a:gd name="connsiteY1280" fmla="*/ 549661 h 1799493"/>
                  <a:gd name="connsiteX1281" fmla="*/ 2723658 w 3888895"/>
                  <a:gd name="connsiteY1281" fmla="*/ 600911 h 1799493"/>
                  <a:gd name="connsiteX1282" fmla="*/ 2686805 w 3888895"/>
                  <a:gd name="connsiteY1282" fmla="*/ 666824 h 1799493"/>
                  <a:gd name="connsiteX1283" fmla="*/ 2712186 w 3888895"/>
                  <a:gd name="connsiteY1283" fmla="*/ 618011 h 1799493"/>
                  <a:gd name="connsiteX1284" fmla="*/ 2801509 w 3888895"/>
                  <a:gd name="connsiteY1284" fmla="*/ 456574 h 1799493"/>
                  <a:gd name="connsiteX1285" fmla="*/ 2807709 w 3888895"/>
                  <a:gd name="connsiteY1285" fmla="*/ 444723 h 1799493"/>
                  <a:gd name="connsiteX1286" fmla="*/ 2807709 w 3888895"/>
                  <a:gd name="connsiteY1286" fmla="*/ 446945 h 1799493"/>
                  <a:gd name="connsiteX1287" fmla="*/ 2806175 w 3888895"/>
                  <a:gd name="connsiteY1287" fmla="*/ 449328 h 1799493"/>
                  <a:gd name="connsiteX1288" fmla="*/ 2807431 w 3888895"/>
                  <a:gd name="connsiteY1288" fmla="*/ 445557 h 1799493"/>
                  <a:gd name="connsiteX1289" fmla="*/ 2807709 w 3888895"/>
                  <a:gd name="connsiteY1289" fmla="*/ 444723 h 1799493"/>
                  <a:gd name="connsiteX1290" fmla="*/ 1273104 w 3888895"/>
                  <a:gd name="connsiteY1290" fmla="*/ 441841 h 1799493"/>
                  <a:gd name="connsiteX1291" fmla="*/ 1287740 w 3888895"/>
                  <a:gd name="connsiteY1291" fmla="*/ 473268 h 1799493"/>
                  <a:gd name="connsiteX1292" fmla="*/ 1304461 w 3888895"/>
                  <a:gd name="connsiteY1292" fmla="*/ 516089 h 1799493"/>
                  <a:gd name="connsiteX1293" fmla="*/ 1296333 w 3888895"/>
                  <a:gd name="connsiteY1293" fmla="*/ 496949 h 1799493"/>
                  <a:gd name="connsiteX1294" fmla="*/ 1286197 w 3888895"/>
                  <a:gd name="connsiteY1294" fmla="*/ 473080 h 1799493"/>
                  <a:gd name="connsiteX1295" fmla="*/ 1276500 w 3888895"/>
                  <a:gd name="connsiteY1295" fmla="*/ 449944 h 1799493"/>
                  <a:gd name="connsiteX1296" fmla="*/ 3086069 w 3888895"/>
                  <a:gd name="connsiteY1296" fmla="*/ 439543 h 1799493"/>
                  <a:gd name="connsiteX1297" fmla="*/ 3071560 w 3888895"/>
                  <a:gd name="connsiteY1297" fmla="*/ 458958 h 1799493"/>
                  <a:gd name="connsiteX1298" fmla="*/ 2803127 w 3888895"/>
                  <a:gd name="connsiteY1298" fmla="*/ 815625 h 1799493"/>
                  <a:gd name="connsiteX1299" fmla="*/ 2636662 w 3888895"/>
                  <a:gd name="connsiteY1299" fmla="*/ 1037761 h 1799493"/>
                  <a:gd name="connsiteX1300" fmla="*/ 2627784 w 3888895"/>
                  <a:gd name="connsiteY1300" fmla="*/ 1048867 h 1799493"/>
                  <a:gd name="connsiteX1301" fmla="*/ 2603369 w 3888895"/>
                  <a:gd name="connsiteY1301" fmla="*/ 1082188 h 1799493"/>
                  <a:gd name="connsiteX1302" fmla="*/ 2558979 w 3888895"/>
                  <a:gd name="connsiteY1302" fmla="*/ 1139943 h 1799493"/>
                  <a:gd name="connsiteX1303" fmla="*/ 2541223 w 3888895"/>
                  <a:gd name="connsiteY1303" fmla="*/ 1168821 h 1799493"/>
                  <a:gd name="connsiteX1304" fmla="*/ 2505710 w 3888895"/>
                  <a:gd name="connsiteY1304" fmla="*/ 1213248 h 1799493"/>
                  <a:gd name="connsiteX1305" fmla="*/ 2503491 w 3888895"/>
                  <a:gd name="connsiteY1305" fmla="*/ 1219912 h 1799493"/>
                  <a:gd name="connsiteX1306" fmla="*/ 2496832 w 3888895"/>
                  <a:gd name="connsiteY1306" fmla="*/ 1228797 h 1799493"/>
                  <a:gd name="connsiteX1307" fmla="*/ 2485734 w 3888895"/>
                  <a:gd name="connsiteY1307" fmla="*/ 1246568 h 1799493"/>
                  <a:gd name="connsiteX1308" fmla="*/ 2436905 w 3888895"/>
                  <a:gd name="connsiteY1308" fmla="*/ 1308766 h 1799493"/>
                  <a:gd name="connsiteX1309" fmla="*/ 2436905 w 3888895"/>
                  <a:gd name="connsiteY1309" fmla="*/ 1306545 h 1799493"/>
                  <a:gd name="connsiteX1310" fmla="*/ 2434685 w 3888895"/>
                  <a:gd name="connsiteY1310" fmla="*/ 1310988 h 1799493"/>
                  <a:gd name="connsiteX1311" fmla="*/ 2430246 w 3888895"/>
                  <a:gd name="connsiteY1311" fmla="*/ 1315430 h 1799493"/>
                  <a:gd name="connsiteX1312" fmla="*/ 2430246 w 3888895"/>
                  <a:gd name="connsiteY1312" fmla="*/ 1310988 h 1799493"/>
                  <a:gd name="connsiteX1313" fmla="*/ 2414709 w 3888895"/>
                  <a:gd name="connsiteY1313" fmla="*/ 1330980 h 1799493"/>
                  <a:gd name="connsiteX1314" fmla="*/ 2416929 w 3888895"/>
                  <a:gd name="connsiteY1314" fmla="*/ 1319873 h 1799493"/>
                  <a:gd name="connsiteX1315" fmla="*/ 2416929 w 3888895"/>
                  <a:gd name="connsiteY1315" fmla="*/ 1317652 h 1799493"/>
                  <a:gd name="connsiteX1316" fmla="*/ 2421368 w 3888895"/>
                  <a:gd name="connsiteY1316" fmla="*/ 1310988 h 1799493"/>
                  <a:gd name="connsiteX1317" fmla="*/ 2423587 w 3888895"/>
                  <a:gd name="connsiteY1317" fmla="*/ 1308766 h 1799493"/>
                  <a:gd name="connsiteX1318" fmla="*/ 2441344 w 3888895"/>
                  <a:gd name="connsiteY1318" fmla="*/ 1282110 h 1799493"/>
                  <a:gd name="connsiteX1319" fmla="*/ 2459100 w 3888895"/>
                  <a:gd name="connsiteY1319" fmla="*/ 1259896 h 1799493"/>
                  <a:gd name="connsiteX1320" fmla="*/ 2461319 w 3888895"/>
                  <a:gd name="connsiteY1320" fmla="*/ 1257675 h 1799493"/>
                  <a:gd name="connsiteX1321" fmla="*/ 2463539 w 3888895"/>
                  <a:gd name="connsiteY1321" fmla="*/ 1257675 h 1799493"/>
                  <a:gd name="connsiteX1322" fmla="*/ 2467978 w 3888895"/>
                  <a:gd name="connsiteY1322" fmla="*/ 1248790 h 1799493"/>
                  <a:gd name="connsiteX1323" fmla="*/ 2467978 w 3888895"/>
                  <a:gd name="connsiteY1323" fmla="*/ 1251011 h 1799493"/>
                  <a:gd name="connsiteX1324" fmla="*/ 2481295 w 3888895"/>
                  <a:gd name="connsiteY1324" fmla="*/ 1233240 h 1799493"/>
                  <a:gd name="connsiteX1325" fmla="*/ 2490173 w 3888895"/>
                  <a:gd name="connsiteY1325" fmla="*/ 1219912 h 1799493"/>
                  <a:gd name="connsiteX1326" fmla="*/ 2532344 w 3888895"/>
                  <a:gd name="connsiteY1326" fmla="*/ 1168821 h 1799493"/>
                  <a:gd name="connsiteX1327" fmla="*/ 2585613 w 3888895"/>
                  <a:gd name="connsiteY1327" fmla="*/ 1095516 h 1799493"/>
                  <a:gd name="connsiteX1328" fmla="*/ 2630004 w 3888895"/>
                  <a:gd name="connsiteY1328" fmla="*/ 1037761 h 1799493"/>
                  <a:gd name="connsiteX1329" fmla="*/ 2654418 w 3888895"/>
                  <a:gd name="connsiteY1329" fmla="*/ 1004440 h 1799493"/>
                  <a:gd name="connsiteX1330" fmla="*/ 2687711 w 3888895"/>
                  <a:gd name="connsiteY1330" fmla="*/ 957792 h 1799493"/>
                  <a:gd name="connsiteX1331" fmla="*/ 2712126 w 3888895"/>
                  <a:gd name="connsiteY1331" fmla="*/ 926693 h 1799493"/>
                  <a:gd name="connsiteX1332" fmla="*/ 2721004 w 3888895"/>
                  <a:gd name="connsiteY1332" fmla="*/ 913365 h 1799493"/>
                  <a:gd name="connsiteX1333" fmla="*/ 2732102 w 3888895"/>
                  <a:gd name="connsiteY1333" fmla="*/ 895594 h 1799493"/>
                  <a:gd name="connsiteX1334" fmla="*/ 2754297 w 3888895"/>
                  <a:gd name="connsiteY1334" fmla="*/ 871159 h 1799493"/>
                  <a:gd name="connsiteX1335" fmla="*/ 2780932 w 3888895"/>
                  <a:gd name="connsiteY1335" fmla="*/ 835617 h 1799493"/>
                  <a:gd name="connsiteX1336" fmla="*/ 2783151 w 3888895"/>
                  <a:gd name="connsiteY1336" fmla="*/ 831174 h 1799493"/>
                  <a:gd name="connsiteX1337" fmla="*/ 2796468 w 3888895"/>
                  <a:gd name="connsiteY1337" fmla="*/ 815625 h 1799493"/>
                  <a:gd name="connsiteX1338" fmla="*/ 2834200 w 3888895"/>
                  <a:gd name="connsiteY1338" fmla="*/ 762312 h 1799493"/>
                  <a:gd name="connsiteX1339" fmla="*/ 2896902 w 3888895"/>
                  <a:gd name="connsiteY1339" fmla="*/ 680122 h 1799493"/>
                  <a:gd name="connsiteX1340" fmla="*/ 2897966 w 3888895"/>
                  <a:gd name="connsiteY1340" fmla="*/ 678743 h 1799493"/>
                  <a:gd name="connsiteX1341" fmla="*/ 2865721 w 3888895"/>
                  <a:gd name="connsiteY1341" fmla="*/ 723923 h 1799493"/>
                  <a:gd name="connsiteX1342" fmla="*/ 2849737 w 3888895"/>
                  <a:gd name="connsiteY1342" fmla="*/ 744541 h 1799493"/>
                  <a:gd name="connsiteX1343" fmla="*/ 2800907 w 3888895"/>
                  <a:gd name="connsiteY1343" fmla="*/ 811182 h 1799493"/>
                  <a:gd name="connsiteX1344" fmla="*/ 2848527 w 3888895"/>
                  <a:gd name="connsiteY1344" fmla="*/ 747392 h 1799493"/>
                  <a:gd name="connsiteX1345" fmla="*/ 2874531 w 3888895"/>
                  <a:gd name="connsiteY1345" fmla="*/ 712558 h 1799493"/>
                  <a:gd name="connsiteX1346" fmla="*/ 2949616 w 3888895"/>
                  <a:gd name="connsiteY1346" fmla="*/ 615703 h 1799493"/>
                  <a:gd name="connsiteX1347" fmla="*/ 2958979 w 3888895"/>
                  <a:gd name="connsiteY1347" fmla="*/ 603520 h 1799493"/>
                  <a:gd name="connsiteX1348" fmla="*/ 2969788 w 3888895"/>
                  <a:gd name="connsiteY1348" fmla="*/ 589456 h 1799493"/>
                  <a:gd name="connsiteX1349" fmla="*/ 2980689 w 3888895"/>
                  <a:gd name="connsiteY1349" fmla="*/ 575718 h 1799493"/>
                  <a:gd name="connsiteX1350" fmla="*/ 3011763 w 3888895"/>
                  <a:gd name="connsiteY1350" fmla="*/ 535734 h 1799493"/>
                  <a:gd name="connsiteX1351" fmla="*/ 2990154 w 3888895"/>
                  <a:gd name="connsiteY1351" fmla="*/ 563368 h 1799493"/>
                  <a:gd name="connsiteX1352" fmla="*/ 3008086 w 3888895"/>
                  <a:gd name="connsiteY1352" fmla="*/ 539968 h 1799493"/>
                  <a:gd name="connsiteX1353" fmla="*/ 3073701 w 3888895"/>
                  <a:gd name="connsiteY1353" fmla="*/ 455140 h 1799493"/>
                  <a:gd name="connsiteX1354" fmla="*/ 1045917 w 3888895"/>
                  <a:gd name="connsiteY1354" fmla="*/ 435300 h 1799493"/>
                  <a:gd name="connsiteX1355" fmla="*/ 1049412 w 3888895"/>
                  <a:gd name="connsiteY1355" fmla="*/ 441978 h 1799493"/>
                  <a:gd name="connsiteX1356" fmla="*/ 1049246 w 3888895"/>
                  <a:gd name="connsiteY1356" fmla="*/ 441686 h 1799493"/>
                  <a:gd name="connsiteX1357" fmla="*/ 1048136 w 3888895"/>
                  <a:gd name="connsiteY1357" fmla="*/ 439743 h 1799493"/>
                  <a:gd name="connsiteX1358" fmla="*/ 1045917 w 3888895"/>
                  <a:gd name="connsiteY1358" fmla="*/ 435300 h 1799493"/>
                  <a:gd name="connsiteX1359" fmla="*/ 2552511 w 3888895"/>
                  <a:gd name="connsiteY1359" fmla="*/ 431128 h 1799493"/>
                  <a:gd name="connsiteX1360" fmla="*/ 2541430 w 3888895"/>
                  <a:gd name="connsiteY1360" fmla="*/ 455576 h 1799493"/>
                  <a:gd name="connsiteX1361" fmla="*/ 2539765 w 3888895"/>
                  <a:gd name="connsiteY1361" fmla="*/ 458914 h 1799493"/>
                  <a:gd name="connsiteX1362" fmla="*/ 3096105 w 3888895"/>
                  <a:gd name="connsiteY1362" fmla="*/ 426887 h 1799493"/>
                  <a:gd name="connsiteX1363" fmla="*/ 3086069 w 3888895"/>
                  <a:gd name="connsiteY1363" fmla="*/ 439543 h 1799493"/>
                  <a:gd name="connsiteX1364" fmla="*/ 3087227 w 3888895"/>
                  <a:gd name="connsiteY1364" fmla="*/ 437994 h 1799493"/>
                  <a:gd name="connsiteX1365" fmla="*/ 2554728 w 3888895"/>
                  <a:gd name="connsiteY1365" fmla="*/ 424460 h 1799493"/>
                  <a:gd name="connsiteX1366" fmla="*/ 2553426 w 3888895"/>
                  <a:gd name="connsiteY1366" fmla="*/ 428376 h 1799493"/>
                  <a:gd name="connsiteX1367" fmla="*/ 2548252 w 3888895"/>
                  <a:gd name="connsiteY1367" fmla="*/ 438837 h 1799493"/>
                  <a:gd name="connsiteX1368" fmla="*/ 2547988 w 3888895"/>
                  <a:gd name="connsiteY1368" fmla="*/ 439392 h 1799493"/>
                  <a:gd name="connsiteX1369" fmla="*/ 2549702 w 3888895"/>
                  <a:gd name="connsiteY1369" fmla="*/ 435594 h 1799493"/>
                  <a:gd name="connsiteX1370" fmla="*/ 2554728 w 3888895"/>
                  <a:gd name="connsiteY1370" fmla="*/ 424460 h 1799493"/>
                  <a:gd name="connsiteX1371" fmla="*/ 750571 w 3888895"/>
                  <a:gd name="connsiteY1371" fmla="*/ 420320 h 1799493"/>
                  <a:gd name="connsiteX1372" fmla="*/ 759451 w 3888895"/>
                  <a:gd name="connsiteY1372" fmla="*/ 431430 h 1799493"/>
                  <a:gd name="connsiteX1373" fmla="*/ 828449 w 3888895"/>
                  <a:gd name="connsiteY1373" fmla="*/ 520448 h 1799493"/>
                  <a:gd name="connsiteX1374" fmla="*/ 858094 w 3888895"/>
                  <a:gd name="connsiteY1374" fmla="*/ 558178 h 1799493"/>
                  <a:gd name="connsiteX1375" fmla="*/ 834554 w 3888895"/>
                  <a:gd name="connsiteY1375" fmla="*/ 528751 h 1799493"/>
                  <a:gd name="connsiteX1376" fmla="*/ 750571 w 3888895"/>
                  <a:gd name="connsiteY1376" fmla="*/ 420320 h 1799493"/>
                  <a:gd name="connsiteX1377" fmla="*/ 1261129 w 3888895"/>
                  <a:gd name="connsiteY1377" fmla="*/ 413269 h 1799493"/>
                  <a:gd name="connsiteX1378" fmla="*/ 1273104 w 3888895"/>
                  <a:gd name="connsiteY1378" fmla="*/ 441841 h 1799493"/>
                  <a:gd name="connsiteX1379" fmla="*/ 1272217 w 3888895"/>
                  <a:gd name="connsiteY1379" fmla="*/ 439936 h 1799493"/>
                  <a:gd name="connsiteX1380" fmla="*/ 1261129 w 3888895"/>
                  <a:gd name="connsiteY1380" fmla="*/ 413269 h 1799493"/>
                  <a:gd name="connsiteX1381" fmla="*/ 2563593 w 3888895"/>
                  <a:gd name="connsiteY1381" fmla="*/ 408903 h 1799493"/>
                  <a:gd name="connsiteX1382" fmla="*/ 2561377 w 3888895"/>
                  <a:gd name="connsiteY1382" fmla="*/ 413348 h 1799493"/>
                  <a:gd name="connsiteX1383" fmla="*/ 2552511 w 3888895"/>
                  <a:gd name="connsiteY1383" fmla="*/ 431128 h 1799493"/>
                  <a:gd name="connsiteX1384" fmla="*/ 2552788 w 3888895"/>
                  <a:gd name="connsiteY1384" fmla="*/ 430294 h 1799493"/>
                  <a:gd name="connsiteX1385" fmla="*/ 2553426 w 3888895"/>
                  <a:gd name="connsiteY1385" fmla="*/ 428376 h 1799493"/>
                  <a:gd name="connsiteX1386" fmla="*/ 2557883 w 3888895"/>
                  <a:gd name="connsiteY1386" fmla="*/ 419364 h 1799493"/>
                  <a:gd name="connsiteX1387" fmla="*/ 2563593 w 3888895"/>
                  <a:gd name="connsiteY1387" fmla="*/ 408903 h 1799493"/>
                  <a:gd name="connsiteX1388" fmla="*/ 1252259 w 3888895"/>
                  <a:gd name="connsiteY1388" fmla="*/ 393269 h 1799493"/>
                  <a:gd name="connsiteX1389" fmla="*/ 1254476 w 3888895"/>
                  <a:gd name="connsiteY1389" fmla="*/ 397714 h 1799493"/>
                  <a:gd name="connsiteX1390" fmla="*/ 1261129 w 3888895"/>
                  <a:gd name="connsiteY1390" fmla="*/ 413269 h 1799493"/>
                  <a:gd name="connsiteX1391" fmla="*/ 1258911 w 3888895"/>
                  <a:gd name="connsiteY1391" fmla="*/ 408825 h 1799493"/>
                  <a:gd name="connsiteX1392" fmla="*/ 1280568 w 3888895"/>
                  <a:gd name="connsiteY1392" fmla="*/ 459823 h 1799493"/>
                  <a:gd name="connsiteX1393" fmla="*/ 1286197 w 3888895"/>
                  <a:gd name="connsiteY1393" fmla="*/ 473080 h 1799493"/>
                  <a:gd name="connsiteX1394" fmla="*/ 1288052 w 3888895"/>
                  <a:gd name="connsiteY1394" fmla="*/ 477504 h 1799493"/>
                  <a:gd name="connsiteX1395" fmla="*/ 1307698 w 3888895"/>
                  <a:gd name="connsiteY1395" fmla="*/ 524379 h 1799493"/>
                  <a:gd name="connsiteX1396" fmla="*/ 1309600 w 3888895"/>
                  <a:gd name="connsiteY1396" fmla="*/ 528190 h 1799493"/>
                  <a:gd name="connsiteX1397" fmla="*/ 1309606 w 3888895"/>
                  <a:gd name="connsiteY1397" fmla="*/ 528202 h 1799493"/>
                  <a:gd name="connsiteX1398" fmla="*/ 1318336 w 3888895"/>
                  <a:gd name="connsiteY1398" fmla="*/ 548762 h 1799493"/>
                  <a:gd name="connsiteX1399" fmla="*/ 1345220 w 3888895"/>
                  <a:gd name="connsiteY1399" fmla="*/ 612070 h 1799493"/>
                  <a:gd name="connsiteX1400" fmla="*/ 1325439 w 3888895"/>
                  <a:gd name="connsiteY1400" fmla="*/ 568823 h 1799493"/>
                  <a:gd name="connsiteX1401" fmla="*/ 1252259 w 3888895"/>
                  <a:gd name="connsiteY1401" fmla="*/ 393269 h 1799493"/>
                  <a:gd name="connsiteX1402" fmla="*/ 1017741 w 3888895"/>
                  <a:gd name="connsiteY1402" fmla="*/ 379241 h 1799493"/>
                  <a:gd name="connsiteX1403" fmla="*/ 1030384 w 3888895"/>
                  <a:gd name="connsiteY1403" fmla="*/ 401983 h 1799493"/>
                  <a:gd name="connsiteX1404" fmla="*/ 1047864 w 3888895"/>
                  <a:gd name="connsiteY1404" fmla="*/ 433090 h 1799493"/>
                  <a:gd name="connsiteX1405" fmla="*/ 1051291 w 3888895"/>
                  <a:gd name="connsiteY1405" fmla="*/ 439465 h 1799493"/>
                  <a:gd name="connsiteX1406" fmla="*/ 1050355 w 3888895"/>
                  <a:gd name="connsiteY1406" fmla="*/ 437522 h 1799493"/>
                  <a:gd name="connsiteX1407" fmla="*/ 1047864 w 3888895"/>
                  <a:gd name="connsiteY1407" fmla="*/ 433090 h 1799493"/>
                  <a:gd name="connsiteX1408" fmla="*/ 1047859 w 3888895"/>
                  <a:gd name="connsiteY1408" fmla="*/ 433079 h 1799493"/>
                  <a:gd name="connsiteX1409" fmla="*/ 1030384 w 3888895"/>
                  <a:gd name="connsiteY1409" fmla="*/ 401983 h 1799493"/>
                  <a:gd name="connsiteX1410" fmla="*/ 1020772 w 3888895"/>
                  <a:gd name="connsiteY1410" fmla="*/ 383702 h 1799493"/>
                  <a:gd name="connsiteX1411" fmla="*/ 1033435 w 3888895"/>
                  <a:gd name="connsiteY1411" fmla="*/ 406425 h 1799493"/>
                  <a:gd name="connsiteX1412" fmla="*/ 1174620 w 3888895"/>
                  <a:gd name="connsiteY1412" fmla="*/ 650754 h 1799493"/>
                  <a:gd name="connsiteX1413" fmla="*/ 1305542 w 3888895"/>
                  <a:gd name="connsiteY1413" fmla="*/ 883976 h 1799493"/>
                  <a:gd name="connsiteX1414" fmla="*/ 1312199 w 3888895"/>
                  <a:gd name="connsiteY1414" fmla="*/ 897303 h 1799493"/>
                  <a:gd name="connsiteX1415" fmla="*/ 1332170 w 3888895"/>
                  <a:gd name="connsiteY1415" fmla="*/ 930621 h 1799493"/>
                  <a:gd name="connsiteX1416" fmla="*/ 1367674 w 3888895"/>
                  <a:gd name="connsiteY1416" fmla="*/ 990592 h 1799493"/>
                  <a:gd name="connsiteX1417" fmla="*/ 1383207 w 3888895"/>
                  <a:gd name="connsiteY1417" fmla="*/ 1019467 h 1799493"/>
                  <a:gd name="connsiteX1418" fmla="*/ 1412054 w 3888895"/>
                  <a:gd name="connsiteY1418" fmla="*/ 1066112 h 1799493"/>
                  <a:gd name="connsiteX1419" fmla="*/ 1416492 w 3888895"/>
                  <a:gd name="connsiteY1419" fmla="*/ 1070554 h 1799493"/>
                  <a:gd name="connsiteX1420" fmla="*/ 1420930 w 3888895"/>
                  <a:gd name="connsiteY1420" fmla="*/ 1081660 h 1799493"/>
                  <a:gd name="connsiteX1421" fmla="*/ 1432026 w 3888895"/>
                  <a:gd name="connsiteY1421" fmla="*/ 1097208 h 1799493"/>
                  <a:gd name="connsiteX1422" fmla="*/ 1467530 w 3888895"/>
                  <a:gd name="connsiteY1422" fmla="*/ 1163843 h 1799493"/>
                  <a:gd name="connsiteX1423" fmla="*/ 1465311 w 3888895"/>
                  <a:gd name="connsiteY1423" fmla="*/ 1163843 h 1799493"/>
                  <a:gd name="connsiteX1424" fmla="*/ 1466514 w 3888895"/>
                  <a:gd name="connsiteY1424" fmla="*/ 1166251 h 1799493"/>
                  <a:gd name="connsiteX1425" fmla="*/ 1466143 w 3888895"/>
                  <a:gd name="connsiteY1425" fmla="*/ 1165509 h 1799493"/>
                  <a:gd name="connsiteX1426" fmla="*/ 1467530 w 3888895"/>
                  <a:gd name="connsiteY1426" fmla="*/ 1168286 h 1799493"/>
                  <a:gd name="connsiteX1427" fmla="*/ 1466514 w 3888895"/>
                  <a:gd name="connsiteY1427" fmla="*/ 1166251 h 1799493"/>
                  <a:gd name="connsiteX1428" fmla="*/ 1469749 w 3888895"/>
                  <a:gd name="connsiteY1428" fmla="*/ 1172728 h 1799493"/>
                  <a:gd name="connsiteX1429" fmla="*/ 1467530 w 3888895"/>
                  <a:gd name="connsiteY1429" fmla="*/ 1170507 h 1799493"/>
                  <a:gd name="connsiteX1430" fmla="*/ 1478625 w 3888895"/>
                  <a:gd name="connsiteY1430" fmla="*/ 1192719 h 1799493"/>
                  <a:gd name="connsiteX1431" fmla="*/ 1471968 w 3888895"/>
                  <a:gd name="connsiteY1431" fmla="*/ 1186055 h 1799493"/>
                  <a:gd name="connsiteX1432" fmla="*/ 1469749 w 3888895"/>
                  <a:gd name="connsiteY1432" fmla="*/ 1186055 h 1799493"/>
                  <a:gd name="connsiteX1433" fmla="*/ 1463092 w 3888895"/>
                  <a:gd name="connsiteY1433" fmla="*/ 1179392 h 1799493"/>
                  <a:gd name="connsiteX1434" fmla="*/ 1463092 w 3888895"/>
                  <a:gd name="connsiteY1434" fmla="*/ 1177170 h 1799493"/>
                  <a:gd name="connsiteX1435" fmla="*/ 1447559 w 3888895"/>
                  <a:gd name="connsiteY1435" fmla="*/ 1150516 h 1799493"/>
                  <a:gd name="connsiteX1436" fmla="*/ 1432026 w 3888895"/>
                  <a:gd name="connsiteY1436" fmla="*/ 1126083 h 1799493"/>
                  <a:gd name="connsiteX1437" fmla="*/ 1432026 w 3888895"/>
                  <a:gd name="connsiteY1437" fmla="*/ 1123862 h 1799493"/>
                  <a:gd name="connsiteX1438" fmla="*/ 1432026 w 3888895"/>
                  <a:gd name="connsiteY1438" fmla="*/ 1121641 h 1799493"/>
                  <a:gd name="connsiteX1439" fmla="*/ 1427587 w 3888895"/>
                  <a:gd name="connsiteY1439" fmla="*/ 1114978 h 1799493"/>
                  <a:gd name="connsiteX1440" fmla="*/ 1429806 w 3888895"/>
                  <a:gd name="connsiteY1440" fmla="*/ 1114978 h 1799493"/>
                  <a:gd name="connsiteX1441" fmla="*/ 1418711 w 3888895"/>
                  <a:gd name="connsiteY1441" fmla="*/ 1097208 h 1799493"/>
                  <a:gd name="connsiteX1442" fmla="*/ 1412054 w 3888895"/>
                  <a:gd name="connsiteY1442" fmla="*/ 1083881 h 1799493"/>
                  <a:gd name="connsiteX1443" fmla="*/ 1380988 w 3888895"/>
                  <a:gd name="connsiteY1443" fmla="*/ 1028352 h 1799493"/>
                  <a:gd name="connsiteX1444" fmla="*/ 1338827 w 3888895"/>
                  <a:gd name="connsiteY1444" fmla="*/ 950611 h 1799493"/>
                  <a:gd name="connsiteX1445" fmla="*/ 1303323 w 3888895"/>
                  <a:gd name="connsiteY1445" fmla="*/ 890640 h 1799493"/>
                  <a:gd name="connsiteX1446" fmla="*/ 1283352 w 3888895"/>
                  <a:gd name="connsiteY1446" fmla="*/ 855101 h 1799493"/>
                  <a:gd name="connsiteX1447" fmla="*/ 1254505 w 3888895"/>
                  <a:gd name="connsiteY1447" fmla="*/ 808457 h 1799493"/>
                  <a:gd name="connsiteX1448" fmla="*/ 1236752 w 3888895"/>
                  <a:gd name="connsiteY1448" fmla="*/ 775139 h 1799493"/>
                  <a:gd name="connsiteX1449" fmla="*/ 1227876 w 3888895"/>
                  <a:gd name="connsiteY1449" fmla="*/ 761812 h 1799493"/>
                  <a:gd name="connsiteX1450" fmla="*/ 1219000 w 3888895"/>
                  <a:gd name="connsiteY1450" fmla="*/ 744043 h 1799493"/>
                  <a:gd name="connsiteX1451" fmla="*/ 1203467 w 3888895"/>
                  <a:gd name="connsiteY1451" fmla="*/ 715168 h 1799493"/>
                  <a:gd name="connsiteX1452" fmla="*/ 1183496 w 3888895"/>
                  <a:gd name="connsiteY1452" fmla="*/ 679629 h 1799493"/>
                  <a:gd name="connsiteX1453" fmla="*/ 1181277 w 3888895"/>
                  <a:gd name="connsiteY1453" fmla="*/ 675187 h 1799493"/>
                  <a:gd name="connsiteX1454" fmla="*/ 1170182 w 3888895"/>
                  <a:gd name="connsiteY1454" fmla="*/ 657417 h 1799493"/>
                  <a:gd name="connsiteX1455" fmla="*/ 1139116 w 3888895"/>
                  <a:gd name="connsiteY1455" fmla="*/ 604109 h 1799493"/>
                  <a:gd name="connsiteX1456" fmla="*/ 1051287 w 3888895"/>
                  <a:gd name="connsiteY1456" fmla="*/ 445560 h 1799493"/>
                  <a:gd name="connsiteX1457" fmla="*/ 1049412 w 3888895"/>
                  <a:gd name="connsiteY1457" fmla="*/ 441978 h 1799493"/>
                  <a:gd name="connsiteX1458" fmla="*/ 1057012 w 3888895"/>
                  <a:gd name="connsiteY1458" fmla="*/ 455291 h 1799493"/>
                  <a:gd name="connsiteX1459" fmla="*/ 1076788 w 3888895"/>
                  <a:gd name="connsiteY1459" fmla="*/ 490483 h 1799493"/>
                  <a:gd name="connsiteX1460" fmla="*/ 1082691 w 3888895"/>
                  <a:gd name="connsiteY1460" fmla="*/ 500986 h 1799493"/>
                  <a:gd name="connsiteX1461" fmla="*/ 1090298 w 3888895"/>
                  <a:gd name="connsiteY1461" fmla="*/ 515262 h 1799493"/>
                  <a:gd name="connsiteX1462" fmla="*/ 1116926 w 3888895"/>
                  <a:gd name="connsiteY1462" fmla="*/ 561907 h 1799493"/>
                  <a:gd name="connsiteX1463" fmla="*/ 1124849 w 3888895"/>
                  <a:gd name="connsiteY1463" fmla="*/ 574597 h 1799493"/>
                  <a:gd name="connsiteX1464" fmla="*/ 1130608 w 3888895"/>
                  <a:gd name="connsiteY1464" fmla="*/ 584769 h 1799493"/>
                  <a:gd name="connsiteX1465" fmla="*/ 1167963 w 3888895"/>
                  <a:gd name="connsiteY1465" fmla="*/ 650754 h 1799493"/>
                  <a:gd name="connsiteX1466" fmla="*/ 1130240 w 3888895"/>
                  <a:gd name="connsiteY1466" fmla="*/ 581897 h 1799493"/>
                  <a:gd name="connsiteX1467" fmla="*/ 1052574 w 3888895"/>
                  <a:gd name="connsiteY1467" fmla="*/ 446406 h 1799493"/>
                  <a:gd name="connsiteX1468" fmla="*/ 1037041 w 3888895"/>
                  <a:gd name="connsiteY1468" fmla="*/ 415310 h 1799493"/>
                  <a:gd name="connsiteX1469" fmla="*/ 1023450 w 3888895"/>
                  <a:gd name="connsiteY1469" fmla="*/ 390877 h 1799493"/>
                  <a:gd name="connsiteX1470" fmla="*/ 2579108 w 3888895"/>
                  <a:gd name="connsiteY1470" fmla="*/ 375565 h 1799493"/>
                  <a:gd name="connsiteX1471" fmla="*/ 2578329 w 3888895"/>
                  <a:gd name="connsiteY1471" fmla="*/ 377579 h 1799493"/>
                  <a:gd name="connsiteX1472" fmla="*/ 2578095 w 3888895"/>
                  <a:gd name="connsiteY1472" fmla="*/ 378030 h 1799493"/>
                  <a:gd name="connsiteX1473" fmla="*/ 1008194 w 3888895"/>
                  <a:gd name="connsiteY1473" fmla="*/ 359781 h 1799493"/>
                  <a:gd name="connsiteX1474" fmla="*/ 1020772 w 3888895"/>
                  <a:gd name="connsiteY1474" fmla="*/ 383702 h 1799493"/>
                  <a:gd name="connsiteX1475" fmla="*/ 1013734 w 3888895"/>
                  <a:gd name="connsiteY1475" fmla="*/ 371072 h 1799493"/>
                  <a:gd name="connsiteX1476" fmla="*/ 2598163 w 3888895"/>
                  <a:gd name="connsiteY1476" fmla="*/ 339331 h 1799493"/>
                  <a:gd name="connsiteX1477" fmla="*/ 2578554 w 3888895"/>
                  <a:gd name="connsiteY1477" fmla="*/ 381399 h 1799493"/>
                  <a:gd name="connsiteX1478" fmla="*/ 2461641 w 3888895"/>
                  <a:gd name="connsiteY1478" fmla="*/ 640045 h 1799493"/>
                  <a:gd name="connsiteX1479" fmla="*/ 2350822 w 3888895"/>
                  <a:gd name="connsiteY1479" fmla="*/ 884523 h 1799493"/>
                  <a:gd name="connsiteX1480" fmla="*/ 2344173 w 3888895"/>
                  <a:gd name="connsiteY1480" fmla="*/ 897858 h 1799493"/>
                  <a:gd name="connsiteX1481" fmla="*/ 2328659 w 3888895"/>
                  <a:gd name="connsiteY1481" fmla="*/ 935641 h 1799493"/>
                  <a:gd name="connsiteX1482" fmla="*/ 2299846 w 3888895"/>
                  <a:gd name="connsiteY1482" fmla="*/ 997871 h 1799493"/>
                  <a:gd name="connsiteX1483" fmla="*/ 2286548 w 3888895"/>
                  <a:gd name="connsiteY1483" fmla="*/ 1028987 h 1799493"/>
                  <a:gd name="connsiteX1484" fmla="*/ 2264384 w 3888895"/>
                  <a:gd name="connsiteY1484" fmla="*/ 1080105 h 1799493"/>
                  <a:gd name="connsiteX1485" fmla="*/ 2264384 w 3888895"/>
                  <a:gd name="connsiteY1485" fmla="*/ 1084550 h 1799493"/>
                  <a:gd name="connsiteX1486" fmla="*/ 2257735 w 3888895"/>
                  <a:gd name="connsiteY1486" fmla="*/ 1095663 h 1799493"/>
                  <a:gd name="connsiteX1487" fmla="*/ 2251086 w 3888895"/>
                  <a:gd name="connsiteY1487" fmla="*/ 1113443 h 1799493"/>
                  <a:gd name="connsiteX1488" fmla="*/ 2217841 w 3888895"/>
                  <a:gd name="connsiteY1488" fmla="*/ 1184564 h 1799493"/>
                  <a:gd name="connsiteX1489" fmla="*/ 2217841 w 3888895"/>
                  <a:gd name="connsiteY1489" fmla="*/ 1180119 h 1799493"/>
                  <a:gd name="connsiteX1490" fmla="*/ 2215624 w 3888895"/>
                  <a:gd name="connsiteY1490" fmla="*/ 1184564 h 1799493"/>
                  <a:gd name="connsiteX1491" fmla="*/ 2213408 w 3888895"/>
                  <a:gd name="connsiteY1491" fmla="*/ 1191231 h 1799493"/>
                  <a:gd name="connsiteX1492" fmla="*/ 2213408 w 3888895"/>
                  <a:gd name="connsiteY1492" fmla="*/ 1186786 h 1799493"/>
                  <a:gd name="connsiteX1493" fmla="*/ 2202326 w 3888895"/>
                  <a:gd name="connsiteY1493" fmla="*/ 1209011 h 1799493"/>
                  <a:gd name="connsiteX1494" fmla="*/ 2202326 w 3888895"/>
                  <a:gd name="connsiteY1494" fmla="*/ 1200121 h 1799493"/>
                  <a:gd name="connsiteX1495" fmla="*/ 2202326 w 3888895"/>
                  <a:gd name="connsiteY1495" fmla="*/ 1195676 h 1799493"/>
                  <a:gd name="connsiteX1496" fmla="*/ 2204542 w 3888895"/>
                  <a:gd name="connsiteY1496" fmla="*/ 1189009 h 1799493"/>
                  <a:gd name="connsiteX1497" fmla="*/ 2204542 w 3888895"/>
                  <a:gd name="connsiteY1497" fmla="*/ 1184564 h 1799493"/>
                  <a:gd name="connsiteX1498" fmla="*/ 2215624 w 3888895"/>
                  <a:gd name="connsiteY1498" fmla="*/ 1157893 h 1799493"/>
                  <a:gd name="connsiteX1499" fmla="*/ 2228922 w 3888895"/>
                  <a:gd name="connsiteY1499" fmla="*/ 1131223 h 1799493"/>
                  <a:gd name="connsiteX1500" fmla="*/ 2231139 w 3888895"/>
                  <a:gd name="connsiteY1500" fmla="*/ 1131223 h 1799493"/>
                  <a:gd name="connsiteX1501" fmla="*/ 2231139 w 3888895"/>
                  <a:gd name="connsiteY1501" fmla="*/ 1129000 h 1799493"/>
                  <a:gd name="connsiteX1502" fmla="*/ 2235572 w 3888895"/>
                  <a:gd name="connsiteY1502" fmla="*/ 1120110 h 1799493"/>
                  <a:gd name="connsiteX1503" fmla="*/ 2235572 w 3888895"/>
                  <a:gd name="connsiteY1503" fmla="*/ 1122333 h 1799493"/>
                  <a:gd name="connsiteX1504" fmla="*/ 2244437 w 3888895"/>
                  <a:gd name="connsiteY1504" fmla="*/ 1104553 h 1799493"/>
                  <a:gd name="connsiteX1505" fmla="*/ 2251086 w 3888895"/>
                  <a:gd name="connsiteY1505" fmla="*/ 1088995 h 1799493"/>
                  <a:gd name="connsiteX1506" fmla="*/ 2279899 w 3888895"/>
                  <a:gd name="connsiteY1506" fmla="*/ 1031209 h 1799493"/>
                  <a:gd name="connsiteX1507" fmla="*/ 2315361 w 3888895"/>
                  <a:gd name="connsiteY1507" fmla="*/ 951198 h 1799493"/>
                  <a:gd name="connsiteX1508" fmla="*/ 2344173 w 3888895"/>
                  <a:gd name="connsiteY1508" fmla="*/ 886745 h 1799493"/>
                  <a:gd name="connsiteX1509" fmla="*/ 2359688 w 3888895"/>
                  <a:gd name="connsiteY1509" fmla="*/ 851185 h 1799493"/>
                  <a:gd name="connsiteX1510" fmla="*/ 2384068 w 3888895"/>
                  <a:gd name="connsiteY1510" fmla="*/ 800067 h 1799493"/>
                  <a:gd name="connsiteX1511" fmla="*/ 2399582 w 3888895"/>
                  <a:gd name="connsiteY1511" fmla="*/ 764506 h 1799493"/>
                  <a:gd name="connsiteX1512" fmla="*/ 2404015 w 3888895"/>
                  <a:gd name="connsiteY1512" fmla="*/ 751171 h 1799493"/>
                  <a:gd name="connsiteX1513" fmla="*/ 2412881 w 3888895"/>
                  <a:gd name="connsiteY1513" fmla="*/ 731169 h 1799493"/>
                  <a:gd name="connsiteX1514" fmla="*/ 2428395 w 3888895"/>
                  <a:gd name="connsiteY1514" fmla="*/ 702276 h 1799493"/>
                  <a:gd name="connsiteX1515" fmla="*/ 2443910 w 3888895"/>
                  <a:gd name="connsiteY1515" fmla="*/ 664493 h 1799493"/>
                  <a:gd name="connsiteX1516" fmla="*/ 2446126 w 3888895"/>
                  <a:gd name="connsiteY1516" fmla="*/ 660048 h 1799493"/>
                  <a:gd name="connsiteX1517" fmla="*/ 2454991 w 3888895"/>
                  <a:gd name="connsiteY1517" fmla="*/ 640045 h 1799493"/>
                  <a:gd name="connsiteX1518" fmla="*/ 2479371 w 3888895"/>
                  <a:gd name="connsiteY1518" fmla="*/ 584482 h 1799493"/>
                  <a:gd name="connsiteX1519" fmla="*/ 2522313 w 3888895"/>
                  <a:gd name="connsiteY1519" fmla="*/ 493359 h 1799493"/>
                  <a:gd name="connsiteX1520" fmla="*/ 2547988 w 3888895"/>
                  <a:gd name="connsiteY1520" fmla="*/ 439392 h 1799493"/>
                  <a:gd name="connsiteX1521" fmla="*/ 2542815 w 3888895"/>
                  <a:gd name="connsiteY1521" fmla="*/ 450853 h 1799493"/>
                  <a:gd name="connsiteX1522" fmla="*/ 2533548 w 3888895"/>
                  <a:gd name="connsiteY1522" fmla="*/ 471383 h 1799493"/>
                  <a:gd name="connsiteX1523" fmla="*/ 2523699 w 3888895"/>
                  <a:gd name="connsiteY1523" fmla="*/ 491136 h 1799493"/>
                  <a:gd name="connsiteX1524" fmla="*/ 2501535 w 3888895"/>
                  <a:gd name="connsiteY1524" fmla="*/ 542254 h 1799493"/>
                  <a:gd name="connsiteX1525" fmla="*/ 2497358 w 3888895"/>
                  <a:gd name="connsiteY1525" fmla="*/ 550631 h 1799493"/>
                  <a:gd name="connsiteX1526" fmla="*/ 2492670 w 3888895"/>
                  <a:gd name="connsiteY1526" fmla="*/ 560034 h 1799493"/>
                  <a:gd name="connsiteX1527" fmla="*/ 2493778 w 3888895"/>
                  <a:gd name="connsiteY1527" fmla="*/ 557812 h 1799493"/>
                  <a:gd name="connsiteX1528" fmla="*/ 2497358 w 3888895"/>
                  <a:gd name="connsiteY1528" fmla="*/ 550631 h 1799493"/>
                  <a:gd name="connsiteX1529" fmla="*/ 2500427 w 3888895"/>
                  <a:gd name="connsiteY1529" fmla="*/ 544477 h 1799493"/>
                  <a:gd name="connsiteX1530" fmla="*/ 2501535 w 3888895"/>
                  <a:gd name="connsiteY1530" fmla="*/ 542254 h 1799493"/>
                  <a:gd name="connsiteX1531" fmla="*/ 2502332 w 3888895"/>
                  <a:gd name="connsiteY1531" fmla="*/ 540518 h 1799493"/>
                  <a:gd name="connsiteX1532" fmla="*/ 2502980 w 3888895"/>
                  <a:gd name="connsiteY1532" fmla="*/ 539104 h 1799493"/>
                  <a:gd name="connsiteX1533" fmla="*/ 2490882 w 3888895"/>
                  <a:gd name="connsiteY1533" fmla="*/ 565907 h 1799493"/>
                  <a:gd name="connsiteX1534" fmla="*/ 2470281 w 3888895"/>
                  <a:gd name="connsiteY1534" fmla="*/ 611548 h 1799493"/>
                  <a:gd name="connsiteX1535" fmla="*/ 2466177 w 3888895"/>
                  <a:gd name="connsiteY1535" fmla="*/ 620424 h 1799493"/>
                  <a:gd name="connsiteX1536" fmla="*/ 2459424 w 3888895"/>
                  <a:gd name="connsiteY1536" fmla="*/ 635600 h 1799493"/>
                  <a:gd name="connsiteX1537" fmla="*/ 2470281 w 3888895"/>
                  <a:gd name="connsiteY1537" fmla="*/ 611548 h 1799493"/>
                  <a:gd name="connsiteX1538" fmla="*/ 2475216 w 3888895"/>
                  <a:gd name="connsiteY1538" fmla="*/ 600873 h 1799493"/>
                  <a:gd name="connsiteX1539" fmla="*/ 2492670 w 3888895"/>
                  <a:gd name="connsiteY1539" fmla="*/ 564479 h 1799493"/>
                  <a:gd name="connsiteX1540" fmla="*/ 2559160 w 3888895"/>
                  <a:gd name="connsiteY1540" fmla="*/ 420015 h 1799493"/>
                  <a:gd name="connsiteX1541" fmla="*/ 2572459 w 3888895"/>
                  <a:gd name="connsiteY1541" fmla="*/ 388900 h 1799493"/>
                  <a:gd name="connsiteX1542" fmla="*/ 2578095 w 3888895"/>
                  <a:gd name="connsiteY1542" fmla="*/ 378030 h 1799493"/>
                  <a:gd name="connsiteX1543" fmla="*/ 2565532 w 3888895"/>
                  <a:gd name="connsiteY1543" fmla="*/ 408625 h 1799493"/>
                  <a:gd name="connsiteX1544" fmla="*/ 2563593 w 3888895"/>
                  <a:gd name="connsiteY1544" fmla="*/ 413348 h 1799493"/>
                  <a:gd name="connsiteX1545" fmla="*/ 2570519 w 3888895"/>
                  <a:gd name="connsiteY1545" fmla="*/ 397790 h 1799493"/>
                  <a:gd name="connsiteX1546" fmla="*/ 2578329 w 3888895"/>
                  <a:gd name="connsiteY1546" fmla="*/ 377579 h 1799493"/>
                  <a:gd name="connsiteX1547" fmla="*/ 2601272 w 3888895"/>
                  <a:gd name="connsiteY1547" fmla="*/ 333337 h 1799493"/>
                  <a:gd name="connsiteX1548" fmla="*/ 2598163 w 3888895"/>
                  <a:gd name="connsiteY1548" fmla="*/ 339331 h 1799493"/>
                  <a:gd name="connsiteX1549" fmla="*/ 2598463 w 3888895"/>
                  <a:gd name="connsiteY1549" fmla="*/ 338688 h 1799493"/>
                  <a:gd name="connsiteX1550" fmla="*/ 1451573 w 3888895"/>
                  <a:gd name="connsiteY1550" fmla="*/ 307004 h 1799493"/>
                  <a:gd name="connsiteX1551" fmla="*/ 1468261 w 3888895"/>
                  <a:gd name="connsiteY1551" fmla="*/ 373780 h 1799493"/>
                  <a:gd name="connsiteX1552" fmla="*/ 1472449 w 3888895"/>
                  <a:gd name="connsiteY1552" fmla="*/ 390539 h 1799493"/>
                  <a:gd name="connsiteX1553" fmla="*/ 1463447 w 3888895"/>
                  <a:gd name="connsiteY1553" fmla="*/ 356249 h 1799493"/>
                  <a:gd name="connsiteX1554" fmla="*/ 1460901 w 3888895"/>
                  <a:gd name="connsiteY1554" fmla="*/ 346550 h 1799493"/>
                  <a:gd name="connsiteX1555" fmla="*/ 1458234 w 3888895"/>
                  <a:gd name="connsiteY1555" fmla="*/ 335880 h 1799493"/>
                  <a:gd name="connsiteX1556" fmla="*/ 1451573 w 3888895"/>
                  <a:gd name="connsiteY1556" fmla="*/ 307004 h 1799493"/>
                  <a:gd name="connsiteX1557" fmla="*/ 1671214 w 3888895"/>
                  <a:gd name="connsiteY1557" fmla="*/ 291665 h 1799493"/>
                  <a:gd name="connsiteX1558" fmla="*/ 1671777 w 3888895"/>
                  <a:gd name="connsiteY1558" fmla="*/ 300618 h 1799493"/>
                  <a:gd name="connsiteX1559" fmla="*/ 1671492 w 3888895"/>
                  <a:gd name="connsiteY1559" fmla="*/ 298328 h 1799493"/>
                  <a:gd name="connsiteX1560" fmla="*/ 1671214 w 3888895"/>
                  <a:gd name="connsiteY1560" fmla="*/ 296107 h 1799493"/>
                  <a:gd name="connsiteX1561" fmla="*/ 2130646 w 3888895"/>
                  <a:gd name="connsiteY1561" fmla="*/ 286768 h 1799493"/>
                  <a:gd name="connsiteX1562" fmla="*/ 2128138 w 3888895"/>
                  <a:gd name="connsiteY1562" fmla="*/ 297519 h 1799493"/>
                  <a:gd name="connsiteX1563" fmla="*/ 2126755 w 3888895"/>
                  <a:gd name="connsiteY1563" fmla="*/ 304744 h 1799493"/>
                  <a:gd name="connsiteX1564" fmla="*/ 2128160 w 3888895"/>
                  <a:gd name="connsiteY1564" fmla="*/ 293434 h 1799493"/>
                  <a:gd name="connsiteX1565" fmla="*/ 2128436 w 3888895"/>
                  <a:gd name="connsiteY1565" fmla="*/ 291212 h 1799493"/>
                  <a:gd name="connsiteX1566" fmla="*/ 2130646 w 3888895"/>
                  <a:gd name="connsiteY1566" fmla="*/ 286768 h 1799493"/>
                  <a:gd name="connsiteX1567" fmla="*/ 952693 w 3888895"/>
                  <a:gd name="connsiteY1567" fmla="*/ 259490 h 1799493"/>
                  <a:gd name="connsiteX1568" fmla="*/ 962405 w 3888895"/>
                  <a:gd name="connsiteY1568" fmla="*/ 277658 h 1799493"/>
                  <a:gd name="connsiteX1569" fmla="*/ 1004835 w 3888895"/>
                  <a:gd name="connsiteY1569" fmla="*/ 355104 h 1799493"/>
                  <a:gd name="connsiteX1570" fmla="*/ 1013734 w 3888895"/>
                  <a:gd name="connsiteY1570" fmla="*/ 371072 h 1799493"/>
                  <a:gd name="connsiteX1571" fmla="*/ 1017741 w 3888895"/>
                  <a:gd name="connsiteY1571" fmla="*/ 379241 h 1799493"/>
                  <a:gd name="connsiteX1572" fmla="*/ 1009373 w 3888895"/>
                  <a:gd name="connsiteY1572" fmla="*/ 364188 h 1799493"/>
                  <a:gd name="connsiteX1573" fmla="*/ 959861 w 3888895"/>
                  <a:gd name="connsiteY1573" fmla="*/ 273606 h 1799493"/>
                  <a:gd name="connsiteX1574" fmla="*/ 2918783 w 3888895"/>
                  <a:gd name="connsiteY1574" fmla="*/ 251441 h 1799493"/>
                  <a:gd name="connsiteX1575" fmla="*/ 2914340 w 3888895"/>
                  <a:gd name="connsiteY1575" fmla="*/ 264771 h 1799493"/>
                  <a:gd name="connsiteX1576" fmla="*/ 2689971 w 3888895"/>
                  <a:gd name="connsiteY1576" fmla="*/ 673552 h 1799493"/>
                  <a:gd name="connsiteX1577" fmla="*/ 2558904 w 3888895"/>
                  <a:gd name="connsiteY1577" fmla="*/ 915711 h 1799493"/>
                  <a:gd name="connsiteX1578" fmla="*/ 2552239 w 3888895"/>
                  <a:gd name="connsiteY1578" fmla="*/ 926819 h 1799493"/>
                  <a:gd name="connsiteX1579" fmla="*/ 2532246 w 3888895"/>
                  <a:gd name="connsiteY1579" fmla="*/ 964587 h 1799493"/>
                  <a:gd name="connsiteX1580" fmla="*/ 2498924 w 3888895"/>
                  <a:gd name="connsiteY1580" fmla="*/ 1026793 h 1799493"/>
                  <a:gd name="connsiteX1581" fmla="*/ 2483374 w 3888895"/>
                  <a:gd name="connsiteY1581" fmla="*/ 1055674 h 1799493"/>
                  <a:gd name="connsiteX1582" fmla="*/ 2456716 w 3888895"/>
                  <a:gd name="connsiteY1582" fmla="*/ 1106772 h 1799493"/>
                  <a:gd name="connsiteX1583" fmla="*/ 2454494 w 3888895"/>
                  <a:gd name="connsiteY1583" fmla="*/ 1111215 h 1799493"/>
                  <a:gd name="connsiteX1584" fmla="*/ 2450051 w 3888895"/>
                  <a:gd name="connsiteY1584" fmla="*/ 1122323 h 1799493"/>
                  <a:gd name="connsiteX1585" fmla="*/ 2441166 w 3888895"/>
                  <a:gd name="connsiteY1585" fmla="*/ 1140096 h 1799493"/>
                  <a:gd name="connsiteX1586" fmla="*/ 2401179 w 3888895"/>
                  <a:gd name="connsiteY1586" fmla="*/ 1208967 h 1799493"/>
                  <a:gd name="connsiteX1587" fmla="*/ 2401179 w 3888895"/>
                  <a:gd name="connsiteY1587" fmla="*/ 1206746 h 1799493"/>
                  <a:gd name="connsiteX1588" fmla="*/ 2398958 w 3888895"/>
                  <a:gd name="connsiteY1588" fmla="*/ 1211189 h 1799493"/>
                  <a:gd name="connsiteX1589" fmla="*/ 2396736 w 3888895"/>
                  <a:gd name="connsiteY1589" fmla="*/ 1215632 h 1799493"/>
                  <a:gd name="connsiteX1590" fmla="*/ 2396736 w 3888895"/>
                  <a:gd name="connsiteY1590" fmla="*/ 1211189 h 1799493"/>
                  <a:gd name="connsiteX1591" fmla="*/ 2383407 w 3888895"/>
                  <a:gd name="connsiteY1591" fmla="*/ 1233405 h 1799493"/>
                  <a:gd name="connsiteX1592" fmla="*/ 2383407 w 3888895"/>
                  <a:gd name="connsiteY1592" fmla="*/ 1222297 h 1799493"/>
                  <a:gd name="connsiteX1593" fmla="*/ 2383407 w 3888895"/>
                  <a:gd name="connsiteY1593" fmla="*/ 1220075 h 1799493"/>
                  <a:gd name="connsiteX1594" fmla="*/ 2387850 w 3888895"/>
                  <a:gd name="connsiteY1594" fmla="*/ 1213410 h 1799493"/>
                  <a:gd name="connsiteX1595" fmla="*/ 2387850 w 3888895"/>
                  <a:gd name="connsiteY1595" fmla="*/ 1208967 h 1799493"/>
                  <a:gd name="connsiteX1596" fmla="*/ 2401179 w 3888895"/>
                  <a:gd name="connsiteY1596" fmla="*/ 1182308 h 1799493"/>
                  <a:gd name="connsiteX1597" fmla="*/ 2416729 w 3888895"/>
                  <a:gd name="connsiteY1597" fmla="*/ 1155648 h 1799493"/>
                  <a:gd name="connsiteX1598" fmla="*/ 2418951 w 3888895"/>
                  <a:gd name="connsiteY1598" fmla="*/ 1155648 h 1799493"/>
                  <a:gd name="connsiteX1599" fmla="*/ 2418951 w 3888895"/>
                  <a:gd name="connsiteY1599" fmla="*/ 1153426 h 1799493"/>
                  <a:gd name="connsiteX1600" fmla="*/ 2423395 w 3888895"/>
                  <a:gd name="connsiteY1600" fmla="*/ 1148982 h 1799493"/>
                  <a:gd name="connsiteX1601" fmla="*/ 2423394 w 3888895"/>
                  <a:gd name="connsiteY1601" fmla="*/ 1148983 h 1799493"/>
                  <a:gd name="connsiteX1602" fmla="*/ 2425615 w 3888895"/>
                  <a:gd name="connsiteY1602" fmla="*/ 1146761 h 1799493"/>
                  <a:gd name="connsiteX1603" fmla="*/ 2423395 w 3888895"/>
                  <a:gd name="connsiteY1603" fmla="*/ 1148982 h 1799493"/>
                  <a:gd name="connsiteX1604" fmla="*/ 2434501 w 3888895"/>
                  <a:gd name="connsiteY1604" fmla="*/ 1128988 h 1799493"/>
                  <a:gd name="connsiteX1605" fmla="*/ 2441166 w 3888895"/>
                  <a:gd name="connsiteY1605" fmla="*/ 1115658 h 1799493"/>
                  <a:gd name="connsiteX1606" fmla="*/ 2474488 w 3888895"/>
                  <a:gd name="connsiteY1606" fmla="*/ 1057896 h 1799493"/>
                  <a:gd name="connsiteX1607" fmla="*/ 2516696 w 3888895"/>
                  <a:gd name="connsiteY1607" fmla="*/ 977917 h 1799493"/>
                  <a:gd name="connsiteX1608" fmla="*/ 2552239 w 3888895"/>
                  <a:gd name="connsiteY1608" fmla="*/ 917932 h 1799493"/>
                  <a:gd name="connsiteX1609" fmla="*/ 2570011 w 3888895"/>
                  <a:gd name="connsiteY1609" fmla="*/ 880165 h 1799493"/>
                  <a:gd name="connsiteX1610" fmla="*/ 2596669 w 3888895"/>
                  <a:gd name="connsiteY1610" fmla="*/ 829067 h 1799493"/>
                  <a:gd name="connsiteX1611" fmla="*/ 2616662 w 3888895"/>
                  <a:gd name="connsiteY1611" fmla="*/ 795742 h 1799493"/>
                  <a:gd name="connsiteX1612" fmla="*/ 2623327 w 3888895"/>
                  <a:gd name="connsiteY1612" fmla="*/ 782413 h 1799493"/>
                  <a:gd name="connsiteX1613" fmla="*/ 2632213 w 3888895"/>
                  <a:gd name="connsiteY1613" fmla="*/ 762418 h 1799493"/>
                  <a:gd name="connsiteX1614" fmla="*/ 2649984 w 3888895"/>
                  <a:gd name="connsiteY1614" fmla="*/ 735758 h 1799493"/>
                  <a:gd name="connsiteX1615" fmla="*/ 2669978 w 3888895"/>
                  <a:gd name="connsiteY1615" fmla="*/ 697990 h 1799493"/>
                  <a:gd name="connsiteX1616" fmla="*/ 2672199 w 3888895"/>
                  <a:gd name="connsiteY1616" fmla="*/ 691325 h 1799493"/>
                  <a:gd name="connsiteX1617" fmla="*/ 2683307 w 3888895"/>
                  <a:gd name="connsiteY1617" fmla="*/ 673552 h 1799493"/>
                  <a:gd name="connsiteX1618" fmla="*/ 2686010 w 3888895"/>
                  <a:gd name="connsiteY1618" fmla="*/ 668354 h 1799493"/>
                  <a:gd name="connsiteX1619" fmla="*/ 2695212 w 3888895"/>
                  <a:gd name="connsiteY1619" fmla="*/ 653939 h 1799493"/>
                  <a:gd name="connsiteX1620" fmla="*/ 2725515 w 3888895"/>
                  <a:gd name="connsiteY1620" fmla="*/ 598017 h 1799493"/>
                  <a:gd name="connsiteX1621" fmla="*/ 2762541 w 3888895"/>
                  <a:gd name="connsiteY1621" fmla="*/ 531364 h 1799493"/>
                  <a:gd name="connsiteX1622" fmla="*/ 2772843 w 3888895"/>
                  <a:gd name="connsiteY1622" fmla="*/ 512939 h 1799493"/>
                  <a:gd name="connsiteX1623" fmla="*/ 2801045 w 3888895"/>
                  <a:gd name="connsiteY1623" fmla="*/ 462497 h 1799493"/>
                  <a:gd name="connsiteX1624" fmla="*/ 2800489 w 3888895"/>
                  <a:gd name="connsiteY1624" fmla="*/ 463053 h 1799493"/>
                  <a:gd name="connsiteX1625" fmla="*/ 2803266 w 3888895"/>
                  <a:gd name="connsiteY1625" fmla="*/ 458053 h 1799493"/>
                  <a:gd name="connsiteX1626" fmla="*/ 2821038 w 3888895"/>
                  <a:gd name="connsiteY1626" fmla="*/ 424729 h 1799493"/>
                  <a:gd name="connsiteX1627" fmla="*/ 2852139 w 3888895"/>
                  <a:gd name="connsiteY1627" fmla="*/ 371409 h 1799493"/>
                  <a:gd name="connsiteX1628" fmla="*/ 2827703 w 3888895"/>
                  <a:gd name="connsiteY1628" fmla="*/ 413621 h 1799493"/>
                  <a:gd name="connsiteX1629" fmla="*/ 2807709 w 3888895"/>
                  <a:gd name="connsiteY1629" fmla="*/ 451388 h 1799493"/>
                  <a:gd name="connsiteX1630" fmla="*/ 2827703 w 3888895"/>
                  <a:gd name="connsiteY1630" fmla="*/ 413621 h 1799493"/>
                  <a:gd name="connsiteX1631" fmla="*/ 2918783 w 3888895"/>
                  <a:gd name="connsiteY1631" fmla="*/ 251441 h 1799493"/>
                  <a:gd name="connsiteX1632" fmla="*/ 2137275 w 3888895"/>
                  <a:gd name="connsiteY1632" fmla="*/ 251211 h 1799493"/>
                  <a:gd name="connsiteX1633" fmla="*/ 2136192 w 3888895"/>
                  <a:gd name="connsiteY1633" fmla="*/ 258654 h 1799493"/>
                  <a:gd name="connsiteX1634" fmla="*/ 2135066 w 3888895"/>
                  <a:gd name="connsiteY1634" fmla="*/ 264545 h 1799493"/>
                  <a:gd name="connsiteX1635" fmla="*/ 2135063 w 3888895"/>
                  <a:gd name="connsiteY1635" fmla="*/ 264561 h 1799493"/>
                  <a:gd name="connsiteX1636" fmla="*/ 1915595 w 3888895"/>
                  <a:gd name="connsiteY1636" fmla="*/ 250363 h 1799493"/>
                  <a:gd name="connsiteX1637" fmla="*/ 1915148 w 3888895"/>
                  <a:gd name="connsiteY1637" fmla="*/ 282601 h 1799493"/>
                  <a:gd name="connsiteX1638" fmla="*/ 1915110 w 3888895"/>
                  <a:gd name="connsiteY1638" fmla="*/ 284744 h 1799493"/>
                  <a:gd name="connsiteX1639" fmla="*/ 1913643 w 3888895"/>
                  <a:gd name="connsiteY1639" fmla="*/ 366611 h 1799493"/>
                  <a:gd name="connsiteX1640" fmla="*/ 1913643 w 3888895"/>
                  <a:gd name="connsiteY1640" fmla="*/ 354404 h 1799493"/>
                  <a:gd name="connsiteX1641" fmla="*/ 1913985 w 3888895"/>
                  <a:gd name="connsiteY1641" fmla="*/ 336164 h 1799493"/>
                  <a:gd name="connsiteX1642" fmla="*/ 1915285 w 3888895"/>
                  <a:gd name="connsiteY1642" fmla="*/ 266904 h 1799493"/>
                  <a:gd name="connsiteX1643" fmla="*/ 1915666 w 3888895"/>
                  <a:gd name="connsiteY1643" fmla="*/ 246601 h 1799493"/>
                  <a:gd name="connsiteX1644" fmla="*/ 1915601 w 3888895"/>
                  <a:gd name="connsiteY1644" fmla="*/ 250044 h 1799493"/>
                  <a:gd name="connsiteX1645" fmla="*/ 1915595 w 3888895"/>
                  <a:gd name="connsiteY1645" fmla="*/ 250363 h 1799493"/>
                  <a:gd name="connsiteX1646" fmla="*/ 1915644 w 3888895"/>
                  <a:gd name="connsiteY1646" fmla="*/ 246897 h 1799493"/>
                  <a:gd name="connsiteX1647" fmla="*/ 943843 w 3888895"/>
                  <a:gd name="connsiteY1647" fmla="*/ 242059 h 1799493"/>
                  <a:gd name="connsiteX1648" fmla="*/ 952693 w 3888895"/>
                  <a:gd name="connsiteY1648" fmla="*/ 259490 h 1799493"/>
                  <a:gd name="connsiteX1649" fmla="*/ 950500 w 3888895"/>
                  <a:gd name="connsiteY1649" fmla="*/ 255386 h 1799493"/>
                  <a:gd name="connsiteX1650" fmla="*/ 1915832 w 3888895"/>
                  <a:gd name="connsiteY1650" fmla="*/ 233298 h 1799493"/>
                  <a:gd name="connsiteX1651" fmla="*/ 1915644 w 3888895"/>
                  <a:gd name="connsiteY1651" fmla="*/ 246897 h 1799493"/>
                  <a:gd name="connsiteX1652" fmla="*/ 1913643 w 3888895"/>
                  <a:gd name="connsiteY1652" fmla="*/ 273292 h 1799493"/>
                  <a:gd name="connsiteX1653" fmla="*/ 1913643 w 3888895"/>
                  <a:gd name="connsiteY1653" fmla="*/ 311064 h 1799493"/>
                  <a:gd name="connsiteX1654" fmla="*/ 1913643 w 3888895"/>
                  <a:gd name="connsiteY1654" fmla="*/ 354404 h 1799493"/>
                  <a:gd name="connsiteX1655" fmla="*/ 1912899 w 3888895"/>
                  <a:gd name="connsiteY1655" fmla="*/ 394033 h 1799493"/>
                  <a:gd name="connsiteX1656" fmla="*/ 1911454 w 3888895"/>
                  <a:gd name="connsiteY1656" fmla="*/ 471040 h 1799493"/>
                  <a:gd name="connsiteX1657" fmla="*/ 1913643 w 3888895"/>
                  <a:gd name="connsiteY1657" fmla="*/ 391052 h 1799493"/>
                  <a:gd name="connsiteX1658" fmla="*/ 1915148 w 3888895"/>
                  <a:gd name="connsiteY1658" fmla="*/ 282601 h 1799493"/>
                  <a:gd name="connsiteX1659" fmla="*/ 1915832 w 3888895"/>
                  <a:gd name="connsiteY1659" fmla="*/ 244407 h 1799493"/>
                  <a:gd name="connsiteX1660" fmla="*/ 1915666 w 3888895"/>
                  <a:gd name="connsiteY1660" fmla="*/ 246601 h 1799493"/>
                  <a:gd name="connsiteX1661" fmla="*/ 1915764 w 3888895"/>
                  <a:gd name="connsiteY1661" fmla="*/ 241387 h 1799493"/>
                  <a:gd name="connsiteX1662" fmla="*/ 1915832 w 3888895"/>
                  <a:gd name="connsiteY1662" fmla="*/ 237742 h 1799493"/>
                  <a:gd name="connsiteX1663" fmla="*/ 1183719 w 3888895"/>
                  <a:gd name="connsiteY1663" fmla="*/ 217762 h 1799493"/>
                  <a:gd name="connsiteX1664" fmla="*/ 1188511 w 3888895"/>
                  <a:gd name="connsiteY1664" fmla="*/ 229283 h 1799493"/>
                  <a:gd name="connsiteX1665" fmla="*/ 1352050 w 3888895"/>
                  <a:gd name="connsiteY1665" fmla="*/ 617711 h 1799493"/>
                  <a:gd name="connsiteX1666" fmla="*/ 1456277 w 3888895"/>
                  <a:gd name="connsiteY1666" fmla="*/ 859930 h 1799493"/>
                  <a:gd name="connsiteX1667" fmla="*/ 1460712 w 3888895"/>
                  <a:gd name="connsiteY1667" fmla="*/ 871041 h 1799493"/>
                  <a:gd name="connsiteX1668" fmla="*/ 1476235 w 3888895"/>
                  <a:gd name="connsiteY1668" fmla="*/ 908819 h 1799493"/>
                  <a:gd name="connsiteX1669" fmla="*/ 1502847 w 3888895"/>
                  <a:gd name="connsiteY1669" fmla="*/ 971040 h 1799493"/>
                  <a:gd name="connsiteX1670" fmla="*/ 1516152 w 3888895"/>
                  <a:gd name="connsiteY1670" fmla="*/ 999929 h 1799493"/>
                  <a:gd name="connsiteX1671" fmla="*/ 1538328 w 3888895"/>
                  <a:gd name="connsiteY1671" fmla="*/ 1048817 h 1799493"/>
                  <a:gd name="connsiteX1672" fmla="*/ 1542763 w 3888895"/>
                  <a:gd name="connsiteY1672" fmla="*/ 1053262 h 1799493"/>
                  <a:gd name="connsiteX1673" fmla="*/ 1547198 w 3888895"/>
                  <a:gd name="connsiteY1673" fmla="*/ 1064372 h 1799493"/>
                  <a:gd name="connsiteX1674" fmla="*/ 1553851 w 3888895"/>
                  <a:gd name="connsiteY1674" fmla="*/ 1082150 h 1799493"/>
                  <a:gd name="connsiteX1675" fmla="*/ 1582680 w 3888895"/>
                  <a:gd name="connsiteY1675" fmla="*/ 1151038 h 1799493"/>
                  <a:gd name="connsiteX1676" fmla="*/ 1580462 w 3888895"/>
                  <a:gd name="connsiteY1676" fmla="*/ 1148816 h 1799493"/>
                  <a:gd name="connsiteX1677" fmla="*/ 1582680 w 3888895"/>
                  <a:gd name="connsiteY1677" fmla="*/ 1153260 h 1799493"/>
                  <a:gd name="connsiteX1678" fmla="*/ 1584898 w 3888895"/>
                  <a:gd name="connsiteY1678" fmla="*/ 1159927 h 1799493"/>
                  <a:gd name="connsiteX1679" fmla="*/ 1582680 w 3888895"/>
                  <a:gd name="connsiteY1679" fmla="*/ 1155482 h 1799493"/>
                  <a:gd name="connsiteX1680" fmla="*/ 1589333 w 3888895"/>
                  <a:gd name="connsiteY1680" fmla="*/ 1179927 h 1799493"/>
                  <a:gd name="connsiteX1681" fmla="*/ 1582680 w 3888895"/>
                  <a:gd name="connsiteY1681" fmla="*/ 1173260 h 1799493"/>
                  <a:gd name="connsiteX1682" fmla="*/ 1580462 w 3888895"/>
                  <a:gd name="connsiteY1682" fmla="*/ 1171038 h 1799493"/>
                  <a:gd name="connsiteX1683" fmla="*/ 1576027 w 3888895"/>
                  <a:gd name="connsiteY1683" fmla="*/ 1164371 h 1799493"/>
                  <a:gd name="connsiteX1684" fmla="*/ 1576027 w 3888895"/>
                  <a:gd name="connsiteY1684" fmla="*/ 1162149 h 1799493"/>
                  <a:gd name="connsiteX1685" fmla="*/ 1562722 w 3888895"/>
                  <a:gd name="connsiteY1685" fmla="*/ 1135483 h 1799493"/>
                  <a:gd name="connsiteX1686" fmla="*/ 1551634 w 3888895"/>
                  <a:gd name="connsiteY1686" fmla="*/ 1108816 h 1799493"/>
                  <a:gd name="connsiteX1687" fmla="*/ 1553851 w 3888895"/>
                  <a:gd name="connsiteY1687" fmla="*/ 1106594 h 1799493"/>
                  <a:gd name="connsiteX1688" fmla="*/ 1551634 w 3888895"/>
                  <a:gd name="connsiteY1688" fmla="*/ 1104372 h 1799493"/>
                  <a:gd name="connsiteX1689" fmla="*/ 1549416 w 3888895"/>
                  <a:gd name="connsiteY1689" fmla="*/ 1097705 h 1799493"/>
                  <a:gd name="connsiteX1690" fmla="*/ 1542763 w 3888895"/>
                  <a:gd name="connsiteY1690" fmla="*/ 1079928 h 1799493"/>
                  <a:gd name="connsiteX1691" fmla="*/ 1536111 w 3888895"/>
                  <a:gd name="connsiteY1691" fmla="*/ 1064372 h 1799493"/>
                  <a:gd name="connsiteX1692" fmla="*/ 1513935 w 3888895"/>
                  <a:gd name="connsiteY1692" fmla="*/ 1006595 h 1799493"/>
                  <a:gd name="connsiteX1693" fmla="*/ 1478453 w 3888895"/>
                  <a:gd name="connsiteY1693" fmla="*/ 926596 h 1799493"/>
                  <a:gd name="connsiteX1694" fmla="*/ 1454060 w 3888895"/>
                  <a:gd name="connsiteY1694" fmla="*/ 864375 h 1799493"/>
                  <a:gd name="connsiteX1695" fmla="*/ 1436319 w 3888895"/>
                  <a:gd name="connsiteY1695" fmla="*/ 828820 h 1799493"/>
                  <a:gd name="connsiteX1696" fmla="*/ 1416360 w 3888895"/>
                  <a:gd name="connsiteY1696" fmla="*/ 779931 h 1799493"/>
                  <a:gd name="connsiteX1697" fmla="*/ 1400837 w 3888895"/>
                  <a:gd name="connsiteY1697" fmla="*/ 744376 h 1799493"/>
                  <a:gd name="connsiteX1698" fmla="*/ 1394185 w 3888895"/>
                  <a:gd name="connsiteY1698" fmla="*/ 733265 h 1799493"/>
                  <a:gd name="connsiteX1699" fmla="*/ 1385314 w 3888895"/>
                  <a:gd name="connsiteY1699" fmla="*/ 713266 h 1799493"/>
                  <a:gd name="connsiteX1700" fmla="*/ 1376444 w 3888895"/>
                  <a:gd name="connsiteY1700" fmla="*/ 684377 h 1799493"/>
                  <a:gd name="connsiteX1701" fmla="*/ 1358703 w 3888895"/>
                  <a:gd name="connsiteY1701" fmla="*/ 646600 h 1799493"/>
                  <a:gd name="connsiteX1702" fmla="*/ 1356485 w 3888895"/>
                  <a:gd name="connsiteY1702" fmla="*/ 639933 h 1799493"/>
                  <a:gd name="connsiteX1703" fmla="*/ 1349833 w 3888895"/>
                  <a:gd name="connsiteY1703" fmla="*/ 622156 h 1799493"/>
                  <a:gd name="connsiteX1704" fmla="*/ 1346421 w 3888895"/>
                  <a:gd name="connsiteY1704" fmla="*/ 614697 h 1799493"/>
                  <a:gd name="connsiteX1705" fmla="*/ 1333201 w 3888895"/>
                  <a:gd name="connsiteY1705" fmla="*/ 581323 h 1799493"/>
                  <a:gd name="connsiteX1706" fmla="*/ 1318786 w 3888895"/>
                  <a:gd name="connsiteY1706" fmla="*/ 546601 h 1799493"/>
                  <a:gd name="connsiteX1707" fmla="*/ 1258911 w 3888895"/>
                  <a:gd name="connsiteY1707" fmla="*/ 404380 h 1799493"/>
                  <a:gd name="connsiteX1708" fmla="*/ 1245606 w 3888895"/>
                  <a:gd name="connsiteY1708" fmla="*/ 371048 h 1799493"/>
                  <a:gd name="connsiteX1709" fmla="*/ 1223430 w 3888895"/>
                  <a:gd name="connsiteY1709" fmla="*/ 315493 h 1799493"/>
                  <a:gd name="connsiteX1710" fmla="*/ 1241171 w 3888895"/>
                  <a:gd name="connsiteY1710" fmla="*/ 357714 h 1799493"/>
                  <a:gd name="connsiteX1711" fmla="*/ 1256694 w 3888895"/>
                  <a:gd name="connsiteY1711" fmla="*/ 395492 h 1799493"/>
                  <a:gd name="connsiteX1712" fmla="*/ 1241171 w 3888895"/>
                  <a:gd name="connsiteY1712" fmla="*/ 357714 h 1799493"/>
                  <a:gd name="connsiteX1713" fmla="*/ 1186597 w 3888895"/>
                  <a:gd name="connsiteY1713" fmla="*/ 225528 h 1799493"/>
                  <a:gd name="connsiteX1714" fmla="*/ 2658897 w 3888895"/>
                  <a:gd name="connsiteY1714" fmla="*/ 211098 h 1799493"/>
                  <a:gd name="connsiteX1715" fmla="*/ 2652248 w 3888895"/>
                  <a:gd name="connsiteY1715" fmla="*/ 224433 h 1799493"/>
                  <a:gd name="connsiteX1716" fmla="*/ 2603627 w 3888895"/>
                  <a:gd name="connsiteY1716" fmla="*/ 327611 h 1799493"/>
                  <a:gd name="connsiteX1717" fmla="*/ 2598463 w 3888895"/>
                  <a:gd name="connsiteY1717" fmla="*/ 338688 h 1799493"/>
                  <a:gd name="connsiteX1718" fmla="*/ 2579108 w 3888895"/>
                  <a:gd name="connsiteY1718" fmla="*/ 375565 h 1799493"/>
                  <a:gd name="connsiteX1719" fmla="*/ 2658897 w 3888895"/>
                  <a:gd name="connsiteY1719" fmla="*/ 211098 h 1799493"/>
                  <a:gd name="connsiteX1720" fmla="*/ 1174643 w 3888895"/>
                  <a:gd name="connsiteY1720" fmla="*/ 193272 h 1799493"/>
                  <a:gd name="connsiteX1721" fmla="*/ 1183719 w 3888895"/>
                  <a:gd name="connsiteY1721" fmla="*/ 217762 h 1799493"/>
                  <a:gd name="connsiteX1722" fmla="*/ 1179078 w 3888895"/>
                  <a:gd name="connsiteY1722" fmla="*/ 206605 h 1799493"/>
                  <a:gd name="connsiteX1723" fmla="*/ 2445923 w 3888895"/>
                  <a:gd name="connsiteY1723" fmla="*/ 89130 h 1799493"/>
                  <a:gd name="connsiteX1724" fmla="*/ 2441488 w 3888895"/>
                  <a:gd name="connsiteY1724" fmla="*/ 102456 h 1799493"/>
                  <a:gd name="connsiteX1725" fmla="*/ 2299561 w 3888895"/>
                  <a:gd name="connsiteY1725" fmla="*/ 537779 h 1799493"/>
                  <a:gd name="connsiteX1726" fmla="*/ 2217510 w 3888895"/>
                  <a:gd name="connsiteY1726" fmla="*/ 793198 h 1799493"/>
                  <a:gd name="connsiteX1727" fmla="*/ 2213075 w 3888895"/>
                  <a:gd name="connsiteY1727" fmla="*/ 806525 h 1799493"/>
                  <a:gd name="connsiteX1728" fmla="*/ 2201987 w 3888895"/>
                  <a:gd name="connsiteY1728" fmla="*/ 846503 h 1799493"/>
                  <a:gd name="connsiteX1729" fmla="*/ 2179811 w 3888895"/>
                  <a:gd name="connsiteY1729" fmla="*/ 913134 h 1799493"/>
                  <a:gd name="connsiteX1730" fmla="*/ 2170941 w 3888895"/>
                  <a:gd name="connsiteY1730" fmla="*/ 944229 h 1799493"/>
                  <a:gd name="connsiteX1731" fmla="*/ 2153200 w 3888895"/>
                  <a:gd name="connsiteY1731" fmla="*/ 997534 h 1799493"/>
                  <a:gd name="connsiteX1732" fmla="*/ 2153200 w 3888895"/>
                  <a:gd name="connsiteY1732" fmla="*/ 1001976 h 1799493"/>
                  <a:gd name="connsiteX1733" fmla="*/ 2150982 w 3888895"/>
                  <a:gd name="connsiteY1733" fmla="*/ 1013081 h 1799493"/>
                  <a:gd name="connsiteX1734" fmla="*/ 2144330 w 3888895"/>
                  <a:gd name="connsiteY1734" fmla="*/ 1033070 h 1799493"/>
                  <a:gd name="connsiteX1735" fmla="*/ 2119936 w 3888895"/>
                  <a:gd name="connsiteY1735" fmla="*/ 1106364 h 1799493"/>
                  <a:gd name="connsiteX1736" fmla="*/ 2115501 w 3888895"/>
                  <a:gd name="connsiteY1736" fmla="*/ 1113027 h 1799493"/>
                  <a:gd name="connsiteX1737" fmla="*/ 2115501 w 3888895"/>
                  <a:gd name="connsiteY1737" fmla="*/ 1108585 h 1799493"/>
                  <a:gd name="connsiteX1738" fmla="*/ 2106630 w 3888895"/>
                  <a:gd name="connsiteY1738" fmla="*/ 1133017 h 1799493"/>
                  <a:gd name="connsiteX1739" fmla="*/ 2106630 w 3888895"/>
                  <a:gd name="connsiteY1739" fmla="*/ 1121912 h 1799493"/>
                  <a:gd name="connsiteX1740" fmla="*/ 2104413 w 3888895"/>
                  <a:gd name="connsiteY1740" fmla="*/ 1119691 h 1799493"/>
                  <a:gd name="connsiteX1741" fmla="*/ 2106630 w 3888895"/>
                  <a:gd name="connsiteY1741" fmla="*/ 1110806 h 1799493"/>
                  <a:gd name="connsiteX1742" fmla="*/ 2106630 w 3888895"/>
                  <a:gd name="connsiteY1742" fmla="*/ 1108585 h 1799493"/>
                  <a:gd name="connsiteX1743" fmla="*/ 2115501 w 3888895"/>
                  <a:gd name="connsiteY1743" fmla="*/ 1079712 h 1799493"/>
                  <a:gd name="connsiteX1744" fmla="*/ 2126589 w 3888895"/>
                  <a:gd name="connsiteY1744" fmla="*/ 1053060 h 1799493"/>
                  <a:gd name="connsiteX1745" fmla="*/ 2126589 w 3888895"/>
                  <a:gd name="connsiteY1745" fmla="*/ 1050838 h 1799493"/>
                  <a:gd name="connsiteX1746" fmla="*/ 2128806 w 3888895"/>
                  <a:gd name="connsiteY1746" fmla="*/ 1050838 h 1799493"/>
                  <a:gd name="connsiteX1747" fmla="*/ 2131024 w 3888895"/>
                  <a:gd name="connsiteY1747" fmla="*/ 1041954 h 1799493"/>
                  <a:gd name="connsiteX1748" fmla="*/ 2131024 w 3888895"/>
                  <a:gd name="connsiteY1748" fmla="*/ 1044175 h 1799493"/>
                  <a:gd name="connsiteX1749" fmla="*/ 2137677 w 3888895"/>
                  <a:gd name="connsiteY1749" fmla="*/ 1024186 h 1799493"/>
                  <a:gd name="connsiteX1750" fmla="*/ 2142112 w 3888895"/>
                  <a:gd name="connsiteY1750" fmla="*/ 1008639 h 1799493"/>
                  <a:gd name="connsiteX1751" fmla="*/ 2162070 w 3888895"/>
                  <a:gd name="connsiteY1751" fmla="*/ 946450 h 1799493"/>
                  <a:gd name="connsiteX1752" fmla="*/ 2190899 w 3888895"/>
                  <a:gd name="connsiteY1752" fmla="*/ 862050 h 1799493"/>
                  <a:gd name="connsiteX1753" fmla="*/ 2213075 w 3888895"/>
                  <a:gd name="connsiteY1753" fmla="*/ 797640 h 1799493"/>
                  <a:gd name="connsiteX1754" fmla="*/ 2224163 w 3888895"/>
                  <a:gd name="connsiteY1754" fmla="*/ 757662 h 1799493"/>
                  <a:gd name="connsiteX1755" fmla="*/ 2239686 w 3888895"/>
                  <a:gd name="connsiteY1755" fmla="*/ 704357 h 1799493"/>
                  <a:gd name="connsiteX1756" fmla="*/ 2250774 w 3888895"/>
                  <a:gd name="connsiteY1756" fmla="*/ 668820 h 1799493"/>
                  <a:gd name="connsiteX1757" fmla="*/ 2255209 w 3888895"/>
                  <a:gd name="connsiteY1757" fmla="*/ 655494 h 1799493"/>
                  <a:gd name="connsiteX1758" fmla="*/ 2261862 w 3888895"/>
                  <a:gd name="connsiteY1758" fmla="*/ 635505 h 1799493"/>
                  <a:gd name="connsiteX1759" fmla="*/ 2272950 w 3888895"/>
                  <a:gd name="connsiteY1759" fmla="*/ 604410 h 1799493"/>
                  <a:gd name="connsiteX1760" fmla="*/ 2286256 w 3888895"/>
                  <a:gd name="connsiteY1760" fmla="*/ 564432 h 1799493"/>
                  <a:gd name="connsiteX1761" fmla="*/ 2288473 w 3888895"/>
                  <a:gd name="connsiteY1761" fmla="*/ 557768 h 1799493"/>
                  <a:gd name="connsiteX1762" fmla="*/ 2292909 w 3888895"/>
                  <a:gd name="connsiteY1762" fmla="*/ 540000 h 1799493"/>
                  <a:gd name="connsiteX1763" fmla="*/ 2310649 w 3888895"/>
                  <a:gd name="connsiteY1763" fmla="*/ 480032 h 1799493"/>
                  <a:gd name="connsiteX1764" fmla="*/ 2372742 w 3888895"/>
                  <a:gd name="connsiteY1764" fmla="*/ 295686 h 1799493"/>
                  <a:gd name="connsiteX1765" fmla="*/ 2370524 w 3888895"/>
                  <a:gd name="connsiteY1765" fmla="*/ 302349 h 1799493"/>
                  <a:gd name="connsiteX1766" fmla="*/ 2366089 w 3888895"/>
                  <a:gd name="connsiteY1766" fmla="*/ 317897 h 1799493"/>
                  <a:gd name="connsiteX1767" fmla="*/ 2354616 w 3888895"/>
                  <a:gd name="connsiteY1767" fmla="*/ 353721 h 1799493"/>
                  <a:gd name="connsiteX1768" fmla="*/ 2343913 w 3888895"/>
                  <a:gd name="connsiteY1768" fmla="*/ 382307 h 1799493"/>
                  <a:gd name="connsiteX1769" fmla="*/ 2328390 w 3888895"/>
                  <a:gd name="connsiteY1769" fmla="*/ 435611 h 1799493"/>
                  <a:gd name="connsiteX1770" fmla="*/ 2353646 w 3888895"/>
                  <a:gd name="connsiteY1770" fmla="*/ 356752 h 1799493"/>
                  <a:gd name="connsiteX1771" fmla="*/ 2354616 w 3888895"/>
                  <a:gd name="connsiteY1771" fmla="*/ 353721 h 1799493"/>
                  <a:gd name="connsiteX1772" fmla="*/ 2357219 w 3888895"/>
                  <a:gd name="connsiteY1772" fmla="*/ 346770 h 1799493"/>
                  <a:gd name="connsiteX1773" fmla="*/ 2366089 w 3888895"/>
                  <a:gd name="connsiteY1773" fmla="*/ 317897 h 1799493"/>
                  <a:gd name="connsiteX1774" fmla="*/ 2368307 w 3888895"/>
                  <a:gd name="connsiteY1774" fmla="*/ 313455 h 1799493"/>
                  <a:gd name="connsiteX1775" fmla="*/ 2338369 w 3888895"/>
                  <a:gd name="connsiteY1775" fmla="*/ 406218 h 1799493"/>
                  <a:gd name="connsiteX1776" fmla="*/ 2320784 w 3888895"/>
                  <a:gd name="connsiteY1776" fmla="*/ 460705 h 1799493"/>
                  <a:gd name="connsiteX1777" fmla="*/ 2308709 w 3888895"/>
                  <a:gd name="connsiteY1777" fmla="*/ 497245 h 1799493"/>
                  <a:gd name="connsiteX1778" fmla="*/ 2297344 w 3888895"/>
                  <a:gd name="connsiteY1778" fmla="*/ 533337 h 1799493"/>
                  <a:gd name="connsiteX1779" fmla="*/ 2320767 w 3888895"/>
                  <a:gd name="connsiteY1779" fmla="*/ 460759 h 1799493"/>
                  <a:gd name="connsiteX1780" fmla="*/ 2320784 w 3888895"/>
                  <a:gd name="connsiteY1780" fmla="*/ 460705 h 1799493"/>
                  <a:gd name="connsiteX1781" fmla="*/ 2321737 w 3888895"/>
                  <a:gd name="connsiteY1781" fmla="*/ 457822 h 1799493"/>
                  <a:gd name="connsiteX1782" fmla="*/ 2370524 w 3888895"/>
                  <a:gd name="connsiteY1782" fmla="*/ 309012 h 1799493"/>
                  <a:gd name="connsiteX1783" fmla="*/ 2381612 w 3888895"/>
                  <a:gd name="connsiteY1783" fmla="*/ 275697 h 1799493"/>
                  <a:gd name="connsiteX1784" fmla="*/ 2401571 w 3888895"/>
                  <a:gd name="connsiteY1784" fmla="*/ 215729 h 1799493"/>
                  <a:gd name="connsiteX1785" fmla="*/ 2386048 w 3888895"/>
                  <a:gd name="connsiteY1785" fmla="*/ 262371 h 1799493"/>
                  <a:gd name="connsiteX1786" fmla="*/ 2375237 w 3888895"/>
                  <a:gd name="connsiteY1786" fmla="*/ 295686 h 1799493"/>
                  <a:gd name="connsiteX1787" fmla="*/ 2374640 w 3888895"/>
                  <a:gd name="connsiteY1787" fmla="*/ 297359 h 1799493"/>
                  <a:gd name="connsiteX1788" fmla="*/ 2372742 w 3888895"/>
                  <a:gd name="connsiteY1788" fmla="*/ 302349 h 1799493"/>
                  <a:gd name="connsiteX1789" fmla="*/ 2372638 w 3888895"/>
                  <a:gd name="connsiteY1789" fmla="*/ 302974 h 1799493"/>
                  <a:gd name="connsiteX1790" fmla="*/ 2374640 w 3888895"/>
                  <a:gd name="connsiteY1790" fmla="*/ 297359 h 1799493"/>
                  <a:gd name="connsiteX1791" fmla="*/ 2379395 w 3888895"/>
                  <a:gd name="connsiteY1791" fmla="*/ 284859 h 1799493"/>
                  <a:gd name="connsiteX1792" fmla="*/ 2386048 w 3888895"/>
                  <a:gd name="connsiteY1792" fmla="*/ 262371 h 1799493"/>
                  <a:gd name="connsiteX1793" fmla="*/ 2445923 w 3888895"/>
                  <a:gd name="connsiteY1793" fmla="*/ 89130 h 1799493"/>
                  <a:gd name="connsiteX1794" fmla="*/ 1651256 w 3888895"/>
                  <a:gd name="connsiteY1794" fmla="*/ 80686 h 1799493"/>
                  <a:gd name="connsiteX1795" fmla="*/ 1653473 w 3888895"/>
                  <a:gd name="connsiteY1795" fmla="*/ 94011 h 1799493"/>
                  <a:gd name="connsiteX1796" fmla="*/ 1704478 w 3888895"/>
                  <a:gd name="connsiteY1796" fmla="*/ 531515 h 1799493"/>
                  <a:gd name="connsiteX1797" fmla="*/ 1733307 w 3888895"/>
                  <a:gd name="connsiteY1797" fmla="*/ 789132 h 1799493"/>
                  <a:gd name="connsiteX1798" fmla="*/ 1735525 w 3888895"/>
                  <a:gd name="connsiteY1798" fmla="*/ 802457 h 1799493"/>
                  <a:gd name="connsiteX1799" fmla="*/ 1739960 w 3888895"/>
                  <a:gd name="connsiteY1799" fmla="*/ 840212 h 1799493"/>
                  <a:gd name="connsiteX1800" fmla="*/ 1748830 w 3888895"/>
                  <a:gd name="connsiteY1800" fmla="*/ 906837 h 1799493"/>
                  <a:gd name="connsiteX1801" fmla="*/ 1753265 w 3888895"/>
                  <a:gd name="connsiteY1801" fmla="*/ 937928 h 1799493"/>
                  <a:gd name="connsiteX1802" fmla="*/ 1759918 w 3888895"/>
                  <a:gd name="connsiteY1802" fmla="*/ 991228 h 1799493"/>
                  <a:gd name="connsiteX1803" fmla="*/ 1762136 w 3888895"/>
                  <a:gd name="connsiteY1803" fmla="*/ 995670 h 1799493"/>
                  <a:gd name="connsiteX1804" fmla="*/ 1764353 w 3888895"/>
                  <a:gd name="connsiteY1804" fmla="*/ 1006774 h 1799493"/>
                  <a:gd name="connsiteX1805" fmla="*/ 1766571 w 3888895"/>
                  <a:gd name="connsiteY1805" fmla="*/ 1026762 h 1799493"/>
                  <a:gd name="connsiteX1806" fmla="*/ 1773224 w 3888895"/>
                  <a:gd name="connsiteY1806" fmla="*/ 1100049 h 1799493"/>
                  <a:gd name="connsiteX1807" fmla="*/ 1773224 w 3888895"/>
                  <a:gd name="connsiteY1807" fmla="*/ 1102270 h 1799493"/>
                  <a:gd name="connsiteX1808" fmla="*/ 1773224 w 3888895"/>
                  <a:gd name="connsiteY1808" fmla="*/ 1108933 h 1799493"/>
                  <a:gd name="connsiteX1809" fmla="*/ 1771006 w 3888895"/>
                  <a:gd name="connsiteY1809" fmla="*/ 1104491 h 1799493"/>
                  <a:gd name="connsiteX1810" fmla="*/ 1773224 w 3888895"/>
                  <a:gd name="connsiteY1810" fmla="*/ 1128920 h 1799493"/>
                  <a:gd name="connsiteX1811" fmla="*/ 1768789 w 3888895"/>
                  <a:gd name="connsiteY1811" fmla="*/ 1122258 h 1799493"/>
                  <a:gd name="connsiteX1812" fmla="*/ 1766571 w 3888895"/>
                  <a:gd name="connsiteY1812" fmla="*/ 1120037 h 1799493"/>
                  <a:gd name="connsiteX1813" fmla="*/ 1764353 w 3888895"/>
                  <a:gd name="connsiteY1813" fmla="*/ 1111153 h 1799493"/>
                  <a:gd name="connsiteX1814" fmla="*/ 1764353 w 3888895"/>
                  <a:gd name="connsiteY1814" fmla="*/ 1108933 h 1799493"/>
                  <a:gd name="connsiteX1815" fmla="*/ 1759918 w 3888895"/>
                  <a:gd name="connsiteY1815" fmla="*/ 1080062 h 1799493"/>
                  <a:gd name="connsiteX1816" fmla="*/ 1757701 w 3888895"/>
                  <a:gd name="connsiteY1816" fmla="*/ 1051191 h 1799493"/>
                  <a:gd name="connsiteX1817" fmla="*/ 1757701 w 3888895"/>
                  <a:gd name="connsiteY1817" fmla="*/ 1048970 h 1799493"/>
                  <a:gd name="connsiteX1818" fmla="*/ 1757701 w 3888895"/>
                  <a:gd name="connsiteY1818" fmla="*/ 1048415 h 1799493"/>
                  <a:gd name="connsiteX1819" fmla="*/ 1757701 w 3888895"/>
                  <a:gd name="connsiteY1819" fmla="*/ 1042308 h 1799493"/>
                  <a:gd name="connsiteX1820" fmla="*/ 1755483 w 3888895"/>
                  <a:gd name="connsiteY1820" fmla="*/ 1022320 h 1799493"/>
                  <a:gd name="connsiteX1821" fmla="*/ 1753265 w 3888895"/>
                  <a:gd name="connsiteY1821" fmla="*/ 1006774 h 1799493"/>
                  <a:gd name="connsiteX1822" fmla="*/ 1748830 w 3888895"/>
                  <a:gd name="connsiteY1822" fmla="*/ 944591 h 1799493"/>
                  <a:gd name="connsiteX1823" fmla="*/ 1737742 w 3888895"/>
                  <a:gd name="connsiteY1823" fmla="*/ 860199 h 1799493"/>
                  <a:gd name="connsiteX1824" fmla="*/ 1731089 w 3888895"/>
                  <a:gd name="connsiteY1824" fmla="*/ 793574 h 1799493"/>
                  <a:gd name="connsiteX1825" fmla="*/ 1724437 w 3888895"/>
                  <a:gd name="connsiteY1825" fmla="*/ 755820 h 1799493"/>
                  <a:gd name="connsiteX1826" fmla="*/ 1717784 w 3888895"/>
                  <a:gd name="connsiteY1826" fmla="*/ 702520 h 1799493"/>
                  <a:gd name="connsiteX1827" fmla="*/ 1713349 w 3888895"/>
                  <a:gd name="connsiteY1827" fmla="*/ 664766 h 1799493"/>
                  <a:gd name="connsiteX1828" fmla="*/ 1711131 w 3888895"/>
                  <a:gd name="connsiteY1828" fmla="*/ 651441 h 1799493"/>
                  <a:gd name="connsiteX1829" fmla="*/ 1708913 w 3888895"/>
                  <a:gd name="connsiteY1829" fmla="*/ 631453 h 1799493"/>
                  <a:gd name="connsiteX1830" fmla="*/ 1706696 w 3888895"/>
                  <a:gd name="connsiteY1830" fmla="*/ 600361 h 1799493"/>
                  <a:gd name="connsiteX1831" fmla="*/ 1702261 w 3888895"/>
                  <a:gd name="connsiteY1831" fmla="*/ 560386 h 1799493"/>
                  <a:gd name="connsiteX1832" fmla="*/ 1700043 w 3888895"/>
                  <a:gd name="connsiteY1832" fmla="*/ 553724 h 1799493"/>
                  <a:gd name="connsiteX1833" fmla="*/ 1697825 w 3888895"/>
                  <a:gd name="connsiteY1833" fmla="*/ 535957 h 1799493"/>
                  <a:gd name="connsiteX1834" fmla="*/ 1691173 w 3888895"/>
                  <a:gd name="connsiteY1834" fmla="*/ 475995 h 1799493"/>
                  <a:gd name="connsiteX1835" fmla="*/ 1671890 w 3888895"/>
                  <a:gd name="connsiteY1835" fmla="*/ 302409 h 1799493"/>
                  <a:gd name="connsiteX1836" fmla="*/ 1671777 w 3888895"/>
                  <a:gd name="connsiteY1836" fmla="*/ 300618 h 1799493"/>
                  <a:gd name="connsiteX1837" fmla="*/ 1673432 w 3888895"/>
                  <a:gd name="connsiteY1837" fmla="*/ 313874 h 1799493"/>
                  <a:gd name="connsiteX1838" fmla="*/ 1675649 w 3888895"/>
                  <a:gd name="connsiteY1838" fmla="*/ 340524 h 1799493"/>
                  <a:gd name="connsiteX1839" fmla="*/ 1680085 w 3888895"/>
                  <a:gd name="connsiteY1839" fmla="*/ 378278 h 1799493"/>
                  <a:gd name="connsiteX1840" fmla="*/ 1686737 w 3888895"/>
                  <a:gd name="connsiteY1840" fmla="*/ 429357 h 1799493"/>
                  <a:gd name="connsiteX1841" fmla="*/ 1688955 w 3888895"/>
                  <a:gd name="connsiteY1841" fmla="*/ 449345 h 1799493"/>
                  <a:gd name="connsiteX1842" fmla="*/ 1686737 w 3888895"/>
                  <a:gd name="connsiteY1842" fmla="*/ 429357 h 1799493"/>
                  <a:gd name="connsiteX1843" fmla="*/ 1673432 w 3888895"/>
                  <a:gd name="connsiteY1843" fmla="*/ 313874 h 1799493"/>
                  <a:gd name="connsiteX1844" fmla="*/ 1673432 w 3888895"/>
                  <a:gd name="connsiteY1844" fmla="*/ 307211 h 1799493"/>
                  <a:gd name="connsiteX1845" fmla="*/ 1700043 w 3888895"/>
                  <a:gd name="connsiteY1845" fmla="*/ 529295 h 1799493"/>
                  <a:gd name="connsiteX1846" fmla="*/ 1691173 w 3888895"/>
                  <a:gd name="connsiteY1846" fmla="*/ 453786 h 1799493"/>
                  <a:gd name="connsiteX1847" fmla="*/ 1673432 w 3888895"/>
                  <a:gd name="connsiteY1847" fmla="*/ 302769 h 1799493"/>
                  <a:gd name="connsiteX1848" fmla="*/ 1668997 w 3888895"/>
                  <a:gd name="connsiteY1848" fmla="*/ 269457 h 1799493"/>
                  <a:gd name="connsiteX1849" fmla="*/ 1667679 w 3888895"/>
                  <a:gd name="connsiteY1849" fmla="*/ 243322 h 1799493"/>
                  <a:gd name="connsiteX1850" fmla="*/ 1668997 w 3888895"/>
                  <a:gd name="connsiteY1850" fmla="*/ 256132 h 1799493"/>
                  <a:gd name="connsiteX1851" fmla="*/ 1673432 w 3888895"/>
                  <a:gd name="connsiteY1851" fmla="*/ 293886 h 1799493"/>
                  <a:gd name="connsiteX1852" fmla="*/ 1668997 w 3888895"/>
                  <a:gd name="connsiteY1852" fmla="*/ 256132 h 1799493"/>
                  <a:gd name="connsiteX1853" fmla="*/ 1664561 w 3888895"/>
                  <a:gd name="connsiteY1853" fmla="*/ 209494 h 1799493"/>
                  <a:gd name="connsiteX1854" fmla="*/ 1667611 w 3888895"/>
                  <a:gd name="connsiteY1854" fmla="*/ 241974 h 1799493"/>
                  <a:gd name="connsiteX1855" fmla="*/ 1667679 w 3888895"/>
                  <a:gd name="connsiteY1855" fmla="*/ 243322 h 1799493"/>
                  <a:gd name="connsiteX1856" fmla="*/ 1664665 w 3888895"/>
                  <a:gd name="connsiteY1856" fmla="*/ 214040 h 1799493"/>
                  <a:gd name="connsiteX1857" fmla="*/ 1651256 w 3888895"/>
                  <a:gd name="connsiteY1857" fmla="*/ 80686 h 1799493"/>
                  <a:gd name="connsiteX1858" fmla="*/ 2168212 w 3888895"/>
                  <a:gd name="connsiteY1858" fmla="*/ 77872 h 1799493"/>
                  <a:gd name="connsiteX1859" fmla="*/ 2166002 w 3888895"/>
                  <a:gd name="connsiteY1859" fmla="*/ 91206 h 1799493"/>
                  <a:gd name="connsiteX1860" fmla="*/ 2097500 w 3888895"/>
                  <a:gd name="connsiteY1860" fmla="*/ 528998 h 1799493"/>
                  <a:gd name="connsiteX1861" fmla="*/ 2057724 w 3888895"/>
                  <a:gd name="connsiteY1861" fmla="*/ 784561 h 1799493"/>
                  <a:gd name="connsiteX1862" fmla="*/ 2055515 w 3888895"/>
                  <a:gd name="connsiteY1862" fmla="*/ 797895 h 1799493"/>
                  <a:gd name="connsiteX1863" fmla="*/ 2051095 w 3888895"/>
                  <a:gd name="connsiteY1863" fmla="*/ 835674 h 1799493"/>
                  <a:gd name="connsiteX1864" fmla="*/ 2040046 w 3888895"/>
                  <a:gd name="connsiteY1864" fmla="*/ 904565 h 1799493"/>
                  <a:gd name="connsiteX1865" fmla="*/ 2035627 w 3888895"/>
                  <a:gd name="connsiteY1865" fmla="*/ 935678 h 1799493"/>
                  <a:gd name="connsiteX1866" fmla="*/ 2028998 w 3888895"/>
                  <a:gd name="connsiteY1866" fmla="*/ 989013 h 1799493"/>
                  <a:gd name="connsiteX1867" fmla="*/ 2028998 w 3888895"/>
                  <a:gd name="connsiteY1867" fmla="*/ 993457 h 1799493"/>
                  <a:gd name="connsiteX1868" fmla="*/ 2026788 w 3888895"/>
                  <a:gd name="connsiteY1868" fmla="*/ 1004569 h 1799493"/>
                  <a:gd name="connsiteX1869" fmla="*/ 2024578 w 3888895"/>
                  <a:gd name="connsiteY1869" fmla="*/ 1022347 h 1799493"/>
                  <a:gd name="connsiteX1870" fmla="*/ 2013529 w 3888895"/>
                  <a:gd name="connsiteY1870" fmla="*/ 1095683 h 1799493"/>
                  <a:gd name="connsiteX1871" fmla="*/ 2011320 w 3888895"/>
                  <a:gd name="connsiteY1871" fmla="*/ 1093460 h 1799493"/>
                  <a:gd name="connsiteX1872" fmla="*/ 2011320 w 3888895"/>
                  <a:gd name="connsiteY1872" fmla="*/ 1097905 h 1799493"/>
                  <a:gd name="connsiteX1873" fmla="*/ 2009110 w 3888895"/>
                  <a:gd name="connsiteY1873" fmla="*/ 1104572 h 1799493"/>
                  <a:gd name="connsiteX1874" fmla="*/ 2009110 w 3888895"/>
                  <a:gd name="connsiteY1874" fmla="*/ 1100127 h 1799493"/>
                  <a:gd name="connsiteX1875" fmla="*/ 2004690 w 3888895"/>
                  <a:gd name="connsiteY1875" fmla="*/ 1124573 h 1799493"/>
                  <a:gd name="connsiteX1876" fmla="*/ 2000271 w 3888895"/>
                  <a:gd name="connsiteY1876" fmla="*/ 1115683 h 1799493"/>
                  <a:gd name="connsiteX1877" fmla="*/ 2000271 w 3888895"/>
                  <a:gd name="connsiteY1877" fmla="*/ 1113461 h 1799493"/>
                  <a:gd name="connsiteX1878" fmla="*/ 2000271 w 3888895"/>
                  <a:gd name="connsiteY1878" fmla="*/ 1104572 h 1799493"/>
                  <a:gd name="connsiteX1879" fmla="*/ 2000271 w 3888895"/>
                  <a:gd name="connsiteY1879" fmla="*/ 1102350 h 1799493"/>
                  <a:gd name="connsiteX1880" fmla="*/ 2004690 w 3888895"/>
                  <a:gd name="connsiteY1880" fmla="*/ 1073460 h 1799493"/>
                  <a:gd name="connsiteX1881" fmla="*/ 2009110 w 3888895"/>
                  <a:gd name="connsiteY1881" fmla="*/ 1044570 h 1799493"/>
                  <a:gd name="connsiteX1882" fmla="*/ 2011320 w 3888895"/>
                  <a:gd name="connsiteY1882" fmla="*/ 1044570 h 1799493"/>
                  <a:gd name="connsiteX1883" fmla="*/ 2011320 w 3888895"/>
                  <a:gd name="connsiteY1883" fmla="*/ 1042348 h 1799493"/>
                  <a:gd name="connsiteX1884" fmla="*/ 2013529 w 3888895"/>
                  <a:gd name="connsiteY1884" fmla="*/ 1033458 h 1799493"/>
                  <a:gd name="connsiteX1885" fmla="*/ 2013529 w 3888895"/>
                  <a:gd name="connsiteY1885" fmla="*/ 1035681 h 1799493"/>
                  <a:gd name="connsiteX1886" fmla="*/ 2015739 w 3888895"/>
                  <a:gd name="connsiteY1886" fmla="*/ 1015680 h 1799493"/>
                  <a:gd name="connsiteX1887" fmla="*/ 2017949 w 3888895"/>
                  <a:gd name="connsiteY1887" fmla="*/ 1000124 h 1799493"/>
                  <a:gd name="connsiteX1888" fmla="*/ 2028998 w 3888895"/>
                  <a:gd name="connsiteY1888" fmla="*/ 940122 h 1799493"/>
                  <a:gd name="connsiteX1889" fmla="*/ 2042256 w 3888895"/>
                  <a:gd name="connsiteY1889" fmla="*/ 855675 h 1799493"/>
                  <a:gd name="connsiteX1890" fmla="*/ 2053305 w 3888895"/>
                  <a:gd name="connsiteY1890" fmla="*/ 789006 h 1799493"/>
                  <a:gd name="connsiteX1891" fmla="*/ 2057724 w 3888895"/>
                  <a:gd name="connsiteY1891" fmla="*/ 751227 h 1799493"/>
                  <a:gd name="connsiteX1892" fmla="*/ 2064354 w 3888895"/>
                  <a:gd name="connsiteY1892" fmla="*/ 695670 h 1799493"/>
                  <a:gd name="connsiteX1893" fmla="*/ 2070983 w 3888895"/>
                  <a:gd name="connsiteY1893" fmla="*/ 660113 h 1799493"/>
                  <a:gd name="connsiteX1894" fmla="*/ 2070983 w 3888895"/>
                  <a:gd name="connsiteY1894" fmla="*/ 646779 h 1799493"/>
                  <a:gd name="connsiteX1895" fmla="*/ 2075402 w 3888895"/>
                  <a:gd name="connsiteY1895" fmla="*/ 626779 h 1799493"/>
                  <a:gd name="connsiteX1896" fmla="*/ 2082032 w 3888895"/>
                  <a:gd name="connsiteY1896" fmla="*/ 595666 h 1799493"/>
                  <a:gd name="connsiteX1897" fmla="*/ 2088661 w 3888895"/>
                  <a:gd name="connsiteY1897" fmla="*/ 555665 h 1799493"/>
                  <a:gd name="connsiteX1898" fmla="*/ 2088661 w 3888895"/>
                  <a:gd name="connsiteY1898" fmla="*/ 548998 h 1799493"/>
                  <a:gd name="connsiteX1899" fmla="*/ 2090871 w 3888895"/>
                  <a:gd name="connsiteY1899" fmla="*/ 531220 h 1799493"/>
                  <a:gd name="connsiteX1900" fmla="*/ 2099710 w 3888895"/>
                  <a:gd name="connsiteY1900" fmla="*/ 471218 h 1799493"/>
                  <a:gd name="connsiteX1901" fmla="*/ 2124258 w 3888895"/>
                  <a:gd name="connsiteY1901" fmla="*/ 317776 h 1799493"/>
                  <a:gd name="connsiteX1902" fmla="*/ 2126755 w 3888895"/>
                  <a:gd name="connsiteY1902" fmla="*/ 304744 h 1799493"/>
                  <a:gd name="connsiteX1903" fmla="*/ 2126227 w 3888895"/>
                  <a:gd name="connsiteY1903" fmla="*/ 308990 h 1799493"/>
                  <a:gd name="connsiteX1904" fmla="*/ 2121807 w 3888895"/>
                  <a:gd name="connsiteY1904" fmla="*/ 335658 h 1799493"/>
                  <a:gd name="connsiteX1905" fmla="*/ 2115178 w 3888895"/>
                  <a:gd name="connsiteY1905" fmla="*/ 373437 h 1799493"/>
                  <a:gd name="connsiteX1906" fmla="*/ 2108549 w 3888895"/>
                  <a:gd name="connsiteY1906" fmla="*/ 426772 h 1799493"/>
                  <a:gd name="connsiteX1907" fmla="*/ 2104129 w 3888895"/>
                  <a:gd name="connsiteY1907" fmla="*/ 446773 h 1799493"/>
                  <a:gd name="connsiteX1908" fmla="*/ 2108549 w 3888895"/>
                  <a:gd name="connsiteY1908" fmla="*/ 426772 h 1799493"/>
                  <a:gd name="connsiteX1909" fmla="*/ 2126227 w 3888895"/>
                  <a:gd name="connsiteY1909" fmla="*/ 308990 h 1799493"/>
                  <a:gd name="connsiteX1910" fmla="*/ 2126503 w 3888895"/>
                  <a:gd name="connsiteY1910" fmla="*/ 308157 h 1799493"/>
                  <a:gd name="connsiteX1911" fmla="*/ 2127839 w 3888895"/>
                  <a:gd name="connsiteY1911" fmla="*/ 304126 h 1799493"/>
                  <a:gd name="connsiteX1912" fmla="*/ 2123526 w 3888895"/>
                  <a:gd name="connsiteY1912" fmla="*/ 333189 h 1799493"/>
                  <a:gd name="connsiteX1913" fmla="*/ 2119804 w 3888895"/>
                  <a:gd name="connsiteY1913" fmla="*/ 356579 h 1799493"/>
                  <a:gd name="connsiteX1914" fmla="*/ 2104750 w 3888895"/>
                  <a:gd name="connsiteY1914" fmla="*/ 451200 h 1799493"/>
                  <a:gd name="connsiteX1915" fmla="*/ 2100504 w 3888895"/>
                  <a:gd name="connsiteY1915" fmla="*/ 477892 h 1799493"/>
                  <a:gd name="connsiteX1916" fmla="*/ 2098881 w 3888895"/>
                  <a:gd name="connsiteY1916" fmla="*/ 486774 h 1799493"/>
                  <a:gd name="connsiteX1917" fmla="*/ 2093080 w 3888895"/>
                  <a:gd name="connsiteY1917" fmla="*/ 524553 h 1799493"/>
                  <a:gd name="connsiteX1918" fmla="*/ 2100504 w 3888895"/>
                  <a:gd name="connsiteY1918" fmla="*/ 477892 h 1799493"/>
                  <a:gd name="connsiteX1919" fmla="*/ 2102713 w 3888895"/>
                  <a:gd name="connsiteY1919" fmla="*/ 465801 h 1799493"/>
                  <a:gd name="connsiteX1920" fmla="*/ 2106339 w 3888895"/>
                  <a:gd name="connsiteY1920" fmla="*/ 448995 h 1799493"/>
                  <a:gd name="connsiteX1921" fmla="*/ 2123526 w 3888895"/>
                  <a:gd name="connsiteY1921" fmla="*/ 333189 h 1799493"/>
                  <a:gd name="connsiteX1922" fmla="*/ 2124017 w 3888895"/>
                  <a:gd name="connsiteY1922" fmla="*/ 330102 h 1799493"/>
                  <a:gd name="connsiteX1923" fmla="*/ 2128436 w 3888895"/>
                  <a:gd name="connsiteY1923" fmla="*/ 302324 h 1799493"/>
                  <a:gd name="connsiteX1924" fmla="*/ 2127839 w 3888895"/>
                  <a:gd name="connsiteY1924" fmla="*/ 304126 h 1799493"/>
                  <a:gd name="connsiteX1925" fmla="*/ 2128436 w 3888895"/>
                  <a:gd name="connsiteY1925" fmla="*/ 300101 h 1799493"/>
                  <a:gd name="connsiteX1926" fmla="*/ 2131233 w 3888895"/>
                  <a:gd name="connsiteY1926" fmla="*/ 285101 h 1799493"/>
                  <a:gd name="connsiteX1927" fmla="*/ 2135063 w 3888895"/>
                  <a:gd name="connsiteY1927" fmla="*/ 264561 h 1799493"/>
                  <a:gd name="connsiteX1928" fmla="*/ 2130646 w 3888895"/>
                  <a:gd name="connsiteY1928" fmla="*/ 291212 h 1799493"/>
                  <a:gd name="connsiteX1929" fmla="*/ 2132303 w 3888895"/>
                  <a:gd name="connsiteY1929" fmla="*/ 285379 h 1799493"/>
                  <a:gd name="connsiteX1930" fmla="*/ 2136192 w 3888895"/>
                  <a:gd name="connsiteY1930" fmla="*/ 258654 h 1799493"/>
                  <a:gd name="connsiteX1931" fmla="*/ 2146114 w 3888895"/>
                  <a:gd name="connsiteY1931" fmla="*/ 206765 h 1799493"/>
                  <a:gd name="connsiteX1932" fmla="*/ 2137275 w 3888895"/>
                  <a:gd name="connsiteY1932" fmla="*/ 251211 h 1799493"/>
                  <a:gd name="connsiteX1933" fmla="*/ 2168212 w 3888895"/>
                  <a:gd name="connsiteY1933" fmla="*/ 77872 h 1799493"/>
                  <a:gd name="connsiteX1934" fmla="*/ 1396062 w 3888895"/>
                  <a:gd name="connsiteY1934" fmla="*/ 75995 h 1799493"/>
                  <a:gd name="connsiteX1935" fmla="*/ 1400503 w 3888895"/>
                  <a:gd name="connsiteY1935" fmla="*/ 89322 h 1799493"/>
                  <a:gd name="connsiteX1936" fmla="*/ 1511525 w 3888895"/>
                  <a:gd name="connsiteY1936" fmla="*/ 522464 h 1799493"/>
                  <a:gd name="connsiteX1937" fmla="*/ 1575918 w 3888895"/>
                  <a:gd name="connsiteY1937" fmla="*/ 775686 h 1799493"/>
                  <a:gd name="connsiteX1938" fmla="*/ 1580358 w 3888895"/>
                  <a:gd name="connsiteY1938" fmla="*/ 789013 h 1799493"/>
                  <a:gd name="connsiteX1939" fmla="*/ 1589240 w 3888895"/>
                  <a:gd name="connsiteY1939" fmla="*/ 826774 h 1799493"/>
                  <a:gd name="connsiteX1940" fmla="*/ 1607004 w 3888895"/>
                  <a:gd name="connsiteY1940" fmla="*/ 893412 h 1799493"/>
                  <a:gd name="connsiteX1941" fmla="*/ 1615885 w 3888895"/>
                  <a:gd name="connsiteY1941" fmla="*/ 924509 h 1799493"/>
                  <a:gd name="connsiteX1942" fmla="*/ 1631429 w 3888895"/>
                  <a:gd name="connsiteY1942" fmla="*/ 975598 h 1799493"/>
                  <a:gd name="connsiteX1943" fmla="*/ 1633649 w 3888895"/>
                  <a:gd name="connsiteY1943" fmla="*/ 982261 h 1799493"/>
                  <a:gd name="connsiteX1944" fmla="*/ 1635869 w 3888895"/>
                  <a:gd name="connsiteY1944" fmla="*/ 991146 h 1799493"/>
                  <a:gd name="connsiteX1945" fmla="*/ 1642531 w 3888895"/>
                  <a:gd name="connsiteY1945" fmla="*/ 1011137 h 1799493"/>
                  <a:gd name="connsiteX1946" fmla="*/ 1658074 w 3888895"/>
                  <a:gd name="connsiteY1946" fmla="*/ 1084438 h 1799493"/>
                  <a:gd name="connsiteX1947" fmla="*/ 1658074 w 3888895"/>
                  <a:gd name="connsiteY1947" fmla="*/ 1086660 h 1799493"/>
                  <a:gd name="connsiteX1948" fmla="*/ 1660294 w 3888895"/>
                  <a:gd name="connsiteY1948" fmla="*/ 1093323 h 1799493"/>
                  <a:gd name="connsiteX1949" fmla="*/ 1658074 w 3888895"/>
                  <a:gd name="connsiteY1949" fmla="*/ 1088881 h 1799493"/>
                  <a:gd name="connsiteX1950" fmla="*/ 1662515 w 3888895"/>
                  <a:gd name="connsiteY1950" fmla="*/ 1113315 h 1799493"/>
                  <a:gd name="connsiteX1951" fmla="*/ 1655853 w 3888895"/>
                  <a:gd name="connsiteY1951" fmla="*/ 1106651 h 1799493"/>
                  <a:gd name="connsiteX1952" fmla="*/ 1653633 w 3888895"/>
                  <a:gd name="connsiteY1952" fmla="*/ 1104430 h 1799493"/>
                  <a:gd name="connsiteX1953" fmla="*/ 1651413 w 3888895"/>
                  <a:gd name="connsiteY1953" fmla="*/ 1095545 h 1799493"/>
                  <a:gd name="connsiteX1954" fmla="*/ 1651413 w 3888895"/>
                  <a:gd name="connsiteY1954" fmla="*/ 1093323 h 1799493"/>
                  <a:gd name="connsiteX1955" fmla="*/ 1642531 w 3888895"/>
                  <a:gd name="connsiteY1955" fmla="*/ 1066669 h 1799493"/>
                  <a:gd name="connsiteX1956" fmla="*/ 1635869 w 3888895"/>
                  <a:gd name="connsiteY1956" fmla="*/ 1037792 h 1799493"/>
                  <a:gd name="connsiteX1957" fmla="*/ 1635869 w 3888895"/>
                  <a:gd name="connsiteY1957" fmla="*/ 1035571 h 1799493"/>
                  <a:gd name="connsiteX1958" fmla="*/ 1635869 w 3888895"/>
                  <a:gd name="connsiteY1958" fmla="*/ 1033350 h 1799493"/>
                  <a:gd name="connsiteX1959" fmla="*/ 1633649 w 3888895"/>
                  <a:gd name="connsiteY1959" fmla="*/ 1024465 h 1799493"/>
                  <a:gd name="connsiteX1960" fmla="*/ 1635869 w 3888895"/>
                  <a:gd name="connsiteY1960" fmla="*/ 1026686 h 1799493"/>
                  <a:gd name="connsiteX1961" fmla="*/ 1629208 w 3888895"/>
                  <a:gd name="connsiteY1961" fmla="*/ 1006695 h 1799493"/>
                  <a:gd name="connsiteX1962" fmla="*/ 1626988 w 3888895"/>
                  <a:gd name="connsiteY1962" fmla="*/ 991146 h 1799493"/>
                  <a:gd name="connsiteX1963" fmla="*/ 1611445 w 3888895"/>
                  <a:gd name="connsiteY1963" fmla="*/ 931173 h 1799493"/>
                  <a:gd name="connsiteX1964" fmla="*/ 1589240 w 3888895"/>
                  <a:gd name="connsiteY1964" fmla="*/ 846766 h 1799493"/>
                  <a:gd name="connsiteX1965" fmla="*/ 1573697 w 3888895"/>
                  <a:gd name="connsiteY1965" fmla="*/ 782350 h 1799493"/>
                  <a:gd name="connsiteX1966" fmla="*/ 1562595 w 3888895"/>
                  <a:gd name="connsiteY1966" fmla="*/ 744589 h 1799493"/>
                  <a:gd name="connsiteX1967" fmla="*/ 1549272 w 3888895"/>
                  <a:gd name="connsiteY1967" fmla="*/ 691279 h 1799493"/>
                  <a:gd name="connsiteX1968" fmla="*/ 1538170 w 3888895"/>
                  <a:gd name="connsiteY1968" fmla="*/ 655739 h 1799493"/>
                  <a:gd name="connsiteX1969" fmla="*/ 1535950 w 3888895"/>
                  <a:gd name="connsiteY1969" fmla="*/ 642411 h 1799493"/>
                  <a:gd name="connsiteX1970" fmla="*/ 1529288 w 3888895"/>
                  <a:gd name="connsiteY1970" fmla="*/ 622420 h 1799493"/>
                  <a:gd name="connsiteX1971" fmla="*/ 1522627 w 3888895"/>
                  <a:gd name="connsiteY1971" fmla="*/ 591323 h 1799493"/>
                  <a:gd name="connsiteX1972" fmla="*/ 1513745 w 3888895"/>
                  <a:gd name="connsiteY1972" fmla="*/ 551341 h 1799493"/>
                  <a:gd name="connsiteX1973" fmla="*/ 1511525 w 3888895"/>
                  <a:gd name="connsiteY1973" fmla="*/ 544677 h 1799493"/>
                  <a:gd name="connsiteX1974" fmla="*/ 1507084 w 3888895"/>
                  <a:gd name="connsiteY1974" fmla="*/ 526907 h 1799493"/>
                  <a:gd name="connsiteX1975" fmla="*/ 1489320 w 3888895"/>
                  <a:gd name="connsiteY1975" fmla="*/ 469155 h 1799493"/>
                  <a:gd name="connsiteX1976" fmla="*/ 1444911 w 3888895"/>
                  <a:gd name="connsiteY1976" fmla="*/ 284792 h 1799493"/>
                  <a:gd name="connsiteX1977" fmla="*/ 1447132 w 3888895"/>
                  <a:gd name="connsiteY1977" fmla="*/ 291455 h 1799493"/>
                  <a:gd name="connsiteX1978" fmla="*/ 1451573 w 3888895"/>
                  <a:gd name="connsiteY1978" fmla="*/ 307004 h 1799493"/>
                  <a:gd name="connsiteX1979" fmla="*/ 1449352 w 3888895"/>
                  <a:gd name="connsiteY1979" fmla="*/ 302561 h 1799493"/>
                  <a:gd name="connsiteX1980" fmla="*/ 1456569 w 3888895"/>
                  <a:gd name="connsiteY1980" fmla="*/ 330049 h 1799493"/>
                  <a:gd name="connsiteX1981" fmla="*/ 1460901 w 3888895"/>
                  <a:gd name="connsiteY1981" fmla="*/ 346550 h 1799493"/>
                  <a:gd name="connsiteX1982" fmla="*/ 1467116 w 3888895"/>
                  <a:gd name="connsiteY1982" fmla="*/ 371420 h 1799493"/>
                  <a:gd name="connsiteX1983" fmla="*/ 1480439 w 3888895"/>
                  <a:gd name="connsiteY1983" fmla="*/ 422509 h 1799493"/>
                  <a:gd name="connsiteX1984" fmla="*/ 1480994 w 3888895"/>
                  <a:gd name="connsiteY1984" fmla="*/ 425008 h 1799493"/>
                  <a:gd name="connsiteX1985" fmla="*/ 1482714 w 3888895"/>
                  <a:gd name="connsiteY1985" fmla="*/ 432750 h 1799493"/>
                  <a:gd name="connsiteX1986" fmla="*/ 1484324 w 3888895"/>
                  <a:gd name="connsiteY1986" fmla="*/ 440001 h 1799493"/>
                  <a:gd name="connsiteX1987" fmla="*/ 1484879 w 3888895"/>
                  <a:gd name="connsiteY1987" fmla="*/ 442500 h 1799493"/>
                  <a:gd name="connsiteX1988" fmla="*/ 1482714 w 3888895"/>
                  <a:gd name="connsiteY1988" fmla="*/ 432750 h 1799493"/>
                  <a:gd name="connsiteX1989" fmla="*/ 1480439 w 3888895"/>
                  <a:gd name="connsiteY1989" fmla="*/ 422509 h 1799493"/>
                  <a:gd name="connsiteX1990" fmla="*/ 1473391 w 3888895"/>
                  <a:gd name="connsiteY1990" fmla="*/ 394309 h 1799493"/>
                  <a:gd name="connsiteX1991" fmla="*/ 1472449 w 3888895"/>
                  <a:gd name="connsiteY1991" fmla="*/ 390539 h 1799493"/>
                  <a:gd name="connsiteX1992" fmla="*/ 1473708 w 3888895"/>
                  <a:gd name="connsiteY1992" fmla="*/ 395333 h 1799493"/>
                  <a:gd name="connsiteX1993" fmla="*/ 1482622 w 3888895"/>
                  <a:gd name="connsiteY1993" fmla="*/ 429286 h 1799493"/>
                  <a:gd name="connsiteX1994" fmla="*/ 1487100 w 3888895"/>
                  <a:gd name="connsiteY1994" fmla="*/ 446942 h 1799493"/>
                  <a:gd name="connsiteX1995" fmla="*/ 1497092 w 3888895"/>
                  <a:gd name="connsiteY1995" fmla="*/ 484703 h 1799493"/>
                  <a:gd name="connsiteX1996" fmla="*/ 1500861 w 3888895"/>
                  <a:gd name="connsiteY1996" fmla="*/ 498762 h 1799493"/>
                  <a:gd name="connsiteX1997" fmla="*/ 1507084 w 3888895"/>
                  <a:gd name="connsiteY1997" fmla="*/ 522464 h 1799493"/>
                  <a:gd name="connsiteX1998" fmla="*/ 1502712 w 3888895"/>
                  <a:gd name="connsiteY1998" fmla="*/ 505666 h 1799493"/>
                  <a:gd name="connsiteX1999" fmla="*/ 1500861 w 3888895"/>
                  <a:gd name="connsiteY1999" fmla="*/ 498762 h 1799493"/>
                  <a:gd name="connsiteX2000" fmla="*/ 1488028 w 3888895"/>
                  <a:gd name="connsiteY2000" fmla="*/ 449879 h 1799493"/>
                  <a:gd name="connsiteX2001" fmla="*/ 1482622 w 3888895"/>
                  <a:gd name="connsiteY2001" fmla="*/ 429286 h 1799493"/>
                  <a:gd name="connsiteX2002" fmla="*/ 1449352 w 3888895"/>
                  <a:gd name="connsiteY2002" fmla="*/ 298119 h 1799493"/>
                  <a:gd name="connsiteX2003" fmla="*/ 1440471 w 3888895"/>
                  <a:gd name="connsiteY2003" fmla="*/ 262579 h 1799493"/>
                  <a:gd name="connsiteX2004" fmla="*/ 1427148 w 3888895"/>
                  <a:gd name="connsiteY2004" fmla="*/ 204827 h 1799493"/>
                  <a:gd name="connsiteX2005" fmla="*/ 1438250 w 3888895"/>
                  <a:gd name="connsiteY2005" fmla="*/ 249252 h 1799493"/>
                  <a:gd name="connsiteX2006" fmla="*/ 1449352 w 3888895"/>
                  <a:gd name="connsiteY2006" fmla="*/ 289234 h 1799493"/>
                  <a:gd name="connsiteX2007" fmla="*/ 1438250 w 3888895"/>
                  <a:gd name="connsiteY2007" fmla="*/ 249252 h 1799493"/>
                  <a:gd name="connsiteX2008" fmla="*/ 1396062 w 3888895"/>
                  <a:gd name="connsiteY2008" fmla="*/ 75995 h 1799493"/>
                  <a:gd name="connsiteX2009" fmla="*/ 1922400 w 3888895"/>
                  <a:gd name="connsiteY2009" fmla="*/ 0 h 1799493"/>
                  <a:gd name="connsiteX2010" fmla="*/ 1922400 w 3888895"/>
                  <a:gd name="connsiteY2010" fmla="*/ 13331 h 1799493"/>
                  <a:gd name="connsiteX2011" fmla="*/ 1915832 w 3888895"/>
                  <a:gd name="connsiteY2011" fmla="*/ 473261 h 1799493"/>
                  <a:gd name="connsiteX2012" fmla="*/ 1913643 w 3888895"/>
                  <a:gd name="connsiteY2012" fmla="*/ 742110 h 1799493"/>
                  <a:gd name="connsiteX2013" fmla="*/ 1913643 w 3888895"/>
                  <a:gd name="connsiteY2013" fmla="*/ 757663 h 1799493"/>
                  <a:gd name="connsiteX2014" fmla="*/ 1913643 w 3888895"/>
                  <a:gd name="connsiteY2014" fmla="*/ 797657 h 1799493"/>
                  <a:gd name="connsiteX2015" fmla="*/ 1913643 w 3888895"/>
                  <a:gd name="connsiteY2015" fmla="*/ 868757 h 1799493"/>
                  <a:gd name="connsiteX2016" fmla="*/ 1913643 w 3888895"/>
                  <a:gd name="connsiteY2016" fmla="*/ 899863 h 1799493"/>
                  <a:gd name="connsiteX2017" fmla="*/ 1913643 w 3888895"/>
                  <a:gd name="connsiteY2017" fmla="*/ 957632 h 1799493"/>
                  <a:gd name="connsiteX2018" fmla="*/ 1915832 w 3888895"/>
                  <a:gd name="connsiteY2018" fmla="*/ 962076 h 1799493"/>
                  <a:gd name="connsiteX2019" fmla="*/ 1915832 w 3888895"/>
                  <a:gd name="connsiteY2019" fmla="*/ 973186 h 1799493"/>
                  <a:gd name="connsiteX2020" fmla="*/ 1915832 w 3888895"/>
                  <a:gd name="connsiteY2020" fmla="*/ 993183 h 1799493"/>
                  <a:gd name="connsiteX2021" fmla="*/ 1913643 w 3888895"/>
                  <a:gd name="connsiteY2021" fmla="*/ 1070949 h 1799493"/>
                  <a:gd name="connsiteX2022" fmla="*/ 1913643 w 3888895"/>
                  <a:gd name="connsiteY2022" fmla="*/ 1073170 h 1799493"/>
                  <a:gd name="connsiteX2023" fmla="*/ 1911454 w 3888895"/>
                  <a:gd name="connsiteY2023" fmla="*/ 1079836 h 1799493"/>
                  <a:gd name="connsiteX2024" fmla="*/ 1911454 w 3888895"/>
                  <a:gd name="connsiteY2024" fmla="*/ 1075392 h 1799493"/>
                  <a:gd name="connsiteX2025" fmla="*/ 1909264 w 3888895"/>
                  <a:gd name="connsiteY2025" fmla="*/ 1099833 h 1799493"/>
                  <a:gd name="connsiteX2026" fmla="*/ 1904886 w 3888895"/>
                  <a:gd name="connsiteY2026" fmla="*/ 1090946 h 1799493"/>
                  <a:gd name="connsiteX2027" fmla="*/ 1902697 w 3888895"/>
                  <a:gd name="connsiteY2027" fmla="*/ 1088724 h 1799493"/>
                  <a:gd name="connsiteX2028" fmla="*/ 1902697 w 3888895"/>
                  <a:gd name="connsiteY2028" fmla="*/ 1079836 h 1799493"/>
                  <a:gd name="connsiteX2029" fmla="*/ 1902697 w 3888895"/>
                  <a:gd name="connsiteY2029" fmla="*/ 1077614 h 1799493"/>
                  <a:gd name="connsiteX2030" fmla="*/ 1902697 w 3888895"/>
                  <a:gd name="connsiteY2030" fmla="*/ 1048730 h 1799493"/>
                  <a:gd name="connsiteX2031" fmla="*/ 1902697 w 3888895"/>
                  <a:gd name="connsiteY2031" fmla="*/ 1017623 h 1799493"/>
                  <a:gd name="connsiteX2032" fmla="*/ 1904886 w 3888895"/>
                  <a:gd name="connsiteY2032" fmla="*/ 1015401 h 1799493"/>
                  <a:gd name="connsiteX2033" fmla="*/ 1904886 w 3888895"/>
                  <a:gd name="connsiteY2033" fmla="*/ 1008736 h 1799493"/>
                  <a:gd name="connsiteX2034" fmla="*/ 1904886 w 3888895"/>
                  <a:gd name="connsiteY2034" fmla="*/ 1006514 h 1799493"/>
                  <a:gd name="connsiteX2035" fmla="*/ 1904886 w 3888895"/>
                  <a:gd name="connsiteY2035" fmla="*/ 986517 h 1799493"/>
                  <a:gd name="connsiteX2036" fmla="*/ 1904886 w 3888895"/>
                  <a:gd name="connsiteY2036" fmla="*/ 970964 h 1799493"/>
                  <a:gd name="connsiteX2037" fmla="*/ 1907075 w 3888895"/>
                  <a:gd name="connsiteY2037" fmla="*/ 906529 h 1799493"/>
                  <a:gd name="connsiteX2038" fmla="*/ 1909264 w 3888895"/>
                  <a:gd name="connsiteY2038" fmla="*/ 817654 h 1799493"/>
                  <a:gd name="connsiteX2039" fmla="*/ 1909264 w 3888895"/>
                  <a:gd name="connsiteY2039" fmla="*/ 748775 h 1799493"/>
                  <a:gd name="connsiteX2040" fmla="*/ 1909264 w 3888895"/>
                  <a:gd name="connsiteY2040" fmla="*/ 708781 h 1799493"/>
                  <a:gd name="connsiteX2041" fmla="*/ 1909264 w 3888895"/>
                  <a:gd name="connsiteY2041" fmla="*/ 651012 h 1799493"/>
                  <a:gd name="connsiteX2042" fmla="*/ 1909264 w 3888895"/>
                  <a:gd name="connsiteY2042" fmla="*/ 613240 h 1799493"/>
                  <a:gd name="connsiteX2043" fmla="*/ 1909264 w 3888895"/>
                  <a:gd name="connsiteY2043" fmla="*/ 597687 h 1799493"/>
                  <a:gd name="connsiteX2044" fmla="*/ 1909264 w 3888895"/>
                  <a:gd name="connsiteY2044" fmla="*/ 577690 h 1799493"/>
                  <a:gd name="connsiteX2045" fmla="*/ 1911454 w 3888895"/>
                  <a:gd name="connsiteY2045" fmla="*/ 544362 h 1799493"/>
                  <a:gd name="connsiteX2046" fmla="*/ 1911454 w 3888895"/>
                  <a:gd name="connsiteY2046" fmla="*/ 502146 h 1799493"/>
                  <a:gd name="connsiteX2047" fmla="*/ 1911454 w 3888895"/>
                  <a:gd name="connsiteY2047" fmla="*/ 497702 h 1799493"/>
                  <a:gd name="connsiteX2048" fmla="*/ 1911454 w 3888895"/>
                  <a:gd name="connsiteY2048" fmla="*/ 477705 h 1799493"/>
                  <a:gd name="connsiteX2049" fmla="*/ 1909264 w 3888895"/>
                  <a:gd name="connsiteY2049" fmla="*/ 415492 h 1799493"/>
                  <a:gd name="connsiteX2050" fmla="*/ 1915832 w 3888895"/>
                  <a:gd name="connsiteY2050" fmla="*/ 219967 h 1799493"/>
                  <a:gd name="connsiteX2051" fmla="*/ 1915832 w 3888895"/>
                  <a:gd name="connsiteY2051" fmla="*/ 218300 h 1799493"/>
                  <a:gd name="connsiteX2052" fmla="*/ 1915832 w 3888895"/>
                  <a:gd name="connsiteY2052" fmla="*/ 197748 h 1799493"/>
                  <a:gd name="connsiteX2053" fmla="*/ 1918021 w 3888895"/>
                  <a:gd name="connsiteY2053" fmla="*/ 135535 h 1799493"/>
                  <a:gd name="connsiteX2054" fmla="*/ 1918021 w 3888895"/>
                  <a:gd name="connsiteY2054" fmla="*/ 184416 h 1799493"/>
                  <a:gd name="connsiteX2055" fmla="*/ 1922400 w 3888895"/>
                  <a:gd name="connsiteY2055" fmla="*/ 0 h 1799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  <a:cxn ang="0">
                    <a:pos x="connsiteX1885" y="connsiteY1885"/>
                  </a:cxn>
                  <a:cxn ang="0">
                    <a:pos x="connsiteX1886" y="connsiteY1886"/>
                  </a:cxn>
                  <a:cxn ang="0">
                    <a:pos x="connsiteX1887" y="connsiteY1887"/>
                  </a:cxn>
                  <a:cxn ang="0">
                    <a:pos x="connsiteX1888" y="connsiteY1888"/>
                  </a:cxn>
                  <a:cxn ang="0">
                    <a:pos x="connsiteX1889" y="connsiteY1889"/>
                  </a:cxn>
                  <a:cxn ang="0">
                    <a:pos x="connsiteX1890" y="connsiteY1890"/>
                  </a:cxn>
                  <a:cxn ang="0">
                    <a:pos x="connsiteX1891" y="connsiteY1891"/>
                  </a:cxn>
                  <a:cxn ang="0">
                    <a:pos x="connsiteX1892" y="connsiteY1892"/>
                  </a:cxn>
                  <a:cxn ang="0">
                    <a:pos x="connsiteX1893" y="connsiteY1893"/>
                  </a:cxn>
                  <a:cxn ang="0">
                    <a:pos x="connsiteX1894" y="connsiteY1894"/>
                  </a:cxn>
                  <a:cxn ang="0">
                    <a:pos x="connsiteX1895" y="connsiteY1895"/>
                  </a:cxn>
                  <a:cxn ang="0">
                    <a:pos x="connsiteX1896" y="connsiteY1896"/>
                  </a:cxn>
                  <a:cxn ang="0">
                    <a:pos x="connsiteX1897" y="connsiteY1897"/>
                  </a:cxn>
                  <a:cxn ang="0">
                    <a:pos x="connsiteX1898" y="connsiteY1898"/>
                  </a:cxn>
                  <a:cxn ang="0">
                    <a:pos x="connsiteX1899" y="connsiteY1899"/>
                  </a:cxn>
                  <a:cxn ang="0">
                    <a:pos x="connsiteX1900" y="connsiteY1900"/>
                  </a:cxn>
                  <a:cxn ang="0">
                    <a:pos x="connsiteX1901" y="connsiteY1901"/>
                  </a:cxn>
                  <a:cxn ang="0">
                    <a:pos x="connsiteX1902" y="connsiteY1902"/>
                  </a:cxn>
                  <a:cxn ang="0">
                    <a:pos x="connsiteX1903" y="connsiteY1903"/>
                  </a:cxn>
                  <a:cxn ang="0">
                    <a:pos x="connsiteX1904" y="connsiteY1904"/>
                  </a:cxn>
                  <a:cxn ang="0">
                    <a:pos x="connsiteX1905" y="connsiteY1905"/>
                  </a:cxn>
                  <a:cxn ang="0">
                    <a:pos x="connsiteX1906" y="connsiteY1906"/>
                  </a:cxn>
                  <a:cxn ang="0">
                    <a:pos x="connsiteX1907" y="connsiteY1907"/>
                  </a:cxn>
                  <a:cxn ang="0">
                    <a:pos x="connsiteX1908" y="connsiteY1908"/>
                  </a:cxn>
                  <a:cxn ang="0">
                    <a:pos x="connsiteX1909" y="connsiteY1909"/>
                  </a:cxn>
                  <a:cxn ang="0">
                    <a:pos x="connsiteX1910" y="connsiteY1910"/>
                  </a:cxn>
                  <a:cxn ang="0">
                    <a:pos x="connsiteX1911" y="connsiteY1911"/>
                  </a:cxn>
                  <a:cxn ang="0">
                    <a:pos x="connsiteX1912" y="connsiteY1912"/>
                  </a:cxn>
                  <a:cxn ang="0">
                    <a:pos x="connsiteX1913" y="connsiteY1913"/>
                  </a:cxn>
                  <a:cxn ang="0">
                    <a:pos x="connsiteX1914" y="connsiteY1914"/>
                  </a:cxn>
                  <a:cxn ang="0">
                    <a:pos x="connsiteX1915" y="connsiteY1915"/>
                  </a:cxn>
                  <a:cxn ang="0">
                    <a:pos x="connsiteX1916" y="connsiteY1916"/>
                  </a:cxn>
                  <a:cxn ang="0">
                    <a:pos x="connsiteX1917" y="connsiteY1917"/>
                  </a:cxn>
                  <a:cxn ang="0">
                    <a:pos x="connsiteX1918" y="connsiteY1918"/>
                  </a:cxn>
                  <a:cxn ang="0">
                    <a:pos x="connsiteX1919" y="connsiteY1919"/>
                  </a:cxn>
                  <a:cxn ang="0">
                    <a:pos x="connsiteX1920" y="connsiteY1920"/>
                  </a:cxn>
                  <a:cxn ang="0">
                    <a:pos x="connsiteX1921" y="connsiteY1921"/>
                  </a:cxn>
                  <a:cxn ang="0">
                    <a:pos x="connsiteX1922" y="connsiteY1922"/>
                  </a:cxn>
                  <a:cxn ang="0">
                    <a:pos x="connsiteX1923" y="connsiteY1923"/>
                  </a:cxn>
                  <a:cxn ang="0">
                    <a:pos x="connsiteX1924" y="connsiteY1924"/>
                  </a:cxn>
                  <a:cxn ang="0">
                    <a:pos x="connsiteX1925" y="connsiteY1925"/>
                  </a:cxn>
                  <a:cxn ang="0">
                    <a:pos x="connsiteX1926" y="connsiteY1926"/>
                  </a:cxn>
                  <a:cxn ang="0">
                    <a:pos x="connsiteX1927" y="connsiteY1927"/>
                  </a:cxn>
                  <a:cxn ang="0">
                    <a:pos x="connsiteX1928" y="connsiteY1928"/>
                  </a:cxn>
                  <a:cxn ang="0">
                    <a:pos x="connsiteX1929" y="connsiteY1929"/>
                  </a:cxn>
                  <a:cxn ang="0">
                    <a:pos x="connsiteX1930" y="connsiteY1930"/>
                  </a:cxn>
                  <a:cxn ang="0">
                    <a:pos x="connsiteX1931" y="connsiteY1931"/>
                  </a:cxn>
                  <a:cxn ang="0">
                    <a:pos x="connsiteX1932" y="connsiteY1932"/>
                  </a:cxn>
                  <a:cxn ang="0">
                    <a:pos x="connsiteX1933" y="connsiteY1933"/>
                  </a:cxn>
                  <a:cxn ang="0">
                    <a:pos x="connsiteX1934" y="connsiteY1934"/>
                  </a:cxn>
                  <a:cxn ang="0">
                    <a:pos x="connsiteX1935" y="connsiteY1935"/>
                  </a:cxn>
                  <a:cxn ang="0">
                    <a:pos x="connsiteX1936" y="connsiteY1936"/>
                  </a:cxn>
                  <a:cxn ang="0">
                    <a:pos x="connsiteX1937" y="connsiteY1937"/>
                  </a:cxn>
                  <a:cxn ang="0">
                    <a:pos x="connsiteX1938" y="connsiteY1938"/>
                  </a:cxn>
                  <a:cxn ang="0">
                    <a:pos x="connsiteX1939" y="connsiteY1939"/>
                  </a:cxn>
                  <a:cxn ang="0">
                    <a:pos x="connsiteX1940" y="connsiteY1940"/>
                  </a:cxn>
                  <a:cxn ang="0">
                    <a:pos x="connsiteX1941" y="connsiteY1941"/>
                  </a:cxn>
                  <a:cxn ang="0">
                    <a:pos x="connsiteX1942" y="connsiteY1942"/>
                  </a:cxn>
                  <a:cxn ang="0">
                    <a:pos x="connsiteX1943" y="connsiteY1943"/>
                  </a:cxn>
                  <a:cxn ang="0">
                    <a:pos x="connsiteX1944" y="connsiteY1944"/>
                  </a:cxn>
                  <a:cxn ang="0">
                    <a:pos x="connsiteX1945" y="connsiteY1945"/>
                  </a:cxn>
                  <a:cxn ang="0">
                    <a:pos x="connsiteX1946" y="connsiteY1946"/>
                  </a:cxn>
                  <a:cxn ang="0">
                    <a:pos x="connsiteX1947" y="connsiteY1947"/>
                  </a:cxn>
                  <a:cxn ang="0">
                    <a:pos x="connsiteX1948" y="connsiteY1948"/>
                  </a:cxn>
                  <a:cxn ang="0">
                    <a:pos x="connsiteX1949" y="connsiteY1949"/>
                  </a:cxn>
                  <a:cxn ang="0">
                    <a:pos x="connsiteX1950" y="connsiteY1950"/>
                  </a:cxn>
                  <a:cxn ang="0">
                    <a:pos x="connsiteX1951" y="connsiteY1951"/>
                  </a:cxn>
                  <a:cxn ang="0">
                    <a:pos x="connsiteX1952" y="connsiteY1952"/>
                  </a:cxn>
                  <a:cxn ang="0">
                    <a:pos x="connsiteX1953" y="connsiteY1953"/>
                  </a:cxn>
                  <a:cxn ang="0">
                    <a:pos x="connsiteX1954" y="connsiteY1954"/>
                  </a:cxn>
                  <a:cxn ang="0">
                    <a:pos x="connsiteX1955" y="connsiteY1955"/>
                  </a:cxn>
                  <a:cxn ang="0">
                    <a:pos x="connsiteX1956" y="connsiteY1956"/>
                  </a:cxn>
                  <a:cxn ang="0">
                    <a:pos x="connsiteX1957" y="connsiteY1957"/>
                  </a:cxn>
                  <a:cxn ang="0">
                    <a:pos x="connsiteX1958" y="connsiteY1958"/>
                  </a:cxn>
                  <a:cxn ang="0">
                    <a:pos x="connsiteX1959" y="connsiteY1959"/>
                  </a:cxn>
                  <a:cxn ang="0">
                    <a:pos x="connsiteX1960" y="connsiteY1960"/>
                  </a:cxn>
                  <a:cxn ang="0">
                    <a:pos x="connsiteX1961" y="connsiteY1961"/>
                  </a:cxn>
                  <a:cxn ang="0">
                    <a:pos x="connsiteX1962" y="connsiteY1962"/>
                  </a:cxn>
                  <a:cxn ang="0">
                    <a:pos x="connsiteX1963" y="connsiteY1963"/>
                  </a:cxn>
                  <a:cxn ang="0">
                    <a:pos x="connsiteX1964" y="connsiteY1964"/>
                  </a:cxn>
                  <a:cxn ang="0">
                    <a:pos x="connsiteX1965" y="connsiteY1965"/>
                  </a:cxn>
                  <a:cxn ang="0">
                    <a:pos x="connsiteX1966" y="connsiteY1966"/>
                  </a:cxn>
                  <a:cxn ang="0">
                    <a:pos x="connsiteX1967" y="connsiteY1967"/>
                  </a:cxn>
                  <a:cxn ang="0">
                    <a:pos x="connsiteX1968" y="connsiteY1968"/>
                  </a:cxn>
                  <a:cxn ang="0">
                    <a:pos x="connsiteX1969" y="connsiteY1969"/>
                  </a:cxn>
                  <a:cxn ang="0">
                    <a:pos x="connsiteX1970" y="connsiteY1970"/>
                  </a:cxn>
                  <a:cxn ang="0">
                    <a:pos x="connsiteX1971" y="connsiteY1971"/>
                  </a:cxn>
                  <a:cxn ang="0">
                    <a:pos x="connsiteX1972" y="connsiteY1972"/>
                  </a:cxn>
                  <a:cxn ang="0">
                    <a:pos x="connsiteX1973" y="connsiteY1973"/>
                  </a:cxn>
                  <a:cxn ang="0">
                    <a:pos x="connsiteX1974" y="connsiteY1974"/>
                  </a:cxn>
                  <a:cxn ang="0">
                    <a:pos x="connsiteX1975" y="connsiteY1975"/>
                  </a:cxn>
                  <a:cxn ang="0">
                    <a:pos x="connsiteX1976" y="connsiteY1976"/>
                  </a:cxn>
                  <a:cxn ang="0">
                    <a:pos x="connsiteX1977" y="connsiteY1977"/>
                  </a:cxn>
                  <a:cxn ang="0">
                    <a:pos x="connsiteX1978" y="connsiteY1978"/>
                  </a:cxn>
                  <a:cxn ang="0">
                    <a:pos x="connsiteX1979" y="connsiteY1979"/>
                  </a:cxn>
                  <a:cxn ang="0">
                    <a:pos x="connsiteX1980" y="connsiteY1980"/>
                  </a:cxn>
                  <a:cxn ang="0">
                    <a:pos x="connsiteX1981" y="connsiteY1981"/>
                  </a:cxn>
                  <a:cxn ang="0">
                    <a:pos x="connsiteX1982" y="connsiteY1982"/>
                  </a:cxn>
                  <a:cxn ang="0">
                    <a:pos x="connsiteX1983" y="connsiteY1983"/>
                  </a:cxn>
                  <a:cxn ang="0">
                    <a:pos x="connsiteX1984" y="connsiteY1984"/>
                  </a:cxn>
                  <a:cxn ang="0">
                    <a:pos x="connsiteX1985" y="connsiteY1985"/>
                  </a:cxn>
                  <a:cxn ang="0">
                    <a:pos x="connsiteX1986" y="connsiteY1986"/>
                  </a:cxn>
                  <a:cxn ang="0">
                    <a:pos x="connsiteX1987" y="connsiteY1987"/>
                  </a:cxn>
                  <a:cxn ang="0">
                    <a:pos x="connsiteX1988" y="connsiteY1988"/>
                  </a:cxn>
                  <a:cxn ang="0">
                    <a:pos x="connsiteX1989" y="connsiteY1989"/>
                  </a:cxn>
                  <a:cxn ang="0">
                    <a:pos x="connsiteX1990" y="connsiteY1990"/>
                  </a:cxn>
                  <a:cxn ang="0">
                    <a:pos x="connsiteX1991" y="connsiteY1991"/>
                  </a:cxn>
                  <a:cxn ang="0">
                    <a:pos x="connsiteX1992" y="connsiteY1992"/>
                  </a:cxn>
                  <a:cxn ang="0">
                    <a:pos x="connsiteX1993" y="connsiteY1993"/>
                  </a:cxn>
                  <a:cxn ang="0">
                    <a:pos x="connsiteX1994" y="connsiteY1994"/>
                  </a:cxn>
                  <a:cxn ang="0">
                    <a:pos x="connsiteX1995" y="connsiteY1995"/>
                  </a:cxn>
                  <a:cxn ang="0">
                    <a:pos x="connsiteX1996" y="connsiteY1996"/>
                  </a:cxn>
                  <a:cxn ang="0">
                    <a:pos x="connsiteX1997" y="connsiteY1997"/>
                  </a:cxn>
                  <a:cxn ang="0">
                    <a:pos x="connsiteX1998" y="connsiteY1998"/>
                  </a:cxn>
                  <a:cxn ang="0">
                    <a:pos x="connsiteX1999" y="connsiteY1999"/>
                  </a:cxn>
                  <a:cxn ang="0">
                    <a:pos x="connsiteX2000" y="connsiteY2000"/>
                  </a:cxn>
                  <a:cxn ang="0">
                    <a:pos x="connsiteX2001" y="connsiteY2001"/>
                  </a:cxn>
                  <a:cxn ang="0">
                    <a:pos x="connsiteX2002" y="connsiteY2002"/>
                  </a:cxn>
                  <a:cxn ang="0">
                    <a:pos x="connsiteX2003" y="connsiteY2003"/>
                  </a:cxn>
                  <a:cxn ang="0">
                    <a:pos x="connsiteX2004" y="connsiteY2004"/>
                  </a:cxn>
                  <a:cxn ang="0">
                    <a:pos x="connsiteX2005" y="connsiteY2005"/>
                  </a:cxn>
                  <a:cxn ang="0">
                    <a:pos x="connsiteX2006" y="connsiteY2006"/>
                  </a:cxn>
                  <a:cxn ang="0">
                    <a:pos x="connsiteX2007" y="connsiteY2007"/>
                  </a:cxn>
                  <a:cxn ang="0">
                    <a:pos x="connsiteX2008" y="connsiteY2008"/>
                  </a:cxn>
                  <a:cxn ang="0">
                    <a:pos x="connsiteX2009" y="connsiteY2009"/>
                  </a:cxn>
                  <a:cxn ang="0">
                    <a:pos x="connsiteX2010" y="connsiteY2010"/>
                  </a:cxn>
                  <a:cxn ang="0">
                    <a:pos x="connsiteX2011" y="connsiteY2011"/>
                  </a:cxn>
                  <a:cxn ang="0">
                    <a:pos x="connsiteX2012" y="connsiteY2012"/>
                  </a:cxn>
                  <a:cxn ang="0">
                    <a:pos x="connsiteX2013" y="connsiteY2013"/>
                  </a:cxn>
                  <a:cxn ang="0">
                    <a:pos x="connsiteX2014" y="connsiteY2014"/>
                  </a:cxn>
                  <a:cxn ang="0">
                    <a:pos x="connsiteX2015" y="connsiteY2015"/>
                  </a:cxn>
                  <a:cxn ang="0">
                    <a:pos x="connsiteX2016" y="connsiteY2016"/>
                  </a:cxn>
                  <a:cxn ang="0">
                    <a:pos x="connsiteX2017" y="connsiteY2017"/>
                  </a:cxn>
                  <a:cxn ang="0">
                    <a:pos x="connsiteX2018" y="connsiteY2018"/>
                  </a:cxn>
                  <a:cxn ang="0">
                    <a:pos x="connsiteX2019" y="connsiteY2019"/>
                  </a:cxn>
                  <a:cxn ang="0">
                    <a:pos x="connsiteX2020" y="connsiteY2020"/>
                  </a:cxn>
                  <a:cxn ang="0">
                    <a:pos x="connsiteX2021" y="connsiteY2021"/>
                  </a:cxn>
                  <a:cxn ang="0">
                    <a:pos x="connsiteX2022" y="connsiteY2022"/>
                  </a:cxn>
                  <a:cxn ang="0">
                    <a:pos x="connsiteX2023" y="connsiteY2023"/>
                  </a:cxn>
                  <a:cxn ang="0">
                    <a:pos x="connsiteX2024" y="connsiteY2024"/>
                  </a:cxn>
                  <a:cxn ang="0">
                    <a:pos x="connsiteX2025" y="connsiteY2025"/>
                  </a:cxn>
                  <a:cxn ang="0">
                    <a:pos x="connsiteX2026" y="connsiteY2026"/>
                  </a:cxn>
                  <a:cxn ang="0">
                    <a:pos x="connsiteX2027" y="connsiteY2027"/>
                  </a:cxn>
                  <a:cxn ang="0">
                    <a:pos x="connsiteX2028" y="connsiteY2028"/>
                  </a:cxn>
                  <a:cxn ang="0">
                    <a:pos x="connsiteX2029" y="connsiteY2029"/>
                  </a:cxn>
                  <a:cxn ang="0">
                    <a:pos x="connsiteX2030" y="connsiteY2030"/>
                  </a:cxn>
                  <a:cxn ang="0">
                    <a:pos x="connsiteX2031" y="connsiteY2031"/>
                  </a:cxn>
                  <a:cxn ang="0">
                    <a:pos x="connsiteX2032" y="connsiteY2032"/>
                  </a:cxn>
                  <a:cxn ang="0">
                    <a:pos x="connsiteX2033" y="connsiteY2033"/>
                  </a:cxn>
                  <a:cxn ang="0">
                    <a:pos x="connsiteX2034" y="connsiteY2034"/>
                  </a:cxn>
                  <a:cxn ang="0">
                    <a:pos x="connsiteX2035" y="connsiteY2035"/>
                  </a:cxn>
                  <a:cxn ang="0">
                    <a:pos x="connsiteX2036" y="connsiteY2036"/>
                  </a:cxn>
                  <a:cxn ang="0">
                    <a:pos x="connsiteX2037" y="connsiteY2037"/>
                  </a:cxn>
                  <a:cxn ang="0">
                    <a:pos x="connsiteX2038" y="connsiteY2038"/>
                  </a:cxn>
                  <a:cxn ang="0">
                    <a:pos x="connsiteX2039" y="connsiteY2039"/>
                  </a:cxn>
                  <a:cxn ang="0">
                    <a:pos x="connsiteX2040" y="connsiteY2040"/>
                  </a:cxn>
                  <a:cxn ang="0">
                    <a:pos x="connsiteX2041" y="connsiteY2041"/>
                  </a:cxn>
                  <a:cxn ang="0">
                    <a:pos x="connsiteX2042" y="connsiteY2042"/>
                  </a:cxn>
                  <a:cxn ang="0">
                    <a:pos x="connsiteX2043" y="connsiteY2043"/>
                  </a:cxn>
                  <a:cxn ang="0">
                    <a:pos x="connsiteX2044" y="connsiteY2044"/>
                  </a:cxn>
                  <a:cxn ang="0">
                    <a:pos x="connsiteX2045" y="connsiteY2045"/>
                  </a:cxn>
                  <a:cxn ang="0">
                    <a:pos x="connsiteX2046" y="connsiteY2046"/>
                  </a:cxn>
                  <a:cxn ang="0">
                    <a:pos x="connsiteX2047" y="connsiteY2047"/>
                  </a:cxn>
                  <a:cxn ang="0">
                    <a:pos x="connsiteX2048" y="connsiteY2048"/>
                  </a:cxn>
                  <a:cxn ang="0">
                    <a:pos x="connsiteX2049" y="connsiteY2049"/>
                  </a:cxn>
                  <a:cxn ang="0">
                    <a:pos x="connsiteX2050" y="connsiteY2050"/>
                  </a:cxn>
                  <a:cxn ang="0">
                    <a:pos x="connsiteX2051" y="connsiteY2051"/>
                  </a:cxn>
                  <a:cxn ang="0">
                    <a:pos x="connsiteX2052" y="connsiteY2052"/>
                  </a:cxn>
                  <a:cxn ang="0">
                    <a:pos x="connsiteX2053" y="connsiteY2053"/>
                  </a:cxn>
                  <a:cxn ang="0">
                    <a:pos x="connsiteX2054" y="connsiteY2054"/>
                  </a:cxn>
                  <a:cxn ang="0">
                    <a:pos x="connsiteX2055" y="connsiteY2055"/>
                  </a:cxn>
                </a:cxnLst>
                <a:rect l="l" t="t" r="r" b="b"/>
                <a:pathLst>
                  <a:path w="3888895" h="1799493">
                    <a:moveTo>
                      <a:pt x="3571026" y="1697503"/>
                    </a:moveTo>
                    <a:lnTo>
                      <a:pt x="3554399" y="1699107"/>
                    </a:lnTo>
                    <a:lnTo>
                      <a:pt x="3569222" y="1697623"/>
                    </a:lnTo>
                    <a:close/>
                    <a:moveTo>
                      <a:pt x="3608615" y="1693876"/>
                    </a:moveTo>
                    <a:lnTo>
                      <a:pt x="3602521" y="1695401"/>
                    </a:lnTo>
                    <a:lnTo>
                      <a:pt x="3571026" y="1697503"/>
                    </a:lnTo>
                    <a:close/>
                    <a:moveTo>
                      <a:pt x="3888895" y="1670958"/>
                    </a:moveTo>
                    <a:lnTo>
                      <a:pt x="3871135" y="1673180"/>
                    </a:lnTo>
                    <a:cubicBezTo>
                      <a:pt x="3815636" y="1677624"/>
                      <a:pt x="3564782" y="1699845"/>
                      <a:pt x="3338347" y="1724288"/>
                    </a:cubicBezTo>
                    <a:cubicBezTo>
                      <a:pt x="3225129" y="1737621"/>
                      <a:pt x="3138551" y="1744287"/>
                      <a:pt x="3023113" y="1757620"/>
                    </a:cubicBezTo>
                    <a:cubicBezTo>
                      <a:pt x="3023113" y="1757620"/>
                      <a:pt x="3023113" y="1757620"/>
                      <a:pt x="3007574" y="1759842"/>
                    </a:cubicBezTo>
                    <a:cubicBezTo>
                      <a:pt x="2992034" y="1759842"/>
                      <a:pt x="2976494" y="1762064"/>
                      <a:pt x="2960954" y="1764286"/>
                    </a:cubicBezTo>
                    <a:cubicBezTo>
                      <a:pt x="2932095" y="1766508"/>
                      <a:pt x="2901016" y="1770952"/>
                      <a:pt x="2878816" y="1773174"/>
                    </a:cubicBezTo>
                    <a:cubicBezTo>
                      <a:pt x="2861057" y="1773174"/>
                      <a:pt x="2856617" y="1775396"/>
                      <a:pt x="2841077" y="1777618"/>
                    </a:cubicBezTo>
                    <a:cubicBezTo>
                      <a:pt x="2841077" y="1779840"/>
                      <a:pt x="2796678" y="1782063"/>
                      <a:pt x="2776698" y="1784285"/>
                    </a:cubicBezTo>
                    <a:cubicBezTo>
                      <a:pt x="2774478" y="1784285"/>
                      <a:pt x="2774478" y="1784285"/>
                      <a:pt x="2770038" y="1786507"/>
                    </a:cubicBezTo>
                    <a:cubicBezTo>
                      <a:pt x="2767819" y="1786507"/>
                      <a:pt x="2758939" y="1786507"/>
                      <a:pt x="2756719" y="1786507"/>
                    </a:cubicBezTo>
                    <a:cubicBezTo>
                      <a:pt x="2750059" y="1788729"/>
                      <a:pt x="2738959" y="1788729"/>
                      <a:pt x="2732299" y="1790951"/>
                    </a:cubicBezTo>
                    <a:cubicBezTo>
                      <a:pt x="2705660" y="1793173"/>
                      <a:pt x="2672361" y="1795395"/>
                      <a:pt x="2643501" y="1797617"/>
                    </a:cubicBezTo>
                    <a:lnTo>
                      <a:pt x="2641281" y="1797617"/>
                    </a:lnTo>
                    <a:cubicBezTo>
                      <a:pt x="2645721" y="1797617"/>
                      <a:pt x="2643501" y="1795395"/>
                      <a:pt x="2632401" y="1797617"/>
                    </a:cubicBezTo>
                    <a:cubicBezTo>
                      <a:pt x="2634621" y="1797617"/>
                      <a:pt x="2639061" y="1795395"/>
                      <a:pt x="2636841" y="1795395"/>
                    </a:cubicBezTo>
                    <a:cubicBezTo>
                      <a:pt x="2627961" y="1795395"/>
                      <a:pt x="2607982" y="1797617"/>
                      <a:pt x="2607982" y="1797617"/>
                    </a:cubicBezTo>
                    <a:cubicBezTo>
                      <a:pt x="2603542" y="1797617"/>
                      <a:pt x="2619082" y="1793173"/>
                      <a:pt x="2619082" y="1793173"/>
                    </a:cubicBezTo>
                    <a:cubicBezTo>
                      <a:pt x="2619082" y="1790951"/>
                      <a:pt x="2619082" y="1790951"/>
                      <a:pt x="2621302" y="1790951"/>
                    </a:cubicBezTo>
                    <a:cubicBezTo>
                      <a:pt x="2621302" y="1790951"/>
                      <a:pt x="2621302" y="1790951"/>
                      <a:pt x="2630181" y="1788729"/>
                    </a:cubicBezTo>
                    <a:cubicBezTo>
                      <a:pt x="2632401" y="1788729"/>
                      <a:pt x="2632401" y="1788729"/>
                      <a:pt x="2634621" y="1788729"/>
                    </a:cubicBezTo>
                    <a:cubicBezTo>
                      <a:pt x="2634621" y="1788729"/>
                      <a:pt x="2634621" y="1788729"/>
                      <a:pt x="2667921" y="1784285"/>
                    </a:cubicBezTo>
                    <a:cubicBezTo>
                      <a:pt x="2667921" y="1784285"/>
                      <a:pt x="2667921" y="1784285"/>
                      <a:pt x="2703440" y="1782063"/>
                    </a:cubicBezTo>
                    <a:lnTo>
                      <a:pt x="2705660" y="1782063"/>
                    </a:lnTo>
                    <a:lnTo>
                      <a:pt x="2706215" y="1782063"/>
                    </a:lnTo>
                    <a:lnTo>
                      <a:pt x="2714540" y="1782063"/>
                    </a:lnTo>
                    <a:cubicBezTo>
                      <a:pt x="2723419" y="1782063"/>
                      <a:pt x="2734519" y="1779840"/>
                      <a:pt x="2738959" y="1779840"/>
                    </a:cubicBezTo>
                    <a:cubicBezTo>
                      <a:pt x="2743399" y="1779840"/>
                      <a:pt x="2750059" y="1777618"/>
                      <a:pt x="2758939" y="1777618"/>
                    </a:cubicBezTo>
                    <a:cubicBezTo>
                      <a:pt x="2787798" y="1775396"/>
                      <a:pt x="2801118" y="1775396"/>
                      <a:pt x="2832197" y="1770952"/>
                    </a:cubicBezTo>
                    <a:cubicBezTo>
                      <a:pt x="2865496" y="1768730"/>
                      <a:pt x="2905456" y="1764286"/>
                      <a:pt x="2936535" y="1762064"/>
                    </a:cubicBezTo>
                    <a:cubicBezTo>
                      <a:pt x="2963174" y="1759842"/>
                      <a:pt x="2983154" y="1757620"/>
                      <a:pt x="3018673" y="1753175"/>
                    </a:cubicBezTo>
                    <a:cubicBezTo>
                      <a:pt x="3018673" y="1753175"/>
                      <a:pt x="3060852" y="1748731"/>
                      <a:pt x="3065292" y="1748731"/>
                    </a:cubicBezTo>
                    <a:cubicBezTo>
                      <a:pt x="3091932" y="1744287"/>
                      <a:pt x="3098592" y="1744287"/>
                      <a:pt x="3129671" y="1739843"/>
                    </a:cubicBezTo>
                    <a:cubicBezTo>
                      <a:pt x="3151870" y="1737621"/>
                      <a:pt x="3156310" y="1737621"/>
                      <a:pt x="3174070" y="1735399"/>
                    </a:cubicBezTo>
                    <a:cubicBezTo>
                      <a:pt x="3180730" y="1735399"/>
                      <a:pt x="3189610" y="1733177"/>
                      <a:pt x="3191830" y="1733177"/>
                    </a:cubicBezTo>
                    <a:cubicBezTo>
                      <a:pt x="3214029" y="1730954"/>
                      <a:pt x="3207369" y="1733177"/>
                      <a:pt x="3216249" y="1730954"/>
                    </a:cubicBezTo>
                    <a:cubicBezTo>
                      <a:pt x="3218469" y="1728732"/>
                      <a:pt x="3245108" y="1728732"/>
                      <a:pt x="3253988" y="1728732"/>
                    </a:cubicBezTo>
                    <a:cubicBezTo>
                      <a:pt x="3267308" y="1726510"/>
                      <a:pt x="3285068" y="1726510"/>
                      <a:pt x="3302827" y="1724288"/>
                    </a:cubicBezTo>
                    <a:cubicBezTo>
                      <a:pt x="3305047" y="1724288"/>
                      <a:pt x="3309487" y="1722066"/>
                      <a:pt x="3309487" y="1722066"/>
                    </a:cubicBezTo>
                    <a:cubicBezTo>
                      <a:pt x="3316147" y="1722066"/>
                      <a:pt x="3325027" y="1722066"/>
                      <a:pt x="3331687" y="1719844"/>
                    </a:cubicBezTo>
                    <a:cubicBezTo>
                      <a:pt x="3358326" y="1717622"/>
                      <a:pt x="3380526" y="1713178"/>
                      <a:pt x="3404945" y="1710956"/>
                    </a:cubicBezTo>
                    <a:cubicBezTo>
                      <a:pt x="3433805" y="1708734"/>
                      <a:pt x="3613621" y="1690957"/>
                      <a:pt x="3631380" y="1690957"/>
                    </a:cubicBezTo>
                    <a:lnTo>
                      <a:pt x="3628818" y="1691812"/>
                    </a:lnTo>
                    <a:lnTo>
                      <a:pt x="3621113" y="1692624"/>
                    </a:lnTo>
                    <a:cubicBezTo>
                      <a:pt x="3615841" y="1693179"/>
                      <a:pt x="3615841" y="1693179"/>
                      <a:pt x="3615841" y="1693179"/>
                    </a:cubicBezTo>
                    <a:lnTo>
                      <a:pt x="3608615" y="1693876"/>
                    </a:lnTo>
                    <a:lnTo>
                      <a:pt x="3611401" y="1693179"/>
                    </a:lnTo>
                    <a:cubicBezTo>
                      <a:pt x="3611401" y="1693179"/>
                      <a:pt x="3611401" y="1693179"/>
                      <a:pt x="3340566" y="1719844"/>
                    </a:cubicBezTo>
                    <a:cubicBezTo>
                      <a:pt x="3360546" y="1719844"/>
                      <a:pt x="3409385" y="1713178"/>
                      <a:pt x="3431585" y="1710956"/>
                    </a:cubicBezTo>
                    <a:lnTo>
                      <a:pt x="3554399" y="1699107"/>
                    </a:lnTo>
                    <a:lnTo>
                      <a:pt x="3524823" y="1702067"/>
                    </a:lnTo>
                    <a:cubicBezTo>
                      <a:pt x="3502623" y="1704289"/>
                      <a:pt x="3482644" y="1706512"/>
                      <a:pt x="3460444" y="1708734"/>
                    </a:cubicBezTo>
                    <a:cubicBezTo>
                      <a:pt x="3460444" y="1708734"/>
                      <a:pt x="3460444" y="1708734"/>
                      <a:pt x="3602521" y="1695401"/>
                    </a:cubicBezTo>
                    <a:cubicBezTo>
                      <a:pt x="3624721" y="1693179"/>
                      <a:pt x="3624721" y="1693179"/>
                      <a:pt x="3624721" y="1693179"/>
                    </a:cubicBezTo>
                    <a:lnTo>
                      <a:pt x="3628818" y="1691812"/>
                    </a:lnTo>
                    <a:lnTo>
                      <a:pt x="3658020" y="1688735"/>
                    </a:lnTo>
                    <a:lnTo>
                      <a:pt x="3712247" y="1685445"/>
                    </a:lnTo>
                    <a:lnTo>
                      <a:pt x="3673560" y="1688735"/>
                    </a:lnTo>
                    <a:cubicBezTo>
                      <a:pt x="3689099" y="1688735"/>
                      <a:pt x="3709079" y="1686513"/>
                      <a:pt x="3731278" y="1684291"/>
                    </a:cubicBezTo>
                    <a:lnTo>
                      <a:pt x="3712247" y="1685445"/>
                    </a:lnTo>
                    <a:lnTo>
                      <a:pt x="3787887" y="1679013"/>
                    </a:lnTo>
                    <a:cubicBezTo>
                      <a:pt x="3830066" y="1675402"/>
                      <a:pt x="3870025" y="1672069"/>
                      <a:pt x="3888895" y="1670958"/>
                    </a:cubicBezTo>
                    <a:close/>
                    <a:moveTo>
                      <a:pt x="135696" y="1641896"/>
                    </a:moveTo>
                    <a:cubicBezTo>
                      <a:pt x="153459" y="1644116"/>
                      <a:pt x="169002" y="1646336"/>
                      <a:pt x="182325" y="1648555"/>
                    </a:cubicBezTo>
                    <a:cubicBezTo>
                      <a:pt x="200088" y="1652995"/>
                      <a:pt x="213411" y="1655214"/>
                      <a:pt x="222293" y="1657434"/>
                    </a:cubicBezTo>
                    <a:cubicBezTo>
                      <a:pt x="217852" y="1657434"/>
                      <a:pt x="217852" y="1657434"/>
                      <a:pt x="217852" y="1657434"/>
                    </a:cubicBezTo>
                    <a:lnTo>
                      <a:pt x="195648" y="1652995"/>
                    </a:lnTo>
                    <a:cubicBezTo>
                      <a:pt x="180104" y="1650775"/>
                      <a:pt x="157900" y="1646336"/>
                      <a:pt x="135696" y="1641896"/>
                    </a:cubicBezTo>
                    <a:close/>
                    <a:moveTo>
                      <a:pt x="2638780" y="1631476"/>
                    </a:moveTo>
                    <a:lnTo>
                      <a:pt x="2638414" y="1632210"/>
                    </a:lnTo>
                    <a:cubicBezTo>
                      <a:pt x="2637304" y="1632766"/>
                      <a:pt x="2635639" y="1633322"/>
                      <a:pt x="2634529" y="1633322"/>
                    </a:cubicBezTo>
                    <a:close/>
                    <a:moveTo>
                      <a:pt x="4690" y="1617480"/>
                    </a:moveTo>
                    <a:lnTo>
                      <a:pt x="20233" y="1619700"/>
                    </a:lnTo>
                    <a:cubicBezTo>
                      <a:pt x="66862" y="1626359"/>
                      <a:pt x="273363" y="1666313"/>
                      <a:pt x="462100" y="1692949"/>
                    </a:cubicBezTo>
                    <a:cubicBezTo>
                      <a:pt x="555359" y="1708487"/>
                      <a:pt x="626413" y="1721805"/>
                      <a:pt x="721892" y="1737342"/>
                    </a:cubicBezTo>
                    <a:cubicBezTo>
                      <a:pt x="721892" y="1737342"/>
                      <a:pt x="721892" y="1737342"/>
                      <a:pt x="737435" y="1739562"/>
                    </a:cubicBezTo>
                    <a:cubicBezTo>
                      <a:pt x="737435" y="1739562"/>
                      <a:pt x="737435" y="1739562"/>
                      <a:pt x="775182" y="1746221"/>
                    </a:cubicBezTo>
                    <a:cubicBezTo>
                      <a:pt x="799607" y="1748441"/>
                      <a:pt x="824032" y="1752880"/>
                      <a:pt x="844016" y="1757319"/>
                    </a:cubicBezTo>
                    <a:cubicBezTo>
                      <a:pt x="857339" y="1759539"/>
                      <a:pt x="861779" y="1757319"/>
                      <a:pt x="875102" y="1759539"/>
                    </a:cubicBezTo>
                    <a:cubicBezTo>
                      <a:pt x="875102" y="1759539"/>
                      <a:pt x="912850" y="1766198"/>
                      <a:pt x="928393" y="1768418"/>
                    </a:cubicBezTo>
                    <a:cubicBezTo>
                      <a:pt x="930613" y="1768418"/>
                      <a:pt x="930613" y="1768418"/>
                      <a:pt x="935054" y="1768418"/>
                    </a:cubicBezTo>
                    <a:cubicBezTo>
                      <a:pt x="937274" y="1768418"/>
                      <a:pt x="943936" y="1770637"/>
                      <a:pt x="946156" y="1770637"/>
                    </a:cubicBezTo>
                    <a:cubicBezTo>
                      <a:pt x="950597" y="1770637"/>
                      <a:pt x="959479" y="1772857"/>
                      <a:pt x="963920" y="1772857"/>
                    </a:cubicBezTo>
                    <a:cubicBezTo>
                      <a:pt x="988345" y="1775077"/>
                      <a:pt x="1014990" y="1781736"/>
                      <a:pt x="1039415" y="1786175"/>
                    </a:cubicBezTo>
                    <a:cubicBezTo>
                      <a:pt x="1039415" y="1786175"/>
                      <a:pt x="1037194" y="1786175"/>
                      <a:pt x="1037194" y="1786175"/>
                    </a:cubicBezTo>
                    <a:lnTo>
                      <a:pt x="1040155" y="1787655"/>
                    </a:lnTo>
                    <a:lnTo>
                      <a:pt x="1039137" y="1787562"/>
                    </a:lnTo>
                    <a:cubicBezTo>
                      <a:pt x="1038305" y="1787285"/>
                      <a:pt x="1039415" y="1787285"/>
                      <a:pt x="1041635" y="1788395"/>
                    </a:cubicBezTo>
                    <a:lnTo>
                      <a:pt x="1040155" y="1787655"/>
                    </a:lnTo>
                    <a:lnTo>
                      <a:pt x="1048296" y="1788395"/>
                    </a:lnTo>
                    <a:cubicBezTo>
                      <a:pt x="1046076" y="1790614"/>
                      <a:pt x="1041635" y="1790614"/>
                      <a:pt x="1043856" y="1790614"/>
                    </a:cubicBezTo>
                    <a:cubicBezTo>
                      <a:pt x="1050517" y="1792834"/>
                      <a:pt x="1066060" y="1795054"/>
                      <a:pt x="1068280" y="1795054"/>
                    </a:cubicBezTo>
                    <a:cubicBezTo>
                      <a:pt x="1070501" y="1797273"/>
                      <a:pt x="1059399" y="1797273"/>
                      <a:pt x="1059399" y="1797273"/>
                    </a:cubicBezTo>
                    <a:cubicBezTo>
                      <a:pt x="1057178" y="1797273"/>
                      <a:pt x="1057178" y="1799493"/>
                      <a:pt x="1054958" y="1799493"/>
                    </a:cubicBezTo>
                    <a:cubicBezTo>
                      <a:pt x="1054958" y="1799493"/>
                      <a:pt x="1054958" y="1799493"/>
                      <a:pt x="1048296" y="1797273"/>
                    </a:cubicBezTo>
                    <a:cubicBezTo>
                      <a:pt x="1046076" y="1797273"/>
                      <a:pt x="1046076" y="1797273"/>
                      <a:pt x="1043856" y="1797273"/>
                    </a:cubicBezTo>
                    <a:cubicBezTo>
                      <a:pt x="1043856" y="1797273"/>
                      <a:pt x="1043856" y="1797273"/>
                      <a:pt x="1014990" y="1795054"/>
                    </a:cubicBezTo>
                    <a:cubicBezTo>
                      <a:pt x="1014990" y="1795054"/>
                      <a:pt x="1014990" y="1795054"/>
                      <a:pt x="986124" y="1788395"/>
                    </a:cubicBezTo>
                    <a:cubicBezTo>
                      <a:pt x="986124" y="1788395"/>
                      <a:pt x="986124" y="1788395"/>
                      <a:pt x="983904" y="1786175"/>
                    </a:cubicBezTo>
                    <a:lnTo>
                      <a:pt x="977242" y="1786175"/>
                    </a:lnTo>
                    <a:cubicBezTo>
                      <a:pt x="970581" y="1783955"/>
                      <a:pt x="961699" y="1783955"/>
                      <a:pt x="957258" y="1781736"/>
                    </a:cubicBezTo>
                    <a:cubicBezTo>
                      <a:pt x="952817" y="1781736"/>
                      <a:pt x="948377" y="1781736"/>
                      <a:pt x="941715" y="1779516"/>
                    </a:cubicBezTo>
                    <a:cubicBezTo>
                      <a:pt x="917290" y="1775077"/>
                      <a:pt x="906188" y="1772857"/>
                      <a:pt x="879543" y="1768418"/>
                    </a:cubicBezTo>
                    <a:cubicBezTo>
                      <a:pt x="852898" y="1763978"/>
                      <a:pt x="819591" y="1757319"/>
                      <a:pt x="792946" y="1752880"/>
                    </a:cubicBezTo>
                    <a:cubicBezTo>
                      <a:pt x="772962" y="1748441"/>
                      <a:pt x="755198" y="1746221"/>
                      <a:pt x="726333" y="1741782"/>
                    </a:cubicBezTo>
                    <a:cubicBezTo>
                      <a:pt x="726333" y="1741782"/>
                      <a:pt x="690806" y="1737342"/>
                      <a:pt x="688585" y="1737342"/>
                    </a:cubicBezTo>
                    <a:cubicBezTo>
                      <a:pt x="664160" y="1732903"/>
                      <a:pt x="659719" y="1730683"/>
                      <a:pt x="633074" y="1728464"/>
                    </a:cubicBezTo>
                    <a:cubicBezTo>
                      <a:pt x="615311" y="1726244"/>
                      <a:pt x="610870" y="1726244"/>
                      <a:pt x="595327" y="1721805"/>
                    </a:cubicBezTo>
                    <a:cubicBezTo>
                      <a:pt x="590886" y="1721805"/>
                      <a:pt x="584225" y="1721805"/>
                      <a:pt x="582004" y="1719585"/>
                    </a:cubicBezTo>
                    <a:cubicBezTo>
                      <a:pt x="564241" y="1717365"/>
                      <a:pt x="568681" y="1717365"/>
                      <a:pt x="562020" y="1717365"/>
                    </a:cubicBezTo>
                    <a:cubicBezTo>
                      <a:pt x="559800" y="1717365"/>
                      <a:pt x="537595" y="1710706"/>
                      <a:pt x="530934" y="1710706"/>
                    </a:cubicBezTo>
                    <a:cubicBezTo>
                      <a:pt x="519832" y="1708487"/>
                      <a:pt x="504289" y="1706267"/>
                      <a:pt x="490966" y="1704047"/>
                    </a:cubicBezTo>
                    <a:cubicBezTo>
                      <a:pt x="486525" y="1704047"/>
                      <a:pt x="484305" y="1704047"/>
                      <a:pt x="484305" y="1704047"/>
                    </a:cubicBezTo>
                    <a:cubicBezTo>
                      <a:pt x="477643" y="1701828"/>
                      <a:pt x="473203" y="1701828"/>
                      <a:pt x="464321" y="1699608"/>
                    </a:cubicBezTo>
                    <a:cubicBezTo>
                      <a:pt x="442116" y="1697388"/>
                      <a:pt x="424353" y="1695169"/>
                      <a:pt x="404369" y="1690729"/>
                    </a:cubicBezTo>
                    <a:cubicBezTo>
                      <a:pt x="386050" y="1689065"/>
                      <a:pt x="297788" y="1673666"/>
                      <a:pt x="249181" y="1664197"/>
                    </a:cubicBezTo>
                    <a:lnTo>
                      <a:pt x="217852" y="1657434"/>
                    </a:lnTo>
                    <a:lnTo>
                      <a:pt x="224791" y="1658821"/>
                    </a:lnTo>
                    <a:cubicBezTo>
                      <a:pt x="228954" y="1659654"/>
                      <a:pt x="228954" y="1659654"/>
                      <a:pt x="228954" y="1659654"/>
                    </a:cubicBezTo>
                    <a:lnTo>
                      <a:pt x="235082" y="1660630"/>
                    </a:lnTo>
                    <a:lnTo>
                      <a:pt x="240056" y="1661873"/>
                    </a:lnTo>
                    <a:lnTo>
                      <a:pt x="294982" y="1671197"/>
                    </a:lnTo>
                    <a:lnTo>
                      <a:pt x="304449" y="1672972"/>
                    </a:lnTo>
                    <a:cubicBezTo>
                      <a:pt x="324433" y="1675192"/>
                      <a:pt x="342197" y="1679631"/>
                      <a:pt x="357740" y="1681851"/>
                    </a:cubicBezTo>
                    <a:cubicBezTo>
                      <a:pt x="357740" y="1681851"/>
                      <a:pt x="357740" y="1681851"/>
                      <a:pt x="360515" y="1682406"/>
                    </a:cubicBezTo>
                    <a:lnTo>
                      <a:pt x="364685" y="1683239"/>
                    </a:lnTo>
                    <a:lnTo>
                      <a:pt x="379944" y="1686290"/>
                    </a:lnTo>
                    <a:cubicBezTo>
                      <a:pt x="379944" y="1686290"/>
                      <a:pt x="379944" y="1686290"/>
                      <a:pt x="377169" y="1685735"/>
                    </a:cubicBezTo>
                    <a:lnTo>
                      <a:pt x="364685" y="1683239"/>
                    </a:lnTo>
                    <a:lnTo>
                      <a:pt x="357740" y="1681851"/>
                    </a:lnTo>
                    <a:cubicBezTo>
                      <a:pt x="357740" y="1681851"/>
                      <a:pt x="357740" y="1681851"/>
                      <a:pt x="308092" y="1673423"/>
                    </a:cubicBezTo>
                    <a:lnTo>
                      <a:pt x="294982" y="1671197"/>
                    </a:lnTo>
                    <a:lnTo>
                      <a:pt x="268922" y="1666313"/>
                    </a:lnTo>
                    <a:cubicBezTo>
                      <a:pt x="257820" y="1664093"/>
                      <a:pt x="248938" y="1664093"/>
                      <a:pt x="240056" y="1661873"/>
                    </a:cubicBezTo>
                    <a:lnTo>
                      <a:pt x="237466" y="1661010"/>
                    </a:lnTo>
                    <a:lnTo>
                      <a:pt x="331082" y="1675929"/>
                    </a:lnTo>
                    <a:lnTo>
                      <a:pt x="398881" y="1687225"/>
                    </a:lnTo>
                    <a:lnTo>
                      <a:pt x="421855" y="1691562"/>
                    </a:lnTo>
                    <a:cubicBezTo>
                      <a:pt x="436565" y="1694059"/>
                      <a:pt x="450998" y="1696279"/>
                      <a:pt x="459880" y="1697388"/>
                    </a:cubicBezTo>
                    <a:lnTo>
                      <a:pt x="398881" y="1687225"/>
                    </a:lnTo>
                    <a:lnTo>
                      <a:pt x="382164" y="1684070"/>
                    </a:lnTo>
                    <a:lnTo>
                      <a:pt x="331082" y="1675929"/>
                    </a:lnTo>
                    <a:lnTo>
                      <a:pt x="328943" y="1675573"/>
                    </a:lnTo>
                    <a:cubicBezTo>
                      <a:pt x="233395" y="1659654"/>
                      <a:pt x="233395" y="1659654"/>
                      <a:pt x="233395" y="1659654"/>
                    </a:cubicBezTo>
                    <a:lnTo>
                      <a:pt x="237466" y="1661010"/>
                    </a:lnTo>
                    <a:lnTo>
                      <a:pt x="235082" y="1660630"/>
                    </a:lnTo>
                    <a:lnTo>
                      <a:pt x="224513" y="1657989"/>
                    </a:lnTo>
                    <a:cubicBezTo>
                      <a:pt x="222293" y="1657434"/>
                      <a:pt x="222293" y="1657434"/>
                      <a:pt x="222293" y="1657434"/>
                    </a:cubicBezTo>
                    <a:cubicBezTo>
                      <a:pt x="231175" y="1657434"/>
                      <a:pt x="211191" y="1655214"/>
                      <a:pt x="182325" y="1648555"/>
                    </a:cubicBezTo>
                    <a:cubicBezTo>
                      <a:pt x="137916" y="1641896"/>
                      <a:pt x="35776" y="1624139"/>
                      <a:pt x="4690" y="1617480"/>
                    </a:cubicBezTo>
                    <a:close/>
                    <a:moveTo>
                      <a:pt x="352852" y="1486589"/>
                    </a:moveTo>
                    <a:cubicBezTo>
                      <a:pt x="352852" y="1486589"/>
                      <a:pt x="352852" y="1486589"/>
                      <a:pt x="355349" y="1487421"/>
                    </a:cubicBezTo>
                    <a:lnTo>
                      <a:pt x="361325" y="1489414"/>
                    </a:lnTo>
                    <a:close/>
                    <a:moveTo>
                      <a:pt x="330185" y="1480709"/>
                    </a:moveTo>
                    <a:lnTo>
                      <a:pt x="337873" y="1482704"/>
                    </a:lnTo>
                    <a:cubicBezTo>
                      <a:pt x="352852" y="1486589"/>
                      <a:pt x="352852" y="1486589"/>
                      <a:pt x="352852" y="1486589"/>
                    </a:cubicBezTo>
                    <a:lnTo>
                      <a:pt x="341262" y="1483806"/>
                    </a:lnTo>
                    <a:close/>
                    <a:moveTo>
                      <a:pt x="3600154" y="1475657"/>
                    </a:moveTo>
                    <a:cubicBezTo>
                      <a:pt x="3532488" y="1491185"/>
                      <a:pt x="3498656" y="1498949"/>
                      <a:pt x="3481739" y="1502830"/>
                    </a:cubicBezTo>
                    <a:lnTo>
                      <a:pt x="3475772" y="1504200"/>
                    </a:lnTo>
                    <a:lnTo>
                      <a:pt x="3499175" y="1498706"/>
                    </a:lnTo>
                    <a:cubicBezTo>
                      <a:pt x="3535053" y="1490283"/>
                      <a:pt x="3558972" y="1484669"/>
                      <a:pt x="3574917" y="1480925"/>
                    </a:cubicBezTo>
                    <a:lnTo>
                      <a:pt x="3581295" y="1479428"/>
                    </a:lnTo>
                    <a:close/>
                    <a:moveTo>
                      <a:pt x="3606809" y="1473439"/>
                    </a:moveTo>
                    <a:cubicBezTo>
                      <a:pt x="3600154" y="1475657"/>
                      <a:pt x="3600154" y="1475657"/>
                      <a:pt x="3600154" y="1475657"/>
                    </a:cubicBezTo>
                    <a:lnTo>
                      <a:pt x="3606806" y="1473440"/>
                    </a:lnTo>
                    <a:close/>
                    <a:moveTo>
                      <a:pt x="3627887" y="1469741"/>
                    </a:moveTo>
                    <a:lnTo>
                      <a:pt x="3619387" y="1471630"/>
                    </a:lnTo>
                    <a:lnTo>
                      <a:pt x="3618976" y="1471706"/>
                    </a:lnTo>
                    <a:cubicBezTo>
                      <a:pt x="3617624" y="1471914"/>
                      <a:pt x="3617902" y="1471775"/>
                      <a:pt x="3620120" y="1471220"/>
                    </a:cubicBezTo>
                    <a:close/>
                    <a:moveTo>
                      <a:pt x="3620120" y="1469002"/>
                    </a:moveTo>
                    <a:cubicBezTo>
                      <a:pt x="3624557" y="1469002"/>
                      <a:pt x="3624557" y="1469002"/>
                      <a:pt x="3624557" y="1469002"/>
                    </a:cubicBezTo>
                    <a:lnTo>
                      <a:pt x="3614212" y="1470971"/>
                    </a:lnTo>
                    <a:lnTo>
                      <a:pt x="3617624" y="1469834"/>
                    </a:lnTo>
                    <a:cubicBezTo>
                      <a:pt x="3620120" y="1469002"/>
                      <a:pt x="3620120" y="1469002"/>
                      <a:pt x="3620120" y="1469002"/>
                    </a:cubicBezTo>
                    <a:close/>
                    <a:moveTo>
                      <a:pt x="262353" y="1462319"/>
                    </a:moveTo>
                    <a:lnTo>
                      <a:pt x="309593" y="1474953"/>
                    </a:lnTo>
                    <a:lnTo>
                      <a:pt x="330185" y="1480709"/>
                    </a:lnTo>
                    <a:lnTo>
                      <a:pt x="302296" y="1473476"/>
                    </a:lnTo>
                    <a:lnTo>
                      <a:pt x="277304" y="1466994"/>
                    </a:lnTo>
                    <a:close/>
                    <a:moveTo>
                      <a:pt x="261263" y="1462028"/>
                    </a:moveTo>
                    <a:lnTo>
                      <a:pt x="261865" y="1462167"/>
                    </a:lnTo>
                    <a:lnTo>
                      <a:pt x="262353" y="1462319"/>
                    </a:lnTo>
                    <a:close/>
                    <a:moveTo>
                      <a:pt x="233016" y="1455506"/>
                    </a:moveTo>
                    <a:lnTo>
                      <a:pt x="238100" y="1456680"/>
                    </a:lnTo>
                    <a:lnTo>
                      <a:pt x="243071" y="1458108"/>
                    </a:lnTo>
                    <a:lnTo>
                      <a:pt x="243304" y="1458175"/>
                    </a:lnTo>
                    <a:close/>
                    <a:moveTo>
                      <a:pt x="229757" y="1454284"/>
                    </a:moveTo>
                    <a:lnTo>
                      <a:pt x="231671" y="1454833"/>
                    </a:lnTo>
                    <a:lnTo>
                      <a:pt x="233016" y="1455506"/>
                    </a:lnTo>
                    <a:close/>
                    <a:moveTo>
                      <a:pt x="228577" y="1453286"/>
                    </a:moveTo>
                    <a:cubicBezTo>
                      <a:pt x="228577" y="1453286"/>
                      <a:pt x="228577" y="1453286"/>
                      <a:pt x="256595" y="1460779"/>
                    </a:cubicBezTo>
                    <a:lnTo>
                      <a:pt x="261263" y="1462028"/>
                    </a:lnTo>
                    <a:lnTo>
                      <a:pt x="238100" y="1456680"/>
                    </a:lnTo>
                    <a:lnTo>
                      <a:pt x="231671" y="1454833"/>
                    </a:lnTo>
                    <a:close/>
                    <a:moveTo>
                      <a:pt x="3717736" y="1449038"/>
                    </a:moveTo>
                    <a:cubicBezTo>
                      <a:pt x="3697769" y="1453474"/>
                      <a:pt x="3680021" y="1457911"/>
                      <a:pt x="3666710" y="1462347"/>
                    </a:cubicBezTo>
                    <a:lnTo>
                      <a:pt x="3627887" y="1469741"/>
                    </a:lnTo>
                    <a:lnTo>
                      <a:pt x="3628093" y="1469695"/>
                    </a:lnTo>
                    <a:cubicBezTo>
                      <a:pt x="3633709" y="1468448"/>
                      <a:pt x="3641196" y="1466784"/>
                      <a:pt x="3651180" y="1464566"/>
                    </a:cubicBezTo>
                    <a:cubicBezTo>
                      <a:pt x="3668928" y="1460129"/>
                      <a:pt x="3693332" y="1455692"/>
                      <a:pt x="3717736" y="1449038"/>
                    </a:cubicBezTo>
                    <a:close/>
                    <a:moveTo>
                      <a:pt x="210824" y="1448845"/>
                    </a:moveTo>
                    <a:lnTo>
                      <a:pt x="215262" y="1448845"/>
                    </a:lnTo>
                    <a:lnTo>
                      <a:pt x="217481" y="1449678"/>
                    </a:lnTo>
                    <a:lnTo>
                      <a:pt x="229757" y="1454284"/>
                    </a:lnTo>
                    <a:close/>
                    <a:moveTo>
                      <a:pt x="3866378" y="1415764"/>
                    </a:moveTo>
                    <a:lnTo>
                      <a:pt x="3850848" y="1420200"/>
                    </a:lnTo>
                    <a:cubicBezTo>
                      <a:pt x="3799822" y="1433510"/>
                      <a:pt x="3562438" y="1484530"/>
                      <a:pt x="3349459" y="1537768"/>
                    </a:cubicBezTo>
                    <a:cubicBezTo>
                      <a:pt x="3245187" y="1564387"/>
                      <a:pt x="3163102" y="1582133"/>
                      <a:pt x="3054393" y="1608752"/>
                    </a:cubicBezTo>
                    <a:cubicBezTo>
                      <a:pt x="3054393" y="1608752"/>
                      <a:pt x="3054393" y="1608752"/>
                      <a:pt x="3038863" y="1613189"/>
                    </a:cubicBezTo>
                    <a:cubicBezTo>
                      <a:pt x="3038863" y="1613189"/>
                      <a:pt x="3038863" y="1613189"/>
                      <a:pt x="2996711" y="1624280"/>
                    </a:cubicBezTo>
                    <a:cubicBezTo>
                      <a:pt x="2967870" y="1630935"/>
                      <a:pt x="2941248" y="1637589"/>
                      <a:pt x="2919062" y="1642026"/>
                    </a:cubicBezTo>
                    <a:cubicBezTo>
                      <a:pt x="2903533" y="1646462"/>
                      <a:pt x="2899096" y="1648681"/>
                      <a:pt x="2883566" y="1650899"/>
                    </a:cubicBezTo>
                    <a:cubicBezTo>
                      <a:pt x="2885784" y="1653117"/>
                      <a:pt x="2843632" y="1661990"/>
                      <a:pt x="2823665" y="1666427"/>
                    </a:cubicBezTo>
                    <a:cubicBezTo>
                      <a:pt x="2821447" y="1666427"/>
                      <a:pt x="2821447" y="1668645"/>
                      <a:pt x="2817010" y="1668645"/>
                    </a:cubicBezTo>
                    <a:cubicBezTo>
                      <a:pt x="2814791" y="1670863"/>
                      <a:pt x="2808135" y="1670863"/>
                      <a:pt x="2805917" y="1673082"/>
                    </a:cubicBezTo>
                    <a:cubicBezTo>
                      <a:pt x="2799261" y="1673082"/>
                      <a:pt x="2788169" y="1677518"/>
                      <a:pt x="2783732" y="1677518"/>
                    </a:cubicBezTo>
                    <a:cubicBezTo>
                      <a:pt x="2757109" y="1684173"/>
                      <a:pt x="2726050" y="1690828"/>
                      <a:pt x="2699427" y="1697483"/>
                    </a:cubicBezTo>
                    <a:cubicBezTo>
                      <a:pt x="2699427" y="1697483"/>
                      <a:pt x="2701646" y="1695264"/>
                      <a:pt x="2701646" y="1695264"/>
                    </a:cubicBezTo>
                    <a:cubicBezTo>
                      <a:pt x="2701646" y="1695264"/>
                      <a:pt x="2699427" y="1695264"/>
                      <a:pt x="2694990" y="1697483"/>
                    </a:cubicBezTo>
                    <a:cubicBezTo>
                      <a:pt x="2699427" y="1695264"/>
                      <a:pt x="2699427" y="1695264"/>
                      <a:pt x="2688334" y="1697483"/>
                    </a:cubicBezTo>
                    <a:cubicBezTo>
                      <a:pt x="2690553" y="1697483"/>
                      <a:pt x="2694990" y="1695264"/>
                      <a:pt x="2692772" y="1695264"/>
                    </a:cubicBezTo>
                    <a:cubicBezTo>
                      <a:pt x="2683897" y="1697483"/>
                      <a:pt x="2666149" y="1701919"/>
                      <a:pt x="2663931" y="1699701"/>
                    </a:cubicBezTo>
                    <a:cubicBezTo>
                      <a:pt x="2661712" y="1699701"/>
                      <a:pt x="2675023" y="1695264"/>
                      <a:pt x="2672805" y="1695264"/>
                    </a:cubicBezTo>
                    <a:cubicBezTo>
                      <a:pt x="2675023" y="1693046"/>
                      <a:pt x="2675023" y="1693046"/>
                      <a:pt x="2675023" y="1693046"/>
                    </a:cubicBezTo>
                    <a:cubicBezTo>
                      <a:pt x="2675023" y="1693046"/>
                      <a:pt x="2675023" y="1693046"/>
                      <a:pt x="2686116" y="1688610"/>
                    </a:cubicBezTo>
                    <a:cubicBezTo>
                      <a:pt x="2686116" y="1688610"/>
                      <a:pt x="2688334" y="1688610"/>
                      <a:pt x="2688334" y="1688610"/>
                    </a:cubicBezTo>
                    <a:cubicBezTo>
                      <a:pt x="2688334" y="1688610"/>
                      <a:pt x="2688334" y="1688610"/>
                      <a:pt x="2719394" y="1679737"/>
                    </a:cubicBezTo>
                    <a:cubicBezTo>
                      <a:pt x="2719394" y="1679737"/>
                      <a:pt x="2719394" y="1679737"/>
                      <a:pt x="2752672" y="1673082"/>
                    </a:cubicBezTo>
                    <a:cubicBezTo>
                      <a:pt x="2757109" y="1670863"/>
                      <a:pt x="2757109" y="1673082"/>
                      <a:pt x="2754891" y="1673082"/>
                    </a:cubicBezTo>
                    <a:cubicBezTo>
                      <a:pt x="2754891" y="1673082"/>
                      <a:pt x="2754891" y="1673082"/>
                      <a:pt x="2757109" y="1673082"/>
                    </a:cubicBezTo>
                    <a:cubicBezTo>
                      <a:pt x="2759328" y="1673082"/>
                      <a:pt x="2763765" y="1670863"/>
                      <a:pt x="2765983" y="1670863"/>
                    </a:cubicBezTo>
                    <a:cubicBezTo>
                      <a:pt x="2772639" y="1670863"/>
                      <a:pt x="2783732" y="1666427"/>
                      <a:pt x="2788169" y="1666427"/>
                    </a:cubicBezTo>
                    <a:cubicBezTo>
                      <a:pt x="2792606" y="1664209"/>
                      <a:pt x="2797043" y="1664209"/>
                      <a:pt x="2805917" y="1661990"/>
                    </a:cubicBezTo>
                    <a:cubicBezTo>
                      <a:pt x="2832539" y="1655335"/>
                      <a:pt x="2845851" y="1655335"/>
                      <a:pt x="2876910" y="1646462"/>
                    </a:cubicBezTo>
                    <a:cubicBezTo>
                      <a:pt x="2905751" y="1639808"/>
                      <a:pt x="2945685" y="1630935"/>
                      <a:pt x="2972307" y="1624280"/>
                    </a:cubicBezTo>
                    <a:cubicBezTo>
                      <a:pt x="2998930" y="1619843"/>
                      <a:pt x="3016678" y="1613189"/>
                      <a:pt x="3049956" y="1606534"/>
                    </a:cubicBezTo>
                    <a:cubicBezTo>
                      <a:pt x="3049956" y="1606534"/>
                      <a:pt x="3089890" y="1595443"/>
                      <a:pt x="3092108" y="1595443"/>
                    </a:cubicBezTo>
                    <a:cubicBezTo>
                      <a:pt x="3118731" y="1586570"/>
                      <a:pt x="3125386" y="1586570"/>
                      <a:pt x="3154227" y="1579915"/>
                    </a:cubicBezTo>
                    <a:cubicBezTo>
                      <a:pt x="3174194" y="1573260"/>
                      <a:pt x="3178631" y="1573260"/>
                      <a:pt x="3196380" y="1568824"/>
                    </a:cubicBezTo>
                    <a:cubicBezTo>
                      <a:pt x="3200817" y="1566605"/>
                      <a:pt x="3209691" y="1564387"/>
                      <a:pt x="3211909" y="1564387"/>
                    </a:cubicBezTo>
                    <a:cubicBezTo>
                      <a:pt x="3231876" y="1559950"/>
                      <a:pt x="3227439" y="1562169"/>
                      <a:pt x="3234095" y="1557732"/>
                    </a:cubicBezTo>
                    <a:cubicBezTo>
                      <a:pt x="3236313" y="1557732"/>
                      <a:pt x="3260717" y="1555514"/>
                      <a:pt x="3269591" y="1551077"/>
                    </a:cubicBezTo>
                    <a:cubicBezTo>
                      <a:pt x="3282903" y="1548859"/>
                      <a:pt x="3300651" y="1544423"/>
                      <a:pt x="3316181" y="1542204"/>
                    </a:cubicBezTo>
                    <a:cubicBezTo>
                      <a:pt x="3318399" y="1539986"/>
                      <a:pt x="3322836" y="1539986"/>
                      <a:pt x="3322836" y="1539986"/>
                    </a:cubicBezTo>
                    <a:cubicBezTo>
                      <a:pt x="3329492" y="1537768"/>
                      <a:pt x="3336148" y="1535550"/>
                      <a:pt x="3345022" y="1533331"/>
                    </a:cubicBezTo>
                    <a:cubicBezTo>
                      <a:pt x="3369426" y="1528895"/>
                      <a:pt x="3389392" y="1522240"/>
                      <a:pt x="3411578" y="1515585"/>
                    </a:cubicBezTo>
                    <a:cubicBezTo>
                      <a:pt x="3436814" y="1509762"/>
                      <a:pt x="3569060" y="1480163"/>
                      <a:pt x="3612130" y="1471368"/>
                    </a:cubicBezTo>
                    <a:lnTo>
                      <a:pt x="3614212" y="1470971"/>
                    </a:lnTo>
                    <a:lnTo>
                      <a:pt x="3606806" y="1473440"/>
                    </a:lnTo>
                    <a:lnTo>
                      <a:pt x="3605127" y="1473834"/>
                    </a:lnTo>
                    <a:cubicBezTo>
                      <a:pt x="3603445" y="1474229"/>
                      <a:pt x="3600082" y="1475018"/>
                      <a:pt x="3593355" y="1476597"/>
                    </a:cubicBezTo>
                    <a:lnTo>
                      <a:pt x="3581295" y="1479428"/>
                    </a:lnTo>
                    <a:lnTo>
                      <a:pt x="3566875" y="1482312"/>
                    </a:lnTo>
                    <a:cubicBezTo>
                      <a:pt x="3553564" y="1484530"/>
                      <a:pt x="3538034" y="1488966"/>
                      <a:pt x="3524723" y="1491185"/>
                    </a:cubicBezTo>
                    <a:cubicBezTo>
                      <a:pt x="3504756" y="1495621"/>
                      <a:pt x="3484790" y="1502276"/>
                      <a:pt x="3464823" y="1506712"/>
                    </a:cubicBezTo>
                    <a:cubicBezTo>
                      <a:pt x="3442637" y="1511149"/>
                      <a:pt x="3442637" y="1511149"/>
                      <a:pt x="3442637" y="1511149"/>
                    </a:cubicBezTo>
                    <a:cubicBezTo>
                      <a:pt x="3464823" y="1506712"/>
                      <a:pt x="3464823" y="1506712"/>
                      <a:pt x="3464823" y="1506712"/>
                    </a:cubicBezTo>
                    <a:cubicBezTo>
                      <a:pt x="3464823" y="1506712"/>
                      <a:pt x="3464823" y="1506712"/>
                      <a:pt x="3466938" y="1506227"/>
                    </a:cubicBezTo>
                    <a:lnTo>
                      <a:pt x="3475772" y="1504200"/>
                    </a:lnTo>
                    <a:lnTo>
                      <a:pt x="3435890" y="1513562"/>
                    </a:lnTo>
                    <a:cubicBezTo>
                      <a:pt x="3411474" y="1519294"/>
                      <a:pt x="3383568" y="1525845"/>
                      <a:pt x="3351677" y="1533331"/>
                    </a:cubicBezTo>
                    <a:cubicBezTo>
                      <a:pt x="3371644" y="1528895"/>
                      <a:pt x="3418233" y="1517804"/>
                      <a:pt x="3438200" y="1513367"/>
                    </a:cubicBezTo>
                    <a:cubicBezTo>
                      <a:pt x="3495882" y="1500058"/>
                      <a:pt x="3553564" y="1486748"/>
                      <a:pt x="3611246" y="1473439"/>
                    </a:cubicBezTo>
                    <a:cubicBezTo>
                      <a:pt x="3611246" y="1473439"/>
                      <a:pt x="3611246" y="1473439"/>
                      <a:pt x="3616238" y="1472329"/>
                    </a:cubicBezTo>
                    <a:lnTo>
                      <a:pt x="3619387" y="1471630"/>
                    </a:lnTo>
                    <a:lnTo>
                      <a:pt x="3627608" y="1470111"/>
                    </a:lnTo>
                    <a:cubicBezTo>
                      <a:pt x="3636205" y="1468447"/>
                      <a:pt x="3650071" y="1465675"/>
                      <a:pt x="3666710" y="1462347"/>
                    </a:cubicBezTo>
                    <a:cubicBezTo>
                      <a:pt x="3715517" y="1449038"/>
                      <a:pt x="3833100" y="1422419"/>
                      <a:pt x="3866378" y="1415764"/>
                    </a:cubicBezTo>
                    <a:close/>
                    <a:moveTo>
                      <a:pt x="0" y="1386680"/>
                    </a:moveTo>
                    <a:lnTo>
                      <a:pt x="13315" y="1388900"/>
                    </a:lnTo>
                    <a:cubicBezTo>
                      <a:pt x="59918" y="1402221"/>
                      <a:pt x="266304" y="1462167"/>
                      <a:pt x="454935" y="1511011"/>
                    </a:cubicBezTo>
                    <a:cubicBezTo>
                      <a:pt x="550361" y="1535433"/>
                      <a:pt x="619156" y="1555415"/>
                      <a:pt x="716801" y="1579837"/>
                    </a:cubicBezTo>
                    <a:cubicBezTo>
                      <a:pt x="716801" y="1579837"/>
                      <a:pt x="716801" y="1579837"/>
                      <a:pt x="730116" y="1584278"/>
                    </a:cubicBezTo>
                    <a:cubicBezTo>
                      <a:pt x="730116" y="1584278"/>
                      <a:pt x="730116" y="1584278"/>
                      <a:pt x="767842" y="1595379"/>
                    </a:cubicBezTo>
                    <a:cubicBezTo>
                      <a:pt x="792254" y="1602039"/>
                      <a:pt x="816665" y="1608700"/>
                      <a:pt x="836638" y="1613140"/>
                    </a:cubicBezTo>
                    <a:cubicBezTo>
                      <a:pt x="852172" y="1617581"/>
                      <a:pt x="854391" y="1617581"/>
                      <a:pt x="867706" y="1619801"/>
                    </a:cubicBezTo>
                    <a:cubicBezTo>
                      <a:pt x="867706" y="1617581"/>
                      <a:pt x="905433" y="1628682"/>
                      <a:pt x="923186" y="1635342"/>
                    </a:cubicBezTo>
                    <a:cubicBezTo>
                      <a:pt x="923186" y="1635342"/>
                      <a:pt x="923186" y="1633122"/>
                      <a:pt x="927625" y="1635342"/>
                    </a:cubicBezTo>
                    <a:cubicBezTo>
                      <a:pt x="929844" y="1635342"/>
                      <a:pt x="936501" y="1637562"/>
                      <a:pt x="938721" y="1637562"/>
                    </a:cubicBezTo>
                    <a:cubicBezTo>
                      <a:pt x="945378" y="1639782"/>
                      <a:pt x="952036" y="1642003"/>
                      <a:pt x="958693" y="1642003"/>
                    </a:cubicBezTo>
                    <a:cubicBezTo>
                      <a:pt x="980885" y="1648663"/>
                      <a:pt x="1007516" y="1657544"/>
                      <a:pt x="1031927" y="1664205"/>
                    </a:cubicBezTo>
                    <a:lnTo>
                      <a:pt x="1034146" y="1664205"/>
                    </a:lnTo>
                    <a:cubicBezTo>
                      <a:pt x="1029708" y="1664205"/>
                      <a:pt x="1029708" y="1664205"/>
                      <a:pt x="1040804" y="1668645"/>
                    </a:cubicBezTo>
                    <a:cubicBezTo>
                      <a:pt x="1038585" y="1668645"/>
                      <a:pt x="1034146" y="1666425"/>
                      <a:pt x="1036365" y="1668645"/>
                    </a:cubicBezTo>
                    <a:cubicBezTo>
                      <a:pt x="1043023" y="1670865"/>
                      <a:pt x="1058557" y="1675306"/>
                      <a:pt x="1060777" y="1675306"/>
                    </a:cubicBezTo>
                    <a:cubicBezTo>
                      <a:pt x="1062996" y="1677526"/>
                      <a:pt x="1049681" y="1675306"/>
                      <a:pt x="1049681" y="1677526"/>
                    </a:cubicBezTo>
                    <a:cubicBezTo>
                      <a:pt x="1049681" y="1677526"/>
                      <a:pt x="1049681" y="1677526"/>
                      <a:pt x="1047461" y="1677526"/>
                    </a:cubicBezTo>
                    <a:cubicBezTo>
                      <a:pt x="1047461" y="1677526"/>
                      <a:pt x="1047461" y="1677526"/>
                      <a:pt x="1038585" y="1675306"/>
                    </a:cubicBezTo>
                    <a:cubicBezTo>
                      <a:pt x="1038585" y="1675306"/>
                      <a:pt x="1036365" y="1675306"/>
                      <a:pt x="1036365" y="1675306"/>
                    </a:cubicBezTo>
                    <a:cubicBezTo>
                      <a:pt x="1036365" y="1675306"/>
                      <a:pt x="1036365" y="1675306"/>
                      <a:pt x="1007516" y="1668645"/>
                    </a:cubicBezTo>
                    <a:cubicBezTo>
                      <a:pt x="1007516" y="1668645"/>
                      <a:pt x="1007516" y="1668645"/>
                      <a:pt x="978666" y="1659764"/>
                    </a:cubicBezTo>
                    <a:cubicBezTo>
                      <a:pt x="978666" y="1659764"/>
                      <a:pt x="978666" y="1659764"/>
                      <a:pt x="976447" y="1659764"/>
                    </a:cubicBezTo>
                    <a:cubicBezTo>
                      <a:pt x="974228" y="1657544"/>
                      <a:pt x="969789" y="1657544"/>
                      <a:pt x="967570" y="1655324"/>
                    </a:cubicBezTo>
                    <a:cubicBezTo>
                      <a:pt x="967570" y="1655324"/>
                      <a:pt x="967570" y="1655324"/>
                      <a:pt x="969789" y="1655324"/>
                    </a:cubicBezTo>
                    <a:cubicBezTo>
                      <a:pt x="963132" y="1653104"/>
                      <a:pt x="952036" y="1653104"/>
                      <a:pt x="949817" y="1650883"/>
                    </a:cubicBezTo>
                    <a:cubicBezTo>
                      <a:pt x="945378" y="1648663"/>
                      <a:pt x="940940" y="1648663"/>
                      <a:pt x="934282" y="1646443"/>
                    </a:cubicBezTo>
                    <a:cubicBezTo>
                      <a:pt x="909871" y="1639782"/>
                      <a:pt x="898775" y="1635342"/>
                      <a:pt x="872145" y="1628682"/>
                    </a:cubicBezTo>
                    <a:cubicBezTo>
                      <a:pt x="845514" y="1622021"/>
                      <a:pt x="812226" y="1610920"/>
                      <a:pt x="785596" y="1604259"/>
                    </a:cubicBezTo>
                    <a:cubicBezTo>
                      <a:pt x="765623" y="1597599"/>
                      <a:pt x="747870" y="1593158"/>
                      <a:pt x="719020" y="1586498"/>
                    </a:cubicBezTo>
                    <a:cubicBezTo>
                      <a:pt x="719020" y="1586498"/>
                      <a:pt x="683513" y="1577617"/>
                      <a:pt x="681294" y="1577617"/>
                    </a:cubicBezTo>
                    <a:cubicBezTo>
                      <a:pt x="656882" y="1570956"/>
                      <a:pt x="652444" y="1568736"/>
                      <a:pt x="625814" y="1562076"/>
                    </a:cubicBezTo>
                    <a:cubicBezTo>
                      <a:pt x="608060" y="1557635"/>
                      <a:pt x="603622" y="1557635"/>
                      <a:pt x="588087" y="1553195"/>
                    </a:cubicBezTo>
                    <a:cubicBezTo>
                      <a:pt x="583649" y="1550975"/>
                      <a:pt x="576991" y="1550975"/>
                      <a:pt x="574772" y="1548754"/>
                    </a:cubicBezTo>
                    <a:cubicBezTo>
                      <a:pt x="557019" y="1544314"/>
                      <a:pt x="561457" y="1544314"/>
                      <a:pt x="554799" y="1544314"/>
                    </a:cubicBezTo>
                    <a:cubicBezTo>
                      <a:pt x="552580" y="1544314"/>
                      <a:pt x="532607" y="1535433"/>
                      <a:pt x="523731" y="1533213"/>
                    </a:cubicBezTo>
                    <a:cubicBezTo>
                      <a:pt x="512635" y="1530993"/>
                      <a:pt x="497100" y="1526552"/>
                      <a:pt x="483785" y="1522112"/>
                    </a:cubicBezTo>
                    <a:cubicBezTo>
                      <a:pt x="479347" y="1522112"/>
                      <a:pt x="477127" y="1522112"/>
                      <a:pt x="477127" y="1522112"/>
                    </a:cubicBezTo>
                    <a:cubicBezTo>
                      <a:pt x="470470" y="1519892"/>
                      <a:pt x="466031" y="1517672"/>
                      <a:pt x="457155" y="1517672"/>
                    </a:cubicBezTo>
                    <a:cubicBezTo>
                      <a:pt x="434963" y="1511011"/>
                      <a:pt x="417209" y="1506571"/>
                      <a:pt x="397236" y="1502130"/>
                    </a:cubicBezTo>
                    <a:cubicBezTo>
                      <a:pt x="385031" y="1498800"/>
                      <a:pt x="342311" y="1486589"/>
                      <a:pt x="300701" y="1474655"/>
                    </a:cubicBezTo>
                    <a:lnTo>
                      <a:pt x="243304" y="1458175"/>
                    </a:lnTo>
                    <a:lnTo>
                      <a:pt x="277304" y="1466994"/>
                    </a:lnTo>
                    <a:lnTo>
                      <a:pt x="297372" y="1473268"/>
                    </a:lnTo>
                    <a:lnTo>
                      <a:pt x="341262" y="1483806"/>
                    </a:lnTo>
                    <a:lnTo>
                      <a:pt x="361325" y="1489414"/>
                    </a:lnTo>
                    <a:lnTo>
                      <a:pt x="370329" y="1492417"/>
                    </a:lnTo>
                    <a:cubicBezTo>
                      <a:pt x="372825" y="1493249"/>
                      <a:pt x="372825" y="1493249"/>
                      <a:pt x="372825" y="1493249"/>
                    </a:cubicBezTo>
                    <a:lnTo>
                      <a:pt x="361325" y="1489414"/>
                    </a:lnTo>
                    <a:lnTo>
                      <a:pt x="375044" y="1493249"/>
                    </a:lnTo>
                    <a:cubicBezTo>
                      <a:pt x="395017" y="1497690"/>
                      <a:pt x="434963" y="1508791"/>
                      <a:pt x="452716" y="1513231"/>
                    </a:cubicBezTo>
                    <a:cubicBezTo>
                      <a:pt x="396682" y="1498245"/>
                      <a:pt x="354655" y="1487005"/>
                      <a:pt x="323136" y="1478575"/>
                    </a:cubicBezTo>
                    <a:lnTo>
                      <a:pt x="309593" y="1474953"/>
                    </a:lnTo>
                    <a:lnTo>
                      <a:pt x="224139" y="1451066"/>
                    </a:lnTo>
                    <a:cubicBezTo>
                      <a:pt x="224139" y="1451066"/>
                      <a:pt x="224139" y="1451066"/>
                      <a:pt x="219700" y="1449956"/>
                    </a:cubicBezTo>
                    <a:lnTo>
                      <a:pt x="215262" y="1448845"/>
                    </a:lnTo>
                    <a:lnTo>
                      <a:pt x="188632" y="1442185"/>
                    </a:lnTo>
                    <a:lnTo>
                      <a:pt x="140259" y="1426053"/>
                    </a:lnTo>
                    <a:lnTo>
                      <a:pt x="175316" y="1435524"/>
                    </a:lnTo>
                    <a:cubicBezTo>
                      <a:pt x="193070" y="1439965"/>
                      <a:pt x="206385" y="1444405"/>
                      <a:pt x="215262" y="1446625"/>
                    </a:cubicBezTo>
                    <a:cubicBezTo>
                      <a:pt x="224139" y="1448845"/>
                      <a:pt x="206385" y="1444405"/>
                      <a:pt x="175316" y="1435524"/>
                    </a:cubicBezTo>
                    <a:cubicBezTo>
                      <a:pt x="164220" y="1433304"/>
                      <a:pt x="148686" y="1428864"/>
                      <a:pt x="128713" y="1422203"/>
                    </a:cubicBezTo>
                    <a:lnTo>
                      <a:pt x="140259" y="1426053"/>
                    </a:lnTo>
                    <a:lnTo>
                      <a:pt x="81833" y="1410269"/>
                    </a:lnTo>
                    <a:cubicBezTo>
                      <a:pt x="47158" y="1400556"/>
                      <a:pt x="14425" y="1391120"/>
                      <a:pt x="0" y="1386680"/>
                    </a:cubicBezTo>
                    <a:close/>
                    <a:moveTo>
                      <a:pt x="3222744" y="1365678"/>
                    </a:moveTo>
                    <a:lnTo>
                      <a:pt x="3218704" y="1367547"/>
                    </a:lnTo>
                    <a:lnTo>
                      <a:pt x="3216147" y="1368558"/>
                    </a:lnTo>
                    <a:close/>
                    <a:moveTo>
                      <a:pt x="3401679" y="1287504"/>
                    </a:moveTo>
                    <a:lnTo>
                      <a:pt x="3393180" y="1291262"/>
                    </a:lnTo>
                    <a:lnTo>
                      <a:pt x="3385620" y="1294563"/>
                    </a:lnTo>
                    <a:cubicBezTo>
                      <a:pt x="3363724" y="1304123"/>
                      <a:pt x="3333070" y="1317507"/>
                      <a:pt x="3290154" y="1336245"/>
                    </a:cubicBezTo>
                    <a:lnTo>
                      <a:pt x="3222744" y="1365678"/>
                    </a:lnTo>
                    <a:lnTo>
                      <a:pt x="3269425" y="1344085"/>
                    </a:lnTo>
                    <a:cubicBezTo>
                      <a:pt x="3275530" y="1341303"/>
                      <a:pt x="3289404" y="1335185"/>
                      <a:pt x="3307025" y="1327467"/>
                    </a:cubicBezTo>
                    <a:lnTo>
                      <a:pt x="3338936" y="1313544"/>
                    </a:lnTo>
                    <a:lnTo>
                      <a:pt x="3316043" y="1324060"/>
                    </a:lnTo>
                    <a:lnTo>
                      <a:pt x="3306054" y="1328510"/>
                    </a:lnTo>
                    <a:lnTo>
                      <a:pt x="3296064" y="1332960"/>
                    </a:lnTo>
                    <a:cubicBezTo>
                      <a:pt x="3296064" y="1332960"/>
                      <a:pt x="3296064" y="1332960"/>
                      <a:pt x="3298561" y="1331848"/>
                    </a:cubicBezTo>
                    <a:lnTo>
                      <a:pt x="3306054" y="1328510"/>
                    </a:lnTo>
                    <a:lnTo>
                      <a:pt x="3313546" y="1325173"/>
                    </a:lnTo>
                    <a:cubicBezTo>
                      <a:pt x="3316043" y="1324060"/>
                      <a:pt x="3316043" y="1324060"/>
                      <a:pt x="3316043" y="1324060"/>
                    </a:cubicBezTo>
                    <a:cubicBezTo>
                      <a:pt x="3316043" y="1324060"/>
                      <a:pt x="3316043" y="1324060"/>
                      <a:pt x="3396351" y="1289779"/>
                    </a:cubicBezTo>
                    <a:close/>
                    <a:moveTo>
                      <a:pt x="3401666" y="1286238"/>
                    </a:moveTo>
                    <a:lnTo>
                      <a:pt x="3367102" y="1301255"/>
                    </a:lnTo>
                    <a:lnTo>
                      <a:pt x="3338936" y="1313544"/>
                    </a:lnTo>
                    <a:lnTo>
                      <a:pt x="3369321" y="1299586"/>
                    </a:lnTo>
                    <a:close/>
                    <a:moveTo>
                      <a:pt x="406315" y="1281375"/>
                    </a:moveTo>
                    <a:lnTo>
                      <a:pt x="434229" y="1293346"/>
                    </a:lnTo>
                    <a:lnTo>
                      <a:pt x="449067" y="1299709"/>
                    </a:lnTo>
                    <a:lnTo>
                      <a:pt x="413360" y="1284664"/>
                    </a:lnTo>
                    <a:close/>
                    <a:moveTo>
                      <a:pt x="3430319" y="1275046"/>
                    </a:moveTo>
                    <a:lnTo>
                      <a:pt x="3428535" y="1275825"/>
                    </a:lnTo>
                    <a:cubicBezTo>
                      <a:pt x="3424594" y="1277546"/>
                      <a:pt x="3419339" y="1279840"/>
                      <a:pt x="3412332" y="1282900"/>
                    </a:cubicBezTo>
                    <a:lnTo>
                      <a:pt x="3406515" y="1285439"/>
                    </a:lnTo>
                    <a:lnTo>
                      <a:pt x="3401679" y="1287504"/>
                    </a:lnTo>
                    <a:lnTo>
                      <a:pt x="3426687" y="1276446"/>
                    </a:lnTo>
                    <a:close/>
                    <a:moveTo>
                      <a:pt x="3440359" y="1270663"/>
                    </a:moveTo>
                    <a:cubicBezTo>
                      <a:pt x="3435919" y="1272888"/>
                      <a:pt x="3435919" y="1272888"/>
                      <a:pt x="3435919" y="1272888"/>
                    </a:cubicBezTo>
                    <a:lnTo>
                      <a:pt x="3430319" y="1275046"/>
                    </a:lnTo>
                    <a:lnTo>
                      <a:pt x="3436856" y="1272192"/>
                    </a:lnTo>
                    <a:cubicBezTo>
                      <a:pt x="3440359" y="1270663"/>
                      <a:pt x="3440359" y="1270663"/>
                      <a:pt x="3440359" y="1270663"/>
                    </a:cubicBezTo>
                    <a:close/>
                    <a:moveTo>
                      <a:pt x="371360" y="1266384"/>
                    </a:moveTo>
                    <a:cubicBezTo>
                      <a:pt x="380237" y="1270826"/>
                      <a:pt x="386895" y="1273046"/>
                      <a:pt x="397992" y="1277488"/>
                    </a:cubicBezTo>
                    <a:lnTo>
                      <a:pt x="406315" y="1281375"/>
                    </a:lnTo>
                    <a:close/>
                    <a:moveTo>
                      <a:pt x="3458118" y="1261763"/>
                    </a:moveTo>
                    <a:cubicBezTo>
                      <a:pt x="3458118" y="1261763"/>
                      <a:pt x="3458118" y="1261763"/>
                      <a:pt x="3457286" y="1262319"/>
                    </a:cubicBezTo>
                    <a:lnTo>
                      <a:pt x="3454484" y="1264191"/>
                    </a:lnTo>
                    <a:lnTo>
                      <a:pt x="3449239" y="1266491"/>
                    </a:lnTo>
                    <a:cubicBezTo>
                      <a:pt x="3444799" y="1268438"/>
                      <a:pt x="3444799" y="1268438"/>
                      <a:pt x="3444799" y="1268438"/>
                    </a:cubicBezTo>
                    <a:lnTo>
                      <a:pt x="3426687" y="1276446"/>
                    </a:lnTo>
                    <a:lnTo>
                      <a:pt x="3407060" y="1284012"/>
                    </a:lnTo>
                    <a:lnTo>
                      <a:pt x="3401666" y="1286238"/>
                    </a:lnTo>
                    <a:lnTo>
                      <a:pt x="3425513" y="1275877"/>
                    </a:lnTo>
                    <a:cubicBezTo>
                      <a:pt x="3442024" y="1268716"/>
                      <a:pt x="3454233" y="1263432"/>
                      <a:pt x="3458118" y="1261763"/>
                    </a:cubicBezTo>
                    <a:close/>
                    <a:moveTo>
                      <a:pt x="3540255" y="1228389"/>
                    </a:moveTo>
                    <a:lnTo>
                      <a:pt x="3522469" y="1236464"/>
                    </a:lnTo>
                    <a:lnTo>
                      <a:pt x="3498125" y="1246554"/>
                    </a:lnTo>
                    <a:lnTo>
                      <a:pt x="3497224" y="1246873"/>
                    </a:lnTo>
                    <a:close/>
                    <a:moveTo>
                      <a:pt x="3671230" y="1172767"/>
                    </a:moveTo>
                    <a:lnTo>
                      <a:pt x="3657910" y="1179442"/>
                    </a:lnTo>
                    <a:cubicBezTo>
                      <a:pt x="3611292" y="1199466"/>
                      <a:pt x="3402620" y="1288462"/>
                      <a:pt x="3216147" y="1375233"/>
                    </a:cubicBezTo>
                    <a:cubicBezTo>
                      <a:pt x="3122911" y="1417506"/>
                      <a:pt x="3051873" y="1446430"/>
                      <a:pt x="2956417" y="1488703"/>
                    </a:cubicBezTo>
                    <a:cubicBezTo>
                      <a:pt x="2956417" y="1488703"/>
                      <a:pt x="2956417" y="1488703"/>
                      <a:pt x="2943097" y="1495378"/>
                    </a:cubicBezTo>
                    <a:cubicBezTo>
                      <a:pt x="2943097" y="1495378"/>
                      <a:pt x="2943097" y="1495378"/>
                      <a:pt x="2905359" y="1513177"/>
                    </a:cubicBezTo>
                    <a:cubicBezTo>
                      <a:pt x="2880940" y="1524302"/>
                      <a:pt x="2856521" y="1535426"/>
                      <a:pt x="2836541" y="1544326"/>
                    </a:cubicBezTo>
                    <a:cubicBezTo>
                      <a:pt x="2823222" y="1548776"/>
                      <a:pt x="2821002" y="1551001"/>
                      <a:pt x="2807683" y="1557675"/>
                    </a:cubicBezTo>
                    <a:cubicBezTo>
                      <a:pt x="2807683" y="1559900"/>
                      <a:pt x="2769944" y="1575475"/>
                      <a:pt x="2752185" y="1582149"/>
                    </a:cubicBezTo>
                    <a:cubicBezTo>
                      <a:pt x="2752185" y="1584374"/>
                      <a:pt x="2752185" y="1584374"/>
                      <a:pt x="2747745" y="1586599"/>
                    </a:cubicBezTo>
                    <a:cubicBezTo>
                      <a:pt x="2745525" y="1586599"/>
                      <a:pt x="2741085" y="1588824"/>
                      <a:pt x="2736645" y="1591049"/>
                    </a:cubicBezTo>
                    <a:cubicBezTo>
                      <a:pt x="2732205" y="1593274"/>
                      <a:pt x="2723326" y="1597724"/>
                      <a:pt x="2718886" y="1599949"/>
                    </a:cubicBezTo>
                    <a:cubicBezTo>
                      <a:pt x="2696687" y="1611073"/>
                      <a:pt x="2667828" y="1622198"/>
                      <a:pt x="2643409" y="1631097"/>
                    </a:cubicBezTo>
                    <a:cubicBezTo>
                      <a:pt x="2643409" y="1631097"/>
                      <a:pt x="2645629" y="1631097"/>
                      <a:pt x="2645629" y="1628872"/>
                    </a:cubicBezTo>
                    <a:cubicBezTo>
                      <a:pt x="2645629" y="1628872"/>
                      <a:pt x="2643409" y="1631097"/>
                      <a:pt x="2641189" y="1631097"/>
                    </a:cubicBezTo>
                    <a:cubicBezTo>
                      <a:pt x="2643409" y="1629985"/>
                      <a:pt x="2643964" y="1629429"/>
                      <a:pt x="2642854" y="1629707"/>
                    </a:cubicBezTo>
                    <a:lnTo>
                      <a:pt x="2638780" y="1631476"/>
                    </a:lnTo>
                    <a:lnTo>
                      <a:pt x="2638969" y="1631097"/>
                    </a:lnTo>
                    <a:cubicBezTo>
                      <a:pt x="2630089" y="1633322"/>
                      <a:pt x="2614550" y="1639997"/>
                      <a:pt x="2612330" y="1639997"/>
                    </a:cubicBezTo>
                    <a:cubicBezTo>
                      <a:pt x="2610110" y="1639997"/>
                      <a:pt x="2621210" y="1633322"/>
                      <a:pt x="2621210" y="1633322"/>
                    </a:cubicBezTo>
                    <a:cubicBezTo>
                      <a:pt x="2621210" y="1631097"/>
                      <a:pt x="2621210" y="1631097"/>
                      <a:pt x="2621210" y="1631097"/>
                    </a:cubicBezTo>
                    <a:cubicBezTo>
                      <a:pt x="2621210" y="1631097"/>
                      <a:pt x="2621210" y="1631097"/>
                      <a:pt x="2630089" y="1626647"/>
                    </a:cubicBezTo>
                    <a:cubicBezTo>
                      <a:pt x="2632309" y="1626647"/>
                      <a:pt x="2632309" y="1624423"/>
                      <a:pt x="2632309" y="1624423"/>
                    </a:cubicBezTo>
                    <a:cubicBezTo>
                      <a:pt x="2632309" y="1624423"/>
                      <a:pt x="2632309" y="1624423"/>
                      <a:pt x="2661168" y="1611073"/>
                    </a:cubicBezTo>
                    <a:cubicBezTo>
                      <a:pt x="2661168" y="1611073"/>
                      <a:pt x="2661168" y="1611073"/>
                      <a:pt x="2690027" y="1599949"/>
                    </a:cubicBezTo>
                    <a:cubicBezTo>
                      <a:pt x="2694467" y="1597724"/>
                      <a:pt x="2692247" y="1597724"/>
                      <a:pt x="2692247" y="1599949"/>
                    </a:cubicBezTo>
                    <a:cubicBezTo>
                      <a:pt x="2694467" y="1597724"/>
                      <a:pt x="2698907" y="1595499"/>
                      <a:pt x="2701127" y="1595499"/>
                    </a:cubicBezTo>
                    <a:cubicBezTo>
                      <a:pt x="2707786" y="1593274"/>
                      <a:pt x="2716666" y="1588824"/>
                      <a:pt x="2721106" y="1586599"/>
                    </a:cubicBezTo>
                    <a:cubicBezTo>
                      <a:pt x="2725546" y="1586599"/>
                      <a:pt x="2729985" y="1584374"/>
                      <a:pt x="2736645" y="1579924"/>
                    </a:cubicBezTo>
                    <a:cubicBezTo>
                      <a:pt x="2761064" y="1571025"/>
                      <a:pt x="2772164" y="1566575"/>
                      <a:pt x="2798803" y="1555450"/>
                    </a:cubicBezTo>
                    <a:cubicBezTo>
                      <a:pt x="2825442" y="1542101"/>
                      <a:pt x="2858741" y="1528752"/>
                      <a:pt x="2883160" y="1517627"/>
                    </a:cubicBezTo>
                    <a:cubicBezTo>
                      <a:pt x="2905359" y="1508727"/>
                      <a:pt x="2923118" y="1499828"/>
                      <a:pt x="2951977" y="1486478"/>
                    </a:cubicBezTo>
                    <a:cubicBezTo>
                      <a:pt x="2951977" y="1486478"/>
                      <a:pt x="2987496" y="1470904"/>
                      <a:pt x="2989716" y="1468679"/>
                    </a:cubicBezTo>
                    <a:cubicBezTo>
                      <a:pt x="3011915" y="1457555"/>
                      <a:pt x="3018575" y="1457555"/>
                      <a:pt x="3042994" y="1444205"/>
                    </a:cubicBezTo>
                    <a:cubicBezTo>
                      <a:pt x="3060753" y="1437531"/>
                      <a:pt x="3065193" y="1435306"/>
                      <a:pt x="3080732" y="1428631"/>
                    </a:cubicBezTo>
                    <a:cubicBezTo>
                      <a:pt x="3085172" y="1426406"/>
                      <a:pt x="3091832" y="1421956"/>
                      <a:pt x="3094052" y="1421956"/>
                    </a:cubicBezTo>
                    <a:cubicBezTo>
                      <a:pt x="3111811" y="1413057"/>
                      <a:pt x="3107371" y="1417506"/>
                      <a:pt x="3114031" y="1413057"/>
                    </a:cubicBezTo>
                    <a:cubicBezTo>
                      <a:pt x="3114031" y="1410832"/>
                      <a:pt x="3138450" y="1404157"/>
                      <a:pt x="3145110" y="1399707"/>
                    </a:cubicBezTo>
                    <a:cubicBezTo>
                      <a:pt x="3156209" y="1395257"/>
                      <a:pt x="3171749" y="1388583"/>
                      <a:pt x="3185068" y="1381908"/>
                    </a:cubicBezTo>
                    <a:cubicBezTo>
                      <a:pt x="3189508" y="1381908"/>
                      <a:pt x="3191728" y="1379683"/>
                      <a:pt x="3191728" y="1379683"/>
                    </a:cubicBezTo>
                    <a:cubicBezTo>
                      <a:pt x="3196168" y="1377458"/>
                      <a:pt x="3202828" y="1373008"/>
                      <a:pt x="3211707" y="1370783"/>
                    </a:cubicBezTo>
                    <a:lnTo>
                      <a:pt x="3218704" y="1367547"/>
                    </a:lnTo>
                    <a:lnTo>
                      <a:pt x="3233282" y="1361779"/>
                    </a:lnTo>
                    <a:cubicBezTo>
                      <a:pt x="3253469" y="1353540"/>
                      <a:pt x="3280525" y="1341860"/>
                      <a:pt x="3293844" y="1335185"/>
                    </a:cubicBezTo>
                    <a:lnTo>
                      <a:pt x="3393180" y="1291262"/>
                    </a:lnTo>
                    <a:lnTo>
                      <a:pt x="3406515" y="1285439"/>
                    </a:lnTo>
                    <a:lnTo>
                      <a:pt x="3435919" y="1272888"/>
                    </a:lnTo>
                    <a:cubicBezTo>
                      <a:pt x="3451458" y="1266213"/>
                      <a:pt x="3451458" y="1266213"/>
                      <a:pt x="3451458" y="1266213"/>
                    </a:cubicBezTo>
                    <a:lnTo>
                      <a:pt x="3454484" y="1264191"/>
                    </a:lnTo>
                    <a:lnTo>
                      <a:pt x="3459783" y="1261867"/>
                    </a:lnTo>
                    <a:cubicBezTo>
                      <a:pt x="3464778" y="1259677"/>
                      <a:pt x="3471438" y="1256757"/>
                      <a:pt x="3480317" y="1252863"/>
                    </a:cubicBezTo>
                    <a:lnTo>
                      <a:pt x="3497224" y="1246873"/>
                    </a:lnTo>
                    <a:lnTo>
                      <a:pt x="3493637" y="1248414"/>
                    </a:lnTo>
                    <a:lnTo>
                      <a:pt x="3463852" y="1262005"/>
                    </a:lnTo>
                    <a:lnTo>
                      <a:pt x="3453678" y="1266213"/>
                    </a:lnTo>
                    <a:cubicBezTo>
                      <a:pt x="3449239" y="1268438"/>
                      <a:pt x="3452014" y="1267325"/>
                      <a:pt x="3459506" y="1263988"/>
                    </a:cubicBezTo>
                    <a:lnTo>
                      <a:pt x="3463852" y="1262005"/>
                    </a:lnTo>
                    <a:lnTo>
                      <a:pt x="3471160" y="1258982"/>
                    </a:lnTo>
                    <a:cubicBezTo>
                      <a:pt x="3477542" y="1256201"/>
                      <a:pt x="3484757" y="1252863"/>
                      <a:pt x="3493637" y="1248414"/>
                    </a:cubicBezTo>
                    <a:lnTo>
                      <a:pt x="3498125" y="1246554"/>
                    </a:lnTo>
                    <a:lnTo>
                      <a:pt x="3507789" y="1243130"/>
                    </a:lnTo>
                    <a:lnTo>
                      <a:pt x="3522469" y="1236464"/>
                    </a:lnTo>
                    <a:lnTo>
                      <a:pt x="3535746" y="1230962"/>
                    </a:lnTo>
                    <a:cubicBezTo>
                      <a:pt x="3584653" y="1210312"/>
                      <a:pt x="3647921" y="1182779"/>
                      <a:pt x="3671230" y="1172767"/>
                    </a:cubicBezTo>
                    <a:close/>
                    <a:moveTo>
                      <a:pt x="153867" y="1170891"/>
                    </a:moveTo>
                    <a:lnTo>
                      <a:pt x="167183" y="1175332"/>
                    </a:lnTo>
                    <a:cubicBezTo>
                      <a:pt x="209350" y="1193099"/>
                      <a:pt x="402430" y="1277488"/>
                      <a:pt x="577757" y="1348553"/>
                    </a:cubicBezTo>
                    <a:cubicBezTo>
                      <a:pt x="666529" y="1384085"/>
                      <a:pt x="730890" y="1412955"/>
                      <a:pt x="821882" y="1450708"/>
                    </a:cubicBezTo>
                    <a:cubicBezTo>
                      <a:pt x="821882" y="1450708"/>
                      <a:pt x="821882" y="1450708"/>
                      <a:pt x="832978" y="1455150"/>
                    </a:cubicBezTo>
                    <a:cubicBezTo>
                      <a:pt x="832978" y="1455150"/>
                      <a:pt x="832978" y="1455150"/>
                      <a:pt x="870707" y="1470695"/>
                    </a:cubicBezTo>
                    <a:cubicBezTo>
                      <a:pt x="892900" y="1479578"/>
                      <a:pt x="915093" y="1488461"/>
                      <a:pt x="932848" y="1497344"/>
                    </a:cubicBezTo>
                    <a:cubicBezTo>
                      <a:pt x="946163" y="1501786"/>
                      <a:pt x="950602" y="1501786"/>
                      <a:pt x="963918" y="1508448"/>
                    </a:cubicBezTo>
                    <a:cubicBezTo>
                      <a:pt x="961699" y="1506227"/>
                      <a:pt x="997208" y="1521773"/>
                      <a:pt x="1012743" y="1528435"/>
                    </a:cubicBezTo>
                    <a:cubicBezTo>
                      <a:pt x="1014962" y="1528435"/>
                      <a:pt x="1014962" y="1528435"/>
                      <a:pt x="1019401" y="1528435"/>
                    </a:cubicBezTo>
                    <a:cubicBezTo>
                      <a:pt x="1021620" y="1530656"/>
                      <a:pt x="1026059" y="1532877"/>
                      <a:pt x="1028278" y="1535097"/>
                    </a:cubicBezTo>
                    <a:cubicBezTo>
                      <a:pt x="1034936" y="1535097"/>
                      <a:pt x="1041594" y="1539539"/>
                      <a:pt x="1046033" y="1541760"/>
                    </a:cubicBezTo>
                    <a:cubicBezTo>
                      <a:pt x="1068226" y="1548422"/>
                      <a:pt x="1094858" y="1561747"/>
                      <a:pt x="1117051" y="1570630"/>
                    </a:cubicBezTo>
                    <a:cubicBezTo>
                      <a:pt x="1117051" y="1570630"/>
                      <a:pt x="1114832" y="1570630"/>
                      <a:pt x="1112612" y="1570630"/>
                    </a:cubicBezTo>
                    <a:cubicBezTo>
                      <a:pt x="1112612" y="1570630"/>
                      <a:pt x="1114832" y="1572850"/>
                      <a:pt x="1117051" y="1572850"/>
                    </a:cubicBezTo>
                    <a:cubicBezTo>
                      <a:pt x="1114832" y="1570630"/>
                      <a:pt x="1114832" y="1572850"/>
                      <a:pt x="1123709" y="1575071"/>
                    </a:cubicBezTo>
                    <a:cubicBezTo>
                      <a:pt x="1121490" y="1575071"/>
                      <a:pt x="1117051" y="1575071"/>
                      <a:pt x="1119270" y="1575071"/>
                    </a:cubicBezTo>
                    <a:cubicBezTo>
                      <a:pt x="1125928" y="1579513"/>
                      <a:pt x="1141463" y="1586175"/>
                      <a:pt x="1141463" y="1586175"/>
                    </a:cubicBezTo>
                    <a:cubicBezTo>
                      <a:pt x="1143683" y="1588396"/>
                      <a:pt x="1132586" y="1586175"/>
                      <a:pt x="1132586" y="1586175"/>
                    </a:cubicBezTo>
                    <a:cubicBezTo>
                      <a:pt x="1130367" y="1586175"/>
                      <a:pt x="1130367" y="1588396"/>
                      <a:pt x="1128148" y="1586175"/>
                    </a:cubicBezTo>
                    <a:cubicBezTo>
                      <a:pt x="1128148" y="1586175"/>
                      <a:pt x="1128148" y="1586175"/>
                      <a:pt x="1121490" y="1583954"/>
                    </a:cubicBezTo>
                    <a:cubicBezTo>
                      <a:pt x="1119270" y="1583954"/>
                      <a:pt x="1119270" y="1583954"/>
                      <a:pt x="1119270" y="1583954"/>
                    </a:cubicBezTo>
                    <a:cubicBezTo>
                      <a:pt x="1119270" y="1583954"/>
                      <a:pt x="1119270" y="1583954"/>
                      <a:pt x="1090419" y="1572850"/>
                    </a:cubicBezTo>
                    <a:cubicBezTo>
                      <a:pt x="1090419" y="1572850"/>
                      <a:pt x="1090419" y="1572850"/>
                      <a:pt x="1063787" y="1561747"/>
                    </a:cubicBezTo>
                    <a:cubicBezTo>
                      <a:pt x="1061568" y="1559526"/>
                      <a:pt x="1061568" y="1559526"/>
                      <a:pt x="1063787" y="1559526"/>
                    </a:cubicBezTo>
                    <a:cubicBezTo>
                      <a:pt x="1061568" y="1557305"/>
                      <a:pt x="1057129" y="1557305"/>
                      <a:pt x="1054910" y="1555084"/>
                    </a:cubicBezTo>
                    <a:cubicBezTo>
                      <a:pt x="1054910" y="1555084"/>
                      <a:pt x="1054910" y="1555084"/>
                      <a:pt x="1057129" y="1555084"/>
                    </a:cubicBezTo>
                    <a:cubicBezTo>
                      <a:pt x="1050471" y="1552864"/>
                      <a:pt x="1041594" y="1550643"/>
                      <a:pt x="1037155" y="1548422"/>
                    </a:cubicBezTo>
                    <a:cubicBezTo>
                      <a:pt x="1032717" y="1546201"/>
                      <a:pt x="1028278" y="1543980"/>
                      <a:pt x="1023840" y="1541760"/>
                    </a:cubicBezTo>
                    <a:cubicBezTo>
                      <a:pt x="1001646" y="1532877"/>
                      <a:pt x="990550" y="1526214"/>
                      <a:pt x="966137" y="1517331"/>
                    </a:cubicBezTo>
                    <a:cubicBezTo>
                      <a:pt x="941725" y="1506227"/>
                      <a:pt x="910654" y="1490682"/>
                      <a:pt x="886242" y="1484020"/>
                    </a:cubicBezTo>
                    <a:cubicBezTo>
                      <a:pt x="866268" y="1472916"/>
                      <a:pt x="850733" y="1466253"/>
                      <a:pt x="824101" y="1455150"/>
                    </a:cubicBezTo>
                    <a:cubicBezTo>
                      <a:pt x="824101" y="1455150"/>
                      <a:pt x="790811" y="1444046"/>
                      <a:pt x="786373" y="1441825"/>
                    </a:cubicBezTo>
                    <a:cubicBezTo>
                      <a:pt x="766399" y="1435163"/>
                      <a:pt x="759741" y="1430721"/>
                      <a:pt x="735328" y="1421838"/>
                    </a:cubicBezTo>
                    <a:cubicBezTo>
                      <a:pt x="719793" y="1415176"/>
                      <a:pt x="715354" y="1412955"/>
                      <a:pt x="702038" y="1406293"/>
                    </a:cubicBezTo>
                    <a:cubicBezTo>
                      <a:pt x="697600" y="1406293"/>
                      <a:pt x="690942" y="1404072"/>
                      <a:pt x="688723" y="1401851"/>
                    </a:cubicBezTo>
                    <a:cubicBezTo>
                      <a:pt x="670968" y="1395189"/>
                      <a:pt x="675407" y="1395189"/>
                      <a:pt x="668749" y="1395189"/>
                    </a:cubicBezTo>
                    <a:cubicBezTo>
                      <a:pt x="668749" y="1395189"/>
                      <a:pt x="648775" y="1384085"/>
                      <a:pt x="642117" y="1379643"/>
                    </a:cubicBezTo>
                    <a:cubicBezTo>
                      <a:pt x="631020" y="1377423"/>
                      <a:pt x="617704" y="1370760"/>
                      <a:pt x="604388" y="1364098"/>
                    </a:cubicBezTo>
                    <a:cubicBezTo>
                      <a:pt x="599950" y="1364098"/>
                      <a:pt x="597730" y="1361877"/>
                      <a:pt x="597730" y="1361877"/>
                    </a:cubicBezTo>
                    <a:cubicBezTo>
                      <a:pt x="593292" y="1361877"/>
                      <a:pt x="586634" y="1357436"/>
                      <a:pt x="579976" y="1355215"/>
                    </a:cubicBezTo>
                    <a:cubicBezTo>
                      <a:pt x="560002" y="1346332"/>
                      <a:pt x="542247" y="1341890"/>
                      <a:pt x="524493" y="1333007"/>
                    </a:cubicBezTo>
                    <a:cubicBezTo>
                      <a:pt x="500080" y="1324124"/>
                      <a:pt x="362483" y="1264163"/>
                      <a:pt x="349167" y="1257501"/>
                    </a:cubicBezTo>
                    <a:cubicBezTo>
                      <a:pt x="349167" y="1257501"/>
                      <a:pt x="349167" y="1257501"/>
                      <a:pt x="355825" y="1259722"/>
                    </a:cubicBezTo>
                    <a:cubicBezTo>
                      <a:pt x="355825" y="1259722"/>
                      <a:pt x="355825" y="1259722"/>
                      <a:pt x="371360" y="1266384"/>
                    </a:cubicBezTo>
                    <a:cubicBezTo>
                      <a:pt x="371360" y="1266384"/>
                      <a:pt x="371360" y="1266384"/>
                      <a:pt x="364702" y="1264163"/>
                    </a:cubicBezTo>
                    <a:cubicBezTo>
                      <a:pt x="364702" y="1264163"/>
                      <a:pt x="364702" y="1264163"/>
                      <a:pt x="391056" y="1275267"/>
                    </a:cubicBezTo>
                    <a:lnTo>
                      <a:pt x="413360" y="1284664"/>
                    </a:lnTo>
                    <a:lnTo>
                      <a:pt x="431282" y="1293033"/>
                    </a:lnTo>
                    <a:cubicBezTo>
                      <a:pt x="449036" y="1299696"/>
                      <a:pt x="464571" y="1306358"/>
                      <a:pt x="480107" y="1313020"/>
                    </a:cubicBezTo>
                    <a:cubicBezTo>
                      <a:pt x="480107" y="1313020"/>
                      <a:pt x="480107" y="1313020"/>
                      <a:pt x="482603" y="1314131"/>
                    </a:cubicBezTo>
                    <a:lnTo>
                      <a:pt x="492782" y="1318657"/>
                    </a:lnTo>
                    <a:lnTo>
                      <a:pt x="497584" y="1320793"/>
                    </a:lnTo>
                    <a:cubicBezTo>
                      <a:pt x="500080" y="1321903"/>
                      <a:pt x="500080" y="1321903"/>
                      <a:pt x="500080" y="1321903"/>
                    </a:cubicBezTo>
                    <a:lnTo>
                      <a:pt x="492782" y="1318657"/>
                    </a:lnTo>
                    <a:lnTo>
                      <a:pt x="480107" y="1313020"/>
                    </a:lnTo>
                    <a:cubicBezTo>
                      <a:pt x="480107" y="1313020"/>
                      <a:pt x="480107" y="1313020"/>
                      <a:pt x="466513" y="1307191"/>
                    </a:cubicBezTo>
                    <a:lnTo>
                      <a:pt x="449067" y="1299709"/>
                    </a:lnTo>
                    <a:lnTo>
                      <a:pt x="453648" y="1301639"/>
                    </a:lnTo>
                    <a:cubicBezTo>
                      <a:pt x="483297" y="1314131"/>
                      <a:pt x="522828" y="1330786"/>
                      <a:pt x="575537" y="1352994"/>
                    </a:cubicBezTo>
                    <a:cubicBezTo>
                      <a:pt x="557783" y="1344111"/>
                      <a:pt x="520054" y="1328566"/>
                      <a:pt x="504519" y="1321903"/>
                    </a:cubicBezTo>
                    <a:cubicBezTo>
                      <a:pt x="455694" y="1301916"/>
                      <a:pt x="409088" y="1281929"/>
                      <a:pt x="362483" y="1261942"/>
                    </a:cubicBezTo>
                    <a:cubicBezTo>
                      <a:pt x="362483" y="1261942"/>
                      <a:pt x="362483" y="1261942"/>
                      <a:pt x="329193" y="1248618"/>
                    </a:cubicBezTo>
                    <a:lnTo>
                      <a:pt x="294192" y="1231806"/>
                    </a:lnTo>
                    <a:lnTo>
                      <a:pt x="318096" y="1241956"/>
                    </a:lnTo>
                    <a:cubicBezTo>
                      <a:pt x="333632" y="1248618"/>
                      <a:pt x="346947" y="1253059"/>
                      <a:pt x="355825" y="1257501"/>
                    </a:cubicBezTo>
                    <a:cubicBezTo>
                      <a:pt x="362483" y="1259722"/>
                      <a:pt x="344728" y="1253059"/>
                      <a:pt x="318096" y="1241956"/>
                    </a:cubicBezTo>
                    <a:cubicBezTo>
                      <a:pt x="307000" y="1235293"/>
                      <a:pt x="291464" y="1230852"/>
                      <a:pt x="273710" y="1221969"/>
                    </a:cubicBezTo>
                    <a:lnTo>
                      <a:pt x="294192" y="1231806"/>
                    </a:lnTo>
                    <a:lnTo>
                      <a:pt x="278703" y="1225230"/>
                    </a:lnTo>
                    <a:cubicBezTo>
                      <a:pt x="233346" y="1205868"/>
                      <a:pt x="175505" y="1180884"/>
                      <a:pt x="153867" y="1170891"/>
                    </a:cubicBezTo>
                    <a:close/>
                    <a:moveTo>
                      <a:pt x="3351235" y="1108922"/>
                    </a:moveTo>
                    <a:lnTo>
                      <a:pt x="3324109" y="1127029"/>
                    </a:lnTo>
                    <a:lnTo>
                      <a:pt x="3278068" y="1157763"/>
                    </a:lnTo>
                    <a:lnTo>
                      <a:pt x="3293586" y="1146109"/>
                    </a:lnTo>
                    <a:cubicBezTo>
                      <a:pt x="3295803" y="1144444"/>
                      <a:pt x="3295803" y="1144444"/>
                      <a:pt x="3295803" y="1144444"/>
                    </a:cubicBezTo>
                    <a:cubicBezTo>
                      <a:pt x="3295803" y="1144444"/>
                      <a:pt x="3295803" y="1144444"/>
                      <a:pt x="3342576" y="1114471"/>
                    </a:cubicBezTo>
                    <a:close/>
                    <a:moveTo>
                      <a:pt x="3397806" y="1078576"/>
                    </a:moveTo>
                    <a:lnTo>
                      <a:pt x="3378957" y="1091158"/>
                    </a:lnTo>
                    <a:lnTo>
                      <a:pt x="3370077" y="1096848"/>
                    </a:lnTo>
                    <a:lnTo>
                      <a:pt x="3351235" y="1108922"/>
                    </a:lnTo>
                    <a:lnTo>
                      <a:pt x="3360762" y="1102563"/>
                    </a:lnTo>
                    <a:cubicBezTo>
                      <a:pt x="3370831" y="1095842"/>
                      <a:pt x="3378886" y="1090465"/>
                      <a:pt x="3385331" y="1086163"/>
                    </a:cubicBezTo>
                    <a:lnTo>
                      <a:pt x="3388936" y="1083757"/>
                    </a:lnTo>
                    <a:close/>
                    <a:moveTo>
                      <a:pt x="3408890" y="1071177"/>
                    </a:moveTo>
                    <a:lnTo>
                      <a:pt x="3406673" y="1073397"/>
                    </a:lnTo>
                    <a:lnTo>
                      <a:pt x="3397806" y="1078576"/>
                    </a:lnTo>
                    <a:close/>
                    <a:moveTo>
                      <a:pt x="3411108" y="1068956"/>
                    </a:moveTo>
                    <a:lnTo>
                      <a:pt x="3410116" y="1069949"/>
                    </a:lnTo>
                    <a:lnTo>
                      <a:pt x="3403024" y="1074353"/>
                    </a:lnTo>
                    <a:lnTo>
                      <a:pt x="3407886" y="1071107"/>
                    </a:lnTo>
                    <a:cubicBezTo>
                      <a:pt x="3411108" y="1068956"/>
                      <a:pt x="3411108" y="1068956"/>
                      <a:pt x="3411108" y="1068956"/>
                    </a:cubicBezTo>
                    <a:close/>
                    <a:moveTo>
                      <a:pt x="3419363" y="1064321"/>
                    </a:moveTo>
                    <a:lnTo>
                      <a:pt x="3418315" y="1065071"/>
                    </a:lnTo>
                    <a:lnTo>
                      <a:pt x="3415543" y="1066736"/>
                    </a:lnTo>
                    <a:lnTo>
                      <a:pt x="3408890" y="1071177"/>
                    </a:lnTo>
                    <a:lnTo>
                      <a:pt x="3410116" y="1069949"/>
                    </a:lnTo>
                    <a:lnTo>
                      <a:pt x="3416283" y="1066120"/>
                    </a:lnTo>
                    <a:close/>
                    <a:moveTo>
                      <a:pt x="413067" y="1061815"/>
                    </a:moveTo>
                    <a:lnTo>
                      <a:pt x="418402" y="1064952"/>
                    </a:lnTo>
                    <a:lnTo>
                      <a:pt x="419797" y="1065861"/>
                    </a:lnTo>
                    <a:close/>
                    <a:moveTo>
                      <a:pt x="3426628" y="1060076"/>
                    </a:moveTo>
                    <a:lnTo>
                      <a:pt x="3426620" y="1060082"/>
                    </a:lnTo>
                    <a:lnTo>
                      <a:pt x="3419363" y="1064321"/>
                    </a:lnTo>
                    <a:lnTo>
                      <a:pt x="3420255" y="1063684"/>
                    </a:lnTo>
                    <a:cubicBezTo>
                      <a:pt x="3422195" y="1062296"/>
                      <a:pt x="3422195" y="1062296"/>
                      <a:pt x="3422195" y="1062296"/>
                    </a:cubicBezTo>
                    <a:close/>
                    <a:moveTo>
                      <a:pt x="393832" y="1049213"/>
                    </a:moveTo>
                    <a:lnTo>
                      <a:pt x="397136" y="1051105"/>
                    </a:lnTo>
                    <a:lnTo>
                      <a:pt x="409590" y="1059214"/>
                    </a:lnTo>
                    <a:lnTo>
                      <a:pt x="409461" y="1059139"/>
                    </a:lnTo>
                    <a:cubicBezTo>
                      <a:pt x="406409" y="1057367"/>
                      <a:pt x="406409" y="1057367"/>
                      <a:pt x="406409" y="1057367"/>
                    </a:cubicBezTo>
                    <a:cubicBezTo>
                      <a:pt x="413067" y="1061815"/>
                      <a:pt x="413067" y="1061815"/>
                      <a:pt x="413067" y="1061815"/>
                    </a:cubicBezTo>
                    <a:cubicBezTo>
                      <a:pt x="397531" y="1052919"/>
                      <a:pt x="397531" y="1052919"/>
                      <a:pt x="397531" y="1052919"/>
                    </a:cubicBezTo>
                    <a:close/>
                    <a:moveTo>
                      <a:pt x="364239" y="1028456"/>
                    </a:moveTo>
                    <a:lnTo>
                      <a:pt x="366156" y="1029718"/>
                    </a:lnTo>
                    <a:lnTo>
                      <a:pt x="365871" y="1029546"/>
                    </a:lnTo>
                    <a:close/>
                    <a:moveTo>
                      <a:pt x="360823" y="1026508"/>
                    </a:moveTo>
                    <a:lnTo>
                      <a:pt x="364239" y="1028456"/>
                    </a:lnTo>
                    <a:lnTo>
                      <a:pt x="361861" y="1027132"/>
                    </a:lnTo>
                    <a:close/>
                    <a:moveTo>
                      <a:pt x="324289" y="1006217"/>
                    </a:moveTo>
                    <a:lnTo>
                      <a:pt x="361861" y="1027132"/>
                    </a:lnTo>
                    <a:lnTo>
                      <a:pt x="365871" y="1029546"/>
                    </a:lnTo>
                    <a:lnTo>
                      <a:pt x="397531" y="1050695"/>
                    </a:lnTo>
                    <a:cubicBezTo>
                      <a:pt x="400860" y="1052919"/>
                      <a:pt x="398641" y="1051251"/>
                      <a:pt x="392537" y="1047082"/>
                    </a:cubicBezTo>
                    <a:lnTo>
                      <a:pt x="366156" y="1029718"/>
                    </a:lnTo>
                    <a:lnTo>
                      <a:pt x="368678" y="1031236"/>
                    </a:lnTo>
                    <a:cubicBezTo>
                      <a:pt x="438591" y="1072935"/>
                      <a:pt x="524040" y="1122973"/>
                      <a:pt x="606160" y="1168563"/>
                    </a:cubicBezTo>
                    <a:cubicBezTo>
                      <a:pt x="686060" y="1215265"/>
                      <a:pt x="745985" y="1250848"/>
                      <a:pt x="830325" y="1299774"/>
                    </a:cubicBezTo>
                    <a:cubicBezTo>
                      <a:pt x="830325" y="1299774"/>
                      <a:pt x="830325" y="1299774"/>
                      <a:pt x="841422" y="1306446"/>
                    </a:cubicBezTo>
                    <a:cubicBezTo>
                      <a:pt x="841422" y="1306446"/>
                      <a:pt x="841422" y="1306446"/>
                      <a:pt x="874714" y="1326461"/>
                    </a:cubicBezTo>
                    <a:cubicBezTo>
                      <a:pt x="896908" y="1337580"/>
                      <a:pt x="916884" y="1350924"/>
                      <a:pt x="934639" y="1359819"/>
                    </a:cubicBezTo>
                    <a:cubicBezTo>
                      <a:pt x="945736" y="1366491"/>
                      <a:pt x="950175" y="1368715"/>
                      <a:pt x="961273" y="1375387"/>
                    </a:cubicBezTo>
                    <a:cubicBezTo>
                      <a:pt x="961273" y="1373163"/>
                      <a:pt x="994564" y="1393178"/>
                      <a:pt x="1007881" y="1402074"/>
                    </a:cubicBezTo>
                    <a:cubicBezTo>
                      <a:pt x="1010101" y="1402074"/>
                      <a:pt x="1010101" y="1402074"/>
                      <a:pt x="1012320" y="1402074"/>
                    </a:cubicBezTo>
                    <a:cubicBezTo>
                      <a:pt x="1014540" y="1404298"/>
                      <a:pt x="1021198" y="1406522"/>
                      <a:pt x="1023417" y="1408746"/>
                    </a:cubicBezTo>
                    <a:cubicBezTo>
                      <a:pt x="1027856" y="1410969"/>
                      <a:pt x="1034515" y="1415417"/>
                      <a:pt x="1038954" y="1417641"/>
                    </a:cubicBezTo>
                    <a:cubicBezTo>
                      <a:pt x="1061148" y="1428761"/>
                      <a:pt x="1083343" y="1444328"/>
                      <a:pt x="1103318" y="1455448"/>
                    </a:cubicBezTo>
                    <a:cubicBezTo>
                      <a:pt x="1103318" y="1455448"/>
                      <a:pt x="1101098" y="1455448"/>
                      <a:pt x="1101098" y="1455448"/>
                    </a:cubicBezTo>
                    <a:cubicBezTo>
                      <a:pt x="1101098" y="1455448"/>
                      <a:pt x="1103318" y="1457672"/>
                      <a:pt x="1105537" y="1457672"/>
                    </a:cubicBezTo>
                    <a:cubicBezTo>
                      <a:pt x="1101098" y="1455448"/>
                      <a:pt x="1101098" y="1457672"/>
                      <a:pt x="1109976" y="1462119"/>
                    </a:cubicBezTo>
                    <a:cubicBezTo>
                      <a:pt x="1107757" y="1462119"/>
                      <a:pt x="1105537" y="1459896"/>
                      <a:pt x="1105537" y="1459896"/>
                    </a:cubicBezTo>
                    <a:cubicBezTo>
                      <a:pt x="1112196" y="1464343"/>
                      <a:pt x="1125512" y="1473239"/>
                      <a:pt x="1125512" y="1473239"/>
                    </a:cubicBezTo>
                    <a:cubicBezTo>
                      <a:pt x="1127732" y="1477687"/>
                      <a:pt x="1116635" y="1473239"/>
                      <a:pt x="1116635" y="1473239"/>
                    </a:cubicBezTo>
                    <a:cubicBezTo>
                      <a:pt x="1116635" y="1473239"/>
                      <a:pt x="1116635" y="1473239"/>
                      <a:pt x="1114415" y="1473239"/>
                    </a:cubicBezTo>
                    <a:cubicBezTo>
                      <a:pt x="1114415" y="1473239"/>
                      <a:pt x="1114415" y="1473239"/>
                      <a:pt x="1105537" y="1468791"/>
                    </a:cubicBezTo>
                    <a:cubicBezTo>
                      <a:pt x="1105537" y="1468791"/>
                      <a:pt x="1105537" y="1468791"/>
                      <a:pt x="1103318" y="1468791"/>
                    </a:cubicBezTo>
                    <a:cubicBezTo>
                      <a:pt x="1103318" y="1468791"/>
                      <a:pt x="1103318" y="1468791"/>
                      <a:pt x="1078904" y="1455448"/>
                    </a:cubicBezTo>
                    <a:cubicBezTo>
                      <a:pt x="1078904" y="1455448"/>
                      <a:pt x="1078904" y="1455448"/>
                      <a:pt x="1054490" y="1439880"/>
                    </a:cubicBezTo>
                    <a:cubicBezTo>
                      <a:pt x="1052270" y="1437656"/>
                      <a:pt x="1052270" y="1437656"/>
                      <a:pt x="1054490" y="1437656"/>
                    </a:cubicBezTo>
                    <a:cubicBezTo>
                      <a:pt x="1054490" y="1437656"/>
                      <a:pt x="1054490" y="1439880"/>
                      <a:pt x="1052270" y="1437656"/>
                    </a:cubicBezTo>
                    <a:cubicBezTo>
                      <a:pt x="1050051" y="1435433"/>
                      <a:pt x="1047831" y="1433209"/>
                      <a:pt x="1045612" y="1433209"/>
                    </a:cubicBezTo>
                    <a:cubicBezTo>
                      <a:pt x="1041173" y="1430985"/>
                      <a:pt x="1032295" y="1426537"/>
                      <a:pt x="1030076" y="1424313"/>
                    </a:cubicBezTo>
                    <a:cubicBezTo>
                      <a:pt x="1025637" y="1422089"/>
                      <a:pt x="1021198" y="1419865"/>
                      <a:pt x="1016759" y="1415417"/>
                    </a:cubicBezTo>
                    <a:cubicBezTo>
                      <a:pt x="996784" y="1402074"/>
                      <a:pt x="985687" y="1395402"/>
                      <a:pt x="963492" y="1382059"/>
                    </a:cubicBezTo>
                    <a:cubicBezTo>
                      <a:pt x="939078" y="1368715"/>
                      <a:pt x="912445" y="1350924"/>
                      <a:pt x="890250" y="1339804"/>
                    </a:cubicBezTo>
                    <a:cubicBezTo>
                      <a:pt x="870275" y="1328685"/>
                      <a:pt x="854739" y="1319789"/>
                      <a:pt x="832544" y="1306446"/>
                    </a:cubicBezTo>
                    <a:cubicBezTo>
                      <a:pt x="832544" y="1306446"/>
                      <a:pt x="799252" y="1288654"/>
                      <a:pt x="797033" y="1286430"/>
                    </a:cubicBezTo>
                    <a:cubicBezTo>
                      <a:pt x="777058" y="1277535"/>
                      <a:pt x="772619" y="1273087"/>
                      <a:pt x="750424" y="1259743"/>
                    </a:cubicBezTo>
                    <a:cubicBezTo>
                      <a:pt x="734888" y="1250848"/>
                      <a:pt x="730449" y="1250848"/>
                      <a:pt x="719352" y="1241952"/>
                    </a:cubicBezTo>
                    <a:cubicBezTo>
                      <a:pt x="714913" y="1239728"/>
                      <a:pt x="708255" y="1237504"/>
                      <a:pt x="706035" y="1235280"/>
                    </a:cubicBezTo>
                    <a:cubicBezTo>
                      <a:pt x="690499" y="1226385"/>
                      <a:pt x="694938" y="1226385"/>
                      <a:pt x="688280" y="1226385"/>
                    </a:cubicBezTo>
                    <a:cubicBezTo>
                      <a:pt x="686060" y="1224161"/>
                      <a:pt x="668305" y="1210817"/>
                      <a:pt x="661646" y="1208593"/>
                    </a:cubicBezTo>
                    <a:cubicBezTo>
                      <a:pt x="652768" y="1201922"/>
                      <a:pt x="639452" y="1195250"/>
                      <a:pt x="628354" y="1188578"/>
                    </a:cubicBezTo>
                    <a:cubicBezTo>
                      <a:pt x="623915" y="1186354"/>
                      <a:pt x="621696" y="1184130"/>
                      <a:pt x="621696" y="1184130"/>
                    </a:cubicBezTo>
                    <a:cubicBezTo>
                      <a:pt x="617257" y="1181906"/>
                      <a:pt x="610599" y="1179682"/>
                      <a:pt x="606160" y="1175235"/>
                    </a:cubicBezTo>
                    <a:cubicBezTo>
                      <a:pt x="586185" y="1164115"/>
                      <a:pt x="570649" y="1157443"/>
                      <a:pt x="552893" y="1146324"/>
                    </a:cubicBezTo>
                    <a:cubicBezTo>
                      <a:pt x="537912" y="1137984"/>
                      <a:pt x="461756" y="1092116"/>
                      <a:pt x="419934" y="1065950"/>
                    </a:cubicBezTo>
                    <a:lnTo>
                      <a:pt x="419797" y="1065861"/>
                    </a:lnTo>
                    <a:lnTo>
                      <a:pt x="435262" y="1075159"/>
                    </a:lnTo>
                    <a:cubicBezTo>
                      <a:pt x="446359" y="1081830"/>
                      <a:pt x="457456" y="1088502"/>
                      <a:pt x="468554" y="1095174"/>
                    </a:cubicBezTo>
                    <a:cubicBezTo>
                      <a:pt x="484090" y="1104069"/>
                      <a:pt x="499626" y="1112965"/>
                      <a:pt x="515162" y="1121861"/>
                    </a:cubicBezTo>
                    <a:cubicBezTo>
                      <a:pt x="515162" y="1121861"/>
                      <a:pt x="515162" y="1121861"/>
                      <a:pt x="517104" y="1122973"/>
                    </a:cubicBezTo>
                    <a:lnTo>
                      <a:pt x="527948" y="1129182"/>
                    </a:lnTo>
                    <a:lnTo>
                      <a:pt x="530698" y="1130756"/>
                    </a:lnTo>
                    <a:cubicBezTo>
                      <a:pt x="530698" y="1130756"/>
                      <a:pt x="530698" y="1130756"/>
                      <a:pt x="528756" y="1129644"/>
                    </a:cubicBezTo>
                    <a:lnTo>
                      <a:pt x="527948" y="1129182"/>
                    </a:lnTo>
                    <a:lnTo>
                      <a:pt x="515162" y="1121861"/>
                    </a:lnTo>
                    <a:cubicBezTo>
                      <a:pt x="515162" y="1121861"/>
                      <a:pt x="515162" y="1121861"/>
                      <a:pt x="472091" y="1096529"/>
                    </a:cubicBezTo>
                    <a:lnTo>
                      <a:pt x="418402" y="1064952"/>
                    </a:lnTo>
                    <a:lnTo>
                      <a:pt x="409590" y="1059214"/>
                    </a:lnTo>
                    <a:lnTo>
                      <a:pt x="430823" y="1071545"/>
                    </a:lnTo>
                    <a:cubicBezTo>
                      <a:pt x="436926" y="1075089"/>
                      <a:pt x="444556" y="1079519"/>
                      <a:pt x="454092" y="1085058"/>
                    </a:cubicBezTo>
                    <a:lnTo>
                      <a:pt x="472424" y="1095703"/>
                    </a:lnTo>
                    <a:lnTo>
                      <a:pt x="535137" y="1132980"/>
                    </a:lnTo>
                    <a:cubicBezTo>
                      <a:pt x="550673" y="1141876"/>
                      <a:pt x="586185" y="1161891"/>
                      <a:pt x="601721" y="1170787"/>
                    </a:cubicBezTo>
                    <a:cubicBezTo>
                      <a:pt x="552893" y="1142432"/>
                      <a:pt x="516272" y="1121166"/>
                      <a:pt x="488806" y="1105216"/>
                    </a:cubicBezTo>
                    <a:lnTo>
                      <a:pt x="472424" y="1095703"/>
                    </a:lnTo>
                    <a:lnTo>
                      <a:pt x="404189" y="1055143"/>
                    </a:lnTo>
                    <a:cubicBezTo>
                      <a:pt x="404189" y="1055143"/>
                      <a:pt x="404189" y="1055143"/>
                      <a:pt x="400305" y="1052919"/>
                    </a:cubicBezTo>
                    <a:lnTo>
                      <a:pt x="397136" y="1051105"/>
                    </a:lnTo>
                    <a:lnTo>
                      <a:pt x="393092" y="1048472"/>
                    </a:lnTo>
                    <a:lnTo>
                      <a:pt x="393832" y="1049213"/>
                    </a:lnTo>
                    <a:lnTo>
                      <a:pt x="373117" y="1037352"/>
                    </a:lnTo>
                    <a:cubicBezTo>
                      <a:pt x="362020" y="1028456"/>
                      <a:pt x="342045" y="1017337"/>
                      <a:pt x="324289" y="1006217"/>
                    </a:cubicBezTo>
                    <a:close/>
                    <a:moveTo>
                      <a:pt x="668256" y="975690"/>
                    </a:moveTo>
                    <a:lnTo>
                      <a:pt x="673845" y="979879"/>
                    </a:lnTo>
                    <a:lnTo>
                      <a:pt x="675740" y="981300"/>
                    </a:lnTo>
                    <a:lnTo>
                      <a:pt x="676093" y="981564"/>
                    </a:lnTo>
                    <a:lnTo>
                      <a:pt x="677126" y="982339"/>
                    </a:lnTo>
                    <a:lnTo>
                      <a:pt x="675649" y="981329"/>
                    </a:lnTo>
                    <a:close/>
                    <a:moveTo>
                      <a:pt x="667024" y="974767"/>
                    </a:moveTo>
                    <a:lnTo>
                      <a:pt x="668254" y="975688"/>
                    </a:lnTo>
                    <a:lnTo>
                      <a:pt x="668256" y="975690"/>
                    </a:lnTo>
                    <a:close/>
                    <a:moveTo>
                      <a:pt x="633787" y="952534"/>
                    </a:moveTo>
                    <a:lnTo>
                      <a:pt x="635593" y="953939"/>
                    </a:lnTo>
                    <a:lnTo>
                      <a:pt x="634927" y="953483"/>
                    </a:lnTo>
                    <a:close/>
                    <a:moveTo>
                      <a:pt x="211097" y="937276"/>
                    </a:moveTo>
                    <a:lnTo>
                      <a:pt x="224413" y="943948"/>
                    </a:lnTo>
                    <a:cubicBezTo>
                      <a:pt x="234401" y="950063"/>
                      <a:pt x="252989" y="961461"/>
                      <a:pt x="277819" y="976542"/>
                    </a:cubicBezTo>
                    <a:lnTo>
                      <a:pt x="360823" y="1026508"/>
                    </a:lnTo>
                    <a:lnTo>
                      <a:pt x="327202" y="1007329"/>
                    </a:lnTo>
                    <a:cubicBezTo>
                      <a:pt x="284755" y="982727"/>
                      <a:pt x="231072" y="950619"/>
                      <a:pt x="211097" y="937276"/>
                    </a:cubicBezTo>
                    <a:close/>
                    <a:moveTo>
                      <a:pt x="3626196" y="933523"/>
                    </a:moveTo>
                    <a:lnTo>
                      <a:pt x="3612892" y="942404"/>
                    </a:lnTo>
                    <a:cubicBezTo>
                      <a:pt x="3570761" y="971267"/>
                      <a:pt x="3377847" y="1093379"/>
                      <a:pt x="3204889" y="1211051"/>
                    </a:cubicBezTo>
                    <a:cubicBezTo>
                      <a:pt x="3118410" y="1270997"/>
                      <a:pt x="3054106" y="1313181"/>
                      <a:pt x="2965410" y="1370907"/>
                    </a:cubicBezTo>
                    <a:cubicBezTo>
                      <a:pt x="2965410" y="1370907"/>
                      <a:pt x="2965410" y="1370907"/>
                      <a:pt x="2952105" y="1379788"/>
                    </a:cubicBezTo>
                    <a:cubicBezTo>
                      <a:pt x="2952105" y="1379788"/>
                      <a:pt x="2952105" y="1379788"/>
                      <a:pt x="2916627" y="1404210"/>
                    </a:cubicBezTo>
                    <a:cubicBezTo>
                      <a:pt x="2894453" y="1417531"/>
                      <a:pt x="2872279" y="1433073"/>
                      <a:pt x="2854539" y="1444174"/>
                    </a:cubicBezTo>
                    <a:cubicBezTo>
                      <a:pt x="2841235" y="1453055"/>
                      <a:pt x="2839018" y="1457495"/>
                      <a:pt x="2825713" y="1464156"/>
                    </a:cubicBezTo>
                    <a:cubicBezTo>
                      <a:pt x="2827931" y="1466376"/>
                      <a:pt x="2792452" y="1488578"/>
                      <a:pt x="2776930" y="1497459"/>
                    </a:cubicBezTo>
                    <a:cubicBezTo>
                      <a:pt x="2774713" y="1499680"/>
                      <a:pt x="2776930" y="1499680"/>
                      <a:pt x="2772495" y="1501900"/>
                    </a:cubicBezTo>
                    <a:cubicBezTo>
                      <a:pt x="2770278" y="1504120"/>
                      <a:pt x="2763626" y="1508560"/>
                      <a:pt x="2761408" y="1508560"/>
                    </a:cubicBezTo>
                    <a:cubicBezTo>
                      <a:pt x="2756974" y="1513001"/>
                      <a:pt x="2750321" y="1517441"/>
                      <a:pt x="2745887" y="1521882"/>
                    </a:cubicBezTo>
                    <a:cubicBezTo>
                      <a:pt x="2723713" y="1537423"/>
                      <a:pt x="2697104" y="1552965"/>
                      <a:pt x="2674930" y="1566286"/>
                    </a:cubicBezTo>
                    <a:cubicBezTo>
                      <a:pt x="2674930" y="1566286"/>
                      <a:pt x="2677147" y="1564066"/>
                      <a:pt x="2677147" y="1564066"/>
                    </a:cubicBezTo>
                    <a:lnTo>
                      <a:pt x="2672713" y="1566286"/>
                    </a:lnTo>
                    <a:lnTo>
                      <a:pt x="2674375" y="1565176"/>
                    </a:lnTo>
                    <a:cubicBezTo>
                      <a:pt x="2675484" y="1564621"/>
                      <a:pt x="2674930" y="1565176"/>
                      <a:pt x="2672712" y="1566286"/>
                    </a:cubicBezTo>
                    <a:lnTo>
                      <a:pt x="2672713" y="1566286"/>
                    </a:lnTo>
                    <a:lnTo>
                      <a:pt x="2666060" y="1570727"/>
                    </a:lnTo>
                    <a:cubicBezTo>
                      <a:pt x="2668277" y="1568507"/>
                      <a:pt x="2670495" y="1566286"/>
                      <a:pt x="2670495" y="1566286"/>
                    </a:cubicBezTo>
                    <a:cubicBezTo>
                      <a:pt x="2661625" y="1570727"/>
                      <a:pt x="2648321" y="1579608"/>
                      <a:pt x="2646103" y="1579608"/>
                    </a:cubicBezTo>
                    <a:cubicBezTo>
                      <a:pt x="2643886" y="1581828"/>
                      <a:pt x="2652756" y="1572947"/>
                      <a:pt x="2652756" y="1570727"/>
                    </a:cubicBezTo>
                    <a:cubicBezTo>
                      <a:pt x="2652756" y="1570727"/>
                      <a:pt x="2652756" y="1570727"/>
                      <a:pt x="2652756" y="1568507"/>
                    </a:cubicBezTo>
                    <a:cubicBezTo>
                      <a:pt x="2652756" y="1568507"/>
                      <a:pt x="2652756" y="1568507"/>
                      <a:pt x="2661625" y="1564066"/>
                    </a:cubicBezTo>
                    <a:cubicBezTo>
                      <a:pt x="2661625" y="1561846"/>
                      <a:pt x="2661625" y="1561846"/>
                      <a:pt x="2663843" y="1561846"/>
                    </a:cubicBezTo>
                    <a:cubicBezTo>
                      <a:pt x="2663843" y="1561846"/>
                      <a:pt x="2663843" y="1561846"/>
                      <a:pt x="2688234" y="1544084"/>
                    </a:cubicBezTo>
                    <a:cubicBezTo>
                      <a:pt x="2688234" y="1544084"/>
                      <a:pt x="2688234" y="1544084"/>
                      <a:pt x="2714843" y="1526322"/>
                    </a:cubicBezTo>
                    <a:cubicBezTo>
                      <a:pt x="2719278" y="1524102"/>
                      <a:pt x="2719278" y="1524102"/>
                      <a:pt x="2717060" y="1526322"/>
                    </a:cubicBezTo>
                    <a:cubicBezTo>
                      <a:pt x="2717060" y="1526322"/>
                      <a:pt x="2717060" y="1526322"/>
                      <a:pt x="2719278" y="1526322"/>
                    </a:cubicBezTo>
                    <a:cubicBezTo>
                      <a:pt x="2721495" y="1524102"/>
                      <a:pt x="2725930" y="1521882"/>
                      <a:pt x="2728147" y="1519662"/>
                    </a:cubicBezTo>
                    <a:cubicBezTo>
                      <a:pt x="2728147" y="1519662"/>
                      <a:pt x="2728147" y="1519662"/>
                      <a:pt x="2725930" y="1521882"/>
                    </a:cubicBezTo>
                    <a:cubicBezTo>
                      <a:pt x="2732582" y="1517441"/>
                      <a:pt x="2741452" y="1510781"/>
                      <a:pt x="2743669" y="1508560"/>
                    </a:cubicBezTo>
                    <a:cubicBezTo>
                      <a:pt x="2748104" y="1506340"/>
                      <a:pt x="2752539" y="1504120"/>
                      <a:pt x="2759191" y="1499680"/>
                    </a:cubicBezTo>
                    <a:cubicBezTo>
                      <a:pt x="2781365" y="1486358"/>
                      <a:pt x="2792452" y="1479698"/>
                      <a:pt x="2816844" y="1464156"/>
                    </a:cubicBezTo>
                    <a:cubicBezTo>
                      <a:pt x="2841235" y="1446394"/>
                      <a:pt x="2874496" y="1426412"/>
                      <a:pt x="2896670" y="1410871"/>
                    </a:cubicBezTo>
                    <a:cubicBezTo>
                      <a:pt x="2916627" y="1397549"/>
                      <a:pt x="2932149" y="1386448"/>
                      <a:pt x="2958757" y="1370907"/>
                    </a:cubicBezTo>
                    <a:cubicBezTo>
                      <a:pt x="2958757" y="1370907"/>
                      <a:pt x="2992018" y="1346484"/>
                      <a:pt x="2994236" y="1346484"/>
                    </a:cubicBezTo>
                    <a:cubicBezTo>
                      <a:pt x="3014192" y="1330943"/>
                      <a:pt x="3020845" y="1328722"/>
                      <a:pt x="3043019" y="1310961"/>
                    </a:cubicBezTo>
                    <a:cubicBezTo>
                      <a:pt x="3058541" y="1302080"/>
                      <a:pt x="3062975" y="1297639"/>
                      <a:pt x="3076280" y="1288758"/>
                    </a:cubicBezTo>
                    <a:cubicBezTo>
                      <a:pt x="3080715" y="1286538"/>
                      <a:pt x="3087367" y="1282098"/>
                      <a:pt x="3089584" y="1279878"/>
                    </a:cubicBezTo>
                    <a:cubicBezTo>
                      <a:pt x="3107323" y="1268776"/>
                      <a:pt x="3102889" y="1273217"/>
                      <a:pt x="3107323" y="1266556"/>
                    </a:cubicBezTo>
                    <a:cubicBezTo>
                      <a:pt x="3109541" y="1266556"/>
                      <a:pt x="3131715" y="1255455"/>
                      <a:pt x="3138367" y="1248794"/>
                    </a:cubicBezTo>
                    <a:cubicBezTo>
                      <a:pt x="3149454" y="1242134"/>
                      <a:pt x="3162759" y="1233253"/>
                      <a:pt x="3176063" y="1224372"/>
                    </a:cubicBezTo>
                    <a:cubicBezTo>
                      <a:pt x="3178280" y="1222152"/>
                      <a:pt x="3180498" y="1222152"/>
                      <a:pt x="3180498" y="1219932"/>
                    </a:cubicBezTo>
                    <a:cubicBezTo>
                      <a:pt x="3184933" y="1217711"/>
                      <a:pt x="3191585" y="1213271"/>
                      <a:pt x="3198237" y="1208830"/>
                    </a:cubicBezTo>
                    <a:cubicBezTo>
                      <a:pt x="3218194" y="1195509"/>
                      <a:pt x="3233716" y="1184408"/>
                      <a:pt x="3251455" y="1171087"/>
                    </a:cubicBezTo>
                    <a:cubicBezTo>
                      <a:pt x="3269748" y="1159431"/>
                      <a:pt x="3351653" y="1106561"/>
                      <a:pt x="3397076" y="1078045"/>
                    </a:cubicBezTo>
                    <a:lnTo>
                      <a:pt x="3403024" y="1074353"/>
                    </a:lnTo>
                    <a:lnTo>
                      <a:pt x="3400233" y="1076216"/>
                    </a:lnTo>
                    <a:lnTo>
                      <a:pt x="3388936" y="1083757"/>
                    </a:lnTo>
                    <a:lnTo>
                      <a:pt x="3380064" y="1088938"/>
                    </a:lnTo>
                    <a:cubicBezTo>
                      <a:pt x="3368977" y="1097819"/>
                      <a:pt x="3357890" y="1104480"/>
                      <a:pt x="3346803" y="1111141"/>
                    </a:cubicBezTo>
                    <a:cubicBezTo>
                      <a:pt x="3329064" y="1124462"/>
                      <a:pt x="3313542" y="1133343"/>
                      <a:pt x="3295803" y="1144444"/>
                    </a:cubicBezTo>
                    <a:cubicBezTo>
                      <a:pt x="3286933" y="1151105"/>
                      <a:pt x="3282499" y="1154435"/>
                      <a:pt x="3280281" y="1156100"/>
                    </a:cubicBezTo>
                    <a:lnTo>
                      <a:pt x="3278068" y="1157763"/>
                    </a:lnTo>
                    <a:lnTo>
                      <a:pt x="3272957" y="1161174"/>
                    </a:lnTo>
                    <a:lnTo>
                      <a:pt x="3246800" y="1178634"/>
                    </a:lnTo>
                    <a:lnTo>
                      <a:pt x="3239536" y="1183298"/>
                    </a:lnTo>
                    <a:cubicBezTo>
                      <a:pt x="3225955" y="1192179"/>
                      <a:pt x="3212650" y="1201060"/>
                      <a:pt x="3204889" y="1206610"/>
                    </a:cubicBezTo>
                    <a:lnTo>
                      <a:pt x="3246800" y="1178634"/>
                    </a:lnTo>
                    <a:lnTo>
                      <a:pt x="3275846" y="1159986"/>
                    </a:lnTo>
                    <a:lnTo>
                      <a:pt x="3378957" y="1091158"/>
                    </a:lnTo>
                    <a:lnTo>
                      <a:pt x="3406673" y="1073397"/>
                    </a:lnTo>
                    <a:lnTo>
                      <a:pt x="3418315" y="1065071"/>
                    </a:lnTo>
                    <a:lnTo>
                      <a:pt x="3419701" y="1064238"/>
                    </a:lnTo>
                    <a:lnTo>
                      <a:pt x="3426620" y="1060082"/>
                    </a:lnTo>
                    <a:lnTo>
                      <a:pt x="3426630" y="1060076"/>
                    </a:lnTo>
                    <a:lnTo>
                      <a:pt x="3426628" y="1060076"/>
                    </a:lnTo>
                    <a:lnTo>
                      <a:pt x="3429575" y="1058306"/>
                    </a:lnTo>
                    <a:cubicBezTo>
                      <a:pt x="3434252" y="1055496"/>
                      <a:pt x="3440489" y="1051750"/>
                      <a:pt x="3448804" y="1046754"/>
                    </a:cubicBezTo>
                    <a:cubicBezTo>
                      <a:pt x="3462108" y="1037873"/>
                      <a:pt x="3484282" y="1024552"/>
                      <a:pt x="3504239" y="1011231"/>
                    </a:cubicBezTo>
                    <a:cubicBezTo>
                      <a:pt x="3488717" y="1022332"/>
                      <a:pt x="3473195" y="1031213"/>
                      <a:pt x="3462108" y="1040094"/>
                    </a:cubicBezTo>
                    <a:cubicBezTo>
                      <a:pt x="3433282" y="1057855"/>
                      <a:pt x="3417760" y="1068956"/>
                      <a:pt x="3424412" y="1064516"/>
                    </a:cubicBezTo>
                    <a:cubicBezTo>
                      <a:pt x="3433282" y="1057855"/>
                      <a:pt x="3446586" y="1051195"/>
                      <a:pt x="3462108" y="1040094"/>
                    </a:cubicBezTo>
                    <a:cubicBezTo>
                      <a:pt x="3502021" y="1013451"/>
                      <a:pt x="3597370" y="951285"/>
                      <a:pt x="3626196" y="933523"/>
                    </a:cubicBezTo>
                    <a:close/>
                    <a:moveTo>
                      <a:pt x="3251694" y="917843"/>
                    </a:moveTo>
                    <a:lnTo>
                      <a:pt x="3242976" y="923631"/>
                    </a:lnTo>
                    <a:lnTo>
                      <a:pt x="3245593" y="921450"/>
                    </a:lnTo>
                    <a:cubicBezTo>
                      <a:pt x="3247257" y="920063"/>
                      <a:pt x="3247257" y="920063"/>
                      <a:pt x="3247257" y="920063"/>
                    </a:cubicBezTo>
                    <a:cubicBezTo>
                      <a:pt x="3251694" y="917843"/>
                      <a:pt x="3251694" y="917843"/>
                      <a:pt x="3251694" y="917843"/>
                    </a:cubicBezTo>
                    <a:close/>
                    <a:moveTo>
                      <a:pt x="588288" y="915751"/>
                    </a:moveTo>
                    <a:lnTo>
                      <a:pt x="639647" y="954247"/>
                    </a:lnTo>
                    <a:cubicBezTo>
                      <a:pt x="652141" y="963611"/>
                      <a:pt x="660470" y="969854"/>
                      <a:pt x="666023" y="974016"/>
                    </a:cubicBezTo>
                    <a:lnTo>
                      <a:pt x="667024" y="974767"/>
                    </a:lnTo>
                    <a:lnTo>
                      <a:pt x="588315" y="915772"/>
                    </a:lnTo>
                    <a:close/>
                    <a:moveTo>
                      <a:pt x="588281" y="915746"/>
                    </a:moveTo>
                    <a:lnTo>
                      <a:pt x="588281" y="915746"/>
                    </a:lnTo>
                    <a:lnTo>
                      <a:pt x="588281" y="915746"/>
                    </a:lnTo>
                    <a:close/>
                    <a:moveTo>
                      <a:pt x="570514" y="902429"/>
                    </a:moveTo>
                    <a:lnTo>
                      <a:pt x="572418" y="903381"/>
                    </a:lnTo>
                    <a:lnTo>
                      <a:pt x="576344" y="906591"/>
                    </a:lnTo>
                    <a:cubicBezTo>
                      <a:pt x="579398" y="909088"/>
                      <a:pt x="579398" y="909088"/>
                      <a:pt x="579398" y="909088"/>
                    </a:cubicBezTo>
                    <a:lnTo>
                      <a:pt x="588281" y="915746"/>
                    </a:lnTo>
                    <a:lnTo>
                      <a:pt x="588282" y="915747"/>
                    </a:lnTo>
                    <a:lnTo>
                      <a:pt x="588283" y="915748"/>
                    </a:lnTo>
                    <a:lnTo>
                      <a:pt x="588315" y="915772"/>
                    </a:lnTo>
                    <a:lnTo>
                      <a:pt x="608273" y="931286"/>
                    </a:lnTo>
                    <a:lnTo>
                      <a:pt x="633787" y="952534"/>
                    </a:lnTo>
                    <a:lnTo>
                      <a:pt x="593628" y="921297"/>
                    </a:lnTo>
                    <a:cubicBezTo>
                      <a:pt x="581481" y="911724"/>
                      <a:pt x="572735" y="904649"/>
                      <a:pt x="570514" y="902429"/>
                    </a:cubicBezTo>
                    <a:close/>
                    <a:moveTo>
                      <a:pt x="3429171" y="782470"/>
                    </a:moveTo>
                    <a:lnTo>
                      <a:pt x="3418079" y="791347"/>
                    </a:lnTo>
                    <a:cubicBezTo>
                      <a:pt x="3380365" y="822416"/>
                      <a:pt x="3207325" y="953351"/>
                      <a:pt x="3054251" y="1079848"/>
                    </a:cubicBezTo>
                    <a:cubicBezTo>
                      <a:pt x="2978823" y="1141986"/>
                      <a:pt x="2918925" y="1186371"/>
                      <a:pt x="2841279" y="1250729"/>
                    </a:cubicBezTo>
                    <a:cubicBezTo>
                      <a:pt x="2841279" y="1250729"/>
                      <a:pt x="2841279" y="1250729"/>
                      <a:pt x="2827968" y="1259606"/>
                    </a:cubicBezTo>
                    <a:cubicBezTo>
                      <a:pt x="2827968" y="1259606"/>
                      <a:pt x="2827968" y="1259606"/>
                      <a:pt x="2796910" y="1284017"/>
                    </a:cubicBezTo>
                    <a:cubicBezTo>
                      <a:pt x="2776944" y="1299552"/>
                      <a:pt x="2756977" y="1317306"/>
                      <a:pt x="2741448" y="1328402"/>
                    </a:cubicBezTo>
                    <a:cubicBezTo>
                      <a:pt x="2730356" y="1339498"/>
                      <a:pt x="2728137" y="1341718"/>
                      <a:pt x="2717045" y="1350595"/>
                    </a:cubicBezTo>
                    <a:cubicBezTo>
                      <a:pt x="2719264" y="1350595"/>
                      <a:pt x="2685987" y="1375006"/>
                      <a:pt x="2672676" y="1386102"/>
                    </a:cubicBezTo>
                    <a:cubicBezTo>
                      <a:pt x="2670457" y="1388322"/>
                      <a:pt x="2672676" y="1388322"/>
                      <a:pt x="2668239" y="1390541"/>
                    </a:cubicBezTo>
                    <a:cubicBezTo>
                      <a:pt x="2668239" y="1392760"/>
                      <a:pt x="2661584" y="1394979"/>
                      <a:pt x="2659365" y="1397199"/>
                    </a:cubicBezTo>
                    <a:cubicBezTo>
                      <a:pt x="2654928" y="1401637"/>
                      <a:pt x="2648273" y="1408295"/>
                      <a:pt x="2643836" y="1410514"/>
                    </a:cubicBezTo>
                    <a:cubicBezTo>
                      <a:pt x="2626088" y="1426049"/>
                      <a:pt x="2603904" y="1443803"/>
                      <a:pt x="2581719" y="1459337"/>
                    </a:cubicBezTo>
                    <a:cubicBezTo>
                      <a:pt x="2581719" y="1459337"/>
                      <a:pt x="2583937" y="1457118"/>
                      <a:pt x="2583937" y="1457118"/>
                    </a:cubicBezTo>
                    <a:lnTo>
                      <a:pt x="2581066" y="1458554"/>
                    </a:lnTo>
                    <a:lnTo>
                      <a:pt x="2581441" y="1458227"/>
                    </a:lnTo>
                    <a:cubicBezTo>
                      <a:pt x="2582273" y="1457673"/>
                      <a:pt x="2581719" y="1458227"/>
                      <a:pt x="2579500" y="1459337"/>
                    </a:cubicBezTo>
                    <a:lnTo>
                      <a:pt x="2581066" y="1458554"/>
                    </a:lnTo>
                    <a:lnTo>
                      <a:pt x="2575063" y="1463776"/>
                    </a:lnTo>
                    <a:cubicBezTo>
                      <a:pt x="2575063" y="1461556"/>
                      <a:pt x="2579500" y="1459337"/>
                      <a:pt x="2577282" y="1459337"/>
                    </a:cubicBezTo>
                    <a:cubicBezTo>
                      <a:pt x="2570626" y="1463776"/>
                      <a:pt x="2557316" y="1474872"/>
                      <a:pt x="2555097" y="1474872"/>
                    </a:cubicBezTo>
                    <a:cubicBezTo>
                      <a:pt x="2552879" y="1474872"/>
                      <a:pt x="2561753" y="1465995"/>
                      <a:pt x="2561753" y="1465995"/>
                    </a:cubicBezTo>
                    <a:cubicBezTo>
                      <a:pt x="2561753" y="1463776"/>
                      <a:pt x="2561753" y="1463776"/>
                      <a:pt x="2561753" y="1463776"/>
                    </a:cubicBezTo>
                    <a:cubicBezTo>
                      <a:pt x="2561753" y="1463776"/>
                      <a:pt x="2561753" y="1463776"/>
                      <a:pt x="2568408" y="1457118"/>
                    </a:cubicBezTo>
                    <a:cubicBezTo>
                      <a:pt x="2568408" y="1454899"/>
                      <a:pt x="2570626" y="1454899"/>
                      <a:pt x="2570626" y="1454899"/>
                    </a:cubicBezTo>
                    <a:cubicBezTo>
                      <a:pt x="2570626" y="1454899"/>
                      <a:pt x="2570626" y="1454899"/>
                      <a:pt x="2592811" y="1434926"/>
                    </a:cubicBezTo>
                    <a:cubicBezTo>
                      <a:pt x="2592811" y="1434926"/>
                      <a:pt x="2592811" y="1434926"/>
                      <a:pt x="2617214" y="1417172"/>
                    </a:cubicBezTo>
                    <a:cubicBezTo>
                      <a:pt x="2621651" y="1414952"/>
                      <a:pt x="2619433" y="1414952"/>
                      <a:pt x="2619433" y="1417172"/>
                    </a:cubicBezTo>
                    <a:cubicBezTo>
                      <a:pt x="2621651" y="1414952"/>
                      <a:pt x="2626088" y="1412733"/>
                      <a:pt x="2628307" y="1410514"/>
                    </a:cubicBezTo>
                    <a:cubicBezTo>
                      <a:pt x="2628307" y="1410514"/>
                      <a:pt x="2628307" y="1410514"/>
                      <a:pt x="2626088" y="1412733"/>
                    </a:cubicBezTo>
                    <a:cubicBezTo>
                      <a:pt x="2632744" y="1408295"/>
                      <a:pt x="2639399" y="1401637"/>
                      <a:pt x="2643836" y="1399418"/>
                    </a:cubicBezTo>
                    <a:cubicBezTo>
                      <a:pt x="2646054" y="1397199"/>
                      <a:pt x="2650491" y="1392760"/>
                      <a:pt x="2657147" y="1388322"/>
                    </a:cubicBezTo>
                    <a:cubicBezTo>
                      <a:pt x="2677113" y="1372787"/>
                      <a:pt x="2685987" y="1366129"/>
                      <a:pt x="2708171" y="1348375"/>
                    </a:cubicBezTo>
                    <a:cubicBezTo>
                      <a:pt x="2730356" y="1330621"/>
                      <a:pt x="2759196" y="1310648"/>
                      <a:pt x="2779162" y="1292894"/>
                    </a:cubicBezTo>
                    <a:cubicBezTo>
                      <a:pt x="2796910" y="1279579"/>
                      <a:pt x="2810220" y="1268483"/>
                      <a:pt x="2834624" y="1248510"/>
                    </a:cubicBezTo>
                    <a:cubicBezTo>
                      <a:pt x="2834624" y="1248510"/>
                      <a:pt x="2863464" y="1226317"/>
                      <a:pt x="2865682" y="1224098"/>
                    </a:cubicBezTo>
                    <a:cubicBezTo>
                      <a:pt x="2883430" y="1208563"/>
                      <a:pt x="2887867" y="1204125"/>
                      <a:pt x="2910051" y="1186371"/>
                    </a:cubicBezTo>
                    <a:cubicBezTo>
                      <a:pt x="2923362" y="1175275"/>
                      <a:pt x="2927799" y="1173056"/>
                      <a:pt x="2938891" y="1161959"/>
                    </a:cubicBezTo>
                    <a:cubicBezTo>
                      <a:pt x="2943328" y="1159740"/>
                      <a:pt x="2947765" y="1155302"/>
                      <a:pt x="2949983" y="1153082"/>
                    </a:cubicBezTo>
                    <a:cubicBezTo>
                      <a:pt x="2965513" y="1141986"/>
                      <a:pt x="2963294" y="1144206"/>
                      <a:pt x="2967731" y="1139767"/>
                    </a:cubicBezTo>
                    <a:cubicBezTo>
                      <a:pt x="2967731" y="1137548"/>
                      <a:pt x="2987697" y="1126452"/>
                      <a:pt x="2994353" y="1119794"/>
                    </a:cubicBezTo>
                    <a:cubicBezTo>
                      <a:pt x="3003227" y="1113136"/>
                      <a:pt x="3016537" y="1104259"/>
                      <a:pt x="3027630" y="1095382"/>
                    </a:cubicBezTo>
                    <a:cubicBezTo>
                      <a:pt x="3029848" y="1093163"/>
                      <a:pt x="3032067" y="1090944"/>
                      <a:pt x="3032067" y="1090944"/>
                    </a:cubicBezTo>
                    <a:cubicBezTo>
                      <a:pt x="3036503" y="1086505"/>
                      <a:pt x="3040940" y="1082067"/>
                      <a:pt x="3047596" y="1077628"/>
                    </a:cubicBezTo>
                    <a:cubicBezTo>
                      <a:pt x="3065343" y="1062094"/>
                      <a:pt x="3078654" y="1050998"/>
                      <a:pt x="3096402" y="1037682"/>
                    </a:cubicBezTo>
                    <a:cubicBezTo>
                      <a:pt x="3113872" y="1024089"/>
                      <a:pt x="3209474" y="947630"/>
                      <a:pt x="3242018" y="924267"/>
                    </a:cubicBezTo>
                    <a:lnTo>
                      <a:pt x="3242976" y="923631"/>
                    </a:lnTo>
                    <a:lnTo>
                      <a:pt x="3233946" y="931159"/>
                    </a:lnTo>
                    <a:cubicBezTo>
                      <a:pt x="3225073" y="937816"/>
                      <a:pt x="3218417" y="942255"/>
                      <a:pt x="3209543" y="948913"/>
                    </a:cubicBezTo>
                    <a:cubicBezTo>
                      <a:pt x="3200670" y="957790"/>
                      <a:pt x="3189577" y="966667"/>
                      <a:pt x="3178485" y="973324"/>
                    </a:cubicBezTo>
                    <a:cubicBezTo>
                      <a:pt x="3162956" y="986640"/>
                      <a:pt x="3149645" y="997736"/>
                      <a:pt x="3136334" y="1008832"/>
                    </a:cubicBezTo>
                    <a:cubicBezTo>
                      <a:pt x="3136334" y="1008832"/>
                      <a:pt x="3136334" y="1008832"/>
                      <a:pt x="3118586" y="1022147"/>
                    </a:cubicBezTo>
                    <a:cubicBezTo>
                      <a:pt x="3118586" y="1022147"/>
                      <a:pt x="3118586" y="1022147"/>
                      <a:pt x="3136334" y="1008832"/>
                    </a:cubicBezTo>
                    <a:cubicBezTo>
                      <a:pt x="3136334" y="1008832"/>
                      <a:pt x="3136334" y="1008832"/>
                      <a:pt x="3233946" y="931159"/>
                    </a:cubicBezTo>
                    <a:cubicBezTo>
                      <a:pt x="3233946" y="931159"/>
                      <a:pt x="3233946" y="931159"/>
                      <a:pt x="3238383" y="928940"/>
                    </a:cubicBezTo>
                    <a:cubicBezTo>
                      <a:pt x="3238383" y="928940"/>
                      <a:pt x="3238383" y="928940"/>
                      <a:pt x="3193429" y="964699"/>
                    </a:cubicBezTo>
                    <a:lnTo>
                      <a:pt x="3186489" y="970219"/>
                    </a:lnTo>
                    <a:lnTo>
                      <a:pt x="3116368" y="1024367"/>
                    </a:lnTo>
                    <a:cubicBezTo>
                      <a:pt x="3100839" y="1037682"/>
                      <a:pt x="3067562" y="1064313"/>
                      <a:pt x="3054251" y="1075409"/>
                    </a:cubicBezTo>
                    <a:cubicBezTo>
                      <a:pt x="3100284" y="1038792"/>
                      <a:pt x="3134809" y="1011329"/>
                      <a:pt x="3160702" y="990731"/>
                    </a:cubicBezTo>
                    <a:lnTo>
                      <a:pt x="3186489" y="970219"/>
                    </a:lnTo>
                    <a:lnTo>
                      <a:pt x="3242820" y="926720"/>
                    </a:lnTo>
                    <a:cubicBezTo>
                      <a:pt x="3242820" y="926720"/>
                      <a:pt x="3242820" y="926720"/>
                      <a:pt x="3271660" y="902309"/>
                    </a:cubicBezTo>
                    <a:cubicBezTo>
                      <a:pt x="3284971" y="893432"/>
                      <a:pt x="3302719" y="880116"/>
                      <a:pt x="3320466" y="864582"/>
                    </a:cubicBezTo>
                    <a:cubicBezTo>
                      <a:pt x="3307156" y="877897"/>
                      <a:pt x="3293845" y="886774"/>
                      <a:pt x="3282753" y="895651"/>
                    </a:cubicBezTo>
                    <a:cubicBezTo>
                      <a:pt x="3258350" y="913405"/>
                      <a:pt x="3242820" y="926720"/>
                      <a:pt x="3249476" y="922282"/>
                    </a:cubicBezTo>
                    <a:cubicBezTo>
                      <a:pt x="3258350" y="915624"/>
                      <a:pt x="3269442" y="906747"/>
                      <a:pt x="3282753" y="895651"/>
                    </a:cubicBezTo>
                    <a:cubicBezTo>
                      <a:pt x="3320466" y="866801"/>
                      <a:pt x="3404768" y="800224"/>
                      <a:pt x="3429171" y="782470"/>
                    </a:cubicBezTo>
                    <a:close/>
                    <a:moveTo>
                      <a:pt x="412814" y="775903"/>
                    </a:moveTo>
                    <a:lnTo>
                      <a:pt x="423919" y="784782"/>
                    </a:lnTo>
                    <a:cubicBezTo>
                      <a:pt x="457236" y="811419"/>
                      <a:pt x="612715" y="933506"/>
                      <a:pt x="757089" y="1037834"/>
                    </a:cubicBezTo>
                    <a:cubicBezTo>
                      <a:pt x="828165" y="1091108"/>
                      <a:pt x="881472" y="1131064"/>
                      <a:pt x="954769" y="1186558"/>
                    </a:cubicBezTo>
                    <a:cubicBezTo>
                      <a:pt x="954769" y="1186558"/>
                      <a:pt x="954769" y="1186558"/>
                      <a:pt x="965875" y="1195437"/>
                    </a:cubicBezTo>
                    <a:cubicBezTo>
                      <a:pt x="965875" y="1195437"/>
                      <a:pt x="965875" y="1195437"/>
                      <a:pt x="994750" y="1217635"/>
                    </a:cubicBezTo>
                    <a:cubicBezTo>
                      <a:pt x="1012519" y="1230953"/>
                      <a:pt x="1032509" y="1244272"/>
                      <a:pt x="1045836" y="1255370"/>
                    </a:cubicBezTo>
                    <a:cubicBezTo>
                      <a:pt x="1056941" y="1264249"/>
                      <a:pt x="1059163" y="1264249"/>
                      <a:pt x="1070268" y="1273128"/>
                    </a:cubicBezTo>
                    <a:cubicBezTo>
                      <a:pt x="1070268" y="1270909"/>
                      <a:pt x="1099143" y="1293106"/>
                      <a:pt x="1112470" y="1301985"/>
                    </a:cubicBezTo>
                    <a:cubicBezTo>
                      <a:pt x="1112470" y="1304205"/>
                      <a:pt x="1112470" y="1301985"/>
                      <a:pt x="1116912" y="1304205"/>
                    </a:cubicBezTo>
                    <a:cubicBezTo>
                      <a:pt x="1119133" y="1306425"/>
                      <a:pt x="1123575" y="1308645"/>
                      <a:pt x="1125796" y="1310864"/>
                    </a:cubicBezTo>
                    <a:cubicBezTo>
                      <a:pt x="1130239" y="1315304"/>
                      <a:pt x="1136902" y="1319743"/>
                      <a:pt x="1139123" y="1321963"/>
                    </a:cubicBezTo>
                    <a:cubicBezTo>
                      <a:pt x="1159113" y="1335282"/>
                      <a:pt x="1176882" y="1350820"/>
                      <a:pt x="1194651" y="1364139"/>
                    </a:cubicBezTo>
                    <a:cubicBezTo>
                      <a:pt x="1194651" y="1364139"/>
                      <a:pt x="1194651" y="1364139"/>
                      <a:pt x="1192430" y="1364139"/>
                    </a:cubicBezTo>
                    <a:cubicBezTo>
                      <a:pt x="1192430" y="1364139"/>
                      <a:pt x="1194651" y="1366358"/>
                      <a:pt x="1196873" y="1366358"/>
                    </a:cubicBezTo>
                    <a:cubicBezTo>
                      <a:pt x="1194651" y="1364139"/>
                      <a:pt x="1194651" y="1366358"/>
                      <a:pt x="1201315" y="1370798"/>
                    </a:cubicBezTo>
                    <a:cubicBezTo>
                      <a:pt x="1199094" y="1370798"/>
                      <a:pt x="1196873" y="1368578"/>
                      <a:pt x="1196873" y="1370798"/>
                    </a:cubicBezTo>
                    <a:cubicBezTo>
                      <a:pt x="1201315" y="1375237"/>
                      <a:pt x="1214642" y="1384116"/>
                      <a:pt x="1214642" y="1384116"/>
                    </a:cubicBezTo>
                    <a:cubicBezTo>
                      <a:pt x="1216863" y="1388556"/>
                      <a:pt x="1205757" y="1381897"/>
                      <a:pt x="1205757" y="1384116"/>
                    </a:cubicBezTo>
                    <a:cubicBezTo>
                      <a:pt x="1205757" y="1384116"/>
                      <a:pt x="1205757" y="1384116"/>
                      <a:pt x="1203536" y="1384116"/>
                    </a:cubicBezTo>
                    <a:cubicBezTo>
                      <a:pt x="1203536" y="1384116"/>
                      <a:pt x="1203536" y="1384116"/>
                      <a:pt x="1196873" y="1379677"/>
                    </a:cubicBezTo>
                    <a:cubicBezTo>
                      <a:pt x="1194651" y="1377457"/>
                      <a:pt x="1194651" y="1377457"/>
                      <a:pt x="1194651" y="1377457"/>
                    </a:cubicBezTo>
                    <a:cubicBezTo>
                      <a:pt x="1194651" y="1377457"/>
                      <a:pt x="1194651" y="1377457"/>
                      <a:pt x="1172440" y="1361919"/>
                    </a:cubicBezTo>
                    <a:cubicBezTo>
                      <a:pt x="1172440" y="1361919"/>
                      <a:pt x="1172440" y="1361919"/>
                      <a:pt x="1150229" y="1344161"/>
                    </a:cubicBezTo>
                    <a:cubicBezTo>
                      <a:pt x="1150229" y="1344161"/>
                      <a:pt x="1150229" y="1344161"/>
                      <a:pt x="1150229" y="1341941"/>
                    </a:cubicBezTo>
                    <a:cubicBezTo>
                      <a:pt x="1148008" y="1341941"/>
                      <a:pt x="1143565" y="1337501"/>
                      <a:pt x="1143565" y="1337501"/>
                    </a:cubicBezTo>
                    <a:cubicBezTo>
                      <a:pt x="1139123" y="1333062"/>
                      <a:pt x="1132460" y="1328622"/>
                      <a:pt x="1128018" y="1326403"/>
                    </a:cubicBezTo>
                    <a:cubicBezTo>
                      <a:pt x="1125796" y="1324183"/>
                      <a:pt x="1121354" y="1321963"/>
                      <a:pt x="1116912" y="1317524"/>
                    </a:cubicBezTo>
                    <a:cubicBezTo>
                      <a:pt x="1099143" y="1304205"/>
                      <a:pt x="1092480" y="1295326"/>
                      <a:pt x="1070268" y="1279788"/>
                    </a:cubicBezTo>
                    <a:cubicBezTo>
                      <a:pt x="1050278" y="1266469"/>
                      <a:pt x="1025846" y="1244272"/>
                      <a:pt x="1005855" y="1230953"/>
                    </a:cubicBezTo>
                    <a:cubicBezTo>
                      <a:pt x="990308" y="1217635"/>
                      <a:pt x="976981" y="1208756"/>
                      <a:pt x="954769" y="1193217"/>
                    </a:cubicBezTo>
                    <a:cubicBezTo>
                      <a:pt x="954769" y="1193217"/>
                      <a:pt x="928116" y="1173239"/>
                      <a:pt x="925895" y="1171020"/>
                    </a:cubicBezTo>
                    <a:cubicBezTo>
                      <a:pt x="908126" y="1159921"/>
                      <a:pt x="903683" y="1155481"/>
                      <a:pt x="883693" y="1139943"/>
                    </a:cubicBezTo>
                    <a:cubicBezTo>
                      <a:pt x="870367" y="1131064"/>
                      <a:pt x="865924" y="1128844"/>
                      <a:pt x="854819" y="1119965"/>
                    </a:cubicBezTo>
                    <a:cubicBezTo>
                      <a:pt x="852597" y="1117745"/>
                      <a:pt x="845934" y="1113306"/>
                      <a:pt x="843713" y="1113306"/>
                    </a:cubicBezTo>
                    <a:cubicBezTo>
                      <a:pt x="830386" y="1102207"/>
                      <a:pt x="834828" y="1104427"/>
                      <a:pt x="828165" y="1102207"/>
                    </a:cubicBezTo>
                    <a:cubicBezTo>
                      <a:pt x="828165" y="1099987"/>
                      <a:pt x="812617" y="1086669"/>
                      <a:pt x="805954" y="1082229"/>
                    </a:cubicBezTo>
                    <a:cubicBezTo>
                      <a:pt x="797069" y="1075570"/>
                      <a:pt x="788185" y="1066691"/>
                      <a:pt x="777079" y="1057812"/>
                    </a:cubicBezTo>
                    <a:cubicBezTo>
                      <a:pt x="774858" y="1057812"/>
                      <a:pt x="772637" y="1055592"/>
                      <a:pt x="770416" y="1055592"/>
                    </a:cubicBezTo>
                    <a:cubicBezTo>
                      <a:pt x="765973" y="1053373"/>
                      <a:pt x="761531" y="1048933"/>
                      <a:pt x="757089" y="1044493"/>
                    </a:cubicBezTo>
                    <a:cubicBezTo>
                      <a:pt x="739320" y="1031175"/>
                      <a:pt x="725993" y="1022296"/>
                      <a:pt x="710445" y="1011197"/>
                    </a:cubicBezTo>
                    <a:cubicBezTo>
                      <a:pt x="701561" y="1004538"/>
                      <a:pt x="668799" y="979566"/>
                      <a:pt x="637148" y="955148"/>
                    </a:cubicBezTo>
                    <a:lnTo>
                      <a:pt x="635593" y="953939"/>
                    </a:lnTo>
                    <a:lnTo>
                      <a:pt x="675649" y="981329"/>
                    </a:lnTo>
                    <a:lnTo>
                      <a:pt x="678371" y="983405"/>
                    </a:lnTo>
                    <a:lnTo>
                      <a:pt x="684837" y="988944"/>
                    </a:lnTo>
                    <a:lnTo>
                      <a:pt x="692676" y="995659"/>
                    </a:lnTo>
                    <a:cubicBezTo>
                      <a:pt x="692676" y="995659"/>
                      <a:pt x="692676" y="995659"/>
                      <a:pt x="690733" y="993994"/>
                    </a:cubicBezTo>
                    <a:lnTo>
                      <a:pt x="684837" y="988944"/>
                    </a:lnTo>
                    <a:lnTo>
                      <a:pt x="679072" y="984005"/>
                    </a:lnTo>
                    <a:lnTo>
                      <a:pt x="678371" y="983405"/>
                    </a:lnTo>
                    <a:lnTo>
                      <a:pt x="696928" y="997558"/>
                    </a:lnTo>
                    <a:cubicBezTo>
                      <a:pt x="713083" y="1009879"/>
                      <a:pt x="731546" y="1023961"/>
                      <a:pt x="752647" y="1040054"/>
                    </a:cubicBezTo>
                    <a:cubicBezTo>
                      <a:pt x="739320" y="1028955"/>
                      <a:pt x="708224" y="1006758"/>
                      <a:pt x="694897" y="995659"/>
                    </a:cubicBezTo>
                    <a:lnTo>
                      <a:pt x="677129" y="982341"/>
                    </a:lnTo>
                    <a:lnTo>
                      <a:pt x="677128" y="982340"/>
                    </a:lnTo>
                    <a:lnTo>
                      <a:pt x="676093" y="981564"/>
                    </a:lnTo>
                    <a:lnTo>
                      <a:pt x="673845" y="979879"/>
                    </a:lnTo>
                    <a:lnTo>
                      <a:pt x="668254" y="975688"/>
                    </a:lnTo>
                    <a:lnTo>
                      <a:pt x="655056" y="965623"/>
                    </a:lnTo>
                    <a:cubicBezTo>
                      <a:pt x="583841" y="911308"/>
                      <a:pt x="583841" y="911308"/>
                      <a:pt x="583841" y="911308"/>
                    </a:cubicBezTo>
                    <a:lnTo>
                      <a:pt x="588281" y="915746"/>
                    </a:lnTo>
                    <a:lnTo>
                      <a:pt x="576622" y="906036"/>
                    </a:lnTo>
                    <a:cubicBezTo>
                      <a:pt x="574956" y="904649"/>
                      <a:pt x="574956" y="904649"/>
                      <a:pt x="574956" y="904649"/>
                    </a:cubicBezTo>
                    <a:lnTo>
                      <a:pt x="572418" y="903381"/>
                    </a:lnTo>
                    <a:lnTo>
                      <a:pt x="554966" y="889110"/>
                    </a:lnTo>
                    <a:lnTo>
                      <a:pt x="543863" y="880233"/>
                    </a:lnTo>
                    <a:lnTo>
                      <a:pt x="574956" y="902429"/>
                    </a:lnTo>
                    <a:cubicBezTo>
                      <a:pt x="578288" y="904649"/>
                      <a:pt x="576067" y="902984"/>
                      <a:pt x="570236" y="898822"/>
                    </a:cubicBezTo>
                    <a:lnTo>
                      <a:pt x="543863" y="880233"/>
                    </a:lnTo>
                    <a:lnTo>
                      <a:pt x="510543" y="853594"/>
                    </a:lnTo>
                    <a:cubicBezTo>
                      <a:pt x="523870" y="862473"/>
                      <a:pt x="534976" y="871352"/>
                      <a:pt x="543860" y="880231"/>
                    </a:cubicBezTo>
                    <a:cubicBezTo>
                      <a:pt x="510543" y="853594"/>
                      <a:pt x="435025" y="795881"/>
                      <a:pt x="412814" y="775903"/>
                    </a:cubicBezTo>
                    <a:close/>
                    <a:moveTo>
                      <a:pt x="2865274" y="724549"/>
                    </a:moveTo>
                    <a:cubicBezTo>
                      <a:pt x="2851957" y="742320"/>
                      <a:pt x="2851957" y="742320"/>
                      <a:pt x="2851957" y="742320"/>
                    </a:cubicBezTo>
                    <a:cubicBezTo>
                      <a:pt x="2865274" y="724549"/>
                      <a:pt x="2865274" y="724549"/>
                      <a:pt x="2865274" y="724549"/>
                    </a:cubicBezTo>
                    <a:close/>
                    <a:moveTo>
                      <a:pt x="2866708" y="722649"/>
                    </a:moveTo>
                    <a:lnTo>
                      <a:pt x="2866453" y="722987"/>
                    </a:lnTo>
                    <a:cubicBezTo>
                      <a:pt x="2865274" y="724549"/>
                      <a:pt x="2865274" y="724549"/>
                      <a:pt x="2865274" y="724549"/>
                    </a:cubicBezTo>
                    <a:lnTo>
                      <a:pt x="2865721" y="723923"/>
                    </a:lnTo>
                    <a:close/>
                    <a:moveTo>
                      <a:pt x="3158765" y="720306"/>
                    </a:moveTo>
                    <a:lnTo>
                      <a:pt x="3142780" y="738071"/>
                    </a:lnTo>
                    <a:lnTo>
                      <a:pt x="3125034" y="755822"/>
                    </a:lnTo>
                    <a:lnTo>
                      <a:pt x="3126015" y="754789"/>
                    </a:lnTo>
                    <a:cubicBezTo>
                      <a:pt x="3142486" y="737447"/>
                      <a:pt x="3152368" y="727041"/>
                      <a:pt x="3158298" y="720798"/>
                    </a:cubicBezTo>
                    <a:close/>
                    <a:moveTo>
                      <a:pt x="3162754" y="715872"/>
                    </a:moveTo>
                    <a:lnTo>
                      <a:pt x="3162560" y="716088"/>
                    </a:lnTo>
                    <a:lnTo>
                      <a:pt x="3162313" y="716336"/>
                    </a:lnTo>
                    <a:close/>
                    <a:moveTo>
                      <a:pt x="3166928" y="711710"/>
                    </a:moveTo>
                    <a:lnTo>
                      <a:pt x="3164557" y="714207"/>
                    </a:lnTo>
                    <a:lnTo>
                      <a:pt x="3158765" y="720306"/>
                    </a:lnTo>
                    <a:lnTo>
                      <a:pt x="3162560" y="716088"/>
                    </a:lnTo>
                    <a:close/>
                    <a:moveTo>
                      <a:pt x="3167186" y="711439"/>
                    </a:moveTo>
                    <a:lnTo>
                      <a:pt x="3167186" y="711440"/>
                    </a:lnTo>
                    <a:lnTo>
                      <a:pt x="3162754" y="715872"/>
                    </a:lnTo>
                    <a:close/>
                    <a:moveTo>
                      <a:pt x="3180508" y="698113"/>
                    </a:moveTo>
                    <a:cubicBezTo>
                      <a:pt x="3179121" y="699501"/>
                      <a:pt x="3176104" y="702518"/>
                      <a:pt x="3171852" y="706776"/>
                    </a:cubicBezTo>
                    <a:lnTo>
                      <a:pt x="3166928" y="711710"/>
                    </a:lnTo>
                    <a:lnTo>
                      <a:pt x="3167186" y="711440"/>
                    </a:lnTo>
                    <a:lnTo>
                      <a:pt x="3167192" y="711433"/>
                    </a:lnTo>
                    <a:lnTo>
                      <a:pt x="3167186" y="711439"/>
                    </a:lnTo>
                    <a:lnTo>
                      <a:pt x="3174405" y="704218"/>
                    </a:lnTo>
                    <a:cubicBezTo>
                      <a:pt x="3176069" y="702553"/>
                      <a:pt x="3176069" y="702553"/>
                      <a:pt x="3176069" y="702553"/>
                    </a:cubicBezTo>
                    <a:cubicBezTo>
                      <a:pt x="3180508" y="698113"/>
                      <a:pt x="3180508" y="698113"/>
                      <a:pt x="3180508" y="698113"/>
                    </a:cubicBezTo>
                    <a:close/>
                    <a:moveTo>
                      <a:pt x="2892694" y="688227"/>
                    </a:moveTo>
                    <a:lnTo>
                      <a:pt x="2884313" y="699455"/>
                    </a:lnTo>
                    <a:lnTo>
                      <a:pt x="2874531" y="712558"/>
                    </a:lnTo>
                    <a:lnTo>
                      <a:pt x="2866708" y="722649"/>
                    </a:lnTo>
                    <a:lnTo>
                      <a:pt x="2874707" y="712054"/>
                    </a:lnTo>
                    <a:close/>
                    <a:moveTo>
                      <a:pt x="2901337" y="674373"/>
                    </a:moveTo>
                    <a:lnTo>
                      <a:pt x="2897966" y="678743"/>
                    </a:lnTo>
                    <a:lnTo>
                      <a:pt x="2898567" y="677901"/>
                    </a:lnTo>
                    <a:close/>
                    <a:moveTo>
                      <a:pt x="2686805" y="666824"/>
                    </a:moveTo>
                    <a:lnTo>
                      <a:pt x="2686010" y="668354"/>
                    </a:lnTo>
                    <a:lnTo>
                      <a:pt x="2685528" y="669109"/>
                    </a:lnTo>
                    <a:close/>
                    <a:moveTo>
                      <a:pt x="613292" y="639788"/>
                    </a:moveTo>
                    <a:cubicBezTo>
                      <a:pt x="626604" y="653131"/>
                      <a:pt x="637696" y="664250"/>
                      <a:pt x="646571" y="673145"/>
                    </a:cubicBezTo>
                    <a:cubicBezTo>
                      <a:pt x="659882" y="686488"/>
                      <a:pt x="668756" y="695383"/>
                      <a:pt x="675412" y="702054"/>
                    </a:cubicBezTo>
                    <a:cubicBezTo>
                      <a:pt x="682068" y="708726"/>
                      <a:pt x="668756" y="693159"/>
                      <a:pt x="646571" y="673145"/>
                    </a:cubicBezTo>
                    <a:lnTo>
                      <a:pt x="617724" y="643630"/>
                    </a:lnTo>
                    <a:lnTo>
                      <a:pt x="651008" y="676481"/>
                    </a:lnTo>
                    <a:cubicBezTo>
                      <a:pt x="710355" y="734856"/>
                      <a:pt x="783013" y="805462"/>
                      <a:pt x="852897" y="871064"/>
                    </a:cubicBezTo>
                    <a:cubicBezTo>
                      <a:pt x="921673" y="937778"/>
                      <a:pt x="972700" y="988926"/>
                      <a:pt x="1043694" y="1057864"/>
                    </a:cubicBezTo>
                    <a:cubicBezTo>
                      <a:pt x="1043694" y="1057864"/>
                      <a:pt x="1043694" y="1057864"/>
                      <a:pt x="1054787" y="1066759"/>
                    </a:cubicBezTo>
                    <a:cubicBezTo>
                      <a:pt x="1054787" y="1066759"/>
                      <a:pt x="1054787" y="1066759"/>
                      <a:pt x="1081410" y="1093445"/>
                    </a:cubicBezTo>
                    <a:cubicBezTo>
                      <a:pt x="1099158" y="1111236"/>
                      <a:pt x="1119125" y="1129026"/>
                      <a:pt x="1132437" y="1142369"/>
                    </a:cubicBezTo>
                    <a:cubicBezTo>
                      <a:pt x="1143530" y="1153488"/>
                      <a:pt x="1145748" y="1153488"/>
                      <a:pt x="1156841" y="1164607"/>
                    </a:cubicBezTo>
                    <a:cubicBezTo>
                      <a:pt x="1156841" y="1162383"/>
                      <a:pt x="1183464" y="1189069"/>
                      <a:pt x="1196775" y="1202412"/>
                    </a:cubicBezTo>
                    <a:cubicBezTo>
                      <a:pt x="1196775" y="1202412"/>
                      <a:pt x="1196775" y="1202412"/>
                      <a:pt x="1201212" y="1204636"/>
                    </a:cubicBezTo>
                    <a:cubicBezTo>
                      <a:pt x="1201212" y="1206859"/>
                      <a:pt x="1205650" y="1211307"/>
                      <a:pt x="1207868" y="1213531"/>
                    </a:cubicBezTo>
                    <a:cubicBezTo>
                      <a:pt x="1212305" y="1217978"/>
                      <a:pt x="1218961" y="1222426"/>
                      <a:pt x="1223398" y="1226874"/>
                    </a:cubicBezTo>
                    <a:cubicBezTo>
                      <a:pt x="1241147" y="1242440"/>
                      <a:pt x="1258895" y="1262455"/>
                      <a:pt x="1276644" y="1280245"/>
                    </a:cubicBezTo>
                    <a:cubicBezTo>
                      <a:pt x="1276644" y="1280245"/>
                      <a:pt x="1274425" y="1280245"/>
                      <a:pt x="1274425" y="1280245"/>
                    </a:cubicBezTo>
                    <a:cubicBezTo>
                      <a:pt x="1274425" y="1280245"/>
                      <a:pt x="1276644" y="1280245"/>
                      <a:pt x="1278862" y="1282469"/>
                    </a:cubicBezTo>
                    <a:cubicBezTo>
                      <a:pt x="1274425" y="1280245"/>
                      <a:pt x="1274425" y="1280245"/>
                      <a:pt x="1281081" y="1286917"/>
                    </a:cubicBezTo>
                    <a:cubicBezTo>
                      <a:pt x="1281081" y="1286917"/>
                      <a:pt x="1276644" y="1284693"/>
                      <a:pt x="1278862" y="1284693"/>
                    </a:cubicBezTo>
                    <a:cubicBezTo>
                      <a:pt x="1283299" y="1291364"/>
                      <a:pt x="1294392" y="1302483"/>
                      <a:pt x="1294392" y="1304707"/>
                    </a:cubicBezTo>
                    <a:cubicBezTo>
                      <a:pt x="1296611" y="1306931"/>
                      <a:pt x="1287737" y="1300259"/>
                      <a:pt x="1285518" y="1300259"/>
                    </a:cubicBezTo>
                    <a:cubicBezTo>
                      <a:pt x="1285518" y="1300259"/>
                      <a:pt x="1285518" y="1300259"/>
                      <a:pt x="1283299" y="1300259"/>
                    </a:cubicBezTo>
                    <a:cubicBezTo>
                      <a:pt x="1283299" y="1300259"/>
                      <a:pt x="1283299" y="1300259"/>
                      <a:pt x="1276644" y="1293588"/>
                    </a:cubicBezTo>
                    <a:cubicBezTo>
                      <a:pt x="1276644" y="1293588"/>
                      <a:pt x="1274425" y="1293588"/>
                      <a:pt x="1274425" y="1293588"/>
                    </a:cubicBezTo>
                    <a:cubicBezTo>
                      <a:pt x="1274425" y="1293588"/>
                      <a:pt x="1274425" y="1293588"/>
                      <a:pt x="1252239" y="1273574"/>
                    </a:cubicBezTo>
                    <a:cubicBezTo>
                      <a:pt x="1252239" y="1273574"/>
                      <a:pt x="1252239" y="1273574"/>
                      <a:pt x="1232272" y="1251336"/>
                    </a:cubicBezTo>
                    <a:cubicBezTo>
                      <a:pt x="1232272" y="1251336"/>
                      <a:pt x="1232272" y="1251336"/>
                      <a:pt x="1230054" y="1249112"/>
                    </a:cubicBezTo>
                    <a:cubicBezTo>
                      <a:pt x="1230054" y="1246888"/>
                      <a:pt x="1225617" y="1244664"/>
                      <a:pt x="1225617" y="1242440"/>
                    </a:cubicBezTo>
                    <a:cubicBezTo>
                      <a:pt x="1225617" y="1242440"/>
                      <a:pt x="1225617" y="1242440"/>
                      <a:pt x="1225617" y="1244664"/>
                    </a:cubicBezTo>
                    <a:cubicBezTo>
                      <a:pt x="1221180" y="1237993"/>
                      <a:pt x="1214524" y="1233545"/>
                      <a:pt x="1210087" y="1229097"/>
                    </a:cubicBezTo>
                    <a:cubicBezTo>
                      <a:pt x="1207868" y="1226874"/>
                      <a:pt x="1205650" y="1222426"/>
                      <a:pt x="1198994" y="1217978"/>
                    </a:cubicBezTo>
                    <a:cubicBezTo>
                      <a:pt x="1183464" y="1200188"/>
                      <a:pt x="1174590" y="1191293"/>
                      <a:pt x="1154622" y="1173502"/>
                    </a:cubicBezTo>
                    <a:cubicBezTo>
                      <a:pt x="1136874" y="1153488"/>
                      <a:pt x="1112470" y="1129026"/>
                      <a:pt x="1092503" y="1111236"/>
                    </a:cubicBezTo>
                    <a:cubicBezTo>
                      <a:pt x="1076973" y="1095669"/>
                      <a:pt x="1063661" y="1084550"/>
                      <a:pt x="1043694" y="1064536"/>
                    </a:cubicBezTo>
                    <a:cubicBezTo>
                      <a:pt x="1043694" y="1064536"/>
                      <a:pt x="1017071" y="1037850"/>
                      <a:pt x="1014853" y="1035626"/>
                    </a:cubicBezTo>
                    <a:cubicBezTo>
                      <a:pt x="997104" y="1020059"/>
                      <a:pt x="994886" y="1015612"/>
                      <a:pt x="974919" y="997821"/>
                    </a:cubicBezTo>
                    <a:cubicBezTo>
                      <a:pt x="961607" y="986702"/>
                      <a:pt x="957170" y="982255"/>
                      <a:pt x="946077" y="971135"/>
                    </a:cubicBezTo>
                    <a:cubicBezTo>
                      <a:pt x="943859" y="968912"/>
                      <a:pt x="937203" y="964464"/>
                      <a:pt x="937203" y="962240"/>
                    </a:cubicBezTo>
                    <a:cubicBezTo>
                      <a:pt x="923892" y="948897"/>
                      <a:pt x="926110" y="951121"/>
                      <a:pt x="921673" y="948897"/>
                    </a:cubicBezTo>
                    <a:cubicBezTo>
                      <a:pt x="919454" y="946674"/>
                      <a:pt x="906143" y="928883"/>
                      <a:pt x="899487" y="924435"/>
                    </a:cubicBezTo>
                    <a:cubicBezTo>
                      <a:pt x="890613" y="917764"/>
                      <a:pt x="881739" y="906645"/>
                      <a:pt x="870646" y="895526"/>
                    </a:cubicBezTo>
                    <a:cubicBezTo>
                      <a:pt x="868427" y="893302"/>
                      <a:pt x="866209" y="891078"/>
                      <a:pt x="866209" y="891078"/>
                    </a:cubicBezTo>
                    <a:cubicBezTo>
                      <a:pt x="861772" y="886631"/>
                      <a:pt x="857335" y="882183"/>
                      <a:pt x="850679" y="877735"/>
                    </a:cubicBezTo>
                    <a:cubicBezTo>
                      <a:pt x="835149" y="862169"/>
                      <a:pt x="821837" y="851050"/>
                      <a:pt x="806307" y="835483"/>
                    </a:cubicBezTo>
                    <a:cubicBezTo>
                      <a:pt x="788559" y="819916"/>
                      <a:pt x="679849" y="710950"/>
                      <a:pt x="670975" y="699831"/>
                    </a:cubicBezTo>
                    <a:lnTo>
                      <a:pt x="671638" y="700495"/>
                    </a:lnTo>
                    <a:lnTo>
                      <a:pt x="676799" y="705668"/>
                    </a:lnTo>
                    <a:cubicBezTo>
                      <a:pt x="679849" y="708726"/>
                      <a:pt x="679849" y="708726"/>
                      <a:pt x="679849" y="708726"/>
                    </a:cubicBezTo>
                    <a:lnTo>
                      <a:pt x="679859" y="708735"/>
                    </a:lnTo>
                    <a:lnTo>
                      <a:pt x="688723" y="717621"/>
                    </a:lnTo>
                    <a:cubicBezTo>
                      <a:pt x="773029" y="802126"/>
                      <a:pt x="773029" y="802126"/>
                      <a:pt x="773029" y="802126"/>
                    </a:cubicBezTo>
                    <a:cubicBezTo>
                      <a:pt x="773029" y="802126"/>
                      <a:pt x="773029" y="802126"/>
                      <a:pt x="788559" y="815469"/>
                    </a:cubicBezTo>
                    <a:cubicBezTo>
                      <a:pt x="788559" y="815469"/>
                      <a:pt x="788559" y="815469"/>
                      <a:pt x="773029" y="802126"/>
                    </a:cubicBezTo>
                    <a:cubicBezTo>
                      <a:pt x="761936" y="788783"/>
                      <a:pt x="748625" y="777664"/>
                      <a:pt x="735313" y="764321"/>
                    </a:cubicBezTo>
                    <a:cubicBezTo>
                      <a:pt x="726439" y="755426"/>
                      <a:pt x="715346" y="744307"/>
                      <a:pt x="708691" y="737635"/>
                    </a:cubicBezTo>
                    <a:cubicBezTo>
                      <a:pt x="699816" y="730964"/>
                      <a:pt x="695379" y="724293"/>
                      <a:pt x="688723" y="717621"/>
                    </a:cubicBezTo>
                    <a:cubicBezTo>
                      <a:pt x="688723" y="717621"/>
                      <a:pt x="688723" y="717621"/>
                      <a:pt x="684286" y="713173"/>
                    </a:cubicBezTo>
                    <a:cubicBezTo>
                      <a:pt x="684286" y="713173"/>
                      <a:pt x="684286" y="713173"/>
                      <a:pt x="848460" y="873288"/>
                    </a:cubicBezTo>
                    <a:cubicBezTo>
                      <a:pt x="835149" y="859945"/>
                      <a:pt x="806307" y="831035"/>
                      <a:pt x="792996" y="817693"/>
                    </a:cubicBezTo>
                    <a:lnTo>
                      <a:pt x="679859" y="708735"/>
                    </a:lnTo>
                    <a:lnTo>
                      <a:pt x="677076" y="705946"/>
                    </a:lnTo>
                    <a:cubicBezTo>
                      <a:pt x="675412" y="704278"/>
                      <a:pt x="675412" y="704278"/>
                      <a:pt x="675412" y="704278"/>
                    </a:cubicBezTo>
                    <a:lnTo>
                      <a:pt x="671638" y="700495"/>
                    </a:lnTo>
                    <a:lnTo>
                      <a:pt x="669554" y="698406"/>
                    </a:lnTo>
                    <a:cubicBezTo>
                      <a:pt x="666122" y="694966"/>
                      <a:pt x="661546" y="690380"/>
                      <a:pt x="655445" y="684264"/>
                    </a:cubicBezTo>
                    <a:cubicBezTo>
                      <a:pt x="644352" y="673145"/>
                      <a:pt x="628822" y="655354"/>
                      <a:pt x="613292" y="639788"/>
                    </a:cubicBezTo>
                    <a:close/>
                    <a:moveTo>
                      <a:pt x="604324" y="630375"/>
                    </a:moveTo>
                    <a:lnTo>
                      <a:pt x="616481" y="642359"/>
                    </a:lnTo>
                    <a:lnTo>
                      <a:pt x="617724" y="643630"/>
                    </a:lnTo>
                    <a:lnTo>
                      <a:pt x="609245" y="635262"/>
                    </a:lnTo>
                    <a:close/>
                    <a:moveTo>
                      <a:pt x="2940738" y="624588"/>
                    </a:moveTo>
                    <a:cubicBezTo>
                      <a:pt x="2921872" y="649578"/>
                      <a:pt x="2907723" y="668321"/>
                      <a:pt x="2897110" y="682378"/>
                    </a:cubicBezTo>
                    <a:lnTo>
                      <a:pt x="2892694" y="688227"/>
                    </a:lnTo>
                    <a:lnTo>
                      <a:pt x="2909955" y="665106"/>
                    </a:lnTo>
                    <a:cubicBezTo>
                      <a:pt x="2916999" y="655670"/>
                      <a:pt x="2922635" y="648121"/>
                      <a:pt x="2927143" y="642081"/>
                    </a:cubicBezTo>
                    <a:lnTo>
                      <a:pt x="2932629" y="634733"/>
                    </a:lnTo>
                    <a:close/>
                    <a:moveTo>
                      <a:pt x="2948469" y="613757"/>
                    </a:moveTo>
                    <a:lnTo>
                      <a:pt x="2940738" y="624588"/>
                    </a:lnTo>
                    <a:cubicBezTo>
                      <a:pt x="2940738" y="624588"/>
                      <a:pt x="2940738" y="624588"/>
                      <a:pt x="2945177" y="617924"/>
                    </a:cubicBezTo>
                    <a:cubicBezTo>
                      <a:pt x="2945177" y="617924"/>
                      <a:pt x="2945177" y="617924"/>
                      <a:pt x="2937569" y="628115"/>
                    </a:cubicBezTo>
                    <a:lnTo>
                      <a:pt x="2932629" y="634733"/>
                    </a:lnTo>
                    <a:lnTo>
                      <a:pt x="2922982" y="646802"/>
                    </a:lnTo>
                    <a:lnTo>
                      <a:pt x="2901337" y="674373"/>
                    </a:lnTo>
                    <a:lnTo>
                      <a:pt x="2934704" y="631113"/>
                    </a:lnTo>
                    <a:close/>
                    <a:moveTo>
                      <a:pt x="1345220" y="612070"/>
                    </a:moveTo>
                    <a:lnTo>
                      <a:pt x="1346421" y="614697"/>
                    </a:lnTo>
                    <a:lnTo>
                      <a:pt x="1347615" y="617711"/>
                    </a:lnTo>
                    <a:close/>
                    <a:moveTo>
                      <a:pt x="2956275" y="604596"/>
                    </a:moveTo>
                    <a:cubicBezTo>
                      <a:pt x="2954888" y="605984"/>
                      <a:pt x="2952183" y="609177"/>
                      <a:pt x="2948481" y="613741"/>
                    </a:cubicBezTo>
                    <a:lnTo>
                      <a:pt x="2948469" y="613757"/>
                    </a:lnTo>
                    <a:lnTo>
                      <a:pt x="2950449" y="610982"/>
                    </a:lnTo>
                    <a:cubicBezTo>
                      <a:pt x="2951836" y="609038"/>
                      <a:pt x="2951836" y="609038"/>
                      <a:pt x="2951836" y="609038"/>
                    </a:cubicBezTo>
                    <a:cubicBezTo>
                      <a:pt x="2956275" y="604596"/>
                      <a:pt x="2956275" y="604596"/>
                      <a:pt x="2956275" y="604596"/>
                    </a:cubicBezTo>
                    <a:close/>
                    <a:moveTo>
                      <a:pt x="881559" y="591420"/>
                    </a:moveTo>
                    <a:cubicBezTo>
                      <a:pt x="882669" y="593087"/>
                      <a:pt x="885097" y="596385"/>
                      <a:pt x="888527" y="600921"/>
                    </a:cubicBezTo>
                    <a:lnTo>
                      <a:pt x="894821" y="609128"/>
                    </a:lnTo>
                    <a:lnTo>
                      <a:pt x="885166" y="597531"/>
                    </a:lnTo>
                    <a:cubicBezTo>
                      <a:pt x="883779" y="595865"/>
                      <a:pt x="883779" y="595865"/>
                      <a:pt x="883779" y="595865"/>
                    </a:cubicBezTo>
                    <a:cubicBezTo>
                      <a:pt x="881559" y="591420"/>
                      <a:pt x="881559" y="591420"/>
                      <a:pt x="881559" y="591420"/>
                    </a:cubicBezTo>
                    <a:close/>
                    <a:moveTo>
                      <a:pt x="2971811" y="586825"/>
                    </a:moveTo>
                    <a:lnTo>
                      <a:pt x="2969788" y="589456"/>
                    </a:lnTo>
                    <a:lnTo>
                      <a:pt x="2958217" y="604041"/>
                    </a:lnTo>
                    <a:cubicBezTo>
                      <a:pt x="2953500" y="610149"/>
                      <a:pt x="2951835" y="612371"/>
                      <a:pt x="2954055" y="609038"/>
                    </a:cubicBezTo>
                    <a:close/>
                    <a:moveTo>
                      <a:pt x="1124849" y="574597"/>
                    </a:moveTo>
                    <a:lnTo>
                      <a:pt x="1126634" y="577455"/>
                    </a:lnTo>
                    <a:cubicBezTo>
                      <a:pt x="1128021" y="579676"/>
                      <a:pt x="1128021" y="579676"/>
                      <a:pt x="1128021" y="579676"/>
                    </a:cubicBezTo>
                    <a:close/>
                    <a:moveTo>
                      <a:pt x="2990154" y="563368"/>
                    </a:moveTo>
                    <a:lnTo>
                      <a:pt x="2980689" y="575718"/>
                    </a:lnTo>
                    <a:lnTo>
                      <a:pt x="2971811" y="586825"/>
                    </a:lnTo>
                    <a:lnTo>
                      <a:pt x="2971811" y="586825"/>
                    </a:lnTo>
                    <a:close/>
                    <a:moveTo>
                      <a:pt x="861577" y="562533"/>
                    </a:moveTo>
                    <a:lnTo>
                      <a:pt x="868248" y="571031"/>
                    </a:lnTo>
                    <a:lnTo>
                      <a:pt x="865827" y="567993"/>
                    </a:lnTo>
                    <a:close/>
                    <a:moveTo>
                      <a:pt x="858094" y="558178"/>
                    </a:moveTo>
                    <a:lnTo>
                      <a:pt x="861577" y="562533"/>
                    </a:lnTo>
                    <a:lnTo>
                      <a:pt x="860205" y="560866"/>
                    </a:lnTo>
                    <a:close/>
                    <a:moveTo>
                      <a:pt x="517894" y="544164"/>
                    </a:moveTo>
                    <a:lnTo>
                      <a:pt x="528987" y="555283"/>
                    </a:lnTo>
                    <a:cubicBezTo>
                      <a:pt x="537306" y="563622"/>
                      <a:pt x="552975" y="579328"/>
                      <a:pt x="573982" y="600246"/>
                    </a:cubicBezTo>
                    <a:lnTo>
                      <a:pt x="604324" y="630375"/>
                    </a:lnTo>
                    <a:lnTo>
                      <a:pt x="578904" y="605319"/>
                    </a:lnTo>
                    <a:cubicBezTo>
                      <a:pt x="553391" y="580301"/>
                      <a:pt x="528987" y="556395"/>
                      <a:pt x="517894" y="544164"/>
                    </a:cubicBezTo>
                    <a:close/>
                    <a:moveTo>
                      <a:pt x="1313086" y="535176"/>
                    </a:moveTo>
                    <a:lnTo>
                      <a:pt x="1315460" y="539934"/>
                    </a:lnTo>
                    <a:cubicBezTo>
                      <a:pt x="1316569" y="542157"/>
                      <a:pt x="1316569" y="542157"/>
                      <a:pt x="1316569" y="542157"/>
                    </a:cubicBezTo>
                    <a:close/>
                    <a:moveTo>
                      <a:pt x="3344731" y="533844"/>
                    </a:moveTo>
                    <a:lnTo>
                      <a:pt x="3335854" y="544943"/>
                    </a:lnTo>
                    <a:cubicBezTo>
                      <a:pt x="3300346" y="580461"/>
                      <a:pt x="3140561" y="742511"/>
                      <a:pt x="2998530" y="893461"/>
                    </a:cubicBezTo>
                    <a:cubicBezTo>
                      <a:pt x="2929734" y="968936"/>
                      <a:pt x="2874253" y="1022213"/>
                      <a:pt x="2803237" y="1097688"/>
                    </a:cubicBezTo>
                    <a:cubicBezTo>
                      <a:pt x="2803237" y="1097688"/>
                      <a:pt x="2803237" y="1097688"/>
                      <a:pt x="2792141" y="1108787"/>
                    </a:cubicBezTo>
                    <a:cubicBezTo>
                      <a:pt x="2792141" y="1108787"/>
                      <a:pt x="2792141" y="1108787"/>
                      <a:pt x="2763291" y="1139865"/>
                    </a:cubicBezTo>
                    <a:cubicBezTo>
                      <a:pt x="2745537" y="1159844"/>
                      <a:pt x="2725564" y="1177603"/>
                      <a:pt x="2712249" y="1193142"/>
                    </a:cubicBezTo>
                    <a:cubicBezTo>
                      <a:pt x="2701152" y="1206461"/>
                      <a:pt x="2698933" y="1208681"/>
                      <a:pt x="2687837" y="1219780"/>
                    </a:cubicBezTo>
                    <a:cubicBezTo>
                      <a:pt x="2690056" y="1219780"/>
                      <a:pt x="2661206" y="1248639"/>
                      <a:pt x="2647891" y="1261958"/>
                    </a:cubicBezTo>
                    <a:cubicBezTo>
                      <a:pt x="2647891" y="1264178"/>
                      <a:pt x="2647891" y="1264178"/>
                      <a:pt x="2645672" y="1266397"/>
                    </a:cubicBezTo>
                    <a:cubicBezTo>
                      <a:pt x="2643452" y="1268617"/>
                      <a:pt x="2639014" y="1273057"/>
                      <a:pt x="2636795" y="1275277"/>
                    </a:cubicBezTo>
                    <a:cubicBezTo>
                      <a:pt x="2632356" y="1279717"/>
                      <a:pt x="2627918" y="1286376"/>
                      <a:pt x="2623479" y="1290816"/>
                    </a:cubicBezTo>
                    <a:cubicBezTo>
                      <a:pt x="2605725" y="1310795"/>
                      <a:pt x="2585752" y="1330773"/>
                      <a:pt x="2565779" y="1348532"/>
                    </a:cubicBezTo>
                    <a:cubicBezTo>
                      <a:pt x="2565779" y="1348532"/>
                      <a:pt x="2567998" y="1348532"/>
                      <a:pt x="2567998" y="1346312"/>
                    </a:cubicBezTo>
                    <a:cubicBezTo>
                      <a:pt x="2567998" y="1346312"/>
                      <a:pt x="2565779" y="1348532"/>
                      <a:pt x="2563560" y="1350752"/>
                    </a:cubicBezTo>
                    <a:cubicBezTo>
                      <a:pt x="2565779" y="1346312"/>
                      <a:pt x="2565779" y="1346312"/>
                      <a:pt x="2559121" y="1355192"/>
                    </a:cubicBezTo>
                    <a:cubicBezTo>
                      <a:pt x="2559121" y="1352972"/>
                      <a:pt x="2561340" y="1350752"/>
                      <a:pt x="2561340" y="1350752"/>
                    </a:cubicBezTo>
                    <a:cubicBezTo>
                      <a:pt x="2554683" y="1355192"/>
                      <a:pt x="2541367" y="1368511"/>
                      <a:pt x="2541367" y="1370731"/>
                    </a:cubicBezTo>
                    <a:cubicBezTo>
                      <a:pt x="2536929" y="1370731"/>
                      <a:pt x="2545806" y="1359632"/>
                      <a:pt x="2543586" y="1359632"/>
                    </a:cubicBezTo>
                    <a:cubicBezTo>
                      <a:pt x="2545806" y="1359632"/>
                      <a:pt x="2543586" y="1359632"/>
                      <a:pt x="2545806" y="1357412"/>
                    </a:cubicBezTo>
                    <a:cubicBezTo>
                      <a:pt x="2545806" y="1357412"/>
                      <a:pt x="2545806" y="1357412"/>
                      <a:pt x="2552463" y="1350752"/>
                    </a:cubicBezTo>
                    <a:cubicBezTo>
                      <a:pt x="2552463" y="1348532"/>
                      <a:pt x="2552463" y="1348532"/>
                      <a:pt x="2552463" y="1348532"/>
                    </a:cubicBezTo>
                    <a:cubicBezTo>
                      <a:pt x="2552463" y="1348532"/>
                      <a:pt x="2552463" y="1348532"/>
                      <a:pt x="2574656" y="1324114"/>
                    </a:cubicBezTo>
                    <a:cubicBezTo>
                      <a:pt x="2574656" y="1324114"/>
                      <a:pt x="2574656" y="1324114"/>
                      <a:pt x="2596848" y="1301915"/>
                    </a:cubicBezTo>
                    <a:cubicBezTo>
                      <a:pt x="2599068" y="1299695"/>
                      <a:pt x="2599068" y="1299695"/>
                      <a:pt x="2599068" y="1301915"/>
                    </a:cubicBezTo>
                    <a:cubicBezTo>
                      <a:pt x="2596848" y="1301915"/>
                      <a:pt x="2596848" y="1301915"/>
                      <a:pt x="2599068" y="1299695"/>
                    </a:cubicBezTo>
                    <a:cubicBezTo>
                      <a:pt x="2601287" y="1299695"/>
                      <a:pt x="2603506" y="1295256"/>
                      <a:pt x="2605725" y="1293036"/>
                    </a:cubicBezTo>
                    <a:cubicBezTo>
                      <a:pt x="2605725" y="1293036"/>
                      <a:pt x="2605725" y="1293036"/>
                      <a:pt x="2605725" y="1295256"/>
                    </a:cubicBezTo>
                    <a:cubicBezTo>
                      <a:pt x="2610164" y="1290816"/>
                      <a:pt x="2616822" y="1281936"/>
                      <a:pt x="2621260" y="1279717"/>
                    </a:cubicBezTo>
                    <a:cubicBezTo>
                      <a:pt x="2623479" y="1277497"/>
                      <a:pt x="2627918" y="1273057"/>
                      <a:pt x="2632356" y="1266397"/>
                    </a:cubicBezTo>
                    <a:cubicBezTo>
                      <a:pt x="2650110" y="1248639"/>
                      <a:pt x="2658987" y="1241979"/>
                      <a:pt x="2678960" y="1219780"/>
                    </a:cubicBezTo>
                    <a:cubicBezTo>
                      <a:pt x="2701152" y="1197582"/>
                      <a:pt x="2725564" y="1173163"/>
                      <a:pt x="2745537" y="1150965"/>
                    </a:cubicBezTo>
                    <a:cubicBezTo>
                      <a:pt x="2763291" y="1135426"/>
                      <a:pt x="2774387" y="1122107"/>
                      <a:pt x="2796580" y="1099908"/>
                    </a:cubicBezTo>
                    <a:cubicBezTo>
                      <a:pt x="2796580" y="1099908"/>
                      <a:pt x="2823210" y="1071050"/>
                      <a:pt x="2825430" y="1068830"/>
                    </a:cubicBezTo>
                    <a:cubicBezTo>
                      <a:pt x="2840964" y="1048851"/>
                      <a:pt x="2845403" y="1044412"/>
                      <a:pt x="2865376" y="1024433"/>
                    </a:cubicBezTo>
                    <a:cubicBezTo>
                      <a:pt x="2878691" y="1011114"/>
                      <a:pt x="2880911" y="1006674"/>
                      <a:pt x="2892007" y="995575"/>
                    </a:cubicBezTo>
                    <a:cubicBezTo>
                      <a:pt x="2896445" y="991135"/>
                      <a:pt x="2900884" y="984475"/>
                      <a:pt x="2903103" y="984475"/>
                    </a:cubicBezTo>
                    <a:cubicBezTo>
                      <a:pt x="2916418" y="968936"/>
                      <a:pt x="2914199" y="973376"/>
                      <a:pt x="2918638" y="966716"/>
                    </a:cubicBezTo>
                    <a:cubicBezTo>
                      <a:pt x="2918638" y="966716"/>
                      <a:pt x="2938611" y="951177"/>
                      <a:pt x="2943049" y="944518"/>
                    </a:cubicBezTo>
                    <a:cubicBezTo>
                      <a:pt x="2951926" y="935638"/>
                      <a:pt x="2963022" y="924539"/>
                      <a:pt x="2974119" y="911220"/>
                    </a:cubicBezTo>
                    <a:cubicBezTo>
                      <a:pt x="2976338" y="909000"/>
                      <a:pt x="2978557" y="906780"/>
                      <a:pt x="2978557" y="906780"/>
                    </a:cubicBezTo>
                    <a:cubicBezTo>
                      <a:pt x="2982996" y="902341"/>
                      <a:pt x="2987434" y="897901"/>
                      <a:pt x="2991872" y="891241"/>
                    </a:cubicBezTo>
                    <a:cubicBezTo>
                      <a:pt x="3009626" y="875702"/>
                      <a:pt x="3022942" y="860163"/>
                      <a:pt x="3036257" y="844624"/>
                    </a:cubicBezTo>
                    <a:cubicBezTo>
                      <a:pt x="3049573" y="829640"/>
                      <a:pt x="3117814" y="760963"/>
                      <a:pt x="3155784" y="722879"/>
                    </a:cubicBezTo>
                    <a:lnTo>
                      <a:pt x="3162313" y="716336"/>
                    </a:lnTo>
                    <a:lnTo>
                      <a:pt x="3133453" y="746647"/>
                    </a:lnTo>
                    <a:lnTo>
                      <a:pt x="3118379" y="762479"/>
                    </a:lnTo>
                    <a:lnTo>
                      <a:pt x="3113930" y="766929"/>
                    </a:lnTo>
                    <a:cubicBezTo>
                      <a:pt x="3100615" y="782468"/>
                      <a:pt x="3087300" y="795787"/>
                      <a:pt x="3073984" y="809106"/>
                    </a:cubicBezTo>
                    <a:cubicBezTo>
                      <a:pt x="3073984" y="809106"/>
                      <a:pt x="3073984" y="809106"/>
                      <a:pt x="3072042" y="811049"/>
                    </a:cubicBezTo>
                    <a:lnTo>
                      <a:pt x="3070920" y="812172"/>
                    </a:lnTo>
                    <a:lnTo>
                      <a:pt x="3058450" y="824645"/>
                    </a:lnTo>
                    <a:cubicBezTo>
                      <a:pt x="3058450" y="824645"/>
                      <a:pt x="3058450" y="824645"/>
                      <a:pt x="3060392" y="822703"/>
                    </a:cubicBezTo>
                    <a:lnTo>
                      <a:pt x="3070920" y="812172"/>
                    </a:lnTo>
                    <a:lnTo>
                      <a:pt x="3073984" y="809106"/>
                    </a:lnTo>
                    <a:cubicBezTo>
                      <a:pt x="3073984" y="809106"/>
                      <a:pt x="3073984" y="809106"/>
                      <a:pt x="3111434" y="769773"/>
                    </a:cubicBezTo>
                    <a:lnTo>
                      <a:pt x="3118379" y="762479"/>
                    </a:lnTo>
                    <a:lnTo>
                      <a:pt x="3125034" y="755822"/>
                    </a:lnTo>
                    <a:lnTo>
                      <a:pt x="3096038" y="786353"/>
                    </a:lnTo>
                    <a:cubicBezTo>
                      <a:pt x="3084179" y="798840"/>
                      <a:pt x="3070343" y="813407"/>
                      <a:pt x="3054202" y="830403"/>
                    </a:cubicBezTo>
                    <a:lnTo>
                      <a:pt x="3037220" y="848284"/>
                    </a:lnTo>
                    <a:lnTo>
                      <a:pt x="3027380" y="858221"/>
                    </a:lnTo>
                    <a:cubicBezTo>
                      <a:pt x="3016284" y="869598"/>
                      <a:pt x="3005188" y="881252"/>
                      <a:pt x="2998530" y="889021"/>
                    </a:cubicBezTo>
                    <a:lnTo>
                      <a:pt x="3037220" y="848284"/>
                    </a:lnTo>
                    <a:lnTo>
                      <a:pt x="3056230" y="829085"/>
                    </a:lnTo>
                    <a:cubicBezTo>
                      <a:pt x="3096177" y="789128"/>
                      <a:pt x="3133904" y="749170"/>
                      <a:pt x="3171631" y="709213"/>
                    </a:cubicBezTo>
                    <a:cubicBezTo>
                      <a:pt x="3171631" y="709213"/>
                      <a:pt x="3171631" y="709213"/>
                      <a:pt x="3198261" y="680355"/>
                    </a:cubicBezTo>
                    <a:cubicBezTo>
                      <a:pt x="3204919" y="674805"/>
                      <a:pt x="3212132" y="667590"/>
                      <a:pt x="3219899" y="659821"/>
                    </a:cubicBezTo>
                    <a:lnTo>
                      <a:pt x="3233571" y="646752"/>
                    </a:lnTo>
                    <a:lnTo>
                      <a:pt x="3209358" y="671475"/>
                    </a:lnTo>
                    <a:cubicBezTo>
                      <a:pt x="3196042" y="684794"/>
                      <a:pt x="3187165" y="695894"/>
                      <a:pt x="3178288" y="702553"/>
                    </a:cubicBezTo>
                    <a:cubicBezTo>
                      <a:pt x="3171631" y="709213"/>
                      <a:pt x="3187165" y="693674"/>
                      <a:pt x="3209358" y="671475"/>
                    </a:cubicBezTo>
                    <a:cubicBezTo>
                      <a:pt x="3220454" y="662596"/>
                      <a:pt x="3231550" y="649277"/>
                      <a:pt x="3244865" y="635957"/>
                    </a:cubicBezTo>
                    <a:lnTo>
                      <a:pt x="3233571" y="646752"/>
                    </a:lnTo>
                    <a:lnTo>
                      <a:pt x="3241120" y="639044"/>
                    </a:lnTo>
                    <a:cubicBezTo>
                      <a:pt x="3278154" y="600856"/>
                      <a:pt x="3326422" y="550493"/>
                      <a:pt x="3344731" y="533844"/>
                    </a:cubicBezTo>
                    <a:close/>
                    <a:moveTo>
                      <a:pt x="1309603" y="528195"/>
                    </a:moveTo>
                    <a:lnTo>
                      <a:pt x="1313086" y="535176"/>
                    </a:lnTo>
                    <a:lnTo>
                      <a:pt x="1309606" y="528202"/>
                    </a:lnTo>
                    <a:close/>
                    <a:moveTo>
                      <a:pt x="830496" y="524758"/>
                    </a:moveTo>
                    <a:lnTo>
                      <a:pt x="860205" y="560866"/>
                    </a:lnTo>
                    <a:lnTo>
                      <a:pt x="864352" y="566144"/>
                    </a:lnTo>
                    <a:lnTo>
                      <a:pt x="865827" y="567993"/>
                    </a:lnTo>
                    <a:lnTo>
                      <a:pt x="882114" y="588921"/>
                    </a:lnTo>
                    <a:cubicBezTo>
                      <a:pt x="886554" y="594753"/>
                      <a:pt x="888219" y="596976"/>
                      <a:pt x="885999" y="593642"/>
                    </a:cubicBezTo>
                    <a:lnTo>
                      <a:pt x="868248" y="571031"/>
                    </a:lnTo>
                    <a:lnTo>
                      <a:pt x="948024" y="671103"/>
                    </a:lnTo>
                    <a:cubicBezTo>
                      <a:pt x="977718" y="707941"/>
                      <a:pt x="1008661" y="745855"/>
                      <a:pt x="1039188" y="782520"/>
                    </a:cubicBezTo>
                    <a:cubicBezTo>
                      <a:pt x="1099131" y="855848"/>
                      <a:pt x="1143534" y="911400"/>
                      <a:pt x="1205698" y="986951"/>
                    </a:cubicBezTo>
                    <a:cubicBezTo>
                      <a:pt x="1205698" y="986951"/>
                      <a:pt x="1205698" y="986951"/>
                      <a:pt x="1214578" y="998062"/>
                    </a:cubicBezTo>
                    <a:cubicBezTo>
                      <a:pt x="1214578" y="998062"/>
                      <a:pt x="1214578" y="998062"/>
                      <a:pt x="1239000" y="1029171"/>
                    </a:cubicBezTo>
                    <a:cubicBezTo>
                      <a:pt x="1254541" y="1046948"/>
                      <a:pt x="1270082" y="1066946"/>
                      <a:pt x="1281182" y="1082501"/>
                    </a:cubicBezTo>
                    <a:cubicBezTo>
                      <a:pt x="1292283" y="1093611"/>
                      <a:pt x="1294503" y="1095833"/>
                      <a:pt x="1303384" y="1106944"/>
                    </a:cubicBezTo>
                    <a:cubicBezTo>
                      <a:pt x="1303384" y="1104722"/>
                      <a:pt x="1325585" y="1133609"/>
                      <a:pt x="1336686" y="1149163"/>
                    </a:cubicBezTo>
                    <a:cubicBezTo>
                      <a:pt x="1338906" y="1149163"/>
                      <a:pt x="1338906" y="1149163"/>
                      <a:pt x="1341126" y="1151386"/>
                    </a:cubicBezTo>
                    <a:cubicBezTo>
                      <a:pt x="1343346" y="1153608"/>
                      <a:pt x="1347786" y="1158052"/>
                      <a:pt x="1347786" y="1160274"/>
                    </a:cubicBezTo>
                    <a:cubicBezTo>
                      <a:pt x="1352227" y="1164718"/>
                      <a:pt x="1358887" y="1171384"/>
                      <a:pt x="1361107" y="1175828"/>
                    </a:cubicBezTo>
                    <a:cubicBezTo>
                      <a:pt x="1376648" y="1193605"/>
                      <a:pt x="1392189" y="1215826"/>
                      <a:pt x="1407730" y="1235825"/>
                    </a:cubicBezTo>
                    <a:cubicBezTo>
                      <a:pt x="1407730" y="1235825"/>
                      <a:pt x="1405510" y="1233603"/>
                      <a:pt x="1405510" y="1233603"/>
                    </a:cubicBezTo>
                    <a:lnTo>
                      <a:pt x="1406946" y="1236478"/>
                    </a:lnTo>
                    <a:lnTo>
                      <a:pt x="1406620" y="1236103"/>
                    </a:lnTo>
                    <a:cubicBezTo>
                      <a:pt x="1406065" y="1235269"/>
                      <a:pt x="1406620" y="1235825"/>
                      <a:pt x="1407730" y="1238047"/>
                    </a:cubicBezTo>
                    <a:lnTo>
                      <a:pt x="1406946" y="1236478"/>
                    </a:lnTo>
                    <a:lnTo>
                      <a:pt x="1412170" y="1242491"/>
                    </a:lnTo>
                    <a:cubicBezTo>
                      <a:pt x="1409950" y="1242491"/>
                      <a:pt x="1407730" y="1238047"/>
                      <a:pt x="1407730" y="1240269"/>
                    </a:cubicBezTo>
                    <a:cubicBezTo>
                      <a:pt x="1412170" y="1246935"/>
                      <a:pt x="1423271" y="1260268"/>
                      <a:pt x="1423271" y="1260268"/>
                    </a:cubicBezTo>
                    <a:cubicBezTo>
                      <a:pt x="1423271" y="1264712"/>
                      <a:pt x="1414390" y="1255824"/>
                      <a:pt x="1414390" y="1255824"/>
                    </a:cubicBezTo>
                    <a:cubicBezTo>
                      <a:pt x="1412170" y="1255824"/>
                      <a:pt x="1412170" y="1255824"/>
                      <a:pt x="1412170" y="1255824"/>
                    </a:cubicBezTo>
                    <a:cubicBezTo>
                      <a:pt x="1412170" y="1255824"/>
                      <a:pt x="1412170" y="1255824"/>
                      <a:pt x="1405510" y="1249157"/>
                    </a:cubicBezTo>
                    <a:cubicBezTo>
                      <a:pt x="1405510" y="1246935"/>
                      <a:pt x="1403290" y="1246935"/>
                      <a:pt x="1403290" y="1246935"/>
                    </a:cubicBezTo>
                    <a:cubicBezTo>
                      <a:pt x="1403290" y="1246935"/>
                      <a:pt x="1403290" y="1246935"/>
                      <a:pt x="1385529" y="1224714"/>
                    </a:cubicBezTo>
                    <a:cubicBezTo>
                      <a:pt x="1385529" y="1224714"/>
                      <a:pt x="1385529" y="1224714"/>
                      <a:pt x="1367767" y="1202493"/>
                    </a:cubicBezTo>
                    <a:cubicBezTo>
                      <a:pt x="1365547" y="1198049"/>
                      <a:pt x="1365547" y="1200271"/>
                      <a:pt x="1367767" y="1200271"/>
                    </a:cubicBezTo>
                    <a:cubicBezTo>
                      <a:pt x="1367767" y="1200271"/>
                      <a:pt x="1367767" y="1200271"/>
                      <a:pt x="1365547" y="1198049"/>
                    </a:cubicBezTo>
                    <a:cubicBezTo>
                      <a:pt x="1365547" y="1198049"/>
                      <a:pt x="1361107" y="1193605"/>
                      <a:pt x="1361107" y="1191383"/>
                    </a:cubicBezTo>
                    <a:cubicBezTo>
                      <a:pt x="1361107" y="1191383"/>
                      <a:pt x="1361107" y="1191383"/>
                      <a:pt x="1363327" y="1193605"/>
                    </a:cubicBezTo>
                    <a:cubicBezTo>
                      <a:pt x="1358887" y="1186939"/>
                      <a:pt x="1352227" y="1180273"/>
                      <a:pt x="1350006" y="1178051"/>
                    </a:cubicBezTo>
                    <a:cubicBezTo>
                      <a:pt x="1347786" y="1173606"/>
                      <a:pt x="1343346" y="1169162"/>
                      <a:pt x="1338906" y="1164718"/>
                    </a:cubicBezTo>
                    <a:cubicBezTo>
                      <a:pt x="1325585" y="1144719"/>
                      <a:pt x="1318925" y="1135831"/>
                      <a:pt x="1301164" y="1115832"/>
                    </a:cubicBezTo>
                    <a:cubicBezTo>
                      <a:pt x="1283402" y="1093611"/>
                      <a:pt x="1263421" y="1066946"/>
                      <a:pt x="1247880" y="1046948"/>
                    </a:cubicBezTo>
                    <a:cubicBezTo>
                      <a:pt x="1234560" y="1029171"/>
                      <a:pt x="1221239" y="1015838"/>
                      <a:pt x="1203478" y="993618"/>
                    </a:cubicBezTo>
                    <a:cubicBezTo>
                      <a:pt x="1203478" y="993618"/>
                      <a:pt x="1181276" y="964730"/>
                      <a:pt x="1179056" y="964730"/>
                    </a:cubicBezTo>
                    <a:cubicBezTo>
                      <a:pt x="1163515" y="946954"/>
                      <a:pt x="1161295" y="940288"/>
                      <a:pt x="1143534" y="920289"/>
                    </a:cubicBezTo>
                    <a:cubicBezTo>
                      <a:pt x="1132433" y="906956"/>
                      <a:pt x="1130213" y="904734"/>
                      <a:pt x="1121333" y="891402"/>
                    </a:cubicBezTo>
                    <a:cubicBezTo>
                      <a:pt x="1116893" y="889180"/>
                      <a:pt x="1112452" y="882513"/>
                      <a:pt x="1110232" y="882513"/>
                    </a:cubicBezTo>
                    <a:cubicBezTo>
                      <a:pt x="1099131" y="866959"/>
                      <a:pt x="1103572" y="869181"/>
                      <a:pt x="1096911" y="864737"/>
                    </a:cubicBezTo>
                    <a:cubicBezTo>
                      <a:pt x="1096911" y="864737"/>
                      <a:pt x="1083591" y="844738"/>
                      <a:pt x="1079150" y="840294"/>
                    </a:cubicBezTo>
                    <a:cubicBezTo>
                      <a:pt x="1072490" y="831405"/>
                      <a:pt x="1063609" y="820295"/>
                      <a:pt x="1054729" y="806963"/>
                    </a:cubicBezTo>
                    <a:cubicBezTo>
                      <a:pt x="1052509" y="804740"/>
                      <a:pt x="1050289" y="802518"/>
                      <a:pt x="1050289" y="802518"/>
                    </a:cubicBezTo>
                    <a:cubicBezTo>
                      <a:pt x="1045848" y="798074"/>
                      <a:pt x="1041408" y="793630"/>
                      <a:pt x="1036968" y="789186"/>
                    </a:cubicBezTo>
                    <a:cubicBezTo>
                      <a:pt x="1023647" y="771409"/>
                      <a:pt x="1010326" y="758077"/>
                      <a:pt x="999226" y="742522"/>
                    </a:cubicBezTo>
                    <a:cubicBezTo>
                      <a:pt x="987570" y="727523"/>
                      <a:pt x="932206" y="657527"/>
                      <a:pt x="901505" y="617842"/>
                    </a:cubicBezTo>
                    <a:lnTo>
                      <a:pt x="894821" y="609128"/>
                    </a:lnTo>
                    <a:lnTo>
                      <a:pt x="894879" y="609197"/>
                    </a:lnTo>
                    <a:cubicBezTo>
                      <a:pt x="970364" y="704747"/>
                      <a:pt x="970364" y="704747"/>
                      <a:pt x="970364" y="704747"/>
                    </a:cubicBezTo>
                    <a:cubicBezTo>
                      <a:pt x="970364" y="704747"/>
                      <a:pt x="970364" y="704747"/>
                      <a:pt x="983685" y="720301"/>
                    </a:cubicBezTo>
                    <a:cubicBezTo>
                      <a:pt x="983685" y="720301"/>
                      <a:pt x="983685" y="720301"/>
                      <a:pt x="970364" y="704747"/>
                    </a:cubicBezTo>
                    <a:cubicBezTo>
                      <a:pt x="959263" y="689192"/>
                      <a:pt x="948163" y="675860"/>
                      <a:pt x="937062" y="662527"/>
                    </a:cubicBezTo>
                    <a:cubicBezTo>
                      <a:pt x="928181" y="651417"/>
                      <a:pt x="921521" y="642528"/>
                      <a:pt x="912640" y="631418"/>
                    </a:cubicBezTo>
                    <a:cubicBezTo>
                      <a:pt x="905980" y="624752"/>
                      <a:pt x="901540" y="618085"/>
                      <a:pt x="894879" y="609197"/>
                    </a:cubicBezTo>
                    <a:cubicBezTo>
                      <a:pt x="894879" y="609197"/>
                      <a:pt x="894879" y="609197"/>
                      <a:pt x="892659" y="604753"/>
                    </a:cubicBezTo>
                    <a:cubicBezTo>
                      <a:pt x="892659" y="604753"/>
                      <a:pt x="892659" y="604753"/>
                      <a:pt x="927349" y="648153"/>
                    </a:cubicBezTo>
                    <a:lnTo>
                      <a:pt x="947717" y="673636"/>
                    </a:lnTo>
                    <a:lnTo>
                      <a:pt x="985905" y="722523"/>
                    </a:lnTo>
                    <a:cubicBezTo>
                      <a:pt x="997005" y="735856"/>
                      <a:pt x="1023647" y="769187"/>
                      <a:pt x="1034748" y="782520"/>
                    </a:cubicBezTo>
                    <a:cubicBezTo>
                      <a:pt x="999226" y="738078"/>
                      <a:pt x="972584" y="704747"/>
                      <a:pt x="952603" y="679748"/>
                    </a:cubicBezTo>
                    <a:lnTo>
                      <a:pt x="947717" y="673636"/>
                    </a:lnTo>
                    <a:lnTo>
                      <a:pt x="890439" y="600309"/>
                    </a:lnTo>
                    <a:cubicBezTo>
                      <a:pt x="890439" y="600309"/>
                      <a:pt x="890439" y="600309"/>
                      <a:pt x="868238" y="573644"/>
                    </a:cubicBezTo>
                    <a:cubicBezTo>
                      <a:pt x="859357" y="560311"/>
                      <a:pt x="846036" y="542535"/>
                      <a:pt x="830496" y="524758"/>
                    </a:cubicBezTo>
                    <a:close/>
                    <a:moveTo>
                      <a:pt x="1304461" y="516089"/>
                    </a:moveTo>
                    <a:lnTo>
                      <a:pt x="1309598" y="528185"/>
                    </a:lnTo>
                    <a:lnTo>
                      <a:pt x="1308807" y="526601"/>
                    </a:lnTo>
                    <a:cubicBezTo>
                      <a:pt x="1307698" y="524379"/>
                      <a:pt x="1307698" y="524379"/>
                      <a:pt x="1307698" y="524379"/>
                    </a:cubicBezTo>
                    <a:close/>
                    <a:moveTo>
                      <a:pt x="1074913" y="486388"/>
                    </a:moveTo>
                    <a:lnTo>
                      <a:pt x="1082423" y="499654"/>
                    </a:lnTo>
                    <a:cubicBezTo>
                      <a:pt x="1087948" y="509415"/>
                      <a:pt x="1094579" y="521128"/>
                      <a:pt x="1102537" y="535184"/>
                    </a:cubicBezTo>
                    <a:lnTo>
                      <a:pt x="1124849" y="574597"/>
                    </a:lnTo>
                    <a:lnTo>
                      <a:pt x="1118313" y="564128"/>
                    </a:lnTo>
                    <a:cubicBezTo>
                      <a:pt x="1116926" y="561907"/>
                      <a:pt x="1116926" y="561907"/>
                      <a:pt x="1116926" y="561907"/>
                    </a:cubicBezTo>
                    <a:cubicBezTo>
                      <a:pt x="1116926" y="561907"/>
                      <a:pt x="1116926" y="561907"/>
                      <a:pt x="1091650" y="516928"/>
                    </a:cubicBezTo>
                    <a:lnTo>
                      <a:pt x="1082691" y="500986"/>
                    </a:lnTo>
                    <a:close/>
                    <a:moveTo>
                      <a:pt x="1067368" y="473060"/>
                    </a:moveTo>
                    <a:lnTo>
                      <a:pt x="1072545" y="481945"/>
                    </a:lnTo>
                    <a:lnTo>
                      <a:pt x="1074913" y="486388"/>
                    </a:lnTo>
                    <a:lnTo>
                      <a:pt x="1068939" y="475837"/>
                    </a:lnTo>
                    <a:close/>
                    <a:moveTo>
                      <a:pt x="2539765" y="458914"/>
                    </a:moveTo>
                    <a:lnTo>
                      <a:pt x="2535685" y="467808"/>
                    </a:lnTo>
                    <a:cubicBezTo>
                      <a:pt x="2521049" y="499714"/>
                      <a:pt x="2512686" y="517945"/>
                      <a:pt x="2507907" y="528363"/>
                    </a:cubicBezTo>
                    <a:lnTo>
                      <a:pt x="2502980" y="539104"/>
                    </a:lnTo>
                    <a:lnTo>
                      <a:pt x="2514522" y="513535"/>
                    </a:lnTo>
                    <a:cubicBezTo>
                      <a:pt x="2521223" y="498689"/>
                      <a:pt x="2526807" y="486318"/>
                      <a:pt x="2531460" y="476008"/>
                    </a:cubicBezTo>
                    <a:lnTo>
                      <a:pt x="2533548" y="471383"/>
                    </a:lnTo>
                    <a:close/>
                    <a:moveTo>
                      <a:pt x="1054793" y="450849"/>
                    </a:moveTo>
                    <a:cubicBezTo>
                      <a:pt x="1054793" y="450849"/>
                      <a:pt x="1054793" y="450849"/>
                      <a:pt x="1060761" y="461391"/>
                    </a:cubicBezTo>
                    <a:lnTo>
                      <a:pt x="1067368" y="473060"/>
                    </a:lnTo>
                    <a:lnTo>
                      <a:pt x="1063565" y="466536"/>
                    </a:lnTo>
                    <a:cubicBezTo>
                      <a:pt x="1057012" y="455291"/>
                      <a:pt x="1057012" y="455291"/>
                      <a:pt x="1057012" y="455291"/>
                    </a:cubicBezTo>
                    <a:cubicBezTo>
                      <a:pt x="1057012" y="455291"/>
                      <a:pt x="1057012" y="455291"/>
                      <a:pt x="1054793" y="450849"/>
                    </a:cubicBezTo>
                    <a:close/>
                    <a:moveTo>
                      <a:pt x="2806175" y="449328"/>
                    </a:moveTo>
                    <a:lnTo>
                      <a:pt x="2805488" y="451388"/>
                    </a:lnTo>
                    <a:cubicBezTo>
                      <a:pt x="2805488" y="451388"/>
                      <a:pt x="2805488" y="451388"/>
                      <a:pt x="2796602" y="466940"/>
                    </a:cubicBezTo>
                    <a:cubicBezTo>
                      <a:pt x="2789105" y="480547"/>
                      <a:pt x="2782544" y="492454"/>
                      <a:pt x="2776804" y="502872"/>
                    </a:cubicBezTo>
                    <a:lnTo>
                      <a:pt x="2776609" y="503226"/>
                    </a:lnTo>
                    <a:lnTo>
                      <a:pt x="2763280" y="526924"/>
                    </a:lnTo>
                    <a:cubicBezTo>
                      <a:pt x="2754394" y="544697"/>
                      <a:pt x="2745508" y="560249"/>
                      <a:pt x="2736622" y="575800"/>
                    </a:cubicBezTo>
                    <a:lnTo>
                      <a:pt x="2731069" y="585798"/>
                    </a:lnTo>
                    <a:lnTo>
                      <a:pt x="2726903" y="593296"/>
                    </a:lnTo>
                    <a:cubicBezTo>
                      <a:pt x="2725515" y="595795"/>
                      <a:pt x="2725515" y="595795"/>
                      <a:pt x="2725515" y="595795"/>
                    </a:cubicBezTo>
                    <a:lnTo>
                      <a:pt x="2731069" y="585798"/>
                    </a:lnTo>
                    <a:lnTo>
                      <a:pt x="2735234" y="578300"/>
                    </a:lnTo>
                    <a:cubicBezTo>
                      <a:pt x="2736622" y="575800"/>
                      <a:pt x="2736622" y="575800"/>
                      <a:pt x="2736622" y="575800"/>
                    </a:cubicBezTo>
                    <a:cubicBezTo>
                      <a:pt x="2736622" y="575800"/>
                      <a:pt x="2736622" y="575800"/>
                      <a:pt x="2761926" y="529875"/>
                    </a:cubicBezTo>
                    <a:lnTo>
                      <a:pt x="2776609" y="503226"/>
                    </a:lnTo>
                    <a:lnTo>
                      <a:pt x="2783273" y="491378"/>
                    </a:lnTo>
                    <a:cubicBezTo>
                      <a:pt x="2787716" y="482491"/>
                      <a:pt x="2792159" y="475826"/>
                      <a:pt x="2796602" y="466940"/>
                    </a:cubicBezTo>
                    <a:lnTo>
                      <a:pt x="2800489" y="463053"/>
                    </a:lnTo>
                    <a:lnTo>
                      <a:pt x="2762541" y="531364"/>
                    </a:lnTo>
                    <a:lnTo>
                      <a:pt x="2752311" y="549661"/>
                    </a:lnTo>
                    <a:cubicBezTo>
                      <a:pt x="2744189" y="564189"/>
                      <a:pt x="2734713" y="581137"/>
                      <a:pt x="2723658" y="600911"/>
                    </a:cubicBezTo>
                    <a:lnTo>
                      <a:pt x="2686805" y="666824"/>
                    </a:lnTo>
                    <a:lnTo>
                      <a:pt x="2712186" y="618011"/>
                    </a:lnTo>
                    <a:cubicBezTo>
                      <a:pt x="2721905" y="598572"/>
                      <a:pt x="2780947" y="490684"/>
                      <a:pt x="2801509" y="456574"/>
                    </a:cubicBezTo>
                    <a:close/>
                    <a:moveTo>
                      <a:pt x="2807709" y="444723"/>
                    </a:moveTo>
                    <a:cubicBezTo>
                      <a:pt x="2807709" y="446945"/>
                      <a:pt x="2807709" y="446945"/>
                      <a:pt x="2807709" y="446945"/>
                    </a:cubicBezTo>
                    <a:lnTo>
                      <a:pt x="2806175" y="449328"/>
                    </a:lnTo>
                    <a:lnTo>
                      <a:pt x="2807431" y="445557"/>
                    </a:lnTo>
                    <a:cubicBezTo>
                      <a:pt x="2807709" y="444723"/>
                      <a:pt x="2807709" y="444723"/>
                      <a:pt x="2807709" y="444723"/>
                    </a:cubicBezTo>
                    <a:close/>
                    <a:moveTo>
                      <a:pt x="1273104" y="441841"/>
                    </a:moveTo>
                    <a:lnTo>
                      <a:pt x="1287740" y="473268"/>
                    </a:lnTo>
                    <a:lnTo>
                      <a:pt x="1304461" y="516089"/>
                    </a:lnTo>
                    <a:lnTo>
                      <a:pt x="1296333" y="496949"/>
                    </a:lnTo>
                    <a:lnTo>
                      <a:pt x="1286197" y="473080"/>
                    </a:lnTo>
                    <a:lnTo>
                      <a:pt x="1276500" y="449944"/>
                    </a:lnTo>
                    <a:close/>
                    <a:moveTo>
                      <a:pt x="3086069" y="439543"/>
                    </a:moveTo>
                    <a:lnTo>
                      <a:pt x="3071560" y="458958"/>
                    </a:lnTo>
                    <a:cubicBezTo>
                      <a:pt x="3024282" y="521156"/>
                      <a:pt x="2906058" y="671792"/>
                      <a:pt x="2803127" y="815625"/>
                    </a:cubicBezTo>
                    <a:cubicBezTo>
                      <a:pt x="2743200" y="895594"/>
                      <a:pt x="2696589" y="955570"/>
                      <a:pt x="2636662" y="1037761"/>
                    </a:cubicBezTo>
                    <a:cubicBezTo>
                      <a:pt x="2636662" y="1037761"/>
                      <a:pt x="2636662" y="1037761"/>
                      <a:pt x="2627784" y="1048867"/>
                    </a:cubicBezTo>
                    <a:cubicBezTo>
                      <a:pt x="2627784" y="1048867"/>
                      <a:pt x="2627784" y="1048867"/>
                      <a:pt x="2603369" y="1082188"/>
                    </a:cubicBezTo>
                    <a:cubicBezTo>
                      <a:pt x="2587832" y="1102180"/>
                      <a:pt x="2572296" y="1124394"/>
                      <a:pt x="2558979" y="1139943"/>
                    </a:cubicBezTo>
                    <a:cubicBezTo>
                      <a:pt x="2550101" y="1153271"/>
                      <a:pt x="2550101" y="1155493"/>
                      <a:pt x="2541223" y="1168821"/>
                    </a:cubicBezTo>
                    <a:cubicBezTo>
                      <a:pt x="2543442" y="1168821"/>
                      <a:pt x="2516808" y="1199920"/>
                      <a:pt x="2505710" y="1213248"/>
                    </a:cubicBezTo>
                    <a:cubicBezTo>
                      <a:pt x="2505710" y="1215469"/>
                      <a:pt x="2505710" y="1215469"/>
                      <a:pt x="2503491" y="1219912"/>
                    </a:cubicBezTo>
                    <a:cubicBezTo>
                      <a:pt x="2503491" y="1222133"/>
                      <a:pt x="2499051" y="1226576"/>
                      <a:pt x="2496832" y="1228797"/>
                    </a:cubicBezTo>
                    <a:cubicBezTo>
                      <a:pt x="2492393" y="1233240"/>
                      <a:pt x="2487954" y="1242125"/>
                      <a:pt x="2485734" y="1246568"/>
                    </a:cubicBezTo>
                    <a:cubicBezTo>
                      <a:pt x="2470198" y="1266560"/>
                      <a:pt x="2452441" y="1288774"/>
                      <a:pt x="2436905" y="1308766"/>
                    </a:cubicBezTo>
                    <a:cubicBezTo>
                      <a:pt x="2436905" y="1308766"/>
                      <a:pt x="2436905" y="1306545"/>
                      <a:pt x="2436905" y="1306545"/>
                    </a:cubicBezTo>
                    <a:cubicBezTo>
                      <a:pt x="2436905" y="1306545"/>
                      <a:pt x="2434685" y="1308766"/>
                      <a:pt x="2434685" y="1310988"/>
                    </a:cubicBezTo>
                    <a:cubicBezTo>
                      <a:pt x="2436905" y="1306545"/>
                      <a:pt x="2434685" y="1306545"/>
                      <a:pt x="2430246" y="1315430"/>
                    </a:cubicBezTo>
                    <a:cubicBezTo>
                      <a:pt x="2430246" y="1313209"/>
                      <a:pt x="2432466" y="1308766"/>
                      <a:pt x="2430246" y="1310988"/>
                    </a:cubicBezTo>
                    <a:cubicBezTo>
                      <a:pt x="2425807" y="1317652"/>
                      <a:pt x="2414709" y="1330980"/>
                      <a:pt x="2414709" y="1330980"/>
                    </a:cubicBezTo>
                    <a:cubicBezTo>
                      <a:pt x="2410270" y="1333201"/>
                      <a:pt x="2416929" y="1322094"/>
                      <a:pt x="2416929" y="1319873"/>
                    </a:cubicBezTo>
                    <a:cubicBezTo>
                      <a:pt x="2416929" y="1319873"/>
                      <a:pt x="2416929" y="1319873"/>
                      <a:pt x="2416929" y="1317652"/>
                    </a:cubicBezTo>
                    <a:cubicBezTo>
                      <a:pt x="2416929" y="1317652"/>
                      <a:pt x="2416929" y="1317652"/>
                      <a:pt x="2421368" y="1310988"/>
                    </a:cubicBezTo>
                    <a:cubicBezTo>
                      <a:pt x="2423587" y="1308766"/>
                      <a:pt x="2423587" y="1308766"/>
                      <a:pt x="2423587" y="1308766"/>
                    </a:cubicBezTo>
                    <a:cubicBezTo>
                      <a:pt x="2423587" y="1308766"/>
                      <a:pt x="2423587" y="1308766"/>
                      <a:pt x="2441344" y="1282110"/>
                    </a:cubicBezTo>
                    <a:cubicBezTo>
                      <a:pt x="2441344" y="1282110"/>
                      <a:pt x="2441344" y="1282110"/>
                      <a:pt x="2459100" y="1259896"/>
                    </a:cubicBezTo>
                    <a:cubicBezTo>
                      <a:pt x="2461319" y="1255454"/>
                      <a:pt x="2461319" y="1257675"/>
                      <a:pt x="2461319" y="1257675"/>
                    </a:cubicBezTo>
                    <a:cubicBezTo>
                      <a:pt x="2461319" y="1257675"/>
                      <a:pt x="2461319" y="1259896"/>
                      <a:pt x="2463539" y="1257675"/>
                    </a:cubicBezTo>
                    <a:cubicBezTo>
                      <a:pt x="2463539" y="1255454"/>
                      <a:pt x="2467978" y="1251011"/>
                      <a:pt x="2467978" y="1248790"/>
                    </a:cubicBezTo>
                    <a:cubicBezTo>
                      <a:pt x="2467978" y="1248790"/>
                      <a:pt x="2467978" y="1248790"/>
                      <a:pt x="2467978" y="1251011"/>
                    </a:cubicBezTo>
                    <a:cubicBezTo>
                      <a:pt x="2472417" y="1246568"/>
                      <a:pt x="2476856" y="1237683"/>
                      <a:pt x="2481295" y="1233240"/>
                    </a:cubicBezTo>
                    <a:cubicBezTo>
                      <a:pt x="2483515" y="1231019"/>
                      <a:pt x="2485734" y="1226576"/>
                      <a:pt x="2490173" y="1219912"/>
                    </a:cubicBezTo>
                    <a:cubicBezTo>
                      <a:pt x="2505710" y="1202141"/>
                      <a:pt x="2514588" y="1193256"/>
                      <a:pt x="2532344" y="1168821"/>
                    </a:cubicBezTo>
                    <a:cubicBezTo>
                      <a:pt x="2547881" y="1146607"/>
                      <a:pt x="2572296" y="1117729"/>
                      <a:pt x="2585613" y="1095516"/>
                    </a:cubicBezTo>
                    <a:cubicBezTo>
                      <a:pt x="2601150" y="1077745"/>
                      <a:pt x="2612247" y="1062195"/>
                      <a:pt x="2630004" y="1037761"/>
                    </a:cubicBezTo>
                    <a:cubicBezTo>
                      <a:pt x="2630004" y="1037761"/>
                      <a:pt x="2652199" y="1006662"/>
                      <a:pt x="2654418" y="1004440"/>
                    </a:cubicBezTo>
                    <a:cubicBezTo>
                      <a:pt x="2667736" y="984448"/>
                      <a:pt x="2672175" y="980005"/>
                      <a:pt x="2687711" y="957792"/>
                    </a:cubicBezTo>
                    <a:cubicBezTo>
                      <a:pt x="2698809" y="942242"/>
                      <a:pt x="2701029" y="940021"/>
                      <a:pt x="2712126" y="926693"/>
                    </a:cubicBezTo>
                    <a:cubicBezTo>
                      <a:pt x="2714346" y="922250"/>
                      <a:pt x="2718785" y="915586"/>
                      <a:pt x="2721004" y="913365"/>
                    </a:cubicBezTo>
                    <a:cubicBezTo>
                      <a:pt x="2732102" y="897815"/>
                      <a:pt x="2729882" y="902258"/>
                      <a:pt x="2732102" y="895594"/>
                    </a:cubicBezTo>
                    <a:cubicBezTo>
                      <a:pt x="2734322" y="895594"/>
                      <a:pt x="2749858" y="877823"/>
                      <a:pt x="2754297" y="871159"/>
                    </a:cubicBezTo>
                    <a:cubicBezTo>
                      <a:pt x="2760956" y="860052"/>
                      <a:pt x="2772054" y="848945"/>
                      <a:pt x="2780932" y="835617"/>
                    </a:cubicBezTo>
                    <a:cubicBezTo>
                      <a:pt x="2783151" y="833396"/>
                      <a:pt x="2783151" y="831174"/>
                      <a:pt x="2783151" y="831174"/>
                    </a:cubicBezTo>
                    <a:cubicBezTo>
                      <a:pt x="2787590" y="826732"/>
                      <a:pt x="2792029" y="820067"/>
                      <a:pt x="2796468" y="815625"/>
                    </a:cubicBezTo>
                    <a:cubicBezTo>
                      <a:pt x="2809786" y="795633"/>
                      <a:pt x="2820883" y="780083"/>
                      <a:pt x="2834200" y="762312"/>
                    </a:cubicBezTo>
                    <a:cubicBezTo>
                      <a:pt x="2841969" y="752316"/>
                      <a:pt x="2869713" y="715664"/>
                      <a:pt x="2896902" y="680122"/>
                    </a:cubicBezTo>
                    <a:lnTo>
                      <a:pt x="2897966" y="678743"/>
                    </a:lnTo>
                    <a:lnTo>
                      <a:pt x="2865721" y="723923"/>
                    </a:lnTo>
                    <a:lnTo>
                      <a:pt x="2849737" y="744541"/>
                    </a:lnTo>
                    <a:cubicBezTo>
                      <a:pt x="2838639" y="760091"/>
                      <a:pt x="2812005" y="795633"/>
                      <a:pt x="2800907" y="811182"/>
                    </a:cubicBezTo>
                    <a:cubicBezTo>
                      <a:pt x="2818941" y="787025"/>
                      <a:pt x="2834720" y="765887"/>
                      <a:pt x="2848527" y="747392"/>
                    </a:cubicBezTo>
                    <a:lnTo>
                      <a:pt x="2874531" y="712558"/>
                    </a:lnTo>
                    <a:lnTo>
                      <a:pt x="2949616" y="615703"/>
                    </a:lnTo>
                    <a:cubicBezTo>
                      <a:pt x="2949616" y="615703"/>
                      <a:pt x="2949616" y="615703"/>
                      <a:pt x="2958979" y="603520"/>
                    </a:cubicBezTo>
                    <a:lnTo>
                      <a:pt x="2969788" y="589456"/>
                    </a:lnTo>
                    <a:lnTo>
                      <a:pt x="2980689" y="575718"/>
                    </a:lnTo>
                    <a:cubicBezTo>
                      <a:pt x="2989568" y="564611"/>
                      <a:pt x="2998446" y="551283"/>
                      <a:pt x="3011763" y="535734"/>
                    </a:cubicBezTo>
                    <a:lnTo>
                      <a:pt x="2990154" y="563368"/>
                    </a:lnTo>
                    <a:lnTo>
                      <a:pt x="3008086" y="539968"/>
                    </a:lnTo>
                    <a:cubicBezTo>
                      <a:pt x="3029311" y="512340"/>
                      <a:pt x="3054697" y="479436"/>
                      <a:pt x="3073701" y="455140"/>
                    </a:cubicBezTo>
                    <a:close/>
                    <a:moveTo>
                      <a:pt x="1045917" y="435300"/>
                    </a:moveTo>
                    <a:lnTo>
                      <a:pt x="1049412" y="441978"/>
                    </a:lnTo>
                    <a:lnTo>
                      <a:pt x="1049246" y="441686"/>
                    </a:lnTo>
                    <a:cubicBezTo>
                      <a:pt x="1048136" y="439743"/>
                      <a:pt x="1048136" y="439743"/>
                      <a:pt x="1048136" y="439743"/>
                    </a:cubicBezTo>
                    <a:cubicBezTo>
                      <a:pt x="1045917" y="435300"/>
                      <a:pt x="1045917" y="435300"/>
                      <a:pt x="1045917" y="435300"/>
                    </a:cubicBezTo>
                    <a:close/>
                    <a:moveTo>
                      <a:pt x="2552511" y="431128"/>
                    </a:moveTo>
                    <a:cubicBezTo>
                      <a:pt x="2548079" y="440018"/>
                      <a:pt x="2543646" y="446685"/>
                      <a:pt x="2541430" y="455576"/>
                    </a:cubicBezTo>
                    <a:lnTo>
                      <a:pt x="2539765" y="458914"/>
                    </a:lnTo>
                    <a:close/>
                    <a:moveTo>
                      <a:pt x="3096105" y="426887"/>
                    </a:moveTo>
                    <a:lnTo>
                      <a:pt x="3086069" y="439543"/>
                    </a:lnTo>
                    <a:lnTo>
                      <a:pt x="3087227" y="437994"/>
                    </a:lnTo>
                    <a:close/>
                    <a:moveTo>
                      <a:pt x="2554728" y="424460"/>
                    </a:moveTo>
                    <a:lnTo>
                      <a:pt x="2553426" y="428376"/>
                    </a:lnTo>
                    <a:lnTo>
                      <a:pt x="2548252" y="438837"/>
                    </a:lnTo>
                    <a:lnTo>
                      <a:pt x="2547988" y="439392"/>
                    </a:lnTo>
                    <a:lnTo>
                      <a:pt x="2549702" y="435594"/>
                    </a:lnTo>
                    <a:cubicBezTo>
                      <a:pt x="2554728" y="424460"/>
                      <a:pt x="2554728" y="424460"/>
                      <a:pt x="2554728" y="424460"/>
                    </a:cubicBezTo>
                    <a:close/>
                    <a:moveTo>
                      <a:pt x="750571" y="420320"/>
                    </a:moveTo>
                    <a:lnTo>
                      <a:pt x="759451" y="431430"/>
                    </a:lnTo>
                    <a:cubicBezTo>
                      <a:pt x="770274" y="445596"/>
                      <a:pt x="795147" y="477886"/>
                      <a:pt x="828449" y="520448"/>
                    </a:cubicBezTo>
                    <a:lnTo>
                      <a:pt x="858094" y="558178"/>
                    </a:lnTo>
                    <a:lnTo>
                      <a:pt x="834554" y="528751"/>
                    </a:lnTo>
                    <a:cubicBezTo>
                      <a:pt x="803438" y="489482"/>
                      <a:pt x="763892" y="438652"/>
                      <a:pt x="750571" y="420320"/>
                    </a:cubicBezTo>
                    <a:close/>
                    <a:moveTo>
                      <a:pt x="1261129" y="413269"/>
                    </a:moveTo>
                    <a:lnTo>
                      <a:pt x="1273104" y="441841"/>
                    </a:lnTo>
                    <a:lnTo>
                      <a:pt x="1272217" y="439936"/>
                    </a:lnTo>
                    <a:cubicBezTo>
                      <a:pt x="1261129" y="413269"/>
                      <a:pt x="1261129" y="413269"/>
                      <a:pt x="1261129" y="413269"/>
                    </a:cubicBezTo>
                    <a:close/>
                    <a:moveTo>
                      <a:pt x="2563593" y="408903"/>
                    </a:moveTo>
                    <a:cubicBezTo>
                      <a:pt x="2563593" y="408903"/>
                      <a:pt x="2563593" y="408903"/>
                      <a:pt x="2561377" y="413348"/>
                    </a:cubicBezTo>
                    <a:cubicBezTo>
                      <a:pt x="2561377" y="413348"/>
                      <a:pt x="2561377" y="413348"/>
                      <a:pt x="2552511" y="431128"/>
                    </a:cubicBezTo>
                    <a:cubicBezTo>
                      <a:pt x="2552511" y="431128"/>
                      <a:pt x="2552511" y="431128"/>
                      <a:pt x="2552788" y="430294"/>
                    </a:cubicBezTo>
                    <a:lnTo>
                      <a:pt x="2553426" y="428376"/>
                    </a:lnTo>
                    <a:lnTo>
                      <a:pt x="2557883" y="419364"/>
                    </a:lnTo>
                    <a:cubicBezTo>
                      <a:pt x="2560511" y="414216"/>
                      <a:pt x="2562485" y="410570"/>
                      <a:pt x="2563593" y="408903"/>
                    </a:cubicBezTo>
                    <a:close/>
                    <a:moveTo>
                      <a:pt x="1252259" y="393269"/>
                    </a:moveTo>
                    <a:cubicBezTo>
                      <a:pt x="1252259" y="393269"/>
                      <a:pt x="1252259" y="393269"/>
                      <a:pt x="1254476" y="397714"/>
                    </a:cubicBezTo>
                    <a:cubicBezTo>
                      <a:pt x="1254476" y="397714"/>
                      <a:pt x="1254476" y="397714"/>
                      <a:pt x="1261129" y="413269"/>
                    </a:cubicBezTo>
                    <a:cubicBezTo>
                      <a:pt x="1261129" y="413269"/>
                      <a:pt x="1261129" y="413269"/>
                      <a:pt x="1258911" y="408825"/>
                    </a:cubicBezTo>
                    <a:cubicBezTo>
                      <a:pt x="1258911" y="408825"/>
                      <a:pt x="1258911" y="408825"/>
                      <a:pt x="1280568" y="459823"/>
                    </a:cubicBezTo>
                    <a:lnTo>
                      <a:pt x="1286197" y="473080"/>
                    </a:lnTo>
                    <a:lnTo>
                      <a:pt x="1288052" y="477504"/>
                    </a:lnTo>
                    <a:cubicBezTo>
                      <a:pt x="1307698" y="524379"/>
                      <a:pt x="1307698" y="524379"/>
                      <a:pt x="1307698" y="524379"/>
                    </a:cubicBezTo>
                    <a:lnTo>
                      <a:pt x="1309600" y="528190"/>
                    </a:lnTo>
                    <a:lnTo>
                      <a:pt x="1309606" y="528202"/>
                    </a:lnTo>
                    <a:lnTo>
                      <a:pt x="1318336" y="548762"/>
                    </a:lnTo>
                    <a:lnTo>
                      <a:pt x="1345220" y="612070"/>
                    </a:lnTo>
                    <a:lnTo>
                      <a:pt x="1325439" y="568823"/>
                    </a:lnTo>
                    <a:cubicBezTo>
                      <a:pt x="1314351" y="544379"/>
                      <a:pt x="1256694" y="406603"/>
                      <a:pt x="1252259" y="393269"/>
                    </a:cubicBezTo>
                    <a:close/>
                    <a:moveTo>
                      <a:pt x="1017741" y="379241"/>
                    </a:moveTo>
                    <a:lnTo>
                      <a:pt x="1030384" y="401983"/>
                    </a:lnTo>
                    <a:lnTo>
                      <a:pt x="1047864" y="433090"/>
                    </a:lnTo>
                    <a:lnTo>
                      <a:pt x="1051291" y="439465"/>
                    </a:lnTo>
                    <a:cubicBezTo>
                      <a:pt x="1051742" y="440298"/>
                      <a:pt x="1051465" y="439743"/>
                      <a:pt x="1050355" y="437522"/>
                    </a:cubicBezTo>
                    <a:lnTo>
                      <a:pt x="1047864" y="433090"/>
                    </a:lnTo>
                    <a:lnTo>
                      <a:pt x="1047859" y="433079"/>
                    </a:lnTo>
                    <a:cubicBezTo>
                      <a:pt x="1044253" y="426416"/>
                      <a:pt x="1038151" y="415310"/>
                      <a:pt x="1030384" y="401983"/>
                    </a:cubicBezTo>
                    <a:lnTo>
                      <a:pt x="1020772" y="383702"/>
                    </a:lnTo>
                    <a:lnTo>
                      <a:pt x="1033435" y="406425"/>
                    </a:lnTo>
                    <a:cubicBezTo>
                      <a:pt x="1074210" y="479169"/>
                      <a:pt x="1124692" y="567460"/>
                      <a:pt x="1174620" y="650754"/>
                    </a:cubicBezTo>
                    <a:cubicBezTo>
                      <a:pt x="1221219" y="735158"/>
                      <a:pt x="1256724" y="797351"/>
                      <a:pt x="1305542" y="883976"/>
                    </a:cubicBezTo>
                    <a:cubicBezTo>
                      <a:pt x="1305542" y="883976"/>
                      <a:pt x="1305542" y="883976"/>
                      <a:pt x="1312199" y="897303"/>
                    </a:cubicBezTo>
                    <a:cubicBezTo>
                      <a:pt x="1312199" y="897303"/>
                      <a:pt x="1312199" y="897303"/>
                      <a:pt x="1332170" y="930621"/>
                    </a:cubicBezTo>
                    <a:cubicBezTo>
                      <a:pt x="1345484" y="952832"/>
                      <a:pt x="1356579" y="975044"/>
                      <a:pt x="1367674" y="990592"/>
                    </a:cubicBezTo>
                    <a:cubicBezTo>
                      <a:pt x="1374331" y="1003919"/>
                      <a:pt x="1376550" y="1006140"/>
                      <a:pt x="1383207" y="1019467"/>
                    </a:cubicBezTo>
                    <a:cubicBezTo>
                      <a:pt x="1385426" y="1017246"/>
                      <a:pt x="1403178" y="1050564"/>
                      <a:pt x="1412054" y="1066112"/>
                    </a:cubicBezTo>
                    <a:cubicBezTo>
                      <a:pt x="1412054" y="1068333"/>
                      <a:pt x="1412054" y="1068333"/>
                      <a:pt x="1416492" y="1070554"/>
                    </a:cubicBezTo>
                    <a:cubicBezTo>
                      <a:pt x="1416492" y="1072775"/>
                      <a:pt x="1418711" y="1079439"/>
                      <a:pt x="1420930" y="1081660"/>
                    </a:cubicBezTo>
                    <a:cubicBezTo>
                      <a:pt x="1423149" y="1086102"/>
                      <a:pt x="1427587" y="1092766"/>
                      <a:pt x="1432026" y="1097208"/>
                    </a:cubicBezTo>
                    <a:cubicBezTo>
                      <a:pt x="1443121" y="1117199"/>
                      <a:pt x="1456435" y="1143853"/>
                      <a:pt x="1467530" y="1163843"/>
                    </a:cubicBezTo>
                    <a:cubicBezTo>
                      <a:pt x="1467530" y="1163843"/>
                      <a:pt x="1467530" y="1163843"/>
                      <a:pt x="1465311" y="1163843"/>
                    </a:cubicBezTo>
                    <a:lnTo>
                      <a:pt x="1466514" y="1166251"/>
                    </a:lnTo>
                    <a:lnTo>
                      <a:pt x="1466143" y="1165509"/>
                    </a:lnTo>
                    <a:cubicBezTo>
                      <a:pt x="1465866" y="1164954"/>
                      <a:pt x="1466420" y="1166065"/>
                      <a:pt x="1467530" y="1168286"/>
                    </a:cubicBezTo>
                    <a:lnTo>
                      <a:pt x="1466514" y="1166251"/>
                    </a:lnTo>
                    <a:lnTo>
                      <a:pt x="1469749" y="1172728"/>
                    </a:lnTo>
                    <a:cubicBezTo>
                      <a:pt x="1469749" y="1172728"/>
                      <a:pt x="1467530" y="1168286"/>
                      <a:pt x="1467530" y="1170507"/>
                    </a:cubicBezTo>
                    <a:cubicBezTo>
                      <a:pt x="1471968" y="1177170"/>
                      <a:pt x="1478625" y="1192719"/>
                      <a:pt x="1478625" y="1192719"/>
                    </a:cubicBezTo>
                    <a:cubicBezTo>
                      <a:pt x="1478625" y="1197161"/>
                      <a:pt x="1471968" y="1186055"/>
                      <a:pt x="1471968" y="1186055"/>
                    </a:cubicBezTo>
                    <a:cubicBezTo>
                      <a:pt x="1469749" y="1186055"/>
                      <a:pt x="1469749" y="1186055"/>
                      <a:pt x="1469749" y="1186055"/>
                    </a:cubicBezTo>
                    <a:cubicBezTo>
                      <a:pt x="1469749" y="1186055"/>
                      <a:pt x="1469749" y="1186055"/>
                      <a:pt x="1463092" y="1179392"/>
                    </a:cubicBezTo>
                    <a:cubicBezTo>
                      <a:pt x="1463092" y="1177170"/>
                      <a:pt x="1463092" y="1177170"/>
                      <a:pt x="1463092" y="1177170"/>
                    </a:cubicBezTo>
                    <a:cubicBezTo>
                      <a:pt x="1463092" y="1177170"/>
                      <a:pt x="1463092" y="1177170"/>
                      <a:pt x="1447559" y="1150516"/>
                    </a:cubicBezTo>
                    <a:cubicBezTo>
                      <a:pt x="1447559" y="1150516"/>
                      <a:pt x="1447559" y="1150516"/>
                      <a:pt x="1432026" y="1126083"/>
                    </a:cubicBezTo>
                    <a:cubicBezTo>
                      <a:pt x="1432026" y="1121641"/>
                      <a:pt x="1432026" y="1121641"/>
                      <a:pt x="1432026" y="1123862"/>
                    </a:cubicBezTo>
                    <a:cubicBezTo>
                      <a:pt x="1434245" y="1123862"/>
                      <a:pt x="1434245" y="1123862"/>
                      <a:pt x="1432026" y="1121641"/>
                    </a:cubicBezTo>
                    <a:cubicBezTo>
                      <a:pt x="1432026" y="1119420"/>
                      <a:pt x="1429806" y="1114978"/>
                      <a:pt x="1427587" y="1114978"/>
                    </a:cubicBezTo>
                    <a:cubicBezTo>
                      <a:pt x="1427587" y="1114978"/>
                      <a:pt x="1427587" y="1114978"/>
                      <a:pt x="1429806" y="1114978"/>
                    </a:cubicBezTo>
                    <a:cubicBezTo>
                      <a:pt x="1425368" y="1108314"/>
                      <a:pt x="1420930" y="1101651"/>
                      <a:pt x="1418711" y="1097208"/>
                    </a:cubicBezTo>
                    <a:cubicBezTo>
                      <a:pt x="1416492" y="1092766"/>
                      <a:pt x="1414273" y="1088324"/>
                      <a:pt x="1412054" y="1083881"/>
                    </a:cubicBezTo>
                    <a:cubicBezTo>
                      <a:pt x="1400959" y="1061670"/>
                      <a:pt x="1394302" y="1050564"/>
                      <a:pt x="1380988" y="1028352"/>
                    </a:cubicBezTo>
                    <a:cubicBezTo>
                      <a:pt x="1367674" y="1003919"/>
                      <a:pt x="1352141" y="972823"/>
                      <a:pt x="1338827" y="950611"/>
                    </a:cubicBezTo>
                    <a:cubicBezTo>
                      <a:pt x="1327732" y="930621"/>
                      <a:pt x="1318856" y="915073"/>
                      <a:pt x="1303323" y="890640"/>
                    </a:cubicBezTo>
                    <a:cubicBezTo>
                      <a:pt x="1303323" y="890640"/>
                      <a:pt x="1285571" y="859543"/>
                      <a:pt x="1283352" y="855101"/>
                    </a:cubicBezTo>
                    <a:cubicBezTo>
                      <a:pt x="1270038" y="835111"/>
                      <a:pt x="1270038" y="830668"/>
                      <a:pt x="1254505" y="808457"/>
                    </a:cubicBezTo>
                    <a:cubicBezTo>
                      <a:pt x="1245628" y="792908"/>
                      <a:pt x="1243409" y="788466"/>
                      <a:pt x="1236752" y="775139"/>
                    </a:cubicBezTo>
                    <a:cubicBezTo>
                      <a:pt x="1234533" y="770697"/>
                      <a:pt x="1230095" y="764033"/>
                      <a:pt x="1227876" y="761812"/>
                    </a:cubicBezTo>
                    <a:cubicBezTo>
                      <a:pt x="1219000" y="746264"/>
                      <a:pt x="1223438" y="748485"/>
                      <a:pt x="1219000" y="744043"/>
                    </a:cubicBezTo>
                    <a:cubicBezTo>
                      <a:pt x="1216781" y="744043"/>
                      <a:pt x="1207905" y="721831"/>
                      <a:pt x="1203467" y="715168"/>
                    </a:cubicBezTo>
                    <a:cubicBezTo>
                      <a:pt x="1199029" y="706283"/>
                      <a:pt x="1190153" y="692956"/>
                      <a:pt x="1183496" y="679629"/>
                    </a:cubicBezTo>
                    <a:cubicBezTo>
                      <a:pt x="1181277" y="677408"/>
                      <a:pt x="1181277" y="675187"/>
                      <a:pt x="1181277" y="675187"/>
                    </a:cubicBezTo>
                    <a:cubicBezTo>
                      <a:pt x="1176839" y="668523"/>
                      <a:pt x="1174620" y="664081"/>
                      <a:pt x="1170182" y="657417"/>
                    </a:cubicBezTo>
                    <a:cubicBezTo>
                      <a:pt x="1159087" y="637427"/>
                      <a:pt x="1150211" y="621878"/>
                      <a:pt x="1139116" y="604109"/>
                    </a:cubicBezTo>
                    <a:cubicBezTo>
                      <a:pt x="1127466" y="586617"/>
                      <a:pt x="1069945" y="480696"/>
                      <a:pt x="1051287" y="445560"/>
                    </a:cubicBezTo>
                    <a:lnTo>
                      <a:pt x="1049412" y="441978"/>
                    </a:lnTo>
                    <a:lnTo>
                      <a:pt x="1057012" y="455291"/>
                    </a:lnTo>
                    <a:cubicBezTo>
                      <a:pt x="1064501" y="468618"/>
                      <a:pt x="1071055" y="480279"/>
                      <a:pt x="1076788" y="490483"/>
                    </a:cubicBezTo>
                    <a:lnTo>
                      <a:pt x="1082691" y="500986"/>
                    </a:lnTo>
                    <a:lnTo>
                      <a:pt x="1090298" y="515262"/>
                    </a:lnTo>
                    <a:cubicBezTo>
                      <a:pt x="1099174" y="530811"/>
                      <a:pt x="1108050" y="546359"/>
                      <a:pt x="1116926" y="561907"/>
                    </a:cubicBezTo>
                    <a:lnTo>
                      <a:pt x="1124849" y="574597"/>
                    </a:lnTo>
                    <a:lnTo>
                      <a:pt x="1130608" y="584769"/>
                    </a:lnTo>
                    <a:cubicBezTo>
                      <a:pt x="1141439" y="603901"/>
                      <a:pt x="1153817" y="625766"/>
                      <a:pt x="1167963" y="650754"/>
                    </a:cubicBezTo>
                    <a:cubicBezTo>
                      <a:pt x="1159087" y="635205"/>
                      <a:pt x="1139116" y="599667"/>
                      <a:pt x="1130240" y="581897"/>
                    </a:cubicBezTo>
                    <a:cubicBezTo>
                      <a:pt x="1103612" y="537474"/>
                      <a:pt x="1079203" y="493051"/>
                      <a:pt x="1052574" y="446406"/>
                    </a:cubicBezTo>
                    <a:cubicBezTo>
                      <a:pt x="1052574" y="446406"/>
                      <a:pt x="1052574" y="446406"/>
                      <a:pt x="1037041" y="415310"/>
                    </a:cubicBezTo>
                    <a:cubicBezTo>
                      <a:pt x="1032603" y="408646"/>
                      <a:pt x="1028165" y="400317"/>
                      <a:pt x="1023450" y="390877"/>
                    </a:cubicBezTo>
                    <a:close/>
                    <a:moveTo>
                      <a:pt x="2579108" y="375565"/>
                    </a:moveTo>
                    <a:lnTo>
                      <a:pt x="2578329" y="377579"/>
                    </a:lnTo>
                    <a:lnTo>
                      <a:pt x="2578095" y="378030"/>
                    </a:lnTo>
                    <a:close/>
                    <a:moveTo>
                      <a:pt x="1008194" y="359781"/>
                    </a:moveTo>
                    <a:lnTo>
                      <a:pt x="1020772" y="383702"/>
                    </a:lnTo>
                    <a:lnTo>
                      <a:pt x="1013734" y="371072"/>
                    </a:lnTo>
                    <a:close/>
                    <a:moveTo>
                      <a:pt x="2598163" y="339331"/>
                    </a:moveTo>
                    <a:lnTo>
                      <a:pt x="2578554" y="381399"/>
                    </a:lnTo>
                    <a:cubicBezTo>
                      <a:pt x="2543092" y="457798"/>
                      <a:pt x="2500427" y="551144"/>
                      <a:pt x="2461641" y="640045"/>
                    </a:cubicBezTo>
                    <a:cubicBezTo>
                      <a:pt x="2423962" y="728946"/>
                      <a:pt x="2390717" y="795622"/>
                      <a:pt x="2350822" y="884523"/>
                    </a:cubicBezTo>
                    <a:cubicBezTo>
                      <a:pt x="2350822" y="884523"/>
                      <a:pt x="2350822" y="884523"/>
                      <a:pt x="2344173" y="897858"/>
                    </a:cubicBezTo>
                    <a:cubicBezTo>
                      <a:pt x="2344173" y="897858"/>
                      <a:pt x="2344173" y="897858"/>
                      <a:pt x="2328659" y="935641"/>
                    </a:cubicBezTo>
                    <a:cubicBezTo>
                      <a:pt x="2317577" y="957866"/>
                      <a:pt x="2308712" y="980091"/>
                      <a:pt x="2299846" y="997871"/>
                    </a:cubicBezTo>
                    <a:cubicBezTo>
                      <a:pt x="2293197" y="1013429"/>
                      <a:pt x="2293197" y="1015652"/>
                      <a:pt x="2286548" y="1028987"/>
                    </a:cubicBezTo>
                    <a:cubicBezTo>
                      <a:pt x="2288764" y="1028987"/>
                      <a:pt x="2273250" y="1064547"/>
                      <a:pt x="2264384" y="1080105"/>
                    </a:cubicBezTo>
                    <a:cubicBezTo>
                      <a:pt x="2264384" y="1082327"/>
                      <a:pt x="2264384" y="1080105"/>
                      <a:pt x="2264384" y="1084550"/>
                    </a:cubicBezTo>
                    <a:cubicBezTo>
                      <a:pt x="2262168" y="1086772"/>
                      <a:pt x="2259952" y="1093440"/>
                      <a:pt x="2257735" y="1095663"/>
                    </a:cubicBezTo>
                    <a:cubicBezTo>
                      <a:pt x="2255519" y="1100108"/>
                      <a:pt x="2253302" y="1108998"/>
                      <a:pt x="2251086" y="1113443"/>
                    </a:cubicBezTo>
                    <a:cubicBezTo>
                      <a:pt x="2242221" y="1135668"/>
                      <a:pt x="2228922" y="1160116"/>
                      <a:pt x="2217841" y="1184564"/>
                    </a:cubicBezTo>
                    <a:cubicBezTo>
                      <a:pt x="2217841" y="1184564"/>
                      <a:pt x="2217841" y="1182341"/>
                      <a:pt x="2217841" y="1180119"/>
                    </a:cubicBezTo>
                    <a:cubicBezTo>
                      <a:pt x="2217841" y="1180119"/>
                      <a:pt x="2217841" y="1182341"/>
                      <a:pt x="2215624" y="1184564"/>
                    </a:cubicBezTo>
                    <a:cubicBezTo>
                      <a:pt x="2217841" y="1182341"/>
                      <a:pt x="2217841" y="1182341"/>
                      <a:pt x="2213408" y="1191231"/>
                    </a:cubicBezTo>
                    <a:cubicBezTo>
                      <a:pt x="2213408" y="1189009"/>
                      <a:pt x="2213408" y="1184564"/>
                      <a:pt x="2213408" y="1186786"/>
                    </a:cubicBezTo>
                    <a:cubicBezTo>
                      <a:pt x="2208975" y="1193454"/>
                      <a:pt x="2202326" y="1209011"/>
                      <a:pt x="2202326" y="1209011"/>
                    </a:cubicBezTo>
                    <a:cubicBezTo>
                      <a:pt x="2200110" y="1211234"/>
                      <a:pt x="2202326" y="1200121"/>
                      <a:pt x="2202326" y="1200121"/>
                    </a:cubicBezTo>
                    <a:cubicBezTo>
                      <a:pt x="2202326" y="1197899"/>
                      <a:pt x="2202326" y="1197899"/>
                      <a:pt x="2202326" y="1195676"/>
                    </a:cubicBezTo>
                    <a:cubicBezTo>
                      <a:pt x="2202326" y="1195676"/>
                      <a:pt x="2202326" y="1195676"/>
                      <a:pt x="2204542" y="1189009"/>
                    </a:cubicBezTo>
                    <a:cubicBezTo>
                      <a:pt x="2204542" y="1186786"/>
                      <a:pt x="2204542" y="1186786"/>
                      <a:pt x="2204542" y="1184564"/>
                    </a:cubicBezTo>
                    <a:cubicBezTo>
                      <a:pt x="2204542" y="1184564"/>
                      <a:pt x="2204542" y="1184564"/>
                      <a:pt x="2215624" y="1157893"/>
                    </a:cubicBezTo>
                    <a:cubicBezTo>
                      <a:pt x="2215624" y="1157893"/>
                      <a:pt x="2215624" y="1157893"/>
                      <a:pt x="2228922" y="1131223"/>
                    </a:cubicBezTo>
                    <a:cubicBezTo>
                      <a:pt x="2231139" y="1126778"/>
                      <a:pt x="2231139" y="1129000"/>
                      <a:pt x="2231139" y="1131223"/>
                    </a:cubicBezTo>
                    <a:cubicBezTo>
                      <a:pt x="2231139" y="1131223"/>
                      <a:pt x="2231139" y="1131223"/>
                      <a:pt x="2231139" y="1129000"/>
                    </a:cubicBezTo>
                    <a:cubicBezTo>
                      <a:pt x="2233355" y="1126778"/>
                      <a:pt x="2235572" y="1122333"/>
                      <a:pt x="2235572" y="1120110"/>
                    </a:cubicBezTo>
                    <a:cubicBezTo>
                      <a:pt x="2235572" y="1120110"/>
                      <a:pt x="2235572" y="1120110"/>
                      <a:pt x="2235572" y="1122333"/>
                    </a:cubicBezTo>
                    <a:cubicBezTo>
                      <a:pt x="2237788" y="1115665"/>
                      <a:pt x="2242221" y="1106775"/>
                      <a:pt x="2244437" y="1104553"/>
                    </a:cubicBezTo>
                    <a:cubicBezTo>
                      <a:pt x="2246653" y="1100108"/>
                      <a:pt x="2248870" y="1095663"/>
                      <a:pt x="2251086" y="1088995"/>
                    </a:cubicBezTo>
                    <a:cubicBezTo>
                      <a:pt x="2262168" y="1066770"/>
                      <a:pt x="2266601" y="1057880"/>
                      <a:pt x="2279899" y="1031209"/>
                    </a:cubicBezTo>
                    <a:cubicBezTo>
                      <a:pt x="2290981" y="1006762"/>
                      <a:pt x="2306495" y="975646"/>
                      <a:pt x="2315361" y="951198"/>
                    </a:cubicBezTo>
                    <a:cubicBezTo>
                      <a:pt x="2326442" y="931196"/>
                      <a:pt x="2333091" y="913416"/>
                      <a:pt x="2344173" y="886745"/>
                    </a:cubicBezTo>
                    <a:cubicBezTo>
                      <a:pt x="2344173" y="886745"/>
                      <a:pt x="2359688" y="853407"/>
                      <a:pt x="2359688" y="851185"/>
                    </a:cubicBezTo>
                    <a:cubicBezTo>
                      <a:pt x="2368553" y="828960"/>
                      <a:pt x="2372986" y="824515"/>
                      <a:pt x="2384068" y="800067"/>
                    </a:cubicBezTo>
                    <a:cubicBezTo>
                      <a:pt x="2390717" y="782287"/>
                      <a:pt x="2390717" y="777842"/>
                      <a:pt x="2399582" y="764506"/>
                    </a:cubicBezTo>
                    <a:cubicBezTo>
                      <a:pt x="2399582" y="760061"/>
                      <a:pt x="2404015" y="753394"/>
                      <a:pt x="2404015" y="751171"/>
                    </a:cubicBezTo>
                    <a:cubicBezTo>
                      <a:pt x="2412881" y="733391"/>
                      <a:pt x="2410664" y="737836"/>
                      <a:pt x="2412881" y="731169"/>
                    </a:cubicBezTo>
                    <a:cubicBezTo>
                      <a:pt x="2412881" y="728946"/>
                      <a:pt x="2423962" y="711166"/>
                      <a:pt x="2428395" y="702276"/>
                    </a:cubicBezTo>
                    <a:cubicBezTo>
                      <a:pt x="2432828" y="691163"/>
                      <a:pt x="2439477" y="677828"/>
                      <a:pt x="2443910" y="664493"/>
                    </a:cubicBezTo>
                    <a:cubicBezTo>
                      <a:pt x="2446126" y="662270"/>
                      <a:pt x="2446126" y="660048"/>
                      <a:pt x="2446126" y="660048"/>
                    </a:cubicBezTo>
                    <a:cubicBezTo>
                      <a:pt x="2448342" y="653380"/>
                      <a:pt x="2452775" y="648935"/>
                      <a:pt x="2454991" y="640045"/>
                    </a:cubicBezTo>
                    <a:cubicBezTo>
                      <a:pt x="2463857" y="620042"/>
                      <a:pt x="2470506" y="602262"/>
                      <a:pt x="2479371" y="584482"/>
                    </a:cubicBezTo>
                    <a:cubicBezTo>
                      <a:pt x="2484912" y="573369"/>
                      <a:pt x="2503751" y="532808"/>
                      <a:pt x="2522313" y="493359"/>
                    </a:cubicBezTo>
                    <a:lnTo>
                      <a:pt x="2547988" y="439392"/>
                    </a:lnTo>
                    <a:lnTo>
                      <a:pt x="2542815" y="450853"/>
                    </a:lnTo>
                    <a:lnTo>
                      <a:pt x="2533548" y="471383"/>
                    </a:lnTo>
                    <a:lnTo>
                      <a:pt x="2523699" y="491136"/>
                    </a:lnTo>
                    <a:cubicBezTo>
                      <a:pt x="2517050" y="508916"/>
                      <a:pt x="2508184" y="524474"/>
                      <a:pt x="2501535" y="542254"/>
                    </a:cubicBezTo>
                    <a:lnTo>
                      <a:pt x="2497358" y="550631"/>
                    </a:lnTo>
                    <a:lnTo>
                      <a:pt x="2492670" y="560034"/>
                    </a:lnTo>
                    <a:cubicBezTo>
                      <a:pt x="2492670" y="560034"/>
                      <a:pt x="2492670" y="560034"/>
                      <a:pt x="2493778" y="557812"/>
                    </a:cubicBezTo>
                    <a:lnTo>
                      <a:pt x="2497358" y="550631"/>
                    </a:lnTo>
                    <a:lnTo>
                      <a:pt x="2500427" y="544477"/>
                    </a:lnTo>
                    <a:cubicBezTo>
                      <a:pt x="2501535" y="542254"/>
                      <a:pt x="2501535" y="542254"/>
                      <a:pt x="2501535" y="542254"/>
                    </a:cubicBezTo>
                    <a:cubicBezTo>
                      <a:pt x="2501535" y="542254"/>
                      <a:pt x="2501535" y="542254"/>
                      <a:pt x="2502332" y="540518"/>
                    </a:cubicBezTo>
                    <a:lnTo>
                      <a:pt x="2502980" y="539104"/>
                    </a:lnTo>
                    <a:lnTo>
                      <a:pt x="2490882" y="565907"/>
                    </a:lnTo>
                    <a:lnTo>
                      <a:pt x="2470281" y="611548"/>
                    </a:lnTo>
                    <a:lnTo>
                      <a:pt x="2466177" y="620424"/>
                    </a:lnTo>
                    <a:cubicBezTo>
                      <a:pt x="2463441" y="626432"/>
                      <a:pt x="2461086" y="631711"/>
                      <a:pt x="2459424" y="635600"/>
                    </a:cubicBezTo>
                    <a:lnTo>
                      <a:pt x="2470281" y="611548"/>
                    </a:lnTo>
                    <a:lnTo>
                      <a:pt x="2475216" y="600873"/>
                    </a:lnTo>
                    <a:cubicBezTo>
                      <a:pt x="2481588" y="587260"/>
                      <a:pt x="2488237" y="573369"/>
                      <a:pt x="2492670" y="564479"/>
                    </a:cubicBezTo>
                    <a:cubicBezTo>
                      <a:pt x="2514833" y="515584"/>
                      <a:pt x="2534780" y="468911"/>
                      <a:pt x="2559160" y="420015"/>
                    </a:cubicBezTo>
                    <a:cubicBezTo>
                      <a:pt x="2559160" y="420015"/>
                      <a:pt x="2559160" y="420015"/>
                      <a:pt x="2572459" y="388900"/>
                    </a:cubicBezTo>
                    <a:lnTo>
                      <a:pt x="2578095" y="378030"/>
                    </a:lnTo>
                    <a:lnTo>
                      <a:pt x="2565532" y="408625"/>
                    </a:lnTo>
                    <a:cubicBezTo>
                      <a:pt x="2562485" y="415570"/>
                      <a:pt x="2561377" y="417793"/>
                      <a:pt x="2563593" y="413348"/>
                    </a:cubicBezTo>
                    <a:cubicBezTo>
                      <a:pt x="2565810" y="408903"/>
                      <a:pt x="2568026" y="403902"/>
                      <a:pt x="2570519" y="397790"/>
                    </a:cubicBezTo>
                    <a:lnTo>
                      <a:pt x="2578329" y="377579"/>
                    </a:lnTo>
                    <a:close/>
                    <a:moveTo>
                      <a:pt x="2601272" y="333337"/>
                    </a:moveTo>
                    <a:lnTo>
                      <a:pt x="2598163" y="339331"/>
                    </a:lnTo>
                    <a:lnTo>
                      <a:pt x="2598463" y="338688"/>
                    </a:lnTo>
                    <a:close/>
                    <a:moveTo>
                      <a:pt x="1451573" y="307004"/>
                    </a:moveTo>
                    <a:cubicBezTo>
                      <a:pt x="1458789" y="335880"/>
                      <a:pt x="1464202" y="357537"/>
                      <a:pt x="1468261" y="373780"/>
                    </a:cubicBezTo>
                    <a:lnTo>
                      <a:pt x="1472449" y="390539"/>
                    </a:lnTo>
                    <a:lnTo>
                      <a:pt x="1463447" y="356249"/>
                    </a:lnTo>
                    <a:lnTo>
                      <a:pt x="1460901" y="346550"/>
                    </a:lnTo>
                    <a:lnTo>
                      <a:pt x="1458234" y="335880"/>
                    </a:lnTo>
                    <a:cubicBezTo>
                      <a:pt x="1456014" y="324774"/>
                      <a:pt x="1453793" y="315889"/>
                      <a:pt x="1451573" y="307004"/>
                    </a:cubicBezTo>
                    <a:close/>
                    <a:moveTo>
                      <a:pt x="1671214" y="291665"/>
                    </a:moveTo>
                    <a:lnTo>
                      <a:pt x="1671777" y="300618"/>
                    </a:lnTo>
                    <a:lnTo>
                      <a:pt x="1671492" y="298328"/>
                    </a:lnTo>
                    <a:cubicBezTo>
                      <a:pt x="1671214" y="296107"/>
                      <a:pt x="1671214" y="296107"/>
                      <a:pt x="1671214" y="296107"/>
                    </a:cubicBezTo>
                    <a:close/>
                    <a:moveTo>
                      <a:pt x="2130646" y="286768"/>
                    </a:moveTo>
                    <a:cubicBezTo>
                      <a:pt x="2130093" y="288434"/>
                      <a:pt x="2129230" y="292184"/>
                      <a:pt x="2128138" y="297519"/>
                    </a:cubicBezTo>
                    <a:lnTo>
                      <a:pt x="2126755" y="304744"/>
                    </a:lnTo>
                    <a:lnTo>
                      <a:pt x="2128160" y="293434"/>
                    </a:lnTo>
                    <a:cubicBezTo>
                      <a:pt x="2128436" y="291212"/>
                      <a:pt x="2128436" y="291212"/>
                      <a:pt x="2128436" y="291212"/>
                    </a:cubicBezTo>
                    <a:cubicBezTo>
                      <a:pt x="2130646" y="286768"/>
                      <a:pt x="2130646" y="286768"/>
                      <a:pt x="2130646" y="286768"/>
                    </a:cubicBezTo>
                    <a:close/>
                    <a:moveTo>
                      <a:pt x="952693" y="259490"/>
                    </a:moveTo>
                    <a:lnTo>
                      <a:pt x="962405" y="277658"/>
                    </a:lnTo>
                    <a:cubicBezTo>
                      <a:pt x="972625" y="296590"/>
                      <a:pt x="987196" y="323262"/>
                      <a:pt x="1004835" y="355104"/>
                    </a:cubicBezTo>
                    <a:lnTo>
                      <a:pt x="1013734" y="371072"/>
                    </a:lnTo>
                    <a:lnTo>
                      <a:pt x="1017741" y="379241"/>
                    </a:lnTo>
                    <a:lnTo>
                      <a:pt x="1009373" y="364188"/>
                    </a:lnTo>
                    <a:cubicBezTo>
                      <a:pt x="993147" y="334966"/>
                      <a:pt x="973869" y="300052"/>
                      <a:pt x="959861" y="273606"/>
                    </a:cubicBezTo>
                    <a:close/>
                    <a:moveTo>
                      <a:pt x="2918783" y="251441"/>
                    </a:moveTo>
                    <a:lnTo>
                      <a:pt x="2914340" y="264771"/>
                    </a:lnTo>
                    <a:cubicBezTo>
                      <a:pt x="2889904" y="306982"/>
                      <a:pt x="2781052" y="498043"/>
                      <a:pt x="2689971" y="673552"/>
                    </a:cubicBezTo>
                    <a:cubicBezTo>
                      <a:pt x="2643320" y="760196"/>
                      <a:pt x="2605555" y="826845"/>
                      <a:pt x="2558904" y="915711"/>
                    </a:cubicBezTo>
                    <a:cubicBezTo>
                      <a:pt x="2558904" y="915711"/>
                      <a:pt x="2558904" y="915711"/>
                      <a:pt x="2552239" y="926819"/>
                    </a:cubicBezTo>
                    <a:cubicBezTo>
                      <a:pt x="2552239" y="926819"/>
                      <a:pt x="2552239" y="926819"/>
                      <a:pt x="2532246" y="964587"/>
                    </a:cubicBezTo>
                    <a:cubicBezTo>
                      <a:pt x="2518917" y="986803"/>
                      <a:pt x="2507810" y="1009020"/>
                      <a:pt x="2498924" y="1026793"/>
                    </a:cubicBezTo>
                    <a:cubicBezTo>
                      <a:pt x="2490038" y="1040123"/>
                      <a:pt x="2490038" y="1042344"/>
                      <a:pt x="2483374" y="1055674"/>
                    </a:cubicBezTo>
                    <a:cubicBezTo>
                      <a:pt x="2485595" y="1055674"/>
                      <a:pt x="2465602" y="1091220"/>
                      <a:pt x="2456716" y="1106772"/>
                    </a:cubicBezTo>
                    <a:cubicBezTo>
                      <a:pt x="2456716" y="1108993"/>
                      <a:pt x="2456716" y="1106772"/>
                      <a:pt x="2454494" y="1111215"/>
                    </a:cubicBezTo>
                    <a:cubicBezTo>
                      <a:pt x="2454494" y="1113437"/>
                      <a:pt x="2450051" y="1120102"/>
                      <a:pt x="2450051" y="1122323"/>
                    </a:cubicBezTo>
                    <a:cubicBezTo>
                      <a:pt x="2445609" y="1126767"/>
                      <a:pt x="2443387" y="1135653"/>
                      <a:pt x="2441166" y="1140096"/>
                    </a:cubicBezTo>
                    <a:cubicBezTo>
                      <a:pt x="2430058" y="1162313"/>
                      <a:pt x="2414508" y="1186751"/>
                      <a:pt x="2401179" y="1208967"/>
                    </a:cubicBezTo>
                    <a:cubicBezTo>
                      <a:pt x="2401179" y="1208967"/>
                      <a:pt x="2401179" y="1206746"/>
                      <a:pt x="2401179" y="1206746"/>
                    </a:cubicBezTo>
                    <a:cubicBezTo>
                      <a:pt x="2401179" y="1206746"/>
                      <a:pt x="2401179" y="1208967"/>
                      <a:pt x="2398958" y="1211189"/>
                    </a:cubicBezTo>
                    <a:cubicBezTo>
                      <a:pt x="2401179" y="1206746"/>
                      <a:pt x="2401179" y="1206746"/>
                      <a:pt x="2396736" y="1215632"/>
                    </a:cubicBezTo>
                    <a:cubicBezTo>
                      <a:pt x="2396736" y="1213410"/>
                      <a:pt x="2396736" y="1208967"/>
                      <a:pt x="2396736" y="1211189"/>
                    </a:cubicBezTo>
                    <a:cubicBezTo>
                      <a:pt x="2392293" y="1217854"/>
                      <a:pt x="2383407" y="1233405"/>
                      <a:pt x="2383407" y="1233405"/>
                    </a:cubicBezTo>
                    <a:cubicBezTo>
                      <a:pt x="2381186" y="1235627"/>
                      <a:pt x="2385629" y="1224519"/>
                      <a:pt x="2383407" y="1222297"/>
                    </a:cubicBezTo>
                    <a:cubicBezTo>
                      <a:pt x="2383407" y="1222297"/>
                      <a:pt x="2383407" y="1222297"/>
                      <a:pt x="2383407" y="1220075"/>
                    </a:cubicBezTo>
                    <a:cubicBezTo>
                      <a:pt x="2383407" y="1220075"/>
                      <a:pt x="2383407" y="1220075"/>
                      <a:pt x="2387850" y="1213410"/>
                    </a:cubicBezTo>
                    <a:cubicBezTo>
                      <a:pt x="2387850" y="1211189"/>
                      <a:pt x="2387850" y="1211189"/>
                      <a:pt x="2387850" y="1208967"/>
                    </a:cubicBezTo>
                    <a:cubicBezTo>
                      <a:pt x="2387850" y="1208967"/>
                      <a:pt x="2387850" y="1208967"/>
                      <a:pt x="2401179" y="1182308"/>
                    </a:cubicBezTo>
                    <a:cubicBezTo>
                      <a:pt x="2401179" y="1182308"/>
                      <a:pt x="2401179" y="1182308"/>
                      <a:pt x="2416729" y="1155648"/>
                    </a:cubicBezTo>
                    <a:cubicBezTo>
                      <a:pt x="2418951" y="1153426"/>
                      <a:pt x="2418951" y="1153426"/>
                      <a:pt x="2418951" y="1155648"/>
                    </a:cubicBezTo>
                    <a:cubicBezTo>
                      <a:pt x="2418951" y="1155648"/>
                      <a:pt x="2418951" y="1155648"/>
                      <a:pt x="2418951" y="1153426"/>
                    </a:cubicBezTo>
                    <a:lnTo>
                      <a:pt x="2423395" y="1148982"/>
                    </a:lnTo>
                    <a:lnTo>
                      <a:pt x="2423394" y="1148983"/>
                    </a:lnTo>
                    <a:cubicBezTo>
                      <a:pt x="2425615" y="1146761"/>
                      <a:pt x="2425615" y="1146761"/>
                      <a:pt x="2425615" y="1146761"/>
                    </a:cubicBezTo>
                    <a:lnTo>
                      <a:pt x="2423395" y="1148982"/>
                    </a:lnTo>
                    <a:lnTo>
                      <a:pt x="2434501" y="1128988"/>
                    </a:lnTo>
                    <a:cubicBezTo>
                      <a:pt x="2436723" y="1126767"/>
                      <a:pt x="2438944" y="1120102"/>
                      <a:pt x="2441166" y="1115658"/>
                    </a:cubicBezTo>
                    <a:cubicBezTo>
                      <a:pt x="2454494" y="1093442"/>
                      <a:pt x="2461159" y="1084555"/>
                      <a:pt x="2474488" y="1057896"/>
                    </a:cubicBezTo>
                    <a:cubicBezTo>
                      <a:pt x="2487817" y="1033458"/>
                      <a:pt x="2505588" y="1002355"/>
                      <a:pt x="2516696" y="977917"/>
                    </a:cubicBezTo>
                    <a:cubicBezTo>
                      <a:pt x="2530025" y="960144"/>
                      <a:pt x="2538910" y="942371"/>
                      <a:pt x="2552239" y="917932"/>
                    </a:cubicBezTo>
                    <a:cubicBezTo>
                      <a:pt x="2552239" y="917932"/>
                      <a:pt x="2570011" y="882386"/>
                      <a:pt x="2570011" y="880165"/>
                    </a:cubicBezTo>
                    <a:cubicBezTo>
                      <a:pt x="2581119" y="857948"/>
                      <a:pt x="2585562" y="853505"/>
                      <a:pt x="2596669" y="829067"/>
                    </a:cubicBezTo>
                    <a:cubicBezTo>
                      <a:pt x="2605555" y="813515"/>
                      <a:pt x="2607776" y="809072"/>
                      <a:pt x="2616662" y="795742"/>
                    </a:cubicBezTo>
                    <a:cubicBezTo>
                      <a:pt x="2618884" y="791299"/>
                      <a:pt x="2621105" y="784634"/>
                      <a:pt x="2623327" y="782413"/>
                    </a:cubicBezTo>
                    <a:cubicBezTo>
                      <a:pt x="2632213" y="764639"/>
                      <a:pt x="2629991" y="769083"/>
                      <a:pt x="2632213" y="762418"/>
                    </a:cubicBezTo>
                    <a:cubicBezTo>
                      <a:pt x="2632213" y="762418"/>
                      <a:pt x="2645542" y="742423"/>
                      <a:pt x="2649984" y="735758"/>
                    </a:cubicBezTo>
                    <a:cubicBezTo>
                      <a:pt x="2654427" y="724650"/>
                      <a:pt x="2663313" y="711320"/>
                      <a:pt x="2669978" y="697990"/>
                    </a:cubicBezTo>
                    <a:cubicBezTo>
                      <a:pt x="2672199" y="695769"/>
                      <a:pt x="2672199" y="693547"/>
                      <a:pt x="2672199" y="691325"/>
                    </a:cubicBezTo>
                    <a:cubicBezTo>
                      <a:pt x="2674421" y="686882"/>
                      <a:pt x="2678864" y="680217"/>
                      <a:pt x="2683307" y="673552"/>
                    </a:cubicBezTo>
                    <a:lnTo>
                      <a:pt x="2686010" y="668354"/>
                    </a:lnTo>
                    <a:lnTo>
                      <a:pt x="2695212" y="653939"/>
                    </a:lnTo>
                    <a:cubicBezTo>
                      <a:pt x="2705938" y="635923"/>
                      <a:pt x="2718850" y="611346"/>
                      <a:pt x="2725515" y="598017"/>
                    </a:cubicBezTo>
                    <a:lnTo>
                      <a:pt x="2762541" y="531364"/>
                    </a:lnTo>
                    <a:lnTo>
                      <a:pt x="2772843" y="512939"/>
                    </a:lnTo>
                    <a:cubicBezTo>
                      <a:pt x="2801045" y="462497"/>
                      <a:pt x="2801045" y="462497"/>
                      <a:pt x="2801045" y="462497"/>
                    </a:cubicBezTo>
                    <a:lnTo>
                      <a:pt x="2800489" y="463053"/>
                    </a:lnTo>
                    <a:lnTo>
                      <a:pt x="2803266" y="458053"/>
                    </a:lnTo>
                    <a:cubicBezTo>
                      <a:pt x="2803266" y="458053"/>
                      <a:pt x="2803266" y="458053"/>
                      <a:pt x="2821038" y="424729"/>
                    </a:cubicBezTo>
                    <a:cubicBezTo>
                      <a:pt x="2827703" y="411399"/>
                      <a:pt x="2841031" y="391404"/>
                      <a:pt x="2852139" y="371409"/>
                    </a:cubicBezTo>
                    <a:cubicBezTo>
                      <a:pt x="2843253" y="386961"/>
                      <a:pt x="2834367" y="402512"/>
                      <a:pt x="2827703" y="413621"/>
                    </a:cubicBezTo>
                    <a:cubicBezTo>
                      <a:pt x="2814374" y="440280"/>
                      <a:pt x="2803266" y="458053"/>
                      <a:pt x="2807709" y="451388"/>
                    </a:cubicBezTo>
                    <a:cubicBezTo>
                      <a:pt x="2812152" y="442502"/>
                      <a:pt x="2818817" y="429172"/>
                      <a:pt x="2827703" y="413621"/>
                    </a:cubicBezTo>
                    <a:cubicBezTo>
                      <a:pt x="2852139" y="373631"/>
                      <a:pt x="2903233" y="278101"/>
                      <a:pt x="2918783" y="251441"/>
                    </a:cubicBezTo>
                    <a:close/>
                    <a:moveTo>
                      <a:pt x="2137275" y="251211"/>
                    </a:moveTo>
                    <a:lnTo>
                      <a:pt x="2136192" y="258654"/>
                    </a:lnTo>
                    <a:lnTo>
                      <a:pt x="2135066" y="264545"/>
                    </a:lnTo>
                    <a:lnTo>
                      <a:pt x="2135063" y="264561"/>
                    </a:lnTo>
                    <a:close/>
                    <a:moveTo>
                      <a:pt x="1915595" y="250363"/>
                    </a:moveTo>
                    <a:lnTo>
                      <a:pt x="1915148" y="282601"/>
                    </a:lnTo>
                    <a:lnTo>
                      <a:pt x="1915110" y="284744"/>
                    </a:lnTo>
                    <a:cubicBezTo>
                      <a:pt x="1913643" y="366611"/>
                      <a:pt x="1913643" y="366611"/>
                      <a:pt x="1913643" y="366611"/>
                    </a:cubicBezTo>
                    <a:lnTo>
                      <a:pt x="1913643" y="354404"/>
                    </a:lnTo>
                    <a:lnTo>
                      <a:pt x="1913985" y="336164"/>
                    </a:lnTo>
                    <a:cubicBezTo>
                      <a:pt x="1914601" y="303357"/>
                      <a:pt x="1915011" y="281485"/>
                      <a:pt x="1915285" y="266904"/>
                    </a:cubicBezTo>
                    <a:close/>
                    <a:moveTo>
                      <a:pt x="1915666" y="246601"/>
                    </a:moveTo>
                    <a:lnTo>
                      <a:pt x="1915601" y="250044"/>
                    </a:lnTo>
                    <a:lnTo>
                      <a:pt x="1915595" y="250363"/>
                    </a:lnTo>
                    <a:lnTo>
                      <a:pt x="1915644" y="246897"/>
                    </a:lnTo>
                    <a:close/>
                    <a:moveTo>
                      <a:pt x="943843" y="242059"/>
                    </a:moveTo>
                    <a:lnTo>
                      <a:pt x="952693" y="259490"/>
                    </a:lnTo>
                    <a:lnTo>
                      <a:pt x="950500" y="255386"/>
                    </a:lnTo>
                    <a:close/>
                    <a:moveTo>
                      <a:pt x="1915832" y="233298"/>
                    </a:moveTo>
                    <a:lnTo>
                      <a:pt x="1915644" y="246897"/>
                    </a:lnTo>
                    <a:lnTo>
                      <a:pt x="1913643" y="273292"/>
                    </a:lnTo>
                    <a:cubicBezTo>
                      <a:pt x="1913643" y="284401"/>
                      <a:pt x="1913643" y="299954"/>
                      <a:pt x="1913643" y="311064"/>
                    </a:cubicBezTo>
                    <a:lnTo>
                      <a:pt x="1913643" y="354404"/>
                    </a:lnTo>
                    <a:lnTo>
                      <a:pt x="1912899" y="394033"/>
                    </a:lnTo>
                    <a:cubicBezTo>
                      <a:pt x="1912480" y="416360"/>
                      <a:pt x="1912001" y="441877"/>
                      <a:pt x="1911454" y="471040"/>
                    </a:cubicBezTo>
                    <a:cubicBezTo>
                      <a:pt x="1913643" y="453264"/>
                      <a:pt x="1913643" y="411049"/>
                      <a:pt x="1913643" y="391052"/>
                    </a:cubicBezTo>
                    <a:lnTo>
                      <a:pt x="1915148" y="282601"/>
                    </a:lnTo>
                    <a:lnTo>
                      <a:pt x="1915832" y="244407"/>
                    </a:lnTo>
                    <a:lnTo>
                      <a:pt x="1915666" y="246601"/>
                    </a:lnTo>
                    <a:lnTo>
                      <a:pt x="1915764" y="241387"/>
                    </a:lnTo>
                    <a:cubicBezTo>
                      <a:pt x="1915832" y="237742"/>
                      <a:pt x="1915832" y="237742"/>
                      <a:pt x="1915832" y="237742"/>
                    </a:cubicBezTo>
                    <a:close/>
                    <a:moveTo>
                      <a:pt x="1183719" y="217762"/>
                    </a:moveTo>
                    <a:lnTo>
                      <a:pt x="1188511" y="229283"/>
                    </a:lnTo>
                    <a:cubicBezTo>
                      <a:pt x="1216708" y="297368"/>
                      <a:pt x="1286077" y="466046"/>
                      <a:pt x="1352050" y="617711"/>
                    </a:cubicBezTo>
                    <a:cubicBezTo>
                      <a:pt x="1391967" y="704377"/>
                      <a:pt x="1418578" y="771043"/>
                      <a:pt x="1456277" y="859930"/>
                    </a:cubicBezTo>
                    <a:cubicBezTo>
                      <a:pt x="1456277" y="859930"/>
                      <a:pt x="1456277" y="859930"/>
                      <a:pt x="1460712" y="871041"/>
                    </a:cubicBezTo>
                    <a:cubicBezTo>
                      <a:pt x="1460712" y="871041"/>
                      <a:pt x="1460712" y="871041"/>
                      <a:pt x="1476235" y="908819"/>
                    </a:cubicBezTo>
                    <a:cubicBezTo>
                      <a:pt x="1485106" y="931041"/>
                      <a:pt x="1496194" y="953263"/>
                      <a:pt x="1502847" y="971040"/>
                    </a:cubicBezTo>
                    <a:cubicBezTo>
                      <a:pt x="1509499" y="984373"/>
                      <a:pt x="1511717" y="986596"/>
                      <a:pt x="1516152" y="999929"/>
                    </a:cubicBezTo>
                    <a:cubicBezTo>
                      <a:pt x="1518370" y="997707"/>
                      <a:pt x="1531675" y="1033262"/>
                      <a:pt x="1538328" y="1048817"/>
                    </a:cubicBezTo>
                    <a:cubicBezTo>
                      <a:pt x="1540546" y="1051039"/>
                      <a:pt x="1540546" y="1048817"/>
                      <a:pt x="1542763" y="1053262"/>
                    </a:cubicBezTo>
                    <a:cubicBezTo>
                      <a:pt x="1542763" y="1055484"/>
                      <a:pt x="1544981" y="1062150"/>
                      <a:pt x="1547198" y="1064372"/>
                    </a:cubicBezTo>
                    <a:cubicBezTo>
                      <a:pt x="1549416" y="1068817"/>
                      <a:pt x="1551634" y="1077706"/>
                      <a:pt x="1553851" y="1082150"/>
                    </a:cubicBezTo>
                    <a:cubicBezTo>
                      <a:pt x="1564939" y="1102150"/>
                      <a:pt x="1573810" y="1128816"/>
                      <a:pt x="1582680" y="1151038"/>
                    </a:cubicBezTo>
                    <a:cubicBezTo>
                      <a:pt x="1582680" y="1151038"/>
                      <a:pt x="1580462" y="1148816"/>
                      <a:pt x="1580462" y="1148816"/>
                    </a:cubicBezTo>
                    <a:cubicBezTo>
                      <a:pt x="1580462" y="1148816"/>
                      <a:pt x="1582680" y="1151038"/>
                      <a:pt x="1582680" y="1153260"/>
                    </a:cubicBezTo>
                    <a:cubicBezTo>
                      <a:pt x="1580462" y="1151038"/>
                      <a:pt x="1580462" y="1151038"/>
                      <a:pt x="1584898" y="1159927"/>
                    </a:cubicBezTo>
                    <a:cubicBezTo>
                      <a:pt x="1582680" y="1157705"/>
                      <a:pt x="1580462" y="1155482"/>
                      <a:pt x="1582680" y="1155482"/>
                    </a:cubicBezTo>
                    <a:cubicBezTo>
                      <a:pt x="1584898" y="1164371"/>
                      <a:pt x="1589333" y="1177704"/>
                      <a:pt x="1589333" y="1179927"/>
                    </a:cubicBezTo>
                    <a:cubicBezTo>
                      <a:pt x="1589333" y="1182149"/>
                      <a:pt x="1584898" y="1173260"/>
                      <a:pt x="1582680" y="1173260"/>
                    </a:cubicBezTo>
                    <a:cubicBezTo>
                      <a:pt x="1582680" y="1173260"/>
                      <a:pt x="1582680" y="1173260"/>
                      <a:pt x="1580462" y="1171038"/>
                    </a:cubicBezTo>
                    <a:cubicBezTo>
                      <a:pt x="1580462" y="1171038"/>
                      <a:pt x="1580462" y="1171038"/>
                      <a:pt x="1576027" y="1164371"/>
                    </a:cubicBezTo>
                    <a:cubicBezTo>
                      <a:pt x="1576027" y="1162149"/>
                      <a:pt x="1576027" y="1162149"/>
                      <a:pt x="1576027" y="1162149"/>
                    </a:cubicBezTo>
                    <a:cubicBezTo>
                      <a:pt x="1576027" y="1162149"/>
                      <a:pt x="1576027" y="1162149"/>
                      <a:pt x="1562722" y="1135483"/>
                    </a:cubicBezTo>
                    <a:cubicBezTo>
                      <a:pt x="1562722" y="1135483"/>
                      <a:pt x="1562722" y="1135483"/>
                      <a:pt x="1551634" y="1108816"/>
                    </a:cubicBezTo>
                    <a:cubicBezTo>
                      <a:pt x="1551634" y="1104372"/>
                      <a:pt x="1551634" y="1106594"/>
                      <a:pt x="1553851" y="1106594"/>
                    </a:cubicBezTo>
                    <a:cubicBezTo>
                      <a:pt x="1553851" y="1106594"/>
                      <a:pt x="1553851" y="1106594"/>
                      <a:pt x="1551634" y="1104372"/>
                    </a:cubicBezTo>
                    <a:cubicBezTo>
                      <a:pt x="1551634" y="1104372"/>
                      <a:pt x="1549416" y="1099928"/>
                      <a:pt x="1549416" y="1097705"/>
                    </a:cubicBezTo>
                    <a:cubicBezTo>
                      <a:pt x="1547198" y="1091039"/>
                      <a:pt x="1542763" y="1084372"/>
                      <a:pt x="1542763" y="1079928"/>
                    </a:cubicBezTo>
                    <a:cubicBezTo>
                      <a:pt x="1540546" y="1075483"/>
                      <a:pt x="1538328" y="1071039"/>
                      <a:pt x="1536111" y="1064372"/>
                    </a:cubicBezTo>
                    <a:cubicBezTo>
                      <a:pt x="1527240" y="1042151"/>
                      <a:pt x="1525023" y="1031040"/>
                      <a:pt x="1513935" y="1006595"/>
                    </a:cubicBezTo>
                    <a:cubicBezTo>
                      <a:pt x="1502847" y="982151"/>
                      <a:pt x="1489541" y="951041"/>
                      <a:pt x="1478453" y="926596"/>
                    </a:cubicBezTo>
                    <a:cubicBezTo>
                      <a:pt x="1471800" y="906597"/>
                      <a:pt x="1465148" y="891041"/>
                      <a:pt x="1454060" y="864375"/>
                    </a:cubicBezTo>
                    <a:cubicBezTo>
                      <a:pt x="1454060" y="864375"/>
                      <a:pt x="1438536" y="831042"/>
                      <a:pt x="1436319" y="828820"/>
                    </a:cubicBezTo>
                    <a:cubicBezTo>
                      <a:pt x="1427448" y="808820"/>
                      <a:pt x="1425231" y="802153"/>
                      <a:pt x="1416360" y="779931"/>
                    </a:cubicBezTo>
                    <a:cubicBezTo>
                      <a:pt x="1407490" y="762154"/>
                      <a:pt x="1405272" y="759932"/>
                      <a:pt x="1400837" y="744376"/>
                    </a:cubicBezTo>
                    <a:cubicBezTo>
                      <a:pt x="1398620" y="739932"/>
                      <a:pt x="1394185" y="733265"/>
                      <a:pt x="1394185" y="733265"/>
                    </a:cubicBezTo>
                    <a:cubicBezTo>
                      <a:pt x="1387532" y="715488"/>
                      <a:pt x="1389749" y="717710"/>
                      <a:pt x="1385314" y="713266"/>
                    </a:cubicBezTo>
                    <a:cubicBezTo>
                      <a:pt x="1385314" y="713266"/>
                      <a:pt x="1378661" y="691044"/>
                      <a:pt x="1376444" y="684377"/>
                    </a:cubicBezTo>
                    <a:cubicBezTo>
                      <a:pt x="1369791" y="673266"/>
                      <a:pt x="1365356" y="659933"/>
                      <a:pt x="1358703" y="646600"/>
                    </a:cubicBezTo>
                    <a:cubicBezTo>
                      <a:pt x="1358703" y="644378"/>
                      <a:pt x="1356485" y="639933"/>
                      <a:pt x="1356485" y="639933"/>
                    </a:cubicBezTo>
                    <a:cubicBezTo>
                      <a:pt x="1354268" y="635489"/>
                      <a:pt x="1352050" y="628822"/>
                      <a:pt x="1349833" y="622156"/>
                    </a:cubicBezTo>
                    <a:lnTo>
                      <a:pt x="1346421" y="614697"/>
                    </a:lnTo>
                    <a:lnTo>
                      <a:pt x="1333201" y="581323"/>
                    </a:lnTo>
                    <a:cubicBezTo>
                      <a:pt x="1327657" y="567712"/>
                      <a:pt x="1322113" y="554379"/>
                      <a:pt x="1318786" y="546601"/>
                    </a:cubicBezTo>
                    <a:cubicBezTo>
                      <a:pt x="1298828" y="497713"/>
                      <a:pt x="1278870" y="451047"/>
                      <a:pt x="1258911" y="404380"/>
                    </a:cubicBezTo>
                    <a:cubicBezTo>
                      <a:pt x="1258911" y="404380"/>
                      <a:pt x="1258911" y="404380"/>
                      <a:pt x="1245606" y="371048"/>
                    </a:cubicBezTo>
                    <a:cubicBezTo>
                      <a:pt x="1238953" y="357714"/>
                      <a:pt x="1232300" y="335492"/>
                      <a:pt x="1223430" y="315493"/>
                    </a:cubicBezTo>
                    <a:cubicBezTo>
                      <a:pt x="1230083" y="331048"/>
                      <a:pt x="1236735" y="346603"/>
                      <a:pt x="1241171" y="357714"/>
                    </a:cubicBezTo>
                    <a:cubicBezTo>
                      <a:pt x="1252259" y="386603"/>
                      <a:pt x="1258911" y="404380"/>
                      <a:pt x="1256694" y="395492"/>
                    </a:cubicBezTo>
                    <a:cubicBezTo>
                      <a:pt x="1252259" y="386603"/>
                      <a:pt x="1247823" y="375492"/>
                      <a:pt x="1241171" y="357714"/>
                    </a:cubicBezTo>
                    <a:cubicBezTo>
                      <a:pt x="1229528" y="327715"/>
                      <a:pt x="1202917" y="266465"/>
                      <a:pt x="1186597" y="225528"/>
                    </a:cubicBezTo>
                    <a:close/>
                    <a:moveTo>
                      <a:pt x="2658897" y="211098"/>
                    </a:moveTo>
                    <a:lnTo>
                      <a:pt x="2652248" y="224433"/>
                    </a:lnTo>
                    <a:cubicBezTo>
                      <a:pt x="2644768" y="240269"/>
                      <a:pt x="2627002" y="277669"/>
                      <a:pt x="2603627" y="327611"/>
                    </a:cubicBezTo>
                    <a:lnTo>
                      <a:pt x="2598463" y="338688"/>
                    </a:lnTo>
                    <a:lnTo>
                      <a:pt x="2579108" y="375565"/>
                    </a:lnTo>
                    <a:cubicBezTo>
                      <a:pt x="2599055" y="335559"/>
                      <a:pt x="2643382" y="237768"/>
                      <a:pt x="2658897" y="211098"/>
                    </a:cubicBezTo>
                    <a:close/>
                    <a:moveTo>
                      <a:pt x="1174643" y="193272"/>
                    </a:moveTo>
                    <a:lnTo>
                      <a:pt x="1183719" y="217762"/>
                    </a:lnTo>
                    <a:lnTo>
                      <a:pt x="1179078" y="206605"/>
                    </a:lnTo>
                    <a:close/>
                    <a:moveTo>
                      <a:pt x="2445923" y="89130"/>
                    </a:moveTo>
                    <a:lnTo>
                      <a:pt x="2441488" y="102456"/>
                    </a:lnTo>
                    <a:cubicBezTo>
                      <a:pt x="2425964" y="149098"/>
                      <a:pt x="2357219" y="351212"/>
                      <a:pt x="2299561" y="537779"/>
                    </a:cubicBezTo>
                    <a:cubicBezTo>
                      <a:pt x="2270733" y="631063"/>
                      <a:pt x="2248557" y="699915"/>
                      <a:pt x="2217510" y="793198"/>
                    </a:cubicBezTo>
                    <a:cubicBezTo>
                      <a:pt x="2217510" y="793198"/>
                      <a:pt x="2217510" y="793198"/>
                      <a:pt x="2213075" y="806525"/>
                    </a:cubicBezTo>
                    <a:cubicBezTo>
                      <a:pt x="2213075" y="806525"/>
                      <a:pt x="2213075" y="806525"/>
                      <a:pt x="2201987" y="846503"/>
                    </a:cubicBezTo>
                    <a:cubicBezTo>
                      <a:pt x="2193117" y="868714"/>
                      <a:pt x="2186464" y="893145"/>
                      <a:pt x="2179811" y="913134"/>
                    </a:cubicBezTo>
                    <a:cubicBezTo>
                      <a:pt x="2175376" y="926460"/>
                      <a:pt x="2175376" y="930903"/>
                      <a:pt x="2170941" y="944229"/>
                    </a:cubicBezTo>
                    <a:cubicBezTo>
                      <a:pt x="2173158" y="944229"/>
                      <a:pt x="2159853" y="979765"/>
                      <a:pt x="2153200" y="997534"/>
                    </a:cubicBezTo>
                    <a:cubicBezTo>
                      <a:pt x="2153200" y="999755"/>
                      <a:pt x="2155417" y="997534"/>
                      <a:pt x="2153200" y="1001976"/>
                    </a:cubicBezTo>
                    <a:cubicBezTo>
                      <a:pt x="2153200" y="1004197"/>
                      <a:pt x="2150982" y="1010860"/>
                      <a:pt x="2150982" y="1013081"/>
                    </a:cubicBezTo>
                    <a:cubicBezTo>
                      <a:pt x="2148765" y="1019744"/>
                      <a:pt x="2146547" y="1026407"/>
                      <a:pt x="2144330" y="1033070"/>
                    </a:cubicBezTo>
                    <a:cubicBezTo>
                      <a:pt x="2137677" y="1055281"/>
                      <a:pt x="2128806" y="1081933"/>
                      <a:pt x="2119936" y="1106364"/>
                    </a:cubicBezTo>
                    <a:cubicBezTo>
                      <a:pt x="2119936" y="1104143"/>
                      <a:pt x="2119936" y="1104143"/>
                      <a:pt x="2115501" y="1113027"/>
                    </a:cubicBezTo>
                    <a:cubicBezTo>
                      <a:pt x="2115501" y="1110806"/>
                      <a:pt x="2117718" y="1106364"/>
                      <a:pt x="2115501" y="1108585"/>
                    </a:cubicBezTo>
                    <a:cubicBezTo>
                      <a:pt x="2113283" y="1115249"/>
                      <a:pt x="2108848" y="1130796"/>
                      <a:pt x="2106630" y="1133017"/>
                    </a:cubicBezTo>
                    <a:cubicBezTo>
                      <a:pt x="2104413" y="1135238"/>
                      <a:pt x="2106630" y="1124133"/>
                      <a:pt x="2106630" y="1121912"/>
                    </a:cubicBezTo>
                    <a:cubicBezTo>
                      <a:pt x="2106630" y="1121912"/>
                      <a:pt x="2104413" y="1121912"/>
                      <a:pt x="2104413" y="1119691"/>
                    </a:cubicBezTo>
                    <a:cubicBezTo>
                      <a:pt x="2104413" y="1119691"/>
                      <a:pt x="2104413" y="1119691"/>
                      <a:pt x="2106630" y="1110806"/>
                    </a:cubicBezTo>
                    <a:cubicBezTo>
                      <a:pt x="2108848" y="1110806"/>
                      <a:pt x="2108848" y="1108585"/>
                      <a:pt x="2106630" y="1108585"/>
                    </a:cubicBezTo>
                    <a:cubicBezTo>
                      <a:pt x="2106630" y="1108585"/>
                      <a:pt x="2106630" y="1108585"/>
                      <a:pt x="2115501" y="1079712"/>
                    </a:cubicBezTo>
                    <a:cubicBezTo>
                      <a:pt x="2115501" y="1079712"/>
                      <a:pt x="2115501" y="1079712"/>
                      <a:pt x="2126589" y="1053060"/>
                    </a:cubicBezTo>
                    <a:lnTo>
                      <a:pt x="2126589" y="1050838"/>
                    </a:lnTo>
                    <a:cubicBezTo>
                      <a:pt x="2126589" y="1050838"/>
                      <a:pt x="2126589" y="1053060"/>
                      <a:pt x="2128806" y="1050838"/>
                    </a:cubicBezTo>
                    <a:cubicBezTo>
                      <a:pt x="2128806" y="1048617"/>
                      <a:pt x="2131024" y="1044175"/>
                      <a:pt x="2131024" y="1041954"/>
                    </a:cubicBezTo>
                    <a:cubicBezTo>
                      <a:pt x="2131024" y="1041954"/>
                      <a:pt x="2131024" y="1041954"/>
                      <a:pt x="2131024" y="1044175"/>
                    </a:cubicBezTo>
                    <a:cubicBezTo>
                      <a:pt x="2133242" y="1037512"/>
                      <a:pt x="2135459" y="1026407"/>
                      <a:pt x="2137677" y="1024186"/>
                    </a:cubicBezTo>
                    <a:cubicBezTo>
                      <a:pt x="2137677" y="1019744"/>
                      <a:pt x="2139894" y="1015302"/>
                      <a:pt x="2142112" y="1008639"/>
                    </a:cubicBezTo>
                    <a:cubicBezTo>
                      <a:pt x="2150982" y="984207"/>
                      <a:pt x="2155417" y="973102"/>
                      <a:pt x="2162070" y="946450"/>
                    </a:cubicBezTo>
                    <a:cubicBezTo>
                      <a:pt x="2170941" y="922018"/>
                      <a:pt x="2184246" y="888703"/>
                      <a:pt x="2190899" y="862050"/>
                    </a:cubicBezTo>
                    <a:cubicBezTo>
                      <a:pt x="2197552" y="842061"/>
                      <a:pt x="2201987" y="824293"/>
                      <a:pt x="2213075" y="797640"/>
                    </a:cubicBezTo>
                    <a:cubicBezTo>
                      <a:pt x="2213075" y="797640"/>
                      <a:pt x="2221945" y="762104"/>
                      <a:pt x="2224163" y="757662"/>
                    </a:cubicBezTo>
                    <a:cubicBezTo>
                      <a:pt x="2228598" y="735451"/>
                      <a:pt x="2233033" y="731009"/>
                      <a:pt x="2239686" y="704357"/>
                    </a:cubicBezTo>
                    <a:cubicBezTo>
                      <a:pt x="2246339" y="688810"/>
                      <a:pt x="2246339" y="682146"/>
                      <a:pt x="2250774" y="668820"/>
                    </a:cubicBezTo>
                    <a:cubicBezTo>
                      <a:pt x="2252992" y="664378"/>
                      <a:pt x="2255209" y="655494"/>
                      <a:pt x="2255209" y="655494"/>
                    </a:cubicBezTo>
                    <a:cubicBezTo>
                      <a:pt x="2261862" y="635505"/>
                      <a:pt x="2261862" y="639947"/>
                      <a:pt x="2261862" y="635505"/>
                    </a:cubicBezTo>
                    <a:cubicBezTo>
                      <a:pt x="2261862" y="633284"/>
                      <a:pt x="2270733" y="611073"/>
                      <a:pt x="2272950" y="604410"/>
                    </a:cubicBezTo>
                    <a:cubicBezTo>
                      <a:pt x="2275168" y="593305"/>
                      <a:pt x="2281821" y="577758"/>
                      <a:pt x="2286256" y="564432"/>
                    </a:cubicBezTo>
                    <a:cubicBezTo>
                      <a:pt x="2286256" y="562211"/>
                      <a:pt x="2288473" y="557768"/>
                      <a:pt x="2288473" y="557768"/>
                    </a:cubicBezTo>
                    <a:cubicBezTo>
                      <a:pt x="2288473" y="553326"/>
                      <a:pt x="2290691" y="546663"/>
                      <a:pt x="2292909" y="540000"/>
                    </a:cubicBezTo>
                    <a:cubicBezTo>
                      <a:pt x="2299561" y="517790"/>
                      <a:pt x="2303997" y="500022"/>
                      <a:pt x="2310649" y="480032"/>
                    </a:cubicBezTo>
                    <a:cubicBezTo>
                      <a:pt x="2317302" y="455601"/>
                      <a:pt x="2366089" y="311233"/>
                      <a:pt x="2372742" y="295686"/>
                    </a:cubicBezTo>
                    <a:cubicBezTo>
                      <a:pt x="2372742" y="295686"/>
                      <a:pt x="2372742" y="295686"/>
                      <a:pt x="2370524" y="302349"/>
                    </a:cubicBezTo>
                    <a:cubicBezTo>
                      <a:pt x="2370524" y="302349"/>
                      <a:pt x="2370524" y="302349"/>
                      <a:pt x="2366089" y="317897"/>
                    </a:cubicBezTo>
                    <a:lnTo>
                      <a:pt x="2354616" y="353721"/>
                    </a:lnTo>
                    <a:lnTo>
                      <a:pt x="2343913" y="382307"/>
                    </a:lnTo>
                    <a:cubicBezTo>
                      <a:pt x="2339478" y="400075"/>
                      <a:pt x="2332825" y="417843"/>
                      <a:pt x="2328390" y="435611"/>
                    </a:cubicBezTo>
                    <a:cubicBezTo>
                      <a:pt x="2328390" y="435611"/>
                      <a:pt x="2328390" y="435611"/>
                      <a:pt x="2353646" y="356752"/>
                    </a:cubicBezTo>
                    <a:lnTo>
                      <a:pt x="2354616" y="353721"/>
                    </a:lnTo>
                    <a:lnTo>
                      <a:pt x="2357219" y="346770"/>
                    </a:lnTo>
                    <a:cubicBezTo>
                      <a:pt x="2359436" y="335665"/>
                      <a:pt x="2361654" y="329002"/>
                      <a:pt x="2366089" y="317897"/>
                    </a:cubicBezTo>
                    <a:cubicBezTo>
                      <a:pt x="2366089" y="317897"/>
                      <a:pt x="2366089" y="317897"/>
                      <a:pt x="2368307" y="313455"/>
                    </a:cubicBezTo>
                    <a:cubicBezTo>
                      <a:pt x="2368307" y="313455"/>
                      <a:pt x="2368307" y="313455"/>
                      <a:pt x="2338369" y="406218"/>
                    </a:cubicBezTo>
                    <a:lnTo>
                      <a:pt x="2320784" y="460705"/>
                    </a:lnTo>
                    <a:lnTo>
                      <a:pt x="2308709" y="497245"/>
                    </a:lnTo>
                    <a:cubicBezTo>
                      <a:pt x="2303997" y="511682"/>
                      <a:pt x="2299561" y="525564"/>
                      <a:pt x="2297344" y="533337"/>
                    </a:cubicBezTo>
                    <a:cubicBezTo>
                      <a:pt x="2306214" y="505852"/>
                      <a:pt x="2313976" y="481802"/>
                      <a:pt x="2320767" y="460759"/>
                    </a:cubicBezTo>
                    <a:lnTo>
                      <a:pt x="2320784" y="460705"/>
                    </a:lnTo>
                    <a:lnTo>
                      <a:pt x="2321737" y="457822"/>
                    </a:lnTo>
                    <a:cubicBezTo>
                      <a:pt x="2337260" y="408959"/>
                      <a:pt x="2352784" y="360096"/>
                      <a:pt x="2370524" y="309012"/>
                    </a:cubicBezTo>
                    <a:cubicBezTo>
                      <a:pt x="2370524" y="309012"/>
                      <a:pt x="2370524" y="309012"/>
                      <a:pt x="2381612" y="275697"/>
                    </a:cubicBezTo>
                    <a:cubicBezTo>
                      <a:pt x="2386048" y="260150"/>
                      <a:pt x="2394918" y="237939"/>
                      <a:pt x="2401571" y="215729"/>
                    </a:cubicBezTo>
                    <a:cubicBezTo>
                      <a:pt x="2394918" y="233497"/>
                      <a:pt x="2390483" y="249044"/>
                      <a:pt x="2386048" y="262371"/>
                    </a:cubicBezTo>
                    <a:cubicBezTo>
                      <a:pt x="2381613" y="276807"/>
                      <a:pt x="2377732" y="288468"/>
                      <a:pt x="2375237" y="295686"/>
                    </a:cubicBezTo>
                    <a:lnTo>
                      <a:pt x="2374640" y="297359"/>
                    </a:lnTo>
                    <a:lnTo>
                      <a:pt x="2372742" y="302349"/>
                    </a:lnTo>
                    <a:cubicBezTo>
                      <a:pt x="2372188" y="304015"/>
                      <a:pt x="2372188" y="304154"/>
                      <a:pt x="2372638" y="302974"/>
                    </a:cubicBezTo>
                    <a:lnTo>
                      <a:pt x="2374640" y="297359"/>
                    </a:lnTo>
                    <a:lnTo>
                      <a:pt x="2379395" y="284859"/>
                    </a:lnTo>
                    <a:cubicBezTo>
                      <a:pt x="2381612" y="278473"/>
                      <a:pt x="2383830" y="271255"/>
                      <a:pt x="2386048" y="262371"/>
                    </a:cubicBezTo>
                    <a:cubicBezTo>
                      <a:pt x="2401571" y="217950"/>
                      <a:pt x="2434835" y="118003"/>
                      <a:pt x="2445923" y="89130"/>
                    </a:cubicBezTo>
                    <a:close/>
                    <a:moveTo>
                      <a:pt x="1651256" y="80686"/>
                    </a:moveTo>
                    <a:lnTo>
                      <a:pt x="1653473" y="94011"/>
                    </a:lnTo>
                    <a:cubicBezTo>
                      <a:pt x="1657909" y="138428"/>
                      <a:pt x="1677867" y="344965"/>
                      <a:pt x="1704478" y="531515"/>
                    </a:cubicBezTo>
                    <a:cubicBezTo>
                      <a:pt x="1715566" y="622570"/>
                      <a:pt x="1722219" y="693636"/>
                      <a:pt x="1733307" y="789132"/>
                    </a:cubicBezTo>
                    <a:cubicBezTo>
                      <a:pt x="1733307" y="789132"/>
                      <a:pt x="1733307" y="789132"/>
                      <a:pt x="1735525" y="802457"/>
                    </a:cubicBezTo>
                    <a:cubicBezTo>
                      <a:pt x="1735525" y="802457"/>
                      <a:pt x="1735525" y="802457"/>
                      <a:pt x="1739960" y="840212"/>
                    </a:cubicBezTo>
                    <a:cubicBezTo>
                      <a:pt x="1744395" y="864641"/>
                      <a:pt x="1746613" y="889070"/>
                      <a:pt x="1748830" y="906837"/>
                    </a:cubicBezTo>
                    <a:cubicBezTo>
                      <a:pt x="1751048" y="922382"/>
                      <a:pt x="1751048" y="924603"/>
                      <a:pt x="1753265" y="937928"/>
                    </a:cubicBezTo>
                    <a:cubicBezTo>
                      <a:pt x="1755483" y="937928"/>
                      <a:pt x="1757701" y="973462"/>
                      <a:pt x="1759918" y="991228"/>
                    </a:cubicBezTo>
                    <a:cubicBezTo>
                      <a:pt x="1759918" y="993449"/>
                      <a:pt x="1762136" y="993449"/>
                      <a:pt x="1762136" y="995670"/>
                    </a:cubicBezTo>
                    <a:cubicBezTo>
                      <a:pt x="1762136" y="997891"/>
                      <a:pt x="1762136" y="1004553"/>
                      <a:pt x="1764353" y="1006774"/>
                    </a:cubicBezTo>
                    <a:cubicBezTo>
                      <a:pt x="1764353" y="1013437"/>
                      <a:pt x="1766571" y="1022320"/>
                      <a:pt x="1766571" y="1026762"/>
                    </a:cubicBezTo>
                    <a:cubicBezTo>
                      <a:pt x="1768789" y="1048970"/>
                      <a:pt x="1771006" y="1075620"/>
                      <a:pt x="1773224" y="1100049"/>
                    </a:cubicBezTo>
                    <a:lnTo>
                      <a:pt x="1773224" y="1102270"/>
                    </a:lnTo>
                    <a:cubicBezTo>
                      <a:pt x="1773224" y="1097828"/>
                      <a:pt x="1771006" y="1100049"/>
                      <a:pt x="1773224" y="1108933"/>
                    </a:cubicBezTo>
                    <a:cubicBezTo>
                      <a:pt x="1773224" y="1106712"/>
                      <a:pt x="1771006" y="1102270"/>
                      <a:pt x="1771006" y="1104491"/>
                    </a:cubicBezTo>
                    <a:cubicBezTo>
                      <a:pt x="1771006" y="1111153"/>
                      <a:pt x="1773224" y="1128920"/>
                      <a:pt x="1773224" y="1128920"/>
                    </a:cubicBezTo>
                    <a:cubicBezTo>
                      <a:pt x="1773224" y="1133362"/>
                      <a:pt x="1768789" y="1120037"/>
                      <a:pt x="1768789" y="1122258"/>
                    </a:cubicBezTo>
                    <a:cubicBezTo>
                      <a:pt x="1766571" y="1120037"/>
                      <a:pt x="1766571" y="1120037"/>
                      <a:pt x="1766571" y="1120037"/>
                    </a:cubicBezTo>
                    <a:cubicBezTo>
                      <a:pt x="1766571" y="1120037"/>
                      <a:pt x="1766571" y="1120037"/>
                      <a:pt x="1764353" y="1111153"/>
                    </a:cubicBezTo>
                    <a:cubicBezTo>
                      <a:pt x="1764353" y="1108933"/>
                      <a:pt x="1764353" y="1108933"/>
                      <a:pt x="1764353" y="1108933"/>
                    </a:cubicBezTo>
                    <a:cubicBezTo>
                      <a:pt x="1764353" y="1108933"/>
                      <a:pt x="1764353" y="1108933"/>
                      <a:pt x="1759918" y="1080062"/>
                    </a:cubicBezTo>
                    <a:cubicBezTo>
                      <a:pt x="1759918" y="1080062"/>
                      <a:pt x="1759918" y="1080062"/>
                      <a:pt x="1757701" y="1051191"/>
                    </a:cubicBezTo>
                    <a:lnTo>
                      <a:pt x="1757701" y="1048970"/>
                    </a:lnTo>
                    <a:lnTo>
                      <a:pt x="1757701" y="1048415"/>
                    </a:lnTo>
                    <a:lnTo>
                      <a:pt x="1757701" y="1042308"/>
                    </a:lnTo>
                    <a:cubicBezTo>
                      <a:pt x="1757701" y="1035645"/>
                      <a:pt x="1755483" y="1024541"/>
                      <a:pt x="1755483" y="1022320"/>
                    </a:cubicBezTo>
                    <a:cubicBezTo>
                      <a:pt x="1755483" y="1017878"/>
                      <a:pt x="1753265" y="1013437"/>
                      <a:pt x="1753265" y="1006774"/>
                    </a:cubicBezTo>
                    <a:cubicBezTo>
                      <a:pt x="1751048" y="982345"/>
                      <a:pt x="1751048" y="971241"/>
                      <a:pt x="1748830" y="944591"/>
                    </a:cubicBezTo>
                    <a:cubicBezTo>
                      <a:pt x="1744395" y="917941"/>
                      <a:pt x="1742177" y="884628"/>
                      <a:pt x="1737742" y="860199"/>
                    </a:cubicBezTo>
                    <a:cubicBezTo>
                      <a:pt x="1735525" y="837991"/>
                      <a:pt x="1733307" y="820224"/>
                      <a:pt x="1731089" y="793574"/>
                    </a:cubicBezTo>
                    <a:cubicBezTo>
                      <a:pt x="1731089" y="793574"/>
                      <a:pt x="1724437" y="758041"/>
                      <a:pt x="1724437" y="755820"/>
                    </a:cubicBezTo>
                    <a:cubicBezTo>
                      <a:pt x="1720001" y="733611"/>
                      <a:pt x="1722219" y="726949"/>
                      <a:pt x="1717784" y="702520"/>
                    </a:cubicBezTo>
                    <a:cubicBezTo>
                      <a:pt x="1715566" y="684753"/>
                      <a:pt x="1715566" y="680311"/>
                      <a:pt x="1713349" y="664766"/>
                    </a:cubicBezTo>
                    <a:cubicBezTo>
                      <a:pt x="1713349" y="660324"/>
                      <a:pt x="1711131" y="653661"/>
                      <a:pt x="1711131" y="651441"/>
                    </a:cubicBezTo>
                    <a:cubicBezTo>
                      <a:pt x="1708913" y="633674"/>
                      <a:pt x="1711131" y="638116"/>
                      <a:pt x="1708913" y="631453"/>
                    </a:cubicBezTo>
                    <a:cubicBezTo>
                      <a:pt x="1706696" y="629232"/>
                      <a:pt x="1706696" y="607024"/>
                      <a:pt x="1706696" y="600361"/>
                    </a:cubicBezTo>
                    <a:cubicBezTo>
                      <a:pt x="1704478" y="589257"/>
                      <a:pt x="1704478" y="573711"/>
                      <a:pt x="1702261" y="560386"/>
                    </a:cubicBezTo>
                    <a:cubicBezTo>
                      <a:pt x="1702261" y="558165"/>
                      <a:pt x="1700043" y="553724"/>
                      <a:pt x="1700043" y="553724"/>
                    </a:cubicBezTo>
                    <a:cubicBezTo>
                      <a:pt x="1700043" y="549282"/>
                      <a:pt x="1700043" y="542620"/>
                      <a:pt x="1697825" y="535957"/>
                    </a:cubicBezTo>
                    <a:cubicBezTo>
                      <a:pt x="1695608" y="513749"/>
                      <a:pt x="1693390" y="495982"/>
                      <a:pt x="1691173" y="475995"/>
                    </a:cubicBezTo>
                    <a:cubicBezTo>
                      <a:pt x="1687292" y="454619"/>
                      <a:pt x="1674922" y="339726"/>
                      <a:pt x="1671890" y="302409"/>
                    </a:cubicBezTo>
                    <a:lnTo>
                      <a:pt x="1671777" y="300618"/>
                    </a:lnTo>
                    <a:lnTo>
                      <a:pt x="1673432" y="313874"/>
                    </a:lnTo>
                    <a:cubicBezTo>
                      <a:pt x="1675649" y="322757"/>
                      <a:pt x="1675649" y="331640"/>
                      <a:pt x="1675649" y="340524"/>
                    </a:cubicBezTo>
                    <a:cubicBezTo>
                      <a:pt x="1677867" y="351628"/>
                      <a:pt x="1680085" y="364953"/>
                      <a:pt x="1680085" y="378278"/>
                    </a:cubicBezTo>
                    <a:cubicBezTo>
                      <a:pt x="1682302" y="396044"/>
                      <a:pt x="1684520" y="413811"/>
                      <a:pt x="1686737" y="429357"/>
                    </a:cubicBezTo>
                    <a:cubicBezTo>
                      <a:pt x="1686737" y="429357"/>
                      <a:pt x="1686737" y="429357"/>
                      <a:pt x="1688955" y="449345"/>
                    </a:cubicBezTo>
                    <a:cubicBezTo>
                      <a:pt x="1688955" y="449345"/>
                      <a:pt x="1688955" y="449345"/>
                      <a:pt x="1686737" y="429357"/>
                    </a:cubicBezTo>
                    <a:cubicBezTo>
                      <a:pt x="1686737" y="429357"/>
                      <a:pt x="1686737" y="429357"/>
                      <a:pt x="1673432" y="313874"/>
                    </a:cubicBezTo>
                    <a:cubicBezTo>
                      <a:pt x="1673432" y="313874"/>
                      <a:pt x="1673432" y="313874"/>
                      <a:pt x="1673432" y="307211"/>
                    </a:cubicBezTo>
                    <a:cubicBezTo>
                      <a:pt x="1673432" y="307211"/>
                      <a:pt x="1673432" y="307211"/>
                      <a:pt x="1700043" y="529295"/>
                    </a:cubicBezTo>
                    <a:cubicBezTo>
                      <a:pt x="1697825" y="511528"/>
                      <a:pt x="1693390" y="471553"/>
                      <a:pt x="1691173" y="453786"/>
                    </a:cubicBezTo>
                    <a:cubicBezTo>
                      <a:pt x="1684520" y="402707"/>
                      <a:pt x="1680085" y="353849"/>
                      <a:pt x="1673432" y="302769"/>
                    </a:cubicBezTo>
                    <a:cubicBezTo>
                      <a:pt x="1673432" y="302769"/>
                      <a:pt x="1673432" y="302769"/>
                      <a:pt x="1668997" y="269457"/>
                    </a:cubicBezTo>
                    <a:lnTo>
                      <a:pt x="1667679" y="243322"/>
                    </a:lnTo>
                    <a:lnTo>
                      <a:pt x="1668997" y="256132"/>
                    </a:lnTo>
                    <a:cubicBezTo>
                      <a:pt x="1673432" y="285003"/>
                      <a:pt x="1673432" y="302769"/>
                      <a:pt x="1673432" y="293886"/>
                    </a:cubicBezTo>
                    <a:cubicBezTo>
                      <a:pt x="1673432" y="285003"/>
                      <a:pt x="1671214" y="271678"/>
                      <a:pt x="1668997" y="256132"/>
                    </a:cubicBezTo>
                    <a:cubicBezTo>
                      <a:pt x="1668997" y="242807"/>
                      <a:pt x="1666779" y="227261"/>
                      <a:pt x="1664561" y="209494"/>
                    </a:cubicBezTo>
                    <a:cubicBezTo>
                      <a:pt x="1665670" y="220599"/>
                      <a:pt x="1666779" y="231703"/>
                      <a:pt x="1667611" y="241974"/>
                    </a:cubicBezTo>
                    <a:lnTo>
                      <a:pt x="1667679" y="243322"/>
                    </a:lnTo>
                    <a:lnTo>
                      <a:pt x="1664665" y="214040"/>
                    </a:lnTo>
                    <a:cubicBezTo>
                      <a:pt x="1659572" y="165216"/>
                      <a:pt x="1652919" y="102339"/>
                      <a:pt x="1651256" y="80686"/>
                    </a:cubicBezTo>
                    <a:close/>
                    <a:moveTo>
                      <a:pt x="2168212" y="77872"/>
                    </a:moveTo>
                    <a:lnTo>
                      <a:pt x="2166002" y="91206"/>
                    </a:lnTo>
                    <a:cubicBezTo>
                      <a:pt x="2159373" y="137874"/>
                      <a:pt x="2121807" y="342325"/>
                      <a:pt x="2097500" y="528998"/>
                    </a:cubicBezTo>
                    <a:cubicBezTo>
                      <a:pt x="2084241" y="620112"/>
                      <a:pt x="2073193" y="689003"/>
                      <a:pt x="2057724" y="784561"/>
                    </a:cubicBezTo>
                    <a:cubicBezTo>
                      <a:pt x="2057724" y="784561"/>
                      <a:pt x="2057724" y="784561"/>
                      <a:pt x="2055515" y="797895"/>
                    </a:cubicBezTo>
                    <a:cubicBezTo>
                      <a:pt x="2055515" y="797895"/>
                      <a:pt x="2055515" y="797895"/>
                      <a:pt x="2051095" y="835674"/>
                    </a:cubicBezTo>
                    <a:cubicBezTo>
                      <a:pt x="2046676" y="860120"/>
                      <a:pt x="2042256" y="884565"/>
                      <a:pt x="2040046" y="904565"/>
                    </a:cubicBezTo>
                    <a:cubicBezTo>
                      <a:pt x="2037837" y="917899"/>
                      <a:pt x="2037837" y="920121"/>
                      <a:pt x="2035627" y="935678"/>
                    </a:cubicBezTo>
                    <a:cubicBezTo>
                      <a:pt x="2037837" y="933455"/>
                      <a:pt x="2031207" y="971234"/>
                      <a:pt x="2028998" y="989013"/>
                    </a:cubicBezTo>
                    <a:cubicBezTo>
                      <a:pt x="2028998" y="989013"/>
                      <a:pt x="2028998" y="989013"/>
                      <a:pt x="2028998" y="993457"/>
                    </a:cubicBezTo>
                    <a:cubicBezTo>
                      <a:pt x="2028998" y="995679"/>
                      <a:pt x="2026788" y="1002346"/>
                      <a:pt x="2026788" y="1004569"/>
                    </a:cubicBezTo>
                    <a:cubicBezTo>
                      <a:pt x="2026788" y="1009013"/>
                      <a:pt x="2026788" y="1017902"/>
                      <a:pt x="2024578" y="1022347"/>
                    </a:cubicBezTo>
                    <a:cubicBezTo>
                      <a:pt x="2022368" y="1046792"/>
                      <a:pt x="2017949" y="1073460"/>
                      <a:pt x="2013529" y="1095683"/>
                    </a:cubicBezTo>
                    <a:cubicBezTo>
                      <a:pt x="2013529" y="1095683"/>
                      <a:pt x="2013529" y="1095683"/>
                      <a:pt x="2011320" y="1093460"/>
                    </a:cubicBezTo>
                    <a:cubicBezTo>
                      <a:pt x="2011320" y="1093460"/>
                      <a:pt x="2011320" y="1095683"/>
                      <a:pt x="2011320" y="1097905"/>
                    </a:cubicBezTo>
                    <a:cubicBezTo>
                      <a:pt x="2011320" y="1095683"/>
                      <a:pt x="2011320" y="1095683"/>
                      <a:pt x="2009110" y="1104572"/>
                    </a:cubicBezTo>
                    <a:cubicBezTo>
                      <a:pt x="2009110" y="1102350"/>
                      <a:pt x="2009110" y="1097905"/>
                      <a:pt x="2009110" y="1100127"/>
                    </a:cubicBezTo>
                    <a:cubicBezTo>
                      <a:pt x="2006900" y="1106794"/>
                      <a:pt x="2004690" y="1124573"/>
                      <a:pt x="2004690" y="1124573"/>
                    </a:cubicBezTo>
                    <a:cubicBezTo>
                      <a:pt x="2002481" y="1126795"/>
                      <a:pt x="2002481" y="1115683"/>
                      <a:pt x="2000271" y="1115683"/>
                    </a:cubicBezTo>
                    <a:cubicBezTo>
                      <a:pt x="2000271" y="1113461"/>
                      <a:pt x="2000271" y="1113461"/>
                      <a:pt x="2000271" y="1113461"/>
                    </a:cubicBezTo>
                    <a:cubicBezTo>
                      <a:pt x="2000271" y="1113461"/>
                      <a:pt x="2000271" y="1113461"/>
                      <a:pt x="2000271" y="1104572"/>
                    </a:cubicBezTo>
                    <a:cubicBezTo>
                      <a:pt x="2000271" y="1102350"/>
                      <a:pt x="2000271" y="1102350"/>
                      <a:pt x="2000271" y="1102350"/>
                    </a:cubicBezTo>
                    <a:cubicBezTo>
                      <a:pt x="2000271" y="1102350"/>
                      <a:pt x="2000271" y="1102350"/>
                      <a:pt x="2004690" y="1073460"/>
                    </a:cubicBezTo>
                    <a:cubicBezTo>
                      <a:pt x="2004690" y="1073460"/>
                      <a:pt x="2004690" y="1073460"/>
                      <a:pt x="2009110" y="1044570"/>
                    </a:cubicBezTo>
                    <a:cubicBezTo>
                      <a:pt x="2011320" y="1042348"/>
                      <a:pt x="2011320" y="1042348"/>
                      <a:pt x="2011320" y="1044570"/>
                    </a:cubicBezTo>
                    <a:cubicBezTo>
                      <a:pt x="2011320" y="1044570"/>
                      <a:pt x="2011320" y="1044570"/>
                      <a:pt x="2011320" y="1042348"/>
                    </a:cubicBezTo>
                    <a:cubicBezTo>
                      <a:pt x="2011320" y="1040125"/>
                      <a:pt x="2011320" y="1035681"/>
                      <a:pt x="2013529" y="1033458"/>
                    </a:cubicBezTo>
                    <a:cubicBezTo>
                      <a:pt x="2013529" y="1033458"/>
                      <a:pt x="2013529" y="1033458"/>
                      <a:pt x="2013529" y="1035681"/>
                    </a:cubicBezTo>
                    <a:cubicBezTo>
                      <a:pt x="2013529" y="1029014"/>
                      <a:pt x="2015739" y="1020125"/>
                      <a:pt x="2015739" y="1015680"/>
                    </a:cubicBezTo>
                    <a:cubicBezTo>
                      <a:pt x="2015739" y="1011236"/>
                      <a:pt x="2017949" y="1006791"/>
                      <a:pt x="2017949" y="1000124"/>
                    </a:cubicBezTo>
                    <a:cubicBezTo>
                      <a:pt x="2022368" y="977901"/>
                      <a:pt x="2024578" y="966790"/>
                      <a:pt x="2028998" y="940122"/>
                    </a:cubicBezTo>
                    <a:cubicBezTo>
                      <a:pt x="2033417" y="913455"/>
                      <a:pt x="2040046" y="880120"/>
                      <a:pt x="2042256" y="855675"/>
                    </a:cubicBezTo>
                    <a:cubicBezTo>
                      <a:pt x="2046676" y="833452"/>
                      <a:pt x="2048885" y="815674"/>
                      <a:pt x="2053305" y="789006"/>
                    </a:cubicBezTo>
                    <a:cubicBezTo>
                      <a:pt x="2053305" y="789006"/>
                      <a:pt x="2057724" y="753449"/>
                      <a:pt x="2057724" y="751227"/>
                    </a:cubicBezTo>
                    <a:cubicBezTo>
                      <a:pt x="2059934" y="726782"/>
                      <a:pt x="2062144" y="722337"/>
                      <a:pt x="2064354" y="695670"/>
                    </a:cubicBezTo>
                    <a:cubicBezTo>
                      <a:pt x="2068773" y="680114"/>
                      <a:pt x="2068773" y="675669"/>
                      <a:pt x="2070983" y="660113"/>
                    </a:cubicBezTo>
                    <a:cubicBezTo>
                      <a:pt x="2070983" y="655668"/>
                      <a:pt x="2070983" y="649002"/>
                      <a:pt x="2070983" y="646779"/>
                    </a:cubicBezTo>
                    <a:cubicBezTo>
                      <a:pt x="2075402" y="626779"/>
                      <a:pt x="2075402" y="631223"/>
                      <a:pt x="2075402" y="626779"/>
                    </a:cubicBezTo>
                    <a:cubicBezTo>
                      <a:pt x="2075402" y="624556"/>
                      <a:pt x="2079822" y="602333"/>
                      <a:pt x="2082032" y="595666"/>
                    </a:cubicBezTo>
                    <a:cubicBezTo>
                      <a:pt x="2082032" y="584555"/>
                      <a:pt x="2086451" y="568999"/>
                      <a:pt x="2088661" y="555665"/>
                    </a:cubicBezTo>
                    <a:cubicBezTo>
                      <a:pt x="2088661" y="553443"/>
                      <a:pt x="2088661" y="548998"/>
                      <a:pt x="2088661" y="548998"/>
                    </a:cubicBezTo>
                    <a:cubicBezTo>
                      <a:pt x="2088661" y="544554"/>
                      <a:pt x="2090871" y="537887"/>
                      <a:pt x="2090871" y="531220"/>
                    </a:cubicBezTo>
                    <a:cubicBezTo>
                      <a:pt x="2095290" y="508997"/>
                      <a:pt x="2095290" y="491219"/>
                      <a:pt x="2099710" y="471218"/>
                    </a:cubicBezTo>
                    <a:cubicBezTo>
                      <a:pt x="2101367" y="452884"/>
                      <a:pt x="2115454" y="365798"/>
                      <a:pt x="2124258" y="317776"/>
                    </a:cubicBezTo>
                    <a:lnTo>
                      <a:pt x="2126755" y="304744"/>
                    </a:lnTo>
                    <a:lnTo>
                      <a:pt x="2126227" y="308990"/>
                    </a:lnTo>
                    <a:cubicBezTo>
                      <a:pt x="2124017" y="317880"/>
                      <a:pt x="2124017" y="326769"/>
                      <a:pt x="2121807" y="335658"/>
                    </a:cubicBezTo>
                    <a:cubicBezTo>
                      <a:pt x="2119597" y="348992"/>
                      <a:pt x="2117388" y="362326"/>
                      <a:pt x="2115178" y="373437"/>
                    </a:cubicBezTo>
                    <a:cubicBezTo>
                      <a:pt x="2112968" y="391215"/>
                      <a:pt x="2110758" y="408994"/>
                      <a:pt x="2108549" y="426772"/>
                    </a:cubicBezTo>
                    <a:cubicBezTo>
                      <a:pt x="2104129" y="446773"/>
                      <a:pt x="2104129" y="446773"/>
                      <a:pt x="2104129" y="446773"/>
                    </a:cubicBezTo>
                    <a:cubicBezTo>
                      <a:pt x="2108549" y="426772"/>
                      <a:pt x="2108549" y="426772"/>
                      <a:pt x="2108549" y="426772"/>
                    </a:cubicBezTo>
                    <a:cubicBezTo>
                      <a:pt x="2108549" y="426772"/>
                      <a:pt x="2108549" y="426772"/>
                      <a:pt x="2126227" y="308990"/>
                    </a:cubicBezTo>
                    <a:cubicBezTo>
                      <a:pt x="2126227" y="308990"/>
                      <a:pt x="2126227" y="308990"/>
                      <a:pt x="2126503" y="308157"/>
                    </a:cubicBezTo>
                    <a:lnTo>
                      <a:pt x="2127839" y="304126"/>
                    </a:lnTo>
                    <a:lnTo>
                      <a:pt x="2123526" y="333189"/>
                    </a:lnTo>
                    <a:lnTo>
                      <a:pt x="2119804" y="356579"/>
                    </a:lnTo>
                    <a:cubicBezTo>
                      <a:pt x="2116352" y="378281"/>
                      <a:pt x="2111518" y="408664"/>
                      <a:pt x="2104750" y="451200"/>
                    </a:cubicBezTo>
                    <a:lnTo>
                      <a:pt x="2100504" y="477892"/>
                    </a:lnTo>
                    <a:lnTo>
                      <a:pt x="2098881" y="486774"/>
                    </a:lnTo>
                    <a:cubicBezTo>
                      <a:pt x="2096395" y="501219"/>
                      <a:pt x="2094185" y="515664"/>
                      <a:pt x="2093080" y="524553"/>
                    </a:cubicBezTo>
                    <a:lnTo>
                      <a:pt x="2100504" y="477892"/>
                    </a:lnTo>
                    <a:lnTo>
                      <a:pt x="2102713" y="465801"/>
                    </a:lnTo>
                    <a:cubicBezTo>
                      <a:pt x="2103991" y="459273"/>
                      <a:pt x="2105234" y="453440"/>
                      <a:pt x="2106339" y="448995"/>
                    </a:cubicBezTo>
                    <a:lnTo>
                      <a:pt x="2123526" y="333189"/>
                    </a:lnTo>
                    <a:lnTo>
                      <a:pt x="2124017" y="330102"/>
                    </a:lnTo>
                    <a:cubicBezTo>
                      <a:pt x="2128436" y="302324"/>
                      <a:pt x="2128436" y="302324"/>
                      <a:pt x="2128436" y="302324"/>
                    </a:cubicBezTo>
                    <a:lnTo>
                      <a:pt x="2127839" y="304126"/>
                    </a:lnTo>
                    <a:lnTo>
                      <a:pt x="2128436" y="300101"/>
                    </a:lnTo>
                    <a:cubicBezTo>
                      <a:pt x="2128436" y="300101"/>
                      <a:pt x="2128436" y="300101"/>
                      <a:pt x="2131233" y="285101"/>
                    </a:cubicBezTo>
                    <a:lnTo>
                      <a:pt x="2135063" y="264561"/>
                    </a:lnTo>
                    <a:lnTo>
                      <a:pt x="2130646" y="291212"/>
                    </a:lnTo>
                    <a:cubicBezTo>
                      <a:pt x="2130646" y="295657"/>
                      <a:pt x="2131198" y="292879"/>
                      <a:pt x="2132303" y="285379"/>
                    </a:cubicBezTo>
                    <a:lnTo>
                      <a:pt x="2136192" y="258654"/>
                    </a:lnTo>
                    <a:lnTo>
                      <a:pt x="2146114" y="206765"/>
                    </a:lnTo>
                    <a:cubicBezTo>
                      <a:pt x="2141695" y="224543"/>
                      <a:pt x="2139485" y="240099"/>
                      <a:pt x="2137275" y="251211"/>
                    </a:cubicBezTo>
                    <a:cubicBezTo>
                      <a:pt x="2146114" y="208987"/>
                      <a:pt x="2161583" y="106762"/>
                      <a:pt x="2168212" y="77872"/>
                    </a:cubicBezTo>
                    <a:close/>
                    <a:moveTo>
                      <a:pt x="1396062" y="75995"/>
                    </a:moveTo>
                    <a:lnTo>
                      <a:pt x="1400503" y="89322"/>
                    </a:lnTo>
                    <a:cubicBezTo>
                      <a:pt x="1411605" y="135968"/>
                      <a:pt x="1460455" y="338101"/>
                      <a:pt x="1511525" y="522464"/>
                    </a:cubicBezTo>
                    <a:cubicBezTo>
                      <a:pt x="1535950" y="613535"/>
                      <a:pt x="1551493" y="682394"/>
                      <a:pt x="1575918" y="775686"/>
                    </a:cubicBezTo>
                    <a:cubicBezTo>
                      <a:pt x="1575918" y="775686"/>
                      <a:pt x="1575918" y="775686"/>
                      <a:pt x="1580358" y="789013"/>
                    </a:cubicBezTo>
                    <a:cubicBezTo>
                      <a:pt x="1580358" y="789013"/>
                      <a:pt x="1580358" y="789013"/>
                      <a:pt x="1589240" y="826774"/>
                    </a:cubicBezTo>
                    <a:cubicBezTo>
                      <a:pt x="1595902" y="851208"/>
                      <a:pt x="1602563" y="875642"/>
                      <a:pt x="1607004" y="893412"/>
                    </a:cubicBezTo>
                    <a:cubicBezTo>
                      <a:pt x="1611445" y="908960"/>
                      <a:pt x="1613665" y="911182"/>
                      <a:pt x="1615885" y="924509"/>
                    </a:cubicBezTo>
                    <a:cubicBezTo>
                      <a:pt x="1618106" y="922288"/>
                      <a:pt x="1626988" y="960049"/>
                      <a:pt x="1631429" y="975598"/>
                    </a:cubicBezTo>
                    <a:cubicBezTo>
                      <a:pt x="1631429" y="977819"/>
                      <a:pt x="1631429" y="977819"/>
                      <a:pt x="1633649" y="982261"/>
                    </a:cubicBezTo>
                    <a:cubicBezTo>
                      <a:pt x="1633649" y="984483"/>
                      <a:pt x="1635869" y="988925"/>
                      <a:pt x="1635869" y="991146"/>
                    </a:cubicBezTo>
                    <a:cubicBezTo>
                      <a:pt x="1638090" y="997810"/>
                      <a:pt x="1640310" y="1006695"/>
                      <a:pt x="1642531" y="1011137"/>
                    </a:cubicBezTo>
                    <a:cubicBezTo>
                      <a:pt x="1646972" y="1033350"/>
                      <a:pt x="1653633" y="1060005"/>
                      <a:pt x="1658074" y="1084438"/>
                    </a:cubicBezTo>
                    <a:lnTo>
                      <a:pt x="1658074" y="1086660"/>
                    </a:lnTo>
                    <a:cubicBezTo>
                      <a:pt x="1658074" y="1082217"/>
                      <a:pt x="1658074" y="1082217"/>
                      <a:pt x="1660294" y="1093323"/>
                    </a:cubicBezTo>
                    <a:cubicBezTo>
                      <a:pt x="1658074" y="1091102"/>
                      <a:pt x="1658074" y="1086660"/>
                      <a:pt x="1658074" y="1088881"/>
                    </a:cubicBezTo>
                    <a:cubicBezTo>
                      <a:pt x="1658074" y="1095545"/>
                      <a:pt x="1662515" y="1111093"/>
                      <a:pt x="1662515" y="1113315"/>
                    </a:cubicBezTo>
                    <a:cubicBezTo>
                      <a:pt x="1662515" y="1115536"/>
                      <a:pt x="1658074" y="1104430"/>
                      <a:pt x="1655853" y="1106651"/>
                    </a:cubicBezTo>
                    <a:cubicBezTo>
                      <a:pt x="1655853" y="1104430"/>
                      <a:pt x="1655853" y="1104430"/>
                      <a:pt x="1653633" y="1104430"/>
                    </a:cubicBezTo>
                    <a:cubicBezTo>
                      <a:pt x="1653633" y="1104430"/>
                      <a:pt x="1653633" y="1104430"/>
                      <a:pt x="1651413" y="1095545"/>
                    </a:cubicBezTo>
                    <a:cubicBezTo>
                      <a:pt x="1651413" y="1093323"/>
                      <a:pt x="1651413" y="1093323"/>
                      <a:pt x="1651413" y="1093323"/>
                    </a:cubicBezTo>
                    <a:cubicBezTo>
                      <a:pt x="1651413" y="1093323"/>
                      <a:pt x="1651413" y="1093323"/>
                      <a:pt x="1642531" y="1066669"/>
                    </a:cubicBezTo>
                    <a:cubicBezTo>
                      <a:pt x="1642531" y="1066669"/>
                      <a:pt x="1642531" y="1066669"/>
                      <a:pt x="1635869" y="1037792"/>
                    </a:cubicBezTo>
                    <a:cubicBezTo>
                      <a:pt x="1635869" y="1033350"/>
                      <a:pt x="1635869" y="1033350"/>
                      <a:pt x="1635869" y="1035571"/>
                    </a:cubicBezTo>
                    <a:cubicBezTo>
                      <a:pt x="1635869" y="1035571"/>
                      <a:pt x="1635869" y="1035571"/>
                      <a:pt x="1635869" y="1033350"/>
                    </a:cubicBezTo>
                    <a:cubicBezTo>
                      <a:pt x="1635869" y="1031129"/>
                      <a:pt x="1633649" y="1026686"/>
                      <a:pt x="1633649" y="1024465"/>
                    </a:cubicBezTo>
                    <a:cubicBezTo>
                      <a:pt x="1633649" y="1024465"/>
                      <a:pt x="1633649" y="1024465"/>
                      <a:pt x="1635869" y="1026686"/>
                    </a:cubicBezTo>
                    <a:cubicBezTo>
                      <a:pt x="1633649" y="1020022"/>
                      <a:pt x="1631429" y="1011137"/>
                      <a:pt x="1629208" y="1006695"/>
                    </a:cubicBezTo>
                    <a:cubicBezTo>
                      <a:pt x="1629208" y="1004474"/>
                      <a:pt x="1626988" y="997810"/>
                      <a:pt x="1626988" y="991146"/>
                    </a:cubicBezTo>
                    <a:cubicBezTo>
                      <a:pt x="1620326" y="968934"/>
                      <a:pt x="1618106" y="957828"/>
                      <a:pt x="1611445" y="931173"/>
                    </a:cubicBezTo>
                    <a:cubicBezTo>
                      <a:pt x="1604783" y="904518"/>
                      <a:pt x="1598122" y="871199"/>
                      <a:pt x="1589240" y="846766"/>
                    </a:cubicBezTo>
                    <a:cubicBezTo>
                      <a:pt x="1587020" y="826774"/>
                      <a:pt x="1580358" y="809005"/>
                      <a:pt x="1573697" y="782350"/>
                    </a:cubicBezTo>
                    <a:cubicBezTo>
                      <a:pt x="1573697" y="782350"/>
                      <a:pt x="1564815" y="746810"/>
                      <a:pt x="1562595" y="744589"/>
                    </a:cubicBezTo>
                    <a:cubicBezTo>
                      <a:pt x="1555934" y="722376"/>
                      <a:pt x="1555934" y="715712"/>
                      <a:pt x="1549272" y="691279"/>
                    </a:cubicBezTo>
                    <a:cubicBezTo>
                      <a:pt x="1544831" y="673509"/>
                      <a:pt x="1542611" y="671288"/>
                      <a:pt x="1538170" y="655739"/>
                    </a:cubicBezTo>
                    <a:cubicBezTo>
                      <a:pt x="1538170" y="651296"/>
                      <a:pt x="1535950" y="644633"/>
                      <a:pt x="1535950" y="642411"/>
                    </a:cubicBezTo>
                    <a:cubicBezTo>
                      <a:pt x="1531509" y="624641"/>
                      <a:pt x="1533729" y="626863"/>
                      <a:pt x="1529288" y="622420"/>
                    </a:cubicBezTo>
                    <a:cubicBezTo>
                      <a:pt x="1529288" y="620199"/>
                      <a:pt x="1524847" y="597987"/>
                      <a:pt x="1522627" y="591323"/>
                    </a:cubicBezTo>
                    <a:cubicBezTo>
                      <a:pt x="1520406" y="580217"/>
                      <a:pt x="1518186" y="566889"/>
                      <a:pt x="1513745" y="551341"/>
                    </a:cubicBezTo>
                    <a:cubicBezTo>
                      <a:pt x="1511525" y="549119"/>
                      <a:pt x="1511525" y="546898"/>
                      <a:pt x="1511525" y="544677"/>
                    </a:cubicBezTo>
                    <a:cubicBezTo>
                      <a:pt x="1509304" y="540234"/>
                      <a:pt x="1509304" y="533571"/>
                      <a:pt x="1507084" y="526907"/>
                    </a:cubicBezTo>
                    <a:cubicBezTo>
                      <a:pt x="1500423" y="506916"/>
                      <a:pt x="1495982" y="489146"/>
                      <a:pt x="1489320" y="469155"/>
                    </a:cubicBezTo>
                    <a:cubicBezTo>
                      <a:pt x="1484879" y="444721"/>
                      <a:pt x="1447132" y="300340"/>
                      <a:pt x="1444911" y="284792"/>
                    </a:cubicBezTo>
                    <a:cubicBezTo>
                      <a:pt x="1444911" y="284792"/>
                      <a:pt x="1444911" y="284792"/>
                      <a:pt x="1447132" y="291455"/>
                    </a:cubicBezTo>
                    <a:cubicBezTo>
                      <a:pt x="1447132" y="291455"/>
                      <a:pt x="1447132" y="291455"/>
                      <a:pt x="1451573" y="307004"/>
                    </a:cubicBezTo>
                    <a:cubicBezTo>
                      <a:pt x="1451573" y="307004"/>
                      <a:pt x="1451573" y="307004"/>
                      <a:pt x="1449352" y="302561"/>
                    </a:cubicBezTo>
                    <a:cubicBezTo>
                      <a:pt x="1449352" y="302561"/>
                      <a:pt x="1449352" y="302561"/>
                      <a:pt x="1456569" y="330049"/>
                    </a:cubicBezTo>
                    <a:lnTo>
                      <a:pt x="1460901" y="346550"/>
                    </a:lnTo>
                    <a:lnTo>
                      <a:pt x="1467116" y="371420"/>
                    </a:lnTo>
                    <a:cubicBezTo>
                      <a:pt x="1471557" y="389190"/>
                      <a:pt x="1475998" y="406960"/>
                      <a:pt x="1480439" y="422509"/>
                    </a:cubicBezTo>
                    <a:cubicBezTo>
                      <a:pt x="1480439" y="422509"/>
                      <a:pt x="1480439" y="422509"/>
                      <a:pt x="1480994" y="425008"/>
                    </a:cubicBezTo>
                    <a:lnTo>
                      <a:pt x="1482714" y="432750"/>
                    </a:lnTo>
                    <a:lnTo>
                      <a:pt x="1484324" y="440001"/>
                    </a:lnTo>
                    <a:cubicBezTo>
                      <a:pt x="1484879" y="442500"/>
                      <a:pt x="1484879" y="442500"/>
                      <a:pt x="1484879" y="442500"/>
                    </a:cubicBezTo>
                    <a:lnTo>
                      <a:pt x="1482714" y="432750"/>
                    </a:lnTo>
                    <a:lnTo>
                      <a:pt x="1480439" y="422509"/>
                    </a:lnTo>
                    <a:cubicBezTo>
                      <a:pt x="1480439" y="422509"/>
                      <a:pt x="1480439" y="422509"/>
                      <a:pt x="1473391" y="394309"/>
                    </a:cubicBezTo>
                    <a:lnTo>
                      <a:pt x="1472449" y="390539"/>
                    </a:lnTo>
                    <a:lnTo>
                      <a:pt x="1473708" y="395333"/>
                    </a:lnTo>
                    <a:lnTo>
                      <a:pt x="1482622" y="429286"/>
                    </a:lnTo>
                    <a:lnTo>
                      <a:pt x="1487100" y="446942"/>
                    </a:lnTo>
                    <a:cubicBezTo>
                      <a:pt x="1489320" y="455827"/>
                      <a:pt x="1493206" y="470265"/>
                      <a:pt x="1497092" y="484703"/>
                    </a:cubicBezTo>
                    <a:lnTo>
                      <a:pt x="1500861" y="498762"/>
                    </a:lnTo>
                    <a:lnTo>
                      <a:pt x="1507084" y="522464"/>
                    </a:lnTo>
                    <a:cubicBezTo>
                      <a:pt x="1505974" y="518022"/>
                      <a:pt x="1504447" y="512191"/>
                      <a:pt x="1502712" y="505666"/>
                    </a:cubicBezTo>
                    <a:lnTo>
                      <a:pt x="1500861" y="498762"/>
                    </a:lnTo>
                    <a:lnTo>
                      <a:pt x="1488028" y="449879"/>
                    </a:lnTo>
                    <a:lnTo>
                      <a:pt x="1482622" y="429286"/>
                    </a:lnTo>
                    <a:lnTo>
                      <a:pt x="1449352" y="298119"/>
                    </a:lnTo>
                    <a:cubicBezTo>
                      <a:pt x="1449352" y="298119"/>
                      <a:pt x="1449352" y="298119"/>
                      <a:pt x="1440471" y="262579"/>
                    </a:cubicBezTo>
                    <a:cubicBezTo>
                      <a:pt x="1438250" y="247030"/>
                      <a:pt x="1433809" y="227039"/>
                      <a:pt x="1427148" y="204827"/>
                    </a:cubicBezTo>
                    <a:cubicBezTo>
                      <a:pt x="1431589" y="222597"/>
                      <a:pt x="1436030" y="238145"/>
                      <a:pt x="1438250" y="249252"/>
                    </a:cubicBezTo>
                    <a:cubicBezTo>
                      <a:pt x="1442691" y="267022"/>
                      <a:pt x="1447132" y="280349"/>
                      <a:pt x="1449352" y="289234"/>
                    </a:cubicBezTo>
                    <a:cubicBezTo>
                      <a:pt x="1451573" y="298119"/>
                      <a:pt x="1447132" y="278128"/>
                      <a:pt x="1438250" y="249252"/>
                    </a:cubicBezTo>
                    <a:cubicBezTo>
                      <a:pt x="1429368" y="207048"/>
                      <a:pt x="1402723" y="107092"/>
                      <a:pt x="1396062" y="75995"/>
                    </a:cubicBezTo>
                    <a:close/>
                    <a:moveTo>
                      <a:pt x="1922400" y="0"/>
                    </a:moveTo>
                    <a:lnTo>
                      <a:pt x="1922400" y="13331"/>
                    </a:lnTo>
                    <a:cubicBezTo>
                      <a:pt x="1922400" y="62213"/>
                      <a:pt x="1915832" y="277736"/>
                      <a:pt x="1915832" y="473261"/>
                    </a:cubicBezTo>
                    <a:cubicBezTo>
                      <a:pt x="1918021" y="571024"/>
                      <a:pt x="1915832" y="644347"/>
                      <a:pt x="1913643" y="742110"/>
                    </a:cubicBezTo>
                    <a:cubicBezTo>
                      <a:pt x="1913643" y="742110"/>
                      <a:pt x="1913643" y="742110"/>
                      <a:pt x="1913643" y="757663"/>
                    </a:cubicBezTo>
                    <a:cubicBezTo>
                      <a:pt x="1913643" y="757663"/>
                      <a:pt x="1913643" y="757663"/>
                      <a:pt x="1913643" y="797657"/>
                    </a:cubicBezTo>
                    <a:cubicBezTo>
                      <a:pt x="1913643" y="822097"/>
                      <a:pt x="1913643" y="848760"/>
                      <a:pt x="1913643" y="868757"/>
                    </a:cubicBezTo>
                    <a:cubicBezTo>
                      <a:pt x="1913643" y="884310"/>
                      <a:pt x="1913643" y="886532"/>
                      <a:pt x="1913643" y="899863"/>
                    </a:cubicBezTo>
                    <a:cubicBezTo>
                      <a:pt x="1915832" y="899863"/>
                      <a:pt x="1913643" y="937635"/>
                      <a:pt x="1913643" y="957632"/>
                    </a:cubicBezTo>
                    <a:cubicBezTo>
                      <a:pt x="1913643" y="957632"/>
                      <a:pt x="1915832" y="957632"/>
                      <a:pt x="1915832" y="962076"/>
                    </a:cubicBezTo>
                    <a:cubicBezTo>
                      <a:pt x="1915832" y="964298"/>
                      <a:pt x="1915832" y="970964"/>
                      <a:pt x="1915832" y="973186"/>
                    </a:cubicBezTo>
                    <a:cubicBezTo>
                      <a:pt x="1915832" y="979851"/>
                      <a:pt x="1915832" y="988739"/>
                      <a:pt x="1915832" y="993183"/>
                    </a:cubicBezTo>
                    <a:cubicBezTo>
                      <a:pt x="1915832" y="1017623"/>
                      <a:pt x="1913643" y="1046508"/>
                      <a:pt x="1913643" y="1070949"/>
                    </a:cubicBezTo>
                    <a:lnTo>
                      <a:pt x="1913643" y="1073170"/>
                    </a:lnTo>
                    <a:cubicBezTo>
                      <a:pt x="1911454" y="1068727"/>
                      <a:pt x="1911454" y="1068727"/>
                      <a:pt x="1911454" y="1079836"/>
                    </a:cubicBezTo>
                    <a:cubicBezTo>
                      <a:pt x="1911454" y="1077614"/>
                      <a:pt x="1911454" y="1073170"/>
                      <a:pt x="1911454" y="1075392"/>
                    </a:cubicBezTo>
                    <a:cubicBezTo>
                      <a:pt x="1909264" y="1082058"/>
                      <a:pt x="1909264" y="1099833"/>
                      <a:pt x="1909264" y="1099833"/>
                    </a:cubicBezTo>
                    <a:cubicBezTo>
                      <a:pt x="1907075" y="1104277"/>
                      <a:pt x="1907075" y="1090946"/>
                      <a:pt x="1904886" y="1090946"/>
                    </a:cubicBezTo>
                    <a:cubicBezTo>
                      <a:pt x="1904886" y="1090946"/>
                      <a:pt x="1904886" y="1090946"/>
                      <a:pt x="1902697" y="1088724"/>
                    </a:cubicBezTo>
                    <a:cubicBezTo>
                      <a:pt x="1902697" y="1088724"/>
                      <a:pt x="1902697" y="1088724"/>
                      <a:pt x="1902697" y="1079836"/>
                    </a:cubicBezTo>
                    <a:cubicBezTo>
                      <a:pt x="1902697" y="1079836"/>
                      <a:pt x="1902697" y="1077614"/>
                      <a:pt x="1902697" y="1077614"/>
                    </a:cubicBezTo>
                    <a:cubicBezTo>
                      <a:pt x="1902697" y="1077614"/>
                      <a:pt x="1902697" y="1077614"/>
                      <a:pt x="1902697" y="1048730"/>
                    </a:cubicBezTo>
                    <a:cubicBezTo>
                      <a:pt x="1902697" y="1048730"/>
                      <a:pt x="1902697" y="1048730"/>
                      <a:pt x="1902697" y="1017623"/>
                    </a:cubicBezTo>
                    <a:cubicBezTo>
                      <a:pt x="1902697" y="1013180"/>
                      <a:pt x="1902697" y="1015401"/>
                      <a:pt x="1904886" y="1015401"/>
                    </a:cubicBezTo>
                    <a:lnTo>
                      <a:pt x="1904886" y="1008736"/>
                    </a:lnTo>
                    <a:lnTo>
                      <a:pt x="1904886" y="1006514"/>
                    </a:lnTo>
                    <a:lnTo>
                      <a:pt x="1904886" y="986517"/>
                    </a:lnTo>
                    <a:cubicBezTo>
                      <a:pt x="1904886" y="982073"/>
                      <a:pt x="1904886" y="977629"/>
                      <a:pt x="1904886" y="970964"/>
                    </a:cubicBezTo>
                    <a:cubicBezTo>
                      <a:pt x="1907075" y="946523"/>
                      <a:pt x="1907075" y="935414"/>
                      <a:pt x="1907075" y="906529"/>
                    </a:cubicBezTo>
                    <a:cubicBezTo>
                      <a:pt x="1907075" y="877645"/>
                      <a:pt x="1909264" y="844316"/>
                      <a:pt x="1909264" y="817654"/>
                    </a:cubicBezTo>
                    <a:cubicBezTo>
                      <a:pt x="1909264" y="795435"/>
                      <a:pt x="1909264" y="777660"/>
                      <a:pt x="1909264" y="748775"/>
                    </a:cubicBezTo>
                    <a:cubicBezTo>
                      <a:pt x="1909264" y="748775"/>
                      <a:pt x="1909264" y="711003"/>
                      <a:pt x="1909264" y="708781"/>
                    </a:cubicBezTo>
                    <a:cubicBezTo>
                      <a:pt x="1909264" y="684341"/>
                      <a:pt x="1909264" y="677675"/>
                      <a:pt x="1909264" y="651012"/>
                    </a:cubicBezTo>
                    <a:cubicBezTo>
                      <a:pt x="1909264" y="633237"/>
                      <a:pt x="1909264" y="628793"/>
                      <a:pt x="1909264" y="613240"/>
                    </a:cubicBezTo>
                    <a:cubicBezTo>
                      <a:pt x="1909264" y="608796"/>
                      <a:pt x="1909264" y="599909"/>
                      <a:pt x="1909264" y="597687"/>
                    </a:cubicBezTo>
                    <a:cubicBezTo>
                      <a:pt x="1909264" y="579912"/>
                      <a:pt x="1909264" y="584356"/>
                      <a:pt x="1909264" y="577690"/>
                    </a:cubicBezTo>
                    <a:cubicBezTo>
                      <a:pt x="1907075" y="575468"/>
                      <a:pt x="1911454" y="553249"/>
                      <a:pt x="1911454" y="544362"/>
                    </a:cubicBezTo>
                    <a:cubicBezTo>
                      <a:pt x="1911454" y="533252"/>
                      <a:pt x="1911454" y="517699"/>
                      <a:pt x="1911454" y="502146"/>
                    </a:cubicBezTo>
                    <a:cubicBezTo>
                      <a:pt x="1911454" y="499924"/>
                      <a:pt x="1911454" y="497702"/>
                      <a:pt x="1911454" y="497702"/>
                    </a:cubicBezTo>
                    <a:cubicBezTo>
                      <a:pt x="1911454" y="491037"/>
                      <a:pt x="1911454" y="484371"/>
                      <a:pt x="1911454" y="477705"/>
                    </a:cubicBezTo>
                    <a:cubicBezTo>
                      <a:pt x="1911454" y="453264"/>
                      <a:pt x="1909264" y="435489"/>
                      <a:pt x="1909264" y="415492"/>
                    </a:cubicBezTo>
                    <a:cubicBezTo>
                      <a:pt x="1909264" y="388830"/>
                      <a:pt x="1913643" y="235520"/>
                      <a:pt x="1915832" y="219967"/>
                    </a:cubicBezTo>
                    <a:lnTo>
                      <a:pt x="1915832" y="218300"/>
                    </a:lnTo>
                    <a:cubicBezTo>
                      <a:pt x="1915832" y="213301"/>
                      <a:pt x="1915832" y="206635"/>
                      <a:pt x="1915832" y="197748"/>
                    </a:cubicBezTo>
                    <a:cubicBezTo>
                      <a:pt x="1918021" y="182194"/>
                      <a:pt x="1918021" y="157754"/>
                      <a:pt x="1918021" y="135535"/>
                    </a:cubicBezTo>
                    <a:cubicBezTo>
                      <a:pt x="1918021" y="153310"/>
                      <a:pt x="1918021" y="171085"/>
                      <a:pt x="1918021" y="184416"/>
                    </a:cubicBezTo>
                    <a:cubicBezTo>
                      <a:pt x="1920211" y="137757"/>
                      <a:pt x="1920211" y="31106"/>
                      <a:pt x="1922400" y="0"/>
                    </a:cubicBezTo>
                    <a:close/>
                  </a:path>
                </a:pathLst>
              </a:custGeom>
              <a:solidFill>
                <a:srgbClr val="004DA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</p:grpSp>
        <p:pic>
          <p:nvPicPr>
            <p:cNvPr id="5" name="图片 4"/>
            <p:cNvPicPr>
              <a:picLocks noChangeAspect="1"/>
            </p:cNvPicPr>
            <p:nvPr/>
          </p:nvPicPr>
          <p:blipFill>
            <a:blip r:embed="rId2">
              <a:duotone>
                <a:schemeClr val="accent5">
                  <a:shade val="45000"/>
                  <a:satMod val="135000"/>
                </a:schemeClr>
                <a:prstClr val="white"/>
              </a:duotone>
            </a:blip>
            <a:stretch>
              <a:fillRect/>
            </a:stretch>
          </p:blipFill>
          <p:spPr>
            <a:xfrm>
              <a:off x="5864860" y="4263646"/>
              <a:ext cx="1850025" cy="1106351"/>
            </a:xfrm>
            <a:prstGeom prst="rect">
              <a:avLst/>
            </a:prstGeom>
          </p:spPr>
        </p:pic>
      </p:grpSp>
      <p:sp>
        <p:nvSpPr>
          <p:cNvPr id="17" name="文本占位符 214"/>
          <p:cNvSpPr txBox="1"/>
          <p:nvPr/>
        </p:nvSpPr>
        <p:spPr>
          <a:xfrm>
            <a:off x="4399438" y="661674"/>
            <a:ext cx="3320099" cy="594250"/>
          </a:xfrm>
          <a:prstGeom prst="rect">
            <a:avLst/>
          </a:prstGeom>
        </p:spPr>
        <p:txBody>
          <a:bodyPr anchor="ctr"/>
          <a:lstStyle>
            <a:lvl1pPr marL="0" indent="0" algn="ctr" defTabSz="914400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3600" kern="1200">
                <a:solidFill>
                  <a:srgbClr val="004DA1"/>
                </a:solidFill>
                <a:latin typeface="+mj-ea"/>
                <a:ea typeface="+mj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dist"/>
            <a:r>
              <a:rPr lang="zh-CN" altLang="en-US" dirty="0">
                <a:latin typeface="+mn-lt"/>
                <a:ea typeface="+mn-ea"/>
                <a:cs typeface="+mn-ea"/>
                <a:sym typeface="+mn-lt"/>
              </a:rPr>
              <a:t>家规介绍</a:t>
            </a:r>
            <a:endParaRPr lang="zh-CN" altLang="en-US" dirty="0">
              <a:latin typeface="+mn-lt"/>
              <a:ea typeface="+mn-ea"/>
              <a:cs typeface="+mn-ea"/>
              <a:sym typeface="+mn-lt"/>
            </a:endParaRPr>
          </a:p>
        </p:txBody>
      </p:sp>
    </p:spTree>
  </p:cSld>
  <p:clrMapOvr>
    <a:masterClrMapping/>
  </p:clrMapOvr>
  <p:transition spd="slow" advClick="0" advTm="300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53" presetClass="entr" presetSubtype="16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1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1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42" presetClass="path" presetSubtype="0" decel="333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7 3.7037E-7 L 0.15612 0.13495 " pathEditMode="relative" rAng="0" ptsTypes="AA">
                                      <p:cBhvr>
                                        <p:cTn id="17" dur="1500" spd="-100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930" y="733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500"/>
                            </p:stCondLst>
                            <p:childTnLst>
                              <p:par>
                                <p:cTn id="1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1" dur="7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3500"/>
                            </p:stCondLst>
                            <p:childTnLst>
                              <p:par>
                                <p:cTn id="2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53" presetClass="entr" presetSubtype="16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" dur="1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42" presetClass="path" presetSubtype="0" decel="333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1.11111E-6 L 0.00247 0.25185 " pathEditMode="relative" rAng="0" ptsTypes="AA">
                                      <p:cBhvr>
                                        <p:cTn id="34" dur="1500" spd="-100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17" y="1259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500"/>
                            </p:stCondLst>
                            <p:childTnLst>
                              <p:par>
                                <p:cTn id="36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8" dur="75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53" presetClass="entr" presetSubtype="16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1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1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42" presetClass="path" presetSubtype="0" decel="333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66667E-6 3.7037E-7 L -0.15105 0.13495 " pathEditMode="relative" rAng="0" ptsTypes="AA">
                                      <p:cBhvr>
                                        <p:cTn id="47" dur="1500" spd="-10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435" y="675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500"/>
                            </p:stCondLst>
                            <p:childTnLst>
                              <p:par>
                                <p:cTn id="4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75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2500"/>
                            </p:stCondLst>
                            <p:childTnLst>
                              <p:par>
                                <p:cTn id="5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8" grpId="1" animBg="1"/>
      <p:bldP spid="9" grpId="0" animBg="1"/>
      <p:bldP spid="9" grpId="1" animBg="1"/>
      <p:bldP spid="10" grpId="0" animBg="1"/>
      <p:bldP spid="10" grpId="1" animBg="1"/>
      <p:bldP spid="13" grpId="0"/>
      <p:bldP spid="14" grpId="0"/>
      <p:bldP spid="15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文本占位符 2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zh-CN" altLang="en-US" dirty="0" smtClean="0">
                <a:latin typeface="+mn-lt"/>
                <a:ea typeface="+mn-ea"/>
                <a:cs typeface="+mn-ea"/>
                <a:sym typeface="+mn-lt"/>
              </a:rPr>
              <a:t>家训介绍</a:t>
            </a:r>
            <a:endParaRPr lang="zh-CN" altLang="en-US" dirty="0">
              <a:latin typeface="+mn-lt"/>
              <a:ea typeface="+mn-ea"/>
              <a:cs typeface="+mn-ea"/>
              <a:sym typeface="+mn-lt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50" advClick="0" advTm="3000">
        <p14:flip dir="r"/>
      </p:transition>
    </mc:Choice>
    <mc:Fallback>
      <p:transition spd="slow" advClick="0" advTm="3000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" name="矩形 221"/>
          <p:cNvSpPr/>
          <p:nvPr/>
        </p:nvSpPr>
        <p:spPr>
          <a:xfrm>
            <a:off x="888407" y="2908725"/>
            <a:ext cx="7286473" cy="1754326"/>
          </a:xfrm>
          <a:prstGeom prst="rect">
            <a:avLst/>
          </a:prstGeom>
        </p:spPr>
        <p:txBody>
          <a:bodyPr vert="horz"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2400" dirty="0" smtClean="0">
                <a:cs typeface="+mn-ea"/>
                <a:sym typeface="+mn-lt"/>
              </a:rPr>
              <a:t>家训是</a:t>
            </a:r>
            <a:r>
              <a:rPr lang="en-US" altLang="zh-CN" sz="2400" dirty="0" err="1">
                <a:cs typeface="+mn-ea"/>
                <a:sym typeface="+mn-lt"/>
              </a:rPr>
              <a:t>指对子孙立身处世、持家治业的教诲</a:t>
            </a:r>
            <a:r>
              <a:rPr lang="en-US" altLang="zh-CN" sz="2400" dirty="0" smtClean="0">
                <a:cs typeface="+mn-ea"/>
                <a:sym typeface="+mn-lt"/>
              </a:rPr>
              <a:t>。</a:t>
            </a:r>
            <a:endParaRPr lang="en-US" altLang="zh-CN" sz="2400" dirty="0" smtClean="0">
              <a:cs typeface="+mn-ea"/>
              <a:sym typeface="+mn-lt"/>
            </a:endParaRPr>
          </a:p>
          <a:p>
            <a:pPr>
              <a:lnSpc>
                <a:spcPct val="150000"/>
              </a:lnSpc>
            </a:pPr>
            <a:r>
              <a:rPr lang="en-US" altLang="zh-CN" sz="2400" dirty="0" err="1" smtClean="0">
                <a:cs typeface="+mn-ea"/>
                <a:sym typeface="+mn-lt"/>
              </a:rPr>
              <a:t>是指对子孙立身处世</a:t>
            </a:r>
            <a:r>
              <a:rPr lang="en-US" altLang="zh-CN" sz="2400" dirty="0" err="1">
                <a:cs typeface="+mn-ea"/>
                <a:sym typeface="+mn-lt"/>
              </a:rPr>
              <a:t>、持家治业的教诲</a:t>
            </a:r>
            <a:r>
              <a:rPr lang="en-US" altLang="zh-CN" sz="2400" dirty="0" smtClean="0">
                <a:cs typeface="+mn-ea"/>
                <a:sym typeface="+mn-lt"/>
              </a:rPr>
              <a:t>。</a:t>
            </a:r>
            <a:endParaRPr lang="en-US" altLang="zh-CN" sz="2400" dirty="0" smtClean="0">
              <a:cs typeface="+mn-ea"/>
              <a:sym typeface="+mn-lt"/>
            </a:endParaRPr>
          </a:p>
          <a:p>
            <a:pPr>
              <a:lnSpc>
                <a:spcPct val="150000"/>
              </a:lnSpc>
            </a:pPr>
            <a:r>
              <a:rPr lang="en-US" altLang="zh-CN" sz="2400" dirty="0" err="1" smtClean="0">
                <a:cs typeface="+mn-ea"/>
                <a:sym typeface="+mn-lt"/>
              </a:rPr>
              <a:t>是指对子孙立身处世</a:t>
            </a:r>
            <a:r>
              <a:rPr lang="en-US" altLang="zh-CN" sz="2400" dirty="0" err="1">
                <a:cs typeface="+mn-ea"/>
                <a:sym typeface="+mn-lt"/>
              </a:rPr>
              <a:t>、持家治业的教诲</a:t>
            </a:r>
            <a:endParaRPr lang="zh-CN" altLang="en-US" sz="2400" dirty="0">
              <a:cs typeface="+mn-ea"/>
              <a:sym typeface="+mn-lt"/>
            </a:endParaRPr>
          </a:p>
        </p:txBody>
      </p:sp>
      <p:sp>
        <p:nvSpPr>
          <p:cNvPr id="223" name="Freeform 5"/>
          <p:cNvSpPr>
            <a:spLocks noEditPoints="1"/>
          </p:cNvSpPr>
          <p:nvPr/>
        </p:nvSpPr>
        <p:spPr bwMode="auto">
          <a:xfrm>
            <a:off x="7732953" y="2200485"/>
            <a:ext cx="2947170" cy="2947170"/>
          </a:xfrm>
          <a:custGeom>
            <a:avLst/>
            <a:gdLst>
              <a:gd name="T0" fmla="*/ 380 w 542"/>
              <a:gd name="T1" fmla="*/ 498 h 542"/>
              <a:gd name="T2" fmla="*/ 438 w 542"/>
              <a:gd name="T3" fmla="*/ 448 h 542"/>
              <a:gd name="T4" fmla="*/ 510 w 542"/>
              <a:gd name="T5" fmla="*/ 393 h 542"/>
              <a:gd name="T6" fmla="*/ 521 w 542"/>
              <a:gd name="T7" fmla="*/ 248 h 542"/>
              <a:gd name="T8" fmla="*/ 498 w 542"/>
              <a:gd name="T9" fmla="*/ 180 h 542"/>
              <a:gd name="T10" fmla="*/ 467 w 542"/>
              <a:gd name="T11" fmla="*/ 94 h 542"/>
              <a:gd name="T12" fmla="*/ 346 w 542"/>
              <a:gd name="T13" fmla="*/ 14 h 542"/>
              <a:gd name="T14" fmla="*/ 283 w 542"/>
              <a:gd name="T15" fmla="*/ 25 h 542"/>
              <a:gd name="T16" fmla="*/ 189 w 542"/>
              <a:gd name="T17" fmla="*/ 50 h 542"/>
              <a:gd name="T18" fmla="*/ 60 w 542"/>
              <a:gd name="T19" fmla="*/ 105 h 542"/>
              <a:gd name="T20" fmla="*/ 40 w 542"/>
              <a:gd name="T21" fmla="*/ 167 h 542"/>
              <a:gd name="T22" fmla="*/ 36 w 542"/>
              <a:gd name="T23" fmla="*/ 257 h 542"/>
              <a:gd name="T24" fmla="*/ 13 w 542"/>
              <a:gd name="T25" fmla="*/ 348 h 542"/>
              <a:gd name="T26" fmla="*/ 101 w 542"/>
              <a:gd name="T27" fmla="*/ 457 h 542"/>
              <a:gd name="T28" fmla="*/ 169 w 542"/>
              <a:gd name="T29" fmla="*/ 494 h 542"/>
              <a:gd name="T30" fmla="*/ 244 w 542"/>
              <a:gd name="T31" fmla="*/ 537 h 542"/>
              <a:gd name="T32" fmla="*/ 406 w 542"/>
              <a:gd name="T33" fmla="*/ 488 h 542"/>
              <a:gd name="T34" fmla="*/ 207 w 542"/>
              <a:gd name="T35" fmla="*/ 495 h 542"/>
              <a:gd name="T36" fmla="*/ 141 w 542"/>
              <a:gd name="T37" fmla="*/ 474 h 542"/>
              <a:gd name="T38" fmla="*/ 69 w 542"/>
              <a:gd name="T39" fmla="*/ 357 h 542"/>
              <a:gd name="T40" fmla="*/ 39 w 542"/>
              <a:gd name="T41" fmla="*/ 308 h 542"/>
              <a:gd name="T42" fmla="*/ 33 w 542"/>
              <a:gd name="T43" fmla="*/ 224 h 542"/>
              <a:gd name="T44" fmla="*/ 116 w 542"/>
              <a:gd name="T45" fmla="*/ 116 h 542"/>
              <a:gd name="T46" fmla="*/ 147 w 542"/>
              <a:gd name="T47" fmla="*/ 62 h 542"/>
              <a:gd name="T48" fmla="*/ 242 w 542"/>
              <a:gd name="T49" fmla="*/ 53 h 542"/>
              <a:gd name="T50" fmla="*/ 364 w 542"/>
              <a:gd name="T51" fmla="*/ 57 h 542"/>
              <a:gd name="T52" fmla="*/ 437 w 542"/>
              <a:gd name="T53" fmla="*/ 81 h 542"/>
              <a:gd name="T54" fmla="*/ 482 w 542"/>
              <a:gd name="T55" fmla="*/ 218 h 542"/>
              <a:gd name="T56" fmla="*/ 505 w 542"/>
              <a:gd name="T57" fmla="*/ 269 h 542"/>
              <a:gd name="T58" fmla="*/ 498 w 542"/>
              <a:gd name="T59" fmla="*/ 353 h 542"/>
              <a:gd name="T60" fmla="*/ 398 w 542"/>
              <a:gd name="T61" fmla="*/ 448 h 542"/>
              <a:gd name="T62" fmla="*/ 359 w 542"/>
              <a:gd name="T63" fmla="*/ 495 h 542"/>
              <a:gd name="T64" fmla="*/ 265 w 542"/>
              <a:gd name="T65" fmla="*/ 524 h 542"/>
              <a:gd name="T66" fmla="*/ 462 w 542"/>
              <a:gd name="T67" fmla="*/ 452 h 542"/>
              <a:gd name="T68" fmla="*/ 503 w 542"/>
              <a:gd name="T69" fmla="*/ 351 h 542"/>
              <a:gd name="T70" fmla="*/ 17 w 542"/>
              <a:gd name="T71" fmla="*/ 349 h 542"/>
              <a:gd name="T72" fmla="*/ 35 w 542"/>
              <a:gd name="T73" fmla="*/ 376 h 542"/>
              <a:gd name="T74" fmla="*/ 516 w 542"/>
              <a:gd name="T75" fmla="*/ 278 h 542"/>
              <a:gd name="T76" fmla="*/ 492 w 542"/>
              <a:gd name="T77" fmla="*/ 335 h 542"/>
              <a:gd name="T78" fmla="*/ 14 w 542"/>
              <a:gd name="T79" fmla="*/ 281 h 542"/>
              <a:gd name="T80" fmla="*/ 493 w 542"/>
              <a:gd name="T81" fmla="*/ 269 h 542"/>
              <a:gd name="T82" fmla="*/ 499 w 542"/>
              <a:gd name="T83" fmla="*/ 256 h 542"/>
              <a:gd name="T84" fmla="*/ 508 w 542"/>
              <a:gd name="T85" fmla="*/ 157 h 542"/>
              <a:gd name="T86" fmla="*/ 438 w 542"/>
              <a:gd name="T87" fmla="*/ 76 h 542"/>
              <a:gd name="T88" fmla="*/ 457 w 542"/>
              <a:gd name="T89" fmla="*/ 138 h 542"/>
              <a:gd name="T90" fmla="*/ 386 w 542"/>
              <a:gd name="T91" fmla="*/ 70 h 542"/>
              <a:gd name="T92" fmla="*/ 298 w 542"/>
              <a:gd name="T93" fmla="*/ 14 h 542"/>
              <a:gd name="T94" fmla="*/ 360 w 542"/>
              <a:gd name="T95" fmla="*/ 60 h 542"/>
              <a:gd name="T96" fmla="*/ 254 w 542"/>
              <a:gd name="T97" fmla="*/ 40 h 542"/>
              <a:gd name="T98" fmla="*/ 145 w 542"/>
              <a:gd name="T99" fmla="*/ 59 h 542"/>
              <a:gd name="T100" fmla="*/ 180 w 542"/>
              <a:gd name="T101" fmla="*/ 65 h 542"/>
              <a:gd name="T102" fmla="*/ 124 w 542"/>
              <a:gd name="T103" fmla="*/ 102 h 542"/>
              <a:gd name="T104" fmla="*/ 92 w 542"/>
              <a:gd name="T105" fmla="*/ 126 h 542"/>
              <a:gd name="T106" fmla="*/ 14 w 542"/>
              <a:gd name="T107" fmla="*/ 251 h 542"/>
              <a:gd name="T108" fmla="*/ 17 w 542"/>
              <a:gd name="T109" fmla="*/ 223 h 542"/>
              <a:gd name="T110" fmla="*/ 60 w 542"/>
              <a:gd name="T111" fmla="*/ 364 h 542"/>
              <a:gd name="T112" fmla="*/ 127 w 542"/>
              <a:gd name="T113" fmla="*/ 451 h 542"/>
              <a:gd name="T114" fmla="*/ 145 w 542"/>
              <a:gd name="T115" fmla="*/ 495 h 542"/>
              <a:gd name="T116" fmla="*/ 327 w 542"/>
              <a:gd name="T117" fmla="*/ 487 h 542"/>
              <a:gd name="T118" fmla="*/ 185 w 542"/>
              <a:gd name="T119" fmla="*/ 485 h 542"/>
              <a:gd name="T120" fmla="*/ 217 w 542"/>
              <a:gd name="T121" fmla="*/ 521 h 542"/>
              <a:gd name="T122" fmla="*/ 260 w 542"/>
              <a:gd name="T123" fmla="*/ 527 h 5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542" h="542">
                <a:moveTo>
                  <a:pt x="310" y="536"/>
                </a:moveTo>
                <a:cubicBezTo>
                  <a:pt x="312" y="535"/>
                  <a:pt x="312" y="535"/>
                  <a:pt x="312" y="535"/>
                </a:cubicBezTo>
                <a:cubicBezTo>
                  <a:pt x="310" y="520"/>
                  <a:pt x="310" y="520"/>
                  <a:pt x="310" y="520"/>
                </a:cubicBezTo>
                <a:cubicBezTo>
                  <a:pt x="308" y="520"/>
                  <a:pt x="308" y="520"/>
                  <a:pt x="308" y="520"/>
                </a:cubicBezTo>
                <a:cubicBezTo>
                  <a:pt x="308" y="521"/>
                  <a:pt x="300" y="521"/>
                  <a:pt x="294" y="522"/>
                </a:cubicBezTo>
                <a:cubicBezTo>
                  <a:pt x="294" y="521"/>
                  <a:pt x="294" y="519"/>
                  <a:pt x="294" y="515"/>
                </a:cubicBezTo>
                <a:cubicBezTo>
                  <a:pt x="301" y="515"/>
                  <a:pt x="307" y="513"/>
                  <a:pt x="307" y="513"/>
                </a:cubicBezTo>
                <a:cubicBezTo>
                  <a:pt x="310" y="513"/>
                  <a:pt x="310" y="513"/>
                  <a:pt x="310" y="513"/>
                </a:cubicBezTo>
                <a:cubicBezTo>
                  <a:pt x="310" y="513"/>
                  <a:pt x="308" y="505"/>
                  <a:pt x="307" y="502"/>
                </a:cubicBezTo>
                <a:cubicBezTo>
                  <a:pt x="310" y="502"/>
                  <a:pt x="314" y="501"/>
                  <a:pt x="317" y="501"/>
                </a:cubicBezTo>
                <a:cubicBezTo>
                  <a:pt x="319" y="511"/>
                  <a:pt x="323" y="528"/>
                  <a:pt x="323" y="531"/>
                </a:cubicBezTo>
                <a:cubicBezTo>
                  <a:pt x="324" y="533"/>
                  <a:pt x="324" y="533"/>
                  <a:pt x="324" y="533"/>
                </a:cubicBezTo>
                <a:cubicBezTo>
                  <a:pt x="326" y="533"/>
                  <a:pt x="326" y="533"/>
                  <a:pt x="326" y="533"/>
                </a:cubicBezTo>
                <a:cubicBezTo>
                  <a:pt x="326" y="533"/>
                  <a:pt x="358" y="527"/>
                  <a:pt x="386" y="512"/>
                </a:cubicBezTo>
                <a:cubicBezTo>
                  <a:pt x="388" y="511"/>
                  <a:pt x="388" y="511"/>
                  <a:pt x="388" y="511"/>
                </a:cubicBezTo>
                <a:cubicBezTo>
                  <a:pt x="382" y="497"/>
                  <a:pt x="382" y="497"/>
                  <a:pt x="382" y="497"/>
                </a:cubicBezTo>
                <a:cubicBezTo>
                  <a:pt x="380" y="498"/>
                  <a:pt x="380" y="498"/>
                  <a:pt x="380" y="498"/>
                </a:cubicBezTo>
                <a:cubicBezTo>
                  <a:pt x="380" y="498"/>
                  <a:pt x="372" y="501"/>
                  <a:pt x="367" y="503"/>
                </a:cubicBezTo>
                <a:cubicBezTo>
                  <a:pt x="367" y="502"/>
                  <a:pt x="366" y="500"/>
                  <a:pt x="365" y="497"/>
                </a:cubicBezTo>
                <a:cubicBezTo>
                  <a:pt x="371" y="494"/>
                  <a:pt x="377" y="492"/>
                  <a:pt x="377" y="491"/>
                </a:cubicBezTo>
                <a:cubicBezTo>
                  <a:pt x="379" y="490"/>
                  <a:pt x="379" y="490"/>
                  <a:pt x="379" y="490"/>
                </a:cubicBezTo>
                <a:cubicBezTo>
                  <a:pt x="379" y="490"/>
                  <a:pt x="375" y="483"/>
                  <a:pt x="374" y="481"/>
                </a:cubicBezTo>
                <a:cubicBezTo>
                  <a:pt x="376" y="480"/>
                  <a:pt x="380" y="478"/>
                  <a:pt x="382" y="477"/>
                </a:cubicBezTo>
                <a:cubicBezTo>
                  <a:pt x="388" y="486"/>
                  <a:pt x="396" y="501"/>
                  <a:pt x="397" y="504"/>
                </a:cubicBezTo>
                <a:cubicBezTo>
                  <a:pt x="398" y="506"/>
                  <a:pt x="398" y="506"/>
                  <a:pt x="398" y="506"/>
                </a:cubicBezTo>
                <a:cubicBezTo>
                  <a:pt x="400" y="505"/>
                  <a:pt x="400" y="505"/>
                  <a:pt x="400" y="505"/>
                </a:cubicBezTo>
                <a:cubicBezTo>
                  <a:pt x="401" y="505"/>
                  <a:pt x="430" y="490"/>
                  <a:pt x="452" y="467"/>
                </a:cubicBezTo>
                <a:cubicBezTo>
                  <a:pt x="453" y="465"/>
                  <a:pt x="453" y="465"/>
                  <a:pt x="453" y="465"/>
                </a:cubicBezTo>
                <a:cubicBezTo>
                  <a:pt x="443" y="454"/>
                  <a:pt x="443" y="454"/>
                  <a:pt x="443" y="454"/>
                </a:cubicBezTo>
                <a:cubicBezTo>
                  <a:pt x="441" y="455"/>
                  <a:pt x="441" y="455"/>
                  <a:pt x="441" y="455"/>
                </a:cubicBezTo>
                <a:cubicBezTo>
                  <a:pt x="441" y="456"/>
                  <a:pt x="435" y="461"/>
                  <a:pt x="431" y="465"/>
                </a:cubicBezTo>
                <a:cubicBezTo>
                  <a:pt x="430" y="464"/>
                  <a:pt x="429" y="462"/>
                  <a:pt x="427" y="459"/>
                </a:cubicBezTo>
                <a:cubicBezTo>
                  <a:pt x="432" y="455"/>
                  <a:pt x="436" y="450"/>
                  <a:pt x="437" y="450"/>
                </a:cubicBezTo>
                <a:cubicBezTo>
                  <a:pt x="438" y="448"/>
                  <a:pt x="438" y="448"/>
                  <a:pt x="438" y="448"/>
                </a:cubicBezTo>
                <a:cubicBezTo>
                  <a:pt x="438" y="448"/>
                  <a:pt x="432" y="443"/>
                  <a:pt x="430" y="441"/>
                </a:cubicBezTo>
                <a:cubicBezTo>
                  <a:pt x="432" y="439"/>
                  <a:pt x="435" y="437"/>
                  <a:pt x="437" y="434"/>
                </a:cubicBezTo>
                <a:cubicBezTo>
                  <a:pt x="445" y="442"/>
                  <a:pt x="458" y="454"/>
                  <a:pt x="460" y="456"/>
                </a:cubicBezTo>
                <a:cubicBezTo>
                  <a:pt x="462" y="458"/>
                  <a:pt x="462" y="458"/>
                  <a:pt x="462" y="458"/>
                </a:cubicBezTo>
                <a:cubicBezTo>
                  <a:pt x="463" y="456"/>
                  <a:pt x="463" y="456"/>
                  <a:pt x="463" y="456"/>
                </a:cubicBezTo>
                <a:cubicBezTo>
                  <a:pt x="464" y="456"/>
                  <a:pt x="488" y="434"/>
                  <a:pt x="502" y="405"/>
                </a:cubicBezTo>
                <a:cubicBezTo>
                  <a:pt x="503" y="404"/>
                  <a:pt x="503" y="404"/>
                  <a:pt x="503" y="404"/>
                </a:cubicBezTo>
                <a:cubicBezTo>
                  <a:pt x="490" y="396"/>
                  <a:pt x="490" y="396"/>
                  <a:pt x="490" y="396"/>
                </a:cubicBezTo>
                <a:cubicBezTo>
                  <a:pt x="489" y="397"/>
                  <a:pt x="489" y="397"/>
                  <a:pt x="489" y="397"/>
                </a:cubicBezTo>
                <a:cubicBezTo>
                  <a:pt x="489" y="398"/>
                  <a:pt x="485" y="404"/>
                  <a:pt x="482" y="409"/>
                </a:cubicBezTo>
                <a:cubicBezTo>
                  <a:pt x="481" y="408"/>
                  <a:pt x="479" y="407"/>
                  <a:pt x="476" y="405"/>
                </a:cubicBezTo>
                <a:cubicBezTo>
                  <a:pt x="480" y="399"/>
                  <a:pt x="483" y="394"/>
                  <a:pt x="483" y="394"/>
                </a:cubicBezTo>
                <a:cubicBezTo>
                  <a:pt x="484" y="392"/>
                  <a:pt x="484" y="392"/>
                  <a:pt x="484" y="392"/>
                </a:cubicBezTo>
                <a:cubicBezTo>
                  <a:pt x="484" y="392"/>
                  <a:pt x="477" y="388"/>
                  <a:pt x="474" y="387"/>
                </a:cubicBezTo>
                <a:cubicBezTo>
                  <a:pt x="476" y="385"/>
                  <a:pt x="478" y="381"/>
                  <a:pt x="479" y="378"/>
                </a:cubicBezTo>
                <a:cubicBezTo>
                  <a:pt x="488" y="382"/>
                  <a:pt x="505" y="390"/>
                  <a:pt x="508" y="392"/>
                </a:cubicBezTo>
                <a:cubicBezTo>
                  <a:pt x="510" y="393"/>
                  <a:pt x="510" y="393"/>
                  <a:pt x="510" y="393"/>
                </a:cubicBezTo>
                <a:cubicBezTo>
                  <a:pt x="511" y="391"/>
                  <a:pt x="511" y="391"/>
                  <a:pt x="511" y="391"/>
                </a:cubicBezTo>
                <a:cubicBezTo>
                  <a:pt x="511" y="391"/>
                  <a:pt x="527" y="361"/>
                  <a:pt x="531" y="329"/>
                </a:cubicBezTo>
                <a:cubicBezTo>
                  <a:pt x="532" y="327"/>
                  <a:pt x="532" y="327"/>
                  <a:pt x="532" y="327"/>
                </a:cubicBezTo>
                <a:cubicBezTo>
                  <a:pt x="517" y="324"/>
                  <a:pt x="517" y="324"/>
                  <a:pt x="517" y="324"/>
                </a:cubicBezTo>
                <a:cubicBezTo>
                  <a:pt x="517" y="326"/>
                  <a:pt x="517" y="326"/>
                  <a:pt x="517" y="326"/>
                </a:cubicBezTo>
                <a:cubicBezTo>
                  <a:pt x="516" y="326"/>
                  <a:pt x="514" y="334"/>
                  <a:pt x="513" y="339"/>
                </a:cubicBezTo>
                <a:cubicBezTo>
                  <a:pt x="512" y="339"/>
                  <a:pt x="510" y="338"/>
                  <a:pt x="507" y="337"/>
                </a:cubicBezTo>
                <a:cubicBezTo>
                  <a:pt x="508" y="331"/>
                  <a:pt x="510" y="324"/>
                  <a:pt x="510" y="324"/>
                </a:cubicBezTo>
                <a:cubicBezTo>
                  <a:pt x="510" y="322"/>
                  <a:pt x="510" y="322"/>
                  <a:pt x="510" y="322"/>
                </a:cubicBezTo>
                <a:cubicBezTo>
                  <a:pt x="510" y="322"/>
                  <a:pt x="502" y="321"/>
                  <a:pt x="499" y="320"/>
                </a:cubicBezTo>
                <a:cubicBezTo>
                  <a:pt x="500" y="318"/>
                  <a:pt x="501" y="314"/>
                  <a:pt x="501" y="311"/>
                </a:cubicBezTo>
                <a:cubicBezTo>
                  <a:pt x="511" y="312"/>
                  <a:pt x="530" y="314"/>
                  <a:pt x="533" y="315"/>
                </a:cubicBezTo>
                <a:cubicBezTo>
                  <a:pt x="535" y="316"/>
                  <a:pt x="535" y="316"/>
                  <a:pt x="535" y="316"/>
                </a:cubicBezTo>
                <a:cubicBezTo>
                  <a:pt x="535" y="313"/>
                  <a:pt x="535" y="313"/>
                  <a:pt x="535" y="313"/>
                </a:cubicBezTo>
                <a:cubicBezTo>
                  <a:pt x="535" y="313"/>
                  <a:pt x="542" y="280"/>
                  <a:pt x="537" y="249"/>
                </a:cubicBezTo>
                <a:cubicBezTo>
                  <a:pt x="536" y="247"/>
                  <a:pt x="536" y="247"/>
                  <a:pt x="536" y="247"/>
                </a:cubicBezTo>
                <a:cubicBezTo>
                  <a:pt x="521" y="248"/>
                  <a:pt x="521" y="248"/>
                  <a:pt x="521" y="248"/>
                </a:cubicBezTo>
                <a:cubicBezTo>
                  <a:pt x="521" y="250"/>
                  <a:pt x="521" y="250"/>
                  <a:pt x="521" y="250"/>
                </a:cubicBezTo>
                <a:cubicBezTo>
                  <a:pt x="521" y="251"/>
                  <a:pt x="522" y="259"/>
                  <a:pt x="522" y="264"/>
                </a:cubicBezTo>
                <a:cubicBezTo>
                  <a:pt x="521" y="264"/>
                  <a:pt x="519" y="264"/>
                  <a:pt x="516" y="264"/>
                </a:cubicBezTo>
                <a:cubicBezTo>
                  <a:pt x="515" y="258"/>
                  <a:pt x="514" y="251"/>
                  <a:pt x="514" y="251"/>
                </a:cubicBezTo>
                <a:cubicBezTo>
                  <a:pt x="514" y="249"/>
                  <a:pt x="514" y="249"/>
                  <a:pt x="514" y="249"/>
                </a:cubicBezTo>
                <a:cubicBezTo>
                  <a:pt x="514" y="249"/>
                  <a:pt x="506" y="250"/>
                  <a:pt x="503" y="250"/>
                </a:cubicBezTo>
                <a:cubicBezTo>
                  <a:pt x="503" y="248"/>
                  <a:pt x="503" y="244"/>
                  <a:pt x="502" y="241"/>
                </a:cubicBezTo>
                <a:cubicBezTo>
                  <a:pt x="513" y="239"/>
                  <a:pt x="531" y="236"/>
                  <a:pt x="534" y="236"/>
                </a:cubicBezTo>
                <a:cubicBezTo>
                  <a:pt x="536" y="236"/>
                  <a:pt x="536" y="236"/>
                  <a:pt x="536" y="236"/>
                </a:cubicBezTo>
                <a:cubicBezTo>
                  <a:pt x="536" y="233"/>
                  <a:pt x="536" y="233"/>
                  <a:pt x="536" y="233"/>
                </a:cubicBezTo>
                <a:cubicBezTo>
                  <a:pt x="536" y="233"/>
                  <a:pt x="533" y="201"/>
                  <a:pt x="518" y="172"/>
                </a:cubicBezTo>
                <a:cubicBezTo>
                  <a:pt x="518" y="170"/>
                  <a:pt x="518" y="170"/>
                  <a:pt x="518" y="170"/>
                </a:cubicBezTo>
                <a:cubicBezTo>
                  <a:pt x="504" y="176"/>
                  <a:pt x="504" y="176"/>
                  <a:pt x="504" y="176"/>
                </a:cubicBezTo>
                <a:cubicBezTo>
                  <a:pt x="504" y="178"/>
                  <a:pt x="504" y="178"/>
                  <a:pt x="504" y="178"/>
                </a:cubicBezTo>
                <a:cubicBezTo>
                  <a:pt x="504" y="178"/>
                  <a:pt x="507" y="186"/>
                  <a:pt x="509" y="191"/>
                </a:cubicBezTo>
                <a:cubicBezTo>
                  <a:pt x="508" y="191"/>
                  <a:pt x="506" y="192"/>
                  <a:pt x="503" y="193"/>
                </a:cubicBezTo>
                <a:cubicBezTo>
                  <a:pt x="500" y="186"/>
                  <a:pt x="498" y="181"/>
                  <a:pt x="498" y="180"/>
                </a:cubicBezTo>
                <a:cubicBezTo>
                  <a:pt x="497" y="178"/>
                  <a:pt x="497" y="178"/>
                  <a:pt x="497" y="178"/>
                </a:cubicBezTo>
                <a:cubicBezTo>
                  <a:pt x="497" y="178"/>
                  <a:pt x="489" y="182"/>
                  <a:pt x="487" y="183"/>
                </a:cubicBezTo>
                <a:cubicBezTo>
                  <a:pt x="486" y="181"/>
                  <a:pt x="484" y="177"/>
                  <a:pt x="483" y="174"/>
                </a:cubicBezTo>
                <a:cubicBezTo>
                  <a:pt x="492" y="170"/>
                  <a:pt x="509" y="161"/>
                  <a:pt x="511" y="160"/>
                </a:cubicBezTo>
                <a:cubicBezTo>
                  <a:pt x="513" y="159"/>
                  <a:pt x="513" y="159"/>
                  <a:pt x="513" y="159"/>
                </a:cubicBezTo>
                <a:cubicBezTo>
                  <a:pt x="513" y="157"/>
                  <a:pt x="513" y="157"/>
                  <a:pt x="513" y="157"/>
                </a:cubicBezTo>
                <a:cubicBezTo>
                  <a:pt x="512" y="156"/>
                  <a:pt x="499" y="126"/>
                  <a:pt x="477" y="103"/>
                </a:cubicBezTo>
                <a:cubicBezTo>
                  <a:pt x="475" y="101"/>
                  <a:pt x="475" y="101"/>
                  <a:pt x="475" y="101"/>
                </a:cubicBezTo>
                <a:cubicBezTo>
                  <a:pt x="464" y="111"/>
                  <a:pt x="464" y="111"/>
                  <a:pt x="464" y="111"/>
                </a:cubicBezTo>
                <a:cubicBezTo>
                  <a:pt x="465" y="113"/>
                  <a:pt x="465" y="113"/>
                  <a:pt x="465" y="113"/>
                </a:cubicBezTo>
                <a:cubicBezTo>
                  <a:pt x="465" y="113"/>
                  <a:pt x="470" y="119"/>
                  <a:pt x="474" y="124"/>
                </a:cubicBezTo>
                <a:cubicBezTo>
                  <a:pt x="473" y="124"/>
                  <a:pt x="471" y="126"/>
                  <a:pt x="468" y="127"/>
                </a:cubicBezTo>
                <a:cubicBezTo>
                  <a:pt x="464" y="122"/>
                  <a:pt x="460" y="117"/>
                  <a:pt x="459" y="117"/>
                </a:cubicBezTo>
                <a:cubicBezTo>
                  <a:pt x="458" y="115"/>
                  <a:pt x="458" y="115"/>
                  <a:pt x="458" y="115"/>
                </a:cubicBezTo>
                <a:cubicBezTo>
                  <a:pt x="458" y="115"/>
                  <a:pt x="452" y="121"/>
                  <a:pt x="450" y="123"/>
                </a:cubicBezTo>
                <a:cubicBezTo>
                  <a:pt x="449" y="121"/>
                  <a:pt x="446" y="118"/>
                  <a:pt x="444" y="116"/>
                </a:cubicBezTo>
                <a:cubicBezTo>
                  <a:pt x="452" y="108"/>
                  <a:pt x="465" y="96"/>
                  <a:pt x="467" y="94"/>
                </a:cubicBezTo>
                <a:cubicBezTo>
                  <a:pt x="469" y="93"/>
                  <a:pt x="469" y="93"/>
                  <a:pt x="469" y="93"/>
                </a:cubicBezTo>
                <a:cubicBezTo>
                  <a:pt x="467" y="91"/>
                  <a:pt x="467" y="91"/>
                  <a:pt x="467" y="91"/>
                </a:cubicBezTo>
                <a:cubicBezTo>
                  <a:pt x="467" y="91"/>
                  <a:pt x="447" y="65"/>
                  <a:pt x="419" y="49"/>
                </a:cubicBezTo>
                <a:cubicBezTo>
                  <a:pt x="418" y="48"/>
                  <a:pt x="418" y="48"/>
                  <a:pt x="418" y="48"/>
                </a:cubicBezTo>
                <a:cubicBezTo>
                  <a:pt x="409" y="60"/>
                  <a:pt x="409" y="60"/>
                  <a:pt x="409" y="60"/>
                </a:cubicBezTo>
                <a:cubicBezTo>
                  <a:pt x="411" y="61"/>
                  <a:pt x="411" y="61"/>
                  <a:pt x="411" y="61"/>
                </a:cubicBezTo>
                <a:cubicBezTo>
                  <a:pt x="411" y="62"/>
                  <a:pt x="417" y="67"/>
                  <a:pt x="422" y="70"/>
                </a:cubicBezTo>
                <a:cubicBezTo>
                  <a:pt x="421" y="71"/>
                  <a:pt x="420" y="72"/>
                  <a:pt x="418" y="75"/>
                </a:cubicBezTo>
                <a:cubicBezTo>
                  <a:pt x="412" y="71"/>
                  <a:pt x="407" y="67"/>
                  <a:pt x="406" y="67"/>
                </a:cubicBezTo>
                <a:cubicBezTo>
                  <a:pt x="404" y="66"/>
                  <a:pt x="404" y="66"/>
                  <a:pt x="404" y="66"/>
                </a:cubicBezTo>
                <a:cubicBezTo>
                  <a:pt x="404" y="66"/>
                  <a:pt x="400" y="73"/>
                  <a:pt x="399" y="75"/>
                </a:cubicBezTo>
                <a:cubicBezTo>
                  <a:pt x="397" y="74"/>
                  <a:pt x="394" y="72"/>
                  <a:pt x="391" y="70"/>
                </a:cubicBezTo>
                <a:cubicBezTo>
                  <a:pt x="396" y="61"/>
                  <a:pt x="405" y="45"/>
                  <a:pt x="407" y="43"/>
                </a:cubicBezTo>
                <a:cubicBezTo>
                  <a:pt x="408" y="41"/>
                  <a:pt x="408" y="41"/>
                  <a:pt x="408" y="41"/>
                </a:cubicBezTo>
                <a:cubicBezTo>
                  <a:pt x="406" y="40"/>
                  <a:pt x="406" y="40"/>
                  <a:pt x="406" y="40"/>
                </a:cubicBezTo>
                <a:cubicBezTo>
                  <a:pt x="406" y="40"/>
                  <a:pt x="379" y="22"/>
                  <a:pt x="348" y="14"/>
                </a:cubicBezTo>
                <a:cubicBezTo>
                  <a:pt x="346" y="14"/>
                  <a:pt x="346" y="14"/>
                  <a:pt x="346" y="14"/>
                </a:cubicBezTo>
                <a:cubicBezTo>
                  <a:pt x="341" y="28"/>
                  <a:pt x="341" y="28"/>
                  <a:pt x="341" y="28"/>
                </a:cubicBezTo>
                <a:cubicBezTo>
                  <a:pt x="343" y="29"/>
                  <a:pt x="343" y="29"/>
                  <a:pt x="343" y="29"/>
                </a:cubicBezTo>
                <a:cubicBezTo>
                  <a:pt x="343" y="29"/>
                  <a:pt x="351" y="32"/>
                  <a:pt x="356" y="33"/>
                </a:cubicBezTo>
                <a:cubicBezTo>
                  <a:pt x="356" y="35"/>
                  <a:pt x="355" y="37"/>
                  <a:pt x="354" y="40"/>
                </a:cubicBezTo>
                <a:cubicBezTo>
                  <a:pt x="347" y="37"/>
                  <a:pt x="341" y="36"/>
                  <a:pt x="341" y="36"/>
                </a:cubicBezTo>
                <a:cubicBezTo>
                  <a:pt x="339" y="35"/>
                  <a:pt x="339" y="35"/>
                  <a:pt x="339" y="35"/>
                </a:cubicBezTo>
                <a:cubicBezTo>
                  <a:pt x="339" y="35"/>
                  <a:pt x="337" y="43"/>
                  <a:pt x="336" y="46"/>
                </a:cubicBezTo>
                <a:cubicBezTo>
                  <a:pt x="334" y="45"/>
                  <a:pt x="330" y="44"/>
                  <a:pt x="327" y="43"/>
                </a:cubicBezTo>
                <a:cubicBezTo>
                  <a:pt x="329" y="32"/>
                  <a:pt x="334" y="15"/>
                  <a:pt x="335" y="12"/>
                </a:cubicBezTo>
                <a:cubicBezTo>
                  <a:pt x="335" y="10"/>
                  <a:pt x="335" y="10"/>
                  <a:pt x="335" y="10"/>
                </a:cubicBezTo>
                <a:cubicBezTo>
                  <a:pt x="333" y="10"/>
                  <a:pt x="333" y="10"/>
                  <a:pt x="333" y="10"/>
                </a:cubicBezTo>
                <a:cubicBezTo>
                  <a:pt x="333" y="9"/>
                  <a:pt x="301" y="0"/>
                  <a:pt x="270" y="2"/>
                </a:cubicBezTo>
                <a:cubicBezTo>
                  <a:pt x="268" y="2"/>
                  <a:pt x="268" y="2"/>
                  <a:pt x="268" y="2"/>
                </a:cubicBezTo>
                <a:cubicBezTo>
                  <a:pt x="267" y="17"/>
                  <a:pt x="267" y="17"/>
                  <a:pt x="267" y="17"/>
                </a:cubicBezTo>
                <a:cubicBezTo>
                  <a:pt x="269" y="17"/>
                  <a:pt x="269" y="17"/>
                  <a:pt x="269" y="17"/>
                </a:cubicBezTo>
                <a:cubicBezTo>
                  <a:pt x="270" y="18"/>
                  <a:pt x="278" y="18"/>
                  <a:pt x="283" y="18"/>
                </a:cubicBezTo>
                <a:cubicBezTo>
                  <a:pt x="283" y="19"/>
                  <a:pt x="283" y="21"/>
                  <a:pt x="283" y="25"/>
                </a:cubicBezTo>
                <a:cubicBezTo>
                  <a:pt x="276" y="24"/>
                  <a:pt x="270" y="25"/>
                  <a:pt x="269" y="25"/>
                </a:cubicBezTo>
                <a:cubicBezTo>
                  <a:pt x="267" y="25"/>
                  <a:pt x="267" y="25"/>
                  <a:pt x="267" y="25"/>
                </a:cubicBezTo>
                <a:cubicBezTo>
                  <a:pt x="267" y="25"/>
                  <a:pt x="267" y="33"/>
                  <a:pt x="268" y="36"/>
                </a:cubicBezTo>
                <a:cubicBezTo>
                  <a:pt x="265" y="36"/>
                  <a:pt x="261" y="35"/>
                  <a:pt x="258" y="36"/>
                </a:cubicBezTo>
                <a:cubicBezTo>
                  <a:pt x="257" y="26"/>
                  <a:pt x="256" y="8"/>
                  <a:pt x="256" y="4"/>
                </a:cubicBezTo>
                <a:cubicBezTo>
                  <a:pt x="256" y="4"/>
                  <a:pt x="256" y="2"/>
                  <a:pt x="256" y="2"/>
                </a:cubicBezTo>
                <a:cubicBezTo>
                  <a:pt x="253" y="2"/>
                  <a:pt x="253" y="2"/>
                  <a:pt x="253" y="2"/>
                </a:cubicBezTo>
                <a:cubicBezTo>
                  <a:pt x="253" y="2"/>
                  <a:pt x="220" y="3"/>
                  <a:pt x="190" y="14"/>
                </a:cubicBezTo>
                <a:cubicBezTo>
                  <a:pt x="188" y="15"/>
                  <a:pt x="188" y="15"/>
                  <a:pt x="188" y="15"/>
                </a:cubicBezTo>
                <a:cubicBezTo>
                  <a:pt x="192" y="29"/>
                  <a:pt x="192" y="29"/>
                  <a:pt x="192" y="29"/>
                </a:cubicBezTo>
                <a:cubicBezTo>
                  <a:pt x="194" y="29"/>
                  <a:pt x="194" y="29"/>
                  <a:pt x="194" y="29"/>
                </a:cubicBezTo>
                <a:cubicBezTo>
                  <a:pt x="195" y="29"/>
                  <a:pt x="202" y="27"/>
                  <a:pt x="208" y="25"/>
                </a:cubicBezTo>
                <a:cubicBezTo>
                  <a:pt x="208" y="26"/>
                  <a:pt x="209" y="29"/>
                  <a:pt x="209" y="32"/>
                </a:cubicBezTo>
                <a:cubicBezTo>
                  <a:pt x="203" y="34"/>
                  <a:pt x="197" y="36"/>
                  <a:pt x="196" y="36"/>
                </a:cubicBezTo>
                <a:cubicBezTo>
                  <a:pt x="194" y="37"/>
                  <a:pt x="194" y="37"/>
                  <a:pt x="194" y="37"/>
                </a:cubicBezTo>
                <a:cubicBezTo>
                  <a:pt x="194" y="37"/>
                  <a:pt x="197" y="44"/>
                  <a:pt x="198" y="47"/>
                </a:cubicBezTo>
                <a:cubicBezTo>
                  <a:pt x="196" y="47"/>
                  <a:pt x="192" y="49"/>
                  <a:pt x="189" y="50"/>
                </a:cubicBezTo>
                <a:cubicBezTo>
                  <a:pt x="185" y="41"/>
                  <a:pt x="178" y="23"/>
                  <a:pt x="177" y="21"/>
                </a:cubicBezTo>
                <a:cubicBezTo>
                  <a:pt x="176" y="19"/>
                  <a:pt x="176" y="19"/>
                  <a:pt x="176" y="19"/>
                </a:cubicBezTo>
                <a:cubicBezTo>
                  <a:pt x="174" y="19"/>
                  <a:pt x="174" y="19"/>
                  <a:pt x="174" y="19"/>
                </a:cubicBezTo>
                <a:cubicBezTo>
                  <a:pt x="174" y="19"/>
                  <a:pt x="142" y="30"/>
                  <a:pt x="118" y="50"/>
                </a:cubicBezTo>
                <a:cubicBezTo>
                  <a:pt x="116" y="52"/>
                  <a:pt x="116" y="52"/>
                  <a:pt x="116" y="52"/>
                </a:cubicBezTo>
                <a:cubicBezTo>
                  <a:pt x="124" y="64"/>
                  <a:pt x="124" y="64"/>
                  <a:pt x="124" y="64"/>
                </a:cubicBezTo>
                <a:cubicBezTo>
                  <a:pt x="126" y="63"/>
                  <a:pt x="126" y="63"/>
                  <a:pt x="126" y="63"/>
                </a:cubicBezTo>
                <a:cubicBezTo>
                  <a:pt x="127" y="63"/>
                  <a:pt x="133" y="59"/>
                  <a:pt x="138" y="55"/>
                </a:cubicBezTo>
                <a:cubicBezTo>
                  <a:pt x="139" y="56"/>
                  <a:pt x="140" y="58"/>
                  <a:pt x="141" y="61"/>
                </a:cubicBezTo>
                <a:cubicBezTo>
                  <a:pt x="136" y="65"/>
                  <a:pt x="131" y="69"/>
                  <a:pt x="130" y="69"/>
                </a:cubicBezTo>
                <a:cubicBezTo>
                  <a:pt x="128" y="70"/>
                  <a:pt x="128" y="70"/>
                  <a:pt x="128" y="70"/>
                </a:cubicBezTo>
                <a:cubicBezTo>
                  <a:pt x="128" y="70"/>
                  <a:pt x="133" y="77"/>
                  <a:pt x="135" y="79"/>
                </a:cubicBezTo>
                <a:cubicBezTo>
                  <a:pt x="133" y="80"/>
                  <a:pt x="130" y="82"/>
                  <a:pt x="127" y="84"/>
                </a:cubicBezTo>
                <a:cubicBezTo>
                  <a:pt x="121" y="76"/>
                  <a:pt x="109" y="62"/>
                  <a:pt x="108" y="60"/>
                </a:cubicBezTo>
                <a:cubicBezTo>
                  <a:pt x="107" y="58"/>
                  <a:pt x="107" y="58"/>
                  <a:pt x="107" y="58"/>
                </a:cubicBezTo>
                <a:cubicBezTo>
                  <a:pt x="105" y="59"/>
                  <a:pt x="105" y="59"/>
                  <a:pt x="105" y="59"/>
                </a:cubicBezTo>
                <a:cubicBezTo>
                  <a:pt x="105" y="60"/>
                  <a:pt x="78" y="79"/>
                  <a:pt x="60" y="105"/>
                </a:cubicBezTo>
                <a:cubicBezTo>
                  <a:pt x="59" y="107"/>
                  <a:pt x="59" y="107"/>
                  <a:pt x="59" y="107"/>
                </a:cubicBezTo>
                <a:cubicBezTo>
                  <a:pt x="71" y="116"/>
                  <a:pt x="71" y="116"/>
                  <a:pt x="71" y="116"/>
                </a:cubicBezTo>
                <a:cubicBezTo>
                  <a:pt x="72" y="115"/>
                  <a:pt x="72" y="115"/>
                  <a:pt x="72" y="115"/>
                </a:cubicBezTo>
                <a:cubicBezTo>
                  <a:pt x="72" y="114"/>
                  <a:pt x="78" y="108"/>
                  <a:pt x="81" y="104"/>
                </a:cubicBezTo>
                <a:cubicBezTo>
                  <a:pt x="82" y="105"/>
                  <a:pt x="84" y="106"/>
                  <a:pt x="86" y="108"/>
                </a:cubicBezTo>
                <a:cubicBezTo>
                  <a:pt x="82" y="114"/>
                  <a:pt x="78" y="119"/>
                  <a:pt x="78" y="119"/>
                </a:cubicBezTo>
                <a:cubicBezTo>
                  <a:pt x="76" y="121"/>
                  <a:pt x="76" y="121"/>
                  <a:pt x="76" y="121"/>
                </a:cubicBezTo>
                <a:cubicBezTo>
                  <a:pt x="76" y="121"/>
                  <a:pt x="83" y="126"/>
                  <a:pt x="85" y="127"/>
                </a:cubicBezTo>
                <a:cubicBezTo>
                  <a:pt x="84" y="129"/>
                  <a:pt x="81" y="132"/>
                  <a:pt x="79" y="135"/>
                </a:cubicBezTo>
                <a:cubicBezTo>
                  <a:pt x="70" y="129"/>
                  <a:pt x="56" y="119"/>
                  <a:pt x="54" y="117"/>
                </a:cubicBezTo>
                <a:cubicBezTo>
                  <a:pt x="52" y="116"/>
                  <a:pt x="52" y="116"/>
                  <a:pt x="52" y="116"/>
                </a:cubicBezTo>
                <a:cubicBezTo>
                  <a:pt x="50" y="117"/>
                  <a:pt x="50" y="117"/>
                  <a:pt x="50" y="117"/>
                </a:cubicBezTo>
                <a:cubicBezTo>
                  <a:pt x="50" y="118"/>
                  <a:pt x="30" y="143"/>
                  <a:pt x="20" y="174"/>
                </a:cubicBezTo>
                <a:cubicBezTo>
                  <a:pt x="19" y="176"/>
                  <a:pt x="19" y="176"/>
                  <a:pt x="19" y="176"/>
                </a:cubicBezTo>
                <a:cubicBezTo>
                  <a:pt x="33" y="181"/>
                  <a:pt x="33" y="181"/>
                  <a:pt x="33" y="181"/>
                </a:cubicBezTo>
                <a:cubicBezTo>
                  <a:pt x="34" y="180"/>
                  <a:pt x="34" y="180"/>
                  <a:pt x="34" y="180"/>
                </a:cubicBezTo>
                <a:cubicBezTo>
                  <a:pt x="34" y="179"/>
                  <a:pt x="38" y="172"/>
                  <a:pt x="40" y="167"/>
                </a:cubicBezTo>
                <a:cubicBezTo>
                  <a:pt x="41" y="167"/>
                  <a:pt x="43" y="168"/>
                  <a:pt x="46" y="170"/>
                </a:cubicBezTo>
                <a:cubicBezTo>
                  <a:pt x="43" y="176"/>
                  <a:pt x="41" y="182"/>
                  <a:pt x="41" y="182"/>
                </a:cubicBezTo>
                <a:cubicBezTo>
                  <a:pt x="40" y="184"/>
                  <a:pt x="40" y="184"/>
                  <a:pt x="40" y="184"/>
                </a:cubicBezTo>
                <a:cubicBezTo>
                  <a:pt x="40" y="184"/>
                  <a:pt x="48" y="187"/>
                  <a:pt x="50" y="188"/>
                </a:cubicBezTo>
                <a:cubicBezTo>
                  <a:pt x="49" y="190"/>
                  <a:pt x="48" y="194"/>
                  <a:pt x="47" y="197"/>
                </a:cubicBezTo>
                <a:cubicBezTo>
                  <a:pt x="38" y="194"/>
                  <a:pt x="20" y="189"/>
                  <a:pt x="17" y="188"/>
                </a:cubicBezTo>
                <a:cubicBezTo>
                  <a:pt x="15" y="187"/>
                  <a:pt x="15" y="187"/>
                  <a:pt x="15" y="187"/>
                </a:cubicBezTo>
                <a:cubicBezTo>
                  <a:pt x="14" y="189"/>
                  <a:pt x="14" y="189"/>
                  <a:pt x="14" y="189"/>
                </a:cubicBezTo>
                <a:cubicBezTo>
                  <a:pt x="14" y="189"/>
                  <a:pt x="3" y="221"/>
                  <a:pt x="3" y="253"/>
                </a:cubicBezTo>
                <a:cubicBezTo>
                  <a:pt x="3" y="255"/>
                  <a:pt x="3" y="255"/>
                  <a:pt x="3" y="255"/>
                </a:cubicBezTo>
                <a:cubicBezTo>
                  <a:pt x="18" y="256"/>
                  <a:pt x="18" y="256"/>
                  <a:pt x="18" y="256"/>
                </a:cubicBezTo>
                <a:cubicBezTo>
                  <a:pt x="18" y="254"/>
                  <a:pt x="18" y="254"/>
                  <a:pt x="18" y="254"/>
                </a:cubicBezTo>
                <a:cubicBezTo>
                  <a:pt x="18" y="254"/>
                  <a:pt x="19" y="246"/>
                  <a:pt x="20" y="240"/>
                </a:cubicBezTo>
                <a:cubicBezTo>
                  <a:pt x="21" y="240"/>
                  <a:pt x="23" y="241"/>
                  <a:pt x="26" y="241"/>
                </a:cubicBezTo>
                <a:cubicBezTo>
                  <a:pt x="26" y="248"/>
                  <a:pt x="25" y="254"/>
                  <a:pt x="25" y="255"/>
                </a:cubicBezTo>
                <a:cubicBezTo>
                  <a:pt x="25" y="257"/>
                  <a:pt x="25" y="257"/>
                  <a:pt x="25" y="257"/>
                </a:cubicBezTo>
                <a:cubicBezTo>
                  <a:pt x="25" y="257"/>
                  <a:pt x="33" y="257"/>
                  <a:pt x="36" y="257"/>
                </a:cubicBezTo>
                <a:cubicBezTo>
                  <a:pt x="36" y="259"/>
                  <a:pt x="36" y="263"/>
                  <a:pt x="36" y="266"/>
                </a:cubicBezTo>
                <a:cubicBezTo>
                  <a:pt x="25" y="266"/>
                  <a:pt x="7" y="266"/>
                  <a:pt x="4" y="266"/>
                </a:cubicBezTo>
                <a:cubicBezTo>
                  <a:pt x="2" y="266"/>
                  <a:pt x="2" y="266"/>
                  <a:pt x="2" y="266"/>
                </a:cubicBezTo>
                <a:cubicBezTo>
                  <a:pt x="2" y="268"/>
                  <a:pt x="2" y="268"/>
                  <a:pt x="2" y="268"/>
                </a:cubicBezTo>
                <a:cubicBezTo>
                  <a:pt x="2" y="269"/>
                  <a:pt x="0" y="301"/>
                  <a:pt x="9" y="332"/>
                </a:cubicBezTo>
                <a:cubicBezTo>
                  <a:pt x="10" y="334"/>
                  <a:pt x="10" y="334"/>
                  <a:pt x="10" y="334"/>
                </a:cubicBezTo>
                <a:cubicBezTo>
                  <a:pt x="25" y="331"/>
                  <a:pt x="25" y="331"/>
                  <a:pt x="25" y="331"/>
                </a:cubicBezTo>
                <a:cubicBezTo>
                  <a:pt x="24" y="329"/>
                  <a:pt x="24" y="329"/>
                  <a:pt x="24" y="329"/>
                </a:cubicBezTo>
                <a:cubicBezTo>
                  <a:pt x="24" y="328"/>
                  <a:pt x="23" y="320"/>
                  <a:pt x="22" y="315"/>
                </a:cubicBezTo>
                <a:cubicBezTo>
                  <a:pt x="23" y="315"/>
                  <a:pt x="25" y="314"/>
                  <a:pt x="28" y="314"/>
                </a:cubicBezTo>
                <a:cubicBezTo>
                  <a:pt x="30" y="321"/>
                  <a:pt x="31" y="327"/>
                  <a:pt x="31" y="327"/>
                </a:cubicBezTo>
                <a:cubicBezTo>
                  <a:pt x="32" y="329"/>
                  <a:pt x="32" y="329"/>
                  <a:pt x="32" y="329"/>
                </a:cubicBezTo>
                <a:cubicBezTo>
                  <a:pt x="32" y="329"/>
                  <a:pt x="40" y="327"/>
                  <a:pt x="42" y="326"/>
                </a:cubicBezTo>
                <a:cubicBezTo>
                  <a:pt x="43" y="329"/>
                  <a:pt x="44" y="333"/>
                  <a:pt x="44" y="336"/>
                </a:cubicBezTo>
                <a:cubicBezTo>
                  <a:pt x="36" y="338"/>
                  <a:pt x="17" y="344"/>
                  <a:pt x="14" y="345"/>
                </a:cubicBezTo>
                <a:cubicBezTo>
                  <a:pt x="12" y="345"/>
                  <a:pt x="12" y="345"/>
                  <a:pt x="12" y="345"/>
                </a:cubicBezTo>
                <a:cubicBezTo>
                  <a:pt x="13" y="348"/>
                  <a:pt x="13" y="348"/>
                  <a:pt x="13" y="348"/>
                </a:cubicBezTo>
                <a:cubicBezTo>
                  <a:pt x="13" y="348"/>
                  <a:pt x="21" y="380"/>
                  <a:pt x="40" y="406"/>
                </a:cubicBezTo>
                <a:cubicBezTo>
                  <a:pt x="41" y="408"/>
                  <a:pt x="41" y="408"/>
                  <a:pt x="41" y="408"/>
                </a:cubicBezTo>
                <a:cubicBezTo>
                  <a:pt x="54" y="400"/>
                  <a:pt x="54" y="400"/>
                  <a:pt x="54" y="400"/>
                </a:cubicBezTo>
                <a:cubicBezTo>
                  <a:pt x="53" y="399"/>
                  <a:pt x="53" y="399"/>
                  <a:pt x="53" y="399"/>
                </a:cubicBezTo>
                <a:cubicBezTo>
                  <a:pt x="52" y="398"/>
                  <a:pt x="49" y="391"/>
                  <a:pt x="46" y="386"/>
                </a:cubicBezTo>
                <a:cubicBezTo>
                  <a:pt x="47" y="386"/>
                  <a:pt x="49" y="385"/>
                  <a:pt x="52" y="383"/>
                </a:cubicBezTo>
                <a:cubicBezTo>
                  <a:pt x="55" y="389"/>
                  <a:pt x="59" y="395"/>
                  <a:pt x="59" y="395"/>
                </a:cubicBezTo>
                <a:cubicBezTo>
                  <a:pt x="60" y="397"/>
                  <a:pt x="60" y="397"/>
                  <a:pt x="60" y="397"/>
                </a:cubicBezTo>
                <a:cubicBezTo>
                  <a:pt x="60" y="397"/>
                  <a:pt x="67" y="392"/>
                  <a:pt x="69" y="391"/>
                </a:cubicBezTo>
                <a:cubicBezTo>
                  <a:pt x="70" y="393"/>
                  <a:pt x="72" y="396"/>
                  <a:pt x="74" y="399"/>
                </a:cubicBezTo>
                <a:cubicBezTo>
                  <a:pt x="66" y="404"/>
                  <a:pt x="51" y="416"/>
                  <a:pt x="48" y="417"/>
                </a:cubicBezTo>
                <a:cubicBezTo>
                  <a:pt x="46" y="418"/>
                  <a:pt x="46" y="418"/>
                  <a:pt x="46" y="418"/>
                </a:cubicBezTo>
                <a:cubicBezTo>
                  <a:pt x="48" y="420"/>
                  <a:pt x="48" y="420"/>
                  <a:pt x="48" y="420"/>
                </a:cubicBezTo>
                <a:cubicBezTo>
                  <a:pt x="48" y="420"/>
                  <a:pt x="65" y="449"/>
                  <a:pt x="90" y="468"/>
                </a:cubicBezTo>
                <a:cubicBezTo>
                  <a:pt x="92" y="470"/>
                  <a:pt x="92" y="470"/>
                  <a:pt x="92" y="470"/>
                </a:cubicBezTo>
                <a:cubicBezTo>
                  <a:pt x="102" y="459"/>
                  <a:pt x="102" y="459"/>
                  <a:pt x="102" y="459"/>
                </a:cubicBezTo>
                <a:cubicBezTo>
                  <a:pt x="101" y="457"/>
                  <a:pt x="101" y="457"/>
                  <a:pt x="101" y="457"/>
                </a:cubicBezTo>
                <a:cubicBezTo>
                  <a:pt x="100" y="457"/>
                  <a:pt x="95" y="451"/>
                  <a:pt x="91" y="447"/>
                </a:cubicBezTo>
                <a:cubicBezTo>
                  <a:pt x="91" y="447"/>
                  <a:pt x="93" y="445"/>
                  <a:pt x="95" y="443"/>
                </a:cubicBezTo>
                <a:cubicBezTo>
                  <a:pt x="100" y="448"/>
                  <a:pt x="105" y="452"/>
                  <a:pt x="106" y="452"/>
                </a:cubicBezTo>
                <a:cubicBezTo>
                  <a:pt x="107" y="454"/>
                  <a:pt x="107" y="454"/>
                  <a:pt x="107" y="454"/>
                </a:cubicBezTo>
                <a:cubicBezTo>
                  <a:pt x="107" y="454"/>
                  <a:pt x="112" y="447"/>
                  <a:pt x="114" y="445"/>
                </a:cubicBezTo>
                <a:cubicBezTo>
                  <a:pt x="116" y="447"/>
                  <a:pt x="119" y="449"/>
                  <a:pt x="121" y="451"/>
                </a:cubicBezTo>
                <a:cubicBezTo>
                  <a:pt x="115" y="460"/>
                  <a:pt x="104" y="474"/>
                  <a:pt x="102" y="476"/>
                </a:cubicBezTo>
                <a:cubicBezTo>
                  <a:pt x="100" y="477"/>
                  <a:pt x="100" y="477"/>
                  <a:pt x="100" y="477"/>
                </a:cubicBezTo>
                <a:cubicBezTo>
                  <a:pt x="102" y="479"/>
                  <a:pt x="102" y="479"/>
                  <a:pt x="102" y="479"/>
                </a:cubicBezTo>
                <a:cubicBezTo>
                  <a:pt x="102" y="479"/>
                  <a:pt x="127" y="501"/>
                  <a:pt x="156" y="513"/>
                </a:cubicBezTo>
                <a:cubicBezTo>
                  <a:pt x="158" y="514"/>
                  <a:pt x="158" y="514"/>
                  <a:pt x="158" y="514"/>
                </a:cubicBezTo>
                <a:cubicBezTo>
                  <a:pt x="165" y="500"/>
                  <a:pt x="165" y="500"/>
                  <a:pt x="165" y="500"/>
                </a:cubicBezTo>
                <a:cubicBezTo>
                  <a:pt x="163" y="499"/>
                  <a:pt x="163" y="499"/>
                  <a:pt x="163" y="499"/>
                </a:cubicBezTo>
                <a:cubicBezTo>
                  <a:pt x="163" y="499"/>
                  <a:pt x="156" y="495"/>
                  <a:pt x="151" y="493"/>
                </a:cubicBezTo>
                <a:cubicBezTo>
                  <a:pt x="152" y="492"/>
                  <a:pt x="153" y="490"/>
                  <a:pt x="154" y="487"/>
                </a:cubicBezTo>
                <a:cubicBezTo>
                  <a:pt x="160" y="490"/>
                  <a:pt x="166" y="493"/>
                  <a:pt x="167" y="493"/>
                </a:cubicBezTo>
                <a:cubicBezTo>
                  <a:pt x="169" y="494"/>
                  <a:pt x="169" y="494"/>
                  <a:pt x="169" y="494"/>
                </a:cubicBezTo>
                <a:cubicBezTo>
                  <a:pt x="169" y="494"/>
                  <a:pt x="172" y="487"/>
                  <a:pt x="173" y="484"/>
                </a:cubicBezTo>
                <a:cubicBezTo>
                  <a:pt x="175" y="485"/>
                  <a:pt x="179" y="487"/>
                  <a:pt x="181" y="488"/>
                </a:cubicBezTo>
                <a:cubicBezTo>
                  <a:pt x="179" y="494"/>
                  <a:pt x="170" y="514"/>
                  <a:pt x="169" y="516"/>
                </a:cubicBezTo>
                <a:cubicBezTo>
                  <a:pt x="168" y="518"/>
                  <a:pt x="168" y="518"/>
                  <a:pt x="168" y="518"/>
                </a:cubicBezTo>
                <a:cubicBezTo>
                  <a:pt x="170" y="519"/>
                  <a:pt x="170" y="519"/>
                  <a:pt x="170" y="519"/>
                </a:cubicBezTo>
                <a:cubicBezTo>
                  <a:pt x="170" y="519"/>
                  <a:pt x="200" y="532"/>
                  <a:pt x="231" y="535"/>
                </a:cubicBezTo>
                <a:cubicBezTo>
                  <a:pt x="233" y="535"/>
                  <a:pt x="233" y="535"/>
                  <a:pt x="233" y="535"/>
                </a:cubicBezTo>
                <a:cubicBezTo>
                  <a:pt x="236" y="520"/>
                  <a:pt x="236" y="520"/>
                  <a:pt x="236" y="520"/>
                </a:cubicBezTo>
                <a:cubicBezTo>
                  <a:pt x="234" y="520"/>
                  <a:pt x="234" y="520"/>
                  <a:pt x="234" y="520"/>
                </a:cubicBezTo>
                <a:cubicBezTo>
                  <a:pt x="233" y="520"/>
                  <a:pt x="226" y="518"/>
                  <a:pt x="220" y="517"/>
                </a:cubicBezTo>
                <a:cubicBezTo>
                  <a:pt x="220" y="516"/>
                  <a:pt x="221" y="514"/>
                  <a:pt x="222" y="511"/>
                </a:cubicBezTo>
                <a:cubicBezTo>
                  <a:pt x="228" y="512"/>
                  <a:pt x="235" y="512"/>
                  <a:pt x="235" y="513"/>
                </a:cubicBezTo>
                <a:cubicBezTo>
                  <a:pt x="237" y="513"/>
                  <a:pt x="237" y="513"/>
                  <a:pt x="237" y="513"/>
                </a:cubicBezTo>
                <a:cubicBezTo>
                  <a:pt x="237" y="513"/>
                  <a:pt x="238" y="505"/>
                  <a:pt x="238" y="502"/>
                </a:cubicBezTo>
                <a:cubicBezTo>
                  <a:pt x="241" y="502"/>
                  <a:pt x="245" y="503"/>
                  <a:pt x="248" y="503"/>
                </a:cubicBezTo>
                <a:cubicBezTo>
                  <a:pt x="247" y="514"/>
                  <a:pt x="245" y="532"/>
                  <a:pt x="245" y="535"/>
                </a:cubicBezTo>
                <a:cubicBezTo>
                  <a:pt x="244" y="537"/>
                  <a:pt x="244" y="537"/>
                  <a:pt x="244" y="537"/>
                </a:cubicBezTo>
                <a:cubicBezTo>
                  <a:pt x="247" y="537"/>
                  <a:pt x="247" y="537"/>
                  <a:pt x="247" y="537"/>
                </a:cubicBezTo>
                <a:cubicBezTo>
                  <a:pt x="247" y="537"/>
                  <a:pt x="279" y="542"/>
                  <a:pt x="310" y="536"/>
                </a:cubicBezTo>
                <a:cubicBezTo>
                  <a:pt x="310" y="536"/>
                  <a:pt x="310" y="536"/>
                  <a:pt x="310" y="536"/>
                </a:cubicBezTo>
                <a:close/>
                <a:moveTo>
                  <a:pt x="400" y="500"/>
                </a:moveTo>
                <a:cubicBezTo>
                  <a:pt x="397" y="493"/>
                  <a:pt x="386" y="474"/>
                  <a:pt x="385" y="473"/>
                </a:cubicBezTo>
                <a:cubicBezTo>
                  <a:pt x="384" y="471"/>
                  <a:pt x="384" y="471"/>
                  <a:pt x="384" y="471"/>
                </a:cubicBezTo>
                <a:cubicBezTo>
                  <a:pt x="382" y="472"/>
                  <a:pt x="382" y="472"/>
                  <a:pt x="382" y="472"/>
                </a:cubicBezTo>
                <a:cubicBezTo>
                  <a:pt x="378" y="474"/>
                  <a:pt x="370" y="478"/>
                  <a:pt x="370" y="478"/>
                </a:cubicBezTo>
                <a:cubicBezTo>
                  <a:pt x="367" y="479"/>
                  <a:pt x="367" y="479"/>
                  <a:pt x="367" y="479"/>
                </a:cubicBezTo>
                <a:cubicBezTo>
                  <a:pt x="367" y="479"/>
                  <a:pt x="372" y="486"/>
                  <a:pt x="373" y="488"/>
                </a:cubicBezTo>
                <a:cubicBezTo>
                  <a:pt x="371" y="490"/>
                  <a:pt x="367" y="491"/>
                  <a:pt x="363" y="493"/>
                </a:cubicBezTo>
                <a:cubicBezTo>
                  <a:pt x="362" y="489"/>
                  <a:pt x="359" y="484"/>
                  <a:pt x="359" y="484"/>
                </a:cubicBezTo>
                <a:cubicBezTo>
                  <a:pt x="358" y="484"/>
                  <a:pt x="358" y="484"/>
                  <a:pt x="358" y="484"/>
                </a:cubicBezTo>
                <a:cubicBezTo>
                  <a:pt x="357" y="484"/>
                  <a:pt x="351" y="485"/>
                  <a:pt x="346" y="487"/>
                </a:cubicBezTo>
                <a:cubicBezTo>
                  <a:pt x="345" y="485"/>
                  <a:pt x="345" y="483"/>
                  <a:pt x="344" y="481"/>
                </a:cubicBezTo>
                <a:cubicBezTo>
                  <a:pt x="350" y="478"/>
                  <a:pt x="371" y="471"/>
                  <a:pt x="388" y="460"/>
                </a:cubicBezTo>
                <a:cubicBezTo>
                  <a:pt x="390" y="463"/>
                  <a:pt x="406" y="488"/>
                  <a:pt x="406" y="488"/>
                </a:cubicBezTo>
                <a:cubicBezTo>
                  <a:pt x="407" y="487"/>
                  <a:pt x="407" y="487"/>
                  <a:pt x="407" y="487"/>
                </a:cubicBezTo>
                <a:cubicBezTo>
                  <a:pt x="415" y="484"/>
                  <a:pt x="421" y="479"/>
                  <a:pt x="421" y="479"/>
                </a:cubicBezTo>
                <a:cubicBezTo>
                  <a:pt x="422" y="477"/>
                  <a:pt x="422" y="477"/>
                  <a:pt x="422" y="477"/>
                </a:cubicBezTo>
                <a:cubicBezTo>
                  <a:pt x="422" y="477"/>
                  <a:pt x="418" y="470"/>
                  <a:pt x="416" y="468"/>
                </a:cubicBezTo>
                <a:cubicBezTo>
                  <a:pt x="418" y="467"/>
                  <a:pt x="421" y="465"/>
                  <a:pt x="423" y="462"/>
                </a:cubicBezTo>
                <a:cubicBezTo>
                  <a:pt x="426" y="465"/>
                  <a:pt x="430" y="471"/>
                  <a:pt x="430" y="471"/>
                </a:cubicBezTo>
                <a:cubicBezTo>
                  <a:pt x="432" y="469"/>
                  <a:pt x="432" y="469"/>
                  <a:pt x="432" y="469"/>
                </a:cubicBezTo>
                <a:cubicBezTo>
                  <a:pt x="435" y="467"/>
                  <a:pt x="440" y="462"/>
                  <a:pt x="442" y="460"/>
                </a:cubicBezTo>
                <a:cubicBezTo>
                  <a:pt x="444" y="461"/>
                  <a:pt x="446" y="464"/>
                  <a:pt x="447" y="465"/>
                </a:cubicBezTo>
                <a:cubicBezTo>
                  <a:pt x="429" y="484"/>
                  <a:pt x="407" y="497"/>
                  <a:pt x="400" y="500"/>
                </a:cubicBezTo>
                <a:cubicBezTo>
                  <a:pt x="400" y="500"/>
                  <a:pt x="400" y="500"/>
                  <a:pt x="400" y="500"/>
                </a:cubicBezTo>
                <a:close/>
                <a:moveTo>
                  <a:pt x="265" y="524"/>
                </a:moveTo>
                <a:cubicBezTo>
                  <a:pt x="265" y="520"/>
                  <a:pt x="266" y="489"/>
                  <a:pt x="266" y="489"/>
                </a:cubicBezTo>
                <a:cubicBezTo>
                  <a:pt x="264" y="489"/>
                  <a:pt x="264" y="489"/>
                  <a:pt x="264" y="489"/>
                </a:cubicBezTo>
                <a:cubicBezTo>
                  <a:pt x="239" y="489"/>
                  <a:pt x="213" y="481"/>
                  <a:pt x="213" y="481"/>
                </a:cubicBezTo>
                <a:cubicBezTo>
                  <a:pt x="211" y="480"/>
                  <a:pt x="211" y="480"/>
                  <a:pt x="211" y="480"/>
                </a:cubicBezTo>
                <a:cubicBezTo>
                  <a:pt x="207" y="495"/>
                  <a:pt x="207" y="495"/>
                  <a:pt x="207" y="495"/>
                </a:cubicBezTo>
                <a:cubicBezTo>
                  <a:pt x="209" y="495"/>
                  <a:pt x="209" y="495"/>
                  <a:pt x="209" y="495"/>
                </a:cubicBezTo>
                <a:cubicBezTo>
                  <a:pt x="212" y="496"/>
                  <a:pt x="217" y="498"/>
                  <a:pt x="220" y="499"/>
                </a:cubicBezTo>
                <a:cubicBezTo>
                  <a:pt x="220" y="500"/>
                  <a:pt x="219" y="502"/>
                  <a:pt x="218" y="506"/>
                </a:cubicBezTo>
                <a:cubicBezTo>
                  <a:pt x="214" y="505"/>
                  <a:pt x="210" y="504"/>
                  <a:pt x="207" y="503"/>
                </a:cubicBezTo>
                <a:cubicBezTo>
                  <a:pt x="205" y="502"/>
                  <a:pt x="205" y="502"/>
                  <a:pt x="205" y="502"/>
                </a:cubicBezTo>
                <a:cubicBezTo>
                  <a:pt x="205" y="502"/>
                  <a:pt x="203" y="511"/>
                  <a:pt x="202" y="514"/>
                </a:cubicBezTo>
                <a:cubicBezTo>
                  <a:pt x="200" y="513"/>
                  <a:pt x="195" y="512"/>
                  <a:pt x="191" y="510"/>
                </a:cubicBezTo>
                <a:cubicBezTo>
                  <a:pt x="193" y="507"/>
                  <a:pt x="203" y="479"/>
                  <a:pt x="203" y="479"/>
                </a:cubicBezTo>
                <a:cubicBezTo>
                  <a:pt x="201" y="478"/>
                  <a:pt x="201" y="478"/>
                  <a:pt x="201" y="478"/>
                </a:cubicBezTo>
                <a:cubicBezTo>
                  <a:pt x="177" y="471"/>
                  <a:pt x="155" y="456"/>
                  <a:pt x="155" y="456"/>
                </a:cubicBezTo>
                <a:cubicBezTo>
                  <a:pt x="153" y="455"/>
                  <a:pt x="153" y="455"/>
                  <a:pt x="153" y="455"/>
                </a:cubicBezTo>
                <a:cubicBezTo>
                  <a:pt x="145" y="468"/>
                  <a:pt x="145" y="468"/>
                  <a:pt x="145" y="468"/>
                </a:cubicBezTo>
                <a:cubicBezTo>
                  <a:pt x="147" y="469"/>
                  <a:pt x="147" y="469"/>
                  <a:pt x="147" y="469"/>
                </a:cubicBezTo>
                <a:cubicBezTo>
                  <a:pt x="150" y="470"/>
                  <a:pt x="154" y="474"/>
                  <a:pt x="156" y="475"/>
                </a:cubicBezTo>
                <a:cubicBezTo>
                  <a:pt x="156" y="476"/>
                  <a:pt x="154" y="479"/>
                  <a:pt x="153" y="481"/>
                </a:cubicBezTo>
                <a:cubicBezTo>
                  <a:pt x="149" y="479"/>
                  <a:pt x="145" y="477"/>
                  <a:pt x="143" y="476"/>
                </a:cubicBezTo>
                <a:cubicBezTo>
                  <a:pt x="141" y="474"/>
                  <a:pt x="141" y="474"/>
                  <a:pt x="141" y="474"/>
                </a:cubicBezTo>
                <a:cubicBezTo>
                  <a:pt x="141" y="474"/>
                  <a:pt x="136" y="482"/>
                  <a:pt x="135" y="484"/>
                </a:cubicBezTo>
                <a:cubicBezTo>
                  <a:pt x="133" y="483"/>
                  <a:pt x="129" y="480"/>
                  <a:pt x="126" y="477"/>
                </a:cubicBezTo>
                <a:cubicBezTo>
                  <a:pt x="128" y="474"/>
                  <a:pt x="145" y="450"/>
                  <a:pt x="145" y="450"/>
                </a:cubicBezTo>
                <a:cubicBezTo>
                  <a:pt x="143" y="448"/>
                  <a:pt x="143" y="448"/>
                  <a:pt x="143" y="448"/>
                </a:cubicBezTo>
                <a:cubicBezTo>
                  <a:pt x="123" y="435"/>
                  <a:pt x="105" y="413"/>
                  <a:pt x="105" y="413"/>
                </a:cubicBezTo>
                <a:cubicBezTo>
                  <a:pt x="103" y="411"/>
                  <a:pt x="103" y="411"/>
                  <a:pt x="103" y="411"/>
                </a:cubicBezTo>
                <a:cubicBezTo>
                  <a:pt x="92" y="422"/>
                  <a:pt x="92" y="422"/>
                  <a:pt x="92" y="422"/>
                </a:cubicBezTo>
                <a:cubicBezTo>
                  <a:pt x="93" y="423"/>
                  <a:pt x="93" y="423"/>
                  <a:pt x="93" y="423"/>
                </a:cubicBezTo>
                <a:cubicBezTo>
                  <a:pt x="96" y="425"/>
                  <a:pt x="99" y="430"/>
                  <a:pt x="100" y="432"/>
                </a:cubicBezTo>
                <a:cubicBezTo>
                  <a:pt x="100" y="433"/>
                  <a:pt x="98" y="435"/>
                  <a:pt x="95" y="437"/>
                </a:cubicBezTo>
                <a:cubicBezTo>
                  <a:pt x="92" y="434"/>
                  <a:pt x="89" y="431"/>
                  <a:pt x="88" y="429"/>
                </a:cubicBezTo>
                <a:cubicBezTo>
                  <a:pt x="86" y="427"/>
                  <a:pt x="86" y="427"/>
                  <a:pt x="86" y="427"/>
                </a:cubicBezTo>
                <a:cubicBezTo>
                  <a:pt x="86" y="427"/>
                  <a:pt x="79" y="433"/>
                  <a:pt x="77" y="435"/>
                </a:cubicBezTo>
                <a:cubicBezTo>
                  <a:pt x="76" y="433"/>
                  <a:pt x="73" y="429"/>
                  <a:pt x="70" y="426"/>
                </a:cubicBezTo>
                <a:cubicBezTo>
                  <a:pt x="73" y="424"/>
                  <a:pt x="97" y="404"/>
                  <a:pt x="97" y="404"/>
                </a:cubicBezTo>
                <a:cubicBezTo>
                  <a:pt x="96" y="403"/>
                  <a:pt x="96" y="403"/>
                  <a:pt x="96" y="403"/>
                </a:cubicBezTo>
                <a:cubicBezTo>
                  <a:pt x="80" y="384"/>
                  <a:pt x="69" y="358"/>
                  <a:pt x="69" y="357"/>
                </a:cubicBezTo>
                <a:cubicBezTo>
                  <a:pt x="68" y="355"/>
                  <a:pt x="68" y="355"/>
                  <a:pt x="68" y="355"/>
                </a:cubicBezTo>
                <a:cubicBezTo>
                  <a:pt x="54" y="362"/>
                  <a:pt x="54" y="362"/>
                  <a:pt x="54" y="362"/>
                </a:cubicBezTo>
                <a:cubicBezTo>
                  <a:pt x="55" y="364"/>
                  <a:pt x="55" y="364"/>
                  <a:pt x="55" y="364"/>
                </a:cubicBezTo>
                <a:cubicBezTo>
                  <a:pt x="57" y="366"/>
                  <a:pt x="59" y="372"/>
                  <a:pt x="60" y="375"/>
                </a:cubicBezTo>
                <a:cubicBezTo>
                  <a:pt x="59" y="375"/>
                  <a:pt x="56" y="376"/>
                  <a:pt x="53" y="378"/>
                </a:cubicBezTo>
                <a:cubicBezTo>
                  <a:pt x="51" y="374"/>
                  <a:pt x="49" y="370"/>
                  <a:pt x="48" y="368"/>
                </a:cubicBezTo>
                <a:cubicBezTo>
                  <a:pt x="48" y="366"/>
                  <a:pt x="48" y="366"/>
                  <a:pt x="48" y="366"/>
                </a:cubicBezTo>
                <a:cubicBezTo>
                  <a:pt x="48" y="366"/>
                  <a:pt x="39" y="369"/>
                  <a:pt x="37" y="370"/>
                </a:cubicBezTo>
                <a:cubicBezTo>
                  <a:pt x="36" y="368"/>
                  <a:pt x="34" y="364"/>
                  <a:pt x="33" y="360"/>
                </a:cubicBezTo>
                <a:cubicBezTo>
                  <a:pt x="36" y="358"/>
                  <a:pt x="65" y="347"/>
                  <a:pt x="65" y="347"/>
                </a:cubicBezTo>
                <a:cubicBezTo>
                  <a:pt x="64" y="345"/>
                  <a:pt x="64" y="345"/>
                  <a:pt x="64" y="345"/>
                </a:cubicBezTo>
                <a:cubicBezTo>
                  <a:pt x="55" y="322"/>
                  <a:pt x="53" y="295"/>
                  <a:pt x="53" y="295"/>
                </a:cubicBezTo>
                <a:cubicBezTo>
                  <a:pt x="53" y="292"/>
                  <a:pt x="53" y="292"/>
                  <a:pt x="53" y="292"/>
                </a:cubicBezTo>
                <a:cubicBezTo>
                  <a:pt x="38" y="294"/>
                  <a:pt x="38" y="294"/>
                  <a:pt x="38" y="294"/>
                </a:cubicBezTo>
                <a:cubicBezTo>
                  <a:pt x="38" y="297"/>
                  <a:pt x="38" y="297"/>
                  <a:pt x="38" y="297"/>
                </a:cubicBezTo>
                <a:cubicBezTo>
                  <a:pt x="38" y="299"/>
                  <a:pt x="39" y="304"/>
                  <a:pt x="39" y="307"/>
                </a:cubicBezTo>
                <a:cubicBezTo>
                  <a:pt x="39" y="308"/>
                  <a:pt x="39" y="308"/>
                  <a:pt x="39" y="308"/>
                </a:cubicBezTo>
                <a:cubicBezTo>
                  <a:pt x="37" y="308"/>
                  <a:pt x="35" y="309"/>
                  <a:pt x="32" y="309"/>
                </a:cubicBezTo>
                <a:cubicBezTo>
                  <a:pt x="31" y="305"/>
                  <a:pt x="30" y="301"/>
                  <a:pt x="30" y="298"/>
                </a:cubicBezTo>
                <a:cubicBezTo>
                  <a:pt x="30" y="296"/>
                  <a:pt x="30" y="296"/>
                  <a:pt x="30" y="296"/>
                </a:cubicBezTo>
                <a:cubicBezTo>
                  <a:pt x="30" y="296"/>
                  <a:pt x="21" y="296"/>
                  <a:pt x="18" y="297"/>
                </a:cubicBezTo>
                <a:cubicBezTo>
                  <a:pt x="18" y="295"/>
                  <a:pt x="18" y="292"/>
                  <a:pt x="18" y="288"/>
                </a:cubicBezTo>
                <a:cubicBezTo>
                  <a:pt x="18" y="287"/>
                  <a:pt x="18" y="286"/>
                  <a:pt x="18" y="285"/>
                </a:cubicBezTo>
                <a:cubicBezTo>
                  <a:pt x="21" y="285"/>
                  <a:pt x="52" y="284"/>
                  <a:pt x="52" y="284"/>
                </a:cubicBezTo>
                <a:cubicBezTo>
                  <a:pt x="52" y="281"/>
                  <a:pt x="52" y="281"/>
                  <a:pt x="52" y="281"/>
                </a:cubicBezTo>
                <a:cubicBezTo>
                  <a:pt x="51" y="278"/>
                  <a:pt x="51" y="274"/>
                  <a:pt x="51" y="271"/>
                </a:cubicBezTo>
                <a:cubicBezTo>
                  <a:pt x="51" y="250"/>
                  <a:pt x="55" y="230"/>
                  <a:pt x="55" y="230"/>
                </a:cubicBezTo>
                <a:cubicBezTo>
                  <a:pt x="56" y="227"/>
                  <a:pt x="56" y="227"/>
                  <a:pt x="56" y="227"/>
                </a:cubicBezTo>
                <a:cubicBezTo>
                  <a:pt x="41" y="225"/>
                  <a:pt x="41" y="225"/>
                  <a:pt x="41" y="225"/>
                </a:cubicBezTo>
                <a:cubicBezTo>
                  <a:pt x="40" y="227"/>
                  <a:pt x="40" y="227"/>
                  <a:pt x="40" y="227"/>
                </a:cubicBezTo>
                <a:cubicBezTo>
                  <a:pt x="40" y="230"/>
                  <a:pt x="39" y="236"/>
                  <a:pt x="38" y="238"/>
                </a:cubicBezTo>
                <a:cubicBezTo>
                  <a:pt x="37" y="238"/>
                  <a:pt x="34" y="238"/>
                  <a:pt x="31" y="237"/>
                </a:cubicBezTo>
                <a:cubicBezTo>
                  <a:pt x="31" y="233"/>
                  <a:pt x="32" y="229"/>
                  <a:pt x="32" y="226"/>
                </a:cubicBezTo>
                <a:cubicBezTo>
                  <a:pt x="33" y="224"/>
                  <a:pt x="33" y="224"/>
                  <a:pt x="33" y="224"/>
                </a:cubicBezTo>
                <a:cubicBezTo>
                  <a:pt x="33" y="224"/>
                  <a:pt x="24" y="222"/>
                  <a:pt x="22" y="222"/>
                </a:cubicBezTo>
                <a:cubicBezTo>
                  <a:pt x="22" y="219"/>
                  <a:pt x="23" y="215"/>
                  <a:pt x="24" y="211"/>
                </a:cubicBezTo>
                <a:cubicBezTo>
                  <a:pt x="28" y="212"/>
                  <a:pt x="57" y="218"/>
                  <a:pt x="57" y="218"/>
                </a:cubicBezTo>
                <a:cubicBezTo>
                  <a:pt x="57" y="216"/>
                  <a:pt x="57" y="216"/>
                  <a:pt x="57" y="216"/>
                </a:cubicBezTo>
                <a:cubicBezTo>
                  <a:pt x="63" y="192"/>
                  <a:pt x="77" y="168"/>
                  <a:pt x="77" y="168"/>
                </a:cubicBezTo>
                <a:cubicBezTo>
                  <a:pt x="78" y="166"/>
                  <a:pt x="78" y="166"/>
                  <a:pt x="78" y="166"/>
                </a:cubicBezTo>
                <a:cubicBezTo>
                  <a:pt x="65" y="159"/>
                  <a:pt x="65" y="159"/>
                  <a:pt x="65" y="159"/>
                </a:cubicBezTo>
                <a:cubicBezTo>
                  <a:pt x="64" y="161"/>
                  <a:pt x="64" y="161"/>
                  <a:pt x="64" y="161"/>
                </a:cubicBezTo>
                <a:cubicBezTo>
                  <a:pt x="62" y="164"/>
                  <a:pt x="59" y="168"/>
                  <a:pt x="58" y="171"/>
                </a:cubicBezTo>
                <a:cubicBezTo>
                  <a:pt x="57" y="170"/>
                  <a:pt x="54" y="169"/>
                  <a:pt x="51" y="168"/>
                </a:cubicBezTo>
                <a:cubicBezTo>
                  <a:pt x="53" y="164"/>
                  <a:pt x="55" y="160"/>
                  <a:pt x="56" y="158"/>
                </a:cubicBezTo>
                <a:cubicBezTo>
                  <a:pt x="57" y="156"/>
                  <a:pt x="57" y="156"/>
                  <a:pt x="57" y="156"/>
                </a:cubicBezTo>
                <a:cubicBezTo>
                  <a:pt x="57" y="156"/>
                  <a:pt x="50" y="151"/>
                  <a:pt x="47" y="150"/>
                </a:cubicBezTo>
                <a:cubicBezTo>
                  <a:pt x="49" y="148"/>
                  <a:pt x="51" y="144"/>
                  <a:pt x="53" y="140"/>
                </a:cubicBezTo>
                <a:cubicBezTo>
                  <a:pt x="56" y="142"/>
                  <a:pt x="83" y="158"/>
                  <a:pt x="83" y="158"/>
                </a:cubicBezTo>
                <a:cubicBezTo>
                  <a:pt x="84" y="156"/>
                  <a:pt x="84" y="156"/>
                  <a:pt x="84" y="156"/>
                </a:cubicBezTo>
                <a:cubicBezTo>
                  <a:pt x="96" y="135"/>
                  <a:pt x="116" y="116"/>
                  <a:pt x="116" y="116"/>
                </a:cubicBezTo>
                <a:cubicBezTo>
                  <a:pt x="118" y="114"/>
                  <a:pt x="118" y="114"/>
                  <a:pt x="118" y="114"/>
                </a:cubicBezTo>
                <a:cubicBezTo>
                  <a:pt x="107" y="103"/>
                  <a:pt x="107" y="103"/>
                  <a:pt x="107" y="103"/>
                </a:cubicBezTo>
                <a:cubicBezTo>
                  <a:pt x="105" y="105"/>
                  <a:pt x="105" y="105"/>
                  <a:pt x="105" y="105"/>
                </a:cubicBezTo>
                <a:cubicBezTo>
                  <a:pt x="104" y="107"/>
                  <a:pt x="99" y="111"/>
                  <a:pt x="97" y="113"/>
                </a:cubicBezTo>
                <a:cubicBezTo>
                  <a:pt x="96" y="112"/>
                  <a:pt x="94" y="110"/>
                  <a:pt x="92" y="108"/>
                </a:cubicBezTo>
                <a:cubicBezTo>
                  <a:pt x="95" y="105"/>
                  <a:pt x="97" y="102"/>
                  <a:pt x="99" y="100"/>
                </a:cubicBezTo>
                <a:cubicBezTo>
                  <a:pt x="101" y="98"/>
                  <a:pt x="101" y="98"/>
                  <a:pt x="101" y="98"/>
                </a:cubicBezTo>
                <a:cubicBezTo>
                  <a:pt x="101" y="98"/>
                  <a:pt x="95" y="92"/>
                  <a:pt x="93" y="90"/>
                </a:cubicBezTo>
                <a:cubicBezTo>
                  <a:pt x="95" y="88"/>
                  <a:pt x="98" y="85"/>
                  <a:pt x="101" y="82"/>
                </a:cubicBezTo>
                <a:cubicBezTo>
                  <a:pt x="104" y="85"/>
                  <a:pt x="124" y="108"/>
                  <a:pt x="124" y="108"/>
                </a:cubicBezTo>
                <a:cubicBezTo>
                  <a:pt x="126" y="106"/>
                  <a:pt x="126" y="106"/>
                  <a:pt x="126" y="106"/>
                </a:cubicBezTo>
                <a:cubicBezTo>
                  <a:pt x="144" y="89"/>
                  <a:pt x="168" y="77"/>
                  <a:pt x="168" y="77"/>
                </a:cubicBezTo>
                <a:cubicBezTo>
                  <a:pt x="170" y="76"/>
                  <a:pt x="170" y="76"/>
                  <a:pt x="170" y="76"/>
                </a:cubicBezTo>
                <a:cubicBezTo>
                  <a:pt x="163" y="62"/>
                  <a:pt x="163" y="62"/>
                  <a:pt x="163" y="62"/>
                </a:cubicBezTo>
                <a:cubicBezTo>
                  <a:pt x="161" y="63"/>
                  <a:pt x="161" y="63"/>
                  <a:pt x="161" y="63"/>
                </a:cubicBezTo>
                <a:cubicBezTo>
                  <a:pt x="159" y="65"/>
                  <a:pt x="153" y="67"/>
                  <a:pt x="151" y="68"/>
                </a:cubicBezTo>
                <a:cubicBezTo>
                  <a:pt x="150" y="67"/>
                  <a:pt x="149" y="65"/>
                  <a:pt x="147" y="62"/>
                </a:cubicBezTo>
                <a:cubicBezTo>
                  <a:pt x="151" y="60"/>
                  <a:pt x="154" y="58"/>
                  <a:pt x="157" y="57"/>
                </a:cubicBezTo>
                <a:cubicBezTo>
                  <a:pt x="159" y="56"/>
                  <a:pt x="159" y="56"/>
                  <a:pt x="159" y="56"/>
                </a:cubicBezTo>
                <a:cubicBezTo>
                  <a:pt x="159" y="56"/>
                  <a:pt x="155" y="48"/>
                  <a:pt x="153" y="45"/>
                </a:cubicBezTo>
                <a:cubicBezTo>
                  <a:pt x="156" y="44"/>
                  <a:pt x="159" y="42"/>
                  <a:pt x="164" y="41"/>
                </a:cubicBezTo>
                <a:cubicBezTo>
                  <a:pt x="165" y="44"/>
                  <a:pt x="178" y="71"/>
                  <a:pt x="178" y="71"/>
                </a:cubicBezTo>
                <a:cubicBezTo>
                  <a:pt x="180" y="70"/>
                  <a:pt x="180" y="70"/>
                  <a:pt x="180" y="70"/>
                </a:cubicBezTo>
                <a:cubicBezTo>
                  <a:pt x="203" y="60"/>
                  <a:pt x="230" y="55"/>
                  <a:pt x="231" y="55"/>
                </a:cubicBezTo>
                <a:cubicBezTo>
                  <a:pt x="233" y="54"/>
                  <a:pt x="233" y="54"/>
                  <a:pt x="233" y="54"/>
                </a:cubicBezTo>
                <a:cubicBezTo>
                  <a:pt x="230" y="39"/>
                  <a:pt x="230" y="39"/>
                  <a:pt x="230" y="39"/>
                </a:cubicBezTo>
                <a:cubicBezTo>
                  <a:pt x="227" y="40"/>
                  <a:pt x="227" y="40"/>
                  <a:pt x="227" y="40"/>
                </a:cubicBezTo>
                <a:cubicBezTo>
                  <a:pt x="225" y="41"/>
                  <a:pt x="219" y="41"/>
                  <a:pt x="216" y="41"/>
                </a:cubicBezTo>
                <a:cubicBezTo>
                  <a:pt x="216" y="40"/>
                  <a:pt x="215" y="38"/>
                  <a:pt x="214" y="35"/>
                </a:cubicBezTo>
                <a:cubicBezTo>
                  <a:pt x="219" y="33"/>
                  <a:pt x="223" y="32"/>
                  <a:pt x="225" y="32"/>
                </a:cubicBezTo>
                <a:cubicBezTo>
                  <a:pt x="227" y="32"/>
                  <a:pt x="227" y="32"/>
                  <a:pt x="227" y="32"/>
                </a:cubicBezTo>
                <a:cubicBezTo>
                  <a:pt x="227" y="32"/>
                  <a:pt x="226" y="23"/>
                  <a:pt x="226" y="20"/>
                </a:cubicBezTo>
                <a:cubicBezTo>
                  <a:pt x="228" y="20"/>
                  <a:pt x="232" y="19"/>
                  <a:pt x="237" y="19"/>
                </a:cubicBezTo>
                <a:cubicBezTo>
                  <a:pt x="237" y="22"/>
                  <a:pt x="242" y="53"/>
                  <a:pt x="242" y="53"/>
                </a:cubicBezTo>
                <a:cubicBezTo>
                  <a:pt x="244" y="52"/>
                  <a:pt x="244" y="52"/>
                  <a:pt x="244" y="52"/>
                </a:cubicBezTo>
                <a:cubicBezTo>
                  <a:pt x="268" y="49"/>
                  <a:pt x="296" y="53"/>
                  <a:pt x="296" y="53"/>
                </a:cubicBezTo>
                <a:cubicBezTo>
                  <a:pt x="298" y="53"/>
                  <a:pt x="298" y="53"/>
                  <a:pt x="298" y="53"/>
                </a:cubicBezTo>
                <a:cubicBezTo>
                  <a:pt x="300" y="38"/>
                  <a:pt x="300" y="38"/>
                  <a:pt x="300" y="38"/>
                </a:cubicBezTo>
                <a:cubicBezTo>
                  <a:pt x="297" y="38"/>
                  <a:pt x="297" y="38"/>
                  <a:pt x="297" y="38"/>
                </a:cubicBezTo>
                <a:cubicBezTo>
                  <a:pt x="294" y="38"/>
                  <a:pt x="289" y="37"/>
                  <a:pt x="286" y="36"/>
                </a:cubicBezTo>
                <a:cubicBezTo>
                  <a:pt x="286" y="35"/>
                  <a:pt x="286" y="32"/>
                  <a:pt x="287" y="29"/>
                </a:cubicBezTo>
                <a:cubicBezTo>
                  <a:pt x="291" y="29"/>
                  <a:pt x="295" y="29"/>
                  <a:pt x="298" y="30"/>
                </a:cubicBezTo>
                <a:cubicBezTo>
                  <a:pt x="300" y="30"/>
                  <a:pt x="300" y="30"/>
                  <a:pt x="300" y="30"/>
                </a:cubicBezTo>
                <a:cubicBezTo>
                  <a:pt x="300" y="30"/>
                  <a:pt x="301" y="22"/>
                  <a:pt x="302" y="19"/>
                </a:cubicBezTo>
                <a:cubicBezTo>
                  <a:pt x="304" y="19"/>
                  <a:pt x="309" y="20"/>
                  <a:pt x="313" y="21"/>
                </a:cubicBezTo>
                <a:cubicBezTo>
                  <a:pt x="312" y="24"/>
                  <a:pt x="307" y="54"/>
                  <a:pt x="307" y="54"/>
                </a:cubicBezTo>
                <a:cubicBezTo>
                  <a:pt x="309" y="55"/>
                  <a:pt x="309" y="55"/>
                  <a:pt x="309" y="55"/>
                </a:cubicBezTo>
                <a:cubicBezTo>
                  <a:pt x="333" y="59"/>
                  <a:pt x="358" y="71"/>
                  <a:pt x="358" y="71"/>
                </a:cubicBezTo>
                <a:cubicBezTo>
                  <a:pt x="360" y="72"/>
                  <a:pt x="360" y="72"/>
                  <a:pt x="360" y="72"/>
                </a:cubicBezTo>
                <a:cubicBezTo>
                  <a:pt x="366" y="57"/>
                  <a:pt x="366" y="57"/>
                  <a:pt x="366" y="57"/>
                </a:cubicBezTo>
                <a:cubicBezTo>
                  <a:pt x="364" y="57"/>
                  <a:pt x="364" y="57"/>
                  <a:pt x="364" y="57"/>
                </a:cubicBezTo>
                <a:cubicBezTo>
                  <a:pt x="361" y="56"/>
                  <a:pt x="356" y="53"/>
                  <a:pt x="354" y="51"/>
                </a:cubicBezTo>
                <a:cubicBezTo>
                  <a:pt x="354" y="50"/>
                  <a:pt x="355" y="48"/>
                  <a:pt x="356" y="45"/>
                </a:cubicBezTo>
                <a:cubicBezTo>
                  <a:pt x="360" y="46"/>
                  <a:pt x="364" y="48"/>
                  <a:pt x="367" y="49"/>
                </a:cubicBezTo>
                <a:cubicBezTo>
                  <a:pt x="369" y="50"/>
                  <a:pt x="369" y="50"/>
                  <a:pt x="369" y="50"/>
                </a:cubicBezTo>
                <a:cubicBezTo>
                  <a:pt x="369" y="50"/>
                  <a:pt x="373" y="42"/>
                  <a:pt x="374" y="40"/>
                </a:cubicBezTo>
                <a:cubicBezTo>
                  <a:pt x="376" y="41"/>
                  <a:pt x="380" y="42"/>
                  <a:pt x="384" y="45"/>
                </a:cubicBezTo>
                <a:cubicBezTo>
                  <a:pt x="382" y="48"/>
                  <a:pt x="368" y="75"/>
                  <a:pt x="368" y="75"/>
                </a:cubicBezTo>
                <a:cubicBezTo>
                  <a:pt x="370" y="76"/>
                  <a:pt x="370" y="76"/>
                  <a:pt x="370" y="76"/>
                </a:cubicBezTo>
                <a:cubicBezTo>
                  <a:pt x="392" y="87"/>
                  <a:pt x="412" y="106"/>
                  <a:pt x="412" y="106"/>
                </a:cubicBezTo>
                <a:cubicBezTo>
                  <a:pt x="414" y="107"/>
                  <a:pt x="414" y="107"/>
                  <a:pt x="414" y="107"/>
                </a:cubicBezTo>
                <a:cubicBezTo>
                  <a:pt x="424" y="96"/>
                  <a:pt x="424" y="96"/>
                  <a:pt x="424" y="96"/>
                </a:cubicBezTo>
                <a:cubicBezTo>
                  <a:pt x="422" y="94"/>
                  <a:pt x="422" y="94"/>
                  <a:pt x="422" y="94"/>
                </a:cubicBezTo>
                <a:cubicBezTo>
                  <a:pt x="420" y="92"/>
                  <a:pt x="416" y="88"/>
                  <a:pt x="414" y="86"/>
                </a:cubicBezTo>
                <a:cubicBezTo>
                  <a:pt x="415" y="85"/>
                  <a:pt x="416" y="83"/>
                  <a:pt x="418" y="81"/>
                </a:cubicBezTo>
                <a:cubicBezTo>
                  <a:pt x="422" y="83"/>
                  <a:pt x="425" y="86"/>
                  <a:pt x="427" y="88"/>
                </a:cubicBezTo>
                <a:cubicBezTo>
                  <a:pt x="429" y="89"/>
                  <a:pt x="429" y="89"/>
                  <a:pt x="429" y="89"/>
                </a:cubicBezTo>
                <a:cubicBezTo>
                  <a:pt x="429" y="89"/>
                  <a:pt x="435" y="83"/>
                  <a:pt x="437" y="81"/>
                </a:cubicBezTo>
                <a:cubicBezTo>
                  <a:pt x="438" y="82"/>
                  <a:pt x="442" y="85"/>
                  <a:pt x="445" y="89"/>
                </a:cubicBezTo>
                <a:cubicBezTo>
                  <a:pt x="442" y="91"/>
                  <a:pt x="421" y="114"/>
                  <a:pt x="421" y="114"/>
                </a:cubicBezTo>
                <a:cubicBezTo>
                  <a:pt x="422" y="115"/>
                  <a:pt x="422" y="115"/>
                  <a:pt x="422" y="115"/>
                </a:cubicBezTo>
                <a:cubicBezTo>
                  <a:pt x="441" y="132"/>
                  <a:pt x="455" y="156"/>
                  <a:pt x="455" y="156"/>
                </a:cubicBezTo>
                <a:cubicBezTo>
                  <a:pt x="456" y="158"/>
                  <a:pt x="456" y="158"/>
                  <a:pt x="456" y="158"/>
                </a:cubicBezTo>
                <a:cubicBezTo>
                  <a:pt x="469" y="149"/>
                  <a:pt x="469" y="149"/>
                  <a:pt x="469" y="149"/>
                </a:cubicBezTo>
                <a:cubicBezTo>
                  <a:pt x="468" y="147"/>
                  <a:pt x="468" y="147"/>
                  <a:pt x="468" y="147"/>
                </a:cubicBezTo>
                <a:cubicBezTo>
                  <a:pt x="466" y="145"/>
                  <a:pt x="463" y="140"/>
                  <a:pt x="462" y="137"/>
                </a:cubicBezTo>
                <a:cubicBezTo>
                  <a:pt x="463" y="137"/>
                  <a:pt x="465" y="135"/>
                  <a:pt x="468" y="133"/>
                </a:cubicBezTo>
                <a:cubicBezTo>
                  <a:pt x="470" y="137"/>
                  <a:pt x="473" y="140"/>
                  <a:pt x="474" y="142"/>
                </a:cubicBezTo>
                <a:cubicBezTo>
                  <a:pt x="475" y="144"/>
                  <a:pt x="475" y="144"/>
                  <a:pt x="475" y="144"/>
                </a:cubicBezTo>
                <a:cubicBezTo>
                  <a:pt x="475" y="144"/>
                  <a:pt x="483" y="140"/>
                  <a:pt x="485" y="138"/>
                </a:cubicBezTo>
                <a:cubicBezTo>
                  <a:pt x="486" y="140"/>
                  <a:pt x="489" y="144"/>
                  <a:pt x="491" y="148"/>
                </a:cubicBezTo>
                <a:cubicBezTo>
                  <a:pt x="488" y="150"/>
                  <a:pt x="461" y="166"/>
                  <a:pt x="461" y="166"/>
                </a:cubicBezTo>
                <a:cubicBezTo>
                  <a:pt x="462" y="167"/>
                  <a:pt x="462" y="167"/>
                  <a:pt x="462" y="167"/>
                </a:cubicBezTo>
                <a:cubicBezTo>
                  <a:pt x="475" y="188"/>
                  <a:pt x="482" y="216"/>
                  <a:pt x="482" y="216"/>
                </a:cubicBezTo>
                <a:cubicBezTo>
                  <a:pt x="482" y="218"/>
                  <a:pt x="482" y="218"/>
                  <a:pt x="482" y="218"/>
                </a:cubicBezTo>
                <a:cubicBezTo>
                  <a:pt x="497" y="214"/>
                  <a:pt x="497" y="214"/>
                  <a:pt x="497" y="214"/>
                </a:cubicBezTo>
                <a:cubicBezTo>
                  <a:pt x="496" y="212"/>
                  <a:pt x="496" y="212"/>
                  <a:pt x="496" y="212"/>
                </a:cubicBezTo>
                <a:cubicBezTo>
                  <a:pt x="495" y="209"/>
                  <a:pt x="494" y="203"/>
                  <a:pt x="494" y="200"/>
                </a:cubicBezTo>
                <a:cubicBezTo>
                  <a:pt x="495" y="200"/>
                  <a:pt x="497" y="199"/>
                  <a:pt x="500" y="198"/>
                </a:cubicBezTo>
                <a:cubicBezTo>
                  <a:pt x="502" y="202"/>
                  <a:pt x="503" y="206"/>
                  <a:pt x="504" y="209"/>
                </a:cubicBezTo>
                <a:cubicBezTo>
                  <a:pt x="504" y="211"/>
                  <a:pt x="504" y="211"/>
                  <a:pt x="504" y="211"/>
                </a:cubicBezTo>
                <a:cubicBezTo>
                  <a:pt x="504" y="211"/>
                  <a:pt x="513" y="209"/>
                  <a:pt x="516" y="208"/>
                </a:cubicBezTo>
                <a:cubicBezTo>
                  <a:pt x="516" y="210"/>
                  <a:pt x="518" y="215"/>
                  <a:pt x="518" y="219"/>
                </a:cubicBezTo>
                <a:cubicBezTo>
                  <a:pt x="515" y="220"/>
                  <a:pt x="484" y="227"/>
                  <a:pt x="484" y="227"/>
                </a:cubicBezTo>
                <a:cubicBezTo>
                  <a:pt x="485" y="229"/>
                  <a:pt x="485" y="229"/>
                  <a:pt x="485" y="229"/>
                </a:cubicBezTo>
                <a:cubicBezTo>
                  <a:pt x="488" y="243"/>
                  <a:pt x="489" y="259"/>
                  <a:pt x="489" y="269"/>
                </a:cubicBezTo>
                <a:cubicBezTo>
                  <a:pt x="489" y="276"/>
                  <a:pt x="489" y="280"/>
                  <a:pt x="489" y="280"/>
                </a:cubicBezTo>
                <a:cubicBezTo>
                  <a:pt x="489" y="283"/>
                  <a:pt x="489" y="283"/>
                  <a:pt x="489" y="283"/>
                </a:cubicBezTo>
                <a:cubicBezTo>
                  <a:pt x="504" y="283"/>
                  <a:pt x="504" y="283"/>
                  <a:pt x="504" y="283"/>
                </a:cubicBezTo>
                <a:cubicBezTo>
                  <a:pt x="504" y="280"/>
                  <a:pt x="504" y="280"/>
                  <a:pt x="504" y="280"/>
                </a:cubicBezTo>
                <a:cubicBezTo>
                  <a:pt x="504" y="280"/>
                  <a:pt x="504" y="280"/>
                  <a:pt x="504" y="279"/>
                </a:cubicBezTo>
                <a:cubicBezTo>
                  <a:pt x="504" y="276"/>
                  <a:pt x="504" y="271"/>
                  <a:pt x="505" y="269"/>
                </a:cubicBezTo>
                <a:cubicBezTo>
                  <a:pt x="506" y="269"/>
                  <a:pt x="508" y="269"/>
                  <a:pt x="512" y="269"/>
                </a:cubicBezTo>
                <a:cubicBezTo>
                  <a:pt x="512" y="272"/>
                  <a:pt x="512" y="275"/>
                  <a:pt x="512" y="277"/>
                </a:cubicBezTo>
                <a:cubicBezTo>
                  <a:pt x="512" y="278"/>
                  <a:pt x="512" y="279"/>
                  <a:pt x="512" y="280"/>
                </a:cubicBezTo>
                <a:cubicBezTo>
                  <a:pt x="512" y="282"/>
                  <a:pt x="512" y="282"/>
                  <a:pt x="512" y="282"/>
                </a:cubicBezTo>
                <a:cubicBezTo>
                  <a:pt x="512" y="282"/>
                  <a:pt x="521" y="283"/>
                  <a:pt x="523" y="283"/>
                </a:cubicBezTo>
                <a:cubicBezTo>
                  <a:pt x="523" y="283"/>
                  <a:pt x="523" y="283"/>
                  <a:pt x="523" y="284"/>
                </a:cubicBezTo>
                <a:cubicBezTo>
                  <a:pt x="523" y="287"/>
                  <a:pt x="523" y="290"/>
                  <a:pt x="523" y="294"/>
                </a:cubicBezTo>
                <a:cubicBezTo>
                  <a:pt x="519" y="294"/>
                  <a:pt x="488" y="291"/>
                  <a:pt x="488" y="291"/>
                </a:cubicBezTo>
                <a:cubicBezTo>
                  <a:pt x="488" y="294"/>
                  <a:pt x="488" y="294"/>
                  <a:pt x="488" y="294"/>
                </a:cubicBezTo>
                <a:cubicBezTo>
                  <a:pt x="486" y="318"/>
                  <a:pt x="476" y="344"/>
                  <a:pt x="476" y="344"/>
                </a:cubicBezTo>
                <a:cubicBezTo>
                  <a:pt x="475" y="346"/>
                  <a:pt x="475" y="346"/>
                  <a:pt x="475" y="346"/>
                </a:cubicBezTo>
                <a:cubicBezTo>
                  <a:pt x="490" y="351"/>
                  <a:pt x="490" y="351"/>
                  <a:pt x="490" y="351"/>
                </a:cubicBezTo>
                <a:cubicBezTo>
                  <a:pt x="491" y="349"/>
                  <a:pt x="491" y="349"/>
                  <a:pt x="491" y="349"/>
                </a:cubicBezTo>
                <a:cubicBezTo>
                  <a:pt x="491" y="346"/>
                  <a:pt x="494" y="341"/>
                  <a:pt x="495" y="338"/>
                </a:cubicBezTo>
                <a:cubicBezTo>
                  <a:pt x="496" y="339"/>
                  <a:pt x="499" y="339"/>
                  <a:pt x="502" y="340"/>
                </a:cubicBezTo>
                <a:cubicBezTo>
                  <a:pt x="501" y="344"/>
                  <a:pt x="500" y="349"/>
                  <a:pt x="499" y="351"/>
                </a:cubicBezTo>
                <a:cubicBezTo>
                  <a:pt x="498" y="353"/>
                  <a:pt x="498" y="353"/>
                  <a:pt x="498" y="353"/>
                </a:cubicBezTo>
                <a:cubicBezTo>
                  <a:pt x="498" y="353"/>
                  <a:pt x="506" y="356"/>
                  <a:pt x="509" y="357"/>
                </a:cubicBezTo>
                <a:cubicBezTo>
                  <a:pt x="508" y="359"/>
                  <a:pt x="506" y="364"/>
                  <a:pt x="504" y="368"/>
                </a:cubicBezTo>
                <a:cubicBezTo>
                  <a:pt x="501" y="366"/>
                  <a:pt x="472" y="354"/>
                  <a:pt x="472" y="354"/>
                </a:cubicBezTo>
                <a:cubicBezTo>
                  <a:pt x="472" y="354"/>
                  <a:pt x="472" y="358"/>
                  <a:pt x="472" y="358"/>
                </a:cubicBezTo>
                <a:cubicBezTo>
                  <a:pt x="462" y="381"/>
                  <a:pt x="445" y="402"/>
                  <a:pt x="445" y="402"/>
                </a:cubicBezTo>
                <a:cubicBezTo>
                  <a:pt x="444" y="404"/>
                  <a:pt x="444" y="404"/>
                  <a:pt x="444" y="404"/>
                </a:cubicBezTo>
                <a:cubicBezTo>
                  <a:pt x="456" y="413"/>
                  <a:pt x="456" y="413"/>
                  <a:pt x="456" y="413"/>
                </a:cubicBezTo>
                <a:cubicBezTo>
                  <a:pt x="457" y="411"/>
                  <a:pt x="457" y="411"/>
                  <a:pt x="457" y="411"/>
                </a:cubicBezTo>
                <a:cubicBezTo>
                  <a:pt x="459" y="409"/>
                  <a:pt x="463" y="405"/>
                  <a:pt x="465" y="402"/>
                </a:cubicBezTo>
                <a:cubicBezTo>
                  <a:pt x="466" y="403"/>
                  <a:pt x="468" y="405"/>
                  <a:pt x="470" y="407"/>
                </a:cubicBezTo>
                <a:cubicBezTo>
                  <a:pt x="468" y="410"/>
                  <a:pt x="466" y="414"/>
                  <a:pt x="464" y="416"/>
                </a:cubicBezTo>
                <a:cubicBezTo>
                  <a:pt x="463" y="417"/>
                  <a:pt x="463" y="417"/>
                  <a:pt x="463" y="417"/>
                </a:cubicBezTo>
                <a:cubicBezTo>
                  <a:pt x="463" y="417"/>
                  <a:pt x="469" y="423"/>
                  <a:pt x="472" y="425"/>
                </a:cubicBezTo>
                <a:cubicBezTo>
                  <a:pt x="470" y="427"/>
                  <a:pt x="468" y="430"/>
                  <a:pt x="464" y="433"/>
                </a:cubicBezTo>
                <a:cubicBezTo>
                  <a:pt x="462" y="431"/>
                  <a:pt x="438" y="411"/>
                  <a:pt x="438" y="411"/>
                </a:cubicBezTo>
                <a:cubicBezTo>
                  <a:pt x="436" y="413"/>
                  <a:pt x="436" y="413"/>
                  <a:pt x="436" y="413"/>
                </a:cubicBezTo>
                <a:cubicBezTo>
                  <a:pt x="421" y="432"/>
                  <a:pt x="398" y="447"/>
                  <a:pt x="398" y="448"/>
                </a:cubicBezTo>
                <a:cubicBezTo>
                  <a:pt x="396" y="449"/>
                  <a:pt x="396" y="449"/>
                  <a:pt x="396" y="449"/>
                </a:cubicBezTo>
                <a:cubicBezTo>
                  <a:pt x="405" y="461"/>
                  <a:pt x="405" y="461"/>
                  <a:pt x="405" y="461"/>
                </a:cubicBezTo>
                <a:cubicBezTo>
                  <a:pt x="407" y="460"/>
                  <a:pt x="407" y="460"/>
                  <a:pt x="407" y="460"/>
                </a:cubicBezTo>
                <a:cubicBezTo>
                  <a:pt x="409" y="458"/>
                  <a:pt x="414" y="455"/>
                  <a:pt x="416" y="453"/>
                </a:cubicBezTo>
                <a:cubicBezTo>
                  <a:pt x="417" y="454"/>
                  <a:pt x="419" y="456"/>
                  <a:pt x="421" y="459"/>
                </a:cubicBezTo>
                <a:cubicBezTo>
                  <a:pt x="417" y="462"/>
                  <a:pt x="414" y="464"/>
                  <a:pt x="412" y="466"/>
                </a:cubicBezTo>
                <a:cubicBezTo>
                  <a:pt x="410" y="467"/>
                  <a:pt x="410" y="467"/>
                  <a:pt x="410" y="467"/>
                </a:cubicBezTo>
                <a:cubicBezTo>
                  <a:pt x="410" y="467"/>
                  <a:pt x="415" y="474"/>
                  <a:pt x="417" y="477"/>
                </a:cubicBezTo>
                <a:cubicBezTo>
                  <a:pt x="415" y="478"/>
                  <a:pt x="411" y="481"/>
                  <a:pt x="407" y="483"/>
                </a:cubicBezTo>
                <a:cubicBezTo>
                  <a:pt x="405" y="480"/>
                  <a:pt x="389" y="454"/>
                  <a:pt x="389" y="454"/>
                </a:cubicBezTo>
                <a:cubicBezTo>
                  <a:pt x="387" y="455"/>
                  <a:pt x="387" y="455"/>
                  <a:pt x="387" y="455"/>
                </a:cubicBezTo>
                <a:cubicBezTo>
                  <a:pt x="367" y="469"/>
                  <a:pt x="341" y="477"/>
                  <a:pt x="341" y="477"/>
                </a:cubicBezTo>
                <a:cubicBezTo>
                  <a:pt x="338" y="478"/>
                  <a:pt x="338" y="478"/>
                  <a:pt x="338" y="478"/>
                </a:cubicBezTo>
                <a:cubicBezTo>
                  <a:pt x="344" y="492"/>
                  <a:pt x="344" y="492"/>
                  <a:pt x="344" y="492"/>
                </a:cubicBezTo>
                <a:cubicBezTo>
                  <a:pt x="346" y="492"/>
                  <a:pt x="346" y="492"/>
                  <a:pt x="346" y="492"/>
                </a:cubicBezTo>
                <a:cubicBezTo>
                  <a:pt x="348" y="490"/>
                  <a:pt x="354" y="489"/>
                  <a:pt x="357" y="488"/>
                </a:cubicBezTo>
                <a:cubicBezTo>
                  <a:pt x="357" y="489"/>
                  <a:pt x="358" y="492"/>
                  <a:pt x="359" y="495"/>
                </a:cubicBezTo>
                <a:cubicBezTo>
                  <a:pt x="355" y="497"/>
                  <a:pt x="351" y="498"/>
                  <a:pt x="349" y="499"/>
                </a:cubicBezTo>
                <a:cubicBezTo>
                  <a:pt x="347" y="500"/>
                  <a:pt x="347" y="500"/>
                  <a:pt x="347" y="500"/>
                </a:cubicBezTo>
                <a:cubicBezTo>
                  <a:pt x="347" y="500"/>
                  <a:pt x="349" y="508"/>
                  <a:pt x="350" y="511"/>
                </a:cubicBezTo>
                <a:cubicBezTo>
                  <a:pt x="348" y="512"/>
                  <a:pt x="344" y="513"/>
                  <a:pt x="339" y="514"/>
                </a:cubicBezTo>
                <a:cubicBezTo>
                  <a:pt x="338" y="510"/>
                  <a:pt x="330" y="481"/>
                  <a:pt x="330" y="481"/>
                </a:cubicBezTo>
                <a:cubicBezTo>
                  <a:pt x="328" y="482"/>
                  <a:pt x="328" y="482"/>
                  <a:pt x="328" y="482"/>
                </a:cubicBezTo>
                <a:cubicBezTo>
                  <a:pt x="305" y="489"/>
                  <a:pt x="277" y="489"/>
                  <a:pt x="277" y="489"/>
                </a:cubicBezTo>
                <a:cubicBezTo>
                  <a:pt x="275" y="489"/>
                  <a:pt x="275" y="489"/>
                  <a:pt x="275" y="489"/>
                </a:cubicBezTo>
                <a:cubicBezTo>
                  <a:pt x="275" y="505"/>
                  <a:pt x="275" y="505"/>
                  <a:pt x="275" y="505"/>
                </a:cubicBezTo>
                <a:cubicBezTo>
                  <a:pt x="277" y="504"/>
                  <a:pt x="277" y="504"/>
                  <a:pt x="277" y="504"/>
                </a:cubicBezTo>
                <a:cubicBezTo>
                  <a:pt x="280" y="504"/>
                  <a:pt x="286" y="504"/>
                  <a:pt x="289" y="505"/>
                </a:cubicBezTo>
                <a:cubicBezTo>
                  <a:pt x="289" y="506"/>
                  <a:pt x="289" y="508"/>
                  <a:pt x="289" y="512"/>
                </a:cubicBezTo>
                <a:cubicBezTo>
                  <a:pt x="285" y="512"/>
                  <a:pt x="281" y="513"/>
                  <a:pt x="278" y="512"/>
                </a:cubicBezTo>
                <a:cubicBezTo>
                  <a:pt x="276" y="512"/>
                  <a:pt x="276" y="512"/>
                  <a:pt x="276" y="512"/>
                </a:cubicBezTo>
                <a:cubicBezTo>
                  <a:pt x="276" y="512"/>
                  <a:pt x="276" y="521"/>
                  <a:pt x="276" y="524"/>
                </a:cubicBezTo>
                <a:cubicBezTo>
                  <a:pt x="274" y="524"/>
                  <a:pt x="269" y="524"/>
                  <a:pt x="265" y="524"/>
                </a:cubicBezTo>
                <a:cubicBezTo>
                  <a:pt x="265" y="524"/>
                  <a:pt x="265" y="524"/>
                  <a:pt x="265" y="524"/>
                </a:cubicBezTo>
                <a:close/>
                <a:moveTo>
                  <a:pt x="424" y="456"/>
                </a:moveTo>
                <a:cubicBezTo>
                  <a:pt x="421" y="453"/>
                  <a:pt x="417" y="448"/>
                  <a:pt x="417" y="448"/>
                </a:cubicBezTo>
                <a:cubicBezTo>
                  <a:pt x="416" y="449"/>
                  <a:pt x="416" y="449"/>
                  <a:pt x="416" y="449"/>
                </a:cubicBezTo>
                <a:cubicBezTo>
                  <a:pt x="416" y="449"/>
                  <a:pt x="410" y="452"/>
                  <a:pt x="406" y="455"/>
                </a:cubicBezTo>
                <a:cubicBezTo>
                  <a:pt x="404" y="453"/>
                  <a:pt x="403" y="452"/>
                  <a:pt x="402" y="450"/>
                </a:cubicBezTo>
                <a:cubicBezTo>
                  <a:pt x="408" y="446"/>
                  <a:pt x="425" y="433"/>
                  <a:pt x="438" y="417"/>
                </a:cubicBezTo>
                <a:cubicBezTo>
                  <a:pt x="441" y="419"/>
                  <a:pt x="464" y="439"/>
                  <a:pt x="464" y="439"/>
                </a:cubicBezTo>
                <a:cubicBezTo>
                  <a:pt x="466" y="438"/>
                  <a:pt x="466" y="438"/>
                  <a:pt x="466" y="438"/>
                </a:cubicBezTo>
                <a:cubicBezTo>
                  <a:pt x="472" y="433"/>
                  <a:pt x="476" y="426"/>
                  <a:pt x="476" y="425"/>
                </a:cubicBezTo>
                <a:cubicBezTo>
                  <a:pt x="477" y="424"/>
                  <a:pt x="477" y="424"/>
                  <a:pt x="477" y="424"/>
                </a:cubicBezTo>
                <a:cubicBezTo>
                  <a:pt x="477" y="424"/>
                  <a:pt x="471" y="418"/>
                  <a:pt x="469" y="417"/>
                </a:cubicBezTo>
                <a:cubicBezTo>
                  <a:pt x="470" y="415"/>
                  <a:pt x="472" y="412"/>
                  <a:pt x="474" y="409"/>
                </a:cubicBezTo>
                <a:cubicBezTo>
                  <a:pt x="477" y="411"/>
                  <a:pt x="483" y="415"/>
                  <a:pt x="483" y="415"/>
                </a:cubicBezTo>
                <a:cubicBezTo>
                  <a:pt x="484" y="413"/>
                  <a:pt x="484" y="413"/>
                  <a:pt x="484" y="413"/>
                </a:cubicBezTo>
                <a:cubicBezTo>
                  <a:pt x="486" y="410"/>
                  <a:pt x="490" y="404"/>
                  <a:pt x="492" y="402"/>
                </a:cubicBezTo>
                <a:cubicBezTo>
                  <a:pt x="493" y="403"/>
                  <a:pt x="496" y="404"/>
                  <a:pt x="498" y="405"/>
                </a:cubicBezTo>
                <a:cubicBezTo>
                  <a:pt x="485" y="428"/>
                  <a:pt x="467" y="447"/>
                  <a:pt x="462" y="452"/>
                </a:cubicBezTo>
                <a:cubicBezTo>
                  <a:pt x="456" y="446"/>
                  <a:pt x="439" y="431"/>
                  <a:pt x="439" y="430"/>
                </a:cubicBezTo>
                <a:cubicBezTo>
                  <a:pt x="437" y="428"/>
                  <a:pt x="437" y="428"/>
                  <a:pt x="437" y="428"/>
                </a:cubicBezTo>
                <a:cubicBezTo>
                  <a:pt x="435" y="430"/>
                  <a:pt x="435" y="430"/>
                  <a:pt x="435" y="430"/>
                </a:cubicBezTo>
                <a:cubicBezTo>
                  <a:pt x="433" y="433"/>
                  <a:pt x="426" y="439"/>
                  <a:pt x="425" y="439"/>
                </a:cubicBezTo>
                <a:cubicBezTo>
                  <a:pt x="424" y="441"/>
                  <a:pt x="424" y="441"/>
                  <a:pt x="424" y="441"/>
                </a:cubicBezTo>
                <a:cubicBezTo>
                  <a:pt x="424" y="441"/>
                  <a:pt x="430" y="447"/>
                  <a:pt x="432" y="448"/>
                </a:cubicBezTo>
                <a:cubicBezTo>
                  <a:pt x="430" y="450"/>
                  <a:pt x="427" y="453"/>
                  <a:pt x="424" y="456"/>
                </a:cubicBezTo>
                <a:cubicBezTo>
                  <a:pt x="424" y="456"/>
                  <a:pt x="424" y="456"/>
                  <a:pt x="424" y="456"/>
                </a:cubicBezTo>
                <a:close/>
                <a:moveTo>
                  <a:pt x="463" y="398"/>
                </a:moveTo>
                <a:cubicBezTo>
                  <a:pt x="463" y="398"/>
                  <a:pt x="458" y="403"/>
                  <a:pt x="455" y="407"/>
                </a:cubicBezTo>
                <a:cubicBezTo>
                  <a:pt x="453" y="406"/>
                  <a:pt x="451" y="404"/>
                  <a:pt x="450" y="403"/>
                </a:cubicBezTo>
                <a:cubicBezTo>
                  <a:pt x="454" y="398"/>
                  <a:pt x="467" y="380"/>
                  <a:pt x="476" y="361"/>
                </a:cubicBezTo>
                <a:cubicBezTo>
                  <a:pt x="479" y="362"/>
                  <a:pt x="506" y="373"/>
                  <a:pt x="506" y="373"/>
                </a:cubicBezTo>
                <a:cubicBezTo>
                  <a:pt x="507" y="371"/>
                  <a:pt x="507" y="371"/>
                  <a:pt x="507" y="371"/>
                </a:cubicBezTo>
                <a:cubicBezTo>
                  <a:pt x="511" y="365"/>
                  <a:pt x="513" y="357"/>
                  <a:pt x="513" y="356"/>
                </a:cubicBezTo>
                <a:cubicBezTo>
                  <a:pt x="514" y="354"/>
                  <a:pt x="514" y="354"/>
                  <a:pt x="514" y="354"/>
                </a:cubicBezTo>
                <a:cubicBezTo>
                  <a:pt x="514" y="354"/>
                  <a:pt x="506" y="351"/>
                  <a:pt x="503" y="351"/>
                </a:cubicBezTo>
                <a:cubicBezTo>
                  <a:pt x="504" y="348"/>
                  <a:pt x="505" y="345"/>
                  <a:pt x="506" y="341"/>
                </a:cubicBezTo>
                <a:cubicBezTo>
                  <a:pt x="510" y="343"/>
                  <a:pt x="516" y="345"/>
                  <a:pt x="516" y="345"/>
                </a:cubicBezTo>
                <a:cubicBezTo>
                  <a:pt x="517" y="342"/>
                  <a:pt x="517" y="342"/>
                  <a:pt x="517" y="342"/>
                </a:cubicBezTo>
                <a:cubicBezTo>
                  <a:pt x="518" y="339"/>
                  <a:pt x="519" y="332"/>
                  <a:pt x="520" y="329"/>
                </a:cubicBezTo>
                <a:cubicBezTo>
                  <a:pt x="522" y="329"/>
                  <a:pt x="525" y="330"/>
                  <a:pt x="527" y="330"/>
                </a:cubicBezTo>
                <a:cubicBezTo>
                  <a:pt x="523" y="356"/>
                  <a:pt x="511" y="380"/>
                  <a:pt x="508" y="387"/>
                </a:cubicBezTo>
                <a:cubicBezTo>
                  <a:pt x="501" y="383"/>
                  <a:pt x="482" y="375"/>
                  <a:pt x="479" y="374"/>
                </a:cubicBezTo>
                <a:cubicBezTo>
                  <a:pt x="478" y="373"/>
                  <a:pt x="478" y="373"/>
                  <a:pt x="478" y="373"/>
                </a:cubicBezTo>
                <a:cubicBezTo>
                  <a:pt x="477" y="375"/>
                  <a:pt x="477" y="375"/>
                  <a:pt x="477" y="375"/>
                </a:cubicBezTo>
                <a:cubicBezTo>
                  <a:pt x="475" y="378"/>
                  <a:pt x="470" y="386"/>
                  <a:pt x="470" y="386"/>
                </a:cubicBezTo>
                <a:cubicBezTo>
                  <a:pt x="468" y="388"/>
                  <a:pt x="468" y="388"/>
                  <a:pt x="468" y="388"/>
                </a:cubicBezTo>
                <a:cubicBezTo>
                  <a:pt x="468" y="388"/>
                  <a:pt x="476" y="392"/>
                  <a:pt x="478" y="393"/>
                </a:cubicBezTo>
                <a:cubicBezTo>
                  <a:pt x="477" y="396"/>
                  <a:pt x="475" y="399"/>
                  <a:pt x="473" y="403"/>
                </a:cubicBezTo>
                <a:cubicBezTo>
                  <a:pt x="469" y="400"/>
                  <a:pt x="464" y="397"/>
                  <a:pt x="464" y="397"/>
                </a:cubicBezTo>
                <a:cubicBezTo>
                  <a:pt x="463" y="398"/>
                  <a:pt x="463" y="398"/>
                  <a:pt x="463" y="398"/>
                </a:cubicBezTo>
                <a:close/>
                <a:moveTo>
                  <a:pt x="42" y="402"/>
                </a:moveTo>
                <a:cubicBezTo>
                  <a:pt x="27" y="381"/>
                  <a:pt x="19" y="356"/>
                  <a:pt x="17" y="349"/>
                </a:cubicBezTo>
                <a:cubicBezTo>
                  <a:pt x="25" y="346"/>
                  <a:pt x="47" y="339"/>
                  <a:pt x="48" y="339"/>
                </a:cubicBezTo>
                <a:cubicBezTo>
                  <a:pt x="50" y="338"/>
                  <a:pt x="50" y="338"/>
                  <a:pt x="50" y="338"/>
                </a:cubicBezTo>
                <a:cubicBezTo>
                  <a:pt x="49" y="336"/>
                  <a:pt x="49" y="336"/>
                  <a:pt x="49" y="336"/>
                </a:cubicBezTo>
                <a:cubicBezTo>
                  <a:pt x="48" y="332"/>
                  <a:pt x="46" y="323"/>
                  <a:pt x="46" y="323"/>
                </a:cubicBezTo>
                <a:cubicBezTo>
                  <a:pt x="46" y="321"/>
                  <a:pt x="46" y="321"/>
                  <a:pt x="46" y="321"/>
                </a:cubicBezTo>
                <a:cubicBezTo>
                  <a:pt x="46" y="321"/>
                  <a:pt x="38" y="323"/>
                  <a:pt x="35" y="324"/>
                </a:cubicBezTo>
                <a:cubicBezTo>
                  <a:pt x="34" y="322"/>
                  <a:pt x="33" y="318"/>
                  <a:pt x="32" y="313"/>
                </a:cubicBezTo>
                <a:cubicBezTo>
                  <a:pt x="37" y="313"/>
                  <a:pt x="43" y="312"/>
                  <a:pt x="43" y="312"/>
                </a:cubicBezTo>
                <a:cubicBezTo>
                  <a:pt x="43" y="310"/>
                  <a:pt x="43" y="310"/>
                  <a:pt x="43" y="310"/>
                </a:cubicBezTo>
                <a:cubicBezTo>
                  <a:pt x="43" y="310"/>
                  <a:pt x="43" y="309"/>
                  <a:pt x="43" y="307"/>
                </a:cubicBezTo>
                <a:cubicBezTo>
                  <a:pt x="43" y="305"/>
                  <a:pt x="43" y="301"/>
                  <a:pt x="43" y="298"/>
                </a:cubicBezTo>
                <a:cubicBezTo>
                  <a:pt x="45" y="298"/>
                  <a:pt x="47" y="297"/>
                  <a:pt x="49" y="297"/>
                </a:cubicBezTo>
                <a:cubicBezTo>
                  <a:pt x="50" y="304"/>
                  <a:pt x="52" y="325"/>
                  <a:pt x="59" y="345"/>
                </a:cubicBezTo>
                <a:cubicBezTo>
                  <a:pt x="56" y="346"/>
                  <a:pt x="28" y="357"/>
                  <a:pt x="28" y="357"/>
                </a:cubicBezTo>
                <a:cubicBezTo>
                  <a:pt x="28" y="359"/>
                  <a:pt x="28" y="359"/>
                  <a:pt x="28" y="359"/>
                </a:cubicBezTo>
                <a:cubicBezTo>
                  <a:pt x="30" y="367"/>
                  <a:pt x="34" y="374"/>
                  <a:pt x="34" y="374"/>
                </a:cubicBezTo>
                <a:cubicBezTo>
                  <a:pt x="35" y="376"/>
                  <a:pt x="35" y="376"/>
                  <a:pt x="35" y="376"/>
                </a:cubicBezTo>
                <a:cubicBezTo>
                  <a:pt x="35" y="376"/>
                  <a:pt x="43" y="372"/>
                  <a:pt x="45" y="371"/>
                </a:cubicBezTo>
                <a:cubicBezTo>
                  <a:pt x="46" y="374"/>
                  <a:pt x="48" y="377"/>
                  <a:pt x="50" y="380"/>
                </a:cubicBezTo>
                <a:cubicBezTo>
                  <a:pt x="46" y="382"/>
                  <a:pt x="40" y="385"/>
                  <a:pt x="40" y="385"/>
                </a:cubicBezTo>
                <a:cubicBezTo>
                  <a:pt x="41" y="387"/>
                  <a:pt x="41" y="387"/>
                  <a:pt x="41" y="387"/>
                </a:cubicBezTo>
                <a:cubicBezTo>
                  <a:pt x="43" y="390"/>
                  <a:pt x="46" y="396"/>
                  <a:pt x="48" y="399"/>
                </a:cubicBezTo>
                <a:cubicBezTo>
                  <a:pt x="46" y="400"/>
                  <a:pt x="44" y="401"/>
                  <a:pt x="42" y="402"/>
                </a:cubicBezTo>
                <a:cubicBezTo>
                  <a:pt x="42" y="402"/>
                  <a:pt x="42" y="402"/>
                  <a:pt x="42" y="402"/>
                </a:cubicBezTo>
                <a:close/>
                <a:moveTo>
                  <a:pt x="492" y="335"/>
                </a:moveTo>
                <a:cubicBezTo>
                  <a:pt x="492" y="335"/>
                  <a:pt x="489" y="341"/>
                  <a:pt x="487" y="346"/>
                </a:cubicBezTo>
                <a:cubicBezTo>
                  <a:pt x="485" y="345"/>
                  <a:pt x="483" y="344"/>
                  <a:pt x="481" y="344"/>
                </a:cubicBezTo>
                <a:cubicBezTo>
                  <a:pt x="483" y="337"/>
                  <a:pt x="490" y="317"/>
                  <a:pt x="492" y="296"/>
                </a:cubicBezTo>
                <a:cubicBezTo>
                  <a:pt x="496" y="296"/>
                  <a:pt x="526" y="299"/>
                  <a:pt x="526" y="299"/>
                </a:cubicBezTo>
                <a:cubicBezTo>
                  <a:pt x="526" y="297"/>
                  <a:pt x="526" y="297"/>
                  <a:pt x="526" y="297"/>
                </a:cubicBezTo>
                <a:cubicBezTo>
                  <a:pt x="527" y="292"/>
                  <a:pt x="528" y="287"/>
                  <a:pt x="528" y="284"/>
                </a:cubicBezTo>
                <a:cubicBezTo>
                  <a:pt x="528" y="282"/>
                  <a:pt x="528" y="281"/>
                  <a:pt x="528" y="280"/>
                </a:cubicBezTo>
                <a:cubicBezTo>
                  <a:pt x="527" y="279"/>
                  <a:pt x="527" y="279"/>
                  <a:pt x="527" y="279"/>
                </a:cubicBezTo>
                <a:cubicBezTo>
                  <a:pt x="527" y="279"/>
                  <a:pt x="519" y="278"/>
                  <a:pt x="516" y="278"/>
                </a:cubicBezTo>
                <a:cubicBezTo>
                  <a:pt x="516" y="278"/>
                  <a:pt x="516" y="277"/>
                  <a:pt x="516" y="277"/>
                </a:cubicBezTo>
                <a:cubicBezTo>
                  <a:pt x="516" y="275"/>
                  <a:pt x="516" y="272"/>
                  <a:pt x="516" y="269"/>
                </a:cubicBezTo>
                <a:cubicBezTo>
                  <a:pt x="520" y="269"/>
                  <a:pt x="527" y="268"/>
                  <a:pt x="527" y="268"/>
                </a:cubicBezTo>
                <a:cubicBezTo>
                  <a:pt x="527" y="266"/>
                  <a:pt x="527" y="266"/>
                  <a:pt x="527" y="266"/>
                </a:cubicBezTo>
                <a:cubicBezTo>
                  <a:pt x="526" y="262"/>
                  <a:pt x="526" y="256"/>
                  <a:pt x="526" y="252"/>
                </a:cubicBezTo>
                <a:cubicBezTo>
                  <a:pt x="528" y="252"/>
                  <a:pt x="530" y="252"/>
                  <a:pt x="533" y="252"/>
                </a:cubicBezTo>
                <a:cubicBezTo>
                  <a:pt x="534" y="260"/>
                  <a:pt x="534" y="268"/>
                  <a:pt x="534" y="276"/>
                </a:cubicBezTo>
                <a:cubicBezTo>
                  <a:pt x="534" y="292"/>
                  <a:pt x="532" y="306"/>
                  <a:pt x="532" y="310"/>
                </a:cubicBezTo>
                <a:cubicBezTo>
                  <a:pt x="524" y="309"/>
                  <a:pt x="501" y="306"/>
                  <a:pt x="500" y="306"/>
                </a:cubicBezTo>
                <a:cubicBezTo>
                  <a:pt x="498" y="306"/>
                  <a:pt x="498" y="306"/>
                  <a:pt x="498" y="306"/>
                </a:cubicBezTo>
                <a:cubicBezTo>
                  <a:pt x="497" y="308"/>
                  <a:pt x="497" y="308"/>
                  <a:pt x="497" y="308"/>
                </a:cubicBezTo>
                <a:cubicBezTo>
                  <a:pt x="497" y="312"/>
                  <a:pt x="494" y="321"/>
                  <a:pt x="494" y="321"/>
                </a:cubicBezTo>
                <a:cubicBezTo>
                  <a:pt x="494" y="324"/>
                  <a:pt x="494" y="324"/>
                  <a:pt x="494" y="324"/>
                </a:cubicBezTo>
                <a:cubicBezTo>
                  <a:pt x="494" y="324"/>
                  <a:pt x="502" y="325"/>
                  <a:pt x="505" y="325"/>
                </a:cubicBezTo>
                <a:cubicBezTo>
                  <a:pt x="504" y="328"/>
                  <a:pt x="504" y="332"/>
                  <a:pt x="503" y="336"/>
                </a:cubicBezTo>
                <a:cubicBezTo>
                  <a:pt x="499" y="335"/>
                  <a:pt x="493" y="333"/>
                  <a:pt x="493" y="333"/>
                </a:cubicBezTo>
                <a:cubicBezTo>
                  <a:pt x="492" y="335"/>
                  <a:pt x="492" y="335"/>
                  <a:pt x="492" y="335"/>
                </a:cubicBezTo>
                <a:close/>
                <a:moveTo>
                  <a:pt x="13" y="329"/>
                </a:moveTo>
                <a:cubicBezTo>
                  <a:pt x="7" y="308"/>
                  <a:pt x="6" y="286"/>
                  <a:pt x="6" y="275"/>
                </a:cubicBezTo>
                <a:cubicBezTo>
                  <a:pt x="6" y="273"/>
                  <a:pt x="6" y="272"/>
                  <a:pt x="6" y="271"/>
                </a:cubicBezTo>
                <a:cubicBezTo>
                  <a:pt x="14" y="271"/>
                  <a:pt x="37" y="271"/>
                  <a:pt x="38" y="271"/>
                </a:cubicBezTo>
                <a:cubicBezTo>
                  <a:pt x="40" y="271"/>
                  <a:pt x="40" y="271"/>
                  <a:pt x="40" y="271"/>
                </a:cubicBezTo>
                <a:cubicBezTo>
                  <a:pt x="40" y="268"/>
                  <a:pt x="40" y="268"/>
                  <a:pt x="40" y="268"/>
                </a:cubicBezTo>
                <a:cubicBezTo>
                  <a:pt x="40" y="264"/>
                  <a:pt x="41" y="255"/>
                  <a:pt x="41" y="255"/>
                </a:cubicBezTo>
                <a:cubicBezTo>
                  <a:pt x="41" y="252"/>
                  <a:pt x="41" y="252"/>
                  <a:pt x="41" y="252"/>
                </a:cubicBezTo>
                <a:cubicBezTo>
                  <a:pt x="41" y="252"/>
                  <a:pt x="33" y="253"/>
                  <a:pt x="30" y="253"/>
                </a:cubicBezTo>
                <a:cubicBezTo>
                  <a:pt x="30" y="250"/>
                  <a:pt x="30" y="246"/>
                  <a:pt x="30" y="242"/>
                </a:cubicBezTo>
                <a:cubicBezTo>
                  <a:pt x="35" y="242"/>
                  <a:pt x="41" y="243"/>
                  <a:pt x="41" y="243"/>
                </a:cubicBezTo>
                <a:cubicBezTo>
                  <a:pt x="41" y="241"/>
                  <a:pt x="41" y="241"/>
                  <a:pt x="41" y="241"/>
                </a:cubicBezTo>
                <a:cubicBezTo>
                  <a:pt x="41" y="241"/>
                  <a:pt x="43" y="235"/>
                  <a:pt x="44" y="230"/>
                </a:cubicBezTo>
                <a:cubicBezTo>
                  <a:pt x="46" y="230"/>
                  <a:pt x="49" y="231"/>
                  <a:pt x="51" y="231"/>
                </a:cubicBezTo>
                <a:cubicBezTo>
                  <a:pt x="50" y="237"/>
                  <a:pt x="47" y="253"/>
                  <a:pt x="47" y="270"/>
                </a:cubicBezTo>
                <a:cubicBezTo>
                  <a:pt x="47" y="273"/>
                  <a:pt x="47" y="277"/>
                  <a:pt x="47" y="280"/>
                </a:cubicBezTo>
                <a:cubicBezTo>
                  <a:pt x="44" y="280"/>
                  <a:pt x="14" y="281"/>
                  <a:pt x="14" y="281"/>
                </a:cubicBezTo>
                <a:cubicBezTo>
                  <a:pt x="14" y="283"/>
                  <a:pt x="14" y="283"/>
                  <a:pt x="14" y="283"/>
                </a:cubicBezTo>
                <a:cubicBezTo>
                  <a:pt x="13" y="285"/>
                  <a:pt x="13" y="286"/>
                  <a:pt x="13" y="288"/>
                </a:cubicBezTo>
                <a:cubicBezTo>
                  <a:pt x="13" y="294"/>
                  <a:pt x="14" y="299"/>
                  <a:pt x="14" y="299"/>
                </a:cubicBezTo>
                <a:cubicBezTo>
                  <a:pt x="15" y="301"/>
                  <a:pt x="15" y="301"/>
                  <a:pt x="15" y="301"/>
                </a:cubicBezTo>
                <a:cubicBezTo>
                  <a:pt x="15" y="301"/>
                  <a:pt x="23" y="301"/>
                  <a:pt x="26" y="300"/>
                </a:cubicBezTo>
                <a:cubicBezTo>
                  <a:pt x="26" y="303"/>
                  <a:pt x="27" y="306"/>
                  <a:pt x="27" y="310"/>
                </a:cubicBezTo>
                <a:cubicBezTo>
                  <a:pt x="23" y="310"/>
                  <a:pt x="16" y="311"/>
                  <a:pt x="16" y="311"/>
                </a:cubicBezTo>
                <a:cubicBezTo>
                  <a:pt x="17" y="314"/>
                  <a:pt x="17" y="314"/>
                  <a:pt x="17" y="314"/>
                </a:cubicBezTo>
                <a:cubicBezTo>
                  <a:pt x="18" y="317"/>
                  <a:pt x="19" y="324"/>
                  <a:pt x="20" y="327"/>
                </a:cubicBezTo>
                <a:cubicBezTo>
                  <a:pt x="18" y="328"/>
                  <a:pt x="15" y="328"/>
                  <a:pt x="13" y="329"/>
                </a:cubicBezTo>
                <a:cubicBezTo>
                  <a:pt x="13" y="329"/>
                  <a:pt x="13" y="329"/>
                  <a:pt x="13" y="329"/>
                </a:cubicBezTo>
                <a:close/>
                <a:moveTo>
                  <a:pt x="503" y="265"/>
                </a:moveTo>
                <a:cubicBezTo>
                  <a:pt x="501" y="265"/>
                  <a:pt x="501" y="265"/>
                  <a:pt x="501" y="265"/>
                </a:cubicBezTo>
                <a:cubicBezTo>
                  <a:pt x="501" y="267"/>
                  <a:pt x="501" y="267"/>
                  <a:pt x="501" y="267"/>
                </a:cubicBezTo>
                <a:cubicBezTo>
                  <a:pt x="501" y="267"/>
                  <a:pt x="500" y="274"/>
                  <a:pt x="500" y="278"/>
                </a:cubicBezTo>
                <a:cubicBezTo>
                  <a:pt x="497" y="278"/>
                  <a:pt x="495" y="278"/>
                  <a:pt x="493" y="278"/>
                </a:cubicBezTo>
                <a:cubicBezTo>
                  <a:pt x="493" y="276"/>
                  <a:pt x="493" y="273"/>
                  <a:pt x="493" y="269"/>
                </a:cubicBezTo>
                <a:cubicBezTo>
                  <a:pt x="493" y="259"/>
                  <a:pt x="493" y="244"/>
                  <a:pt x="489" y="230"/>
                </a:cubicBezTo>
                <a:cubicBezTo>
                  <a:pt x="493" y="229"/>
                  <a:pt x="523" y="222"/>
                  <a:pt x="523" y="222"/>
                </a:cubicBezTo>
                <a:cubicBezTo>
                  <a:pt x="523" y="221"/>
                  <a:pt x="523" y="221"/>
                  <a:pt x="523" y="221"/>
                </a:cubicBezTo>
                <a:cubicBezTo>
                  <a:pt x="522" y="213"/>
                  <a:pt x="519" y="205"/>
                  <a:pt x="519" y="205"/>
                </a:cubicBezTo>
                <a:cubicBezTo>
                  <a:pt x="518" y="203"/>
                  <a:pt x="518" y="203"/>
                  <a:pt x="518" y="203"/>
                </a:cubicBezTo>
                <a:cubicBezTo>
                  <a:pt x="518" y="203"/>
                  <a:pt x="510" y="205"/>
                  <a:pt x="508" y="206"/>
                </a:cubicBezTo>
                <a:cubicBezTo>
                  <a:pt x="507" y="203"/>
                  <a:pt x="506" y="200"/>
                  <a:pt x="504" y="197"/>
                </a:cubicBezTo>
                <a:cubicBezTo>
                  <a:pt x="508" y="196"/>
                  <a:pt x="515" y="193"/>
                  <a:pt x="515" y="193"/>
                </a:cubicBezTo>
                <a:cubicBezTo>
                  <a:pt x="514" y="191"/>
                  <a:pt x="514" y="191"/>
                  <a:pt x="514" y="191"/>
                </a:cubicBezTo>
                <a:cubicBezTo>
                  <a:pt x="512" y="188"/>
                  <a:pt x="510" y="181"/>
                  <a:pt x="509" y="178"/>
                </a:cubicBezTo>
                <a:cubicBezTo>
                  <a:pt x="511" y="177"/>
                  <a:pt x="513" y="176"/>
                  <a:pt x="515" y="176"/>
                </a:cubicBezTo>
                <a:cubicBezTo>
                  <a:pt x="527" y="199"/>
                  <a:pt x="530" y="225"/>
                  <a:pt x="531" y="232"/>
                </a:cubicBezTo>
                <a:cubicBezTo>
                  <a:pt x="523" y="233"/>
                  <a:pt x="500" y="237"/>
                  <a:pt x="499" y="237"/>
                </a:cubicBezTo>
                <a:cubicBezTo>
                  <a:pt x="497" y="237"/>
                  <a:pt x="497" y="237"/>
                  <a:pt x="497" y="237"/>
                </a:cubicBezTo>
                <a:cubicBezTo>
                  <a:pt x="498" y="240"/>
                  <a:pt x="498" y="240"/>
                  <a:pt x="498" y="240"/>
                </a:cubicBezTo>
                <a:cubicBezTo>
                  <a:pt x="498" y="244"/>
                  <a:pt x="499" y="253"/>
                  <a:pt x="499" y="253"/>
                </a:cubicBezTo>
                <a:cubicBezTo>
                  <a:pt x="499" y="256"/>
                  <a:pt x="499" y="256"/>
                  <a:pt x="499" y="256"/>
                </a:cubicBezTo>
                <a:cubicBezTo>
                  <a:pt x="499" y="256"/>
                  <a:pt x="507" y="254"/>
                  <a:pt x="510" y="254"/>
                </a:cubicBezTo>
                <a:cubicBezTo>
                  <a:pt x="510" y="256"/>
                  <a:pt x="511" y="260"/>
                  <a:pt x="511" y="264"/>
                </a:cubicBezTo>
                <a:cubicBezTo>
                  <a:pt x="507" y="265"/>
                  <a:pt x="503" y="265"/>
                  <a:pt x="503" y="265"/>
                </a:cubicBezTo>
                <a:cubicBezTo>
                  <a:pt x="503" y="265"/>
                  <a:pt x="503" y="265"/>
                  <a:pt x="503" y="265"/>
                </a:cubicBezTo>
                <a:close/>
                <a:moveTo>
                  <a:pt x="485" y="213"/>
                </a:moveTo>
                <a:cubicBezTo>
                  <a:pt x="484" y="206"/>
                  <a:pt x="477" y="185"/>
                  <a:pt x="467" y="167"/>
                </a:cubicBezTo>
                <a:cubicBezTo>
                  <a:pt x="470" y="165"/>
                  <a:pt x="496" y="150"/>
                  <a:pt x="496" y="150"/>
                </a:cubicBezTo>
                <a:cubicBezTo>
                  <a:pt x="496" y="148"/>
                  <a:pt x="496" y="148"/>
                  <a:pt x="496" y="148"/>
                </a:cubicBezTo>
                <a:cubicBezTo>
                  <a:pt x="493" y="141"/>
                  <a:pt x="488" y="134"/>
                  <a:pt x="487" y="134"/>
                </a:cubicBezTo>
                <a:cubicBezTo>
                  <a:pt x="486" y="132"/>
                  <a:pt x="486" y="132"/>
                  <a:pt x="486" y="132"/>
                </a:cubicBezTo>
                <a:cubicBezTo>
                  <a:pt x="486" y="132"/>
                  <a:pt x="479" y="137"/>
                  <a:pt x="477" y="138"/>
                </a:cubicBezTo>
                <a:cubicBezTo>
                  <a:pt x="475" y="136"/>
                  <a:pt x="473" y="134"/>
                  <a:pt x="471" y="131"/>
                </a:cubicBezTo>
                <a:cubicBezTo>
                  <a:pt x="474" y="128"/>
                  <a:pt x="480" y="124"/>
                  <a:pt x="480" y="124"/>
                </a:cubicBezTo>
                <a:cubicBezTo>
                  <a:pt x="478" y="123"/>
                  <a:pt x="478" y="123"/>
                  <a:pt x="478" y="123"/>
                </a:cubicBezTo>
                <a:cubicBezTo>
                  <a:pt x="476" y="120"/>
                  <a:pt x="472" y="114"/>
                  <a:pt x="470" y="112"/>
                </a:cubicBezTo>
                <a:cubicBezTo>
                  <a:pt x="471" y="110"/>
                  <a:pt x="473" y="109"/>
                  <a:pt x="475" y="107"/>
                </a:cubicBezTo>
                <a:cubicBezTo>
                  <a:pt x="493" y="126"/>
                  <a:pt x="505" y="150"/>
                  <a:pt x="508" y="157"/>
                </a:cubicBezTo>
                <a:cubicBezTo>
                  <a:pt x="501" y="160"/>
                  <a:pt x="480" y="171"/>
                  <a:pt x="479" y="171"/>
                </a:cubicBezTo>
                <a:cubicBezTo>
                  <a:pt x="478" y="172"/>
                  <a:pt x="478" y="172"/>
                  <a:pt x="478" y="172"/>
                </a:cubicBezTo>
                <a:cubicBezTo>
                  <a:pt x="478" y="174"/>
                  <a:pt x="478" y="174"/>
                  <a:pt x="478" y="174"/>
                </a:cubicBezTo>
                <a:cubicBezTo>
                  <a:pt x="480" y="178"/>
                  <a:pt x="484" y="187"/>
                  <a:pt x="484" y="187"/>
                </a:cubicBezTo>
                <a:cubicBezTo>
                  <a:pt x="484" y="189"/>
                  <a:pt x="484" y="189"/>
                  <a:pt x="484" y="189"/>
                </a:cubicBezTo>
                <a:cubicBezTo>
                  <a:pt x="484" y="189"/>
                  <a:pt x="492" y="185"/>
                  <a:pt x="495" y="184"/>
                </a:cubicBezTo>
                <a:cubicBezTo>
                  <a:pt x="496" y="186"/>
                  <a:pt x="497" y="190"/>
                  <a:pt x="499" y="194"/>
                </a:cubicBezTo>
                <a:cubicBezTo>
                  <a:pt x="495" y="195"/>
                  <a:pt x="489" y="197"/>
                  <a:pt x="489" y="197"/>
                </a:cubicBezTo>
                <a:cubicBezTo>
                  <a:pt x="489" y="199"/>
                  <a:pt x="489" y="199"/>
                  <a:pt x="489" y="199"/>
                </a:cubicBezTo>
                <a:cubicBezTo>
                  <a:pt x="489" y="199"/>
                  <a:pt x="490" y="206"/>
                  <a:pt x="492" y="211"/>
                </a:cubicBezTo>
                <a:cubicBezTo>
                  <a:pt x="490" y="211"/>
                  <a:pt x="487" y="212"/>
                  <a:pt x="485" y="213"/>
                </a:cubicBezTo>
                <a:cubicBezTo>
                  <a:pt x="485" y="213"/>
                  <a:pt x="485" y="213"/>
                  <a:pt x="485" y="213"/>
                </a:cubicBezTo>
                <a:close/>
                <a:moveTo>
                  <a:pt x="458" y="152"/>
                </a:moveTo>
                <a:cubicBezTo>
                  <a:pt x="454" y="146"/>
                  <a:pt x="442" y="128"/>
                  <a:pt x="427" y="114"/>
                </a:cubicBezTo>
                <a:cubicBezTo>
                  <a:pt x="429" y="111"/>
                  <a:pt x="450" y="89"/>
                  <a:pt x="450" y="89"/>
                </a:cubicBezTo>
                <a:cubicBezTo>
                  <a:pt x="449" y="88"/>
                  <a:pt x="449" y="88"/>
                  <a:pt x="449" y="88"/>
                </a:cubicBezTo>
                <a:cubicBezTo>
                  <a:pt x="444" y="81"/>
                  <a:pt x="438" y="76"/>
                  <a:pt x="438" y="76"/>
                </a:cubicBezTo>
                <a:cubicBezTo>
                  <a:pt x="436" y="75"/>
                  <a:pt x="436" y="75"/>
                  <a:pt x="436" y="75"/>
                </a:cubicBezTo>
                <a:cubicBezTo>
                  <a:pt x="436" y="75"/>
                  <a:pt x="430" y="81"/>
                  <a:pt x="428" y="83"/>
                </a:cubicBezTo>
                <a:cubicBezTo>
                  <a:pt x="426" y="81"/>
                  <a:pt x="424" y="79"/>
                  <a:pt x="421" y="77"/>
                </a:cubicBezTo>
                <a:cubicBezTo>
                  <a:pt x="424" y="74"/>
                  <a:pt x="428" y="69"/>
                  <a:pt x="428" y="69"/>
                </a:cubicBezTo>
                <a:cubicBezTo>
                  <a:pt x="426" y="67"/>
                  <a:pt x="426" y="67"/>
                  <a:pt x="426" y="67"/>
                </a:cubicBezTo>
                <a:cubicBezTo>
                  <a:pt x="423" y="65"/>
                  <a:pt x="417" y="61"/>
                  <a:pt x="415" y="59"/>
                </a:cubicBezTo>
                <a:cubicBezTo>
                  <a:pt x="416" y="58"/>
                  <a:pt x="418" y="55"/>
                  <a:pt x="419" y="54"/>
                </a:cubicBezTo>
                <a:cubicBezTo>
                  <a:pt x="441" y="67"/>
                  <a:pt x="458" y="86"/>
                  <a:pt x="463" y="92"/>
                </a:cubicBezTo>
                <a:cubicBezTo>
                  <a:pt x="457" y="97"/>
                  <a:pt x="440" y="113"/>
                  <a:pt x="439" y="114"/>
                </a:cubicBezTo>
                <a:cubicBezTo>
                  <a:pt x="438" y="116"/>
                  <a:pt x="438" y="116"/>
                  <a:pt x="438" y="116"/>
                </a:cubicBezTo>
                <a:cubicBezTo>
                  <a:pt x="439" y="117"/>
                  <a:pt x="439" y="117"/>
                  <a:pt x="439" y="117"/>
                </a:cubicBezTo>
                <a:cubicBezTo>
                  <a:pt x="442" y="120"/>
                  <a:pt x="448" y="128"/>
                  <a:pt x="448" y="128"/>
                </a:cubicBezTo>
                <a:cubicBezTo>
                  <a:pt x="450" y="130"/>
                  <a:pt x="450" y="130"/>
                  <a:pt x="450" y="130"/>
                </a:cubicBezTo>
                <a:cubicBezTo>
                  <a:pt x="450" y="130"/>
                  <a:pt x="456" y="124"/>
                  <a:pt x="458" y="122"/>
                </a:cubicBezTo>
                <a:cubicBezTo>
                  <a:pt x="459" y="124"/>
                  <a:pt x="462" y="127"/>
                  <a:pt x="465" y="130"/>
                </a:cubicBezTo>
                <a:cubicBezTo>
                  <a:pt x="462" y="132"/>
                  <a:pt x="456" y="136"/>
                  <a:pt x="456" y="136"/>
                </a:cubicBezTo>
                <a:cubicBezTo>
                  <a:pt x="457" y="138"/>
                  <a:pt x="457" y="138"/>
                  <a:pt x="457" y="138"/>
                </a:cubicBezTo>
                <a:cubicBezTo>
                  <a:pt x="457" y="138"/>
                  <a:pt x="460" y="144"/>
                  <a:pt x="463" y="148"/>
                </a:cubicBezTo>
                <a:cubicBezTo>
                  <a:pt x="461" y="149"/>
                  <a:pt x="459" y="151"/>
                  <a:pt x="458" y="152"/>
                </a:cubicBezTo>
                <a:cubicBezTo>
                  <a:pt x="458" y="152"/>
                  <a:pt x="458" y="152"/>
                  <a:pt x="458" y="152"/>
                </a:cubicBezTo>
                <a:close/>
                <a:moveTo>
                  <a:pt x="414" y="101"/>
                </a:moveTo>
                <a:cubicBezTo>
                  <a:pt x="409" y="97"/>
                  <a:pt x="392" y="83"/>
                  <a:pt x="374" y="73"/>
                </a:cubicBezTo>
                <a:cubicBezTo>
                  <a:pt x="376" y="70"/>
                  <a:pt x="389" y="44"/>
                  <a:pt x="389" y="44"/>
                </a:cubicBezTo>
                <a:cubicBezTo>
                  <a:pt x="388" y="42"/>
                  <a:pt x="388" y="42"/>
                  <a:pt x="388" y="42"/>
                </a:cubicBezTo>
                <a:cubicBezTo>
                  <a:pt x="381" y="38"/>
                  <a:pt x="374" y="35"/>
                  <a:pt x="373" y="35"/>
                </a:cubicBezTo>
                <a:cubicBezTo>
                  <a:pt x="371" y="34"/>
                  <a:pt x="371" y="34"/>
                  <a:pt x="371" y="34"/>
                </a:cubicBezTo>
                <a:cubicBezTo>
                  <a:pt x="371" y="34"/>
                  <a:pt x="368" y="42"/>
                  <a:pt x="367" y="44"/>
                </a:cubicBezTo>
                <a:cubicBezTo>
                  <a:pt x="364" y="43"/>
                  <a:pt x="361" y="42"/>
                  <a:pt x="358" y="41"/>
                </a:cubicBezTo>
                <a:cubicBezTo>
                  <a:pt x="359" y="37"/>
                  <a:pt x="362" y="31"/>
                  <a:pt x="362" y="31"/>
                </a:cubicBezTo>
                <a:cubicBezTo>
                  <a:pt x="360" y="30"/>
                  <a:pt x="360" y="30"/>
                  <a:pt x="360" y="30"/>
                </a:cubicBezTo>
                <a:cubicBezTo>
                  <a:pt x="356" y="29"/>
                  <a:pt x="350" y="27"/>
                  <a:pt x="347" y="26"/>
                </a:cubicBezTo>
                <a:cubicBezTo>
                  <a:pt x="347" y="24"/>
                  <a:pt x="348" y="21"/>
                  <a:pt x="349" y="19"/>
                </a:cubicBezTo>
                <a:cubicBezTo>
                  <a:pt x="374" y="25"/>
                  <a:pt x="396" y="39"/>
                  <a:pt x="402" y="42"/>
                </a:cubicBezTo>
                <a:cubicBezTo>
                  <a:pt x="398" y="49"/>
                  <a:pt x="387" y="69"/>
                  <a:pt x="386" y="70"/>
                </a:cubicBezTo>
                <a:cubicBezTo>
                  <a:pt x="385" y="71"/>
                  <a:pt x="385" y="71"/>
                  <a:pt x="385" y="71"/>
                </a:cubicBezTo>
                <a:cubicBezTo>
                  <a:pt x="387" y="73"/>
                  <a:pt x="387" y="73"/>
                  <a:pt x="387" y="73"/>
                </a:cubicBezTo>
                <a:cubicBezTo>
                  <a:pt x="391" y="75"/>
                  <a:pt x="398" y="80"/>
                  <a:pt x="398" y="80"/>
                </a:cubicBezTo>
                <a:cubicBezTo>
                  <a:pt x="400" y="82"/>
                  <a:pt x="400" y="82"/>
                  <a:pt x="400" y="82"/>
                </a:cubicBezTo>
                <a:cubicBezTo>
                  <a:pt x="400" y="82"/>
                  <a:pt x="404" y="74"/>
                  <a:pt x="406" y="72"/>
                </a:cubicBezTo>
                <a:cubicBezTo>
                  <a:pt x="408" y="73"/>
                  <a:pt x="411" y="76"/>
                  <a:pt x="415" y="78"/>
                </a:cubicBezTo>
                <a:cubicBezTo>
                  <a:pt x="412" y="81"/>
                  <a:pt x="408" y="86"/>
                  <a:pt x="408" y="86"/>
                </a:cubicBezTo>
                <a:cubicBezTo>
                  <a:pt x="410" y="88"/>
                  <a:pt x="410" y="88"/>
                  <a:pt x="410" y="88"/>
                </a:cubicBezTo>
                <a:cubicBezTo>
                  <a:pt x="410" y="88"/>
                  <a:pt x="414" y="93"/>
                  <a:pt x="418" y="96"/>
                </a:cubicBezTo>
                <a:cubicBezTo>
                  <a:pt x="417" y="98"/>
                  <a:pt x="415" y="99"/>
                  <a:pt x="414" y="101"/>
                </a:cubicBezTo>
                <a:cubicBezTo>
                  <a:pt x="414" y="101"/>
                  <a:pt x="414" y="101"/>
                  <a:pt x="414" y="101"/>
                </a:cubicBezTo>
                <a:close/>
                <a:moveTo>
                  <a:pt x="358" y="66"/>
                </a:moveTo>
                <a:cubicBezTo>
                  <a:pt x="352" y="63"/>
                  <a:pt x="332" y="54"/>
                  <a:pt x="312" y="51"/>
                </a:cubicBezTo>
                <a:cubicBezTo>
                  <a:pt x="312" y="47"/>
                  <a:pt x="318" y="18"/>
                  <a:pt x="318" y="18"/>
                </a:cubicBezTo>
                <a:cubicBezTo>
                  <a:pt x="316" y="17"/>
                  <a:pt x="316" y="17"/>
                  <a:pt x="316" y="17"/>
                </a:cubicBezTo>
                <a:cubicBezTo>
                  <a:pt x="309" y="15"/>
                  <a:pt x="300" y="14"/>
                  <a:pt x="300" y="14"/>
                </a:cubicBezTo>
                <a:cubicBezTo>
                  <a:pt x="298" y="14"/>
                  <a:pt x="298" y="14"/>
                  <a:pt x="298" y="14"/>
                </a:cubicBezTo>
                <a:cubicBezTo>
                  <a:pt x="298" y="14"/>
                  <a:pt x="297" y="23"/>
                  <a:pt x="296" y="25"/>
                </a:cubicBezTo>
                <a:cubicBezTo>
                  <a:pt x="294" y="25"/>
                  <a:pt x="291" y="25"/>
                  <a:pt x="287" y="25"/>
                </a:cubicBezTo>
                <a:cubicBezTo>
                  <a:pt x="287" y="21"/>
                  <a:pt x="288" y="14"/>
                  <a:pt x="288" y="14"/>
                </a:cubicBezTo>
                <a:cubicBezTo>
                  <a:pt x="286" y="14"/>
                  <a:pt x="286" y="14"/>
                  <a:pt x="286" y="14"/>
                </a:cubicBezTo>
                <a:cubicBezTo>
                  <a:pt x="282" y="14"/>
                  <a:pt x="275" y="14"/>
                  <a:pt x="272" y="13"/>
                </a:cubicBezTo>
                <a:cubicBezTo>
                  <a:pt x="272" y="11"/>
                  <a:pt x="272" y="9"/>
                  <a:pt x="272" y="6"/>
                </a:cubicBezTo>
                <a:cubicBezTo>
                  <a:pt x="298" y="5"/>
                  <a:pt x="323" y="11"/>
                  <a:pt x="330" y="13"/>
                </a:cubicBezTo>
                <a:cubicBezTo>
                  <a:pt x="328" y="21"/>
                  <a:pt x="323" y="43"/>
                  <a:pt x="322" y="44"/>
                </a:cubicBezTo>
                <a:cubicBezTo>
                  <a:pt x="322" y="46"/>
                  <a:pt x="322" y="46"/>
                  <a:pt x="322" y="46"/>
                </a:cubicBezTo>
                <a:cubicBezTo>
                  <a:pt x="324" y="46"/>
                  <a:pt x="324" y="46"/>
                  <a:pt x="324" y="46"/>
                </a:cubicBezTo>
                <a:cubicBezTo>
                  <a:pt x="328" y="47"/>
                  <a:pt x="337" y="51"/>
                  <a:pt x="337" y="51"/>
                </a:cubicBezTo>
                <a:cubicBezTo>
                  <a:pt x="339" y="51"/>
                  <a:pt x="339" y="51"/>
                  <a:pt x="339" y="51"/>
                </a:cubicBezTo>
                <a:cubicBezTo>
                  <a:pt x="339" y="51"/>
                  <a:pt x="341" y="43"/>
                  <a:pt x="342" y="40"/>
                </a:cubicBezTo>
                <a:cubicBezTo>
                  <a:pt x="344" y="41"/>
                  <a:pt x="348" y="42"/>
                  <a:pt x="352" y="44"/>
                </a:cubicBezTo>
                <a:cubicBezTo>
                  <a:pt x="351" y="47"/>
                  <a:pt x="348" y="53"/>
                  <a:pt x="348" y="53"/>
                </a:cubicBezTo>
                <a:cubicBezTo>
                  <a:pt x="350" y="54"/>
                  <a:pt x="350" y="54"/>
                  <a:pt x="350" y="54"/>
                </a:cubicBezTo>
                <a:cubicBezTo>
                  <a:pt x="350" y="54"/>
                  <a:pt x="356" y="58"/>
                  <a:pt x="360" y="60"/>
                </a:cubicBezTo>
                <a:cubicBezTo>
                  <a:pt x="360" y="62"/>
                  <a:pt x="359" y="64"/>
                  <a:pt x="358" y="66"/>
                </a:cubicBezTo>
                <a:cubicBezTo>
                  <a:pt x="358" y="66"/>
                  <a:pt x="358" y="66"/>
                  <a:pt x="358" y="66"/>
                </a:cubicBezTo>
                <a:close/>
                <a:moveTo>
                  <a:pt x="294" y="49"/>
                </a:moveTo>
                <a:cubicBezTo>
                  <a:pt x="288" y="48"/>
                  <a:pt x="266" y="45"/>
                  <a:pt x="245" y="48"/>
                </a:cubicBezTo>
                <a:cubicBezTo>
                  <a:pt x="245" y="44"/>
                  <a:pt x="241" y="15"/>
                  <a:pt x="241" y="15"/>
                </a:cubicBezTo>
                <a:cubicBezTo>
                  <a:pt x="239" y="15"/>
                  <a:pt x="239" y="15"/>
                  <a:pt x="239" y="15"/>
                </a:cubicBezTo>
                <a:cubicBezTo>
                  <a:pt x="231" y="14"/>
                  <a:pt x="223" y="17"/>
                  <a:pt x="223" y="17"/>
                </a:cubicBezTo>
                <a:cubicBezTo>
                  <a:pt x="221" y="17"/>
                  <a:pt x="221" y="17"/>
                  <a:pt x="221" y="17"/>
                </a:cubicBezTo>
                <a:cubicBezTo>
                  <a:pt x="221" y="17"/>
                  <a:pt x="222" y="25"/>
                  <a:pt x="223" y="28"/>
                </a:cubicBezTo>
                <a:cubicBezTo>
                  <a:pt x="220" y="29"/>
                  <a:pt x="217" y="29"/>
                  <a:pt x="213" y="30"/>
                </a:cubicBezTo>
                <a:cubicBezTo>
                  <a:pt x="213" y="26"/>
                  <a:pt x="211" y="20"/>
                  <a:pt x="211" y="20"/>
                </a:cubicBezTo>
                <a:cubicBezTo>
                  <a:pt x="209" y="20"/>
                  <a:pt x="209" y="20"/>
                  <a:pt x="209" y="20"/>
                </a:cubicBezTo>
                <a:cubicBezTo>
                  <a:pt x="205" y="22"/>
                  <a:pt x="199" y="23"/>
                  <a:pt x="195" y="24"/>
                </a:cubicBezTo>
                <a:cubicBezTo>
                  <a:pt x="195" y="22"/>
                  <a:pt x="194" y="20"/>
                  <a:pt x="193" y="18"/>
                </a:cubicBezTo>
                <a:cubicBezTo>
                  <a:pt x="218" y="9"/>
                  <a:pt x="244" y="7"/>
                  <a:pt x="251" y="6"/>
                </a:cubicBezTo>
                <a:cubicBezTo>
                  <a:pt x="252" y="14"/>
                  <a:pt x="254" y="37"/>
                  <a:pt x="254" y="38"/>
                </a:cubicBezTo>
                <a:cubicBezTo>
                  <a:pt x="254" y="40"/>
                  <a:pt x="254" y="40"/>
                  <a:pt x="254" y="40"/>
                </a:cubicBezTo>
                <a:cubicBezTo>
                  <a:pt x="256" y="40"/>
                  <a:pt x="256" y="40"/>
                  <a:pt x="256" y="40"/>
                </a:cubicBezTo>
                <a:cubicBezTo>
                  <a:pt x="260" y="40"/>
                  <a:pt x="270" y="40"/>
                  <a:pt x="270" y="40"/>
                </a:cubicBezTo>
                <a:cubicBezTo>
                  <a:pt x="272" y="40"/>
                  <a:pt x="272" y="40"/>
                  <a:pt x="272" y="40"/>
                </a:cubicBezTo>
                <a:cubicBezTo>
                  <a:pt x="272" y="40"/>
                  <a:pt x="272" y="32"/>
                  <a:pt x="271" y="29"/>
                </a:cubicBezTo>
                <a:cubicBezTo>
                  <a:pt x="274" y="29"/>
                  <a:pt x="278" y="29"/>
                  <a:pt x="282" y="29"/>
                </a:cubicBezTo>
                <a:cubicBezTo>
                  <a:pt x="282" y="33"/>
                  <a:pt x="282" y="39"/>
                  <a:pt x="282" y="39"/>
                </a:cubicBezTo>
                <a:cubicBezTo>
                  <a:pt x="283" y="40"/>
                  <a:pt x="283" y="40"/>
                  <a:pt x="283" y="40"/>
                </a:cubicBezTo>
                <a:cubicBezTo>
                  <a:pt x="284" y="40"/>
                  <a:pt x="290" y="41"/>
                  <a:pt x="295" y="42"/>
                </a:cubicBezTo>
                <a:cubicBezTo>
                  <a:pt x="295" y="44"/>
                  <a:pt x="295" y="46"/>
                  <a:pt x="294" y="49"/>
                </a:cubicBezTo>
                <a:cubicBezTo>
                  <a:pt x="294" y="49"/>
                  <a:pt x="294" y="49"/>
                  <a:pt x="294" y="49"/>
                </a:cubicBezTo>
                <a:close/>
                <a:moveTo>
                  <a:pt x="180" y="65"/>
                </a:moveTo>
                <a:cubicBezTo>
                  <a:pt x="179" y="62"/>
                  <a:pt x="166" y="35"/>
                  <a:pt x="166" y="35"/>
                </a:cubicBezTo>
                <a:cubicBezTo>
                  <a:pt x="164" y="36"/>
                  <a:pt x="164" y="36"/>
                  <a:pt x="164" y="36"/>
                </a:cubicBezTo>
                <a:cubicBezTo>
                  <a:pt x="157" y="38"/>
                  <a:pt x="150" y="43"/>
                  <a:pt x="149" y="43"/>
                </a:cubicBezTo>
                <a:cubicBezTo>
                  <a:pt x="148" y="44"/>
                  <a:pt x="148" y="44"/>
                  <a:pt x="148" y="44"/>
                </a:cubicBezTo>
                <a:cubicBezTo>
                  <a:pt x="148" y="44"/>
                  <a:pt x="152" y="51"/>
                  <a:pt x="153" y="54"/>
                </a:cubicBezTo>
                <a:cubicBezTo>
                  <a:pt x="151" y="55"/>
                  <a:pt x="148" y="57"/>
                  <a:pt x="145" y="59"/>
                </a:cubicBezTo>
                <a:cubicBezTo>
                  <a:pt x="143" y="55"/>
                  <a:pt x="139" y="49"/>
                  <a:pt x="139" y="49"/>
                </a:cubicBezTo>
                <a:cubicBezTo>
                  <a:pt x="137" y="51"/>
                  <a:pt x="137" y="51"/>
                  <a:pt x="137" y="51"/>
                </a:cubicBezTo>
                <a:cubicBezTo>
                  <a:pt x="134" y="53"/>
                  <a:pt x="129" y="56"/>
                  <a:pt x="126" y="58"/>
                </a:cubicBezTo>
                <a:cubicBezTo>
                  <a:pt x="124" y="57"/>
                  <a:pt x="123" y="54"/>
                  <a:pt x="122" y="53"/>
                </a:cubicBezTo>
                <a:cubicBezTo>
                  <a:pt x="142" y="37"/>
                  <a:pt x="167" y="27"/>
                  <a:pt x="174" y="24"/>
                </a:cubicBezTo>
                <a:cubicBezTo>
                  <a:pt x="177" y="31"/>
                  <a:pt x="185" y="52"/>
                  <a:pt x="186" y="53"/>
                </a:cubicBezTo>
                <a:cubicBezTo>
                  <a:pt x="187" y="55"/>
                  <a:pt x="187" y="55"/>
                  <a:pt x="187" y="55"/>
                </a:cubicBezTo>
                <a:cubicBezTo>
                  <a:pt x="189" y="54"/>
                  <a:pt x="189" y="54"/>
                  <a:pt x="189" y="54"/>
                </a:cubicBezTo>
                <a:cubicBezTo>
                  <a:pt x="193" y="53"/>
                  <a:pt x="202" y="50"/>
                  <a:pt x="202" y="50"/>
                </a:cubicBezTo>
                <a:cubicBezTo>
                  <a:pt x="204" y="50"/>
                  <a:pt x="204" y="50"/>
                  <a:pt x="204" y="50"/>
                </a:cubicBezTo>
                <a:cubicBezTo>
                  <a:pt x="204" y="50"/>
                  <a:pt x="201" y="42"/>
                  <a:pt x="200" y="39"/>
                </a:cubicBezTo>
                <a:cubicBezTo>
                  <a:pt x="202" y="38"/>
                  <a:pt x="206" y="37"/>
                  <a:pt x="210" y="36"/>
                </a:cubicBezTo>
                <a:cubicBezTo>
                  <a:pt x="211" y="40"/>
                  <a:pt x="213" y="46"/>
                  <a:pt x="213" y="46"/>
                </a:cubicBezTo>
                <a:cubicBezTo>
                  <a:pt x="214" y="46"/>
                  <a:pt x="214" y="46"/>
                  <a:pt x="214" y="46"/>
                </a:cubicBezTo>
                <a:cubicBezTo>
                  <a:pt x="215" y="46"/>
                  <a:pt x="222" y="45"/>
                  <a:pt x="226" y="45"/>
                </a:cubicBezTo>
                <a:cubicBezTo>
                  <a:pt x="227" y="47"/>
                  <a:pt x="227" y="49"/>
                  <a:pt x="228" y="51"/>
                </a:cubicBezTo>
                <a:cubicBezTo>
                  <a:pt x="221" y="52"/>
                  <a:pt x="199" y="57"/>
                  <a:pt x="180" y="65"/>
                </a:cubicBezTo>
                <a:cubicBezTo>
                  <a:pt x="180" y="65"/>
                  <a:pt x="180" y="65"/>
                  <a:pt x="180" y="65"/>
                </a:cubicBezTo>
                <a:close/>
                <a:moveTo>
                  <a:pt x="79" y="100"/>
                </a:moveTo>
                <a:cubicBezTo>
                  <a:pt x="77" y="103"/>
                  <a:pt x="72" y="108"/>
                  <a:pt x="70" y="110"/>
                </a:cubicBezTo>
                <a:cubicBezTo>
                  <a:pt x="69" y="109"/>
                  <a:pt x="66" y="107"/>
                  <a:pt x="65" y="106"/>
                </a:cubicBezTo>
                <a:cubicBezTo>
                  <a:pt x="80" y="85"/>
                  <a:pt x="100" y="69"/>
                  <a:pt x="106" y="64"/>
                </a:cubicBezTo>
                <a:cubicBezTo>
                  <a:pt x="110" y="70"/>
                  <a:pt x="125" y="88"/>
                  <a:pt x="125" y="89"/>
                </a:cubicBezTo>
                <a:cubicBezTo>
                  <a:pt x="127" y="90"/>
                  <a:pt x="127" y="90"/>
                  <a:pt x="127" y="90"/>
                </a:cubicBezTo>
                <a:cubicBezTo>
                  <a:pt x="128" y="89"/>
                  <a:pt x="128" y="89"/>
                  <a:pt x="128" y="89"/>
                </a:cubicBezTo>
                <a:cubicBezTo>
                  <a:pt x="132" y="86"/>
                  <a:pt x="140" y="81"/>
                  <a:pt x="140" y="81"/>
                </a:cubicBezTo>
                <a:cubicBezTo>
                  <a:pt x="142" y="80"/>
                  <a:pt x="142" y="80"/>
                  <a:pt x="142" y="80"/>
                </a:cubicBezTo>
                <a:cubicBezTo>
                  <a:pt x="142" y="80"/>
                  <a:pt x="136" y="73"/>
                  <a:pt x="135" y="71"/>
                </a:cubicBezTo>
                <a:cubicBezTo>
                  <a:pt x="136" y="70"/>
                  <a:pt x="140" y="67"/>
                  <a:pt x="143" y="65"/>
                </a:cubicBezTo>
                <a:cubicBezTo>
                  <a:pt x="146" y="68"/>
                  <a:pt x="149" y="74"/>
                  <a:pt x="149" y="74"/>
                </a:cubicBezTo>
                <a:cubicBezTo>
                  <a:pt x="150" y="73"/>
                  <a:pt x="150" y="73"/>
                  <a:pt x="150" y="73"/>
                </a:cubicBezTo>
                <a:cubicBezTo>
                  <a:pt x="151" y="73"/>
                  <a:pt x="157" y="70"/>
                  <a:pt x="161" y="68"/>
                </a:cubicBezTo>
                <a:cubicBezTo>
                  <a:pt x="162" y="70"/>
                  <a:pt x="163" y="72"/>
                  <a:pt x="164" y="74"/>
                </a:cubicBezTo>
                <a:cubicBezTo>
                  <a:pt x="158" y="77"/>
                  <a:pt x="140" y="88"/>
                  <a:pt x="124" y="102"/>
                </a:cubicBezTo>
                <a:cubicBezTo>
                  <a:pt x="122" y="99"/>
                  <a:pt x="102" y="77"/>
                  <a:pt x="102" y="77"/>
                </a:cubicBezTo>
                <a:cubicBezTo>
                  <a:pt x="101" y="78"/>
                  <a:pt x="101" y="78"/>
                  <a:pt x="101" y="78"/>
                </a:cubicBezTo>
                <a:cubicBezTo>
                  <a:pt x="94" y="82"/>
                  <a:pt x="89" y="88"/>
                  <a:pt x="88" y="89"/>
                </a:cubicBezTo>
                <a:cubicBezTo>
                  <a:pt x="87" y="90"/>
                  <a:pt x="87" y="90"/>
                  <a:pt x="87" y="90"/>
                </a:cubicBezTo>
                <a:cubicBezTo>
                  <a:pt x="87" y="90"/>
                  <a:pt x="93" y="96"/>
                  <a:pt x="95" y="98"/>
                </a:cubicBezTo>
                <a:cubicBezTo>
                  <a:pt x="93" y="100"/>
                  <a:pt x="91" y="103"/>
                  <a:pt x="89" y="105"/>
                </a:cubicBezTo>
                <a:cubicBezTo>
                  <a:pt x="86" y="102"/>
                  <a:pt x="80" y="98"/>
                  <a:pt x="80" y="98"/>
                </a:cubicBezTo>
                <a:cubicBezTo>
                  <a:pt x="79" y="100"/>
                  <a:pt x="79" y="100"/>
                  <a:pt x="79" y="100"/>
                </a:cubicBezTo>
                <a:close/>
                <a:moveTo>
                  <a:pt x="37" y="163"/>
                </a:moveTo>
                <a:cubicBezTo>
                  <a:pt x="35" y="167"/>
                  <a:pt x="33" y="173"/>
                  <a:pt x="31" y="176"/>
                </a:cubicBezTo>
                <a:cubicBezTo>
                  <a:pt x="29" y="175"/>
                  <a:pt x="27" y="174"/>
                  <a:pt x="25" y="173"/>
                </a:cubicBezTo>
                <a:cubicBezTo>
                  <a:pt x="33" y="149"/>
                  <a:pt x="48" y="127"/>
                  <a:pt x="53" y="122"/>
                </a:cubicBezTo>
                <a:cubicBezTo>
                  <a:pt x="59" y="126"/>
                  <a:pt x="78" y="139"/>
                  <a:pt x="79" y="139"/>
                </a:cubicBezTo>
                <a:cubicBezTo>
                  <a:pt x="80" y="141"/>
                  <a:pt x="80" y="141"/>
                  <a:pt x="80" y="141"/>
                </a:cubicBezTo>
                <a:cubicBezTo>
                  <a:pt x="82" y="139"/>
                  <a:pt x="82" y="139"/>
                  <a:pt x="82" y="139"/>
                </a:cubicBezTo>
                <a:cubicBezTo>
                  <a:pt x="84" y="135"/>
                  <a:pt x="90" y="128"/>
                  <a:pt x="90" y="128"/>
                </a:cubicBezTo>
                <a:cubicBezTo>
                  <a:pt x="92" y="126"/>
                  <a:pt x="92" y="126"/>
                  <a:pt x="92" y="126"/>
                </a:cubicBezTo>
                <a:cubicBezTo>
                  <a:pt x="92" y="126"/>
                  <a:pt x="85" y="122"/>
                  <a:pt x="82" y="120"/>
                </a:cubicBezTo>
                <a:cubicBezTo>
                  <a:pt x="84" y="118"/>
                  <a:pt x="86" y="115"/>
                  <a:pt x="89" y="111"/>
                </a:cubicBezTo>
                <a:cubicBezTo>
                  <a:pt x="92" y="114"/>
                  <a:pt x="97" y="118"/>
                  <a:pt x="97" y="118"/>
                </a:cubicBezTo>
                <a:cubicBezTo>
                  <a:pt x="98" y="117"/>
                  <a:pt x="98" y="117"/>
                  <a:pt x="98" y="117"/>
                </a:cubicBezTo>
                <a:cubicBezTo>
                  <a:pt x="98" y="117"/>
                  <a:pt x="104" y="113"/>
                  <a:pt x="107" y="110"/>
                </a:cubicBezTo>
                <a:cubicBezTo>
                  <a:pt x="109" y="111"/>
                  <a:pt x="110" y="113"/>
                  <a:pt x="112" y="114"/>
                </a:cubicBezTo>
                <a:cubicBezTo>
                  <a:pt x="107" y="119"/>
                  <a:pt x="92" y="135"/>
                  <a:pt x="81" y="152"/>
                </a:cubicBezTo>
                <a:cubicBezTo>
                  <a:pt x="78" y="150"/>
                  <a:pt x="53" y="135"/>
                  <a:pt x="53" y="135"/>
                </a:cubicBezTo>
                <a:cubicBezTo>
                  <a:pt x="51" y="136"/>
                  <a:pt x="51" y="136"/>
                  <a:pt x="51" y="136"/>
                </a:cubicBezTo>
                <a:cubicBezTo>
                  <a:pt x="46" y="142"/>
                  <a:pt x="43" y="150"/>
                  <a:pt x="43" y="150"/>
                </a:cubicBezTo>
                <a:cubicBezTo>
                  <a:pt x="42" y="152"/>
                  <a:pt x="42" y="152"/>
                  <a:pt x="42" y="152"/>
                </a:cubicBezTo>
                <a:cubicBezTo>
                  <a:pt x="42" y="152"/>
                  <a:pt x="49" y="156"/>
                  <a:pt x="52" y="157"/>
                </a:cubicBezTo>
                <a:cubicBezTo>
                  <a:pt x="50" y="160"/>
                  <a:pt x="49" y="163"/>
                  <a:pt x="47" y="166"/>
                </a:cubicBezTo>
                <a:cubicBezTo>
                  <a:pt x="44" y="164"/>
                  <a:pt x="38" y="161"/>
                  <a:pt x="38" y="161"/>
                </a:cubicBezTo>
                <a:cubicBezTo>
                  <a:pt x="37" y="163"/>
                  <a:pt x="37" y="163"/>
                  <a:pt x="37" y="163"/>
                </a:cubicBezTo>
                <a:close/>
                <a:moveTo>
                  <a:pt x="16" y="238"/>
                </a:moveTo>
                <a:cubicBezTo>
                  <a:pt x="15" y="241"/>
                  <a:pt x="15" y="248"/>
                  <a:pt x="14" y="251"/>
                </a:cubicBezTo>
                <a:cubicBezTo>
                  <a:pt x="12" y="251"/>
                  <a:pt x="10" y="251"/>
                  <a:pt x="7" y="251"/>
                </a:cubicBezTo>
                <a:cubicBezTo>
                  <a:pt x="8" y="225"/>
                  <a:pt x="15" y="200"/>
                  <a:pt x="17" y="192"/>
                </a:cubicBezTo>
                <a:cubicBezTo>
                  <a:pt x="25" y="195"/>
                  <a:pt x="46" y="201"/>
                  <a:pt x="47" y="201"/>
                </a:cubicBezTo>
                <a:cubicBezTo>
                  <a:pt x="49" y="202"/>
                  <a:pt x="49" y="202"/>
                  <a:pt x="49" y="202"/>
                </a:cubicBezTo>
                <a:cubicBezTo>
                  <a:pt x="50" y="200"/>
                  <a:pt x="50" y="200"/>
                  <a:pt x="50" y="200"/>
                </a:cubicBezTo>
                <a:cubicBezTo>
                  <a:pt x="51" y="196"/>
                  <a:pt x="55" y="188"/>
                  <a:pt x="55" y="187"/>
                </a:cubicBezTo>
                <a:cubicBezTo>
                  <a:pt x="56" y="185"/>
                  <a:pt x="56" y="185"/>
                  <a:pt x="56" y="185"/>
                </a:cubicBezTo>
                <a:cubicBezTo>
                  <a:pt x="56" y="185"/>
                  <a:pt x="48" y="183"/>
                  <a:pt x="46" y="182"/>
                </a:cubicBezTo>
                <a:cubicBezTo>
                  <a:pt x="46" y="180"/>
                  <a:pt x="48" y="176"/>
                  <a:pt x="50" y="172"/>
                </a:cubicBezTo>
                <a:cubicBezTo>
                  <a:pt x="53" y="173"/>
                  <a:pt x="59" y="176"/>
                  <a:pt x="59" y="176"/>
                </a:cubicBezTo>
                <a:cubicBezTo>
                  <a:pt x="60" y="175"/>
                  <a:pt x="60" y="175"/>
                  <a:pt x="60" y="175"/>
                </a:cubicBezTo>
                <a:cubicBezTo>
                  <a:pt x="60" y="175"/>
                  <a:pt x="64" y="169"/>
                  <a:pt x="66" y="165"/>
                </a:cubicBezTo>
                <a:cubicBezTo>
                  <a:pt x="68" y="166"/>
                  <a:pt x="70" y="167"/>
                  <a:pt x="72" y="168"/>
                </a:cubicBezTo>
                <a:cubicBezTo>
                  <a:pt x="69" y="174"/>
                  <a:pt x="59" y="193"/>
                  <a:pt x="54" y="213"/>
                </a:cubicBezTo>
                <a:cubicBezTo>
                  <a:pt x="50" y="212"/>
                  <a:pt x="22" y="206"/>
                  <a:pt x="22" y="206"/>
                </a:cubicBezTo>
                <a:cubicBezTo>
                  <a:pt x="21" y="207"/>
                  <a:pt x="21" y="207"/>
                  <a:pt x="21" y="207"/>
                </a:cubicBezTo>
                <a:cubicBezTo>
                  <a:pt x="18" y="215"/>
                  <a:pt x="17" y="223"/>
                  <a:pt x="17" y="223"/>
                </a:cubicBezTo>
                <a:cubicBezTo>
                  <a:pt x="17" y="225"/>
                  <a:pt x="17" y="225"/>
                  <a:pt x="17" y="225"/>
                </a:cubicBezTo>
                <a:cubicBezTo>
                  <a:pt x="17" y="225"/>
                  <a:pt x="25" y="227"/>
                  <a:pt x="28" y="227"/>
                </a:cubicBezTo>
                <a:cubicBezTo>
                  <a:pt x="27" y="230"/>
                  <a:pt x="27" y="233"/>
                  <a:pt x="27" y="237"/>
                </a:cubicBezTo>
                <a:cubicBezTo>
                  <a:pt x="22" y="236"/>
                  <a:pt x="16" y="235"/>
                  <a:pt x="16" y="235"/>
                </a:cubicBezTo>
                <a:cubicBezTo>
                  <a:pt x="16" y="238"/>
                  <a:pt x="16" y="238"/>
                  <a:pt x="16" y="238"/>
                </a:cubicBezTo>
                <a:close/>
                <a:moveTo>
                  <a:pt x="91" y="464"/>
                </a:moveTo>
                <a:cubicBezTo>
                  <a:pt x="71" y="447"/>
                  <a:pt x="56" y="426"/>
                  <a:pt x="52" y="420"/>
                </a:cubicBezTo>
                <a:cubicBezTo>
                  <a:pt x="59" y="415"/>
                  <a:pt x="77" y="402"/>
                  <a:pt x="78" y="401"/>
                </a:cubicBezTo>
                <a:cubicBezTo>
                  <a:pt x="80" y="400"/>
                  <a:pt x="80" y="400"/>
                  <a:pt x="80" y="400"/>
                </a:cubicBezTo>
                <a:cubicBezTo>
                  <a:pt x="79" y="398"/>
                  <a:pt x="79" y="398"/>
                  <a:pt x="79" y="398"/>
                </a:cubicBezTo>
                <a:cubicBezTo>
                  <a:pt x="76" y="395"/>
                  <a:pt x="72" y="386"/>
                  <a:pt x="72" y="386"/>
                </a:cubicBezTo>
                <a:cubicBezTo>
                  <a:pt x="71" y="384"/>
                  <a:pt x="71" y="384"/>
                  <a:pt x="71" y="384"/>
                </a:cubicBezTo>
                <a:cubicBezTo>
                  <a:pt x="71" y="384"/>
                  <a:pt x="64" y="389"/>
                  <a:pt x="61" y="391"/>
                </a:cubicBezTo>
                <a:cubicBezTo>
                  <a:pt x="60" y="389"/>
                  <a:pt x="58" y="385"/>
                  <a:pt x="56" y="381"/>
                </a:cubicBezTo>
                <a:cubicBezTo>
                  <a:pt x="59" y="380"/>
                  <a:pt x="65" y="377"/>
                  <a:pt x="65" y="377"/>
                </a:cubicBezTo>
                <a:cubicBezTo>
                  <a:pt x="64" y="375"/>
                  <a:pt x="64" y="375"/>
                  <a:pt x="64" y="375"/>
                </a:cubicBezTo>
                <a:cubicBezTo>
                  <a:pt x="64" y="375"/>
                  <a:pt x="62" y="368"/>
                  <a:pt x="60" y="364"/>
                </a:cubicBezTo>
                <a:cubicBezTo>
                  <a:pt x="62" y="363"/>
                  <a:pt x="64" y="362"/>
                  <a:pt x="66" y="361"/>
                </a:cubicBezTo>
                <a:cubicBezTo>
                  <a:pt x="69" y="367"/>
                  <a:pt x="78" y="387"/>
                  <a:pt x="91" y="404"/>
                </a:cubicBezTo>
                <a:cubicBezTo>
                  <a:pt x="88" y="406"/>
                  <a:pt x="65" y="425"/>
                  <a:pt x="65" y="425"/>
                </a:cubicBezTo>
                <a:cubicBezTo>
                  <a:pt x="66" y="426"/>
                  <a:pt x="66" y="426"/>
                  <a:pt x="66" y="426"/>
                </a:cubicBezTo>
                <a:cubicBezTo>
                  <a:pt x="70" y="433"/>
                  <a:pt x="75" y="439"/>
                  <a:pt x="76" y="439"/>
                </a:cubicBezTo>
                <a:cubicBezTo>
                  <a:pt x="77" y="440"/>
                  <a:pt x="77" y="440"/>
                  <a:pt x="77" y="440"/>
                </a:cubicBezTo>
                <a:cubicBezTo>
                  <a:pt x="77" y="440"/>
                  <a:pt x="84" y="435"/>
                  <a:pt x="86" y="433"/>
                </a:cubicBezTo>
                <a:cubicBezTo>
                  <a:pt x="87" y="435"/>
                  <a:pt x="90" y="438"/>
                  <a:pt x="92" y="440"/>
                </a:cubicBezTo>
                <a:cubicBezTo>
                  <a:pt x="89" y="443"/>
                  <a:pt x="84" y="448"/>
                  <a:pt x="84" y="448"/>
                </a:cubicBezTo>
                <a:cubicBezTo>
                  <a:pt x="86" y="449"/>
                  <a:pt x="86" y="449"/>
                  <a:pt x="86" y="449"/>
                </a:cubicBezTo>
                <a:cubicBezTo>
                  <a:pt x="89" y="452"/>
                  <a:pt x="94" y="456"/>
                  <a:pt x="96" y="459"/>
                </a:cubicBezTo>
                <a:cubicBezTo>
                  <a:pt x="95" y="460"/>
                  <a:pt x="93" y="462"/>
                  <a:pt x="91" y="464"/>
                </a:cubicBezTo>
                <a:cubicBezTo>
                  <a:pt x="91" y="464"/>
                  <a:pt x="91" y="464"/>
                  <a:pt x="91" y="464"/>
                </a:cubicBezTo>
                <a:close/>
                <a:moveTo>
                  <a:pt x="156" y="508"/>
                </a:moveTo>
                <a:cubicBezTo>
                  <a:pt x="132" y="498"/>
                  <a:pt x="112" y="482"/>
                  <a:pt x="106" y="477"/>
                </a:cubicBezTo>
                <a:cubicBezTo>
                  <a:pt x="111" y="471"/>
                  <a:pt x="125" y="453"/>
                  <a:pt x="126" y="452"/>
                </a:cubicBezTo>
                <a:cubicBezTo>
                  <a:pt x="127" y="451"/>
                  <a:pt x="127" y="451"/>
                  <a:pt x="127" y="451"/>
                </a:cubicBezTo>
                <a:cubicBezTo>
                  <a:pt x="125" y="449"/>
                  <a:pt x="125" y="449"/>
                  <a:pt x="125" y="449"/>
                </a:cubicBezTo>
                <a:cubicBezTo>
                  <a:pt x="122" y="447"/>
                  <a:pt x="115" y="440"/>
                  <a:pt x="115" y="440"/>
                </a:cubicBezTo>
                <a:cubicBezTo>
                  <a:pt x="114" y="438"/>
                  <a:pt x="114" y="438"/>
                  <a:pt x="114" y="438"/>
                </a:cubicBezTo>
                <a:cubicBezTo>
                  <a:pt x="114" y="438"/>
                  <a:pt x="108" y="445"/>
                  <a:pt x="107" y="447"/>
                </a:cubicBezTo>
                <a:cubicBezTo>
                  <a:pt x="105" y="446"/>
                  <a:pt x="102" y="443"/>
                  <a:pt x="98" y="440"/>
                </a:cubicBezTo>
                <a:cubicBezTo>
                  <a:pt x="101" y="437"/>
                  <a:pt x="106" y="433"/>
                  <a:pt x="106" y="433"/>
                </a:cubicBezTo>
                <a:cubicBezTo>
                  <a:pt x="105" y="431"/>
                  <a:pt x="105" y="431"/>
                  <a:pt x="105" y="431"/>
                </a:cubicBezTo>
                <a:cubicBezTo>
                  <a:pt x="105" y="431"/>
                  <a:pt x="101" y="425"/>
                  <a:pt x="98" y="422"/>
                </a:cubicBezTo>
                <a:cubicBezTo>
                  <a:pt x="100" y="420"/>
                  <a:pt x="101" y="419"/>
                  <a:pt x="103" y="417"/>
                </a:cubicBezTo>
                <a:cubicBezTo>
                  <a:pt x="107" y="423"/>
                  <a:pt x="122" y="439"/>
                  <a:pt x="139" y="451"/>
                </a:cubicBezTo>
                <a:cubicBezTo>
                  <a:pt x="137" y="454"/>
                  <a:pt x="120" y="478"/>
                  <a:pt x="120" y="478"/>
                </a:cubicBezTo>
                <a:cubicBezTo>
                  <a:pt x="121" y="479"/>
                  <a:pt x="121" y="479"/>
                  <a:pt x="121" y="479"/>
                </a:cubicBezTo>
                <a:cubicBezTo>
                  <a:pt x="127" y="485"/>
                  <a:pt x="134" y="488"/>
                  <a:pt x="134" y="489"/>
                </a:cubicBezTo>
                <a:cubicBezTo>
                  <a:pt x="136" y="490"/>
                  <a:pt x="136" y="490"/>
                  <a:pt x="136" y="490"/>
                </a:cubicBezTo>
                <a:cubicBezTo>
                  <a:pt x="136" y="490"/>
                  <a:pt x="141" y="483"/>
                  <a:pt x="142" y="480"/>
                </a:cubicBezTo>
                <a:cubicBezTo>
                  <a:pt x="145" y="482"/>
                  <a:pt x="147" y="483"/>
                  <a:pt x="151" y="485"/>
                </a:cubicBezTo>
                <a:cubicBezTo>
                  <a:pt x="148" y="489"/>
                  <a:pt x="145" y="495"/>
                  <a:pt x="145" y="495"/>
                </a:cubicBezTo>
                <a:cubicBezTo>
                  <a:pt x="147" y="496"/>
                  <a:pt x="147" y="496"/>
                  <a:pt x="147" y="496"/>
                </a:cubicBezTo>
                <a:cubicBezTo>
                  <a:pt x="150" y="497"/>
                  <a:pt x="156" y="500"/>
                  <a:pt x="159" y="502"/>
                </a:cubicBezTo>
                <a:cubicBezTo>
                  <a:pt x="158" y="504"/>
                  <a:pt x="157" y="506"/>
                  <a:pt x="156" y="508"/>
                </a:cubicBezTo>
                <a:cubicBezTo>
                  <a:pt x="156" y="508"/>
                  <a:pt x="156" y="508"/>
                  <a:pt x="156" y="508"/>
                </a:cubicBezTo>
                <a:close/>
                <a:moveTo>
                  <a:pt x="327" y="528"/>
                </a:moveTo>
                <a:cubicBezTo>
                  <a:pt x="326" y="521"/>
                  <a:pt x="321" y="499"/>
                  <a:pt x="321" y="498"/>
                </a:cubicBezTo>
                <a:cubicBezTo>
                  <a:pt x="320" y="496"/>
                  <a:pt x="320" y="496"/>
                  <a:pt x="320" y="496"/>
                </a:cubicBezTo>
                <a:cubicBezTo>
                  <a:pt x="318" y="496"/>
                  <a:pt x="318" y="496"/>
                  <a:pt x="318" y="496"/>
                </a:cubicBezTo>
                <a:cubicBezTo>
                  <a:pt x="314" y="497"/>
                  <a:pt x="305" y="498"/>
                  <a:pt x="305" y="498"/>
                </a:cubicBezTo>
                <a:cubicBezTo>
                  <a:pt x="302" y="498"/>
                  <a:pt x="302" y="498"/>
                  <a:pt x="302" y="498"/>
                </a:cubicBezTo>
                <a:cubicBezTo>
                  <a:pt x="302" y="498"/>
                  <a:pt x="304" y="507"/>
                  <a:pt x="305" y="509"/>
                </a:cubicBezTo>
                <a:cubicBezTo>
                  <a:pt x="302" y="510"/>
                  <a:pt x="298" y="511"/>
                  <a:pt x="294" y="511"/>
                </a:cubicBezTo>
                <a:cubicBezTo>
                  <a:pt x="293" y="507"/>
                  <a:pt x="293" y="501"/>
                  <a:pt x="293" y="501"/>
                </a:cubicBezTo>
                <a:cubicBezTo>
                  <a:pt x="291" y="501"/>
                  <a:pt x="291" y="501"/>
                  <a:pt x="291" y="501"/>
                </a:cubicBezTo>
                <a:cubicBezTo>
                  <a:pt x="291" y="501"/>
                  <a:pt x="284" y="500"/>
                  <a:pt x="279" y="500"/>
                </a:cubicBezTo>
                <a:cubicBezTo>
                  <a:pt x="279" y="498"/>
                  <a:pt x="279" y="496"/>
                  <a:pt x="279" y="493"/>
                </a:cubicBezTo>
                <a:cubicBezTo>
                  <a:pt x="286" y="493"/>
                  <a:pt x="308" y="492"/>
                  <a:pt x="327" y="487"/>
                </a:cubicBezTo>
                <a:cubicBezTo>
                  <a:pt x="328" y="490"/>
                  <a:pt x="336" y="518"/>
                  <a:pt x="336" y="518"/>
                </a:cubicBezTo>
                <a:cubicBezTo>
                  <a:pt x="338" y="518"/>
                  <a:pt x="338" y="518"/>
                  <a:pt x="338" y="518"/>
                </a:cubicBezTo>
                <a:cubicBezTo>
                  <a:pt x="346" y="517"/>
                  <a:pt x="353" y="514"/>
                  <a:pt x="354" y="514"/>
                </a:cubicBezTo>
                <a:cubicBezTo>
                  <a:pt x="355" y="513"/>
                  <a:pt x="355" y="513"/>
                  <a:pt x="355" y="513"/>
                </a:cubicBezTo>
                <a:cubicBezTo>
                  <a:pt x="355" y="513"/>
                  <a:pt x="353" y="505"/>
                  <a:pt x="352" y="502"/>
                </a:cubicBezTo>
                <a:cubicBezTo>
                  <a:pt x="355" y="502"/>
                  <a:pt x="358" y="500"/>
                  <a:pt x="361" y="499"/>
                </a:cubicBezTo>
                <a:cubicBezTo>
                  <a:pt x="362" y="503"/>
                  <a:pt x="365" y="509"/>
                  <a:pt x="365" y="509"/>
                </a:cubicBezTo>
                <a:cubicBezTo>
                  <a:pt x="367" y="508"/>
                  <a:pt x="367" y="508"/>
                  <a:pt x="367" y="508"/>
                </a:cubicBezTo>
                <a:cubicBezTo>
                  <a:pt x="370" y="507"/>
                  <a:pt x="377" y="504"/>
                  <a:pt x="380" y="503"/>
                </a:cubicBezTo>
                <a:cubicBezTo>
                  <a:pt x="381" y="505"/>
                  <a:pt x="382" y="507"/>
                  <a:pt x="383" y="509"/>
                </a:cubicBezTo>
                <a:cubicBezTo>
                  <a:pt x="360" y="521"/>
                  <a:pt x="334" y="527"/>
                  <a:pt x="327" y="528"/>
                </a:cubicBezTo>
                <a:cubicBezTo>
                  <a:pt x="327" y="528"/>
                  <a:pt x="327" y="528"/>
                  <a:pt x="327" y="528"/>
                </a:cubicBezTo>
                <a:close/>
                <a:moveTo>
                  <a:pt x="230" y="530"/>
                </a:moveTo>
                <a:cubicBezTo>
                  <a:pt x="204" y="528"/>
                  <a:pt x="181" y="519"/>
                  <a:pt x="174" y="516"/>
                </a:cubicBezTo>
                <a:cubicBezTo>
                  <a:pt x="177" y="509"/>
                  <a:pt x="186" y="489"/>
                  <a:pt x="186" y="488"/>
                </a:cubicBezTo>
                <a:cubicBezTo>
                  <a:pt x="187" y="486"/>
                  <a:pt x="187" y="486"/>
                  <a:pt x="187" y="486"/>
                </a:cubicBezTo>
                <a:cubicBezTo>
                  <a:pt x="185" y="485"/>
                  <a:pt x="185" y="485"/>
                  <a:pt x="185" y="485"/>
                </a:cubicBezTo>
                <a:cubicBezTo>
                  <a:pt x="181" y="484"/>
                  <a:pt x="173" y="479"/>
                  <a:pt x="173" y="479"/>
                </a:cubicBezTo>
                <a:cubicBezTo>
                  <a:pt x="171" y="478"/>
                  <a:pt x="171" y="478"/>
                  <a:pt x="171" y="478"/>
                </a:cubicBezTo>
                <a:cubicBezTo>
                  <a:pt x="171" y="478"/>
                  <a:pt x="167" y="486"/>
                  <a:pt x="166" y="488"/>
                </a:cubicBezTo>
                <a:cubicBezTo>
                  <a:pt x="164" y="487"/>
                  <a:pt x="160" y="485"/>
                  <a:pt x="157" y="483"/>
                </a:cubicBezTo>
                <a:cubicBezTo>
                  <a:pt x="159" y="480"/>
                  <a:pt x="162" y="475"/>
                  <a:pt x="162" y="475"/>
                </a:cubicBezTo>
                <a:cubicBezTo>
                  <a:pt x="161" y="473"/>
                  <a:pt x="161" y="473"/>
                  <a:pt x="161" y="473"/>
                </a:cubicBezTo>
                <a:cubicBezTo>
                  <a:pt x="160" y="473"/>
                  <a:pt x="155" y="469"/>
                  <a:pt x="151" y="466"/>
                </a:cubicBezTo>
                <a:cubicBezTo>
                  <a:pt x="152" y="464"/>
                  <a:pt x="153" y="462"/>
                  <a:pt x="155" y="461"/>
                </a:cubicBezTo>
                <a:cubicBezTo>
                  <a:pt x="160" y="464"/>
                  <a:pt x="178" y="475"/>
                  <a:pt x="197" y="482"/>
                </a:cubicBezTo>
                <a:cubicBezTo>
                  <a:pt x="196" y="485"/>
                  <a:pt x="186" y="512"/>
                  <a:pt x="186" y="512"/>
                </a:cubicBezTo>
                <a:cubicBezTo>
                  <a:pt x="188" y="513"/>
                  <a:pt x="188" y="513"/>
                  <a:pt x="188" y="513"/>
                </a:cubicBezTo>
                <a:cubicBezTo>
                  <a:pt x="195" y="517"/>
                  <a:pt x="203" y="518"/>
                  <a:pt x="203" y="518"/>
                </a:cubicBezTo>
                <a:cubicBezTo>
                  <a:pt x="205" y="519"/>
                  <a:pt x="205" y="519"/>
                  <a:pt x="205" y="519"/>
                </a:cubicBezTo>
                <a:cubicBezTo>
                  <a:pt x="205" y="519"/>
                  <a:pt x="207" y="511"/>
                  <a:pt x="208" y="508"/>
                </a:cubicBezTo>
                <a:cubicBezTo>
                  <a:pt x="211" y="509"/>
                  <a:pt x="214" y="509"/>
                  <a:pt x="217" y="510"/>
                </a:cubicBezTo>
                <a:cubicBezTo>
                  <a:pt x="216" y="514"/>
                  <a:pt x="215" y="521"/>
                  <a:pt x="215" y="521"/>
                </a:cubicBezTo>
                <a:cubicBezTo>
                  <a:pt x="217" y="521"/>
                  <a:pt x="217" y="521"/>
                  <a:pt x="217" y="521"/>
                </a:cubicBezTo>
                <a:cubicBezTo>
                  <a:pt x="221" y="521"/>
                  <a:pt x="228" y="523"/>
                  <a:pt x="231" y="523"/>
                </a:cubicBezTo>
                <a:cubicBezTo>
                  <a:pt x="231" y="525"/>
                  <a:pt x="230" y="528"/>
                  <a:pt x="230" y="530"/>
                </a:cubicBezTo>
                <a:cubicBezTo>
                  <a:pt x="230" y="530"/>
                  <a:pt x="230" y="530"/>
                  <a:pt x="230" y="530"/>
                </a:cubicBezTo>
                <a:close/>
                <a:moveTo>
                  <a:pt x="249" y="533"/>
                </a:moveTo>
                <a:cubicBezTo>
                  <a:pt x="250" y="526"/>
                  <a:pt x="252" y="503"/>
                  <a:pt x="252" y="502"/>
                </a:cubicBezTo>
                <a:cubicBezTo>
                  <a:pt x="252" y="499"/>
                  <a:pt x="252" y="499"/>
                  <a:pt x="252" y="499"/>
                </a:cubicBezTo>
                <a:cubicBezTo>
                  <a:pt x="250" y="499"/>
                  <a:pt x="250" y="499"/>
                  <a:pt x="250" y="499"/>
                </a:cubicBezTo>
                <a:cubicBezTo>
                  <a:pt x="246" y="499"/>
                  <a:pt x="237" y="497"/>
                  <a:pt x="237" y="497"/>
                </a:cubicBezTo>
                <a:cubicBezTo>
                  <a:pt x="234" y="497"/>
                  <a:pt x="234" y="497"/>
                  <a:pt x="234" y="497"/>
                </a:cubicBezTo>
                <a:cubicBezTo>
                  <a:pt x="234" y="497"/>
                  <a:pt x="234" y="505"/>
                  <a:pt x="233" y="508"/>
                </a:cubicBezTo>
                <a:cubicBezTo>
                  <a:pt x="231" y="508"/>
                  <a:pt x="227" y="507"/>
                  <a:pt x="223" y="506"/>
                </a:cubicBezTo>
                <a:cubicBezTo>
                  <a:pt x="223" y="502"/>
                  <a:pt x="225" y="496"/>
                  <a:pt x="225" y="496"/>
                </a:cubicBezTo>
                <a:cubicBezTo>
                  <a:pt x="223" y="496"/>
                  <a:pt x="223" y="496"/>
                  <a:pt x="223" y="496"/>
                </a:cubicBezTo>
                <a:cubicBezTo>
                  <a:pt x="223" y="495"/>
                  <a:pt x="217" y="493"/>
                  <a:pt x="212" y="492"/>
                </a:cubicBezTo>
                <a:cubicBezTo>
                  <a:pt x="213" y="490"/>
                  <a:pt x="213" y="487"/>
                  <a:pt x="214" y="485"/>
                </a:cubicBezTo>
                <a:cubicBezTo>
                  <a:pt x="220" y="487"/>
                  <a:pt x="241" y="493"/>
                  <a:pt x="262" y="493"/>
                </a:cubicBezTo>
                <a:cubicBezTo>
                  <a:pt x="261" y="497"/>
                  <a:pt x="260" y="527"/>
                  <a:pt x="260" y="527"/>
                </a:cubicBezTo>
                <a:cubicBezTo>
                  <a:pt x="262" y="528"/>
                  <a:pt x="262" y="528"/>
                  <a:pt x="262" y="528"/>
                </a:cubicBezTo>
                <a:cubicBezTo>
                  <a:pt x="270" y="529"/>
                  <a:pt x="278" y="528"/>
                  <a:pt x="278" y="528"/>
                </a:cubicBezTo>
                <a:cubicBezTo>
                  <a:pt x="280" y="528"/>
                  <a:pt x="280" y="528"/>
                  <a:pt x="280" y="528"/>
                </a:cubicBezTo>
                <a:cubicBezTo>
                  <a:pt x="280" y="528"/>
                  <a:pt x="280" y="519"/>
                  <a:pt x="280" y="517"/>
                </a:cubicBezTo>
                <a:cubicBezTo>
                  <a:pt x="283" y="517"/>
                  <a:pt x="286" y="516"/>
                  <a:pt x="290" y="516"/>
                </a:cubicBezTo>
                <a:cubicBezTo>
                  <a:pt x="290" y="520"/>
                  <a:pt x="290" y="527"/>
                  <a:pt x="290" y="527"/>
                </a:cubicBezTo>
                <a:cubicBezTo>
                  <a:pt x="293" y="527"/>
                  <a:pt x="293" y="527"/>
                  <a:pt x="293" y="527"/>
                </a:cubicBezTo>
                <a:cubicBezTo>
                  <a:pt x="297" y="526"/>
                  <a:pt x="303" y="525"/>
                  <a:pt x="307" y="525"/>
                </a:cubicBezTo>
                <a:cubicBezTo>
                  <a:pt x="307" y="527"/>
                  <a:pt x="307" y="530"/>
                  <a:pt x="308" y="532"/>
                </a:cubicBezTo>
                <a:cubicBezTo>
                  <a:pt x="282" y="537"/>
                  <a:pt x="257" y="534"/>
                  <a:pt x="249" y="533"/>
                </a:cubicBezTo>
                <a:cubicBezTo>
                  <a:pt x="249" y="533"/>
                  <a:pt x="249" y="533"/>
                  <a:pt x="249" y="533"/>
                </a:cubicBezTo>
                <a:close/>
              </a:path>
            </a:pathLst>
          </a:custGeom>
          <a:solidFill>
            <a:srgbClr val="004DA1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232" name="Freeform 143"/>
          <p:cNvSpPr>
            <a:spLocks noEditPoints="1"/>
          </p:cNvSpPr>
          <p:nvPr/>
        </p:nvSpPr>
        <p:spPr bwMode="auto">
          <a:xfrm>
            <a:off x="6357569" y="4232238"/>
            <a:ext cx="296714" cy="300646"/>
          </a:xfrm>
          <a:custGeom>
            <a:avLst/>
            <a:gdLst>
              <a:gd name="T0" fmla="*/ 1674 w 3583"/>
              <a:gd name="T1" fmla="*/ 39 h 3661"/>
              <a:gd name="T2" fmla="*/ 2300 w 3583"/>
              <a:gd name="T3" fmla="*/ 166 h 3661"/>
              <a:gd name="T4" fmla="*/ 3545 w 3583"/>
              <a:gd name="T5" fmla="*/ 496 h 3661"/>
              <a:gd name="T6" fmla="*/ 3426 w 3583"/>
              <a:gd name="T7" fmla="*/ 2241 h 3661"/>
              <a:gd name="T8" fmla="*/ 3308 w 3583"/>
              <a:gd name="T9" fmla="*/ 2520 h 3661"/>
              <a:gd name="T10" fmla="*/ 3545 w 3583"/>
              <a:gd name="T11" fmla="*/ 2757 h 3661"/>
              <a:gd name="T12" fmla="*/ 3155 w 3583"/>
              <a:gd name="T13" fmla="*/ 3544 h 3661"/>
              <a:gd name="T14" fmla="*/ 1665 w 3583"/>
              <a:gd name="T15" fmla="*/ 3595 h 3661"/>
              <a:gd name="T16" fmla="*/ 1199 w 3583"/>
              <a:gd name="T17" fmla="*/ 3561 h 3661"/>
              <a:gd name="T18" fmla="*/ 336 w 3583"/>
              <a:gd name="T19" fmla="*/ 3570 h 3661"/>
              <a:gd name="T20" fmla="*/ 48 w 3583"/>
              <a:gd name="T21" fmla="*/ 1800 h 3661"/>
              <a:gd name="T22" fmla="*/ 82 w 3583"/>
              <a:gd name="T23" fmla="*/ 793 h 3661"/>
              <a:gd name="T24" fmla="*/ 793 w 3583"/>
              <a:gd name="T25" fmla="*/ 39 h 3661"/>
              <a:gd name="T26" fmla="*/ 1309 w 3583"/>
              <a:gd name="T27" fmla="*/ 285 h 3661"/>
              <a:gd name="T28" fmla="*/ 1284 w 3583"/>
              <a:gd name="T29" fmla="*/ 242 h 3661"/>
              <a:gd name="T30" fmla="*/ 1225 w 3583"/>
              <a:gd name="T31" fmla="*/ 446 h 3661"/>
              <a:gd name="T32" fmla="*/ 1597 w 3583"/>
              <a:gd name="T33" fmla="*/ 734 h 3661"/>
              <a:gd name="T34" fmla="*/ 1538 w 3583"/>
              <a:gd name="T35" fmla="*/ 513 h 3661"/>
              <a:gd name="T36" fmla="*/ 1386 w 3583"/>
              <a:gd name="T37" fmla="*/ 488 h 3661"/>
              <a:gd name="T38" fmla="*/ 2097 w 3583"/>
              <a:gd name="T39" fmla="*/ 539 h 3661"/>
              <a:gd name="T40" fmla="*/ 2173 w 3583"/>
              <a:gd name="T41" fmla="*/ 463 h 3661"/>
              <a:gd name="T42" fmla="*/ 1420 w 3583"/>
              <a:gd name="T43" fmla="*/ 471 h 3661"/>
              <a:gd name="T44" fmla="*/ 2131 w 3583"/>
              <a:gd name="T45" fmla="*/ 835 h 3661"/>
              <a:gd name="T46" fmla="*/ 1944 w 3583"/>
              <a:gd name="T47" fmla="*/ 894 h 3661"/>
              <a:gd name="T48" fmla="*/ 1758 w 3583"/>
              <a:gd name="T49" fmla="*/ 2376 h 3661"/>
              <a:gd name="T50" fmla="*/ 2918 w 3583"/>
              <a:gd name="T51" fmla="*/ 2444 h 3661"/>
              <a:gd name="T52" fmla="*/ 2749 w 3583"/>
              <a:gd name="T53" fmla="*/ 1766 h 3661"/>
              <a:gd name="T54" fmla="*/ 2198 w 3583"/>
              <a:gd name="T55" fmla="*/ 1292 h 3661"/>
              <a:gd name="T56" fmla="*/ 2605 w 3583"/>
              <a:gd name="T57" fmla="*/ 1021 h 3661"/>
              <a:gd name="T58" fmla="*/ 2673 w 3583"/>
              <a:gd name="T59" fmla="*/ 954 h 3661"/>
              <a:gd name="T60" fmla="*/ 2088 w 3583"/>
              <a:gd name="T61" fmla="*/ 793 h 3661"/>
              <a:gd name="T62" fmla="*/ 1640 w 3583"/>
              <a:gd name="T63" fmla="*/ 1072 h 3661"/>
              <a:gd name="T64" fmla="*/ 1580 w 3583"/>
              <a:gd name="T65" fmla="*/ 903 h 3661"/>
              <a:gd name="T66" fmla="*/ 818 w 3583"/>
              <a:gd name="T67" fmla="*/ 1047 h 3661"/>
              <a:gd name="T68" fmla="*/ 641 w 3583"/>
              <a:gd name="T69" fmla="*/ 1216 h 3661"/>
              <a:gd name="T70" fmla="*/ 895 w 3583"/>
              <a:gd name="T71" fmla="*/ 2698 h 3661"/>
              <a:gd name="T72" fmla="*/ 962 w 3583"/>
              <a:gd name="T73" fmla="*/ 2401 h 3661"/>
              <a:gd name="T74" fmla="*/ 1030 w 3583"/>
              <a:gd name="T75" fmla="*/ 1487 h 3661"/>
              <a:gd name="T76" fmla="*/ 2241 w 3583"/>
              <a:gd name="T77" fmla="*/ 1326 h 3661"/>
              <a:gd name="T78" fmla="*/ 2241 w 3583"/>
              <a:gd name="T79" fmla="*/ 1326 h 3661"/>
              <a:gd name="T80" fmla="*/ 988 w 3583"/>
              <a:gd name="T81" fmla="*/ 1699 h 3661"/>
              <a:gd name="T82" fmla="*/ 2402 w 3583"/>
              <a:gd name="T83" fmla="*/ 2249 h 3661"/>
              <a:gd name="T84" fmla="*/ 2156 w 3583"/>
              <a:gd name="T85" fmla="*/ 1792 h 3661"/>
              <a:gd name="T86" fmla="*/ 674 w 3583"/>
              <a:gd name="T87" fmla="*/ 2147 h 3661"/>
              <a:gd name="T88" fmla="*/ 1343 w 3583"/>
              <a:gd name="T89" fmla="*/ 1843 h 3661"/>
              <a:gd name="T90" fmla="*/ 1343 w 3583"/>
              <a:gd name="T91" fmla="*/ 2393 h 3661"/>
              <a:gd name="T92" fmla="*/ 1978 w 3583"/>
              <a:gd name="T93" fmla="*/ 2004 h 3661"/>
              <a:gd name="T94" fmla="*/ 1885 w 3583"/>
              <a:gd name="T95" fmla="*/ 1987 h 3661"/>
              <a:gd name="T96" fmla="*/ 2766 w 3583"/>
              <a:gd name="T97" fmla="*/ 2046 h 3661"/>
              <a:gd name="T98" fmla="*/ 2664 w 3583"/>
              <a:gd name="T99" fmla="*/ 2757 h 3661"/>
              <a:gd name="T100" fmla="*/ 649 w 3583"/>
              <a:gd name="T101" fmla="*/ 2063 h 3661"/>
              <a:gd name="T102" fmla="*/ 3274 w 3583"/>
              <a:gd name="T103" fmla="*/ 2410 h 3661"/>
              <a:gd name="T104" fmla="*/ 2622 w 3583"/>
              <a:gd name="T105" fmla="*/ 2842 h 3661"/>
              <a:gd name="T106" fmla="*/ 1987 w 3583"/>
              <a:gd name="T107" fmla="*/ 2749 h 3661"/>
              <a:gd name="T108" fmla="*/ 2351 w 3583"/>
              <a:gd name="T109" fmla="*/ 2444 h 3661"/>
              <a:gd name="T110" fmla="*/ 3257 w 3583"/>
              <a:gd name="T111" fmla="*/ 2723 h 3661"/>
              <a:gd name="T112" fmla="*/ 3282 w 3583"/>
              <a:gd name="T113" fmla="*/ 2622 h 3661"/>
              <a:gd name="T114" fmla="*/ 3316 w 3583"/>
              <a:gd name="T115" fmla="*/ 2833 h 3661"/>
              <a:gd name="T116" fmla="*/ 2393 w 3583"/>
              <a:gd name="T117" fmla="*/ 3426 h 3661"/>
              <a:gd name="T118" fmla="*/ 2368 w 3583"/>
              <a:gd name="T119" fmla="*/ 3307 h 36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583" h="3661">
                <a:moveTo>
                  <a:pt x="793" y="39"/>
                </a:moveTo>
                <a:cubicBezTo>
                  <a:pt x="882" y="64"/>
                  <a:pt x="1040" y="44"/>
                  <a:pt x="1132" y="65"/>
                </a:cubicBezTo>
                <a:cubicBezTo>
                  <a:pt x="1185" y="87"/>
                  <a:pt x="1239" y="110"/>
                  <a:pt x="1293" y="132"/>
                </a:cubicBezTo>
                <a:cubicBezTo>
                  <a:pt x="1420" y="101"/>
                  <a:pt x="1547" y="70"/>
                  <a:pt x="1674" y="39"/>
                </a:cubicBezTo>
                <a:cubicBezTo>
                  <a:pt x="1831" y="27"/>
                  <a:pt x="2096" y="118"/>
                  <a:pt x="2224" y="65"/>
                </a:cubicBezTo>
                <a:cubicBezTo>
                  <a:pt x="2288" y="101"/>
                  <a:pt x="2277" y="142"/>
                  <a:pt x="2317" y="183"/>
                </a:cubicBezTo>
                <a:cubicBezTo>
                  <a:pt x="2320" y="183"/>
                  <a:pt x="2323" y="183"/>
                  <a:pt x="2325" y="183"/>
                </a:cubicBezTo>
                <a:cubicBezTo>
                  <a:pt x="2310" y="166"/>
                  <a:pt x="2325" y="177"/>
                  <a:pt x="2300" y="166"/>
                </a:cubicBezTo>
                <a:cubicBezTo>
                  <a:pt x="2300" y="163"/>
                  <a:pt x="2300" y="161"/>
                  <a:pt x="2300" y="158"/>
                </a:cubicBezTo>
                <a:cubicBezTo>
                  <a:pt x="2576" y="123"/>
                  <a:pt x="2804" y="0"/>
                  <a:pt x="3096" y="107"/>
                </a:cubicBezTo>
                <a:cubicBezTo>
                  <a:pt x="3162" y="131"/>
                  <a:pt x="3256" y="103"/>
                  <a:pt x="3325" y="141"/>
                </a:cubicBezTo>
                <a:cubicBezTo>
                  <a:pt x="3441" y="205"/>
                  <a:pt x="3495" y="364"/>
                  <a:pt x="3545" y="496"/>
                </a:cubicBezTo>
                <a:cubicBezTo>
                  <a:pt x="3559" y="533"/>
                  <a:pt x="3501" y="710"/>
                  <a:pt x="3511" y="793"/>
                </a:cubicBezTo>
                <a:cubicBezTo>
                  <a:pt x="3545" y="1097"/>
                  <a:pt x="3565" y="1490"/>
                  <a:pt x="3519" y="1809"/>
                </a:cubicBezTo>
                <a:cubicBezTo>
                  <a:pt x="3502" y="1930"/>
                  <a:pt x="3555" y="2094"/>
                  <a:pt x="3494" y="2190"/>
                </a:cubicBezTo>
                <a:cubicBezTo>
                  <a:pt x="3471" y="2207"/>
                  <a:pt x="3449" y="2224"/>
                  <a:pt x="3426" y="2241"/>
                </a:cubicBezTo>
                <a:cubicBezTo>
                  <a:pt x="3448" y="2274"/>
                  <a:pt x="3462" y="2286"/>
                  <a:pt x="3443" y="2317"/>
                </a:cubicBezTo>
                <a:cubicBezTo>
                  <a:pt x="3407" y="2448"/>
                  <a:pt x="3272" y="2468"/>
                  <a:pt x="3172" y="2512"/>
                </a:cubicBezTo>
                <a:cubicBezTo>
                  <a:pt x="3169" y="2528"/>
                  <a:pt x="3166" y="2545"/>
                  <a:pt x="3164" y="2562"/>
                </a:cubicBezTo>
                <a:cubicBezTo>
                  <a:pt x="3226" y="2563"/>
                  <a:pt x="3273" y="2562"/>
                  <a:pt x="3308" y="2520"/>
                </a:cubicBezTo>
                <a:cubicBezTo>
                  <a:pt x="3311" y="2487"/>
                  <a:pt x="3321" y="2480"/>
                  <a:pt x="3350" y="2452"/>
                </a:cubicBezTo>
                <a:cubicBezTo>
                  <a:pt x="3364" y="2452"/>
                  <a:pt x="3378" y="2452"/>
                  <a:pt x="3392" y="2452"/>
                </a:cubicBezTo>
                <a:cubicBezTo>
                  <a:pt x="3420" y="2505"/>
                  <a:pt x="3460" y="2533"/>
                  <a:pt x="3502" y="2571"/>
                </a:cubicBezTo>
                <a:cubicBezTo>
                  <a:pt x="3476" y="2642"/>
                  <a:pt x="3526" y="2681"/>
                  <a:pt x="3545" y="2757"/>
                </a:cubicBezTo>
                <a:cubicBezTo>
                  <a:pt x="3583" y="2917"/>
                  <a:pt x="3457" y="3410"/>
                  <a:pt x="3367" y="3528"/>
                </a:cubicBezTo>
                <a:cubicBezTo>
                  <a:pt x="3313" y="3531"/>
                  <a:pt x="3303" y="3553"/>
                  <a:pt x="3274" y="3561"/>
                </a:cubicBezTo>
                <a:cubicBezTo>
                  <a:pt x="3237" y="3556"/>
                  <a:pt x="3200" y="3550"/>
                  <a:pt x="3164" y="3544"/>
                </a:cubicBezTo>
                <a:cubicBezTo>
                  <a:pt x="3161" y="3544"/>
                  <a:pt x="3158" y="3544"/>
                  <a:pt x="3155" y="3544"/>
                </a:cubicBezTo>
                <a:cubicBezTo>
                  <a:pt x="3110" y="3565"/>
                  <a:pt x="3108" y="3609"/>
                  <a:pt x="3028" y="3621"/>
                </a:cubicBezTo>
                <a:cubicBezTo>
                  <a:pt x="2760" y="3661"/>
                  <a:pt x="2140" y="3661"/>
                  <a:pt x="1885" y="3587"/>
                </a:cubicBezTo>
                <a:cubicBezTo>
                  <a:pt x="1882" y="3587"/>
                  <a:pt x="1880" y="3587"/>
                  <a:pt x="1877" y="3587"/>
                </a:cubicBezTo>
                <a:cubicBezTo>
                  <a:pt x="1791" y="3612"/>
                  <a:pt x="1766" y="3611"/>
                  <a:pt x="1665" y="3595"/>
                </a:cubicBezTo>
                <a:cubicBezTo>
                  <a:pt x="1642" y="3556"/>
                  <a:pt x="1620" y="3516"/>
                  <a:pt x="1597" y="3477"/>
                </a:cubicBezTo>
                <a:cubicBezTo>
                  <a:pt x="1537" y="3495"/>
                  <a:pt x="1529" y="3528"/>
                  <a:pt x="1487" y="3561"/>
                </a:cubicBezTo>
                <a:cubicBezTo>
                  <a:pt x="1432" y="3559"/>
                  <a:pt x="1413" y="3547"/>
                  <a:pt x="1377" y="3528"/>
                </a:cubicBezTo>
                <a:cubicBezTo>
                  <a:pt x="1346" y="3539"/>
                  <a:pt x="1268" y="3592"/>
                  <a:pt x="1199" y="3561"/>
                </a:cubicBezTo>
                <a:cubicBezTo>
                  <a:pt x="1125" y="3528"/>
                  <a:pt x="1124" y="3415"/>
                  <a:pt x="1030" y="3392"/>
                </a:cubicBezTo>
                <a:cubicBezTo>
                  <a:pt x="987" y="3444"/>
                  <a:pt x="991" y="3563"/>
                  <a:pt x="920" y="3561"/>
                </a:cubicBezTo>
                <a:cubicBezTo>
                  <a:pt x="805" y="3594"/>
                  <a:pt x="790" y="3534"/>
                  <a:pt x="717" y="3519"/>
                </a:cubicBezTo>
                <a:cubicBezTo>
                  <a:pt x="603" y="3495"/>
                  <a:pt x="513" y="3614"/>
                  <a:pt x="336" y="3570"/>
                </a:cubicBezTo>
                <a:cubicBezTo>
                  <a:pt x="0" y="3485"/>
                  <a:pt x="92" y="2855"/>
                  <a:pt x="56" y="2562"/>
                </a:cubicBezTo>
                <a:cubicBezTo>
                  <a:pt x="50" y="2509"/>
                  <a:pt x="88" y="2458"/>
                  <a:pt x="65" y="2393"/>
                </a:cubicBezTo>
                <a:cubicBezTo>
                  <a:pt x="205" y="2358"/>
                  <a:pt x="31" y="2134"/>
                  <a:pt x="65" y="1987"/>
                </a:cubicBezTo>
                <a:cubicBezTo>
                  <a:pt x="79" y="1925"/>
                  <a:pt x="25" y="1886"/>
                  <a:pt x="48" y="1800"/>
                </a:cubicBezTo>
                <a:cubicBezTo>
                  <a:pt x="82" y="1673"/>
                  <a:pt x="147" y="1487"/>
                  <a:pt x="116" y="1377"/>
                </a:cubicBezTo>
                <a:cubicBezTo>
                  <a:pt x="93" y="1343"/>
                  <a:pt x="71" y="1309"/>
                  <a:pt x="48" y="1275"/>
                </a:cubicBezTo>
                <a:cubicBezTo>
                  <a:pt x="19" y="1211"/>
                  <a:pt x="104" y="1033"/>
                  <a:pt x="116" y="988"/>
                </a:cubicBezTo>
                <a:cubicBezTo>
                  <a:pt x="136" y="909"/>
                  <a:pt x="57" y="867"/>
                  <a:pt x="82" y="793"/>
                </a:cubicBezTo>
                <a:cubicBezTo>
                  <a:pt x="129" y="649"/>
                  <a:pt x="52" y="396"/>
                  <a:pt x="192" y="310"/>
                </a:cubicBezTo>
                <a:cubicBezTo>
                  <a:pt x="186" y="282"/>
                  <a:pt x="181" y="254"/>
                  <a:pt x="175" y="226"/>
                </a:cubicBezTo>
                <a:cubicBezTo>
                  <a:pt x="265" y="179"/>
                  <a:pt x="328" y="104"/>
                  <a:pt x="429" y="73"/>
                </a:cubicBezTo>
                <a:cubicBezTo>
                  <a:pt x="552" y="35"/>
                  <a:pt x="705" y="88"/>
                  <a:pt x="793" y="39"/>
                </a:cubicBezTo>
                <a:close/>
                <a:moveTo>
                  <a:pt x="1284" y="242"/>
                </a:moveTo>
                <a:cubicBezTo>
                  <a:pt x="1278" y="251"/>
                  <a:pt x="1273" y="259"/>
                  <a:pt x="1267" y="268"/>
                </a:cubicBezTo>
                <a:cubicBezTo>
                  <a:pt x="1267" y="271"/>
                  <a:pt x="1267" y="274"/>
                  <a:pt x="1267" y="276"/>
                </a:cubicBezTo>
                <a:cubicBezTo>
                  <a:pt x="1281" y="279"/>
                  <a:pt x="1295" y="282"/>
                  <a:pt x="1309" y="285"/>
                </a:cubicBezTo>
                <a:cubicBezTo>
                  <a:pt x="1283" y="301"/>
                  <a:pt x="1290" y="280"/>
                  <a:pt x="1293" y="310"/>
                </a:cubicBezTo>
                <a:cubicBezTo>
                  <a:pt x="1304" y="299"/>
                  <a:pt x="1315" y="288"/>
                  <a:pt x="1326" y="276"/>
                </a:cubicBezTo>
                <a:cubicBezTo>
                  <a:pt x="1321" y="276"/>
                  <a:pt x="1315" y="276"/>
                  <a:pt x="1309" y="276"/>
                </a:cubicBezTo>
                <a:cubicBezTo>
                  <a:pt x="1298" y="244"/>
                  <a:pt x="1309" y="259"/>
                  <a:pt x="1284" y="242"/>
                </a:cubicBezTo>
                <a:close/>
                <a:moveTo>
                  <a:pt x="1132" y="395"/>
                </a:moveTo>
                <a:cubicBezTo>
                  <a:pt x="1143" y="411"/>
                  <a:pt x="1133" y="400"/>
                  <a:pt x="1149" y="412"/>
                </a:cubicBezTo>
                <a:cubicBezTo>
                  <a:pt x="1143" y="406"/>
                  <a:pt x="1137" y="401"/>
                  <a:pt x="1132" y="395"/>
                </a:cubicBezTo>
                <a:close/>
                <a:moveTo>
                  <a:pt x="1225" y="446"/>
                </a:moveTo>
                <a:cubicBezTo>
                  <a:pt x="1212" y="462"/>
                  <a:pt x="1210" y="461"/>
                  <a:pt x="1191" y="471"/>
                </a:cubicBezTo>
                <a:cubicBezTo>
                  <a:pt x="1194" y="480"/>
                  <a:pt x="1197" y="488"/>
                  <a:pt x="1199" y="496"/>
                </a:cubicBezTo>
                <a:cubicBezTo>
                  <a:pt x="1283" y="558"/>
                  <a:pt x="1369" y="644"/>
                  <a:pt x="1445" y="717"/>
                </a:cubicBezTo>
                <a:cubicBezTo>
                  <a:pt x="1510" y="677"/>
                  <a:pt x="1528" y="714"/>
                  <a:pt x="1597" y="734"/>
                </a:cubicBezTo>
                <a:cubicBezTo>
                  <a:pt x="1589" y="694"/>
                  <a:pt x="1593" y="730"/>
                  <a:pt x="1606" y="683"/>
                </a:cubicBezTo>
                <a:cubicBezTo>
                  <a:pt x="1585" y="675"/>
                  <a:pt x="1594" y="686"/>
                  <a:pt x="1589" y="640"/>
                </a:cubicBezTo>
                <a:cubicBezTo>
                  <a:pt x="1631" y="620"/>
                  <a:pt x="1653" y="571"/>
                  <a:pt x="1640" y="522"/>
                </a:cubicBezTo>
                <a:cubicBezTo>
                  <a:pt x="1584" y="507"/>
                  <a:pt x="1594" y="505"/>
                  <a:pt x="1538" y="513"/>
                </a:cubicBezTo>
                <a:cubicBezTo>
                  <a:pt x="1538" y="570"/>
                  <a:pt x="1532" y="581"/>
                  <a:pt x="1504" y="607"/>
                </a:cubicBezTo>
                <a:cubicBezTo>
                  <a:pt x="1467" y="595"/>
                  <a:pt x="1460" y="618"/>
                  <a:pt x="1411" y="607"/>
                </a:cubicBezTo>
                <a:cubicBezTo>
                  <a:pt x="1408" y="601"/>
                  <a:pt x="1405" y="595"/>
                  <a:pt x="1403" y="590"/>
                </a:cubicBezTo>
                <a:cubicBezTo>
                  <a:pt x="1418" y="543"/>
                  <a:pt x="1415" y="503"/>
                  <a:pt x="1386" y="488"/>
                </a:cubicBezTo>
                <a:cubicBezTo>
                  <a:pt x="1348" y="534"/>
                  <a:pt x="1306" y="456"/>
                  <a:pt x="1225" y="446"/>
                </a:cubicBezTo>
                <a:close/>
                <a:moveTo>
                  <a:pt x="2173" y="463"/>
                </a:moveTo>
                <a:cubicBezTo>
                  <a:pt x="2151" y="483"/>
                  <a:pt x="2123" y="487"/>
                  <a:pt x="2105" y="513"/>
                </a:cubicBezTo>
                <a:cubicBezTo>
                  <a:pt x="2103" y="522"/>
                  <a:pt x="2100" y="530"/>
                  <a:pt x="2097" y="539"/>
                </a:cubicBezTo>
                <a:cubicBezTo>
                  <a:pt x="2100" y="542"/>
                  <a:pt x="2103" y="544"/>
                  <a:pt x="2105" y="547"/>
                </a:cubicBezTo>
                <a:cubicBezTo>
                  <a:pt x="2245" y="553"/>
                  <a:pt x="2517" y="638"/>
                  <a:pt x="2639" y="547"/>
                </a:cubicBezTo>
                <a:cubicBezTo>
                  <a:pt x="2636" y="530"/>
                  <a:pt x="2633" y="513"/>
                  <a:pt x="2630" y="496"/>
                </a:cubicBezTo>
                <a:cubicBezTo>
                  <a:pt x="2468" y="506"/>
                  <a:pt x="2314" y="491"/>
                  <a:pt x="2173" y="463"/>
                </a:cubicBezTo>
                <a:close/>
                <a:moveTo>
                  <a:pt x="1420" y="471"/>
                </a:moveTo>
                <a:cubicBezTo>
                  <a:pt x="1420" y="480"/>
                  <a:pt x="1420" y="488"/>
                  <a:pt x="1420" y="496"/>
                </a:cubicBezTo>
                <a:cubicBezTo>
                  <a:pt x="1425" y="491"/>
                  <a:pt x="1431" y="485"/>
                  <a:pt x="1436" y="480"/>
                </a:cubicBezTo>
                <a:cubicBezTo>
                  <a:pt x="1431" y="477"/>
                  <a:pt x="1425" y="474"/>
                  <a:pt x="1420" y="471"/>
                </a:cubicBezTo>
                <a:close/>
                <a:moveTo>
                  <a:pt x="2088" y="793"/>
                </a:moveTo>
                <a:cubicBezTo>
                  <a:pt x="2083" y="796"/>
                  <a:pt x="2077" y="798"/>
                  <a:pt x="2071" y="801"/>
                </a:cubicBezTo>
                <a:cubicBezTo>
                  <a:pt x="2071" y="804"/>
                  <a:pt x="2071" y="807"/>
                  <a:pt x="2071" y="810"/>
                </a:cubicBezTo>
                <a:cubicBezTo>
                  <a:pt x="2088" y="818"/>
                  <a:pt x="2117" y="827"/>
                  <a:pt x="2131" y="835"/>
                </a:cubicBezTo>
                <a:cubicBezTo>
                  <a:pt x="2125" y="844"/>
                  <a:pt x="2119" y="852"/>
                  <a:pt x="2114" y="861"/>
                </a:cubicBezTo>
                <a:cubicBezTo>
                  <a:pt x="2111" y="861"/>
                  <a:pt x="2108" y="861"/>
                  <a:pt x="2105" y="861"/>
                </a:cubicBezTo>
                <a:cubicBezTo>
                  <a:pt x="2058" y="839"/>
                  <a:pt x="1985" y="834"/>
                  <a:pt x="1944" y="886"/>
                </a:cubicBezTo>
                <a:cubicBezTo>
                  <a:pt x="1944" y="889"/>
                  <a:pt x="1944" y="892"/>
                  <a:pt x="1944" y="894"/>
                </a:cubicBezTo>
                <a:cubicBezTo>
                  <a:pt x="1989" y="893"/>
                  <a:pt x="2017" y="890"/>
                  <a:pt x="2029" y="903"/>
                </a:cubicBezTo>
                <a:cubicBezTo>
                  <a:pt x="2086" y="975"/>
                  <a:pt x="2116" y="1656"/>
                  <a:pt x="2021" y="1716"/>
                </a:cubicBezTo>
                <a:cubicBezTo>
                  <a:pt x="1959" y="1724"/>
                  <a:pt x="1896" y="1733"/>
                  <a:pt x="1834" y="1741"/>
                </a:cubicBezTo>
                <a:cubicBezTo>
                  <a:pt x="1755" y="1806"/>
                  <a:pt x="1734" y="2229"/>
                  <a:pt x="1758" y="2376"/>
                </a:cubicBezTo>
                <a:cubicBezTo>
                  <a:pt x="1774" y="2475"/>
                  <a:pt x="1677" y="2711"/>
                  <a:pt x="1758" y="2782"/>
                </a:cubicBezTo>
                <a:cubicBezTo>
                  <a:pt x="1819" y="2860"/>
                  <a:pt x="2210" y="3183"/>
                  <a:pt x="2317" y="3189"/>
                </a:cubicBezTo>
                <a:cubicBezTo>
                  <a:pt x="2459" y="3122"/>
                  <a:pt x="2910" y="2789"/>
                  <a:pt x="2952" y="2630"/>
                </a:cubicBezTo>
                <a:cubicBezTo>
                  <a:pt x="2941" y="2568"/>
                  <a:pt x="2929" y="2506"/>
                  <a:pt x="2918" y="2444"/>
                </a:cubicBezTo>
                <a:cubicBezTo>
                  <a:pt x="2902" y="2378"/>
                  <a:pt x="2974" y="2241"/>
                  <a:pt x="2901" y="2164"/>
                </a:cubicBezTo>
                <a:cubicBezTo>
                  <a:pt x="3000" y="2081"/>
                  <a:pt x="2933" y="1851"/>
                  <a:pt x="2867" y="1750"/>
                </a:cubicBezTo>
                <a:cubicBezTo>
                  <a:pt x="2842" y="1744"/>
                  <a:pt x="2817" y="1738"/>
                  <a:pt x="2791" y="1733"/>
                </a:cubicBezTo>
                <a:cubicBezTo>
                  <a:pt x="2777" y="1744"/>
                  <a:pt x="2763" y="1755"/>
                  <a:pt x="2749" y="1766"/>
                </a:cubicBezTo>
                <a:cubicBezTo>
                  <a:pt x="2711" y="1720"/>
                  <a:pt x="2670" y="1734"/>
                  <a:pt x="2639" y="1690"/>
                </a:cubicBezTo>
                <a:cubicBezTo>
                  <a:pt x="2591" y="1590"/>
                  <a:pt x="2628" y="1340"/>
                  <a:pt x="2588" y="1225"/>
                </a:cubicBezTo>
                <a:cubicBezTo>
                  <a:pt x="2582" y="1227"/>
                  <a:pt x="2577" y="1230"/>
                  <a:pt x="2571" y="1233"/>
                </a:cubicBezTo>
                <a:cubicBezTo>
                  <a:pt x="2534" y="1304"/>
                  <a:pt x="2259" y="1333"/>
                  <a:pt x="2198" y="1292"/>
                </a:cubicBezTo>
                <a:cubicBezTo>
                  <a:pt x="2156" y="1264"/>
                  <a:pt x="2117" y="1189"/>
                  <a:pt x="2105" y="1131"/>
                </a:cubicBezTo>
                <a:cubicBezTo>
                  <a:pt x="2127" y="1104"/>
                  <a:pt x="2127" y="999"/>
                  <a:pt x="2148" y="954"/>
                </a:cubicBezTo>
                <a:cubicBezTo>
                  <a:pt x="2261" y="920"/>
                  <a:pt x="2399" y="892"/>
                  <a:pt x="2554" y="928"/>
                </a:cubicBezTo>
                <a:cubicBezTo>
                  <a:pt x="2564" y="968"/>
                  <a:pt x="2581" y="996"/>
                  <a:pt x="2605" y="1021"/>
                </a:cubicBezTo>
                <a:cubicBezTo>
                  <a:pt x="2594" y="1044"/>
                  <a:pt x="2582" y="1067"/>
                  <a:pt x="2571" y="1089"/>
                </a:cubicBezTo>
                <a:cubicBezTo>
                  <a:pt x="2600" y="1110"/>
                  <a:pt x="2612" y="1140"/>
                  <a:pt x="2613" y="1140"/>
                </a:cubicBezTo>
                <a:cubicBezTo>
                  <a:pt x="2616" y="1146"/>
                  <a:pt x="2619" y="1151"/>
                  <a:pt x="2622" y="1157"/>
                </a:cubicBezTo>
                <a:cubicBezTo>
                  <a:pt x="2643" y="1113"/>
                  <a:pt x="2639" y="991"/>
                  <a:pt x="2673" y="954"/>
                </a:cubicBezTo>
                <a:cubicBezTo>
                  <a:pt x="2713" y="908"/>
                  <a:pt x="2774" y="926"/>
                  <a:pt x="2833" y="911"/>
                </a:cubicBezTo>
                <a:cubicBezTo>
                  <a:pt x="2826" y="880"/>
                  <a:pt x="2834" y="894"/>
                  <a:pt x="2817" y="877"/>
                </a:cubicBezTo>
                <a:cubicBezTo>
                  <a:pt x="2699" y="761"/>
                  <a:pt x="2388" y="917"/>
                  <a:pt x="2165" y="844"/>
                </a:cubicBezTo>
                <a:cubicBezTo>
                  <a:pt x="2139" y="827"/>
                  <a:pt x="2114" y="810"/>
                  <a:pt x="2088" y="793"/>
                </a:cubicBezTo>
                <a:close/>
                <a:moveTo>
                  <a:pt x="1530" y="877"/>
                </a:moveTo>
                <a:cubicBezTo>
                  <a:pt x="1518" y="889"/>
                  <a:pt x="1507" y="900"/>
                  <a:pt x="1496" y="911"/>
                </a:cubicBezTo>
                <a:cubicBezTo>
                  <a:pt x="1524" y="956"/>
                  <a:pt x="1535" y="1021"/>
                  <a:pt x="1572" y="1072"/>
                </a:cubicBezTo>
                <a:cubicBezTo>
                  <a:pt x="1595" y="1072"/>
                  <a:pt x="1617" y="1072"/>
                  <a:pt x="1640" y="1072"/>
                </a:cubicBezTo>
                <a:cubicBezTo>
                  <a:pt x="1640" y="1069"/>
                  <a:pt x="1640" y="1067"/>
                  <a:pt x="1640" y="1064"/>
                </a:cubicBezTo>
                <a:cubicBezTo>
                  <a:pt x="1628" y="1052"/>
                  <a:pt x="1617" y="1041"/>
                  <a:pt x="1606" y="1030"/>
                </a:cubicBezTo>
                <a:cubicBezTo>
                  <a:pt x="1600" y="973"/>
                  <a:pt x="1585" y="974"/>
                  <a:pt x="1555" y="945"/>
                </a:cubicBezTo>
                <a:cubicBezTo>
                  <a:pt x="1582" y="928"/>
                  <a:pt x="1573" y="941"/>
                  <a:pt x="1580" y="903"/>
                </a:cubicBezTo>
                <a:cubicBezTo>
                  <a:pt x="1563" y="894"/>
                  <a:pt x="1547" y="886"/>
                  <a:pt x="1530" y="877"/>
                </a:cubicBezTo>
                <a:close/>
                <a:moveTo>
                  <a:pt x="674" y="903"/>
                </a:moveTo>
                <a:cubicBezTo>
                  <a:pt x="669" y="917"/>
                  <a:pt x="663" y="931"/>
                  <a:pt x="658" y="945"/>
                </a:cubicBezTo>
                <a:cubicBezTo>
                  <a:pt x="716" y="973"/>
                  <a:pt x="746" y="1030"/>
                  <a:pt x="818" y="1047"/>
                </a:cubicBezTo>
                <a:cubicBezTo>
                  <a:pt x="867" y="1058"/>
                  <a:pt x="1266" y="999"/>
                  <a:pt x="1284" y="979"/>
                </a:cubicBezTo>
                <a:cubicBezTo>
                  <a:pt x="1266" y="967"/>
                  <a:pt x="1277" y="957"/>
                  <a:pt x="1250" y="937"/>
                </a:cubicBezTo>
                <a:cubicBezTo>
                  <a:pt x="1234" y="924"/>
                  <a:pt x="753" y="905"/>
                  <a:pt x="674" y="903"/>
                </a:cubicBezTo>
                <a:close/>
                <a:moveTo>
                  <a:pt x="641" y="1216"/>
                </a:moveTo>
                <a:cubicBezTo>
                  <a:pt x="607" y="1282"/>
                  <a:pt x="566" y="1289"/>
                  <a:pt x="539" y="1360"/>
                </a:cubicBezTo>
                <a:cubicBezTo>
                  <a:pt x="644" y="1344"/>
                  <a:pt x="801" y="1339"/>
                  <a:pt x="861" y="1411"/>
                </a:cubicBezTo>
                <a:cubicBezTo>
                  <a:pt x="962" y="1533"/>
                  <a:pt x="865" y="1674"/>
                  <a:pt x="886" y="1843"/>
                </a:cubicBezTo>
                <a:cubicBezTo>
                  <a:pt x="927" y="2172"/>
                  <a:pt x="882" y="2397"/>
                  <a:pt x="895" y="2698"/>
                </a:cubicBezTo>
                <a:cubicBezTo>
                  <a:pt x="912" y="2715"/>
                  <a:pt x="928" y="2732"/>
                  <a:pt x="945" y="2749"/>
                </a:cubicBezTo>
                <a:cubicBezTo>
                  <a:pt x="951" y="2746"/>
                  <a:pt x="957" y="2743"/>
                  <a:pt x="962" y="2740"/>
                </a:cubicBezTo>
                <a:cubicBezTo>
                  <a:pt x="960" y="2627"/>
                  <a:pt x="957" y="2514"/>
                  <a:pt x="954" y="2401"/>
                </a:cubicBezTo>
                <a:cubicBezTo>
                  <a:pt x="957" y="2401"/>
                  <a:pt x="960" y="2401"/>
                  <a:pt x="962" y="2401"/>
                </a:cubicBezTo>
                <a:cubicBezTo>
                  <a:pt x="987" y="2407"/>
                  <a:pt x="967" y="2416"/>
                  <a:pt x="988" y="2401"/>
                </a:cubicBezTo>
                <a:cubicBezTo>
                  <a:pt x="1068" y="2320"/>
                  <a:pt x="978" y="2190"/>
                  <a:pt x="988" y="2097"/>
                </a:cubicBezTo>
                <a:cubicBezTo>
                  <a:pt x="1007" y="2071"/>
                  <a:pt x="1027" y="2046"/>
                  <a:pt x="1047" y="2020"/>
                </a:cubicBezTo>
                <a:cubicBezTo>
                  <a:pt x="1052" y="1994"/>
                  <a:pt x="1041" y="1531"/>
                  <a:pt x="1030" y="1487"/>
                </a:cubicBezTo>
                <a:cubicBezTo>
                  <a:pt x="1111" y="1318"/>
                  <a:pt x="1306" y="1388"/>
                  <a:pt x="1436" y="1309"/>
                </a:cubicBezTo>
                <a:cubicBezTo>
                  <a:pt x="1436" y="1306"/>
                  <a:pt x="1436" y="1304"/>
                  <a:pt x="1436" y="1301"/>
                </a:cubicBezTo>
                <a:cubicBezTo>
                  <a:pt x="1121" y="1296"/>
                  <a:pt x="864" y="1288"/>
                  <a:pt x="641" y="1216"/>
                </a:cubicBezTo>
                <a:close/>
                <a:moveTo>
                  <a:pt x="2241" y="1326"/>
                </a:moveTo>
                <a:cubicBezTo>
                  <a:pt x="2404" y="1341"/>
                  <a:pt x="2458" y="1386"/>
                  <a:pt x="2571" y="1445"/>
                </a:cubicBezTo>
                <a:cubicBezTo>
                  <a:pt x="2578" y="1558"/>
                  <a:pt x="2558" y="1643"/>
                  <a:pt x="2486" y="1716"/>
                </a:cubicBezTo>
                <a:cubicBezTo>
                  <a:pt x="2380" y="1714"/>
                  <a:pt x="2223" y="1725"/>
                  <a:pt x="2148" y="1673"/>
                </a:cubicBezTo>
                <a:cubicBezTo>
                  <a:pt x="2092" y="1530"/>
                  <a:pt x="2137" y="1402"/>
                  <a:pt x="2241" y="1326"/>
                </a:cubicBezTo>
                <a:close/>
                <a:moveTo>
                  <a:pt x="988" y="1699"/>
                </a:moveTo>
                <a:cubicBezTo>
                  <a:pt x="993" y="1699"/>
                  <a:pt x="999" y="1699"/>
                  <a:pt x="1005" y="1699"/>
                </a:cubicBezTo>
                <a:cubicBezTo>
                  <a:pt x="993" y="1715"/>
                  <a:pt x="1004" y="1704"/>
                  <a:pt x="988" y="1716"/>
                </a:cubicBezTo>
                <a:cubicBezTo>
                  <a:pt x="988" y="1710"/>
                  <a:pt x="988" y="1704"/>
                  <a:pt x="988" y="1699"/>
                </a:cubicBezTo>
                <a:close/>
                <a:moveTo>
                  <a:pt x="2156" y="1792"/>
                </a:moveTo>
                <a:cubicBezTo>
                  <a:pt x="2329" y="1821"/>
                  <a:pt x="2587" y="1758"/>
                  <a:pt x="2732" y="1843"/>
                </a:cubicBezTo>
                <a:cubicBezTo>
                  <a:pt x="2735" y="1868"/>
                  <a:pt x="2738" y="1893"/>
                  <a:pt x="2740" y="1919"/>
                </a:cubicBezTo>
                <a:cubicBezTo>
                  <a:pt x="2697" y="2058"/>
                  <a:pt x="2501" y="2157"/>
                  <a:pt x="2402" y="2249"/>
                </a:cubicBezTo>
                <a:cubicBezTo>
                  <a:pt x="2354" y="2241"/>
                  <a:pt x="2306" y="2232"/>
                  <a:pt x="2258" y="2224"/>
                </a:cubicBezTo>
                <a:cubicBezTo>
                  <a:pt x="2219" y="2199"/>
                  <a:pt x="2018" y="1923"/>
                  <a:pt x="2012" y="1868"/>
                </a:cubicBezTo>
                <a:cubicBezTo>
                  <a:pt x="2029" y="1845"/>
                  <a:pt x="2046" y="1823"/>
                  <a:pt x="2063" y="1800"/>
                </a:cubicBezTo>
                <a:cubicBezTo>
                  <a:pt x="2094" y="1798"/>
                  <a:pt x="2125" y="1795"/>
                  <a:pt x="2156" y="1792"/>
                </a:cubicBezTo>
                <a:close/>
                <a:moveTo>
                  <a:pt x="607" y="1809"/>
                </a:moveTo>
                <a:cubicBezTo>
                  <a:pt x="586" y="1905"/>
                  <a:pt x="588" y="2056"/>
                  <a:pt x="598" y="2173"/>
                </a:cubicBezTo>
                <a:cubicBezTo>
                  <a:pt x="650" y="2174"/>
                  <a:pt x="643" y="2179"/>
                  <a:pt x="674" y="2156"/>
                </a:cubicBezTo>
                <a:cubicBezTo>
                  <a:pt x="674" y="2153"/>
                  <a:pt x="674" y="2150"/>
                  <a:pt x="674" y="2147"/>
                </a:cubicBezTo>
                <a:cubicBezTo>
                  <a:pt x="663" y="2128"/>
                  <a:pt x="652" y="2108"/>
                  <a:pt x="641" y="2088"/>
                </a:cubicBezTo>
                <a:cubicBezTo>
                  <a:pt x="694" y="2073"/>
                  <a:pt x="702" y="1959"/>
                  <a:pt x="691" y="1927"/>
                </a:cubicBezTo>
                <a:cubicBezTo>
                  <a:pt x="680" y="1876"/>
                  <a:pt x="642" y="1837"/>
                  <a:pt x="607" y="1809"/>
                </a:cubicBezTo>
                <a:close/>
                <a:moveTo>
                  <a:pt x="1343" y="1843"/>
                </a:moveTo>
                <a:cubicBezTo>
                  <a:pt x="1323" y="1910"/>
                  <a:pt x="1251" y="2026"/>
                  <a:pt x="1267" y="2139"/>
                </a:cubicBezTo>
                <a:cubicBezTo>
                  <a:pt x="1281" y="2179"/>
                  <a:pt x="1295" y="2218"/>
                  <a:pt x="1309" y="2258"/>
                </a:cubicBezTo>
                <a:cubicBezTo>
                  <a:pt x="1310" y="2299"/>
                  <a:pt x="1273" y="2324"/>
                  <a:pt x="1284" y="2385"/>
                </a:cubicBezTo>
                <a:cubicBezTo>
                  <a:pt x="1304" y="2387"/>
                  <a:pt x="1324" y="2390"/>
                  <a:pt x="1343" y="2393"/>
                </a:cubicBezTo>
                <a:cubicBezTo>
                  <a:pt x="1346" y="2387"/>
                  <a:pt x="1349" y="2382"/>
                  <a:pt x="1352" y="2376"/>
                </a:cubicBezTo>
                <a:cubicBezTo>
                  <a:pt x="1341" y="2252"/>
                  <a:pt x="1438" y="1963"/>
                  <a:pt x="1343" y="1843"/>
                </a:cubicBezTo>
                <a:close/>
                <a:moveTo>
                  <a:pt x="1885" y="1987"/>
                </a:moveTo>
                <a:cubicBezTo>
                  <a:pt x="1927" y="1984"/>
                  <a:pt x="1959" y="1984"/>
                  <a:pt x="1978" y="2004"/>
                </a:cubicBezTo>
                <a:cubicBezTo>
                  <a:pt x="2072" y="2067"/>
                  <a:pt x="2170" y="2251"/>
                  <a:pt x="2224" y="2351"/>
                </a:cubicBezTo>
                <a:cubicBezTo>
                  <a:pt x="2196" y="2504"/>
                  <a:pt x="1969" y="2530"/>
                  <a:pt x="1978" y="2664"/>
                </a:cubicBezTo>
                <a:cubicBezTo>
                  <a:pt x="1920" y="2670"/>
                  <a:pt x="1902" y="2657"/>
                  <a:pt x="1860" y="2630"/>
                </a:cubicBezTo>
                <a:cubicBezTo>
                  <a:pt x="1807" y="2461"/>
                  <a:pt x="1808" y="2085"/>
                  <a:pt x="1885" y="1987"/>
                </a:cubicBezTo>
                <a:close/>
                <a:moveTo>
                  <a:pt x="1826" y="1995"/>
                </a:moveTo>
                <a:cubicBezTo>
                  <a:pt x="1829" y="2001"/>
                  <a:pt x="1832" y="2006"/>
                  <a:pt x="1834" y="2012"/>
                </a:cubicBezTo>
                <a:cubicBezTo>
                  <a:pt x="1832" y="2006"/>
                  <a:pt x="1829" y="2001"/>
                  <a:pt x="1826" y="1995"/>
                </a:cubicBezTo>
                <a:close/>
                <a:moveTo>
                  <a:pt x="2766" y="2046"/>
                </a:moveTo>
                <a:cubicBezTo>
                  <a:pt x="2800" y="2063"/>
                  <a:pt x="2833" y="2080"/>
                  <a:pt x="2867" y="2097"/>
                </a:cubicBezTo>
                <a:cubicBezTo>
                  <a:pt x="2887" y="2259"/>
                  <a:pt x="2838" y="2485"/>
                  <a:pt x="2884" y="2605"/>
                </a:cubicBezTo>
                <a:cubicBezTo>
                  <a:pt x="2825" y="2655"/>
                  <a:pt x="2766" y="2706"/>
                  <a:pt x="2706" y="2757"/>
                </a:cubicBezTo>
                <a:cubicBezTo>
                  <a:pt x="2692" y="2757"/>
                  <a:pt x="2678" y="2757"/>
                  <a:pt x="2664" y="2757"/>
                </a:cubicBezTo>
                <a:cubicBezTo>
                  <a:pt x="2581" y="2622"/>
                  <a:pt x="2446" y="2510"/>
                  <a:pt x="2410" y="2359"/>
                </a:cubicBezTo>
                <a:cubicBezTo>
                  <a:pt x="2460" y="2238"/>
                  <a:pt x="2648" y="2114"/>
                  <a:pt x="2766" y="2046"/>
                </a:cubicBezTo>
                <a:close/>
                <a:moveTo>
                  <a:pt x="632" y="2063"/>
                </a:moveTo>
                <a:cubicBezTo>
                  <a:pt x="638" y="2063"/>
                  <a:pt x="643" y="2063"/>
                  <a:pt x="649" y="2063"/>
                </a:cubicBezTo>
                <a:cubicBezTo>
                  <a:pt x="643" y="2063"/>
                  <a:pt x="638" y="2063"/>
                  <a:pt x="632" y="2063"/>
                </a:cubicBezTo>
                <a:close/>
                <a:moveTo>
                  <a:pt x="3231" y="2393"/>
                </a:moveTo>
                <a:cubicBezTo>
                  <a:pt x="3237" y="2401"/>
                  <a:pt x="3243" y="2410"/>
                  <a:pt x="3248" y="2418"/>
                </a:cubicBezTo>
                <a:cubicBezTo>
                  <a:pt x="3257" y="2416"/>
                  <a:pt x="3265" y="2413"/>
                  <a:pt x="3274" y="2410"/>
                </a:cubicBezTo>
                <a:cubicBezTo>
                  <a:pt x="3274" y="2404"/>
                  <a:pt x="3274" y="2399"/>
                  <a:pt x="3274" y="2393"/>
                </a:cubicBezTo>
                <a:cubicBezTo>
                  <a:pt x="3260" y="2393"/>
                  <a:pt x="3246" y="2393"/>
                  <a:pt x="3231" y="2393"/>
                </a:cubicBezTo>
                <a:close/>
                <a:moveTo>
                  <a:pt x="2309" y="2435"/>
                </a:moveTo>
                <a:cubicBezTo>
                  <a:pt x="2402" y="2470"/>
                  <a:pt x="2614" y="2735"/>
                  <a:pt x="2622" y="2842"/>
                </a:cubicBezTo>
                <a:cubicBezTo>
                  <a:pt x="2598" y="2889"/>
                  <a:pt x="2568" y="2919"/>
                  <a:pt x="2546" y="2960"/>
                </a:cubicBezTo>
                <a:cubicBezTo>
                  <a:pt x="2578" y="2971"/>
                  <a:pt x="2563" y="2960"/>
                  <a:pt x="2579" y="2986"/>
                </a:cubicBezTo>
                <a:cubicBezTo>
                  <a:pt x="2469" y="2987"/>
                  <a:pt x="2376" y="3044"/>
                  <a:pt x="2275" y="3079"/>
                </a:cubicBezTo>
                <a:cubicBezTo>
                  <a:pt x="2144" y="3023"/>
                  <a:pt x="2013" y="2905"/>
                  <a:pt x="1987" y="2749"/>
                </a:cubicBezTo>
                <a:cubicBezTo>
                  <a:pt x="2085" y="2662"/>
                  <a:pt x="2235" y="2542"/>
                  <a:pt x="2309" y="2435"/>
                </a:cubicBezTo>
                <a:close/>
                <a:moveTo>
                  <a:pt x="2351" y="2444"/>
                </a:moveTo>
                <a:cubicBezTo>
                  <a:pt x="2359" y="2444"/>
                  <a:pt x="2368" y="2444"/>
                  <a:pt x="2376" y="2444"/>
                </a:cubicBezTo>
                <a:cubicBezTo>
                  <a:pt x="2368" y="2444"/>
                  <a:pt x="2359" y="2444"/>
                  <a:pt x="2351" y="2444"/>
                </a:cubicBezTo>
                <a:close/>
                <a:moveTo>
                  <a:pt x="3282" y="2622"/>
                </a:moveTo>
                <a:cubicBezTo>
                  <a:pt x="3258" y="2658"/>
                  <a:pt x="3249" y="2662"/>
                  <a:pt x="3248" y="2706"/>
                </a:cubicBezTo>
                <a:cubicBezTo>
                  <a:pt x="3254" y="2706"/>
                  <a:pt x="3260" y="2706"/>
                  <a:pt x="3265" y="2706"/>
                </a:cubicBezTo>
                <a:cubicBezTo>
                  <a:pt x="3262" y="2712"/>
                  <a:pt x="3260" y="2718"/>
                  <a:pt x="3257" y="2723"/>
                </a:cubicBezTo>
                <a:cubicBezTo>
                  <a:pt x="3282" y="2714"/>
                  <a:pt x="3313" y="2716"/>
                  <a:pt x="3341" y="2715"/>
                </a:cubicBezTo>
                <a:cubicBezTo>
                  <a:pt x="3344" y="2692"/>
                  <a:pt x="3347" y="2670"/>
                  <a:pt x="3350" y="2647"/>
                </a:cubicBezTo>
                <a:cubicBezTo>
                  <a:pt x="3347" y="2641"/>
                  <a:pt x="3344" y="2636"/>
                  <a:pt x="3341" y="2630"/>
                </a:cubicBezTo>
                <a:cubicBezTo>
                  <a:pt x="3322" y="2627"/>
                  <a:pt x="3302" y="2624"/>
                  <a:pt x="3282" y="2622"/>
                </a:cubicBezTo>
                <a:close/>
                <a:moveTo>
                  <a:pt x="3291" y="2833"/>
                </a:moveTo>
                <a:cubicBezTo>
                  <a:pt x="3291" y="2845"/>
                  <a:pt x="3291" y="2856"/>
                  <a:pt x="3291" y="2867"/>
                </a:cubicBezTo>
                <a:cubicBezTo>
                  <a:pt x="3299" y="2859"/>
                  <a:pt x="3308" y="2850"/>
                  <a:pt x="3316" y="2842"/>
                </a:cubicBezTo>
                <a:cubicBezTo>
                  <a:pt x="3316" y="2839"/>
                  <a:pt x="3316" y="2836"/>
                  <a:pt x="3316" y="2833"/>
                </a:cubicBezTo>
                <a:cubicBezTo>
                  <a:pt x="3308" y="2833"/>
                  <a:pt x="3299" y="2833"/>
                  <a:pt x="3291" y="2833"/>
                </a:cubicBezTo>
                <a:close/>
                <a:moveTo>
                  <a:pt x="2351" y="3307"/>
                </a:moveTo>
                <a:cubicBezTo>
                  <a:pt x="2345" y="3368"/>
                  <a:pt x="2333" y="3383"/>
                  <a:pt x="2351" y="3426"/>
                </a:cubicBezTo>
                <a:cubicBezTo>
                  <a:pt x="2365" y="3426"/>
                  <a:pt x="2379" y="3426"/>
                  <a:pt x="2393" y="3426"/>
                </a:cubicBezTo>
                <a:cubicBezTo>
                  <a:pt x="2396" y="3415"/>
                  <a:pt x="2399" y="3403"/>
                  <a:pt x="2402" y="3392"/>
                </a:cubicBezTo>
                <a:cubicBezTo>
                  <a:pt x="2383" y="3384"/>
                  <a:pt x="2403" y="3350"/>
                  <a:pt x="2410" y="3316"/>
                </a:cubicBezTo>
                <a:cubicBezTo>
                  <a:pt x="2402" y="3313"/>
                  <a:pt x="2393" y="3310"/>
                  <a:pt x="2385" y="3307"/>
                </a:cubicBezTo>
                <a:cubicBezTo>
                  <a:pt x="2368" y="3310"/>
                  <a:pt x="2381" y="3318"/>
                  <a:pt x="2368" y="3307"/>
                </a:cubicBezTo>
                <a:cubicBezTo>
                  <a:pt x="2362" y="3307"/>
                  <a:pt x="2357" y="3307"/>
                  <a:pt x="2351" y="3307"/>
                </a:cubicBezTo>
                <a:close/>
              </a:path>
            </a:pathLst>
          </a:custGeom>
          <a:solidFill>
            <a:srgbClr val="C7000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3" name="矩形 2"/>
          <p:cNvSpPr/>
          <p:nvPr/>
        </p:nvSpPr>
        <p:spPr>
          <a:xfrm>
            <a:off x="9222194" y="3758990"/>
            <a:ext cx="2969806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4800" dirty="0">
                <a:latin typeface="禹卫书法行书简体" panose="02000603000000000000" pitchFamily="2" charset="-122"/>
                <a:ea typeface="禹卫书法行书简体" panose="02000603000000000000" pitchFamily="2" charset="-122"/>
                <a:cs typeface="+mn-ea"/>
                <a:sym typeface="+mn-lt"/>
              </a:rPr>
              <a:t>训</a:t>
            </a:r>
            <a:endParaRPr lang="zh-CN" altLang="en-US" sz="4800" dirty="0">
              <a:latin typeface="禹卫书法行书简体" panose="02000603000000000000" pitchFamily="2" charset="-122"/>
              <a:ea typeface="禹卫书法行书简体" panose="02000603000000000000" pitchFamily="2" charset="-122"/>
              <a:cs typeface="+mn-ea"/>
              <a:sym typeface="+mn-lt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8174880" y="2514331"/>
            <a:ext cx="1415772" cy="156966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9600" dirty="0">
                <a:solidFill>
                  <a:srgbClr val="C00000"/>
                </a:solidFill>
                <a:latin typeface="禹卫书法行书简体" panose="02000603000000000000" pitchFamily="2" charset="-122"/>
                <a:ea typeface="禹卫书法行书简体" panose="02000603000000000000" pitchFamily="2" charset="-122"/>
                <a:cs typeface="+mn-ea"/>
                <a:sym typeface="+mn-lt"/>
              </a:rPr>
              <a:t>家</a:t>
            </a:r>
            <a:endParaRPr lang="en-US" altLang="zh-CN" sz="9600" dirty="0">
              <a:solidFill>
                <a:srgbClr val="C00000"/>
              </a:solidFill>
              <a:latin typeface="禹卫书法行书简体" panose="02000603000000000000" pitchFamily="2" charset="-122"/>
              <a:ea typeface="禹卫书法行书简体" panose="02000603000000000000" pitchFamily="2" charset="-122"/>
              <a:cs typeface="+mn-ea"/>
              <a:sym typeface="+mn-lt"/>
            </a:endParaRPr>
          </a:p>
        </p:txBody>
      </p:sp>
      <p:sp>
        <p:nvSpPr>
          <p:cNvPr id="9" name="文本占位符 214"/>
          <p:cNvSpPr txBox="1"/>
          <p:nvPr/>
        </p:nvSpPr>
        <p:spPr>
          <a:xfrm>
            <a:off x="4399438" y="661674"/>
            <a:ext cx="3320099" cy="594250"/>
          </a:xfrm>
          <a:prstGeom prst="rect">
            <a:avLst/>
          </a:prstGeom>
        </p:spPr>
        <p:txBody>
          <a:bodyPr anchor="ctr"/>
          <a:lstStyle>
            <a:lvl1pPr marL="0" indent="0" algn="ctr" defTabSz="914400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3600" kern="1200">
                <a:solidFill>
                  <a:srgbClr val="004DA1"/>
                </a:solidFill>
                <a:latin typeface="+mj-ea"/>
                <a:ea typeface="+mj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dist"/>
            <a:r>
              <a:rPr lang="zh-CN" altLang="en-US" dirty="0" smtClean="0">
                <a:latin typeface="+mn-lt"/>
                <a:ea typeface="+mn-ea"/>
                <a:cs typeface="+mn-ea"/>
                <a:sym typeface="+mn-lt"/>
              </a:rPr>
              <a:t>家训介绍</a:t>
            </a:r>
            <a:endParaRPr lang="zh-CN" altLang="en-US" dirty="0">
              <a:latin typeface="+mn-lt"/>
              <a:ea typeface="+mn-ea"/>
              <a:cs typeface="+mn-ea"/>
              <a:sym typeface="+mn-lt"/>
            </a:endParaRPr>
          </a:p>
        </p:txBody>
      </p:sp>
    </p:spTree>
  </p:cSld>
  <p:clrMapOvr>
    <a:masterClrMapping/>
  </p:clrMapOvr>
  <p:transition spd="slow" advClick="0" advTm="300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500"/>
                            </p:stCondLst>
                            <p:childTnLst>
                              <p:par>
                                <p:cTn id="1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250" fill="hold"/>
                                        <p:tgtEl>
                                          <p:spTgt spid="2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250" fill="hold"/>
                                        <p:tgtEl>
                                          <p:spTgt spid="2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25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600"/>
                            </p:stCondLst>
                            <p:childTnLst>
                              <p:par>
                                <p:cTn id="1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2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2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2" grpId="0"/>
      <p:bldP spid="223" grpId="0" animBg="1"/>
      <p:bldP spid="232" grpId="0" animBg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文本框 27"/>
          <p:cNvSpPr txBox="1"/>
          <p:nvPr/>
        </p:nvSpPr>
        <p:spPr>
          <a:xfrm>
            <a:off x="2444254" y="2637388"/>
            <a:ext cx="3925454" cy="1200329"/>
          </a:xfrm>
          <a:prstGeom prst="rect">
            <a:avLst/>
          </a:prstGeom>
          <a:noFill/>
          <a:ln w="9525" algn="ctr">
            <a:noFill/>
            <a:miter lim="800000"/>
          </a:ln>
        </p:spPr>
        <p:txBody>
          <a:bodyPr wrap="square">
            <a:spAutoFit/>
          </a:bodyPr>
          <a:lstStyle>
            <a:defPPr>
              <a:defRPr lang="zh-CN"/>
            </a:defPPr>
            <a:lvl1pPr>
              <a:lnSpc>
                <a:spcPct val="150000"/>
              </a:lnSpc>
              <a:spcBef>
                <a:spcPct val="50000"/>
              </a:spcBef>
              <a:defRPr>
                <a:latin typeface="华文楷体" panose="02010600040101010101" charset="-122"/>
                <a:ea typeface="华文楷体" panose="02010600040101010101" charset="-122"/>
              </a:defRPr>
            </a:lvl1pPr>
          </a:lstStyle>
          <a:p>
            <a:pPr>
              <a:lnSpc>
                <a:spcPct val="100000"/>
              </a:lnSpc>
            </a:pPr>
            <a:r>
              <a:rPr lang="zh-CN" altLang="en-US" dirty="0">
                <a:solidFill>
                  <a:schemeClr val="tx1">
                    <a:lumMod val="50000"/>
                  </a:schemeClr>
                </a:solidFill>
                <a:latin typeface="+mn-lt"/>
                <a:ea typeface="+mn-ea"/>
                <a:cs typeface="+mn-ea"/>
                <a:sym typeface="+mn-lt"/>
              </a:rPr>
              <a:t>作善降之百祥，作不善降之百殃</a:t>
            </a:r>
            <a:r>
              <a:rPr lang="zh-CN" altLang="en-US" dirty="0" smtClean="0">
                <a:solidFill>
                  <a:schemeClr val="tx1">
                    <a:lumMod val="50000"/>
                  </a:schemeClr>
                </a:solidFill>
                <a:latin typeface="+mn-lt"/>
                <a:ea typeface="+mn-ea"/>
                <a:cs typeface="+mn-ea"/>
                <a:sym typeface="+mn-lt"/>
              </a:rPr>
              <a:t>。</a:t>
            </a:r>
            <a:endParaRPr lang="en-US" altLang="zh-CN" dirty="0" smtClean="0">
              <a:solidFill>
                <a:schemeClr val="tx1">
                  <a:lumMod val="50000"/>
                </a:schemeClr>
              </a:solidFill>
              <a:latin typeface="+mn-lt"/>
              <a:ea typeface="+mn-ea"/>
              <a:cs typeface="+mn-ea"/>
              <a:sym typeface="+mn-lt"/>
            </a:endParaRPr>
          </a:p>
          <a:p>
            <a:pPr>
              <a:lnSpc>
                <a:spcPct val="100000"/>
              </a:lnSpc>
            </a:pPr>
            <a:r>
              <a:rPr lang="zh-CN" altLang="en-US" dirty="0" smtClean="0">
                <a:solidFill>
                  <a:schemeClr val="tx1">
                    <a:lumMod val="50000"/>
                  </a:schemeClr>
                </a:solidFill>
                <a:latin typeface="+mn-lt"/>
                <a:ea typeface="+mn-ea"/>
                <a:cs typeface="+mn-ea"/>
                <a:sym typeface="+mn-lt"/>
              </a:rPr>
              <a:t>勿以善小而不为</a:t>
            </a:r>
            <a:r>
              <a:rPr lang="zh-CN" altLang="en-US" dirty="0">
                <a:solidFill>
                  <a:schemeClr val="tx1">
                    <a:lumMod val="50000"/>
                  </a:schemeClr>
                </a:solidFill>
                <a:latin typeface="+mn-lt"/>
                <a:ea typeface="+mn-ea"/>
                <a:cs typeface="+mn-ea"/>
                <a:sym typeface="+mn-lt"/>
              </a:rPr>
              <a:t>，勿以恶小而为之</a:t>
            </a:r>
            <a:r>
              <a:rPr lang="zh-CN" altLang="en-US" dirty="0" smtClean="0">
                <a:solidFill>
                  <a:schemeClr val="tx1">
                    <a:lumMod val="50000"/>
                  </a:schemeClr>
                </a:solidFill>
                <a:latin typeface="+mn-lt"/>
                <a:ea typeface="+mn-ea"/>
                <a:cs typeface="+mn-ea"/>
                <a:sym typeface="+mn-lt"/>
              </a:rPr>
              <a:t>。</a:t>
            </a:r>
            <a:endParaRPr lang="en-US" altLang="zh-CN" dirty="0" smtClean="0">
              <a:solidFill>
                <a:schemeClr val="tx1">
                  <a:lumMod val="50000"/>
                </a:schemeClr>
              </a:solidFill>
              <a:latin typeface="+mn-lt"/>
              <a:ea typeface="+mn-ea"/>
              <a:cs typeface="+mn-ea"/>
              <a:sym typeface="+mn-lt"/>
            </a:endParaRPr>
          </a:p>
          <a:p>
            <a:pPr>
              <a:lnSpc>
                <a:spcPct val="100000"/>
              </a:lnSpc>
            </a:pPr>
            <a:r>
              <a:rPr lang="zh-CN" altLang="en-US" dirty="0" smtClean="0">
                <a:solidFill>
                  <a:schemeClr val="tx1">
                    <a:lumMod val="50000"/>
                  </a:schemeClr>
                </a:solidFill>
                <a:latin typeface="+mn-lt"/>
                <a:ea typeface="+mn-ea"/>
                <a:cs typeface="+mn-ea"/>
                <a:sym typeface="+mn-lt"/>
              </a:rPr>
              <a:t>此</a:t>
            </a:r>
            <a:r>
              <a:rPr lang="zh-CN" altLang="en-US" dirty="0">
                <a:solidFill>
                  <a:schemeClr val="tx1">
                    <a:lumMod val="50000"/>
                  </a:schemeClr>
                </a:solidFill>
                <a:latin typeface="+mn-lt"/>
                <a:ea typeface="+mn-ea"/>
                <a:cs typeface="+mn-ea"/>
                <a:sym typeface="+mn-lt"/>
              </a:rPr>
              <a:t>四语，当终身服膺。</a:t>
            </a:r>
            <a:endParaRPr lang="zh-CN" altLang="en-US" dirty="0">
              <a:solidFill>
                <a:schemeClr val="tx1">
                  <a:lumMod val="50000"/>
                </a:schemeClr>
              </a:solidFill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9" name="文本框 28"/>
          <p:cNvSpPr txBox="1"/>
          <p:nvPr/>
        </p:nvSpPr>
        <p:spPr>
          <a:xfrm>
            <a:off x="7706710" y="2637388"/>
            <a:ext cx="2864472" cy="784830"/>
          </a:xfrm>
          <a:prstGeom prst="rect">
            <a:avLst/>
          </a:prstGeom>
          <a:noFill/>
          <a:ln w="9525" algn="ctr">
            <a:noFill/>
            <a:miter lim="800000"/>
          </a:ln>
        </p:spPr>
        <p:txBody>
          <a:bodyPr wrap="square">
            <a:spAutoFit/>
          </a:bodyPr>
          <a:lstStyle>
            <a:defPPr>
              <a:defRPr lang="zh-CN"/>
            </a:defPPr>
            <a:lvl1pPr>
              <a:lnSpc>
                <a:spcPct val="150000"/>
              </a:lnSpc>
              <a:spcBef>
                <a:spcPct val="50000"/>
              </a:spcBef>
              <a:defRPr>
                <a:latin typeface="华文楷体" panose="02010600040101010101" charset="-122"/>
                <a:ea typeface="华文楷体" panose="02010600040101010101" charset="-122"/>
              </a:defRPr>
            </a:lvl1pPr>
          </a:lstStyle>
          <a:p>
            <a:pPr>
              <a:lnSpc>
                <a:spcPct val="100000"/>
              </a:lnSpc>
            </a:pPr>
            <a:r>
              <a:rPr lang="zh-CN" altLang="en-US" dirty="0">
                <a:solidFill>
                  <a:schemeClr val="tx1">
                    <a:lumMod val="50000"/>
                  </a:schemeClr>
                </a:solidFill>
                <a:latin typeface="+mn-lt"/>
                <a:ea typeface="+mn-ea"/>
                <a:cs typeface="+mn-ea"/>
                <a:sym typeface="+mn-lt"/>
              </a:rPr>
              <a:t>举止要安和，毋急遽怠缓</a:t>
            </a:r>
            <a:r>
              <a:rPr lang="zh-CN" altLang="en-US" dirty="0" smtClean="0">
                <a:solidFill>
                  <a:schemeClr val="tx1">
                    <a:lumMod val="50000"/>
                  </a:schemeClr>
                </a:solidFill>
                <a:latin typeface="+mn-lt"/>
                <a:ea typeface="+mn-ea"/>
                <a:cs typeface="+mn-ea"/>
                <a:sym typeface="+mn-lt"/>
              </a:rPr>
              <a:t>；</a:t>
            </a:r>
            <a:endParaRPr lang="en-US" altLang="zh-CN" dirty="0" smtClean="0">
              <a:solidFill>
                <a:schemeClr val="tx1">
                  <a:lumMod val="50000"/>
                </a:schemeClr>
              </a:solidFill>
              <a:latin typeface="+mn-lt"/>
              <a:ea typeface="+mn-ea"/>
              <a:cs typeface="+mn-ea"/>
              <a:sym typeface="+mn-lt"/>
            </a:endParaRPr>
          </a:p>
          <a:p>
            <a:pPr>
              <a:lnSpc>
                <a:spcPct val="100000"/>
              </a:lnSpc>
            </a:pPr>
            <a:r>
              <a:rPr lang="zh-CN" altLang="en-US" dirty="0" smtClean="0">
                <a:solidFill>
                  <a:schemeClr val="tx1">
                    <a:lumMod val="50000"/>
                  </a:schemeClr>
                </a:solidFill>
                <a:latin typeface="+mn-lt"/>
                <a:ea typeface="+mn-ea"/>
                <a:cs typeface="+mn-ea"/>
                <a:sym typeface="+mn-lt"/>
              </a:rPr>
              <a:t>言语</a:t>
            </a:r>
            <a:r>
              <a:rPr lang="zh-CN" altLang="en-US" dirty="0">
                <a:solidFill>
                  <a:schemeClr val="tx1">
                    <a:lumMod val="50000"/>
                  </a:schemeClr>
                </a:solidFill>
                <a:latin typeface="+mn-lt"/>
                <a:ea typeface="+mn-ea"/>
                <a:cs typeface="+mn-ea"/>
                <a:sym typeface="+mn-lt"/>
              </a:rPr>
              <a:t>要诚实，毋欺妄躁率。</a:t>
            </a:r>
            <a:endParaRPr lang="zh-CN" altLang="en-US" dirty="0">
              <a:solidFill>
                <a:schemeClr val="tx1">
                  <a:lumMod val="50000"/>
                </a:schemeClr>
              </a:solidFill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30" name="文本框 29"/>
          <p:cNvSpPr txBox="1"/>
          <p:nvPr/>
        </p:nvSpPr>
        <p:spPr>
          <a:xfrm>
            <a:off x="2444254" y="4940392"/>
            <a:ext cx="3555697" cy="784830"/>
          </a:xfrm>
          <a:prstGeom prst="rect">
            <a:avLst/>
          </a:prstGeom>
          <a:noFill/>
          <a:ln w="9525" algn="ctr">
            <a:noFill/>
            <a:miter lim="800000"/>
          </a:ln>
        </p:spPr>
        <p:txBody>
          <a:bodyPr wrap="square">
            <a:spAutoFit/>
          </a:bodyPr>
          <a:lstStyle>
            <a:defPPr>
              <a:defRPr lang="zh-CN"/>
            </a:defPPr>
            <a:lvl1pPr>
              <a:lnSpc>
                <a:spcPct val="150000"/>
              </a:lnSpc>
              <a:spcBef>
                <a:spcPct val="50000"/>
              </a:spcBef>
              <a:defRPr>
                <a:latin typeface="华文楷体" panose="02010600040101010101" charset="-122"/>
                <a:ea typeface="华文楷体" panose="02010600040101010101" charset="-122"/>
              </a:defRPr>
            </a:lvl1pPr>
          </a:lstStyle>
          <a:p>
            <a:pPr>
              <a:lnSpc>
                <a:spcPct val="100000"/>
              </a:lnSpc>
            </a:pPr>
            <a:r>
              <a:rPr lang="zh-CN" altLang="en-US" dirty="0">
                <a:solidFill>
                  <a:schemeClr val="tx1">
                    <a:lumMod val="50000"/>
                  </a:schemeClr>
                </a:solidFill>
                <a:latin typeface="+mn-lt"/>
                <a:ea typeface="+mn-ea"/>
                <a:cs typeface="+mn-ea"/>
                <a:sym typeface="+mn-lt"/>
              </a:rPr>
              <a:t>见人之善扬之，见人之恶掩之</a:t>
            </a:r>
            <a:r>
              <a:rPr lang="zh-CN" altLang="en-US" dirty="0" smtClean="0">
                <a:solidFill>
                  <a:schemeClr val="tx1">
                    <a:lumMod val="50000"/>
                  </a:schemeClr>
                </a:solidFill>
                <a:latin typeface="+mn-lt"/>
                <a:ea typeface="+mn-ea"/>
                <a:cs typeface="+mn-ea"/>
                <a:sym typeface="+mn-lt"/>
              </a:rPr>
              <a:t>。</a:t>
            </a:r>
            <a:endParaRPr lang="en-US" altLang="zh-CN" dirty="0" smtClean="0">
              <a:solidFill>
                <a:schemeClr val="tx1">
                  <a:lumMod val="50000"/>
                </a:schemeClr>
              </a:solidFill>
              <a:latin typeface="+mn-lt"/>
              <a:ea typeface="+mn-ea"/>
              <a:cs typeface="+mn-ea"/>
              <a:sym typeface="+mn-lt"/>
            </a:endParaRPr>
          </a:p>
          <a:p>
            <a:pPr>
              <a:lnSpc>
                <a:spcPct val="100000"/>
              </a:lnSpc>
            </a:pPr>
            <a:r>
              <a:rPr lang="zh-CN" altLang="en-US" dirty="0" smtClean="0">
                <a:solidFill>
                  <a:schemeClr val="tx1">
                    <a:lumMod val="50000"/>
                  </a:schemeClr>
                </a:solidFill>
                <a:latin typeface="+mn-lt"/>
                <a:ea typeface="+mn-ea"/>
                <a:cs typeface="+mn-ea"/>
                <a:sym typeface="+mn-lt"/>
              </a:rPr>
              <a:t>彼</a:t>
            </a:r>
            <a:r>
              <a:rPr lang="zh-CN" altLang="en-US" dirty="0">
                <a:solidFill>
                  <a:schemeClr val="tx1">
                    <a:lumMod val="50000"/>
                  </a:schemeClr>
                </a:solidFill>
                <a:latin typeface="+mn-lt"/>
                <a:ea typeface="+mn-ea"/>
                <a:cs typeface="+mn-ea"/>
                <a:sym typeface="+mn-lt"/>
              </a:rPr>
              <a:t>之于我，亦如是矣。</a:t>
            </a:r>
            <a:endParaRPr lang="zh-CN" altLang="en-US" dirty="0">
              <a:solidFill>
                <a:schemeClr val="tx1">
                  <a:lumMod val="50000"/>
                </a:schemeClr>
              </a:solidFill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31" name="文本框 30"/>
          <p:cNvSpPr txBox="1"/>
          <p:nvPr/>
        </p:nvSpPr>
        <p:spPr>
          <a:xfrm>
            <a:off x="7706710" y="4883242"/>
            <a:ext cx="2981886" cy="1200329"/>
          </a:xfrm>
          <a:prstGeom prst="rect">
            <a:avLst/>
          </a:prstGeom>
          <a:noFill/>
          <a:ln w="9525" algn="ctr">
            <a:noFill/>
            <a:miter lim="800000"/>
          </a:ln>
        </p:spPr>
        <p:txBody>
          <a:bodyPr wrap="square">
            <a:spAutoFit/>
          </a:bodyPr>
          <a:lstStyle>
            <a:defPPr>
              <a:defRPr lang="zh-CN"/>
            </a:defPPr>
            <a:lvl1pPr>
              <a:lnSpc>
                <a:spcPct val="150000"/>
              </a:lnSpc>
              <a:spcBef>
                <a:spcPct val="50000"/>
              </a:spcBef>
              <a:defRPr>
                <a:latin typeface="华文楷体" panose="02010600040101010101" charset="-122"/>
                <a:ea typeface="华文楷体" panose="02010600040101010101" charset="-122"/>
              </a:defRPr>
            </a:lvl1pPr>
          </a:lstStyle>
          <a:p>
            <a:pPr>
              <a:lnSpc>
                <a:spcPct val="100000"/>
              </a:lnSpc>
            </a:pPr>
            <a:r>
              <a:rPr lang="zh-CN" altLang="en-US" dirty="0">
                <a:solidFill>
                  <a:schemeClr val="tx1">
                    <a:lumMod val="50000"/>
                  </a:schemeClr>
                </a:solidFill>
                <a:latin typeface="+mn-lt"/>
                <a:ea typeface="+mn-ea"/>
                <a:cs typeface="+mn-ea"/>
                <a:sym typeface="+mn-lt"/>
              </a:rPr>
              <a:t>内外亲族，无论尊长同列</a:t>
            </a:r>
            <a:r>
              <a:rPr lang="zh-CN" altLang="en-US" dirty="0" smtClean="0">
                <a:solidFill>
                  <a:schemeClr val="tx1">
                    <a:lumMod val="50000"/>
                  </a:schemeClr>
                </a:solidFill>
                <a:latin typeface="+mn-lt"/>
                <a:ea typeface="+mn-ea"/>
                <a:cs typeface="+mn-ea"/>
                <a:sym typeface="+mn-lt"/>
              </a:rPr>
              <a:t>，</a:t>
            </a:r>
            <a:endParaRPr lang="en-US" altLang="zh-CN" dirty="0" smtClean="0">
              <a:solidFill>
                <a:schemeClr val="tx1">
                  <a:lumMod val="50000"/>
                </a:schemeClr>
              </a:solidFill>
              <a:latin typeface="+mn-lt"/>
              <a:ea typeface="+mn-ea"/>
              <a:cs typeface="+mn-ea"/>
              <a:sym typeface="+mn-lt"/>
            </a:endParaRPr>
          </a:p>
          <a:p>
            <a:pPr>
              <a:lnSpc>
                <a:spcPct val="100000"/>
              </a:lnSpc>
            </a:pPr>
            <a:r>
              <a:rPr lang="zh-CN" altLang="en-US" dirty="0" smtClean="0">
                <a:solidFill>
                  <a:schemeClr val="tx1">
                    <a:lumMod val="50000"/>
                  </a:schemeClr>
                </a:solidFill>
                <a:latin typeface="+mn-lt"/>
                <a:ea typeface="+mn-ea"/>
                <a:cs typeface="+mn-ea"/>
                <a:sym typeface="+mn-lt"/>
              </a:rPr>
              <a:t>皆</a:t>
            </a:r>
            <a:r>
              <a:rPr lang="zh-CN" altLang="en-US" dirty="0">
                <a:solidFill>
                  <a:schemeClr val="tx1">
                    <a:lumMod val="50000"/>
                  </a:schemeClr>
                </a:solidFill>
                <a:latin typeface="+mn-lt"/>
                <a:ea typeface="+mn-ea"/>
                <a:cs typeface="+mn-ea"/>
                <a:sym typeface="+mn-lt"/>
              </a:rPr>
              <a:t>当以礼接之</a:t>
            </a:r>
            <a:r>
              <a:rPr lang="zh-CN" altLang="en-US" dirty="0" smtClean="0">
                <a:solidFill>
                  <a:schemeClr val="tx1">
                    <a:lumMod val="50000"/>
                  </a:schemeClr>
                </a:solidFill>
                <a:latin typeface="+mn-lt"/>
                <a:ea typeface="+mn-ea"/>
                <a:cs typeface="+mn-ea"/>
                <a:sym typeface="+mn-lt"/>
              </a:rPr>
              <a:t>。</a:t>
            </a:r>
            <a:endParaRPr lang="en-US" altLang="zh-CN" dirty="0" smtClean="0">
              <a:solidFill>
                <a:schemeClr val="tx1">
                  <a:lumMod val="50000"/>
                </a:schemeClr>
              </a:solidFill>
              <a:latin typeface="+mn-lt"/>
              <a:ea typeface="+mn-ea"/>
              <a:cs typeface="+mn-ea"/>
              <a:sym typeface="+mn-lt"/>
            </a:endParaRPr>
          </a:p>
          <a:p>
            <a:pPr>
              <a:lnSpc>
                <a:spcPct val="100000"/>
              </a:lnSpc>
            </a:pPr>
            <a:r>
              <a:rPr lang="zh-CN" altLang="en-US" dirty="0" smtClean="0">
                <a:solidFill>
                  <a:schemeClr val="tx1">
                    <a:lumMod val="50000"/>
                  </a:schemeClr>
                </a:solidFill>
                <a:latin typeface="+mn-lt"/>
                <a:ea typeface="+mn-ea"/>
                <a:cs typeface="+mn-ea"/>
                <a:sym typeface="+mn-lt"/>
              </a:rPr>
              <a:t>毋</a:t>
            </a:r>
            <a:r>
              <a:rPr lang="zh-CN" altLang="en-US" dirty="0">
                <a:solidFill>
                  <a:schemeClr val="tx1">
                    <a:lumMod val="50000"/>
                  </a:schemeClr>
                </a:solidFill>
                <a:latin typeface="+mn-lt"/>
                <a:ea typeface="+mn-ea"/>
                <a:cs typeface="+mn-ea"/>
                <a:sym typeface="+mn-lt"/>
              </a:rPr>
              <a:t>得简傲笑谑，不恭不敬。</a:t>
            </a:r>
            <a:endParaRPr lang="zh-CN" altLang="en-US" dirty="0">
              <a:solidFill>
                <a:schemeClr val="tx1">
                  <a:lumMod val="50000"/>
                </a:schemeClr>
              </a:solidFill>
              <a:latin typeface="+mn-lt"/>
              <a:ea typeface="+mn-ea"/>
              <a:cs typeface="+mn-ea"/>
              <a:sym typeface="+mn-lt"/>
            </a:endParaRPr>
          </a:p>
        </p:txBody>
      </p:sp>
      <p:grpSp>
        <p:nvGrpSpPr>
          <p:cNvPr id="5" name="组合 4"/>
          <p:cNvGrpSpPr/>
          <p:nvPr/>
        </p:nvGrpSpPr>
        <p:grpSpPr>
          <a:xfrm>
            <a:off x="2444255" y="1804363"/>
            <a:ext cx="1904924" cy="540590"/>
            <a:chOff x="2444255" y="1804363"/>
            <a:chExt cx="1904924" cy="540590"/>
          </a:xfrm>
        </p:grpSpPr>
        <p:sp>
          <p:nvSpPr>
            <p:cNvPr id="18" name="Freeform 668"/>
            <p:cNvSpPr/>
            <p:nvPr/>
          </p:nvSpPr>
          <p:spPr bwMode="auto">
            <a:xfrm rot="10800000" flipH="1">
              <a:off x="2444255" y="1804363"/>
              <a:ext cx="1904924" cy="540590"/>
            </a:xfrm>
            <a:custGeom>
              <a:avLst/>
              <a:gdLst>
                <a:gd name="T0" fmla="*/ 384 w 398"/>
                <a:gd name="T1" fmla="*/ 77 h 111"/>
                <a:gd name="T2" fmla="*/ 388 w 398"/>
                <a:gd name="T3" fmla="*/ 74 h 111"/>
                <a:gd name="T4" fmla="*/ 388 w 398"/>
                <a:gd name="T5" fmla="*/ 71 h 111"/>
                <a:gd name="T6" fmla="*/ 397 w 398"/>
                <a:gd name="T7" fmla="*/ 67 h 111"/>
                <a:gd name="T8" fmla="*/ 390 w 398"/>
                <a:gd name="T9" fmla="*/ 62 h 111"/>
                <a:gd name="T10" fmla="*/ 388 w 398"/>
                <a:gd name="T11" fmla="*/ 59 h 111"/>
                <a:gd name="T12" fmla="*/ 388 w 398"/>
                <a:gd name="T13" fmla="*/ 56 h 111"/>
                <a:gd name="T14" fmla="*/ 385 w 398"/>
                <a:gd name="T15" fmla="*/ 54 h 111"/>
                <a:gd name="T16" fmla="*/ 387 w 398"/>
                <a:gd name="T17" fmla="*/ 51 h 111"/>
                <a:gd name="T18" fmla="*/ 389 w 398"/>
                <a:gd name="T19" fmla="*/ 48 h 111"/>
                <a:gd name="T20" fmla="*/ 384 w 398"/>
                <a:gd name="T21" fmla="*/ 46 h 111"/>
                <a:gd name="T22" fmla="*/ 378 w 398"/>
                <a:gd name="T23" fmla="*/ 42 h 111"/>
                <a:gd name="T24" fmla="*/ 385 w 398"/>
                <a:gd name="T25" fmla="*/ 40 h 111"/>
                <a:gd name="T26" fmla="*/ 378 w 398"/>
                <a:gd name="T27" fmla="*/ 37 h 111"/>
                <a:gd name="T28" fmla="*/ 378 w 398"/>
                <a:gd name="T29" fmla="*/ 34 h 111"/>
                <a:gd name="T30" fmla="*/ 373 w 398"/>
                <a:gd name="T31" fmla="*/ 32 h 111"/>
                <a:gd name="T32" fmla="*/ 369 w 398"/>
                <a:gd name="T33" fmla="*/ 28 h 111"/>
                <a:gd name="T34" fmla="*/ 350 w 398"/>
                <a:gd name="T35" fmla="*/ 23 h 111"/>
                <a:gd name="T36" fmla="*/ 358 w 398"/>
                <a:gd name="T37" fmla="*/ 19 h 111"/>
                <a:gd name="T38" fmla="*/ 260 w 398"/>
                <a:gd name="T39" fmla="*/ 11 h 111"/>
                <a:gd name="T40" fmla="*/ 324 w 398"/>
                <a:gd name="T41" fmla="*/ 10 h 111"/>
                <a:gd name="T42" fmla="*/ 304 w 398"/>
                <a:gd name="T43" fmla="*/ 6 h 111"/>
                <a:gd name="T44" fmla="*/ 177 w 398"/>
                <a:gd name="T45" fmla="*/ 1 h 111"/>
                <a:gd name="T46" fmla="*/ 18 w 398"/>
                <a:gd name="T47" fmla="*/ 11 h 111"/>
                <a:gd name="T48" fmla="*/ 16 w 398"/>
                <a:gd name="T49" fmla="*/ 17 h 111"/>
                <a:gd name="T50" fmla="*/ 21 w 398"/>
                <a:gd name="T51" fmla="*/ 20 h 111"/>
                <a:gd name="T52" fmla="*/ 15 w 398"/>
                <a:gd name="T53" fmla="*/ 26 h 111"/>
                <a:gd name="T54" fmla="*/ 12 w 398"/>
                <a:gd name="T55" fmla="*/ 52 h 111"/>
                <a:gd name="T56" fmla="*/ 8 w 398"/>
                <a:gd name="T57" fmla="*/ 82 h 111"/>
                <a:gd name="T58" fmla="*/ 113 w 398"/>
                <a:gd name="T59" fmla="*/ 111 h 111"/>
                <a:gd name="T60" fmla="*/ 331 w 398"/>
                <a:gd name="T61" fmla="*/ 104 h 111"/>
                <a:gd name="T62" fmla="*/ 369 w 398"/>
                <a:gd name="T63" fmla="*/ 91 h 111"/>
                <a:gd name="T64" fmla="*/ 385 w 398"/>
                <a:gd name="T65" fmla="*/ 86 h 111"/>
                <a:gd name="T66" fmla="*/ 389 w 398"/>
                <a:gd name="T67" fmla="*/ 82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98" h="111">
                  <a:moveTo>
                    <a:pt x="397" y="80"/>
                  </a:moveTo>
                  <a:cubicBezTo>
                    <a:pt x="394" y="77"/>
                    <a:pt x="387" y="79"/>
                    <a:pt x="384" y="77"/>
                  </a:cubicBezTo>
                  <a:cubicBezTo>
                    <a:pt x="387" y="75"/>
                    <a:pt x="394" y="76"/>
                    <a:pt x="396" y="76"/>
                  </a:cubicBezTo>
                  <a:cubicBezTo>
                    <a:pt x="388" y="74"/>
                    <a:pt x="388" y="74"/>
                    <a:pt x="388" y="74"/>
                  </a:cubicBezTo>
                  <a:cubicBezTo>
                    <a:pt x="397" y="72"/>
                    <a:pt x="397" y="72"/>
                    <a:pt x="397" y="72"/>
                  </a:cubicBezTo>
                  <a:cubicBezTo>
                    <a:pt x="395" y="71"/>
                    <a:pt x="390" y="73"/>
                    <a:pt x="388" y="71"/>
                  </a:cubicBezTo>
                  <a:cubicBezTo>
                    <a:pt x="388" y="69"/>
                    <a:pt x="390" y="70"/>
                    <a:pt x="391" y="70"/>
                  </a:cubicBezTo>
                  <a:cubicBezTo>
                    <a:pt x="394" y="70"/>
                    <a:pt x="398" y="69"/>
                    <a:pt x="397" y="67"/>
                  </a:cubicBezTo>
                  <a:cubicBezTo>
                    <a:pt x="397" y="63"/>
                    <a:pt x="391" y="64"/>
                    <a:pt x="388" y="63"/>
                  </a:cubicBezTo>
                  <a:cubicBezTo>
                    <a:pt x="390" y="62"/>
                    <a:pt x="390" y="62"/>
                    <a:pt x="390" y="62"/>
                  </a:cubicBezTo>
                  <a:cubicBezTo>
                    <a:pt x="388" y="62"/>
                    <a:pt x="386" y="62"/>
                    <a:pt x="385" y="60"/>
                  </a:cubicBezTo>
                  <a:cubicBezTo>
                    <a:pt x="386" y="60"/>
                    <a:pt x="387" y="59"/>
                    <a:pt x="388" y="59"/>
                  </a:cubicBezTo>
                  <a:cubicBezTo>
                    <a:pt x="383" y="57"/>
                    <a:pt x="383" y="57"/>
                    <a:pt x="383" y="57"/>
                  </a:cubicBezTo>
                  <a:cubicBezTo>
                    <a:pt x="388" y="56"/>
                    <a:pt x="388" y="56"/>
                    <a:pt x="388" y="56"/>
                  </a:cubicBezTo>
                  <a:cubicBezTo>
                    <a:pt x="386" y="56"/>
                    <a:pt x="386" y="56"/>
                    <a:pt x="386" y="56"/>
                  </a:cubicBezTo>
                  <a:cubicBezTo>
                    <a:pt x="384" y="55"/>
                    <a:pt x="386" y="54"/>
                    <a:pt x="385" y="54"/>
                  </a:cubicBezTo>
                  <a:cubicBezTo>
                    <a:pt x="383" y="52"/>
                    <a:pt x="379" y="54"/>
                    <a:pt x="377" y="52"/>
                  </a:cubicBezTo>
                  <a:cubicBezTo>
                    <a:pt x="380" y="51"/>
                    <a:pt x="384" y="51"/>
                    <a:pt x="387" y="51"/>
                  </a:cubicBezTo>
                  <a:cubicBezTo>
                    <a:pt x="385" y="51"/>
                    <a:pt x="382" y="51"/>
                    <a:pt x="381" y="49"/>
                  </a:cubicBezTo>
                  <a:cubicBezTo>
                    <a:pt x="389" y="48"/>
                    <a:pt x="389" y="48"/>
                    <a:pt x="389" y="48"/>
                  </a:cubicBezTo>
                  <a:cubicBezTo>
                    <a:pt x="387" y="47"/>
                    <a:pt x="384" y="48"/>
                    <a:pt x="382" y="47"/>
                  </a:cubicBezTo>
                  <a:cubicBezTo>
                    <a:pt x="384" y="46"/>
                    <a:pt x="384" y="46"/>
                    <a:pt x="384" y="46"/>
                  </a:cubicBezTo>
                  <a:cubicBezTo>
                    <a:pt x="381" y="45"/>
                    <a:pt x="378" y="46"/>
                    <a:pt x="376" y="44"/>
                  </a:cubicBezTo>
                  <a:cubicBezTo>
                    <a:pt x="377" y="43"/>
                    <a:pt x="378" y="43"/>
                    <a:pt x="378" y="42"/>
                  </a:cubicBezTo>
                  <a:cubicBezTo>
                    <a:pt x="377" y="42"/>
                    <a:pt x="375" y="42"/>
                    <a:pt x="374" y="41"/>
                  </a:cubicBezTo>
                  <a:cubicBezTo>
                    <a:pt x="377" y="40"/>
                    <a:pt x="382" y="41"/>
                    <a:pt x="385" y="40"/>
                  </a:cubicBezTo>
                  <a:cubicBezTo>
                    <a:pt x="377" y="37"/>
                    <a:pt x="377" y="37"/>
                    <a:pt x="377" y="37"/>
                  </a:cubicBezTo>
                  <a:cubicBezTo>
                    <a:pt x="377" y="37"/>
                    <a:pt x="377" y="37"/>
                    <a:pt x="378" y="37"/>
                  </a:cubicBezTo>
                  <a:cubicBezTo>
                    <a:pt x="373" y="35"/>
                    <a:pt x="373" y="35"/>
                    <a:pt x="373" y="35"/>
                  </a:cubicBezTo>
                  <a:cubicBezTo>
                    <a:pt x="375" y="34"/>
                    <a:pt x="377" y="35"/>
                    <a:pt x="378" y="34"/>
                  </a:cubicBezTo>
                  <a:cubicBezTo>
                    <a:pt x="370" y="32"/>
                    <a:pt x="370" y="32"/>
                    <a:pt x="370" y="32"/>
                  </a:cubicBezTo>
                  <a:cubicBezTo>
                    <a:pt x="371" y="31"/>
                    <a:pt x="372" y="32"/>
                    <a:pt x="373" y="32"/>
                  </a:cubicBezTo>
                  <a:cubicBezTo>
                    <a:pt x="358" y="29"/>
                    <a:pt x="358" y="29"/>
                    <a:pt x="358" y="29"/>
                  </a:cubicBezTo>
                  <a:cubicBezTo>
                    <a:pt x="362" y="28"/>
                    <a:pt x="365" y="30"/>
                    <a:pt x="369" y="28"/>
                  </a:cubicBezTo>
                  <a:cubicBezTo>
                    <a:pt x="362" y="26"/>
                    <a:pt x="351" y="28"/>
                    <a:pt x="345" y="24"/>
                  </a:cubicBezTo>
                  <a:cubicBezTo>
                    <a:pt x="346" y="23"/>
                    <a:pt x="348" y="23"/>
                    <a:pt x="350" y="23"/>
                  </a:cubicBezTo>
                  <a:cubicBezTo>
                    <a:pt x="346" y="22"/>
                    <a:pt x="346" y="22"/>
                    <a:pt x="346" y="22"/>
                  </a:cubicBezTo>
                  <a:cubicBezTo>
                    <a:pt x="349" y="20"/>
                    <a:pt x="356" y="21"/>
                    <a:pt x="358" y="19"/>
                  </a:cubicBezTo>
                  <a:cubicBezTo>
                    <a:pt x="354" y="19"/>
                    <a:pt x="350" y="19"/>
                    <a:pt x="347" y="17"/>
                  </a:cubicBezTo>
                  <a:cubicBezTo>
                    <a:pt x="319" y="14"/>
                    <a:pt x="290" y="11"/>
                    <a:pt x="260" y="11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81" y="9"/>
                    <a:pt x="301" y="11"/>
                    <a:pt x="324" y="10"/>
                  </a:cubicBezTo>
                  <a:cubicBezTo>
                    <a:pt x="325" y="9"/>
                    <a:pt x="325" y="9"/>
                    <a:pt x="325" y="9"/>
                  </a:cubicBezTo>
                  <a:cubicBezTo>
                    <a:pt x="319" y="6"/>
                    <a:pt x="311" y="8"/>
                    <a:pt x="304" y="6"/>
                  </a:cubicBezTo>
                  <a:cubicBezTo>
                    <a:pt x="306" y="5"/>
                    <a:pt x="306" y="5"/>
                    <a:pt x="306" y="5"/>
                  </a:cubicBezTo>
                  <a:cubicBezTo>
                    <a:pt x="264" y="1"/>
                    <a:pt x="219" y="0"/>
                    <a:pt x="177" y="1"/>
                  </a:cubicBezTo>
                  <a:cubicBezTo>
                    <a:pt x="35" y="2"/>
                    <a:pt x="35" y="2"/>
                    <a:pt x="35" y="2"/>
                  </a:cubicBezTo>
                  <a:cubicBezTo>
                    <a:pt x="28" y="3"/>
                    <a:pt x="22" y="7"/>
                    <a:pt x="18" y="11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5" y="20"/>
                    <a:pt x="19" y="19"/>
                    <a:pt x="22" y="20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0" y="22"/>
                    <a:pt x="16" y="22"/>
                    <a:pt x="19" y="24"/>
                  </a:cubicBezTo>
                  <a:cubicBezTo>
                    <a:pt x="19" y="25"/>
                    <a:pt x="16" y="25"/>
                    <a:pt x="15" y="26"/>
                  </a:cubicBezTo>
                  <a:cubicBezTo>
                    <a:pt x="15" y="29"/>
                    <a:pt x="8" y="33"/>
                    <a:pt x="11" y="37"/>
                  </a:cubicBezTo>
                  <a:cubicBezTo>
                    <a:pt x="8" y="42"/>
                    <a:pt x="13" y="47"/>
                    <a:pt x="12" y="52"/>
                  </a:cubicBezTo>
                  <a:cubicBezTo>
                    <a:pt x="8" y="56"/>
                    <a:pt x="10" y="63"/>
                    <a:pt x="7" y="68"/>
                  </a:cubicBezTo>
                  <a:cubicBezTo>
                    <a:pt x="15" y="73"/>
                    <a:pt x="0" y="77"/>
                    <a:pt x="8" y="82"/>
                  </a:cubicBezTo>
                  <a:cubicBezTo>
                    <a:pt x="9" y="88"/>
                    <a:pt x="16" y="93"/>
                    <a:pt x="24" y="97"/>
                  </a:cubicBezTo>
                  <a:cubicBezTo>
                    <a:pt x="50" y="109"/>
                    <a:pt x="82" y="110"/>
                    <a:pt x="113" y="111"/>
                  </a:cubicBezTo>
                  <a:cubicBezTo>
                    <a:pt x="277" y="109"/>
                    <a:pt x="277" y="109"/>
                    <a:pt x="277" y="109"/>
                  </a:cubicBezTo>
                  <a:cubicBezTo>
                    <a:pt x="295" y="106"/>
                    <a:pt x="314" y="107"/>
                    <a:pt x="331" y="104"/>
                  </a:cubicBezTo>
                  <a:cubicBezTo>
                    <a:pt x="350" y="103"/>
                    <a:pt x="364" y="95"/>
                    <a:pt x="382" y="93"/>
                  </a:cubicBezTo>
                  <a:cubicBezTo>
                    <a:pt x="379" y="91"/>
                    <a:pt x="374" y="92"/>
                    <a:pt x="369" y="91"/>
                  </a:cubicBezTo>
                  <a:cubicBezTo>
                    <a:pt x="375" y="88"/>
                    <a:pt x="382" y="87"/>
                    <a:pt x="388" y="86"/>
                  </a:cubicBezTo>
                  <a:cubicBezTo>
                    <a:pt x="387" y="86"/>
                    <a:pt x="385" y="87"/>
                    <a:pt x="385" y="86"/>
                  </a:cubicBezTo>
                  <a:cubicBezTo>
                    <a:pt x="387" y="84"/>
                    <a:pt x="391" y="86"/>
                    <a:pt x="392" y="84"/>
                  </a:cubicBezTo>
                  <a:cubicBezTo>
                    <a:pt x="389" y="82"/>
                    <a:pt x="389" y="82"/>
                    <a:pt x="389" y="82"/>
                  </a:cubicBezTo>
                  <a:cubicBezTo>
                    <a:pt x="391" y="80"/>
                    <a:pt x="395" y="81"/>
                    <a:pt x="397" y="80"/>
                  </a:cubicBezTo>
                  <a:close/>
                </a:path>
              </a:pathLst>
            </a:custGeom>
            <a:solidFill>
              <a:srgbClr val="004DA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2" name="文本框 31"/>
            <p:cNvSpPr txBox="1"/>
            <p:nvPr/>
          </p:nvSpPr>
          <p:spPr>
            <a:xfrm>
              <a:off x="2975047" y="1837033"/>
              <a:ext cx="56962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zh-CN" sz="2400" dirty="0" smtClean="0">
                  <a:solidFill>
                    <a:schemeClr val="bg1"/>
                  </a:solidFill>
                  <a:cs typeface="+mn-ea"/>
                  <a:sym typeface="+mn-lt"/>
                </a:rPr>
                <a:t>01</a:t>
              </a:r>
              <a:endParaRPr lang="zh-CN" altLang="en-US" sz="2400" dirty="0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</p:grpSp>
      <p:grpSp>
        <p:nvGrpSpPr>
          <p:cNvPr id="4" name="组合 3"/>
          <p:cNvGrpSpPr/>
          <p:nvPr/>
        </p:nvGrpSpPr>
        <p:grpSpPr>
          <a:xfrm>
            <a:off x="7578354" y="1748985"/>
            <a:ext cx="1904922" cy="540590"/>
            <a:chOff x="8287213" y="1837033"/>
            <a:chExt cx="1904922" cy="540590"/>
          </a:xfrm>
        </p:grpSpPr>
        <p:sp>
          <p:nvSpPr>
            <p:cNvPr id="12" name="Freeform 668"/>
            <p:cNvSpPr/>
            <p:nvPr/>
          </p:nvSpPr>
          <p:spPr bwMode="auto">
            <a:xfrm rot="10800000" flipH="1">
              <a:off x="8287213" y="1837033"/>
              <a:ext cx="1904922" cy="540590"/>
            </a:xfrm>
            <a:custGeom>
              <a:avLst/>
              <a:gdLst>
                <a:gd name="T0" fmla="*/ 384 w 398"/>
                <a:gd name="T1" fmla="*/ 77 h 111"/>
                <a:gd name="T2" fmla="*/ 388 w 398"/>
                <a:gd name="T3" fmla="*/ 74 h 111"/>
                <a:gd name="T4" fmla="*/ 388 w 398"/>
                <a:gd name="T5" fmla="*/ 71 h 111"/>
                <a:gd name="T6" fmla="*/ 397 w 398"/>
                <a:gd name="T7" fmla="*/ 67 h 111"/>
                <a:gd name="T8" fmla="*/ 390 w 398"/>
                <a:gd name="T9" fmla="*/ 62 h 111"/>
                <a:gd name="T10" fmla="*/ 388 w 398"/>
                <a:gd name="T11" fmla="*/ 59 h 111"/>
                <a:gd name="T12" fmla="*/ 388 w 398"/>
                <a:gd name="T13" fmla="*/ 56 h 111"/>
                <a:gd name="T14" fmla="*/ 385 w 398"/>
                <a:gd name="T15" fmla="*/ 54 h 111"/>
                <a:gd name="T16" fmla="*/ 387 w 398"/>
                <a:gd name="T17" fmla="*/ 51 h 111"/>
                <a:gd name="T18" fmla="*/ 389 w 398"/>
                <a:gd name="T19" fmla="*/ 48 h 111"/>
                <a:gd name="T20" fmla="*/ 384 w 398"/>
                <a:gd name="T21" fmla="*/ 46 h 111"/>
                <a:gd name="T22" fmla="*/ 378 w 398"/>
                <a:gd name="T23" fmla="*/ 42 h 111"/>
                <a:gd name="T24" fmla="*/ 385 w 398"/>
                <a:gd name="T25" fmla="*/ 40 h 111"/>
                <a:gd name="T26" fmla="*/ 378 w 398"/>
                <a:gd name="T27" fmla="*/ 37 h 111"/>
                <a:gd name="T28" fmla="*/ 378 w 398"/>
                <a:gd name="T29" fmla="*/ 34 h 111"/>
                <a:gd name="T30" fmla="*/ 373 w 398"/>
                <a:gd name="T31" fmla="*/ 32 h 111"/>
                <a:gd name="T32" fmla="*/ 369 w 398"/>
                <a:gd name="T33" fmla="*/ 28 h 111"/>
                <a:gd name="T34" fmla="*/ 350 w 398"/>
                <a:gd name="T35" fmla="*/ 23 h 111"/>
                <a:gd name="T36" fmla="*/ 358 w 398"/>
                <a:gd name="T37" fmla="*/ 19 h 111"/>
                <a:gd name="T38" fmla="*/ 260 w 398"/>
                <a:gd name="T39" fmla="*/ 11 h 111"/>
                <a:gd name="T40" fmla="*/ 324 w 398"/>
                <a:gd name="T41" fmla="*/ 10 h 111"/>
                <a:gd name="T42" fmla="*/ 304 w 398"/>
                <a:gd name="T43" fmla="*/ 6 h 111"/>
                <a:gd name="T44" fmla="*/ 177 w 398"/>
                <a:gd name="T45" fmla="*/ 1 h 111"/>
                <a:gd name="T46" fmla="*/ 18 w 398"/>
                <a:gd name="T47" fmla="*/ 11 h 111"/>
                <a:gd name="T48" fmla="*/ 16 w 398"/>
                <a:gd name="T49" fmla="*/ 17 h 111"/>
                <a:gd name="T50" fmla="*/ 21 w 398"/>
                <a:gd name="T51" fmla="*/ 20 h 111"/>
                <a:gd name="T52" fmla="*/ 15 w 398"/>
                <a:gd name="T53" fmla="*/ 26 h 111"/>
                <a:gd name="T54" fmla="*/ 12 w 398"/>
                <a:gd name="T55" fmla="*/ 52 h 111"/>
                <a:gd name="T56" fmla="*/ 8 w 398"/>
                <a:gd name="T57" fmla="*/ 82 h 111"/>
                <a:gd name="T58" fmla="*/ 113 w 398"/>
                <a:gd name="T59" fmla="*/ 111 h 111"/>
                <a:gd name="T60" fmla="*/ 331 w 398"/>
                <a:gd name="T61" fmla="*/ 104 h 111"/>
                <a:gd name="T62" fmla="*/ 369 w 398"/>
                <a:gd name="T63" fmla="*/ 91 h 111"/>
                <a:gd name="T64" fmla="*/ 385 w 398"/>
                <a:gd name="T65" fmla="*/ 86 h 111"/>
                <a:gd name="T66" fmla="*/ 389 w 398"/>
                <a:gd name="T67" fmla="*/ 82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98" h="111">
                  <a:moveTo>
                    <a:pt x="397" y="80"/>
                  </a:moveTo>
                  <a:cubicBezTo>
                    <a:pt x="394" y="77"/>
                    <a:pt x="387" y="79"/>
                    <a:pt x="384" y="77"/>
                  </a:cubicBezTo>
                  <a:cubicBezTo>
                    <a:pt x="387" y="75"/>
                    <a:pt x="394" y="76"/>
                    <a:pt x="396" y="76"/>
                  </a:cubicBezTo>
                  <a:cubicBezTo>
                    <a:pt x="388" y="74"/>
                    <a:pt x="388" y="74"/>
                    <a:pt x="388" y="74"/>
                  </a:cubicBezTo>
                  <a:cubicBezTo>
                    <a:pt x="397" y="72"/>
                    <a:pt x="397" y="72"/>
                    <a:pt x="397" y="72"/>
                  </a:cubicBezTo>
                  <a:cubicBezTo>
                    <a:pt x="395" y="71"/>
                    <a:pt x="390" y="73"/>
                    <a:pt x="388" y="71"/>
                  </a:cubicBezTo>
                  <a:cubicBezTo>
                    <a:pt x="388" y="69"/>
                    <a:pt x="390" y="70"/>
                    <a:pt x="391" y="70"/>
                  </a:cubicBezTo>
                  <a:cubicBezTo>
                    <a:pt x="394" y="70"/>
                    <a:pt x="398" y="69"/>
                    <a:pt x="397" y="67"/>
                  </a:cubicBezTo>
                  <a:cubicBezTo>
                    <a:pt x="397" y="63"/>
                    <a:pt x="391" y="64"/>
                    <a:pt x="388" y="63"/>
                  </a:cubicBezTo>
                  <a:cubicBezTo>
                    <a:pt x="390" y="62"/>
                    <a:pt x="390" y="62"/>
                    <a:pt x="390" y="62"/>
                  </a:cubicBezTo>
                  <a:cubicBezTo>
                    <a:pt x="388" y="62"/>
                    <a:pt x="386" y="62"/>
                    <a:pt x="385" y="60"/>
                  </a:cubicBezTo>
                  <a:cubicBezTo>
                    <a:pt x="386" y="60"/>
                    <a:pt x="387" y="59"/>
                    <a:pt x="388" y="59"/>
                  </a:cubicBezTo>
                  <a:cubicBezTo>
                    <a:pt x="383" y="57"/>
                    <a:pt x="383" y="57"/>
                    <a:pt x="383" y="57"/>
                  </a:cubicBezTo>
                  <a:cubicBezTo>
                    <a:pt x="388" y="56"/>
                    <a:pt x="388" y="56"/>
                    <a:pt x="388" y="56"/>
                  </a:cubicBezTo>
                  <a:cubicBezTo>
                    <a:pt x="386" y="56"/>
                    <a:pt x="386" y="56"/>
                    <a:pt x="386" y="56"/>
                  </a:cubicBezTo>
                  <a:cubicBezTo>
                    <a:pt x="384" y="55"/>
                    <a:pt x="386" y="54"/>
                    <a:pt x="385" y="54"/>
                  </a:cubicBezTo>
                  <a:cubicBezTo>
                    <a:pt x="383" y="52"/>
                    <a:pt x="379" y="54"/>
                    <a:pt x="377" y="52"/>
                  </a:cubicBezTo>
                  <a:cubicBezTo>
                    <a:pt x="380" y="51"/>
                    <a:pt x="384" y="51"/>
                    <a:pt x="387" y="51"/>
                  </a:cubicBezTo>
                  <a:cubicBezTo>
                    <a:pt x="385" y="51"/>
                    <a:pt x="382" y="51"/>
                    <a:pt x="381" y="49"/>
                  </a:cubicBezTo>
                  <a:cubicBezTo>
                    <a:pt x="389" y="48"/>
                    <a:pt x="389" y="48"/>
                    <a:pt x="389" y="48"/>
                  </a:cubicBezTo>
                  <a:cubicBezTo>
                    <a:pt x="387" y="47"/>
                    <a:pt x="384" y="48"/>
                    <a:pt x="382" y="47"/>
                  </a:cubicBezTo>
                  <a:cubicBezTo>
                    <a:pt x="384" y="46"/>
                    <a:pt x="384" y="46"/>
                    <a:pt x="384" y="46"/>
                  </a:cubicBezTo>
                  <a:cubicBezTo>
                    <a:pt x="381" y="45"/>
                    <a:pt x="378" y="46"/>
                    <a:pt x="376" y="44"/>
                  </a:cubicBezTo>
                  <a:cubicBezTo>
                    <a:pt x="377" y="43"/>
                    <a:pt x="378" y="43"/>
                    <a:pt x="378" y="42"/>
                  </a:cubicBezTo>
                  <a:cubicBezTo>
                    <a:pt x="377" y="42"/>
                    <a:pt x="375" y="42"/>
                    <a:pt x="374" y="41"/>
                  </a:cubicBezTo>
                  <a:cubicBezTo>
                    <a:pt x="377" y="40"/>
                    <a:pt x="382" y="41"/>
                    <a:pt x="385" y="40"/>
                  </a:cubicBezTo>
                  <a:cubicBezTo>
                    <a:pt x="377" y="37"/>
                    <a:pt x="377" y="37"/>
                    <a:pt x="377" y="37"/>
                  </a:cubicBezTo>
                  <a:cubicBezTo>
                    <a:pt x="377" y="37"/>
                    <a:pt x="377" y="37"/>
                    <a:pt x="378" y="37"/>
                  </a:cubicBezTo>
                  <a:cubicBezTo>
                    <a:pt x="373" y="35"/>
                    <a:pt x="373" y="35"/>
                    <a:pt x="373" y="35"/>
                  </a:cubicBezTo>
                  <a:cubicBezTo>
                    <a:pt x="375" y="34"/>
                    <a:pt x="377" y="35"/>
                    <a:pt x="378" y="34"/>
                  </a:cubicBezTo>
                  <a:cubicBezTo>
                    <a:pt x="370" y="32"/>
                    <a:pt x="370" y="32"/>
                    <a:pt x="370" y="32"/>
                  </a:cubicBezTo>
                  <a:cubicBezTo>
                    <a:pt x="371" y="31"/>
                    <a:pt x="372" y="32"/>
                    <a:pt x="373" y="32"/>
                  </a:cubicBezTo>
                  <a:cubicBezTo>
                    <a:pt x="358" y="29"/>
                    <a:pt x="358" y="29"/>
                    <a:pt x="358" y="29"/>
                  </a:cubicBezTo>
                  <a:cubicBezTo>
                    <a:pt x="362" y="28"/>
                    <a:pt x="365" y="30"/>
                    <a:pt x="369" y="28"/>
                  </a:cubicBezTo>
                  <a:cubicBezTo>
                    <a:pt x="362" y="26"/>
                    <a:pt x="351" y="28"/>
                    <a:pt x="345" y="24"/>
                  </a:cubicBezTo>
                  <a:cubicBezTo>
                    <a:pt x="346" y="23"/>
                    <a:pt x="348" y="23"/>
                    <a:pt x="350" y="23"/>
                  </a:cubicBezTo>
                  <a:cubicBezTo>
                    <a:pt x="346" y="22"/>
                    <a:pt x="346" y="22"/>
                    <a:pt x="346" y="22"/>
                  </a:cubicBezTo>
                  <a:cubicBezTo>
                    <a:pt x="349" y="20"/>
                    <a:pt x="356" y="21"/>
                    <a:pt x="358" y="19"/>
                  </a:cubicBezTo>
                  <a:cubicBezTo>
                    <a:pt x="354" y="19"/>
                    <a:pt x="350" y="19"/>
                    <a:pt x="347" y="17"/>
                  </a:cubicBezTo>
                  <a:cubicBezTo>
                    <a:pt x="319" y="14"/>
                    <a:pt x="290" y="11"/>
                    <a:pt x="260" y="11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81" y="9"/>
                    <a:pt x="301" y="11"/>
                    <a:pt x="324" y="10"/>
                  </a:cubicBezTo>
                  <a:cubicBezTo>
                    <a:pt x="325" y="9"/>
                    <a:pt x="325" y="9"/>
                    <a:pt x="325" y="9"/>
                  </a:cubicBezTo>
                  <a:cubicBezTo>
                    <a:pt x="319" y="6"/>
                    <a:pt x="311" y="8"/>
                    <a:pt x="304" y="6"/>
                  </a:cubicBezTo>
                  <a:cubicBezTo>
                    <a:pt x="306" y="5"/>
                    <a:pt x="306" y="5"/>
                    <a:pt x="306" y="5"/>
                  </a:cubicBezTo>
                  <a:cubicBezTo>
                    <a:pt x="264" y="1"/>
                    <a:pt x="219" y="0"/>
                    <a:pt x="177" y="1"/>
                  </a:cubicBezTo>
                  <a:cubicBezTo>
                    <a:pt x="35" y="2"/>
                    <a:pt x="35" y="2"/>
                    <a:pt x="35" y="2"/>
                  </a:cubicBezTo>
                  <a:cubicBezTo>
                    <a:pt x="28" y="3"/>
                    <a:pt x="22" y="7"/>
                    <a:pt x="18" y="11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5" y="20"/>
                    <a:pt x="19" y="19"/>
                    <a:pt x="22" y="20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0" y="22"/>
                    <a:pt x="16" y="22"/>
                    <a:pt x="19" y="24"/>
                  </a:cubicBezTo>
                  <a:cubicBezTo>
                    <a:pt x="19" y="25"/>
                    <a:pt x="16" y="25"/>
                    <a:pt x="15" y="26"/>
                  </a:cubicBezTo>
                  <a:cubicBezTo>
                    <a:pt x="15" y="29"/>
                    <a:pt x="8" y="33"/>
                    <a:pt x="11" y="37"/>
                  </a:cubicBezTo>
                  <a:cubicBezTo>
                    <a:pt x="8" y="42"/>
                    <a:pt x="13" y="47"/>
                    <a:pt x="12" y="52"/>
                  </a:cubicBezTo>
                  <a:cubicBezTo>
                    <a:pt x="8" y="56"/>
                    <a:pt x="10" y="63"/>
                    <a:pt x="7" y="68"/>
                  </a:cubicBezTo>
                  <a:cubicBezTo>
                    <a:pt x="15" y="73"/>
                    <a:pt x="0" y="77"/>
                    <a:pt x="8" y="82"/>
                  </a:cubicBezTo>
                  <a:cubicBezTo>
                    <a:pt x="9" y="88"/>
                    <a:pt x="16" y="93"/>
                    <a:pt x="24" y="97"/>
                  </a:cubicBezTo>
                  <a:cubicBezTo>
                    <a:pt x="50" y="109"/>
                    <a:pt x="82" y="110"/>
                    <a:pt x="113" y="111"/>
                  </a:cubicBezTo>
                  <a:cubicBezTo>
                    <a:pt x="277" y="109"/>
                    <a:pt x="277" y="109"/>
                    <a:pt x="277" y="109"/>
                  </a:cubicBezTo>
                  <a:cubicBezTo>
                    <a:pt x="295" y="106"/>
                    <a:pt x="314" y="107"/>
                    <a:pt x="331" y="104"/>
                  </a:cubicBezTo>
                  <a:cubicBezTo>
                    <a:pt x="350" y="103"/>
                    <a:pt x="364" y="95"/>
                    <a:pt x="382" y="93"/>
                  </a:cubicBezTo>
                  <a:cubicBezTo>
                    <a:pt x="379" y="91"/>
                    <a:pt x="374" y="92"/>
                    <a:pt x="369" y="91"/>
                  </a:cubicBezTo>
                  <a:cubicBezTo>
                    <a:pt x="375" y="88"/>
                    <a:pt x="382" y="87"/>
                    <a:pt x="388" y="86"/>
                  </a:cubicBezTo>
                  <a:cubicBezTo>
                    <a:pt x="387" y="86"/>
                    <a:pt x="385" y="87"/>
                    <a:pt x="385" y="86"/>
                  </a:cubicBezTo>
                  <a:cubicBezTo>
                    <a:pt x="387" y="84"/>
                    <a:pt x="391" y="86"/>
                    <a:pt x="392" y="84"/>
                  </a:cubicBezTo>
                  <a:cubicBezTo>
                    <a:pt x="389" y="82"/>
                    <a:pt x="389" y="82"/>
                    <a:pt x="389" y="82"/>
                  </a:cubicBezTo>
                  <a:cubicBezTo>
                    <a:pt x="391" y="80"/>
                    <a:pt x="395" y="81"/>
                    <a:pt x="397" y="80"/>
                  </a:cubicBezTo>
                  <a:close/>
                </a:path>
              </a:pathLst>
            </a:custGeom>
            <a:solidFill>
              <a:srgbClr val="004DA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3" name="文本框 32"/>
            <p:cNvSpPr txBox="1"/>
            <p:nvPr/>
          </p:nvSpPr>
          <p:spPr>
            <a:xfrm>
              <a:off x="8913650" y="1883288"/>
              <a:ext cx="56962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zh-CN" sz="2400" dirty="0" smtClean="0">
                  <a:solidFill>
                    <a:schemeClr val="bg1"/>
                  </a:solidFill>
                  <a:cs typeface="+mn-ea"/>
                  <a:sym typeface="+mn-lt"/>
                </a:rPr>
                <a:t>02</a:t>
              </a:r>
              <a:endParaRPr lang="zh-CN" altLang="en-US" sz="2400" dirty="0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</p:grpSp>
      <p:grpSp>
        <p:nvGrpSpPr>
          <p:cNvPr id="6" name="组合 5"/>
          <p:cNvGrpSpPr/>
          <p:nvPr/>
        </p:nvGrpSpPr>
        <p:grpSpPr>
          <a:xfrm>
            <a:off x="2444255" y="4128380"/>
            <a:ext cx="1904924" cy="540590"/>
            <a:chOff x="2444255" y="4520322"/>
            <a:chExt cx="1904924" cy="540590"/>
          </a:xfrm>
        </p:grpSpPr>
        <p:sp>
          <p:nvSpPr>
            <p:cNvPr id="16" name="Freeform 668"/>
            <p:cNvSpPr/>
            <p:nvPr/>
          </p:nvSpPr>
          <p:spPr bwMode="auto">
            <a:xfrm rot="10800000" flipH="1">
              <a:off x="2444255" y="4520322"/>
              <a:ext cx="1904924" cy="540590"/>
            </a:xfrm>
            <a:custGeom>
              <a:avLst/>
              <a:gdLst>
                <a:gd name="T0" fmla="*/ 384 w 398"/>
                <a:gd name="T1" fmla="*/ 77 h 111"/>
                <a:gd name="T2" fmla="*/ 388 w 398"/>
                <a:gd name="T3" fmla="*/ 74 h 111"/>
                <a:gd name="T4" fmla="*/ 388 w 398"/>
                <a:gd name="T5" fmla="*/ 71 h 111"/>
                <a:gd name="T6" fmla="*/ 397 w 398"/>
                <a:gd name="T7" fmla="*/ 67 h 111"/>
                <a:gd name="T8" fmla="*/ 390 w 398"/>
                <a:gd name="T9" fmla="*/ 62 h 111"/>
                <a:gd name="T10" fmla="*/ 388 w 398"/>
                <a:gd name="T11" fmla="*/ 59 h 111"/>
                <a:gd name="T12" fmla="*/ 388 w 398"/>
                <a:gd name="T13" fmla="*/ 56 h 111"/>
                <a:gd name="T14" fmla="*/ 385 w 398"/>
                <a:gd name="T15" fmla="*/ 54 h 111"/>
                <a:gd name="T16" fmla="*/ 387 w 398"/>
                <a:gd name="T17" fmla="*/ 51 h 111"/>
                <a:gd name="T18" fmla="*/ 389 w 398"/>
                <a:gd name="T19" fmla="*/ 48 h 111"/>
                <a:gd name="T20" fmla="*/ 384 w 398"/>
                <a:gd name="T21" fmla="*/ 46 h 111"/>
                <a:gd name="T22" fmla="*/ 378 w 398"/>
                <a:gd name="T23" fmla="*/ 42 h 111"/>
                <a:gd name="T24" fmla="*/ 385 w 398"/>
                <a:gd name="T25" fmla="*/ 40 h 111"/>
                <a:gd name="T26" fmla="*/ 378 w 398"/>
                <a:gd name="T27" fmla="*/ 37 h 111"/>
                <a:gd name="T28" fmla="*/ 378 w 398"/>
                <a:gd name="T29" fmla="*/ 34 h 111"/>
                <a:gd name="T30" fmla="*/ 373 w 398"/>
                <a:gd name="T31" fmla="*/ 32 h 111"/>
                <a:gd name="T32" fmla="*/ 369 w 398"/>
                <a:gd name="T33" fmla="*/ 28 h 111"/>
                <a:gd name="T34" fmla="*/ 350 w 398"/>
                <a:gd name="T35" fmla="*/ 23 h 111"/>
                <a:gd name="T36" fmla="*/ 358 w 398"/>
                <a:gd name="T37" fmla="*/ 19 h 111"/>
                <a:gd name="T38" fmla="*/ 260 w 398"/>
                <a:gd name="T39" fmla="*/ 11 h 111"/>
                <a:gd name="T40" fmla="*/ 324 w 398"/>
                <a:gd name="T41" fmla="*/ 10 h 111"/>
                <a:gd name="T42" fmla="*/ 304 w 398"/>
                <a:gd name="T43" fmla="*/ 6 h 111"/>
                <a:gd name="T44" fmla="*/ 177 w 398"/>
                <a:gd name="T45" fmla="*/ 1 h 111"/>
                <a:gd name="T46" fmla="*/ 18 w 398"/>
                <a:gd name="T47" fmla="*/ 11 h 111"/>
                <a:gd name="T48" fmla="*/ 16 w 398"/>
                <a:gd name="T49" fmla="*/ 17 h 111"/>
                <a:gd name="T50" fmla="*/ 21 w 398"/>
                <a:gd name="T51" fmla="*/ 20 h 111"/>
                <a:gd name="T52" fmla="*/ 15 w 398"/>
                <a:gd name="T53" fmla="*/ 26 h 111"/>
                <a:gd name="T54" fmla="*/ 12 w 398"/>
                <a:gd name="T55" fmla="*/ 52 h 111"/>
                <a:gd name="T56" fmla="*/ 8 w 398"/>
                <a:gd name="T57" fmla="*/ 82 h 111"/>
                <a:gd name="T58" fmla="*/ 113 w 398"/>
                <a:gd name="T59" fmla="*/ 111 h 111"/>
                <a:gd name="T60" fmla="*/ 331 w 398"/>
                <a:gd name="T61" fmla="*/ 104 h 111"/>
                <a:gd name="T62" fmla="*/ 369 w 398"/>
                <a:gd name="T63" fmla="*/ 91 h 111"/>
                <a:gd name="T64" fmla="*/ 385 w 398"/>
                <a:gd name="T65" fmla="*/ 86 h 111"/>
                <a:gd name="T66" fmla="*/ 389 w 398"/>
                <a:gd name="T67" fmla="*/ 82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98" h="111">
                  <a:moveTo>
                    <a:pt x="397" y="80"/>
                  </a:moveTo>
                  <a:cubicBezTo>
                    <a:pt x="394" y="77"/>
                    <a:pt x="387" y="79"/>
                    <a:pt x="384" y="77"/>
                  </a:cubicBezTo>
                  <a:cubicBezTo>
                    <a:pt x="387" y="75"/>
                    <a:pt x="394" y="76"/>
                    <a:pt x="396" y="76"/>
                  </a:cubicBezTo>
                  <a:cubicBezTo>
                    <a:pt x="388" y="74"/>
                    <a:pt x="388" y="74"/>
                    <a:pt x="388" y="74"/>
                  </a:cubicBezTo>
                  <a:cubicBezTo>
                    <a:pt x="397" y="72"/>
                    <a:pt x="397" y="72"/>
                    <a:pt x="397" y="72"/>
                  </a:cubicBezTo>
                  <a:cubicBezTo>
                    <a:pt x="395" y="71"/>
                    <a:pt x="390" y="73"/>
                    <a:pt x="388" y="71"/>
                  </a:cubicBezTo>
                  <a:cubicBezTo>
                    <a:pt x="388" y="69"/>
                    <a:pt x="390" y="70"/>
                    <a:pt x="391" y="70"/>
                  </a:cubicBezTo>
                  <a:cubicBezTo>
                    <a:pt x="394" y="70"/>
                    <a:pt x="398" y="69"/>
                    <a:pt x="397" y="67"/>
                  </a:cubicBezTo>
                  <a:cubicBezTo>
                    <a:pt x="397" y="63"/>
                    <a:pt x="391" y="64"/>
                    <a:pt x="388" y="63"/>
                  </a:cubicBezTo>
                  <a:cubicBezTo>
                    <a:pt x="390" y="62"/>
                    <a:pt x="390" y="62"/>
                    <a:pt x="390" y="62"/>
                  </a:cubicBezTo>
                  <a:cubicBezTo>
                    <a:pt x="388" y="62"/>
                    <a:pt x="386" y="62"/>
                    <a:pt x="385" y="60"/>
                  </a:cubicBezTo>
                  <a:cubicBezTo>
                    <a:pt x="386" y="60"/>
                    <a:pt x="387" y="59"/>
                    <a:pt x="388" y="59"/>
                  </a:cubicBezTo>
                  <a:cubicBezTo>
                    <a:pt x="383" y="57"/>
                    <a:pt x="383" y="57"/>
                    <a:pt x="383" y="57"/>
                  </a:cubicBezTo>
                  <a:cubicBezTo>
                    <a:pt x="388" y="56"/>
                    <a:pt x="388" y="56"/>
                    <a:pt x="388" y="56"/>
                  </a:cubicBezTo>
                  <a:cubicBezTo>
                    <a:pt x="386" y="56"/>
                    <a:pt x="386" y="56"/>
                    <a:pt x="386" y="56"/>
                  </a:cubicBezTo>
                  <a:cubicBezTo>
                    <a:pt x="384" y="55"/>
                    <a:pt x="386" y="54"/>
                    <a:pt x="385" y="54"/>
                  </a:cubicBezTo>
                  <a:cubicBezTo>
                    <a:pt x="383" y="52"/>
                    <a:pt x="379" y="54"/>
                    <a:pt x="377" y="52"/>
                  </a:cubicBezTo>
                  <a:cubicBezTo>
                    <a:pt x="380" y="51"/>
                    <a:pt x="384" y="51"/>
                    <a:pt x="387" y="51"/>
                  </a:cubicBezTo>
                  <a:cubicBezTo>
                    <a:pt x="385" y="51"/>
                    <a:pt x="382" y="51"/>
                    <a:pt x="381" y="49"/>
                  </a:cubicBezTo>
                  <a:cubicBezTo>
                    <a:pt x="389" y="48"/>
                    <a:pt x="389" y="48"/>
                    <a:pt x="389" y="48"/>
                  </a:cubicBezTo>
                  <a:cubicBezTo>
                    <a:pt x="387" y="47"/>
                    <a:pt x="384" y="48"/>
                    <a:pt x="382" y="47"/>
                  </a:cubicBezTo>
                  <a:cubicBezTo>
                    <a:pt x="384" y="46"/>
                    <a:pt x="384" y="46"/>
                    <a:pt x="384" y="46"/>
                  </a:cubicBezTo>
                  <a:cubicBezTo>
                    <a:pt x="381" y="45"/>
                    <a:pt x="378" y="46"/>
                    <a:pt x="376" y="44"/>
                  </a:cubicBezTo>
                  <a:cubicBezTo>
                    <a:pt x="377" y="43"/>
                    <a:pt x="378" y="43"/>
                    <a:pt x="378" y="42"/>
                  </a:cubicBezTo>
                  <a:cubicBezTo>
                    <a:pt x="377" y="42"/>
                    <a:pt x="375" y="42"/>
                    <a:pt x="374" y="41"/>
                  </a:cubicBezTo>
                  <a:cubicBezTo>
                    <a:pt x="377" y="40"/>
                    <a:pt x="382" y="41"/>
                    <a:pt x="385" y="40"/>
                  </a:cubicBezTo>
                  <a:cubicBezTo>
                    <a:pt x="377" y="37"/>
                    <a:pt x="377" y="37"/>
                    <a:pt x="377" y="37"/>
                  </a:cubicBezTo>
                  <a:cubicBezTo>
                    <a:pt x="377" y="37"/>
                    <a:pt x="377" y="37"/>
                    <a:pt x="378" y="37"/>
                  </a:cubicBezTo>
                  <a:cubicBezTo>
                    <a:pt x="373" y="35"/>
                    <a:pt x="373" y="35"/>
                    <a:pt x="373" y="35"/>
                  </a:cubicBezTo>
                  <a:cubicBezTo>
                    <a:pt x="375" y="34"/>
                    <a:pt x="377" y="35"/>
                    <a:pt x="378" y="34"/>
                  </a:cubicBezTo>
                  <a:cubicBezTo>
                    <a:pt x="370" y="32"/>
                    <a:pt x="370" y="32"/>
                    <a:pt x="370" y="32"/>
                  </a:cubicBezTo>
                  <a:cubicBezTo>
                    <a:pt x="371" y="31"/>
                    <a:pt x="372" y="32"/>
                    <a:pt x="373" y="32"/>
                  </a:cubicBezTo>
                  <a:cubicBezTo>
                    <a:pt x="358" y="29"/>
                    <a:pt x="358" y="29"/>
                    <a:pt x="358" y="29"/>
                  </a:cubicBezTo>
                  <a:cubicBezTo>
                    <a:pt x="362" y="28"/>
                    <a:pt x="365" y="30"/>
                    <a:pt x="369" y="28"/>
                  </a:cubicBezTo>
                  <a:cubicBezTo>
                    <a:pt x="362" y="26"/>
                    <a:pt x="351" y="28"/>
                    <a:pt x="345" y="24"/>
                  </a:cubicBezTo>
                  <a:cubicBezTo>
                    <a:pt x="346" y="23"/>
                    <a:pt x="348" y="23"/>
                    <a:pt x="350" y="23"/>
                  </a:cubicBezTo>
                  <a:cubicBezTo>
                    <a:pt x="346" y="22"/>
                    <a:pt x="346" y="22"/>
                    <a:pt x="346" y="22"/>
                  </a:cubicBezTo>
                  <a:cubicBezTo>
                    <a:pt x="349" y="20"/>
                    <a:pt x="356" y="21"/>
                    <a:pt x="358" y="19"/>
                  </a:cubicBezTo>
                  <a:cubicBezTo>
                    <a:pt x="354" y="19"/>
                    <a:pt x="350" y="19"/>
                    <a:pt x="347" y="17"/>
                  </a:cubicBezTo>
                  <a:cubicBezTo>
                    <a:pt x="319" y="14"/>
                    <a:pt x="290" y="11"/>
                    <a:pt x="260" y="11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81" y="9"/>
                    <a:pt x="301" y="11"/>
                    <a:pt x="324" y="10"/>
                  </a:cubicBezTo>
                  <a:cubicBezTo>
                    <a:pt x="325" y="9"/>
                    <a:pt x="325" y="9"/>
                    <a:pt x="325" y="9"/>
                  </a:cubicBezTo>
                  <a:cubicBezTo>
                    <a:pt x="319" y="6"/>
                    <a:pt x="311" y="8"/>
                    <a:pt x="304" y="6"/>
                  </a:cubicBezTo>
                  <a:cubicBezTo>
                    <a:pt x="306" y="5"/>
                    <a:pt x="306" y="5"/>
                    <a:pt x="306" y="5"/>
                  </a:cubicBezTo>
                  <a:cubicBezTo>
                    <a:pt x="264" y="1"/>
                    <a:pt x="219" y="0"/>
                    <a:pt x="177" y="1"/>
                  </a:cubicBezTo>
                  <a:cubicBezTo>
                    <a:pt x="35" y="2"/>
                    <a:pt x="35" y="2"/>
                    <a:pt x="35" y="2"/>
                  </a:cubicBezTo>
                  <a:cubicBezTo>
                    <a:pt x="28" y="3"/>
                    <a:pt x="22" y="7"/>
                    <a:pt x="18" y="11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5" y="20"/>
                    <a:pt x="19" y="19"/>
                    <a:pt x="22" y="20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0" y="22"/>
                    <a:pt x="16" y="22"/>
                    <a:pt x="19" y="24"/>
                  </a:cubicBezTo>
                  <a:cubicBezTo>
                    <a:pt x="19" y="25"/>
                    <a:pt x="16" y="25"/>
                    <a:pt x="15" y="26"/>
                  </a:cubicBezTo>
                  <a:cubicBezTo>
                    <a:pt x="15" y="29"/>
                    <a:pt x="8" y="33"/>
                    <a:pt x="11" y="37"/>
                  </a:cubicBezTo>
                  <a:cubicBezTo>
                    <a:pt x="8" y="42"/>
                    <a:pt x="13" y="47"/>
                    <a:pt x="12" y="52"/>
                  </a:cubicBezTo>
                  <a:cubicBezTo>
                    <a:pt x="8" y="56"/>
                    <a:pt x="10" y="63"/>
                    <a:pt x="7" y="68"/>
                  </a:cubicBezTo>
                  <a:cubicBezTo>
                    <a:pt x="15" y="73"/>
                    <a:pt x="0" y="77"/>
                    <a:pt x="8" y="82"/>
                  </a:cubicBezTo>
                  <a:cubicBezTo>
                    <a:pt x="9" y="88"/>
                    <a:pt x="16" y="93"/>
                    <a:pt x="24" y="97"/>
                  </a:cubicBezTo>
                  <a:cubicBezTo>
                    <a:pt x="50" y="109"/>
                    <a:pt x="82" y="110"/>
                    <a:pt x="113" y="111"/>
                  </a:cubicBezTo>
                  <a:cubicBezTo>
                    <a:pt x="277" y="109"/>
                    <a:pt x="277" y="109"/>
                    <a:pt x="277" y="109"/>
                  </a:cubicBezTo>
                  <a:cubicBezTo>
                    <a:pt x="295" y="106"/>
                    <a:pt x="314" y="107"/>
                    <a:pt x="331" y="104"/>
                  </a:cubicBezTo>
                  <a:cubicBezTo>
                    <a:pt x="350" y="103"/>
                    <a:pt x="364" y="95"/>
                    <a:pt x="382" y="93"/>
                  </a:cubicBezTo>
                  <a:cubicBezTo>
                    <a:pt x="379" y="91"/>
                    <a:pt x="374" y="92"/>
                    <a:pt x="369" y="91"/>
                  </a:cubicBezTo>
                  <a:cubicBezTo>
                    <a:pt x="375" y="88"/>
                    <a:pt x="382" y="87"/>
                    <a:pt x="388" y="86"/>
                  </a:cubicBezTo>
                  <a:cubicBezTo>
                    <a:pt x="387" y="86"/>
                    <a:pt x="385" y="87"/>
                    <a:pt x="385" y="86"/>
                  </a:cubicBezTo>
                  <a:cubicBezTo>
                    <a:pt x="387" y="84"/>
                    <a:pt x="391" y="86"/>
                    <a:pt x="392" y="84"/>
                  </a:cubicBezTo>
                  <a:cubicBezTo>
                    <a:pt x="389" y="82"/>
                    <a:pt x="389" y="82"/>
                    <a:pt x="389" y="82"/>
                  </a:cubicBezTo>
                  <a:cubicBezTo>
                    <a:pt x="391" y="80"/>
                    <a:pt x="395" y="81"/>
                    <a:pt x="397" y="80"/>
                  </a:cubicBezTo>
                  <a:close/>
                </a:path>
              </a:pathLst>
            </a:custGeom>
            <a:solidFill>
              <a:srgbClr val="004DA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4" name="文本框 33"/>
            <p:cNvSpPr txBox="1"/>
            <p:nvPr/>
          </p:nvSpPr>
          <p:spPr>
            <a:xfrm>
              <a:off x="3111903" y="4559785"/>
              <a:ext cx="56962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zh-CN" sz="2400" dirty="0" smtClean="0">
                  <a:solidFill>
                    <a:schemeClr val="bg1"/>
                  </a:solidFill>
                  <a:cs typeface="+mn-ea"/>
                  <a:sym typeface="+mn-lt"/>
                </a:rPr>
                <a:t>03</a:t>
              </a:r>
              <a:endParaRPr lang="zh-CN" altLang="en-US" sz="2400" dirty="0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</p:grpSp>
      <p:grpSp>
        <p:nvGrpSpPr>
          <p:cNvPr id="7" name="组合 6"/>
          <p:cNvGrpSpPr/>
          <p:nvPr/>
        </p:nvGrpSpPr>
        <p:grpSpPr>
          <a:xfrm>
            <a:off x="7578354" y="4128380"/>
            <a:ext cx="1904924" cy="540590"/>
            <a:chOff x="8424065" y="4611527"/>
            <a:chExt cx="1904924" cy="540590"/>
          </a:xfrm>
        </p:grpSpPr>
        <p:sp>
          <p:nvSpPr>
            <p:cNvPr id="14" name="Freeform 668"/>
            <p:cNvSpPr/>
            <p:nvPr/>
          </p:nvSpPr>
          <p:spPr bwMode="auto">
            <a:xfrm rot="10800000" flipH="1">
              <a:off x="8424065" y="4611527"/>
              <a:ext cx="1904924" cy="540590"/>
            </a:xfrm>
            <a:custGeom>
              <a:avLst/>
              <a:gdLst>
                <a:gd name="T0" fmla="*/ 384 w 398"/>
                <a:gd name="T1" fmla="*/ 77 h 111"/>
                <a:gd name="T2" fmla="*/ 388 w 398"/>
                <a:gd name="T3" fmla="*/ 74 h 111"/>
                <a:gd name="T4" fmla="*/ 388 w 398"/>
                <a:gd name="T5" fmla="*/ 71 h 111"/>
                <a:gd name="T6" fmla="*/ 397 w 398"/>
                <a:gd name="T7" fmla="*/ 67 h 111"/>
                <a:gd name="T8" fmla="*/ 390 w 398"/>
                <a:gd name="T9" fmla="*/ 62 h 111"/>
                <a:gd name="T10" fmla="*/ 388 w 398"/>
                <a:gd name="T11" fmla="*/ 59 h 111"/>
                <a:gd name="T12" fmla="*/ 388 w 398"/>
                <a:gd name="T13" fmla="*/ 56 h 111"/>
                <a:gd name="T14" fmla="*/ 385 w 398"/>
                <a:gd name="T15" fmla="*/ 54 h 111"/>
                <a:gd name="T16" fmla="*/ 387 w 398"/>
                <a:gd name="T17" fmla="*/ 51 h 111"/>
                <a:gd name="T18" fmla="*/ 389 w 398"/>
                <a:gd name="T19" fmla="*/ 48 h 111"/>
                <a:gd name="T20" fmla="*/ 384 w 398"/>
                <a:gd name="T21" fmla="*/ 46 h 111"/>
                <a:gd name="T22" fmla="*/ 378 w 398"/>
                <a:gd name="T23" fmla="*/ 42 h 111"/>
                <a:gd name="T24" fmla="*/ 385 w 398"/>
                <a:gd name="T25" fmla="*/ 40 h 111"/>
                <a:gd name="T26" fmla="*/ 378 w 398"/>
                <a:gd name="T27" fmla="*/ 37 h 111"/>
                <a:gd name="T28" fmla="*/ 378 w 398"/>
                <a:gd name="T29" fmla="*/ 34 h 111"/>
                <a:gd name="T30" fmla="*/ 373 w 398"/>
                <a:gd name="T31" fmla="*/ 32 h 111"/>
                <a:gd name="T32" fmla="*/ 369 w 398"/>
                <a:gd name="T33" fmla="*/ 28 h 111"/>
                <a:gd name="T34" fmla="*/ 350 w 398"/>
                <a:gd name="T35" fmla="*/ 23 h 111"/>
                <a:gd name="T36" fmla="*/ 358 w 398"/>
                <a:gd name="T37" fmla="*/ 19 h 111"/>
                <a:gd name="T38" fmla="*/ 260 w 398"/>
                <a:gd name="T39" fmla="*/ 11 h 111"/>
                <a:gd name="T40" fmla="*/ 324 w 398"/>
                <a:gd name="T41" fmla="*/ 10 h 111"/>
                <a:gd name="T42" fmla="*/ 304 w 398"/>
                <a:gd name="T43" fmla="*/ 6 h 111"/>
                <a:gd name="T44" fmla="*/ 177 w 398"/>
                <a:gd name="T45" fmla="*/ 1 h 111"/>
                <a:gd name="T46" fmla="*/ 18 w 398"/>
                <a:gd name="T47" fmla="*/ 11 h 111"/>
                <a:gd name="T48" fmla="*/ 16 w 398"/>
                <a:gd name="T49" fmla="*/ 17 h 111"/>
                <a:gd name="T50" fmla="*/ 21 w 398"/>
                <a:gd name="T51" fmla="*/ 20 h 111"/>
                <a:gd name="T52" fmla="*/ 15 w 398"/>
                <a:gd name="T53" fmla="*/ 26 h 111"/>
                <a:gd name="T54" fmla="*/ 12 w 398"/>
                <a:gd name="T55" fmla="*/ 52 h 111"/>
                <a:gd name="T56" fmla="*/ 8 w 398"/>
                <a:gd name="T57" fmla="*/ 82 h 111"/>
                <a:gd name="T58" fmla="*/ 113 w 398"/>
                <a:gd name="T59" fmla="*/ 111 h 111"/>
                <a:gd name="T60" fmla="*/ 331 w 398"/>
                <a:gd name="T61" fmla="*/ 104 h 111"/>
                <a:gd name="T62" fmla="*/ 369 w 398"/>
                <a:gd name="T63" fmla="*/ 91 h 111"/>
                <a:gd name="T64" fmla="*/ 385 w 398"/>
                <a:gd name="T65" fmla="*/ 86 h 111"/>
                <a:gd name="T66" fmla="*/ 389 w 398"/>
                <a:gd name="T67" fmla="*/ 82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98" h="111">
                  <a:moveTo>
                    <a:pt x="397" y="80"/>
                  </a:moveTo>
                  <a:cubicBezTo>
                    <a:pt x="394" y="77"/>
                    <a:pt x="387" y="79"/>
                    <a:pt x="384" y="77"/>
                  </a:cubicBezTo>
                  <a:cubicBezTo>
                    <a:pt x="387" y="75"/>
                    <a:pt x="394" y="76"/>
                    <a:pt x="396" y="76"/>
                  </a:cubicBezTo>
                  <a:cubicBezTo>
                    <a:pt x="388" y="74"/>
                    <a:pt x="388" y="74"/>
                    <a:pt x="388" y="74"/>
                  </a:cubicBezTo>
                  <a:cubicBezTo>
                    <a:pt x="397" y="72"/>
                    <a:pt x="397" y="72"/>
                    <a:pt x="397" y="72"/>
                  </a:cubicBezTo>
                  <a:cubicBezTo>
                    <a:pt x="395" y="71"/>
                    <a:pt x="390" y="73"/>
                    <a:pt x="388" y="71"/>
                  </a:cubicBezTo>
                  <a:cubicBezTo>
                    <a:pt x="388" y="69"/>
                    <a:pt x="390" y="70"/>
                    <a:pt x="391" y="70"/>
                  </a:cubicBezTo>
                  <a:cubicBezTo>
                    <a:pt x="394" y="70"/>
                    <a:pt x="398" y="69"/>
                    <a:pt x="397" y="67"/>
                  </a:cubicBezTo>
                  <a:cubicBezTo>
                    <a:pt x="397" y="63"/>
                    <a:pt x="391" y="64"/>
                    <a:pt x="388" y="63"/>
                  </a:cubicBezTo>
                  <a:cubicBezTo>
                    <a:pt x="390" y="62"/>
                    <a:pt x="390" y="62"/>
                    <a:pt x="390" y="62"/>
                  </a:cubicBezTo>
                  <a:cubicBezTo>
                    <a:pt x="388" y="62"/>
                    <a:pt x="386" y="62"/>
                    <a:pt x="385" y="60"/>
                  </a:cubicBezTo>
                  <a:cubicBezTo>
                    <a:pt x="386" y="60"/>
                    <a:pt x="387" y="59"/>
                    <a:pt x="388" y="59"/>
                  </a:cubicBezTo>
                  <a:cubicBezTo>
                    <a:pt x="383" y="57"/>
                    <a:pt x="383" y="57"/>
                    <a:pt x="383" y="57"/>
                  </a:cubicBezTo>
                  <a:cubicBezTo>
                    <a:pt x="388" y="56"/>
                    <a:pt x="388" y="56"/>
                    <a:pt x="388" y="56"/>
                  </a:cubicBezTo>
                  <a:cubicBezTo>
                    <a:pt x="386" y="56"/>
                    <a:pt x="386" y="56"/>
                    <a:pt x="386" y="56"/>
                  </a:cubicBezTo>
                  <a:cubicBezTo>
                    <a:pt x="384" y="55"/>
                    <a:pt x="386" y="54"/>
                    <a:pt x="385" y="54"/>
                  </a:cubicBezTo>
                  <a:cubicBezTo>
                    <a:pt x="383" y="52"/>
                    <a:pt x="379" y="54"/>
                    <a:pt x="377" y="52"/>
                  </a:cubicBezTo>
                  <a:cubicBezTo>
                    <a:pt x="380" y="51"/>
                    <a:pt x="384" y="51"/>
                    <a:pt x="387" y="51"/>
                  </a:cubicBezTo>
                  <a:cubicBezTo>
                    <a:pt x="385" y="51"/>
                    <a:pt x="382" y="51"/>
                    <a:pt x="381" y="49"/>
                  </a:cubicBezTo>
                  <a:cubicBezTo>
                    <a:pt x="389" y="48"/>
                    <a:pt x="389" y="48"/>
                    <a:pt x="389" y="48"/>
                  </a:cubicBezTo>
                  <a:cubicBezTo>
                    <a:pt x="387" y="47"/>
                    <a:pt x="384" y="48"/>
                    <a:pt x="382" y="47"/>
                  </a:cubicBezTo>
                  <a:cubicBezTo>
                    <a:pt x="384" y="46"/>
                    <a:pt x="384" y="46"/>
                    <a:pt x="384" y="46"/>
                  </a:cubicBezTo>
                  <a:cubicBezTo>
                    <a:pt x="381" y="45"/>
                    <a:pt x="378" y="46"/>
                    <a:pt x="376" y="44"/>
                  </a:cubicBezTo>
                  <a:cubicBezTo>
                    <a:pt x="377" y="43"/>
                    <a:pt x="378" y="43"/>
                    <a:pt x="378" y="42"/>
                  </a:cubicBezTo>
                  <a:cubicBezTo>
                    <a:pt x="377" y="42"/>
                    <a:pt x="375" y="42"/>
                    <a:pt x="374" y="41"/>
                  </a:cubicBezTo>
                  <a:cubicBezTo>
                    <a:pt x="377" y="40"/>
                    <a:pt x="382" y="41"/>
                    <a:pt x="385" y="40"/>
                  </a:cubicBezTo>
                  <a:cubicBezTo>
                    <a:pt x="377" y="37"/>
                    <a:pt x="377" y="37"/>
                    <a:pt x="377" y="37"/>
                  </a:cubicBezTo>
                  <a:cubicBezTo>
                    <a:pt x="377" y="37"/>
                    <a:pt x="377" y="37"/>
                    <a:pt x="378" y="37"/>
                  </a:cubicBezTo>
                  <a:cubicBezTo>
                    <a:pt x="373" y="35"/>
                    <a:pt x="373" y="35"/>
                    <a:pt x="373" y="35"/>
                  </a:cubicBezTo>
                  <a:cubicBezTo>
                    <a:pt x="375" y="34"/>
                    <a:pt x="377" y="35"/>
                    <a:pt x="378" y="34"/>
                  </a:cubicBezTo>
                  <a:cubicBezTo>
                    <a:pt x="370" y="32"/>
                    <a:pt x="370" y="32"/>
                    <a:pt x="370" y="32"/>
                  </a:cubicBezTo>
                  <a:cubicBezTo>
                    <a:pt x="371" y="31"/>
                    <a:pt x="372" y="32"/>
                    <a:pt x="373" y="32"/>
                  </a:cubicBezTo>
                  <a:cubicBezTo>
                    <a:pt x="358" y="29"/>
                    <a:pt x="358" y="29"/>
                    <a:pt x="358" y="29"/>
                  </a:cubicBezTo>
                  <a:cubicBezTo>
                    <a:pt x="362" y="28"/>
                    <a:pt x="365" y="30"/>
                    <a:pt x="369" y="28"/>
                  </a:cubicBezTo>
                  <a:cubicBezTo>
                    <a:pt x="362" y="26"/>
                    <a:pt x="351" y="28"/>
                    <a:pt x="345" y="24"/>
                  </a:cubicBezTo>
                  <a:cubicBezTo>
                    <a:pt x="346" y="23"/>
                    <a:pt x="348" y="23"/>
                    <a:pt x="350" y="23"/>
                  </a:cubicBezTo>
                  <a:cubicBezTo>
                    <a:pt x="346" y="22"/>
                    <a:pt x="346" y="22"/>
                    <a:pt x="346" y="22"/>
                  </a:cubicBezTo>
                  <a:cubicBezTo>
                    <a:pt x="349" y="20"/>
                    <a:pt x="356" y="21"/>
                    <a:pt x="358" y="19"/>
                  </a:cubicBezTo>
                  <a:cubicBezTo>
                    <a:pt x="354" y="19"/>
                    <a:pt x="350" y="19"/>
                    <a:pt x="347" y="17"/>
                  </a:cubicBezTo>
                  <a:cubicBezTo>
                    <a:pt x="319" y="14"/>
                    <a:pt x="290" y="11"/>
                    <a:pt x="260" y="11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81" y="9"/>
                    <a:pt x="301" y="11"/>
                    <a:pt x="324" y="10"/>
                  </a:cubicBezTo>
                  <a:cubicBezTo>
                    <a:pt x="325" y="9"/>
                    <a:pt x="325" y="9"/>
                    <a:pt x="325" y="9"/>
                  </a:cubicBezTo>
                  <a:cubicBezTo>
                    <a:pt x="319" y="6"/>
                    <a:pt x="311" y="8"/>
                    <a:pt x="304" y="6"/>
                  </a:cubicBezTo>
                  <a:cubicBezTo>
                    <a:pt x="306" y="5"/>
                    <a:pt x="306" y="5"/>
                    <a:pt x="306" y="5"/>
                  </a:cubicBezTo>
                  <a:cubicBezTo>
                    <a:pt x="264" y="1"/>
                    <a:pt x="219" y="0"/>
                    <a:pt x="177" y="1"/>
                  </a:cubicBezTo>
                  <a:cubicBezTo>
                    <a:pt x="35" y="2"/>
                    <a:pt x="35" y="2"/>
                    <a:pt x="35" y="2"/>
                  </a:cubicBezTo>
                  <a:cubicBezTo>
                    <a:pt x="28" y="3"/>
                    <a:pt x="22" y="7"/>
                    <a:pt x="18" y="11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5" y="20"/>
                    <a:pt x="19" y="19"/>
                    <a:pt x="22" y="20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0" y="22"/>
                    <a:pt x="16" y="22"/>
                    <a:pt x="19" y="24"/>
                  </a:cubicBezTo>
                  <a:cubicBezTo>
                    <a:pt x="19" y="25"/>
                    <a:pt x="16" y="25"/>
                    <a:pt x="15" y="26"/>
                  </a:cubicBezTo>
                  <a:cubicBezTo>
                    <a:pt x="15" y="29"/>
                    <a:pt x="8" y="33"/>
                    <a:pt x="11" y="37"/>
                  </a:cubicBezTo>
                  <a:cubicBezTo>
                    <a:pt x="8" y="42"/>
                    <a:pt x="13" y="47"/>
                    <a:pt x="12" y="52"/>
                  </a:cubicBezTo>
                  <a:cubicBezTo>
                    <a:pt x="8" y="56"/>
                    <a:pt x="10" y="63"/>
                    <a:pt x="7" y="68"/>
                  </a:cubicBezTo>
                  <a:cubicBezTo>
                    <a:pt x="15" y="73"/>
                    <a:pt x="0" y="77"/>
                    <a:pt x="8" y="82"/>
                  </a:cubicBezTo>
                  <a:cubicBezTo>
                    <a:pt x="9" y="88"/>
                    <a:pt x="16" y="93"/>
                    <a:pt x="24" y="97"/>
                  </a:cubicBezTo>
                  <a:cubicBezTo>
                    <a:pt x="50" y="109"/>
                    <a:pt x="82" y="110"/>
                    <a:pt x="113" y="111"/>
                  </a:cubicBezTo>
                  <a:cubicBezTo>
                    <a:pt x="277" y="109"/>
                    <a:pt x="277" y="109"/>
                    <a:pt x="277" y="109"/>
                  </a:cubicBezTo>
                  <a:cubicBezTo>
                    <a:pt x="295" y="106"/>
                    <a:pt x="314" y="107"/>
                    <a:pt x="331" y="104"/>
                  </a:cubicBezTo>
                  <a:cubicBezTo>
                    <a:pt x="350" y="103"/>
                    <a:pt x="364" y="95"/>
                    <a:pt x="382" y="93"/>
                  </a:cubicBezTo>
                  <a:cubicBezTo>
                    <a:pt x="379" y="91"/>
                    <a:pt x="374" y="92"/>
                    <a:pt x="369" y="91"/>
                  </a:cubicBezTo>
                  <a:cubicBezTo>
                    <a:pt x="375" y="88"/>
                    <a:pt x="382" y="87"/>
                    <a:pt x="388" y="86"/>
                  </a:cubicBezTo>
                  <a:cubicBezTo>
                    <a:pt x="387" y="86"/>
                    <a:pt x="385" y="87"/>
                    <a:pt x="385" y="86"/>
                  </a:cubicBezTo>
                  <a:cubicBezTo>
                    <a:pt x="387" y="84"/>
                    <a:pt x="391" y="86"/>
                    <a:pt x="392" y="84"/>
                  </a:cubicBezTo>
                  <a:cubicBezTo>
                    <a:pt x="389" y="82"/>
                    <a:pt x="389" y="82"/>
                    <a:pt x="389" y="82"/>
                  </a:cubicBezTo>
                  <a:cubicBezTo>
                    <a:pt x="391" y="80"/>
                    <a:pt x="395" y="81"/>
                    <a:pt x="397" y="80"/>
                  </a:cubicBezTo>
                  <a:close/>
                </a:path>
              </a:pathLst>
            </a:custGeom>
            <a:solidFill>
              <a:srgbClr val="004DA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" name="文本框 34"/>
            <p:cNvSpPr txBox="1"/>
            <p:nvPr/>
          </p:nvSpPr>
          <p:spPr>
            <a:xfrm>
              <a:off x="9091714" y="4650990"/>
              <a:ext cx="56962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zh-CN" sz="2400" dirty="0" smtClean="0">
                  <a:solidFill>
                    <a:schemeClr val="bg1"/>
                  </a:solidFill>
                  <a:cs typeface="+mn-ea"/>
                  <a:sym typeface="+mn-lt"/>
                </a:rPr>
                <a:t>04</a:t>
              </a:r>
              <a:endParaRPr lang="zh-CN" altLang="en-US" sz="2400" dirty="0">
                <a:solidFill>
                  <a:schemeClr val="bg1"/>
                </a:solidFill>
                <a:cs typeface="+mn-ea"/>
                <a:sym typeface="+mn-lt"/>
              </a:endParaRPr>
            </a:p>
          </p:txBody>
        </p:sp>
      </p:grpSp>
      <p:sp>
        <p:nvSpPr>
          <p:cNvPr id="17" name="文本占位符 214"/>
          <p:cNvSpPr txBox="1"/>
          <p:nvPr/>
        </p:nvSpPr>
        <p:spPr>
          <a:xfrm>
            <a:off x="4399438" y="661674"/>
            <a:ext cx="3320099" cy="594250"/>
          </a:xfrm>
          <a:prstGeom prst="rect">
            <a:avLst/>
          </a:prstGeom>
        </p:spPr>
        <p:txBody>
          <a:bodyPr anchor="ctr"/>
          <a:lstStyle>
            <a:lvl1pPr marL="0" indent="0" algn="ctr" defTabSz="914400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3600" kern="1200">
                <a:solidFill>
                  <a:srgbClr val="004DA1"/>
                </a:solidFill>
                <a:latin typeface="+mj-ea"/>
                <a:ea typeface="+mj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dist"/>
            <a:r>
              <a:rPr lang="zh-CN" altLang="en-US" dirty="0" smtClean="0">
                <a:latin typeface="+mn-lt"/>
                <a:ea typeface="+mn-ea"/>
                <a:cs typeface="+mn-ea"/>
                <a:sym typeface="+mn-lt"/>
              </a:rPr>
              <a:t>家训介绍</a:t>
            </a:r>
            <a:endParaRPr lang="zh-CN" altLang="en-US" dirty="0">
              <a:latin typeface="+mn-lt"/>
              <a:ea typeface="+mn-ea"/>
              <a:cs typeface="+mn-ea"/>
              <a:sym typeface="+mn-lt"/>
            </a:endParaRPr>
          </a:p>
        </p:txBody>
      </p:sp>
    </p:spTree>
  </p:cSld>
  <p:clrMapOvr>
    <a:masterClrMapping/>
  </p:clrMapOvr>
  <p:transition spd="slow" advClick="0" advTm="3000">
    <p:wipe/>
  </p:transition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" name="组合 32" hidden="1"/>
          <p:cNvGrpSpPr/>
          <p:nvPr/>
        </p:nvGrpSpPr>
        <p:grpSpPr>
          <a:xfrm>
            <a:off x="3346560" y="6076950"/>
            <a:ext cx="301886" cy="745475"/>
            <a:chOff x="4784725" y="185738"/>
            <a:chExt cx="2644775" cy="6530975"/>
          </a:xfrm>
        </p:grpSpPr>
        <p:sp>
          <p:nvSpPr>
            <p:cNvPr id="34" name="任意多边形 33"/>
            <p:cNvSpPr/>
            <p:nvPr/>
          </p:nvSpPr>
          <p:spPr bwMode="auto">
            <a:xfrm>
              <a:off x="5199848" y="3678238"/>
              <a:ext cx="1792304" cy="3038475"/>
            </a:xfrm>
            <a:custGeom>
              <a:avLst/>
              <a:gdLst>
                <a:gd name="connsiteX0" fmla="*/ 1438550 w 1792304"/>
                <a:gd name="connsiteY0" fmla="*/ 2916498 h 3038475"/>
                <a:gd name="connsiteX1" fmla="*/ 1435712 w 1792304"/>
                <a:gd name="connsiteY1" fmla="*/ 2933700 h 3038475"/>
                <a:gd name="connsiteX2" fmla="*/ 1437759 w 1792304"/>
                <a:gd name="connsiteY2" fmla="*/ 2960342 h 3038475"/>
                <a:gd name="connsiteX3" fmla="*/ 1458142 w 1792304"/>
                <a:gd name="connsiteY3" fmla="*/ 3038475 h 3038475"/>
                <a:gd name="connsiteX4" fmla="*/ 915807 w 1792304"/>
                <a:gd name="connsiteY4" fmla="*/ 3038475 h 3038475"/>
                <a:gd name="connsiteX5" fmla="*/ 876497 w 1792304"/>
                <a:gd name="connsiteY5" fmla="*/ 3038475 h 3038475"/>
                <a:gd name="connsiteX6" fmla="*/ 333798 w 1792304"/>
                <a:gd name="connsiteY6" fmla="*/ 3038475 h 3038475"/>
                <a:gd name="connsiteX7" fmla="*/ 354545 w 1792304"/>
                <a:gd name="connsiteY7" fmla="*/ 2960342 h 3038475"/>
                <a:gd name="connsiteX8" fmla="*/ 356593 w 1792304"/>
                <a:gd name="connsiteY8" fmla="*/ 2933700 h 3038475"/>
                <a:gd name="connsiteX9" fmla="*/ 353755 w 1792304"/>
                <a:gd name="connsiteY9" fmla="*/ 2916500 h 3038475"/>
                <a:gd name="connsiteX10" fmla="*/ 354788 w 1792304"/>
                <a:gd name="connsiteY10" fmla="*/ 2921001 h 3038475"/>
                <a:gd name="connsiteX11" fmla="*/ 1437516 w 1792304"/>
                <a:gd name="connsiteY11" fmla="*/ 2921001 h 3038475"/>
                <a:gd name="connsiteX12" fmla="*/ 1208074 w 1792304"/>
                <a:gd name="connsiteY12" fmla="*/ 2598240 h 3038475"/>
                <a:gd name="connsiteX13" fmla="*/ 889118 w 1792304"/>
                <a:gd name="connsiteY13" fmla="*/ 2719254 h 3038475"/>
                <a:gd name="connsiteX14" fmla="*/ 797727 w 1792304"/>
                <a:gd name="connsiteY14" fmla="*/ 2777398 h 3038475"/>
                <a:gd name="connsiteX15" fmla="*/ 916790 w 1792304"/>
                <a:gd name="connsiteY15" fmla="*/ 2754504 h 3038475"/>
                <a:gd name="connsiteX16" fmla="*/ 1059155 w 1792304"/>
                <a:gd name="connsiteY16" fmla="*/ 2687274 h 3038475"/>
                <a:gd name="connsiteX17" fmla="*/ 1157464 w 1792304"/>
                <a:gd name="connsiteY17" fmla="*/ 2626223 h 3038475"/>
                <a:gd name="connsiteX18" fmla="*/ 1220090 w 1792304"/>
                <a:gd name="connsiteY18" fmla="*/ 2606235 h 3038475"/>
                <a:gd name="connsiteX19" fmla="*/ 1285629 w 1792304"/>
                <a:gd name="connsiteY19" fmla="*/ 2605509 h 3038475"/>
                <a:gd name="connsiteX20" fmla="*/ 1328593 w 1792304"/>
                <a:gd name="connsiteY20" fmla="*/ 2630947 h 3038475"/>
                <a:gd name="connsiteX21" fmla="*/ 1328593 w 1792304"/>
                <a:gd name="connsiteY21" fmla="*/ 2674555 h 3038475"/>
                <a:gd name="connsiteX22" fmla="*/ 1267060 w 1792304"/>
                <a:gd name="connsiteY22" fmla="*/ 2742875 h 3038475"/>
                <a:gd name="connsiteX23" fmla="*/ 1209167 w 1792304"/>
                <a:gd name="connsiteY23" fmla="*/ 2728339 h 3038475"/>
                <a:gd name="connsiteX24" fmla="*/ 1187320 w 1792304"/>
                <a:gd name="connsiteY24" fmla="*/ 2698176 h 3038475"/>
                <a:gd name="connsiteX25" fmla="*/ 1191326 w 1792304"/>
                <a:gd name="connsiteY25" fmla="*/ 2687274 h 3038475"/>
                <a:gd name="connsiteX26" fmla="*/ 1201156 w 1792304"/>
                <a:gd name="connsiteY26" fmla="*/ 2670921 h 3038475"/>
                <a:gd name="connsiteX27" fmla="*/ 1164382 w 1792304"/>
                <a:gd name="connsiteY27" fmla="*/ 2676372 h 3038475"/>
                <a:gd name="connsiteX28" fmla="*/ 1142535 w 1792304"/>
                <a:gd name="connsiteY28" fmla="*/ 2695633 h 3038475"/>
                <a:gd name="connsiteX29" fmla="*/ 1170572 w 1792304"/>
                <a:gd name="connsiteY29" fmla="*/ 2739241 h 3038475"/>
                <a:gd name="connsiteX30" fmla="*/ 1284901 w 1792304"/>
                <a:gd name="connsiteY30" fmla="*/ 2752687 h 3038475"/>
                <a:gd name="connsiteX31" fmla="*/ 1362455 w 1792304"/>
                <a:gd name="connsiteY31" fmla="*/ 2723615 h 3038475"/>
                <a:gd name="connsiteX32" fmla="*/ 1387215 w 1792304"/>
                <a:gd name="connsiteY32" fmla="*/ 2652751 h 3038475"/>
                <a:gd name="connsiteX33" fmla="*/ 1311481 w 1792304"/>
                <a:gd name="connsiteY33" fmla="*/ 2603692 h 3038475"/>
                <a:gd name="connsiteX34" fmla="*/ 1282716 w 1792304"/>
                <a:gd name="connsiteY34" fmla="*/ 2598967 h 3038475"/>
                <a:gd name="connsiteX35" fmla="*/ 1208074 w 1792304"/>
                <a:gd name="connsiteY35" fmla="*/ 2598240 h 3038475"/>
                <a:gd name="connsiteX36" fmla="*/ 520940 w 1792304"/>
                <a:gd name="connsiteY36" fmla="*/ 2505075 h 3038475"/>
                <a:gd name="connsiteX37" fmla="*/ 515096 w 1792304"/>
                <a:gd name="connsiteY37" fmla="*/ 2508696 h 3038475"/>
                <a:gd name="connsiteX38" fmla="*/ 512904 w 1792304"/>
                <a:gd name="connsiteY38" fmla="*/ 2579298 h 3038475"/>
                <a:gd name="connsiteX39" fmla="*/ 576826 w 1792304"/>
                <a:gd name="connsiteY39" fmla="*/ 2604643 h 3038475"/>
                <a:gd name="connsiteX40" fmla="*/ 595820 w 1792304"/>
                <a:gd name="connsiteY40" fmla="*/ 2598488 h 3038475"/>
                <a:gd name="connsiteX41" fmla="*/ 618831 w 1792304"/>
                <a:gd name="connsiteY41" fmla="*/ 2559385 h 3038475"/>
                <a:gd name="connsiteX42" fmla="*/ 561850 w 1792304"/>
                <a:gd name="connsiteY42" fmla="*/ 2566626 h 3038475"/>
                <a:gd name="connsiteX43" fmla="*/ 520940 w 1792304"/>
                <a:gd name="connsiteY43" fmla="*/ 2505075 h 3038475"/>
                <a:gd name="connsiteX44" fmla="*/ 296302 w 1792304"/>
                <a:gd name="connsiteY44" fmla="*/ 2440780 h 3038475"/>
                <a:gd name="connsiteX45" fmla="*/ 263050 w 1792304"/>
                <a:gd name="connsiteY45" fmla="*/ 2459331 h 3038475"/>
                <a:gd name="connsiteX46" fmla="*/ 230299 w 1792304"/>
                <a:gd name="connsiteY46" fmla="*/ 2535718 h 3038475"/>
                <a:gd name="connsiteX47" fmla="*/ 305991 w 1792304"/>
                <a:gd name="connsiteY47" fmla="*/ 2598646 h 3038475"/>
                <a:gd name="connsiteX48" fmla="*/ 385322 w 1792304"/>
                <a:gd name="connsiteY48" fmla="*/ 2613923 h 3038475"/>
                <a:gd name="connsiteX49" fmla="*/ 401333 w 1792304"/>
                <a:gd name="connsiteY49" fmla="*/ 2619380 h 3038475"/>
                <a:gd name="connsiteX50" fmla="*/ 370402 w 1792304"/>
                <a:gd name="connsiteY50" fmla="*/ 2635748 h 3038475"/>
                <a:gd name="connsiteX51" fmla="*/ 354754 w 1792304"/>
                <a:gd name="connsiteY51" fmla="*/ 2671395 h 3038475"/>
                <a:gd name="connsiteX52" fmla="*/ 420256 w 1792304"/>
                <a:gd name="connsiteY52" fmla="*/ 2720501 h 3038475"/>
                <a:gd name="connsiteX53" fmla="*/ 536342 w 1792304"/>
                <a:gd name="connsiteY53" fmla="*/ 2715045 h 3038475"/>
                <a:gd name="connsiteX54" fmla="*/ 571277 w 1792304"/>
                <a:gd name="connsiteY54" fmla="*/ 2694311 h 3038475"/>
                <a:gd name="connsiteX55" fmla="*/ 535614 w 1792304"/>
                <a:gd name="connsiteY55" fmla="*/ 2661210 h 3038475"/>
                <a:gd name="connsiteX56" fmla="*/ 511596 w 1792304"/>
                <a:gd name="connsiteY56" fmla="*/ 2655754 h 3038475"/>
                <a:gd name="connsiteX57" fmla="*/ 528336 w 1792304"/>
                <a:gd name="connsiteY57" fmla="*/ 2698676 h 3038475"/>
                <a:gd name="connsiteX58" fmla="*/ 481756 w 1792304"/>
                <a:gd name="connsiteY58" fmla="*/ 2716136 h 3038475"/>
                <a:gd name="connsiteX59" fmla="*/ 416253 w 1792304"/>
                <a:gd name="connsiteY59" fmla="*/ 2685945 h 3038475"/>
                <a:gd name="connsiteX60" fmla="*/ 424259 w 1792304"/>
                <a:gd name="connsiteY60" fmla="*/ 2637567 h 3038475"/>
                <a:gd name="connsiteX61" fmla="*/ 492673 w 1792304"/>
                <a:gd name="connsiteY61" fmla="*/ 2613923 h 3038475"/>
                <a:gd name="connsiteX62" fmla="*/ 561452 w 1792304"/>
                <a:gd name="connsiteY62" fmla="*/ 2625927 h 3038475"/>
                <a:gd name="connsiteX63" fmla="*/ 663709 w 1792304"/>
                <a:gd name="connsiteY63" fmla="*/ 2688855 h 3038475"/>
                <a:gd name="connsiteX64" fmla="*/ 659706 w 1792304"/>
                <a:gd name="connsiteY64" fmla="*/ 2735051 h 3038475"/>
                <a:gd name="connsiteX65" fmla="*/ 639691 w 1792304"/>
                <a:gd name="connsiteY65" fmla="*/ 2754329 h 3038475"/>
                <a:gd name="connsiteX66" fmla="*/ 602937 w 1792304"/>
                <a:gd name="connsiteY66" fmla="*/ 2765969 h 3038475"/>
                <a:gd name="connsiteX67" fmla="*/ 656794 w 1792304"/>
                <a:gd name="connsiteY67" fmla="*/ 2804163 h 3038475"/>
                <a:gd name="connsiteX68" fmla="*/ 872225 w 1792304"/>
                <a:gd name="connsiteY68" fmla="*/ 2836172 h 3038475"/>
                <a:gd name="connsiteX69" fmla="*/ 901338 w 1792304"/>
                <a:gd name="connsiteY69" fmla="*/ 2827079 h 3038475"/>
                <a:gd name="connsiteX70" fmla="*/ 937000 w 1792304"/>
                <a:gd name="connsiteY70" fmla="*/ 2811437 h 3038475"/>
                <a:gd name="connsiteX71" fmla="*/ 1052358 w 1792304"/>
                <a:gd name="connsiteY71" fmla="*/ 2759786 h 3038475"/>
                <a:gd name="connsiteX72" fmla="*/ 1098938 w 1792304"/>
                <a:gd name="connsiteY72" fmla="*/ 2780519 h 3038475"/>
                <a:gd name="connsiteX73" fmla="*/ 1105852 w 1792304"/>
                <a:gd name="connsiteY73" fmla="*/ 2813620 h 3038475"/>
                <a:gd name="connsiteX74" fmla="*/ 1055269 w 1792304"/>
                <a:gd name="connsiteY74" fmla="*/ 2846357 h 3038475"/>
                <a:gd name="connsiteX75" fmla="*/ 1088020 w 1792304"/>
                <a:gd name="connsiteY75" fmla="*/ 2848903 h 3038475"/>
                <a:gd name="connsiteX76" fmla="*/ 1164440 w 1792304"/>
                <a:gd name="connsiteY76" fmla="*/ 2799798 h 3038475"/>
                <a:gd name="connsiteX77" fmla="*/ 1161529 w 1792304"/>
                <a:gd name="connsiteY77" fmla="*/ 2789613 h 3038475"/>
                <a:gd name="connsiteX78" fmla="*/ 1112766 w 1792304"/>
                <a:gd name="connsiteY78" fmla="*/ 2759786 h 3038475"/>
                <a:gd name="connsiteX79" fmla="*/ 966840 w 1792304"/>
                <a:gd name="connsiteY79" fmla="*/ 2767788 h 3038475"/>
                <a:gd name="connsiteX80" fmla="*/ 771060 w 1792304"/>
                <a:gd name="connsiteY80" fmla="*/ 2796888 h 3038475"/>
                <a:gd name="connsiteX81" fmla="*/ 674626 w 1792304"/>
                <a:gd name="connsiteY81" fmla="*/ 2785248 h 3038475"/>
                <a:gd name="connsiteX82" fmla="*/ 670623 w 1792304"/>
                <a:gd name="connsiteY82" fmla="*/ 2780519 h 3038475"/>
                <a:gd name="connsiteX83" fmla="*/ 696460 w 1792304"/>
                <a:gd name="connsiteY83" fmla="*/ 2776154 h 3038475"/>
                <a:gd name="connsiteX84" fmla="*/ 732122 w 1792304"/>
                <a:gd name="connsiteY84" fmla="*/ 2748873 h 3038475"/>
                <a:gd name="connsiteX85" fmla="*/ 723389 w 1792304"/>
                <a:gd name="connsiteY85" fmla="*/ 2690674 h 3038475"/>
                <a:gd name="connsiteX86" fmla="*/ 584014 w 1792304"/>
                <a:gd name="connsiteY86" fmla="*/ 2616833 h 3038475"/>
                <a:gd name="connsiteX87" fmla="*/ 547259 w 1792304"/>
                <a:gd name="connsiteY87" fmla="*/ 2613923 h 3038475"/>
                <a:gd name="connsiteX88" fmla="*/ 321638 w 1792304"/>
                <a:gd name="connsiteY88" fmla="*/ 2568455 h 3038475"/>
                <a:gd name="connsiteX89" fmla="*/ 263050 w 1792304"/>
                <a:gd name="connsiteY89" fmla="*/ 2521896 h 3038475"/>
                <a:gd name="connsiteX90" fmla="*/ 257227 w 1792304"/>
                <a:gd name="connsiteY90" fmla="*/ 2493887 h 3038475"/>
                <a:gd name="connsiteX91" fmla="*/ 267053 w 1792304"/>
                <a:gd name="connsiteY91" fmla="*/ 2481156 h 3038475"/>
                <a:gd name="connsiteX92" fmla="*/ 284884 w 1792304"/>
                <a:gd name="connsiteY92" fmla="*/ 2472790 h 3038475"/>
                <a:gd name="connsiteX93" fmla="*/ 328917 w 1792304"/>
                <a:gd name="connsiteY93" fmla="*/ 2481156 h 3038475"/>
                <a:gd name="connsiteX94" fmla="*/ 342745 w 1792304"/>
                <a:gd name="connsiteY94" fmla="*/ 2521168 h 3038475"/>
                <a:gd name="connsiteX95" fmla="*/ 362396 w 1792304"/>
                <a:gd name="connsiteY95" fmla="*/ 2504799 h 3038475"/>
                <a:gd name="connsiteX96" fmla="*/ 361668 w 1792304"/>
                <a:gd name="connsiteY96" fmla="*/ 2460059 h 3038475"/>
                <a:gd name="connsiteX97" fmla="*/ 334739 w 1792304"/>
                <a:gd name="connsiteY97" fmla="*/ 2441871 h 3038475"/>
                <a:gd name="connsiteX98" fmla="*/ 296302 w 1792304"/>
                <a:gd name="connsiteY98" fmla="*/ 2440780 h 3038475"/>
                <a:gd name="connsiteX99" fmla="*/ 674493 w 1792304"/>
                <a:gd name="connsiteY99" fmla="*/ 2422728 h 3038475"/>
                <a:gd name="connsiteX100" fmla="*/ 600735 w 1792304"/>
                <a:gd name="connsiteY100" fmla="*/ 2456222 h 3038475"/>
                <a:gd name="connsiteX101" fmla="*/ 612784 w 1792304"/>
                <a:gd name="connsiteY101" fmla="*/ 2501730 h 3038475"/>
                <a:gd name="connsiteX102" fmla="*/ 653680 w 1792304"/>
                <a:gd name="connsiteY102" fmla="*/ 2510832 h 3038475"/>
                <a:gd name="connsiteX103" fmla="*/ 694576 w 1792304"/>
                <a:gd name="connsiteY103" fmla="*/ 2505371 h 3038475"/>
                <a:gd name="connsiteX104" fmla="*/ 639440 w 1792304"/>
                <a:gd name="connsiteY104" fmla="*/ 2458042 h 3038475"/>
                <a:gd name="connsiteX105" fmla="*/ 665365 w 1792304"/>
                <a:gd name="connsiteY105" fmla="*/ 2431830 h 3038475"/>
                <a:gd name="connsiteX106" fmla="*/ 800102 w 1792304"/>
                <a:gd name="connsiteY106" fmla="*/ 2475518 h 3038475"/>
                <a:gd name="connsiteX107" fmla="*/ 839173 w 1792304"/>
                <a:gd name="connsiteY107" fmla="*/ 2529399 h 3038475"/>
                <a:gd name="connsiteX108" fmla="*/ 851953 w 1792304"/>
                <a:gd name="connsiteY108" fmla="*/ 2568354 h 3038475"/>
                <a:gd name="connsiteX109" fmla="*/ 847936 w 1792304"/>
                <a:gd name="connsiteY109" fmla="*/ 2653180 h 3038475"/>
                <a:gd name="connsiteX110" fmla="*/ 728169 w 1792304"/>
                <a:gd name="connsiteY110" fmla="*/ 2781694 h 3038475"/>
                <a:gd name="connsiteX111" fmla="*/ 761032 w 1792304"/>
                <a:gd name="connsiteY111" fmla="*/ 2775141 h 3038475"/>
                <a:gd name="connsiteX112" fmla="*/ 907819 w 1792304"/>
                <a:gd name="connsiteY112" fmla="*/ 2652088 h 3038475"/>
                <a:gd name="connsiteX113" fmla="*/ 910741 w 1792304"/>
                <a:gd name="connsiteY113" fmla="*/ 2543961 h 3038475"/>
                <a:gd name="connsiteX114" fmla="*/ 892849 w 1792304"/>
                <a:gd name="connsiteY114" fmla="*/ 2513744 h 3038475"/>
                <a:gd name="connsiteX115" fmla="*/ 756285 w 1792304"/>
                <a:gd name="connsiteY115" fmla="*/ 2428917 h 3038475"/>
                <a:gd name="connsiteX116" fmla="*/ 674493 w 1792304"/>
                <a:gd name="connsiteY116" fmla="*/ 2422728 h 3038475"/>
                <a:gd name="connsiteX117" fmla="*/ 181545 w 1792304"/>
                <a:gd name="connsiteY117" fmla="*/ 2406650 h 3038475"/>
                <a:gd name="connsiteX118" fmla="*/ 175380 w 1792304"/>
                <a:gd name="connsiteY118" fmla="*/ 2423489 h 3038475"/>
                <a:gd name="connsiteX119" fmla="*/ 175380 w 1792304"/>
                <a:gd name="connsiteY119" fmla="*/ 2440328 h 3038475"/>
                <a:gd name="connsiteX120" fmla="*/ 235949 w 1792304"/>
                <a:gd name="connsiteY120" fmla="*/ 2454548 h 3038475"/>
                <a:gd name="connsiteX121" fmla="*/ 267503 w 1792304"/>
                <a:gd name="connsiteY121" fmla="*/ 2432096 h 3038475"/>
                <a:gd name="connsiteX122" fmla="*/ 255534 w 1792304"/>
                <a:gd name="connsiteY122" fmla="*/ 2439580 h 3038475"/>
                <a:gd name="connsiteX123" fmla="*/ 234861 w 1792304"/>
                <a:gd name="connsiteY123" fmla="*/ 2437709 h 3038475"/>
                <a:gd name="connsiteX124" fmla="*/ 181545 w 1792304"/>
                <a:gd name="connsiteY124" fmla="*/ 2406650 h 3038475"/>
                <a:gd name="connsiteX125" fmla="*/ 664378 w 1792304"/>
                <a:gd name="connsiteY125" fmla="*/ 2401888 h 3038475"/>
                <a:gd name="connsiteX126" fmla="*/ 662790 w 1792304"/>
                <a:gd name="connsiteY126" fmla="*/ 2403476 h 3038475"/>
                <a:gd name="connsiteX127" fmla="*/ 664378 w 1792304"/>
                <a:gd name="connsiteY127" fmla="*/ 2402342 h 3038475"/>
                <a:gd name="connsiteX128" fmla="*/ 1220789 w 1792304"/>
                <a:gd name="connsiteY128" fmla="*/ 2395538 h 3038475"/>
                <a:gd name="connsiteX129" fmla="*/ 1217908 w 1792304"/>
                <a:gd name="connsiteY129" fmla="*/ 2415602 h 3038475"/>
                <a:gd name="connsiteX130" fmla="*/ 1260050 w 1792304"/>
                <a:gd name="connsiteY130" fmla="*/ 2472873 h 3038475"/>
                <a:gd name="connsiteX131" fmla="*/ 1288865 w 1792304"/>
                <a:gd name="connsiteY131" fmla="*/ 2473968 h 3038475"/>
                <a:gd name="connsiteX132" fmla="*/ 1298590 w 1792304"/>
                <a:gd name="connsiteY132" fmla="*/ 2432747 h 3038475"/>
                <a:gd name="connsiteX133" fmla="*/ 1261131 w 1792304"/>
                <a:gd name="connsiteY133" fmla="*/ 2425451 h 3038475"/>
                <a:gd name="connsiteX134" fmla="*/ 1220789 w 1792304"/>
                <a:gd name="connsiteY134" fmla="*/ 2395538 h 3038475"/>
                <a:gd name="connsiteX135" fmla="*/ 75415 w 1792304"/>
                <a:gd name="connsiteY135" fmla="*/ 2360613 h 3038475"/>
                <a:gd name="connsiteX136" fmla="*/ 77003 w 1792304"/>
                <a:gd name="connsiteY136" fmla="*/ 2363788 h 3038475"/>
                <a:gd name="connsiteX137" fmla="*/ 77003 w 1792304"/>
                <a:gd name="connsiteY137" fmla="*/ 2361248 h 3038475"/>
                <a:gd name="connsiteX138" fmla="*/ 859819 w 1792304"/>
                <a:gd name="connsiteY138" fmla="*/ 2347913 h 3038475"/>
                <a:gd name="connsiteX139" fmla="*/ 848751 w 1792304"/>
                <a:gd name="connsiteY139" fmla="*/ 2374973 h 3038475"/>
                <a:gd name="connsiteX140" fmla="*/ 799315 w 1792304"/>
                <a:gd name="connsiteY140" fmla="*/ 2397703 h 3038475"/>
                <a:gd name="connsiteX141" fmla="*/ 838790 w 1792304"/>
                <a:gd name="connsiteY141" fmla="*/ 2426567 h 3038475"/>
                <a:gd name="connsiteX142" fmla="*/ 874945 w 1792304"/>
                <a:gd name="connsiteY142" fmla="*/ 2414660 h 3038475"/>
                <a:gd name="connsiteX143" fmla="*/ 895974 w 1792304"/>
                <a:gd name="connsiteY143" fmla="*/ 2360541 h 3038475"/>
                <a:gd name="connsiteX144" fmla="*/ 859819 w 1792304"/>
                <a:gd name="connsiteY144" fmla="*/ 2347913 h 3038475"/>
                <a:gd name="connsiteX145" fmla="*/ 108752 w 1792304"/>
                <a:gd name="connsiteY145" fmla="*/ 2330450 h 3038475"/>
                <a:gd name="connsiteX146" fmla="*/ 108752 w 1792304"/>
                <a:gd name="connsiteY146" fmla="*/ 2333625 h 3038475"/>
                <a:gd name="connsiteX147" fmla="*/ 110736 w 1792304"/>
                <a:gd name="connsiteY147" fmla="*/ 2330450 h 3038475"/>
                <a:gd name="connsiteX148" fmla="*/ 1493206 w 1792304"/>
                <a:gd name="connsiteY148" fmla="*/ 2217738 h 3038475"/>
                <a:gd name="connsiteX149" fmla="*/ 1492843 w 1792304"/>
                <a:gd name="connsiteY149" fmla="*/ 2221732 h 3038475"/>
                <a:gd name="connsiteX150" fmla="*/ 1503736 w 1792304"/>
                <a:gd name="connsiteY150" fmla="*/ 2226451 h 3038475"/>
                <a:gd name="connsiteX151" fmla="*/ 1558203 w 1792304"/>
                <a:gd name="connsiteY151" fmla="*/ 2276189 h 3038475"/>
                <a:gd name="connsiteX152" fmla="*/ 1567281 w 1792304"/>
                <a:gd name="connsiteY152" fmla="*/ 2328831 h 3038475"/>
                <a:gd name="connsiteX153" fmla="*/ 1535690 w 1792304"/>
                <a:gd name="connsiteY153" fmla="*/ 2345531 h 3038475"/>
                <a:gd name="connsiteX154" fmla="*/ 1499742 w 1792304"/>
                <a:gd name="connsiteY154" fmla="*/ 2533954 h 3038475"/>
                <a:gd name="connsiteX155" fmla="*/ 1499379 w 1792304"/>
                <a:gd name="connsiteY155" fmla="*/ 2578246 h 3038475"/>
                <a:gd name="connsiteX156" fmla="*/ 1472871 w 1792304"/>
                <a:gd name="connsiteY156" fmla="*/ 2623264 h 3038475"/>
                <a:gd name="connsiteX157" fmla="*/ 1502647 w 1792304"/>
                <a:gd name="connsiteY157" fmla="*/ 2614188 h 3038475"/>
                <a:gd name="connsiteX158" fmla="*/ 1513540 w 1792304"/>
                <a:gd name="connsiteY158" fmla="*/ 2558641 h 3038475"/>
                <a:gd name="connsiteX159" fmla="*/ 1521892 w 1792304"/>
                <a:gd name="connsiteY159" fmla="*/ 2474414 h 3038475"/>
                <a:gd name="connsiteX160" fmla="*/ 1542226 w 1792304"/>
                <a:gd name="connsiteY160" fmla="*/ 2383289 h 3038475"/>
                <a:gd name="connsiteX161" fmla="*/ 1572002 w 1792304"/>
                <a:gd name="connsiteY161" fmla="*/ 2333914 h 3038475"/>
                <a:gd name="connsiteX162" fmla="*/ 1598146 w 1792304"/>
                <a:gd name="connsiteY162" fmla="*/ 2335366 h 3038475"/>
                <a:gd name="connsiteX163" fmla="*/ 1605408 w 1792304"/>
                <a:gd name="connsiteY163" fmla="*/ 2343353 h 3038475"/>
                <a:gd name="connsiteX164" fmla="*/ 1609040 w 1792304"/>
                <a:gd name="connsiteY164" fmla="*/ 2428307 h 3038475"/>
                <a:gd name="connsiteX165" fmla="*/ 1550941 w 1792304"/>
                <a:gd name="connsiteY165" fmla="*/ 2581513 h 3038475"/>
                <a:gd name="connsiteX166" fmla="*/ 1545131 w 1792304"/>
                <a:gd name="connsiteY166" fmla="*/ 2603296 h 3038475"/>
                <a:gd name="connsiteX167" fmla="*/ 1538958 w 1792304"/>
                <a:gd name="connsiteY167" fmla="*/ 2602570 h 3038475"/>
                <a:gd name="connsiteX168" fmla="*/ 1548762 w 1792304"/>
                <a:gd name="connsiteY168" fmla="*/ 2546661 h 3038475"/>
                <a:gd name="connsiteX169" fmla="*/ 1550941 w 1792304"/>
                <a:gd name="connsiteY169" fmla="*/ 2547387 h 3038475"/>
                <a:gd name="connsiteX170" fmla="*/ 1580717 w 1792304"/>
                <a:gd name="connsiteY170" fmla="*/ 2478407 h 3038475"/>
                <a:gd name="connsiteX171" fmla="*/ 1595967 w 1792304"/>
                <a:gd name="connsiteY171" fmla="*/ 2359690 h 3038475"/>
                <a:gd name="connsiteX172" fmla="*/ 1581443 w 1792304"/>
                <a:gd name="connsiteY172" fmla="*/ 2349888 h 3038475"/>
                <a:gd name="connsiteX173" fmla="*/ 1547310 w 1792304"/>
                <a:gd name="connsiteY173" fmla="*/ 2404345 h 3038475"/>
                <a:gd name="connsiteX174" fmla="*/ 1526976 w 1792304"/>
                <a:gd name="connsiteY174" fmla="*/ 2528871 h 3038475"/>
                <a:gd name="connsiteX175" fmla="*/ 1526976 w 1792304"/>
                <a:gd name="connsiteY175" fmla="*/ 2596035 h 3038475"/>
                <a:gd name="connsiteX176" fmla="*/ 1520440 w 1792304"/>
                <a:gd name="connsiteY176" fmla="*/ 2604385 h 3038475"/>
                <a:gd name="connsiteX177" fmla="*/ 1519350 w 1792304"/>
                <a:gd name="connsiteY177" fmla="*/ 2637423 h 3038475"/>
                <a:gd name="connsiteX178" fmla="*/ 1539685 w 1792304"/>
                <a:gd name="connsiteY178" fmla="*/ 2646499 h 3038475"/>
                <a:gd name="connsiteX179" fmla="*/ 1557477 w 1792304"/>
                <a:gd name="connsiteY179" fmla="*/ 2618181 h 3038475"/>
                <a:gd name="connsiteX180" fmla="*/ 1583258 w 1792304"/>
                <a:gd name="connsiteY180" fmla="*/ 2557189 h 3038475"/>
                <a:gd name="connsiteX181" fmla="*/ 1634095 w 1792304"/>
                <a:gd name="connsiteY181" fmla="*/ 2460618 h 3038475"/>
                <a:gd name="connsiteX182" fmla="*/ 1634458 w 1792304"/>
                <a:gd name="connsiteY182" fmla="*/ 2356423 h 3038475"/>
                <a:gd name="connsiteX183" fmla="*/ 1590158 w 1792304"/>
                <a:gd name="connsiteY183" fmla="*/ 2322659 h 3038475"/>
                <a:gd name="connsiteX184" fmla="*/ 1554572 w 1792304"/>
                <a:gd name="connsiteY184" fmla="*/ 2252591 h 3038475"/>
                <a:gd name="connsiteX185" fmla="*/ 1493206 w 1792304"/>
                <a:gd name="connsiteY185" fmla="*/ 2217738 h 3038475"/>
                <a:gd name="connsiteX186" fmla="*/ 922988 w 1792304"/>
                <a:gd name="connsiteY186" fmla="*/ 2196246 h 3038475"/>
                <a:gd name="connsiteX187" fmla="*/ 897740 w 1792304"/>
                <a:gd name="connsiteY187" fmla="*/ 2197345 h 3038475"/>
                <a:gd name="connsiteX188" fmla="*/ 905790 w 1792304"/>
                <a:gd name="connsiteY188" fmla="*/ 2219326 h 3038475"/>
                <a:gd name="connsiteX189" fmla="*/ 921891 w 1792304"/>
                <a:gd name="connsiteY189" fmla="*/ 2249732 h 3038475"/>
                <a:gd name="connsiteX190" fmla="*/ 957750 w 1792304"/>
                <a:gd name="connsiteY190" fmla="*/ 2271713 h 3038475"/>
                <a:gd name="connsiteX191" fmla="*/ 972753 w 1792304"/>
                <a:gd name="connsiteY191" fmla="*/ 2266218 h 3038475"/>
                <a:gd name="connsiteX192" fmla="*/ 987755 w 1792304"/>
                <a:gd name="connsiteY192" fmla="*/ 2251564 h 3038475"/>
                <a:gd name="connsiteX193" fmla="*/ 994708 w 1792304"/>
                <a:gd name="connsiteY193" fmla="*/ 2215662 h 3038475"/>
                <a:gd name="connsiteX194" fmla="*/ 942748 w 1792304"/>
                <a:gd name="connsiteY194" fmla="*/ 2221890 h 3038475"/>
                <a:gd name="connsiteX195" fmla="*/ 922988 w 1792304"/>
                <a:gd name="connsiteY195" fmla="*/ 2196246 h 3038475"/>
                <a:gd name="connsiteX196" fmla="*/ 1650521 w 1792304"/>
                <a:gd name="connsiteY196" fmla="*/ 2169255 h 3038475"/>
                <a:gd name="connsiteX197" fmla="*/ 1643657 w 1792304"/>
                <a:gd name="connsiteY197" fmla="*/ 2211215 h 3038475"/>
                <a:gd name="connsiteX198" fmla="*/ 1585127 w 1792304"/>
                <a:gd name="connsiteY198" fmla="*/ 2234932 h 3038475"/>
                <a:gd name="connsiteX199" fmla="*/ 1585127 w 1792304"/>
                <a:gd name="connsiteY199" fmla="*/ 2236756 h 3038475"/>
                <a:gd name="connsiteX200" fmla="*/ 1626676 w 1792304"/>
                <a:gd name="connsiteY200" fmla="*/ 2259013 h 3038475"/>
                <a:gd name="connsiteX201" fmla="*/ 1635708 w 1792304"/>
                <a:gd name="connsiteY201" fmla="*/ 2259013 h 3038475"/>
                <a:gd name="connsiteX202" fmla="*/ 1668225 w 1792304"/>
                <a:gd name="connsiteY202" fmla="*/ 2243324 h 3038475"/>
                <a:gd name="connsiteX203" fmla="*/ 1681954 w 1792304"/>
                <a:gd name="connsiteY203" fmla="*/ 2181296 h 3038475"/>
                <a:gd name="connsiteX204" fmla="*/ 1670031 w 1792304"/>
                <a:gd name="connsiteY204" fmla="*/ 2172174 h 3038475"/>
                <a:gd name="connsiteX205" fmla="*/ 1650521 w 1792304"/>
                <a:gd name="connsiteY205" fmla="*/ 2169255 h 3038475"/>
                <a:gd name="connsiteX206" fmla="*/ 1261741 w 1792304"/>
                <a:gd name="connsiteY206" fmla="*/ 2148028 h 3038475"/>
                <a:gd name="connsiteX207" fmla="*/ 1248139 w 1792304"/>
                <a:gd name="connsiteY207" fmla="*/ 2150665 h 3038475"/>
                <a:gd name="connsiteX208" fmla="*/ 1097831 w 1792304"/>
                <a:gd name="connsiteY208" fmla="*/ 2199045 h 3038475"/>
                <a:gd name="connsiteX209" fmla="*/ 1074175 w 1792304"/>
                <a:gd name="connsiteY209" fmla="*/ 2214322 h 3038475"/>
                <a:gd name="connsiteX210" fmla="*/ 1071992 w 1792304"/>
                <a:gd name="connsiteY210" fmla="*/ 2210685 h 3038475"/>
                <a:gd name="connsiteX211" fmla="*/ 1096012 w 1792304"/>
                <a:gd name="connsiteY211" fmla="*/ 2176128 h 3038475"/>
                <a:gd name="connsiteX212" fmla="*/ 1094920 w 1792304"/>
                <a:gd name="connsiteY212" fmla="*/ 2174309 h 3038475"/>
                <a:gd name="connsiteX213" fmla="*/ 1059254 w 1792304"/>
                <a:gd name="connsiteY213" fmla="*/ 2209957 h 3038475"/>
                <a:gd name="connsiteX214" fmla="*/ 998476 w 1792304"/>
                <a:gd name="connsiteY214" fmla="*/ 2344547 h 3038475"/>
                <a:gd name="connsiteX215" fmla="*/ 987558 w 1792304"/>
                <a:gd name="connsiteY215" fmla="*/ 2357278 h 3038475"/>
                <a:gd name="connsiteX216" fmla="*/ 981735 w 1792304"/>
                <a:gd name="connsiteY216" fmla="*/ 2347457 h 3038475"/>
                <a:gd name="connsiteX217" fmla="*/ 927144 w 1792304"/>
                <a:gd name="connsiteY217" fmla="*/ 2278343 h 3038475"/>
                <a:gd name="connsiteX218" fmla="*/ 924960 w 1792304"/>
                <a:gd name="connsiteY218" fmla="*/ 2291075 h 3038475"/>
                <a:gd name="connsiteX219" fmla="*/ 930783 w 1792304"/>
                <a:gd name="connsiteY219" fmla="*/ 2293621 h 3038475"/>
                <a:gd name="connsiteX220" fmla="*/ 991561 w 1792304"/>
                <a:gd name="connsiteY220" fmla="*/ 2409295 h 3038475"/>
                <a:gd name="connsiteX221" fmla="*/ 1003571 w 1792304"/>
                <a:gd name="connsiteY221" fmla="*/ 2471134 h 3038475"/>
                <a:gd name="connsiteX222" fmla="*/ 995564 w 1792304"/>
                <a:gd name="connsiteY222" fmla="*/ 2566074 h 3038475"/>
                <a:gd name="connsiteX223" fmla="*/ 969725 w 1792304"/>
                <a:gd name="connsiteY223" fmla="*/ 2625002 h 3038475"/>
                <a:gd name="connsiteX224" fmla="*/ 944977 w 1792304"/>
                <a:gd name="connsiteY224" fmla="*/ 2658831 h 3038475"/>
                <a:gd name="connsiteX225" fmla="*/ 945705 w 1792304"/>
                <a:gd name="connsiteY225" fmla="*/ 2660650 h 3038475"/>
                <a:gd name="connsiteX226" fmla="*/ 957715 w 1792304"/>
                <a:gd name="connsiteY226" fmla="*/ 2652284 h 3038475"/>
                <a:gd name="connsiteX227" fmla="*/ 976639 w 1792304"/>
                <a:gd name="connsiteY227" fmla="*/ 2640644 h 3038475"/>
                <a:gd name="connsiteX228" fmla="*/ 1077087 w 1792304"/>
                <a:gd name="connsiteY228" fmla="*/ 2519513 h 3038475"/>
                <a:gd name="connsiteX229" fmla="*/ 1145507 w 1792304"/>
                <a:gd name="connsiteY229" fmla="*/ 2472225 h 3038475"/>
                <a:gd name="connsiteX230" fmla="*/ 1200462 w 1792304"/>
                <a:gd name="connsiteY230" fmla="*/ 2475863 h 3038475"/>
                <a:gd name="connsiteX231" fmla="*/ 1213200 w 1792304"/>
                <a:gd name="connsiteY231" fmla="*/ 2496597 h 3038475"/>
                <a:gd name="connsiteX232" fmla="*/ 1187361 w 1792304"/>
                <a:gd name="connsiteY232" fmla="*/ 2543157 h 3038475"/>
                <a:gd name="connsiteX233" fmla="*/ 1128766 w 1792304"/>
                <a:gd name="connsiteY233" fmla="*/ 2540611 h 3038475"/>
                <a:gd name="connsiteX234" fmla="*/ 1124763 w 1792304"/>
                <a:gd name="connsiteY234" fmla="*/ 2520241 h 3038475"/>
                <a:gd name="connsiteX235" fmla="*/ 1108022 w 1792304"/>
                <a:gd name="connsiteY235" fmla="*/ 2538792 h 3038475"/>
                <a:gd name="connsiteX236" fmla="*/ 1110933 w 1792304"/>
                <a:gd name="connsiteY236" fmla="*/ 2570439 h 3038475"/>
                <a:gd name="connsiteX237" fmla="*/ 1137865 w 1792304"/>
                <a:gd name="connsiteY237" fmla="*/ 2584262 h 3038475"/>
                <a:gd name="connsiteX238" fmla="*/ 1204466 w 1792304"/>
                <a:gd name="connsiteY238" fmla="*/ 2547886 h 3038475"/>
                <a:gd name="connsiteX239" fmla="*/ 1203374 w 1792304"/>
                <a:gd name="connsiteY239" fmla="*/ 2441306 h 3038475"/>
                <a:gd name="connsiteX240" fmla="*/ 1169528 w 1792304"/>
                <a:gd name="connsiteY240" fmla="*/ 2431121 h 3038475"/>
                <a:gd name="connsiteX241" fmla="*/ 1096012 w 1792304"/>
                <a:gd name="connsiteY241" fmla="*/ 2465677 h 3038475"/>
                <a:gd name="connsiteX242" fmla="*/ 1063985 w 1792304"/>
                <a:gd name="connsiteY242" fmla="*/ 2500234 h 3038475"/>
                <a:gd name="connsiteX243" fmla="*/ 1020312 w 1792304"/>
                <a:gd name="connsiteY243" fmla="*/ 2556980 h 3038475"/>
                <a:gd name="connsiteX244" fmla="*/ 1014489 w 1792304"/>
                <a:gd name="connsiteY244" fmla="*/ 2553342 h 3038475"/>
                <a:gd name="connsiteX245" fmla="*/ 1004663 w 1792304"/>
                <a:gd name="connsiteY245" fmla="*/ 2388561 h 3038475"/>
                <a:gd name="connsiteX246" fmla="*/ 1005391 w 1792304"/>
                <a:gd name="connsiteY246" fmla="*/ 2371829 h 3038475"/>
                <a:gd name="connsiteX247" fmla="*/ 1024316 w 1792304"/>
                <a:gd name="connsiteY247" fmla="*/ 2314719 h 3038475"/>
                <a:gd name="connsiteX248" fmla="*/ 1038145 w 1792304"/>
                <a:gd name="connsiteY248" fmla="*/ 2278343 h 3038475"/>
                <a:gd name="connsiteX249" fmla="*/ 1059254 w 1792304"/>
                <a:gd name="connsiteY249" fmla="*/ 2255427 h 3038475"/>
                <a:gd name="connsiteX250" fmla="*/ 1121851 w 1792304"/>
                <a:gd name="connsiteY250" fmla="*/ 2226326 h 3038475"/>
                <a:gd name="connsiteX251" fmla="*/ 1169528 w 1792304"/>
                <a:gd name="connsiteY251" fmla="*/ 2224508 h 3038475"/>
                <a:gd name="connsiteX252" fmla="*/ 1203374 w 1792304"/>
                <a:gd name="connsiteY252" fmla="*/ 2275433 h 3038475"/>
                <a:gd name="connsiteX253" fmla="*/ 1195367 w 1792304"/>
                <a:gd name="connsiteY253" fmla="*/ 2346366 h 3038475"/>
                <a:gd name="connsiteX254" fmla="*/ 1120760 w 1792304"/>
                <a:gd name="connsiteY254" fmla="*/ 2380195 h 3038475"/>
                <a:gd name="connsiteX255" fmla="*/ 1096012 w 1792304"/>
                <a:gd name="connsiteY255" fmla="*/ 2376557 h 3038475"/>
                <a:gd name="connsiteX256" fmla="*/ 1074175 w 1792304"/>
                <a:gd name="connsiteY256" fmla="*/ 2333634 h 3038475"/>
                <a:gd name="connsiteX257" fmla="*/ 1089825 w 1792304"/>
                <a:gd name="connsiteY257" fmla="*/ 2320175 h 3038475"/>
                <a:gd name="connsiteX258" fmla="*/ 1146599 w 1792304"/>
                <a:gd name="connsiteY258" fmla="*/ 2322722 h 3038475"/>
                <a:gd name="connsiteX259" fmla="*/ 1152786 w 1792304"/>
                <a:gd name="connsiteY259" fmla="*/ 2319084 h 3038475"/>
                <a:gd name="connsiteX260" fmla="*/ 1136773 w 1792304"/>
                <a:gd name="connsiteY260" fmla="*/ 2292894 h 3038475"/>
                <a:gd name="connsiteX261" fmla="*/ 1079998 w 1792304"/>
                <a:gd name="connsiteY261" fmla="*/ 2306353 h 3038475"/>
                <a:gd name="connsiteX262" fmla="*/ 1065077 w 1792304"/>
                <a:gd name="connsiteY262" fmla="*/ 2373647 h 3038475"/>
                <a:gd name="connsiteX263" fmla="*/ 1081090 w 1792304"/>
                <a:gd name="connsiteY263" fmla="*/ 2406749 h 3038475"/>
                <a:gd name="connsiteX264" fmla="*/ 1131678 w 1792304"/>
                <a:gd name="connsiteY264" fmla="*/ 2412205 h 3038475"/>
                <a:gd name="connsiteX265" fmla="*/ 1215384 w 1792304"/>
                <a:gd name="connsiteY265" fmla="*/ 2352913 h 3038475"/>
                <a:gd name="connsiteX266" fmla="*/ 1245955 w 1792304"/>
                <a:gd name="connsiteY266" fmla="*/ 2280162 h 3038475"/>
                <a:gd name="connsiteX267" fmla="*/ 1218295 w 1792304"/>
                <a:gd name="connsiteY267" fmla="*/ 2225235 h 3038475"/>
                <a:gd name="connsiteX268" fmla="*/ 1113845 w 1792304"/>
                <a:gd name="connsiteY268" fmla="*/ 2215414 h 3038475"/>
                <a:gd name="connsiteX269" fmla="*/ 1100743 w 1792304"/>
                <a:gd name="connsiteY269" fmla="*/ 2210685 h 3038475"/>
                <a:gd name="connsiteX270" fmla="*/ 1165524 w 1792304"/>
                <a:gd name="connsiteY270" fmla="*/ 2177219 h 3038475"/>
                <a:gd name="connsiteX271" fmla="*/ 1267791 w 1792304"/>
                <a:gd name="connsiteY271" fmla="*/ 2163397 h 3038475"/>
                <a:gd name="connsiteX272" fmla="*/ 1273978 w 1792304"/>
                <a:gd name="connsiteY272" fmla="*/ 2153575 h 3038475"/>
                <a:gd name="connsiteX273" fmla="*/ 1261741 w 1792304"/>
                <a:gd name="connsiteY273" fmla="*/ 2148028 h 3038475"/>
                <a:gd name="connsiteX274" fmla="*/ 293875 w 1792304"/>
                <a:gd name="connsiteY274" fmla="*/ 2136775 h 3038475"/>
                <a:gd name="connsiteX275" fmla="*/ 288140 w 1792304"/>
                <a:gd name="connsiteY275" fmla="*/ 2146839 h 3038475"/>
                <a:gd name="connsiteX276" fmla="*/ 298894 w 1792304"/>
                <a:gd name="connsiteY276" fmla="*/ 2155825 h 3038475"/>
                <a:gd name="connsiteX277" fmla="*/ 308572 w 1792304"/>
                <a:gd name="connsiteY277" fmla="*/ 2145761 h 3038475"/>
                <a:gd name="connsiteX278" fmla="*/ 293875 w 1792304"/>
                <a:gd name="connsiteY278" fmla="*/ 2136775 h 3038475"/>
                <a:gd name="connsiteX279" fmla="*/ 342930 w 1792304"/>
                <a:gd name="connsiteY279" fmla="*/ 2129922 h 3038475"/>
                <a:gd name="connsiteX280" fmla="*/ 331260 w 1792304"/>
                <a:gd name="connsiteY280" fmla="*/ 2134725 h 3038475"/>
                <a:gd name="connsiteX281" fmla="*/ 326134 w 1792304"/>
                <a:gd name="connsiteY281" fmla="*/ 2152847 h 3038475"/>
                <a:gd name="connsiteX282" fmla="*/ 297210 w 1792304"/>
                <a:gd name="connsiteY282" fmla="*/ 2168433 h 3038475"/>
                <a:gd name="connsiteX283" fmla="*/ 271214 w 1792304"/>
                <a:gd name="connsiteY283" fmla="*/ 2156472 h 3038475"/>
                <a:gd name="connsiteX284" fmla="*/ 220322 w 1792304"/>
                <a:gd name="connsiteY284" fmla="*/ 2219176 h 3038475"/>
                <a:gd name="connsiteX285" fmla="*/ 150391 w 1792304"/>
                <a:gd name="connsiteY285" fmla="*/ 2338061 h 3038475"/>
                <a:gd name="connsiteX286" fmla="*/ 157347 w 1792304"/>
                <a:gd name="connsiteY286" fmla="*/ 2409826 h 3038475"/>
                <a:gd name="connsiteX287" fmla="*/ 168331 w 1792304"/>
                <a:gd name="connsiteY287" fmla="*/ 2393516 h 3038475"/>
                <a:gd name="connsiteX288" fmla="*/ 161375 w 1792304"/>
                <a:gd name="connsiteY288" fmla="*/ 2374306 h 3038475"/>
                <a:gd name="connsiteX289" fmla="*/ 181146 w 1792304"/>
                <a:gd name="connsiteY289" fmla="*/ 2359808 h 3038475"/>
                <a:gd name="connsiteX290" fmla="*/ 192130 w 1792304"/>
                <a:gd name="connsiteY290" fmla="*/ 2368869 h 3038475"/>
                <a:gd name="connsiteX291" fmla="*/ 233136 w 1792304"/>
                <a:gd name="connsiteY291" fmla="*/ 2348934 h 3038475"/>
                <a:gd name="connsiteX292" fmla="*/ 323205 w 1792304"/>
                <a:gd name="connsiteY292" fmla="*/ 2230775 h 3038475"/>
                <a:gd name="connsiteX293" fmla="*/ 350299 w 1792304"/>
                <a:gd name="connsiteY293" fmla="*/ 2164808 h 3038475"/>
                <a:gd name="connsiteX294" fmla="*/ 353228 w 1792304"/>
                <a:gd name="connsiteY294" fmla="*/ 2131100 h 3038475"/>
                <a:gd name="connsiteX295" fmla="*/ 342930 w 1792304"/>
                <a:gd name="connsiteY295" fmla="*/ 2129922 h 3038475"/>
                <a:gd name="connsiteX296" fmla="*/ 1751815 w 1792304"/>
                <a:gd name="connsiteY296" fmla="*/ 2119313 h 3038475"/>
                <a:gd name="connsiteX297" fmla="*/ 1754990 w 1792304"/>
                <a:gd name="connsiteY297" fmla="*/ 2120901 h 3038475"/>
                <a:gd name="connsiteX298" fmla="*/ 1754990 w 1792304"/>
                <a:gd name="connsiteY298" fmla="*/ 2119948 h 3038475"/>
                <a:gd name="connsiteX299" fmla="*/ 1751815 w 1792304"/>
                <a:gd name="connsiteY299" fmla="*/ 2119313 h 3038475"/>
                <a:gd name="connsiteX300" fmla="*/ 353228 w 1792304"/>
                <a:gd name="connsiteY300" fmla="*/ 2106613 h 3038475"/>
                <a:gd name="connsiteX301" fmla="*/ 299233 w 1792304"/>
                <a:gd name="connsiteY301" fmla="*/ 2119843 h 3038475"/>
                <a:gd name="connsiteX302" fmla="*/ 294490 w 1792304"/>
                <a:gd name="connsiteY302" fmla="*/ 2125512 h 3038475"/>
                <a:gd name="connsiteX303" fmla="*/ 309448 w 1792304"/>
                <a:gd name="connsiteY303" fmla="*/ 2129292 h 3038475"/>
                <a:gd name="connsiteX304" fmla="*/ 353228 w 1792304"/>
                <a:gd name="connsiteY304" fmla="*/ 2111527 h 3038475"/>
                <a:gd name="connsiteX305" fmla="*/ 413074 w 1792304"/>
                <a:gd name="connsiteY305" fmla="*/ 2106408 h 3038475"/>
                <a:gd name="connsiteX306" fmla="*/ 405118 w 1792304"/>
                <a:gd name="connsiteY306" fmla="*/ 2108639 h 3038475"/>
                <a:gd name="connsiteX307" fmla="*/ 414938 w 1792304"/>
                <a:gd name="connsiteY307" fmla="*/ 2224436 h 3038475"/>
                <a:gd name="connsiteX308" fmla="*/ 421849 w 1792304"/>
                <a:gd name="connsiteY308" fmla="*/ 2317293 h 3038475"/>
                <a:gd name="connsiteX309" fmla="*/ 425850 w 1792304"/>
                <a:gd name="connsiteY309" fmla="*/ 2359169 h 3038475"/>
                <a:gd name="connsiteX310" fmla="*/ 457856 w 1792304"/>
                <a:gd name="connsiteY310" fmla="*/ 2472418 h 3038475"/>
                <a:gd name="connsiteX311" fmla="*/ 494592 w 1792304"/>
                <a:gd name="connsiteY311" fmla="*/ 2524126 h 3038475"/>
                <a:gd name="connsiteX312" fmla="*/ 529145 w 1792304"/>
                <a:gd name="connsiteY312" fmla="*/ 2440373 h 3038475"/>
                <a:gd name="connsiteX313" fmla="*/ 514232 w 1792304"/>
                <a:gd name="connsiteY313" fmla="*/ 2332951 h 3038475"/>
                <a:gd name="connsiteX314" fmla="*/ 513141 w 1792304"/>
                <a:gd name="connsiteY314" fmla="*/ 2269954 h 3038475"/>
                <a:gd name="connsiteX315" fmla="*/ 498592 w 1792304"/>
                <a:gd name="connsiteY315" fmla="*/ 2223344 h 3038475"/>
                <a:gd name="connsiteX316" fmla="*/ 472769 w 1792304"/>
                <a:gd name="connsiteY316" fmla="*/ 2179647 h 3038475"/>
                <a:gd name="connsiteX317" fmla="*/ 424031 w 1792304"/>
                <a:gd name="connsiteY317" fmla="*/ 2110459 h 3038475"/>
                <a:gd name="connsiteX318" fmla="*/ 413074 w 1792304"/>
                <a:gd name="connsiteY318" fmla="*/ 2106408 h 3038475"/>
                <a:gd name="connsiteX319" fmla="*/ 270677 w 1792304"/>
                <a:gd name="connsiteY319" fmla="*/ 2106168 h 3038475"/>
                <a:gd name="connsiteX320" fmla="*/ 260676 w 1792304"/>
                <a:gd name="connsiteY320" fmla="*/ 2116455 h 3038475"/>
                <a:gd name="connsiteX321" fmla="*/ 270677 w 1792304"/>
                <a:gd name="connsiteY321" fmla="*/ 2124075 h 3038475"/>
                <a:gd name="connsiteX322" fmla="*/ 277715 w 1792304"/>
                <a:gd name="connsiteY322" fmla="*/ 2108835 h 3038475"/>
                <a:gd name="connsiteX323" fmla="*/ 270677 w 1792304"/>
                <a:gd name="connsiteY323" fmla="*/ 2106168 h 3038475"/>
                <a:gd name="connsiteX324" fmla="*/ 381150 w 1792304"/>
                <a:gd name="connsiteY324" fmla="*/ 2105025 h 3038475"/>
                <a:gd name="connsiteX325" fmla="*/ 368110 w 1792304"/>
                <a:gd name="connsiteY325" fmla="*/ 2119565 h 3038475"/>
                <a:gd name="connsiteX326" fmla="*/ 347463 w 1792304"/>
                <a:gd name="connsiteY326" fmla="*/ 2238425 h 3038475"/>
                <a:gd name="connsiteX327" fmla="*/ 367023 w 1792304"/>
                <a:gd name="connsiteY327" fmla="*/ 2347834 h 3038475"/>
                <a:gd name="connsiteX328" fmla="*/ 389843 w 1792304"/>
                <a:gd name="connsiteY328" fmla="*/ 2465967 h 3038475"/>
                <a:gd name="connsiteX329" fmla="*/ 473878 w 1792304"/>
                <a:gd name="connsiteY329" fmla="*/ 2524125 h 3038475"/>
                <a:gd name="connsiteX330" fmla="*/ 461200 w 1792304"/>
                <a:gd name="connsiteY330" fmla="*/ 2498681 h 3038475"/>
                <a:gd name="connsiteX331" fmla="*/ 407592 w 1792304"/>
                <a:gd name="connsiteY331" fmla="*/ 2307851 h 3038475"/>
                <a:gd name="connsiteX332" fmla="*/ 394914 w 1792304"/>
                <a:gd name="connsiteY332" fmla="*/ 2137739 h 3038475"/>
                <a:gd name="connsiteX333" fmla="*/ 381150 w 1792304"/>
                <a:gd name="connsiteY333" fmla="*/ 2105025 h 3038475"/>
                <a:gd name="connsiteX334" fmla="*/ 451339 w 1792304"/>
                <a:gd name="connsiteY334" fmla="*/ 2089288 h 3038475"/>
                <a:gd name="connsiteX335" fmla="*/ 431015 w 1792304"/>
                <a:gd name="connsiteY335" fmla="*/ 2092668 h 3038475"/>
                <a:gd name="connsiteX336" fmla="*/ 462661 w 1792304"/>
                <a:gd name="connsiteY336" fmla="*/ 2141278 h 3038475"/>
                <a:gd name="connsiteX337" fmla="*/ 610708 w 1792304"/>
                <a:gd name="connsiteY337" fmla="*/ 2215471 h 3038475"/>
                <a:gd name="connsiteX338" fmla="*/ 643445 w 1792304"/>
                <a:gd name="connsiteY338" fmla="*/ 2245441 h 3038475"/>
                <a:gd name="connsiteX339" fmla="*/ 714013 w 1792304"/>
                <a:gd name="connsiteY339" fmla="*/ 2310497 h 3038475"/>
                <a:gd name="connsiteX340" fmla="*/ 841326 w 1792304"/>
                <a:gd name="connsiteY340" fmla="*/ 2329868 h 3038475"/>
                <a:gd name="connsiteX341" fmla="*/ 888977 w 1792304"/>
                <a:gd name="connsiteY341" fmla="*/ 2341563 h 3038475"/>
                <a:gd name="connsiteX342" fmla="*/ 864969 w 1792304"/>
                <a:gd name="connsiteY342" fmla="*/ 2304284 h 3038475"/>
                <a:gd name="connsiteX343" fmla="*/ 815499 w 1792304"/>
                <a:gd name="connsiteY343" fmla="*/ 2262984 h 3038475"/>
                <a:gd name="connsiteX344" fmla="*/ 679457 w 1792304"/>
                <a:gd name="connsiteY344" fmla="*/ 2177826 h 3038475"/>
                <a:gd name="connsiteX345" fmla="*/ 493580 w 1792304"/>
                <a:gd name="connsiteY345" fmla="*/ 2095592 h 3038475"/>
                <a:gd name="connsiteX346" fmla="*/ 474665 w 1792304"/>
                <a:gd name="connsiteY346" fmla="*/ 2091937 h 3038475"/>
                <a:gd name="connsiteX347" fmla="*/ 451339 w 1792304"/>
                <a:gd name="connsiteY347" fmla="*/ 2089288 h 3038475"/>
                <a:gd name="connsiteX348" fmla="*/ 259709 w 1792304"/>
                <a:gd name="connsiteY348" fmla="*/ 2085563 h 3038475"/>
                <a:gd name="connsiteX349" fmla="*/ 251627 w 1792304"/>
                <a:gd name="connsiteY349" fmla="*/ 2092897 h 3038475"/>
                <a:gd name="connsiteX350" fmla="*/ 262468 w 1792304"/>
                <a:gd name="connsiteY350" fmla="*/ 2094643 h 3038475"/>
                <a:gd name="connsiteX351" fmla="*/ 267502 w 1792304"/>
                <a:gd name="connsiteY351" fmla="*/ 2087658 h 3038475"/>
                <a:gd name="connsiteX352" fmla="*/ 259709 w 1792304"/>
                <a:gd name="connsiteY352" fmla="*/ 2085563 h 3038475"/>
                <a:gd name="connsiteX353" fmla="*/ 483662 w 1792304"/>
                <a:gd name="connsiteY353" fmla="*/ 2052638 h 3038475"/>
                <a:gd name="connsiteX354" fmla="*/ 451652 w 1792304"/>
                <a:gd name="connsiteY354" fmla="*/ 2062863 h 3038475"/>
                <a:gd name="connsiteX355" fmla="*/ 472749 w 1792304"/>
                <a:gd name="connsiteY355" fmla="*/ 2076374 h 3038475"/>
                <a:gd name="connsiteX356" fmla="*/ 679360 w 1792304"/>
                <a:gd name="connsiteY356" fmla="*/ 2166206 h 3038475"/>
                <a:gd name="connsiteX357" fmla="*/ 827406 w 1792304"/>
                <a:gd name="connsiteY357" fmla="*/ 2254942 h 3038475"/>
                <a:gd name="connsiteX358" fmla="*/ 895791 w 1792304"/>
                <a:gd name="connsiteY358" fmla="*/ 2317751 h 3038475"/>
                <a:gd name="connsiteX359" fmla="*/ 905613 w 1792304"/>
                <a:gd name="connsiteY359" fmla="*/ 2300588 h 3038475"/>
                <a:gd name="connsiteX360" fmla="*/ 900884 w 1792304"/>
                <a:gd name="connsiteY360" fmla="*/ 2247639 h 3038475"/>
                <a:gd name="connsiteX361" fmla="*/ 857961 w 1792304"/>
                <a:gd name="connsiteY361" fmla="*/ 2188846 h 3038475"/>
                <a:gd name="connsiteX362" fmla="*/ 645531 w 1792304"/>
                <a:gd name="connsiteY362" fmla="*/ 2097554 h 3038475"/>
                <a:gd name="connsiteX363" fmla="*/ 630617 w 1792304"/>
                <a:gd name="connsiteY363" fmla="*/ 2105953 h 3038475"/>
                <a:gd name="connsiteX364" fmla="*/ 614612 w 1792304"/>
                <a:gd name="connsiteY364" fmla="*/ 2085503 h 3038475"/>
                <a:gd name="connsiteX365" fmla="*/ 539316 w 1792304"/>
                <a:gd name="connsiteY365" fmla="*/ 2056290 h 3038475"/>
                <a:gd name="connsiteX366" fmla="*/ 251383 w 1792304"/>
                <a:gd name="connsiteY366" fmla="*/ 2043113 h 3038475"/>
                <a:gd name="connsiteX367" fmla="*/ 243690 w 1792304"/>
                <a:gd name="connsiteY367" fmla="*/ 2049678 h 3038475"/>
                <a:gd name="connsiteX368" fmla="*/ 257611 w 1792304"/>
                <a:gd name="connsiteY368" fmla="*/ 2055470 h 3038475"/>
                <a:gd name="connsiteX369" fmla="*/ 261641 w 1792304"/>
                <a:gd name="connsiteY369" fmla="*/ 2048906 h 3038475"/>
                <a:gd name="connsiteX370" fmla="*/ 251383 w 1792304"/>
                <a:gd name="connsiteY370" fmla="*/ 2043113 h 3038475"/>
                <a:gd name="connsiteX371" fmla="*/ 1430248 w 1792304"/>
                <a:gd name="connsiteY371" fmla="*/ 2010866 h 3038475"/>
                <a:gd name="connsiteX372" fmla="*/ 1415332 w 1792304"/>
                <a:gd name="connsiteY372" fmla="*/ 2020686 h 3038475"/>
                <a:gd name="connsiteX373" fmla="*/ 1414604 w 1792304"/>
                <a:gd name="connsiteY373" fmla="*/ 2066148 h 3038475"/>
                <a:gd name="connsiteX374" fmla="*/ 1398597 w 1792304"/>
                <a:gd name="connsiteY374" fmla="*/ 2282184 h 3038475"/>
                <a:gd name="connsiteX375" fmla="*/ 1354940 w 1792304"/>
                <a:gd name="connsiteY375" fmla="*/ 2462213 h 3038475"/>
                <a:gd name="connsiteX376" fmla="*/ 1370948 w 1792304"/>
                <a:gd name="connsiteY376" fmla="*/ 2458576 h 3038475"/>
                <a:gd name="connsiteX377" fmla="*/ 1430248 w 1792304"/>
                <a:gd name="connsiteY377" fmla="*/ 2393111 h 3038475"/>
                <a:gd name="connsiteX378" fmla="*/ 1474995 w 1792304"/>
                <a:gd name="connsiteY378" fmla="*/ 2227266 h 3038475"/>
                <a:gd name="connsiteX379" fmla="*/ 1470994 w 1792304"/>
                <a:gd name="connsiteY379" fmla="*/ 2082514 h 3038475"/>
                <a:gd name="connsiteX380" fmla="*/ 1466264 w 1792304"/>
                <a:gd name="connsiteY380" fmla="*/ 2051600 h 3038475"/>
                <a:gd name="connsiteX381" fmla="*/ 1430248 w 1792304"/>
                <a:gd name="connsiteY381" fmla="*/ 2010866 h 3038475"/>
                <a:gd name="connsiteX382" fmla="*/ 883452 w 1792304"/>
                <a:gd name="connsiteY382" fmla="*/ 2008188 h 3038475"/>
                <a:gd name="connsiteX383" fmla="*/ 886627 w 1792304"/>
                <a:gd name="connsiteY383" fmla="*/ 2009776 h 3038475"/>
                <a:gd name="connsiteX384" fmla="*/ 886050 w 1792304"/>
                <a:gd name="connsiteY384" fmla="*/ 2008188 h 3038475"/>
                <a:gd name="connsiteX385" fmla="*/ 1387954 w 1792304"/>
                <a:gd name="connsiteY385" fmla="*/ 2005013 h 3038475"/>
                <a:gd name="connsiteX386" fmla="*/ 1344396 w 1792304"/>
                <a:gd name="connsiteY386" fmla="*/ 2043161 h 3038475"/>
                <a:gd name="connsiteX387" fmla="*/ 1310639 w 1792304"/>
                <a:gd name="connsiteY387" fmla="*/ 2088576 h 3038475"/>
                <a:gd name="connsiteX388" fmla="*/ 1284867 w 1792304"/>
                <a:gd name="connsiteY388" fmla="*/ 2162329 h 3038475"/>
                <a:gd name="connsiteX389" fmla="*/ 1273977 w 1792304"/>
                <a:gd name="connsiteY389" fmla="*/ 2248798 h 3038475"/>
                <a:gd name="connsiteX390" fmla="*/ 1279785 w 1792304"/>
                <a:gd name="connsiteY390" fmla="*/ 2312378 h 3038475"/>
                <a:gd name="connsiteX391" fmla="*/ 1298660 w 1792304"/>
                <a:gd name="connsiteY391" fmla="*/ 2387947 h 3038475"/>
                <a:gd name="connsiteX392" fmla="*/ 1315357 w 1792304"/>
                <a:gd name="connsiteY392" fmla="*/ 2427912 h 3038475"/>
                <a:gd name="connsiteX393" fmla="*/ 1312453 w 1792304"/>
                <a:gd name="connsiteY393" fmla="*/ 2472600 h 3038475"/>
                <a:gd name="connsiteX394" fmla="*/ 1339314 w 1792304"/>
                <a:gd name="connsiteY394" fmla="*/ 2462427 h 3038475"/>
                <a:gd name="connsiteX395" fmla="*/ 1363997 w 1792304"/>
                <a:gd name="connsiteY395" fmla="*/ 2393397 h 3038475"/>
                <a:gd name="connsiteX396" fmla="*/ 1392673 w 1792304"/>
                <a:gd name="connsiteY396" fmla="*/ 2246981 h 3038475"/>
                <a:gd name="connsiteX397" fmla="*/ 1401747 w 1792304"/>
                <a:gd name="connsiteY397" fmla="*/ 2036985 h 3038475"/>
                <a:gd name="connsiteX398" fmla="*/ 1387954 w 1792304"/>
                <a:gd name="connsiteY398" fmla="*/ 2005013 h 3038475"/>
                <a:gd name="connsiteX399" fmla="*/ 1495711 w 1792304"/>
                <a:gd name="connsiteY399" fmla="*/ 1998663 h 3038475"/>
                <a:gd name="connsiteX400" fmla="*/ 1491711 w 1792304"/>
                <a:gd name="connsiteY400" fmla="*/ 2013903 h 3038475"/>
                <a:gd name="connsiteX401" fmla="*/ 1459715 w 1792304"/>
                <a:gd name="connsiteY401" fmla="*/ 2016806 h 3038475"/>
                <a:gd name="connsiteX402" fmla="*/ 1482621 w 1792304"/>
                <a:gd name="connsiteY402" fmla="*/ 2050189 h 3038475"/>
                <a:gd name="connsiteX403" fmla="*/ 1536432 w 1792304"/>
                <a:gd name="connsiteY403" fmla="*/ 2123123 h 3038475"/>
                <a:gd name="connsiteX404" fmla="*/ 1589880 w 1792304"/>
                <a:gd name="connsiteY404" fmla="*/ 2148523 h 3038475"/>
                <a:gd name="connsiteX405" fmla="*/ 1653508 w 1792304"/>
                <a:gd name="connsiteY405" fmla="*/ 2155780 h 3038475"/>
                <a:gd name="connsiteX406" fmla="*/ 1681141 w 1792304"/>
                <a:gd name="connsiteY406" fmla="*/ 2156506 h 3038475"/>
                <a:gd name="connsiteX407" fmla="*/ 1662598 w 1792304"/>
                <a:gd name="connsiteY407" fmla="*/ 2099175 h 3038475"/>
                <a:gd name="connsiteX408" fmla="*/ 1558975 w 1792304"/>
                <a:gd name="connsiteY408" fmla="*/ 2033135 h 3038475"/>
                <a:gd name="connsiteX409" fmla="*/ 1495711 w 1792304"/>
                <a:gd name="connsiteY409" fmla="*/ 1998663 h 3038475"/>
                <a:gd name="connsiteX410" fmla="*/ 1473752 w 1792304"/>
                <a:gd name="connsiteY410" fmla="*/ 1992313 h 3038475"/>
                <a:gd name="connsiteX411" fmla="*/ 1462890 w 1792304"/>
                <a:gd name="connsiteY411" fmla="*/ 2003096 h 3038475"/>
                <a:gd name="connsiteX412" fmla="*/ 1471580 w 1792304"/>
                <a:gd name="connsiteY412" fmla="*/ 2010285 h 3038475"/>
                <a:gd name="connsiteX413" fmla="*/ 1480632 w 1792304"/>
                <a:gd name="connsiteY413" fmla="*/ 2001299 h 3038475"/>
                <a:gd name="connsiteX414" fmla="*/ 1473752 w 1792304"/>
                <a:gd name="connsiteY414" fmla="*/ 1992313 h 3038475"/>
                <a:gd name="connsiteX415" fmla="*/ 270371 w 1792304"/>
                <a:gd name="connsiteY415" fmla="*/ 1992313 h 3038475"/>
                <a:gd name="connsiteX416" fmla="*/ 255526 w 1792304"/>
                <a:gd name="connsiteY416" fmla="*/ 2003029 h 3038475"/>
                <a:gd name="connsiteX417" fmla="*/ 267474 w 1792304"/>
                <a:gd name="connsiteY417" fmla="*/ 2005530 h 3038475"/>
                <a:gd name="connsiteX418" fmla="*/ 275440 w 1792304"/>
                <a:gd name="connsiteY418" fmla="*/ 1998386 h 3038475"/>
                <a:gd name="connsiteX419" fmla="*/ 270371 w 1792304"/>
                <a:gd name="connsiteY419" fmla="*/ 1992313 h 3038475"/>
                <a:gd name="connsiteX420" fmla="*/ 301940 w 1792304"/>
                <a:gd name="connsiteY420" fmla="*/ 1981632 h 3038475"/>
                <a:gd name="connsiteX421" fmla="*/ 287642 w 1792304"/>
                <a:gd name="connsiteY421" fmla="*/ 1982962 h 3038475"/>
                <a:gd name="connsiteX422" fmla="*/ 293456 w 1792304"/>
                <a:gd name="connsiteY422" fmla="*/ 1995535 h 3038475"/>
                <a:gd name="connsiteX423" fmla="*/ 377040 w 1792304"/>
                <a:gd name="connsiteY423" fmla="*/ 2022476 h 3038475"/>
                <a:gd name="connsiteX424" fmla="*/ 339246 w 1792304"/>
                <a:gd name="connsiteY424" fmla="*/ 2004515 h 3038475"/>
                <a:gd name="connsiteX425" fmla="*/ 301940 w 1792304"/>
                <a:gd name="connsiteY425" fmla="*/ 1981632 h 3038475"/>
                <a:gd name="connsiteX426" fmla="*/ 1432463 w 1792304"/>
                <a:gd name="connsiteY426" fmla="*/ 1981200 h 3038475"/>
                <a:gd name="connsiteX427" fmla="*/ 1389865 w 1792304"/>
                <a:gd name="connsiteY427" fmla="*/ 1987517 h 3038475"/>
                <a:gd name="connsiteX428" fmla="*/ 1441353 w 1792304"/>
                <a:gd name="connsiteY428" fmla="*/ 1996062 h 3038475"/>
                <a:gd name="connsiteX429" fmla="*/ 1456540 w 1792304"/>
                <a:gd name="connsiteY429" fmla="*/ 1986774 h 3038475"/>
                <a:gd name="connsiteX430" fmla="*/ 1432463 w 1792304"/>
                <a:gd name="connsiteY430" fmla="*/ 1981200 h 3038475"/>
                <a:gd name="connsiteX431" fmla="*/ 1483109 w 1792304"/>
                <a:gd name="connsiteY431" fmla="*/ 1971688 h 3038475"/>
                <a:gd name="connsiteX432" fmla="*/ 1474493 w 1792304"/>
                <a:gd name="connsiteY432" fmla="*/ 1973462 h 3038475"/>
                <a:gd name="connsiteX433" fmla="*/ 1486616 w 1792304"/>
                <a:gd name="connsiteY433" fmla="*/ 1984376 h 3038475"/>
                <a:gd name="connsiteX434" fmla="*/ 1490426 w 1792304"/>
                <a:gd name="connsiteY434" fmla="*/ 1978919 h 3038475"/>
                <a:gd name="connsiteX435" fmla="*/ 1483109 w 1792304"/>
                <a:gd name="connsiteY435" fmla="*/ 1971688 h 3038475"/>
                <a:gd name="connsiteX436" fmla="*/ 1337363 w 1792304"/>
                <a:gd name="connsiteY436" fmla="*/ 1970088 h 3038475"/>
                <a:gd name="connsiteX437" fmla="*/ 1182269 w 1792304"/>
                <a:gd name="connsiteY437" fmla="*/ 2013784 h 3038475"/>
                <a:gd name="connsiteX438" fmla="*/ 922687 w 1792304"/>
                <a:gd name="connsiteY438" fmla="*/ 2162349 h 3038475"/>
                <a:gd name="connsiteX439" fmla="*/ 910673 w 1792304"/>
                <a:gd name="connsiteY439" fmla="*/ 2180556 h 3038475"/>
                <a:gd name="connsiteX440" fmla="*/ 962371 w 1792304"/>
                <a:gd name="connsiteY440" fmla="*/ 2181648 h 3038475"/>
                <a:gd name="connsiteX441" fmla="*/ 1047927 w 1792304"/>
                <a:gd name="connsiteY441" fmla="*/ 2167083 h 3038475"/>
                <a:gd name="connsiteX442" fmla="*/ 1168070 w 1792304"/>
                <a:gd name="connsiteY442" fmla="*/ 2131398 h 3038475"/>
                <a:gd name="connsiteX443" fmla="*/ 1212851 w 1792304"/>
                <a:gd name="connsiteY443" fmla="*/ 2115012 h 3038475"/>
                <a:gd name="connsiteX444" fmla="*/ 1311514 w 1792304"/>
                <a:gd name="connsiteY444" fmla="*/ 2053838 h 3038475"/>
                <a:gd name="connsiteX445" fmla="*/ 1352290 w 1792304"/>
                <a:gd name="connsiteY445" fmla="*/ 1982105 h 3038475"/>
                <a:gd name="connsiteX446" fmla="*/ 1337363 w 1792304"/>
                <a:gd name="connsiteY446" fmla="*/ 1970088 h 3038475"/>
                <a:gd name="connsiteX447" fmla="*/ 1463175 w 1792304"/>
                <a:gd name="connsiteY447" fmla="*/ 1957540 h 3038475"/>
                <a:gd name="connsiteX448" fmla="*/ 1405740 w 1792304"/>
                <a:gd name="connsiteY448" fmla="*/ 1973198 h 3038475"/>
                <a:gd name="connsiteX449" fmla="*/ 1418744 w 1792304"/>
                <a:gd name="connsiteY449" fmla="*/ 1972502 h 3038475"/>
                <a:gd name="connsiteX450" fmla="*/ 1466065 w 1792304"/>
                <a:gd name="connsiteY450" fmla="*/ 1961715 h 3038475"/>
                <a:gd name="connsiteX451" fmla="*/ 284629 w 1792304"/>
                <a:gd name="connsiteY451" fmla="*/ 1955800 h 3038475"/>
                <a:gd name="connsiteX452" fmla="*/ 270677 w 1792304"/>
                <a:gd name="connsiteY452" fmla="*/ 1967806 h 3038475"/>
                <a:gd name="connsiteX453" fmla="*/ 288564 w 1792304"/>
                <a:gd name="connsiteY453" fmla="*/ 1971444 h 3038475"/>
                <a:gd name="connsiteX454" fmla="*/ 295361 w 1792304"/>
                <a:gd name="connsiteY454" fmla="*/ 1964896 h 3038475"/>
                <a:gd name="connsiteX455" fmla="*/ 284629 w 1792304"/>
                <a:gd name="connsiteY455" fmla="*/ 1955800 h 3038475"/>
                <a:gd name="connsiteX456" fmla="*/ 1516944 w 1792304"/>
                <a:gd name="connsiteY456" fmla="*/ 1951038 h 3038475"/>
                <a:gd name="connsiteX457" fmla="*/ 1500990 w 1792304"/>
                <a:gd name="connsiteY457" fmla="*/ 1969408 h 3038475"/>
                <a:gd name="connsiteX458" fmla="*/ 1506066 w 1792304"/>
                <a:gd name="connsiteY458" fmla="*/ 1990717 h 3038475"/>
                <a:gd name="connsiteX459" fmla="*/ 1671402 w 1792304"/>
                <a:gd name="connsiteY459" fmla="*/ 2079626 h 3038475"/>
                <a:gd name="connsiteX460" fmla="*/ 1674303 w 1792304"/>
                <a:gd name="connsiteY460" fmla="*/ 2074115 h 3038475"/>
                <a:gd name="connsiteX461" fmla="*/ 1578219 w 1792304"/>
                <a:gd name="connsiteY461" fmla="*/ 1964999 h 3038475"/>
                <a:gd name="connsiteX462" fmla="*/ 1516944 w 1792304"/>
                <a:gd name="connsiteY462" fmla="*/ 1951038 h 3038475"/>
                <a:gd name="connsiteX463" fmla="*/ 1477198 w 1792304"/>
                <a:gd name="connsiteY463" fmla="*/ 1936750 h 3038475"/>
                <a:gd name="connsiteX464" fmla="*/ 1471049 w 1792304"/>
                <a:gd name="connsiteY464" fmla="*/ 1944899 h 3038475"/>
                <a:gd name="connsiteX465" fmla="*/ 1489858 w 1792304"/>
                <a:gd name="connsiteY465" fmla="*/ 1957123 h 3038475"/>
                <a:gd name="connsiteX466" fmla="*/ 1494922 w 1792304"/>
                <a:gd name="connsiteY466" fmla="*/ 1942306 h 3038475"/>
                <a:gd name="connsiteX467" fmla="*/ 1477198 w 1792304"/>
                <a:gd name="connsiteY467" fmla="*/ 1936750 h 3038475"/>
                <a:gd name="connsiteX468" fmla="*/ 355561 w 1792304"/>
                <a:gd name="connsiteY468" fmla="*/ 1933823 h 3038475"/>
                <a:gd name="connsiteX469" fmla="*/ 338444 w 1792304"/>
                <a:gd name="connsiteY469" fmla="*/ 1935658 h 3038475"/>
                <a:gd name="connsiteX470" fmla="*/ 341358 w 1792304"/>
                <a:gd name="connsiteY470" fmla="*/ 1942264 h 3038475"/>
                <a:gd name="connsiteX471" fmla="*/ 399265 w 1792304"/>
                <a:gd name="connsiteY471" fmla="*/ 2000251 h 3038475"/>
                <a:gd name="connsiteX472" fmla="*/ 370129 w 1792304"/>
                <a:gd name="connsiteY472" fmla="*/ 1958780 h 3038475"/>
                <a:gd name="connsiteX473" fmla="*/ 362481 w 1792304"/>
                <a:gd name="connsiteY473" fmla="*/ 1958780 h 3038475"/>
                <a:gd name="connsiteX474" fmla="*/ 365395 w 1792304"/>
                <a:gd name="connsiteY474" fmla="*/ 1951440 h 3038475"/>
                <a:gd name="connsiteX475" fmla="*/ 313851 w 1792304"/>
                <a:gd name="connsiteY475" fmla="*/ 1930533 h 3038475"/>
                <a:gd name="connsiteX476" fmla="*/ 301520 w 1792304"/>
                <a:gd name="connsiteY476" fmla="*/ 1935163 h 3038475"/>
                <a:gd name="connsiteX477" fmla="*/ 301520 w 1792304"/>
                <a:gd name="connsiteY477" fmla="*/ 1942571 h 3038475"/>
                <a:gd name="connsiteX478" fmla="*/ 313993 w 1792304"/>
                <a:gd name="connsiteY478" fmla="*/ 1945164 h 3038475"/>
                <a:gd name="connsiteX479" fmla="*/ 323065 w 1792304"/>
                <a:gd name="connsiteY479" fmla="*/ 1937015 h 3038475"/>
                <a:gd name="connsiteX480" fmla="*/ 313851 w 1792304"/>
                <a:gd name="connsiteY480" fmla="*/ 1930533 h 3038475"/>
                <a:gd name="connsiteX481" fmla="*/ 1278387 w 1792304"/>
                <a:gd name="connsiteY481" fmla="*/ 1921776 h 3038475"/>
                <a:gd name="connsiteX482" fmla="*/ 1262543 w 1792304"/>
                <a:gd name="connsiteY482" fmla="*/ 1923859 h 3038475"/>
                <a:gd name="connsiteX483" fmla="*/ 1160193 w 1792304"/>
                <a:gd name="connsiteY483" fmla="*/ 1948493 h 3038475"/>
                <a:gd name="connsiteX484" fmla="*/ 1102281 w 1792304"/>
                <a:gd name="connsiteY484" fmla="*/ 1975663 h 3038475"/>
                <a:gd name="connsiteX485" fmla="*/ 894304 w 1792304"/>
                <a:gd name="connsiteY485" fmla="*/ 2156070 h 3038475"/>
                <a:gd name="connsiteX486" fmla="*/ 895397 w 1792304"/>
                <a:gd name="connsiteY486" fmla="*/ 2166938 h 3038475"/>
                <a:gd name="connsiteX487" fmla="*/ 978077 w 1792304"/>
                <a:gd name="connsiteY487" fmla="*/ 2107165 h 3038475"/>
                <a:gd name="connsiteX488" fmla="*/ 1277476 w 1792304"/>
                <a:gd name="connsiteY488" fmla="*/ 1973127 h 3038475"/>
                <a:gd name="connsiteX489" fmla="*/ 1307343 w 1792304"/>
                <a:gd name="connsiteY489" fmla="*/ 1962983 h 3038475"/>
                <a:gd name="connsiteX490" fmla="*/ 1307343 w 1792304"/>
                <a:gd name="connsiteY490" fmla="*/ 1938349 h 3038475"/>
                <a:gd name="connsiteX491" fmla="*/ 1294231 w 1792304"/>
                <a:gd name="connsiteY491" fmla="*/ 1925670 h 3038475"/>
                <a:gd name="connsiteX492" fmla="*/ 1278387 w 1792304"/>
                <a:gd name="connsiteY492" fmla="*/ 1921776 h 3038475"/>
                <a:gd name="connsiteX493" fmla="*/ 351033 w 1792304"/>
                <a:gd name="connsiteY493" fmla="*/ 1911350 h 3038475"/>
                <a:gd name="connsiteX494" fmla="*/ 341652 w 1792304"/>
                <a:gd name="connsiteY494" fmla="*/ 1917412 h 3038475"/>
                <a:gd name="connsiteX495" fmla="*/ 346906 w 1792304"/>
                <a:gd name="connsiteY495" fmla="*/ 1921453 h 3038475"/>
                <a:gd name="connsiteX496" fmla="*/ 361165 w 1792304"/>
                <a:gd name="connsiteY496" fmla="*/ 1916402 h 3038475"/>
                <a:gd name="connsiteX497" fmla="*/ 351033 w 1792304"/>
                <a:gd name="connsiteY497" fmla="*/ 1911350 h 3038475"/>
                <a:gd name="connsiteX498" fmla="*/ 1477631 w 1792304"/>
                <a:gd name="connsiteY498" fmla="*/ 1909961 h 3038475"/>
                <a:gd name="connsiteX499" fmla="*/ 1467652 w 1792304"/>
                <a:gd name="connsiteY499" fmla="*/ 1915319 h 3038475"/>
                <a:gd name="connsiteX500" fmla="*/ 1475493 w 1792304"/>
                <a:gd name="connsiteY500" fmla="*/ 1919606 h 3038475"/>
                <a:gd name="connsiteX501" fmla="*/ 1485115 w 1792304"/>
                <a:gd name="connsiteY501" fmla="*/ 1914248 h 3038475"/>
                <a:gd name="connsiteX502" fmla="*/ 1477631 w 1792304"/>
                <a:gd name="connsiteY502" fmla="*/ 1909961 h 3038475"/>
                <a:gd name="connsiteX503" fmla="*/ 415700 w 1792304"/>
                <a:gd name="connsiteY503" fmla="*/ 1906588 h 3038475"/>
                <a:gd name="connsiteX504" fmla="*/ 414579 w 1792304"/>
                <a:gd name="connsiteY504" fmla="*/ 1961378 h 3038475"/>
                <a:gd name="connsiteX505" fmla="*/ 429147 w 1792304"/>
                <a:gd name="connsiteY505" fmla="*/ 1989138 h 3038475"/>
                <a:gd name="connsiteX506" fmla="*/ 431015 w 1792304"/>
                <a:gd name="connsiteY506" fmla="*/ 1988042 h 3038475"/>
                <a:gd name="connsiteX507" fmla="*/ 423918 w 1792304"/>
                <a:gd name="connsiteY507" fmla="*/ 1923025 h 3038475"/>
                <a:gd name="connsiteX508" fmla="*/ 419809 w 1792304"/>
                <a:gd name="connsiteY508" fmla="*/ 1906588 h 3038475"/>
                <a:gd name="connsiteX509" fmla="*/ 391765 w 1792304"/>
                <a:gd name="connsiteY509" fmla="*/ 1893888 h 3038475"/>
                <a:gd name="connsiteX510" fmla="*/ 383937 w 1792304"/>
                <a:gd name="connsiteY510" fmla="*/ 1900057 h 3038475"/>
                <a:gd name="connsiteX511" fmla="*/ 392477 w 1792304"/>
                <a:gd name="connsiteY511" fmla="*/ 1906588 h 3038475"/>
                <a:gd name="connsiteX512" fmla="*/ 400305 w 1792304"/>
                <a:gd name="connsiteY512" fmla="*/ 1901871 h 3038475"/>
                <a:gd name="connsiteX513" fmla="*/ 391765 w 1792304"/>
                <a:gd name="connsiteY513" fmla="*/ 1893888 h 3038475"/>
                <a:gd name="connsiteX514" fmla="*/ 424870 w 1792304"/>
                <a:gd name="connsiteY514" fmla="*/ 1885950 h 3038475"/>
                <a:gd name="connsiteX515" fmla="*/ 419902 w 1792304"/>
                <a:gd name="connsiteY515" fmla="*/ 1895400 h 3038475"/>
                <a:gd name="connsiteX516" fmla="*/ 435571 w 1792304"/>
                <a:gd name="connsiteY516" fmla="*/ 1899935 h 3038475"/>
                <a:gd name="connsiteX517" fmla="*/ 438629 w 1792304"/>
                <a:gd name="connsiteY517" fmla="*/ 1891620 h 3038475"/>
                <a:gd name="connsiteX518" fmla="*/ 424870 w 1792304"/>
                <a:gd name="connsiteY518" fmla="*/ 1885950 h 3038475"/>
                <a:gd name="connsiteX519" fmla="*/ 1444283 w 1792304"/>
                <a:gd name="connsiteY519" fmla="*/ 1879600 h 3038475"/>
                <a:gd name="connsiteX520" fmla="*/ 1429147 w 1792304"/>
                <a:gd name="connsiteY520" fmla="*/ 1896012 h 3038475"/>
                <a:gd name="connsiteX521" fmla="*/ 1386690 w 1792304"/>
                <a:gd name="connsiteY521" fmla="*/ 1933575 h 3038475"/>
                <a:gd name="connsiteX522" fmla="*/ 1401827 w 1792304"/>
                <a:gd name="connsiteY522" fmla="*/ 1930658 h 3038475"/>
                <a:gd name="connsiteX523" fmla="*/ 1450190 w 1792304"/>
                <a:gd name="connsiteY523" fmla="*/ 1896012 h 3038475"/>
                <a:gd name="connsiteX524" fmla="*/ 1444283 w 1792304"/>
                <a:gd name="connsiteY524" fmla="*/ 1879600 h 3038475"/>
                <a:gd name="connsiteX525" fmla="*/ 1469607 w 1792304"/>
                <a:gd name="connsiteY525" fmla="*/ 1878189 h 3038475"/>
                <a:gd name="connsiteX526" fmla="*/ 1459715 w 1792304"/>
                <a:gd name="connsiteY526" fmla="*/ 1885245 h 3038475"/>
                <a:gd name="connsiteX527" fmla="*/ 1472537 w 1792304"/>
                <a:gd name="connsiteY527" fmla="*/ 1891595 h 3038475"/>
                <a:gd name="connsiteX528" fmla="*/ 1477666 w 1792304"/>
                <a:gd name="connsiteY528" fmla="*/ 1885245 h 3038475"/>
                <a:gd name="connsiteX529" fmla="*/ 1469607 w 1792304"/>
                <a:gd name="connsiteY529" fmla="*/ 1878189 h 3038475"/>
                <a:gd name="connsiteX530" fmla="*/ 1006913 w 1792304"/>
                <a:gd name="connsiteY530" fmla="*/ 1877836 h 3038475"/>
                <a:gd name="connsiteX531" fmla="*/ 929254 w 1792304"/>
                <a:gd name="connsiteY531" fmla="*/ 1889645 h 3038475"/>
                <a:gd name="connsiteX532" fmla="*/ 820132 w 1792304"/>
                <a:gd name="connsiteY532" fmla="*/ 1967343 h 3038475"/>
                <a:gd name="connsiteX533" fmla="*/ 798308 w 1792304"/>
                <a:gd name="connsiteY533" fmla="*/ 2065834 h 3038475"/>
                <a:gd name="connsiteX534" fmla="*/ 821951 w 1792304"/>
                <a:gd name="connsiteY534" fmla="*/ 2130764 h 3038475"/>
                <a:gd name="connsiteX535" fmla="*/ 813221 w 1792304"/>
                <a:gd name="connsiteY535" fmla="*/ 2127117 h 3038475"/>
                <a:gd name="connsiteX536" fmla="*/ 726651 w 1792304"/>
                <a:gd name="connsiteY536" fmla="*/ 2025708 h 3038475"/>
                <a:gd name="connsiteX537" fmla="*/ 719739 w 1792304"/>
                <a:gd name="connsiteY537" fmla="*/ 2008199 h 3038475"/>
                <a:gd name="connsiteX538" fmla="*/ 711737 w 1792304"/>
                <a:gd name="connsiteY538" fmla="*/ 2020236 h 3038475"/>
                <a:gd name="connsiteX539" fmla="*/ 745565 w 1792304"/>
                <a:gd name="connsiteY539" fmla="*/ 2081155 h 3038475"/>
                <a:gd name="connsiteX540" fmla="*/ 815040 w 1792304"/>
                <a:gd name="connsiteY540" fmla="*/ 2141708 h 3038475"/>
                <a:gd name="connsiteX541" fmla="*/ 836864 w 1792304"/>
                <a:gd name="connsiteY541" fmla="*/ 2150827 h 3038475"/>
                <a:gd name="connsiteX542" fmla="*/ 831044 w 1792304"/>
                <a:gd name="connsiteY542" fmla="*/ 2131494 h 3038475"/>
                <a:gd name="connsiteX543" fmla="*/ 843775 w 1792304"/>
                <a:gd name="connsiteY543" fmla="*/ 2064739 h 3038475"/>
                <a:gd name="connsiteX544" fmla="*/ 860871 w 1792304"/>
                <a:gd name="connsiteY544" fmla="*/ 2020236 h 3038475"/>
                <a:gd name="connsiteX545" fmla="*/ 881604 w 1792304"/>
                <a:gd name="connsiteY545" fmla="*/ 1979016 h 3038475"/>
                <a:gd name="connsiteX546" fmla="*/ 961991 w 1792304"/>
                <a:gd name="connsiteY546" fmla="*/ 1912262 h 3038475"/>
                <a:gd name="connsiteX547" fmla="*/ 1044560 w 1792304"/>
                <a:gd name="connsiteY547" fmla="*/ 1899494 h 3038475"/>
                <a:gd name="connsiteX548" fmla="*/ 1068204 w 1792304"/>
                <a:gd name="connsiteY548" fmla="*/ 1926853 h 3038475"/>
                <a:gd name="connsiteX549" fmla="*/ 1011824 w 1792304"/>
                <a:gd name="connsiteY549" fmla="*/ 1951658 h 3038475"/>
                <a:gd name="connsiteX550" fmla="*/ 1042378 w 1792304"/>
                <a:gd name="connsiteY550" fmla="*/ 1969897 h 3038475"/>
                <a:gd name="connsiteX551" fmla="*/ 1096212 w 1792304"/>
                <a:gd name="connsiteY551" fmla="*/ 1958953 h 3038475"/>
                <a:gd name="connsiteX552" fmla="*/ 1080207 w 1792304"/>
                <a:gd name="connsiteY552" fmla="*/ 1902413 h 3038475"/>
                <a:gd name="connsiteX553" fmla="*/ 1006913 w 1792304"/>
                <a:gd name="connsiteY553" fmla="*/ 1877836 h 3038475"/>
                <a:gd name="connsiteX554" fmla="*/ 1589950 w 1792304"/>
                <a:gd name="connsiteY554" fmla="*/ 1875930 h 3038475"/>
                <a:gd name="connsiteX555" fmla="*/ 1498903 w 1792304"/>
                <a:gd name="connsiteY555" fmla="*/ 1905047 h 3038475"/>
                <a:gd name="connsiteX556" fmla="*/ 1504707 w 1792304"/>
                <a:gd name="connsiteY556" fmla="*/ 1918514 h 3038475"/>
                <a:gd name="connsiteX557" fmla="*/ 1512687 w 1792304"/>
                <a:gd name="connsiteY557" fmla="*/ 1942172 h 3038475"/>
                <a:gd name="connsiteX558" fmla="*/ 1532638 w 1792304"/>
                <a:gd name="connsiteY558" fmla="*/ 1943992 h 3038475"/>
                <a:gd name="connsiteX559" fmla="*/ 1595029 w 1792304"/>
                <a:gd name="connsiteY559" fmla="*/ 1943992 h 3038475"/>
                <a:gd name="connsiteX560" fmla="*/ 1624773 w 1792304"/>
                <a:gd name="connsiteY560" fmla="*/ 1917786 h 3038475"/>
                <a:gd name="connsiteX561" fmla="*/ 1612803 w 1792304"/>
                <a:gd name="connsiteY561" fmla="*/ 1892309 h 3038475"/>
                <a:gd name="connsiteX562" fmla="*/ 1589950 w 1792304"/>
                <a:gd name="connsiteY562" fmla="*/ 1875930 h 3038475"/>
                <a:gd name="connsiteX563" fmla="*/ 1376323 w 1792304"/>
                <a:gd name="connsiteY563" fmla="*/ 1857375 h 3038475"/>
                <a:gd name="connsiteX564" fmla="*/ 1358448 w 1792304"/>
                <a:gd name="connsiteY564" fmla="*/ 1900523 h 3038475"/>
                <a:gd name="connsiteX565" fmla="*/ 1342396 w 1792304"/>
                <a:gd name="connsiteY565" fmla="*/ 1918806 h 3038475"/>
                <a:gd name="connsiteX566" fmla="*/ 1321602 w 1792304"/>
                <a:gd name="connsiteY566" fmla="*/ 1935261 h 3038475"/>
                <a:gd name="connsiteX567" fmla="*/ 1342396 w 1792304"/>
                <a:gd name="connsiteY567" fmla="*/ 1962685 h 3038475"/>
                <a:gd name="connsiteX568" fmla="*/ 1375229 w 1792304"/>
                <a:gd name="connsiteY568" fmla="*/ 1984625 h 3038475"/>
                <a:gd name="connsiteX569" fmla="*/ 1387267 w 1792304"/>
                <a:gd name="connsiteY569" fmla="*/ 1977312 h 3038475"/>
                <a:gd name="connsiteX570" fmla="*/ 1389091 w 1792304"/>
                <a:gd name="connsiteY570" fmla="*/ 1966342 h 3038475"/>
                <a:gd name="connsiteX571" fmla="*/ 1456945 w 1792304"/>
                <a:gd name="connsiteY571" fmla="*/ 1945134 h 3038475"/>
                <a:gd name="connsiteX572" fmla="*/ 1466065 w 1792304"/>
                <a:gd name="connsiteY572" fmla="*/ 1932336 h 3038475"/>
                <a:gd name="connsiteX573" fmla="*/ 1393104 w 1792304"/>
                <a:gd name="connsiteY573" fmla="*/ 1959029 h 3038475"/>
                <a:gd name="connsiteX574" fmla="*/ 1386173 w 1792304"/>
                <a:gd name="connsiteY574" fmla="*/ 1951716 h 3038475"/>
                <a:gd name="connsiteX575" fmla="*/ 1423018 w 1792304"/>
                <a:gd name="connsiteY575" fmla="*/ 1937820 h 3038475"/>
                <a:gd name="connsiteX576" fmla="*/ 1454027 w 1792304"/>
                <a:gd name="connsiteY576" fmla="*/ 1924291 h 3038475"/>
                <a:gd name="connsiteX577" fmla="*/ 1447095 w 1792304"/>
                <a:gd name="connsiteY577" fmla="*/ 1915150 h 3038475"/>
                <a:gd name="connsiteX578" fmla="*/ 1381430 w 1792304"/>
                <a:gd name="connsiteY578" fmla="*/ 1943305 h 3038475"/>
                <a:gd name="connsiteX579" fmla="*/ 1370486 w 1792304"/>
                <a:gd name="connsiteY579" fmla="*/ 1932336 h 3038475"/>
                <a:gd name="connsiteX580" fmla="*/ 1424113 w 1792304"/>
                <a:gd name="connsiteY580" fmla="*/ 1872002 h 3038475"/>
                <a:gd name="connsiteX581" fmla="*/ 1414992 w 1792304"/>
                <a:gd name="connsiteY581" fmla="*/ 1865785 h 3038475"/>
                <a:gd name="connsiteX582" fmla="*/ 1363190 w 1792304"/>
                <a:gd name="connsiteY582" fmla="*/ 1926119 h 3038475"/>
                <a:gd name="connsiteX583" fmla="*/ 1352246 w 1792304"/>
                <a:gd name="connsiteY583" fmla="*/ 1921366 h 3038475"/>
                <a:gd name="connsiteX584" fmla="*/ 1396387 w 1792304"/>
                <a:gd name="connsiteY584" fmla="*/ 1870173 h 3038475"/>
                <a:gd name="connsiteX585" fmla="*/ 1392375 w 1792304"/>
                <a:gd name="connsiteY585" fmla="*/ 1862129 h 3038475"/>
                <a:gd name="connsiteX586" fmla="*/ 1376323 w 1792304"/>
                <a:gd name="connsiteY586" fmla="*/ 1857375 h 3038475"/>
                <a:gd name="connsiteX587" fmla="*/ 1443920 w 1792304"/>
                <a:gd name="connsiteY587" fmla="*/ 1854002 h 3038475"/>
                <a:gd name="connsiteX588" fmla="*/ 1434104 w 1792304"/>
                <a:gd name="connsiteY588" fmla="*/ 1857772 h 3038475"/>
                <a:gd name="connsiteX589" fmla="*/ 1443364 w 1792304"/>
                <a:gd name="connsiteY589" fmla="*/ 1866900 h 3038475"/>
                <a:gd name="connsiteX590" fmla="*/ 1451513 w 1792304"/>
                <a:gd name="connsiteY590" fmla="*/ 1859756 h 3038475"/>
                <a:gd name="connsiteX591" fmla="*/ 1443920 w 1792304"/>
                <a:gd name="connsiteY591" fmla="*/ 1854002 h 3038475"/>
                <a:gd name="connsiteX592" fmla="*/ 1406231 w 1792304"/>
                <a:gd name="connsiteY592" fmla="*/ 1843882 h 3038475"/>
                <a:gd name="connsiteX593" fmla="*/ 1406231 w 1792304"/>
                <a:gd name="connsiteY593" fmla="*/ 1853407 h 3038475"/>
                <a:gd name="connsiteX594" fmla="*/ 1421615 w 1792304"/>
                <a:gd name="connsiteY594" fmla="*/ 1848304 h 3038475"/>
                <a:gd name="connsiteX595" fmla="*/ 1406231 w 1792304"/>
                <a:gd name="connsiteY595" fmla="*/ 1843882 h 3038475"/>
                <a:gd name="connsiteX596" fmla="*/ 1385905 w 1792304"/>
                <a:gd name="connsiteY596" fmla="*/ 1833200 h 3038475"/>
                <a:gd name="connsiteX597" fmla="*/ 1378464 w 1792304"/>
                <a:gd name="connsiteY597" fmla="*/ 1835831 h 3038475"/>
                <a:gd name="connsiteX598" fmla="*/ 1385680 w 1792304"/>
                <a:gd name="connsiteY598" fmla="*/ 1842363 h 3038475"/>
                <a:gd name="connsiteX599" fmla="*/ 1389287 w 1792304"/>
                <a:gd name="connsiteY599" fmla="*/ 1838734 h 3038475"/>
                <a:gd name="connsiteX600" fmla="*/ 1385905 w 1792304"/>
                <a:gd name="connsiteY600" fmla="*/ 1833200 h 3038475"/>
                <a:gd name="connsiteX601" fmla="*/ 1568011 w 1792304"/>
                <a:gd name="connsiteY601" fmla="*/ 1826919 h 3038475"/>
                <a:gd name="connsiteX602" fmla="*/ 1531688 w 1792304"/>
                <a:gd name="connsiteY602" fmla="*/ 1832900 h 3038475"/>
                <a:gd name="connsiteX603" fmla="*/ 1472415 w 1792304"/>
                <a:gd name="connsiteY603" fmla="*/ 1864672 h 3038475"/>
                <a:gd name="connsiteX604" fmla="*/ 1490125 w 1792304"/>
                <a:gd name="connsiteY604" fmla="*/ 1877454 h 3038475"/>
                <a:gd name="connsiteX605" fmla="*/ 1494100 w 1792304"/>
                <a:gd name="connsiteY605" fmla="*/ 1893888 h 3038475"/>
                <a:gd name="connsiteX606" fmla="*/ 1590961 w 1792304"/>
                <a:gd name="connsiteY606" fmla="*/ 1862116 h 3038475"/>
                <a:gd name="connsiteX607" fmla="*/ 1597828 w 1792304"/>
                <a:gd name="connsiteY607" fmla="*/ 1840934 h 3038475"/>
                <a:gd name="connsiteX608" fmla="*/ 1568011 w 1792304"/>
                <a:gd name="connsiteY608" fmla="*/ 1826919 h 3038475"/>
                <a:gd name="connsiteX609" fmla="*/ 945624 w 1792304"/>
                <a:gd name="connsiteY609" fmla="*/ 1812925 h 3038475"/>
                <a:gd name="connsiteX610" fmla="*/ 901877 w 1792304"/>
                <a:gd name="connsiteY610" fmla="*/ 1828569 h 3038475"/>
                <a:gd name="connsiteX611" fmla="*/ 693717 w 1792304"/>
                <a:gd name="connsiteY611" fmla="*/ 1895145 h 3038475"/>
                <a:gd name="connsiteX612" fmla="*/ 486649 w 1792304"/>
                <a:gd name="connsiteY612" fmla="*/ 2002467 h 3038475"/>
                <a:gd name="connsiteX613" fmla="*/ 451652 w 1792304"/>
                <a:gd name="connsiteY613" fmla="*/ 2027933 h 3038475"/>
                <a:gd name="connsiteX614" fmla="*/ 475712 w 1792304"/>
                <a:gd name="connsiteY614" fmla="*/ 2038847 h 3038475"/>
                <a:gd name="connsiteX615" fmla="*/ 503419 w 1792304"/>
                <a:gd name="connsiteY615" fmla="*/ 2038119 h 3038475"/>
                <a:gd name="connsiteX616" fmla="*/ 708663 w 1792304"/>
                <a:gd name="connsiteY616" fmla="*/ 1999920 h 3038475"/>
                <a:gd name="connsiteX617" fmla="*/ 765169 w 1792304"/>
                <a:gd name="connsiteY617" fmla="*/ 1958810 h 3038475"/>
                <a:gd name="connsiteX618" fmla="*/ 928490 w 1792304"/>
                <a:gd name="connsiteY618" fmla="*/ 1864949 h 3038475"/>
                <a:gd name="connsiteX619" fmla="*/ 945624 w 1792304"/>
                <a:gd name="connsiteY619" fmla="*/ 1812925 h 3038475"/>
                <a:gd name="connsiteX620" fmla="*/ 1030549 w 1792304"/>
                <a:gd name="connsiteY620" fmla="*/ 1778488 h 3038475"/>
                <a:gd name="connsiteX621" fmla="*/ 979138 w 1792304"/>
                <a:gd name="connsiteY621" fmla="*/ 1792142 h 3038475"/>
                <a:gd name="connsiteX622" fmla="*/ 961240 w 1792304"/>
                <a:gd name="connsiteY622" fmla="*/ 1824912 h 3038475"/>
                <a:gd name="connsiteX623" fmla="*/ 987174 w 1792304"/>
                <a:gd name="connsiteY623" fmla="*/ 1812168 h 3038475"/>
                <a:gd name="connsiteX624" fmla="*/ 1067898 w 1792304"/>
                <a:gd name="connsiteY624" fmla="*/ 1842389 h 3038475"/>
                <a:gd name="connsiteX625" fmla="*/ 1075934 w 1792304"/>
                <a:gd name="connsiteY625" fmla="*/ 1844937 h 3038475"/>
                <a:gd name="connsiteX626" fmla="*/ 1074838 w 1792304"/>
                <a:gd name="connsiteY626" fmla="*/ 1803065 h 3038475"/>
                <a:gd name="connsiteX627" fmla="*/ 1030549 w 1792304"/>
                <a:gd name="connsiteY627" fmla="*/ 1778488 h 3038475"/>
                <a:gd name="connsiteX628" fmla="*/ 816319 w 1792304"/>
                <a:gd name="connsiteY628" fmla="*/ 1768475 h 3038475"/>
                <a:gd name="connsiteX629" fmla="*/ 676329 w 1792304"/>
                <a:gd name="connsiteY629" fmla="*/ 1817519 h 3038475"/>
                <a:gd name="connsiteX630" fmla="*/ 528339 w 1792304"/>
                <a:gd name="connsiteY630" fmla="*/ 1901074 h 3038475"/>
                <a:gd name="connsiteX631" fmla="*/ 446890 w 1792304"/>
                <a:gd name="connsiteY631" fmla="*/ 1994074 h 3038475"/>
                <a:gd name="connsiteX632" fmla="*/ 457798 w 1792304"/>
                <a:gd name="connsiteY632" fmla="*/ 2000250 h 3038475"/>
                <a:gd name="connsiteX633" fmla="*/ 575972 w 1792304"/>
                <a:gd name="connsiteY633" fmla="*/ 1944668 h 3038475"/>
                <a:gd name="connsiteX634" fmla="*/ 670148 w 1792304"/>
                <a:gd name="connsiteY634" fmla="*/ 1896714 h 3038475"/>
                <a:gd name="connsiteX635" fmla="*/ 809411 w 1792304"/>
                <a:gd name="connsiteY635" fmla="*/ 1838589 h 3038475"/>
                <a:gd name="connsiteX636" fmla="*/ 930493 w 1792304"/>
                <a:gd name="connsiteY636" fmla="*/ 1807347 h 3038475"/>
                <a:gd name="connsiteX637" fmla="*/ 950128 w 1792304"/>
                <a:gd name="connsiteY637" fmla="*/ 1792815 h 3038475"/>
                <a:gd name="connsiteX638" fmla="*/ 892678 w 1792304"/>
                <a:gd name="connsiteY638" fmla="*/ 1775741 h 3038475"/>
                <a:gd name="connsiteX639" fmla="*/ 816319 w 1792304"/>
                <a:gd name="connsiteY639" fmla="*/ 1768475 h 3038475"/>
                <a:gd name="connsiteX640" fmla="*/ 1548138 w 1792304"/>
                <a:gd name="connsiteY640" fmla="*/ 1757363 h 3038475"/>
                <a:gd name="connsiteX641" fmla="*/ 1545233 w 1792304"/>
                <a:gd name="connsiteY641" fmla="*/ 1777293 h 3038475"/>
                <a:gd name="connsiteX642" fmla="*/ 1526349 w 1792304"/>
                <a:gd name="connsiteY642" fmla="*/ 1800847 h 3038475"/>
                <a:gd name="connsiteX643" fmla="*/ 1492939 w 1792304"/>
                <a:gd name="connsiteY643" fmla="*/ 1832011 h 3038475"/>
                <a:gd name="connsiteX644" fmla="*/ 1466065 w 1792304"/>
                <a:gd name="connsiteY644" fmla="*/ 1856289 h 3038475"/>
                <a:gd name="connsiteX645" fmla="*/ 1468970 w 1792304"/>
                <a:gd name="connsiteY645" fmla="*/ 1857376 h 3038475"/>
                <a:gd name="connsiteX646" fmla="*/ 1527438 w 1792304"/>
                <a:gd name="connsiteY646" fmla="*/ 1803746 h 3038475"/>
                <a:gd name="connsiteX647" fmla="*/ 1577190 w 1792304"/>
                <a:gd name="connsiteY647" fmla="*/ 1798311 h 3038475"/>
                <a:gd name="connsiteX648" fmla="*/ 1548138 w 1792304"/>
                <a:gd name="connsiteY648" fmla="*/ 1757363 h 3038475"/>
                <a:gd name="connsiteX649" fmla="*/ 1474259 w 1792304"/>
                <a:gd name="connsiteY649" fmla="*/ 1701800 h 3038475"/>
                <a:gd name="connsiteX650" fmla="*/ 1453138 w 1792304"/>
                <a:gd name="connsiteY650" fmla="*/ 1765725 h 3038475"/>
                <a:gd name="connsiteX651" fmla="*/ 1445126 w 1792304"/>
                <a:gd name="connsiteY651" fmla="*/ 1784866 h 3038475"/>
                <a:gd name="connsiteX652" fmla="*/ 1427282 w 1792304"/>
                <a:gd name="connsiteY652" fmla="*/ 1819176 h 3038475"/>
                <a:gd name="connsiteX653" fmla="*/ 1439300 w 1792304"/>
                <a:gd name="connsiteY653" fmla="*/ 1843735 h 3038475"/>
                <a:gd name="connsiteX654" fmla="*/ 1458236 w 1792304"/>
                <a:gd name="connsiteY654" fmla="*/ 1842652 h 3038475"/>
                <a:gd name="connsiteX655" fmla="*/ 1465155 w 1792304"/>
                <a:gd name="connsiteY655" fmla="*/ 1831817 h 3038475"/>
                <a:gd name="connsiteX656" fmla="*/ 1516865 w 1792304"/>
                <a:gd name="connsiteY656" fmla="*/ 1730693 h 3038475"/>
                <a:gd name="connsiteX657" fmla="*/ 1474259 w 1792304"/>
                <a:gd name="connsiteY657" fmla="*/ 1701800 h 3038475"/>
                <a:gd name="connsiteX658" fmla="*/ 330152 w 1792304"/>
                <a:gd name="connsiteY658" fmla="*/ 1679295 h 3038475"/>
                <a:gd name="connsiteX659" fmla="*/ 303502 w 1792304"/>
                <a:gd name="connsiteY659" fmla="*/ 1689042 h 3038475"/>
                <a:gd name="connsiteX660" fmla="*/ 281271 w 1792304"/>
                <a:gd name="connsiteY660" fmla="*/ 1763713 h 3038475"/>
                <a:gd name="connsiteX661" fmla="*/ 283458 w 1792304"/>
                <a:gd name="connsiteY661" fmla="*/ 1763713 h 3038475"/>
                <a:gd name="connsiteX662" fmla="*/ 308240 w 1792304"/>
                <a:gd name="connsiteY662" fmla="*/ 1734286 h 3038475"/>
                <a:gd name="connsiteX663" fmla="*/ 364000 w 1792304"/>
                <a:gd name="connsiteY663" fmla="*/ 1703756 h 3038475"/>
                <a:gd name="connsiteX664" fmla="*/ 355983 w 1792304"/>
                <a:gd name="connsiteY664" fmla="*/ 1688307 h 3038475"/>
                <a:gd name="connsiteX665" fmla="*/ 330152 w 1792304"/>
                <a:gd name="connsiteY665" fmla="*/ 1679295 h 3038475"/>
                <a:gd name="connsiteX666" fmla="*/ 1005256 w 1792304"/>
                <a:gd name="connsiteY666" fmla="*/ 1634491 h 3038475"/>
                <a:gd name="connsiteX667" fmla="*/ 962302 w 1792304"/>
                <a:gd name="connsiteY667" fmla="*/ 1653729 h 3038475"/>
                <a:gd name="connsiteX668" fmla="*/ 959389 w 1792304"/>
                <a:gd name="connsiteY668" fmla="*/ 1661714 h 3038475"/>
                <a:gd name="connsiteX669" fmla="*/ 1031102 w 1792304"/>
                <a:gd name="connsiteY669" fmla="*/ 1716523 h 3038475"/>
                <a:gd name="connsiteX670" fmla="*/ 1075513 w 1792304"/>
                <a:gd name="connsiteY670" fmla="*/ 1777139 h 3038475"/>
                <a:gd name="connsiteX671" fmla="*/ 1179259 w 1792304"/>
                <a:gd name="connsiteY671" fmla="*/ 1870059 h 3038475"/>
                <a:gd name="connsiteX672" fmla="*/ 1237867 w 1792304"/>
                <a:gd name="connsiteY672" fmla="*/ 1904542 h 3038475"/>
                <a:gd name="connsiteX673" fmla="*/ 1275361 w 1792304"/>
                <a:gd name="connsiteY673" fmla="*/ 1909986 h 3038475"/>
                <a:gd name="connsiteX674" fmla="*/ 1319408 w 1792304"/>
                <a:gd name="connsiteY674" fmla="*/ 1917971 h 3038475"/>
                <a:gd name="connsiteX675" fmla="*/ 1336153 w 1792304"/>
                <a:gd name="connsiteY675" fmla="*/ 1897282 h 3038475"/>
                <a:gd name="connsiteX676" fmla="*/ 1241871 w 1792304"/>
                <a:gd name="connsiteY676" fmla="*/ 1770968 h 3038475"/>
                <a:gd name="connsiteX677" fmla="*/ 1107547 w 1792304"/>
                <a:gd name="connsiteY677" fmla="*/ 1670788 h 3038475"/>
                <a:gd name="connsiteX678" fmla="*/ 1005256 w 1792304"/>
                <a:gd name="connsiteY678" fmla="*/ 1634491 h 3038475"/>
                <a:gd name="connsiteX679" fmla="*/ 1104530 w 1792304"/>
                <a:gd name="connsiteY679" fmla="*/ 1618373 h 3038475"/>
                <a:gd name="connsiteX680" fmla="*/ 1079026 w 1792304"/>
                <a:gd name="connsiteY680" fmla="*/ 1632078 h 3038475"/>
                <a:gd name="connsiteX681" fmla="*/ 1089898 w 1792304"/>
                <a:gd name="connsiteY681" fmla="*/ 1646552 h 3038475"/>
                <a:gd name="connsiteX682" fmla="*/ 1306618 w 1792304"/>
                <a:gd name="connsiteY682" fmla="*/ 1820597 h 3038475"/>
                <a:gd name="connsiteX683" fmla="*/ 1346120 w 1792304"/>
                <a:gd name="connsiteY683" fmla="*/ 1884643 h 3038475"/>
                <a:gd name="connsiteX684" fmla="*/ 1355180 w 1792304"/>
                <a:gd name="connsiteY684" fmla="*/ 1882834 h 3038475"/>
                <a:gd name="connsiteX685" fmla="*/ 1355180 w 1792304"/>
                <a:gd name="connsiteY685" fmla="*/ 1842308 h 3038475"/>
                <a:gd name="connsiteX686" fmla="*/ 1180862 w 1792304"/>
                <a:gd name="connsiteY686" fmla="*/ 1642933 h 3038475"/>
                <a:gd name="connsiteX687" fmla="*/ 1135199 w 1792304"/>
                <a:gd name="connsiteY687" fmla="*/ 1621223 h 3038475"/>
                <a:gd name="connsiteX688" fmla="*/ 1104530 w 1792304"/>
                <a:gd name="connsiteY688" fmla="*/ 1618373 h 3038475"/>
                <a:gd name="connsiteX689" fmla="*/ 1382096 w 1792304"/>
                <a:gd name="connsiteY689" fmla="*/ 1608228 h 3038475"/>
                <a:gd name="connsiteX690" fmla="*/ 1370294 w 1792304"/>
                <a:gd name="connsiteY690" fmla="*/ 1609679 h 3038475"/>
                <a:gd name="connsiteX691" fmla="*/ 1357068 w 1792304"/>
                <a:gd name="connsiteY691" fmla="*/ 1672066 h 3038475"/>
                <a:gd name="connsiteX692" fmla="*/ 1366252 w 1792304"/>
                <a:gd name="connsiteY692" fmla="*/ 1820416 h 3038475"/>
                <a:gd name="connsiteX693" fmla="*/ 1374335 w 1792304"/>
                <a:gd name="connsiteY693" fmla="*/ 1817514 h 3038475"/>
                <a:gd name="connsiteX694" fmla="*/ 1390133 w 1792304"/>
                <a:gd name="connsiteY694" fmla="*/ 1819328 h 3038475"/>
                <a:gd name="connsiteX695" fmla="*/ 1415116 w 1792304"/>
                <a:gd name="connsiteY695" fmla="*/ 1825857 h 3038475"/>
                <a:gd name="connsiteX696" fmla="*/ 1451488 w 1792304"/>
                <a:gd name="connsiteY696" fmla="*/ 1737717 h 3038475"/>
                <a:gd name="connsiteX697" fmla="*/ 1444507 w 1792304"/>
                <a:gd name="connsiteY697" fmla="*/ 1647764 h 3038475"/>
                <a:gd name="connsiteX698" fmla="*/ 1394174 w 1792304"/>
                <a:gd name="connsiteY698" fmla="*/ 1612218 h 3038475"/>
                <a:gd name="connsiteX699" fmla="*/ 1382096 w 1792304"/>
                <a:gd name="connsiteY699" fmla="*/ 1608228 h 3038475"/>
                <a:gd name="connsiteX700" fmla="*/ 1267565 w 1792304"/>
                <a:gd name="connsiteY700" fmla="*/ 1572071 h 3038475"/>
                <a:gd name="connsiteX701" fmla="*/ 1245528 w 1792304"/>
                <a:gd name="connsiteY701" fmla="*/ 1577502 h 3038475"/>
                <a:gd name="connsiteX702" fmla="*/ 1213969 w 1792304"/>
                <a:gd name="connsiteY702" fmla="*/ 1618415 h 3038475"/>
                <a:gd name="connsiteX703" fmla="*/ 1224851 w 1792304"/>
                <a:gd name="connsiteY703" fmla="*/ 1651000 h 3038475"/>
                <a:gd name="connsiteX704" fmla="*/ 1289420 w 1792304"/>
                <a:gd name="connsiteY704" fmla="*/ 1610087 h 3038475"/>
                <a:gd name="connsiteX705" fmla="*/ 1346734 w 1792304"/>
                <a:gd name="connsiteY705" fmla="*/ 1641949 h 3038475"/>
                <a:gd name="connsiteX706" fmla="*/ 1350724 w 1792304"/>
                <a:gd name="connsiteY706" fmla="*/ 1595605 h 3038475"/>
                <a:gd name="connsiteX707" fmla="*/ 1308283 w 1792304"/>
                <a:gd name="connsiteY707" fmla="*/ 1572071 h 3038475"/>
                <a:gd name="connsiteX708" fmla="*/ 1290146 w 1792304"/>
                <a:gd name="connsiteY708" fmla="*/ 1572071 h 3038475"/>
                <a:gd name="connsiteX709" fmla="*/ 1267565 w 1792304"/>
                <a:gd name="connsiteY709" fmla="*/ 1572071 h 3038475"/>
                <a:gd name="connsiteX710" fmla="*/ 589656 w 1792304"/>
                <a:gd name="connsiteY710" fmla="*/ 1526679 h 3038475"/>
                <a:gd name="connsiteX711" fmla="*/ 574733 w 1792304"/>
                <a:gd name="connsiteY711" fmla="*/ 1531040 h 3038475"/>
                <a:gd name="connsiteX712" fmla="*/ 512130 w 1792304"/>
                <a:gd name="connsiteY712" fmla="*/ 1638631 h 3038475"/>
                <a:gd name="connsiteX713" fmla="*/ 439700 w 1792304"/>
                <a:gd name="connsiteY713" fmla="*/ 1819644 h 3038475"/>
                <a:gd name="connsiteX714" fmla="*/ 415678 w 1792304"/>
                <a:gd name="connsiteY714" fmla="*/ 1871621 h 3038475"/>
                <a:gd name="connsiteX715" fmla="*/ 410583 w 1792304"/>
                <a:gd name="connsiteY715" fmla="*/ 1865079 h 3038475"/>
                <a:gd name="connsiteX716" fmla="*/ 490292 w 1792304"/>
                <a:gd name="connsiteY716" fmla="*/ 1656805 h 3038475"/>
                <a:gd name="connsiteX717" fmla="*/ 528145 w 1792304"/>
                <a:gd name="connsiteY717" fmla="*/ 1567752 h 3038475"/>
                <a:gd name="connsiteX718" fmla="*/ 527053 w 1792304"/>
                <a:gd name="connsiteY718" fmla="*/ 1565935 h 3038475"/>
                <a:gd name="connsiteX719" fmla="*/ 477189 w 1792304"/>
                <a:gd name="connsiteY719" fmla="*/ 1586653 h 3038475"/>
                <a:gd name="connsiteX720" fmla="*/ 385833 w 1792304"/>
                <a:gd name="connsiteY720" fmla="*/ 1732408 h 3038475"/>
                <a:gd name="connsiteX721" fmla="*/ 347252 w 1792304"/>
                <a:gd name="connsiteY721" fmla="*/ 1840725 h 3038475"/>
                <a:gd name="connsiteX722" fmla="*/ 347980 w 1792304"/>
                <a:gd name="connsiteY722" fmla="*/ 1887978 h 3038475"/>
                <a:gd name="connsiteX723" fmla="*/ 340337 w 1792304"/>
                <a:gd name="connsiteY723" fmla="*/ 1898882 h 3038475"/>
                <a:gd name="connsiteX724" fmla="*/ 330146 w 1792304"/>
                <a:gd name="connsiteY724" fmla="*/ 1897065 h 3038475"/>
                <a:gd name="connsiteX725" fmla="*/ 290473 w 1792304"/>
                <a:gd name="connsiteY725" fmla="*/ 1842543 h 3038475"/>
                <a:gd name="connsiteX726" fmla="*/ 263539 w 1792304"/>
                <a:gd name="connsiteY726" fmla="*/ 1753127 h 3038475"/>
                <a:gd name="connsiteX727" fmla="*/ 218043 w 1792304"/>
                <a:gd name="connsiteY727" fmla="*/ 1787657 h 3038475"/>
                <a:gd name="connsiteX728" fmla="*/ 243885 w 1792304"/>
                <a:gd name="connsiteY728" fmla="*/ 1906152 h 3038475"/>
                <a:gd name="connsiteX729" fmla="*/ 263539 w 1792304"/>
                <a:gd name="connsiteY729" fmla="*/ 1932322 h 3038475"/>
                <a:gd name="connsiteX730" fmla="*/ 248617 w 1792304"/>
                <a:gd name="connsiteY730" fmla="*/ 1929778 h 3038475"/>
                <a:gd name="connsiteX731" fmla="*/ 199117 w 1792304"/>
                <a:gd name="connsiteY731" fmla="*/ 1855992 h 3038475"/>
                <a:gd name="connsiteX732" fmla="*/ 188926 w 1792304"/>
                <a:gd name="connsiteY732" fmla="*/ 1849812 h 3038475"/>
                <a:gd name="connsiteX733" fmla="*/ 163084 w 1792304"/>
                <a:gd name="connsiteY733" fmla="*/ 1872348 h 3038475"/>
                <a:gd name="connsiteX734" fmla="*/ 211128 w 1792304"/>
                <a:gd name="connsiteY734" fmla="*/ 1972669 h 3038475"/>
                <a:gd name="connsiteX735" fmla="*/ 238789 w 1792304"/>
                <a:gd name="connsiteY735" fmla="*/ 1989752 h 3038475"/>
                <a:gd name="connsiteX736" fmla="*/ 227870 w 1792304"/>
                <a:gd name="connsiteY736" fmla="*/ 2013378 h 3038475"/>
                <a:gd name="connsiteX737" fmla="*/ 126323 w 1792304"/>
                <a:gd name="connsiteY737" fmla="*/ 1987208 h 3038475"/>
                <a:gd name="connsiteX738" fmla="*/ 121591 w 1792304"/>
                <a:gd name="connsiteY738" fmla="*/ 1981756 h 3038475"/>
                <a:gd name="connsiteX739" fmla="*/ 111400 w 1792304"/>
                <a:gd name="connsiteY739" fmla="*/ 2005382 h 3038475"/>
                <a:gd name="connsiteX740" fmla="*/ 108489 w 1792304"/>
                <a:gd name="connsiteY740" fmla="*/ 2033370 h 3038475"/>
                <a:gd name="connsiteX741" fmla="*/ 141246 w 1792304"/>
                <a:gd name="connsiteY741" fmla="*/ 2022465 h 3038475"/>
                <a:gd name="connsiteX742" fmla="*/ 214767 w 1792304"/>
                <a:gd name="connsiteY742" fmla="*/ 2025373 h 3038475"/>
                <a:gd name="connsiteX743" fmla="*/ 222047 w 1792304"/>
                <a:gd name="connsiteY743" fmla="*/ 2036278 h 3038475"/>
                <a:gd name="connsiteX744" fmla="*/ 228962 w 1792304"/>
                <a:gd name="connsiteY744" fmla="*/ 2093344 h 3038475"/>
                <a:gd name="connsiteX745" fmla="*/ 227870 w 1792304"/>
                <a:gd name="connsiteY745" fmla="*/ 2098069 h 3038475"/>
                <a:gd name="connsiteX746" fmla="*/ 192201 w 1792304"/>
                <a:gd name="connsiteY746" fmla="*/ 2137325 h 3038475"/>
                <a:gd name="connsiteX747" fmla="*/ 138334 w 1792304"/>
                <a:gd name="connsiteY747" fmla="*/ 2228922 h 3038475"/>
                <a:gd name="connsiteX748" fmla="*/ 133602 w 1792304"/>
                <a:gd name="connsiteY748" fmla="*/ 2282717 h 3038475"/>
                <a:gd name="connsiteX749" fmla="*/ 123411 w 1792304"/>
                <a:gd name="connsiteY749" fmla="*/ 2316521 h 3038475"/>
                <a:gd name="connsiteX750" fmla="*/ 138334 w 1792304"/>
                <a:gd name="connsiteY750" fmla="*/ 2346326 h 3038475"/>
                <a:gd name="connsiteX751" fmla="*/ 165268 w 1792304"/>
                <a:gd name="connsiteY751" fmla="*/ 2279082 h 3038475"/>
                <a:gd name="connsiteX752" fmla="*/ 267543 w 1792304"/>
                <a:gd name="connsiteY752" fmla="*/ 2140960 h 3038475"/>
                <a:gd name="connsiteX753" fmla="*/ 273730 w 1792304"/>
                <a:gd name="connsiteY753" fmla="*/ 2140960 h 3038475"/>
                <a:gd name="connsiteX754" fmla="*/ 280646 w 1792304"/>
                <a:gd name="connsiteY754" fmla="*/ 2132600 h 3038475"/>
                <a:gd name="connsiteX755" fmla="*/ 257716 w 1792304"/>
                <a:gd name="connsiteY755" fmla="*/ 2133690 h 3038475"/>
                <a:gd name="connsiteX756" fmla="*/ 246797 w 1792304"/>
                <a:gd name="connsiteY756" fmla="*/ 2108247 h 3038475"/>
                <a:gd name="connsiteX757" fmla="*/ 234786 w 1792304"/>
                <a:gd name="connsiteY757" fmla="*/ 2099887 h 3038475"/>
                <a:gd name="connsiteX758" fmla="*/ 244613 w 1792304"/>
                <a:gd name="connsiteY758" fmla="*/ 2074443 h 3038475"/>
                <a:gd name="connsiteX759" fmla="*/ 273730 w 1792304"/>
                <a:gd name="connsiteY759" fmla="*/ 2061721 h 3038475"/>
                <a:gd name="connsiteX760" fmla="*/ 338153 w 1792304"/>
                <a:gd name="connsiteY760" fmla="*/ 2059904 h 3038475"/>
                <a:gd name="connsiteX761" fmla="*/ 362903 w 1792304"/>
                <a:gd name="connsiteY761" fmla="*/ 2054452 h 3038475"/>
                <a:gd name="connsiteX762" fmla="*/ 279554 w 1792304"/>
                <a:gd name="connsiteY762" fmla="*/ 2051544 h 3038475"/>
                <a:gd name="connsiteX763" fmla="*/ 269727 w 1792304"/>
                <a:gd name="connsiteY763" fmla="*/ 2062448 h 3038475"/>
                <a:gd name="connsiteX764" fmla="*/ 231874 w 1792304"/>
                <a:gd name="connsiteY764" fmla="*/ 2056996 h 3038475"/>
                <a:gd name="connsiteX765" fmla="*/ 237698 w 1792304"/>
                <a:gd name="connsiteY765" fmla="*/ 2032643 h 3038475"/>
                <a:gd name="connsiteX766" fmla="*/ 261719 w 1792304"/>
                <a:gd name="connsiteY766" fmla="*/ 2032643 h 3038475"/>
                <a:gd name="connsiteX767" fmla="*/ 385833 w 1792304"/>
                <a:gd name="connsiteY767" fmla="*/ 2042457 h 3038475"/>
                <a:gd name="connsiteX768" fmla="*/ 389837 w 1792304"/>
                <a:gd name="connsiteY768" fmla="*/ 2055179 h 3038475"/>
                <a:gd name="connsiteX769" fmla="*/ 362175 w 1792304"/>
                <a:gd name="connsiteY769" fmla="*/ 2062448 h 3038475"/>
                <a:gd name="connsiteX770" fmla="*/ 278462 w 1792304"/>
                <a:gd name="connsiteY770" fmla="*/ 2075170 h 3038475"/>
                <a:gd name="connsiteX771" fmla="*/ 280646 w 1792304"/>
                <a:gd name="connsiteY771" fmla="*/ 2084257 h 3038475"/>
                <a:gd name="connsiteX772" fmla="*/ 392020 w 1792304"/>
                <a:gd name="connsiteY772" fmla="*/ 2071535 h 3038475"/>
                <a:gd name="connsiteX773" fmla="*/ 392748 w 1792304"/>
                <a:gd name="connsiteY773" fmla="*/ 2078078 h 3038475"/>
                <a:gd name="connsiteX774" fmla="*/ 299572 w 1792304"/>
                <a:gd name="connsiteY774" fmla="*/ 2100614 h 3038475"/>
                <a:gd name="connsiteX775" fmla="*/ 297388 w 1792304"/>
                <a:gd name="connsiteY775" fmla="*/ 2108247 h 3038475"/>
                <a:gd name="connsiteX776" fmla="*/ 395660 w 1792304"/>
                <a:gd name="connsiteY776" fmla="*/ 2083530 h 3038475"/>
                <a:gd name="connsiteX777" fmla="*/ 411675 w 1792304"/>
                <a:gd name="connsiteY777" fmla="*/ 2088982 h 3038475"/>
                <a:gd name="connsiteX778" fmla="*/ 423686 w 1792304"/>
                <a:gd name="connsiteY778" fmla="*/ 2072626 h 3038475"/>
                <a:gd name="connsiteX779" fmla="*/ 429509 w 1792304"/>
                <a:gd name="connsiteY779" fmla="*/ 2059904 h 3038475"/>
                <a:gd name="connsiteX780" fmla="*/ 443704 w 1792304"/>
                <a:gd name="connsiteY780" fmla="*/ 2043547 h 3038475"/>
                <a:gd name="connsiteX781" fmla="*/ 440428 w 1792304"/>
                <a:gd name="connsiteY781" fmla="*/ 2036278 h 3038475"/>
                <a:gd name="connsiteX782" fmla="*/ 432785 w 1792304"/>
                <a:gd name="connsiteY782" fmla="*/ 2018104 h 3038475"/>
                <a:gd name="connsiteX783" fmla="*/ 439700 w 1792304"/>
                <a:gd name="connsiteY783" fmla="*/ 2017013 h 3038475"/>
                <a:gd name="connsiteX784" fmla="*/ 425506 w 1792304"/>
                <a:gd name="connsiteY784" fmla="*/ 1999930 h 3038475"/>
                <a:gd name="connsiteX785" fmla="*/ 420774 w 1792304"/>
                <a:gd name="connsiteY785" fmla="*/ 1998112 h 3038475"/>
                <a:gd name="connsiteX786" fmla="*/ 389837 w 1792304"/>
                <a:gd name="connsiteY786" fmla="*/ 1915966 h 3038475"/>
                <a:gd name="connsiteX787" fmla="*/ 376006 w 1792304"/>
                <a:gd name="connsiteY787" fmla="*/ 1917783 h 3038475"/>
                <a:gd name="connsiteX788" fmla="*/ 377826 w 1792304"/>
                <a:gd name="connsiteY788" fmla="*/ 1928688 h 3038475"/>
                <a:gd name="connsiteX789" fmla="*/ 412767 w 1792304"/>
                <a:gd name="connsiteY789" fmla="*/ 2001747 h 3038475"/>
                <a:gd name="connsiteX790" fmla="*/ 410583 w 1792304"/>
                <a:gd name="connsiteY790" fmla="*/ 2006109 h 3038475"/>
                <a:gd name="connsiteX791" fmla="*/ 396752 w 1792304"/>
                <a:gd name="connsiteY791" fmla="*/ 2007926 h 3038475"/>
                <a:gd name="connsiteX792" fmla="*/ 343976 w 1792304"/>
                <a:gd name="connsiteY792" fmla="*/ 1975213 h 3038475"/>
                <a:gd name="connsiteX793" fmla="*/ 311219 w 1792304"/>
                <a:gd name="connsiteY793" fmla="*/ 1958856 h 3038475"/>
                <a:gd name="connsiteX794" fmla="*/ 314495 w 1792304"/>
                <a:gd name="connsiteY794" fmla="*/ 1970851 h 3038475"/>
                <a:gd name="connsiteX795" fmla="*/ 399664 w 1792304"/>
                <a:gd name="connsiteY795" fmla="*/ 2018831 h 3038475"/>
                <a:gd name="connsiteX796" fmla="*/ 399664 w 1792304"/>
                <a:gd name="connsiteY796" fmla="*/ 2022465 h 3038475"/>
                <a:gd name="connsiteX797" fmla="*/ 385833 w 1792304"/>
                <a:gd name="connsiteY797" fmla="*/ 2038822 h 3038475"/>
                <a:gd name="connsiteX798" fmla="*/ 299572 w 1792304"/>
                <a:gd name="connsiteY798" fmla="*/ 2011561 h 3038475"/>
                <a:gd name="connsiteX799" fmla="*/ 273730 w 1792304"/>
                <a:gd name="connsiteY799" fmla="*/ 2018831 h 3038475"/>
                <a:gd name="connsiteX800" fmla="*/ 240609 w 1792304"/>
                <a:gd name="connsiteY800" fmla="*/ 2007199 h 3038475"/>
                <a:gd name="connsiteX801" fmla="*/ 250800 w 1792304"/>
                <a:gd name="connsiteY801" fmla="*/ 1986117 h 3038475"/>
                <a:gd name="connsiteX802" fmla="*/ 254804 w 1792304"/>
                <a:gd name="connsiteY802" fmla="*/ 1964309 h 3038475"/>
                <a:gd name="connsiteX803" fmla="*/ 282466 w 1792304"/>
                <a:gd name="connsiteY803" fmla="*/ 1944317 h 3038475"/>
                <a:gd name="connsiteX804" fmla="*/ 283558 w 1792304"/>
                <a:gd name="connsiteY804" fmla="*/ 1940682 h 3038475"/>
                <a:gd name="connsiteX805" fmla="*/ 323230 w 1792304"/>
                <a:gd name="connsiteY805" fmla="*/ 1917056 h 3038475"/>
                <a:gd name="connsiteX806" fmla="*/ 361083 w 1792304"/>
                <a:gd name="connsiteY806" fmla="*/ 1897792 h 3038475"/>
                <a:gd name="connsiteX807" fmla="*/ 380009 w 1792304"/>
                <a:gd name="connsiteY807" fmla="*/ 1877800 h 3038475"/>
                <a:gd name="connsiteX808" fmla="*/ 409855 w 1792304"/>
                <a:gd name="connsiteY808" fmla="*/ 1885070 h 3038475"/>
                <a:gd name="connsiteX809" fmla="*/ 440428 w 1792304"/>
                <a:gd name="connsiteY809" fmla="*/ 1877800 h 3038475"/>
                <a:gd name="connsiteX810" fmla="*/ 452439 w 1792304"/>
                <a:gd name="connsiteY810" fmla="*/ 1891613 h 3038475"/>
                <a:gd name="connsiteX811" fmla="*/ 437516 w 1792304"/>
                <a:gd name="connsiteY811" fmla="*/ 1911604 h 3038475"/>
                <a:gd name="connsiteX812" fmla="*/ 436425 w 1792304"/>
                <a:gd name="connsiteY812" fmla="*/ 1964309 h 3038475"/>
                <a:gd name="connsiteX813" fmla="*/ 439700 w 1792304"/>
                <a:gd name="connsiteY813" fmla="*/ 1966126 h 3038475"/>
                <a:gd name="connsiteX814" fmla="*/ 467362 w 1792304"/>
                <a:gd name="connsiteY814" fmla="*/ 1926870 h 3038475"/>
                <a:gd name="connsiteX815" fmla="*/ 553987 w 1792304"/>
                <a:gd name="connsiteY815" fmla="*/ 1809466 h 3038475"/>
                <a:gd name="connsiteX816" fmla="*/ 565634 w 1792304"/>
                <a:gd name="connsiteY816" fmla="*/ 1747675 h 3038475"/>
                <a:gd name="connsiteX817" fmla="*/ 573641 w 1792304"/>
                <a:gd name="connsiteY817" fmla="*/ 1724048 h 3038475"/>
                <a:gd name="connsiteX818" fmla="*/ 583832 w 1792304"/>
                <a:gd name="connsiteY818" fmla="*/ 1717869 h 3038475"/>
                <a:gd name="connsiteX819" fmla="*/ 607490 w 1792304"/>
                <a:gd name="connsiteY819" fmla="*/ 1636813 h 3038475"/>
                <a:gd name="connsiteX820" fmla="*/ 589656 w 1792304"/>
                <a:gd name="connsiteY820" fmla="*/ 1526679 h 3038475"/>
                <a:gd name="connsiteX821" fmla="*/ 656708 w 1792304"/>
                <a:gd name="connsiteY821" fmla="*/ 1471613 h 3038475"/>
                <a:gd name="connsiteX822" fmla="*/ 635551 w 1792304"/>
                <a:gd name="connsiteY822" fmla="*/ 1476994 h 3038475"/>
                <a:gd name="connsiteX823" fmla="*/ 609653 w 1792304"/>
                <a:gd name="connsiteY823" fmla="*/ 1545509 h 3038475"/>
                <a:gd name="connsiteX824" fmla="*/ 612936 w 1792304"/>
                <a:gd name="connsiteY824" fmla="*/ 1546226 h 3038475"/>
                <a:gd name="connsiteX825" fmla="*/ 632633 w 1792304"/>
                <a:gd name="connsiteY825" fmla="*/ 1526497 h 3038475"/>
                <a:gd name="connsiteX826" fmla="*/ 687348 w 1792304"/>
                <a:gd name="connsiteY826" fmla="*/ 1521834 h 3038475"/>
                <a:gd name="connsiteX827" fmla="*/ 714341 w 1792304"/>
                <a:gd name="connsiteY827" fmla="*/ 1541922 h 3038475"/>
                <a:gd name="connsiteX828" fmla="*/ 717259 w 1792304"/>
                <a:gd name="connsiteY828" fmla="*/ 1528290 h 3038475"/>
                <a:gd name="connsiteX829" fmla="*/ 656708 w 1792304"/>
                <a:gd name="connsiteY829" fmla="*/ 1471613 h 3038475"/>
                <a:gd name="connsiteX830" fmla="*/ 919421 w 1792304"/>
                <a:gd name="connsiteY830" fmla="*/ 1450975 h 3038475"/>
                <a:gd name="connsiteX831" fmla="*/ 806716 w 1792304"/>
                <a:gd name="connsiteY831" fmla="*/ 1483685 h 3038475"/>
                <a:gd name="connsiteX832" fmla="*/ 774984 w 1792304"/>
                <a:gd name="connsiteY832" fmla="*/ 1544743 h 3038475"/>
                <a:gd name="connsiteX833" fmla="*/ 731215 w 1792304"/>
                <a:gd name="connsiteY833" fmla="*/ 1574909 h 3038475"/>
                <a:gd name="connsiteX834" fmla="*/ 701306 w 1792304"/>
                <a:gd name="connsiteY834" fmla="*/ 1598533 h 3038475"/>
                <a:gd name="connsiteX835" fmla="*/ 656443 w 1792304"/>
                <a:gd name="connsiteY835" fmla="*/ 1659228 h 3038475"/>
                <a:gd name="connsiteX836" fmla="*/ 641489 w 1792304"/>
                <a:gd name="connsiteY836" fmla="*/ 1808602 h 3038475"/>
                <a:gd name="connsiteX837" fmla="*/ 644407 w 1792304"/>
                <a:gd name="connsiteY837" fmla="*/ 1817688 h 3038475"/>
                <a:gd name="connsiteX838" fmla="*/ 654255 w 1792304"/>
                <a:gd name="connsiteY838" fmla="*/ 1809329 h 3038475"/>
                <a:gd name="connsiteX839" fmla="*/ 650242 w 1792304"/>
                <a:gd name="connsiteY839" fmla="*/ 1777710 h 3038475"/>
                <a:gd name="connsiteX840" fmla="*/ 712978 w 1792304"/>
                <a:gd name="connsiteY840" fmla="*/ 1705021 h 3038475"/>
                <a:gd name="connsiteX841" fmla="*/ 787750 w 1792304"/>
                <a:gd name="connsiteY841" fmla="*/ 1687576 h 3038475"/>
                <a:gd name="connsiteX842" fmla="*/ 819847 w 1792304"/>
                <a:gd name="connsiteY842" fmla="*/ 1721376 h 3038475"/>
                <a:gd name="connsiteX843" fmla="*/ 848661 w 1792304"/>
                <a:gd name="connsiteY843" fmla="*/ 1700296 h 3038475"/>
                <a:gd name="connsiteX844" fmla="*/ 844649 w 1792304"/>
                <a:gd name="connsiteY844" fmla="*/ 1668314 h 3038475"/>
                <a:gd name="connsiteX845" fmla="*/ 701306 w 1792304"/>
                <a:gd name="connsiteY845" fmla="*/ 1688666 h 3038475"/>
                <a:gd name="connsiteX846" fmla="*/ 659361 w 1792304"/>
                <a:gd name="connsiteY846" fmla="*/ 1726828 h 3038475"/>
                <a:gd name="connsiteX847" fmla="*/ 654255 w 1792304"/>
                <a:gd name="connsiteY847" fmla="*/ 1725737 h 3038475"/>
                <a:gd name="connsiteX848" fmla="*/ 669209 w 1792304"/>
                <a:gd name="connsiteY848" fmla="*/ 1661045 h 3038475"/>
                <a:gd name="connsiteX849" fmla="*/ 739969 w 1792304"/>
                <a:gd name="connsiteY849" fmla="*/ 1583995 h 3038475"/>
                <a:gd name="connsiteX850" fmla="*/ 790668 w 1792304"/>
                <a:gd name="connsiteY850" fmla="*/ 1564733 h 3038475"/>
                <a:gd name="connsiteX851" fmla="*/ 869451 w 1792304"/>
                <a:gd name="connsiteY851" fmla="*/ 1591264 h 3038475"/>
                <a:gd name="connsiteX852" fmla="*/ 961001 w 1792304"/>
                <a:gd name="connsiteY852" fmla="*/ 1568367 h 3038475"/>
                <a:gd name="connsiteX853" fmla="*/ 1092673 w 1792304"/>
                <a:gd name="connsiteY853" fmla="*/ 1541109 h 3038475"/>
                <a:gd name="connsiteX854" fmla="*/ 1123676 w 1792304"/>
                <a:gd name="connsiteY854" fmla="*/ 1557464 h 3038475"/>
                <a:gd name="connsiteX855" fmla="*/ 1126594 w 1792304"/>
                <a:gd name="connsiteY855" fmla="*/ 1551285 h 3038475"/>
                <a:gd name="connsiteX856" fmla="*/ 1113463 w 1792304"/>
                <a:gd name="connsiteY856" fmla="*/ 1521846 h 3038475"/>
                <a:gd name="connsiteX857" fmla="*/ 1144466 w 1792304"/>
                <a:gd name="connsiteY857" fmla="*/ 1516395 h 3038475"/>
                <a:gd name="connsiteX858" fmla="*/ 1150302 w 1792304"/>
                <a:gd name="connsiteY858" fmla="*/ 1501130 h 3038475"/>
                <a:gd name="connsiteX859" fmla="*/ 1131335 w 1792304"/>
                <a:gd name="connsiteY859" fmla="*/ 1503674 h 3038475"/>
                <a:gd name="connsiteX860" fmla="*/ 986168 w 1792304"/>
                <a:gd name="connsiteY860" fmla="*/ 1485502 h 3038475"/>
                <a:gd name="connsiteX861" fmla="*/ 801610 w 1792304"/>
                <a:gd name="connsiteY861" fmla="*/ 1536384 h 3038475"/>
                <a:gd name="connsiteX862" fmla="*/ 802704 w 1792304"/>
                <a:gd name="connsiteY862" fmla="*/ 1545834 h 3038475"/>
                <a:gd name="connsiteX863" fmla="*/ 922339 w 1792304"/>
                <a:gd name="connsiteY863" fmla="*/ 1537474 h 3038475"/>
                <a:gd name="connsiteX864" fmla="*/ 956260 w 1792304"/>
                <a:gd name="connsiteY864" fmla="*/ 1530206 h 3038475"/>
                <a:gd name="connsiteX865" fmla="*/ 983251 w 1792304"/>
                <a:gd name="connsiteY865" fmla="*/ 1521846 h 3038475"/>
                <a:gd name="connsiteX866" fmla="*/ 1072612 w 1792304"/>
                <a:gd name="connsiteY866" fmla="*/ 1510943 h 3038475"/>
                <a:gd name="connsiteX867" fmla="*/ 1109451 w 1792304"/>
                <a:gd name="connsiteY867" fmla="*/ 1525481 h 3038475"/>
                <a:gd name="connsiteX868" fmla="*/ 1098508 w 1792304"/>
                <a:gd name="connsiteY868" fmla="*/ 1532750 h 3038475"/>
                <a:gd name="connsiteX869" fmla="*/ 1032855 w 1792304"/>
                <a:gd name="connsiteY869" fmla="*/ 1522937 h 3038475"/>
                <a:gd name="connsiteX870" fmla="*/ 929269 w 1792304"/>
                <a:gd name="connsiteY870" fmla="*/ 1550195 h 3038475"/>
                <a:gd name="connsiteX871" fmla="*/ 825683 w 1792304"/>
                <a:gd name="connsiteY871" fmla="*/ 1564733 h 3038475"/>
                <a:gd name="connsiteX872" fmla="*/ 785926 w 1792304"/>
                <a:gd name="connsiteY872" fmla="*/ 1549468 h 3038475"/>
                <a:gd name="connsiteX873" fmla="*/ 804892 w 1792304"/>
                <a:gd name="connsiteY873" fmla="*/ 1517485 h 3038475"/>
                <a:gd name="connsiteX874" fmla="*/ 865439 w 1792304"/>
                <a:gd name="connsiteY874" fmla="*/ 1484775 h 3038475"/>
                <a:gd name="connsiteX875" fmla="*/ 1047810 w 1792304"/>
                <a:gd name="connsiteY875" fmla="*/ 1481141 h 3038475"/>
                <a:gd name="connsiteX876" fmla="*/ 1099603 w 1792304"/>
                <a:gd name="connsiteY876" fmla="*/ 1483685 h 3038475"/>
                <a:gd name="connsiteX877" fmla="*/ 1134618 w 1792304"/>
                <a:gd name="connsiteY877" fmla="*/ 1487319 h 3038475"/>
                <a:gd name="connsiteX878" fmla="*/ 1141548 w 1792304"/>
                <a:gd name="connsiteY878" fmla="*/ 1479324 h 3038475"/>
                <a:gd name="connsiteX879" fmla="*/ 1129511 w 1792304"/>
                <a:gd name="connsiteY879" fmla="*/ 1470965 h 3038475"/>
                <a:gd name="connsiteX880" fmla="*/ 1080636 w 1792304"/>
                <a:gd name="connsiteY880" fmla="*/ 1479324 h 3038475"/>
                <a:gd name="connsiteX881" fmla="*/ 1023737 w 1792304"/>
                <a:gd name="connsiteY881" fmla="*/ 1467330 h 3038475"/>
                <a:gd name="connsiteX882" fmla="*/ 919421 w 1792304"/>
                <a:gd name="connsiteY882" fmla="*/ 1450975 h 3038475"/>
                <a:gd name="connsiteX883" fmla="*/ 1237950 w 1792304"/>
                <a:gd name="connsiteY883" fmla="*/ 1350074 h 3038475"/>
                <a:gd name="connsiteX884" fmla="*/ 1244211 w 1792304"/>
                <a:gd name="connsiteY884" fmla="*/ 1380279 h 3038475"/>
                <a:gd name="connsiteX885" fmla="*/ 1417740 w 1792304"/>
                <a:gd name="connsiteY885" fmla="*/ 1556487 h 3038475"/>
                <a:gd name="connsiteX886" fmla="*/ 1752241 w 1792304"/>
                <a:gd name="connsiteY886" fmla="*/ 2322193 h 3038475"/>
                <a:gd name="connsiteX887" fmla="*/ 1463966 w 1792304"/>
                <a:gd name="connsiteY887" fmla="*/ 2828424 h 3038475"/>
                <a:gd name="connsiteX888" fmla="*/ 1441836 w 1792304"/>
                <a:gd name="connsiteY888" fmla="*/ 2900363 h 3038475"/>
                <a:gd name="connsiteX889" fmla="*/ 350469 w 1792304"/>
                <a:gd name="connsiteY889" fmla="*/ 2900363 h 3038475"/>
                <a:gd name="connsiteX890" fmla="*/ 328338 w 1792304"/>
                <a:gd name="connsiteY890" fmla="*/ 2828424 h 3038475"/>
                <a:gd name="connsiteX891" fmla="*/ 40064 w 1792304"/>
                <a:gd name="connsiteY891" fmla="*/ 2322193 h 3038475"/>
                <a:gd name="connsiteX892" fmla="*/ 374564 w 1792304"/>
                <a:gd name="connsiteY892" fmla="*/ 1556487 h 3038475"/>
                <a:gd name="connsiteX893" fmla="*/ 548093 w 1792304"/>
                <a:gd name="connsiteY893" fmla="*/ 1380279 h 3038475"/>
                <a:gd name="connsiteX894" fmla="*/ 554354 w 1792304"/>
                <a:gd name="connsiteY894" fmla="*/ 1350074 h 3038475"/>
                <a:gd name="connsiteX895" fmla="*/ 553252 w 1792304"/>
                <a:gd name="connsiteY895" fmla="*/ 1360488 h 3038475"/>
                <a:gd name="connsiteX896" fmla="*/ 1239052 w 1792304"/>
                <a:gd name="connsiteY896" fmla="*/ 1360488 h 3038475"/>
                <a:gd name="connsiteX897" fmla="*/ 1098009 w 1792304"/>
                <a:gd name="connsiteY897" fmla="*/ 1108799 h 3038475"/>
                <a:gd name="connsiteX898" fmla="*/ 895486 w 1792304"/>
                <a:gd name="connsiteY898" fmla="*/ 1194645 h 3038475"/>
                <a:gd name="connsiteX899" fmla="*/ 837415 w 1792304"/>
                <a:gd name="connsiteY899" fmla="*/ 1235938 h 3038475"/>
                <a:gd name="connsiteX900" fmla="*/ 913271 w 1792304"/>
                <a:gd name="connsiteY900" fmla="*/ 1219638 h 3038475"/>
                <a:gd name="connsiteX901" fmla="*/ 1003281 w 1792304"/>
                <a:gd name="connsiteY901" fmla="*/ 1171825 h 3038475"/>
                <a:gd name="connsiteX902" fmla="*/ 1065707 w 1792304"/>
                <a:gd name="connsiteY902" fmla="*/ 1128721 h 3038475"/>
                <a:gd name="connsiteX903" fmla="*/ 1105631 w 1792304"/>
                <a:gd name="connsiteY903" fmla="*/ 1114595 h 3038475"/>
                <a:gd name="connsiteX904" fmla="*/ 1147370 w 1792304"/>
                <a:gd name="connsiteY904" fmla="*/ 1113870 h 3038475"/>
                <a:gd name="connsiteX905" fmla="*/ 1174228 w 1792304"/>
                <a:gd name="connsiteY905" fmla="*/ 1131981 h 3038475"/>
                <a:gd name="connsiteX906" fmla="*/ 1174228 w 1792304"/>
                <a:gd name="connsiteY906" fmla="*/ 1163132 h 3038475"/>
                <a:gd name="connsiteX907" fmla="*/ 1135392 w 1792304"/>
                <a:gd name="connsiteY907" fmla="*/ 1211307 h 3038475"/>
                <a:gd name="connsiteX908" fmla="*/ 1098735 w 1792304"/>
                <a:gd name="connsiteY908" fmla="*/ 1201165 h 3038475"/>
                <a:gd name="connsiteX909" fmla="*/ 1084580 w 1792304"/>
                <a:gd name="connsiteY909" fmla="*/ 1179794 h 3038475"/>
                <a:gd name="connsiteX910" fmla="*/ 1087121 w 1792304"/>
                <a:gd name="connsiteY910" fmla="*/ 1171825 h 3038475"/>
                <a:gd name="connsiteX911" fmla="*/ 1093654 w 1792304"/>
                <a:gd name="connsiteY911" fmla="*/ 1160234 h 3038475"/>
                <a:gd name="connsiteX912" fmla="*/ 1070425 w 1792304"/>
                <a:gd name="connsiteY912" fmla="*/ 1164219 h 3038475"/>
                <a:gd name="connsiteX913" fmla="*/ 1056271 w 1792304"/>
                <a:gd name="connsiteY913" fmla="*/ 1177983 h 3038475"/>
                <a:gd name="connsiteX914" fmla="*/ 1074055 w 1792304"/>
                <a:gd name="connsiteY914" fmla="*/ 1208772 h 3038475"/>
                <a:gd name="connsiteX915" fmla="*/ 1146644 w 1792304"/>
                <a:gd name="connsiteY915" fmla="*/ 1218552 h 3038475"/>
                <a:gd name="connsiteX916" fmla="*/ 1195641 w 1792304"/>
                <a:gd name="connsiteY916" fmla="*/ 1197905 h 3038475"/>
                <a:gd name="connsiteX917" fmla="*/ 1211611 w 1792304"/>
                <a:gd name="connsiteY917" fmla="*/ 1147557 h 3038475"/>
                <a:gd name="connsiteX918" fmla="*/ 1163702 w 1792304"/>
                <a:gd name="connsiteY918" fmla="*/ 1112421 h 3038475"/>
                <a:gd name="connsiteX919" fmla="*/ 1145192 w 1792304"/>
                <a:gd name="connsiteY919" fmla="*/ 1109524 h 3038475"/>
                <a:gd name="connsiteX920" fmla="*/ 1098009 w 1792304"/>
                <a:gd name="connsiteY920" fmla="*/ 1108799 h 3038475"/>
                <a:gd name="connsiteX921" fmla="*/ 661202 w 1792304"/>
                <a:gd name="connsiteY921" fmla="*/ 1041400 h 3038475"/>
                <a:gd name="connsiteX922" fmla="*/ 657510 w 1792304"/>
                <a:gd name="connsiteY922" fmla="*/ 1043973 h 3038475"/>
                <a:gd name="connsiteX923" fmla="*/ 656034 w 1792304"/>
                <a:gd name="connsiteY923" fmla="*/ 1095062 h 3038475"/>
                <a:gd name="connsiteX924" fmla="*/ 697013 w 1792304"/>
                <a:gd name="connsiteY924" fmla="*/ 1113440 h 3038475"/>
                <a:gd name="connsiteX925" fmla="*/ 709196 w 1792304"/>
                <a:gd name="connsiteY925" fmla="*/ 1109029 h 3038475"/>
                <a:gd name="connsiteX926" fmla="*/ 723964 w 1792304"/>
                <a:gd name="connsiteY926" fmla="*/ 1080728 h 3038475"/>
                <a:gd name="connsiteX927" fmla="*/ 687414 w 1792304"/>
                <a:gd name="connsiteY927" fmla="*/ 1085874 h 3038475"/>
                <a:gd name="connsiteX928" fmla="*/ 661202 w 1792304"/>
                <a:gd name="connsiteY928" fmla="*/ 1041400 h 3038475"/>
                <a:gd name="connsiteX929" fmla="*/ 542914 w 1792304"/>
                <a:gd name="connsiteY929" fmla="*/ 1025358 h 3038475"/>
                <a:gd name="connsiteX930" fmla="*/ 497471 w 1792304"/>
                <a:gd name="connsiteY930" fmla="*/ 1040270 h 3038475"/>
                <a:gd name="connsiteX931" fmla="*/ 476749 w 1792304"/>
                <a:gd name="connsiteY931" fmla="*/ 1095919 h 3038475"/>
                <a:gd name="connsiteX932" fmla="*/ 524737 w 1792304"/>
                <a:gd name="connsiteY932" fmla="*/ 1138111 h 3038475"/>
                <a:gd name="connsiteX933" fmla="*/ 575270 w 1792304"/>
                <a:gd name="connsiteY933" fmla="*/ 1146113 h 3038475"/>
                <a:gd name="connsiteX934" fmla="*/ 585449 w 1792304"/>
                <a:gd name="connsiteY934" fmla="*/ 1149750 h 3038475"/>
                <a:gd name="connsiteX935" fmla="*/ 565818 w 1792304"/>
                <a:gd name="connsiteY935" fmla="*/ 1162480 h 3038475"/>
                <a:gd name="connsiteX936" fmla="*/ 555638 w 1792304"/>
                <a:gd name="connsiteY936" fmla="*/ 1188304 h 3038475"/>
                <a:gd name="connsiteX937" fmla="*/ 597446 w 1792304"/>
                <a:gd name="connsiteY937" fmla="*/ 1221039 h 3038475"/>
                <a:gd name="connsiteX938" fmla="*/ 671245 w 1792304"/>
                <a:gd name="connsiteY938" fmla="*/ 1213037 h 3038475"/>
                <a:gd name="connsiteX939" fmla="*/ 693421 w 1792304"/>
                <a:gd name="connsiteY939" fmla="*/ 1197033 h 3038475"/>
                <a:gd name="connsiteX940" fmla="*/ 670518 w 1792304"/>
                <a:gd name="connsiteY940" fmla="*/ 1174846 h 3038475"/>
                <a:gd name="connsiteX941" fmla="*/ 655613 w 1792304"/>
                <a:gd name="connsiteY941" fmla="*/ 1171937 h 3038475"/>
                <a:gd name="connsiteX942" fmla="*/ 666155 w 1792304"/>
                <a:gd name="connsiteY942" fmla="*/ 1201762 h 3038475"/>
                <a:gd name="connsiteX943" fmla="*/ 636708 w 1792304"/>
                <a:gd name="connsiteY943" fmla="*/ 1215583 h 3038475"/>
                <a:gd name="connsiteX944" fmla="*/ 594901 w 1792304"/>
                <a:gd name="connsiteY944" fmla="*/ 1196306 h 3038475"/>
                <a:gd name="connsiteX945" fmla="*/ 599991 w 1792304"/>
                <a:gd name="connsiteY945" fmla="*/ 1161753 h 3038475"/>
                <a:gd name="connsiteX946" fmla="*/ 643616 w 1792304"/>
                <a:gd name="connsiteY946" fmla="*/ 1142475 h 3038475"/>
                <a:gd name="connsiteX947" fmla="*/ 687241 w 1792304"/>
                <a:gd name="connsiteY947" fmla="*/ 1148659 h 3038475"/>
                <a:gd name="connsiteX948" fmla="*/ 752315 w 1792304"/>
                <a:gd name="connsiteY948" fmla="*/ 1189759 h 3038475"/>
                <a:gd name="connsiteX949" fmla="*/ 749770 w 1792304"/>
                <a:gd name="connsiteY949" fmla="*/ 1223221 h 3038475"/>
                <a:gd name="connsiteX950" fmla="*/ 737046 w 1792304"/>
                <a:gd name="connsiteY950" fmla="*/ 1237406 h 3038475"/>
                <a:gd name="connsiteX951" fmla="*/ 713779 w 1792304"/>
                <a:gd name="connsiteY951" fmla="*/ 1247227 h 3038475"/>
                <a:gd name="connsiteX952" fmla="*/ 747589 w 1792304"/>
                <a:gd name="connsiteY952" fmla="*/ 1272687 h 3038475"/>
                <a:gd name="connsiteX953" fmla="*/ 885008 w 1792304"/>
                <a:gd name="connsiteY953" fmla="*/ 1287964 h 3038475"/>
                <a:gd name="connsiteX954" fmla="*/ 903185 w 1792304"/>
                <a:gd name="connsiteY954" fmla="*/ 1280325 h 3038475"/>
                <a:gd name="connsiteX955" fmla="*/ 926088 w 1792304"/>
                <a:gd name="connsiteY955" fmla="*/ 1267959 h 3038475"/>
                <a:gd name="connsiteX956" fmla="*/ 993809 w 1792304"/>
                <a:gd name="connsiteY956" fmla="*/ 1230206 h 3038475"/>
                <a:gd name="connsiteX957" fmla="*/ 1007489 w 1792304"/>
                <a:gd name="connsiteY957" fmla="*/ 1228596 h 3038475"/>
                <a:gd name="connsiteX958" fmla="*/ 1015156 w 1792304"/>
                <a:gd name="connsiteY958" fmla="*/ 1229860 h 3038475"/>
                <a:gd name="connsiteX959" fmla="*/ 1028971 w 1792304"/>
                <a:gd name="connsiteY959" fmla="*/ 1240680 h 3038475"/>
                <a:gd name="connsiteX960" fmla="*/ 1033333 w 1792304"/>
                <a:gd name="connsiteY960" fmla="*/ 1263594 h 3038475"/>
                <a:gd name="connsiteX961" fmla="*/ 1000978 w 1792304"/>
                <a:gd name="connsiteY961" fmla="*/ 1288691 h 3038475"/>
                <a:gd name="connsiteX962" fmla="*/ 1022064 w 1792304"/>
                <a:gd name="connsiteY962" fmla="*/ 1289418 h 3038475"/>
                <a:gd name="connsiteX963" fmla="*/ 1070778 w 1792304"/>
                <a:gd name="connsiteY963" fmla="*/ 1251955 h 3038475"/>
                <a:gd name="connsiteX964" fmla="*/ 1068597 w 1792304"/>
                <a:gd name="connsiteY964" fmla="*/ 1244681 h 3038475"/>
                <a:gd name="connsiteX965" fmla="*/ 1037696 w 1792304"/>
                <a:gd name="connsiteY965" fmla="*/ 1225040 h 3038475"/>
                <a:gd name="connsiteX966" fmla="*/ 1007489 w 1792304"/>
                <a:gd name="connsiteY966" fmla="*/ 1228596 h 3038475"/>
                <a:gd name="connsiteX967" fmla="*/ 999160 w 1792304"/>
                <a:gd name="connsiteY967" fmla="*/ 1227222 h 3038475"/>
                <a:gd name="connsiteX968" fmla="*/ 993809 w 1792304"/>
                <a:gd name="connsiteY968" fmla="*/ 1230206 h 3038475"/>
                <a:gd name="connsiteX969" fmla="*/ 944992 w 1792304"/>
                <a:gd name="connsiteY969" fmla="*/ 1235951 h 3038475"/>
                <a:gd name="connsiteX970" fmla="*/ 820297 w 1792304"/>
                <a:gd name="connsiteY970" fmla="*/ 1263594 h 3038475"/>
                <a:gd name="connsiteX971" fmla="*/ 759222 w 1792304"/>
                <a:gd name="connsiteY971" fmla="*/ 1258138 h 3038475"/>
                <a:gd name="connsiteX972" fmla="*/ 756677 w 1792304"/>
                <a:gd name="connsiteY972" fmla="*/ 1255228 h 3038475"/>
                <a:gd name="connsiteX973" fmla="*/ 773037 w 1792304"/>
                <a:gd name="connsiteY973" fmla="*/ 1251227 h 3038475"/>
                <a:gd name="connsiteX974" fmla="*/ 795940 w 1792304"/>
                <a:gd name="connsiteY974" fmla="*/ 1230495 h 3038475"/>
                <a:gd name="connsiteX975" fmla="*/ 790123 w 1792304"/>
                <a:gd name="connsiteY975" fmla="*/ 1189032 h 3038475"/>
                <a:gd name="connsiteX976" fmla="*/ 701783 w 1792304"/>
                <a:gd name="connsiteY976" fmla="*/ 1141384 h 3038475"/>
                <a:gd name="connsiteX977" fmla="*/ 678152 w 1792304"/>
                <a:gd name="connsiteY977" fmla="*/ 1140657 h 3038475"/>
                <a:gd name="connsiteX978" fmla="*/ 534916 w 1792304"/>
                <a:gd name="connsiteY978" fmla="*/ 1115924 h 3038475"/>
                <a:gd name="connsiteX979" fmla="*/ 497471 w 1792304"/>
                <a:gd name="connsiteY979" fmla="*/ 1085008 h 3038475"/>
                <a:gd name="connsiteX980" fmla="*/ 493836 w 1792304"/>
                <a:gd name="connsiteY980" fmla="*/ 1065003 h 3038475"/>
                <a:gd name="connsiteX981" fmla="*/ 500016 w 1792304"/>
                <a:gd name="connsiteY981" fmla="*/ 1055547 h 3038475"/>
                <a:gd name="connsiteX982" fmla="*/ 511286 w 1792304"/>
                <a:gd name="connsiteY982" fmla="*/ 1049000 h 3038475"/>
                <a:gd name="connsiteX983" fmla="*/ 539279 w 1792304"/>
                <a:gd name="connsiteY983" fmla="*/ 1053364 h 3038475"/>
                <a:gd name="connsiteX984" fmla="*/ 548004 w 1792304"/>
                <a:gd name="connsiteY984" fmla="*/ 1081734 h 3038475"/>
                <a:gd name="connsiteX985" fmla="*/ 560728 w 1792304"/>
                <a:gd name="connsiteY985" fmla="*/ 1069368 h 3038475"/>
                <a:gd name="connsiteX986" fmla="*/ 560001 w 1792304"/>
                <a:gd name="connsiteY986" fmla="*/ 1037361 h 3038475"/>
                <a:gd name="connsiteX987" fmla="*/ 542914 w 1792304"/>
                <a:gd name="connsiteY987" fmla="*/ 1025358 h 3038475"/>
                <a:gd name="connsiteX988" fmla="*/ 425490 w 1792304"/>
                <a:gd name="connsiteY988" fmla="*/ 984616 h 3038475"/>
                <a:gd name="connsiteX989" fmla="*/ 421544 w 1792304"/>
                <a:gd name="connsiteY989" fmla="*/ 997072 h 3038475"/>
                <a:gd name="connsiteX990" fmla="*/ 421544 w 1792304"/>
                <a:gd name="connsiteY990" fmla="*/ 1009528 h 3038475"/>
                <a:gd name="connsiteX991" fmla="*/ 461007 w 1792304"/>
                <a:gd name="connsiteY991" fmla="*/ 1018320 h 3038475"/>
                <a:gd name="connsiteX992" fmla="*/ 481815 w 1792304"/>
                <a:gd name="connsiteY992" fmla="*/ 1001468 h 3038475"/>
                <a:gd name="connsiteX993" fmla="*/ 473922 w 1792304"/>
                <a:gd name="connsiteY993" fmla="*/ 1006963 h 3038475"/>
                <a:gd name="connsiteX994" fmla="*/ 460289 w 1792304"/>
                <a:gd name="connsiteY994" fmla="*/ 1006231 h 3038475"/>
                <a:gd name="connsiteX995" fmla="*/ 425490 w 1792304"/>
                <a:gd name="connsiteY995" fmla="*/ 984616 h 3038475"/>
                <a:gd name="connsiteX996" fmla="*/ 759428 w 1792304"/>
                <a:gd name="connsiteY996" fmla="*/ 984191 h 3038475"/>
                <a:gd name="connsiteX997" fmla="*/ 712468 w 1792304"/>
                <a:gd name="connsiteY997" fmla="*/ 1008069 h 3038475"/>
                <a:gd name="connsiteX998" fmla="*/ 720112 w 1792304"/>
                <a:gd name="connsiteY998" fmla="*/ 1040269 h 3038475"/>
                <a:gd name="connsiteX999" fmla="*/ 745958 w 1792304"/>
                <a:gd name="connsiteY999" fmla="*/ 1046781 h 3038475"/>
                <a:gd name="connsiteX1000" fmla="*/ 771805 w 1792304"/>
                <a:gd name="connsiteY1000" fmla="*/ 1042801 h 3038475"/>
                <a:gd name="connsiteX1001" fmla="*/ 737222 w 1792304"/>
                <a:gd name="connsiteY1001" fmla="*/ 1009155 h 3038475"/>
                <a:gd name="connsiteX1002" fmla="*/ 753603 w 1792304"/>
                <a:gd name="connsiteY1002" fmla="*/ 990342 h 3038475"/>
                <a:gd name="connsiteX1003" fmla="*/ 839150 w 1792304"/>
                <a:gd name="connsiteY1003" fmla="*/ 1021456 h 3038475"/>
                <a:gd name="connsiteX1004" fmla="*/ 863540 w 1792304"/>
                <a:gd name="connsiteY1004" fmla="*/ 1059444 h 3038475"/>
                <a:gd name="connsiteX1005" fmla="*/ 871913 w 1792304"/>
                <a:gd name="connsiteY1005" fmla="*/ 1087302 h 3038475"/>
                <a:gd name="connsiteX1006" fmla="*/ 869365 w 1792304"/>
                <a:gd name="connsiteY1006" fmla="*/ 1147360 h 3038475"/>
                <a:gd name="connsiteX1007" fmla="*/ 793646 w 1792304"/>
                <a:gd name="connsiteY1007" fmla="*/ 1238170 h 3038475"/>
                <a:gd name="connsiteX1008" fmla="*/ 814396 w 1792304"/>
                <a:gd name="connsiteY1008" fmla="*/ 1233828 h 3038475"/>
                <a:gd name="connsiteX1009" fmla="*/ 907224 w 1792304"/>
                <a:gd name="connsiteY1009" fmla="*/ 1146636 h 3038475"/>
                <a:gd name="connsiteX1010" fmla="*/ 909408 w 1792304"/>
                <a:gd name="connsiteY1010" fmla="*/ 1069936 h 3038475"/>
                <a:gd name="connsiteX1011" fmla="*/ 897759 w 1792304"/>
                <a:gd name="connsiteY1011" fmla="*/ 1048590 h 3038475"/>
                <a:gd name="connsiteX1012" fmla="*/ 811120 w 1792304"/>
                <a:gd name="connsiteY1012" fmla="*/ 988533 h 3038475"/>
                <a:gd name="connsiteX1013" fmla="*/ 759428 w 1792304"/>
                <a:gd name="connsiteY1013" fmla="*/ 984191 h 3038475"/>
                <a:gd name="connsiteX1014" fmla="*/ 1106617 w 1792304"/>
                <a:gd name="connsiteY1014" fmla="*/ 963613 h 3038475"/>
                <a:gd name="connsiteX1015" fmla="*/ 1104830 w 1792304"/>
                <a:gd name="connsiteY1015" fmla="*/ 977985 h 3038475"/>
                <a:gd name="connsiteX1016" fmla="*/ 1131281 w 1792304"/>
                <a:gd name="connsiteY1016" fmla="*/ 1019629 h 3038475"/>
                <a:gd name="connsiteX1017" fmla="*/ 1149511 w 1792304"/>
                <a:gd name="connsiteY1017" fmla="*/ 1019998 h 3038475"/>
                <a:gd name="connsiteX1018" fmla="*/ 1155588 w 1792304"/>
                <a:gd name="connsiteY1018" fmla="*/ 990515 h 3038475"/>
                <a:gd name="connsiteX1019" fmla="*/ 1131996 w 1792304"/>
                <a:gd name="connsiteY1019" fmla="*/ 985356 h 3038475"/>
                <a:gd name="connsiteX1020" fmla="*/ 1106617 w 1792304"/>
                <a:gd name="connsiteY1020" fmla="*/ 963613 h 3038475"/>
                <a:gd name="connsiteX1021" fmla="*/ 377040 w 1792304"/>
                <a:gd name="connsiteY1021" fmla="*/ 930275 h 3038475"/>
                <a:gd name="connsiteX1022" fmla="*/ 377040 w 1792304"/>
                <a:gd name="connsiteY1022" fmla="*/ 931863 h 3038475"/>
                <a:gd name="connsiteX1023" fmla="*/ 379156 w 1792304"/>
                <a:gd name="connsiteY1023" fmla="*/ 930275 h 3038475"/>
                <a:gd name="connsiteX1024" fmla="*/ 873665 w 1792304"/>
                <a:gd name="connsiteY1024" fmla="*/ 927463 h 3038475"/>
                <a:gd name="connsiteX1025" fmla="*/ 866364 w 1792304"/>
                <a:gd name="connsiteY1025" fmla="*/ 948177 h 3038475"/>
                <a:gd name="connsiteX1026" fmla="*/ 834240 w 1792304"/>
                <a:gd name="connsiteY1026" fmla="*/ 965984 h 3038475"/>
                <a:gd name="connsiteX1027" fmla="*/ 859793 w 1792304"/>
                <a:gd name="connsiteY1027" fmla="*/ 987061 h 3038475"/>
                <a:gd name="connsiteX1028" fmla="*/ 883521 w 1792304"/>
                <a:gd name="connsiteY1028" fmla="*/ 977249 h 3038475"/>
                <a:gd name="connsiteX1029" fmla="*/ 897393 w 1792304"/>
                <a:gd name="connsiteY1029" fmla="*/ 936185 h 3038475"/>
                <a:gd name="connsiteX1030" fmla="*/ 873665 w 1792304"/>
                <a:gd name="connsiteY1030" fmla="*/ 927463 h 3038475"/>
                <a:gd name="connsiteX1031" fmla="*/ 1279687 w 1792304"/>
                <a:gd name="connsiteY1031" fmla="*/ 838200 h 3038475"/>
                <a:gd name="connsiteX1032" fmla="*/ 1279324 w 1792304"/>
                <a:gd name="connsiteY1032" fmla="*/ 841104 h 3038475"/>
                <a:gd name="connsiteX1033" fmla="*/ 1286216 w 1792304"/>
                <a:gd name="connsiteY1033" fmla="*/ 844371 h 3038475"/>
                <a:gd name="connsiteX1034" fmla="*/ 1321037 w 1792304"/>
                <a:gd name="connsiteY1034" fmla="*/ 879947 h 3038475"/>
                <a:gd name="connsiteX1035" fmla="*/ 1326841 w 1792304"/>
                <a:gd name="connsiteY1035" fmla="*/ 917338 h 3038475"/>
                <a:gd name="connsiteX1036" fmla="*/ 1306528 w 1792304"/>
                <a:gd name="connsiteY1036" fmla="*/ 929318 h 3038475"/>
                <a:gd name="connsiteX1037" fmla="*/ 1283677 w 1792304"/>
                <a:gd name="connsiteY1037" fmla="*/ 1063272 h 3038475"/>
                <a:gd name="connsiteX1038" fmla="*/ 1283677 w 1792304"/>
                <a:gd name="connsiteY1038" fmla="*/ 1094854 h 3038475"/>
                <a:gd name="connsiteX1039" fmla="*/ 1266991 w 1792304"/>
                <a:gd name="connsiteY1039" fmla="*/ 1127163 h 3038475"/>
                <a:gd name="connsiteX1040" fmla="*/ 1285853 w 1792304"/>
                <a:gd name="connsiteY1040" fmla="*/ 1120629 h 3038475"/>
                <a:gd name="connsiteX1041" fmla="*/ 1292382 w 1792304"/>
                <a:gd name="connsiteY1041" fmla="*/ 1081059 h 3038475"/>
                <a:gd name="connsiteX1042" fmla="*/ 1297823 w 1792304"/>
                <a:gd name="connsiteY1042" fmla="*/ 1021161 h 3038475"/>
                <a:gd name="connsiteX1043" fmla="*/ 1310881 w 1792304"/>
                <a:gd name="connsiteY1043" fmla="*/ 956181 h 3038475"/>
                <a:gd name="connsiteX1044" fmla="*/ 1329743 w 1792304"/>
                <a:gd name="connsiteY1044" fmla="*/ 920968 h 3038475"/>
                <a:gd name="connsiteX1045" fmla="*/ 1346428 w 1792304"/>
                <a:gd name="connsiteY1045" fmla="*/ 922057 h 3038475"/>
                <a:gd name="connsiteX1046" fmla="*/ 1351143 w 1792304"/>
                <a:gd name="connsiteY1046" fmla="*/ 927865 h 3038475"/>
                <a:gd name="connsiteX1047" fmla="*/ 1353320 w 1792304"/>
                <a:gd name="connsiteY1047" fmla="*/ 988127 h 3038475"/>
                <a:gd name="connsiteX1048" fmla="*/ 1316322 w 1792304"/>
                <a:gd name="connsiteY1048" fmla="*/ 1097395 h 3038475"/>
                <a:gd name="connsiteX1049" fmla="*/ 1312695 w 1792304"/>
                <a:gd name="connsiteY1049" fmla="*/ 1113005 h 3038475"/>
                <a:gd name="connsiteX1050" fmla="*/ 1308705 w 1792304"/>
                <a:gd name="connsiteY1050" fmla="*/ 1112279 h 3038475"/>
                <a:gd name="connsiteX1051" fmla="*/ 1314871 w 1792304"/>
                <a:gd name="connsiteY1051" fmla="*/ 1072710 h 3038475"/>
                <a:gd name="connsiteX1052" fmla="*/ 1316322 w 1792304"/>
                <a:gd name="connsiteY1052" fmla="*/ 1073073 h 3038475"/>
                <a:gd name="connsiteX1053" fmla="*/ 1335183 w 1792304"/>
                <a:gd name="connsiteY1053" fmla="*/ 1024065 h 3038475"/>
                <a:gd name="connsiteX1054" fmla="*/ 1344977 w 1792304"/>
                <a:gd name="connsiteY1054" fmla="*/ 939119 h 3038475"/>
                <a:gd name="connsiteX1055" fmla="*/ 1335546 w 1792304"/>
                <a:gd name="connsiteY1055" fmla="*/ 932222 h 3038475"/>
                <a:gd name="connsiteX1056" fmla="*/ 1314145 w 1792304"/>
                <a:gd name="connsiteY1056" fmla="*/ 971428 h 3038475"/>
                <a:gd name="connsiteX1057" fmla="*/ 1301087 w 1792304"/>
                <a:gd name="connsiteY1057" fmla="*/ 1060004 h 3038475"/>
                <a:gd name="connsiteX1058" fmla="*/ 1301087 w 1792304"/>
                <a:gd name="connsiteY1058" fmla="*/ 1107560 h 3038475"/>
                <a:gd name="connsiteX1059" fmla="*/ 1296735 w 1792304"/>
                <a:gd name="connsiteY1059" fmla="*/ 1113731 h 3038475"/>
                <a:gd name="connsiteX1060" fmla="*/ 1296372 w 1792304"/>
                <a:gd name="connsiteY1060" fmla="*/ 1137327 h 3038475"/>
                <a:gd name="connsiteX1061" fmla="*/ 1309067 w 1792304"/>
                <a:gd name="connsiteY1061" fmla="*/ 1143499 h 3038475"/>
                <a:gd name="connsiteX1062" fmla="*/ 1320674 w 1792304"/>
                <a:gd name="connsiteY1062" fmla="*/ 1123533 h 3038475"/>
                <a:gd name="connsiteX1063" fmla="*/ 1336997 w 1792304"/>
                <a:gd name="connsiteY1063" fmla="*/ 1079970 h 3038475"/>
                <a:gd name="connsiteX1064" fmla="*/ 1369279 w 1792304"/>
                <a:gd name="connsiteY1064" fmla="*/ 1010997 h 3038475"/>
                <a:gd name="connsiteX1065" fmla="*/ 1369642 w 1792304"/>
                <a:gd name="connsiteY1065" fmla="*/ 936941 h 3038475"/>
                <a:gd name="connsiteX1066" fmla="*/ 1341350 w 1792304"/>
                <a:gd name="connsiteY1066" fmla="*/ 912982 h 3038475"/>
                <a:gd name="connsiteX1067" fmla="*/ 1318861 w 1792304"/>
                <a:gd name="connsiteY1067" fmla="*/ 863248 h 3038475"/>
                <a:gd name="connsiteX1068" fmla="*/ 1279687 w 1792304"/>
                <a:gd name="connsiteY1068" fmla="*/ 838200 h 3038475"/>
                <a:gd name="connsiteX1069" fmla="*/ 915458 w 1792304"/>
                <a:gd name="connsiteY1069" fmla="*/ 813165 h 3038475"/>
                <a:gd name="connsiteX1070" fmla="*/ 899327 w 1792304"/>
                <a:gd name="connsiteY1070" fmla="*/ 814262 h 3038475"/>
                <a:gd name="connsiteX1071" fmla="*/ 904704 w 1792304"/>
                <a:gd name="connsiteY1071" fmla="*/ 830346 h 3038475"/>
                <a:gd name="connsiteX1072" fmla="*/ 915100 w 1792304"/>
                <a:gd name="connsiteY1072" fmla="*/ 852644 h 3038475"/>
                <a:gd name="connsiteX1073" fmla="*/ 938042 w 1792304"/>
                <a:gd name="connsiteY1073" fmla="*/ 868363 h 3038475"/>
                <a:gd name="connsiteX1074" fmla="*/ 947720 w 1792304"/>
                <a:gd name="connsiteY1074" fmla="*/ 863976 h 3038475"/>
                <a:gd name="connsiteX1075" fmla="*/ 957757 w 1792304"/>
                <a:gd name="connsiteY1075" fmla="*/ 852644 h 3038475"/>
                <a:gd name="connsiteX1076" fmla="*/ 962059 w 1792304"/>
                <a:gd name="connsiteY1076" fmla="*/ 825959 h 3038475"/>
                <a:gd name="connsiteX1077" fmla="*/ 928363 w 1792304"/>
                <a:gd name="connsiteY1077" fmla="*/ 831808 h 3038475"/>
                <a:gd name="connsiteX1078" fmla="*/ 915458 w 1792304"/>
                <a:gd name="connsiteY1078" fmla="*/ 813165 h 3038475"/>
                <a:gd name="connsiteX1079" fmla="*/ 1380375 w 1792304"/>
                <a:gd name="connsiteY1079" fmla="*/ 802423 h 3038475"/>
                <a:gd name="connsiteX1080" fmla="*/ 1376026 w 1792304"/>
                <a:gd name="connsiteY1080" fmla="*/ 832577 h 3038475"/>
                <a:gd name="connsiteX1081" fmla="*/ 1339065 w 1792304"/>
                <a:gd name="connsiteY1081" fmla="*/ 849492 h 3038475"/>
                <a:gd name="connsiteX1082" fmla="*/ 1339065 w 1792304"/>
                <a:gd name="connsiteY1082" fmla="*/ 850963 h 3038475"/>
                <a:gd name="connsiteX1083" fmla="*/ 1365518 w 1792304"/>
                <a:gd name="connsiteY1083" fmla="*/ 866776 h 3038475"/>
                <a:gd name="connsiteX1084" fmla="*/ 1370953 w 1792304"/>
                <a:gd name="connsiteY1084" fmla="*/ 866776 h 3038475"/>
                <a:gd name="connsiteX1085" fmla="*/ 1391970 w 1792304"/>
                <a:gd name="connsiteY1085" fmla="*/ 855744 h 3038475"/>
                <a:gd name="connsiteX1086" fmla="*/ 1400667 w 1792304"/>
                <a:gd name="connsiteY1086" fmla="*/ 810881 h 3038475"/>
                <a:gd name="connsiteX1087" fmla="*/ 1393058 w 1792304"/>
                <a:gd name="connsiteY1087" fmla="*/ 804262 h 3038475"/>
                <a:gd name="connsiteX1088" fmla="*/ 1380375 w 1792304"/>
                <a:gd name="connsiteY1088" fmla="*/ 802423 h 3038475"/>
                <a:gd name="connsiteX1089" fmla="*/ 1123859 w 1792304"/>
                <a:gd name="connsiteY1089" fmla="*/ 789087 h 3038475"/>
                <a:gd name="connsiteX1090" fmla="*/ 1028345 w 1792304"/>
                <a:gd name="connsiteY1090" fmla="*/ 823648 h 3038475"/>
                <a:gd name="connsiteX1091" fmla="*/ 1013033 w 1792304"/>
                <a:gd name="connsiteY1091" fmla="*/ 834562 h 3038475"/>
                <a:gd name="connsiteX1092" fmla="*/ 1011940 w 1792304"/>
                <a:gd name="connsiteY1092" fmla="*/ 832016 h 3038475"/>
                <a:gd name="connsiteX1093" fmla="*/ 1027251 w 1792304"/>
                <a:gd name="connsiteY1093" fmla="*/ 807277 h 3038475"/>
                <a:gd name="connsiteX1094" fmla="*/ 1026522 w 1792304"/>
                <a:gd name="connsiteY1094" fmla="*/ 806186 h 3038475"/>
                <a:gd name="connsiteX1095" fmla="*/ 1003555 w 1792304"/>
                <a:gd name="connsiteY1095" fmla="*/ 831288 h 3038475"/>
                <a:gd name="connsiteX1096" fmla="*/ 964912 w 1792304"/>
                <a:gd name="connsiteY1096" fmla="*/ 927332 h 3038475"/>
                <a:gd name="connsiteX1097" fmla="*/ 957985 w 1792304"/>
                <a:gd name="connsiteY1097" fmla="*/ 936427 h 3038475"/>
                <a:gd name="connsiteX1098" fmla="*/ 954340 w 1792304"/>
                <a:gd name="connsiteY1098" fmla="*/ 929515 h 3038475"/>
                <a:gd name="connsiteX1099" fmla="*/ 919342 w 1792304"/>
                <a:gd name="connsiteY1099" fmla="*/ 880038 h 3038475"/>
                <a:gd name="connsiteX1100" fmla="*/ 918248 w 1792304"/>
                <a:gd name="connsiteY1100" fmla="*/ 889133 h 3038475"/>
                <a:gd name="connsiteX1101" fmla="*/ 921894 w 1792304"/>
                <a:gd name="connsiteY1101" fmla="*/ 890952 h 3038475"/>
                <a:gd name="connsiteX1102" fmla="*/ 960537 w 1792304"/>
                <a:gd name="connsiteY1102" fmla="*/ 973535 h 3038475"/>
                <a:gd name="connsiteX1103" fmla="*/ 968193 w 1792304"/>
                <a:gd name="connsiteY1103" fmla="*/ 1017555 h 3038475"/>
                <a:gd name="connsiteX1104" fmla="*/ 963089 w 1792304"/>
                <a:gd name="connsiteY1104" fmla="*/ 1085222 h 3038475"/>
                <a:gd name="connsiteX1105" fmla="*/ 946684 w 1792304"/>
                <a:gd name="connsiteY1105" fmla="*/ 1127060 h 3038475"/>
                <a:gd name="connsiteX1106" fmla="*/ 930643 w 1792304"/>
                <a:gd name="connsiteY1106" fmla="*/ 1151071 h 3038475"/>
                <a:gd name="connsiteX1107" fmla="*/ 931373 w 1792304"/>
                <a:gd name="connsiteY1107" fmla="*/ 1152526 h 3038475"/>
                <a:gd name="connsiteX1108" fmla="*/ 939028 w 1792304"/>
                <a:gd name="connsiteY1108" fmla="*/ 1146705 h 3038475"/>
                <a:gd name="connsiteX1109" fmla="*/ 951059 w 1792304"/>
                <a:gd name="connsiteY1109" fmla="*/ 1138337 h 3038475"/>
                <a:gd name="connsiteX1110" fmla="*/ 1015221 w 1792304"/>
                <a:gd name="connsiteY1110" fmla="*/ 1052116 h 3038475"/>
                <a:gd name="connsiteX1111" fmla="*/ 1058603 w 1792304"/>
                <a:gd name="connsiteY1111" fmla="*/ 1018283 h 3038475"/>
                <a:gd name="connsiteX1112" fmla="*/ 1093600 w 1792304"/>
                <a:gd name="connsiteY1112" fmla="*/ 1020829 h 3038475"/>
                <a:gd name="connsiteX1113" fmla="*/ 1101985 w 1792304"/>
                <a:gd name="connsiteY1113" fmla="*/ 1035745 h 3038475"/>
                <a:gd name="connsiteX1114" fmla="*/ 1085216 w 1792304"/>
                <a:gd name="connsiteY1114" fmla="*/ 1068851 h 3038475"/>
                <a:gd name="connsiteX1115" fmla="*/ 1048031 w 1792304"/>
                <a:gd name="connsiteY1115" fmla="*/ 1067032 h 3038475"/>
                <a:gd name="connsiteX1116" fmla="*/ 1045479 w 1792304"/>
                <a:gd name="connsiteY1116" fmla="*/ 1052480 h 3038475"/>
                <a:gd name="connsiteX1117" fmla="*/ 1034542 w 1792304"/>
                <a:gd name="connsiteY1117" fmla="*/ 1065577 h 3038475"/>
                <a:gd name="connsiteX1118" fmla="*/ 1036730 w 1792304"/>
                <a:gd name="connsiteY1118" fmla="*/ 1088133 h 3038475"/>
                <a:gd name="connsiteX1119" fmla="*/ 1053864 w 1792304"/>
                <a:gd name="connsiteY1119" fmla="*/ 1097955 h 3038475"/>
                <a:gd name="connsiteX1120" fmla="*/ 1096152 w 1792304"/>
                <a:gd name="connsiteY1120" fmla="*/ 1072125 h 3038475"/>
                <a:gd name="connsiteX1121" fmla="*/ 1095423 w 1792304"/>
                <a:gd name="connsiteY1121" fmla="*/ 996091 h 3038475"/>
                <a:gd name="connsiteX1122" fmla="*/ 1073914 w 1792304"/>
                <a:gd name="connsiteY1122" fmla="*/ 989178 h 3038475"/>
                <a:gd name="connsiteX1123" fmla="*/ 1027251 w 1792304"/>
                <a:gd name="connsiteY1123" fmla="*/ 1013553 h 3038475"/>
                <a:gd name="connsiteX1124" fmla="*/ 1006836 w 1792304"/>
                <a:gd name="connsiteY1124" fmla="*/ 1038292 h 3038475"/>
                <a:gd name="connsiteX1125" fmla="*/ 979129 w 1792304"/>
                <a:gd name="connsiteY1125" fmla="*/ 1078674 h 3038475"/>
                <a:gd name="connsiteX1126" fmla="*/ 975119 w 1792304"/>
                <a:gd name="connsiteY1126" fmla="*/ 1076127 h 3038475"/>
                <a:gd name="connsiteX1127" fmla="*/ 968922 w 1792304"/>
                <a:gd name="connsiteY1127" fmla="*/ 958619 h 3038475"/>
                <a:gd name="connsiteX1128" fmla="*/ 969286 w 1792304"/>
                <a:gd name="connsiteY1128" fmla="*/ 946977 h 3038475"/>
                <a:gd name="connsiteX1129" fmla="*/ 981317 w 1792304"/>
                <a:gd name="connsiteY1129" fmla="*/ 905868 h 3038475"/>
                <a:gd name="connsiteX1130" fmla="*/ 990431 w 1792304"/>
                <a:gd name="connsiteY1130" fmla="*/ 880038 h 3038475"/>
                <a:gd name="connsiteX1131" fmla="*/ 1003555 w 1792304"/>
                <a:gd name="connsiteY1131" fmla="*/ 863667 h 3038475"/>
                <a:gd name="connsiteX1132" fmla="*/ 1043656 w 1792304"/>
                <a:gd name="connsiteY1132" fmla="*/ 842930 h 3038475"/>
                <a:gd name="connsiteX1133" fmla="*/ 1073914 w 1792304"/>
                <a:gd name="connsiteY1133" fmla="*/ 841838 h 3038475"/>
                <a:gd name="connsiteX1134" fmla="*/ 1095423 w 1792304"/>
                <a:gd name="connsiteY1134" fmla="*/ 878219 h 3038475"/>
                <a:gd name="connsiteX1135" fmla="*/ 1090319 w 1792304"/>
                <a:gd name="connsiteY1135" fmla="*/ 928787 h 3038475"/>
                <a:gd name="connsiteX1136" fmla="*/ 1042927 w 1792304"/>
                <a:gd name="connsiteY1136" fmla="*/ 952798 h 3038475"/>
                <a:gd name="connsiteX1137" fmla="*/ 1027251 w 1792304"/>
                <a:gd name="connsiteY1137" fmla="*/ 950252 h 3038475"/>
                <a:gd name="connsiteX1138" fmla="*/ 1013033 w 1792304"/>
                <a:gd name="connsiteY1138" fmla="*/ 919692 h 3038475"/>
                <a:gd name="connsiteX1139" fmla="*/ 1023241 w 1792304"/>
                <a:gd name="connsiteY1139" fmla="*/ 909869 h 3038475"/>
                <a:gd name="connsiteX1140" fmla="*/ 1059332 w 1792304"/>
                <a:gd name="connsiteY1140" fmla="*/ 911688 h 3038475"/>
                <a:gd name="connsiteX1141" fmla="*/ 1063342 w 1792304"/>
                <a:gd name="connsiteY1141" fmla="*/ 909142 h 3038475"/>
                <a:gd name="connsiteX1142" fmla="*/ 1053135 w 1792304"/>
                <a:gd name="connsiteY1142" fmla="*/ 890588 h 3038475"/>
                <a:gd name="connsiteX1143" fmla="*/ 1017043 w 1792304"/>
                <a:gd name="connsiteY1143" fmla="*/ 900047 h 3038475"/>
                <a:gd name="connsiteX1144" fmla="*/ 1007565 w 1792304"/>
                <a:gd name="connsiteY1144" fmla="*/ 948069 h 3038475"/>
                <a:gd name="connsiteX1145" fmla="*/ 1017773 w 1792304"/>
                <a:gd name="connsiteY1145" fmla="*/ 971352 h 3038475"/>
                <a:gd name="connsiteX1146" fmla="*/ 1049854 w 1792304"/>
                <a:gd name="connsiteY1146" fmla="*/ 975354 h 3038475"/>
                <a:gd name="connsiteX1147" fmla="*/ 1103079 w 1792304"/>
                <a:gd name="connsiteY1147" fmla="*/ 933153 h 3038475"/>
                <a:gd name="connsiteX1148" fmla="*/ 1122765 w 1792304"/>
                <a:gd name="connsiteY1148" fmla="*/ 881493 h 3038475"/>
                <a:gd name="connsiteX1149" fmla="*/ 1104902 w 1792304"/>
                <a:gd name="connsiteY1149" fmla="*/ 842566 h 3038475"/>
                <a:gd name="connsiteX1150" fmla="*/ 1038552 w 1792304"/>
                <a:gd name="connsiteY1150" fmla="*/ 835290 h 3038475"/>
                <a:gd name="connsiteX1151" fmla="*/ 1030167 w 1792304"/>
                <a:gd name="connsiteY1151" fmla="*/ 832016 h 3038475"/>
                <a:gd name="connsiteX1152" fmla="*/ 1071362 w 1792304"/>
                <a:gd name="connsiteY1152" fmla="*/ 808005 h 3038475"/>
                <a:gd name="connsiteX1153" fmla="*/ 1136618 w 1792304"/>
                <a:gd name="connsiteY1153" fmla="*/ 798182 h 3038475"/>
                <a:gd name="connsiteX1154" fmla="*/ 1140628 w 1792304"/>
                <a:gd name="connsiteY1154" fmla="*/ 791270 h 3038475"/>
                <a:gd name="connsiteX1155" fmla="*/ 1123859 w 1792304"/>
                <a:gd name="connsiteY1155" fmla="*/ 789087 h 3038475"/>
                <a:gd name="connsiteX1156" fmla="*/ 499935 w 1792304"/>
                <a:gd name="connsiteY1156" fmla="*/ 781407 h 3038475"/>
                <a:gd name="connsiteX1157" fmla="*/ 496102 w 1792304"/>
                <a:gd name="connsiteY1157" fmla="*/ 788908 h 3038475"/>
                <a:gd name="connsiteX1158" fmla="*/ 503072 w 1792304"/>
                <a:gd name="connsiteY1158" fmla="*/ 795338 h 3038475"/>
                <a:gd name="connsiteX1159" fmla="*/ 509344 w 1792304"/>
                <a:gd name="connsiteY1159" fmla="*/ 787837 h 3038475"/>
                <a:gd name="connsiteX1160" fmla="*/ 499935 w 1792304"/>
                <a:gd name="connsiteY1160" fmla="*/ 781407 h 3038475"/>
                <a:gd name="connsiteX1161" fmla="*/ 532230 w 1792304"/>
                <a:gd name="connsiteY1161" fmla="*/ 774836 h 3038475"/>
                <a:gd name="connsiteX1162" fmla="*/ 524402 w 1792304"/>
                <a:gd name="connsiteY1162" fmla="*/ 778782 h 3038475"/>
                <a:gd name="connsiteX1163" fmla="*/ 521125 w 1792304"/>
                <a:gd name="connsiteY1163" fmla="*/ 792570 h 3038475"/>
                <a:gd name="connsiteX1164" fmla="*/ 502194 w 1792304"/>
                <a:gd name="connsiteY1164" fmla="*/ 804545 h 3038475"/>
                <a:gd name="connsiteX1165" fmla="*/ 485083 w 1792304"/>
                <a:gd name="connsiteY1165" fmla="*/ 796199 h 3038475"/>
                <a:gd name="connsiteX1166" fmla="*/ 451589 w 1792304"/>
                <a:gd name="connsiteY1166" fmla="*/ 844096 h 3038475"/>
                <a:gd name="connsiteX1167" fmla="*/ 405716 w 1792304"/>
                <a:gd name="connsiteY1167" fmla="*/ 934085 h 3038475"/>
                <a:gd name="connsiteX1168" fmla="*/ 410449 w 1792304"/>
                <a:gd name="connsiteY1168" fmla="*/ 987425 h 3038475"/>
                <a:gd name="connsiteX1169" fmla="*/ 417366 w 1792304"/>
                <a:gd name="connsiteY1169" fmla="*/ 975088 h 3038475"/>
                <a:gd name="connsiteX1170" fmla="*/ 412998 w 1792304"/>
                <a:gd name="connsiteY1170" fmla="*/ 960936 h 3038475"/>
                <a:gd name="connsiteX1171" fmla="*/ 426104 w 1792304"/>
                <a:gd name="connsiteY1171" fmla="*/ 949688 h 3038475"/>
                <a:gd name="connsiteX1172" fmla="*/ 433385 w 1792304"/>
                <a:gd name="connsiteY1172" fmla="*/ 956219 h 3038475"/>
                <a:gd name="connsiteX1173" fmla="*/ 460326 w 1792304"/>
                <a:gd name="connsiteY1173" fmla="*/ 940616 h 3038475"/>
                <a:gd name="connsiteX1174" fmla="*/ 519305 w 1792304"/>
                <a:gd name="connsiteY1174" fmla="*/ 850628 h 3038475"/>
                <a:gd name="connsiteX1175" fmla="*/ 537145 w 1792304"/>
                <a:gd name="connsiteY1175" fmla="*/ 800553 h 3038475"/>
                <a:gd name="connsiteX1176" fmla="*/ 538965 w 1792304"/>
                <a:gd name="connsiteY1176" fmla="*/ 775516 h 3038475"/>
                <a:gd name="connsiteX1177" fmla="*/ 532230 w 1792304"/>
                <a:gd name="connsiteY1177" fmla="*/ 774836 h 3038475"/>
                <a:gd name="connsiteX1178" fmla="*/ 1443840 w 1792304"/>
                <a:gd name="connsiteY1178" fmla="*/ 766763 h 3038475"/>
                <a:gd name="connsiteX1179" fmla="*/ 1445428 w 1792304"/>
                <a:gd name="connsiteY1179" fmla="*/ 768351 h 3038475"/>
                <a:gd name="connsiteX1180" fmla="*/ 1445428 w 1792304"/>
                <a:gd name="connsiteY1180" fmla="*/ 767557 h 3038475"/>
                <a:gd name="connsiteX1181" fmla="*/ 1443840 w 1792304"/>
                <a:gd name="connsiteY1181" fmla="*/ 766763 h 3038475"/>
                <a:gd name="connsiteX1182" fmla="*/ 484196 w 1792304"/>
                <a:gd name="connsiteY1182" fmla="*/ 759493 h 3038475"/>
                <a:gd name="connsiteX1183" fmla="*/ 477766 w 1792304"/>
                <a:gd name="connsiteY1183" fmla="*/ 766846 h 3038475"/>
                <a:gd name="connsiteX1184" fmla="*/ 484196 w 1792304"/>
                <a:gd name="connsiteY1184" fmla="*/ 771525 h 3038475"/>
                <a:gd name="connsiteX1185" fmla="*/ 488839 w 1792304"/>
                <a:gd name="connsiteY1185" fmla="*/ 761498 h 3038475"/>
                <a:gd name="connsiteX1186" fmla="*/ 484196 w 1792304"/>
                <a:gd name="connsiteY1186" fmla="*/ 759493 h 3038475"/>
                <a:gd name="connsiteX1187" fmla="*/ 538965 w 1792304"/>
                <a:gd name="connsiteY1187" fmla="*/ 758825 h 3038475"/>
                <a:gd name="connsiteX1188" fmla="*/ 504069 w 1792304"/>
                <a:gd name="connsiteY1188" fmla="*/ 769160 h 3038475"/>
                <a:gd name="connsiteX1189" fmla="*/ 500865 w 1792304"/>
                <a:gd name="connsiteY1189" fmla="*/ 773080 h 3038475"/>
                <a:gd name="connsiteX1190" fmla="*/ 510479 w 1792304"/>
                <a:gd name="connsiteY1190" fmla="*/ 775575 h 3038475"/>
                <a:gd name="connsiteX1191" fmla="*/ 538965 w 1792304"/>
                <a:gd name="connsiteY1191" fmla="*/ 762032 h 3038475"/>
                <a:gd name="connsiteX1192" fmla="*/ 578108 w 1792304"/>
                <a:gd name="connsiteY1192" fmla="*/ 756828 h 3038475"/>
                <a:gd name="connsiteX1193" fmla="*/ 573028 w 1792304"/>
                <a:gd name="connsiteY1193" fmla="*/ 758642 h 3038475"/>
                <a:gd name="connsiteX1194" fmla="*/ 579559 w 1792304"/>
                <a:gd name="connsiteY1194" fmla="*/ 844264 h 3038475"/>
                <a:gd name="connsiteX1195" fmla="*/ 583914 w 1792304"/>
                <a:gd name="connsiteY1195" fmla="*/ 913197 h 3038475"/>
                <a:gd name="connsiteX1196" fmla="*/ 586817 w 1792304"/>
                <a:gd name="connsiteY1196" fmla="*/ 944399 h 3038475"/>
                <a:gd name="connsiteX1197" fmla="*/ 607499 w 1792304"/>
                <a:gd name="connsiteY1197" fmla="*/ 1027481 h 3038475"/>
                <a:gd name="connsiteX1198" fmla="*/ 631811 w 1792304"/>
                <a:gd name="connsiteY1198" fmla="*/ 1065213 h 3038475"/>
                <a:gd name="connsiteX1199" fmla="*/ 654671 w 1792304"/>
                <a:gd name="connsiteY1199" fmla="*/ 1002447 h 3038475"/>
                <a:gd name="connsiteX1200" fmla="*/ 644874 w 1792304"/>
                <a:gd name="connsiteY1200" fmla="*/ 922630 h 3038475"/>
                <a:gd name="connsiteX1201" fmla="*/ 644148 w 1792304"/>
                <a:gd name="connsiteY1201" fmla="*/ 876191 h 3038475"/>
                <a:gd name="connsiteX1202" fmla="*/ 634351 w 1792304"/>
                <a:gd name="connsiteY1202" fmla="*/ 841725 h 3038475"/>
                <a:gd name="connsiteX1203" fmla="*/ 617297 w 1792304"/>
                <a:gd name="connsiteY1203" fmla="*/ 809798 h 3038475"/>
                <a:gd name="connsiteX1204" fmla="*/ 585365 w 1792304"/>
                <a:gd name="connsiteY1204" fmla="*/ 759368 h 3038475"/>
                <a:gd name="connsiteX1205" fmla="*/ 578108 w 1792304"/>
                <a:gd name="connsiteY1205" fmla="*/ 756828 h 3038475"/>
                <a:gd name="connsiteX1206" fmla="*/ 556428 w 1792304"/>
                <a:gd name="connsiteY1206" fmla="*/ 755650 h 3038475"/>
                <a:gd name="connsiteX1207" fmla="*/ 547635 w 1792304"/>
                <a:gd name="connsiteY1207" fmla="*/ 766567 h 3038475"/>
                <a:gd name="connsiteX1208" fmla="*/ 533714 w 1792304"/>
                <a:gd name="connsiteY1208" fmla="*/ 856091 h 3038475"/>
                <a:gd name="connsiteX1209" fmla="*/ 546903 w 1792304"/>
                <a:gd name="connsiteY1209" fmla="*/ 937245 h 3038475"/>
                <a:gd name="connsiteX1210" fmla="*/ 562289 w 1792304"/>
                <a:gd name="connsiteY1210" fmla="*/ 1024949 h 3038475"/>
                <a:gd name="connsiteX1211" fmla="*/ 618340 w 1792304"/>
                <a:gd name="connsiteY1211" fmla="*/ 1066800 h 3038475"/>
                <a:gd name="connsiteX1212" fmla="*/ 609914 w 1792304"/>
                <a:gd name="connsiteY1212" fmla="*/ 1047876 h 3038475"/>
                <a:gd name="connsiteX1213" fmla="*/ 574012 w 1792304"/>
                <a:gd name="connsiteY1213" fmla="*/ 906312 h 3038475"/>
                <a:gd name="connsiteX1214" fmla="*/ 565586 w 1792304"/>
                <a:gd name="connsiteY1214" fmla="*/ 779668 h 3038475"/>
                <a:gd name="connsiteX1215" fmla="*/ 556428 w 1792304"/>
                <a:gd name="connsiteY1215" fmla="*/ 755650 h 3038475"/>
                <a:gd name="connsiteX1216" fmla="*/ 476920 w 1792304"/>
                <a:gd name="connsiteY1216" fmla="*/ 742935 h 3038475"/>
                <a:gd name="connsiteX1217" fmla="*/ 472290 w 1792304"/>
                <a:gd name="connsiteY1217" fmla="*/ 748716 h 3038475"/>
                <a:gd name="connsiteX1218" fmla="*/ 478640 w 1792304"/>
                <a:gd name="connsiteY1218" fmla="*/ 750220 h 3038475"/>
                <a:gd name="connsiteX1219" fmla="*/ 481815 w 1792304"/>
                <a:gd name="connsiteY1219" fmla="*/ 744204 h 3038475"/>
                <a:gd name="connsiteX1220" fmla="*/ 476920 w 1792304"/>
                <a:gd name="connsiteY1220" fmla="*/ 742935 h 3038475"/>
                <a:gd name="connsiteX1221" fmla="*/ 603110 w 1792304"/>
                <a:gd name="connsiteY1221" fmla="*/ 742906 h 3038475"/>
                <a:gd name="connsiteX1222" fmla="*/ 589765 w 1792304"/>
                <a:gd name="connsiteY1222" fmla="*/ 745810 h 3038475"/>
                <a:gd name="connsiteX1223" fmla="*/ 610605 w 1792304"/>
                <a:gd name="connsiteY1223" fmla="*/ 781016 h 3038475"/>
                <a:gd name="connsiteX1224" fmla="*/ 708957 w 1792304"/>
                <a:gd name="connsiteY1224" fmla="*/ 832917 h 3038475"/>
                <a:gd name="connsiteX1225" fmla="*/ 730528 w 1792304"/>
                <a:gd name="connsiteY1225" fmla="*/ 854694 h 3038475"/>
                <a:gd name="connsiteX1226" fmla="*/ 777693 w 1792304"/>
                <a:gd name="connsiteY1226" fmla="*/ 901514 h 3038475"/>
                <a:gd name="connsiteX1227" fmla="*/ 861785 w 1792304"/>
                <a:gd name="connsiteY1227" fmla="*/ 913129 h 3038475"/>
                <a:gd name="connsiteX1228" fmla="*/ 893594 w 1792304"/>
                <a:gd name="connsiteY1228" fmla="*/ 920751 h 3038475"/>
                <a:gd name="connsiteX1229" fmla="*/ 877872 w 1792304"/>
                <a:gd name="connsiteY1229" fmla="*/ 893530 h 3038475"/>
                <a:gd name="connsiteX1230" fmla="*/ 844967 w 1792304"/>
                <a:gd name="connsiteY1230" fmla="*/ 864131 h 3038475"/>
                <a:gd name="connsiteX1231" fmla="*/ 754293 w 1792304"/>
                <a:gd name="connsiteY1231" fmla="*/ 803881 h 3038475"/>
                <a:gd name="connsiteX1232" fmla="*/ 631080 w 1792304"/>
                <a:gd name="connsiteY1232" fmla="*/ 746536 h 3038475"/>
                <a:gd name="connsiteX1233" fmla="*/ 618649 w 1792304"/>
                <a:gd name="connsiteY1233" fmla="*/ 744358 h 3038475"/>
                <a:gd name="connsiteX1234" fmla="*/ 603110 w 1792304"/>
                <a:gd name="connsiteY1234" fmla="*/ 742906 h 3038475"/>
                <a:gd name="connsiteX1235" fmla="*/ 624784 w 1792304"/>
                <a:gd name="connsiteY1235" fmla="*/ 715963 h 3038475"/>
                <a:gd name="connsiteX1236" fmla="*/ 604052 w 1792304"/>
                <a:gd name="connsiteY1236" fmla="*/ 724264 h 3038475"/>
                <a:gd name="connsiteX1237" fmla="*/ 617510 w 1792304"/>
                <a:gd name="connsiteY1237" fmla="*/ 733649 h 3038475"/>
                <a:gd name="connsiteX1238" fmla="*/ 754270 w 1792304"/>
                <a:gd name="connsiteY1238" fmla="*/ 795729 h 3038475"/>
                <a:gd name="connsiteX1239" fmla="*/ 851748 w 1792304"/>
                <a:gd name="connsiteY1239" fmla="*/ 858171 h 3038475"/>
                <a:gd name="connsiteX1240" fmla="*/ 897213 w 1792304"/>
                <a:gd name="connsiteY1240" fmla="*/ 903288 h 3038475"/>
                <a:gd name="connsiteX1241" fmla="*/ 903760 w 1792304"/>
                <a:gd name="connsiteY1241" fmla="*/ 890294 h 3038475"/>
                <a:gd name="connsiteX1242" fmla="*/ 900487 w 1792304"/>
                <a:gd name="connsiteY1242" fmla="*/ 851313 h 3038475"/>
                <a:gd name="connsiteX1243" fmla="*/ 872116 w 1792304"/>
                <a:gd name="connsiteY1243" fmla="*/ 809084 h 3038475"/>
                <a:gd name="connsiteX1244" fmla="*/ 731719 w 1792304"/>
                <a:gd name="connsiteY1244" fmla="*/ 745920 h 3038475"/>
                <a:gd name="connsiteX1245" fmla="*/ 721899 w 1792304"/>
                <a:gd name="connsiteY1245" fmla="*/ 752056 h 3038475"/>
                <a:gd name="connsiteX1246" fmla="*/ 711351 w 1792304"/>
                <a:gd name="connsiteY1246" fmla="*/ 737619 h 3038475"/>
                <a:gd name="connsiteX1247" fmla="*/ 661521 w 1792304"/>
                <a:gd name="connsiteY1247" fmla="*/ 717767 h 3038475"/>
                <a:gd name="connsiteX1248" fmla="*/ 471169 w 1792304"/>
                <a:gd name="connsiteY1248" fmla="*/ 713116 h 3038475"/>
                <a:gd name="connsiteX1249" fmla="*/ 465940 w 1792304"/>
                <a:gd name="connsiteY1249" fmla="*/ 717386 h 3038475"/>
                <a:gd name="connsiteX1250" fmla="*/ 475278 w 1792304"/>
                <a:gd name="connsiteY1250" fmla="*/ 720999 h 3038475"/>
                <a:gd name="connsiteX1251" fmla="*/ 477893 w 1792304"/>
                <a:gd name="connsiteY1251" fmla="*/ 716401 h 3038475"/>
                <a:gd name="connsiteX1252" fmla="*/ 471169 w 1792304"/>
                <a:gd name="connsiteY1252" fmla="*/ 713116 h 3038475"/>
                <a:gd name="connsiteX1253" fmla="*/ 1239772 w 1792304"/>
                <a:gd name="connsiteY1253" fmla="*/ 689702 h 3038475"/>
                <a:gd name="connsiteX1254" fmla="*/ 1229958 w 1792304"/>
                <a:gd name="connsiteY1254" fmla="*/ 696613 h 3038475"/>
                <a:gd name="connsiteX1255" fmla="*/ 1229594 w 1792304"/>
                <a:gd name="connsiteY1255" fmla="*/ 729349 h 3038475"/>
                <a:gd name="connsiteX1256" fmla="*/ 1219416 w 1792304"/>
                <a:gd name="connsiteY1256" fmla="*/ 882842 h 3038475"/>
                <a:gd name="connsiteX1257" fmla="*/ 1191427 w 1792304"/>
                <a:gd name="connsiteY1257" fmla="*/ 1011238 h 3038475"/>
                <a:gd name="connsiteX1258" fmla="*/ 1201605 w 1792304"/>
                <a:gd name="connsiteY1258" fmla="*/ 1008692 h 3038475"/>
                <a:gd name="connsiteX1259" fmla="*/ 1239772 w 1792304"/>
                <a:gd name="connsiteY1259" fmla="*/ 962134 h 3038475"/>
                <a:gd name="connsiteX1260" fmla="*/ 1268125 w 1792304"/>
                <a:gd name="connsiteY1260" fmla="*/ 843923 h 3038475"/>
                <a:gd name="connsiteX1261" fmla="*/ 1265580 w 1792304"/>
                <a:gd name="connsiteY1261" fmla="*/ 740988 h 3038475"/>
                <a:gd name="connsiteX1262" fmla="*/ 1262309 w 1792304"/>
                <a:gd name="connsiteY1262" fmla="*/ 718800 h 3038475"/>
                <a:gd name="connsiteX1263" fmla="*/ 1239772 w 1792304"/>
                <a:gd name="connsiteY1263" fmla="*/ 689702 h 3038475"/>
                <a:gd name="connsiteX1264" fmla="*/ 1213474 w 1792304"/>
                <a:gd name="connsiteY1264" fmla="*/ 685800 h 3038475"/>
                <a:gd name="connsiteX1265" fmla="*/ 1185428 w 1792304"/>
                <a:gd name="connsiteY1265" fmla="*/ 713007 h 3038475"/>
                <a:gd name="connsiteX1266" fmla="*/ 1163938 w 1792304"/>
                <a:gd name="connsiteY1266" fmla="*/ 745292 h 3038475"/>
                <a:gd name="connsiteX1267" fmla="*/ 1147548 w 1792304"/>
                <a:gd name="connsiteY1267" fmla="*/ 797892 h 3038475"/>
                <a:gd name="connsiteX1268" fmla="*/ 1140627 w 1792304"/>
                <a:gd name="connsiteY1268" fmla="*/ 859198 h 3038475"/>
                <a:gd name="connsiteX1269" fmla="*/ 1144270 w 1792304"/>
                <a:gd name="connsiteY1269" fmla="*/ 904543 h 3038475"/>
                <a:gd name="connsiteX1270" fmla="*/ 1156289 w 1792304"/>
                <a:gd name="connsiteY1270" fmla="*/ 958231 h 3038475"/>
                <a:gd name="connsiteX1271" fmla="*/ 1167216 w 1792304"/>
                <a:gd name="connsiteY1271" fmla="*/ 986527 h 3038475"/>
                <a:gd name="connsiteX1272" fmla="*/ 1165031 w 1792304"/>
                <a:gd name="connsiteY1272" fmla="*/ 1018449 h 3038475"/>
                <a:gd name="connsiteX1273" fmla="*/ 1182150 w 1792304"/>
                <a:gd name="connsiteY1273" fmla="*/ 1011194 h 3038475"/>
                <a:gd name="connsiteX1274" fmla="*/ 1198176 w 1792304"/>
                <a:gd name="connsiteY1274" fmla="*/ 962222 h 3038475"/>
                <a:gd name="connsiteX1275" fmla="*/ 1216388 w 1792304"/>
                <a:gd name="connsiteY1275" fmla="*/ 858110 h 3038475"/>
                <a:gd name="connsiteX1276" fmla="*/ 1222216 w 1792304"/>
                <a:gd name="connsiteY1276" fmla="*/ 708654 h 3038475"/>
                <a:gd name="connsiteX1277" fmla="*/ 1213474 w 1792304"/>
                <a:gd name="connsiteY1277" fmla="*/ 685800 h 3038475"/>
                <a:gd name="connsiteX1278" fmla="*/ 1280835 w 1792304"/>
                <a:gd name="connsiteY1278" fmla="*/ 681038 h 3038475"/>
                <a:gd name="connsiteX1279" fmla="*/ 1278268 w 1792304"/>
                <a:gd name="connsiteY1279" fmla="*/ 691915 h 3038475"/>
                <a:gd name="connsiteX1280" fmla="*/ 1258102 w 1792304"/>
                <a:gd name="connsiteY1280" fmla="*/ 694091 h 3038475"/>
                <a:gd name="connsiteX1281" fmla="*/ 1272769 w 1792304"/>
                <a:gd name="connsiteY1281" fmla="*/ 717658 h 3038475"/>
                <a:gd name="connsiteX1282" fmla="*/ 1306868 w 1792304"/>
                <a:gd name="connsiteY1282" fmla="*/ 769507 h 3038475"/>
                <a:gd name="connsiteX1283" fmla="*/ 1341333 w 1792304"/>
                <a:gd name="connsiteY1283" fmla="*/ 787635 h 3038475"/>
                <a:gd name="connsiteX1284" fmla="*/ 1382399 w 1792304"/>
                <a:gd name="connsiteY1284" fmla="*/ 792712 h 3038475"/>
                <a:gd name="connsiteX1285" fmla="*/ 1399999 w 1792304"/>
                <a:gd name="connsiteY1285" fmla="*/ 793437 h 3038475"/>
                <a:gd name="connsiteX1286" fmla="*/ 1387899 w 1792304"/>
                <a:gd name="connsiteY1286" fmla="*/ 752828 h 3038475"/>
                <a:gd name="connsiteX1287" fmla="*/ 1321534 w 1792304"/>
                <a:gd name="connsiteY1287" fmla="*/ 705693 h 3038475"/>
                <a:gd name="connsiteX1288" fmla="*/ 1280835 w 1792304"/>
                <a:gd name="connsiteY1288" fmla="*/ 681038 h 3038475"/>
                <a:gd name="connsiteX1289" fmla="*/ 1267231 w 1792304"/>
                <a:gd name="connsiteY1289" fmla="*/ 676275 h 3038475"/>
                <a:gd name="connsiteX1290" fmla="*/ 1259690 w 1792304"/>
                <a:gd name="connsiteY1290" fmla="*/ 684547 h 3038475"/>
                <a:gd name="connsiteX1291" fmla="*/ 1266040 w 1792304"/>
                <a:gd name="connsiteY1291" fmla="*/ 689811 h 3038475"/>
                <a:gd name="connsiteX1292" fmla="*/ 1271994 w 1792304"/>
                <a:gd name="connsiteY1292" fmla="*/ 683043 h 3038475"/>
                <a:gd name="connsiteX1293" fmla="*/ 1267231 w 1792304"/>
                <a:gd name="connsiteY1293" fmla="*/ 676275 h 3038475"/>
                <a:gd name="connsiteX1294" fmla="*/ 483569 w 1792304"/>
                <a:gd name="connsiteY1294" fmla="*/ 674688 h 3038475"/>
                <a:gd name="connsiteX1295" fmla="*/ 474545 w 1792304"/>
                <a:gd name="connsiteY1295" fmla="*/ 683208 h 3038475"/>
                <a:gd name="connsiteX1296" fmla="*/ 481898 w 1792304"/>
                <a:gd name="connsiteY1296" fmla="*/ 685060 h 3038475"/>
                <a:gd name="connsiteX1297" fmla="*/ 486577 w 1792304"/>
                <a:gd name="connsiteY1297" fmla="*/ 679503 h 3038475"/>
                <a:gd name="connsiteX1298" fmla="*/ 483569 w 1792304"/>
                <a:gd name="connsiteY1298" fmla="*/ 674688 h 3038475"/>
                <a:gd name="connsiteX1299" fmla="*/ 1240861 w 1792304"/>
                <a:gd name="connsiteY1299" fmla="*/ 669925 h 3038475"/>
                <a:gd name="connsiteX1300" fmla="*/ 1213652 w 1792304"/>
                <a:gd name="connsiteY1300" fmla="*/ 673847 h 3038475"/>
                <a:gd name="connsiteX1301" fmla="*/ 1246824 w 1792304"/>
                <a:gd name="connsiteY1301" fmla="*/ 679077 h 3038475"/>
                <a:gd name="connsiteX1302" fmla="*/ 1256515 w 1792304"/>
                <a:gd name="connsiteY1302" fmla="*/ 673193 h 3038475"/>
                <a:gd name="connsiteX1303" fmla="*/ 1240861 w 1792304"/>
                <a:gd name="connsiteY1303" fmla="*/ 669925 h 3038475"/>
                <a:gd name="connsiteX1304" fmla="*/ 495231 w 1792304"/>
                <a:gd name="connsiteY1304" fmla="*/ 666574 h 3038475"/>
                <a:gd name="connsiteX1305" fmla="*/ 499171 w 1792304"/>
                <a:gd name="connsiteY1305" fmla="*/ 675393 h 3038475"/>
                <a:gd name="connsiteX1306" fmla="*/ 553253 w 1792304"/>
                <a:gd name="connsiteY1306" fmla="*/ 693738 h 3038475"/>
                <a:gd name="connsiteX1307" fmla="*/ 528898 w 1792304"/>
                <a:gd name="connsiteY1307" fmla="*/ 681391 h 3038475"/>
                <a:gd name="connsiteX1308" fmla="*/ 495231 w 1792304"/>
                <a:gd name="connsiteY1308" fmla="*/ 666574 h 3038475"/>
                <a:gd name="connsiteX1309" fmla="*/ 1273184 w 1792304"/>
                <a:gd name="connsiteY1309" fmla="*/ 661918 h 3038475"/>
                <a:gd name="connsiteX1310" fmla="*/ 1267161 w 1792304"/>
                <a:gd name="connsiteY1310" fmla="*/ 663062 h 3038475"/>
                <a:gd name="connsiteX1311" fmla="*/ 1275752 w 1792304"/>
                <a:gd name="connsiteY1311" fmla="*/ 669926 h 3038475"/>
                <a:gd name="connsiteX1312" fmla="*/ 1278367 w 1792304"/>
                <a:gd name="connsiteY1312" fmla="*/ 666657 h 3038475"/>
                <a:gd name="connsiteX1313" fmla="*/ 1273184 w 1792304"/>
                <a:gd name="connsiteY1313" fmla="*/ 661918 h 3038475"/>
                <a:gd name="connsiteX1314" fmla="*/ 1179564 w 1792304"/>
                <a:gd name="connsiteY1314" fmla="*/ 660400 h 3038475"/>
                <a:gd name="connsiteX1315" fmla="*/ 1081042 w 1792304"/>
                <a:gd name="connsiteY1315" fmla="*/ 691395 h 3038475"/>
                <a:gd name="connsiteX1316" fmla="*/ 915990 w 1792304"/>
                <a:gd name="connsiteY1316" fmla="*/ 797507 h 3038475"/>
                <a:gd name="connsiteX1317" fmla="*/ 908719 w 1792304"/>
                <a:gd name="connsiteY1317" fmla="*/ 810270 h 3038475"/>
                <a:gd name="connsiteX1318" fmla="*/ 941439 w 1792304"/>
                <a:gd name="connsiteY1318" fmla="*/ 810999 h 3038475"/>
                <a:gd name="connsiteX1319" fmla="*/ 995608 w 1792304"/>
                <a:gd name="connsiteY1319" fmla="*/ 800789 h 3038475"/>
                <a:gd name="connsiteX1320" fmla="*/ 1072317 w 1792304"/>
                <a:gd name="connsiteY1320" fmla="*/ 775264 h 3038475"/>
                <a:gd name="connsiteX1321" fmla="*/ 1100674 w 1792304"/>
                <a:gd name="connsiteY1321" fmla="*/ 763595 h 3038475"/>
                <a:gd name="connsiteX1322" fmla="*/ 1163204 w 1792304"/>
                <a:gd name="connsiteY1322" fmla="*/ 720202 h 3038475"/>
                <a:gd name="connsiteX1323" fmla="*/ 1189016 w 1792304"/>
                <a:gd name="connsiteY1323" fmla="*/ 668787 h 3038475"/>
                <a:gd name="connsiteX1324" fmla="*/ 1179564 w 1792304"/>
                <a:gd name="connsiteY1324" fmla="*/ 660400 h 3038475"/>
                <a:gd name="connsiteX1325" fmla="*/ 1260993 w 1792304"/>
                <a:gd name="connsiteY1325" fmla="*/ 652340 h 3038475"/>
                <a:gd name="connsiteX1326" fmla="*/ 1223177 w 1792304"/>
                <a:gd name="connsiteY1326" fmla="*/ 664063 h 3038475"/>
                <a:gd name="connsiteX1327" fmla="*/ 1231789 w 1792304"/>
                <a:gd name="connsiteY1327" fmla="*/ 663331 h 3038475"/>
                <a:gd name="connsiteX1328" fmla="*/ 1262865 w 1792304"/>
                <a:gd name="connsiteY1328" fmla="*/ 655637 h 3038475"/>
                <a:gd name="connsiteX1329" fmla="*/ 1295160 w 1792304"/>
                <a:gd name="connsiteY1329" fmla="*/ 647700 h 3038475"/>
                <a:gd name="connsiteX1330" fmla="*/ 1285090 w 1792304"/>
                <a:gd name="connsiteY1330" fmla="*/ 660730 h 3038475"/>
                <a:gd name="connsiteX1331" fmla="*/ 1288327 w 1792304"/>
                <a:gd name="connsiteY1331" fmla="*/ 675570 h 3038475"/>
                <a:gd name="connsiteX1332" fmla="*/ 1392619 w 1792304"/>
                <a:gd name="connsiteY1332" fmla="*/ 738188 h 3038475"/>
                <a:gd name="connsiteX1333" fmla="*/ 1394417 w 1792304"/>
                <a:gd name="connsiteY1333" fmla="*/ 734206 h 3038475"/>
                <a:gd name="connsiteX1334" fmla="*/ 1333640 w 1792304"/>
                <a:gd name="connsiteY1334" fmla="*/ 657472 h 3038475"/>
                <a:gd name="connsiteX1335" fmla="*/ 1295160 w 1792304"/>
                <a:gd name="connsiteY1335" fmla="*/ 647700 h 3038475"/>
                <a:gd name="connsiteX1336" fmla="*/ 493062 w 1792304"/>
                <a:gd name="connsiteY1336" fmla="*/ 646113 h 3038475"/>
                <a:gd name="connsiteX1337" fmla="*/ 483402 w 1792304"/>
                <a:gd name="connsiteY1337" fmla="*/ 654932 h 3038475"/>
                <a:gd name="connsiteX1338" fmla="*/ 495663 w 1792304"/>
                <a:gd name="connsiteY1338" fmla="*/ 657049 h 3038475"/>
                <a:gd name="connsiteX1339" fmla="*/ 500122 w 1792304"/>
                <a:gd name="connsiteY1339" fmla="*/ 652463 h 3038475"/>
                <a:gd name="connsiteX1340" fmla="*/ 493062 w 1792304"/>
                <a:gd name="connsiteY1340" fmla="*/ 646113 h 3038475"/>
                <a:gd name="connsiteX1341" fmla="*/ 1269246 w 1792304"/>
                <a:gd name="connsiteY1341" fmla="*/ 638175 h 3038475"/>
                <a:gd name="connsiteX1342" fmla="*/ 1265822 w 1792304"/>
                <a:gd name="connsiteY1342" fmla="*/ 643491 h 3038475"/>
                <a:gd name="connsiteX1343" fmla="*/ 1277121 w 1792304"/>
                <a:gd name="connsiteY1343" fmla="*/ 651466 h 3038475"/>
                <a:gd name="connsiteX1344" fmla="*/ 1279861 w 1792304"/>
                <a:gd name="connsiteY1344" fmla="*/ 641830 h 3038475"/>
                <a:gd name="connsiteX1345" fmla="*/ 1269246 w 1792304"/>
                <a:gd name="connsiteY1345" fmla="*/ 638175 h 3038475"/>
                <a:gd name="connsiteX1346" fmla="*/ 540014 w 1792304"/>
                <a:gd name="connsiteY1346" fmla="*/ 629708 h 3038475"/>
                <a:gd name="connsiteX1347" fmla="*/ 528589 w 1792304"/>
                <a:gd name="connsiteY1347" fmla="*/ 631472 h 3038475"/>
                <a:gd name="connsiteX1348" fmla="*/ 530432 w 1792304"/>
                <a:gd name="connsiteY1348" fmla="*/ 636058 h 3038475"/>
                <a:gd name="connsiteX1349" fmla="*/ 569127 w 1792304"/>
                <a:gd name="connsiteY1349" fmla="*/ 676275 h 3038475"/>
                <a:gd name="connsiteX1350" fmla="*/ 549964 w 1792304"/>
                <a:gd name="connsiteY1350" fmla="*/ 647347 h 3038475"/>
                <a:gd name="connsiteX1351" fmla="*/ 544436 w 1792304"/>
                <a:gd name="connsiteY1351" fmla="*/ 647347 h 3038475"/>
                <a:gd name="connsiteX1352" fmla="*/ 546647 w 1792304"/>
                <a:gd name="connsiteY1352" fmla="*/ 642055 h 3038475"/>
                <a:gd name="connsiteX1353" fmla="*/ 512757 w 1792304"/>
                <a:gd name="connsiteY1353" fmla="*/ 627045 h 3038475"/>
                <a:gd name="connsiteX1354" fmla="*/ 505401 w 1792304"/>
                <a:gd name="connsiteY1354" fmla="*/ 630582 h 3038475"/>
                <a:gd name="connsiteX1355" fmla="*/ 505401 w 1792304"/>
                <a:gd name="connsiteY1355" fmla="*/ 635759 h 3038475"/>
                <a:gd name="connsiteX1356" fmla="*/ 512885 w 1792304"/>
                <a:gd name="connsiteY1356" fmla="*/ 637485 h 3038475"/>
                <a:gd name="connsiteX1357" fmla="*/ 518328 w 1792304"/>
                <a:gd name="connsiteY1357" fmla="*/ 631273 h 3038475"/>
                <a:gd name="connsiteX1358" fmla="*/ 512757 w 1792304"/>
                <a:gd name="connsiteY1358" fmla="*/ 627045 h 3038475"/>
                <a:gd name="connsiteX1359" fmla="*/ 1142722 w 1792304"/>
                <a:gd name="connsiteY1359" fmla="*/ 626966 h 3038475"/>
                <a:gd name="connsiteX1360" fmla="*/ 1132684 w 1792304"/>
                <a:gd name="connsiteY1360" fmla="*/ 628595 h 3038475"/>
                <a:gd name="connsiteX1361" fmla="*/ 1067346 w 1792304"/>
                <a:gd name="connsiteY1361" fmla="*/ 645977 h 3038475"/>
                <a:gd name="connsiteX1362" fmla="*/ 1030479 w 1792304"/>
                <a:gd name="connsiteY1362" fmla="*/ 665169 h 3038475"/>
                <a:gd name="connsiteX1363" fmla="*/ 897977 w 1792304"/>
                <a:gd name="connsiteY1363" fmla="*/ 793721 h 3038475"/>
                <a:gd name="connsiteX1364" fmla="*/ 898707 w 1792304"/>
                <a:gd name="connsiteY1364" fmla="*/ 801688 h 3038475"/>
                <a:gd name="connsiteX1365" fmla="*/ 951270 w 1792304"/>
                <a:gd name="connsiteY1365" fmla="*/ 758958 h 3038475"/>
                <a:gd name="connsiteX1366" fmla="*/ 1142174 w 1792304"/>
                <a:gd name="connsiteY1366" fmla="*/ 663359 h 3038475"/>
                <a:gd name="connsiteX1367" fmla="*/ 1161155 w 1792304"/>
                <a:gd name="connsiteY1367" fmla="*/ 656116 h 3038475"/>
                <a:gd name="connsiteX1368" fmla="*/ 1161155 w 1792304"/>
                <a:gd name="connsiteY1368" fmla="*/ 638735 h 3038475"/>
                <a:gd name="connsiteX1369" fmla="*/ 1152760 w 1792304"/>
                <a:gd name="connsiteY1369" fmla="*/ 629682 h 3038475"/>
                <a:gd name="connsiteX1370" fmla="*/ 1142722 w 1792304"/>
                <a:gd name="connsiteY1370" fmla="*/ 626966 h 3038475"/>
                <a:gd name="connsiteX1371" fmla="*/ 1270546 w 1792304"/>
                <a:gd name="connsiteY1371" fmla="*/ 617483 h 3038475"/>
                <a:gd name="connsiteX1372" fmla="*/ 1264452 w 1792304"/>
                <a:gd name="connsiteY1372" fmla="*/ 621698 h 3038475"/>
                <a:gd name="connsiteX1373" fmla="*/ 1269113 w 1792304"/>
                <a:gd name="connsiteY1373" fmla="*/ 624764 h 3038475"/>
                <a:gd name="connsiteX1374" fmla="*/ 1275565 w 1792304"/>
                <a:gd name="connsiteY1374" fmla="*/ 620931 h 3038475"/>
                <a:gd name="connsiteX1375" fmla="*/ 1270546 w 1792304"/>
                <a:gd name="connsiteY1375" fmla="*/ 617483 h 3038475"/>
                <a:gd name="connsiteX1376" fmla="*/ 537377 w 1792304"/>
                <a:gd name="connsiteY1376" fmla="*/ 611188 h 3038475"/>
                <a:gd name="connsiteX1377" fmla="*/ 531733 w 1792304"/>
                <a:gd name="connsiteY1377" fmla="*/ 616347 h 3038475"/>
                <a:gd name="connsiteX1378" fmla="*/ 534908 w 1792304"/>
                <a:gd name="connsiteY1378" fmla="*/ 619919 h 3038475"/>
                <a:gd name="connsiteX1379" fmla="*/ 543727 w 1792304"/>
                <a:gd name="connsiteY1379" fmla="*/ 615157 h 3038475"/>
                <a:gd name="connsiteX1380" fmla="*/ 537377 w 1792304"/>
                <a:gd name="connsiteY1380" fmla="*/ 611188 h 3038475"/>
                <a:gd name="connsiteX1381" fmla="*/ 582710 w 1792304"/>
                <a:gd name="connsiteY1381" fmla="*/ 608013 h 3038475"/>
                <a:gd name="connsiteX1382" fmla="*/ 580240 w 1792304"/>
                <a:gd name="connsiteY1382" fmla="*/ 608372 h 3038475"/>
                <a:gd name="connsiteX1383" fmla="*/ 579535 w 1792304"/>
                <a:gd name="connsiteY1383" fmla="*/ 648588 h 3038475"/>
                <a:gd name="connsiteX1384" fmla="*/ 588354 w 1792304"/>
                <a:gd name="connsiteY1384" fmla="*/ 668338 h 3038475"/>
                <a:gd name="connsiteX1385" fmla="*/ 589765 w 1792304"/>
                <a:gd name="connsiteY1385" fmla="*/ 667620 h 3038475"/>
                <a:gd name="connsiteX1386" fmla="*/ 585179 w 1792304"/>
                <a:gd name="connsiteY1386" fmla="*/ 620221 h 3038475"/>
                <a:gd name="connsiteX1387" fmla="*/ 582710 w 1792304"/>
                <a:gd name="connsiteY1387" fmla="*/ 608013 h 3038475"/>
                <a:gd name="connsiteX1388" fmla="*/ 564031 w 1792304"/>
                <a:gd name="connsiteY1388" fmla="*/ 598488 h 3038475"/>
                <a:gd name="connsiteX1389" fmla="*/ 559352 w 1792304"/>
                <a:gd name="connsiteY1389" fmla="*/ 603617 h 3038475"/>
                <a:gd name="connsiteX1390" fmla="*/ 564699 w 1792304"/>
                <a:gd name="connsiteY1390" fmla="*/ 608013 h 3038475"/>
                <a:gd name="connsiteX1391" fmla="*/ 569713 w 1792304"/>
                <a:gd name="connsiteY1391" fmla="*/ 604349 h 3038475"/>
                <a:gd name="connsiteX1392" fmla="*/ 564031 w 1792304"/>
                <a:gd name="connsiteY1392" fmla="*/ 598488 h 3038475"/>
                <a:gd name="connsiteX1393" fmla="*/ 1248112 w 1792304"/>
                <a:gd name="connsiteY1393" fmla="*/ 596900 h 3038475"/>
                <a:gd name="connsiteX1394" fmla="*/ 1238645 w 1792304"/>
                <a:gd name="connsiteY1394" fmla="*/ 608511 h 3038475"/>
                <a:gd name="connsiteX1395" fmla="*/ 1212065 w 1792304"/>
                <a:gd name="connsiteY1395" fmla="*/ 635000 h 3038475"/>
                <a:gd name="connsiteX1396" fmla="*/ 1221532 w 1792304"/>
                <a:gd name="connsiteY1396" fmla="*/ 633185 h 3038475"/>
                <a:gd name="connsiteX1397" fmla="*/ 1251753 w 1792304"/>
                <a:gd name="connsiteY1397" fmla="*/ 608511 h 3038475"/>
                <a:gd name="connsiteX1398" fmla="*/ 1248112 w 1792304"/>
                <a:gd name="connsiteY1398" fmla="*/ 596900 h 3038475"/>
                <a:gd name="connsiteX1399" fmla="*/ 969828 w 1792304"/>
                <a:gd name="connsiteY1399" fmla="*/ 595468 h 3038475"/>
                <a:gd name="connsiteX1400" fmla="*/ 920507 w 1792304"/>
                <a:gd name="connsiteY1400" fmla="*/ 603884 h 3038475"/>
                <a:gd name="connsiteX1401" fmla="*/ 850749 w 1792304"/>
                <a:gd name="connsiteY1401" fmla="*/ 658836 h 3038475"/>
                <a:gd name="connsiteX1402" fmla="*/ 836943 w 1792304"/>
                <a:gd name="connsiteY1402" fmla="*/ 729073 h 3038475"/>
                <a:gd name="connsiteX1403" fmla="*/ 852203 w 1792304"/>
                <a:gd name="connsiteY1403" fmla="*/ 774927 h 3038475"/>
                <a:gd name="connsiteX1404" fmla="*/ 846390 w 1792304"/>
                <a:gd name="connsiteY1404" fmla="*/ 772380 h 3038475"/>
                <a:gd name="connsiteX1405" fmla="*/ 791528 w 1792304"/>
                <a:gd name="connsiteY1405" fmla="*/ 700323 h 3038475"/>
                <a:gd name="connsiteX1406" fmla="*/ 787168 w 1792304"/>
                <a:gd name="connsiteY1406" fmla="*/ 687950 h 3038475"/>
                <a:gd name="connsiteX1407" fmla="*/ 782082 w 1792304"/>
                <a:gd name="connsiteY1407" fmla="*/ 696684 h 3038475"/>
                <a:gd name="connsiteX1408" fmla="*/ 803518 w 1792304"/>
                <a:gd name="connsiteY1408" fmla="*/ 739991 h 3038475"/>
                <a:gd name="connsiteX1409" fmla="*/ 847843 w 1792304"/>
                <a:gd name="connsiteY1409" fmla="*/ 782933 h 3038475"/>
                <a:gd name="connsiteX1410" fmla="*/ 861649 w 1792304"/>
                <a:gd name="connsiteY1410" fmla="*/ 789484 h 3038475"/>
                <a:gd name="connsiteX1411" fmla="*/ 858016 w 1792304"/>
                <a:gd name="connsiteY1411" fmla="*/ 775655 h 3038475"/>
                <a:gd name="connsiteX1412" fmla="*/ 866009 w 1792304"/>
                <a:gd name="connsiteY1412" fmla="*/ 728345 h 3038475"/>
                <a:gd name="connsiteX1413" fmla="*/ 876909 w 1792304"/>
                <a:gd name="connsiteY1413" fmla="*/ 696684 h 3038475"/>
                <a:gd name="connsiteX1414" fmla="*/ 889988 w 1792304"/>
                <a:gd name="connsiteY1414" fmla="*/ 667206 h 3038475"/>
                <a:gd name="connsiteX1415" fmla="*/ 941216 w 1792304"/>
                <a:gd name="connsiteY1415" fmla="*/ 619896 h 3038475"/>
                <a:gd name="connsiteX1416" fmla="*/ 993534 w 1792304"/>
                <a:gd name="connsiteY1416" fmla="*/ 610798 h 3038475"/>
                <a:gd name="connsiteX1417" fmla="*/ 1008794 w 1792304"/>
                <a:gd name="connsiteY1417" fmla="*/ 630450 h 3038475"/>
                <a:gd name="connsiteX1418" fmla="*/ 972825 w 1792304"/>
                <a:gd name="connsiteY1418" fmla="*/ 647918 h 3038475"/>
                <a:gd name="connsiteX1419" fmla="*/ 992445 w 1792304"/>
                <a:gd name="connsiteY1419" fmla="*/ 661019 h 3038475"/>
                <a:gd name="connsiteX1420" fmla="*/ 1026597 w 1792304"/>
                <a:gd name="connsiteY1420" fmla="*/ 653013 h 3038475"/>
                <a:gd name="connsiteX1421" fmla="*/ 1016424 w 1792304"/>
                <a:gd name="connsiteY1421" fmla="*/ 612982 h 3038475"/>
                <a:gd name="connsiteX1422" fmla="*/ 969828 w 1792304"/>
                <a:gd name="connsiteY1422" fmla="*/ 595468 h 3038475"/>
                <a:gd name="connsiteX1423" fmla="*/ 1263827 w 1792304"/>
                <a:gd name="connsiteY1423" fmla="*/ 594915 h 3038475"/>
                <a:gd name="connsiteX1424" fmla="*/ 1258102 w 1792304"/>
                <a:gd name="connsiteY1424" fmla="*/ 600869 h 3038475"/>
                <a:gd name="connsiteX1425" fmla="*/ 1265848 w 1792304"/>
                <a:gd name="connsiteY1425" fmla="*/ 605631 h 3038475"/>
                <a:gd name="connsiteX1426" fmla="*/ 1268542 w 1792304"/>
                <a:gd name="connsiteY1426" fmla="*/ 600869 h 3038475"/>
                <a:gd name="connsiteX1427" fmla="*/ 1263827 w 1792304"/>
                <a:gd name="connsiteY1427" fmla="*/ 594915 h 3038475"/>
                <a:gd name="connsiteX1428" fmla="*/ 1341480 w 1792304"/>
                <a:gd name="connsiteY1428" fmla="*/ 592872 h 3038475"/>
                <a:gd name="connsiteX1429" fmla="*/ 1282285 w 1792304"/>
                <a:gd name="connsiteY1429" fmla="*/ 613801 h 3038475"/>
                <a:gd name="connsiteX1430" fmla="*/ 1286355 w 1792304"/>
                <a:gd name="connsiteY1430" fmla="*/ 623715 h 3038475"/>
                <a:gd name="connsiteX1431" fmla="*/ 1291534 w 1792304"/>
                <a:gd name="connsiteY1431" fmla="*/ 640605 h 3038475"/>
                <a:gd name="connsiteX1432" fmla="*/ 1304483 w 1792304"/>
                <a:gd name="connsiteY1432" fmla="*/ 642074 h 3038475"/>
                <a:gd name="connsiteX1433" fmla="*/ 1344810 w 1792304"/>
                <a:gd name="connsiteY1433" fmla="*/ 642074 h 3038475"/>
                <a:gd name="connsiteX1434" fmla="*/ 1364049 w 1792304"/>
                <a:gd name="connsiteY1434" fmla="*/ 622981 h 3038475"/>
                <a:gd name="connsiteX1435" fmla="*/ 1356279 w 1792304"/>
                <a:gd name="connsiteY1435" fmla="*/ 604622 h 3038475"/>
                <a:gd name="connsiteX1436" fmla="*/ 1341480 w 1792304"/>
                <a:gd name="connsiteY1436" fmla="*/ 592872 h 3038475"/>
                <a:gd name="connsiteX1437" fmla="*/ 586590 w 1792304"/>
                <a:gd name="connsiteY1437" fmla="*/ 592138 h 3038475"/>
                <a:gd name="connsiteX1438" fmla="*/ 583415 w 1792304"/>
                <a:gd name="connsiteY1438" fmla="*/ 598736 h 3038475"/>
                <a:gd name="connsiteX1439" fmla="*/ 592940 w 1792304"/>
                <a:gd name="connsiteY1439" fmla="*/ 601862 h 3038475"/>
                <a:gd name="connsiteX1440" fmla="*/ 594704 w 1792304"/>
                <a:gd name="connsiteY1440" fmla="*/ 595958 h 3038475"/>
                <a:gd name="connsiteX1441" fmla="*/ 586590 w 1792304"/>
                <a:gd name="connsiteY1441" fmla="*/ 592138 h 3038475"/>
                <a:gd name="connsiteX1442" fmla="*/ 1205866 w 1792304"/>
                <a:gd name="connsiteY1442" fmla="*/ 581025 h 3038475"/>
                <a:gd name="connsiteX1443" fmla="*/ 1194174 w 1792304"/>
                <a:gd name="connsiteY1443" fmla="*/ 611595 h 3038475"/>
                <a:gd name="connsiteX1444" fmla="*/ 1184309 w 1792304"/>
                <a:gd name="connsiteY1444" fmla="*/ 624697 h 3038475"/>
                <a:gd name="connsiteX1445" fmla="*/ 1170790 w 1792304"/>
                <a:gd name="connsiteY1445" fmla="*/ 636343 h 3038475"/>
                <a:gd name="connsiteX1446" fmla="*/ 1184309 w 1792304"/>
                <a:gd name="connsiteY1446" fmla="*/ 655631 h 3038475"/>
                <a:gd name="connsiteX1447" fmla="*/ 1205136 w 1792304"/>
                <a:gd name="connsiteY1447" fmla="*/ 671280 h 3038475"/>
                <a:gd name="connsiteX1448" fmla="*/ 1212809 w 1792304"/>
                <a:gd name="connsiteY1448" fmla="*/ 666185 h 3038475"/>
                <a:gd name="connsiteX1449" fmla="*/ 1213905 w 1792304"/>
                <a:gd name="connsiteY1449" fmla="*/ 658179 h 3038475"/>
                <a:gd name="connsiteX1450" fmla="*/ 1257019 w 1792304"/>
                <a:gd name="connsiteY1450" fmla="*/ 643257 h 3038475"/>
                <a:gd name="connsiteX1451" fmla="*/ 1262865 w 1792304"/>
                <a:gd name="connsiteY1451" fmla="*/ 634159 h 3038475"/>
                <a:gd name="connsiteX1452" fmla="*/ 1216462 w 1792304"/>
                <a:gd name="connsiteY1452" fmla="*/ 653083 h 3038475"/>
                <a:gd name="connsiteX1453" fmla="*/ 1212078 w 1792304"/>
                <a:gd name="connsiteY1453" fmla="*/ 647988 h 3038475"/>
                <a:gd name="connsiteX1454" fmla="*/ 1235462 w 1792304"/>
                <a:gd name="connsiteY1454" fmla="*/ 638162 h 3038475"/>
                <a:gd name="connsiteX1455" fmla="*/ 1255192 w 1792304"/>
                <a:gd name="connsiteY1455" fmla="*/ 628336 h 3038475"/>
                <a:gd name="connsiteX1456" fmla="*/ 1250808 w 1792304"/>
                <a:gd name="connsiteY1456" fmla="*/ 622149 h 3038475"/>
                <a:gd name="connsiteX1457" fmla="*/ 1208789 w 1792304"/>
                <a:gd name="connsiteY1457" fmla="*/ 642165 h 3038475"/>
                <a:gd name="connsiteX1458" fmla="*/ 1201847 w 1792304"/>
                <a:gd name="connsiteY1458" fmla="*/ 634159 h 3038475"/>
                <a:gd name="connsiteX1459" fmla="*/ 1236193 w 1792304"/>
                <a:gd name="connsiteY1459" fmla="*/ 591579 h 3038475"/>
                <a:gd name="connsiteX1460" fmla="*/ 1230347 w 1792304"/>
                <a:gd name="connsiteY1460" fmla="*/ 586848 h 3038475"/>
                <a:gd name="connsiteX1461" fmla="*/ 1197463 w 1792304"/>
                <a:gd name="connsiteY1461" fmla="*/ 629792 h 3038475"/>
                <a:gd name="connsiteX1462" fmla="*/ 1190521 w 1792304"/>
                <a:gd name="connsiteY1462" fmla="*/ 626516 h 3038475"/>
                <a:gd name="connsiteX1463" fmla="*/ 1218289 w 1792304"/>
                <a:gd name="connsiteY1463" fmla="*/ 590123 h 3038475"/>
                <a:gd name="connsiteX1464" fmla="*/ 1215732 w 1792304"/>
                <a:gd name="connsiteY1464" fmla="*/ 584300 h 3038475"/>
                <a:gd name="connsiteX1465" fmla="*/ 1205866 w 1792304"/>
                <a:gd name="connsiteY1465" fmla="*/ 581025 h 3038475"/>
                <a:gd name="connsiteX1466" fmla="*/ 1248654 w 1792304"/>
                <a:gd name="connsiteY1466" fmla="*/ 578396 h 3038475"/>
                <a:gd name="connsiteX1467" fmla="*/ 1242472 w 1792304"/>
                <a:gd name="connsiteY1467" fmla="*/ 581025 h 3038475"/>
                <a:gd name="connsiteX1468" fmla="*/ 1248334 w 1792304"/>
                <a:gd name="connsiteY1468" fmla="*/ 587376 h 3038475"/>
                <a:gd name="connsiteX1469" fmla="*/ 1253463 w 1792304"/>
                <a:gd name="connsiteY1469" fmla="*/ 582613 h 3038475"/>
                <a:gd name="connsiteX1470" fmla="*/ 1248654 w 1792304"/>
                <a:gd name="connsiteY1470" fmla="*/ 578396 h 3038475"/>
                <a:gd name="connsiteX1471" fmla="*/ 1224856 w 1792304"/>
                <a:gd name="connsiteY1471" fmla="*/ 570476 h 3038475"/>
                <a:gd name="connsiteX1472" fmla="*/ 1224856 w 1792304"/>
                <a:gd name="connsiteY1472" fmla="*/ 577287 h 3038475"/>
                <a:gd name="connsiteX1473" fmla="*/ 1234290 w 1792304"/>
                <a:gd name="connsiteY1473" fmla="*/ 573702 h 3038475"/>
                <a:gd name="connsiteX1474" fmla="*/ 1224856 w 1792304"/>
                <a:gd name="connsiteY1474" fmla="*/ 570476 h 3038475"/>
                <a:gd name="connsiteX1475" fmla="*/ 1211222 w 1792304"/>
                <a:gd name="connsiteY1475" fmla="*/ 563927 h 3038475"/>
                <a:gd name="connsiteX1476" fmla="*/ 1206112 w 1792304"/>
                <a:gd name="connsiteY1476" fmla="*/ 565785 h 3038475"/>
                <a:gd name="connsiteX1477" fmla="*/ 1210874 w 1792304"/>
                <a:gd name="connsiteY1477" fmla="*/ 570738 h 3038475"/>
                <a:gd name="connsiteX1478" fmla="*/ 1213653 w 1792304"/>
                <a:gd name="connsiteY1478" fmla="*/ 568071 h 3038475"/>
                <a:gd name="connsiteX1479" fmla="*/ 1211222 w 1792304"/>
                <a:gd name="connsiteY1479" fmla="*/ 563927 h 3038475"/>
                <a:gd name="connsiteX1480" fmla="*/ 1327867 w 1792304"/>
                <a:gd name="connsiteY1480" fmla="*/ 560081 h 3038475"/>
                <a:gd name="connsiteX1481" fmla="*/ 1304314 w 1792304"/>
                <a:gd name="connsiteY1481" fmla="*/ 564147 h 3038475"/>
                <a:gd name="connsiteX1482" fmla="*/ 1266040 w 1792304"/>
                <a:gd name="connsiteY1482" fmla="*/ 587177 h 3038475"/>
                <a:gd name="connsiteX1483" fmla="*/ 1277449 w 1792304"/>
                <a:gd name="connsiteY1483" fmla="*/ 595950 h 3038475"/>
                <a:gd name="connsiteX1484" fmla="*/ 1280025 w 1792304"/>
                <a:gd name="connsiteY1484" fmla="*/ 608013 h 3038475"/>
                <a:gd name="connsiteX1485" fmla="*/ 1342587 w 1792304"/>
                <a:gd name="connsiteY1485" fmla="*/ 584983 h 3038475"/>
                <a:gd name="connsiteX1486" fmla="*/ 1347003 w 1792304"/>
                <a:gd name="connsiteY1486" fmla="*/ 569996 h 3038475"/>
                <a:gd name="connsiteX1487" fmla="*/ 1327867 w 1792304"/>
                <a:gd name="connsiteY1487" fmla="*/ 560081 h 3038475"/>
                <a:gd name="connsiteX1488" fmla="*/ 929260 w 1792304"/>
                <a:gd name="connsiteY1488" fmla="*/ 527050 h 3038475"/>
                <a:gd name="connsiteX1489" fmla="*/ 900555 w 1792304"/>
                <a:gd name="connsiteY1489" fmla="*/ 539362 h 3038475"/>
                <a:gd name="connsiteX1490" fmla="*/ 763568 w 1792304"/>
                <a:gd name="connsiteY1490" fmla="*/ 592955 h 3038475"/>
                <a:gd name="connsiteX1491" fmla="*/ 627307 w 1792304"/>
                <a:gd name="connsiteY1491" fmla="*/ 676967 h 3038475"/>
                <a:gd name="connsiteX1492" fmla="*/ 604052 w 1792304"/>
                <a:gd name="connsiteY1492" fmla="*/ 696521 h 3038475"/>
                <a:gd name="connsiteX1493" fmla="*/ 620040 w 1792304"/>
                <a:gd name="connsiteY1493" fmla="*/ 704126 h 3038475"/>
                <a:gd name="connsiteX1494" fmla="*/ 638208 w 1792304"/>
                <a:gd name="connsiteY1494" fmla="*/ 702677 h 3038475"/>
                <a:gd name="connsiteX1495" fmla="*/ 773379 w 1792304"/>
                <a:gd name="connsiteY1495" fmla="*/ 670449 h 3038475"/>
                <a:gd name="connsiteX1496" fmla="*/ 810805 w 1792304"/>
                <a:gd name="connsiteY1496" fmla="*/ 638944 h 3038475"/>
                <a:gd name="connsiteX1497" fmla="*/ 917996 w 1792304"/>
                <a:gd name="connsiteY1497" fmla="*/ 565796 h 3038475"/>
                <a:gd name="connsiteX1498" fmla="*/ 929260 w 1792304"/>
                <a:gd name="connsiteY1498" fmla="*/ 527050 h 3038475"/>
                <a:gd name="connsiteX1499" fmla="*/ 985788 w 1792304"/>
                <a:gd name="connsiteY1499" fmla="*/ 524852 h 3038475"/>
                <a:gd name="connsiteX1500" fmla="*/ 953406 w 1792304"/>
                <a:gd name="connsiteY1500" fmla="*/ 534743 h 3038475"/>
                <a:gd name="connsiteX1501" fmla="*/ 942190 w 1792304"/>
                <a:gd name="connsiteY1501" fmla="*/ 558189 h 3038475"/>
                <a:gd name="connsiteX1502" fmla="*/ 958471 w 1792304"/>
                <a:gd name="connsiteY1502" fmla="*/ 549031 h 3038475"/>
                <a:gd name="connsiteX1503" fmla="*/ 1009486 w 1792304"/>
                <a:gd name="connsiteY1503" fmla="*/ 570645 h 3038475"/>
                <a:gd name="connsiteX1504" fmla="*/ 1014551 w 1792304"/>
                <a:gd name="connsiteY1504" fmla="*/ 572477 h 3038475"/>
                <a:gd name="connsiteX1505" fmla="*/ 1013828 w 1792304"/>
                <a:gd name="connsiteY1505" fmla="*/ 542436 h 3038475"/>
                <a:gd name="connsiteX1506" fmla="*/ 985788 w 1792304"/>
                <a:gd name="connsiteY1506" fmla="*/ 524852 h 3038475"/>
                <a:gd name="connsiteX1507" fmla="*/ 1314447 w 1792304"/>
                <a:gd name="connsiteY1507" fmla="*/ 509588 h 3038475"/>
                <a:gd name="connsiteX1508" fmla="*/ 1312656 w 1792304"/>
                <a:gd name="connsiteY1508" fmla="*/ 524167 h 3038475"/>
                <a:gd name="connsiteX1509" fmla="*/ 1300835 w 1792304"/>
                <a:gd name="connsiteY1509" fmla="*/ 540933 h 3038475"/>
                <a:gd name="connsiteX1510" fmla="*/ 1279701 w 1792304"/>
                <a:gd name="connsiteY1510" fmla="*/ 563166 h 3038475"/>
                <a:gd name="connsiteX1511" fmla="*/ 1262865 w 1792304"/>
                <a:gd name="connsiteY1511" fmla="*/ 580661 h 3038475"/>
                <a:gd name="connsiteX1512" fmla="*/ 1264656 w 1792304"/>
                <a:gd name="connsiteY1512" fmla="*/ 581026 h 3038475"/>
                <a:gd name="connsiteX1513" fmla="*/ 1301551 w 1792304"/>
                <a:gd name="connsiteY1513" fmla="*/ 542755 h 3038475"/>
                <a:gd name="connsiteX1514" fmla="*/ 1332715 w 1792304"/>
                <a:gd name="connsiteY1514" fmla="*/ 539111 h 3038475"/>
                <a:gd name="connsiteX1515" fmla="*/ 1314447 w 1792304"/>
                <a:gd name="connsiteY1515" fmla="*/ 509588 h 3038475"/>
                <a:gd name="connsiteX1516" fmla="*/ 844455 w 1792304"/>
                <a:gd name="connsiteY1516" fmla="*/ 496888 h 3038475"/>
                <a:gd name="connsiteX1517" fmla="*/ 751888 w 1792304"/>
                <a:gd name="connsiteY1517" fmla="*/ 535948 h 3038475"/>
                <a:gd name="connsiteX1518" fmla="*/ 654239 w 1792304"/>
                <a:gd name="connsiteY1518" fmla="*/ 601049 h 3038475"/>
                <a:gd name="connsiteX1519" fmla="*/ 600877 w 1792304"/>
                <a:gd name="connsiteY1519" fmla="*/ 671574 h 3038475"/>
                <a:gd name="connsiteX1520" fmla="*/ 607774 w 1792304"/>
                <a:gd name="connsiteY1520" fmla="*/ 676276 h 3038475"/>
                <a:gd name="connsiteX1521" fmla="*/ 685821 w 1792304"/>
                <a:gd name="connsiteY1521" fmla="*/ 632514 h 3038475"/>
                <a:gd name="connsiteX1522" fmla="*/ 747895 w 1792304"/>
                <a:gd name="connsiteY1522" fmla="*/ 594900 h 3038475"/>
                <a:gd name="connsiteX1523" fmla="*/ 839736 w 1792304"/>
                <a:gd name="connsiteY1523" fmla="*/ 548968 h 3038475"/>
                <a:gd name="connsiteX1524" fmla="*/ 919597 w 1792304"/>
                <a:gd name="connsiteY1524" fmla="*/ 523651 h 3038475"/>
                <a:gd name="connsiteX1525" fmla="*/ 932665 w 1792304"/>
                <a:gd name="connsiteY1525" fmla="*/ 512440 h 3038475"/>
                <a:gd name="connsiteX1526" fmla="*/ 894550 w 1792304"/>
                <a:gd name="connsiteY1526" fmla="*/ 500505 h 3038475"/>
                <a:gd name="connsiteX1527" fmla="*/ 844455 w 1792304"/>
                <a:gd name="connsiteY1527" fmla="*/ 496888 h 3038475"/>
                <a:gd name="connsiteX1528" fmla="*/ 1267191 w 1792304"/>
                <a:gd name="connsiteY1528" fmla="*/ 469900 h 3038475"/>
                <a:gd name="connsiteX1529" fmla="*/ 1254027 w 1792304"/>
                <a:gd name="connsiteY1529" fmla="*/ 515520 h 3038475"/>
                <a:gd name="connsiteX1530" fmla="*/ 1248907 w 1792304"/>
                <a:gd name="connsiteY1530" fmla="*/ 529278 h 3038475"/>
                <a:gd name="connsiteX1531" fmla="*/ 1237206 w 1792304"/>
                <a:gd name="connsiteY1531" fmla="*/ 553536 h 3038475"/>
                <a:gd name="connsiteX1532" fmla="*/ 1244885 w 1792304"/>
                <a:gd name="connsiteY1532" fmla="*/ 570915 h 3038475"/>
                <a:gd name="connsiteX1533" fmla="*/ 1256952 w 1792304"/>
                <a:gd name="connsiteY1533" fmla="*/ 570553 h 3038475"/>
                <a:gd name="connsiteX1534" fmla="*/ 1261340 w 1792304"/>
                <a:gd name="connsiteY1534" fmla="*/ 562588 h 3038475"/>
                <a:gd name="connsiteX1535" fmla="*/ 1294615 w 1792304"/>
                <a:gd name="connsiteY1535" fmla="*/ 490537 h 3038475"/>
                <a:gd name="connsiteX1536" fmla="*/ 1267191 w 1792304"/>
                <a:gd name="connsiteY1536" fmla="*/ 469900 h 3038475"/>
                <a:gd name="connsiteX1537" fmla="*/ 522723 w 1792304"/>
                <a:gd name="connsiteY1537" fmla="*/ 439654 h 3038475"/>
                <a:gd name="connsiteX1538" fmla="*/ 505151 w 1792304"/>
                <a:gd name="connsiteY1538" fmla="*/ 447453 h 3038475"/>
                <a:gd name="connsiteX1539" fmla="*/ 490583 w 1792304"/>
                <a:gd name="connsiteY1539" fmla="*/ 503238 h 3038475"/>
                <a:gd name="connsiteX1540" fmla="*/ 492040 w 1792304"/>
                <a:gd name="connsiteY1540" fmla="*/ 503238 h 3038475"/>
                <a:gd name="connsiteX1541" fmla="*/ 508428 w 1792304"/>
                <a:gd name="connsiteY1541" fmla="*/ 480851 h 3038475"/>
                <a:gd name="connsiteX1542" fmla="*/ 545213 w 1792304"/>
                <a:gd name="connsiteY1542" fmla="*/ 456995 h 3038475"/>
                <a:gd name="connsiteX1543" fmla="*/ 539750 w 1792304"/>
                <a:gd name="connsiteY1543" fmla="*/ 445618 h 3038475"/>
                <a:gd name="connsiteX1544" fmla="*/ 522723 w 1792304"/>
                <a:gd name="connsiteY1544" fmla="*/ 439654 h 3038475"/>
                <a:gd name="connsiteX1545" fmla="*/ 968489 w 1792304"/>
                <a:gd name="connsiteY1545" fmla="*/ 421284 h 3038475"/>
                <a:gd name="connsiteX1546" fmla="*/ 941082 w 1792304"/>
                <a:gd name="connsiteY1546" fmla="*/ 434751 h 3038475"/>
                <a:gd name="connsiteX1547" fmla="*/ 939254 w 1792304"/>
                <a:gd name="connsiteY1547" fmla="*/ 440575 h 3038475"/>
                <a:gd name="connsiteX1548" fmla="*/ 984934 w 1792304"/>
                <a:gd name="connsiteY1548" fmla="*/ 479520 h 3038475"/>
                <a:gd name="connsiteX1549" fmla="*/ 1013437 w 1792304"/>
                <a:gd name="connsiteY1549" fmla="*/ 523197 h 3038475"/>
                <a:gd name="connsiteX1550" fmla="*/ 1079581 w 1792304"/>
                <a:gd name="connsiteY1550" fmla="*/ 589077 h 3038475"/>
                <a:gd name="connsiteX1551" fmla="*/ 1116855 w 1792304"/>
                <a:gd name="connsiteY1551" fmla="*/ 613827 h 3038475"/>
                <a:gd name="connsiteX1552" fmla="*/ 1140974 w 1792304"/>
                <a:gd name="connsiteY1552" fmla="*/ 617831 h 3038475"/>
                <a:gd name="connsiteX1553" fmla="*/ 1169112 w 1792304"/>
                <a:gd name="connsiteY1553" fmla="*/ 623655 h 3038475"/>
                <a:gd name="connsiteX1554" fmla="*/ 1179710 w 1792304"/>
                <a:gd name="connsiteY1554" fmla="*/ 608732 h 3038475"/>
                <a:gd name="connsiteX1555" fmla="*/ 1119413 w 1792304"/>
                <a:gd name="connsiteY1555" fmla="*/ 518465 h 3038475"/>
                <a:gd name="connsiteX1556" fmla="*/ 1033902 w 1792304"/>
                <a:gd name="connsiteY1556" fmla="*/ 447126 h 3038475"/>
                <a:gd name="connsiteX1557" fmla="*/ 968489 w 1792304"/>
                <a:gd name="connsiteY1557" fmla="*/ 421284 h 3038475"/>
                <a:gd name="connsiteX1558" fmla="*/ 1031569 w 1792304"/>
                <a:gd name="connsiteY1558" fmla="*/ 410182 h 3038475"/>
                <a:gd name="connsiteX1559" fmla="*/ 1014967 w 1792304"/>
                <a:gd name="connsiteY1559" fmla="*/ 419888 h 3038475"/>
                <a:gd name="connsiteX1560" fmla="*/ 1021919 w 1792304"/>
                <a:gd name="connsiteY1560" fmla="*/ 430459 h 3038475"/>
                <a:gd name="connsiteX1561" fmla="*/ 1161315 w 1792304"/>
                <a:gd name="connsiteY1561" fmla="*/ 555131 h 3038475"/>
                <a:gd name="connsiteX1562" fmla="*/ 1186926 w 1792304"/>
                <a:gd name="connsiteY1562" fmla="*/ 601427 h 3038475"/>
                <a:gd name="connsiteX1563" fmla="*/ 1192414 w 1792304"/>
                <a:gd name="connsiteY1563" fmla="*/ 599969 h 3038475"/>
                <a:gd name="connsiteX1564" fmla="*/ 1192414 w 1792304"/>
                <a:gd name="connsiteY1564" fmla="*/ 570806 h 3038475"/>
                <a:gd name="connsiteX1565" fmla="*/ 1080458 w 1792304"/>
                <a:gd name="connsiteY1565" fmla="*/ 427908 h 3038475"/>
                <a:gd name="connsiteX1566" fmla="*/ 1051188 w 1792304"/>
                <a:gd name="connsiteY1566" fmla="*/ 412232 h 3038475"/>
                <a:gd name="connsiteX1567" fmla="*/ 1031569 w 1792304"/>
                <a:gd name="connsiteY1567" fmla="*/ 410182 h 3038475"/>
                <a:gd name="connsiteX1568" fmla="*/ 1201508 w 1792304"/>
                <a:gd name="connsiteY1568" fmla="*/ 404547 h 3038475"/>
                <a:gd name="connsiteX1569" fmla="*/ 1193520 w 1792304"/>
                <a:gd name="connsiteY1569" fmla="*/ 449277 h 3038475"/>
                <a:gd name="connsiteX1570" fmla="*/ 1198966 w 1792304"/>
                <a:gd name="connsiteY1570" fmla="*/ 555101 h 3038475"/>
                <a:gd name="connsiteX1571" fmla="*/ 1204049 w 1792304"/>
                <a:gd name="connsiteY1571" fmla="*/ 553282 h 3038475"/>
                <a:gd name="connsiteX1572" fmla="*/ 1214215 w 1792304"/>
                <a:gd name="connsiteY1572" fmla="*/ 554373 h 3038475"/>
                <a:gd name="connsiteX1573" fmla="*/ 1229827 w 1792304"/>
                <a:gd name="connsiteY1573" fmla="*/ 559101 h 3038475"/>
                <a:gd name="connsiteX1574" fmla="*/ 1252699 w 1792304"/>
                <a:gd name="connsiteY1574" fmla="*/ 496189 h 3038475"/>
                <a:gd name="connsiteX1575" fmla="*/ 1248343 w 1792304"/>
                <a:gd name="connsiteY1575" fmla="*/ 431821 h 3038475"/>
                <a:gd name="connsiteX1576" fmla="*/ 1216756 w 1792304"/>
                <a:gd name="connsiteY1576" fmla="*/ 406729 h 3038475"/>
                <a:gd name="connsiteX1577" fmla="*/ 1201508 w 1792304"/>
                <a:gd name="connsiteY1577" fmla="*/ 404547 h 3038475"/>
                <a:gd name="connsiteX1578" fmla="*/ 1149987 w 1792304"/>
                <a:gd name="connsiteY1578" fmla="*/ 377188 h 3038475"/>
                <a:gd name="connsiteX1579" fmla="*/ 1121302 w 1792304"/>
                <a:gd name="connsiteY1579" fmla="*/ 381176 h 3038475"/>
                <a:gd name="connsiteX1580" fmla="*/ 1101075 w 1792304"/>
                <a:gd name="connsiteY1580" fmla="*/ 410183 h 3038475"/>
                <a:gd name="connsiteX1581" fmla="*/ 1108063 w 1792304"/>
                <a:gd name="connsiteY1581" fmla="*/ 433388 h 3038475"/>
                <a:gd name="connsiteX1582" fmla="*/ 1149619 w 1792304"/>
                <a:gd name="connsiteY1582" fmla="*/ 404381 h 3038475"/>
                <a:gd name="connsiteX1583" fmla="*/ 1186763 w 1792304"/>
                <a:gd name="connsiteY1583" fmla="*/ 427224 h 3038475"/>
                <a:gd name="connsiteX1584" fmla="*/ 1188970 w 1792304"/>
                <a:gd name="connsiteY1584" fmla="*/ 394229 h 3038475"/>
                <a:gd name="connsiteX1585" fmla="*/ 1161756 w 1792304"/>
                <a:gd name="connsiteY1585" fmla="*/ 377188 h 3038475"/>
                <a:gd name="connsiteX1586" fmla="*/ 1149987 w 1792304"/>
                <a:gd name="connsiteY1586" fmla="*/ 377188 h 3038475"/>
                <a:gd name="connsiteX1587" fmla="*/ 694997 w 1792304"/>
                <a:gd name="connsiteY1587" fmla="*/ 319815 h 3038475"/>
                <a:gd name="connsiteX1588" fmla="*/ 685171 w 1792304"/>
                <a:gd name="connsiteY1588" fmla="*/ 323449 h 3038475"/>
                <a:gd name="connsiteX1589" fmla="*/ 644045 w 1792304"/>
                <a:gd name="connsiteY1589" fmla="*/ 404854 h 3038475"/>
                <a:gd name="connsiteX1590" fmla="*/ 596004 w 1792304"/>
                <a:gd name="connsiteY1590" fmla="*/ 541134 h 3038475"/>
                <a:gd name="connsiteX1591" fmla="*/ 580354 w 1792304"/>
                <a:gd name="connsiteY1591" fmla="*/ 580383 h 3038475"/>
                <a:gd name="connsiteX1592" fmla="*/ 577079 w 1792304"/>
                <a:gd name="connsiteY1592" fmla="*/ 575659 h 3038475"/>
                <a:gd name="connsiteX1593" fmla="*/ 629487 w 1792304"/>
                <a:gd name="connsiteY1593" fmla="*/ 418664 h 3038475"/>
                <a:gd name="connsiteX1594" fmla="*/ 654235 w 1792304"/>
                <a:gd name="connsiteY1594" fmla="*/ 351432 h 3038475"/>
                <a:gd name="connsiteX1595" fmla="*/ 653871 w 1792304"/>
                <a:gd name="connsiteY1595" fmla="*/ 350342 h 3038475"/>
                <a:gd name="connsiteX1596" fmla="*/ 620752 w 1792304"/>
                <a:gd name="connsiteY1596" fmla="*/ 366695 h 3038475"/>
                <a:gd name="connsiteX1597" fmla="*/ 560701 w 1792304"/>
                <a:gd name="connsiteY1597" fmla="*/ 477173 h 3038475"/>
                <a:gd name="connsiteX1598" fmla="*/ 534861 w 1792304"/>
                <a:gd name="connsiteY1598" fmla="*/ 558578 h 3038475"/>
                <a:gd name="connsiteX1599" fmla="*/ 535589 w 1792304"/>
                <a:gd name="connsiteY1599" fmla="*/ 593830 h 3038475"/>
                <a:gd name="connsiteX1600" fmla="*/ 530493 w 1792304"/>
                <a:gd name="connsiteY1600" fmla="*/ 602188 h 3038475"/>
                <a:gd name="connsiteX1601" fmla="*/ 523942 w 1792304"/>
                <a:gd name="connsiteY1601" fmla="*/ 601098 h 3038475"/>
                <a:gd name="connsiteX1602" fmla="*/ 497374 w 1792304"/>
                <a:gd name="connsiteY1602" fmla="*/ 561122 h 3038475"/>
                <a:gd name="connsiteX1603" fmla="*/ 479904 w 1792304"/>
                <a:gd name="connsiteY1603" fmla="*/ 495344 h 3038475"/>
                <a:gd name="connsiteX1604" fmla="*/ 449697 w 1792304"/>
                <a:gd name="connsiteY1604" fmla="*/ 521873 h 3038475"/>
                <a:gd name="connsiteX1605" fmla="*/ 466802 w 1792304"/>
                <a:gd name="connsiteY1605" fmla="*/ 609456 h 3038475"/>
                <a:gd name="connsiteX1606" fmla="*/ 479904 w 1792304"/>
                <a:gd name="connsiteY1606" fmla="*/ 628717 h 3038475"/>
                <a:gd name="connsiteX1607" fmla="*/ 470078 w 1792304"/>
                <a:gd name="connsiteY1607" fmla="*/ 627264 h 3038475"/>
                <a:gd name="connsiteX1608" fmla="*/ 436959 w 1792304"/>
                <a:gd name="connsiteY1608" fmla="*/ 573115 h 3038475"/>
                <a:gd name="connsiteX1609" fmla="*/ 430408 w 1792304"/>
                <a:gd name="connsiteY1609" fmla="*/ 568754 h 3038475"/>
                <a:gd name="connsiteX1610" fmla="*/ 413666 w 1792304"/>
                <a:gd name="connsiteY1610" fmla="*/ 586198 h 3038475"/>
                <a:gd name="connsiteX1611" fmla="*/ 444966 w 1792304"/>
                <a:gd name="connsiteY1611" fmla="*/ 659608 h 3038475"/>
                <a:gd name="connsiteX1612" fmla="*/ 463527 w 1792304"/>
                <a:gd name="connsiteY1612" fmla="*/ 671964 h 3038475"/>
                <a:gd name="connsiteX1613" fmla="*/ 456248 w 1792304"/>
                <a:gd name="connsiteY1613" fmla="*/ 689771 h 3038475"/>
                <a:gd name="connsiteX1614" fmla="*/ 389282 w 1792304"/>
                <a:gd name="connsiteY1614" fmla="*/ 672327 h 3038475"/>
                <a:gd name="connsiteX1615" fmla="*/ 386006 w 1792304"/>
                <a:gd name="connsiteY1615" fmla="*/ 668330 h 3038475"/>
                <a:gd name="connsiteX1616" fmla="*/ 379455 w 1792304"/>
                <a:gd name="connsiteY1616" fmla="*/ 686137 h 3038475"/>
                <a:gd name="connsiteX1617" fmla="*/ 377271 w 1792304"/>
                <a:gd name="connsiteY1617" fmla="*/ 707215 h 3038475"/>
                <a:gd name="connsiteX1618" fmla="*/ 399108 w 1792304"/>
                <a:gd name="connsiteY1618" fmla="*/ 698493 h 3038475"/>
                <a:gd name="connsiteX1619" fmla="*/ 447513 w 1792304"/>
                <a:gd name="connsiteY1619" fmla="*/ 698857 h 3038475"/>
                <a:gd name="connsiteX1620" fmla="*/ 452244 w 1792304"/>
                <a:gd name="connsiteY1620" fmla="*/ 706852 h 3038475"/>
                <a:gd name="connsiteX1621" fmla="*/ 456976 w 1792304"/>
                <a:gd name="connsiteY1621" fmla="*/ 749735 h 3038475"/>
                <a:gd name="connsiteX1622" fmla="*/ 456248 w 1792304"/>
                <a:gd name="connsiteY1622" fmla="*/ 753005 h 3038475"/>
                <a:gd name="connsiteX1623" fmla="*/ 432591 w 1792304"/>
                <a:gd name="connsiteY1623" fmla="*/ 782805 h 3038475"/>
                <a:gd name="connsiteX1624" fmla="*/ 396925 w 1792304"/>
                <a:gd name="connsiteY1624" fmla="*/ 852581 h 3038475"/>
                <a:gd name="connsiteX1625" fmla="*/ 393649 w 1792304"/>
                <a:gd name="connsiteY1625" fmla="*/ 892557 h 3038475"/>
                <a:gd name="connsiteX1626" fmla="*/ 387098 w 1792304"/>
                <a:gd name="connsiteY1626" fmla="*/ 917996 h 3038475"/>
                <a:gd name="connsiteX1627" fmla="*/ 396925 w 1792304"/>
                <a:gd name="connsiteY1627" fmla="*/ 939801 h 3038475"/>
                <a:gd name="connsiteX1628" fmla="*/ 414758 w 1792304"/>
                <a:gd name="connsiteY1628" fmla="*/ 889286 h 3038475"/>
                <a:gd name="connsiteX1629" fmla="*/ 482452 w 1792304"/>
                <a:gd name="connsiteY1629" fmla="*/ 784259 h 3038475"/>
                <a:gd name="connsiteX1630" fmla="*/ 486455 w 1792304"/>
                <a:gd name="connsiteY1630" fmla="*/ 783896 h 3038475"/>
                <a:gd name="connsiteX1631" fmla="*/ 490823 w 1792304"/>
                <a:gd name="connsiteY1631" fmla="*/ 777718 h 3038475"/>
                <a:gd name="connsiteX1632" fmla="*/ 475901 w 1792304"/>
                <a:gd name="connsiteY1632" fmla="*/ 778808 h 3038475"/>
                <a:gd name="connsiteX1633" fmla="*/ 468622 w 1792304"/>
                <a:gd name="connsiteY1633" fmla="*/ 759910 h 3038475"/>
                <a:gd name="connsiteX1634" fmla="*/ 460615 w 1792304"/>
                <a:gd name="connsiteY1634" fmla="*/ 754096 h 3038475"/>
                <a:gd name="connsiteX1635" fmla="*/ 467166 w 1792304"/>
                <a:gd name="connsiteY1635" fmla="*/ 735198 h 3038475"/>
                <a:gd name="connsiteX1636" fmla="*/ 486455 w 1792304"/>
                <a:gd name="connsiteY1636" fmla="*/ 725022 h 3038475"/>
                <a:gd name="connsiteX1637" fmla="*/ 529038 w 1792304"/>
                <a:gd name="connsiteY1637" fmla="*/ 722115 h 3038475"/>
                <a:gd name="connsiteX1638" fmla="*/ 545415 w 1792304"/>
                <a:gd name="connsiteY1638" fmla="*/ 717754 h 3038475"/>
                <a:gd name="connsiteX1639" fmla="*/ 490459 w 1792304"/>
                <a:gd name="connsiteY1639" fmla="*/ 717391 h 3038475"/>
                <a:gd name="connsiteX1640" fmla="*/ 483908 w 1792304"/>
                <a:gd name="connsiteY1640" fmla="*/ 725749 h 3038475"/>
                <a:gd name="connsiteX1641" fmla="*/ 458796 w 1792304"/>
                <a:gd name="connsiteY1641" fmla="*/ 722479 h 3038475"/>
                <a:gd name="connsiteX1642" fmla="*/ 462799 w 1792304"/>
                <a:gd name="connsiteY1642" fmla="*/ 703944 h 3038475"/>
                <a:gd name="connsiteX1643" fmla="*/ 478449 w 1792304"/>
                <a:gd name="connsiteY1643" fmla="*/ 703581 h 3038475"/>
                <a:gd name="connsiteX1644" fmla="*/ 560701 w 1792304"/>
                <a:gd name="connsiteY1644" fmla="*/ 708305 h 3038475"/>
                <a:gd name="connsiteX1645" fmla="*/ 563249 w 1792304"/>
                <a:gd name="connsiteY1645" fmla="*/ 717754 h 3038475"/>
                <a:gd name="connsiteX1646" fmla="*/ 544687 w 1792304"/>
                <a:gd name="connsiteY1646" fmla="*/ 723932 h 3038475"/>
                <a:gd name="connsiteX1647" fmla="*/ 489731 w 1792304"/>
                <a:gd name="connsiteY1647" fmla="*/ 735198 h 3038475"/>
                <a:gd name="connsiteX1648" fmla="*/ 490823 w 1792304"/>
                <a:gd name="connsiteY1648" fmla="*/ 741740 h 3038475"/>
                <a:gd name="connsiteX1649" fmla="*/ 564340 w 1792304"/>
                <a:gd name="connsiteY1649" fmla="*/ 730110 h 3038475"/>
                <a:gd name="connsiteX1650" fmla="*/ 565068 w 1792304"/>
                <a:gd name="connsiteY1650" fmla="*/ 734835 h 3038475"/>
                <a:gd name="connsiteX1651" fmla="*/ 503561 w 1792304"/>
                <a:gd name="connsiteY1651" fmla="*/ 753732 h 3038475"/>
                <a:gd name="connsiteX1652" fmla="*/ 502105 w 1792304"/>
                <a:gd name="connsiteY1652" fmla="*/ 759183 h 3038475"/>
                <a:gd name="connsiteX1653" fmla="*/ 567252 w 1792304"/>
                <a:gd name="connsiteY1653" fmla="*/ 738832 h 3038475"/>
                <a:gd name="connsiteX1654" fmla="*/ 577443 w 1792304"/>
                <a:gd name="connsiteY1654" fmla="*/ 742466 h 3038475"/>
                <a:gd name="connsiteX1655" fmla="*/ 585449 w 1792304"/>
                <a:gd name="connsiteY1655" fmla="*/ 730110 h 3038475"/>
                <a:gd name="connsiteX1656" fmla="*/ 589453 w 1792304"/>
                <a:gd name="connsiteY1656" fmla="*/ 720298 h 3038475"/>
                <a:gd name="connsiteX1657" fmla="*/ 598551 w 1792304"/>
                <a:gd name="connsiteY1657" fmla="*/ 707942 h 3038475"/>
                <a:gd name="connsiteX1658" fmla="*/ 596732 w 1792304"/>
                <a:gd name="connsiteY1658" fmla="*/ 702491 h 3038475"/>
                <a:gd name="connsiteX1659" fmla="*/ 591273 w 1792304"/>
                <a:gd name="connsiteY1659" fmla="*/ 689044 h 3038475"/>
                <a:gd name="connsiteX1660" fmla="*/ 596004 w 1792304"/>
                <a:gd name="connsiteY1660" fmla="*/ 688318 h 3038475"/>
                <a:gd name="connsiteX1661" fmla="*/ 586905 w 1792304"/>
                <a:gd name="connsiteY1661" fmla="*/ 675598 h 3038475"/>
                <a:gd name="connsiteX1662" fmla="*/ 583630 w 1792304"/>
                <a:gd name="connsiteY1662" fmla="*/ 674508 h 3038475"/>
                <a:gd name="connsiteX1663" fmla="*/ 563249 w 1792304"/>
                <a:gd name="connsiteY1663" fmla="*/ 614181 h 3038475"/>
                <a:gd name="connsiteX1664" fmla="*/ 554150 w 1792304"/>
                <a:gd name="connsiteY1664" fmla="*/ 615634 h 3038475"/>
                <a:gd name="connsiteX1665" fmla="*/ 555242 w 1792304"/>
                <a:gd name="connsiteY1665" fmla="*/ 623993 h 3038475"/>
                <a:gd name="connsiteX1666" fmla="*/ 578170 w 1792304"/>
                <a:gd name="connsiteY1666" fmla="*/ 677415 h 3038475"/>
                <a:gd name="connsiteX1667" fmla="*/ 577079 w 1792304"/>
                <a:gd name="connsiteY1667" fmla="*/ 680686 h 3038475"/>
                <a:gd name="connsiteX1668" fmla="*/ 567616 w 1792304"/>
                <a:gd name="connsiteY1668" fmla="*/ 682503 h 3038475"/>
                <a:gd name="connsiteX1669" fmla="*/ 533041 w 1792304"/>
                <a:gd name="connsiteY1669" fmla="*/ 659244 h 3038475"/>
                <a:gd name="connsiteX1670" fmla="*/ 511204 w 1792304"/>
                <a:gd name="connsiteY1670" fmla="*/ 647615 h 3038475"/>
                <a:gd name="connsiteX1671" fmla="*/ 513387 w 1792304"/>
                <a:gd name="connsiteY1671" fmla="*/ 656337 h 3038475"/>
                <a:gd name="connsiteX1672" fmla="*/ 569800 w 1792304"/>
                <a:gd name="connsiteY1672" fmla="*/ 690498 h 3038475"/>
                <a:gd name="connsiteX1673" fmla="*/ 569800 w 1792304"/>
                <a:gd name="connsiteY1673" fmla="*/ 693405 h 3038475"/>
                <a:gd name="connsiteX1674" fmla="*/ 560701 w 1792304"/>
                <a:gd name="connsiteY1674" fmla="*/ 705761 h 3038475"/>
                <a:gd name="connsiteX1675" fmla="*/ 503561 w 1792304"/>
                <a:gd name="connsiteY1675" fmla="*/ 687227 h 3038475"/>
                <a:gd name="connsiteX1676" fmla="*/ 486455 w 1792304"/>
                <a:gd name="connsiteY1676" fmla="*/ 693042 h 3038475"/>
                <a:gd name="connsiteX1677" fmla="*/ 464619 w 1792304"/>
                <a:gd name="connsiteY1677" fmla="*/ 685047 h 3038475"/>
                <a:gd name="connsiteX1678" fmla="*/ 471170 w 1792304"/>
                <a:gd name="connsiteY1678" fmla="*/ 669057 h 3038475"/>
                <a:gd name="connsiteX1679" fmla="*/ 473717 w 1792304"/>
                <a:gd name="connsiteY1679" fmla="*/ 652703 h 3038475"/>
                <a:gd name="connsiteX1680" fmla="*/ 492279 w 1792304"/>
                <a:gd name="connsiteY1680" fmla="*/ 637439 h 3038475"/>
                <a:gd name="connsiteX1681" fmla="*/ 493006 w 1792304"/>
                <a:gd name="connsiteY1681" fmla="*/ 634532 h 3038475"/>
                <a:gd name="connsiteX1682" fmla="*/ 519211 w 1792304"/>
                <a:gd name="connsiteY1682" fmla="*/ 615998 h 3038475"/>
                <a:gd name="connsiteX1683" fmla="*/ 543959 w 1792304"/>
                <a:gd name="connsiteY1683" fmla="*/ 601098 h 3038475"/>
                <a:gd name="connsiteX1684" fmla="*/ 556698 w 1792304"/>
                <a:gd name="connsiteY1684" fmla="*/ 585834 h 3038475"/>
                <a:gd name="connsiteX1685" fmla="*/ 576351 w 1792304"/>
                <a:gd name="connsiteY1685" fmla="*/ 590559 h 3038475"/>
                <a:gd name="connsiteX1686" fmla="*/ 596732 w 1792304"/>
                <a:gd name="connsiteY1686" fmla="*/ 584744 h 3038475"/>
                <a:gd name="connsiteX1687" fmla="*/ 604375 w 1792304"/>
                <a:gd name="connsiteY1687" fmla="*/ 594556 h 3038475"/>
                <a:gd name="connsiteX1688" fmla="*/ 594548 w 1792304"/>
                <a:gd name="connsiteY1688" fmla="*/ 609820 h 3038475"/>
                <a:gd name="connsiteX1689" fmla="*/ 594184 w 1792304"/>
                <a:gd name="connsiteY1689" fmla="*/ 649069 h 3038475"/>
                <a:gd name="connsiteX1690" fmla="*/ 596004 w 1792304"/>
                <a:gd name="connsiteY1690" fmla="*/ 650522 h 3038475"/>
                <a:gd name="connsiteX1691" fmla="*/ 614201 w 1792304"/>
                <a:gd name="connsiteY1691" fmla="*/ 620722 h 3038475"/>
                <a:gd name="connsiteX1692" fmla="*/ 671341 w 1792304"/>
                <a:gd name="connsiteY1692" fmla="*/ 531322 h 3038475"/>
                <a:gd name="connsiteX1693" fmla="*/ 679348 w 1792304"/>
                <a:gd name="connsiteY1693" fmla="*/ 485169 h 3038475"/>
                <a:gd name="connsiteX1694" fmla="*/ 684443 w 1792304"/>
                <a:gd name="connsiteY1694" fmla="*/ 467361 h 3038475"/>
                <a:gd name="connsiteX1695" fmla="*/ 690994 w 1792304"/>
                <a:gd name="connsiteY1695" fmla="*/ 462273 h 3038475"/>
                <a:gd name="connsiteX1696" fmla="*/ 707008 w 1792304"/>
                <a:gd name="connsiteY1696" fmla="*/ 401583 h 3038475"/>
                <a:gd name="connsiteX1697" fmla="*/ 694997 w 1792304"/>
                <a:gd name="connsiteY1697" fmla="*/ 319815 h 3038475"/>
                <a:gd name="connsiteX1698" fmla="*/ 744076 w 1792304"/>
                <a:gd name="connsiteY1698" fmla="*/ 292100 h 3038475"/>
                <a:gd name="connsiteX1699" fmla="*/ 730955 w 1792304"/>
                <a:gd name="connsiteY1699" fmla="*/ 296112 h 3038475"/>
                <a:gd name="connsiteX1700" fmla="*/ 714189 w 1792304"/>
                <a:gd name="connsiteY1700" fmla="*/ 345345 h 3038475"/>
                <a:gd name="connsiteX1701" fmla="*/ 716376 w 1792304"/>
                <a:gd name="connsiteY1701" fmla="*/ 346075 h 3038475"/>
                <a:gd name="connsiteX1702" fmla="*/ 728768 w 1792304"/>
                <a:gd name="connsiteY1702" fmla="*/ 331852 h 3038475"/>
                <a:gd name="connsiteX1703" fmla="*/ 763758 w 1792304"/>
                <a:gd name="connsiteY1703" fmla="*/ 328569 h 3038475"/>
                <a:gd name="connsiteX1704" fmla="*/ 780889 w 1792304"/>
                <a:gd name="connsiteY1704" fmla="*/ 342793 h 3038475"/>
                <a:gd name="connsiteX1705" fmla="*/ 782711 w 1792304"/>
                <a:gd name="connsiteY1705" fmla="*/ 332946 h 3038475"/>
                <a:gd name="connsiteX1706" fmla="*/ 744076 w 1792304"/>
                <a:gd name="connsiteY1706" fmla="*/ 292100 h 3038475"/>
                <a:gd name="connsiteX1707" fmla="*/ 914245 w 1792304"/>
                <a:gd name="connsiteY1707" fmla="*/ 261938 h 3038475"/>
                <a:gd name="connsiteX1708" fmla="*/ 843145 w 1792304"/>
                <a:gd name="connsiteY1708" fmla="*/ 285286 h 3038475"/>
                <a:gd name="connsiteX1709" fmla="*/ 822830 w 1792304"/>
                <a:gd name="connsiteY1709" fmla="*/ 329064 h 3038475"/>
                <a:gd name="connsiteX1710" fmla="*/ 795260 w 1792304"/>
                <a:gd name="connsiteY1710" fmla="*/ 350223 h 3038475"/>
                <a:gd name="connsiteX1711" fmla="*/ 776397 w 1792304"/>
                <a:gd name="connsiteY1711" fmla="*/ 367370 h 3038475"/>
                <a:gd name="connsiteX1712" fmla="*/ 747739 w 1792304"/>
                <a:gd name="connsiteY1712" fmla="*/ 410783 h 3038475"/>
                <a:gd name="connsiteX1713" fmla="*/ 738307 w 1792304"/>
                <a:gd name="connsiteY1713" fmla="*/ 517674 h 3038475"/>
                <a:gd name="connsiteX1714" fmla="*/ 740484 w 1792304"/>
                <a:gd name="connsiteY1714" fmla="*/ 523876 h 3038475"/>
                <a:gd name="connsiteX1715" fmla="*/ 746651 w 1792304"/>
                <a:gd name="connsiteY1715" fmla="*/ 518039 h 3038475"/>
                <a:gd name="connsiteX1716" fmla="*/ 744112 w 1792304"/>
                <a:gd name="connsiteY1716" fmla="*/ 495420 h 3038475"/>
                <a:gd name="connsiteX1717" fmla="*/ 784015 w 1792304"/>
                <a:gd name="connsiteY1717" fmla="*/ 443251 h 3038475"/>
                <a:gd name="connsiteX1718" fmla="*/ 831174 w 1792304"/>
                <a:gd name="connsiteY1718" fmla="*/ 430848 h 3038475"/>
                <a:gd name="connsiteX1719" fmla="*/ 851125 w 1792304"/>
                <a:gd name="connsiteY1719" fmla="*/ 454926 h 3038475"/>
                <a:gd name="connsiteX1720" fmla="*/ 869626 w 1792304"/>
                <a:gd name="connsiteY1720" fmla="*/ 439968 h 3038475"/>
                <a:gd name="connsiteX1721" fmla="*/ 867087 w 1792304"/>
                <a:gd name="connsiteY1721" fmla="*/ 417350 h 3038475"/>
                <a:gd name="connsiteX1722" fmla="*/ 776397 w 1792304"/>
                <a:gd name="connsiteY1722" fmla="*/ 431577 h 3038475"/>
                <a:gd name="connsiteX1723" fmla="*/ 749916 w 1792304"/>
                <a:gd name="connsiteY1723" fmla="*/ 458939 h 3038475"/>
                <a:gd name="connsiteX1724" fmla="*/ 746651 w 1792304"/>
                <a:gd name="connsiteY1724" fmla="*/ 458209 h 3038475"/>
                <a:gd name="connsiteX1725" fmla="*/ 756083 w 1792304"/>
                <a:gd name="connsiteY1725" fmla="*/ 412242 h 3038475"/>
                <a:gd name="connsiteX1726" fmla="*/ 800702 w 1792304"/>
                <a:gd name="connsiteY1726" fmla="*/ 356790 h 3038475"/>
                <a:gd name="connsiteX1727" fmla="*/ 832987 w 1792304"/>
                <a:gd name="connsiteY1727" fmla="*/ 343292 h 3038475"/>
                <a:gd name="connsiteX1728" fmla="*/ 882685 w 1792304"/>
                <a:gd name="connsiteY1728" fmla="*/ 361897 h 3038475"/>
                <a:gd name="connsiteX1729" fmla="*/ 940727 w 1792304"/>
                <a:gd name="connsiteY1729" fmla="*/ 345846 h 3038475"/>
                <a:gd name="connsiteX1730" fmla="*/ 1024161 w 1792304"/>
                <a:gd name="connsiteY1730" fmla="*/ 326146 h 3038475"/>
                <a:gd name="connsiteX1731" fmla="*/ 1043750 w 1792304"/>
                <a:gd name="connsiteY1731" fmla="*/ 337820 h 3038475"/>
                <a:gd name="connsiteX1732" fmla="*/ 1045564 w 1792304"/>
                <a:gd name="connsiteY1732" fmla="*/ 333442 h 3038475"/>
                <a:gd name="connsiteX1733" fmla="*/ 1037220 w 1792304"/>
                <a:gd name="connsiteY1733" fmla="*/ 312647 h 3038475"/>
                <a:gd name="connsiteX1734" fmla="*/ 1056809 w 1792304"/>
                <a:gd name="connsiteY1734" fmla="*/ 308634 h 3038475"/>
                <a:gd name="connsiteX1735" fmla="*/ 1060437 w 1792304"/>
                <a:gd name="connsiteY1735" fmla="*/ 297690 h 3038475"/>
                <a:gd name="connsiteX1736" fmla="*/ 1048466 w 1792304"/>
                <a:gd name="connsiteY1736" fmla="*/ 299514 h 3038475"/>
                <a:gd name="connsiteX1737" fmla="*/ 956688 w 1792304"/>
                <a:gd name="connsiteY1737" fmla="*/ 286745 h 3038475"/>
                <a:gd name="connsiteX1738" fmla="*/ 839880 w 1792304"/>
                <a:gd name="connsiteY1738" fmla="*/ 322862 h 3038475"/>
                <a:gd name="connsiteX1739" fmla="*/ 840605 w 1792304"/>
                <a:gd name="connsiteY1739" fmla="*/ 329429 h 3038475"/>
                <a:gd name="connsiteX1740" fmla="*/ 916059 w 1792304"/>
                <a:gd name="connsiteY1740" fmla="*/ 323592 h 3038475"/>
                <a:gd name="connsiteX1741" fmla="*/ 937825 w 1792304"/>
                <a:gd name="connsiteY1741" fmla="*/ 318484 h 3038475"/>
                <a:gd name="connsiteX1742" fmla="*/ 954511 w 1792304"/>
                <a:gd name="connsiteY1742" fmla="*/ 312647 h 3038475"/>
                <a:gd name="connsiteX1743" fmla="*/ 1011465 w 1792304"/>
                <a:gd name="connsiteY1743" fmla="*/ 304986 h 3038475"/>
                <a:gd name="connsiteX1744" fmla="*/ 1034681 w 1792304"/>
                <a:gd name="connsiteY1744" fmla="*/ 315201 h 3038475"/>
                <a:gd name="connsiteX1745" fmla="*/ 1027789 w 1792304"/>
                <a:gd name="connsiteY1745" fmla="*/ 320308 h 3038475"/>
                <a:gd name="connsiteX1746" fmla="*/ 986071 w 1792304"/>
                <a:gd name="connsiteY1746" fmla="*/ 313377 h 3038475"/>
                <a:gd name="connsiteX1747" fmla="*/ 920775 w 1792304"/>
                <a:gd name="connsiteY1747" fmla="*/ 332712 h 3038475"/>
                <a:gd name="connsiteX1748" fmla="*/ 855116 w 1792304"/>
                <a:gd name="connsiteY1748" fmla="*/ 343292 h 3038475"/>
                <a:gd name="connsiteX1749" fmla="*/ 829723 w 1792304"/>
                <a:gd name="connsiteY1749" fmla="*/ 331983 h 3038475"/>
                <a:gd name="connsiteX1750" fmla="*/ 841694 w 1792304"/>
                <a:gd name="connsiteY1750" fmla="*/ 309364 h 3038475"/>
                <a:gd name="connsiteX1751" fmla="*/ 880146 w 1792304"/>
                <a:gd name="connsiteY1751" fmla="*/ 286016 h 3038475"/>
                <a:gd name="connsiteX1752" fmla="*/ 995503 w 1792304"/>
                <a:gd name="connsiteY1752" fmla="*/ 283462 h 3038475"/>
                <a:gd name="connsiteX1753" fmla="*/ 1028514 w 1792304"/>
                <a:gd name="connsiteY1753" fmla="*/ 285286 h 3038475"/>
                <a:gd name="connsiteX1754" fmla="*/ 1050642 w 1792304"/>
                <a:gd name="connsiteY1754" fmla="*/ 287840 h 3038475"/>
                <a:gd name="connsiteX1755" fmla="*/ 1054996 w 1792304"/>
                <a:gd name="connsiteY1755" fmla="*/ 282003 h 3038475"/>
                <a:gd name="connsiteX1756" fmla="*/ 1047378 w 1792304"/>
                <a:gd name="connsiteY1756" fmla="*/ 276166 h 3038475"/>
                <a:gd name="connsiteX1757" fmla="*/ 1016543 w 1792304"/>
                <a:gd name="connsiteY1757" fmla="*/ 282003 h 3038475"/>
                <a:gd name="connsiteX1758" fmla="*/ 980630 w 1792304"/>
                <a:gd name="connsiteY1758" fmla="*/ 273612 h 3038475"/>
                <a:gd name="connsiteX1759" fmla="*/ 914245 w 1792304"/>
                <a:gd name="connsiteY1759" fmla="*/ 261938 h 3038475"/>
                <a:gd name="connsiteX1760" fmla="*/ 628549 w 1792304"/>
                <a:gd name="connsiteY1760" fmla="*/ 201613 h 3038475"/>
                <a:gd name="connsiteX1761" fmla="*/ 618340 w 1792304"/>
                <a:gd name="connsiteY1761" fmla="*/ 222251 h 3038475"/>
                <a:gd name="connsiteX1762" fmla="*/ 1173965 w 1792304"/>
                <a:gd name="connsiteY1762" fmla="*/ 222251 h 3038475"/>
                <a:gd name="connsiteX1763" fmla="*/ 1163757 w 1792304"/>
                <a:gd name="connsiteY1763" fmla="*/ 201613 h 3038475"/>
                <a:gd name="connsiteX1764" fmla="*/ 683586 w 1792304"/>
                <a:gd name="connsiteY1764" fmla="*/ 0 h 3038475"/>
                <a:gd name="connsiteX1765" fmla="*/ 1108718 w 1792304"/>
                <a:gd name="connsiteY1765" fmla="*/ 0 h 3038475"/>
                <a:gd name="connsiteX1766" fmla="*/ 1118182 w 1792304"/>
                <a:gd name="connsiteY1766" fmla="*/ 12719 h 3038475"/>
                <a:gd name="connsiteX1767" fmla="*/ 1111630 w 1792304"/>
                <a:gd name="connsiteY1767" fmla="*/ 25075 h 3038475"/>
                <a:gd name="connsiteX1768" fmla="*/ 1232473 w 1792304"/>
                <a:gd name="connsiteY1768" fmla="*/ 307082 h 3038475"/>
                <a:gd name="connsiteX1769" fmla="*/ 1453774 w 1792304"/>
                <a:gd name="connsiteY1769" fmla="*/ 827486 h 3038475"/>
                <a:gd name="connsiteX1770" fmla="*/ 1260135 w 1792304"/>
                <a:gd name="connsiteY1770" fmla="*/ 1264305 h 3038475"/>
                <a:gd name="connsiteX1771" fmla="*/ 1239104 w 1792304"/>
                <a:gd name="connsiteY1771" fmla="*/ 1315018 h 3038475"/>
                <a:gd name="connsiteX1772" fmla="*/ 1237231 w 1792304"/>
                <a:gd name="connsiteY1772" fmla="*/ 1343277 h 3038475"/>
                <a:gd name="connsiteX1773" fmla="*/ 1236868 w 1792304"/>
                <a:gd name="connsiteY1773" fmla="*/ 1339850 h 3038475"/>
                <a:gd name="connsiteX1774" fmla="*/ 555436 w 1792304"/>
                <a:gd name="connsiteY1774" fmla="*/ 1339850 h 3038475"/>
                <a:gd name="connsiteX1775" fmla="*/ 555074 w 1792304"/>
                <a:gd name="connsiteY1775" fmla="*/ 1343277 h 3038475"/>
                <a:gd name="connsiteX1776" fmla="*/ 553201 w 1792304"/>
                <a:gd name="connsiteY1776" fmla="*/ 1315018 h 3038475"/>
                <a:gd name="connsiteX1777" fmla="*/ 532169 w 1792304"/>
                <a:gd name="connsiteY1777" fmla="*/ 1264305 h 3038475"/>
                <a:gd name="connsiteX1778" fmla="*/ 338530 w 1792304"/>
                <a:gd name="connsiteY1778" fmla="*/ 827486 h 3038475"/>
                <a:gd name="connsiteX1779" fmla="*/ 559468 w 1792304"/>
                <a:gd name="connsiteY1779" fmla="*/ 307082 h 3038475"/>
                <a:gd name="connsiteX1780" fmla="*/ 680674 w 1792304"/>
                <a:gd name="connsiteY1780" fmla="*/ 25075 h 3038475"/>
                <a:gd name="connsiteX1781" fmla="*/ 674122 w 1792304"/>
                <a:gd name="connsiteY1781" fmla="*/ 12719 h 3038475"/>
                <a:gd name="connsiteX1782" fmla="*/ 683586 w 1792304"/>
                <a:gd name="connsiteY1782" fmla="*/ 0 h 3038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</a:cxnLst>
              <a:rect l="l" t="t" r="r" b="b"/>
              <a:pathLst>
                <a:path w="1792304" h="3038475">
                  <a:moveTo>
                    <a:pt x="1438550" y="2916498"/>
                  </a:moveTo>
                  <a:lnTo>
                    <a:pt x="1435712" y="2933700"/>
                  </a:lnTo>
                  <a:cubicBezTo>
                    <a:pt x="1435166" y="2942808"/>
                    <a:pt x="1435757" y="2951529"/>
                    <a:pt x="1437759" y="2960342"/>
                  </a:cubicBezTo>
                  <a:cubicBezTo>
                    <a:pt x="1441035" y="2973788"/>
                    <a:pt x="1465786" y="3005041"/>
                    <a:pt x="1458142" y="3038475"/>
                  </a:cubicBezTo>
                  <a:lnTo>
                    <a:pt x="915807" y="3038475"/>
                  </a:lnTo>
                  <a:lnTo>
                    <a:pt x="876497" y="3038475"/>
                  </a:lnTo>
                  <a:lnTo>
                    <a:pt x="333798" y="3038475"/>
                  </a:lnTo>
                  <a:cubicBezTo>
                    <a:pt x="326519" y="3005041"/>
                    <a:pt x="351269" y="2973788"/>
                    <a:pt x="354545" y="2960342"/>
                  </a:cubicBezTo>
                  <a:cubicBezTo>
                    <a:pt x="356547" y="2951529"/>
                    <a:pt x="357139" y="2942808"/>
                    <a:pt x="356593" y="2933700"/>
                  </a:cubicBezTo>
                  <a:lnTo>
                    <a:pt x="353755" y="2916500"/>
                  </a:lnTo>
                  <a:lnTo>
                    <a:pt x="354788" y="2921001"/>
                  </a:lnTo>
                  <a:lnTo>
                    <a:pt x="1437516" y="2921001"/>
                  </a:lnTo>
                  <a:close/>
                  <a:moveTo>
                    <a:pt x="1208074" y="2598240"/>
                  </a:moveTo>
                  <a:cubicBezTo>
                    <a:pt x="1086827" y="2597150"/>
                    <a:pt x="982693" y="2654568"/>
                    <a:pt x="889118" y="2719254"/>
                  </a:cubicBezTo>
                  <a:cubicBezTo>
                    <a:pt x="860353" y="2742875"/>
                    <a:pt x="828312" y="2761045"/>
                    <a:pt x="797727" y="2777398"/>
                  </a:cubicBezTo>
                  <a:cubicBezTo>
                    <a:pt x="839235" y="2778125"/>
                    <a:pt x="881107" y="2772674"/>
                    <a:pt x="916790" y="2754504"/>
                  </a:cubicBezTo>
                  <a:cubicBezTo>
                    <a:pt x="963759" y="2730156"/>
                    <a:pt x="1016191" y="2717437"/>
                    <a:pt x="1059155" y="2687274"/>
                  </a:cubicBezTo>
                  <a:cubicBezTo>
                    <a:pt x="1094838" y="2670921"/>
                    <a:pt x="1122874" y="2643666"/>
                    <a:pt x="1157464" y="2626223"/>
                  </a:cubicBezTo>
                  <a:cubicBezTo>
                    <a:pt x="1176397" y="2614594"/>
                    <a:pt x="1199336" y="2613503"/>
                    <a:pt x="1220090" y="2606235"/>
                  </a:cubicBezTo>
                  <a:lnTo>
                    <a:pt x="1285629" y="2605509"/>
                  </a:lnTo>
                  <a:cubicBezTo>
                    <a:pt x="1304563" y="2603692"/>
                    <a:pt x="1317670" y="2618228"/>
                    <a:pt x="1328593" y="2630947"/>
                  </a:cubicBezTo>
                  <a:cubicBezTo>
                    <a:pt x="1332599" y="2646210"/>
                    <a:pt x="1332599" y="2660019"/>
                    <a:pt x="1328593" y="2674555"/>
                  </a:cubicBezTo>
                  <a:cubicBezTo>
                    <a:pt x="1310752" y="2699993"/>
                    <a:pt x="1299829" y="2730883"/>
                    <a:pt x="1267060" y="2742875"/>
                  </a:cubicBezTo>
                  <a:cubicBezTo>
                    <a:pt x="1245941" y="2746509"/>
                    <a:pt x="1226280" y="2737424"/>
                    <a:pt x="1209167" y="2728339"/>
                  </a:cubicBezTo>
                  <a:cubicBezTo>
                    <a:pt x="1201156" y="2718164"/>
                    <a:pt x="1188413" y="2710896"/>
                    <a:pt x="1187320" y="2698176"/>
                  </a:cubicBezTo>
                  <a:cubicBezTo>
                    <a:pt x="1187320" y="2694542"/>
                    <a:pt x="1187320" y="2690182"/>
                    <a:pt x="1191326" y="2687274"/>
                  </a:cubicBezTo>
                  <a:cubicBezTo>
                    <a:pt x="1190233" y="2681096"/>
                    <a:pt x="1198244" y="2676372"/>
                    <a:pt x="1201156" y="2670921"/>
                  </a:cubicBezTo>
                  <a:cubicBezTo>
                    <a:pt x="1188413" y="2666197"/>
                    <a:pt x="1176397" y="2672011"/>
                    <a:pt x="1164382" y="2676372"/>
                  </a:cubicBezTo>
                  <a:cubicBezTo>
                    <a:pt x="1156371" y="2681096"/>
                    <a:pt x="1143628" y="2684731"/>
                    <a:pt x="1142535" y="2695633"/>
                  </a:cubicBezTo>
                  <a:cubicBezTo>
                    <a:pt x="1144720" y="2712713"/>
                    <a:pt x="1154551" y="2729066"/>
                    <a:pt x="1170572" y="2739241"/>
                  </a:cubicBezTo>
                  <a:cubicBezTo>
                    <a:pt x="1203341" y="2758138"/>
                    <a:pt x="1248126" y="2764679"/>
                    <a:pt x="1284901" y="2752687"/>
                  </a:cubicBezTo>
                  <a:cubicBezTo>
                    <a:pt x="1314757" y="2752687"/>
                    <a:pt x="1339517" y="2738151"/>
                    <a:pt x="1362455" y="2723615"/>
                  </a:cubicBezTo>
                  <a:cubicBezTo>
                    <a:pt x="1381389" y="2704718"/>
                    <a:pt x="1393040" y="2679279"/>
                    <a:pt x="1387215" y="2652751"/>
                  </a:cubicBezTo>
                  <a:cubicBezTo>
                    <a:pt x="1376291" y="2624406"/>
                    <a:pt x="1341337" y="2609869"/>
                    <a:pt x="1311481" y="2603692"/>
                  </a:cubicBezTo>
                  <a:cubicBezTo>
                    <a:pt x="1302742" y="2600784"/>
                    <a:pt x="1291819" y="2603692"/>
                    <a:pt x="1282716" y="2598967"/>
                  </a:cubicBezTo>
                  <a:cubicBezTo>
                    <a:pt x="1257957" y="2598967"/>
                    <a:pt x="1233926" y="2597150"/>
                    <a:pt x="1208074" y="2598240"/>
                  </a:cubicBezTo>
                  <a:close/>
                  <a:moveTo>
                    <a:pt x="520940" y="2505075"/>
                  </a:moveTo>
                  <a:cubicBezTo>
                    <a:pt x="518018" y="2505075"/>
                    <a:pt x="516922" y="2506886"/>
                    <a:pt x="515096" y="2508696"/>
                  </a:cubicBezTo>
                  <a:cubicBezTo>
                    <a:pt x="503042" y="2530420"/>
                    <a:pt x="496102" y="2557574"/>
                    <a:pt x="512904" y="2579298"/>
                  </a:cubicBezTo>
                  <a:cubicBezTo>
                    <a:pt x="526054" y="2599212"/>
                    <a:pt x="550892" y="2608263"/>
                    <a:pt x="576826" y="2604643"/>
                  </a:cubicBezTo>
                  <a:lnTo>
                    <a:pt x="595820" y="2598488"/>
                  </a:lnTo>
                  <a:cubicBezTo>
                    <a:pt x="609700" y="2590160"/>
                    <a:pt x="619927" y="2574953"/>
                    <a:pt x="618831" y="2559385"/>
                  </a:cubicBezTo>
                  <a:cubicBezTo>
                    <a:pt x="602760" y="2569522"/>
                    <a:pt x="579748" y="2571333"/>
                    <a:pt x="561850" y="2566626"/>
                  </a:cubicBezTo>
                  <a:cubicBezTo>
                    <a:pt x="532994" y="2555764"/>
                    <a:pt x="530072" y="2527523"/>
                    <a:pt x="520940" y="2505075"/>
                  </a:cubicBezTo>
                  <a:close/>
                  <a:moveTo>
                    <a:pt x="296302" y="2440780"/>
                  </a:moveTo>
                  <a:cubicBezTo>
                    <a:pt x="283974" y="2444327"/>
                    <a:pt x="272511" y="2451147"/>
                    <a:pt x="263050" y="2459331"/>
                  </a:cubicBezTo>
                  <a:cubicBezTo>
                    <a:pt x="242307" y="2481156"/>
                    <a:pt x="218290" y="2507346"/>
                    <a:pt x="230299" y="2535718"/>
                  </a:cubicBezTo>
                  <a:cubicBezTo>
                    <a:pt x="229207" y="2575002"/>
                    <a:pt x="275059" y="2587734"/>
                    <a:pt x="305991" y="2598646"/>
                  </a:cubicBezTo>
                  <a:cubicBezTo>
                    <a:pt x="330736" y="2607740"/>
                    <a:pt x="358393" y="2607740"/>
                    <a:pt x="385322" y="2613923"/>
                  </a:cubicBezTo>
                  <a:cubicBezTo>
                    <a:pt x="390416" y="2615742"/>
                    <a:pt x="400242" y="2611377"/>
                    <a:pt x="401333" y="2619380"/>
                  </a:cubicBezTo>
                  <a:cubicBezTo>
                    <a:pt x="391508" y="2626654"/>
                    <a:pt x="379499" y="2627746"/>
                    <a:pt x="370402" y="2635748"/>
                  </a:cubicBezTo>
                  <a:cubicBezTo>
                    <a:pt x="361668" y="2645933"/>
                    <a:pt x="352570" y="2658664"/>
                    <a:pt x="354754" y="2671395"/>
                  </a:cubicBezTo>
                  <a:cubicBezTo>
                    <a:pt x="359484" y="2699767"/>
                    <a:pt x="393328" y="2713226"/>
                    <a:pt x="420256" y="2720501"/>
                  </a:cubicBezTo>
                  <a:cubicBezTo>
                    <a:pt x="458830" y="2719773"/>
                    <a:pt x="500679" y="2725957"/>
                    <a:pt x="536342" y="2715045"/>
                  </a:cubicBezTo>
                  <a:cubicBezTo>
                    <a:pt x="550534" y="2711407"/>
                    <a:pt x="565091" y="2707770"/>
                    <a:pt x="571277" y="2694311"/>
                  </a:cubicBezTo>
                  <a:cubicBezTo>
                    <a:pt x="568366" y="2678670"/>
                    <a:pt x="549443" y="2668485"/>
                    <a:pt x="535614" y="2661210"/>
                  </a:cubicBezTo>
                  <a:cubicBezTo>
                    <a:pt x="527608" y="2659392"/>
                    <a:pt x="519602" y="2653935"/>
                    <a:pt x="511596" y="2655754"/>
                  </a:cubicBezTo>
                  <a:cubicBezTo>
                    <a:pt x="522513" y="2668485"/>
                    <a:pt x="531611" y="2682308"/>
                    <a:pt x="528336" y="2698676"/>
                  </a:cubicBezTo>
                  <a:cubicBezTo>
                    <a:pt x="520694" y="2715045"/>
                    <a:pt x="500679" y="2716136"/>
                    <a:pt x="481756" y="2716136"/>
                  </a:cubicBezTo>
                  <a:cubicBezTo>
                    <a:pt x="458830" y="2709589"/>
                    <a:pt x="432993" y="2705951"/>
                    <a:pt x="416253" y="2685945"/>
                  </a:cubicBezTo>
                  <a:cubicBezTo>
                    <a:pt x="407156" y="2670304"/>
                    <a:pt x="414070" y="2651389"/>
                    <a:pt x="424259" y="2637567"/>
                  </a:cubicBezTo>
                  <a:cubicBezTo>
                    <a:pt x="439907" y="2618652"/>
                    <a:pt x="466836" y="2613923"/>
                    <a:pt x="492673" y="2613923"/>
                  </a:cubicBezTo>
                  <a:cubicBezTo>
                    <a:pt x="516691" y="2617561"/>
                    <a:pt x="539253" y="2617561"/>
                    <a:pt x="561452" y="2625927"/>
                  </a:cubicBezTo>
                  <a:cubicBezTo>
                    <a:pt x="598934" y="2638658"/>
                    <a:pt x="642966" y="2655027"/>
                    <a:pt x="663709" y="2688855"/>
                  </a:cubicBezTo>
                  <a:cubicBezTo>
                    <a:pt x="670623" y="2703405"/>
                    <a:pt x="670623" y="2722320"/>
                    <a:pt x="659706" y="2735051"/>
                  </a:cubicBezTo>
                  <a:cubicBezTo>
                    <a:pt x="657522" y="2744144"/>
                    <a:pt x="646605" y="2748873"/>
                    <a:pt x="639691" y="2754329"/>
                  </a:cubicBezTo>
                  <a:cubicBezTo>
                    <a:pt x="628774" y="2761604"/>
                    <a:pt x="613126" y="2760513"/>
                    <a:pt x="602937" y="2765969"/>
                  </a:cubicBezTo>
                  <a:cubicBezTo>
                    <a:pt x="618948" y="2778700"/>
                    <a:pt x="635688" y="2796888"/>
                    <a:pt x="656794" y="2804163"/>
                  </a:cubicBezTo>
                  <a:cubicBezTo>
                    <a:pt x="718294" y="2839810"/>
                    <a:pt x="798717" y="2859088"/>
                    <a:pt x="872225" y="2836172"/>
                  </a:cubicBezTo>
                  <a:cubicBezTo>
                    <a:pt x="881323" y="2833626"/>
                    <a:pt x="891148" y="2829989"/>
                    <a:pt x="901338" y="2827079"/>
                  </a:cubicBezTo>
                  <a:lnTo>
                    <a:pt x="937000" y="2811437"/>
                  </a:lnTo>
                  <a:cubicBezTo>
                    <a:pt x="976666" y="2796160"/>
                    <a:pt x="1013420" y="2776154"/>
                    <a:pt x="1052358" y="2759786"/>
                  </a:cubicBezTo>
                  <a:cubicBezTo>
                    <a:pt x="1071281" y="2756148"/>
                    <a:pt x="1085109" y="2769607"/>
                    <a:pt x="1098938" y="2780519"/>
                  </a:cubicBezTo>
                  <a:cubicBezTo>
                    <a:pt x="1102940" y="2790704"/>
                    <a:pt x="1108763" y="2801616"/>
                    <a:pt x="1105852" y="2813620"/>
                  </a:cubicBezTo>
                  <a:cubicBezTo>
                    <a:pt x="1097118" y="2833626"/>
                    <a:pt x="1072009" y="2837263"/>
                    <a:pt x="1055269" y="2846357"/>
                  </a:cubicBezTo>
                  <a:cubicBezTo>
                    <a:pt x="1064003" y="2854360"/>
                    <a:pt x="1078195" y="2848176"/>
                    <a:pt x="1088020" y="2848903"/>
                  </a:cubicBezTo>
                  <a:cubicBezTo>
                    <a:pt x="1117861" y="2842720"/>
                    <a:pt x="1158618" y="2831807"/>
                    <a:pt x="1164440" y="2799798"/>
                  </a:cubicBezTo>
                  <a:cubicBezTo>
                    <a:pt x="1163712" y="2796160"/>
                    <a:pt x="1154615" y="2793250"/>
                    <a:pt x="1161529" y="2789613"/>
                  </a:cubicBezTo>
                  <a:cubicBezTo>
                    <a:pt x="1151704" y="2773244"/>
                    <a:pt x="1129869" y="2767060"/>
                    <a:pt x="1112766" y="2759786"/>
                  </a:cubicBezTo>
                  <a:cubicBezTo>
                    <a:pt x="1064003" y="2751419"/>
                    <a:pt x="1013420" y="2755057"/>
                    <a:pt x="966840" y="2767788"/>
                  </a:cubicBezTo>
                  <a:cubicBezTo>
                    <a:pt x="907160" y="2789613"/>
                    <a:pt x="838746" y="2792523"/>
                    <a:pt x="771060" y="2796888"/>
                  </a:cubicBezTo>
                  <a:cubicBezTo>
                    <a:pt x="737217" y="2797979"/>
                    <a:pt x="703374" y="2798706"/>
                    <a:pt x="674626" y="2785248"/>
                  </a:cubicBezTo>
                  <a:cubicBezTo>
                    <a:pt x="672442" y="2784157"/>
                    <a:pt x="668803" y="2782338"/>
                    <a:pt x="670623" y="2780519"/>
                  </a:cubicBezTo>
                  <a:cubicBezTo>
                    <a:pt x="678629" y="2776882"/>
                    <a:pt x="691365" y="2783429"/>
                    <a:pt x="696460" y="2776154"/>
                  </a:cubicBezTo>
                  <a:cubicBezTo>
                    <a:pt x="712472" y="2772517"/>
                    <a:pt x="718294" y="2757967"/>
                    <a:pt x="732122" y="2748873"/>
                  </a:cubicBezTo>
                  <a:cubicBezTo>
                    <a:pt x="749226" y="2730686"/>
                    <a:pt x="733214" y="2707770"/>
                    <a:pt x="723389" y="2690674"/>
                  </a:cubicBezTo>
                  <a:cubicBezTo>
                    <a:pt x="688454" y="2647752"/>
                    <a:pt x="637871" y="2624836"/>
                    <a:pt x="584014" y="2616833"/>
                  </a:cubicBezTo>
                  <a:lnTo>
                    <a:pt x="547259" y="2613923"/>
                  </a:lnTo>
                  <a:cubicBezTo>
                    <a:pt x="474842" y="2598646"/>
                    <a:pt x="388233" y="2602283"/>
                    <a:pt x="321638" y="2568455"/>
                  </a:cubicBezTo>
                  <a:cubicBezTo>
                    <a:pt x="297985" y="2558634"/>
                    <a:pt x="279062" y="2541174"/>
                    <a:pt x="263050" y="2521896"/>
                  </a:cubicBezTo>
                  <a:cubicBezTo>
                    <a:pt x="260139" y="2512802"/>
                    <a:pt x="256136" y="2504799"/>
                    <a:pt x="257227" y="2493887"/>
                  </a:cubicBezTo>
                  <a:lnTo>
                    <a:pt x="267053" y="2481156"/>
                  </a:lnTo>
                  <a:lnTo>
                    <a:pt x="284884" y="2472790"/>
                  </a:lnTo>
                  <a:cubicBezTo>
                    <a:pt x="299804" y="2472062"/>
                    <a:pt x="316908" y="2472062"/>
                    <a:pt x="328917" y="2481156"/>
                  </a:cubicBezTo>
                  <a:cubicBezTo>
                    <a:pt x="340561" y="2490250"/>
                    <a:pt x="343473" y="2507346"/>
                    <a:pt x="342745" y="2521168"/>
                  </a:cubicBezTo>
                  <a:cubicBezTo>
                    <a:pt x="352570" y="2520077"/>
                    <a:pt x="356573" y="2510983"/>
                    <a:pt x="362396" y="2504799"/>
                  </a:cubicBezTo>
                  <a:cubicBezTo>
                    <a:pt x="369310" y="2490250"/>
                    <a:pt x="369310" y="2474609"/>
                    <a:pt x="361668" y="2460059"/>
                  </a:cubicBezTo>
                  <a:cubicBezTo>
                    <a:pt x="357665" y="2448419"/>
                    <a:pt x="345656" y="2445509"/>
                    <a:pt x="334739" y="2441871"/>
                  </a:cubicBezTo>
                  <a:cubicBezTo>
                    <a:pt x="321820" y="2436961"/>
                    <a:pt x="308629" y="2437234"/>
                    <a:pt x="296302" y="2440780"/>
                  </a:cubicBezTo>
                  <a:close/>
                  <a:moveTo>
                    <a:pt x="674493" y="2422728"/>
                  </a:moveTo>
                  <a:cubicBezTo>
                    <a:pt x="646377" y="2427097"/>
                    <a:pt x="608768" y="2425277"/>
                    <a:pt x="600735" y="2456222"/>
                  </a:cubicBezTo>
                  <a:cubicBezTo>
                    <a:pt x="594527" y="2471877"/>
                    <a:pt x="601830" y="2490080"/>
                    <a:pt x="612784" y="2501730"/>
                  </a:cubicBezTo>
                  <a:cubicBezTo>
                    <a:pt x="622643" y="2510832"/>
                    <a:pt x="638709" y="2513744"/>
                    <a:pt x="653680" y="2510832"/>
                  </a:cubicBezTo>
                  <a:cubicBezTo>
                    <a:pt x="667556" y="2512652"/>
                    <a:pt x="683257" y="2511924"/>
                    <a:pt x="694576" y="2505371"/>
                  </a:cubicBezTo>
                  <a:cubicBezTo>
                    <a:pt x="673398" y="2496269"/>
                    <a:pt x="641631" y="2483527"/>
                    <a:pt x="639440" y="2458042"/>
                  </a:cubicBezTo>
                  <a:cubicBezTo>
                    <a:pt x="641631" y="2445300"/>
                    <a:pt x="654411" y="2438019"/>
                    <a:pt x="665365" y="2431830"/>
                  </a:cubicBezTo>
                  <a:cubicBezTo>
                    <a:pt x="717215" y="2416175"/>
                    <a:pt x="760302" y="2452582"/>
                    <a:pt x="800102" y="2475518"/>
                  </a:cubicBezTo>
                  <a:cubicBezTo>
                    <a:pt x="816169" y="2491900"/>
                    <a:pt x="824932" y="2512652"/>
                    <a:pt x="839173" y="2529399"/>
                  </a:cubicBezTo>
                  <a:lnTo>
                    <a:pt x="851953" y="2568354"/>
                  </a:lnTo>
                  <a:cubicBezTo>
                    <a:pt x="858890" y="2595658"/>
                    <a:pt x="850857" y="2624055"/>
                    <a:pt x="847936" y="2653180"/>
                  </a:cubicBezTo>
                  <a:cubicBezTo>
                    <a:pt x="824202" y="2705241"/>
                    <a:pt x="782210" y="2755118"/>
                    <a:pt x="728169" y="2781694"/>
                  </a:cubicBezTo>
                  <a:cubicBezTo>
                    <a:pt x="739124" y="2783515"/>
                    <a:pt x="753364" y="2786063"/>
                    <a:pt x="761032" y="2775141"/>
                  </a:cubicBezTo>
                  <a:cubicBezTo>
                    <a:pt x="824202" y="2755118"/>
                    <a:pt x="888832" y="2713251"/>
                    <a:pt x="907819" y="2652088"/>
                  </a:cubicBezTo>
                  <a:cubicBezTo>
                    <a:pt x="918774" y="2616774"/>
                    <a:pt x="927902" y="2579275"/>
                    <a:pt x="910741" y="2543961"/>
                  </a:cubicBezTo>
                  <a:cubicBezTo>
                    <a:pt x="906724" y="2533039"/>
                    <a:pt x="896865" y="2524666"/>
                    <a:pt x="892849" y="2513744"/>
                  </a:cubicBezTo>
                  <a:cubicBezTo>
                    <a:pt x="855969" y="2474425"/>
                    <a:pt x="808136" y="2447121"/>
                    <a:pt x="756285" y="2428917"/>
                  </a:cubicBezTo>
                  <a:cubicBezTo>
                    <a:pt x="730360" y="2420908"/>
                    <a:pt x="702244" y="2423457"/>
                    <a:pt x="674493" y="2422728"/>
                  </a:cubicBezTo>
                  <a:close/>
                  <a:moveTo>
                    <a:pt x="181545" y="2406650"/>
                  </a:moveTo>
                  <a:cubicBezTo>
                    <a:pt x="175380" y="2410392"/>
                    <a:pt x="174292" y="2417128"/>
                    <a:pt x="175380" y="2423489"/>
                  </a:cubicBezTo>
                  <a:cubicBezTo>
                    <a:pt x="178281" y="2430225"/>
                    <a:pt x="170665" y="2434715"/>
                    <a:pt x="175380" y="2440328"/>
                  </a:cubicBezTo>
                  <a:cubicBezTo>
                    <a:pt x="190250" y="2457167"/>
                    <a:pt x="216001" y="2459038"/>
                    <a:pt x="235949" y="2454548"/>
                  </a:cubicBezTo>
                  <a:cubicBezTo>
                    <a:pt x="249731" y="2452677"/>
                    <a:pt x="262788" y="2443322"/>
                    <a:pt x="267503" y="2432096"/>
                  </a:cubicBezTo>
                  <a:cubicBezTo>
                    <a:pt x="262788" y="2430225"/>
                    <a:pt x="259524" y="2436586"/>
                    <a:pt x="255534" y="2439580"/>
                  </a:cubicBezTo>
                  <a:cubicBezTo>
                    <a:pt x="248643" y="2442199"/>
                    <a:pt x="240664" y="2443322"/>
                    <a:pt x="234861" y="2437709"/>
                  </a:cubicBezTo>
                  <a:cubicBezTo>
                    <a:pt x="225794" y="2417876"/>
                    <a:pt x="203307" y="2406650"/>
                    <a:pt x="181545" y="2406650"/>
                  </a:cubicBezTo>
                  <a:close/>
                  <a:moveTo>
                    <a:pt x="664378" y="2401888"/>
                  </a:moveTo>
                  <a:lnTo>
                    <a:pt x="662790" y="2403476"/>
                  </a:lnTo>
                  <a:lnTo>
                    <a:pt x="664378" y="2402342"/>
                  </a:lnTo>
                  <a:close/>
                  <a:moveTo>
                    <a:pt x="1220789" y="2395538"/>
                  </a:moveTo>
                  <a:cubicBezTo>
                    <a:pt x="1216827" y="2401010"/>
                    <a:pt x="1219709" y="2409035"/>
                    <a:pt x="1217908" y="2415602"/>
                  </a:cubicBezTo>
                  <a:cubicBezTo>
                    <a:pt x="1216827" y="2441137"/>
                    <a:pt x="1236638" y="2463024"/>
                    <a:pt x="1260050" y="2472873"/>
                  </a:cubicBezTo>
                  <a:cubicBezTo>
                    <a:pt x="1267974" y="2477615"/>
                    <a:pt x="1280941" y="2481263"/>
                    <a:pt x="1288865" y="2473968"/>
                  </a:cubicBezTo>
                  <a:cubicBezTo>
                    <a:pt x="1301472" y="2463753"/>
                    <a:pt x="1302552" y="2448432"/>
                    <a:pt x="1298590" y="2432747"/>
                  </a:cubicBezTo>
                  <a:cubicBezTo>
                    <a:pt x="1289585" y="2414507"/>
                    <a:pt x="1274097" y="2435665"/>
                    <a:pt x="1261131" y="2425451"/>
                  </a:cubicBezTo>
                  <a:cubicBezTo>
                    <a:pt x="1244562" y="2421073"/>
                    <a:pt x="1228713" y="2408306"/>
                    <a:pt x="1220789" y="2395538"/>
                  </a:cubicBezTo>
                  <a:close/>
                  <a:moveTo>
                    <a:pt x="75415" y="2360613"/>
                  </a:moveTo>
                  <a:lnTo>
                    <a:pt x="77003" y="2363788"/>
                  </a:lnTo>
                  <a:lnTo>
                    <a:pt x="77003" y="2361248"/>
                  </a:lnTo>
                  <a:close/>
                  <a:moveTo>
                    <a:pt x="859819" y="2347913"/>
                  </a:moveTo>
                  <a:cubicBezTo>
                    <a:pt x="855761" y="2356933"/>
                    <a:pt x="854654" y="2366675"/>
                    <a:pt x="848751" y="2374973"/>
                  </a:cubicBezTo>
                  <a:cubicBezTo>
                    <a:pt x="835470" y="2389405"/>
                    <a:pt x="818499" y="2395899"/>
                    <a:pt x="799315" y="2397703"/>
                  </a:cubicBezTo>
                  <a:cubicBezTo>
                    <a:pt x="807432" y="2410331"/>
                    <a:pt x="820344" y="2424763"/>
                    <a:pt x="838790" y="2426567"/>
                  </a:cubicBezTo>
                  <a:cubicBezTo>
                    <a:pt x="852810" y="2427288"/>
                    <a:pt x="864984" y="2423680"/>
                    <a:pt x="874945" y="2414660"/>
                  </a:cubicBezTo>
                  <a:cubicBezTo>
                    <a:pt x="887120" y="2398425"/>
                    <a:pt x="904090" y="2382189"/>
                    <a:pt x="895974" y="2360541"/>
                  </a:cubicBezTo>
                  <a:cubicBezTo>
                    <a:pt x="888964" y="2349717"/>
                    <a:pt x="873838" y="2347913"/>
                    <a:pt x="859819" y="2347913"/>
                  </a:cubicBezTo>
                  <a:close/>
                  <a:moveTo>
                    <a:pt x="108752" y="2330450"/>
                  </a:moveTo>
                  <a:lnTo>
                    <a:pt x="108752" y="2333625"/>
                  </a:lnTo>
                  <a:cubicBezTo>
                    <a:pt x="110736" y="2332718"/>
                    <a:pt x="111927" y="2331357"/>
                    <a:pt x="110736" y="2330450"/>
                  </a:cubicBezTo>
                  <a:close/>
                  <a:moveTo>
                    <a:pt x="1493206" y="2217738"/>
                  </a:moveTo>
                  <a:lnTo>
                    <a:pt x="1492843" y="2221732"/>
                  </a:lnTo>
                  <a:cubicBezTo>
                    <a:pt x="1494295" y="2224273"/>
                    <a:pt x="1499742" y="2226814"/>
                    <a:pt x="1503736" y="2226451"/>
                  </a:cubicBezTo>
                  <a:cubicBezTo>
                    <a:pt x="1530970" y="2234075"/>
                    <a:pt x="1541500" y="2257311"/>
                    <a:pt x="1558203" y="2276189"/>
                  </a:cubicBezTo>
                  <a:cubicBezTo>
                    <a:pt x="1569823" y="2291800"/>
                    <a:pt x="1579627" y="2311405"/>
                    <a:pt x="1567281" y="2328831"/>
                  </a:cubicBezTo>
                  <a:cubicBezTo>
                    <a:pt x="1554572" y="2331010"/>
                    <a:pt x="1547310" y="2342990"/>
                    <a:pt x="1535690" y="2345531"/>
                  </a:cubicBezTo>
                  <a:cubicBezTo>
                    <a:pt x="1478318" y="2397447"/>
                    <a:pt x="1488848" y="2467516"/>
                    <a:pt x="1499742" y="2533954"/>
                  </a:cubicBezTo>
                  <a:cubicBezTo>
                    <a:pt x="1500105" y="2549565"/>
                    <a:pt x="1506278" y="2563361"/>
                    <a:pt x="1499379" y="2578246"/>
                  </a:cubicBezTo>
                  <a:cubicBezTo>
                    <a:pt x="1497200" y="2598577"/>
                    <a:pt x="1469240" y="2603659"/>
                    <a:pt x="1472871" y="2623264"/>
                  </a:cubicBezTo>
                  <a:cubicBezTo>
                    <a:pt x="1483039" y="2630162"/>
                    <a:pt x="1494658" y="2619996"/>
                    <a:pt x="1502647" y="2614188"/>
                  </a:cubicBezTo>
                  <a:cubicBezTo>
                    <a:pt x="1528065" y="2602207"/>
                    <a:pt x="1510272" y="2577520"/>
                    <a:pt x="1513540" y="2558641"/>
                  </a:cubicBezTo>
                  <a:cubicBezTo>
                    <a:pt x="1512088" y="2529234"/>
                    <a:pt x="1521166" y="2504184"/>
                    <a:pt x="1521892" y="2474414"/>
                  </a:cubicBezTo>
                  <a:cubicBezTo>
                    <a:pt x="1531333" y="2444644"/>
                    <a:pt x="1530607" y="2412696"/>
                    <a:pt x="1542226" y="2383289"/>
                  </a:cubicBezTo>
                  <a:cubicBezTo>
                    <a:pt x="1553846" y="2367677"/>
                    <a:pt x="1553846" y="2346621"/>
                    <a:pt x="1572002" y="2333914"/>
                  </a:cubicBezTo>
                  <a:cubicBezTo>
                    <a:pt x="1579990" y="2328105"/>
                    <a:pt x="1589795" y="2332099"/>
                    <a:pt x="1598146" y="2335366"/>
                  </a:cubicBezTo>
                  <a:cubicBezTo>
                    <a:pt x="1599599" y="2338634"/>
                    <a:pt x="1601414" y="2342264"/>
                    <a:pt x="1605408" y="2343353"/>
                  </a:cubicBezTo>
                  <a:cubicBezTo>
                    <a:pt x="1617391" y="2369130"/>
                    <a:pt x="1614486" y="2402893"/>
                    <a:pt x="1609040" y="2428307"/>
                  </a:cubicBezTo>
                  <a:cubicBezTo>
                    <a:pt x="1597057" y="2480586"/>
                    <a:pt x="1572365" y="2531413"/>
                    <a:pt x="1550941" y="2581513"/>
                  </a:cubicBezTo>
                  <a:cubicBezTo>
                    <a:pt x="1549852" y="2588048"/>
                    <a:pt x="1551304" y="2596761"/>
                    <a:pt x="1545131" y="2603296"/>
                  </a:cubicBezTo>
                  <a:cubicBezTo>
                    <a:pt x="1543316" y="2604385"/>
                    <a:pt x="1541137" y="2602933"/>
                    <a:pt x="1538958" y="2602570"/>
                  </a:cubicBezTo>
                  <a:cubicBezTo>
                    <a:pt x="1531333" y="2584418"/>
                    <a:pt x="1548762" y="2565902"/>
                    <a:pt x="1548762" y="2546661"/>
                  </a:cubicBezTo>
                  <a:cubicBezTo>
                    <a:pt x="1549852" y="2546661"/>
                    <a:pt x="1550941" y="2547387"/>
                    <a:pt x="1550941" y="2547387"/>
                  </a:cubicBezTo>
                  <a:cubicBezTo>
                    <a:pt x="1563650" y="2525967"/>
                    <a:pt x="1572002" y="2502006"/>
                    <a:pt x="1580717" y="2478407"/>
                  </a:cubicBezTo>
                  <a:cubicBezTo>
                    <a:pt x="1589795" y="2440287"/>
                    <a:pt x="1607950" y="2399989"/>
                    <a:pt x="1595967" y="2359690"/>
                  </a:cubicBezTo>
                  <a:cubicBezTo>
                    <a:pt x="1593063" y="2353519"/>
                    <a:pt x="1586526" y="2350977"/>
                    <a:pt x="1581443" y="2349888"/>
                  </a:cubicBezTo>
                  <a:cubicBezTo>
                    <a:pt x="1560019" y="2362232"/>
                    <a:pt x="1553483" y="2385104"/>
                    <a:pt x="1547310" y="2404345"/>
                  </a:cubicBezTo>
                  <a:cubicBezTo>
                    <a:pt x="1537506" y="2445370"/>
                    <a:pt x="1532785" y="2486758"/>
                    <a:pt x="1526976" y="2528871"/>
                  </a:cubicBezTo>
                  <a:lnTo>
                    <a:pt x="1526976" y="2596035"/>
                  </a:lnTo>
                  <a:lnTo>
                    <a:pt x="1520440" y="2604385"/>
                  </a:lnTo>
                  <a:cubicBezTo>
                    <a:pt x="1526976" y="2616003"/>
                    <a:pt x="1517535" y="2625805"/>
                    <a:pt x="1519350" y="2637423"/>
                  </a:cubicBezTo>
                  <a:cubicBezTo>
                    <a:pt x="1522255" y="2644321"/>
                    <a:pt x="1530970" y="2647951"/>
                    <a:pt x="1539685" y="2646499"/>
                  </a:cubicBezTo>
                  <a:cubicBezTo>
                    <a:pt x="1552031" y="2641779"/>
                    <a:pt x="1548762" y="2626894"/>
                    <a:pt x="1557477" y="2618181"/>
                  </a:cubicBezTo>
                  <a:cubicBezTo>
                    <a:pt x="1560382" y="2597487"/>
                    <a:pt x="1568371" y="2576068"/>
                    <a:pt x="1583258" y="2557189"/>
                  </a:cubicBezTo>
                  <a:cubicBezTo>
                    <a:pt x="1607950" y="2527782"/>
                    <a:pt x="1624290" y="2495108"/>
                    <a:pt x="1634095" y="2460618"/>
                  </a:cubicBezTo>
                  <a:cubicBezTo>
                    <a:pt x="1639904" y="2426491"/>
                    <a:pt x="1661328" y="2389097"/>
                    <a:pt x="1634458" y="2356423"/>
                  </a:cubicBezTo>
                  <a:cubicBezTo>
                    <a:pt x="1625380" y="2341538"/>
                    <a:pt x="1602140" y="2335729"/>
                    <a:pt x="1590158" y="2322659"/>
                  </a:cubicBezTo>
                  <a:cubicBezTo>
                    <a:pt x="1580717" y="2298335"/>
                    <a:pt x="1570186" y="2274374"/>
                    <a:pt x="1554572" y="2252591"/>
                  </a:cubicBezTo>
                  <a:cubicBezTo>
                    <a:pt x="1540774" y="2233712"/>
                    <a:pt x="1516808" y="2220643"/>
                    <a:pt x="1493206" y="2217738"/>
                  </a:cubicBezTo>
                  <a:close/>
                  <a:moveTo>
                    <a:pt x="922988" y="2196246"/>
                  </a:moveTo>
                  <a:cubicBezTo>
                    <a:pt x="916036" y="2196246"/>
                    <a:pt x="904693" y="2195513"/>
                    <a:pt x="897740" y="2197345"/>
                  </a:cubicBezTo>
                  <a:cubicBezTo>
                    <a:pt x="898838" y="2205405"/>
                    <a:pt x="898838" y="2213831"/>
                    <a:pt x="905790" y="2219326"/>
                  </a:cubicBezTo>
                  <a:cubicBezTo>
                    <a:pt x="912011" y="2229217"/>
                    <a:pt x="908718" y="2243871"/>
                    <a:pt x="921891" y="2249732"/>
                  </a:cubicBezTo>
                  <a:cubicBezTo>
                    <a:pt x="929941" y="2262555"/>
                    <a:pt x="943846" y="2266951"/>
                    <a:pt x="957750" y="2271713"/>
                  </a:cubicBezTo>
                  <a:cubicBezTo>
                    <a:pt x="963971" y="2271713"/>
                    <a:pt x="964703" y="2262555"/>
                    <a:pt x="972753" y="2266218"/>
                  </a:cubicBezTo>
                  <a:cubicBezTo>
                    <a:pt x="978973" y="2262555"/>
                    <a:pt x="984828" y="2257792"/>
                    <a:pt x="987755" y="2251564"/>
                  </a:cubicBezTo>
                  <a:cubicBezTo>
                    <a:pt x="993976" y="2241307"/>
                    <a:pt x="1000928" y="2227385"/>
                    <a:pt x="994708" y="2215662"/>
                  </a:cubicBezTo>
                  <a:cubicBezTo>
                    <a:pt x="976778" y="2216395"/>
                    <a:pt x="960678" y="2226653"/>
                    <a:pt x="942748" y="2221890"/>
                  </a:cubicBezTo>
                  <a:cubicBezTo>
                    <a:pt x="929941" y="2217494"/>
                    <a:pt x="931770" y="2203573"/>
                    <a:pt x="922988" y="2196246"/>
                  </a:cubicBezTo>
                  <a:close/>
                  <a:moveTo>
                    <a:pt x="1650521" y="2169255"/>
                  </a:moveTo>
                  <a:cubicBezTo>
                    <a:pt x="1655218" y="2182025"/>
                    <a:pt x="1648354" y="2198445"/>
                    <a:pt x="1643657" y="2211215"/>
                  </a:cubicBezTo>
                  <a:cubicBezTo>
                    <a:pt x="1627760" y="2225810"/>
                    <a:pt x="1607889" y="2234932"/>
                    <a:pt x="1585127" y="2234932"/>
                  </a:cubicBezTo>
                  <a:lnTo>
                    <a:pt x="1585127" y="2236756"/>
                  </a:lnTo>
                  <a:cubicBezTo>
                    <a:pt x="1594160" y="2249891"/>
                    <a:pt x="1610056" y="2259013"/>
                    <a:pt x="1626676" y="2259013"/>
                  </a:cubicBezTo>
                  <a:cubicBezTo>
                    <a:pt x="1629566" y="2259013"/>
                    <a:pt x="1633541" y="2255365"/>
                    <a:pt x="1635708" y="2259013"/>
                  </a:cubicBezTo>
                  <a:cubicBezTo>
                    <a:pt x="1649437" y="2257919"/>
                    <a:pt x="1662444" y="2253540"/>
                    <a:pt x="1668225" y="2243324"/>
                  </a:cubicBezTo>
                  <a:cubicBezTo>
                    <a:pt x="1687012" y="2227634"/>
                    <a:pt x="1689902" y="2202093"/>
                    <a:pt x="1681954" y="2181296"/>
                  </a:cubicBezTo>
                  <a:lnTo>
                    <a:pt x="1670031" y="2172174"/>
                  </a:lnTo>
                  <a:cubicBezTo>
                    <a:pt x="1664250" y="2170350"/>
                    <a:pt x="1657386" y="2168525"/>
                    <a:pt x="1650521" y="2169255"/>
                  </a:cubicBezTo>
                  <a:close/>
                  <a:moveTo>
                    <a:pt x="1261741" y="2148028"/>
                  </a:moveTo>
                  <a:cubicBezTo>
                    <a:pt x="1257055" y="2147573"/>
                    <a:pt x="1252142" y="2148483"/>
                    <a:pt x="1248139" y="2150665"/>
                  </a:cubicBezTo>
                  <a:cubicBezTo>
                    <a:pt x="1194275" y="2156122"/>
                    <a:pt x="1141504" y="2168853"/>
                    <a:pt x="1097831" y="2199045"/>
                  </a:cubicBezTo>
                  <a:cubicBezTo>
                    <a:pt x="1088005" y="2202682"/>
                    <a:pt x="1082910" y="2211776"/>
                    <a:pt x="1074175" y="2214322"/>
                  </a:cubicBezTo>
                  <a:cubicBezTo>
                    <a:pt x="1071992" y="2213595"/>
                    <a:pt x="1073083" y="2211776"/>
                    <a:pt x="1071992" y="2210685"/>
                  </a:cubicBezTo>
                  <a:cubicBezTo>
                    <a:pt x="1082182" y="2199772"/>
                    <a:pt x="1088005" y="2187041"/>
                    <a:pt x="1096012" y="2176128"/>
                  </a:cubicBezTo>
                  <a:lnTo>
                    <a:pt x="1094920" y="2174309"/>
                  </a:lnTo>
                  <a:cubicBezTo>
                    <a:pt x="1074175" y="2172491"/>
                    <a:pt x="1069080" y="2197226"/>
                    <a:pt x="1059254" y="2209957"/>
                  </a:cubicBezTo>
                  <a:cubicBezTo>
                    <a:pt x="1029411" y="2249971"/>
                    <a:pt x="1013397" y="2298350"/>
                    <a:pt x="998476" y="2344547"/>
                  </a:cubicBezTo>
                  <a:cubicBezTo>
                    <a:pt x="993745" y="2348184"/>
                    <a:pt x="995564" y="2357278"/>
                    <a:pt x="987558" y="2357278"/>
                  </a:cubicBezTo>
                  <a:cubicBezTo>
                    <a:pt x="983554" y="2354732"/>
                    <a:pt x="982826" y="2351094"/>
                    <a:pt x="981735" y="2347457"/>
                  </a:cubicBezTo>
                  <a:cubicBezTo>
                    <a:pt x="964629" y="2323813"/>
                    <a:pt x="950800" y="2296531"/>
                    <a:pt x="927144" y="2278343"/>
                  </a:cubicBezTo>
                  <a:cubicBezTo>
                    <a:pt x="923140" y="2280890"/>
                    <a:pt x="926052" y="2287437"/>
                    <a:pt x="924960" y="2291075"/>
                  </a:cubicBezTo>
                  <a:cubicBezTo>
                    <a:pt x="926052" y="2293621"/>
                    <a:pt x="928963" y="2292894"/>
                    <a:pt x="930783" y="2293621"/>
                  </a:cubicBezTo>
                  <a:cubicBezTo>
                    <a:pt x="952983" y="2331815"/>
                    <a:pt x="981735" y="2367463"/>
                    <a:pt x="991561" y="2409295"/>
                  </a:cubicBezTo>
                  <a:cubicBezTo>
                    <a:pt x="995564" y="2431121"/>
                    <a:pt x="1003571" y="2448581"/>
                    <a:pt x="1003571" y="2471134"/>
                  </a:cubicBezTo>
                  <a:cubicBezTo>
                    <a:pt x="1006482" y="2503872"/>
                    <a:pt x="1005391" y="2537701"/>
                    <a:pt x="995564" y="2566074"/>
                  </a:cubicBezTo>
                  <a:cubicBezTo>
                    <a:pt x="991561" y="2587899"/>
                    <a:pt x="970816" y="2601358"/>
                    <a:pt x="969725" y="2625002"/>
                  </a:cubicBezTo>
                  <a:cubicBezTo>
                    <a:pt x="958806" y="2634096"/>
                    <a:pt x="953711" y="2647919"/>
                    <a:pt x="944977" y="2658831"/>
                  </a:cubicBezTo>
                  <a:lnTo>
                    <a:pt x="945705" y="2660650"/>
                  </a:lnTo>
                  <a:cubicBezTo>
                    <a:pt x="949708" y="2658831"/>
                    <a:pt x="955895" y="2657013"/>
                    <a:pt x="957715" y="2652284"/>
                  </a:cubicBezTo>
                  <a:cubicBezTo>
                    <a:pt x="969725" y="2655194"/>
                    <a:pt x="966813" y="2641371"/>
                    <a:pt x="976639" y="2640644"/>
                  </a:cubicBezTo>
                  <a:cubicBezTo>
                    <a:pt x="1002479" y="2596993"/>
                    <a:pt x="1034506" y="2551524"/>
                    <a:pt x="1077087" y="2519513"/>
                  </a:cubicBezTo>
                  <a:cubicBezTo>
                    <a:pt x="1096012" y="2499507"/>
                    <a:pt x="1119668" y="2482046"/>
                    <a:pt x="1145507" y="2472225"/>
                  </a:cubicBezTo>
                  <a:cubicBezTo>
                    <a:pt x="1163704" y="2464950"/>
                    <a:pt x="1182265" y="2472952"/>
                    <a:pt x="1200462" y="2475863"/>
                  </a:cubicBezTo>
                  <a:cubicBezTo>
                    <a:pt x="1208105" y="2479500"/>
                    <a:pt x="1214292" y="2488594"/>
                    <a:pt x="1213200" y="2496597"/>
                  </a:cubicBezTo>
                  <a:cubicBezTo>
                    <a:pt x="1212108" y="2514784"/>
                    <a:pt x="1203374" y="2532245"/>
                    <a:pt x="1187361" y="2543157"/>
                  </a:cubicBezTo>
                  <a:cubicBezTo>
                    <a:pt x="1168436" y="2550432"/>
                    <a:pt x="1144780" y="2555161"/>
                    <a:pt x="1128766" y="2540611"/>
                  </a:cubicBezTo>
                  <a:cubicBezTo>
                    <a:pt x="1118940" y="2535155"/>
                    <a:pt x="1128766" y="2527516"/>
                    <a:pt x="1124763" y="2520241"/>
                  </a:cubicBezTo>
                  <a:cubicBezTo>
                    <a:pt x="1117848" y="2523151"/>
                    <a:pt x="1112025" y="2532245"/>
                    <a:pt x="1108022" y="2538792"/>
                  </a:cubicBezTo>
                  <a:cubicBezTo>
                    <a:pt x="1104018" y="2549705"/>
                    <a:pt x="1105838" y="2560618"/>
                    <a:pt x="1110933" y="2570439"/>
                  </a:cubicBezTo>
                  <a:cubicBezTo>
                    <a:pt x="1115664" y="2579533"/>
                    <a:pt x="1125855" y="2586080"/>
                    <a:pt x="1137865" y="2584262"/>
                  </a:cubicBezTo>
                  <a:cubicBezTo>
                    <a:pt x="1168436" y="2591537"/>
                    <a:pt x="1186269" y="2566074"/>
                    <a:pt x="1204466" y="2547886"/>
                  </a:cubicBezTo>
                  <a:cubicBezTo>
                    <a:pt x="1226302" y="2515876"/>
                    <a:pt x="1227030" y="2472952"/>
                    <a:pt x="1203374" y="2441306"/>
                  </a:cubicBezTo>
                  <a:cubicBezTo>
                    <a:pt x="1194275" y="2434031"/>
                    <a:pt x="1182265" y="2431121"/>
                    <a:pt x="1169528" y="2431121"/>
                  </a:cubicBezTo>
                  <a:cubicBezTo>
                    <a:pt x="1142596" y="2438396"/>
                    <a:pt x="1118940" y="2451127"/>
                    <a:pt x="1096012" y="2465677"/>
                  </a:cubicBezTo>
                  <a:lnTo>
                    <a:pt x="1063985" y="2500234"/>
                  </a:lnTo>
                  <a:cubicBezTo>
                    <a:pt x="1045424" y="2517694"/>
                    <a:pt x="1039237" y="2541338"/>
                    <a:pt x="1020312" y="2556980"/>
                  </a:cubicBezTo>
                  <a:cubicBezTo>
                    <a:pt x="1017401" y="2557707"/>
                    <a:pt x="1015581" y="2555161"/>
                    <a:pt x="1014489" y="2553342"/>
                  </a:cubicBezTo>
                  <a:cubicBezTo>
                    <a:pt x="1031230" y="2500234"/>
                    <a:pt x="1016309" y="2441306"/>
                    <a:pt x="1004663" y="2388561"/>
                  </a:cubicBezTo>
                  <a:cubicBezTo>
                    <a:pt x="1007574" y="2383832"/>
                    <a:pt x="1003571" y="2376557"/>
                    <a:pt x="1005391" y="2371829"/>
                  </a:cubicBezTo>
                  <a:cubicBezTo>
                    <a:pt x="1009394" y="2352913"/>
                    <a:pt x="1016309" y="2333634"/>
                    <a:pt x="1024316" y="2314719"/>
                  </a:cubicBezTo>
                  <a:cubicBezTo>
                    <a:pt x="1031230" y="2303806"/>
                    <a:pt x="1028319" y="2288165"/>
                    <a:pt x="1038145" y="2278343"/>
                  </a:cubicBezTo>
                  <a:cubicBezTo>
                    <a:pt x="1046152" y="2272887"/>
                    <a:pt x="1054159" y="2263793"/>
                    <a:pt x="1059254" y="2255427"/>
                  </a:cubicBezTo>
                  <a:cubicBezTo>
                    <a:pt x="1075995" y="2239058"/>
                    <a:pt x="1096012" y="2224508"/>
                    <a:pt x="1121851" y="2226326"/>
                  </a:cubicBezTo>
                  <a:cubicBezTo>
                    <a:pt x="1137865" y="2224508"/>
                    <a:pt x="1153514" y="2219051"/>
                    <a:pt x="1169528" y="2224508"/>
                  </a:cubicBezTo>
                  <a:cubicBezTo>
                    <a:pt x="1190272" y="2236148"/>
                    <a:pt x="1193184" y="2259064"/>
                    <a:pt x="1203374" y="2275433"/>
                  </a:cubicBezTo>
                  <a:cubicBezTo>
                    <a:pt x="1209197" y="2301988"/>
                    <a:pt x="1204466" y="2323813"/>
                    <a:pt x="1195367" y="2346366"/>
                  </a:cubicBezTo>
                  <a:cubicBezTo>
                    <a:pt x="1179354" y="2370010"/>
                    <a:pt x="1149511" y="2383832"/>
                    <a:pt x="1120760" y="2380195"/>
                  </a:cubicBezTo>
                  <a:lnTo>
                    <a:pt x="1096012" y="2376557"/>
                  </a:lnTo>
                  <a:cubicBezTo>
                    <a:pt x="1082182" y="2365645"/>
                    <a:pt x="1073083" y="2350003"/>
                    <a:pt x="1074175" y="2333634"/>
                  </a:cubicBezTo>
                  <a:cubicBezTo>
                    <a:pt x="1077087" y="2327450"/>
                    <a:pt x="1082910" y="2321994"/>
                    <a:pt x="1089825" y="2320175"/>
                  </a:cubicBezTo>
                  <a:cubicBezTo>
                    <a:pt x="1108022" y="2316538"/>
                    <a:pt x="1128766" y="2317265"/>
                    <a:pt x="1146599" y="2322722"/>
                  </a:cubicBezTo>
                  <a:cubicBezTo>
                    <a:pt x="1149511" y="2323813"/>
                    <a:pt x="1152786" y="2321994"/>
                    <a:pt x="1152786" y="2319084"/>
                  </a:cubicBezTo>
                  <a:cubicBezTo>
                    <a:pt x="1151694" y="2308171"/>
                    <a:pt x="1145507" y="2300169"/>
                    <a:pt x="1136773" y="2292894"/>
                  </a:cubicBezTo>
                  <a:cubicBezTo>
                    <a:pt x="1116756" y="2279071"/>
                    <a:pt x="1097103" y="2298350"/>
                    <a:pt x="1079998" y="2306353"/>
                  </a:cubicBezTo>
                  <a:cubicBezTo>
                    <a:pt x="1061073" y="2325632"/>
                    <a:pt x="1062165" y="2349276"/>
                    <a:pt x="1065077" y="2373647"/>
                  </a:cubicBezTo>
                  <a:cubicBezTo>
                    <a:pt x="1075995" y="2382741"/>
                    <a:pt x="1066169" y="2399474"/>
                    <a:pt x="1081090" y="2406749"/>
                  </a:cubicBezTo>
                  <a:cubicBezTo>
                    <a:pt x="1096012" y="2415843"/>
                    <a:pt x="1114937" y="2414752"/>
                    <a:pt x="1131678" y="2412205"/>
                  </a:cubicBezTo>
                  <a:cubicBezTo>
                    <a:pt x="1168436" y="2409295"/>
                    <a:pt x="1192456" y="2376557"/>
                    <a:pt x="1215384" y="2352913"/>
                  </a:cubicBezTo>
                  <a:cubicBezTo>
                    <a:pt x="1225210" y="2328178"/>
                    <a:pt x="1243043" y="2306353"/>
                    <a:pt x="1245955" y="2280162"/>
                  </a:cubicBezTo>
                  <a:cubicBezTo>
                    <a:pt x="1251050" y="2258337"/>
                    <a:pt x="1231033" y="2241604"/>
                    <a:pt x="1218295" y="2225235"/>
                  </a:cubicBezTo>
                  <a:cubicBezTo>
                    <a:pt x="1190272" y="2203410"/>
                    <a:pt x="1146599" y="2209957"/>
                    <a:pt x="1113845" y="2215414"/>
                  </a:cubicBezTo>
                  <a:cubicBezTo>
                    <a:pt x="1108750" y="2215414"/>
                    <a:pt x="1097831" y="2217960"/>
                    <a:pt x="1100743" y="2210685"/>
                  </a:cubicBezTo>
                  <a:cubicBezTo>
                    <a:pt x="1120760" y="2199045"/>
                    <a:pt x="1140776" y="2182676"/>
                    <a:pt x="1165524" y="2177219"/>
                  </a:cubicBezTo>
                  <a:cubicBezTo>
                    <a:pt x="1197187" y="2167034"/>
                    <a:pt x="1232125" y="2162669"/>
                    <a:pt x="1267791" y="2163397"/>
                  </a:cubicBezTo>
                  <a:cubicBezTo>
                    <a:pt x="1270703" y="2161578"/>
                    <a:pt x="1273978" y="2157213"/>
                    <a:pt x="1273978" y="2153575"/>
                  </a:cubicBezTo>
                  <a:cubicBezTo>
                    <a:pt x="1270885" y="2150301"/>
                    <a:pt x="1266426" y="2148483"/>
                    <a:pt x="1261741" y="2148028"/>
                  </a:cubicBezTo>
                  <a:close/>
                  <a:moveTo>
                    <a:pt x="293875" y="2136775"/>
                  </a:moveTo>
                  <a:cubicBezTo>
                    <a:pt x="291724" y="2139651"/>
                    <a:pt x="288140" y="2142167"/>
                    <a:pt x="288140" y="2146839"/>
                  </a:cubicBezTo>
                  <a:cubicBezTo>
                    <a:pt x="288857" y="2151153"/>
                    <a:pt x="292800" y="2155825"/>
                    <a:pt x="298894" y="2155825"/>
                  </a:cubicBezTo>
                  <a:cubicBezTo>
                    <a:pt x="302837" y="2154028"/>
                    <a:pt x="310365" y="2152231"/>
                    <a:pt x="308572" y="2145761"/>
                  </a:cubicBezTo>
                  <a:cubicBezTo>
                    <a:pt x="304629" y="2141448"/>
                    <a:pt x="300686" y="2136775"/>
                    <a:pt x="293875" y="2136775"/>
                  </a:cubicBezTo>
                  <a:close/>
                  <a:moveTo>
                    <a:pt x="342930" y="2129922"/>
                  </a:moveTo>
                  <a:cubicBezTo>
                    <a:pt x="338949" y="2131191"/>
                    <a:pt x="334738" y="2133456"/>
                    <a:pt x="331260" y="2134725"/>
                  </a:cubicBezTo>
                  <a:cubicBezTo>
                    <a:pt x="317347" y="2135812"/>
                    <a:pt x="328331" y="2146686"/>
                    <a:pt x="326134" y="2152847"/>
                  </a:cubicBezTo>
                  <a:cubicBezTo>
                    <a:pt x="319177" y="2161909"/>
                    <a:pt x="308194" y="2165533"/>
                    <a:pt x="297210" y="2168433"/>
                  </a:cubicBezTo>
                  <a:cubicBezTo>
                    <a:pt x="286226" y="2170245"/>
                    <a:pt x="278171" y="2162996"/>
                    <a:pt x="271214" y="2156472"/>
                  </a:cubicBezTo>
                  <a:cubicBezTo>
                    <a:pt x="250345" y="2175682"/>
                    <a:pt x="236432" y="2197429"/>
                    <a:pt x="220322" y="2219176"/>
                  </a:cubicBezTo>
                  <a:cubicBezTo>
                    <a:pt x="191397" y="2256509"/>
                    <a:pt x="170162" y="2297103"/>
                    <a:pt x="150391" y="2338061"/>
                  </a:cubicBezTo>
                  <a:cubicBezTo>
                    <a:pt x="147095" y="2362345"/>
                    <a:pt x="145265" y="2390616"/>
                    <a:pt x="157347" y="2409826"/>
                  </a:cubicBezTo>
                  <a:cubicBezTo>
                    <a:pt x="161375" y="2405114"/>
                    <a:pt x="161375" y="2397865"/>
                    <a:pt x="168331" y="2393516"/>
                  </a:cubicBezTo>
                  <a:cubicBezTo>
                    <a:pt x="176386" y="2386992"/>
                    <a:pt x="161375" y="2381555"/>
                    <a:pt x="161375" y="2374306"/>
                  </a:cubicBezTo>
                  <a:cubicBezTo>
                    <a:pt x="166134" y="2369594"/>
                    <a:pt x="173091" y="2361620"/>
                    <a:pt x="181146" y="2359808"/>
                  </a:cubicBezTo>
                  <a:cubicBezTo>
                    <a:pt x="185173" y="2362345"/>
                    <a:pt x="191397" y="2363432"/>
                    <a:pt x="192130" y="2368869"/>
                  </a:cubicBezTo>
                  <a:cubicBezTo>
                    <a:pt x="212267" y="2376843"/>
                    <a:pt x="219223" y="2357995"/>
                    <a:pt x="233136" y="2348934"/>
                  </a:cubicBezTo>
                  <a:cubicBezTo>
                    <a:pt x="271214" y="2313414"/>
                    <a:pt x="305264" y="2276444"/>
                    <a:pt x="323205" y="2230775"/>
                  </a:cubicBezTo>
                  <a:cubicBezTo>
                    <a:pt x="342244" y="2211927"/>
                    <a:pt x="342244" y="2188368"/>
                    <a:pt x="350299" y="2164808"/>
                  </a:cubicBezTo>
                  <a:lnTo>
                    <a:pt x="353228" y="2131100"/>
                  </a:lnTo>
                  <a:cubicBezTo>
                    <a:pt x="350665" y="2128382"/>
                    <a:pt x="346912" y="2128654"/>
                    <a:pt x="342930" y="2129922"/>
                  </a:cubicBezTo>
                  <a:close/>
                  <a:moveTo>
                    <a:pt x="1751815" y="2119313"/>
                  </a:moveTo>
                  <a:lnTo>
                    <a:pt x="1754990" y="2120901"/>
                  </a:lnTo>
                  <a:lnTo>
                    <a:pt x="1754990" y="2119948"/>
                  </a:lnTo>
                  <a:cubicBezTo>
                    <a:pt x="1753403" y="2119948"/>
                    <a:pt x="1753403" y="2119313"/>
                    <a:pt x="1751815" y="2119313"/>
                  </a:cubicBezTo>
                  <a:close/>
                  <a:moveTo>
                    <a:pt x="353228" y="2106613"/>
                  </a:moveTo>
                  <a:cubicBezTo>
                    <a:pt x="335351" y="2109637"/>
                    <a:pt x="319298" y="2119087"/>
                    <a:pt x="299233" y="2119843"/>
                  </a:cubicBezTo>
                  <a:cubicBezTo>
                    <a:pt x="296314" y="2119843"/>
                    <a:pt x="294490" y="2121733"/>
                    <a:pt x="294490" y="2125512"/>
                  </a:cubicBezTo>
                  <a:cubicBezTo>
                    <a:pt x="298503" y="2130426"/>
                    <a:pt x="304340" y="2127402"/>
                    <a:pt x="309448" y="2129292"/>
                  </a:cubicBezTo>
                  <a:cubicBezTo>
                    <a:pt x="324406" y="2123623"/>
                    <a:pt x="341188" y="2121733"/>
                    <a:pt x="353228" y="2111527"/>
                  </a:cubicBezTo>
                  <a:close/>
                  <a:moveTo>
                    <a:pt x="413074" y="2106408"/>
                  </a:moveTo>
                  <a:cubicBezTo>
                    <a:pt x="409573" y="2104906"/>
                    <a:pt x="406573" y="2104451"/>
                    <a:pt x="405118" y="2108639"/>
                  </a:cubicBezTo>
                  <a:cubicBezTo>
                    <a:pt x="404027" y="2148694"/>
                    <a:pt x="418939" y="2183288"/>
                    <a:pt x="414938" y="2224436"/>
                  </a:cubicBezTo>
                  <a:cubicBezTo>
                    <a:pt x="417848" y="2253568"/>
                    <a:pt x="417120" y="2288161"/>
                    <a:pt x="421849" y="2317293"/>
                  </a:cubicBezTo>
                  <a:cubicBezTo>
                    <a:pt x="421849" y="2331130"/>
                    <a:pt x="425850" y="2344604"/>
                    <a:pt x="425850" y="2359169"/>
                  </a:cubicBezTo>
                  <a:cubicBezTo>
                    <a:pt x="429850" y="2399589"/>
                    <a:pt x="445854" y="2434183"/>
                    <a:pt x="457856" y="2472418"/>
                  </a:cubicBezTo>
                  <a:cubicBezTo>
                    <a:pt x="467677" y="2490625"/>
                    <a:pt x="477497" y="2510653"/>
                    <a:pt x="494592" y="2524126"/>
                  </a:cubicBezTo>
                  <a:cubicBezTo>
                    <a:pt x="508413" y="2497908"/>
                    <a:pt x="528054" y="2471325"/>
                    <a:pt x="529145" y="2440373"/>
                  </a:cubicBezTo>
                  <a:cubicBezTo>
                    <a:pt x="537147" y="2403231"/>
                    <a:pt x="538965" y="2362811"/>
                    <a:pt x="514232" y="2332951"/>
                  </a:cubicBezTo>
                  <a:cubicBezTo>
                    <a:pt x="505503" y="2312923"/>
                    <a:pt x="520415" y="2289982"/>
                    <a:pt x="513141" y="2269954"/>
                  </a:cubicBezTo>
                  <a:cubicBezTo>
                    <a:pt x="508413" y="2253568"/>
                    <a:pt x="505503" y="2237909"/>
                    <a:pt x="498592" y="2223344"/>
                  </a:cubicBezTo>
                  <a:cubicBezTo>
                    <a:pt x="488408" y="2208778"/>
                    <a:pt x="485499" y="2192392"/>
                    <a:pt x="472769" y="2179647"/>
                  </a:cubicBezTo>
                  <a:cubicBezTo>
                    <a:pt x="469495" y="2153428"/>
                    <a:pt x="437852" y="2135221"/>
                    <a:pt x="424031" y="2110459"/>
                  </a:cubicBezTo>
                  <a:cubicBezTo>
                    <a:pt x="420576" y="2110459"/>
                    <a:pt x="416575" y="2107910"/>
                    <a:pt x="413074" y="2106408"/>
                  </a:cubicBezTo>
                  <a:close/>
                  <a:moveTo>
                    <a:pt x="270677" y="2106168"/>
                  </a:moveTo>
                  <a:cubicBezTo>
                    <a:pt x="264751" y="2106168"/>
                    <a:pt x="259565" y="2109978"/>
                    <a:pt x="260676" y="2116455"/>
                  </a:cubicBezTo>
                  <a:cubicBezTo>
                    <a:pt x="260676" y="2121408"/>
                    <a:pt x="265862" y="2124075"/>
                    <a:pt x="270677" y="2124075"/>
                  </a:cubicBezTo>
                  <a:cubicBezTo>
                    <a:pt x="281790" y="2122170"/>
                    <a:pt x="269936" y="2111883"/>
                    <a:pt x="277715" y="2108835"/>
                  </a:cubicBezTo>
                  <a:cubicBezTo>
                    <a:pt x="277715" y="2105025"/>
                    <a:pt x="274011" y="2106168"/>
                    <a:pt x="270677" y="2106168"/>
                  </a:cubicBezTo>
                  <a:close/>
                  <a:moveTo>
                    <a:pt x="381150" y="2105025"/>
                  </a:moveTo>
                  <a:cubicBezTo>
                    <a:pt x="376078" y="2107570"/>
                    <a:pt x="369196" y="2113022"/>
                    <a:pt x="368110" y="2119565"/>
                  </a:cubicBezTo>
                  <a:cubicBezTo>
                    <a:pt x="373905" y="2159548"/>
                    <a:pt x="352172" y="2197714"/>
                    <a:pt x="347463" y="2238425"/>
                  </a:cubicBezTo>
                  <a:cubicBezTo>
                    <a:pt x="355432" y="2275137"/>
                    <a:pt x="345290" y="2315847"/>
                    <a:pt x="367023" y="2347834"/>
                  </a:cubicBezTo>
                  <a:cubicBezTo>
                    <a:pt x="362314" y="2389635"/>
                    <a:pt x="368110" y="2430709"/>
                    <a:pt x="389843" y="2465967"/>
                  </a:cubicBezTo>
                  <a:cubicBezTo>
                    <a:pt x="406867" y="2495046"/>
                    <a:pt x="436207" y="2523398"/>
                    <a:pt x="473878" y="2524125"/>
                  </a:cubicBezTo>
                  <a:cubicBezTo>
                    <a:pt x="473153" y="2515038"/>
                    <a:pt x="465184" y="2507041"/>
                    <a:pt x="461200" y="2498681"/>
                  </a:cubicBezTo>
                  <a:cubicBezTo>
                    <a:pt x="432585" y="2439796"/>
                    <a:pt x="411576" y="2372188"/>
                    <a:pt x="407592" y="2307851"/>
                  </a:cubicBezTo>
                  <a:cubicBezTo>
                    <a:pt x="394914" y="2254055"/>
                    <a:pt x="408678" y="2194806"/>
                    <a:pt x="394914" y="2137739"/>
                  </a:cubicBezTo>
                  <a:cubicBezTo>
                    <a:pt x="388032" y="2127561"/>
                    <a:pt x="392741" y="2111205"/>
                    <a:pt x="381150" y="2105025"/>
                  </a:cubicBezTo>
                  <a:close/>
                  <a:moveTo>
                    <a:pt x="451339" y="2089288"/>
                  </a:moveTo>
                  <a:cubicBezTo>
                    <a:pt x="443655" y="2088008"/>
                    <a:pt x="436471" y="2087734"/>
                    <a:pt x="431015" y="2092668"/>
                  </a:cubicBezTo>
                  <a:lnTo>
                    <a:pt x="462661" y="2141278"/>
                  </a:lnTo>
                  <a:cubicBezTo>
                    <a:pt x="499400" y="2185136"/>
                    <a:pt x="553235" y="2207065"/>
                    <a:pt x="610708" y="2215471"/>
                  </a:cubicBezTo>
                  <a:cubicBezTo>
                    <a:pt x="627804" y="2218029"/>
                    <a:pt x="633624" y="2234476"/>
                    <a:pt x="643445" y="2245441"/>
                  </a:cubicBezTo>
                  <a:cubicBezTo>
                    <a:pt x="660542" y="2272121"/>
                    <a:pt x="681276" y="2298802"/>
                    <a:pt x="714013" y="2310497"/>
                  </a:cubicBezTo>
                  <a:cubicBezTo>
                    <a:pt x="752934" y="2325116"/>
                    <a:pt x="795493" y="2333523"/>
                    <a:pt x="841326" y="2329868"/>
                  </a:cubicBezTo>
                  <a:cubicBezTo>
                    <a:pt x="856967" y="2332426"/>
                    <a:pt x="872972" y="2339005"/>
                    <a:pt x="888977" y="2341563"/>
                  </a:cubicBezTo>
                  <a:cubicBezTo>
                    <a:pt x="892978" y="2324385"/>
                    <a:pt x="875882" y="2315248"/>
                    <a:pt x="864969" y="2304284"/>
                  </a:cubicBezTo>
                  <a:lnTo>
                    <a:pt x="815499" y="2262984"/>
                  </a:lnTo>
                  <a:cubicBezTo>
                    <a:pt x="772577" y="2230821"/>
                    <a:pt x="723107" y="2208892"/>
                    <a:pt x="679457" y="2177826"/>
                  </a:cubicBezTo>
                  <a:cubicBezTo>
                    <a:pt x="616528" y="2152242"/>
                    <a:pt x="557964" y="2118618"/>
                    <a:pt x="493580" y="2095592"/>
                  </a:cubicBezTo>
                  <a:lnTo>
                    <a:pt x="474665" y="2091937"/>
                  </a:lnTo>
                  <a:cubicBezTo>
                    <a:pt x="467208" y="2092851"/>
                    <a:pt x="459024" y="2090567"/>
                    <a:pt x="451339" y="2089288"/>
                  </a:cubicBezTo>
                  <a:close/>
                  <a:moveTo>
                    <a:pt x="259709" y="2085563"/>
                  </a:moveTo>
                  <a:cubicBezTo>
                    <a:pt x="256273" y="2087309"/>
                    <a:pt x="252788" y="2090627"/>
                    <a:pt x="251627" y="2092897"/>
                  </a:cubicBezTo>
                  <a:cubicBezTo>
                    <a:pt x="251627" y="2097088"/>
                    <a:pt x="258983" y="2094643"/>
                    <a:pt x="262468" y="2094643"/>
                  </a:cubicBezTo>
                  <a:cubicBezTo>
                    <a:pt x="265566" y="2091849"/>
                    <a:pt x="266340" y="2091151"/>
                    <a:pt x="267502" y="2087658"/>
                  </a:cubicBezTo>
                  <a:cubicBezTo>
                    <a:pt x="266534" y="2083642"/>
                    <a:pt x="263146" y="2083816"/>
                    <a:pt x="259709" y="2085563"/>
                  </a:cubicBezTo>
                  <a:close/>
                  <a:moveTo>
                    <a:pt x="483662" y="2052638"/>
                  </a:moveTo>
                  <a:cubicBezTo>
                    <a:pt x="473841" y="2056290"/>
                    <a:pt x="459654" y="2056290"/>
                    <a:pt x="451652" y="2062863"/>
                  </a:cubicBezTo>
                  <a:lnTo>
                    <a:pt x="472749" y="2076374"/>
                  </a:lnTo>
                  <a:cubicBezTo>
                    <a:pt x="547319" y="2093902"/>
                    <a:pt x="611702" y="2134071"/>
                    <a:pt x="679360" y="2166206"/>
                  </a:cubicBezTo>
                  <a:cubicBezTo>
                    <a:pt x="729921" y="2193594"/>
                    <a:pt x="781574" y="2219155"/>
                    <a:pt x="827406" y="2254942"/>
                  </a:cubicBezTo>
                  <a:cubicBezTo>
                    <a:pt x="853233" y="2270279"/>
                    <a:pt x="876149" y="2296937"/>
                    <a:pt x="895791" y="2317751"/>
                  </a:cubicBezTo>
                  <a:cubicBezTo>
                    <a:pt x="894700" y="2310448"/>
                    <a:pt x="901975" y="2306066"/>
                    <a:pt x="905613" y="2300588"/>
                  </a:cubicBezTo>
                  <a:cubicBezTo>
                    <a:pt x="913615" y="2284886"/>
                    <a:pt x="911796" y="2261150"/>
                    <a:pt x="900884" y="2247639"/>
                  </a:cubicBezTo>
                  <a:cubicBezTo>
                    <a:pt x="894700" y="2224633"/>
                    <a:pt x="875058" y="2206375"/>
                    <a:pt x="857961" y="2188846"/>
                  </a:cubicBezTo>
                  <a:cubicBezTo>
                    <a:pt x="795396" y="2142470"/>
                    <a:pt x="724829" y="2108509"/>
                    <a:pt x="645531" y="2097554"/>
                  </a:cubicBezTo>
                  <a:cubicBezTo>
                    <a:pt x="641530" y="2100110"/>
                    <a:pt x="638620" y="2107779"/>
                    <a:pt x="630617" y="2105953"/>
                  </a:cubicBezTo>
                  <a:cubicBezTo>
                    <a:pt x="610611" y="2107779"/>
                    <a:pt x="629526" y="2090251"/>
                    <a:pt x="614612" y="2085503"/>
                  </a:cubicBezTo>
                  <a:cubicBezTo>
                    <a:pt x="589877" y="2073818"/>
                    <a:pt x="568052" y="2058116"/>
                    <a:pt x="539316" y="2056290"/>
                  </a:cubicBezTo>
                  <a:close/>
                  <a:moveTo>
                    <a:pt x="251383" y="2043113"/>
                  </a:moveTo>
                  <a:cubicBezTo>
                    <a:pt x="247720" y="2043886"/>
                    <a:pt x="244422" y="2045816"/>
                    <a:pt x="243690" y="2049678"/>
                  </a:cubicBezTo>
                  <a:cubicBezTo>
                    <a:pt x="244422" y="2054698"/>
                    <a:pt x="251383" y="2057401"/>
                    <a:pt x="257611" y="2055470"/>
                  </a:cubicBezTo>
                  <a:cubicBezTo>
                    <a:pt x="259443" y="2053540"/>
                    <a:pt x="262740" y="2051609"/>
                    <a:pt x="261641" y="2048906"/>
                  </a:cubicBezTo>
                  <a:cubicBezTo>
                    <a:pt x="260542" y="2045044"/>
                    <a:pt x="255413" y="2043113"/>
                    <a:pt x="251383" y="2043113"/>
                  </a:cubicBezTo>
                  <a:close/>
                  <a:moveTo>
                    <a:pt x="1430248" y="2010866"/>
                  </a:moveTo>
                  <a:cubicBezTo>
                    <a:pt x="1422608" y="2009775"/>
                    <a:pt x="1421516" y="2017049"/>
                    <a:pt x="1415332" y="2020686"/>
                  </a:cubicBezTo>
                  <a:lnTo>
                    <a:pt x="1414604" y="2066148"/>
                  </a:lnTo>
                  <a:cubicBezTo>
                    <a:pt x="1409511" y="2137433"/>
                    <a:pt x="1414604" y="2211990"/>
                    <a:pt x="1398597" y="2282184"/>
                  </a:cubicBezTo>
                  <a:cubicBezTo>
                    <a:pt x="1387683" y="2344012"/>
                    <a:pt x="1379679" y="2405113"/>
                    <a:pt x="1354940" y="2462213"/>
                  </a:cubicBezTo>
                  <a:cubicBezTo>
                    <a:pt x="1360761" y="2462213"/>
                    <a:pt x="1363672" y="2456758"/>
                    <a:pt x="1370948" y="2458576"/>
                  </a:cubicBezTo>
                  <a:cubicBezTo>
                    <a:pt x="1396778" y="2443301"/>
                    <a:pt x="1417514" y="2418570"/>
                    <a:pt x="1430248" y="2393111"/>
                  </a:cubicBezTo>
                  <a:cubicBezTo>
                    <a:pt x="1460079" y="2344012"/>
                    <a:pt x="1470266" y="2282911"/>
                    <a:pt x="1474995" y="2227266"/>
                  </a:cubicBezTo>
                  <a:cubicBezTo>
                    <a:pt x="1477178" y="2179985"/>
                    <a:pt x="1476087" y="2130886"/>
                    <a:pt x="1470994" y="2082514"/>
                  </a:cubicBezTo>
                  <a:cubicBezTo>
                    <a:pt x="1469175" y="2072695"/>
                    <a:pt x="1472085" y="2060693"/>
                    <a:pt x="1466264" y="2051600"/>
                  </a:cubicBezTo>
                  <a:cubicBezTo>
                    <a:pt x="1464081" y="2032688"/>
                    <a:pt x="1449165" y="2016322"/>
                    <a:pt x="1430248" y="2010866"/>
                  </a:cubicBezTo>
                  <a:close/>
                  <a:moveTo>
                    <a:pt x="883452" y="2008188"/>
                  </a:moveTo>
                  <a:lnTo>
                    <a:pt x="886627" y="2009776"/>
                  </a:lnTo>
                  <a:lnTo>
                    <a:pt x="886050" y="2008188"/>
                  </a:lnTo>
                  <a:close/>
                  <a:moveTo>
                    <a:pt x="1387954" y="2005013"/>
                  </a:moveTo>
                  <a:cubicBezTo>
                    <a:pt x="1367990" y="2011553"/>
                    <a:pt x="1352019" y="2026086"/>
                    <a:pt x="1344396" y="2043161"/>
                  </a:cubicBezTo>
                  <a:cubicBezTo>
                    <a:pt x="1334233" y="2058784"/>
                    <a:pt x="1305557" y="2067867"/>
                    <a:pt x="1310639" y="2088576"/>
                  </a:cubicBezTo>
                  <a:cubicBezTo>
                    <a:pt x="1297571" y="2112554"/>
                    <a:pt x="1293578" y="2139803"/>
                    <a:pt x="1284867" y="2162329"/>
                  </a:cubicBezTo>
                  <a:cubicBezTo>
                    <a:pt x="1278696" y="2191394"/>
                    <a:pt x="1275792" y="2219732"/>
                    <a:pt x="1273977" y="2248798"/>
                  </a:cubicBezTo>
                  <a:cubicBezTo>
                    <a:pt x="1273977" y="2270596"/>
                    <a:pt x="1279785" y="2290579"/>
                    <a:pt x="1279785" y="2312378"/>
                  </a:cubicBezTo>
                  <a:cubicBezTo>
                    <a:pt x="1287771" y="2337083"/>
                    <a:pt x="1291763" y="2363242"/>
                    <a:pt x="1298660" y="2387947"/>
                  </a:cubicBezTo>
                  <a:cubicBezTo>
                    <a:pt x="1307735" y="2399937"/>
                    <a:pt x="1311365" y="2413379"/>
                    <a:pt x="1315357" y="2427912"/>
                  </a:cubicBezTo>
                  <a:cubicBezTo>
                    <a:pt x="1318624" y="2443534"/>
                    <a:pt x="1319350" y="2458067"/>
                    <a:pt x="1312453" y="2472600"/>
                  </a:cubicBezTo>
                  <a:cubicBezTo>
                    <a:pt x="1322617" y="2473326"/>
                    <a:pt x="1334233" y="2471510"/>
                    <a:pt x="1339314" y="2462427"/>
                  </a:cubicBezTo>
                  <a:cubicBezTo>
                    <a:pt x="1349115" y="2439901"/>
                    <a:pt x="1359278" y="2418102"/>
                    <a:pt x="1363997" y="2393397"/>
                  </a:cubicBezTo>
                  <a:cubicBezTo>
                    <a:pt x="1374887" y="2346166"/>
                    <a:pt x="1386865" y="2297845"/>
                    <a:pt x="1392673" y="2246981"/>
                  </a:cubicBezTo>
                  <a:cubicBezTo>
                    <a:pt x="1397755" y="2178678"/>
                    <a:pt x="1405740" y="2107105"/>
                    <a:pt x="1401747" y="2036985"/>
                  </a:cubicBezTo>
                  <a:cubicBezTo>
                    <a:pt x="1394851" y="2027902"/>
                    <a:pt x="1399933" y="2013369"/>
                    <a:pt x="1387954" y="2005013"/>
                  </a:cubicBezTo>
                  <a:close/>
                  <a:moveTo>
                    <a:pt x="1495711" y="1998663"/>
                  </a:moveTo>
                  <a:cubicBezTo>
                    <a:pt x="1500437" y="2004106"/>
                    <a:pt x="1494620" y="2009549"/>
                    <a:pt x="1491711" y="2013903"/>
                  </a:cubicBezTo>
                  <a:cubicBezTo>
                    <a:pt x="1482621" y="2021160"/>
                    <a:pt x="1469896" y="2016806"/>
                    <a:pt x="1459715" y="2016806"/>
                  </a:cubicBezTo>
                  <a:cubicBezTo>
                    <a:pt x="1469896" y="2026603"/>
                    <a:pt x="1475713" y="2038578"/>
                    <a:pt x="1482621" y="2050189"/>
                  </a:cubicBezTo>
                  <a:cubicBezTo>
                    <a:pt x="1491711" y="2078492"/>
                    <a:pt x="1515344" y="2100989"/>
                    <a:pt x="1536432" y="2123123"/>
                  </a:cubicBezTo>
                  <a:cubicBezTo>
                    <a:pt x="1554248" y="2134009"/>
                    <a:pt x="1566974" y="2148523"/>
                    <a:pt x="1589880" y="2148523"/>
                  </a:cubicBezTo>
                  <a:cubicBezTo>
                    <a:pt x="1608787" y="2155780"/>
                    <a:pt x="1630602" y="2154692"/>
                    <a:pt x="1653508" y="2155780"/>
                  </a:cubicBezTo>
                  <a:cubicBezTo>
                    <a:pt x="1663325" y="2154692"/>
                    <a:pt x="1672415" y="2163763"/>
                    <a:pt x="1681141" y="2156506"/>
                  </a:cubicBezTo>
                  <a:cubicBezTo>
                    <a:pt x="1674233" y="2137638"/>
                    <a:pt x="1685140" y="2112963"/>
                    <a:pt x="1662598" y="2099175"/>
                  </a:cubicBezTo>
                  <a:cubicBezTo>
                    <a:pt x="1628784" y="2075589"/>
                    <a:pt x="1596788" y="2050189"/>
                    <a:pt x="1558975" y="2033135"/>
                  </a:cubicBezTo>
                  <a:cubicBezTo>
                    <a:pt x="1537160" y="2022975"/>
                    <a:pt x="1518617" y="2005920"/>
                    <a:pt x="1495711" y="1998663"/>
                  </a:cubicBezTo>
                  <a:close/>
                  <a:moveTo>
                    <a:pt x="1473752" y="1992313"/>
                  </a:moveTo>
                  <a:cubicBezTo>
                    <a:pt x="1468683" y="1993392"/>
                    <a:pt x="1463614" y="1998783"/>
                    <a:pt x="1462890" y="2003096"/>
                  </a:cubicBezTo>
                  <a:cubicBezTo>
                    <a:pt x="1462890" y="2007769"/>
                    <a:pt x="1468683" y="2009566"/>
                    <a:pt x="1471580" y="2010285"/>
                  </a:cubicBezTo>
                  <a:cubicBezTo>
                    <a:pt x="1478459" y="2011363"/>
                    <a:pt x="1483528" y="2006691"/>
                    <a:pt x="1480632" y="2001299"/>
                  </a:cubicBezTo>
                  <a:cubicBezTo>
                    <a:pt x="1479545" y="1997705"/>
                    <a:pt x="1477735" y="1993392"/>
                    <a:pt x="1473752" y="1992313"/>
                  </a:cubicBezTo>
                  <a:close/>
                  <a:moveTo>
                    <a:pt x="270371" y="1992313"/>
                  </a:moveTo>
                  <a:cubicBezTo>
                    <a:pt x="265664" y="1994814"/>
                    <a:pt x="254802" y="1994814"/>
                    <a:pt x="255526" y="2003029"/>
                  </a:cubicBezTo>
                  <a:cubicBezTo>
                    <a:pt x="258785" y="2005530"/>
                    <a:pt x="262767" y="2006601"/>
                    <a:pt x="267474" y="2005530"/>
                  </a:cubicBezTo>
                  <a:cubicBezTo>
                    <a:pt x="270371" y="2004815"/>
                    <a:pt x="275440" y="2003029"/>
                    <a:pt x="275440" y="1998386"/>
                  </a:cubicBezTo>
                  <a:cubicBezTo>
                    <a:pt x="275440" y="1994814"/>
                    <a:pt x="273629" y="1993028"/>
                    <a:pt x="270371" y="1992313"/>
                  </a:cubicBezTo>
                  <a:close/>
                  <a:moveTo>
                    <a:pt x="301940" y="1981632"/>
                  </a:moveTo>
                  <a:cubicBezTo>
                    <a:pt x="297522" y="1980403"/>
                    <a:pt x="292820" y="1980538"/>
                    <a:pt x="287642" y="1982962"/>
                  </a:cubicBezTo>
                  <a:cubicBezTo>
                    <a:pt x="290549" y="1986554"/>
                    <a:pt x="286552" y="1993739"/>
                    <a:pt x="293456" y="1995535"/>
                  </a:cubicBezTo>
                  <a:cubicBezTo>
                    <a:pt x="320348" y="2006311"/>
                    <a:pt x="347240" y="2018884"/>
                    <a:pt x="377040" y="2022476"/>
                  </a:cubicBezTo>
                  <a:cubicBezTo>
                    <a:pt x="365047" y="2016370"/>
                    <a:pt x="351965" y="2010981"/>
                    <a:pt x="339246" y="2004515"/>
                  </a:cubicBezTo>
                  <a:cubicBezTo>
                    <a:pt x="325891" y="2001282"/>
                    <a:pt x="315193" y="1985320"/>
                    <a:pt x="301940" y="1981632"/>
                  </a:cubicBezTo>
                  <a:close/>
                  <a:moveTo>
                    <a:pt x="1432463" y="1981200"/>
                  </a:moveTo>
                  <a:cubicBezTo>
                    <a:pt x="1418387" y="1983801"/>
                    <a:pt x="1403200" y="1983801"/>
                    <a:pt x="1389865" y="1987517"/>
                  </a:cubicBezTo>
                  <a:cubicBezTo>
                    <a:pt x="1402089" y="1998663"/>
                    <a:pt x="1427277" y="1994205"/>
                    <a:pt x="1441353" y="1996062"/>
                  </a:cubicBezTo>
                  <a:cubicBezTo>
                    <a:pt x="1436538" y="1983058"/>
                    <a:pt x="1453577" y="1994205"/>
                    <a:pt x="1456540" y="1986774"/>
                  </a:cubicBezTo>
                  <a:cubicBezTo>
                    <a:pt x="1449502" y="1981200"/>
                    <a:pt x="1440612" y="1981943"/>
                    <a:pt x="1432463" y="1981200"/>
                  </a:cubicBezTo>
                  <a:close/>
                  <a:moveTo>
                    <a:pt x="1483109" y="1971688"/>
                  </a:moveTo>
                  <a:cubicBezTo>
                    <a:pt x="1480035" y="1970188"/>
                    <a:pt x="1476745" y="1970188"/>
                    <a:pt x="1474493" y="1973462"/>
                  </a:cubicBezTo>
                  <a:cubicBezTo>
                    <a:pt x="1472415" y="1979647"/>
                    <a:pt x="1481767" y="1981466"/>
                    <a:pt x="1486616" y="1984376"/>
                  </a:cubicBezTo>
                  <a:cubicBezTo>
                    <a:pt x="1489387" y="1984376"/>
                    <a:pt x="1491465" y="1981466"/>
                    <a:pt x="1490426" y="1978919"/>
                  </a:cubicBezTo>
                  <a:cubicBezTo>
                    <a:pt x="1489041" y="1976191"/>
                    <a:pt x="1486183" y="1973189"/>
                    <a:pt x="1483109" y="1971688"/>
                  </a:cubicBezTo>
                  <a:close/>
                  <a:moveTo>
                    <a:pt x="1337363" y="1970088"/>
                  </a:moveTo>
                  <a:cubicBezTo>
                    <a:pt x="1284573" y="1981012"/>
                    <a:pt x="1232875" y="1996670"/>
                    <a:pt x="1182269" y="2013784"/>
                  </a:cubicBezTo>
                  <a:cubicBezTo>
                    <a:pt x="1090523" y="2053110"/>
                    <a:pt x="1005331" y="2105909"/>
                    <a:pt x="922687" y="2162349"/>
                  </a:cubicBezTo>
                  <a:cubicBezTo>
                    <a:pt x="917590" y="2167811"/>
                    <a:pt x="908852" y="2174365"/>
                    <a:pt x="910673" y="2180556"/>
                  </a:cubicBezTo>
                  <a:cubicBezTo>
                    <a:pt x="925599" y="2190751"/>
                    <a:pt x="945623" y="2185289"/>
                    <a:pt x="962371" y="2181648"/>
                  </a:cubicBezTo>
                  <a:cubicBezTo>
                    <a:pt x="992224" y="2182376"/>
                    <a:pt x="1018073" y="2170724"/>
                    <a:pt x="1047927" y="2167083"/>
                  </a:cubicBezTo>
                  <a:cubicBezTo>
                    <a:pt x="1088703" y="2156887"/>
                    <a:pt x="1129479" y="2145963"/>
                    <a:pt x="1168070" y="2131398"/>
                  </a:cubicBezTo>
                  <a:cubicBezTo>
                    <a:pt x="1185182" y="2128849"/>
                    <a:pt x="1197196" y="2117925"/>
                    <a:pt x="1212851" y="2115012"/>
                  </a:cubicBezTo>
                  <a:cubicBezTo>
                    <a:pt x="1246710" y="2096806"/>
                    <a:pt x="1283481" y="2081148"/>
                    <a:pt x="1311514" y="2053838"/>
                  </a:cubicBezTo>
                  <a:cubicBezTo>
                    <a:pt x="1328261" y="2031990"/>
                    <a:pt x="1358115" y="2010143"/>
                    <a:pt x="1352290" y="1982105"/>
                  </a:cubicBezTo>
                  <a:cubicBezTo>
                    <a:pt x="1352290" y="1974822"/>
                    <a:pt x="1344281" y="1970088"/>
                    <a:pt x="1337363" y="1970088"/>
                  </a:cubicBezTo>
                  <a:close/>
                  <a:moveTo>
                    <a:pt x="1463175" y="1957540"/>
                  </a:moveTo>
                  <a:cubicBezTo>
                    <a:pt x="1442224" y="1955800"/>
                    <a:pt x="1422718" y="1967282"/>
                    <a:pt x="1405740" y="1973198"/>
                  </a:cubicBezTo>
                  <a:lnTo>
                    <a:pt x="1418744" y="1972502"/>
                  </a:lnTo>
                  <a:cubicBezTo>
                    <a:pt x="1434277" y="1967978"/>
                    <a:pt x="1459924" y="1981200"/>
                    <a:pt x="1466065" y="1961715"/>
                  </a:cubicBezTo>
                  <a:close/>
                  <a:moveTo>
                    <a:pt x="284629" y="1955800"/>
                  </a:moveTo>
                  <a:cubicBezTo>
                    <a:pt x="278547" y="1956528"/>
                    <a:pt x="272823" y="1961257"/>
                    <a:pt x="270677" y="1967806"/>
                  </a:cubicBezTo>
                  <a:cubicBezTo>
                    <a:pt x="274612" y="1973263"/>
                    <a:pt x="282482" y="1972172"/>
                    <a:pt x="288564" y="1971444"/>
                  </a:cubicBezTo>
                  <a:cubicBezTo>
                    <a:pt x="291426" y="1969625"/>
                    <a:pt x="296077" y="1968534"/>
                    <a:pt x="295361" y="1964896"/>
                  </a:cubicBezTo>
                  <a:cubicBezTo>
                    <a:pt x="292142" y="1961257"/>
                    <a:pt x="290353" y="1955800"/>
                    <a:pt x="284629" y="1955800"/>
                  </a:cubicBezTo>
                  <a:close/>
                  <a:moveTo>
                    <a:pt x="1516944" y="1951038"/>
                  </a:moveTo>
                  <a:cubicBezTo>
                    <a:pt x="1506066" y="1951773"/>
                    <a:pt x="1507879" y="1963897"/>
                    <a:pt x="1500990" y="1969408"/>
                  </a:cubicBezTo>
                  <a:cubicBezTo>
                    <a:pt x="1507879" y="1974184"/>
                    <a:pt x="1506066" y="1983369"/>
                    <a:pt x="1506066" y="1990717"/>
                  </a:cubicBezTo>
                  <a:cubicBezTo>
                    <a:pt x="1562629" y="2016434"/>
                    <a:pt x="1618103" y="2043989"/>
                    <a:pt x="1671402" y="2079626"/>
                  </a:cubicBezTo>
                  <a:cubicBezTo>
                    <a:pt x="1672490" y="2077789"/>
                    <a:pt x="1674303" y="2075952"/>
                    <a:pt x="1674303" y="2074115"/>
                  </a:cubicBezTo>
                  <a:cubicBezTo>
                    <a:pt x="1677203" y="2020108"/>
                    <a:pt x="1618828" y="1991452"/>
                    <a:pt x="1578219" y="1964999"/>
                  </a:cubicBezTo>
                  <a:cubicBezTo>
                    <a:pt x="1560453" y="1954712"/>
                    <a:pt x="1537611" y="1952875"/>
                    <a:pt x="1516944" y="1951038"/>
                  </a:cubicBezTo>
                  <a:close/>
                  <a:moveTo>
                    <a:pt x="1477198" y="1936750"/>
                  </a:moveTo>
                  <a:cubicBezTo>
                    <a:pt x="1474304" y="1938602"/>
                    <a:pt x="1469240" y="1940454"/>
                    <a:pt x="1471049" y="1944899"/>
                  </a:cubicBezTo>
                  <a:cubicBezTo>
                    <a:pt x="1475028" y="1949715"/>
                    <a:pt x="1481177" y="1958975"/>
                    <a:pt x="1489858" y="1957123"/>
                  </a:cubicBezTo>
                  <a:cubicBezTo>
                    <a:pt x="1497815" y="1954160"/>
                    <a:pt x="1493113" y="1946011"/>
                    <a:pt x="1494922" y="1942306"/>
                  </a:cubicBezTo>
                  <a:cubicBezTo>
                    <a:pt x="1490943" y="1936750"/>
                    <a:pt x="1482985" y="1938602"/>
                    <a:pt x="1477198" y="1936750"/>
                  </a:cubicBezTo>
                  <a:close/>
                  <a:moveTo>
                    <a:pt x="355561" y="1933823"/>
                  </a:moveTo>
                  <a:cubicBezTo>
                    <a:pt x="349370" y="1931988"/>
                    <a:pt x="343543" y="1933089"/>
                    <a:pt x="338444" y="1935658"/>
                  </a:cubicBezTo>
                  <a:cubicBezTo>
                    <a:pt x="337352" y="1938594"/>
                    <a:pt x="338444" y="1941163"/>
                    <a:pt x="341358" y="1942264"/>
                  </a:cubicBezTo>
                  <a:cubicBezTo>
                    <a:pt x="347549" y="1969056"/>
                    <a:pt x="374135" y="1988140"/>
                    <a:pt x="399265" y="2000251"/>
                  </a:cubicBezTo>
                  <a:cubicBezTo>
                    <a:pt x="391252" y="1986305"/>
                    <a:pt x="381419" y="1972726"/>
                    <a:pt x="370129" y="1958780"/>
                  </a:cubicBezTo>
                  <a:lnTo>
                    <a:pt x="362481" y="1958780"/>
                  </a:lnTo>
                  <a:cubicBezTo>
                    <a:pt x="357382" y="1955844"/>
                    <a:pt x="365395" y="1954009"/>
                    <a:pt x="365395" y="1951440"/>
                  </a:cubicBezTo>
                  <a:close/>
                  <a:moveTo>
                    <a:pt x="313851" y="1930533"/>
                  </a:moveTo>
                  <a:cubicBezTo>
                    <a:pt x="309457" y="1931459"/>
                    <a:pt x="304544" y="1934237"/>
                    <a:pt x="301520" y="1935163"/>
                  </a:cubicBezTo>
                  <a:cubicBezTo>
                    <a:pt x="299252" y="1937015"/>
                    <a:pt x="299252" y="1940719"/>
                    <a:pt x="301520" y="1942571"/>
                  </a:cubicBezTo>
                  <a:cubicBezTo>
                    <a:pt x="304544" y="1945164"/>
                    <a:pt x="309835" y="1946275"/>
                    <a:pt x="313993" y="1945164"/>
                  </a:cubicBezTo>
                  <a:cubicBezTo>
                    <a:pt x="317773" y="1944423"/>
                    <a:pt x="323065" y="1941460"/>
                    <a:pt x="323065" y="1937015"/>
                  </a:cubicBezTo>
                  <a:cubicBezTo>
                    <a:pt x="322120" y="1930533"/>
                    <a:pt x="318245" y="1929607"/>
                    <a:pt x="313851" y="1930533"/>
                  </a:cubicBezTo>
                  <a:close/>
                  <a:moveTo>
                    <a:pt x="1278387" y="1921776"/>
                  </a:moveTo>
                  <a:cubicBezTo>
                    <a:pt x="1272923" y="1920780"/>
                    <a:pt x="1267460" y="1920780"/>
                    <a:pt x="1262543" y="1923859"/>
                  </a:cubicBezTo>
                  <a:cubicBezTo>
                    <a:pt x="1224663" y="1919512"/>
                    <a:pt x="1191882" y="1934727"/>
                    <a:pt x="1160193" y="1948493"/>
                  </a:cubicBezTo>
                  <a:cubicBezTo>
                    <a:pt x="1141253" y="1958274"/>
                    <a:pt x="1119399" y="1961172"/>
                    <a:pt x="1102281" y="1975663"/>
                  </a:cubicBezTo>
                  <a:cubicBezTo>
                    <a:pt x="1012680" y="2002108"/>
                    <a:pt x="922350" y="2072749"/>
                    <a:pt x="894304" y="2156070"/>
                  </a:cubicBezTo>
                  <a:cubicBezTo>
                    <a:pt x="891390" y="2158968"/>
                    <a:pt x="891390" y="2166214"/>
                    <a:pt x="895397" y="2166938"/>
                  </a:cubicBezTo>
                  <a:lnTo>
                    <a:pt x="978077" y="2107165"/>
                  </a:lnTo>
                  <a:cubicBezTo>
                    <a:pt x="1071685" y="2051014"/>
                    <a:pt x="1168935" y="1998485"/>
                    <a:pt x="1277476" y="1973127"/>
                  </a:cubicBezTo>
                  <a:lnTo>
                    <a:pt x="1307343" y="1962983"/>
                  </a:lnTo>
                  <a:cubicBezTo>
                    <a:pt x="1309164" y="1954651"/>
                    <a:pt x="1312078" y="1945595"/>
                    <a:pt x="1307343" y="1938349"/>
                  </a:cubicBezTo>
                  <a:lnTo>
                    <a:pt x="1294231" y="1925670"/>
                  </a:lnTo>
                  <a:cubicBezTo>
                    <a:pt x="1289314" y="1924765"/>
                    <a:pt x="1283850" y="1922772"/>
                    <a:pt x="1278387" y="1921776"/>
                  </a:cubicBezTo>
                  <a:close/>
                  <a:moveTo>
                    <a:pt x="351033" y="1911350"/>
                  </a:moveTo>
                  <a:cubicBezTo>
                    <a:pt x="346906" y="1913034"/>
                    <a:pt x="341652" y="1913034"/>
                    <a:pt x="341652" y="1917412"/>
                  </a:cubicBezTo>
                  <a:cubicBezTo>
                    <a:pt x="340527" y="1919769"/>
                    <a:pt x="343529" y="1922463"/>
                    <a:pt x="346906" y="1921453"/>
                  </a:cubicBezTo>
                  <a:cubicBezTo>
                    <a:pt x="351784" y="1920779"/>
                    <a:pt x="358913" y="1920779"/>
                    <a:pt x="361165" y="1916402"/>
                  </a:cubicBezTo>
                  <a:cubicBezTo>
                    <a:pt x="360039" y="1912361"/>
                    <a:pt x="355161" y="1911350"/>
                    <a:pt x="351033" y="1911350"/>
                  </a:cubicBezTo>
                  <a:close/>
                  <a:moveTo>
                    <a:pt x="1477631" y="1909961"/>
                  </a:moveTo>
                  <a:cubicBezTo>
                    <a:pt x="1473711" y="1909961"/>
                    <a:pt x="1467652" y="1912462"/>
                    <a:pt x="1467652" y="1915319"/>
                  </a:cubicBezTo>
                  <a:cubicBezTo>
                    <a:pt x="1468721" y="1917820"/>
                    <a:pt x="1472642" y="1919606"/>
                    <a:pt x="1475493" y="1919606"/>
                  </a:cubicBezTo>
                  <a:cubicBezTo>
                    <a:pt x="1480482" y="1922463"/>
                    <a:pt x="1482264" y="1917105"/>
                    <a:pt x="1485115" y="1914248"/>
                  </a:cubicBezTo>
                  <a:cubicBezTo>
                    <a:pt x="1484402" y="1911747"/>
                    <a:pt x="1481195" y="1908175"/>
                    <a:pt x="1477631" y="1909961"/>
                  </a:cubicBezTo>
                  <a:close/>
                  <a:moveTo>
                    <a:pt x="415700" y="1906588"/>
                  </a:moveTo>
                  <a:cubicBezTo>
                    <a:pt x="405615" y="1921199"/>
                    <a:pt x="412712" y="1944211"/>
                    <a:pt x="414579" y="1961378"/>
                  </a:cubicBezTo>
                  <a:cubicBezTo>
                    <a:pt x="417941" y="1971606"/>
                    <a:pt x="420929" y="1982563"/>
                    <a:pt x="429147" y="1989138"/>
                  </a:cubicBezTo>
                  <a:lnTo>
                    <a:pt x="431015" y="1988042"/>
                  </a:lnTo>
                  <a:cubicBezTo>
                    <a:pt x="423918" y="1966127"/>
                    <a:pt x="422797" y="1946767"/>
                    <a:pt x="423918" y="1923025"/>
                  </a:cubicBezTo>
                  <a:cubicBezTo>
                    <a:pt x="421677" y="1917546"/>
                    <a:pt x="416821" y="1912067"/>
                    <a:pt x="419809" y="1906588"/>
                  </a:cubicBezTo>
                  <a:close/>
                  <a:moveTo>
                    <a:pt x="391765" y="1893888"/>
                  </a:moveTo>
                  <a:cubicBezTo>
                    <a:pt x="388562" y="1895703"/>
                    <a:pt x="381802" y="1894614"/>
                    <a:pt x="383937" y="1900057"/>
                  </a:cubicBezTo>
                  <a:cubicBezTo>
                    <a:pt x="385716" y="1903685"/>
                    <a:pt x="389630" y="1905500"/>
                    <a:pt x="392477" y="1906588"/>
                  </a:cubicBezTo>
                  <a:cubicBezTo>
                    <a:pt x="396391" y="1906588"/>
                    <a:pt x="402440" y="1906588"/>
                    <a:pt x="400305" y="1901871"/>
                  </a:cubicBezTo>
                  <a:cubicBezTo>
                    <a:pt x="399237" y="1898243"/>
                    <a:pt x="397458" y="1893888"/>
                    <a:pt x="391765" y="1893888"/>
                  </a:cubicBezTo>
                  <a:close/>
                  <a:moveTo>
                    <a:pt x="424870" y="1885950"/>
                  </a:moveTo>
                  <a:cubicBezTo>
                    <a:pt x="419902" y="1886706"/>
                    <a:pt x="420666" y="1892376"/>
                    <a:pt x="419902" y="1895400"/>
                  </a:cubicBezTo>
                  <a:cubicBezTo>
                    <a:pt x="424106" y="1899935"/>
                    <a:pt x="429074" y="1901825"/>
                    <a:pt x="435571" y="1899935"/>
                  </a:cubicBezTo>
                  <a:cubicBezTo>
                    <a:pt x="438629" y="1899179"/>
                    <a:pt x="440540" y="1894266"/>
                    <a:pt x="438629" y="1891620"/>
                  </a:cubicBezTo>
                  <a:cubicBezTo>
                    <a:pt x="435571" y="1885950"/>
                    <a:pt x="430221" y="1886706"/>
                    <a:pt x="424870" y="1885950"/>
                  </a:cubicBezTo>
                  <a:close/>
                  <a:moveTo>
                    <a:pt x="1444283" y="1879600"/>
                  </a:moveTo>
                  <a:cubicBezTo>
                    <a:pt x="1437269" y="1881424"/>
                    <a:pt x="1430993" y="1889812"/>
                    <a:pt x="1429147" y="1896012"/>
                  </a:cubicBezTo>
                  <a:cubicBezTo>
                    <a:pt x="1414748" y="1908047"/>
                    <a:pt x="1402934" y="1922634"/>
                    <a:pt x="1386690" y="1933575"/>
                  </a:cubicBezTo>
                  <a:cubicBezTo>
                    <a:pt x="1391859" y="1933575"/>
                    <a:pt x="1396658" y="1932481"/>
                    <a:pt x="1401827" y="1930658"/>
                  </a:cubicBezTo>
                  <a:cubicBezTo>
                    <a:pt x="1419917" y="1921540"/>
                    <a:pt x="1439115" y="1913517"/>
                    <a:pt x="1450190" y="1896012"/>
                  </a:cubicBezTo>
                  <a:cubicBezTo>
                    <a:pt x="1445022" y="1891635"/>
                    <a:pt x="1444283" y="1886165"/>
                    <a:pt x="1444283" y="1879600"/>
                  </a:cubicBezTo>
                  <a:close/>
                  <a:moveTo>
                    <a:pt x="1469607" y="1878189"/>
                  </a:moveTo>
                  <a:cubicBezTo>
                    <a:pt x="1465577" y="1879247"/>
                    <a:pt x="1459715" y="1881011"/>
                    <a:pt x="1459715" y="1885245"/>
                  </a:cubicBezTo>
                  <a:cubicBezTo>
                    <a:pt x="1460448" y="1889831"/>
                    <a:pt x="1467775" y="1892300"/>
                    <a:pt x="1472537" y="1891595"/>
                  </a:cubicBezTo>
                  <a:cubicBezTo>
                    <a:pt x="1474735" y="1888772"/>
                    <a:pt x="1478765" y="1888067"/>
                    <a:pt x="1477666" y="1885245"/>
                  </a:cubicBezTo>
                  <a:cubicBezTo>
                    <a:pt x="1476567" y="1881717"/>
                    <a:pt x="1474735" y="1876425"/>
                    <a:pt x="1469607" y="1878189"/>
                  </a:cubicBezTo>
                  <a:close/>
                  <a:moveTo>
                    <a:pt x="1006913" y="1877836"/>
                  </a:moveTo>
                  <a:cubicBezTo>
                    <a:pt x="980360" y="1875419"/>
                    <a:pt x="953079" y="1879067"/>
                    <a:pt x="929254" y="1889645"/>
                  </a:cubicBezTo>
                  <a:cubicBezTo>
                    <a:pt x="898336" y="1921381"/>
                    <a:pt x="862690" y="1951658"/>
                    <a:pt x="820132" y="1967343"/>
                  </a:cubicBezTo>
                  <a:cubicBezTo>
                    <a:pt x="797216" y="1995431"/>
                    <a:pt x="793215" y="2030085"/>
                    <a:pt x="798308" y="2065834"/>
                  </a:cubicBezTo>
                  <a:cubicBezTo>
                    <a:pt x="798308" y="2090274"/>
                    <a:pt x="817950" y="2108878"/>
                    <a:pt x="821951" y="2130764"/>
                  </a:cubicBezTo>
                  <a:cubicBezTo>
                    <a:pt x="819041" y="2132588"/>
                    <a:pt x="816858" y="2127117"/>
                    <a:pt x="813221" y="2127117"/>
                  </a:cubicBezTo>
                  <a:cubicBezTo>
                    <a:pt x="776119" y="2096840"/>
                    <a:pt x="740473" y="2067658"/>
                    <a:pt x="726651" y="2025708"/>
                  </a:cubicBezTo>
                  <a:cubicBezTo>
                    <a:pt x="723741" y="2019142"/>
                    <a:pt x="725559" y="2011846"/>
                    <a:pt x="719739" y="2008199"/>
                  </a:cubicBezTo>
                  <a:cubicBezTo>
                    <a:pt x="715738" y="2010023"/>
                    <a:pt x="708827" y="2014765"/>
                    <a:pt x="711737" y="2020236"/>
                  </a:cubicBezTo>
                  <a:cubicBezTo>
                    <a:pt x="720831" y="2041029"/>
                    <a:pt x="730652" y="2062916"/>
                    <a:pt x="745565" y="2081155"/>
                  </a:cubicBezTo>
                  <a:cubicBezTo>
                    <a:pt x="767390" y="2101217"/>
                    <a:pt x="788123" y="2127846"/>
                    <a:pt x="815040" y="2141708"/>
                  </a:cubicBezTo>
                  <a:cubicBezTo>
                    <a:pt x="821951" y="2146085"/>
                    <a:pt x="828862" y="2152651"/>
                    <a:pt x="836864" y="2150827"/>
                  </a:cubicBezTo>
                  <a:cubicBezTo>
                    <a:pt x="840865" y="2143532"/>
                    <a:pt x="831772" y="2138790"/>
                    <a:pt x="831044" y="2131494"/>
                  </a:cubicBezTo>
                  <a:cubicBezTo>
                    <a:pt x="827043" y="2107783"/>
                    <a:pt x="833954" y="2084802"/>
                    <a:pt x="843775" y="2064739"/>
                  </a:cubicBezTo>
                  <a:cubicBezTo>
                    <a:pt x="850686" y="2050148"/>
                    <a:pt x="850686" y="2033733"/>
                    <a:pt x="860871" y="2020236"/>
                  </a:cubicBezTo>
                  <a:cubicBezTo>
                    <a:pt x="863781" y="2004551"/>
                    <a:pt x="872511" y="1991784"/>
                    <a:pt x="881604" y="1979016"/>
                  </a:cubicBezTo>
                  <a:cubicBezTo>
                    <a:pt x="896518" y="1946916"/>
                    <a:pt x="933256" y="1931595"/>
                    <a:pt x="961991" y="1912262"/>
                  </a:cubicBezTo>
                  <a:cubicBezTo>
                    <a:pt x="985998" y="1901318"/>
                    <a:pt x="1016552" y="1889645"/>
                    <a:pt x="1044560" y="1899494"/>
                  </a:cubicBezTo>
                  <a:cubicBezTo>
                    <a:pt x="1056564" y="1904966"/>
                    <a:pt x="1064202" y="1915180"/>
                    <a:pt x="1068204" y="1926853"/>
                  </a:cubicBezTo>
                  <a:cubicBezTo>
                    <a:pt x="1053290" y="1941444"/>
                    <a:pt x="1030738" y="1945092"/>
                    <a:pt x="1011824" y="1951658"/>
                  </a:cubicBezTo>
                  <a:cubicBezTo>
                    <a:pt x="1015825" y="1964425"/>
                    <a:pt x="1030738" y="1967343"/>
                    <a:pt x="1042378" y="1969897"/>
                  </a:cubicBezTo>
                  <a:cubicBezTo>
                    <a:pt x="1061292" y="1972815"/>
                    <a:pt x="1082389" y="1969167"/>
                    <a:pt x="1096212" y="1958953"/>
                  </a:cubicBezTo>
                  <a:cubicBezTo>
                    <a:pt x="1100940" y="1937796"/>
                    <a:pt x="1092210" y="1918828"/>
                    <a:pt x="1080207" y="1902413"/>
                  </a:cubicBezTo>
                  <a:cubicBezTo>
                    <a:pt x="1059292" y="1888734"/>
                    <a:pt x="1033466" y="1880252"/>
                    <a:pt x="1006913" y="1877836"/>
                  </a:cubicBezTo>
                  <a:close/>
                  <a:moveTo>
                    <a:pt x="1589950" y="1875930"/>
                  </a:moveTo>
                  <a:cubicBezTo>
                    <a:pt x="1558392" y="1882118"/>
                    <a:pt x="1527560" y="1892309"/>
                    <a:pt x="1498903" y="1905047"/>
                  </a:cubicBezTo>
                  <a:lnTo>
                    <a:pt x="1504707" y="1918514"/>
                  </a:lnTo>
                  <a:cubicBezTo>
                    <a:pt x="1497815" y="1929433"/>
                    <a:pt x="1512687" y="1933073"/>
                    <a:pt x="1512687" y="1942172"/>
                  </a:cubicBezTo>
                  <a:lnTo>
                    <a:pt x="1532638" y="1943992"/>
                  </a:lnTo>
                  <a:cubicBezTo>
                    <a:pt x="1553314" y="1942172"/>
                    <a:pt x="1573990" y="1949451"/>
                    <a:pt x="1595029" y="1943992"/>
                  </a:cubicBezTo>
                  <a:cubicBezTo>
                    <a:pt x="1607724" y="1938532"/>
                    <a:pt x="1620783" y="1931253"/>
                    <a:pt x="1624773" y="1917786"/>
                  </a:cubicBezTo>
                  <a:cubicBezTo>
                    <a:pt x="1632753" y="1906867"/>
                    <a:pt x="1617881" y="1900316"/>
                    <a:pt x="1612803" y="1892309"/>
                  </a:cubicBezTo>
                  <a:cubicBezTo>
                    <a:pt x="1603009" y="1889397"/>
                    <a:pt x="1601921" y="1874838"/>
                    <a:pt x="1589950" y="1875930"/>
                  </a:cubicBezTo>
                  <a:close/>
                  <a:moveTo>
                    <a:pt x="1376323" y="1857375"/>
                  </a:moveTo>
                  <a:cubicBezTo>
                    <a:pt x="1372310" y="1873099"/>
                    <a:pt x="1369392" y="1888456"/>
                    <a:pt x="1358448" y="1900523"/>
                  </a:cubicBezTo>
                  <a:cubicBezTo>
                    <a:pt x="1346409" y="1900523"/>
                    <a:pt x="1349327" y="1913321"/>
                    <a:pt x="1342396" y="1918806"/>
                  </a:cubicBezTo>
                  <a:cubicBezTo>
                    <a:pt x="1336559" y="1926119"/>
                    <a:pt x="1322697" y="1926119"/>
                    <a:pt x="1321602" y="1935261"/>
                  </a:cubicBezTo>
                  <a:cubicBezTo>
                    <a:pt x="1329628" y="1944402"/>
                    <a:pt x="1327439" y="1959760"/>
                    <a:pt x="1342396" y="1962685"/>
                  </a:cubicBezTo>
                  <a:cubicBezTo>
                    <a:pt x="1362460" y="1954275"/>
                    <a:pt x="1357353" y="1984625"/>
                    <a:pt x="1375229" y="1984625"/>
                  </a:cubicBezTo>
                  <a:cubicBezTo>
                    <a:pt x="1384349" y="1987550"/>
                    <a:pt x="1381430" y="1979140"/>
                    <a:pt x="1387267" y="1977312"/>
                  </a:cubicBezTo>
                  <a:cubicBezTo>
                    <a:pt x="1386173" y="1973655"/>
                    <a:pt x="1386173" y="1969267"/>
                    <a:pt x="1389091" y="1966342"/>
                  </a:cubicBezTo>
                  <a:lnTo>
                    <a:pt x="1456945" y="1945134"/>
                  </a:lnTo>
                  <a:lnTo>
                    <a:pt x="1466065" y="1932336"/>
                  </a:lnTo>
                  <a:cubicBezTo>
                    <a:pt x="1443082" y="1944402"/>
                    <a:pt x="1417181" y="1950619"/>
                    <a:pt x="1393104" y="1959029"/>
                  </a:cubicBezTo>
                  <a:cubicBezTo>
                    <a:pt x="1388362" y="1959760"/>
                    <a:pt x="1386173" y="1955372"/>
                    <a:pt x="1386173" y="1951716"/>
                  </a:cubicBezTo>
                  <a:lnTo>
                    <a:pt x="1423018" y="1937820"/>
                  </a:lnTo>
                  <a:cubicBezTo>
                    <a:pt x="1433962" y="1933433"/>
                    <a:pt x="1447095" y="1932336"/>
                    <a:pt x="1454027" y="1924291"/>
                  </a:cubicBezTo>
                  <a:cubicBezTo>
                    <a:pt x="1452203" y="1921366"/>
                    <a:pt x="1452203" y="1914053"/>
                    <a:pt x="1447095" y="1915150"/>
                  </a:cubicBezTo>
                  <a:cubicBezTo>
                    <a:pt x="1428125" y="1931604"/>
                    <a:pt x="1405143" y="1938917"/>
                    <a:pt x="1381430" y="1943305"/>
                  </a:cubicBezTo>
                  <a:lnTo>
                    <a:pt x="1370486" y="1932336"/>
                  </a:lnTo>
                  <a:cubicBezTo>
                    <a:pt x="1392375" y="1916978"/>
                    <a:pt x="1422289" y="1899426"/>
                    <a:pt x="1424113" y="1872002"/>
                  </a:cubicBezTo>
                  <a:cubicBezTo>
                    <a:pt x="1422289" y="1869442"/>
                    <a:pt x="1418276" y="1865785"/>
                    <a:pt x="1414992" y="1865785"/>
                  </a:cubicBezTo>
                  <a:cubicBezTo>
                    <a:pt x="1407332" y="1890285"/>
                    <a:pt x="1385443" y="1908568"/>
                    <a:pt x="1363190" y="1926119"/>
                  </a:cubicBezTo>
                  <a:cubicBezTo>
                    <a:pt x="1358448" y="1928679"/>
                    <a:pt x="1354435" y="1925022"/>
                    <a:pt x="1352246" y="1921366"/>
                  </a:cubicBezTo>
                  <a:cubicBezTo>
                    <a:pt x="1370486" y="1908568"/>
                    <a:pt x="1393104" y="1892113"/>
                    <a:pt x="1396387" y="1870173"/>
                  </a:cubicBezTo>
                  <a:cubicBezTo>
                    <a:pt x="1397117" y="1866517"/>
                    <a:pt x="1397117" y="1862860"/>
                    <a:pt x="1392375" y="1862129"/>
                  </a:cubicBezTo>
                  <a:cubicBezTo>
                    <a:pt x="1386173" y="1867614"/>
                    <a:pt x="1380336" y="1861032"/>
                    <a:pt x="1376323" y="1857375"/>
                  </a:cubicBezTo>
                  <a:close/>
                  <a:moveTo>
                    <a:pt x="1443920" y="1854002"/>
                  </a:moveTo>
                  <a:cubicBezTo>
                    <a:pt x="1440215" y="1854101"/>
                    <a:pt x="1436141" y="1855788"/>
                    <a:pt x="1434104" y="1857772"/>
                  </a:cubicBezTo>
                  <a:cubicBezTo>
                    <a:pt x="1431140" y="1863725"/>
                    <a:pt x="1439289" y="1865710"/>
                    <a:pt x="1443364" y="1866900"/>
                  </a:cubicBezTo>
                  <a:cubicBezTo>
                    <a:pt x="1446327" y="1864916"/>
                    <a:pt x="1453365" y="1865710"/>
                    <a:pt x="1451513" y="1859756"/>
                  </a:cubicBezTo>
                  <a:cubicBezTo>
                    <a:pt x="1450957" y="1855391"/>
                    <a:pt x="1447624" y="1853903"/>
                    <a:pt x="1443920" y="1854002"/>
                  </a:cubicBezTo>
                  <a:close/>
                  <a:moveTo>
                    <a:pt x="1406231" y="1843882"/>
                  </a:moveTo>
                  <a:cubicBezTo>
                    <a:pt x="1405105" y="1847283"/>
                    <a:pt x="1400977" y="1850685"/>
                    <a:pt x="1406231" y="1853407"/>
                  </a:cubicBezTo>
                  <a:cubicBezTo>
                    <a:pt x="1412234" y="1855788"/>
                    <a:pt x="1421615" y="1855108"/>
                    <a:pt x="1421615" y="1848304"/>
                  </a:cubicBezTo>
                  <a:cubicBezTo>
                    <a:pt x="1418613" y="1843882"/>
                    <a:pt x="1411484" y="1841500"/>
                    <a:pt x="1406231" y="1843882"/>
                  </a:cubicBezTo>
                  <a:close/>
                  <a:moveTo>
                    <a:pt x="1385905" y="1833200"/>
                  </a:moveTo>
                  <a:cubicBezTo>
                    <a:pt x="1383334" y="1833200"/>
                    <a:pt x="1380087" y="1834561"/>
                    <a:pt x="1378464" y="1835831"/>
                  </a:cubicBezTo>
                  <a:cubicBezTo>
                    <a:pt x="1375577" y="1840548"/>
                    <a:pt x="1381711" y="1843088"/>
                    <a:pt x="1385680" y="1842363"/>
                  </a:cubicBezTo>
                  <a:cubicBezTo>
                    <a:pt x="1387483" y="1842363"/>
                    <a:pt x="1390370" y="1840548"/>
                    <a:pt x="1389287" y="1838734"/>
                  </a:cubicBezTo>
                  <a:cubicBezTo>
                    <a:pt x="1390370" y="1834561"/>
                    <a:pt x="1388476" y="1833200"/>
                    <a:pt x="1385905" y="1833200"/>
                  </a:cubicBezTo>
                  <a:close/>
                  <a:moveTo>
                    <a:pt x="1568011" y="1826919"/>
                  </a:moveTo>
                  <a:cubicBezTo>
                    <a:pt x="1555813" y="1827787"/>
                    <a:pt x="1542531" y="1831987"/>
                    <a:pt x="1531688" y="1832900"/>
                  </a:cubicBezTo>
                  <a:cubicBezTo>
                    <a:pt x="1511087" y="1842030"/>
                    <a:pt x="1489402" y="1850064"/>
                    <a:pt x="1472415" y="1864672"/>
                  </a:cubicBezTo>
                  <a:cubicBezTo>
                    <a:pt x="1478559" y="1868324"/>
                    <a:pt x="1486149" y="1871246"/>
                    <a:pt x="1490125" y="1877454"/>
                  </a:cubicBezTo>
                  <a:cubicBezTo>
                    <a:pt x="1492293" y="1882932"/>
                    <a:pt x="1492293" y="1890236"/>
                    <a:pt x="1494100" y="1893888"/>
                  </a:cubicBezTo>
                  <a:cubicBezTo>
                    <a:pt x="1526628" y="1882932"/>
                    <a:pt x="1556265" y="1864672"/>
                    <a:pt x="1590961" y="1862116"/>
                  </a:cubicBezTo>
                  <a:cubicBezTo>
                    <a:pt x="1597828" y="1856638"/>
                    <a:pt x="1596744" y="1848238"/>
                    <a:pt x="1597828" y="1840934"/>
                  </a:cubicBezTo>
                  <a:cubicBezTo>
                    <a:pt x="1591323" y="1828517"/>
                    <a:pt x="1580209" y="1826052"/>
                    <a:pt x="1568011" y="1826919"/>
                  </a:cubicBezTo>
                  <a:close/>
                  <a:moveTo>
                    <a:pt x="945624" y="1812925"/>
                  </a:moveTo>
                  <a:cubicBezTo>
                    <a:pt x="930677" y="1817655"/>
                    <a:pt x="917553" y="1826750"/>
                    <a:pt x="901877" y="1828569"/>
                  </a:cubicBezTo>
                  <a:cubicBezTo>
                    <a:pt x="827873" y="1842393"/>
                    <a:pt x="760430" y="1866040"/>
                    <a:pt x="693717" y="1895145"/>
                  </a:cubicBezTo>
                  <a:cubicBezTo>
                    <a:pt x="622993" y="1927887"/>
                    <a:pt x="556279" y="1967178"/>
                    <a:pt x="486649" y="2002467"/>
                  </a:cubicBezTo>
                  <a:cubicBezTo>
                    <a:pt x="474619" y="2012653"/>
                    <a:pt x="452745" y="2009015"/>
                    <a:pt x="451652" y="2027933"/>
                  </a:cubicBezTo>
                  <a:cubicBezTo>
                    <a:pt x="456756" y="2036300"/>
                    <a:pt x="465505" y="2039938"/>
                    <a:pt x="475712" y="2038847"/>
                  </a:cubicBezTo>
                  <a:cubicBezTo>
                    <a:pt x="484462" y="2035209"/>
                    <a:pt x="492482" y="2037028"/>
                    <a:pt x="503419" y="2038119"/>
                  </a:cubicBezTo>
                  <a:cubicBezTo>
                    <a:pt x="571226" y="2027933"/>
                    <a:pt x="647783" y="2030843"/>
                    <a:pt x="708663" y="1999920"/>
                  </a:cubicBezTo>
                  <a:cubicBezTo>
                    <a:pt x="729443" y="1989006"/>
                    <a:pt x="740380" y="1963540"/>
                    <a:pt x="765169" y="1958810"/>
                  </a:cubicBezTo>
                  <a:cubicBezTo>
                    <a:pt x="831883" y="1956991"/>
                    <a:pt x="891670" y="1916973"/>
                    <a:pt x="928490" y="1864949"/>
                  </a:cubicBezTo>
                  <a:cubicBezTo>
                    <a:pt x="936510" y="1848578"/>
                    <a:pt x="948540" y="1831479"/>
                    <a:pt x="945624" y="1812925"/>
                  </a:cubicBezTo>
                  <a:close/>
                  <a:moveTo>
                    <a:pt x="1030549" y="1778488"/>
                  </a:moveTo>
                  <a:cubicBezTo>
                    <a:pt x="1012469" y="1776212"/>
                    <a:pt x="993201" y="1780309"/>
                    <a:pt x="979138" y="1792142"/>
                  </a:cubicBezTo>
                  <a:cubicBezTo>
                    <a:pt x="968180" y="1799424"/>
                    <a:pt x="962336" y="1812168"/>
                    <a:pt x="961240" y="1824912"/>
                  </a:cubicBezTo>
                  <a:lnTo>
                    <a:pt x="987174" y="1812168"/>
                  </a:lnTo>
                  <a:cubicBezTo>
                    <a:pt x="1018222" y="1808527"/>
                    <a:pt x="1050000" y="1816537"/>
                    <a:pt x="1067898" y="1842389"/>
                  </a:cubicBezTo>
                  <a:cubicBezTo>
                    <a:pt x="1067898" y="1846030"/>
                    <a:pt x="1073011" y="1847850"/>
                    <a:pt x="1075934" y="1844937"/>
                  </a:cubicBezTo>
                  <a:cubicBezTo>
                    <a:pt x="1085065" y="1832194"/>
                    <a:pt x="1082874" y="1817629"/>
                    <a:pt x="1074838" y="1803065"/>
                  </a:cubicBezTo>
                  <a:cubicBezTo>
                    <a:pt x="1065524" y="1789411"/>
                    <a:pt x="1048630" y="1780764"/>
                    <a:pt x="1030549" y="1778488"/>
                  </a:cubicBezTo>
                  <a:close/>
                  <a:moveTo>
                    <a:pt x="816319" y="1768475"/>
                  </a:moveTo>
                  <a:cubicBezTo>
                    <a:pt x="764686" y="1773925"/>
                    <a:pt x="724689" y="1805530"/>
                    <a:pt x="676329" y="1817519"/>
                  </a:cubicBezTo>
                  <a:cubicBezTo>
                    <a:pt x="627605" y="1846581"/>
                    <a:pt x="574881" y="1867652"/>
                    <a:pt x="528339" y="1901074"/>
                  </a:cubicBezTo>
                  <a:cubicBezTo>
                    <a:pt x="497432" y="1929410"/>
                    <a:pt x="447617" y="1949391"/>
                    <a:pt x="446890" y="1994074"/>
                  </a:cubicBezTo>
                  <a:cubicBezTo>
                    <a:pt x="446890" y="1998434"/>
                    <a:pt x="452708" y="2000250"/>
                    <a:pt x="457798" y="2000250"/>
                  </a:cubicBezTo>
                  <a:cubicBezTo>
                    <a:pt x="500341" y="1989352"/>
                    <a:pt x="535248" y="1960289"/>
                    <a:pt x="575972" y="1944668"/>
                  </a:cubicBezTo>
                  <a:cubicBezTo>
                    <a:pt x="607606" y="1930136"/>
                    <a:pt x="636332" y="1910156"/>
                    <a:pt x="670148" y="1896714"/>
                  </a:cubicBezTo>
                  <a:cubicBezTo>
                    <a:pt x="713781" y="1871285"/>
                    <a:pt x="765414" y="1862202"/>
                    <a:pt x="809411" y="1838589"/>
                  </a:cubicBezTo>
                  <a:cubicBezTo>
                    <a:pt x="850135" y="1830233"/>
                    <a:pt x="892678" y="1822241"/>
                    <a:pt x="930493" y="1807347"/>
                  </a:cubicBezTo>
                  <a:cubicBezTo>
                    <a:pt x="932311" y="1797538"/>
                    <a:pt x="948310" y="1801897"/>
                    <a:pt x="950128" y="1792815"/>
                  </a:cubicBezTo>
                  <a:cubicBezTo>
                    <a:pt x="933402" y="1783733"/>
                    <a:pt x="913403" y="1777557"/>
                    <a:pt x="892678" y="1775741"/>
                  </a:cubicBezTo>
                  <a:cubicBezTo>
                    <a:pt x="865770" y="1774651"/>
                    <a:pt x="842136" y="1771018"/>
                    <a:pt x="816319" y="1768475"/>
                  </a:cubicBezTo>
                  <a:close/>
                  <a:moveTo>
                    <a:pt x="1548138" y="1757363"/>
                  </a:moveTo>
                  <a:lnTo>
                    <a:pt x="1545233" y="1777293"/>
                  </a:lnTo>
                  <a:lnTo>
                    <a:pt x="1526349" y="1800847"/>
                  </a:lnTo>
                  <a:cubicBezTo>
                    <a:pt x="1511459" y="1809906"/>
                    <a:pt x="1501654" y="1818241"/>
                    <a:pt x="1492939" y="1832011"/>
                  </a:cubicBezTo>
                  <a:cubicBezTo>
                    <a:pt x="1482770" y="1837446"/>
                    <a:pt x="1470786" y="1845418"/>
                    <a:pt x="1466065" y="1856289"/>
                  </a:cubicBezTo>
                  <a:cubicBezTo>
                    <a:pt x="1467155" y="1857376"/>
                    <a:pt x="1467881" y="1857376"/>
                    <a:pt x="1468970" y="1857376"/>
                  </a:cubicBezTo>
                  <a:cubicBezTo>
                    <a:pt x="1484949" y="1834547"/>
                    <a:pt x="1514728" y="1826575"/>
                    <a:pt x="1527438" y="1803746"/>
                  </a:cubicBezTo>
                  <a:cubicBezTo>
                    <a:pt x="1543417" y="1798311"/>
                    <a:pt x="1560122" y="1797224"/>
                    <a:pt x="1577190" y="1798311"/>
                  </a:cubicBezTo>
                  <a:cubicBezTo>
                    <a:pt x="1572106" y="1782729"/>
                    <a:pt x="1562301" y="1766422"/>
                    <a:pt x="1548138" y="1757363"/>
                  </a:cubicBezTo>
                  <a:close/>
                  <a:moveTo>
                    <a:pt x="1474259" y="1701800"/>
                  </a:moveTo>
                  <a:cubicBezTo>
                    <a:pt x="1464062" y="1722386"/>
                    <a:pt x="1466247" y="1746945"/>
                    <a:pt x="1453138" y="1765725"/>
                  </a:cubicBezTo>
                  <a:cubicBezTo>
                    <a:pt x="1449132" y="1772226"/>
                    <a:pt x="1451317" y="1780171"/>
                    <a:pt x="1445126" y="1784866"/>
                  </a:cubicBezTo>
                  <a:cubicBezTo>
                    <a:pt x="1445126" y="1797507"/>
                    <a:pt x="1431288" y="1807258"/>
                    <a:pt x="1427282" y="1819176"/>
                  </a:cubicBezTo>
                  <a:cubicBezTo>
                    <a:pt x="1415265" y="1831817"/>
                    <a:pt x="1436386" y="1833623"/>
                    <a:pt x="1439300" y="1843735"/>
                  </a:cubicBezTo>
                  <a:cubicBezTo>
                    <a:pt x="1446219" y="1846263"/>
                    <a:pt x="1451317" y="1840124"/>
                    <a:pt x="1458236" y="1842652"/>
                  </a:cubicBezTo>
                  <a:cubicBezTo>
                    <a:pt x="1464062" y="1842652"/>
                    <a:pt x="1466247" y="1837234"/>
                    <a:pt x="1465155" y="1831817"/>
                  </a:cubicBezTo>
                  <a:cubicBezTo>
                    <a:pt x="1497929" y="1804730"/>
                    <a:pt x="1516865" y="1770420"/>
                    <a:pt x="1516865" y="1730693"/>
                  </a:cubicBezTo>
                  <a:cubicBezTo>
                    <a:pt x="1509946" y="1716247"/>
                    <a:pt x="1493195" y="1701800"/>
                    <a:pt x="1474259" y="1701800"/>
                  </a:cubicBezTo>
                  <a:close/>
                  <a:moveTo>
                    <a:pt x="330152" y="1679295"/>
                  </a:moveTo>
                  <a:cubicBezTo>
                    <a:pt x="320358" y="1680122"/>
                    <a:pt x="310427" y="1684077"/>
                    <a:pt x="303502" y="1689042"/>
                  </a:cubicBezTo>
                  <a:cubicBezTo>
                    <a:pt x="278355" y="1706698"/>
                    <a:pt x="275440" y="1736861"/>
                    <a:pt x="281271" y="1763713"/>
                  </a:cubicBezTo>
                  <a:lnTo>
                    <a:pt x="283458" y="1763713"/>
                  </a:lnTo>
                  <a:cubicBezTo>
                    <a:pt x="293298" y="1754517"/>
                    <a:pt x="298400" y="1743482"/>
                    <a:pt x="308240" y="1734286"/>
                  </a:cubicBezTo>
                  <a:cubicBezTo>
                    <a:pt x="326098" y="1723251"/>
                    <a:pt x="343227" y="1708538"/>
                    <a:pt x="364000" y="1703756"/>
                  </a:cubicBezTo>
                  <a:cubicBezTo>
                    <a:pt x="369103" y="1698238"/>
                    <a:pt x="359992" y="1692721"/>
                    <a:pt x="355983" y="1688307"/>
                  </a:cubicBezTo>
                  <a:cubicBezTo>
                    <a:pt x="349605" y="1680766"/>
                    <a:pt x="339947" y="1678467"/>
                    <a:pt x="330152" y="1679295"/>
                  </a:cubicBezTo>
                  <a:close/>
                  <a:moveTo>
                    <a:pt x="1005256" y="1634491"/>
                  </a:moveTo>
                  <a:cubicBezTo>
                    <a:pt x="988147" y="1634491"/>
                    <a:pt x="976134" y="1646469"/>
                    <a:pt x="962302" y="1653729"/>
                  </a:cubicBezTo>
                  <a:cubicBezTo>
                    <a:pt x="961210" y="1656269"/>
                    <a:pt x="956477" y="1659173"/>
                    <a:pt x="959389" y="1661714"/>
                  </a:cubicBezTo>
                  <a:cubicBezTo>
                    <a:pt x="987055" y="1674418"/>
                    <a:pt x="1015085" y="1691115"/>
                    <a:pt x="1031102" y="1716523"/>
                  </a:cubicBezTo>
                  <a:cubicBezTo>
                    <a:pt x="1048939" y="1735397"/>
                    <a:pt x="1051851" y="1761894"/>
                    <a:pt x="1075513" y="1777139"/>
                  </a:cubicBezTo>
                  <a:cubicBezTo>
                    <a:pt x="1104635" y="1809806"/>
                    <a:pt x="1143221" y="1839933"/>
                    <a:pt x="1179259" y="1870059"/>
                  </a:cubicBezTo>
                  <a:cubicBezTo>
                    <a:pt x="1197824" y="1881674"/>
                    <a:pt x="1216754" y="1895467"/>
                    <a:pt x="1237867" y="1904542"/>
                  </a:cubicBezTo>
                  <a:lnTo>
                    <a:pt x="1275361" y="1909986"/>
                  </a:lnTo>
                  <a:cubicBezTo>
                    <a:pt x="1291378" y="1909986"/>
                    <a:pt x="1302299" y="1920875"/>
                    <a:pt x="1319408" y="1917971"/>
                  </a:cubicBezTo>
                  <a:cubicBezTo>
                    <a:pt x="1327052" y="1914342"/>
                    <a:pt x="1339065" y="1908171"/>
                    <a:pt x="1336153" y="1897282"/>
                  </a:cubicBezTo>
                  <a:cubicBezTo>
                    <a:pt x="1325232" y="1846466"/>
                    <a:pt x="1277545" y="1810895"/>
                    <a:pt x="1241871" y="1770968"/>
                  </a:cubicBezTo>
                  <a:cubicBezTo>
                    <a:pt x="1198916" y="1735397"/>
                    <a:pt x="1155234" y="1700189"/>
                    <a:pt x="1107547" y="1670788"/>
                  </a:cubicBezTo>
                  <a:cubicBezTo>
                    <a:pt x="1074785" y="1655543"/>
                    <a:pt x="1044935" y="1631950"/>
                    <a:pt x="1005256" y="1634491"/>
                  </a:cubicBezTo>
                  <a:close/>
                  <a:moveTo>
                    <a:pt x="1104530" y="1618373"/>
                  </a:moveTo>
                  <a:cubicBezTo>
                    <a:pt x="1094519" y="1619051"/>
                    <a:pt x="1085368" y="1622489"/>
                    <a:pt x="1079026" y="1632078"/>
                  </a:cubicBezTo>
                  <a:cubicBezTo>
                    <a:pt x="1073952" y="1640038"/>
                    <a:pt x="1087724" y="1640038"/>
                    <a:pt x="1089898" y="1646552"/>
                  </a:cubicBezTo>
                  <a:cubicBezTo>
                    <a:pt x="1167816" y="1696486"/>
                    <a:pt x="1247183" y="1754380"/>
                    <a:pt x="1306618" y="1820597"/>
                  </a:cubicBezTo>
                  <a:cubicBezTo>
                    <a:pt x="1320389" y="1842308"/>
                    <a:pt x="1336335" y="1862209"/>
                    <a:pt x="1346120" y="1884643"/>
                  </a:cubicBezTo>
                  <a:cubicBezTo>
                    <a:pt x="1349019" y="1887538"/>
                    <a:pt x="1351918" y="1884643"/>
                    <a:pt x="1355180" y="1882834"/>
                  </a:cubicBezTo>
                  <a:cubicBezTo>
                    <a:pt x="1366052" y="1871979"/>
                    <a:pt x="1360979" y="1854972"/>
                    <a:pt x="1355180" y="1842308"/>
                  </a:cubicBezTo>
                  <a:cubicBezTo>
                    <a:pt x="1330174" y="1758723"/>
                    <a:pt x="1259142" y="1692867"/>
                    <a:pt x="1180862" y="1642933"/>
                  </a:cubicBezTo>
                  <a:lnTo>
                    <a:pt x="1135199" y="1621223"/>
                  </a:lnTo>
                  <a:cubicBezTo>
                    <a:pt x="1125414" y="1619775"/>
                    <a:pt x="1114542" y="1617695"/>
                    <a:pt x="1104530" y="1618373"/>
                  </a:cubicBezTo>
                  <a:close/>
                  <a:moveTo>
                    <a:pt x="1382096" y="1608228"/>
                  </a:moveTo>
                  <a:cubicBezTo>
                    <a:pt x="1378101" y="1607321"/>
                    <a:pt x="1374151" y="1607321"/>
                    <a:pt x="1370294" y="1609679"/>
                  </a:cubicBezTo>
                  <a:cubicBezTo>
                    <a:pt x="1372131" y="1631441"/>
                    <a:pt x="1365150" y="1652116"/>
                    <a:pt x="1357068" y="1672066"/>
                  </a:cubicBezTo>
                  <a:cubicBezTo>
                    <a:pt x="1339065" y="1719581"/>
                    <a:pt x="1350087" y="1773989"/>
                    <a:pt x="1366252" y="1820416"/>
                  </a:cubicBezTo>
                  <a:cubicBezTo>
                    <a:pt x="1368089" y="1820416"/>
                    <a:pt x="1373233" y="1821141"/>
                    <a:pt x="1374335" y="1817514"/>
                  </a:cubicBezTo>
                  <a:cubicBezTo>
                    <a:pt x="1379111" y="1812799"/>
                    <a:pt x="1385357" y="1818240"/>
                    <a:pt x="1390133" y="1819328"/>
                  </a:cubicBezTo>
                  <a:cubicBezTo>
                    <a:pt x="1400420" y="1819328"/>
                    <a:pt x="1405196" y="1836738"/>
                    <a:pt x="1415116" y="1825857"/>
                  </a:cubicBezTo>
                  <a:cubicBezTo>
                    <a:pt x="1426505" y="1795751"/>
                    <a:pt x="1438262" y="1766734"/>
                    <a:pt x="1451488" y="1737717"/>
                  </a:cubicBezTo>
                  <a:cubicBezTo>
                    <a:pt x="1456264" y="1711239"/>
                    <a:pt x="1467653" y="1671340"/>
                    <a:pt x="1444507" y="1647764"/>
                  </a:cubicBezTo>
                  <a:cubicBezTo>
                    <a:pt x="1431281" y="1630353"/>
                    <a:pt x="1410340" y="1623099"/>
                    <a:pt x="1394174" y="1612218"/>
                  </a:cubicBezTo>
                  <a:cubicBezTo>
                    <a:pt x="1390133" y="1610948"/>
                    <a:pt x="1386092" y="1609135"/>
                    <a:pt x="1382096" y="1608228"/>
                  </a:cubicBezTo>
                  <a:close/>
                  <a:moveTo>
                    <a:pt x="1267565" y="1572071"/>
                  </a:moveTo>
                  <a:cubicBezTo>
                    <a:pt x="1260038" y="1573429"/>
                    <a:pt x="1252602" y="1575692"/>
                    <a:pt x="1245528" y="1577502"/>
                  </a:cubicBezTo>
                  <a:cubicBezTo>
                    <a:pt x="1228841" y="1584743"/>
                    <a:pt x="1216871" y="1601036"/>
                    <a:pt x="1213969" y="1618415"/>
                  </a:cubicBezTo>
                  <a:cubicBezTo>
                    <a:pt x="1213969" y="1628190"/>
                    <a:pt x="1208890" y="1645569"/>
                    <a:pt x="1224851" y="1651000"/>
                  </a:cubicBezTo>
                  <a:cubicBezTo>
                    <a:pt x="1231743" y="1623846"/>
                    <a:pt x="1262577" y="1612984"/>
                    <a:pt x="1289420" y="1610087"/>
                  </a:cubicBezTo>
                  <a:cubicBezTo>
                    <a:pt x="1312999" y="1609363"/>
                    <a:pt x="1337665" y="1620949"/>
                    <a:pt x="1346734" y="1641949"/>
                  </a:cubicBezTo>
                  <a:cubicBezTo>
                    <a:pt x="1355803" y="1627466"/>
                    <a:pt x="1356528" y="1611898"/>
                    <a:pt x="1350724" y="1595605"/>
                  </a:cubicBezTo>
                  <a:cubicBezTo>
                    <a:pt x="1339842" y="1584019"/>
                    <a:pt x="1323881" y="1576778"/>
                    <a:pt x="1308283" y="1572071"/>
                  </a:cubicBezTo>
                  <a:cubicBezTo>
                    <a:pt x="1303204" y="1570261"/>
                    <a:pt x="1295224" y="1568450"/>
                    <a:pt x="1290146" y="1572071"/>
                  </a:cubicBezTo>
                  <a:cubicBezTo>
                    <a:pt x="1282710" y="1570261"/>
                    <a:pt x="1275092" y="1570713"/>
                    <a:pt x="1267565" y="1572071"/>
                  </a:cubicBezTo>
                  <a:close/>
                  <a:moveTo>
                    <a:pt x="589656" y="1526679"/>
                  </a:moveTo>
                  <a:cubicBezTo>
                    <a:pt x="582741" y="1525588"/>
                    <a:pt x="580557" y="1531040"/>
                    <a:pt x="574733" y="1531040"/>
                  </a:cubicBezTo>
                  <a:cubicBezTo>
                    <a:pt x="539064" y="1559392"/>
                    <a:pt x="531057" y="1602283"/>
                    <a:pt x="512130" y="1638631"/>
                  </a:cubicBezTo>
                  <a:cubicBezTo>
                    <a:pt x="495388" y="1702240"/>
                    <a:pt x="455351" y="1756035"/>
                    <a:pt x="439700" y="1819644"/>
                  </a:cubicBezTo>
                  <a:cubicBezTo>
                    <a:pt x="432785" y="1837091"/>
                    <a:pt x="429509" y="1857082"/>
                    <a:pt x="415678" y="1871621"/>
                  </a:cubicBezTo>
                  <a:cubicBezTo>
                    <a:pt x="412767" y="1870531"/>
                    <a:pt x="409855" y="1867986"/>
                    <a:pt x="410583" y="1865079"/>
                  </a:cubicBezTo>
                  <a:cubicBezTo>
                    <a:pt x="432785" y="1794927"/>
                    <a:pt x="465542" y="1726956"/>
                    <a:pt x="490292" y="1656805"/>
                  </a:cubicBezTo>
                  <a:cubicBezTo>
                    <a:pt x="506307" y="1628453"/>
                    <a:pt x="515042" y="1597557"/>
                    <a:pt x="528145" y="1567752"/>
                  </a:cubicBezTo>
                  <a:lnTo>
                    <a:pt x="527053" y="1565935"/>
                  </a:lnTo>
                  <a:cubicBezTo>
                    <a:pt x="506307" y="1564844"/>
                    <a:pt x="492112" y="1577566"/>
                    <a:pt x="477189" y="1586653"/>
                  </a:cubicBezTo>
                  <a:cubicBezTo>
                    <a:pt x="435697" y="1628453"/>
                    <a:pt x="400756" y="1677523"/>
                    <a:pt x="385833" y="1732408"/>
                  </a:cubicBezTo>
                  <a:cubicBezTo>
                    <a:pt x="366179" y="1765849"/>
                    <a:pt x="351984" y="1802197"/>
                    <a:pt x="347252" y="1840725"/>
                  </a:cubicBezTo>
                  <a:cubicBezTo>
                    <a:pt x="343976" y="1857809"/>
                    <a:pt x="342157" y="1871621"/>
                    <a:pt x="347980" y="1887978"/>
                  </a:cubicBezTo>
                  <a:lnTo>
                    <a:pt x="340337" y="1898882"/>
                  </a:lnTo>
                  <a:cubicBezTo>
                    <a:pt x="337061" y="1900700"/>
                    <a:pt x="333057" y="1899609"/>
                    <a:pt x="330146" y="1897065"/>
                  </a:cubicBezTo>
                  <a:cubicBezTo>
                    <a:pt x="316315" y="1879618"/>
                    <a:pt x="302484" y="1861444"/>
                    <a:pt x="290473" y="1842543"/>
                  </a:cubicBezTo>
                  <a:cubicBezTo>
                    <a:pt x="272639" y="1816009"/>
                    <a:pt x="272639" y="1782205"/>
                    <a:pt x="263539" y="1753127"/>
                  </a:cubicBezTo>
                  <a:cubicBezTo>
                    <a:pt x="242793" y="1756762"/>
                    <a:pt x="227870" y="1771301"/>
                    <a:pt x="218043" y="1787657"/>
                  </a:cubicBezTo>
                  <a:cubicBezTo>
                    <a:pt x="202029" y="1828004"/>
                    <a:pt x="214040" y="1873439"/>
                    <a:pt x="243885" y="1906152"/>
                  </a:cubicBezTo>
                  <a:cubicBezTo>
                    <a:pt x="248617" y="1915966"/>
                    <a:pt x="266451" y="1920691"/>
                    <a:pt x="263539" y="1932322"/>
                  </a:cubicBezTo>
                  <a:cubicBezTo>
                    <a:pt x="258808" y="1935230"/>
                    <a:pt x="252620" y="1932322"/>
                    <a:pt x="248617" y="1929778"/>
                  </a:cubicBezTo>
                  <a:cubicBezTo>
                    <a:pt x="228962" y="1906879"/>
                    <a:pt x="208944" y="1883253"/>
                    <a:pt x="199117" y="1855992"/>
                  </a:cubicBezTo>
                  <a:cubicBezTo>
                    <a:pt x="198025" y="1851630"/>
                    <a:pt x="192929" y="1849812"/>
                    <a:pt x="188926" y="1849812"/>
                  </a:cubicBezTo>
                  <a:cubicBezTo>
                    <a:pt x="176187" y="1851630"/>
                    <a:pt x="166360" y="1861444"/>
                    <a:pt x="163084" y="1872348"/>
                  </a:cubicBezTo>
                  <a:cubicBezTo>
                    <a:pt x="152165" y="1908696"/>
                    <a:pt x="177279" y="1949769"/>
                    <a:pt x="211128" y="1972669"/>
                  </a:cubicBezTo>
                  <a:cubicBezTo>
                    <a:pt x="218771" y="1980665"/>
                    <a:pt x="233694" y="1978848"/>
                    <a:pt x="238789" y="1989752"/>
                  </a:cubicBezTo>
                  <a:lnTo>
                    <a:pt x="227870" y="2013378"/>
                  </a:lnTo>
                  <a:cubicBezTo>
                    <a:pt x="191109" y="2010834"/>
                    <a:pt x="155441" y="2007199"/>
                    <a:pt x="126323" y="1987208"/>
                  </a:cubicBezTo>
                  <a:cubicBezTo>
                    <a:pt x="124503" y="1986117"/>
                    <a:pt x="124503" y="1981756"/>
                    <a:pt x="121591" y="1981756"/>
                  </a:cubicBezTo>
                  <a:lnTo>
                    <a:pt x="111400" y="2005382"/>
                  </a:lnTo>
                  <a:cubicBezTo>
                    <a:pt x="109580" y="2014469"/>
                    <a:pt x="105577" y="2024283"/>
                    <a:pt x="108489" y="2033370"/>
                  </a:cubicBezTo>
                  <a:cubicBezTo>
                    <a:pt x="119408" y="2029735"/>
                    <a:pt x="128507" y="2022465"/>
                    <a:pt x="141246" y="2022465"/>
                  </a:cubicBezTo>
                  <a:cubicBezTo>
                    <a:pt x="165268" y="2027918"/>
                    <a:pt x="190018" y="2021739"/>
                    <a:pt x="214767" y="2025373"/>
                  </a:cubicBezTo>
                  <a:cubicBezTo>
                    <a:pt x="219863" y="2027191"/>
                    <a:pt x="222047" y="2031552"/>
                    <a:pt x="222047" y="2036278"/>
                  </a:cubicBezTo>
                  <a:cubicBezTo>
                    <a:pt x="207124" y="2055179"/>
                    <a:pt x="222047" y="2075170"/>
                    <a:pt x="228962" y="2093344"/>
                  </a:cubicBezTo>
                  <a:lnTo>
                    <a:pt x="227870" y="2098069"/>
                  </a:lnTo>
                  <a:cubicBezTo>
                    <a:pt x="214040" y="2108974"/>
                    <a:pt x="207124" y="2126421"/>
                    <a:pt x="192201" y="2137325"/>
                  </a:cubicBezTo>
                  <a:cubicBezTo>
                    <a:pt x="165268" y="2166404"/>
                    <a:pt x="173275" y="2204569"/>
                    <a:pt x="138334" y="2228922"/>
                  </a:cubicBezTo>
                  <a:cubicBezTo>
                    <a:pt x="124503" y="2244552"/>
                    <a:pt x="135422" y="2264543"/>
                    <a:pt x="133602" y="2282717"/>
                  </a:cubicBezTo>
                  <a:cubicBezTo>
                    <a:pt x="122319" y="2291804"/>
                    <a:pt x="122319" y="2304526"/>
                    <a:pt x="123411" y="2316521"/>
                  </a:cubicBezTo>
                  <a:cubicBezTo>
                    <a:pt x="127415" y="2327425"/>
                    <a:pt x="128507" y="2340147"/>
                    <a:pt x="138334" y="2346326"/>
                  </a:cubicBezTo>
                  <a:cubicBezTo>
                    <a:pt x="146341" y="2325608"/>
                    <a:pt x="153257" y="2300891"/>
                    <a:pt x="165268" y="2279082"/>
                  </a:cubicBezTo>
                  <a:cubicBezTo>
                    <a:pt x="195113" y="2231830"/>
                    <a:pt x="225687" y="2181670"/>
                    <a:pt x="267543" y="2140960"/>
                  </a:cubicBezTo>
                  <a:lnTo>
                    <a:pt x="273730" y="2140960"/>
                  </a:lnTo>
                  <a:cubicBezTo>
                    <a:pt x="278462" y="2139870"/>
                    <a:pt x="278462" y="2135508"/>
                    <a:pt x="280646" y="2132600"/>
                  </a:cubicBezTo>
                  <a:cubicBezTo>
                    <a:pt x="272639" y="2132600"/>
                    <a:pt x="266451" y="2134417"/>
                    <a:pt x="257716" y="2133690"/>
                  </a:cubicBezTo>
                  <a:cubicBezTo>
                    <a:pt x="243885" y="2131873"/>
                    <a:pt x="246797" y="2118061"/>
                    <a:pt x="246797" y="2108247"/>
                  </a:cubicBezTo>
                  <a:lnTo>
                    <a:pt x="234786" y="2099887"/>
                  </a:lnTo>
                  <a:cubicBezTo>
                    <a:pt x="230782" y="2089709"/>
                    <a:pt x="237698" y="2081713"/>
                    <a:pt x="244613" y="2074443"/>
                  </a:cubicBezTo>
                  <a:cubicBezTo>
                    <a:pt x="252620" y="2067900"/>
                    <a:pt x="273730" y="2076261"/>
                    <a:pt x="273730" y="2061721"/>
                  </a:cubicBezTo>
                  <a:cubicBezTo>
                    <a:pt x="295569" y="2067174"/>
                    <a:pt x="315223" y="2059904"/>
                    <a:pt x="338153" y="2059904"/>
                  </a:cubicBezTo>
                  <a:cubicBezTo>
                    <a:pt x="345068" y="2056269"/>
                    <a:pt x="355987" y="2058813"/>
                    <a:pt x="362903" y="2054452"/>
                  </a:cubicBezTo>
                  <a:lnTo>
                    <a:pt x="279554" y="2051544"/>
                  </a:lnTo>
                  <a:cubicBezTo>
                    <a:pt x="277370" y="2055179"/>
                    <a:pt x="274458" y="2060631"/>
                    <a:pt x="269727" y="2062448"/>
                  </a:cubicBezTo>
                  <a:cubicBezTo>
                    <a:pt x="257716" y="2063539"/>
                    <a:pt x="239881" y="2069718"/>
                    <a:pt x="231874" y="2056996"/>
                  </a:cubicBezTo>
                  <a:cubicBezTo>
                    <a:pt x="226778" y="2047909"/>
                    <a:pt x="235878" y="2040639"/>
                    <a:pt x="237698" y="2032643"/>
                  </a:cubicBezTo>
                  <a:cubicBezTo>
                    <a:pt x="244613" y="2026100"/>
                    <a:pt x="253712" y="2034460"/>
                    <a:pt x="261719" y="2032643"/>
                  </a:cubicBezTo>
                  <a:cubicBezTo>
                    <a:pt x="300300" y="2047909"/>
                    <a:pt x="342157" y="2043547"/>
                    <a:pt x="385833" y="2042457"/>
                  </a:cubicBezTo>
                  <a:cubicBezTo>
                    <a:pt x="390928" y="2046092"/>
                    <a:pt x="388017" y="2050817"/>
                    <a:pt x="389837" y="2055179"/>
                  </a:cubicBezTo>
                  <a:cubicBezTo>
                    <a:pt x="385833" y="2066083"/>
                    <a:pt x="370910" y="2059904"/>
                    <a:pt x="362175" y="2062448"/>
                  </a:cubicBezTo>
                  <a:cubicBezTo>
                    <a:pt x="337061" y="2072626"/>
                    <a:pt x="305396" y="2072626"/>
                    <a:pt x="278462" y="2075170"/>
                  </a:cubicBezTo>
                  <a:lnTo>
                    <a:pt x="280646" y="2084257"/>
                  </a:lnTo>
                  <a:cubicBezTo>
                    <a:pt x="318135" y="2096252"/>
                    <a:pt x="357079" y="2081713"/>
                    <a:pt x="392020" y="2071535"/>
                  </a:cubicBezTo>
                  <a:cubicBezTo>
                    <a:pt x="395660" y="2072626"/>
                    <a:pt x="395660" y="2076261"/>
                    <a:pt x="392748" y="2078078"/>
                  </a:cubicBezTo>
                  <a:cubicBezTo>
                    <a:pt x="361083" y="2086074"/>
                    <a:pt x="331238" y="2095161"/>
                    <a:pt x="299572" y="2100614"/>
                  </a:cubicBezTo>
                  <a:cubicBezTo>
                    <a:pt x="296297" y="2102431"/>
                    <a:pt x="295569" y="2106429"/>
                    <a:pt x="297388" y="2108247"/>
                  </a:cubicBezTo>
                  <a:cubicBezTo>
                    <a:pt x="333057" y="2108247"/>
                    <a:pt x="362903" y="2090800"/>
                    <a:pt x="395660" y="2083530"/>
                  </a:cubicBezTo>
                  <a:cubicBezTo>
                    <a:pt x="399664" y="2087892"/>
                    <a:pt x="405851" y="2088982"/>
                    <a:pt x="411675" y="2088982"/>
                  </a:cubicBezTo>
                  <a:cubicBezTo>
                    <a:pt x="421502" y="2087892"/>
                    <a:pt x="415678" y="2076987"/>
                    <a:pt x="423686" y="2072626"/>
                  </a:cubicBezTo>
                  <a:cubicBezTo>
                    <a:pt x="433513" y="2072626"/>
                    <a:pt x="428781" y="2065356"/>
                    <a:pt x="429509" y="2059904"/>
                  </a:cubicBezTo>
                  <a:cubicBezTo>
                    <a:pt x="430601" y="2052634"/>
                    <a:pt x="435697" y="2044274"/>
                    <a:pt x="443704" y="2043547"/>
                  </a:cubicBezTo>
                  <a:cubicBezTo>
                    <a:pt x="446616" y="2039913"/>
                    <a:pt x="442612" y="2038095"/>
                    <a:pt x="440428" y="2036278"/>
                  </a:cubicBezTo>
                  <a:cubicBezTo>
                    <a:pt x="440428" y="2029008"/>
                    <a:pt x="435697" y="2022465"/>
                    <a:pt x="432785" y="2018104"/>
                  </a:cubicBezTo>
                  <a:lnTo>
                    <a:pt x="439700" y="2017013"/>
                  </a:lnTo>
                  <a:cubicBezTo>
                    <a:pt x="439700" y="2010834"/>
                    <a:pt x="430601" y="2005382"/>
                    <a:pt x="425506" y="1999930"/>
                  </a:cubicBezTo>
                  <a:lnTo>
                    <a:pt x="420774" y="1998112"/>
                  </a:lnTo>
                  <a:cubicBezTo>
                    <a:pt x="396752" y="1977030"/>
                    <a:pt x="397844" y="1942500"/>
                    <a:pt x="389837" y="1915966"/>
                  </a:cubicBezTo>
                  <a:cubicBezTo>
                    <a:pt x="384741" y="1915966"/>
                    <a:pt x="380009" y="1914148"/>
                    <a:pt x="376006" y="1917783"/>
                  </a:cubicBezTo>
                  <a:cubicBezTo>
                    <a:pt x="373822" y="1921418"/>
                    <a:pt x="373822" y="1926143"/>
                    <a:pt x="377826" y="1928688"/>
                  </a:cubicBezTo>
                  <a:cubicBezTo>
                    <a:pt x="378917" y="1955949"/>
                    <a:pt x="401848" y="1977030"/>
                    <a:pt x="412767" y="2001747"/>
                  </a:cubicBezTo>
                  <a:lnTo>
                    <a:pt x="410583" y="2006109"/>
                  </a:lnTo>
                  <a:cubicBezTo>
                    <a:pt x="407671" y="2014469"/>
                    <a:pt x="401848" y="2006109"/>
                    <a:pt x="396752" y="2007926"/>
                  </a:cubicBezTo>
                  <a:cubicBezTo>
                    <a:pt x="380009" y="1997022"/>
                    <a:pt x="362175" y="1986117"/>
                    <a:pt x="343976" y="1975213"/>
                  </a:cubicBezTo>
                  <a:cubicBezTo>
                    <a:pt x="331238" y="1970851"/>
                    <a:pt x="328326" y="1948679"/>
                    <a:pt x="311219" y="1958856"/>
                  </a:cubicBezTo>
                  <a:cubicBezTo>
                    <a:pt x="308307" y="1962491"/>
                    <a:pt x="311219" y="1967943"/>
                    <a:pt x="314495" y="1970851"/>
                  </a:cubicBezTo>
                  <a:cubicBezTo>
                    <a:pt x="338153" y="1995204"/>
                    <a:pt x="369818" y="2004291"/>
                    <a:pt x="399664" y="2018831"/>
                  </a:cubicBezTo>
                  <a:lnTo>
                    <a:pt x="399664" y="2022465"/>
                  </a:lnTo>
                  <a:cubicBezTo>
                    <a:pt x="389837" y="2025373"/>
                    <a:pt x="393840" y="2036278"/>
                    <a:pt x="385833" y="2038822"/>
                  </a:cubicBezTo>
                  <a:cubicBezTo>
                    <a:pt x="357079" y="2030826"/>
                    <a:pt x="328326" y="2022465"/>
                    <a:pt x="299572" y="2011561"/>
                  </a:cubicBezTo>
                  <a:cubicBezTo>
                    <a:pt x="291565" y="2015196"/>
                    <a:pt x="282466" y="2019921"/>
                    <a:pt x="273730" y="2018831"/>
                  </a:cubicBezTo>
                  <a:cubicBezTo>
                    <a:pt x="262811" y="2014469"/>
                    <a:pt x="248617" y="2019921"/>
                    <a:pt x="240609" y="2007199"/>
                  </a:cubicBezTo>
                  <a:cubicBezTo>
                    <a:pt x="236970" y="1998112"/>
                    <a:pt x="247889" y="1993387"/>
                    <a:pt x="250800" y="1986117"/>
                  </a:cubicBezTo>
                  <a:cubicBezTo>
                    <a:pt x="272639" y="1985391"/>
                    <a:pt x="248617" y="1973396"/>
                    <a:pt x="254804" y="1964309"/>
                  </a:cubicBezTo>
                  <a:cubicBezTo>
                    <a:pt x="261719" y="1954131"/>
                    <a:pt x="272639" y="1948679"/>
                    <a:pt x="282466" y="1944317"/>
                  </a:cubicBezTo>
                  <a:lnTo>
                    <a:pt x="283558" y="1940682"/>
                  </a:lnTo>
                  <a:cubicBezTo>
                    <a:pt x="292293" y="1927961"/>
                    <a:pt x="305396" y="1917056"/>
                    <a:pt x="323230" y="1917056"/>
                  </a:cubicBezTo>
                  <a:cubicBezTo>
                    <a:pt x="332329" y="1906879"/>
                    <a:pt x="345068" y="1895247"/>
                    <a:pt x="361083" y="1897792"/>
                  </a:cubicBezTo>
                  <a:cubicBezTo>
                    <a:pt x="369818" y="1893430"/>
                    <a:pt x="373094" y="1884343"/>
                    <a:pt x="380009" y="1877800"/>
                  </a:cubicBezTo>
                  <a:cubicBezTo>
                    <a:pt x="390928" y="1877073"/>
                    <a:pt x="398936" y="1885070"/>
                    <a:pt x="409855" y="1885070"/>
                  </a:cubicBezTo>
                  <a:cubicBezTo>
                    <a:pt x="417862" y="1878891"/>
                    <a:pt x="428781" y="1875256"/>
                    <a:pt x="440428" y="1877800"/>
                  </a:cubicBezTo>
                  <a:cubicBezTo>
                    <a:pt x="448436" y="1878891"/>
                    <a:pt x="451347" y="1886160"/>
                    <a:pt x="452439" y="1891613"/>
                  </a:cubicBezTo>
                  <a:cubicBezTo>
                    <a:pt x="454623" y="1902517"/>
                    <a:pt x="444432" y="1906152"/>
                    <a:pt x="437516" y="1911604"/>
                  </a:cubicBezTo>
                  <a:cubicBezTo>
                    <a:pt x="437516" y="1928688"/>
                    <a:pt x="433513" y="1945044"/>
                    <a:pt x="436425" y="1964309"/>
                  </a:cubicBezTo>
                  <a:lnTo>
                    <a:pt x="439700" y="1966126"/>
                  </a:lnTo>
                  <a:cubicBezTo>
                    <a:pt x="451347" y="1955222"/>
                    <a:pt x="454623" y="1939592"/>
                    <a:pt x="467362" y="1926870"/>
                  </a:cubicBezTo>
                  <a:cubicBezTo>
                    <a:pt x="505215" y="1892340"/>
                    <a:pt x="528873" y="1851630"/>
                    <a:pt x="553987" y="1809466"/>
                  </a:cubicBezTo>
                  <a:cubicBezTo>
                    <a:pt x="559811" y="1789475"/>
                    <a:pt x="564906" y="1768756"/>
                    <a:pt x="565634" y="1747675"/>
                  </a:cubicBezTo>
                  <a:cubicBezTo>
                    <a:pt x="565634" y="1738588"/>
                    <a:pt x="580557" y="1733135"/>
                    <a:pt x="573641" y="1724048"/>
                  </a:cubicBezTo>
                  <a:cubicBezTo>
                    <a:pt x="574733" y="1719687"/>
                    <a:pt x="579829" y="1718596"/>
                    <a:pt x="583832" y="1717869"/>
                  </a:cubicBezTo>
                  <a:cubicBezTo>
                    <a:pt x="604579" y="1696060"/>
                    <a:pt x="600575" y="1662257"/>
                    <a:pt x="607490" y="1636813"/>
                  </a:cubicBezTo>
                  <a:cubicBezTo>
                    <a:pt x="610402" y="1596830"/>
                    <a:pt x="594752" y="1564117"/>
                    <a:pt x="589656" y="1526679"/>
                  </a:cubicBezTo>
                  <a:close/>
                  <a:moveTo>
                    <a:pt x="656708" y="1471613"/>
                  </a:moveTo>
                  <a:lnTo>
                    <a:pt x="635551" y="1476994"/>
                  </a:lnTo>
                  <a:cubicBezTo>
                    <a:pt x="609653" y="1492419"/>
                    <a:pt x="605640" y="1521116"/>
                    <a:pt x="609653" y="1545509"/>
                  </a:cubicBezTo>
                  <a:lnTo>
                    <a:pt x="612936" y="1546226"/>
                  </a:lnTo>
                  <a:cubicBezTo>
                    <a:pt x="621690" y="1540846"/>
                    <a:pt x="627891" y="1534389"/>
                    <a:pt x="632633" y="1526497"/>
                  </a:cubicBezTo>
                  <a:cubicBezTo>
                    <a:pt x="647588" y="1516453"/>
                    <a:pt x="670569" y="1514659"/>
                    <a:pt x="687348" y="1521834"/>
                  </a:cubicBezTo>
                  <a:cubicBezTo>
                    <a:pt x="698291" y="1527214"/>
                    <a:pt x="703398" y="1539052"/>
                    <a:pt x="714341" y="1541922"/>
                  </a:cubicBezTo>
                  <a:cubicBezTo>
                    <a:pt x="717259" y="1538334"/>
                    <a:pt x="718353" y="1533671"/>
                    <a:pt x="717259" y="1528290"/>
                  </a:cubicBezTo>
                  <a:cubicBezTo>
                    <a:pt x="712517" y="1501387"/>
                    <a:pt x="686619" y="1476277"/>
                    <a:pt x="656708" y="1471613"/>
                  </a:cubicBezTo>
                  <a:close/>
                  <a:moveTo>
                    <a:pt x="919421" y="1450975"/>
                  </a:moveTo>
                  <a:cubicBezTo>
                    <a:pt x="880394" y="1459334"/>
                    <a:pt x="836625" y="1457517"/>
                    <a:pt x="806716" y="1483685"/>
                  </a:cubicBezTo>
                  <a:cubicBezTo>
                    <a:pt x="791762" y="1502947"/>
                    <a:pt x="775713" y="1521120"/>
                    <a:pt x="774984" y="1544743"/>
                  </a:cubicBezTo>
                  <a:cubicBezTo>
                    <a:pt x="766959" y="1562189"/>
                    <a:pt x="745075" y="1564006"/>
                    <a:pt x="731215" y="1574909"/>
                  </a:cubicBezTo>
                  <a:cubicBezTo>
                    <a:pt x="721002" y="1582905"/>
                    <a:pt x="712248" y="1591991"/>
                    <a:pt x="701306" y="1598533"/>
                  </a:cubicBezTo>
                  <a:cubicBezTo>
                    <a:pt x="683069" y="1617432"/>
                    <a:pt x="663373" y="1634877"/>
                    <a:pt x="656443" y="1659228"/>
                  </a:cubicBezTo>
                  <a:cubicBezTo>
                    <a:pt x="642583" y="1709383"/>
                    <a:pt x="629452" y="1757720"/>
                    <a:pt x="641489" y="1808602"/>
                  </a:cubicBezTo>
                  <a:cubicBezTo>
                    <a:pt x="640394" y="1812237"/>
                    <a:pt x="639300" y="1816598"/>
                    <a:pt x="644407" y="1817688"/>
                  </a:cubicBezTo>
                  <a:cubicBezTo>
                    <a:pt x="647325" y="1814054"/>
                    <a:pt x="654255" y="1815871"/>
                    <a:pt x="654255" y="1809329"/>
                  </a:cubicBezTo>
                  <a:cubicBezTo>
                    <a:pt x="650242" y="1799516"/>
                    <a:pt x="650242" y="1788613"/>
                    <a:pt x="650242" y="1777710"/>
                  </a:cubicBezTo>
                  <a:cubicBezTo>
                    <a:pt x="658267" y="1747544"/>
                    <a:pt x="680151" y="1718469"/>
                    <a:pt x="712978" y="1705021"/>
                  </a:cubicBezTo>
                  <a:cubicBezTo>
                    <a:pt x="734133" y="1692301"/>
                    <a:pt x="762947" y="1693028"/>
                    <a:pt x="787750" y="1687576"/>
                  </a:cubicBezTo>
                  <a:cubicBezTo>
                    <a:pt x="802704" y="1693028"/>
                    <a:pt x="819847" y="1705021"/>
                    <a:pt x="819847" y="1721376"/>
                  </a:cubicBezTo>
                  <a:cubicBezTo>
                    <a:pt x="832613" y="1722103"/>
                    <a:pt x="841731" y="1709383"/>
                    <a:pt x="848661" y="1700296"/>
                  </a:cubicBezTo>
                  <a:cubicBezTo>
                    <a:pt x="849755" y="1689393"/>
                    <a:pt x="851579" y="1678490"/>
                    <a:pt x="844649" y="1668314"/>
                  </a:cubicBezTo>
                  <a:cubicBezTo>
                    <a:pt x="797962" y="1645780"/>
                    <a:pt x="741063" y="1666496"/>
                    <a:pt x="701306" y="1688666"/>
                  </a:cubicBezTo>
                  <a:lnTo>
                    <a:pt x="659361" y="1726828"/>
                  </a:lnTo>
                  <a:cubicBezTo>
                    <a:pt x="658267" y="1727555"/>
                    <a:pt x="655349" y="1727555"/>
                    <a:pt x="654255" y="1725737"/>
                  </a:cubicBezTo>
                  <a:cubicBezTo>
                    <a:pt x="654255" y="1703204"/>
                    <a:pt x="653525" y="1679580"/>
                    <a:pt x="669209" y="1661045"/>
                  </a:cubicBezTo>
                  <a:cubicBezTo>
                    <a:pt x="678327" y="1629425"/>
                    <a:pt x="711154" y="1602894"/>
                    <a:pt x="739969" y="1583995"/>
                  </a:cubicBezTo>
                  <a:cubicBezTo>
                    <a:pt x="756017" y="1576726"/>
                    <a:pt x="770972" y="1562915"/>
                    <a:pt x="790668" y="1564733"/>
                  </a:cubicBezTo>
                  <a:cubicBezTo>
                    <a:pt x="813646" y="1581087"/>
                    <a:pt x="839543" y="1594898"/>
                    <a:pt x="869451" y="1591264"/>
                  </a:cubicBezTo>
                  <a:cubicBezTo>
                    <a:pt x="903372" y="1593081"/>
                    <a:pt x="930363" y="1575636"/>
                    <a:pt x="961001" y="1568367"/>
                  </a:cubicBezTo>
                  <a:cubicBezTo>
                    <a:pt x="998934" y="1547651"/>
                    <a:pt x="1045986" y="1534567"/>
                    <a:pt x="1092673" y="1541109"/>
                  </a:cubicBezTo>
                  <a:cubicBezTo>
                    <a:pt x="1102521" y="1548378"/>
                    <a:pt x="1115651" y="1548378"/>
                    <a:pt x="1123676" y="1557464"/>
                  </a:cubicBezTo>
                  <a:cubicBezTo>
                    <a:pt x="1127323" y="1557464"/>
                    <a:pt x="1126594" y="1553829"/>
                    <a:pt x="1126594" y="1551285"/>
                  </a:cubicBezTo>
                  <a:cubicBezTo>
                    <a:pt x="1140454" y="1539292"/>
                    <a:pt x="1116381" y="1532023"/>
                    <a:pt x="1113463" y="1521846"/>
                  </a:cubicBezTo>
                  <a:cubicBezTo>
                    <a:pt x="1120393" y="1512760"/>
                    <a:pt x="1135347" y="1521846"/>
                    <a:pt x="1144466" y="1516395"/>
                  </a:cubicBezTo>
                  <a:cubicBezTo>
                    <a:pt x="1148478" y="1512034"/>
                    <a:pt x="1156502" y="1506582"/>
                    <a:pt x="1150302" y="1501130"/>
                  </a:cubicBezTo>
                  <a:cubicBezTo>
                    <a:pt x="1143372" y="1500040"/>
                    <a:pt x="1137536" y="1500040"/>
                    <a:pt x="1131335" y="1503674"/>
                  </a:cubicBezTo>
                  <a:cubicBezTo>
                    <a:pt x="1082825" y="1499313"/>
                    <a:pt x="1035773" y="1490954"/>
                    <a:pt x="986168" y="1485502"/>
                  </a:cubicBezTo>
                  <a:cubicBezTo>
                    <a:pt x="920150" y="1489137"/>
                    <a:pt x="846473" y="1486593"/>
                    <a:pt x="801610" y="1536384"/>
                  </a:cubicBezTo>
                  <a:cubicBezTo>
                    <a:pt x="800880" y="1539292"/>
                    <a:pt x="798692" y="1544016"/>
                    <a:pt x="802704" y="1545834"/>
                  </a:cubicBezTo>
                  <a:cubicBezTo>
                    <a:pt x="841731" y="1554920"/>
                    <a:pt x="883312" y="1542199"/>
                    <a:pt x="922339" y="1537474"/>
                  </a:cubicBezTo>
                  <a:cubicBezTo>
                    <a:pt x="935105" y="1538565"/>
                    <a:pt x="943129" y="1527298"/>
                    <a:pt x="956260" y="1530206"/>
                  </a:cubicBezTo>
                  <a:lnTo>
                    <a:pt x="983251" y="1521846"/>
                  </a:lnTo>
                  <a:cubicBezTo>
                    <a:pt x="1012794" y="1515668"/>
                    <a:pt x="1043797" y="1513851"/>
                    <a:pt x="1072612" y="1510943"/>
                  </a:cubicBezTo>
                  <a:cubicBezTo>
                    <a:pt x="1086837" y="1513851"/>
                    <a:pt x="1102521" y="1514578"/>
                    <a:pt x="1109451" y="1525481"/>
                  </a:cubicBezTo>
                  <a:cubicBezTo>
                    <a:pt x="1110545" y="1532023"/>
                    <a:pt x="1102521" y="1532023"/>
                    <a:pt x="1098508" y="1532750"/>
                  </a:cubicBezTo>
                  <a:cubicBezTo>
                    <a:pt x="1079542" y="1522937"/>
                    <a:pt x="1055834" y="1520029"/>
                    <a:pt x="1032855" y="1522937"/>
                  </a:cubicBezTo>
                  <a:cubicBezTo>
                    <a:pt x="997111" y="1528388"/>
                    <a:pt x="964284" y="1541109"/>
                    <a:pt x="929269" y="1550195"/>
                  </a:cubicBezTo>
                  <a:cubicBezTo>
                    <a:pt x="895348" y="1557464"/>
                    <a:pt x="859603" y="1561098"/>
                    <a:pt x="825683" y="1564733"/>
                  </a:cubicBezTo>
                  <a:cubicBezTo>
                    <a:pt x="811822" y="1561098"/>
                    <a:pt x="797962" y="1556737"/>
                    <a:pt x="785926" y="1549468"/>
                  </a:cubicBezTo>
                  <a:cubicBezTo>
                    <a:pt x="778996" y="1533840"/>
                    <a:pt x="797962" y="1528388"/>
                    <a:pt x="804892" y="1517485"/>
                  </a:cubicBezTo>
                  <a:cubicBezTo>
                    <a:pt x="824588" y="1506582"/>
                    <a:pt x="844649" y="1494588"/>
                    <a:pt x="865439" y="1484775"/>
                  </a:cubicBezTo>
                  <a:cubicBezTo>
                    <a:pt x="925257" y="1476416"/>
                    <a:pt x="987992" y="1470238"/>
                    <a:pt x="1047810" y="1481141"/>
                  </a:cubicBezTo>
                  <a:cubicBezTo>
                    <a:pt x="1065682" y="1480051"/>
                    <a:pt x="1081730" y="1485502"/>
                    <a:pt x="1099603" y="1483685"/>
                  </a:cubicBezTo>
                  <a:cubicBezTo>
                    <a:pt x="1111639" y="1486593"/>
                    <a:pt x="1121487" y="1492044"/>
                    <a:pt x="1134618" y="1487319"/>
                  </a:cubicBezTo>
                  <a:cubicBezTo>
                    <a:pt x="1138630" y="1486593"/>
                    <a:pt x="1142277" y="1482958"/>
                    <a:pt x="1141548" y="1479324"/>
                  </a:cubicBezTo>
                  <a:cubicBezTo>
                    <a:pt x="1140454" y="1474599"/>
                    <a:pt x="1136442" y="1470238"/>
                    <a:pt x="1129511" y="1470965"/>
                  </a:cubicBezTo>
                  <a:cubicBezTo>
                    <a:pt x="1113463" y="1473872"/>
                    <a:pt x="1097779" y="1481141"/>
                    <a:pt x="1080636" y="1479324"/>
                  </a:cubicBezTo>
                  <a:cubicBezTo>
                    <a:pt x="1060940" y="1479324"/>
                    <a:pt x="1044892" y="1466603"/>
                    <a:pt x="1023737" y="1467330"/>
                  </a:cubicBezTo>
                  <a:cubicBezTo>
                    <a:pt x="990910" y="1455700"/>
                    <a:pt x="956260" y="1452792"/>
                    <a:pt x="919421" y="1450975"/>
                  </a:cubicBezTo>
                  <a:close/>
                  <a:moveTo>
                    <a:pt x="1237950" y="1350074"/>
                  </a:moveTo>
                  <a:lnTo>
                    <a:pt x="1244211" y="1380279"/>
                  </a:lnTo>
                  <a:cubicBezTo>
                    <a:pt x="1261046" y="1428749"/>
                    <a:pt x="1309455" y="1487258"/>
                    <a:pt x="1417740" y="1556487"/>
                  </a:cubicBezTo>
                  <a:cubicBezTo>
                    <a:pt x="1633946" y="1694947"/>
                    <a:pt x="1893102" y="1987129"/>
                    <a:pt x="1752241" y="2322193"/>
                  </a:cubicBezTo>
                  <a:cubicBezTo>
                    <a:pt x="1611015" y="2657621"/>
                    <a:pt x="1483621" y="2765190"/>
                    <a:pt x="1463966" y="2828424"/>
                  </a:cubicBezTo>
                  <a:lnTo>
                    <a:pt x="1441836" y="2900363"/>
                  </a:lnTo>
                  <a:lnTo>
                    <a:pt x="350469" y="2900363"/>
                  </a:lnTo>
                  <a:lnTo>
                    <a:pt x="328338" y="2828424"/>
                  </a:lnTo>
                  <a:cubicBezTo>
                    <a:pt x="308683" y="2765190"/>
                    <a:pt x="181289" y="2657621"/>
                    <a:pt x="40064" y="2322193"/>
                  </a:cubicBezTo>
                  <a:cubicBezTo>
                    <a:pt x="-100798" y="1987129"/>
                    <a:pt x="158358" y="1694947"/>
                    <a:pt x="374564" y="1556487"/>
                  </a:cubicBezTo>
                  <a:cubicBezTo>
                    <a:pt x="482849" y="1487258"/>
                    <a:pt x="531259" y="1428749"/>
                    <a:pt x="548093" y="1380279"/>
                  </a:cubicBezTo>
                  <a:lnTo>
                    <a:pt x="554354" y="1350074"/>
                  </a:lnTo>
                  <a:lnTo>
                    <a:pt x="553252" y="1360488"/>
                  </a:lnTo>
                  <a:lnTo>
                    <a:pt x="1239052" y="1360488"/>
                  </a:lnTo>
                  <a:close/>
                  <a:moveTo>
                    <a:pt x="1098009" y="1108799"/>
                  </a:moveTo>
                  <a:cubicBezTo>
                    <a:pt x="1021065" y="1108075"/>
                    <a:pt x="954646" y="1148643"/>
                    <a:pt x="895486" y="1194645"/>
                  </a:cubicBezTo>
                  <a:cubicBezTo>
                    <a:pt x="877339" y="1211307"/>
                    <a:pt x="857014" y="1224347"/>
                    <a:pt x="837415" y="1235938"/>
                  </a:cubicBezTo>
                  <a:cubicBezTo>
                    <a:pt x="863910" y="1236663"/>
                    <a:pt x="890405" y="1232678"/>
                    <a:pt x="913271" y="1219638"/>
                  </a:cubicBezTo>
                  <a:cubicBezTo>
                    <a:pt x="942669" y="1202252"/>
                    <a:pt x="976423" y="1193196"/>
                    <a:pt x="1003281" y="1171825"/>
                  </a:cubicBezTo>
                  <a:cubicBezTo>
                    <a:pt x="1026146" y="1160234"/>
                    <a:pt x="1043931" y="1141037"/>
                    <a:pt x="1065707" y="1128721"/>
                  </a:cubicBezTo>
                  <a:cubicBezTo>
                    <a:pt x="1077684" y="1120390"/>
                    <a:pt x="1092202" y="1119666"/>
                    <a:pt x="1105631" y="1114595"/>
                  </a:cubicBezTo>
                  <a:lnTo>
                    <a:pt x="1147370" y="1113870"/>
                  </a:lnTo>
                  <a:cubicBezTo>
                    <a:pt x="1159347" y="1112421"/>
                    <a:pt x="1167332" y="1122926"/>
                    <a:pt x="1174228" y="1131981"/>
                  </a:cubicBezTo>
                  <a:cubicBezTo>
                    <a:pt x="1176768" y="1142848"/>
                    <a:pt x="1176768" y="1152628"/>
                    <a:pt x="1174228" y="1163132"/>
                  </a:cubicBezTo>
                  <a:cubicBezTo>
                    <a:pt x="1162976" y="1180881"/>
                    <a:pt x="1156080" y="1202976"/>
                    <a:pt x="1135392" y="1211307"/>
                  </a:cubicBezTo>
                  <a:cubicBezTo>
                    <a:pt x="1121964" y="1213843"/>
                    <a:pt x="1109261" y="1207685"/>
                    <a:pt x="1098735" y="1201165"/>
                  </a:cubicBezTo>
                  <a:cubicBezTo>
                    <a:pt x="1093654" y="1193921"/>
                    <a:pt x="1085306" y="1188850"/>
                    <a:pt x="1084580" y="1179794"/>
                  </a:cubicBezTo>
                  <a:cubicBezTo>
                    <a:pt x="1084580" y="1177259"/>
                    <a:pt x="1084580" y="1173999"/>
                    <a:pt x="1087121" y="1171825"/>
                  </a:cubicBezTo>
                  <a:cubicBezTo>
                    <a:pt x="1086758" y="1167479"/>
                    <a:pt x="1091839" y="1164219"/>
                    <a:pt x="1093654" y="1160234"/>
                  </a:cubicBezTo>
                  <a:cubicBezTo>
                    <a:pt x="1085306" y="1156974"/>
                    <a:pt x="1077684" y="1160959"/>
                    <a:pt x="1070425" y="1164219"/>
                  </a:cubicBezTo>
                  <a:cubicBezTo>
                    <a:pt x="1065344" y="1167479"/>
                    <a:pt x="1056997" y="1170014"/>
                    <a:pt x="1056271" y="1177983"/>
                  </a:cubicBezTo>
                  <a:cubicBezTo>
                    <a:pt x="1057722" y="1189936"/>
                    <a:pt x="1063892" y="1201890"/>
                    <a:pt x="1074055" y="1208772"/>
                  </a:cubicBezTo>
                  <a:cubicBezTo>
                    <a:pt x="1094743" y="1222536"/>
                    <a:pt x="1123052" y="1226883"/>
                    <a:pt x="1146644" y="1218552"/>
                  </a:cubicBezTo>
                  <a:cubicBezTo>
                    <a:pt x="1165517" y="1218552"/>
                    <a:pt x="1181123" y="1208047"/>
                    <a:pt x="1195641" y="1197905"/>
                  </a:cubicBezTo>
                  <a:cubicBezTo>
                    <a:pt x="1207618" y="1184141"/>
                    <a:pt x="1215240" y="1166030"/>
                    <a:pt x="1211611" y="1147557"/>
                  </a:cubicBezTo>
                  <a:cubicBezTo>
                    <a:pt x="1204715" y="1127272"/>
                    <a:pt x="1182575" y="1117130"/>
                    <a:pt x="1163702" y="1112421"/>
                  </a:cubicBezTo>
                  <a:cubicBezTo>
                    <a:pt x="1157895" y="1110610"/>
                    <a:pt x="1150999" y="1112421"/>
                    <a:pt x="1145192" y="1109524"/>
                  </a:cubicBezTo>
                  <a:cubicBezTo>
                    <a:pt x="1129585" y="1109524"/>
                    <a:pt x="1114342" y="1108075"/>
                    <a:pt x="1098009" y="1108799"/>
                  </a:cubicBezTo>
                  <a:close/>
                  <a:moveTo>
                    <a:pt x="661202" y="1041400"/>
                  </a:moveTo>
                  <a:cubicBezTo>
                    <a:pt x="659356" y="1041400"/>
                    <a:pt x="658618" y="1042870"/>
                    <a:pt x="657510" y="1043973"/>
                  </a:cubicBezTo>
                  <a:cubicBezTo>
                    <a:pt x="649757" y="1059777"/>
                    <a:pt x="645327" y="1079258"/>
                    <a:pt x="656034" y="1095062"/>
                  </a:cubicBezTo>
                  <a:cubicBezTo>
                    <a:pt x="664525" y="1109764"/>
                    <a:pt x="680400" y="1116013"/>
                    <a:pt x="697013" y="1113440"/>
                  </a:cubicBezTo>
                  <a:lnTo>
                    <a:pt x="709196" y="1109029"/>
                  </a:lnTo>
                  <a:cubicBezTo>
                    <a:pt x="718426" y="1103148"/>
                    <a:pt x="724702" y="1091754"/>
                    <a:pt x="723964" y="1080728"/>
                  </a:cubicBezTo>
                  <a:cubicBezTo>
                    <a:pt x="713996" y="1088079"/>
                    <a:pt x="699228" y="1089181"/>
                    <a:pt x="687414" y="1085874"/>
                  </a:cubicBezTo>
                  <a:cubicBezTo>
                    <a:pt x="668955" y="1078155"/>
                    <a:pt x="667109" y="1057940"/>
                    <a:pt x="661202" y="1041400"/>
                  </a:cubicBezTo>
                  <a:close/>
                  <a:moveTo>
                    <a:pt x="542914" y="1025358"/>
                  </a:moveTo>
                  <a:cubicBezTo>
                    <a:pt x="526554" y="1019175"/>
                    <a:pt x="509468" y="1027904"/>
                    <a:pt x="497471" y="1040270"/>
                  </a:cubicBezTo>
                  <a:cubicBezTo>
                    <a:pt x="484384" y="1056638"/>
                    <a:pt x="469115" y="1075915"/>
                    <a:pt x="476749" y="1095919"/>
                  </a:cubicBezTo>
                  <a:cubicBezTo>
                    <a:pt x="476022" y="1123562"/>
                    <a:pt x="505105" y="1131200"/>
                    <a:pt x="524737" y="1138111"/>
                  </a:cubicBezTo>
                  <a:cubicBezTo>
                    <a:pt x="540370" y="1143567"/>
                    <a:pt x="558183" y="1142475"/>
                    <a:pt x="575270" y="1146113"/>
                  </a:cubicBezTo>
                  <a:cubicBezTo>
                    <a:pt x="578542" y="1147204"/>
                    <a:pt x="584722" y="1143930"/>
                    <a:pt x="585449" y="1149750"/>
                  </a:cubicBezTo>
                  <a:cubicBezTo>
                    <a:pt x="578905" y="1155206"/>
                    <a:pt x="571634" y="1156297"/>
                    <a:pt x="565818" y="1162480"/>
                  </a:cubicBezTo>
                  <a:cubicBezTo>
                    <a:pt x="560001" y="1169754"/>
                    <a:pt x="554548" y="1179211"/>
                    <a:pt x="555638" y="1188304"/>
                  </a:cubicBezTo>
                  <a:cubicBezTo>
                    <a:pt x="558910" y="1207945"/>
                    <a:pt x="580359" y="1216674"/>
                    <a:pt x="597446" y="1221039"/>
                  </a:cubicBezTo>
                  <a:cubicBezTo>
                    <a:pt x="622167" y="1218856"/>
                    <a:pt x="648705" y="1222130"/>
                    <a:pt x="671245" y="1213037"/>
                  </a:cubicBezTo>
                  <a:cubicBezTo>
                    <a:pt x="679970" y="1210127"/>
                    <a:pt x="689786" y="1206854"/>
                    <a:pt x="693421" y="1197033"/>
                  </a:cubicBezTo>
                  <a:cubicBezTo>
                    <a:pt x="691603" y="1186122"/>
                    <a:pt x="679606" y="1179575"/>
                    <a:pt x="670518" y="1174846"/>
                  </a:cubicBezTo>
                  <a:cubicBezTo>
                    <a:pt x="665792" y="1173755"/>
                    <a:pt x="660702" y="1170118"/>
                    <a:pt x="655613" y="1171937"/>
                  </a:cubicBezTo>
                  <a:cubicBezTo>
                    <a:pt x="662520" y="1180302"/>
                    <a:pt x="667973" y="1189759"/>
                    <a:pt x="666155" y="1201762"/>
                  </a:cubicBezTo>
                  <a:cubicBezTo>
                    <a:pt x="661066" y="1213764"/>
                    <a:pt x="648705" y="1214856"/>
                    <a:pt x="636708" y="1215583"/>
                  </a:cubicBezTo>
                  <a:cubicBezTo>
                    <a:pt x="622167" y="1211946"/>
                    <a:pt x="605444" y="1210127"/>
                    <a:pt x="594901" y="1196306"/>
                  </a:cubicBezTo>
                  <a:cubicBezTo>
                    <a:pt x="589084" y="1185758"/>
                    <a:pt x="593447" y="1171937"/>
                    <a:pt x="599991" y="1161753"/>
                  </a:cubicBezTo>
                  <a:cubicBezTo>
                    <a:pt x="610170" y="1147568"/>
                    <a:pt x="627256" y="1143567"/>
                    <a:pt x="643616" y="1142475"/>
                  </a:cubicBezTo>
                  <a:cubicBezTo>
                    <a:pt x="658521" y="1144294"/>
                    <a:pt x="673063" y="1143567"/>
                    <a:pt x="687241" y="1148659"/>
                  </a:cubicBezTo>
                  <a:cubicBezTo>
                    <a:pt x="711235" y="1156297"/>
                    <a:pt x="738864" y="1166481"/>
                    <a:pt x="752315" y="1189759"/>
                  </a:cubicBezTo>
                  <a:cubicBezTo>
                    <a:pt x="756677" y="1199943"/>
                    <a:pt x="756677" y="1213764"/>
                    <a:pt x="749770" y="1223221"/>
                  </a:cubicBezTo>
                  <a:cubicBezTo>
                    <a:pt x="748316" y="1229768"/>
                    <a:pt x="741409" y="1233405"/>
                    <a:pt x="737046" y="1237406"/>
                  </a:cubicBezTo>
                  <a:cubicBezTo>
                    <a:pt x="730139" y="1242862"/>
                    <a:pt x="719960" y="1242862"/>
                    <a:pt x="713779" y="1247227"/>
                  </a:cubicBezTo>
                  <a:cubicBezTo>
                    <a:pt x="723595" y="1255592"/>
                    <a:pt x="734501" y="1267959"/>
                    <a:pt x="747589" y="1272687"/>
                  </a:cubicBezTo>
                  <a:cubicBezTo>
                    <a:pt x="786851" y="1295602"/>
                    <a:pt x="838111" y="1306513"/>
                    <a:pt x="885008" y="1287964"/>
                  </a:cubicBezTo>
                  <a:cubicBezTo>
                    <a:pt x="890461" y="1285418"/>
                    <a:pt x="897005" y="1282507"/>
                    <a:pt x="903185" y="1280325"/>
                  </a:cubicBezTo>
                  <a:lnTo>
                    <a:pt x="926088" y="1267959"/>
                  </a:lnTo>
                  <a:lnTo>
                    <a:pt x="993809" y="1230206"/>
                  </a:lnTo>
                  <a:lnTo>
                    <a:pt x="1007489" y="1228596"/>
                  </a:lnTo>
                  <a:lnTo>
                    <a:pt x="1015156" y="1229860"/>
                  </a:lnTo>
                  <a:cubicBezTo>
                    <a:pt x="1019973" y="1232679"/>
                    <a:pt x="1024427" y="1236861"/>
                    <a:pt x="1028971" y="1240680"/>
                  </a:cubicBezTo>
                  <a:cubicBezTo>
                    <a:pt x="1031516" y="1247590"/>
                    <a:pt x="1035151" y="1255228"/>
                    <a:pt x="1033333" y="1263594"/>
                  </a:cubicBezTo>
                  <a:cubicBezTo>
                    <a:pt x="1027517" y="1278143"/>
                    <a:pt x="1011884" y="1281780"/>
                    <a:pt x="1000978" y="1288691"/>
                  </a:cubicBezTo>
                  <a:cubicBezTo>
                    <a:pt x="1006795" y="1294147"/>
                    <a:pt x="1015520" y="1289055"/>
                    <a:pt x="1022064" y="1289418"/>
                  </a:cubicBezTo>
                  <a:cubicBezTo>
                    <a:pt x="1040968" y="1283962"/>
                    <a:pt x="1066779" y="1274869"/>
                    <a:pt x="1070778" y="1251955"/>
                  </a:cubicBezTo>
                  <a:cubicBezTo>
                    <a:pt x="1070051" y="1249409"/>
                    <a:pt x="1064234" y="1247590"/>
                    <a:pt x="1068597" y="1244681"/>
                  </a:cubicBezTo>
                  <a:cubicBezTo>
                    <a:pt x="1062417" y="1233405"/>
                    <a:pt x="1048602" y="1229768"/>
                    <a:pt x="1037696" y="1225040"/>
                  </a:cubicBezTo>
                  <a:lnTo>
                    <a:pt x="1007489" y="1228596"/>
                  </a:lnTo>
                  <a:lnTo>
                    <a:pt x="999160" y="1227222"/>
                  </a:lnTo>
                  <a:lnTo>
                    <a:pt x="993809" y="1230206"/>
                  </a:lnTo>
                  <a:lnTo>
                    <a:pt x="944992" y="1235951"/>
                  </a:lnTo>
                  <a:cubicBezTo>
                    <a:pt x="906821" y="1253410"/>
                    <a:pt x="863195" y="1257774"/>
                    <a:pt x="820297" y="1263594"/>
                  </a:cubicBezTo>
                  <a:cubicBezTo>
                    <a:pt x="798848" y="1265049"/>
                    <a:pt x="777399" y="1266867"/>
                    <a:pt x="759222" y="1258138"/>
                  </a:cubicBezTo>
                  <a:cubicBezTo>
                    <a:pt x="757768" y="1257774"/>
                    <a:pt x="755223" y="1256683"/>
                    <a:pt x="756677" y="1255228"/>
                  </a:cubicBezTo>
                  <a:cubicBezTo>
                    <a:pt x="761767" y="1252319"/>
                    <a:pt x="769765" y="1256320"/>
                    <a:pt x="773037" y="1251227"/>
                  </a:cubicBezTo>
                  <a:cubicBezTo>
                    <a:pt x="783216" y="1247954"/>
                    <a:pt x="786851" y="1237406"/>
                    <a:pt x="795940" y="1230495"/>
                  </a:cubicBezTo>
                  <a:cubicBezTo>
                    <a:pt x="806483" y="1216674"/>
                    <a:pt x="796304" y="1201034"/>
                    <a:pt x="790123" y="1189032"/>
                  </a:cubicBezTo>
                  <a:cubicBezTo>
                    <a:pt x="767947" y="1159934"/>
                    <a:pt x="735592" y="1145385"/>
                    <a:pt x="701783" y="1141384"/>
                  </a:cubicBezTo>
                  <a:lnTo>
                    <a:pt x="678152" y="1140657"/>
                  </a:lnTo>
                  <a:cubicBezTo>
                    <a:pt x="631982" y="1132291"/>
                    <a:pt x="577087" y="1137747"/>
                    <a:pt x="534916" y="1115924"/>
                  </a:cubicBezTo>
                  <a:cubicBezTo>
                    <a:pt x="519647" y="1109741"/>
                    <a:pt x="507650" y="1098102"/>
                    <a:pt x="497471" y="1085008"/>
                  </a:cubicBezTo>
                  <a:cubicBezTo>
                    <a:pt x="495653" y="1078461"/>
                    <a:pt x="493109" y="1073005"/>
                    <a:pt x="493836" y="1065003"/>
                  </a:cubicBezTo>
                  <a:lnTo>
                    <a:pt x="500016" y="1055547"/>
                  </a:lnTo>
                  <a:lnTo>
                    <a:pt x="511286" y="1049000"/>
                  </a:lnTo>
                  <a:cubicBezTo>
                    <a:pt x="521101" y="1047909"/>
                    <a:pt x="531645" y="1047545"/>
                    <a:pt x="539279" y="1053364"/>
                  </a:cubicBezTo>
                  <a:cubicBezTo>
                    <a:pt x="546913" y="1059548"/>
                    <a:pt x="548731" y="1071914"/>
                    <a:pt x="548004" y="1081734"/>
                  </a:cubicBezTo>
                  <a:cubicBezTo>
                    <a:pt x="554548" y="1080643"/>
                    <a:pt x="557093" y="1074096"/>
                    <a:pt x="560728" y="1069368"/>
                  </a:cubicBezTo>
                  <a:cubicBezTo>
                    <a:pt x="565090" y="1058456"/>
                    <a:pt x="565090" y="1047545"/>
                    <a:pt x="560001" y="1037361"/>
                  </a:cubicBezTo>
                  <a:cubicBezTo>
                    <a:pt x="557456" y="1028995"/>
                    <a:pt x="549822" y="1027540"/>
                    <a:pt x="542914" y="1025358"/>
                  </a:cubicBezTo>
                  <a:close/>
                  <a:moveTo>
                    <a:pt x="425490" y="984616"/>
                  </a:moveTo>
                  <a:cubicBezTo>
                    <a:pt x="421544" y="987547"/>
                    <a:pt x="420826" y="992309"/>
                    <a:pt x="421544" y="997072"/>
                  </a:cubicBezTo>
                  <a:cubicBezTo>
                    <a:pt x="423696" y="1001834"/>
                    <a:pt x="418315" y="1005498"/>
                    <a:pt x="421544" y="1009528"/>
                  </a:cubicBezTo>
                  <a:cubicBezTo>
                    <a:pt x="431230" y="1021251"/>
                    <a:pt x="448092" y="1022350"/>
                    <a:pt x="461007" y="1018320"/>
                  </a:cubicBezTo>
                  <a:cubicBezTo>
                    <a:pt x="469976" y="1016855"/>
                    <a:pt x="478586" y="1009528"/>
                    <a:pt x="481815" y="1001468"/>
                  </a:cubicBezTo>
                  <a:cubicBezTo>
                    <a:pt x="478586" y="1000003"/>
                    <a:pt x="476433" y="1004765"/>
                    <a:pt x="473922" y="1006963"/>
                  </a:cubicBezTo>
                  <a:cubicBezTo>
                    <a:pt x="469617" y="1009161"/>
                    <a:pt x="464236" y="1010260"/>
                    <a:pt x="460289" y="1006231"/>
                  </a:cubicBezTo>
                  <a:cubicBezTo>
                    <a:pt x="454549" y="991943"/>
                    <a:pt x="439840" y="984250"/>
                    <a:pt x="425490" y="984616"/>
                  </a:cubicBezTo>
                  <a:close/>
                  <a:moveTo>
                    <a:pt x="759428" y="984191"/>
                  </a:moveTo>
                  <a:cubicBezTo>
                    <a:pt x="741590" y="987085"/>
                    <a:pt x="717564" y="986000"/>
                    <a:pt x="712468" y="1008069"/>
                  </a:cubicBezTo>
                  <a:cubicBezTo>
                    <a:pt x="708827" y="1018923"/>
                    <a:pt x="713196" y="1031948"/>
                    <a:pt x="720112" y="1040269"/>
                  </a:cubicBezTo>
                  <a:cubicBezTo>
                    <a:pt x="726301" y="1046781"/>
                    <a:pt x="736494" y="1048590"/>
                    <a:pt x="745958" y="1046781"/>
                  </a:cubicBezTo>
                  <a:cubicBezTo>
                    <a:pt x="755059" y="1047867"/>
                    <a:pt x="764888" y="1047143"/>
                    <a:pt x="771805" y="1042801"/>
                  </a:cubicBezTo>
                  <a:cubicBezTo>
                    <a:pt x="758699" y="1036289"/>
                    <a:pt x="738314" y="1027244"/>
                    <a:pt x="737222" y="1009155"/>
                  </a:cubicBezTo>
                  <a:cubicBezTo>
                    <a:pt x="738314" y="1000110"/>
                    <a:pt x="746686" y="995045"/>
                    <a:pt x="753603" y="990342"/>
                  </a:cubicBezTo>
                  <a:cubicBezTo>
                    <a:pt x="786366" y="979488"/>
                    <a:pt x="813668" y="1005175"/>
                    <a:pt x="839150" y="1021456"/>
                  </a:cubicBezTo>
                  <a:cubicBezTo>
                    <a:pt x="849343" y="1033033"/>
                    <a:pt x="854804" y="1047867"/>
                    <a:pt x="863540" y="1059444"/>
                  </a:cubicBezTo>
                  <a:lnTo>
                    <a:pt x="871913" y="1087302"/>
                  </a:lnTo>
                  <a:cubicBezTo>
                    <a:pt x="876282" y="1106477"/>
                    <a:pt x="871185" y="1126737"/>
                    <a:pt x="869365" y="1147360"/>
                  </a:cubicBezTo>
                  <a:cubicBezTo>
                    <a:pt x="854076" y="1183901"/>
                    <a:pt x="827501" y="1219356"/>
                    <a:pt x="793646" y="1238170"/>
                  </a:cubicBezTo>
                  <a:cubicBezTo>
                    <a:pt x="800563" y="1239617"/>
                    <a:pt x="809300" y="1241426"/>
                    <a:pt x="814396" y="1233828"/>
                  </a:cubicBezTo>
                  <a:cubicBezTo>
                    <a:pt x="854076" y="1219356"/>
                    <a:pt x="895211" y="1189689"/>
                    <a:pt x="907224" y="1146636"/>
                  </a:cubicBezTo>
                  <a:cubicBezTo>
                    <a:pt x="914505" y="1121311"/>
                    <a:pt x="919965" y="1094900"/>
                    <a:pt x="909408" y="1069936"/>
                  </a:cubicBezTo>
                  <a:cubicBezTo>
                    <a:pt x="906860" y="1061977"/>
                    <a:pt x="900308" y="1056188"/>
                    <a:pt x="897759" y="1048590"/>
                  </a:cubicBezTo>
                  <a:cubicBezTo>
                    <a:pt x="874461" y="1020732"/>
                    <a:pt x="844247" y="1001557"/>
                    <a:pt x="811120" y="988533"/>
                  </a:cubicBezTo>
                  <a:cubicBezTo>
                    <a:pt x="794739" y="982744"/>
                    <a:pt x="776901" y="984553"/>
                    <a:pt x="759428" y="984191"/>
                  </a:cubicBezTo>
                  <a:close/>
                  <a:moveTo>
                    <a:pt x="1106617" y="963613"/>
                  </a:moveTo>
                  <a:cubicBezTo>
                    <a:pt x="1104115" y="967667"/>
                    <a:pt x="1105903" y="973563"/>
                    <a:pt x="1104830" y="977985"/>
                  </a:cubicBezTo>
                  <a:cubicBezTo>
                    <a:pt x="1104115" y="996412"/>
                    <a:pt x="1116626" y="1012259"/>
                    <a:pt x="1131281" y="1019629"/>
                  </a:cubicBezTo>
                  <a:cubicBezTo>
                    <a:pt x="1136286" y="1022946"/>
                    <a:pt x="1144507" y="1025526"/>
                    <a:pt x="1149511" y="1019998"/>
                  </a:cubicBezTo>
                  <a:cubicBezTo>
                    <a:pt x="1157375" y="1012996"/>
                    <a:pt x="1158090" y="1001940"/>
                    <a:pt x="1155588" y="990515"/>
                  </a:cubicBezTo>
                  <a:cubicBezTo>
                    <a:pt x="1149869" y="977617"/>
                    <a:pt x="1140218" y="992727"/>
                    <a:pt x="1131996" y="985356"/>
                  </a:cubicBezTo>
                  <a:cubicBezTo>
                    <a:pt x="1121630" y="982039"/>
                    <a:pt x="1111622" y="972826"/>
                    <a:pt x="1106617" y="963613"/>
                  </a:cubicBezTo>
                  <a:close/>
                  <a:moveTo>
                    <a:pt x="377040" y="930275"/>
                  </a:moveTo>
                  <a:lnTo>
                    <a:pt x="377040" y="931863"/>
                  </a:lnTo>
                  <a:cubicBezTo>
                    <a:pt x="379156" y="931333"/>
                    <a:pt x="380215" y="930804"/>
                    <a:pt x="379156" y="930275"/>
                  </a:cubicBezTo>
                  <a:close/>
                  <a:moveTo>
                    <a:pt x="873665" y="927463"/>
                  </a:moveTo>
                  <a:cubicBezTo>
                    <a:pt x="871110" y="934368"/>
                    <a:pt x="870379" y="941999"/>
                    <a:pt x="866364" y="948177"/>
                  </a:cubicBezTo>
                  <a:cubicBezTo>
                    <a:pt x="857968" y="959079"/>
                    <a:pt x="846652" y="964167"/>
                    <a:pt x="834240" y="965984"/>
                  </a:cubicBezTo>
                  <a:cubicBezTo>
                    <a:pt x="839351" y="975432"/>
                    <a:pt x="848112" y="985971"/>
                    <a:pt x="859793" y="987061"/>
                  </a:cubicBezTo>
                  <a:cubicBezTo>
                    <a:pt x="868919" y="987425"/>
                    <a:pt x="876950" y="984518"/>
                    <a:pt x="883521" y="977249"/>
                  </a:cubicBezTo>
                  <a:cubicBezTo>
                    <a:pt x="891552" y="964894"/>
                    <a:pt x="902503" y="952538"/>
                    <a:pt x="897393" y="936185"/>
                  </a:cubicBezTo>
                  <a:cubicBezTo>
                    <a:pt x="892647" y="928190"/>
                    <a:pt x="882791" y="927100"/>
                    <a:pt x="873665" y="927463"/>
                  </a:cubicBezTo>
                  <a:close/>
                  <a:moveTo>
                    <a:pt x="1279687" y="838200"/>
                  </a:moveTo>
                  <a:lnTo>
                    <a:pt x="1279324" y="841104"/>
                  </a:lnTo>
                  <a:cubicBezTo>
                    <a:pt x="1280412" y="842919"/>
                    <a:pt x="1283677" y="844734"/>
                    <a:pt x="1286216" y="844371"/>
                  </a:cubicBezTo>
                  <a:cubicBezTo>
                    <a:pt x="1303626" y="849816"/>
                    <a:pt x="1310155" y="866515"/>
                    <a:pt x="1321037" y="879947"/>
                  </a:cubicBezTo>
                  <a:cubicBezTo>
                    <a:pt x="1328292" y="890838"/>
                    <a:pt x="1334458" y="904995"/>
                    <a:pt x="1326841" y="917338"/>
                  </a:cubicBezTo>
                  <a:cubicBezTo>
                    <a:pt x="1318498" y="918790"/>
                    <a:pt x="1314145" y="927502"/>
                    <a:pt x="1306528" y="929318"/>
                  </a:cubicBezTo>
                  <a:cubicBezTo>
                    <a:pt x="1270256" y="966345"/>
                    <a:pt x="1276785" y="1016079"/>
                    <a:pt x="1283677" y="1063272"/>
                  </a:cubicBezTo>
                  <a:cubicBezTo>
                    <a:pt x="1284039" y="1074525"/>
                    <a:pt x="1288029" y="1084327"/>
                    <a:pt x="1283677" y="1094854"/>
                  </a:cubicBezTo>
                  <a:cubicBezTo>
                    <a:pt x="1282226" y="1109375"/>
                    <a:pt x="1264452" y="1113005"/>
                    <a:pt x="1266991" y="1127163"/>
                  </a:cubicBezTo>
                  <a:cubicBezTo>
                    <a:pt x="1273158" y="1131882"/>
                    <a:pt x="1280412" y="1124985"/>
                    <a:pt x="1285853" y="1120629"/>
                  </a:cubicBezTo>
                  <a:cubicBezTo>
                    <a:pt x="1301813" y="1112279"/>
                    <a:pt x="1290568" y="1094491"/>
                    <a:pt x="1292382" y="1081059"/>
                  </a:cubicBezTo>
                  <a:cubicBezTo>
                    <a:pt x="1291657" y="1060004"/>
                    <a:pt x="1297460" y="1042216"/>
                    <a:pt x="1297823" y="1021161"/>
                  </a:cubicBezTo>
                  <a:cubicBezTo>
                    <a:pt x="1303989" y="999743"/>
                    <a:pt x="1303626" y="976873"/>
                    <a:pt x="1310881" y="956181"/>
                  </a:cubicBezTo>
                  <a:cubicBezTo>
                    <a:pt x="1318135" y="944927"/>
                    <a:pt x="1318135" y="930044"/>
                    <a:pt x="1329743" y="920968"/>
                  </a:cubicBezTo>
                  <a:cubicBezTo>
                    <a:pt x="1334821" y="916612"/>
                    <a:pt x="1340987" y="919516"/>
                    <a:pt x="1346428" y="922057"/>
                  </a:cubicBezTo>
                  <a:cubicBezTo>
                    <a:pt x="1347516" y="924598"/>
                    <a:pt x="1348241" y="926776"/>
                    <a:pt x="1351143" y="927865"/>
                  </a:cubicBezTo>
                  <a:cubicBezTo>
                    <a:pt x="1358760" y="946016"/>
                    <a:pt x="1356584" y="969976"/>
                    <a:pt x="1353320" y="988127"/>
                  </a:cubicBezTo>
                  <a:cubicBezTo>
                    <a:pt x="1345702" y="1025518"/>
                    <a:pt x="1330105" y="1061456"/>
                    <a:pt x="1316322" y="1097395"/>
                  </a:cubicBezTo>
                  <a:cubicBezTo>
                    <a:pt x="1315596" y="1101752"/>
                    <a:pt x="1316685" y="1108286"/>
                    <a:pt x="1312695" y="1113005"/>
                  </a:cubicBezTo>
                  <a:cubicBezTo>
                    <a:pt x="1311606" y="1113731"/>
                    <a:pt x="1310155" y="1112642"/>
                    <a:pt x="1308705" y="1112279"/>
                  </a:cubicBezTo>
                  <a:cubicBezTo>
                    <a:pt x="1303989" y="1099210"/>
                    <a:pt x="1314871" y="1086505"/>
                    <a:pt x="1314871" y="1072710"/>
                  </a:cubicBezTo>
                  <a:cubicBezTo>
                    <a:pt x="1315596" y="1072347"/>
                    <a:pt x="1316322" y="1073073"/>
                    <a:pt x="1316322" y="1073073"/>
                  </a:cubicBezTo>
                  <a:cubicBezTo>
                    <a:pt x="1324664" y="1057826"/>
                    <a:pt x="1329743" y="1040764"/>
                    <a:pt x="1335183" y="1024065"/>
                  </a:cubicBezTo>
                  <a:cubicBezTo>
                    <a:pt x="1341350" y="996839"/>
                    <a:pt x="1352594" y="968161"/>
                    <a:pt x="1344977" y="939119"/>
                  </a:cubicBezTo>
                  <a:cubicBezTo>
                    <a:pt x="1343163" y="935126"/>
                    <a:pt x="1339173" y="932948"/>
                    <a:pt x="1335546" y="932222"/>
                  </a:cubicBezTo>
                  <a:cubicBezTo>
                    <a:pt x="1322125" y="940934"/>
                    <a:pt x="1318135" y="957633"/>
                    <a:pt x="1314145" y="971428"/>
                  </a:cubicBezTo>
                  <a:cubicBezTo>
                    <a:pt x="1307979" y="1000469"/>
                    <a:pt x="1304715" y="1029874"/>
                    <a:pt x="1301087" y="1060004"/>
                  </a:cubicBezTo>
                  <a:lnTo>
                    <a:pt x="1301087" y="1107560"/>
                  </a:lnTo>
                  <a:lnTo>
                    <a:pt x="1296735" y="1113731"/>
                  </a:lnTo>
                  <a:cubicBezTo>
                    <a:pt x="1301087" y="1122081"/>
                    <a:pt x="1295284" y="1128978"/>
                    <a:pt x="1296372" y="1137327"/>
                  </a:cubicBezTo>
                  <a:cubicBezTo>
                    <a:pt x="1298186" y="1142047"/>
                    <a:pt x="1303626" y="1144588"/>
                    <a:pt x="1309067" y="1143499"/>
                  </a:cubicBezTo>
                  <a:cubicBezTo>
                    <a:pt x="1317047" y="1140232"/>
                    <a:pt x="1314871" y="1129704"/>
                    <a:pt x="1320674" y="1123533"/>
                  </a:cubicBezTo>
                  <a:cubicBezTo>
                    <a:pt x="1322488" y="1108649"/>
                    <a:pt x="1327204" y="1093402"/>
                    <a:pt x="1336997" y="1079970"/>
                  </a:cubicBezTo>
                  <a:cubicBezTo>
                    <a:pt x="1352594" y="1058915"/>
                    <a:pt x="1363113" y="1035682"/>
                    <a:pt x="1369279" y="1010997"/>
                  </a:cubicBezTo>
                  <a:cubicBezTo>
                    <a:pt x="1372907" y="987038"/>
                    <a:pt x="1386690" y="960537"/>
                    <a:pt x="1369642" y="936941"/>
                  </a:cubicBezTo>
                  <a:cubicBezTo>
                    <a:pt x="1363476" y="926413"/>
                    <a:pt x="1348967" y="922057"/>
                    <a:pt x="1341350" y="912982"/>
                  </a:cubicBezTo>
                  <a:cubicBezTo>
                    <a:pt x="1335183" y="895557"/>
                    <a:pt x="1328654" y="878495"/>
                    <a:pt x="1318861" y="863248"/>
                  </a:cubicBezTo>
                  <a:cubicBezTo>
                    <a:pt x="1309793" y="849453"/>
                    <a:pt x="1294558" y="840378"/>
                    <a:pt x="1279687" y="838200"/>
                  </a:cubicBezTo>
                  <a:close/>
                  <a:moveTo>
                    <a:pt x="915458" y="813165"/>
                  </a:moveTo>
                  <a:cubicBezTo>
                    <a:pt x="911157" y="813165"/>
                    <a:pt x="903987" y="812800"/>
                    <a:pt x="899327" y="814262"/>
                  </a:cubicBezTo>
                  <a:cubicBezTo>
                    <a:pt x="900044" y="820476"/>
                    <a:pt x="900044" y="826691"/>
                    <a:pt x="904704" y="830346"/>
                  </a:cubicBezTo>
                  <a:cubicBezTo>
                    <a:pt x="908289" y="838022"/>
                    <a:pt x="906497" y="848989"/>
                    <a:pt x="915100" y="852644"/>
                  </a:cubicBezTo>
                  <a:cubicBezTo>
                    <a:pt x="920118" y="862148"/>
                    <a:pt x="929080" y="865073"/>
                    <a:pt x="938042" y="868363"/>
                  </a:cubicBezTo>
                  <a:cubicBezTo>
                    <a:pt x="941985" y="868363"/>
                    <a:pt x="942702" y="861417"/>
                    <a:pt x="947720" y="863976"/>
                  </a:cubicBezTo>
                  <a:cubicBezTo>
                    <a:pt x="951664" y="861052"/>
                    <a:pt x="955607" y="857396"/>
                    <a:pt x="957757" y="852644"/>
                  </a:cubicBezTo>
                  <a:cubicBezTo>
                    <a:pt x="961342" y="844968"/>
                    <a:pt x="966002" y="834733"/>
                    <a:pt x="962059" y="825959"/>
                  </a:cubicBezTo>
                  <a:cubicBezTo>
                    <a:pt x="950588" y="827056"/>
                    <a:pt x="940193" y="834733"/>
                    <a:pt x="928363" y="831808"/>
                  </a:cubicBezTo>
                  <a:cubicBezTo>
                    <a:pt x="920118" y="828518"/>
                    <a:pt x="921552" y="818283"/>
                    <a:pt x="915458" y="813165"/>
                  </a:cubicBezTo>
                  <a:close/>
                  <a:moveTo>
                    <a:pt x="1380375" y="802423"/>
                  </a:moveTo>
                  <a:cubicBezTo>
                    <a:pt x="1383636" y="811616"/>
                    <a:pt x="1379288" y="823384"/>
                    <a:pt x="1376026" y="832577"/>
                  </a:cubicBezTo>
                  <a:cubicBezTo>
                    <a:pt x="1365880" y="843241"/>
                    <a:pt x="1353560" y="849492"/>
                    <a:pt x="1339065" y="849492"/>
                  </a:cubicBezTo>
                  <a:lnTo>
                    <a:pt x="1339065" y="850963"/>
                  </a:lnTo>
                  <a:cubicBezTo>
                    <a:pt x="1344501" y="860157"/>
                    <a:pt x="1354647" y="866776"/>
                    <a:pt x="1365518" y="866776"/>
                  </a:cubicBezTo>
                  <a:cubicBezTo>
                    <a:pt x="1367330" y="866776"/>
                    <a:pt x="1369866" y="864202"/>
                    <a:pt x="1370953" y="866776"/>
                  </a:cubicBezTo>
                  <a:cubicBezTo>
                    <a:pt x="1380012" y="866040"/>
                    <a:pt x="1387984" y="862731"/>
                    <a:pt x="1391970" y="855744"/>
                  </a:cubicBezTo>
                  <a:cubicBezTo>
                    <a:pt x="1403928" y="844344"/>
                    <a:pt x="1405740" y="825958"/>
                    <a:pt x="1400667" y="810881"/>
                  </a:cubicBezTo>
                  <a:lnTo>
                    <a:pt x="1393058" y="804262"/>
                  </a:lnTo>
                  <a:cubicBezTo>
                    <a:pt x="1389434" y="803159"/>
                    <a:pt x="1385085" y="801688"/>
                    <a:pt x="1380375" y="802423"/>
                  </a:cubicBezTo>
                  <a:close/>
                  <a:moveTo>
                    <a:pt x="1123859" y="789087"/>
                  </a:moveTo>
                  <a:cubicBezTo>
                    <a:pt x="1089955" y="793089"/>
                    <a:pt x="1056416" y="802184"/>
                    <a:pt x="1028345" y="823648"/>
                  </a:cubicBezTo>
                  <a:cubicBezTo>
                    <a:pt x="1022147" y="826195"/>
                    <a:pt x="1018866" y="832743"/>
                    <a:pt x="1013033" y="834562"/>
                  </a:cubicBezTo>
                  <a:cubicBezTo>
                    <a:pt x="1011940" y="833835"/>
                    <a:pt x="1012669" y="832743"/>
                    <a:pt x="1011940" y="832016"/>
                  </a:cubicBezTo>
                  <a:cubicBezTo>
                    <a:pt x="1018137" y="824376"/>
                    <a:pt x="1022147" y="815281"/>
                    <a:pt x="1027251" y="807277"/>
                  </a:cubicBezTo>
                  <a:lnTo>
                    <a:pt x="1026522" y="806186"/>
                  </a:lnTo>
                  <a:cubicBezTo>
                    <a:pt x="1013033" y="804730"/>
                    <a:pt x="1010117" y="822193"/>
                    <a:pt x="1003555" y="831288"/>
                  </a:cubicBezTo>
                  <a:cubicBezTo>
                    <a:pt x="984598" y="860028"/>
                    <a:pt x="974390" y="894226"/>
                    <a:pt x="964912" y="927332"/>
                  </a:cubicBezTo>
                  <a:cubicBezTo>
                    <a:pt x="961995" y="929879"/>
                    <a:pt x="963089" y="936427"/>
                    <a:pt x="957985" y="936427"/>
                  </a:cubicBezTo>
                  <a:cubicBezTo>
                    <a:pt x="955433" y="934608"/>
                    <a:pt x="954704" y="932061"/>
                    <a:pt x="954340" y="929515"/>
                  </a:cubicBezTo>
                  <a:cubicBezTo>
                    <a:pt x="943403" y="912416"/>
                    <a:pt x="934654" y="893135"/>
                    <a:pt x="919342" y="880038"/>
                  </a:cubicBezTo>
                  <a:cubicBezTo>
                    <a:pt x="916790" y="881857"/>
                    <a:pt x="918613" y="886586"/>
                    <a:pt x="918248" y="889133"/>
                  </a:cubicBezTo>
                  <a:cubicBezTo>
                    <a:pt x="918613" y="890952"/>
                    <a:pt x="920800" y="890588"/>
                    <a:pt x="921894" y="890952"/>
                  </a:cubicBezTo>
                  <a:cubicBezTo>
                    <a:pt x="935747" y="918237"/>
                    <a:pt x="954340" y="943703"/>
                    <a:pt x="960537" y="973535"/>
                  </a:cubicBezTo>
                  <a:cubicBezTo>
                    <a:pt x="963089" y="989178"/>
                    <a:pt x="968193" y="1001548"/>
                    <a:pt x="968193" y="1017555"/>
                  </a:cubicBezTo>
                  <a:cubicBezTo>
                    <a:pt x="970016" y="1040838"/>
                    <a:pt x="969286" y="1064849"/>
                    <a:pt x="963089" y="1085222"/>
                  </a:cubicBezTo>
                  <a:cubicBezTo>
                    <a:pt x="960537" y="1100502"/>
                    <a:pt x="947413" y="1110325"/>
                    <a:pt x="946684" y="1127060"/>
                  </a:cubicBezTo>
                  <a:cubicBezTo>
                    <a:pt x="939757" y="1133608"/>
                    <a:pt x="936476" y="1143431"/>
                    <a:pt x="930643" y="1151071"/>
                  </a:cubicBezTo>
                  <a:lnTo>
                    <a:pt x="931373" y="1152526"/>
                  </a:lnTo>
                  <a:cubicBezTo>
                    <a:pt x="933924" y="1151071"/>
                    <a:pt x="937935" y="1149979"/>
                    <a:pt x="939028" y="1146705"/>
                  </a:cubicBezTo>
                  <a:cubicBezTo>
                    <a:pt x="946684" y="1148524"/>
                    <a:pt x="944861" y="1139065"/>
                    <a:pt x="951059" y="1138337"/>
                  </a:cubicBezTo>
                  <a:cubicBezTo>
                    <a:pt x="967464" y="1107050"/>
                    <a:pt x="987879" y="1074672"/>
                    <a:pt x="1015221" y="1052116"/>
                  </a:cubicBezTo>
                  <a:cubicBezTo>
                    <a:pt x="1027251" y="1037564"/>
                    <a:pt x="1042198" y="1025195"/>
                    <a:pt x="1058603" y="1018283"/>
                  </a:cubicBezTo>
                  <a:cubicBezTo>
                    <a:pt x="1070269" y="1013189"/>
                    <a:pt x="1082299" y="1019010"/>
                    <a:pt x="1093600" y="1020829"/>
                  </a:cubicBezTo>
                  <a:cubicBezTo>
                    <a:pt x="1098704" y="1023376"/>
                    <a:pt x="1102350" y="1029924"/>
                    <a:pt x="1101985" y="1035745"/>
                  </a:cubicBezTo>
                  <a:cubicBezTo>
                    <a:pt x="1101256" y="1048842"/>
                    <a:pt x="1095423" y="1061211"/>
                    <a:pt x="1085216" y="1068851"/>
                  </a:cubicBezTo>
                  <a:cubicBezTo>
                    <a:pt x="1073185" y="1073944"/>
                    <a:pt x="1058238" y="1077219"/>
                    <a:pt x="1048031" y="1067032"/>
                  </a:cubicBezTo>
                  <a:cubicBezTo>
                    <a:pt x="1041833" y="1063030"/>
                    <a:pt x="1048031" y="1057937"/>
                    <a:pt x="1045479" y="1052480"/>
                  </a:cubicBezTo>
                  <a:cubicBezTo>
                    <a:pt x="1041104" y="1054663"/>
                    <a:pt x="1037094" y="1061211"/>
                    <a:pt x="1034542" y="1065577"/>
                  </a:cubicBezTo>
                  <a:cubicBezTo>
                    <a:pt x="1032355" y="1073217"/>
                    <a:pt x="1033448" y="1081220"/>
                    <a:pt x="1036730" y="1088133"/>
                  </a:cubicBezTo>
                  <a:cubicBezTo>
                    <a:pt x="1039646" y="1094681"/>
                    <a:pt x="1046208" y="1099411"/>
                    <a:pt x="1053864" y="1097955"/>
                  </a:cubicBezTo>
                  <a:cubicBezTo>
                    <a:pt x="1073185" y="1103049"/>
                    <a:pt x="1084851" y="1085222"/>
                    <a:pt x="1096152" y="1072125"/>
                  </a:cubicBezTo>
                  <a:cubicBezTo>
                    <a:pt x="1110005" y="1049206"/>
                    <a:pt x="1110735" y="1019010"/>
                    <a:pt x="1095423" y="996091"/>
                  </a:cubicBezTo>
                  <a:cubicBezTo>
                    <a:pt x="1089955" y="990997"/>
                    <a:pt x="1082299" y="989178"/>
                    <a:pt x="1073914" y="989178"/>
                  </a:cubicBezTo>
                  <a:cubicBezTo>
                    <a:pt x="1056780" y="994272"/>
                    <a:pt x="1041833" y="1003367"/>
                    <a:pt x="1027251" y="1013553"/>
                  </a:cubicBezTo>
                  <a:lnTo>
                    <a:pt x="1006836" y="1038292"/>
                  </a:lnTo>
                  <a:cubicBezTo>
                    <a:pt x="994805" y="1050661"/>
                    <a:pt x="991160" y="1067396"/>
                    <a:pt x="979129" y="1078674"/>
                  </a:cubicBezTo>
                  <a:cubicBezTo>
                    <a:pt x="976942" y="1079038"/>
                    <a:pt x="975848" y="1077219"/>
                    <a:pt x="975119" y="1076127"/>
                  </a:cubicBezTo>
                  <a:cubicBezTo>
                    <a:pt x="986056" y="1038292"/>
                    <a:pt x="976578" y="996091"/>
                    <a:pt x="968922" y="958619"/>
                  </a:cubicBezTo>
                  <a:cubicBezTo>
                    <a:pt x="970745" y="955345"/>
                    <a:pt x="968193" y="950252"/>
                    <a:pt x="969286" y="946977"/>
                  </a:cubicBezTo>
                  <a:cubicBezTo>
                    <a:pt x="971838" y="933153"/>
                    <a:pt x="976578" y="919692"/>
                    <a:pt x="981317" y="905868"/>
                  </a:cubicBezTo>
                  <a:cubicBezTo>
                    <a:pt x="986056" y="898228"/>
                    <a:pt x="983869" y="887314"/>
                    <a:pt x="990431" y="880038"/>
                  </a:cubicBezTo>
                  <a:cubicBezTo>
                    <a:pt x="995535" y="876036"/>
                    <a:pt x="1000638" y="869851"/>
                    <a:pt x="1003555" y="863667"/>
                  </a:cubicBezTo>
                  <a:cubicBezTo>
                    <a:pt x="1014492" y="852025"/>
                    <a:pt x="1027251" y="841838"/>
                    <a:pt x="1043656" y="842930"/>
                  </a:cubicBezTo>
                  <a:cubicBezTo>
                    <a:pt x="1053864" y="841838"/>
                    <a:pt x="1063707" y="837837"/>
                    <a:pt x="1073914" y="841838"/>
                  </a:cubicBezTo>
                  <a:cubicBezTo>
                    <a:pt x="1087403" y="850206"/>
                    <a:pt x="1089226" y="866577"/>
                    <a:pt x="1095423" y="878219"/>
                  </a:cubicBezTo>
                  <a:cubicBezTo>
                    <a:pt x="1099433" y="896773"/>
                    <a:pt x="1096152" y="912416"/>
                    <a:pt x="1090319" y="928787"/>
                  </a:cubicBezTo>
                  <a:cubicBezTo>
                    <a:pt x="1080476" y="945522"/>
                    <a:pt x="1061155" y="955345"/>
                    <a:pt x="1042927" y="952798"/>
                  </a:cubicBezTo>
                  <a:lnTo>
                    <a:pt x="1027251" y="950252"/>
                  </a:lnTo>
                  <a:cubicBezTo>
                    <a:pt x="1018137" y="942248"/>
                    <a:pt x="1012669" y="931334"/>
                    <a:pt x="1013033" y="919692"/>
                  </a:cubicBezTo>
                  <a:cubicBezTo>
                    <a:pt x="1015221" y="914963"/>
                    <a:pt x="1018866" y="911325"/>
                    <a:pt x="1023241" y="909869"/>
                  </a:cubicBezTo>
                  <a:cubicBezTo>
                    <a:pt x="1034542" y="907323"/>
                    <a:pt x="1048031" y="908050"/>
                    <a:pt x="1059332" y="911688"/>
                  </a:cubicBezTo>
                  <a:cubicBezTo>
                    <a:pt x="1061155" y="912416"/>
                    <a:pt x="1063342" y="911325"/>
                    <a:pt x="1063342" y="909142"/>
                  </a:cubicBezTo>
                  <a:cubicBezTo>
                    <a:pt x="1062613" y="901502"/>
                    <a:pt x="1058603" y="895681"/>
                    <a:pt x="1053135" y="890588"/>
                  </a:cubicBezTo>
                  <a:cubicBezTo>
                    <a:pt x="1040375" y="880765"/>
                    <a:pt x="1027616" y="894226"/>
                    <a:pt x="1017043" y="900047"/>
                  </a:cubicBezTo>
                  <a:cubicBezTo>
                    <a:pt x="1005013" y="913871"/>
                    <a:pt x="1005742" y="930606"/>
                    <a:pt x="1007565" y="948069"/>
                  </a:cubicBezTo>
                  <a:cubicBezTo>
                    <a:pt x="1014492" y="954617"/>
                    <a:pt x="1007929" y="966259"/>
                    <a:pt x="1017773" y="971352"/>
                  </a:cubicBezTo>
                  <a:cubicBezTo>
                    <a:pt x="1027251" y="977901"/>
                    <a:pt x="1039281" y="977537"/>
                    <a:pt x="1049854" y="975354"/>
                  </a:cubicBezTo>
                  <a:cubicBezTo>
                    <a:pt x="1073185" y="973535"/>
                    <a:pt x="1088497" y="950252"/>
                    <a:pt x="1103079" y="933153"/>
                  </a:cubicBezTo>
                  <a:cubicBezTo>
                    <a:pt x="1109641" y="915690"/>
                    <a:pt x="1120942" y="900047"/>
                    <a:pt x="1122765" y="881493"/>
                  </a:cubicBezTo>
                  <a:cubicBezTo>
                    <a:pt x="1126046" y="865849"/>
                    <a:pt x="1113286" y="854208"/>
                    <a:pt x="1104902" y="842566"/>
                  </a:cubicBezTo>
                  <a:cubicBezTo>
                    <a:pt x="1087403" y="826922"/>
                    <a:pt x="1059332" y="831288"/>
                    <a:pt x="1038552" y="835290"/>
                  </a:cubicBezTo>
                  <a:cubicBezTo>
                    <a:pt x="1035271" y="835290"/>
                    <a:pt x="1028345" y="837109"/>
                    <a:pt x="1030167" y="832016"/>
                  </a:cubicBezTo>
                  <a:cubicBezTo>
                    <a:pt x="1042927" y="823648"/>
                    <a:pt x="1055686" y="812007"/>
                    <a:pt x="1071362" y="808005"/>
                  </a:cubicBezTo>
                  <a:cubicBezTo>
                    <a:pt x="1091778" y="801092"/>
                    <a:pt x="1114016" y="797818"/>
                    <a:pt x="1136618" y="798182"/>
                  </a:cubicBezTo>
                  <a:cubicBezTo>
                    <a:pt x="1138441" y="797091"/>
                    <a:pt x="1140628" y="793816"/>
                    <a:pt x="1140628" y="791270"/>
                  </a:cubicBezTo>
                  <a:cubicBezTo>
                    <a:pt x="1136618" y="786540"/>
                    <a:pt x="1128962" y="785813"/>
                    <a:pt x="1123859" y="789087"/>
                  </a:cubicBezTo>
                  <a:close/>
                  <a:moveTo>
                    <a:pt x="499935" y="781407"/>
                  </a:moveTo>
                  <a:cubicBezTo>
                    <a:pt x="498541" y="783193"/>
                    <a:pt x="496102" y="785336"/>
                    <a:pt x="496102" y="788908"/>
                  </a:cubicBezTo>
                  <a:cubicBezTo>
                    <a:pt x="496799" y="792123"/>
                    <a:pt x="499238" y="795338"/>
                    <a:pt x="503072" y="795338"/>
                  </a:cubicBezTo>
                  <a:cubicBezTo>
                    <a:pt x="505511" y="793909"/>
                    <a:pt x="510390" y="792123"/>
                    <a:pt x="509344" y="787837"/>
                  </a:cubicBezTo>
                  <a:cubicBezTo>
                    <a:pt x="506556" y="784265"/>
                    <a:pt x="504117" y="781050"/>
                    <a:pt x="499935" y="781407"/>
                  </a:cubicBezTo>
                  <a:close/>
                  <a:moveTo>
                    <a:pt x="532230" y="774836"/>
                  </a:moveTo>
                  <a:cubicBezTo>
                    <a:pt x="529591" y="775879"/>
                    <a:pt x="526769" y="777693"/>
                    <a:pt x="524402" y="778782"/>
                  </a:cubicBezTo>
                  <a:cubicBezTo>
                    <a:pt x="515300" y="779870"/>
                    <a:pt x="522582" y="787490"/>
                    <a:pt x="521125" y="792570"/>
                  </a:cubicBezTo>
                  <a:cubicBezTo>
                    <a:pt x="516757" y="799465"/>
                    <a:pt x="509475" y="802368"/>
                    <a:pt x="502194" y="804545"/>
                  </a:cubicBezTo>
                  <a:cubicBezTo>
                    <a:pt x="494913" y="805996"/>
                    <a:pt x="489816" y="800916"/>
                    <a:pt x="485083" y="796199"/>
                  </a:cubicBezTo>
                  <a:cubicBezTo>
                    <a:pt x="471248" y="810713"/>
                    <a:pt x="462147" y="827405"/>
                    <a:pt x="451589" y="844096"/>
                  </a:cubicBezTo>
                  <a:cubicBezTo>
                    <a:pt x="432657" y="872399"/>
                    <a:pt x="418823" y="903242"/>
                    <a:pt x="405716" y="934085"/>
                  </a:cubicBezTo>
                  <a:cubicBezTo>
                    <a:pt x="403532" y="952228"/>
                    <a:pt x="402440" y="973273"/>
                    <a:pt x="410449" y="987425"/>
                  </a:cubicBezTo>
                  <a:cubicBezTo>
                    <a:pt x="412998" y="983796"/>
                    <a:pt x="412998" y="978353"/>
                    <a:pt x="417366" y="975088"/>
                  </a:cubicBezTo>
                  <a:cubicBezTo>
                    <a:pt x="422827" y="970008"/>
                    <a:pt x="412998" y="966379"/>
                    <a:pt x="412998" y="960936"/>
                  </a:cubicBezTo>
                  <a:cubicBezTo>
                    <a:pt x="416274" y="957308"/>
                    <a:pt x="420643" y="951139"/>
                    <a:pt x="426104" y="949688"/>
                  </a:cubicBezTo>
                  <a:cubicBezTo>
                    <a:pt x="428653" y="951502"/>
                    <a:pt x="432657" y="952228"/>
                    <a:pt x="433385" y="956219"/>
                  </a:cubicBezTo>
                  <a:cubicBezTo>
                    <a:pt x="446492" y="962025"/>
                    <a:pt x="450861" y="947510"/>
                    <a:pt x="460326" y="940616"/>
                  </a:cubicBezTo>
                  <a:cubicBezTo>
                    <a:pt x="485083" y="913402"/>
                    <a:pt x="507291" y="884736"/>
                    <a:pt x="519305" y="850628"/>
                  </a:cubicBezTo>
                  <a:cubicBezTo>
                    <a:pt x="531684" y="836113"/>
                    <a:pt x="531684" y="818333"/>
                    <a:pt x="537145" y="800553"/>
                  </a:cubicBezTo>
                  <a:lnTo>
                    <a:pt x="538965" y="775516"/>
                  </a:lnTo>
                  <a:cubicBezTo>
                    <a:pt x="537327" y="773521"/>
                    <a:pt x="534870" y="773793"/>
                    <a:pt x="532230" y="774836"/>
                  </a:cubicBezTo>
                  <a:close/>
                  <a:moveTo>
                    <a:pt x="1443840" y="766763"/>
                  </a:moveTo>
                  <a:lnTo>
                    <a:pt x="1445428" y="768351"/>
                  </a:lnTo>
                  <a:lnTo>
                    <a:pt x="1445428" y="767557"/>
                  </a:lnTo>
                  <a:cubicBezTo>
                    <a:pt x="1444370" y="767557"/>
                    <a:pt x="1444370" y="766763"/>
                    <a:pt x="1443840" y="766763"/>
                  </a:cubicBezTo>
                  <a:close/>
                  <a:moveTo>
                    <a:pt x="484196" y="759493"/>
                  </a:moveTo>
                  <a:cubicBezTo>
                    <a:pt x="480624" y="759827"/>
                    <a:pt x="477052" y="762501"/>
                    <a:pt x="477766" y="766846"/>
                  </a:cubicBezTo>
                  <a:cubicBezTo>
                    <a:pt x="477766" y="769854"/>
                    <a:pt x="480981" y="771525"/>
                    <a:pt x="484196" y="771525"/>
                  </a:cubicBezTo>
                  <a:cubicBezTo>
                    <a:pt x="491340" y="770188"/>
                    <a:pt x="483839" y="763504"/>
                    <a:pt x="488839" y="761498"/>
                  </a:cubicBezTo>
                  <a:cubicBezTo>
                    <a:pt x="488839" y="758825"/>
                    <a:pt x="486339" y="759493"/>
                    <a:pt x="484196" y="759493"/>
                  </a:cubicBezTo>
                  <a:close/>
                  <a:moveTo>
                    <a:pt x="538965" y="758825"/>
                  </a:moveTo>
                  <a:cubicBezTo>
                    <a:pt x="527214" y="760963"/>
                    <a:pt x="517244" y="768091"/>
                    <a:pt x="504069" y="769160"/>
                  </a:cubicBezTo>
                  <a:cubicBezTo>
                    <a:pt x="502289" y="769160"/>
                    <a:pt x="500865" y="770586"/>
                    <a:pt x="500865" y="773080"/>
                  </a:cubicBezTo>
                  <a:cubicBezTo>
                    <a:pt x="503713" y="776288"/>
                    <a:pt x="507274" y="774149"/>
                    <a:pt x="510479" y="775575"/>
                  </a:cubicBezTo>
                  <a:cubicBezTo>
                    <a:pt x="520449" y="771298"/>
                    <a:pt x="531132" y="769516"/>
                    <a:pt x="538965" y="762032"/>
                  </a:cubicBezTo>
                  <a:close/>
                  <a:moveTo>
                    <a:pt x="578108" y="756828"/>
                  </a:moveTo>
                  <a:cubicBezTo>
                    <a:pt x="575840" y="755831"/>
                    <a:pt x="573935" y="755559"/>
                    <a:pt x="573028" y="758642"/>
                  </a:cubicBezTo>
                  <a:cubicBezTo>
                    <a:pt x="572302" y="788392"/>
                    <a:pt x="582099" y="813789"/>
                    <a:pt x="579559" y="844264"/>
                  </a:cubicBezTo>
                  <a:cubicBezTo>
                    <a:pt x="581374" y="865670"/>
                    <a:pt x="580648" y="891429"/>
                    <a:pt x="583914" y="913197"/>
                  </a:cubicBezTo>
                  <a:cubicBezTo>
                    <a:pt x="583914" y="923356"/>
                    <a:pt x="586817" y="933515"/>
                    <a:pt x="586817" y="944399"/>
                  </a:cubicBezTo>
                  <a:cubicBezTo>
                    <a:pt x="589357" y="973786"/>
                    <a:pt x="599879" y="999182"/>
                    <a:pt x="607499" y="1027481"/>
                  </a:cubicBezTo>
                  <a:cubicBezTo>
                    <a:pt x="614031" y="1040905"/>
                    <a:pt x="620562" y="1055417"/>
                    <a:pt x="631811" y="1065213"/>
                  </a:cubicBezTo>
                  <a:cubicBezTo>
                    <a:pt x="640882" y="1045621"/>
                    <a:pt x="653945" y="1025304"/>
                    <a:pt x="654671" y="1002447"/>
                  </a:cubicBezTo>
                  <a:cubicBezTo>
                    <a:pt x="660114" y="974511"/>
                    <a:pt x="661202" y="944761"/>
                    <a:pt x="644874" y="922630"/>
                  </a:cubicBezTo>
                  <a:cubicBezTo>
                    <a:pt x="639068" y="908118"/>
                    <a:pt x="648865" y="890704"/>
                    <a:pt x="644148" y="876191"/>
                  </a:cubicBezTo>
                  <a:cubicBezTo>
                    <a:pt x="640882" y="863856"/>
                    <a:pt x="639068" y="852609"/>
                    <a:pt x="634351" y="841725"/>
                  </a:cubicBezTo>
                  <a:cubicBezTo>
                    <a:pt x="627819" y="831203"/>
                    <a:pt x="626005" y="819231"/>
                    <a:pt x="617297" y="809798"/>
                  </a:cubicBezTo>
                  <a:cubicBezTo>
                    <a:pt x="615482" y="790206"/>
                    <a:pt x="594437" y="777508"/>
                    <a:pt x="585365" y="759368"/>
                  </a:cubicBezTo>
                  <a:cubicBezTo>
                    <a:pt x="583007" y="759550"/>
                    <a:pt x="580376" y="757826"/>
                    <a:pt x="578108" y="756828"/>
                  </a:cubicBezTo>
                  <a:close/>
                  <a:moveTo>
                    <a:pt x="556428" y="755650"/>
                  </a:moveTo>
                  <a:cubicBezTo>
                    <a:pt x="553131" y="757469"/>
                    <a:pt x="548368" y="761836"/>
                    <a:pt x="547635" y="766567"/>
                  </a:cubicBezTo>
                  <a:cubicBezTo>
                    <a:pt x="551665" y="796409"/>
                    <a:pt x="537011" y="825522"/>
                    <a:pt x="533714" y="856091"/>
                  </a:cubicBezTo>
                  <a:cubicBezTo>
                    <a:pt x="539209" y="883021"/>
                    <a:pt x="532615" y="913590"/>
                    <a:pt x="546903" y="937245"/>
                  </a:cubicBezTo>
                  <a:cubicBezTo>
                    <a:pt x="543606" y="968542"/>
                    <a:pt x="547635" y="998747"/>
                    <a:pt x="562289" y="1024949"/>
                  </a:cubicBezTo>
                  <a:cubicBezTo>
                    <a:pt x="573280" y="1046420"/>
                    <a:pt x="593429" y="1066800"/>
                    <a:pt x="618340" y="1066800"/>
                  </a:cubicBezTo>
                  <a:cubicBezTo>
                    <a:pt x="617608" y="1059885"/>
                    <a:pt x="612479" y="1054063"/>
                    <a:pt x="609914" y="1047876"/>
                  </a:cubicBezTo>
                  <a:cubicBezTo>
                    <a:pt x="590498" y="1004206"/>
                    <a:pt x="576577" y="954349"/>
                    <a:pt x="574012" y="906312"/>
                  </a:cubicBezTo>
                  <a:cubicBezTo>
                    <a:pt x="565586" y="866645"/>
                    <a:pt x="574745" y="822247"/>
                    <a:pt x="565586" y="779668"/>
                  </a:cubicBezTo>
                  <a:cubicBezTo>
                    <a:pt x="560824" y="772390"/>
                    <a:pt x="564121" y="760017"/>
                    <a:pt x="556428" y="755650"/>
                  </a:cubicBezTo>
                  <a:close/>
                  <a:moveTo>
                    <a:pt x="476920" y="742935"/>
                  </a:moveTo>
                  <a:cubicBezTo>
                    <a:pt x="474848" y="744392"/>
                    <a:pt x="472819" y="747024"/>
                    <a:pt x="472290" y="748716"/>
                  </a:cubicBezTo>
                  <a:cubicBezTo>
                    <a:pt x="472290" y="752476"/>
                    <a:pt x="476523" y="750220"/>
                    <a:pt x="478640" y="750220"/>
                  </a:cubicBezTo>
                  <a:cubicBezTo>
                    <a:pt x="480404" y="747964"/>
                    <a:pt x="481109" y="747212"/>
                    <a:pt x="481815" y="744204"/>
                  </a:cubicBezTo>
                  <a:cubicBezTo>
                    <a:pt x="481109" y="741196"/>
                    <a:pt x="478993" y="741478"/>
                    <a:pt x="476920" y="742935"/>
                  </a:cubicBezTo>
                  <a:close/>
                  <a:moveTo>
                    <a:pt x="603110" y="742906"/>
                  </a:moveTo>
                  <a:cubicBezTo>
                    <a:pt x="597992" y="742090"/>
                    <a:pt x="593239" y="741999"/>
                    <a:pt x="589765" y="745810"/>
                  </a:cubicBezTo>
                  <a:lnTo>
                    <a:pt x="610605" y="781016"/>
                  </a:lnTo>
                  <a:cubicBezTo>
                    <a:pt x="635102" y="812955"/>
                    <a:pt x="670567" y="828199"/>
                    <a:pt x="708957" y="832917"/>
                  </a:cubicBezTo>
                  <a:cubicBezTo>
                    <a:pt x="720291" y="834732"/>
                    <a:pt x="723947" y="846709"/>
                    <a:pt x="730528" y="854694"/>
                  </a:cubicBezTo>
                  <a:cubicBezTo>
                    <a:pt x="741862" y="873930"/>
                    <a:pt x="755756" y="893167"/>
                    <a:pt x="777693" y="901514"/>
                  </a:cubicBezTo>
                  <a:cubicBezTo>
                    <a:pt x="803286" y="911314"/>
                    <a:pt x="831439" y="916758"/>
                    <a:pt x="861785" y="913129"/>
                  </a:cubicBezTo>
                  <a:cubicBezTo>
                    <a:pt x="872388" y="914944"/>
                    <a:pt x="882991" y="919299"/>
                    <a:pt x="893594" y="920751"/>
                  </a:cubicBezTo>
                  <a:cubicBezTo>
                    <a:pt x="896153" y="908048"/>
                    <a:pt x="885185" y="901514"/>
                    <a:pt x="877872" y="893530"/>
                  </a:cubicBezTo>
                  <a:lnTo>
                    <a:pt x="844967" y="864131"/>
                  </a:lnTo>
                  <a:cubicBezTo>
                    <a:pt x="816448" y="841265"/>
                    <a:pt x="783543" y="826021"/>
                    <a:pt x="754293" y="803881"/>
                  </a:cubicBezTo>
                  <a:cubicBezTo>
                    <a:pt x="712979" y="786097"/>
                    <a:pt x="673857" y="762505"/>
                    <a:pt x="631080" y="746536"/>
                  </a:cubicBezTo>
                  <a:lnTo>
                    <a:pt x="618649" y="744358"/>
                  </a:lnTo>
                  <a:cubicBezTo>
                    <a:pt x="613713" y="745265"/>
                    <a:pt x="608229" y="743723"/>
                    <a:pt x="603110" y="742906"/>
                  </a:cubicBezTo>
                  <a:close/>
                  <a:moveTo>
                    <a:pt x="624784" y="715963"/>
                  </a:moveTo>
                  <a:cubicBezTo>
                    <a:pt x="618237" y="718850"/>
                    <a:pt x="609144" y="719211"/>
                    <a:pt x="604052" y="724264"/>
                  </a:cubicBezTo>
                  <a:lnTo>
                    <a:pt x="617510" y="733649"/>
                  </a:lnTo>
                  <a:cubicBezTo>
                    <a:pt x="666976" y="745198"/>
                    <a:pt x="709532" y="773351"/>
                    <a:pt x="754270" y="795729"/>
                  </a:cubicBezTo>
                  <a:cubicBezTo>
                    <a:pt x="787732" y="814859"/>
                    <a:pt x="821559" y="832545"/>
                    <a:pt x="851748" y="858171"/>
                  </a:cubicBezTo>
                  <a:cubicBezTo>
                    <a:pt x="868843" y="868999"/>
                    <a:pt x="884119" y="888129"/>
                    <a:pt x="897213" y="903288"/>
                  </a:cubicBezTo>
                  <a:cubicBezTo>
                    <a:pt x="896486" y="897874"/>
                    <a:pt x="901214" y="894264"/>
                    <a:pt x="903760" y="890294"/>
                  </a:cubicBezTo>
                  <a:cubicBezTo>
                    <a:pt x="908852" y="878383"/>
                    <a:pt x="907761" y="861058"/>
                    <a:pt x="900487" y="851313"/>
                  </a:cubicBezTo>
                  <a:cubicBezTo>
                    <a:pt x="896486" y="834349"/>
                    <a:pt x="883392" y="821356"/>
                    <a:pt x="872116" y="809084"/>
                  </a:cubicBezTo>
                  <a:cubicBezTo>
                    <a:pt x="831015" y="775878"/>
                    <a:pt x="784459" y="752417"/>
                    <a:pt x="731719" y="745920"/>
                  </a:cubicBezTo>
                  <a:cubicBezTo>
                    <a:pt x="729173" y="748086"/>
                    <a:pt x="727354" y="753500"/>
                    <a:pt x="721899" y="752056"/>
                  </a:cubicBezTo>
                  <a:cubicBezTo>
                    <a:pt x="708805" y="753861"/>
                    <a:pt x="721171" y="740867"/>
                    <a:pt x="711351" y="737619"/>
                  </a:cubicBezTo>
                  <a:cubicBezTo>
                    <a:pt x="694983" y="729317"/>
                    <a:pt x="680798" y="718489"/>
                    <a:pt x="661521" y="717767"/>
                  </a:cubicBezTo>
                  <a:close/>
                  <a:moveTo>
                    <a:pt x="471169" y="713116"/>
                  </a:moveTo>
                  <a:cubicBezTo>
                    <a:pt x="468554" y="713773"/>
                    <a:pt x="466313" y="715087"/>
                    <a:pt x="465940" y="717386"/>
                  </a:cubicBezTo>
                  <a:cubicBezTo>
                    <a:pt x="466313" y="720671"/>
                    <a:pt x="471169" y="722313"/>
                    <a:pt x="475278" y="720999"/>
                  </a:cubicBezTo>
                  <a:cubicBezTo>
                    <a:pt x="476399" y="719685"/>
                    <a:pt x="478640" y="718371"/>
                    <a:pt x="477893" y="716401"/>
                  </a:cubicBezTo>
                  <a:cubicBezTo>
                    <a:pt x="477146" y="714102"/>
                    <a:pt x="473784" y="712788"/>
                    <a:pt x="471169" y="713116"/>
                  </a:cubicBezTo>
                  <a:close/>
                  <a:moveTo>
                    <a:pt x="1239772" y="689702"/>
                  </a:moveTo>
                  <a:cubicBezTo>
                    <a:pt x="1234683" y="688975"/>
                    <a:pt x="1233956" y="694067"/>
                    <a:pt x="1229958" y="696613"/>
                  </a:cubicBezTo>
                  <a:lnTo>
                    <a:pt x="1229594" y="729349"/>
                  </a:lnTo>
                  <a:cubicBezTo>
                    <a:pt x="1226323" y="779907"/>
                    <a:pt x="1229594" y="833011"/>
                    <a:pt x="1219416" y="882842"/>
                  </a:cubicBezTo>
                  <a:cubicBezTo>
                    <a:pt x="1212510" y="926853"/>
                    <a:pt x="1207421" y="970500"/>
                    <a:pt x="1191427" y="1011238"/>
                  </a:cubicBezTo>
                  <a:cubicBezTo>
                    <a:pt x="1195426" y="1011238"/>
                    <a:pt x="1197243" y="1007600"/>
                    <a:pt x="1201605" y="1008692"/>
                  </a:cubicBezTo>
                  <a:cubicBezTo>
                    <a:pt x="1217962" y="997780"/>
                    <a:pt x="1231412" y="980321"/>
                    <a:pt x="1239772" y="962134"/>
                  </a:cubicBezTo>
                  <a:cubicBezTo>
                    <a:pt x="1258674" y="926853"/>
                    <a:pt x="1264853" y="883569"/>
                    <a:pt x="1268125" y="843923"/>
                  </a:cubicBezTo>
                  <a:cubicBezTo>
                    <a:pt x="1269215" y="810096"/>
                    <a:pt x="1268488" y="775178"/>
                    <a:pt x="1265580" y="740988"/>
                  </a:cubicBezTo>
                  <a:cubicBezTo>
                    <a:pt x="1264126" y="733713"/>
                    <a:pt x="1266307" y="725348"/>
                    <a:pt x="1262309" y="718800"/>
                  </a:cubicBezTo>
                  <a:cubicBezTo>
                    <a:pt x="1261218" y="705343"/>
                    <a:pt x="1251767" y="693703"/>
                    <a:pt x="1239772" y="689702"/>
                  </a:cubicBezTo>
                  <a:close/>
                  <a:moveTo>
                    <a:pt x="1213474" y="685800"/>
                  </a:moveTo>
                  <a:cubicBezTo>
                    <a:pt x="1200726" y="690516"/>
                    <a:pt x="1190527" y="700673"/>
                    <a:pt x="1185428" y="713007"/>
                  </a:cubicBezTo>
                  <a:cubicBezTo>
                    <a:pt x="1179236" y="724252"/>
                    <a:pt x="1160660" y="730419"/>
                    <a:pt x="1163938" y="745292"/>
                  </a:cubicBezTo>
                  <a:cubicBezTo>
                    <a:pt x="1155561" y="762342"/>
                    <a:pt x="1153011" y="781568"/>
                    <a:pt x="1147548" y="797892"/>
                  </a:cubicBezTo>
                  <a:cubicBezTo>
                    <a:pt x="1143541" y="818569"/>
                    <a:pt x="1141720" y="838521"/>
                    <a:pt x="1140627" y="859198"/>
                  </a:cubicBezTo>
                  <a:cubicBezTo>
                    <a:pt x="1140627" y="874797"/>
                    <a:pt x="1144270" y="888944"/>
                    <a:pt x="1144270" y="904543"/>
                  </a:cubicBezTo>
                  <a:cubicBezTo>
                    <a:pt x="1149369" y="921955"/>
                    <a:pt x="1151918" y="940819"/>
                    <a:pt x="1156289" y="958231"/>
                  </a:cubicBezTo>
                  <a:cubicBezTo>
                    <a:pt x="1162117" y="966575"/>
                    <a:pt x="1164667" y="976369"/>
                    <a:pt x="1167216" y="986527"/>
                  </a:cubicBezTo>
                  <a:cubicBezTo>
                    <a:pt x="1169037" y="997772"/>
                    <a:pt x="1169766" y="1007929"/>
                    <a:pt x="1165031" y="1018449"/>
                  </a:cubicBezTo>
                  <a:cubicBezTo>
                    <a:pt x="1171587" y="1019175"/>
                    <a:pt x="1179236" y="1017724"/>
                    <a:pt x="1182150" y="1011194"/>
                  </a:cubicBezTo>
                  <a:cubicBezTo>
                    <a:pt x="1188706" y="995233"/>
                    <a:pt x="1194898" y="979634"/>
                    <a:pt x="1198176" y="962222"/>
                  </a:cubicBezTo>
                  <a:cubicBezTo>
                    <a:pt x="1205097" y="928485"/>
                    <a:pt x="1212746" y="894386"/>
                    <a:pt x="1216388" y="858110"/>
                  </a:cubicBezTo>
                  <a:cubicBezTo>
                    <a:pt x="1219666" y="809500"/>
                    <a:pt x="1224765" y="758351"/>
                    <a:pt x="1222216" y="708654"/>
                  </a:cubicBezTo>
                  <a:cubicBezTo>
                    <a:pt x="1217845" y="702124"/>
                    <a:pt x="1220759" y="691604"/>
                    <a:pt x="1213474" y="685800"/>
                  </a:cubicBezTo>
                  <a:close/>
                  <a:moveTo>
                    <a:pt x="1280835" y="681038"/>
                  </a:moveTo>
                  <a:cubicBezTo>
                    <a:pt x="1284135" y="685026"/>
                    <a:pt x="1280102" y="688652"/>
                    <a:pt x="1278268" y="691915"/>
                  </a:cubicBezTo>
                  <a:cubicBezTo>
                    <a:pt x="1272769" y="696991"/>
                    <a:pt x="1264335" y="694091"/>
                    <a:pt x="1258102" y="694091"/>
                  </a:cubicBezTo>
                  <a:cubicBezTo>
                    <a:pt x="1264335" y="700979"/>
                    <a:pt x="1268002" y="709319"/>
                    <a:pt x="1272769" y="717658"/>
                  </a:cubicBezTo>
                  <a:cubicBezTo>
                    <a:pt x="1278268" y="737962"/>
                    <a:pt x="1293668" y="753916"/>
                    <a:pt x="1306868" y="769507"/>
                  </a:cubicBezTo>
                  <a:cubicBezTo>
                    <a:pt x="1318601" y="777483"/>
                    <a:pt x="1326667" y="787635"/>
                    <a:pt x="1341333" y="787635"/>
                  </a:cubicBezTo>
                  <a:cubicBezTo>
                    <a:pt x="1353433" y="792712"/>
                    <a:pt x="1367733" y="792349"/>
                    <a:pt x="1382399" y="792712"/>
                  </a:cubicBezTo>
                  <a:cubicBezTo>
                    <a:pt x="1388632" y="792349"/>
                    <a:pt x="1394499" y="798513"/>
                    <a:pt x="1399999" y="793437"/>
                  </a:cubicBezTo>
                  <a:cubicBezTo>
                    <a:pt x="1395599" y="780021"/>
                    <a:pt x="1402565" y="762618"/>
                    <a:pt x="1387899" y="752828"/>
                  </a:cubicBezTo>
                  <a:cubicBezTo>
                    <a:pt x="1366266" y="735787"/>
                    <a:pt x="1346100" y="717658"/>
                    <a:pt x="1321534" y="705693"/>
                  </a:cubicBezTo>
                  <a:cubicBezTo>
                    <a:pt x="1307601" y="698441"/>
                    <a:pt x="1295501" y="686114"/>
                    <a:pt x="1280835" y="681038"/>
                  </a:cubicBezTo>
                  <a:close/>
                  <a:moveTo>
                    <a:pt x="1267231" y="676275"/>
                  </a:moveTo>
                  <a:cubicBezTo>
                    <a:pt x="1263659" y="677027"/>
                    <a:pt x="1260484" y="681163"/>
                    <a:pt x="1259690" y="684547"/>
                  </a:cubicBezTo>
                  <a:cubicBezTo>
                    <a:pt x="1259690" y="687931"/>
                    <a:pt x="1263659" y="689059"/>
                    <a:pt x="1266040" y="689811"/>
                  </a:cubicBezTo>
                  <a:cubicBezTo>
                    <a:pt x="1270803" y="690563"/>
                    <a:pt x="1273978" y="687179"/>
                    <a:pt x="1271994" y="683043"/>
                  </a:cubicBezTo>
                  <a:cubicBezTo>
                    <a:pt x="1271200" y="680411"/>
                    <a:pt x="1270009" y="677027"/>
                    <a:pt x="1267231" y="676275"/>
                  </a:cubicBezTo>
                  <a:close/>
                  <a:moveTo>
                    <a:pt x="483569" y="674688"/>
                  </a:moveTo>
                  <a:cubicBezTo>
                    <a:pt x="480561" y="676910"/>
                    <a:pt x="473877" y="677281"/>
                    <a:pt x="474545" y="683208"/>
                  </a:cubicBezTo>
                  <a:cubicBezTo>
                    <a:pt x="476550" y="685430"/>
                    <a:pt x="478890" y="685801"/>
                    <a:pt x="481898" y="685060"/>
                  </a:cubicBezTo>
                  <a:cubicBezTo>
                    <a:pt x="483569" y="684319"/>
                    <a:pt x="486577" y="682837"/>
                    <a:pt x="486577" y="679503"/>
                  </a:cubicBezTo>
                  <a:cubicBezTo>
                    <a:pt x="486577" y="676540"/>
                    <a:pt x="485574" y="675429"/>
                    <a:pt x="483569" y="674688"/>
                  </a:cubicBezTo>
                  <a:close/>
                  <a:moveTo>
                    <a:pt x="1240861" y="669925"/>
                  </a:moveTo>
                  <a:cubicBezTo>
                    <a:pt x="1231916" y="671559"/>
                    <a:pt x="1222225" y="671559"/>
                    <a:pt x="1213652" y="673847"/>
                  </a:cubicBezTo>
                  <a:cubicBezTo>
                    <a:pt x="1221479" y="681038"/>
                    <a:pt x="1237506" y="678096"/>
                    <a:pt x="1246824" y="679077"/>
                  </a:cubicBezTo>
                  <a:cubicBezTo>
                    <a:pt x="1243470" y="670905"/>
                    <a:pt x="1254652" y="678096"/>
                    <a:pt x="1256515" y="673193"/>
                  </a:cubicBezTo>
                  <a:cubicBezTo>
                    <a:pt x="1252043" y="669925"/>
                    <a:pt x="1246079" y="670578"/>
                    <a:pt x="1240861" y="669925"/>
                  </a:cubicBezTo>
                  <a:close/>
                  <a:moveTo>
                    <a:pt x="495231" y="666574"/>
                  </a:moveTo>
                  <a:cubicBezTo>
                    <a:pt x="497022" y="669043"/>
                    <a:pt x="494515" y="674335"/>
                    <a:pt x="499171" y="675393"/>
                  </a:cubicBezTo>
                  <a:cubicBezTo>
                    <a:pt x="516721" y="682802"/>
                    <a:pt x="533913" y="691621"/>
                    <a:pt x="553253" y="693738"/>
                  </a:cubicBezTo>
                  <a:cubicBezTo>
                    <a:pt x="545732" y="689152"/>
                    <a:pt x="537136" y="685624"/>
                    <a:pt x="528898" y="681391"/>
                  </a:cubicBezTo>
                  <a:cubicBezTo>
                    <a:pt x="517079" y="678216"/>
                    <a:pt x="508841" y="658813"/>
                    <a:pt x="495231" y="666574"/>
                  </a:cubicBezTo>
                  <a:close/>
                  <a:moveTo>
                    <a:pt x="1273184" y="661918"/>
                  </a:moveTo>
                  <a:cubicBezTo>
                    <a:pt x="1271083" y="660937"/>
                    <a:pt x="1268842" y="660937"/>
                    <a:pt x="1267161" y="663062"/>
                  </a:cubicBezTo>
                  <a:cubicBezTo>
                    <a:pt x="1266040" y="666984"/>
                    <a:pt x="1272390" y="668291"/>
                    <a:pt x="1275752" y="669926"/>
                  </a:cubicBezTo>
                  <a:cubicBezTo>
                    <a:pt x="1277620" y="669926"/>
                    <a:pt x="1278740" y="668291"/>
                    <a:pt x="1278367" y="666657"/>
                  </a:cubicBezTo>
                  <a:cubicBezTo>
                    <a:pt x="1277246" y="664860"/>
                    <a:pt x="1275285" y="662898"/>
                    <a:pt x="1273184" y="661918"/>
                  </a:cubicBezTo>
                  <a:close/>
                  <a:moveTo>
                    <a:pt x="1179564" y="660400"/>
                  </a:moveTo>
                  <a:cubicBezTo>
                    <a:pt x="1146117" y="668057"/>
                    <a:pt x="1113398" y="678997"/>
                    <a:pt x="1081042" y="691395"/>
                  </a:cubicBezTo>
                  <a:cubicBezTo>
                    <a:pt x="1022874" y="719473"/>
                    <a:pt x="968705" y="757031"/>
                    <a:pt x="915990" y="797507"/>
                  </a:cubicBezTo>
                  <a:cubicBezTo>
                    <a:pt x="913082" y="801518"/>
                    <a:pt x="907265" y="805894"/>
                    <a:pt x="908719" y="810270"/>
                  </a:cubicBezTo>
                  <a:cubicBezTo>
                    <a:pt x="918172" y="817563"/>
                    <a:pt x="930532" y="813552"/>
                    <a:pt x="941439" y="810999"/>
                  </a:cubicBezTo>
                  <a:cubicBezTo>
                    <a:pt x="960343" y="811728"/>
                    <a:pt x="976703" y="803342"/>
                    <a:pt x="995608" y="800789"/>
                  </a:cubicBezTo>
                  <a:cubicBezTo>
                    <a:pt x="1021783" y="793496"/>
                    <a:pt x="1047595" y="785838"/>
                    <a:pt x="1072317" y="775264"/>
                  </a:cubicBezTo>
                  <a:cubicBezTo>
                    <a:pt x="1082860" y="773440"/>
                    <a:pt x="1090494" y="765418"/>
                    <a:pt x="1100674" y="763595"/>
                  </a:cubicBezTo>
                  <a:cubicBezTo>
                    <a:pt x="1122123" y="750468"/>
                    <a:pt x="1145390" y="739528"/>
                    <a:pt x="1163204" y="720202"/>
                  </a:cubicBezTo>
                  <a:cubicBezTo>
                    <a:pt x="1174111" y="704522"/>
                    <a:pt x="1193015" y="688842"/>
                    <a:pt x="1189016" y="668787"/>
                  </a:cubicBezTo>
                  <a:cubicBezTo>
                    <a:pt x="1189016" y="663317"/>
                    <a:pt x="1183926" y="660400"/>
                    <a:pt x="1179564" y="660400"/>
                  </a:cubicBezTo>
                  <a:close/>
                  <a:moveTo>
                    <a:pt x="1260993" y="652340"/>
                  </a:moveTo>
                  <a:cubicBezTo>
                    <a:pt x="1247140" y="650875"/>
                    <a:pt x="1234410" y="659301"/>
                    <a:pt x="1223177" y="664063"/>
                  </a:cubicBezTo>
                  <a:lnTo>
                    <a:pt x="1231789" y="663331"/>
                  </a:lnTo>
                  <a:cubicBezTo>
                    <a:pt x="1241898" y="660033"/>
                    <a:pt x="1259121" y="669925"/>
                    <a:pt x="1262865" y="655637"/>
                  </a:cubicBezTo>
                  <a:close/>
                  <a:moveTo>
                    <a:pt x="1295160" y="647700"/>
                  </a:moveTo>
                  <a:cubicBezTo>
                    <a:pt x="1288327" y="648424"/>
                    <a:pt x="1289406" y="656749"/>
                    <a:pt x="1285090" y="660730"/>
                  </a:cubicBezTo>
                  <a:cubicBezTo>
                    <a:pt x="1289406" y="663626"/>
                    <a:pt x="1288327" y="670141"/>
                    <a:pt x="1288327" y="675570"/>
                  </a:cubicBezTo>
                  <a:cubicBezTo>
                    <a:pt x="1323930" y="693668"/>
                    <a:pt x="1358814" y="712851"/>
                    <a:pt x="1392619" y="738188"/>
                  </a:cubicBezTo>
                  <a:cubicBezTo>
                    <a:pt x="1393338" y="736740"/>
                    <a:pt x="1394417" y="735292"/>
                    <a:pt x="1394417" y="734206"/>
                  </a:cubicBezTo>
                  <a:cubicBezTo>
                    <a:pt x="1396215" y="696201"/>
                    <a:pt x="1359533" y="675932"/>
                    <a:pt x="1333640" y="657472"/>
                  </a:cubicBezTo>
                  <a:cubicBezTo>
                    <a:pt x="1322492" y="650233"/>
                    <a:pt x="1308106" y="648786"/>
                    <a:pt x="1295160" y="647700"/>
                  </a:cubicBezTo>
                  <a:close/>
                  <a:moveTo>
                    <a:pt x="493062" y="646113"/>
                  </a:moveTo>
                  <a:cubicBezTo>
                    <a:pt x="488975" y="646818"/>
                    <a:pt x="484888" y="650346"/>
                    <a:pt x="483402" y="654932"/>
                  </a:cubicBezTo>
                  <a:cubicBezTo>
                    <a:pt x="486374" y="658813"/>
                    <a:pt x="491576" y="658107"/>
                    <a:pt x="495663" y="657049"/>
                  </a:cubicBezTo>
                  <a:cubicBezTo>
                    <a:pt x="497521" y="655638"/>
                    <a:pt x="500865" y="654932"/>
                    <a:pt x="500122" y="652463"/>
                  </a:cubicBezTo>
                  <a:cubicBezTo>
                    <a:pt x="498264" y="649993"/>
                    <a:pt x="496778" y="646113"/>
                    <a:pt x="493062" y="646113"/>
                  </a:cubicBezTo>
                  <a:close/>
                  <a:moveTo>
                    <a:pt x="1269246" y="638175"/>
                  </a:moveTo>
                  <a:cubicBezTo>
                    <a:pt x="1267534" y="639504"/>
                    <a:pt x="1264452" y="640833"/>
                    <a:pt x="1265822" y="643491"/>
                  </a:cubicBezTo>
                  <a:cubicBezTo>
                    <a:pt x="1268219" y="646482"/>
                    <a:pt x="1271643" y="652463"/>
                    <a:pt x="1277121" y="651466"/>
                  </a:cubicBezTo>
                  <a:cubicBezTo>
                    <a:pt x="1281915" y="649472"/>
                    <a:pt x="1278834" y="644156"/>
                    <a:pt x="1279861" y="641830"/>
                  </a:cubicBezTo>
                  <a:cubicBezTo>
                    <a:pt x="1277806" y="638175"/>
                    <a:pt x="1273013" y="639504"/>
                    <a:pt x="1269246" y="638175"/>
                  </a:cubicBezTo>
                  <a:close/>
                  <a:moveTo>
                    <a:pt x="540014" y="629708"/>
                  </a:moveTo>
                  <a:cubicBezTo>
                    <a:pt x="535960" y="628650"/>
                    <a:pt x="531906" y="629355"/>
                    <a:pt x="528589" y="631472"/>
                  </a:cubicBezTo>
                  <a:cubicBezTo>
                    <a:pt x="527852" y="633236"/>
                    <a:pt x="528589" y="635353"/>
                    <a:pt x="530432" y="636058"/>
                  </a:cubicBezTo>
                  <a:cubicBezTo>
                    <a:pt x="534486" y="654755"/>
                    <a:pt x="552544" y="668161"/>
                    <a:pt x="569127" y="676275"/>
                  </a:cubicBezTo>
                  <a:cubicBezTo>
                    <a:pt x="563968" y="666397"/>
                    <a:pt x="557334" y="656872"/>
                    <a:pt x="549964" y="647347"/>
                  </a:cubicBezTo>
                  <a:lnTo>
                    <a:pt x="544436" y="647347"/>
                  </a:lnTo>
                  <a:cubicBezTo>
                    <a:pt x="541119" y="645583"/>
                    <a:pt x="546647" y="644172"/>
                    <a:pt x="546647" y="642055"/>
                  </a:cubicBezTo>
                  <a:close/>
                  <a:moveTo>
                    <a:pt x="512757" y="627045"/>
                  </a:moveTo>
                  <a:cubicBezTo>
                    <a:pt x="510163" y="627821"/>
                    <a:pt x="507272" y="629892"/>
                    <a:pt x="505401" y="630582"/>
                  </a:cubicBezTo>
                  <a:cubicBezTo>
                    <a:pt x="504040" y="631963"/>
                    <a:pt x="504040" y="634379"/>
                    <a:pt x="505401" y="635759"/>
                  </a:cubicBezTo>
                  <a:cubicBezTo>
                    <a:pt x="507101" y="637485"/>
                    <a:pt x="510163" y="638175"/>
                    <a:pt x="512885" y="637485"/>
                  </a:cubicBezTo>
                  <a:cubicBezTo>
                    <a:pt x="515266" y="636794"/>
                    <a:pt x="518328" y="634724"/>
                    <a:pt x="518328" y="631273"/>
                  </a:cubicBezTo>
                  <a:cubicBezTo>
                    <a:pt x="517647" y="626786"/>
                    <a:pt x="515351" y="626269"/>
                    <a:pt x="512757" y="627045"/>
                  </a:cubicBezTo>
                  <a:close/>
                  <a:moveTo>
                    <a:pt x="1142722" y="626966"/>
                  </a:moveTo>
                  <a:cubicBezTo>
                    <a:pt x="1139254" y="626242"/>
                    <a:pt x="1135787" y="626242"/>
                    <a:pt x="1132684" y="628595"/>
                  </a:cubicBezTo>
                  <a:cubicBezTo>
                    <a:pt x="1108593" y="625336"/>
                    <a:pt x="1087422" y="636200"/>
                    <a:pt x="1067346" y="645977"/>
                  </a:cubicBezTo>
                  <a:cubicBezTo>
                    <a:pt x="1055300" y="652857"/>
                    <a:pt x="1041429" y="655030"/>
                    <a:pt x="1030479" y="665169"/>
                  </a:cubicBezTo>
                  <a:cubicBezTo>
                    <a:pt x="973536" y="683999"/>
                    <a:pt x="915498" y="734334"/>
                    <a:pt x="897977" y="793721"/>
                  </a:cubicBezTo>
                  <a:cubicBezTo>
                    <a:pt x="896152" y="795532"/>
                    <a:pt x="896152" y="800964"/>
                    <a:pt x="898707" y="801688"/>
                  </a:cubicBezTo>
                  <a:lnTo>
                    <a:pt x="951270" y="758958"/>
                  </a:lnTo>
                  <a:cubicBezTo>
                    <a:pt x="1010768" y="718763"/>
                    <a:pt x="1072821" y="681465"/>
                    <a:pt x="1142174" y="663359"/>
                  </a:cubicBezTo>
                  <a:lnTo>
                    <a:pt x="1161155" y="656116"/>
                  </a:lnTo>
                  <a:cubicBezTo>
                    <a:pt x="1162615" y="650322"/>
                    <a:pt x="1164440" y="643804"/>
                    <a:pt x="1161155" y="638735"/>
                  </a:cubicBezTo>
                  <a:lnTo>
                    <a:pt x="1152760" y="629682"/>
                  </a:lnTo>
                  <a:cubicBezTo>
                    <a:pt x="1149657" y="629139"/>
                    <a:pt x="1146189" y="627690"/>
                    <a:pt x="1142722" y="626966"/>
                  </a:cubicBezTo>
                  <a:close/>
                  <a:moveTo>
                    <a:pt x="1270546" y="617483"/>
                  </a:moveTo>
                  <a:cubicBezTo>
                    <a:pt x="1268037" y="617483"/>
                    <a:pt x="1264452" y="619399"/>
                    <a:pt x="1264452" y="621698"/>
                  </a:cubicBezTo>
                  <a:cubicBezTo>
                    <a:pt x="1264811" y="623614"/>
                    <a:pt x="1267320" y="624764"/>
                    <a:pt x="1269113" y="624764"/>
                  </a:cubicBezTo>
                  <a:cubicBezTo>
                    <a:pt x="1272339" y="627063"/>
                    <a:pt x="1273773" y="622847"/>
                    <a:pt x="1275565" y="620931"/>
                  </a:cubicBezTo>
                  <a:cubicBezTo>
                    <a:pt x="1274848" y="618632"/>
                    <a:pt x="1273056" y="615950"/>
                    <a:pt x="1270546" y="617483"/>
                  </a:cubicBezTo>
                  <a:close/>
                  <a:moveTo>
                    <a:pt x="537377" y="611188"/>
                  </a:moveTo>
                  <a:cubicBezTo>
                    <a:pt x="534908" y="612775"/>
                    <a:pt x="531733" y="612775"/>
                    <a:pt x="531733" y="616347"/>
                  </a:cubicBezTo>
                  <a:cubicBezTo>
                    <a:pt x="531027" y="618728"/>
                    <a:pt x="533144" y="620713"/>
                    <a:pt x="534908" y="619919"/>
                  </a:cubicBezTo>
                  <a:cubicBezTo>
                    <a:pt x="538083" y="619125"/>
                    <a:pt x="542669" y="619125"/>
                    <a:pt x="543727" y="615157"/>
                  </a:cubicBezTo>
                  <a:cubicBezTo>
                    <a:pt x="543374" y="611585"/>
                    <a:pt x="540199" y="611188"/>
                    <a:pt x="537377" y="611188"/>
                  </a:cubicBezTo>
                  <a:close/>
                  <a:moveTo>
                    <a:pt x="582710" y="608013"/>
                  </a:moveTo>
                  <a:lnTo>
                    <a:pt x="580240" y="608372"/>
                  </a:lnTo>
                  <a:cubicBezTo>
                    <a:pt x="573890" y="619144"/>
                    <a:pt x="578124" y="635662"/>
                    <a:pt x="579535" y="648588"/>
                  </a:cubicBezTo>
                  <a:cubicBezTo>
                    <a:pt x="581299" y="655770"/>
                    <a:pt x="583415" y="663670"/>
                    <a:pt x="588354" y="668338"/>
                  </a:cubicBezTo>
                  <a:lnTo>
                    <a:pt x="589765" y="667620"/>
                  </a:lnTo>
                  <a:cubicBezTo>
                    <a:pt x="585179" y="651820"/>
                    <a:pt x="584474" y="637457"/>
                    <a:pt x="585179" y="620221"/>
                  </a:cubicBezTo>
                  <a:cubicBezTo>
                    <a:pt x="583768" y="616272"/>
                    <a:pt x="580593" y="612322"/>
                    <a:pt x="582710" y="608013"/>
                  </a:cubicBezTo>
                  <a:close/>
                  <a:moveTo>
                    <a:pt x="564031" y="598488"/>
                  </a:moveTo>
                  <a:cubicBezTo>
                    <a:pt x="562360" y="599953"/>
                    <a:pt x="558015" y="599220"/>
                    <a:pt x="559352" y="603617"/>
                  </a:cubicBezTo>
                  <a:cubicBezTo>
                    <a:pt x="560689" y="606181"/>
                    <a:pt x="563028" y="607280"/>
                    <a:pt x="564699" y="608013"/>
                  </a:cubicBezTo>
                  <a:cubicBezTo>
                    <a:pt x="567039" y="608013"/>
                    <a:pt x="570715" y="608013"/>
                    <a:pt x="569713" y="604349"/>
                  </a:cubicBezTo>
                  <a:cubicBezTo>
                    <a:pt x="569044" y="601785"/>
                    <a:pt x="567707" y="598488"/>
                    <a:pt x="564031" y="598488"/>
                  </a:cubicBezTo>
                  <a:close/>
                  <a:moveTo>
                    <a:pt x="1248112" y="596900"/>
                  </a:moveTo>
                  <a:cubicBezTo>
                    <a:pt x="1243743" y="598351"/>
                    <a:pt x="1239738" y="604157"/>
                    <a:pt x="1238645" y="608511"/>
                  </a:cubicBezTo>
                  <a:cubicBezTo>
                    <a:pt x="1229543" y="616857"/>
                    <a:pt x="1222260" y="627380"/>
                    <a:pt x="1212065" y="635000"/>
                  </a:cubicBezTo>
                  <a:cubicBezTo>
                    <a:pt x="1214978" y="635000"/>
                    <a:pt x="1218255" y="634274"/>
                    <a:pt x="1221532" y="633185"/>
                  </a:cubicBezTo>
                  <a:cubicBezTo>
                    <a:pt x="1232820" y="626654"/>
                    <a:pt x="1244835" y="620848"/>
                    <a:pt x="1251753" y="608511"/>
                  </a:cubicBezTo>
                  <a:cubicBezTo>
                    <a:pt x="1248840" y="605245"/>
                    <a:pt x="1248112" y="601617"/>
                    <a:pt x="1248112" y="596900"/>
                  </a:cubicBezTo>
                  <a:close/>
                  <a:moveTo>
                    <a:pt x="969828" y="595468"/>
                  </a:moveTo>
                  <a:cubicBezTo>
                    <a:pt x="952934" y="593785"/>
                    <a:pt x="935585" y="596423"/>
                    <a:pt x="920507" y="603884"/>
                  </a:cubicBezTo>
                  <a:cubicBezTo>
                    <a:pt x="900888" y="626447"/>
                    <a:pt x="877999" y="647918"/>
                    <a:pt x="850749" y="658836"/>
                  </a:cubicBezTo>
                  <a:cubicBezTo>
                    <a:pt x="836217" y="678852"/>
                    <a:pt x="834037" y="703598"/>
                    <a:pt x="836943" y="729073"/>
                  </a:cubicBezTo>
                  <a:cubicBezTo>
                    <a:pt x="836943" y="746541"/>
                    <a:pt x="849659" y="759642"/>
                    <a:pt x="852203" y="774927"/>
                  </a:cubicBezTo>
                  <a:cubicBezTo>
                    <a:pt x="850386" y="776383"/>
                    <a:pt x="848933" y="772380"/>
                    <a:pt x="846390" y="772380"/>
                  </a:cubicBezTo>
                  <a:cubicBezTo>
                    <a:pt x="823137" y="750908"/>
                    <a:pt x="800248" y="730165"/>
                    <a:pt x="791528" y="700323"/>
                  </a:cubicBezTo>
                  <a:cubicBezTo>
                    <a:pt x="789712" y="695956"/>
                    <a:pt x="790802" y="690861"/>
                    <a:pt x="787168" y="687950"/>
                  </a:cubicBezTo>
                  <a:cubicBezTo>
                    <a:pt x="784625" y="689405"/>
                    <a:pt x="780265" y="692681"/>
                    <a:pt x="782082" y="696684"/>
                  </a:cubicBezTo>
                  <a:cubicBezTo>
                    <a:pt x="787895" y="711605"/>
                    <a:pt x="794071" y="726889"/>
                    <a:pt x="803518" y="739991"/>
                  </a:cubicBezTo>
                  <a:cubicBezTo>
                    <a:pt x="817324" y="754184"/>
                    <a:pt x="830767" y="773107"/>
                    <a:pt x="847843" y="782933"/>
                  </a:cubicBezTo>
                  <a:cubicBezTo>
                    <a:pt x="852203" y="786209"/>
                    <a:pt x="856563" y="790576"/>
                    <a:pt x="861649" y="789484"/>
                  </a:cubicBezTo>
                  <a:cubicBezTo>
                    <a:pt x="864192" y="784025"/>
                    <a:pt x="858379" y="780750"/>
                    <a:pt x="858016" y="775655"/>
                  </a:cubicBezTo>
                  <a:cubicBezTo>
                    <a:pt x="855473" y="758915"/>
                    <a:pt x="859832" y="742538"/>
                    <a:pt x="866009" y="728345"/>
                  </a:cubicBezTo>
                  <a:cubicBezTo>
                    <a:pt x="870369" y="717791"/>
                    <a:pt x="870369" y="706146"/>
                    <a:pt x="876909" y="696684"/>
                  </a:cubicBezTo>
                  <a:cubicBezTo>
                    <a:pt x="878725" y="685402"/>
                    <a:pt x="884538" y="676304"/>
                    <a:pt x="889988" y="667206"/>
                  </a:cubicBezTo>
                  <a:cubicBezTo>
                    <a:pt x="899434" y="644643"/>
                    <a:pt x="923050" y="633725"/>
                    <a:pt x="941216" y="619896"/>
                  </a:cubicBezTo>
                  <a:cubicBezTo>
                    <a:pt x="956476" y="612254"/>
                    <a:pt x="976095" y="603884"/>
                    <a:pt x="993534" y="610798"/>
                  </a:cubicBezTo>
                  <a:cubicBezTo>
                    <a:pt x="1001164" y="614801"/>
                    <a:pt x="1006251" y="622080"/>
                    <a:pt x="1008794" y="630450"/>
                  </a:cubicBezTo>
                  <a:cubicBezTo>
                    <a:pt x="999348" y="640640"/>
                    <a:pt x="984815" y="643187"/>
                    <a:pt x="972825" y="647918"/>
                  </a:cubicBezTo>
                  <a:cubicBezTo>
                    <a:pt x="975368" y="657016"/>
                    <a:pt x="984815" y="658836"/>
                    <a:pt x="992445" y="661019"/>
                  </a:cubicBezTo>
                  <a:cubicBezTo>
                    <a:pt x="1004434" y="662839"/>
                    <a:pt x="1017514" y="660292"/>
                    <a:pt x="1026597" y="653013"/>
                  </a:cubicBezTo>
                  <a:cubicBezTo>
                    <a:pt x="1029503" y="638092"/>
                    <a:pt x="1024053" y="624627"/>
                    <a:pt x="1016424" y="612982"/>
                  </a:cubicBezTo>
                  <a:cubicBezTo>
                    <a:pt x="1003163" y="603156"/>
                    <a:pt x="986722" y="597151"/>
                    <a:pt x="969828" y="595468"/>
                  </a:cubicBezTo>
                  <a:close/>
                  <a:moveTo>
                    <a:pt x="1263827" y="594915"/>
                  </a:moveTo>
                  <a:cubicBezTo>
                    <a:pt x="1261470" y="595709"/>
                    <a:pt x="1258102" y="597297"/>
                    <a:pt x="1258102" y="600869"/>
                  </a:cubicBezTo>
                  <a:cubicBezTo>
                    <a:pt x="1258776" y="604440"/>
                    <a:pt x="1262817" y="606425"/>
                    <a:pt x="1265848" y="605631"/>
                  </a:cubicBezTo>
                  <a:cubicBezTo>
                    <a:pt x="1266858" y="603647"/>
                    <a:pt x="1269215" y="602853"/>
                    <a:pt x="1268542" y="600869"/>
                  </a:cubicBezTo>
                  <a:cubicBezTo>
                    <a:pt x="1267868" y="598090"/>
                    <a:pt x="1266858" y="593725"/>
                    <a:pt x="1263827" y="594915"/>
                  </a:cubicBezTo>
                  <a:close/>
                  <a:moveTo>
                    <a:pt x="1341480" y="592872"/>
                  </a:moveTo>
                  <a:cubicBezTo>
                    <a:pt x="1321132" y="597645"/>
                    <a:pt x="1301154" y="604622"/>
                    <a:pt x="1282285" y="613801"/>
                  </a:cubicBezTo>
                  <a:lnTo>
                    <a:pt x="1286355" y="623715"/>
                  </a:lnTo>
                  <a:cubicBezTo>
                    <a:pt x="1281915" y="631426"/>
                    <a:pt x="1291534" y="633996"/>
                    <a:pt x="1291534" y="640605"/>
                  </a:cubicBezTo>
                  <a:lnTo>
                    <a:pt x="1304483" y="642074"/>
                  </a:lnTo>
                  <a:cubicBezTo>
                    <a:pt x="1317802" y="640605"/>
                    <a:pt x="1331491" y="646113"/>
                    <a:pt x="1344810" y="642074"/>
                  </a:cubicBezTo>
                  <a:cubicBezTo>
                    <a:pt x="1353320" y="638035"/>
                    <a:pt x="1361459" y="632894"/>
                    <a:pt x="1364049" y="622981"/>
                  </a:cubicBezTo>
                  <a:cubicBezTo>
                    <a:pt x="1369228" y="615270"/>
                    <a:pt x="1359609" y="610497"/>
                    <a:pt x="1356279" y="604622"/>
                  </a:cubicBezTo>
                  <a:cubicBezTo>
                    <a:pt x="1349990" y="602786"/>
                    <a:pt x="1349250" y="592138"/>
                    <a:pt x="1341480" y="592872"/>
                  </a:cubicBezTo>
                  <a:close/>
                  <a:moveTo>
                    <a:pt x="586590" y="592138"/>
                  </a:moveTo>
                  <a:cubicBezTo>
                    <a:pt x="583415" y="592832"/>
                    <a:pt x="583768" y="596652"/>
                    <a:pt x="583415" y="598736"/>
                  </a:cubicBezTo>
                  <a:cubicBezTo>
                    <a:pt x="585885" y="601862"/>
                    <a:pt x="589060" y="603251"/>
                    <a:pt x="592940" y="601862"/>
                  </a:cubicBezTo>
                  <a:cubicBezTo>
                    <a:pt x="594704" y="601167"/>
                    <a:pt x="596115" y="597694"/>
                    <a:pt x="594704" y="595958"/>
                  </a:cubicBezTo>
                  <a:cubicBezTo>
                    <a:pt x="592940" y="592138"/>
                    <a:pt x="589765" y="592832"/>
                    <a:pt x="586590" y="592138"/>
                  </a:cubicBezTo>
                  <a:close/>
                  <a:moveTo>
                    <a:pt x="1205866" y="581025"/>
                  </a:moveTo>
                  <a:cubicBezTo>
                    <a:pt x="1203309" y="592307"/>
                    <a:pt x="1201482" y="603225"/>
                    <a:pt x="1194174" y="611595"/>
                  </a:cubicBezTo>
                  <a:cubicBezTo>
                    <a:pt x="1186867" y="611595"/>
                    <a:pt x="1188694" y="620693"/>
                    <a:pt x="1184309" y="624697"/>
                  </a:cubicBezTo>
                  <a:cubicBezTo>
                    <a:pt x="1180290" y="629792"/>
                    <a:pt x="1171521" y="629792"/>
                    <a:pt x="1170790" y="636343"/>
                  </a:cubicBezTo>
                  <a:cubicBezTo>
                    <a:pt x="1175906" y="642893"/>
                    <a:pt x="1174809" y="653811"/>
                    <a:pt x="1184309" y="655631"/>
                  </a:cubicBezTo>
                  <a:cubicBezTo>
                    <a:pt x="1196732" y="649808"/>
                    <a:pt x="1193809" y="671280"/>
                    <a:pt x="1205136" y="671280"/>
                  </a:cubicBezTo>
                  <a:cubicBezTo>
                    <a:pt x="1210982" y="673100"/>
                    <a:pt x="1208789" y="667277"/>
                    <a:pt x="1212809" y="666185"/>
                  </a:cubicBezTo>
                  <a:cubicBezTo>
                    <a:pt x="1212078" y="663638"/>
                    <a:pt x="1212078" y="660362"/>
                    <a:pt x="1213905" y="658179"/>
                  </a:cubicBezTo>
                  <a:lnTo>
                    <a:pt x="1257019" y="643257"/>
                  </a:lnTo>
                  <a:lnTo>
                    <a:pt x="1262865" y="634159"/>
                  </a:lnTo>
                  <a:cubicBezTo>
                    <a:pt x="1248250" y="642893"/>
                    <a:pt x="1231808" y="647261"/>
                    <a:pt x="1216462" y="653083"/>
                  </a:cubicBezTo>
                  <a:cubicBezTo>
                    <a:pt x="1213539" y="653811"/>
                    <a:pt x="1212078" y="650536"/>
                    <a:pt x="1212078" y="647988"/>
                  </a:cubicBezTo>
                  <a:lnTo>
                    <a:pt x="1235462" y="638162"/>
                  </a:lnTo>
                  <a:cubicBezTo>
                    <a:pt x="1242404" y="634887"/>
                    <a:pt x="1250808" y="634159"/>
                    <a:pt x="1255192" y="628336"/>
                  </a:cubicBezTo>
                  <a:cubicBezTo>
                    <a:pt x="1254096" y="626516"/>
                    <a:pt x="1254096" y="621421"/>
                    <a:pt x="1250808" y="622149"/>
                  </a:cubicBezTo>
                  <a:cubicBezTo>
                    <a:pt x="1238750" y="633795"/>
                    <a:pt x="1224135" y="638890"/>
                    <a:pt x="1208789" y="642165"/>
                  </a:cubicBezTo>
                  <a:lnTo>
                    <a:pt x="1201847" y="634159"/>
                  </a:lnTo>
                  <a:cubicBezTo>
                    <a:pt x="1215732" y="623241"/>
                    <a:pt x="1235097" y="610867"/>
                    <a:pt x="1236193" y="591579"/>
                  </a:cubicBezTo>
                  <a:cubicBezTo>
                    <a:pt x="1235097" y="589395"/>
                    <a:pt x="1232539" y="586848"/>
                    <a:pt x="1230347" y="586848"/>
                  </a:cubicBezTo>
                  <a:cubicBezTo>
                    <a:pt x="1225597" y="604316"/>
                    <a:pt x="1211347" y="617418"/>
                    <a:pt x="1197463" y="629792"/>
                  </a:cubicBezTo>
                  <a:cubicBezTo>
                    <a:pt x="1194174" y="631611"/>
                    <a:pt x="1191617" y="629064"/>
                    <a:pt x="1190521" y="626516"/>
                  </a:cubicBezTo>
                  <a:cubicBezTo>
                    <a:pt x="1201847" y="617418"/>
                    <a:pt x="1216462" y="605772"/>
                    <a:pt x="1218289" y="590123"/>
                  </a:cubicBezTo>
                  <a:cubicBezTo>
                    <a:pt x="1219020" y="587576"/>
                    <a:pt x="1219020" y="585028"/>
                    <a:pt x="1215732" y="584300"/>
                  </a:cubicBezTo>
                  <a:cubicBezTo>
                    <a:pt x="1212078" y="588303"/>
                    <a:pt x="1208424" y="583572"/>
                    <a:pt x="1205866" y="581025"/>
                  </a:cubicBezTo>
                  <a:close/>
                  <a:moveTo>
                    <a:pt x="1248654" y="578396"/>
                  </a:moveTo>
                  <a:cubicBezTo>
                    <a:pt x="1246319" y="578446"/>
                    <a:pt x="1243755" y="579636"/>
                    <a:pt x="1242472" y="581025"/>
                  </a:cubicBezTo>
                  <a:cubicBezTo>
                    <a:pt x="1240640" y="585391"/>
                    <a:pt x="1245769" y="586979"/>
                    <a:pt x="1248334" y="587376"/>
                  </a:cubicBezTo>
                  <a:cubicBezTo>
                    <a:pt x="1250166" y="586185"/>
                    <a:pt x="1254928" y="586979"/>
                    <a:pt x="1253463" y="582613"/>
                  </a:cubicBezTo>
                  <a:cubicBezTo>
                    <a:pt x="1253097" y="579438"/>
                    <a:pt x="1250990" y="578347"/>
                    <a:pt x="1248654" y="578396"/>
                  </a:cubicBezTo>
                  <a:close/>
                  <a:moveTo>
                    <a:pt x="1224856" y="570476"/>
                  </a:moveTo>
                  <a:cubicBezTo>
                    <a:pt x="1224130" y="572985"/>
                    <a:pt x="1221590" y="575494"/>
                    <a:pt x="1224856" y="577287"/>
                  </a:cubicBezTo>
                  <a:cubicBezTo>
                    <a:pt x="1228485" y="579438"/>
                    <a:pt x="1234290" y="578721"/>
                    <a:pt x="1234290" y="573702"/>
                  </a:cubicBezTo>
                  <a:cubicBezTo>
                    <a:pt x="1232476" y="570476"/>
                    <a:pt x="1228122" y="568325"/>
                    <a:pt x="1224856" y="570476"/>
                  </a:cubicBezTo>
                  <a:close/>
                  <a:moveTo>
                    <a:pt x="1211222" y="563927"/>
                  </a:moveTo>
                  <a:cubicBezTo>
                    <a:pt x="1209386" y="563880"/>
                    <a:pt x="1207104" y="564832"/>
                    <a:pt x="1206112" y="565785"/>
                  </a:cubicBezTo>
                  <a:cubicBezTo>
                    <a:pt x="1204127" y="569214"/>
                    <a:pt x="1208096" y="571500"/>
                    <a:pt x="1210874" y="570738"/>
                  </a:cubicBezTo>
                  <a:cubicBezTo>
                    <a:pt x="1212462" y="570738"/>
                    <a:pt x="1214446" y="569214"/>
                    <a:pt x="1213653" y="568071"/>
                  </a:cubicBezTo>
                  <a:cubicBezTo>
                    <a:pt x="1214447" y="565023"/>
                    <a:pt x="1213057" y="563975"/>
                    <a:pt x="1211222" y="563927"/>
                  </a:cubicBezTo>
                  <a:close/>
                  <a:moveTo>
                    <a:pt x="1327867" y="560081"/>
                  </a:moveTo>
                  <a:cubicBezTo>
                    <a:pt x="1319954" y="560675"/>
                    <a:pt x="1311306" y="563599"/>
                    <a:pt x="1304314" y="564147"/>
                  </a:cubicBezTo>
                  <a:cubicBezTo>
                    <a:pt x="1290697" y="570727"/>
                    <a:pt x="1276713" y="576576"/>
                    <a:pt x="1266040" y="587177"/>
                  </a:cubicBezTo>
                  <a:cubicBezTo>
                    <a:pt x="1269720" y="589735"/>
                    <a:pt x="1274873" y="591563"/>
                    <a:pt x="1277449" y="595950"/>
                  </a:cubicBezTo>
                  <a:cubicBezTo>
                    <a:pt x="1278553" y="599971"/>
                    <a:pt x="1278553" y="605088"/>
                    <a:pt x="1280025" y="608013"/>
                  </a:cubicBezTo>
                  <a:cubicBezTo>
                    <a:pt x="1301002" y="599971"/>
                    <a:pt x="1320138" y="587177"/>
                    <a:pt x="1342587" y="584983"/>
                  </a:cubicBezTo>
                  <a:cubicBezTo>
                    <a:pt x="1347003" y="580962"/>
                    <a:pt x="1346635" y="575114"/>
                    <a:pt x="1347003" y="569996"/>
                  </a:cubicBezTo>
                  <a:cubicBezTo>
                    <a:pt x="1342955" y="561223"/>
                    <a:pt x="1335779" y="559487"/>
                    <a:pt x="1327867" y="560081"/>
                  </a:cubicBezTo>
                  <a:close/>
                  <a:moveTo>
                    <a:pt x="929260" y="527050"/>
                  </a:moveTo>
                  <a:cubicBezTo>
                    <a:pt x="919450" y="530671"/>
                    <a:pt x="910729" y="537913"/>
                    <a:pt x="900555" y="539362"/>
                  </a:cubicBezTo>
                  <a:cubicBezTo>
                    <a:pt x="851865" y="550950"/>
                    <a:pt x="807534" y="570142"/>
                    <a:pt x="763568" y="592955"/>
                  </a:cubicBezTo>
                  <a:cubicBezTo>
                    <a:pt x="717058" y="618666"/>
                    <a:pt x="673091" y="649084"/>
                    <a:pt x="627307" y="676967"/>
                  </a:cubicBezTo>
                  <a:cubicBezTo>
                    <a:pt x="619313" y="684571"/>
                    <a:pt x="604779" y="682398"/>
                    <a:pt x="604052" y="696521"/>
                  </a:cubicBezTo>
                  <a:cubicBezTo>
                    <a:pt x="607322" y="702315"/>
                    <a:pt x="613500" y="704850"/>
                    <a:pt x="620040" y="704126"/>
                  </a:cubicBezTo>
                  <a:cubicBezTo>
                    <a:pt x="625854" y="701229"/>
                    <a:pt x="630941" y="702315"/>
                    <a:pt x="638208" y="702677"/>
                  </a:cubicBezTo>
                  <a:cubicBezTo>
                    <a:pt x="682902" y="693986"/>
                    <a:pt x="733409" y="694710"/>
                    <a:pt x="773379" y="670449"/>
                  </a:cubicBezTo>
                  <a:cubicBezTo>
                    <a:pt x="787186" y="661758"/>
                    <a:pt x="794090" y="642565"/>
                    <a:pt x="810805" y="638944"/>
                  </a:cubicBezTo>
                  <a:cubicBezTo>
                    <a:pt x="854408" y="636047"/>
                    <a:pt x="894014" y="605267"/>
                    <a:pt x="917996" y="565796"/>
                  </a:cubicBezTo>
                  <a:cubicBezTo>
                    <a:pt x="923447" y="553484"/>
                    <a:pt x="931077" y="540448"/>
                    <a:pt x="929260" y="527050"/>
                  </a:cubicBezTo>
                  <a:close/>
                  <a:moveTo>
                    <a:pt x="985788" y="524852"/>
                  </a:moveTo>
                  <a:cubicBezTo>
                    <a:pt x="974391" y="523203"/>
                    <a:pt x="962271" y="526134"/>
                    <a:pt x="953406" y="534743"/>
                  </a:cubicBezTo>
                  <a:cubicBezTo>
                    <a:pt x="946532" y="539872"/>
                    <a:pt x="942914" y="549031"/>
                    <a:pt x="942190" y="558189"/>
                  </a:cubicBezTo>
                  <a:lnTo>
                    <a:pt x="958471" y="549031"/>
                  </a:lnTo>
                  <a:cubicBezTo>
                    <a:pt x="978009" y="546466"/>
                    <a:pt x="998270" y="552328"/>
                    <a:pt x="1009486" y="570645"/>
                  </a:cubicBezTo>
                  <a:cubicBezTo>
                    <a:pt x="1009486" y="573209"/>
                    <a:pt x="1012742" y="574675"/>
                    <a:pt x="1014551" y="572477"/>
                  </a:cubicBezTo>
                  <a:cubicBezTo>
                    <a:pt x="1019978" y="563318"/>
                    <a:pt x="1018893" y="553060"/>
                    <a:pt x="1013828" y="542436"/>
                  </a:cubicBezTo>
                  <a:cubicBezTo>
                    <a:pt x="1007858" y="532728"/>
                    <a:pt x="997185" y="526500"/>
                    <a:pt x="985788" y="524852"/>
                  </a:cubicBezTo>
                  <a:close/>
                  <a:moveTo>
                    <a:pt x="1314447" y="509588"/>
                  </a:moveTo>
                  <a:lnTo>
                    <a:pt x="1312656" y="524167"/>
                  </a:lnTo>
                  <a:lnTo>
                    <a:pt x="1300835" y="540933"/>
                  </a:lnTo>
                  <a:cubicBezTo>
                    <a:pt x="1291522" y="547494"/>
                    <a:pt x="1285432" y="553325"/>
                    <a:pt x="1279701" y="563166"/>
                  </a:cubicBezTo>
                  <a:cubicBezTo>
                    <a:pt x="1273611" y="566811"/>
                    <a:pt x="1266089" y="572643"/>
                    <a:pt x="1262865" y="580661"/>
                  </a:cubicBezTo>
                  <a:cubicBezTo>
                    <a:pt x="1263582" y="581026"/>
                    <a:pt x="1264298" y="581026"/>
                    <a:pt x="1264656" y="581026"/>
                  </a:cubicBezTo>
                  <a:cubicBezTo>
                    <a:pt x="1274686" y="564989"/>
                    <a:pt x="1293313" y="559157"/>
                    <a:pt x="1301551" y="542755"/>
                  </a:cubicBezTo>
                  <a:cubicBezTo>
                    <a:pt x="1311581" y="539111"/>
                    <a:pt x="1321969" y="538382"/>
                    <a:pt x="1332715" y="539111"/>
                  </a:cubicBezTo>
                  <a:cubicBezTo>
                    <a:pt x="1329491" y="527812"/>
                    <a:pt x="1323402" y="516148"/>
                    <a:pt x="1314447" y="509588"/>
                  </a:cubicBezTo>
                  <a:close/>
                  <a:moveTo>
                    <a:pt x="844455" y="496888"/>
                  </a:moveTo>
                  <a:cubicBezTo>
                    <a:pt x="810332" y="501951"/>
                    <a:pt x="784196" y="526183"/>
                    <a:pt x="751888" y="535948"/>
                  </a:cubicBezTo>
                  <a:cubicBezTo>
                    <a:pt x="719943" y="558733"/>
                    <a:pt x="685095" y="575370"/>
                    <a:pt x="654239" y="601049"/>
                  </a:cubicBezTo>
                  <a:cubicBezTo>
                    <a:pt x="634274" y="622749"/>
                    <a:pt x="601240" y="638662"/>
                    <a:pt x="600877" y="671574"/>
                  </a:cubicBezTo>
                  <a:cubicBezTo>
                    <a:pt x="600877" y="674829"/>
                    <a:pt x="604507" y="676276"/>
                    <a:pt x="607774" y="676276"/>
                  </a:cubicBezTo>
                  <a:cubicBezTo>
                    <a:pt x="636089" y="667234"/>
                    <a:pt x="658958" y="644811"/>
                    <a:pt x="685821" y="632514"/>
                  </a:cubicBezTo>
                  <a:cubicBezTo>
                    <a:pt x="706875" y="621302"/>
                    <a:pt x="725752" y="605750"/>
                    <a:pt x="747895" y="594900"/>
                  </a:cubicBezTo>
                  <a:cubicBezTo>
                    <a:pt x="776935" y="575008"/>
                    <a:pt x="811058" y="567413"/>
                    <a:pt x="839736" y="548968"/>
                  </a:cubicBezTo>
                  <a:cubicBezTo>
                    <a:pt x="866598" y="542096"/>
                    <a:pt x="894550" y="535225"/>
                    <a:pt x="919597" y="523651"/>
                  </a:cubicBezTo>
                  <a:cubicBezTo>
                    <a:pt x="921049" y="516056"/>
                    <a:pt x="931213" y="518950"/>
                    <a:pt x="932665" y="512440"/>
                  </a:cubicBezTo>
                  <a:cubicBezTo>
                    <a:pt x="921412" y="505930"/>
                    <a:pt x="908344" y="501590"/>
                    <a:pt x="894550" y="500505"/>
                  </a:cubicBezTo>
                  <a:cubicBezTo>
                    <a:pt x="877125" y="500505"/>
                    <a:pt x="861153" y="498335"/>
                    <a:pt x="844455" y="496888"/>
                  </a:cubicBezTo>
                  <a:close/>
                  <a:moveTo>
                    <a:pt x="1267191" y="469900"/>
                  </a:moveTo>
                  <a:cubicBezTo>
                    <a:pt x="1260974" y="484744"/>
                    <a:pt x="1262071" y="502123"/>
                    <a:pt x="1254027" y="515520"/>
                  </a:cubicBezTo>
                  <a:cubicBezTo>
                    <a:pt x="1251467" y="520227"/>
                    <a:pt x="1252564" y="526020"/>
                    <a:pt x="1248907" y="529278"/>
                  </a:cubicBezTo>
                  <a:cubicBezTo>
                    <a:pt x="1248907" y="538330"/>
                    <a:pt x="1239766" y="545209"/>
                    <a:pt x="1237206" y="553536"/>
                  </a:cubicBezTo>
                  <a:cubicBezTo>
                    <a:pt x="1229527" y="562588"/>
                    <a:pt x="1243057" y="564036"/>
                    <a:pt x="1244885" y="570915"/>
                  </a:cubicBezTo>
                  <a:cubicBezTo>
                    <a:pt x="1249273" y="573088"/>
                    <a:pt x="1252564" y="568381"/>
                    <a:pt x="1256952" y="570553"/>
                  </a:cubicBezTo>
                  <a:cubicBezTo>
                    <a:pt x="1260974" y="570553"/>
                    <a:pt x="1262071" y="566571"/>
                    <a:pt x="1261340" y="562588"/>
                  </a:cubicBezTo>
                  <a:cubicBezTo>
                    <a:pt x="1282548" y="543399"/>
                    <a:pt x="1294615" y="518778"/>
                    <a:pt x="1294615" y="490537"/>
                  </a:cubicBezTo>
                  <a:cubicBezTo>
                    <a:pt x="1290227" y="480038"/>
                    <a:pt x="1279257" y="469900"/>
                    <a:pt x="1267191" y="469900"/>
                  </a:cubicBezTo>
                  <a:close/>
                  <a:moveTo>
                    <a:pt x="522723" y="439654"/>
                  </a:moveTo>
                  <a:cubicBezTo>
                    <a:pt x="516259" y="440480"/>
                    <a:pt x="509703" y="443600"/>
                    <a:pt x="505151" y="447453"/>
                  </a:cubicBezTo>
                  <a:cubicBezTo>
                    <a:pt x="488762" y="461032"/>
                    <a:pt x="486577" y="483787"/>
                    <a:pt x="490583" y="503238"/>
                  </a:cubicBezTo>
                  <a:lnTo>
                    <a:pt x="492040" y="503238"/>
                  </a:lnTo>
                  <a:cubicBezTo>
                    <a:pt x="498595" y="496265"/>
                    <a:pt x="501873" y="487824"/>
                    <a:pt x="508428" y="480851"/>
                  </a:cubicBezTo>
                  <a:cubicBezTo>
                    <a:pt x="520083" y="472409"/>
                    <a:pt x="531373" y="461032"/>
                    <a:pt x="545213" y="456995"/>
                  </a:cubicBezTo>
                  <a:cubicBezTo>
                    <a:pt x="548490" y="452958"/>
                    <a:pt x="542663" y="448921"/>
                    <a:pt x="539750" y="445618"/>
                  </a:cubicBezTo>
                  <a:cubicBezTo>
                    <a:pt x="535562" y="440297"/>
                    <a:pt x="529188" y="438828"/>
                    <a:pt x="522723" y="439654"/>
                  </a:cubicBezTo>
                  <a:close/>
                  <a:moveTo>
                    <a:pt x="968489" y="421284"/>
                  </a:moveTo>
                  <a:cubicBezTo>
                    <a:pt x="957526" y="421284"/>
                    <a:pt x="949852" y="429655"/>
                    <a:pt x="941082" y="434751"/>
                  </a:cubicBezTo>
                  <a:cubicBezTo>
                    <a:pt x="940351" y="436571"/>
                    <a:pt x="937427" y="438755"/>
                    <a:pt x="939254" y="440575"/>
                  </a:cubicBezTo>
                  <a:cubicBezTo>
                    <a:pt x="956795" y="449674"/>
                    <a:pt x="974701" y="461321"/>
                    <a:pt x="984934" y="479520"/>
                  </a:cubicBezTo>
                  <a:cubicBezTo>
                    <a:pt x="996262" y="493351"/>
                    <a:pt x="998089" y="511914"/>
                    <a:pt x="1013437" y="523197"/>
                  </a:cubicBezTo>
                  <a:cubicBezTo>
                    <a:pt x="1032075" y="546492"/>
                    <a:pt x="1056559" y="567966"/>
                    <a:pt x="1079581" y="589077"/>
                  </a:cubicBezTo>
                  <a:cubicBezTo>
                    <a:pt x="1091640" y="597813"/>
                    <a:pt x="1103699" y="607276"/>
                    <a:pt x="1116855" y="613827"/>
                  </a:cubicBezTo>
                  <a:lnTo>
                    <a:pt x="1140974" y="617831"/>
                  </a:lnTo>
                  <a:cubicBezTo>
                    <a:pt x="1151206" y="617831"/>
                    <a:pt x="1158149" y="625475"/>
                    <a:pt x="1169112" y="623655"/>
                  </a:cubicBezTo>
                  <a:cubicBezTo>
                    <a:pt x="1174228" y="621107"/>
                    <a:pt x="1181902" y="616375"/>
                    <a:pt x="1179710" y="608732"/>
                  </a:cubicBezTo>
                  <a:cubicBezTo>
                    <a:pt x="1172766" y="572334"/>
                    <a:pt x="1142435" y="547220"/>
                    <a:pt x="1119413" y="518465"/>
                  </a:cubicBezTo>
                  <a:cubicBezTo>
                    <a:pt x="1092371" y="493351"/>
                    <a:pt x="1064233" y="467873"/>
                    <a:pt x="1033902" y="447126"/>
                  </a:cubicBezTo>
                  <a:cubicBezTo>
                    <a:pt x="1012707" y="436207"/>
                    <a:pt x="993704" y="419100"/>
                    <a:pt x="968489" y="421284"/>
                  </a:cubicBezTo>
                  <a:close/>
                  <a:moveTo>
                    <a:pt x="1031569" y="410182"/>
                  </a:moveTo>
                  <a:cubicBezTo>
                    <a:pt x="1025120" y="410683"/>
                    <a:pt x="1019175" y="413144"/>
                    <a:pt x="1014967" y="419888"/>
                  </a:cubicBezTo>
                  <a:cubicBezTo>
                    <a:pt x="1012040" y="425720"/>
                    <a:pt x="1020821" y="425720"/>
                    <a:pt x="1021919" y="430459"/>
                  </a:cubicBezTo>
                  <a:cubicBezTo>
                    <a:pt x="1072409" y="466184"/>
                    <a:pt x="1123264" y="507741"/>
                    <a:pt x="1161315" y="555131"/>
                  </a:cubicBezTo>
                  <a:cubicBezTo>
                    <a:pt x="1170096" y="570806"/>
                    <a:pt x="1180340" y="585023"/>
                    <a:pt x="1186926" y="601427"/>
                  </a:cubicBezTo>
                  <a:cubicBezTo>
                    <a:pt x="1188755" y="603250"/>
                    <a:pt x="1190584" y="601427"/>
                    <a:pt x="1192414" y="599969"/>
                  </a:cubicBezTo>
                  <a:cubicBezTo>
                    <a:pt x="1199365" y="592314"/>
                    <a:pt x="1196438" y="579919"/>
                    <a:pt x="1192414" y="570806"/>
                  </a:cubicBezTo>
                  <a:cubicBezTo>
                    <a:pt x="1176681" y="511022"/>
                    <a:pt x="1130948" y="463632"/>
                    <a:pt x="1080458" y="427908"/>
                  </a:cubicBezTo>
                  <a:lnTo>
                    <a:pt x="1051188" y="412232"/>
                  </a:lnTo>
                  <a:cubicBezTo>
                    <a:pt x="1044969" y="411139"/>
                    <a:pt x="1038017" y="409681"/>
                    <a:pt x="1031569" y="410182"/>
                  </a:cubicBezTo>
                  <a:close/>
                  <a:moveTo>
                    <a:pt x="1201508" y="404547"/>
                  </a:moveTo>
                  <a:cubicBezTo>
                    <a:pt x="1202960" y="420184"/>
                    <a:pt x="1198603" y="435094"/>
                    <a:pt x="1193520" y="449277"/>
                  </a:cubicBezTo>
                  <a:cubicBezTo>
                    <a:pt x="1181902" y="483097"/>
                    <a:pt x="1188800" y="522008"/>
                    <a:pt x="1198966" y="555101"/>
                  </a:cubicBezTo>
                  <a:cubicBezTo>
                    <a:pt x="1200418" y="555101"/>
                    <a:pt x="1203323" y="555828"/>
                    <a:pt x="1204049" y="553282"/>
                  </a:cubicBezTo>
                  <a:cubicBezTo>
                    <a:pt x="1207317" y="550010"/>
                    <a:pt x="1210947" y="554010"/>
                    <a:pt x="1214215" y="554373"/>
                  </a:cubicBezTo>
                  <a:cubicBezTo>
                    <a:pt x="1220387" y="554373"/>
                    <a:pt x="1223654" y="566738"/>
                    <a:pt x="1229827" y="559101"/>
                  </a:cubicBezTo>
                  <a:cubicBezTo>
                    <a:pt x="1237088" y="537645"/>
                    <a:pt x="1244349" y="516917"/>
                    <a:pt x="1252699" y="496189"/>
                  </a:cubicBezTo>
                  <a:cubicBezTo>
                    <a:pt x="1255967" y="477278"/>
                    <a:pt x="1262865" y="448913"/>
                    <a:pt x="1248343" y="431821"/>
                  </a:cubicBezTo>
                  <a:cubicBezTo>
                    <a:pt x="1239992" y="419457"/>
                    <a:pt x="1226922" y="414366"/>
                    <a:pt x="1216756" y="406729"/>
                  </a:cubicBezTo>
                  <a:cubicBezTo>
                    <a:pt x="1211673" y="404547"/>
                    <a:pt x="1206591" y="401638"/>
                    <a:pt x="1201508" y="404547"/>
                  </a:cubicBezTo>
                  <a:close/>
                  <a:moveTo>
                    <a:pt x="1149987" y="377188"/>
                  </a:moveTo>
                  <a:cubicBezTo>
                    <a:pt x="1140425" y="374650"/>
                    <a:pt x="1130496" y="378638"/>
                    <a:pt x="1121302" y="381176"/>
                  </a:cubicBezTo>
                  <a:cubicBezTo>
                    <a:pt x="1110637" y="386252"/>
                    <a:pt x="1102914" y="397855"/>
                    <a:pt x="1101075" y="410183"/>
                  </a:cubicBezTo>
                  <a:cubicBezTo>
                    <a:pt x="1101075" y="417434"/>
                    <a:pt x="1097765" y="429762"/>
                    <a:pt x="1108063" y="433388"/>
                  </a:cubicBezTo>
                  <a:cubicBezTo>
                    <a:pt x="1112476" y="414171"/>
                    <a:pt x="1132335" y="406557"/>
                    <a:pt x="1149619" y="404381"/>
                  </a:cubicBezTo>
                  <a:cubicBezTo>
                    <a:pt x="1164698" y="403656"/>
                    <a:pt x="1180879" y="412358"/>
                    <a:pt x="1186763" y="427224"/>
                  </a:cubicBezTo>
                  <a:cubicBezTo>
                    <a:pt x="1192280" y="416709"/>
                    <a:pt x="1193015" y="405832"/>
                    <a:pt x="1188970" y="394229"/>
                  </a:cubicBezTo>
                  <a:cubicBezTo>
                    <a:pt x="1181982" y="385890"/>
                    <a:pt x="1172053" y="380451"/>
                    <a:pt x="1161756" y="377188"/>
                  </a:cubicBezTo>
                  <a:cubicBezTo>
                    <a:pt x="1158446" y="376100"/>
                    <a:pt x="1153297" y="374650"/>
                    <a:pt x="1149987" y="377188"/>
                  </a:cubicBezTo>
                  <a:close/>
                  <a:moveTo>
                    <a:pt x="694997" y="319815"/>
                  </a:moveTo>
                  <a:cubicBezTo>
                    <a:pt x="690630" y="319088"/>
                    <a:pt x="689174" y="323449"/>
                    <a:pt x="685171" y="323449"/>
                  </a:cubicBezTo>
                  <a:cubicBezTo>
                    <a:pt x="661514" y="345254"/>
                    <a:pt x="656419" y="377234"/>
                    <a:pt x="644045" y="404854"/>
                  </a:cubicBezTo>
                  <a:cubicBezTo>
                    <a:pt x="632762" y="452461"/>
                    <a:pt x="606558" y="493527"/>
                    <a:pt x="596004" y="541134"/>
                  </a:cubicBezTo>
                  <a:cubicBezTo>
                    <a:pt x="591273" y="554217"/>
                    <a:pt x="589453" y="569117"/>
                    <a:pt x="580354" y="580383"/>
                  </a:cubicBezTo>
                  <a:cubicBezTo>
                    <a:pt x="578170" y="579656"/>
                    <a:pt x="576351" y="577839"/>
                    <a:pt x="577079" y="575659"/>
                  </a:cubicBezTo>
                  <a:cubicBezTo>
                    <a:pt x="591273" y="522964"/>
                    <a:pt x="613109" y="471359"/>
                    <a:pt x="629487" y="418664"/>
                  </a:cubicBezTo>
                  <a:cubicBezTo>
                    <a:pt x="640041" y="397586"/>
                    <a:pt x="645864" y="374327"/>
                    <a:pt x="654235" y="351432"/>
                  </a:cubicBezTo>
                  <a:lnTo>
                    <a:pt x="653871" y="350342"/>
                  </a:lnTo>
                  <a:cubicBezTo>
                    <a:pt x="640041" y="349978"/>
                    <a:pt x="630943" y="359790"/>
                    <a:pt x="620752" y="366695"/>
                  </a:cubicBezTo>
                  <a:cubicBezTo>
                    <a:pt x="593456" y="399039"/>
                    <a:pt x="570528" y="436108"/>
                    <a:pt x="560701" y="477173"/>
                  </a:cubicBezTo>
                  <a:cubicBezTo>
                    <a:pt x="547235" y="502612"/>
                    <a:pt x="538136" y="530232"/>
                    <a:pt x="534861" y="558578"/>
                  </a:cubicBezTo>
                  <a:cubicBezTo>
                    <a:pt x="533041" y="571661"/>
                    <a:pt x="531585" y="581837"/>
                    <a:pt x="535589" y="593830"/>
                  </a:cubicBezTo>
                  <a:lnTo>
                    <a:pt x="530493" y="602188"/>
                  </a:lnTo>
                  <a:cubicBezTo>
                    <a:pt x="528310" y="603642"/>
                    <a:pt x="525762" y="602915"/>
                    <a:pt x="523942" y="601098"/>
                  </a:cubicBezTo>
                  <a:cubicBezTo>
                    <a:pt x="514479" y="588378"/>
                    <a:pt x="505381" y="575295"/>
                    <a:pt x="497374" y="561122"/>
                  </a:cubicBezTo>
                  <a:cubicBezTo>
                    <a:pt x="485728" y="541861"/>
                    <a:pt x="485728" y="516786"/>
                    <a:pt x="479904" y="495344"/>
                  </a:cubicBezTo>
                  <a:cubicBezTo>
                    <a:pt x="466074" y="498252"/>
                    <a:pt x="456248" y="509517"/>
                    <a:pt x="449697" y="521873"/>
                  </a:cubicBezTo>
                  <a:cubicBezTo>
                    <a:pt x="439142" y="552037"/>
                    <a:pt x="447149" y="585834"/>
                    <a:pt x="466802" y="609456"/>
                  </a:cubicBezTo>
                  <a:cubicBezTo>
                    <a:pt x="470078" y="617088"/>
                    <a:pt x="481724" y="619995"/>
                    <a:pt x="479904" y="628717"/>
                  </a:cubicBezTo>
                  <a:cubicBezTo>
                    <a:pt x="476629" y="630898"/>
                    <a:pt x="472625" y="629081"/>
                    <a:pt x="470078" y="627264"/>
                  </a:cubicBezTo>
                  <a:cubicBezTo>
                    <a:pt x="456976" y="610547"/>
                    <a:pt x="443874" y="593466"/>
                    <a:pt x="436959" y="573115"/>
                  </a:cubicBezTo>
                  <a:cubicBezTo>
                    <a:pt x="436595" y="569844"/>
                    <a:pt x="433319" y="568754"/>
                    <a:pt x="430408" y="568754"/>
                  </a:cubicBezTo>
                  <a:cubicBezTo>
                    <a:pt x="422037" y="570208"/>
                    <a:pt x="415486" y="577839"/>
                    <a:pt x="413666" y="586198"/>
                  </a:cubicBezTo>
                  <a:cubicBezTo>
                    <a:pt x="406387" y="613454"/>
                    <a:pt x="422765" y="643617"/>
                    <a:pt x="444966" y="659608"/>
                  </a:cubicBezTo>
                  <a:cubicBezTo>
                    <a:pt x="450425" y="665786"/>
                    <a:pt x="460251" y="663969"/>
                    <a:pt x="463527" y="671964"/>
                  </a:cubicBezTo>
                  <a:lnTo>
                    <a:pt x="456248" y="689771"/>
                  </a:lnTo>
                  <a:cubicBezTo>
                    <a:pt x="431863" y="688681"/>
                    <a:pt x="408207" y="686500"/>
                    <a:pt x="389282" y="672327"/>
                  </a:cubicBezTo>
                  <a:cubicBezTo>
                    <a:pt x="387826" y="671600"/>
                    <a:pt x="387826" y="668330"/>
                    <a:pt x="386006" y="668330"/>
                  </a:cubicBezTo>
                  <a:lnTo>
                    <a:pt x="379455" y="686137"/>
                  </a:lnTo>
                  <a:cubicBezTo>
                    <a:pt x="377999" y="693042"/>
                    <a:pt x="375452" y="700674"/>
                    <a:pt x="377271" y="707215"/>
                  </a:cubicBezTo>
                  <a:cubicBezTo>
                    <a:pt x="384550" y="704308"/>
                    <a:pt x="390374" y="698857"/>
                    <a:pt x="399108" y="698493"/>
                  </a:cubicBezTo>
                  <a:cubicBezTo>
                    <a:pt x="414758" y="702127"/>
                    <a:pt x="431136" y="696676"/>
                    <a:pt x="447513" y="698857"/>
                  </a:cubicBezTo>
                  <a:cubicBezTo>
                    <a:pt x="450789" y="700310"/>
                    <a:pt x="452244" y="703581"/>
                    <a:pt x="452244" y="706852"/>
                  </a:cubicBezTo>
                  <a:cubicBezTo>
                    <a:pt x="442418" y="721388"/>
                    <a:pt x="452244" y="736288"/>
                    <a:pt x="456976" y="749735"/>
                  </a:cubicBezTo>
                  <a:lnTo>
                    <a:pt x="456248" y="753005"/>
                  </a:lnTo>
                  <a:cubicBezTo>
                    <a:pt x="447149" y="761364"/>
                    <a:pt x="442418" y="774447"/>
                    <a:pt x="432591" y="782805"/>
                  </a:cubicBezTo>
                  <a:cubicBezTo>
                    <a:pt x="414758" y="804974"/>
                    <a:pt x="420217" y="833320"/>
                    <a:pt x="396925" y="852581"/>
                  </a:cubicBezTo>
                  <a:cubicBezTo>
                    <a:pt x="387826" y="864210"/>
                    <a:pt x="395105" y="879110"/>
                    <a:pt x="393649" y="892557"/>
                  </a:cubicBezTo>
                  <a:cubicBezTo>
                    <a:pt x="386734" y="899462"/>
                    <a:pt x="386734" y="908910"/>
                    <a:pt x="387098" y="917996"/>
                  </a:cubicBezTo>
                  <a:cubicBezTo>
                    <a:pt x="390010" y="925991"/>
                    <a:pt x="390374" y="935440"/>
                    <a:pt x="396925" y="939801"/>
                  </a:cubicBezTo>
                  <a:cubicBezTo>
                    <a:pt x="402384" y="924174"/>
                    <a:pt x="407115" y="905640"/>
                    <a:pt x="414758" y="889286"/>
                  </a:cubicBezTo>
                  <a:cubicBezTo>
                    <a:pt x="434411" y="853308"/>
                    <a:pt x="454792" y="815513"/>
                    <a:pt x="482452" y="784259"/>
                  </a:cubicBezTo>
                  <a:lnTo>
                    <a:pt x="486455" y="783896"/>
                  </a:lnTo>
                  <a:cubicBezTo>
                    <a:pt x="489731" y="783169"/>
                    <a:pt x="489731" y="779898"/>
                    <a:pt x="490823" y="777718"/>
                  </a:cubicBezTo>
                  <a:cubicBezTo>
                    <a:pt x="485728" y="777718"/>
                    <a:pt x="481724" y="779535"/>
                    <a:pt x="475901" y="778808"/>
                  </a:cubicBezTo>
                  <a:cubicBezTo>
                    <a:pt x="466802" y="777718"/>
                    <a:pt x="468622" y="767542"/>
                    <a:pt x="468622" y="759910"/>
                  </a:cubicBezTo>
                  <a:lnTo>
                    <a:pt x="460615" y="754096"/>
                  </a:lnTo>
                  <a:cubicBezTo>
                    <a:pt x="458068" y="746827"/>
                    <a:pt x="462799" y="740649"/>
                    <a:pt x="467166" y="735198"/>
                  </a:cubicBezTo>
                  <a:cubicBezTo>
                    <a:pt x="472625" y="730110"/>
                    <a:pt x="486455" y="735925"/>
                    <a:pt x="486455" y="725022"/>
                  </a:cubicBezTo>
                  <a:cubicBezTo>
                    <a:pt x="500649" y="728657"/>
                    <a:pt x="513751" y="722842"/>
                    <a:pt x="529038" y="722115"/>
                  </a:cubicBezTo>
                  <a:cubicBezTo>
                    <a:pt x="533769" y="719571"/>
                    <a:pt x="540684" y="721388"/>
                    <a:pt x="545415" y="717754"/>
                  </a:cubicBezTo>
                  <a:lnTo>
                    <a:pt x="490459" y="717391"/>
                  </a:lnTo>
                  <a:cubicBezTo>
                    <a:pt x="489003" y="720298"/>
                    <a:pt x="487183" y="724296"/>
                    <a:pt x="483908" y="725749"/>
                  </a:cubicBezTo>
                  <a:cubicBezTo>
                    <a:pt x="475901" y="726476"/>
                    <a:pt x="463891" y="731927"/>
                    <a:pt x="458796" y="722479"/>
                  </a:cubicBezTo>
                  <a:cubicBezTo>
                    <a:pt x="455520" y="715574"/>
                    <a:pt x="461343" y="710122"/>
                    <a:pt x="462799" y="703944"/>
                  </a:cubicBezTo>
                  <a:cubicBezTo>
                    <a:pt x="467166" y="699220"/>
                    <a:pt x="473353" y="705035"/>
                    <a:pt x="478449" y="703581"/>
                  </a:cubicBezTo>
                  <a:cubicBezTo>
                    <a:pt x="503925" y="714120"/>
                    <a:pt x="531585" y="710122"/>
                    <a:pt x="560701" y="708305"/>
                  </a:cubicBezTo>
                  <a:cubicBezTo>
                    <a:pt x="563977" y="711213"/>
                    <a:pt x="561793" y="714483"/>
                    <a:pt x="563249" y="717754"/>
                  </a:cubicBezTo>
                  <a:cubicBezTo>
                    <a:pt x="560701" y="726113"/>
                    <a:pt x="550511" y="721752"/>
                    <a:pt x="544687" y="723932"/>
                  </a:cubicBezTo>
                  <a:cubicBezTo>
                    <a:pt x="528310" y="731927"/>
                    <a:pt x="507200" y="732291"/>
                    <a:pt x="489731" y="735198"/>
                  </a:cubicBezTo>
                  <a:lnTo>
                    <a:pt x="490823" y="741740"/>
                  </a:lnTo>
                  <a:cubicBezTo>
                    <a:pt x="515935" y="749735"/>
                    <a:pt x="541412" y="738105"/>
                    <a:pt x="564340" y="730110"/>
                  </a:cubicBezTo>
                  <a:cubicBezTo>
                    <a:pt x="567252" y="730474"/>
                    <a:pt x="567252" y="733381"/>
                    <a:pt x="565068" y="734835"/>
                  </a:cubicBezTo>
                  <a:cubicBezTo>
                    <a:pt x="543959" y="741376"/>
                    <a:pt x="524306" y="749008"/>
                    <a:pt x="503561" y="753732"/>
                  </a:cubicBezTo>
                  <a:cubicBezTo>
                    <a:pt x="501377" y="755186"/>
                    <a:pt x="500649" y="757730"/>
                    <a:pt x="502105" y="759183"/>
                  </a:cubicBezTo>
                  <a:cubicBezTo>
                    <a:pt x="525762" y="758457"/>
                    <a:pt x="545415" y="745010"/>
                    <a:pt x="567252" y="738832"/>
                  </a:cubicBezTo>
                  <a:cubicBezTo>
                    <a:pt x="569800" y="742103"/>
                    <a:pt x="573803" y="742466"/>
                    <a:pt x="577443" y="742466"/>
                  </a:cubicBezTo>
                  <a:cubicBezTo>
                    <a:pt x="583994" y="741740"/>
                    <a:pt x="580354" y="733744"/>
                    <a:pt x="585449" y="730110"/>
                  </a:cubicBezTo>
                  <a:cubicBezTo>
                    <a:pt x="592000" y="729747"/>
                    <a:pt x="588725" y="724659"/>
                    <a:pt x="589453" y="720298"/>
                  </a:cubicBezTo>
                  <a:cubicBezTo>
                    <a:pt x="590181" y="714847"/>
                    <a:pt x="593456" y="708669"/>
                    <a:pt x="598551" y="707942"/>
                  </a:cubicBezTo>
                  <a:cubicBezTo>
                    <a:pt x="600735" y="705035"/>
                    <a:pt x="597824" y="703944"/>
                    <a:pt x="596732" y="702491"/>
                  </a:cubicBezTo>
                  <a:cubicBezTo>
                    <a:pt x="596732" y="697039"/>
                    <a:pt x="593456" y="692678"/>
                    <a:pt x="591273" y="689044"/>
                  </a:cubicBezTo>
                  <a:lnTo>
                    <a:pt x="596004" y="688318"/>
                  </a:lnTo>
                  <a:cubicBezTo>
                    <a:pt x="596004" y="683593"/>
                    <a:pt x="590181" y="679596"/>
                    <a:pt x="586905" y="675598"/>
                  </a:cubicBezTo>
                  <a:lnTo>
                    <a:pt x="583630" y="674508"/>
                  </a:lnTo>
                  <a:cubicBezTo>
                    <a:pt x="567616" y="659244"/>
                    <a:pt x="568344" y="633442"/>
                    <a:pt x="563249" y="614181"/>
                  </a:cubicBezTo>
                  <a:cubicBezTo>
                    <a:pt x="559973" y="614181"/>
                    <a:pt x="556698" y="613091"/>
                    <a:pt x="554150" y="615634"/>
                  </a:cubicBezTo>
                  <a:cubicBezTo>
                    <a:pt x="552694" y="618542"/>
                    <a:pt x="552694" y="621813"/>
                    <a:pt x="555242" y="623993"/>
                  </a:cubicBezTo>
                  <a:cubicBezTo>
                    <a:pt x="555970" y="643981"/>
                    <a:pt x="570892" y="659244"/>
                    <a:pt x="578170" y="677415"/>
                  </a:cubicBezTo>
                  <a:lnTo>
                    <a:pt x="577079" y="680686"/>
                  </a:lnTo>
                  <a:cubicBezTo>
                    <a:pt x="574895" y="686864"/>
                    <a:pt x="570892" y="681049"/>
                    <a:pt x="567616" y="682503"/>
                  </a:cubicBezTo>
                  <a:cubicBezTo>
                    <a:pt x="556698" y="674508"/>
                    <a:pt x="544687" y="666876"/>
                    <a:pt x="533041" y="659244"/>
                  </a:cubicBezTo>
                  <a:cubicBezTo>
                    <a:pt x="524306" y="655974"/>
                    <a:pt x="522486" y="639620"/>
                    <a:pt x="511204" y="647615"/>
                  </a:cubicBezTo>
                  <a:cubicBezTo>
                    <a:pt x="509384" y="650159"/>
                    <a:pt x="511204" y="654520"/>
                    <a:pt x="513387" y="656337"/>
                  </a:cubicBezTo>
                  <a:cubicBezTo>
                    <a:pt x="529038" y="674144"/>
                    <a:pt x="550147" y="680322"/>
                    <a:pt x="569800" y="690498"/>
                  </a:cubicBezTo>
                  <a:lnTo>
                    <a:pt x="569800" y="693405"/>
                  </a:lnTo>
                  <a:cubicBezTo>
                    <a:pt x="563249" y="695586"/>
                    <a:pt x="565796" y="703581"/>
                    <a:pt x="560701" y="705761"/>
                  </a:cubicBezTo>
                  <a:cubicBezTo>
                    <a:pt x="541412" y="700310"/>
                    <a:pt x="522486" y="694859"/>
                    <a:pt x="503561" y="687227"/>
                  </a:cubicBezTo>
                  <a:cubicBezTo>
                    <a:pt x="498102" y="690135"/>
                    <a:pt x="492279" y="693405"/>
                    <a:pt x="486455" y="693042"/>
                  </a:cubicBezTo>
                  <a:cubicBezTo>
                    <a:pt x="479177" y="689771"/>
                    <a:pt x="470078" y="694132"/>
                    <a:pt x="464619" y="685047"/>
                  </a:cubicBezTo>
                  <a:cubicBezTo>
                    <a:pt x="462071" y="678142"/>
                    <a:pt x="469350" y="674508"/>
                    <a:pt x="471170" y="669057"/>
                  </a:cubicBezTo>
                  <a:cubicBezTo>
                    <a:pt x="485728" y="667966"/>
                    <a:pt x="470078" y="659608"/>
                    <a:pt x="473717" y="652703"/>
                  </a:cubicBezTo>
                  <a:cubicBezTo>
                    <a:pt x="478449" y="645071"/>
                    <a:pt x="485728" y="640710"/>
                    <a:pt x="492279" y="637439"/>
                  </a:cubicBezTo>
                  <a:lnTo>
                    <a:pt x="493006" y="634532"/>
                  </a:lnTo>
                  <a:cubicBezTo>
                    <a:pt x="498830" y="624720"/>
                    <a:pt x="507200" y="616361"/>
                    <a:pt x="519211" y="615998"/>
                  </a:cubicBezTo>
                  <a:cubicBezTo>
                    <a:pt x="525034" y="608366"/>
                    <a:pt x="533769" y="599281"/>
                    <a:pt x="543959" y="601098"/>
                  </a:cubicBezTo>
                  <a:cubicBezTo>
                    <a:pt x="550147" y="597464"/>
                    <a:pt x="551966" y="590559"/>
                    <a:pt x="556698" y="585834"/>
                  </a:cubicBezTo>
                  <a:cubicBezTo>
                    <a:pt x="563977" y="584744"/>
                    <a:pt x="569072" y="590922"/>
                    <a:pt x="576351" y="590559"/>
                  </a:cubicBezTo>
                  <a:cubicBezTo>
                    <a:pt x="581446" y="585834"/>
                    <a:pt x="588725" y="582927"/>
                    <a:pt x="596732" y="584744"/>
                  </a:cubicBezTo>
                  <a:cubicBezTo>
                    <a:pt x="601827" y="585108"/>
                    <a:pt x="604011" y="590559"/>
                    <a:pt x="604375" y="594556"/>
                  </a:cubicBezTo>
                  <a:cubicBezTo>
                    <a:pt x="605830" y="602552"/>
                    <a:pt x="599279" y="605459"/>
                    <a:pt x="594548" y="609820"/>
                  </a:cubicBezTo>
                  <a:cubicBezTo>
                    <a:pt x="594548" y="622539"/>
                    <a:pt x="592000" y="634895"/>
                    <a:pt x="594184" y="649069"/>
                  </a:cubicBezTo>
                  <a:lnTo>
                    <a:pt x="596004" y="650522"/>
                  </a:lnTo>
                  <a:cubicBezTo>
                    <a:pt x="604011" y="642164"/>
                    <a:pt x="605830" y="630535"/>
                    <a:pt x="614201" y="620722"/>
                  </a:cubicBezTo>
                  <a:cubicBezTo>
                    <a:pt x="639313" y="594193"/>
                    <a:pt x="654963" y="563303"/>
                    <a:pt x="671341" y="531322"/>
                  </a:cubicBezTo>
                  <a:cubicBezTo>
                    <a:pt x="675344" y="516422"/>
                    <a:pt x="678620" y="500795"/>
                    <a:pt x="679348" y="485169"/>
                  </a:cubicBezTo>
                  <a:cubicBezTo>
                    <a:pt x="679348" y="478264"/>
                    <a:pt x="689174" y="473903"/>
                    <a:pt x="684443" y="467361"/>
                  </a:cubicBezTo>
                  <a:cubicBezTo>
                    <a:pt x="685171" y="463727"/>
                    <a:pt x="688446" y="463000"/>
                    <a:pt x="690994" y="462273"/>
                  </a:cubicBezTo>
                  <a:cubicBezTo>
                    <a:pt x="704824" y="445556"/>
                    <a:pt x="702276" y="420481"/>
                    <a:pt x="707008" y="401583"/>
                  </a:cubicBezTo>
                  <a:cubicBezTo>
                    <a:pt x="708827" y="371420"/>
                    <a:pt x="698273" y="347434"/>
                    <a:pt x="694997" y="319815"/>
                  </a:cubicBezTo>
                  <a:close/>
                  <a:moveTo>
                    <a:pt x="744076" y="292100"/>
                  </a:moveTo>
                  <a:lnTo>
                    <a:pt x="730955" y="296112"/>
                  </a:lnTo>
                  <a:cubicBezTo>
                    <a:pt x="714189" y="307052"/>
                    <a:pt x="712002" y="327840"/>
                    <a:pt x="714189" y="345345"/>
                  </a:cubicBezTo>
                  <a:lnTo>
                    <a:pt x="716376" y="346075"/>
                  </a:lnTo>
                  <a:cubicBezTo>
                    <a:pt x="721843" y="342063"/>
                    <a:pt x="725852" y="337687"/>
                    <a:pt x="728768" y="331852"/>
                  </a:cubicBezTo>
                  <a:cubicBezTo>
                    <a:pt x="738245" y="324558"/>
                    <a:pt x="752824" y="323099"/>
                    <a:pt x="763758" y="328569"/>
                  </a:cubicBezTo>
                  <a:cubicBezTo>
                    <a:pt x="770683" y="332216"/>
                    <a:pt x="773964" y="340969"/>
                    <a:pt x="780889" y="342793"/>
                  </a:cubicBezTo>
                  <a:cubicBezTo>
                    <a:pt x="782711" y="340240"/>
                    <a:pt x="783440" y="336957"/>
                    <a:pt x="782711" y="332946"/>
                  </a:cubicBezTo>
                  <a:cubicBezTo>
                    <a:pt x="779431" y="313617"/>
                    <a:pt x="763029" y="295382"/>
                    <a:pt x="744076" y="292100"/>
                  </a:cubicBezTo>
                  <a:close/>
                  <a:moveTo>
                    <a:pt x="914245" y="261938"/>
                  </a:moveTo>
                  <a:cubicBezTo>
                    <a:pt x="889578" y="267775"/>
                    <a:pt x="862008" y="266316"/>
                    <a:pt x="843145" y="285286"/>
                  </a:cubicBezTo>
                  <a:cubicBezTo>
                    <a:pt x="833713" y="298784"/>
                    <a:pt x="823556" y="311918"/>
                    <a:pt x="822830" y="329064"/>
                  </a:cubicBezTo>
                  <a:cubicBezTo>
                    <a:pt x="817752" y="341103"/>
                    <a:pt x="803967" y="342562"/>
                    <a:pt x="795260" y="350223"/>
                  </a:cubicBezTo>
                  <a:cubicBezTo>
                    <a:pt x="788731" y="356060"/>
                    <a:pt x="783289" y="362627"/>
                    <a:pt x="776397" y="367370"/>
                  </a:cubicBezTo>
                  <a:cubicBezTo>
                    <a:pt x="764789" y="380868"/>
                    <a:pt x="752455" y="393272"/>
                    <a:pt x="747739" y="410783"/>
                  </a:cubicBezTo>
                  <a:cubicBezTo>
                    <a:pt x="739033" y="446535"/>
                    <a:pt x="731052" y="481192"/>
                    <a:pt x="738307" y="517674"/>
                  </a:cubicBezTo>
                  <a:cubicBezTo>
                    <a:pt x="737945" y="520228"/>
                    <a:pt x="737219" y="523511"/>
                    <a:pt x="740484" y="523876"/>
                  </a:cubicBezTo>
                  <a:cubicBezTo>
                    <a:pt x="742298" y="521322"/>
                    <a:pt x="746651" y="522781"/>
                    <a:pt x="746651" y="518039"/>
                  </a:cubicBezTo>
                  <a:cubicBezTo>
                    <a:pt x="744112" y="511107"/>
                    <a:pt x="744112" y="503081"/>
                    <a:pt x="744112" y="495420"/>
                  </a:cubicBezTo>
                  <a:cubicBezTo>
                    <a:pt x="749190" y="473896"/>
                    <a:pt x="762975" y="453102"/>
                    <a:pt x="784015" y="443251"/>
                  </a:cubicBezTo>
                  <a:cubicBezTo>
                    <a:pt x="797074" y="434131"/>
                    <a:pt x="815212" y="434861"/>
                    <a:pt x="831174" y="430848"/>
                  </a:cubicBezTo>
                  <a:cubicBezTo>
                    <a:pt x="840605" y="434861"/>
                    <a:pt x="851125" y="443251"/>
                    <a:pt x="851125" y="454926"/>
                  </a:cubicBezTo>
                  <a:cubicBezTo>
                    <a:pt x="859469" y="455655"/>
                    <a:pt x="865273" y="446535"/>
                    <a:pt x="869626" y="439968"/>
                  </a:cubicBezTo>
                  <a:cubicBezTo>
                    <a:pt x="870351" y="432307"/>
                    <a:pt x="871440" y="424646"/>
                    <a:pt x="867087" y="417350"/>
                  </a:cubicBezTo>
                  <a:cubicBezTo>
                    <a:pt x="837340" y="400933"/>
                    <a:pt x="801427" y="415890"/>
                    <a:pt x="776397" y="431577"/>
                  </a:cubicBezTo>
                  <a:lnTo>
                    <a:pt x="749916" y="458939"/>
                  </a:lnTo>
                  <a:cubicBezTo>
                    <a:pt x="749190" y="459668"/>
                    <a:pt x="747376" y="459668"/>
                    <a:pt x="746651" y="458209"/>
                  </a:cubicBezTo>
                  <a:cubicBezTo>
                    <a:pt x="746651" y="442157"/>
                    <a:pt x="745925" y="425011"/>
                    <a:pt x="756083" y="412242"/>
                  </a:cubicBezTo>
                  <a:cubicBezTo>
                    <a:pt x="761887" y="389259"/>
                    <a:pt x="782564" y="370653"/>
                    <a:pt x="800702" y="356790"/>
                  </a:cubicBezTo>
                  <a:cubicBezTo>
                    <a:pt x="810859" y="351683"/>
                    <a:pt x="820291" y="341833"/>
                    <a:pt x="832987" y="343292"/>
                  </a:cubicBezTo>
                  <a:cubicBezTo>
                    <a:pt x="847498" y="354966"/>
                    <a:pt x="863822" y="364816"/>
                    <a:pt x="882685" y="361897"/>
                  </a:cubicBezTo>
                  <a:cubicBezTo>
                    <a:pt x="904088" y="363357"/>
                    <a:pt x="921138" y="350953"/>
                    <a:pt x="940727" y="345846"/>
                  </a:cubicBezTo>
                  <a:cubicBezTo>
                    <a:pt x="964669" y="330888"/>
                    <a:pt x="994415" y="321768"/>
                    <a:pt x="1024161" y="326146"/>
                  </a:cubicBezTo>
                  <a:cubicBezTo>
                    <a:pt x="1030328" y="331618"/>
                    <a:pt x="1038671" y="331618"/>
                    <a:pt x="1043750" y="337820"/>
                  </a:cubicBezTo>
                  <a:cubicBezTo>
                    <a:pt x="1045927" y="337820"/>
                    <a:pt x="1045564" y="335266"/>
                    <a:pt x="1045564" y="333442"/>
                  </a:cubicBezTo>
                  <a:cubicBezTo>
                    <a:pt x="1054270" y="325051"/>
                    <a:pt x="1039034" y="319944"/>
                    <a:pt x="1037220" y="312647"/>
                  </a:cubicBezTo>
                  <a:cubicBezTo>
                    <a:pt x="1041573" y="306081"/>
                    <a:pt x="1051005" y="312647"/>
                    <a:pt x="1056809" y="308634"/>
                  </a:cubicBezTo>
                  <a:cubicBezTo>
                    <a:pt x="1059349" y="305351"/>
                    <a:pt x="1064427" y="301703"/>
                    <a:pt x="1060437" y="297690"/>
                  </a:cubicBezTo>
                  <a:cubicBezTo>
                    <a:pt x="1056084" y="296960"/>
                    <a:pt x="1052456" y="296960"/>
                    <a:pt x="1048466" y="299514"/>
                  </a:cubicBezTo>
                  <a:cubicBezTo>
                    <a:pt x="1017631" y="296231"/>
                    <a:pt x="988248" y="290394"/>
                    <a:pt x="956688" y="286745"/>
                  </a:cubicBezTo>
                  <a:cubicBezTo>
                    <a:pt x="914971" y="289299"/>
                    <a:pt x="868175" y="287110"/>
                    <a:pt x="839880" y="322862"/>
                  </a:cubicBezTo>
                  <a:cubicBezTo>
                    <a:pt x="839154" y="325051"/>
                    <a:pt x="838066" y="328334"/>
                    <a:pt x="840605" y="329429"/>
                  </a:cubicBezTo>
                  <a:cubicBezTo>
                    <a:pt x="865273" y="335996"/>
                    <a:pt x="891754" y="326875"/>
                    <a:pt x="916059" y="323592"/>
                  </a:cubicBezTo>
                  <a:cubicBezTo>
                    <a:pt x="924402" y="324321"/>
                    <a:pt x="929481" y="316660"/>
                    <a:pt x="937825" y="318484"/>
                  </a:cubicBezTo>
                  <a:lnTo>
                    <a:pt x="954511" y="312647"/>
                  </a:lnTo>
                  <a:cubicBezTo>
                    <a:pt x="973738" y="307905"/>
                    <a:pt x="992964" y="306810"/>
                    <a:pt x="1011465" y="304986"/>
                  </a:cubicBezTo>
                  <a:cubicBezTo>
                    <a:pt x="1020171" y="306810"/>
                    <a:pt x="1030328" y="307540"/>
                    <a:pt x="1034681" y="315201"/>
                  </a:cubicBezTo>
                  <a:cubicBezTo>
                    <a:pt x="1035407" y="319944"/>
                    <a:pt x="1030328" y="319944"/>
                    <a:pt x="1027789" y="320308"/>
                  </a:cubicBezTo>
                  <a:cubicBezTo>
                    <a:pt x="1015818" y="313377"/>
                    <a:pt x="1000582" y="311188"/>
                    <a:pt x="986071" y="313377"/>
                  </a:cubicBezTo>
                  <a:cubicBezTo>
                    <a:pt x="963580" y="317025"/>
                    <a:pt x="942540" y="326146"/>
                    <a:pt x="920775" y="332712"/>
                  </a:cubicBezTo>
                  <a:cubicBezTo>
                    <a:pt x="899372" y="337820"/>
                    <a:pt x="876518" y="340738"/>
                    <a:pt x="855116" y="343292"/>
                  </a:cubicBezTo>
                  <a:cubicBezTo>
                    <a:pt x="846409" y="340738"/>
                    <a:pt x="837340" y="337455"/>
                    <a:pt x="829723" y="331983"/>
                  </a:cubicBezTo>
                  <a:cubicBezTo>
                    <a:pt x="825369" y="321038"/>
                    <a:pt x="837340" y="317025"/>
                    <a:pt x="841694" y="309364"/>
                  </a:cubicBezTo>
                  <a:cubicBezTo>
                    <a:pt x="854390" y="301703"/>
                    <a:pt x="867087" y="292947"/>
                    <a:pt x="880146" y="286016"/>
                  </a:cubicBezTo>
                  <a:cubicBezTo>
                    <a:pt x="918236" y="280179"/>
                    <a:pt x="957776" y="275436"/>
                    <a:pt x="995503" y="283462"/>
                  </a:cubicBezTo>
                  <a:cubicBezTo>
                    <a:pt x="1007111" y="282732"/>
                    <a:pt x="1017269" y="286745"/>
                    <a:pt x="1028514" y="285286"/>
                  </a:cubicBezTo>
                  <a:cubicBezTo>
                    <a:pt x="1036132" y="287110"/>
                    <a:pt x="1042299" y="291123"/>
                    <a:pt x="1050642" y="287840"/>
                  </a:cubicBezTo>
                  <a:cubicBezTo>
                    <a:pt x="1053182" y="287110"/>
                    <a:pt x="1055721" y="284556"/>
                    <a:pt x="1054996" y="282003"/>
                  </a:cubicBezTo>
                  <a:cubicBezTo>
                    <a:pt x="1054270" y="278719"/>
                    <a:pt x="1051731" y="275436"/>
                    <a:pt x="1047378" y="276166"/>
                  </a:cubicBezTo>
                  <a:cubicBezTo>
                    <a:pt x="1037220" y="277990"/>
                    <a:pt x="1027063" y="283462"/>
                    <a:pt x="1016543" y="282003"/>
                  </a:cubicBezTo>
                  <a:cubicBezTo>
                    <a:pt x="1003847" y="282003"/>
                    <a:pt x="993689" y="272882"/>
                    <a:pt x="980630" y="273612"/>
                  </a:cubicBezTo>
                  <a:cubicBezTo>
                    <a:pt x="959590" y="265221"/>
                    <a:pt x="937825" y="263032"/>
                    <a:pt x="914245" y="261938"/>
                  </a:cubicBezTo>
                  <a:close/>
                  <a:moveTo>
                    <a:pt x="628549" y="201613"/>
                  </a:moveTo>
                  <a:cubicBezTo>
                    <a:pt x="625267" y="208492"/>
                    <a:pt x="621986" y="215372"/>
                    <a:pt x="618340" y="222251"/>
                  </a:cubicBezTo>
                  <a:lnTo>
                    <a:pt x="1173965" y="222251"/>
                  </a:lnTo>
                  <a:cubicBezTo>
                    <a:pt x="1170319" y="215372"/>
                    <a:pt x="1166674" y="208492"/>
                    <a:pt x="1163757" y="201613"/>
                  </a:cubicBezTo>
                  <a:close/>
                  <a:moveTo>
                    <a:pt x="683586" y="0"/>
                  </a:moveTo>
                  <a:lnTo>
                    <a:pt x="1108718" y="0"/>
                  </a:lnTo>
                  <a:cubicBezTo>
                    <a:pt x="1113814" y="0"/>
                    <a:pt x="1118182" y="5815"/>
                    <a:pt x="1118182" y="12719"/>
                  </a:cubicBezTo>
                  <a:cubicBezTo>
                    <a:pt x="1118182" y="18534"/>
                    <a:pt x="1115270" y="23258"/>
                    <a:pt x="1111630" y="25075"/>
                  </a:cubicBezTo>
                  <a:cubicBezTo>
                    <a:pt x="1121458" y="89763"/>
                    <a:pt x="1150576" y="218046"/>
                    <a:pt x="1232473" y="307082"/>
                  </a:cubicBezTo>
                  <a:cubicBezTo>
                    <a:pt x="1346763" y="430642"/>
                    <a:pt x="1496360" y="602898"/>
                    <a:pt x="1453774" y="827486"/>
                  </a:cubicBezTo>
                  <a:cubicBezTo>
                    <a:pt x="1411188" y="1052074"/>
                    <a:pt x="1296170" y="1205796"/>
                    <a:pt x="1260135" y="1264305"/>
                  </a:cubicBezTo>
                  <a:cubicBezTo>
                    <a:pt x="1251127" y="1278842"/>
                    <a:pt x="1242937" y="1295718"/>
                    <a:pt x="1239104" y="1315018"/>
                  </a:cubicBezTo>
                  <a:lnTo>
                    <a:pt x="1237231" y="1343277"/>
                  </a:lnTo>
                  <a:lnTo>
                    <a:pt x="1236868" y="1339850"/>
                  </a:lnTo>
                  <a:lnTo>
                    <a:pt x="555436" y="1339850"/>
                  </a:lnTo>
                  <a:lnTo>
                    <a:pt x="555074" y="1343277"/>
                  </a:lnTo>
                  <a:lnTo>
                    <a:pt x="553201" y="1315018"/>
                  </a:lnTo>
                  <a:cubicBezTo>
                    <a:pt x="549367" y="1295718"/>
                    <a:pt x="541178" y="1278842"/>
                    <a:pt x="532169" y="1264305"/>
                  </a:cubicBezTo>
                  <a:cubicBezTo>
                    <a:pt x="496135" y="1205796"/>
                    <a:pt x="381116" y="1052074"/>
                    <a:pt x="338530" y="827486"/>
                  </a:cubicBezTo>
                  <a:cubicBezTo>
                    <a:pt x="295944" y="602898"/>
                    <a:pt x="445541" y="430642"/>
                    <a:pt x="559468" y="307082"/>
                  </a:cubicBezTo>
                  <a:cubicBezTo>
                    <a:pt x="641728" y="218046"/>
                    <a:pt x="670847" y="89763"/>
                    <a:pt x="680674" y="25075"/>
                  </a:cubicBezTo>
                  <a:cubicBezTo>
                    <a:pt x="677034" y="23258"/>
                    <a:pt x="674122" y="18534"/>
                    <a:pt x="674122" y="12719"/>
                  </a:cubicBezTo>
                  <a:cubicBezTo>
                    <a:pt x="674122" y="5815"/>
                    <a:pt x="678490" y="0"/>
                    <a:pt x="683586" y="0"/>
                  </a:cubicBezTo>
                  <a:close/>
                </a:path>
              </a:pathLst>
            </a:custGeom>
            <a:solidFill>
              <a:srgbClr val="004DA1"/>
            </a:solidFill>
            <a:ln w="3175" cap="flat">
              <a:noFill/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5" name="Freeform 9"/>
            <p:cNvSpPr>
              <a:spLocks noEditPoints="1"/>
            </p:cNvSpPr>
            <p:nvPr/>
          </p:nvSpPr>
          <p:spPr bwMode="auto">
            <a:xfrm>
              <a:off x="4784725" y="185738"/>
              <a:ext cx="2644775" cy="3675063"/>
            </a:xfrm>
            <a:custGeom>
              <a:avLst/>
              <a:gdLst>
                <a:gd name="T0" fmla="*/ 5819 w 7265"/>
                <a:gd name="T1" fmla="*/ 8222 h 10112"/>
                <a:gd name="T2" fmla="*/ 5700 w 7265"/>
                <a:gd name="T3" fmla="*/ 4403 h 10112"/>
                <a:gd name="T4" fmla="*/ 6015 w 7265"/>
                <a:gd name="T5" fmla="*/ 7084 h 10112"/>
                <a:gd name="T6" fmla="*/ 6131 w 7265"/>
                <a:gd name="T7" fmla="*/ 7339 h 10112"/>
                <a:gd name="T8" fmla="*/ 5286 w 7265"/>
                <a:gd name="T9" fmla="*/ 9029 h 10112"/>
                <a:gd name="T10" fmla="*/ 4910 w 7265"/>
                <a:gd name="T11" fmla="*/ 7707 h 10112"/>
                <a:gd name="T12" fmla="*/ 5394 w 7265"/>
                <a:gd name="T13" fmla="*/ 4599 h 10112"/>
                <a:gd name="T14" fmla="*/ 5678 w 7265"/>
                <a:gd name="T15" fmla="*/ 4051 h 10112"/>
                <a:gd name="T16" fmla="*/ 6599 w 7265"/>
                <a:gd name="T17" fmla="*/ 1966 h 10112"/>
                <a:gd name="T18" fmla="*/ 5972 w 7265"/>
                <a:gd name="T19" fmla="*/ 2620 h 10112"/>
                <a:gd name="T20" fmla="*/ 5097 w 7265"/>
                <a:gd name="T21" fmla="*/ 1967 h 10112"/>
                <a:gd name="T22" fmla="*/ 4365 w 7265"/>
                <a:gd name="T23" fmla="*/ 8171 h 10112"/>
                <a:gd name="T24" fmla="*/ 5033 w 7265"/>
                <a:gd name="T25" fmla="*/ 2531 h 10112"/>
                <a:gd name="T26" fmla="*/ 4281 w 7265"/>
                <a:gd name="T27" fmla="*/ 3640 h 10112"/>
                <a:gd name="T28" fmla="*/ 5999 w 7265"/>
                <a:gd name="T29" fmla="*/ 6037 h 10112"/>
                <a:gd name="T30" fmla="*/ 3913 w 7265"/>
                <a:gd name="T31" fmla="*/ 7411 h 10112"/>
                <a:gd name="T32" fmla="*/ 5907 w 7265"/>
                <a:gd name="T33" fmla="*/ 906 h 10112"/>
                <a:gd name="T34" fmla="*/ 6586 w 7265"/>
                <a:gd name="T35" fmla="*/ 822 h 10112"/>
                <a:gd name="T36" fmla="*/ 4471 w 7265"/>
                <a:gd name="T37" fmla="*/ 3514 h 10112"/>
                <a:gd name="T38" fmla="*/ 4461 w 7265"/>
                <a:gd name="T39" fmla="*/ 2272 h 10112"/>
                <a:gd name="T40" fmla="*/ 4114 w 7265"/>
                <a:gd name="T41" fmla="*/ 4601 h 10112"/>
                <a:gd name="T42" fmla="*/ 4895 w 7265"/>
                <a:gd name="T43" fmla="*/ 4126 h 10112"/>
                <a:gd name="T44" fmla="*/ 3452 w 7265"/>
                <a:gd name="T45" fmla="*/ 4092 h 10112"/>
                <a:gd name="T46" fmla="*/ 3244 w 7265"/>
                <a:gd name="T47" fmla="*/ 4653 h 10112"/>
                <a:gd name="T48" fmla="*/ 3296 w 7265"/>
                <a:gd name="T49" fmla="*/ 5472 h 10112"/>
                <a:gd name="T50" fmla="*/ 3454 w 7265"/>
                <a:gd name="T51" fmla="*/ 4811 h 10112"/>
                <a:gd name="T52" fmla="*/ 3331 w 7265"/>
                <a:gd name="T53" fmla="*/ 3049 h 10112"/>
                <a:gd name="T54" fmla="*/ 3768 w 7265"/>
                <a:gd name="T55" fmla="*/ 2278 h 10112"/>
                <a:gd name="T56" fmla="*/ 3086 w 7265"/>
                <a:gd name="T57" fmla="*/ 3278 h 10112"/>
                <a:gd name="T58" fmla="*/ 3131 w 7265"/>
                <a:gd name="T59" fmla="*/ 4625 h 10112"/>
                <a:gd name="T60" fmla="*/ 2794 w 7265"/>
                <a:gd name="T61" fmla="*/ 1351 h 10112"/>
                <a:gd name="T62" fmla="*/ 1408 w 7265"/>
                <a:gd name="T63" fmla="*/ 8295 h 10112"/>
                <a:gd name="T64" fmla="*/ 2494 w 7265"/>
                <a:gd name="T65" fmla="*/ 2002 h 10112"/>
                <a:gd name="T66" fmla="*/ 2895 w 7265"/>
                <a:gd name="T67" fmla="*/ 960 h 10112"/>
                <a:gd name="T68" fmla="*/ 3635 w 7265"/>
                <a:gd name="T69" fmla="*/ 825 h 10112"/>
                <a:gd name="T70" fmla="*/ 2981 w 7265"/>
                <a:gd name="T71" fmla="*/ 831 h 10112"/>
                <a:gd name="T72" fmla="*/ 2168 w 7265"/>
                <a:gd name="T73" fmla="*/ 1589 h 10112"/>
                <a:gd name="T74" fmla="*/ 1331 w 7265"/>
                <a:gd name="T75" fmla="*/ 4945 h 10112"/>
                <a:gd name="T76" fmla="*/ 1331 w 7265"/>
                <a:gd name="T77" fmla="*/ 4945 h 10112"/>
                <a:gd name="T78" fmla="*/ 1780 w 7265"/>
                <a:gd name="T79" fmla="*/ 1483 h 10112"/>
                <a:gd name="T80" fmla="*/ 2990 w 7265"/>
                <a:gd name="T81" fmla="*/ 2490 h 10112"/>
                <a:gd name="T82" fmla="*/ 1615 w 7265"/>
                <a:gd name="T83" fmla="*/ 2513 h 10112"/>
                <a:gd name="T84" fmla="*/ 2520 w 7265"/>
                <a:gd name="T85" fmla="*/ 3058 h 10112"/>
                <a:gd name="T86" fmla="*/ 2304 w 7265"/>
                <a:gd name="T87" fmla="*/ 3837 h 10112"/>
                <a:gd name="T88" fmla="*/ 2194 w 7265"/>
                <a:gd name="T89" fmla="*/ 1752 h 10112"/>
                <a:gd name="T90" fmla="*/ 1214 w 7265"/>
                <a:gd name="T91" fmla="*/ 2412 h 10112"/>
                <a:gd name="T92" fmla="*/ 1109 w 7265"/>
                <a:gd name="T93" fmla="*/ 7312 h 10112"/>
                <a:gd name="T94" fmla="*/ 2100 w 7265"/>
                <a:gd name="T95" fmla="*/ 8053 h 10112"/>
                <a:gd name="T96" fmla="*/ 2347 w 7265"/>
                <a:gd name="T97" fmla="*/ 8059 h 10112"/>
                <a:gd name="T98" fmla="*/ 3604 w 7265"/>
                <a:gd name="T99" fmla="*/ 8522 h 10112"/>
                <a:gd name="T100" fmla="*/ 3058 w 7265"/>
                <a:gd name="T101" fmla="*/ 7041 h 10112"/>
                <a:gd name="T102" fmla="*/ 3158 w 7265"/>
                <a:gd name="T103" fmla="*/ 5848 h 10112"/>
                <a:gd name="T104" fmla="*/ 2774 w 7265"/>
                <a:gd name="T105" fmla="*/ 6205 h 10112"/>
                <a:gd name="T106" fmla="*/ 3756 w 7265"/>
                <a:gd name="T107" fmla="*/ 6755 h 10112"/>
                <a:gd name="T108" fmla="*/ 238 w 7265"/>
                <a:gd name="T109" fmla="*/ 7446 h 10112"/>
                <a:gd name="T110" fmla="*/ 933 w 7265"/>
                <a:gd name="T111" fmla="*/ 2862 h 10112"/>
                <a:gd name="T112" fmla="*/ 1062 w 7265"/>
                <a:gd name="T113" fmla="*/ 6380 h 10112"/>
                <a:gd name="T114" fmla="*/ 1094 w 7265"/>
                <a:gd name="T115" fmla="*/ 2263 h 10112"/>
                <a:gd name="T116" fmla="*/ 1068 w 7265"/>
                <a:gd name="T117" fmla="*/ 4384 h 10112"/>
                <a:gd name="T118" fmla="*/ 356 w 7265"/>
                <a:gd name="T119" fmla="*/ 3283 h 10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7265" h="10112">
                  <a:moveTo>
                    <a:pt x="351" y="2828"/>
                  </a:moveTo>
                  <a:cubicBezTo>
                    <a:pt x="399" y="2852"/>
                    <a:pt x="450" y="2861"/>
                    <a:pt x="485" y="2889"/>
                  </a:cubicBezTo>
                  <a:cubicBezTo>
                    <a:pt x="440" y="2927"/>
                    <a:pt x="443" y="2988"/>
                    <a:pt x="461" y="3037"/>
                  </a:cubicBezTo>
                  <a:cubicBezTo>
                    <a:pt x="521" y="3070"/>
                    <a:pt x="537" y="3133"/>
                    <a:pt x="627" y="3141"/>
                  </a:cubicBezTo>
                  <a:cubicBezTo>
                    <a:pt x="752" y="3095"/>
                    <a:pt x="595" y="3015"/>
                    <a:pt x="618" y="2951"/>
                  </a:cubicBezTo>
                  <a:cubicBezTo>
                    <a:pt x="645" y="2865"/>
                    <a:pt x="609" y="2767"/>
                    <a:pt x="708" y="2717"/>
                  </a:cubicBezTo>
                  <a:cubicBezTo>
                    <a:pt x="767" y="2674"/>
                    <a:pt x="845" y="2680"/>
                    <a:pt x="924" y="2672"/>
                  </a:cubicBezTo>
                  <a:cubicBezTo>
                    <a:pt x="809" y="2576"/>
                    <a:pt x="687" y="2441"/>
                    <a:pt x="493" y="2429"/>
                  </a:cubicBezTo>
                  <a:cubicBezTo>
                    <a:pt x="361" y="2436"/>
                    <a:pt x="272" y="2504"/>
                    <a:pt x="248" y="2575"/>
                  </a:cubicBezTo>
                  <a:cubicBezTo>
                    <a:pt x="246" y="2666"/>
                    <a:pt x="285" y="2748"/>
                    <a:pt x="351" y="2828"/>
                  </a:cubicBezTo>
                  <a:close/>
                  <a:moveTo>
                    <a:pt x="5928" y="8522"/>
                  </a:moveTo>
                  <a:cubicBezTo>
                    <a:pt x="5972" y="8491"/>
                    <a:pt x="6029" y="8464"/>
                    <a:pt x="6024" y="8410"/>
                  </a:cubicBezTo>
                  <a:cubicBezTo>
                    <a:pt x="5849" y="8364"/>
                    <a:pt x="5751" y="8241"/>
                    <a:pt x="5648" y="8154"/>
                  </a:cubicBezTo>
                  <a:cubicBezTo>
                    <a:pt x="5613" y="8209"/>
                    <a:pt x="5666" y="8286"/>
                    <a:pt x="5693" y="8359"/>
                  </a:cubicBezTo>
                  <a:cubicBezTo>
                    <a:pt x="5736" y="8420"/>
                    <a:pt x="5844" y="8476"/>
                    <a:pt x="5928" y="8522"/>
                  </a:cubicBezTo>
                  <a:close/>
                  <a:moveTo>
                    <a:pt x="5819" y="8222"/>
                  </a:moveTo>
                  <a:cubicBezTo>
                    <a:pt x="5904" y="8268"/>
                    <a:pt x="5946" y="8328"/>
                    <a:pt x="6047" y="8353"/>
                  </a:cubicBezTo>
                  <a:cubicBezTo>
                    <a:pt x="6152" y="8266"/>
                    <a:pt x="6098" y="8113"/>
                    <a:pt x="6025" y="8001"/>
                  </a:cubicBezTo>
                  <a:cubicBezTo>
                    <a:pt x="5825" y="8027"/>
                    <a:pt x="5648" y="7905"/>
                    <a:pt x="5501" y="7849"/>
                  </a:cubicBezTo>
                  <a:cubicBezTo>
                    <a:pt x="5545" y="7978"/>
                    <a:pt x="5761" y="8099"/>
                    <a:pt x="5819" y="8222"/>
                  </a:cubicBezTo>
                  <a:close/>
                  <a:moveTo>
                    <a:pt x="5758" y="4444"/>
                  </a:moveTo>
                  <a:cubicBezTo>
                    <a:pt x="5997" y="4501"/>
                    <a:pt x="6243" y="4597"/>
                    <a:pt x="6349" y="4752"/>
                  </a:cubicBezTo>
                  <a:cubicBezTo>
                    <a:pt x="6462" y="4863"/>
                    <a:pt x="6590" y="4961"/>
                    <a:pt x="6776" y="5016"/>
                  </a:cubicBezTo>
                  <a:cubicBezTo>
                    <a:pt x="6784" y="5048"/>
                    <a:pt x="6735" y="5032"/>
                    <a:pt x="6697" y="5025"/>
                  </a:cubicBezTo>
                  <a:cubicBezTo>
                    <a:pt x="6450" y="4936"/>
                    <a:pt x="6264" y="4790"/>
                    <a:pt x="6133" y="4631"/>
                  </a:cubicBezTo>
                  <a:cubicBezTo>
                    <a:pt x="6122" y="4621"/>
                    <a:pt x="6097" y="4609"/>
                    <a:pt x="6071" y="4612"/>
                  </a:cubicBezTo>
                  <a:cubicBezTo>
                    <a:pt x="6176" y="4691"/>
                    <a:pt x="6023" y="4831"/>
                    <a:pt x="6264" y="4873"/>
                  </a:cubicBezTo>
                  <a:cubicBezTo>
                    <a:pt x="6428" y="4910"/>
                    <a:pt x="6392" y="5055"/>
                    <a:pt x="6569" y="5086"/>
                  </a:cubicBezTo>
                  <a:cubicBezTo>
                    <a:pt x="6718" y="5135"/>
                    <a:pt x="6852" y="5113"/>
                    <a:pt x="6985" y="5098"/>
                  </a:cubicBezTo>
                  <a:cubicBezTo>
                    <a:pt x="6984" y="5023"/>
                    <a:pt x="6807" y="4991"/>
                    <a:pt x="6754" y="4914"/>
                  </a:cubicBezTo>
                  <a:cubicBezTo>
                    <a:pt x="6596" y="4758"/>
                    <a:pt x="6515" y="4531"/>
                    <a:pt x="6200" y="4461"/>
                  </a:cubicBezTo>
                  <a:cubicBezTo>
                    <a:pt x="6061" y="4429"/>
                    <a:pt x="5847" y="4376"/>
                    <a:pt x="5700" y="4403"/>
                  </a:cubicBezTo>
                  <a:cubicBezTo>
                    <a:pt x="5683" y="4423"/>
                    <a:pt x="5732" y="4447"/>
                    <a:pt x="5758" y="4444"/>
                  </a:cubicBezTo>
                  <a:close/>
                  <a:moveTo>
                    <a:pt x="5680" y="4362"/>
                  </a:moveTo>
                  <a:cubicBezTo>
                    <a:pt x="5912" y="4380"/>
                    <a:pt x="6137" y="4359"/>
                    <a:pt x="6351" y="4329"/>
                  </a:cubicBezTo>
                  <a:cubicBezTo>
                    <a:pt x="6365" y="4324"/>
                    <a:pt x="6367" y="4309"/>
                    <a:pt x="6356" y="4299"/>
                  </a:cubicBezTo>
                  <a:cubicBezTo>
                    <a:pt x="6093" y="4230"/>
                    <a:pt x="5809" y="4044"/>
                    <a:pt x="5559" y="4137"/>
                  </a:cubicBezTo>
                  <a:lnTo>
                    <a:pt x="5680" y="4362"/>
                  </a:lnTo>
                  <a:close/>
                  <a:moveTo>
                    <a:pt x="4956" y="7829"/>
                  </a:moveTo>
                  <a:cubicBezTo>
                    <a:pt x="5059" y="7832"/>
                    <a:pt x="5149" y="7764"/>
                    <a:pt x="5240" y="7765"/>
                  </a:cubicBezTo>
                  <a:cubicBezTo>
                    <a:pt x="5118" y="7713"/>
                    <a:pt x="4968" y="7748"/>
                    <a:pt x="4872" y="7776"/>
                  </a:cubicBezTo>
                  <a:cubicBezTo>
                    <a:pt x="4869" y="7798"/>
                    <a:pt x="4916" y="7829"/>
                    <a:pt x="4956" y="7829"/>
                  </a:cubicBezTo>
                  <a:close/>
                  <a:moveTo>
                    <a:pt x="4840" y="7574"/>
                  </a:moveTo>
                  <a:cubicBezTo>
                    <a:pt x="5046" y="7428"/>
                    <a:pt x="5429" y="7481"/>
                    <a:pt x="5746" y="7536"/>
                  </a:cubicBezTo>
                  <a:cubicBezTo>
                    <a:pt x="5994" y="7542"/>
                    <a:pt x="6308" y="7537"/>
                    <a:pt x="6434" y="7400"/>
                  </a:cubicBezTo>
                  <a:cubicBezTo>
                    <a:pt x="6526" y="7318"/>
                    <a:pt x="6483" y="7174"/>
                    <a:pt x="6574" y="7099"/>
                  </a:cubicBezTo>
                  <a:lnTo>
                    <a:pt x="6569" y="7045"/>
                  </a:lnTo>
                  <a:cubicBezTo>
                    <a:pt x="6337" y="6944"/>
                    <a:pt x="6227" y="7144"/>
                    <a:pt x="6015" y="7084"/>
                  </a:cubicBezTo>
                  <a:cubicBezTo>
                    <a:pt x="5967" y="7053"/>
                    <a:pt x="6023" y="7033"/>
                    <a:pt x="6065" y="7017"/>
                  </a:cubicBezTo>
                  <a:cubicBezTo>
                    <a:pt x="6326" y="7018"/>
                    <a:pt x="6488" y="6902"/>
                    <a:pt x="6574" y="6774"/>
                  </a:cubicBezTo>
                  <a:cubicBezTo>
                    <a:pt x="6607" y="6643"/>
                    <a:pt x="6593" y="6490"/>
                    <a:pt x="6404" y="6366"/>
                  </a:cubicBezTo>
                  <a:cubicBezTo>
                    <a:pt x="6320" y="6321"/>
                    <a:pt x="6234" y="6283"/>
                    <a:pt x="6133" y="6265"/>
                  </a:cubicBezTo>
                  <a:cubicBezTo>
                    <a:pt x="6071" y="6322"/>
                    <a:pt x="6202" y="6406"/>
                    <a:pt x="6124" y="6483"/>
                  </a:cubicBezTo>
                  <a:cubicBezTo>
                    <a:pt x="6099" y="6554"/>
                    <a:pt x="5954" y="6567"/>
                    <a:pt x="5880" y="6622"/>
                  </a:cubicBezTo>
                  <a:cubicBezTo>
                    <a:pt x="5838" y="6720"/>
                    <a:pt x="5848" y="6820"/>
                    <a:pt x="5769" y="6905"/>
                  </a:cubicBezTo>
                  <a:cubicBezTo>
                    <a:pt x="5928" y="6971"/>
                    <a:pt x="6038" y="6854"/>
                    <a:pt x="6151" y="6805"/>
                  </a:cubicBezTo>
                  <a:cubicBezTo>
                    <a:pt x="6285" y="6700"/>
                    <a:pt x="6325" y="6533"/>
                    <a:pt x="6218" y="6386"/>
                  </a:cubicBezTo>
                  <a:lnTo>
                    <a:pt x="6221" y="6364"/>
                  </a:lnTo>
                  <a:cubicBezTo>
                    <a:pt x="6368" y="6427"/>
                    <a:pt x="6387" y="6552"/>
                    <a:pt x="6372" y="6647"/>
                  </a:cubicBezTo>
                  <a:cubicBezTo>
                    <a:pt x="6318" y="6820"/>
                    <a:pt x="6105" y="6926"/>
                    <a:pt x="5882" y="7015"/>
                  </a:cubicBezTo>
                  <a:cubicBezTo>
                    <a:pt x="5847" y="7153"/>
                    <a:pt x="5581" y="7182"/>
                    <a:pt x="5415" y="7243"/>
                  </a:cubicBezTo>
                  <a:cubicBezTo>
                    <a:pt x="5472" y="7291"/>
                    <a:pt x="5602" y="7299"/>
                    <a:pt x="5703" y="7317"/>
                  </a:cubicBezTo>
                  <a:cubicBezTo>
                    <a:pt x="5987" y="7337"/>
                    <a:pt x="6272" y="7273"/>
                    <a:pt x="6362" y="7115"/>
                  </a:cubicBezTo>
                  <a:cubicBezTo>
                    <a:pt x="6424" y="7217"/>
                    <a:pt x="6244" y="7283"/>
                    <a:pt x="6131" y="7339"/>
                  </a:cubicBezTo>
                  <a:cubicBezTo>
                    <a:pt x="5954" y="7384"/>
                    <a:pt x="5745" y="7385"/>
                    <a:pt x="5526" y="7361"/>
                  </a:cubicBezTo>
                  <a:lnTo>
                    <a:pt x="5181" y="7316"/>
                  </a:lnTo>
                  <a:cubicBezTo>
                    <a:pt x="5039" y="7389"/>
                    <a:pt x="4884" y="7460"/>
                    <a:pt x="4840" y="7574"/>
                  </a:cubicBezTo>
                  <a:close/>
                  <a:moveTo>
                    <a:pt x="4737" y="8539"/>
                  </a:moveTo>
                  <a:cubicBezTo>
                    <a:pt x="4840" y="8550"/>
                    <a:pt x="4969" y="8557"/>
                    <a:pt x="5031" y="8500"/>
                  </a:cubicBezTo>
                  <a:cubicBezTo>
                    <a:pt x="5061" y="8475"/>
                    <a:pt x="5080" y="8441"/>
                    <a:pt x="5134" y="8427"/>
                  </a:cubicBezTo>
                  <a:cubicBezTo>
                    <a:pt x="5240" y="8499"/>
                    <a:pt x="5111" y="8567"/>
                    <a:pt x="5077" y="8622"/>
                  </a:cubicBezTo>
                  <a:cubicBezTo>
                    <a:pt x="5008" y="8806"/>
                    <a:pt x="5161" y="8992"/>
                    <a:pt x="5289" y="9173"/>
                  </a:cubicBezTo>
                  <a:cubicBezTo>
                    <a:pt x="5468" y="9031"/>
                    <a:pt x="5832" y="9042"/>
                    <a:pt x="5963" y="8876"/>
                  </a:cubicBezTo>
                  <a:cubicBezTo>
                    <a:pt x="6010" y="8748"/>
                    <a:pt x="5916" y="8595"/>
                    <a:pt x="5710" y="8498"/>
                  </a:cubicBezTo>
                  <a:lnTo>
                    <a:pt x="5557" y="8721"/>
                  </a:lnTo>
                  <a:cubicBezTo>
                    <a:pt x="5607" y="8813"/>
                    <a:pt x="5732" y="8933"/>
                    <a:pt x="5603" y="9002"/>
                  </a:cubicBezTo>
                  <a:cubicBezTo>
                    <a:pt x="5545" y="8961"/>
                    <a:pt x="5602" y="8926"/>
                    <a:pt x="5557" y="8880"/>
                  </a:cubicBezTo>
                  <a:cubicBezTo>
                    <a:pt x="5510" y="8849"/>
                    <a:pt x="5544" y="8802"/>
                    <a:pt x="5479" y="8798"/>
                  </a:cubicBezTo>
                  <a:cubicBezTo>
                    <a:pt x="5414" y="8878"/>
                    <a:pt x="5398" y="8981"/>
                    <a:pt x="5321" y="9050"/>
                  </a:cubicBezTo>
                  <a:lnTo>
                    <a:pt x="5286" y="9029"/>
                  </a:lnTo>
                  <a:cubicBezTo>
                    <a:pt x="5307" y="8813"/>
                    <a:pt x="5500" y="8666"/>
                    <a:pt x="5596" y="8478"/>
                  </a:cubicBezTo>
                  <a:cubicBezTo>
                    <a:pt x="5603" y="8434"/>
                    <a:pt x="5597" y="8388"/>
                    <a:pt x="5578" y="8346"/>
                  </a:cubicBezTo>
                  <a:cubicBezTo>
                    <a:pt x="5480" y="8382"/>
                    <a:pt x="5365" y="8453"/>
                    <a:pt x="5237" y="8438"/>
                  </a:cubicBezTo>
                  <a:lnTo>
                    <a:pt x="5226" y="8421"/>
                  </a:lnTo>
                  <a:cubicBezTo>
                    <a:pt x="5432" y="8359"/>
                    <a:pt x="5595" y="8236"/>
                    <a:pt x="5517" y="8071"/>
                  </a:cubicBezTo>
                  <a:lnTo>
                    <a:pt x="5448" y="7930"/>
                  </a:lnTo>
                  <a:cubicBezTo>
                    <a:pt x="5416" y="7970"/>
                    <a:pt x="5470" y="8040"/>
                    <a:pt x="5422" y="8092"/>
                  </a:cubicBezTo>
                  <a:cubicBezTo>
                    <a:pt x="5346" y="8245"/>
                    <a:pt x="5098" y="8323"/>
                    <a:pt x="4914" y="8412"/>
                  </a:cubicBezTo>
                  <a:cubicBezTo>
                    <a:pt x="4901" y="8417"/>
                    <a:pt x="4902" y="8409"/>
                    <a:pt x="4890" y="8400"/>
                  </a:cubicBezTo>
                  <a:cubicBezTo>
                    <a:pt x="4990" y="8266"/>
                    <a:pt x="5309" y="8231"/>
                    <a:pt x="5347" y="8071"/>
                  </a:cubicBezTo>
                  <a:cubicBezTo>
                    <a:pt x="5360" y="7991"/>
                    <a:pt x="5347" y="7912"/>
                    <a:pt x="5252" y="7850"/>
                  </a:cubicBezTo>
                  <a:cubicBezTo>
                    <a:pt x="5188" y="7847"/>
                    <a:pt x="5117" y="7880"/>
                    <a:pt x="5063" y="7893"/>
                  </a:cubicBezTo>
                  <a:cubicBezTo>
                    <a:pt x="5062" y="7976"/>
                    <a:pt x="5135" y="8095"/>
                    <a:pt x="5020" y="8158"/>
                  </a:cubicBezTo>
                  <a:cubicBezTo>
                    <a:pt x="4813" y="8227"/>
                    <a:pt x="4532" y="8352"/>
                    <a:pt x="4737" y="8539"/>
                  </a:cubicBezTo>
                  <a:close/>
                  <a:moveTo>
                    <a:pt x="4633" y="7802"/>
                  </a:moveTo>
                  <a:cubicBezTo>
                    <a:pt x="4785" y="7836"/>
                    <a:pt x="4802" y="7726"/>
                    <a:pt x="4910" y="7707"/>
                  </a:cubicBezTo>
                  <a:cubicBezTo>
                    <a:pt x="5276" y="7620"/>
                    <a:pt x="5546" y="7811"/>
                    <a:pt x="5865" y="7935"/>
                  </a:cubicBezTo>
                  <a:cubicBezTo>
                    <a:pt x="5903" y="7942"/>
                    <a:pt x="5969" y="7939"/>
                    <a:pt x="5936" y="7902"/>
                  </a:cubicBezTo>
                  <a:cubicBezTo>
                    <a:pt x="5764" y="7751"/>
                    <a:pt x="5544" y="7660"/>
                    <a:pt x="5237" y="7621"/>
                  </a:cubicBezTo>
                  <a:cubicBezTo>
                    <a:pt x="4979" y="7598"/>
                    <a:pt x="4732" y="7676"/>
                    <a:pt x="4633" y="7802"/>
                  </a:cubicBezTo>
                  <a:close/>
                  <a:moveTo>
                    <a:pt x="5305" y="3199"/>
                  </a:moveTo>
                  <a:cubicBezTo>
                    <a:pt x="5409" y="3202"/>
                    <a:pt x="5492" y="3255"/>
                    <a:pt x="5574" y="3231"/>
                  </a:cubicBezTo>
                  <a:cubicBezTo>
                    <a:pt x="5642" y="3130"/>
                    <a:pt x="5677" y="2992"/>
                    <a:pt x="5523" y="2897"/>
                  </a:cubicBezTo>
                  <a:cubicBezTo>
                    <a:pt x="5273" y="2906"/>
                    <a:pt x="5311" y="3079"/>
                    <a:pt x="5305" y="3199"/>
                  </a:cubicBezTo>
                  <a:close/>
                  <a:moveTo>
                    <a:pt x="5530" y="5221"/>
                  </a:moveTo>
                  <a:cubicBezTo>
                    <a:pt x="5703" y="5282"/>
                    <a:pt x="5901" y="5347"/>
                    <a:pt x="6086" y="5334"/>
                  </a:cubicBezTo>
                  <a:cubicBezTo>
                    <a:pt x="6247" y="5309"/>
                    <a:pt x="6325" y="5225"/>
                    <a:pt x="6341" y="5129"/>
                  </a:cubicBezTo>
                  <a:cubicBezTo>
                    <a:pt x="6342" y="5038"/>
                    <a:pt x="6267" y="4934"/>
                    <a:pt x="6118" y="4886"/>
                  </a:cubicBezTo>
                  <a:cubicBezTo>
                    <a:pt x="6068" y="4877"/>
                    <a:pt x="6035" y="4916"/>
                    <a:pt x="5988" y="4885"/>
                  </a:cubicBezTo>
                  <a:cubicBezTo>
                    <a:pt x="6064" y="4816"/>
                    <a:pt x="6043" y="4706"/>
                    <a:pt x="5978" y="4619"/>
                  </a:cubicBezTo>
                  <a:cubicBezTo>
                    <a:pt x="5912" y="4547"/>
                    <a:pt x="5785" y="4524"/>
                    <a:pt x="5674" y="4482"/>
                  </a:cubicBezTo>
                  <a:cubicBezTo>
                    <a:pt x="5601" y="4530"/>
                    <a:pt x="5525" y="4600"/>
                    <a:pt x="5394" y="4599"/>
                  </a:cubicBezTo>
                  <a:cubicBezTo>
                    <a:pt x="5299" y="4621"/>
                    <a:pt x="5071" y="4497"/>
                    <a:pt x="5077" y="4619"/>
                  </a:cubicBezTo>
                  <a:lnTo>
                    <a:pt x="5087" y="4644"/>
                  </a:lnTo>
                  <a:cubicBezTo>
                    <a:pt x="5294" y="4733"/>
                    <a:pt x="5467" y="4877"/>
                    <a:pt x="5645" y="4991"/>
                  </a:cubicBezTo>
                  <a:cubicBezTo>
                    <a:pt x="5734" y="5083"/>
                    <a:pt x="5904" y="5166"/>
                    <a:pt x="6079" y="5212"/>
                  </a:cubicBezTo>
                  <a:lnTo>
                    <a:pt x="6039" y="5220"/>
                  </a:lnTo>
                  <a:cubicBezTo>
                    <a:pt x="5611" y="5122"/>
                    <a:pt x="5419" y="4853"/>
                    <a:pt x="5080" y="4688"/>
                  </a:cubicBezTo>
                  <a:cubicBezTo>
                    <a:pt x="4973" y="4699"/>
                    <a:pt x="4854" y="4709"/>
                    <a:pt x="4728" y="4679"/>
                  </a:cubicBezTo>
                  <a:cubicBezTo>
                    <a:pt x="5078" y="4778"/>
                    <a:pt x="5314" y="5017"/>
                    <a:pt x="5530" y="5221"/>
                  </a:cubicBezTo>
                  <a:close/>
                  <a:moveTo>
                    <a:pt x="4977" y="4027"/>
                  </a:moveTo>
                  <a:cubicBezTo>
                    <a:pt x="5093" y="4032"/>
                    <a:pt x="5171" y="3955"/>
                    <a:pt x="5300" y="3962"/>
                  </a:cubicBezTo>
                  <a:cubicBezTo>
                    <a:pt x="5681" y="3946"/>
                    <a:pt x="6120" y="4061"/>
                    <a:pt x="6453" y="3938"/>
                  </a:cubicBezTo>
                  <a:lnTo>
                    <a:pt x="6463" y="3955"/>
                  </a:lnTo>
                  <a:cubicBezTo>
                    <a:pt x="6239" y="4052"/>
                    <a:pt x="5926" y="4050"/>
                    <a:pt x="5620" y="4004"/>
                  </a:cubicBezTo>
                  <a:cubicBezTo>
                    <a:pt x="5515" y="4008"/>
                    <a:pt x="5387" y="3993"/>
                    <a:pt x="5280" y="4004"/>
                  </a:cubicBezTo>
                  <a:cubicBezTo>
                    <a:pt x="5276" y="4034"/>
                    <a:pt x="5367" y="4035"/>
                    <a:pt x="5401" y="4063"/>
                  </a:cubicBezTo>
                  <a:cubicBezTo>
                    <a:pt x="5483" y="4123"/>
                    <a:pt x="5574" y="4048"/>
                    <a:pt x="5678" y="4051"/>
                  </a:cubicBezTo>
                  <a:cubicBezTo>
                    <a:pt x="6047" y="4026"/>
                    <a:pt x="6380" y="4394"/>
                    <a:pt x="6687" y="4191"/>
                  </a:cubicBezTo>
                  <a:cubicBezTo>
                    <a:pt x="6765" y="4106"/>
                    <a:pt x="6868" y="3958"/>
                    <a:pt x="6715" y="3848"/>
                  </a:cubicBezTo>
                  <a:cubicBezTo>
                    <a:pt x="6672" y="3795"/>
                    <a:pt x="6584" y="3772"/>
                    <a:pt x="6519" y="3768"/>
                  </a:cubicBezTo>
                  <a:cubicBezTo>
                    <a:pt x="6366" y="3749"/>
                    <a:pt x="6277" y="3816"/>
                    <a:pt x="6176" y="3874"/>
                  </a:cubicBezTo>
                  <a:lnTo>
                    <a:pt x="6139" y="3860"/>
                  </a:lnTo>
                  <a:cubicBezTo>
                    <a:pt x="6198" y="3818"/>
                    <a:pt x="6197" y="3742"/>
                    <a:pt x="6168" y="3676"/>
                  </a:cubicBezTo>
                  <a:cubicBezTo>
                    <a:pt x="6076" y="3599"/>
                    <a:pt x="5984" y="3523"/>
                    <a:pt x="5840" y="3528"/>
                  </a:cubicBezTo>
                  <a:cubicBezTo>
                    <a:pt x="5530" y="3504"/>
                    <a:pt x="5621" y="3754"/>
                    <a:pt x="5308" y="3752"/>
                  </a:cubicBezTo>
                  <a:lnTo>
                    <a:pt x="5101" y="3738"/>
                  </a:lnTo>
                  <a:cubicBezTo>
                    <a:pt x="5074" y="3824"/>
                    <a:pt x="4803" y="3807"/>
                    <a:pt x="4878" y="3911"/>
                  </a:cubicBezTo>
                  <a:cubicBezTo>
                    <a:pt x="4924" y="3949"/>
                    <a:pt x="4903" y="3999"/>
                    <a:pt x="4977" y="4027"/>
                  </a:cubicBezTo>
                  <a:close/>
                  <a:moveTo>
                    <a:pt x="5110" y="2053"/>
                  </a:moveTo>
                  <a:cubicBezTo>
                    <a:pt x="5327" y="1917"/>
                    <a:pt x="5656" y="1823"/>
                    <a:pt x="5993" y="1837"/>
                  </a:cubicBezTo>
                  <a:cubicBezTo>
                    <a:pt x="6176" y="1832"/>
                    <a:pt x="6413" y="1987"/>
                    <a:pt x="6533" y="1887"/>
                  </a:cubicBezTo>
                  <a:cubicBezTo>
                    <a:pt x="6639" y="1875"/>
                    <a:pt x="6777" y="1831"/>
                    <a:pt x="6883" y="1903"/>
                  </a:cubicBezTo>
                  <a:cubicBezTo>
                    <a:pt x="6801" y="1926"/>
                    <a:pt x="6613" y="1878"/>
                    <a:pt x="6599" y="1966"/>
                  </a:cubicBezTo>
                  <a:cubicBezTo>
                    <a:pt x="6754" y="2054"/>
                    <a:pt x="6928" y="2115"/>
                    <a:pt x="7055" y="2213"/>
                  </a:cubicBezTo>
                  <a:lnTo>
                    <a:pt x="7029" y="2216"/>
                  </a:lnTo>
                  <a:cubicBezTo>
                    <a:pt x="6656" y="2014"/>
                    <a:pt x="6158" y="1866"/>
                    <a:pt x="5706" y="1915"/>
                  </a:cubicBezTo>
                  <a:cubicBezTo>
                    <a:pt x="5811" y="1994"/>
                    <a:pt x="5989" y="2026"/>
                    <a:pt x="6065" y="2122"/>
                  </a:cubicBezTo>
                  <a:lnTo>
                    <a:pt x="6024" y="2130"/>
                  </a:lnTo>
                  <a:cubicBezTo>
                    <a:pt x="5852" y="2062"/>
                    <a:pt x="5699" y="1959"/>
                    <a:pt x="5517" y="1958"/>
                  </a:cubicBezTo>
                  <a:cubicBezTo>
                    <a:pt x="5366" y="1999"/>
                    <a:pt x="5252" y="2062"/>
                    <a:pt x="5173" y="2147"/>
                  </a:cubicBezTo>
                  <a:lnTo>
                    <a:pt x="5167" y="2184"/>
                  </a:lnTo>
                  <a:cubicBezTo>
                    <a:pt x="5378" y="2168"/>
                    <a:pt x="5608" y="2201"/>
                    <a:pt x="5804" y="2281"/>
                  </a:cubicBezTo>
                  <a:cubicBezTo>
                    <a:pt x="5922" y="2362"/>
                    <a:pt x="6081" y="2428"/>
                    <a:pt x="6155" y="2539"/>
                  </a:cubicBezTo>
                  <a:lnTo>
                    <a:pt x="6128" y="2542"/>
                  </a:lnTo>
                  <a:cubicBezTo>
                    <a:pt x="5941" y="2403"/>
                    <a:pt x="5707" y="2233"/>
                    <a:pt x="5368" y="2234"/>
                  </a:cubicBezTo>
                  <a:cubicBezTo>
                    <a:pt x="5275" y="2241"/>
                    <a:pt x="5179" y="2269"/>
                    <a:pt x="5120" y="2312"/>
                  </a:cubicBezTo>
                  <a:cubicBezTo>
                    <a:pt x="5090" y="2337"/>
                    <a:pt x="5111" y="2371"/>
                    <a:pt x="5148" y="2385"/>
                  </a:cubicBezTo>
                  <a:cubicBezTo>
                    <a:pt x="5346" y="2450"/>
                    <a:pt x="5409" y="2302"/>
                    <a:pt x="5607" y="2374"/>
                  </a:cubicBezTo>
                  <a:cubicBezTo>
                    <a:pt x="5808" y="2418"/>
                    <a:pt x="5813" y="2554"/>
                    <a:pt x="5972" y="2620"/>
                  </a:cubicBezTo>
                  <a:cubicBezTo>
                    <a:pt x="6072" y="2645"/>
                    <a:pt x="6206" y="2707"/>
                    <a:pt x="6269" y="2642"/>
                  </a:cubicBezTo>
                  <a:cubicBezTo>
                    <a:pt x="6306" y="2573"/>
                    <a:pt x="6320" y="2485"/>
                    <a:pt x="6241" y="2410"/>
                  </a:cubicBezTo>
                  <a:cubicBezTo>
                    <a:pt x="6186" y="2340"/>
                    <a:pt x="5980" y="2327"/>
                    <a:pt x="6018" y="2250"/>
                  </a:cubicBezTo>
                  <a:cubicBezTo>
                    <a:pt x="6097" y="2249"/>
                    <a:pt x="6125" y="2314"/>
                    <a:pt x="6188" y="2333"/>
                  </a:cubicBezTo>
                  <a:cubicBezTo>
                    <a:pt x="6284" y="2380"/>
                    <a:pt x="6423" y="2412"/>
                    <a:pt x="6529" y="2400"/>
                  </a:cubicBezTo>
                  <a:cubicBezTo>
                    <a:pt x="6566" y="2331"/>
                    <a:pt x="6606" y="2247"/>
                    <a:pt x="6500" y="2176"/>
                  </a:cubicBezTo>
                  <a:cubicBezTo>
                    <a:pt x="6452" y="2152"/>
                    <a:pt x="6457" y="2115"/>
                    <a:pt x="6474" y="2096"/>
                  </a:cubicBezTo>
                  <a:cubicBezTo>
                    <a:pt x="6603" y="2103"/>
                    <a:pt x="6570" y="2226"/>
                    <a:pt x="6710" y="2251"/>
                  </a:cubicBezTo>
                  <a:cubicBezTo>
                    <a:pt x="6862" y="2277"/>
                    <a:pt x="7031" y="2284"/>
                    <a:pt x="7164" y="2353"/>
                  </a:cubicBezTo>
                  <a:lnTo>
                    <a:pt x="7190" y="2350"/>
                  </a:lnTo>
                  <a:cubicBezTo>
                    <a:pt x="7214" y="2203"/>
                    <a:pt x="7265" y="2045"/>
                    <a:pt x="7052" y="1910"/>
                  </a:cubicBezTo>
                  <a:cubicBezTo>
                    <a:pt x="6909" y="1824"/>
                    <a:pt x="6754" y="1729"/>
                    <a:pt x="6536" y="1706"/>
                  </a:cubicBezTo>
                  <a:cubicBezTo>
                    <a:pt x="6406" y="1705"/>
                    <a:pt x="6306" y="1756"/>
                    <a:pt x="6209" y="1792"/>
                  </a:cubicBezTo>
                  <a:cubicBezTo>
                    <a:pt x="6177" y="1748"/>
                    <a:pt x="6259" y="1725"/>
                    <a:pt x="6266" y="1681"/>
                  </a:cubicBezTo>
                  <a:cubicBezTo>
                    <a:pt x="6272" y="1644"/>
                    <a:pt x="6253" y="1595"/>
                    <a:pt x="6193" y="1562"/>
                  </a:cubicBezTo>
                  <a:cubicBezTo>
                    <a:pt x="5768" y="1608"/>
                    <a:pt x="5162" y="1646"/>
                    <a:pt x="5097" y="1967"/>
                  </a:cubicBezTo>
                  <a:cubicBezTo>
                    <a:pt x="5105" y="1999"/>
                    <a:pt x="5100" y="2028"/>
                    <a:pt x="5110" y="2053"/>
                  </a:cubicBezTo>
                  <a:close/>
                  <a:moveTo>
                    <a:pt x="4643" y="6435"/>
                  </a:moveTo>
                  <a:cubicBezTo>
                    <a:pt x="4693" y="6451"/>
                    <a:pt x="4778" y="6489"/>
                    <a:pt x="4799" y="6439"/>
                  </a:cubicBezTo>
                  <a:cubicBezTo>
                    <a:pt x="4764" y="6335"/>
                    <a:pt x="4802" y="6258"/>
                    <a:pt x="4793" y="6151"/>
                  </a:cubicBezTo>
                  <a:cubicBezTo>
                    <a:pt x="4820" y="6065"/>
                    <a:pt x="4700" y="5998"/>
                    <a:pt x="4607" y="5929"/>
                  </a:cubicBezTo>
                  <a:cubicBezTo>
                    <a:pt x="4457" y="5887"/>
                    <a:pt x="4516" y="6004"/>
                    <a:pt x="4522" y="6050"/>
                  </a:cubicBezTo>
                  <a:cubicBezTo>
                    <a:pt x="4544" y="6160"/>
                    <a:pt x="4643" y="6276"/>
                    <a:pt x="4716" y="6387"/>
                  </a:cubicBezTo>
                  <a:cubicBezTo>
                    <a:pt x="4673" y="6410"/>
                    <a:pt x="4655" y="6361"/>
                    <a:pt x="4619" y="6340"/>
                  </a:cubicBezTo>
                  <a:cubicBezTo>
                    <a:pt x="4522" y="6216"/>
                    <a:pt x="4424" y="6093"/>
                    <a:pt x="4393" y="5959"/>
                  </a:cubicBezTo>
                  <a:cubicBezTo>
                    <a:pt x="4318" y="6022"/>
                    <a:pt x="4301" y="6125"/>
                    <a:pt x="4353" y="6210"/>
                  </a:cubicBezTo>
                  <a:cubicBezTo>
                    <a:pt x="4403" y="6302"/>
                    <a:pt x="4522" y="6375"/>
                    <a:pt x="4643" y="6435"/>
                  </a:cubicBezTo>
                  <a:close/>
                  <a:moveTo>
                    <a:pt x="3515" y="9974"/>
                  </a:moveTo>
                  <a:cubicBezTo>
                    <a:pt x="3560" y="10020"/>
                    <a:pt x="3566" y="10066"/>
                    <a:pt x="3611" y="10112"/>
                  </a:cubicBezTo>
                  <a:cubicBezTo>
                    <a:pt x="3745" y="10090"/>
                    <a:pt x="3634" y="9965"/>
                    <a:pt x="3710" y="9902"/>
                  </a:cubicBezTo>
                  <a:cubicBezTo>
                    <a:pt x="3902" y="9596"/>
                    <a:pt x="4291" y="9369"/>
                    <a:pt x="4387" y="9015"/>
                  </a:cubicBezTo>
                  <a:cubicBezTo>
                    <a:pt x="4481" y="8752"/>
                    <a:pt x="4528" y="8457"/>
                    <a:pt x="4365" y="8171"/>
                  </a:cubicBezTo>
                  <a:lnTo>
                    <a:pt x="4239" y="8225"/>
                  </a:lnTo>
                  <a:cubicBezTo>
                    <a:pt x="4389" y="8592"/>
                    <a:pt x="4291" y="8960"/>
                    <a:pt x="4073" y="9262"/>
                  </a:cubicBezTo>
                  <a:cubicBezTo>
                    <a:pt x="3906" y="9490"/>
                    <a:pt x="3581" y="9645"/>
                    <a:pt x="3390" y="9861"/>
                  </a:cubicBezTo>
                  <a:cubicBezTo>
                    <a:pt x="3341" y="9921"/>
                    <a:pt x="3471" y="9928"/>
                    <a:pt x="3515" y="9974"/>
                  </a:cubicBezTo>
                  <a:close/>
                  <a:moveTo>
                    <a:pt x="4783" y="2623"/>
                  </a:moveTo>
                  <a:cubicBezTo>
                    <a:pt x="4890" y="2771"/>
                    <a:pt x="4915" y="2942"/>
                    <a:pt x="4827" y="3085"/>
                  </a:cubicBezTo>
                  <a:cubicBezTo>
                    <a:pt x="4823" y="3107"/>
                    <a:pt x="4860" y="3121"/>
                    <a:pt x="4900" y="3120"/>
                  </a:cubicBezTo>
                  <a:cubicBezTo>
                    <a:pt x="5154" y="2999"/>
                    <a:pt x="4971" y="2671"/>
                    <a:pt x="5297" y="2593"/>
                  </a:cubicBezTo>
                  <a:cubicBezTo>
                    <a:pt x="5222" y="2655"/>
                    <a:pt x="5143" y="2739"/>
                    <a:pt x="5141" y="2837"/>
                  </a:cubicBezTo>
                  <a:cubicBezTo>
                    <a:pt x="5085" y="2941"/>
                    <a:pt x="5078" y="3068"/>
                    <a:pt x="4985" y="3158"/>
                  </a:cubicBezTo>
                  <a:cubicBezTo>
                    <a:pt x="4980" y="3187"/>
                    <a:pt x="5003" y="3207"/>
                    <a:pt x="5025" y="3233"/>
                  </a:cubicBezTo>
                  <a:cubicBezTo>
                    <a:pt x="5091" y="3230"/>
                    <a:pt x="5208" y="3235"/>
                    <a:pt x="5204" y="3174"/>
                  </a:cubicBezTo>
                  <a:cubicBezTo>
                    <a:pt x="5145" y="2974"/>
                    <a:pt x="5372" y="2863"/>
                    <a:pt x="5558" y="2759"/>
                  </a:cubicBezTo>
                  <a:cubicBezTo>
                    <a:pt x="5619" y="2702"/>
                    <a:pt x="5606" y="2624"/>
                    <a:pt x="5552" y="2554"/>
                  </a:cubicBezTo>
                  <a:cubicBezTo>
                    <a:pt x="5511" y="2479"/>
                    <a:pt x="5333" y="2455"/>
                    <a:pt x="5239" y="2469"/>
                  </a:cubicBezTo>
                  <a:cubicBezTo>
                    <a:pt x="5136" y="2458"/>
                    <a:pt x="5103" y="2505"/>
                    <a:pt x="5033" y="2531"/>
                  </a:cubicBezTo>
                  <a:cubicBezTo>
                    <a:pt x="4973" y="2498"/>
                    <a:pt x="5007" y="2451"/>
                    <a:pt x="4960" y="2420"/>
                  </a:cubicBezTo>
                  <a:cubicBezTo>
                    <a:pt x="4903" y="2364"/>
                    <a:pt x="4796" y="2300"/>
                    <a:pt x="4688" y="2319"/>
                  </a:cubicBezTo>
                  <a:cubicBezTo>
                    <a:pt x="4420" y="2363"/>
                    <a:pt x="4667" y="2535"/>
                    <a:pt x="4783" y="2623"/>
                  </a:cubicBezTo>
                  <a:close/>
                  <a:moveTo>
                    <a:pt x="4491" y="3064"/>
                  </a:moveTo>
                  <a:cubicBezTo>
                    <a:pt x="4589" y="3020"/>
                    <a:pt x="4798" y="3102"/>
                    <a:pt x="4791" y="2980"/>
                  </a:cubicBezTo>
                  <a:cubicBezTo>
                    <a:pt x="4796" y="2868"/>
                    <a:pt x="4810" y="2704"/>
                    <a:pt x="4630" y="2604"/>
                  </a:cubicBezTo>
                  <a:cubicBezTo>
                    <a:pt x="4679" y="2786"/>
                    <a:pt x="4381" y="2855"/>
                    <a:pt x="4430" y="3038"/>
                  </a:cubicBezTo>
                  <a:lnTo>
                    <a:pt x="4491" y="3064"/>
                  </a:lnTo>
                  <a:close/>
                  <a:moveTo>
                    <a:pt x="4281" y="3640"/>
                  </a:moveTo>
                  <a:cubicBezTo>
                    <a:pt x="4419" y="3679"/>
                    <a:pt x="4603" y="3749"/>
                    <a:pt x="4695" y="3667"/>
                  </a:cubicBezTo>
                  <a:lnTo>
                    <a:pt x="4720" y="3671"/>
                  </a:lnTo>
                  <a:cubicBezTo>
                    <a:pt x="4752" y="3715"/>
                    <a:pt x="4611" y="3698"/>
                    <a:pt x="4656" y="3743"/>
                  </a:cubicBezTo>
                  <a:cubicBezTo>
                    <a:pt x="4705" y="3767"/>
                    <a:pt x="4752" y="3798"/>
                    <a:pt x="4819" y="3787"/>
                  </a:cubicBezTo>
                  <a:cubicBezTo>
                    <a:pt x="4863" y="3757"/>
                    <a:pt x="4932" y="3731"/>
                    <a:pt x="4939" y="3687"/>
                  </a:cubicBezTo>
                  <a:cubicBezTo>
                    <a:pt x="4808" y="3611"/>
                    <a:pt x="4619" y="3570"/>
                    <a:pt x="4463" y="3566"/>
                  </a:cubicBezTo>
                  <a:cubicBezTo>
                    <a:pt x="4383" y="3574"/>
                    <a:pt x="4302" y="3590"/>
                    <a:pt x="4281" y="3640"/>
                  </a:cubicBezTo>
                  <a:close/>
                  <a:moveTo>
                    <a:pt x="3769" y="7408"/>
                  </a:moveTo>
                  <a:cubicBezTo>
                    <a:pt x="3910" y="7592"/>
                    <a:pt x="3866" y="7781"/>
                    <a:pt x="4060" y="7959"/>
                  </a:cubicBezTo>
                  <a:cubicBezTo>
                    <a:pt x="4056" y="7981"/>
                    <a:pt x="4053" y="8003"/>
                    <a:pt x="4090" y="8017"/>
                  </a:cubicBezTo>
                  <a:cubicBezTo>
                    <a:pt x="4153" y="8028"/>
                    <a:pt x="4186" y="7988"/>
                    <a:pt x="4216" y="7963"/>
                  </a:cubicBezTo>
                  <a:cubicBezTo>
                    <a:pt x="4172" y="7827"/>
                    <a:pt x="4052" y="7685"/>
                    <a:pt x="4035" y="7546"/>
                  </a:cubicBezTo>
                  <a:cubicBezTo>
                    <a:pt x="4063" y="7286"/>
                    <a:pt x="4193" y="7044"/>
                    <a:pt x="4540" y="6916"/>
                  </a:cubicBezTo>
                  <a:cubicBezTo>
                    <a:pt x="4770" y="6782"/>
                    <a:pt x="4963" y="6642"/>
                    <a:pt x="5131" y="6490"/>
                  </a:cubicBezTo>
                  <a:cubicBezTo>
                    <a:pt x="5168" y="6504"/>
                    <a:pt x="5217" y="6520"/>
                    <a:pt x="5269" y="6522"/>
                  </a:cubicBezTo>
                  <a:cubicBezTo>
                    <a:pt x="5545" y="6510"/>
                    <a:pt x="5487" y="6303"/>
                    <a:pt x="5764" y="6283"/>
                  </a:cubicBezTo>
                  <a:cubicBezTo>
                    <a:pt x="5684" y="6216"/>
                    <a:pt x="5546" y="6260"/>
                    <a:pt x="5443" y="6250"/>
                  </a:cubicBezTo>
                  <a:cubicBezTo>
                    <a:pt x="5243" y="6275"/>
                    <a:pt x="5321" y="6440"/>
                    <a:pt x="5134" y="6468"/>
                  </a:cubicBezTo>
                  <a:cubicBezTo>
                    <a:pt x="5229" y="6364"/>
                    <a:pt x="5178" y="6196"/>
                    <a:pt x="5371" y="6131"/>
                  </a:cubicBezTo>
                  <a:cubicBezTo>
                    <a:pt x="5364" y="6092"/>
                    <a:pt x="5430" y="6089"/>
                    <a:pt x="5446" y="6069"/>
                  </a:cubicBezTo>
                  <a:cubicBezTo>
                    <a:pt x="5498" y="5987"/>
                    <a:pt x="5574" y="5925"/>
                    <a:pt x="5561" y="5839"/>
                  </a:cubicBezTo>
                  <a:cubicBezTo>
                    <a:pt x="5665" y="5926"/>
                    <a:pt x="5815" y="6050"/>
                    <a:pt x="5997" y="6052"/>
                  </a:cubicBezTo>
                  <a:lnTo>
                    <a:pt x="5999" y="6037"/>
                  </a:lnTo>
                  <a:cubicBezTo>
                    <a:pt x="5607" y="5794"/>
                    <a:pt x="6149" y="5428"/>
                    <a:pt x="5509" y="5270"/>
                  </a:cubicBezTo>
                  <a:cubicBezTo>
                    <a:pt x="5523" y="5341"/>
                    <a:pt x="5590" y="5413"/>
                    <a:pt x="5618" y="5486"/>
                  </a:cubicBezTo>
                  <a:cubicBezTo>
                    <a:pt x="5659" y="5637"/>
                    <a:pt x="5700" y="5788"/>
                    <a:pt x="5836" y="5918"/>
                  </a:cubicBezTo>
                  <a:lnTo>
                    <a:pt x="5821" y="5930"/>
                  </a:lnTo>
                  <a:cubicBezTo>
                    <a:pt x="5666" y="5835"/>
                    <a:pt x="5622" y="5706"/>
                    <a:pt x="5563" y="5582"/>
                  </a:cubicBezTo>
                  <a:cubicBezTo>
                    <a:pt x="5562" y="5507"/>
                    <a:pt x="5498" y="5420"/>
                    <a:pt x="5444" y="5350"/>
                  </a:cubicBezTo>
                  <a:cubicBezTo>
                    <a:pt x="5410" y="5480"/>
                    <a:pt x="5386" y="5627"/>
                    <a:pt x="5444" y="5758"/>
                  </a:cubicBezTo>
                  <a:cubicBezTo>
                    <a:pt x="5441" y="5856"/>
                    <a:pt x="5377" y="5928"/>
                    <a:pt x="5303" y="5983"/>
                  </a:cubicBezTo>
                  <a:cubicBezTo>
                    <a:pt x="5205" y="5943"/>
                    <a:pt x="5320" y="5880"/>
                    <a:pt x="5263" y="5825"/>
                  </a:cubicBezTo>
                  <a:cubicBezTo>
                    <a:pt x="5218" y="5620"/>
                    <a:pt x="5078" y="5429"/>
                    <a:pt x="4834" y="5242"/>
                  </a:cubicBezTo>
                  <a:lnTo>
                    <a:pt x="4796" y="5236"/>
                  </a:lnTo>
                  <a:lnTo>
                    <a:pt x="4773" y="5383"/>
                  </a:lnTo>
                  <a:cubicBezTo>
                    <a:pt x="4892" y="5533"/>
                    <a:pt x="5103" y="5683"/>
                    <a:pt x="5064" y="5843"/>
                  </a:cubicBezTo>
                  <a:cubicBezTo>
                    <a:pt x="5296" y="6353"/>
                    <a:pt x="4696" y="6678"/>
                    <a:pt x="4243" y="6977"/>
                  </a:cubicBezTo>
                  <a:cubicBezTo>
                    <a:pt x="4057" y="7081"/>
                    <a:pt x="3955" y="7229"/>
                    <a:pt x="3940" y="7401"/>
                  </a:cubicBezTo>
                  <a:lnTo>
                    <a:pt x="3913" y="7411"/>
                  </a:lnTo>
                  <a:cubicBezTo>
                    <a:pt x="3871" y="7343"/>
                    <a:pt x="3856" y="7272"/>
                    <a:pt x="3816" y="7197"/>
                  </a:cubicBezTo>
                  <a:cubicBezTo>
                    <a:pt x="3784" y="7154"/>
                    <a:pt x="3757" y="7081"/>
                    <a:pt x="3669" y="7058"/>
                  </a:cubicBezTo>
                  <a:cubicBezTo>
                    <a:pt x="3635" y="7105"/>
                    <a:pt x="3714" y="7187"/>
                    <a:pt x="3619" y="7208"/>
                  </a:cubicBezTo>
                  <a:cubicBezTo>
                    <a:pt x="3620" y="7284"/>
                    <a:pt x="3742" y="7335"/>
                    <a:pt x="3769" y="7408"/>
                  </a:cubicBezTo>
                  <a:close/>
                  <a:moveTo>
                    <a:pt x="4859" y="1577"/>
                  </a:moveTo>
                  <a:cubicBezTo>
                    <a:pt x="4966" y="1566"/>
                    <a:pt x="5003" y="1497"/>
                    <a:pt x="5076" y="1449"/>
                  </a:cubicBezTo>
                  <a:cubicBezTo>
                    <a:pt x="4875" y="1232"/>
                    <a:pt x="4758" y="985"/>
                    <a:pt x="4947" y="783"/>
                  </a:cubicBezTo>
                  <a:cubicBezTo>
                    <a:pt x="4890" y="978"/>
                    <a:pt x="4934" y="1190"/>
                    <a:pt x="5123" y="1397"/>
                  </a:cubicBezTo>
                  <a:lnTo>
                    <a:pt x="5174" y="1406"/>
                  </a:lnTo>
                  <a:cubicBezTo>
                    <a:pt x="5348" y="1300"/>
                    <a:pt x="5534" y="1197"/>
                    <a:pt x="5658" y="1075"/>
                  </a:cubicBezTo>
                  <a:cubicBezTo>
                    <a:pt x="5530" y="976"/>
                    <a:pt x="5381" y="844"/>
                    <a:pt x="5464" y="738"/>
                  </a:cubicBezTo>
                  <a:cubicBezTo>
                    <a:pt x="5513" y="837"/>
                    <a:pt x="5564" y="929"/>
                    <a:pt x="5708" y="1008"/>
                  </a:cubicBezTo>
                  <a:cubicBezTo>
                    <a:pt x="5835" y="947"/>
                    <a:pt x="5854" y="829"/>
                    <a:pt x="5883" y="728"/>
                  </a:cubicBezTo>
                  <a:cubicBezTo>
                    <a:pt x="5886" y="630"/>
                    <a:pt x="5865" y="513"/>
                    <a:pt x="5817" y="407"/>
                  </a:cubicBezTo>
                  <a:lnTo>
                    <a:pt x="5859" y="391"/>
                  </a:lnTo>
                  <a:cubicBezTo>
                    <a:pt x="5949" y="558"/>
                    <a:pt x="5997" y="748"/>
                    <a:pt x="5907" y="906"/>
                  </a:cubicBezTo>
                  <a:cubicBezTo>
                    <a:pt x="5944" y="921"/>
                    <a:pt x="5999" y="900"/>
                    <a:pt x="6003" y="878"/>
                  </a:cubicBezTo>
                  <a:cubicBezTo>
                    <a:pt x="6105" y="813"/>
                    <a:pt x="6122" y="702"/>
                    <a:pt x="6186" y="630"/>
                  </a:cubicBezTo>
                  <a:cubicBezTo>
                    <a:pt x="6242" y="769"/>
                    <a:pt x="6107" y="881"/>
                    <a:pt x="5989" y="966"/>
                  </a:cubicBezTo>
                  <a:cubicBezTo>
                    <a:pt x="5782" y="1036"/>
                    <a:pt x="5722" y="1162"/>
                    <a:pt x="5576" y="1257"/>
                  </a:cubicBezTo>
                  <a:lnTo>
                    <a:pt x="5446" y="1340"/>
                  </a:lnTo>
                  <a:cubicBezTo>
                    <a:pt x="5568" y="1392"/>
                    <a:pt x="5707" y="1340"/>
                    <a:pt x="5838" y="1333"/>
                  </a:cubicBezTo>
                  <a:cubicBezTo>
                    <a:pt x="6201" y="1268"/>
                    <a:pt x="6362" y="1077"/>
                    <a:pt x="6533" y="911"/>
                  </a:cubicBezTo>
                  <a:lnTo>
                    <a:pt x="6545" y="913"/>
                  </a:lnTo>
                  <a:cubicBezTo>
                    <a:pt x="6455" y="1154"/>
                    <a:pt x="6166" y="1406"/>
                    <a:pt x="5681" y="1419"/>
                  </a:cubicBezTo>
                  <a:lnTo>
                    <a:pt x="5315" y="1423"/>
                  </a:lnTo>
                  <a:cubicBezTo>
                    <a:pt x="5154" y="1531"/>
                    <a:pt x="4907" y="1608"/>
                    <a:pt x="4891" y="1787"/>
                  </a:cubicBezTo>
                  <a:cubicBezTo>
                    <a:pt x="4847" y="1984"/>
                    <a:pt x="4847" y="2226"/>
                    <a:pt x="5052" y="2413"/>
                  </a:cubicBezTo>
                  <a:cubicBezTo>
                    <a:pt x="5097" y="2376"/>
                    <a:pt x="5027" y="2326"/>
                    <a:pt x="5021" y="2279"/>
                  </a:cubicBezTo>
                  <a:cubicBezTo>
                    <a:pt x="4965" y="2058"/>
                    <a:pt x="4980" y="1803"/>
                    <a:pt x="5260" y="1686"/>
                  </a:cubicBezTo>
                  <a:cubicBezTo>
                    <a:pt x="5626" y="1440"/>
                    <a:pt x="6413" y="1661"/>
                    <a:pt x="6577" y="1289"/>
                  </a:cubicBezTo>
                  <a:cubicBezTo>
                    <a:pt x="6613" y="1144"/>
                    <a:pt x="6718" y="973"/>
                    <a:pt x="6586" y="822"/>
                  </a:cubicBezTo>
                  <a:cubicBezTo>
                    <a:pt x="6497" y="806"/>
                    <a:pt x="6426" y="846"/>
                    <a:pt x="6393" y="886"/>
                  </a:cubicBezTo>
                  <a:cubicBezTo>
                    <a:pt x="6348" y="923"/>
                    <a:pt x="6388" y="999"/>
                    <a:pt x="6295" y="1012"/>
                  </a:cubicBezTo>
                  <a:cubicBezTo>
                    <a:pt x="6269" y="1008"/>
                    <a:pt x="6232" y="994"/>
                    <a:pt x="6236" y="972"/>
                  </a:cubicBezTo>
                  <a:cubicBezTo>
                    <a:pt x="6253" y="861"/>
                    <a:pt x="6398" y="773"/>
                    <a:pt x="6303" y="636"/>
                  </a:cubicBezTo>
                  <a:cubicBezTo>
                    <a:pt x="6274" y="487"/>
                    <a:pt x="5990" y="384"/>
                    <a:pt x="5778" y="324"/>
                  </a:cubicBezTo>
                  <a:lnTo>
                    <a:pt x="5712" y="328"/>
                  </a:lnTo>
                  <a:cubicBezTo>
                    <a:pt x="5738" y="408"/>
                    <a:pt x="5712" y="494"/>
                    <a:pt x="5662" y="561"/>
                  </a:cubicBezTo>
                  <a:cubicBezTo>
                    <a:pt x="5455" y="630"/>
                    <a:pt x="5219" y="718"/>
                    <a:pt x="5241" y="903"/>
                  </a:cubicBezTo>
                  <a:lnTo>
                    <a:pt x="5200" y="918"/>
                  </a:lnTo>
                  <a:cubicBezTo>
                    <a:pt x="5070" y="835"/>
                    <a:pt x="5317" y="674"/>
                    <a:pt x="5039" y="618"/>
                  </a:cubicBezTo>
                  <a:cubicBezTo>
                    <a:pt x="4777" y="784"/>
                    <a:pt x="4515" y="957"/>
                    <a:pt x="4522" y="1238"/>
                  </a:cubicBezTo>
                  <a:cubicBezTo>
                    <a:pt x="4635" y="1349"/>
                    <a:pt x="4720" y="1470"/>
                    <a:pt x="4859" y="1577"/>
                  </a:cubicBezTo>
                  <a:close/>
                  <a:moveTo>
                    <a:pt x="4178" y="3629"/>
                  </a:moveTo>
                  <a:cubicBezTo>
                    <a:pt x="4316" y="3502"/>
                    <a:pt x="4551" y="3422"/>
                    <a:pt x="4714" y="3300"/>
                  </a:cubicBezTo>
                  <a:lnTo>
                    <a:pt x="4738" y="3311"/>
                  </a:lnTo>
                  <a:cubicBezTo>
                    <a:pt x="4699" y="3395"/>
                    <a:pt x="4573" y="3449"/>
                    <a:pt x="4471" y="3514"/>
                  </a:cubicBezTo>
                  <a:cubicBezTo>
                    <a:pt x="4637" y="3536"/>
                    <a:pt x="4810" y="3596"/>
                    <a:pt x="4978" y="3611"/>
                  </a:cubicBezTo>
                  <a:cubicBezTo>
                    <a:pt x="5181" y="3563"/>
                    <a:pt x="5324" y="3490"/>
                    <a:pt x="5431" y="3388"/>
                  </a:cubicBezTo>
                  <a:lnTo>
                    <a:pt x="5444" y="3390"/>
                  </a:lnTo>
                  <a:cubicBezTo>
                    <a:pt x="5423" y="3522"/>
                    <a:pt x="5217" y="3585"/>
                    <a:pt x="5039" y="3637"/>
                  </a:cubicBezTo>
                  <a:cubicBezTo>
                    <a:pt x="5070" y="3687"/>
                    <a:pt x="5199" y="3695"/>
                    <a:pt x="5265" y="3691"/>
                  </a:cubicBezTo>
                  <a:cubicBezTo>
                    <a:pt x="5466" y="3659"/>
                    <a:pt x="5587" y="3559"/>
                    <a:pt x="5595" y="3424"/>
                  </a:cubicBezTo>
                  <a:cubicBezTo>
                    <a:pt x="5590" y="3378"/>
                    <a:pt x="5508" y="3318"/>
                    <a:pt x="5445" y="3299"/>
                  </a:cubicBezTo>
                  <a:cubicBezTo>
                    <a:pt x="5322" y="3255"/>
                    <a:pt x="5226" y="3284"/>
                    <a:pt x="5120" y="3295"/>
                  </a:cubicBezTo>
                  <a:cubicBezTo>
                    <a:pt x="5027" y="3302"/>
                    <a:pt x="5064" y="3399"/>
                    <a:pt x="4966" y="3359"/>
                  </a:cubicBezTo>
                  <a:cubicBezTo>
                    <a:pt x="4989" y="3295"/>
                    <a:pt x="4897" y="3218"/>
                    <a:pt x="4810" y="3188"/>
                  </a:cubicBezTo>
                  <a:cubicBezTo>
                    <a:pt x="4702" y="3131"/>
                    <a:pt x="4559" y="3129"/>
                    <a:pt x="4454" y="3133"/>
                  </a:cubicBezTo>
                  <a:cubicBezTo>
                    <a:pt x="4250" y="3180"/>
                    <a:pt x="4356" y="3335"/>
                    <a:pt x="4261" y="3439"/>
                  </a:cubicBezTo>
                  <a:cubicBezTo>
                    <a:pt x="4212" y="3499"/>
                    <a:pt x="4174" y="3575"/>
                    <a:pt x="4138" y="3637"/>
                  </a:cubicBezTo>
                  <a:lnTo>
                    <a:pt x="4178" y="3629"/>
                  </a:lnTo>
                  <a:close/>
                  <a:moveTo>
                    <a:pt x="4423" y="2265"/>
                  </a:moveTo>
                  <a:lnTo>
                    <a:pt x="4461" y="2272"/>
                  </a:lnTo>
                  <a:cubicBezTo>
                    <a:pt x="4496" y="2217"/>
                    <a:pt x="4508" y="2144"/>
                    <a:pt x="4478" y="2085"/>
                  </a:cubicBezTo>
                  <a:cubicBezTo>
                    <a:pt x="4406" y="2126"/>
                    <a:pt x="4224" y="2200"/>
                    <a:pt x="4423" y="2265"/>
                  </a:cubicBezTo>
                  <a:close/>
                  <a:moveTo>
                    <a:pt x="4598" y="4921"/>
                  </a:moveTo>
                  <a:cubicBezTo>
                    <a:pt x="4696" y="5044"/>
                    <a:pt x="4866" y="5127"/>
                    <a:pt x="5039" y="5188"/>
                  </a:cubicBezTo>
                  <a:cubicBezTo>
                    <a:pt x="5139" y="5213"/>
                    <a:pt x="5227" y="5236"/>
                    <a:pt x="5310" y="5205"/>
                  </a:cubicBezTo>
                  <a:cubicBezTo>
                    <a:pt x="5367" y="5177"/>
                    <a:pt x="5296" y="5127"/>
                    <a:pt x="5275" y="5100"/>
                  </a:cubicBezTo>
                  <a:cubicBezTo>
                    <a:pt x="5084" y="4908"/>
                    <a:pt x="4847" y="4753"/>
                    <a:pt x="4534" y="4668"/>
                  </a:cubicBezTo>
                  <a:lnTo>
                    <a:pt x="4276" y="4486"/>
                  </a:lnTo>
                  <a:lnTo>
                    <a:pt x="3937" y="4404"/>
                  </a:lnTo>
                  <a:cubicBezTo>
                    <a:pt x="4158" y="4571"/>
                    <a:pt x="4459" y="4730"/>
                    <a:pt x="4598" y="4921"/>
                  </a:cubicBezTo>
                  <a:close/>
                  <a:moveTo>
                    <a:pt x="4142" y="4833"/>
                  </a:moveTo>
                  <a:cubicBezTo>
                    <a:pt x="4202" y="4867"/>
                    <a:pt x="4322" y="4933"/>
                    <a:pt x="4304" y="4968"/>
                  </a:cubicBezTo>
                  <a:cubicBezTo>
                    <a:pt x="4188" y="4955"/>
                    <a:pt x="4176" y="5029"/>
                    <a:pt x="4181" y="5082"/>
                  </a:cubicBezTo>
                  <a:cubicBezTo>
                    <a:pt x="4224" y="5219"/>
                    <a:pt x="4400" y="5348"/>
                    <a:pt x="4562" y="5475"/>
                  </a:cubicBezTo>
                  <a:cubicBezTo>
                    <a:pt x="4639" y="5481"/>
                    <a:pt x="4625" y="5410"/>
                    <a:pt x="4655" y="5385"/>
                  </a:cubicBezTo>
                  <a:cubicBezTo>
                    <a:pt x="4751" y="5107"/>
                    <a:pt x="4483" y="4825"/>
                    <a:pt x="4114" y="4601"/>
                  </a:cubicBezTo>
                  <a:cubicBezTo>
                    <a:pt x="3944" y="4526"/>
                    <a:pt x="3819" y="4406"/>
                    <a:pt x="3677" y="4313"/>
                  </a:cubicBezTo>
                  <a:cubicBezTo>
                    <a:pt x="3662" y="4492"/>
                    <a:pt x="3847" y="4721"/>
                    <a:pt x="4142" y="4833"/>
                  </a:cubicBezTo>
                  <a:close/>
                  <a:moveTo>
                    <a:pt x="3752" y="3849"/>
                  </a:moveTo>
                  <a:cubicBezTo>
                    <a:pt x="4093" y="4000"/>
                    <a:pt x="4418" y="4171"/>
                    <a:pt x="4819" y="4279"/>
                  </a:cubicBezTo>
                  <a:cubicBezTo>
                    <a:pt x="4983" y="4315"/>
                    <a:pt x="5170" y="4371"/>
                    <a:pt x="5327" y="4368"/>
                  </a:cubicBezTo>
                  <a:lnTo>
                    <a:pt x="5339" y="4370"/>
                  </a:lnTo>
                  <a:cubicBezTo>
                    <a:pt x="5136" y="4418"/>
                    <a:pt x="4876" y="4327"/>
                    <a:pt x="4637" y="4270"/>
                  </a:cubicBezTo>
                  <a:cubicBezTo>
                    <a:pt x="4440" y="4197"/>
                    <a:pt x="4242" y="4132"/>
                    <a:pt x="4074" y="4035"/>
                  </a:cubicBezTo>
                  <a:cubicBezTo>
                    <a:pt x="4253" y="4225"/>
                    <a:pt x="4375" y="4602"/>
                    <a:pt x="4883" y="4608"/>
                  </a:cubicBezTo>
                  <a:cubicBezTo>
                    <a:pt x="4935" y="4610"/>
                    <a:pt x="4978" y="4587"/>
                    <a:pt x="4983" y="4557"/>
                  </a:cubicBezTo>
                  <a:cubicBezTo>
                    <a:pt x="5002" y="4523"/>
                    <a:pt x="4973" y="4457"/>
                    <a:pt x="5038" y="4461"/>
                  </a:cubicBezTo>
                  <a:cubicBezTo>
                    <a:pt x="5161" y="4505"/>
                    <a:pt x="5259" y="4545"/>
                    <a:pt x="5403" y="4540"/>
                  </a:cubicBezTo>
                  <a:cubicBezTo>
                    <a:pt x="5501" y="4505"/>
                    <a:pt x="5563" y="4440"/>
                    <a:pt x="5561" y="4371"/>
                  </a:cubicBezTo>
                  <a:cubicBezTo>
                    <a:pt x="5560" y="4296"/>
                    <a:pt x="5496" y="4209"/>
                    <a:pt x="5386" y="4159"/>
                  </a:cubicBezTo>
                  <a:cubicBezTo>
                    <a:pt x="5292" y="4097"/>
                    <a:pt x="5151" y="4080"/>
                    <a:pt x="5032" y="4089"/>
                  </a:cubicBezTo>
                  <a:cubicBezTo>
                    <a:pt x="4966" y="4093"/>
                    <a:pt x="4959" y="4137"/>
                    <a:pt x="4895" y="4126"/>
                  </a:cubicBezTo>
                  <a:cubicBezTo>
                    <a:pt x="4886" y="4018"/>
                    <a:pt x="4786" y="3910"/>
                    <a:pt x="4631" y="3822"/>
                  </a:cubicBezTo>
                  <a:cubicBezTo>
                    <a:pt x="4473" y="3749"/>
                    <a:pt x="4261" y="3682"/>
                    <a:pt x="4052" y="3683"/>
                  </a:cubicBezTo>
                  <a:lnTo>
                    <a:pt x="3731" y="3815"/>
                  </a:lnTo>
                  <a:lnTo>
                    <a:pt x="3752" y="3849"/>
                  </a:lnTo>
                  <a:close/>
                  <a:moveTo>
                    <a:pt x="4036" y="2401"/>
                  </a:moveTo>
                  <a:cubicBezTo>
                    <a:pt x="4159" y="2445"/>
                    <a:pt x="4226" y="2518"/>
                    <a:pt x="4266" y="2593"/>
                  </a:cubicBezTo>
                  <a:cubicBezTo>
                    <a:pt x="4303" y="2690"/>
                    <a:pt x="4187" y="2761"/>
                    <a:pt x="4198" y="2853"/>
                  </a:cubicBezTo>
                  <a:lnTo>
                    <a:pt x="4305" y="3084"/>
                  </a:lnTo>
                  <a:cubicBezTo>
                    <a:pt x="4378" y="3036"/>
                    <a:pt x="4311" y="2964"/>
                    <a:pt x="4346" y="2910"/>
                  </a:cubicBezTo>
                  <a:cubicBezTo>
                    <a:pt x="4408" y="2769"/>
                    <a:pt x="4634" y="2658"/>
                    <a:pt x="4507" y="2476"/>
                  </a:cubicBezTo>
                  <a:cubicBezTo>
                    <a:pt x="4433" y="2365"/>
                    <a:pt x="4281" y="2255"/>
                    <a:pt x="4087" y="2244"/>
                  </a:cubicBezTo>
                  <a:cubicBezTo>
                    <a:pt x="3997" y="2235"/>
                    <a:pt x="3939" y="2271"/>
                    <a:pt x="3894" y="2308"/>
                  </a:cubicBezTo>
                  <a:cubicBezTo>
                    <a:pt x="3830" y="2380"/>
                    <a:pt x="4003" y="2358"/>
                    <a:pt x="4036" y="2401"/>
                  </a:cubicBezTo>
                  <a:close/>
                  <a:moveTo>
                    <a:pt x="3532" y="4242"/>
                  </a:moveTo>
                  <a:cubicBezTo>
                    <a:pt x="3575" y="4219"/>
                    <a:pt x="3542" y="4183"/>
                    <a:pt x="3521" y="4149"/>
                  </a:cubicBezTo>
                  <a:lnTo>
                    <a:pt x="3452" y="4092"/>
                  </a:lnTo>
                  <a:cubicBezTo>
                    <a:pt x="3469" y="4148"/>
                    <a:pt x="3475" y="4194"/>
                    <a:pt x="3532" y="4242"/>
                  </a:cubicBezTo>
                  <a:close/>
                  <a:moveTo>
                    <a:pt x="3849" y="4298"/>
                  </a:moveTo>
                  <a:cubicBezTo>
                    <a:pt x="3972" y="4349"/>
                    <a:pt x="4127" y="4437"/>
                    <a:pt x="4250" y="4406"/>
                  </a:cubicBezTo>
                  <a:cubicBezTo>
                    <a:pt x="4099" y="4205"/>
                    <a:pt x="3953" y="3975"/>
                    <a:pt x="3607" y="3854"/>
                  </a:cubicBezTo>
                  <a:cubicBezTo>
                    <a:pt x="3530" y="3848"/>
                    <a:pt x="3462" y="3866"/>
                    <a:pt x="3392" y="3892"/>
                  </a:cubicBezTo>
                  <a:cubicBezTo>
                    <a:pt x="3379" y="4056"/>
                    <a:pt x="3686" y="4178"/>
                    <a:pt x="3849" y="4298"/>
                  </a:cubicBezTo>
                  <a:close/>
                  <a:moveTo>
                    <a:pt x="3327" y="3812"/>
                  </a:moveTo>
                  <a:cubicBezTo>
                    <a:pt x="3690" y="3823"/>
                    <a:pt x="4031" y="3656"/>
                    <a:pt x="4140" y="3463"/>
                  </a:cubicBezTo>
                  <a:cubicBezTo>
                    <a:pt x="4192" y="3382"/>
                    <a:pt x="4233" y="3291"/>
                    <a:pt x="4209" y="3196"/>
                  </a:cubicBezTo>
                  <a:cubicBezTo>
                    <a:pt x="4046" y="3477"/>
                    <a:pt x="3328" y="3480"/>
                    <a:pt x="3327" y="3812"/>
                  </a:cubicBezTo>
                  <a:close/>
                  <a:moveTo>
                    <a:pt x="3244" y="4653"/>
                  </a:moveTo>
                  <a:cubicBezTo>
                    <a:pt x="3175" y="4679"/>
                    <a:pt x="3168" y="4723"/>
                    <a:pt x="3161" y="4767"/>
                  </a:cubicBezTo>
                  <a:cubicBezTo>
                    <a:pt x="3283" y="4819"/>
                    <a:pt x="3377" y="4722"/>
                    <a:pt x="3461" y="4684"/>
                  </a:cubicBezTo>
                  <a:cubicBezTo>
                    <a:pt x="3654" y="4460"/>
                    <a:pt x="3359" y="4181"/>
                    <a:pt x="3267" y="3938"/>
                  </a:cubicBezTo>
                  <a:cubicBezTo>
                    <a:pt x="3135" y="4112"/>
                    <a:pt x="3505" y="4328"/>
                    <a:pt x="3371" y="4516"/>
                  </a:cubicBezTo>
                  <a:lnTo>
                    <a:pt x="3244" y="4653"/>
                  </a:lnTo>
                  <a:close/>
                  <a:moveTo>
                    <a:pt x="3598" y="1954"/>
                  </a:moveTo>
                  <a:cubicBezTo>
                    <a:pt x="3675" y="1960"/>
                    <a:pt x="3731" y="1939"/>
                    <a:pt x="3802" y="1982"/>
                  </a:cubicBezTo>
                  <a:cubicBezTo>
                    <a:pt x="3884" y="2042"/>
                    <a:pt x="3924" y="2117"/>
                    <a:pt x="3940" y="2180"/>
                  </a:cubicBezTo>
                  <a:cubicBezTo>
                    <a:pt x="3982" y="2165"/>
                    <a:pt x="4073" y="2166"/>
                    <a:pt x="4068" y="2119"/>
                  </a:cubicBezTo>
                  <a:cubicBezTo>
                    <a:pt x="4060" y="2004"/>
                    <a:pt x="3949" y="1879"/>
                    <a:pt x="3794" y="1791"/>
                  </a:cubicBezTo>
                  <a:lnTo>
                    <a:pt x="3795" y="1784"/>
                  </a:lnTo>
                  <a:cubicBezTo>
                    <a:pt x="3921" y="1814"/>
                    <a:pt x="4022" y="1915"/>
                    <a:pt x="4089" y="1987"/>
                  </a:cubicBezTo>
                  <a:cubicBezTo>
                    <a:pt x="4144" y="2049"/>
                    <a:pt x="4120" y="2121"/>
                    <a:pt x="4189" y="2178"/>
                  </a:cubicBezTo>
                  <a:cubicBezTo>
                    <a:pt x="4279" y="2187"/>
                    <a:pt x="4249" y="2128"/>
                    <a:pt x="4292" y="2106"/>
                  </a:cubicBezTo>
                  <a:cubicBezTo>
                    <a:pt x="4340" y="2046"/>
                    <a:pt x="4501" y="2021"/>
                    <a:pt x="4451" y="1929"/>
                  </a:cubicBezTo>
                  <a:cubicBezTo>
                    <a:pt x="4396" y="1859"/>
                    <a:pt x="4301" y="1805"/>
                    <a:pt x="4173" y="1790"/>
                  </a:cubicBezTo>
                  <a:cubicBezTo>
                    <a:pt x="4118" y="1803"/>
                    <a:pt x="4099" y="1845"/>
                    <a:pt x="4035" y="1834"/>
                  </a:cubicBezTo>
                  <a:cubicBezTo>
                    <a:pt x="3994" y="1766"/>
                    <a:pt x="3883" y="1724"/>
                    <a:pt x="3795" y="1701"/>
                  </a:cubicBezTo>
                  <a:cubicBezTo>
                    <a:pt x="3686" y="1651"/>
                    <a:pt x="3612" y="1706"/>
                    <a:pt x="3566" y="1744"/>
                  </a:cubicBezTo>
                  <a:cubicBezTo>
                    <a:pt x="3478" y="1804"/>
                    <a:pt x="3596" y="1885"/>
                    <a:pt x="3598" y="1954"/>
                  </a:cubicBezTo>
                  <a:close/>
                  <a:moveTo>
                    <a:pt x="3296" y="5472"/>
                  </a:moveTo>
                  <a:cubicBezTo>
                    <a:pt x="3355" y="5512"/>
                    <a:pt x="3436" y="5496"/>
                    <a:pt x="3512" y="5509"/>
                  </a:cubicBezTo>
                  <a:cubicBezTo>
                    <a:pt x="3453" y="5635"/>
                    <a:pt x="3467" y="5789"/>
                    <a:pt x="3631" y="5909"/>
                  </a:cubicBezTo>
                  <a:cubicBezTo>
                    <a:pt x="3777" y="5972"/>
                    <a:pt x="3942" y="6084"/>
                    <a:pt x="4143" y="6052"/>
                  </a:cubicBezTo>
                  <a:cubicBezTo>
                    <a:pt x="4222" y="6050"/>
                    <a:pt x="4255" y="6003"/>
                    <a:pt x="4288" y="5964"/>
                  </a:cubicBezTo>
                  <a:cubicBezTo>
                    <a:pt x="4337" y="5904"/>
                    <a:pt x="4204" y="5835"/>
                    <a:pt x="4225" y="5786"/>
                  </a:cubicBezTo>
                  <a:cubicBezTo>
                    <a:pt x="4311" y="5816"/>
                    <a:pt x="4429" y="5898"/>
                    <a:pt x="4527" y="5854"/>
                  </a:cubicBezTo>
                  <a:cubicBezTo>
                    <a:pt x="4613" y="5809"/>
                    <a:pt x="4637" y="5737"/>
                    <a:pt x="4624" y="5659"/>
                  </a:cubicBezTo>
                  <a:cubicBezTo>
                    <a:pt x="4454" y="5418"/>
                    <a:pt x="4015" y="5220"/>
                    <a:pt x="4057" y="4962"/>
                  </a:cubicBezTo>
                  <a:cubicBezTo>
                    <a:pt x="4061" y="4933"/>
                    <a:pt x="4178" y="4938"/>
                    <a:pt x="4144" y="4902"/>
                  </a:cubicBezTo>
                  <a:cubicBezTo>
                    <a:pt x="4048" y="4855"/>
                    <a:pt x="3937" y="4812"/>
                    <a:pt x="3844" y="4743"/>
                  </a:cubicBezTo>
                  <a:cubicBezTo>
                    <a:pt x="3736" y="4845"/>
                    <a:pt x="3844" y="4985"/>
                    <a:pt x="3850" y="5107"/>
                  </a:cubicBezTo>
                  <a:cubicBezTo>
                    <a:pt x="4006" y="5362"/>
                    <a:pt x="4173" y="5618"/>
                    <a:pt x="4070" y="5857"/>
                  </a:cubicBezTo>
                  <a:cubicBezTo>
                    <a:pt x="4000" y="5807"/>
                    <a:pt x="4076" y="5737"/>
                    <a:pt x="4033" y="5677"/>
                  </a:cubicBezTo>
                  <a:cubicBezTo>
                    <a:pt x="3996" y="5504"/>
                    <a:pt x="3933" y="5326"/>
                    <a:pt x="3791" y="5150"/>
                  </a:cubicBezTo>
                  <a:cubicBezTo>
                    <a:pt x="3653" y="4952"/>
                    <a:pt x="3834" y="4719"/>
                    <a:pt x="3642" y="4534"/>
                  </a:cubicBezTo>
                  <a:cubicBezTo>
                    <a:pt x="3650" y="4648"/>
                    <a:pt x="3594" y="4752"/>
                    <a:pt x="3454" y="4811"/>
                  </a:cubicBezTo>
                  <a:cubicBezTo>
                    <a:pt x="3385" y="4836"/>
                    <a:pt x="3286" y="4880"/>
                    <a:pt x="3182" y="4877"/>
                  </a:cubicBezTo>
                  <a:cubicBezTo>
                    <a:pt x="3193" y="4977"/>
                    <a:pt x="3091" y="5042"/>
                    <a:pt x="2991" y="5093"/>
                  </a:cubicBezTo>
                  <a:cubicBezTo>
                    <a:pt x="2983" y="5227"/>
                    <a:pt x="3090" y="5375"/>
                    <a:pt x="3296" y="5472"/>
                  </a:cubicBezTo>
                  <a:close/>
                  <a:moveTo>
                    <a:pt x="3236" y="3728"/>
                  </a:moveTo>
                  <a:cubicBezTo>
                    <a:pt x="3291" y="3708"/>
                    <a:pt x="3288" y="3647"/>
                    <a:pt x="3333" y="3609"/>
                  </a:cubicBezTo>
                  <a:cubicBezTo>
                    <a:pt x="3598" y="3421"/>
                    <a:pt x="4093" y="3349"/>
                    <a:pt x="4163" y="3074"/>
                  </a:cubicBezTo>
                  <a:cubicBezTo>
                    <a:pt x="4165" y="2976"/>
                    <a:pt x="4132" y="2857"/>
                    <a:pt x="3962" y="2782"/>
                  </a:cubicBezTo>
                  <a:cubicBezTo>
                    <a:pt x="3874" y="2759"/>
                    <a:pt x="3813" y="2816"/>
                    <a:pt x="3781" y="2848"/>
                  </a:cubicBezTo>
                  <a:cubicBezTo>
                    <a:pt x="3783" y="2917"/>
                    <a:pt x="3745" y="2993"/>
                    <a:pt x="3800" y="3056"/>
                  </a:cubicBezTo>
                  <a:cubicBezTo>
                    <a:pt x="3748" y="3054"/>
                    <a:pt x="3682" y="2982"/>
                    <a:pt x="3587" y="3003"/>
                  </a:cubicBezTo>
                  <a:cubicBezTo>
                    <a:pt x="3479" y="3022"/>
                    <a:pt x="3506" y="3102"/>
                    <a:pt x="3434" y="3143"/>
                  </a:cubicBezTo>
                  <a:cubicBezTo>
                    <a:pt x="3370" y="3215"/>
                    <a:pt x="3403" y="3334"/>
                    <a:pt x="3391" y="3408"/>
                  </a:cubicBezTo>
                  <a:cubicBezTo>
                    <a:pt x="3329" y="3389"/>
                    <a:pt x="3362" y="3349"/>
                    <a:pt x="3299" y="3331"/>
                  </a:cubicBezTo>
                  <a:cubicBezTo>
                    <a:pt x="3125" y="3361"/>
                    <a:pt x="3194" y="3502"/>
                    <a:pt x="3178" y="3597"/>
                  </a:cubicBezTo>
                  <a:cubicBezTo>
                    <a:pt x="3223" y="3643"/>
                    <a:pt x="3204" y="3685"/>
                    <a:pt x="3236" y="3728"/>
                  </a:cubicBezTo>
                  <a:close/>
                  <a:moveTo>
                    <a:pt x="3331" y="3049"/>
                  </a:moveTo>
                  <a:cubicBezTo>
                    <a:pt x="3404" y="3001"/>
                    <a:pt x="3455" y="2927"/>
                    <a:pt x="3573" y="2925"/>
                  </a:cubicBezTo>
                  <a:cubicBezTo>
                    <a:pt x="3610" y="2939"/>
                    <a:pt x="3633" y="2958"/>
                    <a:pt x="3674" y="2950"/>
                  </a:cubicBezTo>
                  <a:cubicBezTo>
                    <a:pt x="3695" y="2901"/>
                    <a:pt x="3692" y="2833"/>
                    <a:pt x="3689" y="2771"/>
                  </a:cubicBezTo>
                  <a:lnTo>
                    <a:pt x="3842" y="2632"/>
                  </a:lnTo>
                  <a:cubicBezTo>
                    <a:pt x="3835" y="2593"/>
                    <a:pt x="3779" y="2538"/>
                    <a:pt x="3847" y="2519"/>
                  </a:cubicBezTo>
                  <a:lnTo>
                    <a:pt x="3938" y="2687"/>
                  </a:lnTo>
                  <a:cubicBezTo>
                    <a:pt x="4002" y="2690"/>
                    <a:pt x="4067" y="2777"/>
                    <a:pt x="4128" y="2720"/>
                  </a:cubicBezTo>
                  <a:cubicBezTo>
                    <a:pt x="4153" y="2649"/>
                    <a:pt x="4152" y="2573"/>
                    <a:pt x="4084" y="2508"/>
                  </a:cubicBezTo>
                  <a:cubicBezTo>
                    <a:pt x="4013" y="2458"/>
                    <a:pt x="3888" y="2428"/>
                    <a:pt x="3795" y="2435"/>
                  </a:cubicBezTo>
                  <a:cubicBezTo>
                    <a:pt x="3535" y="2427"/>
                    <a:pt x="3546" y="2603"/>
                    <a:pt x="3440" y="2697"/>
                  </a:cubicBezTo>
                  <a:cubicBezTo>
                    <a:pt x="3420" y="2656"/>
                    <a:pt x="3391" y="2598"/>
                    <a:pt x="3302" y="2582"/>
                  </a:cubicBezTo>
                  <a:cubicBezTo>
                    <a:pt x="3210" y="2581"/>
                    <a:pt x="3262" y="2666"/>
                    <a:pt x="3194" y="2684"/>
                  </a:cubicBezTo>
                  <a:cubicBezTo>
                    <a:pt x="3174" y="2810"/>
                    <a:pt x="3205" y="2944"/>
                    <a:pt x="3331" y="3049"/>
                  </a:cubicBezTo>
                  <a:close/>
                  <a:moveTo>
                    <a:pt x="3398" y="2145"/>
                  </a:moveTo>
                  <a:cubicBezTo>
                    <a:pt x="3483" y="2100"/>
                    <a:pt x="3619" y="2146"/>
                    <a:pt x="3700" y="2214"/>
                  </a:cubicBezTo>
                  <a:lnTo>
                    <a:pt x="3768" y="2278"/>
                  </a:lnTo>
                  <a:cubicBezTo>
                    <a:pt x="3851" y="2248"/>
                    <a:pt x="3812" y="2165"/>
                    <a:pt x="3808" y="2111"/>
                  </a:cubicBezTo>
                  <a:cubicBezTo>
                    <a:pt x="3774" y="2075"/>
                    <a:pt x="3756" y="2027"/>
                    <a:pt x="3680" y="2013"/>
                  </a:cubicBezTo>
                  <a:cubicBezTo>
                    <a:pt x="3629" y="2004"/>
                    <a:pt x="3545" y="2042"/>
                    <a:pt x="3528" y="1987"/>
                  </a:cubicBezTo>
                  <a:cubicBezTo>
                    <a:pt x="3522" y="1940"/>
                    <a:pt x="3517" y="1886"/>
                    <a:pt x="3442" y="1866"/>
                  </a:cubicBezTo>
                  <a:cubicBezTo>
                    <a:pt x="3367" y="1845"/>
                    <a:pt x="3334" y="1892"/>
                    <a:pt x="3316" y="1919"/>
                  </a:cubicBezTo>
                  <a:cubicBezTo>
                    <a:pt x="3251" y="1999"/>
                    <a:pt x="3384" y="2067"/>
                    <a:pt x="3398" y="2145"/>
                  </a:cubicBezTo>
                  <a:close/>
                  <a:moveTo>
                    <a:pt x="3377" y="1786"/>
                  </a:moveTo>
                  <a:cubicBezTo>
                    <a:pt x="3403" y="1783"/>
                    <a:pt x="3480" y="1797"/>
                    <a:pt x="3473" y="1757"/>
                  </a:cubicBezTo>
                  <a:cubicBezTo>
                    <a:pt x="3483" y="1691"/>
                    <a:pt x="3522" y="1615"/>
                    <a:pt x="3413" y="1558"/>
                  </a:cubicBezTo>
                  <a:cubicBezTo>
                    <a:pt x="3365" y="1617"/>
                    <a:pt x="3377" y="1703"/>
                    <a:pt x="3340" y="1772"/>
                  </a:cubicBezTo>
                  <a:lnTo>
                    <a:pt x="3377" y="1786"/>
                  </a:lnTo>
                  <a:close/>
                  <a:moveTo>
                    <a:pt x="3086" y="3278"/>
                  </a:moveTo>
                  <a:cubicBezTo>
                    <a:pt x="3164" y="3277"/>
                    <a:pt x="3188" y="3213"/>
                    <a:pt x="3288" y="3238"/>
                  </a:cubicBezTo>
                  <a:cubicBezTo>
                    <a:pt x="3346" y="3203"/>
                    <a:pt x="3303" y="3143"/>
                    <a:pt x="3323" y="3101"/>
                  </a:cubicBezTo>
                  <a:cubicBezTo>
                    <a:pt x="3226" y="3053"/>
                    <a:pt x="3231" y="2941"/>
                    <a:pt x="3086" y="2953"/>
                  </a:cubicBezTo>
                  <a:cubicBezTo>
                    <a:pt x="2969" y="3031"/>
                    <a:pt x="3051" y="3166"/>
                    <a:pt x="3086" y="3278"/>
                  </a:cubicBezTo>
                  <a:close/>
                  <a:moveTo>
                    <a:pt x="3408" y="2404"/>
                  </a:moveTo>
                  <a:cubicBezTo>
                    <a:pt x="3430" y="2431"/>
                    <a:pt x="3450" y="2472"/>
                    <a:pt x="3501" y="2481"/>
                  </a:cubicBezTo>
                  <a:cubicBezTo>
                    <a:pt x="3560" y="2439"/>
                    <a:pt x="3620" y="2389"/>
                    <a:pt x="3689" y="2363"/>
                  </a:cubicBezTo>
                  <a:cubicBezTo>
                    <a:pt x="3647" y="2303"/>
                    <a:pt x="3611" y="2198"/>
                    <a:pt x="3469" y="2188"/>
                  </a:cubicBezTo>
                  <a:cubicBezTo>
                    <a:pt x="3429" y="2196"/>
                    <a:pt x="3420" y="2248"/>
                    <a:pt x="3359" y="2222"/>
                  </a:cubicBezTo>
                  <a:cubicBezTo>
                    <a:pt x="3328" y="2171"/>
                    <a:pt x="3301" y="2098"/>
                    <a:pt x="3213" y="2075"/>
                  </a:cubicBezTo>
                  <a:cubicBezTo>
                    <a:pt x="3093" y="2175"/>
                    <a:pt x="3238" y="2329"/>
                    <a:pt x="3408" y="2404"/>
                  </a:cubicBezTo>
                  <a:close/>
                  <a:moveTo>
                    <a:pt x="2857" y="2504"/>
                  </a:moveTo>
                  <a:cubicBezTo>
                    <a:pt x="2870" y="2506"/>
                    <a:pt x="2896" y="2504"/>
                    <a:pt x="2898" y="2496"/>
                  </a:cubicBezTo>
                  <a:cubicBezTo>
                    <a:pt x="2913" y="2484"/>
                    <a:pt x="2888" y="2472"/>
                    <a:pt x="2877" y="2462"/>
                  </a:cubicBezTo>
                  <a:cubicBezTo>
                    <a:pt x="2826" y="2453"/>
                    <a:pt x="2806" y="2495"/>
                    <a:pt x="2857" y="2504"/>
                  </a:cubicBezTo>
                  <a:close/>
                  <a:moveTo>
                    <a:pt x="2529" y="4474"/>
                  </a:moveTo>
                  <a:cubicBezTo>
                    <a:pt x="2325" y="4522"/>
                    <a:pt x="2365" y="4680"/>
                    <a:pt x="2386" y="4797"/>
                  </a:cubicBezTo>
                  <a:cubicBezTo>
                    <a:pt x="2477" y="4881"/>
                    <a:pt x="2579" y="4975"/>
                    <a:pt x="2758" y="4999"/>
                  </a:cubicBezTo>
                  <a:cubicBezTo>
                    <a:pt x="2860" y="5017"/>
                    <a:pt x="2955" y="4995"/>
                    <a:pt x="3025" y="4962"/>
                  </a:cubicBezTo>
                  <a:cubicBezTo>
                    <a:pt x="3094" y="4861"/>
                    <a:pt x="2964" y="4694"/>
                    <a:pt x="3131" y="4625"/>
                  </a:cubicBezTo>
                  <a:cubicBezTo>
                    <a:pt x="3499" y="4448"/>
                    <a:pt x="3117" y="4146"/>
                    <a:pt x="3167" y="3913"/>
                  </a:cubicBezTo>
                  <a:cubicBezTo>
                    <a:pt x="3054" y="3969"/>
                    <a:pt x="2999" y="4065"/>
                    <a:pt x="2958" y="4156"/>
                  </a:cubicBezTo>
                  <a:cubicBezTo>
                    <a:pt x="3067" y="4372"/>
                    <a:pt x="2880" y="4566"/>
                    <a:pt x="2786" y="4746"/>
                  </a:cubicBezTo>
                  <a:cubicBezTo>
                    <a:pt x="2765" y="4796"/>
                    <a:pt x="2805" y="4871"/>
                    <a:pt x="2724" y="4887"/>
                  </a:cubicBezTo>
                  <a:lnTo>
                    <a:pt x="2731" y="4676"/>
                  </a:lnTo>
                  <a:cubicBezTo>
                    <a:pt x="2654" y="4670"/>
                    <a:pt x="2581" y="4635"/>
                    <a:pt x="2549" y="4591"/>
                  </a:cubicBezTo>
                  <a:lnTo>
                    <a:pt x="2565" y="4571"/>
                  </a:lnTo>
                  <a:cubicBezTo>
                    <a:pt x="2613" y="4602"/>
                    <a:pt x="2702" y="4618"/>
                    <a:pt x="2769" y="4607"/>
                  </a:cubicBezTo>
                  <a:cubicBezTo>
                    <a:pt x="2993" y="4427"/>
                    <a:pt x="2769" y="4115"/>
                    <a:pt x="2956" y="3929"/>
                  </a:cubicBezTo>
                  <a:cubicBezTo>
                    <a:pt x="2804" y="3895"/>
                    <a:pt x="2652" y="3951"/>
                    <a:pt x="2564" y="4011"/>
                  </a:cubicBezTo>
                  <a:cubicBezTo>
                    <a:pt x="2440" y="4133"/>
                    <a:pt x="2294" y="4312"/>
                    <a:pt x="2529" y="4474"/>
                  </a:cubicBezTo>
                  <a:close/>
                  <a:moveTo>
                    <a:pt x="2683" y="1551"/>
                  </a:moveTo>
                  <a:cubicBezTo>
                    <a:pt x="2913" y="1583"/>
                    <a:pt x="3091" y="1698"/>
                    <a:pt x="3199" y="1838"/>
                  </a:cubicBezTo>
                  <a:lnTo>
                    <a:pt x="3224" y="1842"/>
                  </a:lnTo>
                  <a:cubicBezTo>
                    <a:pt x="3206" y="1711"/>
                    <a:pt x="3438" y="1570"/>
                    <a:pt x="3221" y="1456"/>
                  </a:cubicBezTo>
                  <a:cubicBezTo>
                    <a:pt x="3013" y="1533"/>
                    <a:pt x="3011" y="1298"/>
                    <a:pt x="2794" y="1351"/>
                  </a:cubicBezTo>
                  <a:cubicBezTo>
                    <a:pt x="2671" y="1382"/>
                    <a:pt x="2681" y="1482"/>
                    <a:pt x="2683" y="1551"/>
                  </a:cubicBezTo>
                  <a:close/>
                  <a:moveTo>
                    <a:pt x="2674" y="2260"/>
                  </a:moveTo>
                  <a:cubicBezTo>
                    <a:pt x="2752" y="2266"/>
                    <a:pt x="2790" y="2190"/>
                    <a:pt x="2877" y="2220"/>
                  </a:cubicBezTo>
                  <a:cubicBezTo>
                    <a:pt x="3034" y="2217"/>
                    <a:pt x="2998" y="2438"/>
                    <a:pt x="3162" y="2316"/>
                  </a:cubicBezTo>
                  <a:cubicBezTo>
                    <a:pt x="3082" y="2241"/>
                    <a:pt x="3080" y="2089"/>
                    <a:pt x="2883" y="2100"/>
                  </a:cubicBezTo>
                  <a:cubicBezTo>
                    <a:pt x="2869" y="2105"/>
                    <a:pt x="2856" y="2103"/>
                    <a:pt x="2843" y="2101"/>
                  </a:cubicBezTo>
                  <a:cubicBezTo>
                    <a:pt x="2830" y="2023"/>
                    <a:pt x="2870" y="1932"/>
                    <a:pt x="2736" y="1878"/>
                  </a:cubicBezTo>
                  <a:cubicBezTo>
                    <a:pt x="2635" y="1852"/>
                    <a:pt x="2613" y="1909"/>
                    <a:pt x="2582" y="1941"/>
                  </a:cubicBezTo>
                  <a:cubicBezTo>
                    <a:pt x="2572" y="2000"/>
                    <a:pt x="2663" y="2084"/>
                    <a:pt x="2557" y="2096"/>
                  </a:cubicBezTo>
                  <a:cubicBezTo>
                    <a:pt x="2510" y="2065"/>
                    <a:pt x="2480" y="2090"/>
                    <a:pt x="2462" y="2117"/>
                  </a:cubicBezTo>
                  <a:cubicBezTo>
                    <a:pt x="2535" y="2153"/>
                    <a:pt x="2658" y="2197"/>
                    <a:pt x="2674" y="2260"/>
                  </a:cubicBezTo>
                  <a:close/>
                  <a:moveTo>
                    <a:pt x="2554" y="1543"/>
                  </a:moveTo>
                  <a:cubicBezTo>
                    <a:pt x="2603" y="1484"/>
                    <a:pt x="2579" y="1389"/>
                    <a:pt x="2497" y="1329"/>
                  </a:cubicBezTo>
                  <a:cubicBezTo>
                    <a:pt x="2455" y="1344"/>
                    <a:pt x="2497" y="1412"/>
                    <a:pt x="2491" y="1449"/>
                  </a:cubicBezTo>
                  <a:cubicBezTo>
                    <a:pt x="2473" y="1476"/>
                    <a:pt x="2477" y="1537"/>
                    <a:pt x="2554" y="1543"/>
                  </a:cubicBezTo>
                  <a:close/>
                  <a:moveTo>
                    <a:pt x="1408" y="8295"/>
                  </a:moveTo>
                  <a:cubicBezTo>
                    <a:pt x="1523" y="8232"/>
                    <a:pt x="1603" y="8140"/>
                    <a:pt x="1682" y="8055"/>
                  </a:cubicBezTo>
                  <a:cubicBezTo>
                    <a:pt x="1710" y="7962"/>
                    <a:pt x="1549" y="7820"/>
                    <a:pt x="1725" y="7783"/>
                  </a:cubicBezTo>
                  <a:cubicBezTo>
                    <a:pt x="1868" y="7869"/>
                    <a:pt x="1767" y="8010"/>
                    <a:pt x="1939" y="8078"/>
                  </a:cubicBezTo>
                  <a:cubicBezTo>
                    <a:pt x="2065" y="8024"/>
                    <a:pt x="2022" y="7888"/>
                    <a:pt x="2012" y="7788"/>
                  </a:cubicBezTo>
                  <a:cubicBezTo>
                    <a:pt x="1774" y="7557"/>
                    <a:pt x="1867" y="7301"/>
                    <a:pt x="2052" y="7129"/>
                  </a:cubicBezTo>
                  <a:cubicBezTo>
                    <a:pt x="1757" y="7176"/>
                    <a:pt x="1801" y="7388"/>
                    <a:pt x="1711" y="7546"/>
                  </a:cubicBezTo>
                  <a:cubicBezTo>
                    <a:pt x="1574" y="7666"/>
                    <a:pt x="1401" y="7771"/>
                    <a:pt x="1349" y="7929"/>
                  </a:cubicBezTo>
                  <a:cubicBezTo>
                    <a:pt x="1343" y="8049"/>
                    <a:pt x="1336" y="8176"/>
                    <a:pt x="1408" y="8295"/>
                  </a:cubicBezTo>
                  <a:close/>
                  <a:moveTo>
                    <a:pt x="1863" y="4395"/>
                  </a:moveTo>
                  <a:cubicBezTo>
                    <a:pt x="2322" y="4377"/>
                    <a:pt x="2271" y="4043"/>
                    <a:pt x="2580" y="3908"/>
                  </a:cubicBezTo>
                  <a:lnTo>
                    <a:pt x="2583" y="3894"/>
                  </a:lnTo>
                  <a:cubicBezTo>
                    <a:pt x="2457" y="3864"/>
                    <a:pt x="2337" y="3881"/>
                    <a:pt x="2229" y="3900"/>
                  </a:cubicBezTo>
                  <a:cubicBezTo>
                    <a:pt x="2013" y="4028"/>
                    <a:pt x="1969" y="4217"/>
                    <a:pt x="1851" y="4385"/>
                  </a:cubicBezTo>
                  <a:lnTo>
                    <a:pt x="1863" y="4395"/>
                  </a:lnTo>
                  <a:close/>
                  <a:moveTo>
                    <a:pt x="2399" y="2023"/>
                  </a:moveTo>
                  <a:cubicBezTo>
                    <a:pt x="2434" y="2052"/>
                    <a:pt x="2502" y="2033"/>
                    <a:pt x="2494" y="2002"/>
                  </a:cubicBezTo>
                  <a:cubicBezTo>
                    <a:pt x="2504" y="1935"/>
                    <a:pt x="2477" y="1862"/>
                    <a:pt x="2562" y="1817"/>
                  </a:cubicBezTo>
                  <a:cubicBezTo>
                    <a:pt x="2633" y="1784"/>
                    <a:pt x="2718" y="1822"/>
                    <a:pt x="2793" y="1842"/>
                  </a:cubicBezTo>
                  <a:cubicBezTo>
                    <a:pt x="2889" y="1897"/>
                    <a:pt x="2956" y="1969"/>
                    <a:pt x="2933" y="2033"/>
                  </a:cubicBezTo>
                  <a:cubicBezTo>
                    <a:pt x="2954" y="2060"/>
                    <a:pt x="2993" y="2067"/>
                    <a:pt x="3032" y="2066"/>
                  </a:cubicBezTo>
                  <a:cubicBezTo>
                    <a:pt x="3008" y="1971"/>
                    <a:pt x="3288" y="2013"/>
                    <a:pt x="3163" y="1900"/>
                  </a:cubicBezTo>
                  <a:cubicBezTo>
                    <a:pt x="3064" y="1784"/>
                    <a:pt x="2959" y="1705"/>
                    <a:pt x="2785" y="1652"/>
                  </a:cubicBezTo>
                  <a:cubicBezTo>
                    <a:pt x="2696" y="1636"/>
                    <a:pt x="2683" y="1717"/>
                    <a:pt x="2599" y="1672"/>
                  </a:cubicBezTo>
                  <a:cubicBezTo>
                    <a:pt x="2543" y="1609"/>
                    <a:pt x="2458" y="1572"/>
                    <a:pt x="2366" y="1578"/>
                  </a:cubicBezTo>
                  <a:cubicBezTo>
                    <a:pt x="2181" y="1674"/>
                    <a:pt x="2278" y="1880"/>
                    <a:pt x="2399" y="2023"/>
                  </a:cubicBezTo>
                  <a:close/>
                  <a:moveTo>
                    <a:pt x="2959" y="1296"/>
                  </a:moveTo>
                  <a:cubicBezTo>
                    <a:pt x="3181" y="1381"/>
                    <a:pt x="3446" y="1435"/>
                    <a:pt x="3678" y="1453"/>
                  </a:cubicBezTo>
                  <a:cubicBezTo>
                    <a:pt x="3719" y="1445"/>
                    <a:pt x="3683" y="1424"/>
                    <a:pt x="3699" y="1404"/>
                  </a:cubicBezTo>
                  <a:cubicBezTo>
                    <a:pt x="3486" y="1351"/>
                    <a:pt x="3282" y="1315"/>
                    <a:pt x="3116" y="1211"/>
                  </a:cubicBezTo>
                  <a:cubicBezTo>
                    <a:pt x="2878" y="1070"/>
                    <a:pt x="2812" y="908"/>
                    <a:pt x="2652" y="766"/>
                  </a:cubicBezTo>
                  <a:lnTo>
                    <a:pt x="2656" y="744"/>
                  </a:lnTo>
                  <a:cubicBezTo>
                    <a:pt x="2792" y="790"/>
                    <a:pt x="2816" y="885"/>
                    <a:pt x="2895" y="960"/>
                  </a:cubicBezTo>
                  <a:cubicBezTo>
                    <a:pt x="3038" y="1129"/>
                    <a:pt x="3296" y="1310"/>
                    <a:pt x="3645" y="1334"/>
                  </a:cubicBezTo>
                  <a:cubicBezTo>
                    <a:pt x="3659" y="1329"/>
                    <a:pt x="3674" y="1316"/>
                    <a:pt x="3664" y="1299"/>
                  </a:cubicBezTo>
                  <a:cubicBezTo>
                    <a:pt x="3468" y="1219"/>
                    <a:pt x="3266" y="1093"/>
                    <a:pt x="3143" y="966"/>
                  </a:cubicBezTo>
                  <a:cubicBezTo>
                    <a:pt x="3210" y="955"/>
                    <a:pt x="3251" y="1022"/>
                    <a:pt x="3312" y="1048"/>
                  </a:cubicBezTo>
                  <a:cubicBezTo>
                    <a:pt x="3407" y="1110"/>
                    <a:pt x="3488" y="1170"/>
                    <a:pt x="3627" y="1202"/>
                  </a:cubicBezTo>
                  <a:lnTo>
                    <a:pt x="3642" y="1190"/>
                  </a:lnTo>
                  <a:cubicBezTo>
                    <a:pt x="3596" y="985"/>
                    <a:pt x="3550" y="787"/>
                    <a:pt x="3398" y="594"/>
                  </a:cubicBezTo>
                  <a:cubicBezTo>
                    <a:pt x="3212" y="531"/>
                    <a:pt x="3067" y="460"/>
                    <a:pt x="2941" y="348"/>
                  </a:cubicBezTo>
                  <a:lnTo>
                    <a:pt x="2942" y="340"/>
                  </a:lnTo>
                  <a:cubicBezTo>
                    <a:pt x="3064" y="399"/>
                    <a:pt x="3185" y="458"/>
                    <a:pt x="3322" y="498"/>
                  </a:cubicBezTo>
                  <a:cubicBezTo>
                    <a:pt x="3336" y="409"/>
                    <a:pt x="3209" y="304"/>
                    <a:pt x="3094" y="208"/>
                  </a:cubicBezTo>
                  <a:lnTo>
                    <a:pt x="3122" y="198"/>
                  </a:lnTo>
                  <a:cubicBezTo>
                    <a:pt x="3371" y="355"/>
                    <a:pt x="3473" y="532"/>
                    <a:pt x="3563" y="706"/>
                  </a:cubicBezTo>
                  <a:cubicBezTo>
                    <a:pt x="3773" y="698"/>
                    <a:pt x="3695" y="533"/>
                    <a:pt x="3748" y="444"/>
                  </a:cubicBezTo>
                  <a:cubicBezTo>
                    <a:pt x="3793" y="490"/>
                    <a:pt x="3779" y="578"/>
                    <a:pt x="3771" y="630"/>
                  </a:cubicBezTo>
                  <a:cubicBezTo>
                    <a:pt x="3783" y="715"/>
                    <a:pt x="3672" y="756"/>
                    <a:pt x="3635" y="825"/>
                  </a:cubicBezTo>
                  <a:lnTo>
                    <a:pt x="3759" y="1195"/>
                  </a:lnTo>
                  <a:cubicBezTo>
                    <a:pt x="4110" y="1120"/>
                    <a:pt x="4174" y="882"/>
                    <a:pt x="4235" y="666"/>
                  </a:cubicBezTo>
                  <a:lnTo>
                    <a:pt x="4275" y="658"/>
                  </a:lnTo>
                  <a:cubicBezTo>
                    <a:pt x="4335" y="940"/>
                    <a:pt x="4129" y="1162"/>
                    <a:pt x="3784" y="1283"/>
                  </a:cubicBezTo>
                  <a:cubicBezTo>
                    <a:pt x="3835" y="1450"/>
                    <a:pt x="3819" y="1637"/>
                    <a:pt x="4059" y="1762"/>
                  </a:cubicBezTo>
                  <a:lnTo>
                    <a:pt x="4099" y="1762"/>
                  </a:lnTo>
                  <a:cubicBezTo>
                    <a:pt x="4060" y="1354"/>
                    <a:pt x="4642" y="1138"/>
                    <a:pt x="4450" y="711"/>
                  </a:cubicBezTo>
                  <a:cubicBezTo>
                    <a:pt x="4437" y="626"/>
                    <a:pt x="4334" y="539"/>
                    <a:pt x="4255" y="457"/>
                  </a:cubicBezTo>
                  <a:cubicBezTo>
                    <a:pt x="4178" y="451"/>
                    <a:pt x="4105" y="499"/>
                    <a:pt x="4048" y="527"/>
                  </a:cubicBezTo>
                  <a:cubicBezTo>
                    <a:pt x="4011" y="596"/>
                    <a:pt x="4061" y="696"/>
                    <a:pt x="3986" y="751"/>
                  </a:cubicBezTo>
                  <a:cubicBezTo>
                    <a:pt x="3934" y="749"/>
                    <a:pt x="3928" y="710"/>
                    <a:pt x="3917" y="693"/>
                  </a:cubicBezTo>
                  <a:cubicBezTo>
                    <a:pt x="3969" y="536"/>
                    <a:pt x="3880" y="354"/>
                    <a:pt x="3666" y="225"/>
                  </a:cubicBezTo>
                  <a:cubicBezTo>
                    <a:pt x="3440" y="87"/>
                    <a:pt x="3075" y="0"/>
                    <a:pt x="2798" y="20"/>
                  </a:cubicBezTo>
                  <a:cubicBezTo>
                    <a:pt x="2761" y="89"/>
                    <a:pt x="2835" y="193"/>
                    <a:pt x="2797" y="269"/>
                  </a:cubicBezTo>
                  <a:cubicBezTo>
                    <a:pt x="2743" y="441"/>
                    <a:pt x="2796" y="602"/>
                    <a:pt x="2993" y="758"/>
                  </a:cubicBezTo>
                  <a:cubicBezTo>
                    <a:pt x="2990" y="780"/>
                    <a:pt x="3023" y="816"/>
                    <a:pt x="2981" y="831"/>
                  </a:cubicBezTo>
                  <a:cubicBezTo>
                    <a:pt x="2849" y="763"/>
                    <a:pt x="2799" y="663"/>
                    <a:pt x="2649" y="622"/>
                  </a:cubicBezTo>
                  <a:cubicBezTo>
                    <a:pt x="2570" y="630"/>
                    <a:pt x="2455" y="610"/>
                    <a:pt x="2420" y="665"/>
                  </a:cubicBezTo>
                  <a:cubicBezTo>
                    <a:pt x="2583" y="875"/>
                    <a:pt x="2605" y="1143"/>
                    <a:pt x="2959" y="1296"/>
                  </a:cubicBezTo>
                  <a:close/>
                  <a:moveTo>
                    <a:pt x="2994" y="3852"/>
                  </a:moveTo>
                  <a:cubicBezTo>
                    <a:pt x="3052" y="3817"/>
                    <a:pt x="3147" y="3872"/>
                    <a:pt x="3182" y="3817"/>
                  </a:cubicBezTo>
                  <a:cubicBezTo>
                    <a:pt x="3117" y="3738"/>
                    <a:pt x="2970" y="3674"/>
                    <a:pt x="2820" y="3633"/>
                  </a:cubicBezTo>
                  <a:cubicBezTo>
                    <a:pt x="2720" y="3607"/>
                    <a:pt x="2629" y="3607"/>
                    <a:pt x="2546" y="3630"/>
                  </a:cubicBezTo>
                  <a:cubicBezTo>
                    <a:pt x="2504" y="3653"/>
                    <a:pt x="2462" y="3668"/>
                    <a:pt x="2443" y="3703"/>
                  </a:cubicBezTo>
                  <a:cubicBezTo>
                    <a:pt x="2348" y="3648"/>
                    <a:pt x="2309" y="3565"/>
                    <a:pt x="2194" y="3545"/>
                  </a:cubicBezTo>
                  <a:cubicBezTo>
                    <a:pt x="2067" y="3523"/>
                    <a:pt x="1982" y="3569"/>
                    <a:pt x="1878" y="3565"/>
                  </a:cubicBezTo>
                  <a:cubicBezTo>
                    <a:pt x="2158" y="3774"/>
                    <a:pt x="2600" y="3866"/>
                    <a:pt x="2994" y="3852"/>
                  </a:cubicBezTo>
                  <a:close/>
                  <a:moveTo>
                    <a:pt x="2168" y="1589"/>
                  </a:moveTo>
                  <a:cubicBezTo>
                    <a:pt x="2239" y="1556"/>
                    <a:pt x="2267" y="1462"/>
                    <a:pt x="2409" y="1472"/>
                  </a:cubicBezTo>
                  <a:cubicBezTo>
                    <a:pt x="2419" y="1406"/>
                    <a:pt x="2394" y="1318"/>
                    <a:pt x="2325" y="1261"/>
                  </a:cubicBezTo>
                  <a:cubicBezTo>
                    <a:pt x="2206" y="1270"/>
                    <a:pt x="2144" y="1335"/>
                    <a:pt x="2120" y="1399"/>
                  </a:cubicBezTo>
                  <a:cubicBezTo>
                    <a:pt x="2123" y="1460"/>
                    <a:pt x="2099" y="1531"/>
                    <a:pt x="2168" y="1589"/>
                  </a:cubicBezTo>
                  <a:close/>
                  <a:moveTo>
                    <a:pt x="1810" y="3501"/>
                  </a:moveTo>
                  <a:cubicBezTo>
                    <a:pt x="1976" y="3522"/>
                    <a:pt x="2116" y="3380"/>
                    <a:pt x="2294" y="3495"/>
                  </a:cubicBezTo>
                  <a:cubicBezTo>
                    <a:pt x="2341" y="3526"/>
                    <a:pt x="2394" y="3603"/>
                    <a:pt x="2465" y="3570"/>
                  </a:cubicBezTo>
                  <a:cubicBezTo>
                    <a:pt x="2543" y="3486"/>
                    <a:pt x="2758" y="3531"/>
                    <a:pt x="2880" y="3583"/>
                  </a:cubicBezTo>
                  <a:lnTo>
                    <a:pt x="3038" y="3656"/>
                  </a:lnTo>
                  <a:cubicBezTo>
                    <a:pt x="2896" y="3487"/>
                    <a:pt x="2599" y="3299"/>
                    <a:pt x="2262" y="3285"/>
                  </a:cubicBezTo>
                  <a:cubicBezTo>
                    <a:pt x="2144" y="3287"/>
                    <a:pt x="2122" y="3344"/>
                    <a:pt x="2039" y="3374"/>
                  </a:cubicBezTo>
                  <a:cubicBezTo>
                    <a:pt x="1995" y="3321"/>
                    <a:pt x="2020" y="3250"/>
                    <a:pt x="1951" y="3192"/>
                  </a:cubicBezTo>
                  <a:cubicBezTo>
                    <a:pt x="1868" y="3140"/>
                    <a:pt x="1772" y="3085"/>
                    <a:pt x="1667" y="3090"/>
                  </a:cubicBezTo>
                  <a:cubicBezTo>
                    <a:pt x="1614" y="3095"/>
                    <a:pt x="1581" y="3135"/>
                    <a:pt x="1564" y="3162"/>
                  </a:cubicBezTo>
                  <a:cubicBezTo>
                    <a:pt x="1570" y="3284"/>
                    <a:pt x="1642" y="3410"/>
                    <a:pt x="1810" y="3501"/>
                  </a:cubicBezTo>
                  <a:close/>
                  <a:moveTo>
                    <a:pt x="1671" y="2493"/>
                  </a:moveTo>
                  <a:cubicBezTo>
                    <a:pt x="1696" y="2497"/>
                    <a:pt x="1710" y="2492"/>
                    <a:pt x="1714" y="2470"/>
                  </a:cubicBezTo>
                  <a:cubicBezTo>
                    <a:pt x="1715" y="2462"/>
                    <a:pt x="1653" y="2444"/>
                    <a:pt x="1649" y="2466"/>
                  </a:cubicBezTo>
                  <a:cubicBezTo>
                    <a:pt x="1648" y="2473"/>
                    <a:pt x="1646" y="2488"/>
                    <a:pt x="1671" y="2493"/>
                  </a:cubicBezTo>
                  <a:close/>
                  <a:moveTo>
                    <a:pt x="1331" y="4945"/>
                  </a:moveTo>
                  <a:cubicBezTo>
                    <a:pt x="1406" y="4965"/>
                    <a:pt x="1462" y="4938"/>
                    <a:pt x="1509" y="4976"/>
                  </a:cubicBezTo>
                  <a:cubicBezTo>
                    <a:pt x="1384" y="5022"/>
                    <a:pt x="1307" y="5092"/>
                    <a:pt x="1306" y="5182"/>
                  </a:cubicBezTo>
                  <a:cubicBezTo>
                    <a:pt x="1327" y="5292"/>
                    <a:pt x="1467" y="5400"/>
                    <a:pt x="1625" y="5473"/>
                  </a:cubicBezTo>
                  <a:cubicBezTo>
                    <a:pt x="1723" y="5513"/>
                    <a:pt x="1840" y="5518"/>
                    <a:pt x="1920" y="5502"/>
                  </a:cubicBezTo>
                  <a:cubicBezTo>
                    <a:pt x="2263" y="5403"/>
                    <a:pt x="2130" y="5093"/>
                    <a:pt x="2496" y="5006"/>
                  </a:cubicBezTo>
                  <a:cubicBezTo>
                    <a:pt x="2478" y="4957"/>
                    <a:pt x="2376" y="4939"/>
                    <a:pt x="2332" y="4886"/>
                  </a:cubicBezTo>
                  <a:cubicBezTo>
                    <a:pt x="2173" y="4737"/>
                    <a:pt x="2244" y="4538"/>
                    <a:pt x="2380" y="4425"/>
                  </a:cubicBezTo>
                  <a:cubicBezTo>
                    <a:pt x="2370" y="4408"/>
                    <a:pt x="2322" y="4377"/>
                    <a:pt x="2293" y="4395"/>
                  </a:cubicBezTo>
                  <a:cubicBezTo>
                    <a:pt x="1957" y="4623"/>
                    <a:pt x="1777" y="4932"/>
                    <a:pt x="1810" y="5294"/>
                  </a:cubicBezTo>
                  <a:cubicBezTo>
                    <a:pt x="1803" y="5338"/>
                    <a:pt x="1861" y="5386"/>
                    <a:pt x="1792" y="5404"/>
                  </a:cubicBezTo>
                  <a:cubicBezTo>
                    <a:pt x="1691" y="5303"/>
                    <a:pt x="1750" y="5177"/>
                    <a:pt x="1731" y="5053"/>
                  </a:cubicBezTo>
                  <a:cubicBezTo>
                    <a:pt x="1755" y="4822"/>
                    <a:pt x="1940" y="4643"/>
                    <a:pt x="2086" y="4465"/>
                  </a:cubicBezTo>
                  <a:cubicBezTo>
                    <a:pt x="1967" y="4474"/>
                    <a:pt x="1824" y="4472"/>
                    <a:pt x="1710" y="4451"/>
                  </a:cubicBezTo>
                  <a:cubicBezTo>
                    <a:pt x="1502" y="4445"/>
                    <a:pt x="1369" y="4543"/>
                    <a:pt x="1289" y="4635"/>
                  </a:cubicBezTo>
                  <a:cubicBezTo>
                    <a:pt x="1226" y="4699"/>
                    <a:pt x="1175" y="4774"/>
                    <a:pt x="1227" y="4858"/>
                  </a:cubicBezTo>
                  <a:cubicBezTo>
                    <a:pt x="1248" y="4892"/>
                    <a:pt x="1280" y="4936"/>
                    <a:pt x="1331" y="4945"/>
                  </a:cubicBezTo>
                  <a:close/>
                  <a:moveTo>
                    <a:pt x="1701" y="2142"/>
                  </a:moveTo>
                  <a:lnTo>
                    <a:pt x="1937" y="2214"/>
                  </a:lnTo>
                  <a:cubicBezTo>
                    <a:pt x="1994" y="2186"/>
                    <a:pt x="1944" y="2094"/>
                    <a:pt x="2073" y="2102"/>
                  </a:cubicBezTo>
                  <a:cubicBezTo>
                    <a:pt x="2161" y="2125"/>
                    <a:pt x="2244" y="2177"/>
                    <a:pt x="2301" y="2225"/>
                  </a:cubicBezTo>
                  <a:cubicBezTo>
                    <a:pt x="2386" y="2187"/>
                    <a:pt x="2347" y="2104"/>
                    <a:pt x="2305" y="2037"/>
                  </a:cubicBezTo>
                  <a:cubicBezTo>
                    <a:pt x="2260" y="1991"/>
                    <a:pt x="2161" y="1958"/>
                    <a:pt x="2105" y="1986"/>
                  </a:cubicBezTo>
                  <a:cubicBezTo>
                    <a:pt x="2048" y="1931"/>
                    <a:pt x="2076" y="1837"/>
                    <a:pt x="1932" y="1842"/>
                  </a:cubicBezTo>
                  <a:cubicBezTo>
                    <a:pt x="1835" y="1878"/>
                    <a:pt x="1951" y="1967"/>
                    <a:pt x="1867" y="2005"/>
                  </a:cubicBezTo>
                  <a:cubicBezTo>
                    <a:pt x="1778" y="1989"/>
                    <a:pt x="1776" y="1921"/>
                    <a:pt x="1683" y="1927"/>
                  </a:cubicBezTo>
                  <a:cubicBezTo>
                    <a:pt x="1608" y="1990"/>
                    <a:pt x="1648" y="2065"/>
                    <a:pt x="1701" y="2142"/>
                  </a:cubicBezTo>
                  <a:close/>
                  <a:moveTo>
                    <a:pt x="1780" y="1483"/>
                  </a:moveTo>
                  <a:cubicBezTo>
                    <a:pt x="1847" y="1472"/>
                    <a:pt x="1940" y="1465"/>
                    <a:pt x="1999" y="1506"/>
                  </a:cubicBezTo>
                  <a:cubicBezTo>
                    <a:pt x="2036" y="1437"/>
                    <a:pt x="1998" y="1347"/>
                    <a:pt x="1959" y="1265"/>
                  </a:cubicBezTo>
                  <a:cubicBezTo>
                    <a:pt x="1889" y="1214"/>
                    <a:pt x="1807" y="1155"/>
                    <a:pt x="1688" y="1164"/>
                  </a:cubicBezTo>
                  <a:cubicBezTo>
                    <a:pt x="1639" y="1223"/>
                    <a:pt x="1782" y="1309"/>
                    <a:pt x="1770" y="1383"/>
                  </a:cubicBezTo>
                  <a:lnTo>
                    <a:pt x="1780" y="1483"/>
                  </a:lnTo>
                  <a:close/>
                  <a:moveTo>
                    <a:pt x="1503" y="2561"/>
                  </a:moveTo>
                  <a:cubicBezTo>
                    <a:pt x="1778" y="2557"/>
                    <a:pt x="1738" y="2890"/>
                    <a:pt x="1984" y="2737"/>
                  </a:cubicBezTo>
                  <a:cubicBezTo>
                    <a:pt x="2130" y="2725"/>
                    <a:pt x="2271" y="2825"/>
                    <a:pt x="2337" y="2897"/>
                  </a:cubicBezTo>
                  <a:cubicBezTo>
                    <a:pt x="2397" y="2930"/>
                    <a:pt x="2369" y="3024"/>
                    <a:pt x="2480" y="2983"/>
                  </a:cubicBezTo>
                  <a:cubicBezTo>
                    <a:pt x="2541" y="2933"/>
                    <a:pt x="2664" y="2977"/>
                    <a:pt x="2750" y="3008"/>
                  </a:cubicBezTo>
                  <a:cubicBezTo>
                    <a:pt x="2884" y="3069"/>
                    <a:pt x="2920" y="3174"/>
                    <a:pt x="2999" y="3248"/>
                  </a:cubicBezTo>
                  <a:cubicBezTo>
                    <a:pt x="3019" y="3289"/>
                    <a:pt x="3012" y="3333"/>
                    <a:pt x="3055" y="3386"/>
                  </a:cubicBezTo>
                  <a:cubicBezTo>
                    <a:pt x="3105" y="3320"/>
                    <a:pt x="2989" y="3231"/>
                    <a:pt x="2961" y="3158"/>
                  </a:cubicBezTo>
                  <a:cubicBezTo>
                    <a:pt x="2939" y="3056"/>
                    <a:pt x="2881" y="2925"/>
                    <a:pt x="2985" y="2845"/>
                  </a:cubicBezTo>
                  <a:cubicBezTo>
                    <a:pt x="3192" y="2858"/>
                    <a:pt x="3042" y="2734"/>
                    <a:pt x="3105" y="2669"/>
                  </a:cubicBezTo>
                  <a:cubicBezTo>
                    <a:pt x="3113" y="2617"/>
                    <a:pt x="3163" y="2550"/>
                    <a:pt x="3267" y="2554"/>
                  </a:cubicBezTo>
                  <a:cubicBezTo>
                    <a:pt x="3250" y="2498"/>
                    <a:pt x="3385" y="2552"/>
                    <a:pt x="3368" y="2496"/>
                  </a:cubicBezTo>
                  <a:cubicBezTo>
                    <a:pt x="3361" y="2457"/>
                    <a:pt x="3302" y="2416"/>
                    <a:pt x="3240" y="2397"/>
                  </a:cubicBezTo>
                  <a:cubicBezTo>
                    <a:pt x="3127" y="2370"/>
                    <a:pt x="3091" y="2432"/>
                    <a:pt x="3070" y="2481"/>
                  </a:cubicBezTo>
                  <a:cubicBezTo>
                    <a:pt x="3067" y="2496"/>
                    <a:pt x="3078" y="2513"/>
                    <a:pt x="3038" y="2513"/>
                  </a:cubicBezTo>
                  <a:lnTo>
                    <a:pt x="2990" y="2490"/>
                  </a:lnTo>
                  <a:cubicBezTo>
                    <a:pt x="2971" y="2524"/>
                    <a:pt x="2927" y="2554"/>
                    <a:pt x="2863" y="2551"/>
                  </a:cubicBezTo>
                  <a:cubicBezTo>
                    <a:pt x="2812" y="2542"/>
                    <a:pt x="2762" y="2525"/>
                    <a:pt x="2754" y="2494"/>
                  </a:cubicBezTo>
                  <a:cubicBezTo>
                    <a:pt x="2761" y="2450"/>
                    <a:pt x="2817" y="2429"/>
                    <a:pt x="2883" y="2426"/>
                  </a:cubicBezTo>
                  <a:cubicBezTo>
                    <a:pt x="2907" y="2437"/>
                    <a:pt x="2957" y="2454"/>
                    <a:pt x="2982" y="2458"/>
                  </a:cubicBezTo>
                  <a:cubicBezTo>
                    <a:pt x="2990" y="2407"/>
                    <a:pt x="2935" y="2344"/>
                    <a:pt x="2877" y="2296"/>
                  </a:cubicBezTo>
                  <a:cubicBezTo>
                    <a:pt x="2829" y="2272"/>
                    <a:pt x="2761" y="2291"/>
                    <a:pt x="2756" y="2320"/>
                  </a:cubicBezTo>
                  <a:cubicBezTo>
                    <a:pt x="2764" y="2352"/>
                    <a:pt x="2747" y="2379"/>
                    <a:pt x="2705" y="2394"/>
                  </a:cubicBezTo>
                  <a:cubicBezTo>
                    <a:pt x="2635" y="2344"/>
                    <a:pt x="2663" y="2251"/>
                    <a:pt x="2523" y="2226"/>
                  </a:cubicBezTo>
                  <a:cubicBezTo>
                    <a:pt x="2447" y="2213"/>
                    <a:pt x="2402" y="2250"/>
                    <a:pt x="2370" y="2283"/>
                  </a:cubicBezTo>
                  <a:lnTo>
                    <a:pt x="2365" y="2319"/>
                  </a:lnTo>
                  <a:cubicBezTo>
                    <a:pt x="2250" y="2299"/>
                    <a:pt x="2221" y="2158"/>
                    <a:pt x="2073" y="2185"/>
                  </a:cubicBezTo>
                  <a:cubicBezTo>
                    <a:pt x="1977" y="2213"/>
                    <a:pt x="2092" y="2309"/>
                    <a:pt x="1973" y="2319"/>
                  </a:cubicBezTo>
                  <a:cubicBezTo>
                    <a:pt x="1913" y="2285"/>
                    <a:pt x="1857" y="2230"/>
                    <a:pt x="1763" y="2244"/>
                  </a:cubicBezTo>
                  <a:cubicBezTo>
                    <a:pt x="1680" y="2275"/>
                    <a:pt x="1731" y="2359"/>
                    <a:pt x="1711" y="2409"/>
                  </a:cubicBezTo>
                  <a:cubicBezTo>
                    <a:pt x="1757" y="2447"/>
                    <a:pt x="1777" y="2481"/>
                    <a:pt x="1784" y="2520"/>
                  </a:cubicBezTo>
                  <a:cubicBezTo>
                    <a:pt x="1753" y="2552"/>
                    <a:pt x="1663" y="2544"/>
                    <a:pt x="1615" y="2513"/>
                  </a:cubicBezTo>
                  <a:cubicBezTo>
                    <a:pt x="1581" y="2484"/>
                    <a:pt x="1549" y="2441"/>
                    <a:pt x="1604" y="2420"/>
                  </a:cubicBezTo>
                  <a:cubicBezTo>
                    <a:pt x="1631" y="2417"/>
                    <a:pt x="1620" y="2400"/>
                    <a:pt x="1636" y="2388"/>
                  </a:cubicBezTo>
                  <a:cubicBezTo>
                    <a:pt x="1574" y="2362"/>
                    <a:pt x="1501" y="2410"/>
                    <a:pt x="1471" y="2435"/>
                  </a:cubicBezTo>
                  <a:cubicBezTo>
                    <a:pt x="1467" y="2464"/>
                    <a:pt x="1429" y="2533"/>
                    <a:pt x="1503" y="2561"/>
                  </a:cubicBezTo>
                  <a:close/>
                  <a:moveTo>
                    <a:pt x="1421" y="3077"/>
                  </a:moveTo>
                  <a:cubicBezTo>
                    <a:pt x="1517" y="3048"/>
                    <a:pt x="1635" y="2963"/>
                    <a:pt x="1783" y="3019"/>
                  </a:cubicBezTo>
                  <a:cubicBezTo>
                    <a:pt x="1833" y="3028"/>
                    <a:pt x="1855" y="3055"/>
                    <a:pt x="1908" y="3049"/>
                  </a:cubicBezTo>
                  <a:cubicBezTo>
                    <a:pt x="1944" y="2987"/>
                    <a:pt x="1966" y="2930"/>
                    <a:pt x="2014" y="2878"/>
                  </a:cubicBezTo>
                  <a:cubicBezTo>
                    <a:pt x="2072" y="2926"/>
                    <a:pt x="1982" y="2994"/>
                    <a:pt x="2000" y="3050"/>
                  </a:cubicBezTo>
                  <a:cubicBezTo>
                    <a:pt x="1989" y="3116"/>
                    <a:pt x="2018" y="3181"/>
                    <a:pt x="2086" y="3246"/>
                  </a:cubicBezTo>
                  <a:cubicBezTo>
                    <a:pt x="2182" y="3218"/>
                    <a:pt x="2287" y="3214"/>
                    <a:pt x="2391" y="3217"/>
                  </a:cubicBezTo>
                  <a:cubicBezTo>
                    <a:pt x="2587" y="3297"/>
                    <a:pt x="2481" y="3142"/>
                    <a:pt x="2590" y="3115"/>
                  </a:cubicBezTo>
                  <a:cubicBezTo>
                    <a:pt x="2636" y="3154"/>
                    <a:pt x="2588" y="3206"/>
                    <a:pt x="2605" y="3262"/>
                  </a:cubicBezTo>
                  <a:cubicBezTo>
                    <a:pt x="2789" y="3340"/>
                    <a:pt x="2937" y="3472"/>
                    <a:pt x="3063" y="3584"/>
                  </a:cubicBezTo>
                  <a:lnTo>
                    <a:pt x="3092" y="3567"/>
                  </a:lnTo>
                  <a:cubicBezTo>
                    <a:pt x="2938" y="3388"/>
                    <a:pt x="2949" y="3073"/>
                    <a:pt x="2520" y="3058"/>
                  </a:cubicBezTo>
                  <a:cubicBezTo>
                    <a:pt x="2466" y="3071"/>
                    <a:pt x="2446" y="3113"/>
                    <a:pt x="2417" y="3131"/>
                  </a:cubicBezTo>
                  <a:cubicBezTo>
                    <a:pt x="2356" y="3105"/>
                    <a:pt x="2390" y="3058"/>
                    <a:pt x="2355" y="3029"/>
                  </a:cubicBezTo>
                  <a:cubicBezTo>
                    <a:pt x="2289" y="2957"/>
                    <a:pt x="2225" y="2862"/>
                    <a:pt x="2100" y="2833"/>
                  </a:cubicBezTo>
                  <a:cubicBezTo>
                    <a:pt x="2012" y="2810"/>
                    <a:pt x="1921" y="2809"/>
                    <a:pt x="1874" y="2854"/>
                  </a:cubicBezTo>
                  <a:cubicBezTo>
                    <a:pt x="1873" y="2861"/>
                    <a:pt x="1871" y="2876"/>
                    <a:pt x="1845" y="2871"/>
                  </a:cubicBezTo>
                  <a:cubicBezTo>
                    <a:pt x="1741" y="2792"/>
                    <a:pt x="1658" y="2657"/>
                    <a:pt x="1480" y="2625"/>
                  </a:cubicBezTo>
                  <a:cubicBezTo>
                    <a:pt x="1404" y="2612"/>
                    <a:pt x="1346" y="2647"/>
                    <a:pt x="1327" y="2682"/>
                  </a:cubicBezTo>
                  <a:cubicBezTo>
                    <a:pt x="1319" y="2817"/>
                    <a:pt x="1323" y="2953"/>
                    <a:pt x="1421" y="3077"/>
                  </a:cubicBezTo>
                  <a:close/>
                  <a:moveTo>
                    <a:pt x="1680" y="1458"/>
                  </a:moveTo>
                  <a:cubicBezTo>
                    <a:pt x="1655" y="1370"/>
                    <a:pt x="1682" y="1284"/>
                    <a:pt x="1602" y="1209"/>
                  </a:cubicBezTo>
                  <a:cubicBezTo>
                    <a:pt x="1510" y="1216"/>
                    <a:pt x="1537" y="1289"/>
                    <a:pt x="1557" y="1330"/>
                  </a:cubicBezTo>
                  <a:cubicBezTo>
                    <a:pt x="1562" y="1376"/>
                    <a:pt x="1620" y="1424"/>
                    <a:pt x="1680" y="1458"/>
                  </a:cubicBezTo>
                  <a:close/>
                  <a:moveTo>
                    <a:pt x="1279" y="4368"/>
                  </a:moveTo>
                  <a:cubicBezTo>
                    <a:pt x="1427" y="4424"/>
                    <a:pt x="1638" y="4409"/>
                    <a:pt x="1753" y="4346"/>
                  </a:cubicBezTo>
                  <a:cubicBezTo>
                    <a:pt x="1920" y="4201"/>
                    <a:pt x="1855" y="3955"/>
                    <a:pt x="2167" y="3881"/>
                  </a:cubicBezTo>
                  <a:lnTo>
                    <a:pt x="2304" y="3837"/>
                  </a:lnTo>
                  <a:cubicBezTo>
                    <a:pt x="2131" y="3776"/>
                    <a:pt x="1933" y="3794"/>
                    <a:pt x="1784" y="3829"/>
                  </a:cubicBezTo>
                  <a:cubicBezTo>
                    <a:pt x="1522" y="3912"/>
                    <a:pt x="1576" y="4148"/>
                    <a:pt x="1400" y="4268"/>
                  </a:cubicBezTo>
                  <a:cubicBezTo>
                    <a:pt x="1374" y="4264"/>
                    <a:pt x="1377" y="4249"/>
                    <a:pt x="1377" y="4249"/>
                  </a:cubicBezTo>
                  <a:cubicBezTo>
                    <a:pt x="1496" y="4073"/>
                    <a:pt x="1455" y="3839"/>
                    <a:pt x="1793" y="3770"/>
                  </a:cubicBezTo>
                  <a:cubicBezTo>
                    <a:pt x="1884" y="3771"/>
                    <a:pt x="1942" y="3736"/>
                    <a:pt x="2031" y="3751"/>
                  </a:cubicBezTo>
                  <a:lnTo>
                    <a:pt x="2059" y="3741"/>
                  </a:lnTo>
                  <a:cubicBezTo>
                    <a:pt x="1903" y="3653"/>
                    <a:pt x="1698" y="3632"/>
                    <a:pt x="1515" y="3630"/>
                  </a:cubicBezTo>
                  <a:cubicBezTo>
                    <a:pt x="1345" y="3631"/>
                    <a:pt x="1266" y="3715"/>
                    <a:pt x="1190" y="3785"/>
                  </a:cubicBezTo>
                  <a:cubicBezTo>
                    <a:pt x="1168" y="3842"/>
                    <a:pt x="1184" y="3905"/>
                    <a:pt x="1200" y="3968"/>
                  </a:cubicBezTo>
                  <a:cubicBezTo>
                    <a:pt x="1030" y="4052"/>
                    <a:pt x="1011" y="4253"/>
                    <a:pt x="1279" y="4368"/>
                  </a:cubicBezTo>
                  <a:close/>
                  <a:moveTo>
                    <a:pt x="1574" y="1878"/>
                  </a:moveTo>
                  <a:cubicBezTo>
                    <a:pt x="1627" y="1872"/>
                    <a:pt x="1713" y="1819"/>
                    <a:pt x="1768" y="1889"/>
                  </a:cubicBezTo>
                  <a:cubicBezTo>
                    <a:pt x="1827" y="1847"/>
                    <a:pt x="1739" y="1740"/>
                    <a:pt x="1882" y="1743"/>
                  </a:cubicBezTo>
                  <a:cubicBezTo>
                    <a:pt x="1987" y="1739"/>
                    <a:pt x="2058" y="1789"/>
                    <a:pt x="2115" y="1837"/>
                  </a:cubicBezTo>
                  <a:cubicBezTo>
                    <a:pt x="2150" y="1866"/>
                    <a:pt x="2138" y="1939"/>
                    <a:pt x="2233" y="1918"/>
                  </a:cubicBezTo>
                  <a:cubicBezTo>
                    <a:pt x="2279" y="1873"/>
                    <a:pt x="2186" y="1804"/>
                    <a:pt x="2194" y="1752"/>
                  </a:cubicBezTo>
                  <a:cubicBezTo>
                    <a:pt x="2190" y="1699"/>
                    <a:pt x="2133" y="1643"/>
                    <a:pt x="2073" y="1610"/>
                  </a:cubicBezTo>
                  <a:cubicBezTo>
                    <a:pt x="2011" y="1591"/>
                    <a:pt x="1926" y="1554"/>
                    <a:pt x="1882" y="1584"/>
                  </a:cubicBezTo>
                  <a:cubicBezTo>
                    <a:pt x="1826" y="1604"/>
                    <a:pt x="1855" y="1670"/>
                    <a:pt x="1801" y="1683"/>
                  </a:cubicBezTo>
                  <a:cubicBezTo>
                    <a:pt x="1730" y="1633"/>
                    <a:pt x="1667" y="1539"/>
                    <a:pt x="1533" y="1560"/>
                  </a:cubicBezTo>
                  <a:cubicBezTo>
                    <a:pt x="1503" y="1585"/>
                    <a:pt x="1449" y="1599"/>
                    <a:pt x="1443" y="1635"/>
                  </a:cubicBezTo>
                  <a:cubicBezTo>
                    <a:pt x="1430" y="1716"/>
                    <a:pt x="1469" y="1799"/>
                    <a:pt x="1574" y="1878"/>
                  </a:cubicBezTo>
                  <a:close/>
                  <a:moveTo>
                    <a:pt x="1410" y="2167"/>
                  </a:moveTo>
                  <a:lnTo>
                    <a:pt x="1390" y="2375"/>
                  </a:lnTo>
                  <a:cubicBezTo>
                    <a:pt x="1459" y="2349"/>
                    <a:pt x="1532" y="2302"/>
                    <a:pt x="1621" y="2317"/>
                  </a:cubicBezTo>
                  <a:cubicBezTo>
                    <a:pt x="1657" y="2256"/>
                    <a:pt x="1670" y="2175"/>
                    <a:pt x="1564" y="2103"/>
                  </a:cubicBezTo>
                  <a:cubicBezTo>
                    <a:pt x="1526" y="2013"/>
                    <a:pt x="1532" y="1893"/>
                    <a:pt x="1370" y="1842"/>
                  </a:cubicBezTo>
                  <a:cubicBezTo>
                    <a:pt x="1203" y="1911"/>
                    <a:pt x="1388" y="2057"/>
                    <a:pt x="1410" y="2167"/>
                  </a:cubicBezTo>
                  <a:close/>
                  <a:moveTo>
                    <a:pt x="1324" y="2538"/>
                  </a:moveTo>
                  <a:cubicBezTo>
                    <a:pt x="1348" y="2474"/>
                    <a:pt x="1297" y="2381"/>
                    <a:pt x="1296" y="2306"/>
                  </a:cubicBezTo>
                  <a:cubicBezTo>
                    <a:pt x="1331" y="2251"/>
                    <a:pt x="1328" y="2190"/>
                    <a:pt x="1272" y="2127"/>
                  </a:cubicBezTo>
                  <a:cubicBezTo>
                    <a:pt x="1159" y="2183"/>
                    <a:pt x="1191" y="2310"/>
                    <a:pt x="1214" y="2412"/>
                  </a:cubicBezTo>
                  <a:cubicBezTo>
                    <a:pt x="1233" y="2453"/>
                    <a:pt x="1290" y="2509"/>
                    <a:pt x="1324" y="2538"/>
                  </a:cubicBezTo>
                  <a:close/>
                  <a:moveTo>
                    <a:pt x="1008" y="4676"/>
                  </a:moveTo>
                  <a:cubicBezTo>
                    <a:pt x="1216" y="4682"/>
                    <a:pt x="1226" y="4540"/>
                    <a:pt x="1340" y="4477"/>
                  </a:cubicBezTo>
                  <a:cubicBezTo>
                    <a:pt x="1320" y="4443"/>
                    <a:pt x="1241" y="4445"/>
                    <a:pt x="1193" y="4421"/>
                  </a:cubicBezTo>
                  <a:cubicBezTo>
                    <a:pt x="1068" y="4467"/>
                    <a:pt x="952" y="4538"/>
                    <a:pt x="780" y="4553"/>
                  </a:cubicBezTo>
                  <a:cubicBezTo>
                    <a:pt x="810" y="4611"/>
                    <a:pt x="908" y="4651"/>
                    <a:pt x="1008" y="4676"/>
                  </a:cubicBezTo>
                  <a:close/>
                  <a:moveTo>
                    <a:pt x="1330" y="1684"/>
                  </a:moveTo>
                  <a:cubicBezTo>
                    <a:pt x="1363" y="1644"/>
                    <a:pt x="1302" y="1535"/>
                    <a:pt x="1399" y="1499"/>
                  </a:cubicBezTo>
                  <a:cubicBezTo>
                    <a:pt x="1452" y="1493"/>
                    <a:pt x="1484" y="1461"/>
                    <a:pt x="1546" y="1479"/>
                  </a:cubicBezTo>
                  <a:cubicBezTo>
                    <a:pt x="1541" y="1426"/>
                    <a:pt x="1485" y="1370"/>
                    <a:pt x="1412" y="1335"/>
                  </a:cubicBezTo>
                  <a:cubicBezTo>
                    <a:pt x="1343" y="1361"/>
                    <a:pt x="1410" y="1433"/>
                    <a:pt x="1352" y="1468"/>
                  </a:cubicBezTo>
                  <a:cubicBezTo>
                    <a:pt x="1278" y="1523"/>
                    <a:pt x="1133" y="1611"/>
                    <a:pt x="1330" y="1684"/>
                  </a:cubicBezTo>
                  <a:close/>
                  <a:moveTo>
                    <a:pt x="524" y="7458"/>
                  </a:moveTo>
                  <a:cubicBezTo>
                    <a:pt x="639" y="7471"/>
                    <a:pt x="772" y="7457"/>
                    <a:pt x="821" y="7397"/>
                  </a:cubicBezTo>
                  <a:cubicBezTo>
                    <a:pt x="894" y="7349"/>
                    <a:pt x="923" y="7249"/>
                    <a:pt x="1052" y="7256"/>
                  </a:cubicBezTo>
                  <a:cubicBezTo>
                    <a:pt x="1090" y="7263"/>
                    <a:pt x="1112" y="7289"/>
                    <a:pt x="1109" y="7312"/>
                  </a:cubicBezTo>
                  <a:cubicBezTo>
                    <a:pt x="1021" y="7372"/>
                    <a:pt x="845" y="7409"/>
                    <a:pt x="917" y="7528"/>
                  </a:cubicBezTo>
                  <a:cubicBezTo>
                    <a:pt x="923" y="7574"/>
                    <a:pt x="953" y="7632"/>
                    <a:pt x="1013" y="7665"/>
                  </a:cubicBezTo>
                  <a:cubicBezTo>
                    <a:pt x="1089" y="7679"/>
                    <a:pt x="1110" y="7630"/>
                    <a:pt x="1187" y="7636"/>
                  </a:cubicBezTo>
                  <a:cubicBezTo>
                    <a:pt x="1328" y="7653"/>
                    <a:pt x="1443" y="7590"/>
                    <a:pt x="1529" y="7537"/>
                  </a:cubicBezTo>
                  <a:cubicBezTo>
                    <a:pt x="1644" y="7391"/>
                    <a:pt x="1603" y="7156"/>
                    <a:pt x="1913" y="7097"/>
                  </a:cubicBezTo>
                  <a:cubicBezTo>
                    <a:pt x="2022" y="7071"/>
                    <a:pt x="2178" y="7076"/>
                    <a:pt x="2302" y="7113"/>
                  </a:cubicBezTo>
                  <a:cubicBezTo>
                    <a:pt x="2177" y="7159"/>
                    <a:pt x="2022" y="7230"/>
                    <a:pt x="2069" y="7344"/>
                  </a:cubicBezTo>
                  <a:cubicBezTo>
                    <a:pt x="2144" y="7448"/>
                    <a:pt x="2140" y="7553"/>
                    <a:pt x="2216" y="7650"/>
                  </a:cubicBezTo>
                  <a:cubicBezTo>
                    <a:pt x="2382" y="7838"/>
                    <a:pt x="2699" y="7977"/>
                    <a:pt x="2735" y="8165"/>
                  </a:cubicBezTo>
                  <a:lnTo>
                    <a:pt x="2720" y="8177"/>
                  </a:lnTo>
                  <a:cubicBezTo>
                    <a:pt x="2553" y="7997"/>
                    <a:pt x="2343" y="7839"/>
                    <a:pt x="2148" y="7668"/>
                  </a:cubicBezTo>
                  <a:cubicBezTo>
                    <a:pt x="2055" y="7599"/>
                    <a:pt x="2069" y="7511"/>
                    <a:pt x="2015" y="7441"/>
                  </a:cubicBezTo>
                  <a:cubicBezTo>
                    <a:pt x="1944" y="7557"/>
                    <a:pt x="2053" y="7689"/>
                    <a:pt x="2178" y="7810"/>
                  </a:cubicBezTo>
                  <a:cubicBezTo>
                    <a:pt x="2171" y="7854"/>
                    <a:pt x="2295" y="7891"/>
                    <a:pt x="2224" y="7931"/>
                  </a:cubicBezTo>
                  <a:cubicBezTo>
                    <a:pt x="2174" y="7915"/>
                    <a:pt x="2196" y="7858"/>
                    <a:pt x="2131" y="7854"/>
                  </a:cubicBezTo>
                  <a:cubicBezTo>
                    <a:pt x="2121" y="7921"/>
                    <a:pt x="2122" y="7997"/>
                    <a:pt x="2100" y="8053"/>
                  </a:cubicBezTo>
                  <a:cubicBezTo>
                    <a:pt x="2271" y="8204"/>
                    <a:pt x="2308" y="8385"/>
                    <a:pt x="2219" y="8528"/>
                  </a:cubicBezTo>
                  <a:lnTo>
                    <a:pt x="2195" y="8516"/>
                  </a:lnTo>
                  <a:cubicBezTo>
                    <a:pt x="2191" y="8379"/>
                    <a:pt x="2200" y="8245"/>
                    <a:pt x="2061" y="8130"/>
                  </a:cubicBezTo>
                  <a:cubicBezTo>
                    <a:pt x="1971" y="8121"/>
                    <a:pt x="1974" y="8182"/>
                    <a:pt x="1942" y="8222"/>
                  </a:cubicBezTo>
                  <a:cubicBezTo>
                    <a:pt x="1895" y="8350"/>
                    <a:pt x="1897" y="8502"/>
                    <a:pt x="1825" y="8625"/>
                  </a:cubicBezTo>
                  <a:cubicBezTo>
                    <a:pt x="1712" y="8515"/>
                    <a:pt x="1836" y="8393"/>
                    <a:pt x="1788" y="8286"/>
                  </a:cubicBezTo>
                  <a:cubicBezTo>
                    <a:pt x="1692" y="8314"/>
                    <a:pt x="1703" y="8407"/>
                    <a:pt x="1643" y="8457"/>
                  </a:cubicBezTo>
                  <a:cubicBezTo>
                    <a:pt x="1552" y="8373"/>
                    <a:pt x="1655" y="8300"/>
                    <a:pt x="1692" y="8231"/>
                  </a:cubicBezTo>
                  <a:cubicBezTo>
                    <a:pt x="1752" y="8189"/>
                    <a:pt x="1854" y="8199"/>
                    <a:pt x="1866" y="8126"/>
                  </a:cubicBezTo>
                  <a:cubicBezTo>
                    <a:pt x="1829" y="8112"/>
                    <a:pt x="1824" y="8065"/>
                    <a:pt x="1769" y="8078"/>
                  </a:cubicBezTo>
                  <a:cubicBezTo>
                    <a:pt x="1719" y="8228"/>
                    <a:pt x="1393" y="8307"/>
                    <a:pt x="1532" y="8498"/>
                  </a:cubicBezTo>
                  <a:cubicBezTo>
                    <a:pt x="1636" y="8585"/>
                    <a:pt x="1722" y="8698"/>
                    <a:pt x="1868" y="8769"/>
                  </a:cubicBezTo>
                  <a:cubicBezTo>
                    <a:pt x="1948" y="8753"/>
                    <a:pt x="1946" y="8684"/>
                    <a:pt x="2017" y="8651"/>
                  </a:cubicBezTo>
                  <a:cubicBezTo>
                    <a:pt x="2171" y="8588"/>
                    <a:pt x="2386" y="8550"/>
                    <a:pt x="2395" y="8408"/>
                  </a:cubicBezTo>
                  <a:cubicBezTo>
                    <a:pt x="2426" y="8300"/>
                    <a:pt x="2393" y="8180"/>
                    <a:pt x="2252" y="8080"/>
                  </a:cubicBezTo>
                  <a:cubicBezTo>
                    <a:pt x="2268" y="8060"/>
                    <a:pt x="2341" y="8096"/>
                    <a:pt x="2347" y="8059"/>
                  </a:cubicBezTo>
                  <a:cubicBezTo>
                    <a:pt x="2422" y="8079"/>
                    <a:pt x="2377" y="8117"/>
                    <a:pt x="2411" y="8146"/>
                  </a:cubicBezTo>
                  <a:cubicBezTo>
                    <a:pt x="2507" y="8200"/>
                    <a:pt x="2567" y="8317"/>
                    <a:pt x="2713" y="8297"/>
                  </a:cubicBezTo>
                  <a:cubicBezTo>
                    <a:pt x="2739" y="8302"/>
                    <a:pt x="2786" y="8333"/>
                    <a:pt x="2816" y="8308"/>
                  </a:cubicBezTo>
                  <a:cubicBezTo>
                    <a:pt x="2847" y="8116"/>
                    <a:pt x="2882" y="7896"/>
                    <a:pt x="2555" y="7740"/>
                  </a:cubicBezTo>
                  <a:cubicBezTo>
                    <a:pt x="2362" y="7638"/>
                    <a:pt x="2280" y="7495"/>
                    <a:pt x="2300" y="7370"/>
                  </a:cubicBezTo>
                  <a:cubicBezTo>
                    <a:pt x="2301" y="7286"/>
                    <a:pt x="2352" y="7212"/>
                    <a:pt x="2473" y="7188"/>
                  </a:cubicBezTo>
                  <a:cubicBezTo>
                    <a:pt x="2780" y="7227"/>
                    <a:pt x="2997" y="7424"/>
                    <a:pt x="3196" y="7565"/>
                  </a:cubicBezTo>
                  <a:cubicBezTo>
                    <a:pt x="3456" y="7815"/>
                    <a:pt x="3548" y="8141"/>
                    <a:pt x="3341" y="8370"/>
                  </a:cubicBezTo>
                  <a:cubicBezTo>
                    <a:pt x="3240" y="8269"/>
                    <a:pt x="3234" y="8146"/>
                    <a:pt x="3263" y="8046"/>
                  </a:cubicBezTo>
                  <a:cubicBezTo>
                    <a:pt x="3199" y="8034"/>
                    <a:pt x="3092" y="7970"/>
                    <a:pt x="3035" y="7998"/>
                  </a:cubicBezTo>
                  <a:cubicBezTo>
                    <a:pt x="3080" y="8452"/>
                    <a:pt x="3699" y="8909"/>
                    <a:pt x="3407" y="9350"/>
                  </a:cubicBezTo>
                  <a:cubicBezTo>
                    <a:pt x="3339" y="9444"/>
                    <a:pt x="3318" y="9576"/>
                    <a:pt x="3107" y="9592"/>
                  </a:cubicBezTo>
                  <a:cubicBezTo>
                    <a:pt x="3095" y="9666"/>
                    <a:pt x="3120" y="9753"/>
                    <a:pt x="3147" y="9826"/>
                  </a:cubicBezTo>
                  <a:lnTo>
                    <a:pt x="3187" y="9825"/>
                  </a:lnTo>
                  <a:cubicBezTo>
                    <a:pt x="3429" y="9618"/>
                    <a:pt x="3645" y="9407"/>
                    <a:pt x="3630" y="9094"/>
                  </a:cubicBezTo>
                  <a:cubicBezTo>
                    <a:pt x="3661" y="8902"/>
                    <a:pt x="3434" y="8689"/>
                    <a:pt x="3604" y="8522"/>
                  </a:cubicBezTo>
                  <a:cubicBezTo>
                    <a:pt x="3863" y="8295"/>
                    <a:pt x="4365" y="8171"/>
                    <a:pt x="4538" y="7907"/>
                  </a:cubicBezTo>
                  <a:cubicBezTo>
                    <a:pt x="4625" y="7854"/>
                    <a:pt x="4534" y="7770"/>
                    <a:pt x="4582" y="7718"/>
                  </a:cubicBezTo>
                  <a:cubicBezTo>
                    <a:pt x="4718" y="7681"/>
                    <a:pt x="4684" y="7569"/>
                    <a:pt x="4747" y="7497"/>
                  </a:cubicBezTo>
                  <a:cubicBezTo>
                    <a:pt x="4897" y="7296"/>
                    <a:pt x="5290" y="7206"/>
                    <a:pt x="5616" y="7128"/>
                  </a:cubicBezTo>
                  <a:cubicBezTo>
                    <a:pt x="5675" y="7085"/>
                    <a:pt x="5796" y="7061"/>
                    <a:pt x="5759" y="6971"/>
                  </a:cubicBezTo>
                  <a:cubicBezTo>
                    <a:pt x="5651" y="6907"/>
                    <a:pt x="5579" y="7030"/>
                    <a:pt x="5499" y="6963"/>
                  </a:cubicBezTo>
                  <a:cubicBezTo>
                    <a:pt x="5618" y="6871"/>
                    <a:pt x="5798" y="6804"/>
                    <a:pt x="5745" y="6651"/>
                  </a:cubicBezTo>
                  <a:cubicBezTo>
                    <a:pt x="5008" y="6764"/>
                    <a:pt x="4743" y="7201"/>
                    <a:pt x="4634" y="7636"/>
                  </a:cubicBezTo>
                  <a:cubicBezTo>
                    <a:pt x="4606" y="7646"/>
                    <a:pt x="4583" y="7627"/>
                    <a:pt x="4572" y="7617"/>
                  </a:cubicBezTo>
                  <a:cubicBezTo>
                    <a:pt x="4559" y="7449"/>
                    <a:pt x="4495" y="7279"/>
                    <a:pt x="4337" y="7122"/>
                  </a:cubicBezTo>
                  <a:cubicBezTo>
                    <a:pt x="4135" y="7246"/>
                    <a:pt x="4460" y="7416"/>
                    <a:pt x="4435" y="7571"/>
                  </a:cubicBezTo>
                  <a:cubicBezTo>
                    <a:pt x="4448" y="7739"/>
                    <a:pt x="4419" y="7916"/>
                    <a:pt x="4258" y="8024"/>
                  </a:cubicBezTo>
                  <a:cubicBezTo>
                    <a:pt x="4017" y="8148"/>
                    <a:pt x="3702" y="8236"/>
                    <a:pt x="3558" y="8400"/>
                  </a:cubicBezTo>
                  <a:cubicBezTo>
                    <a:pt x="3519" y="8401"/>
                    <a:pt x="3524" y="8371"/>
                    <a:pt x="3526" y="8357"/>
                  </a:cubicBezTo>
                  <a:cubicBezTo>
                    <a:pt x="3653" y="8137"/>
                    <a:pt x="3619" y="7859"/>
                    <a:pt x="3396" y="7623"/>
                  </a:cubicBezTo>
                  <a:cubicBezTo>
                    <a:pt x="3203" y="7438"/>
                    <a:pt x="2884" y="7230"/>
                    <a:pt x="3058" y="7041"/>
                  </a:cubicBezTo>
                  <a:cubicBezTo>
                    <a:pt x="3251" y="6977"/>
                    <a:pt x="3472" y="6985"/>
                    <a:pt x="3662" y="6936"/>
                  </a:cubicBezTo>
                  <a:cubicBezTo>
                    <a:pt x="3755" y="6929"/>
                    <a:pt x="3786" y="6814"/>
                    <a:pt x="3892" y="6885"/>
                  </a:cubicBezTo>
                  <a:cubicBezTo>
                    <a:pt x="3965" y="6921"/>
                    <a:pt x="4014" y="7020"/>
                    <a:pt x="4110" y="6992"/>
                  </a:cubicBezTo>
                  <a:cubicBezTo>
                    <a:pt x="4149" y="6915"/>
                    <a:pt x="3977" y="6847"/>
                    <a:pt x="3948" y="6782"/>
                  </a:cubicBezTo>
                  <a:cubicBezTo>
                    <a:pt x="3969" y="6732"/>
                    <a:pt x="4033" y="6660"/>
                    <a:pt x="3962" y="6610"/>
                  </a:cubicBezTo>
                  <a:cubicBezTo>
                    <a:pt x="3846" y="6605"/>
                    <a:pt x="3743" y="6511"/>
                    <a:pt x="3632" y="6552"/>
                  </a:cubicBezTo>
                  <a:cubicBezTo>
                    <a:pt x="3602" y="6577"/>
                    <a:pt x="3582" y="6619"/>
                    <a:pt x="3506" y="6606"/>
                  </a:cubicBezTo>
                  <a:cubicBezTo>
                    <a:pt x="3495" y="6596"/>
                    <a:pt x="3457" y="6589"/>
                    <a:pt x="3460" y="6567"/>
                  </a:cubicBezTo>
                  <a:lnTo>
                    <a:pt x="3643" y="6486"/>
                  </a:lnTo>
                  <a:cubicBezTo>
                    <a:pt x="3744" y="6345"/>
                    <a:pt x="3680" y="6174"/>
                    <a:pt x="3816" y="6055"/>
                  </a:cubicBezTo>
                  <a:cubicBezTo>
                    <a:pt x="3695" y="5996"/>
                    <a:pt x="3537" y="6006"/>
                    <a:pt x="3406" y="6005"/>
                  </a:cubicBezTo>
                  <a:cubicBezTo>
                    <a:pt x="3197" y="6007"/>
                    <a:pt x="3066" y="6097"/>
                    <a:pt x="2914" y="6146"/>
                  </a:cubicBezTo>
                  <a:cubicBezTo>
                    <a:pt x="2773" y="6046"/>
                    <a:pt x="2703" y="5912"/>
                    <a:pt x="2772" y="5811"/>
                  </a:cubicBezTo>
                  <a:cubicBezTo>
                    <a:pt x="2869" y="5775"/>
                    <a:pt x="2889" y="5892"/>
                    <a:pt x="2991" y="5910"/>
                  </a:cubicBezTo>
                  <a:lnTo>
                    <a:pt x="3142" y="5944"/>
                  </a:lnTo>
                  <a:cubicBezTo>
                    <a:pt x="3198" y="5923"/>
                    <a:pt x="3139" y="5883"/>
                    <a:pt x="3158" y="5848"/>
                  </a:cubicBezTo>
                  <a:cubicBezTo>
                    <a:pt x="3164" y="5728"/>
                    <a:pt x="3329" y="5674"/>
                    <a:pt x="3286" y="5538"/>
                  </a:cubicBezTo>
                  <a:cubicBezTo>
                    <a:pt x="3198" y="5515"/>
                    <a:pt x="3135" y="5420"/>
                    <a:pt x="3063" y="5461"/>
                  </a:cubicBezTo>
                  <a:lnTo>
                    <a:pt x="2966" y="5656"/>
                  </a:lnTo>
                  <a:lnTo>
                    <a:pt x="3089" y="5866"/>
                  </a:lnTo>
                  <a:cubicBezTo>
                    <a:pt x="2988" y="5849"/>
                    <a:pt x="2949" y="5766"/>
                    <a:pt x="2919" y="5708"/>
                  </a:cubicBezTo>
                  <a:cubicBezTo>
                    <a:pt x="2859" y="5591"/>
                    <a:pt x="2967" y="5489"/>
                    <a:pt x="3009" y="5391"/>
                  </a:cubicBezTo>
                  <a:cubicBezTo>
                    <a:pt x="2990" y="5342"/>
                    <a:pt x="2946" y="5296"/>
                    <a:pt x="2901" y="5251"/>
                  </a:cubicBezTo>
                  <a:cubicBezTo>
                    <a:pt x="2733" y="5320"/>
                    <a:pt x="2649" y="5434"/>
                    <a:pt x="2703" y="5587"/>
                  </a:cubicBezTo>
                  <a:cubicBezTo>
                    <a:pt x="2841" y="5702"/>
                    <a:pt x="2614" y="5738"/>
                    <a:pt x="2623" y="5845"/>
                  </a:cubicBezTo>
                  <a:lnTo>
                    <a:pt x="2596" y="5848"/>
                  </a:lnTo>
                  <a:cubicBezTo>
                    <a:pt x="2461" y="5711"/>
                    <a:pt x="2383" y="5546"/>
                    <a:pt x="2393" y="5404"/>
                  </a:cubicBezTo>
                  <a:cubicBezTo>
                    <a:pt x="2595" y="5364"/>
                    <a:pt x="2715" y="5271"/>
                    <a:pt x="2820" y="5184"/>
                  </a:cubicBezTo>
                  <a:lnTo>
                    <a:pt x="2863" y="5078"/>
                  </a:lnTo>
                  <a:lnTo>
                    <a:pt x="2594" y="5046"/>
                  </a:lnTo>
                  <a:cubicBezTo>
                    <a:pt x="2245" y="5105"/>
                    <a:pt x="2311" y="5344"/>
                    <a:pt x="2269" y="5526"/>
                  </a:cubicBezTo>
                  <a:cubicBezTo>
                    <a:pt x="2348" y="5767"/>
                    <a:pt x="2536" y="5981"/>
                    <a:pt x="2774" y="6205"/>
                  </a:cubicBezTo>
                  <a:lnTo>
                    <a:pt x="2728" y="6408"/>
                  </a:lnTo>
                  <a:cubicBezTo>
                    <a:pt x="2687" y="6424"/>
                    <a:pt x="2650" y="6410"/>
                    <a:pt x="2613" y="6396"/>
                  </a:cubicBezTo>
                  <a:cubicBezTo>
                    <a:pt x="2587" y="6315"/>
                    <a:pt x="2682" y="6211"/>
                    <a:pt x="2550" y="6135"/>
                  </a:cubicBezTo>
                  <a:cubicBezTo>
                    <a:pt x="2491" y="6094"/>
                    <a:pt x="2420" y="6052"/>
                    <a:pt x="2329" y="6051"/>
                  </a:cubicBezTo>
                  <a:cubicBezTo>
                    <a:pt x="2230" y="6260"/>
                    <a:pt x="1855" y="6482"/>
                    <a:pt x="2242" y="6754"/>
                  </a:cubicBezTo>
                  <a:cubicBezTo>
                    <a:pt x="2342" y="6863"/>
                    <a:pt x="2502" y="6928"/>
                    <a:pt x="2662" y="6987"/>
                  </a:cubicBezTo>
                  <a:cubicBezTo>
                    <a:pt x="2707" y="6949"/>
                    <a:pt x="2690" y="6893"/>
                    <a:pt x="2698" y="6842"/>
                  </a:cubicBezTo>
                  <a:cubicBezTo>
                    <a:pt x="2400" y="6668"/>
                    <a:pt x="2244" y="6414"/>
                    <a:pt x="2371" y="6194"/>
                  </a:cubicBezTo>
                  <a:cubicBezTo>
                    <a:pt x="2385" y="6189"/>
                    <a:pt x="2413" y="6179"/>
                    <a:pt x="2435" y="6205"/>
                  </a:cubicBezTo>
                  <a:cubicBezTo>
                    <a:pt x="2381" y="6378"/>
                    <a:pt x="2422" y="6612"/>
                    <a:pt x="2726" y="6748"/>
                  </a:cubicBezTo>
                  <a:cubicBezTo>
                    <a:pt x="2866" y="6448"/>
                    <a:pt x="3168" y="6191"/>
                    <a:pt x="3666" y="6096"/>
                  </a:cubicBezTo>
                  <a:lnTo>
                    <a:pt x="3678" y="6106"/>
                  </a:lnTo>
                  <a:cubicBezTo>
                    <a:pt x="3287" y="6264"/>
                    <a:pt x="2941" y="6468"/>
                    <a:pt x="2865" y="6780"/>
                  </a:cubicBezTo>
                  <a:cubicBezTo>
                    <a:pt x="2943" y="6779"/>
                    <a:pt x="3029" y="6734"/>
                    <a:pt x="3107" y="6732"/>
                  </a:cubicBezTo>
                  <a:cubicBezTo>
                    <a:pt x="3368" y="6733"/>
                    <a:pt x="3660" y="6784"/>
                    <a:pt x="3848" y="6673"/>
                  </a:cubicBezTo>
                  <a:cubicBezTo>
                    <a:pt x="3867" y="6714"/>
                    <a:pt x="3799" y="6733"/>
                    <a:pt x="3756" y="6755"/>
                  </a:cubicBezTo>
                  <a:cubicBezTo>
                    <a:pt x="3480" y="6851"/>
                    <a:pt x="3034" y="6704"/>
                    <a:pt x="2845" y="6905"/>
                  </a:cubicBezTo>
                  <a:cubicBezTo>
                    <a:pt x="2766" y="6990"/>
                    <a:pt x="2798" y="7117"/>
                    <a:pt x="2834" y="7214"/>
                  </a:cubicBezTo>
                  <a:lnTo>
                    <a:pt x="2821" y="7219"/>
                  </a:lnTo>
                  <a:cubicBezTo>
                    <a:pt x="2440" y="7069"/>
                    <a:pt x="2068" y="6943"/>
                    <a:pt x="1657" y="6901"/>
                  </a:cubicBezTo>
                  <a:lnTo>
                    <a:pt x="1616" y="6916"/>
                  </a:lnTo>
                  <a:cubicBezTo>
                    <a:pt x="1676" y="7192"/>
                    <a:pt x="1435" y="7392"/>
                    <a:pt x="1128" y="7519"/>
                  </a:cubicBezTo>
                  <a:cubicBezTo>
                    <a:pt x="1077" y="7510"/>
                    <a:pt x="1120" y="7488"/>
                    <a:pt x="1122" y="7473"/>
                  </a:cubicBezTo>
                  <a:cubicBezTo>
                    <a:pt x="1402" y="7356"/>
                    <a:pt x="1554" y="7140"/>
                    <a:pt x="1488" y="6902"/>
                  </a:cubicBezTo>
                  <a:cubicBezTo>
                    <a:pt x="1283" y="6873"/>
                    <a:pt x="1063" y="6865"/>
                    <a:pt x="886" y="6909"/>
                  </a:cubicBezTo>
                  <a:cubicBezTo>
                    <a:pt x="815" y="6942"/>
                    <a:pt x="897" y="7002"/>
                    <a:pt x="863" y="7049"/>
                  </a:cubicBezTo>
                  <a:cubicBezTo>
                    <a:pt x="849" y="7221"/>
                    <a:pt x="651" y="7314"/>
                    <a:pt x="452" y="7416"/>
                  </a:cubicBezTo>
                  <a:cubicBezTo>
                    <a:pt x="440" y="7413"/>
                    <a:pt x="427" y="7411"/>
                    <a:pt x="414" y="7409"/>
                  </a:cubicBezTo>
                  <a:lnTo>
                    <a:pt x="403" y="7399"/>
                  </a:lnTo>
                  <a:cubicBezTo>
                    <a:pt x="577" y="7286"/>
                    <a:pt x="804" y="7175"/>
                    <a:pt x="746" y="6968"/>
                  </a:cubicBezTo>
                  <a:cubicBezTo>
                    <a:pt x="628" y="6970"/>
                    <a:pt x="577" y="7044"/>
                    <a:pt x="505" y="7085"/>
                  </a:cubicBezTo>
                  <a:cubicBezTo>
                    <a:pt x="396" y="7194"/>
                    <a:pt x="323" y="7325"/>
                    <a:pt x="238" y="7446"/>
                  </a:cubicBezTo>
                  <a:cubicBezTo>
                    <a:pt x="285" y="7560"/>
                    <a:pt x="409" y="7438"/>
                    <a:pt x="524" y="7458"/>
                  </a:cubicBezTo>
                  <a:close/>
                  <a:moveTo>
                    <a:pt x="968" y="3459"/>
                  </a:moveTo>
                  <a:cubicBezTo>
                    <a:pt x="1211" y="3569"/>
                    <a:pt x="1478" y="3533"/>
                    <a:pt x="1720" y="3575"/>
                  </a:cubicBezTo>
                  <a:cubicBezTo>
                    <a:pt x="1575" y="3338"/>
                    <a:pt x="1088" y="3442"/>
                    <a:pt x="839" y="3285"/>
                  </a:cubicBezTo>
                  <a:lnTo>
                    <a:pt x="756" y="3232"/>
                  </a:lnTo>
                  <a:cubicBezTo>
                    <a:pt x="729" y="3318"/>
                    <a:pt x="886" y="3399"/>
                    <a:pt x="968" y="3459"/>
                  </a:cubicBezTo>
                  <a:close/>
                  <a:moveTo>
                    <a:pt x="1077" y="1556"/>
                  </a:moveTo>
                  <a:cubicBezTo>
                    <a:pt x="1168" y="1557"/>
                    <a:pt x="1191" y="1493"/>
                    <a:pt x="1249" y="1458"/>
                  </a:cubicBezTo>
                  <a:cubicBezTo>
                    <a:pt x="1306" y="1430"/>
                    <a:pt x="1303" y="1369"/>
                    <a:pt x="1297" y="1322"/>
                  </a:cubicBezTo>
                  <a:cubicBezTo>
                    <a:pt x="1276" y="1288"/>
                    <a:pt x="1223" y="1294"/>
                    <a:pt x="1195" y="1304"/>
                  </a:cubicBezTo>
                  <a:cubicBezTo>
                    <a:pt x="1072" y="1343"/>
                    <a:pt x="1007" y="1423"/>
                    <a:pt x="1017" y="1523"/>
                  </a:cubicBezTo>
                  <a:lnTo>
                    <a:pt x="1077" y="1556"/>
                  </a:lnTo>
                  <a:close/>
                  <a:moveTo>
                    <a:pt x="841" y="3194"/>
                  </a:moveTo>
                  <a:cubicBezTo>
                    <a:pt x="918" y="3283"/>
                    <a:pt x="1093" y="3329"/>
                    <a:pt x="1249" y="3334"/>
                  </a:cubicBezTo>
                  <a:lnTo>
                    <a:pt x="1263" y="3329"/>
                  </a:lnTo>
                  <a:cubicBezTo>
                    <a:pt x="1103" y="3187"/>
                    <a:pt x="907" y="3024"/>
                    <a:pt x="933" y="2862"/>
                  </a:cubicBezTo>
                  <a:lnTo>
                    <a:pt x="947" y="2857"/>
                  </a:lnTo>
                  <a:cubicBezTo>
                    <a:pt x="995" y="3047"/>
                    <a:pt x="1189" y="3217"/>
                    <a:pt x="1427" y="3365"/>
                  </a:cubicBezTo>
                  <a:cubicBezTo>
                    <a:pt x="1452" y="3370"/>
                    <a:pt x="1516" y="3381"/>
                    <a:pt x="1507" y="3356"/>
                  </a:cubicBezTo>
                  <a:cubicBezTo>
                    <a:pt x="1527" y="3231"/>
                    <a:pt x="1374" y="3121"/>
                    <a:pt x="1289" y="3001"/>
                  </a:cubicBezTo>
                  <a:cubicBezTo>
                    <a:pt x="1288" y="2925"/>
                    <a:pt x="1224" y="2838"/>
                    <a:pt x="1101" y="2793"/>
                  </a:cubicBezTo>
                  <a:cubicBezTo>
                    <a:pt x="1041" y="2760"/>
                    <a:pt x="915" y="2730"/>
                    <a:pt x="845" y="2756"/>
                  </a:cubicBezTo>
                  <a:cubicBezTo>
                    <a:pt x="622" y="2845"/>
                    <a:pt x="759" y="3051"/>
                    <a:pt x="841" y="3194"/>
                  </a:cubicBezTo>
                  <a:close/>
                  <a:moveTo>
                    <a:pt x="178" y="7413"/>
                  </a:moveTo>
                  <a:cubicBezTo>
                    <a:pt x="251" y="7365"/>
                    <a:pt x="254" y="7267"/>
                    <a:pt x="290" y="7206"/>
                  </a:cubicBezTo>
                  <a:cubicBezTo>
                    <a:pt x="418" y="6978"/>
                    <a:pt x="746" y="6802"/>
                    <a:pt x="1178" y="6794"/>
                  </a:cubicBezTo>
                  <a:cubicBezTo>
                    <a:pt x="1161" y="6738"/>
                    <a:pt x="1057" y="6735"/>
                    <a:pt x="1011" y="6697"/>
                  </a:cubicBezTo>
                  <a:cubicBezTo>
                    <a:pt x="1067" y="6676"/>
                    <a:pt x="1191" y="6713"/>
                    <a:pt x="1251" y="6747"/>
                  </a:cubicBezTo>
                  <a:cubicBezTo>
                    <a:pt x="1296" y="6792"/>
                    <a:pt x="1386" y="6800"/>
                    <a:pt x="1476" y="6809"/>
                  </a:cubicBezTo>
                  <a:lnTo>
                    <a:pt x="1556" y="6800"/>
                  </a:lnTo>
                  <a:cubicBezTo>
                    <a:pt x="1461" y="6579"/>
                    <a:pt x="1079" y="6436"/>
                    <a:pt x="784" y="6324"/>
                  </a:cubicBezTo>
                  <a:cubicBezTo>
                    <a:pt x="866" y="6300"/>
                    <a:pt x="975" y="6350"/>
                    <a:pt x="1062" y="6380"/>
                  </a:cubicBezTo>
                  <a:cubicBezTo>
                    <a:pt x="1308" y="6476"/>
                    <a:pt x="1559" y="6619"/>
                    <a:pt x="1648" y="6794"/>
                  </a:cubicBezTo>
                  <a:lnTo>
                    <a:pt x="1707" y="6834"/>
                  </a:lnTo>
                  <a:lnTo>
                    <a:pt x="2063" y="6897"/>
                  </a:lnTo>
                  <a:cubicBezTo>
                    <a:pt x="2056" y="6858"/>
                    <a:pt x="1995" y="6832"/>
                    <a:pt x="1963" y="6788"/>
                  </a:cubicBezTo>
                  <a:cubicBezTo>
                    <a:pt x="1889" y="6594"/>
                    <a:pt x="1636" y="6383"/>
                    <a:pt x="1322" y="6305"/>
                  </a:cubicBezTo>
                  <a:cubicBezTo>
                    <a:pt x="1113" y="6223"/>
                    <a:pt x="831" y="6189"/>
                    <a:pt x="652" y="6248"/>
                  </a:cubicBezTo>
                  <a:cubicBezTo>
                    <a:pt x="603" y="6307"/>
                    <a:pt x="670" y="6380"/>
                    <a:pt x="674" y="6441"/>
                  </a:cubicBezTo>
                  <a:cubicBezTo>
                    <a:pt x="749" y="6537"/>
                    <a:pt x="957" y="6544"/>
                    <a:pt x="1034" y="6633"/>
                  </a:cubicBezTo>
                  <a:cubicBezTo>
                    <a:pt x="916" y="6718"/>
                    <a:pt x="759" y="6562"/>
                    <a:pt x="618" y="6544"/>
                  </a:cubicBezTo>
                  <a:cubicBezTo>
                    <a:pt x="322" y="6515"/>
                    <a:pt x="190" y="6689"/>
                    <a:pt x="104" y="6817"/>
                  </a:cubicBezTo>
                  <a:cubicBezTo>
                    <a:pt x="33" y="7017"/>
                    <a:pt x="0" y="7223"/>
                    <a:pt x="178" y="7413"/>
                  </a:cubicBezTo>
                  <a:close/>
                  <a:moveTo>
                    <a:pt x="886" y="1931"/>
                  </a:moveTo>
                  <a:cubicBezTo>
                    <a:pt x="923" y="1945"/>
                    <a:pt x="976" y="1939"/>
                    <a:pt x="998" y="1966"/>
                  </a:cubicBezTo>
                  <a:cubicBezTo>
                    <a:pt x="854" y="1971"/>
                    <a:pt x="838" y="2066"/>
                    <a:pt x="802" y="2128"/>
                  </a:cubicBezTo>
                  <a:cubicBezTo>
                    <a:pt x="854" y="2213"/>
                    <a:pt x="944" y="2304"/>
                    <a:pt x="1094" y="2346"/>
                  </a:cubicBezTo>
                  <a:lnTo>
                    <a:pt x="1094" y="2263"/>
                  </a:lnTo>
                  <a:cubicBezTo>
                    <a:pt x="1107" y="2182"/>
                    <a:pt x="1134" y="2096"/>
                    <a:pt x="1221" y="2043"/>
                  </a:cubicBezTo>
                  <a:cubicBezTo>
                    <a:pt x="1196" y="1955"/>
                    <a:pt x="1152" y="1819"/>
                    <a:pt x="1264" y="1770"/>
                  </a:cubicBezTo>
                  <a:cubicBezTo>
                    <a:pt x="1184" y="1703"/>
                    <a:pt x="1095" y="1605"/>
                    <a:pt x="939" y="1600"/>
                  </a:cubicBezTo>
                  <a:cubicBezTo>
                    <a:pt x="797" y="1590"/>
                    <a:pt x="797" y="1673"/>
                    <a:pt x="724" y="1721"/>
                  </a:cubicBezTo>
                  <a:cubicBezTo>
                    <a:pt x="778" y="1791"/>
                    <a:pt x="764" y="1879"/>
                    <a:pt x="886" y="1931"/>
                  </a:cubicBezTo>
                  <a:close/>
                  <a:moveTo>
                    <a:pt x="785" y="2481"/>
                  </a:moveTo>
                  <a:cubicBezTo>
                    <a:pt x="900" y="2577"/>
                    <a:pt x="1057" y="2657"/>
                    <a:pt x="1187" y="2740"/>
                  </a:cubicBezTo>
                  <a:cubicBezTo>
                    <a:pt x="1200" y="2660"/>
                    <a:pt x="1306" y="2572"/>
                    <a:pt x="1164" y="2479"/>
                  </a:cubicBezTo>
                  <a:cubicBezTo>
                    <a:pt x="976" y="2348"/>
                    <a:pt x="594" y="2205"/>
                    <a:pt x="716" y="2015"/>
                  </a:cubicBezTo>
                  <a:cubicBezTo>
                    <a:pt x="744" y="2004"/>
                    <a:pt x="746" y="1990"/>
                    <a:pt x="761" y="1977"/>
                  </a:cubicBezTo>
                  <a:cubicBezTo>
                    <a:pt x="675" y="1947"/>
                    <a:pt x="601" y="2002"/>
                    <a:pt x="544" y="2030"/>
                  </a:cubicBezTo>
                  <a:cubicBezTo>
                    <a:pt x="521" y="2094"/>
                    <a:pt x="482" y="2170"/>
                    <a:pt x="522" y="2245"/>
                  </a:cubicBezTo>
                  <a:cubicBezTo>
                    <a:pt x="573" y="2337"/>
                    <a:pt x="721" y="2394"/>
                    <a:pt x="785" y="2481"/>
                  </a:cubicBezTo>
                  <a:close/>
                  <a:moveTo>
                    <a:pt x="332" y="4414"/>
                  </a:moveTo>
                  <a:cubicBezTo>
                    <a:pt x="427" y="4476"/>
                    <a:pt x="579" y="4502"/>
                    <a:pt x="710" y="4503"/>
                  </a:cubicBezTo>
                  <a:cubicBezTo>
                    <a:pt x="832" y="4471"/>
                    <a:pt x="968" y="4435"/>
                    <a:pt x="1068" y="4384"/>
                  </a:cubicBezTo>
                  <a:cubicBezTo>
                    <a:pt x="994" y="4273"/>
                    <a:pt x="895" y="4157"/>
                    <a:pt x="954" y="4039"/>
                  </a:cubicBezTo>
                  <a:cubicBezTo>
                    <a:pt x="839" y="4019"/>
                    <a:pt x="751" y="4079"/>
                    <a:pt x="668" y="4109"/>
                  </a:cubicBezTo>
                  <a:cubicBezTo>
                    <a:pt x="570" y="4153"/>
                    <a:pt x="481" y="4220"/>
                    <a:pt x="394" y="4273"/>
                  </a:cubicBezTo>
                  <a:lnTo>
                    <a:pt x="381" y="4271"/>
                  </a:lnTo>
                  <a:cubicBezTo>
                    <a:pt x="472" y="4113"/>
                    <a:pt x="739" y="3993"/>
                    <a:pt x="1031" y="3961"/>
                  </a:cubicBezTo>
                  <a:lnTo>
                    <a:pt x="1075" y="3931"/>
                  </a:lnTo>
                  <a:cubicBezTo>
                    <a:pt x="1032" y="3795"/>
                    <a:pt x="1138" y="3700"/>
                    <a:pt x="1218" y="3608"/>
                  </a:cubicBezTo>
                  <a:cubicBezTo>
                    <a:pt x="1076" y="3599"/>
                    <a:pt x="938" y="3484"/>
                    <a:pt x="798" y="3542"/>
                  </a:cubicBezTo>
                  <a:cubicBezTo>
                    <a:pt x="744" y="3555"/>
                    <a:pt x="774" y="3614"/>
                    <a:pt x="733" y="3622"/>
                  </a:cubicBezTo>
                  <a:cubicBezTo>
                    <a:pt x="674" y="3581"/>
                    <a:pt x="595" y="3590"/>
                    <a:pt x="530" y="3586"/>
                  </a:cubicBezTo>
                  <a:cubicBezTo>
                    <a:pt x="449" y="3602"/>
                    <a:pt x="415" y="3649"/>
                    <a:pt x="369" y="3694"/>
                  </a:cubicBezTo>
                  <a:cubicBezTo>
                    <a:pt x="376" y="3733"/>
                    <a:pt x="355" y="3782"/>
                    <a:pt x="429" y="3810"/>
                  </a:cubicBezTo>
                  <a:cubicBezTo>
                    <a:pt x="468" y="3810"/>
                    <a:pt x="559" y="3810"/>
                    <a:pt x="579" y="3852"/>
                  </a:cubicBezTo>
                  <a:cubicBezTo>
                    <a:pt x="457" y="3876"/>
                    <a:pt x="294" y="3915"/>
                    <a:pt x="217" y="3992"/>
                  </a:cubicBezTo>
                  <a:cubicBezTo>
                    <a:pt x="121" y="4104"/>
                    <a:pt x="129" y="4295"/>
                    <a:pt x="332" y="4414"/>
                  </a:cubicBezTo>
                  <a:close/>
                  <a:moveTo>
                    <a:pt x="356" y="3283"/>
                  </a:moveTo>
                  <a:cubicBezTo>
                    <a:pt x="476" y="3349"/>
                    <a:pt x="593" y="3438"/>
                    <a:pt x="763" y="3438"/>
                  </a:cubicBezTo>
                  <a:cubicBezTo>
                    <a:pt x="758" y="3384"/>
                    <a:pt x="676" y="3324"/>
                    <a:pt x="645" y="3273"/>
                  </a:cubicBezTo>
                  <a:cubicBezTo>
                    <a:pt x="607" y="3183"/>
                    <a:pt x="456" y="3149"/>
                    <a:pt x="392" y="3062"/>
                  </a:cubicBezTo>
                  <a:lnTo>
                    <a:pt x="308" y="2934"/>
                  </a:lnTo>
                  <a:cubicBezTo>
                    <a:pt x="178" y="3010"/>
                    <a:pt x="244" y="3172"/>
                    <a:pt x="356" y="3283"/>
                  </a:cubicBezTo>
                  <a:close/>
                </a:path>
              </a:pathLst>
            </a:custGeom>
            <a:solidFill>
              <a:srgbClr val="004DA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</p:grpSp>
      <p:grpSp>
        <p:nvGrpSpPr>
          <p:cNvPr id="36" name="组合 35" hidden="1"/>
          <p:cNvGrpSpPr/>
          <p:nvPr/>
        </p:nvGrpSpPr>
        <p:grpSpPr>
          <a:xfrm>
            <a:off x="3695830" y="6076950"/>
            <a:ext cx="286707" cy="745475"/>
            <a:chOff x="4787900" y="50800"/>
            <a:chExt cx="2616200" cy="6802438"/>
          </a:xfrm>
        </p:grpSpPr>
        <p:sp>
          <p:nvSpPr>
            <p:cNvPr id="37" name="Freeform 166"/>
            <p:cNvSpPr>
              <a:spLocks noEditPoints="1"/>
            </p:cNvSpPr>
            <p:nvPr/>
          </p:nvSpPr>
          <p:spPr bwMode="auto">
            <a:xfrm>
              <a:off x="4787900" y="50800"/>
              <a:ext cx="2616200" cy="3763963"/>
            </a:xfrm>
            <a:custGeom>
              <a:avLst/>
              <a:gdLst>
                <a:gd name="T0" fmla="*/ 4522 w 7188"/>
                <a:gd name="T1" fmla="*/ 264 h 10348"/>
                <a:gd name="T2" fmla="*/ 4701 w 7188"/>
                <a:gd name="T3" fmla="*/ 1241 h 10348"/>
                <a:gd name="T4" fmla="*/ 4737 w 7188"/>
                <a:gd name="T5" fmla="*/ 1701 h 10348"/>
                <a:gd name="T6" fmla="*/ 4177 w 7188"/>
                <a:gd name="T7" fmla="*/ 1895 h 10348"/>
                <a:gd name="T8" fmla="*/ 4870 w 7188"/>
                <a:gd name="T9" fmla="*/ 1851 h 10348"/>
                <a:gd name="T10" fmla="*/ 3956 w 7188"/>
                <a:gd name="T11" fmla="*/ 1964 h 10348"/>
                <a:gd name="T12" fmla="*/ 4188 w 7188"/>
                <a:gd name="T13" fmla="*/ 1415 h 10348"/>
                <a:gd name="T14" fmla="*/ 5721 w 7188"/>
                <a:gd name="T15" fmla="*/ 1548 h 10348"/>
                <a:gd name="T16" fmla="*/ 3925 w 7188"/>
                <a:gd name="T17" fmla="*/ 1347 h 10348"/>
                <a:gd name="T18" fmla="*/ 5492 w 7188"/>
                <a:gd name="T19" fmla="*/ 1355 h 10348"/>
                <a:gd name="T20" fmla="*/ 4507 w 7188"/>
                <a:gd name="T21" fmla="*/ 1189 h 10348"/>
                <a:gd name="T22" fmla="*/ 5158 w 7188"/>
                <a:gd name="T23" fmla="*/ 1196 h 10348"/>
                <a:gd name="T24" fmla="*/ 2149 w 7188"/>
                <a:gd name="T25" fmla="*/ 2085 h 10348"/>
                <a:gd name="T26" fmla="*/ 976 w 7188"/>
                <a:gd name="T27" fmla="*/ 3016 h 10348"/>
                <a:gd name="T28" fmla="*/ 2451 w 7188"/>
                <a:gd name="T29" fmla="*/ 3173 h 10348"/>
                <a:gd name="T30" fmla="*/ 2751 w 7188"/>
                <a:gd name="T31" fmla="*/ 2976 h 10348"/>
                <a:gd name="T32" fmla="*/ 1404 w 7188"/>
                <a:gd name="T33" fmla="*/ 2628 h 10348"/>
                <a:gd name="T34" fmla="*/ 1594 w 7188"/>
                <a:gd name="T35" fmla="*/ 2803 h 10348"/>
                <a:gd name="T36" fmla="*/ 661 w 7188"/>
                <a:gd name="T37" fmla="*/ 3133 h 10348"/>
                <a:gd name="T38" fmla="*/ 1907 w 7188"/>
                <a:gd name="T39" fmla="*/ 2568 h 10348"/>
                <a:gd name="T40" fmla="*/ 2272 w 7188"/>
                <a:gd name="T41" fmla="*/ 2689 h 10348"/>
                <a:gd name="T42" fmla="*/ 2807 w 7188"/>
                <a:gd name="T43" fmla="*/ 2874 h 10348"/>
                <a:gd name="T44" fmla="*/ 1326 w 7188"/>
                <a:gd name="T45" fmla="*/ 2372 h 10348"/>
                <a:gd name="T46" fmla="*/ 2948 w 7188"/>
                <a:gd name="T47" fmla="*/ 2439 h 10348"/>
                <a:gd name="T48" fmla="*/ 1273 w 7188"/>
                <a:gd name="T49" fmla="*/ 2243 h 10348"/>
                <a:gd name="T50" fmla="*/ 1583 w 7188"/>
                <a:gd name="T51" fmla="*/ 2270 h 10348"/>
                <a:gd name="T52" fmla="*/ 1689 w 7188"/>
                <a:gd name="T53" fmla="*/ 2217 h 10348"/>
                <a:gd name="T54" fmla="*/ 1831 w 7188"/>
                <a:gd name="T55" fmla="*/ 2110 h 10348"/>
                <a:gd name="T56" fmla="*/ 3398 w 7188"/>
                <a:gd name="T57" fmla="*/ 1948 h 10348"/>
                <a:gd name="T58" fmla="*/ 4829 w 7188"/>
                <a:gd name="T59" fmla="*/ 2347 h 10348"/>
                <a:gd name="T60" fmla="*/ 3127 w 7188"/>
                <a:gd name="T61" fmla="*/ 2613 h 10348"/>
                <a:gd name="T62" fmla="*/ 2831 w 7188"/>
                <a:gd name="T63" fmla="*/ 3657 h 10348"/>
                <a:gd name="T64" fmla="*/ 2995 w 7188"/>
                <a:gd name="T65" fmla="*/ 2424 h 10348"/>
                <a:gd name="T66" fmla="*/ 2157 w 7188"/>
                <a:gd name="T67" fmla="*/ 1194 h 10348"/>
                <a:gd name="T68" fmla="*/ 4223 w 7188"/>
                <a:gd name="T69" fmla="*/ 4382 h 10348"/>
                <a:gd name="T70" fmla="*/ 5320 w 7188"/>
                <a:gd name="T71" fmla="*/ 4789 h 10348"/>
                <a:gd name="T72" fmla="*/ 3682 w 7188"/>
                <a:gd name="T73" fmla="*/ 7341 h 10348"/>
                <a:gd name="T74" fmla="*/ 4216 w 7188"/>
                <a:gd name="T75" fmla="*/ 8212 h 10348"/>
                <a:gd name="T76" fmla="*/ 5018 w 7188"/>
                <a:gd name="T77" fmla="*/ 5042 h 10348"/>
                <a:gd name="T78" fmla="*/ 5061 w 7188"/>
                <a:gd name="T79" fmla="*/ 6114 h 10348"/>
                <a:gd name="T80" fmla="*/ 6542 w 7188"/>
                <a:gd name="T81" fmla="*/ 5113 h 10348"/>
                <a:gd name="T82" fmla="*/ 6498 w 7188"/>
                <a:gd name="T83" fmla="*/ 6208 h 10348"/>
                <a:gd name="T84" fmla="*/ 6708 w 7188"/>
                <a:gd name="T85" fmla="*/ 6960 h 10348"/>
                <a:gd name="T86" fmla="*/ 7188 w 7188"/>
                <a:gd name="T87" fmla="*/ 6557 h 10348"/>
                <a:gd name="T88" fmla="*/ 5999 w 7188"/>
                <a:gd name="T89" fmla="*/ 6627 h 10348"/>
                <a:gd name="T90" fmla="*/ 4628 w 7188"/>
                <a:gd name="T91" fmla="*/ 7968 h 10348"/>
                <a:gd name="T92" fmla="*/ 3053 w 7188"/>
                <a:gd name="T93" fmla="*/ 10192 h 10348"/>
                <a:gd name="T94" fmla="*/ 3180 w 7188"/>
                <a:gd name="T95" fmla="*/ 8035 h 10348"/>
                <a:gd name="T96" fmla="*/ 2539 w 7188"/>
                <a:gd name="T97" fmla="*/ 5426 h 10348"/>
                <a:gd name="T98" fmla="*/ 1864 w 7188"/>
                <a:gd name="T99" fmla="*/ 6117 h 10348"/>
                <a:gd name="T100" fmla="*/ 1785 w 7188"/>
                <a:gd name="T101" fmla="*/ 5091 h 10348"/>
                <a:gd name="T102" fmla="*/ 829 w 7188"/>
                <a:gd name="T103" fmla="*/ 5258 h 10348"/>
                <a:gd name="T104" fmla="*/ 468 w 7188"/>
                <a:gd name="T105" fmla="*/ 4046 h 10348"/>
                <a:gd name="T106" fmla="*/ 2942 w 7188"/>
                <a:gd name="T107" fmla="*/ 6099 h 10348"/>
                <a:gd name="T108" fmla="*/ 3166 w 7188"/>
                <a:gd name="T109" fmla="*/ 5449 h 10348"/>
                <a:gd name="T110" fmla="*/ 2818 w 7188"/>
                <a:gd name="T111" fmla="*/ 4709 h 10348"/>
                <a:gd name="T112" fmla="*/ 3571 w 7188"/>
                <a:gd name="T113" fmla="*/ 3746 h 10348"/>
                <a:gd name="T114" fmla="*/ 1705 w 7188"/>
                <a:gd name="T115" fmla="*/ 3402 h 10348"/>
                <a:gd name="T116" fmla="*/ 864 w 7188"/>
                <a:gd name="T117" fmla="*/ 3919 h 10348"/>
                <a:gd name="T118" fmla="*/ 4793 w 7188"/>
                <a:gd name="T119" fmla="*/ 4045 h 10348"/>
                <a:gd name="T120" fmla="*/ 4385 w 7188"/>
                <a:gd name="T121" fmla="*/ 3193 h 10348"/>
                <a:gd name="T122" fmla="*/ 6603 w 7188"/>
                <a:gd name="T123" fmla="*/ 2517 h 10348"/>
                <a:gd name="T124" fmla="*/ 5183 w 7188"/>
                <a:gd name="T125" fmla="*/ 3935 h 10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188" h="10348">
                  <a:moveTo>
                    <a:pt x="5976" y="22"/>
                  </a:moveTo>
                  <a:cubicBezTo>
                    <a:pt x="6029" y="169"/>
                    <a:pt x="6023" y="321"/>
                    <a:pt x="5933" y="444"/>
                  </a:cubicBezTo>
                  <a:cubicBezTo>
                    <a:pt x="5895" y="538"/>
                    <a:pt x="5767" y="576"/>
                    <a:pt x="5673" y="616"/>
                  </a:cubicBezTo>
                  <a:cubicBezTo>
                    <a:pt x="5684" y="647"/>
                    <a:pt x="5729" y="675"/>
                    <a:pt x="5751" y="707"/>
                  </a:cubicBezTo>
                  <a:cubicBezTo>
                    <a:pt x="5789" y="774"/>
                    <a:pt x="5815" y="849"/>
                    <a:pt x="5812" y="919"/>
                  </a:cubicBezTo>
                  <a:cubicBezTo>
                    <a:pt x="5584" y="1014"/>
                    <a:pt x="5293" y="935"/>
                    <a:pt x="5071" y="1048"/>
                  </a:cubicBezTo>
                  <a:cubicBezTo>
                    <a:pt x="5035" y="1072"/>
                    <a:pt x="5016" y="1124"/>
                    <a:pt x="4959" y="1117"/>
                  </a:cubicBezTo>
                  <a:cubicBezTo>
                    <a:pt x="4936" y="1094"/>
                    <a:pt x="4902" y="1088"/>
                    <a:pt x="4874" y="1074"/>
                  </a:cubicBezTo>
                  <a:cubicBezTo>
                    <a:pt x="4845" y="898"/>
                    <a:pt x="4695" y="760"/>
                    <a:pt x="4573" y="611"/>
                  </a:cubicBezTo>
                  <a:cubicBezTo>
                    <a:pt x="4502" y="499"/>
                    <a:pt x="4495" y="376"/>
                    <a:pt x="4522" y="264"/>
                  </a:cubicBezTo>
                  <a:cubicBezTo>
                    <a:pt x="4627" y="229"/>
                    <a:pt x="4747" y="243"/>
                    <a:pt x="4856" y="252"/>
                  </a:cubicBezTo>
                  <a:cubicBezTo>
                    <a:pt x="4893" y="193"/>
                    <a:pt x="4884" y="118"/>
                    <a:pt x="4955" y="73"/>
                  </a:cubicBezTo>
                  <a:cubicBezTo>
                    <a:pt x="5018" y="85"/>
                    <a:pt x="5075" y="91"/>
                    <a:pt x="5126" y="124"/>
                  </a:cubicBezTo>
                  <a:cubicBezTo>
                    <a:pt x="5166" y="126"/>
                    <a:pt x="5187" y="179"/>
                    <a:pt x="5234" y="168"/>
                  </a:cubicBezTo>
                  <a:cubicBezTo>
                    <a:pt x="5366" y="0"/>
                    <a:pt x="5642" y="29"/>
                    <a:pt x="5860" y="43"/>
                  </a:cubicBezTo>
                  <a:cubicBezTo>
                    <a:pt x="5895" y="45"/>
                    <a:pt x="5929" y="38"/>
                    <a:pt x="5953" y="21"/>
                  </a:cubicBezTo>
                  <a:lnTo>
                    <a:pt x="5976" y="22"/>
                  </a:lnTo>
                  <a:close/>
                  <a:moveTo>
                    <a:pt x="4872" y="1135"/>
                  </a:moveTo>
                  <a:cubicBezTo>
                    <a:pt x="4870" y="1170"/>
                    <a:pt x="4824" y="1190"/>
                    <a:pt x="4800" y="1211"/>
                  </a:cubicBezTo>
                  <a:cubicBezTo>
                    <a:pt x="4771" y="1227"/>
                    <a:pt x="4747" y="1248"/>
                    <a:pt x="4701" y="1241"/>
                  </a:cubicBezTo>
                  <a:lnTo>
                    <a:pt x="4696" y="1228"/>
                  </a:lnTo>
                  <a:cubicBezTo>
                    <a:pt x="4731" y="1190"/>
                    <a:pt x="4751" y="1125"/>
                    <a:pt x="4826" y="1124"/>
                  </a:cubicBezTo>
                  <a:cubicBezTo>
                    <a:pt x="4837" y="1129"/>
                    <a:pt x="4855" y="1130"/>
                    <a:pt x="4872" y="1135"/>
                  </a:cubicBezTo>
                  <a:close/>
                  <a:moveTo>
                    <a:pt x="4568" y="1585"/>
                  </a:moveTo>
                  <a:cubicBezTo>
                    <a:pt x="4557" y="1724"/>
                    <a:pt x="4570" y="1851"/>
                    <a:pt x="4554" y="1990"/>
                  </a:cubicBezTo>
                  <a:cubicBezTo>
                    <a:pt x="4507" y="2010"/>
                    <a:pt x="4455" y="2021"/>
                    <a:pt x="4398" y="2005"/>
                  </a:cubicBezTo>
                  <a:cubicBezTo>
                    <a:pt x="4383" y="1948"/>
                    <a:pt x="4402" y="1879"/>
                    <a:pt x="4416" y="1827"/>
                  </a:cubicBezTo>
                  <a:cubicBezTo>
                    <a:pt x="4424" y="1736"/>
                    <a:pt x="4451" y="1636"/>
                    <a:pt x="4483" y="1546"/>
                  </a:cubicBezTo>
                  <a:cubicBezTo>
                    <a:pt x="4523" y="1543"/>
                    <a:pt x="4557" y="1562"/>
                    <a:pt x="4568" y="1585"/>
                  </a:cubicBezTo>
                  <a:close/>
                  <a:moveTo>
                    <a:pt x="4737" y="1701"/>
                  </a:moveTo>
                  <a:cubicBezTo>
                    <a:pt x="4752" y="1750"/>
                    <a:pt x="4762" y="1798"/>
                    <a:pt x="4778" y="1847"/>
                  </a:cubicBezTo>
                  <a:cubicBezTo>
                    <a:pt x="4805" y="1901"/>
                    <a:pt x="4797" y="1962"/>
                    <a:pt x="4824" y="2015"/>
                  </a:cubicBezTo>
                  <a:cubicBezTo>
                    <a:pt x="4829" y="2033"/>
                    <a:pt x="4806" y="2028"/>
                    <a:pt x="4794" y="2036"/>
                  </a:cubicBezTo>
                  <a:cubicBezTo>
                    <a:pt x="4743" y="2016"/>
                    <a:pt x="4674" y="2013"/>
                    <a:pt x="4658" y="1969"/>
                  </a:cubicBezTo>
                  <a:cubicBezTo>
                    <a:pt x="4633" y="1863"/>
                    <a:pt x="4619" y="1762"/>
                    <a:pt x="4617" y="1657"/>
                  </a:cubicBezTo>
                  <a:cubicBezTo>
                    <a:pt x="4619" y="1622"/>
                    <a:pt x="4597" y="1573"/>
                    <a:pt x="4639" y="1544"/>
                  </a:cubicBezTo>
                  <a:cubicBezTo>
                    <a:pt x="4736" y="1566"/>
                    <a:pt x="4692" y="1651"/>
                    <a:pt x="4737" y="1701"/>
                  </a:cubicBezTo>
                  <a:close/>
                  <a:moveTo>
                    <a:pt x="4381" y="1659"/>
                  </a:moveTo>
                  <a:cubicBezTo>
                    <a:pt x="4349" y="1750"/>
                    <a:pt x="4352" y="1842"/>
                    <a:pt x="4303" y="1927"/>
                  </a:cubicBezTo>
                  <a:cubicBezTo>
                    <a:pt x="4250" y="1937"/>
                    <a:pt x="4236" y="1849"/>
                    <a:pt x="4177" y="1895"/>
                  </a:cubicBezTo>
                  <a:cubicBezTo>
                    <a:pt x="4165" y="1903"/>
                    <a:pt x="4148" y="1915"/>
                    <a:pt x="4125" y="1910"/>
                  </a:cubicBezTo>
                  <a:cubicBezTo>
                    <a:pt x="4145" y="1824"/>
                    <a:pt x="4211" y="1739"/>
                    <a:pt x="4260" y="1658"/>
                  </a:cubicBezTo>
                  <a:cubicBezTo>
                    <a:pt x="4279" y="1611"/>
                    <a:pt x="4321" y="1565"/>
                    <a:pt x="4363" y="1528"/>
                  </a:cubicBezTo>
                  <a:cubicBezTo>
                    <a:pt x="4437" y="1553"/>
                    <a:pt x="4382" y="1620"/>
                    <a:pt x="4381" y="1659"/>
                  </a:cubicBezTo>
                  <a:close/>
                  <a:moveTo>
                    <a:pt x="4845" y="1575"/>
                  </a:moveTo>
                  <a:lnTo>
                    <a:pt x="4896" y="1608"/>
                  </a:lnTo>
                  <a:cubicBezTo>
                    <a:pt x="5000" y="1748"/>
                    <a:pt x="5134" y="1880"/>
                    <a:pt x="5244" y="2016"/>
                  </a:cubicBezTo>
                  <a:cubicBezTo>
                    <a:pt x="5254" y="2056"/>
                    <a:pt x="5219" y="2081"/>
                    <a:pt x="5195" y="2110"/>
                  </a:cubicBezTo>
                  <a:cubicBezTo>
                    <a:pt x="5154" y="2126"/>
                    <a:pt x="5085" y="2132"/>
                    <a:pt x="5045" y="2108"/>
                  </a:cubicBezTo>
                  <a:cubicBezTo>
                    <a:pt x="4950" y="2034"/>
                    <a:pt x="4924" y="1937"/>
                    <a:pt x="4870" y="1851"/>
                  </a:cubicBezTo>
                  <a:cubicBezTo>
                    <a:pt x="4827" y="1749"/>
                    <a:pt x="4767" y="1646"/>
                    <a:pt x="4742" y="1540"/>
                  </a:cubicBezTo>
                  <a:cubicBezTo>
                    <a:pt x="4772" y="1511"/>
                    <a:pt x="4835" y="1540"/>
                    <a:pt x="4845" y="1575"/>
                  </a:cubicBezTo>
                  <a:close/>
                  <a:moveTo>
                    <a:pt x="4945" y="1505"/>
                  </a:moveTo>
                  <a:cubicBezTo>
                    <a:pt x="5081" y="1581"/>
                    <a:pt x="5216" y="1657"/>
                    <a:pt x="5334" y="1754"/>
                  </a:cubicBezTo>
                  <a:cubicBezTo>
                    <a:pt x="5389" y="1831"/>
                    <a:pt x="5583" y="1865"/>
                    <a:pt x="5499" y="1966"/>
                  </a:cubicBezTo>
                  <a:cubicBezTo>
                    <a:pt x="5452" y="1991"/>
                    <a:pt x="5395" y="1975"/>
                    <a:pt x="5362" y="1952"/>
                  </a:cubicBezTo>
                  <a:cubicBezTo>
                    <a:pt x="5170" y="1825"/>
                    <a:pt x="5009" y="1665"/>
                    <a:pt x="4876" y="1507"/>
                  </a:cubicBezTo>
                  <a:cubicBezTo>
                    <a:pt x="4877" y="1480"/>
                    <a:pt x="4922" y="1504"/>
                    <a:pt x="4945" y="1505"/>
                  </a:cubicBezTo>
                  <a:close/>
                  <a:moveTo>
                    <a:pt x="4301" y="1490"/>
                  </a:moveTo>
                  <a:cubicBezTo>
                    <a:pt x="4180" y="1646"/>
                    <a:pt x="4099" y="1817"/>
                    <a:pt x="3956" y="1964"/>
                  </a:cubicBezTo>
                  <a:cubicBezTo>
                    <a:pt x="3927" y="1958"/>
                    <a:pt x="3920" y="1993"/>
                    <a:pt x="3892" y="1978"/>
                  </a:cubicBezTo>
                  <a:lnTo>
                    <a:pt x="3862" y="1846"/>
                  </a:lnTo>
                  <a:cubicBezTo>
                    <a:pt x="3976" y="1703"/>
                    <a:pt x="4113" y="1582"/>
                    <a:pt x="4273" y="1467"/>
                  </a:cubicBezTo>
                  <a:cubicBezTo>
                    <a:pt x="4290" y="1468"/>
                    <a:pt x="4301" y="1477"/>
                    <a:pt x="4301" y="1490"/>
                  </a:cubicBezTo>
                  <a:close/>
                  <a:moveTo>
                    <a:pt x="4240" y="1417"/>
                  </a:moveTo>
                  <a:cubicBezTo>
                    <a:pt x="4198" y="1468"/>
                    <a:pt x="4127" y="1504"/>
                    <a:pt x="4079" y="1554"/>
                  </a:cubicBezTo>
                  <a:cubicBezTo>
                    <a:pt x="3950" y="1645"/>
                    <a:pt x="3841" y="1775"/>
                    <a:pt x="3672" y="1838"/>
                  </a:cubicBezTo>
                  <a:cubicBezTo>
                    <a:pt x="3638" y="1836"/>
                    <a:pt x="3619" y="1870"/>
                    <a:pt x="3585" y="1851"/>
                  </a:cubicBezTo>
                  <a:cubicBezTo>
                    <a:pt x="3593" y="1782"/>
                    <a:pt x="3590" y="1703"/>
                    <a:pt x="3661" y="1654"/>
                  </a:cubicBezTo>
                  <a:cubicBezTo>
                    <a:pt x="3832" y="1561"/>
                    <a:pt x="4007" y="1486"/>
                    <a:pt x="4188" y="1415"/>
                  </a:cubicBezTo>
                  <a:cubicBezTo>
                    <a:pt x="4200" y="1407"/>
                    <a:pt x="4240" y="1395"/>
                    <a:pt x="4240" y="1417"/>
                  </a:cubicBezTo>
                  <a:close/>
                  <a:moveTo>
                    <a:pt x="5704" y="1700"/>
                  </a:moveTo>
                  <a:cubicBezTo>
                    <a:pt x="5732" y="1723"/>
                    <a:pt x="5714" y="1753"/>
                    <a:pt x="5696" y="1774"/>
                  </a:cubicBezTo>
                  <a:cubicBezTo>
                    <a:pt x="5643" y="1798"/>
                    <a:pt x="5575" y="1786"/>
                    <a:pt x="5529" y="1763"/>
                  </a:cubicBezTo>
                  <a:cubicBezTo>
                    <a:pt x="5331" y="1666"/>
                    <a:pt x="5145" y="1562"/>
                    <a:pt x="4953" y="1458"/>
                  </a:cubicBezTo>
                  <a:cubicBezTo>
                    <a:pt x="4947" y="1444"/>
                    <a:pt x="4954" y="1427"/>
                    <a:pt x="4971" y="1428"/>
                  </a:cubicBezTo>
                  <a:cubicBezTo>
                    <a:pt x="5240" y="1483"/>
                    <a:pt x="5466" y="1607"/>
                    <a:pt x="5704" y="1700"/>
                  </a:cubicBezTo>
                  <a:close/>
                  <a:moveTo>
                    <a:pt x="5157" y="1370"/>
                  </a:moveTo>
                  <a:cubicBezTo>
                    <a:pt x="5324" y="1387"/>
                    <a:pt x="5501" y="1421"/>
                    <a:pt x="5661" y="1463"/>
                  </a:cubicBezTo>
                  <a:cubicBezTo>
                    <a:pt x="5712" y="1478"/>
                    <a:pt x="5711" y="1517"/>
                    <a:pt x="5721" y="1548"/>
                  </a:cubicBezTo>
                  <a:cubicBezTo>
                    <a:pt x="5726" y="1579"/>
                    <a:pt x="5686" y="1582"/>
                    <a:pt x="5657" y="1580"/>
                  </a:cubicBezTo>
                  <a:cubicBezTo>
                    <a:pt x="5428" y="1535"/>
                    <a:pt x="5224" y="1439"/>
                    <a:pt x="4995" y="1390"/>
                  </a:cubicBezTo>
                  <a:cubicBezTo>
                    <a:pt x="4984" y="1389"/>
                    <a:pt x="4973" y="1380"/>
                    <a:pt x="4973" y="1367"/>
                  </a:cubicBezTo>
                  <a:cubicBezTo>
                    <a:pt x="4974" y="1349"/>
                    <a:pt x="4996" y="1368"/>
                    <a:pt x="5008" y="1355"/>
                  </a:cubicBezTo>
                  <a:lnTo>
                    <a:pt x="5157" y="1370"/>
                  </a:lnTo>
                  <a:close/>
                  <a:moveTo>
                    <a:pt x="4242" y="1348"/>
                  </a:moveTo>
                  <a:cubicBezTo>
                    <a:pt x="4165" y="1401"/>
                    <a:pt x="4050" y="1400"/>
                    <a:pt x="3968" y="1453"/>
                  </a:cubicBezTo>
                  <a:cubicBezTo>
                    <a:pt x="3881" y="1467"/>
                    <a:pt x="3822" y="1517"/>
                    <a:pt x="3735" y="1522"/>
                  </a:cubicBezTo>
                  <a:lnTo>
                    <a:pt x="3724" y="1512"/>
                  </a:lnTo>
                  <a:cubicBezTo>
                    <a:pt x="3755" y="1440"/>
                    <a:pt x="3832" y="1382"/>
                    <a:pt x="3925" y="1347"/>
                  </a:cubicBezTo>
                  <a:cubicBezTo>
                    <a:pt x="4024" y="1338"/>
                    <a:pt x="4145" y="1317"/>
                    <a:pt x="4243" y="1330"/>
                  </a:cubicBezTo>
                  <a:lnTo>
                    <a:pt x="4242" y="1348"/>
                  </a:lnTo>
                  <a:close/>
                  <a:moveTo>
                    <a:pt x="4881" y="1363"/>
                  </a:moveTo>
                  <a:cubicBezTo>
                    <a:pt x="4879" y="1406"/>
                    <a:pt x="4861" y="1453"/>
                    <a:pt x="4802" y="1468"/>
                  </a:cubicBezTo>
                  <a:cubicBezTo>
                    <a:pt x="4692" y="1498"/>
                    <a:pt x="4588" y="1516"/>
                    <a:pt x="4468" y="1480"/>
                  </a:cubicBezTo>
                  <a:cubicBezTo>
                    <a:pt x="4411" y="1464"/>
                    <a:pt x="4355" y="1427"/>
                    <a:pt x="4351" y="1378"/>
                  </a:cubicBezTo>
                  <a:cubicBezTo>
                    <a:pt x="4375" y="1332"/>
                    <a:pt x="4440" y="1282"/>
                    <a:pt x="4515" y="1281"/>
                  </a:cubicBezTo>
                  <a:cubicBezTo>
                    <a:pt x="4643" y="1260"/>
                    <a:pt x="4809" y="1272"/>
                    <a:pt x="4881" y="1363"/>
                  </a:cubicBezTo>
                  <a:close/>
                  <a:moveTo>
                    <a:pt x="5465" y="1301"/>
                  </a:moveTo>
                  <a:cubicBezTo>
                    <a:pt x="5476" y="1323"/>
                    <a:pt x="5504" y="1329"/>
                    <a:pt x="5492" y="1355"/>
                  </a:cubicBezTo>
                  <a:lnTo>
                    <a:pt x="5451" y="1362"/>
                  </a:lnTo>
                  <a:cubicBezTo>
                    <a:pt x="5280" y="1328"/>
                    <a:pt x="5124" y="1330"/>
                    <a:pt x="4946" y="1309"/>
                  </a:cubicBezTo>
                  <a:cubicBezTo>
                    <a:pt x="4935" y="1299"/>
                    <a:pt x="4941" y="1287"/>
                    <a:pt x="4953" y="1283"/>
                  </a:cubicBezTo>
                  <a:cubicBezTo>
                    <a:pt x="5097" y="1272"/>
                    <a:pt x="5259" y="1257"/>
                    <a:pt x="5397" y="1281"/>
                  </a:cubicBezTo>
                  <a:cubicBezTo>
                    <a:pt x="5419" y="1295"/>
                    <a:pt x="5442" y="1296"/>
                    <a:pt x="5465" y="1301"/>
                  </a:cubicBezTo>
                  <a:close/>
                  <a:moveTo>
                    <a:pt x="4355" y="1252"/>
                  </a:moveTo>
                  <a:cubicBezTo>
                    <a:pt x="4289" y="1319"/>
                    <a:pt x="4164" y="1274"/>
                    <a:pt x="4071" y="1288"/>
                  </a:cubicBezTo>
                  <a:cubicBezTo>
                    <a:pt x="4055" y="1265"/>
                    <a:pt x="4107" y="1245"/>
                    <a:pt x="4131" y="1233"/>
                  </a:cubicBezTo>
                  <a:cubicBezTo>
                    <a:pt x="4201" y="1206"/>
                    <a:pt x="4305" y="1202"/>
                    <a:pt x="4355" y="1252"/>
                  </a:cubicBezTo>
                  <a:close/>
                  <a:moveTo>
                    <a:pt x="4507" y="1189"/>
                  </a:moveTo>
                  <a:cubicBezTo>
                    <a:pt x="4518" y="1198"/>
                    <a:pt x="4523" y="1211"/>
                    <a:pt x="4512" y="1220"/>
                  </a:cubicBezTo>
                  <a:cubicBezTo>
                    <a:pt x="4459" y="1252"/>
                    <a:pt x="4391" y="1214"/>
                    <a:pt x="4340" y="1195"/>
                  </a:cubicBezTo>
                  <a:cubicBezTo>
                    <a:pt x="4340" y="1186"/>
                    <a:pt x="4329" y="1181"/>
                    <a:pt x="4335" y="1173"/>
                  </a:cubicBezTo>
                  <a:cubicBezTo>
                    <a:pt x="4387" y="1166"/>
                    <a:pt x="4468" y="1135"/>
                    <a:pt x="4507" y="1189"/>
                  </a:cubicBezTo>
                  <a:close/>
                  <a:moveTo>
                    <a:pt x="5158" y="1196"/>
                  </a:moveTo>
                  <a:lnTo>
                    <a:pt x="5157" y="1213"/>
                  </a:lnTo>
                  <a:lnTo>
                    <a:pt x="4856" y="1265"/>
                  </a:lnTo>
                  <a:cubicBezTo>
                    <a:pt x="4844" y="1265"/>
                    <a:pt x="4833" y="1256"/>
                    <a:pt x="4833" y="1247"/>
                  </a:cubicBezTo>
                  <a:cubicBezTo>
                    <a:pt x="4892" y="1206"/>
                    <a:pt x="4962" y="1174"/>
                    <a:pt x="5044" y="1160"/>
                  </a:cubicBezTo>
                  <a:cubicBezTo>
                    <a:pt x="5084" y="1171"/>
                    <a:pt x="5124" y="1172"/>
                    <a:pt x="5158" y="1196"/>
                  </a:cubicBezTo>
                  <a:close/>
                  <a:moveTo>
                    <a:pt x="4670" y="1148"/>
                  </a:moveTo>
                  <a:cubicBezTo>
                    <a:pt x="4657" y="1187"/>
                    <a:pt x="4627" y="1225"/>
                    <a:pt x="4575" y="1231"/>
                  </a:cubicBezTo>
                  <a:cubicBezTo>
                    <a:pt x="4552" y="1208"/>
                    <a:pt x="4588" y="1171"/>
                    <a:pt x="4566" y="1143"/>
                  </a:cubicBezTo>
                  <a:cubicBezTo>
                    <a:pt x="4572" y="1135"/>
                    <a:pt x="4590" y="1118"/>
                    <a:pt x="4607" y="1119"/>
                  </a:cubicBezTo>
                  <a:cubicBezTo>
                    <a:pt x="4630" y="1129"/>
                    <a:pt x="4682" y="1114"/>
                    <a:pt x="4670" y="1148"/>
                  </a:cubicBezTo>
                  <a:close/>
                  <a:moveTo>
                    <a:pt x="2149" y="2085"/>
                  </a:moveTo>
                  <a:cubicBezTo>
                    <a:pt x="2089" y="2139"/>
                    <a:pt x="2008" y="2157"/>
                    <a:pt x="1949" y="2207"/>
                  </a:cubicBezTo>
                  <a:cubicBezTo>
                    <a:pt x="1931" y="2215"/>
                    <a:pt x="1920" y="2201"/>
                    <a:pt x="1926" y="2189"/>
                  </a:cubicBezTo>
                  <a:cubicBezTo>
                    <a:pt x="1951" y="2137"/>
                    <a:pt x="2005" y="2078"/>
                    <a:pt x="2086" y="2069"/>
                  </a:cubicBezTo>
                  <a:cubicBezTo>
                    <a:pt x="2109" y="2074"/>
                    <a:pt x="2138" y="2071"/>
                    <a:pt x="2149" y="2085"/>
                  </a:cubicBezTo>
                  <a:close/>
                  <a:moveTo>
                    <a:pt x="1294" y="3314"/>
                  </a:moveTo>
                  <a:cubicBezTo>
                    <a:pt x="1276" y="3330"/>
                    <a:pt x="1242" y="3320"/>
                    <a:pt x="1225" y="3311"/>
                  </a:cubicBezTo>
                  <a:cubicBezTo>
                    <a:pt x="1191" y="3279"/>
                    <a:pt x="1227" y="3241"/>
                    <a:pt x="1245" y="3215"/>
                  </a:cubicBezTo>
                  <a:lnTo>
                    <a:pt x="1281" y="3195"/>
                  </a:lnTo>
                  <a:cubicBezTo>
                    <a:pt x="1302" y="3227"/>
                    <a:pt x="1301" y="3270"/>
                    <a:pt x="1294" y="3314"/>
                  </a:cubicBezTo>
                  <a:close/>
                  <a:moveTo>
                    <a:pt x="1639" y="3325"/>
                  </a:moveTo>
                  <a:cubicBezTo>
                    <a:pt x="1621" y="3337"/>
                    <a:pt x="1592" y="3336"/>
                    <a:pt x="1575" y="3330"/>
                  </a:cubicBezTo>
                  <a:cubicBezTo>
                    <a:pt x="1577" y="3278"/>
                    <a:pt x="1550" y="3229"/>
                    <a:pt x="1586" y="3182"/>
                  </a:cubicBezTo>
                  <a:cubicBezTo>
                    <a:pt x="1602" y="3227"/>
                    <a:pt x="1647" y="3268"/>
                    <a:pt x="1639" y="3325"/>
                  </a:cubicBezTo>
                  <a:close/>
                  <a:moveTo>
                    <a:pt x="976" y="3016"/>
                  </a:moveTo>
                  <a:cubicBezTo>
                    <a:pt x="951" y="3071"/>
                    <a:pt x="982" y="3156"/>
                    <a:pt x="917" y="3205"/>
                  </a:cubicBezTo>
                  <a:cubicBezTo>
                    <a:pt x="905" y="3214"/>
                    <a:pt x="877" y="3212"/>
                    <a:pt x="860" y="3198"/>
                  </a:cubicBezTo>
                  <a:cubicBezTo>
                    <a:pt x="799" y="3130"/>
                    <a:pt x="899" y="3078"/>
                    <a:pt x="941" y="3023"/>
                  </a:cubicBezTo>
                  <a:cubicBezTo>
                    <a:pt x="953" y="3019"/>
                    <a:pt x="965" y="3006"/>
                    <a:pt x="976" y="3016"/>
                  </a:cubicBezTo>
                  <a:close/>
                  <a:moveTo>
                    <a:pt x="1991" y="3139"/>
                  </a:moveTo>
                  <a:cubicBezTo>
                    <a:pt x="2001" y="3188"/>
                    <a:pt x="2045" y="3238"/>
                    <a:pt x="2020" y="3285"/>
                  </a:cubicBezTo>
                  <a:cubicBezTo>
                    <a:pt x="2002" y="3306"/>
                    <a:pt x="1968" y="3295"/>
                    <a:pt x="1951" y="3286"/>
                  </a:cubicBezTo>
                  <a:cubicBezTo>
                    <a:pt x="1937" y="3198"/>
                    <a:pt x="1934" y="3124"/>
                    <a:pt x="1943" y="3032"/>
                  </a:cubicBezTo>
                  <a:cubicBezTo>
                    <a:pt x="1994" y="3052"/>
                    <a:pt x="1958" y="3107"/>
                    <a:pt x="1991" y="3139"/>
                  </a:cubicBezTo>
                  <a:close/>
                  <a:moveTo>
                    <a:pt x="2451" y="3173"/>
                  </a:moveTo>
                  <a:cubicBezTo>
                    <a:pt x="2427" y="3189"/>
                    <a:pt x="2399" y="3166"/>
                    <a:pt x="2376" y="3165"/>
                  </a:cubicBezTo>
                  <a:cubicBezTo>
                    <a:pt x="2338" y="3106"/>
                    <a:pt x="2311" y="3035"/>
                    <a:pt x="2296" y="2974"/>
                  </a:cubicBezTo>
                  <a:cubicBezTo>
                    <a:pt x="2352" y="3037"/>
                    <a:pt x="2517" y="3079"/>
                    <a:pt x="2451" y="3173"/>
                  </a:cubicBezTo>
                  <a:close/>
                  <a:moveTo>
                    <a:pt x="717" y="2825"/>
                  </a:moveTo>
                  <a:cubicBezTo>
                    <a:pt x="682" y="2854"/>
                    <a:pt x="675" y="2898"/>
                    <a:pt x="628" y="2909"/>
                  </a:cubicBezTo>
                  <a:cubicBezTo>
                    <a:pt x="600" y="2903"/>
                    <a:pt x="612" y="2886"/>
                    <a:pt x="618" y="2869"/>
                  </a:cubicBezTo>
                  <a:cubicBezTo>
                    <a:pt x="631" y="2839"/>
                    <a:pt x="671" y="2836"/>
                    <a:pt x="695" y="2815"/>
                  </a:cubicBezTo>
                  <a:cubicBezTo>
                    <a:pt x="700" y="2816"/>
                    <a:pt x="712" y="2821"/>
                    <a:pt x="717" y="2825"/>
                  </a:cubicBezTo>
                  <a:close/>
                  <a:moveTo>
                    <a:pt x="2741" y="2932"/>
                  </a:moveTo>
                  <a:cubicBezTo>
                    <a:pt x="2752" y="2950"/>
                    <a:pt x="2763" y="2959"/>
                    <a:pt x="2751" y="2976"/>
                  </a:cubicBezTo>
                  <a:cubicBezTo>
                    <a:pt x="2733" y="2993"/>
                    <a:pt x="2705" y="2979"/>
                    <a:pt x="2700" y="2970"/>
                  </a:cubicBezTo>
                  <a:cubicBezTo>
                    <a:pt x="2672" y="2938"/>
                    <a:pt x="2621" y="2905"/>
                    <a:pt x="2617" y="2870"/>
                  </a:cubicBezTo>
                  <a:cubicBezTo>
                    <a:pt x="2662" y="2885"/>
                    <a:pt x="2702" y="2904"/>
                    <a:pt x="2741" y="2932"/>
                  </a:cubicBezTo>
                  <a:close/>
                  <a:moveTo>
                    <a:pt x="1443" y="2656"/>
                  </a:moveTo>
                  <a:cubicBezTo>
                    <a:pt x="1424" y="2704"/>
                    <a:pt x="1388" y="2746"/>
                    <a:pt x="1369" y="2793"/>
                  </a:cubicBezTo>
                  <a:cubicBezTo>
                    <a:pt x="1337" y="2892"/>
                    <a:pt x="1317" y="2983"/>
                    <a:pt x="1279" y="3082"/>
                  </a:cubicBezTo>
                  <a:cubicBezTo>
                    <a:pt x="1231" y="3141"/>
                    <a:pt x="1210" y="3249"/>
                    <a:pt x="1100" y="3248"/>
                  </a:cubicBezTo>
                  <a:cubicBezTo>
                    <a:pt x="1060" y="3247"/>
                    <a:pt x="1032" y="3215"/>
                    <a:pt x="1021" y="3192"/>
                  </a:cubicBezTo>
                  <a:cubicBezTo>
                    <a:pt x="998" y="3047"/>
                    <a:pt x="1117" y="2926"/>
                    <a:pt x="1191" y="2802"/>
                  </a:cubicBezTo>
                  <a:cubicBezTo>
                    <a:pt x="1256" y="2744"/>
                    <a:pt x="1310" y="2668"/>
                    <a:pt x="1404" y="2628"/>
                  </a:cubicBezTo>
                  <a:cubicBezTo>
                    <a:pt x="1421" y="2629"/>
                    <a:pt x="1444" y="2639"/>
                    <a:pt x="1443" y="2656"/>
                  </a:cubicBezTo>
                  <a:close/>
                  <a:moveTo>
                    <a:pt x="1594" y="2803"/>
                  </a:moveTo>
                  <a:lnTo>
                    <a:pt x="1567" y="2920"/>
                  </a:lnTo>
                  <a:lnTo>
                    <a:pt x="1518" y="3171"/>
                  </a:lnTo>
                  <a:cubicBezTo>
                    <a:pt x="1545" y="3216"/>
                    <a:pt x="1492" y="3248"/>
                    <a:pt x="1479" y="3287"/>
                  </a:cubicBezTo>
                  <a:cubicBezTo>
                    <a:pt x="1461" y="3308"/>
                    <a:pt x="1420" y="3319"/>
                    <a:pt x="1392" y="3305"/>
                  </a:cubicBezTo>
                  <a:cubicBezTo>
                    <a:pt x="1304" y="3183"/>
                    <a:pt x="1378" y="3038"/>
                    <a:pt x="1423" y="2913"/>
                  </a:cubicBezTo>
                  <a:cubicBezTo>
                    <a:pt x="1449" y="2823"/>
                    <a:pt x="1487" y="2728"/>
                    <a:pt x="1542" y="2643"/>
                  </a:cubicBezTo>
                  <a:cubicBezTo>
                    <a:pt x="1560" y="2627"/>
                    <a:pt x="1577" y="2614"/>
                    <a:pt x="1606" y="2629"/>
                  </a:cubicBezTo>
                  <a:cubicBezTo>
                    <a:pt x="1633" y="2678"/>
                    <a:pt x="1601" y="2746"/>
                    <a:pt x="1594" y="2803"/>
                  </a:cubicBezTo>
                  <a:close/>
                  <a:moveTo>
                    <a:pt x="1778" y="2649"/>
                  </a:moveTo>
                  <a:cubicBezTo>
                    <a:pt x="1835" y="2831"/>
                    <a:pt x="1914" y="3027"/>
                    <a:pt x="1862" y="3216"/>
                  </a:cubicBezTo>
                  <a:cubicBezTo>
                    <a:pt x="1849" y="3251"/>
                    <a:pt x="1813" y="3280"/>
                    <a:pt x="1772" y="3295"/>
                  </a:cubicBezTo>
                  <a:cubicBezTo>
                    <a:pt x="1703" y="3306"/>
                    <a:pt x="1682" y="3235"/>
                    <a:pt x="1655" y="3199"/>
                  </a:cubicBezTo>
                  <a:cubicBezTo>
                    <a:pt x="1621" y="3014"/>
                    <a:pt x="1656" y="2823"/>
                    <a:pt x="1692" y="2641"/>
                  </a:cubicBezTo>
                  <a:cubicBezTo>
                    <a:pt x="1699" y="2602"/>
                    <a:pt x="1767" y="2618"/>
                    <a:pt x="1778" y="2649"/>
                  </a:cubicBezTo>
                  <a:close/>
                  <a:moveTo>
                    <a:pt x="1337" y="2556"/>
                  </a:moveTo>
                  <a:lnTo>
                    <a:pt x="1331" y="2582"/>
                  </a:lnTo>
                  <a:cubicBezTo>
                    <a:pt x="1188" y="2702"/>
                    <a:pt x="1034" y="2822"/>
                    <a:pt x="937" y="2962"/>
                  </a:cubicBezTo>
                  <a:cubicBezTo>
                    <a:pt x="855" y="3023"/>
                    <a:pt x="804" y="3148"/>
                    <a:pt x="661" y="3133"/>
                  </a:cubicBezTo>
                  <a:cubicBezTo>
                    <a:pt x="616" y="3100"/>
                    <a:pt x="594" y="3060"/>
                    <a:pt x="613" y="3017"/>
                  </a:cubicBezTo>
                  <a:cubicBezTo>
                    <a:pt x="752" y="2835"/>
                    <a:pt x="964" y="2701"/>
                    <a:pt x="1210" y="2576"/>
                  </a:cubicBezTo>
                  <a:cubicBezTo>
                    <a:pt x="1251" y="2565"/>
                    <a:pt x="1287" y="2527"/>
                    <a:pt x="1337" y="2556"/>
                  </a:cubicBezTo>
                  <a:close/>
                  <a:moveTo>
                    <a:pt x="1907" y="2568"/>
                  </a:moveTo>
                  <a:cubicBezTo>
                    <a:pt x="2018" y="2691"/>
                    <a:pt x="2134" y="2835"/>
                    <a:pt x="2215" y="2979"/>
                  </a:cubicBezTo>
                  <a:cubicBezTo>
                    <a:pt x="2259" y="3037"/>
                    <a:pt x="2269" y="3099"/>
                    <a:pt x="2272" y="3169"/>
                  </a:cubicBezTo>
                  <a:cubicBezTo>
                    <a:pt x="2248" y="3190"/>
                    <a:pt x="2224" y="3224"/>
                    <a:pt x="2184" y="3222"/>
                  </a:cubicBezTo>
                  <a:cubicBezTo>
                    <a:pt x="2040" y="3216"/>
                    <a:pt x="2050" y="3094"/>
                    <a:pt x="2012" y="3022"/>
                  </a:cubicBezTo>
                  <a:cubicBezTo>
                    <a:pt x="1954" y="2875"/>
                    <a:pt x="1878" y="2732"/>
                    <a:pt x="1837" y="2591"/>
                  </a:cubicBezTo>
                  <a:cubicBezTo>
                    <a:pt x="1844" y="2565"/>
                    <a:pt x="1879" y="2549"/>
                    <a:pt x="1907" y="2568"/>
                  </a:cubicBezTo>
                  <a:close/>
                  <a:moveTo>
                    <a:pt x="879" y="2487"/>
                  </a:moveTo>
                  <a:cubicBezTo>
                    <a:pt x="872" y="2513"/>
                    <a:pt x="826" y="2516"/>
                    <a:pt x="797" y="2519"/>
                  </a:cubicBezTo>
                  <a:cubicBezTo>
                    <a:pt x="792" y="2501"/>
                    <a:pt x="821" y="2489"/>
                    <a:pt x="845" y="2481"/>
                  </a:cubicBezTo>
                  <a:cubicBezTo>
                    <a:pt x="856" y="2482"/>
                    <a:pt x="873" y="2478"/>
                    <a:pt x="879" y="2487"/>
                  </a:cubicBezTo>
                  <a:close/>
                  <a:moveTo>
                    <a:pt x="2272" y="2689"/>
                  </a:moveTo>
                  <a:cubicBezTo>
                    <a:pt x="2378" y="2789"/>
                    <a:pt x="2531" y="2840"/>
                    <a:pt x="2608" y="2966"/>
                  </a:cubicBezTo>
                  <a:cubicBezTo>
                    <a:pt x="2612" y="3001"/>
                    <a:pt x="2605" y="3048"/>
                    <a:pt x="2552" y="3064"/>
                  </a:cubicBezTo>
                  <a:cubicBezTo>
                    <a:pt x="2291" y="2952"/>
                    <a:pt x="2167" y="2723"/>
                    <a:pt x="1971" y="2549"/>
                  </a:cubicBezTo>
                  <a:cubicBezTo>
                    <a:pt x="1960" y="2531"/>
                    <a:pt x="1967" y="2509"/>
                    <a:pt x="1990" y="2506"/>
                  </a:cubicBezTo>
                  <a:cubicBezTo>
                    <a:pt x="2098" y="2541"/>
                    <a:pt x="2176" y="2632"/>
                    <a:pt x="2272" y="2689"/>
                  </a:cubicBezTo>
                  <a:close/>
                  <a:moveTo>
                    <a:pt x="1282" y="2488"/>
                  </a:moveTo>
                  <a:cubicBezTo>
                    <a:pt x="1054" y="2574"/>
                    <a:pt x="838" y="2673"/>
                    <a:pt x="638" y="2804"/>
                  </a:cubicBezTo>
                  <a:lnTo>
                    <a:pt x="620" y="2803"/>
                  </a:lnTo>
                  <a:cubicBezTo>
                    <a:pt x="603" y="2645"/>
                    <a:pt x="796" y="2562"/>
                    <a:pt x="953" y="2508"/>
                  </a:cubicBezTo>
                  <a:cubicBezTo>
                    <a:pt x="1052" y="2482"/>
                    <a:pt x="1162" y="2469"/>
                    <a:pt x="1266" y="2465"/>
                  </a:cubicBezTo>
                  <a:lnTo>
                    <a:pt x="1282" y="2488"/>
                  </a:lnTo>
                  <a:close/>
                  <a:moveTo>
                    <a:pt x="2579" y="2637"/>
                  </a:moveTo>
                  <a:cubicBezTo>
                    <a:pt x="2619" y="2647"/>
                    <a:pt x="2658" y="2666"/>
                    <a:pt x="2686" y="2685"/>
                  </a:cubicBezTo>
                  <a:cubicBezTo>
                    <a:pt x="2761" y="2697"/>
                    <a:pt x="2834" y="2740"/>
                    <a:pt x="2879" y="2785"/>
                  </a:cubicBezTo>
                  <a:cubicBezTo>
                    <a:pt x="2872" y="2824"/>
                    <a:pt x="2859" y="2863"/>
                    <a:pt x="2807" y="2874"/>
                  </a:cubicBezTo>
                  <a:lnTo>
                    <a:pt x="2715" y="2865"/>
                  </a:lnTo>
                  <a:cubicBezTo>
                    <a:pt x="2482" y="2759"/>
                    <a:pt x="2292" y="2598"/>
                    <a:pt x="2066" y="2487"/>
                  </a:cubicBezTo>
                  <a:cubicBezTo>
                    <a:pt x="2049" y="2473"/>
                    <a:pt x="2072" y="2457"/>
                    <a:pt x="2084" y="2444"/>
                  </a:cubicBezTo>
                  <a:cubicBezTo>
                    <a:pt x="2261" y="2487"/>
                    <a:pt x="2414" y="2577"/>
                    <a:pt x="2579" y="2637"/>
                  </a:cubicBezTo>
                  <a:close/>
                  <a:moveTo>
                    <a:pt x="1326" y="2372"/>
                  </a:moveTo>
                  <a:cubicBezTo>
                    <a:pt x="1338" y="2385"/>
                    <a:pt x="1360" y="2395"/>
                    <a:pt x="1342" y="2412"/>
                  </a:cubicBezTo>
                  <a:cubicBezTo>
                    <a:pt x="1198" y="2410"/>
                    <a:pt x="1054" y="2425"/>
                    <a:pt x="921" y="2437"/>
                  </a:cubicBezTo>
                  <a:cubicBezTo>
                    <a:pt x="904" y="2423"/>
                    <a:pt x="934" y="2407"/>
                    <a:pt x="940" y="2398"/>
                  </a:cubicBezTo>
                  <a:cubicBezTo>
                    <a:pt x="987" y="2370"/>
                    <a:pt x="1046" y="2324"/>
                    <a:pt x="1115" y="2336"/>
                  </a:cubicBezTo>
                  <a:cubicBezTo>
                    <a:pt x="1190" y="2335"/>
                    <a:pt x="1252" y="2351"/>
                    <a:pt x="1326" y="2372"/>
                  </a:cubicBezTo>
                  <a:close/>
                  <a:moveTo>
                    <a:pt x="2957" y="2522"/>
                  </a:moveTo>
                  <a:cubicBezTo>
                    <a:pt x="3002" y="2564"/>
                    <a:pt x="3023" y="2613"/>
                    <a:pt x="2992" y="2664"/>
                  </a:cubicBezTo>
                  <a:cubicBezTo>
                    <a:pt x="2963" y="2684"/>
                    <a:pt x="2928" y="2687"/>
                    <a:pt x="2888" y="2677"/>
                  </a:cubicBezTo>
                  <a:cubicBezTo>
                    <a:pt x="2638" y="2596"/>
                    <a:pt x="2388" y="2502"/>
                    <a:pt x="2149" y="2408"/>
                  </a:cubicBezTo>
                  <a:cubicBezTo>
                    <a:pt x="2132" y="2403"/>
                    <a:pt x="2127" y="2381"/>
                    <a:pt x="2150" y="2378"/>
                  </a:cubicBezTo>
                  <a:cubicBezTo>
                    <a:pt x="2414" y="2415"/>
                    <a:pt x="2713" y="2420"/>
                    <a:pt x="2957" y="2522"/>
                  </a:cubicBezTo>
                  <a:close/>
                  <a:moveTo>
                    <a:pt x="2948" y="2439"/>
                  </a:moveTo>
                  <a:cubicBezTo>
                    <a:pt x="2947" y="2470"/>
                    <a:pt x="2890" y="2454"/>
                    <a:pt x="2873" y="2449"/>
                  </a:cubicBezTo>
                  <a:cubicBezTo>
                    <a:pt x="2839" y="2439"/>
                    <a:pt x="2770" y="2444"/>
                    <a:pt x="2777" y="2410"/>
                  </a:cubicBezTo>
                  <a:cubicBezTo>
                    <a:pt x="2834" y="2412"/>
                    <a:pt x="2915" y="2398"/>
                    <a:pt x="2948" y="2439"/>
                  </a:cubicBezTo>
                  <a:close/>
                  <a:moveTo>
                    <a:pt x="2019" y="2341"/>
                  </a:moveTo>
                  <a:cubicBezTo>
                    <a:pt x="2038" y="2447"/>
                    <a:pt x="1881" y="2492"/>
                    <a:pt x="1782" y="2536"/>
                  </a:cubicBezTo>
                  <a:cubicBezTo>
                    <a:pt x="1677" y="2558"/>
                    <a:pt x="1549" y="2600"/>
                    <a:pt x="1442" y="2538"/>
                  </a:cubicBezTo>
                  <a:cubicBezTo>
                    <a:pt x="1425" y="2511"/>
                    <a:pt x="1409" y="2471"/>
                    <a:pt x="1433" y="2446"/>
                  </a:cubicBezTo>
                  <a:cubicBezTo>
                    <a:pt x="1513" y="2323"/>
                    <a:pt x="1698" y="2296"/>
                    <a:pt x="1860" y="2277"/>
                  </a:cubicBezTo>
                  <a:cubicBezTo>
                    <a:pt x="1923" y="2289"/>
                    <a:pt x="1992" y="2296"/>
                    <a:pt x="2019" y="2341"/>
                  </a:cubicBezTo>
                  <a:close/>
                  <a:moveTo>
                    <a:pt x="1434" y="2259"/>
                  </a:moveTo>
                  <a:cubicBezTo>
                    <a:pt x="1451" y="2281"/>
                    <a:pt x="1485" y="2300"/>
                    <a:pt x="1460" y="2330"/>
                  </a:cubicBezTo>
                  <a:cubicBezTo>
                    <a:pt x="1379" y="2357"/>
                    <a:pt x="1306" y="2305"/>
                    <a:pt x="1238" y="2276"/>
                  </a:cubicBezTo>
                  <a:cubicBezTo>
                    <a:pt x="1221" y="2258"/>
                    <a:pt x="1256" y="2251"/>
                    <a:pt x="1273" y="2243"/>
                  </a:cubicBezTo>
                  <a:cubicBezTo>
                    <a:pt x="1320" y="2236"/>
                    <a:pt x="1389" y="2226"/>
                    <a:pt x="1434" y="2259"/>
                  </a:cubicBezTo>
                  <a:close/>
                  <a:moveTo>
                    <a:pt x="2832" y="2303"/>
                  </a:moveTo>
                  <a:cubicBezTo>
                    <a:pt x="2849" y="2325"/>
                    <a:pt x="2865" y="2352"/>
                    <a:pt x="2853" y="2374"/>
                  </a:cubicBezTo>
                  <a:cubicBezTo>
                    <a:pt x="2737" y="2395"/>
                    <a:pt x="2594" y="2375"/>
                    <a:pt x="2467" y="2370"/>
                  </a:cubicBezTo>
                  <a:cubicBezTo>
                    <a:pt x="2347" y="2356"/>
                    <a:pt x="2202" y="2358"/>
                    <a:pt x="2095" y="2310"/>
                  </a:cubicBezTo>
                  <a:lnTo>
                    <a:pt x="2095" y="2292"/>
                  </a:lnTo>
                  <a:cubicBezTo>
                    <a:pt x="2293" y="2248"/>
                    <a:pt x="2535" y="2246"/>
                    <a:pt x="2747" y="2268"/>
                  </a:cubicBezTo>
                  <a:lnTo>
                    <a:pt x="2832" y="2303"/>
                  </a:lnTo>
                  <a:close/>
                  <a:moveTo>
                    <a:pt x="1619" y="2232"/>
                  </a:moveTo>
                  <a:cubicBezTo>
                    <a:pt x="1625" y="2249"/>
                    <a:pt x="1607" y="2266"/>
                    <a:pt x="1583" y="2270"/>
                  </a:cubicBezTo>
                  <a:cubicBezTo>
                    <a:pt x="1526" y="2267"/>
                    <a:pt x="1510" y="2223"/>
                    <a:pt x="1465" y="2199"/>
                  </a:cubicBezTo>
                  <a:cubicBezTo>
                    <a:pt x="1443" y="2172"/>
                    <a:pt x="1489" y="2169"/>
                    <a:pt x="1507" y="2161"/>
                  </a:cubicBezTo>
                  <a:cubicBezTo>
                    <a:pt x="1576" y="2147"/>
                    <a:pt x="1597" y="2205"/>
                    <a:pt x="1619" y="2232"/>
                  </a:cubicBezTo>
                  <a:close/>
                  <a:moveTo>
                    <a:pt x="2611" y="2210"/>
                  </a:moveTo>
                  <a:lnTo>
                    <a:pt x="2610" y="2223"/>
                  </a:lnTo>
                  <a:cubicBezTo>
                    <a:pt x="2564" y="2225"/>
                    <a:pt x="2512" y="2245"/>
                    <a:pt x="2472" y="2226"/>
                  </a:cubicBezTo>
                  <a:cubicBezTo>
                    <a:pt x="2502" y="2205"/>
                    <a:pt x="2572" y="2182"/>
                    <a:pt x="2611" y="2210"/>
                  </a:cubicBezTo>
                  <a:close/>
                  <a:moveTo>
                    <a:pt x="1766" y="2155"/>
                  </a:moveTo>
                  <a:cubicBezTo>
                    <a:pt x="1765" y="2173"/>
                    <a:pt x="1782" y="2195"/>
                    <a:pt x="1764" y="2212"/>
                  </a:cubicBezTo>
                  <a:cubicBezTo>
                    <a:pt x="1752" y="2233"/>
                    <a:pt x="1712" y="2231"/>
                    <a:pt x="1689" y="2217"/>
                  </a:cubicBezTo>
                  <a:cubicBezTo>
                    <a:pt x="1673" y="2190"/>
                    <a:pt x="1628" y="2162"/>
                    <a:pt x="1646" y="2128"/>
                  </a:cubicBezTo>
                  <a:cubicBezTo>
                    <a:pt x="1681" y="2108"/>
                    <a:pt x="1762" y="2103"/>
                    <a:pt x="1766" y="2155"/>
                  </a:cubicBezTo>
                  <a:close/>
                  <a:moveTo>
                    <a:pt x="2469" y="2160"/>
                  </a:moveTo>
                  <a:cubicBezTo>
                    <a:pt x="2472" y="2221"/>
                    <a:pt x="2364" y="2190"/>
                    <a:pt x="2323" y="2219"/>
                  </a:cubicBezTo>
                  <a:cubicBezTo>
                    <a:pt x="2207" y="2227"/>
                    <a:pt x="2107" y="2275"/>
                    <a:pt x="1999" y="2257"/>
                  </a:cubicBezTo>
                  <a:cubicBezTo>
                    <a:pt x="1982" y="2252"/>
                    <a:pt x="1988" y="2235"/>
                    <a:pt x="1988" y="2231"/>
                  </a:cubicBezTo>
                  <a:cubicBezTo>
                    <a:pt x="2134" y="2176"/>
                    <a:pt x="2305" y="2061"/>
                    <a:pt x="2469" y="2160"/>
                  </a:cubicBezTo>
                  <a:close/>
                  <a:moveTo>
                    <a:pt x="1886" y="2196"/>
                  </a:moveTo>
                  <a:cubicBezTo>
                    <a:pt x="1874" y="2204"/>
                    <a:pt x="1856" y="2216"/>
                    <a:pt x="1833" y="2211"/>
                  </a:cubicBezTo>
                  <a:cubicBezTo>
                    <a:pt x="1806" y="2175"/>
                    <a:pt x="1830" y="2149"/>
                    <a:pt x="1831" y="2110"/>
                  </a:cubicBezTo>
                  <a:cubicBezTo>
                    <a:pt x="1843" y="2089"/>
                    <a:pt x="1872" y="2086"/>
                    <a:pt x="1901" y="2083"/>
                  </a:cubicBezTo>
                  <a:cubicBezTo>
                    <a:pt x="1929" y="2110"/>
                    <a:pt x="1893" y="2161"/>
                    <a:pt x="1886" y="2196"/>
                  </a:cubicBezTo>
                  <a:close/>
                  <a:moveTo>
                    <a:pt x="2860" y="1334"/>
                  </a:moveTo>
                  <a:cubicBezTo>
                    <a:pt x="2907" y="1319"/>
                    <a:pt x="2942" y="1294"/>
                    <a:pt x="2989" y="1270"/>
                  </a:cubicBezTo>
                  <a:cubicBezTo>
                    <a:pt x="3088" y="1257"/>
                    <a:pt x="3164" y="1204"/>
                    <a:pt x="3273" y="1213"/>
                  </a:cubicBezTo>
                  <a:cubicBezTo>
                    <a:pt x="3318" y="1254"/>
                    <a:pt x="3304" y="1315"/>
                    <a:pt x="3332" y="1364"/>
                  </a:cubicBezTo>
                  <a:cubicBezTo>
                    <a:pt x="3356" y="1474"/>
                    <a:pt x="3330" y="1574"/>
                    <a:pt x="3297" y="1681"/>
                  </a:cubicBezTo>
                  <a:lnTo>
                    <a:pt x="3303" y="1695"/>
                  </a:lnTo>
                  <a:cubicBezTo>
                    <a:pt x="3366" y="1684"/>
                    <a:pt x="3448" y="1671"/>
                    <a:pt x="3517" y="1674"/>
                  </a:cubicBezTo>
                  <a:cubicBezTo>
                    <a:pt x="3559" y="1785"/>
                    <a:pt x="3464" y="1868"/>
                    <a:pt x="3398" y="1948"/>
                  </a:cubicBezTo>
                  <a:cubicBezTo>
                    <a:pt x="3290" y="2048"/>
                    <a:pt x="3116" y="2084"/>
                    <a:pt x="3015" y="2180"/>
                  </a:cubicBezTo>
                  <a:cubicBezTo>
                    <a:pt x="3013" y="2241"/>
                    <a:pt x="3027" y="2320"/>
                    <a:pt x="3078" y="2370"/>
                  </a:cubicBezTo>
                  <a:cubicBezTo>
                    <a:pt x="3119" y="2342"/>
                    <a:pt x="3126" y="2298"/>
                    <a:pt x="3156" y="2260"/>
                  </a:cubicBezTo>
                  <a:cubicBezTo>
                    <a:pt x="3274" y="2183"/>
                    <a:pt x="3393" y="2087"/>
                    <a:pt x="3505" y="2001"/>
                  </a:cubicBezTo>
                  <a:cubicBezTo>
                    <a:pt x="3593" y="1970"/>
                    <a:pt x="3681" y="1917"/>
                    <a:pt x="3779" y="1917"/>
                  </a:cubicBezTo>
                  <a:cubicBezTo>
                    <a:pt x="3829" y="1967"/>
                    <a:pt x="3775" y="2039"/>
                    <a:pt x="3819" y="2080"/>
                  </a:cubicBezTo>
                  <a:cubicBezTo>
                    <a:pt x="3936" y="2024"/>
                    <a:pt x="4070" y="1978"/>
                    <a:pt x="4215" y="1953"/>
                  </a:cubicBezTo>
                  <a:cubicBezTo>
                    <a:pt x="4272" y="1986"/>
                    <a:pt x="4212" y="2049"/>
                    <a:pt x="4269" y="2078"/>
                  </a:cubicBezTo>
                  <a:cubicBezTo>
                    <a:pt x="4512" y="2023"/>
                    <a:pt x="4829" y="2042"/>
                    <a:pt x="5013" y="2198"/>
                  </a:cubicBezTo>
                  <a:cubicBezTo>
                    <a:pt x="5005" y="2281"/>
                    <a:pt x="4889" y="2293"/>
                    <a:pt x="4829" y="2347"/>
                  </a:cubicBezTo>
                  <a:lnTo>
                    <a:pt x="4829" y="2369"/>
                  </a:lnTo>
                  <a:cubicBezTo>
                    <a:pt x="5004" y="2464"/>
                    <a:pt x="5021" y="2627"/>
                    <a:pt x="5022" y="2762"/>
                  </a:cubicBezTo>
                  <a:cubicBezTo>
                    <a:pt x="4935" y="2784"/>
                    <a:pt x="4849" y="2789"/>
                    <a:pt x="4751" y="2785"/>
                  </a:cubicBezTo>
                  <a:cubicBezTo>
                    <a:pt x="4671" y="2773"/>
                    <a:pt x="4573" y="2777"/>
                    <a:pt x="4493" y="2739"/>
                  </a:cubicBezTo>
                  <a:cubicBezTo>
                    <a:pt x="4481" y="2764"/>
                    <a:pt x="4497" y="2796"/>
                    <a:pt x="4490" y="2826"/>
                  </a:cubicBezTo>
                  <a:cubicBezTo>
                    <a:pt x="4495" y="2844"/>
                    <a:pt x="4472" y="2851"/>
                    <a:pt x="4455" y="2855"/>
                  </a:cubicBezTo>
                  <a:cubicBezTo>
                    <a:pt x="4259" y="2859"/>
                    <a:pt x="4076" y="2799"/>
                    <a:pt x="3899" y="2761"/>
                  </a:cubicBezTo>
                  <a:cubicBezTo>
                    <a:pt x="3880" y="2821"/>
                    <a:pt x="3877" y="2908"/>
                    <a:pt x="3801" y="2931"/>
                  </a:cubicBezTo>
                  <a:cubicBezTo>
                    <a:pt x="3571" y="2929"/>
                    <a:pt x="3372" y="2842"/>
                    <a:pt x="3227" y="2705"/>
                  </a:cubicBezTo>
                  <a:cubicBezTo>
                    <a:pt x="3194" y="2673"/>
                    <a:pt x="3178" y="2628"/>
                    <a:pt x="3127" y="2613"/>
                  </a:cubicBezTo>
                  <a:lnTo>
                    <a:pt x="3109" y="2621"/>
                  </a:lnTo>
                  <a:cubicBezTo>
                    <a:pt x="3080" y="2803"/>
                    <a:pt x="3070" y="2934"/>
                    <a:pt x="3040" y="3120"/>
                  </a:cubicBezTo>
                  <a:cubicBezTo>
                    <a:pt x="3045" y="3129"/>
                    <a:pt x="3051" y="3147"/>
                    <a:pt x="3068" y="3147"/>
                  </a:cubicBezTo>
                  <a:cubicBezTo>
                    <a:pt x="3206" y="3149"/>
                    <a:pt x="3302" y="3049"/>
                    <a:pt x="3379" y="2978"/>
                  </a:cubicBezTo>
                  <a:cubicBezTo>
                    <a:pt x="3407" y="2992"/>
                    <a:pt x="3372" y="3017"/>
                    <a:pt x="3365" y="3038"/>
                  </a:cubicBezTo>
                  <a:cubicBezTo>
                    <a:pt x="3322" y="3119"/>
                    <a:pt x="3256" y="3191"/>
                    <a:pt x="3162" y="3243"/>
                  </a:cubicBezTo>
                  <a:cubicBezTo>
                    <a:pt x="3110" y="3263"/>
                    <a:pt x="3063" y="3291"/>
                    <a:pt x="3027" y="3320"/>
                  </a:cubicBezTo>
                  <a:cubicBezTo>
                    <a:pt x="3016" y="3477"/>
                    <a:pt x="3034" y="3631"/>
                    <a:pt x="3017" y="3783"/>
                  </a:cubicBezTo>
                  <a:cubicBezTo>
                    <a:pt x="2981" y="3808"/>
                    <a:pt x="2918" y="3805"/>
                    <a:pt x="2866" y="3802"/>
                  </a:cubicBezTo>
                  <a:cubicBezTo>
                    <a:pt x="2839" y="3762"/>
                    <a:pt x="2841" y="3705"/>
                    <a:pt x="2831" y="3657"/>
                  </a:cubicBezTo>
                  <a:cubicBezTo>
                    <a:pt x="2753" y="3588"/>
                    <a:pt x="2657" y="3531"/>
                    <a:pt x="2637" y="3447"/>
                  </a:cubicBezTo>
                  <a:cubicBezTo>
                    <a:pt x="2682" y="3462"/>
                    <a:pt x="2716" y="3490"/>
                    <a:pt x="2767" y="3510"/>
                  </a:cubicBezTo>
                  <a:cubicBezTo>
                    <a:pt x="2790" y="3515"/>
                    <a:pt x="2835" y="3535"/>
                    <a:pt x="2842" y="3500"/>
                  </a:cubicBezTo>
                  <a:cubicBezTo>
                    <a:pt x="2851" y="3426"/>
                    <a:pt x="2853" y="3352"/>
                    <a:pt x="2850" y="3282"/>
                  </a:cubicBezTo>
                  <a:cubicBezTo>
                    <a:pt x="2777" y="3222"/>
                    <a:pt x="2687" y="3157"/>
                    <a:pt x="2684" y="3074"/>
                  </a:cubicBezTo>
                  <a:cubicBezTo>
                    <a:pt x="2725" y="3067"/>
                    <a:pt x="2735" y="3115"/>
                    <a:pt x="2769" y="3121"/>
                  </a:cubicBezTo>
                  <a:cubicBezTo>
                    <a:pt x="2815" y="3128"/>
                    <a:pt x="2856" y="3121"/>
                    <a:pt x="2874" y="3095"/>
                  </a:cubicBezTo>
                  <a:cubicBezTo>
                    <a:pt x="2890" y="2969"/>
                    <a:pt x="2929" y="2844"/>
                    <a:pt x="2984" y="2729"/>
                  </a:cubicBezTo>
                  <a:cubicBezTo>
                    <a:pt x="3037" y="2705"/>
                    <a:pt x="3062" y="2658"/>
                    <a:pt x="3063" y="2614"/>
                  </a:cubicBezTo>
                  <a:cubicBezTo>
                    <a:pt x="3077" y="2545"/>
                    <a:pt x="2987" y="2497"/>
                    <a:pt x="2995" y="2424"/>
                  </a:cubicBezTo>
                  <a:cubicBezTo>
                    <a:pt x="2882" y="2353"/>
                    <a:pt x="2932" y="2246"/>
                    <a:pt x="2808" y="2184"/>
                  </a:cubicBezTo>
                  <a:cubicBezTo>
                    <a:pt x="2728" y="2154"/>
                    <a:pt x="2653" y="2164"/>
                    <a:pt x="2561" y="2147"/>
                  </a:cubicBezTo>
                  <a:cubicBezTo>
                    <a:pt x="2443" y="2063"/>
                    <a:pt x="2269" y="2116"/>
                    <a:pt x="2163" y="2002"/>
                  </a:cubicBezTo>
                  <a:cubicBezTo>
                    <a:pt x="2182" y="1964"/>
                    <a:pt x="2234" y="1936"/>
                    <a:pt x="2270" y="1907"/>
                  </a:cubicBezTo>
                  <a:lnTo>
                    <a:pt x="2265" y="1893"/>
                  </a:lnTo>
                  <a:cubicBezTo>
                    <a:pt x="2139" y="1879"/>
                    <a:pt x="2007" y="1843"/>
                    <a:pt x="1924" y="1760"/>
                  </a:cubicBezTo>
                  <a:cubicBezTo>
                    <a:pt x="1978" y="1680"/>
                    <a:pt x="2067" y="1623"/>
                    <a:pt x="2178" y="1584"/>
                  </a:cubicBezTo>
                  <a:cubicBezTo>
                    <a:pt x="2179" y="1545"/>
                    <a:pt x="2123" y="1512"/>
                    <a:pt x="2124" y="1472"/>
                  </a:cubicBezTo>
                  <a:cubicBezTo>
                    <a:pt x="2133" y="1368"/>
                    <a:pt x="1967" y="1343"/>
                    <a:pt x="1924" y="1263"/>
                  </a:cubicBezTo>
                  <a:cubicBezTo>
                    <a:pt x="1989" y="1222"/>
                    <a:pt x="2075" y="1212"/>
                    <a:pt x="2157" y="1194"/>
                  </a:cubicBezTo>
                  <a:lnTo>
                    <a:pt x="2302" y="1166"/>
                  </a:lnTo>
                  <a:cubicBezTo>
                    <a:pt x="2469" y="1164"/>
                    <a:pt x="2663" y="1199"/>
                    <a:pt x="2793" y="1288"/>
                  </a:cubicBezTo>
                  <a:lnTo>
                    <a:pt x="2860" y="1334"/>
                  </a:lnTo>
                  <a:close/>
                  <a:moveTo>
                    <a:pt x="3571" y="3746"/>
                  </a:moveTo>
                  <a:cubicBezTo>
                    <a:pt x="3717" y="3849"/>
                    <a:pt x="3788" y="3983"/>
                    <a:pt x="3887" y="4096"/>
                  </a:cubicBezTo>
                  <a:cubicBezTo>
                    <a:pt x="3920" y="4137"/>
                    <a:pt x="3924" y="4190"/>
                    <a:pt x="3957" y="4231"/>
                  </a:cubicBezTo>
                  <a:cubicBezTo>
                    <a:pt x="4017" y="4347"/>
                    <a:pt x="4075" y="4485"/>
                    <a:pt x="4065" y="4611"/>
                  </a:cubicBezTo>
                  <a:cubicBezTo>
                    <a:pt x="4062" y="4703"/>
                    <a:pt x="4054" y="4776"/>
                    <a:pt x="4045" y="4863"/>
                  </a:cubicBezTo>
                  <a:cubicBezTo>
                    <a:pt x="4032" y="4893"/>
                    <a:pt x="4025" y="4937"/>
                    <a:pt x="4036" y="4959"/>
                  </a:cubicBezTo>
                  <a:cubicBezTo>
                    <a:pt x="4134" y="4789"/>
                    <a:pt x="4176" y="4577"/>
                    <a:pt x="4223" y="4382"/>
                  </a:cubicBezTo>
                  <a:cubicBezTo>
                    <a:pt x="4257" y="4226"/>
                    <a:pt x="4479" y="4153"/>
                    <a:pt x="4535" y="4012"/>
                  </a:cubicBezTo>
                  <a:cubicBezTo>
                    <a:pt x="4628" y="3994"/>
                    <a:pt x="4695" y="4058"/>
                    <a:pt x="4762" y="4105"/>
                  </a:cubicBezTo>
                  <a:cubicBezTo>
                    <a:pt x="4808" y="4107"/>
                    <a:pt x="4827" y="4072"/>
                    <a:pt x="4873" y="4061"/>
                  </a:cubicBezTo>
                  <a:cubicBezTo>
                    <a:pt x="5060" y="3995"/>
                    <a:pt x="5281" y="3927"/>
                    <a:pt x="5480" y="4023"/>
                  </a:cubicBezTo>
                  <a:cubicBezTo>
                    <a:pt x="5500" y="4089"/>
                    <a:pt x="5458" y="4157"/>
                    <a:pt x="5427" y="4213"/>
                  </a:cubicBezTo>
                  <a:cubicBezTo>
                    <a:pt x="5442" y="4261"/>
                    <a:pt x="5530" y="4239"/>
                    <a:pt x="5575" y="4271"/>
                  </a:cubicBezTo>
                  <a:cubicBezTo>
                    <a:pt x="5807" y="4373"/>
                    <a:pt x="5880" y="4591"/>
                    <a:pt x="5868" y="4765"/>
                  </a:cubicBezTo>
                  <a:cubicBezTo>
                    <a:pt x="5752" y="4799"/>
                    <a:pt x="5614" y="4789"/>
                    <a:pt x="5476" y="4774"/>
                  </a:cubicBezTo>
                  <a:lnTo>
                    <a:pt x="5311" y="4736"/>
                  </a:lnTo>
                  <a:cubicBezTo>
                    <a:pt x="5293" y="4748"/>
                    <a:pt x="5321" y="4771"/>
                    <a:pt x="5320" y="4789"/>
                  </a:cubicBezTo>
                  <a:cubicBezTo>
                    <a:pt x="5295" y="4844"/>
                    <a:pt x="5357" y="4900"/>
                    <a:pt x="5315" y="4946"/>
                  </a:cubicBezTo>
                  <a:lnTo>
                    <a:pt x="5280" y="4957"/>
                  </a:lnTo>
                  <a:cubicBezTo>
                    <a:pt x="5165" y="4952"/>
                    <a:pt x="5057" y="4904"/>
                    <a:pt x="4949" y="4877"/>
                  </a:cubicBezTo>
                  <a:cubicBezTo>
                    <a:pt x="4921" y="5007"/>
                    <a:pt x="4870" y="5166"/>
                    <a:pt x="4673" y="5197"/>
                  </a:cubicBezTo>
                  <a:cubicBezTo>
                    <a:pt x="4542" y="5134"/>
                    <a:pt x="4407" y="5054"/>
                    <a:pt x="4251" y="5078"/>
                  </a:cubicBezTo>
                  <a:cubicBezTo>
                    <a:pt x="3972" y="5127"/>
                    <a:pt x="3861" y="5344"/>
                    <a:pt x="3751" y="5519"/>
                  </a:cubicBezTo>
                  <a:cubicBezTo>
                    <a:pt x="3679" y="5603"/>
                    <a:pt x="3619" y="5692"/>
                    <a:pt x="3552" y="5781"/>
                  </a:cubicBezTo>
                  <a:cubicBezTo>
                    <a:pt x="3565" y="5908"/>
                    <a:pt x="3578" y="6039"/>
                    <a:pt x="3579" y="6179"/>
                  </a:cubicBezTo>
                  <a:lnTo>
                    <a:pt x="3573" y="6327"/>
                  </a:lnTo>
                  <a:cubicBezTo>
                    <a:pt x="3556" y="6667"/>
                    <a:pt x="3613" y="7006"/>
                    <a:pt x="3682" y="7341"/>
                  </a:cubicBezTo>
                  <a:cubicBezTo>
                    <a:pt x="3670" y="7367"/>
                    <a:pt x="3709" y="7386"/>
                    <a:pt x="3732" y="7400"/>
                  </a:cubicBezTo>
                  <a:cubicBezTo>
                    <a:pt x="3794" y="7425"/>
                    <a:pt x="3848" y="7388"/>
                    <a:pt x="3900" y="7381"/>
                  </a:cubicBezTo>
                  <a:cubicBezTo>
                    <a:pt x="3916" y="7417"/>
                    <a:pt x="3880" y="7459"/>
                    <a:pt x="3844" y="7488"/>
                  </a:cubicBezTo>
                  <a:cubicBezTo>
                    <a:pt x="3773" y="7542"/>
                    <a:pt x="3707" y="7613"/>
                    <a:pt x="3733" y="7688"/>
                  </a:cubicBezTo>
                  <a:cubicBezTo>
                    <a:pt x="3753" y="7777"/>
                    <a:pt x="3750" y="7864"/>
                    <a:pt x="3759" y="7956"/>
                  </a:cubicBezTo>
                  <a:cubicBezTo>
                    <a:pt x="3795" y="8071"/>
                    <a:pt x="3773" y="8193"/>
                    <a:pt x="3792" y="8316"/>
                  </a:cubicBezTo>
                  <a:cubicBezTo>
                    <a:pt x="3817" y="8422"/>
                    <a:pt x="3779" y="8533"/>
                    <a:pt x="3822" y="8627"/>
                  </a:cubicBezTo>
                  <a:cubicBezTo>
                    <a:pt x="3844" y="8654"/>
                    <a:pt x="3896" y="8639"/>
                    <a:pt x="3925" y="8636"/>
                  </a:cubicBezTo>
                  <a:cubicBezTo>
                    <a:pt x="4072" y="8551"/>
                    <a:pt x="4134" y="8409"/>
                    <a:pt x="4191" y="8281"/>
                  </a:cubicBezTo>
                  <a:cubicBezTo>
                    <a:pt x="4237" y="8265"/>
                    <a:pt x="4204" y="8238"/>
                    <a:pt x="4216" y="8212"/>
                  </a:cubicBezTo>
                  <a:cubicBezTo>
                    <a:pt x="4430" y="7702"/>
                    <a:pt x="4506" y="7172"/>
                    <a:pt x="4645" y="6641"/>
                  </a:cubicBezTo>
                  <a:cubicBezTo>
                    <a:pt x="4696" y="6512"/>
                    <a:pt x="4419" y="6526"/>
                    <a:pt x="4429" y="6400"/>
                  </a:cubicBezTo>
                  <a:cubicBezTo>
                    <a:pt x="4486" y="6416"/>
                    <a:pt x="4549" y="6445"/>
                    <a:pt x="4618" y="6439"/>
                  </a:cubicBezTo>
                  <a:cubicBezTo>
                    <a:pt x="4756" y="6445"/>
                    <a:pt x="4691" y="6324"/>
                    <a:pt x="4733" y="6265"/>
                  </a:cubicBezTo>
                  <a:cubicBezTo>
                    <a:pt x="4784" y="6119"/>
                    <a:pt x="4774" y="5935"/>
                    <a:pt x="4791" y="5774"/>
                  </a:cubicBezTo>
                  <a:cubicBezTo>
                    <a:pt x="4776" y="5691"/>
                    <a:pt x="4626" y="5706"/>
                    <a:pt x="4600" y="5630"/>
                  </a:cubicBezTo>
                  <a:cubicBezTo>
                    <a:pt x="4674" y="5642"/>
                    <a:pt x="4760" y="5651"/>
                    <a:pt x="4803" y="5596"/>
                  </a:cubicBezTo>
                  <a:cubicBezTo>
                    <a:pt x="4801" y="5469"/>
                    <a:pt x="4828" y="5365"/>
                    <a:pt x="4798" y="5242"/>
                  </a:cubicBezTo>
                  <a:cubicBezTo>
                    <a:pt x="4852" y="5165"/>
                    <a:pt x="4947" y="5104"/>
                    <a:pt x="4995" y="5028"/>
                  </a:cubicBezTo>
                  <a:lnTo>
                    <a:pt x="5018" y="5042"/>
                  </a:lnTo>
                  <a:cubicBezTo>
                    <a:pt x="5019" y="5164"/>
                    <a:pt x="5062" y="5271"/>
                    <a:pt x="5023" y="5396"/>
                  </a:cubicBezTo>
                  <a:cubicBezTo>
                    <a:pt x="4999" y="5425"/>
                    <a:pt x="4913" y="5404"/>
                    <a:pt x="4917" y="5461"/>
                  </a:cubicBezTo>
                  <a:cubicBezTo>
                    <a:pt x="4868" y="5699"/>
                    <a:pt x="4877" y="5948"/>
                    <a:pt x="4984" y="6176"/>
                  </a:cubicBezTo>
                  <a:cubicBezTo>
                    <a:pt x="5015" y="6291"/>
                    <a:pt x="4947" y="6414"/>
                    <a:pt x="4932" y="6527"/>
                  </a:cubicBezTo>
                  <a:cubicBezTo>
                    <a:pt x="4853" y="6808"/>
                    <a:pt x="4854" y="7096"/>
                    <a:pt x="4809" y="7391"/>
                  </a:cubicBezTo>
                  <a:cubicBezTo>
                    <a:pt x="4814" y="7409"/>
                    <a:pt x="4843" y="7427"/>
                    <a:pt x="4866" y="7424"/>
                  </a:cubicBezTo>
                  <a:cubicBezTo>
                    <a:pt x="4895" y="7421"/>
                    <a:pt x="4912" y="7409"/>
                    <a:pt x="4941" y="7419"/>
                  </a:cubicBezTo>
                  <a:cubicBezTo>
                    <a:pt x="5062" y="7411"/>
                    <a:pt x="5168" y="7337"/>
                    <a:pt x="5234" y="7257"/>
                  </a:cubicBezTo>
                  <a:cubicBezTo>
                    <a:pt x="5356" y="7070"/>
                    <a:pt x="5439" y="6829"/>
                    <a:pt x="5372" y="6617"/>
                  </a:cubicBezTo>
                  <a:cubicBezTo>
                    <a:pt x="5326" y="6436"/>
                    <a:pt x="5165" y="6280"/>
                    <a:pt x="5061" y="6114"/>
                  </a:cubicBezTo>
                  <a:cubicBezTo>
                    <a:pt x="4985" y="5975"/>
                    <a:pt x="4986" y="5800"/>
                    <a:pt x="4979" y="5656"/>
                  </a:cubicBezTo>
                  <a:lnTo>
                    <a:pt x="5002" y="5495"/>
                  </a:lnTo>
                  <a:cubicBezTo>
                    <a:pt x="5067" y="5459"/>
                    <a:pt x="5147" y="5471"/>
                    <a:pt x="5222" y="5457"/>
                  </a:cubicBezTo>
                  <a:cubicBezTo>
                    <a:pt x="5278" y="5346"/>
                    <a:pt x="5242" y="5209"/>
                    <a:pt x="5349" y="5118"/>
                  </a:cubicBezTo>
                  <a:cubicBezTo>
                    <a:pt x="5500" y="5102"/>
                    <a:pt x="5643" y="5117"/>
                    <a:pt x="5786" y="5137"/>
                  </a:cubicBezTo>
                  <a:cubicBezTo>
                    <a:pt x="5871" y="5027"/>
                    <a:pt x="5962" y="4887"/>
                    <a:pt x="6147" y="4865"/>
                  </a:cubicBezTo>
                  <a:cubicBezTo>
                    <a:pt x="6261" y="4900"/>
                    <a:pt x="6264" y="4996"/>
                    <a:pt x="6261" y="5070"/>
                  </a:cubicBezTo>
                  <a:cubicBezTo>
                    <a:pt x="6253" y="5140"/>
                    <a:pt x="6347" y="5092"/>
                    <a:pt x="6392" y="5111"/>
                  </a:cubicBezTo>
                  <a:cubicBezTo>
                    <a:pt x="6415" y="5112"/>
                    <a:pt x="6427" y="5100"/>
                    <a:pt x="6428" y="5087"/>
                  </a:cubicBezTo>
                  <a:cubicBezTo>
                    <a:pt x="6449" y="5122"/>
                    <a:pt x="6502" y="5103"/>
                    <a:pt x="6542" y="5113"/>
                  </a:cubicBezTo>
                  <a:lnTo>
                    <a:pt x="6571" y="5097"/>
                  </a:lnTo>
                  <a:lnTo>
                    <a:pt x="6588" y="5115"/>
                  </a:lnTo>
                  <a:cubicBezTo>
                    <a:pt x="6800" y="5134"/>
                    <a:pt x="6987" y="5216"/>
                    <a:pt x="7109" y="5357"/>
                  </a:cubicBezTo>
                  <a:cubicBezTo>
                    <a:pt x="7125" y="5406"/>
                    <a:pt x="7180" y="5474"/>
                    <a:pt x="7121" y="5515"/>
                  </a:cubicBezTo>
                  <a:cubicBezTo>
                    <a:pt x="7021" y="5580"/>
                    <a:pt x="6904" y="5614"/>
                    <a:pt x="6777" y="5630"/>
                  </a:cubicBezTo>
                  <a:lnTo>
                    <a:pt x="6759" y="5643"/>
                  </a:lnTo>
                  <a:cubicBezTo>
                    <a:pt x="6786" y="5701"/>
                    <a:pt x="6830" y="5755"/>
                    <a:pt x="6823" y="5816"/>
                  </a:cubicBezTo>
                  <a:cubicBezTo>
                    <a:pt x="6711" y="5872"/>
                    <a:pt x="6572" y="5888"/>
                    <a:pt x="6439" y="5908"/>
                  </a:cubicBezTo>
                  <a:cubicBezTo>
                    <a:pt x="6432" y="5943"/>
                    <a:pt x="6483" y="5971"/>
                    <a:pt x="6470" y="6010"/>
                  </a:cubicBezTo>
                  <a:cubicBezTo>
                    <a:pt x="6491" y="6081"/>
                    <a:pt x="6529" y="6135"/>
                    <a:pt x="6498" y="6208"/>
                  </a:cubicBezTo>
                  <a:cubicBezTo>
                    <a:pt x="6468" y="6237"/>
                    <a:pt x="6423" y="6222"/>
                    <a:pt x="6388" y="6233"/>
                  </a:cubicBezTo>
                  <a:cubicBezTo>
                    <a:pt x="6133" y="6253"/>
                    <a:pt x="5795" y="6199"/>
                    <a:pt x="5650" y="6415"/>
                  </a:cubicBezTo>
                  <a:cubicBezTo>
                    <a:pt x="5636" y="6467"/>
                    <a:pt x="5572" y="6503"/>
                    <a:pt x="5593" y="6561"/>
                  </a:cubicBezTo>
                  <a:lnTo>
                    <a:pt x="5604" y="6561"/>
                  </a:lnTo>
                  <a:cubicBezTo>
                    <a:pt x="5653" y="6494"/>
                    <a:pt x="5690" y="6417"/>
                    <a:pt x="5783" y="6381"/>
                  </a:cubicBezTo>
                  <a:cubicBezTo>
                    <a:pt x="5912" y="6313"/>
                    <a:pt x="6074" y="6294"/>
                    <a:pt x="6230" y="6301"/>
                  </a:cubicBezTo>
                  <a:cubicBezTo>
                    <a:pt x="6321" y="6322"/>
                    <a:pt x="6377" y="6386"/>
                    <a:pt x="6450" y="6437"/>
                  </a:cubicBezTo>
                  <a:cubicBezTo>
                    <a:pt x="6528" y="6510"/>
                    <a:pt x="6559" y="6595"/>
                    <a:pt x="6620" y="6676"/>
                  </a:cubicBezTo>
                  <a:cubicBezTo>
                    <a:pt x="6645" y="6769"/>
                    <a:pt x="6688" y="6863"/>
                    <a:pt x="6702" y="6955"/>
                  </a:cubicBezTo>
                  <a:lnTo>
                    <a:pt x="6708" y="6960"/>
                  </a:lnTo>
                  <a:cubicBezTo>
                    <a:pt x="6744" y="6917"/>
                    <a:pt x="6706" y="6855"/>
                    <a:pt x="6713" y="6803"/>
                  </a:cubicBezTo>
                  <a:cubicBezTo>
                    <a:pt x="6680" y="6613"/>
                    <a:pt x="6600" y="6426"/>
                    <a:pt x="6414" y="6291"/>
                  </a:cubicBezTo>
                  <a:lnTo>
                    <a:pt x="6415" y="6283"/>
                  </a:lnTo>
                  <a:cubicBezTo>
                    <a:pt x="6467" y="6263"/>
                    <a:pt x="6542" y="6275"/>
                    <a:pt x="6566" y="6233"/>
                  </a:cubicBezTo>
                  <a:lnTo>
                    <a:pt x="6583" y="6085"/>
                  </a:lnTo>
                  <a:cubicBezTo>
                    <a:pt x="6641" y="6074"/>
                    <a:pt x="6697" y="6116"/>
                    <a:pt x="6760" y="6123"/>
                  </a:cubicBezTo>
                  <a:lnTo>
                    <a:pt x="6932" y="6140"/>
                  </a:lnTo>
                  <a:cubicBezTo>
                    <a:pt x="6941" y="6206"/>
                    <a:pt x="6888" y="6256"/>
                    <a:pt x="6840" y="6306"/>
                  </a:cubicBezTo>
                  <a:cubicBezTo>
                    <a:pt x="6856" y="6355"/>
                    <a:pt x="6936" y="6362"/>
                    <a:pt x="6981" y="6386"/>
                  </a:cubicBezTo>
                  <a:cubicBezTo>
                    <a:pt x="7066" y="6429"/>
                    <a:pt x="7133" y="6493"/>
                    <a:pt x="7188" y="6557"/>
                  </a:cubicBezTo>
                  <a:cubicBezTo>
                    <a:pt x="7157" y="6643"/>
                    <a:pt x="7063" y="6696"/>
                    <a:pt x="6974" y="6753"/>
                  </a:cubicBezTo>
                  <a:cubicBezTo>
                    <a:pt x="6967" y="6805"/>
                    <a:pt x="6988" y="6858"/>
                    <a:pt x="6957" y="6909"/>
                  </a:cubicBezTo>
                  <a:cubicBezTo>
                    <a:pt x="6934" y="6930"/>
                    <a:pt x="6888" y="6911"/>
                    <a:pt x="6864" y="6931"/>
                  </a:cubicBezTo>
                  <a:cubicBezTo>
                    <a:pt x="6881" y="6954"/>
                    <a:pt x="6968" y="6927"/>
                    <a:pt x="6932" y="6974"/>
                  </a:cubicBezTo>
                  <a:cubicBezTo>
                    <a:pt x="6878" y="7050"/>
                    <a:pt x="6823" y="7139"/>
                    <a:pt x="6717" y="7183"/>
                  </a:cubicBezTo>
                  <a:cubicBezTo>
                    <a:pt x="6576" y="7098"/>
                    <a:pt x="6395" y="7002"/>
                    <a:pt x="6383" y="6853"/>
                  </a:cubicBezTo>
                  <a:cubicBezTo>
                    <a:pt x="6338" y="6830"/>
                    <a:pt x="6313" y="6885"/>
                    <a:pt x="6273" y="6888"/>
                  </a:cubicBezTo>
                  <a:cubicBezTo>
                    <a:pt x="6232" y="6895"/>
                    <a:pt x="6156" y="6939"/>
                    <a:pt x="6141" y="6873"/>
                  </a:cubicBezTo>
                  <a:cubicBezTo>
                    <a:pt x="6109" y="6793"/>
                    <a:pt x="6072" y="6704"/>
                    <a:pt x="6098" y="6622"/>
                  </a:cubicBezTo>
                  <a:cubicBezTo>
                    <a:pt x="6064" y="6599"/>
                    <a:pt x="6039" y="6646"/>
                    <a:pt x="5999" y="6627"/>
                  </a:cubicBezTo>
                  <a:cubicBezTo>
                    <a:pt x="5984" y="6578"/>
                    <a:pt x="5939" y="6541"/>
                    <a:pt x="5882" y="6521"/>
                  </a:cubicBezTo>
                  <a:cubicBezTo>
                    <a:pt x="5791" y="6500"/>
                    <a:pt x="5714" y="6549"/>
                    <a:pt x="5661" y="6594"/>
                  </a:cubicBezTo>
                  <a:cubicBezTo>
                    <a:pt x="5559" y="6703"/>
                    <a:pt x="5525" y="6842"/>
                    <a:pt x="5526" y="6982"/>
                  </a:cubicBezTo>
                  <a:cubicBezTo>
                    <a:pt x="5549" y="7000"/>
                    <a:pt x="5600" y="7024"/>
                    <a:pt x="5559" y="7048"/>
                  </a:cubicBezTo>
                  <a:cubicBezTo>
                    <a:pt x="5529" y="7060"/>
                    <a:pt x="5523" y="7082"/>
                    <a:pt x="5511" y="7099"/>
                  </a:cubicBezTo>
                  <a:cubicBezTo>
                    <a:pt x="5533" y="7113"/>
                    <a:pt x="5568" y="7110"/>
                    <a:pt x="5585" y="7120"/>
                  </a:cubicBezTo>
                  <a:cubicBezTo>
                    <a:pt x="5578" y="7150"/>
                    <a:pt x="5526" y="7169"/>
                    <a:pt x="5496" y="7194"/>
                  </a:cubicBezTo>
                  <a:cubicBezTo>
                    <a:pt x="5407" y="7273"/>
                    <a:pt x="5392" y="7373"/>
                    <a:pt x="5314" y="7453"/>
                  </a:cubicBezTo>
                  <a:cubicBezTo>
                    <a:pt x="5194" y="7604"/>
                    <a:pt x="4957" y="7620"/>
                    <a:pt x="4748" y="7650"/>
                  </a:cubicBezTo>
                  <a:cubicBezTo>
                    <a:pt x="4670" y="7752"/>
                    <a:pt x="4666" y="7856"/>
                    <a:pt x="4628" y="7968"/>
                  </a:cubicBezTo>
                  <a:cubicBezTo>
                    <a:pt x="4594" y="8102"/>
                    <a:pt x="4583" y="8259"/>
                    <a:pt x="4510" y="8387"/>
                  </a:cubicBezTo>
                  <a:cubicBezTo>
                    <a:pt x="4508" y="8439"/>
                    <a:pt x="4454" y="8485"/>
                    <a:pt x="4452" y="8541"/>
                  </a:cubicBezTo>
                  <a:cubicBezTo>
                    <a:pt x="4355" y="8694"/>
                    <a:pt x="4297" y="8880"/>
                    <a:pt x="4080" y="8975"/>
                  </a:cubicBezTo>
                  <a:cubicBezTo>
                    <a:pt x="4004" y="9011"/>
                    <a:pt x="3894" y="9041"/>
                    <a:pt x="3891" y="9128"/>
                  </a:cubicBezTo>
                  <a:cubicBezTo>
                    <a:pt x="3861" y="9153"/>
                    <a:pt x="3888" y="9202"/>
                    <a:pt x="3847" y="9227"/>
                  </a:cubicBezTo>
                  <a:cubicBezTo>
                    <a:pt x="3835" y="9401"/>
                    <a:pt x="3759" y="9611"/>
                    <a:pt x="3991" y="9722"/>
                  </a:cubicBezTo>
                  <a:cubicBezTo>
                    <a:pt x="4041" y="9768"/>
                    <a:pt x="4028" y="9824"/>
                    <a:pt x="4020" y="9872"/>
                  </a:cubicBezTo>
                  <a:cubicBezTo>
                    <a:pt x="3943" y="9938"/>
                    <a:pt x="3805" y="9928"/>
                    <a:pt x="3756" y="10009"/>
                  </a:cubicBezTo>
                  <a:cubicBezTo>
                    <a:pt x="3717" y="10138"/>
                    <a:pt x="3667" y="10267"/>
                    <a:pt x="3520" y="10348"/>
                  </a:cubicBezTo>
                  <a:cubicBezTo>
                    <a:pt x="3347" y="10336"/>
                    <a:pt x="3213" y="10229"/>
                    <a:pt x="3053" y="10192"/>
                  </a:cubicBezTo>
                  <a:lnTo>
                    <a:pt x="2836" y="10130"/>
                  </a:lnTo>
                  <a:lnTo>
                    <a:pt x="2837" y="10108"/>
                  </a:lnTo>
                  <a:cubicBezTo>
                    <a:pt x="2963" y="9969"/>
                    <a:pt x="3140" y="9842"/>
                    <a:pt x="3146" y="9663"/>
                  </a:cubicBezTo>
                  <a:cubicBezTo>
                    <a:pt x="3130" y="9619"/>
                    <a:pt x="3080" y="9577"/>
                    <a:pt x="3023" y="9561"/>
                  </a:cubicBezTo>
                  <a:cubicBezTo>
                    <a:pt x="3013" y="9526"/>
                    <a:pt x="3076" y="9524"/>
                    <a:pt x="3111" y="9522"/>
                  </a:cubicBezTo>
                  <a:cubicBezTo>
                    <a:pt x="3180" y="9529"/>
                    <a:pt x="3243" y="9523"/>
                    <a:pt x="3306" y="9539"/>
                  </a:cubicBezTo>
                  <a:lnTo>
                    <a:pt x="3323" y="9535"/>
                  </a:lnTo>
                  <a:cubicBezTo>
                    <a:pt x="3268" y="9472"/>
                    <a:pt x="3173" y="9398"/>
                    <a:pt x="3088" y="9355"/>
                  </a:cubicBezTo>
                  <a:cubicBezTo>
                    <a:pt x="3260" y="9218"/>
                    <a:pt x="3301" y="9036"/>
                    <a:pt x="3376" y="8865"/>
                  </a:cubicBezTo>
                  <a:cubicBezTo>
                    <a:pt x="3419" y="8609"/>
                    <a:pt x="3530" y="8225"/>
                    <a:pt x="3180" y="8035"/>
                  </a:cubicBezTo>
                  <a:lnTo>
                    <a:pt x="3180" y="8018"/>
                  </a:lnTo>
                  <a:cubicBezTo>
                    <a:pt x="3313" y="8011"/>
                    <a:pt x="3421" y="8050"/>
                    <a:pt x="3541" y="8091"/>
                  </a:cubicBezTo>
                  <a:lnTo>
                    <a:pt x="3547" y="8078"/>
                  </a:lnTo>
                  <a:lnTo>
                    <a:pt x="3447" y="7982"/>
                  </a:lnTo>
                  <a:cubicBezTo>
                    <a:pt x="3417" y="7832"/>
                    <a:pt x="3399" y="7691"/>
                    <a:pt x="3405" y="7525"/>
                  </a:cubicBezTo>
                  <a:cubicBezTo>
                    <a:pt x="3360" y="7318"/>
                    <a:pt x="3397" y="7106"/>
                    <a:pt x="3282" y="6917"/>
                  </a:cubicBezTo>
                  <a:cubicBezTo>
                    <a:pt x="3147" y="6833"/>
                    <a:pt x="2982" y="6764"/>
                    <a:pt x="2894" y="6638"/>
                  </a:cubicBezTo>
                  <a:cubicBezTo>
                    <a:pt x="2765" y="6388"/>
                    <a:pt x="2740" y="6107"/>
                    <a:pt x="2651" y="5850"/>
                  </a:cubicBezTo>
                  <a:cubicBezTo>
                    <a:pt x="2604" y="5713"/>
                    <a:pt x="2575" y="5563"/>
                    <a:pt x="2533" y="5425"/>
                  </a:cubicBezTo>
                  <a:lnTo>
                    <a:pt x="2539" y="5426"/>
                  </a:lnTo>
                  <a:cubicBezTo>
                    <a:pt x="2552" y="5400"/>
                    <a:pt x="2523" y="5390"/>
                    <a:pt x="2512" y="5368"/>
                  </a:cubicBezTo>
                  <a:cubicBezTo>
                    <a:pt x="2464" y="5256"/>
                    <a:pt x="2469" y="5117"/>
                    <a:pt x="2322" y="5049"/>
                  </a:cubicBezTo>
                  <a:cubicBezTo>
                    <a:pt x="2276" y="5052"/>
                    <a:pt x="2219" y="5036"/>
                    <a:pt x="2194" y="5074"/>
                  </a:cubicBezTo>
                  <a:cubicBezTo>
                    <a:pt x="2108" y="5223"/>
                    <a:pt x="2317" y="5342"/>
                    <a:pt x="2382" y="5467"/>
                  </a:cubicBezTo>
                  <a:cubicBezTo>
                    <a:pt x="2459" y="5579"/>
                    <a:pt x="2500" y="5712"/>
                    <a:pt x="2490" y="5834"/>
                  </a:cubicBezTo>
                  <a:cubicBezTo>
                    <a:pt x="2471" y="5881"/>
                    <a:pt x="2487" y="5939"/>
                    <a:pt x="2423" y="5962"/>
                  </a:cubicBezTo>
                  <a:cubicBezTo>
                    <a:pt x="2371" y="5960"/>
                    <a:pt x="2331" y="5949"/>
                    <a:pt x="2291" y="5935"/>
                  </a:cubicBezTo>
                  <a:lnTo>
                    <a:pt x="2274" y="5942"/>
                  </a:lnTo>
                  <a:cubicBezTo>
                    <a:pt x="2211" y="6075"/>
                    <a:pt x="2193" y="6267"/>
                    <a:pt x="1962" y="6278"/>
                  </a:cubicBezTo>
                  <a:cubicBezTo>
                    <a:pt x="1912" y="6232"/>
                    <a:pt x="1897" y="6170"/>
                    <a:pt x="1864" y="6117"/>
                  </a:cubicBezTo>
                  <a:cubicBezTo>
                    <a:pt x="1807" y="6118"/>
                    <a:pt x="1765" y="6147"/>
                    <a:pt x="1713" y="6162"/>
                  </a:cubicBezTo>
                  <a:cubicBezTo>
                    <a:pt x="1580" y="6183"/>
                    <a:pt x="1435" y="6198"/>
                    <a:pt x="1298" y="6175"/>
                  </a:cubicBezTo>
                  <a:cubicBezTo>
                    <a:pt x="1264" y="6142"/>
                    <a:pt x="1328" y="6123"/>
                    <a:pt x="1330" y="6089"/>
                  </a:cubicBezTo>
                  <a:cubicBezTo>
                    <a:pt x="1356" y="5985"/>
                    <a:pt x="1279" y="5890"/>
                    <a:pt x="1345" y="5797"/>
                  </a:cubicBezTo>
                  <a:cubicBezTo>
                    <a:pt x="1312" y="5769"/>
                    <a:pt x="1249" y="5766"/>
                    <a:pt x="1227" y="5735"/>
                  </a:cubicBezTo>
                  <a:cubicBezTo>
                    <a:pt x="1251" y="5683"/>
                    <a:pt x="1305" y="5642"/>
                    <a:pt x="1352" y="5600"/>
                  </a:cubicBezTo>
                  <a:cubicBezTo>
                    <a:pt x="1370" y="5584"/>
                    <a:pt x="1434" y="5565"/>
                    <a:pt x="1412" y="5538"/>
                  </a:cubicBezTo>
                  <a:cubicBezTo>
                    <a:pt x="1373" y="5501"/>
                    <a:pt x="1292" y="5502"/>
                    <a:pt x="1283" y="5453"/>
                  </a:cubicBezTo>
                  <a:cubicBezTo>
                    <a:pt x="1314" y="5376"/>
                    <a:pt x="1402" y="5323"/>
                    <a:pt x="1490" y="5292"/>
                  </a:cubicBezTo>
                  <a:cubicBezTo>
                    <a:pt x="1500" y="5166"/>
                    <a:pt x="1684" y="5161"/>
                    <a:pt x="1785" y="5091"/>
                  </a:cubicBezTo>
                  <a:cubicBezTo>
                    <a:pt x="1839" y="5028"/>
                    <a:pt x="1920" y="5018"/>
                    <a:pt x="2006" y="5009"/>
                  </a:cubicBezTo>
                  <a:cubicBezTo>
                    <a:pt x="2106" y="4974"/>
                    <a:pt x="2223" y="4910"/>
                    <a:pt x="2336" y="4976"/>
                  </a:cubicBezTo>
                  <a:lnTo>
                    <a:pt x="2342" y="4976"/>
                  </a:lnTo>
                  <a:cubicBezTo>
                    <a:pt x="2344" y="4924"/>
                    <a:pt x="2270" y="4890"/>
                    <a:pt x="2213" y="4865"/>
                  </a:cubicBezTo>
                  <a:cubicBezTo>
                    <a:pt x="1967" y="4833"/>
                    <a:pt x="1845" y="5011"/>
                    <a:pt x="1670" y="5086"/>
                  </a:cubicBezTo>
                  <a:cubicBezTo>
                    <a:pt x="1635" y="5102"/>
                    <a:pt x="1594" y="5118"/>
                    <a:pt x="1559" y="5133"/>
                  </a:cubicBezTo>
                  <a:cubicBezTo>
                    <a:pt x="1506" y="5157"/>
                    <a:pt x="1453" y="5177"/>
                    <a:pt x="1395" y="5187"/>
                  </a:cubicBezTo>
                  <a:lnTo>
                    <a:pt x="1361" y="5173"/>
                  </a:lnTo>
                  <a:cubicBezTo>
                    <a:pt x="1283" y="5121"/>
                    <a:pt x="1228" y="5045"/>
                    <a:pt x="1178" y="4981"/>
                  </a:cubicBezTo>
                  <a:cubicBezTo>
                    <a:pt x="1088" y="5086"/>
                    <a:pt x="975" y="5186"/>
                    <a:pt x="829" y="5258"/>
                  </a:cubicBezTo>
                  <a:lnTo>
                    <a:pt x="794" y="5257"/>
                  </a:lnTo>
                  <a:cubicBezTo>
                    <a:pt x="738" y="5198"/>
                    <a:pt x="695" y="5135"/>
                    <a:pt x="656" y="5072"/>
                  </a:cubicBezTo>
                  <a:lnTo>
                    <a:pt x="639" y="5071"/>
                  </a:lnTo>
                  <a:cubicBezTo>
                    <a:pt x="549" y="5189"/>
                    <a:pt x="401" y="5301"/>
                    <a:pt x="232" y="5341"/>
                  </a:cubicBezTo>
                  <a:cubicBezTo>
                    <a:pt x="60" y="5159"/>
                    <a:pt x="0" y="4912"/>
                    <a:pt x="116" y="4703"/>
                  </a:cubicBezTo>
                  <a:cubicBezTo>
                    <a:pt x="136" y="4647"/>
                    <a:pt x="189" y="4597"/>
                    <a:pt x="225" y="4551"/>
                  </a:cubicBezTo>
                  <a:cubicBezTo>
                    <a:pt x="164" y="4504"/>
                    <a:pt x="108" y="4454"/>
                    <a:pt x="87" y="4396"/>
                  </a:cubicBezTo>
                  <a:cubicBezTo>
                    <a:pt x="112" y="4323"/>
                    <a:pt x="206" y="4288"/>
                    <a:pt x="276" y="4243"/>
                  </a:cubicBezTo>
                  <a:cubicBezTo>
                    <a:pt x="358" y="4224"/>
                    <a:pt x="439" y="4215"/>
                    <a:pt x="519" y="4214"/>
                  </a:cubicBezTo>
                  <a:cubicBezTo>
                    <a:pt x="521" y="4162"/>
                    <a:pt x="471" y="4107"/>
                    <a:pt x="468" y="4046"/>
                  </a:cubicBezTo>
                  <a:cubicBezTo>
                    <a:pt x="666" y="3959"/>
                    <a:pt x="920" y="3952"/>
                    <a:pt x="1142" y="4032"/>
                  </a:cubicBezTo>
                  <a:cubicBezTo>
                    <a:pt x="1359" y="4090"/>
                    <a:pt x="1545" y="4203"/>
                    <a:pt x="1732" y="4294"/>
                  </a:cubicBezTo>
                  <a:cubicBezTo>
                    <a:pt x="1862" y="4365"/>
                    <a:pt x="2003" y="4446"/>
                    <a:pt x="2109" y="4533"/>
                  </a:cubicBezTo>
                  <a:cubicBezTo>
                    <a:pt x="2290" y="4633"/>
                    <a:pt x="2435" y="4779"/>
                    <a:pt x="2522" y="4927"/>
                  </a:cubicBezTo>
                  <a:cubicBezTo>
                    <a:pt x="2630" y="5120"/>
                    <a:pt x="2669" y="5344"/>
                    <a:pt x="2754" y="5549"/>
                  </a:cubicBezTo>
                  <a:cubicBezTo>
                    <a:pt x="2793" y="5585"/>
                    <a:pt x="2739" y="5649"/>
                    <a:pt x="2825" y="5652"/>
                  </a:cubicBezTo>
                  <a:cubicBezTo>
                    <a:pt x="2889" y="5646"/>
                    <a:pt x="2946" y="5640"/>
                    <a:pt x="3005" y="5617"/>
                  </a:cubicBezTo>
                  <a:cubicBezTo>
                    <a:pt x="3044" y="5645"/>
                    <a:pt x="2974" y="5676"/>
                    <a:pt x="2956" y="5706"/>
                  </a:cubicBezTo>
                  <a:cubicBezTo>
                    <a:pt x="2920" y="5735"/>
                    <a:pt x="2856" y="5745"/>
                    <a:pt x="2849" y="5784"/>
                  </a:cubicBezTo>
                  <a:cubicBezTo>
                    <a:pt x="2863" y="5890"/>
                    <a:pt x="2923" y="5989"/>
                    <a:pt x="2942" y="6099"/>
                  </a:cubicBezTo>
                  <a:cubicBezTo>
                    <a:pt x="2984" y="6210"/>
                    <a:pt x="2992" y="6328"/>
                    <a:pt x="3051" y="6431"/>
                  </a:cubicBezTo>
                  <a:lnTo>
                    <a:pt x="3095" y="6516"/>
                  </a:lnTo>
                  <a:cubicBezTo>
                    <a:pt x="3151" y="6558"/>
                    <a:pt x="3189" y="6616"/>
                    <a:pt x="3281" y="6607"/>
                  </a:cubicBezTo>
                  <a:cubicBezTo>
                    <a:pt x="3346" y="6571"/>
                    <a:pt x="3291" y="6512"/>
                    <a:pt x="3315" y="6456"/>
                  </a:cubicBezTo>
                  <a:cubicBezTo>
                    <a:pt x="3306" y="6394"/>
                    <a:pt x="3343" y="6335"/>
                    <a:pt x="3316" y="6277"/>
                  </a:cubicBezTo>
                  <a:cubicBezTo>
                    <a:pt x="3191" y="6232"/>
                    <a:pt x="3102" y="6132"/>
                    <a:pt x="3106" y="6027"/>
                  </a:cubicBezTo>
                  <a:lnTo>
                    <a:pt x="3119" y="5980"/>
                  </a:lnTo>
                  <a:cubicBezTo>
                    <a:pt x="3152" y="6034"/>
                    <a:pt x="3213" y="6084"/>
                    <a:pt x="3299" y="6088"/>
                  </a:cubicBezTo>
                  <a:lnTo>
                    <a:pt x="3311" y="6080"/>
                  </a:lnTo>
                  <a:cubicBezTo>
                    <a:pt x="3307" y="5866"/>
                    <a:pt x="3222" y="5657"/>
                    <a:pt x="3166" y="5449"/>
                  </a:cubicBezTo>
                  <a:cubicBezTo>
                    <a:pt x="3119" y="5303"/>
                    <a:pt x="3067" y="5161"/>
                    <a:pt x="2997" y="5022"/>
                  </a:cubicBezTo>
                  <a:lnTo>
                    <a:pt x="2982" y="4956"/>
                  </a:lnTo>
                  <a:cubicBezTo>
                    <a:pt x="3051" y="4946"/>
                    <a:pt x="3132" y="4932"/>
                    <a:pt x="3207" y="4953"/>
                  </a:cubicBezTo>
                  <a:cubicBezTo>
                    <a:pt x="3305" y="5097"/>
                    <a:pt x="3346" y="5260"/>
                    <a:pt x="3433" y="5408"/>
                  </a:cubicBezTo>
                  <a:cubicBezTo>
                    <a:pt x="3459" y="5471"/>
                    <a:pt x="3463" y="5536"/>
                    <a:pt x="3519" y="5587"/>
                  </a:cubicBezTo>
                  <a:cubicBezTo>
                    <a:pt x="3672" y="5485"/>
                    <a:pt x="3729" y="5325"/>
                    <a:pt x="3763" y="5170"/>
                  </a:cubicBezTo>
                  <a:cubicBezTo>
                    <a:pt x="3756" y="5047"/>
                    <a:pt x="3709" y="4918"/>
                    <a:pt x="3550" y="4863"/>
                  </a:cubicBezTo>
                  <a:cubicBezTo>
                    <a:pt x="3362" y="4798"/>
                    <a:pt x="3208" y="4918"/>
                    <a:pt x="3019" y="4892"/>
                  </a:cubicBezTo>
                  <a:cubicBezTo>
                    <a:pt x="2986" y="4825"/>
                    <a:pt x="2971" y="4759"/>
                    <a:pt x="2985" y="4686"/>
                  </a:cubicBezTo>
                  <a:cubicBezTo>
                    <a:pt x="2928" y="4674"/>
                    <a:pt x="2875" y="4707"/>
                    <a:pt x="2818" y="4709"/>
                  </a:cubicBezTo>
                  <a:lnTo>
                    <a:pt x="2621" y="4726"/>
                  </a:lnTo>
                  <a:cubicBezTo>
                    <a:pt x="2582" y="4681"/>
                    <a:pt x="2630" y="4626"/>
                    <a:pt x="2626" y="4578"/>
                  </a:cubicBezTo>
                  <a:cubicBezTo>
                    <a:pt x="2663" y="4505"/>
                    <a:pt x="2519" y="4530"/>
                    <a:pt x="2474" y="4497"/>
                  </a:cubicBezTo>
                  <a:cubicBezTo>
                    <a:pt x="2359" y="4470"/>
                    <a:pt x="2269" y="4405"/>
                    <a:pt x="2173" y="4361"/>
                  </a:cubicBezTo>
                  <a:cubicBezTo>
                    <a:pt x="2260" y="4177"/>
                    <a:pt x="2535" y="4072"/>
                    <a:pt x="2766" y="4034"/>
                  </a:cubicBezTo>
                  <a:cubicBezTo>
                    <a:pt x="2779" y="3995"/>
                    <a:pt x="2699" y="3970"/>
                    <a:pt x="2689" y="3926"/>
                  </a:cubicBezTo>
                  <a:cubicBezTo>
                    <a:pt x="2684" y="3917"/>
                    <a:pt x="2667" y="3912"/>
                    <a:pt x="2673" y="3899"/>
                  </a:cubicBezTo>
                  <a:cubicBezTo>
                    <a:pt x="2837" y="3827"/>
                    <a:pt x="3050" y="3828"/>
                    <a:pt x="3227" y="3875"/>
                  </a:cubicBezTo>
                  <a:cubicBezTo>
                    <a:pt x="3298" y="3808"/>
                    <a:pt x="3376" y="3738"/>
                    <a:pt x="3492" y="3703"/>
                  </a:cubicBezTo>
                  <a:cubicBezTo>
                    <a:pt x="3527" y="3701"/>
                    <a:pt x="3537" y="3740"/>
                    <a:pt x="3571" y="3746"/>
                  </a:cubicBezTo>
                  <a:close/>
                  <a:moveTo>
                    <a:pt x="1138" y="3311"/>
                  </a:moveTo>
                  <a:cubicBezTo>
                    <a:pt x="1177" y="3348"/>
                    <a:pt x="1217" y="3376"/>
                    <a:pt x="1280" y="3370"/>
                  </a:cubicBezTo>
                  <a:lnTo>
                    <a:pt x="1373" y="3352"/>
                  </a:lnTo>
                  <a:cubicBezTo>
                    <a:pt x="1481" y="3392"/>
                    <a:pt x="1582" y="3457"/>
                    <a:pt x="1654" y="3539"/>
                  </a:cubicBezTo>
                  <a:cubicBezTo>
                    <a:pt x="1716" y="3581"/>
                    <a:pt x="1796" y="3611"/>
                    <a:pt x="1846" y="3666"/>
                  </a:cubicBezTo>
                  <a:cubicBezTo>
                    <a:pt x="1919" y="3730"/>
                    <a:pt x="1910" y="3813"/>
                    <a:pt x="1983" y="3873"/>
                  </a:cubicBezTo>
                  <a:cubicBezTo>
                    <a:pt x="2062" y="3915"/>
                    <a:pt x="2122" y="4001"/>
                    <a:pt x="2220" y="4005"/>
                  </a:cubicBezTo>
                  <a:lnTo>
                    <a:pt x="2226" y="4001"/>
                  </a:lnTo>
                  <a:cubicBezTo>
                    <a:pt x="2155" y="3889"/>
                    <a:pt x="2107" y="3778"/>
                    <a:pt x="2059" y="3662"/>
                  </a:cubicBezTo>
                  <a:cubicBezTo>
                    <a:pt x="1923" y="3590"/>
                    <a:pt x="1764" y="3531"/>
                    <a:pt x="1705" y="3402"/>
                  </a:cubicBezTo>
                  <a:cubicBezTo>
                    <a:pt x="1757" y="3417"/>
                    <a:pt x="1778" y="3457"/>
                    <a:pt x="1829" y="3477"/>
                  </a:cubicBezTo>
                  <a:cubicBezTo>
                    <a:pt x="1881" y="3484"/>
                    <a:pt x="1954" y="3531"/>
                    <a:pt x="1990" y="3489"/>
                  </a:cubicBezTo>
                  <a:cubicBezTo>
                    <a:pt x="1986" y="3436"/>
                    <a:pt x="1953" y="3395"/>
                    <a:pt x="1966" y="3348"/>
                  </a:cubicBezTo>
                  <a:cubicBezTo>
                    <a:pt x="1996" y="3336"/>
                    <a:pt x="2042" y="3338"/>
                    <a:pt x="2070" y="3352"/>
                  </a:cubicBezTo>
                  <a:cubicBezTo>
                    <a:pt x="2165" y="3597"/>
                    <a:pt x="2237" y="3844"/>
                    <a:pt x="2431" y="4063"/>
                  </a:cubicBezTo>
                  <a:cubicBezTo>
                    <a:pt x="2436" y="4080"/>
                    <a:pt x="2414" y="4071"/>
                    <a:pt x="2402" y="4070"/>
                  </a:cubicBezTo>
                  <a:cubicBezTo>
                    <a:pt x="2395" y="4114"/>
                    <a:pt x="2326" y="4115"/>
                    <a:pt x="2296" y="4148"/>
                  </a:cubicBezTo>
                  <a:cubicBezTo>
                    <a:pt x="2210" y="4127"/>
                    <a:pt x="2143" y="4072"/>
                    <a:pt x="2057" y="4046"/>
                  </a:cubicBezTo>
                  <a:cubicBezTo>
                    <a:pt x="1840" y="4002"/>
                    <a:pt x="1574" y="3859"/>
                    <a:pt x="1378" y="4025"/>
                  </a:cubicBezTo>
                  <a:cubicBezTo>
                    <a:pt x="1201" y="3995"/>
                    <a:pt x="1041" y="3940"/>
                    <a:pt x="864" y="3919"/>
                  </a:cubicBezTo>
                  <a:cubicBezTo>
                    <a:pt x="825" y="3874"/>
                    <a:pt x="885" y="3807"/>
                    <a:pt x="793" y="3789"/>
                  </a:cubicBezTo>
                  <a:cubicBezTo>
                    <a:pt x="708" y="3768"/>
                    <a:pt x="635" y="3695"/>
                    <a:pt x="580" y="3640"/>
                  </a:cubicBezTo>
                  <a:cubicBezTo>
                    <a:pt x="598" y="3610"/>
                    <a:pt x="656" y="3600"/>
                    <a:pt x="691" y="3580"/>
                  </a:cubicBezTo>
                  <a:cubicBezTo>
                    <a:pt x="750" y="3543"/>
                    <a:pt x="808" y="3524"/>
                    <a:pt x="878" y="3501"/>
                  </a:cubicBezTo>
                  <a:cubicBezTo>
                    <a:pt x="864" y="3426"/>
                    <a:pt x="832" y="3350"/>
                    <a:pt x="851" y="3277"/>
                  </a:cubicBezTo>
                  <a:cubicBezTo>
                    <a:pt x="909" y="3288"/>
                    <a:pt x="962" y="3233"/>
                    <a:pt x="1013" y="3275"/>
                  </a:cubicBezTo>
                  <a:cubicBezTo>
                    <a:pt x="1041" y="3302"/>
                    <a:pt x="1098" y="3301"/>
                    <a:pt x="1138" y="3311"/>
                  </a:cubicBezTo>
                  <a:close/>
                  <a:moveTo>
                    <a:pt x="4697" y="2844"/>
                  </a:moveTo>
                  <a:cubicBezTo>
                    <a:pt x="4726" y="3177"/>
                    <a:pt x="4760" y="3519"/>
                    <a:pt x="4835" y="3841"/>
                  </a:cubicBezTo>
                  <a:cubicBezTo>
                    <a:pt x="4821" y="3915"/>
                    <a:pt x="4876" y="3996"/>
                    <a:pt x="4793" y="4045"/>
                  </a:cubicBezTo>
                  <a:cubicBezTo>
                    <a:pt x="4753" y="4043"/>
                    <a:pt x="4731" y="4020"/>
                    <a:pt x="4703" y="4006"/>
                  </a:cubicBezTo>
                  <a:lnTo>
                    <a:pt x="4696" y="4019"/>
                  </a:lnTo>
                  <a:cubicBezTo>
                    <a:pt x="4703" y="4001"/>
                    <a:pt x="4680" y="3992"/>
                    <a:pt x="4669" y="3978"/>
                  </a:cubicBezTo>
                  <a:cubicBezTo>
                    <a:pt x="4648" y="3916"/>
                    <a:pt x="4668" y="3851"/>
                    <a:pt x="4629" y="3793"/>
                  </a:cubicBezTo>
                  <a:cubicBezTo>
                    <a:pt x="4596" y="3765"/>
                    <a:pt x="4538" y="3771"/>
                    <a:pt x="4493" y="3748"/>
                  </a:cubicBezTo>
                  <a:cubicBezTo>
                    <a:pt x="4431" y="3710"/>
                    <a:pt x="4351" y="3671"/>
                    <a:pt x="4307" y="3617"/>
                  </a:cubicBezTo>
                  <a:cubicBezTo>
                    <a:pt x="4399" y="3634"/>
                    <a:pt x="4506" y="3691"/>
                    <a:pt x="4594" y="3639"/>
                  </a:cubicBezTo>
                  <a:lnTo>
                    <a:pt x="4607" y="3617"/>
                  </a:lnTo>
                  <a:cubicBezTo>
                    <a:pt x="4582" y="3507"/>
                    <a:pt x="4607" y="3434"/>
                    <a:pt x="4559" y="3327"/>
                  </a:cubicBezTo>
                  <a:cubicBezTo>
                    <a:pt x="4479" y="3302"/>
                    <a:pt x="4429" y="3247"/>
                    <a:pt x="4385" y="3193"/>
                  </a:cubicBezTo>
                  <a:lnTo>
                    <a:pt x="4386" y="3175"/>
                  </a:lnTo>
                  <a:cubicBezTo>
                    <a:pt x="4431" y="3195"/>
                    <a:pt x="4488" y="3223"/>
                    <a:pt x="4546" y="3200"/>
                  </a:cubicBezTo>
                  <a:cubicBezTo>
                    <a:pt x="4574" y="3079"/>
                    <a:pt x="4503" y="2949"/>
                    <a:pt x="4559" y="2838"/>
                  </a:cubicBezTo>
                  <a:cubicBezTo>
                    <a:pt x="4553" y="2829"/>
                    <a:pt x="4560" y="2812"/>
                    <a:pt x="4577" y="2808"/>
                  </a:cubicBezTo>
                  <a:cubicBezTo>
                    <a:pt x="4617" y="2823"/>
                    <a:pt x="4669" y="2812"/>
                    <a:pt x="4697" y="2844"/>
                  </a:cubicBezTo>
                  <a:close/>
                  <a:moveTo>
                    <a:pt x="5817" y="2260"/>
                  </a:moveTo>
                  <a:cubicBezTo>
                    <a:pt x="5967" y="2258"/>
                    <a:pt x="6100" y="2242"/>
                    <a:pt x="6250" y="2249"/>
                  </a:cubicBezTo>
                  <a:cubicBezTo>
                    <a:pt x="6301" y="2260"/>
                    <a:pt x="6352" y="2288"/>
                    <a:pt x="6416" y="2286"/>
                  </a:cubicBezTo>
                  <a:cubicBezTo>
                    <a:pt x="6489" y="2338"/>
                    <a:pt x="6591" y="2364"/>
                    <a:pt x="6658" y="2424"/>
                  </a:cubicBezTo>
                  <a:cubicBezTo>
                    <a:pt x="6674" y="2464"/>
                    <a:pt x="6622" y="2483"/>
                    <a:pt x="6603" y="2517"/>
                  </a:cubicBezTo>
                  <a:cubicBezTo>
                    <a:pt x="6508" y="2605"/>
                    <a:pt x="6369" y="2643"/>
                    <a:pt x="6263" y="2712"/>
                  </a:cubicBezTo>
                  <a:cubicBezTo>
                    <a:pt x="6296" y="2748"/>
                    <a:pt x="6410" y="2775"/>
                    <a:pt x="6356" y="2838"/>
                  </a:cubicBezTo>
                  <a:cubicBezTo>
                    <a:pt x="6280" y="2883"/>
                    <a:pt x="6187" y="2897"/>
                    <a:pt x="6100" y="2915"/>
                  </a:cubicBezTo>
                  <a:cubicBezTo>
                    <a:pt x="6065" y="2926"/>
                    <a:pt x="6087" y="2949"/>
                    <a:pt x="6104" y="2963"/>
                  </a:cubicBezTo>
                  <a:cubicBezTo>
                    <a:pt x="6189" y="3001"/>
                    <a:pt x="6261" y="3083"/>
                    <a:pt x="6299" y="3146"/>
                  </a:cubicBezTo>
                  <a:cubicBezTo>
                    <a:pt x="6274" y="3219"/>
                    <a:pt x="6176" y="3202"/>
                    <a:pt x="6128" y="3252"/>
                  </a:cubicBezTo>
                  <a:cubicBezTo>
                    <a:pt x="5989" y="3281"/>
                    <a:pt x="5850" y="3314"/>
                    <a:pt x="5694" y="3312"/>
                  </a:cubicBezTo>
                  <a:cubicBezTo>
                    <a:pt x="5579" y="3324"/>
                    <a:pt x="5456" y="3367"/>
                    <a:pt x="5419" y="3457"/>
                  </a:cubicBezTo>
                  <a:cubicBezTo>
                    <a:pt x="5356" y="3615"/>
                    <a:pt x="5362" y="3773"/>
                    <a:pt x="5276" y="3922"/>
                  </a:cubicBezTo>
                  <a:cubicBezTo>
                    <a:pt x="5247" y="3934"/>
                    <a:pt x="5212" y="3937"/>
                    <a:pt x="5183" y="3935"/>
                  </a:cubicBezTo>
                  <a:lnTo>
                    <a:pt x="5172" y="3917"/>
                  </a:lnTo>
                  <a:cubicBezTo>
                    <a:pt x="5226" y="3697"/>
                    <a:pt x="5356" y="3445"/>
                    <a:pt x="5184" y="3237"/>
                  </a:cubicBezTo>
                  <a:cubicBezTo>
                    <a:pt x="5044" y="3126"/>
                    <a:pt x="5078" y="2970"/>
                    <a:pt x="5026" y="2836"/>
                  </a:cubicBezTo>
                  <a:cubicBezTo>
                    <a:pt x="5049" y="2816"/>
                    <a:pt x="5095" y="2835"/>
                    <a:pt x="5113" y="2810"/>
                  </a:cubicBezTo>
                  <a:cubicBezTo>
                    <a:pt x="5123" y="2675"/>
                    <a:pt x="5052" y="2558"/>
                    <a:pt x="5005" y="2434"/>
                  </a:cubicBezTo>
                  <a:cubicBezTo>
                    <a:pt x="5093" y="2398"/>
                    <a:pt x="5214" y="2395"/>
                    <a:pt x="5317" y="2417"/>
                  </a:cubicBezTo>
                  <a:lnTo>
                    <a:pt x="5346" y="2410"/>
                  </a:lnTo>
                  <a:cubicBezTo>
                    <a:pt x="5402" y="2285"/>
                    <a:pt x="5515" y="2172"/>
                    <a:pt x="5673" y="2110"/>
                  </a:cubicBezTo>
                  <a:cubicBezTo>
                    <a:pt x="5741" y="2147"/>
                    <a:pt x="5773" y="2214"/>
                    <a:pt x="5817" y="2260"/>
                  </a:cubicBezTo>
                  <a:close/>
                </a:path>
              </a:pathLst>
            </a:custGeom>
            <a:solidFill>
              <a:srgbClr val="004DA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8" name="Freeform 167"/>
            <p:cNvSpPr/>
            <p:nvPr/>
          </p:nvSpPr>
          <p:spPr bwMode="auto">
            <a:xfrm>
              <a:off x="6105525" y="3576638"/>
              <a:ext cx="68263" cy="80963"/>
            </a:xfrm>
            <a:custGeom>
              <a:avLst/>
              <a:gdLst>
                <a:gd name="T0" fmla="*/ 172 w 187"/>
                <a:gd name="T1" fmla="*/ 51 h 223"/>
                <a:gd name="T2" fmla="*/ 11 w 187"/>
                <a:gd name="T3" fmla="*/ 223 h 223"/>
                <a:gd name="T4" fmla="*/ 32 w 187"/>
                <a:gd name="T5" fmla="*/ 97 h 223"/>
                <a:gd name="T6" fmla="*/ 76 w 187"/>
                <a:gd name="T7" fmla="*/ 3 h 223"/>
                <a:gd name="T8" fmla="*/ 172 w 187"/>
                <a:gd name="T9" fmla="*/ 51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7" h="223">
                  <a:moveTo>
                    <a:pt x="172" y="51"/>
                  </a:moveTo>
                  <a:cubicBezTo>
                    <a:pt x="187" y="135"/>
                    <a:pt x="87" y="178"/>
                    <a:pt x="11" y="223"/>
                  </a:cubicBezTo>
                  <a:cubicBezTo>
                    <a:pt x="0" y="192"/>
                    <a:pt x="48" y="142"/>
                    <a:pt x="32" y="97"/>
                  </a:cubicBezTo>
                  <a:cubicBezTo>
                    <a:pt x="51" y="67"/>
                    <a:pt x="41" y="23"/>
                    <a:pt x="76" y="3"/>
                  </a:cubicBezTo>
                  <a:cubicBezTo>
                    <a:pt x="116" y="0"/>
                    <a:pt x="162" y="20"/>
                    <a:pt x="172" y="5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39" name="Freeform 168"/>
            <p:cNvSpPr/>
            <p:nvPr/>
          </p:nvSpPr>
          <p:spPr bwMode="auto">
            <a:xfrm>
              <a:off x="6207125" y="3624263"/>
              <a:ext cx="12700" cy="11113"/>
            </a:xfrm>
            <a:custGeom>
              <a:avLst/>
              <a:gdLst>
                <a:gd name="T0" fmla="*/ 35 w 35"/>
                <a:gd name="T1" fmla="*/ 9 h 30"/>
                <a:gd name="T2" fmla="*/ 0 w 35"/>
                <a:gd name="T3" fmla="*/ 29 h 30"/>
                <a:gd name="T4" fmla="*/ 30 w 35"/>
                <a:gd name="T5" fmla="*/ 0 h 30"/>
                <a:gd name="T6" fmla="*/ 35 w 35"/>
                <a:gd name="T7" fmla="*/ 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5" h="30">
                  <a:moveTo>
                    <a:pt x="35" y="9"/>
                  </a:moveTo>
                  <a:cubicBezTo>
                    <a:pt x="23" y="17"/>
                    <a:pt x="17" y="30"/>
                    <a:pt x="0" y="29"/>
                  </a:cubicBezTo>
                  <a:lnTo>
                    <a:pt x="30" y="0"/>
                  </a:lnTo>
                  <a:lnTo>
                    <a:pt x="35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0" name="Freeform 169"/>
            <p:cNvSpPr>
              <a:spLocks noEditPoints="1"/>
            </p:cNvSpPr>
            <p:nvPr/>
          </p:nvSpPr>
          <p:spPr bwMode="auto">
            <a:xfrm>
              <a:off x="4891088" y="115888"/>
              <a:ext cx="2446338" cy="2405063"/>
            </a:xfrm>
            <a:custGeom>
              <a:avLst/>
              <a:gdLst>
                <a:gd name="T0" fmla="*/ 4866 w 6727"/>
                <a:gd name="T1" fmla="*/ 457 h 6611"/>
                <a:gd name="T2" fmla="*/ 6023 w 6727"/>
                <a:gd name="T3" fmla="*/ 6287 h 6611"/>
                <a:gd name="T4" fmla="*/ 6727 w 6727"/>
                <a:gd name="T5" fmla="*/ 6401 h 6611"/>
                <a:gd name="T6" fmla="*/ 6015 w 6727"/>
                <a:gd name="T7" fmla="*/ 5836 h 6611"/>
                <a:gd name="T8" fmla="*/ 1738 w 6727"/>
                <a:gd name="T9" fmla="*/ 5918 h 6611"/>
                <a:gd name="T10" fmla="*/ 5016 w 6727"/>
                <a:gd name="T11" fmla="*/ 5583 h 6611"/>
                <a:gd name="T12" fmla="*/ 6291 w 6727"/>
                <a:gd name="T13" fmla="*/ 5521 h 6611"/>
                <a:gd name="T14" fmla="*/ 2076 w 6727"/>
                <a:gd name="T15" fmla="*/ 5649 h 6611"/>
                <a:gd name="T16" fmla="*/ 1186 w 6727"/>
                <a:gd name="T17" fmla="*/ 5252 h 6611"/>
                <a:gd name="T18" fmla="*/ 5279 w 6727"/>
                <a:gd name="T19" fmla="*/ 5970 h 6611"/>
                <a:gd name="T20" fmla="*/ 6481 w 6727"/>
                <a:gd name="T21" fmla="*/ 5198 h 6611"/>
                <a:gd name="T22" fmla="*/ 1778 w 6727"/>
                <a:gd name="T23" fmla="*/ 4955 h 6611"/>
                <a:gd name="T24" fmla="*/ 5205 w 6727"/>
                <a:gd name="T25" fmla="*/ 5111 h 6611"/>
                <a:gd name="T26" fmla="*/ 2566 w 6727"/>
                <a:gd name="T27" fmla="*/ 4972 h 6611"/>
                <a:gd name="T28" fmla="*/ 5625 w 6727"/>
                <a:gd name="T29" fmla="*/ 5138 h 6611"/>
                <a:gd name="T30" fmla="*/ 2618 w 6727"/>
                <a:gd name="T31" fmla="*/ 4638 h 6611"/>
                <a:gd name="T32" fmla="*/ 4462 w 6727"/>
                <a:gd name="T33" fmla="*/ 4798 h 6611"/>
                <a:gd name="T34" fmla="*/ 1120 w 6727"/>
                <a:gd name="T35" fmla="*/ 4834 h 6611"/>
                <a:gd name="T36" fmla="*/ 1028 w 6727"/>
                <a:gd name="T37" fmla="*/ 4498 h 6611"/>
                <a:gd name="T38" fmla="*/ 3250 w 6727"/>
                <a:gd name="T39" fmla="*/ 4522 h 6611"/>
                <a:gd name="T40" fmla="*/ 4900 w 6727"/>
                <a:gd name="T41" fmla="*/ 4617 h 6611"/>
                <a:gd name="T42" fmla="*/ 4900 w 6727"/>
                <a:gd name="T43" fmla="*/ 4617 h 6611"/>
                <a:gd name="T44" fmla="*/ 45 w 6727"/>
                <a:gd name="T45" fmla="*/ 4913 h 6611"/>
                <a:gd name="T46" fmla="*/ 378 w 6727"/>
                <a:gd name="T47" fmla="*/ 4461 h 6611"/>
                <a:gd name="T48" fmla="*/ 278 w 6727"/>
                <a:gd name="T49" fmla="*/ 4198 h 6611"/>
                <a:gd name="T50" fmla="*/ 2769 w 6727"/>
                <a:gd name="T51" fmla="*/ 4269 h 6611"/>
                <a:gd name="T52" fmla="*/ 3924 w 6727"/>
                <a:gd name="T53" fmla="*/ 4691 h 6611"/>
                <a:gd name="T54" fmla="*/ 3455 w 6727"/>
                <a:gd name="T55" fmla="*/ 4579 h 6611"/>
                <a:gd name="T56" fmla="*/ 1239 w 6727"/>
                <a:gd name="T57" fmla="*/ 4206 h 6611"/>
                <a:gd name="T58" fmla="*/ 4312 w 6727"/>
                <a:gd name="T59" fmla="*/ 4132 h 6611"/>
                <a:gd name="T60" fmla="*/ 4312 w 6727"/>
                <a:gd name="T61" fmla="*/ 4132 h 6611"/>
                <a:gd name="T62" fmla="*/ 4958 w 6727"/>
                <a:gd name="T63" fmla="*/ 3955 h 6611"/>
                <a:gd name="T64" fmla="*/ 2734 w 6727"/>
                <a:gd name="T65" fmla="*/ 3792 h 6611"/>
                <a:gd name="T66" fmla="*/ 3238 w 6727"/>
                <a:gd name="T67" fmla="*/ 3718 h 6611"/>
                <a:gd name="T68" fmla="*/ 493 w 6727"/>
                <a:gd name="T69" fmla="*/ 3479 h 6611"/>
                <a:gd name="T70" fmla="*/ 989 w 6727"/>
                <a:gd name="T71" fmla="*/ 3278 h 6611"/>
                <a:gd name="T72" fmla="*/ 5462 w 6727"/>
                <a:gd name="T73" fmla="*/ 2873 h 6611"/>
                <a:gd name="T74" fmla="*/ 5662 w 6727"/>
                <a:gd name="T75" fmla="*/ 2589 h 6611"/>
                <a:gd name="T76" fmla="*/ 3043 w 6727"/>
                <a:gd name="T77" fmla="*/ 2373 h 6611"/>
                <a:gd name="T78" fmla="*/ 4949 w 6727"/>
                <a:gd name="T79" fmla="*/ 2549 h 6611"/>
                <a:gd name="T80" fmla="*/ 3454 w 6727"/>
                <a:gd name="T81" fmla="*/ 2299 h 6611"/>
                <a:gd name="T82" fmla="*/ 5139 w 6727"/>
                <a:gd name="T83" fmla="*/ 3033 h 6611"/>
                <a:gd name="T84" fmla="*/ 4504 w 6727"/>
                <a:gd name="T85" fmla="*/ 2415 h 6611"/>
                <a:gd name="T86" fmla="*/ 4443 w 6727"/>
                <a:gd name="T87" fmla="*/ 2347 h 6611"/>
                <a:gd name="T88" fmla="*/ 5346 w 6727"/>
                <a:gd name="T89" fmla="*/ 2060 h 6611"/>
                <a:gd name="T90" fmla="*/ 3120 w 6727"/>
                <a:gd name="T91" fmla="*/ 2132 h 6611"/>
                <a:gd name="T92" fmla="*/ 3695 w 6727"/>
                <a:gd name="T93" fmla="*/ 2004 h 6611"/>
                <a:gd name="T94" fmla="*/ 2449 w 6727"/>
                <a:gd name="T95" fmla="*/ 1879 h 6611"/>
                <a:gd name="T96" fmla="*/ 2761 w 6727"/>
                <a:gd name="T97" fmla="*/ 1862 h 6611"/>
                <a:gd name="T98" fmla="*/ 1850 w 6727"/>
                <a:gd name="T99" fmla="*/ 1551 h 6611"/>
                <a:gd name="T100" fmla="*/ 2684 w 6727"/>
                <a:gd name="T101" fmla="*/ 1588 h 6611"/>
                <a:gd name="T102" fmla="*/ 2098 w 6727"/>
                <a:gd name="T103" fmla="*/ 1217 h 6611"/>
                <a:gd name="T104" fmla="*/ 5361 w 6727"/>
                <a:gd name="T105" fmla="*/ 636 h 6611"/>
                <a:gd name="T106" fmla="*/ 5478 w 6727"/>
                <a:gd name="T107" fmla="*/ 253 h 6611"/>
                <a:gd name="T108" fmla="*/ 4642 w 6727"/>
                <a:gd name="T109" fmla="*/ 609 h 6611"/>
                <a:gd name="T110" fmla="*/ 4840 w 6727"/>
                <a:gd name="T111" fmla="*/ 212 h 66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727" h="6611">
                  <a:moveTo>
                    <a:pt x="5487" y="0"/>
                  </a:moveTo>
                  <a:cubicBezTo>
                    <a:pt x="5309" y="136"/>
                    <a:pt x="5126" y="277"/>
                    <a:pt x="4982" y="441"/>
                  </a:cubicBezTo>
                  <a:cubicBezTo>
                    <a:pt x="4886" y="563"/>
                    <a:pt x="4783" y="694"/>
                    <a:pt x="4709" y="826"/>
                  </a:cubicBezTo>
                  <a:lnTo>
                    <a:pt x="4680" y="847"/>
                  </a:lnTo>
                  <a:cubicBezTo>
                    <a:pt x="4719" y="709"/>
                    <a:pt x="4798" y="585"/>
                    <a:pt x="4866" y="457"/>
                  </a:cubicBezTo>
                  <a:cubicBezTo>
                    <a:pt x="4895" y="454"/>
                    <a:pt x="4885" y="428"/>
                    <a:pt x="4902" y="415"/>
                  </a:cubicBezTo>
                  <a:cubicBezTo>
                    <a:pt x="5029" y="237"/>
                    <a:pt x="5226" y="63"/>
                    <a:pt x="5487" y="0"/>
                  </a:cubicBezTo>
                  <a:close/>
                  <a:moveTo>
                    <a:pt x="5971" y="6608"/>
                  </a:moveTo>
                  <a:cubicBezTo>
                    <a:pt x="5942" y="6611"/>
                    <a:pt x="5943" y="6584"/>
                    <a:pt x="5949" y="6572"/>
                  </a:cubicBezTo>
                  <a:cubicBezTo>
                    <a:pt x="5970" y="6476"/>
                    <a:pt x="5991" y="6377"/>
                    <a:pt x="6023" y="6287"/>
                  </a:cubicBezTo>
                  <a:lnTo>
                    <a:pt x="6034" y="6278"/>
                  </a:lnTo>
                  <a:cubicBezTo>
                    <a:pt x="6094" y="6386"/>
                    <a:pt x="6072" y="6525"/>
                    <a:pt x="5971" y="6608"/>
                  </a:cubicBezTo>
                  <a:close/>
                  <a:moveTo>
                    <a:pt x="6727" y="6401"/>
                  </a:moveTo>
                  <a:cubicBezTo>
                    <a:pt x="6572" y="6390"/>
                    <a:pt x="6419" y="6317"/>
                    <a:pt x="6348" y="6218"/>
                  </a:cubicBezTo>
                  <a:cubicBezTo>
                    <a:pt x="6503" y="6234"/>
                    <a:pt x="6650" y="6297"/>
                    <a:pt x="6727" y="6401"/>
                  </a:cubicBezTo>
                  <a:close/>
                  <a:moveTo>
                    <a:pt x="6015" y="5836"/>
                  </a:moveTo>
                  <a:cubicBezTo>
                    <a:pt x="5846" y="5903"/>
                    <a:pt x="5644" y="5916"/>
                    <a:pt x="5443" y="5885"/>
                  </a:cubicBezTo>
                  <a:cubicBezTo>
                    <a:pt x="5462" y="5856"/>
                    <a:pt x="5526" y="5837"/>
                    <a:pt x="5572" y="5826"/>
                  </a:cubicBezTo>
                  <a:cubicBezTo>
                    <a:pt x="5694" y="5787"/>
                    <a:pt x="5850" y="5790"/>
                    <a:pt x="5981" y="5817"/>
                  </a:cubicBezTo>
                  <a:cubicBezTo>
                    <a:pt x="5993" y="5827"/>
                    <a:pt x="6010" y="5827"/>
                    <a:pt x="6015" y="5836"/>
                  </a:cubicBezTo>
                  <a:close/>
                  <a:moveTo>
                    <a:pt x="1738" y="5918"/>
                  </a:moveTo>
                  <a:lnTo>
                    <a:pt x="1727" y="5918"/>
                  </a:lnTo>
                  <a:cubicBezTo>
                    <a:pt x="1741" y="5831"/>
                    <a:pt x="1681" y="5750"/>
                    <a:pt x="1701" y="5672"/>
                  </a:cubicBezTo>
                  <a:cubicBezTo>
                    <a:pt x="1697" y="5611"/>
                    <a:pt x="1712" y="5533"/>
                    <a:pt x="1731" y="5472"/>
                  </a:cubicBezTo>
                  <a:cubicBezTo>
                    <a:pt x="1830" y="5608"/>
                    <a:pt x="1830" y="5783"/>
                    <a:pt x="1738" y="5918"/>
                  </a:cubicBezTo>
                  <a:close/>
                  <a:moveTo>
                    <a:pt x="1424" y="5358"/>
                  </a:moveTo>
                  <a:cubicBezTo>
                    <a:pt x="1398" y="5449"/>
                    <a:pt x="1281" y="5501"/>
                    <a:pt x="1165" y="5526"/>
                  </a:cubicBezTo>
                  <a:lnTo>
                    <a:pt x="1153" y="5521"/>
                  </a:lnTo>
                  <a:cubicBezTo>
                    <a:pt x="1219" y="5450"/>
                    <a:pt x="1319" y="5393"/>
                    <a:pt x="1424" y="5358"/>
                  </a:cubicBezTo>
                  <a:close/>
                  <a:moveTo>
                    <a:pt x="5016" y="5583"/>
                  </a:moveTo>
                  <a:cubicBezTo>
                    <a:pt x="5082" y="5677"/>
                    <a:pt x="5112" y="5797"/>
                    <a:pt x="5097" y="5914"/>
                  </a:cubicBezTo>
                  <a:cubicBezTo>
                    <a:pt x="5035" y="5876"/>
                    <a:pt x="5014" y="5814"/>
                    <a:pt x="4981" y="5765"/>
                  </a:cubicBezTo>
                  <a:cubicBezTo>
                    <a:pt x="4927" y="5657"/>
                    <a:pt x="4896" y="5556"/>
                    <a:pt x="4883" y="5446"/>
                  </a:cubicBezTo>
                  <a:cubicBezTo>
                    <a:pt x="4945" y="5475"/>
                    <a:pt x="4983" y="5533"/>
                    <a:pt x="5016" y="5583"/>
                  </a:cubicBezTo>
                  <a:close/>
                  <a:moveTo>
                    <a:pt x="6291" y="5521"/>
                  </a:moveTo>
                  <a:cubicBezTo>
                    <a:pt x="6078" y="5525"/>
                    <a:pt x="5859" y="5533"/>
                    <a:pt x="5656" y="5559"/>
                  </a:cubicBezTo>
                  <a:cubicBezTo>
                    <a:pt x="5645" y="5558"/>
                    <a:pt x="5645" y="5545"/>
                    <a:pt x="5651" y="5541"/>
                  </a:cubicBezTo>
                  <a:cubicBezTo>
                    <a:pt x="5838" y="5462"/>
                    <a:pt x="6093" y="5421"/>
                    <a:pt x="6291" y="5521"/>
                  </a:cubicBezTo>
                  <a:close/>
                  <a:moveTo>
                    <a:pt x="2005" y="5367"/>
                  </a:moveTo>
                  <a:cubicBezTo>
                    <a:pt x="2054" y="5456"/>
                    <a:pt x="2097" y="5550"/>
                    <a:pt x="2076" y="5649"/>
                  </a:cubicBezTo>
                  <a:cubicBezTo>
                    <a:pt x="1975" y="5575"/>
                    <a:pt x="1927" y="5464"/>
                    <a:pt x="1861" y="5373"/>
                  </a:cubicBezTo>
                  <a:cubicBezTo>
                    <a:pt x="1841" y="5303"/>
                    <a:pt x="1808" y="5244"/>
                    <a:pt x="1834" y="5171"/>
                  </a:cubicBezTo>
                  <a:cubicBezTo>
                    <a:pt x="1907" y="5223"/>
                    <a:pt x="1950" y="5303"/>
                    <a:pt x="2005" y="5367"/>
                  </a:cubicBezTo>
                  <a:close/>
                  <a:moveTo>
                    <a:pt x="1514" y="5092"/>
                  </a:moveTo>
                  <a:cubicBezTo>
                    <a:pt x="1464" y="5190"/>
                    <a:pt x="1324" y="5254"/>
                    <a:pt x="1186" y="5252"/>
                  </a:cubicBezTo>
                  <a:cubicBezTo>
                    <a:pt x="1193" y="5217"/>
                    <a:pt x="1245" y="5202"/>
                    <a:pt x="1286" y="5182"/>
                  </a:cubicBezTo>
                  <a:cubicBezTo>
                    <a:pt x="1373" y="5160"/>
                    <a:pt x="1416" y="5083"/>
                    <a:pt x="1514" y="5092"/>
                  </a:cubicBezTo>
                  <a:close/>
                  <a:moveTo>
                    <a:pt x="6481" y="5198"/>
                  </a:moveTo>
                  <a:cubicBezTo>
                    <a:pt x="6302" y="5220"/>
                    <a:pt x="6089" y="5193"/>
                    <a:pt x="5937" y="5274"/>
                  </a:cubicBezTo>
                  <a:cubicBezTo>
                    <a:pt x="5559" y="5388"/>
                    <a:pt x="5353" y="5676"/>
                    <a:pt x="5279" y="5970"/>
                  </a:cubicBezTo>
                  <a:lnTo>
                    <a:pt x="5218" y="6238"/>
                  </a:lnTo>
                  <a:cubicBezTo>
                    <a:pt x="5203" y="6176"/>
                    <a:pt x="5187" y="6127"/>
                    <a:pt x="5189" y="6062"/>
                  </a:cubicBezTo>
                  <a:cubicBezTo>
                    <a:pt x="5173" y="5887"/>
                    <a:pt x="5235" y="5736"/>
                    <a:pt x="5304" y="5591"/>
                  </a:cubicBezTo>
                  <a:cubicBezTo>
                    <a:pt x="5438" y="5383"/>
                    <a:pt x="5697" y="5207"/>
                    <a:pt x="6004" y="5176"/>
                  </a:cubicBezTo>
                  <a:cubicBezTo>
                    <a:pt x="6160" y="5157"/>
                    <a:pt x="6333" y="5152"/>
                    <a:pt x="6481" y="5198"/>
                  </a:cubicBezTo>
                  <a:close/>
                  <a:moveTo>
                    <a:pt x="1193" y="5881"/>
                  </a:moveTo>
                  <a:lnTo>
                    <a:pt x="1187" y="5876"/>
                  </a:lnTo>
                  <a:cubicBezTo>
                    <a:pt x="1288" y="5776"/>
                    <a:pt x="1367" y="5662"/>
                    <a:pt x="1446" y="5552"/>
                  </a:cubicBezTo>
                  <a:cubicBezTo>
                    <a:pt x="1527" y="5385"/>
                    <a:pt x="1607" y="5227"/>
                    <a:pt x="1682" y="5060"/>
                  </a:cubicBezTo>
                  <a:cubicBezTo>
                    <a:pt x="1723" y="5027"/>
                    <a:pt x="1719" y="4978"/>
                    <a:pt x="1778" y="4955"/>
                  </a:cubicBezTo>
                  <a:cubicBezTo>
                    <a:pt x="1679" y="5295"/>
                    <a:pt x="1614" y="5677"/>
                    <a:pt x="1193" y="5881"/>
                  </a:cubicBezTo>
                  <a:close/>
                  <a:moveTo>
                    <a:pt x="5316" y="5251"/>
                  </a:moveTo>
                  <a:cubicBezTo>
                    <a:pt x="5330" y="5330"/>
                    <a:pt x="5344" y="5427"/>
                    <a:pt x="5278" y="5494"/>
                  </a:cubicBezTo>
                  <a:lnTo>
                    <a:pt x="5261" y="5489"/>
                  </a:lnTo>
                  <a:cubicBezTo>
                    <a:pt x="5248" y="5366"/>
                    <a:pt x="5183" y="5245"/>
                    <a:pt x="5205" y="5111"/>
                  </a:cubicBezTo>
                  <a:lnTo>
                    <a:pt x="5223" y="5094"/>
                  </a:lnTo>
                  <a:cubicBezTo>
                    <a:pt x="5285" y="5132"/>
                    <a:pt x="5289" y="5197"/>
                    <a:pt x="5316" y="5251"/>
                  </a:cubicBezTo>
                  <a:close/>
                  <a:moveTo>
                    <a:pt x="2578" y="4977"/>
                  </a:moveTo>
                  <a:lnTo>
                    <a:pt x="2577" y="4981"/>
                  </a:lnTo>
                  <a:cubicBezTo>
                    <a:pt x="2571" y="4990"/>
                    <a:pt x="2555" y="4976"/>
                    <a:pt x="2566" y="4972"/>
                  </a:cubicBezTo>
                  <a:cubicBezTo>
                    <a:pt x="2572" y="4972"/>
                    <a:pt x="2578" y="4973"/>
                    <a:pt x="2578" y="4977"/>
                  </a:cubicBezTo>
                  <a:close/>
                  <a:moveTo>
                    <a:pt x="5819" y="4863"/>
                  </a:moveTo>
                  <a:cubicBezTo>
                    <a:pt x="5822" y="4937"/>
                    <a:pt x="5814" y="4993"/>
                    <a:pt x="5777" y="5057"/>
                  </a:cubicBezTo>
                  <a:cubicBezTo>
                    <a:pt x="5712" y="5111"/>
                    <a:pt x="5693" y="5176"/>
                    <a:pt x="5610" y="5225"/>
                  </a:cubicBezTo>
                  <a:cubicBezTo>
                    <a:pt x="5588" y="5202"/>
                    <a:pt x="5630" y="5169"/>
                    <a:pt x="5625" y="5138"/>
                  </a:cubicBezTo>
                  <a:cubicBezTo>
                    <a:pt x="5638" y="5090"/>
                    <a:pt x="5674" y="5053"/>
                    <a:pt x="5681" y="5005"/>
                  </a:cubicBezTo>
                  <a:cubicBezTo>
                    <a:pt x="5722" y="4994"/>
                    <a:pt x="5700" y="4962"/>
                    <a:pt x="5718" y="4941"/>
                  </a:cubicBezTo>
                  <a:lnTo>
                    <a:pt x="5807" y="4858"/>
                  </a:lnTo>
                  <a:lnTo>
                    <a:pt x="5819" y="4863"/>
                  </a:lnTo>
                  <a:close/>
                  <a:moveTo>
                    <a:pt x="2618" y="4638"/>
                  </a:moveTo>
                  <a:cubicBezTo>
                    <a:pt x="2624" y="4643"/>
                    <a:pt x="2618" y="4643"/>
                    <a:pt x="2618" y="4647"/>
                  </a:cubicBezTo>
                  <a:lnTo>
                    <a:pt x="2612" y="4638"/>
                  </a:lnTo>
                  <a:cubicBezTo>
                    <a:pt x="2618" y="4638"/>
                    <a:pt x="2618" y="4638"/>
                    <a:pt x="2618" y="4638"/>
                  </a:cubicBezTo>
                  <a:close/>
                  <a:moveTo>
                    <a:pt x="4441" y="4732"/>
                  </a:moveTo>
                  <a:lnTo>
                    <a:pt x="4462" y="4798"/>
                  </a:lnTo>
                  <a:cubicBezTo>
                    <a:pt x="4427" y="4797"/>
                    <a:pt x="4393" y="4773"/>
                    <a:pt x="4365" y="4755"/>
                  </a:cubicBezTo>
                  <a:cubicBezTo>
                    <a:pt x="4280" y="4729"/>
                    <a:pt x="4177" y="4703"/>
                    <a:pt x="4085" y="4699"/>
                  </a:cubicBezTo>
                  <a:cubicBezTo>
                    <a:pt x="4173" y="4650"/>
                    <a:pt x="4358" y="4645"/>
                    <a:pt x="4441" y="4732"/>
                  </a:cubicBezTo>
                  <a:close/>
                  <a:moveTo>
                    <a:pt x="1515" y="4559"/>
                  </a:moveTo>
                  <a:cubicBezTo>
                    <a:pt x="1385" y="4649"/>
                    <a:pt x="1283" y="4767"/>
                    <a:pt x="1120" y="4834"/>
                  </a:cubicBezTo>
                  <a:lnTo>
                    <a:pt x="1102" y="4833"/>
                  </a:lnTo>
                  <a:cubicBezTo>
                    <a:pt x="1124" y="4716"/>
                    <a:pt x="1236" y="4638"/>
                    <a:pt x="1359" y="4569"/>
                  </a:cubicBezTo>
                  <a:cubicBezTo>
                    <a:pt x="1411" y="4559"/>
                    <a:pt x="1464" y="4535"/>
                    <a:pt x="1522" y="4537"/>
                  </a:cubicBezTo>
                  <a:lnTo>
                    <a:pt x="1515" y="4559"/>
                  </a:lnTo>
                  <a:close/>
                  <a:moveTo>
                    <a:pt x="1028" y="4498"/>
                  </a:moveTo>
                  <a:cubicBezTo>
                    <a:pt x="891" y="4623"/>
                    <a:pt x="789" y="4745"/>
                    <a:pt x="601" y="4846"/>
                  </a:cubicBezTo>
                  <a:cubicBezTo>
                    <a:pt x="590" y="4811"/>
                    <a:pt x="620" y="4777"/>
                    <a:pt x="639" y="4743"/>
                  </a:cubicBezTo>
                  <a:cubicBezTo>
                    <a:pt x="658" y="4696"/>
                    <a:pt x="705" y="4654"/>
                    <a:pt x="735" y="4616"/>
                  </a:cubicBezTo>
                  <a:cubicBezTo>
                    <a:pt x="829" y="4572"/>
                    <a:pt x="918" y="4506"/>
                    <a:pt x="1028" y="4498"/>
                  </a:cubicBezTo>
                  <a:close/>
                  <a:moveTo>
                    <a:pt x="3250" y="4522"/>
                  </a:moveTo>
                  <a:cubicBezTo>
                    <a:pt x="3210" y="4520"/>
                    <a:pt x="3169" y="4531"/>
                    <a:pt x="3129" y="4517"/>
                  </a:cubicBezTo>
                  <a:cubicBezTo>
                    <a:pt x="3025" y="4525"/>
                    <a:pt x="2927" y="4551"/>
                    <a:pt x="2839" y="4578"/>
                  </a:cubicBezTo>
                  <a:cubicBezTo>
                    <a:pt x="2823" y="4534"/>
                    <a:pt x="2894" y="4502"/>
                    <a:pt x="2941" y="4478"/>
                  </a:cubicBezTo>
                  <a:cubicBezTo>
                    <a:pt x="3040" y="4438"/>
                    <a:pt x="3183" y="4458"/>
                    <a:pt x="3250" y="4522"/>
                  </a:cubicBezTo>
                  <a:close/>
                  <a:moveTo>
                    <a:pt x="4900" y="4617"/>
                  </a:moveTo>
                  <a:lnTo>
                    <a:pt x="4888" y="4621"/>
                  </a:lnTo>
                  <a:cubicBezTo>
                    <a:pt x="4763" y="4567"/>
                    <a:pt x="4614" y="4547"/>
                    <a:pt x="4471" y="4515"/>
                  </a:cubicBezTo>
                  <a:lnTo>
                    <a:pt x="4466" y="4506"/>
                  </a:lnTo>
                  <a:cubicBezTo>
                    <a:pt x="4605" y="4473"/>
                    <a:pt x="4789" y="4485"/>
                    <a:pt x="4884" y="4581"/>
                  </a:cubicBezTo>
                  <a:cubicBezTo>
                    <a:pt x="4895" y="4595"/>
                    <a:pt x="4900" y="4604"/>
                    <a:pt x="4900" y="4617"/>
                  </a:cubicBezTo>
                  <a:close/>
                  <a:moveTo>
                    <a:pt x="1470" y="4378"/>
                  </a:moveTo>
                  <a:cubicBezTo>
                    <a:pt x="1572" y="4422"/>
                    <a:pt x="1686" y="4448"/>
                    <a:pt x="1788" y="4505"/>
                  </a:cubicBezTo>
                  <a:cubicBezTo>
                    <a:pt x="1776" y="4522"/>
                    <a:pt x="1741" y="4512"/>
                    <a:pt x="1724" y="4503"/>
                  </a:cubicBezTo>
                  <a:cubicBezTo>
                    <a:pt x="1354" y="4381"/>
                    <a:pt x="855" y="4333"/>
                    <a:pt x="515" y="4502"/>
                  </a:cubicBezTo>
                  <a:cubicBezTo>
                    <a:pt x="304" y="4597"/>
                    <a:pt x="138" y="4747"/>
                    <a:pt x="45" y="4913"/>
                  </a:cubicBezTo>
                  <a:lnTo>
                    <a:pt x="34" y="4913"/>
                  </a:lnTo>
                  <a:cubicBezTo>
                    <a:pt x="25" y="4838"/>
                    <a:pt x="68" y="4766"/>
                    <a:pt x="110" y="4702"/>
                  </a:cubicBezTo>
                  <a:cubicBezTo>
                    <a:pt x="152" y="4652"/>
                    <a:pt x="189" y="4583"/>
                    <a:pt x="265" y="4556"/>
                  </a:cubicBezTo>
                  <a:cubicBezTo>
                    <a:pt x="277" y="4557"/>
                    <a:pt x="277" y="4539"/>
                    <a:pt x="283" y="4531"/>
                  </a:cubicBezTo>
                  <a:cubicBezTo>
                    <a:pt x="313" y="4506"/>
                    <a:pt x="326" y="4467"/>
                    <a:pt x="378" y="4461"/>
                  </a:cubicBezTo>
                  <a:cubicBezTo>
                    <a:pt x="631" y="4315"/>
                    <a:pt x="1001" y="4265"/>
                    <a:pt x="1321" y="4354"/>
                  </a:cubicBezTo>
                  <a:lnTo>
                    <a:pt x="1470" y="4378"/>
                  </a:lnTo>
                  <a:close/>
                  <a:moveTo>
                    <a:pt x="622" y="4249"/>
                  </a:moveTo>
                  <a:cubicBezTo>
                    <a:pt x="424" y="4301"/>
                    <a:pt x="193" y="4317"/>
                    <a:pt x="0" y="4243"/>
                  </a:cubicBezTo>
                  <a:cubicBezTo>
                    <a:pt x="65" y="4185"/>
                    <a:pt x="174" y="4207"/>
                    <a:pt x="278" y="4198"/>
                  </a:cubicBezTo>
                  <a:cubicBezTo>
                    <a:pt x="381" y="4207"/>
                    <a:pt x="525" y="4205"/>
                    <a:pt x="622" y="4249"/>
                  </a:cubicBezTo>
                  <a:close/>
                  <a:moveTo>
                    <a:pt x="2935" y="4303"/>
                  </a:moveTo>
                  <a:cubicBezTo>
                    <a:pt x="2865" y="4330"/>
                    <a:pt x="2778" y="4340"/>
                    <a:pt x="2697" y="4353"/>
                  </a:cubicBezTo>
                  <a:cubicBezTo>
                    <a:pt x="2627" y="4381"/>
                    <a:pt x="2557" y="4404"/>
                    <a:pt x="2482" y="4414"/>
                  </a:cubicBezTo>
                  <a:cubicBezTo>
                    <a:pt x="2514" y="4328"/>
                    <a:pt x="2648" y="4273"/>
                    <a:pt x="2769" y="4269"/>
                  </a:cubicBezTo>
                  <a:cubicBezTo>
                    <a:pt x="2821" y="4280"/>
                    <a:pt x="2884" y="4279"/>
                    <a:pt x="2935" y="4303"/>
                  </a:cubicBezTo>
                  <a:close/>
                  <a:moveTo>
                    <a:pt x="5356" y="4418"/>
                  </a:moveTo>
                  <a:lnTo>
                    <a:pt x="5356" y="4423"/>
                  </a:lnTo>
                  <a:cubicBezTo>
                    <a:pt x="4860" y="4266"/>
                    <a:pt x="4302" y="4424"/>
                    <a:pt x="3935" y="4692"/>
                  </a:cubicBezTo>
                  <a:lnTo>
                    <a:pt x="3924" y="4691"/>
                  </a:lnTo>
                  <a:cubicBezTo>
                    <a:pt x="4129" y="4434"/>
                    <a:pt x="4526" y="4281"/>
                    <a:pt x="4934" y="4295"/>
                  </a:cubicBezTo>
                  <a:cubicBezTo>
                    <a:pt x="5089" y="4306"/>
                    <a:pt x="5249" y="4340"/>
                    <a:pt x="5356" y="4418"/>
                  </a:cubicBezTo>
                  <a:close/>
                  <a:moveTo>
                    <a:pt x="3431" y="4443"/>
                  </a:moveTo>
                  <a:cubicBezTo>
                    <a:pt x="3497" y="4533"/>
                    <a:pt x="3552" y="4631"/>
                    <a:pt x="3548" y="4732"/>
                  </a:cubicBezTo>
                  <a:lnTo>
                    <a:pt x="3455" y="4579"/>
                  </a:lnTo>
                  <a:cubicBezTo>
                    <a:pt x="3310" y="4455"/>
                    <a:pt x="3194" y="4301"/>
                    <a:pt x="2989" y="4235"/>
                  </a:cubicBezTo>
                  <a:cubicBezTo>
                    <a:pt x="2717" y="4118"/>
                    <a:pt x="2353" y="4142"/>
                    <a:pt x="2060" y="4137"/>
                  </a:cubicBezTo>
                  <a:cubicBezTo>
                    <a:pt x="2298" y="4082"/>
                    <a:pt x="2587" y="4056"/>
                    <a:pt x="2844" y="4115"/>
                  </a:cubicBezTo>
                  <a:cubicBezTo>
                    <a:pt x="3078" y="4165"/>
                    <a:pt x="3293" y="4284"/>
                    <a:pt x="3431" y="4443"/>
                  </a:cubicBezTo>
                  <a:close/>
                  <a:moveTo>
                    <a:pt x="1239" y="4206"/>
                  </a:moveTo>
                  <a:cubicBezTo>
                    <a:pt x="1004" y="4196"/>
                    <a:pt x="803" y="4161"/>
                    <a:pt x="593" y="4081"/>
                  </a:cubicBezTo>
                  <a:cubicBezTo>
                    <a:pt x="513" y="4060"/>
                    <a:pt x="457" y="4005"/>
                    <a:pt x="389" y="3968"/>
                  </a:cubicBezTo>
                  <a:cubicBezTo>
                    <a:pt x="384" y="3959"/>
                    <a:pt x="390" y="3954"/>
                    <a:pt x="402" y="3951"/>
                  </a:cubicBezTo>
                  <a:cubicBezTo>
                    <a:pt x="706" y="3977"/>
                    <a:pt x="984" y="4090"/>
                    <a:pt x="1239" y="4206"/>
                  </a:cubicBezTo>
                  <a:close/>
                  <a:moveTo>
                    <a:pt x="4312" y="4132"/>
                  </a:moveTo>
                  <a:cubicBezTo>
                    <a:pt x="4280" y="4236"/>
                    <a:pt x="4197" y="4306"/>
                    <a:pt x="4113" y="4390"/>
                  </a:cubicBezTo>
                  <a:cubicBezTo>
                    <a:pt x="4095" y="4406"/>
                    <a:pt x="4071" y="4427"/>
                    <a:pt x="4048" y="4439"/>
                  </a:cubicBezTo>
                  <a:cubicBezTo>
                    <a:pt x="4044" y="4391"/>
                    <a:pt x="4080" y="4340"/>
                    <a:pt x="4105" y="4293"/>
                  </a:cubicBezTo>
                  <a:cubicBezTo>
                    <a:pt x="4177" y="4196"/>
                    <a:pt x="4216" y="4084"/>
                    <a:pt x="4328" y="4006"/>
                  </a:cubicBezTo>
                  <a:cubicBezTo>
                    <a:pt x="4355" y="4047"/>
                    <a:pt x="4319" y="4089"/>
                    <a:pt x="4312" y="4132"/>
                  </a:cubicBezTo>
                  <a:close/>
                  <a:moveTo>
                    <a:pt x="4958" y="3955"/>
                  </a:moveTo>
                  <a:cubicBezTo>
                    <a:pt x="4843" y="4094"/>
                    <a:pt x="4644" y="4199"/>
                    <a:pt x="4440" y="4251"/>
                  </a:cubicBezTo>
                  <a:lnTo>
                    <a:pt x="4447" y="4230"/>
                  </a:lnTo>
                  <a:cubicBezTo>
                    <a:pt x="4578" y="4109"/>
                    <a:pt x="4737" y="3989"/>
                    <a:pt x="4952" y="3955"/>
                  </a:cubicBezTo>
                  <a:lnTo>
                    <a:pt x="4958" y="3955"/>
                  </a:lnTo>
                  <a:close/>
                  <a:moveTo>
                    <a:pt x="3004" y="3974"/>
                  </a:moveTo>
                  <a:cubicBezTo>
                    <a:pt x="3032" y="4014"/>
                    <a:pt x="3053" y="4055"/>
                    <a:pt x="3063" y="4094"/>
                  </a:cubicBezTo>
                  <a:cubicBezTo>
                    <a:pt x="2961" y="4051"/>
                    <a:pt x="2889" y="3978"/>
                    <a:pt x="2793" y="3925"/>
                  </a:cubicBezTo>
                  <a:lnTo>
                    <a:pt x="2608" y="3786"/>
                  </a:lnTo>
                  <a:cubicBezTo>
                    <a:pt x="2637" y="3761"/>
                    <a:pt x="2694" y="3785"/>
                    <a:pt x="2734" y="3792"/>
                  </a:cubicBezTo>
                  <a:cubicBezTo>
                    <a:pt x="2848" y="3819"/>
                    <a:pt x="2949" y="3893"/>
                    <a:pt x="3004" y="3974"/>
                  </a:cubicBezTo>
                  <a:close/>
                  <a:moveTo>
                    <a:pt x="3435" y="4006"/>
                  </a:moveTo>
                  <a:cubicBezTo>
                    <a:pt x="3443" y="4111"/>
                    <a:pt x="3468" y="4208"/>
                    <a:pt x="3442" y="4308"/>
                  </a:cubicBezTo>
                  <a:cubicBezTo>
                    <a:pt x="3365" y="4204"/>
                    <a:pt x="3346" y="4081"/>
                    <a:pt x="3292" y="3974"/>
                  </a:cubicBezTo>
                  <a:cubicBezTo>
                    <a:pt x="3266" y="3889"/>
                    <a:pt x="3229" y="3805"/>
                    <a:pt x="3238" y="3718"/>
                  </a:cubicBezTo>
                  <a:cubicBezTo>
                    <a:pt x="3344" y="3801"/>
                    <a:pt x="3410" y="3904"/>
                    <a:pt x="3435" y="4006"/>
                  </a:cubicBezTo>
                  <a:close/>
                  <a:moveTo>
                    <a:pt x="1369" y="3631"/>
                  </a:moveTo>
                  <a:cubicBezTo>
                    <a:pt x="1317" y="3637"/>
                    <a:pt x="1265" y="3622"/>
                    <a:pt x="1214" y="3607"/>
                  </a:cubicBezTo>
                  <a:cubicBezTo>
                    <a:pt x="1008" y="3558"/>
                    <a:pt x="796" y="3536"/>
                    <a:pt x="584" y="3500"/>
                  </a:cubicBezTo>
                  <a:lnTo>
                    <a:pt x="493" y="3479"/>
                  </a:lnTo>
                  <a:cubicBezTo>
                    <a:pt x="783" y="3422"/>
                    <a:pt x="1126" y="3493"/>
                    <a:pt x="1369" y="3631"/>
                  </a:cubicBezTo>
                  <a:close/>
                  <a:moveTo>
                    <a:pt x="1272" y="3434"/>
                  </a:moveTo>
                  <a:lnTo>
                    <a:pt x="1293" y="3501"/>
                  </a:lnTo>
                  <a:cubicBezTo>
                    <a:pt x="1263" y="3513"/>
                    <a:pt x="1247" y="3481"/>
                    <a:pt x="1225" y="3472"/>
                  </a:cubicBezTo>
                  <a:cubicBezTo>
                    <a:pt x="1164" y="3399"/>
                    <a:pt x="1062" y="3342"/>
                    <a:pt x="989" y="3278"/>
                  </a:cubicBezTo>
                  <a:lnTo>
                    <a:pt x="990" y="3269"/>
                  </a:lnTo>
                  <a:cubicBezTo>
                    <a:pt x="1122" y="3275"/>
                    <a:pt x="1218" y="3345"/>
                    <a:pt x="1272" y="3434"/>
                  </a:cubicBezTo>
                  <a:close/>
                  <a:moveTo>
                    <a:pt x="5783" y="2904"/>
                  </a:moveTo>
                  <a:cubicBezTo>
                    <a:pt x="5616" y="2923"/>
                    <a:pt x="5442" y="2959"/>
                    <a:pt x="5280" y="2974"/>
                  </a:cubicBezTo>
                  <a:cubicBezTo>
                    <a:pt x="5299" y="2914"/>
                    <a:pt x="5397" y="2900"/>
                    <a:pt x="5462" y="2873"/>
                  </a:cubicBezTo>
                  <a:cubicBezTo>
                    <a:pt x="5578" y="2847"/>
                    <a:pt x="5681" y="2869"/>
                    <a:pt x="5783" y="2904"/>
                  </a:cubicBezTo>
                  <a:close/>
                  <a:moveTo>
                    <a:pt x="5903" y="2617"/>
                  </a:moveTo>
                  <a:cubicBezTo>
                    <a:pt x="5768" y="2668"/>
                    <a:pt x="5572" y="2677"/>
                    <a:pt x="5411" y="2691"/>
                  </a:cubicBezTo>
                  <a:cubicBezTo>
                    <a:pt x="5388" y="2673"/>
                    <a:pt x="5423" y="2666"/>
                    <a:pt x="5435" y="2657"/>
                  </a:cubicBezTo>
                  <a:cubicBezTo>
                    <a:pt x="5500" y="2612"/>
                    <a:pt x="5586" y="2612"/>
                    <a:pt x="5662" y="2589"/>
                  </a:cubicBezTo>
                  <a:cubicBezTo>
                    <a:pt x="5737" y="2588"/>
                    <a:pt x="5829" y="2592"/>
                    <a:pt x="5903" y="2617"/>
                  </a:cubicBezTo>
                  <a:close/>
                  <a:moveTo>
                    <a:pt x="3455" y="2596"/>
                  </a:moveTo>
                  <a:lnTo>
                    <a:pt x="3454" y="2627"/>
                  </a:lnTo>
                  <a:cubicBezTo>
                    <a:pt x="3334" y="2595"/>
                    <a:pt x="3268" y="2514"/>
                    <a:pt x="3155" y="2465"/>
                  </a:cubicBezTo>
                  <a:lnTo>
                    <a:pt x="3043" y="2373"/>
                  </a:lnTo>
                  <a:lnTo>
                    <a:pt x="3049" y="2360"/>
                  </a:lnTo>
                  <a:cubicBezTo>
                    <a:pt x="3215" y="2389"/>
                    <a:pt x="3397" y="2458"/>
                    <a:pt x="3455" y="2596"/>
                  </a:cubicBezTo>
                  <a:close/>
                  <a:moveTo>
                    <a:pt x="5076" y="2698"/>
                  </a:moveTo>
                  <a:cubicBezTo>
                    <a:pt x="5069" y="2742"/>
                    <a:pt x="5073" y="2790"/>
                    <a:pt x="5049" y="2828"/>
                  </a:cubicBezTo>
                  <a:cubicBezTo>
                    <a:pt x="4988" y="2738"/>
                    <a:pt x="4986" y="2642"/>
                    <a:pt x="4949" y="2549"/>
                  </a:cubicBezTo>
                  <a:cubicBezTo>
                    <a:pt x="4933" y="2500"/>
                    <a:pt x="4924" y="2451"/>
                    <a:pt x="4937" y="2408"/>
                  </a:cubicBezTo>
                  <a:cubicBezTo>
                    <a:pt x="5032" y="2487"/>
                    <a:pt x="5063" y="2593"/>
                    <a:pt x="5076" y="2698"/>
                  </a:cubicBezTo>
                  <a:close/>
                  <a:moveTo>
                    <a:pt x="4005" y="2537"/>
                  </a:moveTo>
                  <a:cubicBezTo>
                    <a:pt x="3987" y="2554"/>
                    <a:pt x="3947" y="2539"/>
                    <a:pt x="3930" y="2530"/>
                  </a:cubicBezTo>
                  <a:cubicBezTo>
                    <a:pt x="3759" y="2470"/>
                    <a:pt x="3595" y="2388"/>
                    <a:pt x="3454" y="2299"/>
                  </a:cubicBezTo>
                  <a:lnTo>
                    <a:pt x="3455" y="2290"/>
                  </a:lnTo>
                  <a:cubicBezTo>
                    <a:pt x="3672" y="2318"/>
                    <a:pt x="3889" y="2384"/>
                    <a:pt x="4005" y="2537"/>
                  </a:cubicBezTo>
                  <a:close/>
                  <a:moveTo>
                    <a:pt x="5996" y="2267"/>
                  </a:moveTo>
                  <a:cubicBezTo>
                    <a:pt x="5850" y="2322"/>
                    <a:pt x="5659" y="2344"/>
                    <a:pt x="5534" y="2443"/>
                  </a:cubicBezTo>
                  <a:cubicBezTo>
                    <a:pt x="5322" y="2600"/>
                    <a:pt x="5222" y="2818"/>
                    <a:pt x="5139" y="3033"/>
                  </a:cubicBezTo>
                  <a:cubicBezTo>
                    <a:pt x="5118" y="2975"/>
                    <a:pt x="5133" y="2897"/>
                    <a:pt x="5141" y="2832"/>
                  </a:cubicBezTo>
                  <a:cubicBezTo>
                    <a:pt x="5198" y="2660"/>
                    <a:pt x="5297" y="2477"/>
                    <a:pt x="5508" y="2377"/>
                  </a:cubicBezTo>
                  <a:cubicBezTo>
                    <a:pt x="5654" y="2318"/>
                    <a:pt x="5811" y="2259"/>
                    <a:pt x="5996" y="2267"/>
                  </a:cubicBezTo>
                  <a:close/>
                  <a:moveTo>
                    <a:pt x="4443" y="2347"/>
                  </a:moveTo>
                  <a:cubicBezTo>
                    <a:pt x="4466" y="2370"/>
                    <a:pt x="4494" y="2389"/>
                    <a:pt x="4504" y="2415"/>
                  </a:cubicBezTo>
                  <a:cubicBezTo>
                    <a:pt x="4114" y="2206"/>
                    <a:pt x="3540" y="2159"/>
                    <a:pt x="3093" y="2261"/>
                  </a:cubicBezTo>
                  <a:lnTo>
                    <a:pt x="2866" y="2308"/>
                  </a:lnTo>
                  <a:cubicBezTo>
                    <a:pt x="2954" y="2260"/>
                    <a:pt x="3054" y="2225"/>
                    <a:pt x="3153" y="2190"/>
                  </a:cubicBezTo>
                  <a:cubicBezTo>
                    <a:pt x="3512" y="2131"/>
                    <a:pt x="3945" y="2111"/>
                    <a:pt x="4273" y="2265"/>
                  </a:cubicBezTo>
                  <a:lnTo>
                    <a:pt x="4443" y="2347"/>
                  </a:lnTo>
                  <a:close/>
                  <a:moveTo>
                    <a:pt x="5364" y="2218"/>
                  </a:moveTo>
                  <a:cubicBezTo>
                    <a:pt x="5337" y="2321"/>
                    <a:pt x="5293" y="2424"/>
                    <a:pt x="5227" y="2509"/>
                  </a:cubicBezTo>
                  <a:lnTo>
                    <a:pt x="5216" y="2486"/>
                  </a:lnTo>
                  <a:cubicBezTo>
                    <a:pt x="5221" y="2351"/>
                    <a:pt x="5232" y="2203"/>
                    <a:pt x="5317" y="2080"/>
                  </a:cubicBezTo>
                  <a:lnTo>
                    <a:pt x="5346" y="2060"/>
                  </a:lnTo>
                  <a:cubicBezTo>
                    <a:pt x="5362" y="2108"/>
                    <a:pt x="5371" y="2170"/>
                    <a:pt x="5364" y="2218"/>
                  </a:cubicBezTo>
                  <a:close/>
                  <a:moveTo>
                    <a:pt x="4426" y="2019"/>
                  </a:moveTo>
                  <a:cubicBezTo>
                    <a:pt x="4268" y="2091"/>
                    <a:pt x="4071" y="2112"/>
                    <a:pt x="3877" y="2082"/>
                  </a:cubicBezTo>
                  <a:cubicBezTo>
                    <a:pt x="4045" y="2033"/>
                    <a:pt x="4230" y="2010"/>
                    <a:pt x="4426" y="2019"/>
                  </a:cubicBezTo>
                  <a:close/>
                  <a:moveTo>
                    <a:pt x="3120" y="2132"/>
                  </a:moveTo>
                  <a:cubicBezTo>
                    <a:pt x="3085" y="2143"/>
                    <a:pt x="3044" y="2172"/>
                    <a:pt x="3004" y="2166"/>
                  </a:cubicBezTo>
                  <a:cubicBezTo>
                    <a:pt x="3023" y="2114"/>
                    <a:pt x="3111" y="2079"/>
                    <a:pt x="3141" y="2028"/>
                  </a:cubicBezTo>
                  <a:cubicBezTo>
                    <a:pt x="3211" y="1996"/>
                    <a:pt x="3248" y="1932"/>
                    <a:pt x="3324" y="1905"/>
                  </a:cubicBezTo>
                  <a:cubicBezTo>
                    <a:pt x="3304" y="1982"/>
                    <a:pt x="3248" y="2098"/>
                    <a:pt x="3120" y="2132"/>
                  </a:cubicBezTo>
                  <a:close/>
                  <a:moveTo>
                    <a:pt x="3695" y="2004"/>
                  </a:moveTo>
                  <a:cubicBezTo>
                    <a:pt x="3630" y="2049"/>
                    <a:pt x="3543" y="2072"/>
                    <a:pt x="3462" y="2090"/>
                  </a:cubicBezTo>
                  <a:cubicBezTo>
                    <a:pt x="3522" y="2014"/>
                    <a:pt x="3633" y="1953"/>
                    <a:pt x="3744" y="1910"/>
                  </a:cubicBezTo>
                  <a:lnTo>
                    <a:pt x="3791" y="1890"/>
                  </a:lnTo>
                  <a:cubicBezTo>
                    <a:pt x="3790" y="1930"/>
                    <a:pt x="3747" y="1985"/>
                    <a:pt x="3695" y="2004"/>
                  </a:cubicBezTo>
                  <a:close/>
                  <a:moveTo>
                    <a:pt x="2449" y="1879"/>
                  </a:moveTo>
                  <a:cubicBezTo>
                    <a:pt x="2367" y="1915"/>
                    <a:pt x="2295" y="1859"/>
                    <a:pt x="2220" y="1852"/>
                  </a:cubicBezTo>
                  <a:cubicBezTo>
                    <a:pt x="2175" y="1832"/>
                    <a:pt x="2111" y="1825"/>
                    <a:pt x="2072" y="1797"/>
                  </a:cubicBezTo>
                  <a:cubicBezTo>
                    <a:pt x="2194" y="1763"/>
                    <a:pt x="2360" y="1801"/>
                    <a:pt x="2449" y="1879"/>
                  </a:cubicBezTo>
                  <a:close/>
                  <a:moveTo>
                    <a:pt x="3063" y="1627"/>
                  </a:moveTo>
                  <a:cubicBezTo>
                    <a:pt x="3030" y="1743"/>
                    <a:pt x="2884" y="1807"/>
                    <a:pt x="2761" y="1862"/>
                  </a:cubicBezTo>
                  <a:cubicBezTo>
                    <a:pt x="2793" y="1763"/>
                    <a:pt x="2922" y="1695"/>
                    <a:pt x="3029" y="1621"/>
                  </a:cubicBezTo>
                  <a:cubicBezTo>
                    <a:pt x="3040" y="1613"/>
                    <a:pt x="3069" y="1610"/>
                    <a:pt x="3063" y="1627"/>
                  </a:cubicBezTo>
                  <a:close/>
                  <a:moveTo>
                    <a:pt x="2269" y="1609"/>
                  </a:moveTo>
                  <a:cubicBezTo>
                    <a:pt x="2250" y="1643"/>
                    <a:pt x="2182" y="1618"/>
                    <a:pt x="2136" y="1625"/>
                  </a:cubicBezTo>
                  <a:cubicBezTo>
                    <a:pt x="2032" y="1616"/>
                    <a:pt x="1935" y="1590"/>
                    <a:pt x="1850" y="1551"/>
                  </a:cubicBezTo>
                  <a:cubicBezTo>
                    <a:pt x="1869" y="1522"/>
                    <a:pt x="1925" y="1546"/>
                    <a:pt x="1955" y="1530"/>
                  </a:cubicBezTo>
                  <a:cubicBezTo>
                    <a:pt x="2076" y="1526"/>
                    <a:pt x="2178" y="1557"/>
                    <a:pt x="2269" y="1609"/>
                  </a:cubicBezTo>
                  <a:close/>
                  <a:moveTo>
                    <a:pt x="2870" y="1203"/>
                  </a:moveTo>
                  <a:cubicBezTo>
                    <a:pt x="2848" y="1342"/>
                    <a:pt x="2814" y="1493"/>
                    <a:pt x="2695" y="1602"/>
                  </a:cubicBezTo>
                  <a:lnTo>
                    <a:pt x="2684" y="1588"/>
                  </a:lnTo>
                  <a:cubicBezTo>
                    <a:pt x="2666" y="1443"/>
                    <a:pt x="2723" y="1293"/>
                    <a:pt x="2854" y="1185"/>
                  </a:cubicBezTo>
                  <a:lnTo>
                    <a:pt x="2870" y="1203"/>
                  </a:lnTo>
                  <a:close/>
                  <a:moveTo>
                    <a:pt x="2594" y="1685"/>
                  </a:moveTo>
                  <a:cubicBezTo>
                    <a:pt x="2609" y="1755"/>
                    <a:pt x="2647" y="1831"/>
                    <a:pt x="2621" y="1900"/>
                  </a:cubicBezTo>
                  <a:cubicBezTo>
                    <a:pt x="2544" y="1643"/>
                    <a:pt x="2333" y="1407"/>
                    <a:pt x="2098" y="1217"/>
                  </a:cubicBezTo>
                  <a:cubicBezTo>
                    <a:pt x="2019" y="1179"/>
                    <a:pt x="1951" y="1128"/>
                    <a:pt x="1866" y="1102"/>
                  </a:cubicBezTo>
                  <a:cubicBezTo>
                    <a:pt x="1907" y="1082"/>
                    <a:pt x="1980" y="1120"/>
                    <a:pt x="2032" y="1131"/>
                  </a:cubicBezTo>
                  <a:cubicBezTo>
                    <a:pt x="2243" y="1184"/>
                    <a:pt x="2382" y="1343"/>
                    <a:pt x="2486" y="1475"/>
                  </a:cubicBezTo>
                  <a:cubicBezTo>
                    <a:pt x="2518" y="1550"/>
                    <a:pt x="2574" y="1614"/>
                    <a:pt x="2594" y="1685"/>
                  </a:cubicBezTo>
                  <a:close/>
                  <a:moveTo>
                    <a:pt x="5361" y="636"/>
                  </a:moveTo>
                  <a:cubicBezTo>
                    <a:pt x="5222" y="648"/>
                    <a:pt x="5060" y="671"/>
                    <a:pt x="4910" y="678"/>
                  </a:cubicBezTo>
                  <a:cubicBezTo>
                    <a:pt x="4905" y="664"/>
                    <a:pt x="4922" y="665"/>
                    <a:pt x="4934" y="661"/>
                  </a:cubicBezTo>
                  <a:cubicBezTo>
                    <a:pt x="5017" y="595"/>
                    <a:pt x="5150" y="566"/>
                    <a:pt x="5265" y="588"/>
                  </a:cubicBezTo>
                  <a:cubicBezTo>
                    <a:pt x="5299" y="603"/>
                    <a:pt x="5345" y="605"/>
                    <a:pt x="5361" y="636"/>
                  </a:cubicBezTo>
                  <a:close/>
                  <a:moveTo>
                    <a:pt x="5478" y="253"/>
                  </a:moveTo>
                  <a:cubicBezTo>
                    <a:pt x="5394" y="350"/>
                    <a:pt x="5249" y="374"/>
                    <a:pt x="5116" y="403"/>
                  </a:cubicBezTo>
                  <a:cubicBezTo>
                    <a:pt x="5199" y="328"/>
                    <a:pt x="5322" y="277"/>
                    <a:pt x="5444" y="251"/>
                  </a:cubicBezTo>
                  <a:cubicBezTo>
                    <a:pt x="5455" y="252"/>
                    <a:pt x="5473" y="244"/>
                    <a:pt x="5478" y="253"/>
                  </a:cubicBezTo>
                  <a:close/>
                  <a:moveTo>
                    <a:pt x="4654" y="426"/>
                  </a:moveTo>
                  <a:cubicBezTo>
                    <a:pt x="4664" y="488"/>
                    <a:pt x="4667" y="553"/>
                    <a:pt x="4642" y="609"/>
                  </a:cubicBezTo>
                  <a:cubicBezTo>
                    <a:pt x="4620" y="582"/>
                    <a:pt x="4627" y="538"/>
                    <a:pt x="4582" y="515"/>
                  </a:cubicBezTo>
                  <a:cubicBezTo>
                    <a:pt x="4562" y="426"/>
                    <a:pt x="4501" y="349"/>
                    <a:pt x="4458" y="269"/>
                  </a:cubicBezTo>
                  <a:cubicBezTo>
                    <a:pt x="4431" y="228"/>
                    <a:pt x="4386" y="196"/>
                    <a:pt x="4370" y="156"/>
                  </a:cubicBezTo>
                  <a:cubicBezTo>
                    <a:pt x="4506" y="206"/>
                    <a:pt x="4636" y="299"/>
                    <a:pt x="4654" y="426"/>
                  </a:cubicBezTo>
                  <a:close/>
                  <a:moveTo>
                    <a:pt x="4840" y="212"/>
                  </a:moveTo>
                  <a:cubicBezTo>
                    <a:pt x="4844" y="277"/>
                    <a:pt x="4836" y="329"/>
                    <a:pt x="4805" y="385"/>
                  </a:cubicBezTo>
                  <a:cubicBezTo>
                    <a:pt x="4740" y="273"/>
                    <a:pt x="4721" y="158"/>
                    <a:pt x="4731" y="36"/>
                  </a:cubicBezTo>
                  <a:cubicBezTo>
                    <a:pt x="4816" y="66"/>
                    <a:pt x="4825" y="150"/>
                    <a:pt x="4840" y="2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1" name="任意多边形 40"/>
            <p:cNvSpPr/>
            <p:nvPr/>
          </p:nvSpPr>
          <p:spPr bwMode="auto">
            <a:xfrm>
              <a:off x="5133520" y="3455988"/>
              <a:ext cx="1832851" cy="3397250"/>
            </a:xfrm>
            <a:custGeom>
              <a:avLst/>
              <a:gdLst>
                <a:gd name="connsiteX0" fmla="*/ 378975 w 1832851"/>
                <a:gd name="connsiteY0" fmla="*/ 3294062 h 3397250"/>
                <a:gd name="connsiteX1" fmla="*/ 1453761 w 1832851"/>
                <a:gd name="connsiteY1" fmla="*/ 3294062 h 3397250"/>
                <a:gd name="connsiteX2" fmla="*/ 1447803 w 1832851"/>
                <a:gd name="connsiteY2" fmla="*/ 3329831 h 3397250"/>
                <a:gd name="connsiteX3" fmla="*/ 1409462 w 1832851"/>
                <a:gd name="connsiteY3" fmla="*/ 3397250 h 3397250"/>
                <a:gd name="connsiteX4" fmla="*/ 916444 w 1832851"/>
                <a:gd name="connsiteY4" fmla="*/ 3397250 h 3397250"/>
                <a:gd name="connsiteX5" fmla="*/ 423426 w 1832851"/>
                <a:gd name="connsiteY5" fmla="*/ 3397250 h 3397250"/>
                <a:gd name="connsiteX6" fmla="*/ 384949 w 1832851"/>
                <a:gd name="connsiteY6" fmla="*/ 3329831 h 3397250"/>
                <a:gd name="connsiteX7" fmla="*/ 377759 w 1832851"/>
                <a:gd name="connsiteY7" fmla="*/ 3286282 h 3397250"/>
                <a:gd name="connsiteX8" fmla="*/ 378655 w 1832851"/>
                <a:gd name="connsiteY8" fmla="*/ 3292147 h 3397250"/>
                <a:gd name="connsiteX9" fmla="*/ 378399 w 1832851"/>
                <a:gd name="connsiteY9" fmla="*/ 3290615 h 3397250"/>
                <a:gd name="connsiteX10" fmla="*/ 1414025 w 1832851"/>
                <a:gd name="connsiteY10" fmla="*/ 2991573 h 3397250"/>
                <a:gd name="connsiteX11" fmla="*/ 1412294 w 1832851"/>
                <a:gd name="connsiteY11" fmla="*/ 2992886 h 3397250"/>
                <a:gd name="connsiteX12" fmla="*/ 1412294 w 1832851"/>
                <a:gd name="connsiteY12" fmla="*/ 3030575 h 3397250"/>
                <a:gd name="connsiteX13" fmla="*/ 1400630 w 1832851"/>
                <a:gd name="connsiteY13" fmla="*/ 3032749 h 3397250"/>
                <a:gd name="connsiteX14" fmla="*/ 1406097 w 1832851"/>
                <a:gd name="connsiteY14" fmla="*/ 3044346 h 3397250"/>
                <a:gd name="connsiteX15" fmla="*/ 1417396 w 1832851"/>
                <a:gd name="connsiteY15" fmla="*/ 3050506 h 3397250"/>
                <a:gd name="connsiteX16" fmla="*/ 1446919 w 1832851"/>
                <a:gd name="connsiteY16" fmla="*/ 3102690 h 3397250"/>
                <a:gd name="connsiteX17" fmla="*/ 1444732 w 1832851"/>
                <a:gd name="connsiteY17" fmla="*/ 3127695 h 3397250"/>
                <a:gd name="connsiteX18" fmla="*/ 1430153 w 1832851"/>
                <a:gd name="connsiteY18" fmla="*/ 3122622 h 3397250"/>
                <a:gd name="connsiteX19" fmla="*/ 1453844 w 1832851"/>
                <a:gd name="connsiteY19" fmla="*/ 3154150 h 3397250"/>
                <a:gd name="connsiteX20" fmla="*/ 1465507 w 1832851"/>
                <a:gd name="connsiteY20" fmla="*/ 3182779 h 3397250"/>
                <a:gd name="connsiteX21" fmla="*/ 1439629 w 1832851"/>
                <a:gd name="connsiteY21" fmla="*/ 3207421 h 3397250"/>
                <a:gd name="connsiteX22" fmla="*/ 1461862 w 1832851"/>
                <a:gd name="connsiteY22" fmla="*/ 3235325 h 3397250"/>
                <a:gd name="connsiteX23" fmla="*/ 1492114 w 1832851"/>
                <a:gd name="connsiteY23" fmla="*/ 3219380 h 3397250"/>
                <a:gd name="connsiteX24" fmla="*/ 1489198 w 1832851"/>
                <a:gd name="connsiteY24" fmla="*/ 3205247 h 3397250"/>
                <a:gd name="connsiteX25" fmla="*/ 1511067 w 1832851"/>
                <a:gd name="connsiteY25" fmla="*/ 3163572 h 3397250"/>
                <a:gd name="connsiteX26" fmla="*/ 1543505 w 1832851"/>
                <a:gd name="connsiteY26" fmla="*/ 3131682 h 3397250"/>
                <a:gd name="connsiteX27" fmla="*/ 1537674 w 1832851"/>
                <a:gd name="connsiteY27" fmla="*/ 3101966 h 3397250"/>
                <a:gd name="connsiteX28" fmla="*/ 1517627 w 1832851"/>
                <a:gd name="connsiteY28" fmla="*/ 3099429 h 3397250"/>
                <a:gd name="connsiteX29" fmla="*/ 1515441 w 1832851"/>
                <a:gd name="connsiteY29" fmla="*/ 3114287 h 3397250"/>
                <a:gd name="connsiteX30" fmla="*/ 1500861 w 1832851"/>
                <a:gd name="connsiteY30" fmla="*/ 3128420 h 3397250"/>
                <a:gd name="connsiteX31" fmla="*/ 1478993 w 1832851"/>
                <a:gd name="connsiteY31" fmla="*/ 3152338 h 3397250"/>
                <a:gd name="connsiteX32" fmla="*/ 1463685 w 1832851"/>
                <a:gd name="connsiteY32" fmla="*/ 3120810 h 3397250"/>
                <a:gd name="connsiteX33" fmla="*/ 1457853 w 1832851"/>
                <a:gd name="connsiteY33" fmla="*/ 3088920 h 3397250"/>
                <a:gd name="connsiteX34" fmla="*/ 1430882 w 1832851"/>
                <a:gd name="connsiteY34" fmla="*/ 3047607 h 3397250"/>
                <a:gd name="connsiteX35" fmla="*/ 1415209 w 1832851"/>
                <a:gd name="connsiteY35" fmla="*/ 2994336 h 3397250"/>
                <a:gd name="connsiteX36" fmla="*/ 1414025 w 1832851"/>
                <a:gd name="connsiteY36" fmla="*/ 2991573 h 3397250"/>
                <a:gd name="connsiteX37" fmla="*/ 1484732 w 1832851"/>
                <a:gd name="connsiteY37" fmla="*/ 2978150 h 3397250"/>
                <a:gd name="connsiteX38" fmla="*/ 1472068 w 1832851"/>
                <a:gd name="connsiteY38" fmla="*/ 3025172 h 3397250"/>
                <a:gd name="connsiteX39" fmla="*/ 1523808 w 1832851"/>
                <a:gd name="connsiteY39" fmla="*/ 3075088 h 3397250"/>
                <a:gd name="connsiteX40" fmla="*/ 1616433 w 1832851"/>
                <a:gd name="connsiteY40" fmla="*/ 3072556 h 3397250"/>
                <a:gd name="connsiteX41" fmla="*/ 1674324 w 1832851"/>
                <a:gd name="connsiteY41" fmla="*/ 3013236 h 3397250"/>
                <a:gd name="connsiteX42" fmla="*/ 1671791 w 1832851"/>
                <a:gd name="connsiteY42" fmla="*/ 2984661 h 3397250"/>
                <a:gd name="connsiteX43" fmla="*/ 1661660 w 1832851"/>
                <a:gd name="connsiteY43" fmla="*/ 2992257 h 3397250"/>
                <a:gd name="connsiteX44" fmla="*/ 1557819 w 1832851"/>
                <a:gd name="connsiteY44" fmla="*/ 3033853 h 3397250"/>
                <a:gd name="connsiteX45" fmla="*/ 1488712 w 1832851"/>
                <a:gd name="connsiteY45" fmla="*/ 2979958 h 3397250"/>
                <a:gd name="connsiteX46" fmla="*/ 1459404 w 1832851"/>
                <a:gd name="connsiteY46" fmla="*/ 2946400 h 3397250"/>
                <a:gd name="connsiteX47" fmla="*/ 1445237 w 1832851"/>
                <a:gd name="connsiteY47" fmla="*/ 2960882 h 3397250"/>
                <a:gd name="connsiteX48" fmla="*/ 1429205 w 1832851"/>
                <a:gd name="connsiteY48" fmla="*/ 2982606 h 3397250"/>
                <a:gd name="connsiteX49" fmla="*/ 1455303 w 1832851"/>
                <a:gd name="connsiteY49" fmla="*/ 3028950 h 3397250"/>
                <a:gd name="connsiteX50" fmla="*/ 1459404 w 1832851"/>
                <a:gd name="connsiteY50" fmla="*/ 3027502 h 3397250"/>
                <a:gd name="connsiteX51" fmla="*/ 1476927 w 1832851"/>
                <a:gd name="connsiteY51" fmla="*/ 2974641 h 3397250"/>
                <a:gd name="connsiteX52" fmla="*/ 1465369 w 1832851"/>
                <a:gd name="connsiteY52" fmla="*/ 2953279 h 3397250"/>
                <a:gd name="connsiteX53" fmla="*/ 1459404 w 1832851"/>
                <a:gd name="connsiteY53" fmla="*/ 2946400 h 3397250"/>
                <a:gd name="connsiteX54" fmla="*/ 1445791 w 1832851"/>
                <a:gd name="connsiteY54" fmla="*/ 2903898 h 3397250"/>
                <a:gd name="connsiteX55" fmla="*/ 1415309 w 1832851"/>
                <a:gd name="connsiteY55" fmla="*/ 2914876 h 3397250"/>
                <a:gd name="connsiteX56" fmla="*/ 1358383 w 1832851"/>
                <a:gd name="connsiteY56" fmla="*/ 2992454 h 3397250"/>
                <a:gd name="connsiteX57" fmla="*/ 1358383 w 1832851"/>
                <a:gd name="connsiteY57" fmla="*/ 3006725 h 3397250"/>
                <a:gd name="connsiteX58" fmla="*/ 1409433 w 1832851"/>
                <a:gd name="connsiteY58" fmla="*/ 2980378 h 3397250"/>
                <a:gd name="connsiteX59" fmla="*/ 1438813 w 1832851"/>
                <a:gd name="connsiteY59" fmla="*/ 2956592 h 3397250"/>
                <a:gd name="connsiteX60" fmla="*/ 1453871 w 1832851"/>
                <a:gd name="connsiteY60" fmla="*/ 2936100 h 3397250"/>
                <a:gd name="connsiteX61" fmla="*/ 1445791 w 1832851"/>
                <a:gd name="connsiteY61" fmla="*/ 2903898 h 3397250"/>
                <a:gd name="connsiteX62" fmla="*/ 1458247 w 1832851"/>
                <a:gd name="connsiteY62" fmla="*/ 2894012 h 3397250"/>
                <a:gd name="connsiteX63" fmla="*/ 1450209 w 1832851"/>
                <a:gd name="connsiteY63" fmla="*/ 2901272 h 3397250"/>
                <a:gd name="connsiteX64" fmla="*/ 1461901 w 1832851"/>
                <a:gd name="connsiteY64" fmla="*/ 2934669 h 3397250"/>
                <a:gd name="connsiteX65" fmla="*/ 1498804 w 1832851"/>
                <a:gd name="connsiteY65" fmla="*/ 2973875 h 3397250"/>
                <a:gd name="connsiteX66" fmla="*/ 1556533 w 1832851"/>
                <a:gd name="connsiteY66" fmla="*/ 2993115 h 3397250"/>
                <a:gd name="connsiteX67" fmla="*/ 1607321 w 1832851"/>
                <a:gd name="connsiteY67" fmla="*/ 2982950 h 3397250"/>
                <a:gd name="connsiteX68" fmla="*/ 1633993 w 1832851"/>
                <a:gd name="connsiteY68" fmla="*/ 2964073 h 3397250"/>
                <a:gd name="connsiteX69" fmla="*/ 1600379 w 1832851"/>
                <a:gd name="connsiteY69" fmla="*/ 2944471 h 3397250"/>
                <a:gd name="connsiteX70" fmla="*/ 1458247 w 1832851"/>
                <a:gd name="connsiteY70" fmla="*/ 2894012 h 3397250"/>
                <a:gd name="connsiteX71" fmla="*/ 1415925 w 1832851"/>
                <a:gd name="connsiteY71" fmla="*/ 2893439 h 3397250"/>
                <a:gd name="connsiteX72" fmla="*/ 1397832 w 1832851"/>
                <a:gd name="connsiteY72" fmla="*/ 2898666 h 3397250"/>
                <a:gd name="connsiteX73" fmla="*/ 1360012 w 1832851"/>
                <a:gd name="connsiteY73" fmla="*/ 2939382 h 3397250"/>
                <a:gd name="connsiteX74" fmla="*/ 1353466 w 1832851"/>
                <a:gd name="connsiteY74" fmla="*/ 2983399 h 3397250"/>
                <a:gd name="connsiteX75" fmla="*/ 1356376 w 1832851"/>
                <a:gd name="connsiteY75" fmla="*/ 2984500 h 3397250"/>
                <a:gd name="connsiteX76" fmla="*/ 1364012 w 1832851"/>
                <a:gd name="connsiteY76" fmla="*/ 2959190 h 3397250"/>
                <a:gd name="connsiteX77" fmla="*/ 1414197 w 1832851"/>
                <a:gd name="connsiteY77" fmla="*/ 2906002 h 3397250"/>
                <a:gd name="connsiteX78" fmla="*/ 1432380 w 1832851"/>
                <a:gd name="connsiteY78" fmla="*/ 2898666 h 3397250"/>
                <a:gd name="connsiteX79" fmla="*/ 1415925 w 1832851"/>
                <a:gd name="connsiteY79" fmla="*/ 2893439 h 3397250"/>
                <a:gd name="connsiteX80" fmla="*/ 1241735 w 1832851"/>
                <a:gd name="connsiteY80" fmla="*/ 2866036 h 3397250"/>
                <a:gd name="connsiteX81" fmla="*/ 1236245 w 1832851"/>
                <a:gd name="connsiteY81" fmla="*/ 2868586 h 3397250"/>
                <a:gd name="connsiteX82" fmla="*/ 1221970 w 1832851"/>
                <a:gd name="connsiteY82" fmla="*/ 2917408 h 3397250"/>
                <a:gd name="connsiteX83" fmla="*/ 1262964 w 1832851"/>
                <a:gd name="connsiteY83" fmla="*/ 2991735 h 3397250"/>
                <a:gd name="connsiteX84" fmla="*/ 1280533 w 1832851"/>
                <a:gd name="connsiteY84" fmla="*/ 3005580 h 3397250"/>
                <a:gd name="connsiteX85" fmla="*/ 1347880 w 1832851"/>
                <a:gd name="connsiteY85" fmla="*/ 3013596 h 3397250"/>
                <a:gd name="connsiteX86" fmla="*/ 1340926 w 1832851"/>
                <a:gd name="connsiteY86" fmla="*/ 2971696 h 3397250"/>
                <a:gd name="connsiteX87" fmla="*/ 1315305 w 1832851"/>
                <a:gd name="connsiteY87" fmla="*/ 2970603 h 3397250"/>
                <a:gd name="connsiteX88" fmla="*/ 1244663 w 1832851"/>
                <a:gd name="connsiteY88" fmla="*/ 2903199 h 3397250"/>
                <a:gd name="connsiteX89" fmla="*/ 1508692 w 1832851"/>
                <a:gd name="connsiteY89" fmla="*/ 2863086 h 3397250"/>
                <a:gd name="connsiteX90" fmla="*/ 1475243 w 1832851"/>
                <a:gd name="connsiteY90" fmla="*/ 2887080 h 3397250"/>
                <a:gd name="connsiteX91" fmla="*/ 1513783 w 1832851"/>
                <a:gd name="connsiteY91" fmla="*/ 2888171 h 3397250"/>
                <a:gd name="connsiteX92" fmla="*/ 1589770 w 1832851"/>
                <a:gd name="connsiteY92" fmla="*/ 2929252 h 3397250"/>
                <a:gd name="connsiteX93" fmla="*/ 1624310 w 1832851"/>
                <a:gd name="connsiteY93" fmla="*/ 2954337 h 3397250"/>
                <a:gd name="connsiteX94" fmla="*/ 1621765 w 1832851"/>
                <a:gd name="connsiteY94" fmla="*/ 2932524 h 3397250"/>
                <a:gd name="connsiteX95" fmla="*/ 1573046 w 1832851"/>
                <a:gd name="connsiteY95" fmla="*/ 2888898 h 3397250"/>
                <a:gd name="connsiteX96" fmla="*/ 1508692 w 1832851"/>
                <a:gd name="connsiteY96" fmla="*/ 2863086 h 3397250"/>
                <a:gd name="connsiteX97" fmla="*/ 1257022 w 1832851"/>
                <a:gd name="connsiteY97" fmla="*/ 2830042 h 3397250"/>
                <a:gd name="connsiteX98" fmla="*/ 1248230 w 1832851"/>
                <a:gd name="connsiteY98" fmla="*/ 2830787 h 3397250"/>
                <a:gd name="connsiteX99" fmla="*/ 1250794 w 1832851"/>
                <a:gd name="connsiteY99" fmla="*/ 2859088 h 3397250"/>
                <a:gd name="connsiteX100" fmla="*/ 1261419 w 1832851"/>
                <a:gd name="connsiteY100" fmla="*/ 2842331 h 3397250"/>
                <a:gd name="connsiteX101" fmla="*/ 1257022 w 1832851"/>
                <a:gd name="connsiteY101" fmla="*/ 2830042 h 3397250"/>
                <a:gd name="connsiteX102" fmla="*/ 849783 w 1832851"/>
                <a:gd name="connsiteY102" fmla="*/ 2813050 h 3397250"/>
                <a:gd name="connsiteX103" fmla="*/ 845074 w 1832851"/>
                <a:gd name="connsiteY103" fmla="*/ 2816671 h 3397250"/>
                <a:gd name="connsiteX104" fmla="*/ 773357 w 1832851"/>
                <a:gd name="connsiteY104" fmla="*/ 2914819 h 3397250"/>
                <a:gd name="connsiteX105" fmla="*/ 621954 w 1832851"/>
                <a:gd name="connsiteY105" fmla="*/ 2897073 h 3397250"/>
                <a:gd name="connsiteX106" fmla="*/ 605655 w 1832851"/>
                <a:gd name="connsiteY106" fmla="*/ 2890554 h 3397250"/>
                <a:gd name="connsiteX107" fmla="*/ 612537 w 1832851"/>
                <a:gd name="connsiteY107" fmla="*/ 2929668 h 3397250"/>
                <a:gd name="connsiteX108" fmla="*/ 710333 w 1832851"/>
                <a:gd name="connsiteY108" fmla="*/ 2987977 h 3397250"/>
                <a:gd name="connsiteX109" fmla="*/ 833121 w 1832851"/>
                <a:gd name="connsiteY109" fmla="*/ 2957192 h 3397250"/>
                <a:gd name="connsiteX110" fmla="*/ 883106 w 1832851"/>
                <a:gd name="connsiteY110" fmla="*/ 2871359 h 3397250"/>
                <a:gd name="connsiteX111" fmla="*/ 849783 w 1832851"/>
                <a:gd name="connsiteY111" fmla="*/ 2813050 h 3397250"/>
                <a:gd name="connsiteX112" fmla="*/ 1478615 w 1832851"/>
                <a:gd name="connsiteY112" fmla="*/ 2803890 h 3397250"/>
                <a:gd name="connsiteX113" fmla="*/ 1451166 w 1832851"/>
                <a:gd name="connsiteY113" fmla="*/ 2821272 h 3397250"/>
                <a:gd name="connsiteX114" fmla="*/ 1449339 w 1832851"/>
                <a:gd name="connsiteY114" fmla="*/ 2846323 h 3397250"/>
                <a:gd name="connsiteX115" fmla="*/ 1455185 w 1832851"/>
                <a:gd name="connsiteY115" fmla="*/ 2876820 h 3397250"/>
                <a:gd name="connsiteX116" fmla="*/ 1467243 w 1832851"/>
                <a:gd name="connsiteY116" fmla="*/ 2879725 h 3397250"/>
                <a:gd name="connsiteX117" fmla="*/ 1507434 w 1832851"/>
                <a:gd name="connsiteY117" fmla="*/ 2848501 h 3397250"/>
                <a:gd name="connsiteX118" fmla="*/ 1535568 w 1832851"/>
                <a:gd name="connsiteY118" fmla="*/ 2824902 h 3397250"/>
                <a:gd name="connsiteX119" fmla="*/ 1511819 w 1832851"/>
                <a:gd name="connsiteY119" fmla="*/ 2806386 h 3397250"/>
                <a:gd name="connsiteX120" fmla="*/ 1478615 w 1832851"/>
                <a:gd name="connsiteY120" fmla="*/ 2803890 h 3397250"/>
                <a:gd name="connsiteX121" fmla="*/ 1295782 w 1832851"/>
                <a:gd name="connsiteY121" fmla="*/ 2799489 h 3397250"/>
                <a:gd name="connsiteX122" fmla="*/ 1269871 w 1832851"/>
                <a:gd name="connsiteY122" fmla="*/ 2824930 h 3397250"/>
                <a:gd name="connsiteX123" fmla="*/ 1268411 w 1832851"/>
                <a:gd name="connsiteY123" fmla="*/ 2854005 h 3397250"/>
                <a:gd name="connsiteX124" fmla="*/ 1249434 w 1832851"/>
                <a:gd name="connsiteY124" fmla="*/ 2886715 h 3397250"/>
                <a:gd name="connsiteX125" fmla="*/ 1300891 w 1832851"/>
                <a:gd name="connsiteY125" fmla="*/ 2951409 h 3397250"/>
                <a:gd name="connsiteX126" fmla="*/ 1343954 w 1832851"/>
                <a:gd name="connsiteY126" fmla="*/ 2956860 h 3397250"/>
                <a:gd name="connsiteX127" fmla="*/ 1398331 w 1832851"/>
                <a:gd name="connsiteY127" fmla="*/ 2891804 h 3397250"/>
                <a:gd name="connsiteX128" fmla="*/ 1403440 w 1832851"/>
                <a:gd name="connsiteY128" fmla="*/ 2890350 h 3397250"/>
                <a:gd name="connsiteX129" fmla="*/ 1403805 w 1832851"/>
                <a:gd name="connsiteY129" fmla="*/ 2888169 h 3397250"/>
                <a:gd name="connsiteX130" fmla="*/ 1361106 w 1832851"/>
                <a:gd name="connsiteY130" fmla="*/ 2873995 h 3397250"/>
                <a:gd name="connsiteX131" fmla="*/ 1343954 w 1832851"/>
                <a:gd name="connsiteY131" fmla="*/ 2857276 h 3397250"/>
                <a:gd name="connsiteX132" fmla="*/ 1296877 w 1832851"/>
                <a:gd name="connsiteY132" fmla="*/ 2842739 h 3397250"/>
                <a:gd name="connsiteX133" fmla="*/ 1299796 w 1832851"/>
                <a:gd name="connsiteY133" fmla="*/ 2804940 h 3397250"/>
                <a:gd name="connsiteX134" fmla="*/ 1295782 w 1832851"/>
                <a:gd name="connsiteY134" fmla="*/ 2799489 h 3397250"/>
                <a:gd name="connsiteX135" fmla="*/ 1561304 w 1832851"/>
                <a:gd name="connsiteY135" fmla="*/ 2797083 h 3397250"/>
                <a:gd name="connsiteX136" fmla="*/ 1526743 w 1832851"/>
                <a:gd name="connsiteY136" fmla="*/ 2800176 h 3397250"/>
                <a:gd name="connsiteX137" fmla="*/ 1524184 w 1832851"/>
                <a:gd name="connsiteY137" fmla="*/ 2804518 h 3397250"/>
                <a:gd name="connsiteX138" fmla="*/ 1545020 w 1832851"/>
                <a:gd name="connsiteY138" fmla="*/ 2821165 h 3397250"/>
                <a:gd name="connsiteX139" fmla="*/ 1522722 w 1832851"/>
                <a:gd name="connsiteY139" fmla="*/ 2850479 h 3397250"/>
                <a:gd name="connsiteX140" fmla="*/ 1539537 w 1832851"/>
                <a:gd name="connsiteY140" fmla="*/ 2855907 h 3397250"/>
                <a:gd name="connsiteX141" fmla="*/ 1601313 w 1832851"/>
                <a:gd name="connsiteY141" fmla="*/ 2894267 h 3397250"/>
                <a:gd name="connsiteX142" fmla="*/ 1631654 w 1832851"/>
                <a:gd name="connsiteY142" fmla="*/ 2931904 h 3397250"/>
                <a:gd name="connsiteX143" fmla="*/ 1644448 w 1832851"/>
                <a:gd name="connsiteY143" fmla="*/ 2961941 h 3397250"/>
                <a:gd name="connsiteX144" fmla="*/ 1595465 w 1832851"/>
                <a:gd name="connsiteY144" fmla="*/ 2999940 h 3397250"/>
                <a:gd name="connsiteX145" fmla="*/ 1567318 w 1832851"/>
                <a:gd name="connsiteY145" fmla="*/ 3006093 h 3397250"/>
                <a:gd name="connsiteX146" fmla="*/ 1511755 w 1832851"/>
                <a:gd name="connsiteY146" fmla="*/ 2986188 h 3397250"/>
                <a:gd name="connsiteX147" fmla="*/ 1538074 w 1832851"/>
                <a:gd name="connsiteY147" fmla="*/ 3011521 h 3397250"/>
                <a:gd name="connsiteX148" fmla="*/ 1596196 w 1832851"/>
                <a:gd name="connsiteY148" fmla="*/ 3021292 h 3397250"/>
                <a:gd name="connsiteX149" fmla="*/ 1639330 w 1832851"/>
                <a:gd name="connsiteY149" fmla="*/ 3005007 h 3397250"/>
                <a:gd name="connsiteX150" fmla="*/ 1672229 w 1832851"/>
                <a:gd name="connsiteY150" fmla="*/ 2965198 h 3397250"/>
                <a:gd name="connsiteX151" fmla="*/ 1678443 w 1832851"/>
                <a:gd name="connsiteY151" fmla="*/ 2926838 h 3397250"/>
                <a:gd name="connsiteX152" fmla="*/ 1649565 w 1832851"/>
                <a:gd name="connsiteY152" fmla="*/ 2853012 h 3397250"/>
                <a:gd name="connsiteX153" fmla="*/ 1561304 w 1832851"/>
                <a:gd name="connsiteY153" fmla="*/ 2797083 h 3397250"/>
                <a:gd name="connsiteX154" fmla="*/ 1227606 w 1832851"/>
                <a:gd name="connsiteY154" fmla="*/ 2792476 h 3397250"/>
                <a:gd name="connsiteX155" fmla="*/ 1207349 w 1832851"/>
                <a:gd name="connsiteY155" fmla="*/ 2851863 h 3397250"/>
                <a:gd name="connsiteX156" fmla="*/ 1219871 w 1832851"/>
                <a:gd name="connsiteY156" fmla="*/ 2878137 h 3397250"/>
                <a:gd name="connsiteX157" fmla="*/ 1235340 w 1832851"/>
                <a:gd name="connsiteY157" fmla="*/ 2841065 h 3397250"/>
                <a:gd name="connsiteX158" fmla="*/ 1233499 w 1832851"/>
                <a:gd name="connsiteY158" fmla="*/ 2792476 h 3397250"/>
                <a:gd name="connsiteX159" fmla="*/ 1227606 w 1832851"/>
                <a:gd name="connsiteY159" fmla="*/ 2792476 h 3397250"/>
                <a:gd name="connsiteX160" fmla="*/ 929013 w 1832851"/>
                <a:gd name="connsiteY160" fmla="*/ 2784312 h 3397250"/>
                <a:gd name="connsiteX161" fmla="*/ 927646 w 1832851"/>
                <a:gd name="connsiteY161" fmla="*/ 2789550 h 3397250"/>
                <a:gd name="connsiteX162" fmla="*/ 923270 w 1832851"/>
                <a:gd name="connsiteY162" fmla="*/ 2889021 h 3397250"/>
                <a:gd name="connsiteX163" fmla="*/ 894097 w 1832851"/>
                <a:gd name="connsiteY163" fmla="*/ 2971733 h 3397250"/>
                <a:gd name="connsiteX164" fmla="*/ 897744 w 1832851"/>
                <a:gd name="connsiteY164" fmla="*/ 3029303 h 3397250"/>
                <a:gd name="connsiteX165" fmla="*/ 884251 w 1832851"/>
                <a:gd name="connsiteY165" fmla="*/ 3090881 h 3397250"/>
                <a:gd name="connsiteX166" fmla="*/ 837575 w 1832851"/>
                <a:gd name="connsiteY166" fmla="*/ 3057359 h 3397250"/>
                <a:gd name="connsiteX167" fmla="*/ 807308 w 1832851"/>
                <a:gd name="connsiteY167" fmla="*/ 3038412 h 3397250"/>
                <a:gd name="connsiteX168" fmla="*/ 797462 w 1832851"/>
                <a:gd name="connsiteY168" fmla="*/ 3012906 h 3397250"/>
                <a:gd name="connsiteX169" fmla="*/ 764278 w 1832851"/>
                <a:gd name="connsiteY169" fmla="*/ 3025295 h 3397250"/>
                <a:gd name="connsiteX170" fmla="*/ 766831 w 1832851"/>
                <a:gd name="connsiteY170" fmla="*/ 3079950 h 3397250"/>
                <a:gd name="connsiteX171" fmla="*/ 834293 w 1832851"/>
                <a:gd name="connsiteY171" fmla="*/ 3122580 h 3397250"/>
                <a:gd name="connsiteX172" fmla="*/ 888992 w 1832851"/>
                <a:gd name="connsiteY172" fmla="*/ 3187073 h 3397250"/>
                <a:gd name="connsiteX173" fmla="*/ 889356 w 1832851"/>
                <a:gd name="connsiteY173" fmla="*/ 3212579 h 3397250"/>
                <a:gd name="connsiteX174" fmla="*/ 947337 w 1832851"/>
                <a:gd name="connsiteY174" fmla="*/ 3228975 h 3397250"/>
                <a:gd name="connsiteX175" fmla="*/ 973593 w 1832851"/>
                <a:gd name="connsiteY175" fmla="*/ 3171405 h 3397250"/>
                <a:gd name="connsiteX176" fmla="*/ 919988 w 1832851"/>
                <a:gd name="connsiteY176" fmla="*/ 3138613 h 3397250"/>
                <a:gd name="connsiteX177" fmla="*/ 927646 w 1832851"/>
                <a:gd name="connsiteY177" fmla="*/ 3083958 h 3397250"/>
                <a:gd name="connsiteX178" fmla="*/ 954995 w 1832851"/>
                <a:gd name="connsiteY178" fmla="*/ 3019465 h 3397250"/>
                <a:gd name="connsiteX179" fmla="*/ 932386 w 1832851"/>
                <a:gd name="connsiteY179" fmla="*/ 3034404 h 3397250"/>
                <a:gd name="connsiteX180" fmla="*/ 918529 w 1832851"/>
                <a:gd name="connsiteY180" fmla="*/ 2991409 h 3397250"/>
                <a:gd name="connsiteX181" fmla="*/ 947337 w 1832851"/>
                <a:gd name="connsiteY181" fmla="*/ 2888657 h 3397250"/>
                <a:gd name="connsiteX182" fmla="*/ 964112 w 1832851"/>
                <a:gd name="connsiteY182" fmla="*/ 2873354 h 3397250"/>
                <a:gd name="connsiteX183" fmla="*/ 968123 w 1832851"/>
                <a:gd name="connsiteY183" fmla="*/ 2851127 h 3397250"/>
                <a:gd name="connsiteX184" fmla="*/ 947337 w 1832851"/>
                <a:gd name="connsiteY184" fmla="*/ 2851492 h 3397250"/>
                <a:gd name="connsiteX185" fmla="*/ 932022 w 1832851"/>
                <a:gd name="connsiteY185" fmla="*/ 2785906 h 3397250"/>
                <a:gd name="connsiteX186" fmla="*/ 929013 w 1832851"/>
                <a:gd name="connsiteY186" fmla="*/ 2784312 h 3397250"/>
                <a:gd name="connsiteX187" fmla="*/ 511806 w 1832851"/>
                <a:gd name="connsiteY187" fmla="*/ 2774950 h 3397250"/>
                <a:gd name="connsiteX188" fmla="*/ 341354 w 1832851"/>
                <a:gd name="connsiteY188" fmla="*/ 2868930 h 3397250"/>
                <a:gd name="connsiteX189" fmla="*/ 295730 w 1832851"/>
                <a:gd name="connsiteY189" fmla="*/ 2883444 h 3397250"/>
                <a:gd name="connsiteX190" fmla="*/ 295730 w 1832851"/>
                <a:gd name="connsiteY190" fmla="*/ 2887073 h 3397250"/>
                <a:gd name="connsiteX191" fmla="*/ 361794 w 1832851"/>
                <a:gd name="connsiteY191" fmla="*/ 2889613 h 3397250"/>
                <a:gd name="connsiteX192" fmla="*/ 459977 w 1832851"/>
                <a:gd name="connsiteY192" fmla="*/ 2898684 h 3397250"/>
                <a:gd name="connsiteX193" fmla="*/ 534800 w 1832851"/>
                <a:gd name="connsiteY193" fmla="*/ 2849698 h 3397250"/>
                <a:gd name="connsiteX194" fmla="*/ 551590 w 1832851"/>
                <a:gd name="connsiteY194" fmla="*/ 2834821 h 3397250"/>
                <a:gd name="connsiteX195" fmla="*/ 530055 w 1832851"/>
                <a:gd name="connsiteY195" fmla="*/ 2804341 h 3397250"/>
                <a:gd name="connsiteX196" fmla="*/ 511806 w 1832851"/>
                <a:gd name="connsiteY196" fmla="*/ 2774950 h 3397250"/>
                <a:gd name="connsiteX197" fmla="*/ 1337414 w 1832851"/>
                <a:gd name="connsiteY197" fmla="*/ 2765790 h 3397250"/>
                <a:gd name="connsiteX198" fmla="*/ 1309337 w 1832851"/>
                <a:gd name="connsiteY198" fmla="*/ 2790632 h 3397250"/>
                <a:gd name="connsiteX199" fmla="*/ 1301873 w 1832851"/>
                <a:gd name="connsiteY199" fmla="*/ 2822416 h 3397250"/>
                <a:gd name="connsiteX200" fmla="*/ 1315734 w 1832851"/>
                <a:gd name="connsiteY200" fmla="*/ 2848719 h 3397250"/>
                <a:gd name="connsiteX201" fmla="*/ 1337769 w 1832851"/>
                <a:gd name="connsiteY201" fmla="*/ 2848719 h 3397250"/>
                <a:gd name="connsiteX202" fmla="*/ 1330661 w 1832851"/>
                <a:gd name="connsiteY202" fmla="*/ 2783326 h 3397250"/>
                <a:gd name="connsiteX203" fmla="*/ 1337414 w 1832851"/>
                <a:gd name="connsiteY203" fmla="*/ 2765790 h 3397250"/>
                <a:gd name="connsiteX204" fmla="*/ 1359673 w 1832851"/>
                <a:gd name="connsiteY204" fmla="*/ 2765644 h 3397250"/>
                <a:gd name="connsiteX205" fmla="*/ 1341912 w 1832851"/>
                <a:gd name="connsiteY205" fmla="*/ 2774432 h 3397250"/>
                <a:gd name="connsiteX206" fmla="*/ 1347726 w 1832851"/>
                <a:gd name="connsiteY206" fmla="*/ 2827699 h 3397250"/>
                <a:gd name="connsiteX207" fmla="*/ 1386247 w 1832851"/>
                <a:gd name="connsiteY207" fmla="*/ 2874082 h 3397250"/>
                <a:gd name="connsiteX208" fmla="*/ 1398239 w 1832851"/>
                <a:gd name="connsiteY208" fmla="*/ 2878068 h 3397250"/>
                <a:gd name="connsiteX209" fmla="*/ 1437488 w 1832851"/>
                <a:gd name="connsiteY209" fmla="*/ 2892925 h 3397250"/>
                <a:gd name="connsiteX210" fmla="*/ 1443302 w 1832851"/>
                <a:gd name="connsiteY210" fmla="*/ 2892200 h 3397250"/>
                <a:gd name="connsiteX211" fmla="*/ 1440031 w 1832851"/>
                <a:gd name="connsiteY211" fmla="*/ 2884590 h 3397250"/>
                <a:gd name="connsiteX212" fmla="*/ 1351724 w 1832851"/>
                <a:gd name="connsiteY212" fmla="*/ 2804870 h 3397250"/>
                <a:gd name="connsiteX213" fmla="*/ 1355358 w 1832851"/>
                <a:gd name="connsiteY213" fmla="*/ 2801609 h 3397250"/>
                <a:gd name="connsiteX214" fmla="*/ 1444392 w 1832851"/>
                <a:gd name="connsiteY214" fmla="*/ 2882416 h 3397250"/>
                <a:gd name="connsiteX215" fmla="*/ 1445119 w 1832851"/>
                <a:gd name="connsiteY215" fmla="*/ 2864298 h 3397250"/>
                <a:gd name="connsiteX216" fmla="*/ 1380433 w 1832851"/>
                <a:gd name="connsiteY216" fmla="*/ 2767184 h 3397250"/>
                <a:gd name="connsiteX217" fmla="*/ 1359673 w 1832851"/>
                <a:gd name="connsiteY217" fmla="*/ 2765644 h 3397250"/>
                <a:gd name="connsiteX218" fmla="*/ 872198 w 1832851"/>
                <a:gd name="connsiteY218" fmla="*/ 2762250 h 3397250"/>
                <a:gd name="connsiteX219" fmla="*/ 866821 w 1832851"/>
                <a:gd name="connsiteY219" fmla="*/ 2773405 h 3397250"/>
                <a:gd name="connsiteX220" fmla="*/ 859651 w 1832851"/>
                <a:gd name="connsiteY220" fmla="*/ 2805790 h 3397250"/>
                <a:gd name="connsiteX221" fmla="*/ 901233 w 1832851"/>
                <a:gd name="connsiteY221" fmla="*/ 2870200 h 3397250"/>
                <a:gd name="connsiteX222" fmla="*/ 906969 w 1832851"/>
                <a:gd name="connsiteY222" fmla="*/ 2870200 h 3397250"/>
                <a:gd name="connsiteX223" fmla="*/ 923100 w 1832851"/>
                <a:gd name="connsiteY223" fmla="*/ 2799313 h 3397250"/>
                <a:gd name="connsiteX224" fmla="*/ 895140 w 1832851"/>
                <a:gd name="connsiteY224" fmla="*/ 2776283 h 3397250"/>
                <a:gd name="connsiteX225" fmla="*/ 872198 w 1832851"/>
                <a:gd name="connsiteY225" fmla="*/ 2762250 h 3397250"/>
                <a:gd name="connsiteX226" fmla="*/ 1576541 w 1832851"/>
                <a:gd name="connsiteY226" fmla="*/ 2711423 h 3397250"/>
                <a:gd name="connsiteX227" fmla="*/ 1547105 w 1832851"/>
                <a:gd name="connsiteY227" fmla="*/ 2712969 h 3397250"/>
                <a:gd name="connsiteX228" fmla="*/ 1514976 w 1832851"/>
                <a:gd name="connsiteY228" fmla="*/ 2765713 h 3397250"/>
                <a:gd name="connsiteX229" fmla="*/ 1492705 w 1832851"/>
                <a:gd name="connsiteY229" fmla="*/ 2791175 h 3397250"/>
                <a:gd name="connsiteX230" fmla="*/ 1493801 w 1832851"/>
                <a:gd name="connsiteY230" fmla="*/ 2791903 h 3397250"/>
                <a:gd name="connsiteX231" fmla="*/ 1543454 w 1832851"/>
                <a:gd name="connsiteY231" fmla="*/ 2784991 h 3397250"/>
                <a:gd name="connsiteX232" fmla="*/ 1611362 w 1832851"/>
                <a:gd name="connsiteY232" fmla="*/ 2796267 h 3397250"/>
                <a:gd name="connsiteX233" fmla="*/ 1681826 w 1832851"/>
                <a:gd name="connsiteY233" fmla="*/ 2898117 h 3397250"/>
                <a:gd name="connsiteX234" fmla="*/ 1687668 w 1832851"/>
                <a:gd name="connsiteY234" fmla="*/ 2925762 h 3397250"/>
                <a:gd name="connsiteX235" fmla="*/ 1697161 w 1832851"/>
                <a:gd name="connsiteY235" fmla="*/ 2911576 h 3397250"/>
                <a:gd name="connsiteX236" fmla="*/ 1705923 w 1832851"/>
                <a:gd name="connsiteY236" fmla="*/ 2887204 h 3397250"/>
                <a:gd name="connsiteX237" fmla="*/ 1703367 w 1832851"/>
                <a:gd name="connsiteY237" fmla="*/ 2866107 h 3397250"/>
                <a:gd name="connsiteX238" fmla="*/ 1664667 w 1832851"/>
                <a:gd name="connsiteY238" fmla="*/ 2776261 h 3397250"/>
                <a:gd name="connsiteX239" fmla="*/ 1604060 w 1832851"/>
                <a:gd name="connsiteY239" fmla="*/ 2724609 h 3397250"/>
                <a:gd name="connsiteX240" fmla="*/ 1576541 w 1832851"/>
                <a:gd name="connsiteY240" fmla="*/ 2711423 h 3397250"/>
                <a:gd name="connsiteX241" fmla="*/ 1341423 w 1832851"/>
                <a:gd name="connsiteY241" fmla="*/ 2700207 h 3397250"/>
                <a:gd name="connsiteX242" fmla="*/ 1313124 w 1832851"/>
                <a:gd name="connsiteY242" fmla="*/ 2705578 h 3397250"/>
                <a:gd name="connsiteX243" fmla="*/ 1244150 w 1832851"/>
                <a:gd name="connsiteY243" fmla="*/ 2783455 h 3397250"/>
                <a:gd name="connsiteX244" fmla="*/ 1257219 w 1832851"/>
                <a:gd name="connsiteY244" fmla="*/ 2821850 h 3397250"/>
                <a:gd name="connsiteX245" fmla="*/ 1270288 w 1832851"/>
                <a:gd name="connsiteY245" fmla="*/ 2809535 h 3397250"/>
                <a:gd name="connsiteX246" fmla="*/ 1302597 w 1832851"/>
                <a:gd name="connsiteY246" fmla="*/ 2785991 h 3397250"/>
                <a:gd name="connsiteX247" fmla="*/ 1329460 w 1832851"/>
                <a:gd name="connsiteY247" fmla="*/ 2757375 h 3397250"/>
                <a:gd name="connsiteX248" fmla="*/ 1389359 w 1832851"/>
                <a:gd name="connsiteY248" fmla="*/ 2758824 h 3397250"/>
                <a:gd name="connsiteX249" fmla="*/ 1434737 w 1832851"/>
                <a:gd name="connsiteY249" fmla="*/ 2805188 h 3397250"/>
                <a:gd name="connsiteX250" fmla="*/ 1434011 w 1832851"/>
                <a:gd name="connsiteY250" fmla="*/ 2795770 h 3397250"/>
                <a:gd name="connsiteX251" fmla="*/ 1418764 w 1832851"/>
                <a:gd name="connsiteY251" fmla="*/ 2733469 h 3397250"/>
                <a:gd name="connsiteX252" fmla="*/ 1341423 w 1832851"/>
                <a:gd name="connsiteY252" fmla="*/ 2700207 h 3397250"/>
                <a:gd name="connsiteX253" fmla="*/ 471517 w 1832851"/>
                <a:gd name="connsiteY253" fmla="*/ 2698029 h 3397250"/>
                <a:gd name="connsiteX254" fmla="*/ 444245 w 1832851"/>
                <a:gd name="connsiteY254" fmla="*/ 2703797 h 3397250"/>
                <a:gd name="connsiteX255" fmla="*/ 349862 w 1832851"/>
                <a:gd name="connsiteY255" fmla="*/ 2773918 h 3397250"/>
                <a:gd name="connsiteX256" fmla="*/ 309205 w 1832851"/>
                <a:gd name="connsiteY256" fmla="*/ 2846220 h 3397250"/>
                <a:gd name="connsiteX257" fmla="*/ 304123 w 1832851"/>
                <a:gd name="connsiteY257" fmla="*/ 2870200 h 3397250"/>
                <a:gd name="connsiteX258" fmla="*/ 375273 w 1832851"/>
                <a:gd name="connsiteY258" fmla="*/ 2824784 h 3397250"/>
                <a:gd name="connsiteX259" fmla="*/ 503053 w 1832851"/>
                <a:gd name="connsiteY259" fmla="*/ 2761202 h 3397250"/>
                <a:gd name="connsiteX260" fmla="*/ 509588 w 1832851"/>
                <a:gd name="connsiteY260" fmla="*/ 2755025 h 3397250"/>
                <a:gd name="connsiteX261" fmla="*/ 499060 w 1832851"/>
                <a:gd name="connsiteY261" fmla="*/ 2704523 h 3397250"/>
                <a:gd name="connsiteX262" fmla="*/ 471517 w 1832851"/>
                <a:gd name="connsiteY262" fmla="*/ 2698029 h 3397250"/>
                <a:gd name="connsiteX263" fmla="*/ 884422 w 1832851"/>
                <a:gd name="connsiteY263" fmla="*/ 2697922 h 3397250"/>
                <a:gd name="connsiteX264" fmla="*/ 874077 w 1832851"/>
                <a:gd name="connsiteY264" fmla="*/ 2702052 h 3397250"/>
                <a:gd name="connsiteX265" fmla="*/ 875178 w 1832851"/>
                <a:gd name="connsiteY265" fmla="*/ 2747374 h 3397250"/>
                <a:gd name="connsiteX266" fmla="*/ 902719 w 1832851"/>
                <a:gd name="connsiteY266" fmla="*/ 2769128 h 3397250"/>
                <a:gd name="connsiteX267" fmla="*/ 949721 w 1832851"/>
                <a:gd name="connsiteY267" fmla="*/ 2789795 h 3397250"/>
                <a:gd name="connsiteX268" fmla="*/ 1026466 w 1832851"/>
                <a:gd name="connsiteY268" fmla="*/ 2806474 h 3397250"/>
                <a:gd name="connsiteX269" fmla="*/ 1021325 w 1832851"/>
                <a:gd name="connsiteY269" fmla="*/ 2787257 h 3397250"/>
                <a:gd name="connsiteX270" fmla="*/ 918141 w 1832851"/>
                <a:gd name="connsiteY270" fmla="*/ 2705315 h 3397250"/>
                <a:gd name="connsiteX271" fmla="*/ 895145 w 1832851"/>
                <a:gd name="connsiteY271" fmla="*/ 2699740 h 3397250"/>
                <a:gd name="connsiteX272" fmla="*/ 884422 w 1832851"/>
                <a:gd name="connsiteY272" fmla="*/ 2697922 h 3397250"/>
                <a:gd name="connsiteX273" fmla="*/ 854063 w 1832851"/>
                <a:gd name="connsiteY273" fmla="*/ 2690315 h 3397250"/>
                <a:gd name="connsiteX274" fmla="*/ 685460 w 1832851"/>
                <a:gd name="connsiteY274" fmla="*/ 2809900 h 3397250"/>
                <a:gd name="connsiteX275" fmla="*/ 648155 w 1832851"/>
                <a:gd name="connsiteY275" fmla="*/ 2848065 h 3397250"/>
                <a:gd name="connsiteX276" fmla="*/ 690214 w 1832851"/>
                <a:gd name="connsiteY276" fmla="*/ 2864058 h 3397250"/>
                <a:gd name="connsiteX277" fmla="*/ 760801 w 1832851"/>
                <a:gd name="connsiteY277" fmla="*/ 2858970 h 3397250"/>
                <a:gd name="connsiteX278" fmla="*/ 829925 w 1832851"/>
                <a:gd name="connsiteY278" fmla="*/ 2812081 h 3397250"/>
                <a:gd name="connsiteX279" fmla="*/ 863938 w 1832851"/>
                <a:gd name="connsiteY279" fmla="*/ 2745928 h 3397250"/>
                <a:gd name="connsiteX280" fmla="*/ 867230 w 1832851"/>
                <a:gd name="connsiteY280" fmla="*/ 2696858 h 3397250"/>
                <a:gd name="connsiteX281" fmla="*/ 854063 w 1832851"/>
                <a:gd name="connsiteY281" fmla="*/ 2690315 h 3397250"/>
                <a:gd name="connsiteX282" fmla="*/ 911045 w 1832851"/>
                <a:gd name="connsiteY282" fmla="*/ 2676001 h 3397250"/>
                <a:gd name="connsiteX283" fmla="*/ 891043 w 1832851"/>
                <a:gd name="connsiteY283" fmla="*/ 2689264 h 3397250"/>
                <a:gd name="connsiteX284" fmla="*/ 917352 w 1832851"/>
                <a:gd name="connsiteY284" fmla="*/ 2692181 h 3397250"/>
                <a:gd name="connsiteX285" fmla="*/ 1002048 w 1832851"/>
                <a:gd name="connsiteY285" fmla="*/ 2744322 h 3397250"/>
                <a:gd name="connsiteX286" fmla="*/ 1021149 w 1832851"/>
                <a:gd name="connsiteY286" fmla="*/ 2774950 h 3397250"/>
                <a:gd name="connsiteX287" fmla="*/ 1024393 w 1832851"/>
                <a:gd name="connsiteY287" fmla="*/ 2772397 h 3397250"/>
                <a:gd name="connsiteX288" fmla="*/ 1000246 w 1832851"/>
                <a:gd name="connsiteY288" fmla="*/ 2716246 h 3397250"/>
                <a:gd name="connsiteX289" fmla="*/ 936454 w 1832851"/>
                <a:gd name="connsiteY289" fmla="*/ 2676137 h 3397250"/>
                <a:gd name="connsiteX290" fmla="*/ 911045 w 1832851"/>
                <a:gd name="connsiteY290" fmla="*/ 2676001 h 3397250"/>
                <a:gd name="connsiteX291" fmla="*/ 1524883 w 1832851"/>
                <a:gd name="connsiteY291" fmla="*/ 2668622 h 3397250"/>
                <a:gd name="connsiteX292" fmla="*/ 1491249 w 1832851"/>
                <a:gd name="connsiteY292" fmla="*/ 2678292 h 3397250"/>
                <a:gd name="connsiteX293" fmla="*/ 1435555 w 1832851"/>
                <a:gd name="connsiteY293" fmla="*/ 2765868 h 3397250"/>
                <a:gd name="connsiteX294" fmla="*/ 1445320 w 1832851"/>
                <a:gd name="connsiteY294" fmla="*/ 2816225 h 3397250"/>
                <a:gd name="connsiteX295" fmla="*/ 1463402 w 1832851"/>
                <a:gd name="connsiteY295" fmla="*/ 2791047 h 3397250"/>
                <a:gd name="connsiteX296" fmla="*/ 1508609 w 1832851"/>
                <a:gd name="connsiteY296" fmla="*/ 2757476 h 3397250"/>
                <a:gd name="connsiteX297" fmla="*/ 1533563 w 1832851"/>
                <a:gd name="connsiteY297" fmla="*/ 2711133 h 3397250"/>
                <a:gd name="connsiteX298" fmla="*/ 1549475 w 1832851"/>
                <a:gd name="connsiteY298" fmla="*/ 2677198 h 3397250"/>
                <a:gd name="connsiteX299" fmla="*/ 1557432 w 1832851"/>
                <a:gd name="connsiteY299" fmla="*/ 2670994 h 3397250"/>
                <a:gd name="connsiteX300" fmla="*/ 1524883 w 1832851"/>
                <a:gd name="connsiteY300" fmla="*/ 2668622 h 3397250"/>
                <a:gd name="connsiteX301" fmla="*/ 776513 w 1832851"/>
                <a:gd name="connsiteY301" fmla="*/ 2668587 h 3397250"/>
                <a:gd name="connsiteX302" fmla="*/ 700875 w 1832851"/>
                <a:gd name="connsiteY302" fmla="*/ 2726106 h 3397250"/>
                <a:gd name="connsiteX303" fmla="*/ 652276 w 1832851"/>
                <a:gd name="connsiteY303" fmla="*/ 2801712 h 3397250"/>
                <a:gd name="connsiteX304" fmla="*/ 656295 w 1832851"/>
                <a:gd name="connsiteY304" fmla="*/ 2832100 h 3397250"/>
                <a:gd name="connsiteX305" fmla="*/ 693201 w 1832851"/>
                <a:gd name="connsiteY305" fmla="*/ 2786157 h 3397250"/>
                <a:gd name="connsiteX306" fmla="*/ 778705 w 1832851"/>
                <a:gd name="connsiteY306" fmla="*/ 2703677 h 3397250"/>
                <a:gd name="connsiteX307" fmla="*/ 829131 w 1832851"/>
                <a:gd name="connsiteY307" fmla="*/ 2688121 h 3397250"/>
                <a:gd name="connsiteX308" fmla="*/ 776513 w 1832851"/>
                <a:gd name="connsiteY308" fmla="*/ 2668587 h 3397250"/>
                <a:gd name="connsiteX309" fmla="*/ 1340596 w 1832851"/>
                <a:gd name="connsiteY309" fmla="*/ 2642160 h 3397250"/>
                <a:gd name="connsiteX310" fmla="*/ 1313761 w 1832851"/>
                <a:gd name="connsiteY310" fmla="*/ 2650004 h 3397250"/>
                <a:gd name="connsiteX311" fmla="*/ 1297443 w 1832851"/>
                <a:gd name="connsiteY311" fmla="*/ 2666813 h 3397250"/>
                <a:gd name="connsiteX312" fmla="*/ 1309410 w 1832851"/>
                <a:gd name="connsiteY312" fmla="*/ 2676151 h 3397250"/>
                <a:gd name="connsiteX313" fmla="*/ 1350387 w 1832851"/>
                <a:gd name="connsiteY313" fmla="*/ 2671295 h 3397250"/>
                <a:gd name="connsiteX314" fmla="*/ 1367793 w 1832851"/>
                <a:gd name="connsiteY314" fmla="*/ 2676525 h 3397250"/>
                <a:gd name="connsiteX315" fmla="*/ 1365254 w 1832851"/>
                <a:gd name="connsiteY315" fmla="*/ 2666066 h 3397250"/>
                <a:gd name="connsiteX316" fmla="*/ 1340596 w 1832851"/>
                <a:gd name="connsiteY316" fmla="*/ 2642160 h 3397250"/>
                <a:gd name="connsiteX317" fmla="*/ 1476136 w 1832851"/>
                <a:gd name="connsiteY317" fmla="*/ 2629274 h 3397250"/>
                <a:gd name="connsiteX318" fmla="*/ 1453629 w 1832851"/>
                <a:gd name="connsiteY318" fmla="*/ 2640592 h 3397250"/>
                <a:gd name="connsiteX319" fmla="*/ 1424688 w 1832851"/>
                <a:gd name="connsiteY319" fmla="*/ 2682305 h 3397250"/>
                <a:gd name="connsiteX320" fmla="*/ 1427985 w 1832851"/>
                <a:gd name="connsiteY320" fmla="*/ 2734900 h 3397250"/>
                <a:gd name="connsiteX321" fmla="*/ 1430549 w 1832851"/>
                <a:gd name="connsiteY321" fmla="*/ 2735263 h 3397250"/>
                <a:gd name="connsiteX322" fmla="*/ 1450332 w 1832851"/>
                <a:gd name="connsiteY322" fmla="*/ 2698265 h 3397250"/>
                <a:gd name="connsiteX323" fmla="*/ 1534225 w 1832851"/>
                <a:gd name="connsiteY323" fmla="*/ 2659816 h 3397250"/>
                <a:gd name="connsiteX324" fmla="*/ 1545216 w 1832851"/>
                <a:gd name="connsiteY324" fmla="*/ 2662355 h 3397250"/>
                <a:gd name="connsiteX325" fmla="*/ 1542285 w 1832851"/>
                <a:gd name="connsiteY325" fmla="*/ 2657277 h 3397250"/>
                <a:gd name="connsiteX326" fmla="*/ 1476136 w 1832851"/>
                <a:gd name="connsiteY326" fmla="*/ 2629274 h 3397250"/>
                <a:gd name="connsiteX327" fmla="*/ 1300749 w 1832851"/>
                <a:gd name="connsiteY327" fmla="*/ 2629079 h 3397250"/>
                <a:gd name="connsiteX328" fmla="*/ 1288715 w 1832851"/>
                <a:gd name="connsiteY328" fmla="*/ 2633179 h 3397250"/>
                <a:gd name="connsiteX329" fmla="*/ 1273877 w 1832851"/>
                <a:gd name="connsiteY329" fmla="*/ 2668588 h 3397250"/>
                <a:gd name="connsiteX330" fmla="*/ 1315859 w 1832851"/>
                <a:gd name="connsiteY330" fmla="*/ 2641379 h 3397250"/>
                <a:gd name="connsiteX331" fmla="*/ 1333955 w 1832851"/>
                <a:gd name="connsiteY331" fmla="*/ 2637652 h 3397250"/>
                <a:gd name="connsiteX332" fmla="*/ 1313325 w 1832851"/>
                <a:gd name="connsiteY332" fmla="*/ 2630570 h 3397250"/>
                <a:gd name="connsiteX333" fmla="*/ 1300749 w 1832851"/>
                <a:gd name="connsiteY333" fmla="*/ 2629079 h 3397250"/>
                <a:gd name="connsiteX334" fmla="*/ 177781 w 1832851"/>
                <a:gd name="connsiteY334" fmla="*/ 2620962 h 3397250"/>
                <a:gd name="connsiteX335" fmla="*/ 63955 w 1832851"/>
                <a:gd name="connsiteY335" fmla="*/ 2671762 h 3397250"/>
                <a:gd name="connsiteX336" fmla="*/ 169026 w 1832851"/>
                <a:gd name="connsiteY336" fmla="*/ 2636165 h 3397250"/>
                <a:gd name="connsiteX337" fmla="*/ 181430 w 1832851"/>
                <a:gd name="connsiteY337" fmla="*/ 2623557 h 3397250"/>
                <a:gd name="connsiteX338" fmla="*/ 1334974 w 1832851"/>
                <a:gd name="connsiteY338" fmla="*/ 2606675 h 3397250"/>
                <a:gd name="connsiteX339" fmla="*/ 1334230 w 1832851"/>
                <a:gd name="connsiteY339" fmla="*/ 2613615 h 3397250"/>
                <a:gd name="connsiteX340" fmla="*/ 1362531 w 1832851"/>
                <a:gd name="connsiteY340" fmla="*/ 2647950 h 3397250"/>
                <a:gd name="connsiteX341" fmla="*/ 1338326 w 1832851"/>
                <a:gd name="connsiteY341" fmla="*/ 2610693 h 3397250"/>
                <a:gd name="connsiteX342" fmla="*/ 485705 w 1832851"/>
                <a:gd name="connsiteY342" fmla="*/ 2606675 h 3397250"/>
                <a:gd name="connsiteX343" fmla="*/ 476705 w 1832851"/>
                <a:gd name="connsiteY343" fmla="*/ 2627795 h 3397250"/>
                <a:gd name="connsiteX344" fmla="*/ 518705 w 1832851"/>
                <a:gd name="connsiteY344" fmla="*/ 2643188 h 3397250"/>
                <a:gd name="connsiteX345" fmla="*/ 524330 w 1832851"/>
                <a:gd name="connsiteY345" fmla="*/ 2632091 h 3397250"/>
                <a:gd name="connsiteX346" fmla="*/ 485705 w 1832851"/>
                <a:gd name="connsiteY346" fmla="*/ 2606675 h 3397250"/>
                <a:gd name="connsiteX347" fmla="*/ 729152 w 1832851"/>
                <a:gd name="connsiteY347" fmla="*/ 2590167 h 3397250"/>
                <a:gd name="connsiteX348" fmla="*/ 587690 w 1832851"/>
                <a:gd name="connsiteY348" fmla="*/ 2706032 h 3397250"/>
                <a:gd name="connsiteX349" fmla="*/ 576780 w 1832851"/>
                <a:gd name="connsiteY349" fmla="*/ 2815359 h 3397250"/>
                <a:gd name="connsiteX350" fmla="*/ 598963 w 1832851"/>
                <a:gd name="connsiteY350" fmla="*/ 2865119 h 3397250"/>
                <a:gd name="connsiteX351" fmla="*/ 656421 w 1832851"/>
                <a:gd name="connsiteY351" fmla="*/ 2906162 h 3397250"/>
                <a:gd name="connsiteX352" fmla="*/ 718606 w 1832851"/>
                <a:gd name="connsiteY352" fmla="*/ 2912336 h 3397250"/>
                <a:gd name="connsiteX353" fmla="*/ 790974 w 1832851"/>
                <a:gd name="connsiteY353" fmla="*/ 2878194 h 3397250"/>
                <a:gd name="connsiteX354" fmla="*/ 816430 w 1832851"/>
                <a:gd name="connsiteY354" fmla="*/ 2834609 h 3397250"/>
                <a:gd name="connsiteX355" fmla="*/ 750972 w 1832851"/>
                <a:gd name="connsiteY355" fmla="*/ 2881463 h 3397250"/>
                <a:gd name="connsiteX356" fmla="*/ 712060 w 1832851"/>
                <a:gd name="connsiteY356" fmla="*/ 2883279 h 3397250"/>
                <a:gd name="connsiteX357" fmla="*/ 633874 w 1832851"/>
                <a:gd name="connsiteY357" fmla="*/ 2850590 h 3397250"/>
                <a:gd name="connsiteX358" fmla="*/ 639693 w 1832851"/>
                <a:gd name="connsiteY358" fmla="*/ 2805189 h 3397250"/>
                <a:gd name="connsiteX359" fmla="*/ 665512 w 1832851"/>
                <a:gd name="connsiteY359" fmla="*/ 2743806 h 3397250"/>
                <a:gd name="connsiteX360" fmla="*/ 732425 w 1832851"/>
                <a:gd name="connsiteY360" fmla="*/ 2669347 h 3397250"/>
                <a:gd name="connsiteX361" fmla="*/ 752790 w 1832851"/>
                <a:gd name="connsiteY361" fmla="*/ 2655909 h 3397250"/>
                <a:gd name="connsiteX362" fmla="*/ 712788 w 1832851"/>
                <a:gd name="connsiteY362" fmla="*/ 2625036 h 3397250"/>
                <a:gd name="connsiteX363" fmla="*/ 733880 w 1832851"/>
                <a:gd name="connsiteY363" fmla="*/ 2595252 h 3397250"/>
                <a:gd name="connsiteX364" fmla="*/ 729152 w 1832851"/>
                <a:gd name="connsiteY364" fmla="*/ 2590167 h 3397250"/>
                <a:gd name="connsiteX365" fmla="*/ 1603628 w 1832851"/>
                <a:gd name="connsiteY365" fmla="*/ 2586274 h 3397250"/>
                <a:gd name="connsiteX366" fmla="*/ 1590782 w 1832851"/>
                <a:gd name="connsiteY366" fmla="*/ 2599045 h 3397250"/>
                <a:gd name="connsiteX367" fmla="*/ 1592617 w 1832851"/>
                <a:gd name="connsiteY367" fmla="*/ 2645021 h 3397250"/>
                <a:gd name="connsiteX368" fmla="*/ 1610969 w 1832851"/>
                <a:gd name="connsiteY368" fmla="*/ 2659982 h 3397250"/>
                <a:gd name="connsiteX369" fmla="*/ 1588579 w 1832851"/>
                <a:gd name="connsiteY369" fmla="*/ 2702309 h 3397250"/>
                <a:gd name="connsiteX370" fmla="*/ 1607666 w 1832851"/>
                <a:gd name="connsiteY370" fmla="*/ 2706688 h 3397250"/>
                <a:gd name="connsiteX371" fmla="*/ 1622348 w 1832851"/>
                <a:gd name="connsiteY371" fmla="*/ 2690633 h 3397250"/>
                <a:gd name="connsiteX372" fmla="*/ 1645105 w 1832851"/>
                <a:gd name="connsiteY372" fmla="*/ 2605978 h 3397250"/>
                <a:gd name="connsiteX373" fmla="*/ 1625284 w 1832851"/>
                <a:gd name="connsiteY373" fmla="*/ 2595761 h 3397250"/>
                <a:gd name="connsiteX374" fmla="*/ 1614273 w 1832851"/>
                <a:gd name="connsiteY374" fmla="*/ 2634075 h 3397250"/>
                <a:gd name="connsiteX375" fmla="*/ 1602160 w 1832851"/>
                <a:gd name="connsiteY375" fmla="*/ 2632250 h 3397250"/>
                <a:gd name="connsiteX376" fmla="*/ 1603628 w 1832851"/>
                <a:gd name="connsiteY376" fmla="*/ 2586274 h 3397250"/>
                <a:gd name="connsiteX377" fmla="*/ 793921 w 1832851"/>
                <a:gd name="connsiteY377" fmla="*/ 2577847 h 3397250"/>
                <a:gd name="connsiteX378" fmla="*/ 750879 w 1832851"/>
                <a:gd name="connsiteY378" fmla="*/ 2593181 h 3397250"/>
                <a:gd name="connsiteX379" fmla="*/ 726309 w 1832851"/>
                <a:gd name="connsiteY379" fmla="*/ 2626374 h 3397250"/>
                <a:gd name="connsiteX380" fmla="*/ 772148 w 1832851"/>
                <a:gd name="connsiteY380" fmla="*/ 2647300 h 3397250"/>
                <a:gd name="connsiteX381" fmla="*/ 836688 w 1832851"/>
                <a:gd name="connsiteY381" fmla="*/ 2674721 h 3397250"/>
                <a:gd name="connsiteX382" fmla="*/ 851356 w 1832851"/>
                <a:gd name="connsiteY382" fmla="*/ 2666062 h 3397250"/>
                <a:gd name="connsiteX383" fmla="*/ 848055 w 1832851"/>
                <a:gd name="connsiteY383" fmla="*/ 2623488 h 3397250"/>
                <a:gd name="connsiteX384" fmla="*/ 836688 w 1832851"/>
                <a:gd name="connsiteY384" fmla="*/ 2590655 h 3397250"/>
                <a:gd name="connsiteX385" fmla="*/ 793921 w 1832851"/>
                <a:gd name="connsiteY385" fmla="*/ 2577847 h 3397250"/>
                <a:gd name="connsiteX386" fmla="*/ 522921 w 1832851"/>
                <a:gd name="connsiteY386" fmla="*/ 2574009 h 3397250"/>
                <a:gd name="connsiteX387" fmla="*/ 505993 w 1832851"/>
                <a:gd name="connsiteY387" fmla="*/ 2576449 h 3397250"/>
                <a:gd name="connsiteX388" fmla="*/ 515258 w 1832851"/>
                <a:gd name="connsiteY388" fmla="*/ 2587656 h 3397250"/>
                <a:gd name="connsiteX389" fmla="*/ 530583 w 1832851"/>
                <a:gd name="connsiteY389" fmla="*/ 2608263 h 3397250"/>
                <a:gd name="connsiteX390" fmla="*/ 537710 w 1832851"/>
                <a:gd name="connsiteY390" fmla="*/ 2581872 h 3397250"/>
                <a:gd name="connsiteX391" fmla="*/ 522921 w 1832851"/>
                <a:gd name="connsiteY391" fmla="*/ 2574009 h 3397250"/>
                <a:gd name="connsiteX392" fmla="*/ 1132627 w 1832851"/>
                <a:gd name="connsiteY392" fmla="*/ 2573799 h 3397250"/>
                <a:gd name="connsiteX393" fmla="*/ 1128174 w 1832851"/>
                <a:gd name="connsiteY393" fmla="*/ 2575393 h 3397250"/>
                <a:gd name="connsiteX394" fmla="*/ 1137626 w 1832851"/>
                <a:gd name="connsiteY394" fmla="*/ 2626396 h 3397250"/>
                <a:gd name="connsiteX395" fmla="*/ 1069643 w 1832851"/>
                <a:gd name="connsiteY395" fmla="*/ 2742609 h 3397250"/>
                <a:gd name="connsiteX396" fmla="*/ 1036560 w 1832851"/>
                <a:gd name="connsiteY396" fmla="*/ 2753538 h 3397250"/>
                <a:gd name="connsiteX397" fmla="*/ 1042740 w 1832851"/>
                <a:gd name="connsiteY397" fmla="*/ 2811463 h 3397250"/>
                <a:gd name="connsiteX398" fmla="*/ 1127811 w 1832851"/>
                <a:gd name="connsiteY398" fmla="*/ 2776489 h 3397250"/>
                <a:gd name="connsiteX399" fmla="*/ 1145624 w 1832851"/>
                <a:gd name="connsiteY399" fmla="*/ 2751352 h 3397250"/>
                <a:gd name="connsiteX400" fmla="*/ 1172527 w 1832851"/>
                <a:gd name="connsiteY400" fmla="*/ 2636960 h 3397250"/>
                <a:gd name="connsiteX401" fmla="*/ 1136536 w 1832851"/>
                <a:gd name="connsiteY401" fmla="*/ 2576850 h 3397250"/>
                <a:gd name="connsiteX402" fmla="*/ 1132627 w 1832851"/>
                <a:gd name="connsiteY402" fmla="*/ 2573799 h 3397250"/>
                <a:gd name="connsiteX403" fmla="*/ 1578794 w 1832851"/>
                <a:gd name="connsiteY403" fmla="*/ 2567865 h 3397250"/>
                <a:gd name="connsiteX404" fmla="*/ 1555511 w 1832851"/>
                <a:gd name="connsiteY404" fmla="*/ 2575285 h 3397250"/>
                <a:gd name="connsiteX405" fmla="*/ 1542662 w 1832851"/>
                <a:gd name="connsiteY405" fmla="*/ 2590045 h 3397250"/>
                <a:gd name="connsiteX406" fmla="*/ 1537155 w 1832851"/>
                <a:gd name="connsiteY406" fmla="*/ 2618457 h 3397250"/>
                <a:gd name="connsiteX407" fmla="*/ 1576803 w 1832851"/>
                <a:gd name="connsiteY407" fmla="*/ 2603697 h 3397250"/>
                <a:gd name="connsiteX408" fmla="*/ 1595893 w 1832851"/>
                <a:gd name="connsiteY408" fmla="*/ 2580451 h 3397250"/>
                <a:gd name="connsiteX409" fmla="*/ 1585247 w 1832851"/>
                <a:gd name="connsiteY409" fmla="*/ 2573440 h 3397250"/>
                <a:gd name="connsiteX410" fmla="*/ 1578794 w 1832851"/>
                <a:gd name="connsiteY410" fmla="*/ 2567865 h 3397250"/>
                <a:gd name="connsiteX411" fmla="*/ 1394524 w 1832851"/>
                <a:gd name="connsiteY411" fmla="*/ 2541587 h 3397250"/>
                <a:gd name="connsiteX412" fmla="*/ 1364850 w 1832851"/>
                <a:gd name="connsiteY412" fmla="*/ 2582115 h 3397250"/>
                <a:gd name="connsiteX413" fmla="*/ 1361186 w 1832851"/>
                <a:gd name="connsiteY413" fmla="*/ 2603826 h 3397250"/>
                <a:gd name="connsiteX414" fmla="*/ 1361186 w 1832851"/>
                <a:gd name="connsiteY414" fmla="*/ 2617577 h 3397250"/>
                <a:gd name="connsiteX415" fmla="*/ 1359721 w 1832851"/>
                <a:gd name="connsiteY415" fmla="*/ 2621195 h 3397250"/>
                <a:gd name="connsiteX416" fmla="*/ 1382068 w 1832851"/>
                <a:gd name="connsiteY416" fmla="*/ 2683435 h 3397250"/>
                <a:gd name="connsiteX417" fmla="*/ 1391593 w 1832851"/>
                <a:gd name="connsiteY417" fmla="*/ 2688863 h 3397250"/>
                <a:gd name="connsiteX418" fmla="*/ 1390861 w 1832851"/>
                <a:gd name="connsiteY418" fmla="*/ 2683073 h 3397250"/>
                <a:gd name="connsiteX419" fmla="*/ 1394158 w 1832851"/>
                <a:gd name="connsiteY419" fmla="*/ 2682711 h 3397250"/>
                <a:gd name="connsiteX420" fmla="*/ 1410644 w 1832851"/>
                <a:gd name="connsiteY420" fmla="*/ 2599484 h 3397250"/>
                <a:gd name="connsiteX421" fmla="*/ 1404416 w 1832851"/>
                <a:gd name="connsiteY421" fmla="*/ 2562936 h 3397250"/>
                <a:gd name="connsiteX422" fmla="*/ 1401851 w 1832851"/>
                <a:gd name="connsiteY422" fmla="*/ 2564746 h 3397250"/>
                <a:gd name="connsiteX423" fmla="*/ 1391227 w 1832851"/>
                <a:gd name="connsiteY423" fmla="*/ 2607445 h 3397250"/>
                <a:gd name="connsiteX424" fmla="*/ 1384999 w 1832851"/>
                <a:gd name="connsiteY424" fmla="*/ 2640012 h 3397250"/>
                <a:gd name="connsiteX425" fmla="*/ 1389395 w 1832851"/>
                <a:gd name="connsiteY425" fmla="*/ 2678369 h 3397250"/>
                <a:gd name="connsiteX426" fmla="*/ 1377306 w 1832851"/>
                <a:gd name="connsiteY426" fmla="*/ 2646526 h 3397250"/>
                <a:gd name="connsiteX427" fmla="*/ 1400386 w 1832851"/>
                <a:gd name="connsiteY427" fmla="*/ 2554975 h 3397250"/>
                <a:gd name="connsiteX428" fmla="*/ 1394524 w 1832851"/>
                <a:gd name="connsiteY428" fmla="*/ 2541587 h 3397250"/>
                <a:gd name="connsiteX429" fmla="*/ 1595014 w 1832851"/>
                <a:gd name="connsiteY429" fmla="*/ 2541046 h 3397250"/>
                <a:gd name="connsiteX430" fmla="*/ 1589486 w 1832851"/>
                <a:gd name="connsiteY430" fmla="*/ 2567912 h 3397250"/>
                <a:gd name="connsiteX431" fmla="*/ 1614914 w 1832851"/>
                <a:gd name="connsiteY431" fmla="*/ 2565121 h 3397250"/>
                <a:gd name="connsiteX432" fmla="*/ 1619705 w 1832851"/>
                <a:gd name="connsiteY432" fmla="*/ 2552560 h 3397250"/>
                <a:gd name="connsiteX433" fmla="*/ 1595014 w 1832851"/>
                <a:gd name="connsiteY433" fmla="*/ 2541046 h 3397250"/>
                <a:gd name="connsiteX434" fmla="*/ 1220247 w 1832851"/>
                <a:gd name="connsiteY434" fmla="*/ 2536825 h 3397250"/>
                <a:gd name="connsiteX435" fmla="*/ 1218431 w 1832851"/>
                <a:gd name="connsiteY435" fmla="*/ 2537191 h 3397250"/>
                <a:gd name="connsiteX436" fmla="*/ 1223880 w 1832851"/>
                <a:gd name="connsiteY436" fmla="*/ 2545617 h 3397250"/>
                <a:gd name="connsiteX437" fmla="*/ 1263110 w 1832851"/>
                <a:gd name="connsiteY437" fmla="*/ 2607163 h 3397250"/>
                <a:gd name="connsiteX438" fmla="*/ 1298707 w 1832851"/>
                <a:gd name="connsiteY438" fmla="*/ 2613025 h 3397250"/>
                <a:gd name="connsiteX439" fmla="*/ 1303793 w 1832851"/>
                <a:gd name="connsiteY439" fmla="*/ 2613025 h 3397250"/>
                <a:gd name="connsiteX440" fmla="*/ 1303793 w 1832851"/>
                <a:gd name="connsiteY440" fmla="*/ 2611193 h 3397250"/>
                <a:gd name="connsiteX441" fmla="*/ 1220247 w 1832851"/>
                <a:gd name="connsiteY441" fmla="*/ 2536825 h 3397250"/>
                <a:gd name="connsiteX442" fmla="*/ 1657587 w 1832851"/>
                <a:gd name="connsiteY442" fmla="*/ 2534608 h 3397250"/>
                <a:gd name="connsiteX443" fmla="*/ 1657730 w 1832851"/>
                <a:gd name="connsiteY443" fmla="*/ 2535056 h 3397250"/>
                <a:gd name="connsiteX444" fmla="*/ 1651910 w 1832851"/>
                <a:gd name="connsiteY444" fmla="*/ 2535427 h 3397250"/>
                <a:gd name="connsiteX445" fmla="*/ 1645597 w 1832851"/>
                <a:gd name="connsiteY445" fmla="*/ 2535336 h 3397250"/>
                <a:gd name="connsiteX446" fmla="*/ 1626340 w 1832851"/>
                <a:gd name="connsiteY446" fmla="*/ 2546614 h 3397250"/>
                <a:gd name="connsiteX447" fmla="*/ 1617257 w 1832851"/>
                <a:gd name="connsiteY447" fmla="*/ 2575718 h 3397250"/>
                <a:gd name="connsiteX448" fmla="*/ 1642327 w 1832851"/>
                <a:gd name="connsiteY448" fmla="*/ 2595727 h 3397250"/>
                <a:gd name="connsiteX449" fmla="*/ 1718265 w 1832851"/>
                <a:gd name="connsiteY449" fmla="*/ 2581175 h 3397250"/>
                <a:gd name="connsiteX450" fmla="*/ 1710635 w 1832851"/>
                <a:gd name="connsiteY450" fmla="*/ 2574990 h 3397250"/>
                <a:gd name="connsiteX451" fmla="*/ 1668124 w 1832851"/>
                <a:gd name="connsiteY451" fmla="*/ 2534608 h 3397250"/>
                <a:gd name="connsiteX452" fmla="*/ 1664854 w 1832851"/>
                <a:gd name="connsiteY452" fmla="*/ 2537155 h 3397250"/>
                <a:gd name="connsiteX453" fmla="*/ 1668488 w 1832851"/>
                <a:gd name="connsiteY453" fmla="*/ 2539702 h 3397250"/>
                <a:gd name="connsiteX454" fmla="*/ 1668124 w 1832851"/>
                <a:gd name="connsiteY454" fmla="*/ 2540793 h 3397250"/>
                <a:gd name="connsiteX455" fmla="*/ 1663038 w 1832851"/>
                <a:gd name="connsiteY455" fmla="*/ 2537883 h 3397250"/>
                <a:gd name="connsiteX456" fmla="*/ 1663038 w 1832851"/>
                <a:gd name="connsiteY456" fmla="*/ 2538610 h 3397250"/>
                <a:gd name="connsiteX457" fmla="*/ 1658269 w 1832851"/>
                <a:gd name="connsiteY457" fmla="*/ 2536746 h 3397250"/>
                <a:gd name="connsiteX458" fmla="*/ 1657730 w 1832851"/>
                <a:gd name="connsiteY458" fmla="*/ 2535056 h 3397250"/>
                <a:gd name="connsiteX459" fmla="*/ 1659041 w 1832851"/>
                <a:gd name="connsiteY459" fmla="*/ 2534972 h 3397250"/>
                <a:gd name="connsiteX460" fmla="*/ 486181 w 1832851"/>
                <a:gd name="connsiteY460" fmla="*/ 2531322 h 3397250"/>
                <a:gd name="connsiteX461" fmla="*/ 404226 w 1832851"/>
                <a:gd name="connsiteY461" fmla="*/ 2575928 h 3397250"/>
                <a:gd name="connsiteX462" fmla="*/ 354468 w 1832851"/>
                <a:gd name="connsiteY462" fmla="*/ 2702800 h 3397250"/>
                <a:gd name="connsiteX463" fmla="*/ 361785 w 1832851"/>
                <a:gd name="connsiteY463" fmla="*/ 2710844 h 3397250"/>
                <a:gd name="connsiteX464" fmla="*/ 393982 w 1832851"/>
                <a:gd name="connsiteY464" fmla="*/ 2702435 h 3397250"/>
                <a:gd name="connsiteX465" fmla="*/ 452887 w 1832851"/>
                <a:gd name="connsiteY465" fmla="*/ 2656366 h 3397250"/>
                <a:gd name="connsiteX466" fmla="*/ 475205 w 1832851"/>
                <a:gd name="connsiteY466" fmla="*/ 2593478 h 3397250"/>
                <a:gd name="connsiteX467" fmla="*/ 515084 w 1832851"/>
                <a:gd name="connsiteY467" fmla="*/ 2562400 h 3397250"/>
                <a:gd name="connsiteX468" fmla="*/ 541793 w 1832851"/>
                <a:gd name="connsiteY468" fmla="*/ 2570444 h 3397250"/>
                <a:gd name="connsiteX469" fmla="*/ 486181 w 1832851"/>
                <a:gd name="connsiteY469" fmla="*/ 2531322 h 3397250"/>
                <a:gd name="connsiteX470" fmla="*/ 1108253 w 1832851"/>
                <a:gd name="connsiteY470" fmla="*/ 2530317 h 3397250"/>
                <a:gd name="connsiteX471" fmla="*/ 1097263 w 1832851"/>
                <a:gd name="connsiteY471" fmla="*/ 2532462 h 3397250"/>
                <a:gd name="connsiteX472" fmla="*/ 1095491 w 1832851"/>
                <a:gd name="connsiteY472" fmla="*/ 2549625 h 3397250"/>
                <a:gd name="connsiteX473" fmla="*/ 1114988 w 1832851"/>
                <a:gd name="connsiteY473" fmla="*/ 2567502 h 3397250"/>
                <a:gd name="connsiteX474" fmla="*/ 1108253 w 1832851"/>
                <a:gd name="connsiteY474" fmla="*/ 2530317 h 3397250"/>
                <a:gd name="connsiteX475" fmla="*/ 427064 w 1832851"/>
                <a:gd name="connsiteY475" fmla="*/ 2528887 h 3397250"/>
                <a:gd name="connsiteX476" fmla="*/ 356069 w 1832851"/>
                <a:gd name="connsiteY476" fmla="*/ 2551825 h 3397250"/>
                <a:gd name="connsiteX477" fmla="*/ 322193 w 1832851"/>
                <a:gd name="connsiteY477" fmla="*/ 2654867 h 3397250"/>
                <a:gd name="connsiteX478" fmla="*/ 352825 w 1832851"/>
                <a:gd name="connsiteY478" fmla="*/ 2686909 h 3397250"/>
                <a:gd name="connsiteX479" fmla="*/ 351384 w 1832851"/>
                <a:gd name="connsiteY479" fmla="*/ 2679262 h 3397250"/>
                <a:gd name="connsiteX480" fmla="*/ 370124 w 1832851"/>
                <a:gd name="connsiteY480" fmla="*/ 2606441 h 3397250"/>
                <a:gd name="connsiteX481" fmla="*/ 426343 w 1832851"/>
                <a:gd name="connsiteY481" fmla="*/ 2536533 h 3397250"/>
                <a:gd name="connsiteX482" fmla="*/ 427064 w 1832851"/>
                <a:gd name="connsiteY482" fmla="*/ 2528887 h 3397250"/>
                <a:gd name="connsiteX483" fmla="*/ 1535593 w 1832851"/>
                <a:gd name="connsiteY483" fmla="*/ 2523645 h 3397250"/>
                <a:gd name="connsiteX484" fmla="*/ 1501831 w 1832851"/>
                <a:gd name="connsiteY484" fmla="*/ 2546025 h 3397250"/>
                <a:gd name="connsiteX485" fmla="*/ 1484768 w 1832851"/>
                <a:gd name="connsiteY485" fmla="*/ 2574276 h 3397250"/>
                <a:gd name="connsiteX486" fmla="*/ 1506550 w 1832851"/>
                <a:gd name="connsiteY486" fmla="*/ 2591886 h 3397250"/>
                <a:gd name="connsiteX487" fmla="*/ 1557012 w 1832851"/>
                <a:gd name="connsiteY487" fmla="*/ 2569139 h 3397250"/>
                <a:gd name="connsiteX488" fmla="*/ 1575890 w 1832851"/>
                <a:gd name="connsiteY488" fmla="*/ 2557766 h 3397250"/>
                <a:gd name="connsiteX489" fmla="*/ 1578431 w 1832851"/>
                <a:gd name="connsiteY489" fmla="*/ 2545658 h 3397250"/>
                <a:gd name="connsiteX490" fmla="*/ 1566088 w 1832851"/>
                <a:gd name="connsiteY490" fmla="*/ 2539788 h 3397250"/>
                <a:gd name="connsiteX491" fmla="*/ 1535593 w 1832851"/>
                <a:gd name="connsiteY491" fmla="*/ 2523645 h 3397250"/>
                <a:gd name="connsiteX492" fmla="*/ 1249539 w 1832851"/>
                <a:gd name="connsiteY492" fmla="*/ 2511526 h 3397250"/>
                <a:gd name="connsiteX493" fmla="*/ 1229578 w 1832851"/>
                <a:gd name="connsiteY493" fmla="*/ 2514931 h 3397250"/>
                <a:gd name="connsiteX494" fmla="*/ 1203780 w 1832851"/>
                <a:gd name="connsiteY494" fmla="*/ 2525067 h 3397250"/>
                <a:gd name="connsiteX495" fmla="*/ 1206687 w 1832851"/>
                <a:gd name="connsiteY495" fmla="*/ 2528325 h 3397250"/>
                <a:gd name="connsiteX496" fmla="*/ 1291347 w 1832851"/>
                <a:gd name="connsiteY496" fmla="*/ 2582261 h 3397250"/>
                <a:gd name="connsiteX497" fmla="*/ 1296434 w 1832851"/>
                <a:gd name="connsiteY497" fmla="*/ 2589862 h 3397250"/>
                <a:gd name="connsiteX498" fmla="*/ 1333133 w 1832851"/>
                <a:gd name="connsiteY498" fmla="*/ 2629319 h 3397250"/>
                <a:gd name="connsiteX499" fmla="*/ 1337130 w 1832851"/>
                <a:gd name="connsiteY499" fmla="*/ 2632577 h 3397250"/>
                <a:gd name="connsiteX500" fmla="*/ 1328409 w 1832851"/>
                <a:gd name="connsiteY500" fmla="*/ 2612306 h 3397250"/>
                <a:gd name="connsiteX501" fmla="*/ 1300431 w 1832851"/>
                <a:gd name="connsiteY501" fmla="*/ 2541356 h 3397250"/>
                <a:gd name="connsiteX502" fmla="*/ 1249539 w 1832851"/>
                <a:gd name="connsiteY502" fmla="*/ 2511526 h 3397250"/>
                <a:gd name="connsiteX503" fmla="*/ 1033479 w 1832851"/>
                <a:gd name="connsiteY503" fmla="*/ 2506662 h 3397250"/>
                <a:gd name="connsiteX504" fmla="*/ 1030217 w 1832851"/>
                <a:gd name="connsiteY504" fmla="*/ 2515369 h 3397250"/>
                <a:gd name="connsiteX505" fmla="*/ 1047615 w 1832851"/>
                <a:gd name="connsiteY505" fmla="*/ 2564708 h 3397250"/>
                <a:gd name="connsiteX506" fmla="*/ 991434 w 1832851"/>
                <a:gd name="connsiteY506" fmla="*/ 2601350 h 3397250"/>
                <a:gd name="connsiteX507" fmla="*/ 975124 w 1832851"/>
                <a:gd name="connsiteY507" fmla="*/ 2630010 h 3397250"/>
                <a:gd name="connsiteX508" fmla="*/ 924380 w 1832851"/>
                <a:gd name="connsiteY508" fmla="*/ 2664475 h 3397250"/>
                <a:gd name="connsiteX509" fmla="*/ 925830 w 1832851"/>
                <a:gd name="connsiteY509" fmla="*/ 2667014 h 3397250"/>
                <a:gd name="connsiteX510" fmla="*/ 932716 w 1832851"/>
                <a:gd name="connsiteY510" fmla="*/ 2667014 h 3397250"/>
                <a:gd name="connsiteX511" fmla="*/ 1027317 w 1832851"/>
                <a:gd name="connsiteY511" fmla="*/ 2734130 h 3397250"/>
                <a:gd name="connsiteX512" fmla="*/ 1081323 w 1832851"/>
                <a:gd name="connsiteY512" fmla="*/ 2711274 h 3397250"/>
                <a:gd name="connsiteX513" fmla="*/ 1125543 w 1832851"/>
                <a:gd name="connsiteY513" fmla="*/ 2606066 h 3397250"/>
                <a:gd name="connsiteX514" fmla="*/ 1088935 w 1832851"/>
                <a:gd name="connsiteY514" fmla="*/ 2569061 h 3397250"/>
                <a:gd name="connsiteX515" fmla="*/ 1076612 w 1832851"/>
                <a:gd name="connsiteY515" fmla="*/ 2531331 h 3397250"/>
                <a:gd name="connsiteX516" fmla="*/ 1033479 w 1832851"/>
                <a:gd name="connsiteY516" fmla="*/ 2506662 h 3397250"/>
                <a:gd name="connsiteX517" fmla="*/ 1602071 w 1832851"/>
                <a:gd name="connsiteY517" fmla="*/ 2484253 h 3397250"/>
                <a:gd name="connsiteX518" fmla="*/ 1580220 w 1832851"/>
                <a:gd name="connsiteY518" fmla="*/ 2496621 h 3397250"/>
                <a:gd name="connsiteX519" fmla="*/ 1564027 w 1832851"/>
                <a:gd name="connsiteY519" fmla="*/ 2520195 h 3397250"/>
                <a:gd name="connsiteX520" fmla="*/ 1568811 w 1832851"/>
                <a:gd name="connsiteY520" fmla="*/ 2531625 h 3397250"/>
                <a:gd name="connsiteX521" fmla="*/ 1604141 w 1832851"/>
                <a:gd name="connsiteY521" fmla="*/ 2530196 h 3397250"/>
                <a:gd name="connsiteX522" fmla="*/ 1623277 w 1832851"/>
                <a:gd name="connsiteY522" fmla="*/ 2533054 h 3397250"/>
                <a:gd name="connsiteX523" fmla="*/ 1640942 w 1832851"/>
                <a:gd name="connsiteY523" fmla="*/ 2510908 h 3397250"/>
                <a:gd name="connsiteX524" fmla="*/ 1625854 w 1832851"/>
                <a:gd name="connsiteY524" fmla="*/ 2484476 h 3397250"/>
                <a:gd name="connsiteX525" fmla="*/ 1602071 w 1832851"/>
                <a:gd name="connsiteY525" fmla="*/ 2484253 h 3397250"/>
                <a:gd name="connsiteX526" fmla="*/ 951363 w 1832851"/>
                <a:gd name="connsiteY526" fmla="*/ 2482136 h 3397250"/>
                <a:gd name="connsiteX527" fmla="*/ 937646 w 1832851"/>
                <a:gd name="connsiteY527" fmla="*/ 2483239 h 3397250"/>
                <a:gd name="connsiteX528" fmla="*/ 910486 w 1832851"/>
                <a:gd name="connsiteY528" fmla="*/ 2492881 h 3397250"/>
                <a:gd name="connsiteX529" fmla="*/ 860707 w 1832851"/>
                <a:gd name="connsiteY529" fmla="*/ 2646436 h 3397250"/>
                <a:gd name="connsiteX530" fmla="*/ 868337 w 1832851"/>
                <a:gd name="connsiteY530" fmla="*/ 2670339 h 3397250"/>
                <a:gd name="connsiteX531" fmla="*/ 956268 w 1832851"/>
                <a:gd name="connsiteY531" fmla="*/ 2530184 h 3397250"/>
                <a:gd name="connsiteX532" fmla="*/ 962082 w 1832851"/>
                <a:gd name="connsiteY532" fmla="*/ 2532719 h 3397250"/>
                <a:gd name="connsiteX533" fmla="*/ 875241 w 1832851"/>
                <a:gd name="connsiteY533" fmla="*/ 2671787 h 3397250"/>
                <a:gd name="connsiteX534" fmla="*/ 873424 w 1832851"/>
                <a:gd name="connsiteY534" fmla="*/ 2683014 h 3397250"/>
                <a:gd name="connsiteX535" fmla="*/ 881418 w 1832851"/>
                <a:gd name="connsiteY535" fmla="*/ 2681928 h 3397250"/>
                <a:gd name="connsiteX536" fmla="*/ 927563 w 1832851"/>
                <a:gd name="connsiteY536" fmla="*/ 2647523 h 3397250"/>
                <a:gd name="connsiteX537" fmla="*/ 942097 w 1832851"/>
                <a:gd name="connsiteY537" fmla="*/ 2637744 h 3397250"/>
                <a:gd name="connsiteX538" fmla="*/ 975526 w 1832851"/>
                <a:gd name="connsiteY538" fmla="*/ 2561691 h 3397250"/>
                <a:gd name="connsiteX539" fmla="*/ 964262 w 1832851"/>
                <a:gd name="connsiteY539" fmla="*/ 2488535 h 3397250"/>
                <a:gd name="connsiteX540" fmla="*/ 951363 w 1832851"/>
                <a:gd name="connsiteY540" fmla="*/ 2482136 h 3397250"/>
                <a:gd name="connsiteX541" fmla="*/ 670373 w 1832851"/>
                <a:gd name="connsiteY541" fmla="*/ 2480364 h 3397250"/>
                <a:gd name="connsiteX542" fmla="*/ 600178 w 1832851"/>
                <a:gd name="connsiteY542" fmla="*/ 2517076 h 3397250"/>
                <a:gd name="connsiteX543" fmla="*/ 539438 w 1832851"/>
                <a:gd name="connsiteY543" fmla="*/ 2607947 h 3397250"/>
                <a:gd name="connsiteX544" fmla="*/ 521253 w 1832851"/>
                <a:gd name="connsiteY544" fmla="*/ 2742437 h 3397250"/>
                <a:gd name="connsiteX545" fmla="*/ 525618 w 1832851"/>
                <a:gd name="connsiteY545" fmla="*/ 2771516 h 3397250"/>
                <a:gd name="connsiteX546" fmla="*/ 545985 w 1832851"/>
                <a:gd name="connsiteY546" fmla="*/ 2800958 h 3397250"/>
                <a:gd name="connsiteX547" fmla="*/ 563443 w 1832851"/>
                <a:gd name="connsiteY547" fmla="*/ 2816225 h 3397250"/>
                <a:gd name="connsiteX548" fmla="*/ 561261 w 1832851"/>
                <a:gd name="connsiteY548" fmla="*/ 2777332 h 3397250"/>
                <a:gd name="connsiteX549" fmla="*/ 616544 w 1832851"/>
                <a:gd name="connsiteY549" fmla="*/ 2615581 h 3397250"/>
                <a:gd name="connsiteX550" fmla="*/ 701652 w 1832851"/>
                <a:gd name="connsiteY550" fmla="*/ 2575234 h 3397250"/>
                <a:gd name="connsiteX551" fmla="*/ 769302 w 1832851"/>
                <a:gd name="connsiteY551" fmla="*/ 2566510 h 3397250"/>
                <a:gd name="connsiteX552" fmla="*/ 770393 w 1832851"/>
                <a:gd name="connsiteY552" fmla="*/ 2565056 h 3397250"/>
                <a:gd name="connsiteX553" fmla="*/ 731840 w 1832851"/>
                <a:gd name="connsiteY553" fmla="*/ 2539249 h 3397250"/>
                <a:gd name="connsiteX554" fmla="*/ 670373 w 1832851"/>
                <a:gd name="connsiteY554" fmla="*/ 2480364 h 3397250"/>
                <a:gd name="connsiteX555" fmla="*/ 966259 w 1832851"/>
                <a:gd name="connsiteY555" fmla="*/ 2476340 h 3397250"/>
                <a:gd name="connsiteX556" fmla="*/ 981597 w 1832851"/>
                <a:gd name="connsiteY556" fmla="*/ 2496730 h 3397250"/>
                <a:gd name="connsiteX557" fmla="*/ 995840 w 1832851"/>
                <a:gd name="connsiteY557" fmla="*/ 2586664 h 3397250"/>
                <a:gd name="connsiteX558" fmla="*/ 1025422 w 1832851"/>
                <a:gd name="connsiteY558" fmla="*/ 2578290 h 3397250"/>
                <a:gd name="connsiteX559" fmla="*/ 1034917 w 1832851"/>
                <a:gd name="connsiteY559" fmla="*/ 2537874 h 3397250"/>
                <a:gd name="connsiteX560" fmla="*/ 1013005 w 1832851"/>
                <a:gd name="connsiteY560" fmla="*/ 2498550 h 3397250"/>
                <a:gd name="connsiteX561" fmla="*/ 966259 w 1832851"/>
                <a:gd name="connsiteY561" fmla="*/ 2476340 h 3397250"/>
                <a:gd name="connsiteX562" fmla="*/ 1115211 w 1832851"/>
                <a:gd name="connsiteY562" fmla="*/ 2470065 h 3397250"/>
                <a:gd name="connsiteX563" fmla="*/ 1112291 w 1832851"/>
                <a:gd name="connsiteY563" fmla="*/ 2473664 h 3397250"/>
                <a:gd name="connsiteX564" fmla="*/ 1127987 w 1832851"/>
                <a:gd name="connsiteY564" fmla="*/ 2539625 h 3397250"/>
                <a:gd name="connsiteX565" fmla="*/ 1161206 w 1832851"/>
                <a:gd name="connsiteY565" fmla="*/ 2584450 h 3397250"/>
                <a:gd name="connsiteX566" fmla="*/ 1168142 w 1832851"/>
                <a:gd name="connsiteY566" fmla="*/ 2543998 h 3397250"/>
                <a:gd name="connsiteX567" fmla="*/ 1120322 w 1832851"/>
                <a:gd name="connsiteY567" fmla="*/ 2471113 h 3397250"/>
                <a:gd name="connsiteX568" fmla="*/ 1115211 w 1832851"/>
                <a:gd name="connsiteY568" fmla="*/ 2470065 h 3397250"/>
                <a:gd name="connsiteX569" fmla="*/ 684202 w 1832851"/>
                <a:gd name="connsiteY569" fmla="*/ 2414852 h 3397250"/>
                <a:gd name="connsiteX570" fmla="*/ 641805 w 1832851"/>
                <a:gd name="connsiteY570" fmla="*/ 2429883 h 3397250"/>
                <a:gd name="connsiteX571" fmla="*/ 654542 w 1832851"/>
                <a:gd name="connsiteY571" fmla="*/ 2434954 h 3397250"/>
                <a:gd name="connsiteX572" fmla="*/ 687659 w 1832851"/>
                <a:gd name="connsiteY572" fmla="*/ 2474431 h 3397250"/>
                <a:gd name="connsiteX573" fmla="*/ 737516 w 1832851"/>
                <a:gd name="connsiteY573" fmla="*/ 2526948 h 3397250"/>
                <a:gd name="connsiteX574" fmla="*/ 809573 w 1832851"/>
                <a:gd name="connsiteY574" fmla="*/ 2554473 h 3397250"/>
                <a:gd name="connsiteX575" fmla="*/ 842326 w 1832851"/>
                <a:gd name="connsiteY575" fmla="*/ 2581275 h 3397250"/>
                <a:gd name="connsiteX576" fmla="*/ 836867 w 1832851"/>
                <a:gd name="connsiteY576" fmla="*/ 2511012 h 3397250"/>
                <a:gd name="connsiteX577" fmla="*/ 732058 w 1832851"/>
                <a:gd name="connsiteY577" fmla="*/ 2415034 h 3397250"/>
                <a:gd name="connsiteX578" fmla="*/ 684202 w 1832851"/>
                <a:gd name="connsiteY578" fmla="*/ 2414852 h 3397250"/>
                <a:gd name="connsiteX579" fmla="*/ 976338 w 1832851"/>
                <a:gd name="connsiteY579" fmla="*/ 2386595 h 3397250"/>
                <a:gd name="connsiteX580" fmla="*/ 847127 w 1832851"/>
                <a:gd name="connsiteY580" fmla="*/ 2462184 h 3397250"/>
                <a:gd name="connsiteX581" fmla="*/ 849675 w 1832851"/>
                <a:gd name="connsiteY581" fmla="*/ 2551154 h 3397250"/>
                <a:gd name="connsiteX582" fmla="*/ 852223 w 1832851"/>
                <a:gd name="connsiteY582" fmla="*/ 2563813 h 3397250"/>
                <a:gd name="connsiteX583" fmla="*/ 895172 w 1832851"/>
                <a:gd name="connsiteY583" fmla="*/ 2485692 h 3397250"/>
                <a:gd name="connsiteX584" fmla="*/ 973790 w 1832851"/>
                <a:gd name="connsiteY584" fmla="*/ 2461822 h 3397250"/>
                <a:gd name="connsiteX585" fmla="*/ 1019287 w 1832851"/>
                <a:gd name="connsiteY585" fmla="*/ 2490032 h 3397250"/>
                <a:gd name="connsiteX586" fmla="*/ 1070607 w 1832851"/>
                <a:gd name="connsiteY586" fmla="*/ 2509924 h 3397250"/>
                <a:gd name="connsiteX587" fmla="*/ 1092809 w 1832851"/>
                <a:gd name="connsiteY587" fmla="*/ 2521497 h 3397250"/>
                <a:gd name="connsiteX588" fmla="*/ 1095721 w 1832851"/>
                <a:gd name="connsiteY588" fmla="*/ 2465077 h 3397250"/>
                <a:gd name="connsiteX589" fmla="*/ 976338 w 1832851"/>
                <a:gd name="connsiteY589" fmla="*/ 2386595 h 3397250"/>
                <a:gd name="connsiteX590" fmla="*/ 1319654 w 1832851"/>
                <a:gd name="connsiteY590" fmla="*/ 2383404 h 3397250"/>
                <a:gd name="connsiteX591" fmla="*/ 1298916 w 1832851"/>
                <a:gd name="connsiteY591" fmla="*/ 2396690 h 3397250"/>
                <a:gd name="connsiteX592" fmla="*/ 1297128 w 1832851"/>
                <a:gd name="connsiteY592" fmla="*/ 2411413 h 3397250"/>
                <a:gd name="connsiteX593" fmla="*/ 1333956 w 1832851"/>
                <a:gd name="connsiteY593" fmla="*/ 2388431 h 3397250"/>
                <a:gd name="connsiteX594" fmla="*/ 1319654 w 1832851"/>
                <a:gd name="connsiteY594" fmla="*/ 2383404 h 3397250"/>
                <a:gd name="connsiteX595" fmla="*/ 735595 w 1832851"/>
                <a:gd name="connsiteY595" fmla="*/ 2344865 h 3397250"/>
                <a:gd name="connsiteX596" fmla="*/ 658881 w 1832851"/>
                <a:gd name="connsiteY596" fmla="*/ 2406833 h 3397250"/>
                <a:gd name="connsiteX597" fmla="*/ 657057 w 1832851"/>
                <a:gd name="connsiteY597" fmla="*/ 2414111 h 3397250"/>
                <a:gd name="connsiteX598" fmla="*/ 670550 w 1832851"/>
                <a:gd name="connsiteY598" fmla="*/ 2406833 h 3397250"/>
                <a:gd name="connsiteX599" fmla="*/ 794167 w 1832851"/>
                <a:gd name="connsiteY599" fmla="*/ 2427939 h 3397250"/>
                <a:gd name="connsiteX600" fmla="*/ 833550 w 1832851"/>
                <a:gd name="connsiteY600" fmla="*/ 2470150 h 3397250"/>
                <a:gd name="connsiteX601" fmla="*/ 836831 w 1832851"/>
                <a:gd name="connsiteY601" fmla="*/ 2469058 h 3397250"/>
                <a:gd name="connsiteX602" fmla="*/ 822245 w 1832851"/>
                <a:gd name="connsiteY602" fmla="*/ 2397009 h 3397250"/>
                <a:gd name="connsiteX603" fmla="*/ 769371 w 1832851"/>
                <a:gd name="connsiteY603" fmla="*/ 2351887 h 3397250"/>
                <a:gd name="connsiteX604" fmla="*/ 735595 w 1832851"/>
                <a:gd name="connsiteY604" fmla="*/ 2344865 h 3397250"/>
                <a:gd name="connsiteX605" fmla="*/ 982354 w 1832851"/>
                <a:gd name="connsiteY605" fmla="*/ 2315617 h 3397250"/>
                <a:gd name="connsiteX606" fmla="*/ 930466 w 1832851"/>
                <a:gd name="connsiteY606" fmla="*/ 2360249 h 3397250"/>
                <a:gd name="connsiteX607" fmla="*/ 923889 w 1832851"/>
                <a:gd name="connsiteY607" fmla="*/ 2380206 h 3397250"/>
                <a:gd name="connsiteX608" fmla="*/ 959699 w 1832851"/>
                <a:gd name="connsiteY608" fmla="*/ 2371860 h 3397250"/>
                <a:gd name="connsiteX609" fmla="*/ 1040820 w 1832851"/>
                <a:gd name="connsiteY609" fmla="*/ 2386012 h 3397250"/>
                <a:gd name="connsiteX610" fmla="*/ 1065668 w 1832851"/>
                <a:gd name="connsiteY610" fmla="*/ 2368595 h 3397250"/>
                <a:gd name="connsiteX611" fmla="*/ 1034608 w 1832851"/>
                <a:gd name="connsiteY611" fmla="*/ 2334123 h 3397250"/>
                <a:gd name="connsiteX612" fmla="*/ 982354 w 1832851"/>
                <a:gd name="connsiteY612" fmla="*/ 2315617 h 3397250"/>
                <a:gd name="connsiteX613" fmla="*/ 1593069 w 1832851"/>
                <a:gd name="connsiteY613" fmla="*/ 2298700 h 3397250"/>
                <a:gd name="connsiteX614" fmla="*/ 1583314 w 1832851"/>
                <a:gd name="connsiteY614" fmla="*/ 2314936 h 3397250"/>
                <a:gd name="connsiteX615" fmla="*/ 1552965 w 1832851"/>
                <a:gd name="connsiteY615" fmla="*/ 2357871 h 3397250"/>
                <a:gd name="connsiteX616" fmla="*/ 1548991 w 1832851"/>
                <a:gd name="connsiteY616" fmla="*/ 2369416 h 3397250"/>
                <a:gd name="connsiteX617" fmla="*/ 1565249 w 1832851"/>
                <a:gd name="connsiteY617" fmla="*/ 2358231 h 3397250"/>
                <a:gd name="connsiteX618" fmla="*/ 1593069 w 1832851"/>
                <a:gd name="connsiteY618" fmla="*/ 2298700 h 3397250"/>
                <a:gd name="connsiteX619" fmla="*/ 1064730 w 1832851"/>
                <a:gd name="connsiteY619" fmla="*/ 2294516 h 3397250"/>
                <a:gd name="connsiteX620" fmla="*/ 1039677 w 1832851"/>
                <a:gd name="connsiteY620" fmla="*/ 2295920 h 3397250"/>
                <a:gd name="connsiteX621" fmla="*/ 997405 w 1832851"/>
                <a:gd name="connsiteY621" fmla="*/ 2307875 h 3397250"/>
                <a:gd name="connsiteX622" fmla="*/ 1033482 w 1832851"/>
                <a:gd name="connsiteY622" fmla="*/ 2317295 h 3397250"/>
                <a:gd name="connsiteX623" fmla="*/ 1114382 w 1832851"/>
                <a:gd name="connsiteY623" fmla="*/ 2374900 h 3397250"/>
                <a:gd name="connsiteX624" fmla="*/ 1088144 w 1832851"/>
                <a:gd name="connsiteY624" fmla="*/ 2304252 h 3397250"/>
                <a:gd name="connsiteX625" fmla="*/ 1064730 w 1832851"/>
                <a:gd name="connsiteY625" fmla="*/ 2294516 h 3397250"/>
                <a:gd name="connsiteX626" fmla="*/ 1441744 w 1832851"/>
                <a:gd name="connsiteY626" fmla="*/ 2290004 h 3397250"/>
                <a:gd name="connsiteX627" fmla="*/ 1417861 w 1832851"/>
                <a:gd name="connsiteY627" fmla="*/ 2295101 h 3397250"/>
                <a:gd name="connsiteX628" fmla="*/ 1330484 w 1832851"/>
                <a:gd name="connsiteY628" fmla="*/ 2327502 h 3397250"/>
                <a:gd name="connsiteX629" fmla="*/ 1302205 w 1832851"/>
                <a:gd name="connsiteY629" fmla="*/ 2380289 h 3397250"/>
                <a:gd name="connsiteX630" fmla="*/ 1304018 w 1832851"/>
                <a:gd name="connsiteY630" fmla="*/ 2382838 h 3397250"/>
                <a:gd name="connsiteX631" fmla="*/ 1323233 w 1832851"/>
                <a:gd name="connsiteY631" fmla="*/ 2374100 h 3397250"/>
                <a:gd name="connsiteX632" fmla="*/ 1386680 w 1832851"/>
                <a:gd name="connsiteY632" fmla="*/ 2358082 h 3397250"/>
                <a:gd name="connsiteX633" fmla="*/ 1455929 w 1832851"/>
                <a:gd name="connsiteY633" fmla="*/ 2304202 h 3397250"/>
                <a:gd name="connsiteX634" fmla="*/ 1465356 w 1832851"/>
                <a:gd name="connsiteY634" fmla="*/ 2291461 h 3397250"/>
                <a:gd name="connsiteX635" fmla="*/ 1441744 w 1832851"/>
                <a:gd name="connsiteY635" fmla="*/ 2290004 h 3397250"/>
                <a:gd name="connsiteX636" fmla="*/ 1385839 w 1832851"/>
                <a:gd name="connsiteY636" fmla="*/ 2285136 h 3397250"/>
                <a:gd name="connsiteX637" fmla="*/ 1364362 w 1832851"/>
                <a:gd name="connsiteY637" fmla="*/ 2285363 h 3397250"/>
                <a:gd name="connsiteX638" fmla="*/ 1329925 w 1832851"/>
                <a:gd name="connsiteY638" fmla="*/ 2306392 h 3397250"/>
                <a:gd name="connsiteX639" fmla="*/ 1307212 w 1832851"/>
                <a:gd name="connsiteY639" fmla="*/ 2341200 h 3397250"/>
                <a:gd name="connsiteX640" fmla="*/ 1309776 w 1832851"/>
                <a:gd name="connsiteY640" fmla="*/ 2341563 h 3397250"/>
                <a:gd name="connsiteX641" fmla="*/ 1405027 w 1832851"/>
                <a:gd name="connsiteY641" fmla="*/ 2290802 h 3397250"/>
                <a:gd name="connsiteX642" fmla="*/ 1405393 w 1832851"/>
                <a:gd name="connsiteY642" fmla="*/ 2288989 h 3397250"/>
                <a:gd name="connsiteX643" fmla="*/ 1385839 w 1832851"/>
                <a:gd name="connsiteY643" fmla="*/ 2285136 h 3397250"/>
                <a:gd name="connsiteX644" fmla="*/ 997461 w 1832851"/>
                <a:gd name="connsiteY644" fmla="*/ 2246312 h 3397250"/>
                <a:gd name="connsiteX645" fmla="*/ 990582 w 1832851"/>
                <a:gd name="connsiteY645" fmla="*/ 2253561 h 3397250"/>
                <a:gd name="connsiteX646" fmla="*/ 940255 w 1832851"/>
                <a:gd name="connsiteY646" fmla="*/ 2325687 h 3397250"/>
                <a:gd name="connsiteX647" fmla="*/ 997823 w 1832851"/>
                <a:gd name="connsiteY647" fmla="*/ 2260085 h 3397250"/>
                <a:gd name="connsiteX648" fmla="*/ 997461 w 1832851"/>
                <a:gd name="connsiteY648" fmla="*/ 2246312 h 3397250"/>
                <a:gd name="connsiteX649" fmla="*/ 1419680 w 1832851"/>
                <a:gd name="connsiteY649" fmla="*/ 2241550 h 3397250"/>
                <a:gd name="connsiteX650" fmla="*/ 1466942 w 1832851"/>
                <a:gd name="connsiteY650" fmla="*/ 2286000 h 3397250"/>
                <a:gd name="connsiteX651" fmla="*/ 1485846 w 1832851"/>
                <a:gd name="connsiteY651" fmla="*/ 2283490 h 3397250"/>
                <a:gd name="connsiteX652" fmla="*/ 1514930 w 1832851"/>
                <a:gd name="connsiteY652" fmla="*/ 2266642 h 3397250"/>
                <a:gd name="connsiteX653" fmla="*/ 1488391 w 1832851"/>
                <a:gd name="connsiteY653" fmla="*/ 2268435 h 3397250"/>
                <a:gd name="connsiteX654" fmla="*/ 1422225 w 1832851"/>
                <a:gd name="connsiteY654" fmla="*/ 2241550 h 3397250"/>
                <a:gd name="connsiteX655" fmla="*/ 230680 w 1832851"/>
                <a:gd name="connsiteY655" fmla="*/ 2184400 h 3397250"/>
                <a:gd name="connsiteX656" fmla="*/ 157618 w 1832851"/>
                <a:gd name="connsiteY656" fmla="*/ 2264027 h 3397250"/>
                <a:gd name="connsiteX657" fmla="*/ 183062 w 1832851"/>
                <a:gd name="connsiteY657" fmla="*/ 2261875 h 3397250"/>
                <a:gd name="connsiteX658" fmla="*/ 235406 w 1832851"/>
                <a:gd name="connsiteY658" fmla="*/ 2186552 h 3397250"/>
                <a:gd name="connsiteX659" fmla="*/ 296338 w 1832851"/>
                <a:gd name="connsiteY659" fmla="*/ 2160197 h 3397250"/>
                <a:gd name="connsiteX660" fmla="*/ 217658 w 1832851"/>
                <a:gd name="connsiteY660" fmla="*/ 2257112 h 3397250"/>
                <a:gd name="connsiteX661" fmla="*/ 146230 w 1832851"/>
                <a:gd name="connsiteY661" fmla="*/ 2278973 h 3397250"/>
                <a:gd name="connsiteX662" fmla="*/ 146956 w 1832851"/>
                <a:gd name="connsiteY662" fmla="*/ 2286989 h 3397250"/>
                <a:gd name="connsiteX663" fmla="*/ 220559 w 1832851"/>
                <a:gd name="connsiteY663" fmla="*/ 2304113 h 3397250"/>
                <a:gd name="connsiteX664" fmla="*/ 335859 w 1832851"/>
                <a:gd name="connsiteY664" fmla="*/ 2279702 h 3397250"/>
                <a:gd name="connsiteX665" fmla="*/ 377555 w 1832851"/>
                <a:gd name="connsiteY665" fmla="*/ 2254562 h 3397250"/>
                <a:gd name="connsiteX666" fmla="*/ 431579 w 1832851"/>
                <a:gd name="connsiteY666" fmla="*/ 2243632 h 3397250"/>
                <a:gd name="connsiteX667" fmla="*/ 435205 w 1832851"/>
                <a:gd name="connsiteY667" fmla="*/ 2235980 h 3397250"/>
                <a:gd name="connsiteX668" fmla="*/ 367040 w 1832851"/>
                <a:gd name="connsiteY668" fmla="*/ 2190802 h 3397250"/>
                <a:gd name="connsiteX669" fmla="*/ 296338 w 1832851"/>
                <a:gd name="connsiteY669" fmla="*/ 2160197 h 3397250"/>
                <a:gd name="connsiteX670" fmla="*/ 1538205 w 1832851"/>
                <a:gd name="connsiteY670" fmla="*/ 2156035 h 3397250"/>
                <a:gd name="connsiteX671" fmla="*/ 1514327 w 1832851"/>
                <a:gd name="connsiteY671" fmla="*/ 2183724 h 3397250"/>
                <a:gd name="connsiteX672" fmla="*/ 1527552 w 1832851"/>
                <a:gd name="connsiteY672" fmla="*/ 2218606 h 3397250"/>
                <a:gd name="connsiteX673" fmla="*/ 1541511 w 1832851"/>
                <a:gd name="connsiteY673" fmla="*/ 2206019 h 3397250"/>
                <a:gd name="connsiteX674" fmla="*/ 1545185 w 1832851"/>
                <a:gd name="connsiteY674" fmla="*/ 2158552 h 3397250"/>
                <a:gd name="connsiteX675" fmla="*/ 1538205 w 1832851"/>
                <a:gd name="connsiteY675" fmla="*/ 2156035 h 3397250"/>
                <a:gd name="connsiteX676" fmla="*/ 1552131 w 1832851"/>
                <a:gd name="connsiteY676" fmla="*/ 2154600 h 3397250"/>
                <a:gd name="connsiteX677" fmla="*/ 1557587 w 1832851"/>
                <a:gd name="connsiteY677" fmla="*/ 2167659 h 3397250"/>
                <a:gd name="connsiteX678" fmla="*/ 1561951 w 1832851"/>
                <a:gd name="connsiteY678" fmla="*/ 2198857 h 3397250"/>
                <a:gd name="connsiteX679" fmla="*/ 1593229 w 1832851"/>
                <a:gd name="connsiteY679" fmla="*/ 2211554 h 3397250"/>
                <a:gd name="connsiteX680" fmla="*/ 1594320 w 1832851"/>
                <a:gd name="connsiteY680" fmla="*/ 2213368 h 3397250"/>
                <a:gd name="connsiteX681" fmla="*/ 1512852 w 1832851"/>
                <a:gd name="connsiteY681" fmla="*/ 2235860 h 3397250"/>
                <a:gd name="connsiteX682" fmla="*/ 1476118 w 1832851"/>
                <a:gd name="connsiteY682" fmla="*/ 2227879 h 3397250"/>
                <a:gd name="connsiteX683" fmla="*/ 1436475 w 1832851"/>
                <a:gd name="connsiteY683" fmla="*/ 2208652 h 3397250"/>
                <a:gd name="connsiteX684" fmla="*/ 1416108 w 1832851"/>
                <a:gd name="connsiteY684" fmla="*/ 2210829 h 3397250"/>
                <a:gd name="connsiteX685" fmla="*/ 1419017 w 1832851"/>
                <a:gd name="connsiteY685" fmla="*/ 2229330 h 3397250"/>
                <a:gd name="connsiteX686" fmla="*/ 1514307 w 1832851"/>
                <a:gd name="connsiteY686" fmla="*/ 2260165 h 3397250"/>
                <a:gd name="connsiteX687" fmla="*/ 1578681 w 1832851"/>
                <a:gd name="connsiteY687" fmla="*/ 2239125 h 3397250"/>
                <a:gd name="connsiteX688" fmla="*/ 1584864 w 1832851"/>
                <a:gd name="connsiteY688" fmla="*/ 2240576 h 3397250"/>
                <a:gd name="connsiteX689" fmla="*/ 1561588 w 1832851"/>
                <a:gd name="connsiteY689" fmla="*/ 2257989 h 3397250"/>
                <a:gd name="connsiteX690" fmla="*/ 1527036 w 1832851"/>
                <a:gd name="connsiteY690" fmla="*/ 2305511 h 3397250"/>
                <a:gd name="connsiteX691" fmla="*/ 1540857 w 1832851"/>
                <a:gd name="connsiteY691" fmla="*/ 2373712 h 3397250"/>
                <a:gd name="connsiteX692" fmla="*/ 1543039 w 1832851"/>
                <a:gd name="connsiteY692" fmla="*/ 2374075 h 3397250"/>
                <a:gd name="connsiteX693" fmla="*/ 1557951 w 1832851"/>
                <a:gd name="connsiteY693" fmla="*/ 2328003 h 3397250"/>
                <a:gd name="connsiteX694" fmla="*/ 1593957 w 1832851"/>
                <a:gd name="connsiteY694" fmla="*/ 2255086 h 3397250"/>
                <a:gd name="connsiteX695" fmla="*/ 1610323 w 1832851"/>
                <a:gd name="connsiteY695" fmla="*/ 2229693 h 3397250"/>
                <a:gd name="connsiteX696" fmla="*/ 1652512 w 1832851"/>
                <a:gd name="connsiteY696" fmla="*/ 2216633 h 3397250"/>
                <a:gd name="connsiteX697" fmla="*/ 1685973 w 1832851"/>
                <a:gd name="connsiteY697" fmla="*/ 2222074 h 3397250"/>
                <a:gd name="connsiteX698" fmla="*/ 1707067 w 1832851"/>
                <a:gd name="connsiteY698" fmla="*/ 2284833 h 3397250"/>
                <a:gd name="connsiteX699" fmla="*/ 1697975 w 1832851"/>
                <a:gd name="connsiteY699" fmla="*/ 2307325 h 3397250"/>
                <a:gd name="connsiteX700" fmla="*/ 1695793 w 1832851"/>
                <a:gd name="connsiteY700" fmla="*/ 2313129 h 3397250"/>
                <a:gd name="connsiteX701" fmla="*/ 1704885 w 1832851"/>
                <a:gd name="connsiteY701" fmla="*/ 2324738 h 3397250"/>
                <a:gd name="connsiteX702" fmla="*/ 1716160 w 1832851"/>
                <a:gd name="connsiteY702" fmla="*/ 2384232 h 3397250"/>
                <a:gd name="connsiteX703" fmla="*/ 1731435 w 1832851"/>
                <a:gd name="connsiteY703" fmla="*/ 2432480 h 3397250"/>
                <a:gd name="connsiteX704" fmla="*/ 1726707 w 1832851"/>
                <a:gd name="connsiteY704" fmla="*/ 2446265 h 3397250"/>
                <a:gd name="connsiteX705" fmla="*/ 1701612 w 1832851"/>
                <a:gd name="connsiteY705" fmla="*/ 2469483 h 3397250"/>
                <a:gd name="connsiteX706" fmla="*/ 1693610 w 1832851"/>
                <a:gd name="connsiteY706" fmla="*/ 2459688 h 3397250"/>
                <a:gd name="connsiteX707" fmla="*/ 1691792 w 1832851"/>
                <a:gd name="connsiteY707" fmla="*/ 2454609 h 3397250"/>
                <a:gd name="connsiteX708" fmla="*/ 1690701 w 1832851"/>
                <a:gd name="connsiteY708" fmla="*/ 2483631 h 3397250"/>
                <a:gd name="connsiteX709" fmla="*/ 1667788 w 1832851"/>
                <a:gd name="connsiteY709" fmla="*/ 2519907 h 3397250"/>
                <a:gd name="connsiteX710" fmla="*/ 1679790 w 1832851"/>
                <a:gd name="connsiteY710" fmla="*/ 2525349 h 3397250"/>
                <a:gd name="connsiteX711" fmla="*/ 1718342 w 1832851"/>
                <a:gd name="connsiteY711" fmla="*/ 2486896 h 3397250"/>
                <a:gd name="connsiteX712" fmla="*/ 1756894 w 1832851"/>
                <a:gd name="connsiteY712" fmla="*/ 2450981 h 3397250"/>
                <a:gd name="connsiteX713" fmla="*/ 1759804 w 1832851"/>
                <a:gd name="connsiteY713" fmla="*/ 2429215 h 3397250"/>
                <a:gd name="connsiteX714" fmla="*/ 1738346 w 1832851"/>
                <a:gd name="connsiteY714" fmla="*/ 2393301 h 3397250"/>
                <a:gd name="connsiteX715" fmla="*/ 1747438 w 1832851"/>
                <a:gd name="connsiteY715" fmla="*/ 2364280 h 3397250"/>
                <a:gd name="connsiteX716" fmla="*/ 1736527 w 1832851"/>
                <a:gd name="connsiteY716" fmla="*/ 2370447 h 3397250"/>
                <a:gd name="connsiteX717" fmla="*/ 1732890 w 1832851"/>
                <a:gd name="connsiteY717" fmla="*/ 2368996 h 3397250"/>
                <a:gd name="connsiteX718" fmla="*/ 1724525 w 1832851"/>
                <a:gd name="connsiteY718" fmla="*/ 2281931 h 3397250"/>
                <a:gd name="connsiteX719" fmla="*/ 1739437 w 1832851"/>
                <a:gd name="connsiteY719" fmla="*/ 2253273 h 3397250"/>
                <a:gd name="connsiteX720" fmla="*/ 1724889 w 1832851"/>
                <a:gd name="connsiteY720" fmla="*/ 2256900 h 3397250"/>
                <a:gd name="connsiteX721" fmla="*/ 1703794 w 1832851"/>
                <a:gd name="connsiteY721" fmla="*/ 2206838 h 3397250"/>
                <a:gd name="connsiteX722" fmla="*/ 1634327 w 1832851"/>
                <a:gd name="connsiteY722" fmla="*/ 2199220 h 3397250"/>
                <a:gd name="connsiteX723" fmla="*/ 1586319 w 1832851"/>
                <a:gd name="connsiteY723" fmla="*/ 2169110 h 3397250"/>
                <a:gd name="connsiteX724" fmla="*/ 1552131 w 1832851"/>
                <a:gd name="connsiteY724" fmla="*/ 2154600 h 3397250"/>
                <a:gd name="connsiteX725" fmla="*/ 718983 w 1832851"/>
                <a:gd name="connsiteY725" fmla="*/ 2121558 h 3397250"/>
                <a:gd name="connsiteX726" fmla="*/ 593911 w 1832851"/>
                <a:gd name="connsiteY726" fmla="*/ 2145178 h 3397250"/>
                <a:gd name="connsiteX727" fmla="*/ 511869 w 1832851"/>
                <a:gd name="connsiteY727" fmla="*/ 2204648 h 3397250"/>
                <a:gd name="connsiteX728" fmla="*/ 492992 w 1832851"/>
                <a:gd name="connsiteY728" fmla="*/ 2247900 h 3397250"/>
                <a:gd name="connsiteX729" fmla="*/ 500979 w 1832851"/>
                <a:gd name="connsiteY729" fmla="*/ 2239970 h 3397250"/>
                <a:gd name="connsiteX730" fmla="*/ 564507 w 1832851"/>
                <a:gd name="connsiteY730" fmla="*/ 2192754 h 3397250"/>
                <a:gd name="connsiteX731" fmla="*/ 697009 w 1832851"/>
                <a:gd name="connsiteY731" fmla="*/ 2170408 h 3397250"/>
                <a:gd name="connsiteX732" fmla="*/ 787038 w 1832851"/>
                <a:gd name="connsiteY732" fmla="*/ 2162478 h 3397250"/>
                <a:gd name="connsiteX733" fmla="*/ 791031 w 1832851"/>
                <a:gd name="connsiteY733" fmla="*/ 2161036 h 3397250"/>
                <a:gd name="connsiteX734" fmla="*/ 762715 w 1832851"/>
                <a:gd name="connsiteY734" fmla="*/ 2131842 h 3397250"/>
                <a:gd name="connsiteX735" fmla="*/ 718983 w 1832851"/>
                <a:gd name="connsiteY735" fmla="*/ 2121558 h 3397250"/>
                <a:gd name="connsiteX736" fmla="*/ 1233482 w 1832851"/>
                <a:gd name="connsiteY736" fmla="*/ 2117725 h 3397250"/>
                <a:gd name="connsiteX737" fmla="*/ 1059318 w 1832851"/>
                <a:gd name="connsiteY737" fmla="*/ 2258165 h 3397250"/>
                <a:gd name="connsiteX738" fmla="*/ 1059318 w 1832851"/>
                <a:gd name="connsiteY738" fmla="*/ 2261822 h 3397250"/>
                <a:gd name="connsiteX739" fmla="*/ 1069862 w 1832851"/>
                <a:gd name="connsiteY739" fmla="*/ 2262188 h 3397250"/>
                <a:gd name="connsiteX740" fmla="*/ 1140764 w 1832851"/>
                <a:gd name="connsiteY740" fmla="*/ 2254507 h 3397250"/>
                <a:gd name="connsiteX741" fmla="*/ 1224755 w 1832851"/>
                <a:gd name="connsiteY741" fmla="*/ 2135280 h 3397250"/>
                <a:gd name="connsiteX742" fmla="*/ 1237118 w 1832851"/>
                <a:gd name="connsiteY742" fmla="*/ 2119188 h 3397250"/>
                <a:gd name="connsiteX743" fmla="*/ 294143 w 1832851"/>
                <a:gd name="connsiteY743" fmla="*/ 2112333 h 3397250"/>
                <a:gd name="connsiteX744" fmla="*/ 379154 w 1832851"/>
                <a:gd name="connsiteY744" fmla="*/ 2181814 h 3397250"/>
                <a:gd name="connsiteX745" fmla="*/ 465624 w 1832851"/>
                <a:gd name="connsiteY745" fmla="*/ 2282216 h 3397250"/>
                <a:gd name="connsiteX746" fmla="*/ 407247 w 1832851"/>
                <a:gd name="connsiteY746" fmla="*/ 2400442 h 3397250"/>
                <a:gd name="connsiteX747" fmla="*/ 396302 w 1832851"/>
                <a:gd name="connsiteY747" fmla="*/ 2435001 h 3397250"/>
                <a:gd name="connsiteX748" fmla="*/ 453219 w 1832851"/>
                <a:gd name="connsiteY748" fmla="*/ 2481564 h 3397250"/>
                <a:gd name="connsiteX749" fmla="*/ 538959 w 1832851"/>
                <a:gd name="connsiteY749" fmla="*/ 2541587 h 3397250"/>
                <a:gd name="connsiteX750" fmla="*/ 569242 w 1832851"/>
                <a:gd name="connsiteY750" fmla="*/ 2518305 h 3397250"/>
                <a:gd name="connsiteX751" fmla="*/ 568877 w 1832851"/>
                <a:gd name="connsiteY751" fmla="*/ 2513212 h 3397250"/>
                <a:gd name="connsiteX752" fmla="*/ 521446 w 1832851"/>
                <a:gd name="connsiteY752" fmla="*/ 2463739 h 3397250"/>
                <a:gd name="connsiteX753" fmla="*/ 455408 w 1832851"/>
                <a:gd name="connsiteY753" fmla="*/ 2414630 h 3397250"/>
                <a:gd name="connsiteX754" fmla="*/ 560121 w 1832851"/>
                <a:gd name="connsiteY754" fmla="*/ 2287309 h 3397250"/>
                <a:gd name="connsiteX755" fmla="*/ 569607 w 1832851"/>
                <a:gd name="connsiteY755" fmla="*/ 2267301 h 3397250"/>
                <a:gd name="connsiteX756" fmla="*/ 592593 w 1832851"/>
                <a:gd name="connsiteY756" fmla="*/ 2207642 h 3397250"/>
                <a:gd name="connsiteX757" fmla="*/ 490799 w 1832851"/>
                <a:gd name="connsiteY757" fmla="*/ 2292038 h 3397250"/>
                <a:gd name="connsiteX758" fmla="*/ 483866 w 1832851"/>
                <a:gd name="connsiteY758" fmla="*/ 2264755 h 3397250"/>
                <a:gd name="connsiteX759" fmla="*/ 410896 w 1832851"/>
                <a:gd name="connsiteY759" fmla="*/ 2155986 h 3397250"/>
                <a:gd name="connsiteX760" fmla="*/ 313115 w 1832851"/>
                <a:gd name="connsiteY760" fmla="*/ 2118517 h 3397250"/>
                <a:gd name="connsiteX761" fmla="*/ 294143 w 1832851"/>
                <a:gd name="connsiteY761" fmla="*/ 2112333 h 3397250"/>
                <a:gd name="connsiteX762" fmla="*/ 888262 w 1832851"/>
                <a:gd name="connsiteY762" fmla="*/ 2106612 h 3397250"/>
                <a:gd name="connsiteX763" fmla="*/ 875157 w 1832851"/>
                <a:gd name="connsiteY763" fmla="*/ 2132797 h 3397250"/>
                <a:gd name="connsiteX764" fmla="*/ 910102 w 1832851"/>
                <a:gd name="connsiteY764" fmla="*/ 2321184 h 3397250"/>
                <a:gd name="connsiteX765" fmla="*/ 883165 w 1832851"/>
                <a:gd name="connsiteY765" fmla="*/ 2383738 h 3397250"/>
                <a:gd name="connsiteX766" fmla="*/ 895906 w 1832851"/>
                <a:gd name="connsiteY766" fmla="*/ 2307001 h 3397250"/>
                <a:gd name="connsiteX767" fmla="*/ 887170 w 1832851"/>
                <a:gd name="connsiteY767" fmla="*/ 2240083 h 3397250"/>
                <a:gd name="connsiteX768" fmla="*/ 871153 w 1832851"/>
                <a:gd name="connsiteY768" fmla="*/ 2152799 h 3397250"/>
                <a:gd name="connsiteX769" fmla="*/ 866421 w 1832851"/>
                <a:gd name="connsiteY769" fmla="*/ 2149163 h 3397250"/>
                <a:gd name="connsiteX770" fmla="*/ 850040 w 1832851"/>
                <a:gd name="connsiteY770" fmla="*/ 2221899 h 3397250"/>
                <a:gd name="connsiteX771" fmla="*/ 872973 w 1832851"/>
                <a:gd name="connsiteY771" fmla="*/ 2392466 h 3397250"/>
                <a:gd name="connsiteX772" fmla="*/ 879889 w 1832851"/>
                <a:gd name="connsiteY772" fmla="*/ 2393921 h 3397250"/>
                <a:gd name="connsiteX773" fmla="*/ 878069 w 1832851"/>
                <a:gd name="connsiteY773" fmla="*/ 2405195 h 3397250"/>
                <a:gd name="connsiteX774" fmla="*/ 897362 w 1832851"/>
                <a:gd name="connsiteY774" fmla="*/ 2395376 h 3397250"/>
                <a:gd name="connsiteX775" fmla="*/ 947960 w 1832851"/>
                <a:gd name="connsiteY775" fmla="*/ 2271360 h 3397250"/>
                <a:gd name="connsiteX776" fmla="*/ 945412 w 1832851"/>
                <a:gd name="connsiteY776" fmla="*/ 2263723 h 3397250"/>
                <a:gd name="connsiteX777" fmla="*/ 946868 w 1832851"/>
                <a:gd name="connsiteY777" fmla="*/ 2236083 h 3397250"/>
                <a:gd name="connsiteX778" fmla="*/ 942135 w 1832851"/>
                <a:gd name="connsiteY778" fmla="*/ 2192077 h 3397250"/>
                <a:gd name="connsiteX779" fmla="*/ 888262 w 1832851"/>
                <a:gd name="connsiteY779" fmla="*/ 2106612 h 3397250"/>
                <a:gd name="connsiteX780" fmla="*/ 505406 w 1832851"/>
                <a:gd name="connsiteY780" fmla="*/ 2075225 h 3397250"/>
                <a:gd name="connsiteX781" fmla="*/ 482053 w 1832851"/>
                <a:gd name="connsiteY781" fmla="*/ 2094260 h 3397250"/>
                <a:gd name="connsiteX782" fmla="*/ 478460 w 1832851"/>
                <a:gd name="connsiteY782" fmla="*/ 2223478 h 3397250"/>
                <a:gd name="connsiteX783" fmla="*/ 484568 w 1832851"/>
                <a:gd name="connsiteY783" fmla="*/ 2225675 h 3397250"/>
                <a:gd name="connsiteX784" fmla="*/ 487801 w 1832851"/>
                <a:gd name="connsiteY784" fmla="*/ 2201881 h 3397250"/>
                <a:gd name="connsiteX785" fmla="*/ 505406 w 1832851"/>
                <a:gd name="connsiteY785" fmla="*/ 2075225 h 3397250"/>
                <a:gd name="connsiteX786" fmla="*/ 1176688 w 1832851"/>
                <a:gd name="connsiteY786" fmla="*/ 2062128 h 3397250"/>
                <a:gd name="connsiteX787" fmla="*/ 1072081 w 1832851"/>
                <a:gd name="connsiteY787" fmla="*/ 2116967 h 3397250"/>
                <a:gd name="connsiteX788" fmla="*/ 1009120 w 1832851"/>
                <a:gd name="connsiteY788" fmla="*/ 2257647 h 3397250"/>
                <a:gd name="connsiteX789" fmla="*/ 989468 w 1832851"/>
                <a:gd name="connsiteY789" fmla="*/ 2297737 h 3397250"/>
                <a:gd name="connsiteX790" fmla="*/ 997474 w 1832851"/>
                <a:gd name="connsiteY790" fmla="*/ 2291541 h 3397250"/>
                <a:gd name="connsiteX791" fmla="*/ 1074628 w 1832851"/>
                <a:gd name="connsiteY791" fmla="*/ 2215734 h 3397250"/>
                <a:gd name="connsiteX792" fmla="*/ 1085910 w 1832851"/>
                <a:gd name="connsiteY792" fmla="*/ 2200792 h 3397250"/>
                <a:gd name="connsiteX793" fmla="*/ 1260234 w 1832851"/>
                <a:gd name="connsiteY793" fmla="*/ 2101295 h 3397250"/>
                <a:gd name="connsiteX794" fmla="*/ 1265693 w 1832851"/>
                <a:gd name="connsiteY794" fmla="*/ 2095100 h 3397250"/>
                <a:gd name="connsiteX795" fmla="*/ 1215834 w 1832851"/>
                <a:gd name="connsiteY795" fmla="*/ 2071410 h 3397250"/>
                <a:gd name="connsiteX796" fmla="*/ 1176688 w 1832851"/>
                <a:gd name="connsiteY796" fmla="*/ 2062128 h 3397250"/>
                <a:gd name="connsiteX797" fmla="*/ 668952 w 1832851"/>
                <a:gd name="connsiteY797" fmla="*/ 2058472 h 3397250"/>
                <a:gd name="connsiteX798" fmla="*/ 547401 w 1832851"/>
                <a:gd name="connsiteY798" fmla="*/ 2101590 h 3397250"/>
                <a:gd name="connsiteX799" fmla="*/ 511630 w 1832851"/>
                <a:gd name="connsiteY799" fmla="*/ 2187096 h 3397250"/>
                <a:gd name="connsiteX800" fmla="*/ 514550 w 1832851"/>
                <a:gd name="connsiteY800" fmla="*/ 2190750 h 3397250"/>
                <a:gd name="connsiteX801" fmla="*/ 527326 w 1832851"/>
                <a:gd name="connsiteY801" fmla="*/ 2173210 h 3397250"/>
                <a:gd name="connsiteX802" fmla="*/ 649606 w 1832851"/>
                <a:gd name="connsiteY802" fmla="*/ 2111456 h 3397250"/>
                <a:gd name="connsiteX803" fmla="*/ 695964 w 1832851"/>
                <a:gd name="connsiteY803" fmla="*/ 2104879 h 3397250"/>
                <a:gd name="connsiteX804" fmla="*/ 772617 w 1832851"/>
                <a:gd name="connsiteY804" fmla="*/ 2130092 h 3397250"/>
                <a:gd name="connsiteX805" fmla="*/ 777728 w 1832851"/>
                <a:gd name="connsiteY805" fmla="*/ 2122053 h 3397250"/>
                <a:gd name="connsiteX806" fmla="*/ 668952 w 1832851"/>
                <a:gd name="connsiteY806" fmla="*/ 2058472 h 3397250"/>
                <a:gd name="connsiteX807" fmla="*/ 332139 w 1832851"/>
                <a:gd name="connsiteY807" fmla="*/ 2044607 h 3397250"/>
                <a:gd name="connsiteX808" fmla="*/ 292345 w 1832851"/>
                <a:gd name="connsiteY808" fmla="*/ 2049865 h 3397250"/>
                <a:gd name="connsiteX809" fmla="*/ 282238 w 1832851"/>
                <a:gd name="connsiteY809" fmla="*/ 2077787 h 3397250"/>
                <a:gd name="connsiteX810" fmla="*/ 361647 w 1832851"/>
                <a:gd name="connsiteY810" fmla="*/ 2115501 h 3397250"/>
                <a:gd name="connsiteX811" fmla="*/ 439611 w 1832851"/>
                <a:gd name="connsiteY811" fmla="*/ 2176785 h 3397250"/>
                <a:gd name="connsiteX812" fmla="*/ 449718 w 1832851"/>
                <a:gd name="connsiteY812" fmla="*/ 2179323 h 3397250"/>
                <a:gd name="connsiteX813" fmla="*/ 445025 w 1832851"/>
                <a:gd name="connsiteY813" fmla="*/ 2132544 h 3397250"/>
                <a:gd name="connsiteX814" fmla="*/ 370309 w 1832851"/>
                <a:gd name="connsiteY814" fmla="*/ 2057843 h 3397250"/>
                <a:gd name="connsiteX815" fmla="*/ 332139 w 1832851"/>
                <a:gd name="connsiteY815" fmla="*/ 2044607 h 3397250"/>
                <a:gd name="connsiteX816" fmla="*/ 1385728 w 1832851"/>
                <a:gd name="connsiteY816" fmla="*/ 1932842 h 3397250"/>
                <a:gd name="connsiteX817" fmla="*/ 1372055 w 1832851"/>
                <a:gd name="connsiteY817" fmla="*/ 1942611 h 3397250"/>
                <a:gd name="connsiteX818" fmla="*/ 1420993 w 1832851"/>
                <a:gd name="connsiteY818" fmla="*/ 1955521 h 3397250"/>
                <a:gd name="connsiteX819" fmla="*/ 1413796 w 1832851"/>
                <a:gd name="connsiteY819" fmla="*/ 1939820 h 3397250"/>
                <a:gd name="connsiteX820" fmla="*/ 1385728 w 1832851"/>
                <a:gd name="connsiteY820" fmla="*/ 1932842 h 3397250"/>
                <a:gd name="connsiteX821" fmla="*/ 1468455 w 1832851"/>
                <a:gd name="connsiteY821" fmla="*/ 1905935 h 3397250"/>
                <a:gd name="connsiteX822" fmla="*/ 1400993 w 1832851"/>
                <a:gd name="connsiteY822" fmla="*/ 1923601 h 3397250"/>
                <a:gd name="connsiteX823" fmla="*/ 1400630 w 1832851"/>
                <a:gd name="connsiteY823" fmla="*/ 1926846 h 3397250"/>
                <a:gd name="connsiteX824" fmla="*/ 1423118 w 1832851"/>
                <a:gd name="connsiteY824" fmla="*/ 1936220 h 3397250"/>
                <a:gd name="connsiteX825" fmla="*/ 1487678 w 1832851"/>
                <a:gd name="connsiteY825" fmla="*/ 1977321 h 3397250"/>
                <a:gd name="connsiteX826" fmla="*/ 1588508 w 1832851"/>
                <a:gd name="connsiteY826" fmla="*/ 1993545 h 3397250"/>
                <a:gd name="connsiteX827" fmla="*/ 1607005 w 1832851"/>
                <a:gd name="connsiteY827" fmla="*/ 1991381 h 3397250"/>
                <a:gd name="connsiteX828" fmla="*/ 1565658 w 1832851"/>
                <a:gd name="connsiteY828" fmla="*/ 1954247 h 3397250"/>
                <a:gd name="connsiteX829" fmla="*/ 1468455 w 1832851"/>
                <a:gd name="connsiteY829" fmla="*/ 1905935 h 3397250"/>
                <a:gd name="connsiteX830" fmla="*/ 1458967 w 1832851"/>
                <a:gd name="connsiteY830" fmla="*/ 1883763 h 3397250"/>
                <a:gd name="connsiteX831" fmla="*/ 1438730 w 1832851"/>
                <a:gd name="connsiteY831" fmla="*/ 1896791 h 3397250"/>
                <a:gd name="connsiteX832" fmla="*/ 1440185 w 1832851"/>
                <a:gd name="connsiteY832" fmla="*/ 1899298 h 3397250"/>
                <a:gd name="connsiteX833" fmla="*/ 1559149 w 1832851"/>
                <a:gd name="connsiteY833" fmla="*/ 1938338 h 3397250"/>
                <a:gd name="connsiteX834" fmla="*/ 1560968 w 1832851"/>
                <a:gd name="connsiteY834" fmla="*/ 1937263 h 3397250"/>
                <a:gd name="connsiteX835" fmla="*/ 1531500 w 1832851"/>
                <a:gd name="connsiteY835" fmla="*/ 1900731 h 3397250"/>
                <a:gd name="connsiteX836" fmla="*/ 1486025 w 1832851"/>
                <a:gd name="connsiteY836" fmla="*/ 1888196 h 3397250"/>
                <a:gd name="connsiteX837" fmla="*/ 1458967 w 1832851"/>
                <a:gd name="connsiteY837" fmla="*/ 1883763 h 3397250"/>
                <a:gd name="connsiteX838" fmla="*/ 714560 w 1832851"/>
                <a:gd name="connsiteY838" fmla="*/ 1873250 h 3397250"/>
                <a:gd name="connsiteX839" fmla="*/ 700367 w 1832851"/>
                <a:gd name="connsiteY839" fmla="*/ 1938780 h 3397250"/>
                <a:gd name="connsiteX840" fmla="*/ 683262 w 1832851"/>
                <a:gd name="connsiteY840" fmla="*/ 1937316 h 3397250"/>
                <a:gd name="connsiteX841" fmla="*/ 681443 w 1832851"/>
                <a:gd name="connsiteY841" fmla="*/ 1879107 h 3397250"/>
                <a:gd name="connsiteX842" fmla="*/ 650508 w 1832851"/>
                <a:gd name="connsiteY842" fmla="*/ 1886063 h 3397250"/>
                <a:gd name="connsiteX843" fmla="*/ 651964 w 1832851"/>
                <a:gd name="connsiteY843" fmla="*/ 2014194 h 3397250"/>
                <a:gd name="connsiteX844" fmla="*/ 666521 w 1832851"/>
                <a:gd name="connsiteY844" fmla="*/ 2042383 h 3397250"/>
                <a:gd name="connsiteX845" fmla="*/ 694180 w 1832851"/>
                <a:gd name="connsiteY845" fmla="*/ 2042749 h 3397250"/>
                <a:gd name="connsiteX846" fmla="*/ 678531 w 1832851"/>
                <a:gd name="connsiteY846" fmla="*/ 1975389 h 3397250"/>
                <a:gd name="connsiteX847" fmla="*/ 709101 w 1832851"/>
                <a:gd name="connsiteY847" fmla="*/ 1960745 h 3397250"/>
                <a:gd name="connsiteX848" fmla="*/ 728026 w 1832851"/>
                <a:gd name="connsiteY848" fmla="*/ 1896313 h 3397250"/>
                <a:gd name="connsiteX849" fmla="*/ 714560 w 1832851"/>
                <a:gd name="connsiteY849" fmla="*/ 1873250 h 3397250"/>
                <a:gd name="connsiteX850" fmla="*/ 755868 w 1832851"/>
                <a:gd name="connsiteY850" fmla="*/ 1856612 h 3397250"/>
                <a:gd name="connsiteX851" fmla="*/ 744890 w 1832851"/>
                <a:gd name="connsiteY851" fmla="*/ 1862137 h 3397250"/>
                <a:gd name="connsiteX852" fmla="*/ 727530 w 1832851"/>
                <a:gd name="connsiteY852" fmla="*/ 1867958 h 3397250"/>
                <a:gd name="connsiteX853" fmla="*/ 745998 w 1832851"/>
                <a:gd name="connsiteY853" fmla="*/ 1907613 h 3397250"/>
                <a:gd name="connsiteX854" fmla="*/ 795863 w 1832851"/>
                <a:gd name="connsiteY854" fmla="*/ 1942538 h 3397250"/>
                <a:gd name="connsiteX855" fmla="*/ 798449 w 1832851"/>
                <a:gd name="connsiteY855" fmla="*/ 1900700 h 3397250"/>
                <a:gd name="connsiteX856" fmla="*/ 785890 w 1832851"/>
                <a:gd name="connsiteY856" fmla="*/ 1875234 h 3397250"/>
                <a:gd name="connsiteX857" fmla="*/ 755868 w 1832851"/>
                <a:gd name="connsiteY857" fmla="*/ 1856612 h 3397250"/>
                <a:gd name="connsiteX858" fmla="*/ 723753 w 1832851"/>
                <a:gd name="connsiteY858" fmla="*/ 1809719 h 3397250"/>
                <a:gd name="connsiteX859" fmla="*/ 706567 w 1832851"/>
                <a:gd name="connsiteY859" fmla="*/ 1820063 h 3397250"/>
                <a:gd name="connsiteX860" fmla="*/ 708348 w 1832851"/>
                <a:gd name="connsiteY860" fmla="*/ 1840113 h 3397250"/>
                <a:gd name="connsiteX861" fmla="*/ 741472 w 1832851"/>
                <a:gd name="connsiteY861" fmla="*/ 1853236 h 3397250"/>
                <a:gd name="connsiteX862" fmla="*/ 743609 w 1832851"/>
                <a:gd name="connsiteY862" fmla="*/ 1811678 h 3397250"/>
                <a:gd name="connsiteX863" fmla="*/ 723753 w 1832851"/>
                <a:gd name="connsiteY863" fmla="*/ 1809719 h 3397250"/>
                <a:gd name="connsiteX864" fmla="*/ 819329 w 1832851"/>
                <a:gd name="connsiteY864" fmla="*/ 1805068 h 3397250"/>
                <a:gd name="connsiteX865" fmla="*/ 806796 w 1832851"/>
                <a:gd name="connsiteY865" fmla="*/ 1807384 h 3397250"/>
                <a:gd name="connsiteX866" fmla="*/ 783970 w 1832851"/>
                <a:gd name="connsiteY866" fmla="*/ 1821815 h 3397250"/>
                <a:gd name="connsiteX867" fmla="*/ 764767 w 1832851"/>
                <a:gd name="connsiteY867" fmla="*/ 1825457 h 3397250"/>
                <a:gd name="connsiteX868" fmla="*/ 764043 w 1832851"/>
                <a:gd name="connsiteY868" fmla="*/ 1842938 h 3397250"/>
                <a:gd name="connsiteX869" fmla="*/ 786506 w 1832851"/>
                <a:gd name="connsiteY869" fmla="*/ 1866246 h 3397250"/>
                <a:gd name="connsiteX870" fmla="*/ 848462 w 1832851"/>
                <a:gd name="connsiteY870" fmla="*/ 1916504 h 3397250"/>
                <a:gd name="connsiteX871" fmla="*/ 884693 w 1832851"/>
                <a:gd name="connsiteY871" fmla="*/ 1899387 h 3397250"/>
                <a:gd name="connsiteX872" fmla="*/ 870563 w 1832851"/>
                <a:gd name="connsiteY872" fmla="*/ 1853864 h 3397250"/>
                <a:gd name="connsiteX873" fmla="*/ 831795 w 1832851"/>
                <a:gd name="connsiteY873" fmla="*/ 1810161 h 3397250"/>
                <a:gd name="connsiteX874" fmla="*/ 819329 w 1832851"/>
                <a:gd name="connsiteY874" fmla="*/ 1805068 h 3397250"/>
                <a:gd name="connsiteX875" fmla="*/ 621940 w 1832851"/>
                <a:gd name="connsiteY875" fmla="*/ 1775950 h 3397250"/>
                <a:gd name="connsiteX876" fmla="*/ 570062 w 1832851"/>
                <a:gd name="connsiteY876" fmla="*/ 1818298 h 3397250"/>
                <a:gd name="connsiteX877" fmla="*/ 557668 w 1832851"/>
                <a:gd name="connsiteY877" fmla="*/ 1824526 h 3397250"/>
                <a:gd name="connsiteX878" fmla="*/ 657916 w 1832851"/>
                <a:gd name="connsiteY878" fmla="*/ 1873250 h 3397250"/>
                <a:gd name="connsiteX879" fmla="*/ 700202 w 1832851"/>
                <a:gd name="connsiteY879" fmla="*/ 1853833 h 3397250"/>
                <a:gd name="connsiteX880" fmla="*/ 697650 w 1832851"/>
                <a:gd name="connsiteY880" fmla="*/ 1809139 h 3397250"/>
                <a:gd name="connsiteX881" fmla="*/ 675414 w 1832851"/>
                <a:gd name="connsiteY881" fmla="*/ 1786059 h 3397250"/>
                <a:gd name="connsiteX882" fmla="*/ 666528 w 1832851"/>
                <a:gd name="connsiteY882" fmla="*/ 1783724 h 3397250"/>
                <a:gd name="connsiteX883" fmla="*/ 658603 w 1832851"/>
                <a:gd name="connsiteY883" fmla="*/ 1781144 h 3397250"/>
                <a:gd name="connsiteX884" fmla="*/ 659009 w 1832851"/>
                <a:gd name="connsiteY884" fmla="*/ 1780564 h 3397250"/>
                <a:gd name="connsiteX885" fmla="*/ 656822 w 1832851"/>
                <a:gd name="connsiteY885" fmla="*/ 1780564 h 3397250"/>
                <a:gd name="connsiteX886" fmla="*/ 658603 w 1832851"/>
                <a:gd name="connsiteY886" fmla="*/ 1781144 h 3397250"/>
                <a:gd name="connsiteX887" fmla="*/ 657050 w 1832851"/>
                <a:gd name="connsiteY887" fmla="*/ 1783358 h 3397250"/>
                <a:gd name="connsiteX888" fmla="*/ 649896 w 1832851"/>
                <a:gd name="connsiteY888" fmla="*/ 1784228 h 3397250"/>
                <a:gd name="connsiteX889" fmla="*/ 649896 w 1832851"/>
                <a:gd name="connsiteY889" fmla="*/ 1783129 h 3397250"/>
                <a:gd name="connsiteX890" fmla="*/ 641876 w 1832851"/>
                <a:gd name="connsiteY890" fmla="*/ 1785327 h 3397250"/>
                <a:gd name="connsiteX891" fmla="*/ 641876 w 1832851"/>
                <a:gd name="connsiteY891" fmla="*/ 1784228 h 3397250"/>
                <a:gd name="connsiteX892" fmla="*/ 647344 w 1832851"/>
                <a:gd name="connsiteY892" fmla="*/ 1781663 h 3397250"/>
                <a:gd name="connsiteX893" fmla="*/ 644063 w 1832851"/>
                <a:gd name="connsiteY893" fmla="*/ 1776534 h 3397250"/>
                <a:gd name="connsiteX894" fmla="*/ 621940 w 1832851"/>
                <a:gd name="connsiteY894" fmla="*/ 1775950 h 3397250"/>
                <a:gd name="connsiteX895" fmla="*/ 721130 w 1832851"/>
                <a:gd name="connsiteY895" fmla="*/ 1720850 h 3397250"/>
                <a:gd name="connsiteX896" fmla="*/ 691018 w 1832851"/>
                <a:gd name="connsiteY896" fmla="*/ 1753035 h 3397250"/>
                <a:gd name="connsiteX897" fmla="*/ 706808 w 1832851"/>
                <a:gd name="connsiteY897" fmla="*/ 1791007 h 3397250"/>
                <a:gd name="connsiteX898" fmla="*/ 735084 w 1832851"/>
                <a:gd name="connsiteY898" fmla="*/ 1793900 h 3397250"/>
                <a:gd name="connsiteX899" fmla="*/ 782822 w 1832851"/>
                <a:gd name="connsiteY899" fmla="*/ 1808727 h 3397250"/>
                <a:gd name="connsiteX900" fmla="*/ 794206 w 1832851"/>
                <a:gd name="connsiteY900" fmla="*/ 1793538 h 3397250"/>
                <a:gd name="connsiteX901" fmla="*/ 780252 w 1832851"/>
                <a:gd name="connsiteY901" fmla="*/ 1754482 h 3397250"/>
                <a:gd name="connsiteX902" fmla="*/ 721130 w 1832851"/>
                <a:gd name="connsiteY902" fmla="*/ 1720850 h 3397250"/>
                <a:gd name="connsiteX903" fmla="*/ 1169555 w 1832851"/>
                <a:gd name="connsiteY903" fmla="*/ 1686225 h 3397250"/>
                <a:gd name="connsiteX904" fmla="*/ 1159330 w 1832851"/>
                <a:gd name="connsiteY904" fmla="*/ 1691199 h 3397250"/>
                <a:gd name="connsiteX905" fmla="*/ 1204153 w 1832851"/>
                <a:gd name="connsiteY905" fmla="*/ 1736725 h 3397250"/>
                <a:gd name="connsiteX906" fmla="*/ 1207142 w 1832851"/>
                <a:gd name="connsiteY906" fmla="*/ 1715575 h 3397250"/>
                <a:gd name="connsiteX907" fmla="*/ 1181742 w 1832851"/>
                <a:gd name="connsiteY907" fmla="*/ 1689048 h 3397250"/>
                <a:gd name="connsiteX908" fmla="*/ 1169555 w 1832851"/>
                <a:gd name="connsiteY908" fmla="*/ 1686225 h 3397250"/>
                <a:gd name="connsiteX909" fmla="*/ 1097418 w 1832851"/>
                <a:gd name="connsiteY909" fmla="*/ 1525572 h 3397250"/>
                <a:gd name="connsiteX910" fmla="*/ 1097778 w 1832851"/>
                <a:gd name="connsiteY910" fmla="*/ 1528128 h 3397250"/>
                <a:gd name="connsiteX911" fmla="*/ 1209924 w 1832851"/>
                <a:gd name="connsiteY911" fmla="*/ 1635125 h 3397250"/>
                <a:gd name="connsiteX912" fmla="*/ 1213169 w 1832851"/>
                <a:gd name="connsiteY912" fmla="*/ 1635125 h 3397250"/>
                <a:gd name="connsiteX913" fmla="*/ 1194779 w 1832851"/>
                <a:gd name="connsiteY913" fmla="*/ 1577792 h 3397250"/>
                <a:gd name="connsiteX914" fmla="*/ 1154752 w 1832851"/>
                <a:gd name="connsiteY914" fmla="*/ 1535432 h 3397250"/>
                <a:gd name="connsiteX915" fmla="*/ 1097418 w 1832851"/>
                <a:gd name="connsiteY915" fmla="*/ 1525572 h 3397250"/>
                <a:gd name="connsiteX916" fmla="*/ 1011919 w 1832851"/>
                <a:gd name="connsiteY916" fmla="*/ 1507144 h 3397250"/>
                <a:gd name="connsiteX917" fmla="*/ 1020628 w 1832851"/>
                <a:gd name="connsiteY917" fmla="*/ 1528717 h 3397250"/>
                <a:gd name="connsiteX918" fmla="*/ 1097916 w 1832851"/>
                <a:gd name="connsiteY918" fmla="*/ 1630365 h 3397250"/>
                <a:gd name="connsiteX919" fmla="*/ 1180648 w 1832851"/>
                <a:gd name="connsiteY919" fmla="*/ 1676071 h 3397250"/>
                <a:gd name="connsiteX920" fmla="*/ 1203870 w 1832851"/>
                <a:gd name="connsiteY920" fmla="*/ 1695450 h 3397250"/>
                <a:gd name="connsiteX921" fmla="*/ 1207499 w 1832851"/>
                <a:gd name="connsiteY921" fmla="*/ 1692890 h 3397250"/>
                <a:gd name="connsiteX922" fmla="*/ 1186816 w 1832851"/>
                <a:gd name="connsiteY922" fmla="*/ 1607695 h 3397250"/>
                <a:gd name="connsiteX923" fmla="*/ 1076870 w 1832851"/>
                <a:gd name="connsiteY923" fmla="*/ 1529813 h 3397250"/>
                <a:gd name="connsiteX924" fmla="*/ 1011919 w 1832851"/>
                <a:gd name="connsiteY924" fmla="*/ 1507144 h 3397250"/>
                <a:gd name="connsiteX925" fmla="*/ 833562 w 1832851"/>
                <a:gd name="connsiteY925" fmla="*/ 1470025 h 3397250"/>
                <a:gd name="connsiteX926" fmla="*/ 851181 w 1832851"/>
                <a:gd name="connsiteY926" fmla="*/ 1565542 h 3397250"/>
                <a:gd name="connsiteX927" fmla="*/ 870268 w 1832851"/>
                <a:gd name="connsiteY927" fmla="*/ 1587500 h 3397250"/>
                <a:gd name="connsiteX928" fmla="*/ 868799 w 1832851"/>
                <a:gd name="connsiteY928" fmla="*/ 1569567 h 3397250"/>
                <a:gd name="connsiteX929" fmla="*/ 841270 w 1832851"/>
                <a:gd name="connsiteY929" fmla="*/ 1496740 h 3397250"/>
                <a:gd name="connsiteX930" fmla="*/ 833562 w 1832851"/>
                <a:gd name="connsiteY930" fmla="*/ 1470025 h 3397250"/>
                <a:gd name="connsiteX931" fmla="*/ 1090601 w 1832851"/>
                <a:gd name="connsiteY931" fmla="*/ 1450975 h 3397250"/>
                <a:gd name="connsiteX932" fmla="*/ 988641 w 1832851"/>
                <a:gd name="connsiteY932" fmla="*/ 1466146 h 3397250"/>
                <a:gd name="connsiteX933" fmla="*/ 952955 w 1832851"/>
                <a:gd name="connsiteY933" fmla="*/ 1453935 h 3397250"/>
                <a:gd name="connsiteX934" fmla="*/ 987184 w 1832851"/>
                <a:gd name="connsiteY934" fmla="*/ 1489087 h 3397250"/>
                <a:gd name="connsiteX935" fmla="*/ 1012674 w 1832851"/>
                <a:gd name="connsiteY935" fmla="*/ 1499818 h 3397250"/>
                <a:gd name="connsiteX936" fmla="*/ 1094243 w 1832851"/>
                <a:gd name="connsiteY936" fmla="*/ 1452455 h 3397250"/>
                <a:gd name="connsiteX937" fmla="*/ 959986 w 1832851"/>
                <a:gd name="connsiteY937" fmla="*/ 1288342 h 3397250"/>
                <a:gd name="connsiteX938" fmla="*/ 949337 w 1832851"/>
                <a:gd name="connsiteY938" fmla="*/ 1289448 h 3397250"/>
                <a:gd name="connsiteX939" fmla="*/ 937588 w 1832851"/>
                <a:gd name="connsiteY939" fmla="*/ 1359488 h 3397250"/>
                <a:gd name="connsiteX940" fmla="*/ 951908 w 1832851"/>
                <a:gd name="connsiteY940" fmla="*/ 1382712 h 3397250"/>
                <a:gd name="connsiteX941" fmla="*/ 983118 w 1832851"/>
                <a:gd name="connsiteY941" fmla="*/ 1337370 h 3397250"/>
                <a:gd name="connsiteX942" fmla="*/ 959986 w 1832851"/>
                <a:gd name="connsiteY942" fmla="*/ 1288342 h 3397250"/>
                <a:gd name="connsiteX943" fmla="*/ 915528 w 1832851"/>
                <a:gd name="connsiteY943" fmla="*/ 1281401 h 3397250"/>
                <a:gd name="connsiteX944" fmla="*/ 889699 w 1832851"/>
                <a:gd name="connsiteY944" fmla="*/ 1289456 h 3397250"/>
                <a:gd name="connsiteX945" fmla="*/ 812214 w 1832851"/>
                <a:gd name="connsiteY945" fmla="*/ 1314941 h 3397250"/>
                <a:gd name="connsiteX946" fmla="*/ 712902 w 1832851"/>
                <a:gd name="connsiteY946" fmla="*/ 1300379 h 3397250"/>
                <a:gd name="connsiteX947" fmla="*/ 665246 w 1832851"/>
                <a:gd name="connsiteY947" fmla="*/ 1364091 h 3397250"/>
                <a:gd name="connsiteX948" fmla="*/ 646694 w 1832851"/>
                <a:gd name="connsiteY948" fmla="*/ 1353533 h 3397250"/>
                <a:gd name="connsiteX949" fmla="*/ 657243 w 1832851"/>
                <a:gd name="connsiteY949" fmla="*/ 1399406 h 3397250"/>
                <a:gd name="connsiteX950" fmla="*/ 614317 w 1832851"/>
                <a:gd name="connsiteY950" fmla="*/ 1519915 h 3397250"/>
                <a:gd name="connsiteX951" fmla="*/ 608860 w 1832851"/>
                <a:gd name="connsiteY951" fmla="*/ 1521007 h 3397250"/>
                <a:gd name="connsiteX952" fmla="*/ 595764 w 1832851"/>
                <a:gd name="connsiteY952" fmla="*/ 1508264 h 3397250"/>
                <a:gd name="connsiteX953" fmla="*/ 597947 w 1832851"/>
                <a:gd name="connsiteY953" fmla="*/ 1552317 h 3397250"/>
                <a:gd name="connsiteX954" fmla="*/ 555748 w 1832851"/>
                <a:gd name="connsiteY954" fmla="*/ 1595642 h 3397250"/>
                <a:gd name="connsiteX955" fmla="*/ 551747 w 1832851"/>
                <a:gd name="connsiteY955" fmla="*/ 1627316 h 3397250"/>
                <a:gd name="connsiteX956" fmla="*/ 592854 w 1832851"/>
                <a:gd name="connsiteY956" fmla="*/ 1692485 h 3397250"/>
                <a:gd name="connsiteX957" fmla="*/ 632506 w 1832851"/>
                <a:gd name="connsiteY957" fmla="*/ 1761295 h 3397250"/>
                <a:gd name="connsiteX958" fmla="*/ 650695 w 1832851"/>
                <a:gd name="connsiteY958" fmla="*/ 1757654 h 3397250"/>
                <a:gd name="connsiteX959" fmla="*/ 631779 w 1832851"/>
                <a:gd name="connsiteY959" fmla="*/ 1697946 h 3397250"/>
                <a:gd name="connsiteX960" fmla="*/ 641237 w 1832851"/>
                <a:gd name="connsiteY960" fmla="*/ 1656442 h 3397250"/>
                <a:gd name="connsiteX961" fmla="*/ 636508 w 1832851"/>
                <a:gd name="connsiteY961" fmla="*/ 1662631 h 3397250"/>
                <a:gd name="connsiteX962" fmla="*/ 621956 w 1832851"/>
                <a:gd name="connsiteY962" fmla="*/ 1673917 h 3397250"/>
                <a:gd name="connsiteX963" fmla="*/ 595764 w 1832851"/>
                <a:gd name="connsiteY963" fmla="*/ 1631685 h 3397250"/>
                <a:gd name="connsiteX964" fmla="*/ 593945 w 1832851"/>
                <a:gd name="connsiteY964" fmla="*/ 1610205 h 3397250"/>
                <a:gd name="connsiteX965" fmla="*/ 632506 w 1832851"/>
                <a:gd name="connsiteY965" fmla="*/ 1547948 h 3397250"/>
                <a:gd name="connsiteX966" fmla="*/ 669248 w 1832851"/>
                <a:gd name="connsiteY966" fmla="*/ 1467852 h 3397250"/>
                <a:gd name="connsiteX967" fmla="*/ 686346 w 1832851"/>
                <a:gd name="connsiteY967" fmla="*/ 1454017 h 3397250"/>
                <a:gd name="connsiteX968" fmla="*/ 684891 w 1832851"/>
                <a:gd name="connsiteY968" fmla="*/ 1445280 h 3397250"/>
                <a:gd name="connsiteX969" fmla="*/ 680525 w 1832851"/>
                <a:gd name="connsiteY969" fmla="*/ 1409965 h 3397250"/>
                <a:gd name="connsiteX970" fmla="*/ 732182 w 1832851"/>
                <a:gd name="connsiteY970" fmla="*/ 1328776 h 3397250"/>
                <a:gd name="connsiteX971" fmla="*/ 780565 w 1832851"/>
                <a:gd name="connsiteY971" fmla="*/ 1333145 h 3397250"/>
                <a:gd name="connsiteX972" fmla="*/ 834405 w 1832851"/>
                <a:gd name="connsiteY972" fmla="*/ 1367004 h 3397250"/>
                <a:gd name="connsiteX973" fmla="*/ 848228 w 1832851"/>
                <a:gd name="connsiteY973" fmla="*/ 1408872 h 3397250"/>
                <a:gd name="connsiteX974" fmla="*/ 871874 w 1832851"/>
                <a:gd name="connsiteY974" fmla="*/ 1525376 h 3397250"/>
                <a:gd name="connsiteX975" fmla="*/ 876239 w 1832851"/>
                <a:gd name="connsiteY975" fmla="*/ 1596006 h 3397250"/>
                <a:gd name="connsiteX976" fmla="*/ 879513 w 1832851"/>
                <a:gd name="connsiteY976" fmla="*/ 1596370 h 3397250"/>
                <a:gd name="connsiteX977" fmla="*/ 923167 w 1832851"/>
                <a:gd name="connsiteY977" fmla="*/ 1504624 h 3397250"/>
                <a:gd name="connsiteX978" fmla="*/ 892246 w 1832851"/>
                <a:gd name="connsiteY978" fmla="*/ 1424892 h 3397250"/>
                <a:gd name="connsiteX979" fmla="*/ 866054 w 1832851"/>
                <a:gd name="connsiteY979" fmla="*/ 1391397 h 3397250"/>
                <a:gd name="connsiteX980" fmla="*/ 875148 w 1832851"/>
                <a:gd name="connsiteY980" fmla="*/ 1391761 h 3397250"/>
                <a:gd name="connsiteX981" fmla="*/ 956999 w 1832851"/>
                <a:gd name="connsiteY981" fmla="*/ 1444916 h 3397250"/>
                <a:gd name="connsiteX982" fmla="*/ 1100692 w 1832851"/>
                <a:gd name="connsiteY982" fmla="*/ 1435814 h 3397250"/>
                <a:gd name="connsiteX983" fmla="*/ 1111242 w 1832851"/>
                <a:gd name="connsiteY983" fmla="*/ 1410693 h 3397250"/>
                <a:gd name="connsiteX984" fmla="*/ 1083595 w 1832851"/>
                <a:gd name="connsiteY984" fmla="*/ 1400135 h 3397250"/>
                <a:gd name="connsiteX985" fmla="*/ 1021752 w 1832851"/>
                <a:gd name="connsiteY985" fmla="*/ 1412877 h 3397250"/>
                <a:gd name="connsiteX986" fmla="*/ 967548 w 1832851"/>
                <a:gd name="connsiteY986" fmla="*/ 1410693 h 3397250"/>
                <a:gd name="connsiteX987" fmla="*/ 862780 w 1832851"/>
                <a:gd name="connsiteY987" fmla="*/ 1349892 h 3397250"/>
                <a:gd name="connsiteX988" fmla="*/ 864962 w 1832851"/>
                <a:gd name="connsiteY988" fmla="*/ 1347344 h 3397250"/>
                <a:gd name="connsiteX989" fmla="*/ 912981 w 1832851"/>
                <a:gd name="connsiteY989" fmla="*/ 1340427 h 3397250"/>
                <a:gd name="connsiteX990" fmla="*/ 930079 w 1832851"/>
                <a:gd name="connsiteY990" fmla="*/ 1297830 h 3397250"/>
                <a:gd name="connsiteX991" fmla="*/ 942448 w 1832851"/>
                <a:gd name="connsiteY991" fmla="*/ 1281811 h 3397250"/>
                <a:gd name="connsiteX992" fmla="*/ 915528 w 1832851"/>
                <a:gd name="connsiteY992" fmla="*/ 1281401 h 3397250"/>
                <a:gd name="connsiteX993" fmla="*/ 892158 w 1832851"/>
                <a:gd name="connsiteY993" fmla="*/ 785812 h 3397250"/>
                <a:gd name="connsiteX994" fmla="*/ 833428 w 1832851"/>
                <a:gd name="connsiteY994" fmla="*/ 816005 h 3397250"/>
                <a:gd name="connsiteX995" fmla="*/ 819931 w 1832851"/>
                <a:gd name="connsiteY995" fmla="*/ 858418 h 3397250"/>
                <a:gd name="connsiteX996" fmla="*/ 873554 w 1832851"/>
                <a:gd name="connsiteY996" fmla="*/ 842603 h 3397250"/>
                <a:gd name="connsiteX997" fmla="*/ 895806 w 1832851"/>
                <a:gd name="connsiteY997" fmla="*/ 785812 h 3397250"/>
                <a:gd name="connsiteX998" fmla="*/ 918825 w 1832851"/>
                <a:gd name="connsiteY998" fmla="*/ 781334 h 3397250"/>
                <a:gd name="connsiteX999" fmla="*/ 910822 w 1832851"/>
                <a:gd name="connsiteY999" fmla="*/ 783115 h 3397250"/>
                <a:gd name="connsiteX1000" fmla="*/ 903545 w 1832851"/>
                <a:gd name="connsiteY1000" fmla="*/ 844490 h 3397250"/>
                <a:gd name="connsiteX1001" fmla="*/ 927920 w 1832851"/>
                <a:gd name="connsiteY1001" fmla="*/ 865314 h 3397250"/>
                <a:gd name="connsiteX1002" fmla="*/ 945019 w 1832851"/>
                <a:gd name="connsiteY1002" fmla="*/ 825128 h 3397250"/>
                <a:gd name="connsiteX1003" fmla="*/ 925738 w 1832851"/>
                <a:gd name="connsiteY1003" fmla="*/ 783115 h 3397250"/>
                <a:gd name="connsiteX1004" fmla="*/ 918825 w 1832851"/>
                <a:gd name="connsiteY1004" fmla="*/ 781334 h 3397250"/>
                <a:gd name="connsiteX1005" fmla="*/ 935494 w 1832851"/>
                <a:gd name="connsiteY1005" fmla="*/ 776287 h 3397250"/>
                <a:gd name="connsiteX1006" fmla="*/ 958875 w 1832851"/>
                <a:gd name="connsiteY1006" fmla="*/ 816520 h 3397250"/>
                <a:gd name="connsiteX1007" fmla="*/ 1015501 w 1832851"/>
                <a:gd name="connsiteY1007" fmla="*/ 849803 h 3397250"/>
                <a:gd name="connsiteX1008" fmla="*/ 994677 w 1832851"/>
                <a:gd name="connsiteY1008" fmla="*/ 797135 h 3397250"/>
                <a:gd name="connsiteX1009" fmla="*/ 935494 w 1832851"/>
                <a:gd name="connsiteY1009" fmla="*/ 776287 h 3397250"/>
                <a:gd name="connsiteX1010" fmla="*/ 1072156 w 1832851"/>
                <a:gd name="connsiteY1010" fmla="*/ 743133 h 3397250"/>
                <a:gd name="connsiteX1011" fmla="*/ 1019223 w 1832851"/>
                <a:gd name="connsiteY1011" fmla="*/ 748012 h 3397250"/>
                <a:gd name="connsiteX1012" fmla="*/ 965656 w 1832851"/>
                <a:gd name="connsiteY1012" fmla="*/ 773442 h 3397250"/>
                <a:gd name="connsiteX1013" fmla="*/ 1009451 w 1832851"/>
                <a:gd name="connsiteY1013" fmla="*/ 791350 h 3397250"/>
                <a:gd name="connsiteX1014" fmla="*/ 1124908 w 1832851"/>
                <a:gd name="connsiteY1014" fmla="*/ 763771 h 3397250"/>
                <a:gd name="connsiteX1015" fmla="*/ 1123461 w 1832851"/>
                <a:gd name="connsiteY1015" fmla="*/ 755176 h 3397250"/>
                <a:gd name="connsiteX1016" fmla="*/ 1072156 w 1832851"/>
                <a:gd name="connsiteY1016" fmla="*/ 743133 h 3397250"/>
                <a:gd name="connsiteX1017" fmla="*/ 777549 w 1832851"/>
                <a:gd name="connsiteY1017" fmla="*/ 740467 h 3397250"/>
                <a:gd name="connsiteX1018" fmla="*/ 730274 w 1832851"/>
                <a:gd name="connsiteY1018" fmla="*/ 747519 h 3397250"/>
                <a:gd name="connsiteX1019" fmla="*/ 711656 w 1832851"/>
                <a:gd name="connsiteY1019" fmla="*/ 763533 h 3397250"/>
                <a:gd name="connsiteX1020" fmla="*/ 769335 w 1832851"/>
                <a:gd name="connsiteY1020" fmla="*/ 801386 h 3397250"/>
                <a:gd name="connsiteX1021" fmla="*/ 884694 w 1832851"/>
                <a:gd name="connsiteY1021" fmla="*/ 780640 h 3397250"/>
                <a:gd name="connsiteX1022" fmla="*/ 884694 w 1832851"/>
                <a:gd name="connsiteY1022" fmla="*/ 774452 h 3397250"/>
                <a:gd name="connsiteX1023" fmla="*/ 856220 w 1832851"/>
                <a:gd name="connsiteY1023" fmla="*/ 763533 h 3397250"/>
                <a:gd name="connsiteX1024" fmla="*/ 825920 w 1832851"/>
                <a:gd name="connsiteY1024" fmla="*/ 748975 h 3397250"/>
                <a:gd name="connsiteX1025" fmla="*/ 777549 w 1832851"/>
                <a:gd name="connsiteY1025" fmla="*/ 740467 h 3397250"/>
                <a:gd name="connsiteX1026" fmla="*/ 912536 w 1832851"/>
                <a:gd name="connsiteY1026" fmla="*/ 686894 h 3397250"/>
                <a:gd name="connsiteX1027" fmla="*/ 900080 w 1832851"/>
                <a:gd name="connsiteY1027" fmla="*/ 738329 h 3397250"/>
                <a:gd name="connsiteX1028" fmla="*/ 924625 w 1832851"/>
                <a:gd name="connsiteY1028" fmla="*/ 764229 h 3397250"/>
                <a:gd name="connsiteX1029" fmla="*/ 934517 w 1832851"/>
                <a:gd name="connsiteY1029" fmla="*/ 707687 h 3397250"/>
                <a:gd name="connsiteX1030" fmla="*/ 912536 w 1832851"/>
                <a:gd name="connsiteY1030" fmla="*/ 686894 h 3397250"/>
                <a:gd name="connsiteX1031" fmla="*/ 810940 w 1832851"/>
                <a:gd name="connsiteY1031" fmla="*/ 678331 h 3397250"/>
                <a:gd name="connsiteX1032" fmla="*/ 789444 w 1832851"/>
                <a:gd name="connsiteY1032" fmla="*/ 678786 h 3397250"/>
                <a:gd name="connsiteX1033" fmla="*/ 877251 w 1832851"/>
                <a:gd name="connsiteY1033" fmla="*/ 761705 h 3397250"/>
                <a:gd name="connsiteX1034" fmla="*/ 900569 w 1832851"/>
                <a:gd name="connsiteY1034" fmla="*/ 764251 h 3397250"/>
                <a:gd name="connsiteX1035" fmla="*/ 887089 w 1832851"/>
                <a:gd name="connsiteY1035" fmla="*/ 730065 h 3397250"/>
                <a:gd name="connsiteX1036" fmla="*/ 833530 w 1832851"/>
                <a:gd name="connsiteY1036" fmla="*/ 686059 h 3397250"/>
                <a:gd name="connsiteX1037" fmla="*/ 810940 w 1832851"/>
                <a:gd name="connsiteY1037" fmla="*/ 678331 h 3397250"/>
                <a:gd name="connsiteX1038" fmla="*/ 1043444 w 1832851"/>
                <a:gd name="connsiteY1038" fmla="*/ 672438 h 3397250"/>
                <a:gd name="connsiteX1039" fmla="*/ 994928 w 1832851"/>
                <a:gd name="connsiteY1039" fmla="*/ 688238 h 3397250"/>
                <a:gd name="connsiteX1040" fmla="*/ 940256 w 1832851"/>
                <a:gd name="connsiteY1040" fmla="*/ 759336 h 3397250"/>
                <a:gd name="connsiteX1041" fmla="*/ 1005790 w 1832851"/>
                <a:gd name="connsiteY1041" fmla="*/ 737432 h 3397250"/>
                <a:gd name="connsiteX1042" fmla="*/ 1043444 w 1832851"/>
                <a:gd name="connsiteY1042" fmla="*/ 672438 h 3397250"/>
                <a:gd name="connsiteX1043" fmla="*/ 650105 w 1832851"/>
                <a:gd name="connsiteY1043" fmla="*/ 0 h 3397250"/>
                <a:gd name="connsiteX1044" fmla="*/ 652652 w 1832851"/>
                <a:gd name="connsiteY1044" fmla="*/ 0 h 3397250"/>
                <a:gd name="connsiteX1045" fmla="*/ 916444 w 1832851"/>
                <a:gd name="connsiteY1045" fmla="*/ 0 h 3397250"/>
                <a:gd name="connsiteX1046" fmla="*/ 1180236 w 1832851"/>
                <a:gd name="connsiteY1046" fmla="*/ 0 h 3397250"/>
                <a:gd name="connsiteX1047" fmla="*/ 1182783 w 1832851"/>
                <a:gd name="connsiteY1047" fmla="*/ 0 h 3397250"/>
                <a:gd name="connsiteX1048" fmla="*/ 1182419 w 1832851"/>
                <a:gd name="connsiteY1048" fmla="*/ 364 h 3397250"/>
                <a:gd name="connsiteX1049" fmla="*/ 1202067 w 1832851"/>
                <a:gd name="connsiteY1049" fmla="*/ 22185 h 3397250"/>
                <a:gd name="connsiteX1050" fmla="*/ 1180236 w 1832851"/>
                <a:gd name="connsiteY1050" fmla="*/ 44007 h 3397250"/>
                <a:gd name="connsiteX1051" fmla="*/ 1178053 w 1832851"/>
                <a:gd name="connsiteY1051" fmla="*/ 44007 h 3397250"/>
                <a:gd name="connsiteX1052" fmla="*/ 1178417 w 1832851"/>
                <a:gd name="connsiteY1052" fmla="*/ 1075802 h 3397250"/>
                <a:gd name="connsiteX1053" fmla="*/ 1712550 w 1832851"/>
                <a:gd name="connsiteY1053" fmla="*/ 3021192 h 3397250"/>
                <a:gd name="connsiteX1054" fmla="*/ 1469495 w 1832851"/>
                <a:gd name="connsiteY1054" fmla="*/ 3256544 h 3397250"/>
                <a:gd name="connsiteX1055" fmla="*/ 1461250 w 1832851"/>
                <a:gd name="connsiteY1055" fmla="*/ 3266007 h 3397250"/>
                <a:gd name="connsiteX1056" fmla="*/ 1464130 w 1832851"/>
                <a:gd name="connsiteY1056" fmla="*/ 3262312 h 3397250"/>
                <a:gd name="connsiteX1057" fmla="*/ 368755 w 1832851"/>
                <a:gd name="connsiteY1057" fmla="*/ 3262312 h 3397250"/>
                <a:gd name="connsiteX1058" fmla="*/ 374799 w 1832851"/>
                <a:gd name="connsiteY1058" fmla="*/ 3269635 h 3397250"/>
                <a:gd name="connsiteX1059" fmla="*/ 363394 w 1832851"/>
                <a:gd name="connsiteY1059" fmla="*/ 3256544 h 3397250"/>
                <a:gd name="connsiteX1060" fmla="*/ 120338 w 1832851"/>
                <a:gd name="connsiteY1060" fmla="*/ 3021192 h 3397250"/>
                <a:gd name="connsiteX1061" fmla="*/ 14916 w 1832851"/>
                <a:gd name="connsiteY1061" fmla="*/ 2769397 h 3397250"/>
                <a:gd name="connsiteX1062" fmla="*/ 9575 w 1832851"/>
                <a:gd name="connsiteY1062" fmla="*/ 2723656 h 3397250"/>
                <a:gd name="connsiteX1063" fmla="*/ 27331 w 1832851"/>
                <a:gd name="connsiteY1063" fmla="*/ 2736880 h 3397250"/>
                <a:gd name="connsiteX1064" fmla="*/ 132582 w 1832851"/>
                <a:gd name="connsiteY1064" fmla="*/ 2757493 h 3397250"/>
                <a:gd name="connsiteX1065" fmla="*/ 197772 w 1832851"/>
                <a:gd name="connsiteY1065" fmla="*/ 2786062 h 3397250"/>
                <a:gd name="connsiteX1066" fmla="*/ 297925 w 1832851"/>
                <a:gd name="connsiteY1066" fmla="*/ 2703971 h 3397250"/>
                <a:gd name="connsiteX1067" fmla="*/ 317592 w 1832851"/>
                <a:gd name="connsiteY1067" fmla="*/ 2671425 h 3397250"/>
                <a:gd name="connsiteX1068" fmla="*/ 308123 w 1832851"/>
                <a:gd name="connsiteY1068" fmla="*/ 2661299 h 3397250"/>
                <a:gd name="connsiteX1069" fmla="*/ 184297 w 1832851"/>
                <a:gd name="connsiteY1069" fmla="*/ 2713374 h 3397250"/>
                <a:gd name="connsiteX1070" fmla="*/ 59015 w 1832851"/>
                <a:gd name="connsiteY1070" fmla="*/ 2721330 h 3397250"/>
                <a:gd name="connsiteX1071" fmla="*/ 197408 w 1832851"/>
                <a:gd name="connsiteY1071" fmla="*/ 2690953 h 3397250"/>
                <a:gd name="connsiteX1072" fmla="*/ 242932 w 1832851"/>
                <a:gd name="connsiteY1072" fmla="*/ 2671425 h 3397250"/>
                <a:gd name="connsiteX1073" fmla="*/ 304116 w 1832851"/>
                <a:gd name="connsiteY1073" fmla="*/ 2646472 h 3397250"/>
                <a:gd name="connsiteX1074" fmla="*/ 303752 w 1832851"/>
                <a:gd name="connsiteY1074" fmla="*/ 2627306 h 3397250"/>
                <a:gd name="connsiteX1075" fmla="*/ 232735 w 1832851"/>
                <a:gd name="connsiteY1075" fmla="*/ 2598737 h 3397250"/>
                <a:gd name="connsiteX1076" fmla="*/ 189760 w 1832851"/>
                <a:gd name="connsiteY1076" fmla="*/ 2629475 h 3397250"/>
                <a:gd name="connsiteX1077" fmla="*/ 55373 w 1832851"/>
                <a:gd name="connsiteY1077" fmla="*/ 2678657 h 3397250"/>
                <a:gd name="connsiteX1078" fmla="*/ 21868 w 1832851"/>
                <a:gd name="connsiteY1078" fmla="*/ 2711927 h 3397250"/>
                <a:gd name="connsiteX1079" fmla="*/ 9379 w 1832851"/>
                <a:gd name="connsiteY1079" fmla="*/ 2721982 h 3397250"/>
                <a:gd name="connsiteX1080" fmla="*/ 282 w 1832851"/>
                <a:gd name="connsiteY1080" fmla="*/ 2644069 h 3397250"/>
                <a:gd name="connsiteX1081" fmla="*/ 654108 w 1832851"/>
                <a:gd name="connsiteY1081" fmla="*/ 1075802 h 3397250"/>
                <a:gd name="connsiteX1082" fmla="*/ 654835 w 1832851"/>
                <a:gd name="connsiteY1082" fmla="*/ 44007 h 3397250"/>
                <a:gd name="connsiteX1083" fmla="*/ 652652 w 1832851"/>
                <a:gd name="connsiteY1083" fmla="*/ 44007 h 3397250"/>
                <a:gd name="connsiteX1084" fmla="*/ 630457 w 1832851"/>
                <a:gd name="connsiteY1084" fmla="*/ 22185 h 3397250"/>
                <a:gd name="connsiteX1085" fmla="*/ 650105 w 1832851"/>
                <a:gd name="connsiteY1085" fmla="*/ 364 h 3397250"/>
                <a:gd name="connsiteX1086" fmla="*/ 650105 w 1832851"/>
                <a:gd name="connsiteY1086" fmla="*/ 0 h 3397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</a:cxnLst>
              <a:rect l="l" t="t" r="r" b="b"/>
              <a:pathLst>
                <a:path w="1832851" h="3397250">
                  <a:moveTo>
                    <a:pt x="378975" y="3294062"/>
                  </a:moveTo>
                  <a:lnTo>
                    <a:pt x="1453761" y="3294062"/>
                  </a:lnTo>
                  <a:lnTo>
                    <a:pt x="1447803" y="3329831"/>
                  </a:lnTo>
                  <a:cubicBezTo>
                    <a:pt x="1441481" y="3358517"/>
                    <a:pt x="1430384" y="3388522"/>
                    <a:pt x="1409462" y="3397250"/>
                  </a:cubicBezTo>
                  <a:lnTo>
                    <a:pt x="916444" y="3397250"/>
                  </a:lnTo>
                  <a:lnTo>
                    <a:pt x="423426" y="3397250"/>
                  </a:lnTo>
                  <a:cubicBezTo>
                    <a:pt x="402505" y="3388522"/>
                    <a:pt x="391316" y="3358517"/>
                    <a:pt x="384949" y="3329831"/>
                  </a:cubicBezTo>
                  <a:close/>
                  <a:moveTo>
                    <a:pt x="377759" y="3286282"/>
                  </a:moveTo>
                  <a:lnTo>
                    <a:pt x="378655" y="3292147"/>
                  </a:lnTo>
                  <a:lnTo>
                    <a:pt x="378399" y="3290615"/>
                  </a:lnTo>
                  <a:close/>
                  <a:moveTo>
                    <a:pt x="1414025" y="2991573"/>
                  </a:moveTo>
                  <a:cubicBezTo>
                    <a:pt x="1413387" y="2990984"/>
                    <a:pt x="1412658" y="2991074"/>
                    <a:pt x="1412294" y="2992886"/>
                  </a:cubicBezTo>
                  <a:cubicBezTo>
                    <a:pt x="1411565" y="3005570"/>
                    <a:pt x="1410836" y="3017529"/>
                    <a:pt x="1412294" y="3030575"/>
                  </a:cubicBezTo>
                  <a:cubicBezTo>
                    <a:pt x="1410107" y="3037823"/>
                    <a:pt x="1404275" y="3030575"/>
                    <a:pt x="1400630" y="3032749"/>
                  </a:cubicBezTo>
                  <a:cubicBezTo>
                    <a:pt x="1401724" y="3036735"/>
                    <a:pt x="1403911" y="3040722"/>
                    <a:pt x="1406097" y="3044346"/>
                  </a:cubicBezTo>
                  <a:lnTo>
                    <a:pt x="1417396" y="3050506"/>
                  </a:lnTo>
                  <a:cubicBezTo>
                    <a:pt x="1423228" y="3071887"/>
                    <a:pt x="1438900" y="3084571"/>
                    <a:pt x="1446919" y="3102690"/>
                  </a:cubicBezTo>
                  <a:cubicBezTo>
                    <a:pt x="1447283" y="3111750"/>
                    <a:pt x="1448741" y="3120448"/>
                    <a:pt x="1444732" y="3127695"/>
                  </a:cubicBezTo>
                  <a:cubicBezTo>
                    <a:pt x="1439994" y="3130232"/>
                    <a:pt x="1435620" y="3122259"/>
                    <a:pt x="1430153" y="3122622"/>
                  </a:cubicBezTo>
                  <a:cubicBezTo>
                    <a:pt x="1432340" y="3138567"/>
                    <a:pt x="1449470" y="3140379"/>
                    <a:pt x="1453844" y="3154150"/>
                  </a:cubicBezTo>
                  <a:cubicBezTo>
                    <a:pt x="1455302" y="3166109"/>
                    <a:pt x="1466236" y="3170095"/>
                    <a:pt x="1465507" y="3182779"/>
                  </a:cubicBezTo>
                  <a:cubicBezTo>
                    <a:pt x="1463685" y="3199449"/>
                    <a:pt x="1449106" y="3203435"/>
                    <a:pt x="1439629" y="3207421"/>
                  </a:cubicBezTo>
                  <a:cubicBezTo>
                    <a:pt x="1446190" y="3217931"/>
                    <a:pt x="1453479" y="3227715"/>
                    <a:pt x="1461862" y="3235325"/>
                  </a:cubicBezTo>
                  <a:cubicBezTo>
                    <a:pt x="1473526" y="3232064"/>
                    <a:pt x="1481180" y="3223729"/>
                    <a:pt x="1492114" y="3219380"/>
                  </a:cubicBezTo>
                  <a:cubicBezTo>
                    <a:pt x="1494301" y="3213582"/>
                    <a:pt x="1488469" y="3211407"/>
                    <a:pt x="1489198" y="3205247"/>
                  </a:cubicBezTo>
                  <a:cubicBezTo>
                    <a:pt x="1493936" y="3190026"/>
                    <a:pt x="1499039" y="3173357"/>
                    <a:pt x="1511067" y="3163572"/>
                  </a:cubicBezTo>
                  <a:cubicBezTo>
                    <a:pt x="1522366" y="3153063"/>
                    <a:pt x="1542776" y="3153063"/>
                    <a:pt x="1543505" y="3131682"/>
                  </a:cubicBezTo>
                  <a:cubicBezTo>
                    <a:pt x="1540954" y="3120810"/>
                    <a:pt x="1540954" y="3110663"/>
                    <a:pt x="1537674" y="3101966"/>
                  </a:cubicBezTo>
                  <a:cubicBezTo>
                    <a:pt x="1531842" y="3099429"/>
                    <a:pt x="1524188" y="3101241"/>
                    <a:pt x="1517627" y="3099429"/>
                  </a:cubicBezTo>
                  <a:cubicBezTo>
                    <a:pt x="1509609" y="3100154"/>
                    <a:pt x="1516534" y="3109576"/>
                    <a:pt x="1515441" y="3114287"/>
                  </a:cubicBezTo>
                  <a:cubicBezTo>
                    <a:pt x="1512160" y="3121172"/>
                    <a:pt x="1504871" y="3121897"/>
                    <a:pt x="1500861" y="3128420"/>
                  </a:cubicBezTo>
                  <a:lnTo>
                    <a:pt x="1478993" y="3152338"/>
                  </a:lnTo>
                  <a:cubicBezTo>
                    <a:pt x="1467330" y="3150526"/>
                    <a:pt x="1466965" y="3133131"/>
                    <a:pt x="1463685" y="3120810"/>
                  </a:cubicBezTo>
                  <a:cubicBezTo>
                    <a:pt x="1462591" y="3109213"/>
                    <a:pt x="1463320" y="3097979"/>
                    <a:pt x="1457853" y="3088920"/>
                  </a:cubicBezTo>
                  <a:cubicBezTo>
                    <a:pt x="1448741" y="3074424"/>
                    <a:pt x="1434527" y="3067539"/>
                    <a:pt x="1430882" y="3047607"/>
                  </a:cubicBezTo>
                  <a:cubicBezTo>
                    <a:pt x="1426508" y="3029850"/>
                    <a:pt x="1418125" y="3013542"/>
                    <a:pt x="1415209" y="2994336"/>
                  </a:cubicBezTo>
                  <a:cubicBezTo>
                    <a:pt x="1415209" y="2993430"/>
                    <a:pt x="1414663" y="2992161"/>
                    <a:pt x="1414025" y="2991573"/>
                  </a:cubicBezTo>
                  <a:close/>
                  <a:moveTo>
                    <a:pt x="1484732" y="2978150"/>
                  </a:moveTo>
                  <a:cubicBezTo>
                    <a:pt x="1482561" y="2994789"/>
                    <a:pt x="1481837" y="3012151"/>
                    <a:pt x="1472068" y="3025172"/>
                  </a:cubicBezTo>
                  <a:cubicBezTo>
                    <a:pt x="1480028" y="3051215"/>
                    <a:pt x="1504270" y="3060982"/>
                    <a:pt x="1523808" y="3075088"/>
                  </a:cubicBezTo>
                  <a:cubicBezTo>
                    <a:pt x="1551668" y="3092450"/>
                    <a:pt x="1589297" y="3091727"/>
                    <a:pt x="1616433" y="3072556"/>
                  </a:cubicBezTo>
                  <a:cubicBezTo>
                    <a:pt x="1640675" y="3058811"/>
                    <a:pt x="1660936" y="3039641"/>
                    <a:pt x="1674324" y="3013236"/>
                  </a:cubicBezTo>
                  <a:cubicBezTo>
                    <a:pt x="1676856" y="3002746"/>
                    <a:pt x="1671791" y="2995151"/>
                    <a:pt x="1671791" y="2984661"/>
                  </a:cubicBezTo>
                  <a:cubicBezTo>
                    <a:pt x="1668173" y="2984661"/>
                    <a:pt x="1663107" y="2988278"/>
                    <a:pt x="1661660" y="2992257"/>
                  </a:cubicBezTo>
                  <a:cubicBezTo>
                    <a:pt x="1635971" y="3021555"/>
                    <a:pt x="1596895" y="3045066"/>
                    <a:pt x="1557819" y="3033853"/>
                  </a:cubicBezTo>
                  <a:cubicBezTo>
                    <a:pt x="1530682" y="3022279"/>
                    <a:pt x="1509697" y="2999853"/>
                    <a:pt x="1488712" y="2979958"/>
                  </a:cubicBezTo>
                  <a:close/>
                  <a:moveTo>
                    <a:pt x="1459404" y="2946400"/>
                  </a:moveTo>
                  <a:cubicBezTo>
                    <a:pt x="1453812" y="2948934"/>
                    <a:pt x="1451575" y="2958348"/>
                    <a:pt x="1445237" y="2960882"/>
                  </a:cubicBezTo>
                  <a:cubicBezTo>
                    <a:pt x="1437407" y="2965227"/>
                    <a:pt x="1429205" y="2972106"/>
                    <a:pt x="1429205" y="2982606"/>
                  </a:cubicBezTo>
                  <a:cubicBezTo>
                    <a:pt x="1432188" y="3001434"/>
                    <a:pt x="1447847" y="3013020"/>
                    <a:pt x="1455303" y="3028950"/>
                  </a:cubicBezTo>
                  <a:lnTo>
                    <a:pt x="1459404" y="3027502"/>
                  </a:lnTo>
                  <a:cubicBezTo>
                    <a:pt x="1470589" y="3012295"/>
                    <a:pt x="1478418" y="2993106"/>
                    <a:pt x="1476927" y="2974641"/>
                  </a:cubicBezTo>
                  <a:cubicBezTo>
                    <a:pt x="1475063" y="2965589"/>
                    <a:pt x="1472080" y="2957986"/>
                    <a:pt x="1465369" y="2953279"/>
                  </a:cubicBezTo>
                  <a:cubicBezTo>
                    <a:pt x="1463878" y="2950020"/>
                    <a:pt x="1462387" y="2947486"/>
                    <a:pt x="1459404" y="2946400"/>
                  </a:cubicBezTo>
                  <a:close/>
                  <a:moveTo>
                    <a:pt x="1445791" y="2903898"/>
                  </a:moveTo>
                  <a:cubicBezTo>
                    <a:pt x="1434039" y="2898775"/>
                    <a:pt x="1427061" y="2912314"/>
                    <a:pt x="1415309" y="2914876"/>
                  </a:cubicBezTo>
                  <a:cubicBezTo>
                    <a:pt x="1389967" y="2932806"/>
                    <a:pt x="1370136" y="2959519"/>
                    <a:pt x="1358383" y="2992454"/>
                  </a:cubicBezTo>
                  <a:cubicBezTo>
                    <a:pt x="1356547" y="2996845"/>
                    <a:pt x="1356180" y="3001602"/>
                    <a:pt x="1358383" y="3006725"/>
                  </a:cubicBezTo>
                  <a:cubicBezTo>
                    <a:pt x="1374910" y="3003798"/>
                    <a:pt x="1397313" y="2997211"/>
                    <a:pt x="1409433" y="2980378"/>
                  </a:cubicBezTo>
                  <a:cubicBezTo>
                    <a:pt x="1416043" y="2967204"/>
                    <a:pt x="1426694" y="2960251"/>
                    <a:pt x="1438813" y="2956592"/>
                  </a:cubicBezTo>
                  <a:cubicBezTo>
                    <a:pt x="1445057" y="2950005"/>
                    <a:pt x="1452034" y="2945980"/>
                    <a:pt x="1453871" y="2936100"/>
                  </a:cubicBezTo>
                  <a:cubicBezTo>
                    <a:pt x="1454605" y="2924390"/>
                    <a:pt x="1449096" y="2913778"/>
                    <a:pt x="1445791" y="2903898"/>
                  </a:cubicBezTo>
                  <a:close/>
                  <a:moveTo>
                    <a:pt x="1458247" y="2894012"/>
                  </a:moveTo>
                  <a:cubicBezTo>
                    <a:pt x="1454593" y="2894012"/>
                    <a:pt x="1449843" y="2896553"/>
                    <a:pt x="1450209" y="2901272"/>
                  </a:cubicBezTo>
                  <a:cubicBezTo>
                    <a:pt x="1458612" y="2909984"/>
                    <a:pt x="1460439" y="2921601"/>
                    <a:pt x="1461901" y="2934669"/>
                  </a:cubicBezTo>
                  <a:cubicBezTo>
                    <a:pt x="1469574" y="2950279"/>
                    <a:pt x="1484554" y="2962984"/>
                    <a:pt x="1498804" y="2973875"/>
                  </a:cubicBezTo>
                  <a:cubicBezTo>
                    <a:pt x="1518534" y="2980409"/>
                    <a:pt x="1540457" y="2974238"/>
                    <a:pt x="1556533" y="2993115"/>
                  </a:cubicBezTo>
                  <a:cubicBezTo>
                    <a:pt x="1573341" y="3000375"/>
                    <a:pt x="1591610" y="2990574"/>
                    <a:pt x="1607321" y="2982950"/>
                  </a:cubicBezTo>
                  <a:cubicBezTo>
                    <a:pt x="1619013" y="2981498"/>
                    <a:pt x="1629974" y="2975690"/>
                    <a:pt x="1633993" y="2964073"/>
                  </a:cubicBezTo>
                  <a:cubicBezTo>
                    <a:pt x="1624493" y="2953546"/>
                    <a:pt x="1612071" y="2953183"/>
                    <a:pt x="1600379" y="2944471"/>
                  </a:cubicBezTo>
                  <a:cubicBezTo>
                    <a:pt x="1559091" y="2907443"/>
                    <a:pt x="1507938" y="2897642"/>
                    <a:pt x="1458247" y="2894012"/>
                  </a:cubicBezTo>
                  <a:close/>
                  <a:moveTo>
                    <a:pt x="1415925" y="2893439"/>
                  </a:moveTo>
                  <a:cubicBezTo>
                    <a:pt x="1409470" y="2894448"/>
                    <a:pt x="1402742" y="2897199"/>
                    <a:pt x="1397832" y="2898666"/>
                  </a:cubicBezTo>
                  <a:cubicBezTo>
                    <a:pt x="1381104" y="2904535"/>
                    <a:pt x="1367285" y="2919941"/>
                    <a:pt x="1360012" y="2939382"/>
                  </a:cubicBezTo>
                  <a:cubicBezTo>
                    <a:pt x="1352739" y="2952954"/>
                    <a:pt x="1349830" y="2967993"/>
                    <a:pt x="1353466" y="2983399"/>
                  </a:cubicBezTo>
                  <a:lnTo>
                    <a:pt x="1356376" y="2984500"/>
                  </a:lnTo>
                  <a:cubicBezTo>
                    <a:pt x="1361467" y="2977164"/>
                    <a:pt x="1360739" y="2967626"/>
                    <a:pt x="1364012" y="2959190"/>
                  </a:cubicBezTo>
                  <a:cubicBezTo>
                    <a:pt x="1375286" y="2934614"/>
                    <a:pt x="1392378" y="2916273"/>
                    <a:pt x="1414197" y="2906002"/>
                  </a:cubicBezTo>
                  <a:cubicBezTo>
                    <a:pt x="1421471" y="2906736"/>
                    <a:pt x="1427289" y="2902334"/>
                    <a:pt x="1432380" y="2898666"/>
                  </a:cubicBezTo>
                  <a:cubicBezTo>
                    <a:pt x="1428562" y="2893164"/>
                    <a:pt x="1422380" y="2892430"/>
                    <a:pt x="1415925" y="2893439"/>
                  </a:cubicBezTo>
                  <a:close/>
                  <a:moveTo>
                    <a:pt x="1241735" y="2866036"/>
                  </a:moveTo>
                  <a:cubicBezTo>
                    <a:pt x="1239539" y="2863850"/>
                    <a:pt x="1236611" y="2866765"/>
                    <a:pt x="1236245" y="2868586"/>
                  </a:cubicBezTo>
                  <a:cubicBezTo>
                    <a:pt x="1225630" y="2883160"/>
                    <a:pt x="1216480" y="2898098"/>
                    <a:pt x="1221970" y="2917408"/>
                  </a:cubicBezTo>
                  <a:cubicBezTo>
                    <a:pt x="1228924" y="2945463"/>
                    <a:pt x="1243931" y="2970603"/>
                    <a:pt x="1262964" y="2991735"/>
                  </a:cubicBezTo>
                  <a:cubicBezTo>
                    <a:pt x="1269918" y="2995379"/>
                    <a:pt x="1275409" y="2999386"/>
                    <a:pt x="1280533" y="3005580"/>
                  </a:cubicBezTo>
                  <a:cubicBezTo>
                    <a:pt x="1301396" y="3019425"/>
                    <a:pt x="1324821" y="3019061"/>
                    <a:pt x="1347880" y="3013596"/>
                  </a:cubicBezTo>
                  <a:cubicBezTo>
                    <a:pt x="1353005" y="2999751"/>
                    <a:pt x="1347514" y="2983355"/>
                    <a:pt x="1340926" y="2971696"/>
                  </a:cubicBezTo>
                  <a:cubicBezTo>
                    <a:pt x="1333240" y="2971331"/>
                    <a:pt x="1324089" y="2970238"/>
                    <a:pt x="1315305" y="2970603"/>
                  </a:cubicBezTo>
                  <a:cubicBezTo>
                    <a:pt x="1280533" y="2967688"/>
                    <a:pt x="1258572" y="2935261"/>
                    <a:pt x="1244663" y="2903199"/>
                  </a:cubicBezTo>
                  <a:close/>
                  <a:moveTo>
                    <a:pt x="1508692" y="2863086"/>
                  </a:moveTo>
                  <a:cubicBezTo>
                    <a:pt x="1495604" y="2867085"/>
                    <a:pt x="1485060" y="2876901"/>
                    <a:pt x="1475243" y="2887080"/>
                  </a:cubicBezTo>
                  <a:cubicBezTo>
                    <a:pt x="1488332" y="2889988"/>
                    <a:pt x="1500694" y="2883445"/>
                    <a:pt x="1513783" y="2888171"/>
                  </a:cubicBezTo>
                  <a:cubicBezTo>
                    <a:pt x="1542505" y="2895078"/>
                    <a:pt x="1568319" y="2906348"/>
                    <a:pt x="1589770" y="2929252"/>
                  </a:cubicBezTo>
                  <a:lnTo>
                    <a:pt x="1624310" y="2954337"/>
                  </a:lnTo>
                  <a:cubicBezTo>
                    <a:pt x="1635581" y="2949974"/>
                    <a:pt x="1621038" y="2940158"/>
                    <a:pt x="1621765" y="2932524"/>
                  </a:cubicBezTo>
                  <a:cubicBezTo>
                    <a:pt x="1615584" y="2907439"/>
                    <a:pt x="1589043" y="2901986"/>
                    <a:pt x="1573046" y="2888898"/>
                  </a:cubicBezTo>
                  <a:cubicBezTo>
                    <a:pt x="1556685" y="2868175"/>
                    <a:pt x="1531961" y="2859087"/>
                    <a:pt x="1508692" y="2863086"/>
                  </a:cubicBezTo>
                  <a:close/>
                  <a:moveTo>
                    <a:pt x="1257022" y="2830042"/>
                  </a:moveTo>
                  <a:cubicBezTo>
                    <a:pt x="1254092" y="2828925"/>
                    <a:pt x="1250428" y="2828925"/>
                    <a:pt x="1248230" y="2830787"/>
                  </a:cubicBezTo>
                  <a:cubicBezTo>
                    <a:pt x="1245299" y="2839351"/>
                    <a:pt x="1238705" y="2855736"/>
                    <a:pt x="1250794" y="2859088"/>
                  </a:cubicBezTo>
                  <a:cubicBezTo>
                    <a:pt x="1257389" y="2857971"/>
                    <a:pt x="1261419" y="2849033"/>
                    <a:pt x="1261419" y="2842331"/>
                  </a:cubicBezTo>
                  <a:cubicBezTo>
                    <a:pt x="1262518" y="2838234"/>
                    <a:pt x="1260686" y="2831904"/>
                    <a:pt x="1257022" y="2830042"/>
                  </a:cubicBezTo>
                  <a:close/>
                  <a:moveTo>
                    <a:pt x="849783" y="2813050"/>
                  </a:moveTo>
                  <a:lnTo>
                    <a:pt x="845074" y="2816671"/>
                  </a:lnTo>
                  <a:cubicBezTo>
                    <a:pt x="824428" y="2851802"/>
                    <a:pt x="804869" y="2889105"/>
                    <a:pt x="773357" y="2914819"/>
                  </a:cubicBezTo>
                  <a:cubicBezTo>
                    <a:pt x="726270" y="2944154"/>
                    <a:pt x="666144" y="2926770"/>
                    <a:pt x="621954" y="2897073"/>
                  </a:cubicBezTo>
                  <a:cubicBezTo>
                    <a:pt x="618332" y="2892002"/>
                    <a:pt x="610364" y="2889467"/>
                    <a:pt x="605655" y="2890554"/>
                  </a:cubicBezTo>
                  <a:cubicBezTo>
                    <a:pt x="609639" y="2904678"/>
                    <a:pt x="605293" y="2916992"/>
                    <a:pt x="612537" y="2929668"/>
                  </a:cubicBezTo>
                  <a:cubicBezTo>
                    <a:pt x="639702" y="2960452"/>
                    <a:pt x="673388" y="2978560"/>
                    <a:pt x="710333" y="2987977"/>
                  </a:cubicBezTo>
                  <a:cubicBezTo>
                    <a:pt x="753073" y="3003550"/>
                    <a:pt x="803058" y="2990512"/>
                    <a:pt x="833121" y="2957192"/>
                  </a:cubicBezTo>
                  <a:cubicBezTo>
                    <a:pt x="854129" y="2931116"/>
                    <a:pt x="882019" y="2909024"/>
                    <a:pt x="883106" y="2871359"/>
                  </a:cubicBezTo>
                  <a:cubicBezTo>
                    <a:pt x="865720" y="2857234"/>
                    <a:pt x="858113" y="2834780"/>
                    <a:pt x="849783" y="2813050"/>
                  </a:cubicBezTo>
                  <a:close/>
                  <a:moveTo>
                    <a:pt x="1478615" y="2803890"/>
                  </a:moveTo>
                  <a:cubicBezTo>
                    <a:pt x="1467334" y="2805297"/>
                    <a:pt x="1457012" y="2810017"/>
                    <a:pt x="1451166" y="2821272"/>
                  </a:cubicBezTo>
                  <a:cubicBezTo>
                    <a:pt x="1443493" y="2829985"/>
                    <a:pt x="1451532" y="2837973"/>
                    <a:pt x="1449339" y="2846323"/>
                  </a:cubicBezTo>
                  <a:cubicBezTo>
                    <a:pt x="1452628" y="2856489"/>
                    <a:pt x="1452628" y="2867018"/>
                    <a:pt x="1455185" y="2876820"/>
                  </a:cubicBezTo>
                  <a:lnTo>
                    <a:pt x="1467243" y="2879725"/>
                  </a:lnTo>
                  <a:cubicBezTo>
                    <a:pt x="1484781" y="2876820"/>
                    <a:pt x="1492819" y="2856489"/>
                    <a:pt x="1507434" y="2848501"/>
                  </a:cubicBezTo>
                  <a:cubicBezTo>
                    <a:pt x="1519857" y="2845597"/>
                    <a:pt x="1530453" y="2835794"/>
                    <a:pt x="1535568" y="2824902"/>
                  </a:cubicBezTo>
                  <a:cubicBezTo>
                    <a:pt x="1533011" y="2814373"/>
                    <a:pt x="1521319" y="2809291"/>
                    <a:pt x="1511819" y="2806386"/>
                  </a:cubicBezTo>
                  <a:cubicBezTo>
                    <a:pt x="1502136" y="2804389"/>
                    <a:pt x="1489896" y="2802483"/>
                    <a:pt x="1478615" y="2803890"/>
                  </a:cubicBezTo>
                  <a:close/>
                  <a:moveTo>
                    <a:pt x="1295782" y="2799489"/>
                  </a:moveTo>
                  <a:cubicBezTo>
                    <a:pt x="1284833" y="2805667"/>
                    <a:pt x="1272425" y="2811119"/>
                    <a:pt x="1269871" y="2824930"/>
                  </a:cubicBezTo>
                  <a:cubicBezTo>
                    <a:pt x="1270601" y="2835106"/>
                    <a:pt x="1273885" y="2844556"/>
                    <a:pt x="1268411" y="2854005"/>
                  </a:cubicBezTo>
                  <a:cubicBezTo>
                    <a:pt x="1263667" y="2867453"/>
                    <a:pt x="1245055" y="2869270"/>
                    <a:pt x="1249434" y="2886715"/>
                  </a:cubicBezTo>
                  <a:cubicBezTo>
                    <a:pt x="1254908" y="2916518"/>
                    <a:pt x="1277535" y="2937234"/>
                    <a:pt x="1300891" y="2951409"/>
                  </a:cubicBezTo>
                  <a:cubicBezTo>
                    <a:pt x="1315489" y="2954680"/>
                    <a:pt x="1330816" y="2967037"/>
                    <a:pt x="1343954" y="2956860"/>
                  </a:cubicBezTo>
                  <a:cubicBezTo>
                    <a:pt x="1349793" y="2926694"/>
                    <a:pt x="1369135" y="2899436"/>
                    <a:pt x="1398331" y="2891804"/>
                  </a:cubicBezTo>
                  <a:cubicBezTo>
                    <a:pt x="1400155" y="2892167"/>
                    <a:pt x="1401981" y="2892531"/>
                    <a:pt x="1403440" y="2890350"/>
                  </a:cubicBezTo>
                  <a:lnTo>
                    <a:pt x="1403805" y="2888169"/>
                  </a:lnTo>
                  <a:cubicBezTo>
                    <a:pt x="1389937" y="2884898"/>
                    <a:pt x="1374609" y="2883444"/>
                    <a:pt x="1361106" y="2873995"/>
                  </a:cubicBezTo>
                  <a:lnTo>
                    <a:pt x="1343954" y="2857276"/>
                  </a:lnTo>
                  <a:cubicBezTo>
                    <a:pt x="1328262" y="2854369"/>
                    <a:pt x="1305270" y="2865999"/>
                    <a:pt x="1296877" y="2842739"/>
                  </a:cubicBezTo>
                  <a:cubicBezTo>
                    <a:pt x="1283739" y="2831472"/>
                    <a:pt x="1297242" y="2816207"/>
                    <a:pt x="1299796" y="2804940"/>
                  </a:cubicBezTo>
                  <a:cubicBezTo>
                    <a:pt x="1300526" y="2802033"/>
                    <a:pt x="1298336" y="2798762"/>
                    <a:pt x="1295782" y="2799489"/>
                  </a:cubicBezTo>
                  <a:close/>
                  <a:moveTo>
                    <a:pt x="1561304" y="2797083"/>
                  </a:moveTo>
                  <a:cubicBezTo>
                    <a:pt x="1549749" y="2795788"/>
                    <a:pt x="1538075" y="2796647"/>
                    <a:pt x="1526743" y="2800176"/>
                  </a:cubicBezTo>
                  <a:cubicBezTo>
                    <a:pt x="1524915" y="2799814"/>
                    <a:pt x="1521990" y="2802347"/>
                    <a:pt x="1524184" y="2804518"/>
                  </a:cubicBezTo>
                  <a:lnTo>
                    <a:pt x="1545020" y="2821165"/>
                  </a:lnTo>
                  <a:cubicBezTo>
                    <a:pt x="1540999" y="2832746"/>
                    <a:pt x="1532226" y="2842879"/>
                    <a:pt x="1522722" y="2850479"/>
                  </a:cubicBezTo>
                  <a:cubicBezTo>
                    <a:pt x="1526377" y="2854821"/>
                    <a:pt x="1533688" y="2855545"/>
                    <a:pt x="1539537" y="2855907"/>
                  </a:cubicBezTo>
                  <a:cubicBezTo>
                    <a:pt x="1565856" y="2855545"/>
                    <a:pt x="1580477" y="2883411"/>
                    <a:pt x="1601313" y="2894267"/>
                  </a:cubicBezTo>
                  <a:cubicBezTo>
                    <a:pt x="1613376" y="2904039"/>
                    <a:pt x="1622881" y="2917429"/>
                    <a:pt x="1631654" y="2931904"/>
                  </a:cubicBezTo>
                  <a:cubicBezTo>
                    <a:pt x="1634212" y="2942399"/>
                    <a:pt x="1638599" y="2952532"/>
                    <a:pt x="1644448" y="2961941"/>
                  </a:cubicBezTo>
                  <a:cubicBezTo>
                    <a:pt x="1642254" y="2989083"/>
                    <a:pt x="1614473" y="2992341"/>
                    <a:pt x="1595465" y="2999940"/>
                  </a:cubicBezTo>
                  <a:cubicBezTo>
                    <a:pt x="1586692" y="3004283"/>
                    <a:pt x="1576822" y="3008988"/>
                    <a:pt x="1567318" y="3006093"/>
                  </a:cubicBezTo>
                  <a:cubicBezTo>
                    <a:pt x="1551600" y="2998493"/>
                    <a:pt x="1530032" y="2982931"/>
                    <a:pt x="1511755" y="2986188"/>
                  </a:cubicBezTo>
                  <a:cubicBezTo>
                    <a:pt x="1517238" y="2997769"/>
                    <a:pt x="1530398" y="3001750"/>
                    <a:pt x="1538074" y="3011521"/>
                  </a:cubicBezTo>
                  <a:cubicBezTo>
                    <a:pt x="1555986" y="3020568"/>
                    <a:pt x="1576091" y="3024187"/>
                    <a:pt x="1596196" y="3021292"/>
                  </a:cubicBezTo>
                  <a:cubicBezTo>
                    <a:pt x="1611183" y="3017673"/>
                    <a:pt x="1625074" y="3010797"/>
                    <a:pt x="1639330" y="3005007"/>
                  </a:cubicBezTo>
                  <a:cubicBezTo>
                    <a:pt x="1651027" y="2991979"/>
                    <a:pt x="1667477" y="2984379"/>
                    <a:pt x="1672229" y="2965198"/>
                  </a:cubicBezTo>
                  <a:cubicBezTo>
                    <a:pt x="1671498" y="2952170"/>
                    <a:pt x="1676250" y="2938780"/>
                    <a:pt x="1678443" y="2926838"/>
                  </a:cubicBezTo>
                  <a:cubicBezTo>
                    <a:pt x="1676616" y="2897886"/>
                    <a:pt x="1665284" y="2874002"/>
                    <a:pt x="1649565" y="2853012"/>
                  </a:cubicBezTo>
                  <a:cubicBezTo>
                    <a:pt x="1629552" y="2824241"/>
                    <a:pt x="1595967" y="2800967"/>
                    <a:pt x="1561304" y="2797083"/>
                  </a:cubicBezTo>
                  <a:close/>
                  <a:moveTo>
                    <a:pt x="1227606" y="2792476"/>
                  </a:moveTo>
                  <a:cubicBezTo>
                    <a:pt x="1213978" y="2809392"/>
                    <a:pt x="1202193" y="2828828"/>
                    <a:pt x="1207349" y="2851863"/>
                  </a:cubicBezTo>
                  <a:cubicBezTo>
                    <a:pt x="1212505" y="2859421"/>
                    <a:pt x="1209559" y="2874538"/>
                    <a:pt x="1219871" y="2878137"/>
                  </a:cubicBezTo>
                  <a:cubicBezTo>
                    <a:pt x="1229079" y="2868779"/>
                    <a:pt x="1240128" y="2856542"/>
                    <a:pt x="1235340" y="2841065"/>
                  </a:cubicBezTo>
                  <a:cubicBezTo>
                    <a:pt x="1248231" y="2825948"/>
                    <a:pt x="1231289" y="2808312"/>
                    <a:pt x="1233499" y="2792476"/>
                  </a:cubicBezTo>
                  <a:cubicBezTo>
                    <a:pt x="1232762" y="2789237"/>
                    <a:pt x="1228711" y="2791036"/>
                    <a:pt x="1227606" y="2792476"/>
                  </a:cubicBezTo>
                  <a:close/>
                  <a:moveTo>
                    <a:pt x="929013" y="2784312"/>
                  </a:moveTo>
                  <a:cubicBezTo>
                    <a:pt x="928193" y="2785633"/>
                    <a:pt x="927646" y="2788092"/>
                    <a:pt x="927646" y="2789550"/>
                  </a:cubicBezTo>
                  <a:cubicBezTo>
                    <a:pt x="930928" y="2824164"/>
                    <a:pt x="923634" y="2856229"/>
                    <a:pt x="923270" y="2889021"/>
                  </a:cubicBezTo>
                  <a:cubicBezTo>
                    <a:pt x="925093" y="2925094"/>
                    <a:pt x="903578" y="2942948"/>
                    <a:pt x="894097" y="2971733"/>
                  </a:cubicBezTo>
                  <a:cubicBezTo>
                    <a:pt x="888627" y="2989587"/>
                    <a:pt x="894826" y="3008898"/>
                    <a:pt x="897744" y="3029303"/>
                  </a:cubicBezTo>
                  <a:cubicBezTo>
                    <a:pt x="897014" y="3052258"/>
                    <a:pt x="903578" y="3082865"/>
                    <a:pt x="884251" y="3090881"/>
                  </a:cubicBezTo>
                  <a:lnTo>
                    <a:pt x="837575" y="3057359"/>
                  </a:lnTo>
                  <a:cubicBezTo>
                    <a:pt x="828094" y="3047521"/>
                    <a:pt x="815330" y="3049343"/>
                    <a:pt x="807308" y="3038412"/>
                  </a:cubicBezTo>
                  <a:cubicBezTo>
                    <a:pt x="803661" y="3030760"/>
                    <a:pt x="810954" y="3011449"/>
                    <a:pt x="797462" y="3012906"/>
                  </a:cubicBezTo>
                  <a:cubicBezTo>
                    <a:pt x="787252" y="3019101"/>
                    <a:pt x="773395" y="3019101"/>
                    <a:pt x="764278" y="3025295"/>
                  </a:cubicBezTo>
                  <a:cubicBezTo>
                    <a:pt x="762455" y="3042056"/>
                    <a:pt x="766101" y="3059910"/>
                    <a:pt x="766831" y="3079950"/>
                  </a:cubicBezTo>
                  <a:cubicBezTo>
                    <a:pt x="776676" y="3116751"/>
                    <a:pt x="810954" y="3108735"/>
                    <a:pt x="834293" y="3122580"/>
                  </a:cubicBezTo>
                  <a:cubicBezTo>
                    <a:pt x="858725" y="3135333"/>
                    <a:pt x="874405" y="3162661"/>
                    <a:pt x="888992" y="3187073"/>
                  </a:cubicBezTo>
                  <a:cubicBezTo>
                    <a:pt x="892638" y="3197275"/>
                    <a:pt x="883522" y="3203470"/>
                    <a:pt x="889356" y="3212579"/>
                  </a:cubicBezTo>
                  <a:cubicBezTo>
                    <a:pt x="910142" y="3216222"/>
                    <a:pt x="926552" y="3227882"/>
                    <a:pt x="947337" y="3228975"/>
                  </a:cubicBezTo>
                  <a:cubicBezTo>
                    <a:pt x="958642" y="3212943"/>
                    <a:pt x="967029" y="3192174"/>
                    <a:pt x="973593" y="3171405"/>
                  </a:cubicBezTo>
                  <a:cubicBezTo>
                    <a:pt x="956089" y="3168126"/>
                    <a:pt x="929834" y="3167033"/>
                    <a:pt x="919988" y="3138613"/>
                  </a:cubicBezTo>
                  <a:cubicBezTo>
                    <a:pt x="913789" y="3116751"/>
                    <a:pt x="930563" y="3105455"/>
                    <a:pt x="927646" y="3083958"/>
                  </a:cubicBezTo>
                  <a:cubicBezTo>
                    <a:pt x="929469" y="3058452"/>
                    <a:pt x="957912" y="3048614"/>
                    <a:pt x="954995" y="3019465"/>
                  </a:cubicBezTo>
                  <a:cubicBezTo>
                    <a:pt x="945879" y="3021651"/>
                    <a:pt x="941503" y="3036590"/>
                    <a:pt x="932386" y="3034404"/>
                  </a:cubicBezTo>
                  <a:cubicBezTo>
                    <a:pt x="922905" y="3023473"/>
                    <a:pt x="921446" y="3007441"/>
                    <a:pt x="918529" y="2991409"/>
                  </a:cubicBezTo>
                  <a:cubicBezTo>
                    <a:pt x="924728" y="2956429"/>
                    <a:pt x="945879" y="2928737"/>
                    <a:pt x="947337" y="2888657"/>
                  </a:cubicBezTo>
                  <a:lnTo>
                    <a:pt x="964112" y="2873354"/>
                  </a:lnTo>
                  <a:cubicBezTo>
                    <a:pt x="966300" y="2866431"/>
                    <a:pt x="968488" y="2858050"/>
                    <a:pt x="968123" y="2851127"/>
                  </a:cubicBezTo>
                  <a:cubicBezTo>
                    <a:pt x="961194" y="2848941"/>
                    <a:pt x="954630" y="2863880"/>
                    <a:pt x="947337" y="2851492"/>
                  </a:cubicBezTo>
                  <a:cubicBezTo>
                    <a:pt x="944785" y="2828537"/>
                    <a:pt x="938585" y="2807768"/>
                    <a:pt x="932022" y="2785906"/>
                  </a:cubicBezTo>
                  <a:cubicBezTo>
                    <a:pt x="930928" y="2782809"/>
                    <a:pt x="929834" y="2782991"/>
                    <a:pt x="929013" y="2784312"/>
                  </a:cubicBezTo>
                  <a:close/>
                  <a:moveTo>
                    <a:pt x="511806" y="2774950"/>
                  </a:moveTo>
                  <a:cubicBezTo>
                    <a:pt x="451217" y="2795633"/>
                    <a:pt x="392088" y="2823573"/>
                    <a:pt x="341354" y="2868930"/>
                  </a:cubicBezTo>
                  <a:lnTo>
                    <a:pt x="295730" y="2883444"/>
                  </a:lnTo>
                  <a:lnTo>
                    <a:pt x="295730" y="2887073"/>
                  </a:lnTo>
                  <a:cubicBezTo>
                    <a:pt x="316899" y="2897595"/>
                    <a:pt x="340989" y="2896870"/>
                    <a:pt x="361794" y="2889613"/>
                  </a:cubicBezTo>
                  <a:cubicBezTo>
                    <a:pt x="394643" y="2880178"/>
                    <a:pt x="426397" y="2901950"/>
                    <a:pt x="459977" y="2898684"/>
                  </a:cubicBezTo>
                  <a:cubicBezTo>
                    <a:pt x="493556" y="2901950"/>
                    <a:pt x="512171" y="2871833"/>
                    <a:pt x="534800" y="2849698"/>
                  </a:cubicBezTo>
                  <a:lnTo>
                    <a:pt x="551590" y="2834821"/>
                  </a:lnTo>
                  <a:cubicBezTo>
                    <a:pt x="559255" y="2818493"/>
                    <a:pt x="535895" y="2817041"/>
                    <a:pt x="530055" y="2804341"/>
                  </a:cubicBezTo>
                  <a:cubicBezTo>
                    <a:pt x="521660" y="2795270"/>
                    <a:pt x="522390" y="2780393"/>
                    <a:pt x="511806" y="2774950"/>
                  </a:cubicBezTo>
                  <a:close/>
                  <a:moveTo>
                    <a:pt x="1337414" y="2765790"/>
                  </a:moveTo>
                  <a:cubicBezTo>
                    <a:pt x="1323908" y="2765425"/>
                    <a:pt x="1314668" y="2777481"/>
                    <a:pt x="1309337" y="2790632"/>
                  </a:cubicBezTo>
                  <a:cubicBezTo>
                    <a:pt x="1308626" y="2801227"/>
                    <a:pt x="1306849" y="2811456"/>
                    <a:pt x="1301873" y="2822416"/>
                  </a:cubicBezTo>
                  <a:cubicBezTo>
                    <a:pt x="1299030" y="2832645"/>
                    <a:pt x="1305072" y="2846162"/>
                    <a:pt x="1315734" y="2848719"/>
                  </a:cubicBezTo>
                  <a:cubicBezTo>
                    <a:pt x="1322487" y="2849450"/>
                    <a:pt x="1331017" y="2852738"/>
                    <a:pt x="1337769" y="2848719"/>
                  </a:cubicBezTo>
                  <a:cubicBezTo>
                    <a:pt x="1346655" y="2824973"/>
                    <a:pt x="1323553" y="2806341"/>
                    <a:pt x="1330661" y="2783326"/>
                  </a:cubicBezTo>
                  <a:cubicBezTo>
                    <a:pt x="1332438" y="2777115"/>
                    <a:pt x="1340613" y="2772731"/>
                    <a:pt x="1337414" y="2765790"/>
                  </a:cubicBezTo>
                  <a:close/>
                  <a:moveTo>
                    <a:pt x="1359673" y="2765644"/>
                  </a:moveTo>
                  <a:cubicBezTo>
                    <a:pt x="1352723" y="2765735"/>
                    <a:pt x="1346273" y="2767547"/>
                    <a:pt x="1341912" y="2774432"/>
                  </a:cubicBezTo>
                  <a:cubicBezTo>
                    <a:pt x="1329193" y="2793275"/>
                    <a:pt x="1350270" y="2809943"/>
                    <a:pt x="1347726" y="2827699"/>
                  </a:cubicBezTo>
                  <a:cubicBezTo>
                    <a:pt x="1351724" y="2850166"/>
                    <a:pt x="1366623" y="2868284"/>
                    <a:pt x="1386247" y="2874082"/>
                  </a:cubicBezTo>
                  <a:cubicBezTo>
                    <a:pt x="1390971" y="2872632"/>
                    <a:pt x="1393152" y="2878430"/>
                    <a:pt x="1398239" y="2878068"/>
                  </a:cubicBezTo>
                  <a:cubicBezTo>
                    <a:pt x="1412413" y="2879517"/>
                    <a:pt x="1425132" y="2885315"/>
                    <a:pt x="1437488" y="2892925"/>
                  </a:cubicBezTo>
                  <a:cubicBezTo>
                    <a:pt x="1439668" y="2894012"/>
                    <a:pt x="1441848" y="2893649"/>
                    <a:pt x="1443302" y="2892200"/>
                  </a:cubicBezTo>
                  <a:lnTo>
                    <a:pt x="1440031" y="2884590"/>
                  </a:lnTo>
                  <a:cubicBezTo>
                    <a:pt x="1410232" y="2859225"/>
                    <a:pt x="1384430" y="2828061"/>
                    <a:pt x="1351724" y="2804870"/>
                  </a:cubicBezTo>
                  <a:cubicBezTo>
                    <a:pt x="1350270" y="2802334"/>
                    <a:pt x="1353541" y="2801247"/>
                    <a:pt x="1355358" y="2801609"/>
                  </a:cubicBezTo>
                  <a:cubicBezTo>
                    <a:pt x="1394242" y="2815016"/>
                    <a:pt x="1416774" y="2853789"/>
                    <a:pt x="1444392" y="2882416"/>
                  </a:cubicBezTo>
                  <a:cubicBezTo>
                    <a:pt x="1449843" y="2878792"/>
                    <a:pt x="1446573" y="2869371"/>
                    <a:pt x="1445119" y="2864298"/>
                  </a:cubicBezTo>
                  <a:cubicBezTo>
                    <a:pt x="1438578" y="2822626"/>
                    <a:pt x="1421134" y="2776968"/>
                    <a:pt x="1380433" y="2767184"/>
                  </a:cubicBezTo>
                  <a:cubicBezTo>
                    <a:pt x="1374073" y="2767184"/>
                    <a:pt x="1366624" y="2765554"/>
                    <a:pt x="1359673" y="2765644"/>
                  </a:cubicBezTo>
                  <a:close/>
                  <a:moveTo>
                    <a:pt x="872198" y="2762250"/>
                  </a:moveTo>
                  <a:cubicBezTo>
                    <a:pt x="868971" y="2764769"/>
                    <a:pt x="867896" y="2768367"/>
                    <a:pt x="866821" y="2773405"/>
                  </a:cubicBezTo>
                  <a:cubicBezTo>
                    <a:pt x="860368" y="2782041"/>
                    <a:pt x="859293" y="2793195"/>
                    <a:pt x="859651" y="2805790"/>
                  </a:cubicBezTo>
                  <a:cubicBezTo>
                    <a:pt x="865028" y="2830618"/>
                    <a:pt x="881518" y="2853647"/>
                    <a:pt x="901233" y="2870200"/>
                  </a:cubicBezTo>
                  <a:lnTo>
                    <a:pt x="906969" y="2870200"/>
                  </a:lnTo>
                  <a:cubicBezTo>
                    <a:pt x="910554" y="2846451"/>
                    <a:pt x="925968" y="2825580"/>
                    <a:pt x="923100" y="2799313"/>
                  </a:cubicBezTo>
                  <a:cubicBezTo>
                    <a:pt x="919157" y="2785639"/>
                    <a:pt x="906610" y="2779162"/>
                    <a:pt x="895140" y="2776283"/>
                  </a:cubicBezTo>
                  <a:cubicBezTo>
                    <a:pt x="886178" y="2774844"/>
                    <a:pt x="880084" y="2763689"/>
                    <a:pt x="872198" y="2762250"/>
                  </a:cubicBezTo>
                  <a:close/>
                  <a:moveTo>
                    <a:pt x="1576541" y="2711423"/>
                  </a:moveTo>
                  <a:cubicBezTo>
                    <a:pt x="1566911" y="2708604"/>
                    <a:pt x="1556962" y="2708240"/>
                    <a:pt x="1547105" y="2712969"/>
                  </a:cubicBezTo>
                  <a:cubicBezTo>
                    <a:pt x="1532501" y="2727519"/>
                    <a:pt x="1521913" y="2743888"/>
                    <a:pt x="1514976" y="2765713"/>
                  </a:cubicBezTo>
                  <a:cubicBezTo>
                    <a:pt x="1509865" y="2776625"/>
                    <a:pt x="1500372" y="2783536"/>
                    <a:pt x="1492705" y="2791175"/>
                  </a:cubicBezTo>
                  <a:lnTo>
                    <a:pt x="1493801" y="2791903"/>
                  </a:lnTo>
                  <a:cubicBezTo>
                    <a:pt x="1510230" y="2792630"/>
                    <a:pt x="1525929" y="2788993"/>
                    <a:pt x="1543454" y="2784991"/>
                  </a:cubicBezTo>
                  <a:cubicBezTo>
                    <a:pt x="1566455" y="2783900"/>
                    <a:pt x="1589091" y="2786810"/>
                    <a:pt x="1611362" y="2796267"/>
                  </a:cubicBezTo>
                  <a:cubicBezTo>
                    <a:pt x="1647142" y="2818092"/>
                    <a:pt x="1672699" y="2854467"/>
                    <a:pt x="1681826" y="2898117"/>
                  </a:cubicBezTo>
                  <a:cubicBezTo>
                    <a:pt x="1680731" y="2907938"/>
                    <a:pt x="1684382" y="2919214"/>
                    <a:pt x="1687668" y="2925762"/>
                  </a:cubicBezTo>
                  <a:cubicBezTo>
                    <a:pt x="1692049" y="2922488"/>
                    <a:pt x="1697526" y="2917032"/>
                    <a:pt x="1697161" y="2911576"/>
                  </a:cubicBezTo>
                  <a:cubicBezTo>
                    <a:pt x="1704463" y="2905756"/>
                    <a:pt x="1702637" y="2894843"/>
                    <a:pt x="1705923" y="2887204"/>
                  </a:cubicBezTo>
                  <a:cubicBezTo>
                    <a:pt x="1702637" y="2880657"/>
                    <a:pt x="1707018" y="2873746"/>
                    <a:pt x="1703367" y="2866107"/>
                  </a:cubicBezTo>
                  <a:cubicBezTo>
                    <a:pt x="1696795" y="2833006"/>
                    <a:pt x="1682557" y="2802087"/>
                    <a:pt x="1664667" y="2776261"/>
                  </a:cubicBezTo>
                  <a:cubicBezTo>
                    <a:pt x="1647507" y="2756619"/>
                    <a:pt x="1627427" y="2734067"/>
                    <a:pt x="1604060" y="2724609"/>
                  </a:cubicBezTo>
                  <a:cubicBezTo>
                    <a:pt x="1595480" y="2719517"/>
                    <a:pt x="1586170" y="2714242"/>
                    <a:pt x="1576541" y="2711423"/>
                  </a:cubicBezTo>
                  <a:close/>
                  <a:moveTo>
                    <a:pt x="1341423" y="2700207"/>
                  </a:moveTo>
                  <a:cubicBezTo>
                    <a:pt x="1331774" y="2700824"/>
                    <a:pt x="1322200" y="2702680"/>
                    <a:pt x="1313124" y="2705578"/>
                  </a:cubicBezTo>
                  <a:cubicBezTo>
                    <a:pt x="1280815" y="2717893"/>
                    <a:pt x="1247417" y="2743611"/>
                    <a:pt x="1244150" y="2783455"/>
                  </a:cubicBezTo>
                  <a:cubicBezTo>
                    <a:pt x="1241972" y="2796133"/>
                    <a:pt x="1238705" y="2821850"/>
                    <a:pt x="1257219" y="2821850"/>
                  </a:cubicBezTo>
                  <a:cubicBezTo>
                    <a:pt x="1264842" y="2822575"/>
                    <a:pt x="1264842" y="2812070"/>
                    <a:pt x="1270288" y="2809535"/>
                  </a:cubicBezTo>
                  <a:cubicBezTo>
                    <a:pt x="1276459" y="2795770"/>
                    <a:pt x="1292432" y="2792873"/>
                    <a:pt x="1302597" y="2785991"/>
                  </a:cubicBezTo>
                  <a:cubicBezTo>
                    <a:pt x="1305864" y="2771140"/>
                    <a:pt x="1318933" y="2763533"/>
                    <a:pt x="1329460" y="2757375"/>
                  </a:cubicBezTo>
                  <a:cubicBezTo>
                    <a:pt x="1350152" y="2753391"/>
                    <a:pt x="1369756" y="2755926"/>
                    <a:pt x="1389359" y="2758824"/>
                  </a:cubicBezTo>
                  <a:cubicBezTo>
                    <a:pt x="1409325" y="2766068"/>
                    <a:pt x="1422757" y="2787802"/>
                    <a:pt x="1434737" y="2805188"/>
                  </a:cubicBezTo>
                  <a:cubicBezTo>
                    <a:pt x="1438730" y="2803739"/>
                    <a:pt x="1435463" y="2797219"/>
                    <a:pt x="1434011" y="2795770"/>
                  </a:cubicBezTo>
                  <a:cubicBezTo>
                    <a:pt x="1423483" y="2777297"/>
                    <a:pt x="1432922" y="2751942"/>
                    <a:pt x="1418764" y="2733469"/>
                  </a:cubicBezTo>
                  <a:cubicBezTo>
                    <a:pt x="1399977" y="2707660"/>
                    <a:pt x="1370368" y="2698356"/>
                    <a:pt x="1341423" y="2700207"/>
                  </a:cubicBezTo>
                  <a:close/>
                  <a:moveTo>
                    <a:pt x="471517" y="2698029"/>
                  </a:moveTo>
                  <a:cubicBezTo>
                    <a:pt x="462033" y="2697438"/>
                    <a:pt x="452595" y="2698892"/>
                    <a:pt x="444245" y="2703797"/>
                  </a:cubicBezTo>
                  <a:cubicBezTo>
                    <a:pt x="405403" y="2712880"/>
                    <a:pt x="389794" y="2767015"/>
                    <a:pt x="349862" y="2773918"/>
                  </a:cubicBezTo>
                  <a:cubicBezTo>
                    <a:pt x="324815" y="2789905"/>
                    <a:pt x="314287" y="2818607"/>
                    <a:pt x="309205" y="2846220"/>
                  </a:cubicBezTo>
                  <a:cubicBezTo>
                    <a:pt x="308479" y="2854940"/>
                    <a:pt x="300493" y="2862570"/>
                    <a:pt x="304123" y="2870200"/>
                  </a:cubicBezTo>
                  <a:cubicBezTo>
                    <a:pt x="334979" y="2869473"/>
                    <a:pt x="351677" y="2839317"/>
                    <a:pt x="375273" y="2824784"/>
                  </a:cubicBezTo>
                  <a:cubicBezTo>
                    <a:pt x="408670" y="2787361"/>
                    <a:pt x="456225" y="2770648"/>
                    <a:pt x="503053" y="2761202"/>
                  </a:cubicBezTo>
                  <a:lnTo>
                    <a:pt x="509588" y="2755025"/>
                  </a:lnTo>
                  <a:cubicBezTo>
                    <a:pt x="508136" y="2737586"/>
                    <a:pt x="513218" y="2717240"/>
                    <a:pt x="499060" y="2704523"/>
                  </a:cubicBezTo>
                  <a:cubicBezTo>
                    <a:pt x="490530" y="2701253"/>
                    <a:pt x="481001" y="2698619"/>
                    <a:pt x="471517" y="2698029"/>
                  </a:cubicBezTo>
                  <a:close/>
                  <a:moveTo>
                    <a:pt x="884422" y="2697922"/>
                  </a:moveTo>
                  <a:cubicBezTo>
                    <a:pt x="880916" y="2698086"/>
                    <a:pt x="877474" y="2699242"/>
                    <a:pt x="874077" y="2702052"/>
                  </a:cubicBezTo>
                  <a:cubicBezTo>
                    <a:pt x="873342" y="2715830"/>
                    <a:pt x="870405" y="2732146"/>
                    <a:pt x="875178" y="2747374"/>
                  </a:cubicBezTo>
                  <a:cubicBezTo>
                    <a:pt x="881421" y="2760064"/>
                    <a:pt x="892070" y="2762602"/>
                    <a:pt x="902719" y="2769128"/>
                  </a:cubicBezTo>
                  <a:cubicBezTo>
                    <a:pt x="919977" y="2769491"/>
                    <a:pt x="936501" y="2774567"/>
                    <a:pt x="949721" y="2789795"/>
                  </a:cubicBezTo>
                  <a:cubicBezTo>
                    <a:pt x="972120" y="2807924"/>
                    <a:pt x="1003332" y="2808287"/>
                    <a:pt x="1026466" y="2806474"/>
                  </a:cubicBezTo>
                  <a:cubicBezTo>
                    <a:pt x="1027568" y="2798860"/>
                    <a:pt x="1024997" y="2792333"/>
                    <a:pt x="1021325" y="2787257"/>
                  </a:cubicBezTo>
                  <a:cubicBezTo>
                    <a:pt x="993785" y="2748099"/>
                    <a:pt x="958166" y="2719818"/>
                    <a:pt x="918141" y="2705315"/>
                  </a:cubicBezTo>
                  <a:cubicBezTo>
                    <a:pt x="910063" y="2705677"/>
                    <a:pt x="902443" y="2702052"/>
                    <a:pt x="895145" y="2699740"/>
                  </a:cubicBezTo>
                  <a:cubicBezTo>
                    <a:pt x="891496" y="2698585"/>
                    <a:pt x="887927" y="2697757"/>
                    <a:pt x="884422" y="2697922"/>
                  </a:cubicBezTo>
                  <a:close/>
                  <a:moveTo>
                    <a:pt x="854063" y="2690315"/>
                  </a:moveTo>
                  <a:cubicBezTo>
                    <a:pt x="790060" y="2713214"/>
                    <a:pt x="726422" y="2744837"/>
                    <a:pt x="685460" y="2809900"/>
                  </a:cubicBezTo>
                  <a:cubicBezTo>
                    <a:pt x="673025" y="2825893"/>
                    <a:pt x="656932" y="2830618"/>
                    <a:pt x="648155" y="2848065"/>
                  </a:cubicBezTo>
                  <a:cubicBezTo>
                    <a:pt x="658030" y="2862241"/>
                    <a:pt x="674122" y="2866239"/>
                    <a:pt x="690214" y="2864058"/>
                  </a:cubicBezTo>
                  <a:cubicBezTo>
                    <a:pt x="713621" y="2868057"/>
                    <a:pt x="741417" y="2874963"/>
                    <a:pt x="760801" y="2858970"/>
                  </a:cubicBezTo>
                  <a:cubicBezTo>
                    <a:pt x="774699" y="2827710"/>
                    <a:pt x="806152" y="2828074"/>
                    <a:pt x="829925" y="2812081"/>
                  </a:cubicBezTo>
                  <a:cubicBezTo>
                    <a:pt x="844188" y="2792089"/>
                    <a:pt x="859915" y="2769917"/>
                    <a:pt x="863938" y="2745928"/>
                  </a:cubicBezTo>
                  <a:cubicBezTo>
                    <a:pt x="861012" y="2728117"/>
                    <a:pt x="859549" y="2711760"/>
                    <a:pt x="867230" y="2696858"/>
                  </a:cubicBezTo>
                  <a:cubicBezTo>
                    <a:pt x="865767" y="2690679"/>
                    <a:pt x="858818" y="2689225"/>
                    <a:pt x="854063" y="2690315"/>
                  </a:cubicBezTo>
                  <a:close/>
                  <a:moveTo>
                    <a:pt x="911045" y="2676001"/>
                  </a:moveTo>
                  <a:cubicBezTo>
                    <a:pt x="902215" y="2677140"/>
                    <a:pt x="894287" y="2680513"/>
                    <a:pt x="891043" y="2689264"/>
                  </a:cubicBezTo>
                  <a:cubicBezTo>
                    <a:pt x="899332" y="2691816"/>
                    <a:pt x="908342" y="2695827"/>
                    <a:pt x="917352" y="2692181"/>
                  </a:cubicBezTo>
                  <a:cubicBezTo>
                    <a:pt x="949428" y="2697650"/>
                    <a:pt x="978261" y="2715881"/>
                    <a:pt x="1002048" y="2744322"/>
                  </a:cubicBezTo>
                  <a:cubicBezTo>
                    <a:pt x="1008895" y="2754531"/>
                    <a:pt x="1011779" y="2766928"/>
                    <a:pt x="1021149" y="2774950"/>
                  </a:cubicBezTo>
                  <a:lnTo>
                    <a:pt x="1024393" y="2772397"/>
                  </a:lnTo>
                  <a:cubicBezTo>
                    <a:pt x="1023672" y="2750885"/>
                    <a:pt x="1014301" y="2731924"/>
                    <a:pt x="1000246" y="2716246"/>
                  </a:cubicBezTo>
                  <a:cubicBezTo>
                    <a:pt x="983667" y="2693274"/>
                    <a:pt x="960241" y="2677596"/>
                    <a:pt x="936454" y="2676137"/>
                  </a:cubicBezTo>
                  <a:cubicBezTo>
                    <a:pt x="929606" y="2675955"/>
                    <a:pt x="919875" y="2674861"/>
                    <a:pt x="911045" y="2676001"/>
                  </a:cubicBezTo>
                  <a:close/>
                  <a:moveTo>
                    <a:pt x="1524883" y="2668622"/>
                  </a:moveTo>
                  <a:cubicBezTo>
                    <a:pt x="1513310" y="2670629"/>
                    <a:pt x="1501557" y="2674643"/>
                    <a:pt x="1491249" y="2678292"/>
                  </a:cubicBezTo>
                  <a:cubicBezTo>
                    <a:pt x="1459424" y="2693253"/>
                    <a:pt x="1440618" y="2729378"/>
                    <a:pt x="1435555" y="2765868"/>
                  </a:cubicBezTo>
                  <a:cubicBezTo>
                    <a:pt x="1435555" y="2783019"/>
                    <a:pt x="1441342" y="2800169"/>
                    <a:pt x="1445320" y="2816225"/>
                  </a:cubicBezTo>
                  <a:cubicBezTo>
                    <a:pt x="1454723" y="2812576"/>
                    <a:pt x="1452914" y="2794696"/>
                    <a:pt x="1463402" y="2791047"/>
                  </a:cubicBezTo>
                  <a:cubicBezTo>
                    <a:pt x="1481485" y="2783749"/>
                    <a:pt x="1499206" y="2778275"/>
                    <a:pt x="1508609" y="2757476"/>
                  </a:cubicBezTo>
                  <a:cubicBezTo>
                    <a:pt x="1511140" y="2739596"/>
                    <a:pt x="1520905" y="2722445"/>
                    <a:pt x="1533563" y="2711133"/>
                  </a:cubicBezTo>
                  <a:cubicBezTo>
                    <a:pt x="1536817" y="2699092"/>
                    <a:pt x="1540434" y="2686320"/>
                    <a:pt x="1549475" y="2677198"/>
                  </a:cubicBezTo>
                  <a:cubicBezTo>
                    <a:pt x="1552368" y="2675373"/>
                    <a:pt x="1557793" y="2675738"/>
                    <a:pt x="1557432" y="2670994"/>
                  </a:cubicBezTo>
                  <a:cubicBezTo>
                    <a:pt x="1547848" y="2666615"/>
                    <a:pt x="1536456" y="2666615"/>
                    <a:pt x="1524883" y="2668622"/>
                  </a:cubicBezTo>
                  <a:close/>
                  <a:moveTo>
                    <a:pt x="776513" y="2668587"/>
                  </a:moveTo>
                  <a:cubicBezTo>
                    <a:pt x="744357" y="2671481"/>
                    <a:pt x="714760" y="2692463"/>
                    <a:pt x="700875" y="2726106"/>
                  </a:cubicBezTo>
                  <a:cubicBezTo>
                    <a:pt x="684066" y="2749620"/>
                    <a:pt x="651180" y="2766622"/>
                    <a:pt x="652276" y="2801712"/>
                  </a:cubicBezTo>
                  <a:cubicBezTo>
                    <a:pt x="655930" y="2811842"/>
                    <a:pt x="640218" y="2830291"/>
                    <a:pt x="656295" y="2832100"/>
                  </a:cubicBezTo>
                  <a:lnTo>
                    <a:pt x="693201" y="2786157"/>
                  </a:lnTo>
                  <a:cubicBezTo>
                    <a:pt x="712933" y="2747449"/>
                    <a:pt x="743261" y="2723212"/>
                    <a:pt x="778705" y="2703677"/>
                  </a:cubicBezTo>
                  <a:cubicBezTo>
                    <a:pt x="794418" y="2692463"/>
                    <a:pt x="813053" y="2696442"/>
                    <a:pt x="829131" y="2688121"/>
                  </a:cubicBezTo>
                  <a:cubicBezTo>
                    <a:pt x="812688" y="2677631"/>
                    <a:pt x="795148" y="2668587"/>
                    <a:pt x="776513" y="2668587"/>
                  </a:cubicBezTo>
                  <a:close/>
                  <a:moveTo>
                    <a:pt x="1340596" y="2642160"/>
                  </a:moveTo>
                  <a:cubicBezTo>
                    <a:pt x="1329717" y="2638425"/>
                    <a:pt x="1322827" y="2646642"/>
                    <a:pt x="1313761" y="2650004"/>
                  </a:cubicBezTo>
                  <a:cubicBezTo>
                    <a:pt x="1309410" y="2656354"/>
                    <a:pt x="1301432" y="2660463"/>
                    <a:pt x="1297443" y="2666813"/>
                  </a:cubicBezTo>
                  <a:cubicBezTo>
                    <a:pt x="1301069" y="2670548"/>
                    <a:pt x="1303245" y="2675404"/>
                    <a:pt x="1309410" y="2676151"/>
                  </a:cubicBezTo>
                  <a:cubicBezTo>
                    <a:pt x="1324640" y="2676151"/>
                    <a:pt x="1335881" y="2665692"/>
                    <a:pt x="1350387" y="2671295"/>
                  </a:cubicBezTo>
                  <a:cubicBezTo>
                    <a:pt x="1356551" y="2673537"/>
                    <a:pt x="1361628" y="2675031"/>
                    <a:pt x="1367793" y="2676525"/>
                  </a:cubicBezTo>
                  <a:cubicBezTo>
                    <a:pt x="1368881" y="2673537"/>
                    <a:pt x="1366705" y="2669428"/>
                    <a:pt x="1365254" y="2666066"/>
                  </a:cubicBezTo>
                  <a:cubicBezTo>
                    <a:pt x="1360903" y="2655607"/>
                    <a:pt x="1351475" y="2643654"/>
                    <a:pt x="1340596" y="2642160"/>
                  </a:cubicBezTo>
                  <a:close/>
                  <a:moveTo>
                    <a:pt x="1476136" y="2629274"/>
                  </a:moveTo>
                  <a:cubicBezTo>
                    <a:pt x="1468580" y="2630277"/>
                    <a:pt x="1461047" y="2633700"/>
                    <a:pt x="1453629" y="2640592"/>
                  </a:cubicBezTo>
                  <a:cubicBezTo>
                    <a:pt x="1443371" y="2655826"/>
                    <a:pt x="1436044" y="2669247"/>
                    <a:pt x="1424688" y="2682305"/>
                  </a:cubicBezTo>
                  <a:cubicBezTo>
                    <a:pt x="1418093" y="2698990"/>
                    <a:pt x="1422123" y="2717852"/>
                    <a:pt x="1427985" y="2734900"/>
                  </a:cubicBezTo>
                  <a:lnTo>
                    <a:pt x="1430549" y="2735263"/>
                  </a:lnTo>
                  <a:cubicBezTo>
                    <a:pt x="1438609" y="2725106"/>
                    <a:pt x="1440440" y="2707696"/>
                    <a:pt x="1450332" y="2698265"/>
                  </a:cubicBezTo>
                  <a:cubicBezTo>
                    <a:pt x="1470115" y="2672874"/>
                    <a:pt x="1502353" y="2657640"/>
                    <a:pt x="1534225" y="2659816"/>
                  </a:cubicBezTo>
                  <a:cubicBezTo>
                    <a:pt x="1537523" y="2662718"/>
                    <a:pt x="1541186" y="2662718"/>
                    <a:pt x="1545216" y="2662355"/>
                  </a:cubicBezTo>
                  <a:cubicBezTo>
                    <a:pt x="1546681" y="2660179"/>
                    <a:pt x="1544850" y="2656552"/>
                    <a:pt x="1542285" y="2657277"/>
                  </a:cubicBezTo>
                  <a:cubicBezTo>
                    <a:pt x="1521678" y="2645035"/>
                    <a:pt x="1498804" y="2626264"/>
                    <a:pt x="1476136" y="2629274"/>
                  </a:cubicBezTo>
                  <a:close/>
                  <a:moveTo>
                    <a:pt x="1300749" y="2629079"/>
                  </a:moveTo>
                  <a:cubicBezTo>
                    <a:pt x="1296768" y="2630011"/>
                    <a:pt x="1292877" y="2631875"/>
                    <a:pt x="1288715" y="2633179"/>
                  </a:cubicBezTo>
                  <a:cubicBezTo>
                    <a:pt x="1281115" y="2643243"/>
                    <a:pt x="1264105" y="2653306"/>
                    <a:pt x="1273877" y="2668588"/>
                  </a:cubicBezTo>
                  <a:cubicBezTo>
                    <a:pt x="1290525" y="2667470"/>
                    <a:pt x="1303192" y="2653679"/>
                    <a:pt x="1315859" y="2641379"/>
                  </a:cubicBezTo>
                  <a:cubicBezTo>
                    <a:pt x="1321288" y="2637279"/>
                    <a:pt x="1328164" y="2640634"/>
                    <a:pt x="1333955" y="2637652"/>
                  </a:cubicBezTo>
                  <a:cubicBezTo>
                    <a:pt x="1328164" y="2633552"/>
                    <a:pt x="1319478" y="2633925"/>
                    <a:pt x="1313325" y="2630570"/>
                  </a:cubicBezTo>
                  <a:cubicBezTo>
                    <a:pt x="1308801" y="2628147"/>
                    <a:pt x="1304730" y="2628147"/>
                    <a:pt x="1300749" y="2629079"/>
                  </a:cubicBezTo>
                  <a:close/>
                  <a:moveTo>
                    <a:pt x="177781" y="2620962"/>
                  </a:moveTo>
                  <a:cubicBezTo>
                    <a:pt x="140204" y="2642098"/>
                    <a:pt x="88033" y="2629861"/>
                    <a:pt x="63955" y="2671762"/>
                  </a:cubicBezTo>
                  <a:cubicBezTo>
                    <a:pt x="100803" y="2668425"/>
                    <a:pt x="140934" y="2668054"/>
                    <a:pt x="169026" y="2636165"/>
                  </a:cubicBezTo>
                  <a:cubicBezTo>
                    <a:pt x="174863" y="2633940"/>
                    <a:pt x="179241" y="2628749"/>
                    <a:pt x="181430" y="2623557"/>
                  </a:cubicBezTo>
                  <a:close/>
                  <a:moveTo>
                    <a:pt x="1334974" y="2606675"/>
                  </a:moveTo>
                  <a:cubicBezTo>
                    <a:pt x="1332368" y="2607771"/>
                    <a:pt x="1333485" y="2611788"/>
                    <a:pt x="1334230" y="2613615"/>
                  </a:cubicBezTo>
                  <a:cubicBezTo>
                    <a:pt x="1337953" y="2628225"/>
                    <a:pt x="1350615" y="2639183"/>
                    <a:pt x="1362531" y="2647950"/>
                  </a:cubicBezTo>
                  <a:cubicBezTo>
                    <a:pt x="1360669" y="2632243"/>
                    <a:pt x="1348008" y="2621651"/>
                    <a:pt x="1338326" y="2610693"/>
                  </a:cubicBezTo>
                  <a:close/>
                  <a:moveTo>
                    <a:pt x="485705" y="2606675"/>
                  </a:moveTo>
                  <a:cubicBezTo>
                    <a:pt x="478580" y="2611686"/>
                    <a:pt x="476705" y="2621352"/>
                    <a:pt x="476705" y="2627795"/>
                  </a:cubicBezTo>
                  <a:cubicBezTo>
                    <a:pt x="490955" y="2632807"/>
                    <a:pt x="504080" y="2636744"/>
                    <a:pt x="518705" y="2643188"/>
                  </a:cubicBezTo>
                  <a:cubicBezTo>
                    <a:pt x="520955" y="2640682"/>
                    <a:pt x="524330" y="2637102"/>
                    <a:pt x="524330" y="2632091"/>
                  </a:cubicBezTo>
                  <a:cubicBezTo>
                    <a:pt x="516830" y="2618488"/>
                    <a:pt x="499955" y="2609539"/>
                    <a:pt x="485705" y="2606675"/>
                  </a:cubicBezTo>
                  <a:close/>
                  <a:moveTo>
                    <a:pt x="729152" y="2590167"/>
                  </a:moveTo>
                  <a:cubicBezTo>
                    <a:pt x="664785" y="2587625"/>
                    <a:pt x="608782" y="2644649"/>
                    <a:pt x="587690" y="2706032"/>
                  </a:cubicBezTo>
                  <a:cubicBezTo>
                    <a:pt x="574598" y="2739811"/>
                    <a:pt x="568780" y="2776495"/>
                    <a:pt x="576780" y="2815359"/>
                  </a:cubicBezTo>
                  <a:cubicBezTo>
                    <a:pt x="584053" y="2830614"/>
                    <a:pt x="594963" y="2847321"/>
                    <a:pt x="598963" y="2865119"/>
                  </a:cubicBezTo>
                  <a:cubicBezTo>
                    <a:pt x="612055" y="2889091"/>
                    <a:pt x="636420" y="2893449"/>
                    <a:pt x="656421" y="2906162"/>
                  </a:cubicBezTo>
                  <a:cubicBezTo>
                    <a:pt x="677149" y="2909067"/>
                    <a:pt x="697878" y="2913063"/>
                    <a:pt x="718606" y="2912336"/>
                  </a:cubicBezTo>
                  <a:cubicBezTo>
                    <a:pt x="745880" y="2909067"/>
                    <a:pt x="770973" y="2896718"/>
                    <a:pt x="790974" y="2878194"/>
                  </a:cubicBezTo>
                  <a:cubicBezTo>
                    <a:pt x="797520" y="2861850"/>
                    <a:pt x="813157" y="2852043"/>
                    <a:pt x="816430" y="2834609"/>
                  </a:cubicBezTo>
                  <a:cubicBezTo>
                    <a:pt x="790974" y="2836788"/>
                    <a:pt x="768791" y="2865482"/>
                    <a:pt x="750972" y="2881463"/>
                  </a:cubicBezTo>
                  <a:cubicBezTo>
                    <a:pt x="739698" y="2888728"/>
                    <a:pt x="724788" y="2885822"/>
                    <a:pt x="712060" y="2883279"/>
                  </a:cubicBezTo>
                  <a:cubicBezTo>
                    <a:pt x="684422" y="2880374"/>
                    <a:pt x="646602" y="2885822"/>
                    <a:pt x="633874" y="2850590"/>
                  </a:cubicBezTo>
                  <a:cubicBezTo>
                    <a:pt x="638238" y="2835335"/>
                    <a:pt x="640056" y="2820444"/>
                    <a:pt x="639693" y="2805189"/>
                  </a:cubicBezTo>
                  <a:cubicBezTo>
                    <a:pt x="645875" y="2782670"/>
                    <a:pt x="653512" y="2761240"/>
                    <a:pt x="665512" y="2743806"/>
                  </a:cubicBezTo>
                  <a:cubicBezTo>
                    <a:pt x="689150" y="2721650"/>
                    <a:pt x="698241" y="2679154"/>
                    <a:pt x="732425" y="2669347"/>
                  </a:cubicBezTo>
                  <a:cubicBezTo>
                    <a:pt x="740426" y="2667168"/>
                    <a:pt x="749517" y="2663536"/>
                    <a:pt x="752790" y="2655909"/>
                  </a:cubicBezTo>
                  <a:cubicBezTo>
                    <a:pt x="737880" y="2649371"/>
                    <a:pt x="722606" y="2639201"/>
                    <a:pt x="712788" y="2625036"/>
                  </a:cubicBezTo>
                  <a:lnTo>
                    <a:pt x="733880" y="2595252"/>
                  </a:lnTo>
                  <a:cubicBezTo>
                    <a:pt x="736062" y="2591620"/>
                    <a:pt x="731334" y="2588714"/>
                    <a:pt x="729152" y="2590167"/>
                  </a:cubicBezTo>
                  <a:close/>
                  <a:moveTo>
                    <a:pt x="1603628" y="2586274"/>
                  </a:moveTo>
                  <a:cubicBezTo>
                    <a:pt x="1596654" y="2584450"/>
                    <a:pt x="1595186" y="2595032"/>
                    <a:pt x="1590782" y="2599045"/>
                  </a:cubicBezTo>
                  <a:cubicBezTo>
                    <a:pt x="1590414" y="2614371"/>
                    <a:pt x="1581605" y="2630791"/>
                    <a:pt x="1592617" y="2645021"/>
                  </a:cubicBezTo>
                  <a:cubicBezTo>
                    <a:pt x="1597021" y="2652319"/>
                    <a:pt x="1604730" y="2655238"/>
                    <a:pt x="1610969" y="2659982"/>
                  </a:cubicBezTo>
                  <a:cubicBezTo>
                    <a:pt x="1611704" y="2678226"/>
                    <a:pt x="1594085" y="2686619"/>
                    <a:pt x="1588579" y="2702309"/>
                  </a:cubicBezTo>
                  <a:cubicBezTo>
                    <a:pt x="1593351" y="2706688"/>
                    <a:pt x="1601059" y="2705958"/>
                    <a:pt x="1607666" y="2706688"/>
                  </a:cubicBezTo>
                  <a:cubicBezTo>
                    <a:pt x="1614273" y="2703769"/>
                    <a:pt x="1616108" y="2695376"/>
                    <a:pt x="1622348" y="2690633"/>
                  </a:cubicBezTo>
                  <a:cubicBezTo>
                    <a:pt x="1639967" y="2664361"/>
                    <a:pt x="1635929" y="2634805"/>
                    <a:pt x="1645105" y="2605978"/>
                  </a:cubicBezTo>
                  <a:cubicBezTo>
                    <a:pt x="1641435" y="2600505"/>
                    <a:pt x="1632258" y="2597586"/>
                    <a:pt x="1625284" y="2595761"/>
                  </a:cubicBezTo>
                  <a:cubicBezTo>
                    <a:pt x="1619045" y="2608532"/>
                    <a:pt x="1622715" y="2622033"/>
                    <a:pt x="1614273" y="2634075"/>
                  </a:cubicBezTo>
                  <a:cubicBezTo>
                    <a:pt x="1609134" y="2640278"/>
                    <a:pt x="1605097" y="2633710"/>
                    <a:pt x="1602160" y="2632250"/>
                  </a:cubicBezTo>
                  <a:cubicBezTo>
                    <a:pt x="1597388" y="2616925"/>
                    <a:pt x="1603995" y="2602329"/>
                    <a:pt x="1603628" y="2586274"/>
                  </a:cubicBezTo>
                  <a:close/>
                  <a:moveTo>
                    <a:pt x="793921" y="2577847"/>
                  </a:moveTo>
                  <a:cubicBezTo>
                    <a:pt x="778473" y="2580102"/>
                    <a:pt x="762980" y="2587047"/>
                    <a:pt x="750879" y="2593181"/>
                  </a:cubicBezTo>
                  <a:cubicBezTo>
                    <a:pt x="739511" y="2600397"/>
                    <a:pt x="725943" y="2611582"/>
                    <a:pt x="726309" y="2626374"/>
                  </a:cubicBezTo>
                  <a:cubicBezTo>
                    <a:pt x="737311" y="2639002"/>
                    <a:pt x="754912" y="2648383"/>
                    <a:pt x="772148" y="2647300"/>
                  </a:cubicBezTo>
                  <a:cubicBezTo>
                    <a:pt x="794517" y="2652712"/>
                    <a:pt x="812485" y="2676525"/>
                    <a:pt x="836688" y="2674721"/>
                  </a:cubicBezTo>
                  <a:lnTo>
                    <a:pt x="851356" y="2666062"/>
                  </a:lnTo>
                  <a:cubicBezTo>
                    <a:pt x="850989" y="2652351"/>
                    <a:pt x="847322" y="2638641"/>
                    <a:pt x="848055" y="2623488"/>
                  </a:cubicBezTo>
                  <a:cubicBezTo>
                    <a:pt x="841821" y="2613386"/>
                    <a:pt x="849522" y="2599675"/>
                    <a:pt x="836688" y="2590655"/>
                  </a:cubicBezTo>
                  <a:cubicBezTo>
                    <a:pt x="824770" y="2578027"/>
                    <a:pt x="809368" y="2575592"/>
                    <a:pt x="793921" y="2577847"/>
                  </a:cubicBezTo>
                  <a:close/>
                  <a:moveTo>
                    <a:pt x="522921" y="2574009"/>
                  </a:moveTo>
                  <a:cubicBezTo>
                    <a:pt x="517130" y="2573467"/>
                    <a:pt x="510982" y="2574642"/>
                    <a:pt x="505993" y="2576449"/>
                  </a:cubicBezTo>
                  <a:cubicBezTo>
                    <a:pt x="505280" y="2582595"/>
                    <a:pt x="512051" y="2584041"/>
                    <a:pt x="515258" y="2587656"/>
                  </a:cubicBezTo>
                  <a:cubicBezTo>
                    <a:pt x="524524" y="2593079"/>
                    <a:pt x="521673" y="2607901"/>
                    <a:pt x="530583" y="2608263"/>
                  </a:cubicBezTo>
                  <a:cubicBezTo>
                    <a:pt x="533790" y="2600671"/>
                    <a:pt x="540205" y="2593079"/>
                    <a:pt x="537710" y="2581872"/>
                  </a:cubicBezTo>
                  <a:cubicBezTo>
                    <a:pt x="534147" y="2576811"/>
                    <a:pt x="528712" y="2574552"/>
                    <a:pt x="522921" y="2574009"/>
                  </a:cubicBezTo>
                  <a:close/>
                  <a:moveTo>
                    <a:pt x="1132627" y="2573799"/>
                  </a:moveTo>
                  <a:cubicBezTo>
                    <a:pt x="1130992" y="2573298"/>
                    <a:pt x="1129265" y="2573571"/>
                    <a:pt x="1128174" y="2575393"/>
                  </a:cubicBezTo>
                  <a:lnTo>
                    <a:pt x="1137626" y="2626396"/>
                  </a:lnTo>
                  <a:cubicBezTo>
                    <a:pt x="1131082" y="2674120"/>
                    <a:pt x="1113996" y="2725487"/>
                    <a:pt x="1069643" y="2742609"/>
                  </a:cubicBezTo>
                  <a:cubicBezTo>
                    <a:pt x="1058373" y="2744795"/>
                    <a:pt x="1046739" y="2749895"/>
                    <a:pt x="1036560" y="2753538"/>
                  </a:cubicBezTo>
                  <a:cubicBezTo>
                    <a:pt x="1032560" y="2771025"/>
                    <a:pt x="1030743" y="2795069"/>
                    <a:pt x="1042740" y="2811463"/>
                  </a:cubicBezTo>
                  <a:cubicBezTo>
                    <a:pt x="1075096" y="2810734"/>
                    <a:pt x="1105634" y="2802355"/>
                    <a:pt x="1127811" y="2776489"/>
                  </a:cubicBezTo>
                  <a:cubicBezTo>
                    <a:pt x="1132173" y="2766289"/>
                    <a:pt x="1137990" y="2759003"/>
                    <a:pt x="1145624" y="2751352"/>
                  </a:cubicBezTo>
                  <a:cubicBezTo>
                    <a:pt x="1163075" y="2716379"/>
                    <a:pt x="1173618" y="2677398"/>
                    <a:pt x="1172527" y="2636960"/>
                  </a:cubicBezTo>
                  <a:cubicBezTo>
                    <a:pt x="1172891" y="2609273"/>
                    <a:pt x="1155077" y="2592515"/>
                    <a:pt x="1136536" y="2576850"/>
                  </a:cubicBezTo>
                  <a:cubicBezTo>
                    <a:pt x="1135809" y="2575575"/>
                    <a:pt x="1134263" y="2574300"/>
                    <a:pt x="1132627" y="2573799"/>
                  </a:cubicBezTo>
                  <a:close/>
                  <a:moveTo>
                    <a:pt x="1578794" y="2567865"/>
                  </a:moveTo>
                  <a:cubicBezTo>
                    <a:pt x="1571756" y="2566706"/>
                    <a:pt x="1563220" y="2576392"/>
                    <a:pt x="1555511" y="2575285"/>
                  </a:cubicBezTo>
                  <a:cubicBezTo>
                    <a:pt x="1550738" y="2579713"/>
                    <a:pt x="1543396" y="2582296"/>
                    <a:pt x="1542662" y="2590045"/>
                  </a:cubicBezTo>
                  <a:cubicBezTo>
                    <a:pt x="1537522" y="2599639"/>
                    <a:pt x="1543396" y="2608494"/>
                    <a:pt x="1537155" y="2618457"/>
                  </a:cubicBezTo>
                  <a:cubicBezTo>
                    <a:pt x="1551473" y="2627313"/>
                    <a:pt x="1563587" y="2607756"/>
                    <a:pt x="1576803" y="2603697"/>
                  </a:cubicBezTo>
                  <a:cubicBezTo>
                    <a:pt x="1584513" y="2597425"/>
                    <a:pt x="1589652" y="2587831"/>
                    <a:pt x="1595893" y="2580451"/>
                  </a:cubicBezTo>
                  <a:cubicBezTo>
                    <a:pt x="1594425" y="2576392"/>
                    <a:pt x="1587450" y="2577499"/>
                    <a:pt x="1585247" y="2573440"/>
                  </a:cubicBezTo>
                  <a:cubicBezTo>
                    <a:pt x="1583320" y="2569843"/>
                    <a:pt x="1581140" y="2568251"/>
                    <a:pt x="1578794" y="2567865"/>
                  </a:cubicBezTo>
                  <a:close/>
                  <a:moveTo>
                    <a:pt x="1394524" y="2541587"/>
                  </a:moveTo>
                  <a:cubicBezTo>
                    <a:pt x="1376207" y="2545929"/>
                    <a:pt x="1370711" y="2566193"/>
                    <a:pt x="1364850" y="2582115"/>
                  </a:cubicBezTo>
                  <a:lnTo>
                    <a:pt x="1361186" y="2603826"/>
                  </a:lnTo>
                  <a:cubicBezTo>
                    <a:pt x="1363018" y="2608892"/>
                    <a:pt x="1359355" y="2612511"/>
                    <a:pt x="1361186" y="2617577"/>
                  </a:cubicBezTo>
                  <a:lnTo>
                    <a:pt x="1359721" y="2621195"/>
                  </a:lnTo>
                  <a:cubicBezTo>
                    <a:pt x="1365949" y="2642545"/>
                    <a:pt x="1368147" y="2666066"/>
                    <a:pt x="1382068" y="2683435"/>
                  </a:cubicBezTo>
                  <a:cubicBezTo>
                    <a:pt x="1385365" y="2684882"/>
                    <a:pt x="1387930" y="2689225"/>
                    <a:pt x="1391593" y="2688863"/>
                  </a:cubicBezTo>
                  <a:cubicBezTo>
                    <a:pt x="1392326" y="2687054"/>
                    <a:pt x="1390494" y="2684521"/>
                    <a:pt x="1390861" y="2683073"/>
                  </a:cubicBezTo>
                  <a:lnTo>
                    <a:pt x="1394158" y="2682711"/>
                  </a:lnTo>
                  <a:cubicBezTo>
                    <a:pt x="1404049" y="2656296"/>
                    <a:pt x="1416505" y="2628794"/>
                    <a:pt x="1410644" y="2599484"/>
                  </a:cubicBezTo>
                  <a:cubicBezTo>
                    <a:pt x="1407713" y="2587905"/>
                    <a:pt x="1405149" y="2575601"/>
                    <a:pt x="1404416" y="2562936"/>
                  </a:cubicBezTo>
                  <a:cubicBezTo>
                    <a:pt x="1403317" y="2561851"/>
                    <a:pt x="1402218" y="2563660"/>
                    <a:pt x="1401851" y="2564746"/>
                  </a:cubicBezTo>
                  <a:cubicBezTo>
                    <a:pt x="1398920" y="2579220"/>
                    <a:pt x="1396356" y="2594418"/>
                    <a:pt x="1391227" y="2607445"/>
                  </a:cubicBezTo>
                  <a:cubicBezTo>
                    <a:pt x="1389395" y="2618662"/>
                    <a:pt x="1386098" y="2628794"/>
                    <a:pt x="1384999" y="2640012"/>
                  </a:cubicBezTo>
                  <a:cubicBezTo>
                    <a:pt x="1385732" y="2653763"/>
                    <a:pt x="1388296" y="2665704"/>
                    <a:pt x="1389395" y="2678369"/>
                  </a:cubicBezTo>
                  <a:cubicBezTo>
                    <a:pt x="1382435" y="2670408"/>
                    <a:pt x="1380603" y="2657381"/>
                    <a:pt x="1377306" y="2646526"/>
                  </a:cubicBezTo>
                  <a:cubicBezTo>
                    <a:pt x="1372543" y="2612873"/>
                    <a:pt x="1393059" y="2585733"/>
                    <a:pt x="1400386" y="2554975"/>
                  </a:cubicBezTo>
                  <a:cubicBezTo>
                    <a:pt x="1398554" y="2550271"/>
                    <a:pt x="1400386" y="2543034"/>
                    <a:pt x="1394524" y="2541587"/>
                  </a:cubicBezTo>
                  <a:close/>
                  <a:moveTo>
                    <a:pt x="1595014" y="2541046"/>
                  </a:moveTo>
                  <a:cubicBezTo>
                    <a:pt x="1586169" y="2545931"/>
                    <a:pt x="1578430" y="2560236"/>
                    <a:pt x="1589486" y="2567912"/>
                  </a:cubicBezTo>
                  <a:cubicBezTo>
                    <a:pt x="1597594" y="2571750"/>
                    <a:pt x="1608281" y="2570703"/>
                    <a:pt x="1614914" y="2565121"/>
                  </a:cubicBezTo>
                  <a:cubicBezTo>
                    <a:pt x="1618968" y="2562678"/>
                    <a:pt x="1619337" y="2556049"/>
                    <a:pt x="1619705" y="2552560"/>
                  </a:cubicBezTo>
                  <a:cubicBezTo>
                    <a:pt x="1615283" y="2544187"/>
                    <a:pt x="1604964" y="2540000"/>
                    <a:pt x="1595014" y="2541046"/>
                  </a:cubicBezTo>
                  <a:close/>
                  <a:moveTo>
                    <a:pt x="1220247" y="2536825"/>
                  </a:moveTo>
                  <a:lnTo>
                    <a:pt x="1218431" y="2537191"/>
                  </a:lnTo>
                  <a:cubicBezTo>
                    <a:pt x="1218068" y="2541221"/>
                    <a:pt x="1223153" y="2541954"/>
                    <a:pt x="1223880" y="2545617"/>
                  </a:cubicBezTo>
                  <a:cubicBezTo>
                    <a:pt x="1228965" y="2570529"/>
                    <a:pt x="1236593" y="2599836"/>
                    <a:pt x="1263110" y="2607163"/>
                  </a:cubicBezTo>
                  <a:cubicBezTo>
                    <a:pt x="1276550" y="2604965"/>
                    <a:pt x="1286720" y="2608629"/>
                    <a:pt x="1298707" y="2613025"/>
                  </a:cubicBezTo>
                  <a:lnTo>
                    <a:pt x="1303793" y="2613025"/>
                  </a:lnTo>
                  <a:lnTo>
                    <a:pt x="1303793" y="2611193"/>
                  </a:lnTo>
                  <a:cubicBezTo>
                    <a:pt x="1278729" y="2580786"/>
                    <a:pt x="1253665" y="2552578"/>
                    <a:pt x="1220247" y="2536825"/>
                  </a:cubicBezTo>
                  <a:close/>
                  <a:moveTo>
                    <a:pt x="1657587" y="2534608"/>
                  </a:moveTo>
                  <a:lnTo>
                    <a:pt x="1657730" y="2535056"/>
                  </a:lnTo>
                  <a:lnTo>
                    <a:pt x="1651910" y="2535427"/>
                  </a:lnTo>
                  <a:cubicBezTo>
                    <a:pt x="1649685" y="2536336"/>
                    <a:pt x="1647596" y="2537155"/>
                    <a:pt x="1645597" y="2535336"/>
                  </a:cubicBezTo>
                  <a:cubicBezTo>
                    <a:pt x="1640511" y="2541157"/>
                    <a:pt x="1629610" y="2536064"/>
                    <a:pt x="1626340" y="2546614"/>
                  </a:cubicBezTo>
                  <a:cubicBezTo>
                    <a:pt x="1632154" y="2558619"/>
                    <a:pt x="1616530" y="2564804"/>
                    <a:pt x="1617257" y="2575718"/>
                  </a:cubicBezTo>
                  <a:cubicBezTo>
                    <a:pt x="1623434" y="2584085"/>
                    <a:pt x="1634334" y="2589542"/>
                    <a:pt x="1642327" y="2595727"/>
                  </a:cubicBezTo>
                  <a:cubicBezTo>
                    <a:pt x="1668124" y="2601912"/>
                    <a:pt x="1696101" y="2597182"/>
                    <a:pt x="1718265" y="2581175"/>
                  </a:cubicBezTo>
                  <a:cubicBezTo>
                    <a:pt x="1719718" y="2576082"/>
                    <a:pt x="1712088" y="2578628"/>
                    <a:pt x="1710635" y="2574990"/>
                  </a:cubicBezTo>
                  <a:cubicBezTo>
                    <a:pt x="1704821" y="2554981"/>
                    <a:pt x="1689925" y="2534245"/>
                    <a:pt x="1668124" y="2534608"/>
                  </a:cubicBezTo>
                  <a:lnTo>
                    <a:pt x="1664854" y="2537155"/>
                  </a:lnTo>
                  <a:cubicBezTo>
                    <a:pt x="1664854" y="2534608"/>
                    <a:pt x="1667761" y="2539702"/>
                    <a:pt x="1668488" y="2539702"/>
                  </a:cubicBezTo>
                  <a:lnTo>
                    <a:pt x="1668124" y="2540793"/>
                  </a:lnTo>
                  <a:cubicBezTo>
                    <a:pt x="1668124" y="2540793"/>
                    <a:pt x="1661948" y="2541884"/>
                    <a:pt x="1663038" y="2537883"/>
                  </a:cubicBezTo>
                  <a:lnTo>
                    <a:pt x="1663038" y="2538610"/>
                  </a:lnTo>
                  <a:cubicBezTo>
                    <a:pt x="1662129" y="2535700"/>
                    <a:pt x="1659858" y="2536245"/>
                    <a:pt x="1658269" y="2536746"/>
                  </a:cubicBezTo>
                  <a:lnTo>
                    <a:pt x="1657730" y="2535056"/>
                  </a:lnTo>
                  <a:lnTo>
                    <a:pt x="1659041" y="2534972"/>
                  </a:lnTo>
                  <a:close/>
                  <a:moveTo>
                    <a:pt x="486181" y="2531322"/>
                  </a:moveTo>
                  <a:cubicBezTo>
                    <a:pt x="452521" y="2527300"/>
                    <a:pt x="428007" y="2554722"/>
                    <a:pt x="404226" y="2575928"/>
                  </a:cubicBezTo>
                  <a:cubicBezTo>
                    <a:pt x="374225" y="2610662"/>
                    <a:pt x="355565" y="2654903"/>
                    <a:pt x="354468" y="2702800"/>
                  </a:cubicBezTo>
                  <a:cubicBezTo>
                    <a:pt x="355931" y="2705360"/>
                    <a:pt x="355931" y="2713038"/>
                    <a:pt x="361785" y="2710844"/>
                  </a:cubicBezTo>
                  <a:cubicBezTo>
                    <a:pt x="369468" y="2702069"/>
                    <a:pt x="382274" y="2703531"/>
                    <a:pt x="393982" y="2702435"/>
                  </a:cubicBezTo>
                  <a:cubicBezTo>
                    <a:pt x="418129" y="2697681"/>
                    <a:pt x="441910" y="2684153"/>
                    <a:pt x="452887" y="2656366"/>
                  </a:cubicBezTo>
                  <a:cubicBezTo>
                    <a:pt x="460204" y="2635159"/>
                    <a:pt x="471180" y="2617609"/>
                    <a:pt x="475205" y="2593478"/>
                  </a:cubicBezTo>
                  <a:cubicBezTo>
                    <a:pt x="481790" y="2574466"/>
                    <a:pt x="497523" y="2564594"/>
                    <a:pt x="515084" y="2562400"/>
                  </a:cubicBezTo>
                  <a:cubicBezTo>
                    <a:pt x="524231" y="2563862"/>
                    <a:pt x="533744" y="2579219"/>
                    <a:pt x="541793" y="2570444"/>
                  </a:cubicBezTo>
                  <a:cubicBezTo>
                    <a:pt x="527158" y="2549969"/>
                    <a:pt x="508499" y="2535709"/>
                    <a:pt x="486181" y="2531322"/>
                  </a:cubicBezTo>
                  <a:close/>
                  <a:moveTo>
                    <a:pt x="1108253" y="2530317"/>
                  </a:moveTo>
                  <a:cubicBezTo>
                    <a:pt x="1105062" y="2528887"/>
                    <a:pt x="1100454" y="2529959"/>
                    <a:pt x="1097263" y="2532462"/>
                  </a:cubicBezTo>
                  <a:cubicBezTo>
                    <a:pt x="1092655" y="2536038"/>
                    <a:pt x="1093009" y="2544619"/>
                    <a:pt x="1095491" y="2549625"/>
                  </a:cubicBezTo>
                  <a:cubicBezTo>
                    <a:pt x="1097972" y="2558563"/>
                    <a:pt x="1106126" y="2568575"/>
                    <a:pt x="1114988" y="2567502"/>
                  </a:cubicBezTo>
                  <a:cubicBezTo>
                    <a:pt x="1129168" y="2558921"/>
                    <a:pt x="1115342" y="2540328"/>
                    <a:pt x="1108253" y="2530317"/>
                  </a:cubicBezTo>
                  <a:close/>
                  <a:moveTo>
                    <a:pt x="427064" y="2528887"/>
                  </a:moveTo>
                  <a:cubicBezTo>
                    <a:pt x="403279" y="2536169"/>
                    <a:pt x="372646" y="2529251"/>
                    <a:pt x="356069" y="2551825"/>
                  </a:cubicBezTo>
                  <a:cubicBezTo>
                    <a:pt x="342014" y="2585687"/>
                    <a:pt x="305255" y="2611539"/>
                    <a:pt x="322193" y="2654867"/>
                  </a:cubicBezTo>
                  <a:cubicBezTo>
                    <a:pt x="330482" y="2666155"/>
                    <a:pt x="338050" y="2687637"/>
                    <a:pt x="352825" y="2686909"/>
                  </a:cubicBezTo>
                  <a:cubicBezTo>
                    <a:pt x="353906" y="2684360"/>
                    <a:pt x="352825" y="2681811"/>
                    <a:pt x="351384" y="2679262"/>
                  </a:cubicBezTo>
                  <a:cubicBezTo>
                    <a:pt x="356429" y="2654139"/>
                    <a:pt x="349942" y="2623554"/>
                    <a:pt x="370124" y="2606441"/>
                  </a:cubicBezTo>
                  <a:cubicBezTo>
                    <a:pt x="375890" y="2574764"/>
                    <a:pt x="405081" y="2556559"/>
                    <a:pt x="426343" y="2536533"/>
                  </a:cubicBezTo>
                  <a:cubicBezTo>
                    <a:pt x="427424" y="2533984"/>
                    <a:pt x="430668" y="2531435"/>
                    <a:pt x="427064" y="2528887"/>
                  </a:cubicBezTo>
                  <a:close/>
                  <a:moveTo>
                    <a:pt x="1535593" y="2523645"/>
                  </a:moveTo>
                  <a:cubicBezTo>
                    <a:pt x="1523613" y="2528781"/>
                    <a:pt x="1509092" y="2532450"/>
                    <a:pt x="1501831" y="2546025"/>
                  </a:cubicBezTo>
                  <a:cubicBezTo>
                    <a:pt x="1496385" y="2554464"/>
                    <a:pt x="1496748" y="2570607"/>
                    <a:pt x="1484768" y="2574276"/>
                  </a:cubicBezTo>
                  <a:cubicBezTo>
                    <a:pt x="1491303" y="2581247"/>
                    <a:pt x="1498564" y="2587484"/>
                    <a:pt x="1506550" y="2591886"/>
                  </a:cubicBezTo>
                  <a:cubicBezTo>
                    <a:pt x="1526517" y="2600325"/>
                    <a:pt x="1540313" y="2577578"/>
                    <a:pt x="1557012" y="2569139"/>
                  </a:cubicBezTo>
                  <a:cubicBezTo>
                    <a:pt x="1563184" y="2566938"/>
                    <a:pt x="1571534" y="2564737"/>
                    <a:pt x="1575890" y="2557766"/>
                  </a:cubicBezTo>
                  <a:lnTo>
                    <a:pt x="1578431" y="2545658"/>
                  </a:lnTo>
                  <a:lnTo>
                    <a:pt x="1566088" y="2539788"/>
                  </a:lnTo>
                  <a:cubicBezTo>
                    <a:pt x="1558464" y="2530983"/>
                    <a:pt x="1549025" y="2517775"/>
                    <a:pt x="1535593" y="2523645"/>
                  </a:cubicBezTo>
                  <a:close/>
                  <a:moveTo>
                    <a:pt x="1249539" y="2511526"/>
                  </a:moveTo>
                  <a:cubicBezTo>
                    <a:pt x="1243203" y="2510791"/>
                    <a:pt x="1236572" y="2511673"/>
                    <a:pt x="1229578" y="2514931"/>
                  </a:cubicBezTo>
                  <a:cubicBezTo>
                    <a:pt x="1221221" y="2518913"/>
                    <a:pt x="1210683" y="2518551"/>
                    <a:pt x="1203780" y="2525067"/>
                  </a:cubicBezTo>
                  <a:lnTo>
                    <a:pt x="1206687" y="2528325"/>
                  </a:lnTo>
                  <a:cubicBezTo>
                    <a:pt x="1239388" y="2535926"/>
                    <a:pt x="1266640" y="2557646"/>
                    <a:pt x="1291347" y="2582261"/>
                  </a:cubicBezTo>
                  <a:lnTo>
                    <a:pt x="1296434" y="2589862"/>
                  </a:lnTo>
                  <a:cubicBezTo>
                    <a:pt x="1308788" y="2603980"/>
                    <a:pt x="1317872" y="2618821"/>
                    <a:pt x="1333133" y="2629319"/>
                  </a:cubicBezTo>
                  <a:cubicBezTo>
                    <a:pt x="1334950" y="2630043"/>
                    <a:pt x="1334586" y="2633663"/>
                    <a:pt x="1337130" y="2632577"/>
                  </a:cubicBezTo>
                  <a:cubicBezTo>
                    <a:pt x="1336040" y="2624251"/>
                    <a:pt x="1329863" y="2619907"/>
                    <a:pt x="1328409" y="2612306"/>
                  </a:cubicBezTo>
                  <a:cubicBezTo>
                    <a:pt x="1326956" y="2585519"/>
                    <a:pt x="1318235" y="2559456"/>
                    <a:pt x="1300431" y="2541356"/>
                  </a:cubicBezTo>
                  <a:cubicBezTo>
                    <a:pt x="1284898" y="2530497"/>
                    <a:pt x="1268547" y="2513732"/>
                    <a:pt x="1249539" y="2511526"/>
                  </a:cubicBezTo>
                  <a:close/>
                  <a:moveTo>
                    <a:pt x="1033479" y="2506662"/>
                  </a:moveTo>
                  <a:cubicBezTo>
                    <a:pt x="1030217" y="2506662"/>
                    <a:pt x="1028042" y="2511378"/>
                    <a:pt x="1030217" y="2515369"/>
                  </a:cubicBezTo>
                  <a:cubicBezTo>
                    <a:pt x="1037466" y="2529155"/>
                    <a:pt x="1061026" y="2544755"/>
                    <a:pt x="1047615" y="2564708"/>
                  </a:cubicBezTo>
                  <a:cubicBezTo>
                    <a:pt x="1045078" y="2598447"/>
                    <a:pt x="1010644" y="2591554"/>
                    <a:pt x="991434" y="2601350"/>
                  </a:cubicBezTo>
                  <a:lnTo>
                    <a:pt x="975124" y="2630010"/>
                  </a:lnTo>
                  <a:cubicBezTo>
                    <a:pt x="960625" y="2647424"/>
                    <a:pt x="941415" y="2654679"/>
                    <a:pt x="924380" y="2664475"/>
                  </a:cubicBezTo>
                  <a:lnTo>
                    <a:pt x="925830" y="2667014"/>
                  </a:lnTo>
                  <a:cubicBezTo>
                    <a:pt x="928004" y="2669554"/>
                    <a:pt x="930179" y="2668465"/>
                    <a:pt x="932716" y="2667014"/>
                  </a:cubicBezTo>
                  <a:cubicBezTo>
                    <a:pt x="973674" y="2666651"/>
                    <a:pt x="1008832" y="2696037"/>
                    <a:pt x="1027317" y="2734130"/>
                  </a:cubicBezTo>
                  <a:cubicBezTo>
                    <a:pt x="1047977" y="2743200"/>
                    <a:pt x="1063563" y="2721070"/>
                    <a:pt x="1081323" y="2711274"/>
                  </a:cubicBezTo>
                  <a:cubicBezTo>
                    <a:pt x="1107058" y="2684065"/>
                    <a:pt x="1129168" y="2647786"/>
                    <a:pt x="1125543" y="2606066"/>
                  </a:cubicBezTo>
                  <a:cubicBezTo>
                    <a:pt x="1124818" y="2581033"/>
                    <a:pt x="1099809" y="2585750"/>
                    <a:pt x="1088935" y="2569061"/>
                  </a:cubicBezTo>
                  <a:cubicBezTo>
                    <a:pt x="1078424" y="2558903"/>
                    <a:pt x="1079149" y="2545117"/>
                    <a:pt x="1076612" y="2531331"/>
                  </a:cubicBezTo>
                  <a:cubicBezTo>
                    <a:pt x="1068275" y="2513555"/>
                    <a:pt x="1049790" y="2510652"/>
                    <a:pt x="1033479" y="2506662"/>
                  </a:cubicBezTo>
                  <a:close/>
                  <a:moveTo>
                    <a:pt x="1602071" y="2484253"/>
                  </a:moveTo>
                  <a:cubicBezTo>
                    <a:pt x="1594112" y="2485995"/>
                    <a:pt x="1586476" y="2489834"/>
                    <a:pt x="1580220" y="2496621"/>
                  </a:cubicBezTo>
                  <a:cubicBezTo>
                    <a:pt x="1572492" y="2502693"/>
                    <a:pt x="1567339" y="2511266"/>
                    <a:pt x="1564027" y="2520195"/>
                  </a:cubicBezTo>
                  <a:cubicBezTo>
                    <a:pt x="1562555" y="2524839"/>
                    <a:pt x="1566603" y="2528411"/>
                    <a:pt x="1568811" y="2531625"/>
                  </a:cubicBezTo>
                  <a:cubicBezTo>
                    <a:pt x="1579484" y="2538412"/>
                    <a:pt x="1592732" y="2533768"/>
                    <a:pt x="1604141" y="2530196"/>
                  </a:cubicBezTo>
                  <a:cubicBezTo>
                    <a:pt x="1609661" y="2531625"/>
                    <a:pt x="1616285" y="2536626"/>
                    <a:pt x="1623277" y="2533054"/>
                  </a:cubicBezTo>
                  <a:cubicBezTo>
                    <a:pt x="1631742" y="2527696"/>
                    <a:pt x="1638366" y="2519838"/>
                    <a:pt x="1640942" y="2510908"/>
                  </a:cubicBezTo>
                  <a:cubicBezTo>
                    <a:pt x="1643518" y="2499121"/>
                    <a:pt x="1634318" y="2490191"/>
                    <a:pt x="1625854" y="2484476"/>
                  </a:cubicBezTo>
                  <a:cubicBezTo>
                    <a:pt x="1618309" y="2482869"/>
                    <a:pt x="1610029" y="2482512"/>
                    <a:pt x="1602071" y="2484253"/>
                  </a:cubicBezTo>
                  <a:close/>
                  <a:moveTo>
                    <a:pt x="951363" y="2482136"/>
                  </a:moveTo>
                  <a:cubicBezTo>
                    <a:pt x="946889" y="2481462"/>
                    <a:pt x="942279" y="2482039"/>
                    <a:pt x="937646" y="2483239"/>
                  </a:cubicBezTo>
                  <a:cubicBezTo>
                    <a:pt x="928381" y="2485638"/>
                    <a:pt x="919025" y="2490527"/>
                    <a:pt x="910486" y="2492881"/>
                  </a:cubicBezTo>
                  <a:cubicBezTo>
                    <a:pt x="860707" y="2520767"/>
                    <a:pt x="854530" y="2588491"/>
                    <a:pt x="860707" y="2646436"/>
                  </a:cubicBezTo>
                  <a:cubicBezTo>
                    <a:pt x="861070" y="2654042"/>
                    <a:pt x="860343" y="2667803"/>
                    <a:pt x="868337" y="2670339"/>
                  </a:cubicBezTo>
                  <a:cubicBezTo>
                    <a:pt x="894498" y="2621809"/>
                    <a:pt x="910123" y="2562053"/>
                    <a:pt x="956268" y="2530184"/>
                  </a:cubicBezTo>
                  <a:cubicBezTo>
                    <a:pt x="958448" y="2528735"/>
                    <a:pt x="963172" y="2528735"/>
                    <a:pt x="962082" y="2532719"/>
                  </a:cubicBezTo>
                  <a:cubicBezTo>
                    <a:pt x="927927" y="2575815"/>
                    <a:pt x="905036" y="2627242"/>
                    <a:pt x="875241" y="2671787"/>
                  </a:cubicBezTo>
                  <a:lnTo>
                    <a:pt x="873424" y="2683014"/>
                  </a:lnTo>
                  <a:cubicBezTo>
                    <a:pt x="875604" y="2684463"/>
                    <a:pt x="879238" y="2684463"/>
                    <a:pt x="881418" y="2681928"/>
                  </a:cubicBezTo>
                  <a:cubicBezTo>
                    <a:pt x="894498" y="2667079"/>
                    <a:pt x="909396" y="2654766"/>
                    <a:pt x="927563" y="2647523"/>
                  </a:cubicBezTo>
                  <a:cubicBezTo>
                    <a:pt x="934104" y="2646436"/>
                    <a:pt x="935194" y="2637744"/>
                    <a:pt x="942097" y="2637744"/>
                  </a:cubicBezTo>
                  <a:cubicBezTo>
                    <a:pt x="965715" y="2623258"/>
                    <a:pt x="978796" y="2593199"/>
                    <a:pt x="975526" y="2561691"/>
                  </a:cubicBezTo>
                  <a:cubicBezTo>
                    <a:pt x="965715" y="2538875"/>
                    <a:pt x="987880" y="2509178"/>
                    <a:pt x="964262" y="2488535"/>
                  </a:cubicBezTo>
                  <a:cubicBezTo>
                    <a:pt x="960174" y="2484733"/>
                    <a:pt x="955837" y="2482809"/>
                    <a:pt x="951363" y="2482136"/>
                  </a:cubicBezTo>
                  <a:close/>
                  <a:moveTo>
                    <a:pt x="670373" y="2480364"/>
                  </a:moveTo>
                  <a:cubicBezTo>
                    <a:pt x="641640" y="2474912"/>
                    <a:pt x="619090" y="2497084"/>
                    <a:pt x="600178" y="2517076"/>
                  </a:cubicBezTo>
                  <a:cubicBezTo>
                    <a:pt x="573263" y="2537795"/>
                    <a:pt x="554714" y="2575597"/>
                    <a:pt x="539438" y="2607947"/>
                  </a:cubicBezTo>
                  <a:cubicBezTo>
                    <a:pt x="525618" y="2649385"/>
                    <a:pt x="517980" y="2695911"/>
                    <a:pt x="521253" y="2742437"/>
                  </a:cubicBezTo>
                  <a:cubicBezTo>
                    <a:pt x="519435" y="2753705"/>
                    <a:pt x="527800" y="2761338"/>
                    <a:pt x="525618" y="2771516"/>
                  </a:cubicBezTo>
                  <a:cubicBezTo>
                    <a:pt x="532892" y="2780603"/>
                    <a:pt x="534347" y="2795506"/>
                    <a:pt x="545985" y="2800958"/>
                  </a:cubicBezTo>
                  <a:cubicBezTo>
                    <a:pt x="547440" y="2808592"/>
                    <a:pt x="556533" y="2813680"/>
                    <a:pt x="563443" y="2816225"/>
                  </a:cubicBezTo>
                  <a:cubicBezTo>
                    <a:pt x="565625" y="2806411"/>
                    <a:pt x="566353" y="2790054"/>
                    <a:pt x="561261" y="2777332"/>
                  </a:cubicBezTo>
                  <a:cubicBezTo>
                    <a:pt x="557260" y="2715539"/>
                    <a:pt x="577628" y="2657745"/>
                    <a:pt x="616544" y="2615581"/>
                  </a:cubicBezTo>
                  <a:cubicBezTo>
                    <a:pt x="642731" y="2594499"/>
                    <a:pt x="671101" y="2582503"/>
                    <a:pt x="701652" y="2575234"/>
                  </a:cubicBezTo>
                  <a:cubicBezTo>
                    <a:pt x="726020" y="2574507"/>
                    <a:pt x="747843" y="2573780"/>
                    <a:pt x="769302" y="2566510"/>
                  </a:cubicBezTo>
                  <a:lnTo>
                    <a:pt x="770393" y="2565056"/>
                  </a:lnTo>
                  <a:cubicBezTo>
                    <a:pt x="757663" y="2557423"/>
                    <a:pt x="742387" y="2551971"/>
                    <a:pt x="731840" y="2539249"/>
                  </a:cubicBezTo>
                  <a:cubicBezTo>
                    <a:pt x="715109" y="2512714"/>
                    <a:pt x="695105" y="2494540"/>
                    <a:pt x="670373" y="2480364"/>
                  </a:cubicBezTo>
                  <a:close/>
                  <a:moveTo>
                    <a:pt x="966259" y="2476340"/>
                  </a:moveTo>
                  <a:cubicBezTo>
                    <a:pt x="964068" y="2486535"/>
                    <a:pt x="976850" y="2489083"/>
                    <a:pt x="981597" y="2496730"/>
                  </a:cubicBezTo>
                  <a:cubicBezTo>
                    <a:pt x="999858" y="2524766"/>
                    <a:pt x="975389" y="2558628"/>
                    <a:pt x="995840" y="2586664"/>
                  </a:cubicBezTo>
                  <a:cubicBezTo>
                    <a:pt x="1006066" y="2589213"/>
                    <a:pt x="1016292" y="2581931"/>
                    <a:pt x="1025422" y="2578290"/>
                  </a:cubicBezTo>
                  <a:cubicBezTo>
                    <a:pt x="1039299" y="2571007"/>
                    <a:pt x="1041856" y="2550617"/>
                    <a:pt x="1034917" y="2537874"/>
                  </a:cubicBezTo>
                  <a:cubicBezTo>
                    <a:pt x="1023961" y="2525130"/>
                    <a:pt x="1017752" y="2512386"/>
                    <a:pt x="1013005" y="2498550"/>
                  </a:cubicBezTo>
                  <a:cubicBezTo>
                    <a:pt x="1000953" y="2483258"/>
                    <a:pt x="984519" y="2470150"/>
                    <a:pt x="966259" y="2476340"/>
                  </a:cubicBezTo>
                  <a:close/>
                  <a:moveTo>
                    <a:pt x="1115211" y="2470065"/>
                  </a:moveTo>
                  <a:cubicBezTo>
                    <a:pt x="1113477" y="2470202"/>
                    <a:pt x="1112108" y="2471113"/>
                    <a:pt x="1112291" y="2473664"/>
                  </a:cubicBezTo>
                  <a:cubicBezTo>
                    <a:pt x="1120687" y="2494072"/>
                    <a:pt x="1105355" y="2523955"/>
                    <a:pt x="1127987" y="2539625"/>
                  </a:cubicBezTo>
                  <a:cubicBezTo>
                    <a:pt x="1127257" y="2562220"/>
                    <a:pt x="1146240" y="2575339"/>
                    <a:pt x="1161206" y="2584450"/>
                  </a:cubicBezTo>
                  <a:cubicBezTo>
                    <a:pt x="1173618" y="2575703"/>
                    <a:pt x="1164127" y="2556753"/>
                    <a:pt x="1168142" y="2543998"/>
                  </a:cubicBezTo>
                  <a:cubicBezTo>
                    <a:pt x="1166317" y="2511200"/>
                    <a:pt x="1143684" y="2489334"/>
                    <a:pt x="1120322" y="2471113"/>
                  </a:cubicBezTo>
                  <a:cubicBezTo>
                    <a:pt x="1119044" y="2470566"/>
                    <a:pt x="1116945" y="2469928"/>
                    <a:pt x="1115211" y="2470065"/>
                  </a:cubicBezTo>
                  <a:close/>
                  <a:moveTo>
                    <a:pt x="684202" y="2414852"/>
                  </a:moveTo>
                  <a:cubicBezTo>
                    <a:pt x="668189" y="2416482"/>
                    <a:pt x="653086" y="2420647"/>
                    <a:pt x="641805" y="2429883"/>
                  </a:cubicBezTo>
                  <a:cubicBezTo>
                    <a:pt x="642897" y="2436040"/>
                    <a:pt x="649811" y="2433867"/>
                    <a:pt x="654542" y="2434954"/>
                  </a:cubicBezTo>
                  <a:cubicBezTo>
                    <a:pt x="669827" y="2444008"/>
                    <a:pt x="679289" y="2459220"/>
                    <a:pt x="687659" y="2474431"/>
                  </a:cubicBezTo>
                  <a:cubicBezTo>
                    <a:pt x="708766" y="2484935"/>
                    <a:pt x="727690" y="2504130"/>
                    <a:pt x="737516" y="2526948"/>
                  </a:cubicBezTo>
                  <a:cubicBezTo>
                    <a:pt x="757532" y="2551214"/>
                    <a:pt x="783007" y="2551576"/>
                    <a:pt x="809573" y="2554473"/>
                  </a:cubicBezTo>
                  <a:cubicBezTo>
                    <a:pt x="824494" y="2555922"/>
                    <a:pt x="828497" y="2579826"/>
                    <a:pt x="842326" y="2581275"/>
                  </a:cubicBezTo>
                  <a:cubicBezTo>
                    <a:pt x="841962" y="2558820"/>
                    <a:pt x="843418" y="2533829"/>
                    <a:pt x="836867" y="2511012"/>
                  </a:cubicBezTo>
                  <a:cubicBezTo>
                    <a:pt x="817215" y="2464290"/>
                    <a:pt x="779367" y="2423364"/>
                    <a:pt x="732058" y="2415034"/>
                  </a:cubicBezTo>
                  <a:cubicBezTo>
                    <a:pt x="717137" y="2414128"/>
                    <a:pt x="700214" y="2413223"/>
                    <a:pt x="684202" y="2414852"/>
                  </a:cubicBezTo>
                  <a:close/>
                  <a:moveTo>
                    <a:pt x="976338" y="2386595"/>
                  </a:moveTo>
                  <a:cubicBezTo>
                    <a:pt x="924653" y="2384425"/>
                    <a:pt x="867509" y="2407572"/>
                    <a:pt x="847127" y="2462184"/>
                  </a:cubicBezTo>
                  <a:cubicBezTo>
                    <a:pt x="835480" y="2492202"/>
                    <a:pt x="856954" y="2522582"/>
                    <a:pt x="849675" y="2551154"/>
                  </a:cubicBezTo>
                  <a:cubicBezTo>
                    <a:pt x="848583" y="2553686"/>
                    <a:pt x="846763" y="2563813"/>
                    <a:pt x="852223" y="2563813"/>
                  </a:cubicBezTo>
                  <a:cubicBezTo>
                    <a:pt x="862050" y="2536326"/>
                    <a:pt x="871513" y="2502691"/>
                    <a:pt x="895172" y="2485692"/>
                  </a:cubicBezTo>
                  <a:cubicBezTo>
                    <a:pt x="919922" y="2474842"/>
                    <a:pt x="945036" y="2463992"/>
                    <a:pt x="973790" y="2461822"/>
                  </a:cubicBezTo>
                  <a:cubicBezTo>
                    <a:pt x="989805" y="2465800"/>
                    <a:pt x="1009459" y="2471225"/>
                    <a:pt x="1019287" y="2490032"/>
                  </a:cubicBezTo>
                  <a:cubicBezTo>
                    <a:pt x="1035666" y="2495457"/>
                    <a:pt x="1057504" y="2493287"/>
                    <a:pt x="1070607" y="2509924"/>
                  </a:cubicBezTo>
                  <a:cubicBezTo>
                    <a:pt x="1078614" y="2511371"/>
                    <a:pt x="1082254" y="2525114"/>
                    <a:pt x="1092809" y="2521497"/>
                  </a:cubicBezTo>
                  <a:cubicBezTo>
                    <a:pt x="1116468" y="2514264"/>
                    <a:pt x="1103001" y="2481714"/>
                    <a:pt x="1095721" y="2465077"/>
                  </a:cubicBezTo>
                  <a:cubicBezTo>
                    <a:pt x="1077159" y="2413358"/>
                    <a:pt x="1023654" y="2391296"/>
                    <a:pt x="976338" y="2386595"/>
                  </a:cubicBezTo>
                  <a:close/>
                  <a:moveTo>
                    <a:pt x="1319654" y="2383404"/>
                  </a:moveTo>
                  <a:cubicBezTo>
                    <a:pt x="1311788" y="2384841"/>
                    <a:pt x="1302491" y="2389868"/>
                    <a:pt x="1298916" y="2396690"/>
                  </a:cubicBezTo>
                  <a:cubicBezTo>
                    <a:pt x="1297486" y="2401718"/>
                    <a:pt x="1294268" y="2407104"/>
                    <a:pt x="1297128" y="2411413"/>
                  </a:cubicBezTo>
                  <a:cubicBezTo>
                    <a:pt x="1309285" y="2405308"/>
                    <a:pt x="1326805" y="2404231"/>
                    <a:pt x="1333956" y="2388431"/>
                  </a:cubicBezTo>
                  <a:cubicBezTo>
                    <a:pt x="1332526" y="2381250"/>
                    <a:pt x="1324302" y="2384482"/>
                    <a:pt x="1319654" y="2383404"/>
                  </a:cubicBezTo>
                  <a:close/>
                  <a:moveTo>
                    <a:pt x="735595" y="2344865"/>
                  </a:moveTo>
                  <a:cubicBezTo>
                    <a:pt x="704690" y="2349044"/>
                    <a:pt x="681580" y="2382544"/>
                    <a:pt x="658881" y="2406833"/>
                  </a:cubicBezTo>
                  <a:cubicBezTo>
                    <a:pt x="655599" y="2406833"/>
                    <a:pt x="654505" y="2411564"/>
                    <a:pt x="657057" y="2414111"/>
                  </a:cubicBezTo>
                  <a:cubicBezTo>
                    <a:pt x="662527" y="2413020"/>
                    <a:pt x="667268" y="2411928"/>
                    <a:pt x="670550" y="2406833"/>
                  </a:cubicBezTo>
                  <a:cubicBezTo>
                    <a:pt x="711755" y="2392642"/>
                    <a:pt x="759160" y="2401011"/>
                    <a:pt x="794167" y="2427939"/>
                  </a:cubicBezTo>
                  <a:cubicBezTo>
                    <a:pt x="810576" y="2437036"/>
                    <a:pt x="819328" y="2459961"/>
                    <a:pt x="833550" y="2470150"/>
                  </a:cubicBezTo>
                  <a:lnTo>
                    <a:pt x="836831" y="2469058"/>
                  </a:lnTo>
                  <a:cubicBezTo>
                    <a:pt x="838655" y="2443950"/>
                    <a:pt x="836831" y="2417386"/>
                    <a:pt x="822245" y="2397009"/>
                  </a:cubicBezTo>
                  <a:cubicBezTo>
                    <a:pt x="802189" y="2383909"/>
                    <a:pt x="787968" y="2368625"/>
                    <a:pt x="769371" y="2351887"/>
                  </a:cubicBezTo>
                  <a:cubicBezTo>
                    <a:pt x="757064" y="2345337"/>
                    <a:pt x="745896" y="2343472"/>
                    <a:pt x="735595" y="2344865"/>
                  </a:cubicBezTo>
                  <a:close/>
                  <a:moveTo>
                    <a:pt x="982354" y="2315617"/>
                  </a:moveTo>
                  <a:cubicBezTo>
                    <a:pt x="960430" y="2317795"/>
                    <a:pt x="940332" y="2340292"/>
                    <a:pt x="930466" y="2360249"/>
                  </a:cubicBezTo>
                  <a:cubicBezTo>
                    <a:pt x="927178" y="2366417"/>
                    <a:pt x="922793" y="2373675"/>
                    <a:pt x="923889" y="2380206"/>
                  </a:cubicBezTo>
                  <a:cubicBezTo>
                    <a:pt x="936678" y="2378029"/>
                    <a:pt x="946910" y="2375489"/>
                    <a:pt x="959699" y="2371860"/>
                  </a:cubicBezTo>
                  <a:cubicBezTo>
                    <a:pt x="989297" y="2362426"/>
                    <a:pt x="1010491" y="2384197"/>
                    <a:pt x="1040820" y="2386012"/>
                  </a:cubicBezTo>
                  <a:cubicBezTo>
                    <a:pt x="1053244" y="2384923"/>
                    <a:pt x="1057629" y="2376215"/>
                    <a:pt x="1065668" y="2368595"/>
                  </a:cubicBezTo>
                  <a:cubicBezTo>
                    <a:pt x="1058360" y="2355895"/>
                    <a:pt x="1043012" y="2346823"/>
                    <a:pt x="1034608" y="2334123"/>
                  </a:cubicBezTo>
                  <a:cubicBezTo>
                    <a:pt x="1017068" y="2326503"/>
                    <a:pt x="1003914" y="2309812"/>
                    <a:pt x="982354" y="2315617"/>
                  </a:cubicBezTo>
                  <a:close/>
                  <a:moveTo>
                    <a:pt x="1593069" y="2298700"/>
                  </a:moveTo>
                  <a:cubicBezTo>
                    <a:pt x="1586566" y="2301586"/>
                    <a:pt x="1589095" y="2310245"/>
                    <a:pt x="1583314" y="2314936"/>
                  </a:cubicBezTo>
                  <a:cubicBezTo>
                    <a:pt x="1572114" y="2328285"/>
                    <a:pt x="1551520" y="2337305"/>
                    <a:pt x="1552965" y="2357871"/>
                  </a:cubicBezTo>
                  <a:cubicBezTo>
                    <a:pt x="1551520" y="2362922"/>
                    <a:pt x="1548268" y="2365808"/>
                    <a:pt x="1548991" y="2369416"/>
                  </a:cubicBezTo>
                  <a:cubicBezTo>
                    <a:pt x="1555494" y="2370138"/>
                    <a:pt x="1559830" y="2362200"/>
                    <a:pt x="1565249" y="2358231"/>
                  </a:cubicBezTo>
                  <a:cubicBezTo>
                    <a:pt x="1580424" y="2342356"/>
                    <a:pt x="1600656" y="2321791"/>
                    <a:pt x="1593069" y="2298700"/>
                  </a:cubicBezTo>
                  <a:close/>
                  <a:moveTo>
                    <a:pt x="1064730" y="2294516"/>
                  </a:moveTo>
                  <a:cubicBezTo>
                    <a:pt x="1056896" y="2292206"/>
                    <a:pt x="1048787" y="2291753"/>
                    <a:pt x="1039677" y="2295920"/>
                  </a:cubicBezTo>
                  <a:cubicBezTo>
                    <a:pt x="1027287" y="2302079"/>
                    <a:pt x="1009795" y="2300267"/>
                    <a:pt x="997405" y="2307875"/>
                  </a:cubicBezTo>
                  <a:cubicBezTo>
                    <a:pt x="1009066" y="2314397"/>
                    <a:pt x="1022914" y="2308238"/>
                    <a:pt x="1033482" y="2317295"/>
                  </a:cubicBezTo>
                  <a:cubicBezTo>
                    <a:pt x="1057169" y="2342656"/>
                    <a:pt x="1080856" y="2370552"/>
                    <a:pt x="1114382" y="2374900"/>
                  </a:cubicBezTo>
                  <a:cubicBezTo>
                    <a:pt x="1135518" y="2346641"/>
                    <a:pt x="1102720" y="2324541"/>
                    <a:pt x="1088144" y="2304252"/>
                  </a:cubicBezTo>
                  <a:cubicBezTo>
                    <a:pt x="1080127" y="2300992"/>
                    <a:pt x="1072565" y="2296825"/>
                    <a:pt x="1064730" y="2294516"/>
                  </a:cubicBezTo>
                  <a:close/>
                  <a:moveTo>
                    <a:pt x="1441744" y="2290004"/>
                  </a:moveTo>
                  <a:cubicBezTo>
                    <a:pt x="1433813" y="2291188"/>
                    <a:pt x="1425837" y="2293463"/>
                    <a:pt x="1417861" y="2295101"/>
                  </a:cubicBezTo>
                  <a:cubicBezTo>
                    <a:pt x="1386318" y="2294737"/>
                    <a:pt x="1357313" y="2307479"/>
                    <a:pt x="1330484" y="2327502"/>
                  </a:cubicBezTo>
                  <a:cubicBezTo>
                    <a:pt x="1315257" y="2340972"/>
                    <a:pt x="1303655" y="2358446"/>
                    <a:pt x="1302205" y="2380289"/>
                  </a:cubicBezTo>
                  <a:lnTo>
                    <a:pt x="1304018" y="2382838"/>
                  </a:lnTo>
                  <a:lnTo>
                    <a:pt x="1323233" y="2374100"/>
                  </a:lnTo>
                  <a:cubicBezTo>
                    <a:pt x="1343174" y="2377013"/>
                    <a:pt x="1368190" y="2376649"/>
                    <a:pt x="1386680" y="2358082"/>
                  </a:cubicBezTo>
                  <a:cubicBezTo>
                    <a:pt x="1402633" y="2328230"/>
                    <a:pt x="1438527" y="2332963"/>
                    <a:pt x="1455929" y="2304202"/>
                  </a:cubicBezTo>
                  <a:cubicBezTo>
                    <a:pt x="1457742" y="2298378"/>
                    <a:pt x="1465718" y="2296921"/>
                    <a:pt x="1465356" y="2291461"/>
                  </a:cubicBezTo>
                  <a:cubicBezTo>
                    <a:pt x="1457561" y="2288730"/>
                    <a:pt x="1449675" y="2288821"/>
                    <a:pt x="1441744" y="2290004"/>
                  </a:cubicBezTo>
                  <a:close/>
                  <a:moveTo>
                    <a:pt x="1385839" y="2285136"/>
                  </a:moveTo>
                  <a:cubicBezTo>
                    <a:pt x="1378833" y="2285091"/>
                    <a:pt x="1371505" y="2285725"/>
                    <a:pt x="1364362" y="2285363"/>
                  </a:cubicBezTo>
                  <a:cubicBezTo>
                    <a:pt x="1352639" y="2288989"/>
                    <a:pt x="1336520" y="2294790"/>
                    <a:pt x="1329925" y="2306392"/>
                  </a:cubicBezTo>
                  <a:cubicBezTo>
                    <a:pt x="1316371" y="2312919"/>
                    <a:pt x="1300618" y="2326334"/>
                    <a:pt x="1307212" y="2341200"/>
                  </a:cubicBezTo>
                  <a:lnTo>
                    <a:pt x="1309776" y="2341563"/>
                  </a:lnTo>
                  <a:cubicBezTo>
                    <a:pt x="1331391" y="2310381"/>
                    <a:pt x="1369857" y="2290439"/>
                    <a:pt x="1405027" y="2290802"/>
                  </a:cubicBezTo>
                  <a:lnTo>
                    <a:pt x="1405393" y="2288989"/>
                  </a:lnTo>
                  <a:cubicBezTo>
                    <a:pt x="1399531" y="2285907"/>
                    <a:pt x="1392845" y="2285182"/>
                    <a:pt x="1385839" y="2285136"/>
                  </a:cubicBezTo>
                  <a:close/>
                  <a:moveTo>
                    <a:pt x="997461" y="2246312"/>
                  </a:moveTo>
                  <a:lnTo>
                    <a:pt x="990582" y="2253561"/>
                  </a:lnTo>
                  <a:cubicBezTo>
                    <a:pt x="970668" y="2274582"/>
                    <a:pt x="944962" y="2294517"/>
                    <a:pt x="940255" y="2325687"/>
                  </a:cubicBezTo>
                  <a:cubicBezTo>
                    <a:pt x="963789" y="2309739"/>
                    <a:pt x="989496" y="2288718"/>
                    <a:pt x="997823" y="2260085"/>
                  </a:cubicBezTo>
                  <a:cubicBezTo>
                    <a:pt x="999995" y="2256460"/>
                    <a:pt x="1002168" y="2248849"/>
                    <a:pt x="997461" y="2246312"/>
                  </a:cubicBezTo>
                  <a:close/>
                  <a:moveTo>
                    <a:pt x="1419680" y="2241550"/>
                  </a:moveTo>
                  <a:cubicBezTo>
                    <a:pt x="1426588" y="2263416"/>
                    <a:pt x="1445129" y="2280981"/>
                    <a:pt x="1466942" y="2286000"/>
                  </a:cubicBezTo>
                  <a:lnTo>
                    <a:pt x="1485846" y="2283490"/>
                  </a:lnTo>
                  <a:cubicBezTo>
                    <a:pt x="1495662" y="2278113"/>
                    <a:pt x="1506932" y="2276321"/>
                    <a:pt x="1514930" y="2266642"/>
                  </a:cubicBezTo>
                  <a:cubicBezTo>
                    <a:pt x="1506932" y="2263058"/>
                    <a:pt x="1497116" y="2270586"/>
                    <a:pt x="1488391" y="2268435"/>
                  </a:cubicBezTo>
                  <a:cubicBezTo>
                    <a:pt x="1463306" y="2272020"/>
                    <a:pt x="1437131" y="2262341"/>
                    <a:pt x="1422225" y="2241550"/>
                  </a:cubicBezTo>
                  <a:close/>
                  <a:moveTo>
                    <a:pt x="230680" y="2184400"/>
                  </a:moveTo>
                  <a:cubicBezTo>
                    <a:pt x="200510" y="2208431"/>
                    <a:pt x="179064" y="2234974"/>
                    <a:pt x="157618" y="2264027"/>
                  </a:cubicBezTo>
                  <a:cubicBezTo>
                    <a:pt x="165251" y="2270125"/>
                    <a:pt x="174339" y="2262234"/>
                    <a:pt x="183062" y="2261875"/>
                  </a:cubicBezTo>
                  <a:cubicBezTo>
                    <a:pt x="218685" y="2250397"/>
                    <a:pt x="223774" y="2212736"/>
                    <a:pt x="235406" y="2186552"/>
                  </a:cubicBezTo>
                  <a:close/>
                  <a:moveTo>
                    <a:pt x="296338" y="2160197"/>
                  </a:moveTo>
                  <a:cubicBezTo>
                    <a:pt x="230711" y="2155825"/>
                    <a:pt x="251741" y="2227236"/>
                    <a:pt x="217658" y="2257112"/>
                  </a:cubicBezTo>
                  <a:cubicBezTo>
                    <a:pt x="198079" y="2273508"/>
                    <a:pt x="169435" y="2271686"/>
                    <a:pt x="146230" y="2278973"/>
                  </a:cubicBezTo>
                  <a:cubicBezTo>
                    <a:pt x="143330" y="2280430"/>
                    <a:pt x="143692" y="2285531"/>
                    <a:pt x="146956" y="2286989"/>
                  </a:cubicBezTo>
                  <a:cubicBezTo>
                    <a:pt x="171611" y="2293911"/>
                    <a:pt x="194453" y="2311400"/>
                    <a:pt x="220559" y="2304113"/>
                  </a:cubicBezTo>
                  <a:cubicBezTo>
                    <a:pt x="253916" y="2279702"/>
                    <a:pt x="302864" y="2305570"/>
                    <a:pt x="335859" y="2279702"/>
                  </a:cubicBezTo>
                  <a:cubicBezTo>
                    <a:pt x="347461" y="2268771"/>
                    <a:pt x="360876" y="2257841"/>
                    <a:pt x="377555" y="2254562"/>
                  </a:cubicBezTo>
                  <a:cubicBezTo>
                    <a:pt x="397134" y="2252740"/>
                    <a:pt x="409824" y="2239260"/>
                    <a:pt x="431579" y="2243632"/>
                  </a:cubicBezTo>
                  <a:cubicBezTo>
                    <a:pt x="435930" y="2243632"/>
                    <a:pt x="437018" y="2239624"/>
                    <a:pt x="435205" y="2235980"/>
                  </a:cubicBezTo>
                  <a:cubicBezTo>
                    <a:pt x="417801" y="2216670"/>
                    <a:pt x="395684" y="2193717"/>
                    <a:pt x="367040" y="2190802"/>
                  </a:cubicBezTo>
                  <a:cubicBezTo>
                    <a:pt x="339847" y="2184972"/>
                    <a:pt x="323531" y="2164569"/>
                    <a:pt x="296338" y="2160197"/>
                  </a:cubicBezTo>
                  <a:close/>
                  <a:moveTo>
                    <a:pt x="1538205" y="2156035"/>
                  </a:moveTo>
                  <a:cubicBezTo>
                    <a:pt x="1528286" y="2164306"/>
                    <a:pt x="1520572" y="2172936"/>
                    <a:pt x="1514327" y="2183724"/>
                  </a:cubicBezTo>
                  <a:cubicBezTo>
                    <a:pt x="1511755" y="2197389"/>
                    <a:pt x="1522041" y="2208537"/>
                    <a:pt x="1527552" y="2218606"/>
                  </a:cubicBezTo>
                  <a:cubicBezTo>
                    <a:pt x="1534899" y="2219325"/>
                    <a:pt x="1536735" y="2209975"/>
                    <a:pt x="1541511" y="2206019"/>
                  </a:cubicBezTo>
                  <a:cubicBezTo>
                    <a:pt x="1550695" y="2191276"/>
                    <a:pt x="1556205" y="2172576"/>
                    <a:pt x="1545185" y="2158552"/>
                  </a:cubicBezTo>
                  <a:cubicBezTo>
                    <a:pt x="1544450" y="2155675"/>
                    <a:pt x="1541511" y="2154237"/>
                    <a:pt x="1538205" y="2156035"/>
                  </a:cubicBezTo>
                  <a:close/>
                  <a:moveTo>
                    <a:pt x="1552131" y="2154600"/>
                  </a:moveTo>
                  <a:cubicBezTo>
                    <a:pt x="1551404" y="2159678"/>
                    <a:pt x="1557223" y="2162943"/>
                    <a:pt x="1557587" y="2167659"/>
                  </a:cubicBezTo>
                  <a:cubicBezTo>
                    <a:pt x="1563042" y="2176728"/>
                    <a:pt x="1554314" y="2190514"/>
                    <a:pt x="1561951" y="2198857"/>
                  </a:cubicBezTo>
                  <a:cubicBezTo>
                    <a:pt x="1569589" y="2206838"/>
                    <a:pt x="1580864" y="2210466"/>
                    <a:pt x="1593229" y="2211554"/>
                  </a:cubicBezTo>
                  <a:lnTo>
                    <a:pt x="1594320" y="2213368"/>
                  </a:lnTo>
                  <a:cubicBezTo>
                    <a:pt x="1567770" y="2224977"/>
                    <a:pt x="1541220" y="2245292"/>
                    <a:pt x="1512852" y="2235860"/>
                  </a:cubicBezTo>
                  <a:cubicBezTo>
                    <a:pt x="1500850" y="2231144"/>
                    <a:pt x="1489575" y="2226790"/>
                    <a:pt x="1476118" y="2227879"/>
                  </a:cubicBezTo>
                  <a:cubicBezTo>
                    <a:pt x="1457569" y="2236948"/>
                    <a:pt x="1452114" y="2212280"/>
                    <a:pt x="1436475" y="2208652"/>
                  </a:cubicBezTo>
                  <a:cubicBezTo>
                    <a:pt x="1429201" y="2210466"/>
                    <a:pt x="1423018" y="2203573"/>
                    <a:pt x="1416108" y="2210829"/>
                  </a:cubicBezTo>
                  <a:cubicBezTo>
                    <a:pt x="1411743" y="2216996"/>
                    <a:pt x="1416108" y="2224977"/>
                    <a:pt x="1419017" y="2229330"/>
                  </a:cubicBezTo>
                  <a:cubicBezTo>
                    <a:pt x="1438657" y="2256175"/>
                    <a:pt x="1481937" y="2261979"/>
                    <a:pt x="1514307" y="2260165"/>
                  </a:cubicBezTo>
                  <a:cubicBezTo>
                    <a:pt x="1536129" y="2256537"/>
                    <a:pt x="1557223" y="2247106"/>
                    <a:pt x="1578681" y="2239125"/>
                  </a:cubicBezTo>
                  <a:cubicBezTo>
                    <a:pt x="1580864" y="2239487"/>
                    <a:pt x="1584137" y="2236948"/>
                    <a:pt x="1584864" y="2240576"/>
                  </a:cubicBezTo>
                  <a:cubicBezTo>
                    <a:pt x="1580864" y="2249282"/>
                    <a:pt x="1569953" y="2257263"/>
                    <a:pt x="1561588" y="2257989"/>
                  </a:cubicBezTo>
                  <a:cubicBezTo>
                    <a:pt x="1543039" y="2267058"/>
                    <a:pt x="1532128" y="2285559"/>
                    <a:pt x="1527036" y="2305511"/>
                  </a:cubicBezTo>
                  <a:cubicBezTo>
                    <a:pt x="1525218" y="2329817"/>
                    <a:pt x="1535765" y="2351220"/>
                    <a:pt x="1540857" y="2373712"/>
                  </a:cubicBezTo>
                  <a:lnTo>
                    <a:pt x="1543039" y="2374075"/>
                  </a:lnTo>
                  <a:cubicBezTo>
                    <a:pt x="1550677" y="2359927"/>
                    <a:pt x="1543039" y="2339611"/>
                    <a:pt x="1557951" y="2328003"/>
                  </a:cubicBezTo>
                  <a:cubicBezTo>
                    <a:pt x="1585955" y="2315306"/>
                    <a:pt x="1591047" y="2282657"/>
                    <a:pt x="1593957" y="2255086"/>
                  </a:cubicBezTo>
                  <a:cubicBezTo>
                    <a:pt x="1596866" y="2245292"/>
                    <a:pt x="1601594" y="2234771"/>
                    <a:pt x="1610323" y="2229693"/>
                  </a:cubicBezTo>
                  <a:cubicBezTo>
                    <a:pt x="1623780" y="2221349"/>
                    <a:pt x="1637964" y="2218447"/>
                    <a:pt x="1652512" y="2216633"/>
                  </a:cubicBezTo>
                  <a:lnTo>
                    <a:pt x="1685973" y="2222074"/>
                  </a:lnTo>
                  <a:cubicBezTo>
                    <a:pt x="1711795" y="2230055"/>
                    <a:pt x="1701612" y="2263793"/>
                    <a:pt x="1707067" y="2284833"/>
                  </a:cubicBezTo>
                  <a:cubicBezTo>
                    <a:pt x="1705613" y="2292452"/>
                    <a:pt x="1710704" y="2306962"/>
                    <a:pt x="1697975" y="2307325"/>
                  </a:cubicBezTo>
                  <a:cubicBezTo>
                    <a:pt x="1695793" y="2306962"/>
                    <a:pt x="1693974" y="2310953"/>
                    <a:pt x="1695793" y="2313129"/>
                  </a:cubicBezTo>
                  <a:lnTo>
                    <a:pt x="1704885" y="2324738"/>
                  </a:lnTo>
                  <a:cubicBezTo>
                    <a:pt x="1706340" y="2345779"/>
                    <a:pt x="1709977" y="2365005"/>
                    <a:pt x="1716160" y="2384232"/>
                  </a:cubicBezTo>
                  <a:cubicBezTo>
                    <a:pt x="1717978" y="2400919"/>
                    <a:pt x="1724889" y="2416518"/>
                    <a:pt x="1731435" y="2432480"/>
                  </a:cubicBezTo>
                  <a:cubicBezTo>
                    <a:pt x="1731799" y="2436833"/>
                    <a:pt x="1730708" y="2443726"/>
                    <a:pt x="1726707" y="2446265"/>
                  </a:cubicBezTo>
                  <a:lnTo>
                    <a:pt x="1701612" y="2469483"/>
                  </a:lnTo>
                  <a:cubicBezTo>
                    <a:pt x="1696520" y="2469120"/>
                    <a:pt x="1694338" y="2463316"/>
                    <a:pt x="1693610" y="2459688"/>
                  </a:cubicBezTo>
                  <a:cubicBezTo>
                    <a:pt x="1693247" y="2457874"/>
                    <a:pt x="1695065" y="2453884"/>
                    <a:pt x="1691792" y="2454609"/>
                  </a:cubicBezTo>
                  <a:cubicBezTo>
                    <a:pt x="1687064" y="2464404"/>
                    <a:pt x="1688519" y="2474561"/>
                    <a:pt x="1690701" y="2483631"/>
                  </a:cubicBezTo>
                  <a:cubicBezTo>
                    <a:pt x="1680517" y="2493788"/>
                    <a:pt x="1673243" y="2507211"/>
                    <a:pt x="1667788" y="2519907"/>
                  </a:cubicBezTo>
                  <a:cubicBezTo>
                    <a:pt x="1668879" y="2525712"/>
                    <a:pt x="1676153" y="2522810"/>
                    <a:pt x="1679790" y="2525349"/>
                  </a:cubicBezTo>
                  <a:cubicBezTo>
                    <a:pt x="1695429" y="2517005"/>
                    <a:pt x="1703430" y="2498141"/>
                    <a:pt x="1718342" y="2486896"/>
                  </a:cubicBezTo>
                  <a:cubicBezTo>
                    <a:pt x="1731799" y="2474924"/>
                    <a:pt x="1739437" y="2456423"/>
                    <a:pt x="1756894" y="2450981"/>
                  </a:cubicBezTo>
                  <a:cubicBezTo>
                    <a:pt x="1764168" y="2445540"/>
                    <a:pt x="1759440" y="2436471"/>
                    <a:pt x="1759804" y="2429215"/>
                  </a:cubicBezTo>
                  <a:cubicBezTo>
                    <a:pt x="1747074" y="2420872"/>
                    <a:pt x="1743437" y="2407812"/>
                    <a:pt x="1738346" y="2393301"/>
                  </a:cubicBezTo>
                  <a:cubicBezTo>
                    <a:pt x="1742710" y="2383506"/>
                    <a:pt x="1748893" y="2373712"/>
                    <a:pt x="1747438" y="2364280"/>
                  </a:cubicBezTo>
                  <a:cubicBezTo>
                    <a:pt x="1744892" y="2365368"/>
                    <a:pt x="1741255" y="2371898"/>
                    <a:pt x="1736527" y="2370447"/>
                  </a:cubicBezTo>
                  <a:lnTo>
                    <a:pt x="1732890" y="2368996"/>
                  </a:lnTo>
                  <a:cubicBezTo>
                    <a:pt x="1723434" y="2341063"/>
                    <a:pt x="1725252" y="2311316"/>
                    <a:pt x="1724525" y="2281931"/>
                  </a:cubicBezTo>
                  <a:cubicBezTo>
                    <a:pt x="1727071" y="2269960"/>
                    <a:pt x="1740891" y="2265244"/>
                    <a:pt x="1739437" y="2253273"/>
                  </a:cubicBezTo>
                  <a:cubicBezTo>
                    <a:pt x="1735072" y="2251459"/>
                    <a:pt x="1729617" y="2260891"/>
                    <a:pt x="1724889" y="2256900"/>
                  </a:cubicBezTo>
                  <a:cubicBezTo>
                    <a:pt x="1720888" y="2239125"/>
                    <a:pt x="1721252" y="2214456"/>
                    <a:pt x="1703794" y="2206838"/>
                  </a:cubicBezTo>
                  <a:cubicBezTo>
                    <a:pt x="1681608" y="2198857"/>
                    <a:pt x="1656513" y="2191239"/>
                    <a:pt x="1634327" y="2199220"/>
                  </a:cubicBezTo>
                  <a:cubicBezTo>
                    <a:pt x="1608505" y="2210829"/>
                    <a:pt x="1602322" y="2179268"/>
                    <a:pt x="1586319" y="2169110"/>
                  </a:cubicBezTo>
                  <a:cubicBezTo>
                    <a:pt x="1575772" y="2162218"/>
                    <a:pt x="1565588" y="2154237"/>
                    <a:pt x="1552131" y="2154600"/>
                  </a:cubicBezTo>
                  <a:close/>
                  <a:moveTo>
                    <a:pt x="718983" y="2121558"/>
                  </a:moveTo>
                  <a:cubicBezTo>
                    <a:pt x="675863" y="2118889"/>
                    <a:pt x="634479" y="2135987"/>
                    <a:pt x="593911" y="2145178"/>
                  </a:cubicBezTo>
                  <a:cubicBezTo>
                    <a:pt x="559425" y="2155270"/>
                    <a:pt x="536191" y="2179418"/>
                    <a:pt x="511869" y="2204648"/>
                  </a:cubicBezTo>
                  <a:cubicBezTo>
                    <a:pt x="504609" y="2217984"/>
                    <a:pt x="484643" y="2231320"/>
                    <a:pt x="492992" y="2247900"/>
                  </a:cubicBezTo>
                  <a:lnTo>
                    <a:pt x="500979" y="2239970"/>
                  </a:lnTo>
                  <a:cubicBezTo>
                    <a:pt x="514410" y="2218705"/>
                    <a:pt x="535102" y="2195998"/>
                    <a:pt x="564507" y="2192754"/>
                  </a:cubicBezTo>
                  <a:cubicBezTo>
                    <a:pt x="609884" y="2194917"/>
                    <a:pt x="663248" y="2201044"/>
                    <a:pt x="697009" y="2170408"/>
                  </a:cubicBezTo>
                  <a:cubicBezTo>
                    <a:pt x="722783" y="2157793"/>
                    <a:pt x="759085" y="2138690"/>
                    <a:pt x="787038" y="2162478"/>
                  </a:cubicBezTo>
                  <a:lnTo>
                    <a:pt x="791031" y="2161036"/>
                  </a:lnTo>
                  <a:cubicBezTo>
                    <a:pt x="788490" y="2148061"/>
                    <a:pt x="772154" y="2139411"/>
                    <a:pt x="762715" y="2131842"/>
                  </a:cubicBezTo>
                  <a:cubicBezTo>
                    <a:pt x="747922" y="2125534"/>
                    <a:pt x="733356" y="2122448"/>
                    <a:pt x="718983" y="2121558"/>
                  </a:cubicBezTo>
                  <a:close/>
                  <a:moveTo>
                    <a:pt x="1233482" y="2117725"/>
                  </a:moveTo>
                  <a:cubicBezTo>
                    <a:pt x="1165489" y="2145886"/>
                    <a:pt x="1112767" y="2199282"/>
                    <a:pt x="1059318" y="2258165"/>
                  </a:cubicBezTo>
                  <a:lnTo>
                    <a:pt x="1059318" y="2261822"/>
                  </a:lnTo>
                  <a:lnTo>
                    <a:pt x="1069862" y="2262188"/>
                  </a:lnTo>
                  <a:cubicBezTo>
                    <a:pt x="1093860" y="2254873"/>
                    <a:pt x="1114221" y="2249022"/>
                    <a:pt x="1140764" y="2254507"/>
                  </a:cubicBezTo>
                  <a:cubicBezTo>
                    <a:pt x="1194577" y="2242804"/>
                    <a:pt x="1212393" y="2184653"/>
                    <a:pt x="1224755" y="2135280"/>
                  </a:cubicBezTo>
                  <a:cubicBezTo>
                    <a:pt x="1226937" y="2127965"/>
                    <a:pt x="1237118" y="2126868"/>
                    <a:pt x="1237118" y="2119188"/>
                  </a:cubicBezTo>
                  <a:close/>
                  <a:moveTo>
                    <a:pt x="294143" y="2112333"/>
                  </a:moveTo>
                  <a:cubicBezTo>
                    <a:pt x="305818" y="2144709"/>
                    <a:pt x="344128" y="2173811"/>
                    <a:pt x="379154" y="2181814"/>
                  </a:cubicBezTo>
                  <a:cubicBezTo>
                    <a:pt x="427679" y="2197093"/>
                    <a:pt x="457232" y="2239290"/>
                    <a:pt x="465624" y="2282216"/>
                  </a:cubicBezTo>
                  <a:cubicBezTo>
                    <a:pt x="455408" y="2325869"/>
                    <a:pt x="436800" y="2366975"/>
                    <a:pt x="407247" y="2400442"/>
                  </a:cubicBezTo>
                  <a:cubicBezTo>
                    <a:pt x="384626" y="2402625"/>
                    <a:pt x="402139" y="2421541"/>
                    <a:pt x="396302" y="2435001"/>
                  </a:cubicBezTo>
                  <a:cubicBezTo>
                    <a:pt x="403964" y="2456827"/>
                    <a:pt x="429868" y="2473197"/>
                    <a:pt x="453219" y="2481564"/>
                  </a:cubicBezTo>
                  <a:cubicBezTo>
                    <a:pt x="487880" y="2487021"/>
                    <a:pt x="515244" y="2518669"/>
                    <a:pt x="538959" y="2541587"/>
                  </a:cubicBezTo>
                  <a:lnTo>
                    <a:pt x="569242" y="2518305"/>
                  </a:lnTo>
                  <a:lnTo>
                    <a:pt x="568877" y="2513212"/>
                  </a:lnTo>
                  <a:cubicBezTo>
                    <a:pt x="551729" y="2496843"/>
                    <a:pt x="541148" y="2477563"/>
                    <a:pt x="521446" y="2463739"/>
                  </a:cubicBezTo>
                  <a:cubicBezTo>
                    <a:pt x="499555" y="2444823"/>
                    <a:pt x="455773" y="2446278"/>
                    <a:pt x="455408" y="2414630"/>
                  </a:cubicBezTo>
                  <a:cubicBezTo>
                    <a:pt x="480948" y="2366975"/>
                    <a:pt x="521446" y="2327688"/>
                    <a:pt x="560121" y="2287309"/>
                  </a:cubicBezTo>
                  <a:cubicBezTo>
                    <a:pt x="565229" y="2280397"/>
                    <a:pt x="563040" y="2272758"/>
                    <a:pt x="569607" y="2267301"/>
                  </a:cubicBezTo>
                  <a:cubicBezTo>
                    <a:pt x="579458" y="2248749"/>
                    <a:pt x="584566" y="2227650"/>
                    <a:pt x="592593" y="2207642"/>
                  </a:cubicBezTo>
                  <a:cubicBezTo>
                    <a:pt x="532027" y="2199275"/>
                    <a:pt x="531297" y="2268392"/>
                    <a:pt x="490799" y="2292038"/>
                  </a:cubicBezTo>
                  <a:cubicBezTo>
                    <a:pt x="485691" y="2282943"/>
                    <a:pt x="487515" y="2272394"/>
                    <a:pt x="483866" y="2264755"/>
                  </a:cubicBezTo>
                  <a:cubicBezTo>
                    <a:pt x="467083" y="2223284"/>
                    <a:pt x="444097" y="2190181"/>
                    <a:pt x="410896" y="2155986"/>
                  </a:cubicBezTo>
                  <a:cubicBezTo>
                    <a:pt x="385721" y="2129431"/>
                    <a:pt x="348141" y="2126520"/>
                    <a:pt x="313115" y="2118517"/>
                  </a:cubicBezTo>
                  <a:cubicBezTo>
                    <a:pt x="306183" y="2118517"/>
                    <a:pt x="301075" y="2109787"/>
                    <a:pt x="294143" y="2112333"/>
                  </a:cubicBezTo>
                  <a:close/>
                  <a:moveTo>
                    <a:pt x="888262" y="2106612"/>
                  </a:moveTo>
                  <a:cubicBezTo>
                    <a:pt x="876613" y="2108794"/>
                    <a:pt x="879525" y="2124069"/>
                    <a:pt x="875157" y="2132797"/>
                  </a:cubicBezTo>
                  <a:cubicBezTo>
                    <a:pt x="886078" y="2196078"/>
                    <a:pt x="923207" y="2253539"/>
                    <a:pt x="910102" y="2321184"/>
                  </a:cubicBezTo>
                  <a:cubicBezTo>
                    <a:pt x="902822" y="2342642"/>
                    <a:pt x="897726" y="2368827"/>
                    <a:pt x="883165" y="2383738"/>
                  </a:cubicBezTo>
                  <a:cubicBezTo>
                    <a:pt x="887170" y="2358644"/>
                    <a:pt x="893358" y="2335004"/>
                    <a:pt x="895906" y="2307001"/>
                  </a:cubicBezTo>
                  <a:cubicBezTo>
                    <a:pt x="895178" y="2284452"/>
                    <a:pt x="890082" y="2262995"/>
                    <a:pt x="887170" y="2240083"/>
                  </a:cubicBezTo>
                  <a:cubicBezTo>
                    <a:pt x="878433" y="2213534"/>
                    <a:pt x="875157" y="2181894"/>
                    <a:pt x="871153" y="2152799"/>
                  </a:cubicBezTo>
                  <a:cubicBezTo>
                    <a:pt x="871153" y="2150254"/>
                    <a:pt x="868605" y="2146617"/>
                    <a:pt x="866421" y="2149163"/>
                  </a:cubicBezTo>
                  <a:cubicBezTo>
                    <a:pt x="863509" y="2174257"/>
                    <a:pt x="857321" y="2199351"/>
                    <a:pt x="850040" y="2221899"/>
                  </a:cubicBezTo>
                  <a:cubicBezTo>
                    <a:pt x="835480" y="2280816"/>
                    <a:pt x="856592" y="2337914"/>
                    <a:pt x="872973" y="2392466"/>
                  </a:cubicBezTo>
                  <a:lnTo>
                    <a:pt x="879889" y="2393921"/>
                  </a:lnTo>
                  <a:cubicBezTo>
                    <a:pt x="879889" y="2396467"/>
                    <a:pt x="876613" y="2401558"/>
                    <a:pt x="878069" y="2405195"/>
                  </a:cubicBezTo>
                  <a:cubicBezTo>
                    <a:pt x="884985" y="2406650"/>
                    <a:pt x="890446" y="2397921"/>
                    <a:pt x="897362" y="2395376"/>
                  </a:cubicBezTo>
                  <a:cubicBezTo>
                    <a:pt x="926119" y="2361917"/>
                    <a:pt x="933035" y="2314274"/>
                    <a:pt x="947960" y="2271360"/>
                  </a:cubicBezTo>
                  <a:lnTo>
                    <a:pt x="945412" y="2263723"/>
                  </a:lnTo>
                  <a:cubicBezTo>
                    <a:pt x="949780" y="2253903"/>
                    <a:pt x="942499" y="2246266"/>
                    <a:pt x="946868" y="2236083"/>
                  </a:cubicBezTo>
                  <a:lnTo>
                    <a:pt x="942135" y="2192077"/>
                  </a:lnTo>
                  <a:cubicBezTo>
                    <a:pt x="932307" y="2158982"/>
                    <a:pt x="924299" y="2117159"/>
                    <a:pt x="888262" y="2106612"/>
                  </a:cubicBezTo>
                  <a:close/>
                  <a:moveTo>
                    <a:pt x="505406" y="2075225"/>
                  </a:moveTo>
                  <a:cubicBezTo>
                    <a:pt x="492472" y="2070100"/>
                    <a:pt x="492831" y="2088769"/>
                    <a:pt x="482053" y="2094260"/>
                  </a:cubicBezTo>
                  <a:cubicBezTo>
                    <a:pt x="460137" y="2130499"/>
                    <a:pt x="449718" y="2184676"/>
                    <a:pt x="478460" y="2223478"/>
                  </a:cubicBezTo>
                  <a:lnTo>
                    <a:pt x="484568" y="2225675"/>
                  </a:lnTo>
                  <a:cubicBezTo>
                    <a:pt x="489598" y="2219086"/>
                    <a:pt x="485646" y="2209934"/>
                    <a:pt x="487801" y="2201881"/>
                  </a:cubicBezTo>
                  <a:cubicBezTo>
                    <a:pt x="509717" y="2164543"/>
                    <a:pt x="517981" y="2118053"/>
                    <a:pt x="505406" y="2075225"/>
                  </a:cubicBezTo>
                  <a:close/>
                  <a:moveTo>
                    <a:pt x="1176688" y="2062128"/>
                  </a:moveTo>
                  <a:cubicBezTo>
                    <a:pt x="1138748" y="2064417"/>
                    <a:pt x="1104289" y="2096740"/>
                    <a:pt x="1072081" y="2116967"/>
                  </a:cubicBezTo>
                  <a:cubicBezTo>
                    <a:pt x="1034959" y="2151955"/>
                    <a:pt x="1014579" y="2203343"/>
                    <a:pt x="1009120" y="2257647"/>
                  </a:cubicBezTo>
                  <a:cubicBezTo>
                    <a:pt x="1005117" y="2272589"/>
                    <a:pt x="992743" y="2281336"/>
                    <a:pt x="989468" y="2297737"/>
                  </a:cubicBezTo>
                  <a:cubicBezTo>
                    <a:pt x="994199" y="2300288"/>
                    <a:pt x="994199" y="2292634"/>
                    <a:pt x="997474" y="2291541"/>
                  </a:cubicBezTo>
                  <a:cubicBezTo>
                    <a:pt x="1029136" y="2271860"/>
                    <a:pt x="1049153" y="2243068"/>
                    <a:pt x="1074628" y="2215734"/>
                  </a:cubicBezTo>
                  <a:lnTo>
                    <a:pt x="1085910" y="2200792"/>
                  </a:lnTo>
                  <a:cubicBezTo>
                    <a:pt x="1137588" y="2153412"/>
                    <a:pt x="1193998" y="2112593"/>
                    <a:pt x="1260234" y="2101295"/>
                  </a:cubicBezTo>
                  <a:lnTo>
                    <a:pt x="1265693" y="2095100"/>
                  </a:lnTo>
                  <a:cubicBezTo>
                    <a:pt x="1252591" y="2080886"/>
                    <a:pt x="1232211" y="2080521"/>
                    <a:pt x="1215834" y="2071410"/>
                  </a:cubicBezTo>
                  <a:cubicBezTo>
                    <a:pt x="1202368" y="2063939"/>
                    <a:pt x="1189335" y="2061365"/>
                    <a:pt x="1176688" y="2062128"/>
                  </a:cubicBezTo>
                  <a:close/>
                  <a:moveTo>
                    <a:pt x="668952" y="2058472"/>
                  </a:moveTo>
                  <a:cubicBezTo>
                    <a:pt x="626975" y="2066511"/>
                    <a:pt x="570398" y="2057741"/>
                    <a:pt x="547401" y="2101590"/>
                  </a:cubicBezTo>
                  <a:cubicBezTo>
                    <a:pt x="543386" y="2131919"/>
                    <a:pt x="522945" y="2158959"/>
                    <a:pt x="511630" y="2187096"/>
                  </a:cubicBezTo>
                  <a:lnTo>
                    <a:pt x="514550" y="2190750"/>
                  </a:lnTo>
                  <a:cubicBezTo>
                    <a:pt x="521485" y="2186730"/>
                    <a:pt x="522215" y="2178691"/>
                    <a:pt x="527326" y="2173210"/>
                  </a:cubicBezTo>
                  <a:cubicBezTo>
                    <a:pt x="550322" y="2129361"/>
                    <a:pt x="605074" y="2123514"/>
                    <a:pt x="649606" y="2111456"/>
                  </a:cubicBezTo>
                  <a:cubicBezTo>
                    <a:pt x="663112" y="2100859"/>
                    <a:pt x="680998" y="2109263"/>
                    <a:pt x="695964" y="2104879"/>
                  </a:cubicBezTo>
                  <a:cubicBezTo>
                    <a:pt x="725895" y="2102686"/>
                    <a:pt x="745241" y="2127169"/>
                    <a:pt x="772617" y="2130092"/>
                  </a:cubicBezTo>
                  <a:cubicBezTo>
                    <a:pt x="779918" y="2131188"/>
                    <a:pt x="775173" y="2124611"/>
                    <a:pt x="777728" y="2122053"/>
                  </a:cubicBezTo>
                  <a:cubicBezTo>
                    <a:pt x="751811" y="2089897"/>
                    <a:pt x="716405" y="2047875"/>
                    <a:pt x="668952" y="2058472"/>
                  </a:cubicBezTo>
                  <a:close/>
                  <a:moveTo>
                    <a:pt x="332139" y="2044607"/>
                  </a:moveTo>
                  <a:cubicBezTo>
                    <a:pt x="318152" y="2043610"/>
                    <a:pt x="303895" y="2045695"/>
                    <a:pt x="292345" y="2049865"/>
                  </a:cubicBezTo>
                  <a:cubicBezTo>
                    <a:pt x="281155" y="2054217"/>
                    <a:pt x="278268" y="2067271"/>
                    <a:pt x="282238" y="2077787"/>
                  </a:cubicBezTo>
                  <a:cubicBezTo>
                    <a:pt x="292345" y="2111149"/>
                    <a:pt x="335297" y="2104622"/>
                    <a:pt x="361647" y="2115501"/>
                  </a:cubicBezTo>
                  <a:cubicBezTo>
                    <a:pt x="393771" y="2126379"/>
                    <a:pt x="421203" y="2148862"/>
                    <a:pt x="439611" y="2176785"/>
                  </a:cubicBezTo>
                  <a:cubicBezTo>
                    <a:pt x="442499" y="2178235"/>
                    <a:pt x="445747" y="2184400"/>
                    <a:pt x="449718" y="2179323"/>
                  </a:cubicBezTo>
                  <a:cubicBezTo>
                    <a:pt x="447913" y="2162280"/>
                    <a:pt x="442499" y="2149588"/>
                    <a:pt x="445025" y="2132544"/>
                  </a:cubicBezTo>
                  <a:cubicBezTo>
                    <a:pt x="415067" y="2111149"/>
                    <a:pt x="399185" y="2076700"/>
                    <a:pt x="370309" y="2057843"/>
                  </a:cubicBezTo>
                  <a:cubicBezTo>
                    <a:pt x="359842" y="2049684"/>
                    <a:pt x="346126" y="2045604"/>
                    <a:pt x="332139" y="2044607"/>
                  </a:cubicBezTo>
                  <a:close/>
                  <a:moveTo>
                    <a:pt x="1385728" y="1932842"/>
                  </a:moveTo>
                  <a:cubicBezTo>
                    <a:pt x="1380331" y="1935633"/>
                    <a:pt x="1373134" y="1937029"/>
                    <a:pt x="1372055" y="1942611"/>
                  </a:cubicBezTo>
                  <a:cubicBezTo>
                    <a:pt x="1386808" y="1948543"/>
                    <a:pt x="1401562" y="1962150"/>
                    <a:pt x="1420993" y="1955521"/>
                  </a:cubicBezTo>
                  <a:cubicBezTo>
                    <a:pt x="1426030" y="1948892"/>
                    <a:pt x="1416675" y="1944705"/>
                    <a:pt x="1413796" y="1939820"/>
                  </a:cubicBezTo>
                  <a:cubicBezTo>
                    <a:pt x="1406239" y="1934587"/>
                    <a:pt x="1394724" y="1930400"/>
                    <a:pt x="1385728" y="1932842"/>
                  </a:cubicBezTo>
                  <a:close/>
                  <a:moveTo>
                    <a:pt x="1468455" y="1905935"/>
                  </a:moveTo>
                  <a:cubicBezTo>
                    <a:pt x="1444879" y="1903412"/>
                    <a:pt x="1420579" y="1907378"/>
                    <a:pt x="1400993" y="1923601"/>
                  </a:cubicBezTo>
                  <a:lnTo>
                    <a:pt x="1400630" y="1926846"/>
                  </a:lnTo>
                  <a:lnTo>
                    <a:pt x="1423118" y="1936220"/>
                  </a:lnTo>
                  <a:cubicBezTo>
                    <a:pt x="1436537" y="1955328"/>
                    <a:pt x="1456848" y="1976239"/>
                    <a:pt x="1487678" y="1977321"/>
                  </a:cubicBezTo>
                  <a:cubicBezTo>
                    <a:pt x="1525761" y="1967226"/>
                    <a:pt x="1550062" y="2001837"/>
                    <a:pt x="1588508" y="1993545"/>
                  </a:cubicBezTo>
                  <a:cubicBezTo>
                    <a:pt x="1594674" y="1990300"/>
                    <a:pt x="1602290" y="1996068"/>
                    <a:pt x="1607005" y="1991381"/>
                  </a:cubicBezTo>
                  <a:cubicBezTo>
                    <a:pt x="1599026" y="1973715"/>
                    <a:pt x="1581254" y="1965063"/>
                    <a:pt x="1565658" y="1954247"/>
                  </a:cubicBezTo>
                  <a:cubicBezTo>
                    <a:pt x="1540994" y="1927207"/>
                    <a:pt x="1506901" y="1912425"/>
                    <a:pt x="1468455" y="1905935"/>
                  </a:cubicBezTo>
                  <a:close/>
                  <a:moveTo>
                    <a:pt x="1458967" y="1883763"/>
                  </a:moveTo>
                  <a:cubicBezTo>
                    <a:pt x="1450099" y="1884524"/>
                    <a:pt x="1442368" y="1888196"/>
                    <a:pt x="1438730" y="1896791"/>
                  </a:cubicBezTo>
                  <a:lnTo>
                    <a:pt x="1440185" y="1899298"/>
                  </a:lnTo>
                  <a:cubicBezTo>
                    <a:pt x="1483842" y="1892493"/>
                    <a:pt x="1531500" y="1908969"/>
                    <a:pt x="1559149" y="1938338"/>
                  </a:cubicBezTo>
                  <a:lnTo>
                    <a:pt x="1560968" y="1937263"/>
                  </a:lnTo>
                  <a:cubicBezTo>
                    <a:pt x="1557330" y="1922937"/>
                    <a:pt x="1542050" y="1912908"/>
                    <a:pt x="1531500" y="1900731"/>
                  </a:cubicBezTo>
                  <a:cubicBezTo>
                    <a:pt x="1519131" y="1893210"/>
                    <a:pt x="1501304" y="1884614"/>
                    <a:pt x="1486025" y="1888196"/>
                  </a:cubicBezTo>
                  <a:cubicBezTo>
                    <a:pt x="1477839" y="1885151"/>
                    <a:pt x="1467835" y="1883002"/>
                    <a:pt x="1458967" y="1883763"/>
                  </a:cubicBezTo>
                  <a:close/>
                  <a:moveTo>
                    <a:pt x="714560" y="1873250"/>
                  </a:moveTo>
                  <a:cubicBezTo>
                    <a:pt x="708374" y="1895947"/>
                    <a:pt x="712377" y="1918645"/>
                    <a:pt x="700367" y="1938780"/>
                  </a:cubicBezTo>
                  <a:cubicBezTo>
                    <a:pt x="696000" y="1940244"/>
                    <a:pt x="687993" y="1947566"/>
                    <a:pt x="683262" y="1937316"/>
                  </a:cubicBezTo>
                  <a:cubicBezTo>
                    <a:pt x="675620" y="1916814"/>
                    <a:pt x="685446" y="1899242"/>
                    <a:pt x="681443" y="1879107"/>
                  </a:cubicBezTo>
                  <a:cubicBezTo>
                    <a:pt x="671252" y="1878741"/>
                    <a:pt x="657423" y="1879839"/>
                    <a:pt x="650508" y="1886063"/>
                  </a:cubicBezTo>
                  <a:cubicBezTo>
                    <a:pt x="653056" y="1930360"/>
                    <a:pt x="637043" y="1970996"/>
                    <a:pt x="651964" y="2014194"/>
                  </a:cubicBezTo>
                  <a:cubicBezTo>
                    <a:pt x="658879" y="2023347"/>
                    <a:pt x="658151" y="2035794"/>
                    <a:pt x="666521" y="2042383"/>
                  </a:cubicBezTo>
                  <a:cubicBezTo>
                    <a:pt x="675620" y="2043848"/>
                    <a:pt x="686174" y="2047875"/>
                    <a:pt x="694180" y="2042749"/>
                  </a:cubicBezTo>
                  <a:cubicBezTo>
                    <a:pt x="692361" y="2018588"/>
                    <a:pt x="670889" y="2000649"/>
                    <a:pt x="678531" y="1975389"/>
                  </a:cubicBezTo>
                  <a:cubicBezTo>
                    <a:pt x="688721" y="1970630"/>
                    <a:pt x="700003" y="1969531"/>
                    <a:pt x="709101" y="1960745"/>
                  </a:cubicBezTo>
                  <a:cubicBezTo>
                    <a:pt x="729118" y="1944637"/>
                    <a:pt x="722931" y="1917547"/>
                    <a:pt x="728026" y="1896313"/>
                  </a:cubicBezTo>
                  <a:cubicBezTo>
                    <a:pt x="723295" y="1888626"/>
                    <a:pt x="725114" y="1873250"/>
                    <a:pt x="714560" y="1873250"/>
                  </a:cubicBezTo>
                  <a:close/>
                  <a:moveTo>
                    <a:pt x="755868" y="1856612"/>
                  </a:moveTo>
                  <a:cubicBezTo>
                    <a:pt x="752462" y="1856316"/>
                    <a:pt x="748861" y="1857772"/>
                    <a:pt x="744890" y="1862137"/>
                  </a:cubicBezTo>
                  <a:cubicBezTo>
                    <a:pt x="740088" y="1867230"/>
                    <a:pt x="730854" y="1863229"/>
                    <a:pt x="727530" y="1867958"/>
                  </a:cubicBezTo>
                  <a:cubicBezTo>
                    <a:pt x="733809" y="1880691"/>
                    <a:pt x="737503" y="1895971"/>
                    <a:pt x="745998" y="1907613"/>
                  </a:cubicBezTo>
                  <a:cubicBezTo>
                    <a:pt x="762620" y="1917799"/>
                    <a:pt x="772962" y="1949450"/>
                    <a:pt x="795863" y="1942538"/>
                  </a:cubicBezTo>
                  <a:cubicBezTo>
                    <a:pt x="791062" y="1925803"/>
                    <a:pt x="802143" y="1915980"/>
                    <a:pt x="798449" y="1900700"/>
                  </a:cubicBezTo>
                  <a:cubicBezTo>
                    <a:pt x="800296" y="1889422"/>
                    <a:pt x="790692" y="1882874"/>
                    <a:pt x="785890" y="1875234"/>
                  </a:cubicBezTo>
                  <a:cubicBezTo>
                    <a:pt x="774532" y="1874143"/>
                    <a:pt x="766083" y="1857499"/>
                    <a:pt x="755868" y="1856612"/>
                  </a:cubicBezTo>
                  <a:close/>
                  <a:moveTo>
                    <a:pt x="723753" y="1809719"/>
                  </a:moveTo>
                  <a:cubicBezTo>
                    <a:pt x="717163" y="1811040"/>
                    <a:pt x="711019" y="1814412"/>
                    <a:pt x="706567" y="1820063"/>
                  </a:cubicBezTo>
                  <a:cubicBezTo>
                    <a:pt x="705855" y="1824802"/>
                    <a:pt x="703718" y="1835009"/>
                    <a:pt x="708348" y="1840113"/>
                  </a:cubicBezTo>
                  <a:cubicBezTo>
                    <a:pt x="715471" y="1850320"/>
                    <a:pt x="729006" y="1855788"/>
                    <a:pt x="741472" y="1853236"/>
                  </a:cubicBezTo>
                  <a:cubicBezTo>
                    <a:pt x="759281" y="1845945"/>
                    <a:pt x="753938" y="1821885"/>
                    <a:pt x="743609" y="1811678"/>
                  </a:cubicBezTo>
                  <a:cubicBezTo>
                    <a:pt x="737376" y="1809127"/>
                    <a:pt x="730342" y="1808397"/>
                    <a:pt x="723753" y="1809719"/>
                  </a:cubicBezTo>
                  <a:close/>
                  <a:moveTo>
                    <a:pt x="819329" y="1805068"/>
                  </a:moveTo>
                  <a:cubicBezTo>
                    <a:pt x="815129" y="1804778"/>
                    <a:pt x="810917" y="1805722"/>
                    <a:pt x="806796" y="1807384"/>
                  </a:cubicBezTo>
                  <a:cubicBezTo>
                    <a:pt x="798553" y="1810707"/>
                    <a:pt x="790673" y="1816898"/>
                    <a:pt x="783970" y="1821815"/>
                  </a:cubicBezTo>
                  <a:lnTo>
                    <a:pt x="764767" y="1825457"/>
                  </a:lnTo>
                  <a:lnTo>
                    <a:pt x="764043" y="1842938"/>
                  </a:lnTo>
                  <a:cubicBezTo>
                    <a:pt x="767666" y="1854592"/>
                    <a:pt x="778173" y="1861147"/>
                    <a:pt x="786506" y="1866246"/>
                  </a:cubicBezTo>
                  <a:cubicBezTo>
                    <a:pt x="806433" y="1884091"/>
                    <a:pt x="817665" y="1920875"/>
                    <a:pt x="848462" y="1916504"/>
                  </a:cubicBezTo>
                  <a:cubicBezTo>
                    <a:pt x="860780" y="1912863"/>
                    <a:pt x="873461" y="1906671"/>
                    <a:pt x="884693" y="1899387"/>
                  </a:cubicBezTo>
                  <a:cubicBezTo>
                    <a:pt x="869476" y="1890283"/>
                    <a:pt x="875635" y="1867703"/>
                    <a:pt x="870563" y="1853864"/>
                  </a:cubicBezTo>
                  <a:cubicBezTo>
                    <a:pt x="865490" y="1832012"/>
                    <a:pt x="847012" y="1821815"/>
                    <a:pt x="831795" y="1810161"/>
                  </a:cubicBezTo>
                  <a:cubicBezTo>
                    <a:pt x="827719" y="1806883"/>
                    <a:pt x="823530" y="1805358"/>
                    <a:pt x="819329" y="1805068"/>
                  </a:cubicBezTo>
                  <a:close/>
                  <a:moveTo>
                    <a:pt x="621940" y="1775950"/>
                  </a:moveTo>
                  <a:cubicBezTo>
                    <a:pt x="600547" y="1780381"/>
                    <a:pt x="581819" y="1798515"/>
                    <a:pt x="570062" y="1818298"/>
                  </a:cubicBezTo>
                  <a:cubicBezTo>
                    <a:pt x="566781" y="1823427"/>
                    <a:pt x="557668" y="1816832"/>
                    <a:pt x="557668" y="1824526"/>
                  </a:cubicBezTo>
                  <a:cubicBezTo>
                    <a:pt x="582821" y="1855665"/>
                    <a:pt x="620004" y="1872517"/>
                    <a:pt x="657916" y="1873250"/>
                  </a:cubicBezTo>
                  <a:cubicBezTo>
                    <a:pt x="671768" y="1867022"/>
                    <a:pt x="688902" y="1863725"/>
                    <a:pt x="700202" y="1853833"/>
                  </a:cubicBezTo>
                  <a:cubicBezTo>
                    <a:pt x="705306" y="1838447"/>
                    <a:pt x="685621" y="1824159"/>
                    <a:pt x="697650" y="1809139"/>
                  </a:cubicBezTo>
                  <a:cubicBezTo>
                    <a:pt x="697286" y="1792654"/>
                    <a:pt x="680153" y="1796317"/>
                    <a:pt x="675414" y="1786059"/>
                  </a:cubicBezTo>
                  <a:cubicBezTo>
                    <a:pt x="671951" y="1787891"/>
                    <a:pt x="669308" y="1785876"/>
                    <a:pt x="666528" y="1783724"/>
                  </a:cubicBezTo>
                  <a:lnTo>
                    <a:pt x="658603" y="1781144"/>
                  </a:lnTo>
                  <a:lnTo>
                    <a:pt x="659009" y="1780564"/>
                  </a:lnTo>
                  <a:lnTo>
                    <a:pt x="656822" y="1780564"/>
                  </a:lnTo>
                  <a:lnTo>
                    <a:pt x="658603" y="1781144"/>
                  </a:lnTo>
                  <a:lnTo>
                    <a:pt x="657050" y="1783358"/>
                  </a:lnTo>
                  <a:cubicBezTo>
                    <a:pt x="654999" y="1782030"/>
                    <a:pt x="652083" y="1780381"/>
                    <a:pt x="649896" y="1784228"/>
                  </a:cubicBezTo>
                  <a:lnTo>
                    <a:pt x="649896" y="1783129"/>
                  </a:lnTo>
                  <a:cubicBezTo>
                    <a:pt x="649896" y="1789356"/>
                    <a:pt x="641876" y="1785327"/>
                    <a:pt x="641876" y="1785327"/>
                  </a:cubicBezTo>
                  <a:lnTo>
                    <a:pt x="641876" y="1784228"/>
                  </a:lnTo>
                  <a:cubicBezTo>
                    <a:pt x="642970" y="1784228"/>
                    <a:pt x="648438" y="1778000"/>
                    <a:pt x="647344" y="1781663"/>
                  </a:cubicBezTo>
                  <a:lnTo>
                    <a:pt x="644063" y="1776534"/>
                  </a:lnTo>
                  <a:cubicBezTo>
                    <a:pt x="636499" y="1774519"/>
                    <a:pt x="629072" y="1774474"/>
                    <a:pt x="621940" y="1775950"/>
                  </a:cubicBezTo>
                  <a:close/>
                  <a:moveTo>
                    <a:pt x="721130" y="1720850"/>
                  </a:moveTo>
                  <a:cubicBezTo>
                    <a:pt x="707543" y="1725913"/>
                    <a:pt x="691385" y="1735677"/>
                    <a:pt x="691018" y="1753035"/>
                  </a:cubicBezTo>
                  <a:cubicBezTo>
                    <a:pt x="691385" y="1766777"/>
                    <a:pt x="697260" y="1780881"/>
                    <a:pt x="706808" y="1791007"/>
                  </a:cubicBezTo>
                  <a:cubicBezTo>
                    <a:pt x="715254" y="1798601"/>
                    <a:pt x="726638" y="1793900"/>
                    <a:pt x="735084" y="1793900"/>
                  </a:cubicBezTo>
                  <a:cubicBezTo>
                    <a:pt x="749038" y="1802940"/>
                    <a:pt x="765563" y="1814513"/>
                    <a:pt x="782822" y="1808727"/>
                  </a:cubicBezTo>
                  <a:cubicBezTo>
                    <a:pt x="787229" y="1804749"/>
                    <a:pt x="794206" y="1801132"/>
                    <a:pt x="794206" y="1793538"/>
                  </a:cubicBezTo>
                  <a:cubicBezTo>
                    <a:pt x="792370" y="1779796"/>
                    <a:pt x="788697" y="1766054"/>
                    <a:pt x="780252" y="1754482"/>
                  </a:cubicBezTo>
                  <a:cubicBezTo>
                    <a:pt x="768133" y="1730614"/>
                    <a:pt x="743163" y="1721211"/>
                    <a:pt x="721130" y="1720850"/>
                  </a:cubicBezTo>
                  <a:close/>
                  <a:moveTo>
                    <a:pt x="1169555" y="1686225"/>
                  </a:moveTo>
                  <a:cubicBezTo>
                    <a:pt x="1165400" y="1685553"/>
                    <a:pt x="1161571" y="1686180"/>
                    <a:pt x="1159330" y="1691199"/>
                  </a:cubicBezTo>
                  <a:cubicBezTo>
                    <a:pt x="1163439" y="1715933"/>
                    <a:pt x="1188465" y="1723820"/>
                    <a:pt x="1204153" y="1736725"/>
                  </a:cubicBezTo>
                  <a:cubicBezTo>
                    <a:pt x="1210130" y="1731706"/>
                    <a:pt x="1207515" y="1723103"/>
                    <a:pt x="1207142" y="1715575"/>
                  </a:cubicBezTo>
                  <a:cubicBezTo>
                    <a:pt x="1204527" y="1704104"/>
                    <a:pt x="1192574" y="1694067"/>
                    <a:pt x="1181742" y="1689048"/>
                  </a:cubicBezTo>
                  <a:cubicBezTo>
                    <a:pt x="1178193" y="1688869"/>
                    <a:pt x="1173711" y="1686897"/>
                    <a:pt x="1169555" y="1686225"/>
                  </a:cubicBezTo>
                  <a:close/>
                  <a:moveTo>
                    <a:pt x="1097418" y="1525572"/>
                  </a:moveTo>
                  <a:lnTo>
                    <a:pt x="1097778" y="1528128"/>
                  </a:lnTo>
                  <a:cubicBezTo>
                    <a:pt x="1145738" y="1540179"/>
                    <a:pt x="1191533" y="1582905"/>
                    <a:pt x="1209924" y="1635125"/>
                  </a:cubicBezTo>
                  <a:lnTo>
                    <a:pt x="1213169" y="1635125"/>
                  </a:lnTo>
                  <a:cubicBezTo>
                    <a:pt x="1227593" y="1616501"/>
                    <a:pt x="1211005" y="1592034"/>
                    <a:pt x="1194779" y="1577792"/>
                  </a:cubicBezTo>
                  <a:cubicBezTo>
                    <a:pt x="1189730" y="1558803"/>
                    <a:pt x="1169897" y="1544561"/>
                    <a:pt x="1154752" y="1535432"/>
                  </a:cubicBezTo>
                  <a:cubicBezTo>
                    <a:pt x="1135280" y="1531415"/>
                    <a:pt x="1115808" y="1520825"/>
                    <a:pt x="1097418" y="1525572"/>
                  </a:cubicBezTo>
                  <a:close/>
                  <a:moveTo>
                    <a:pt x="1011919" y="1507144"/>
                  </a:moveTo>
                  <a:cubicBezTo>
                    <a:pt x="1010105" y="1514822"/>
                    <a:pt x="1020265" y="1519941"/>
                    <a:pt x="1020628" y="1528717"/>
                  </a:cubicBezTo>
                  <a:cubicBezTo>
                    <a:pt x="1034416" y="1575884"/>
                    <a:pt x="1086305" y="1582100"/>
                    <a:pt x="1097916" y="1630365"/>
                  </a:cubicBezTo>
                  <a:cubicBezTo>
                    <a:pt x="1117148" y="1663639"/>
                    <a:pt x="1151619" y="1673146"/>
                    <a:pt x="1180648" y="1676071"/>
                  </a:cubicBezTo>
                  <a:lnTo>
                    <a:pt x="1203870" y="1695450"/>
                  </a:lnTo>
                  <a:lnTo>
                    <a:pt x="1207499" y="1692890"/>
                  </a:lnTo>
                  <a:cubicBezTo>
                    <a:pt x="1213305" y="1661445"/>
                    <a:pt x="1203508" y="1632194"/>
                    <a:pt x="1186816" y="1607695"/>
                  </a:cubicBezTo>
                  <a:cubicBezTo>
                    <a:pt x="1157062" y="1569303"/>
                    <a:pt x="1120776" y="1540783"/>
                    <a:pt x="1076870" y="1529813"/>
                  </a:cubicBezTo>
                  <a:cubicBezTo>
                    <a:pt x="1055825" y="1519210"/>
                    <a:pt x="1036230" y="1504950"/>
                    <a:pt x="1011919" y="1507144"/>
                  </a:cubicBezTo>
                  <a:close/>
                  <a:moveTo>
                    <a:pt x="833562" y="1470025"/>
                  </a:moveTo>
                  <a:cubicBezTo>
                    <a:pt x="814843" y="1500400"/>
                    <a:pt x="835398" y="1537362"/>
                    <a:pt x="851181" y="1565542"/>
                  </a:cubicBezTo>
                  <a:cubicBezTo>
                    <a:pt x="857421" y="1573227"/>
                    <a:pt x="861091" y="1586036"/>
                    <a:pt x="870268" y="1587500"/>
                  </a:cubicBezTo>
                  <a:cubicBezTo>
                    <a:pt x="872470" y="1582376"/>
                    <a:pt x="869166" y="1577253"/>
                    <a:pt x="868799" y="1569567"/>
                  </a:cubicBezTo>
                  <a:cubicBezTo>
                    <a:pt x="878343" y="1540656"/>
                    <a:pt x="852282" y="1519796"/>
                    <a:pt x="841270" y="1496740"/>
                  </a:cubicBezTo>
                  <a:cubicBezTo>
                    <a:pt x="835398" y="1487957"/>
                    <a:pt x="842005" y="1476612"/>
                    <a:pt x="833562" y="1470025"/>
                  </a:cubicBezTo>
                  <a:close/>
                  <a:moveTo>
                    <a:pt x="1090601" y="1450975"/>
                  </a:moveTo>
                  <a:cubicBezTo>
                    <a:pt x="1062562" y="1476136"/>
                    <a:pt x="1022506" y="1480577"/>
                    <a:pt x="988641" y="1466146"/>
                  </a:cubicBezTo>
                  <a:cubicBezTo>
                    <a:pt x="976260" y="1465776"/>
                    <a:pt x="965336" y="1451345"/>
                    <a:pt x="952955" y="1453935"/>
                  </a:cubicBezTo>
                  <a:cubicBezTo>
                    <a:pt x="960238" y="1470586"/>
                    <a:pt x="975168" y="1477246"/>
                    <a:pt x="987184" y="1489087"/>
                  </a:cubicBezTo>
                  <a:lnTo>
                    <a:pt x="1012674" y="1499818"/>
                  </a:lnTo>
                  <a:cubicBezTo>
                    <a:pt x="1044719" y="1500188"/>
                    <a:pt x="1076764" y="1481687"/>
                    <a:pt x="1094243" y="1452455"/>
                  </a:cubicBezTo>
                  <a:close/>
                  <a:moveTo>
                    <a:pt x="959986" y="1288342"/>
                  </a:moveTo>
                  <a:cubicBezTo>
                    <a:pt x="956314" y="1284287"/>
                    <a:pt x="951541" y="1285393"/>
                    <a:pt x="949337" y="1289448"/>
                  </a:cubicBezTo>
                  <a:cubicBezTo>
                    <a:pt x="929143" y="1305667"/>
                    <a:pt x="929877" y="1335158"/>
                    <a:pt x="937588" y="1359488"/>
                  </a:cubicBezTo>
                  <a:cubicBezTo>
                    <a:pt x="942361" y="1367229"/>
                    <a:pt x="941627" y="1381237"/>
                    <a:pt x="951908" y="1382712"/>
                  </a:cubicBezTo>
                  <a:cubicBezTo>
                    <a:pt x="963290" y="1370178"/>
                    <a:pt x="981282" y="1357645"/>
                    <a:pt x="983118" y="1337370"/>
                  </a:cubicBezTo>
                  <a:cubicBezTo>
                    <a:pt x="977977" y="1319307"/>
                    <a:pt x="970634" y="1303824"/>
                    <a:pt x="959986" y="1288342"/>
                  </a:cubicBezTo>
                  <a:close/>
                  <a:moveTo>
                    <a:pt x="915528" y="1281401"/>
                  </a:moveTo>
                  <a:cubicBezTo>
                    <a:pt x="906797" y="1283267"/>
                    <a:pt x="898248" y="1286544"/>
                    <a:pt x="889699" y="1289456"/>
                  </a:cubicBezTo>
                  <a:cubicBezTo>
                    <a:pt x="863507" y="1298194"/>
                    <a:pt x="843863" y="1340427"/>
                    <a:pt x="812214" y="1314941"/>
                  </a:cubicBezTo>
                  <a:cubicBezTo>
                    <a:pt x="784203" y="1295282"/>
                    <a:pt x="746370" y="1297466"/>
                    <a:pt x="712902" y="1300379"/>
                  </a:cubicBezTo>
                  <a:cubicBezTo>
                    <a:pt x="685618" y="1305112"/>
                    <a:pt x="677251" y="1340427"/>
                    <a:pt x="665246" y="1364091"/>
                  </a:cubicBezTo>
                  <a:cubicBezTo>
                    <a:pt x="657243" y="1367732"/>
                    <a:pt x="653605" y="1352441"/>
                    <a:pt x="646694" y="1353533"/>
                  </a:cubicBezTo>
                  <a:cubicBezTo>
                    <a:pt x="640146" y="1369917"/>
                    <a:pt x="657607" y="1381567"/>
                    <a:pt x="657243" y="1399406"/>
                  </a:cubicBezTo>
                  <a:cubicBezTo>
                    <a:pt x="645602" y="1440911"/>
                    <a:pt x="637599" y="1483507"/>
                    <a:pt x="614317" y="1519915"/>
                  </a:cubicBezTo>
                  <a:lnTo>
                    <a:pt x="608860" y="1521007"/>
                  </a:lnTo>
                  <a:cubicBezTo>
                    <a:pt x="601948" y="1521007"/>
                    <a:pt x="599402" y="1510813"/>
                    <a:pt x="595764" y="1508264"/>
                  </a:cubicBezTo>
                  <a:cubicBezTo>
                    <a:pt x="590308" y="1520643"/>
                    <a:pt x="595400" y="1537026"/>
                    <a:pt x="597947" y="1552317"/>
                  </a:cubicBezTo>
                  <a:cubicBezTo>
                    <a:pt x="585942" y="1570885"/>
                    <a:pt x="576120" y="1588724"/>
                    <a:pt x="555748" y="1595642"/>
                  </a:cubicBezTo>
                  <a:cubicBezTo>
                    <a:pt x="553566" y="1605836"/>
                    <a:pt x="543380" y="1617122"/>
                    <a:pt x="551747" y="1627316"/>
                  </a:cubicBezTo>
                  <a:cubicBezTo>
                    <a:pt x="573937" y="1641515"/>
                    <a:pt x="578303" y="1670641"/>
                    <a:pt x="592854" y="1692485"/>
                  </a:cubicBezTo>
                  <a:cubicBezTo>
                    <a:pt x="609224" y="1713965"/>
                    <a:pt x="613589" y="1743091"/>
                    <a:pt x="632506" y="1761295"/>
                  </a:cubicBezTo>
                  <a:cubicBezTo>
                    <a:pt x="637963" y="1758746"/>
                    <a:pt x="647421" y="1765300"/>
                    <a:pt x="650695" y="1757654"/>
                  </a:cubicBezTo>
                  <a:cubicBezTo>
                    <a:pt x="647785" y="1737630"/>
                    <a:pt x="642692" y="1715786"/>
                    <a:pt x="631779" y="1697946"/>
                  </a:cubicBezTo>
                  <a:cubicBezTo>
                    <a:pt x="638327" y="1685568"/>
                    <a:pt x="643783" y="1671733"/>
                    <a:pt x="641237" y="1656442"/>
                  </a:cubicBezTo>
                  <a:cubicBezTo>
                    <a:pt x="636508" y="1653893"/>
                    <a:pt x="637599" y="1660447"/>
                    <a:pt x="636508" y="1662631"/>
                  </a:cubicBezTo>
                  <a:cubicBezTo>
                    <a:pt x="634689" y="1667728"/>
                    <a:pt x="628868" y="1675374"/>
                    <a:pt x="621956" y="1673917"/>
                  </a:cubicBezTo>
                  <a:lnTo>
                    <a:pt x="595764" y="1631685"/>
                  </a:lnTo>
                  <a:cubicBezTo>
                    <a:pt x="591035" y="1626588"/>
                    <a:pt x="591763" y="1616758"/>
                    <a:pt x="593945" y="1610205"/>
                  </a:cubicBezTo>
                  <a:cubicBezTo>
                    <a:pt x="608133" y="1590545"/>
                    <a:pt x="623775" y="1570521"/>
                    <a:pt x="632506" y="1547948"/>
                  </a:cubicBezTo>
                  <a:cubicBezTo>
                    <a:pt x="647785" y="1522827"/>
                    <a:pt x="659790" y="1496614"/>
                    <a:pt x="669248" y="1467852"/>
                  </a:cubicBezTo>
                  <a:lnTo>
                    <a:pt x="686346" y="1454017"/>
                  </a:lnTo>
                  <a:cubicBezTo>
                    <a:pt x="689620" y="1451469"/>
                    <a:pt x="688165" y="1445280"/>
                    <a:pt x="684891" y="1445280"/>
                  </a:cubicBezTo>
                  <a:cubicBezTo>
                    <a:pt x="667429" y="1439819"/>
                    <a:pt x="679434" y="1421251"/>
                    <a:pt x="680525" y="1409965"/>
                  </a:cubicBezTo>
                  <a:cubicBezTo>
                    <a:pt x="695804" y="1382295"/>
                    <a:pt x="693258" y="1330597"/>
                    <a:pt x="732182" y="1328776"/>
                  </a:cubicBezTo>
                  <a:lnTo>
                    <a:pt x="780565" y="1333145"/>
                  </a:lnTo>
                  <a:cubicBezTo>
                    <a:pt x="800209" y="1341155"/>
                    <a:pt x="819126" y="1350257"/>
                    <a:pt x="834405" y="1367004"/>
                  </a:cubicBezTo>
                  <a:cubicBezTo>
                    <a:pt x="844954" y="1377198"/>
                    <a:pt x="847864" y="1393581"/>
                    <a:pt x="848228" y="1408872"/>
                  </a:cubicBezTo>
                  <a:cubicBezTo>
                    <a:pt x="842408" y="1449284"/>
                    <a:pt x="838042" y="1496978"/>
                    <a:pt x="871874" y="1525376"/>
                  </a:cubicBezTo>
                  <a:cubicBezTo>
                    <a:pt x="888608" y="1547220"/>
                    <a:pt x="871146" y="1573433"/>
                    <a:pt x="876239" y="1596006"/>
                  </a:cubicBezTo>
                  <a:lnTo>
                    <a:pt x="879513" y="1596370"/>
                  </a:lnTo>
                  <a:cubicBezTo>
                    <a:pt x="894792" y="1566152"/>
                    <a:pt x="917347" y="1539939"/>
                    <a:pt x="923167" y="1504624"/>
                  </a:cubicBezTo>
                  <a:cubicBezTo>
                    <a:pt x="923531" y="1474405"/>
                    <a:pt x="914436" y="1444187"/>
                    <a:pt x="892246" y="1424892"/>
                  </a:cubicBezTo>
                  <a:cubicBezTo>
                    <a:pt x="880605" y="1420887"/>
                    <a:pt x="868600" y="1405232"/>
                    <a:pt x="866054" y="1391397"/>
                  </a:cubicBezTo>
                  <a:cubicBezTo>
                    <a:pt x="868236" y="1386300"/>
                    <a:pt x="871874" y="1391397"/>
                    <a:pt x="875148" y="1391761"/>
                  </a:cubicBezTo>
                  <a:cubicBezTo>
                    <a:pt x="902068" y="1411057"/>
                    <a:pt x="927896" y="1431809"/>
                    <a:pt x="956999" y="1444916"/>
                  </a:cubicBezTo>
                  <a:cubicBezTo>
                    <a:pt x="1001016" y="1459478"/>
                    <a:pt x="1063587" y="1466760"/>
                    <a:pt x="1100692" y="1435814"/>
                  </a:cubicBezTo>
                  <a:cubicBezTo>
                    <a:pt x="1106149" y="1430717"/>
                    <a:pt x="1114880" y="1420887"/>
                    <a:pt x="1111242" y="1410693"/>
                  </a:cubicBezTo>
                  <a:cubicBezTo>
                    <a:pt x="1103966" y="1397950"/>
                    <a:pt x="1092689" y="1405232"/>
                    <a:pt x="1083595" y="1400135"/>
                  </a:cubicBezTo>
                  <a:cubicBezTo>
                    <a:pt x="1060313" y="1399770"/>
                    <a:pt x="1043942" y="1432173"/>
                    <a:pt x="1021752" y="1412877"/>
                  </a:cubicBezTo>
                  <a:cubicBezTo>
                    <a:pt x="1003199" y="1406324"/>
                    <a:pt x="986101" y="1408508"/>
                    <a:pt x="967548" y="1410693"/>
                  </a:cubicBezTo>
                  <a:cubicBezTo>
                    <a:pt x="925350" y="1413969"/>
                    <a:pt x="895520" y="1375378"/>
                    <a:pt x="862780" y="1349892"/>
                  </a:cubicBezTo>
                  <a:lnTo>
                    <a:pt x="864962" y="1347344"/>
                  </a:lnTo>
                  <a:cubicBezTo>
                    <a:pt x="882060" y="1350257"/>
                    <a:pt x="899521" y="1349164"/>
                    <a:pt x="912981" y="1340427"/>
                  </a:cubicBezTo>
                  <a:cubicBezTo>
                    <a:pt x="926441" y="1332053"/>
                    <a:pt x="918802" y="1309116"/>
                    <a:pt x="930079" y="1297830"/>
                  </a:cubicBezTo>
                  <a:cubicBezTo>
                    <a:pt x="932262" y="1291641"/>
                    <a:pt x="941356" y="1289092"/>
                    <a:pt x="942448" y="1281811"/>
                  </a:cubicBezTo>
                  <a:cubicBezTo>
                    <a:pt x="933171" y="1279080"/>
                    <a:pt x="924259" y="1279535"/>
                    <a:pt x="915528" y="1281401"/>
                  </a:cubicBezTo>
                  <a:close/>
                  <a:moveTo>
                    <a:pt x="892158" y="785812"/>
                  </a:moveTo>
                  <a:cubicBezTo>
                    <a:pt x="875013" y="800190"/>
                    <a:pt x="850573" y="799111"/>
                    <a:pt x="833428" y="816005"/>
                  </a:cubicBezTo>
                  <a:cubicBezTo>
                    <a:pt x="825767" y="829304"/>
                    <a:pt x="810081" y="843681"/>
                    <a:pt x="819931" y="858418"/>
                  </a:cubicBezTo>
                  <a:cubicBezTo>
                    <a:pt x="839264" y="862012"/>
                    <a:pt x="858963" y="855902"/>
                    <a:pt x="873554" y="842603"/>
                  </a:cubicBezTo>
                  <a:cubicBezTo>
                    <a:pt x="892158" y="829304"/>
                    <a:pt x="889605" y="804143"/>
                    <a:pt x="895806" y="785812"/>
                  </a:cubicBezTo>
                  <a:close/>
                  <a:moveTo>
                    <a:pt x="918825" y="781334"/>
                  </a:moveTo>
                  <a:cubicBezTo>
                    <a:pt x="916188" y="781654"/>
                    <a:pt x="913368" y="782567"/>
                    <a:pt x="910822" y="783115"/>
                  </a:cubicBezTo>
                  <a:cubicBezTo>
                    <a:pt x="899907" y="800286"/>
                    <a:pt x="892631" y="825128"/>
                    <a:pt x="903545" y="844490"/>
                  </a:cubicBezTo>
                  <a:cubicBezTo>
                    <a:pt x="909730" y="853258"/>
                    <a:pt x="917006" y="866775"/>
                    <a:pt x="927920" y="865314"/>
                  </a:cubicBezTo>
                  <a:cubicBezTo>
                    <a:pt x="939198" y="855450"/>
                    <a:pt x="945019" y="840837"/>
                    <a:pt x="945019" y="825128"/>
                  </a:cubicBezTo>
                  <a:cubicBezTo>
                    <a:pt x="941381" y="810150"/>
                    <a:pt x="941381" y="791883"/>
                    <a:pt x="925738" y="783115"/>
                  </a:cubicBezTo>
                  <a:cubicBezTo>
                    <a:pt x="923918" y="781289"/>
                    <a:pt x="921463" y="781015"/>
                    <a:pt x="918825" y="781334"/>
                  </a:cubicBezTo>
                  <a:close/>
                  <a:moveTo>
                    <a:pt x="935494" y="776287"/>
                  </a:moveTo>
                  <a:cubicBezTo>
                    <a:pt x="944262" y="787260"/>
                    <a:pt x="955222" y="801890"/>
                    <a:pt x="958875" y="816520"/>
                  </a:cubicBezTo>
                  <a:cubicBezTo>
                    <a:pt x="969835" y="837367"/>
                    <a:pt x="993216" y="850900"/>
                    <a:pt x="1015501" y="849803"/>
                  </a:cubicBezTo>
                  <a:cubicBezTo>
                    <a:pt x="1022807" y="828955"/>
                    <a:pt x="1006733" y="812862"/>
                    <a:pt x="994677" y="797135"/>
                  </a:cubicBezTo>
                  <a:cubicBezTo>
                    <a:pt x="973488" y="792014"/>
                    <a:pt x="956683" y="781042"/>
                    <a:pt x="935494" y="776287"/>
                  </a:cubicBezTo>
                  <a:close/>
                  <a:moveTo>
                    <a:pt x="1072156" y="743133"/>
                  </a:moveTo>
                  <a:cubicBezTo>
                    <a:pt x="1053969" y="742371"/>
                    <a:pt x="1035510" y="744431"/>
                    <a:pt x="1019223" y="748012"/>
                  </a:cubicBezTo>
                  <a:cubicBezTo>
                    <a:pt x="999678" y="754101"/>
                    <a:pt x="979048" y="758757"/>
                    <a:pt x="965656" y="773442"/>
                  </a:cubicBezTo>
                  <a:cubicBezTo>
                    <a:pt x="977962" y="781679"/>
                    <a:pt x="994973" y="782754"/>
                    <a:pt x="1009451" y="791350"/>
                  </a:cubicBezTo>
                  <a:cubicBezTo>
                    <a:pt x="1048178" y="796006"/>
                    <a:pt x="1096677" y="798513"/>
                    <a:pt x="1124908" y="763771"/>
                  </a:cubicBezTo>
                  <a:cubicBezTo>
                    <a:pt x="1125994" y="761264"/>
                    <a:pt x="1125994" y="757683"/>
                    <a:pt x="1123461" y="755176"/>
                  </a:cubicBezTo>
                  <a:cubicBezTo>
                    <a:pt x="1108259" y="747475"/>
                    <a:pt x="1090344" y="743894"/>
                    <a:pt x="1072156" y="743133"/>
                  </a:cubicBezTo>
                  <a:close/>
                  <a:moveTo>
                    <a:pt x="777549" y="740467"/>
                  </a:moveTo>
                  <a:cubicBezTo>
                    <a:pt x="761121" y="739967"/>
                    <a:pt x="744876" y="742059"/>
                    <a:pt x="730274" y="747519"/>
                  </a:cubicBezTo>
                  <a:cubicBezTo>
                    <a:pt x="722973" y="751158"/>
                    <a:pt x="713116" y="753706"/>
                    <a:pt x="711656" y="763533"/>
                  </a:cubicBezTo>
                  <a:cubicBezTo>
                    <a:pt x="724068" y="784279"/>
                    <a:pt x="745971" y="797747"/>
                    <a:pt x="769335" y="801386"/>
                  </a:cubicBezTo>
                  <a:cubicBezTo>
                    <a:pt x="809857" y="811213"/>
                    <a:pt x="848918" y="796291"/>
                    <a:pt x="884694" y="780640"/>
                  </a:cubicBezTo>
                  <a:lnTo>
                    <a:pt x="884694" y="774452"/>
                  </a:lnTo>
                  <a:cubicBezTo>
                    <a:pt x="874838" y="769721"/>
                    <a:pt x="863886" y="770813"/>
                    <a:pt x="856220" y="763533"/>
                  </a:cubicBezTo>
                  <a:lnTo>
                    <a:pt x="825920" y="748975"/>
                  </a:lnTo>
                  <a:cubicBezTo>
                    <a:pt x="810587" y="744061"/>
                    <a:pt x="793977" y="740968"/>
                    <a:pt x="777549" y="740467"/>
                  </a:cubicBezTo>
                  <a:close/>
                  <a:moveTo>
                    <a:pt x="912536" y="686894"/>
                  </a:moveTo>
                  <a:cubicBezTo>
                    <a:pt x="898981" y="698203"/>
                    <a:pt x="898981" y="720090"/>
                    <a:pt x="900080" y="738329"/>
                  </a:cubicBezTo>
                  <a:cubicBezTo>
                    <a:pt x="908873" y="747084"/>
                    <a:pt x="906308" y="771525"/>
                    <a:pt x="924625" y="764229"/>
                  </a:cubicBezTo>
                  <a:cubicBezTo>
                    <a:pt x="937081" y="749638"/>
                    <a:pt x="937081" y="726291"/>
                    <a:pt x="934517" y="707687"/>
                  </a:cubicBezTo>
                  <a:cubicBezTo>
                    <a:pt x="927190" y="700391"/>
                    <a:pt x="926091" y="685800"/>
                    <a:pt x="912536" y="686894"/>
                  </a:cubicBezTo>
                  <a:close/>
                  <a:moveTo>
                    <a:pt x="810940" y="678331"/>
                  </a:moveTo>
                  <a:cubicBezTo>
                    <a:pt x="803471" y="676058"/>
                    <a:pt x="796184" y="675149"/>
                    <a:pt x="789444" y="678786"/>
                  </a:cubicBezTo>
                  <a:cubicBezTo>
                    <a:pt x="795638" y="723882"/>
                    <a:pt x="841910" y="743521"/>
                    <a:pt x="877251" y="761705"/>
                  </a:cubicBezTo>
                  <a:cubicBezTo>
                    <a:pt x="884902" y="762796"/>
                    <a:pt x="893282" y="771525"/>
                    <a:pt x="900569" y="764251"/>
                  </a:cubicBezTo>
                  <a:lnTo>
                    <a:pt x="887089" y="730065"/>
                  </a:lnTo>
                  <a:cubicBezTo>
                    <a:pt x="876158" y="709335"/>
                    <a:pt x="855391" y="692242"/>
                    <a:pt x="833530" y="686059"/>
                  </a:cubicBezTo>
                  <a:cubicBezTo>
                    <a:pt x="826061" y="684241"/>
                    <a:pt x="818410" y="680604"/>
                    <a:pt x="810940" y="678331"/>
                  </a:cubicBezTo>
                  <a:close/>
                  <a:moveTo>
                    <a:pt x="1043444" y="672438"/>
                  </a:moveTo>
                  <a:cubicBezTo>
                    <a:pt x="1024979" y="669925"/>
                    <a:pt x="1010496" y="683211"/>
                    <a:pt x="994928" y="688238"/>
                  </a:cubicBezTo>
                  <a:cubicBezTo>
                    <a:pt x="964514" y="700088"/>
                    <a:pt x="942429" y="727737"/>
                    <a:pt x="940256" y="759336"/>
                  </a:cubicBezTo>
                  <a:cubicBezTo>
                    <a:pt x="964514" y="760413"/>
                    <a:pt x="985152" y="749640"/>
                    <a:pt x="1005790" y="737432"/>
                  </a:cubicBezTo>
                  <a:cubicBezTo>
                    <a:pt x="1024979" y="720555"/>
                    <a:pt x="1041996" y="697933"/>
                    <a:pt x="1043444" y="672438"/>
                  </a:cubicBezTo>
                  <a:close/>
                  <a:moveTo>
                    <a:pt x="650105" y="0"/>
                  </a:moveTo>
                  <a:lnTo>
                    <a:pt x="652652" y="0"/>
                  </a:lnTo>
                  <a:lnTo>
                    <a:pt x="916444" y="0"/>
                  </a:lnTo>
                  <a:lnTo>
                    <a:pt x="1180236" y="0"/>
                  </a:lnTo>
                  <a:lnTo>
                    <a:pt x="1182783" y="0"/>
                  </a:lnTo>
                  <a:cubicBezTo>
                    <a:pt x="1182783" y="0"/>
                    <a:pt x="1182419" y="364"/>
                    <a:pt x="1182419" y="364"/>
                  </a:cubicBezTo>
                  <a:cubicBezTo>
                    <a:pt x="1193699" y="1455"/>
                    <a:pt x="1202067" y="10911"/>
                    <a:pt x="1202067" y="22185"/>
                  </a:cubicBezTo>
                  <a:cubicBezTo>
                    <a:pt x="1202067" y="34187"/>
                    <a:pt x="1192243" y="44007"/>
                    <a:pt x="1180236" y="44007"/>
                  </a:cubicBezTo>
                  <a:lnTo>
                    <a:pt x="1178053" y="44007"/>
                  </a:lnTo>
                  <a:cubicBezTo>
                    <a:pt x="1157314" y="245856"/>
                    <a:pt x="1120201" y="722657"/>
                    <a:pt x="1178417" y="1075802"/>
                  </a:cubicBezTo>
                  <a:cubicBezTo>
                    <a:pt x="1279568" y="1687169"/>
                    <a:pt x="2145169" y="2347998"/>
                    <a:pt x="1712550" y="3021192"/>
                  </a:cubicBezTo>
                  <a:cubicBezTo>
                    <a:pt x="1670207" y="3087066"/>
                    <a:pt x="1514763" y="3211972"/>
                    <a:pt x="1469495" y="3256544"/>
                  </a:cubicBezTo>
                  <a:lnTo>
                    <a:pt x="1461250" y="3266007"/>
                  </a:lnTo>
                  <a:lnTo>
                    <a:pt x="1464130" y="3262312"/>
                  </a:lnTo>
                  <a:lnTo>
                    <a:pt x="368755" y="3262312"/>
                  </a:lnTo>
                  <a:lnTo>
                    <a:pt x="374799" y="3269635"/>
                  </a:lnTo>
                  <a:lnTo>
                    <a:pt x="363394" y="3256544"/>
                  </a:lnTo>
                  <a:cubicBezTo>
                    <a:pt x="318125" y="3211972"/>
                    <a:pt x="162681" y="3087066"/>
                    <a:pt x="120338" y="3021192"/>
                  </a:cubicBezTo>
                  <a:cubicBezTo>
                    <a:pt x="66261" y="2937043"/>
                    <a:pt x="32463" y="2853087"/>
                    <a:pt x="14916" y="2769397"/>
                  </a:cubicBezTo>
                  <a:lnTo>
                    <a:pt x="9575" y="2723656"/>
                  </a:lnTo>
                  <a:lnTo>
                    <a:pt x="27331" y="2736880"/>
                  </a:lnTo>
                  <a:cubicBezTo>
                    <a:pt x="59015" y="2758939"/>
                    <a:pt x="96527" y="2754600"/>
                    <a:pt x="132582" y="2757493"/>
                  </a:cubicBezTo>
                  <a:cubicBezTo>
                    <a:pt x="153341" y="2767980"/>
                    <a:pt x="174464" y="2780637"/>
                    <a:pt x="197772" y="2786062"/>
                  </a:cubicBezTo>
                  <a:cubicBezTo>
                    <a:pt x="243661" y="2782084"/>
                    <a:pt x="272432" y="2741219"/>
                    <a:pt x="297925" y="2703971"/>
                  </a:cubicBezTo>
                  <a:cubicBezTo>
                    <a:pt x="304481" y="2692761"/>
                    <a:pt x="317956" y="2686613"/>
                    <a:pt x="317592" y="2671425"/>
                  </a:cubicBezTo>
                  <a:cubicBezTo>
                    <a:pt x="316499" y="2667808"/>
                    <a:pt x="313950" y="2660214"/>
                    <a:pt x="308123" y="2661299"/>
                  </a:cubicBezTo>
                  <a:cubicBezTo>
                    <a:pt x="267333" y="2679381"/>
                    <a:pt x="227636" y="2701440"/>
                    <a:pt x="184297" y="2713374"/>
                  </a:cubicBezTo>
                  <a:cubicBezTo>
                    <a:pt x="143144" y="2722415"/>
                    <a:pt x="100533" y="2730732"/>
                    <a:pt x="59015" y="2721330"/>
                  </a:cubicBezTo>
                  <a:cubicBezTo>
                    <a:pt x="107089" y="2713374"/>
                    <a:pt x="150428" y="2703971"/>
                    <a:pt x="197408" y="2690953"/>
                  </a:cubicBezTo>
                  <a:cubicBezTo>
                    <a:pt x="211976" y="2683720"/>
                    <a:pt x="230550" y="2682635"/>
                    <a:pt x="242932" y="2671425"/>
                  </a:cubicBezTo>
                  <a:cubicBezTo>
                    <a:pt x="264420" y="2667085"/>
                    <a:pt x="284814" y="2655874"/>
                    <a:pt x="304116" y="2646472"/>
                  </a:cubicBezTo>
                  <a:cubicBezTo>
                    <a:pt x="306302" y="2639963"/>
                    <a:pt x="307394" y="2632730"/>
                    <a:pt x="303752" y="2627306"/>
                  </a:cubicBezTo>
                  <a:cubicBezTo>
                    <a:pt x="278259" y="2623328"/>
                    <a:pt x="259321" y="2600545"/>
                    <a:pt x="232735" y="2598737"/>
                  </a:cubicBezTo>
                  <a:cubicBezTo>
                    <a:pt x="213069" y="2599460"/>
                    <a:pt x="199958" y="2614287"/>
                    <a:pt x="189760" y="2629475"/>
                  </a:cubicBezTo>
                  <a:cubicBezTo>
                    <a:pt x="168273" y="2685528"/>
                    <a:pt x="103811" y="2682997"/>
                    <a:pt x="55373" y="2678657"/>
                  </a:cubicBezTo>
                  <a:cubicBezTo>
                    <a:pt x="39349" y="2680827"/>
                    <a:pt x="29516" y="2698185"/>
                    <a:pt x="21868" y="2711927"/>
                  </a:cubicBezTo>
                  <a:lnTo>
                    <a:pt x="9379" y="2721982"/>
                  </a:lnTo>
                  <a:lnTo>
                    <a:pt x="282" y="2644069"/>
                  </a:lnTo>
                  <a:cubicBezTo>
                    <a:pt x="-14679" y="2101926"/>
                    <a:pt x="571923" y="1572538"/>
                    <a:pt x="654108" y="1075802"/>
                  </a:cubicBezTo>
                  <a:cubicBezTo>
                    <a:pt x="712688" y="722657"/>
                    <a:pt x="675211" y="245856"/>
                    <a:pt x="654835" y="44007"/>
                  </a:cubicBezTo>
                  <a:lnTo>
                    <a:pt x="652652" y="44007"/>
                  </a:lnTo>
                  <a:cubicBezTo>
                    <a:pt x="640645" y="44007"/>
                    <a:pt x="630457" y="34187"/>
                    <a:pt x="630457" y="22185"/>
                  </a:cubicBezTo>
                  <a:cubicBezTo>
                    <a:pt x="630457" y="10911"/>
                    <a:pt x="639190" y="1455"/>
                    <a:pt x="650105" y="364"/>
                  </a:cubicBezTo>
                  <a:cubicBezTo>
                    <a:pt x="650105" y="364"/>
                    <a:pt x="650105" y="0"/>
                    <a:pt x="650105" y="0"/>
                  </a:cubicBezTo>
                  <a:close/>
                </a:path>
              </a:pathLst>
            </a:custGeom>
            <a:solidFill>
              <a:srgbClr val="004DA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2" name="Freeform 229"/>
            <p:cNvSpPr>
              <a:spLocks noEditPoints="1"/>
            </p:cNvSpPr>
            <p:nvPr/>
          </p:nvSpPr>
          <p:spPr bwMode="auto">
            <a:xfrm>
              <a:off x="5786438" y="4465638"/>
              <a:ext cx="527050" cy="71438"/>
            </a:xfrm>
            <a:custGeom>
              <a:avLst/>
              <a:gdLst>
                <a:gd name="T0" fmla="*/ 29 w 1446"/>
                <a:gd name="T1" fmla="*/ 0 h 194"/>
                <a:gd name="T2" fmla="*/ 17 w 1446"/>
                <a:gd name="T3" fmla="*/ 88 h 194"/>
                <a:gd name="T4" fmla="*/ 1429 w 1446"/>
                <a:gd name="T5" fmla="*/ 88 h 194"/>
                <a:gd name="T6" fmla="*/ 1417 w 1446"/>
                <a:gd name="T7" fmla="*/ 0 h 194"/>
                <a:gd name="T8" fmla="*/ 29 w 1446"/>
                <a:gd name="T9" fmla="*/ 0 h 194"/>
                <a:gd name="T10" fmla="*/ 7 w 1446"/>
                <a:gd name="T11" fmla="*/ 152 h 194"/>
                <a:gd name="T12" fmla="*/ 2 w 1446"/>
                <a:gd name="T13" fmla="*/ 180 h 194"/>
                <a:gd name="T14" fmla="*/ 0 w 1446"/>
                <a:gd name="T15" fmla="*/ 194 h 194"/>
                <a:gd name="T16" fmla="*/ 1446 w 1446"/>
                <a:gd name="T17" fmla="*/ 194 h 194"/>
                <a:gd name="T18" fmla="*/ 1443 w 1446"/>
                <a:gd name="T19" fmla="*/ 180 h 194"/>
                <a:gd name="T20" fmla="*/ 1439 w 1446"/>
                <a:gd name="T21" fmla="*/ 152 h 194"/>
                <a:gd name="T22" fmla="*/ 7 w 1446"/>
                <a:gd name="T23" fmla="*/ 152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46" h="194">
                  <a:moveTo>
                    <a:pt x="29" y="0"/>
                  </a:moveTo>
                  <a:cubicBezTo>
                    <a:pt x="25" y="30"/>
                    <a:pt x="21" y="59"/>
                    <a:pt x="17" y="88"/>
                  </a:cubicBezTo>
                  <a:lnTo>
                    <a:pt x="1429" y="88"/>
                  </a:lnTo>
                  <a:cubicBezTo>
                    <a:pt x="1425" y="59"/>
                    <a:pt x="1421" y="30"/>
                    <a:pt x="1417" y="0"/>
                  </a:cubicBezTo>
                  <a:lnTo>
                    <a:pt x="29" y="0"/>
                  </a:lnTo>
                  <a:close/>
                  <a:moveTo>
                    <a:pt x="7" y="152"/>
                  </a:moveTo>
                  <a:cubicBezTo>
                    <a:pt x="5" y="161"/>
                    <a:pt x="4" y="170"/>
                    <a:pt x="2" y="180"/>
                  </a:cubicBezTo>
                  <a:cubicBezTo>
                    <a:pt x="2" y="184"/>
                    <a:pt x="1" y="189"/>
                    <a:pt x="0" y="194"/>
                  </a:cubicBezTo>
                  <a:lnTo>
                    <a:pt x="1446" y="194"/>
                  </a:lnTo>
                  <a:cubicBezTo>
                    <a:pt x="1445" y="189"/>
                    <a:pt x="1444" y="184"/>
                    <a:pt x="1443" y="180"/>
                  </a:cubicBezTo>
                  <a:cubicBezTo>
                    <a:pt x="1442" y="170"/>
                    <a:pt x="1440" y="161"/>
                    <a:pt x="1439" y="152"/>
                  </a:cubicBezTo>
                  <a:lnTo>
                    <a:pt x="7" y="152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3" name="Freeform 230"/>
            <p:cNvSpPr>
              <a:spLocks noEditPoints="1"/>
            </p:cNvSpPr>
            <p:nvPr/>
          </p:nvSpPr>
          <p:spPr bwMode="auto">
            <a:xfrm>
              <a:off x="5815013" y="3905250"/>
              <a:ext cx="468313" cy="69850"/>
            </a:xfrm>
            <a:custGeom>
              <a:avLst/>
              <a:gdLst>
                <a:gd name="T0" fmla="*/ 0 w 1285"/>
                <a:gd name="T1" fmla="*/ 0 h 193"/>
                <a:gd name="T2" fmla="*/ 1 w 1285"/>
                <a:gd name="T3" fmla="*/ 42 h 193"/>
                <a:gd name="T4" fmla="*/ 1284 w 1285"/>
                <a:gd name="T5" fmla="*/ 42 h 193"/>
                <a:gd name="T6" fmla="*/ 1285 w 1285"/>
                <a:gd name="T7" fmla="*/ 0 h 193"/>
                <a:gd name="T8" fmla="*/ 0 w 1285"/>
                <a:gd name="T9" fmla="*/ 0 h 193"/>
                <a:gd name="T10" fmla="*/ 3 w 1285"/>
                <a:gd name="T11" fmla="*/ 106 h 193"/>
                <a:gd name="T12" fmla="*/ 5 w 1285"/>
                <a:gd name="T13" fmla="*/ 193 h 193"/>
                <a:gd name="T14" fmla="*/ 1280 w 1285"/>
                <a:gd name="T15" fmla="*/ 193 h 193"/>
                <a:gd name="T16" fmla="*/ 1282 w 1285"/>
                <a:gd name="T17" fmla="*/ 106 h 193"/>
                <a:gd name="T18" fmla="*/ 3 w 1285"/>
                <a:gd name="T19" fmla="*/ 106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85" h="193">
                  <a:moveTo>
                    <a:pt x="0" y="0"/>
                  </a:moveTo>
                  <a:cubicBezTo>
                    <a:pt x="0" y="14"/>
                    <a:pt x="1" y="28"/>
                    <a:pt x="1" y="42"/>
                  </a:cubicBezTo>
                  <a:lnTo>
                    <a:pt x="1284" y="42"/>
                  </a:lnTo>
                  <a:cubicBezTo>
                    <a:pt x="1285" y="28"/>
                    <a:pt x="1285" y="14"/>
                    <a:pt x="1285" y="0"/>
                  </a:cubicBezTo>
                  <a:lnTo>
                    <a:pt x="0" y="0"/>
                  </a:lnTo>
                  <a:close/>
                  <a:moveTo>
                    <a:pt x="3" y="106"/>
                  </a:moveTo>
                  <a:cubicBezTo>
                    <a:pt x="4" y="135"/>
                    <a:pt x="5" y="164"/>
                    <a:pt x="5" y="193"/>
                  </a:cubicBezTo>
                  <a:lnTo>
                    <a:pt x="1280" y="193"/>
                  </a:lnTo>
                  <a:cubicBezTo>
                    <a:pt x="1281" y="164"/>
                    <a:pt x="1281" y="135"/>
                    <a:pt x="1282" y="106"/>
                  </a:cubicBezTo>
                  <a:lnTo>
                    <a:pt x="3" y="106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</p:grpSp>
      <p:grpSp>
        <p:nvGrpSpPr>
          <p:cNvPr id="44" name="组合 43" hidden="1"/>
          <p:cNvGrpSpPr/>
          <p:nvPr/>
        </p:nvGrpSpPr>
        <p:grpSpPr>
          <a:xfrm>
            <a:off x="4029921" y="6080948"/>
            <a:ext cx="348135" cy="747147"/>
            <a:chOff x="4554538" y="122238"/>
            <a:chExt cx="3106738" cy="6667501"/>
          </a:xfrm>
          <a:solidFill>
            <a:srgbClr val="004DA1"/>
          </a:solidFill>
        </p:grpSpPr>
        <p:sp>
          <p:nvSpPr>
            <p:cNvPr id="45" name="Freeform 286"/>
            <p:cNvSpPr>
              <a:spLocks noEditPoints="1"/>
            </p:cNvSpPr>
            <p:nvPr/>
          </p:nvSpPr>
          <p:spPr bwMode="auto">
            <a:xfrm>
              <a:off x="4554538" y="122238"/>
              <a:ext cx="3106738" cy="4002087"/>
            </a:xfrm>
            <a:custGeom>
              <a:avLst/>
              <a:gdLst>
                <a:gd name="T0" fmla="*/ 2899 w 8525"/>
                <a:gd name="T1" fmla="*/ 6723 h 11861"/>
                <a:gd name="T2" fmla="*/ 3417 w 8525"/>
                <a:gd name="T3" fmla="*/ 6860 h 11861"/>
                <a:gd name="T4" fmla="*/ 4841 w 8525"/>
                <a:gd name="T5" fmla="*/ 6181 h 11861"/>
                <a:gd name="T6" fmla="*/ 4746 w 8525"/>
                <a:gd name="T7" fmla="*/ 6003 h 11861"/>
                <a:gd name="T8" fmla="*/ 4132 w 8525"/>
                <a:gd name="T9" fmla="*/ 5927 h 11861"/>
                <a:gd name="T10" fmla="*/ 5665 w 8525"/>
                <a:gd name="T11" fmla="*/ 5761 h 11861"/>
                <a:gd name="T12" fmla="*/ 5775 w 8525"/>
                <a:gd name="T13" fmla="*/ 6055 h 11861"/>
                <a:gd name="T14" fmla="*/ 5165 w 8525"/>
                <a:gd name="T15" fmla="*/ 7791 h 11861"/>
                <a:gd name="T16" fmla="*/ 5342 w 8525"/>
                <a:gd name="T17" fmla="*/ 5903 h 11861"/>
                <a:gd name="T18" fmla="*/ 4483 w 8525"/>
                <a:gd name="T19" fmla="*/ 6974 h 11861"/>
                <a:gd name="T20" fmla="*/ 4056 w 8525"/>
                <a:gd name="T21" fmla="*/ 6278 h 11861"/>
                <a:gd name="T22" fmla="*/ 3814 w 8525"/>
                <a:gd name="T23" fmla="*/ 7195 h 11861"/>
                <a:gd name="T24" fmla="*/ 4254 w 8525"/>
                <a:gd name="T25" fmla="*/ 9341 h 11861"/>
                <a:gd name="T26" fmla="*/ 4882 w 8525"/>
                <a:gd name="T27" fmla="*/ 9985 h 11861"/>
                <a:gd name="T28" fmla="*/ 5857 w 8525"/>
                <a:gd name="T29" fmla="*/ 6739 h 11861"/>
                <a:gd name="T30" fmla="*/ 4231 w 8525"/>
                <a:gd name="T31" fmla="*/ 5403 h 11861"/>
                <a:gd name="T32" fmla="*/ 5418 w 8525"/>
                <a:gd name="T33" fmla="*/ 5170 h 11861"/>
                <a:gd name="T34" fmla="*/ 7805 w 8525"/>
                <a:gd name="T35" fmla="*/ 5610 h 11861"/>
                <a:gd name="T36" fmla="*/ 6148 w 8525"/>
                <a:gd name="T37" fmla="*/ 6219 h 11861"/>
                <a:gd name="T38" fmla="*/ 3494 w 8525"/>
                <a:gd name="T39" fmla="*/ 4403 h 11861"/>
                <a:gd name="T40" fmla="*/ 3968 w 8525"/>
                <a:gd name="T41" fmla="*/ 4194 h 11861"/>
                <a:gd name="T42" fmla="*/ 6844 w 8525"/>
                <a:gd name="T43" fmla="*/ 6095 h 11861"/>
                <a:gd name="T44" fmla="*/ 1973 w 8525"/>
                <a:gd name="T45" fmla="*/ 3308 h 11861"/>
                <a:gd name="T46" fmla="*/ 3275 w 8525"/>
                <a:gd name="T47" fmla="*/ 3474 h 11861"/>
                <a:gd name="T48" fmla="*/ 1677 w 8525"/>
                <a:gd name="T49" fmla="*/ 2824 h 11861"/>
                <a:gd name="T50" fmla="*/ 5857 w 8525"/>
                <a:gd name="T51" fmla="*/ 4303 h 11861"/>
                <a:gd name="T52" fmla="*/ 2943 w 8525"/>
                <a:gd name="T53" fmla="*/ 3035 h 11861"/>
                <a:gd name="T54" fmla="*/ 6189 w 8525"/>
                <a:gd name="T55" fmla="*/ 4518 h 11861"/>
                <a:gd name="T56" fmla="*/ 3022 w 8525"/>
                <a:gd name="T57" fmla="*/ 3042 h 11861"/>
                <a:gd name="T58" fmla="*/ 6476 w 8525"/>
                <a:gd name="T59" fmla="*/ 4189 h 11861"/>
                <a:gd name="T60" fmla="*/ 486 w 8525"/>
                <a:gd name="T61" fmla="*/ 1625 h 11861"/>
                <a:gd name="T62" fmla="*/ 3400 w 8525"/>
                <a:gd name="T63" fmla="*/ 2925 h 11861"/>
                <a:gd name="T64" fmla="*/ 1175 w 8525"/>
                <a:gd name="T65" fmla="*/ 1597 h 11861"/>
                <a:gd name="T66" fmla="*/ 6711 w 8525"/>
                <a:gd name="T67" fmla="*/ 5289 h 11861"/>
                <a:gd name="T68" fmla="*/ 780 w 8525"/>
                <a:gd name="T69" fmla="*/ 1558 h 11861"/>
                <a:gd name="T70" fmla="*/ 7454 w 8525"/>
                <a:gd name="T71" fmla="*/ 3758 h 11861"/>
                <a:gd name="T72" fmla="*/ 6432 w 8525"/>
                <a:gd name="T73" fmla="*/ 3083 h 11861"/>
                <a:gd name="T74" fmla="*/ 1701 w 8525"/>
                <a:gd name="T75" fmla="*/ 1533 h 11861"/>
                <a:gd name="T76" fmla="*/ 1227 w 8525"/>
                <a:gd name="T77" fmla="*/ 1362 h 11861"/>
                <a:gd name="T78" fmla="*/ 1754 w 8525"/>
                <a:gd name="T79" fmla="*/ 2076 h 11861"/>
                <a:gd name="T80" fmla="*/ 2613 w 8525"/>
                <a:gd name="T81" fmla="*/ 2392 h 11861"/>
                <a:gd name="T82" fmla="*/ 7237 w 8525"/>
                <a:gd name="T83" fmla="*/ 3583 h 11861"/>
                <a:gd name="T84" fmla="*/ 7012 w 8525"/>
                <a:gd name="T85" fmla="*/ 3249 h 11861"/>
                <a:gd name="T86" fmla="*/ 5036 w 8525"/>
                <a:gd name="T87" fmla="*/ 2548 h 11861"/>
                <a:gd name="T88" fmla="*/ 5318 w 8525"/>
                <a:gd name="T89" fmla="*/ 3250 h 11861"/>
                <a:gd name="T90" fmla="*/ 3874 w 8525"/>
                <a:gd name="T91" fmla="*/ 2593 h 11861"/>
                <a:gd name="T92" fmla="*/ 3567 w 8525"/>
                <a:gd name="T93" fmla="*/ 2640 h 11861"/>
                <a:gd name="T94" fmla="*/ 4438 w 8525"/>
                <a:gd name="T95" fmla="*/ 4140 h 11861"/>
                <a:gd name="T96" fmla="*/ 4561 w 8525"/>
                <a:gd name="T97" fmla="*/ 3767 h 11861"/>
                <a:gd name="T98" fmla="*/ 5399 w 8525"/>
                <a:gd name="T99" fmla="*/ 4582 h 11861"/>
                <a:gd name="T100" fmla="*/ 5756 w 8525"/>
                <a:gd name="T101" fmla="*/ 2775 h 11861"/>
                <a:gd name="T102" fmla="*/ 4712 w 8525"/>
                <a:gd name="T103" fmla="*/ 2293 h 11861"/>
                <a:gd name="T104" fmla="*/ 3263 w 8525"/>
                <a:gd name="T105" fmla="*/ 1281 h 11861"/>
                <a:gd name="T106" fmla="*/ 1613 w 8525"/>
                <a:gd name="T107" fmla="*/ 1169 h 11861"/>
                <a:gd name="T108" fmla="*/ 2264 w 8525"/>
                <a:gd name="T109" fmla="*/ 1193 h 11861"/>
                <a:gd name="T110" fmla="*/ 8048 w 8525"/>
                <a:gd name="T111" fmla="*/ 2950 h 11861"/>
                <a:gd name="T112" fmla="*/ 4947 w 8525"/>
                <a:gd name="T113" fmla="*/ 1763 h 11861"/>
                <a:gd name="T114" fmla="*/ 3537 w 8525"/>
                <a:gd name="T115" fmla="*/ 1422 h 11861"/>
                <a:gd name="T116" fmla="*/ 4538 w 8525"/>
                <a:gd name="T117" fmla="*/ 1345 h 11861"/>
                <a:gd name="T118" fmla="*/ 6715 w 8525"/>
                <a:gd name="T119" fmla="*/ 2116 h 11861"/>
                <a:gd name="T120" fmla="*/ 5323 w 8525"/>
                <a:gd name="T121" fmla="*/ 2321 h 11861"/>
                <a:gd name="T122" fmla="*/ 5541 w 8525"/>
                <a:gd name="T123" fmla="*/ 2382 h 118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525" h="11861">
                  <a:moveTo>
                    <a:pt x="8130" y="2479"/>
                  </a:moveTo>
                  <a:cubicBezTo>
                    <a:pt x="8066" y="2544"/>
                    <a:pt x="8110" y="2632"/>
                    <a:pt x="8083" y="2712"/>
                  </a:cubicBezTo>
                  <a:cubicBezTo>
                    <a:pt x="8078" y="2769"/>
                    <a:pt x="8041" y="2822"/>
                    <a:pt x="8017" y="2871"/>
                  </a:cubicBezTo>
                  <a:cubicBezTo>
                    <a:pt x="8027" y="2891"/>
                    <a:pt x="8054" y="2889"/>
                    <a:pt x="8071" y="2888"/>
                  </a:cubicBezTo>
                  <a:cubicBezTo>
                    <a:pt x="8180" y="2864"/>
                    <a:pt x="8337" y="2905"/>
                    <a:pt x="8402" y="2792"/>
                  </a:cubicBezTo>
                  <a:cubicBezTo>
                    <a:pt x="8471" y="2693"/>
                    <a:pt x="8479" y="2571"/>
                    <a:pt x="8525" y="2463"/>
                  </a:cubicBezTo>
                  <a:cubicBezTo>
                    <a:pt x="8394" y="2479"/>
                    <a:pt x="8253" y="2428"/>
                    <a:pt x="8130" y="2479"/>
                  </a:cubicBezTo>
                  <a:close/>
                  <a:moveTo>
                    <a:pt x="5401" y="1204"/>
                  </a:moveTo>
                  <a:lnTo>
                    <a:pt x="5347" y="1297"/>
                  </a:lnTo>
                  <a:lnTo>
                    <a:pt x="5347" y="1399"/>
                  </a:lnTo>
                  <a:cubicBezTo>
                    <a:pt x="5381" y="1444"/>
                    <a:pt x="5399" y="1498"/>
                    <a:pt x="5449" y="1525"/>
                  </a:cubicBezTo>
                  <a:cubicBezTo>
                    <a:pt x="5474" y="1460"/>
                    <a:pt x="5530" y="1407"/>
                    <a:pt x="5551" y="1340"/>
                  </a:cubicBezTo>
                  <a:cubicBezTo>
                    <a:pt x="5550" y="1265"/>
                    <a:pt x="5468" y="1230"/>
                    <a:pt x="5448" y="1159"/>
                  </a:cubicBezTo>
                  <a:cubicBezTo>
                    <a:pt x="5423" y="1157"/>
                    <a:pt x="5416" y="1186"/>
                    <a:pt x="5401" y="1204"/>
                  </a:cubicBezTo>
                  <a:close/>
                  <a:moveTo>
                    <a:pt x="2895" y="6666"/>
                  </a:moveTo>
                  <a:cubicBezTo>
                    <a:pt x="2871" y="6685"/>
                    <a:pt x="2907" y="6703"/>
                    <a:pt x="2899" y="6723"/>
                  </a:cubicBezTo>
                  <a:cubicBezTo>
                    <a:pt x="2911" y="6794"/>
                    <a:pt x="2982" y="6834"/>
                    <a:pt x="3034" y="6877"/>
                  </a:cubicBezTo>
                  <a:cubicBezTo>
                    <a:pt x="3160" y="6898"/>
                    <a:pt x="3146" y="7070"/>
                    <a:pt x="3264" y="7100"/>
                  </a:cubicBezTo>
                  <a:cubicBezTo>
                    <a:pt x="3342" y="7142"/>
                    <a:pt x="3438" y="7140"/>
                    <a:pt x="3525" y="7150"/>
                  </a:cubicBezTo>
                  <a:cubicBezTo>
                    <a:pt x="3481" y="7085"/>
                    <a:pt x="3464" y="7004"/>
                    <a:pt x="3427" y="6935"/>
                  </a:cubicBezTo>
                  <a:cubicBezTo>
                    <a:pt x="3356" y="6837"/>
                    <a:pt x="3228" y="6756"/>
                    <a:pt x="3095" y="6743"/>
                  </a:cubicBezTo>
                  <a:cubicBezTo>
                    <a:pt x="3023" y="6739"/>
                    <a:pt x="2960" y="6699"/>
                    <a:pt x="2895" y="6666"/>
                  </a:cubicBezTo>
                  <a:close/>
                  <a:moveTo>
                    <a:pt x="2831" y="6520"/>
                  </a:moveTo>
                  <a:lnTo>
                    <a:pt x="2828" y="6527"/>
                  </a:lnTo>
                  <a:cubicBezTo>
                    <a:pt x="2869" y="6633"/>
                    <a:pt x="2990" y="6679"/>
                    <a:pt x="3094" y="6700"/>
                  </a:cubicBezTo>
                  <a:lnTo>
                    <a:pt x="3094" y="6688"/>
                  </a:lnTo>
                  <a:cubicBezTo>
                    <a:pt x="3048" y="6651"/>
                    <a:pt x="3041" y="6581"/>
                    <a:pt x="2990" y="6546"/>
                  </a:cubicBezTo>
                  <a:cubicBezTo>
                    <a:pt x="2937" y="6537"/>
                    <a:pt x="2881" y="6535"/>
                    <a:pt x="2831" y="6520"/>
                  </a:cubicBezTo>
                  <a:close/>
                  <a:moveTo>
                    <a:pt x="3050" y="6534"/>
                  </a:moveTo>
                  <a:cubicBezTo>
                    <a:pt x="3053" y="6582"/>
                    <a:pt x="3099" y="6620"/>
                    <a:pt x="3126" y="6661"/>
                  </a:cubicBezTo>
                  <a:cubicBezTo>
                    <a:pt x="3150" y="6667"/>
                    <a:pt x="3148" y="6694"/>
                    <a:pt x="3171" y="6702"/>
                  </a:cubicBezTo>
                  <a:cubicBezTo>
                    <a:pt x="3255" y="6754"/>
                    <a:pt x="3355" y="6785"/>
                    <a:pt x="3417" y="6860"/>
                  </a:cubicBezTo>
                  <a:lnTo>
                    <a:pt x="3492" y="6956"/>
                  </a:lnTo>
                  <a:cubicBezTo>
                    <a:pt x="3547" y="6993"/>
                    <a:pt x="3620" y="6994"/>
                    <a:pt x="3655" y="7047"/>
                  </a:cubicBezTo>
                  <a:cubicBezTo>
                    <a:pt x="3676" y="7015"/>
                    <a:pt x="3663" y="6971"/>
                    <a:pt x="3661" y="6931"/>
                  </a:cubicBezTo>
                  <a:cubicBezTo>
                    <a:pt x="3627" y="6808"/>
                    <a:pt x="3499" y="6758"/>
                    <a:pt x="3408" y="6680"/>
                  </a:cubicBezTo>
                  <a:cubicBezTo>
                    <a:pt x="3318" y="6590"/>
                    <a:pt x="3178" y="6505"/>
                    <a:pt x="3050" y="6534"/>
                  </a:cubicBezTo>
                  <a:close/>
                  <a:moveTo>
                    <a:pt x="4224" y="6324"/>
                  </a:moveTo>
                  <a:cubicBezTo>
                    <a:pt x="4209" y="6341"/>
                    <a:pt x="4228" y="6360"/>
                    <a:pt x="4247" y="6356"/>
                  </a:cubicBezTo>
                  <a:cubicBezTo>
                    <a:pt x="4308" y="6352"/>
                    <a:pt x="4379" y="6403"/>
                    <a:pt x="4442" y="6408"/>
                  </a:cubicBezTo>
                  <a:cubicBezTo>
                    <a:pt x="4471" y="6411"/>
                    <a:pt x="4510" y="6423"/>
                    <a:pt x="4526" y="6405"/>
                  </a:cubicBezTo>
                  <a:cubicBezTo>
                    <a:pt x="4503" y="6385"/>
                    <a:pt x="4459" y="6387"/>
                    <a:pt x="4424" y="6366"/>
                  </a:cubicBezTo>
                  <a:cubicBezTo>
                    <a:pt x="4378" y="6328"/>
                    <a:pt x="4267" y="6258"/>
                    <a:pt x="4224" y="6324"/>
                  </a:cubicBezTo>
                  <a:close/>
                  <a:moveTo>
                    <a:pt x="4770" y="6052"/>
                  </a:moveTo>
                  <a:cubicBezTo>
                    <a:pt x="4585" y="6027"/>
                    <a:pt x="4427" y="6123"/>
                    <a:pt x="4273" y="6197"/>
                  </a:cubicBezTo>
                  <a:cubicBezTo>
                    <a:pt x="4257" y="6207"/>
                    <a:pt x="4258" y="6227"/>
                    <a:pt x="4264" y="6245"/>
                  </a:cubicBezTo>
                  <a:cubicBezTo>
                    <a:pt x="4310" y="6270"/>
                    <a:pt x="4378" y="6285"/>
                    <a:pt x="4434" y="6307"/>
                  </a:cubicBezTo>
                  <a:cubicBezTo>
                    <a:pt x="4586" y="6326"/>
                    <a:pt x="4696" y="6211"/>
                    <a:pt x="4841" y="6181"/>
                  </a:cubicBezTo>
                  <a:cubicBezTo>
                    <a:pt x="4902" y="6158"/>
                    <a:pt x="4947" y="6108"/>
                    <a:pt x="4995" y="6064"/>
                  </a:cubicBezTo>
                  <a:lnTo>
                    <a:pt x="4991" y="6051"/>
                  </a:lnTo>
                  <a:cubicBezTo>
                    <a:pt x="4920" y="6078"/>
                    <a:pt x="4843" y="6064"/>
                    <a:pt x="4770" y="6052"/>
                  </a:cubicBezTo>
                  <a:close/>
                  <a:moveTo>
                    <a:pt x="4566" y="5898"/>
                  </a:moveTo>
                  <a:lnTo>
                    <a:pt x="4348" y="6026"/>
                  </a:lnTo>
                  <a:cubicBezTo>
                    <a:pt x="4324" y="6056"/>
                    <a:pt x="4311" y="6090"/>
                    <a:pt x="4297" y="6124"/>
                  </a:cubicBezTo>
                  <a:lnTo>
                    <a:pt x="4321" y="6129"/>
                  </a:lnTo>
                  <a:cubicBezTo>
                    <a:pt x="4426" y="6072"/>
                    <a:pt x="4530" y="6025"/>
                    <a:pt x="4643" y="6002"/>
                  </a:cubicBezTo>
                  <a:cubicBezTo>
                    <a:pt x="4688" y="5996"/>
                    <a:pt x="4703" y="5959"/>
                    <a:pt x="4739" y="5942"/>
                  </a:cubicBezTo>
                  <a:cubicBezTo>
                    <a:pt x="4742" y="5923"/>
                    <a:pt x="4754" y="5904"/>
                    <a:pt x="4771" y="5895"/>
                  </a:cubicBezTo>
                  <a:cubicBezTo>
                    <a:pt x="4786" y="5900"/>
                    <a:pt x="4804" y="5908"/>
                    <a:pt x="4811" y="5891"/>
                  </a:cubicBezTo>
                  <a:cubicBezTo>
                    <a:pt x="4809" y="5874"/>
                    <a:pt x="4822" y="5863"/>
                    <a:pt x="4818" y="5850"/>
                  </a:cubicBezTo>
                  <a:cubicBezTo>
                    <a:pt x="4732" y="5848"/>
                    <a:pt x="4651" y="5868"/>
                    <a:pt x="4566" y="5898"/>
                  </a:cubicBezTo>
                  <a:close/>
                  <a:moveTo>
                    <a:pt x="5036" y="5856"/>
                  </a:moveTo>
                  <a:cubicBezTo>
                    <a:pt x="4958" y="5869"/>
                    <a:pt x="4867" y="5857"/>
                    <a:pt x="4811" y="5914"/>
                  </a:cubicBezTo>
                  <a:cubicBezTo>
                    <a:pt x="4791" y="5942"/>
                    <a:pt x="4759" y="5969"/>
                    <a:pt x="4746" y="6003"/>
                  </a:cubicBezTo>
                  <a:cubicBezTo>
                    <a:pt x="4816" y="6022"/>
                    <a:pt x="4900" y="6063"/>
                    <a:pt x="4971" y="6023"/>
                  </a:cubicBezTo>
                  <a:cubicBezTo>
                    <a:pt x="5050" y="5987"/>
                    <a:pt x="5077" y="5895"/>
                    <a:pt x="5103" y="5827"/>
                  </a:cubicBezTo>
                  <a:cubicBezTo>
                    <a:pt x="5081" y="5830"/>
                    <a:pt x="5058" y="5845"/>
                    <a:pt x="5036" y="5856"/>
                  </a:cubicBezTo>
                  <a:close/>
                  <a:moveTo>
                    <a:pt x="4095" y="5162"/>
                  </a:moveTo>
                  <a:cubicBezTo>
                    <a:pt x="3984" y="5237"/>
                    <a:pt x="3925" y="5367"/>
                    <a:pt x="3850" y="5472"/>
                  </a:cubicBezTo>
                  <a:cubicBezTo>
                    <a:pt x="3811" y="5594"/>
                    <a:pt x="3840" y="5731"/>
                    <a:pt x="3809" y="5857"/>
                  </a:cubicBezTo>
                  <a:lnTo>
                    <a:pt x="3743" y="6016"/>
                  </a:lnTo>
                  <a:cubicBezTo>
                    <a:pt x="3786" y="6095"/>
                    <a:pt x="3880" y="6132"/>
                    <a:pt x="3912" y="6215"/>
                  </a:cubicBezTo>
                  <a:cubicBezTo>
                    <a:pt x="3929" y="6217"/>
                    <a:pt x="3932" y="6187"/>
                    <a:pt x="3932" y="6175"/>
                  </a:cubicBezTo>
                  <a:cubicBezTo>
                    <a:pt x="3930" y="6069"/>
                    <a:pt x="4040" y="6040"/>
                    <a:pt x="4077" y="5956"/>
                  </a:cubicBezTo>
                  <a:cubicBezTo>
                    <a:pt x="4129" y="5776"/>
                    <a:pt x="4232" y="5600"/>
                    <a:pt x="4144" y="5405"/>
                  </a:cubicBezTo>
                  <a:cubicBezTo>
                    <a:pt x="4137" y="5343"/>
                    <a:pt x="4072" y="5287"/>
                    <a:pt x="4098" y="5222"/>
                  </a:cubicBezTo>
                  <a:cubicBezTo>
                    <a:pt x="4093" y="5200"/>
                    <a:pt x="4135" y="5170"/>
                    <a:pt x="4095" y="5162"/>
                  </a:cubicBezTo>
                  <a:close/>
                  <a:moveTo>
                    <a:pt x="4434" y="5324"/>
                  </a:moveTo>
                  <a:cubicBezTo>
                    <a:pt x="4361" y="5379"/>
                    <a:pt x="4254" y="5408"/>
                    <a:pt x="4246" y="5507"/>
                  </a:cubicBezTo>
                  <a:cubicBezTo>
                    <a:pt x="4232" y="5655"/>
                    <a:pt x="4200" y="5796"/>
                    <a:pt x="4132" y="5927"/>
                  </a:cubicBezTo>
                  <a:cubicBezTo>
                    <a:pt x="4113" y="5974"/>
                    <a:pt x="4124" y="6026"/>
                    <a:pt x="4107" y="6070"/>
                  </a:cubicBezTo>
                  <a:cubicBezTo>
                    <a:pt x="4089" y="6114"/>
                    <a:pt x="4055" y="6160"/>
                    <a:pt x="4079" y="6209"/>
                  </a:cubicBezTo>
                  <a:cubicBezTo>
                    <a:pt x="4116" y="6203"/>
                    <a:pt x="4119" y="6161"/>
                    <a:pt x="4144" y="6140"/>
                  </a:cubicBezTo>
                  <a:cubicBezTo>
                    <a:pt x="4220" y="6078"/>
                    <a:pt x="4314" y="6025"/>
                    <a:pt x="4349" y="5924"/>
                  </a:cubicBezTo>
                  <a:cubicBezTo>
                    <a:pt x="4408" y="5794"/>
                    <a:pt x="4391" y="5658"/>
                    <a:pt x="4450" y="5527"/>
                  </a:cubicBezTo>
                  <a:cubicBezTo>
                    <a:pt x="4488" y="5452"/>
                    <a:pt x="4506" y="5360"/>
                    <a:pt x="4483" y="5276"/>
                  </a:cubicBezTo>
                  <a:cubicBezTo>
                    <a:pt x="4459" y="5283"/>
                    <a:pt x="4452" y="5312"/>
                    <a:pt x="4434" y="5324"/>
                  </a:cubicBezTo>
                  <a:close/>
                  <a:moveTo>
                    <a:pt x="5101" y="5276"/>
                  </a:moveTo>
                  <a:cubicBezTo>
                    <a:pt x="5090" y="5315"/>
                    <a:pt x="5113" y="5355"/>
                    <a:pt x="5124" y="5395"/>
                  </a:cubicBezTo>
                  <a:cubicBezTo>
                    <a:pt x="5199" y="5502"/>
                    <a:pt x="5179" y="5620"/>
                    <a:pt x="5247" y="5725"/>
                  </a:cubicBezTo>
                  <a:cubicBezTo>
                    <a:pt x="5343" y="5856"/>
                    <a:pt x="5481" y="5969"/>
                    <a:pt x="5647" y="6018"/>
                  </a:cubicBezTo>
                  <a:cubicBezTo>
                    <a:pt x="5679" y="6014"/>
                    <a:pt x="5713" y="6004"/>
                    <a:pt x="5747" y="6017"/>
                  </a:cubicBezTo>
                  <a:lnTo>
                    <a:pt x="5762" y="6011"/>
                  </a:lnTo>
                  <a:cubicBezTo>
                    <a:pt x="5718" y="5970"/>
                    <a:pt x="5678" y="5916"/>
                    <a:pt x="5644" y="5859"/>
                  </a:cubicBezTo>
                  <a:cubicBezTo>
                    <a:pt x="5626" y="5817"/>
                    <a:pt x="5590" y="5775"/>
                    <a:pt x="5577" y="5731"/>
                  </a:cubicBezTo>
                  <a:cubicBezTo>
                    <a:pt x="5606" y="5723"/>
                    <a:pt x="5638" y="5751"/>
                    <a:pt x="5665" y="5761"/>
                  </a:cubicBezTo>
                  <a:lnTo>
                    <a:pt x="5670" y="5759"/>
                  </a:lnTo>
                  <a:cubicBezTo>
                    <a:pt x="5663" y="5721"/>
                    <a:pt x="5621" y="5705"/>
                    <a:pt x="5611" y="5665"/>
                  </a:cubicBezTo>
                  <a:cubicBezTo>
                    <a:pt x="5545" y="5534"/>
                    <a:pt x="5447" y="5429"/>
                    <a:pt x="5292" y="5385"/>
                  </a:cubicBezTo>
                  <a:cubicBezTo>
                    <a:pt x="5219" y="5361"/>
                    <a:pt x="5149" y="5330"/>
                    <a:pt x="5101" y="5276"/>
                  </a:cubicBezTo>
                  <a:close/>
                  <a:moveTo>
                    <a:pt x="6616" y="5858"/>
                  </a:moveTo>
                  <a:cubicBezTo>
                    <a:pt x="6583" y="5912"/>
                    <a:pt x="6523" y="5955"/>
                    <a:pt x="6490" y="6017"/>
                  </a:cubicBezTo>
                  <a:cubicBezTo>
                    <a:pt x="6410" y="6167"/>
                    <a:pt x="6224" y="6236"/>
                    <a:pt x="6063" y="6296"/>
                  </a:cubicBezTo>
                  <a:lnTo>
                    <a:pt x="6056" y="6290"/>
                  </a:lnTo>
                  <a:cubicBezTo>
                    <a:pt x="6086" y="6179"/>
                    <a:pt x="6078" y="6066"/>
                    <a:pt x="6066" y="5952"/>
                  </a:cubicBezTo>
                  <a:cubicBezTo>
                    <a:pt x="6062" y="5918"/>
                    <a:pt x="6100" y="5898"/>
                    <a:pt x="6087" y="5865"/>
                  </a:cubicBezTo>
                  <a:cubicBezTo>
                    <a:pt x="6018" y="5898"/>
                    <a:pt x="6003" y="5970"/>
                    <a:pt x="5979" y="6032"/>
                  </a:cubicBezTo>
                  <a:lnTo>
                    <a:pt x="5974" y="6034"/>
                  </a:lnTo>
                  <a:cubicBezTo>
                    <a:pt x="5892" y="5932"/>
                    <a:pt x="5793" y="5842"/>
                    <a:pt x="5665" y="5804"/>
                  </a:cubicBezTo>
                  <a:lnTo>
                    <a:pt x="5662" y="5811"/>
                  </a:lnTo>
                  <a:cubicBezTo>
                    <a:pt x="5736" y="5910"/>
                    <a:pt x="5808" y="6005"/>
                    <a:pt x="5890" y="6095"/>
                  </a:cubicBezTo>
                  <a:cubicBezTo>
                    <a:pt x="5849" y="6099"/>
                    <a:pt x="5823" y="6054"/>
                    <a:pt x="5775" y="6055"/>
                  </a:cubicBezTo>
                  <a:cubicBezTo>
                    <a:pt x="5706" y="6033"/>
                    <a:pt x="5645" y="6080"/>
                    <a:pt x="5579" y="6082"/>
                  </a:cubicBezTo>
                  <a:lnTo>
                    <a:pt x="5576" y="6092"/>
                  </a:lnTo>
                  <a:cubicBezTo>
                    <a:pt x="5691" y="6184"/>
                    <a:pt x="5842" y="6140"/>
                    <a:pt x="5957" y="6224"/>
                  </a:cubicBezTo>
                  <a:cubicBezTo>
                    <a:pt x="5975" y="6254"/>
                    <a:pt x="5981" y="6296"/>
                    <a:pt x="5966" y="6333"/>
                  </a:cubicBezTo>
                  <a:cubicBezTo>
                    <a:pt x="5922" y="6403"/>
                    <a:pt x="5842" y="6454"/>
                    <a:pt x="5810" y="6536"/>
                  </a:cubicBezTo>
                  <a:cubicBezTo>
                    <a:pt x="5757" y="6673"/>
                    <a:pt x="5751" y="6824"/>
                    <a:pt x="5734" y="6967"/>
                  </a:cubicBezTo>
                  <a:lnTo>
                    <a:pt x="5706" y="7018"/>
                  </a:lnTo>
                  <a:cubicBezTo>
                    <a:pt x="5595" y="7113"/>
                    <a:pt x="5471" y="7199"/>
                    <a:pt x="5397" y="7323"/>
                  </a:cubicBezTo>
                  <a:cubicBezTo>
                    <a:pt x="5388" y="7347"/>
                    <a:pt x="5380" y="7380"/>
                    <a:pt x="5371" y="7404"/>
                  </a:cubicBezTo>
                  <a:lnTo>
                    <a:pt x="5357" y="7394"/>
                  </a:lnTo>
                  <a:cubicBezTo>
                    <a:pt x="5327" y="7292"/>
                    <a:pt x="5287" y="7195"/>
                    <a:pt x="5304" y="7095"/>
                  </a:cubicBezTo>
                  <a:lnTo>
                    <a:pt x="5298" y="7089"/>
                  </a:lnTo>
                  <a:cubicBezTo>
                    <a:pt x="5236" y="7127"/>
                    <a:pt x="5226" y="7218"/>
                    <a:pt x="5227" y="7285"/>
                  </a:cubicBezTo>
                  <a:cubicBezTo>
                    <a:pt x="5230" y="7353"/>
                    <a:pt x="5227" y="7419"/>
                    <a:pt x="5248" y="7486"/>
                  </a:cubicBezTo>
                  <a:cubicBezTo>
                    <a:pt x="5199" y="7569"/>
                    <a:pt x="5157" y="7655"/>
                    <a:pt x="5123" y="7744"/>
                  </a:cubicBezTo>
                  <a:cubicBezTo>
                    <a:pt x="5141" y="7763"/>
                    <a:pt x="5196" y="7756"/>
                    <a:pt x="5165" y="7791"/>
                  </a:cubicBezTo>
                  <a:cubicBezTo>
                    <a:pt x="5113" y="7858"/>
                    <a:pt x="5051" y="7917"/>
                    <a:pt x="5020" y="7999"/>
                  </a:cubicBezTo>
                  <a:cubicBezTo>
                    <a:pt x="4943" y="8209"/>
                    <a:pt x="4890" y="8389"/>
                    <a:pt x="4769" y="8581"/>
                  </a:cubicBezTo>
                  <a:cubicBezTo>
                    <a:pt x="4748" y="8668"/>
                    <a:pt x="4775" y="8765"/>
                    <a:pt x="4732" y="8842"/>
                  </a:cubicBezTo>
                  <a:lnTo>
                    <a:pt x="4721" y="8838"/>
                  </a:lnTo>
                  <a:cubicBezTo>
                    <a:pt x="4697" y="8644"/>
                    <a:pt x="4633" y="8450"/>
                    <a:pt x="4653" y="8254"/>
                  </a:cubicBezTo>
                  <a:cubicBezTo>
                    <a:pt x="4665" y="8168"/>
                    <a:pt x="4724" y="8104"/>
                    <a:pt x="4777" y="8046"/>
                  </a:cubicBezTo>
                  <a:cubicBezTo>
                    <a:pt x="4888" y="7959"/>
                    <a:pt x="5034" y="7906"/>
                    <a:pt x="5107" y="7785"/>
                  </a:cubicBezTo>
                  <a:lnTo>
                    <a:pt x="5107" y="7773"/>
                  </a:lnTo>
                  <a:cubicBezTo>
                    <a:pt x="5080" y="7775"/>
                    <a:pt x="5069" y="7805"/>
                    <a:pt x="5043" y="7815"/>
                  </a:cubicBezTo>
                  <a:cubicBezTo>
                    <a:pt x="4938" y="7853"/>
                    <a:pt x="4831" y="7894"/>
                    <a:pt x="4726" y="7920"/>
                  </a:cubicBezTo>
                  <a:lnTo>
                    <a:pt x="4717" y="7909"/>
                  </a:lnTo>
                  <a:cubicBezTo>
                    <a:pt x="4837" y="7543"/>
                    <a:pt x="4988" y="7165"/>
                    <a:pt x="5154" y="6813"/>
                  </a:cubicBezTo>
                  <a:cubicBezTo>
                    <a:pt x="5163" y="6757"/>
                    <a:pt x="5196" y="6715"/>
                    <a:pt x="5216" y="6652"/>
                  </a:cubicBezTo>
                  <a:cubicBezTo>
                    <a:pt x="5269" y="6539"/>
                    <a:pt x="5290" y="6429"/>
                    <a:pt x="5319" y="6307"/>
                  </a:cubicBezTo>
                  <a:cubicBezTo>
                    <a:pt x="5341" y="6241"/>
                    <a:pt x="5345" y="6164"/>
                    <a:pt x="5345" y="6097"/>
                  </a:cubicBezTo>
                  <a:cubicBezTo>
                    <a:pt x="5361" y="6032"/>
                    <a:pt x="5347" y="5968"/>
                    <a:pt x="5342" y="5903"/>
                  </a:cubicBezTo>
                  <a:cubicBezTo>
                    <a:pt x="5225" y="5803"/>
                    <a:pt x="5123" y="5642"/>
                    <a:pt x="5113" y="5489"/>
                  </a:cubicBezTo>
                  <a:cubicBezTo>
                    <a:pt x="5107" y="5482"/>
                    <a:pt x="5093" y="5473"/>
                    <a:pt x="5088" y="5487"/>
                  </a:cubicBezTo>
                  <a:cubicBezTo>
                    <a:pt x="5094" y="5517"/>
                    <a:pt x="5081" y="5551"/>
                    <a:pt x="5070" y="5578"/>
                  </a:cubicBezTo>
                  <a:cubicBezTo>
                    <a:pt x="5024" y="5596"/>
                    <a:pt x="4995" y="5549"/>
                    <a:pt x="4954" y="5533"/>
                  </a:cubicBezTo>
                  <a:cubicBezTo>
                    <a:pt x="4925" y="5518"/>
                    <a:pt x="4922" y="5482"/>
                    <a:pt x="4889" y="5465"/>
                  </a:cubicBezTo>
                  <a:cubicBezTo>
                    <a:pt x="4883" y="5526"/>
                    <a:pt x="4908" y="5606"/>
                    <a:pt x="4963" y="5643"/>
                  </a:cubicBezTo>
                  <a:cubicBezTo>
                    <a:pt x="4994" y="5674"/>
                    <a:pt x="5052" y="5681"/>
                    <a:pt x="5069" y="5727"/>
                  </a:cubicBezTo>
                  <a:cubicBezTo>
                    <a:pt x="5077" y="5750"/>
                    <a:pt x="5063" y="5776"/>
                    <a:pt x="5086" y="5793"/>
                  </a:cubicBezTo>
                  <a:cubicBezTo>
                    <a:pt x="5108" y="5793"/>
                    <a:pt x="5133" y="5783"/>
                    <a:pt x="5161" y="5790"/>
                  </a:cubicBezTo>
                  <a:cubicBezTo>
                    <a:pt x="5180" y="5829"/>
                    <a:pt x="5136" y="5855"/>
                    <a:pt x="5138" y="5895"/>
                  </a:cubicBezTo>
                  <a:cubicBezTo>
                    <a:pt x="5113" y="5948"/>
                    <a:pt x="5086" y="6005"/>
                    <a:pt x="5059" y="6053"/>
                  </a:cubicBezTo>
                  <a:cubicBezTo>
                    <a:pt x="5045" y="6256"/>
                    <a:pt x="4954" y="6449"/>
                    <a:pt x="4896" y="6642"/>
                  </a:cubicBezTo>
                  <a:cubicBezTo>
                    <a:pt x="4861" y="6723"/>
                    <a:pt x="4808" y="6793"/>
                    <a:pt x="4762" y="6866"/>
                  </a:cubicBezTo>
                  <a:cubicBezTo>
                    <a:pt x="4727" y="6923"/>
                    <a:pt x="4653" y="6937"/>
                    <a:pt x="4583" y="6926"/>
                  </a:cubicBezTo>
                  <a:cubicBezTo>
                    <a:pt x="4537" y="6924"/>
                    <a:pt x="4526" y="6861"/>
                    <a:pt x="4486" y="6865"/>
                  </a:cubicBezTo>
                  <a:cubicBezTo>
                    <a:pt x="4469" y="6898"/>
                    <a:pt x="4480" y="6937"/>
                    <a:pt x="4483" y="6974"/>
                  </a:cubicBezTo>
                  <a:cubicBezTo>
                    <a:pt x="4529" y="7078"/>
                    <a:pt x="4492" y="7185"/>
                    <a:pt x="4504" y="7288"/>
                  </a:cubicBezTo>
                  <a:cubicBezTo>
                    <a:pt x="4487" y="7365"/>
                    <a:pt x="4483" y="7442"/>
                    <a:pt x="4457" y="7510"/>
                  </a:cubicBezTo>
                  <a:cubicBezTo>
                    <a:pt x="4442" y="7559"/>
                    <a:pt x="4439" y="7625"/>
                    <a:pt x="4405" y="7655"/>
                  </a:cubicBezTo>
                  <a:cubicBezTo>
                    <a:pt x="4362" y="7634"/>
                    <a:pt x="4333" y="7596"/>
                    <a:pt x="4279" y="7579"/>
                  </a:cubicBezTo>
                  <a:cubicBezTo>
                    <a:pt x="4162" y="7557"/>
                    <a:pt x="3975" y="7571"/>
                    <a:pt x="3933" y="7425"/>
                  </a:cubicBezTo>
                  <a:cubicBezTo>
                    <a:pt x="3902" y="7291"/>
                    <a:pt x="3941" y="7157"/>
                    <a:pt x="3990" y="7042"/>
                  </a:cubicBezTo>
                  <a:cubicBezTo>
                    <a:pt x="4092" y="7023"/>
                    <a:pt x="4217" y="6981"/>
                    <a:pt x="4227" y="6875"/>
                  </a:cubicBezTo>
                  <a:cubicBezTo>
                    <a:pt x="4163" y="6885"/>
                    <a:pt x="4112" y="6960"/>
                    <a:pt x="4036" y="6923"/>
                  </a:cubicBezTo>
                  <a:cubicBezTo>
                    <a:pt x="4018" y="6892"/>
                    <a:pt x="4047" y="6860"/>
                    <a:pt x="4038" y="6829"/>
                  </a:cubicBezTo>
                  <a:cubicBezTo>
                    <a:pt x="4041" y="6732"/>
                    <a:pt x="4039" y="6637"/>
                    <a:pt x="4029" y="6539"/>
                  </a:cubicBezTo>
                  <a:cubicBezTo>
                    <a:pt x="4043" y="6446"/>
                    <a:pt x="4146" y="6415"/>
                    <a:pt x="4179" y="6330"/>
                  </a:cubicBezTo>
                  <a:cubicBezTo>
                    <a:pt x="4215" y="6269"/>
                    <a:pt x="4204" y="6186"/>
                    <a:pt x="4237" y="6124"/>
                  </a:cubicBezTo>
                  <a:lnTo>
                    <a:pt x="4228" y="6125"/>
                  </a:lnTo>
                  <a:cubicBezTo>
                    <a:pt x="4199" y="6177"/>
                    <a:pt x="4142" y="6202"/>
                    <a:pt x="4117" y="6255"/>
                  </a:cubicBezTo>
                  <a:cubicBezTo>
                    <a:pt x="4083" y="6265"/>
                    <a:pt x="4095" y="6325"/>
                    <a:pt x="4053" y="6320"/>
                  </a:cubicBezTo>
                  <a:cubicBezTo>
                    <a:pt x="4047" y="6302"/>
                    <a:pt x="4051" y="6292"/>
                    <a:pt x="4056" y="6278"/>
                  </a:cubicBezTo>
                  <a:cubicBezTo>
                    <a:pt x="4023" y="6207"/>
                    <a:pt x="4037" y="6126"/>
                    <a:pt x="4067" y="6051"/>
                  </a:cubicBezTo>
                  <a:lnTo>
                    <a:pt x="4058" y="6051"/>
                  </a:lnTo>
                  <a:cubicBezTo>
                    <a:pt x="4015" y="6105"/>
                    <a:pt x="3971" y="6163"/>
                    <a:pt x="3969" y="6237"/>
                  </a:cubicBezTo>
                  <a:cubicBezTo>
                    <a:pt x="3949" y="6276"/>
                    <a:pt x="3955" y="6318"/>
                    <a:pt x="3939" y="6359"/>
                  </a:cubicBezTo>
                  <a:lnTo>
                    <a:pt x="3928" y="6354"/>
                  </a:lnTo>
                  <a:cubicBezTo>
                    <a:pt x="3900" y="6257"/>
                    <a:pt x="3839" y="6171"/>
                    <a:pt x="3764" y="6107"/>
                  </a:cubicBezTo>
                  <a:lnTo>
                    <a:pt x="3748" y="6104"/>
                  </a:lnTo>
                  <a:cubicBezTo>
                    <a:pt x="3794" y="6197"/>
                    <a:pt x="3794" y="6299"/>
                    <a:pt x="3858" y="6390"/>
                  </a:cubicBezTo>
                  <a:cubicBezTo>
                    <a:pt x="3893" y="6443"/>
                    <a:pt x="3946" y="6495"/>
                    <a:pt x="3949" y="6567"/>
                  </a:cubicBezTo>
                  <a:cubicBezTo>
                    <a:pt x="3945" y="6632"/>
                    <a:pt x="3978" y="6704"/>
                    <a:pt x="3945" y="6766"/>
                  </a:cubicBezTo>
                  <a:cubicBezTo>
                    <a:pt x="3923" y="6769"/>
                    <a:pt x="3890" y="6764"/>
                    <a:pt x="3870" y="6749"/>
                  </a:cubicBezTo>
                  <a:cubicBezTo>
                    <a:pt x="3861" y="6749"/>
                    <a:pt x="3842" y="6742"/>
                    <a:pt x="3845" y="6758"/>
                  </a:cubicBezTo>
                  <a:cubicBezTo>
                    <a:pt x="3873" y="6797"/>
                    <a:pt x="3904" y="6829"/>
                    <a:pt x="3950" y="6843"/>
                  </a:cubicBezTo>
                  <a:cubicBezTo>
                    <a:pt x="3945" y="6923"/>
                    <a:pt x="3907" y="6999"/>
                    <a:pt x="3878" y="7074"/>
                  </a:cubicBezTo>
                  <a:cubicBezTo>
                    <a:pt x="3847" y="7109"/>
                    <a:pt x="3854" y="7171"/>
                    <a:pt x="3824" y="7202"/>
                  </a:cubicBezTo>
                  <a:lnTo>
                    <a:pt x="3814" y="7195"/>
                  </a:lnTo>
                  <a:cubicBezTo>
                    <a:pt x="3786" y="7101"/>
                    <a:pt x="3737" y="7004"/>
                    <a:pt x="3771" y="6903"/>
                  </a:cubicBezTo>
                  <a:cubicBezTo>
                    <a:pt x="3703" y="6947"/>
                    <a:pt x="3701" y="7041"/>
                    <a:pt x="3702" y="7116"/>
                  </a:cubicBezTo>
                  <a:cubicBezTo>
                    <a:pt x="3663" y="7117"/>
                    <a:pt x="3651" y="7069"/>
                    <a:pt x="3614" y="7054"/>
                  </a:cubicBezTo>
                  <a:lnTo>
                    <a:pt x="3518" y="7001"/>
                  </a:lnTo>
                  <a:lnTo>
                    <a:pt x="3511" y="7007"/>
                  </a:lnTo>
                  <a:cubicBezTo>
                    <a:pt x="3548" y="7080"/>
                    <a:pt x="3573" y="7172"/>
                    <a:pt x="3650" y="7218"/>
                  </a:cubicBezTo>
                  <a:cubicBezTo>
                    <a:pt x="3641" y="7230"/>
                    <a:pt x="3612" y="7215"/>
                    <a:pt x="3602" y="7207"/>
                  </a:cubicBezTo>
                  <a:cubicBezTo>
                    <a:pt x="3538" y="7182"/>
                    <a:pt x="3467" y="7166"/>
                    <a:pt x="3401" y="7192"/>
                  </a:cubicBezTo>
                  <a:cubicBezTo>
                    <a:pt x="3419" y="7223"/>
                    <a:pt x="3466" y="7213"/>
                    <a:pt x="3494" y="7240"/>
                  </a:cubicBezTo>
                  <a:cubicBezTo>
                    <a:pt x="3589" y="7308"/>
                    <a:pt x="3720" y="7304"/>
                    <a:pt x="3814" y="7363"/>
                  </a:cubicBezTo>
                  <a:cubicBezTo>
                    <a:pt x="3841" y="7394"/>
                    <a:pt x="3823" y="7430"/>
                    <a:pt x="3840" y="7464"/>
                  </a:cubicBezTo>
                  <a:cubicBezTo>
                    <a:pt x="3875" y="7564"/>
                    <a:pt x="3955" y="7646"/>
                    <a:pt x="4065" y="7665"/>
                  </a:cubicBezTo>
                  <a:cubicBezTo>
                    <a:pt x="4145" y="7680"/>
                    <a:pt x="4235" y="7672"/>
                    <a:pt x="4295" y="7738"/>
                  </a:cubicBezTo>
                  <a:cubicBezTo>
                    <a:pt x="4373" y="7827"/>
                    <a:pt x="4368" y="7931"/>
                    <a:pt x="4336" y="8025"/>
                  </a:cubicBezTo>
                  <a:cubicBezTo>
                    <a:pt x="4286" y="8277"/>
                    <a:pt x="4266" y="8540"/>
                    <a:pt x="4260" y="8801"/>
                  </a:cubicBezTo>
                  <a:cubicBezTo>
                    <a:pt x="4268" y="8981"/>
                    <a:pt x="4259" y="9162"/>
                    <a:pt x="4254" y="9341"/>
                  </a:cubicBezTo>
                  <a:cubicBezTo>
                    <a:pt x="4246" y="9408"/>
                    <a:pt x="4247" y="9484"/>
                    <a:pt x="4242" y="9552"/>
                  </a:cubicBezTo>
                  <a:cubicBezTo>
                    <a:pt x="4190" y="9587"/>
                    <a:pt x="4122" y="9549"/>
                    <a:pt x="4066" y="9539"/>
                  </a:cubicBezTo>
                  <a:cubicBezTo>
                    <a:pt x="4043" y="9609"/>
                    <a:pt x="4121" y="9663"/>
                    <a:pt x="4167" y="9712"/>
                  </a:cubicBezTo>
                  <a:cubicBezTo>
                    <a:pt x="4199" y="9740"/>
                    <a:pt x="4239" y="9771"/>
                    <a:pt x="4240" y="9815"/>
                  </a:cubicBezTo>
                  <a:cubicBezTo>
                    <a:pt x="4218" y="9916"/>
                    <a:pt x="4230" y="10019"/>
                    <a:pt x="4202" y="10114"/>
                  </a:cubicBezTo>
                  <a:cubicBezTo>
                    <a:pt x="4172" y="10315"/>
                    <a:pt x="4107" y="10526"/>
                    <a:pt x="4062" y="10720"/>
                  </a:cubicBezTo>
                  <a:cubicBezTo>
                    <a:pt x="4050" y="10798"/>
                    <a:pt x="4125" y="10871"/>
                    <a:pt x="4152" y="10948"/>
                  </a:cubicBezTo>
                  <a:cubicBezTo>
                    <a:pt x="4202" y="11097"/>
                    <a:pt x="4168" y="11252"/>
                    <a:pt x="4159" y="11398"/>
                  </a:cubicBezTo>
                  <a:cubicBezTo>
                    <a:pt x="4130" y="11438"/>
                    <a:pt x="4147" y="11496"/>
                    <a:pt x="4132" y="11545"/>
                  </a:cubicBezTo>
                  <a:cubicBezTo>
                    <a:pt x="4125" y="11676"/>
                    <a:pt x="4290" y="11728"/>
                    <a:pt x="4324" y="11855"/>
                  </a:cubicBezTo>
                  <a:cubicBezTo>
                    <a:pt x="4330" y="11861"/>
                    <a:pt x="4340" y="11857"/>
                    <a:pt x="4346" y="11852"/>
                  </a:cubicBezTo>
                  <a:cubicBezTo>
                    <a:pt x="4383" y="11556"/>
                    <a:pt x="4447" y="11290"/>
                    <a:pt x="4624" y="11032"/>
                  </a:cubicBezTo>
                  <a:cubicBezTo>
                    <a:pt x="4638" y="10986"/>
                    <a:pt x="4582" y="10953"/>
                    <a:pt x="4575" y="10903"/>
                  </a:cubicBezTo>
                  <a:cubicBezTo>
                    <a:pt x="4548" y="10838"/>
                    <a:pt x="4582" y="10772"/>
                    <a:pt x="4599" y="10708"/>
                  </a:cubicBezTo>
                  <a:cubicBezTo>
                    <a:pt x="4675" y="10510"/>
                    <a:pt x="4721" y="10280"/>
                    <a:pt x="4840" y="10106"/>
                  </a:cubicBezTo>
                  <a:cubicBezTo>
                    <a:pt x="4873" y="10075"/>
                    <a:pt x="4879" y="10027"/>
                    <a:pt x="4882" y="9985"/>
                  </a:cubicBezTo>
                  <a:cubicBezTo>
                    <a:pt x="4861" y="9941"/>
                    <a:pt x="4798" y="9936"/>
                    <a:pt x="4767" y="9904"/>
                  </a:cubicBezTo>
                  <a:cubicBezTo>
                    <a:pt x="4611" y="9805"/>
                    <a:pt x="4651" y="9624"/>
                    <a:pt x="4624" y="9480"/>
                  </a:cubicBezTo>
                  <a:cubicBezTo>
                    <a:pt x="4635" y="9386"/>
                    <a:pt x="4598" y="9246"/>
                    <a:pt x="4727" y="9213"/>
                  </a:cubicBezTo>
                  <a:cubicBezTo>
                    <a:pt x="4887" y="9091"/>
                    <a:pt x="4941" y="8907"/>
                    <a:pt x="5031" y="8730"/>
                  </a:cubicBezTo>
                  <a:cubicBezTo>
                    <a:pt x="5154" y="8444"/>
                    <a:pt x="5227" y="8134"/>
                    <a:pt x="5304" y="7845"/>
                  </a:cubicBezTo>
                  <a:cubicBezTo>
                    <a:pt x="5348" y="7697"/>
                    <a:pt x="5411" y="7533"/>
                    <a:pt x="5528" y="7421"/>
                  </a:cubicBezTo>
                  <a:cubicBezTo>
                    <a:pt x="5630" y="7315"/>
                    <a:pt x="5726" y="7199"/>
                    <a:pt x="5871" y="7137"/>
                  </a:cubicBezTo>
                  <a:cubicBezTo>
                    <a:pt x="5922" y="7106"/>
                    <a:pt x="5909" y="7038"/>
                    <a:pt x="5912" y="6988"/>
                  </a:cubicBezTo>
                  <a:cubicBezTo>
                    <a:pt x="5951" y="6874"/>
                    <a:pt x="6005" y="6792"/>
                    <a:pt x="6068" y="6695"/>
                  </a:cubicBezTo>
                  <a:cubicBezTo>
                    <a:pt x="6150" y="6628"/>
                    <a:pt x="6268" y="6635"/>
                    <a:pt x="6367" y="6638"/>
                  </a:cubicBezTo>
                  <a:cubicBezTo>
                    <a:pt x="6373" y="6620"/>
                    <a:pt x="6351" y="6612"/>
                    <a:pt x="6335" y="6609"/>
                  </a:cubicBezTo>
                  <a:cubicBezTo>
                    <a:pt x="6271" y="6573"/>
                    <a:pt x="6199" y="6580"/>
                    <a:pt x="6135" y="6567"/>
                  </a:cubicBezTo>
                  <a:lnTo>
                    <a:pt x="6134" y="6547"/>
                  </a:lnTo>
                  <a:cubicBezTo>
                    <a:pt x="6170" y="6487"/>
                    <a:pt x="6208" y="6423"/>
                    <a:pt x="6248" y="6364"/>
                  </a:cubicBezTo>
                  <a:cubicBezTo>
                    <a:pt x="6181" y="6369"/>
                    <a:pt x="6123" y="6418"/>
                    <a:pt x="6063" y="6441"/>
                  </a:cubicBezTo>
                  <a:cubicBezTo>
                    <a:pt x="5972" y="6520"/>
                    <a:pt x="5918" y="6637"/>
                    <a:pt x="5857" y="6739"/>
                  </a:cubicBezTo>
                  <a:cubicBezTo>
                    <a:pt x="5859" y="6744"/>
                    <a:pt x="5855" y="6754"/>
                    <a:pt x="5850" y="6756"/>
                  </a:cubicBezTo>
                  <a:cubicBezTo>
                    <a:pt x="5839" y="6697"/>
                    <a:pt x="5862" y="6635"/>
                    <a:pt x="5881" y="6575"/>
                  </a:cubicBezTo>
                  <a:cubicBezTo>
                    <a:pt x="5928" y="6476"/>
                    <a:pt x="6010" y="6398"/>
                    <a:pt x="6119" y="6361"/>
                  </a:cubicBezTo>
                  <a:cubicBezTo>
                    <a:pt x="6234" y="6323"/>
                    <a:pt x="6349" y="6269"/>
                    <a:pt x="6473" y="6262"/>
                  </a:cubicBezTo>
                  <a:cubicBezTo>
                    <a:pt x="6639" y="6279"/>
                    <a:pt x="6818" y="6321"/>
                    <a:pt x="6964" y="6220"/>
                  </a:cubicBezTo>
                  <a:lnTo>
                    <a:pt x="6970" y="6207"/>
                  </a:lnTo>
                  <a:cubicBezTo>
                    <a:pt x="6879" y="6195"/>
                    <a:pt x="6790" y="6192"/>
                    <a:pt x="6698" y="6172"/>
                  </a:cubicBezTo>
                  <a:lnTo>
                    <a:pt x="6695" y="6167"/>
                  </a:lnTo>
                  <a:cubicBezTo>
                    <a:pt x="6776" y="6116"/>
                    <a:pt x="6838" y="6046"/>
                    <a:pt x="6896" y="5974"/>
                  </a:cubicBezTo>
                  <a:cubicBezTo>
                    <a:pt x="6888" y="5959"/>
                    <a:pt x="6874" y="5973"/>
                    <a:pt x="6865" y="5974"/>
                  </a:cubicBezTo>
                  <a:cubicBezTo>
                    <a:pt x="6784" y="5994"/>
                    <a:pt x="6698" y="6015"/>
                    <a:pt x="6625" y="6038"/>
                  </a:cubicBezTo>
                  <a:cubicBezTo>
                    <a:pt x="6624" y="5994"/>
                    <a:pt x="6674" y="5955"/>
                    <a:pt x="6684" y="5907"/>
                  </a:cubicBezTo>
                  <a:cubicBezTo>
                    <a:pt x="6688" y="5874"/>
                    <a:pt x="6714" y="5829"/>
                    <a:pt x="6712" y="5789"/>
                  </a:cubicBezTo>
                  <a:cubicBezTo>
                    <a:pt x="6672" y="5793"/>
                    <a:pt x="6653" y="5841"/>
                    <a:pt x="6616" y="5858"/>
                  </a:cubicBezTo>
                  <a:close/>
                  <a:moveTo>
                    <a:pt x="4171" y="5132"/>
                  </a:moveTo>
                  <a:cubicBezTo>
                    <a:pt x="4121" y="5227"/>
                    <a:pt x="4180" y="5321"/>
                    <a:pt x="4231" y="5403"/>
                  </a:cubicBezTo>
                  <a:cubicBezTo>
                    <a:pt x="4257" y="5413"/>
                    <a:pt x="4261" y="5379"/>
                    <a:pt x="4283" y="5368"/>
                  </a:cubicBezTo>
                  <a:cubicBezTo>
                    <a:pt x="4357" y="5310"/>
                    <a:pt x="4459" y="5271"/>
                    <a:pt x="4466" y="5164"/>
                  </a:cubicBezTo>
                  <a:cubicBezTo>
                    <a:pt x="4446" y="5058"/>
                    <a:pt x="4373" y="4955"/>
                    <a:pt x="4399" y="4855"/>
                  </a:cubicBezTo>
                  <a:cubicBezTo>
                    <a:pt x="4277" y="4902"/>
                    <a:pt x="4196" y="5012"/>
                    <a:pt x="4171" y="5132"/>
                  </a:cubicBezTo>
                  <a:close/>
                  <a:moveTo>
                    <a:pt x="5499" y="5127"/>
                  </a:moveTo>
                  <a:cubicBezTo>
                    <a:pt x="5468" y="5209"/>
                    <a:pt x="5497" y="5300"/>
                    <a:pt x="5491" y="5383"/>
                  </a:cubicBezTo>
                  <a:cubicBezTo>
                    <a:pt x="5496" y="5425"/>
                    <a:pt x="5526" y="5460"/>
                    <a:pt x="5553" y="5490"/>
                  </a:cubicBezTo>
                  <a:cubicBezTo>
                    <a:pt x="5632" y="5587"/>
                    <a:pt x="5668" y="5707"/>
                    <a:pt x="5764" y="5784"/>
                  </a:cubicBezTo>
                  <a:cubicBezTo>
                    <a:pt x="5831" y="5833"/>
                    <a:pt x="5908" y="5879"/>
                    <a:pt x="5951" y="5946"/>
                  </a:cubicBezTo>
                  <a:cubicBezTo>
                    <a:pt x="5987" y="5909"/>
                    <a:pt x="5959" y="5847"/>
                    <a:pt x="5957" y="5799"/>
                  </a:cubicBezTo>
                  <a:cubicBezTo>
                    <a:pt x="5924" y="5661"/>
                    <a:pt x="5787" y="5568"/>
                    <a:pt x="5757" y="5431"/>
                  </a:cubicBezTo>
                  <a:cubicBezTo>
                    <a:pt x="5743" y="5300"/>
                    <a:pt x="5640" y="5166"/>
                    <a:pt x="5499" y="5127"/>
                  </a:cubicBezTo>
                  <a:close/>
                  <a:moveTo>
                    <a:pt x="5115" y="4959"/>
                  </a:moveTo>
                  <a:cubicBezTo>
                    <a:pt x="5126" y="5065"/>
                    <a:pt x="5065" y="5199"/>
                    <a:pt x="5185" y="5281"/>
                  </a:cubicBezTo>
                  <a:cubicBezTo>
                    <a:pt x="5262" y="5326"/>
                    <a:pt x="5343" y="5354"/>
                    <a:pt x="5429" y="5387"/>
                  </a:cubicBezTo>
                  <a:cubicBezTo>
                    <a:pt x="5439" y="5316"/>
                    <a:pt x="5438" y="5241"/>
                    <a:pt x="5418" y="5170"/>
                  </a:cubicBezTo>
                  <a:cubicBezTo>
                    <a:pt x="5415" y="5110"/>
                    <a:pt x="5355" y="5064"/>
                    <a:pt x="5300" y="5039"/>
                  </a:cubicBezTo>
                  <a:cubicBezTo>
                    <a:pt x="5248" y="5007"/>
                    <a:pt x="5186" y="4998"/>
                    <a:pt x="5143" y="4954"/>
                  </a:cubicBezTo>
                  <a:cubicBezTo>
                    <a:pt x="5134" y="4955"/>
                    <a:pt x="5120" y="4945"/>
                    <a:pt x="5115" y="4959"/>
                  </a:cubicBezTo>
                  <a:close/>
                  <a:moveTo>
                    <a:pt x="7391" y="5800"/>
                  </a:moveTo>
                  <a:cubicBezTo>
                    <a:pt x="7262" y="5942"/>
                    <a:pt x="7117" y="6095"/>
                    <a:pt x="6906" y="6127"/>
                  </a:cubicBezTo>
                  <a:cubicBezTo>
                    <a:pt x="6891" y="6141"/>
                    <a:pt x="6853" y="6130"/>
                    <a:pt x="6861" y="6153"/>
                  </a:cubicBezTo>
                  <a:cubicBezTo>
                    <a:pt x="6919" y="6171"/>
                    <a:pt x="6987" y="6151"/>
                    <a:pt x="7048" y="6182"/>
                  </a:cubicBezTo>
                  <a:cubicBezTo>
                    <a:pt x="7038" y="6198"/>
                    <a:pt x="7015" y="6201"/>
                    <a:pt x="7012" y="6219"/>
                  </a:cubicBezTo>
                  <a:cubicBezTo>
                    <a:pt x="7060" y="6230"/>
                    <a:pt x="7110" y="6190"/>
                    <a:pt x="7153" y="6179"/>
                  </a:cubicBezTo>
                  <a:cubicBezTo>
                    <a:pt x="7383" y="6088"/>
                    <a:pt x="7527" y="5904"/>
                    <a:pt x="7702" y="5755"/>
                  </a:cubicBezTo>
                  <a:lnTo>
                    <a:pt x="7700" y="5747"/>
                  </a:lnTo>
                  <a:cubicBezTo>
                    <a:pt x="7596" y="5761"/>
                    <a:pt x="7485" y="5746"/>
                    <a:pt x="7391" y="5800"/>
                  </a:cubicBezTo>
                  <a:close/>
                  <a:moveTo>
                    <a:pt x="7805" y="5610"/>
                  </a:moveTo>
                  <a:cubicBezTo>
                    <a:pt x="7807" y="5615"/>
                    <a:pt x="7809" y="5612"/>
                    <a:pt x="7810" y="5608"/>
                  </a:cubicBezTo>
                  <a:lnTo>
                    <a:pt x="7806" y="5607"/>
                  </a:lnTo>
                  <a:lnTo>
                    <a:pt x="7805" y="5610"/>
                  </a:lnTo>
                  <a:close/>
                  <a:moveTo>
                    <a:pt x="6419" y="5082"/>
                  </a:moveTo>
                  <a:cubicBezTo>
                    <a:pt x="6423" y="5174"/>
                    <a:pt x="6464" y="5269"/>
                    <a:pt x="6490" y="5357"/>
                  </a:cubicBezTo>
                  <a:lnTo>
                    <a:pt x="6485" y="5359"/>
                  </a:lnTo>
                  <a:cubicBezTo>
                    <a:pt x="6423" y="5296"/>
                    <a:pt x="6354" y="5230"/>
                    <a:pt x="6270" y="5201"/>
                  </a:cubicBezTo>
                  <a:cubicBezTo>
                    <a:pt x="6256" y="5204"/>
                    <a:pt x="6266" y="5223"/>
                    <a:pt x="6270" y="5233"/>
                  </a:cubicBezTo>
                  <a:cubicBezTo>
                    <a:pt x="6385" y="5372"/>
                    <a:pt x="6593" y="5515"/>
                    <a:pt x="6540" y="5710"/>
                  </a:cubicBezTo>
                  <a:cubicBezTo>
                    <a:pt x="6531" y="5778"/>
                    <a:pt x="6489" y="5840"/>
                    <a:pt x="6432" y="5865"/>
                  </a:cubicBezTo>
                  <a:cubicBezTo>
                    <a:pt x="6406" y="5855"/>
                    <a:pt x="6418" y="5813"/>
                    <a:pt x="6403" y="5795"/>
                  </a:cubicBezTo>
                  <a:cubicBezTo>
                    <a:pt x="6427" y="5789"/>
                    <a:pt x="6411" y="5763"/>
                    <a:pt x="6414" y="5744"/>
                  </a:cubicBezTo>
                  <a:cubicBezTo>
                    <a:pt x="6410" y="5664"/>
                    <a:pt x="6428" y="5585"/>
                    <a:pt x="6437" y="5506"/>
                  </a:cubicBezTo>
                  <a:cubicBezTo>
                    <a:pt x="6427" y="5455"/>
                    <a:pt x="6379" y="5432"/>
                    <a:pt x="6359" y="5385"/>
                  </a:cubicBezTo>
                  <a:cubicBezTo>
                    <a:pt x="6322" y="5367"/>
                    <a:pt x="6314" y="5411"/>
                    <a:pt x="6302" y="5430"/>
                  </a:cubicBezTo>
                  <a:cubicBezTo>
                    <a:pt x="6295" y="5482"/>
                    <a:pt x="6260" y="5516"/>
                    <a:pt x="6275" y="5569"/>
                  </a:cubicBezTo>
                  <a:cubicBezTo>
                    <a:pt x="6252" y="5694"/>
                    <a:pt x="6251" y="5819"/>
                    <a:pt x="6229" y="5944"/>
                  </a:cubicBezTo>
                  <a:cubicBezTo>
                    <a:pt x="6224" y="6036"/>
                    <a:pt x="6178" y="6132"/>
                    <a:pt x="6142" y="6213"/>
                  </a:cubicBezTo>
                  <a:lnTo>
                    <a:pt x="6148" y="6219"/>
                  </a:lnTo>
                  <a:cubicBezTo>
                    <a:pt x="6263" y="6169"/>
                    <a:pt x="6373" y="6098"/>
                    <a:pt x="6400" y="5971"/>
                  </a:cubicBezTo>
                  <a:cubicBezTo>
                    <a:pt x="6455" y="5929"/>
                    <a:pt x="6517" y="5902"/>
                    <a:pt x="6554" y="5841"/>
                  </a:cubicBezTo>
                  <a:cubicBezTo>
                    <a:pt x="6616" y="5736"/>
                    <a:pt x="6608" y="5599"/>
                    <a:pt x="6660" y="5490"/>
                  </a:cubicBezTo>
                  <a:cubicBezTo>
                    <a:pt x="6680" y="5380"/>
                    <a:pt x="6661" y="5262"/>
                    <a:pt x="6675" y="5158"/>
                  </a:cubicBezTo>
                  <a:lnTo>
                    <a:pt x="6664" y="5153"/>
                  </a:lnTo>
                  <a:cubicBezTo>
                    <a:pt x="6630" y="5207"/>
                    <a:pt x="6612" y="5267"/>
                    <a:pt x="6578" y="5320"/>
                  </a:cubicBezTo>
                  <a:cubicBezTo>
                    <a:pt x="6543" y="5232"/>
                    <a:pt x="6489" y="5125"/>
                    <a:pt x="6427" y="5062"/>
                  </a:cubicBezTo>
                  <a:lnTo>
                    <a:pt x="6419" y="5082"/>
                  </a:lnTo>
                  <a:close/>
                  <a:moveTo>
                    <a:pt x="3968" y="4194"/>
                  </a:moveTo>
                  <a:cubicBezTo>
                    <a:pt x="3918" y="4221"/>
                    <a:pt x="3875" y="4256"/>
                    <a:pt x="3814" y="4256"/>
                  </a:cubicBezTo>
                  <a:lnTo>
                    <a:pt x="3698" y="4234"/>
                  </a:lnTo>
                  <a:cubicBezTo>
                    <a:pt x="3681" y="4244"/>
                    <a:pt x="3687" y="4262"/>
                    <a:pt x="3699" y="4274"/>
                  </a:cubicBezTo>
                  <a:cubicBezTo>
                    <a:pt x="3717" y="4328"/>
                    <a:pt x="3802" y="4298"/>
                    <a:pt x="3811" y="4353"/>
                  </a:cubicBezTo>
                  <a:cubicBezTo>
                    <a:pt x="3724" y="4457"/>
                    <a:pt x="3644" y="4563"/>
                    <a:pt x="3492" y="4587"/>
                  </a:cubicBezTo>
                  <a:cubicBezTo>
                    <a:pt x="3468" y="4582"/>
                    <a:pt x="3444" y="4576"/>
                    <a:pt x="3429" y="4559"/>
                  </a:cubicBezTo>
                  <a:cubicBezTo>
                    <a:pt x="3409" y="4500"/>
                    <a:pt x="3470" y="4453"/>
                    <a:pt x="3494" y="4403"/>
                  </a:cubicBezTo>
                  <a:cubicBezTo>
                    <a:pt x="3522" y="4343"/>
                    <a:pt x="3513" y="4277"/>
                    <a:pt x="3508" y="4212"/>
                  </a:cubicBezTo>
                  <a:cubicBezTo>
                    <a:pt x="3445" y="4251"/>
                    <a:pt x="3404" y="4333"/>
                    <a:pt x="3392" y="4411"/>
                  </a:cubicBezTo>
                  <a:cubicBezTo>
                    <a:pt x="3401" y="4442"/>
                    <a:pt x="3391" y="4481"/>
                    <a:pt x="3362" y="4498"/>
                  </a:cubicBezTo>
                  <a:cubicBezTo>
                    <a:pt x="3333" y="4396"/>
                    <a:pt x="3246" y="4319"/>
                    <a:pt x="3150" y="4266"/>
                  </a:cubicBezTo>
                  <a:cubicBezTo>
                    <a:pt x="3147" y="4351"/>
                    <a:pt x="3211" y="4431"/>
                    <a:pt x="3242" y="4518"/>
                  </a:cubicBezTo>
                  <a:cubicBezTo>
                    <a:pt x="3163" y="4487"/>
                    <a:pt x="3086" y="4465"/>
                    <a:pt x="3010" y="4436"/>
                  </a:cubicBezTo>
                  <a:cubicBezTo>
                    <a:pt x="2993" y="4449"/>
                    <a:pt x="3017" y="4462"/>
                    <a:pt x="3026" y="4474"/>
                  </a:cubicBezTo>
                  <a:cubicBezTo>
                    <a:pt x="3094" y="4578"/>
                    <a:pt x="3216" y="4630"/>
                    <a:pt x="3342" y="4639"/>
                  </a:cubicBezTo>
                  <a:cubicBezTo>
                    <a:pt x="3441" y="4685"/>
                    <a:pt x="3543" y="4678"/>
                    <a:pt x="3631" y="4629"/>
                  </a:cubicBezTo>
                  <a:cubicBezTo>
                    <a:pt x="3690" y="4601"/>
                    <a:pt x="3724" y="4547"/>
                    <a:pt x="3777" y="4520"/>
                  </a:cubicBezTo>
                  <a:cubicBezTo>
                    <a:pt x="3814" y="4582"/>
                    <a:pt x="3890" y="4619"/>
                    <a:pt x="3891" y="4694"/>
                  </a:cubicBezTo>
                  <a:lnTo>
                    <a:pt x="3899" y="4697"/>
                  </a:lnTo>
                  <a:cubicBezTo>
                    <a:pt x="3934" y="4640"/>
                    <a:pt x="3881" y="4576"/>
                    <a:pt x="3863" y="4510"/>
                  </a:cubicBezTo>
                  <a:cubicBezTo>
                    <a:pt x="3865" y="4350"/>
                    <a:pt x="4025" y="4282"/>
                    <a:pt x="4119" y="4173"/>
                  </a:cubicBezTo>
                  <a:cubicBezTo>
                    <a:pt x="4108" y="4157"/>
                    <a:pt x="4089" y="4150"/>
                    <a:pt x="4071" y="4139"/>
                  </a:cubicBezTo>
                  <a:cubicBezTo>
                    <a:pt x="4022" y="4132"/>
                    <a:pt x="4005" y="4176"/>
                    <a:pt x="3968" y="4194"/>
                  </a:cubicBezTo>
                  <a:close/>
                  <a:moveTo>
                    <a:pt x="2867" y="3622"/>
                  </a:moveTo>
                  <a:cubicBezTo>
                    <a:pt x="2781" y="3734"/>
                    <a:pt x="2853" y="3872"/>
                    <a:pt x="2861" y="3997"/>
                  </a:cubicBezTo>
                  <a:cubicBezTo>
                    <a:pt x="2867" y="4114"/>
                    <a:pt x="2867" y="4247"/>
                    <a:pt x="2973" y="4343"/>
                  </a:cubicBezTo>
                  <a:cubicBezTo>
                    <a:pt x="3011" y="4389"/>
                    <a:pt x="3083" y="4417"/>
                    <a:pt x="3141" y="4444"/>
                  </a:cubicBezTo>
                  <a:lnTo>
                    <a:pt x="3147" y="4442"/>
                  </a:lnTo>
                  <a:cubicBezTo>
                    <a:pt x="3108" y="4364"/>
                    <a:pt x="3079" y="4270"/>
                    <a:pt x="3097" y="4191"/>
                  </a:cubicBezTo>
                  <a:cubicBezTo>
                    <a:pt x="3122" y="4192"/>
                    <a:pt x="3141" y="4231"/>
                    <a:pt x="3165" y="4225"/>
                  </a:cubicBezTo>
                  <a:cubicBezTo>
                    <a:pt x="3160" y="4093"/>
                    <a:pt x="3163" y="3929"/>
                    <a:pt x="3028" y="3842"/>
                  </a:cubicBezTo>
                  <a:cubicBezTo>
                    <a:pt x="2955" y="3786"/>
                    <a:pt x="2862" y="3726"/>
                    <a:pt x="2875" y="3625"/>
                  </a:cubicBezTo>
                  <a:lnTo>
                    <a:pt x="2867" y="3622"/>
                  </a:lnTo>
                  <a:close/>
                  <a:moveTo>
                    <a:pt x="7165" y="5410"/>
                  </a:moveTo>
                  <a:cubicBezTo>
                    <a:pt x="6983" y="5457"/>
                    <a:pt x="6856" y="5585"/>
                    <a:pt x="6774" y="5730"/>
                  </a:cubicBezTo>
                  <a:cubicBezTo>
                    <a:pt x="6757" y="5806"/>
                    <a:pt x="6751" y="5878"/>
                    <a:pt x="6723" y="5950"/>
                  </a:cubicBezTo>
                  <a:cubicBezTo>
                    <a:pt x="6803" y="5957"/>
                    <a:pt x="6880" y="5913"/>
                    <a:pt x="6961" y="5928"/>
                  </a:cubicBezTo>
                  <a:cubicBezTo>
                    <a:pt x="6973" y="5953"/>
                    <a:pt x="6944" y="5973"/>
                    <a:pt x="6933" y="5988"/>
                  </a:cubicBezTo>
                  <a:cubicBezTo>
                    <a:pt x="6906" y="6025"/>
                    <a:pt x="6878" y="6065"/>
                    <a:pt x="6844" y="6095"/>
                  </a:cubicBezTo>
                  <a:lnTo>
                    <a:pt x="6871" y="6105"/>
                  </a:lnTo>
                  <a:cubicBezTo>
                    <a:pt x="7091" y="6038"/>
                    <a:pt x="7253" y="5900"/>
                    <a:pt x="7364" y="5723"/>
                  </a:cubicBezTo>
                  <a:cubicBezTo>
                    <a:pt x="7429" y="5622"/>
                    <a:pt x="7450" y="5489"/>
                    <a:pt x="7576" y="5443"/>
                  </a:cubicBezTo>
                  <a:cubicBezTo>
                    <a:pt x="7582" y="5438"/>
                    <a:pt x="7583" y="5426"/>
                    <a:pt x="7575" y="5423"/>
                  </a:cubicBezTo>
                  <a:cubicBezTo>
                    <a:pt x="7437" y="5401"/>
                    <a:pt x="7306" y="5394"/>
                    <a:pt x="7165" y="5410"/>
                  </a:cubicBezTo>
                  <a:close/>
                  <a:moveTo>
                    <a:pt x="7658" y="5467"/>
                  </a:moveTo>
                  <a:lnTo>
                    <a:pt x="7640" y="5468"/>
                  </a:lnTo>
                  <a:cubicBezTo>
                    <a:pt x="7557" y="5526"/>
                    <a:pt x="7501" y="5615"/>
                    <a:pt x="7448" y="5696"/>
                  </a:cubicBezTo>
                  <a:cubicBezTo>
                    <a:pt x="7443" y="5710"/>
                    <a:pt x="7451" y="5721"/>
                    <a:pt x="7465" y="5719"/>
                  </a:cubicBezTo>
                  <a:cubicBezTo>
                    <a:pt x="7563" y="5678"/>
                    <a:pt x="7683" y="5724"/>
                    <a:pt x="7755" y="5638"/>
                  </a:cubicBezTo>
                  <a:cubicBezTo>
                    <a:pt x="7816" y="5583"/>
                    <a:pt x="7851" y="5502"/>
                    <a:pt x="7935" y="5464"/>
                  </a:cubicBezTo>
                  <a:cubicBezTo>
                    <a:pt x="7939" y="5454"/>
                    <a:pt x="7925" y="5456"/>
                    <a:pt x="7919" y="5450"/>
                  </a:cubicBezTo>
                  <a:cubicBezTo>
                    <a:pt x="7828" y="5450"/>
                    <a:pt x="7731" y="5421"/>
                    <a:pt x="7658" y="5467"/>
                  </a:cubicBezTo>
                  <a:close/>
                  <a:moveTo>
                    <a:pt x="2231" y="3267"/>
                  </a:moveTo>
                  <a:cubicBezTo>
                    <a:pt x="2127" y="3258"/>
                    <a:pt x="2033" y="3233"/>
                    <a:pt x="1930" y="3209"/>
                  </a:cubicBezTo>
                  <a:cubicBezTo>
                    <a:pt x="1906" y="3247"/>
                    <a:pt x="1967" y="3270"/>
                    <a:pt x="1973" y="3308"/>
                  </a:cubicBezTo>
                  <a:cubicBezTo>
                    <a:pt x="2020" y="3401"/>
                    <a:pt x="2104" y="3473"/>
                    <a:pt x="2190" y="3530"/>
                  </a:cubicBezTo>
                  <a:cubicBezTo>
                    <a:pt x="2339" y="3615"/>
                    <a:pt x="2485" y="3695"/>
                    <a:pt x="2656" y="3745"/>
                  </a:cubicBezTo>
                  <a:cubicBezTo>
                    <a:pt x="2692" y="3739"/>
                    <a:pt x="2746" y="3780"/>
                    <a:pt x="2772" y="3735"/>
                  </a:cubicBezTo>
                  <a:cubicBezTo>
                    <a:pt x="2775" y="3681"/>
                    <a:pt x="2801" y="3648"/>
                    <a:pt x="2813" y="3594"/>
                  </a:cubicBezTo>
                  <a:cubicBezTo>
                    <a:pt x="2710" y="3471"/>
                    <a:pt x="2561" y="3386"/>
                    <a:pt x="2403" y="3313"/>
                  </a:cubicBezTo>
                  <a:lnTo>
                    <a:pt x="2231" y="3267"/>
                  </a:lnTo>
                  <a:close/>
                  <a:moveTo>
                    <a:pt x="3172" y="3560"/>
                  </a:moveTo>
                  <a:cubicBezTo>
                    <a:pt x="3137" y="3672"/>
                    <a:pt x="3052" y="3792"/>
                    <a:pt x="3154" y="3898"/>
                  </a:cubicBezTo>
                  <a:cubicBezTo>
                    <a:pt x="3243" y="4023"/>
                    <a:pt x="3167" y="4155"/>
                    <a:pt x="3249" y="4277"/>
                  </a:cubicBezTo>
                  <a:cubicBezTo>
                    <a:pt x="3270" y="4313"/>
                    <a:pt x="3321" y="4325"/>
                    <a:pt x="3336" y="4365"/>
                  </a:cubicBezTo>
                  <a:lnTo>
                    <a:pt x="3343" y="4368"/>
                  </a:lnTo>
                  <a:cubicBezTo>
                    <a:pt x="3358" y="4307"/>
                    <a:pt x="3397" y="4240"/>
                    <a:pt x="3432" y="4183"/>
                  </a:cubicBezTo>
                  <a:cubicBezTo>
                    <a:pt x="3464" y="4057"/>
                    <a:pt x="3301" y="3975"/>
                    <a:pt x="3320" y="3848"/>
                  </a:cubicBezTo>
                  <a:cubicBezTo>
                    <a:pt x="3335" y="3741"/>
                    <a:pt x="3267" y="3628"/>
                    <a:pt x="3187" y="3554"/>
                  </a:cubicBezTo>
                  <a:lnTo>
                    <a:pt x="3172" y="3560"/>
                  </a:lnTo>
                  <a:close/>
                  <a:moveTo>
                    <a:pt x="3275" y="3474"/>
                  </a:moveTo>
                  <a:cubicBezTo>
                    <a:pt x="3329" y="3546"/>
                    <a:pt x="3316" y="3635"/>
                    <a:pt x="3359" y="3703"/>
                  </a:cubicBezTo>
                  <a:cubicBezTo>
                    <a:pt x="3339" y="3730"/>
                    <a:pt x="3363" y="3771"/>
                    <a:pt x="3385" y="3791"/>
                  </a:cubicBezTo>
                  <a:cubicBezTo>
                    <a:pt x="3469" y="3832"/>
                    <a:pt x="3585" y="3888"/>
                    <a:pt x="3673" y="3883"/>
                  </a:cubicBezTo>
                  <a:cubicBezTo>
                    <a:pt x="3675" y="3778"/>
                    <a:pt x="3510" y="3836"/>
                    <a:pt x="3503" y="3743"/>
                  </a:cubicBezTo>
                  <a:cubicBezTo>
                    <a:pt x="3504" y="3696"/>
                    <a:pt x="3473" y="3652"/>
                    <a:pt x="3429" y="3632"/>
                  </a:cubicBezTo>
                  <a:lnTo>
                    <a:pt x="3414" y="3638"/>
                  </a:lnTo>
                  <a:cubicBezTo>
                    <a:pt x="3374" y="3586"/>
                    <a:pt x="3336" y="3517"/>
                    <a:pt x="3285" y="3470"/>
                  </a:cubicBezTo>
                  <a:lnTo>
                    <a:pt x="3275" y="3474"/>
                  </a:lnTo>
                  <a:close/>
                  <a:moveTo>
                    <a:pt x="2988" y="3343"/>
                  </a:moveTo>
                  <a:cubicBezTo>
                    <a:pt x="2957" y="3413"/>
                    <a:pt x="2933" y="3487"/>
                    <a:pt x="2916" y="3563"/>
                  </a:cubicBezTo>
                  <a:cubicBezTo>
                    <a:pt x="2929" y="3619"/>
                    <a:pt x="2928" y="3689"/>
                    <a:pt x="2981" y="3729"/>
                  </a:cubicBezTo>
                  <a:lnTo>
                    <a:pt x="3041" y="3764"/>
                  </a:lnTo>
                  <a:cubicBezTo>
                    <a:pt x="3059" y="3740"/>
                    <a:pt x="3041" y="3709"/>
                    <a:pt x="3057" y="3680"/>
                  </a:cubicBezTo>
                  <a:cubicBezTo>
                    <a:pt x="3096" y="3601"/>
                    <a:pt x="3139" y="3511"/>
                    <a:pt x="3062" y="3431"/>
                  </a:cubicBezTo>
                  <a:cubicBezTo>
                    <a:pt x="3032" y="3407"/>
                    <a:pt x="3026" y="3358"/>
                    <a:pt x="2988" y="3343"/>
                  </a:cubicBezTo>
                  <a:close/>
                  <a:moveTo>
                    <a:pt x="1677" y="2824"/>
                  </a:moveTo>
                  <a:cubicBezTo>
                    <a:pt x="1675" y="2851"/>
                    <a:pt x="1698" y="2880"/>
                    <a:pt x="1711" y="2904"/>
                  </a:cubicBezTo>
                  <a:cubicBezTo>
                    <a:pt x="1734" y="3023"/>
                    <a:pt x="1826" y="3130"/>
                    <a:pt x="1949" y="3169"/>
                  </a:cubicBezTo>
                  <a:cubicBezTo>
                    <a:pt x="2018" y="3192"/>
                    <a:pt x="2084" y="3190"/>
                    <a:pt x="2147" y="3195"/>
                  </a:cubicBezTo>
                  <a:cubicBezTo>
                    <a:pt x="2161" y="3169"/>
                    <a:pt x="2110" y="3145"/>
                    <a:pt x="2102" y="3110"/>
                  </a:cubicBezTo>
                  <a:cubicBezTo>
                    <a:pt x="2049" y="3000"/>
                    <a:pt x="1989" y="2855"/>
                    <a:pt x="1838" y="2843"/>
                  </a:cubicBezTo>
                  <a:cubicBezTo>
                    <a:pt x="1785" y="2835"/>
                    <a:pt x="1732" y="2838"/>
                    <a:pt x="1677" y="2824"/>
                  </a:cubicBezTo>
                  <a:close/>
                  <a:moveTo>
                    <a:pt x="2083" y="2903"/>
                  </a:moveTo>
                  <a:cubicBezTo>
                    <a:pt x="2075" y="2923"/>
                    <a:pt x="2093" y="2942"/>
                    <a:pt x="2098" y="2964"/>
                  </a:cubicBezTo>
                  <a:cubicBezTo>
                    <a:pt x="2137" y="3065"/>
                    <a:pt x="2185" y="3197"/>
                    <a:pt x="2310" y="3242"/>
                  </a:cubicBezTo>
                  <a:cubicBezTo>
                    <a:pt x="2429" y="3280"/>
                    <a:pt x="2543" y="3344"/>
                    <a:pt x="2643" y="3398"/>
                  </a:cubicBezTo>
                  <a:cubicBezTo>
                    <a:pt x="2711" y="3456"/>
                    <a:pt x="2795" y="3496"/>
                    <a:pt x="2853" y="3558"/>
                  </a:cubicBezTo>
                  <a:cubicBezTo>
                    <a:pt x="2884" y="3546"/>
                    <a:pt x="2867" y="3500"/>
                    <a:pt x="2868" y="3474"/>
                  </a:cubicBezTo>
                  <a:cubicBezTo>
                    <a:pt x="2732" y="3279"/>
                    <a:pt x="2512" y="3155"/>
                    <a:pt x="2308" y="3025"/>
                  </a:cubicBezTo>
                  <a:cubicBezTo>
                    <a:pt x="2252" y="2980"/>
                    <a:pt x="2170" y="2956"/>
                    <a:pt x="2110" y="2909"/>
                  </a:cubicBezTo>
                  <a:lnTo>
                    <a:pt x="2083" y="2903"/>
                  </a:lnTo>
                  <a:close/>
                  <a:moveTo>
                    <a:pt x="5857" y="4303"/>
                  </a:moveTo>
                  <a:cubicBezTo>
                    <a:pt x="5790" y="4399"/>
                    <a:pt x="5865" y="4506"/>
                    <a:pt x="5901" y="4603"/>
                  </a:cubicBezTo>
                  <a:cubicBezTo>
                    <a:pt x="5923" y="4812"/>
                    <a:pt x="6043" y="5027"/>
                    <a:pt x="6233" y="5140"/>
                  </a:cubicBezTo>
                  <a:cubicBezTo>
                    <a:pt x="6298" y="5161"/>
                    <a:pt x="6361" y="5189"/>
                    <a:pt x="6404" y="5234"/>
                  </a:cubicBezTo>
                  <a:lnTo>
                    <a:pt x="6409" y="5232"/>
                  </a:lnTo>
                  <a:cubicBezTo>
                    <a:pt x="6370" y="5087"/>
                    <a:pt x="6270" y="4954"/>
                    <a:pt x="6220" y="4805"/>
                  </a:cubicBezTo>
                  <a:cubicBezTo>
                    <a:pt x="6193" y="4740"/>
                    <a:pt x="6192" y="4676"/>
                    <a:pt x="6179" y="4608"/>
                  </a:cubicBezTo>
                  <a:cubicBezTo>
                    <a:pt x="6102" y="4484"/>
                    <a:pt x="5897" y="4468"/>
                    <a:pt x="5868" y="4307"/>
                  </a:cubicBezTo>
                  <a:lnTo>
                    <a:pt x="5857" y="4303"/>
                  </a:lnTo>
                  <a:close/>
                  <a:moveTo>
                    <a:pt x="2734" y="2974"/>
                  </a:moveTo>
                  <a:cubicBezTo>
                    <a:pt x="2717" y="3116"/>
                    <a:pt x="2804" y="3248"/>
                    <a:pt x="2903" y="3361"/>
                  </a:cubicBezTo>
                  <a:cubicBezTo>
                    <a:pt x="2916" y="3374"/>
                    <a:pt x="2927" y="3355"/>
                    <a:pt x="2931" y="3345"/>
                  </a:cubicBezTo>
                  <a:cubicBezTo>
                    <a:pt x="2948" y="3324"/>
                    <a:pt x="2945" y="3287"/>
                    <a:pt x="2972" y="3274"/>
                  </a:cubicBezTo>
                  <a:cubicBezTo>
                    <a:pt x="3055" y="3314"/>
                    <a:pt x="3097" y="3409"/>
                    <a:pt x="3143" y="3478"/>
                  </a:cubicBezTo>
                  <a:cubicBezTo>
                    <a:pt x="3209" y="3476"/>
                    <a:pt x="3228" y="3550"/>
                    <a:pt x="3266" y="3584"/>
                  </a:cubicBezTo>
                  <a:cubicBezTo>
                    <a:pt x="3284" y="3572"/>
                    <a:pt x="3259" y="3546"/>
                    <a:pt x="3257" y="3530"/>
                  </a:cubicBezTo>
                  <a:cubicBezTo>
                    <a:pt x="3181" y="3359"/>
                    <a:pt x="3118" y="3142"/>
                    <a:pt x="2943" y="3035"/>
                  </a:cubicBezTo>
                  <a:cubicBezTo>
                    <a:pt x="2882" y="3003"/>
                    <a:pt x="2818" y="2967"/>
                    <a:pt x="2750" y="2953"/>
                  </a:cubicBezTo>
                  <a:lnTo>
                    <a:pt x="2734" y="2974"/>
                  </a:lnTo>
                  <a:close/>
                  <a:moveTo>
                    <a:pt x="6255" y="4312"/>
                  </a:moveTo>
                  <a:cubicBezTo>
                    <a:pt x="6251" y="4334"/>
                    <a:pt x="6270" y="4353"/>
                    <a:pt x="6274" y="4374"/>
                  </a:cubicBezTo>
                  <a:cubicBezTo>
                    <a:pt x="6222" y="4499"/>
                    <a:pt x="6253" y="4629"/>
                    <a:pt x="6265" y="4756"/>
                  </a:cubicBezTo>
                  <a:cubicBezTo>
                    <a:pt x="6280" y="4852"/>
                    <a:pt x="6344" y="4943"/>
                    <a:pt x="6374" y="5033"/>
                  </a:cubicBezTo>
                  <a:cubicBezTo>
                    <a:pt x="6404" y="5033"/>
                    <a:pt x="6374" y="4920"/>
                    <a:pt x="6429" y="4992"/>
                  </a:cubicBezTo>
                  <a:cubicBezTo>
                    <a:pt x="6487" y="5053"/>
                    <a:pt x="6535" y="5131"/>
                    <a:pt x="6573" y="5201"/>
                  </a:cubicBezTo>
                  <a:lnTo>
                    <a:pt x="6584" y="5205"/>
                  </a:lnTo>
                  <a:cubicBezTo>
                    <a:pt x="6633" y="5055"/>
                    <a:pt x="6622" y="4905"/>
                    <a:pt x="6598" y="4755"/>
                  </a:cubicBezTo>
                  <a:cubicBezTo>
                    <a:pt x="6553" y="4568"/>
                    <a:pt x="6393" y="4447"/>
                    <a:pt x="6274" y="4307"/>
                  </a:cubicBezTo>
                  <a:cubicBezTo>
                    <a:pt x="6263" y="4303"/>
                    <a:pt x="6258" y="4305"/>
                    <a:pt x="6255" y="4312"/>
                  </a:cubicBezTo>
                  <a:close/>
                  <a:moveTo>
                    <a:pt x="5921" y="4069"/>
                  </a:moveTo>
                  <a:cubicBezTo>
                    <a:pt x="5891" y="4171"/>
                    <a:pt x="5905" y="4278"/>
                    <a:pt x="5969" y="4370"/>
                  </a:cubicBezTo>
                  <a:cubicBezTo>
                    <a:pt x="6039" y="4424"/>
                    <a:pt x="6112" y="4480"/>
                    <a:pt x="6173" y="4547"/>
                  </a:cubicBezTo>
                  <a:cubicBezTo>
                    <a:pt x="6192" y="4554"/>
                    <a:pt x="6190" y="4526"/>
                    <a:pt x="6189" y="4518"/>
                  </a:cubicBezTo>
                  <a:cubicBezTo>
                    <a:pt x="6179" y="4431"/>
                    <a:pt x="6245" y="4339"/>
                    <a:pt x="6168" y="4258"/>
                  </a:cubicBezTo>
                  <a:cubicBezTo>
                    <a:pt x="6110" y="4173"/>
                    <a:pt x="6006" y="4129"/>
                    <a:pt x="5937" y="4051"/>
                  </a:cubicBezTo>
                  <a:lnTo>
                    <a:pt x="5921" y="4069"/>
                  </a:lnTo>
                  <a:close/>
                  <a:moveTo>
                    <a:pt x="3319" y="2945"/>
                  </a:moveTo>
                  <a:cubicBezTo>
                    <a:pt x="3370" y="3094"/>
                    <a:pt x="3315" y="3246"/>
                    <a:pt x="3357" y="3395"/>
                  </a:cubicBezTo>
                  <a:cubicBezTo>
                    <a:pt x="3362" y="3460"/>
                    <a:pt x="3409" y="3518"/>
                    <a:pt x="3444" y="3571"/>
                  </a:cubicBezTo>
                  <a:cubicBezTo>
                    <a:pt x="3501" y="3648"/>
                    <a:pt x="3556" y="3740"/>
                    <a:pt x="3654" y="3766"/>
                  </a:cubicBezTo>
                  <a:lnTo>
                    <a:pt x="3775" y="3800"/>
                  </a:lnTo>
                  <a:cubicBezTo>
                    <a:pt x="3785" y="3797"/>
                    <a:pt x="3790" y="3783"/>
                    <a:pt x="3779" y="3778"/>
                  </a:cubicBezTo>
                  <a:cubicBezTo>
                    <a:pt x="3748" y="3712"/>
                    <a:pt x="3719" y="3642"/>
                    <a:pt x="3728" y="3574"/>
                  </a:cubicBezTo>
                  <a:cubicBezTo>
                    <a:pt x="3751" y="3560"/>
                    <a:pt x="3759" y="3606"/>
                    <a:pt x="3783" y="3588"/>
                  </a:cubicBezTo>
                  <a:cubicBezTo>
                    <a:pt x="3768" y="3370"/>
                    <a:pt x="3618" y="3155"/>
                    <a:pt x="3430" y="3027"/>
                  </a:cubicBezTo>
                  <a:cubicBezTo>
                    <a:pt x="3394" y="2997"/>
                    <a:pt x="3371" y="2933"/>
                    <a:pt x="3319" y="2945"/>
                  </a:cubicBezTo>
                  <a:close/>
                  <a:moveTo>
                    <a:pt x="2968" y="2781"/>
                  </a:moveTo>
                  <a:lnTo>
                    <a:pt x="2962" y="2897"/>
                  </a:lnTo>
                  <a:cubicBezTo>
                    <a:pt x="2975" y="2941"/>
                    <a:pt x="2987" y="3001"/>
                    <a:pt x="3022" y="3042"/>
                  </a:cubicBezTo>
                  <a:cubicBezTo>
                    <a:pt x="3076" y="3094"/>
                    <a:pt x="3119" y="3150"/>
                    <a:pt x="3157" y="3208"/>
                  </a:cubicBezTo>
                  <a:cubicBezTo>
                    <a:pt x="3187" y="3275"/>
                    <a:pt x="3230" y="3342"/>
                    <a:pt x="3252" y="3410"/>
                  </a:cubicBezTo>
                  <a:cubicBezTo>
                    <a:pt x="3296" y="3395"/>
                    <a:pt x="3296" y="3462"/>
                    <a:pt x="3329" y="3467"/>
                  </a:cubicBezTo>
                  <a:lnTo>
                    <a:pt x="3333" y="3457"/>
                  </a:lnTo>
                  <a:cubicBezTo>
                    <a:pt x="3268" y="3334"/>
                    <a:pt x="3286" y="3211"/>
                    <a:pt x="3281" y="3087"/>
                  </a:cubicBezTo>
                  <a:cubicBezTo>
                    <a:pt x="3239" y="2941"/>
                    <a:pt x="3099" y="2855"/>
                    <a:pt x="2977" y="2769"/>
                  </a:cubicBezTo>
                  <a:lnTo>
                    <a:pt x="2968" y="2781"/>
                  </a:lnTo>
                  <a:close/>
                  <a:moveTo>
                    <a:pt x="2720" y="2619"/>
                  </a:moveTo>
                  <a:cubicBezTo>
                    <a:pt x="2702" y="2686"/>
                    <a:pt x="2673" y="2762"/>
                    <a:pt x="2717" y="2826"/>
                  </a:cubicBezTo>
                  <a:cubicBezTo>
                    <a:pt x="2757" y="2900"/>
                    <a:pt x="2857" y="2935"/>
                    <a:pt x="2923" y="2976"/>
                  </a:cubicBezTo>
                  <a:cubicBezTo>
                    <a:pt x="2928" y="2951"/>
                    <a:pt x="2905" y="2922"/>
                    <a:pt x="2904" y="2890"/>
                  </a:cubicBezTo>
                  <a:cubicBezTo>
                    <a:pt x="2906" y="2840"/>
                    <a:pt x="2920" y="2782"/>
                    <a:pt x="2884" y="2729"/>
                  </a:cubicBezTo>
                  <a:cubicBezTo>
                    <a:pt x="2842" y="2682"/>
                    <a:pt x="2781" y="2650"/>
                    <a:pt x="2720" y="2619"/>
                  </a:cubicBezTo>
                  <a:close/>
                  <a:moveTo>
                    <a:pt x="6594" y="4105"/>
                  </a:moveTo>
                  <a:cubicBezTo>
                    <a:pt x="6567" y="4142"/>
                    <a:pt x="6595" y="4192"/>
                    <a:pt x="6546" y="4208"/>
                  </a:cubicBezTo>
                  <a:lnTo>
                    <a:pt x="6476" y="4189"/>
                  </a:lnTo>
                  <a:cubicBezTo>
                    <a:pt x="6465" y="4204"/>
                    <a:pt x="6447" y="4229"/>
                    <a:pt x="6447" y="4252"/>
                  </a:cubicBezTo>
                  <a:cubicBezTo>
                    <a:pt x="6575" y="4345"/>
                    <a:pt x="6577" y="4495"/>
                    <a:pt x="6593" y="4623"/>
                  </a:cubicBezTo>
                  <a:lnTo>
                    <a:pt x="6590" y="4641"/>
                  </a:lnTo>
                  <a:cubicBezTo>
                    <a:pt x="6614" y="4702"/>
                    <a:pt x="6652" y="4760"/>
                    <a:pt x="6650" y="4822"/>
                  </a:cubicBezTo>
                  <a:lnTo>
                    <a:pt x="6660" y="4830"/>
                  </a:lnTo>
                  <a:cubicBezTo>
                    <a:pt x="6700" y="4814"/>
                    <a:pt x="6772" y="4818"/>
                    <a:pt x="6778" y="4758"/>
                  </a:cubicBezTo>
                  <a:cubicBezTo>
                    <a:pt x="6803" y="4673"/>
                    <a:pt x="6707" y="4596"/>
                    <a:pt x="6706" y="4509"/>
                  </a:cubicBezTo>
                  <a:cubicBezTo>
                    <a:pt x="6656" y="4380"/>
                    <a:pt x="6690" y="4260"/>
                    <a:pt x="6697" y="4129"/>
                  </a:cubicBezTo>
                  <a:cubicBezTo>
                    <a:pt x="6693" y="4096"/>
                    <a:pt x="6663" y="4073"/>
                    <a:pt x="6650" y="4040"/>
                  </a:cubicBezTo>
                  <a:cubicBezTo>
                    <a:pt x="6622" y="4045"/>
                    <a:pt x="6605" y="4078"/>
                    <a:pt x="6594" y="4105"/>
                  </a:cubicBezTo>
                  <a:close/>
                  <a:moveTo>
                    <a:pt x="8" y="1554"/>
                  </a:moveTo>
                  <a:cubicBezTo>
                    <a:pt x="3" y="1556"/>
                    <a:pt x="3" y="1556"/>
                    <a:pt x="0" y="1563"/>
                  </a:cubicBezTo>
                  <a:cubicBezTo>
                    <a:pt x="89" y="1601"/>
                    <a:pt x="157" y="1683"/>
                    <a:pt x="260" y="1695"/>
                  </a:cubicBezTo>
                  <a:cubicBezTo>
                    <a:pt x="362" y="1687"/>
                    <a:pt x="471" y="1686"/>
                    <a:pt x="566" y="1652"/>
                  </a:cubicBezTo>
                  <a:lnTo>
                    <a:pt x="570" y="1642"/>
                  </a:lnTo>
                  <a:lnTo>
                    <a:pt x="486" y="1625"/>
                  </a:lnTo>
                  <a:cubicBezTo>
                    <a:pt x="378" y="1603"/>
                    <a:pt x="354" y="1464"/>
                    <a:pt x="236" y="1478"/>
                  </a:cubicBezTo>
                  <a:cubicBezTo>
                    <a:pt x="164" y="1508"/>
                    <a:pt x="96" y="1549"/>
                    <a:pt x="8" y="1554"/>
                  </a:cubicBezTo>
                  <a:close/>
                  <a:moveTo>
                    <a:pt x="3654" y="2783"/>
                  </a:moveTo>
                  <a:cubicBezTo>
                    <a:pt x="3660" y="2813"/>
                    <a:pt x="3624" y="2827"/>
                    <a:pt x="3620" y="2849"/>
                  </a:cubicBezTo>
                  <a:cubicBezTo>
                    <a:pt x="3586" y="2902"/>
                    <a:pt x="3589" y="2962"/>
                    <a:pt x="3575" y="3020"/>
                  </a:cubicBezTo>
                  <a:cubicBezTo>
                    <a:pt x="3593" y="3129"/>
                    <a:pt x="3702" y="3195"/>
                    <a:pt x="3738" y="3291"/>
                  </a:cubicBezTo>
                  <a:cubicBezTo>
                    <a:pt x="3776" y="3373"/>
                    <a:pt x="3808" y="3456"/>
                    <a:pt x="3830" y="3535"/>
                  </a:cubicBezTo>
                  <a:lnTo>
                    <a:pt x="3848" y="3632"/>
                  </a:lnTo>
                  <a:cubicBezTo>
                    <a:pt x="3890" y="3668"/>
                    <a:pt x="3925" y="3713"/>
                    <a:pt x="3976" y="3737"/>
                  </a:cubicBezTo>
                  <a:cubicBezTo>
                    <a:pt x="3978" y="3687"/>
                    <a:pt x="3977" y="3635"/>
                    <a:pt x="3989" y="3581"/>
                  </a:cubicBezTo>
                  <a:cubicBezTo>
                    <a:pt x="4003" y="3567"/>
                    <a:pt x="4018" y="3596"/>
                    <a:pt x="4033" y="3590"/>
                  </a:cubicBezTo>
                  <a:cubicBezTo>
                    <a:pt x="4062" y="3436"/>
                    <a:pt x="4022" y="3283"/>
                    <a:pt x="3942" y="3134"/>
                  </a:cubicBezTo>
                  <a:cubicBezTo>
                    <a:pt x="3869" y="3008"/>
                    <a:pt x="3754" y="2904"/>
                    <a:pt x="3682" y="2778"/>
                  </a:cubicBezTo>
                  <a:cubicBezTo>
                    <a:pt x="3672" y="2771"/>
                    <a:pt x="3660" y="2778"/>
                    <a:pt x="3654" y="2783"/>
                  </a:cubicBezTo>
                  <a:close/>
                  <a:moveTo>
                    <a:pt x="3355" y="2550"/>
                  </a:moveTo>
                  <a:cubicBezTo>
                    <a:pt x="3328" y="2665"/>
                    <a:pt x="3291" y="2816"/>
                    <a:pt x="3400" y="2925"/>
                  </a:cubicBezTo>
                  <a:lnTo>
                    <a:pt x="3515" y="3020"/>
                  </a:lnTo>
                  <a:cubicBezTo>
                    <a:pt x="3546" y="3017"/>
                    <a:pt x="3519" y="2975"/>
                    <a:pt x="3525" y="2949"/>
                  </a:cubicBezTo>
                  <a:cubicBezTo>
                    <a:pt x="3541" y="2873"/>
                    <a:pt x="3624" y="2783"/>
                    <a:pt x="3566" y="2698"/>
                  </a:cubicBezTo>
                  <a:cubicBezTo>
                    <a:pt x="3501" y="2642"/>
                    <a:pt x="3428" y="2598"/>
                    <a:pt x="3377" y="2527"/>
                  </a:cubicBezTo>
                  <a:cubicBezTo>
                    <a:pt x="3358" y="2520"/>
                    <a:pt x="3363" y="2541"/>
                    <a:pt x="3355" y="2550"/>
                  </a:cubicBezTo>
                  <a:close/>
                  <a:moveTo>
                    <a:pt x="822" y="1606"/>
                  </a:moveTo>
                  <a:cubicBezTo>
                    <a:pt x="780" y="1637"/>
                    <a:pt x="709" y="1629"/>
                    <a:pt x="674" y="1674"/>
                  </a:cubicBezTo>
                  <a:cubicBezTo>
                    <a:pt x="598" y="1704"/>
                    <a:pt x="518" y="1732"/>
                    <a:pt x="432" y="1730"/>
                  </a:cubicBezTo>
                  <a:cubicBezTo>
                    <a:pt x="379" y="1733"/>
                    <a:pt x="325" y="1728"/>
                    <a:pt x="274" y="1748"/>
                  </a:cubicBezTo>
                  <a:cubicBezTo>
                    <a:pt x="267" y="1756"/>
                    <a:pt x="266" y="1768"/>
                    <a:pt x="271" y="1778"/>
                  </a:cubicBezTo>
                  <a:cubicBezTo>
                    <a:pt x="358" y="1855"/>
                    <a:pt x="454" y="1931"/>
                    <a:pt x="579" y="1944"/>
                  </a:cubicBezTo>
                  <a:cubicBezTo>
                    <a:pt x="704" y="1988"/>
                    <a:pt x="827" y="1938"/>
                    <a:pt x="951" y="1919"/>
                  </a:cubicBezTo>
                  <a:cubicBezTo>
                    <a:pt x="1046" y="1908"/>
                    <a:pt x="1163" y="1930"/>
                    <a:pt x="1240" y="1854"/>
                  </a:cubicBezTo>
                  <a:cubicBezTo>
                    <a:pt x="1277" y="1802"/>
                    <a:pt x="1300" y="1732"/>
                    <a:pt x="1362" y="1705"/>
                  </a:cubicBezTo>
                  <a:lnTo>
                    <a:pt x="1361" y="1696"/>
                  </a:lnTo>
                  <a:cubicBezTo>
                    <a:pt x="1297" y="1672"/>
                    <a:pt x="1227" y="1641"/>
                    <a:pt x="1175" y="1597"/>
                  </a:cubicBezTo>
                  <a:cubicBezTo>
                    <a:pt x="1056" y="1570"/>
                    <a:pt x="939" y="1592"/>
                    <a:pt x="822" y="1606"/>
                  </a:cubicBezTo>
                  <a:close/>
                  <a:moveTo>
                    <a:pt x="7142" y="3963"/>
                  </a:moveTo>
                  <a:cubicBezTo>
                    <a:pt x="7141" y="3998"/>
                    <a:pt x="7111" y="4010"/>
                    <a:pt x="7098" y="4032"/>
                  </a:cubicBezTo>
                  <a:cubicBezTo>
                    <a:pt x="7069" y="4061"/>
                    <a:pt x="7066" y="4103"/>
                    <a:pt x="7031" y="4116"/>
                  </a:cubicBezTo>
                  <a:cubicBezTo>
                    <a:pt x="7009" y="4049"/>
                    <a:pt x="7023" y="3980"/>
                    <a:pt x="6986" y="3907"/>
                  </a:cubicBezTo>
                  <a:cubicBezTo>
                    <a:pt x="6971" y="3869"/>
                    <a:pt x="6950" y="3845"/>
                    <a:pt x="6921" y="3819"/>
                  </a:cubicBezTo>
                  <a:lnTo>
                    <a:pt x="6911" y="3823"/>
                  </a:lnTo>
                  <a:cubicBezTo>
                    <a:pt x="6888" y="3928"/>
                    <a:pt x="6873" y="4044"/>
                    <a:pt x="6895" y="4154"/>
                  </a:cubicBezTo>
                  <a:cubicBezTo>
                    <a:pt x="6826" y="4076"/>
                    <a:pt x="6752" y="3977"/>
                    <a:pt x="6639" y="3945"/>
                  </a:cubicBezTo>
                  <a:lnTo>
                    <a:pt x="6635" y="3956"/>
                  </a:lnTo>
                  <a:cubicBezTo>
                    <a:pt x="6716" y="4014"/>
                    <a:pt x="6719" y="4118"/>
                    <a:pt x="6787" y="4187"/>
                  </a:cubicBezTo>
                  <a:cubicBezTo>
                    <a:pt x="6823" y="4240"/>
                    <a:pt x="6883" y="4275"/>
                    <a:pt x="6925" y="4323"/>
                  </a:cubicBezTo>
                  <a:cubicBezTo>
                    <a:pt x="7001" y="4439"/>
                    <a:pt x="7035" y="4574"/>
                    <a:pt x="7064" y="4699"/>
                  </a:cubicBezTo>
                  <a:cubicBezTo>
                    <a:pt x="7108" y="4854"/>
                    <a:pt x="7094" y="5037"/>
                    <a:pt x="6968" y="5149"/>
                  </a:cubicBezTo>
                  <a:cubicBezTo>
                    <a:pt x="6900" y="5202"/>
                    <a:pt x="6813" y="5250"/>
                    <a:pt x="6721" y="5242"/>
                  </a:cubicBezTo>
                  <a:cubicBezTo>
                    <a:pt x="6700" y="5250"/>
                    <a:pt x="6709" y="5273"/>
                    <a:pt x="6711" y="5289"/>
                  </a:cubicBezTo>
                  <a:cubicBezTo>
                    <a:pt x="6725" y="5330"/>
                    <a:pt x="6777" y="5307"/>
                    <a:pt x="6808" y="5307"/>
                  </a:cubicBezTo>
                  <a:cubicBezTo>
                    <a:pt x="7009" y="5291"/>
                    <a:pt x="7109" y="5121"/>
                    <a:pt x="7164" y="4977"/>
                  </a:cubicBezTo>
                  <a:lnTo>
                    <a:pt x="7184" y="4993"/>
                  </a:lnTo>
                  <a:cubicBezTo>
                    <a:pt x="7173" y="4954"/>
                    <a:pt x="7188" y="4904"/>
                    <a:pt x="7224" y="4879"/>
                  </a:cubicBezTo>
                  <a:cubicBezTo>
                    <a:pt x="7266" y="4848"/>
                    <a:pt x="7311" y="4822"/>
                    <a:pt x="7360" y="4806"/>
                  </a:cubicBezTo>
                  <a:lnTo>
                    <a:pt x="7364" y="4795"/>
                  </a:lnTo>
                  <a:cubicBezTo>
                    <a:pt x="7300" y="4794"/>
                    <a:pt x="7241" y="4791"/>
                    <a:pt x="7179" y="4826"/>
                  </a:cubicBezTo>
                  <a:lnTo>
                    <a:pt x="7163" y="4812"/>
                  </a:lnTo>
                  <a:cubicBezTo>
                    <a:pt x="7138" y="4653"/>
                    <a:pt x="7077" y="4500"/>
                    <a:pt x="7039" y="4340"/>
                  </a:cubicBezTo>
                  <a:cubicBezTo>
                    <a:pt x="7055" y="4209"/>
                    <a:pt x="7203" y="4183"/>
                    <a:pt x="7208" y="4059"/>
                  </a:cubicBezTo>
                  <a:cubicBezTo>
                    <a:pt x="7219" y="4009"/>
                    <a:pt x="7223" y="3955"/>
                    <a:pt x="7200" y="3903"/>
                  </a:cubicBezTo>
                  <a:cubicBezTo>
                    <a:pt x="7167" y="3910"/>
                    <a:pt x="7177" y="3961"/>
                    <a:pt x="7142" y="3963"/>
                  </a:cubicBezTo>
                  <a:close/>
                  <a:moveTo>
                    <a:pt x="789" y="1299"/>
                  </a:moveTo>
                  <a:cubicBezTo>
                    <a:pt x="655" y="1356"/>
                    <a:pt x="489" y="1426"/>
                    <a:pt x="340" y="1388"/>
                  </a:cubicBezTo>
                  <a:cubicBezTo>
                    <a:pt x="323" y="1444"/>
                    <a:pt x="386" y="1492"/>
                    <a:pt x="421" y="1537"/>
                  </a:cubicBezTo>
                  <a:cubicBezTo>
                    <a:pt x="530" y="1634"/>
                    <a:pt x="665" y="1596"/>
                    <a:pt x="780" y="1558"/>
                  </a:cubicBezTo>
                  <a:cubicBezTo>
                    <a:pt x="886" y="1528"/>
                    <a:pt x="997" y="1520"/>
                    <a:pt x="1109" y="1544"/>
                  </a:cubicBezTo>
                  <a:cubicBezTo>
                    <a:pt x="1164" y="1557"/>
                    <a:pt x="1218" y="1531"/>
                    <a:pt x="1268" y="1523"/>
                  </a:cubicBezTo>
                  <a:cubicBezTo>
                    <a:pt x="1293" y="1505"/>
                    <a:pt x="1257" y="1495"/>
                    <a:pt x="1245" y="1483"/>
                  </a:cubicBezTo>
                  <a:cubicBezTo>
                    <a:pt x="1175" y="1440"/>
                    <a:pt x="1169" y="1343"/>
                    <a:pt x="1077" y="1315"/>
                  </a:cubicBezTo>
                  <a:cubicBezTo>
                    <a:pt x="981" y="1294"/>
                    <a:pt x="878" y="1258"/>
                    <a:pt x="789" y="1299"/>
                  </a:cubicBezTo>
                  <a:close/>
                  <a:moveTo>
                    <a:pt x="6426" y="3356"/>
                  </a:moveTo>
                  <a:cubicBezTo>
                    <a:pt x="6441" y="3440"/>
                    <a:pt x="6423" y="3520"/>
                    <a:pt x="6425" y="3603"/>
                  </a:cubicBezTo>
                  <a:cubicBezTo>
                    <a:pt x="6447" y="3714"/>
                    <a:pt x="6501" y="3833"/>
                    <a:pt x="6606" y="3897"/>
                  </a:cubicBezTo>
                  <a:cubicBezTo>
                    <a:pt x="6685" y="3916"/>
                    <a:pt x="6761" y="3953"/>
                    <a:pt x="6813" y="4009"/>
                  </a:cubicBezTo>
                  <a:cubicBezTo>
                    <a:pt x="6822" y="3973"/>
                    <a:pt x="6797" y="3928"/>
                    <a:pt x="6781" y="3890"/>
                  </a:cubicBezTo>
                  <a:cubicBezTo>
                    <a:pt x="6697" y="3795"/>
                    <a:pt x="6656" y="3677"/>
                    <a:pt x="6622" y="3565"/>
                  </a:cubicBezTo>
                  <a:cubicBezTo>
                    <a:pt x="6583" y="3476"/>
                    <a:pt x="6508" y="3412"/>
                    <a:pt x="6436" y="3352"/>
                  </a:cubicBezTo>
                  <a:lnTo>
                    <a:pt x="6426" y="3356"/>
                  </a:lnTo>
                  <a:close/>
                  <a:moveTo>
                    <a:pt x="7166" y="3721"/>
                  </a:moveTo>
                  <a:cubicBezTo>
                    <a:pt x="7148" y="3745"/>
                    <a:pt x="7175" y="3776"/>
                    <a:pt x="7190" y="3793"/>
                  </a:cubicBezTo>
                  <a:cubicBezTo>
                    <a:pt x="7279" y="3843"/>
                    <a:pt x="7387" y="3810"/>
                    <a:pt x="7454" y="3758"/>
                  </a:cubicBezTo>
                  <a:cubicBezTo>
                    <a:pt x="7467" y="3747"/>
                    <a:pt x="7484" y="3738"/>
                    <a:pt x="7478" y="3720"/>
                  </a:cubicBezTo>
                  <a:cubicBezTo>
                    <a:pt x="7384" y="3762"/>
                    <a:pt x="7271" y="3730"/>
                    <a:pt x="7166" y="3721"/>
                  </a:cubicBezTo>
                  <a:close/>
                  <a:moveTo>
                    <a:pt x="6799" y="3229"/>
                  </a:moveTo>
                  <a:cubicBezTo>
                    <a:pt x="6800" y="3304"/>
                    <a:pt x="6757" y="3370"/>
                    <a:pt x="6730" y="3442"/>
                  </a:cubicBezTo>
                  <a:cubicBezTo>
                    <a:pt x="6692" y="3550"/>
                    <a:pt x="6693" y="3672"/>
                    <a:pt x="6755" y="3778"/>
                  </a:cubicBezTo>
                  <a:cubicBezTo>
                    <a:pt x="6781" y="3823"/>
                    <a:pt x="6824" y="3868"/>
                    <a:pt x="6831" y="3917"/>
                  </a:cubicBezTo>
                  <a:cubicBezTo>
                    <a:pt x="6837" y="3924"/>
                    <a:pt x="6849" y="3916"/>
                    <a:pt x="6848" y="3908"/>
                  </a:cubicBezTo>
                  <a:cubicBezTo>
                    <a:pt x="6856" y="3841"/>
                    <a:pt x="6870" y="3783"/>
                    <a:pt x="6899" y="3720"/>
                  </a:cubicBezTo>
                  <a:cubicBezTo>
                    <a:pt x="6983" y="3780"/>
                    <a:pt x="7043" y="3905"/>
                    <a:pt x="7054" y="4000"/>
                  </a:cubicBezTo>
                  <a:lnTo>
                    <a:pt x="7062" y="4003"/>
                  </a:lnTo>
                  <a:lnTo>
                    <a:pt x="7128" y="3899"/>
                  </a:lnTo>
                  <a:cubicBezTo>
                    <a:pt x="7153" y="3810"/>
                    <a:pt x="7125" y="3705"/>
                    <a:pt x="7060" y="3637"/>
                  </a:cubicBezTo>
                  <a:cubicBezTo>
                    <a:pt x="6987" y="3558"/>
                    <a:pt x="6946" y="3451"/>
                    <a:pt x="6909" y="3358"/>
                  </a:cubicBezTo>
                  <a:cubicBezTo>
                    <a:pt x="6881" y="3308"/>
                    <a:pt x="6851" y="3261"/>
                    <a:pt x="6808" y="3229"/>
                  </a:cubicBezTo>
                  <a:lnTo>
                    <a:pt x="6799" y="3229"/>
                  </a:lnTo>
                  <a:close/>
                  <a:moveTo>
                    <a:pt x="6432" y="3083"/>
                  </a:moveTo>
                  <a:lnTo>
                    <a:pt x="6422" y="3099"/>
                  </a:lnTo>
                  <a:cubicBezTo>
                    <a:pt x="6425" y="3167"/>
                    <a:pt x="6402" y="3241"/>
                    <a:pt x="6455" y="3304"/>
                  </a:cubicBezTo>
                  <a:cubicBezTo>
                    <a:pt x="6533" y="3370"/>
                    <a:pt x="6609" y="3443"/>
                    <a:pt x="6651" y="3534"/>
                  </a:cubicBezTo>
                  <a:cubicBezTo>
                    <a:pt x="6671" y="3506"/>
                    <a:pt x="6665" y="3464"/>
                    <a:pt x="6677" y="3434"/>
                  </a:cubicBezTo>
                  <a:cubicBezTo>
                    <a:pt x="6693" y="3357"/>
                    <a:pt x="6782" y="3274"/>
                    <a:pt x="6701" y="3192"/>
                  </a:cubicBezTo>
                  <a:cubicBezTo>
                    <a:pt x="6645" y="3115"/>
                    <a:pt x="6533" y="3103"/>
                    <a:pt x="6475" y="3029"/>
                  </a:cubicBezTo>
                  <a:cubicBezTo>
                    <a:pt x="6438" y="3023"/>
                    <a:pt x="6455" y="3069"/>
                    <a:pt x="6432" y="3083"/>
                  </a:cubicBezTo>
                  <a:close/>
                  <a:moveTo>
                    <a:pt x="2272" y="1306"/>
                  </a:moveTo>
                  <a:cubicBezTo>
                    <a:pt x="2227" y="1379"/>
                    <a:pt x="2153" y="1425"/>
                    <a:pt x="2114" y="1504"/>
                  </a:cubicBezTo>
                  <a:cubicBezTo>
                    <a:pt x="2100" y="1507"/>
                    <a:pt x="2099" y="1530"/>
                    <a:pt x="2079" y="1526"/>
                  </a:cubicBezTo>
                  <a:cubicBezTo>
                    <a:pt x="2065" y="1418"/>
                    <a:pt x="1962" y="1371"/>
                    <a:pt x="1913" y="1274"/>
                  </a:cubicBezTo>
                  <a:cubicBezTo>
                    <a:pt x="1903" y="1313"/>
                    <a:pt x="1920" y="1358"/>
                    <a:pt x="1929" y="1401"/>
                  </a:cubicBezTo>
                  <a:cubicBezTo>
                    <a:pt x="1956" y="1498"/>
                    <a:pt x="2017" y="1597"/>
                    <a:pt x="2023" y="1693"/>
                  </a:cubicBezTo>
                  <a:cubicBezTo>
                    <a:pt x="2045" y="1804"/>
                    <a:pt x="2041" y="1916"/>
                    <a:pt x="2073" y="2023"/>
                  </a:cubicBezTo>
                  <a:cubicBezTo>
                    <a:pt x="2072" y="2038"/>
                    <a:pt x="2081" y="2057"/>
                    <a:pt x="2068" y="2068"/>
                  </a:cubicBezTo>
                  <a:cubicBezTo>
                    <a:pt x="1916" y="1915"/>
                    <a:pt x="1803" y="1726"/>
                    <a:pt x="1701" y="1533"/>
                  </a:cubicBezTo>
                  <a:cubicBezTo>
                    <a:pt x="1650" y="1462"/>
                    <a:pt x="1715" y="1397"/>
                    <a:pt x="1723" y="1330"/>
                  </a:cubicBezTo>
                  <a:cubicBezTo>
                    <a:pt x="1747" y="1245"/>
                    <a:pt x="1709" y="1155"/>
                    <a:pt x="1721" y="1077"/>
                  </a:cubicBezTo>
                  <a:cubicBezTo>
                    <a:pt x="1665" y="1134"/>
                    <a:pt x="1661" y="1223"/>
                    <a:pt x="1629" y="1293"/>
                  </a:cubicBezTo>
                  <a:cubicBezTo>
                    <a:pt x="1590" y="1262"/>
                    <a:pt x="1591" y="1204"/>
                    <a:pt x="1560" y="1160"/>
                  </a:cubicBezTo>
                  <a:lnTo>
                    <a:pt x="1433" y="997"/>
                  </a:lnTo>
                  <a:lnTo>
                    <a:pt x="1421" y="1005"/>
                  </a:lnTo>
                  <a:cubicBezTo>
                    <a:pt x="1432" y="1111"/>
                    <a:pt x="1460" y="1228"/>
                    <a:pt x="1519" y="1321"/>
                  </a:cubicBezTo>
                  <a:cubicBezTo>
                    <a:pt x="1497" y="1333"/>
                    <a:pt x="1466" y="1313"/>
                    <a:pt x="1440" y="1303"/>
                  </a:cubicBezTo>
                  <a:cubicBezTo>
                    <a:pt x="1365" y="1274"/>
                    <a:pt x="1310" y="1225"/>
                    <a:pt x="1261" y="1174"/>
                  </a:cubicBezTo>
                  <a:cubicBezTo>
                    <a:pt x="1240" y="1182"/>
                    <a:pt x="1266" y="1204"/>
                    <a:pt x="1265" y="1219"/>
                  </a:cubicBezTo>
                  <a:cubicBezTo>
                    <a:pt x="1302" y="1281"/>
                    <a:pt x="1346" y="1345"/>
                    <a:pt x="1411" y="1378"/>
                  </a:cubicBezTo>
                  <a:cubicBezTo>
                    <a:pt x="1471" y="1413"/>
                    <a:pt x="1553" y="1425"/>
                    <a:pt x="1598" y="1474"/>
                  </a:cubicBezTo>
                  <a:lnTo>
                    <a:pt x="1665" y="1637"/>
                  </a:lnTo>
                  <a:cubicBezTo>
                    <a:pt x="1661" y="1647"/>
                    <a:pt x="1648" y="1646"/>
                    <a:pt x="1638" y="1639"/>
                  </a:cubicBezTo>
                  <a:cubicBezTo>
                    <a:pt x="1569" y="1572"/>
                    <a:pt x="1511" y="1499"/>
                    <a:pt x="1413" y="1461"/>
                  </a:cubicBezTo>
                  <a:cubicBezTo>
                    <a:pt x="1344" y="1438"/>
                    <a:pt x="1286" y="1400"/>
                    <a:pt x="1227" y="1362"/>
                  </a:cubicBezTo>
                  <a:cubicBezTo>
                    <a:pt x="1208" y="1366"/>
                    <a:pt x="1230" y="1387"/>
                    <a:pt x="1226" y="1397"/>
                  </a:cubicBezTo>
                  <a:cubicBezTo>
                    <a:pt x="1265" y="1475"/>
                    <a:pt x="1342" y="1512"/>
                    <a:pt x="1417" y="1553"/>
                  </a:cubicBezTo>
                  <a:lnTo>
                    <a:pt x="1410" y="1558"/>
                  </a:lnTo>
                  <a:cubicBezTo>
                    <a:pt x="1355" y="1568"/>
                    <a:pt x="1292" y="1552"/>
                    <a:pt x="1247" y="1589"/>
                  </a:cubicBezTo>
                  <a:lnTo>
                    <a:pt x="1251" y="1603"/>
                  </a:lnTo>
                  <a:lnTo>
                    <a:pt x="1461" y="1684"/>
                  </a:lnTo>
                  <a:cubicBezTo>
                    <a:pt x="1453" y="1716"/>
                    <a:pt x="1411" y="1712"/>
                    <a:pt x="1392" y="1728"/>
                  </a:cubicBezTo>
                  <a:cubicBezTo>
                    <a:pt x="1361" y="1763"/>
                    <a:pt x="1314" y="1796"/>
                    <a:pt x="1308" y="1845"/>
                  </a:cubicBezTo>
                  <a:lnTo>
                    <a:pt x="1323" y="1851"/>
                  </a:lnTo>
                  <a:cubicBezTo>
                    <a:pt x="1403" y="1799"/>
                    <a:pt x="1500" y="1785"/>
                    <a:pt x="1555" y="1709"/>
                  </a:cubicBezTo>
                  <a:cubicBezTo>
                    <a:pt x="1594" y="1696"/>
                    <a:pt x="1639" y="1682"/>
                    <a:pt x="1676" y="1708"/>
                  </a:cubicBezTo>
                  <a:cubicBezTo>
                    <a:pt x="1743" y="1738"/>
                    <a:pt x="1746" y="1806"/>
                    <a:pt x="1783" y="1856"/>
                  </a:cubicBezTo>
                  <a:cubicBezTo>
                    <a:pt x="1814" y="1887"/>
                    <a:pt x="1825" y="1927"/>
                    <a:pt x="1851" y="1960"/>
                  </a:cubicBezTo>
                  <a:cubicBezTo>
                    <a:pt x="1868" y="1971"/>
                    <a:pt x="1864" y="1993"/>
                    <a:pt x="1843" y="1993"/>
                  </a:cubicBezTo>
                  <a:cubicBezTo>
                    <a:pt x="1811" y="1996"/>
                    <a:pt x="1766" y="2002"/>
                    <a:pt x="1749" y="2035"/>
                  </a:cubicBezTo>
                  <a:cubicBezTo>
                    <a:pt x="1747" y="2050"/>
                    <a:pt x="1725" y="2073"/>
                    <a:pt x="1754" y="2076"/>
                  </a:cubicBezTo>
                  <a:cubicBezTo>
                    <a:pt x="1834" y="2072"/>
                    <a:pt x="1936" y="2064"/>
                    <a:pt x="1999" y="2136"/>
                  </a:cubicBezTo>
                  <a:cubicBezTo>
                    <a:pt x="2097" y="2240"/>
                    <a:pt x="2194" y="2337"/>
                    <a:pt x="2327" y="2404"/>
                  </a:cubicBezTo>
                  <a:lnTo>
                    <a:pt x="2332" y="2414"/>
                  </a:lnTo>
                  <a:cubicBezTo>
                    <a:pt x="2296" y="2463"/>
                    <a:pt x="2251" y="2512"/>
                    <a:pt x="2261" y="2575"/>
                  </a:cubicBezTo>
                  <a:cubicBezTo>
                    <a:pt x="2297" y="2573"/>
                    <a:pt x="2307" y="2534"/>
                    <a:pt x="2335" y="2517"/>
                  </a:cubicBezTo>
                  <a:cubicBezTo>
                    <a:pt x="2417" y="2462"/>
                    <a:pt x="2529" y="2486"/>
                    <a:pt x="2615" y="2531"/>
                  </a:cubicBezTo>
                  <a:cubicBezTo>
                    <a:pt x="2836" y="2597"/>
                    <a:pt x="3054" y="2669"/>
                    <a:pt x="3271" y="2702"/>
                  </a:cubicBezTo>
                  <a:cubicBezTo>
                    <a:pt x="3291" y="2671"/>
                    <a:pt x="3295" y="2629"/>
                    <a:pt x="3296" y="2590"/>
                  </a:cubicBezTo>
                  <a:lnTo>
                    <a:pt x="3288" y="2579"/>
                  </a:lnTo>
                  <a:cubicBezTo>
                    <a:pt x="3204" y="2562"/>
                    <a:pt x="3147" y="2497"/>
                    <a:pt x="3122" y="2428"/>
                  </a:cubicBezTo>
                  <a:cubicBezTo>
                    <a:pt x="3118" y="2403"/>
                    <a:pt x="3117" y="2372"/>
                    <a:pt x="3090" y="2365"/>
                  </a:cubicBezTo>
                  <a:cubicBezTo>
                    <a:pt x="3059" y="2400"/>
                    <a:pt x="3060" y="2463"/>
                    <a:pt x="3072" y="2511"/>
                  </a:cubicBezTo>
                  <a:cubicBezTo>
                    <a:pt x="3069" y="2530"/>
                    <a:pt x="3042" y="2523"/>
                    <a:pt x="3028" y="2525"/>
                  </a:cubicBezTo>
                  <a:cubicBezTo>
                    <a:pt x="2925" y="2478"/>
                    <a:pt x="2750" y="2497"/>
                    <a:pt x="2718" y="2355"/>
                  </a:cubicBezTo>
                  <a:cubicBezTo>
                    <a:pt x="2702" y="2329"/>
                    <a:pt x="2727" y="2299"/>
                    <a:pt x="2695" y="2279"/>
                  </a:cubicBezTo>
                  <a:cubicBezTo>
                    <a:pt x="2648" y="2300"/>
                    <a:pt x="2607" y="2339"/>
                    <a:pt x="2613" y="2392"/>
                  </a:cubicBezTo>
                  <a:cubicBezTo>
                    <a:pt x="2606" y="2410"/>
                    <a:pt x="2586" y="2406"/>
                    <a:pt x="2568" y="2395"/>
                  </a:cubicBezTo>
                  <a:cubicBezTo>
                    <a:pt x="2416" y="2332"/>
                    <a:pt x="2233" y="2269"/>
                    <a:pt x="2171" y="2104"/>
                  </a:cubicBezTo>
                  <a:cubicBezTo>
                    <a:pt x="2127" y="1973"/>
                    <a:pt x="2094" y="1846"/>
                    <a:pt x="2118" y="1718"/>
                  </a:cubicBezTo>
                  <a:cubicBezTo>
                    <a:pt x="2150" y="1667"/>
                    <a:pt x="2222" y="1683"/>
                    <a:pt x="2276" y="1665"/>
                  </a:cubicBezTo>
                  <a:cubicBezTo>
                    <a:pt x="2349" y="1634"/>
                    <a:pt x="2402" y="1584"/>
                    <a:pt x="2436" y="1519"/>
                  </a:cubicBezTo>
                  <a:cubicBezTo>
                    <a:pt x="2407" y="1516"/>
                    <a:pt x="2388" y="1543"/>
                    <a:pt x="2359" y="1552"/>
                  </a:cubicBezTo>
                  <a:cubicBezTo>
                    <a:pt x="2313" y="1558"/>
                    <a:pt x="2257" y="1579"/>
                    <a:pt x="2215" y="1555"/>
                  </a:cubicBezTo>
                  <a:cubicBezTo>
                    <a:pt x="2257" y="1469"/>
                    <a:pt x="2310" y="1376"/>
                    <a:pt x="2299" y="1270"/>
                  </a:cubicBezTo>
                  <a:cubicBezTo>
                    <a:pt x="2279" y="1266"/>
                    <a:pt x="2288" y="1300"/>
                    <a:pt x="2272" y="1306"/>
                  </a:cubicBezTo>
                  <a:close/>
                  <a:moveTo>
                    <a:pt x="7295" y="3119"/>
                  </a:moveTo>
                  <a:cubicBezTo>
                    <a:pt x="7267" y="3147"/>
                    <a:pt x="7248" y="3187"/>
                    <a:pt x="7228" y="3226"/>
                  </a:cubicBezTo>
                  <a:cubicBezTo>
                    <a:pt x="7240" y="3251"/>
                    <a:pt x="7216" y="3269"/>
                    <a:pt x="7218" y="3297"/>
                  </a:cubicBezTo>
                  <a:cubicBezTo>
                    <a:pt x="7212" y="3357"/>
                    <a:pt x="7202" y="3428"/>
                    <a:pt x="7189" y="3482"/>
                  </a:cubicBezTo>
                  <a:cubicBezTo>
                    <a:pt x="7178" y="3533"/>
                    <a:pt x="7123" y="3543"/>
                    <a:pt x="7093" y="3575"/>
                  </a:cubicBezTo>
                  <a:cubicBezTo>
                    <a:pt x="7079" y="3589"/>
                    <a:pt x="7086" y="3604"/>
                    <a:pt x="7100" y="3613"/>
                  </a:cubicBezTo>
                  <a:cubicBezTo>
                    <a:pt x="7149" y="3620"/>
                    <a:pt x="7189" y="3584"/>
                    <a:pt x="7237" y="3583"/>
                  </a:cubicBezTo>
                  <a:cubicBezTo>
                    <a:pt x="7387" y="3618"/>
                    <a:pt x="7520" y="3532"/>
                    <a:pt x="7646" y="3474"/>
                  </a:cubicBezTo>
                  <a:cubicBezTo>
                    <a:pt x="7661" y="3468"/>
                    <a:pt x="7684" y="3465"/>
                    <a:pt x="7689" y="3452"/>
                  </a:cubicBezTo>
                  <a:cubicBezTo>
                    <a:pt x="7669" y="3436"/>
                    <a:pt x="7633" y="3430"/>
                    <a:pt x="7604" y="3427"/>
                  </a:cubicBezTo>
                  <a:lnTo>
                    <a:pt x="7473" y="3431"/>
                  </a:lnTo>
                  <a:cubicBezTo>
                    <a:pt x="7463" y="3388"/>
                    <a:pt x="7510" y="3367"/>
                    <a:pt x="7510" y="3323"/>
                  </a:cubicBezTo>
                  <a:lnTo>
                    <a:pt x="7528" y="3256"/>
                  </a:lnTo>
                  <a:lnTo>
                    <a:pt x="7509" y="3248"/>
                  </a:lnTo>
                  <a:lnTo>
                    <a:pt x="7333" y="3322"/>
                  </a:lnTo>
                  <a:cubicBezTo>
                    <a:pt x="7337" y="3257"/>
                    <a:pt x="7333" y="3188"/>
                    <a:pt x="7312" y="3121"/>
                  </a:cubicBezTo>
                  <a:lnTo>
                    <a:pt x="7295" y="3119"/>
                  </a:lnTo>
                  <a:close/>
                  <a:moveTo>
                    <a:pt x="6969" y="2867"/>
                  </a:moveTo>
                  <a:cubicBezTo>
                    <a:pt x="6952" y="2946"/>
                    <a:pt x="6940" y="3032"/>
                    <a:pt x="6947" y="3114"/>
                  </a:cubicBezTo>
                  <a:cubicBezTo>
                    <a:pt x="6920" y="3119"/>
                    <a:pt x="6889" y="3107"/>
                    <a:pt x="6858" y="3111"/>
                  </a:cubicBezTo>
                  <a:lnTo>
                    <a:pt x="6769" y="3127"/>
                  </a:lnTo>
                  <a:cubicBezTo>
                    <a:pt x="6756" y="3138"/>
                    <a:pt x="6774" y="3149"/>
                    <a:pt x="6780" y="3155"/>
                  </a:cubicBezTo>
                  <a:cubicBezTo>
                    <a:pt x="6861" y="3159"/>
                    <a:pt x="6953" y="3199"/>
                    <a:pt x="7012" y="3249"/>
                  </a:cubicBezTo>
                  <a:cubicBezTo>
                    <a:pt x="7086" y="3336"/>
                    <a:pt x="7014" y="3434"/>
                    <a:pt x="7030" y="3527"/>
                  </a:cubicBezTo>
                  <a:cubicBezTo>
                    <a:pt x="7053" y="3532"/>
                    <a:pt x="7060" y="3503"/>
                    <a:pt x="7071" y="3488"/>
                  </a:cubicBezTo>
                  <a:cubicBezTo>
                    <a:pt x="7116" y="3371"/>
                    <a:pt x="7157" y="3242"/>
                    <a:pt x="7163" y="3115"/>
                  </a:cubicBezTo>
                  <a:cubicBezTo>
                    <a:pt x="7166" y="3061"/>
                    <a:pt x="7214" y="3028"/>
                    <a:pt x="7231" y="2984"/>
                  </a:cubicBezTo>
                  <a:cubicBezTo>
                    <a:pt x="7176" y="3002"/>
                    <a:pt x="7128" y="3050"/>
                    <a:pt x="7087" y="3089"/>
                  </a:cubicBezTo>
                  <a:cubicBezTo>
                    <a:pt x="7048" y="3110"/>
                    <a:pt x="7048" y="3054"/>
                    <a:pt x="7036" y="3042"/>
                  </a:cubicBezTo>
                  <a:cubicBezTo>
                    <a:pt x="7018" y="2976"/>
                    <a:pt x="6995" y="2912"/>
                    <a:pt x="7008" y="2846"/>
                  </a:cubicBezTo>
                  <a:cubicBezTo>
                    <a:pt x="6992" y="2821"/>
                    <a:pt x="6978" y="2855"/>
                    <a:pt x="6969" y="2867"/>
                  </a:cubicBezTo>
                  <a:close/>
                  <a:moveTo>
                    <a:pt x="5468" y="2102"/>
                  </a:moveTo>
                  <a:cubicBezTo>
                    <a:pt x="5397" y="2208"/>
                    <a:pt x="5368" y="2326"/>
                    <a:pt x="5360" y="2449"/>
                  </a:cubicBezTo>
                  <a:lnTo>
                    <a:pt x="5355" y="2451"/>
                  </a:lnTo>
                  <a:cubicBezTo>
                    <a:pt x="5304" y="2349"/>
                    <a:pt x="5216" y="2283"/>
                    <a:pt x="5144" y="2192"/>
                  </a:cubicBezTo>
                  <a:lnTo>
                    <a:pt x="5139" y="2194"/>
                  </a:lnTo>
                  <a:cubicBezTo>
                    <a:pt x="5146" y="2366"/>
                    <a:pt x="5319" y="2500"/>
                    <a:pt x="5312" y="2674"/>
                  </a:cubicBezTo>
                  <a:cubicBezTo>
                    <a:pt x="5305" y="2703"/>
                    <a:pt x="5329" y="2740"/>
                    <a:pt x="5306" y="2754"/>
                  </a:cubicBezTo>
                  <a:cubicBezTo>
                    <a:pt x="5222" y="2682"/>
                    <a:pt x="5106" y="2637"/>
                    <a:pt x="5036" y="2548"/>
                  </a:cubicBezTo>
                  <a:cubicBezTo>
                    <a:pt x="4999" y="2431"/>
                    <a:pt x="5091" y="2317"/>
                    <a:pt x="5040" y="2203"/>
                  </a:cubicBezTo>
                  <a:cubicBezTo>
                    <a:pt x="5033" y="2201"/>
                    <a:pt x="5022" y="2204"/>
                    <a:pt x="5027" y="2214"/>
                  </a:cubicBezTo>
                  <a:cubicBezTo>
                    <a:pt x="5016" y="2253"/>
                    <a:pt x="5008" y="2285"/>
                    <a:pt x="4984" y="2315"/>
                  </a:cubicBezTo>
                  <a:lnTo>
                    <a:pt x="4954" y="2414"/>
                  </a:lnTo>
                  <a:lnTo>
                    <a:pt x="4946" y="2414"/>
                  </a:lnTo>
                  <a:cubicBezTo>
                    <a:pt x="4899" y="2334"/>
                    <a:pt x="4817" y="2278"/>
                    <a:pt x="4753" y="2218"/>
                  </a:cubicBezTo>
                  <a:cubicBezTo>
                    <a:pt x="4746" y="2215"/>
                    <a:pt x="4742" y="2226"/>
                    <a:pt x="4744" y="2231"/>
                  </a:cubicBezTo>
                  <a:cubicBezTo>
                    <a:pt x="4786" y="2313"/>
                    <a:pt x="4802" y="2394"/>
                    <a:pt x="4865" y="2466"/>
                  </a:cubicBezTo>
                  <a:cubicBezTo>
                    <a:pt x="4869" y="2479"/>
                    <a:pt x="4849" y="2475"/>
                    <a:pt x="4836" y="2474"/>
                  </a:cubicBezTo>
                  <a:cubicBezTo>
                    <a:pt x="4767" y="2440"/>
                    <a:pt x="4688" y="2421"/>
                    <a:pt x="4640" y="2367"/>
                  </a:cubicBezTo>
                  <a:cubicBezTo>
                    <a:pt x="4632" y="2364"/>
                    <a:pt x="4631" y="2367"/>
                    <a:pt x="4628" y="2374"/>
                  </a:cubicBezTo>
                  <a:cubicBezTo>
                    <a:pt x="4666" y="2444"/>
                    <a:pt x="4718" y="2511"/>
                    <a:pt x="4801" y="2543"/>
                  </a:cubicBezTo>
                  <a:cubicBezTo>
                    <a:pt x="4892" y="2575"/>
                    <a:pt x="5013" y="2586"/>
                    <a:pt x="5071" y="2671"/>
                  </a:cubicBezTo>
                  <a:cubicBezTo>
                    <a:pt x="5157" y="2728"/>
                    <a:pt x="5242" y="2788"/>
                    <a:pt x="5315" y="2856"/>
                  </a:cubicBezTo>
                  <a:cubicBezTo>
                    <a:pt x="5391" y="2972"/>
                    <a:pt x="5384" y="3102"/>
                    <a:pt x="5389" y="3222"/>
                  </a:cubicBezTo>
                  <a:cubicBezTo>
                    <a:pt x="5371" y="3247"/>
                    <a:pt x="5330" y="3219"/>
                    <a:pt x="5318" y="3250"/>
                  </a:cubicBezTo>
                  <a:cubicBezTo>
                    <a:pt x="5321" y="3286"/>
                    <a:pt x="5378" y="3285"/>
                    <a:pt x="5400" y="3305"/>
                  </a:cubicBezTo>
                  <a:cubicBezTo>
                    <a:pt x="5414" y="3370"/>
                    <a:pt x="5411" y="3435"/>
                    <a:pt x="5403" y="3499"/>
                  </a:cubicBezTo>
                  <a:cubicBezTo>
                    <a:pt x="5382" y="3542"/>
                    <a:pt x="5341" y="3491"/>
                    <a:pt x="5305" y="3496"/>
                  </a:cubicBezTo>
                  <a:cubicBezTo>
                    <a:pt x="5291" y="3554"/>
                    <a:pt x="5364" y="3578"/>
                    <a:pt x="5390" y="3623"/>
                  </a:cubicBezTo>
                  <a:cubicBezTo>
                    <a:pt x="5373" y="3778"/>
                    <a:pt x="5292" y="3920"/>
                    <a:pt x="5198" y="4040"/>
                  </a:cubicBezTo>
                  <a:cubicBezTo>
                    <a:pt x="5179" y="4068"/>
                    <a:pt x="5154" y="4098"/>
                    <a:pt x="5142" y="4129"/>
                  </a:cubicBezTo>
                  <a:cubicBezTo>
                    <a:pt x="5107" y="4119"/>
                    <a:pt x="5079" y="4081"/>
                    <a:pt x="5049" y="4057"/>
                  </a:cubicBezTo>
                  <a:cubicBezTo>
                    <a:pt x="4921" y="3918"/>
                    <a:pt x="4864" y="3719"/>
                    <a:pt x="4799" y="3552"/>
                  </a:cubicBezTo>
                  <a:cubicBezTo>
                    <a:pt x="4844" y="3459"/>
                    <a:pt x="4902" y="3353"/>
                    <a:pt x="4854" y="3243"/>
                  </a:cubicBezTo>
                  <a:cubicBezTo>
                    <a:pt x="4843" y="3216"/>
                    <a:pt x="4834" y="3184"/>
                    <a:pt x="4807" y="3163"/>
                  </a:cubicBezTo>
                  <a:cubicBezTo>
                    <a:pt x="4798" y="3186"/>
                    <a:pt x="4813" y="3216"/>
                    <a:pt x="4816" y="3241"/>
                  </a:cubicBezTo>
                  <a:cubicBezTo>
                    <a:pt x="4798" y="3288"/>
                    <a:pt x="4794" y="3354"/>
                    <a:pt x="4743" y="3385"/>
                  </a:cubicBezTo>
                  <a:cubicBezTo>
                    <a:pt x="4725" y="3386"/>
                    <a:pt x="4705" y="3371"/>
                    <a:pt x="4694" y="3355"/>
                  </a:cubicBezTo>
                  <a:cubicBezTo>
                    <a:pt x="4574" y="3119"/>
                    <a:pt x="4538" y="2799"/>
                    <a:pt x="4283" y="2665"/>
                  </a:cubicBezTo>
                  <a:cubicBezTo>
                    <a:pt x="4234" y="2658"/>
                    <a:pt x="4184" y="2662"/>
                    <a:pt x="4146" y="2683"/>
                  </a:cubicBezTo>
                  <a:cubicBezTo>
                    <a:pt x="4045" y="2699"/>
                    <a:pt x="3946" y="2664"/>
                    <a:pt x="3874" y="2593"/>
                  </a:cubicBezTo>
                  <a:cubicBezTo>
                    <a:pt x="3801" y="2538"/>
                    <a:pt x="3746" y="2465"/>
                    <a:pt x="3713" y="2374"/>
                  </a:cubicBezTo>
                  <a:cubicBezTo>
                    <a:pt x="3742" y="2310"/>
                    <a:pt x="3847" y="2316"/>
                    <a:pt x="3878" y="2249"/>
                  </a:cubicBezTo>
                  <a:cubicBezTo>
                    <a:pt x="3909" y="2202"/>
                    <a:pt x="3945" y="2165"/>
                    <a:pt x="3957" y="2111"/>
                  </a:cubicBezTo>
                  <a:cubicBezTo>
                    <a:pt x="3956" y="2103"/>
                    <a:pt x="3950" y="2096"/>
                    <a:pt x="3943" y="2102"/>
                  </a:cubicBezTo>
                  <a:cubicBezTo>
                    <a:pt x="3880" y="2175"/>
                    <a:pt x="3759" y="2199"/>
                    <a:pt x="3704" y="2284"/>
                  </a:cubicBezTo>
                  <a:cubicBezTo>
                    <a:pt x="3704" y="2241"/>
                    <a:pt x="3712" y="2185"/>
                    <a:pt x="3702" y="2134"/>
                  </a:cubicBezTo>
                  <a:cubicBezTo>
                    <a:pt x="3677" y="2085"/>
                    <a:pt x="3638" y="2031"/>
                    <a:pt x="3604" y="1986"/>
                  </a:cubicBezTo>
                  <a:lnTo>
                    <a:pt x="3590" y="1988"/>
                  </a:lnTo>
                  <a:cubicBezTo>
                    <a:pt x="3569" y="2075"/>
                    <a:pt x="3580" y="2158"/>
                    <a:pt x="3595" y="2242"/>
                  </a:cubicBezTo>
                  <a:cubicBezTo>
                    <a:pt x="3545" y="2227"/>
                    <a:pt x="3494" y="2191"/>
                    <a:pt x="3439" y="2166"/>
                  </a:cubicBezTo>
                  <a:lnTo>
                    <a:pt x="3367" y="2118"/>
                  </a:lnTo>
                  <a:cubicBezTo>
                    <a:pt x="3348" y="2123"/>
                    <a:pt x="3365" y="2145"/>
                    <a:pt x="3370" y="2155"/>
                  </a:cubicBezTo>
                  <a:cubicBezTo>
                    <a:pt x="3437" y="2271"/>
                    <a:pt x="3566" y="2329"/>
                    <a:pt x="3668" y="2412"/>
                  </a:cubicBezTo>
                  <a:cubicBezTo>
                    <a:pt x="3709" y="2506"/>
                    <a:pt x="3777" y="2576"/>
                    <a:pt x="3847" y="2654"/>
                  </a:cubicBezTo>
                  <a:lnTo>
                    <a:pt x="3840" y="2659"/>
                  </a:lnTo>
                  <a:cubicBezTo>
                    <a:pt x="3746" y="2658"/>
                    <a:pt x="3653" y="2630"/>
                    <a:pt x="3567" y="2640"/>
                  </a:cubicBezTo>
                  <a:cubicBezTo>
                    <a:pt x="3597" y="2663"/>
                    <a:pt x="3610" y="2719"/>
                    <a:pt x="3661" y="2708"/>
                  </a:cubicBezTo>
                  <a:cubicBezTo>
                    <a:pt x="3673" y="2700"/>
                    <a:pt x="3684" y="2705"/>
                    <a:pt x="3694" y="2712"/>
                  </a:cubicBezTo>
                  <a:cubicBezTo>
                    <a:pt x="3742" y="2790"/>
                    <a:pt x="3854" y="2778"/>
                    <a:pt x="3934" y="2797"/>
                  </a:cubicBezTo>
                  <a:lnTo>
                    <a:pt x="4129" y="2818"/>
                  </a:lnTo>
                  <a:cubicBezTo>
                    <a:pt x="4193" y="2819"/>
                    <a:pt x="4280" y="2805"/>
                    <a:pt x="4325" y="2870"/>
                  </a:cubicBezTo>
                  <a:cubicBezTo>
                    <a:pt x="4339" y="2911"/>
                    <a:pt x="4414" y="2963"/>
                    <a:pt x="4361" y="2998"/>
                  </a:cubicBezTo>
                  <a:cubicBezTo>
                    <a:pt x="4317" y="3012"/>
                    <a:pt x="4271" y="2998"/>
                    <a:pt x="4227" y="3009"/>
                  </a:cubicBezTo>
                  <a:cubicBezTo>
                    <a:pt x="4229" y="3037"/>
                    <a:pt x="4268" y="3048"/>
                    <a:pt x="4295" y="3059"/>
                  </a:cubicBezTo>
                  <a:cubicBezTo>
                    <a:pt x="4348" y="3099"/>
                    <a:pt x="4447" y="3078"/>
                    <a:pt x="4468" y="3157"/>
                  </a:cubicBezTo>
                  <a:cubicBezTo>
                    <a:pt x="4542" y="3335"/>
                    <a:pt x="4593" y="3539"/>
                    <a:pt x="4471" y="3697"/>
                  </a:cubicBezTo>
                  <a:cubicBezTo>
                    <a:pt x="4436" y="3789"/>
                    <a:pt x="4350" y="3854"/>
                    <a:pt x="4289" y="3933"/>
                  </a:cubicBezTo>
                  <a:cubicBezTo>
                    <a:pt x="4248" y="3972"/>
                    <a:pt x="4194" y="4002"/>
                    <a:pt x="4164" y="4045"/>
                  </a:cubicBezTo>
                  <a:cubicBezTo>
                    <a:pt x="4189" y="4070"/>
                    <a:pt x="4251" y="4110"/>
                    <a:pt x="4277" y="4065"/>
                  </a:cubicBezTo>
                  <a:cubicBezTo>
                    <a:pt x="4337" y="4034"/>
                    <a:pt x="4387" y="3982"/>
                    <a:pt x="4438" y="3939"/>
                  </a:cubicBezTo>
                  <a:cubicBezTo>
                    <a:pt x="4458" y="3931"/>
                    <a:pt x="4465" y="3958"/>
                    <a:pt x="4470" y="3967"/>
                  </a:cubicBezTo>
                  <a:cubicBezTo>
                    <a:pt x="4482" y="4027"/>
                    <a:pt x="4473" y="4094"/>
                    <a:pt x="4438" y="4140"/>
                  </a:cubicBezTo>
                  <a:cubicBezTo>
                    <a:pt x="4415" y="4166"/>
                    <a:pt x="4376" y="4178"/>
                    <a:pt x="4338" y="4175"/>
                  </a:cubicBezTo>
                  <a:cubicBezTo>
                    <a:pt x="4250" y="4145"/>
                    <a:pt x="4143" y="4100"/>
                    <a:pt x="4099" y="4012"/>
                  </a:cubicBezTo>
                  <a:cubicBezTo>
                    <a:pt x="4067" y="3937"/>
                    <a:pt x="4119" y="3859"/>
                    <a:pt x="4088" y="3784"/>
                  </a:cubicBezTo>
                  <a:cubicBezTo>
                    <a:pt x="4075" y="3740"/>
                    <a:pt x="4072" y="3691"/>
                    <a:pt x="4036" y="3662"/>
                  </a:cubicBezTo>
                  <a:cubicBezTo>
                    <a:pt x="4014" y="3685"/>
                    <a:pt x="4017" y="3733"/>
                    <a:pt x="4016" y="3768"/>
                  </a:cubicBezTo>
                  <a:lnTo>
                    <a:pt x="4027" y="3863"/>
                  </a:lnTo>
                  <a:cubicBezTo>
                    <a:pt x="3956" y="3788"/>
                    <a:pt x="3894" y="3693"/>
                    <a:pt x="3787" y="3656"/>
                  </a:cubicBezTo>
                  <a:cubicBezTo>
                    <a:pt x="3789" y="3719"/>
                    <a:pt x="3845" y="3785"/>
                    <a:pt x="3867" y="3840"/>
                  </a:cubicBezTo>
                  <a:lnTo>
                    <a:pt x="3895" y="3890"/>
                  </a:lnTo>
                  <a:cubicBezTo>
                    <a:pt x="3864" y="3894"/>
                    <a:pt x="3845" y="3863"/>
                    <a:pt x="3819" y="3853"/>
                  </a:cubicBezTo>
                  <a:cubicBezTo>
                    <a:pt x="3775" y="3844"/>
                    <a:pt x="3735" y="3813"/>
                    <a:pt x="3694" y="3820"/>
                  </a:cubicBezTo>
                  <a:cubicBezTo>
                    <a:pt x="3710" y="3889"/>
                    <a:pt x="3782" y="3925"/>
                    <a:pt x="3842" y="3960"/>
                  </a:cubicBezTo>
                  <a:lnTo>
                    <a:pt x="4020" y="4037"/>
                  </a:lnTo>
                  <a:cubicBezTo>
                    <a:pt x="4136" y="4129"/>
                    <a:pt x="4266" y="4273"/>
                    <a:pt x="4440" y="4235"/>
                  </a:cubicBezTo>
                  <a:cubicBezTo>
                    <a:pt x="4510" y="4199"/>
                    <a:pt x="4567" y="4130"/>
                    <a:pt x="4569" y="4048"/>
                  </a:cubicBezTo>
                  <a:cubicBezTo>
                    <a:pt x="4580" y="3951"/>
                    <a:pt x="4524" y="3851"/>
                    <a:pt x="4561" y="3767"/>
                  </a:cubicBezTo>
                  <a:lnTo>
                    <a:pt x="4628" y="3627"/>
                  </a:lnTo>
                  <a:cubicBezTo>
                    <a:pt x="4668" y="3658"/>
                    <a:pt x="4674" y="3708"/>
                    <a:pt x="4692" y="3751"/>
                  </a:cubicBezTo>
                  <a:cubicBezTo>
                    <a:pt x="4724" y="3802"/>
                    <a:pt x="4735" y="3853"/>
                    <a:pt x="4754" y="3904"/>
                  </a:cubicBezTo>
                  <a:cubicBezTo>
                    <a:pt x="4847" y="4089"/>
                    <a:pt x="4969" y="4274"/>
                    <a:pt x="5121" y="4419"/>
                  </a:cubicBezTo>
                  <a:cubicBezTo>
                    <a:pt x="5167" y="4512"/>
                    <a:pt x="5173" y="4608"/>
                    <a:pt x="5143" y="4707"/>
                  </a:cubicBezTo>
                  <a:cubicBezTo>
                    <a:pt x="5137" y="4724"/>
                    <a:pt x="5109" y="4729"/>
                    <a:pt x="5093" y="4727"/>
                  </a:cubicBezTo>
                  <a:cubicBezTo>
                    <a:pt x="5072" y="4723"/>
                    <a:pt x="5067" y="4705"/>
                    <a:pt x="5048" y="4709"/>
                  </a:cubicBezTo>
                  <a:cubicBezTo>
                    <a:pt x="5022" y="4742"/>
                    <a:pt x="5016" y="4791"/>
                    <a:pt x="5049" y="4828"/>
                  </a:cubicBezTo>
                  <a:cubicBezTo>
                    <a:pt x="5101" y="4906"/>
                    <a:pt x="5201" y="4949"/>
                    <a:pt x="5289" y="4979"/>
                  </a:cubicBezTo>
                  <a:cubicBezTo>
                    <a:pt x="5310" y="4980"/>
                    <a:pt x="5336" y="5013"/>
                    <a:pt x="5352" y="4984"/>
                  </a:cubicBezTo>
                  <a:lnTo>
                    <a:pt x="5361" y="4960"/>
                  </a:lnTo>
                  <a:cubicBezTo>
                    <a:pt x="5491" y="4947"/>
                    <a:pt x="5573" y="4857"/>
                    <a:pt x="5638" y="4768"/>
                  </a:cubicBezTo>
                  <a:cubicBezTo>
                    <a:pt x="5642" y="4758"/>
                    <a:pt x="5640" y="4753"/>
                    <a:pt x="5635" y="4744"/>
                  </a:cubicBezTo>
                  <a:cubicBezTo>
                    <a:pt x="5603" y="4747"/>
                    <a:pt x="5582" y="4778"/>
                    <a:pt x="5546" y="4784"/>
                  </a:cubicBezTo>
                  <a:cubicBezTo>
                    <a:pt x="5495" y="4815"/>
                    <a:pt x="5435" y="4812"/>
                    <a:pt x="5375" y="4812"/>
                  </a:cubicBezTo>
                  <a:cubicBezTo>
                    <a:pt x="5366" y="4734"/>
                    <a:pt x="5404" y="4658"/>
                    <a:pt x="5399" y="4582"/>
                  </a:cubicBezTo>
                  <a:cubicBezTo>
                    <a:pt x="5386" y="4514"/>
                    <a:pt x="5386" y="4447"/>
                    <a:pt x="5347" y="4381"/>
                  </a:cubicBezTo>
                  <a:cubicBezTo>
                    <a:pt x="5383" y="4344"/>
                    <a:pt x="5445" y="4352"/>
                    <a:pt x="5482" y="4323"/>
                  </a:cubicBezTo>
                  <a:cubicBezTo>
                    <a:pt x="5542" y="4291"/>
                    <a:pt x="5589" y="4247"/>
                    <a:pt x="5633" y="4201"/>
                  </a:cubicBezTo>
                  <a:lnTo>
                    <a:pt x="5641" y="4168"/>
                  </a:lnTo>
                  <a:cubicBezTo>
                    <a:pt x="5625" y="4166"/>
                    <a:pt x="5599" y="4188"/>
                    <a:pt x="5573" y="4189"/>
                  </a:cubicBezTo>
                  <a:cubicBezTo>
                    <a:pt x="5481" y="4225"/>
                    <a:pt x="5384" y="4242"/>
                    <a:pt x="5285" y="4207"/>
                  </a:cubicBezTo>
                  <a:cubicBezTo>
                    <a:pt x="5261" y="4190"/>
                    <a:pt x="5272" y="4163"/>
                    <a:pt x="5280" y="4143"/>
                  </a:cubicBezTo>
                  <a:cubicBezTo>
                    <a:pt x="5313" y="4057"/>
                    <a:pt x="5383" y="3998"/>
                    <a:pt x="5422" y="3919"/>
                  </a:cubicBezTo>
                  <a:cubicBezTo>
                    <a:pt x="5457" y="3862"/>
                    <a:pt x="5449" y="3772"/>
                    <a:pt x="5522" y="3761"/>
                  </a:cubicBezTo>
                  <a:cubicBezTo>
                    <a:pt x="5558" y="3747"/>
                    <a:pt x="5588" y="3724"/>
                    <a:pt x="5603" y="3686"/>
                  </a:cubicBezTo>
                  <a:cubicBezTo>
                    <a:pt x="5566" y="3680"/>
                    <a:pt x="5505" y="3727"/>
                    <a:pt x="5492" y="3671"/>
                  </a:cubicBezTo>
                  <a:cubicBezTo>
                    <a:pt x="5521" y="3607"/>
                    <a:pt x="5507" y="3531"/>
                    <a:pt x="5508" y="3461"/>
                  </a:cubicBezTo>
                  <a:cubicBezTo>
                    <a:pt x="5503" y="3353"/>
                    <a:pt x="5505" y="3247"/>
                    <a:pt x="5490" y="3140"/>
                  </a:cubicBezTo>
                  <a:cubicBezTo>
                    <a:pt x="5527" y="3111"/>
                    <a:pt x="5592" y="3112"/>
                    <a:pt x="5619" y="3075"/>
                  </a:cubicBezTo>
                  <a:cubicBezTo>
                    <a:pt x="5693" y="2994"/>
                    <a:pt x="5746" y="2893"/>
                    <a:pt x="5764" y="2778"/>
                  </a:cubicBezTo>
                  <a:lnTo>
                    <a:pt x="5756" y="2775"/>
                  </a:lnTo>
                  <a:cubicBezTo>
                    <a:pt x="5710" y="2883"/>
                    <a:pt x="5665" y="2979"/>
                    <a:pt x="5541" y="3018"/>
                  </a:cubicBezTo>
                  <a:cubicBezTo>
                    <a:pt x="5512" y="3026"/>
                    <a:pt x="5483" y="3023"/>
                    <a:pt x="5462" y="2999"/>
                  </a:cubicBezTo>
                  <a:cubicBezTo>
                    <a:pt x="5434" y="2882"/>
                    <a:pt x="5390" y="2763"/>
                    <a:pt x="5442" y="2650"/>
                  </a:cubicBezTo>
                  <a:cubicBezTo>
                    <a:pt x="5516" y="2560"/>
                    <a:pt x="5650" y="2526"/>
                    <a:pt x="5692" y="2416"/>
                  </a:cubicBezTo>
                  <a:cubicBezTo>
                    <a:pt x="5698" y="2391"/>
                    <a:pt x="5717" y="2351"/>
                    <a:pt x="5717" y="2320"/>
                  </a:cubicBezTo>
                  <a:cubicBezTo>
                    <a:pt x="5668" y="2356"/>
                    <a:pt x="5643" y="2421"/>
                    <a:pt x="5570" y="2432"/>
                  </a:cubicBezTo>
                  <a:cubicBezTo>
                    <a:pt x="5535" y="2442"/>
                    <a:pt x="5511" y="2460"/>
                    <a:pt x="5483" y="2477"/>
                  </a:cubicBezTo>
                  <a:lnTo>
                    <a:pt x="5473" y="2469"/>
                  </a:lnTo>
                  <a:cubicBezTo>
                    <a:pt x="5489" y="2350"/>
                    <a:pt x="5461" y="2221"/>
                    <a:pt x="5477" y="2101"/>
                  </a:cubicBezTo>
                  <a:lnTo>
                    <a:pt x="5468" y="2102"/>
                  </a:lnTo>
                  <a:close/>
                  <a:moveTo>
                    <a:pt x="4256" y="1606"/>
                  </a:moveTo>
                  <a:cubicBezTo>
                    <a:pt x="4277" y="1731"/>
                    <a:pt x="4303" y="1852"/>
                    <a:pt x="4320" y="1976"/>
                  </a:cubicBezTo>
                  <a:cubicBezTo>
                    <a:pt x="4343" y="2119"/>
                    <a:pt x="4443" y="2251"/>
                    <a:pt x="4575" y="2322"/>
                  </a:cubicBezTo>
                  <a:cubicBezTo>
                    <a:pt x="4594" y="2318"/>
                    <a:pt x="4572" y="2297"/>
                    <a:pt x="4590" y="2285"/>
                  </a:cubicBezTo>
                  <a:cubicBezTo>
                    <a:pt x="4634" y="2326"/>
                    <a:pt x="4694" y="2360"/>
                    <a:pt x="4752" y="2391"/>
                  </a:cubicBezTo>
                  <a:cubicBezTo>
                    <a:pt x="4755" y="2360"/>
                    <a:pt x="4720" y="2327"/>
                    <a:pt x="4712" y="2293"/>
                  </a:cubicBezTo>
                  <a:cubicBezTo>
                    <a:pt x="4695" y="2247"/>
                    <a:pt x="4682" y="2202"/>
                    <a:pt x="4686" y="2157"/>
                  </a:cubicBezTo>
                  <a:cubicBezTo>
                    <a:pt x="4697" y="2153"/>
                    <a:pt x="4726" y="2176"/>
                    <a:pt x="4721" y="2147"/>
                  </a:cubicBezTo>
                  <a:cubicBezTo>
                    <a:pt x="4661" y="2033"/>
                    <a:pt x="4685" y="1882"/>
                    <a:pt x="4576" y="1784"/>
                  </a:cubicBezTo>
                  <a:cubicBezTo>
                    <a:pt x="4494" y="1705"/>
                    <a:pt x="4347" y="1696"/>
                    <a:pt x="4283" y="1604"/>
                  </a:cubicBezTo>
                  <a:cubicBezTo>
                    <a:pt x="4276" y="1598"/>
                    <a:pt x="4262" y="1600"/>
                    <a:pt x="4256" y="1606"/>
                  </a:cubicBezTo>
                  <a:close/>
                  <a:moveTo>
                    <a:pt x="3263" y="1281"/>
                  </a:moveTo>
                  <a:cubicBezTo>
                    <a:pt x="3198" y="1460"/>
                    <a:pt x="3227" y="1652"/>
                    <a:pt x="3323" y="1830"/>
                  </a:cubicBezTo>
                  <a:cubicBezTo>
                    <a:pt x="3333" y="1925"/>
                    <a:pt x="3334" y="2047"/>
                    <a:pt x="3431" y="2108"/>
                  </a:cubicBezTo>
                  <a:lnTo>
                    <a:pt x="3528" y="2169"/>
                  </a:lnTo>
                  <a:lnTo>
                    <a:pt x="3535" y="2164"/>
                  </a:lnTo>
                  <a:cubicBezTo>
                    <a:pt x="3515" y="2081"/>
                    <a:pt x="3543" y="2009"/>
                    <a:pt x="3552" y="1930"/>
                  </a:cubicBezTo>
                  <a:cubicBezTo>
                    <a:pt x="3556" y="1920"/>
                    <a:pt x="3566" y="1916"/>
                    <a:pt x="3578" y="1917"/>
                  </a:cubicBezTo>
                  <a:cubicBezTo>
                    <a:pt x="3598" y="1921"/>
                    <a:pt x="3600" y="1949"/>
                    <a:pt x="3621" y="1941"/>
                  </a:cubicBezTo>
                  <a:cubicBezTo>
                    <a:pt x="3647" y="1897"/>
                    <a:pt x="3653" y="1836"/>
                    <a:pt x="3656" y="1782"/>
                  </a:cubicBezTo>
                  <a:cubicBezTo>
                    <a:pt x="3667" y="1519"/>
                    <a:pt x="3334" y="1442"/>
                    <a:pt x="3300" y="1197"/>
                  </a:cubicBezTo>
                  <a:cubicBezTo>
                    <a:pt x="3268" y="1200"/>
                    <a:pt x="3265" y="1254"/>
                    <a:pt x="3263" y="1281"/>
                  </a:cubicBezTo>
                  <a:close/>
                  <a:moveTo>
                    <a:pt x="1154" y="332"/>
                  </a:moveTo>
                  <a:cubicBezTo>
                    <a:pt x="1036" y="482"/>
                    <a:pt x="1055" y="678"/>
                    <a:pt x="1075" y="851"/>
                  </a:cubicBezTo>
                  <a:cubicBezTo>
                    <a:pt x="1108" y="911"/>
                    <a:pt x="1123" y="983"/>
                    <a:pt x="1167" y="1036"/>
                  </a:cubicBezTo>
                  <a:cubicBezTo>
                    <a:pt x="1175" y="1071"/>
                    <a:pt x="1208" y="1087"/>
                    <a:pt x="1219" y="1115"/>
                  </a:cubicBezTo>
                  <a:cubicBezTo>
                    <a:pt x="1264" y="1066"/>
                    <a:pt x="1291" y="1151"/>
                    <a:pt x="1329" y="1165"/>
                  </a:cubicBezTo>
                  <a:cubicBezTo>
                    <a:pt x="1357" y="1192"/>
                    <a:pt x="1387" y="1227"/>
                    <a:pt x="1418" y="1235"/>
                  </a:cubicBezTo>
                  <a:cubicBezTo>
                    <a:pt x="1385" y="1132"/>
                    <a:pt x="1334" y="1006"/>
                    <a:pt x="1398" y="909"/>
                  </a:cubicBezTo>
                  <a:cubicBezTo>
                    <a:pt x="1410" y="910"/>
                    <a:pt x="1434" y="939"/>
                    <a:pt x="1441" y="910"/>
                  </a:cubicBezTo>
                  <a:cubicBezTo>
                    <a:pt x="1468" y="795"/>
                    <a:pt x="1420" y="662"/>
                    <a:pt x="1333" y="574"/>
                  </a:cubicBezTo>
                  <a:cubicBezTo>
                    <a:pt x="1268" y="497"/>
                    <a:pt x="1197" y="423"/>
                    <a:pt x="1166" y="336"/>
                  </a:cubicBezTo>
                  <a:lnTo>
                    <a:pt x="1154" y="332"/>
                  </a:lnTo>
                  <a:close/>
                  <a:moveTo>
                    <a:pt x="1489" y="461"/>
                  </a:moveTo>
                  <a:cubicBezTo>
                    <a:pt x="1447" y="547"/>
                    <a:pt x="1441" y="651"/>
                    <a:pt x="1489" y="740"/>
                  </a:cubicBezTo>
                  <a:cubicBezTo>
                    <a:pt x="1526" y="833"/>
                    <a:pt x="1478" y="924"/>
                    <a:pt x="1504" y="1013"/>
                  </a:cubicBezTo>
                  <a:cubicBezTo>
                    <a:pt x="1540" y="1066"/>
                    <a:pt x="1580" y="1109"/>
                    <a:pt x="1609" y="1167"/>
                  </a:cubicBezTo>
                  <a:lnTo>
                    <a:pt x="1613" y="1169"/>
                  </a:lnTo>
                  <a:cubicBezTo>
                    <a:pt x="1685" y="1060"/>
                    <a:pt x="1722" y="952"/>
                    <a:pt x="1738" y="833"/>
                  </a:cubicBezTo>
                  <a:cubicBezTo>
                    <a:pt x="1731" y="728"/>
                    <a:pt x="1728" y="624"/>
                    <a:pt x="1685" y="525"/>
                  </a:cubicBezTo>
                  <a:cubicBezTo>
                    <a:pt x="1654" y="458"/>
                    <a:pt x="1611" y="390"/>
                    <a:pt x="1571" y="339"/>
                  </a:cubicBezTo>
                  <a:cubicBezTo>
                    <a:pt x="1537" y="370"/>
                    <a:pt x="1524" y="427"/>
                    <a:pt x="1489" y="461"/>
                  </a:cubicBezTo>
                  <a:close/>
                  <a:moveTo>
                    <a:pt x="6442" y="2243"/>
                  </a:moveTo>
                  <a:lnTo>
                    <a:pt x="6411" y="2333"/>
                  </a:lnTo>
                  <a:cubicBezTo>
                    <a:pt x="6366" y="2563"/>
                    <a:pt x="6413" y="2832"/>
                    <a:pt x="6616" y="3009"/>
                  </a:cubicBezTo>
                  <a:cubicBezTo>
                    <a:pt x="6659" y="3034"/>
                    <a:pt x="6699" y="3085"/>
                    <a:pt x="6754" y="3078"/>
                  </a:cubicBezTo>
                  <a:cubicBezTo>
                    <a:pt x="6796" y="3059"/>
                    <a:pt x="6846" y="3075"/>
                    <a:pt x="6887" y="3059"/>
                  </a:cubicBezTo>
                  <a:cubicBezTo>
                    <a:pt x="6859" y="2962"/>
                    <a:pt x="6929" y="2871"/>
                    <a:pt x="6888" y="2776"/>
                  </a:cubicBezTo>
                  <a:cubicBezTo>
                    <a:pt x="6847" y="2568"/>
                    <a:pt x="6635" y="2470"/>
                    <a:pt x="6502" y="2321"/>
                  </a:cubicBezTo>
                  <a:cubicBezTo>
                    <a:pt x="6493" y="2290"/>
                    <a:pt x="6465" y="2260"/>
                    <a:pt x="6462" y="2223"/>
                  </a:cubicBezTo>
                  <a:cubicBezTo>
                    <a:pt x="6444" y="2216"/>
                    <a:pt x="6448" y="2237"/>
                    <a:pt x="6442" y="2243"/>
                  </a:cubicBezTo>
                  <a:close/>
                  <a:moveTo>
                    <a:pt x="2730" y="815"/>
                  </a:moveTo>
                  <a:cubicBezTo>
                    <a:pt x="2657" y="893"/>
                    <a:pt x="2526" y="886"/>
                    <a:pt x="2440" y="939"/>
                  </a:cubicBezTo>
                  <a:cubicBezTo>
                    <a:pt x="2355" y="1004"/>
                    <a:pt x="2301" y="1086"/>
                    <a:pt x="2264" y="1193"/>
                  </a:cubicBezTo>
                  <a:cubicBezTo>
                    <a:pt x="2260" y="1203"/>
                    <a:pt x="2275" y="1209"/>
                    <a:pt x="2285" y="1205"/>
                  </a:cubicBezTo>
                  <a:cubicBezTo>
                    <a:pt x="2292" y="1200"/>
                    <a:pt x="2305" y="1189"/>
                    <a:pt x="2316" y="1193"/>
                  </a:cubicBezTo>
                  <a:cubicBezTo>
                    <a:pt x="2363" y="1294"/>
                    <a:pt x="2353" y="1400"/>
                    <a:pt x="2298" y="1497"/>
                  </a:cubicBezTo>
                  <a:cubicBezTo>
                    <a:pt x="2315" y="1519"/>
                    <a:pt x="2345" y="1499"/>
                    <a:pt x="2366" y="1500"/>
                  </a:cubicBezTo>
                  <a:cubicBezTo>
                    <a:pt x="2655" y="1399"/>
                    <a:pt x="2695" y="1096"/>
                    <a:pt x="2745" y="844"/>
                  </a:cubicBezTo>
                  <a:cubicBezTo>
                    <a:pt x="2753" y="824"/>
                    <a:pt x="2764" y="805"/>
                    <a:pt x="2754" y="785"/>
                  </a:cubicBezTo>
                  <a:cubicBezTo>
                    <a:pt x="2741" y="788"/>
                    <a:pt x="2739" y="803"/>
                    <a:pt x="2730" y="815"/>
                  </a:cubicBezTo>
                  <a:close/>
                  <a:moveTo>
                    <a:pt x="8048" y="2950"/>
                  </a:moveTo>
                  <a:cubicBezTo>
                    <a:pt x="7910" y="2971"/>
                    <a:pt x="7787" y="3042"/>
                    <a:pt x="7669" y="3114"/>
                  </a:cubicBezTo>
                  <a:cubicBezTo>
                    <a:pt x="7639" y="3146"/>
                    <a:pt x="7586" y="3160"/>
                    <a:pt x="7584" y="3211"/>
                  </a:cubicBezTo>
                  <a:cubicBezTo>
                    <a:pt x="7585" y="3274"/>
                    <a:pt x="7566" y="3334"/>
                    <a:pt x="7539" y="3394"/>
                  </a:cubicBezTo>
                  <a:cubicBezTo>
                    <a:pt x="7575" y="3412"/>
                    <a:pt x="7629" y="3385"/>
                    <a:pt x="7674" y="3391"/>
                  </a:cubicBezTo>
                  <a:cubicBezTo>
                    <a:pt x="7724" y="3395"/>
                    <a:pt x="7771" y="3420"/>
                    <a:pt x="7820" y="3416"/>
                  </a:cubicBezTo>
                  <a:cubicBezTo>
                    <a:pt x="8054" y="3314"/>
                    <a:pt x="8227" y="3145"/>
                    <a:pt x="8330" y="2933"/>
                  </a:cubicBezTo>
                  <a:lnTo>
                    <a:pt x="8328" y="2929"/>
                  </a:lnTo>
                  <a:cubicBezTo>
                    <a:pt x="8236" y="2932"/>
                    <a:pt x="8139" y="2926"/>
                    <a:pt x="8048" y="2950"/>
                  </a:cubicBezTo>
                  <a:close/>
                  <a:moveTo>
                    <a:pt x="3687" y="1213"/>
                  </a:moveTo>
                  <a:cubicBezTo>
                    <a:pt x="3615" y="1287"/>
                    <a:pt x="3581" y="1396"/>
                    <a:pt x="3601" y="1502"/>
                  </a:cubicBezTo>
                  <a:cubicBezTo>
                    <a:pt x="3682" y="1592"/>
                    <a:pt x="3709" y="1712"/>
                    <a:pt x="3701" y="1823"/>
                  </a:cubicBezTo>
                  <a:lnTo>
                    <a:pt x="3673" y="1997"/>
                  </a:lnTo>
                  <a:cubicBezTo>
                    <a:pt x="3693" y="2044"/>
                    <a:pt x="3733" y="2087"/>
                    <a:pt x="3736" y="2135"/>
                  </a:cubicBezTo>
                  <a:cubicBezTo>
                    <a:pt x="3748" y="2160"/>
                    <a:pt x="3773" y="2150"/>
                    <a:pt x="3790" y="2141"/>
                  </a:cubicBezTo>
                  <a:cubicBezTo>
                    <a:pt x="3853" y="2102"/>
                    <a:pt x="3942" y="2082"/>
                    <a:pt x="3955" y="2004"/>
                  </a:cubicBezTo>
                  <a:cubicBezTo>
                    <a:pt x="3999" y="1813"/>
                    <a:pt x="3986" y="1611"/>
                    <a:pt x="3892" y="1418"/>
                  </a:cubicBezTo>
                  <a:cubicBezTo>
                    <a:pt x="3852" y="1332"/>
                    <a:pt x="3787" y="1255"/>
                    <a:pt x="3754" y="1160"/>
                  </a:cubicBezTo>
                  <a:cubicBezTo>
                    <a:pt x="3702" y="1116"/>
                    <a:pt x="3721" y="1202"/>
                    <a:pt x="3687" y="1213"/>
                  </a:cubicBezTo>
                  <a:close/>
                  <a:moveTo>
                    <a:pt x="4690" y="1479"/>
                  </a:moveTo>
                  <a:cubicBezTo>
                    <a:pt x="4646" y="1568"/>
                    <a:pt x="4630" y="1644"/>
                    <a:pt x="4630" y="1734"/>
                  </a:cubicBezTo>
                  <a:cubicBezTo>
                    <a:pt x="4643" y="1810"/>
                    <a:pt x="4710" y="1872"/>
                    <a:pt x="4720" y="1946"/>
                  </a:cubicBezTo>
                  <a:cubicBezTo>
                    <a:pt x="4714" y="2085"/>
                    <a:pt x="4829" y="2212"/>
                    <a:pt x="4920" y="2314"/>
                  </a:cubicBezTo>
                  <a:lnTo>
                    <a:pt x="4928" y="2314"/>
                  </a:lnTo>
                  <a:cubicBezTo>
                    <a:pt x="5020" y="2144"/>
                    <a:pt x="5071" y="1944"/>
                    <a:pt x="4947" y="1763"/>
                  </a:cubicBezTo>
                  <a:cubicBezTo>
                    <a:pt x="4850" y="1666"/>
                    <a:pt x="4787" y="1540"/>
                    <a:pt x="4713" y="1429"/>
                  </a:cubicBezTo>
                  <a:cubicBezTo>
                    <a:pt x="4680" y="1424"/>
                    <a:pt x="4705" y="1461"/>
                    <a:pt x="4690" y="1479"/>
                  </a:cubicBezTo>
                  <a:close/>
                  <a:moveTo>
                    <a:pt x="2224" y="627"/>
                  </a:moveTo>
                  <a:cubicBezTo>
                    <a:pt x="2129" y="760"/>
                    <a:pt x="2041" y="887"/>
                    <a:pt x="1997" y="1046"/>
                  </a:cubicBezTo>
                  <a:cubicBezTo>
                    <a:pt x="1988" y="1114"/>
                    <a:pt x="1963" y="1179"/>
                    <a:pt x="1990" y="1244"/>
                  </a:cubicBezTo>
                  <a:cubicBezTo>
                    <a:pt x="1957" y="1329"/>
                    <a:pt x="2079" y="1349"/>
                    <a:pt x="2094" y="1433"/>
                  </a:cubicBezTo>
                  <a:lnTo>
                    <a:pt x="2101" y="1436"/>
                  </a:lnTo>
                  <a:cubicBezTo>
                    <a:pt x="2210" y="1321"/>
                    <a:pt x="2175" y="1155"/>
                    <a:pt x="2273" y="1035"/>
                  </a:cubicBezTo>
                  <a:cubicBezTo>
                    <a:pt x="2310" y="975"/>
                    <a:pt x="2383" y="921"/>
                    <a:pt x="2373" y="834"/>
                  </a:cubicBezTo>
                  <a:cubicBezTo>
                    <a:pt x="2379" y="719"/>
                    <a:pt x="2325" y="600"/>
                    <a:pt x="2339" y="487"/>
                  </a:cubicBezTo>
                  <a:cubicBezTo>
                    <a:pt x="2276" y="514"/>
                    <a:pt x="2254" y="572"/>
                    <a:pt x="2224" y="627"/>
                  </a:cubicBezTo>
                  <a:close/>
                  <a:moveTo>
                    <a:pt x="3387" y="936"/>
                  </a:moveTo>
                  <a:cubicBezTo>
                    <a:pt x="3343" y="1040"/>
                    <a:pt x="3336" y="1159"/>
                    <a:pt x="3394" y="1276"/>
                  </a:cubicBezTo>
                  <a:cubicBezTo>
                    <a:pt x="3427" y="1324"/>
                    <a:pt x="3468" y="1364"/>
                    <a:pt x="3514" y="1401"/>
                  </a:cubicBezTo>
                  <a:lnTo>
                    <a:pt x="3530" y="1427"/>
                  </a:lnTo>
                  <a:lnTo>
                    <a:pt x="3537" y="1422"/>
                  </a:lnTo>
                  <a:cubicBezTo>
                    <a:pt x="3538" y="1285"/>
                    <a:pt x="3726" y="1145"/>
                    <a:pt x="3582" y="1015"/>
                  </a:cubicBezTo>
                  <a:cubicBezTo>
                    <a:pt x="3527" y="978"/>
                    <a:pt x="3472" y="941"/>
                    <a:pt x="3436" y="888"/>
                  </a:cubicBezTo>
                  <a:cubicBezTo>
                    <a:pt x="3406" y="876"/>
                    <a:pt x="3392" y="914"/>
                    <a:pt x="3387" y="936"/>
                  </a:cubicBezTo>
                  <a:close/>
                  <a:moveTo>
                    <a:pt x="1303" y="4"/>
                  </a:moveTo>
                  <a:cubicBezTo>
                    <a:pt x="1269" y="125"/>
                    <a:pt x="1191" y="216"/>
                    <a:pt x="1240" y="345"/>
                  </a:cubicBezTo>
                  <a:cubicBezTo>
                    <a:pt x="1260" y="428"/>
                    <a:pt x="1340" y="478"/>
                    <a:pt x="1385" y="551"/>
                  </a:cubicBezTo>
                  <a:lnTo>
                    <a:pt x="1395" y="547"/>
                  </a:lnTo>
                  <a:cubicBezTo>
                    <a:pt x="1405" y="409"/>
                    <a:pt x="1534" y="290"/>
                    <a:pt x="1441" y="148"/>
                  </a:cubicBezTo>
                  <a:cubicBezTo>
                    <a:pt x="1401" y="97"/>
                    <a:pt x="1359" y="49"/>
                    <a:pt x="1313" y="0"/>
                  </a:cubicBezTo>
                  <a:lnTo>
                    <a:pt x="1303" y="4"/>
                  </a:lnTo>
                  <a:close/>
                  <a:moveTo>
                    <a:pt x="4321" y="1124"/>
                  </a:moveTo>
                  <a:cubicBezTo>
                    <a:pt x="4316" y="1149"/>
                    <a:pt x="4318" y="1178"/>
                    <a:pt x="4306" y="1208"/>
                  </a:cubicBezTo>
                  <a:cubicBezTo>
                    <a:pt x="4255" y="1330"/>
                    <a:pt x="4238" y="1473"/>
                    <a:pt x="4341" y="1587"/>
                  </a:cubicBezTo>
                  <a:cubicBezTo>
                    <a:pt x="4408" y="1649"/>
                    <a:pt x="4496" y="1679"/>
                    <a:pt x="4565" y="1733"/>
                  </a:cubicBezTo>
                  <a:cubicBezTo>
                    <a:pt x="4609" y="1731"/>
                    <a:pt x="4573" y="1681"/>
                    <a:pt x="4587" y="1655"/>
                  </a:cubicBezTo>
                  <a:cubicBezTo>
                    <a:pt x="4589" y="1550"/>
                    <a:pt x="4663" y="1425"/>
                    <a:pt x="4538" y="1345"/>
                  </a:cubicBezTo>
                  <a:cubicBezTo>
                    <a:pt x="4495" y="1301"/>
                    <a:pt x="4442" y="1281"/>
                    <a:pt x="4408" y="1236"/>
                  </a:cubicBezTo>
                  <a:cubicBezTo>
                    <a:pt x="4376" y="1196"/>
                    <a:pt x="4357" y="1154"/>
                    <a:pt x="4321" y="1124"/>
                  </a:cubicBezTo>
                  <a:close/>
                  <a:moveTo>
                    <a:pt x="6790" y="2079"/>
                  </a:moveTo>
                  <a:cubicBezTo>
                    <a:pt x="6743" y="2190"/>
                    <a:pt x="6711" y="2307"/>
                    <a:pt x="6746" y="2427"/>
                  </a:cubicBezTo>
                  <a:cubicBezTo>
                    <a:pt x="6815" y="2552"/>
                    <a:pt x="6940" y="2663"/>
                    <a:pt x="6956" y="2811"/>
                  </a:cubicBezTo>
                  <a:cubicBezTo>
                    <a:pt x="6983" y="2809"/>
                    <a:pt x="7024" y="2770"/>
                    <a:pt x="7048" y="2799"/>
                  </a:cubicBezTo>
                  <a:cubicBezTo>
                    <a:pt x="7029" y="2870"/>
                    <a:pt x="7049" y="2941"/>
                    <a:pt x="7082" y="3012"/>
                  </a:cubicBezTo>
                  <a:lnTo>
                    <a:pt x="7089" y="3015"/>
                  </a:lnTo>
                  <a:cubicBezTo>
                    <a:pt x="7132" y="2961"/>
                    <a:pt x="7189" y="2924"/>
                    <a:pt x="7189" y="2846"/>
                  </a:cubicBezTo>
                  <a:cubicBezTo>
                    <a:pt x="7217" y="2707"/>
                    <a:pt x="7185" y="2565"/>
                    <a:pt x="7139" y="2429"/>
                  </a:cubicBezTo>
                  <a:cubicBezTo>
                    <a:pt x="7090" y="2320"/>
                    <a:pt x="7006" y="2213"/>
                    <a:pt x="6903" y="2146"/>
                  </a:cubicBezTo>
                  <a:cubicBezTo>
                    <a:pt x="6863" y="2126"/>
                    <a:pt x="6839" y="2086"/>
                    <a:pt x="6790" y="2079"/>
                  </a:cubicBezTo>
                  <a:close/>
                  <a:moveTo>
                    <a:pt x="6488" y="1911"/>
                  </a:moveTo>
                  <a:cubicBezTo>
                    <a:pt x="6486" y="2083"/>
                    <a:pt x="6501" y="2301"/>
                    <a:pt x="6681" y="2418"/>
                  </a:cubicBezTo>
                  <a:lnTo>
                    <a:pt x="6687" y="2412"/>
                  </a:lnTo>
                  <a:cubicBezTo>
                    <a:pt x="6665" y="2313"/>
                    <a:pt x="6701" y="2209"/>
                    <a:pt x="6715" y="2116"/>
                  </a:cubicBezTo>
                  <a:cubicBezTo>
                    <a:pt x="6694" y="2026"/>
                    <a:pt x="6586" y="2004"/>
                    <a:pt x="6524" y="1940"/>
                  </a:cubicBezTo>
                  <a:cubicBezTo>
                    <a:pt x="6510" y="1931"/>
                    <a:pt x="6508" y="1915"/>
                    <a:pt x="6488" y="1911"/>
                  </a:cubicBezTo>
                  <a:close/>
                  <a:moveTo>
                    <a:pt x="7845" y="2534"/>
                  </a:moveTo>
                  <a:cubicBezTo>
                    <a:pt x="7626" y="2633"/>
                    <a:pt x="7461" y="2790"/>
                    <a:pt x="7352" y="2983"/>
                  </a:cubicBezTo>
                  <a:cubicBezTo>
                    <a:pt x="7321" y="3074"/>
                    <a:pt x="7388" y="3158"/>
                    <a:pt x="7366" y="3248"/>
                  </a:cubicBezTo>
                  <a:cubicBezTo>
                    <a:pt x="7376" y="3268"/>
                    <a:pt x="7394" y="3255"/>
                    <a:pt x="7405" y="3248"/>
                  </a:cubicBezTo>
                  <a:cubicBezTo>
                    <a:pt x="7440" y="3226"/>
                    <a:pt x="7476" y="3200"/>
                    <a:pt x="7515" y="3188"/>
                  </a:cubicBezTo>
                  <a:cubicBezTo>
                    <a:pt x="7579" y="3122"/>
                    <a:pt x="7649" y="3043"/>
                    <a:pt x="7739" y="3011"/>
                  </a:cubicBezTo>
                  <a:cubicBezTo>
                    <a:pt x="7855" y="2946"/>
                    <a:pt x="7998" y="2899"/>
                    <a:pt x="8012" y="2751"/>
                  </a:cubicBezTo>
                  <a:cubicBezTo>
                    <a:pt x="8033" y="2673"/>
                    <a:pt x="8021" y="2594"/>
                    <a:pt x="8035" y="2513"/>
                  </a:cubicBezTo>
                  <a:cubicBezTo>
                    <a:pt x="8043" y="2504"/>
                    <a:pt x="8056" y="2493"/>
                    <a:pt x="8038" y="2483"/>
                  </a:cubicBezTo>
                  <a:cubicBezTo>
                    <a:pt x="7972" y="2485"/>
                    <a:pt x="7912" y="2508"/>
                    <a:pt x="7845" y="2534"/>
                  </a:cubicBezTo>
                  <a:close/>
                  <a:moveTo>
                    <a:pt x="5273" y="1343"/>
                  </a:moveTo>
                  <a:cubicBezTo>
                    <a:pt x="5148" y="1499"/>
                    <a:pt x="5243" y="1712"/>
                    <a:pt x="5153" y="1878"/>
                  </a:cubicBezTo>
                  <a:cubicBezTo>
                    <a:pt x="5129" y="1994"/>
                    <a:pt x="5118" y="2124"/>
                    <a:pt x="5225" y="2216"/>
                  </a:cubicBezTo>
                  <a:cubicBezTo>
                    <a:pt x="5266" y="2244"/>
                    <a:pt x="5284" y="2298"/>
                    <a:pt x="5323" y="2321"/>
                  </a:cubicBezTo>
                  <a:cubicBezTo>
                    <a:pt x="5337" y="2196"/>
                    <a:pt x="5418" y="2098"/>
                    <a:pt x="5483" y="1997"/>
                  </a:cubicBezTo>
                  <a:cubicBezTo>
                    <a:pt x="5512" y="1844"/>
                    <a:pt x="5482" y="1663"/>
                    <a:pt x="5369" y="1521"/>
                  </a:cubicBezTo>
                  <a:cubicBezTo>
                    <a:pt x="5338" y="1466"/>
                    <a:pt x="5292" y="1405"/>
                    <a:pt x="5286" y="1344"/>
                  </a:cubicBezTo>
                  <a:lnTo>
                    <a:pt x="5273" y="1343"/>
                  </a:lnTo>
                  <a:close/>
                  <a:moveTo>
                    <a:pt x="2466" y="438"/>
                  </a:moveTo>
                  <a:cubicBezTo>
                    <a:pt x="2340" y="527"/>
                    <a:pt x="2436" y="670"/>
                    <a:pt x="2425" y="788"/>
                  </a:cubicBezTo>
                  <a:cubicBezTo>
                    <a:pt x="2436" y="816"/>
                    <a:pt x="2426" y="843"/>
                    <a:pt x="2433" y="869"/>
                  </a:cubicBezTo>
                  <a:cubicBezTo>
                    <a:pt x="2559" y="832"/>
                    <a:pt x="2739" y="791"/>
                    <a:pt x="2746" y="641"/>
                  </a:cubicBezTo>
                  <a:cubicBezTo>
                    <a:pt x="2775" y="530"/>
                    <a:pt x="2742" y="404"/>
                    <a:pt x="2813" y="309"/>
                  </a:cubicBezTo>
                  <a:lnTo>
                    <a:pt x="2815" y="294"/>
                  </a:lnTo>
                  <a:cubicBezTo>
                    <a:pt x="2684" y="298"/>
                    <a:pt x="2574" y="382"/>
                    <a:pt x="2466" y="438"/>
                  </a:cubicBezTo>
                  <a:close/>
                  <a:moveTo>
                    <a:pt x="5561" y="1438"/>
                  </a:moveTo>
                  <a:cubicBezTo>
                    <a:pt x="5523" y="1491"/>
                    <a:pt x="5493" y="1546"/>
                    <a:pt x="5492" y="1616"/>
                  </a:cubicBezTo>
                  <a:cubicBezTo>
                    <a:pt x="5600" y="1760"/>
                    <a:pt x="5519" y="1913"/>
                    <a:pt x="5551" y="2067"/>
                  </a:cubicBezTo>
                  <a:cubicBezTo>
                    <a:pt x="5524" y="2124"/>
                    <a:pt x="5517" y="2188"/>
                    <a:pt x="5535" y="2253"/>
                  </a:cubicBezTo>
                  <a:cubicBezTo>
                    <a:pt x="5544" y="2296"/>
                    <a:pt x="5532" y="2339"/>
                    <a:pt x="5541" y="2382"/>
                  </a:cubicBezTo>
                  <a:lnTo>
                    <a:pt x="5558" y="2384"/>
                  </a:lnTo>
                  <a:cubicBezTo>
                    <a:pt x="5703" y="2310"/>
                    <a:pt x="5797" y="2178"/>
                    <a:pt x="5824" y="2031"/>
                  </a:cubicBezTo>
                  <a:cubicBezTo>
                    <a:pt x="5844" y="1913"/>
                    <a:pt x="5825" y="1792"/>
                    <a:pt x="5780" y="1676"/>
                  </a:cubicBezTo>
                  <a:cubicBezTo>
                    <a:pt x="5742" y="1571"/>
                    <a:pt x="5657" y="1479"/>
                    <a:pt x="5637" y="1374"/>
                  </a:cubicBezTo>
                  <a:cubicBezTo>
                    <a:pt x="5601" y="1379"/>
                    <a:pt x="5581" y="1419"/>
                    <a:pt x="5561" y="143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sp>
          <p:nvSpPr>
            <p:cNvPr id="46" name="任意多边形 45"/>
            <p:cNvSpPr/>
            <p:nvPr/>
          </p:nvSpPr>
          <p:spPr bwMode="auto">
            <a:xfrm>
              <a:off x="5274210" y="3521076"/>
              <a:ext cx="1775345" cy="3268663"/>
            </a:xfrm>
            <a:custGeom>
              <a:avLst/>
              <a:gdLst>
                <a:gd name="connsiteX0" fmla="*/ 1392150 w 1775345"/>
                <a:gd name="connsiteY0" fmla="*/ 3044106 h 3268663"/>
                <a:gd name="connsiteX1" fmla="*/ 1398259 w 1775345"/>
                <a:gd name="connsiteY1" fmla="*/ 3124238 h 3268663"/>
                <a:gd name="connsiteX2" fmla="*/ 1415758 w 1775345"/>
                <a:gd name="connsiteY2" fmla="*/ 3268663 h 3268663"/>
                <a:gd name="connsiteX3" fmla="*/ 887855 w 1775345"/>
                <a:gd name="connsiteY3" fmla="*/ 3268663 h 3268663"/>
                <a:gd name="connsiteX4" fmla="*/ 359587 w 1775345"/>
                <a:gd name="connsiteY4" fmla="*/ 3268663 h 3268663"/>
                <a:gd name="connsiteX5" fmla="*/ 377087 w 1775345"/>
                <a:gd name="connsiteY5" fmla="*/ 3124238 h 3268663"/>
                <a:gd name="connsiteX6" fmla="*/ 383195 w 1775345"/>
                <a:gd name="connsiteY6" fmla="*/ 3044113 h 3268663"/>
                <a:gd name="connsiteX7" fmla="*/ 382053 w 1775345"/>
                <a:gd name="connsiteY7" fmla="*/ 3070225 h 3268663"/>
                <a:gd name="connsiteX8" fmla="*/ 1393291 w 1775345"/>
                <a:gd name="connsiteY8" fmla="*/ 3070225 h 3268663"/>
                <a:gd name="connsiteX9" fmla="*/ 1114917 w 1775345"/>
                <a:gd name="connsiteY9" fmla="*/ 2940050 h 3268663"/>
                <a:gd name="connsiteX10" fmla="*/ 1109459 w 1775345"/>
                <a:gd name="connsiteY10" fmla="*/ 2960947 h 3268663"/>
                <a:gd name="connsiteX11" fmla="*/ 1104366 w 1775345"/>
                <a:gd name="connsiteY11" fmla="*/ 2990850 h 3268663"/>
                <a:gd name="connsiteX12" fmla="*/ 1133834 w 1775345"/>
                <a:gd name="connsiteY12" fmla="*/ 2990850 h 3268663"/>
                <a:gd name="connsiteX13" fmla="*/ 1139291 w 1775345"/>
                <a:gd name="connsiteY13" fmla="*/ 2952300 h 3268663"/>
                <a:gd name="connsiteX14" fmla="*/ 1114917 w 1775345"/>
                <a:gd name="connsiteY14" fmla="*/ 2940050 h 3268663"/>
                <a:gd name="connsiteX15" fmla="*/ 1015819 w 1775345"/>
                <a:gd name="connsiteY15" fmla="*/ 2925762 h 3268663"/>
                <a:gd name="connsiteX16" fmla="*/ 997475 w 1775345"/>
                <a:gd name="connsiteY16" fmla="*/ 2951724 h 3268663"/>
                <a:gd name="connsiteX17" fmla="*/ 1008411 w 1775345"/>
                <a:gd name="connsiteY17" fmla="*/ 2990850 h 3268663"/>
                <a:gd name="connsiteX18" fmla="*/ 1037691 w 1775345"/>
                <a:gd name="connsiteY18" fmla="*/ 2990850 h 3268663"/>
                <a:gd name="connsiteX19" fmla="*/ 1028872 w 1775345"/>
                <a:gd name="connsiteY19" fmla="*/ 2962329 h 3268663"/>
                <a:gd name="connsiteX20" fmla="*/ 1018288 w 1775345"/>
                <a:gd name="connsiteY20" fmla="*/ 2925762 h 3268663"/>
                <a:gd name="connsiteX21" fmla="*/ 1042623 w 1775345"/>
                <a:gd name="connsiteY21" fmla="*/ 2718126 h 3268663"/>
                <a:gd name="connsiteX22" fmla="*/ 1021063 w 1775345"/>
                <a:gd name="connsiteY22" fmla="*/ 2724472 h 3268663"/>
                <a:gd name="connsiteX23" fmla="*/ 1023610 w 1775345"/>
                <a:gd name="connsiteY23" fmla="*/ 2769480 h 3268663"/>
                <a:gd name="connsiteX24" fmla="*/ 991953 w 1775345"/>
                <a:gd name="connsiteY24" fmla="*/ 2818843 h 3268663"/>
                <a:gd name="connsiteX25" fmla="*/ 982856 w 1775345"/>
                <a:gd name="connsiteY25" fmla="*/ 2863850 h 3268663"/>
                <a:gd name="connsiteX26" fmla="*/ 999230 w 1775345"/>
                <a:gd name="connsiteY26" fmla="*/ 2839169 h 3268663"/>
                <a:gd name="connsiteX27" fmla="*/ 1027249 w 1775345"/>
                <a:gd name="connsiteY27" fmla="*/ 2810858 h 3268663"/>
                <a:gd name="connsiteX28" fmla="*/ 1142234 w 1775345"/>
                <a:gd name="connsiteY28" fmla="*/ 2781821 h 3268663"/>
                <a:gd name="connsiteX29" fmla="*/ 1144053 w 1775345"/>
                <a:gd name="connsiteY29" fmla="*/ 2780006 h 3268663"/>
                <a:gd name="connsiteX30" fmla="*/ 1133137 w 1775345"/>
                <a:gd name="connsiteY30" fmla="*/ 2765850 h 3268663"/>
                <a:gd name="connsiteX31" fmla="*/ 1104027 w 1775345"/>
                <a:gd name="connsiteY31" fmla="*/ 2742984 h 3268663"/>
                <a:gd name="connsiteX32" fmla="*/ 1042623 w 1775345"/>
                <a:gd name="connsiteY32" fmla="*/ 2718126 h 3268663"/>
                <a:gd name="connsiteX33" fmla="*/ 1140539 w 1775345"/>
                <a:gd name="connsiteY33" fmla="*/ 2650624 h 3268663"/>
                <a:gd name="connsiteX34" fmla="*/ 1135871 w 1775345"/>
                <a:gd name="connsiteY34" fmla="*/ 2651348 h 3268663"/>
                <a:gd name="connsiteX35" fmla="*/ 1132280 w 1775345"/>
                <a:gd name="connsiteY35" fmla="*/ 2751683 h 3268663"/>
                <a:gd name="connsiteX36" fmla="*/ 1147720 w 1775345"/>
                <a:gd name="connsiteY36" fmla="*/ 2770156 h 3268663"/>
                <a:gd name="connsiteX37" fmla="*/ 1156338 w 1775345"/>
                <a:gd name="connsiteY37" fmla="*/ 2775590 h 3268663"/>
                <a:gd name="connsiteX38" fmla="*/ 1159929 w 1775345"/>
                <a:gd name="connsiteY38" fmla="*/ 2710390 h 3268663"/>
                <a:gd name="connsiteX39" fmla="*/ 1140539 w 1775345"/>
                <a:gd name="connsiteY39" fmla="*/ 2650624 h 3268663"/>
                <a:gd name="connsiteX40" fmla="*/ 1067056 w 1775345"/>
                <a:gd name="connsiteY40" fmla="*/ 2576519 h 3268663"/>
                <a:gd name="connsiteX41" fmla="*/ 1054601 w 1775345"/>
                <a:gd name="connsiteY41" fmla="*/ 2580246 h 3268663"/>
                <a:gd name="connsiteX42" fmla="*/ 1046237 w 1775345"/>
                <a:gd name="connsiteY42" fmla="*/ 2581337 h 3268663"/>
                <a:gd name="connsiteX43" fmla="*/ 994962 w 1775345"/>
                <a:gd name="connsiteY43" fmla="*/ 2606065 h 3268663"/>
                <a:gd name="connsiteX44" fmla="*/ 937868 w 1775345"/>
                <a:gd name="connsiteY44" fmla="*/ 2678429 h 3268663"/>
                <a:gd name="connsiteX45" fmla="*/ 918957 w 1775345"/>
                <a:gd name="connsiteY45" fmla="*/ 2645701 h 3268663"/>
                <a:gd name="connsiteX46" fmla="*/ 888047 w 1775345"/>
                <a:gd name="connsiteY46" fmla="*/ 2588246 h 3268663"/>
                <a:gd name="connsiteX47" fmla="*/ 868409 w 1775345"/>
                <a:gd name="connsiteY47" fmla="*/ 2597337 h 3268663"/>
                <a:gd name="connsiteX48" fmla="*/ 886228 w 1775345"/>
                <a:gd name="connsiteY48" fmla="*/ 2634429 h 3268663"/>
                <a:gd name="connsiteX49" fmla="*/ 885501 w 1775345"/>
                <a:gd name="connsiteY49" fmla="*/ 2636247 h 3268663"/>
                <a:gd name="connsiteX50" fmla="*/ 831316 w 1775345"/>
                <a:gd name="connsiteY50" fmla="*/ 2646792 h 3268663"/>
                <a:gd name="connsiteX51" fmla="*/ 846590 w 1775345"/>
                <a:gd name="connsiteY51" fmla="*/ 2665338 h 3268663"/>
                <a:gd name="connsiteX52" fmla="*/ 901866 w 1775345"/>
                <a:gd name="connsiteY52" fmla="*/ 2671520 h 3268663"/>
                <a:gd name="connsiteX53" fmla="*/ 965142 w 1775345"/>
                <a:gd name="connsiteY53" fmla="*/ 2858794 h 3268663"/>
                <a:gd name="connsiteX54" fmla="*/ 970597 w 1775345"/>
                <a:gd name="connsiteY54" fmla="*/ 2866794 h 3268663"/>
                <a:gd name="connsiteX55" fmla="*/ 977506 w 1775345"/>
                <a:gd name="connsiteY55" fmla="*/ 2845703 h 3268663"/>
                <a:gd name="connsiteX56" fmla="*/ 972051 w 1775345"/>
                <a:gd name="connsiteY56" fmla="*/ 2780248 h 3268663"/>
                <a:gd name="connsiteX57" fmla="*/ 947686 w 1775345"/>
                <a:gd name="connsiteY57" fmla="*/ 2690065 h 3268663"/>
                <a:gd name="connsiteX58" fmla="*/ 975688 w 1775345"/>
                <a:gd name="connsiteY58" fmla="*/ 2693702 h 3268663"/>
                <a:gd name="connsiteX59" fmla="*/ 1040055 w 1775345"/>
                <a:gd name="connsiteY59" fmla="*/ 2682065 h 3268663"/>
                <a:gd name="connsiteX60" fmla="*/ 1027327 w 1775345"/>
                <a:gd name="connsiteY60" fmla="*/ 2660974 h 3268663"/>
                <a:gd name="connsiteX61" fmla="*/ 989507 w 1775345"/>
                <a:gd name="connsiteY61" fmla="*/ 2649338 h 3268663"/>
                <a:gd name="connsiteX62" fmla="*/ 1021145 w 1775345"/>
                <a:gd name="connsiteY62" fmla="*/ 2647520 h 3268663"/>
                <a:gd name="connsiteX63" fmla="*/ 1040055 w 1775345"/>
                <a:gd name="connsiteY63" fmla="*/ 2631520 h 3268663"/>
                <a:gd name="connsiteX64" fmla="*/ 1032782 w 1775345"/>
                <a:gd name="connsiteY64" fmla="*/ 2612247 h 3268663"/>
                <a:gd name="connsiteX65" fmla="*/ 1058965 w 1775345"/>
                <a:gd name="connsiteY65" fmla="*/ 2610428 h 3268663"/>
                <a:gd name="connsiteX66" fmla="*/ 1078966 w 1775345"/>
                <a:gd name="connsiteY66" fmla="*/ 2578792 h 3268663"/>
                <a:gd name="connsiteX67" fmla="*/ 1067056 w 1775345"/>
                <a:gd name="connsiteY67" fmla="*/ 2576519 h 3268663"/>
                <a:gd name="connsiteX68" fmla="*/ 1259773 w 1775345"/>
                <a:gd name="connsiteY68" fmla="*/ 2468562 h 3268663"/>
                <a:gd name="connsiteX69" fmla="*/ 1200608 w 1775345"/>
                <a:gd name="connsiteY69" fmla="*/ 2518967 h 3268663"/>
                <a:gd name="connsiteX70" fmla="*/ 1179061 w 1775345"/>
                <a:gd name="connsiteY70" fmla="*/ 2521506 h 3268663"/>
                <a:gd name="connsiteX71" fmla="*/ 1175409 w 1775345"/>
                <a:gd name="connsiteY71" fmla="*/ 2605998 h 3268663"/>
                <a:gd name="connsiteX72" fmla="*/ 1179791 w 1775345"/>
                <a:gd name="connsiteY72" fmla="*/ 2611437 h 3268663"/>
                <a:gd name="connsiteX73" fmla="*/ 1221425 w 1775345"/>
                <a:gd name="connsiteY73" fmla="*/ 2558494 h 3268663"/>
                <a:gd name="connsiteX74" fmla="*/ 1360572 w 1775345"/>
                <a:gd name="connsiteY74" fmla="*/ 2551604 h 3268663"/>
                <a:gd name="connsiteX75" fmla="*/ 1363128 w 1775345"/>
                <a:gd name="connsiteY75" fmla="*/ 2549791 h 3268663"/>
                <a:gd name="connsiteX76" fmla="*/ 1360572 w 1775345"/>
                <a:gd name="connsiteY76" fmla="*/ 2540725 h 3268663"/>
                <a:gd name="connsiteX77" fmla="*/ 1304329 w 1775345"/>
                <a:gd name="connsiteY77" fmla="*/ 2502287 h 3268663"/>
                <a:gd name="connsiteX78" fmla="*/ 1279494 w 1775345"/>
                <a:gd name="connsiteY78" fmla="*/ 2474727 h 3268663"/>
                <a:gd name="connsiteX79" fmla="*/ 1248086 w 1775345"/>
                <a:gd name="connsiteY79" fmla="*/ 2507363 h 3268663"/>
                <a:gd name="connsiteX80" fmla="*/ 1254295 w 1775345"/>
                <a:gd name="connsiteY80" fmla="*/ 2482705 h 3268663"/>
                <a:gd name="connsiteX81" fmla="*/ 1262329 w 1775345"/>
                <a:gd name="connsiteY81" fmla="*/ 2470375 h 3268663"/>
                <a:gd name="connsiteX82" fmla="*/ 899569 w 1775345"/>
                <a:gd name="connsiteY82" fmla="*/ 2414819 h 3268663"/>
                <a:gd name="connsiteX83" fmla="*/ 887548 w 1775345"/>
                <a:gd name="connsiteY83" fmla="*/ 2417728 h 3268663"/>
                <a:gd name="connsiteX84" fmla="*/ 914869 w 1775345"/>
                <a:gd name="connsiteY84" fmla="*/ 2441365 h 3268663"/>
                <a:gd name="connsiteX85" fmla="*/ 915597 w 1775345"/>
                <a:gd name="connsiteY85" fmla="*/ 2445002 h 3268663"/>
                <a:gd name="connsiteX86" fmla="*/ 866785 w 1775345"/>
                <a:gd name="connsiteY86" fmla="*/ 2421001 h 3268663"/>
                <a:gd name="connsiteX87" fmla="*/ 855128 w 1775345"/>
                <a:gd name="connsiteY87" fmla="*/ 2422819 h 3268663"/>
                <a:gd name="connsiteX88" fmla="*/ 891191 w 1775345"/>
                <a:gd name="connsiteY88" fmla="*/ 2489368 h 3268663"/>
                <a:gd name="connsiteX89" fmla="*/ 899569 w 1775345"/>
                <a:gd name="connsiteY89" fmla="*/ 2491914 h 3268663"/>
                <a:gd name="connsiteX90" fmla="*/ 969145 w 1775345"/>
                <a:gd name="connsiteY90" fmla="*/ 2449366 h 3268663"/>
                <a:gd name="connsiteX91" fmla="*/ 983716 w 1775345"/>
                <a:gd name="connsiteY91" fmla="*/ 2441365 h 3268663"/>
                <a:gd name="connsiteX92" fmla="*/ 899569 w 1775345"/>
                <a:gd name="connsiteY92" fmla="*/ 2414819 h 3268663"/>
                <a:gd name="connsiteX93" fmla="*/ 655676 w 1775345"/>
                <a:gd name="connsiteY93" fmla="*/ 2392840 h 3268663"/>
                <a:gd name="connsiteX94" fmla="*/ 639654 w 1775345"/>
                <a:gd name="connsiteY94" fmla="*/ 2394533 h 3268663"/>
                <a:gd name="connsiteX95" fmla="*/ 643974 w 1775345"/>
                <a:gd name="connsiteY95" fmla="*/ 2424112 h 3268663"/>
                <a:gd name="connsiteX96" fmla="*/ 705903 w 1775345"/>
                <a:gd name="connsiteY96" fmla="*/ 2418054 h 3268663"/>
                <a:gd name="connsiteX97" fmla="*/ 705903 w 1775345"/>
                <a:gd name="connsiteY97" fmla="*/ 2416272 h 3268663"/>
                <a:gd name="connsiteX98" fmla="*/ 671698 w 1775345"/>
                <a:gd name="connsiteY98" fmla="*/ 2397028 h 3268663"/>
                <a:gd name="connsiteX99" fmla="*/ 655676 w 1775345"/>
                <a:gd name="connsiteY99" fmla="*/ 2392840 h 3268663"/>
                <a:gd name="connsiteX100" fmla="*/ 1032728 w 1775345"/>
                <a:gd name="connsiteY100" fmla="*/ 2336800 h 3268663"/>
                <a:gd name="connsiteX101" fmla="*/ 1027991 w 1775345"/>
                <a:gd name="connsiteY101" fmla="*/ 2357160 h 3268663"/>
                <a:gd name="connsiteX102" fmla="*/ 1061513 w 1775345"/>
                <a:gd name="connsiteY102" fmla="*/ 2448051 h 3268663"/>
                <a:gd name="connsiteX103" fmla="*/ 1057869 w 1775345"/>
                <a:gd name="connsiteY103" fmla="*/ 2455322 h 3268663"/>
                <a:gd name="connsiteX104" fmla="*/ 951111 w 1775345"/>
                <a:gd name="connsiteY104" fmla="*/ 2464047 h 3268663"/>
                <a:gd name="connsiteX105" fmla="*/ 861478 w 1775345"/>
                <a:gd name="connsiteY105" fmla="*/ 2584387 h 3268663"/>
                <a:gd name="connsiteX106" fmla="*/ 884069 w 1775345"/>
                <a:gd name="connsiteY106" fmla="*/ 2578933 h 3268663"/>
                <a:gd name="connsiteX107" fmla="*/ 897550 w 1775345"/>
                <a:gd name="connsiteY107" fmla="*/ 2559664 h 3268663"/>
                <a:gd name="connsiteX108" fmla="*/ 905930 w 1775345"/>
                <a:gd name="connsiteY108" fmla="*/ 2529489 h 3268663"/>
                <a:gd name="connsiteX109" fmla="*/ 912853 w 1775345"/>
                <a:gd name="connsiteY109" fmla="*/ 2557847 h 3268663"/>
                <a:gd name="connsiteX110" fmla="*/ 915768 w 1775345"/>
                <a:gd name="connsiteY110" fmla="*/ 2557847 h 3268663"/>
                <a:gd name="connsiteX111" fmla="*/ 940180 w 1775345"/>
                <a:gd name="connsiteY111" fmla="*/ 2528398 h 3268663"/>
                <a:gd name="connsiteX112" fmla="*/ 945646 w 1775345"/>
                <a:gd name="connsiteY112" fmla="*/ 2508402 h 3268663"/>
                <a:gd name="connsiteX113" fmla="*/ 949289 w 1775345"/>
                <a:gd name="connsiteY113" fmla="*/ 2529489 h 3268663"/>
                <a:gd name="connsiteX114" fmla="*/ 975523 w 1775345"/>
                <a:gd name="connsiteY114" fmla="*/ 2560392 h 3268663"/>
                <a:gd name="connsiteX115" fmla="*/ 1021797 w 1775345"/>
                <a:gd name="connsiteY115" fmla="*/ 2574571 h 3268663"/>
                <a:gd name="connsiteX116" fmla="*/ 1013417 w 1775345"/>
                <a:gd name="connsiteY116" fmla="*/ 2480044 h 3268663"/>
                <a:gd name="connsiteX117" fmla="*/ 1030906 w 1775345"/>
                <a:gd name="connsiteY117" fmla="*/ 2517128 h 3268663"/>
                <a:gd name="connsiteX118" fmla="*/ 1036007 w 1775345"/>
                <a:gd name="connsiteY118" fmla="*/ 2553484 h 3268663"/>
                <a:gd name="connsiteX119" fmla="*/ 1048031 w 1775345"/>
                <a:gd name="connsiteY119" fmla="*/ 2480771 h 3268663"/>
                <a:gd name="connsiteX120" fmla="*/ 1059691 w 1775345"/>
                <a:gd name="connsiteY120" fmla="*/ 2477136 h 3268663"/>
                <a:gd name="connsiteX121" fmla="*/ 1082281 w 1775345"/>
                <a:gd name="connsiteY121" fmla="*/ 2496041 h 3268663"/>
                <a:gd name="connsiteX122" fmla="*/ 1201063 w 1775345"/>
                <a:gd name="connsiteY122" fmla="*/ 2809432 h 3268663"/>
                <a:gd name="connsiteX123" fmla="*/ 1199241 w 1775345"/>
                <a:gd name="connsiteY123" fmla="*/ 2814159 h 3268663"/>
                <a:gd name="connsiteX124" fmla="*/ 1104143 w 1775345"/>
                <a:gd name="connsiteY124" fmla="*/ 2790163 h 3268663"/>
                <a:gd name="connsiteX125" fmla="*/ 978074 w 1775345"/>
                <a:gd name="connsiteY125" fmla="*/ 2894506 h 3268663"/>
                <a:gd name="connsiteX126" fmla="*/ 964593 w 1775345"/>
                <a:gd name="connsiteY126" fmla="*/ 2950858 h 3268663"/>
                <a:gd name="connsiteX127" fmla="*/ 980989 w 1775345"/>
                <a:gd name="connsiteY127" fmla="*/ 2944678 h 3268663"/>
                <a:gd name="connsiteX128" fmla="*/ 1024348 w 1775345"/>
                <a:gd name="connsiteY128" fmla="*/ 2868693 h 3268663"/>
                <a:gd name="connsiteX129" fmla="*/ 1029813 w 1775345"/>
                <a:gd name="connsiteY129" fmla="*/ 2859240 h 3268663"/>
                <a:gd name="connsiteX130" fmla="*/ 1033457 w 1775345"/>
                <a:gd name="connsiteY130" fmla="*/ 2898142 h 3268663"/>
                <a:gd name="connsiteX131" fmla="*/ 1055319 w 1775345"/>
                <a:gd name="connsiteY131" fmla="*/ 2890143 h 3268663"/>
                <a:gd name="connsiteX132" fmla="*/ 1084103 w 1775345"/>
                <a:gd name="connsiteY132" fmla="*/ 2829065 h 3268663"/>
                <a:gd name="connsiteX133" fmla="*/ 1087747 w 1775345"/>
                <a:gd name="connsiteY133" fmla="*/ 2884690 h 3268663"/>
                <a:gd name="connsiteX134" fmla="*/ 1121268 w 1775345"/>
                <a:gd name="connsiteY134" fmla="*/ 2929772 h 3268663"/>
                <a:gd name="connsiteX135" fmla="*/ 1136571 w 1775345"/>
                <a:gd name="connsiteY135" fmla="*/ 2890870 h 3268663"/>
                <a:gd name="connsiteX136" fmla="*/ 1139486 w 1775345"/>
                <a:gd name="connsiteY136" fmla="*/ 2874146 h 3268663"/>
                <a:gd name="connsiteX137" fmla="*/ 1143130 w 1775345"/>
                <a:gd name="connsiteY137" fmla="*/ 2858150 h 3268663"/>
                <a:gd name="connsiteX138" fmla="*/ 1144951 w 1775345"/>
                <a:gd name="connsiteY138" fmla="*/ 2910503 h 3268663"/>
                <a:gd name="connsiteX139" fmla="*/ 1138393 w 1775345"/>
                <a:gd name="connsiteY139" fmla="*/ 2938497 h 3268663"/>
                <a:gd name="connsiteX140" fmla="*/ 1144951 w 1775345"/>
                <a:gd name="connsiteY140" fmla="*/ 2938497 h 3268663"/>
                <a:gd name="connsiteX141" fmla="*/ 1177380 w 1775345"/>
                <a:gd name="connsiteY141" fmla="*/ 2851242 h 3268663"/>
                <a:gd name="connsiteX142" fmla="*/ 1174829 w 1775345"/>
                <a:gd name="connsiteY142" fmla="*/ 2826520 h 3268663"/>
                <a:gd name="connsiteX143" fmla="*/ 1212723 w 1775345"/>
                <a:gd name="connsiteY143" fmla="*/ 2869784 h 3268663"/>
                <a:gd name="connsiteX144" fmla="*/ 1225111 w 1775345"/>
                <a:gd name="connsiteY144" fmla="*/ 2990850 h 3268663"/>
                <a:gd name="connsiteX145" fmla="*/ 1256446 w 1775345"/>
                <a:gd name="connsiteY145" fmla="*/ 2990850 h 3268663"/>
                <a:gd name="connsiteX146" fmla="*/ 1206529 w 1775345"/>
                <a:gd name="connsiteY146" fmla="*/ 2727267 h 3268663"/>
                <a:gd name="connsiteX147" fmla="*/ 1191954 w 1775345"/>
                <a:gd name="connsiteY147" fmla="*/ 2654191 h 3268663"/>
                <a:gd name="connsiteX148" fmla="*/ 1204707 w 1775345"/>
                <a:gd name="connsiteY148" fmla="*/ 2640012 h 3268663"/>
                <a:gd name="connsiteX149" fmla="*/ 1260818 w 1775345"/>
                <a:gd name="connsiteY149" fmla="*/ 2694546 h 3268663"/>
                <a:gd name="connsiteX150" fmla="*/ 1294340 w 1775345"/>
                <a:gd name="connsiteY150" fmla="*/ 2704363 h 3268663"/>
                <a:gd name="connsiteX151" fmla="*/ 1294340 w 1775345"/>
                <a:gd name="connsiteY151" fmla="*/ 2673460 h 3268663"/>
                <a:gd name="connsiteX152" fmla="*/ 1229119 w 1775345"/>
                <a:gd name="connsiteY152" fmla="*/ 2615290 h 3268663"/>
                <a:gd name="connsiteX153" fmla="*/ 1298712 w 1775345"/>
                <a:gd name="connsiteY153" fmla="*/ 2656736 h 3268663"/>
                <a:gd name="connsiteX154" fmla="*/ 1310372 w 1775345"/>
                <a:gd name="connsiteY154" fmla="*/ 2626560 h 3268663"/>
                <a:gd name="connsiteX155" fmla="*/ 1305999 w 1775345"/>
                <a:gd name="connsiteY155" fmla="*/ 2577115 h 3268663"/>
                <a:gd name="connsiteX156" fmla="*/ 1331505 w 1775345"/>
                <a:gd name="connsiteY156" fmla="*/ 2627651 h 3268663"/>
                <a:gd name="connsiteX157" fmla="*/ 1366848 w 1775345"/>
                <a:gd name="connsiteY157" fmla="*/ 2633831 h 3268663"/>
                <a:gd name="connsiteX158" fmla="*/ 1366848 w 1775345"/>
                <a:gd name="connsiteY158" fmla="*/ 2609109 h 3268663"/>
                <a:gd name="connsiteX159" fmla="*/ 1370491 w 1775345"/>
                <a:gd name="connsiteY159" fmla="*/ 2604383 h 3268663"/>
                <a:gd name="connsiteX160" fmla="*/ 1381058 w 1775345"/>
                <a:gd name="connsiteY160" fmla="*/ 2635649 h 3268663"/>
                <a:gd name="connsiteX161" fmla="*/ 1421866 w 1775345"/>
                <a:gd name="connsiteY161" fmla="*/ 2640012 h 3268663"/>
                <a:gd name="connsiteX162" fmla="*/ 1344986 w 1775345"/>
                <a:gd name="connsiteY162" fmla="*/ 2551666 h 3268663"/>
                <a:gd name="connsiteX163" fmla="*/ 1220739 w 1775345"/>
                <a:gd name="connsiteY163" fmla="*/ 2575298 h 3268663"/>
                <a:gd name="connsiteX164" fmla="*/ 1180295 w 1775345"/>
                <a:gd name="connsiteY164" fmla="*/ 2636376 h 3268663"/>
                <a:gd name="connsiteX165" fmla="*/ 1176651 w 1775345"/>
                <a:gd name="connsiteY165" fmla="*/ 2635649 h 3268663"/>
                <a:gd name="connsiteX166" fmla="*/ 1087747 w 1775345"/>
                <a:gd name="connsiteY166" fmla="*/ 2443688 h 3268663"/>
                <a:gd name="connsiteX167" fmla="*/ 1065156 w 1775345"/>
                <a:gd name="connsiteY167" fmla="*/ 2388790 h 3268663"/>
                <a:gd name="connsiteX168" fmla="*/ 1032728 w 1775345"/>
                <a:gd name="connsiteY168" fmla="*/ 2336800 h 3268663"/>
                <a:gd name="connsiteX169" fmla="*/ 1089429 w 1775345"/>
                <a:gd name="connsiteY169" fmla="*/ 2330450 h 3268663"/>
                <a:gd name="connsiteX170" fmla="*/ 1089429 w 1775345"/>
                <a:gd name="connsiteY170" fmla="*/ 2347837 h 3268663"/>
                <a:gd name="connsiteX171" fmla="*/ 1130560 w 1775345"/>
                <a:gd name="connsiteY171" fmla="*/ 2502149 h 3268663"/>
                <a:gd name="connsiteX172" fmla="*/ 1155094 w 1775345"/>
                <a:gd name="connsiteY172" fmla="*/ 2566988 h 3268663"/>
                <a:gd name="connsiteX173" fmla="*/ 1158341 w 1775345"/>
                <a:gd name="connsiteY173" fmla="*/ 2565539 h 3268663"/>
                <a:gd name="connsiteX174" fmla="*/ 1130560 w 1775345"/>
                <a:gd name="connsiteY174" fmla="*/ 2384785 h 3268663"/>
                <a:gd name="connsiteX175" fmla="*/ 1089429 w 1775345"/>
                <a:gd name="connsiteY175" fmla="*/ 2330450 h 3268663"/>
                <a:gd name="connsiteX176" fmla="*/ 450671 w 1775345"/>
                <a:gd name="connsiteY176" fmla="*/ 2320970 h 3268663"/>
                <a:gd name="connsiteX177" fmla="*/ 370242 w 1775345"/>
                <a:gd name="connsiteY177" fmla="*/ 2343104 h 3268663"/>
                <a:gd name="connsiteX178" fmla="*/ 376852 w 1775345"/>
                <a:gd name="connsiteY178" fmla="*/ 2375762 h 3268663"/>
                <a:gd name="connsiteX179" fmla="*/ 402193 w 1775345"/>
                <a:gd name="connsiteY179" fmla="*/ 2401887 h 3268663"/>
                <a:gd name="connsiteX180" fmla="*/ 407702 w 1775345"/>
                <a:gd name="connsiteY180" fmla="*/ 2387010 h 3268663"/>
                <a:gd name="connsiteX181" fmla="*/ 455078 w 1775345"/>
                <a:gd name="connsiteY181" fmla="*/ 2324599 h 3268663"/>
                <a:gd name="connsiteX182" fmla="*/ 450671 w 1775345"/>
                <a:gd name="connsiteY182" fmla="*/ 2320970 h 3268663"/>
                <a:gd name="connsiteX183" fmla="*/ 1094747 w 1775345"/>
                <a:gd name="connsiteY183" fmla="*/ 2222500 h 3268663"/>
                <a:gd name="connsiteX184" fmla="*/ 1092907 w 1775345"/>
                <a:gd name="connsiteY184" fmla="*/ 2225027 h 3268663"/>
                <a:gd name="connsiteX185" fmla="*/ 1090331 w 1775345"/>
                <a:gd name="connsiteY185" fmla="*/ 2312749 h 3268663"/>
                <a:gd name="connsiteX186" fmla="*/ 1121240 w 1775345"/>
                <a:gd name="connsiteY186" fmla="*/ 2343433 h 3268663"/>
                <a:gd name="connsiteX187" fmla="*/ 1144054 w 1775345"/>
                <a:gd name="connsiteY187" fmla="*/ 2350653 h 3268663"/>
                <a:gd name="connsiteX188" fmla="*/ 1129336 w 1775345"/>
                <a:gd name="connsiteY188" fmla="*/ 2327911 h 3268663"/>
                <a:gd name="connsiteX189" fmla="*/ 1103946 w 1775345"/>
                <a:gd name="connsiteY189" fmla="*/ 2239106 h 3268663"/>
                <a:gd name="connsiteX190" fmla="*/ 1094747 w 1775345"/>
                <a:gd name="connsiteY190" fmla="*/ 2222500 h 3268663"/>
                <a:gd name="connsiteX191" fmla="*/ 908150 w 1775345"/>
                <a:gd name="connsiteY191" fmla="*/ 2208212 h 3268663"/>
                <a:gd name="connsiteX192" fmla="*/ 886366 w 1775345"/>
                <a:gd name="connsiteY192" fmla="*/ 2246961 h 3268663"/>
                <a:gd name="connsiteX193" fmla="*/ 829728 w 1775345"/>
                <a:gd name="connsiteY193" fmla="*/ 2343651 h 3268663"/>
                <a:gd name="connsiteX194" fmla="*/ 830454 w 1775345"/>
                <a:gd name="connsiteY194" fmla="*/ 2344737 h 3268663"/>
                <a:gd name="connsiteX195" fmla="*/ 894716 w 1775345"/>
                <a:gd name="connsiteY195" fmla="*/ 2299832 h 3268663"/>
                <a:gd name="connsiteX196" fmla="*/ 910691 w 1775345"/>
                <a:gd name="connsiteY196" fmla="*/ 2210023 h 3268663"/>
                <a:gd name="connsiteX197" fmla="*/ 908150 w 1775345"/>
                <a:gd name="connsiteY197" fmla="*/ 2208212 h 3268663"/>
                <a:gd name="connsiteX198" fmla="*/ 1031517 w 1775345"/>
                <a:gd name="connsiteY198" fmla="*/ 2164932 h 3268663"/>
                <a:gd name="connsiteX199" fmla="*/ 1019630 w 1775345"/>
                <a:gd name="connsiteY199" fmla="*/ 2169734 h 3268663"/>
                <a:gd name="connsiteX200" fmla="*/ 1016715 w 1775345"/>
                <a:gd name="connsiteY200" fmla="*/ 2193514 h 3268663"/>
                <a:gd name="connsiteX201" fmla="*/ 1003963 w 1775345"/>
                <a:gd name="connsiteY201" fmla="*/ 2278028 h 3268663"/>
                <a:gd name="connsiteX202" fmla="*/ 1006878 w 1775345"/>
                <a:gd name="connsiteY202" fmla="*/ 2343150 h 3268663"/>
                <a:gd name="connsiteX203" fmla="*/ 1010522 w 1775345"/>
                <a:gd name="connsiteY203" fmla="*/ 2343150 h 3268663"/>
                <a:gd name="connsiteX204" fmla="*/ 1042948 w 1775345"/>
                <a:gd name="connsiteY204" fmla="*/ 2264857 h 3268663"/>
                <a:gd name="connsiteX205" fmla="*/ 1044041 w 1775345"/>
                <a:gd name="connsiteY205" fmla="*/ 2256808 h 3268663"/>
                <a:gd name="connsiteX206" fmla="*/ 1039305 w 1775345"/>
                <a:gd name="connsiteY206" fmla="*/ 2173026 h 3268663"/>
                <a:gd name="connsiteX207" fmla="*/ 1031517 w 1775345"/>
                <a:gd name="connsiteY207" fmla="*/ 2164932 h 3268663"/>
                <a:gd name="connsiteX208" fmla="*/ 991923 w 1775345"/>
                <a:gd name="connsiteY208" fmla="*/ 2164492 h 3268663"/>
                <a:gd name="connsiteX209" fmla="*/ 959778 w 1775345"/>
                <a:gd name="connsiteY209" fmla="*/ 2202814 h 3268663"/>
                <a:gd name="connsiteX210" fmla="*/ 959778 w 1775345"/>
                <a:gd name="connsiteY210" fmla="*/ 2310846 h 3268663"/>
                <a:gd name="connsiteX211" fmla="*/ 968807 w 1775345"/>
                <a:gd name="connsiteY211" fmla="*/ 2390775 h 3268663"/>
                <a:gd name="connsiteX212" fmla="*/ 972058 w 1775345"/>
                <a:gd name="connsiteY212" fmla="*/ 2390775 h 3268663"/>
                <a:gd name="connsiteX213" fmla="*/ 993006 w 1775345"/>
                <a:gd name="connsiteY213" fmla="*/ 2269969 h 3268663"/>
                <a:gd name="connsiteX214" fmla="*/ 1004564 w 1775345"/>
                <a:gd name="connsiteY214" fmla="*/ 2181281 h 3268663"/>
                <a:gd name="connsiteX215" fmla="*/ 1010704 w 1775345"/>
                <a:gd name="connsiteY215" fmla="*/ 2168872 h 3268663"/>
                <a:gd name="connsiteX216" fmla="*/ 991923 w 1775345"/>
                <a:gd name="connsiteY216" fmla="*/ 2164492 h 3268663"/>
                <a:gd name="connsiteX217" fmla="*/ 1049381 w 1775345"/>
                <a:gd name="connsiteY217" fmla="*/ 2160587 h 3268663"/>
                <a:gd name="connsiteX218" fmla="*/ 1043165 w 1775345"/>
                <a:gd name="connsiteY218" fmla="*/ 2167857 h 3268663"/>
                <a:gd name="connsiteX219" fmla="*/ 1053037 w 1775345"/>
                <a:gd name="connsiteY219" fmla="*/ 2217292 h 3268663"/>
                <a:gd name="connsiteX220" fmla="*/ 1038412 w 1775345"/>
                <a:gd name="connsiteY220" fmla="*/ 2311074 h 3268663"/>
                <a:gd name="connsiteX221" fmla="*/ 1075704 w 1775345"/>
                <a:gd name="connsiteY221" fmla="*/ 2384136 h 3268663"/>
                <a:gd name="connsiteX222" fmla="*/ 1091425 w 1775345"/>
                <a:gd name="connsiteY222" fmla="*/ 2391406 h 3268663"/>
                <a:gd name="connsiteX223" fmla="*/ 1077532 w 1775345"/>
                <a:gd name="connsiteY223" fmla="*/ 2325977 h 3268663"/>
                <a:gd name="connsiteX224" fmla="*/ 1081188 w 1775345"/>
                <a:gd name="connsiteY224" fmla="*/ 2301259 h 3268663"/>
                <a:gd name="connsiteX225" fmla="*/ 1081188 w 1775345"/>
                <a:gd name="connsiteY225" fmla="*/ 2210022 h 3268663"/>
                <a:gd name="connsiteX226" fmla="*/ 1049381 w 1775345"/>
                <a:gd name="connsiteY226" fmla="*/ 2160587 h 3268663"/>
                <a:gd name="connsiteX227" fmla="*/ 963603 w 1775345"/>
                <a:gd name="connsiteY227" fmla="*/ 2152650 h 3268663"/>
                <a:gd name="connsiteX228" fmla="*/ 906218 w 1775345"/>
                <a:gd name="connsiteY228" fmla="*/ 2312088 h 3268663"/>
                <a:gd name="connsiteX229" fmla="*/ 872591 w 1775345"/>
                <a:gd name="connsiteY229" fmla="*/ 2376518 h 3268663"/>
                <a:gd name="connsiteX230" fmla="*/ 889039 w 1775345"/>
                <a:gd name="connsiteY230" fmla="*/ 2373970 h 3268663"/>
                <a:gd name="connsiteX231" fmla="*/ 940941 w 1775345"/>
                <a:gd name="connsiteY231" fmla="*/ 2329924 h 3268663"/>
                <a:gd name="connsiteX232" fmla="*/ 939845 w 1775345"/>
                <a:gd name="connsiteY232" fmla="*/ 2264402 h 3268663"/>
                <a:gd name="connsiteX233" fmla="*/ 946058 w 1775345"/>
                <a:gd name="connsiteY233" fmla="*/ 2208708 h 3268663"/>
                <a:gd name="connsiteX234" fmla="*/ 978954 w 1775345"/>
                <a:gd name="connsiteY234" fmla="*/ 2163571 h 3268663"/>
                <a:gd name="connsiteX235" fmla="*/ 978954 w 1775345"/>
                <a:gd name="connsiteY235" fmla="*/ 2158838 h 3268663"/>
                <a:gd name="connsiteX236" fmla="*/ 963603 w 1775345"/>
                <a:gd name="connsiteY236" fmla="*/ 2152650 h 3268663"/>
                <a:gd name="connsiteX237" fmla="*/ 1067713 w 1775345"/>
                <a:gd name="connsiteY237" fmla="*/ 2151062 h 3268663"/>
                <a:gd name="connsiteX238" fmla="*/ 1062234 w 1775345"/>
                <a:gd name="connsiteY238" fmla="*/ 2160838 h 3268663"/>
                <a:gd name="connsiteX239" fmla="*/ 1092186 w 1775345"/>
                <a:gd name="connsiteY239" fmla="*/ 2203923 h 3268663"/>
                <a:gd name="connsiteX240" fmla="*/ 1138574 w 1775345"/>
                <a:gd name="connsiteY240" fmla="*/ 2306025 h 3268663"/>
                <a:gd name="connsiteX241" fmla="*/ 1217472 w 1775345"/>
                <a:gd name="connsiteY241" fmla="*/ 2334266 h 3268663"/>
                <a:gd name="connsiteX242" fmla="*/ 1223681 w 1775345"/>
                <a:gd name="connsiteY242" fmla="*/ 2331369 h 3268663"/>
                <a:gd name="connsiteX243" fmla="*/ 1215645 w 1775345"/>
                <a:gd name="connsiteY243" fmla="*/ 2322680 h 3268663"/>
                <a:gd name="connsiteX244" fmla="*/ 1131999 w 1775345"/>
                <a:gd name="connsiteY244" fmla="*/ 2197044 h 3268663"/>
                <a:gd name="connsiteX245" fmla="*/ 1067713 w 1775345"/>
                <a:gd name="connsiteY245" fmla="*/ 2151062 h 3268663"/>
                <a:gd name="connsiteX246" fmla="*/ 1100037 w 1775345"/>
                <a:gd name="connsiteY246" fmla="*/ 2140759 h 3268663"/>
                <a:gd name="connsiteX247" fmla="*/ 1076026 w 1775345"/>
                <a:gd name="connsiteY247" fmla="*/ 2141171 h 3268663"/>
                <a:gd name="connsiteX248" fmla="*/ 1076755 w 1775345"/>
                <a:gd name="connsiteY248" fmla="*/ 2146300 h 3268663"/>
                <a:gd name="connsiteX249" fmla="*/ 1167514 w 1775345"/>
                <a:gd name="connsiteY249" fmla="*/ 2234590 h 3268663"/>
                <a:gd name="connsiteX250" fmla="*/ 1220001 w 1775345"/>
                <a:gd name="connsiteY250" fmla="*/ 2260600 h 3268663"/>
                <a:gd name="connsiteX251" fmla="*/ 1266291 w 1775345"/>
                <a:gd name="connsiteY251" fmla="*/ 2238986 h 3268663"/>
                <a:gd name="connsiteX252" fmla="*/ 1256085 w 1775345"/>
                <a:gd name="connsiteY252" fmla="*/ 2237154 h 3268663"/>
                <a:gd name="connsiteX253" fmla="*/ 1178448 w 1775345"/>
                <a:gd name="connsiteY253" fmla="*/ 2174875 h 3268663"/>
                <a:gd name="connsiteX254" fmla="*/ 1124868 w 1775345"/>
                <a:gd name="connsiteY254" fmla="*/ 2145568 h 3268663"/>
                <a:gd name="connsiteX255" fmla="*/ 1100037 w 1775345"/>
                <a:gd name="connsiteY255" fmla="*/ 2140759 h 3268663"/>
                <a:gd name="connsiteX256" fmla="*/ 945095 w 1775345"/>
                <a:gd name="connsiteY256" fmla="*/ 2139950 h 3268663"/>
                <a:gd name="connsiteX257" fmla="*/ 866568 w 1775345"/>
                <a:gd name="connsiteY257" fmla="*/ 2180531 h 3268663"/>
                <a:gd name="connsiteX258" fmla="*/ 766228 w 1775345"/>
                <a:gd name="connsiteY258" fmla="*/ 2285242 h 3268663"/>
                <a:gd name="connsiteX259" fmla="*/ 766228 w 1775345"/>
                <a:gd name="connsiteY259" fmla="*/ 2288866 h 3268663"/>
                <a:gd name="connsiteX260" fmla="*/ 801493 w 1775345"/>
                <a:gd name="connsiteY260" fmla="*/ 2293214 h 3268663"/>
                <a:gd name="connsiteX261" fmla="*/ 872021 w 1775345"/>
                <a:gd name="connsiteY261" fmla="*/ 2249010 h 3268663"/>
                <a:gd name="connsiteX262" fmla="*/ 956728 w 1775345"/>
                <a:gd name="connsiteY262" fmla="*/ 2146110 h 3268663"/>
                <a:gd name="connsiteX263" fmla="*/ 945095 w 1775345"/>
                <a:gd name="connsiteY263" fmla="*/ 2139950 h 3268663"/>
                <a:gd name="connsiteX264" fmla="*/ 1056533 w 1775345"/>
                <a:gd name="connsiteY264" fmla="*/ 2135607 h 3268663"/>
                <a:gd name="connsiteX265" fmla="*/ 1044121 w 1775345"/>
                <a:gd name="connsiteY265" fmla="*/ 2135748 h 3268663"/>
                <a:gd name="connsiteX266" fmla="*/ 1037691 w 1775345"/>
                <a:gd name="connsiteY266" fmla="*/ 2153677 h 3268663"/>
                <a:gd name="connsiteX267" fmla="*/ 1043049 w 1775345"/>
                <a:gd name="connsiteY267" fmla="*/ 2157412 h 3268663"/>
                <a:gd name="connsiteX268" fmla="*/ 1066266 w 1775345"/>
                <a:gd name="connsiteY268" fmla="*/ 2140230 h 3268663"/>
                <a:gd name="connsiteX269" fmla="*/ 1056533 w 1775345"/>
                <a:gd name="connsiteY269" fmla="*/ 2135607 h 3268663"/>
                <a:gd name="connsiteX270" fmla="*/ 999631 w 1775345"/>
                <a:gd name="connsiteY270" fmla="*/ 2131501 h 3268663"/>
                <a:gd name="connsiteX271" fmla="*/ 993609 w 1775345"/>
                <a:gd name="connsiteY271" fmla="*/ 2152292 h 3268663"/>
                <a:gd name="connsiteX272" fmla="*/ 1024427 w 1775345"/>
                <a:gd name="connsiteY272" fmla="*/ 2159103 h 3268663"/>
                <a:gd name="connsiteX273" fmla="*/ 1028678 w 1775345"/>
                <a:gd name="connsiteY273" fmla="*/ 2135802 h 3268663"/>
                <a:gd name="connsiteX274" fmla="*/ 999631 w 1775345"/>
                <a:gd name="connsiteY274" fmla="*/ 2131501 h 3268663"/>
                <a:gd name="connsiteX275" fmla="*/ 700448 w 1775345"/>
                <a:gd name="connsiteY275" fmla="*/ 2127348 h 3268663"/>
                <a:gd name="connsiteX276" fmla="*/ 688425 w 1775345"/>
                <a:gd name="connsiteY276" fmla="*/ 2129755 h 3268663"/>
                <a:gd name="connsiteX277" fmla="*/ 609731 w 1775345"/>
                <a:gd name="connsiteY277" fmla="*/ 2204617 h 3268663"/>
                <a:gd name="connsiteX278" fmla="*/ 609731 w 1775345"/>
                <a:gd name="connsiteY278" fmla="*/ 2307096 h 3268663"/>
                <a:gd name="connsiteX279" fmla="*/ 596980 w 1775345"/>
                <a:gd name="connsiteY279" fmla="*/ 2306370 h 3268663"/>
                <a:gd name="connsiteX280" fmla="*/ 573299 w 1775345"/>
                <a:gd name="connsiteY280" fmla="*/ 2281658 h 3268663"/>
                <a:gd name="connsiteX281" fmla="*/ 545246 w 1775345"/>
                <a:gd name="connsiteY281" fmla="*/ 2232235 h 3268663"/>
                <a:gd name="connsiteX282" fmla="*/ 541603 w 1775345"/>
                <a:gd name="connsiteY282" fmla="*/ 2232235 h 3268663"/>
                <a:gd name="connsiteX283" fmla="*/ 546339 w 1775345"/>
                <a:gd name="connsiteY283" fmla="*/ 2281658 h 3268663"/>
                <a:gd name="connsiteX284" fmla="*/ 484768 w 1775345"/>
                <a:gd name="connsiteY284" fmla="*/ 2256947 h 3268663"/>
                <a:gd name="connsiteX285" fmla="*/ 450157 w 1775345"/>
                <a:gd name="connsiteY285" fmla="*/ 2240957 h 3268663"/>
                <a:gd name="connsiteX286" fmla="*/ 420283 w 1775345"/>
                <a:gd name="connsiteY286" fmla="*/ 2256947 h 3268663"/>
                <a:gd name="connsiteX287" fmla="*/ 400609 w 1775345"/>
                <a:gd name="connsiteY287" fmla="*/ 2291470 h 3268663"/>
                <a:gd name="connsiteX288" fmla="*/ 402431 w 1775345"/>
                <a:gd name="connsiteY288" fmla="*/ 2292924 h 3268663"/>
                <a:gd name="connsiteX289" fmla="*/ 435949 w 1775345"/>
                <a:gd name="connsiteY289" fmla="*/ 2286746 h 3268663"/>
                <a:gd name="connsiteX290" fmla="*/ 462909 w 1775345"/>
                <a:gd name="connsiteY290" fmla="*/ 2265668 h 3268663"/>
                <a:gd name="connsiteX291" fmla="*/ 483675 w 1775345"/>
                <a:gd name="connsiteY291" fmla="*/ 2277297 h 3268663"/>
                <a:gd name="connsiteX292" fmla="*/ 533588 w 1775345"/>
                <a:gd name="connsiteY292" fmla="*/ 2304553 h 3268663"/>
                <a:gd name="connsiteX293" fmla="*/ 430484 w 1775345"/>
                <a:gd name="connsiteY293" fmla="*/ 2361244 h 3268663"/>
                <a:gd name="connsiteX294" fmla="*/ 421376 w 1775345"/>
                <a:gd name="connsiteY294" fmla="*/ 2493523 h 3268663"/>
                <a:gd name="connsiteX295" fmla="*/ 426841 w 1775345"/>
                <a:gd name="connsiteY295" fmla="*/ 2507695 h 3268663"/>
                <a:gd name="connsiteX296" fmla="*/ 439592 w 1775345"/>
                <a:gd name="connsiteY296" fmla="*/ 2466994 h 3268663"/>
                <a:gd name="connsiteX297" fmla="*/ 430484 w 1775345"/>
                <a:gd name="connsiteY297" fmla="*/ 2429200 h 3268663"/>
                <a:gd name="connsiteX298" fmla="*/ 451979 w 1775345"/>
                <a:gd name="connsiteY298" fmla="*/ 2444100 h 3268663"/>
                <a:gd name="connsiteX299" fmla="*/ 464002 w 1775345"/>
                <a:gd name="connsiteY299" fmla="*/ 2429927 h 3268663"/>
                <a:gd name="connsiteX300" fmla="*/ 451979 w 1775345"/>
                <a:gd name="connsiteY300" fmla="*/ 2380504 h 3268663"/>
                <a:gd name="connsiteX301" fmla="*/ 465823 w 1775345"/>
                <a:gd name="connsiteY301" fmla="*/ 2402672 h 3268663"/>
                <a:gd name="connsiteX302" fmla="*/ 502984 w 1775345"/>
                <a:gd name="connsiteY302" fmla="*/ 2423749 h 3268663"/>
                <a:gd name="connsiteX303" fmla="*/ 506628 w 1775345"/>
                <a:gd name="connsiteY303" fmla="*/ 2421205 h 3268663"/>
                <a:gd name="connsiteX304" fmla="*/ 508449 w 1775345"/>
                <a:gd name="connsiteY304" fmla="*/ 2373599 h 3268663"/>
                <a:gd name="connsiteX305" fmla="*/ 521929 w 1775345"/>
                <a:gd name="connsiteY305" fmla="*/ 2429927 h 3268663"/>
                <a:gd name="connsiteX306" fmla="*/ 532859 w 1775345"/>
                <a:gd name="connsiteY306" fmla="*/ 2423022 h 3268663"/>
                <a:gd name="connsiteX307" fmla="*/ 527394 w 1775345"/>
                <a:gd name="connsiteY307" fmla="*/ 2344164 h 3268663"/>
                <a:gd name="connsiteX308" fmla="*/ 519015 w 1775345"/>
                <a:gd name="connsiteY308" fmla="*/ 2327447 h 3268663"/>
                <a:gd name="connsiteX309" fmla="*/ 582407 w 1775345"/>
                <a:gd name="connsiteY309" fmla="*/ 2325630 h 3268663"/>
                <a:gd name="connsiteX310" fmla="*/ 721214 w 1775345"/>
                <a:gd name="connsiteY310" fmla="*/ 2415754 h 3268663"/>
                <a:gd name="connsiteX311" fmla="*/ 731780 w 1775345"/>
                <a:gd name="connsiteY311" fmla="*/ 2427383 h 3268663"/>
                <a:gd name="connsiteX312" fmla="*/ 676767 w 1775345"/>
                <a:gd name="connsiteY312" fmla="*/ 2427383 h 3268663"/>
                <a:gd name="connsiteX313" fmla="*/ 617018 w 1775345"/>
                <a:gd name="connsiteY313" fmla="*/ 2454639 h 3268663"/>
                <a:gd name="connsiteX314" fmla="*/ 565284 w 1775345"/>
                <a:gd name="connsiteY314" fmla="*/ 2565113 h 3268663"/>
                <a:gd name="connsiteX315" fmla="*/ 566377 w 1775345"/>
                <a:gd name="connsiteY315" fmla="*/ 2571291 h 3268663"/>
                <a:gd name="connsiteX316" fmla="*/ 587143 w 1775345"/>
                <a:gd name="connsiteY316" fmla="*/ 2566204 h 3268663"/>
                <a:gd name="connsiteX317" fmla="*/ 606817 w 1775345"/>
                <a:gd name="connsiteY317" fmla="*/ 2548397 h 3268663"/>
                <a:gd name="connsiteX318" fmla="*/ 608638 w 1775345"/>
                <a:gd name="connsiteY318" fmla="*/ 2516417 h 3268663"/>
                <a:gd name="connsiteX319" fmla="*/ 621390 w 1775345"/>
                <a:gd name="connsiteY319" fmla="*/ 2537858 h 3268663"/>
                <a:gd name="connsiteX320" fmla="*/ 643978 w 1775345"/>
                <a:gd name="connsiteY320" fmla="*/ 2499701 h 3268663"/>
                <a:gd name="connsiteX321" fmla="*/ 643978 w 1775345"/>
                <a:gd name="connsiteY321" fmla="*/ 2479350 h 3268663"/>
                <a:gd name="connsiteX322" fmla="*/ 657822 w 1775345"/>
                <a:gd name="connsiteY322" fmla="*/ 2517507 h 3268663"/>
                <a:gd name="connsiteX323" fmla="*/ 693890 w 1775345"/>
                <a:gd name="connsiteY323" fmla="*/ 2537858 h 3268663"/>
                <a:gd name="connsiteX324" fmla="*/ 704820 w 1775345"/>
                <a:gd name="connsiteY324" fmla="*/ 2477533 h 3268663"/>
                <a:gd name="connsiteX325" fmla="*/ 718300 w 1775345"/>
                <a:gd name="connsiteY325" fmla="*/ 2532407 h 3268663"/>
                <a:gd name="connsiteX326" fmla="*/ 726315 w 1775345"/>
                <a:gd name="connsiteY326" fmla="*/ 2522595 h 3268663"/>
                <a:gd name="connsiteX327" fmla="*/ 728137 w 1775345"/>
                <a:gd name="connsiteY327" fmla="*/ 2465177 h 3268663"/>
                <a:gd name="connsiteX328" fmla="*/ 721943 w 1775345"/>
                <a:gd name="connsiteY328" fmla="*/ 2444100 h 3268663"/>
                <a:gd name="connsiteX329" fmla="*/ 764569 w 1775345"/>
                <a:gd name="connsiteY329" fmla="*/ 2458999 h 3268663"/>
                <a:gd name="connsiteX330" fmla="*/ 850550 w 1775345"/>
                <a:gd name="connsiteY330" fmla="*/ 2573108 h 3268663"/>
                <a:gd name="connsiteX331" fmla="*/ 854921 w 1775345"/>
                <a:gd name="connsiteY331" fmla="*/ 2574925 h 3268663"/>
                <a:gd name="connsiteX332" fmla="*/ 858565 w 1775345"/>
                <a:gd name="connsiteY332" fmla="*/ 2540402 h 3268663"/>
                <a:gd name="connsiteX333" fmla="*/ 787886 w 1775345"/>
                <a:gd name="connsiteY333" fmla="*/ 2449551 h 3268663"/>
                <a:gd name="connsiteX334" fmla="*/ 785335 w 1775345"/>
                <a:gd name="connsiteY334" fmla="*/ 2437195 h 3268663"/>
                <a:gd name="connsiteX335" fmla="*/ 798087 w 1775345"/>
                <a:gd name="connsiteY335" fmla="*/ 2380504 h 3268663"/>
                <a:gd name="connsiteX336" fmla="*/ 782785 w 1775345"/>
                <a:gd name="connsiteY336" fmla="*/ 2358336 h 3268663"/>
                <a:gd name="connsiteX337" fmla="*/ 762747 w 1775345"/>
                <a:gd name="connsiteY337" fmla="*/ 2418662 h 3268663"/>
                <a:gd name="connsiteX338" fmla="*/ 759833 w 1775345"/>
                <a:gd name="connsiteY338" fmla="*/ 2418662 h 3268663"/>
                <a:gd name="connsiteX339" fmla="*/ 633048 w 1775345"/>
                <a:gd name="connsiteY339" fmla="*/ 2324903 h 3268663"/>
                <a:gd name="connsiteX340" fmla="*/ 627947 w 1775345"/>
                <a:gd name="connsiteY340" fmla="*/ 2317999 h 3268663"/>
                <a:gd name="connsiteX341" fmla="*/ 630498 w 1775345"/>
                <a:gd name="connsiteY341" fmla="*/ 2292197 h 3268663"/>
                <a:gd name="connsiteX342" fmla="*/ 695712 w 1775345"/>
                <a:gd name="connsiteY342" fmla="*/ 2274390 h 3268663"/>
                <a:gd name="connsiteX343" fmla="*/ 693161 w 1775345"/>
                <a:gd name="connsiteY343" fmla="*/ 2255130 h 3268663"/>
                <a:gd name="connsiteX344" fmla="*/ 640334 w 1775345"/>
                <a:gd name="connsiteY344" fmla="*/ 2230418 h 3268663"/>
                <a:gd name="connsiteX345" fmla="*/ 676767 w 1775345"/>
                <a:gd name="connsiteY345" fmla="*/ 2223150 h 3268663"/>
                <a:gd name="connsiteX346" fmla="*/ 693890 w 1775345"/>
                <a:gd name="connsiteY346" fmla="*/ 2186083 h 3268663"/>
                <a:gd name="connsiteX347" fmla="*/ 663287 w 1775345"/>
                <a:gd name="connsiteY347" fmla="*/ 2183539 h 3268663"/>
                <a:gd name="connsiteX348" fmla="*/ 658551 w 1775345"/>
                <a:gd name="connsiteY348" fmla="*/ 2179178 h 3268663"/>
                <a:gd name="connsiteX349" fmla="*/ 694983 w 1775345"/>
                <a:gd name="connsiteY349" fmla="*/ 2173000 h 3268663"/>
                <a:gd name="connsiteX350" fmla="*/ 710285 w 1775345"/>
                <a:gd name="connsiteY350" fmla="*/ 2132299 h 3268663"/>
                <a:gd name="connsiteX351" fmla="*/ 700448 w 1775345"/>
                <a:gd name="connsiteY351" fmla="*/ 2127348 h 3268663"/>
                <a:gd name="connsiteX352" fmla="*/ 953824 w 1775345"/>
                <a:gd name="connsiteY352" fmla="*/ 2122487 h 3268663"/>
                <a:gd name="connsiteX353" fmla="*/ 951966 w 1775345"/>
                <a:gd name="connsiteY353" fmla="*/ 2127616 h 3268663"/>
                <a:gd name="connsiteX354" fmla="*/ 978717 w 1775345"/>
                <a:gd name="connsiteY354" fmla="*/ 2149963 h 3268663"/>
                <a:gd name="connsiteX355" fmla="*/ 985034 w 1775345"/>
                <a:gd name="connsiteY355" fmla="*/ 2133111 h 3268663"/>
                <a:gd name="connsiteX356" fmla="*/ 953824 w 1775345"/>
                <a:gd name="connsiteY356" fmla="*/ 2122487 h 3268663"/>
                <a:gd name="connsiteX357" fmla="*/ 938321 w 1775345"/>
                <a:gd name="connsiteY357" fmla="*/ 2120514 h 3268663"/>
                <a:gd name="connsiteX358" fmla="*/ 812473 w 1775345"/>
                <a:gd name="connsiteY358" fmla="*/ 2151884 h 3268663"/>
                <a:gd name="connsiteX359" fmla="*/ 755933 w 1775345"/>
                <a:gd name="connsiteY359" fmla="*/ 2216448 h 3268663"/>
                <a:gd name="connsiteX360" fmla="*/ 749002 w 1775345"/>
                <a:gd name="connsiteY360" fmla="*/ 2224473 h 3268663"/>
                <a:gd name="connsiteX361" fmla="*/ 827794 w 1775345"/>
                <a:gd name="connsiteY361" fmla="*/ 2205870 h 3268663"/>
                <a:gd name="connsiteX362" fmla="*/ 915705 w 1775345"/>
                <a:gd name="connsiteY362" fmla="*/ 2142036 h 3268663"/>
                <a:gd name="connsiteX363" fmla="*/ 943792 w 1775345"/>
                <a:gd name="connsiteY363" fmla="*/ 2133281 h 3268663"/>
                <a:gd name="connsiteX364" fmla="*/ 943792 w 1775345"/>
                <a:gd name="connsiteY364" fmla="*/ 2124162 h 3268663"/>
                <a:gd name="connsiteX365" fmla="*/ 1046833 w 1775345"/>
                <a:gd name="connsiteY365" fmla="*/ 2104781 h 3268663"/>
                <a:gd name="connsiteX366" fmla="*/ 1042453 w 1775345"/>
                <a:gd name="connsiteY366" fmla="*/ 2124197 h 3268663"/>
                <a:gd name="connsiteX367" fmla="*/ 1065080 w 1775345"/>
                <a:gd name="connsiteY367" fmla="*/ 2128594 h 3268663"/>
                <a:gd name="connsiteX368" fmla="*/ 1074203 w 1775345"/>
                <a:gd name="connsiteY368" fmla="*/ 2112841 h 3268663"/>
                <a:gd name="connsiteX369" fmla="*/ 1067634 w 1775345"/>
                <a:gd name="connsiteY369" fmla="*/ 2105514 h 3268663"/>
                <a:gd name="connsiteX370" fmla="*/ 1046833 w 1775345"/>
                <a:gd name="connsiteY370" fmla="*/ 2104781 h 3268663"/>
                <a:gd name="connsiteX371" fmla="*/ 1001844 w 1775345"/>
                <a:gd name="connsiteY371" fmla="*/ 2098170 h 3268663"/>
                <a:gd name="connsiteX372" fmla="*/ 995751 w 1775345"/>
                <a:gd name="connsiteY372" fmla="*/ 2114766 h 3268663"/>
                <a:gd name="connsiteX373" fmla="*/ 1003637 w 1775345"/>
                <a:gd name="connsiteY373" fmla="*/ 2123425 h 3268663"/>
                <a:gd name="connsiteX374" fmla="*/ 1031597 w 1775345"/>
                <a:gd name="connsiteY374" fmla="*/ 2124508 h 3268663"/>
                <a:gd name="connsiteX375" fmla="*/ 1033031 w 1775345"/>
                <a:gd name="connsiteY375" fmla="*/ 2102499 h 3268663"/>
                <a:gd name="connsiteX376" fmla="*/ 1001844 w 1775345"/>
                <a:gd name="connsiteY376" fmla="*/ 2098170 h 3268663"/>
                <a:gd name="connsiteX377" fmla="*/ 397016 w 1775345"/>
                <a:gd name="connsiteY377" fmla="*/ 2097087 h 3268663"/>
                <a:gd name="connsiteX378" fmla="*/ 393391 w 1775345"/>
                <a:gd name="connsiteY378" fmla="*/ 2117540 h 3268663"/>
                <a:gd name="connsiteX379" fmla="*/ 433266 w 1775345"/>
                <a:gd name="connsiteY379" fmla="*/ 2212498 h 3268663"/>
                <a:gd name="connsiteX380" fmla="*/ 436891 w 1775345"/>
                <a:gd name="connsiteY380" fmla="*/ 2216150 h 3268663"/>
                <a:gd name="connsiteX381" fmla="*/ 437616 w 1775345"/>
                <a:gd name="connsiteY381" fmla="*/ 2214324 h 3268663"/>
                <a:gd name="connsiteX382" fmla="*/ 417679 w 1775345"/>
                <a:gd name="connsiteY382" fmla="*/ 2113888 h 3268663"/>
                <a:gd name="connsiteX383" fmla="*/ 397016 w 1775345"/>
                <a:gd name="connsiteY383" fmla="*/ 2097087 h 3268663"/>
                <a:gd name="connsiteX384" fmla="*/ 1135653 w 1775345"/>
                <a:gd name="connsiteY384" fmla="*/ 2092902 h 3268663"/>
                <a:gd name="connsiteX385" fmla="*/ 1094604 w 1775345"/>
                <a:gd name="connsiteY385" fmla="*/ 2099396 h 3268663"/>
                <a:gd name="connsiteX386" fmla="*/ 1077378 w 1775345"/>
                <a:gd name="connsiteY386" fmla="*/ 2131868 h 3268663"/>
                <a:gd name="connsiteX387" fmla="*/ 1080310 w 1775345"/>
                <a:gd name="connsiteY387" fmla="*/ 2133672 h 3268663"/>
                <a:gd name="connsiteX388" fmla="*/ 1148481 w 1775345"/>
                <a:gd name="connsiteY388" fmla="*/ 2143414 h 3268663"/>
                <a:gd name="connsiteX389" fmla="*/ 1319640 w 1775345"/>
                <a:gd name="connsiteY389" fmla="*/ 2187070 h 3268663"/>
                <a:gd name="connsiteX390" fmla="*/ 1355191 w 1775345"/>
                <a:gd name="connsiteY390" fmla="*/ 2156402 h 3268663"/>
                <a:gd name="connsiteX391" fmla="*/ 1283356 w 1775345"/>
                <a:gd name="connsiteY391" fmla="*/ 2155681 h 3268663"/>
                <a:gd name="connsiteX392" fmla="*/ 1177801 w 1775345"/>
                <a:gd name="connsiteY392" fmla="*/ 2099396 h 3268663"/>
                <a:gd name="connsiteX393" fmla="*/ 1135653 w 1775345"/>
                <a:gd name="connsiteY393" fmla="*/ 2092902 h 3268663"/>
                <a:gd name="connsiteX394" fmla="*/ 963115 w 1775345"/>
                <a:gd name="connsiteY394" fmla="*/ 2092574 h 3268663"/>
                <a:gd name="connsiteX395" fmla="*/ 949224 w 1775345"/>
                <a:gd name="connsiteY395" fmla="*/ 2095438 h 3268663"/>
                <a:gd name="connsiteX396" fmla="*/ 953554 w 1775345"/>
                <a:gd name="connsiteY396" fmla="*/ 2117274 h 3268663"/>
                <a:gd name="connsiteX397" fmla="*/ 986747 w 1775345"/>
                <a:gd name="connsiteY397" fmla="*/ 2117274 h 3268663"/>
                <a:gd name="connsiteX398" fmla="*/ 986025 w 1775345"/>
                <a:gd name="connsiteY398" fmla="*/ 2097227 h 3268663"/>
                <a:gd name="connsiteX399" fmla="*/ 977005 w 1775345"/>
                <a:gd name="connsiteY399" fmla="*/ 2096154 h 3268663"/>
                <a:gd name="connsiteX400" fmla="*/ 963115 w 1775345"/>
                <a:gd name="connsiteY400" fmla="*/ 2092574 h 3268663"/>
                <a:gd name="connsiteX401" fmla="*/ 249797 w 1775345"/>
                <a:gd name="connsiteY401" fmla="*/ 2087562 h 3268663"/>
                <a:gd name="connsiteX402" fmla="*/ 248703 w 1775345"/>
                <a:gd name="connsiteY402" fmla="*/ 2090091 h 3268663"/>
                <a:gd name="connsiteX403" fmla="*/ 285164 w 1775345"/>
                <a:gd name="connsiteY403" fmla="*/ 2168487 h 3268663"/>
                <a:gd name="connsiteX404" fmla="*/ 317614 w 1775345"/>
                <a:gd name="connsiteY404" fmla="*/ 2208949 h 3268663"/>
                <a:gd name="connsiteX405" fmla="*/ 422622 w 1775345"/>
                <a:gd name="connsiteY405" fmla="*/ 2246521 h 3268663"/>
                <a:gd name="connsiteX406" fmla="*/ 425539 w 1775345"/>
                <a:gd name="connsiteY406" fmla="*/ 2241102 h 3268663"/>
                <a:gd name="connsiteX407" fmla="*/ 384703 w 1775345"/>
                <a:gd name="connsiteY407" fmla="*/ 2222677 h 3268663"/>
                <a:gd name="connsiteX408" fmla="*/ 324907 w 1775345"/>
                <a:gd name="connsiteY408" fmla="*/ 2137779 h 3268663"/>
                <a:gd name="connsiteX409" fmla="*/ 249797 w 1775345"/>
                <a:gd name="connsiteY409" fmla="*/ 2087562 h 3268663"/>
                <a:gd name="connsiteX410" fmla="*/ 1047114 w 1775345"/>
                <a:gd name="connsiteY410" fmla="*/ 2078037 h 3268663"/>
                <a:gd name="connsiteX411" fmla="*/ 1045962 w 1775345"/>
                <a:gd name="connsiteY411" fmla="*/ 2094797 h 3268663"/>
                <a:gd name="connsiteX412" fmla="*/ 1067854 w 1775345"/>
                <a:gd name="connsiteY412" fmla="*/ 2094797 h 3268663"/>
                <a:gd name="connsiteX413" fmla="*/ 1047114 w 1775345"/>
                <a:gd name="connsiteY413" fmla="*/ 2078037 h 3268663"/>
                <a:gd name="connsiteX414" fmla="*/ 689173 w 1775345"/>
                <a:gd name="connsiteY414" fmla="*/ 2062162 h 3268663"/>
                <a:gd name="connsiteX415" fmla="*/ 688441 w 1775345"/>
                <a:gd name="connsiteY415" fmla="*/ 2064704 h 3268663"/>
                <a:gd name="connsiteX416" fmla="*/ 703798 w 1775345"/>
                <a:gd name="connsiteY416" fmla="*/ 2091207 h 3268663"/>
                <a:gd name="connsiteX417" fmla="*/ 810929 w 1775345"/>
                <a:gd name="connsiteY417" fmla="*/ 2135138 h 3268663"/>
                <a:gd name="connsiteX418" fmla="*/ 937438 w 1775345"/>
                <a:gd name="connsiteY418" fmla="*/ 2112265 h 3268663"/>
                <a:gd name="connsiteX419" fmla="*/ 939266 w 1775345"/>
                <a:gd name="connsiteY419" fmla="*/ 2107182 h 3268663"/>
                <a:gd name="connsiteX420" fmla="*/ 903800 w 1775345"/>
                <a:gd name="connsiteY420" fmla="*/ 2086851 h 3268663"/>
                <a:gd name="connsiteX421" fmla="*/ 871990 w 1775345"/>
                <a:gd name="connsiteY421" fmla="*/ 2077774 h 3268663"/>
                <a:gd name="connsiteX422" fmla="*/ 784603 w 1775345"/>
                <a:gd name="connsiteY422" fmla="*/ 2091933 h 3268663"/>
                <a:gd name="connsiteX423" fmla="*/ 689173 w 1775345"/>
                <a:gd name="connsiteY423" fmla="*/ 2062162 h 3268663"/>
                <a:gd name="connsiteX424" fmla="*/ 1013032 w 1775345"/>
                <a:gd name="connsiteY424" fmla="*/ 2061679 h 3268663"/>
                <a:gd name="connsiteX425" fmla="*/ 1004197 w 1775345"/>
                <a:gd name="connsiteY425" fmla="*/ 2063294 h 3268663"/>
                <a:gd name="connsiteX426" fmla="*/ 1003468 w 1775345"/>
                <a:gd name="connsiteY426" fmla="*/ 2090572 h 3268663"/>
                <a:gd name="connsiteX427" fmla="*/ 1038810 w 1775345"/>
                <a:gd name="connsiteY427" fmla="*/ 2088777 h 3268663"/>
                <a:gd name="connsiteX428" fmla="*/ 1035895 w 1775345"/>
                <a:gd name="connsiteY428" fmla="*/ 2070472 h 3268663"/>
                <a:gd name="connsiteX429" fmla="*/ 1022414 w 1775345"/>
                <a:gd name="connsiteY429" fmla="*/ 2063294 h 3268663"/>
                <a:gd name="connsiteX430" fmla="*/ 1013032 w 1775345"/>
                <a:gd name="connsiteY430" fmla="*/ 2061679 h 3268663"/>
                <a:gd name="connsiteX431" fmla="*/ 991898 w 1775345"/>
                <a:gd name="connsiteY431" fmla="*/ 2059728 h 3268663"/>
                <a:gd name="connsiteX432" fmla="*/ 957462 w 1775345"/>
                <a:gd name="connsiteY432" fmla="*/ 2074175 h 3268663"/>
                <a:gd name="connsiteX433" fmla="*/ 959293 w 1775345"/>
                <a:gd name="connsiteY433" fmla="*/ 2086769 h 3268663"/>
                <a:gd name="connsiteX434" fmla="*/ 991166 w 1775345"/>
                <a:gd name="connsiteY434" fmla="*/ 2086028 h 3268663"/>
                <a:gd name="connsiteX435" fmla="*/ 994829 w 1775345"/>
                <a:gd name="connsiteY435" fmla="*/ 2062321 h 3268663"/>
                <a:gd name="connsiteX436" fmla="*/ 1115453 w 1775345"/>
                <a:gd name="connsiteY436" fmla="*/ 2034679 h 3268663"/>
                <a:gd name="connsiteX437" fmla="*/ 1074203 w 1775345"/>
                <a:gd name="connsiteY437" fmla="*/ 2092887 h 3268663"/>
                <a:gd name="connsiteX438" fmla="*/ 1083411 w 1775345"/>
                <a:gd name="connsiteY438" fmla="*/ 2100891 h 3268663"/>
                <a:gd name="connsiteX439" fmla="*/ 1111770 w 1775345"/>
                <a:gd name="connsiteY439" fmla="*/ 2084156 h 3268663"/>
                <a:gd name="connsiteX440" fmla="*/ 1119136 w 1775345"/>
                <a:gd name="connsiteY440" fmla="*/ 2041591 h 3268663"/>
                <a:gd name="connsiteX441" fmla="*/ 1115453 w 1775345"/>
                <a:gd name="connsiteY441" fmla="*/ 2034679 h 3268663"/>
                <a:gd name="connsiteX442" fmla="*/ 530913 w 1775345"/>
                <a:gd name="connsiteY442" fmla="*/ 2025650 h 3268663"/>
                <a:gd name="connsiteX443" fmla="*/ 480723 w 1775345"/>
                <a:gd name="connsiteY443" fmla="*/ 2124887 h 3268663"/>
                <a:gd name="connsiteX444" fmla="*/ 459841 w 1775345"/>
                <a:gd name="connsiteY444" fmla="*/ 2228850 h 3268663"/>
                <a:gd name="connsiteX445" fmla="*/ 500872 w 1775345"/>
                <a:gd name="connsiteY445" fmla="*/ 2197952 h 3268663"/>
                <a:gd name="connsiteX446" fmla="*/ 521754 w 1775345"/>
                <a:gd name="connsiteY446" fmla="*/ 2167054 h 3268663"/>
                <a:gd name="connsiteX447" fmla="*/ 533477 w 1775345"/>
                <a:gd name="connsiteY447" fmla="*/ 2066363 h 3268663"/>
                <a:gd name="connsiteX448" fmla="*/ 535309 w 1775345"/>
                <a:gd name="connsiteY448" fmla="*/ 2030376 h 3268663"/>
                <a:gd name="connsiteX449" fmla="*/ 530913 w 1775345"/>
                <a:gd name="connsiteY449" fmla="*/ 2025650 h 3268663"/>
                <a:gd name="connsiteX450" fmla="*/ 871254 w 1775345"/>
                <a:gd name="connsiteY450" fmla="*/ 2019300 h 3268663"/>
                <a:gd name="connsiteX451" fmla="*/ 869416 w 1775345"/>
                <a:gd name="connsiteY451" fmla="*/ 2024000 h 3268663"/>
                <a:gd name="connsiteX452" fmla="*/ 889264 w 1775345"/>
                <a:gd name="connsiteY452" fmla="*/ 2070273 h 3268663"/>
                <a:gd name="connsiteX453" fmla="*/ 937781 w 1775345"/>
                <a:gd name="connsiteY453" fmla="*/ 2092325 h 3268663"/>
                <a:gd name="connsiteX454" fmla="*/ 935208 w 1775345"/>
                <a:gd name="connsiteY454" fmla="*/ 2074973 h 3268663"/>
                <a:gd name="connsiteX455" fmla="*/ 871254 w 1775345"/>
                <a:gd name="connsiteY455" fmla="*/ 2019300 h 3268663"/>
                <a:gd name="connsiteX456" fmla="*/ 406747 w 1775345"/>
                <a:gd name="connsiteY456" fmla="*/ 2003383 h 3268663"/>
                <a:gd name="connsiteX457" fmla="*/ 400601 w 1775345"/>
                <a:gd name="connsiteY457" fmla="*/ 2005562 h 3268663"/>
                <a:gd name="connsiteX458" fmla="*/ 403131 w 1775345"/>
                <a:gd name="connsiteY458" fmla="*/ 2060396 h 3268663"/>
                <a:gd name="connsiteX459" fmla="*/ 437475 w 1775345"/>
                <a:gd name="connsiteY459" fmla="*/ 2125034 h 3268663"/>
                <a:gd name="connsiteX460" fmla="*/ 443620 w 1775345"/>
                <a:gd name="connsiteY460" fmla="*/ 2221992 h 3268663"/>
                <a:gd name="connsiteX461" fmla="*/ 447959 w 1775345"/>
                <a:gd name="connsiteY461" fmla="*/ 2233612 h 3268663"/>
                <a:gd name="connsiteX462" fmla="*/ 465311 w 1775345"/>
                <a:gd name="connsiteY462" fmla="*/ 2185678 h 3268663"/>
                <a:gd name="connsiteX463" fmla="*/ 447236 w 1775345"/>
                <a:gd name="connsiteY463" fmla="*/ 2040060 h 3268663"/>
                <a:gd name="connsiteX464" fmla="*/ 415061 w 1775345"/>
                <a:gd name="connsiteY464" fmla="*/ 2005562 h 3268663"/>
                <a:gd name="connsiteX465" fmla="*/ 406747 w 1775345"/>
                <a:gd name="connsiteY465" fmla="*/ 2003383 h 3268663"/>
                <a:gd name="connsiteX466" fmla="*/ 382920 w 1775345"/>
                <a:gd name="connsiteY466" fmla="*/ 2001837 h 3268663"/>
                <a:gd name="connsiteX467" fmla="*/ 350448 w 1775345"/>
                <a:gd name="connsiteY467" fmla="*/ 2055725 h 3268663"/>
                <a:gd name="connsiteX468" fmla="*/ 340707 w 1775345"/>
                <a:gd name="connsiteY468" fmla="*/ 2117623 h 3268663"/>
                <a:gd name="connsiteX469" fmla="*/ 349727 w 1775345"/>
                <a:gd name="connsiteY469" fmla="*/ 2162044 h 3268663"/>
                <a:gd name="connsiteX470" fmla="*/ 399877 w 1775345"/>
                <a:gd name="connsiteY470" fmla="*/ 2224670 h 3268663"/>
                <a:gd name="connsiteX471" fmla="*/ 438483 w 1775345"/>
                <a:gd name="connsiteY471" fmla="*/ 2237049 h 3268663"/>
                <a:gd name="connsiteX472" fmla="*/ 435596 w 1775345"/>
                <a:gd name="connsiteY472" fmla="*/ 2231952 h 3268663"/>
                <a:gd name="connsiteX473" fmla="*/ 386167 w 1775345"/>
                <a:gd name="connsiteY473" fmla="*/ 2172603 h 3268663"/>
                <a:gd name="connsiteX474" fmla="*/ 384724 w 1775345"/>
                <a:gd name="connsiteY474" fmla="*/ 2108884 h 3268663"/>
                <a:gd name="connsiteX475" fmla="*/ 396269 w 1775345"/>
                <a:gd name="connsiteY475" fmla="*/ 2037884 h 3268663"/>
                <a:gd name="connsiteX476" fmla="*/ 382920 w 1775345"/>
                <a:gd name="connsiteY476" fmla="*/ 2001837 h 3268663"/>
                <a:gd name="connsiteX477" fmla="*/ 1117561 w 1775345"/>
                <a:gd name="connsiteY477" fmla="*/ 1905000 h 3268663"/>
                <a:gd name="connsiteX478" fmla="*/ 1050391 w 1775345"/>
                <a:gd name="connsiteY478" fmla="*/ 2066286 h 3268663"/>
                <a:gd name="connsiteX479" fmla="*/ 1069689 w 1775345"/>
                <a:gd name="connsiteY479" fmla="*/ 2076844 h 3268663"/>
                <a:gd name="connsiteX480" fmla="*/ 1099006 w 1775345"/>
                <a:gd name="connsiteY480" fmla="*/ 1992015 h 3268663"/>
                <a:gd name="connsiteX481" fmla="*/ 1123128 w 1775345"/>
                <a:gd name="connsiteY481" fmla="*/ 1932670 h 3268663"/>
                <a:gd name="connsiteX482" fmla="*/ 1136116 w 1775345"/>
                <a:gd name="connsiteY482" fmla="*/ 1905000 h 3268663"/>
                <a:gd name="connsiteX483" fmla="*/ 1237038 w 1775345"/>
                <a:gd name="connsiteY483" fmla="*/ 1820231 h 3268663"/>
                <a:gd name="connsiteX484" fmla="*/ 1188503 w 1775345"/>
                <a:gd name="connsiteY484" fmla="*/ 1847850 h 3268663"/>
                <a:gd name="connsiteX485" fmla="*/ 1246093 w 1775345"/>
                <a:gd name="connsiteY485" fmla="*/ 1843489 h 3268663"/>
                <a:gd name="connsiteX486" fmla="*/ 1263116 w 1775345"/>
                <a:gd name="connsiteY486" fmla="*/ 1821321 h 3268663"/>
                <a:gd name="connsiteX487" fmla="*/ 1237038 w 1775345"/>
                <a:gd name="connsiteY487" fmla="*/ 1820231 h 3268663"/>
                <a:gd name="connsiteX488" fmla="*/ 997432 w 1775345"/>
                <a:gd name="connsiteY488" fmla="*/ 1801757 h 3268663"/>
                <a:gd name="connsiteX489" fmla="*/ 968307 w 1775345"/>
                <a:gd name="connsiteY489" fmla="*/ 1871256 h 3268663"/>
                <a:gd name="connsiteX490" fmla="*/ 973768 w 1775345"/>
                <a:gd name="connsiteY490" fmla="*/ 1874122 h 3268663"/>
                <a:gd name="connsiteX491" fmla="*/ 1020004 w 1775345"/>
                <a:gd name="connsiteY491" fmla="*/ 1843671 h 3268663"/>
                <a:gd name="connsiteX492" fmla="*/ 1097551 w 1775345"/>
                <a:gd name="connsiteY492" fmla="*/ 1840089 h 3268663"/>
                <a:gd name="connsiteX493" fmla="*/ 1099371 w 1775345"/>
                <a:gd name="connsiteY493" fmla="*/ 1838297 h 3268663"/>
                <a:gd name="connsiteX494" fmla="*/ 1083352 w 1775345"/>
                <a:gd name="connsiteY494" fmla="*/ 1816445 h 3268663"/>
                <a:gd name="connsiteX495" fmla="*/ 1040756 w 1775345"/>
                <a:gd name="connsiteY495" fmla="*/ 1821818 h 3268663"/>
                <a:gd name="connsiteX496" fmla="*/ 997432 w 1775345"/>
                <a:gd name="connsiteY496" fmla="*/ 1801757 h 3268663"/>
                <a:gd name="connsiteX497" fmla="*/ 949356 w 1775345"/>
                <a:gd name="connsiteY497" fmla="*/ 1670386 h 3268663"/>
                <a:gd name="connsiteX498" fmla="*/ 809164 w 1775345"/>
                <a:gd name="connsiteY498" fmla="*/ 1718096 h 3268663"/>
                <a:gd name="connsiteX499" fmla="*/ 769474 w 1775345"/>
                <a:gd name="connsiteY499" fmla="*/ 1808418 h 3268663"/>
                <a:gd name="connsiteX500" fmla="*/ 764011 w 1775345"/>
                <a:gd name="connsiteY500" fmla="*/ 1808418 h 3268663"/>
                <a:gd name="connsiteX501" fmla="*/ 708663 w 1775345"/>
                <a:gd name="connsiteY501" fmla="*/ 1752695 h 3268663"/>
                <a:gd name="connsiteX502" fmla="*/ 702473 w 1775345"/>
                <a:gd name="connsiteY502" fmla="*/ 1748325 h 3268663"/>
                <a:gd name="connsiteX503" fmla="*/ 675163 w 1775345"/>
                <a:gd name="connsiteY503" fmla="*/ 1701343 h 3268663"/>
                <a:gd name="connsiteX504" fmla="*/ 659141 w 1775345"/>
                <a:gd name="connsiteY504" fmla="*/ 1675849 h 3268663"/>
                <a:gd name="connsiteX505" fmla="*/ 651858 w 1775345"/>
                <a:gd name="connsiteY505" fmla="*/ 1678398 h 3268663"/>
                <a:gd name="connsiteX506" fmla="*/ 559368 w 1775345"/>
                <a:gd name="connsiteY506" fmla="*/ 1674756 h 3268663"/>
                <a:gd name="connsiteX507" fmla="*/ 442845 w 1775345"/>
                <a:gd name="connsiteY507" fmla="*/ 1782924 h 3268663"/>
                <a:gd name="connsiteX508" fmla="*/ 443573 w 1775345"/>
                <a:gd name="connsiteY508" fmla="*/ 1805868 h 3268663"/>
                <a:gd name="connsiteX509" fmla="*/ 467242 w 1775345"/>
                <a:gd name="connsiteY509" fmla="*/ 1789844 h 3268663"/>
                <a:gd name="connsiteX510" fmla="*/ 484356 w 1775345"/>
                <a:gd name="connsiteY510" fmla="*/ 1744683 h 3268663"/>
                <a:gd name="connsiteX511" fmla="*/ 489818 w 1775345"/>
                <a:gd name="connsiteY511" fmla="*/ 1775640 h 3268663"/>
                <a:gd name="connsiteX512" fmla="*/ 497101 w 1775345"/>
                <a:gd name="connsiteY512" fmla="*/ 1776732 h 3268663"/>
                <a:gd name="connsiteX513" fmla="*/ 524047 w 1775345"/>
                <a:gd name="connsiteY513" fmla="*/ 1743954 h 3268663"/>
                <a:gd name="connsiteX514" fmla="*/ 527688 w 1775345"/>
                <a:gd name="connsiteY514" fmla="*/ 1733393 h 3268663"/>
                <a:gd name="connsiteX515" fmla="*/ 527688 w 1775345"/>
                <a:gd name="connsiteY515" fmla="*/ 1770541 h 3268663"/>
                <a:gd name="connsiteX516" fmla="*/ 553177 w 1775345"/>
                <a:gd name="connsiteY516" fmla="*/ 1801498 h 3268663"/>
                <a:gd name="connsiteX517" fmla="*/ 570292 w 1775345"/>
                <a:gd name="connsiteY517" fmla="*/ 1757066 h 3268663"/>
                <a:gd name="connsiteX518" fmla="*/ 577574 w 1775345"/>
                <a:gd name="connsiteY518" fmla="*/ 1721738 h 3268663"/>
                <a:gd name="connsiteX519" fmla="*/ 581216 w 1775345"/>
                <a:gd name="connsiteY519" fmla="*/ 1747596 h 3268663"/>
                <a:gd name="connsiteX520" fmla="*/ 567743 w 1775345"/>
                <a:gd name="connsiteY520" fmla="*/ 1810239 h 3268663"/>
                <a:gd name="connsiteX521" fmla="*/ 572841 w 1775345"/>
                <a:gd name="connsiteY521" fmla="*/ 1815702 h 3268663"/>
                <a:gd name="connsiteX522" fmla="*/ 611075 w 1775345"/>
                <a:gd name="connsiteY522" fmla="*/ 1749417 h 3268663"/>
                <a:gd name="connsiteX523" fmla="*/ 616537 w 1775345"/>
                <a:gd name="connsiteY523" fmla="*/ 1699522 h 3268663"/>
                <a:gd name="connsiteX524" fmla="*/ 630010 w 1775345"/>
                <a:gd name="connsiteY524" fmla="*/ 1690781 h 3268663"/>
                <a:gd name="connsiteX525" fmla="*/ 658048 w 1775345"/>
                <a:gd name="connsiteY525" fmla="*/ 1702436 h 3268663"/>
                <a:gd name="connsiteX526" fmla="*/ 712304 w 1775345"/>
                <a:gd name="connsiteY526" fmla="*/ 1787294 h 3268663"/>
                <a:gd name="connsiteX527" fmla="*/ 671521 w 1775345"/>
                <a:gd name="connsiteY527" fmla="*/ 1800770 h 3268663"/>
                <a:gd name="connsiteX528" fmla="*/ 584857 w 1775345"/>
                <a:gd name="connsiteY528" fmla="*/ 1878344 h 3268663"/>
                <a:gd name="connsiteX529" fmla="*/ 578303 w 1775345"/>
                <a:gd name="connsiteY529" fmla="*/ 2013826 h 3268663"/>
                <a:gd name="connsiteX530" fmla="*/ 587406 w 1775345"/>
                <a:gd name="connsiteY530" fmla="*/ 2028030 h 3268663"/>
                <a:gd name="connsiteX531" fmla="*/ 612896 w 1775345"/>
                <a:gd name="connsiteY531" fmla="*/ 1953005 h 3268663"/>
                <a:gd name="connsiteX532" fmla="*/ 601243 w 1775345"/>
                <a:gd name="connsiteY532" fmla="*/ 1901653 h 3268663"/>
                <a:gd name="connsiteX533" fmla="*/ 624548 w 1775345"/>
                <a:gd name="connsiteY533" fmla="*/ 1929696 h 3268663"/>
                <a:gd name="connsiteX534" fmla="*/ 652586 w 1775345"/>
                <a:gd name="connsiteY534" fmla="*/ 1928968 h 3268663"/>
                <a:gd name="connsiteX535" fmla="*/ 662782 w 1775345"/>
                <a:gd name="connsiteY535" fmla="*/ 1885628 h 3268663"/>
                <a:gd name="connsiteX536" fmla="*/ 658048 w 1775345"/>
                <a:gd name="connsiteY536" fmla="*/ 1854671 h 3268663"/>
                <a:gd name="connsiteX537" fmla="*/ 662782 w 1775345"/>
                <a:gd name="connsiteY537" fmla="*/ 1859042 h 3268663"/>
                <a:gd name="connsiteX538" fmla="*/ 676983 w 1775345"/>
                <a:gd name="connsiteY538" fmla="*/ 1922048 h 3268663"/>
                <a:gd name="connsiteX539" fmla="*/ 709755 w 1775345"/>
                <a:gd name="connsiteY539" fmla="*/ 1943172 h 3268663"/>
                <a:gd name="connsiteX540" fmla="*/ 708663 w 1775345"/>
                <a:gd name="connsiteY540" fmla="*/ 1883079 h 3268663"/>
                <a:gd name="connsiteX541" fmla="*/ 701380 w 1775345"/>
                <a:gd name="connsiteY541" fmla="*/ 1849208 h 3268663"/>
                <a:gd name="connsiteX542" fmla="*/ 725049 w 1775345"/>
                <a:gd name="connsiteY542" fmla="*/ 1904931 h 3268663"/>
                <a:gd name="connsiteX543" fmla="*/ 729419 w 1775345"/>
                <a:gd name="connsiteY543" fmla="*/ 1937709 h 3268663"/>
                <a:gd name="connsiteX544" fmla="*/ 745076 w 1775345"/>
                <a:gd name="connsiteY544" fmla="*/ 1918406 h 3268663"/>
                <a:gd name="connsiteX545" fmla="*/ 730511 w 1775345"/>
                <a:gd name="connsiteY545" fmla="*/ 1841196 h 3268663"/>
                <a:gd name="connsiteX546" fmla="*/ 709755 w 1775345"/>
                <a:gd name="connsiteY546" fmla="*/ 1813152 h 3268663"/>
                <a:gd name="connsiteX547" fmla="*/ 731239 w 1775345"/>
                <a:gd name="connsiteY547" fmla="*/ 1806961 h 3268663"/>
                <a:gd name="connsiteX548" fmla="*/ 785860 w 1775345"/>
                <a:gd name="connsiteY548" fmla="*/ 1854671 h 3268663"/>
                <a:gd name="connsiteX549" fmla="*/ 867062 w 1775345"/>
                <a:gd name="connsiteY549" fmla="*/ 1928968 h 3268663"/>
                <a:gd name="connsiteX550" fmla="*/ 813898 w 1775345"/>
                <a:gd name="connsiteY550" fmla="*/ 1958104 h 3268663"/>
                <a:gd name="connsiteX551" fmla="*/ 810985 w 1775345"/>
                <a:gd name="connsiteY551" fmla="*/ 1968666 h 3268663"/>
                <a:gd name="connsiteX552" fmla="*/ 896921 w 1775345"/>
                <a:gd name="connsiteY552" fmla="*/ 1974129 h 3268663"/>
                <a:gd name="connsiteX553" fmla="*/ 912214 w 1775345"/>
                <a:gd name="connsiteY553" fmla="*/ 1980320 h 3268663"/>
                <a:gd name="connsiteX554" fmla="*/ 958459 w 1775345"/>
                <a:gd name="connsiteY554" fmla="*/ 2058987 h 3268663"/>
                <a:gd name="connsiteX555" fmla="*/ 976666 w 1775345"/>
                <a:gd name="connsiteY555" fmla="*/ 2050975 h 3268663"/>
                <a:gd name="connsiteX556" fmla="*/ 955911 w 1775345"/>
                <a:gd name="connsiteY556" fmla="*/ 2010549 h 3268663"/>
                <a:gd name="connsiteX557" fmla="*/ 952269 w 1775345"/>
                <a:gd name="connsiteY557" fmla="*/ 1962474 h 3268663"/>
                <a:gd name="connsiteX558" fmla="*/ 965014 w 1775345"/>
                <a:gd name="connsiteY558" fmla="*/ 1974129 h 3268663"/>
                <a:gd name="connsiteX559" fmla="*/ 1043667 w 1775345"/>
                <a:gd name="connsiteY559" fmla="*/ 1993431 h 3268663"/>
                <a:gd name="connsiteX560" fmla="*/ 1062602 w 1775345"/>
                <a:gd name="connsiteY560" fmla="*/ 1986511 h 3268663"/>
                <a:gd name="connsiteX561" fmla="*/ 1058961 w 1775345"/>
                <a:gd name="connsiteY561" fmla="*/ 1973400 h 3268663"/>
                <a:gd name="connsiteX562" fmla="*/ 1007254 w 1775345"/>
                <a:gd name="connsiteY562" fmla="*/ 1929696 h 3268663"/>
                <a:gd name="connsiteX563" fmla="*/ 1008346 w 1775345"/>
                <a:gd name="connsiteY563" fmla="*/ 1928968 h 3268663"/>
                <a:gd name="connsiteX564" fmla="*/ 1062602 w 1775345"/>
                <a:gd name="connsiteY564" fmla="*/ 1951912 h 3268663"/>
                <a:gd name="connsiteX565" fmla="*/ 1094282 w 1775345"/>
                <a:gd name="connsiteY565" fmla="*/ 1910394 h 3268663"/>
                <a:gd name="connsiteX566" fmla="*/ 1065151 w 1775345"/>
                <a:gd name="connsiteY566" fmla="*/ 1875795 h 3268663"/>
                <a:gd name="connsiteX567" fmla="*/ 1110668 w 1775345"/>
                <a:gd name="connsiteY567" fmla="*/ 1896918 h 3268663"/>
                <a:gd name="connsiteX568" fmla="*/ 1163103 w 1775345"/>
                <a:gd name="connsiteY568" fmla="*/ 1884536 h 3268663"/>
                <a:gd name="connsiteX569" fmla="*/ 1048037 w 1775345"/>
                <a:gd name="connsiteY569" fmla="*/ 1848480 h 3268663"/>
                <a:gd name="connsiteX570" fmla="*/ 936976 w 1775345"/>
                <a:gd name="connsiteY570" fmla="*/ 1939530 h 3268663"/>
                <a:gd name="connsiteX571" fmla="*/ 929693 w 1775345"/>
                <a:gd name="connsiteY571" fmla="*/ 1964295 h 3268663"/>
                <a:gd name="connsiteX572" fmla="*/ 796419 w 1775345"/>
                <a:gd name="connsiteY572" fmla="*/ 1836097 h 3268663"/>
                <a:gd name="connsiteX573" fmla="*/ 795691 w 1775345"/>
                <a:gd name="connsiteY573" fmla="*/ 1805140 h 3268663"/>
                <a:gd name="connsiteX574" fmla="*/ 801153 w 1775345"/>
                <a:gd name="connsiteY574" fmla="*/ 1800770 h 3268663"/>
                <a:gd name="connsiteX575" fmla="*/ 838295 w 1775345"/>
                <a:gd name="connsiteY575" fmla="*/ 1824443 h 3268663"/>
                <a:gd name="connsiteX576" fmla="*/ 901654 w 1775345"/>
                <a:gd name="connsiteY576" fmla="*/ 1813881 h 3268663"/>
                <a:gd name="connsiteX577" fmla="*/ 900562 w 1775345"/>
                <a:gd name="connsiteY577" fmla="*/ 1801498 h 3268663"/>
                <a:gd name="connsiteX578" fmla="*/ 832833 w 1775345"/>
                <a:gd name="connsiteY578" fmla="*/ 1774183 h 3268663"/>
                <a:gd name="connsiteX579" fmla="*/ 822637 w 1775345"/>
                <a:gd name="connsiteY579" fmla="*/ 1760708 h 3268663"/>
                <a:gd name="connsiteX580" fmla="*/ 905296 w 1775345"/>
                <a:gd name="connsiteY580" fmla="*/ 1788387 h 3268663"/>
                <a:gd name="connsiteX581" fmla="*/ 898741 w 1775345"/>
                <a:gd name="connsiteY581" fmla="*/ 1754516 h 3268663"/>
                <a:gd name="connsiteX582" fmla="*/ 848127 w 1775345"/>
                <a:gd name="connsiteY582" fmla="*/ 1727930 h 3268663"/>
                <a:gd name="connsiteX583" fmla="*/ 896192 w 1775345"/>
                <a:gd name="connsiteY583" fmla="*/ 1735214 h 3268663"/>
                <a:gd name="connsiteX584" fmla="*/ 926051 w 1775345"/>
                <a:gd name="connsiteY584" fmla="*/ 1715547 h 3268663"/>
                <a:gd name="connsiteX585" fmla="*/ 958459 w 1775345"/>
                <a:gd name="connsiteY585" fmla="*/ 1718096 h 3268663"/>
                <a:gd name="connsiteX586" fmla="*/ 993052 w 1775345"/>
                <a:gd name="connsiteY586" fmla="*/ 1701343 h 3268663"/>
                <a:gd name="connsiteX587" fmla="*/ 990139 w 1775345"/>
                <a:gd name="connsiteY587" fmla="*/ 1696973 h 3268663"/>
                <a:gd name="connsiteX588" fmla="*/ 949356 w 1775345"/>
                <a:gd name="connsiteY588" fmla="*/ 1670386 h 3268663"/>
                <a:gd name="connsiteX589" fmla="*/ 484099 w 1775345"/>
                <a:gd name="connsiteY589" fmla="*/ 1654255 h 3268663"/>
                <a:gd name="connsiteX590" fmla="*/ 439356 w 1775345"/>
                <a:gd name="connsiteY590" fmla="*/ 1656973 h 3268663"/>
                <a:gd name="connsiteX591" fmla="*/ 412216 w 1775345"/>
                <a:gd name="connsiteY591" fmla="*/ 1669296 h 3268663"/>
                <a:gd name="connsiteX592" fmla="*/ 426519 w 1775345"/>
                <a:gd name="connsiteY592" fmla="*/ 1699017 h 3268663"/>
                <a:gd name="connsiteX593" fmla="*/ 458427 w 1775345"/>
                <a:gd name="connsiteY593" fmla="*/ 1724025 h 3268663"/>
                <a:gd name="connsiteX594" fmla="*/ 503170 w 1775345"/>
                <a:gd name="connsiteY594" fmla="*/ 1685969 h 3268663"/>
                <a:gd name="connsiteX595" fmla="*/ 523341 w 1775345"/>
                <a:gd name="connsiteY595" fmla="*/ 1675458 h 3268663"/>
                <a:gd name="connsiteX596" fmla="*/ 484099 w 1775345"/>
                <a:gd name="connsiteY596" fmla="*/ 1654255 h 3268663"/>
                <a:gd name="connsiteX597" fmla="*/ 1209141 w 1775345"/>
                <a:gd name="connsiteY597" fmla="*/ 1600200 h 3268663"/>
                <a:gd name="connsiteX598" fmla="*/ 1167430 w 1775345"/>
                <a:gd name="connsiteY598" fmla="*/ 1617995 h 3268663"/>
                <a:gd name="connsiteX599" fmla="*/ 1060431 w 1775345"/>
                <a:gd name="connsiteY599" fmla="*/ 1605648 h 3268663"/>
                <a:gd name="connsiteX600" fmla="*/ 1016907 w 1775345"/>
                <a:gd name="connsiteY600" fmla="*/ 1614363 h 3268663"/>
                <a:gd name="connsiteX601" fmla="*/ 990066 w 1775345"/>
                <a:gd name="connsiteY601" fmla="*/ 1638332 h 3268663"/>
                <a:gd name="connsiteX602" fmla="*/ 992605 w 1775345"/>
                <a:gd name="connsiteY602" fmla="*/ 1640148 h 3268663"/>
                <a:gd name="connsiteX603" fmla="*/ 1062245 w 1775345"/>
                <a:gd name="connsiteY603" fmla="*/ 1647774 h 3268663"/>
                <a:gd name="connsiteX604" fmla="*/ 1153284 w 1775345"/>
                <a:gd name="connsiteY604" fmla="*/ 1643416 h 3268663"/>
                <a:gd name="connsiteX605" fmla="*/ 1208053 w 1775345"/>
                <a:gd name="connsiteY605" fmla="*/ 1604558 h 3268663"/>
                <a:gd name="connsiteX606" fmla="*/ 1250483 w 1775345"/>
                <a:gd name="connsiteY606" fmla="*/ 1579581 h 3268663"/>
                <a:gd name="connsiteX607" fmla="*/ 1240239 w 1775345"/>
                <a:gd name="connsiteY607" fmla="*/ 1579626 h 3268663"/>
                <a:gd name="connsiteX608" fmla="*/ 1199445 w 1775345"/>
                <a:gd name="connsiteY608" fmla="*/ 1773102 h 3268663"/>
                <a:gd name="connsiteX609" fmla="*/ 1192888 w 1775345"/>
                <a:gd name="connsiteY609" fmla="*/ 1779285 h 3268663"/>
                <a:gd name="connsiteX610" fmla="*/ 1182326 w 1775345"/>
                <a:gd name="connsiteY610" fmla="*/ 1758191 h 3268663"/>
                <a:gd name="connsiteX611" fmla="*/ 1152459 w 1775345"/>
                <a:gd name="connsiteY611" fmla="*/ 1733461 h 3268663"/>
                <a:gd name="connsiteX612" fmla="*/ 1157558 w 1775345"/>
                <a:gd name="connsiteY612" fmla="*/ 1789104 h 3268663"/>
                <a:gd name="connsiteX613" fmla="*/ 1172127 w 1775345"/>
                <a:gd name="connsiteY613" fmla="*/ 1816380 h 3268663"/>
                <a:gd name="connsiteX614" fmla="*/ 1150637 w 1775345"/>
                <a:gd name="connsiteY614" fmla="*/ 1856384 h 3268663"/>
                <a:gd name="connsiteX615" fmla="*/ 1175041 w 1775345"/>
                <a:gd name="connsiteY615" fmla="*/ 1887297 h 3268663"/>
                <a:gd name="connsiteX616" fmla="*/ 1170306 w 1775345"/>
                <a:gd name="connsiteY616" fmla="*/ 1906572 h 3268663"/>
                <a:gd name="connsiteX617" fmla="*/ 1198352 w 1775345"/>
                <a:gd name="connsiteY617" fmla="*/ 1941848 h 3268663"/>
                <a:gd name="connsiteX618" fmla="*/ 1228219 w 1775345"/>
                <a:gd name="connsiteY618" fmla="*/ 1952759 h 3268663"/>
                <a:gd name="connsiteX619" fmla="*/ 1220934 w 1775345"/>
                <a:gd name="connsiteY619" fmla="*/ 1880023 h 3268663"/>
                <a:gd name="connsiteX620" fmla="*/ 1240967 w 1775345"/>
                <a:gd name="connsiteY620" fmla="*/ 1920755 h 3268663"/>
                <a:gd name="connsiteX621" fmla="*/ 1278119 w 1775345"/>
                <a:gd name="connsiteY621" fmla="*/ 1920755 h 3268663"/>
                <a:gd name="connsiteX622" fmla="*/ 1273748 w 1775345"/>
                <a:gd name="connsiteY622" fmla="*/ 1892388 h 3268663"/>
                <a:gd name="connsiteX623" fmla="*/ 1291595 w 1775345"/>
                <a:gd name="connsiteY623" fmla="*/ 1914572 h 3268663"/>
                <a:gd name="connsiteX624" fmla="*/ 1339674 w 1775345"/>
                <a:gd name="connsiteY624" fmla="*/ 1926210 h 3268663"/>
                <a:gd name="connsiteX625" fmla="*/ 1250073 w 1775345"/>
                <a:gd name="connsiteY625" fmla="*/ 1853475 h 3268663"/>
                <a:gd name="connsiteX626" fmla="*/ 1173220 w 1775345"/>
                <a:gd name="connsiteY626" fmla="*/ 1857112 h 3268663"/>
                <a:gd name="connsiteX627" fmla="*/ 1220934 w 1775345"/>
                <a:gd name="connsiteY627" fmla="*/ 1770556 h 3268663"/>
                <a:gd name="connsiteX628" fmla="*/ 1255536 w 1775345"/>
                <a:gd name="connsiteY628" fmla="*/ 1689093 h 3268663"/>
                <a:gd name="connsiteX629" fmla="*/ 1284311 w 1775345"/>
                <a:gd name="connsiteY629" fmla="*/ 1685820 h 3268663"/>
                <a:gd name="connsiteX630" fmla="*/ 1320734 w 1775345"/>
                <a:gd name="connsiteY630" fmla="*/ 1681092 h 3268663"/>
                <a:gd name="connsiteX631" fmla="*/ 1300701 w 1775345"/>
                <a:gd name="connsiteY631" fmla="*/ 1663635 h 3268663"/>
                <a:gd name="connsiteX632" fmla="*/ 1332389 w 1775345"/>
                <a:gd name="connsiteY632" fmla="*/ 1669818 h 3268663"/>
                <a:gd name="connsiteX633" fmla="*/ 1343316 w 1775345"/>
                <a:gd name="connsiteY633" fmla="*/ 1648361 h 3268663"/>
                <a:gd name="connsiteX634" fmla="*/ 1318913 w 1775345"/>
                <a:gd name="connsiteY634" fmla="*/ 1623631 h 3268663"/>
                <a:gd name="connsiteX635" fmla="*/ 1319641 w 1775345"/>
                <a:gd name="connsiteY635" fmla="*/ 1622904 h 3268663"/>
                <a:gd name="connsiteX636" fmla="*/ 1370634 w 1775345"/>
                <a:gd name="connsiteY636" fmla="*/ 1618540 h 3268663"/>
                <a:gd name="connsiteX637" fmla="*/ 1395766 w 1775345"/>
                <a:gd name="connsiteY637" fmla="*/ 1587627 h 3268663"/>
                <a:gd name="connsiteX638" fmla="*/ 1256265 w 1775345"/>
                <a:gd name="connsiteY638" fmla="*/ 1648361 h 3268663"/>
                <a:gd name="connsiteX639" fmla="*/ 1255536 w 1775345"/>
                <a:gd name="connsiteY639" fmla="*/ 1590173 h 3268663"/>
                <a:gd name="connsiteX640" fmla="*/ 1250483 w 1775345"/>
                <a:gd name="connsiteY640" fmla="*/ 1579581 h 3268663"/>
                <a:gd name="connsiteX641" fmla="*/ 1034307 w 1775345"/>
                <a:gd name="connsiteY641" fmla="*/ 1563056 h 3268663"/>
                <a:gd name="connsiteX642" fmla="*/ 994202 w 1775345"/>
                <a:gd name="connsiteY642" fmla="*/ 1575630 h 3268663"/>
                <a:gd name="connsiteX643" fmla="*/ 994202 w 1775345"/>
                <a:gd name="connsiteY643" fmla="*/ 1579988 h 3268663"/>
                <a:gd name="connsiteX644" fmla="*/ 1112924 w 1775345"/>
                <a:gd name="connsiteY644" fmla="*/ 1611946 h 3268663"/>
                <a:gd name="connsiteX645" fmla="*/ 1139873 w 1775345"/>
                <a:gd name="connsiteY645" fmla="*/ 1613762 h 3268663"/>
                <a:gd name="connsiteX646" fmla="*/ 1200690 w 1775345"/>
                <a:gd name="connsiteY646" fmla="*/ 1598509 h 3268663"/>
                <a:gd name="connsiteX647" fmla="*/ 1217078 w 1775345"/>
                <a:gd name="connsiteY647" fmla="*/ 1584346 h 3268663"/>
                <a:gd name="connsiteX648" fmla="*/ 1151891 w 1775345"/>
                <a:gd name="connsiteY648" fmla="*/ 1593425 h 3268663"/>
                <a:gd name="connsiteX649" fmla="*/ 1075778 w 1775345"/>
                <a:gd name="connsiteY649" fmla="*/ 1564373 h 3268663"/>
                <a:gd name="connsiteX650" fmla="*/ 1034307 w 1775345"/>
                <a:gd name="connsiteY650" fmla="*/ 1563056 h 3268663"/>
                <a:gd name="connsiteX651" fmla="*/ 1035573 w 1775345"/>
                <a:gd name="connsiteY651" fmla="*/ 1507951 h 3268663"/>
                <a:gd name="connsiteX652" fmla="*/ 1016194 w 1775345"/>
                <a:gd name="connsiteY652" fmla="*/ 1510406 h 3268663"/>
                <a:gd name="connsiteX653" fmla="*/ 1015466 w 1775345"/>
                <a:gd name="connsiteY653" fmla="*/ 1512224 h 3268663"/>
                <a:gd name="connsiteX654" fmla="*/ 1020925 w 1775345"/>
                <a:gd name="connsiteY654" fmla="*/ 1516588 h 3268663"/>
                <a:gd name="connsiteX655" fmla="*/ 1211620 w 1775345"/>
                <a:gd name="connsiteY655" fmla="*/ 1582779 h 3268663"/>
                <a:gd name="connsiteX656" fmla="*/ 1217079 w 1775345"/>
                <a:gd name="connsiteY656" fmla="*/ 1578414 h 3268663"/>
                <a:gd name="connsiteX657" fmla="*/ 1215260 w 1775345"/>
                <a:gd name="connsiteY657" fmla="*/ 1576596 h 3268663"/>
                <a:gd name="connsiteX658" fmla="*/ 1086795 w 1775345"/>
                <a:gd name="connsiteY658" fmla="*/ 1518407 h 3268663"/>
                <a:gd name="connsiteX659" fmla="*/ 1054406 w 1775345"/>
                <a:gd name="connsiteY659" fmla="*/ 1510406 h 3268663"/>
                <a:gd name="connsiteX660" fmla="*/ 1035573 w 1775345"/>
                <a:gd name="connsiteY660" fmla="*/ 1507951 h 3268663"/>
                <a:gd name="connsiteX661" fmla="*/ 709306 w 1775345"/>
                <a:gd name="connsiteY661" fmla="*/ 1501775 h 3268663"/>
                <a:gd name="connsiteX662" fmla="*/ 707491 w 1775345"/>
                <a:gd name="connsiteY662" fmla="*/ 1504702 h 3268663"/>
                <a:gd name="connsiteX663" fmla="*/ 786259 w 1775345"/>
                <a:gd name="connsiteY663" fmla="*/ 1637874 h 3268663"/>
                <a:gd name="connsiteX664" fmla="*/ 839254 w 1775345"/>
                <a:gd name="connsiteY664" fmla="*/ 1681411 h 3268663"/>
                <a:gd name="connsiteX665" fmla="*/ 816749 w 1775345"/>
                <a:gd name="connsiteY665" fmla="*/ 1589947 h 3268663"/>
                <a:gd name="connsiteX666" fmla="*/ 709306 w 1775345"/>
                <a:gd name="connsiteY666" fmla="*/ 1501775 h 3268663"/>
                <a:gd name="connsiteX667" fmla="*/ 665723 w 1775345"/>
                <a:gd name="connsiteY667" fmla="*/ 1482725 h 3268663"/>
                <a:gd name="connsiteX668" fmla="*/ 664628 w 1775345"/>
                <a:gd name="connsiteY668" fmla="*/ 1486381 h 3268663"/>
                <a:gd name="connsiteX669" fmla="*/ 708400 w 1775345"/>
                <a:gd name="connsiteY669" fmla="*/ 1555465 h 3268663"/>
                <a:gd name="connsiteX670" fmla="*/ 753631 w 1775345"/>
                <a:gd name="connsiteY670" fmla="*/ 1691441 h 3268663"/>
                <a:gd name="connsiteX671" fmla="*/ 777341 w 1775345"/>
                <a:gd name="connsiteY671" fmla="*/ 1699482 h 3268663"/>
                <a:gd name="connsiteX672" fmla="*/ 773694 w 1775345"/>
                <a:gd name="connsiteY672" fmla="*/ 1692537 h 3268663"/>
                <a:gd name="connsiteX673" fmla="*/ 766398 w 1775345"/>
                <a:gd name="connsiteY673" fmla="*/ 1616873 h 3268663"/>
                <a:gd name="connsiteX674" fmla="*/ 665723 w 1775345"/>
                <a:gd name="connsiteY674" fmla="*/ 1482725 h 3268663"/>
                <a:gd name="connsiteX675" fmla="*/ 626028 w 1775345"/>
                <a:gd name="connsiteY675" fmla="*/ 1460500 h 3268663"/>
                <a:gd name="connsiteX676" fmla="*/ 624941 w 1775345"/>
                <a:gd name="connsiteY676" fmla="*/ 1462314 h 3268663"/>
                <a:gd name="connsiteX677" fmla="*/ 641969 w 1775345"/>
                <a:gd name="connsiteY677" fmla="*/ 1495677 h 3268663"/>
                <a:gd name="connsiteX678" fmla="*/ 647404 w 1775345"/>
                <a:gd name="connsiteY678" fmla="*/ 1620067 h 3268663"/>
                <a:gd name="connsiteX679" fmla="*/ 670953 w 1775345"/>
                <a:gd name="connsiteY679" fmla="*/ 1681718 h 3268663"/>
                <a:gd name="connsiteX680" fmla="*/ 690879 w 1775345"/>
                <a:gd name="connsiteY680" fmla="*/ 1700213 h 3268663"/>
                <a:gd name="connsiteX681" fmla="*/ 701385 w 1775345"/>
                <a:gd name="connsiteY681" fmla="*/ 1634936 h 3268663"/>
                <a:gd name="connsiteX682" fmla="*/ 687981 w 1775345"/>
                <a:gd name="connsiteY682" fmla="*/ 1537020 h 3268663"/>
                <a:gd name="connsiteX683" fmla="*/ 673489 w 1775345"/>
                <a:gd name="connsiteY683" fmla="*/ 1509821 h 3268663"/>
                <a:gd name="connsiteX684" fmla="*/ 626028 w 1775345"/>
                <a:gd name="connsiteY684" fmla="*/ 1460500 h 3268663"/>
                <a:gd name="connsiteX685" fmla="*/ 609237 w 1775345"/>
                <a:gd name="connsiteY685" fmla="*/ 1460500 h 3268663"/>
                <a:gd name="connsiteX686" fmla="*/ 598422 w 1775345"/>
                <a:gd name="connsiteY686" fmla="*/ 1489500 h 3268663"/>
                <a:gd name="connsiteX687" fmla="*/ 581478 w 1775345"/>
                <a:gd name="connsiteY687" fmla="*/ 1612025 h 3268663"/>
                <a:gd name="connsiteX688" fmla="*/ 551916 w 1775345"/>
                <a:gd name="connsiteY688" fmla="*/ 1641025 h 3268663"/>
                <a:gd name="connsiteX689" fmla="*/ 568860 w 1775345"/>
                <a:gd name="connsiteY689" fmla="*/ 1643563 h 3268663"/>
                <a:gd name="connsiteX690" fmla="*/ 631589 w 1775345"/>
                <a:gd name="connsiteY690" fmla="*/ 1601513 h 3268663"/>
                <a:gd name="connsiteX691" fmla="*/ 633391 w 1775345"/>
                <a:gd name="connsiteY691" fmla="*/ 1498200 h 3268663"/>
                <a:gd name="connsiteX692" fmla="*/ 609237 w 1775345"/>
                <a:gd name="connsiteY692" fmla="*/ 1460500 h 3268663"/>
                <a:gd name="connsiteX693" fmla="*/ 593120 w 1775345"/>
                <a:gd name="connsiteY693" fmla="*/ 1448527 h 3268663"/>
                <a:gd name="connsiteX694" fmla="*/ 509756 w 1775345"/>
                <a:gd name="connsiteY694" fmla="*/ 1523724 h 3268663"/>
                <a:gd name="connsiteX695" fmla="*/ 447141 w 1775345"/>
                <a:gd name="connsiteY695" fmla="*/ 1589840 h 3268663"/>
                <a:gd name="connsiteX696" fmla="*/ 447141 w 1775345"/>
                <a:gd name="connsiteY696" fmla="*/ 1591656 h 3268663"/>
                <a:gd name="connsiteX697" fmla="*/ 452602 w 1775345"/>
                <a:gd name="connsiteY697" fmla="*/ 1596015 h 3268663"/>
                <a:gd name="connsiteX698" fmla="*/ 507207 w 1775345"/>
                <a:gd name="connsiteY698" fmla="*/ 1591656 h 3268663"/>
                <a:gd name="connsiteX699" fmla="*/ 584019 w 1775345"/>
                <a:gd name="connsiteY699" fmla="*/ 1492846 h 3268663"/>
                <a:gd name="connsiteX700" fmla="*/ 598581 w 1775345"/>
                <a:gd name="connsiteY700" fmla="*/ 1450343 h 3268663"/>
                <a:gd name="connsiteX701" fmla="*/ 593120 w 1775345"/>
                <a:gd name="connsiteY701" fmla="*/ 1448527 h 3268663"/>
                <a:gd name="connsiteX702" fmla="*/ 1052969 w 1775345"/>
                <a:gd name="connsiteY702" fmla="*/ 1444625 h 3268663"/>
                <a:gd name="connsiteX703" fmla="*/ 1050391 w 1775345"/>
                <a:gd name="connsiteY703" fmla="*/ 1447562 h 3268663"/>
                <a:gd name="connsiteX704" fmla="*/ 1059599 w 1775345"/>
                <a:gd name="connsiteY704" fmla="*/ 1457106 h 3268663"/>
                <a:gd name="connsiteX705" fmla="*/ 1152779 w 1775345"/>
                <a:gd name="connsiteY705" fmla="*/ 1556218 h 3268663"/>
                <a:gd name="connsiteX706" fmla="*/ 1188504 w 1775345"/>
                <a:gd name="connsiteY706" fmla="*/ 1562458 h 3268663"/>
                <a:gd name="connsiteX707" fmla="*/ 1187768 w 1775345"/>
                <a:gd name="connsiteY707" fmla="*/ 1561724 h 3268663"/>
                <a:gd name="connsiteX708" fmla="*/ 1120000 w 1775345"/>
                <a:gd name="connsiteY708" fmla="*/ 1495650 h 3268663"/>
                <a:gd name="connsiteX709" fmla="*/ 1099744 w 1775345"/>
                <a:gd name="connsiteY709" fmla="*/ 1460777 h 3268663"/>
                <a:gd name="connsiteX710" fmla="*/ 1052969 w 1775345"/>
                <a:gd name="connsiteY710" fmla="*/ 1444625 h 3268663"/>
                <a:gd name="connsiteX711" fmla="*/ 553353 w 1775345"/>
                <a:gd name="connsiteY711" fmla="*/ 1433026 h 3268663"/>
                <a:gd name="connsiteX712" fmla="*/ 485357 w 1775345"/>
                <a:gd name="connsiteY712" fmla="*/ 1455418 h 3268663"/>
                <a:gd name="connsiteX713" fmla="*/ 399543 w 1775345"/>
                <a:gd name="connsiteY713" fmla="*/ 1539847 h 3268663"/>
                <a:gd name="connsiteX714" fmla="*/ 388634 w 1775345"/>
                <a:gd name="connsiteY714" fmla="*/ 1545353 h 3268663"/>
                <a:gd name="connsiteX715" fmla="*/ 453722 w 1775345"/>
                <a:gd name="connsiteY715" fmla="*/ 1539847 h 3268663"/>
                <a:gd name="connsiteX716" fmla="*/ 569716 w 1775345"/>
                <a:gd name="connsiteY716" fmla="*/ 1451748 h 3268663"/>
                <a:gd name="connsiteX717" fmla="*/ 582079 w 1775345"/>
                <a:gd name="connsiteY717" fmla="*/ 1441836 h 3268663"/>
                <a:gd name="connsiteX718" fmla="*/ 553353 w 1775345"/>
                <a:gd name="connsiteY718" fmla="*/ 1433026 h 3268663"/>
                <a:gd name="connsiteX719" fmla="*/ 1377668 w 1775345"/>
                <a:gd name="connsiteY719" fmla="*/ 1414608 h 3268663"/>
                <a:gd name="connsiteX720" fmla="*/ 1366436 w 1775345"/>
                <a:gd name="connsiteY720" fmla="*/ 1416970 h 3268663"/>
                <a:gd name="connsiteX721" fmla="*/ 1331147 w 1775345"/>
                <a:gd name="connsiteY721" fmla="*/ 1471494 h 3268663"/>
                <a:gd name="connsiteX722" fmla="*/ 1280578 w 1775345"/>
                <a:gd name="connsiteY722" fmla="*/ 1561640 h 3268663"/>
                <a:gd name="connsiteX723" fmla="*/ 1311138 w 1775345"/>
                <a:gd name="connsiteY723" fmla="*/ 1552916 h 3268663"/>
                <a:gd name="connsiteX724" fmla="*/ 1379896 w 1775345"/>
                <a:gd name="connsiteY724" fmla="*/ 1436235 h 3268663"/>
                <a:gd name="connsiteX725" fmla="*/ 1385353 w 1775345"/>
                <a:gd name="connsiteY725" fmla="*/ 1417697 h 3268663"/>
                <a:gd name="connsiteX726" fmla="*/ 1377668 w 1775345"/>
                <a:gd name="connsiteY726" fmla="*/ 1414608 h 3268663"/>
                <a:gd name="connsiteX727" fmla="*/ 1102778 w 1775345"/>
                <a:gd name="connsiteY727" fmla="*/ 1414462 h 3268663"/>
                <a:gd name="connsiteX728" fmla="*/ 1180732 w 1775345"/>
                <a:gd name="connsiteY728" fmla="*/ 1549960 h 3268663"/>
                <a:gd name="connsiteX729" fmla="*/ 1231366 w 1775345"/>
                <a:gd name="connsiteY729" fmla="*/ 1570524 h 3268663"/>
                <a:gd name="connsiteX730" fmla="*/ 1216067 w 1775345"/>
                <a:gd name="connsiteY730" fmla="*/ 1548124 h 3268663"/>
                <a:gd name="connsiteX731" fmla="*/ 1102778 w 1775345"/>
                <a:gd name="connsiteY731" fmla="*/ 1414462 h 3268663"/>
                <a:gd name="connsiteX732" fmla="*/ 480410 w 1775345"/>
                <a:gd name="connsiteY732" fmla="*/ 1408708 h 3268663"/>
                <a:gd name="connsiteX733" fmla="*/ 367960 w 1775345"/>
                <a:gd name="connsiteY733" fmla="*/ 1471931 h 3268663"/>
                <a:gd name="connsiteX734" fmla="*/ 347128 w 1775345"/>
                <a:gd name="connsiteY734" fmla="*/ 1483684 h 3268663"/>
                <a:gd name="connsiteX735" fmla="*/ 390619 w 1775345"/>
                <a:gd name="connsiteY735" fmla="*/ 1489929 h 3268663"/>
                <a:gd name="connsiteX736" fmla="*/ 457865 w 1775345"/>
                <a:gd name="connsiteY736" fmla="*/ 1458708 h 3268663"/>
                <a:gd name="connsiteX737" fmla="*/ 549597 w 1775345"/>
                <a:gd name="connsiteY737" fmla="*/ 1425650 h 3268663"/>
                <a:gd name="connsiteX738" fmla="*/ 550328 w 1775345"/>
                <a:gd name="connsiteY738" fmla="*/ 1423814 h 3268663"/>
                <a:gd name="connsiteX739" fmla="*/ 525111 w 1775345"/>
                <a:gd name="connsiteY739" fmla="*/ 1409489 h 3268663"/>
                <a:gd name="connsiteX740" fmla="*/ 480410 w 1775345"/>
                <a:gd name="connsiteY740" fmla="*/ 1408708 h 3268663"/>
                <a:gd name="connsiteX741" fmla="*/ 1720316 w 1775345"/>
                <a:gd name="connsiteY741" fmla="*/ 1393646 h 3268663"/>
                <a:gd name="connsiteX742" fmla="*/ 1628786 w 1775345"/>
                <a:gd name="connsiteY742" fmla="*/ 1394724 h 3268663"/>
                <a:gd name="connsiteX743" fmla="*/ 1536893 w 1775345"/>
                <a:gd name="connsiteY743" fmla="*/ 1420963 h 3268663"/>
                <a:gd name="connsiteX744" fmla="*/ 1539798 w 1775345"/>
                <a:gd name="connsiteY744" fmla="*/ 1425635 h 3268663"/>
                <a:gd name="connsiteX745" fmla="*/ 1571035 w 1775345"/>
                <a:gd name="connsiteY745" fmla="*/ 1429589 h 3268663"/>
                <a:gd name="connsiteX746" fmla="*/ 1658206 w 1775345"/>
                <a:gd name="connsiteY746" fmla="*/ 1435699 h 3268663"/>
                <a:gd name="connsiteX747" fmla="*/ 1687627 w 1775345"/>
                <a:gd name="connsiteY747" fmla="*/ 1423119 h 3268663"/>
                <a:gd name="connsiteX748" fmla="*/ 1720316 w 1775345"/>
                <a:gd name="connsiteY748" fmla="*/ 1393646 h 3268663"/>
                <a:gd name="connsiteX749" fmla="*/ 1330919 w 1775345"/>
                <a:gd name="connsiteY749" fmla="*/ 1366837 h 3268663"/>
                <a:gd name="connsiteX750" fmla="*/ 1288390 w 1775345"/>
                <a:gd name="connsiteY750" fmla="*/ 1425497 h 3268663"/>
                <a:gd name="connsiteX751" fmla="*/ 1268398 w 1775345"/>
                <a:gd name="connsiteY751" fmla="*/ 1548281 h 3268663"/>
                <a:gd name="connsiteX752" fmla="*/ 1257493 w 1775345"/>
                <a:gd name="connsiteY752" fmla="*/ 1566862 h 3268663"/>
                <a:gd name="connsiteX753" fmla="*/ 1282938 w 1775345"/>
                <a:gd name="connsiteY753" fmla="*/ 1551924 h 3268663"/>
                <a:gd name="connsiteX754" fmla="*/ 1324376 w 1775345"/>
                <a:gd name="connsiteY754" fmla="*/ 1445536 h 3268663"/>
                <a:gd name="connsiteX755" fmla="*/ 1334554 w 1775345"/>
                <a:gd name="connsiteY755" fmla="*/ 1367930 h 3268663"/>
                <a:gd name="connsiteX756" fmla="*/ 413720 w 1775345"/>
                <a:gd name="connsiteY756" fmla="*/ 1361465 h 3268663"/>
                <a:gd name="connsiteX757" fmla="*/ 320664 w 1775345"/>
                <a:gd name="connsiteY757" fmla="*/ 1403033 h 3268663"/>
                <a:gd name="connsiteX758" fmla="*/ 304266 w 1775345"/>
                <a:gd name="connsiteY758" fmla="*/ 1409330 h 3268663"/>
                <a:gd name="connsiteX759" fmla="*/ 332324 w 1775345"/>
                <a:gd name="connsiteY759" fmla="*/ 1424517 h 3268663"/>
                <a:gd name="connsiteX760" fmla="*/ 402288 w 1775345"/>
                <a:gd name="connsiteY760" fmla="*/ 1410071 h 3268663"/>
                <a:gd name="connsiteX761" fmla="*/ 506504 w 1775345"/>
                <a:gd name="connsiteY761" fmla="*/ 1400069 h 3268663"/>
                <a:gd name="connsiteX762" fmla="*/ 509054 w 1775345"/>
                <a:gd name="connsiteY762" fmla="*/ 1397476 h 3268663"/>
                <a:gd name="connsiteX763" fmla="*/ 470064 w 1775345"/>
                <a:gd name="connsiteY763" fmla="*/ 1367843 h 3268663"/>
                <a:gd name="connsiteX764" fmla="*/ 449294 w 1775345"/>
                <a:gd name="connsiteY764" fmla="*/ 1361546 h 3268663"/>
                <a:gd name="connsiteX765" fmla="*/ 413720 w 1775345"/>
                <a:gd name="connsiteY765" fmla="*/ 1361465 h 3268663"/>
                <a:gd name="connsiteX766" fmla="*/ 1174767 w 1775345"/>
                <a:gd name="connsiteY766" fmla="*/ 1360487 h 3268663"/>
                <a:gd name="connsiteX767" fmla="*/ 1178444 w 1775345"/>
                <a:gd name="connsiteY767" fmla="*/ 1399962 h 3268663"/>
                <a:gd name="connsiteX768" fmla="*/ 1249764 w 1775345"/>
                <a:gd name="connsiteY768" fmla="*/ 1548809 h 3268663"/>
                <a:gd name="connsiteX769" fmla="*/ 1247926 w 1775345"/>
                <a:gd name="connsiteY769" fmla="*/ 1551707 h 3268663"/>
                <a:gd name="connsiteX770" fmla="*/ 1206016 w 1775345"/>
                <a:gd name="connsiteY770" fmla="*/ 1453924 h 3268663"/>
                <a:gd name="connsiteX771" fmla="*/ 1129181 w 1775345"/>
                <a:gd name="connsiteY771" fmla="*/ 1383303 h 3268663"/>
                <a:gd name="connsiteX772" fmla="*/ 1122931 w 1775345"/>
                <a:gd name="connsiteY772" fmla="*/ 1386200 h 3268663"/>
                <a:gd name="connsiteX773" fmla="*/ 1217045 w 1775345"/>
                <a:gd name="connsiteY773" fmla="*/ 1533961 h 3268663"/>
                <a:gd name="connsiteX774" fmla="*/ 1239838 w 1775345"/>
                <a:gd name="connsiteY774" fmla="*/ 1571625 h 3268663"/>
                <a:gd name="connsiteX775" fmla="*/ 1247191 w 1775345"/>
                <a:gd name="connsiteY775" fmla="*/ 1557863 h 3268663"/>
                <a:gd name="connsiteX776" fmla="*/ 1254176 w 1775345"/>
                <a:gd name="connsiteY776" fmla="*/ 1560398 h 3268663"/>
                <a:gd name="connsiteX777" fmla="*/ 1255279 w 1775345"/>
                <a:gd name="connsiteY777" fmla="*/ 1490864 h 3268663"/>
                <a:gd name="connsiteX778" fmla="*/ 1225133 w 1775345"/>
                <a:gd name="connsiteY778" fmla="*/ 1413362 h 3268663"/>
                <a:gd name="connsiteX779" fmla="*/ 1176605 w 1775345"/>
                <a:gd name="connsiteY779" fmla="*/ 1360487 h 3268663"/>
                <a:gd name="connsiteX780" fmla="*/ 1232954 w 1775345"/>
                <a:gd name="connsiteY780" fmla="*/ 1349375 h 3268663"/>
                <a:gd name="connsiteX781" fmla="*/ 1229346 w 1775345"/>
                <a:gd name="connsiteY781" fmla="*/ 1401536 h 3268663"/>
                <a:gd name="connsiteX782" fmla="*/ 1263622 w 1775345"/>
                <a:gd name="connsiteY782" fmla="*/ 1531938 h 3268663"/>
                <a:gd name="connsiteX783" fmla="*/ 1267951 w 1775345"/>
                <a:gd name="connsiteY783" fmla="*/ 1530127 h 3268663"/>
                <a:gd name="connsiteX784" fmla="*/ 1273363 w 1775345"/>
                <a:gd name="connsiteY784" fmla="*/ 1508031 h 3268663"/>
                <a:gd name="connsiteX785" fmla="*/ 1241974 w 1775345"/>
                <a:gd name="connsiteY785" fmla="*/ 1363502 h 3268663"/>
                <a:gd name="connsiteX786" fmla="*/ 1232954 w 1775345"/>
                <a:gd name="connsiteY786" fmla="*/ 1349375 h 3268663"/>
                <a:gd name="connsiteX787" fmla="*/ 971897 w 1775345"/>
                <a:gd name="connsiteY787" fmla="*/ 1330891 h 3268663"/>
                <a:gd name="connsiteX788" fmla="*/ 950008 w 1775345"/>
                <a:gd name="connsiteY788" fmla="*/ 1336130 h 3268663"/>
                <a:gd name="connsiteX789" fmla="*/ 922761 w 1775345"/>
                <a:gd name="connsiteY789" fmla="*/ 1355807 h 3268663"/>
                <a:gd name="connsiteX790" fmla="*/ 773081 w 1775345"/>
                <a:gd name="connsiteY790" fmla="*/ 1473508 h 3268663"/>
                <a:gd name="connsiteX791" fmla="*/ 663001 w 1775345"/>
                <a:gd name="connsiteY791" fmla="*/ 1467313 h 3268663"/>
                <a:gd name="connsiteX792" fmla="*/ 660095 w 1775345"/>
                <a:gd name="connsiteY792" fmla="*/ 1470957 h 3268663"/>
                <a:gd name="connsiteX793" fmla="*/ 818130 w 1775345"/>
                <a:gd name="connsiteY793" fmla="*/ 1500109 h 3268663"/>
                <a:gd name="connsiteX794" fmla="*/ 931843 w 1775345"/>
                <a:gd name="connsiteY794" fmla="*/ 1437432 h 3268663"/>
                <a:gd name="connsiteX795" fmla="*/ 962724 w 1775345"/>
                <a:gd name="connsiteY795" fmla="*/ 1374391 h 3268663"/>
                <a:gd name="connsiteX796" fmla="*/ 993241 w 1775345"/>
                <a:gd name="connsiteY796" fmla="*/ 1333579 h 3268663"/>
                <a:gd name="connsiteX797" fmla="*/ 971897 w 1775345"/>
                <a:gd name="connsiteY797" fmla="*/ 1330891 h 3268663"/>
                <a:gd name="connsiteX798" fmla="*/ 1617858 w 1775345"/>
                <a:gd name="connsiteY798" fmla="*/ 1319804 h 3268663"/>
                <a:gd name="connsiteX799" fmla="*/ 1628806 w 1775345"/>
                <a:gd name="connsiteY799" fmla="*/ 1340141 h 3268663"/>
                <a:gd name="connsiteX800" fmla="*/ 1710918 w 1775345"/>
                <a:gd name="connsiteY800" fmla="*/ 1372825 h 3268663"/>
                <a:gd name="connsiteX801" fmla="*/ 1712378 w 1775345"/>
                <a:gd name="connsiteY801" fmla="*/ 1372462 h 3268663"/>
                <a:gd name="connsiteX802" fmla="*/ 1709824 w 1775345"/>
                <a:gd name="connsiteY802" fmla="*/ 1368830 h 3268663"/>
                <a:gd name="connsiteX803" fmla="*/ 1635740 w 1775345"/>
                <a:gd name="connsiteY803" fmla="*/ 1320167 h 3268663"/>
                <a:gd name="connsiteX804" fmla="*/ 1617858 w 1775345"/>
                <a:gd name="connsiteY804" fmla="*/ 1319804 h 3268663"/>
                <a:gd name="connsiteX805" fmla="*/ 673032 w 1775345"/>
                <a:gd name="connsiteY805" fmla="*/ 1308836 h 3268663"/>
                <a:gd name="connsiteX806" fmla="*/ 615416 w 1775345"/>
                <a:gd name="connsiteY806" fmla="*/ 1371350 h 3268663"/>
                <a:gd name="connsiteX807" fmla="*/ 617228 w 1775345"/>
                <a:gd name="connsiteY807" fmla="*/ 1373188 h 3268663"/>
                <a:gd name="connsiteX808" fmla="*/ 668684 w 1775345"/>
                <a:gd name="connsiteY808" fmla="*/ 1341196 h 3268663"/>
                <a:gd name="connsiteX809" fmla="*/ 682091 w 1775345"/>
                <a:gd name="connsiteY809" fmla="*/ 1315087 h 3268663"/>
                <a:gd name="connsiteX810" fmla="*/ 673032 w 1775345"/>
                <a:gd name="connsiteY810" fmla="*/ 1308836 h 3268663"/>
                <a:gd name="connsiteX811" fmla="*/ 1539215 w 1775345"/>
                <a:gd name="connsiteY811" fmla="*/ 1306512 h 3268663"/>
                <a:gd name="connsiteX812" fmla="*/ 1537019 w 1775345"/>
                <a:gd name="connsiteY812" fmla="*/ 1318896 h 3268663"/>
                <a:gd name="connsiteX813" fmla="*/ 1561182 w 1775345"/>
                <a:gd name="connsiteY813" fmla="*/ 1352041 h 3268663"/>
                <a:gd name="connsiteX814" fmla="*/ 1683099 w 1775345"/>
                <a:gd name="connsiteY814" fmla="*/ 1390650 h 3268663"/>
                <a:gd name="connsiteX815" fmla="*/ 1726666 w 1775345"/>
                <a:gd name="connsiteY815" fmla="*/ 1383730 h 3268663"/>
                <a:gd name="connsiteX816" fmla="*/ 1717513 w 1775345"/>
                <a:gd name="connsiteY816" fmla="*/ 1377902 h 3268663"/>
                <a:gd name="connsiteX817" fmla="*/ 1635504 w 1775345"/>
                <a:gd name="connsiteY817" fmla="*/ 1357141 h 3268663"/>
                <a:gd name="connsiteX818" fmla="*/ 1585712 w 1775345"/>
                <a:gd name="connsiteY818" fmla="*/ 1317803 h 3268663"/>
                <a:gd name="connsiteX819" fmla="*/ 1539215 w 1775345"/>
                <a:gd name="connsiteY819" fmla="*/ 1306512 h 3268663"/>
                <a:gd name="connsiteX820" fmla="*/ 833801 w 1775345"/>
                <a:gd name="connsiteY820" fmla="*/ 1277937 h 3268663"/>
                <a:gd name="connsiteX821" fmla="*/ 786735 w 1775345"/>
                <a:gd name="connsiteY821" fmla="*/ 1360142 h 3268663"/>
                <a:gd name="connsiteX822" fmla="*/ 637877 w 1775345"/>
                <a:gd name="connsiteY822" fmla="*/ 1454714 h 3268663"/>
                <a:gd name="connsiteX823" fmla="*/ 637877 w 1775345"/>
                <a:gd name="connsiteY823" fmla="*/ 1459079 h 3268663"/>
                <a:gd name="connsiteX824" fmla="*/ 732373 w 1775345"/>
                <a:gd name="connsiteY824" fmla="*/ 1453623 h 3268663"/>
                <a:gd name="connsiteX825" fmla="*/ 822125 w 1775345"/>
                <a:gd name="connsiteY825" fmla="*/ 1391787 h 3268663"/>
                <a:gd name="connsiteX826" fmla="*/ 834895 w 1775345"/>
                <a:gd name="connsiteY826" fmla="*/ 1277937 h 3268663"/>
                <a:gd name="connsiteX827" fmla="*/ 1617928 w 1775345"/>
                <a:gd name="connsiteY827" fmla="*/ 1269851 h 3268663"/>
                <a:gd name="connsiteX828" fmla="*/ 1590611 w 1775345"/>
                <a:gd name="connsiteY828" fmla="*/ 1272693 h 3268663"/>
                <a:gd name="connsiteX829" fmla="*/ 1539341 w 1775345"/>
                <a:gd name="connsiteY829" fmla="*/ 1292131 h 3268663"/>
                <a:gd name="connsiteX830" fmla="*/ 1568067 w 1775345"/>
                <a:gd name="connsiteY830" fmla="*/ 1309368 h 3268663"/>
                <a:gd name="connsiteX831" fmla="*/ 1629882 w 1775345"/>
                <a:gd name="connsiteY831" fmla="*/ 1310835 h 3268663"/>
                <a:gd name="connsiteX832" fmla="*/ 1683698 w 1775345"/>
                <a:gd name="connsiteY832" fmla="*/ 1322571 h 3268663"/>
                <a:gd name="connsiteX833" fmla="*/ 1726241 w 1775345"/>
                <a:gd name="connsiteY833" fmla="*/ 1374650 h 3268663"/>
                <a:gd name="connsiteX834" fmla="*/ 1730241 w 1775345"/>
                <a:gd name="connsiteY834" fmla="*/ 1377583 h 3268663"/>
                <a:gd name="connsiteX835" fmla="*/ 1725877 w 1775345"/>
                <a:gd name="connsiteY835" fmla="*/ 1342376 h 3268663"/>
                <a:gd name="connsiteX836" fmla="*/ 1680789 w 1775345"/>
                <a:gd name="connsiteY836" fmla="*/ 1289197 h 3268663"/>
                <a:gd name="connsiteX837" fmla="*/ 1644427 w 1775345"/>
                <a:gd name="connsiteY837" fmla="*/ 1274160 h 3268663"/>
                <a:gd name="connsiteX838" fmla="*/ 1617928 w 1775345"/>
                <a:gd name="connsiteY838" fmla="*/ 1269851 h 3268663"/>
                <a:gd name="connsiteX839" fmla="*/ 684179 w 1775345"/>
                <a:gd name="connsiteY839" fmla="*/ 1222604 h 3268663"/>
                <a:gd name="connsiteX840" fmla="*/ 660976 w 1775345"/>
                <a:gd name="connsiteY840" fmla="*/ 1229507 h 3268663"/>
                <a:gd name="connsiteX841" fmla="*/ 587742 w 1775345"/>
                <a:gd name="connsiteY841" fmla="*/ 1399898 h 3268663"/>
                <a:gd name="connsiteX842" fmla="*/ 601519 w 1775345"/>
                <a:gd name="connsiteY842" fmla="*/ 1439862 h 3268663"/>
                <a:gd name="connsiteX843" fmla="*/ 605869 w 1775345"/>
                <a:gd name="connsiteY843" fmla="*/ 1437319 h 3268663"/>
                <a:gd name="connsiteX844" fmla="*/ 605869 w 1775345"/>
                <a:gd name="connsiteY844" fmla="*/ 1385003 h 3268663"/>
                <a:gd name="connsiteX845" fmla="*/ 609495 w 1775345"/>
                <a:gd name="connsiteY845" fmla="*/ 1370834 h 3268663"/>
                <a:gd name="connsiteX846" fmla="*/ 625809 w 1775345"/>
                <a:gd name="connsiteY846" fmla="*/ 1331233 h 3268663"/>
                <a:gd name="connsiteX847" fmla="*/ 679828 w 1775345"/>
                <a:gd name="connsiteY847" fmla="*/ 1254212 h 3268663"/>
                <a:gd name="connsiteX848" fmla="*/ 685266 w 1775345"/>
                <a:gd name="connsiteY848" fmla="*/ 1226963 h 3268663"/>
                <a:gd name="connsiteX849" fmla="*/ 761542 w 1775345"/>
                <a:gd name="connsiteY849" fmla="*/ 1217612 h 3268663"/>
                <a:gd name="connsiteX850" fmla="*/ 744430 w 1775345"/>
                <a:gd name="connsiteY850" fmla="*/ 1288319 h 3268663"/>
                <a:gd name="connsiteX851" fmla="*/ 653047 w 1775345"/>
                <a:gd name="connsiteY851" fmla="*/ 1431189 h 3268663"/>
                <a:gd name="connsiteX852" fmla="*/ 617003 w 1775345"/>
                <a:gd name="connsiteY852" fmla="*/ 1449777 h 3268663"/>
                <a:gd name="connsiteX853" fmla="*/ 630474 w 1775345"/>
                <a:gd name="connsiteY853" fmla="*/ 1450506 h 3268663"/>
                <a:gd name="connsiteX854" fmla="*/ 704746 w 1775345"/>
                <a:gd name="connsiteY854" fmla="*/ 1429367 h 3268663"/>
                <a:gd name="connsiteX855" fmla="*/ 768823 w 1775345"/>
                <a:gd name="connsiteY855" fmla="*/ 1372510 h 3268663"/>
                <a:gd name="connsiteX856" fmla="*/ 765182 w 1775345"/>
                <a:gd name="connsiteY856" fmla="*/ 1242396 h 3268663"/>
                <a:gd name="connsiteX857" fmla="*/ 764454 w 1775345"/>
                <a:gd name="connsiteY857" fmla="*/ 1217612 h 3268663"/>
                <a:gd name="connsiteX858" fmla="*/ 713437 w 1775345"/>
                <a:gd name="connsiteY858" fmla="*/ 1195387 h 3268663"/>
                <a:gd name="connsiteX859" fmla="*/ 698837 w 1775345"/>
                <a:gd name="connsiteY859" fmla="*/ 1210305 h 3268663"/>
                <a:gd name="connsiteX860" fmla="*/ 667812 w 1775345"/>
                <a:gd name="connsiteY860" fmla="*/ 1374038 h 3268663"/>
                <a:gd name="connsiteX861" fmla="*/ 609048 w 1775345"/>
                <a:gd name="connsiteY861" fmla="*/ 1435165 h 3268663"/>
                <a:gd name="connsiteX862" fmla="*/ 607953 w 1775345"/>
                <a:gd name="connsiteY862" fmla="*/ 1444625 h 3268663"/>
                <a:gd name="connsiteX863" fmla="*/ 657957 w 1775345"/>
                <a:gd name="connsiteY863" fmla="*/ 1417336 h 3268663"/>
                <a:gd name="connsiteX864" fmla="*/ 730591 w 1775345"/>
                <a:gd name="connsiteY864" fmla="*/ 1265247 h 3268663"/>
                <a:gd name="connsiteX865" fmla="*/ 713437 w 1775345"/>
                <a:gd name="connsiteY865" fmla="*/ 1195387 h 3268663"/>
                <a:gd name="connsiteX866" fmla="*/ 1635562 w 1775345"/>
                <a:gd name="connsiteY866" fmla="*/ 1193800 h 3268663"/>
                <a:gd name="connsiteX867" fmla="*/ 1633003 w 1775345"/>
                <a:gd name="connsiteY867" fmla="*/ 1194164 h 3268663"/>
                <a:gd name="connsiteX868" fmla="*/ 1664080 w 1775345"/>
                <a:gd name="connsiteY868" fmla="*/ 1265739 h 3268663"/>
                <a:gd name="connsiteX869" fmla="*/ 1727695 w 1775345"/>
                <a:gd name="connsiteY869" fmla="*/ 1330047 h 3268663"/>
                <a:gd name="connsiteX870" fmla="*/ 1737201 w 1775345"/>
                <a:gd name="connsiteY870" fmla="*/ 1367470 h 3268663"/>
                <a:gd name="connsiteX871" fmla="*/ 1741954 w 1775345"/>
                <a:gd name="connsiteY871" fmla="*/ 1366017 h 3268663"/>
                <a:gd name="connsiteX872" fmla="*/ 1726233 w 1775345"/>
                <a:gd name="connsiteY872" fmla="*/ 1270825 h 3268663"/>
                <a:gd name="connsiteX873" fmla="*/ 1696984 w 1775345"/>
                <a:gd name="connsiteY873" fmla="*/ 1237036 h 3268663"/>
                <a:gd name="connsiteX874" fmla="*/ 1635562 w 1775345"/>
                <a:gd name="connsiteY874" fmla="*/ 1193800 h 3268663"/>
                <a:gd name="connsiteX875" fmla="*/ 604852 w 1775345"/>
                <a:gd name="connsiteY875" fmla="*/ 1171575 h 3268663"/>
                <a:gd name="connsiteX876" fmla="*/ 562481 w 1775345"/>
                <a:gd name="connsiteY876" fmla="*/ 1258860 h 3268663"/>
                <a:gd name="connsiteX877" fmla="*/ 565038 w 1775345"/>
                <a:gd name="connsiteY877" fmla="*/ 1407352 h 3268663"/>
                <a:gd name="connsiteX878" fmla="*/ 591337 w 1775345"/>
                <a:gd name="connsiteY878" fmla="*/ 1433791 h 3268663"/>
                <a:gd name="connsiteX879" fmla="*/ 576726 w 1775345"/>
                <a:gd name="connsiteY879" fmla="*/ 1363529 h 3268663"/>
                <a:gd name="connsiteX880" fmla="*/ 589510 w 1775345"/>
                <a:gd name="connsiteY880" fmla="*/ 1293991 h 3268663"/>
                <a:gd name="connsiteX881" fmla="*/ 592433 w 1775345"/>
                <a:gd name="connsiteY881" fmla="*/ 1291093 h 3268663"/>
                <a:gd name="connsiteX882" fmla="*/ 612157 w 1775345"/>
                <a:gd name="connsiteY882" fmla="*/ 1249081 h 3268663"/>
                <a:gd name="connsiteX883" fmla="*/ 607774 w 1775345"/>
                <a:gd name="connsiteY883" fmla="*/ 1172300 h 3268663"/>
                <a:gd name="connsiteX884" fmla="*/ 545835 w 1775345"/>
                <a:gd name="connsiteY884" fmla="*/ 1155700 h 3268663"/>
                <a:gd name="connsiteX885" fmla="*/ 509717 w 1775345"/>
                <a:gd name="connsiteY885" fmla="*/ 1243341 h 3268663"/>
                <a:gd name="connsiteX886" fmla="*/ 508995 w 1775345"/>
                <a:gd name="connsiteY886" fmla="*/ 1348875 h 3268663"/>
                <a:gd name="connsiteX887" fmla="*/ 560282 w 1775345"/>
                <a:gd name="connsiteY887" fmla="*/ 1420083 h 3268663"/>
                <a:gd name="connsiteX888" fmla="*/ 562810 w 1775345"/>
                <a:gd name="connsiteY888" fmla="*/ 1416431 h 3268663"/>
                <a:gd name="connsiteX889" fmla="*/ 538611 w 1775345"/>
                <a:gd name="connsiteY889" fmla="*/ 1348875 h 3268663"/>
                <a:gd name="connsiteX890" fmla="*/ 557393 w 1775345"/>
                <a:gd name="connsiteY890" fmla="*/ 1237133 h 3268663"/>
                <a:gd name="connsiteX891" fmla="*/ 545835 w 1775345"/>
                <a:gd name="connsiteY891" fmla="*/ 1155700 h 3268663"/>
                <a:gd name="connsiteX892" fmla="*/ 483350 w 1775345"/>
                <a:gd name="connsiteY892" fmla="*/ 1141412 h 3268663"/>
                <a:gd name="connsiteX893" fmla="*/ 441531 w 1775345"/>
                <a:gd name="connsiteY893" fmla="*/ 1271273 h 3268663"/>
                <a:gd name="connsiteX894" fmla="*/ 525535 w 1775345"/>
                <a:gd name="connsiteY894" fmla="*/ 1398587 h 3268663"/>
                <a:gd name="connsiteX895" fmla="*/ 528103 w 1775345"/>
                <a:gd name="connsiteY895" fmla="*/ 1397860 h 3268663"/>
                <a:gd name="connsiteX896" fmla="*/ 498023 w 1775345"/>
                <a:gd name="connsiteY896" fmla="*/ 1342933 h 3268663"/>
                <a:gd name="connsiteX897" fmla="*/ 499857 w 1775345"/>
                <a:gd name="connsiteY897" fmla="*/ 1226167 h 3268663"/>
                <a:gd name="connsiteX898" fmla="*/ 483350 w 1775345"/>
                <a:gd name="connsiteY898" fmla="*/ 1141412 h 3268663"/>
                <a:gd name="connsiteX899" fmla="*/ 3396 w 1775345"/>
                <a:gd name="connsiteY899" fmla="*/ 1108075 h 3268663"/>
                <a:gd name="connsiteX900" fmla="*/ 1771949 w 1775345"/>
                <a:gd name="connsiteY900" fmla="*/ 1108075 h 3268663"/>
                <a:gd name="connsiteX901" fmla="*/ 1773451 w 1775345"/>
                <a:gd name="connsiteY901" fmla="*/ 1118009 h 3268663"/>
                <a:gd name="connsiteX902" fmla="*/ 1731001 w 1775345"/>
                <a:gd name="connsiteY902" fmla="*/ 1487582 h 3268663"/>
                <a:gd name="connsiteX903" fmla="*/ 1729180 w 1775345"/>
                <a:gd name="connsiteY903" fmla="*/ 1495103 h 3268663"/>
                <a:gd name="connsiteX904" fmla="*/ 1719970 w 1775345"/>
                <a:gd name="connsiteY904" fmla="*/ 1488109 h 3268663"/>
                <a:gd name="connsiteX905" fmla="*/ 1705281 w 1775345"/>
                <a:gd name="connsiteY905" fmla="*/ 1481504 h 3268663"/>
                <a:gd name="connsiteX906" fmla="*/ 1606016 w 1775345"/>
                <a:gd name="connsiteY906" fmla="*/ 1548651 h 3268663"/>
                <a:gd name="connsiteX907" fmla="*/ 1637401 w 1775345"/>
                <a:gd name="connsiteY907" fmla="*/ 1544982 h 3268663"/>
                <a:gd name="connsiteX908" fmla="*/ 1661488 w 1775345"/>
                <a:gd name="connsiteY908" fmla="*/ 1512693 h 3268663"/>
                <a:gd name="connsiteX909" fmla="*/ 1662582 w 1775345"/>
                <a:gd name="connsiteY909" fmla="*/ 1512693 h 3268663"/>
                <a:gd name="connsiteX910" fmla="*/ 1668786 w 1775345"/>
                <a:gd name="connsiteY910" fmla="*/ 1539478 h 3268663"/>
                <a:gd name="connsiteX911" fmla="*/ 1687398 w 1775345"/>
                <a:gd name="connsiteY911" fmla="*/ 1541313 h 3268663"/>
                <a:gd name="connsiteX912" fmla="*/ 1696887 w 1775345"/>
                <a:gd name="connsiteY912" fmla="*/ 1517463 h 3268663"/>
                <a:gd name="connsiteX913" fmla="*/ 1700171 w 1775345"/>
                <a:gd name="connsiteY913" fmla="*/ 1538377 h 3268663"/>
                <a:gd name="connsiteX914" fmla="*/ 1718419 w 1775345"/>
                <a:gd name="connsiteY914" fmla="*/ 1515995 h 3268663"/>
                <a:gd name="connsiteX915" fmla="*/ 1723665 w 1775345"/>
                <a:gd name="connsiteY915" fmla="*/ 1504667 h 3268663"/>
                <a:gd name="connsiteX916" fmla="*/ 1727531 w 1775345"/>
                <a:gd name="connsiteY916" fmla="*/ 1501918 h 3268663"/>
                <a:gd name="connsiteX917" fmla="*/ 1685064 w 1775345"/>
                <a:gd name="connsiteY917" fmla="*/ 1677347 h 3268663"/>
                <a:gd name="connsiteX918" fmla="*/ 1621013 w 1775345"/>
                <a:gd name="connsiteY918" fmla="*/ 1915724 h 3268663"/>
                <a:gd name="connsiteX919" fmla="*/ 1394254 w 1775345"/>
                <a:gd name="connsiteY919" fmla="*/ 2950806 h 3268663"/>
                <a:gd name="connsiteX920" fmla="*/ 1392145 w 1775345"/>
                <a:gd name="connsiteY920" fmla="*/ 3043999 h 3268663"/>
                <a:gd name="connsiteX921" fmla="*/ 1391834 w 1775345"/>
                <a:gd name="connsiteY921" fmla="*/ 3036887 h 3268663"/>
                <a:gd name="connsiteX922" fmla="*/ 383511 w 1775345"/>
                <a:gd name="connsiteY922" fmla="*/ 3036887 h 3268663"/>
                <a:gd name="connsiteX923" fmla="*/ 383200 w 1775345"/>
                <a:gd name="connsiteY923" fmla="*/ 3043996 h 3268663"/>
                <a:gd name="connsiteX924" fmla="*/ 381091 w 1775345"/>
                <a:gd name="connsiteY924" fmla="*/ 2950806 h 3268663"/>
                <a:gd name="connsiteX925" fmla="*/ 154332 w 1775345"/>
                <a:gd name="connsiteY925" fmla="*/ 1915724 h 3268663"/>
                <a:gd name="connsiteX926" fmla="*/ 1895 w 1775345"/>
                <a:gd name="connsiteY926" fmla="*/ 1118009 h 3268663"/>
                <a:gd name="connsiteX927" fmla="*/ 1669516 w 1775345"/>
                <a:gd name="connsiteY927" fmla="*/ 911225 h 3268663"/>
                <a:gd name="connsiteX928" fmla="*/ 1631416 w 1775345"/>
                <a:gd name="connsiteY928" fmla="*/ 940022 h 3268663"/>
                <a:gd name="connsiteX929" fmla="*/ 1669516 w 1775345"/>
                <a:gd name="connsiteY929" fmla="*/ 911225 h 3268663"/>
                <a:gd name="connsiteX930" fmla="*/ 1132941 w 1775345"/>
                <a:gd name="connsiteY930" fmla="*/ 911225 h 3268663"/>
                <a:gd name="connsiteX931" fmla="*/ 1094841 w 1775345"/>
                <a:gd name="connsiteY931" fmla="*/ 940022 h 3268663"/>
                <a:gd name="connsiteX932" fmla="*/ 1132941 w 1775345"/>
                <a:gd name="connsiteY932" fmla="*/ 911225 h 3268663"/>
                <a:gd name="connsiteX933" fmla="*/ 602716 w 1775345"/>
                <a:gd name="connsiteY933" fmla="*/ 911225 h 3268663"/>
                <a:gd name="connsiteX934" fmla="*/ 564616 w 1775345"/>
                <a:gd name="connsiteY934" fmla="*/ 940022 h 3268663"/>
                <a:gd name="connsiteX935" fmla="*/ 602716 w 1775345"/>
                <a:gd name="connsiteY935" fmla="*/ 911225 h 3268663"/>
                <a:gd name="connsiteX936" fmla="*/ 1286558 w 1775345"/>
                <a:gd name="connsiteY936" fmla="*/ 813848 h 3268663"/>
                <a:gd name="connsiteX937" fmla="*/ 1229521 w 1775345"/>
                <a:gd name="connsiteY937" fmla="*/ 883729 h 3268663"/>
                <a:gd name="connsiteX938" fmla="*/ 1241193 w 1775345"/>
                <a:gd name="connsiteY938" fmla="*/ 945800 h 3268663"/>
                <a:gd name="connsiteX939" fmla="*/ 1275479 w 1775345"/>
                <a:gd name="connsiteY939" fmla="*/ 964422 h 3268663"/>
                <a:gd name="connsiteX940" fmla="*/ 1302470 w 1775345"/>
                <a:gd name="connsiteY940" fmla="*/ 935577 h 3268663"/>
                <a:gd name="connsiteX941" fmla="*/ 1293716 w 1775345"/>
                <a:gd name="connsiteY941" fmla="*/ 913669 h 3268663"/>
                <a:gd name="connsiteX942" fmla="*/ 1281315 w 1775345"/>
                <a:gd name="connsiteY942" fmla="*/ 918051 h 3268663"/>
                <a:gd name="connsiteX943" fmla="*/ 1292622 w 1775345"/>
                <a:gd name="connsiteY943" fmla="*/ 931561 h 3268663"/>
                <a:gd name="connsiteX944" fmla="*/ 1282774 w 1775345"/>
                <a:gd name="connsiteY944" fmla="*/ 946896 h 3268663"/>
                <a:gd name="connsiteX945" fmla="*/ 1251406 w 1775345"/>
                <a:gd name="connsiteY945" fmla="*/ 907097 h 3268663"/>
                <a:gd name="connsiteX946" fmla="*/ 1256512 w 1775345"/>
                <a:gd name="connsiteY946" fmla="*/ 858901 h 3268663"/>
                <a:gd name="connsiteX947" fmla="*/ 1318519 w 1775345"/>
                <a:gd name="connsiteY947" fmla="*/ 837723 h 3268663"/>
                <a:gd name="connsiteX948" fmla="*/ 1452016 w 1775345"/>
                <a:gd name="connsiteY948" fmla="*/ 976471 h 3268663"/>
                <a:gd name="connsiteX949" fmla="*/ 1621987 w 1775345"/>
                <a:gd name="connsiteY949" fmla="*/ 991076 h 3268663"/>
                <a:gd name="connsiteX950" fmla="*/ 1699678 w 1775345"/>
                <a:gd name="connsiteY950" fmla="*/ 903811 h 3268663"/>
                <a:gd name="connsiteX951" fmla="*/ 1691289 w 1775345"/>
                <a:gd name="connsiteY951" fmla="*/ 907462 h 3268663"/>
                <a:gd name="connsiteX952" fmla="*/ 1613598 w 1775345"/>
                <a:gd name="connsiteY952" fmla="*/ 973550 h 3268663"/>
                <a:gd name="connsiteX953" fmla="*/ 1575665 w 1775345"/>
                <a:gd name="connsiteY953" fmla="*/ 986694 h 3268663"/>
                <a:gd name="connsiteX954" fmla="*/ 1497244 w 1775345"/>
                <a:gd name="connsiteY954" fmla="*/ 981583 h 3268663"/>
                <a:gd name="connsiteX955" fmla="*/ 1312318 w 1775345"/>
                <a:gd name="connsiteY955" fmla="*/ 814355 h 3268663"/>
                <a:gd name="connsiteX956" fmla="*/ 1286558 w 1775345"/>
                <a:gd name="connsiteY956" fmla="*/ 813848 h 3268663"/>
                <a:gd name="connsiteX957" fmla="*/ 749987 w 1775345"/>
                <a:gd name="connsiteY957" fmla="*/ 813848 h 3268663"/>
                <a:gd name="connsiteX958" fmla="*/ 692936 w 1775345"/>
                <a:gd name="connsiteY958" fmla="*/ 883729 h 3268663"/>
                <a:gd name="connsiteX959" fmla="*/ 704569 w 1775345"/>
                <a:gd name="connsiteY959" fmla="*/ 945800 h 3268663"/>
                <a:gd name="connsiteX960" fmla="*/ 738740 w 1775345"/>
                <a:gd name="connsiteY960" fmla="*/ 964422 h 3268663"/>
                <a:gd name="connsiteX961" fmla="*/ 765641 w 1775345"/>
                <a:gd name="connsiteY961" fmla="*/ 935577 h 3268663"/>
                <a:gd name="connsiteX962" fmla="*/ 757280 w 1775345"/>
                <a:gd name="connsiteY962" fmla="*/ 913669 h 3268663"/>
                <a:gd name="connsiteX963" fmla="*/ 744557 w 1775345"/>
                <a:gd name="connsiteY963" fmla="*/ 918051 h 3268663"/>
                <a:gd name="connsiteX964" fmla="*/ 756189 w 1775345"/>
                <a:gd name="connsiteY964" fmla="*/ 931561 h 3268663"/>
                <a:gd name="connsiteX965" fmla="*/ 746011 w 1775345"/>
                <a:gd name="connsiteY965" fmla="*/ 946896 h 3268663"/>
                <a:gd name="connsiteX966" fmla="*/ 714748 w 1775345"/>
                <a:gd name="connsiteY966" fmla="*/ 907097 h 3268663"/>
                <a:gd name="connsiteX967" fmla="*/ 719837 w 1775345"/>
                <a:gd name="connsiteY967" fmla="*/ 858901 h 3268663"/>
                <a:gd name="connsiteX968" fmla="*/ 781636 w 1775345"/>
                <a:gd name="connsiteY968" fmla="*/ 837723 h 3268663"/>
                <a:gd name="connsiteX969" fmla="*/ 914685 w 1775345"/>
                <a:gd name="connsiteY969" fmla="*/ 976471 h 3268663"/>
                <a:gd name="connsiteX970" fmla="*/ 1084086 w 1775345"/>
                <a:gd name="connsiteY970" fmla="*/ 991076 h 3268663"/>
                <a:gd name="connsiteX971" fmla="*/ 1161516 w 1775345"/>
                <a:gd name="connsiteY971" fmla="*/ 903811 h 3268663"/>
                <a:gd name="connsiteX972" fmla="*/ 1153155 w 1775345"/>
                <a:gd name="connsiteY972" fmla="*/ 907462 h 3268663"/>
                <a:gd name="connsiteX973" fmla="*/ 1075725 w 1775345"/>
                <a:gd name="connsiteY973" fmla="*/ 973550 h 3268663"/>
                <a:gd name="connsiteX974" fmla="*/ 1037919 w 1775345"/>
                <a:gd name="connsiteY974" fmla="*/ 986694 h 3268663"/>
                <a:gd name="connsiteX975" fmla="*/ 959762 w 1775345"/>
                <a:gd name="connsiteY975" fmla="*/ 981583 h 3268663"/>
                <a:gd name="connsiteX976" fmla="*/ 775819 w 1775345"/>
                <a:gd name="connsiteY976" fmla="*/ 814355 h 3268663"/>
                <a:gd name="connsiteX977" fmla="*/ 749987 w 1775345"/>
                <a:gd name="connsiteY977" fmla="*/ 813848 h 3268663"/>
                <a:gd name="connsiteX978" fmla="*/ 219651 w 1775345"/>
                <a:gd name="connsiteY978" fmla="*/ 813848 h 3268663"/>
                <a:gd name="connsiteX979" fmla="*/ 162723 w 1775345"/>
                <a:gd name="connsiteY979" fmla="*/ 883729 h 3268663"/>
                <a:gd name="connsiteX980" fmla="*/ 174039 w 1775345"/>
                <a:gd name="connsiteY980" fmla="*/ 945800 h 3268663"/>
                <a:gd name="connsiteX981" fmla="*/ 208352 w 1775345"/>
                <a:gd name="connsiteY981" fmla="*/ 964422 h 3268663"/>
                <a:gd name="connsiteX982" fmla="*/ 235364 w 1775345"/>
                <a:gd name="connsiteY982" fmla="*/ 935577 h 3268663"/>
                <a:gd name="connsiteX983" fmla="*/ 226968 w 1775345"/>
                <a:gd name="connsiteY983" fmla="*/ 913669 h 3268663"/>
                <a:gd name="connsiteX984" fmla="*/ 214192 w 1775345"/>
                <a:gd name="connsiteY984" fmla="*/ 918051 h 3268663"/>
                <a:gd name="connsiteX985" fmla="*/ 225873 w 1775345"/>
                <a:gd name="connsiteY985" fmla="*/ 931561 h 3268663"/>
                <a:gd name="connsiteX986" fmla="*/ 216017 w 1775345"/>
                <a:gd name="connsiteY986" fmla="*/ 946896 h 3268663"/>
                <a:gd name="connsiteX987" fmla="*/ 184260 w 1775345"/>
                <a:gd name="connsiteY987" fmla="*/ 907097 h 3268663"/>
                <a:gd name="connsiteX988" fmla="*/ 189735 w 1775345"/>
                <a:gd name="connsiteY988" fmla="*/ 858901 h 3268663"/>
                <a:gd name="connsiteX989" fmla="*/ 251425 w 1775345"/>
                <a:gd name="connsiteY989" fmla="*/ 837723 h 3268663"/>
                <a:gd name="connsiteX990" fmla="*/ 385390 w 1775345"/>
                <a:gd name="connsiteY990" fmla="*/ 976471 h 3268663"/>
                <a:gd name="connsiteX991" fmla="*/ 555127 w 1775345"/>
                <a:gd name="connsiteY991" fmla="*/ 991076 h 3268663"/>
                <a:gd name="connsiteX992" fmla="*/ 632878 w 1775345"/>
                <a:gd name="connsiteY992" fmla="*/ 903811 h 3268663"/>
                <a:gd name="connsiteX993" fmla="*/ 624848 w 1775345"/>
                <a:gd name="connsiteY993" fmla="*/ 907462 h 3268663"/>
                <a:gd name="connsiteX994" fmla="*/ 546732 w 1775345"/>
                <a:gd name="connsiteY994" fmla="*/ 973550 h 3268663"/>
                <a:gd name="connsiteX995" fmla="*/ 509134 w 1775345"/>
                <a:gd name="connsiteY995" fmla="*/ 986694 h 3268663"/>
                <a:gd name="connsiteX996" fmla="*/ 430288 w 1775345"/>
                <a:gd name="connsiteY996" fmla="*/ 981583 h 3268663"/>
                <a:gd name="connsiteX997" fmla="*/ 245585 w 1775345"/>
                <a:gd name="connsiteY997" fmla="*/ 814355 h 3268663"/>
                <a:gd name="connsiteX998" fmla="*/ 219651 w 1775345"/>
                <a:gd name="connsiteY998" fmla="*/ 813848 h 3268663"/>
                <a:gd name="connsiteX999" fmla="*/ 1564131 w 1775345"/>
                <a:gd name="connsiteY999" fmla="*/ 797190 h 3268663"/>
                <a:gd name="connsiteX1000" fmla="*/ 1534457 w 1775345"/>
                <a:gd name="connsiteY1000" fmla="*/ 811715 h 3268663"/>
                <a:gd name="connsiteX1001" fmla="*/ 1498555 w 1775345"/>
                <a:gd name="connsiteY1001" fmla="*/ 887597 h 3268663"/>
                <a:gd name="connsiteX1002" fmla="*/ 1532259 w 1775345"/>
                <a:gd name="connsiteY1002" fmla="*/ 966412 h 3268663"/>
                <a:gd name="connsiteX1003" fmla="*/ 1590874 w 1775345"/>
                <a:gd name="connsiteY1003" fmla="*/ 964213 h 3268663"/>
                <a:gd name="connsiteX1004" fmla="*/ 1563032 w 1775345"/>
                <a:gd name="connsiteY1004" fmla="*/ 962380 h 3268663"/>
                <a:gd name="connsiteX1005" fmla="*/ 1523466 w 1775345"/>
                <a:gd name="connsiteY1005" fmla="*/ 915091 h 3268663"/>
                <a:gd name="connsiteX1006" fmla="*/ 1529328 w 1775345"/>
                <a:gd name="connsiteY1006" fmla="*/ 843241 h 3268663"/>
                <a:gd name="connsiteX1007" fmla="*/ 1594904 w 1775345"/>
                <a:gd name="connsiteY1007" fmla="*/ 802184 h 3268663"/>
                <a:gd name="connsiteX1008" fmla="*/ 1594904 w 1775345"/>
                <a:gd name="connsiteY1008" fmla="*/ 797785 h 3268663"/>
                <a:gd name="connsiteX1009" fmla="*/ 1564131 w 1775345"/>
                <a:gd name="connsiteY1009" fmla="*/ 797190 h 3268663"/>
                <a:gd name="connsiteX1010" fmla="*/ 1026151 w 1775345"/>
                <a:gd name="connsiteY1010" fmla="*/ 797190 h 3268663"/>
                <a:gd name="connsiteX1011" fmla="*/ 996660 w 1775345"/>
                <a:gd name="connsiteY1011" fmla="*/ 811715 h 3268663"/>
                <a:gd name="connsiteX1012" fmla="*/ 960392 w 1775345"/>
                <a:gd name="connsiteY1012" fmla="*/ 887597 h 3268663"/>
                <a:gd name="connsiteX1013" fmla="*/ 994462 w 1775345"/>
                <a:gd name="connsiteY1013" fmla="*/ 966412 h 3268663"/>
                <a:gd name="connsiteX1014" fmla="*/ 1052711 w 1775345"/>
                <a:gd name="connsiteY1014" fmla="*/ 964213 h 3268663"/>
                <a:gd name="connsiteX1015" fmla="*/ 1024869 w 1775345"/>
                <a:gd name="connsiteY1015" fmla="*/ 962380 h 3268663"/>
                <a:gd name="connsiteX1016" fmla="*/ 985670 w 1775345"/>
                <a:gd name="connsiteY1016" fmla="*/ 915091 h 3268663"/>
                <a:gd name="connsiteX1017" fmla="*/ 991165 w 1775345"/>
                <a:gd name="connsiteY1017" fmla="*/ 843241 h 3268663"/>
                <a:gd name="connsiteX1018" fmla="*/ 1056741 w 1775345"/>
                <a:gd name="connsiteY1018" fmla="*/ 802184 h 3268663"/>
                <a:gd name="connsiteX1019" fmla="*/ 1056741 w 1775345"/>
                <a:gd name="connsiteY1019" fmla="*/ 797785 h 3268663"/>
                <a:gd name="connsiteX1020" fmla="*/ 1026151 w 1775345"/>
                <a:gd name="connsiteY1020" fmla="*/ 797190 h 3268663"/>
                <a:gd name="connsiteX1021" fmla="*/ 497148 w 1775345"/>
                <a:gd name="connsiteY1021" fmla="*/ 797190 h 3268663"/>
                <a:gd name="connsiteX1022" fmla="*/ 467657 w 1775345"/>
                <a:gd name="connsiteY1022" fmla="*/ 811715 h 3268663"/>
                <a:gd name="connsiteX1023" fmla="*/ 431388 w 1775345"/>
                <a:gd name="connsiteY1023" fmla="*/ 887597 h 3268663"/>
                <a:gd name="connsiteX1024" fmla="*/ 465459 w 1775345"/>
                <a:gd name="connsiteY1024" fmla="*/ 966412 h 3268663"/>
                <a:gd name="connsiteX1025" fmla="*/ 524074 w 1775345"/>
                <a:gd name="connsiteY1025" fmla="*/ 964213 h 3268663"/>
                <a:gd name="connsiteX1026" fmla="*/ 495866 w 1775345"/>
                <a:gd name="connsiteY1026" fmla="*/ 962380 h 3268663"/>
                <a:gd name="connsiteX1027" fmla="*/ 456666 w 1775345"/>
                <a:gd name="connsiteY1027" fmla="*/ 915091 h 3268663"/>
                <a:gd name="connsiteX1028" fmla="*/ 462162 w 1775345"/>
                <a:gd name="connsiteY1028" fmla="*/ 843241 h 3268663"/>
                <a:gd name="connsiteX1029" fmla="*/ 528104 w 1775345"/>
                <a:gd name="connsiteY1029" fmla="*/ 802184 h 3268663"/>
                <a:gd name="connsiteX1030" fmla="*/ 527738 w 1775345"/>
                <a:gd name="connsiteY1030" fmla="*/ 797785 h 3268663"/>
                <a:gd name="connsiteX1031" fmla="*/ 497148 w 1775345"/>
                <a:gd name="connsiteY1031" fmla="*/ 797190 h 3268663"/>
                <a:gd name="connsiteX1032" fmla="*/ 1391138 w 1775345"/>
                <a:gd name="connsiteY1032" fmla="*/ 764200 h 3268663"/>
                <a:gd name="connsiteX1033" fmla="*/ 1381577 w 1775345"/>
                <a:gd name="connsiteY1033" fmla="*/ 785469 h 3268663"/>
                <a:gd name="connsiteX1034" fmla="*/ 1444091 w 1775345"/>
                <a:gd name="connsiteY1034" fmla="*/ 887413 h 3268663"/>
                <a:gd name="connsiteX1035" fmla="*/ 1440782 w 1775345"/>
                <a:gd name="connsiteY1035" fmla="*/ 878979 h 3268663"/>
                <a:gd name="connsiteX1036" fmla="*/ 1420557 w 1775345"/>
                <a:gd name="connsiteY1036" fmla="*/ 799037 h 3268663"/>
                <a:gd name="connsiteX1037" fmla="*/ 1391138 w 1775345"/>
                <a:gd name="connsiteY1037" fmla="*/ 764200 h 3268663"/>
                <a:gd name="connsiteX1038" fmla="*/ 854563 w 1775345"/>
                <a:gd name="connsiteY1038" fmla="*/ 764200 h 3268663"/>
                <a:gd name="connsiteX1039" fmla="*/ 845002 w 1775345"/>
                <a:gd name="connsiteY1039" fmla="*/ 785469 h 3268663"/>
                <a:gd name="connsiteX1040" fmla="*/ 907516 w 1775345"/>
                <a:gd name="connsiteY1040" fmla="*/ 887413 h 3268663"/>
                <a:gd name="connsiteX1041" fmla="*/ 904207 w 1775345"/>
                <a:gd name="connsiteY1041" fmla="*/ 878979 h 3268663"/>
                <a:gd name="connsiteX1042" fmla="*/ 884349 w 1775345"/>
                <a:gd name="connsiteY1042" fmla="*/ 799037 h 3268663"/>
                <a:gd name="connsiteX1043" fmla="*/ 854563 w 1775345"/>
                <a:gd name="connsiteY1043" fmla="*/ 764200 h 3268663"/>
                <a:gd name="connsiteX1044" fmla="*/ 324338 w 1775345"/>
                <a:gd name="connsiteY1044" fmla="*/ 764200 h 3268663"/>
                <a:gd name="connsiteX1045" fmla="*/ 315145 w 1775345"/>
                <a:gd name="connsiteY1045" fmla="*/ 785469 h 3268663"/>
                <a:gd name="connsiteX1046" fmla="*/ 377291 w 1775345"/>
                <a:gd name="connsiteY1046" fmla="*/ 887413 h 3268663"/>
                <a:gd name="connsiteX1047" fmla="*/ 373982 w 1775345"/>
                <a:gd name="connsiteY1047" fmla="*/ 878979 h 3268663"/>
                <a:gd name="connsiteX1048" fmla="*/ 354124 w 1775345"/>
                <a:gd name="connsiteY1048" fmla="*/ 799037 h 3268663"/>
                <a:gd name="connsiteX1049" fmla="*/ 324338 w 1775345"/>
                <a:gd name="connsiteY1049" fmla="*/ 764200 h 3268663"/>
                <a:gd name="connsiteX1050" fmla="*/ 1220090 w 1775345"/>
                <a:gd name="connsiteY1050" fmla="*/ 762847 h 3268663"/>
                <a:gd name="connsiteX1051" fmla="*/ 1245647 w 1775345"/>
                <a:gd name="connsiteY1051" fmla="*/ 783324 h 3268663"/>
                <a:gd name="connsiteX1052" fmla="*/ 1205487 w 1775345"/>
                <a:gd name="connsiteY1052" fmla="*/ 815501 h 3268663"/>
                <a:gd name="connsiteX1053" fmla="*/ 1185772 w 1775345"/>
                <a:gd name="connsiteY1053" fmla="*/ 920076 h 3268663"/>
                <a:gd name="connsiteX1054" fmla="*/ 1258060 w 1775345"/>
                <a:gd name="connsiteY1054" fmla="*/ 1008197 h 3268663"/>
                <a:gd name="connsiteX1055" fmla="*/ 1328888 w 1775345"/>
                <a:gd name="connsiteY1055" fmla="*/ 976386 h 3268663"/>
                <a:gd name="connsiteX1056" fmla="*/ 1350428 w 1775345"/>
                <a:gd name="connsiteY1056" fmla="*/ 917151 h 3268663"/>
                <a:gd name="connsiteX1057" fmla="*/ 1313554 w 1775345"/>
                <a:gd name="connsiteY1057" fmla="*/ 855356 h 3268663"/>
                <a:gd name="connsiteX1058" fmla="*/ 1264266 w 1775345"/>
                <a:gd name="connsiteY1058" fmla="*/ 872542 h 3268663"/>
                <a:gd name="connsiteX1059" fmla="*/ 1266822 w 1775345"/>
                <a:gd name="connsiteY1059" fmla="*/ 915323 h 3268663"/>
                <a:gd name="connsiteX1060" fmla="*/ 1286172 w 1775345"/>
                <a:gd name="connsiteY1060" fmla="*/ 895578 h 3268663"/>
                <a:gd name="connsiteX1061" fmla="*/ 1309173 w 1775345"/>
                <a:gd name="connsiteY1061" fmla="*/ 909472 h 3268663"/>
                <a:gd name="connsiteX1062" fmla="*/ 1305887 w 1775345"/>
                <a:gd name="connsiteY1062" fmla="*/ 954081 h 3268663"/>
                <a:gd name="connsiteX1063" fmla="*/ 1274124 w 1775345"/>
                <a:gd name="connsiteY1063" fmla="*/ 980042 h 3268663"/>
                <a:gd name="connsiteX1064" fmla="*/ 1230313 w 1775345"/>
                <a:gd name="connsiteY1064" fmla="*/ 952984 h 3268663"/>
                <a:gd name="connsiteX1065" fmla="*/ 1226662 w 1775345"/>
                <a:gd name="connsiteY1065" fmla="*/ 849506 h 3268663"/>
                <a:gd name="connsiteX1066" fmla="*/ 1295664 w 1775345"/>
                <a:gd name="connsiteY1066" fmla="*/ 793562 h 3268663"/>
                <a:gd name="connsiteX1067" fmla="*/ 1220090 w 1775345"/>
                <a:gd name="connsiteY1067" fmla="*/ 762847 h 3268663"/>
                <a:gd name="connsiteX1068" fmla="*/ 683418 w 1775345"/>
                <a:gd name="connsiteY1068" fmla="*/ 762847 h 3268663"/>
                <a:gd name="connsiteX1069" fmla="*/ 708922 w 1775345"/>
                <a:gd name="connsiteY1069" fmla="*/ 783324 h 3268663"/>
                <a:gd name="connsiteX1070" fmla="*/ 668844 w 1775345"/>
                <a:gd name="connsiteY1070" fmla="*/ 815501 h 3268663"/>
                <a:gd name="connsiteX1071" fmla="*/ 649170 w 1775345"/>
                <a:gd name="connsiteY1071" fmla="*/ 920076 h 3268663"/>
                <a:gd name="connsiteX1072" fmla="*/ 721310 w 1775345"/>
                <a:gd name="connsiteY1072" fmla="*/ 1008197 h 3268663"/>
                <a:gd name="connsiteX1073" fmla="*/ 791993 w 1775345"/>
                <a:gd name="connsiteY1073" fmla="*/ 976386 h 3268663"/>
                <a:gd name="connsiteX1074" fmla="*/ 813489 w 1775345"/>
                <a:gd name="connsiteY1074" fmla="*/ 917151 h 3268663"/>
                <a:gd name="connsiteX1075" fmla="*/ 776690 w 1775345"/>
                <a:gd name="connsiteY1075" fmla="*/ 855356 h 3268663"/>
                <a:gd name="connsiteX1076" fmla="*/ 727504 w 1775345"/>
                <a:gd name="connsiteY1076" fmla="*/ 872542 h 3268663"/>
                <a:gd name="connsiteX1077" fmla="*/ 730054 w 1775345"/>
                <a:gd name="connsiteY1077" fmla="*/ 915323 h 3268663"/>
                <a:gd name="connsiteX1078" fmla="*/ 749364 w 1775345"/>
                <a:gd name="connsiteY1078" fmla="*/ 895578 h 3268663"/>
                <a:gd name="connsiteX1079" fmla="*/ 772318 w 1775345"/>
                <a:gd name="connsiteY1079" fmla="*/ 909472 h 3268663"/>
                <a:gd name="connsiteX1080" fmla="*/ 769039 w 1775345"/>
                <a:gd name="connsiteY1080" fmla="*/ 954081 h 3268663"/>
                <a:gd name="connsiteX1081" fmla="*/ 737705 w 1775345"/>
                <a:gd name="connsiteY1081" fmla="*/ 980042 h 3268663"/>
                <a:gd name="connsiteX1082" fmla="*/ 693620 w 1775345"/>
                <a:gd name="connsiteY1082" fmla="*/ 952984 h 3268663"/>
                <a:gd name="connsiteX1083" fmla="*/ 689976 w 1775345"/>
                <a:gd name="connsiteY1083" fmla="*/ 849506 h 3268663"/>
                <a:gd name="connsiteX1084" fmla="*/ 759202 w 1775345"/>
                <a:gd name="connsiteY1084" fmla="*/ 793562 h 3268663"/>
                <a:gd name="connsiteX1085" fmla="*/ 683418 w 1775345"/>
                <a:gd name="connsiteY1085" fmla="*/ 762847 h 3268663"/>
                <a:gd name="connsiteX1086" fmla="*/ 153557 w 1775345"/>
                <a:gd name="connsiteY1086" fmla="*/ 762847 h 3268663"/>
                <a:gd name="connsiteX1087" fmla="*/ 179061 w 1775345"/>
                <a:gd name="connsiteY1087" fmla="*/ 783324 h 3268663"/>
                <a:gd name="connsiteX1088" fmla="*/ 138619 w 1775345"/>
                <a:gd name="connsiteY1088" fmla="*/ 815501 h 3268663"/>
                <a:gd name="connsiteX1089" fmla="*/ 118944 w 1775345"/>
                <a:gd name="connsiteY1089" fmla="*/ 920076 h 3268663"/>
                <a:gd name="connsiteX1090" fmla="*/ 191449 w 1775345"/>
                <a:gd name="connsiteY1090" fmla="*/ 1008197 h 3268663"/>
                <a:gd name="connsiteX1091" fmla="*/ 261768 w 1775345"/>
                <a:gd name="connsiteY1091" fmla="*/ 976386 h 3268663"/>
                <a:gd name="connsiteX1092" fmla="*/ 283264 w 1775345"/>
                <a:gd name="connsiteY1092" fmla="*/ 917151 h 3268663"/>
                <a:gd name="connsiteX1093" fmla="*/ 246829 w 1775345"/>
                <a:gd name="connsiteY1093" fmla="*/ 855356 h 3268663"/>
                <a:gd name="connsiteX1094" fmla="*/ 197643 w 1775345"/>
                <a:gd name="connsiteY1094" fmla="*/ 872542 h 3268663"/>
                <a:gd name="connsiteX1095" fmla="*/ 199829 w 1775345"/>
                <a:gd name="connsiteY1095" fmla="*/ 915323 h 3268663"/>
                <a:gd name="connsiteX1096" fmla="*/ 219139 w 1775345"/>
                <a:gd name="connsiteY1096" fmla="*/ 895578 h 3268663"/>
                <a:gd name="connsiteX1097" fmla="*/ 242093 w 1775345"/>
                <a:gd name="connsiteY1097" fmla="*/ 909472 h 3268663"/>
                <a:gd name="connsiteX1098" fmla="*/ 238814 w 1775345"/>
                <a:gd name="connsiteY1098" fmla="*/ 954081 h 3268663"/>
                <a:gd name="connsiteX1099" fmla="*/ 207480 w 1775345"/>
                <a:gd name="connsiteY1099" fmla="*/ 980042 h 3268663"/>
                <a:gd name="connsiteX1100" fmla="*/ 163758 w 1775345"/>
                <a:gd name="connsiteY1100" fmla="*/ 952984 h 3268663"/>
                <a:gd name="connsiteX1101" fmla="*/ 160115 w 1775345"/>
                <a:gd name="connsiteY1101" fmla="*/ 849506 h 3268663"/>
                <a:gd name="connsiteX1102" fmla="*/ 228977 w 1775345"/>
                <a:gd name="connsiteY1102" fmla="*/ 793562 h 3268663"/>
                <a:gd name="connsiteX1103" fmla="*/ 153557 w 1775345"/>
                <a:gd name="connsiteY1103" fmla="*/ 762847 h 3268663"/>
                <a:gd name="connsiteX1104" fmla="*/ 1554191 w 1775345"/>
                <a:gd name="connsiteY1104" fmla="*/ 750600 h 3268663"/>
                <a:gd name="connsiteX1105" fmla="*/ 1521427 w 1775345"/>
                <a:gd name="connsiteY1105" fmla="*/ 771106 h 3268663"/>
                <a:gd name="connsiteX1106" fmla="*/ 1513505 w 1775345"/>
                <a:gd name="connsiteY1106" fmla="*/ 759498 h 3268663"/>
                <a:gd name="connsiteX1107" fmla="*/ 1501621 w 1775345"/>
                <a:gd name="connsiteY1107" fmla="*/ 752969 h 3268663"/>
                <a:gd name="connsiteX1108" fmla="*/ 1476774 w 1775345"/>
                <a:gd name="connsiteY1108" fmla="*/ 810280 h 3268663"/>
                <a:gd name="connsiteX1109" fmla="*/ 1487937 w 1775345"/>
                <a:gd name="connsiteY1109" fmla="*/ 863600 h 3268663"/>
                <a:gd name="connsiteX1110" fmla="*/ 1498380 w 1775345"/>
                <a:gd name="connsiteY1110" fmla="*/ 837484 h 3268663"/>
                <a:gd name="connsiteX1111" fmla="*/ 1586966 w 1775345"/>
                <a:gd name="connsiteY1111" fmla="*/ 777997 h 3268663"/>
                <a:gd name="connsiteX1112" fmla="*/ 1566800 w 1775345"/>
                <a:gd name="connsiteY1112" fmla="*/ 754058 h 3268663"/>
                <a:gd name="connsiteX1113" fmla="*/ 1554191 w 1775345"/>
                <a:gd name="connsiteY1113" fmla="*/ 750600 h 3268663"/>
                <a:gd name="connsiteX1114" fmla="*/ 1017154 w 1775345"/>
                <a:gd name="connsiteY1114" fmla="*/ 750600 h 3268663"/>
                <a:gd name="connsiteX1115" fmla="*/ 983929 w 1775345"/>
                <a:gd name="connsiteY1115" fmla="*/ 771106 h 3268663"/>
                <a:gd name="connsiteX1116" fmla="*/ 976261 w 1775345"/>
                <a:gd name="connsiteY1116" fmla="*/ 759498 h 3268663"/>
                <a:gd name="connsiteX1117" fmla="*/ 963845 w 1775345"/>
                <a:gd name="connsiteY1117" fmla="*/ 752969 h 3268663"/>
                <a:gd name="connsiteX1118" fmla="*/ 938647 w 1775345"/>
                <a:gd name="connsiteY1118" fmla="*/ 810280 h 3268663"/>
                <a:gd name="connsiteX1119" fmla="*/ 949968 w 1775345"/>
                <a:gd name="connsiteY1119" fmla="*/ 863600 h 3268663"/>
                <a:gd name="connsiteX1120" fmla="*/ 960558 w 1775345"/>
                <a:gd name="connsiteY1120" fmla="*/ 837484 h 3268663"/>
                <a:gd name="connsiteX1121" fmla="*/ 1050391 w 1775345"/>
                <a:gd name="connsiteY1121" fmla="*/ 777997 h 3268663"/>
                <a:gd name="connsiteX1122" fmla="*/ 1029941 w 1775345"/>
                <a:gd name="connsiteY1122" fmla="*/ 754058 h 3268663"/>
                <a:gd name="connsiteX1123" fmla="*/ 1017154 w 1775345"/>
                <a:gd name="connsiteY1123" fmla="*/ 750600 h 3268663"/>
                <a:gd name="connsiteX1124" fmla="*/ 488151 w 1775345"/>
                <a:gd name="connsiteY1124" fmla="*/ 750600 h 3268663"/>
                <a:gd name="connsiteX1125" fmla="*/ 454926 w 1775345"/>
                <a:gd name="connsiteY1125" fmla="*/ 771106 h 3268663"/>
                <a:gd name="connsiteX1126" fmla="*/ 447257 w 1775345"/>
                <a:gd name="connsiteY1126" fmla="*/ 759498 h 3268663"/>
                <a:gd name="connsiteX1127" fmla="*/ 435207 w 1775345"/>
                <a:gd name="connsiteY1127" fmla="*/ 752969 h 3268663"/>
                <a:gd name="connsiteX1128" fmla="*/ 409644 w 1775345"/>
                <a:gd name="connsiteY1128" fmla="*/ 810280 h 3268663"/>
                <a:gd name="connsiteX1129" fmla="*/ 420965 w 1775345"/>
                <a:gd name="connsiteY1129" fmla="*/ 863600 h 3268663"/>
                <a:gd name="connsiteX1130" fmla="*/ 431555 w 1775345"/>
                <a:gd name="connsiteY1130" fmla="*/ 837484 h 3268663"/>
                <a:gd name="connsiteX1131" fmla="*/ 521753 w 1775345"/>
                <a:gd name="connsiteY1131" fmla="*/ 777997 h 3268663"/>
                <a:gd name="connsiteX1132" fmla="*/ 500938 w 1775345"/>
                <a:gd name="connsiteY1132" fmla="*/ 754058 h 3268663"/>
                <a:gd name="connsiteX1133" fmla="*/ 488151 w 1775345"/>
                <a:gd name="connsiteY1133" fmla="*/ 750600 h 3268663"/>
                <a:gd name="connsiteX1134" fmla="*/ 1483514 w 1775345"/>
                <a:gd name="connsiteY1134" fmla="*/ 749993 h 3268663"/>
                <a:gd name="connsiteX1135" fmla="*/ 1442938 w 1775345"/>
                <a:gd name="connsiteY1135" fmla="*/ 778728 h 3268663"/>
                <a:gd name="connsiteX1136" fmla="*/ 1457661 w 1775345"/>
                <a:gd name="connsiteY1136" fmla="*/ 886393 h 3268663"/>
                <a:gd name="connsiteX1137" fmla="*/ 1488541 w 1775345"/>
                <a:gd name="connsiteY1137" fmla="*/ 913309 h 3268663"/>
                <a:gd name="connsiteX1138" fmla="*/ 1488182 w 1775345"/>
                <a:gd name="connsiteY1138" fmla="*/ 900942 h 3268663"/>
                <a:gd name="connsiteX1139" fmla="*/ 1472742 w 1775345"/>
                <a:gd name="connsiteY1139" fmla="*/ 778728 h 3268663"/>
                <a:gd name="connsiteX1140" fmla="*/ 1483514 w 1775345"/>
                <a:gd name="connsiteY1140" fmla="*/ 749993 h 3268663"/>
                <a:gd name="connsiteX1141" fmla="*/ 946807 w 1775345"/>
                <a:gd name="connsiteY1141" fmla="*/ 749993 h 3268663"/>
                <a:gd name="connsiteX1142" fmla="*/ 905163 w 1775345"/>
                <a:gd name="connsiteY1142" fmla="*/ 778728 h 3268663"/>
                <a:gd name="connsiteX1143" fmla="*/ 920273 w 1775345"/>
                <a:gd name="connsiteY1143" fmla="*/ 886393 h 3268663"/>
                <a:gd name="connsiteX1144" fmla="*/ 951966 w 1775345"/>
                <a:gd name="connsiteY1144" fmla="*/ 913309 h 3268663"/>
                <a:gd name="connsiteX1145" fmla="*/ 951598 w 1775345"/>
                <a:gd name="connsiteY1145" fmla="*/ 900942 h 3268663"/>
                <a:gd name="connsiteX1146" fmla="*/ 935751 w 1775345"/>
                <a:gd name="connsiteY1146" fmla="*/ 778728 h 3268663"/>
                <a:gd name="connsiteX1147" fmla="*/ 946807 w 1775345"/>
                <a:gd name="connsiteY1147" fmla="*/ 749993 h 3268663"/>
                <a:gd name="connsiteX1148" fmla="*/ 417073 w 1775345"/>
                <a:gd name="connsiteY1148" fmla="*/ 749993 h 3268663"/>
                <a:gd name="connsiteX1149" fmla="*/ 376138 w 1775345"/>
                <a:gd name="connsiteY1149" fmla="*/ 778728 h 3268663"/>
                <a:gd name="connsiteX1150" fmla="*/ 390861 w 1775345"/>
                <a:gd name="connsiteY1150" fmla="*/ 886393 h 3268663"/>
                <a:gd name="connsiteX1151" fmla="*/ 421741 w 1775345"/>
                <a:gd name="connsiteY1151" fmla="*/ 913309 h 3268663"/>
                <a:gd name="connsiteX1152" fmla="*/ 421741 w 1775345"/>
                <a:gd name="connsiteY1152" fmla="*/ 900942 h 3268663"/>
                <a:gd name="connsiteX1153" fmla="*/ 405942 w 1775345"/>
                <a:gd name="connsiteY1153" fmla="*/ 778728 h 3268663"/>
                <a:gd name="connsiteX1154" fmla="*/ 417073 w 1775345"/>
                <a:gd name="connsiteY1154" fmla="*/ 749993 h 3268663"/>
                <a:gd name="connsiteX1155" fmla="*/ 1252576 w 1775345"/>
                <a:gd name="connsiteY1155" fmla="*/ 729864 h 3268663"/>
                <a:gd name="connsiteX1156" fmla="*/ 1226603 w 1775345"/>
                <a:gd name="connsiteY1156" fmla="*/ 740999 h 3268663"/>
                <a:gd name="connsiteX1157" fmla="*/ 1260096 w 1775345"/>
                <a:gd name="connsiteY1157" fmla="*/ 753699 h 3268663"/>
                <a:gd name="connsiteX1158" fmla="*/ 1352565 w 1775345"/>
                <a:gd name="connsiteY1158" fmla="*/ 823005 h 3268663"/>
                <a:gd name="connsiteX1159" fmla="*/ 1443942 w 1775345"/>
                <a:gd name="connsiteY1159" fmla="*/ 930774 h 3268663"/>
                <a:gd name="connsiteX1160" fmla="*/ 1517116 w 1775345"/>
                <a:gd name="connsiteY1160" fmla="*/ 967059 h 3268663"/>
                <a:gd name="connsiteX1161" fmla="*/ 1483988 w 1775345"/>
                <a:gd name="connsiteY1161" fmla="*/ 935128 h 3268663"/>
                <a:gd name="connsiteX1162" fmla="*/ 1391883 w 1775345"/>
                <a:gd name="connsiteY1162" fmla="*/ 846591 h 3268663"/>
                <a:gd name="connsiteX1163" fmla="*/ 1329266 w 1775345"/>
                <a:gd name="connsiteY1163" fmla="*/ 763134 h 3268663"/>
                <a:gd name="connsiteX1164" fmla="*/ 1252576 w 1775345"/>
                <a:gd name="connsiteY1164" fmla="*/ 729864 h 3268663"/>
                <a:gd name="connsiteX1165" fmla="*/ 714414 w 1775345"/>
                <a:gd name="connsiteY1165" fmla="*/ 729864 h 3268663"/>
                <a:gd name="connsiteX1166" fmla="*/ 688441 w 1775345"/>
                <a:gd name="connsiteY1166" fmla="*/ 740999 h 3268663"/>
                <a:gd name="connsiteX1167" fmla="*/ 722298 w 1775345"/>
                <a:gd name="connsiteY1167" fmla="*/ 753699 h 3268663"/>
                <a:gd name="connsiteX1168" fmla="*/ 814403 w 1775345"/>
                <a:gd name="connsiteY1168" fmla="*/ 823005 h 3268663"/>
                <a:gd name="connsiteX1169" fmla="*/ 905780 w 1775345"/>
                <a:gd name="connsiteY1169" fmla="*/ 930774 h 3268663"/>
                <a:gd name="connsiteX1170" fmla="*/ 978954 w 1775345"/>
                <a:gd name="connsiteY1170" fmla="*/ 967059 h 3268663"/>
                <a:gd name="connsiteX1171" fmla="*/ 945826 w 1775345"/>
                <a:gd name="connsiteY1171" fmla="*/ 935128 h 3268663"/>
                <a:gd name="connsiteX1172" fmla="*/ 853721 w 1775345"/>
                <a:gd name="connsiteY1172" fmla="*/ 846591 h 3268663"/>
                <a:gd name="connsiteX1173" fmla="*/ 791104 w 1775345"/>
                <a:gd name="connsiteY1173" fmla="*/ 763134 h 3268663"/>
                <a:gd name="connsiteX1174" fmla="*/ 714414 w 1775345"/>
                <a:gd name="connsiteY1174" fmla="*/ 729864 h 3268663"/>
                <a:gd name="connsiteX1175" fmla="*/ 185751 w 1775345"/>
                <a:gd name="connsiteY1175" fmla="*/ 729864 h 3268663"/>
                <a:gd name="connsiteX1176" fmla="*/ 159803 w 1775345"/>
                <a:gd name="connsiteY1176" fmla="*/ 740999 h 3268663"/>
                <a:gd name="connsiteX1177" fmla="*/ 193338 w 1775345"/>
                <a:gd name="connsiteY1177" fmla="*/ 753699 h 3268663"/>
                <a:gd name="connsiteX1178" fmla="*/ 285923 w 1775345"/>
                <a:gd name="connsiteY1178" fmla="*/ 823005 h 3268663"/>
                <a:gd name="connsiteX1179" fmla="*/ 377415 w 1775345"/>
                <a:gd name="connsiteY1179" fmla="*/ 930774 h 3268663"/>
                <a:gd name="connsiteX1180" fmla="*/ 450316 w 1775345"/>
                <a:gd name="connsiteY1180" fmla="*/ 967059 h 3268663"/>
                <a:gd name="connsiteX1181" fmla="*/ 417146 w 1775345"/>
                <a:gd name="connsiteY1181" fmla="*/ 935128 h 3268663"/>
                <a:gd name="connsiteX1182" fmla="*/ 325290 w 1775345"/>
                <a:gd name="connsiteY1182" fmla="*/ 846591 h 3268663"/>
                <a:gd name="connsiteX1183" fmla="*/ 262230 w 1775345"/>
                <a:gd name="connsiteY1183" fmla="*/ 763134 h 3268663"/>
                <a:gd name="connsiteX1184" fmla="*/ 185751 w 1775345"/>
                <a:gd name="connsiteY1184" fmla="*/ 729864 h 3268663"/>
                <a:gd name="connsiteX1185" fmla="*/ 202362 w 1775345"/>
                <a:gd name="connsiteY1185" fmla="*/ 668207 h 3268663"/>
                <a:gd name="connsiteX1186" fmla="*/ 186791 w 1775345"/>
                <a:gd name="connsiteY1186" fmla="*/ 684213 h 3268663"/>
                <a:gd name="connsiteX1187" fmla="*/ 1588554 w 1775345"/>
                <a:gd name="connsiteY1187" fmla="*/ 684213 h 3268663"/>
                <a:gd name="connsiteX1188" fmla="*/ 1572990 w 1775345"/>
                <a:gd name="connsiteY1188" fmla="*/ 668213 h 3268663"/>
                <a:gd name="connsiteX1189" fmla="*/ 1587370 w 1775345"/>
                <a:gd name="connsiteY1189" fmla="*/ 681938 h 3268663"/>
                <a:gd name="connsiteX1190" fmla="*/ 1700855 w 1775345"/>
                <a:gd name="connsiteY1190" fmla="*/ 854909 h 3268663"/>
                <a:gd name="connsiteX1191" fmla="*/ 1760258 w 1775345"/>
                <a:gd name="connsiteY1191" fmla="*/ 1030740 h 3268663"/>
                <a:gd name="connsiteX1192" fmla="*/ 1767149 w 1775345"/>
                <a:gd name="connsiteY1192" fmla="*/ 1076325 h 3268663"/>
                <a:gd name="connsiteX1193" fmla="*/ 8196 w 1775345"/>
                <a:gd name="connsiteY1193" fmla="*/ 1076325 h 3268663"/>
                <a:gd name="connsiteX1194" fmla="*/ 15088 w 1775345"/>
                <a:gd name="connsiteY1194" fmla="*/ 1030740 h 3268663"/>
                <a:gd name="connsiteX1195" fmla="*/ 74490 w 1775345"/>
                <a:gd name="connsiteY1195" fmla="*/ 854909 h 3268663"/>
                <a:gd name="connsiteX1196" fmla="*/ 187975 w 1775345"/>
                <a:gd name="connsiteY1196" fmla="*/ 681938 h 3268663"/>
                <a:gd name="connsiteX1197" fmla="*/ 674579 w 1775345"/>
                <a:gd name="connsiteY1197" fmla="*/ 0 h 3268663"/>
                <a:gd name="connsiteX1198" fmla="*/ 1100766 w 1775345"/>
                <a:gd name="connsiteY1198" fmla="*/ 0 h 3268663"/>
                <a:gd name="connsiteX1199" fmla="*/ 1172223 w 1775345"/>
                <a:gd name="connsiteY1199" fmla="*/ 97132 h 3268663"/>
                <a:gd name="connsiteX1200" fmla="*/ 1136130 w 1775345"/>
                <a:gd name="connsiteY1200" fmla="*/ 181168 h 3268663"/>
                <a:gd name="connsiteX1201" fmla="*/ 1190451 w 1775345"/>
                <a:gd name="connsiteY1201" fmla="*/ 383072 h 3268663"/>
                <a:gd name="connsiteX1202" fmla="*/ 1513021 w 1775345"/>
                <a:gd name="connsiteY1202" fmla="*/ 610975 h 3268663"/>
                <a:gd name="connsiteX1203" fmla="*/ 1554825 w 1775345"/>
                <a:gd name="connsiteY1203" fmla="*/ 650875 h 3268663"/>
                <a:gd name="connsiteX1204" fmla="*/ 220520 w 1775345"/>
                <a:gd name="connsiteY1204" fmla="*/ 650875 h 3268663"/>
                <a:gd name="connsiteX1205" fmla="*/ 262324 w 1775345"/>
                <a:gd name="connsiteY1205" fmla="*/ 610975 h 3268663"/>
                <a:gd name="connsiteX1206" fmla="*/ 584894 w 1775345"/>
                <a:gd name="connsiteY1206" fmla="*/ 383072 h 3268663"/>
                <a:gd name="connsiteX1207" fmla="*/ 639216 w 1775345"/>
                <a:gd name="connsiteY1207" fmla="*/ 181168 h 3268663"/>
                <a:gd name="connsiteX1208" fmla="*/ 603123 w 1775345"/>
                <a:gd name="connsiteY1208" fmla="*/ 97132 h 3268663"/>
                <a:gd name="connsiteX1209" fmla="*/ 674579 w 1775345"/>
                <a:gd name="connsiteY1209" fmla="*/ 0 h 3268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</a:cxnLst>
              <a:rect l="l" t="t" r="r" b="b"/>
              <a:pathLst>
                <a:path w="1775345" h="3268663">
                  <a:moveTo>
                    <a:pt x="1392150" y="3044106"/>
                  </a:moveTo>
                  <a:lnTo>
                    <a:pt x="1398259" y="3124238"/>
                  </a:lnTo>
                  <a:cubicBezTo>
                    <a:pt x="1409196" y="3206091"/>
                    <a:pt x="1419404" y="3246472"/>
                    <a:pt x="1415758" y="3268663"/>
                  </a:cubicBezTo>
                  <a:lnTo>
                    <a:pt x="887855" y="3268663"/>
                  </a:lnTo>
                  <a:lnTo>
                    <a:pt x="359587" y="3268663"/>
                  </a:lnTo>
                  <a:cubicBezTo>
                    <a:pt x="355942" y="3246472"/>
                    <a:pt x="366150" y="3206091"/>
                    <a:pt x="377087" y="3124238"/>
                  </a:cubicBezTo>
                  <a:lnTo>
                    <a:pt x="383195" y="3044113"/>
                  </a:lnTo>
                  <a:lnTo>
                    <a:pt x="382053" y="3070225"/>
                  </a:lnTo>
                  <a:lnTo>
                    <a:pt x="1393291" y="3070225"/>
                  </a:lnTo>
                  <a:close/>
                  <a:moveTo>
                    <a:pt x="1114917" y="2940050"/>
                  </a:moveTo>
                  <a:cubicBezTo>
                    <a:pt x="1109459" y="2945094"/>
                    <a:pt x="1112006" y="2954822"/>
                    <a:pt x="1109459" y="2960947"/>
                  </a:cubicBezTo>
                  <a:cubicBezTo>
                    <a:pt x="1108004" y="2971035"/>
                    <a:pt x="1106185" y="2981123"/>
                    <a:pt x="1104366" y="2990850"/>
                  </a:cubicBezTo>
                  <a:lnTo>
                    <a:pt x="1133834" y="2990850"/>
                  </a:lnTo>
                  <a:cubicBezTo>
                    <a:pt x="1136017" y="2977880"/>
                    <a:pt x="1137836" y="2965270"/>
                    <a:pt x="1139291" y="2952300"/>
                  </a:cubicBezTo>
                  <a:cubicBezTo>
                    <a:pt x="1134562" y="2944374"/>
                    <a:pt x="1124012" y="2940771"/>
                    <a:pt x="1114917" y="2940050"/>
                  </a:cubicBezTo>
                  <a:close/>
                  <a:moveTo>
                    <a:pt x="1015819" y="2925762"/>
                  </a:moveTo>
                  <a:cubicBezTo>
                    <a:pt x="1010527" y="2936366"/>
                    <a:pt x="996416" y="2938195"/>
                    <a:pt x="997475" y="2951724"/>
                  </a:cubicBezTo>
                  <a:cubicBezTo>
                    <a:pt x="1001002" y="2964523"/>
                    <a:pt x="1004530" y="2977686"/>
                    <a:pt x="1008411" y="2990850"/>
                  </a:cubicBezTo>
                  <a:lnTo>
                    <a:pt x="1037691" y="2990850"/>
                  </a:lnTo>
                  <a:cubicBezTo>
                    <a:pt x="1034869" y="2980977"/>
                    <a:pt x="1032047" y="2971470"/>
                    <a:pt x="1028872" y="2962329"/>
                  </a:cubicBezTo>
                  <a:cubicBezTo>
                    <a:pt x="1028166" y="2950627"/>
                    <a:pt x="1022875" y="2937463"/>
                    <a:pt x="1018288" y="2925762"/>
                  </a:cubicBezTo>
                  <a:close/>
                  <a:moveTo>
                    <a:pt x="1042623" y="2718126"/>
                  </a:moveTo>
                  <a:cubicBezTo>
                    <a:pt x="1035459" y="2718189"/>
                    <a:pt x="1028250" y="2720026"/>
                    <a:pt x="1021063" y="2724472"/>
                  </a:cubicBezTo>
                  <a:cubicBezTo>
                    <a:pt x="1016333" y="2740080"/>
                    <a:pt x="1022882" y="2752421"/>
                    <a:pt x="1023610" y="2769480"/>
                  </a:cubicBezTo>
                  <a:cubicBezTo>
                    <a:pt x="1010147" y="2784361"/>
                    <a:pt x="1000322" y="2801058"/>
                    <a:pt x="991953" y="2818843"/>
                  </a:cubicBezTo>
                  <a:cubicBezTo>
                    <a:pt x="987586" y="2832998"/>
                    <a:pt x="982128" y="2848606"/>
                    <a:pt x="982856" y="2863850"/>
                  </a:cubicBezTo>
                  <a:cubicBezTo>
                    <a:pt x="991953" y="2859495"/>
                    <a:pt x="991225" y="2846065"/>
                    <a:pt x="999230" y="2839169"/>
                  </a:cubicBezTo>
                  <a:cubicBezTo>
                    <a:pt x="1010147" y="2831909"/>
                    <a:pt x="1011966" y="2815213"/>
                    <a:pt x="1027249" y="2810858"/>
                  </a:cubicBezTo>
                  <a:cubicBezTo>
                    <a:pt x="1056359" y="2782547"/>
                    <a:pt x="1100388" y="2768391"/>
                    <a:pt x="1142234" y="2781821"/>
                  </a:cubicBezTo>
                  <a:lnTo>
                    <a:pt x="1144053" y="2780006"/>
                  </a:lnTo>
                  <a:cubicBezTo>
                    <a:pt x="1142962" y="2773835"/>
                    <a:pt x="1135684" y="2770932"/>
                    <a:pt x="1133137" y="2765850"/>
                  </a:cubicBezTo>
                  <a:lnTo>
                    <a:pt x="1104027" y="2742984"/>
                  </a:lnTo>
                  <a:cubicBezTo>
                    <a:pt x="1085196" y="2733728"/>
                    <a:pt x="1064114" y="2717939"/>
                    <a:pt x="1042623" y="2718126"/>
                  </a:cubicBezTo>
                  <a:close/>
                  <a:moveTo>
                    <a:pt x="1140539" y="2650624"/>
                  </a:moveTo>
                  <a:cubicBezTo>
                    <a:pt x="1138743" y="2649537"/>
                    <a:pt x="1136948" y="2649537"/>
                    <a:pt x="1135871" y="2651348"/>
                  </a:cubicBezTo>
                  <a:cubicBezTo>
                    <a:pt x="1136948" y="2687570"/>
                    <a:pt x="1129766" y="2716548"/>
                    <a:pt x="1132280" y="2751683"/>
                  </a:cubicBezTo>
                  <a:lnTo>
                    <a:pt x="1147720" y="2770156"/>
                  </a:lnTo>
                  <a:cubicBezTo>
                    <a:pt x="1149516" y="2773054"/>
                    <a:pt x="1153107" y="2778125"/>
                    <a:pt x="1156338" y="2775590"/>
                  </a:cubicBezTo>
                  <a:cubicBezTo>
                    <a:pt x="1157416" y="2756392"/>
                    <a:pt x="1159929" y="2732486"/>
                    <a:pt x="1159929" y="2710390"/>
                  </a:cubicBezTo>
                  <a:cubicBezTo>
                    <a:pt x="1151311" y="2691917"/>
                    <a:pt x="1149516" y="2669822"/>
                    <a:pt x="1140539" y="2650624"/>
                  </a:cubicBezTo>
                  <a:close/>
                  <a:moveTo>
                    <a:pt x="1067056" y="2576519"/>
                  </a:moveTo>
                  <a:cubicBezTo>
                    <a:pt x="1062693" y="2577246"/>
                    <a:pt x="1058238" y="2578973"/>
                    <a:pt x="1054601" y="2580246"/>
                  </a:cubicBezTo>
                  <a:cubicBezTo>
                    <a:pt x="1051692" y="2582065"/>
                    <a:pt x="1048055" y="2576974"/>
                    <a:pt x="1046237" y="2581337"/>
                  </a:cubicBezTo>
                  <a:cubicBezTo>
                    <a:pt x="1028418" y="2586428"/>
                    <a:pt x="1010235" y="2596247"/>
                    <a:pt x="994962" y="2606065"/>
                  </a:cubicBezTo>
                  <a:cubicBezTo>
                    <a:pt x="966960" y="2624610"/>
                    <a:pt x="948777" y="2650065"/>
                    <a:pt x="937868" y="2678429"/>
                  </a:cubicBezTo>
                  <a:cubicBezTo>
                    <a:pt x="929867" y="2669702"/>
                    <a:pt x="925140" y="2656247"/>
                    <a:pt x="918957" y="2645701"/>
                  </a:cubicBezTo>
                  <a:cubicBezTo>
                    <a:pt x="911684" y="2625338"/>
                    <a:pt x="900775" y="2606792"/>
                    <a:pt x="888047" y="2588246"/>
                  </a:cubicBezTo>
                  <a:cubicBezTo>
                    <a:pt x="880774" y="2588246"/>
                    <a:pt x="872046" y="2590065"/>
                    <a:pt x="868409" y="2597337"/>
                  </a:cubicBezTo>
                  <a:cubicBezTo>
                    <a:pt x="870955" y="2611519"/>
                    <a:pt x="882592" y="2620974"/>
                    <a:pt x="886228" y="2634429"/>
                  </a:cubicBezTo>
                  <a:lnTo>
                    <a:pt x="885501" y="2636247"/>
                  </a:lnTo>
                  <a:cubicBezTo>
                    <a:pt x="866591" y="2632610"/>
                    <a:pt x="847681" y="2639520"/>
                    <a:pt x="831316" y="2646792"/>
                  </a:cubicBezTo>
                  <a:cubicBezTo>
                    <a:pt x="833135" y="2654792"/>
                    <a:pt x="841135" y="2658065"/>
                    <a:pt x="846590" y="2665338"/>
                  </a:cubicBezTo>
                  <a:cubicBezTo>
                    <a:pt x="861136" y="2679520"/>
                    <a:pt x="883683" y="2668974"/>
                    <a:pt x="901866" y="2671520"/>
                  </a:cubicBezTo>
                  <a:cubicBezTo>
                    <a:pt x="934231" y="2729702"/>
                    <a:pt x="949505" y="2794430"/>
                    <a:pt x="965142" y="2858794"/>
                  </a:cubicBezTo>
                  <a:cubicBezTo>
                    <a:pt x="966960" y="2861339"/>
                    <a:pt x="965142" y="2868612"/>
                    <a:pt x="970597" y="2866794"/>
                  </a:cubicBezTo>
                  <a:cubicBezTo>
                    <a:pt x="974961" y="2860612"/>
                    <a:pt x="976779" y="2852612"/>
                    <a:pt x="977506" y="2845703"/>
                  </a:cubicBezTo>
                  <a:cubicBezTo>
                    <a:pt x="987688" y="2825339"/>
                    <a:pt x="979324" y="2799521"/>
                    <a:pt x="972051" y="2780248"/>
                  </a:cubicBezTo>
                  <a:cubicBezTo>
                    <a:pt x="965142" y="2749339"/>
                    <a:pt x="945868" y="2723520"/>
                    <a:pt x="947686" y="2690065"/>
                  </a:cubicBezTo>
                  <a:cubicBezTo>
                    <a:pt x="956050" y="2676611"/>
                    <a:pt x="966960" y="2691884"/>
                    <a:pt x="975688" y="2693702"/>
                  </a:cubicBezTo>
                  <a:cubicBezTo>
                    <a:pt x="996780" y="2699884"/>
                    <a:pt x="1023690" y="2695156"/>
                    <a:pt x="1040055" y="2682065"/>
                  </a:cubicBezTo>
                  <a:lnTo>
                    <a:pt x="1027327" y="2660974"/>
                  </a:lnTo>
                  <a:cubicBezTo>
                    <a:pt x="1015690" y="2658065"/>
                    <a:pt x="996780" y="2660974"/>
                    <a:pt x="989507" y="2649338"/>
                  </a:cubicBezTo>
                  <a:cubicBezTo>
                    <a:pt x="1000416" y="2650065"/>
                    <a:pt x="1010962" y="2650065"/>
                    <a:pt x="1021145" y="2647520"/>
                  </a:cubicBezTo>
                  <a:cubicBezTo>
                    <a:pt x="1030236" y="2646792"/>
                    <a:pt x="1035327" y="2639520"/>
                    <a:pt x="1040055" y="2631520"/>
                  </a:cubicBezTo>
                  <a:cubicBezTo>
                    <a:pt x="1048055" y="2623883"/>
                    <a:pt x="1038237" y="2618429"/>
                    <a:pt x="1032782" y="2612247"/>
                  </a:cubicBezTo>
                  <a:cubicBezTo>
                    <a:pt x="1040055" y="2610428"/>
                    <a:pt x="1049874" y="2612247"/>
                    <a:pt x="1058965" y="2610428"/>
                  </a:cubicBezTo>
                  <a:cubicBezTo>
                    <a:pt x="1070602" y="2604247"/>
                    <a:pt x="1074239" y="2590065"/>
                    <a:pt x="1078966" y="2578792"/>
                  </a:cubicBezTo>
                  <a:cubicBezTo>
                    <a:pt x="1075693" y="2576065"/>
                    <a:pt x="1071420" y="2575792"/>
                    <a:pt x="1067056" y="2576519"/>
                  </a:cubicBezTo>
                  <a:close/>
                  <a:moveTo>
                    <a:pt x="1259773" y="2468562"/>
                  </a:moveTo>
                  <a:cubicBezTo>
                    <a:pt x="1235304" y="2478353"/>
                    <a:pt x="1216312" y="2499386"/>
                    <a:pt x="1200608" y="2518967"/>
                  </a:cubicBezTo>
                  <a:cubicBezTo>
                    <a:pt x="1195130" y="2524044"/>
                    <a:pt x="1187095" y="2517154"/>
                    <a:pt x="1179061" y="2521506"/>
                  </a:cubicBezTo>
                  <a:cubicBezTo>
                    <a:pt x="1166278" y="2547252"/>
                    <a:pt x="1173583" y="2576988"/>
                    <a:pt x="1175409" y="2605998"/>
                  </a:cubicBezTo>
                  <a:cubicBezTo>
                    <a:pt x="1175409" y="2607811"/>
                    <a:pt x="1176139" y="2611437"/>
                    <a:pt x="1179791" y="2611437"/>
                  </a:cubicBezTo>
                  <a:cubicBezTo>
                    <a:pt x="1186365" y="2589317"/>
                    <a:pt x="1205356" y="2572636"/>
                    <a:pt x="1221425" y="2558494"/>
                  </a:cubicBezTo>
                  <a:cubicBezTo>
                    <a:pt x="1259773" y="2530209"/>
                    <a:pt x="1319668" y="2526945"/>
                    <a:pt x="1360572" y="2551604"/>
                  </a:cubicBezTo>
                  <a:lnTo>
                    <a:pt x="1363128" y="2549791"/>
                  </a:lnTo>
                  <a:cubicBezTo>
                    <a:pt x="1362398" y="2546164"/>
                    <a:pt x="1363128" y="2542538"/>
                    <a:pt x="1360572" y="2540725"/>
                  </a:cubicBezTo>
                  <a:cubicBezTo>
                    <a:pt x="1351441" y="2518967"/>
                    <a:pt x="1329529" y="2503012"/>
                    <a:pt x="1304329" y="2502287"/>
                  </a:cubicBezTo>
                  <a:cubicBezTo>
                    <a:pt x="1280590" y="2508451"/>
                    <a:pt x="1292277" y="2480892"/>
                    <a:pt x="1279494" y="2474727"/>
                  </a:cubicBezTo>
                  <a:lnTo>
                    <a:pt x="1248086" y="2507363"/>
                  </a:lnTo>
                  <a:cubicBezTo>
                    <a:pt x="1246260" y="2499386"/>
                    <a:pt x="1253199" y="2491408"/>
                    <a:pt x="1254295" y="2482705"/>
                  </a:cubicBezTo>
                  <a:cubicBezTo>
                    <a:pt x="1258677" y="2480166"/>
                    <a:pt x="1261599" y="2475815"/>
                    <a:pt x="1262329" y="2470375"/>
                  </a:cubicBezTo>
                  <a:close/>
                  <a:moveTo>
                    <a:pt x="899569" y="2414819"/>
                  </a:moveTo>
                  <a:cubicBezTo>
                    <a:pt x="895927" y="2416637"/>
                    <a:pt x="889370" y="2413000"/>
                    <a:pt x="887548" y="2417728"/>
                  </a:cubicBezTo>
                  <a:cubicBezTo>
                    <a:pt x="895927" y="2425365"/>
                    <a:pt x="908676" y="2430819"/>
                    <a:pt x="914869" y="2441365"/>
                  </a:cubicBezTo>
                  <a:lnTo>
                    <a:pt x="915597" y="2445002"/>
                  </a:lnTo>
                  <a:cubicBezTo>
                    <a:pt x="899569" y="2437002"/>
                    <a:pt x="883906" y="2427183"/>
                    <a:pt x="866785" y="2421001"/>
                  </a:cubicBezTo>
                  <a:cubicBezTo>
                    <a:pt x="863142" y="2421001"/>
                    <a:pt x="856950" y="2417728"/>
                    <a:pt x="855128" y="2422819"/>
                  </a:cubicBezTo>
                  <a:cubicBezTo>
                    <a:pt x="860592" y="2446820"/>
                    <a:pt x="872249" y="2470458"/>
                    <a:pt x="891191" y="2489368"/>
                  </a:cubicBezTo>
                  <a:cubicBezTo>
                    <a:pt x="894105" y="2491914"/>
                    <a:pt x="897748" y="2495550"/>
                    <a:pt x="899569" y="2491914"/>
                  </a:cubicBezTo>
                  <a:cubicBezTo>
                    <a:pt x="917419" y="2469003"/>
                    <a:pt x="942918" y="2457366"/>
                    <a:pt x="969145" y="2449366"/>
                  </a:cubicBezTo>
                  <a:cubicBezTo>
                    <a:pt x="974609" y="2447548"/>
                    <a:pt x="983716" y="2449366"/>
                    <a:pt x="983716" y="2441365"/>
                  </a:cubicBezTo>
                  <a:cubicBezTo>
                    <a:pt x="961860" y="2421001"/>
                    <a:pt x="931990" y="2413000"/>
                    <a:pt x="899569" y="2414819"/>
                  </a:cubicBezTo>
                  <a:close/>
                  <a:moveTo>
                    <a:pt x="655676" y="2392840"/>
                  </a:moveTo>
                  <a:cubicBezTo>
                    <a:pt x="650095" y="2391860"/>
                    <a:pt x="644515" y="2391860"/>
                    <a:pt x="639654" y="2394533"/>
                  </a:cubicBezTo>
                  <a:cubicBezTo>
                    <a:pt x="636053" y="2404868"/>
                    <a:pt x="636773" y="2415203"/>
                    <a:pt x="643974" y="2424112"/>
                  </a:cubicBezTo>
                  <a:cubicBezTo>
                    <a:pt x="663777" y="2419479"/>
                    <a:pt x="683580" y="2418054"/>
                    <a:pt x="705903" y="2418054"/>
                  </a:cubicBezTo>
                  <a:lnTo>
                    <a:pt x="705903" y="2416272"/>
                  </a:lnTo>
                  <a:cubicBezTo>
                    <a:pt x="696902" y="2405937"/>
                    <a:pt x="683580" y="2402373"/>
                    <a:pt x="671698" y="2397028"/>
                  </a:cubicBezTo>
                  <a:cubicBezTo>
                    <a:pt x="666838" y="2395780"/>
                    <a:pt x="661257" y="2393820"/>
                    <a:pt x="655676" y="2392840"/>
                  </a:cubicBezTo>
                  <a:close/>
                  <a:moveTo>
                    <a:pt x="1032728" y="2336800"/>
                  </a:moveTo>
                  <a:cubicBezTo>
                    <a:pt x="1021797" y="2337527"/>
                    <a:pt x="1027263" y="2349889"/>
                    <a:pt x="1027991" y="2357160"/>
                  </a:cubicBezTo>
                  <a:cubicBezTo>
                    <a:pt x="1039651" y="2387336"/>
                    <a:pt x="1046938" y="2418966"/>
                    <a:pt x="1061513" y="2448051"/>
                  </a:cubicBezTo>
                  <a:cubicBezTo>
                    <a:pt x="1061513" y="2450959"/>
                    <a:pt x="1062606" y="2456049"/>
                    <a:pt x="1057869" y="2455322"/>
                  </a:cubicBezTo>
                  <a:cubicBezTo>
                    <a:pt x="1022526" y="2444778"/>
                    <a:pt x="983539" y="2449868"/>
                    <a:pt x="951111" y="2464047"/>
                  </a:cubicBezTo>
                  <a:cubicBezTo>
                    <a:pt x="904109" y="2488042"/>
                    <a:pt x="864029" y="2533124"/>
                    <a:pt x="861478" y="2584387"/>
                  </a:cubicBezTo>
                  <a:cubicBezTo>
                    <a:pt x="869494" y="2585114"/>
                    <a:pt x="876781" y="2581478"/>
                    <a:pt x="884069" y="2578933"/>
                  </a:cubicBezTo>
                  <a:cubicBezTo>
                    <a:pt x="891356" y="2574571"/>
                    <a:pt x="895728" y="2567299"/>
                    <a:pt x="897550" y="2559664"/>
                  </a:cubicBezTo>
                  <a:cubicBezTo>
                    <a:pt x="899372" y="2549848"/>
                    <a:pt x="899372" y="2537487"/>
                    <a:pt x="905930" y="2529489"/>
                  </a:cubicBezTo>
                  <a:cubicBezTo>
                    <a:pt x="911031" y="2537487"/>
                    <a:pt x="909574" y="2548758"/>
                    <a:pt x="912853" y="2557847"/>
                  </a:cubicBezTo>
                  <a:lnTo>
                    <a:pt x="915768" y="2557847"/>
                  </a:lnTo>
                  <a:cubicBezTo>
                    <a:pt x="923784" y="2548758"/>
                    <a:pt x="939452" y="2542577"/>
                    <a:pt x="940180" y="2528398"/>
                  </a:cubicBezTo>
                  <a:cubicBezTo>
                    <a:pt x="943824" y="2521490"/>
                    <a:pt x="937630" y="2510947"/>
                    <a:pt x="945646" y="2508402"/>
                  </a:cubicBezTo>
                  <a:cubicBezTo>
                    <a:pt x="948196" y="2514583"/>
                    <a:pt x="950018" y="2522217"/>
                    <a:pt x="949289" y="2529489"/>
                  </a:cubicBezTo>
                  <a:cubicBezTo>
                    <a:pt x="955484" y="2541123"/>
                    <a:pt x="967507" y="2549848"/>
                    <a:pt x="975523" y="2560392"/>
                  </a:cubicBezTo>
                  <a:cubicBezTo>
                    <a:pt x="990098" y="2568390"/>
                    <a:pt x="1003579" y="2580751"/>
                    <a:pt x="1021797" y="2574571"/>
                  </a:cubicBezTo>
                  <a:cubicBezTo>
                    <a:pt x="1025441" y="2541850"/>
                    <a:pt x="1015239" y="2511674"/>
                    <a:pt x="1013417" y="2480044"/>
                  </a:cubicBezTo>
                  <a:cubicBezTo>
                    <a:pt x="1023619" y="2491315"/>
                    <a:pt x="1026170" y="2504766"/>
                    <a:pt x="1030906" y="2517128"/>
                  </a:cubicBezTo>
                  <a:cubicBezTo>
                    <a:pt x="1036007" y="2528398"/>
                    <a:pt x="1029085" y="2545485"/>
                    <a:pt x="1036007" y="2553484"/>
                  </a:cubicBezTo>
                  <a:cubicBezTo>
                    <a:pt x="1048031" y="2530216"/>
                    <a:pt x="1051675" y="2507311"/>
                    <a:pt x="1048031" y="2480771"/>
                  </a:cubicBezTo>
                  <a:cubicBezTo>
                    <a:pt x="1048760" y="2475681"/>
                    <a:pt x="1056047" y="2477136"/>
                    <a:pt x="1059691" y="2477136"/>
                  </a:cubicBezTo>
                  <a:cubicBezTo>
                    <a:pt x="1068800" y="2480044"/>
                    <a:pt x="1076816" y="2488770"/>
                    <a:pt x="1082281" y="2496041"/>
                  </a:cubicBezTo>
                  <a:cubicBezTo>
                    <a:pt x="1132928" y="2595657"/>
                    <a:pt x="1173007" y="2700727"/>
                    <a:pt x="1201063" y="2809432"/>
                  </a:cubicBezTo>
                  <a:cubicBezTo>
                    <a:pt x="1202885" y="2811250"/>
                    <a:pt x="1201063" y="2814159"/>
                    <a:pt x="1199241" y="2814159"/>
                  </a:cubicBezTo>
                  <a:cubicBezTo>
                    <a:pt x="1171186" y="2795617"/>
                    <a:pt x="1136571" y="2784710"/>
                    <a:pt x="1104143" y="2790163"/>
                  </a:cubicBezTo>
                  <a:cubicBezTo>
                    <a:pt x="1046938" y="2796344"/>
                    <a:pt x="995563" y="2840335"/>
                    <a:pt x="978074" y="2894506"/>
                  </a:cubicBezTo>
                  <a:cubicBezTo>
                    <a:pt x="971151" y="2911957"/>
                    <a:pt x="964593" y="2931589"/>
                    <a:pt x="964593" y="2950858"/>
                  </a:cubicBezTo>
                  <a:cubicBezTo>
                    <a:pt x="971880" y="2952676"/>
                    <a:pt x="974430" y="2943951"/>
                    <a:pt x="980989" y="2944678"/>
                  </a:cubicBezTo>
                  <a:cubicBezTo>
                    <a:pt x="1007223" y="2927954"/>
                    <a:pt x="1027263" y="2900687"/>
                    <a:pt x="1024348" y="2868693"/>
                  </a:cubicBezTo>
                  <a:cubicBezTo>
                    <a:pt x="1024348" y="2865421"/>
                    <a:pt x="1027263" y="2860695"/>
                    <a:pt x="1029813" y="2859240"/>
                  </a:cubicBezTo>
                  <a:cubicBezTo>
                    <a:pt x="1036007" y="2870511"/>
                    <a:pt x="1034550" y="2884690"/>
                    <a:pt x="1033457" y="2898142"/>
                  </a:cubicBezTo>
                  <a:cubicBezTo>
                    <a:pt x="1040744" y="2900687"/>
                    <a:pt x="1046938" y="2891597"/>
                    <a:pt x="1055319" y="2890143"/>
                  </a:cubicBezTo>
                  <a:cubicBezTo>
                    <a:pt x="1078638" y="2876691"/>
                    <a:pt x="1077909" y="2851242"/>
                    <a:pt x="1084103" y="2829065"/>
                  </a:cubicBezTo>
                  <a:cubicBezTo>
                    <a:pt x="1096856" y="2845061"/>
                    <a:pt x="1087747" y="2867966"/>
                    <a:pt x="1087747" y="2884690"/>
                  </a:cubicBezTo>
                  <a:cubicBezTo>
                    <a:pt x="1093212" y="2902504"/>
                    <a:pt x="1102321" y="2921773"/>
                    <a:pt x="1121268" y="2929772"/>
                  </a:cubicBezTo>
                  <a:cubicBezTo>
                    <a:pt x="1128555" y="2917410"/>
                    <a:pt x="1132928" y="2905049"/>
                    <a:pt x="1136571" y="2890870"/>
                  </a:cubicBezTo>
                  <a:lnTo>
                    <a:pt x="1139486" y="2874146"/>
                  </a:lnTo>
                  <a:cubicBezTo>
                    <a:pt x="1143130" y="2869784"/>
                    <a:pt x="1137664" y="2859968"/>
                    <a:pt x="1143130" y="2858150"/>
                  </a:cubicBezTo>
                  <a:cubicBezTo>
                    <a:pt x="1148595" y="2874874"/>
                    <a:pt x="1148595" y="2892688"/>
                    <a:pt x="1144951" y="2910503"/>
                  </a:cubicBezTo>
                  <a:cubicBezTo>
                    <a:pt x="1143130" y="2919955"/>
                    <a:pt x="1137664" y="2929044"/>
                    <a:pt x="1138393" y="2938497"/>
                  </a:cubicBezTo>
                  <a:cubicBezTo>
                    <a:pt x="1140215" y="2940315"/>
                    <a:pt x="1143130" y="2940315"/>
                    <a:pt x="1144951" y="2938497"/>
                  </a:cubicBezTo>
                  <a:cubicBezTo>
                    <a:pt x="1163898" y="2913775"/>
                    <a:pt x="1182116" y="2882145"/>
                    <a:pt x="1177380" y="2851242"/>
                  </a:cubicBezTo>
                  <a:cubicBezTo>
                    <a:pt x="1176651" y="2842153"/>
                    <a:pt x="1171914" y="2834155"/>
                    <a:pt x="1174829" y="2826520"/>
                  </a:cubicBezTo>
                  <a:cubicBezTo>
                    <a:pt x="1191954" y="2835245"/>
                    <a:pt x="1211994" y="2848334"/>
                    <a:pt x="1212723" y="2869784"/>
                  </a:cubicBezTo>
                  <a:cubicBezTo>
                    <a:pt x="1218553" y="2909049"/>
                    <a:pt x="1222560" y="2949768"/>
                    <a:pt x="1225111" y="2990850"/>
                  </a:cubicBezTo>
                  <a:lnTo>
                    <a:pt x="1256446" y="2990850"/>
                  </a:lnTo>
                  <a:cubicBezTo>
                    <a:pt x="1250616" y="2900323"/>
                    <a:pt x="1233856" y="2813431"/>
                    <a:pt x="1206529" y="2727267"/>
                  </a:cubicBezTo>
                  <a:cubicBezTo>
                    <a:pt x="1198148" y="2703635"/>
                    <a:pt x="1185760" y="2680731"/>
                    <a:pt x="1191954" y="2654191"/>
                  </a:cubicBezTo>
                  <a:cubicBezTo>
                    <a:pt x="1195598" y="2648737"/>
                    <a:pt x="1195598" y="2637103"/>
                    <a:pt x="1204707" y="2640012"/>
                  </a:cubicBezTo>
                  <a:cubicBezTo>
                    <a:pt x="1218188" y="2662916"/>
                    <a:pt x="1236406" y="2684003"/>
                    <a:pt x="1260818" y="2694546"/>
                  </a:cubicBezTo>
                  <a:cubicBezTo>
                    <a:pt x="1271749" y="2699273"/>
                    <a:pt x="1282316" y="2706907"/>
                    <a:pt x="1294340" y="2704363"/>
                  </a:cubicBezTo>
                  <a:cubicBezTo>
                    <a:pt x="1297983" y="2694546"/>
                    <a:pt x="1298712" y="2683276"/>
                    <a:pt x="1294340" y="2673460"/>
                  </a:cubicBezTo>
                  <a:cubicBezTo>
                    <a:pt x="1269927" y="2660371"/>
                    <a:pt x="1235313" y="2645102"/>
                    <a:pt x="1229119" y="2615290"/>
                  </a:cubicBezTo>
                  <a:cubicBezTo>
                    <a:pt x="1250616" y="2632013"/>
                    <a:pt x="1271749" y="2649464"/>
                    <a:pt x="1298712" y="2656736"/>
                  </a:cubicBezTo>
                  <a:cubicBezTo>
                    <a:pt x="1307821" y="2650555"/>
                    <a:pt x="1308914" y="2637103"/>
                    <a:pt x="1310372" y="2626560"/>
                  </a:cubicBezTo>
                  <a:cubicBezTo>
                    <a:pt x="1307092" y="2610927"/>
                    <a:pt x="1297983" y="2593112"/>
                    <a:pt x="1305999" y="2577115"/>
                  </a:cubicBezTo>
                  <a:cubicBezTo>
                    <a:pt x="1316930" y="2592022"/>
                    <a:pt x="1315837" y="2613472"/>
                    <a:pt x="1331505" y="2627651"/>
                  </a:cubicBezTo>
                  <a:cubicBezTo>
                    <a:pt x="1342071" y="2630196"/>
                    <a:pt x="1354824" y="2637103"/>
                    <a:pt x="1366848" y="2633831"/>
                  </a:cubicBezTo>
                  <a:cubicBezTo>
                    <a:pt x="1368669" y="2625833"/>
                    <a:pt x="1366848" y="2617107"/>
                    <a:pt x="1366848" y="2609109"/>
                  </a:cubicBezTo>
                  <a:cubicBezTo>
                    <a:pt x="1366848" y="2607291"/>
                    <a:pt x="1367576" y="2603656"/>
                    <a:pt x="1370491" y="2604383"/>
                  </a:cubicBezTo>
                  <a:cubicBezTo>
                    <a:pt x="1377414" y="2612381"/>
                    <a:pt x="1372313" y="2626560"/>
                    <a:pt x="1381058" y="2635649"/>
                  </a:cubicBezTo>
                  <a:cubicBezTo>
                    <a:pt x="1393810" y="2640012"/>
                    <a:pt x="1409114" y="2644375"/>
                    <a:pt x="1421866" y="2640012"/>
                  </a:cubicBezTo>
                  <a:cubicBezTo>
                    <a:pt x="1408385" y="2601838"/>
                    <a:pt x="1387616" y="2564027"/>
                    <a:pt x="1344986" y="2551666"/>
                  </a:cubicBezTo>
                  <a:cubicBezTo>
                    <a:pt x="1302356" y="2532034"/>
                    <a:pt x="1255353" y="2550575"/>
                    <a:pt x="1220739" y="2575298"/>
                  </a:cubicBezTo>
                  <a:cubicBezTo>
                    <a:pt x="1201063" y="2593112"/>
                    <a:pt x="1186489" y="2611654"/>
                    <a:pt x="1180295" y="2636376"/>
                  </a:cubicBezTo>
                  <a:cubicBezTo>
                    <a:pt x="1178473" y="2637103"/>
                    <a:pt x="1177380" y="2637103"/>
                    <a:pt x="1176651" y="2635649"/>
                  </a:cubicBezTo>
                  <a:cubicBezTo>
                    <a:pt x="1148595" y="2570935"/>
                    <a:pt x="1121268" y="2506584"/>
                    <a:pt x="1087747" y="2443688"/>
                  </a:cubicBezTo>
                  <a:cubicBezTo>
                    <a:pt x="1084103" y="2424419"/>
                    <a:pt x="1070622" y="2408422"/>
                    <a:pt x="1065156" y="2388790"/>
                  </a:cubicBezTo>
                  <a:cubicBezTo>
                    <a:pt x="1052404" y="2373157"/>
                    <a:pt x="1037829" y="2356069"/>
                    <a:pt x="1032728" y="2336800"/>
                  </a:cubicBezTo>
                  <a:close/>
                  <a:moveTo>
                    <a:pt x="1089429" y="2330450"/>
                  </a:moveTo>
                  <a:cubicBezTo>
                    <a:pt x="1086903" y="2334797"/>
                    <a:pt x="1088707" y="2342766"/>
                    <a:pt x="1089429" y="2347837"/>
                  </a:cubicBezTo>
                  <a:cubicBezTo>
                    <a:pt x="1108190" y="2398188"/>
                    <a:pt x="1125509" y="2448176"/>
                    <a:pt x="1130560" y="2502149"/>
                  </a:cubicBezTo>
                  <a:cubicBezTo>
                    <a:pt x="1135972" y="2524969"/>
                    <a:pt x="1144270" y="2545979"/>
                    <a:pt x="1155094" y="2566988"/>
                  </a:cubicBezTo>
                  <a:cubicBezTo>
                    <a:pt x="1155816" y="2566988"/>
                    <a:pt x="1158341" y="2566988"/>
                    <a:pt x="1158341" y="2565539"/>
                  </a:cubicBezTo>
                  <a:cubicBezTo>
                    <a:pt x="1158341" y="2506495"/>
                    <a:pt x="1155094" y="2439482"/>
                    <a:pt x="1130560" y="2384785"/>
                  </a:cubicBezTo>
                  <a:cubicBezTo>
                    <a:pt x="1126230" y="2361965"/>
                    <a:pt x="1106386" y="2345302"/>
                    <a:pt x="1089429" y="2330450"/>
                  </a:cubicBezTo>
                  <a:close/>
                  <a:moveTo>
                    <a:pt x="450671" y="2320970"/>
                  </a:moveTo>
                  <a:cubicBezTo>
                    <a:pt x="422392" y="2312987"/>
                    <a:pt x="389339" y="2321696"/>
                    <a:pt x="370242" y="2343104"/>
                  </a:cubicBezTo>
                  <a:cubicBezTo>
                    <a:pt x="356653" y="2355442"/>
                    <a:pt x="373914" y="2364876"/>
                    <a:pt x="376852" y="2375762"/>
                  </a:cubicBezTo>
                  <a:cubicBezTo>
                    <a:pt x="384198" y="2384470"/>
                    <a:pt x="392277" y="2395719"/>
                    <a:pt x="402193" y="2401887"/>
                  </a:cubicBezTo>
                  <a:cubicBezTo>
                    <a:pt x="408804" y="2400436"/>
                    <a:pt x="406968" y="2392453"/>
                    <a:pt x="407702" y="2387010"/>
                  </a:cubicBezTo>
                  <a:cubicBezTo>
                    <a:pt x="409538" y="2359796"/>
                    <a:pt x="435981" y="2340202"/>
                    <a:pt x="455078" y="2324599"/>
                  </a:cubicBezTo>
                  <a:cubicBezTo>
                    <a:pt x="455078" y="2322784"/>
                    <a:pt x="452507" y="2321696"/>
                    <a:pt x="450671" y="2320970"/>
                  </a:cubicBezTo>
                  <a:close/>
                  <a:moveTo>
                    <a:pt x="1094747" y="2222500"/>
                  </a:moveTo>
                  <a:lnTo>
                    <a:pt x="1092907" y="2225027"/>
                  </a:lnTo>
                  <a:cubicBezTo>
                    <a:pt x="1099162" y="2254990"/>
                    <a:pt x="1088491" y="2283869"/>
                    <a:pt x="1090331" y="2312749"/>
                  </a:cubicBezTo>
                  <a:cubicBezTo>
                    <a:pt x="1097322" y="2326106"/>
                    <a:pt x="1107626" y="2336575"/>
                    <a:pt x="1121240" y="2343433"/>
                  </a:cubicBezTo>
                  <a:cubicBezTo>
                    <a:pt x="1128600" y="2345238"/>
                    <a:pt x="1135959" y="2354263"/>
                    <a:pt x="1144054" y="2350653"/>
                  </a:cubicBezTo>
                  <a:cubicBezTo>
                    <a:pt x="1139639" y="2343433"/>
                    <a:pt x="1135959" y="2334770"/>
                    <a:pt x="1129336" y="2327911"/>
                  </a:cubicBezTo>
                  <a:cubicBezTo>
                    <a:pt x="1114985" y="2299753"/>
                    <a:pt x="1117561" y="2266542"/>
                    <a:pt x="1103946" y="2239106"/>
                  </a:cubicBezTo>
                  <a:cubicBezTo>
                    <a:pt x="1100266" y="2234052"/>
                    <a:pt x="1102842" y="2225027"/>
                    <a:pt x="1094747" y="2222500"/>
                  </a:cubicBezTo>
                  <a:close/>
                  <a:moveTo>
                    <a:pt x="908150" y="2208212"/>
                  </a:moveTo>
                  <a:cubicBezTo>
                    <a:pt x="898347" y="2219801"/>
                    <a:pt x="891086" y="2233924"/>
                    <a:pt x="886366" y="2246961"/>
                  </a:cubicBezTo>
                  <a:cubicBezTo>
                    <a:pt x="870391" y="2280277"/>
                    <a:pt x="863856" y="2320836"/>
                    <a:pt x="829728" y="2343651"/>
                  </a:cubicBezTo>
                  <a:lnTo>
                    <a:pt x="830454" y="2344737"/>
                  </a:lnTo>
                  <a:cubicBezTo>
                    <a:pt x="855869" y="2338581"/>
                    <a:pt x="884551" y="2325182"/>
                    <a:pt x="894716" y="2299832"/>
                  </a:cubicBezTo>
                  <a:cubicBezTo>
                    <a:pt x="898347" y="2270862"/>
                    <a:pt x="899073" y="2237183"/>
                    <a:pt x="910691" y="2210023"/>
                  </a:cubicBezTo>
                  <a:cubicBezTo>
                    <a:pt x="910691" y="2208212"/>
                    <a:pt x="909239" y="2208212"/>
                    <a:pt x="908150" y="2208212"/>
                  </a:cubicBezTo>
                  <a:close/>
                  <a:moveTo>
                    <a:pt x="1031517" y="2164932"/>
                  </a:moveTo>
                  <a:cubicBezTo>
                    <a:pt x="1027281" y="2165069"/>
                    <a:pt x="1022363" y="2167356"/>
                    <a:pt x="1019630" y="2169734"/>
                  </a:cubicBezTo>
                  <a:lnTo>
                    <a:pt x="1016715" y="2193514"/>
                  </a:lnTo>
                  <a:cubicBezTo>
                    <a:pt x="1014894" y="2223881"/>
                    <a:pt x="999591" y="2248759"/>
                    <a:pt x="1003963" y="2278028"/>
                  </a:cubicBezTo>
                  <a:cubicBezTo>
                    <a:pt x="1010522" y="2297784"/>
                    <a:pt x="1005056" y="2321565"/>
                    <a:pt x="1006878" y="2343150"/>
                  </a:cubicBezTo>
                  <a:lnTo>
                    <a:pt x="1010522" y="2343150"/>
                  </a:lnTo>
                  <a:cubicBezTo>
                    <a:pt x="1030561" y="2321565"/>
                    <a:pt x="1036754" y="2293028"/>
                    <a:pt x="1042948" y="2264857"/>
                  </a:cubicBezTo>
                  <a:cubicBezTo>
                    <a:pt x="1042220" y="2261930"/>
                    <a:pt x="1041126" y="2259369"/>
                    <a:pt x="1044041" y="2256808"/>
                  </a:cubicBezTo>
                  <a:cubicBezTo>
                    <a:pt x="1044041" y="2229003"/>
                    <a:pt x="1044041" y="2200832"/>
                    <a:pt x="1039305" y="2173026"/>
                  </a:cubicBezTo>
                  <a:cubicBezTo>
                    <a:pt x="1039305" y="2166807"/>
                    <a:pt x="1035752" y="2164795"/>
                    <a:pt x="1031517" y="2164932"/>
                  </a:cubicBezTo>
                  <a:close/>
                  <a:moveTo>
                    <a:pt x="991923" y="2164492"/>
                  </a:moveTo>
                  <a:cubicBezTo>
                    <a:pt x="977476" y="2171427"/>
                    <a:pt x="969530" y="2189310"/>
                    <a:pt x="959778" y="2202814"/>
                  </a:cubicBezTo>
                  <a:cubicBezTo>
                    <a:pt x="942441" y="2235297"/>
                    <a:pt x="945331" y="2277999"/>
                    <a:pt x="959778" y="2310846"/>
                  </a:cubicBezTo>
                  <a:cubicBezTo>
                    <a:pt x="967001" y="2336759"/>
                    <a:pt x="983977" y="2364132"/>
                    <a:pt x="968807" y="2390775"/>
                  </a:cubicBezTo>
                  <a:lnTo>
                    <a:pt x="972058" y="2390775"/>
                  </a:lnTo>
                  <a:cubicBezTo>
                    <a:pt x="1008176" y="2361577"/>
                    <a:pt x="1002758" y="2310846"/>
                    <a:pt x="993006" y="2269969"/>
                  </a:cubicBezTo>
                  <a:cubicBezTo>
                    <a:pt x="986505" y="2241501"/>
                    <a:pt x="995535" y="2209749"/>
                    <a:pt x="1004564" y="2181281"/>
                  </a:cubicBezTo>
                  <a:cubicBezTo>
                    <a:pt x="1006370" y="2176901"/>
                    <a:pt x="1009982" y="2174346"/>
                    <a:pt x="1010704" y="2168872"/>
                  </a:cubicBezTo>
                  <a:cubicBezTo>
                    <a:pt x="1005287" y="2167047"/>
                    <a:pt x="999146" y="2163762"/>
                    <a:pt x="991923" y="2164492"/>
                  </a:cubicBezTo>
                  <a:close/>
                  <a:moveTo>
                    <a:pt x="1049381" y="2160587"/>
                  </a:moveTo>
                  <a:lnTo>
                    <a:pt x="1043165" y="2167857"/>
                  </a:lnTo>
                  <a:cubicBezTo>
                    <a:pt x="1047552" y="2183487"/>
                    <a:pt x="1052305" y="2201299"/>
                    <a:pt x="1053037" y="2217292"/>
                  </a:cubicBezTo>
                  <a:cubicBezTo>
                    <a:pt x="1055961" y="2250007"/>
                    <a:pt x="1048649" y="2281631"/>
                    <a:pt x="1038412" y="2311074"/>
                  </a:cubicBezTo>
                  <a:cubicBezTo>
                    <a:pt x="1032928" y="2340153"/>
                    <a:pt x="1053037" y="2365598"/>
                    <a:pt x="1075704" y="2384136"/>
                  </a:cubicBezTo>
                  <a:cubicBezTo>
                    <a:pt x="1081188" y="2387044"/>
                    <a:pt x="1084844" y="2393950"/>
                    <a:pt x="1091425" y="2391406"/>
                  </a:cubicBezTo>
                  <a:cubicBezTo>
                    <a:pt x="1081188" y="2371050"/>
                    <a:pt x="1080457" y="2347060"/>
                    <a:pt x="1077532" y="2325977"/>
                  </a:cubicBezTo>
                  <a:cubicBezTo>
                    <a:pt x="1079360" y="2317253"/>
                    <a:pt x="1077532" y="2309256"/>
                    <a:pt x="1081188" y="2301259"/>
                  </a:cubicBezTo>
                  <a:cubicBezTo>
                    <a:pt x="1081188" y="2274724"/>
                    <a:pt x="1093253" y="2239465"/>
                    <a:pt x="1081188" y="2210022"/>
                  </a:cubicBezTo>
                  <a:cubicBezTo>
                    <a:pt x="1076801" y="2192575"/>
                    <a:pt x="1065833" y="2172219"/>
                    <a:pt x="1049381" y="2160587"/>
                  </a:cubicBezTo>
                  <a:close/>
                  <a:moveTo>
                    <a:pt x="963603" y="2152650"/>
                  </a:moveTo>
                  <a:cubicBezTo>
                    <a:pt x="907315" y="2185411"/>
                    <a:pt x="906218" y="2254574"/>
                    <a:pt x="906218" y="2312088"/>
                  </a:cubicBezTo>
                  <a:cubicBezTo>
                    <a:pt x="903659" y="2336841"/>
                    <a:pt x="891598" y="2357953"/>
                    <a:pt x="872591" y="2376518"/>
                  </a:cubicBezTo>
                  <a:cubicBezTo>
                    <a:pt x="877343" y="2381250"/>
                    <a:pt x="883557" y="2375062"/>
                    <a:pt x="889039" y="2373970"/>
                  </a:cubicBezTo>
                  <a:cubicBezTo>
                    <a:pt x="909873" y="2365234"/>
                    <a:pt x="927052" y="2348489"/>
                    <a:pt x="940941" y="2329924"/>
                  </a:cubicBezTo>
                  <a:cubicBezTo>
                    <a:pt x="956293" y="2308448"/>
                    <a:pt x="939114" y="2287335"/>
                    <a:pt x="939845" y="2264402"/>
                  </a:cubicBezTo>
                  <a:cubicBezTo>
                    <a:pt x="937286" y="2245838"/>
                    <a:pt x="941672" y="2227273"/>
                    <a:pt x="946058" y="2208708"/>
                  </a:cubicBezTo>
                  <a:cubicBezTo>
                    <a:pt x="956293" y="2192692"/>
                    <a:pt x="965430" y="2177403"/>
                    <a:pt x="978954" y="2163571"/>
                  </a:cubicBezTo>
                  <a:lnTo>
                    <a:pt x="978954" y="2158838"/>
                  </a:lnTo>
                  <a:cubicBezTo>
                    <a:pt x="974203" y="2156290"/>
                    <a:pt x="969817" y="2152650"/>
                    <a:pt x="963603" y="2152650"/>
                  </a:cubicBezTo>
                  <a:close/>
                  <a:moveTo>
                    <a:pt x="1067713" y="2151062"/>
                  </a:moveTo>
                  <a:cubicBezTo>
                    <a:pt x="1062964" y="2152148"/>
                    <a:pt x="1061503" y="2156493"/>
                    <a:pt x="1062234" y="2160838"/>
                  </a:cubicBezTo>
                  <a:cubicBezTo>
                    <a:pt x="1073922" y="2174958"/>
                    <a:pt x="1084880" y="2187993"/>
                    <a:pt x="1092186" y="2203923"/>
                  </a:cubicBezTo>
                  <a:cubicBezTo>
                    <a:pt x="1116658" y="2233975"/>
                    <a:pt x="1119580" y="2273439"/>
                    <a:pt x="1138574" y="2306025"/>
                  </a:cubicBezTo>
                  <a:cubicBezTo>
                    <a:pt x="1156472" y="2330645"/>
                    <a:pt x="1187520" y="2336800"/>
                    <a:pt x="1217472" y="2334266"/>
                  </a:cubicBezTo>
                  <a:lnTo>
                    <a:pt x="1223681" y="2331369"/>
                  </a:lnTo>
                  <a:cubicBezTo>
                    <a:pt x="1226603" y="2327025"/>
                    <a:pt x="1218202" y="2325214"/>
                    <a:pt x="1215645" y="2322680"/>
                  </a:cubicBezTo>
                  <a:cubicBezTo>
                    <a:pt x="1160125" y="2300594"/>
                    <a:pt x="1163047" y="2237233"/>
                    <a:pt x="1131999" y="2197044"/>
                  </a:cubicBezTo>
                  <a:cubicBezTo>
                    <a:pt x="1114101" y="2178217"/>
                    <a:pt x="1094012" y="2157217"/>
                    <a:pt x="1067713" y="2151062"/>
                  </a:cubicBezTo>
                  <a:close/>
                  <a:moveTo>
                    <a:pt x="1100037" y="2140759"/>
                  </a:moveTo>
                  <a:cubicBezTo>
                    <a:pt x="1091790" y="2139431"/>
                    <a:pt x="1083680" y="2138973"/>
                    <a:pt x="1076026" y="2141171"/>
                  </a:cubicBezTo>
                  <a:cubicBezTo>
                    <a:pt x="1074203" y="2143003"/>
                    <a:pt x="1074932" y="2145568"/>
                    <a:pt x="1076755" y="2146300"/>
                  </a:cubicBezTo>
                  <a:cubicBezTo>
                    <a:pt x="1119400" y="2158023"/>
                    <a:pt x="1149289" y="2197955"/>
                    <a:pt x="1167514" y="2234590"/>
                  </a:cubicBezTo>
                  <a:cubicBezTo>
                    <a:pt x="1182093" y="2249610"/>
                    <a:pt x="1199224" y="2259501"/>
                    <a:pt x="1220001" y="2260600"/>
                  </a:cubicBezTo>
                  <a:cubicBezTo>
                    <a:pt x="1238225" y="2260600"/>
                    <a:pt x="1256085" y="2254372"/>
                    <a:pt x="1266291" y="2238986"/>
                  </a:cubicBezTo>
                  <a:cubicBezTo>
                    <a:pt x="1263375" y="2237154"/>
                    <a:pt x="1259730" y="2237154"/>
                    <a:pt x="1256085" y="2237154"/>
                  </a:cubicBezTo>
                  <a:cubicBezTo>
                    <a:pt x="1216356" y="2236421"/>
                    <a:pt x="1206514" y="2196490"/>
                    <a:pt x="1178448" y="2174875"/>
                  </a:cubicBezTo>
                  <a:cubicBezTo>
                    <a:pt x="1162775" y="2162419"/>
                    <a:pt x="1144915" y="2149231"/>
                    <a:pt x="1124868" y="2145568"/>
                  </a:cubicBezTo>
                  <a:cubicBezTo>
                    <a:pt x="1116667" y="2144285"/>
                    <a:pt x="1108283" y="2142087"/>
                    <a:pt x="1100037" y="2140759"/>
                  </a:cubicBezTo>
                  <a:close/>
                  <a:moveTo>
                    <a:pt x="945095" y="2139950"/>
                  </a:moveTo>
                  <a:cubicBezTo>
                    <a:pt x="917828" y="2150458"/>
                    <a:pt x="887290" y="2158429"/>
                    <a:pt x="866568" y="2180531"/>
                  </a:cubicBezTo>
                  <a:cubicBezTo>
                    <a:pt x="835666" y="2218212"/>
                    <a:pt x="814944" y="2266764"/>
                    <a:pt x="766228" y="2285242"/>
                  </a:cubicBezTo>
                  <a:lnTo>
                    <a:pt x="766228" y="2288866"/>
                  </a:lnTo>
                  <a:cubicBezTo>
                    <a:pt x="777862" y="2289590"/>
                    <a:pt x="789495" y="2293938"/>
                    <a:pt x="801493" y="2293214"/>
                  </a:cubicBezTo>
                  <a:cubicBezTo>
                    <a:pt x="832031" y="2291402"/>
                    <a:pt x="856389" y="2274735"/>
                    <a:pt x="872021" y="2249010"/>
                  </a:cubicBezTo>
                  <a:cubicBezTo>
                    <a:pt x="895288" y="2211328"/>
                    <a:pt x="917828" y="2173284"/>
                    <a:pt x="956728" y="2146110"/>
                  </a:cubicBezTo>
                  <a:cubicBezTo>
                    <a:pt x="956001" y="2140675"/>
                    <a:pt x="949457" y="2140675"/>
                    <a:pt x="945095" y="2139950"/>
                  </a:cubicBezTo>
                  <a:close/>
                  <a:moveTo>
                    <a:pt x="1056533" y="2135607"/>
                  </a:moveTo>
                  <a:cubicBezTo>
                    <a:pt x="1052336" y="2135748"/>
                    <a:pt x="1047692" y="2136681"/>
                    <a:pt x="1044121" y="2135748"/>
                  </a:cubicBezTo>
                  <a:cubicBezTo>
                    <a:pt x="1039477" y="2140230"/>
                    <a:pt x="1038763" y="2146580"/>
                    <a:pt x="1037691" y="2153677"/>
                  </a:cubicBezTo>
                  <a:cubicBezTo>
                    <a:pt x="1038763" y="2155545"/>
                    <a:pt x="1040549" y="2157412"/>
                    <a:pt x="1043049" y="2157412"/>
                  </a:cubicBezTo>
                  <a:cubicBezTo>
                    <a:pt x="1053765" y="2156665"/>
                    <a:pt x="1061980" y="2148448"/>
                    <a:pt x="1066266" y="2140230"/>
                  </a:cubicBezTo>
                  <a:cubicBezTo>
                    <a:pt x="1064480" y="2136121"/>
                    <a:pt x="1060730" y="2135467"/>
                    <a:pt x="1056533" y="2135607"/>
                  </a:cubicBezTo>
                  <a:close/>
                  <a:moveTo>
                    <a:pt x="999631" y="2131501"/>
                  </a:moveTo>
                  <a:cubicBezTo>
                    <a:pt x="990066" y="2133293"/>
                    <a:pt x="994317" y="2145481"/>
                    <a:pt x="993609" y="2152292"/>
                  </a:cubicBezTo>
                  <a:cubicBezTo>
                    <a:pt x="998922" y="2163763"/>
                    <a:pt x="1013800" y="2158386"/>
                    <a:pt x="1024427" y="2159103"/>
                  </a:cubicBezTo>
                  <a:cubicBezTo>
                    <a:pt x="1027970" y="2153009"/>
                    <a:pt x="1032929" y="2143689"/>
                    <a:pt x="1028678" y="2135802"/>
                  </a:cubicBezTo>
                  <a:cubicBezTo>
                    <a:pt x="1019114" y="2134010"/>
                    <a:pt x="1010258" y="2130425"/>
                    <a:pt x="999631" y="2131501"/>
                  </a:cubicBezTo>
                  <a:close/>
                  <a:moveTo>
                    <a:pt x="700448" y="2127348"/>
                  </a:moveTo>
                  <a:cubicBezTo>
                    <a:pt x="696258" y="2127938"/>
                    <a:pt x="691704" y="2129755"/>
                    <a:pt x="688425" y="2129755"/>
                  </a:cubicBezTo>
                  <a:cubicBezTo>
                    <a:pt x="654179" y="2142838"/>
                    <a:pt x="619568" y="2168640"/>
                    <a:pt x="609731" y="2204617"/>
                  </a:cubicBezTo>
                  <a:cubicBezTo>
                    <a:pt x="596251" y="2238413"/>
                    <a:pt x="607910" y="2271846"/>
                    <a:pt x="609731" y="2307096"/>
                  </a:cubicBezTo>
                  <a:cubicBezTo>
                    <a:pt x="606088" y="2313274"/>
                    <a:pt x="602445" y="2305279"/>
                    <a:pt x="596980" y="2306370"/>
                  </a:cubicBezTo>
                  <a:cubicBezTo>
                    <a:pt x="588965" y="2299102"/>
                    <a:pt x="561640" y="2298375"/>
                    <a:pt x="573299" y="2281658"/>
                  </a:cubicBezTo>
                  <a:cubicBezTo>
                    <a:pt x="576213" y="2260581"/>
                    <a:pt x="559819" y="2246408"/>
                    <a:pt x="545246" y="2232235"/>
                  </a:cubicBezTo>
                  <a:lnTo>
                    <a:pt x="541603" y="2232235"/>
                  </a:lnTo>
                  <a:cubicBezTo>
                    <a:pt x="534680" y="2247862"/>
                    <a:pt x="540874" y="2267485"/>
                    <a:pt x="546339" y="2281658"/>
                  </a:cubicBezTo>
                  <a:cubicBezTo>
                    <a:pt x="525572" y="2275480"/>
                    <a:pt x="504806" y="2268212"/>
                    <a:pt x="484768" y="2256947"/>
                  </a:cubicBezTo>
                  <a:cubicBezTo>
                    <a:pt x="473110" y="2252586"/>
                    <a:pt x="464002" y="2240230"/>
                    <a:pt x="450157" y="2240957"/>
                  </a:cubicBezTo>
                  <a:cubicBezTo>
                    <a:pt x="443964" y="2252586"/>
                    <a:pt x="428662" y="2248952"/>
                    <a:pt x="420283" y="2256947"/>
                  </a:cubicBezTo>
                  <a:cubicBezTo>
                    <a:pt x="406803" y="2263125"/>
                    <a:pt x="404981" y="2279114"/>
                    <a:pt x="400609" y="2291470"/>
                  </a:cubicBezTo>
                  <a:lnTo>
                    <a:pt x="402431" y="2292924"/>
                  </a:lnTo>
                  <a:cubicBezTo>
                    <a:pt x="415182" y="2292924"/>
                    <a:pt x="425019" y="2288563"/>
                    <a:pt x="435949" y="2286746"/>
                  </a:cubicBezTo>
                  <a:cubicBezTo>
                    <a:pt x="445785" y="2279841"/>
                    <a:pt x="454894" y="2273663"/>
                    <a:pt x="462909" y="2265668"/>
                  </a:cubicBezTo>
                  <a:lnTo>
                    <a:pt x="483675" y="2277297"/>
                  </a:lnTo>
                  <a:cubicBezTo>
                    <a:pt x="500070" y="2286746"/>
                    <a:pt x="518286" y="2294014"/>
                    <a:pt x="533588" y="2304553"/>
                  </a:cubicBezTo>
                  <a:cubicBezTo>
                    <a:pt x="495698" y="2314365"/>
                    <a:pt x="455622" y="2328537"/>
                    <a:pt x="430484" y="2361244"/>
                  </a:cubicBezTo>
                  <a:cubicBezTo>
                    <a:pt x="399516" y="2398311"/>
                    <a:pt x="410446" y="2451368"/>
                    <a:pt x="421376" y="2493523"/>
                  </a:cubicBezTo>
                  <a:cubicBezTo>
                    <a:pt x="423197" y="2497884"/>
                    <a:pt x="420283" y="2505878"/>
                    <a:pt x="426841" y="2507695"/>
                  </a:cubicBezTo>
                  <a:cubicBezTo>
                    <a:pt x="434127" y="2496430"/>
                    <a:pt x="436677" y="2481167"/>
                    <a:pt x="439592" y="2466994"/>
                  </a:cubicBezTo>
                  <a:cubicBezTo>
                    <a:pt x="442142" y="2452821"/>
                    <a:pt x="425748" y="2443373"/>
                    <a:pt x="430484" y="2429200"/>
                  </a:cubicBezTo>
                  <a:cubicBezTo>
                    <a:pt x="437770" y="2433561"/>
                    <a:pt x="442142" y="2443373"/>
                    <a:pt x="451979" y="2444100"/>
                  </a:cubicBezTo>
                  <a:cubicBezTo>
                    <a:pt x="456715" y="2440466"/>
                    <a:pt x="462909" y="2437195"/>
                    <a:pt x="464002" y="2429927"/>
                  </a:cubicBezTo>
                  <a:cubicBezTo>
                    <a:pt x="458537" y="2413937"/>
                    <a:pt x="453072" y="2398311"/>
                    <a:pt x="451979" y="2380504"/>
                  </a:cubicBezTo>
                  <a:cubicBezTo>
                    <a:pt x="459265" y="2385955"/>
                    <a:pt x="459265" y="2396494"/>
                    <a:pt x="465823" y="2402672"/>
                  </a:cubicBezTo>
                  <a:cubicBezTo>
                    <a:pt x="471288" y="2418662"/>
                    <a:pt x="489140" y="2420115"/>
                    <a:pt x="502984" y="2423749"/>
                  </a:cubicBezTo>
                  <a:lnTo>
                    <a:pt x="506628" y="2421205"/>
                  </a:lnTo>
                  <a:cubicBezTo>
                    <a:pt x="509906" y="2403399"/>
                    <a:pt x="505535" y="2388499"/>
                    <a:pt x="508449" y="2373599"/>
                  </a:cubicBezTo>
                  <a:cubicBezTo>
                    <a:pt x="520108" y="2389226"/>
                    <a:pt x="518286" y="2411393"/>
                    <a:pt x="521929" y="2429927"/>
                  </a:cubicBezTo>
                  <a:cubicBezTo>
                    <a:pt x="528123" y="2434288"/>
                    <a:pt x="529216" y="2425566"/>
                    <a:pt x="532859" y="2423022"/>
                  </a:cubicBezTo>
                  <a:cubicBezTo>
                    <a:pt x="548160" y="2400128"/>
                    <a:pt x="542696" y="2365605"/>
                    <a:pt x="527394" y="2344164"/>
                  </a:cubicBezTo>
                  <a:cubicBezTo>
                    <a:pt x="524479" y="2337986"/>
                    <a:pt x="513550" y="2334715"/>
                    <a:pt x="519015" y="2327447"/>
                  </a:cubicBezTo>
                  <a:cubicBezTo>
                    <a:pt x="538324" y="2320542"/>
                    <a:pt x="561640" y="2319452"/>
                    <a:pt x="582407" y="2325630"/>
                  </a:cubicBezTo>
                  <a:cubicBezTo>
                    <a:pt x="635963" y="2343437"/>
                    <a:pt x="680410" y="2377960"/>
                    <a:pt x="721214" y="2415754"/>
                  </a:cubicBezTo>
                  <a:cubicBezTo>
                    <a:pt x="723765" y="2420115"/>
                    <a:pt x="731051" y="2423022"/>
                    <a:pt x="731780" y="2427383"/>
                  </a:cubicBezTo>
                  <a:cubicBezTo>
                    <a:pt x="713928" y="2428110"/>
                    <a:pt x="695712" y="2423749"/>
                    <a:pt x="676767" y="2427383"/>
                  </a:cubicBezTo>
                  <a:cubicBezTo>
                    <a:pt x="654907" y="2431017"/>
                    <a:pt x="634870" y="2443373"/>
                    <a:pt x="617018" y="2454639"/>
                  </a:cubicBezTo>
                  <a:cubicBezTo>
                    <a:pt x="585322" y="2485528"/>
                    <a:pt x="575120" y="2526229"/>
                    <a:pt x="565284" y="2565113"/>
                  </a:cubicBezTo>
                  <a:lnTo>
                    <a:pt x="566377" y="2571291"/>
                  </a:lnTo>
                  <a:lnTo>
                    <a:pt x="587143" y="2566204"/>
                  </a:lnTo>
                  <a:cubicBezTo>
                    <a:pt x="594430" y="2561479"/>
                    <a:pt x="604995" y="2557118"/>
                    <a:pt x="606817" y="2548397"/>
                  </a:cubicBezTo>
                  <a:cubicBezTo>
                    <a:pt x="609731" y="2536768"/>
                    <a:pt x="604995" y="2527319"/>
                    <a:pt x="608638" y="2516417"/>
                  </a:cubicBezTo>
                  <a:cubicBezTo>
                    <a:pt x="618839" y="2519324"/>
                    <a:pt x="615925" y="2532407"/>
                    <a:pt x="621390" y="2537858"/>
                  </a:cubicBezTo>
                  <a:cubicBezTo>
                    <a:pt x="634870" y="2528773"/>
                    <a:pt x="646892" y="2516417"/>
                    <a:pt x="643978" y="2499701"/>
                  </a:cubicBezTo>
                  <a:cubicBezTo>
                    <a:pt x="643978" y="2492796"/>
                    <a:pt x="641427" y="2484801"/>
                    <a:pt x="643978" y="2479350"/>
                  </a:cubicBezTo>
                  <a:cubicBezTo>
                    <a:pt x="654179" y="2489162"/>
                    <a:pt x="654907" y="2504061"/>
                    <a:pt x="657822" y="2517507"/>
                  </a:cubicBezTo>
                  <a:cubicBezTo>
                    <a:pt x="667659" y="2527319"/>
                    <a:pt x="680410" y="2534224"/>
                    <a:pt x="693890" y="2537858"/>
                  </a:cubicBezTo>
                  <a:cubicBezTo>
                    <a:pt x="707370" y="2519324"/>
                    <a:pt x="703727" y="2500791"/>
                    <a:pt x="704820" y="2477533"/>
                  </a:cubicBezTo>
                  <a:cubicBezTo>
                    <a:pt x="717571" y="2491706"/>
                    <a:pt x="718300" y="2513873"/>
                    <a:pt x="718300" y="2532407"/>
                  </a:cubicBezTo>
                  <a:cubicBezTo>
                    <a:pt x="723036" y="2530590"/>
                    <a:pt x="723036" y="2525502"/>
                    <a:pt x="726315" y="2522595"/>
                  </a:cubicBezTo>
                  <a:cubicBezTo>
                    <a:pt x="733601" y="2505152"/>
                    <a:pt x="738338" y="2483711"/>
                    <a:pt x="728137" y="2465177"/>
                  </a:cubicBezTo>
                  <a:cubicBezTo>
                    <a:pt x="727408" y="2458273"/>
                    <a:pt x="714657" y="2450278"/>
                    <a:pt x="721943" y="2444100"/>
                  </a:cubicBezTo>
                  <a:cubicBezTo>
                    <a:pt x="738338" y="2443373"/>
                    <a:pt x="751818" y="2451368"/>
                    <a:pt x="764569" y="2458999"/>
                  </a:cubicBezTo>
                  <a:cubicBezTo>
                    <a:pt x="793351" y="2494613"/>
                    <a:pt x="828690" y="2532407"/>
                    <a:pt x="850550" y="2573108"/>
                  </a:cubicBezTo>
                  <a:lnTo>
                    <a:pt x="854921" y="2574925"/>
                  </a:lnTo>
                  <a:cubicBezTo>
                    <a:pt x="861479" y="2564387"/>
                    <a:pt x="860386" y="2552031"/>
                    <a:pt x="858565" y="2540402"/>
                  </a:cubicBezTo>
                  <a:cubicBezTo>
                    <a:pt x="837798" y="2508786"/>
                    <a:pt x="811567" y="2478623"/>
                    <a:pt x="787886" y="2449551"/>
                  </a:cubicBezTo>
                  <a:cubicBezTo>
                    <a:pt x="785335" y="2446644"/>
                    <a:pt x="782785" y="2441556"/>
                    <a:pt x="785335" y="2437195"/>
                  </a:cubicBezTo>
                  <a:cubicBezTo>
                    <a:pt x="799908" y="2421932"/>
                    <a:pt x="804280" y="2400855"/>
                    <a:pt x="798087" y="2380504"/>
                  </a:cubicBezTo>
                  <a:cubicBezTo>
                    <a:pt x="793351" y="2372509"/>
                    <a:pt x="792622" y="2360153"/>
                    <a:pt x="782785" y="2358336"/>
                  </a:cubicBezTo>
                  <a:cubicBezTo>
                    <a:pt x="766391" y="2374326"/>
                    <a:pt x="762747" y="2396494"/>
                    <a:pt x="762747" y="2418662"/>
                  </a:cubicBezTo>
                  <a:lnTo>
                    <a:pt x="759833" y="2418662"/>
                  </a:lnTo>
                  <a:cubicBezTo>
                    <a:pt x="723765" y="2380504"/>
                    <a:pt x="680410" y="2345981"/>
                    <a:pt x="633048" y="2324903"/>
                  </a:cubicBezTo>
                  <a:lnTo>
                    <a:pt x="627947" y="2317999"/>
                  </a:lnTo>
                  <a:cubicBezTo>
                    <a:pt x="627947" y="2310004"/>
                    <a:pt x="617746" y="2297648"/>
                    <a:pt x="630498" y="2292197"/>
                  </a:cubicBezTo>
                  <a:cubicBezTo>
                    <a:pt x="652357" y="2285292"/>
                    <a:pt x="676767" y="2288563"/>
                    <a:pt x="695712" y="2274390"/>
                  </a:cubicBezTo>
                  <a:cubicBezTo>
                    <a:pt x="699355" y="2268212"/>
                    <a:pt x="694983" y="2261308"/>
                    <a:pt x="693161" y="2255130"/>
                  </a:cubicBezTo>
                  <a:cubicBezTo>
                    <a:pt x="693161" y="2224967"/>
                    <a:pt x="656000" y="2244591"/>
                    <a:pt x="640334" y="2230418"/>
                  </a:cubicBezTo>
                  <a:cubicBezTo>
                    <a:pt x="651264" y="2226784"/>
                    <a:pt x="664744" y="2226057"/>
                    <a:pt x="676767" y="2223150"/>
                  </a:cubicBezTo>
                  <a:cubicBezTo>
                    <a:pt x="687697" y="2214428"/>
                    <a:pt x="694983" y="2201346"/>
                    <a:pt x="693890" y="2186083"/>
                  </a:cubicBezTo>
                  <a:cubicBezTo>
                    <a:pt x="684053" y="2181722"/>
                    <a:pt x="673124" y="2185356"/>
                    <a:pt x="663287" y="2183539"/>
                  </a:cubicBezTo>
                  <a:lnTo>
                    <a:pt x="658551" y="2179178"/>
                  </a:lnTo>
                  <a:cubicBezTo>
                    <a:pt x="670209" y="2174817"/>
                    <a:pt x="684053" y="2179905"/>
                    <a:pt x="694983" y="2173000"/>
                  </a:cubicBezTo>
                  <a:cubicBezTo>
                    <a:pt x="706641" y="2162462"/>
                    <a:pt x="706641" y="2146472"/>
                    <a:pt x="710285" y="2132299"/>
                  </a:cubicBezTo>
                  <a:cubicBezTo>
                    <a:pt x="708463" y="2127393"/>
                    <a:pt x="704638" y="2126757"/>
                    <a:pt x="700448" y="2127348"/>
                  </a:cubicBezTo>
                  <a:close/>
                  <a:moveTo>
                    <a:pt x="953824" y="2122487"/>
                  </a:moveTo>
                  <a:cubicBezTo>
                    <a:pt x="951966" y="2123220"/>
                    <a:pt x="951966" y="2125784"/>
                    <a:pt x="951966" y="2127616"/>
                  </a:cubicBezTo>
                  <a:cubicBezTo>
                    <a:pt x="957539" y="2137507"/>
                    <a:pt x="967571" y="2146300"/>
                    <a:pt x="978717" y="2149963"/>
                  </a:cubicBezTo>
                  <a:cubicBezTo>
                    <a:pt x="986891" y="2151062"/>
                    <a:pt x="984290" y="2140072"/>
                    <a:pt x="985034" y="2133111"/>
                  </a:cubicBezTo>
                  <a:cubicBezTo>
                    <a:pt x="980575" y="2122487"/>
                    <a:pt x="964970" y="2125052"/>
                    <a:pt x="953824" y="2122487"/>
                  </a:cubicBezTo>
                  <a:close/>
                  <a:moveTo>
                    <a:pt x="938321" y="2120514"/>
                  </a:moveTo>
                  <a:cubicBezTo>
                    <a:pt x="893089" y="2116137"/>
                    <a:pt x="847856" y="2125256"/>
                    <a:pt x="812473" y="2151884"/>
                  </a:cubicBezTo>
                  <a:cubicBezTo>
                    <a:pt x="788763" y="2169393"/>
                    <a:pt x="775996" y="2197845"/>
                    <a:pt x="755933" y="2216448"/>
                  </a:cubicBezTo>
                  <a:cubicBezTo>
                    <a:pt x="753379" y="2218272"/>
                    <a:pt x="747178" y="2220096"/>
                    <a:pt x="749002" y="2224473"/>
                  </a:cubicBezTo>
                  <a:cubicBezTo>
                    <a:pt x="775996" y="2228850"/>
                    <a:pt x="805907" y="2225203"/>
                    <a:pt x="827794" y="2205870"/>
                  </a:cubicBezTo>
                  <a:cubicBezTo>
                    <a:pt x="852234" y="2177418"/>
                    <a:pt x="880321" y="2151884"/>
                    <a:pt x="915705" y="2142036"/>
                  </a:cubicBezTo>
                  <a:cubicBezTo>
                    <a:pt x="924824" y="2137659"/>
                    <a:pt x="935767" y="2137659"/>
                    <a:pt x="943792" y="2133281"/>
                  </a:cubicBezTo>
                  <a:cubicBezTo>
                    <a:pt x="945616" y="2131457"/>
                    <a:pt x="945616" y="2126715"/>
                    <a:pt x="943792" y="2124162"/>
                  </a:cubicBezTo>
                  <a:close/>
                  <a:moveTo>
                    <a:pt x="1046833" y="2104781"/>
                  </a:moveTo>
                  <a:cubicBezTo>
                    <a:pt x="1042453" y="2109910"/>
                    <a:pt x="1042453" y="2117969"/>
                    <a:pt x="1042453" y="2124197"/>
                  </a:cubicBezTo>
                  <a:cubicBezTo>
                    <a:pt x="1048657" y="2128594"/>
                    <a:pt x="1057051" y="2130425"/>
                    <a:pt x="1065080" y="2128594"/>
                  </a:cubicBezTo>
                  <a:cubicBezTo>
                    <a:pt x="1073108" y="2127861"/>
                    <a:pt x="1072379" y="2119069"/>
                    <a:pt x="1074203" y="2112841"/>
                  </a:cubicBezTo>
                  <a:lnTo>
                    <a:pt x="1067634" y="2105514"/>
                  </a:lnTo>
                  <a:cubicBezTo>
                    <a:pt x="1060700" y="2105514"/>
                    <a:pt x="1053402" y="2101850"/>
                    <a:pt x="1046833" y="2104781"/>
                  </a:cubicBezTo>
                  <a:close/>
                  <a:moveTo>
                    <a:pt x="1001844" y="2098170"/>
                  </a:moveTo>
                  <a:cubicBezTo>
                    <a:pt x="993241" y="2098891"/>
                    <a:pt x="997543" y="2109354"/>
                    <a:pt x="995751" y="2114766"/>
                  </a:cubicBezTo>
                  <a:cubicBezTo>
                    <a:pt x="996826" y="2119096"/>
                    <a:pt x="999335" y="2122704"/>
                    <a:pt x="1003637" y="2123425"/>
                  </a:cubicBezTo>
                  <a:cubicBezTo>
                    <a:pt x="1012599" y="2123425"/>
                    <a:pt x="1023353" y="2128837"/>
                    <a:pt x="1031597" y="2124508"/>
                  </a:cubicBezTo>
                  <a:cubicBezTo>
                    <a:pt x="1030522" y="2117292"/>
                    <a:pt x="1037691" y="2109354"/>
                    <a:pt x="1033031" y="2102499"/>
                  </a:cubicBezTo>
                  <a:cubicBezTo>
                    <a:pt x="1022636" y="2100695"/>
                    <a:pt x="1012599" y="2097087"/>
                    <a:pt x="1001844" y="2098170"/>
                  </a:cubicBezTo>
                  <a:close/>
                  <a:moveTo>
                    <a:pt x="397016" y="2097087"/>
                  </a:moveTo>
                  <a:cubicBezTo>
                    <a:pt x="393391" y="2102566"/>
                    <a:pt x="391578" y="2111331"/>
                    <a:pt x="393391" y="2117540"/>
                  </a:cubicBezTo>
                  <a:cubicBezTo>
                    <a:pt x="406078" y="2149679"/>
                    <a:pt x="426741" y="2177802"/>
                    <a:pt x="433266" y="2212498"/>
                  </a:cubicBezTo>
                  <a:lnTo>
                    <a:pt x="436891" y="2216150"/>
                  </a:lnTo>
                  <a:cubicBezTo>
                    <a:pt x="436891" y="2215420"/>
                    <a:pt x="437616" y="2215420"/>
                    <a:pt x="437616" y="2214324"/>
                  </a:cubicBezTo>
                  <a:cubicBezTo>
                    <a:pt x="433991" y="2178897"/>
                    <a:pt x="435079" y="2144201"/>
                    <a:pt x="417679" y="2113888"/>
                  </a:cubicBezTo>
                  <a:cubicBezTo>
                    <a:pt x="409703" y="2109505"/>
                    <a:pt x="406078" y="2098183"/>
                    <a:pt x="397016" y="2097087"/>
                  </a:cubicBezTo>
                  <a:close/>
                  <a:moveTo>
                    <a:pt x="1135653" y="2092902"/>
                  </a:moveTo>
                  <a:cubicBezTo>
                    <a:pt x="1121268" y="2092902"/>
                    <a:pt x="1107065" y="2095067"/>
                    <a:pt x="1094604" y="2099396"/>
                  </a:cubicBezTo>
                  <a:cubicBezTo>
                    <a:pt x="1082876" y="2106612"/>
                    <a:pt x="1077378" y="2117797"/>
                    <a:pt x="1077378" y="2131868"/>
                  </a:cubicBezTo>
                  <a:lnTo>
                    <a:pt x="1080310" y="2133672"/>
                  </a:lnTo>
                  <a:cubicBezTo>
                    <a:pt x="1103767" y="2131868"/>
                    <a:pt x="1126490" y="2139084"/>
                    <a:pt x="1148481" y="2143414"/>
                  </a:cubicBezTo>
                  <a:cubicBezTo>
                    <a:pt x="1200525" y="2169752"/>
                    <a:pt x="1257700" y="2209800"/>
                    <a:pt x="1319640" y="2187070"/>
                  </a:cubicBezTo>
                  <a:cubicBezTo>
                    <a:pt x="1332468" y="2180936"/>
                    <a:pt x="1351526" y="2172277"/>
                    <a:pt x="1355191" y="2156402"/>
                  </a:cubicBezTo>
                  <a:cubicBezTo>
                    <a:pt x="1334300" y="2170473"/>
                    <a:pt x="1305346" y="2166865"/>
                    <a:pt x="1283356" y="2155681"/>
                  </a:cubicBezTo>
                  <a:cubicBezTo>
                    <a:pt x="1249637" y="2132950"/>
                    <a:pt x="1217018" y="2109859"/>
                    <a:pt x="1177801" y="2099396"/>
                  </a:cubicBezTo>
                  <a:cubicBezTo>
                    <a:pt x="1164607" y="2095067"/>
                    <a:pt x="1150038" y="2092902"/>
                    <a:pt x="1135653" y="2092902"/>
                  </a:cubicBezTo>
                  <a:close/>
                  <a:moveTo>
                    <a:pt x="963115" y="2092574"/>
                  </a:moveTo>
                  <a:cubicBezTo>
                    <a:pt x="958154" y="2091500"/>
                    <a:pt x="953193" y="2091500"/>
                    <a:pt x="949224" y="2095438"/>
                  </a:cubicBezTo>
                  <a:cubicBezTo>
                    <a:pt x="945616" y="2102239"/>
                    <a:pt x="947420" y="2111188"/>
                    <a:pt x="953554" y="2117274"/>
                  </a:cubicBezTo>
                  <a:cubicBezTo>
                    <a:pt x="964378" y="2120496"/>
                    <a:pt x="975923" y="2124075"/>
                    <a:pt x="986747" y="2117274"/>
                  </a:cubicBezTo>
                  <a:cubicBezTo>
                    <a:pt x="986025" y="2110114"/>
                    <a:pt x="993241" y="2103313"/>
                    <a:pt x="986025" y="2097227"/>
                  </a:cubicBezTo>
                  <a:lnTo>
                    <a:pt x="977005" y="2096154"/>
                  </a:lnTo>
                  <a:cubicBezTo>
                    <a:pt x="973037" y="2095796"/>
                    <a:pt x="968076" y="2093648"/>
                    <a:pt x="963115" y="2092574"/>
                  </a:cubicBezTo>
                  <a:close/>
                  <a:moveTo>
                    <a:pt x="249797" y="2087562"/>
                  </a:moveTo>
                  <a:lnTo>
                    <a:pt x="248703" y="2090091"/>
                  </a:lnTo>
                  <a:cubicBezTo>
                    <a:pt x="264017" y="2115741"/>
                    <a:pt x="269486" y="2144643"/>
                    <a:pt x="285164" y="2168487"/>
                  </a:cubicBezTo>
                  <a:cubicBezTo>
                    <a:pt x="293186" y="2184021"/>
                    <a:pt x="304853" y="2195582"/>
                    <a:pt x="317614" y="2208949"/>
                  </a:cubicBezTo>
                  <a:cubicBezTo>
                    <a:pt x="348606" y="2229902"/>
                    <a:pt x="382150" y="2252662"/>
                    <a:pt x="422622" y="2246521"/>
                  </a:cubicBezTo>
                  <a:cubicBezTo>
                    <a:pt x="425539" y="2246521"/>
                    <a:pt x="428091" y="2243992"/>
                    <a:pt x="425539" y="2241102"/>
                  </a:cubicBezTo>
                  <a:cubicBezTo>
                    <a:pt x="410955" y="2238573"/>
                    <a:pt x="396370" y="2231709"/>
                    <a:pt x="384703" y="2222677"/>
                  </a:cubicBezTo>
                  <a:cubicBezTo>
                    <a:pt x="354075" y="2201001"/>
                    <a:pt x="340220" y="2169209"/>
                    <a:pt x="324907" y="2137779"/>
                  </a:cubicBezTo>
                  <a:cubicBezTo>
                    <a:pt x="306676" y="2111406"/>
                    <a:pt x="277872" y="2095510"/>
                    <a:pt x="249797" y="2087562"/>
                  </a:cubicBezTo>
                  <a:close/>
                  <a:moveTo>
                    <a:pt x="1047114" y="2078037"/>
                  </a:moveTo>
                  <a:cubicBezTo>
                    <a:pt x="1044041" y="2082409"/>
                    <a:pt x="1044041" y="2089332"/>
                    <a:pt x="1045962" y="2094797"/>
                  </a:cubicBezTo>
                  <a:cubicBezTo>
                    <a:pt x="1052875" y="2096619"/>
                    <a:pt x="1062477" y="2100262"/>
                    <a:pt x="1067854" y="2094797"/>
                  </a:cubicBezTo>
                  <a:cubicBezTo>
                    <a:pt x="1065166" y="2086782"/>
                    <a:pt x="1056716" y="2079859"/>
                    <a:pt x="1047114" y="2078037"/>
                  </a:cubicBezTo>
                  <a:close/>
                  <a:moveTo>
                    <a:pt x="689173" y="2062162"/>
                  </a:moveTo>
                  <a:lnTo>
                    <a:pt x="688441" y="2064704"/>
                  </a:lnTo>
                  <a:cubicBezTo>
                    <a:pt x="693926" y="2072691"/>
                    <a:pt x="694657" y="2083946"/>
                    <a:pt x="703798" y="2091207"/>
                  </a:cubicBezTo>
                  <a:cubicBezTo>
                    <a:pt x="730124" y="2120252"/>
                    <a:pt x="769246" y="2143125"/>
                    <a:pt x="810929" y="2135138"/>
                  </a:cubicBezTo>
                  <a:cubicBezTo>
                    <a:pt x="850052" y="2117711"/>
                    <a:pt x="892831" y="2107182"/>
                    <a:pt x="937438" y="2112265"/>
                  </a:cubicBezTo>
                  <a:lnTo>
                    <a:pt x="939266" y="2107182"/>
                  </a:lnTo>
                  <a:cubicBezTo>
                    <a:pt x="930125" y="2097379"/>
                    <a:pt x="915500" y="2093023"/>
                    <a:pt x="903800" y="2086851"/>
                  </a:cubicBezTo>
                  <a:lnTo>
                    <a:pt x="871990" y="2077774"/>
                  </a:lnTo>
                  <a:cubicBezTo>
                    <a:pt x="840911" y="2070876"/>
                    <a:pt x="812026" y="2082494"/>
                    <a:pt x="784603" y="2091933"/>
                  </a:cubicBezTo>
                  <a:cubicBezTo>
                    <a:pt x="749137" y="2093749"/>
                    <a:pt x="714767" y="2083946"/>
                    <a:pt x="689173" y="2062162"/>
                  </a:cubicBezTo>
                  <a:close/>
                  <a:moveTo>
                    <a:pt x="1013032" y="2061679"/>
                  </a:moveTo>
                  <a:cubicBezTo>
                    <a:pt x="1009936" y="2061141"/>
                    <a:pt x="1006930" y="2061141"/>
                    <a:pt x="1004197" y="2063294"/>
                  </a:cubicBezTo>
                  <a:cubicBezTo>
                    <a:pt x="1001647" y="2072267"/>
                    <a:pt x="998003" y="2083393"/>
                    <a:pt x="1003468" y="2090572"/>
                  </a:cubicBezTo>
                  <a:cubicBezTo>
                    <a:pt x="1015127" y="2091289"/>
                    <a:pt x="1031523" y="2100262"/>
                    <a:pt x="1038810" y="2088777"/>
                  </a:cubicBezTo>
                  <a:cubicBezTo>
                    <a:pt x="1042453" y="2082676"/>
                    <a:pt x="1039538" y="2076574"/>
                    <a:pt x="1035895" y="2070472"/>
                  </a:cubicBezTo>
                  <a:lnTo>
                    <a:pt x="1022414" y="2063294"/>
                  </a:lnTo>
                  <a:cubicBezTo>
                    <a:pt x="1019317" y="2063294"/>
                    <a:pt x="1016129" y="2062217"/>
                    <a:pt x="1013032" y="2061679"/>
                  </a:cubicBezTo>
                  <a:close/>
                  <a:moveTo>
                    <a:pt x="991898" y="2059728"/>
                  </a:moveTo>
                  <a:cubicBezTo>
                    <a:pt x="978343" y="2058987"/>
                    <a:pt x="965521" y="2064173"/>
                    <a:pt x="957462" y="2074175"/>
                  </a:cubicBezTo>
                  <a:cubicBezTo>
                    <a:pt x="951966" y="2077879"/>
                    <a:pt x="955630" y="2084176"/>
                    <a:pt x="959293" y="2086769"/>
                  </a:cubicBezTo>
                  <a:cubicBezTo>
                    <a:pt x="970284" y="2086769"/>
                    <a:pt x="980908" y="2092325"/>
                    <a:pt x="991166" y="2086028"/>
                  </a:cubicBezTo>
                  <a:lnTo>
                    <a:pt x="994829" y="2062321"/>
                  </a:lnTo>
                  <a:close/>
                  <a:moveTo>
                    <a:pt x="1115453" y="2034679"/>
                  </a:moveTo>
                  <a:cubicBezTo>
                    <a:pt x="1093723" y="2047048"/>
                    <a:pt x="1076045" y="2068876"/>
                    <a:pt x="1074203" y="2092887"/>
                  </a:cubicBezTo>
                  <a:cubicBezTo>
                    <a:pt x="1077150" y="2095434"/>
                    <a:pt x="1077150" y="2103437"/>
                    <a:pt x="1083411" y="2100891"/>
                  </a:cubicBezTo>
                  <a:cubicBezTo>
                    <a:pt x="1090777" y="2092159"/>
                    <a:pt x="1103668" y="2092159"/>
                    <a:pt x="1111770" y="2084156"/>
                  </a:cubicBezTo>
                  <a:cubicBezTo>
                    <a:pt x="1119136" y="2070695"/>
                    <a:pt x="1118400" y="2055779"/>
                    <a:pt x="1119136" y="2041591"/>
                  </a:cubicBezTo>
                  <a:cubicBezTo>
                    <a:pt x="1120241" y="2039044"/>
                    <a:pt x="1120241" y="2033587"/>
                    <a:pt x="1115453" y="2034679"/>
                  </a:cubicBezTo>
                  <a:close/>
                  <a:moveTo>
                    <a:pt x="530913" y="2025650"/>
                  </a:moveTo>
                  <a:cubicBezTo>
                    <a:pt x="497209" y="2047824"/>
                    <a:pt x="475228" y="2085992"/>
                    <a:pt x="480723" y="2124887"/>
                  </a:cubicBezTo>
                  <a:cubicBezTo>
                    <a:pt x="478159" y="2161965"/>
                    <a:pt x="476327" y="2196498"/>
                    <a:pt x="459841" y="2228850"/>
                  </a:cubicBezTo>
                  <a:cubicBezTo>
                    <a:pt x="476327" y="2222671"/>
                    <a:pt x="488783" y="2209584"/>
                    <a:pt x="500872" y="2197952"/>
                  </a:cubicBezTo>
                  <a:cubicBezTo>
                    <a:pt x="508932" y="2188501"/>
                    <a:pt x="514427" y="2178686"/>
                    <a:pt x="521754" y="2167054"/>
                  </a:cubicBezTo>
                  <a:cubicBezTo>
                    <a:pt x="531646" y="2134339"/>
                    <a:pt x="540804" y="2102714"/>
                    <a:pt x="533477" y="2066363"/>
                  </a:cubicBezTo>
                  <a:cubicBezTo>
                    <a:pt x="538240" y="2056548"/>
                    <a:pt x="530913" y="2041645"/>
                    <a:pt x="535309" y="2030376"/>
                  </a:cubicBezTo>
                  <a:cubicBezTo>
                    <a:pt x="535309" y="2027468"/>
                    <a:pt x="534576" y="2025650"/>
                    <a:pt x="530913" y="2025650"/>
                  </a:cubicBezTo>
                  <a:close/>
                  <a:moveTo>
                    <a:pt x="871254" y="2019300"/>
                  </a:moveTo>
                  <a:lnTo>
                    <a:pt x="869416" y="2024000"/>
                  </a:lnTo>
                  <a:cubicBezTo>
                    <a:pt x="874930" y="2040629"/>
                    <a:pt x="876767" y="2057982"/>
                    <a:pt x="889264" y="2070273"/>
                  </a:cubicBezTo>
                  <a:cubicBezTo>
                    <a:pt x="905804" y="2077503"/>
                    <a:pt x="922344" y="2084372"/>
                    <a:pt x="937781" y="2092325"/>
                  </a:cubicBezTo>
                  <a:cubicBezTo>
                    <a:pt x="944029" y="2087264"/>
                    <a:pt x="937046" y="2081118"/>
                    <a:pt x="935208" y="2074973"/>
                  </a:cubicBezTo>
                  <a:cubicBezTo>
                    <a:pt x="921241" y="2051836"/>
                    <a:pt x="896615" y="2030146"/>
                    <a:pt x="871254" y="2019300"/>
                  </a:cubicBezTo>
                  <a:close/>
                  <a:moveTo>
                    <a:pt x="406747" y="2003383"/>
                  </a:moveTo>
                  <a:cubicBezTo>
                    <a:pt x="403945" y="2002384"/>
                    <a:pt x="401505" y="2002112"/>
                    <a:pt x="400601" y="2005562"/>
                  </a:cubicBezTo>
                  <a:cubicBezTo>
                    <a:pt x="407831" y="2023356"/>
                    <a:pt x="399516" y="2042965"/>
                    <a:pt x="403131" y="2060396"/>
                  </a:cubicBezTo>
                  <a:cubicBezTo>
                    <a:pt x="415784" y="2081821"/>
                    <a:pt x="432052" y="2101067"/>
                    <a:pt x="437475" y="2125034"/>
                  </a:cubicBezTo>
                  <a:cubicBezTo>
                    <a:pt x="445428" y="2157716"/>
                    <a:pt x="445428" y="2189309"/>
                    <a:pt x="443620" y="2221992"/>
                  </a:cubicBezTo>
                  <a:cubicBezTo>
                    <a:pt x="443620" y="2226349"/>
                    <a:pt x="443620" y="2232523"/>
                    <a:pt x="447959" y="2233612"/>
                  </a:cubicBezTo>
                  <a:cubicBezTo>
                    <a:pt x="458804" y="2219450"/>
                    <a:pt x="460611" y="2200930"/>
                    <a:pt x="465311" y="2185678"/>
                  </a:cubicBezTo>
                  <a:cubicBezTo>
                    <a:pt x="472541" y="2138107"/>
                    <a:pt x="471457" y="2082547"/>
                    <a:pt x="447236" y="2040060"/>
                  </a:cubicBezTo>
                  <a:cubicBezTo>
                    <a:pt x="439282" y="2027713"/>
                    <a:pt x="428437" y="2013551"/>
                    <a:pt x="415061" y="2005562"/>
                  </a:cubicBezTo>
                  <a:cubicBezTo>
                    <a:pt x="412712" y="2006107"/>
                    <a:pt x="409548" y="2004382"/>
                    <a:pt x="406747" y="2003383"/>
                  </a:cubicBezTo>
                  <a:close/>
                  <a:moveTo>
                    <a:pt x="382920" y="2001837"/>
                  </a:moveTo>
                  <a:cubicBezTo>
                    <a:pt x="368488" y="2017858"/>
                    <a:pt x="360190" y="2037155"/>
                    <a:pt x="350448" y="2055725"/>
                  </a:cubicBezTo>
                  <a:cubicBezTo>
                    <a:pt x="344315" y="2076115"/>
                    <a:pt x="336016" y="2096505"/>
                    <a:pt x="340707" y="2117623"/>
                  </a:cubicBezTo>
                  <a:cubicBezTo>
                    <a:pt x="337820" y="2132915"/>
                    <a:pt x="347923" y="2147844"/>
                    <a:pt x="349727" y="2162044"/>
                  </a:cubicBezTo>
                  <a:cubicBezTo>
                    <a:pt x="358386" y="2186803"/>
                    <a:pt x="378230" y="2207193"/>
                    <a:pt x="399877" y="2224670"/>
                  </a:cubicBezTo>
                  <a:cubicBezTo>
                    <a:pt x="412505" y="2230131"/>
                    <a:pt x="424051" y="2239962"/>
                    <a:pt x="438483" y="2237049"/>
                  </a:cubicBezTo>
                  <a:cubicBezTo>
                    <a:pt x="439204" y="2234501"/>
                    <a:pt x="437400" y="2233772"/>
                    <a:pt x="435596" y="2231952"/>
                  </a:cubicBezTo>
                  <a:cubicBezTo>
                    <a:pt x="411423" y="2221393"/>
                    <a:pt x="391579" y="2199182"/>
                    <a:pt x="386167" y="2172603"/>
                  </a:cubicBezTo>
                  <a:cubicBezTo>
                    <a:pt x="385445" y="2150392"/>
                    <a:pt x="378230" y="2130002"/>
                    <a:pt x="384724" y="2108884"/>
                  </a:cubicBezTo>
                  <a:cubicBezTo>
                    <a:pt x="384724" y="2084125"/>
                    <a:pt x="396269" y="2063735"/>
                    <a:pt x="396269" y="2037884"/>
                  </a:cubicBezTo>
                  <a:cubicBezTo>
                    <a:pt x="392661" y="2026596"/>
                    <a:pt x="396991" y="2008027"/>
                    <a:pt x="382920" y="2001837"/>
                  </a:cubicBezTo>
                  <a:close/>
                  <a:moveTo>
                    <a:pt x="1117561" y="1905000"/>
                  </a:moveTo>
                  <a:cubicBezTo>
                    <a:pt x="1077853" y="1949418"/>
                    <a:pt x="1061524" y="2007670"/>
                    <a:pt x="1050391" y="2066286"/>
                  </a:cubicBezTo>
                  <a:cubicBezTo>
                    <a:pt x="1055958" y="2069563"/>
                    <a:pt x="1060411" y="2081213"/>
                    <a:pt x="1069689" y="2076844"/>
                  </a:cubicBezTo>
                  <a:cubicBezTo>
                    <a:pt x="1079708" y="2049539"/>
                    <a:pt x="1091955" y="2020048"/>
                    <a:pt x="1099006" y="1992015"/>
                  </a:cubicBezTo>
                  <a:cubicBezTo>
                    <a:pt x="1105686" y="1970534"/>
                    <a:pt x="1114963" y="1953058"/>
                    <a:pt x="1123128" y="1932670"/>
                  </a:cubicBezTo>
                  <a:cubicBezTo>
                    <a:pt x="1124983" y="1922840"/>
                    <a:pt x="1135003" y="1915923"/>
                    <a:pt x="1136116" y="1905000"/>
                  </a:cubicBezTo>
                  <a:close/>
                  <a:moveTo>
                    <a:pt x="1237038" y="1820231"/>
                  </a:moveTo>
                  <a:cubicBezTo>
                    <a:pt x="1220015" y="1827499"/>
                    <a:pt x="1198283" y="1830043"/>
                    <a:pt x="1188503" y="1847850"/>
                  </a:cubicBezTo>
                  <a:cubicBezTo>
                    <a:pt x="1205527" y="1846033"/>
                    <a:pt x="1227259" y="1842399"/>
                    <a:pt x="1246093" y="1843489"/>
                  </a:cubicBezTo>
                  <a:cubicBezTo>
                    <a:pt x="1253337" y="1837311"/>
                    <a:pt x="1263116" y="1831860"/>
                    <a:pt x="1263116" y="1821321"/>
                  </a:cubicBezTo>
                  <a:cubicBezTo>
                    <a:pt x="1255148" y="1817687"/>
                    <a:pt x="1246093" y="1820231"/>
                    <a:pt x="1237038" y="1820231"/>
                  </a:cubicBezTo>
                  <a:close/>
                  <a:moveTo>
                    <a:pt x="997432" y="1801757"/>
                  </a:moveTo>
                  <a:cubicBezTo>
                    <a:pt x="974496" y="1817519"/>
                    <a:pt x="964666" y="1843671"/>
                    <a:pt x="968307" y="1871256"/>
                  </a:cubicBezTo>
                  <a:cubicBezTo>
                    <a:pt x="968307" y="1874122"/>
                    <a:pt x="971948" y="1874838"/>
                    <a:pt x="973768" y="1874122"/>
                  </a:cubicBezTo>
                  <a:cubicBezTo>
                    <a:pt x="986510" y="1859076"/>
                    <a:pt x="1003621" y="1850478"/>
                    <a:pt x="1020004" y="1843671"/>
                  </a:cubicBezTo>
                  <a:cubicBezTo>
                    <a:pt x="1046217" y="1840805"/>
                    <a:pt x="1071338" y="1834715"/>
                    <a:pt x="1097551" y="1840089"/>
                  </a:cubicBezTo>
                  <a:lnTo>
                    <a:pt x="1099371" y="1838297"/>
                  </a:lnTo>
                  <a:cubicBezTo>
                    <a:pt x="1101191" y="1826834"/>
                    <a:pt x="1089541" y="1822535"/>
                    <a:pt x="1083352" y="1816445"/>
                  </a:cubicBezTo>
                  <a:cubicBezTo>
                    <a:pt x="1067697" y="1807847"/>
                    <a:pt x="1054227" y="1821818"/>
                    <a:pt x="1040756" y="1821818"/>
                  </a:cubicBezTo>
                  <a:cubicBezTo>
                    <a:pt x="1029834" y="1809638"/>
                    <a:pt x="1014543" y="1793875"/>
                    <a:pt x="997432" y="1801757"/>
                  </a:cubicBezTo>
                  <a:close/>
                  <a:moveTo>
                    <a:pt x="949356" y="1670386"/>
                  </a:moveTo>
                  <a:cubicBezTo>
                    <a:pt x="896192" y="1665287"/>
                    <a:pt x="844485" y="1680219"/>
                    <a:pt x="809164" y="1718096"/>
                  </a:cubicBezTo>
                  <a:cubicBezTo>
                    <a:pt x="782946" y="1742133"/>
                    <a:pt x="771294" y="1774183"/>
                    <a:pt x="769474" y="1808418"/>
                  </a:cubicBezTo>
                  <a:cubicBezTo>
                    <a:pt x="768381" y="1810239"/>
                    <a:pt x="765832" y="1809510"/>
                    <a:pt x="764011" y="1808418"/>
                  </a:cubicBezTo>
                  <a:cubicBezTo>
                    <a:pt x="741435" y="1793486"/>
                    <a:pt x="725777" y="1771269"/>
                    <a:pt x="708663" y="1752695"/>
                  </a:cubicBezTo>
                  <a:lnTo>
                    <a:pt x="702473" y="1748325"/>
                  </a:lnTo>
                  <a:cubicBezTo>
                    <a:pt x="693369" y="1732300"/>
                    <a:pt x="681717" y="1718096"/>
                    <a:pt x="675163" y="1701343"/>
                  </a:cubicBezTo>
                  <a:cubicBezTo>
                    <a:pt x="670793" y="1692602"/>
                    <a:pt x="660961" y="1686411"/>
                    <a:pt x="659141" y="1675849"/>
                  </a:cubicBezTo>
                  <a:cubicBezTo>
                    <a:pt x="655499" y="1671479"/>
                    <a:pt x="654407" y="1678398"/>
                    <a:pt x="651858" y="1678398"/>
                  </a:cubicBezTo>
                  <a:cubicBezTo>
                    <a:pt x="621999" y="1669658"/>
                    <a:pt x="590319" y="1667837"/>
                    <a:pt x="559368" y="1674756"/>
                  </a:cubicBezTo>
                  <a:cubicBezTo>
                    <a:pt x="509481" y="1690781"/>
                    <a:pt x="449763" y="1725380"/>
                    <a:pt x="442845" y="1782924"/>
                  </a:cubicBezTo>
                  <a:cubicBezTo>
                    <a:pt x="442845" y="1789844"/>
                    <a:pt x="439203" y="1800770"/>
                    <a:pt x="443573" y="1805868"/>
                  </a:cubicBezTo>
                  <a:cubicBezTo>
                    <a:pt x="451584" y="1800770"/>
                    <a:pt x="460687" y="1797128"/>
                    <a:pt x="467242" y="1789844"/>
                  </a:cubicBezTo>
                  <a:cubicBezTo>
                    <a:pt x="481443" y="1778553"/>
                    <a:pt x="478166" y="1759979"/>
                    <a:pt x="484356" y="1744683"/>
                  </a:cubicBezTo>
                  <a:cubicBezTo>
                    <a:pt x="490546" y="1752695"/>
                    <a:pt x="486905" y="1766171"/>
                    <a:pt x="489818" y="1775640"/>
                  </a:cubicBezTo>
                  <a:cubicBezTo>
                    <a:pt x="490546" y="1778553"/>
                    <a:pt x="495280" y="1776732"/>
                    <a:pt x="497101" y="1776732"/>
                  </a:cubicBezTo>
                  <a:cubicBezTo>
                    <a:pt x="513123" y="1773090"/>
                    <a:pt x="520405" y="1757066"/>
                    <a:pt x="524047" y="1743954"/>
                  </a:cubicBezTo>
                  <a:cubicBezTo>
                    <a:pt x="525139" y="1741405"/>
                    <a:pt x="523318" y="1735214"/>
                    <a:pt x="527688" y="1733393"/>
                  </a:cubicBezTo>
                  <a:cubicBezTo>
                    <a:pt x="533150" y="1744683"/>
                    <a:pt x="530601" y="1758158"/>
                    <a:pt x="527688" y="1770541"/>
                  </a:cubicBezTo>
                  <a:cubicBezTo>
                    <a:pt x="531329" y="1783652"/>
                    <a:pt x="539704" y="1797128"/>
                    <a:pt x="553177" y="1801498"/>
                  </a:cubicBezTo>
                  <a:cubicBezTo>
                    <a:pt x="566650" y="1789844"/>
                    <a:pt x="563009" y="1771269"/>
                    <a:pt x="570292" y="1757066"/>
                  </a:cubicBezTo>
                  <a:cubicBezTo>
                    <a:pt x="574661" y="1743954"/>
                    <a:pt x="568471" y="1732300"/>
                    <a:pt x="577574" y="1721738"/>
                  </a:cubicBezTo>
                  <a:cubicBezTo>
                    <a:pt x="581944" y="1729022"/>
                    <a:pt x="581216" y="1739584"/>
                    <a:pt x="581216" y="1747596"/>
                  </a:cubicBezTo>
                  <a:cubicBezTo>
                    <a:pt x="583765" y="1770541"/>
                    <a:pt x="573933" y="1789844"/>
                    <a:pt x="567743" y="1810239"/>
                  </a:cubicBezTo>
                  <a:cubicBezTo>
                    <a:pt x="566650" y="1813881"/>
                    <a:pt x="569564" y="1816430"/>
                    <a:pt x="572841" y="1815702"/>
                  </a:cubicBezTo>
                  <a:cubicBezTo>
                    <a:pt x="600151" y="1803319"/>
                    <a:pt x="604520" y="1773090"/>
                    <a:pt x="611075" y="1749417"/>
                  </a:cubicBezTo>
                  <a:cubicBezTo>
                    <a:pt x="616537" y="1734121"/>
                    <a:pt x="612896" y="1715547"/>
                    <a:pt x="616537" y="1699522"/>
                  </a:cubicBezTo>
                  <a:cubicBezTo>
                    <a:pt x="617265" y="1693331"/>
                    <a:pt x="624548" y="1692602"/>
                    <a:pt x="630010" y="1690781"/>
                  </a:cubicBezTo>
                  <a:cubicBezTo>
                    <a:pt x="640934" y="1690781"/>
                    <a:pt x="651858" y="1692602"/>
                    <a:pt x="658048" y="1702436"/>
                  </a:cubicBezTo>
                  <a:cubicBezTo>
                    <a:pt x="669701" y="1733393"/>
                    <a:pt x="692641" y="1760708"/>
                    <a:pt x="712304" y="1787294"/>
                  </a:cubicBezTo>
                  <a:cubicBezTo>
                    <a:pt x="700652" y="1795307"/>
                    <a:pt x="684266" y="1794578"/>
                    <a:pt x="671521" y="1800770"/>
                  </a:cubicBezTo>
                  <a:cubicBezTo>
                    <a:pt x="637293" y="1814609"/>
                    <a:pt x="600151" y="1844109"/>
                    <a:pt x="584857" y="1878344"/>
                  </a:cubicBezTo>
                  <a:cubicBezTo>
                    <a:pt x="564101" y="1918406"/>
                    <a:pt x="567743" y="1973400"/>
                    <a:pt x="578303" y="2013826"/>
                  </a:cubicBezTo>
                  <a:cubicBezTo>
                    <a:pt x="581216" y="2019289"/>
                    <a:pt x="581944" y="2026209"/>
                    <a:pt x="587406" y="2028030"/>
                  </a:cubicBezTo>
                  <a:cubicBezTo>
                    <a:pt x="608162" y="2007635"/>
                    <a:pt x="609982" y="1980320"/>
                    <a:pt x="612896" y="1953005"/>
                  </a:cubicBezTo>
                  <a:cubicBezTo>
                    <a:pt x="614716" y="1934431"/>
                    <a:pt x="603792" y="1918406"/>
                    <a:pt x="601243" y="1901653"/>
                  </a:cubicBezTo>
                  <a:cubicBezTo>
                    <a:pt x="612896" y="1908573"/>
                    <a:pt x="618358" y="1918406"/>
                    <a:pt x="624548" y="1929696"/>
                  </a:cubicBezTo>
                  <a:cubicBezTo>
                    <a:pt x="631102" y="1941351"/>
                    <a:pt x="644575" y="1932610"/>
                    <a:pt x="652586" y="1928968"/>
                  </a:cubicBezTo>
                  <a:cubicBezTo>
                    <a:pt x="673342" y="1920956"/>
                    <a:pt x="659869" y="1900560"/>
                    <a:pt x="662782" y="1885628"/>
                  </a:cubicBezTo>
                  <a:cubicBezTo>
                    <a:pt x="661690" y="1875795"/>
                    <a:pt x="656228" y="1864505"/>
                    <a:pt x="658048" y="1854671"/>
                  </a:cubicBezTo>
                  <a:lnTo>
                    <a:pt x="662782" y="1859042"/>
                  </a:lnTo>
                  <a:cubicBezTo>
                    <a:pt x="670793" y="1878344"/>
                    <a:pt x="678804" y="1898739"/>
                    <a:pt x="676983" y="1922048"/>
                  </a:cubicBezTo>
                  <a:cubicBezTo>
                    <a:pt x="686087" y="1932610"/>
                    <a:pt x="695190" y="1943900"/>
                    <a:pt x="709755" y="1943172"/>
                  </a:cubicBezTo>
                  <a:cubicBezTo>
                    <a:pt x="717038" y="1923505"/>
                    <a:pt x="712304" y="1903474"/>
                    <a:pt x="708663" y="1883079"/>
                  </a:cubicBezTo>
                  <a:cubicBezTo>
                    <a:pt x="707935" y="1871424"/>
                    <a:pt x="702473" y="1860863"/>
                    <a:pt x="701380" y="1849208"/>
                  </a:cubicBezTo>
                  <a:cubicBezTo>
                    <a:pt x="713397" y="1865233"/>
                    <a:pt x="721408" y="1885628"/>
                    <a:pt x="725049" y="1904931"/>
                  </a:cubicBezTo>
                  <a:cubicBezTo>
                    <a:pt x="728690" y="1914764"/>
                    <a:pt x="725049" y="1928240"/>
                    <a:pt x="729419" y="1937709"/>
                  </a:cubicBezTo>
                  <a:cubicBezTo>
                    <a:pt x="737794" y="1934431"/>
                    <a:pt x="739614" y="1924598"/>
                    <a:pt x="745076" y="1918406"/>
                  </a:cubicBezTo>
                  <a:cubicBezTo>
                    <a:pt x="754180" y="1890727"/>
                    <a:pt x="741435" y="1864505"/>
                    <a:pt x="730511" y="1841196"/>
                  </a:cubicBezTo>
                  <a:cubicBezTo>
                    <a:pt x="724321" y="1831727"/>
                    <a:pt x="713397" y="1824443"/>
                    <a:pt x="709755" y="1813152"/>
                  </a:cubicBezTo>
                  <a:cubicBezTo>
                    <a:pt x="713397" y="1801498"/>
                    <a:pt x="724321" y="1805868"/>
                    <a:pt x="731239" y="1806961"/>
                  </a:cubicBezTo>
                  <a:cubicBezTo>
                    <a:pt x="750538" y="1822622"/>
                    <a:pt x="767653" y="1837918"/>
                    <a:pt x="785860" y="1854671"/>
                  </a:cubicBezTo>
                  <a:cubicBezTo>
                    <a:pt x="815719" y="1876887"/>
                    <a:pt x="845578" y="1901653"/>
                    <a:pt x="867062" y="1928968"/>
                  </a:cubicBezTo>
                  <a:cubicBezTo>
                    <a:pt x="847398" y="1933338"/>
                    <a:pt x="827371" y="1943172"/>
                    <a:pt x="813898" y="1958104"/>
                  </a:cubicBezTo>
                  <a:cubicBezTo>
                    <a:pt x="812077" y="1961746"/>
                    <a:pt x="805523" y="1965388"/>
                    <a:pt x="810985" y="1968666"/>
                  </a:cubicBezTo>
                  <a:cubicBezTo>
                    <a:pt x="838295" y="1975950"/>
                    <a:pt x="870703" y="1989061"/>
                    <a:pt x="896921" y="1974129"/>
                  </a:cubicBezTo>
                  <a:cubicBezTo>
                    <a:pt x="903475" y="1970487"/>
                    <a:pt x="909665" y="1974857"/>
                    <a:pt x="912214" y="1980320"/>
                  </a:cubicBezTo>
                  <a:cubicBezTo>
                    <a:pt x="931513" y="2005814"/>
                    <a:pt x="942073" y="2033493"/>
                    <a:pt x="958459" y="2058987"/>
                  </a:cubicBezTo>
                  <a:cubicBezTo>
                    <a:pt x="965014" y="2056438"/>
                    <a:pt x="973025" y="2056438"/>
                    <a:pt x="976666" y="2050975"/>
                  </a:cubicBezTo>
                  <a:cubicBezTo>
                    <a:pt x="971932" y="2037135"/>
                    <a:pt x="963193" y="2022931"/>
                    <a:pt x="955911" y="2010549"/>
                  </a:cubicBezTo>
                  <a:cubicBezTo>
                    <a:pt x="954090" y="1994524"/>
                    <a:pt x="943894" y="1978499"/>
                    <a:pt x="952269" y="1962474"/>
                  </a:cubicBezTo>
                  <a:cubicBezTo>
                    <a:pt x="957731" y="1962474"/>
                    <a:pt x="961373" y="1970487"/>
                    <a:pt x="965014" y="1974129"/>
                  </a:cubicBezTo>
                  <a:cubicBezTo>
                    <a:pt x="985770" y="1992703"/>
                    <a:pt x="1016357" y="1999623"/>
                    <a:pt x="1043667" y="1993431"/>
                  </a:cubicBezTo>
                  <a:cubicBezTo>
                    <a:pt x="1049857" y="1990153"/>
                    <a:pt x="1058232" y="1991974"/>
                    <a:pt x="1062602" y="1986511"/>
                  </a:cubicBezTo>
                  <a:cubicBezTo>
                    <a:pt x="1064423" y="1980320"/>
                    <a:pt x="1060053" y="1977771"/>
                    <a:pt x="1058961" y="1973400"/>
                  </a:cubicBezTo>
                  <a:cubicBezTo>
                    <a:pt x="1041846" y="1959196"/>
                    <a:pt x="1016357" y="1953005"/>
                    <a:pt x="1007254" y="1929696"/>
                  </a:cubicBezTo>
                  <a:lnTo>
                    <a:pt x="1008346" y="1928968"/>
                  </a:lnTo>
                  <a:cubicBezTo>
                    <a:pt x="1025460" y="1939530"/>
                    <a:pt x="1041846" y="1951184"/>
                    <a:pt x="1062602" y="1951912"/>
                  </a:cubicBezTo>
                  <a:cubicBezTo>
                    <a:pt x="1077896" y="1939530"/>
                    <a:pt x="1089912" y="1928968"/>
                    <a:pt x="1094282" y="1910394"/>
                  </a:cubicBezTo>
                  <a:cubicBezTo>
                    <a:pt x="1084450" y="1899832"/>
                    <a:pt x="1066972" y="1890727"/>
                    <a:pt x="1065151" y="1875795"/>
                  </a:cubicBezTo>
                  <a:cubicBezTo>
                    <a:pt x="1080809" y="1881986"/>
                    <a:pt x="1093553" y="1894369"/>
                    <a:pt x="1110668" y="1896918"/>
                  </a:cubicBezTo>
                  <a:cubicBezTo>
                    <a:pt x="1129603" y="1899832"/>
                    <a:pt x="1149630" y="1895462"/>
                    <a:pt x="1163103" y="1884536"/>
                  </a:cubicBezTo>
                  <a:cubicBezTo>
                    <a:pt x="1139434" y="1846659"/>
                    <a:pt x="1089912" y="1844109"/>
                    <a:pt x="1048037" y="1848480"/>
                  </a:cubicBezTo>
                  <a:cubicBezTo>
                    <a:pt x="1003612" y="1863412"/>
                    <a:pt x="949356" y="1889270"/>
                    <a:pt x="936976" y="1939530"/>
                  </a:cubicBezTo>
                  <a:cubicBezTo>
                    <a:pt x="933334" y="1946814"/>
                    <a:pt x="936976" y="1959196"/>
                    <a:pt x="929693" y="1964295"/>
                  </a:cubicBezTo>
                  <a:cubicBezTo>
                    <a:pt x="890730" y="1914764"/>
                    <a:pt x="845578" y="1875066"/>
                    <a:pt x="796419" y="1836097"/>
                  </a:cubicBezTo>
                  <a:cubicBezTo>
                    <a:pt x="790957" y="1826264"/>
                    <a:pt x="794599" y="1815702"/>
                    <a:pt x="795691" y="1805140"/>
                  </a:cubicBezTo>
                  <a:cubicBezTo>
                    <a:pt x="795691" y="1802226"/>
                    <a:pt x="798240" y="1800770"/>
                    <a:pt x="801153" y="1800770"/>
                  </a:cubicBezTo>
                  <a:cubicBezTo>
                    <a:pt x="812806" y="1809510"/>
                    <a:pt x="823730" y="1819344"/>
                    <a:pt x="838295" y="1824443"/>
                  </a:cubicBezTo>
                  <a:cubicBezTo>
                    <a:pt x="859051" y="1828813"/>
                    <a:pt x="885997" y="1830634"/>
                    <a:pt x="901654" y="1813881"/>
                  </a:cubicBezTo>
                  <a:cubicBezTo>
                    <a:pt x="903475" y="1810239"/>
                    <a:pt x="905296" y="1804047"/>
                    <a:pt x="900562" y="1801498"/>
                  </a:cubicBezTo>
                  <a:cubicBezTo>
                    <a:pt x="876165" y="1798949"/>
                    <a:pt x="852496" y="1789115"/>
                    <a:pt x="832833" y="1774183"/>
                  </a:cubicBezTo>
                  <a:cubicBezTo>
                    <a:pt x="827371" y="1771269"/>
                    <a:pt x="822637" y="1765078"/>
                    <a:pt x="822637" y="1760708"/>
                  </a:cubicBezTo>
                  <a:cubicBezTo>
                    <a:pt x="849947" y="1771269"/>
                    <a:pt x="876165" y="1783652"/>
                    <a:pt x="905296" y="1788387"/>
                  </a:cubicBezTo>
                  <a:cubicBezTo>
                    <a:pt x="907845" y="1776732"/>
                    <a:pt x="905296" y="1765078"/>
                    <a:pt x="898741" y="1754516"/>
                  </a:cubicBezTo>
                  <a:cubicBezTo>
                    <a:pt x="880535" y="1748325"/>
                    <a:pt x="859779" y="1743954"/>
                    <a:pt x="848127" y="1727930"/>
                  </a:cubicBezTo>
                  <a:cubicBezTo>
                    <a:pt x="863420" y="1727201"/>
                    <a:pt x="879806" y="1732300"/>
                    <a:pt x="896192" y="1735214"/>
                  </a:cubicBezTo>
                  <a:cubicBezTo>
                    <a:pt x="910394" y="1737763"/>
                    <a:pt x="915127" y="1722831"/>
                    <a:pt x="926051" y="1715547"/>
                  </a:cubicBezTo>
                  <a:cubicBezTo>
                    <a:pt x="935883" y="1715547"/>
                    <a:pt x="947535" y="1718096"/>
                    <a:pt x="958459" y="1718096"/>
                  </a:cubicBezTo>
                  <a:cubicBezTo>
                    <a:pt x="970476" y="1712997"/>
                    <a:pt x="987590" y="1715547"/>
                    <a:pt x="993052" y="1701343"/>
                  </a:cubicBezTo>
                  <a:lnTo>
                    <a:pt x="990139" y="1696973"/>
                  </a:lnTo>
                  <a:cubicBezTo>
                    <a:pt x="978487" y="1685682"/>
                    <a:pt x="966835" y="1673300"/>
                    <a:pt x="949356" y="1670386"/>
                  </a:cubicBezTo>
                  <a:close/>
                  <a:moveTo>
                    <a:pt x="484099" y="1654255"/>
                  </a:moveTo>
                  <a:cubicBezTo>
                    <a:pt x="469521" y="1650540"/>
                    <a:pt x="454026" y="1650812"/>
                    <a:pt x="439356" y="1656973"/>
                  </a:cubicBezTo>
                  <a:cubicBezTo>
                    <a:pt x="430187" y="1661323"/>
                    <a:pt x="419184" y="1662048"/>
                    <a:pt x="412216" y="1669296"/>
                  </a:cubicBezTo>
                  <a:cubicBezTo>
                    <a:pt x="414783" y="1679082"/>
                    <a:pt x="419184" y="1690318"/>
                    <a:pt x="426519" y="1699017"/>
                  </a:cubicBezTo>
                  <a:cubicBezTo>
                    <a:pt x="436788" y="1706990"/>
                    <a:pt x="444857" y="1719313"/>
                    <a:pt x="458427" y="1724025"/>
                  </a:cubicBezTo>
                  <a:cubicBezTo>
                    <a:pt x="474197" y="1710615"/>
                    <a:pt x="485933" y="1695755"/>
                    <a:pt x="503170" y="1685969"/>
                  </a:cubicBezTo>
                  <a:cubicBezTo>
                    <a:pt x="510505" y="1682344"/>
                    <a:pt x="518574" y="1681619"/>
                    <a:pt x="523341" y="1675458"/>
                  </a:cubicBezTo>
                  <a:cubicBezTo>
                    <a:pt x="512339" y="1665672"/>
                    <a:pt x="498677" y="1657970"/>
                    <a:pt x="484099" y="1654255"/>
                  </a:cubicBezTo>
                  <a:close/>
                  <a:moveTo>
                    <a:pt x="1209141" y="1600200"/>
                  </a:moveTo>
                  <a:cubicBezTo>
                    <a:pt x="1195358" y="1605648"/>
                    <a:pt x="1183752" y="1615453"/>
                    <a:pt x="1167430" y="1617995"/>
                  </a:cubicBezTo>
                  <a:cubicBezTo>
                    <a:pt x="1130434" y="1629253"/>
                    <a:pt x="1093800" y="1617995"/>
                    <a:pt x="1060431" y="1605648"/>
                  </a:cubicBezTo>
                  <a:cubicBezTo>
                    <a:pt x="1044835" y="1602016"/>
                    <a:pt x="1030689" y="1609279"/>
                    <a:pt x="1016907" y="1614363"/>
                  </a:cubicBezTo>
                  <a:cubicBezTo>
                    <a:pt x="1007113" y="1621627"/>
                    <a:pt x="995507" y="1628526"/>
                    <a:pt x="990066" y="1638332"/>
                  </a:cubicBezTo>
                  <a:lnTo>
                    <a:pt x="992605" y="1640148"/>
                  </a:lnTo>
                  <a:cubicBezTo>
                    <a:pt x="1015093" y="1635426"/>
                    <a:pt x="1040483" y="1640874"/>
                    <a:pt x="1062245" y="1647774"/>
                  </a:cubicBezTo>
                  <a:cubicBezTo>
                    <a:pt x="1091987" y="1655763"/>
                    <a:pt x="1123542" y="1650679"/>
                    <a:pt x="1153284" y="1643416"/>
                  </a:cubicBezTo>
                  <a:cubicBezTo>
                    <a:pt x="1175772" y="1637242"/>
                    <a:pt x="1191731" y="1620537"/>
                    <a:pt x="1208053" y="1604558"/>
                  </a:cubicBezTo>
                  <a:close/>
                  <a:moveTo>
                    <a:pt x="1250483" y="1579581"/>
                  </a:moveTo>
                  <a:cubicBezTo>
                    <a:pt x="1247796" y="1577171"/>
                    <a:pt x="1244245" y="1576535"/>
                    <a:pt x="1240239" y="1579626"/>
                  </a:cubicBezTo>
                  <a:cubicBezTo>
                    <a:pt x="1238417" y="1648361"/>
                    <a:pt x="1231861" y="1713096"/>
                    <a:pt x="1199445" y="1773102"/>
                  </a:cubicBezTo>
                  <a:lnTo>
                    <a:pt x="1192888" y="1779285"/>
                  </a:lnTo>
                  <a:cubicBezTo>
                    <a:pt x="1188518" y="1773102"/>
                    <a:pt x="1184147" y="1766192"/>
                    <a:pt x="1182326" y="1758191"/>
                  </a:cubicBezTo>
                  <a:cubicBezTo>
                    <a:pt x="1173220" y="1749463"/>
                    <a:pt x="1165935" y="1735280"/>
                    <a:pt x="1152459" y="1733461"/>
                  </a:cubicBezTo>
                  <a:cubicBezTo>
                    <a:pt x="1148816" y="1750918"/>
                    <a:pt x="1149545" y="1772375"/>
                    <a:pt x="1157558" y="1789104"/>
                  </a:cubicBezTo>
                  <a:cubicBezTo>
                    <a:pt x="1159379" y="1798923"/>
                    <a:pt x="1172127" y="1805833"/>
                    <a:pt x="1172127" y="1816380"/>
                  </a:cubicBezTo>
                  <a:cubicBezTo>
                    <a:pt x="1166664" y="1830563"/>
                    <a:pt x="1155008" y="1841110"/>
                    <a:pt x="1150637" y="1856384"/>
                  </a:cubicBezTo>
                  <a:cubicBezTo>
                    <a:pt x="1159379" y="1866931"/>
                    <a:pt x="1169577" y="1874932"/>
                    <a:pt x="1175041" y="1887297"/>
                  </a:cubicBezTo>
                  <a:cubicBezTo>
                    <a:pt x="1171399" y="1892388"/>
                    <a:pt x="1165935" y="1898571"/>
                    <a:pt x="1170306" y="1906572"/>
                  </a:cubicBezTo>
                  <a:cubicBezTo>
                    <a:pt x="1175769" y="1920028"/>
                    <a:pt x="1186696" y="1933120"/>
                    <a:pt x="1198352" y="1941848"/>
                  </a:cubicBezTo>
                  <a:cubicBezTo>
                    <a:pt x="1208550" y="1945485"/>
                    <a:pt x="1217656" y="1954213"/>
                    <a:pt x="1228219" y="1952759"/>
                  </a:cubicBezTo>
                  <a:cubicBezTo>
                    <a:pt x="1228219" y="1926937"/>
                    <a:pt x="1214742" y="1904026"/>
                    <a:pt x="1220934" y="1880023"/>
                  </a:cubicBezTo>
                  <a:cubicBezTo>
                    <a:pt x="1227490" y="1893479"/>
                    <a:pt x="1231133" y="1909481"/>
                    <a:pt x="1240967" y="1920755"/>
                  </a:cubicBezTo>
                  <a:cubicBezTo>
                    <a:pt x="1253715" y="1920028"/>
                    <a:pt x="1266463" y="1926937"/>
                    <a:pt x="1278119" y="1920755"/>
                  </a:cubicBezTo>
                  <a:cubicBezTo>
                    <a:pt x="1279211" y="1910936"/>
                    <a:pt x="1269013" y="1903298"/>
                    <a:pt x="1273748" y="1892388"/>
                  </a:cubicBezTo>
                  <a:cubicBezTo>
                    <a:pt x="1281761" y="1896025"/>
                    <a:pt x="1284311" y="1907663"/>
                    <a:pt x="1291595" y="1914572"/>
                  </a:cubicBezTo>
                  <a:cubicBezTo>
                    <a:pt x="1307257" y="1920755"/>
                    <a:pt x="1322555" y="1930574"/>
                    <a:pt x="1339674" y="1926210"/>
                  </a:cubicBezTo>
                  <a:cubicBezTo>
                    <a:pt x="1331661" y="1886206"/>
                    <a:pt x="1289774" y="1861476"/>
                    <a:pt x="1250073" y="1853475"/>
                  </a:cubicBezTo>
                  <a:cubicBezTo>
                    <a:pt x="1223848" y="1848383"/>
                    <a:pt x="1198352" y="1858203"/>
                    <a:pt x="1173220" y="1857112"/>
                  </a:cubicBezTo>
                  <a:cubicBezTo>
                    <a:pt x="1191067" y="1828745"/>
                    <a:pt x="1203815" y="1797832"/>
                    <a:pt x="1220934" y="1770556"/>
                  </a:cubicBezTo>
                  <a:cubicBezTo>
                    <a:pt x="1236596" y="1744735"/>
                    <a:pt x="1235504" y="1712004"/>
                    <a:pt x="1255536" y="1689093"/>
                  </a:cubicBezTo>
                  <a:cubicBezTo>
                    <a:pt x="1261728" y="1681092"/>
                    <a:pt x="1275569" y="1684001"/>
                    <a:pt x="1284311" y="1685820"/>
                  </a:cubicBezTo>
                  <a:cubicBezTo>
                    <a:pt x="1296330" y="1687274"/>
                    <a:pt x="1312357" y="1692002"/>
                    <a:pt x="1320734" y="1681092"/>
                  </a:cubicBezTo>
                  <a:cubicBezTo>
                    <a:pt x="1315270" y="1674909"/>
                    <a:pt x="1305436" y="1671636"/>
                    <a:pt x="1300701" y="1663635"/>
                  </a:cubicBezTo>
                  <a:cubicBezTo>
                    <a:pt x="1311628" y="1659999"/>
                    <a:pt x="1320734" y="1670545"/>
                    <a:pt x="1332389" y="1669818"/>
                  </a:cubicBezTo>
                  <a:cubicBezTo>
                    <a:pt x="1337853" y="1663635"/>
                    <a:pt x="1340767" y="1656362"/>
                    <a:pt x="1343316" y="1648361"/>
                  </a:cubicBezTo>
                  <a:cubicBezTo>
                    <a:pt x="1343316" y="1632723"/>
                    <a:pt x="1324376" y="1634541"/>
                    <a:pt x="1318913" y="1623631"/>
                  </a:cubicBezTo>
                  <a:lnTo>
                    <a:pt x="1319641" y="1622904"/>
                  </a:lnTo>
                  <a:cubicBezTo>
                    <a:pt x="1337124" y="1627268"/>
                    <a:pt x="1354243" y="1622904"/>
                    <a:pt x="1370634" y="1618540"/>
                  </a:cubicBezTo>
                  <a:cubicBezTo>
                    <a:pt x="1378647" y="1607993"/>
                    <a:pt x="1401229" y="1603629"/>
                    <a:pt x="1395766" y="1587627"/>
                  </a:cubicBezTo>
                  <a:cubicBezTo>
                    <a:pt x="1338946" y="1571625"/>
                    <a:pt x="1289774" y="1607993"/>
                    <a:pt x="1256265" y="1648361"/>
                  </a:cubicBezTo>
                  <a:cubicBezTo>
                    <a:pt x="1250801" y="1629086"/>
                    <a:pt x="1256265" y="1610539"/>
                    <a:pt x="1255536" y="1590173"/>
                  </a:cubicBezTo>
                  <a:cubicBezTo>
                    <a:pt x="1254990" y="1586172"/>
                    <a:pt x="1253169" y="1581990"/>
                    <a:pt x="1250483" y="1579581"/>
                  </a:cubicBezTo>
                  <a:close/>
                  <a:moveTo>
                    <a:pt x="1034307" y="1563056"/>
                  </a:moveTo>
                  <a:cubicBezTo>
                    <a:pt x="1020059" y="1564917"/>
                    <a:pt x="1006038" y="1569094"/>
                    <a:pt x="994202" y="1575630"/>
                  </a:cubicBezTo>
                  <a:cubicBezTo>
                    <a:pt x="994202" y="1577446"/>
                    <a:pt x="991653" y="1579262"/>
                    <a:pt x="994202" y="1579988"/>
                  </a:cubicBezTo>
                  <a:cubicBezTo>
                    <a:pt x="1036811" y="1581804"/>
                    <a:pt x="1072136" y="1603957"/>
                    <a:pt x="1112924" y="1611946"/>
                  </a:cubicBezTo>
                  <a:lnTo>
                    <a:pt x="1139873" y="1613762"/>
                  </a:lnTo>
                  <a:cubicBezTo>
                    <a:pt x="1160631" y="1614488"/>
                    <a:pt x="1180661" y="1605772"/>
                    <a:pt x="1200690" y="1598509"/>
                  </a:cubicBezTo>
                  <a:cubicBezTo>
                    <a:pt x="1206153" y="1594151"/>
                    <a:pt x="1215986" y="1592336"/>
                    <a:pt x="1217078" y="1584346"/>
                  </a:cubicBezTo>
                  <a:cubicBezTo>
                    <a:pt x="1197777" y="1593425"/>
                    <a:pt x="1173377" y="1593425"/>
                    <a:pt x="1151891" y="1593425"/>
                  </a:cubicBezTo>
                  <a:cubicBezTo>
                    <a:pt x="1122757" y="1591609"/>
                    <a:pt x="1100178" y="1574904"/>
                    <a:pt x="1075778" y="1564373"/>
                  </a:cubicBezTo>
                  <a:cubicBezTo>
                    <a:pt x="1063032" y="1561649"/>
                    <a:pt x="1048556" y="1561195"/>
                    <a:pt x="1034307" y="1563056"/>
                  </a:cubicBezTo>
                  <a:close/>
                  <a:moveTo>
                    <a:pt x="1035573" y="1507951"/>
                  </a:moveTo>
                  <a:cubicBezTo>
                    <a:pt x="1029113" y="1508496"/>
                    <a:pt x="1022563" y="1509860"/>
                    <a:pt x="1016194" y="1510406"/>
                  </a:cubicBezTo>
                  <a:lnTo>
                    <a:pt x="1015466" y="1512224"/>
                  </a:lnTo>
                  <a:cubicBezTo>
                    <a:pt x="1015466" y="1514770"/>
                    <a:pt x="1019105" y="1515497"/>
                    <a:pt x="1020925" y="1516588"/>
                  </a:cubicBezTo>
                  <a:cubicBezTo>
                    <a:pt x="1075877" y="1556230"/>
                    <a:pt x="1138472" y="1604963"/>
                    <a:pt x="1211620" y="1582779"/>
                  </a:cubicBezTo>
                  <a:lnTo>
                    <a:pt x="1217079" y="1578414"/>
                  </a:lnTo>
                  <a:lnTo>
                    <a:pt x="1215260" y="1576596"/>
                  </a:lnTo>
                  <a:cubicBezTo>
                    <a:pt x="1165402" y="1574050"/>
                    <a:pt x="1119548" y="1554411"/>
                    <a:pt x="1086795" y="1518407"/>
                  </a:cubicBezTo>
                  <a:cubicBezTo>
                    <a:pt x="1076969" y="1512951"/>
                    <a:pt x="1064960" y="1508587"/>
                    <a:pt x="1054406" y="1510406"/>
                  </a:cubicBezTo>
                  <a:cubicBezTo>
                    <a:pt x="1048401" y="1507678"/>
                    <a:pt x="1042033" y="1507405"/>
                    <a:pt x="1035573" y="1507951"/>
                  </a:cubicBezTo>
                  <a:close/>
                  <a:moveTo>
                    <a:pt x="709306" y="1501775"/>
                  </a:moveTo>
                  <a:lnTo>
                    <a:pt x="707491" y="1504702"/>
                  </a:lnTo>
                  <a:cubicBezTo>
                    <a:pt x="752864" y="1535800"/>
                    <a:pt x="774280" y="1588118"/>
                    <a:pt x="786259" y="1637874"/>
                  </a:cubicBezTo>
                  <a:cubicBezTo>
                    <a:pt x="796785" y="1657631"/>
                    <a:pt x="814934" y="1684338"/>
                    <a:pt x="839254" y="1681411"/>
                  </a:cubicBezTo>
                  <a:cubicBezTo>
                    <a:pt x="829454" y="1651411"/>
                    <a:pt x="829454" y="1619216"/>
                    <a:pt x="816749" y="1589947"/>
                  </a:cubicBezTo>
                  <a:cubicBezTo>
                    <a:pt x="798600" y="1545678"/>
                    <a:pt x="752864" y="1517873"/>
                    <a:pt x="709306" y="1501775"/>
                  </a:cubicBezTo>
                  <a:close/>
                  <a:moveTo>
                    <a:pt x="665723" y="1482725"/>
                  </a:moveTo>
                  <a:lnTo>
                    <a:pt x="664628" y="1486381"/>
                  </a:lnTo>
                  <a:cubicBezTo>
                    <a:pt x="682867" y="1506850"/>
                    <a:pt x="697457" y="1530609"/>
                    <a:pt x="708400" y="1555465"/>
                  </a:cubicBezTo>
                  <a:cubicBezTo>
                    <a:pt x="723721" y="1600790"/>
                    <a:pt x="708400" y="1660371"/>
                    <a:pt x="753631" y="1691441"/>
                  </a:cubicBezTo>
                  <a:cubicBezTo>
                    <a:pt x="761656" y="1693999"/>
                    <a:pt x="768222" y="1700213"/>
                    <a:pt x="777341" y="1699482"/>
                  </a:cubicBezTo>
                  <a:cubicBezTo>
                    <a:pt x="777341" y="1696924"/>
                    <a:pt x="776247" y="1693268"/>
                    <a:pt x="773694" y="1692537"/>
                  </a:cubicBezTo>
                  <a:cubicBezTo>
                    <a:pt x="770775" y="1668412"/>
                    <a:pt x="770046" y="1639170"/>
                    <a:pt x="766398" y="1616873"/>
                  </a:cubicBezTo>
                  <a:cubicBezTo>
                    <a:pt x="758009" y="1560948"/>
                    <a:pt x="714601" y="1511967"/>
                    <a:pt x="665723" y="1482725"/>
                  </a:cubicBezTo>
                  <a:close/>
                  <a:moveTo>
                    <a:pt x="626028" y="1460500"/>
                  </a:moveTo>
                  <a:lnTo>
                    <a:pt x="624941" y="1462314"/>
                  </a:lnTo>
                  <a:cubicBezTo>
                    <a:pt x="631463" y="1471742"/>
                    <a:pt x="637622" y="1484073"/>
                    <a:pt x="641969" y="1495677"/>
                  </a:cubicBezTo>
                  <a:cubicBezTo>
                    <a:pt x="663707" y="1532668"/>
                    <a:pt x="655736" y="1579450"/>
                    <a:pt x="647404" y="1620067"/>
                  </a:cubicBezTo>
                  <a:cubicBezTo>
                    <a:pt x="647404" y="1642914"/>
                    <a:pt x="657548" y="1663223"/>
                    <a:pt x="670953" y="1681718"/>
                  </a:cubicBezTo>
                  <a:cubicBezTo>
                    <a:pt x="677112" y="1688608"/>
                    <a:pt x="680735" y="1698400"/>
                    <a:pt x="690879" y="1700213"/>
                  </a:cubicBezTo>
                  <a:cubicBezTo>
                    <a:pt x="687981" y="1678091"/>
                    <a:pt x="695951" y="1655970"/>
                    <a:pt x="701385" y="1634936"/>
                  </a:cubicBezTo>
                  <a:cubicBezTo>
                    <a:pt x="712254" y="1599759"/>
                    <a:pt x="703197" y="1567845"/>
                    <a:pt x="687981" y="1537020"/>
                  </a:cubicBezTo>
                  <a:cubicBezTo>
                    <a:pt x="680735" y="1529041"/>
                    <a:pt x="680735" y="1517799"/>
                    <a:pt x="673489" y="1509821"/>
                  </a:cubicBezTo>
                  <a:cubicBezTo>
                    <a:pt x="663707" y="1490238"/>
                    <a:pt x="646679" y="1469929"/>
                    <a:pt x="626028" y="1460500"/>
                  </a:cubicBezTo>
                  <a:close/>
                  <a:moveTo>
                    <a:pt x="609237" y="1460500"/>
                  </a:moveTo>
                  <a:cubicBezTo>
                    <a:pt x="601306" y="1467388"/>
                    <a:pt x="602748" y="1479713"/>
                    <a:pt x="598422" y="1489500"/>
                  </a:cubicBezTo>
                  <a:cubicBezTo>
                    <a:pt x="585804" y="1529013"/>
                    <a:pt x="601306" y="1575775"/>
                    <a:pt x="581478" y="1612025"/>
                  </a:cubicBezTo>
                  <a:cubicBezTo>
                    <a:pt x="574989" y="1625075"/>
                    <a:pt x="562732" y="1634138"/>
                    <a:pt x="551916" y="1641025"/>
                  </a:cubicBezTo>
                  <a:cubicBezTo>
                    <a:pt x="556242" y="1643563"/>
                    <a:pt x="562732" y="1644650"/>
                    <a:pt x="568860" y="1643563"/>
                  </a:cubicBezTo>
                  <a:cubicBezTo>
                    <a:pt x="595898" y="1643563"/>
                    <a:pt x="618971" y="1623263"/>
                    <a:pt x="631589" y="1601513"/>
                  </a:cubicBezTo>
                  <a:cubicBezTo>
                    <a:pt x="642404" y="1567800"/>
                    <a:pt x="642404" y="1531913"/>
                    <a:pt x="633391" y="1498200"/>
                  </a:cubicBezTo>
                  <a:cubicBezTo>
                    <a:pt x="629065" y="1483338"/>
                    <a:pt x="623658" y="1467388"/>
                    <a:pt x="609237" y="1460500"/>
                  </a:cubicBezTo>
                  <a:close/>
                  <a:moveTo>
                    <a:pt x="593120" y="1448527"/>
                  </a:moveTo>
                  <a:cubicBezTo>
                    <a:pt x="556717" y="1460878"/>
                    <a:pt x="522497" y="1488487"/>
                    <a:pt x="509756" y="1523724"/>
                  </a:cubicBezTo>
                  <a:cubicBezTo>
                    <a:pt x="498835" y="1550243"/>
                    <a:pt x="481725" y="1587297"/>
                    <a:pt x="447141" y="1589840"/>
                  </a:cubicBezTo>
                  <a:lnTo>
                    <a:pt x="447141" y="1591656"/>
                  </a:lnTo>
                  <a:cubicBezTo>
                    <a:pt x="447141" y="1595289"/>
                    <a:pt x="450782" y="1594199"/>
                    <a:pt x="452602" y="1596015"/>
                  </a:cubicBezTo>
                  <a:cubicBezTo>
                    <a:pt x="468255" y="1606550"/>
                    <a:pt x="491554" y="1600375"/>
                    <a:pt x="507207" y="1591656"/>
                  </a:cubicBezTo>
                  <a:cubicBezTo>
                    <a:pt x="543975" y="1570586"/>
                    <a:pt x="569458" y="1531716"/>
                    <a:pt x="584019" y="1492846"/>
                  </a:cubicBezTo>
                  <a:cubicBezTo>
                    <a:pt x="587660" y="1478678"/>
                    <a:pt x="601129" y="1466327"/>
                    <a:pt x="598581" y="1450343"/>
                  </a:cubicBezTo>
                  <a:cubicBezTo>
                    <a:pt x="597489" y="1447800"/>
                    <a:pt x="594941" y="1449617"/>
                    <a:pt x="593120" y="1448527"/>
                  </a:cubicBezTo>
                  <a:close/>
                  <a:moveTo>
                    <a:pt x="1052969" y="1444625"/>
                  </a:moveTo>
                  <a:lnTo>
                    <a:pt x="1050391" y="1447562"/>
                  </a:lnTo>
                  <a:lnTo>
                    <a:pt x="1059599" y="1457106"/>
                  </a:lnTo>
                  <a:cubicBezTo>
                    <a:pt x="1082433" y="1494915"/>
                    <a:pt x="1107846" y="1538598"/>
                    <a:pt x="1152779" y="1556218"/>
                  </a:cubicBezTo>
                  <a:cubicBezTo>
                    <a:pt x="1163828" y="1559889"/>
                    <a:pt x="1176719" y="1566863"/>
                    <a:pt x="1188504" y="1562458"/>
                  </a:cubicBezTo>
                  <a:lnTo>
                    <a:pt x="1187768" y="1561724"/>
                  </a:lnTo>
                  <a:cubicBezTo>
                    <a:pt x="1159040" y="1545573"/>
                    <a:pt x="1139152" y="1521345"/>
                    <a:pt x="1120000" y="1495650"/>
                  </a:cubicBezTo>
                  <a:cubicBezTo>
                    <a:pt x="1116317" y="1483169"/>
                    <a:pt x="1106005" y="1472523"/>
                    <a:pt x="1099744" y="1460777"/>
                  </a:cubicBezTo>
                  <a:cubicBezTo>
                    <a:pt x="1086853" y="1448296"/>
                    <a:pt x="1071384" y="1444625"/>
                    <a:pt x="1052969" y="1444625"/>
                  </a:cubicBezTo>
                  <a:close/>
                  <a:moveTo>
                    <a:pt x="553353" y="1433026"/>
                  </a:moveTo>
                  <a:cubicBezTo>
                    <a:pt x="528991" y="1436697"/>
                    <a:pt x="505356" y="1441836"/>
                    <a:pt x="485357" y="1455418"/>
                  </a:cubicBezTo>
                  <a:cubicBezTo>
                    <a:pt x="450086" y="1475608"/>
                    <a:pt x="434814" y="1521126"/>
                    <a:pt x="399543" y="1539847"/>
                  </a:cubicBezTo>
                  <a:cubicBezTo>
                    <a:pt x="396998" y="1542784"/>
                    <a:pt x="386816" y="1539113"/>
                    <a:pt x="388634" y="1545353"/>
                  </a:cubicBezTo>
                  <a:cubicBezTo>
                    <a:pt x="408633" y="1549758"/>
                    <a:pt x="435905" y="1554163"/>
                    <a:pt x="453722" y="1539847"/>
                  </a:cubicBezTo>
                  <a:cubicBezTo>
                    <a:pt x="499174" y="1517822"/>
                    <a:pt x="518082" y="1463127"/>
                    <a:pt x="569716" y="1451748"/>
                  </a:cubicBezTo>
                  <a:cubicBezTo>
                    <a:pt x="572989" y="1448077"/>
                    <a:pt x="582079" y="1449178"/>
                    <a:pt x="582079" y="1441836"/>
                  </a:cubicBezTo>
                  <a:cubicBezTo>
                    <a:pt x="574080" y="1436697"/>
                    <a:pt x="564989" y="1431925"/>
                    <a:pt x="553353" y="1433026"/>
                  </a:cubicBezTo>
                  <a:close/>
                  <a:moveTo>
                    <a:pt x="1377668" y="1414608"/>
                  </a:moveTo>
                  <a:cubicBezTo>
                    <a:pt x="1374166" y="1415516"/>
                    <a:pt x="1370074" y="1417334"/>
                    <a:pt x="1366436" y="1416970"/>
                  </a:cubicBezTo>
                  <a:cubicBezTo>
                    <a:pt x="1342061" y="1424967"/>
                    <a:pt x="1334785" y="1449684"/>
                    <a:pt x="1331147" y="1471494"/>
                  </a:cubicBezTo>
                  <a:cubicBezTo>
                    <a:pt x="1323143" y="1504208"/>
                    <a:pt x="1310410" y="1539467"/>
                    <a:pt x="1280578" y="1561640"/>
                  </a:cubicBezTo>
                  <a:cubicBezTo>
                    <a:pt x="1291492" y="1565275"/>
                    <a:pt x="1300587" y="1553643"/>
                    <a:pt x="1311138" y="1552916"/>
                  </a:cubicBezTo>
                  <a:cubicBezTo>
                    <a:pt x="1358432" y="1533288"/>
                    <a:pt x="1372620" y="1480581"/>
                    <a:pt x="1379896" y="1436235"/>
                  </a:cubicBezTo>
                  <a:lnTo>
                    <a:pt x="1385353" y="1417697"/>
                  </a:lnTo>
                  <a:cubicBezTo>
                    <a:pt x="1384080" y="1413699"/>
                    <a:pt x="1381170" y="1413699"/>
                    <a:pt x="1377668" y="1414608"/>
                  </a:cubicBezTo>
                  <a:close/>
                  <a:moveTo>
                    <a:pt x="1102778" y="1414462"/>
                  </a:moveTo>
                  <a:cubicBezTo>
                    <a:pt x="1112978" y="1466238"/>
                    <a:pt x="1137384" y="1515076"/>
                    <a:pt x="1180732" y="1549960"/>
                  </a:cubicBezTo>
                  <a:cubicBezTo>
                    <a:pt x="1195303" y="1560609"/>
                    <a:pt x="1212424" y="1571625"/>
                    <a:pt x="1231366" y="1570524"/>
                  </a:cubicBezTo>
                  <a:cubicBezTo>
                    <a:pt x="1229545" y="1561711"/>
                    <a:pt x="1220438" y="1556203"/>
                    <a:pt x="1216067" y="1548124"/>
                  </a:cubicBezTo>
                  <a:cubicBezTo>
                    <a:pt x="1177090" y="1501857"/>
                    <a:pt x="1150134" y="1450815"/>
                    <a:pt x="1102778" y="1414462"/>
                  </a:cubicBezTo>
                  <a:close/>
                  <a:moveTo>
                    <a:pt x="480410" y="1408708"/>
                  </a:moveTo>
                  <a:cubicBezTo>
                    <a:pt x="437993" y="1415733"/>
                    <a:pt x="401948" y="1443832"/>
                    <a:pt x="367960" y="1471931"/>
                  </a:cubicBezTo>
                  <a:cubicBezTo>
                    <a:pt x="361381" y="1478175"/>
                    <a:pt x="350783" y="1476338"/>
                    <a:pt x="347128" y="1483684"/>
                  </a:cubicBezTo>
                  <a:cubicBezTo>
                    <a:pt x="359554" y="1488092"/>
                    <a:pt x="376000" y="1490663"/>
                    <a:pt x="390619" y="1489929"/>
                  </a:cubicBezTo>
                  <a:cubicBezTo>
                    <a:pt x="414374" y="1485521"/>
                    <a:pt x="437033" y="1471931"/>
                    <a:pt x="457865" y="1458708"/>
                  </a:cubicBezTo>
                  <a:cubicBezTo>
                    <a:pt x="487833" y="1445117"/>
                    <a:pt x="514147" y="1423814"/>
                    <a:pt x="549597" y="1425650"/>
                  </a:cubicBezTo>
                  <a:lnTo>
                    <a:pt x="550328" y="1423814"/>
                  </a:lnTo>
                  <a:cubicBezTo>
                    <a:pt x="543019" y="1415733"/>
                    <a:pt x="534248" y="1413162"/>
                    <a:pt x="525111" y="1409489"/>
                  </a:cubicBezTo>
                  <a:cubicBezTo>
                    <a:pt x="509396" y="1406367"/>
                    <a:pt x="494549" y="1406367"/>
                    <a:pt x="480410" y="1408708"/>
                  </a:cubicBezTo>
                  <a:close/>
                  <a:moveTo>
                    <a:pt x="1720316" y="1393646"/>
                  </a:moveTo>
                  <a:cubicBezTo>
                    <a:pt x="1690169" y="1402272"/>
                    <a:pt x="1660386" y="1398318"/>
                    <a:pt x="1628786" y="1394724"/>
                  </a:cubicBezTo>
                  <a:cubicBezTo>
                    <a:pt x="1596460" y="1384300"/>
                    <a:pt x="1560865" y="1396521"/>
                    <a:pt x="1536893" y="1420963"/>
                  </a:cubicBezTo>
                  <a:cubicBezTo>
                    <a:pt x="1536166" y="1423838"/>
                    <a:pt x="1537619" y="1424916"/>
                    <a:pt x="1539798" y="1425635"/>
                  </a:cubicBezTo>
                  <a:cubicBezTo>
                    <a:pt x="1550332" y="1423479"/>
                    <a:pt x="1561955" y="1431746"/>
                    <a:pt x="1571035" y="1429589"/>
                  </a:cubicBezTo>
                  <a:cubicBezTo>
                    <a:pt x="1600455" y="1441450"/>
                    <a:pt x="1628786" y="1438934"/>
                    <a:pt x="1658206" y="1435699"/>
                  </a:cubicBezTo>
                  <a:cubicBezTo>
                    <a:pt x="1669103" y="1431386"/>
                    <a:pt x="1678183" y="1428151"/>
                    <a:pt x="1687627" y="1423119"/>
                  </a:cubicBezTo>
                  <a:cubicBezTo>
                    <a:pt x="1699250" y="1414852"/>
                    <a:pt x="1712689" y="1406585"/>
                    <a:pt x="1720316" y="1393646"/>
                  </a:cubicBezTo>
                  <a:close/>
                  <a:moveTo>
                    <a:pt x="1330919" y="1366837"/>
                  </a:moveTo>
                  <a:cubicBezTo>
                    <a:pt x="1309110" y="1379225"/>
                    <a:pt x="1293843" y="1402179"/>
                    <a:pt x="1288390" y="1425497"/>
                  </a:cubicBezTo>
                  <a:cubicBezTo>
                    <a:pt x="1287300" y="1467032"/>
                    <a:pt x="1287300" y="1512211"/>
                    <a:pt x="1268398" y="1548281"/>
                  </a:cubicBezTo>
                  <a:cubicBezTo>
                    <a:pt x="1265854" y="1554475"/>
                    <a:pt x="1256766" y="1559211"/>
                    <a:pt x="1257493" y="1566862"/>
                  </a:cubicBezTo>
                  <a:cubicBezTo>
                    <a:pt x="1267671" y="1565405"/>
                    <a:pt x="1273851" y="1557389"/>
                    <a:pt x="1282938" y="1551924"/>
                  </a:cubicBezTo>
                  <a:cubicBezTo>
                    <a:pt x="1308383" y="1521684"/>
                    <a:pt x="1318197" y="1484520"/>
                    <a:pt x="1324376" y="1445536"/>
                  </a:cubicBezTo>
                  <a:cubicBezTo>
                    <a:pt x="1330919" y="1418938"/>
                    <a:pt x="1323649" y="1390884"/>
                    <a:pt x="1334554" y="1367930"/>
                  </a:cubicBezTo>
                  <a:close/>
                  <a:moveTo>
                    <a:pt x="413720" y="1361465"/>
                  </a:moveTo>
                  <a:cubicBezTo>
                    <a:pt x="379832" y="1366361"/>
                    <a:pt x="350453" y="1384697"/>
                    <a:pt x="320664" y="1403033"/>
                  </a:cubicBezTo>
                  <a:cubicBezTo>
                    <a:pt x="316291" y="1407478"/>
                    <a:pt x="306088" y="1403033"/>
                    <a:pt x="304266" y="1409330"/>
                  </a:cubicBezTo>
                  <a:cubicBezTo>
                    <a:pt x="311554" y="1417479"/>
                    <a:pt x="323579" y="1418961"/>
                    <a:pt x="332324" y="1424517"/>
                  </a:cubicBezTo>
                  <a:cubicBezTo>
                    <a:pt x="357832" y="1431925"/>
                    <a:pt x="382246" y="1422665"/>
                    <a:pt x="402288" y="1410071"/>
                  </a:cubicBezTo>
                  <a:cubicBezTo>
                    <a:pt x="432168" y="1391179"/>
                    <a:pt x="471886" y="1394883"/>
                    <a:pt x="506504" y="1400069"/>
                  </a:cubicBezTo>
                  <a:lnTo>
                    <a:pt x="509054" y="1397476"/>
                  </a:lnTo>
                  <a:cubicBezTo>
                    <a:pt x="498122" y="1385993"/>
                    <a:pt x="482818" y="1377844"/>
                    <a:pt x="470064" y="1367843"/>
                  </a:cubicBezTo>
                  <a:lnTo>
                    <a:pt x="449294" y="1361546"/>
                  </a:lnTo>
                  <a:cubicBezTo>
                    <a:pt x="436814" y="1359694"/>
                    <a:pt x="425017" y="1359833"/>
                    <a:pt x="413720" y="1361465"/>
                  </a:cubicBezTo>
                  <a:close/>
                  <a:moveTo>
                    <a:pt x="1174767" y="1360487"/>
                  </a:moveTo>
                  <a:cubicBezTo>
                    <a:pt x="1170356" y="1372801"/>
                    <a:pt x="1172929" y="1388736"/>
                    <a:pt x="1178444" y="1399962"/>
                  </a:cubicBezTo>
                  <a:cubicBezTo>
                    <a:pt x="1217045" y="1443421"/>
                    <a:pt x="1242411" y="1493399"/>
                    <a:pt x="1249764" y="1548809"/>
                  </a:cubicBezTo>
                  <a:lnTo>
                    <a:pt x="1247926" y="1551707"/>
                  </a:lnTo>
                  <a:cubicBezTo>
                    <a:pt x="1238000" y="1517302"/>
                    <a:pt x="1220354" y="1486518"/>
                    <a:pt x="1206016" y="1453924"/>
                  </a:cubicBezTo>
                  <a:cubicBezTo>
                    <a:pt x="1183958" y="1428211"/>
                    <a:pt x="1167415" y="1388736"/>
                    <a:pt x="1129181" y="1383303"/>
                  </a:cubicBezTo>
                  <a:cubicBezTo>
                    <a:pt x="1126240" y="1382579"/>
                    <a:pt x="1121828" y="1382579"/>
                    <a:pt x="1122931" y="1386200"/>
                  </a:cubicBezTo>
                  <a:cubicBezTo>
                    <a:pt x="1146460" y="1439800"/>
                    <a:pt x="1177708" y="1488329"/>
                    <a:pt x="1217045" y="1533961"/>
                  </a:cubicBezTo>
                  <a:cubicBezTo>
                    <a:pt x="1225133" y="1546999"/>
                    <a:pt x="1232485" y="1560398"/>
                    <a:pt x="1239838" y="1571625"/>
                  </a:cubicBezTo>
                  <a:cubicBezTo>
                    <a:pt x="1247191" y="1569090"/>
                    <a:pt x="1241676" y="1561123"/>
                    <a:pt x="1247191" y="1557863"/>
                  </a:cubicBezTo>
                  <a:cubicBezTo>
                    <a:pt x="1249029" y="1559312"/>
                    <a:pt x="1251602" y="1562209"/>
                    <a:pt x="1254176" y="1560398"/>
                  </a:cubicBezTo>
                  <a:cubicBezTo>
                    <a:pt x="1259690" y="1536496"/>
                    <a:pt x="1261528" y="1513680"/>
                    <a:pt x="1255279" y="1490864"/>
                  </a:cubicBezTo>
                  <a:cubicBezTo>
                    <a:pt x="1251602" y="1462616"/>
                    <a:pt x="1239838" y="1437265"/>
                    <a:pt x="1225133" y="1413362"/>
                  </a:cubicBezTo>
                  <a:cubicBezTo>
                    <a:pt x="1210427" y="1394892"/>
                    <a:pt x="1187634" y="1380768"/>
                    <a:pt x="1176605" y="1360487"/>
                  </a:cubicBezTo>
                  <a:close/>
                  <a:moveTo>
                    <a:pt x="1232954" y="1349375"/>
                  </a:moveTo>
                  <a:cubicBezTo>
                    <a:pt x="1227542" y="1366400"/>
                    <a:pt x="1225016" y="1384874"/>
                    <a:pt x="1229346" y="1401536"/>
                  </a:cubicBezTo>
                  <a:cubicBezTo>
                    <a:pt x="1250994" y="1440295"/>
                    <a:pt x="1267230" y="1485211"/>
                    <a:pt x="1263622" y="1531938"/>
                  </a:cubicBezTo>
                  <a:cubicBezTo>
                    <a:pt x="1265426" y="1531938"/>
                    <a:pt x="1267230" y="1530852"/>
                    <a:pt x="1267951" y="1530127"/>
                  </a:cubicBezTo>
                  <a:cubicBezTo>
                    <a:pt x="1269034" y="1522158"/>
                    <a:pt x="1273363" y="1514914"/>
                    <a:pt x="1273363" y="1508031"/>
                  </a:cubicBezTo>
                  <a:cubicBezTo>
                    <a:pt x="1280579" y="1458768"/>
                    <a:pt x="1270838" y="1405158"/>
                    <a:pt x="1241974" y="1363502"/>
                  </a:cubicBezTo>
                  <a:cubicBezTo>
                    <a:pt x="1237644" y="1360242"/>
                    <a:pt x="1240170" y="1350462"/>
                    <a:pt x="1232954" y="1349375"/>
                  </a:cubicBezTo>
                  <a:close/>
                  <a:moveTo>
                    <a:pt x="971897" y="1330891"/>
                  </a:moveTo>
                  <a:cubicBezTo>
                    <a:pt x="964359" y="1332212"/>
                    <a:pt x="956730" y="1334854"/>
                    <a:pt x="950008" y="1336130"/>
                  </a:cubicBezTo>
                  <a:lnTo>
                    <a:pt x="922761" y="1355807"/>
                  </a:lnTo>
                  <a:cubicBezTo>
                    <a:pt x="882071" y="1404636"/>
                    <a:pt x="838839" y="1461118"/>
                    <a:pt x="773081" y="1473508"/>
                  </a:cubicBezTo>
                  <a:cubicBezTo>
                    <a:pt x="734935" y="1485897"/>
                    <a:pt x="697878" y="1471686"/>
                    <a:pt x="663001" y="1467313"/>
                  </a:cubicBezTo>
                  <a:cubicBezTo>
                    <a:pt x="661185" y="1467313"/>
                    <a:pt x="658278" y="1468406"/>
                    <a:pt x="660095" y="1470957"/>
                  </a:cubicBezTo>
                  <a:cubicBezTo>
                    <a:pt x="704417" y="1499380"/>
                    <a:pt x="763999" y="1508125"/>
                    <a:pt x="818130" y="1500109"/>
                  </a:cubicBezTo>
                  <a:cubicBezTo>
                    <a:pt x="860637" y="1490270"/>
                    <a:pt x="902053" y="1469135"/>
                    <a:pt x="931843" y="1437432"/>
                  </a:cubicBezTo>
                  <a:cubicBezTo>
                    <a:pt x="950735" y="1421399"/>
                    <a:pt x="956185" y="1397348"/>
                    <a:pt x="962724" y="1374391"/>
                  </a:cubicBezTo>
                  <a:cubicBezTo>
                    <a:pt x="965267" y="1358358"/>
                    <a:pt x="977983" y="1340867"/>
                    <a:pt x="993241" y="1333579"/>
                  </a:cubicBezTo>
                  <a:cubicBezTo>
                    <a:pt x="986884" y="1329571"/>
                    <a:pt x="979436" y="1329571"/>
                    <a:pt x="971897" y="1330891"/>
                  </a:cubicBezTo>
                  <a:close/>
                  <a:moveTo>
                    <a:pt x="1617858" y="1319804"/>
                  </a:moveTo>
                  <a:cubicBezTo>
                    <a:pt x="1617128" y="1327794"/>
                    <a:pt x="1626252" y="1332515"/>
                    <a:pt x="1628806" y="1340141"/>
                  </a:cubicBezTo>
                  <a:cubicBezTo>
                    <a:pt x="1651798" y="1359388"/>
                    <a:pt x="1681358" y="1364109"/>
                    <a:pt x="1710918" y="1372825"/>
                  </a:cubicBezTo>
                  <a:cubicBezTo>
                    <a:pt x="1711648" y="1373188"/>
                    <a:pt x="1711648" y="1372099"/>
                    <a:pt x="1712378" y="1372462"/>
                  </a:cubicBezTo>
                  <a:lnTo>
                    <a:pt x="1709824" y="1368830"/>
                  </a:lnTo>
                  <a:cubicBezTo>
                    <a:pt x="1681723" y="1357936"/>
                    <a:pt x="1660921" y="1335783"/>
                    <a:pt x="1635740" y="1320167"/>
                  </a:cubicBezTo>
                  <a:cubicBezTo>
                    <a:pt x="1630631" y="1317625"/>
                    <a:pt x="1622967" y="1317625"/>
                    <a:pt x="1617858" y="1319804"/>
                  </a:cubicBezTo>
                  <a:close/>
                  <a:moveTo>
                    <a:pt x="673032" y="1308836"/>
                  </a:moveTo>
                  <a:cubicBezTo>
                    <a:pt x="644405" y="1317661"/>
                    <a:pt x="626287" y="1344505"/>
                    <a:pt x="615416" y="1371350"/>
                  </a:cubicBezTo>
                  <a:lnTo>
                    <a:pt x="617228" y="1373188"/>
                  </a:lnTo>
                  <a:cubicBezTo>
                    <a:pt x="631723" y="1358847"/>
                    <a:pt x="649841" y="1347447"/>
                    <a:pt x="668684" y="1341196"/>
                  </a:cubicBezTo>
                  <a:cubicBezTo>
                    <a:pt x="681367" y="1338254"/>
                    <a:pt x="678468" y="1323913"/>
                    <a:pt x="682091" y="1315087"/>
                  </a:cubicBezTo>
                  <a:cubicBezTo>
                    <a:pt x="681367" y="1310674"/>
                    <a:pt x="677743" y="1308100"/>
                    <a:pt x="673032" y="1308836"/>
                  </a:cubicBezTo>
                  <a:close/>
                  <a:moveTo>
                    <a:pt x="1539215" y="1306512"/>
                  </a:moveTo>
                  <a:cubicBezTo>
                    <a:pt x="1532991" y="1306876"/>
                    <a:pt x="1538483" y="1315254"/>
                    <a:pt x="1537019" y="1318896"/>
                  </a:cubicBezTo>
                  <a:cubicBezTo>
                    <a:pt x="1541778" y="1331644"/>
                    <a:pt x="1552029" y="1343300"/>
                    <a:pt x="1561182" y="1352041"/>
                  </a:cubicBezTo>
                  <a:cubicBezTo>
                    <a:pt x="1593766" y="1379723"/>
                    <a:pt x="1640995" y="1389193"/>
                    <a:pt x="1683099" y="1390650"/>
                  </a:cubicBezTo>
                  <a:cubicBezTo>
                    <a:pt x="1696645" y="1389193"/>
                    <a:pt x="1712754" y="1390650"/>
                    <a:pt x="1726666" y="1383730"/>
                  </a:cubicBezTo>
                  <a:cubicBezTo>
                    <a:pt x="1726666" y="1379723"/>
                    <a:pt x="1721175" y="1378631"/>
                    <a:pt x="1717513" y="1377902"/>
                  </a:cubicBezTo>
                  <a:cubicBezTo>
                    <a:pt x="1689322" y="1374260"/>
                    <a:pt x="1661864" y="1369160"/>
                    <a:pt x="1635504" y="1357141"/>
                  </a:cubicBezTo>
                  <a:cubicBezTo>
                    <a:pt x="1615733" y="1348763"/>
                    <a:pt x="1601821" y="1331644"/>
                    <a:pt x="1585712" y="1317803"/>
                  </a:cubicBezTo>
                  <a:cubicBezTo>
                    <a:pt x="1571067" y="1311612"/>
                    <a:pt x="1553128" y="1315618"/>
                    <a:pt x="1539215" y="1306512"/>
                  </a:cubicBezTo>
                  <a:close/>
                  <a:moveTo>
                    <a:pt x="833801" y="1277937"/>
                  </a:moveTo>
                  <a:cubicBezTo>
                    <a:pt x="810450" y="1300853"/>
                    <a:pt x="801329" y="1332498"/>
                    <a:pt x="786735" y="1360142"/>
                  </a:cubicBezTo>
                  <a:cubicBezTo>
                    <a:pt x="761196" y="1418340"/>
                    <a:pt x="696983" y="1444893"/>
                    <a:pt x="637877" y="1454714"/>
                  </a:cubicBezTo>
                  <a:cubicBezTo>
                    <a:pt x="636053" y="1455441"/>
                    <a:pt x="636053" y="1457987"/>
                    <a:pt x="637877" y="1459079"/>
                  </a:cubicBezTo>
                  <a:cubicBezTo>
                    <a:pt x="668890" y="1465262"/>
                    <a:pt x="701361" y="1460897"/>
                    <a:pt x="732373" y="1453623"/>
                  </a:cubicBezTo>
                  <a:cubicBezTo>
                    <a:pt x="767763" y="1442347"/>
                    <a:pt x="801329" y="1423796"/>
                    <a:pt x="822125" y="1391787"/>
                  </a:cubicBezTo>
                  <a:cubicBezTo>
                    <a:pt x="844016" y="1357232"/>
                    <a:pt x="838544" y="1316857"/>
                    <a:pt x="834895" y="1277937"/>
                  </a:cubicBezTo>
                  <a:close/>
                  <a:moveTo>
                    <a:pt x="1617928" y="1269851"/>
                  </a:moveTo>
                  <a:cubicBezTo>
                    <a:pt x="1608883" y="1270126"/>
                    <a:pt x="1599702" y="1271593"/>
                    <a:pt x="1590611" y="1272693"/>
                  </a:cubicBezTo>
                  <a:cubicBezTo>
                    <a:pt x="1573158" y="1278194"/>
                    <a:pt x="1555340" y="1282229"/>
                    <a:pt x="1539341" y="1292131"/>
                  </a:cubicBezTo>
                  <a:cubicBezTo>
                    <a:pt x="1542614" y="1305334"/>
                    <a:pt x="1558977" y="1304600"/>
                    <a:pt x="1568067" y="1309368"/>
                  </a:cubicBezTo>
                  <a:cubicBezTo>
                    <a:pt x="1589884" y="1313402"/>
                    <a:pt x="1609156" y="1306801"/>
                    <a:pt x="1629882" y="1310835"/>
                  </a:cubicBezTo>
                  <a:cubicBezTo>
                    <a:pt x="1649154" y="1308635"/>
                    <a:pt x="1665153" y="1318170"/>
                    <a:pt x="1683698" y="1322571"/>
                  </a:cubicBezTo>
                  <a:cubicBezTo>
                    <a:pt x="1705515" y="1331373"/>
                    <a:pt x="1721150" y="1351911"/>
                    <a:pt x="1726241" y="1374650"/>
                  </a:cubicBezTo>
                  <a:cubicBezTo>
                    <a:pt x="1727332" y="1376483"/>
                    <a:pt x="1727695" y="1377950"/>
                    <a:pt x="1730241" y="1377583"/>
                  </a:cubicBezTo>
                  <a:cubicBezTo>
                    <a:pt x="1734604" y="1365848"/>
                    <a:pt x="1728423" y="1354112"/>
                    <a:pt x="1725877" y="1342376"/>
                  </a:cubicBezTo>
                  <a:cubicBezTo>
                    <a:pt x="1714242" y="1321104"/>
                    <a:pt x="1700061" y="1300933"/>
                    <a:pt x="1680789" y="1289197"/>
                  </a:cubicBezTo>
                  <a:cubicBezTo>
                    <a:pt x="1668789" y="1285163"/>
                    <a:pt x="1657881" y="1274160"/>
                    <a:pt x="1644427" y="1274160"/>
                  </a:cubicBezTo>
                  <a:cubicBezTo>
                    <a:pt x="1635882" y="1270493"/>
                    <a:pt x="1626973" y="1269576"/>
                    <a:pt x="1617928" y="1269851"/>
                  </a:cubicBezTo>
                  <a:close/>
                  <a:moveTo>
                    <a:pt x="684179" y="1222604"/>
                  </a:moveTo>
                  <a:cubicBezTo>
                    <a:pt x="675115" y="1220787"/>
                    <a:pt x="667864" y="1226237"/>
                    <a:pt x="660976" y="1229507"/>
                  </a:cubicBezTo>
                  <a:cubicBezTo>
                    <a:pt x="598618" y="1265111"/>
                    <a:pt x="580491" y="1333776"/>
                    <a:pt x="587742" y="1399898"/>
                  </a:cubicBezTo>
                  <a:cubicBezTo>
                    <a:pt x="591368" y="1414067"/>
                    <a:pt x="592455" y="1430053"/>
                    <a:pt x="601519" y="1439862"/>
                  </a:cubicBezTo>
                  <a:lnTo>
                    <a:pt x="605869" y="1437319"/>
                  </a:lnTo>
                  <a:cubicBezTo>
                    <a:pt x="605869" y="1421334"/>
                    <a:pt x="601519" y="1400988"/>
                    <a:pt x="605869" y="1385003"/>
                  </a:cubicBezTo>
                  <a:cubicBezTo>
                    <a:pt x="605869" y="1380643"/>
                    <a:pt x="605869" y="1374467"/>
                    <a:pt x="609495" y="1370834"/>
                  </a:cubicBezTo>
                  <a:cubicBezTo>
                    <a:pt x="613120" y="1356665"/>
                    <a:pt x="620371" y="1344312"/>
                    <a:pt x="625809" y="1331233"/>
                  </a:cubicBezTo>
                  <a:cubicBezTo>
                    <a:pt x="639223" y="1302168"/>
                    <a:pt x="661701" y="1280007"/>
                    <a:pt x="679828" y="1254212"/>
                  </a:cubicBezTo>
                  <a:cubicBezTo>
                    <a:pt x="685266" y="1245492"/>
                    <a:pt x="681641" y="1234956"/>
                    <a:pt x="685266" y="1226963"/>
                  </a:cubicBezTo>
                  <a:close/>
                  <a:moveTo>
                    <a:pt x="761542" y="1217612"/>
                  </a:moveTo>
                  <a:cubicBezTo>
                    <a:pt x="747343" y="1236929"/>
                    <a:pt x="745522" y="1263535"/>
                    <a:pt x="744430" y="1288319"/>
                  </a:cubicBezTo>
                  <a:cubicBezTo>
                    <a:pt x="743702" y="1349549"/>
                    <a:pt x="706566" y="1399845"/>
                    <a:pt x="653047" y="1431189"/>
                  </a:cubicBezTo>
                  <a:cubicBezTo>
                    <a:pt x="642125" y="1438843"/>
                    <a:pt x="626105" y="1439936"/>
                    <a:pt x="617003" y="1449777"/>
                  </a:cubicBezTo>
                  <a:cubicBezTo>
                    <a:pt x="619552" y="1454150"/>
                    <a:pt x="626105" y="1450506"/>
                    <a:pt x="630474" y="1450506"/>
                  </a:cubicBezTo>
                  <a:cubicBezTo>
                    <a:pt x="656688" y="1446132"/>
                    <a:pt x="681081" y="1438843"/>
                    <a:pt x="704746" y="1429367"/>
                  </a:cubicBezTo>
                  <a:cubicBezTo>
                    <a:pt x="729867" y="1415152"/>
                    <a:pt x="754624" y="1398387"/>
                    <a:pt x="768823" y="1372510"/>
                  </a:cubicBezTo>
                  <a:cubicBezTo>
                    <a:pt x="793216" y="1334606"/>
                    <a:pt x="783386" y="1280300"/>
                    <a:pt x="765182" y="1242396"/>
                  </a:cubicBezTo>
                  <a:lnTo>
                    <a:pt x="764454" y="1217612"/>
                  </a:lnTo>
                  <a:close/>
                  <a:moveTo>
                    <a:pt x="713437" y="1195387"/>
                  </a:moveTo>
                  <a:cubicBezTo>
                    <a:pt x="706137" y="1195387"/>
                    <a:pt x="700662" y="1204120"/>
                    <a:pt x="698837" y="1210305"/>
                  </a:cubicBezTo>
                  <a:cubicBezTo>
                    <a:pt x="685332" y="1264519"/>
                    <a:pt x="706137" y="1327101"/>
                    <a:pt x="667812" y="1374038"/>
                  </a:cubicBezTo>
                  <a:cubicBezTo>
                    <a:pt x="651753" y="1396961"/>
                    <a:pt x="625473" y="1411151"/>
                    <a:pt x="609048" y="1435165"/>
                  </a:cubicBezTo>
                  <a:cubicBezTo>
                    <a:pt x="606128" y="1436984"/>
                    <a:pt x="604303" y="1443170"/>
                    <a:pt x="607953" y="1444625"/>
                  </a:cubicBezTo>
                  <a:cubicBezTo>
                    <a:pt x="625473" y="1437712"/>
                    <a:pt x="641533" y="1427160"/>
                    <a:pt x="657957" y="1417336"/>
                  </a:cubicBezTo>
                  <a:cubicBezTo>
                    <a:pt x="711612" y="1382043"/>
                    <a:pt x="736066" y="1323463"/>
                    <a:pt x="730591" y="1265247"/>
                  </a:cubicBezTo>
                  <a:cubicBezTo>
                    <a:pt x="726941" y="1240505"/>
                    <a:pt x="711612" y="1220857"/>
                    <a:pt x="713437" y="1195387"/>
                  </a:cubicBezTo>
                  <a:close/>
                  <a:moveTo>
                    <a:pt x="1635562" y="1193800"/>
                  </a:moveTo>
                  <a:lnTo>
                    <a:pt x="1633003" y="1194164"/>
                  </a:lnTo>
                  <a:cubicBezTo>
                    <a:pt x="1635562" y="1219233"/>
                    <a:pt x="1644337" y="1246119"/>
                    <a:pt x="1664080" y="1265739"/>
                  </a:cubicBezTo>
                  <a:cubicBezTo>
                    <a:pt x="1688941" y="1283905"/>
                    <a:pt x="1713802" y="1300255"/>
                    <a:pt x="1727695" y="1330047"/>
                  </a:cubicBezTo>
                  <a:cubicBezTo>
                    <a:pt x="1733545" y="1341311"/>
                    <a:pt x="1737201" y="1354754"/>
                    <a:pt x="1737201" y="1367470"/>
                  </a:cubicBezTo>
                  <a:cubicBezTo>
                    <a:pt x="1739029" y="1370013"/>
                    <a:pt x="1741588" y="1368197"/>
                    <a:pt x="1741954" y="1366017"/>
                  </a:cubicBezTo>
                  <a:cubicBezTo>
                    <a:pt x="1753653" y="1332227"/>
                    <a:pt x="1739395" y="1300255"/>
                    <a:pt x="1726233" y="1270825"/>
                  </a:cubicBezTo>
                  <a:cubicBezTo>
                    <a:pt x="1717093" y="1258109"/>
                    <a:pt x="1709049" y="1246482"/>
                    <a:pt x="1696984" y="1237036"/>
                  </a:cubicBezTo>
                  <a:cubicBezTo>
                    <a:pt x="1679070" y="1219960"/>
                    <a:pt x="1654940" y="1210877"/>
                    <a:pt x="1635562" y="1193800"/>
                  </a:cubicBezTo>
                  <a:close/>
                  <a:moveTo>
                    <a:pt x="604852" y="1171575"/>
                  </a:moveTo>
                  <a:cubicBezTo>
                    <a:pt x="597912" y="1203085"/>
                    <a:pt x="572343" y="1227713"/>
                    <a:pt x="562481" y="1258860"/>
                  </a:cubicBezTo>
                  <a:cubicBezTo>
                    <a:pt x="543122" y="1303407"/>
                    <a:pt x="542391" y="1363529"/>
                    <a:pt x="565038" y="1407352"/>
                  </a:cubicBezTo>
                  <a:cubicBezTo>
                    <a:pt x="572343" y="1417131"/>
                    <a:pt x="575996" y="1436688"/>
                    <a:pt x="591337" y="1433791"/>
                  </a:cubicBezTo>
                  <a:cubicBezTo>
                    <a:pt x="579648" y="1412785"/>
                    <a:pt x="575996" y="1388157"/>
                    <a:pt x="576726" y="1363529"/>
                  </a:cubicBezTo>
                  <a:cubicBezTo>
                    <a:pt x="576726" y="1340712"/>
                    <a:pt x="581475" y="1316084"/>
                    <a:pt x="589510" y="1293991"/>
                  </a:cubicBezTo>
                  <a:lnTo>
                    <a:pt x="592433" y="1291093"/>
                  </a:lnTo>
                  <a:cubicBezTo>
                    <a:pt x="596816" y="1276244"/>
                    <a:pt x="605947" y="1263206"/>
                    <a:pt x="612157" y="1249081"/>
                  </a:cubicBezTo>
                  <a:cubicBezTo>
                    <a:pt x="624941" y="1224453"/>
                    <a:pt x="620558" y="1195479"/>
                    <a:pt x="607774" y="1172300"/>
                  </a:cubicBezTo>
                  <a:close/>
                  <a:moveTo>
                    <a:pt x="545835" y="1155700"/>
                  </a:moveTo>
                  <a:cubicBezTo>
                    <a:pt x="536083" y="1185644"/>
                    <a:pt x="521636" y="1214127"/>
                    <a:pt x="509717" y="1243341"/>
                  </a:cubicBezTo>
                  <a:cubicBezTo>
                    <a:pt x="496353" y="1276206"/>
                    <a:pt x="498159" y="1316375"/>
                    <a:pt x="508995" y="1348875"/>
                  </a:cubicBezTo>
                  <a:cubicBezTo>
                    <a:pt x="519830" y="1375532"/>
                    <a:pt x="533194" y="1405111"/>
                    <a:pt x="560282" y="1420083"/>
                  </a:cubicBezTo>
                  <a:cubicBezTo>
                    <a:pt x="562810" y="1420813"/>
                    <a:pt x="563894" y="1418257"/>
                    <a:pt x="562810" y="1416431"/>
                  </a:cubicBezTo>
                  <a:cubicBezTo>
                    <a:pt x="548363" y="1395982"/>
                    <a:pt x="542945" y="1372246"/>
                    <a:pt x="538611" y="1348875"/>
                  </a:cubicBezTo>
                  <a:cubicBezTo>
                    <a:pt x="533194" y="1310897"/>
                    <a:pt x="542223" y="1269998"/>
                    <a:pt x="557393" y="1237133"/>
                  </a:cubicBezTo>
                  <a:cubicBezTo>
                    <a:pt x="564616" y="1207919"/>
                    <a:pt x="559199" y="1178706"/>
                    <a:pt x="545835" y="1155700"/>
                  </a:cubicBezTo>
                  <a:close/>
                  <a:moveTo>
                    <a:pt x="483350" y="1141412"/>
                  </a:moveTo>
                  <a:cubicBezTo>
                    <a:pt x="453269" y="1178515"/>
                    <a:pt x="436028" y="1223621"/>
                    <a:pt x="441531" y="1271273"/>
                  </a:cubicBezTo>
                  <a:cubicBezTo>
                    <a:pt x="450702" y="1321835"/>
                    <a:pt x="478948" y="1372033"/>
                    <a:pt x="525535" y="1398587"/>
                  </a:cubicBezTo>
                  <a:lnTo>
                    <a:pt x="528103" y="1397860"/>
                  </a:lnTo>
                  <a:cubicBezTo>
                    <a:pt x="518932" y="1378217"/>
                    <a:pt x="505360" y="1362212"/>
                    <a:pt x="498023" y="1342933"/>
                  </a:cubicBezTo>
                  <a:cubicBezTo>
                    <a:pt x="482616" y="1307648"/>
                    <a:pt x="483350" y="1263270"/>
                    <a:pt x="499857" y="1226167"/>
                  </a:cubicBezTo>
                  <a:cubicBezTo>
                    <a:pt x="509028" y="1197794"/>
                    <a:pt x="502792" y="1162510"/>
                    <a:pt x="483350" y="1141412"/>
                  </a:cubicBezTo>
                  <a:close/>
                  <a:moveTo>
                    <a:pt x="3396" y="1108075"/>
                  </a:moveTo>
                  <a:lnTo>
                    <a:pt x="1771949" y="1108075"/>
                  </a:lnTo>
                  <a:lnTo>
                    <a:pt x="1773451" y="1118009"/>
                  </a:lnTo>
                  <a:cubicBezTo>
                    <a:pt x="1780475" y="1209661"/>
                    <a:pt x="1768324" y="1319059"/>
                    <a:pt x="1731001" y="1487582"/>
                  </a:cubicBezTo>
                  <a:lnTo>
                    <a:pt x="1729180" y="1495103"/>
                  </a:lnTo>
                  <a:lnTo>
                    <a:pt x="1719970" y="1488109"/>
                  </a:lnTo>
                  <a:cubicBezTo>
                    <a:pt x="1714131" y="1484440"/>
                    <a:pt x="1708018" y="1481321"/>
                    <a:pt x="1705281" y="1481504"/>
                  </a:cubicBezTo>
                  <a:cubicBezTo>
                    <a:pt x="1664042" y="1486641"/>
                    <a:pt x="1619519" y="1503887"/>
                    <a:pt x="1606016" y="1548651"/>
                  </a:cubicBezTo>
                  <a:cubicBezTo>
                    <a:pt x="1614410" y="1558925"/>
                    <a:pt x="1626818" y="1545716"/>
                    <a:pt x="1637401" y="1544982"/>
                  </a:cubicBezTo>
                  <a:cubicBezTo>
                    <a:pt x="1647255" y="1535809"/>
                    <a:pt x="1657473" y="1526269"/>
                    <a:pt x="1661488" y="1512693"/>
                  </a:cubicBezTo>
                  <a:lnTo>
                    <a:pt x="1662582" y="1512693"/>
                  </a:lnTo>
                  <a:cubicBezTo>
                    <a:pt x="1667327" y="1520765"/>
                    <a:pt x="1658203" y="1532874"/>
                    <a:pt x="1668786" y="1539478"/>
                  </a:cubicBezTo>
                  <a:cubicBezTo>
                    <a:pt x="1675355" y="1540946"/>
                    <a:pt x="1681194" y="1542047"/>
                    <a:pt x="1687398" y="1541313"/>
                  </a:cubicBezTo>
                  <a:cubicBezTo>
                    <a:pt x="1692873" y="1533607"/>
                    <a:pt x="1689953" y="1522967"/>
                    <a:pt x="1696887" y="1517463"/>
                  </a:cubicBezTo>
                  <a:cubicBezTo>
                    <a:pt x="1700171" y="1523700"/>
                    <a:pt x="1698347" y="1531773"/>
                    <a:pt x="1700171" y="1538377"/>
                  </a:cubicBezTo>
                  <a:cubicBezTo>
                    <a:pt x="1710755" y="1537277"/>
                    <a:pt x="1714404" y="1524434"/>
                    <a:pt x="1718419" y="1515995"/>
                  </a:cubicBezTo>
                  <a:cubicBezTo>
                    <a:pt x="1719696" y="1512510"/>
                    <a:pt x="1721338" y="1508199"/>
                    <a:pt x="1723665" y="1504667"/>
                  </a:cubicBezTo>
                  <a:lnTo>
                    <a:pt x="1727531" y="1501918"/>
                  </a:lnTo>
                  <a:lnTo>
                    <a:pt x="1685064" y="1677347"/>
                  </a:lnTo>
                  <a:cubicBezTo>
                    <a:pt x="1666807" y="1748193"/>
                    <a:pt x="1645531" y="1827141"/>
                    <a:pt x="1621013" y="1915724"/>
                  </a:cubicBezTo>
                  <a:cubicBezTo>
                    <a:pt x="1473908" y="2447223"/>
                    <a:pt x="1407191" y="2748919"/>
                    <a:pt x="1394254" y="2950806"/>
                  </a:cubicBezTo>
                  <a:lnTo>
                    <a:pt x="1392145" y="3043999"/>
                  </a:lnTo>
                  <a:lnTo>
                    <a:pt x="1391834" y="3036887"/>
                  </a:lnTo>
                  <a:lnTo>
                    <a:pt x="383511" y="3036887"/>
                  </a:lnTo>
                  <a:lnTo>
                    <a:pt x="383200" y="3043996"/>
                  </a:lnTo>
                  <a:lnTo>
                    <a:pt x="381091" y="2950806"/>
                  </a:lnTo>
                  <a:cubicBezTo>
                    <a:pt x="368155" y="2748919"/>
                    <a:pt x="301438" y="2447223"/>
                    <a:pt x="154332" y="1915724"/>
                  </a:cubicBezTo>
                  <a:cubicBezTo>
                    <a:pt x="31744" y="1472809"/>
                    <a:pt x="-9812" y="1270763"/>
                    <a:pt x="1895" y="1118009"/>
                  </a:cubicBezTo>
                  <a:close/>
                  <a:moveTo>
                    <a:pt x="1669516" y="911225"/>
                  </a:moveTo>
                  <a:cubicBezTo>
                    <a:pt x="1656453" y="918240"/>
                    <a:pt x="1637948" y="920455"/>
                    <a:pt x="1631416" y="940022"/>
                  </a:cubicBezTo>
                  <a:cubicBezTo>
                    <a:pt x="1645205" y="942975"/>
                    <a:pt x="1659356" y="922301"/>
                    <a:pt x="1669516" y="911225"/>
                  </a:cubicBezTo>
                  <a:close/>
                  <a:moveTo>
                    <a:pt x="1132941" y="911225"/>
                  </a:moveTo>
                  <a:cubicBezTo>
                    <a:pt x="1119878" y="918240"/>
                    <a:pt x="1101736" y="920455"/>
                    <a:pt x="1094841" y="940022"/>
                  </a:cubicBezTo>
                  <a:cubicBezTo>
                    <a:pt x="1108630" y="942975"/>
                    <a:pt x="1123144" y="922301"/>
                    <a:pt x="1132941" y="911225"/>
                  </a:cubicBezTo>
                  <a:close/>
                  <a:moveTo>
                    <a:pt x="602716" y="911225"/>
                  </a:moveTo>
                  <a:cubicBezTo>
                    <a:pt x="589653" y="918240"/>
                    <a:pt x="571511" y="920455"/>
                    <a:pt x="564616" y="940022"/>
                  </a:cubicBezTo>
                  <a:cubicBezTo>
                    <a:pt x="578768" y="942975"/>
                    <a:pt x="592919" y="922301"/>
                    <a:pt x="602716" y="911225"/>
                  </a:cubicBezTo>
                  <a:close/>
                  <a:moveTo>
                    <a:pt x="1286558" y="813848"/>
                  </a:moveTo>
                  <a:cubicBezTo>
                    <a:pt x="1259955" y="819787"/>
                    <a:pt x="1233351" y="844570"/>
                    <a:pt x="1229521" y="883729"/>
                  </a:cubicBezTo>
                  <a:cubicBezTo>
                    <a:pt x="1226603" y="904906"/>
                    <a:pt x="1229886" y="925719"/>
                    <a:pt x="1241193" y="945800"/>
                  </a:cubicBezTo>
                  <a:cubicBezTo>
                    <a:pt x="1251406" y="955659"/>
                    <a:pt x="1260889" y="972455"/>
                    <a:pt x="1275479" y="964422"/>
                  </a:cubicBezTo>
                  <a:cubicBezTo>
                    <a:pt x="1288610" y="961866"/>
                    <a:pt x="1295540" y="946531"/>
                    <a:pt x="1302470" y="935577"/>
                  </a:cubicBezTo>
                  <a:cubicBezTo>
                    <a:pt x="1302106" y="927179"/>
                    <a:pt x="1297729" y="919511"/>
                    <a:pt x="1293716" y="913669"/>
                  </a:cubicBezTo>
                  <a:cubicBezTo>
                    <a:pt x="1289339" y="910383"/>
                    <a:pt x="1281680" y="911479"/>
                    <a:pt x="1281315" y="918051"/>
                  </a:cubicBezTo>
                  <a:cubicBezTo>
                    <a:pt x="1280221" y="927544"/>
                    <a:pt x="1290798" y="926449"/>
                    <a:pt x="1292622" y="931561"/>
                  </a:cubicBezTo>
                  <a:cubicBezTo>
                    <a:pt x="1295540" y="938133"/>
                    <a:pt x="1288610" y="945070"/>
                    <a:pt x="1282774" y="946896"/>
                  </a:cubicBezTo>
                  <a:cubicBezTo>
                    <a:pt x="1264537" y="948721"/>
                    <a:pt x="1257242" y="926084"/>
                    <a:pt x="1251406" y="907097"/>
                  </a:cubicBezTo>
                  <a:cubicBezTo>
                    <a:pt x="1248853" y="891762"/>
                    <a:pt x="1247758" y="873506"/>
                    <a:pt x="1256512" y="858901"/>
                  </a:cubicBezTo>
                  <a:cubicBezTo>
                    <a:pt x="1270737" y="834437"/>
                    <a:pt x="1296634" y="831151"/>
                    <a:pt x="1318519" y="837723"/>
                  </a:cubicBezTo>
                  <a:cubicBezTo>
                    <a:pt x="1373231" y="867664"/>
                    <a:pt x="1404234" y="935212"/>
                    <a:pt x="1452016" y="976471"/>
                  </a:cubicBezTo>
                  <a:cubicBezTo>
                    <a:pt x="1505634" y="1015904"/>
                    <a:pt x="1567640" y="1023937"/>
                    <a:pt x="1621987" y="991076"/>
                  </a:cubicBezTo>
                  <a:cubicBezTo>
                    <a:pt x="1655179" y="970264"/>
                    <a:pt x="1680347" y="940324"/>
                    <a:pt x="1699678" y="903811"/>
                  </a:cubicBezTo>
                  <a:lnTo>
                    <a:pt x="1691289" y="907462"/>
                  </a:lnTo>
                  <a:cubicBezTo>
                    <a:pt x="1673417" y="938863"/>
                    <a:pt x="1637307" y="952738"/>
                    <a:pt x="1613598" y="973550"/>
                  </a:cubicBezTo>
                  <a:cubicBezTo>
                    <a:pt x="1600832" y="973915"/>
                    <a:pt x="1588796" y="979757"/>
                    <a:pt x="1575665" y="986694"/>
                  </a:cubicBezTo>
                  <a:cubicBezTo>
                    <a:pt x="1551227" y="993267"/>
                    <a:pt x="1523871" y="988520"/>
                    <a:pt x="1497244" y="981583"/>
                  </a:cubicBezTo>
                  <a:cubicBezTo>
                    <a:pt x="1419554" y="950182"/>
                    <a:pt x="1388915" y="846486"/>
                    <a:pt x="1312318" y="814355"/>
                  </a:cubicBezTo>
                  <a:cubicBezTo>
                    <a:pt x="1304294" y="811982"/>
                    <a:pt x="1295426" y="811868"/>
                    <a:pt x="1286558" y="813848"/>
                  </a:cubicBezTo>
                  <a:close/>
                  <a:moveTo>
                    <a:pt x="749987" y="813848"/>
                  </a:moveTo>
                  <a:cubicBezTo>
                    <a:pt x="723404" y="819787"/>
                    <a:pt x="697026" y="844570"/>
                    <a:pt x="692936" y="883729"/>
                  </a:cubicBezTo>
                  <a:cubicBezTo>
                    <a:pt x="690028" y="904906"/>
                    <a:pt x="693663" y="925719"/>
                    <a:pt x="704569" y="945800"/>
                  </a:cubicBezTo>
                  <a:cubicBezTo>
                    <a:pt x="714748" y="955659"/>
                    <a:pt x="724199" y="972455"/>
                    <a:pt x="738740" y="964422"/>
                  </a:cubicBezTo>
                  <a:cubicBezTo>
                    <a:pt x="751827" y="961866"/>
                    <a:pt x="758734" y="946531"/>
                    <a:pt x="765641" y="935577"/>
                  </a:cubicBezTo>
                  <a:cubicBezTo>
                    <a:pt x="765641" y="927179"/>
                    <a:pt x="760915" y="919511"/>
                    <a:pt x="757280" y="913669"/>
                  </a:cubicBezTo>
                  <a:cubicBezTo>
                    <a:pt x="752554" y="910383"/>
                    <a:pt x="745284" y="911479"/>
                    <a:pt x="744557" y="918051"/>
                  </a:cubicBezTo>
                  <a:cubicBezTo>
                    <a:pt x="743466" y="927544"/>
                    <a:pt x="754008" y="926449"/>
                    <a:pt x="756189" y="931561"/>
                  </a:cubicBezTo>
                  <a:cubicBezTo>
                    <a:pt x="758734" y="938133"/>
                    <a:pt x="751827" y="945070"/>
                    <a:pt x="746011" y="946896"/>
                  </a:cubicBezTo>
                  <a:cubicBezTo>
                    <a:pt x="727835" y="948721"/>
                    <a:pt x="720564" y="926084"/>
                    <a:pt x="714748" y="907097"/>
                  </a:cubicBezTo>
                  <a:cubicBezTo>
                    <a:pt x="712203" y="891762"/>
                    <a:pt x="711113" y="873506"/>
                    <a:pt x="719837" y="858901"/>
                  </a:cubicBezTo>
                  <a:cubicBezTo>
                    <a:pt x="734378" y="834437"/>
                    <a:pt x="760188" y="831151"/>
                    <a:pt x="781636" y="837723"/>
                  </a:cubicBezTo>
                  <a:cubicBezTo>
                    <a:pt x="836164" y="867664"/>
                    <a:pt x="867063" y="935212"/>
                    <a:pt x="914685" y="976471"/>
                  </a:cubicBezTo>
                  <a:cubicBezTo>
                    <a:pt x="968123" y="1015904"/>
                    <a:pt x="1030285" y="1023937"/>
                    <a:pt x="1084086" y="991076"/>
                  </a:cubicBezTo>
                  <a:cubicBezTo>
                    <a:pt x="1117167" y="970264"/>
                    <a:pt x="1142250" y="940324"/>
                    <a:pt x="1161516" y="903811"/>
                  </a:cubicBezTo>
                  <a:lnTo>
                    <a:pt x="1153155" y="907462"/>
                  </a:lnTo>
                  <a:cubicBezTo>
                    <a:pt x="1135343" y="938863"/>
                    <a:pt x="1099354" y="952738"/>
                    <a:pt x="1075725" y="973550"/>
                  </a:cubicBezTo>
                  <a:cubicBezTo>
                    <a:pt x="1063002" y="973915"/>
                    <a:pt x="1051006" y="979757"/>
                    <a:pt x="1037919" y="986694"/>
                  </a:cubicBezTo>
                  <a:cubicBezTo>
                    <a:pt x="1013563" y="993267"/>
                    <a:pt x="986299" y="988520"/>
                    <a:pt x="959762" y="981583"/>
                  </a:cubicBezTo>
                  <a:cubicBezTo>
                    <a:pt x="882331" y="950182"/>
                    <a:pt x="851796" y="846486"/>
                    <a:pt x="775819" y="814355"/>
                  </a:cubicBezTo>
                  <a:cubicBezTo>
                    <a:pt x="767731" y="811982"/>
                    <a:pt x="758847" y="811868"/>
                    <a:pt x="749987" y="813848"/>
                  </a:cubicBezTo>
                  <a:close/>
                  <a:moveTo>
                    <a:pt x="219651" y="813848"/>
                  </a:moveTo>
                  <a:cubicBezTo>
                    <a:pt x="192975" y="819787"/>
                    <a:pt x="166556" y="844570"/>
                    <a:pt x="162723" y="883729"/>
                  </a:cubicBezTo>
                  <a:cubicBezTo>
                    <a:pt x="159803" y="904906"/>
                    <a:pt x="163088" y="925719"/>
                    <a:pt x="174039" y="945800"/>
                  </a:cubicBezTo>
                  <a:cubicBezTo>
                    <a:pt x="184260" y="955659"/>
                    <a:pt x="194116" y="972455"/>
                    <a:pt x="208352" y="964422"/>
                  </a:cubicBezTo>
                  <a:cubicBezTo>
                    <a:pt x="221858" y="961866"/>
                    <a:pt x="228428" y="946531"/>
                    <a:pt x="235364" y="935577"/>
                  </a:cubicBezTo>
                  <a:cubicBezTo>
                    <a:pt x="235364" y="927179"/>
                    <a:pt x="230984" y="919511"/>
                    <a:pt x="226968" y="913669"/>
                  </a:cubicBezTo>
                  <a:cubicBezTo>
                    <a:pt x="222588" y="910383"/>
                    <a:pt x="214922" y="911479"/>
                    <a:pt x="214192" y="918051"/>
                  </a:cubicBezTo>
                  <a:cubicBezTo>
                    <a:pt x="213097" y="927544"/>
                    <a:pt x="224048" y="926449"/>
                    <a:pt x="225873" y="931561"/>
                  </a:cubicBezTo>
                  <a:cubicBezTo>
                    <a:pt x="228428" y="938133"/>
                    <a:pt x="221493" y="945070"/>
                    <a:pt x="216017" y="946896"/>
                  </a:cubicBezTo>
                  <a:cubicBezTo>
                    <a:pt x="197401" y="948721"/>
                    <a:pt x="190466" y="926084"/>
                    <a:pt x="184260" y="907097"/>
                  </a:cubicBezTo>
                  <a:cubicBezTo>
                    <a:pt x="181704" y="891762"/>
                    <a:pt x="180974" y="873506"/>
                    <a:pt x="189735" y="858901"/>
                  </a:cubicBezTo>
                  <a:cubicBezTo>
                    <a:pt x="203972" y="834437"/>
                    <a:pt x="229888" y="831151"/>
                    <a:pt x="251425" y="837723"/>
                  </a:cubicBezTo>
                  <a:cubicBezTo>
                    <a:pt x="306179" y="867664"/>
                    <a:pt x="337571" y="935212"/>
                    <a:pt x="385390" y="976471"/>
                  </a:cubicBezTo>
                  <a:cubicBezTo>
                    <a:pt x="439049" y="1015904"/>
                    <a:pt x="501103" y="1023937"/>
                    <a:pt x="555127" y="991076"/>
                  </a:cubicBezTo>
                  <a:cubicBezTo>
                    <a:pt x="588710" y="970264"/>
                    <a:pt x="613532" y="940324"/>
                    <a:pt x="632878" y="903811"/>
                  </a:cubicBezTo>
                  <a:lnTo>
                    <a:pt x="624848" y="907462"/>
                  </a:lnTo>
                  <a:cubicBezTo>
                    <a:pt x="606596" y="938863"/>
                    <a:pt x="570824" y="952738"/>
                    <a:pt x="546732" y="973550"/>
                  </a:cubicBezTo>
                  <a:cubicBezTo>
                    <a:pt x="534321" y="973915"/>
                    <a:pt x="522275" y="979757"/>
                    <a:pt x="509134" y="986694"/>
                  </a:cubicBezTo>
                  <a:cubicBezTo>
                    <a:pt x="484312" y="993267"/>
                    <a:pt x="456935" y="988520"/>
                    <a:pt x="430288" y="981583"/>
                  </a:cubicBezTo>
                  <a:cubicBezTo>
                    <a:pt x="352903" y="950182"/>
                    <a:pt x="321875" y="846486"/>
                    <a:pt x="245585" y="814355"/>
                  </a:cubicBezTo>
                  <a:cubicBezTo>
                    <a:pt x="237463" y="811982"/>
                    <a:pt x="228543" y="811868"/>
                    <a:pt x="219651" y="813848"/>
                  </a:cubicBezTo>
                  <a:close/>
                  <a:moveTo>
                    <a:pt x="1564131" y="797190"/>
                  </a:moveTo>
                  <a:cubicBezTo>
                    <a:pt x="1554148" y="800351"/>
                    <a:pt x="1544348" y="806033"/>
                    <a:pt x="1534457" y="811715"/>
                  </a:cubicBezTo>
                  <a:cubicBezTo>
                    <a:pt x="1515773" y="828944"/>
                    <a:pt x="1494891" y="853872"/>
                    <a:pt x="1498555" y="887597"/>
                  </a:cubicBezTo>
                  <a:cubicBezTo>
                    <a:pt x="1497456" y="918023"/>
                    <a:pt x="1517605" y="944417"/>
                    <a:pt x="1532259" y="966412"/>
                  </a:cubicBezTo>
                  <a:cubicBezTo>
                    <a:pt x="1550942" y="981075"/>
                    <a:pt x="1571824" y="977409"/>
                    <a:pt x="1590874" y="964213"/>
                  </a:cubicBezTo>
                  <a:cubicBezTo>
                    <a:pt x="1582815" y="967878"/>
                    <a:pt x="1571824" y="956148"/>
                    <a:pt x="1563032" y="962380"/>
                  </a:cubicBezTo>
                  <a:cubicBezTo>
                    <a:pt x="1544348" y="955781"/>
                    <a:pt x="1532259" y="936719"/>
                    <a:pt x="1523466" y="915091"/>
                  </a:cubicBezTo>
                  <a:cubicBezTo>
                    <a:pt x="1516506" y="892363"/>
                    <a:pt x="1520536" y="865969"/>
                    <a:pt x="1529328" y="843241"/>
                  </a:cubicBezTo>
                  <a:cubicBezTo>
                    <a:pt x="1541784" y="813182"/>
                    <a:pt x="1573290" y="808416"/>
                    <a:pt x="1594904" y="802184"/>
                  </a:cubicBezTo>
                  <a:lnTo>
                    <a:pt x="1594904" y="797785"/>
                  </a:lnTo>
                  <a:cubicBezTo>
                    <a:pt x="1584280" y="793386"/>
                    <a:pt x="1574114" y="794028"/>
                    <a:pt x="1564131" y="797190"/>
                  </a:cubicBezTo>
                  <a:close/>
                  <a:moveTo>
                    <a:pt x="1026151" y="797190"/>
                  </a:moveTo>
                  <a:cubicBezTo>
                    <a:pt x="1016168" y="800351"/>
                    <a:pt x="1006368" y="806033"/>
                    <a:pt x="996660" y="811715"/>
                  </a:cubicBezTo>
                  <a:cubicBezTo>
                    <a:pt x="977610" y="828944"/>
                    <a:pt x="956728" y="853872"/>
                    <a:pt x="960392" y="887597"/>
                  </a:cubicBezTo>
                  <a:cubicBezTo>
                    <a:pt x="959293" y="918023"/>
                    <a:pt x="979442" y="944417"/>
                    <a:pt x="994462" y="966412"/>
                  </a:cubicBezTo>
                  <a:cubicBezTo>
                    <a:pt x="1012779" y="981075"/>
                    <a:pt x="1033661" y="977409"/>
                    <a:pt x="1052711" y="964213"/>
                  </a:cubicBezTo>
                  <a:cubicBezTo>
                    <a:pt x="1044652" y="967878"/>
                    <a:pt x="1033661" y="956148"/>
                    <a:pt x="1024869" y="962380"/>
                  </a:cubicBezTo>
                  <a:cubicBezTo>
                    <a:pt x="1006185" y="955781"/>
                    <a:pt x="994096" y="936719"/>
                    <a:pt x="985670" y="915091"/>
                  </a:cubicBezTo>
                  <a:cubicBezTo>
                    <a:pt x="978343" y="892363"/>
                    <a:pt x="982373" y="865969"/>
                    <a:pt x="991165" y="843241"/>
                  </a:cubicBezTo>
                  <a:cubicBezTo>
                    <a:pt x="1003621" y="813182"/>
                    <a:pt x="1035127" y="808416"/>
                    <a:pt x="1056741" y="802184"/>
                  </a:cubicBezTo>
                  <a:lnTo>
                    <a:pt x="1056741" y="797785"/>
                  </a:lnTo>
                  <a:cubicBezTo>
                    <a:pt x="1046300" y="793386"/>
                    <a:pt x="1036134" y="794028"/>
                    <a:pt x="1026151" y="797190"/>
                  </a:cubicBezTo>
                  <a:close/>
                  <a:moveTo>
                    <a:pt x="497148" y="797190"/>
                  </a:moveTo>
                  <a:cubicBezTo>
                    <a:pt x="487165" y="800351"/>
                    <a:pt x="477365" y="806033"/>
                    <a:pt x="467657" y="811715"/>
                  </a:cubicBezTo>
                  <a:cubicBezTo>
                    <a:pt x="448607" y="828944"/>
                    <a:pt x="428091" y="853872"/>
                    <a:pt x="431388" y="887597"/>
                  </a:cubicBezTo>
                  <a:cubicBezTo>
                    <a:pt x="430656" y="918023"/>
                    <a:pt x="450438" y="944417"/>
                    <a:pt x="465459" y="966412"/>
                  </a:cubicBezTo>
                  <a:cubicBezTo>
                    <a:pt x="484142" y="981075"/>
                    <a:pt x="505024" y="977409"/>
                    <a:pt x="524074" y="964213"/>
                  </a:cubicBezTo>
                  <a:cubicBezTo>
                    <a:pt x="515648" y="967878"/>
                    <a:pt x="504658" y="956148"/>
                    <a:pt x="495866" y="962380"/>
                  </a:cubicBezTo>
                  <a:cubicBezTo>
                    <a:pt x="477548" y="955781"/>
                    <a:pt x="465092" y="936719"/>
                    <a:pt x="456666" y="915091"/>
                  </a:cubicBezTo>
                  <a:cubicBezTo>
                    <a:pt x="449339" y="892363"/>
                    <a:pt x="453736" y="865969"/>
                    <a:pt x="462162" y="843241"/>
                  </a:cubicBezTo>
                  <a:cubicBezTo>
                    <a:pt x="474617" y="813182"/>
                    <a:pt x="506490" y="808416"/>
                    <a:pt x="528104" y="802184"/>
                  </a:cubicBezTo>
                  <a:lnTo>
                    <a:pt x="527738" y="797785"/>
                  </a:lnTo>
                  <a:cubicBezTo>
                    <a:pt x="517297" y="793386"/>
                    <a:pt x="507131" y="794028"/>
                    <a:pt x="497148" y="797190"/>
                  </a:cubicBezTo>
                  <a:close/>
                  <a:moveTo>
                    <a:pt x="1391138" y="764200"/>
                  </a:moveTo>
                  <a:cubicBezTo>
                    <a:pt x="1379003" y="762000"/>
                    <a:pt x="1382313" y="778869"/>
                    <a:pt x="1381577" y="785469"/>
                  </a:cubicBezTo>
                  <a:cubicBezTo>
                    <a:pt x="1380106" y="835341"/>
                    <a:pt x="1417615" y="865044"/>
                    <a:pt x="1444091" y="887413"/>
                  </a:cubicBezTo>
                  <a:lnTo>
                    <a:pt x="1440782" y="878979"/>
                  </a:lnTo>
                  <a:cubicBezTo>
                    <a:pt x="1428279" y="855510"/>
                    <a:pt x="1430118" y="826907"/>
                    <a:pt x="1420557" y="799037"/>
                  </a:cubicBezTo>
                  <a:cubicBezTo>
                    <a:pt x="1412099" y="785836"/>
                    <a:pt x="1404009" y="772268"/>
                    <a:pt x="1391138" y="764200"/>
                  </a:cubicBezTo>
                  <a:close/>
                  <a:moveTo>
                    <a:pt x="854563" y="764200"/>
                  </a:moveTo>
                  <a:cubicBezTo>
                    <a:pt x="842428" y="762000"/>
                    <a:pt x="845738" y="778869"/>
                    <a:pt x="845002" y="785469"/>
                  </a:cubicBezTo>
                  <a:cubicBezTo>
                    <a:pt x="843899" y="835341"/>
                    <a:pt x="881040" y="865044"/>
                    <a:pt x="907516" y="887413"/>
                  </a:cubicBezTo>
                  <a:lnTo>
                    <a:pt x="904207" y="878979"/>
                  </a:lnTo>
                  <a:cubicBezTo>
                    <a:pt x="891704" y="855510"/>
                    <a:pt x="893543" y="826907"/>
                    <a:pt x="884349" y="799037"/>
                  </a:cubicBezTo>
                  <a:cubicBezTo>
                    <a:pt x="875892" y="785836"/>
                    <a:pt x="867434" y="772268"/>
                    <a:pt x="854563" y="764200"/>
                  </a:cubicBezTo>
                  <a:close/>
                  <a:moveTo>
                    <a:pt x="324338" y="764200"/>
                  </a:moveTo>
                  <a:cubicBezTo>
                    <a:pt x="312203" y="762000"/>
                    <a:pt x="315513" y="778869"/>
                    <a:pt x="315145" y="785469"/>
                  </a:cubicBezTo>
                  <a:cubicBezTo>
                    <a:pt x="313674" y="835341"/>
                    <a:pt x="350815" y="865044"/>
                    <a:pt x="377291" y="887413"/>
                  </a:cubicBezTo>
                  <a:lnTo>
                    <a:pt x="373982" y="878979"/>
                  </a:lnTo>
                  <a:cubicBezTo>
                    <a:pt x="361847" y="855510"/>
                    <a:pt x="363318" y="826907"/>
                    <a:pt x="354124" y="799037"/>
                  </a:cubicBezTo>
                  <a:cubicBezTo>
                    <a:pt x="345667" y="785836"/>
                    <a:pt x="337209" y="772268"/>
                    <a:pt x="324338" y="764200"/>
                  </a:cubicBezTo>
                  <a:close/>
                  <a:moveTo>
                    <a:pt x="1220090" y="762847"/>
                  </a:moveTo>
                  <a:cubicBezTo>
                    <a:pt x="1223376" y="779667"/>
                    <a:pt x="1238710" y="773451"/>
                    <a:pt x="1245647" y="783324"/>
                  </a:cubicBezTo>
                  <a:cubicBezTo>
                    <a:pt x="1241996" y="811479"/>
                    <a:pt x="1215344" y="791734"/>
                    <a:pt x="1205487" y="815501"/>
                  </a:cubicBezTo>
                  <a:cubicBezTo>
                    <a:pt x="1187232" y="842559"/>
                    <a:pt x="1172628" y="886802"/>
                    <a:pt x="1185772" y="920076"/>
                  </a:cubicBezTo>
                  <a:cubicBezTo>
                    <a:pt x="1198550" y="962126"/>
                    <a:pt x="1220820" y="1001981"/>
                    <a:pt x="1258060" y="1008197"/>
                  </a:cubicBezTo>
                  <a:cubicBezTo>
                    <a:pt x="1282886" y="1014413"/>
                    <a:pt x="1308078" y="997228"/>
                    <a:pt x="1328888" y="976386"/>
                  </a:cubicBezTo>
                  <a:cubicBezTo>
                    <a:pt x="1335459" y="957006"/>
                    <a:pt x="1350428" y="942381"/>
                    <a:pt x="1350428" y="917151"/>
                  </a:cubicBezTo>
                  <a:cubicBezTo>
                    <a:pt x="1346777" y="887533"/>
                    <a:pt x="1333999" y="867057"/>
                    <a:pt x="1313554" y="855356"/>
                  </a:cubicBezTo>
                  <a:cubicBezTo>
                    <a:pt x="1295664" y="850603"/>
                    <a:pt x="1274854" y="850237"/>
                    <a:pt x="1264266" y="872542"/>
                  </a:cubicBezTo>
                  <a:cubicBezTo>
                    <a:pt x="1258790" y="886802"/>
                    <a:pt x="1258790" y="903622"/>
                    <a:pt x="1266822" y="915323"/>
                  </a:cubicBezTo>
                  <a:cubicBezTo>
                    <a:pt x="1271568" y="911666"/>
                    <a:pt x="1277410" y="897406"/>
                    <a:pt x="1286172" y="895578"/>
                  </a:cubicBezTo>
                  <a:cubicBezTo>
                    <a:pt x="1294934" y="893749"/>
                    <a:pt x="1304427" y="901794"/>
                    <a:pt x="1309173" y="909472"/>
                  </a:cubicBezTo>
                  <a:cubicBezTo>
                    <a:pt x="1316840" y="925195"/>
                    <a:pt x="1311728" y="941284"/>
                    <a:pt x="1305887" y="954081"/>
                  </a:cubicBezTo>
                  <a:cubicBezTo>
                    <a:pt x="1297125" y="964319"/>
                    <a:pt x="1286902" y="979677"/>
                    <a:pt x="1274124" y="980042"/>
                  </a:cubicBezTo>
                  <a:cubicBezTo>
                    <a:pt x="1258425" y="976020"/>
                    <a:pt x="1239440" y="972364"/>
                    <a:pt x="1230313" y="952984"/>
                  </a:cubicBezTo>
                  <a:cubicBezTo>
                    <a:pt x="1216804" y="922270"/>
                    <a:pt x="1216439" y="884243"/>
                    <a:pt x="1226662" y="849506"/>
                  </a:cubicBezTo>
                  <a:cubicBezTo>
                    <a:pt x="1240901" y="820620"/>
                    <a:pt x="1270473" y="798315"/>
                    <a:pt x="1295664" y="793562"/>
                  </a:cubicBezTo>
                  <a:cubicBezTo>
                    <a:pt x="1275949" y="771257"/>
                    <a:pt x="1247472" y="758825"/>
                    <a:pt x="1220090" y="762847"/>
                  </a:cubicBezTo>
                  <a:close/>
                  <a:moveTo>
                    <a:pt x="683418" y="762847"/>
                  </a:moveTo>
                  <a:cubicBezTo>
                    <a:pt x="686697" y="779667"/>
                    <a:pt x="702000" y="773451"/>
                    <a:pt x="708922" y="783324"/>
                  </a:cubicBezTo>
                  <a:cubicBezTo>
                    <a:pt x="705643" y="811479"/>
                    <a:pt x="678682" y="791734"/>
                    <a:pt x="668844" y="815501"/>
                  </a:cubicBezTo>
                  <a:cubicBezTo>
                    <a:pt x="650627" y="842559"/>
                    <a:pt x="636053" y="886802"/>
                    <a:pt x="649170" y="920076"/>
                  </a:cubicBezTo>
                  <a:cubicBezTo>
                    <a:pt x="662286" y="962126"/>
                    <a:pt x="684147" y="1001981"/>
                    <a:pt x="721310" y="1008197"/>
                  </a:cubicBezTo>
                  <a:cubicBezTo>
                    <a:pt x="746085" y="1014413"/>
                    <a:pt x="771225" y="997228"/>
                    <a:pt x="791993" y="976386"/>
                  </a:cubicBezTo>
                  <a:cubicBezTo>
                    <a:pt x="798551" y="957006"/>
                    <a:pt x="813853" y="942381"/>
                    <a:pt x="813489" y="917151"/>
                  </a:cubicBezTo>
                  <a:cubicBezTo>
                    <a:pt x="809845" y="887533"/>
                    <a:pt x="797093" y="867057"/>
                    <a:pt x="776690" y="855356"/>
                  </a:cubicBezTo>
                  <a:cubicBezTo>
                    <a:pt x="758837" y="850603"/>
                    <a:pt x="738070" y="850237"/>
                    <a:pt x="727504" y="872542"/>
                  </a:cubicBezTo>
                  <a:cubicBezTo>
                    <a:pt x="722038" y="886802"/>
                    <a:pt x="722403" y="903622"/>
                    <a:pt x="730054" y="915323"/>
                  </a:cubicBezTo>
                  <a:cubicBezTo>
                    <a:pt x="735155" y="911666"/>
                    <a:pt x="740620" y="897406"/>
                    <a:pt x="749364" y="895578"/>
                  </a:cubicBezTo>
                  <a:cubicBezTo>
                    <a:pt x="758109" y="893749"/>
                    <a:pt x="767582" y="901794"/>
                    <a:pt x="772318" y="909472"/>
                  </a:cubicBezTo>
                  <a:cubicBezTo>
                    <a:pt x="779969" y="925195"/>
                    <a:pt x="775233" y="941284"/>
                    <a:pt x="769039" y="954081"/>
                  </a:cubicBezTo>
                  <a:cubicBezTo>
                    <a:pt x="760295" y="964319"/>
                    <a:pt x="750093" y="979677"/>
                    <a:pt x="737705" y="980042"/>
                  </a:cubicBezTo>
                  <a:cubicBezTo>
                    <a:pt x="721674" y="976020"/>
                    <a:pt x="702728" y="972364"/>
                    <a:pt x="693620" y="952984"/>
                  </a:cubicBezTo>
                  <a:cubicBezTo>
                    <a:pt x="680139" y="922270"/>
                    <a:pt x="679775" y="884243"/>
                    <a:pt x="689976" y="849506"/>
                  </a:cubicBezTo>
                  <a:cubicBezTo>
                    <a:pt x="704186" y="820620"/>
                    <a:pt x="733698" y="798315"/>
                    <a:pt x="759202" y="793562"/>
                  </a:cubicBezTo>
                  <a:cubicBezTo>
                    <a:pt x="739163" y="771257"/>
                    <a:pt x="710744" y="758825"/>
                    <a:pt x="683418" y="762847"/>
                  </a:cubicBezTo>
                  <a:close/>
                  <a:moveTo>
                    <a:pt x="153557" y="762847"/>
                  </a:moveTo>
                  <a:cubicBezTo>
                    <a:pt x="156836" y="779667"/>
                    <a:pt x="171774" y="773451"/>
                    <a:pt x="179061" y="783324"/>
                  </a:cubicBezTo>
                  <a:cubicBezTo>
                    <a:pt x="175418" y="811479"/>
                    <a:pt x="148820" y="791734"/>
                    <a:pt x="138619" y="815501"/>
                  </a:cubicBezTo>
                  <a:cubicBezTo>
                    <a:pt x="120766" y="842559"/>
                    <a:pt x="105828" y="886802"/>
                    <a:pt x="118944" y="920076"/>
                  </a:cubicBezTo>
                  <a:cubicBezTo>
                    <a:pt x="132061" y="962126"/>
                    <a:pt x="153921" y="1001981"/>
                    <a:pt x="191449" y="1008197"/>
                  </a:cubicBezTo>
                  <a:cubicBezTo>
                    <a:pt x="216225" y="1014413"/>
                    <a:pt x="241000" y="997228"/>
                    <a:pt x="261768" y="976386"/>
                  </a:cubicBezTo>
                  <a:cubicBezTo>
                    <a:pt x="268690" y="957006"/>
                    <a:pt x="283628" y="942381"/>
                    <a:pt x="283264" y="917151"/>
                  </a:cubicBezTo>
                  <a:cubicBezTo>
                    <a:pt x="279985" y="887533"/>
                    <a:pt x="266868" y="867057"/>
                    <a:pt x="246829" y="855356"/>
                  </a:cubicBezTo>
                  <a:cubicBezTo>
                    <a:pt x="228977" y="850603"/>
                    <a:pt x="208209" y="850237"/>
                    <a:pt x="197643" y="872542"/>
                  </a:cubicBezTo>
                  <a:cubicBezTo>
                    <a:pt x="191813" y="886802"/>
                    <a:pt x="192178" y="903622"/>
                    <a:pt x="199829" y="915323"/>
                  </a:cubicBezTo>
                  <a:cubicBezTo>
                    <a:pt x="204930" y="911666"/>
                    <a:pt x="210395" y="897406"/>
                    <a:pt x="219139" y="895578"/>
                  </a:cubicBezTo>
                  <a:cubicBezTo>
                    <a:pt x="228248" y="893749"/>
                    <a:pt x="237721" y="901794"/>
                    <a:pt x="242093" y="909472"/>
                  </a:cubicBezTo>
                  <a:cubicBezTo>
                    <a:pt x="249744" y="925195"/>
                    <a:pt x="245008" y="941284"/>
                    <a:pt x="238814" y="954081"/>
                  </a:cubicBezTo>
                  <a:cubicBezTo>
                    <a:pt x="230070" y="964319"/>
                    <a:pt x="220232" y="979677"/>
                    <a:pt x="207480" y="980042"/>
                  </a:cubicBezTo>
                  <a:cubicBezTo>
                    <a:pt x="191813" y="976020"/>
                    <a:pt x="172503" y="972364"/>
                    <a:pt x="163758" y="952984"/>
                  </a:cubicBezTo>
                  <a:cubicBezTo>
                    <a:pt x="149913" y="922270"/>
                    <a:pt x="149549" y="884243"/>
                    <a:pt x="160115" y="849506"/>
                  </a:cubicBezTo>
                  <a:cubicBezTo>
                    <a:pt x="174324" y="820620"/>
                    <a:pt x="203837" y="798315"/>
                    <a:pt x="228977" y="793562"/>
                  </a:cubicBezTo>
                  <a:cubicBezTo>
                    <a:pt x="209302" y="771257"/>
                    <a:pt x="180518" y="758825"/>
                    <a:pt x="153557" y="762847"/>
                  </a:cubicBezTo>
                  <a:close/>
                  <a:moveTo>
                    <a:pt x="1554191" y="750600"/>
                  </a:moveTo>
                  <a:cubicBezTo>
                    <a:pt x="1542156" y="752335"/>
                    <a:pt x="1531690" y="767025"/>
                    <a:pt x="1521427" y="771106"/>
                  </a:cubicBezTo>
                  <a:cubicBezTo>
                    <a:pt x="1517466" y="769292"/>
                    <a:pt x="1517466" y="760949"/>
                    <a:pt x="1513505" y="759498"/>
                  </a:cubicBezTo>
                  <a:lnTo>
                    <a:pt x="1501621" y="752969"/>
                  </a:lnTo>
                  <a:cubicBezTo>
                    <a:pt x="1488657" y="768204"/>
                    <a:pt x="1483256" y="786703"/>
                    <a:pt x="1476774" y="810280"/>
                  </a:cubicBezTo>
                  <a:cubicBezTo>
                    <a:pt x="1474253" y="828779"/>
                    <a:pt x="1477854" y="849454"/>
                    <a:pt x="1487937" y="863600"/>
                  </a:cubicBezTo>
                  <a:cubicBezTo>
                    <a:pt x="1495139" y="858159"/>
                    <a:pt x="1495139" y="845827"/>
                    <a:pt x="1498380" y="837484"/>
                  </a:cubicBezTo>
                  <a:cubicBezTo>
                    <a:pt x="1520347" y="800849"/>
                    <a:pt x="1553837" y="781987"/>
                    <a:pt x="1586966" y="777997"/>
                  </a:cubicBezTo>
                  <a:cubicBezTo>
                    <a:pt x="1584806" y="764577"/>
                    <a:pt x="1574723" y="759136"/>
                    <a:pt x="1566800" y="754058"/>
                  </a:cubicBezTo>
                  <a:cubicBezTo>
                    <a:pt x="1562389" y="750884"/>
                    <a:pt x="1558203" y="750022"/>
                    <a:pt x="1554191" y="750600"/>
                  </a:cubicBezTo>
                  <a:close/>
                  <a:moveTo>
                    <a:pt x="1017154" y="750600"/>
                  </a:moveTo>
                  <a:cubicBezTo>
                    <a:pt x="1004950" y="752335"/>
                    <a:pt x="994337" y="767025"/>
                    <a:pt x="983929" y="771106"/>
                  </a:cubicBezTo>
                  <a:cubicBezTo>
                    <a:pt x="979912" y="769292"/>
                    <a:pt x="979912" y="760949"/>
                    <a:pt x="976261" y="759498"/>
                  </a:cubicBezTo>
                  <a:lnTo>
                    <a:pt x="963845" y="752969"/>
                  </a:lnTo>
                  <a:cubicBezTo>
                    <a:pt x="950698" y="768204"/>
                    <a:pt x="945221" y="786703"/>
                    <a:pt x="938647" y="810280"/>
                  </a:cubicBezTo>
                  <a:cubicBezTo>
                    <a:pt x="936091" y="828779"/>
                    <a:pt x="939743" y="849454"/>
                    <a:pt x="949968" y="863600"/>
                  </a:cubicBezTo>
                  <a:cubicBezTo>
                    <a:pt x="957637" y="858159"/>
                    <a:pt x="957271" y="845827"/>
                    <a:pt x="960558" y="837484"/>
                  </a:cubicBezTo>
                  <a:cubicBezTo>
                    <a:pt x="982834" y="800849"/>
                    <a:pt x="1016795" y="781987"/>
                    <a:pt x="1050391" y="777997"/>
                  </a:cubicBezTo>
                  <a:cubicBezTo>
                    <a:pt x="1048565" y="764577"/>
                    <a:pt x="1038340" y="759136"/>
                    <a:pt x="1029941" y="754058"/>
                  </a:cubicBezTo>
                  <a:cubicBezTo>
                    <a:pt x="1025468" y="750884"/>
                    <a:pt x="1021223" y="750022"/>
                    <a:pt x="1017154" y="750600"/>
                  </a:cubicBezTo>
                  <a:close/>
                  <a:moveTo>
                    <a:pt x="488151" y="750600"/>
                  </a:moveTo>
                  <a:cubicBezTo>
                    <a:pt x="475947" y="752335"/>
                    <a:pt x="465334" y="767025"/>
                    <a:pt x="454926" y="771106"/>
                  </a:cubicBezTo>
                  <a:cubicBezTo>
                    <a:pt x="451274" y="769292"/>
                    <a:pt x="450909" y="760949"/>
                    <a:pt x="447257" y="759498"/>
                  </a:cubicBezTo>
                  <a:lnTo>
                    <a:pt x="435207" y="752969"/>
                  </a:lnTo>
                  <a:cubicBezTo>
                    <a:pt x="422060" y="768204"/>
                    <a:pt x="416583" y="786703"/>
                    <a:pt x="409644" y="810280"/>
                  </a:cubicBezTo>
                  <a:cubicBezTo>
                    <a:pt x="407453" y="828779"/>
                    <a:pt x="410740" y="849454"/>
                    <a:pt x="420965" y="863600"/>
                  </a:cubicBezTo>
                  <a:cubicBezTo>
                    <a:pt x="428633" y="858159"/>
                    <a:pt x="428633" y="845827"/>
                    <a:pt x="431555" y="837484"/>
                  </a:cubicBezTo>
                  <a:cubicBezTo>
                    <a:pt x="454196" y="800849"/>
                    <a:pt x="488157" y="781987"/>
                    <a:pt x="521753" y="777997"/>
                  </a:cubicBezTo>
                  <a:cubicBezTo>
                    <a:pt x="519562" y="764577"/>
                    <a:pt x="509337" y="759136"/>
                    <a:pt x="500938" y="754058"/>
                  </a:cubicBezTo>
                  <a:cubicBezTo>
                    <a:pt x="496465" y="750884"/>
                    <a:pt x="492220" y="750022"/>
                    <a:pt x="488151" y="750600"/>
                  </a:cubicBezTo>
                  <a:close/>
                  <a:moveTo>
                    <a:pt x="1483514" y="749993"/>
                  </a:moveTo>
                  <a:cubicBezTo>
                    <a:pt x="1467356" y="744537"/>
                    <a:pt x="1450838" y="762360"/>
                    <a:pt x="1442938" y="778728"/>
                  </a:cubicBezTo>
                  <a:cubicBezTo>
                    <a:pt x="1428216" y="814010"/>
                    <a:pt x="1441143" y="855839"/>
                    <a:pt x="1457661" y="886393"/>
                  </a:cubicBezTo>
                  <a:cubicBezTo>
                    <a:pt x="1468792" y="895486"/>
                    <a:pt x="1474537" y="914400"/>
                    <a:pt x="1488541" y="913309"/>
                  </a:cubicBezTo>
                  <a:lnTo>
                    <a:pt x="1488182" y="900942"/>
                  </a:lnTo>
                  <a:cubicBezTo>
                    <a:pt x="1469869" y="865296"/>
                    <a:pt x="1453711" y="819466"/>
                    <a:pt x="1472742" y="778728"/>
                  </a:cubicBezTo>
                  <a:cubicBezTo>
                    <a:pt x="1474537" y="767089"/>
                    <a:pt x="1484950" y="761996"/>
                    <a:pt x="1483514" y="749993"/>
                  </a:cubicBezTo>
                  <a:close/>
                  <a:moveTo>
                    <a:pt x="946807" y="749993"/>
                  </a:moveTo>
                  <a:cubicBezTo>
                    <a:pt x="930223" y="744537"/>
                    <a:pt x="913271" y="762360"/>
                    <a:pt x="905163" y="778728"/>
                  </a:cubicBezTo>
                  <a:cubicBezTo>
                    <a:pt x="890053" y="814010"/>
                    <a:pt x="903320" y="855839"/>
                    <a:pt x="920273" y="886393"/>
                  </a:cubicBezTo>
                  <a:cubicBezTo>
                    <a:pt x="931697" y="895486"/>
                    <a:pt x="937962" y="914400"/>
                    <a:pt x="951966" y="913309"/>
                  </a:cubicBezTo>
                  <a:lnTo>
                    <a:pt x="951598" y="900942"/>
                  </a:lnTo>
                  <a:cubicBezTo>
                    <a:pt x="932803" y="865296"/>
                    <a:pt x="916219" y="819466"/>
                    <a:pt x="935751" y="778728"/>
                  </a:cubicBezTo>
                  <a:cubicBezTo>
                    <a:pt x="937594" y="767089"/>
                    <a:pt x="948281" y="761996"/>
                    <a:pt x="946807" y="749993"/>
                  </a:cubicBezTo>
                  <a:close/>
                  <a:moveTo>
                    <a:pt x="417073" y="749993"/>
                  </a:moveTo>
                  <a:cubicBezTo>
                    <a:pt x="400915" y="744537"/>
                    <a:pt x="384038" y="762360"/>
                    <a:pt x="376138" y="778728"/>
                  </a:cubicBezTo>
                  <a:cubicBezTo>
                    <a:pt x="361416" y="814010"/>
                    <a:pt x="374343" y="855839"/>
                    <a:pt x="390861" y="886393"/>
                  </a:cubicBezTo>
                  <a:cubicBezTo>
                    <a:pt x="402351" y="895486"/>
                    <a:pt x="408096" y="914400"/>
                    <a:pt x="421741" y="913309"/>
                  </a:cubicBezTo>
                  <a:lnTo>
                    <a:pt x="421741" y="900942"/>
                  </a:lnTo>
                  <a:cubicBezTo>
                    <a:pt x="403069" y="865296"/>
                    <a:pt x="387270" y="819466"/>
                    <a:pt x="405942" y="778728"/>
                  </a:cubicBezTo>
                  <a:cubicBezTo>
                    <a:pt x="407737" y="767089"/>
                    <a:pt x="418510" y="761996"/>
                    <a:pt x="417073" y="749993"/>
                  </a:cubicBezTo>
                  <a:close/>
                  <a:moveTo>
                    <a:pt x="1252576" y="729864"/>
                  </a:moveTo>
                  <a:cubicBezTo>
                    <a:pt x="1243645" y="731202"/>
                    <a:pt x="1234885" y="734740"/>
                    <a:pt x="1226603" y="740999"/>
                  </a:cubicBezTo>
                  <a:cubicBezTo>
                    <a:pt x="1231336" y="756602"/>
                    <a:pt x="1249538" y="746442"/>
                    <a:pt x="1260096" y="753699"/>
                  </a:cubicBezTo>
                  <a:cubicBezTo>
                    <a:pt x="1298321" y="761319"/>
                    <a:pt x="1319436" y="803411"/>
                    <a:pt x="1352565" y="823005"/>
                  </a:cubicBezTo>
                  <a:cubicBezTo>
                    <a:pt x="1386422" y="852397"/>
                    <a:pt x="1415910" y="891222"/>
                    <a:pt x="1443942" y="930774"/>
                  </a:cubicBezTo>
                  <a:cubicBezTo>
                    <a:pt x="1465057" y="947828"/>
                    <a:pt x="1491269" y="969962"/>
                    <a:pt x="1517116" y="967059"/>
                  </a:cubicBezTo>
                  <a:cubicBezTo>
                    <a:pt x="1505467" y="957988"/>
                    <a:pt x="1502190" y="920614"/>
                    <a:pt x="1483988" y="935128"/>
                  </a:cubicBezTo>
                  <a:cubicBezTo>
                    <a:pt x="1448311" y="912994"/>
                    <a:pt x="1412633" y="887231"/>
                    <a:pt x="1391883" y="846591"/>
                  </a:cubicBezTo>
                  <a:cubicBezTo>
                    <a:pt x="1365307" y="826997"/>
                    <a:pt x="1353293" y="784542"/>
                    <a:pt x="1329266" y="763134"/>
                  </a:cubicBezTo>
                  <a:cubicBezTo>
                    <a:pt x="1307696" y="741634"/>
                    <a:pt x="1279368" y="725850"/>
                    <a:pt x="1252576" y="729864"/>
                  </a:cubicBezTo>
                  <a:close/>
                  <a:moveTo>
                    <a:pt x="714414" y="729864"/>
                  </a:moveTo>
                  <a:cubicBezTo>
                    <a:pt x="705483" y="731202"/>
                    <a:pt x="696723" y="734740"/>
                    <a:pt x="688441" y="740999"/>
                  </a:cubicBezTo>
                  <a:cubicBezTo>
                    <a:pt x="693174" y="756602"/>
                    <a:pt x="711376" y="746442"/>
                    <a:pt x="722298" y="753699"/>
                  </a:cubicBezTo>
                  <a:cubicBezTo>
                    <a:pt x="760159" y="761319"/>
                    <a:pt x="781274" y="803411"/>
                    <a:pt x="814403" y="823005"/>
                  </a:cubicBezTo>
                  <a:cubicBezTo>
                    <a:pt x="848260" y="852397"/>
                    <a:pt x="877748" y="891222"/>
                    <a:pt x="905780" y="930774"/>
                  </a:cubicBezTo>
                  <a:cubicBezTo>
                    <a:pt x="926895" y="947828"/>
                    <a:pt x="953107" y="969962"/>
                    <a:pt x="978954" y="967059"/>
                  </a:cubicBezTo>
                  <a:cubicBezTo>
                    <a:pt x="967305" y="957988"/>
                    <a:pt x="964028" y="920614"/>
                    <a:pt x="945826" y="935128"/>
                  </a:cubicBezTo>
                  <a:cubicBezTo>
                    <a:pt x="910149" y="912994"/>
                    <a:pt x="874471" y="887231"/>
                    <a:pt x="853721" y="846591"/>
                  </a:cubicBezTo>
                  <a:cubicBezTo>
                    <a:pt x="827145" y="826997"/>
                    <a:pt x="815131" y="784542"/>
                    <a:pt x="791104" y="763134"/>
                  </a:cubicBezTo>
                  <a:cubicBezTo>
                    <a:pt x="769534" y="741634"/>
                    <a:pt x="741206" y="725850"/>
                    <a:pt x="714414" y="729864"/>
                  </a:cubicBezTo>
                  <a:close/>
                  <a:moveTo>
                    <a:pt x="185751" y="729864"/>
                  </a:moveTo>
                  <a:cubicBezTo>
                    <a:pt x="176843" y="731202"/>
                    <a:pt x="168095" y="734740"/>
                    <a:pt x="159803" y="740999"/>
                  </a:cubicBezTo>
                  <a:cubicBezTo>
                    <a:pt x="164177" y="756602"/>
                    <a:pt x="182402" y="746442"/>
                    <a:pt x="193338" y="753699"/>
                  </a:cubicBezTo>
                  <a:cubicBezTo>
                    <a:pt x="231247" y="761319"/>
                    <a:pt x="252753" y="803411"/>
                    <a:pt x="285923" y="823005"/>
                  </a:cubicBezTo>
                  <a:cubicBezTo>
                    <a:pt x="319458" y="852397"/>
                    <a:pt x="348983" y="891222"/>
                    <a:pt x="377415" y="930774"/>
                  </a:cubicBezTo>
                  <a:cubicBezTo>
                    <a:pt x="398556" y="947828"/>
                    <a:pt x="424436" y="969962"/>
                    <a:pt x="450316" y="967059"/>
                  </a:cubicBezTo>
                  <a:cubicBezTo>
                    <a:pt x="439016" y="957988"/>
                    <a:pt x="435371" y="920614"/>
                    <a:pt x="417146" y="935128"/>
                  </a:cubicBezTo>
                  <a:cubicBezTo>
                    <a:pt x="381424" y="912994"/>
                    <a:pt x="345702" y="887231"/>
                    <a:pt x="325290" y="846591"/>
                  </a:cubicBezTo>
                  <a:cubicBezTo>
                    <a:pt x="298316" y="826997"/>
                    <a:pt x="286652" y="784542"/>
                    <a:pt x="262230" y="763134"/>
                  </a:cubicBezTo>
                  <a:cubicBezTo>
                    <a:pt x="240633" y="741634"/>
                    <a:pt x="212475" y="725850"/>
                    <a:pt x="185751" y="729864"/>
                  </a:cubicBezTo>
                  <a:close/>
                  <a:moveTo>
                    <a:pt x="202362" y="668207"/>
                  </a:moveTo>
                  <a:lnTo>
                    <a:pt x="186791" y="684213"/>
                  </a:lnTo>
                  <a:lnTo>
                    <a:pt x="1588554" y="684213"/>
                  </a:lnTo>
                  <a:lnTo>
                    <a:pt x="1572990" y="668213"/>
                  </a:lnTo>
                  <a:lnTo>
                    <a:pt x="1587370" y="681938"/>
                  </a:lnTo>
                  <a:cubicBezTo>
                    <a:pt x="1634275" y="732539"/>
                    <a:pt x="1674606" y="789882"/>
                    <a:pt x="1700855" y="854909"/>
                  </a:cubicBezTo>
                  <a:cubicBezTo>
                    <a:pt x="1727105" y="919937"/>
                    <a:pt x="1747498" y="974460"/>
                    <a:pt x="1760258" y="1030740"/>
                  </a:cubicBezTo>
                  <a:lnTo>
                    <a:pt x="1767149" y="1076325"/>
                  </a:lnTo>
                  <a:lnTo>
                    <a:pt x="8196" y="1076325"/>
                  </a:lnTo>
                  <a:lnTo>
                    <a:pt x="15088" y="1030740"/>
                  </a:lnTo>
                  <a:cubicBezTo>
                    <a:pt x="27848" y="974460"/>
                    <a:pt x="48241" y="919937"/>
                    <a:pt x="74490" y="854909"/>
                  </a:cubicBezTo>
                  <a:cubicBezTo>
                    <a:pt x="100740" y="789882"/>
                    <a:pt x="141071" y="732539"/>
                    <a:pt x="187975" y="681938"/>
                  </a:cubicBezTo>
                  <a:close/>
                  <a:moveTo>
                    <a:pt x="674579" y="0"/>
                  </a:moveTo>
                  <a:lnTo>
                    <a:pt x="1100766" y="0"/>
                  </a:lnTo>
                  <a:cubicBezTo>
                    <a:pt x="1140140" y="0"/>
                    <a:pt x="1172223" y="43655"/>
                    <a:pt x="1172223" y="97132"/>
                  </a:cubicBezTo>
                  <a:cubicBezTo>
                    <a:pt x="1172223" y="133148"/>
                    <a:pt x="1157640" y="164434"/>
                    <a:pt x="1136130" y="181168"/>
                  </a:cubicBezTo>
                  <a:cubicBezTo>
                    <a:pt x="1134672" y="192446"/>
                    <a:pt x="1118630" y="311769"/>
                    <a:pt x="1190451" y="383072"/>
                  </a:cubicBezTo>
                  <a:cubicBezTo>
                    <a:pt x="1237390" y="429683"/>
                    <a:pt x="1384017" y="500736"/>
                    <a:pt x="1513021" y="610975"/>
                  </a:cubicBezTo>
                  <a:lnTo>
                    <a:pt x="1554825" y="650875"/>
                  </a:lnTo>
                  <a:lnTo>
                    <a:pt x="220520" y="650875"/>
                  </a:lnTo>
                  <a:lnTo>
                    <a:pt x="262324" y="610975"/>
                  </a:lnTo>
                  <a:cubicBezTo>
                    <a:pt x="391328" y="500736"/>
                    <a:pt x="537955" y="429683"/>
                    <a:pt x="584894" y="383072"/>
                  </a:cubicBezTo>
                  <a:cubicBezTo>
                    <a:pt x="656715" y="311769"/>
                    <a:pt x="641038" y="192446"/>
                    <a:pt x="639216" y="181168"/>
                  </a:cubicBezTo>
                  <a:cubicBezTo>
                    <a:pt x="617706" y="164434"/>
                    <a:pt x="603123" y="133148"/>
                    <a:pt x="603123" y="97132"/>
                  </a:cubicBezTo>
                  <a:cubicBezTo>
                    <a:pt x="603123" y="43655"/>
                    <a:pt x="635205" y="0"/>
                    <a:pt x="674579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</p:grpSp>
      <p:graphicFrame>
        <p:nvGraphicFramePr>
          <p:cNvPr id="62" name="图表 61"/>
          <p:cNvGraphicFramePr/>
          <p:nvPr/>
        </p:nvGraphicFramePr>
        <p:xfrm>
          <a:off x="2568834" y="2137973"/>
          <a:ext cx="1537029" cy="34158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"/>
          </a:graphicData>
        </a:graphic>
      </p:graphicFrame>
      <p:sp>
        <p:nvSpPr>
          <p:cNvPr id="31" name="任意多边形 30"/>
          <p:cNvSpPr/>
          <p:nvPr/>
        </p:nvSpPr>
        <p:spPr bwMode="auto">
          <a:xfrm rot="10800000">
            <a:off x="2050347" y="5181969"/>
            <a:ext cx="461665" cy="231798"/>
          </a:xfrm>
          <a:custGeom>
            <a:avLst/>
            <a:gdLst>
              <a:gd name="connsiteX0" fmla="*/ 1041267 w 1620000"/>
              <a:gd name="connsiteY0" fmla="*/ 678440 h 813392"/>
              <a:gd name="connsiteX1" fmla="*/ 1105634 w 1620000"/>
              <a:gd name="connsiteY1" fmla="*/ 592794 h 813392"/>
              <a:gd name="connsiteX2" fmla="*/ 1108316 w 1620000"/>
              <a:gd name="connsiteY2" fmla="*/ 590118 h 813392"/>
              <a:gd name="connsiteX3" fmla="*/ 1215596 w 1620000"/>
              <a:gd name="connsiteY3" fmla="*/ 643646 h 813392"/>
              <a:gd name="connsiteX4" fmla="*/ 1207550 w 1620000"/>
              <a:gd name="connsiteY4" fmla="*/ 715910 h 813392"/>
              <a:gd name="connsiteX5" fmla="*/ 1210232 w 1620000"/>
              <a:gd name="connsiteY5" fmla="*/ 683793 h 813392"/>
              <a:gd name="connsiteX6" fmla="*/ 1183412 w 1620000"/>
              <a:gd name="connsiteY6" fmla="*/ 699851 h 813392"/>
              <a:gd name="connsiteX7" fmla="*/ 1242415 w 1620000"/>
              <a:gd name="connsiteY7" fmla="*/ 713234 h 813392"/>
              <a:gd name="connsiteX8" fmla="*/ 1325557 w 1620000"/>
              <a:gd name="connsiteY8" fmla="*/ 809585 h 813392"/>
              <a:gd name="connsiteX9" fmla="*/ 1323827 w 1620000"/>
              <a:gd name="connsiteY9" fmla="*/ 813392 h 813392"/>
              <a:gd name="connsiteX10" fmla="*/ 1163039 w 1620000"/>
              <a:gd name="connsiteY10" fmla="*/ 813392 h 813392"/>
              <a:gd name="connsiteX11" fmla="*/ 1164638 w 1620000"/>
              <a:gd name="connsiteY11" fmla="*/ 809585 h 813392"/>
              <a:gd name="connsiteX12" fmla="*/ 1089543 w 1620000"/>
              <a:gd name="connsiteY12" fmla="*/ 731968 h 813392"/>
              <a:gd name="connsiteX13" fmla="*/ 1041267 w 1620000"/>
              <a:gd name="connsiteY13" fmla="*/ 678440 h 813392"/>
              <a:gd name="connsiteX14" fmla="*/ 961169 w 1620000"/>
              <a:gd name="connsiteY14" fmla="*/ 691864 h 813392"/>
              <a:gd name="connsiteX15" fmla="*/ 963848 w 1620000"/>
              <a:gd name="connsiteY15" fmla="*/ 624854 h 813392"/>
              <a:gd name="connsiteX16" fmla="*/ 1105853 w 1620000"/>
              <a:gd name="connsiteY16" fmla="*/ 525680 h 813392"/>
              <a:gd name="connsiteX17" fmla="*/ 1030832 w 1620000"/>
              <a:gd name="connsiteY17" fmla="*/ 681142 h 813392"/>
              <a:gd name="connsiteX18" fmla="*/ 961169 w 1620000"/>
              <a:gd name="connsiteY18" fmla="*/ 691864 h 813392"/>
              <a:gd name="connsiteX19" fmla="*/ 951017 w 1620000"/>
              <a:gd name="connsiteY19" fmla="*/ 715735 h 813392"/>
              <a:gd name="connsiteX20" fmla="*/ 991241 w 1620000"/>
              <a:gd name="connsiteY20" fmla="*/ 707690 h 813392"/>
              <a:gd name="connsiteX21" fmla="*/ 1055600 w 1620000"/>
              <a:gd name="connsiteY21" fmla="*/ 758641 h 813392"/>
              <a:gd name="connsiteX22" fmla="*/ 1114596 w 1620000"/>
              <a:gd name="connsiteY22" fmla="*/ 809593 h 813392"/>
              <a:gd name="connsiteX23" fmla="*/ 1113022 w 1620000"/>
              <a:gd name="connsiteY23" fmla="*/ 813392 h 813392"/>
              <a:gd name="connsiteX24" fmla="*/ 985316 w 1620000"/>
              <a:gd name="connsiteY24" fmla="*/ 813392 h 813392"/>
              <a:gd name="connsiteX25" fmla="*/ 985877 w 1620000"/>
              <a:gd name="connsiteY25" fmla="*/ 809593 h 813392"/>
              <a:gd name="connsiteX26" fmla="*/ 951017 w 1620000"/>
              <a:gd name="connsiteY26" fmla="*/ 715735 h 813392"/>
              <a:gd name="connsiteX27" fmla="*/ 698881 w 1620000"/>
              <a:gd name="connsiteY27" fmla="*/ 652692 h 813392"/>
              <a:gd name="connsiteX28" fmla="*/ 755720 w 1620000"/>
              <a:gd name="connsiteY28" fmla="*/ 565918 h 813392"/>
              <a:gd name="connsiteX29" fmla="*/ 811901 w 1620000"/>
              <a:gd name="connsiteY29" fmla="*/ 525680 h 813392"/>
              <a:gd name="connsiteX30" fmla="*/ 868083 w 1620000"/>
              <a:gd name="connsiteY30" fmla="*/ 565918 h 813392"/>
              <a:gd name="connsiteX31" fmla="*/ 913563 w 1620000"/>
              <a:gd name="connsiteY31" fmla="*/ 683950 h 813392"/>
              <a:gd name="connsiteX32" fmla="*/ 811901 w 1620000"/>
              <a:gd name="connsiteY32" fmla="*/ 657125 h 813392"/>
              <a:gd name="connsiteX33" fmla="*/ 707565 w 1620000"/>
              <a:gd name="connsiteY33" fmla="*/ 683950 h 813392"/>
              <a:gd name="connsiteX34" fmla="*/ 698881 w 1620000"/>
              <a:gd name="connsiteY34" fmla="*/ 652692 h 813392"/>
              <a:gd name="connsiteX35" fmla="*/ 680264 w 1620000"/>
              <a:gd name="connsiteY35" fmla="*/ 809434 h 813392"/>
              <a:gd name="connsiteX36" fmla="*/ 808872 w 1620000"/>
              <a:gd name="connsiteY36" fmla="*/ 680558 h 813392"/>
              <a:gd name="connsiteX37" fmla="*/ 937479 w 1620000"/>
              <a:gd name="connsiteY37" fmla="*/ 809434 h 813392"/>
              <a:gd name="connsiteX38" fmla="*/ 936682 w 1620000"/>
              <a:gd name="connsiteY38" fmla="*/ 813392 h 813392"/>
              <a:gd name="connsiteX39" fmla="*/ 681062 w 1620000"/>
              <a:gd name="connsiteY39" fmla="*/ 813392 h 813392"/>
              <a:gd name="connsiteX40" fmla="*/ 573091 w 1620000"/>
              <a:gd name="connsiteY40" fmla="*/ 535612 h 813392"/>
              <a:gd name="connsiteX41" fmla="*/ 621276 w 1620000"/>
              <a:gd name="connsiteY41" fmla="*/ 433635 h 813392"/>
              <a:gd name="connsiteX42" fmla="*/ 717646 w 1620000"/>
              <a:gd name="connsiteY42" fmla="*/ 430952 h 813392"/>
              <a:gd name="connsiteX43" fmla="*/ 685522 w 1620000"/>
              <a:gd name="connsiteY43" fmla="*/ 444369 h 813392"/>
              <a:gd name="connsiteX44" fmla="*/ 723000 w 1620000"/>
              <a:gd name="connsiteY44" fmla="*/ 449737 h 813392"/>
              <a:gd name="connsiteX45" fmla="*/ 709615 w 1620000"/>
              <a:gd name="connsiteY45" fmla="*/ 398748 h 813392"/>
              <a:gd name="connsiteX46" fmla="*/ 811338 w 1620000"/>
              <a:gd name="connsiteY46" fmla="*/ 328974 h 813392"/>
              <a:gd name="connsiteX47" fmla="*/ 910385 w 1620000"/>
              <a:gd name="connsiteY47" fmla="*/ 398748 h 813392"/>
              <a:gd name="connsiteX48" fmla="*/ 897000 w 1620000"/>
              <a:gd name="connsiteY48" fmla="*/ 449737 h 813392"/>
              <a:gd name="connsiteX49" fmla="*/ 934477 w 1620000"/>
              <a:gd name="connsiteY49" fmla="*/ 444369 h 813392"/>
              <a:gd name="connsiteX50" fmla="*/ 902354 w 1620000"/>
              <a:gd name="connsiteY50" fmla="*/ 430952 h 813392"/>
              <a:gd name="connsiteX51" fmla="*/ 998723 w 1620000"/>
              <a:gd name="connsiteY51" fmla="*/ 433635 h 813392"/>
              <a:gd name="connsiteX52" fmla="*/ 1046908 w 1620000"/>
              <a:gd name="connsiteY52" fmla="*/ 535612 h 813392"/>
              <a:gd name="connsiteX53" fmla="*/ 961246 w 1620000"/>
              <a:gd name="connsiteY53" fmla="*/ 616120 h 813392"/>
              <a:gd name="connsiteX54" fmla="*/ 891646 w 1620000"/>
              <a:gd name="connsiteY54" fmla="*/ 543663 h 813392"/>
              <a:gd name="connsiteX55" fmla="*/ 811338 w 1620000"/>
              <a:gd name="connsiteY55" fmla="*/ 479256 h 813392"/>
              <a:gd name="connsiteX56" fmla="*/ 728353 w 1620000"/>
              <a:gd name="connsiteY56" fmla="*/ 543663 h 813392"/>
              <a:gd name="connsiteX57" fmla="*/ 658754 w 1620000"/>
              <a:gd name="connsiteY57" fmla="*/ 616120 h 813392"/>
              <a:gd name="connsiteX58" fmla="*/ 573091 w 1620000"/>
              <a:gd name="connsiteY58" fmla="*/ 535612 h 813392"/>
              <a:gd name="connsiteX59" fmla="*/ 514147 w 1620000"/>
              <a:gd name="connsiteY59" fmla="*/ 525680 h 813392"/>
              <a:gd name="connsiteX60" fmla="*/ 656151 w 1620000"/>
              <a:gd name="connsiteY60" fmla="*/ 624854 h 813392"/>
              <a:gd name="connsiteX61" fmla="*/ 658830 w 1620000"/>
              <a:gd name="connsiteY61" fmla="*/ 691864 h 813392"/>
              <a:gd name="connsiteX62" fmla="*/ 589168 w 1620000"/>
              <a:gd name="connsiteY62" fmla="*/ 681142 h 813392"/>
              <a:gd name="connsiteX63" fmla="*/ 514147 w 1620000"/>
              <a:gd name="connsiteY63" fmla="*/ 525680 h 813392"/>
              <a:gd name="connsiteX64" fmla="*/ 503147 w 1620000"/>
              <a:gd name="connsiteY64" fmla="*/ 809593 h 813392"/>
              <a:gd name="connsiteX65" fmla="*/ 565085 w 1620000"/>
              <a:gd name="connsiteY65" fmla="*/ 758641 h 813392"/>
              <a:gd name="connsiteX66" fmla="*/ 629716 w 1620000"/>
              <a:gd name="connsiteY66" fmla="*/ 707690 h 813392"/>
              <a:gd name="connsiteX67" fmla="*/ 670111 w 1620000"/>
              <a:gd name="connsiteY67" fmla="*/ 715735 h 813392"/>
              <a:gd name="connsiteX68" fmla="*/ 637795 w 1620000"/>
              <a:gd name="connsiteY68" fmla="*/ 809593 h 813392"/>
              <a:gd name="connsiteX69" fmla="*/ 638315 w 1620000"/>
              <a:gd name="connsiteY69" fmla="*/ 813392 h 813392"/>
              <a:gd name="connsiteX70" fmla="*/ 504800 w 1620000"/>
              <a:gd name="connsiteY70" fmla="*/ 813392 h 813392"/>
              <a:gd name="connsiteX71" fmla="*/ 294443 w 1620000"/>
              <a:gd name="connsiteY71" fmla="*/ 809585 h 813392"/>
              <a:gd name="connsiteX72" fmla="*/ 377710 w 1620000"/>
              <a:gd name="connsiteY72" fmla="*/ 713234 h 813392"/>
              <a:gd name="connsiteX73" fmla="*/ 436802 w 1620000"/>
              <a:gd name="connsiteY73" fmla="*/ 699851 h 813392"/>
              <a:gd name="connsiteX74" fmla="*/ 409942 w 1620000"/>
              <a:gd name="connsiteY74" fmla="*/ 683793 h 813392"/>
              <a:gd name="connsiteX75" fmla="*/ 412629 w 1620000"/>
              <a:gd name="connsiteY75" fmla="*/ 715910 h 813392"/>
              <a:gd name="connsiteX76" fmla="*/ 404570 w 1620000"/>
              <a:gd name="connsiteY76" fmla="*/ 643646 h 813392"/>
              <a:gd name="connsiteX77" fmla="*/ 512012 w 1620000"/>
              <a:gd name="connsiteY77" fmla="*/ 590118 h 813392"/>
              <a:gd name="connsiteX78" fmla="*/ 514698 w 1620000"/>
              <a:gd name="connsiteY78" fmla="*/ 592794 h 813392"/>
              <a:gd name="connsiteX79" fmla="*/ 576476 w 1620000"/>
              <a:gd name="connsiteY79" fmla="*/ 678440 h 813392"/>
              <a:gd name="connsiteX80" fmla="*/ 530814 w 1620000"/>
              <a:gd name="connsiteY80" fmla="*/ 731968 h 813392"/>
              <a:gd name="connsiteX81" fmla="*/ 455605 w 1620000"/>
              <a:gd name="connsiteY81" fmla="*/ 809585 h 813392"/>
              <a:gd name="connsiteX82" fmla="*/ 457207 w 1620000"/>
              <a:gd name="connsiteY82" fmla="*/ 813392 h 813392"/>
              <a:gd name="connsiteX83" fmla="*/ 296176 w 1620000"/>
              <a:gd name="connsiteY83" fmla="*/ 813392 h 813392"/>
              <a:gd name="connsiteX84" fmla="*/ 163579 w 1620000"/>
              <a:gd name="connsiteY84" fmla="*/ 812050 h 813392"/>
              <a:gd name="connsiteX85" fmla="*/ 284030 w 1620000"/>
              <a:gd name="connsiteY85" fmla="*/ 624208 h 813392"/>
              <a:gd name="connsiteX86" fmla="*/ 495488 w 1620000"/>
              <a:gd name="connsiteY86" fmla="*/ 511503 h 813392"/>
              <a:gd name="connsiteX87" fmla="*/ 527609 w 1620000"/>
              <a:gd name="connsiteY87" fmla="*/ 377331 h 813392"/>
              <a:gd name="connsiteX88" fmla="*/ 693563 w 1620000"/>
              <a:gd name="connsiteY88" fmla="*/ 256575 h 813392"/>
              <a:gd name="connsiteX89" fmla="*/ 808661 w 1620000"/>
              <a:gd name="connsiteY89" fmla="*/ 170705 h 813392"/>
              <a:gd name="connsiteX90" fmla="*/ 926435 w 1620000"/>
              <a:gd name="connsiteY90" fmla="*/ 256575 h 813392"/>
              <a:gd name="connsiteX91" fmla="*/ 1089713 w 1620000"/>
              <a:gd name="connsiteY91" fmla="*/ 377331 h 813392"/>
              <a:gd name="connsiteX92" fmla="*/ 1124510 w 1620000"/>
              <a:gd name="connsiteY92" fmla="*/ 511503 h 813392"/>
              <a:gd name="connsiteX93" fmla="*/ 1333292 w 1620000"/>
              <a:gd name="connsiteY93" fmla="*/ 624208 h 813392"/>
              <a:gd name="connsiteX94" fmla="*/ 1456420 w 1620000"/>
              <a:gd name="connsiteY94" fmla="*/ 812050 h 813392"/>
              <a:gd name="connsiteX95" fmla="*/ 1455182 w 1620000"/>
              <a:gd name="connsiteY95" fmla="*/ 813392 h 813392"/>
              <a:gd name="connsiteX96" fmla="*/ 1359953 w 1620000"/>
              <a:gd name="connsiteY96" fmla="*/ 813392 h 813392"/>
              <a:gd name="connsiteX97" fmla="*/ 1360529 w 1620000"/>
              <a:gd name="connsiteY97" fmla="*/ 812261 h 813392"/>
              <a:gd name="connsiteX98" fmla="*/ 1272123 w 1620000"/>
              <a:gd name="connsiteY98" fmla="*/ 699681 h 813392"/>
              <a:gd name="connsiteX99" fmla="*/ 1122100 w 1620000"/>
              <a:gd name="connsiteY99" fmla="*/ 554937 h 813392"/>
              <a:gd name="connsiteX100" fmla="*/ 1119421 w 1620000"/>
              <a:gd name="connsiteY100" fmla="*/ 525451 h 813392"/>
              <a:gd name="connsiteX101" fmla="*/ 1084595 w 1620000"/>
              <a:gd name="connsiteY101" fmla="*/ 520090 h 813392"/>
              <a:gd name="connsiteX102" fmla="*/ 929214 w 1620000"/>
              <a:gd name="connsiteY102" fmla="*/ 380706 h 813392"/>
              <a:gd name="connsiteX103" fmla="*/ 808660 w 1620000"/>
              <a:gd name="connsiteY103" fmla="*/ 302972 h 813392"/>
              <a:gd name="connsiteX104" fmla="*/ 690785 w 1620000"/>
              <a:gd name="connsiteY104" fmla="*/ 380706 h 813392"/>
              <a:gd name="connsiteX105" fmla="*/ 535405 w 1620000"/>
              <a:gd name="connsiteY105" fmla="*/ 520090 h 813392"/>
              <a:gd name="connsiteX106" fmla="*/ 500578 w 1620000"/>
              <a:gd name="connsiteY106" fmla="*/ 525451 h 813392"/>
              <a:gd name="connsiteX107" fmla="*/ 497899 w 1620000"/>
              <a:gd name="connsiteY107" fmla="*/ 554937 h 813392"/>
              <a:gd name="connsiteX108" fmla="*/ 347876 w 1620000"/>
              <a:gd name="connsiteY108" fmla="*/ 699681 h 813392"/>
              <a:gd name="connsiteX109" fmla="*/ 259470 w 1620000"/>
              <a:gd name="connsiteY109" fmla="*/ 812261 h 813392"/>
              <a:gd name="connsiteX110" fmla="*/ 260046 w 1620000"/>
              <a:gd name="connsiteY110" fmla="*/ 813392 h 813392"/>
              <a:gd name="connsiteX111" fmla="*/ 164816 w 1620000"/>
              <a:gd name="connsiteY111" fmla="*/ 813392 h 813392"/>
              <a:gd name="connsiteX112" fmla="*/ 0 w 1620000"/>
              <a:gd name="connsiteY112" fmla="*/ 810000 h 813392"/>
              <a:gd name="connsiteX113" fmla="*/ 139240 w 1620000"/>
              <a:gd name="connsiteY113" fmla="*/ 638344 h 813392"/>
              <a:gd name="connsiteX114" fmla="*/ 396298 w 1620000"/>
              <a:gd name="connsiteY114" fmla="*/ 421093 h 813392"/>
              <a:gd name="connsiteX115" fmla="*/ 498050 w 1620000"/>
              <a:gd name="connsiteY115" fmla="*/ 249438 h 813392"/>
              <a:gd name="connsiteX116" fmla="*/ 811339 w 1620000"/>
              <a:gd name="connsiteY116" fmla="*/ 0 h 813392"/>
              <a:gd name="connsiteX117" fmla="*/ 1121951 w 1620000"/>
              <a:gd name="connsiteY117" fmla="*/ 249438 h 813392"/>
              <a:gd name="connsiteX118" fmla="*/ 1223703 w 1620000"/>
              <a:gd name="connsiteY118" fmla="*/ 421093 h 813392"/>
              <a:gd name="connsiteX119" fmla="*/ 1483438 w 1620000"/>
              <a:gd name="connsiteY119" fmla="*/ 638344 h 813392"/>
              <a:gd name="connsiteX120" fmla="*/ 1620000 w 1620000"/>
              <a:gd name="connsiteY120" fmla="*/ 810000 h 813392"/>
              <a:gd name="connsiteX121" fmla="*/ 1606129 w 1620000"/>
              <a:gd name="connsiteY121" fmla="*/ 813392 h 813392"/>
              <a:gd name="connsiteX122" fmla="*/ 1500825 w 1620000"/>
              <a:gd name="connsiteY122" fmla="*/ 813392 h 813392"/>
              <a:gd name="connsiteX123" fmla="*/ 1504931 w 1620000"/>
              <a:gd name="connsiteY123" fmla="*/ 810001 h 813392"/>
              <a:gd name="connsiteX124" fmla="*/ 1368355 w 1620000"/>
              <a:gd name="connsiteY124" fmla="*/ 606114 h 813392"/>
              <a:gd name="connsiteX125" fmla="*/ 1162152 w 1620000"/>
              <a:gd name="connsiteY125" fmla="*/ 477343 h 813392"/>
              <a:gd name="connsiteX126" fmla="*/ 1044322 w 1620000"/>
              <a:gd name="connsiteY126" fmla="*/ 278822 h 813392"/>
              <a:gd name="connsiteX127" fmla="*/ 811339 w 1620000"/>
              <a:gd name="connsiteY127" fmla="*/ 123225 h 813392"/>
              <a:gd name="connsiteX128" fmla="*/ 578356 w 1620000"/>
              <a:gd name="connsiteY128" fmla="*/ 278822 h 813392"/>
              <a:gd name="connsiteX129" fmla="*/ 460527 w 1620000"/>
              <a:gd name="connsiteY129" fmla="*/ 477343 h 813392"/>
              <a:gd name="connsiteX130" fmla="*/ 251645 w 1620000"/>
              <a:gd name="connsiteY130" fmla="*/ 606114 h 813392"/>
              <a:gd name="connsiteX131" fmla="*/ 115070 w 1620000"/>
              <a:gd name="connsiteY131" fmla="*/ 810001 h 813392"/>
              <a:gd name="connsiteX132" fmla="*/ 119366 w 1620000"/>
              <a:gd name="connsiteY132" fmla="*/ 813392 h 813392"/>
              <a:gd name="connsiteX133" fmla="*/ 14413 w 1620000"/>
              <a:gd name="connsiteY133" fmla="*/ 813392 h 813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</a:cxnLst>
            <a:rect l="l" t="t" r="r" b="b"/>
            <a:pathLst>
              <a:path w="1620000" h="813392">
                <a:moveTo>
                  <a:pt x="1041267" y="678440"/>
                </a:moveTo>
                <a:cubicBezTo>
                  <a:pt x="1041267" y="678440"/>
                  <a:pt x="1089543" y="635617"/>
                  <a:pt x="1105634" y="592794"/>
                </a:cubicBezTo>
                <a:cubicBezTo>
                  <a:pt x="1105634" y="592794"/>
                  <a:pt x="1105634" y="590118"/>
                  <a:pt x="1108316" y="590118"/>
                </a:cubicBezTo>
                <a:cubicBezTo>
                  <a:pt x="1124409" y="590118"/>
                  <a:pt x="1188776" y="592794"/>
                  <a:pt x="1215596" y="643646"/>
                </a:cubicBezTo>
                <a:cubicBezTo>
                  <a:pt x="1247779" y="702528"/>
                  <a:pt x="1223642" y="721263"/>
                  <a:pt x="1207550" y="715910"/>
                </a:cubicBezTo>
                <a:cubicBezTo>
                  <a:pt x="1188776" y="713234"/>
                  <a:pt x="1194140" y="686469"/>
                  <a:pt x="1210232" y="683793"/>
                </a:cubicBezTo>
                <a:cubicBezTo>
                  <a:pt x="1210232" y="683793"/>
                  <a:pt x="1186094" y="665058"/>
                  <a:pt x="1183412" y="699851"/>
                </a:cubicBezTo>
                <a:cubicBezTo>
                  <a:pt x="1180730" y="737321"/>
                  <a:pt x="1212914" y="734645"/>
                  <a:pt x="1242415" y="713234"/>
                </a:cubicBezTo>
                <a:cubicBezTo>
                  <a:pt x="1242415" y="713234"/>
                  <a:pt x="1312147" y="745350"/>
                  <a:pt x="1325557" y="809585"/>
                </a:cubicBezTo>
                <a:lnTo>
                  <a:pt x="1323827" y="813392"/>
                </a:lnTo>
                <a:lnTo>
                  <a:pt x="1163039" y="813392"/>
                </a:lnTo>
                <a:lnTo>
                  <a:pt x="1164638" y="809585"/>
                </a:lnTo>
                <a:cubicBezTo>
                  <a:pt x="1164638" y="772115"/>
                  <a:pt x="1089543" y="731968"/>
                  <a:pt x="1089543" y="731968"/>
                </a:cubicBezTo>
                <a:cubicBezTo>
                  <a:pt x="1073451" y="697175"/>
                  <a:pt x="1041267" y="678440"/>
                  <a:pt x="1041267" y="678440"/>
                </a:cubicBezTo>
                <a:close/>
                <a:moveTo>
                  <a:pt x="961169" y="691864"/>
                </a:moveTo>
                <a:cubicBezTo>
                  <a:pt x="961169" y="691864"/>
                  <a:pt x="963848" y="657019"/>
                  <a:pt x="963848" y="624854"/>
                </a:cubicBezTo>
                <a:cubicBezTo>
                  <a:pt x="963848" y="624854"/>
                  <a:pt x="1046908" y="536402"/>
                  <a:pt x="1105853" y="525680"/>
                </a:cubicBezTo>
                <a:cubicBezTo>
                  <a:pt x="1105853" y="525680"/>
                  <a:pt x="1111212" y="587329"/>
                  <a:pt x="1030832" y="681142"/>
                </a:cubicBezTo>
                <a:cubicBezTo>
                  <a:pt x="1030832" y="681142"/>
                  <a:pt x="985283" y="683822"/>
                  <a:pt x="961169" y="691864"/>
                </a:cubicBezTo>
                <a:close/>
                <a:moveTo>
                  <a:pt x="951017" y="715735"/>
                </a:moveTo>
                <a:cubicBezTo>
                  <a:pt x="951017" y="715735"/>
                  <a:pt x="969788" y="707690"/>
                  <a:pt x="991241" y="707690"/>
                </a:cubicBezTo>
                <a:cubicBezTo>
                  <a:pt x="1012694" y="710372"/>
                  <a:pt x="1039511" y="721098"/>
                  <a:pt x="1055600" y="758641"/>
                </a:cubicBezTo>
                <a:cubicBezTo>
                  <a:pt x="1055600" y="758641"/>
                  <a:pt x="1114596" y="772049"/>
                  <a:pt x="1114596" y="809593"/>
                </a:cubicBezTo>
                <a:lnTo>
                  <a:pt x="1113022" y="813392"/>
                </a:lnTo>
                <a:lnTo>
                  <a:pt x="985316" y="813392"/>
                </a:lnTo>
                <a:lnTo>
                  <a:pt x="985877" y="809593"/>
                </a:lnTo>
                <a:cubicBezTo>
                  <a:pt x="985877" y="755960"/>
                  <a:pt x="951017" y="715735"/>
                  <a:pt x="951017" y="715735"/>
                </a:cubicBezTo>
                <a:close/>
                <a:moveTo>
                  <a:pt x="698881" y="652692"/>
                </a:moveTo>
                <a:cubicBezTo>
                  <a:pt x="690176" y="586457"/>
                  <a:pt x="755720" y="565918"/>
                  <a:pt x="755720" y="565918"/>
                </a:cubicBezTo>
                <a:cubicBezTo>
                  <a:pt x="755720" y="565918"/>
                  <a:pt x="769097" y="525680"/>
                  <a:pt x="811901" y="525680"/>
                </a:cubicBezTo>
                <a:cubicBezTo>
                  <a:pt x="852031" y="525680"/>
                  <a:pt x="868083" y="565918"/>
                  <a:pt x="868083" y="565918"/>
                </a:cubicBezTo>
                <a:cubicBezTo>
                  <a:pt x="868083" y="565918"/>
                  <a:pt x="951017" y="592744"/>
                  <a:pt x="913563" y="683950"/>
                </a:cubicBezTo>
                <a:cubicBezTo>
                  <a:pt x="913563" y="683950"/>
                  <a:pt x="865407" y="657125"/>
                  <a:pt x="811901" y="657125"/>
                </a:cubicBezTo>
                <a:cubicBezTo>
                  <a:pt x="755720" y="657125"/>
                  <a:pt x="707565" y="683950"/>
                  <a:pt x="707565" y="683950"/>
                </a:cubicBezTo>
                <a:cubicBezTo>
                  <a:pt x="702883" y="672549"/>
                  <a:pt x="700124" y="662154"/>
                  <a:pt x="698881" y="652692"/>
                </a:cubicBezTo>
                <a:close/>
                <a:moveTo>
                  <a:pt x="680264" y="809434"/>
                </a:moveTo>
                <a:cubicBezTo>
                  <a:pt x="680264" y="738258"/>
                  <a:pt x="737844" y="680558"/>
                  <a:pt x="808872" y="680558"/>
                </a:cubicBezTo>
                <a:cubicBezTo>
                  <a:pt x="879900" y="680558"/>
                  <a:pt x="937479" y="738258"/>
                  <a:pt x="937479" y="809434"/>
                </a:cubicBezTo>
                <a:lnTo>
                  <a:pt x="936682" y="813392"/>
                </a:lnTo>
                <a:lnTo>
                  <a:pt x="681062" y="813392"/>
                </a:lnTo>
                <a:close/>
                <a:moveTo>
                  <a:pt x="573091" y="535612"/>
                </a:moveTo>
                <a:cubicBezTo>
                  <a:pt x="573091" y="535612"/>
                  <a:pt x="575768" y="473889"/>
                  <a:pt x="621276" y="433635"/>
                </a:cubicBezTo>
                <a:cubicBezTo>
                  <a:pt x="666784" y="393381"/>
                  <a:pt x="714969" y="401431"/>
                  <a:pt x="717646" y="430952"/>
                </a:cubicBezTo>
                <a:cubicBezTo>
                  <a:pt x="717646" y="460471"/>
                  <a:pt x="685522" y="444369"/>
                  <a:pt x="685522" y="444369"/>
                </a:cubicBezTo>
                <a:cubicBezTo>
                  <a:pt x="685522" y="444369"/>
                  <a:pt x="712292" y="471205"/>
                  <a:pt x="723000" y="449737"/>
                </a:cubicBezTo>
                <a:cubicBezTo>
                  <a:pt x="733707" y="428268"/>
                  <a:pt x="717646" y="406799"/>
                  <a:pt x="709615" y="398748"/>
                </a:cubicBezTo>
                <a:cubicBezTo>
                  <a:pt x="709615" y="398748"/>
                  <a:pt x="741738" y="328974"/>
                  <a:pt x="811338" y="328974"/>
                </a:cubicBezTo>
                <a:cubicBezTo>
                  <a:pt x="878261" y="328974"/>
                  <a:pt x="910385" y="398748"/>
                  <a:pt x="910385" y="398748"/>
                </a:cubicBezTo>
                <a:cubicBezTo>
                  <a:pt x="902354" y="406799"/>
                  <a:pt x="886292" y="428268"/>
                  <a:pt x="897000" y="449737"/>
                </a:cubicBezTo>
                <a:cubicBezTo>
                  <a:pt x="907708" y="471205"/>
                  <a:pt x="934477" y="444369"/>
                  <a:pt x="934477" y="444369"/>
                </a:cubicBezTo>
                <a:cubicBezTo>
                  <a:pt x="934477" y="444369"/>
                  <a:pt x="902354" y="460471"/>
                  <a:pt x="902354" y="430952"/>
                </a:cubicBezTo>
                <a:cubicBezTo>
                  <a:pt x="905031" y="401431"/>
                  <a:pt x="953215" y="393381"/>
                  <a:pt x="998723" y="433635"/>
                </a:cubicBezTo>
                <a:cubicBezTo>
                  <a:pt x="1044231" y="473889"/>
                  <a:pt x="1046908" y="535612"/>
                  <a:pt x="1046908" y="535612"/>
                </a:cubicBezTo>
                <a:cubicBezTo>
                  <a:pt x="1017462" y="557081"/>
                  <a:pt x="961246" y="616120"/>
                  <a:pt x="961246" y="616120"/>
                </a:cubicBezTo>
                <a:cubicBezTo>
                  <a:pt x="961246" y="616120"/>
                  <a:pt x="950538" y="565131"/>
                  <a:pt x="891646" y="543663"/>
                </a:cubicBezTo>
                <a:cubicBezTo>
                  <a:pt x="891646" y="543663"/>
                  <a:pt x="856846" y="479256"/>
                  <a:pt x="811338" y="479256"/>
                </a:cubicBezTo>
                <a:cubicBezTo>
                  <a:pt x="763154" y="479256"/>
                  <a:pt x="728353" y="543663"/>
                  <a:pt x="728353" y="543663"/>
                </a:cubicBezTo>
                <a:cubicBezTo>
                  <a:pt x="672138" y="565131"/>
                  <a:pt x="658754" y="616120"/>
                  <a:pt x="658754" y="616120"/>
                </a:cubicBezTo>
                <a:cubicBezTo>
                  <a:pt x="658754" y="616120"/>
                  <a:pt x="602538" y="557081"/>
                  <a:pt x="573091" y="535612"/>
                </a:cubicBezTo>
                <a:close/>
                <a:moveTo>
                  <a:pt x="514147" y="525680"/>
                </a:moveTo>
                <a:cubicBezTo>
                  <a:pt x="573092" y="536402"/>
                  <a:pt x="656151" y="624854"/>
                  <a:pt x="656151" y="624854"/>
                </a:cubicBezTo>
                <a:cubicBezTo>
                  <a:pt x="656151" y="657019"/>
                  <a:pt x="658830" y="691864"/>
                  <a:pt x="658830" y="691864"/>
                </a:cubicBezTo>
                <a:cubicBezTo>
                  <a:pt x="634716" y="683822"/>
                  <a:pt x="589168" y="681142"/>
                  <a:pt x="589168" y="681142"/>
                </a:cubicBezTo>
                <a:cubicBezTo>
                  <a:pt x="508788" y="587329"/>
                  <a:pt x="514147" y="525680"/>
                  <a:pt x="514147" y="525680"/>
                </a:cubicBezTo>
                <a:close/>
                <a:moveTo>
                  <a:pt x="503147" y="809593"/>
                </a:moveTo>
                <a:cubicBezTo>
                  <a:pt x="503147" y="772049"/>
                  <a:pt x="565085" y="758641"/>
                  <a:pt x="565085" y="758641"/>
                </a:cubicBezTo>
                <a:cubicBezTo>
                  <a:pt x="581243" y="721098"/>
                  <a:pt x="608173" y="710372"/>
                  <a:pt x="629716" y="707690"/>
                </a:cubicBezTo>
                <a:cubicBezTo>
                  <a:pt x="651261" y="707690"/>
                  <a:pt x="670111" y="715735"/>
                  <a:pt x="670111" y="715735"/>
                </a:cubicBezTo>
                <a:cubicBezTo>
                  <a:pt x="670111" y="715735"/>
                  <a:pt x="637795" y="755960"/>
                  <a:pt x="637795" y="809593"/>
                </a:cubicBezTo>
                <a:lnTo>
                  <a:pt x="638315" y="813392"/>
                </a:lnTo>
                <a:lnTo>
                  <a:pt x="504800" y="813392"/>
                </a:lnTo>
                <a:close/>
                <a:moveTo>
                  <a:pt x="294443" y="809585"/>
                </a:moveTo>
                <a:cubicBezTo>
                  <a:pt x="307873" y="745350"/>
                  <a:pt x="377710" y="713234"/>
                  <a:pt x="377710" y="713234"/>
                </a:cubicBezTo>
                <a:cubicBezTo>
                  <a:pt x="407256" y="734645"/>
                  <a:pt x="439488" y="737321"/>
                  <a:pt x="436802" y="699851"/>
                </a:cubicBezTo>
                <a:cubicBezTo>
                  <a:pt x="434117" y="665058"/>
                  <a:pt x="409942" y="683793"/>
                  <a:pt x="409942" y="683793"/>
                </a:cubicBezTo>
                <a:cubicBezTo>
                  <a:pt x="426058" y="686469"/>
                  <a:pt x="428744" y="713234"/>
                  <a:pt x="412629" y="715910"/>
                </a:cubicBezTo>
                <a:cubicBezTo>
                  <a:pt x="396512" y="721263"/>
                  <a:pt x="369651" y="702528"/>
                  <a:pt x="404570" y="643646"/>
                </a:cubicBezTo>
                <a:cubicBezTo>
                  <a:pt x="431431" y="592794"/>
                  <a:pt x="495895" y="590118"/>
                  <a:pt x="512012" y="590118"/>
                </a:cubicBezTo>
                <a:cubicBezTo>
                  <a:pt x="514698" y="590118"/>
                  <a:pt x="514698" y="592794"/>
                  <a:pt x="514698" y="592794"/>
                </a:cubicBezTo>
                <a:cubicBezTo>
                  <a:pt x="530814" y="635617"/>
                  <a:pt x="576476" y="678440"/>
                  <a:pt x="576476" y="678440"/>
                </a:cubicBezTo>
                <a:cubicBezTo>
                  <a:pt x="576476" y="678440"/>
                  <a:pt x="546930" y="697175"/>
                  <a:pt x="530814" y="731968"/>
                </a:cubicBezTo>
                <a:cubicBezTo>
                  <a:pt x="530814" y="731968"/>
                  <a:pt x="455605" y="772115"/>
                  <a:pt x="455605" y="809585"/>
                </a:cubicBezTo>
                <a:lnTo>
                  <a:pt x="457207" y="813392"/>
                </a:lnTo>
                <a:lnTo>
                  <a:pt x="296176" y="813392"/>
                </a:lnTo>
                <a:close/>
                <a:moveTo>
                  <a:pt x="163579" y="812050"/>
                </a:moveTo>
                <a:cubicBezTo>
                  <a:pt x="203729" y="779849"/>
                  <a:pt x="217112" y="726179"/>
                  <a:pt x="284030" y="624208"/>
                </a:cubicBezTo>
                <a:cubicBezTo>
                  <a:pt x="353624" y="519554"/>
                  <a:pt x="495488" y="511503"/>
                  <a:pt x="495488" y="511503"/>
                </a:cubicBezTo>
                <a:cubicBezTo>
                  <a:pt x="495488" y="511503"/>
                  <a:pt x="484781" y="436367"/>
                  <a:pt x="527609" y="377331"/>
                </a:cubicBezTo>
                <a:cubicBezTo>
                  <a:pt x="573112" y="318294"/>
                  <a:pt x="658766" y="275360"/>
                  <a:pt x="693563" y="256575"/>
                </a:cubicBezTo>
                <a:cubicBezTo>
                  <a:pt x="728360" y="240474"/>
                  <a:pt x="787247" y="194856"/>
                  <a:pt x="808661" y="170705"/>
                </a:cubicBezTo>
                <a:cubicBezTo>
                  <a:pt x="832751" y="194856"/>
                  <a:pt x="891638" y="240474"/>
                  <a:pt x="926435" y="256575"/>
                </a:cubicBezTo>
                <a:cubicBezTo>
                  <a:pt x="961232" y="275360"/>
                  <a:pt x="1046886" y="318294"/>
                  <a:pt x="1089713" y="377331"/>
                </a:cubicBezTo>
                <a:cubicBezTo>
                  <a:pt x="1135217" y="436367"/>
                  <a:pt x="1124510" y="511503"/>
                  <a:pt x="1124510" y="511503"/>
                </a:cubicBezTo>
                <a:cubicBezTo>
                  <a:pt x="1124510" y="511503"/>
                  <a:pt x="1266374" y="519554"/>
                  <a:pt x="1333292" y="624208"/>
                </a:cubicBezTo>
                <a:cubicBezTo>
                  <a:pt x="1402886" y="726179"/>
                  <a:pt x="1416270" y="779849"/>
                  <a:pt x="1456420" y="812050"/>
                </a:cubicBezTo>
                <a:lnTo>
                  <a:pt x="1455182" y="813392"/>
                </a:lnTo>
                <a:lnTo>
                  <a:pt x="1359953" y="813392"/>
                </a:lnTo>
                <a:lnTo>
                  <a:pt x="1360529" y="812261"/>
                </a:lnTo>
                <a:cubicBezTo>
                  <a:pt x="1331060" y="731847"/>
                  <a:pt x="1272123" y="699681"/>
                  <a:pt x="1272123" y="699681"/>
                </a:cubicBezTo>
                <a:cubicBezTo>
                  <a:pt x="1231938" y="568339"/>
                  <a:pt x="1122100" y="554937"/>
                  <a:pt x="1122100" y="554937"/>
                </a:cubicBezTo>
                <a:cubicBezTo>
                  <a:pt x="1119421" y="530812"/>
                  <a:pt x="1119421" y="525451"/>
                  <a:pt x="1119421" y="525451"/>
                </a:cubicBezTo>
                <a:cubicBezTo>
                  <a:pt x="1119421" y="525451"/>
                  <a:pt x="1111384" y="514729"/>
                  <a:pt x="1084595" y="520090"/>
                </a:cubicBezTo>
                <a:cubicBezTo>
                  <a:pt x="1084595" y="520090"/>
                  <a:pt x="1052447" y="404830"/>
                  <a:pt x="929214" y="380706"/>
                </a:cubicBezTo>
                <a:cubicBezTo>
                  <a:pt x="929214" y="380706"/>
                  <a:pt x="880993" y="316375"/>
                  <a:pt x="808660" y="302972"/>
                </a:cubicBezTo>
                <a:cubicBezTo>
                  <a:pt x="739007" y="316375"/>
                  <a:pt x="690785" y="380706"/>
                  <a:pt x="690785" y="380706"/>
                </a:cubicBezTo>
                <a:cubicBezTo>
                  <a:pt x="567552" y="404830"/>
                  <a:pt x="535405" y="520090"/>
                  <a:pt x="535405" y="520090"/>
                </a:cubicBezTo>
                <a:cubicBezTo>
                  <a:pt x="508615" y="514729"/>
                  <a:pt x="500578" y="525451"/>
                  <a:pt x="500578" y="525451"/>
                </a:cubicBezTo>
                <a:cubicBezTo>
                  <a:pt x="500578" y="525451"/>
                  <a:pt x="500578" y="530812"/>
                  <a:pt x="497899" y="554937"/>
                </a:cubicBezTo>
                <a:cubicBezTo>
                  <a:pt x="497899" y="554937"/>
                  <a:pt x="385382" y="568339"/>
                  <a:pt x="347876" y="699681"/>
                </a:cubicBezTo>
                <a:cubicBezTo>
                  <a:pt x="347876" y="699681"/>
                  <a:pt x="288939" y="731847"/>
                  <a:pt x="259470" y="812261"/>
                </a:cubicBezTo>
                <a:lnTo>
                  <a:pt x="260046" y="813392"/>
                </a:lnTo>
                <a:lnTo>
                  <a:pt x="164816" y="813392"/>
                </a:lnTo>
                <a:close/>
                <a:moveTo>
                  <a:pt x="0" y="810000"/>
                </a:moveTo>
                <a:cubicBezTo>
                  <a:pt x="66942" y="793908"/>
                  <a:pt x="26777" y="812683"/>
                  <a:pt x="139240" y="638344"/>
                </a:cubicBezTo>
                <a:cubicBezTo>
                  <a:pt x="249025" y="464007"/>
                  <a:pt x="396298" y="421093"/>
                  <a:pt x="396298" y="421093"/>
                </a:cubicBezTo>
                <a:cubicBezTo>
                  <a:pt x="396298" y="421093"/>
                  <a:pt x="401653" y="316490"/>
                  <a:pt x="498050" y="249438"/>
                </a:cubicBezTo>
                <a:cubicBezTo>
                  <a:pt x="597124" y="179702"/>
                  <a:pt x="747075" y="128742"/>
                  <a:pt x="811339" y="0"/>
                </a:cubicBezTo>
                <a:cubicBezTo>
                  <a:pt x="872926" y="128742"/>
                  <a:pt x="1022876" y="179702"/>
                  <a:pt x="1121951" y="249438"/>
                </a:cubicBezTo>
                <a:cubicBezTo>
                  <a:pt x="1221025" y="316490"/>
                  <a:pt x="1223703" y="421093"/>
                  <a:pt x="1223703" y="421093"/>
                </a:cubicBezTo>
                <a:cubicBezTo>
                  <a:pt x="1223703" y="421093"/>
                  <a:pt x="1370976" y="464007"/>
                  <a:pt x="1483438" y="638344"/>
                </a:cubicBezTo>
                <a:cubicBezTo>
                  <a:pt x="1593223" y="812683"/>
                  <a:pt x="1555736" y="793908"/>
                  <a:pt x="1620000" y="810000"/>
                </a:cubicBezTo>
                <a:lnTo>
                  <a:pt x="1606129" y="813392"/>
                </a:lnTo>
                <a:lnTo>
                  <a:pt x="1500825" y="813392"/>
                </a:lnTo>
                <a:lnTo>
                  <a:pt x="1504931" y="810001"/>
                </a:lnTo>
                <a:cubicBezTo>
                  <a:pt x="1454049" y="785856"/>
                  <a:pt x="1440659" y="713423"/>
                  <a:pt x="1368355" y="606114"/>
                </a:cubicBezTo>
                <a:cubicBezTo>
                  <a:pt x="1296050" y="496123"/>
                  <a:pt x="1162152" y="477343"/>
                  <a:pt x="1162152" y="477343"/>
                </a:cubicBezTo>
                <a:cubicBezTo>
                  <a:pt x="1162152" y="477343"/>
                  <a:pt x="1146084" y="351256"/>
                  <a:pt x="1044322" y="278822"/>
                </a:cubicBezTo>
                <a:cubicBezTo>
                  <a:pt x="942559" y="206389"/>
                  <a:pt x="883644" y="206389"/>
                  <a:pt x="811339" y="123225"/>
                </a:cubicBezTo>
                <a:cubicBezTo>
                  <a:pt x="739034" y="206389"/>
                  <a:pt x="680119" y="206389"/>
                  <a:pt x="578356" y="278822"/>
                </a:cubicBezTo>
                <a:cubicBezTo>
                  <a:pt x="476594" y="351256"/>
                  <a:pt x="460527" y="477343"/>
                  <a:pt x="460527" y="477343"/>
                </a:cubicBezTo>
                <a:cubicBezTo>
                  <a:pt x="460527" y="477343"/>
                  <a:pt x="323950" y="496123"/>
                  <a:pt x="251645" y="606114"/>
                </a:cubicBezTo>
                <a:cubicBezTo>
                  <a:pt x="182019" y="713423"/>
                  <a:pt x="168629" y="785856"/>
                  <a:pt x="115070" y="810001"/>
                </a:cubicBezTo>
                <a:lnTo>
                  <a:pt x="119366" y="813392"/>
                </a:lnTo>
                <a:lnTo>
                  <a:pt x="14413" y="813392"/>
                </a:lnTo>
                <a:close/>
              </a:path>
            </a:pathLst>
          </a:custGeom>
          <a:solidFill>
            <a:srgbClr val="004DA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32" name="任意多边形 31"/>
          <p:cNvSpPr/>
          <p:nvPr/>
        </p:nvSpPr>
        <p:spPr bwMode="auto">
          <a:xfrm flipH="1">
            <a:off x="1931225" y="1906175"/>
            <a:ext cx="461665" cy="231798"/>
          </a:xfrm>
          <a:custGeom>
            <a:avLst/>
            <a:gdLst>
              <a:gd name="connsiteX0" fmla="*/ 1041267 w 1620000"/>
              <a:gd name="connsiteY0" fmla="*/ 678440 h 813392"/>
              <a:gd name="connsiteX1" fmla="*/ 1105634 w 1620000"/>
              <a:gd name="connsiteY1" fmla="*/ 592794 h 813392"/>
              <a:gd name="connsiteX2" fmla="*/ 1108316 w 1620000"/>
              <a:gd name="connsiteY2" fmla="*/ 590118 h 813392"/>
              <a:gd name="connsiteX3" fmla="*/ 1215596 w 1620000"/>
              <a:gd name="connsiteY3" fmla="*/ 643646 h 813392"/>
              <a:gd name="connsiteX4" fmla="*/ 1207550 w 1620000"/>
              <a:gd name="connsiteY4" fmla="*/ 715910 h 813392"/>
              <a:gd name="connsiteX5" fmla="*/ 1210232 w 1620000"/>
              <a:gd name="connsiteY5" fmla="*/ 683793 h 813392"/>
              <a:gd name="connsiteX6" fmla="*/ 1183412 w 1620000"/>
              <a:gd name="connsiteY6" fmla="*/ 699851 h 813392"/>
              <a:gd name="connsiteX7" fmla="*/ 1242415 w 1620000"/>
              <a:gd name="connsiteY7" fmla="*/ 713234 h 813392"/>
              <a:gd name="connsiteX8" fmla="*/ 1325557 w 1620000"/>
              <a:gd name="connsiteY8" fmla="*/ 809585 h 813392"/>
              <a:gd name="connsiteX9" fmla="*/ 1323827 w 1620000"/>
              <a:gd name="connsiteY9" fmla="*/ 813392 h 813392"/>
              <a:gd name="connsiteX10" fmla="*/ 1163039 w 1620000"/>
              <a:gd name="connsiteY10" fmla="*/ 813392 h 813392"/>
              <a:gd name="connsiteX11" fmla="*/ 1164638 w 1620000"/>
              <a:gd name="connsiteY11" fmla="*/ 809585 h 813392"/>
              <a:gd name="connsiteX12" fmla="*/ 1089543 w 1620000"/>
              <a:gd name="connsiteY12" fmla="*/ 731968 h 813392"/>
              <a:gd name="connsiteX13" fmla="*/ 1041267 w 1620000"/>
              <a:gd name="connsiteY13" fmla="*/ 678440 h 813392"/>
              <a:gd name="connsiteX14" fmla="*/ 961169 w 1620000"/>
              <a:gd name="connsiteY14" fmla="*/ 691864 h 813392"/>
              <a:gd name="connsiteX15" fmla="*/ 963848 w 1620000"/>
              <a:gd name="connsiteY15" fmla="*/ 624854 h 813392"/>
              <a:gd name="connsiteX16" fmla="*/ 1105853 w 1620000"/>
              <a:gd name="connsiteY16" fmla="*/ 525680 h 813392"/>
              <a:gd name="connsiteX17" fmla="*/ 1030832 w 1620000"/>
              <a:gd name="connsiteY17" fmla="*/ 681142 h 813392"/>
              <a:gd name="connsiteX18" fmla="*/ 961169 w 1620000"/>
              <a:gd name="connsiteY18" fmla="*/ 691864 h 813392"/>
              <a:gd name="connsiteX19" fmla="*/ 951017 w 1620000"/>
              <a:gd name="connsiteY19" fmla="*/ 715735 h 813392"/>
              <a:gd name="connsiteX20" fmla="*/ 991241 w 1620000"/>
              <a:gd name="connsiteY20" fmla="*/ 707690 h 813392"/>
              <a:gd name="connsiteX21" fmla="*/ 1055600 w 1620000"/>
              <a:gd name="connsiteY21" fmla="*/ 758641 h 813392"/>
              <a:gd name="connsiteX22" fmla="*/ 1114596 w 1620000"/>
              <a:gd name="connsiteY22" fmla="*/ 809593 h 813392"/>
              <a:gd name="connsiteX23" fmla="*/ 1113022 w 1620000"/>
              <a:gd name="connsiteY23" fmla="*/ 813392 h 813392"/>
              <a:gd name="connsiteX24" fmla="*/ 985316 w 1620000"/>
              <a:gd name="connsiteY24" fmla="*/ 813392 h 813392"/>
              <a:gd name="connsiteX25" fmla="*/ 985877 w 1620000"/>
              <a:gd name="connsiteY25" fmla="*/ 809593 h 813392"/>
              <a:gd name="connsiteX26" fmla="*/ 951017 w 1620000"/>
              <a:gd name="connsiteY26" fmla="*/ 715735 h 813392"/>
              <a:gd name="connsiteX27" fmla="*/ 698881 w 1620000"/>
              <a:gd name="connsiteY27" fmla="*/ 652692 h 813392"/>
              <a:gd name="connsiteX28" fmla="*/ 755720 w 1620000"/>
              <a:gd name="connsiteY28" fmla="*/ 565918 h 813392"/>
              <a:gd name="connsiteX29" fmla="*/ 811901 w 1620000"/>
              <a:gd name="connsiteY29" fmla="*/ 525680 h 813392"/>
              <a:gd name="connsiteX30" fmla="*/ 868083 w 1620000"/>
              <a:gd name="connsiteY30" fmla="*/ 565918 h 813392"/>
              <a:gd name="connsiteX31" fmla="*/ 913563 w 1620000"/>
              <a:gd name="connsiteY31" fmla="*/ 683950 h 813392"/>
              <a:gd name="connsiteX32" fmla="*/ 811901 w 1620000"/>
              <a:gd name="connsiteY32" fmla="*/ 657125 h 813392"/>
              <a:gd name="connsiteX33" fmla="*/ 707565 w 1620000"/>
              <a:gd name="connsiteY33" fmla="*/ 683950 h 813392"/>
              <a:gd name="connsiteX34" fmla="*/ 698881 w 1620000"/>
              <a:gd name="connsiteY34" fmla="*/ 652692 h 813392"/>
              <a:gd name="connsiteX35" fmla="*/ 680264 w 1620000"/>
              <a:gd name="connsiteY35" fmla="*/ 809434 h 813392"/>
              <a:gd name="connsiteX36" fmla="*/ 808872 w 1620000"/>
              <a:gd name="connsiteY36" fmla="*/ 680558 h 813392"/>
              <a:gd name="connsiteX37" fmla="*/ 937479 w 1620000"/>
              <a:gd name="connsiteY37" fmla="*/ 809434 h 813392"/>
              <a:gd name="connsiteX38" fmla="*/ 936682 w 1620000"/>
              <a:gd name="connsiteY38" fmla="*/ 813392 h 813392"/>
              <a:gd name="connsiteX39" fmla="*/ 681062 w 1620000"/>
              <a:gd name="connsiteY39" fmla="*/ 813392 h 813392"/>
              <a:gd name="connsiteX40" fmla="*/ 573091 w 1620000"/>
              <a:gd name="connsiteY40" fmla="*/ 535612 h 813392"/>
              <a:gd name="connsiteX41" fmla="*/ 621276 w 1620000"/>
              <a:gd name="connsiteY41" fmla="*/ 433635 h 813392"/>
              <a:gd name="connsiteX42" fmla="*/ 717646 w 1620000"/>
              <a:gd name="connsiteY42" fmla="*/ 430952 h 813392"/>
              <a:gd name="connsiteX43" fmla="*/ 685522 w 1620000"/>
              <a:gd name="connsiteY43" fmla="*/ 444369 h 813392"/>
              <a:gd name="connsiteX44" fmla="*/ 723000 w 1620000"/>
              <a:gd name="connsiteY44" fmla="*/ 449737 h 813392"/>
              <a:gd name="connsiteX45" fmla="*/ 709615 w 1620000"/>
              <a:gd name="connsiteY45" fmla="*/ 398748 h 813392"/>
              <a:gd name="connsiteX46" fmla="*/ 811338 w 1620000"/>
              <a:gd name="connsiteY46" fmla="*/ 328974 h 813392"/>
              <a:gd name="connsiteX47" fmla="*/ 910385 w 1620000"/>
              <a:gd name="connsiteY47" fmla="*/ 398748 h 813392"/>
              <a:gd name="connsiteX48" fmla="*/ 897000 w 1620000"/>
              <a:gd name="connsiteY48" fmla="*/ 449737 h 813392"/>
              <a:gd name="connsiteX49" fmla="*/ 934477 w 1620000"/>
              <a:gd name="connsiteY49" fmla="*/ 444369 h 813392"/>
              <a:gd name="connsiteX50" fmla="*/ 902354 w 1620000"/>
              <a:gd name="connsiteY50" fmla="*/ 430952 h 813392"/>
              <a:gd name="connsiteX51" fmla="*/ 998723 w 1620000"/>
              <a:gd name="connsiteY51" fmla="*/ 433635 h 813392"/>
              <a:gd name="connsiteX52" fmla="*/ 1046908 w 1620000"/>
              <a:gd name="connsiteY52" fmla="*/ 535612 h 813392"/>
              <a:gd name="connsiteX53" fmla="*/ 961246 w 1620000"/>
              <a:gd name="connsiteY53" fmla="*/ 616120 h 813392"/>
              <a:gd name="connsiteX54" fmla="*/ 891646 w 1620000"/>
              <a:gd name="connsiteY54" fmla="*/ 543663 h 813392"/>
              <a:gd name="connsiteX55" fmla="*/ 811338 w 1620000"/>
              <a:gd name="connsiteY55" fmla="*/ 479256 h 813392"/>
              <a:gd name="connsiteX56" fmla="*/ 728353 w 1620000"/>
              <a:gd name="connsiteY56" fmla="*/ 543663 h 813392"/>
              <a:gd name="connsiteX57" fmla="*/ 658754 w 1620000"/>
              <a:gd name="connsiteY57" fmla="*/ 616120 h 813392"/>
              <a:gd name="connsiteX58" fmla="*/ 573091 w 1620000"/>
              <a:gd name="connsiteY58" fmla="*/ 535612 h 813392"/>
              <a:gd name="connsiteX59" fmla="*/ 514147 w 1620000"/>
              <a:gd name="connsiteY59" fmla="*/ 525680 h 813392"/>
              <a:gd name="connsiteX60" fmla="*/ 656151 w 1620000"/>
              <a:gd name="connsiteY60" fmla="*/ 624854 h 813392"/>
              <a:gd name="connsiteX61" fmla="*/ 658830 w 1620000"/>
              <a:gd name="connsiteY61" fmla="*/ 691864 h 813392"/>
              <a:gd name="connsiteX62" fmla="*/ 589168 w 1620000"/>
              <a:gd name="connsiteY62" fmla="*/ 681142 h 813392"/>
              <a:gd name="connsiteX63" fmla="*/ 514147 w 1620000"/>
              <a:gd name="connsiteY63" fmla="*/ 525680 h 813392"/>
              <a:gd name="connsiteX64" fmla="*/ 503147 w 1620000"/>
              <a:gd name="connsiteY64" fmla="*/ 809593 h 813392"/>
              <a:gd name="connsiteX65" fmla="*/ 565085 w 1620000"/>
              <a:gd name="connsiteY65" fmla="*/ 758641 h 813392"/>
              <a:gd name="connsiteX66" fmla="*/ 629716 w 1620000"/>
              <a:gd name="connsiteY66" fmla="*/ 707690 h 813392"/>
              <a:gd name="connsiteX67" fmla="*/ 670111 w 1620000"/>
              <a:gd name="connsiteY67" fmla="*/ 715735 h 813392"/>
              <a:gd name="connsiteX68" fmla="*/ 637795 w 1620000"/>
              <a:gd name="connsiteY68" fmla="*/ 809593 h 813392"/>
              <a:gd name="connsiteX69" fmla="*/ 638315 w 1620000"/>
              <a:gd name="connsiteY69" fmla="*/ 813392 h 813392"/>
              <a:gd name="connsiteX70" fmla="*/ 504800 w 1620000"/>
              <a:gd name="connsiteY70" fmla="*/ 813392 h 813392"/>
              <a:gd name="connsiteX71" fmla="*/ 294443 w 1620000"/>
              <a:gd name="connsiteY71" fmla="*/ 809585 h 813392"/>
              <a:gd name="connsiteX72" fmla="*/ 377710 w 1620000"/>
              <a:gd name="connsiteY72" fmla="*/ 713234 h 813392"/>
              <a:gd name="connsiteX73" fmla="*/ 436802 w 1620000"/>
              <a:gd name="connsiteY73" fmla="*/ 699851 h 813392"/>
              <a:gd name="connsiteX74" fmla="*/ 409942 w 1620000"/>
              <a:gd name="connsiteY74" fmla="*/ 683793 h 813392"/>
              <a:gd name="connsiteX75" fmla="*/ 412629 w 1620000"/>
              <a:gd name="connsiteY75" fmla="*/ 715910 h 813392"/>
              <a:gd name="connsiteX76" fmla="*/ 404570 w 1620000"/>
              <a:gd name="connsiteY76" fmla="*/ 643646 h 813392"/>
              <a:gd name="connsiteX77" fmla="*/ 512012 w 1620000"/>
              <a:gd name="connsiteY77" fmla="*/ 590118 h 813392"/>
              <a:gd name="connsiteX78" fmla="*/ 514698 w 1620000"/>
              <a:gd name="connsiteY78" fmla="*/ 592794 h 813392"/>
              <a:gd name="connsiteX79" fmla="*/ 576476 w 1620000"/>
              <a:gd name="connsiteY79" fmla="*/ 678440 h 813392"/>
              <a:gd name="connsiteX80" fmla="*/ 530814 w 1620000"/>
              <a:gd name="connsiteY80" fmla="*/ 731968 h 813392"/>
              <a:gd name="connsiteX81" fmla="*/ 455605 w 1620000"/>
              <a:gd name="connsiteY81" fmla="*/ 809585 h 813392"/>
              <a:gd name="connsiteX82" fmla="*/ 457207 w 1620000"/>
              <a:gd name="connsiteY82" fmla="*/ 813392 h 813392"/>
              <a:gd name="connsiteX83" fmla="*/ 296176 w 1620000"/>
              <a:gd name="connsiteY83" fmla="*/ 813392 h 813392"/>
              <a:gd name="connsiteX84" fmla="*/ 163579 w 1620000"/>
              <a:gd name="connsiteY84" fmla="*/ 812050 h 813392"/>
              <a:gd name="connsiteX85" fmla="*/ 284030 w 1620000"/>
              <a:gd name="connsiteY85" fmla="*/ 624208 h 813392"/>
              <a:gd name="connsiteX86" fmla="*/ 495488 w 1620000"/>
              <a:gd name="connsiteY86" fmla="*/ 511503 h 813392"/>
              <a:gd name="connsiteX87" fmla="*/ 527609 w 1620000"/>
              <a:gd name="connsiteY87" fmla="*/ 377331 h 813392"/>
              <a:gd name="connsiteX88" fmla="*/ 693563 w 1620000"/>
              <a:gd name="connsiteY88" fmla="*/ 256575 h 813392"/>
              <a:gd name="connsiteX89" fmla="*/ 808661 w 1620000"/>
              <a:gd name="connsiteY89" fmla="*/ 170705 h 813392"/>
              <a:gd name="connsiteX90" fmla="*/ 926435 w 1620000"/>
              <a:gd name="connsiteY90" fmla="*/ 256575 h 813392"/>
              <a:gd name="connsiteX91" fmla="*/ 1089713 w 1620000"/>
              <a:gd name="connsiteY91" fmla="*/ 377331 h 813392"/>
              <a:gd name="connsiteX92" fmla="*/ 1124510 w 1620000"/>
              <a:gd name="connsiteY92" fmla="*/ 511503 h 813392"/>
              <a:gd name="connsiteX93" fmla="*/ 1333292 w 1620000"/>
              <a:gd name="connsiteY93" fmla="*/ 624208 h 813392"/>
              <a:gd name="connsiteX94" fmla="*/ 1456420 w 1620000"/>
              <a:gd name="connsiteY94" fmla="*/ 812050 h 813392"/>
              <a:gd name="connsiteX95" fmla="*/ 1455182 w 1620000"/>
              <a:gd name="connsiteY95" fmla="*/ 813392 h 813392"/>
              <a:gd name="connsiteX96" fmla="*/ 1359953 w 1620000"/>
              <a:gd name="connsiteY96" fmla="*/ 813392 h 813392"/>
              <a:gd name="connsiteX97" fmla="*/ 1360529 w 1620000"/>
              <a:gd name="connsiteY97" fmla="*/ 812261 h 813392"/>
              <a:gd name="connsiteX98" fmla="*/ 1272123 w 1620000"/>
              <a:gd name="connsiteY98" fmla="*/ 699681 h 813392"/>
              <a:gd name="connsiteX99" fmla="*/ 1122100 w 1620000"/>
              <a:gd name="connsiteY99" fmla="*/ 554937 h 813392"/>
              <a:gd name="connsiteX100" fmla="*/ 1119421 w 1620000"/>
              <a:gd name="connsiteY100" fmla="*/ 525451 h 813392"/>
              <a:gd name="connsiteX101" fmla="*/ 1084595 w 1620000"/>
              <a:gd name="connsiteY101" fmla="*/ 520090 h 813392"/>
              <a:gd name="connsiteX102" fmla="*/ 929214 w 1620000"/>
              <a:gd name="connsiteY102" fmla="*/ 380706 h 813392"/>
              <a:gd name="connsiteX103" fmla="*/ 808660 w 1620000"/>
              <a:gd name="connsiteY103" fmla="*/ 302972 h 813392"/>
              <a:gd name="connsiteX104" fmla="*/ 690785 w 1620000"/>
              <a:gd name="connsiteY104" fmla="*/ 380706 h 813392"/>
              <a:gd name="connsiteX105" fmla="*/ 535405 w 1620000"/>
              <a:gd name="connsiteY105" fmla="*/ 520090 h 813392"/>
              <a:gd name="connsiteX106" fmla="*/ 500578 w 1620000"/>
              <a:gd name="connsiteY106" fmla="*/ 525451 h 813392"/>
              <a:gd name="connsiteX107" fmla="*/ 497899 w 1620000"/>
              <a:gd name="connsiteY107" fmla="*/ 554937 h 813392"/>
              <a:gd name="connsiteX108" fmla="*/ 347876 w 1620000"/>
              <a:gd name="connsiteY108" fmla="*/ 699681 h 813392"/>
              <a:gd name="connsiteX109" fmla="*/ 259470 w 1620000"/>
              <a:gd name="connsiteY109" fmla="*/ 812261 h 813392"/>
              <a:gd name="connsiteX110" fmla="*/ 260046 w 1620000"/>
              <a:gd name="connsiteY110" fmla="*/ 813392 h 813392"/>
              <a:gd name="connsiteX111" fmla="*/ 164816 w 1620000"/>
              <a:gd name="connsiteY111" fmla="*/ 813392 h 813392"/>
              <a:gd name="connsiteX112" fmla="*/ 0 w 1620000"/>
              <a:gd name="connsiteY112" fmla="*/ 810000 h 813392"/>
              <a:gd name="connsiteX113" fmla="*/ 139240 w 1620000"/>
              <a:gd name="connsiteY113" fmla="*/ 638344 h 813392"/>
              <a:gd name="connsiteX114" fmla="*/ 396298 w 1620000"/>
              <a:gd name="connsiteY114" fmla="*/ 421093 h 813392"/>
              <a:gd name="connsiteX115" fmla="*/ 498050 w 1620000"/>
              <a:gd name="connsiteY115" fmla="*/ 249438 h 813392"/>
              <a:gd name="connsiteX116" fmla="*/ 811339 w 1620000"/>
              <a:gd name="connsiteY116" fmla="*/ 0 h 813392"/>
              <a:gd name="connsiteX117" fmla="*/ 1121951 w 1620000"/>
              <a:gd name="connsiteY117" fmla="*/ 249438 h 813392"/>
              <a:gd name="connsiteX118" fmla="*/ 1223703 w 1620000"/>
              <a:gd name="connsiteY118" fmla="*/ 421093 h 813392"/>
              <a:gd name="connsiteX119" fmla="*/ 1483438 w 1620000"/>
              <a:gd name="connsiteY119" fmla="*/ 638344 h 813392"/>
              <a:gd name="connsiteX120" fmla="*/ 1620000 w 1620000"/>
              <a:gd name="connsiteY120" fmla="*/ 810000 h 813392"/>
              <a:gd name="connsiteX121" fmla="*/ 1606129 w 1620000"/>
              <a:gd name="connsiteY121" fmla="*/ 813392 h 813392"/>
              <a:gd name="connsiteX122" fmla="*/ 1500825 w 1620000"/>
              <a:gd name="connsiteY122" fmla="*/ 813392 h 813392"/>
              <a:gd name="connsiteX123" fmla="*/ 1504931 w 1620000"/>
              <a:gd name="connsiteY123" fmla="*/ 810001 h 813392"/>
              <a:gd name="connsiteX124" fmla="*/ 1368355 w 1620000"/>
              <a:gd name="connsiteY124" fmla="*/ 606114 h 813392"/>
              <a:gd name="connsiteX125" fmla="*/ 1162152 w 1620000"/>
              <a:gd name="connsiteY125" fmla="*/ 477343 h 813392"/>
              <a:gd name="connsiteX126" fmla="*/ 1044322 w 1620000"/>
              <a:gd name="connsiteY126" fmla="*/ 278822 h 813392"/>
              <a:gd name="connsiteX127" fmla="*/ 811339 w 1620000"/>
              <a:gd name="connsiteY127" fmla="*/ 123225 h 813392"/>
              <a:gd name="connsiteX128" fmla="*/ 578356 w 1620000"/>
              <a:gd name="connsiteY128" fmla="*/ 278822 h 813392"/>
              <a:gd name="connsiteX129" fmla="*/ 460527 w 1620000"/>
              <a:gd name="connsiteY129" fmla="*/ 477343 h 813392"/>
              <a:gd name="connsiteX130" fmla="*/ 251645 w 1620000"/>
              <a:gd name="connsiteY130" fmla="*/ 606114 h 813392"/>
              <a:gd name="connsiteX131" fmla="*/ 115070 w 1620000"/>
              <a:gd name="connsiteY131" fmla="*/ 810001 h 813392"/>
              <a:gd name="connsiteX132" fmla="*/ 119366 w 1620000"/>
              <a:gd name="connsiteY132" fmla="*/ 813392 h 813392"/>
              <a:gd name="connsiteX133" fmla="*/ 14413 w 1620000"/>
              <a:gd name="connsiteY133" fmla="*/ 813392 h 813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</a:cxnLst>
            <a:rect l="l" t="t" r="r" b="b"/>
            <a:pathLst>
              <a:path w="1620000" h="813392">
                <a:moveTo>
                  <a:pt x="1041267" y="678440"/>
                </a:moveTo>
                <a:cubicBezTo>
                  <a:pt x="1041267" y="678440"/>
                  <a:pt x="1089543" y="635617"/>
                  <a:pt x="1105634" y="592794"/>
                </a:cubicBezTo>
                <a:cubicBezTo>
                  <a:pt x="1105634" y="592794"/>
                  <a:pt x="1105634" y="590118"/>
                  <a:pt x="1108316" y="590118"/>
                </a:cubicBezTo>
                <a:cubicBezTo>
                  <a:pt x="1124409" y="590118"/>
                  <a:pt x="1188776" y="592794"/>
                  <a:pt x="1215596" y="643646"/>
                </a:cubicBezTo>
                <a:cubicBezTo>
                  <a:pt x="1247779" y="702528"/>
                  <a:pt x="1223642" y="721263"/>
                  <a:pt x="1207550" y="715910"/>
                </a:cubicBezTo>
                <a:cubicBezTo>
                  <a:pt x="1188776" y="713234"/>
                  <a:pt x="1194140" y="686469"/>
                  <a:pt x="1210232" y="683793"/>
                </a:cubicBezTo>
                <a:cubicBezTo>
                  <a:pt x="1210232" y="683793"/>
                  <a:pt x="1186094" y="665058"/>
                  <a:pt x="1183412" y="699851"/>
                </a:cubicBezTo>
                <a:cubicBezTo>
                  <a:pt x="1180730" y="737321"/>
                  <a:pt x="1212914" y="734645"/>
                  <a:pt x="1242415" y="713234"/>
                </a:cubicBezTo>
                <a:cubicBezTo>
                  <a:pt x="1242415" y="713234"/>
                  <a:pt x="1312147" y="745350"/>
                  <a:pt x="1325557" y="809585"/>
                </a:cubicBezTo>
                <a:lnTo>
                  <a:pt x="1323827" y="813392"/>
                </a:lnTo>
                <a:lnTo>
                  <a:pt x="1163039" y="813392"/>
                </a:lnTo>
                <a:lnTo>
                  <a:pt x="1164638" y="809585"/>
                </a:lnTo>
                <a:cubicBezTo>
                  <a:pt x="1164638" y="772115"/>
                  <a:pt x="1089543" y="731968"/>
                  <a:pt x="1089543" y="731968"/>
                </a:cubicBezTo>
                <a:cubicBezTo>
                  <a:pt x="1073451" y="697175"/>
                  <a:pt x="1041267" y="678440"/>
                  <a:pt x="1041267" y="678440"/>
                </a:cubicBezTo>
                <a:close/>
                <a:moveTo>
                  <a:pt x="961169" y="691864"/>
                </a:moveTo>
                <a:cubicBezTo>
                  <a:pt x="961169" y="691864"/>
                  <a:pt x="963848" y="657019"/>
                  <a:pt x="963848" y="624854"/>
                </a:cubicBezTo>
                <a:cubicBezTo>
                  <a:pt x="963848" y="624854"/>
                  <a:pt x="1046908" y="536402"/>
                  <a:pt x="1105853" y="525680"/>
                </a:cubicBezTo>
                <a:cubicBezTo>
                  <a:pt x="1105853" y="525680"/>
                  <a:pt x="1111212" y="587329"/>
                  <a:pt x="1030832" y="681142"/>
                </a:cubicBezTo>
                <a:cubicBezTo>
                  <a:pt x="1030832" y="681142"/>
                  <a:pt x="985283" y="683822"/>
                  <a:pt x="961169" y="691864"/>
                </a:cubicBezTo>
                <a:close/>
                <a:moveTo>
                  <a:pt x="951017" y="715735"/>
                </a:moveTo>
                <a:cubicBezTo>
                  <a:pt x="951017" y="715735"/>
                  <a:pt x="969788" y="707690"/>
                  <a:pt x="991241" y="707690"/>
                </a:cubicBezTo>
                <a:cubicBezTo>
                  <a:pt x="1012694" y="710372"/>
                  <a:pt x="1039511" y="721098"/>
                  <a:pt x="1055600" y="758641"/>
                </a:cubicBezTo>
                <a:cubicBezTo>
                  <a:pt x="1055600" y="758641"/>
                  <a:pt x="1114596" y="772049"/>
                  <a:pt x="1114596" y="809593"/>
                </a:cubicBezTo>
                <a:lnTo>
                  <a:pt x="1113022" y="813392"/>
                </a:lnTo>
                <a:lnTo>
                  <a:pt x="985316" y="813392"/>
                </a:lnTo>
                <a:lnTo>
                  <a:pt x="985877" y="809593"/>
                </a:lnTo>
                <a:cubicBezTo>
                  <a:pt x="985877" y="755960"/>
                  <a:pt x="951017" y="715735"/>
                  <a:pt x="951017" y="715735"/>
                </a:cubicBezTo>
                <a:close/>
                <a:moveTo>
                  <a:pt x="698881" y="652692"/>
                </a:moveTo>
                <a:cubicBezTo>
                  <a:pt x="690176" y="586457"/>
                  <a:pt x="755720" y="565918"/>
                  <a:pt x="755720" y="565918"/>
                </a:cubicBezTo>
                <a:cubicBezTo>
                  <a:pt x="755720" y="565918"/>
                  <a:pt x="769097" y="525680"/>
                  <a:pt x="811901" y="525680"/>
                </a:cubicBezTo>
                <a:cubicBezTo>
                  <a:pt x="852031" y="525680"/>
                  <a:pt x="868083" y="565918"/>
                  <a:pt x="868083" y="565918"/>
                </a:cubicBezTo>
                <a:cubicBezTo>
                  <a:pt x="868083" y="565918"/>
                  <a:pt x="951017" y="592744"/>
                  <a:pt x="913563" y="683950"/>
                </a:cubicBezTo>
                <a:cubicBezTo>
                  <a:pt x="913563" y="683950"/>
                  <a:pt x="865407" y="657125"/>
                  <a:pt x="811901" y="657125"/>
                </a:cubicBezTo>
                <a:cubicBezTo>
                  <a:pt x="755720" y="657125"/>
                  <a:pt x="707565" y="683950"/>
                  <a:pt x="707565" y="683950"/>
                </a:cubicBezTo>
                <a:cubicBezTo>
                  <a:pt x="702883" y="672549"/>
                  <a:pt x="700124" y="662154"/>
                  <a:pt x="698881" y="652692"/>
                </a:cubicBezTo>
                <a:close/>
                <a:moveTo>
                  <a:pt x="680264" y="809434"/>
                </a:moveTo>
                <a:cubicBezTo>
                  <a:pt x="680264" y="738258"/>
                  <a:pt x="737844" y="680558"/>
                  <a:pt x="808872" y="680558"/>
                </a:cubicBezTo>
                <a:cubicBezTo>
                  <a:pt x="879900" y="680558"/>
                  <a:pt x="937479" y="738258"/>
                  <a:pt x="937479" y="809434"/>
                </a:cubicBezTo>
                <a:lnTo>
                  <a:pt x="936682" y="813392"/>
                </a:lnTo>
                <a:lnTo>
                  <a:pt x="681062" y="813392"/>
                </a:lnTo>
                <a:close/>
                <a:moveTo>
                  <a:pt x="573091" y="535612"/>
                </a:moveTo>
                <a:cubicBezTo>
                  <a:pt x="573091" y="535612"/>
                  <a:pt x="575768" y="473889"/>
                  <a:pt x="621276" y="433635"/>
                </a:cubicBezTo>
                <a:cubicBezTo>
                  <a:pt x="666784" y="393381"/>
                  <a:pt x="714969" y="401431"/>
                  <a:pt x="717646" y="430952"/>
                </a:cubicBezTo>
                <a:cubicBezTo>
                  <a:pt x="717646" y="460471"/>
                  <a:pt x="685522" y="444369"/>
                  <a:pt x="685522" y="444369"/>
                </a:cubicBezTo>
                <a:cubicBezTo>
                  <a:pt x="685522" y="444369"/>
                  <a:pt x="712292" y="471205"/>
                  <a:pt x="723000" y="449737"/>
                </a:cubicBezTo>
                <a:cubicBezTo>
                  <a:pt x="733707" y="428268"/>
                  <a:pt x="717646" y="406799"/>
                  <a:pt x="709615" y="398748"/>
                </a:cubicBezTo>
                <a:cubicBezTo>
                  <a:pt x="709615" y="398748"/>
                  <a:pt x="741738" y="328974"/>
                  <a:pt x="811338" y="328974"/>
                </a:cubicBezTo>
                <a:cubicBezTo>
                  <a:pt x="878261" y="328974"/>
                  <a:pt x="910385" y="398748"/>
                  <a:pt x="910385" y="398748"/>
                </a:cubicBezTo>
                <a:cubicBezTo>
                  <a:pt x="902354" y="406799"/>
                  <a:pt x="886292" y="428268"/>
                  <a:pt x="897000" y="449737"/>
                </a:cubicBezTo>
                <a:cubicBezTo>
                  <a:pt x="907708" y="471205"/>
                  <a:pt x="934477" y="444369"/>
                  <a:pt x="934477" y="444369"/>
                </a:cubicBezTo>
                <a:cubicBezTo>
                  <a:pt x="934477" y="444369"/>
                  <a:pt x="902354" y="460471"/>
                  <a:pt x="902354" y="430952"/>
                </a:cubicBezTo>
                <a:cubicBezTo>
                  <a:pt x="905031" y="401431"/>
                  <a:pt x="953215" y="393381"/>
                  <a:pt x="998723" y="433635"/>
                </a:cubicBezTo>
                <a:cubicBezTo>
                  <a:pt x="1044231" y="473889"/>
                  <a:pt x="1046908" y="535612"/>
                  <a:pt x="1046908" y="535612"/>
                </a:cubicBezTo>
                <a:cubicBezTo>
                  <a:pt x="1017462" y="557081"/>
                  <a:pt x="961246" y="616120"/>
                  <a:pt x="961246" y="616120"/>
                </a:cubicBezTo>
                <a:cubicBezTo>
                  <a:pt x="961246" y="616120"/>
                  <a:pt x="950538" y="565131"/>
                  <a:pt x="891646" y="543663"/>
                </a:cubicBezTo>
                <a:cubicBezTo>
                  <a:pt x="891646" y="543663"/>
                  <a:pt x="856846" y="479256"/>
                  <a:pt x="811338" y="479256"/>
                </a:cubicBezTo>
                <a:cubicBezTo>
                  <a:pt x="763154" y="479256"/>
                  <a:pt x="728353" y="543663"/>
                  <a:pt x="728353" y="543663"/>
                </a:cubicBezTo>
                <a:cubicBezTo>
                  <a:pt x="672138" y="565131"/>
                  <a:pt x="658754" y="616120"/>
                  <a:pt x="658754" y="616120"/>
                </a:cubicBezTo>
                <a:cubicBezTo>
                  <a:pt x="658754" y="616120"/>
                  <a:pt x="602538" y="557081"/>
                  <a:pt x="573091" y="535612"/>
                </a:cubicBezTo>
                <a:close/>
                <a:moveTo>
                  <a:pt x="514147" y="525680"/>
                </a:moveTo>
                <a:cubicBezTo>
                  <a:pt x="573092" y="536402"/>
                  <a:pt x="656151" y="624854"/>
                  <a:pt x="656151" y="624854"/>
                </a:cubicBezTo>
                <a:cubicBezTo>
                  <a:pt x="656151" y="657019"/>
                  <a:pt x="658830" y="691864"/>
                  <a:pt x="658830" y="691864"/>
                </a:cubicBezTo>
                <a:cubicBezTo>
                  <a:pt x="634716" y="683822"/>
                  <a:pt x="589168" y="681142"/>
                  <a:pt x="589168" y="681142"/>
                </a:cubicBezTo>
                <a:cubicBezTo>
                  <a:pt x="508788" y="587329"/>
                  <a:pt x="514147" y="525680"/>
                  <a:pt x="514147" y="525680"/>
                </a:cubicBezTo>
                <a:close/>
                <a:moveTo>
                  <a:pt x="503147" y="809593"/>
                </a:moveTo>
                <a:cubicBezTo>
                  <a:pt x="503147" y="772049"/>
                  <a:pt x="565085" y="758641"/>
                  <a:pt x="565085" y="758641"/>
                </a:cubicBezTo>
                <a:cubicBezTo>
                  <a:pt x="581243" y="721098"/>
                  <a:pt x="608173" y="710372"/>
                  <a:pt x="629716" y="707690"/>
                </a:cubicBezTo>
                <a:cubicBezTo>
                  <a:pt x="651261" y="707690"/>
                  <a:pt x="670111" y="715735"/>
                  <a:pt x="670111" y="715735"/>
                </a:cubicBezTo>
                <a:cubicBezTo>
                  <a:pt x="670111" y="715735"/>
                  <a:pt x="637795" y="755960"/>
                  <a:pt x="637795" y="809593"/>
                </a:cubicBezTo>
                <a:lnTo>
                  <a:pt x="638315" y="813392"/>
                </a:lnTo>
                <a:lnTo>
                  <a:pt x="504800" y="813392"/>
                </a:lnTo>
                <a:close/>
                <a:moveTo>
                  <a:pt x="294443" y="809585"/>
                </a:moveTo>
                <a:cubicBezTo>
                  <a:pt x="307873" y="745350"/>
                  <a:pt x="377710" y="713234"/>
                  <a:pt x="377710" y="713234"/>
                </a:cubicBezTo>
                <a:cubicBezTo>
                  <a:pt x="407256" y="734645"/>
                  <a:pt x="439488" y="737321"/>
                  <a:pt x="436802" y="699851"/>
                </a:cubicBezTo>
                <a:cubicBezTo>
                  <a:pt x="434117" y="665058"/>
                  <a:pt x="409942" y="683793"/>
                  <a:pt x="409942" y="683793"/>
                </a:cubicBezTo>
                <a:cubicBezTo>
                  <a:pt x="426058" y="686469"/>
                  <a:pt x="428744" y="713234"/>
                  <a:pt x="412629" y="715910"/>
                </a:cubicBezTo>
                <a:cubicBezTo>
                  <a:pt x="396512" y="721263"/>
                  <a:pt x="369651" y="702528"/>
                  <a:pt x="404570" y="643646"/>
                </a:cubicBezTo>
                <a:cubicBezTo>
                  <a:pt x="431431" y="592794"/>
                  <a:pt x="495895" y="590118"/>
                  <a:pt x="512012" y="590118"/>
                </a:cubicBezTo>
                <a:cubicBezTo>
                  <a:pt x="514698" y="590118"/>
                  <a:pt x="514698" y="592794"/>
                  <a:pt x="514698" y="592794"/>
                </a:cubicBezTo>
                <a:cubicBezTo>
                  <a:pt x="530814" y="635617"/>
                  <a:pt x="576476" y="678440"/>
                  <a:pt x="576476" y="678440"/>
                </a:cubicBezTo>
                <a:cubicBezTo>
                  <a:pt x="576476" y="678440"/>
                  <a:pt x="546930" y="697175"/>
                  <a:pt x="530814" y="731968"/>
                </a:cubicBezTo>
                <a:cubicBezTo>
                  <a:pt x="530814" y="731968"/>
                  <a:pt x="455605" y="772115"/>
                  <a:pt x="455605" y="809585"/>
                </a:cubicBezTo>
                <a:lnTo>
                  <a:pt x="457207" y="813392"/>
                </a:lnTo>
                <a:lnTo>
                  <a:pt x="296176" y="813392"/>
                </a:lnTo>
                <a:close/>
                <a:moveTo>
                  <a:pt x="163579" y="812050"/>
                </a:moveTo>
                <a:cubicBezTo>
                  <a:pt x="203729" y="779849"/>
                  <a:pt x="217112" y="726179"/>
                  <a:pt x="284030" y="624208"/>
                </a:cubicBezTo>
                <a:cubicBezTo>
                  <a:pt x="353624" y="519554"/>
                  <a:pt x="495488" y="511503"/>
                  <a:pt x="495488" y="511503"/>
                </a:cubicBezTo>
                <a:cubicBezTo>
                  <a:pt x="495488" y="511503"/>
                  <a:pt x="484781" y="436367"/>
                  <a:pt x="527609" y="377331"/>
                </a:cubicBezTo>
                <a:cubicBezTo>
                  <a:pt x="573112" y="318294"/>
                  <a:pt x="658766" y="275360"/>
                  <a:pt x="693563" y="256575"/>
                </a:cubicBezTo>
                <a:cubicBezTo>
                  <a:pt x="728360" y="240474"/>
                  <a:pt x="787247" y="194856"/>
                  <a:pt x="808661" y="170705"/>
                </a:cubicBezTo>
                <a:cubicBezTo>
                  <a:pt x="832751" y="194856"/>
                  <a:pt x="891638" y="240474"/>
                  <a:pt x="926435" y="256575"/>
                </a:cubicBezTo>
                <a:cubicBezTo>
                  <a:pt x="961232" y="275360"/>
                  <a:pt x="1046886" y="318294"/>
                  <a:pt x="1089713" y="377331"/>
                </a:cubicBezTo>
                <a:cubicBezTo>
                  <a:pt x="1135217" y="436367"/>
                  <a:pt x="1124510" y="511503"/>
                  <a:pt x="1124510" y="511503"/>
                </a:cubicBezTo>
                <a:cubicBezTo>
                  <a:pt x="1124510" y="511503"/>
                  <a:pt x="1266374" y="519554"/>
                  <a:pt x="1333292" y="624208"/>
                </a:cubicBezTo>
                <a:cubicBezTo>
                  <a:pt x="1402886" y="726179"/>
                  <a:pt x="1416270" y="779849"/>
                  <a:pt x="1456420" y="812050"/>
                </a:cubicBezTo>
                <a:lnTo>
                  <a:pt x="1455182" y="813392"/>
                </a:lnTo>
                <a:lnTo>
                  <a:pt x="1359953" y="813392"/>
                </a:lnTo>
                <a:lnTo>
                  <a:pt x="1360529" y="812261"/>
                </a:lnTo>
                <a:cubicBezTo>
                  <a:pt x="1331060" y="731847"/>
                  <a:pt x="1272123" y="699681"/>
                  <a:pt x="1272123" y="699681"/>
                </a:cubicBezTo>
                <a:cubicBezTo>
                  <a:pt x="1231938" y="568339"/>
                  <a:pt x="1122100" y="554937"/>
                  <a:pt x="1122100" y="554937"/>
                </a:cubicBezTo>
                <a:cubicBezTo>
                  <a:pt x="1119421" y="530812"/>
                  <a:pt x="1119421" y="525451"/>
                  <a:pt x="1119421" y="525451"/>
                </a:cubicBezTo>
                <a:cubicBezTo>
                  <a:pt x="1119421" y="525451"/>
                  <a:pt x="1111384" y="514729"/>
                  <a:pt x="1084595" y="520090"/>
                </a:cubicBezTo>
                <a:cubicBezTo>
                  <a:pt x="1084595" y="520090"/>
                  <a:pt x="1052447" y="404830"/>
                  <a:pt x="929214" y="380706"/>
                </a:cubicBezTo>
                <a:cubicBezTo>
                  <a:pt x="929214" y="380706"/>
                  <a:pt x="880993" y="316375"/>
                  <a:pt x="808660" y="302972"/>
                </a:cubicBezTo>
                <a:cubicBezTo>
                  <a:pt x="739007" y="316375"/>
                  <a:pt x="690785" y="380706"/>
                  <a:pt x="690785" y="380706"/>
                </a:cubicBezTo>
                <a:cubicBezTo>
                  <a:pt x="567552" y="404830"/>
                  <a:pt x="535405" y="520090"/>
                  <a:pt x="535405" y="520090"/>
                </a:cubicBezTo>
                <a:cubicBezTo>
                  <a:pt x="508615" y="514729"/>
                  <a:pt x="500578" y="525451"/>
                  <a:pt x="500578" y="525451"/>
                </a:cubicBezTo>
                <a:cubicBezTo>
                  <a:pt x="500578" y="525451"/>
                  <a:pt x="500578" y="530812"/>
                  <a:pt x="497899" y="554937"/>
                </a:cubicBezTo>
                <a:cubicBezTo>
                  <a:pt x="497899" y="554937"/>
                  <a:pt x="385382" y="568339"/>
                  <a:pt x="347876" y="699681"/>
                </a:cubicBezTo>
                <a:cubicBezTo>
                  <a:pt x="347876" y="699681"/>
                  <a:pt x="288939" y="731847"/>
                  <a:pt x="259470" y="812261"/>
                </a:cubicBezTo>
                <a:lnTo>
                  <a:pt x="260046" y="813392"/>
                </a:lnTo>
                <a:lnTo>
                  <a:pt x="164816" y="813392"/>
                </a:lnTo>
                <a:close/>
                <a:moveTo>
                  <a:pt x="0" y="810000"/>
                </a:moveTo>
                <a:cubicBezTo>
                  <a:pt x="66942" y="793908"/>
                  <a:pt x="26777" y="812683"/>
                  <a:pt x="139240" y="638344"/>
                </a:cubicBezTo>
                <a:cubicBezTo>
                  <a:pt x="249025" y="464007"/>
                  <a:pt x="396298" y="421093"/>
                  <a:pt x="396298" y="421093"/>
                </a:cubicBezTo>
                <a:cubicBezTo>
                  <a:pt x="396298" y="421093"/>
                  <a:pt x="401653" y="316490"/>
                  <a:pt x="498050" y="249438"/>
                </a:cubicBezTo>
                <a:cubicBezTo>
                  <a:pt x="597124" y="179702"/>
                  <a:pt x="747075" y="128742"/>
                  <a:pt x="811339" y="0"/>
                </a:cubicBezTo>
                <a:cubicBezTo>
                  <a:pt x="872926" y="128742"/>
                  <a:pt x="1022876" y="179702"/>
                  <a:pt x="1121951" y="249438"/>
                </a:cubicBezTo>
                <a:cubicBezTo>
                  <a:pt x="1221025" y="316490"/>
                  <a:pt x="1223703" y="421093"/>
                  <a:pt x="1223703" y="421093"/>
                </a:cubicBezTo>
                <a:cubicBezTo>
                  <a:pt x="1223703" y="421093"/>
                  <a:pt x="1370976" y="464007"/>
                  <a:pt x="1483438" y="638344"/>
                </a:cubicBezTo>
                <a:cubicBezTo>
                  <a:pt x="1593223" y="812683"/>
                  <a:pt x="1555736" y="793908"/>
                  <a:pt x="1620000" y="810000"/>
                </a:cubicBezTo>
                <a:lnTo>
                  <a:pt x="1606129" y="813392"/>
                </a:lnTo>
                <a:lnTo>
                  <a:pt x="1500825" y="813392"/>
                </a:lnTo>
                <a:lnTo>
                  <a:pt x="1504931" y="810001"/>
                </a:lnTo>
                <a:cubicBezTo>
                  <a:pt x="1454049" y="785856"/>
                  <a:pt x="1440659" y="713423"/>
                  <a:pt x="1368355" y="606114"/>
                </a:cubicBezTo>
                <a:cubicBezTo>
                  <a:pt x="1296050" y="496123"/>
                  <a:pt x="1162152" y="477343"/>
                  <a:pt x="1162152" y="477343"/>
                </a:cubicBezTo>
                <a:cubicBezTo>
                  <a:pt x="1162152" y="477343"/>
                  <a:pt x="1146084" y="351256"/>
                  <a:pt x="1044322" y="278822"/>
                </a:cubicBezTo>
                <a:cubicBezTo>
                  <a:pt x="942559" y="206389"/>
                  <a:pt x="883644" y="206389"/>
                  <a:pt x="811339" y="123225"/>
                </a:cubicBezTo>
                <a:cubicBezTo>
                  <a:pt x="739034" y="206389"/>
                  <a:pt x="680119" y="206389"/>
                  <a:pt x="578356" y="278822"/>
                </a:cubicBezTo>
                <a:cubicBezTo>
                  <a:pt x="476594" y="351256"/>
                  <a:pt x="460527" y="477343"/>
                  <a:pt x="460527" y="477343"/>
                </a:cubicBezTo>
                <a:cubicBezTo>
                  <a:pt x="460527" y="477343"/>
                  <a:pt x="323950" y="496123"/>
                  <a:pt x="251645" y="606114"/>
                </a:cubicBezTo>
                <a:cubicBezTo>
                  <a:pt x="182019" y="713423"/>
                  <a:pt x="168629" y="785856"/>
                  <a:pt x="115070" y="810001"/>
                </a:cubicBezTo>
                <a:lnTo>
                  <a:pt x="119366" y="813392"/>
                </a:lnTo>
                <a:lnTo>
                  <a:pt x="14413" y="813392"/>
                </a:lnTo>
                <a:close/>
              </a:path>
            </a:pathLst>
          </a:custGeom>
          <a:solidFill>
            <a:srgbClr val="004DA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73" name="矩形 72"/>
          <p:cNvSpPr/>
          <p:nvPr/>
        </p:nvSpPr>
        <p:spPr>
          <a:xfrm>
            <a:off x="1755281" y="2478939"/>
            <a:ext cx="923330" cy="2062103"/>
          </a:xfrm>
          <a:prstGeom prst="rect">
            <a:avLst/>
          </a:prstGeom>
        </p:spPr>
        <p:txBody>
          <a:bodyPr vert="horz" wrap="square">
            <a:spAutoFit/>
          </a:bodyPr>
          <a:lstStyle/>
          <a:p>
            <a:r>
              <a:rPr lang="zh-CN" altLang="en-US" sz="1600" dirty="0">
                <a:cs typeface="+mn-ea"/>
                <a:sym typeface="+mn-lt"/>
              </a:rPr>
              <a:t>交友，所以辅德也。须亲直谅、多闻者，远便僻、柔佞者。</a:t>
            </a:r>
            <a:endParaRPr lang="zh-CN" altLang="en-US" sz="1600" dirty="0">
              <a:cs typeface="+mn-ea"/>
              <a:sym typeface="+mn-lt"/>
            </a:endParaRPr>
          </a:p>
        </p:txBody>
      </p:sp>
      <p:graphicFrame>
        <p:nvGraphicFramePr>
          <p:cNvPr id="64" name="图表 63"/>
          <p:cNvGraphicFramePr/>
          <p:nvPr/>
        </p:nvGraphicFramePr>
        <p:xfrm>
          <a:off x="5932422" y="2137973"/>
          <a:ext cx="1537029" cy="34158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8" name="任意多边形 27"/>
          <p:cNvSpPr/>
          <p:nvPr/>
        </p:nvSpPr>
        <p:spPr bwMode="auto">
          <a:xfrm rot="10800000">
            <a:off x="5431109" y="5181969"/>
            <a:ext cx="461665" cy="231798"/>
          </a:xfrm>
          <a:custGeom>
            <a:avLst/>
            <a:gdLst>
              <a:gd name="connsiteX0" fmla="*/ 1041267 w 1620000"/>
              <a:gd name="connsiteY0" fmla="*/ 678440 h 813392"/>
              <a:gd name="connsiteX1" fmla="*/ 1105634 w 1620000"/>
              <a:gd name="connsiteY1" fmla="*/ 592794 h 813392"/>
              <a:gd name="connsiteX2" fmla="*/ 1108316 w 1620000"/>
              <a:gd name="connsiteY2" fmla="*/ 590118 h 813392"/>
              <a:gd name="connsiteX3" fmla="*/ 1215596 w 1620000"/>
              <a:gd name="connsiteY3" fmla="*/ 643646 h 813392"/>
              <a:gd name="connsiteX4" fmla="*/ 1207550 w 1620000"/>
              <a:gd name="connsiteY4" fmla="*/ 715910 h 813392"/>
              <a:gd name="connsiteX5" fmla="*/ 1210232 w 1620000"/>
              <a:gd name="connsiteY5" fmla="*/ 683793 h 813392"/>
              <a:gd name="connsiteX6" fmla="*/ 1183412 w 1620000"/>
              <a:gd name="connsiteY6" fmla="*/ 699851 h 813392"/>
              <a:gd name="connsiteX7" fmla="*/ 1242415 w 1620000"/>
              <a:gd name="connsiteY7" fmla="*/ 713234 h 813392"/>
              <a:gd name="connsiteX8" fmla="*/ 1325557 w 1620000"/>
              <a:gd name="connsiteY8" fmla="*/ 809585 h 813392"/>
              <a:gd name="connsiteX9" fmla="*/ 1323827 w 1620000"/>
              <a:gd name="connsiteY9" fmla="*/ 813392 h 813392"/>
              <a:gd name="connsiteX10" fmla="*/ 1163039 w 1620000"/>
              <a:gd name="connsiteY10" fmla="*/ 813392 h 813392"/>
              <a:gd name="connsiteX11" fmla="*/ 1164638 w 1620000"/>
              <a:gd name="connsiteY11" fmla="*/ 809585 h 813392"/>
              <a:gd name="connsiteX12" fmla="*/ 1089543 w 1620000"/>
              <a:gd name="connsiteY12" fmla="*/ 731968 h 813392"/>
              <a:gd name="connsiteX13" fmla="*/ 1041267 w 1620000"/>
              <a:gd name="connsiteY13" fmla="*/ 678440 h 813392"/>
              <a:gd name="connsiteX14" fmla="*/ 961169 w 1620000"/>
              <a:gd name="connsiteY14" fmla="*/ 691864 h 813392"/>
              <a:gd name="connsiteX15" fmla="*/ 963848 w 1620000"/>
              <a:gd name="connsiteY15" fmla="*/ 624854 h 813392"/>
              <a:gd name="connsiteX16" fmla="*/ 1105853 w 1620000"/>
              <a:gd name="connsiteY16" fmla="*/ 525680 h 813392"/>
              <a:gd name="connsiteX17" fmla="*/ 1030832 w 1620000"/>
              <a:gd name="connsiteY17" fmla="*/ 681142 h 813392"/>
              <a:gd name="connsiteX18" fmla="*/ 961169 w 1620000"/>
              <a:gd name="connsiteY18" fmla="*/ 691864 h 813392"/>
              <a:gd name="connsiteX19" fmla="*/ 951017 w 1620000"/>
              <a:gd name="connsiteY19" fmla="*/ 715735 h 813392"/>
              <a:gd name="connsiteX20" fmla="*/ 991241 w 1620000"/>
              <a:gd name="connsiteY20" fmla="*/ 707690 h 813392"/>
              <a:gd name="connsiteX21" fmla="*/ 1055600 w 1620000"/>
              <a:gd name="connsiteY21" fmla="*/ 758641 h 813392"/>
              <a:gd name="connsiteX22" fmla="*/ 1114596 w 1620000"/>
              <a:gd name="connsiteY22" fmla="*/ 809593 h 813392"/>
              <a:gd name="connsiteX23" fmla="*/ 1113022 w 1620000"/>
              <a:gd name="connsiteY23" fmla="*/ 813392 h 813392"/>
              <a:gd name="connsiteX24" fmla="*/ 985316 w 1620000"/>
              <a:gd name="connsiteY24" fmla="*/ 813392 h 813392"/>
              <a:gd name="connsiteX25" fmla="*/ 985877 w 1620000"/>
              <a:gd name="connsiteY25" fmla="*/ 809593 h 813392"/>
              <a:gd name="connsiteX26" fmla="*/ 951017 w 1620000"/>
              <a:gd name="connsiteY26" fmla="*/ 715735 h 813392"/>
              <a:gd name="connsiteX27" fmla="*/ 698881 w 1620000"/>
              <a:gd name="connsiteY27" fmla="*/ 652692 h 813392"/>
              <a:gd name="connsiteX28" fmla="*/ 755720 w 1620000"/>
              <a:gd name="connsiteY28" fmla="*/ 565918 h 813392"/>
              <a:gd name="connsiteX29" fmla="*/ 811901 w 1620000"/>
              <a:gd name="connsiteY29" fmla="*/ 525680 h 813392"/>
              <a:gd name="connsiteX30" fmla="*/ 868083 w 1620000"/>
              <a:gd name="connsiteY30" fmla="*/ 565918 h 813392"/>
              <a:gd name="connsiteX31" fmla="*/ 913563 w 1620000"/>
              <a:gd name="connsiteY31" fmla="*/ 683950 h 813392"/>
              <a:gd name="connsiteX32" fmla="*/ 811901 w 1620000"/>
              <a:gd name="connsiteY32" fmla="*/ 657125 h 813392"/>
              <a:gd name="connsiteX33" fmla="*/ 707565 w 1620000"/>
              <a:gd name="connsiteY33" fmla="*/ 683950 h 813392"/>
              <a:gd name="connsiteX34" fmla="*/ 698881 w 1620000"/>
              <a:gd name="connsiteY34" fmla="*/ 652692 h 813392"/>
              <a:gd name="connsiteX35" fmla="*/ 680264 w 1620000"/>
              <a:gd name="connsiteY35" fmla="*/ 809434 h 813392"/>
              <a:gd name="connsiteX36" fmla="*/ 808872 w 1620000"/>
              <a:gd name="connsiteY36" fmla="*/ 680558 h 813392"/>
              <a:gd name="connsiteX37" fmla="*/ 937479 w 1620000"/>
              <a:gd name="connsiteY37" fmla="*/ 809434 h 813392"/>
              <a:gd name="connsiteX38" fmla="*/ 936682 w 1620000"/>
              <a:gd name="connsiteY38" fmla="*/ 813392 h 813392"/>
              <a:gd name="connsiteX39" fmla="*/ 681062 w 1620000"/>
              <a:gd name="connsiteY39" fmla="*/ 813392 h 813392"/>
              <a:gd name="connsiteX40" fmla="*/ 573091 w 1620000"/>
              <a:gd name="connsiteY40" fmla="*/ 535612 h 813392"/>
              <a:gd name="connsiteX41" fmla="*/ 621276 w 1620000"/>
              <a:gd name="connsiteY41" fmla="*/ 433635 h 813392"/>
              <a:gd name="connsiteX42" fmla="*/ 717646 w 1620000"/>
              <a:gd name="connsiteY42" fmla="*/ 430952 h 813392"/>
              <a:gd name="connsiteX43" fmla="*/ 685522 w 1620000"/>
              <a:gd name="connsiteY43" fmla="*/ 444369 h 813392"/>
              <a:gd name="connsiteX44" fmla="*/ 723000 w 1620000"/>
              <a:gd name="connsiteY44" fmla="*/ 449737 h 813392"/>
              <a:gd name="connsiteX45" fmla="*/ 709615 w 1620000"/>
              <a:gd name="connsiteY45" fmla="*/ 398748 h 813392"/>
              <a:gd name="connsiteX46" fmla="*/ 811338 w 1620000"/>
              <a:gd name="connsiteY46" fmla="*/ 328974 h 813392"/>
              <a:gd name="connsiteX47" fmla="*/ 910385 w 1620000"/>
              <a:gd name="connsiteY47" fmla="*/ 398748 h 813392"/>
              <a:gd name="connsiteX48" fmla="*/ 897000 w 1620000"/>
              <a:gd name="connsiteY48" fmla="*/ 449737 h 813392"/>
              <a:gd name="connsiteX49" fmla="*/ 934477 w 1620000"/>
              <a:gd name="connsiteY49" fmla="*/ 444369 h 813392"/>
              <a:gd name="connsiteX50" fmla="*/ 902354 w 1620000"/>
              <a:gd name="connsiteY50" fmla="*/ 430952 h 813392"/>
              <a:gd name="connsiteX51" fmla="*/ 998723 w 1620000"/>
              <a:gd name="connsiteY51" fmla="*/ 433635 h 813392"/>
              <a:gd name="connsiteX52" fmla="*/ 1046908 w 1620000"/>
              <a:gd name="connsiteY52" fmla="*/ 535612 h 813392"/>
              <a:gd name="connsiteX53" fmla="*/ 961246 w 1620000"/>
              <a:gd name="connsiteY53" fmla="*/ 616120 h 813392"/>
              <a:gd name="connsiteX54" fmla="*/ 891646 w 1620000"/>
              <a:gd name="connsiteY54" fmla="*/ 543663 h 813392"/>
              <a:gd name="connsiteX55" fmla="*/ 811338 w 1620000"/>
              <a:gd name="connsiteY55" fmla="*/ 479256 h 813392"/>
              <a:gd name="connsiteX56" fmla="*/ 728353 w 1620000"/>
              <a:gd name="connsiteY56" fmla="*/ 543663 h 813392"/>
              <a:gd name="connsiteX57" fmla="*/ 658754 w 1620000"/>
              <a:gd name="connsiteY57" fmla="*/ 616120 h 813392"/>
              <a:gd name="connsiteX58" fmla="*/ 573091 w 1620000"/>
              <a:gd name="connsiteY58" fmla="*/ 535612 h 813392"/>
              <a:gd name="connsiteX59" fmla="*/ 514147 w 1620000"/>
              <a:gd name="connsiteY59" fmla="*/ 525680 h 813392"/>
              <a:gd name="connsiteX60" fmla="*/ 656151 w 1620000"/>
              <a:gd name="connsiteY60" fmla="*/ 624854 h 813392"/>
              <a:gd name="connsiteX61" fmla="*/ 658830 w 1620000"/>
              <a:gd name="connsiteY61" fmla="*/ 691864 h 813392"/>
              <a:gd name="connsiteX62" fmla="*/ 589168 w 1620000"/>
              <a:gd name="connsiteY62" fmla="*/ 681142 h 813392"/>
              <a:gd name="connsiteX63" fmla="*/ 514147 w 1620000"/>
              <a:gd name="connsiteY63" fmla="*/ 525680 h 813392"/>
              <a:gd name="connsiteX64" fmla="*/ 503147 w 1620000"/>
              <a:gd name="connsiteY64" fmla="*/ 809593 h 813392"/>
              <a:gd name="connsiteX65" fmla="*/ 565085 w 1620000"/>
              <a:gd name="connsiteY65" fmla="*/ 758641 h 813392"/>
              <a:gd name="connsiteX66" fmla="*/ 629716 w 1620000"/>
              <a:gd name="connsiteY66" fmla="*/ 707690 h 813392"/>
              <a:gd name="connsiteX67" fmla="*/ 670111 w 1620000"/>
              <a:gd name="connsiteY67" fmla="*/ 715735 h 813392"/>
              <a:gd name="connsiteX68" fmla="*/ 637795 w 1620000"/>
              <a:gd name="connsiteY68" fmla="*/ 809593 h 813392"/>
              <a:gd name="connsiteX69" fmla="*/ 638315 w 1620000"/>
              <a:gd name="connsiteY69" fmla="*/ 813392 h 813392"/>
              <a:gd name="connsiteX70" fmla="*/ 504800 w 1620000"/>
              <a:gd name="connsiteY70" fmla="*/ 813392 h 813392"/>
              <a:gd name="connsiteX71" fmla="*/ 294443 w 1620000"/>
              <a:gd name="connsiteY71" fmla="*/ 809585 h 813392"/>
              <a:gd name="connsiteX72" fmla="*/ 377710 w 1620000"/>
              <a:gd name="connsiteY72" fmla="*/ 713234 h 813392"/>
              <a:gd name="connsiteX73" fmla="*/ 436802 w 1620000"/>
              <a:gd name="connsiteY73" fmla="*/ 699851 h 813392"/>
              <a:gd name="connsiteX74" fmla="*/ 409942 w 1620000"/>
              <a:gd name="connsiteY74" fmla="*/ 683793 h 813392"/>
              <a:gd name="connsiteX75" fmla="*/ 412629 w 1620000"/>
              <a:gd name="connsiteY75" fmla="*/ 715910 h 813392"/>
              <a:gd name="connsiteX76" fmla="*/ 404570 w 1620000"/>
              <a:gd name="connsiteY76" fmla="*/ 643646 h 813392"/>
              <a:gd name="connsiteX77" fmla="*/ 512012 w 1620000"/>
              <a:gd name="connsiteY77" fmla="*/ 590118 h 813392"/>
              <a:gd name="connsiteX78" fmla="*/ 514698 w 1620000"/>
              <a:gd name="connsiteY78" fmla="*/ 592794 h 813392"/>
              <a:gd name="connsiteX79" fmla="*/ 576476 w 1620000"/>
              <a:gd name="connsiteY79" fmla="*/ 678440 h 813392"/>
              <a:gd name="connsiteX80" fmla="*/ 530814 w 1620000"/>
              <a:gd name="connsiteY80" fmla="*/ 731968 h 813392"/>
              <a:gd name="connsiteX81" fmla="*/ 455605 w 1620000"/>
              <a:gd name="connsiteY81" fmla="*/ 809585 h 813392"/>
              <a:gd name="connsiteX82" fmla="*/ 457207 w 1620000"/>
              <a:gd name="connsiteY82" fmla="*/ 813392 h 813392"/>
              <a:gd name="connsiteX83" fmla="*/ 296176 w 1620000"/>
              <a:gd name="connsiteY83" fmla="*/ 813392 h 813392"/>
              <a:gd name="connsiteX84" fmla="*/ 163579 w 1620000"/>
              <a:gd name="connsiteY84" fmla="*/ 812050 h 813392"/>
              <a:gd name="connsiteX85" fmla="*/ 284030 w 1620000"/>
              <a:gd name="connsiteY85" fmla="*/ 624208 h 813392"/>
              <a:gd name="connsiteX86" fmla="*/ 495488 w 1620000"/>
              <a:gd name="connsiteY86" fmla="*/ 511503 h 813392"/>
              <a:gd name="connsiteX87" fmla="*/ 527609 w 1620000"/>
              <a:gd name="connsiteY87" fmla="*/ 377331 h 813392"/>
              <a:gd name="connsiteX88" fmla="*/ 693563 w 1620000"/>
              <a:gd name="connsiteY88" fmla="*/ 256575 h 813392"/>
              <a:gd name="connsiteX89" fmla="*/ 808661 w 1620000"/>
              <a:gd name="connsiteY89" fmla="*/ 170705 h 813392"/>
              <a:gd name="connsiteX90" fmla="*/ 926435 w 1620000"/>
              <a:gd name="connsiteY90" fmla="*/ 256575 h 813392"/>
              <a:gd name="connsiteX91" fmla="*/ 1089713 w 1620000"/>
              <a:gd name="connsiteY91" fmla="*/ 377331 h 813392"/>
              <a:gd name="connsiteX92" fmla="*/ 1124510 w 1620000"/>
              <a:gd name="connsiteY92" fmla="*/ 511503 h 813392"/>
              <a:gd name="connsiteX93" fmla="*/ 1333292 w 1620000"/>
              <a:gd name="connsiteY93" fmla="*/ 624208 h 813392"/>
              <a:gd name="connsiteX94" fmla="*/ 1456420 w 1620000"/>
              <a:gd name="connsiteY94" fmla="*/ 812050 h 813392"/>
              <a:gd name="connsiteX95" fmla="*/ 1455182 w 1620000"/>
              <a:gd name="connsiteY95" fmla="*/ 813392 h 813392"/>
              <a:gd name="connsiteX96" fmla="*/ 1359953 w 1620000"/>
              <a:gd name="connsiteY96" fmla="*/ 813392 h 813392"/>
              <a:gd name="connsiteX97" fmla="*/ 1360529 w 1620000"/>
              <a:gd name="connsiteY97" fmla="*/ 812261 h 813392"/>
              <a:gd name="connsiteX98" fmla="*/ 1272123 w 1620000"/>
              <a:gd name="connsiteY98" fmla="*/ 699681 h 813392"/>
              <a:gd name="connsiteX99" fmla="*/ 1122100 w 1620000"/>
              <a:gd name="connsiteY99" fmla="*/ 554937 h 813392"/>
              <a:gd name="connsiteX100" fmla="*/ 1119421 w 1620000"/>
              <a:gd name="connsiteY100" fmla="*/ 525451 h 813392"/>
              <a:gd name="connsiteX101" fmla="*/ 1084595 w 1620000"/>
              <a:gd name="connsiteY101" fmla="*/ 520090 h 813392"/>
              <a:gd name="connsiteX102" fmla="*/ 929214 w 1620000"/>
              <a:gd name="connsiteY102" fmla="*/ 380706 h 813392"/>
              <a:gd name="connsiteX103" fmla="*/ 808660 w 1620000"/>
              <a:gd name="connsiteY103" fmla="*/ 302972 h 813392"/>
              <a:gd name="connsiteX104" fmla="*/ 690785 w 1620000"/>
              <a:gd name="connsiteY104" fmla="*/ 380706 h 813392"/>
              <a:gd name="connsiteX105" fmla="*/ 535405 w 1620000"/>
              <a:gd name="connsiteY105" fmla="*/ 520090 h 813392"/>
              <a:gd name="connsiteX106" fmla="*/ 500578 w 1620000"/>
              <a:gd name="connsiteY106" fmla="*/ 525451 h 813392"/>
              <a:gd name="connsiteX107" fmla="*/ 497899 w 1620000"/>
              <a:gd name="connsiteY107" fmla="*/ 554937 h 813392"/>
              <a:gd name="connsiteX108" fmla="*/ 347876 w 1620000"/>
              <a:gd name="connsiteY108" fmla="*/ 699681 h 813392"/>
              <a:gd name="connsiteX109" fmla="*/ 259470 w 1620000"/>
              <a:gd name="connsiteY109" fmla="*/ 812261 h 813392"/>
              <a:gd name="connsiteX110" fmla="*/ 260046 w 1620000"/>
              <a:gd name="connsiteY110" fmla="*/ 813392 h 813392"/>
              <a:gd name="connsiteX111" fmla="*/ 164816 w 1620000"/>
              <a:gd name="connsiteY111" fmla="*/ 813392 h 813392"/>
              <a:gd name="connsiteX112" fmla="*/ 0 w 1620000"/>
              <a:gd name="connsiteY112" fmla="*/ 810000 h 813392"/>
              <a:gd name="connsiteX113" fmla="*/ 139240 w 1620000"/>
              <a:gd name="connsiteY113" fmla="*/ 638344 h 813392"/>
              <a:gd name="connsiteX114" fmla="*/ 396298 w 1620000"/>
              <a:gd name="connsiteY114" fmla="*/ 421093 h 813392"/>
              <a:gd name="connsiteX115" fmla="*/ 498050 w 1620000"/>
              <a:gd name="connsiteY115" fmla="*/ 249438 h 813392"/>
              <a:gd name="connsiteX116" fmla="*/ 811339 w 1620000"/>
              <a:gd name="connsiteY116" fmla="*/ 0 h 813392"/>
              <a:gd name="connsiteX117" fmla="*/ 1121951 w 1620000"/>
              <a:gd name="connsiteY117" fmla="*/ 249438 h 813392"/>
              <a:gd name="connsiteX118" fmla="*/ 1223703 w 1620000"/>
              <a:gd name="connsiteY118" fmla="*/ 421093 h 813392"/>
              <a:gd name="connsiteX119" fmla="*/ 1483438 w 1620000"/>
              <a:gd name="connsiteY119" fmla="*/ 638344 h 813392"/>
              <a:gd name="connsiteX120" fmla="*/ 1620000 w 1620000"/>
              <a:gd name="connsiteY120" fmla="*/ 810000 h 813392"/>
              <a:gd name="connsiteX121" fmla="*/ 1606129 w 1620000"/>
              <a:gd name="connsiteY121" fmla="*/ 813392 h 813392"/>
              <a:gd name="connsiteX122" fmla="*/ 1500825 w 1620000"/>
              <a:gd name="connsiteY122" fmla="*/ 813392 h 813392"/>
              <a:gd name="connsiteX123" fmla="*/ 1504931 w 1620000"/>
              <a:gd name="connsiteY123" fmla="*/ 810001 h 813392"/>
              <a:gd name="connsiteX124" fmla="*/ 1368355 w 1620000"/>
              <a:gd name="connsiteY124" fmla="*/ 606114 h 813392"/>
              <a:gd name="connsiteX125" fmla="*/ 1162152 w 1620000"/>
              <a:gd name="connsiteY125" fmla="*/ 477343 h 813392"/>
              <a:gd name="connsiteX126" fmla="*/ 1044322 w 1620000"/>
              <a:gd name="connsiteY126" fmla="*/ 278822 h 813392"/>
              <a:gd name="connsiteX127" fmla="*/ 811339 w 1620000"/>
              <a:gd name="connsiteY127" fmla="*/ 123225 h 813392"/>
              <a:gd name="connsiteX128" fmla="*/ 578356 w 1620000"/>
              <a:gd name="connsiteY128" fmla="*/ 278822 h 813392"/>
              <a:gd name="connsiteX129" fmla="*/ 460527 w 1620000"/>
              <a:gd name="connsiteY129" fmla="*/ 477343 h 813392"/>
              <a:gd name="connsiteX130" fmla="*/ 251645 w 1620000"/>
              <a:gd name="connsiteY130" fmla="*/ 606114 h 813392"/>
              <a:gd name="connsiteX131" fmla="*/ 115070 w 1620000"/>
              <a:gd name="connsiteY131" fmla="*/ 810001 h 813392"/>
              <a:gd name="connsiteX132" fmla="*/ 119366 w 1620000"/>
              <a:gd name="connsiteY132" fmla="*/ 813392 h 813392"/>
              <a:gd name="connsiteX133" fmla="*/ 14413 w 1620000"/>
              <a:gd name="connsiteY133" fmla="*/ 813392 h 813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</a:cxnLst>
            <a:rect l="l" t="t" r="r" b="b"/>
            <a:pathLst>
              <a:path w="1620000" h="813392">
                <a:moveTo>
                  <a:pt x="1041267" y="678440"/>
                </a:moveTo>
                <a:cubicBezTo>
                  <a:pt x="1041267" y="678440"/>
                  <a:pt x="1089543" y="635617"/>
                  <a:pt x="1105634" y="592794"/>
                </a:cubicBezTo>
                <a:cubicBezTo>
                  <a:pt x="1105634" y="592794"/>
                  <a:pt x="1105634" y="590118"/>
                  <a:pt x="1108316" y="590118"/>
                </a:cubicBezTo>
                <a:cubicBezTo>
                  <a:pt x="1124409" y="590118"/>
                  <a:pt x="1188776" y="592794"/>
                  <a:pt x="1215596" y="643646"/>
                </a:cubicBezTo>
                <a:cubicBezTo>
                  <a:pt x="1247779" y="702528"/>
                  <a:pt x="1223642" y="721263"/>
                  <a:pt x="1207550" y="715910"/>
                </a:cubicBezTo>
                <a:cubicBezTo>
                  <a:pt x="1188776" y="713234"/>
                  <a:pt x="1194140" y="686469"/>
                  <a:pt x="1210232" y="683793"/>
                </a:cubicBezTo>
                <a:cubicBezTo>
                  <a:pt x="1210232" y="683793"/>
                  <a:pt x="1186094" y="665058"/>
                  <a:pt x="1183412" y="699851"/>
                </a:cubicBezTo>
                <a:cubicBezTo>
                  <a:pt x="1180730" y="737321"/>
                  <a:pt x="1212914" y="734645"/>
                  <a:pt x="1242415" y="713234"/>
                </a:cubicBezTo>
                <a:cubicBezTo>
                  <a:pt x="1242415" y="713234"/>
                  <a:pt x="1312147" y="745350"/>
                  <a:pt x="1325557" y="809585"/>
                </a:cubicBezTo>
                <a:lnTo>
                  <a:pt x="1323827" y="813392"/>
                </a:lnTo>
                <a:lnTo>
                  <a:pt x="1163039" y="813392"/>
                </a:lnTo>
                <a:lnTo>
                  <a:pt x="1164638" y="809585"/>
                </a:lnTo>
                <a:cubicBezTo>
                  <a:pt x="1164638" y="772115"/>
                  <a:pt x="1089543" y="731968"/>
                  <a:pt x="1089543" y="731968"/>
                </a:cubicBezTo>
                <a:cubicBezTo>
                  <a:pt x="1073451" y="697175"/>
                  <a:pt x="1041267" y="678440"/>
                  <a:pt x="1041267" y="678440"/>
                </a:cubicBezTo>
                <a:close/>
                <a:moveTo>
                  <a:pt x="961169" y="691864"/>
                </a:moveTo>
                <a:cubicBezTo>
                  <a:pt x="961169" y="691864"/>
                  <a:pt x="963848" y="657019"/>
                  <a:pt x="963848" y="624854"/>
                </a:cubicBezTo>
                <a:cubicBezTo>
                  <a:pt x="963848" y="624854"/>
                  <a:pt x="1046908" y="536402"/>
                  <a:pt x="1105853" y="525680"/>
                </a:cubicBezTo>
                <a:cubicBezTo>
                  <a:pt x="1105853" y="525680"/>
                  <a:pt x="1111212" y="587329"/>
                  <a:pt x="1030832" y="681142"/>
                </a:cubicBezTo>
                <a:cubicBezTo>
                  <a:pt x="1030832" y="681142"/>
                  <a:pt x="985283" y="683822"/>
                  <a:pt x="961169" y="691864"/>
                </a:cubicBezTo>
                <a:close/>
                <a:moveTo>
                  <a:pt x="951017" y="715735"/>
                </a:moveTo>
                <a:cubicBezTo>
                  <a:pt x="951017" y="715735"/>
                  <a:pt x="969788" y="707690"/>
                  <a:pt x="991241" y="707690"/>
                </a:cubicBezTo>
                <a:cubicBezTo>
                  <a:pt x="1012694" y="710372"/>
                  <a:pt x="1039511" y="721098"/>
                  <a:pt x="1055600" y="758641"/>
                </a:cubicBezTo>
                <a:cubicBezTo>
                  <a:pt x="1055600" y="758641"/>
                  <a:pt x="1114596" y="772049"/>
                  <a:pt x="1114596" y="809593"/>
                </a:cubicBezTo>
                <a:lnTo>
                  <a:pt x="1113022" y="813392"/>
                </a:lnTo>
                <a:lnTo>
                  <a:pt x="985316" y="813392"/>
                </a:lnTo>
                <a:lnTo>
                  <a:pt x="985877" y="809593"/>
                </a:lnTo>
                <a:cubicBezTo>
                  <a:pt x="985877" y="755960"/>
                  <a:pt x="951017" y="715735"/>
                  <a:pt x="951017" y="715735"/>
                </a:cubicBezTo>
                <a:close/>
                <a:moveTo>
                  <a:pt x="698881" y="652692"/>
                </a:moveTo>
                <a:cubicBezTo>
                  <a:pt x="690176" y="586457"/>
                  <a:pt x="755720" y="565918"/>
                  <a:pt x="755720" y="565918"/>
                </a:cubicBezTo>
                <a:cubicBezTo>
                  <a:pt x="755720" y="565918"/>
                  <a:pt x="769097" y="525680"/>
                  <a:pt x="811901" y="525680"/>
                </a:cubicBezTo>
                <a:cubicBezTo>
                  <a:pt x="852031" y="525680"/>
                  <a:pt x="868083" y="565918"/>
                  <a:pt x="868083" y="565918"/>
                </a:cubicBezTo>
                <a:cubicBezTo>
                  <a:pt x="868083" y="565918"/>
                  <a:pt x="951017" y="592744"/>
                  <a:pt x="913563" y="683950"/>
                </a:cubicBezTo>
                <a:cubicBezTo>
                  <a:pt x="913563" y="683950"/>
                  <a:pt x="865407" y="657125"/>
                  <a:pt x="811901" y="657125"/>
                </a:cubicBezTo>
                <a:cubicBezTo>
                  <a:pt x="755720" y="657125"/>
                  <a:pt x="707565" y="683950"/>
                  <a:pt x="707565" y="683950"/>
                </a:cubicBezTo>
                <a:cubicBezTo>
                  <a:pt x="702883" y="672549"/>
                  <a:pt x="700124" y="662154"/>
                  <a:pt x="698881" y="652692"/>
                </a:cubicBezTo>
                <a:close/>
                <a:moveTo>
                  <a:pt x="680264" y="809434"/>
                </a:moveTo>
                <a:cubicBezTo>
                  <a:pt x="680264" y="738258"/>
                  <a:pt x="737844" y="680558"/>
                  <a:pt x="808872" y="680558"/>
                </a:cubicBezTo>
                <a:cubicBezTo>
                  <a:pt x="879900" y="680558"/>
                  <a:pt x="937479" y="738258"/>
                  <a:pt x="937479" y="809434"/>
                </a:cubicBezTo>
                <a:lnTo>
                  <a:pt x="936682" y="813392"/>
                </a:lnTo>
                <a:lnTo>
                  <a:pt x="681062" y="813392"/>
                </a:lnTo>
                <a:close/>
                <a:moveTo>
                  <a:pt x="573091" y="535612"/>
                </a:moveTo>
                <a:cubicBezTo>
                  <a:pt x="573091" y="535612"/>
                  <a:pt x="575768" y="473889"/>
                  <a:pt x="621276" y="433635"/>
                </a:cubicBezTo>
                <a:cubicBezTo>
                  <a:pt x="666784" y="393381"/>
                  <a:pt x="714969" y="401431"/>
                  <a:pt x="717646" y="430952"/>
                </a:cubicBezTo>
                <a:cubicBezTo>
                  <a:pt x="717646" y="460471"/>
                  <a:pt x="685522" y="444369"/>
                  <a:pt x="685522" y="444369"/>
                </a:cubicBezTo>
                <a:cubicBezTo>
                  <a:pt x="685522" y="444369"/>
                  <a:pt x="712292" y="471205"/>
                  <a:pt x="723000" y="449737"/>
                </a:cubicBezTo>
                <a:cubicBezTo>
                  <a:pt x="733707" y="428268"/>
                  <a:pt x="717646" y="406799"/>
                  <a:pt x="709615" y="398748"/>
                </a:cubicBezTo>
                <a:cubicBezTo>
                  <a:pt x="709615" y="398748"/>
                  <a:pt x="741738" y="328974"/>
                  <a:pt x="811338" y="328974"/>
                </a:cubicBezTo>
                <a:cubicBezTo>
                  <a:pt x="878261" y="328974"/>
                  <a:pt x="910385" y="398748"/>
                  <a:pt x="910385" y="398748"/>
                </a:cubicBezTo>
                <a:cubicBezTo>
                  <a:pt x="902354" y="406799"/>
                  <a:pt x="886292" y="428268"/>
                  <a:pt x="897000" y="449737"/>
                </a:cubicBezTo>
                <a:cubicBezTo>
                  <a:pt x="907708" y="471205"/>
                  <a:pt x="934477" y="444369"/>
                  <a:pt x="934477" y="444369"/>
                </a:cubicBezTo>
                <a:cubicBezTo>
                  <a:pt x="934477" y="444369"/>
                  <a:pt x="902354" y="460471"/>
                  <a:pt x="902354" y="430952"/>
                </a:cubicBezTo>
                <a:cubicBezTo>
                  <a:pt x="905031" y="401431"/>
                  <a:pt x="953215" y="393381"/>
                  <a:pt x="998723" y="433635"/>
                </a:cubicBezTo>
                <a:cubicBezTo>
                  <a:pt x="1044231" y="473889"/>
                  <a:pt x="1046908" y="535612"/>
                  <a:pt x="1046908" y="535612"/>
                </a:cubicBezTo>
                <a:cubicBezTo>
                  <a:pt x="1017462" y="557081"/>
                  <a:pt x="961246" y="616120"/>
                  <a:pt x="961246" y="616120"/>
                </a:cubicBezTo>
                <a:cubicBezTo>
                  <a:pt x="961246" y="616120"/>
                  <a:pt x="950538" y="565131"/>
                  <a:pt x="891646" y="543663"/>
                </a:cubicBezTo>
                <a:cubicBezTo>
                  <a:pt x="891646" y="543663"/>
                  <a:pt x="856846" y="479256"/>
                  <a:pt x="811338" y="479256"/>
                </a:cubicBezTo>
                <a:cubicBezTo>
                  <a:pt x="763154" y="479256"/>
                  <a:pt x="728353" y="543663"/>
                  <a:pt x="728353" y="543663"/>
                </a:cubicBezTo>
                <a:cubicBezTo>
                  <a:pt x="672138" y="565131"/>
                  <a:pt x="658754" y="616120"/>
                  <a:pt x="658754" y="616120"/>
                </a:cubicBezTo>
                <a:cubicBezTo>
                  <a:pt x="658754" y="616120"/>
                  <a:pt x="602538" y="557081"/>
                  <a:pt x="573091" y="535612"/>
                </a:cubicBezTo>
                <a:close/>
                <a:moveTo>
                  <a:pt x="514147" y="525680"/>
                </a:moveTo>
                <a:cubicBezTo>
                  <a:pt x="573092" y="536402"/>
                  <a:pt x="656151" y="624854"/>
                  <a:pt x="656151" y="624854"/>
                </a:cubicBezTo>
                <a:cubicBezTo>
                  <a:pt x="656151" y="657019"/>
                  <a:pt x="658830" y="691864"/>
                  <a:pt x="658830" y="691864"/>
                </a:cubicBezTo>
                <a:cubicBezTo>
                  <a:pt x="634716" y="683822"/>
                  <a:pt x="589168" y="681142"/>
                  <a:pt x="589168" y="681142"/>
                </a:cubicBezTo>
                <a:cubicBezTo>
                  <a:pt x="508788" y="587329"/>
                  <a:pt x="514147" y="525680"/>
                  <a:pt x="514147" y="525680"/>
                </a:cubicBezTo>
                <a:close/>
                <a:moveTo>
                  <a:pt x="503147" y="809593"/>
                </a:moveTo>
                <a:cubicBezTo>
                  <a:pt x="503147" y="772049"/>
                  <a:pt x="565085" y="758641"/>
                  <a:pt x="565085" y="758641"/>
                </a:cubicBezTo>
                <a:cubicBezTo>
                  <a:pt x="581243" y="721098"/>
                  <a:pt x="608173" y="710372"/>
                  <a:pt x="629716" y="707690"/>
                </a:cubicBezTo>
                <a:cubicBezTo>
                  <a:pt x="651261" y="707690"/>
                  <a:pt x="670111" y="715735"/>
                  <a:pt x="670111" y="715735"/>
                </a:cubicBezTo>
                <a:cubicBezTo>
                  <a:pt x="670111" y="715735"/>
                  <a:pt x="637795" y="755960"/>
                  <a:pt x="637795" y="809593"/>
                </a:cubicBezTo>
                <a:lnTo>
                  <a:pt x="638315" y="813392"/>
                </a:lnTo>
                <a:lnTo>
                  <a:pt x="504800" y="813392"/>
                </a:lnTo>
                <a:close/>
                <a:moveTo>
                  <a:pt x="294443" y="809585"/>
                </a:moveTo>
                <a:cubicBezTo>
                  <a:pt x="307873" y="745350"/>
                  <a:pt x="377710" y="713234"/>
                  <a:pt x="377710" y="713234"/>
                </a:cubicBezTo>
                <a:cubicBezTo>
                  <a:pt x="407256" y="734645"/>
                  <a:pt x="439488" y="737321"/>
                  <a:pt x="436802" y="699851"/>
                </a:cubicBezTo>
                <a:cubicBezTo>
                  <a:pt x="434117" y="665058"/>
                  <a:pt x="409942" y="683793"/>
                  <a:pt x="409942" y="683793"/>
                </a:cubicBezTo>
                <a:cubicBezTo>
                  <a:pt x="426058" y="686469"/>
                  <a:pt x="428744" y="713234"/>
                  <a:pt x="412629" y="715910"/>
                </a:cubicBezTo>
                <a:cubicBezTo>
                  <a:pt x="396512" y="721263"/>
                  <a:pt x="369651" y="702528"/>
                  <a:pt x="404570" y="643646"/>
                </a:cubicBezTo>
                <a:cubicBezTo>
                  <a:pt x="431431" y="592794"/>
                  <a:pt x="495895" y="590118"/>
                  <a:pt x="512012" y="590118"/>
                </a:cubicBezTo>
                <a:cubicBezTo>
                  <a:pt x="514698" y="590118"/>
                  <a:pt x="514698" y="592794"/>
                  <a:pt x="514698" y="592794"/>
                </a:cubicBezTo>
                <a:cubicBezTo>
                  <a:pt x="530814" y="635617"/>
                  <a:pt x="576476" y="678440"/>
                  <a:pt x="576476" y="678440"/>
                </a:cubicBezTo>
                <a:cubicBezTo>
                  <a:pt x="576476" y="678440"/>
                  <a:pt x="546930" y="697175"/>
                  <a:pt x="530814" y="731968"/>
                </a:cubicBezTo>
                <a:cubicBezTo>
                  <a:pt x="530814" y="731968"/>
                  <a:pt x="455605" y="772115"/>
                  <a:pt x="455605" y="809585"/>
                </a:cubicBezTo>
                <a:lnTo>
                  <a:pt x="457207" y="813392"/>
                </a:lnTo>
                <a:lnTo>
                  <a:pt x="296176" y="813392"/>
                </a:lnTo>
                <a:close/>
                <a:moveTo>
                  <a:pt x="163579" y="812050"/>
                </a:moveTo>
                <a:cubicBezTo>
                  <a:pt x="203729" y="779849"/>
                  <a:pt x="217112" y="726179"/>
                  <a:pt x="284030" y="624208"/>
                </a:cubicBezTo>
                <a:cubicBezTo>
                  <a:pt x="353624" y="519554"/>
                  <a:pt x="495488" y="511503"/>
                  <a:pt x="495488" y="511503"/>
                </a:cubicBezTo>
                <a:cubicBezTo>
                  <a:pt x="495488" y="511503"/>
                  <a:pt x="484781" y="436367"/>
                  <a:pt x="527609" y="377331"/>
                </a:cubicBezTo>
                <a:cubicBezTo>
                  <a:pt x="573112" y="318294"/>
                  <a:pt x="658766" y="275360"/>
                  <a:pt x="693563" y="256575"/>
                </a:cubicBezTo>
                <a:cubicBezTo>
                  <a:pt x="728360" y="240474"/>
                  <a:pt x="787247" y="194856"/>
                  <a:pt x="808661" y="170705"/>
                </a:cubicBezTo>
                <a:cubicBezTo>
                  <a:pt x="832751" y="194856"/>
                  <a:pt x="891638" y="240474"/>
                  <a:pt x="926435" y="256575"/>
                </a:cubicBezTo>
                <a:cubicBezTo>
                  <a:pt x="961232" y="275360"/>
                  <a:pt x="1046886" y="318294"/>
                  <a:pt x="1089713" y="377331"/>
                </a:cubicBezTo>
                <a:cubicBezTo>
                  <a:pt x="1135217" y="436367"/>
                  <a:pt x="1124510" y="511503"/>
                  <a:pt x="1124510" y="511503"/>
                </a:cubicBezTo>
                <a:cubicBezTo>
                  <a:pt x="1124510" y="511503"/>
                  <a:pt x="1266374" y="519554"/>
                  <a:pt x="1333292" y="624208"/>
                </a:cubicBezTo>
                <a:cubicBezTo>
                  <a:pt x="1402886" y="726179"/>
                  <a:pt x="1416270" y="779849"/>
                  <a:pt x="1456420" y="812050"/>
                </a:cubicBezTo>
                <a:lnTo>
                  <a:pt x="1455182" y="813392"/>
                </a:lnTo>
                <a:lnTo>
                  <a:pt x="1359953" y="813392"/>
                </a:lnTo>
                <a:lnTo>
                  <a:pt x="1360529" y="812261"/>
                </a:lnTo>
                <a:cubicBezTo>
                  <a:pt x="1331060" y="731847"/>
                  <a:pt x="1272123" y="699681"/>
                  <a:pt x="1272123" y="699681"/>
                </a:cubicBezTo>
                <a:cubicBezTo>
                  <a:pt x="1231938" y="568339"/>
                  <a:pt x="1122100" y="554937"/>
                  <a:pt x="1122100" y="554937"/>
                </a:cubicBezTo>
                <a:cubicBezTo>
                  <a:pt x="1119421" y="530812"/>
                  <a:pt x="1119421" y="525451"/>
                  <a:pt x="1119421" y="525451"/>
                </a:cubicBezTo>
                <a:cubicBezTo>
                  <a:pt x="1119421" y="525451"/>
                  <a:pt x="1111384" y="514729"/>
                  <a:pt x="1084595" y="520090"/>
                </a:cubicBezTo>
                <a:cubicBezTo>
                  <a:pt x="1084595" y="520090"/>
                  <a:pt x="1052447" y="404830"/>
                  <a:pt x="929214" y="380706"/>
                </a:cubicBezTo>
                <a:cubicBezTo>
                  <a:pt x="929214" y="380706"/>
                  <a:pt x="880993" y="316375"/>
                  <a:pt x="808660" y="302972"/>
                </a:cubicBezTo>
                <a:cubicBezTo>
                  <a:pt x="739007" y="316375"/>
                  <a:pt x="690785" y="380706"/>
                  <a:pt x="690785" y="380706"/>
                </a:cubicBezTo>
                <a:cubicBezTo>
                  <a:pt x="567552" y="404830"/>
                  <a:pt x="535405" y="520090"/>
                  <a:pt x="535405" y="520090"/>
                </a:cubicBezTo>
                <a:cubicBezTo>
                  <a:pt x="508615" y="514729"/>
                  <a:pt x="500578" y="525451"/>
                  <a:pt x="500578" y="525451"/>
                </a:cubicBezTo>
                <a:cubicBezTo>
                  <a:pt x="500578" y="525451"/>
                  <a:pt x="500578" y="530812"/>
                  <a:pt x="497899" y="554937"/>
                </a:cubicBezTo>
                <a:cubicBezTo>
                  <a:pt x="497899" y="554937"/>
                  <a:pt x="385382" y="568339"/>
                  <a:pt x="347876" y="699681"/>
                </a:cubicBezTo>
                <a:cubicBezTo>
                  <a:pt x="347876" y="699681"/>
                  <a:pt x="288939" y="731847"/>
                  <a:pt x="259470" y="812261"/>
                </a:cubicBezTo>
                <a:lnTo>
                  <a:pt x="260046" y="813392"/>
                </a:lnTo>
                <a:lnTo>
                  <a:pt x="164816" y="813392"/>
                </a:lnTo>
                <a:close/>
                <a:moveTo>
                  <a:pt x="0" y="810000"/>
                </a:moveTo>
                <a:cubicBezTo>
                  <a:pt x="66942" y="793908"/>
                  <a:pt x="26777" y="812683"/>
                  <a:pt x="139240" y="638344"/>
                </a:cubicBezTo>
                <a:cubicBezTo>
                  <a:pt x="249025" y="464007"/>
                  <a:pt x="396298" y="421093"/>
                  <a:pt x="396298" y="421093"/>
                </a:cubicBezTo>
                <a:cubicBezTo>
                  <a:pt x="396298" y="421093"/>
                  <a:pt x="401653" y="316490"/>
                  <a:pt x="498050" y="249438"/>
                </a:cubicBezTo>
                <a:cubicBezTo>
                  <a:pt x="597124" y="179702"/>
                  <a:pt x="747075" y="128742"/>
                  <a:pt x="811339" y="0"/>
                </a:cubicBezTo>
                <a:cubicBezTo>
                  <a:pt x="872926" y="128742"/>
                  <a:pt x="1022876" y="179702"/>
                  <a:pt x="1121951" y="249438"/>
                </a:cubicBezTo>
                <a:cubicBezTo>
                  <a:pt x="1221025" y="316490"/>
                  <a:pt x="1223703" y="421093"/>
                  <a:pt x="1223703" y="421093"/>
                </a:cubicBezTo>
                <a:cubicBezTo>
                  <a:pt x="1223703" y="421093"/>
                  <a:pt x="1370976" y="464007"/>
                  <a:pt x="1483438" y="638344"/>
                </a:cubicBezTo>
                <a:cubicBezTo>
                  <a:pt x="1593223" y="812683"/>
                  <a:pt x="1555736" y="793908"/>
                  <a:pt x="1620000" y="810000"/>
                </a:cubicBezTo>
                <a:lnTo>
                  <a:pt x="1606129" y="813392"/>
                </a:lnTo>
                <a:lnTo>
                  <a:pt x="1500825" y="813392"/>
                </a:lnTo>
                <a:lnTo>
                  <a:pt x="1504931" y="810001"/>
                </a:lnTo>
                <a:cubicBezTo>
                  <a:pt x="1454049" y="785856"/>
                  <a:pt x="1440659" y="713423"/>
                  <a:pt x="1368355" y="606114"/>
                </a:cubicBezTo>
                <a:cubicBezTo>
                  <a:pt x="1296050" y="496123"/>
                  <a:pt x="1162152" y="477343"/>
                  <a:pt x="1162152" y="477343"/>
                </a:cubicBezTo>
                <a:cubicBezTo>
                  <a:pt x="1162152" y="477343"/>
                  <a:pt x="1146084" y="351256"/>
                  <a:pt x="1044322" y="278822"/>
                </a:cubicBezTo>
                <a:cubicBezTo>
                  <a:pt x="942559" y="206389"/>
                  <a:pt x="883644" y="206389"/>
                  <a:pt x="811339" y="123225"/>
                </a:cubicBezTo>
                <a:cubicBezTo>
                  <a:pt x="739034" y="206389"/>
                  <a:pt x="680119" y="206389"/>
                  <a:pt x="578356" y="278822"/>
                </a:cubicBezTo>
                <a:cubicBezTo>
                  <a:pt x="476594" y="351256"/>
                  <a:pt x="460527" y="477343"/>
                  <a:pt x="460527" y="477343"/>
                </a:cubicBezTo>
                <a:cubicBezTo>
                  <a:pt x="460527" y="477343"/>
                  <a:pt x="323950" y="496123"/>
                  <a:pt x="251645" y="606114"/>
                </a:cubicBezTo>
                <a:cubicBezTo>
                  <a:pt x="182019" y="713423"/>
                  <a:pt x="168629" y="785856"/>
                  <a:pt x="115070" y="810001"/>
                </a:cubicBezTo>
                <a:lnTo>
                  <a:pt x="119366" y="813392"/>
                </a:lnTo>
                <a:lnTo>
                  <a:pt x="14413" y="813392"/>
                </a:lnTo>
                <a:close/>
              </a:path>
            </a:pathLst>
          </a:custGeom>
          <a:solidFill>
            <a:srgbClr val="004DA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29" name="任意多边形 28"/>
          <p:cNvSpPr/>
          <p:nvPr/>
        </p:nvSpPr>
        <p:spPr bwMode="auto">
          <a:xfrm flipH="1">
            <a:off x="5516333" y="1906175"/>
            <a:ext cx="461665" cy="231798"/>
          </a:xfrm>
          <a:custGeom>
            <a:avLst/>
            <a:gdLst>
              <a:gd name="connsiteX0" fmla="*/ 1041267 w 1620000"/>
              <a:gd name="connsiteY0" fmla="*/ 678440 h 813392"/>
              <a:gd name="connsiteX1" fmla="*/ 1105634 w 1620000"/>
              <a:gd name="connsiteY1" fmla="*/ 592794 h 813392"/>
              <a:gd name="connsiteX2" fmla="*/ 1108316 w 1620000"/>
              <a:gd name="connsiteY2" fmla="*/ 590118 h 813392"/>
              <a:gd name="connsiteX3" fmla="*/ 1215596 w 1620000"/>
              <a:gd name="connsiteY3" fmla="*/ 643646 h 813392"/>
              <a:gd name="connsiteX4" fmla="*/ 1207550 w 1620000"/>
              <a:gd name="connsiteY4" fmla="*/ 715910 h 813392"/>
              <a:gd name="connsiteX5" fmla="*/ 1210232 w 1620000"/>
              <a:gd name="connsiteY5" fmla="*/ 683793 h 813392"/>
              <a:gd name="connsiteX6" fmla="*/ 1183412 w 1620000"/>
              <a:gd name="connsiteY6" fmla="*/ 699851 h 813392"/>
              <a:gd name="connsiteX7" fmla="*/ 1242415 w 1620000"/>
              <a:gd name="connsiteY7" fmla="*/ 713234 h 813392"/>
              <a:gd name="connsiteX8" fmla="*/ 1325557 w 1620000"/>
              <a:gd name="connsiteY8" fmla="*/ 809585 h 813392"/>
              <a:gd name="connsiteX9" fmla="*/ 1323827 w 1620000"/>
              <a:gd name="connsiteY9" fmla="*/ 813392 h 813392"/>
              <a:gd name="connsiteX10" fmla="*/ 1163039 w 1620000"/>
              <a:gd name="connsiteY10" fmla="*/ 813392 h 813392"/>
              <a:gd name="connsiteX11" fmla="*/ 1164638 w 1620000"/>
              <a:gd name="connsiteY11" fmla="*/ 809585 h 813392"/>
              <a:gd name="connsiteX12" fmla="*/ 1089543 w 1620000"/>
              <a:gd name="connsiteY12" fmla="*/ 731968 h 813392"/>
              <a:gd name="connsiteX13" fmla="*/ 1041267 w 1620000"/>
              <a:gd name="connsiteY13" fmla="*/ 678440 h 813392"/>
              <a:gd name="connsiteX14" fmla="*/ 961169 w 1620000"/>
              <a:gd name="connsiteY14" fmla="*/ 691864 h 813392"/>
              <a:gd name="connsiteX15" fmla="*/ 963848 w 1620000"/>
              <a:gd name="connsiteY15" fmla="*/ 624854 h 813392"/>
              <a:gd name="connsiteX16" fmla="*/ 1105853 w 1620000"/>
              <a:gd name="connsiteY16" fmla="*/ 525680 h 813392"/>
              <a:gd name="connsiteX17" fmla="*/ 1030832 w 1620000"/>
              <a:gd name="connsiteY17" fmla="*/ 681142 h 813392"/>
              <a:gd name="connsiteX18" fmla="*/ 961169 w 1620000"/>
              <a:gd name="connsiteY18" fmla="*/ 691864 h 813392"/>
              <a:gd name="connsiteX19" fmla="*/ 951017 w 1620000"/>
              <a:gd name="connsiteY19" fmla="*/ 715735 h 813392"/>
              <a:gd name="connsiteX20" fmla="*/ 991241 w 1620000"/>
              <a:gd name="connsiteY20" fmla="*/ 707690 h 813392"/>
              <a:gd name="connsiteX21" fmla="*/ 1055600 w 1620000"/>
              <a:gd name="connsiteY21" fmla="*/ 758641 h 813392"/>
              <a:gd name="connsiteX22" fmla="*/ 1114596 w 1620000"/>
              <a:gd name="connsiteY22" fmla="*/ 809593 h 813392"/>
              <a:gd name="connsiteX23" fmla="*/ 1113022 w 1620000"/>
              <a:gd name="connsiteY23" fmla="*/ 813392 h 813392"/>
              <a:gd name="connsiteX24" fmla="*/ 985316 w 1620000"/>
              <a:gd name="connsiteY24" fmla="*/ 813392 h 813392"/>
              <a:gd name="connsiteX25" fmla="*/ 985877 w 1620000"/>
              <a:gd name="connsiteY25" fmla="*/ 809593 h 813392"/>
              <a:gd name="connsiteX26" fmla="*/ 951017 w 1620000"/>
              <a:gd name="connsiteY26" fmla="*/ 715735 h 813392"/>
              <a:gd name="connsiteX27" fmla="*/ 698881 w 1620000"/>
              <a:gd name="connsiteY27" fmla="*/ 652692 h 813392"/>
              <a:gd name="connsiteX28" fmla="*/ 755720 w 1620000"/>
              <a:gd name="connsiteY28" fmla="*/ 565918 h 813392"/>
              <a:gd name="connsiteX29" fmla="*/ 811901 w 1620000"/>
              <a:gd name="connsiteY29" fmla="*/ 525680 h 813392"/>
              <a:gd name="connsiteX30" fmla="*/ 868083 w 1620000"/>
              <a:gd name="connsiteY30" fmla="*/ 565918 h 813392"/>
              <a:gd name="connsiteX31" fmla="*/ 913563 w 1620000"/>
              <a:gd name="connsiteY31" fmla="*/ 683950 h 813392"/>
              <a:gd name="connsiteX32" fmla="*/ 811901 w 1620000"/>
              <a:gd name="connsiteY32" fmla="*/ 657125 h 813392"/>
              <a:gd name="connsiteX33" fmla="*/ 707565 w 1620000"/>
              <a:gd name="connsiteY33" fmla="*/ 683950 h 813392"/>
              <a:gd name="connsiteX34" fmla="*/ 698881 w 1620000"/>
              <a:gd name="connsiteY34" fmla="*/ 652692 h 813392"/>
              <a:gd name="connsiteX35" fmla="*/ 680264 w 1620000"/>
              <a:gd name="connsiteY35" fmla="*/ 809434 h 813392"/>
              <a:gd name="connsiteX36" fmla="*/ 808872 w 1620000"/>
              <a:gd name="connsiteY36" fmla="*/ 680558 h 813392"/>
              <a:gd name="connsiteX37" fmla="*/ 937479 w 1620000"/>
              <a:gd name="connsiteY37" fmla="*/ 809434 h 813392"/>
              <a:gd name="connsiteX38" fmla="*/ 936682 w 1620000"/>
              <a:gd name="connsiteY38" fmla="*/ 813392 h 813392"/>
              <a:gd name="connsiteX39" fmla="*/ 681062 w 1620000"/>
              <a:gd name="connsiteY39" fmla="*/ 813392 h 813392"/>
              <a:gd name="connsiteX40" fmla="*/ 573091 w 1620000"/>
              <a:gd name="connsiteY40" fmla="*/ 535612 h 813392"/>
              <a:gd name="connsiteX41" fmla="*/ 621276 w 1620000"/>
              <a:gd name="connsiteY41" fmla="*/ 433635 h 813392"/>
              <a:gd name="connsiteX42" fmla="*/ 717646 w 1620000"/>
              <a:gd name="connsiteY42" fmla="*/ 430952 h 813392"/>
              <a:gd name="connsiteX43" fmla="*/ 685522 w 1620000"/>
              <a:gd name="connsiteY43" fmla="*/ 444369 h 813392"/>
              <a:gd name="connsiteX44" fmla="*/ 723000 w 1620000"/>
              <a:gd name="connsiteY44" fmla="*/ 449737 h 813392"/>
              <a:gd name="connsiteX45" fmla="*/ 709615 w 1620000"/>
              <a:gd name="connsiteY45" fmla="*/ 398748 h 813392"/>
              <a:gd name="connsiteX46" fmla="*/ 811338 w 1620000"/>
              <a:gd name="connsiteY46" fmla="*/ 328974 h 813392"/>
              <a:gd name="connsiteX47" fmla="*/ 910385 w 1620000"/>
              <a:gd name="connsiteY47" fmla="*/ 398748 h 813392"/>
              <a:gd name="connsiteX48" fmla="*/ 897000 w 1620000"/>
              <a:gd name="connsiteY48" fmla="*/ 449737 h 813392"/>
              <a:gd name="connsiteX49" fmla="*/ 934477 w 1620000"/>
              <a:gd name="connsiteY49" fmla="*/ 444369 h 813392"/>
              <a:gd name="connsiteX50" fmla="*/ 902354 w 1620000"/>
              <a:gd name="connsiteY50" fmla="*/ 430952 h 813392"/>
              <a:gd name="connsiteX51" fmla="*/ 998723 w 1620000"/>
              <a:gd name="connsiteY51" fmla="*/ 433635 h 813392"/>
              <a:gd name="connsiteX52" fmla="*/ 1046908 w 1620000"/>
              <a:gd name="connsiteY52" fmla="*/ 535612 h 813392"/>
              <a:gd name="connsiteX53" fmla="*/ 961246 w 1620000"/>
              <a:gd name="connsiteY53" fmla="*/ 616120 h 813392"/>
              <a:gd name="connsiteX54" fmla="*/ 891646 w 1620000"/>
              <a:gd name="connsiteY54" fmla="*/ 543663 h 813392"/>
              <a:gd name="connsiteX55" fmla="*/ 811338 w 1620000"/>
              <a:gd name="connsiteY55" fmla="*/ 479256 h 813392"/>
              <a:gd name="connsiteX56" fmla="*/ 728353 w 1620000"/>
              <a:gd name="connsiteY56" fmla="*/ 543663 h 813392"/>
              <a:gd name="connsiteX57" fmla="*/ 658754 w 1620000"/>
              <a:gd name="connsiteY57" fmla="*/ 616120 h 813392"/>
              <a:gd name="connsiteX58" fmla="*/ 573091 w 1620000"/>
              <a:gd name="connsiteY58" fmla="*/ 535612 h 813392"/>
              <a:gd name="connsiteX59" fmla="*/ 514147 w 1620000"/>
              <a:gd name="connsiteY59" fmla="*/ 525680 h 813392"/>
              <a:gd name="connsiteX60" fmla="*/ 656151 w 1620000"/>
              <a:gd name="connsiteY60" fmla="*/ 624854 h 813392"/>
              <a:gd name="connsiteX61" fmla="*/ 658830 w 1620000"/>
              <a:gd name="connsiteY61" fmla="*/ 691864 h 813392"/>
              <a:gd name="connsiteX62" fmla="*/ 589168 w 1620000"/>
              <a:gd name="connsiteY62" fmla="*/ 681142 h 813392"/>
              <a:gd name="connsiteX63" fmla="*/ 514147 w 1620000"/>
              <a:gd name="connsiteY63" fmla="*/ 525680 h 813392"/>
              <a:gd name="connsiteX64" fmla="*/ 503147 w 1620000"/>
              <a:gd name="connsiteY64" fmla="*/ 809593 h 813392"/>
              <a:gd name="connsiteX65" fmla="*/ 565085 w 1620000"/>
              <a:gd name="connsiteY65" fmla="*/ 758641 h 813392"/>
              <a:gd name="connsiteX66" fmla="*/ 629716 w 1620000"/>
              <a:gd name="connsiteY66" fmla="*/ 707690 h 813392"/>
              <a:gd name="connsiteX67" fmla="*/ 670111 w 1620000"/>
              <a:gd name="connsiteY67" fmla="*/ 715735 h 813392"/>
              <a:gd name="connsiteX68" fmla="*/ 637795 w 1620000"/>
              <a:gd name="connsiteY68" fmla="*/ 809593 h 813392"/>
              <a:gd name="connsiteX69" fmla="*/ 638315 w 1620000"/>
              <a:gd name="connsiteY69" fmla="*/ 813392 h 813392"/>
              <a:gd name="connsiteX70" fmla="*/ 504800 w 1620000"/>
              <a:gd name="connsiteY70" fmla="*/ 813392 h 813392"/>
              <a:gd name="connsiteX71" fmla="*/ 294443 w 1620000"/>
              <a:gd name="connsiteY71" fmla="*/ 809585 h 813392"/>
              <a:gd name="connsiteX72" fmla="*/ 377710 w 1620000"/>
              <a:gd name="connsiteY72" fmla="*/ 713234 h 813392"/>
              <a:gd name="connsiteX73" fmla="*/ 436802 w 1620000"/>
              <a:gd name="connsiteY73" fmla="*/ 699851 h 813392"/>
              <a:gd name="connsiteX74" fmla="*/ 409942 w 1620000"/>
              <a:gd name="connsiteY74" fmla="*/ 683793 h 813392"/>
              <a:gd name="connsiteX75" fmla="*/ 412629 w 1620000"/>
              <a:gd name="connsiteY75" fmla="*/ 715910 h 813392"/>
              <a:gd name="connsiteX76" fmla="*/ 404570 w 1620000"/>
              <a:gd name="connsiteY76" fmla="*/ 643646 h 813392"/>
              <a:gd name="connsiteX77" fmla="*/ 512012 w 1620000"/>
              <a:gd name="connsiteY77" fmla="*/ 590118 h 813392"/>
              <a:gd name="connsiteX78" fmla="*/ 514698 w 1620000"/>
              <a:gd name="connsiteY78" fmla="*/ 592794 h 813392"/>
              <a:gd name="connsiteX79" fmla="*/ 576476 w 1620000"/>
              <a:gd name="connsiteY79" fmla="*/ 678440 h 813392"/>
              <a:gd name="connsiteX80" fmla="*/ 530814 w 1620000"/>
              <a:gd name="connsiteY80" fmla="*/ 731968 h 813392"/>
              <a:gd name="connsiteX81" fmla="*/ 455605 w 1620000"/>
              <a:gd name="connsiteY81" fmla="*/ 809585 h 813392"/>
              <a:gd name="connsiteX82" fmla="*/ 457207 w 1620000"/>
              <a:gd name="connsiteY82" fmla="*/ 813392 h 813392"/>
              <a:gd name="connsiteX83" fmla="*/ 296176 w 1620000"/>
              <a:gd name="connsiteY83" fmla="*/ 813392 h 813392"/>
              <a:gd name="connsiteX84" fmla="*/ 163579 w 1620000"/>
              <a:gd name="connsiteY84" fmla="*/ 812050 h 813392"/>
              <a:gd name="connsiteX85" fmla="*/ 284030 w 1620000"/>
              <a:gd name="connsiteY85" fmla="*/ 624208 h 813392"/>
              <a:gd name="connsiteX86" fmla="*/ 495488 w 1620000"/>
              <a:gd name="connsiteY86" fmla="*/ 511503 h 813392"/>
              <a:gd name="connsiteX87" fmla="*/ 527609 w 1620000"/>
              <a:gd name="connsiteY87" fmla="*/ 377331 h 813392"/>
              <a:gd name="connsiteX88" fmla="*/ 693563 w 1620000"/>
              <a:gd name="connsiteY88" fmla="*/ 256575 h 813392"/>
              <a:gd name="connsiteX89" fmla="*/ 808661 w 1620000"/>
              <a:gd name="connsiteY89" fmla="*/ 170705 h 813392"/>
              <a:gd name="connsiteX90" fmla="*/ 926435 w 1620000"/>
              <a:gd name="connsiteY90" fmla="*/ 256575 h 813392"/>
              <a:gd name="connsiteX91" fmla="*/ 1089713 w 1620000"/>
              <a:gd name="connsiteY91" fmla="*/ 377331 h 813392"/>
              <a:gd name="connsiteX92" fmla="*/ 1124510 w 1620000"/>
              <a:gd name="connsiteY92" fmla="*/ 511503 h 813392"/>
              <a:gd name="connsiteX93" fmla="*/ 1333292 w 1620000"/>
              <a:gd name="connsiteY93" fmla="*/ 624208 h 813392"/>
              <a:gd name="connsiteX94" fmla="*/ 1456420 w 1620000"/>
              <a:gd name="connsiteY94" fmla="*/ 812050 h 813392"/>
              <a:gd name="connsiteX95" fmla="*/ 1455182 w 1620000"/>
              <a:gd name="connsiteY95" fmla="*/ 813392 h 813392"/>
              <a:gd name="connsiteX96" fmla="*/ 1359953 w 1620000"/>
              <a:gd name="connsiteY96" fmla="*/ 813392 h 813392"/>
              <a:gd name="connsiteX97" fmla="*/ 1360529 w 1620000"/>
              <a:gd name="connsiteY97" fmla="*/ 812261 h 813392"/>
              <a:gd name="connsiteX98" fmla="*/ 1272123 w 1620000"/>
              <a:gd name="connsiteY98" fmla="*/ 699681 h 813392"/>
              <a:gd name="connsiteX99" fmla="*/ 1122100 w 1620000"/>
              <a:gd name="connsiteY99" fmla="*/ 554937 h 813392"/>
              <a:gd name="connsiteX100" fmla="*/ 1119421 w 1620000"/>
              <a:gd name="connsiteY100" fmla="*/ 525451 h 813392"/>
              <a:gd name="connsiteX101" fmla="*/ 1084595 w 1620000"/>
              <a:gd name="connsiteY101" fmla="*/ 520090 h 813392"/>
              <a:gd name="connsiteX102" fmla="*/ 929214 w 1620000"/>
              <a:gd name="connsiteY102" fmla="*/ 380706 h 813392"/>
              <a:gd name="connsiteX103" fmla="*/ 808660 w 1620000"/>
              <a:gd name="connsiteY103" fmla="*/ 302972 h 813392"/>
              <a:gd name="connsiteX104" fmla="*/ 690785 w 1620000"/>
              <a:gd name="connsiteY104" fmla="*/ 380706 h 813392"/>
              <a:gd name="connsiteX105" fmla="*/ 535405 w 1620000"/>
              <a:gd name="connsiteY105" fmla="*/ 520090 h 813392"/>
              <a:gd name="connsiteX106" fmla="*/ 500578 w 1620000"/>
              <a:gd name="connsiteY106" fmla="*/ 525451 h 813392"/>
              <a:gd name="connsiteX107" fmla="*/ 497899 w 1620000"/>
              <a:gd name="connsiteY107" fmla="*/ 554937 h 813392"/>
              <a:gd name="connsiteX108" fmla="*/ 347876 w 1620000"/>
              <a:gd name="connsiteY108" fmla="*/ 699681 h 813392"/>
              <a:gd name="connsiteX109" fmla="*/ 259470 w 1620000"/>
              <a:gd name="connsiteY109" fmla="*/ 812261 h 813392"/>
              <a:gd name="connsiteX110" fmla="*/ 260046 w 1620000"/>
              <a:gd name="connsiteY110" fmla="*/ 813392 h 813392"/>
              <a:gd name="connsiteX111" fmla="*/ 164816 w 1620000"/>
              <a:gd name="connsiteY111" fmla="*/ 813392 h 813392"/>
              <a:gd name="connsiteX112" fmla="*/ 0 w 1620000"/>
              <a:gd name="connsiteY112" fmla="*/ 810000 h 813392"/>
              <a:gd name="connsiteX113" fmla="*/ 139240 w 1620000"/>
              <a:gd name="connsiteY113" fmla="*/ 638344 h 813392"/>
              <a:gd name="connsiteX114" fmla="*/ 396298 w 1620000"/>
              <a:gd name="connsiteY114" fmla="*/ 421093 h 813392"/>
              <a:gd name="connsiteX115" fmla="*/ 498050 w 1620000"/>
              <a:gd name="connsiteY115" fmla="*/ 249438 h 813392"/>
              <a:gd name="connsiteX116" fmla="*/ 811339 w 1620000"/>
              <a:gd name="connsiteY116" fmla="*/ 0 h 813392"/>
              <a:gd name="connsiteX117" fmla="*/ 1121951 w 1620000"/>
              <a:gd name="connsiteY117" fmla="*/ 249438 h 813392"/>
              <a:gd name="connsiteX118" fmla="*/ 1223703 w 1620000"/>
              <a:gd name="connsiteY118" fmla="*/ 421093 h 813392"/>
              <a:gd name="connsiteX119" fmla="*/ 1483438 w 1620000"/>
              <a:gd name="connsiteY119" fmla="*/ 638344 h 813392"/>
              <a:gd name="connsiteX120" fmla="*/ 1620000 w 1620000"/>
              <a:gd name="connsiteY120" fmla="*/ 810000 h 813392"/>
              <a:gd name="connsiteX121" fmla="*/ 1606129 w 1620000"/>
              <a:gd name="connsiteY121" fmla="*/ 813392 h 813392"/>
              <a:gd name="connsiteX122" fmla="*/ 1500825 w 1620000"/>
              <a:gd name="connsiteY122" fmla="*/ 813392 h 813392"/>
              <a:gd name="connsiteX123" fmla="*/ 1504931 w 1620000"/>
              <a:gd name="connsiteY123" fmla="*/ 810001 h 813392"/>
              <a:gd name="connsiteX124" fmla="*/ 1368355 w 1620000"/>
              <a:gd name="connsiteY124" fmla="*/ 606114 h 813392"/>
              <a:gd name="connsiteX125" fmla="*/ 1162152 w 1620000"/>
              <a:gd name="connsiteY125" fmla="*/ 477343 h 813392"/>
              <a:gd name="connsiteX126" fmla="*/ 1044322 w 1620000"/>
              <a:gd name="connsiteY126" fmla="*/ 278822 h 813392"/>
              <a:gd name="connsiteX127" fmla="*/ 811339 w 1620000"/>
              <a:gd name="connsiteY127" fmla="*/ 123225 h 813392"/>
              <a:gd name="connsiteX128" fmla="*/ 578356 w 1620000"/>
              <a:gd name="connsiteY128" fmla="*/ 278822 h 813392"/>
              <a:gd name="connsiteX129" fmla="*/ 460527 w 1620000"/>
              <a:gd name="connsiteY129" fmla="*/ 477343 h 813392"/>
              <a:gd name="connsiteX130" fmla="*/ 251645 w 1620000"/>
              <a:gd name="connsiteY130" fmla="*/ 606114 h 813392"/>
              <a:gd name="connsiteX131" fmla="*/ 115070 w 1620000"/>
              <a:gd name="connsiteY131" fmla="*/ 810001 h 813392"/>
              <a:gd name="connsiteX132" fmla="*/ 119366 w 1620000"/>
              <a:gd name="connsiteY132" fmla="*/ 813392 h 813392"/>
              <a:gd name="connsiteX133" fmla="*/ 14413 w 1620000"/>
              <a:gd name="connsiteY133" fmla="*/ 813392 h 813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</a:cxnLst>
            <a:rect l="l" t="t" r="r" b="b"/>
            <a:pathLst>
              <a:path w="1620000" h="813392">
                <a:moveTo>
                  <a:pt x="1041267" y="678440"/>
                </a:moveTo>
                <a:cubicBezTo>
                  <a:pt x="1041267" y="678440"/>
                  <a:pt x="1089543" y="635617"/>
                  <a:pt x="1105634" y="592794"/>
                </a:cubicBezTo>
                <a:cubicBezTo>
                  <a:pt x="1105634" y="592794"/>
                  <a:pt x="1105634" y="590118"/>
                  <a:pt x="1108316" y="590118"/>
                </a:cubicBezTo>
                <a:cubicBezTo>
                  <a:pt x="1124409" y="590118"/>
                  <a:pt x="1188776" y="592794"/>
                  <a:pt x="1215596" y="643646"/>
                </a:cubicBezTo>
                <a:cubicBezTo>
                  <a:pt x="1247779" y="702528"/>
                  <a:pt x="1223642" y="721263"/>
                  <a:pt x="1207550" y="715910"/>
                </a:cubicBezTo>
                <a:cubicBezTo>
                  <a:pt x="1188776" y="713234"/>
                  <a:pt x="1194140" y="686469"/>
                  <a:pt x="1210232" y="683793"/>
                </a:cubicBezTo>
                <a:cubicBezTo>
                  <a:pt x="1210232" y="683793"/>
                  <a:pt x="1186094" y="665058"/>
                  <a:pt x="1183412" y="699851"/>
                </a:cubicBezTo>
                <a:cubicBezTo>
                  <a:pt x="1180730" y="737321"/>
                  <a:pt x="1212914" y="734645"/>
                  <a:pt x="1242415" y="713234"/>
                </a:cubicBezTo>
                <a:cubicBezTo>
                  <a:pt x="1242415" y="713234"/>
                  <a:pt x="1312147" y="745350"/>
                  <a:pt x="1325557" y="809585"/>
                </a:cubicBezTo>
                <a:lnTo>
                  <a:pt x="1323827" y="813392"/>
                </a:lnTo>
                <a:lnTo>
                  <a:pt x="1163039" y="813392"/>
                </a:lnTo>
                <a:lnTo>
                  <a:pt x="1164638" y="809585"/>
                </a:lnTo>
                <a:cubicBezTo>
                  <a:pt x="1164638" y="772115"/>
                  <a:pt x="1089543" y="731968"/>
                  <a:pt x="1089543" y="731968"/>
                </a:cubicBezTo>
                <a:cubicBezTo>
                  <a:pt x="1073451" y="697175"/>
                  <a:pt x="1041267" y="678440"/>
                  <a:pt x="1041267" y="678440"/>
                </a:cubicBezTo>
                <a:close/>
                <a:moveTo>
                  <a:pt x="961169" y="691864"/>
                </a:moveTo>
                <a:cubicBezTo>
                  <a:pt x="961169" y="691864"/>
                  <a:pt x="963848" y="657019"/>
                  <a:pt x="963848" y="624854"/>
                </a:cubicBezTo>
                <a:cubicBezTo>
                  <a:pt x="963848" y="624854"/>
                  <a:pt x="1046908" y="536402"/>
                  <a:pt x="1105853" y="525680"/>
                </a:cubicBezTo>
                <a:cubicBezTo>
                  <a:pt x="1105853" y="525680"/>
                  <a:pt x="1111212" y="587329"/>
                  <a:pt x="1030832" y="681142"/>
                </a:cubicBezTo>
                <a:cubicBezTo>
                  <a:pt x="1030832" y="681142"/>
                  <a:pt x="985283" y="683822"/>
                  <a:pt x="961169" y="691864"/>
                </a:cubicBezTo>
                <a:close/>
                <a:moveTo>
                  <a:pt x="951017" y="715735"/>
                </a:moveTo>
                <a:cubicBezTo>
                  <a:pt x="951017" y="715735"/>
                  <a:pt x="969788" y="707690"/>
                  <a:pt x="991241" y="707690"/>
                </a:cubicBezTo>
                <a:cubicBezTo>
                  <a:pt x="1012694" y="710372"/>
                  <a:pt x="1039511" y="721098"/>
                  <a:pt x="1055600" y="758641"/>
                </a:cubicBezTo>
                <a:cubicBezTo>
                  <a:pt x="1055600" y="758641"/>
                  <a:pt x="1114596" y="772049"/>
                  <a:pt x="1114596" y="809593"/>
                </a:cubicBezTo>
                <a:lnTo>
                  <a:pt x="1113022" y="813392"/>
                </a:lnTo>
                <a:lnTo>
                  <a:pt x="985316" y="813392"/>
                </a:lnTo>
                <a:lnTo>
                  <a:pt x="985877" y="809593"/>
                </a:lnTo>
                <a:cubicBezTo>
                  <a:pt x="985877" y="755960"/>
                  <a:pt x="951017" y="715735"/>
                  <a:pt x="951017" y="715735"/>
                </a:cubicBezTo>
                <a:close/>
                <a:moveTo>
                  <a:pt x="698881" y="652692"/>
                </a:moveTo>
                <a:cubicBezTo>
                  <a:pt x="690176" y="586457"/>
                  <a:pt x="755720" y="565918"/>
                  <a:pt x="755720" y="565918"/>
                </a:cubicBezTo>
                <a:cubicBezTo>
                  <a:pt x="755720" y="565918"/>
                  <a:pt x="769097" y="525680"/>
                  <a:pt x="811901" y="525680"/>
                </a:cubicBezTo>
                <a:cubicBezTo>
                  <a:pt x="852031" y="525680"/>
                  <a:pt x="868083" y="565918"/>
                  <a:pt x="868083" y="565918"/>
                </a:cubicBezTo>
                <a:cubicBezTo>
                  <a:pt x="868083" y="565918"/>
                  <a:pt x="951017" y="592744"/>
                  <a:pt x="913563" y="683950"/>
                </a:cubicBezTo>
                <a:cubicBezTo>
                  <a:pt x="913563" y="683950"/>
                  <a:pt x="865407" y="657125"/>
                  <a:pt x="811901" y="657125"/>
                </a:cubicBezTo>
                <a:cubicBezTo>
                  <a:pt x="755720" y="657125"/>
                  <a:pt x="707565" y="683950"/>
                  <a:pt x="707565" y="683950"/>
                </a:cubicBezTo>
                <a:cubicBezTo>
                  <a:pt x="702883" y="672549"/>
                  <a:pt x="700124" y="662154"/>
                  <a:pt x="698881" y="652692"/>
                </a:cubicBezTo>
                <a:close/>
                <a:moveTo>
                  <a:pt x="680264" y="809434"/>
                </a:moveTo>
                <a:cubicBezTo>
                  <a:pt x="680264" y="738258"/>
                  <a:pt x="737844" y="680558"/>
                  <a:pt x="808872" y="680558"/>
                </a:cubicBezTo>
                <a:cubicBezTo>
                  <a:pt x="879900" y="680558"/>
                  <a:pt x="937479" y="738258"/>
                  <a:pt x="937479" y="809434"/>
                </a:cubicBezTo>
                <a:lnTo>
                  <a:pt x="936682" y="813392"/>
                </a:lnTo>
                <a:lnTo>
                  <a:pt x="681062" y="813392"/>
                </a:lnTo>
                <a:close/>
                <a:moveTo>
                  <a:pt x="573091" y="535612"/>
                </a:moveTo>
                <a:cubicBezTo>
                  <a:pt x="573091" y="535612"/>
                  <a:pt x="575768" y="473889"/>
                  <a:pt x="621276" y="433635"/>
                </a:cubicBezTo>
                <a:cubicBezTo>
                  <a:pt x="666784" y="393381"/>
                  <a:pt x="714969" y="401431"/>
                  <a:pt x="717646" y="430952"/>
                </a:cubicBezTo>
                <a:cubicBezTo>
                  <a:pt x="717646" y="460471"/>
                  <a:pt x="685522" y="444369"/>
                  <a:pt x="685522" y="444369"/>
                </a:cubicBezTo>
                <a:cubicBezTo>
                  <a:pt x="685522" y="444369"/>
                  <a:pt x="712292" y="471205"/>
                  <a:pt x="723000" y="449737"/>
                </a:cubicBezTo>
                <a:cubicBezTo>
                  <a:pt x="733707" y="428268"/>
                  <a:pt x="717646" y="406799"/>
                  <a:pt x="709615" y="398748"/>
                </a:cubicBezTo>
                <a:cubicBezTo>
                  <a:pt x="709615" y="398748"/>
                  <a:pt x="741738" y="328974"/>
                  <a:pt x="811338" y="328974"/>
                </a:cubicBezTo>
                <a:cubicBezTo>
                  <a:pt x="878261" y="328974"/>
                  <a:pt x="910385" y="398748"/>
                  <a:pt x="910385" y="398748"/>
                </a:cubicBezTo>
                <a:cubicBezTo>
                  <a:pt x="902354" y="406799"/>
                  <a:pt x="886292" y="428268"/>
                  <a:pt x="897000" y="449737"/>
                </a:cubicBezTo>
                <a:cubicBezTo>
                  <a:pt x="907708" y="471205"/>
                  <a:pt x="934477" y="444369"/>
                  <a:pt x="934477" y="444369"/>
                </a:cubicBezTo>
                <a:cubicBezTo>
                  <a:pt x="934477" y="444369"/>
                  <a:pt x="902354" y="460471"/>
                  <a:pt x="902354" y="430952"/>
                </a:cubicBezTo>
                <a:cubicBezTo>
                  <a:pt x="905031" y="401431"/>
                  <a:pt x="953215" y="393381"/>
                  <a:pt x="998723" y="433635"/>
                </a:cubicBezTo>
                <a:cubicBezTo>
                  <a:pt x="1044231" y="473889"/>
                  <a:pt x="1046908" y="535612"/>
                  <a:pt x="1046908" y="535612"/>
                </a:cubicBezTo>
                <a:cubicBezTo>
                  <a:pt x="1017462" y="557081"/>
                  <a:pt x="961246" y="616120"/>
                  <a:pt x="961246" y="616120"/>
                </a:cubicBezTo>
                <a:cubicBezTo>
                  <a:pt x="961246" y="616120"/>
                  <a:pt x="950538" y="565131"/>
                  <a:pt x="891646" y="543663"/>
                </a:cubicBezTo>
                <a:cubicBezTo>
                  <a:pt x="891646" y="543663"/>
                  <a:pt x="856846" y="479256"/>
                  <a:pt x="811338" y="479256"/>
                </a:cubicBezTo>
                <a:cubicBezTo>
                  <a:pt x="763154" y="479256"/>
                  <a:pt x="728353" y="543663"/>
                  <a:pt x="728353" y="543663"/>
                </a:cubicBezTo>
                <a:cubicBezTo>
                  <a:pt x="672138" y="565131"/>
                  <a:pt x="658754" y="616120"/>
                  <a:pt x="658754" y="616120"/>
                </a:cubicBezTo>
                <a:cubicBezTo>
                  <a:pt x="658754" y="616120"/>
                  <a:pt x="602538" y="557081"/>
                  <a:pt x="573091" y="535612"/>
                </a:cubicBezTo>
                <a:close/>
                <a:moveTo>
                  <a:pt x="514147" y="525680"/>
                </a:moveTo>
                <a:cubicBezTo>
                  <a:pt x="573092" y="536402"/>
                  <a:pt x="656151" y="624854"/>
                  <a:pt x="656151" y="624854"/>
                </a:cubicBezTo>
                <a:cubicBezTo>
                  <a:pt x="656151" y="657019"/>
                  <a:pt x="658830" y="691864"/>
                  <a:pt x="658830" y="691864"/>
                </a:cubicBezTo>
                <a:cubicBezTo>
                  <a:pt x="634716" y="683822"/>
                  <a:pt x="589168" y="681142"/>
                  <a:pt x="589168" y="681142"/>
                </a:cubicBezTo>
                <a:cubicBezTo>
                  <a:pt x="508788" y="587329"/>
                  <a:pt x="514147" y="525680"/>
                  <a:pt x="514147" y="525680"/>
                </a:cubicBezTo>
                <a:close/>
                <a:moveTo>
                  <a:pt x="503147" y="809593"/>
                </a:moveTo>
                <a:cubicBezTo>
                  <a:pt x="503147" y="772049"/>
                  <a:pt x="565085" y="758641"/>
                  <a:pt x="565085" y="758641"/>
                </a:cubicBezTo>
                <a:cubicBezTo>
                  <a:pt x="581243" y="721098"/>
                  <a:pt x="608173" y="710372"/>
                  <a:pt x="629716" y="707690"/>
                </a:cubicBezTo>
                <a:cubicBezTo>
                  <a:pt x="651261" y="707690"/>
                  <a:pt x="670111" y="715735"/>
                  <a:pt x="670111" y="715735"/>
                </a:cubicBezTo>
                <a:cubicBezTo>
                  <a:pt x="670111" y="715735"/>
                  <a:pt x="637795" y="755960"/>
                  <a:pt x="637795" y="809593"/>
                </a:cubicBezTo>
                <a:lnTo>
                  <a:pt x="638315" y="813392"/>
                </a:lnTo>
                <a:lnTo>
                  <a:pt x="504800" y="813392"/>
                </a:lnTo>
                <a:close/>
                <a:moveTo>
                  <a:pt x="294443" y="809585"/>
                </a:moveTo>
                <a:cubicBezTo>
                  <a:pt x="307873" y="745350"/>
                  <a:pt x="377710" y="713234"/>
                  <a:pt x="377710" y="713234"/>
                </a:cubicBezTo>
                <a:cubicBezTo>
                  <a:pt x="407256" y="734645"/>
                  <a:pt x="439488" y="737321"/>
                  <a:pt x="436802" y="699851"/>
                </a:cubicBezTo>
                <a:cubicBezTo>
                  <a:pt x="434117" y="665058"/>
                  <a:pt x="409942" y="683793"/>
                  <a:pt x="409942" y="683793"/>
                </a:cubicBezTo>
                <a:cubicBezTo>
                  <a:pt x="426058" y="686469"/>
                  <a:pt x="428744" y="713234"/>
                  <a:pt x="412629" y="715910"/>
                </a:cubicBezTo>
                <a:cubicBezTo>
                  <a:pt x="396512" y="721263"/>
                  <a:pt x="369651" y="702528"/>
                  <a:pt x="404570" y="643646"/>
                </a:cubicBezTo>
                <a:cubicBezTo>
                  <a:pt x="431431" y="592794"/>
                  <a:pt x="495895" y="590118"/>
                  <a:pt x="512012" y="590118"/>
                </a:cubicBezTo>
                <a:cubicBezTo>
                  <a:pt x="514698" y="590118"/>
                  <a:pt x="514698" y="592794"/>
                  <a:pt x="514698" y="592794"/>
                </a:cubicBezTo>
                <a:cubicBezTo>
                  <a:pt x="530814" y="635617"/>
                  <a:pt x="576476" y="678440"/>
                  <a:pt x="576476" y="678440"/>
                </a:cubicBezTo>
                <a:cubicBezTo>
                  <a:pt x="576476" y="678440"/>
                  <a:pt x="546930" y="697175"/>
                  <a:pt x="530814" y="731968"/>
                </a:cubicBezTo>
                <a:cubicBezTo>
                  <a:pt x="530814" y="731968"/>
                  <a:pt x="455605" y="772115"/>
                  <a:pt x="455605" y="809585"/>
                </a:cubicBezTo>
                <a:lnTo>
                  <a:pt x="457207" y="813392"/>
                </a:lnTo>
                <a:lnTo>
                  <a:pt x="296176" y="813392"/>
                </a:lnTo>
                <a:close/>
                <a:moveTo>
                  <a:pt x="163579" y="812050"/>
                </a:moveTo>
                <a:cubicBezTo>
                  <a:pt x="203729" y="779849"/>
                  <a:pt x="217112" y="726179"/>
                  <a:pt x="284030" y="624208"/>
                </a:cubicBezTo>
                <a:cubicBezTo>
                  <a:pt x="353624" y="519554"/>
                  <a:pt x="495488" y="511503"/>
                  <a:pt x="495488" y="511503"/>
                </a:cubicBezTo>
                <a:cubicBezTo>
                  <a:pt x="495488" y="511503"/>
                  <a:pt x="484781" y="436367"/>
                  <a:pt x="527609" y="377331"/>
                </a:cubicBezTo>
                <a:cubicBezTo>
                  <a:pt x="573112" y="318294"/>
                  <a:pt x="658766" y="275360"/>
                  <a:pt x="693563" y="256575"/>
                </a:cubicBezTo>
                <a:cubicBezTo>
                  <a:pt x="728360" y="240474"/>
                  <a:pt x="787247" y="194856"/>
                  <a:pt x="808661" y="170705"/>
                </a:cubicBezTo>
                <a:cubicBezTo>
                  <a:pt x="832751" y="194856"/>
                  <a:pt x="891638" y="240474"/>
                  <a:pt x="926435" y="256575"/>
                </a:cubicBezTo>
                <a:cubicBezTo>
                  <a:pt x="961232" y="275360"/>
                  <a:pt x="1046886" y="318294"/>
                  <a:pt x="1089713" y="377331"/>
                </a:cubicBezTo>
                <a:cubicBezTo>
                  <a:pt x="1135217" y="436367"/>
                  <a:pt x="1124510" y="511503"/>
                  <a:pt x="1124510" y="511503"/>
                </a:cubicBezTo>
                <a:cubicBezTo>
                  <a:pt x="1124510" y="511503"/>
                  <a:pt x="1266374" y="519554"/>
                  <a:pt x="1333292" y="624208"/>
                </a:cubicBezTo>
                <a:cubicBezTo>
                  <a:pt x="1402886" y="726179"/>
                  <a:pt x="1416270" y="779849"/>
                  <a:pt x="1456420" y="812050"/>
                </a:cubicBezTo>
                <a:lnTo>
                  <a:pt x="1455182" y="813392"/>
                </a:lnTo>
                <a:lnTo>
                  <a:pt x="1359953" y="813392"/>
                </a:lnTo>
                <a:lnTo>
                  <a:pt x="1360529" y="812261"/>
                </a:lnTo>
                <a:cubicBezTo>
                  <a:pt x="1331060" y="731847"/>
                  <a:pt x="1272123" y="699681"/>
                  <a:pt x="1272123" y="699681"/>
                </a:cubicBezTo>
                <a:cubicBezTo>
                  <a:pt x="1231938" y="568339"/>
                  <a:pt x="1122100" y="554937"/>
                  <a:pt x="1122100" y="554937"/>
                </a:cubicBezTo>
                <a:cubicBezTo>
                  <a:pt x="1119421" y="530812"/>
                  <a:pt x="1119421" y="525451"/>
                  <a:pt x="1119421" y="525451"/>
                </a:cubicBezTo>
                <a:cubicBezTo>
                  <a:pt x="1119421" y="525451"/>
                  <a:pt x="1111384" y="514729"/>
                  <a:pt x="1084595" y="520090"/>
                </a:cubicBezTo>
                <a:cubicBezTo>
                  <a:pt x="1084595" y="520090"/>
                  <a:pt x="1052447" y="404830"/>
                  <a:pt x="929214" y="380706"/>
                </a:cubicBezTo>
                <a:cubicBezTo>
                  <a:pt x="929214" y="380706"/>
                  <a:pt x="880993" y="316375"/>
                  <a:pt x="808660" y="302972"/>
                </a:cubicBezTo>
                <a:cubicBezTo>
                  <a:pt x="739007" y="316375"/>
                  <a:pt x="690785" y="380706"/>
                  <a:pt x="690785" y="380706"/>
                </a:cubicBezTo>
                <a:cubicBezTo>
                  <a:pt x="567552" y="404830"/>
                  <a:pt x="535405" y="520090"/>
                  <a:pt x="535405" y="520090"/>
                </a:cubicBezTo>
                <a:cubicBezTo>
                  <a:pt x="508615" y="514729"/>
                  <a:pt x="500578" y="525451"/>
                  <a:pt x="500578" y="525451"/>
                </a:cubicBezTo>
                <a:cubicBezTo>
                  <a:pt x="500578" y="525451"/>
                  <a:pt x="500578" y="530812"/>
                  <a:pt x="497899" y="554937"/>
                </a:cubicBezTo>
                <a:cubicBezTo>
                  <a:pt x="497899" y="554937"/>
                  <a:pt x="385382" y="568339"/>
                  <a:pt x="347876" y="699681"/>
                </a:cubicBezTo>
                <a:cubicBezTo>
                  <a:pt x="347876" y="699681"/>
                  <a:pt x="288939" y="731847"/>
                  <a:pt x="259470" y="812261"/>
                </a:cubicBezTo>
                <a:lnTo>
                  <a:pt x="260046" y="813392"/>
                </a:lnTo>
                <a:lnTo>
                  <a:pt x="164816" y="813392"/>
                </a:lnTo>
                <a:close/>
                <a:moveTo>
                  <a:pt x="0" y="810000"/>
                </a:moveTo>
                <a:cubicBezTo>
                  <a:pt x="66942" y="793908"/>
                  <a:pt x="26777" y="812683"/>
                  <a:pt x="139240" y="638344"/>
                </a:cubicBezTo>
                <a:cubicBezTo>
                  <a:pt x="249025" y="464007"/>
                  <a:pt x="396298" y="421093"/>
                  <a:pt x="396298" y="421093"/>
                </a:cubicBezTo>
                <a:cubicBezTo>
                  <a:pt x="396298" y="421093"/>
                  <a:pt x="401653" y="316490"/>
                  <a:pt x="498050" y="249438"/>
                </a:cubicBezTo>
                <a:cubicBezTo>
                  <a:pt x="597124" y="179702"/>
                  <a:pt x="747075" y="128742"/>
                  <a:pt x="811339" y="0"/>
                </a:cubicBezTo>
                <a:cubicBezTo>
                  <a:pt x="872926" y="128742"/>
                  <a:pt x="1022876" y="179702"/>
                  <a:pt x="1121951" y="249438"/>
                </a:cubicBezTo>
                <a:cubicBezTo>
                  <a:pt x="1221025" y="316490"/>
                  <a:pt x="1223703" y="421093"/>
                  <a:pt x="1223703" y="421093"/>
                </a:cubicBezTo>
                <a:cubicBezTo>
                  <a:pt x="1223703" y="421093"/>
                  <a:pt x="1370976" y="464007"/>
                  <a:pt x="1483438" y="638344"/>
                </a:cubicBezTo>
                <a:cubicBezTo>
                  <a:pt x="1593223" y="812683"/>
                  <a:pt x="1555736" y="793908"/>
                  <a:pt x="1620000" y="810000"/>
                </a:cubicBezTo>
                <a:lnTo>
                  <a:pt x="1606129" y="813392"/>
                </a:lnTo>
                <a:lnTo>
                  <a:pt x="1500825" y="813392"/>
                </a:lnTo>
                <a:lnTo>
                  <a:pt x="1504931" y="810001"/>
                </a:lnTo>
                <a:cubicBezTo>
                  <a:pt x="1454049" y="785856"/>
                  <a:pt x="1440659" y="713423"/>
                  <a:pt x="1368355" y="606114"/>
                </a:cubicBezTo>
                <a:cubicBezTo>
                  <a:pt x="1296050" y="496123"/>
                  <a:pt x="1162152" y="477343"/>
                  <a:pt x="1162152" y="477343"/>
                </a:cubicBezTo>
                <a:cubicBezTo>
                  <a:pt x="1162152" y="477343"/>
                  <a:pt x="1146084" y="351256"/>
                  <a:pt x="1044322" y="278822"/>
                </a:cubicBezTo>
                <a:cubicBezTo>
                  <a:pt x="942559" y="206389"/>
                  <a:pt x="883644" y="206389"/>
                  <a:pt x="811339" y="123225"/>
                </a:cubicBezTo>
                <a:cubicBezTo>
                  <a:pt x="739034" y="206389"/>
                  <a:pt x="680119" y="206389"/>
                  <a:pt x="578356" y="278822"/>
                </a:cubicBezTo>
                <a:cubicBezTo>
                  <a:pt x="476594" y="351256"/>
                  <a:pt x="460527" y="477343"/>
                  <a:pt x="460527" y="477343"/>
                </a:cubicBezTo>
                <a:cubicBezTo>
                  <a:pt x="460527" y="477343"/>
                  <a:pt x="323950" y="496123"/>
                  <a:pt x="251645" y="606114"/>
                </a:cubicBezTo>
                <a:cubicBezTo>
                  <a:pt x="182019" y="713423"/>
                  <a:pt x="168629" y="785856"/>
                  <a:pt x="115070" y="810001"/>
                </a:cubicBezTo>
                <a:lnTo>
                  <a:pt x="119366" y="813392"/>
                </a:lnTo>
                <a:lnTo>
                  <a:pt x="14413" y="813392"/>
                </a:lnTo>
                <a:close/>
              </a:path>
            </a:pathLst>
          </a:custGeom>
          <a:solidFill>
            <a:srgbClr val="004DA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74" name="矩形 73"/>
          <p:cNvSpPr/>
          <p:nvPr/>
        </p:nvSpPr>
        <p:spPr>
          <a:xfrm>
            <a:off x="5204910" y="2196906"/>
            <a:ext cx="942606" cy="2554545"/>
          </a:xfrm>
          <a:prstGeom prst="rect">
            <a:avLst/>
          </a:prstGeom>
        </p:spPr>
        <p:txBody>
          <a:bodyPr vert="horz" wrap="square">
            <a:spAutoFit/>
          </a:bodyPr>
          <a:lstStyle/>
          <a:p>
            <a:pPr algn="just"/>
            <a:r>
              <a:rPr lang="zh-CN" altLang="en-US" sz="1600" dirty="0">
                <a:cs typeface="+mn-ea"/>
                <a:sym typeface="+mn-lt"/>
              </a:rPr>
              <a:t>治家之余，日取经史传记三五百言读之，以养德性，以长识见。毋</a:t>
            </a:r>
            <a:r>
              <a:rPr lang="zh-CN" altLang="en-US" sz="1600" dirty="0" smtClean="0">
                <a:cs typeface="+mn-ea"/>
                <a:sym typeface="+mn-lt"/>
              </a:rPr>
              <a:t>博弈</a:t>
            </a:r>
            <a:endParaRPr lang="zh-CN" altLang="en-US" sz="1600" dirty="0">
              <a:cs typeface="+mn-ea"/>
              <a:sym typeface="+mn-lt"/>
            </a:endParaRPr>
          </a:p>
        </p:txBody>
      </p:sp>
      <p:graphicFrame>
        <p:nvGraphicFramePr>
          <p:cNvPr id="67" name="图表 66"/>
          <p:cNvGraphicFramePr/>
          <p:nvPr/>
        </p:nvGraphicFramePr>
        <p:xfrm>
          <a:off x="9235281" y="2137973"/>
          <a:ext cx="1751490" cy="34158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5" name="任意多边形 24"/>
          <p:cNvSpPr/>
          <p:nvPr/>
        </p:nvSpPr>
        <p:spPr bwMode="auto">
          <a:xfrm rot="10800000">
            <a:off x="8834345" y="5181969"/>
            <a:ext cx="461665" cy="231798"/>
          </a:xfrm>
          <a:custGeom>
            <a:avLst/>
            <a:gdLst>
              <a:gd name="connsiteX0" fmla="*/ 1041267 w 1620000"/>
              <a:gd name="connsiteY0" fmla="*/ 678440 h 813392"/>
              <a:gd name="connsiteX1" fmla="*/ 1105634 w 1620000"/>
              <a:gd name="connsiteY1" fmla="*/ 592794 h 813392"/>
              <a:gd name="connsiteX2" fmla="*/ 1108316 w 1620000"/>
              <a:gd name="connsiteY2" fmla="*/ 590118 h 813392"/>
              <a:gd name="connsiteX3" fmla="*/ 1215596 w 1620000"/>
              <a:gd name="connsiteY3" fmla="*/ 643646 h 813392"/>
              <a:gd name="connsiteX4" fmla="*/ 1207550 w 1620000"/>
              <a:gd name="connsiteY4" fmla="*/ 715910 h 813392"/>
              <a:gd name="connsiteX5" fmla="*/ 1210232 w 1620000"/>
              <a:gd name="connsiteY5" fmla="*/ 683793 h 813392"/>
              <a:gd name="connsiteX6" fmla="*/ 1183412 w 1620000"/>
              <a:gd name="connsiteY6" fmla="*/ 699851 h 813392"/>
              <a:gd name="connsiteX7" fmla="*/ 1242415 w 1620000"/>
              <a:gd name="connsiteY7" fmla="*/ 713234 h 813392"/>
              <a:gd name="connsiteX8" fmla="*/ 1325557 w 1620000"/>
              <a:gd name="connsiteY8" fmla="*/ 809585 h 813392"/>
              <a:gd name="connsiteX9" fmla="*/ 1323827 w 1620000"/>
              <a:gd name="connsiteY9" fmla="*/ 813392 h 813392"/>
              <a:gd name="connsiteX10" fmla="*/ 1163039 w 1620000"/>
              <a:gd name="connsiteY10" fmla="*/ 813392 h 813392"/>
              <a:gd name="connsiteX11" fmla="*/ 1164638 w 1620000"/>
              <a:gd name="connsiteY11" fmla="*/ 809585 h 813392"/>
              <a:gd name="connsiteX12" fmla="*/ 1089543 w 1620000"/>
              <a:gd name="connsiteY12" fmla="*/ 731968 h 813392"/>
              <a:gd name="connsiteX13" fmla="*/ 1041267 w 1620000"/>
              <a:gd name="connsiteY13" fmla="*/ 678440 h 813392"/>
              <a:gd name="connsiteX14" fmla="*/ 961169 w 1620000"/>
              <a:gd name="connsiteY14" fmla="*/ 691864 h 813392"/>
              <a:gd name="connsiteX15" fmla="*/ 963848 w 1620000"/>
              <a:gd name="connsiteY15" fmla="*/ 624854 h 813392"/>
              <a:gd name="connsiteX16" fmla="*/ 1105853 w 1620000"/>
              <a:gd name="connsiteY16" fmla="*/ 525680 h 813392"/>
              <a:gd name="connsiteX17" fmla="*/ 1030832 w 1620000"/>
              <a:gd name="connsiteY17" fmla="*/ 681142 h 813392"/>
              <a:gd name="connsiteX18" fmla="*/ 961169 w 1620000"/>
              <a:gd name="connsiteY18" fmla="*/ 691864 h 813392"/>
              <a:gd name="connsiteX19" fmla="*/ 951017 w 1620000"/>
              <a:gd name="connsiteY19" fmla="*/ 715735 h 813392"/>
              <a:gd name="connsiteX20" fmla="*/ 991241 w 1620000"/>
              <a:gd name="connsiteY20" fmla="*/ 707690 h 813392"/>
              <a:gd name="connsiteX21" fmla="*/ 1055600 w 1620000"/>
              <a:gd name="connsiteY21" fmla="*/ 758641 h 813392"/>
              <a:gd name="connsiteX22" fmla="*/ 1114596 w 1620000"/>
              <a:gd name="connsiteY22" fmla="*/ 809593 h 813392"/>
              <a:gd name="connsiteX23" fmla="*/ 1113022 w 1620000"/>
              <a:gd name="connsiteY23" fmla="*/ 813392 h 813392"/>
              <a:gd name="connsiteX24" fmla="*/ 985316 w 1620000"/>
              <a:gd name="connsiteY24" fmla="*/ 813392 h 813392"/>
              <a:gd name="connsiteX25" fmla="*/ 985877 w 1620000"/>
              <a:gd name="connsiteY25" fmla="*/ 809593 h 813392"/>
              <a:gd name="connsiteX26" fmla="*/ 951017 w 1620000"/>
              <a:gd name="connsiteY26" fmla="*/ 715735 h 813392"/>
              <a:gd name="connsiteX27" fmla="*/ 698881 w 1620000"/>
              <a:gd name="connsiteY27" fmla="*/ 652692 h 813392"/>
              <a:gd name="connsiteX28" fmla="*/ 755720 w 1620000"/>
              <a:gd name="connsiteY28" fmla="*/ 565918 h 813392"/>
              <a:gd name="connsiteX29" fmla="*/ 811901 w 1620000"/>
              <a:gd name="connsiteY29" fmla="*/ 525680 h 813392"/>
              <a:gd name="connsiteX30" fmla="*/ 868083 w 1620000"/>
              <a:gd name="connsiteY30" fmla="*/ 565918 h 813392"/>
              <a:gd name="connsiteX31" fmla="*/ 913563 w 1620000"/>
              <a:gd name="connsiteY31" fmla="*/ 683950 h 813392"/>
              <a:gd name="connsiteX32" fmla="*/ 811901 w 1620000"/>
              <a:gd name="connsiteY32" fmla="*/ 657125 h 813392"/>
              <a:gd name="connsiteX33" fmla="*/ 707565 w 1620000"/>
              <a:gd name="connsiteY33" fmla="*/ 683950 h 813392"/>
              <a:gd name="connsiteX34" fmla="*/ 698881 w 1620000"/>
              <a:gd name="connsiteY34" fmla="*/ 652692 h 813392"/>
              <a:gd name="connsiteX35" fmla="*/ 680264 w 1620000"/>
              <a:gd name="connsiteY35" fmla="*/ 809434 h 813392"/>
              <a:gd name="connsiteX36" fmla="*/ 808872 w 1620000"/>
              <a:gd name="connsiteY36" fmla="*/ 680558 h 813392"/>
              <a:gd name="connsiteX37" fmla="*/ 937479 w 1620000"/>
              <a:gd name="connsiteY37" fmla="*/ 809434 h 813392"/>
              <a:gd name="connsiteX38" fmla="*/ 936682 w 1620000"/>
              <a:gd name="connsiteY38" fmla="*/ 813392 h 813392"/>
              <a:gd name="connsiteX39" fmla="*/ 681062 w 1620000"/>
              <a:gd name="connsiteY39" fmla="*/ 813392 h 813392"/>
              <a:gd name="connsiteX40" fmla="*/ 573091 w 1620000"/>
              <a:gd name="connsiteY40" fmla="*/ 535612 h 813392"/>
              <a:gd name="connsiteX41" fmla="*/ 621276 w 1620000"/>
              <a:gd name="connsiteY41" fmla="*/ 433635 h 813392"/>
              <a:gd name="connsiteX42" fmla="*/ 717646 w 1620000"/>
              <a:gd name="connsiteY42" fmla="*/ 430952 h 813392"/>
              <a:gd name="connsiteX43" fmla="*/ 685522 w 1620000"/>
              <a:gd name="connsiteY43" fmla="*/ 444369 h 813392"/>
              <a:gd name="connsiteX44" fmla="*/ 723000 w 1620000"/>
              <a:gd name="connsiteY44" fmla="*/ 449737 h 813392"/>
              <a:gd name="connsiteX45" fmla="*/ 709615 w 1620000"/>
              <a:gd name="connsiteY45" fmla="*/ 398748 h 813392"/>
              <a:gd name="connsiteX46" fmla="*/ 811338 w 1620000"/>
              <a:gd name="connsiteY46" fmla="*/ 328974 h 813392"/>
              <a:gd name="connsiteX47" fmla="*/ 910385 w 1620000"/>
              <a:gd name="connsiteY47" fmla="*/ 398748 h 813392"/>
              <a:gd name="connsiteX48" fmla="*/ 897000 w 1620000"/>
              <a:gd name="connsiteY48" fmla="*/ 449737 h 813392"/>
              <a:gd name="connsiteX49" fmla="*/ 934477 w 1620000"/>
              <a:gd name="connsiteY49" fmla="*/ 444369 h 813392"/>
              <a:gd name="connsiteX50" fmla="*/ 902354 w 1620000"/>
              <a:gd name="connsiteY50" fmla="*/ 430952 h 813392"/>
              <a:gd name="connsiteX51" fmla="*/ 998723 w 1620000"/>
              <a:gd name="connsiteY51" fmla="*/ 433635 h 813392"/>
              <a:gd name="connsiteX52" fmla="*/ 1046908 w 1620000"/>
              <a:gd name="connsiteY52" fmla="*/ 535612 h 813392"/>
              <a:gd name="connsiteX53" fmla="*/ 961246 w 1620000"/>
              <a:gd name="connsiteY53" fmla="*/ 616120 h 813392"/>
              <a:gd name="connsiteX54" fmla="*/ 891646 w 1620000"/>
              <a:gd name="connsiteY54" fmla="*/ 543663 h 813392"/>
              <a:gd name="connsiteX55" fmla="*/ 811338 w 1620000"/>
              <a:gd name="connsiteY55" fmla="*/ 479256 h 813392"/>
              <a:gd name="connsiteX56" fmla="*/ 728353 w 1620000"/>
              <a:gd name="connsiteY56" fmla="*/ 543663 h 813392"/>
              <a:gd name="connsiteX57" fmla="*/ 658754 w 1620000"/>
              <a:gd name="connsiteY57" fmla="*/ 616120 h 813392"/>
              <a:gd name="connsiteX58" fmla="*/ 573091 w 1620000"/>
              <a:gd name="connsiteY58" fmla="*/ 535612 h 813392"/>
              <a:gd name="connsiteX59" fmla="*/ 514147 w 1620000"/>
              <a:gd name="connsiteY59" fmla="*/ 525680 h 813392"/>
              <a:gd name="connsiteX60" fmla="*/ 656151 w 1620000"/>
              <a:gd name="connsiteY60" fmla="*/ 624854 h 813392"/>
              <a:gd name="connsiteX61" fmla="*/ 658830 w 1620000"/>
              <a:gd name="connsiteY61" fmla="*/ 691864 h 813392"/>
              <a:gd name="connsiteX62" fmla="*/ 589168 w 1620000"/>
              <a:gd name="connsiteY62" fmla="*/ 681142 h 813392"/>
              <a:gd name="connsiteX63" fmla="*/ 514147 w 1620000"/>
              <a:gd name="connsiteY63" fmla="*/ 525680 h 813392"/>
              <a:gd name="connsiteX64" fmla="*/ 503147 w 1620000"/>
              <a:gd name="connsiteY64" fmla="*/ 809593 h 813392"/>
              <a:gd name="connsiteX65" fmla="*/ 565085 w 1620000"/>
              <a:gd name="connsiteY65" fmla="*/ 758641 h 813392"/>
              <a:gd name="connsiteX66" fmla="*/ 629716 w 1620000"/>
              <a:gd name="connsiteY66" fmla="*/ 707690 h 813392"/>
              <a:gd name="connsiteX67" fmla="*/ 670111 w 1620000"/>
              <a:gd name="connsiteY67" fmla="*/ 715735 h 813392"/>
              <a:gd name="connsiteX68" fmla="*/ 637795 w 1620000"/>
              <a:gd name="connsiteY68" fmla="*/ 809593 h 813392"/>
              <a:gd name="connsiteX69" fmla="*/ 638315 w 1620000"/>
              <a:gd name="connsiteY69" fmla="*/ 813392 h 813392"/>
              <a:gd name="connsiteX70" fmla="*/ 504800 w 1620000"/>
              <a:gd name="connsiteY70" fmla="*/ 813392 h 813392"/>
              <a:gd name="connsiteX71" fmla="*/ 294443 w 1620000"/>
              <a:gd name="connsiteY71" fmla="*/ 809585 h 813392"/>
              <a:gd name="connsiteX72" fmla="*/ 377710 w 1620000"/>
              <a:gd name="connsiteY72" fmla="*/ 713234 h 813392"/>
              <a:gd name="connsiteX73" fmla="*/ 436802 w 1620000"/>
              <a:gd name="connsiteY73" fmla="*/ 699851 h 813392"/>
              <a:gd name="connsiteX74" fmla="*/ 409942 w 1620000"/>
              <a:gd name="connsiteY74" fmla="*/ 683793 h 813392"/>
              <a:gd name="connsiteX75" fmla="*/ 412629 w 1620000"/>
              <a:gd name="connsiteY75" fmla="*/ 715910 h 813392"/>
              <a:gd name="connsiteX76" fmla="*/ 404570 w 1620000"/>
              <a:gd name="connsiteY76" fmla="*/ 643646 h 813392"/>
              <a:gd name="connsiteX77" fmla="*/ 512012 w 1620000"/>
              <a:gd name="connsiteY77" fmla="*/ 590118 h 813392"/>
              <a:gd name="connsiteX78" fmla="*/ 514698 w 1620000"/>
              <a:gd name="connsiteY78" fmla="*/ 592794 h 813392"/>
              <a:gd name="connsiteX79" fmla="*/ 576476 w 1620000"/>
              <a:gd name="connsiteY79" fmla="*/ 678440 h 813392"/>
              <a:gd name="connsiteX80" fmla="*/ 530814 w 1620000"/>
              <a:gd name="connsiteY80" fmla="*/ 731968 h 813392"/>
              <a:gd name="connsiteX81" fmla="*/ 455605 w 1620000"/>
              <a:gd name="connsiteY81" fmla="*/ 809585 h 813392"/>
              <a:gd name="connsiteX82" fmla="*/ 457207 w 1620000"/>
              <a:gd name="connsiteY82" fmla="*/ 813392 h 813392"/>
              <a:gd name="connsiteX83" fmla="*/ 296176 w 1620000"/>
              <a:gd name="connsiteY83" fmla="*/ 813392 h 813392"/>
              <a:gd name="connsiteX84" fmla="*/ 163579 w 1620000"/>
              <a:gd name="connsiteY84" fmla="*/ 812050 h 813392"/>
              <a:gd name="connsiteX85" fmla="*/ 284030 w 1620000"/>
              <a:gd name="connsiteY85" fmla="*/ 624208 h 813392"/>
              <a:gd name="connsiteX86" fmla="*/ 495488 w 1620000"/>
              <a:gd name="connsiteY86" fmla="*/ 511503 h 813392"/>
              <a:gd name="connsiteX87" fmla="*/ 527609 w 1620000"/>
              <a:gd name="connsiteY87" fmla="*/ 377331 h 813392"/>
              <a:gd name="connsiteX88" fmla="*/ 693563 w 1620000"/>
              <a:gd name="connsiteY88" fmla="*/ 256575 h 813392"/>
              <a:gd name="connsiteX89" fmla="*/ 808661 w 1620000"/>
              <a:gd name="connsiteY89" fmla="*/ 170705 h 813392"/>
              <a:gd name="connsiteX90" fmla="*/ 926435 w 1620000"/>
              <a:gd name="connsiteY90" fmla="*/ 256575 h 813392"/>
              <a:gd name="connsiteX91" fmla="*/ 1089713 w 1620000"/>
              <a:gd name="connsiteY91" fmla="*/ 377331 h 813392"/>
              <a:gd name="connsiteX92" fmla="*/ 1124510 w 1620000"/>
              <a:gd name="connsiteY92" fmla="*/ 511503 h 813392"/>
              <a:gd name="connsiteX93" fmla="*/ 1333292 w 1620000"/>
              <a:gd name="connsiteY93" fmla="*/ 624208 h 813392"/>
              <a:gd name="connsiteX94" fmla="*/ 1456420 w 1620000"/>
              <a:gd name="connsiteY94" fmla="*/ 812050 h 813392"/>
              <a:gd name="connsiteX95" fmla="*/ 1455182 w 1620000"/>
              <a:gd name="connsiteY95" fmla="*/ 813392 h 813392"/>
              <a:gd name="connsiteX96" fmla="*/ 1359953 w 1620000"/>
              <a:gd name="connsiteY96" fmla="*/ 813392 h 813392"/>
              <a:gd name="connsiteX97" fmla="*/ 1360529 w 1620000"/>
              <a:gd name="connsiteY97" fmla="*/ 812261 h 813392"/>
              <a:gd name="connsiteX98" fmla="*/ 1272123 w 1620000"/>
              <a:gd name="connsiteY98" fmla="*/ 699681 h 813392"/>
              <a:gd name="connsiteX99" fmla="*/ 1122100 w 1620000"/>
              <a:gd name="connsiteY99" fmla="*/ 554937 h 813392"/>
              <a:gd name="connsiteX100" fmla="*/ 1119421 w 1620000"/>
              <a:gd name="connsiteY100" fmla="*/ 525451 h 813392"/>
              <a:gd name="connsiteX101" fmla="*/ 1084595 w 1620000"/>
              <a:gd name="connsiteY101" fmla="*/ 520090 h 813392"/>
              <a:gd name="connsiteX102" fmla="*/ 929214 w 1620000"/>
              <a:gd name="connsiteY102" fmla="*/ 380706 h 813392"/>
              <a:gd name="connsiteX103" fmla="*/ 808660 w 1620000"/>
              <a:gd name="connsiteY103" fmla="*/ 302972 h 813392"/>
              <a:gd name="connsiteX104" fmla="*/ 690785 w 1620000"/>
              <a:gd name="connsiteY104" fmla="*/ 380706 h 813392"/>
              <a:gd name="connsiteX105" fmla="*/ 535405 w 1620000"/>
              <a:gd name="connsiteY105" fmla="*/ 520090 h 813392"/>
              <a:gd name="connsiteX106" fmla="*/ 500578 w 1620000"/>
              <a:gd name="connsiteY106" fmla="*/ 525451 h 813392"/>
              <a:gd name="connsiteX107" fmla="*/ 497899 w 1620000"/>
              <a:gd name="connsiteY107" fmla="*/ 554937 h 813392"/>
              <a:gd name="connsiteX108" fmla="*/ 347876 w 1620000"/>
              <a:gd name="connsiteY108" fmla="*/ 699681 h 813392"/>
              <a:gd name="connsiteX109" fmla="*/ 259470 w 1620000"/>
              <a:gd name="connsiteY109" fmla="*/ 812261 h 813392"/>
              <a:gd name="connsiteX110" fmla="*/ 260046 w 1620000"/>
              <a:gd name="connsiteY110" fmla="*/ 813392 h 813392"/>
              <a:gd name="connsiteX111" fmla="*/ 164816 w 1620000"/>
              <a:gd name="connsiteY111" fmla="*/ 813392 h 813392"/>
              <a:gd name="connsiteX112" fmla="*/ 0 w 1620000"/>
              <a:gd name="connsiteY112" fmla="*/ 810000 h 813392"/>
              <a:gd name="connsiteX113" fmla="*/ 139240 w 1620000"/>
              <a:gd name="connsiteY113" fmla="*/ 638344 h 813392"/>
              <a:gd name="connsiteX114" fmla="*/ 396298 w 1620000"/>
              <a:gd name="connsiteY114" fmla="*/ 421093 h 813392"/>
              <a:gd name="connsiteX115" fmla="*/ 498050 w 1620000"/>
              <a:gd name="connsiteY115" fmla="*/ 249438 h 813392"/>
              <a:gd name="connsiteX116" fmla="*/ 811339 w 1620000"/>
              <a:gd name="connsiteY116" fmla="*/ 0 h 813392"/>
              <a:gd name="connsiteX117" fmla="*/ 1121951 w 1620000"/>
              <a:gd name="connsiteY117" fmla="*/ 249438 h 813392"/>
              <a:gd name="connsiteX118" fmla="*/ 1223703 w 1620000"/>
              <a:gd name="connsiteY118" fmla="*/ 421093 h 813392"/>
              <a:gd name="connsiteX119" fmla="*/ 1483438 w 1620000"/>
              <a:gd name="connsiteY119" fmla="*/ 638344 h 813392"/>
              <a:gd name="connsiteX120" fmla="*/ 1620000 w 1620000"/>
              <a:gd name="connsiteY120" fmla="*/ 810000 h 813392"/>
              <a:gd name="connsiteX121" fmla="*/ 1606129 w 1620000"/>
              <a:gd name="connsiteY121" fmla="*/ 813392 h 813392"/>
              <a:gd name="connsiteX122" fmla="*/ 1500825 w 1620000"/>
              <a:gd name="connsiteY122" fmla="*/ 813392 h 813392"/>
              <a:gd name="connsiteX123" fmla="*/ 1504931 w 1620000"/>
              <a:gd name="connsiteY123" fmla="*/ 810001 h 813392"/>
              <a:gd name="connsiteX124" fmla="*/ 1368355 w 1620000"/>
              <a:gd name="connsiteY124" fmla="*/ 606114 h 813392"/>
              <a:gd name="connsiteX125" fmla="*/ 1162152 w 1620000"/>
              <a:gd name="connsiteY125" fmla="*/ 477343 h 813392"/>
              <a:gd name="connsiteX126" fmla="*/ 1044322 w 1620000"/>
              <a:gd name="connsiteY126" fmla="*/ 278822 h 813392"/>
              <a:gd name="connsiteX127" fmla="*/ 811339 w 1620000"/>
              <a:gd name="connsiteY127" fmla="*/ 123225 h 813392"/>
              <a:gd name="connsiteX128" fmla="*/ 578356 w 1620000"/>
              <a:gd name="connsiteY128" fmla="*/ 278822 h 813392"/>
              <a:gd name="connsiteX129" fmla="*/ 460527 w 1620000"/>
              <a:gd name="connsiteY129" fmla="*/ 477343 h 813392"/>
              <a:gd name="connsiteX130" fmla="*/ 251645 w 1620000"/>
              <a:gd name="connsiteY130" fmla="*/ 606114 h 813392"/>
              <a:gd name="connsiteX131" fmla="*/ 115070 w 1620000"/>
              <a:gd name="connsiteY131" fmla="*/ 810001 h 813392"/>
              <a:gd name="connsiteX132" fmla="*/ 119366 w 1620000"/>
              <a:gd name="connsiteY132" fmla="*/ 813392 h 813392"/>
              <a:gd name="connsiteX133" fmla="*/ 14413 w 1620000"/>
              <a:gd name="connsiteY133" fmla="*/ 813392 h 813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</a:cxnLst>
            <a:rect l="l" t="t" r="r" b="b"/>
            <a:pathLst>
              <a:path w="1620000" h="813392">
                <a:moveTo>
                  <a:pt x="1041267" y="678440"/>
                </a:moveTo>
                <a:cubicBezTo>
                  <a:pt x="1041267" y="678440"/>
                  <a:pt x="1089543" y="635617"/>
                  <a:pt x="1105634" y="592794"/>
                </a:cubicBezTo>
                <a:cubicBezTo>
                  <a:pt x="1105634" y="592794"/>
                  <a:pt x="1105634" y="590118"/>
                  <a:pt x="1108316" y="590118"/>
                </a:cubicBezTo>
                <a:cubicBezTo>
                  <a:pt x="1124409" y="590118"/>
                  <a:pt x="1188776" y="592794"/>
                  <a:pt x="1215596" y="643646"/>
                </a:cubicBezTo>
                <a:cubicBezTo>
                  <a:pt x="1247779" y="702528"/>
                  <a:pt x="1223642" y="721263"/>
                  <a:pt x="1207550" y="715910"/>
                </a:cubicBezTo>
                <a:cubicBezTo>
                  <a:pt x="1188776" y="713234"/>
                  <a:pt x="1194140" y="686469"/>
                  <a:pt x="1210232" y="683793"/>
                </a:cubicBezTo>
                <a:cubicBezTo>
                  <a:pt x="1210232" y="683793"/>
                  <a:pt x="1186094" y="665058"/>
                  <a:pt x="1183412" y="699851"/>
                </a:cubicBezTo>
                <a:cubicBezTo>
                  <a:pt x="1180730" y="737321"/>
                  <a:pt x="1212914" y="734645"/>
                  <a:pt x="1242415" y="713234"/>
                </a:cubicBezTo>
                <a:cubicBezTo>
                  <a:pt x="1242415" y="713234"/>
                  <a:pt x="1312147" y="745350"/>
                  <a:pt x="1325557" y="809585"/>
                </a:cubicBezTo>
                <a:lnTo>
                  <a:pt x="1323827" y="813392"/>
                </a:lnTo>
                <a:lnTo>
                  <a:pt x="1163039" y="813392"/>
                </a:lnTo>
                <a:lnTo>
                  <a:pt x="1164638" y="809585"/>
                </a:lnTo>
                <a:cubicBezTo>
                  <a:pt x="1164638" y="772115"/>
                  <a:pt x="1089543" y="731968"/>
                  <a:pt x="1089543" y="731968"/>
                </a:cubicBezTo>
                <a:cubicBezTo>
                  <a:pt x="1073451" y="697175"/>
                  <a:pt x="1041267" y="678440"/>
                  <a:pt x="1041267" y="678440"/>
                </a:cubicBezTo>
                <a:close/>
                <a:moveTo>
                  <a:pt x="961169" y="691864"/>
                </a:moveTo>
                <a:cubicBezTo>
                  <a:pt x="961169" y="691864"/>
                  <a:pt x="963848" y="657019"/>
                  <a:pt x="963848" y="624854"/>
                </a:cubicBezTo>
                <a:cubicBezTo>
                  <a:pt x="963848" y="624854"/>
                  <a:pt x="1046908" y="536402"/>
                  <a:pt x="1105853" y="525680"/>
                </a:cubicBezTo>
                <a:cubicBezTo>
                  <a:pt x="1105853" y="525680"/>
                  <a:pt x="1111212" y="587329"/>
                  <a:pt x="1030832" y="681142"/>
                </a:cubicBezTo>
                <a:cubicBezTo>
                  <a:pt x="1030832" y="681142"/>
                  <a:pt x="985283" y="683822"/>
                  <a:pt x="961169" y="691864"/>
                </a:cubicBezTo>
                <a:close/>
                <a:moveTo>
                  <a:pt x="951017" y="715735"/>
                </a:moveTo>
                <a:cubicBezTo>
                  <a:pt x="951017" y="715735"/>
                  <a:pt x="969788" y="707690"/>
                  <a:pt x="991241" y="707690"/>
                </a:cubicBezTo>
                <a:cubicBezTo>
                  <a:pt x="1012694" y="710372"/>
                  <a:pt x="1039511" y="721098"/>
                  <a:pt x="1055600" y="758641"/>
                </a:cubicBezTo>
                <a:cubicBezTo>
                  <a:pt x="1055600" y="758641"/>
                  <a:pt x="1114596" y="772049"/>
                  <a:pt x="1114596" y="809593"/>
                </a:cubicBezTo>
                <a:lnTo>
                  <a:pt x="1113022" y="813392"/>
                </a:lnTo>
                <a:lnTo>
                  <a:pt x="985316" y="813392"/>
                </a:lnTo>
                <a:lnTo>
                  <a:pt x="985877" y="809593"/>
                </a:lnTo>
                <a:cubicBezTo>
                  <a:pt x="985877" y="755960"/>
                  <a:pt x="951017" y="715735"/>
                  <a:pt x="951017" y="715735"/>
                </a:cubicBezTo>
                <a:close/>
                <a:moveTo>
                  <a:pt x="698881" y="652692"/>
                </a:moveTo>
                <a:cubicBezTo>
                  <a:pt x="690176" y="586457"/>
                  <a:pt x="755720" y="565918"/>
                  <a:pt x="755720" y="565918"/>
                </a:cubicBezTo>
                <a:cubicBezTo>
                  <a:pt x="755720" y="565918"/>
                  <a:pt x="769097" y="525680"/>
                  <a:pt x="811901" y="525680"/>
                </a:cubicBezTo>
                <a:cubicBezTo>
                  <a:pt x="852031" y="525680"/>
                  <a:pt x="868083" y="565918"/>
                  <a:pt x="868083" y="565918"/>
                </a:cubicBezTo>
                <a:cubicBezTo>
                  <a:pt x="868083" y="565918"/>
                  <a:pt x="951017" y="592744"/>
                  <a:pt x="913563" y="683950"/>
                </a:cubicBezTo>
                <a:cubicBezTo>
                  <a:pt x="913563" y="683950"/>
                  <a:pt x="865407" y="657125"/>
                  <a:pt x="811901" y="657125"/>
                </a:cubicBezTo>
                <a:cubicBezTo>
                  <a:pt x="755720" y="657125"/>
                  <a:pt x="707565" y="683950"/>
                  <a:pt x="707565" y="683950"/>
                </a:cubicBezTo>
                <a:cubicBezTo>
                  <a:pt x="702883" y="672549"/>
                  <a:pt x="700124" y="662154"/>
                  <a:pt x="698881" y="652692"/>
                </a:cubicBezTo>
                <a:close/>
                <a:moveTo>
                  <a:pt x="680264" y="809434"/>
                </a:moveTo>
                <a:cubicBezTo>
                  <a:pt x="680264" y="738258"/>
                  <a:pt x="737844" y="680558"/>
                  <a:pt x="808872" y="680558"/>
                </a:cubicBezTo>
                <a:cubicBezTo>
                  <a:pt x="879900" y="680558"/>
                  <a:pt x="937479" y="738258"/>
                  <a:pt x="937479" y="809434"/>
                </a:cubicBezTo>
                <a:lnTo>
                  <a:pt x="936682" y="813392"/>
                </a:lnTo>
                <a:lnTo>
                  <a:pt x="681062" y="813392"/>
                </a:lnTo>
                <a:close/>
                <a:moveTo>
                  <a:pt x="573091" y="535612"/>
                </a:moveTo>
                <a:cubicBezTo>
                  <a:pt x="573091" y="535612"/>
                  <a:pt x="575768" y="473889"/>
                  <a:pt x="621276" y="433635"/>
                </a:cubicBezTo>
                <a:cubicBezTo>
                  <a:pt x="666784" y="393381"/>
                  <a:pt x="714969" y="401431"/>
                  <a:pt x="717646" y="430952"/>
                </a:cubicBezTo>
                <a:cubicBezTo>
                  <a:pt x="717646" y="460471"/>
                  <a:pt x="685522" y="444369"/>
                  <a:pt x="685522" y="444369"/>
                </a:cubicBezTo>
                <a:cubicBezTo>
                  <a:pt x="685522" y="444369"/>
                  <a:pt x="712292" y="471205"/>
                  <a:pt x="723000" y="449737"/>
                </a:cubicBezTo>
                <a:cubicBezTo>
                  <a:pt x="733707" y="428268"/>
                  <a:pt x="717646" y="406799"/>
                  <a:pt x="709615" y="398748"/>
                </a:cubicBezTo>
                <a:cubicBezTo>
                  <a:pt x="709615" y="398748"/>
                  <a:pt x="741738" y="328974"/>
                  <a:pt x="811338" y="328974"/>
                </a:cubicBezTo>
                <a:cubicBezTo>
                  <a:pt x="878261" y="328974"/>
                  <a:pt x="910385" y="398748"/>
                  <a:pt x="910385" y="398748"/>
                </a:cubicBezTo>
                <a:cubicBezTo>
                  <a:pt x="902354" y="406799"/>
                  <a:pt x="886292" y="428268"/>
                  <a:pt x="897000" y="449737"/>
                </a:cubicBezTo>
                <a:cubicBezTo>
                  <a:pt x="907708" y="471205"/>
                  <a:pt x="934477" y="444369"/>
                  <a:pt x="934477" y="444369"/>
                </a:cubicBezTo>
                <a:cubicBezTo>
                  <a:pt x="934477" y="444369"/>
                  <a:pt x="902354" y="460471"/>
                  <a:pt x="902354" y="430952"/>
                </a:cubicBezTo>
                <a:cubicBezTo>
                  <a:pt x="905031" y="401431"/>
                  <a:pt x="953215" y="393381"/>
                  <a:pt x="998723" y="433635"/>
                </a:cubicBezTo>
                <a:cubicBezTo>
                  <a:pt x="1044231" y="473889"/>
                  <a:pt x="1046908" y="535612"/>
                  <a:pt x="1046908" y="535612"/>
                </a:cubicBezTo>
                <a:cubicBezTo>
                  <a:pt x="1017462" y="557081"/>
                  <a:pt x="961246" y="616120"/>
                  <a:pt x="961246" y="616120"/>
                </a:cubicBezTo>
                <a:cubicBezTo>
                  <a:pt x="961246" y="616120"/>
                  <a:pt x="950538" y="565131"/>
                  <a:pt x="891646" y="543663"/>
                </a:cubicBezTo>
                <a:cubicBezTo>
                  <a:pt x="891646" y="543663"/>
                  <a:pt x="856846" y="479256"/>
                  <a:pt x="811338" y="479256"/>
                </a:cubicBezTo>
                <a:cubicBezTo>
                  <a:pt x="763154" y="479256"/>
                  <a:pt x="728353" y="543663"/>
                  <a:pt x="728353" y="543663"/>
                </a:cubicBezTo>
                <a:cubicBezTo>
                  <a:pt x="672138" y="565131"/>
                  <a:pt x="658754" y="616120"/>
                  <a:pt x="658754" y="616120"/>
                </a:cubicBezTo>
                <a:cubicBezTo>
                  <a:pt x="658754" y="616120"/>
                  <a:pt x="602538" y="557081"/>
                  <a:pt x="573091" y="535612"/>
                </a:cubicBezTo>
                <a:close/>
                <a:moveTo>
                  <a:pt x="514147" y="525680"/>
                </a:moveTo>
                <a:cubicBezTo>
                  <a:pt x="573092" y="536402"/>
                  <a:pt x="656151" y="624854"/>
                  <a:pt x="656151" y="624854"/>
                </a:cubicBezTo>
                <a:cubicBezTo>
                  <a:pt x="656151" y="657019"/>
                  <a:pt x="658830" y="691864"/>
                  <a:pt x="658830" y="691864"/>
                </a:cubicBezTo>
                <a:cubicBezTo>
                  <a:pt x="634716" y="683822"/>
                  <a:pt x="589168" y="681142"/>
                  <a:pt x="589168" y="681142"/>
                </a:cubicBezTo>
                <a:cubicBezTo>
                  <a:pt x="508788" y="587329"/>
                  <a:pt x="514147" y="525680"/>
                  <a:pt x="514147" y="525680"/>
                </a:cubicBezTo>
                <a:close/>
                <a:moveTo>
                  <a:pt x="503147" y="809593"/>
                </a:moveTo>
                <a:cubicBezTo>
                  <a:pt x="503147" y="772049"/>
                  <a:pt x="565085" y="758641"/>
                  <a:pt x="565085" y="758641"/>
                </a:cubicBezTo>
                <a:cubicBezTo>
                  <a:pt x="581243" y="721098"/>
                  <a:pt x="608173" y="710372"/>
                  <a:pt x="629716" y="707690"/>
                </a:cubicBezTo>
                <a:cubicBezTo>
                  <a:pt x="651261" y="707690"/>
                  <a:pt x="670111" y="715735"/>
                  <a:pt x="670111" y="715735"/>
                </a:cubicBezTo>
                <a:cubicBezTo>
                  <a:pt x="670111" y="715735"/>
                  <a:pt x="637795" y="755960"/>
                  <a:pt x="637795" y="809593"/>
                </a:cubicBezTo>
                <a:lnTo>
                  <a:pt x="638315" y="813392"/>
                </a:lnTo>
                <a:lnTo>
                  <a:pt x="504800" y="813392"/>
                </a:lnTo>
                <a:close/>
                <a:moveTo>
                  <a:pt x="294443" y="809585"/>
                </a:moveTo>
                <a:cubicBezTo>
                  <a:pt x="307873" y="745350"/>
                  <a:pt x="377710" y="713234"/>
                  <a:pt x="377710" y="713234"/>
                </a:cubicBezTo>
                <a:cubicBezTo>
                  <a:pt x="407256" y="734645"/>
                  <a:pt x="439488" y="737321"/>
                  <a:pt x="436802" y="699851"/>
                </a:cubicBezTo>
                <a:cubicBezTo>
                  <a:pt x="434117" y="665058"/>
                  <a:pt x="409942" y="683793"/>
                  <a:pt x="409942" y="683793"/>
                </a:cubicBezTo>
                <a:cubicBezTo>
                  <a:pt x="426058" y="686469"/>
                  <a:pt x="428744" y="713234"/>
                  <a:pt x="412629" y="715910"/>
                </a:cubicBezTo>
                <a:cubicBezTo>
                  <a:pt x="396512" y="721263"/>
                  <a:pt x="369651" y="702528"/>
                  <a:pt x="404570" y="643646"/>
                </a:cubicBezTo>
                <a:cubicBezTo>
                  <a:pt x="431431" y="592794"/>
                  <a:pt x="495895" y="590118"/>
                  <a:pt x="512012" y="590118"/>
                </a:cubicBezTo>
                <a:cubicBezTo>
                  <a:pt x="514698" y="590118"/>
                  <a:pt x="514698" y="592794"/>
                  <a:pt x="514698" y="592794"/>
                </a:cubicBezTo>
                <a:cubicBezTo>
                  <a:pt x="530814" y="635617"/>
                  <a:pt x="576476" y="678440"/>
                  <a:pt x="576476" y="678440"/>
                </a:cubicBezTo>
                <a:cubicBezTo>
                  <a:pt x="576476" y="678440"/>
                  <a:pt x="546930" y="697175"/>
                  <a:pt x="530814" y="731968"/>
                </a:cubicBezTo>
                <a:cubicBezTo>
                  <a:pt x="530814" y="731968"/>
                  <a:pt x="455605" y="772115"/>
                  <a:pt x="455605" y="809585"/>
                </a:cubicBezTo>
                <a:lnTo>
                  <a:pt x="457207" y="813392"/>
                </a:lnTo>
                <a:lnTo>
                  <a:pt x="296176" y="813392"/>
                </a:lnTo>
                <a:close/>
                <a:moveTo>
                  <a:pt x="163579" y="812050"/>
                </a:moveTo>
                <a:cubicBezTo>
                  <a:pt x="203729" y="779849"/>
                  <a:pt x="217112" y="726179"/>
                  <a:pt x="284030" y="624208"/>
                </a:cubicBezTo>
                <a:cubicBezTo>
                  <a:pt x="353624" y="519554"/>
                  <a:pt x="495488" y="511503"/>
                  <a:pt x="495488" y="511503"/>
                </a:cubicBezTo>
                <a:cubicBezTo>
                  <a:pt x="495488" y="511503"/>
                  <a:pt x="484781" y="436367"/>
                  <a:pt x="527609" y="377331"/>
                </a:cubicBezTo>
                <a:cubicBezTo>
                  <a:pt x="573112" y="318294"/>
                  <a:pt x="658766" y="275360"/>
                  <a:pt x="693563" y="256575"/>
                </a:cubicBezTo>
                <a:cubicBezTo>
                  <a:pt x="728360" y="240474"/>
                  <a:pt x="787247" y="194856"/>
                  <a:pt x="808661" y="170705"/>
                </a:cubicBezTo>
                <a:cubicBezTo>
                  <a:pt x="832751" y="194856"/>
                  <a:pt x="891638" y="240474"/>
                  <a:pt x="926435" y="256575"/>
                </a:cubicBezTo>
                <a:cubicBezTo>
                  <a:pt x="961232" y="275360"/>
                  <a:pt x="1046886" y="318294"/>
                  <a:pt x="1089713" y="377331"/>
                </a:cubicBezTo>
                <a:cubicBezTo>
                  <a:pt x="1135217" y="436367"/>
                  <a:pt x="1124510" y="511503"/>
                  <a:pt x="1124510" y="511503"/>
                </a:cubicBezTo>
                <a:cubicBezTo>
                  <a:pt x="1124510" y="511503"/>
                  <a:pt x="1266374" y="519554"/>
                  <a:pt x="1333292" y="624208"/>
                </a:cubicBezTo>
                <a:cubicBezTo>
                  <a:pt x="1402886" y="726179"/>
                  <a:pt x="1416270" y="779849"/>
                  <a:pt x="1456420" y="812050"/>
                </a:cubicBezTo>
                <a:lnTo>
                  <a:pt x="1455182" y="813392"/>
                </a:lnTo>
                <a:lnTo>
                  <a:pt x="1359953" y="813392"/>
                </a:lnTo>
                <a:lnTo>
                  <a:pt x="1360529" y="812261"/>
                </a:lnTo>
                <a:cubicBezTo>
                  <a:pt x="1331060" y="731847"/>
                  <a:pt x="1272123" y="699681"/>
                  <a:pt x="1272123" y="699681"/>
                </a:cubicBezTo>
                <a:cubicBezTo>
                  <a:pt x="1231938" y="568339"/>
                  <a:pt x="1122100" y="554937"/>
                  <a:pt x="1122100" y="554937"/>
                </a:cubicBezTo>
                <a:cubicBezTo>
                  <a:pt x="1119421" y="530812"/>
                  <a:pt x="1119421" y="525451"/>
                  <a:pt x="1119421" y="525451"/>
                </a:cubicBezTo>
                <a:cubicBezTo>
                  <a:pt x="1119421" y="525451"/>
                  <a:pt x="1111384" y="514729"/>
                  <a:pt x="1084595" y="520090"/>
                </a:cubicBezTo>
                <a:cubicBezTo>
                  <a:pt x="1084595" y="520090"/>
                  <a:pt x="1052447" y="404830"/>
                  <a:pt x="929214" y="380706"/>
                </a:cubicBezTo>
                <a:cubicBezTo>
                  <a:pt x="929214" y="380706"/>
                  <a:pt x="880993" y="316375"/>
                  <a:pt x="808660" y="302972"/>
                </a:cubicBezTo>
                <a:cubicBezTo>
                  <a:pt x="739007" y="316375"/>
                  <a:pt x="690785" y="380706"/>
                  <a:pt x="690785" y="380706"/>
                </a:cubicBezTo>
                <a:cubicBezTo>
                  <a:pt x="567552" y="404830"/>
                  <a:pt x="535405" y="520090"/>
                  <a:pt x="535405" y="520090"/>
                </a:cubicBezTo>
                <a:cubicBezTo>
                  <a:pt x="508615" y="514729"/>
                  <a:pt x="500578" y="525451"/>
                  <a:pt x="500578" y="525451"/>
                </a:cubicBezTo>
                <a:cubicBezTo>
                  <a:pt x="500578" y="525451"/>
                  <a:pt x="500578" y="530812"/>
                  <a:pt x="497899" y="554937"/>
                </a:cubicBezTo>
                <a:cubicBezTo>
                  <a:pt x="497899" y="554937"/>
                  <a:pt x="385382" y="568339"/>
                  <a:pt x="347876" y="699681"/>
                </a:cubicBezTo>
                <a:cubicBezTo>
                  <a:pt x="347876" y="699681"/>
                  <a:pt x="288939" y="731847"/>
                  <a:pt x="259470" y="812261"/>
                </a:cubicBezTo>
                <a:lnTo>
                  <a:pt x="260046" y="813392"/>
                </a:lnTo>
                <a:lnTo>
                  <a:pt x="164816" y="813392"/>
                </a:lnTo>
                <a:close/>
                <a:moveTo>
                  <a:pt x="0" y="810000"/>
                </a:moveTo>
                <a:cubicBezTo>
                  <a:pt x="66942" y="793908"/>
                  <a:pt x="26777" y="812683"/>
                  <a:pt x="139240" y="638344"/>
                </a:cubicBezTo>
                <a:cubicBezTo>
                  <a:pt x="249025" y="464007"/>
                  <a:pt x="396298" y="421093"/>
                  <a:pt x="396298" y="421093"/>
                </a:cubicBezTo>
                <a:cubicBezTo>
                  <a:pt x="396298" y="421093"/>
                  <a:pt x="401653" y="316490"/>
                  <a:pt x="498050" y="249438"/>
                </a:cubicBezTo>
                <a:cubicBezTo>
                  <a:pt x="597124" y="179702"/>
                  <a:pt x="747075" y="128742"/>
                  <a:pt x="811339" y="0"/>
                </a:cubicBezTo>
                <a:cubicBezTo>
                  <a:pt x="872926" y="128742"/>
                  <a:pt x="1022876" y="179702"/>
                  <a:pt x="1121951" y="249438"/>
                </a:cubicBezTo>
                <a:cubicBezTo>
                  <a:pt x="1221025" y="316490"/>
                  <a:pt x="1223703" y="421093"/>
                  <a:pt x="1223703" y="421093"/>
                </a:cubicBezTo>
                <a:cubicBezTo>
                  <a:pt x="1223703" y="421093"/>
                  <a:pt x="1370976" y="464007"/>
                  <a:pt x="1483438" y="638344"/>
                </a:cubicBezTo>
                <a:cubicBezTo>
                  <a:pt x="1593223" y="812683"/>
                  <a:pt x="1555736" y="793908"/>
                  <a:pt x="1620000" y="810000"/>
                </a:cubicBezTo>
                <a:lnTo>
                  <a:pt x="1606129" y="813392"/>
                </a:lnTo>
                <a:lnTo>
                  <a:pt x="1500825" y="813392"/>
                </a:lnTo>
                <a:lnTo>
                  <a:pt x="1504931" y="810001"/>
                </a:lnTo>
                <a:cubicBezTo>
                  <a:pt x="1454049" y="785856"/>
                  <a:pt x="1440659" y="713423"/>
                  <a:pt x="1368355" y="606114"/>
                </a:cubicBezTo>
                <a:cubicBezTo>
                  <a:pt x="1296050" y="496123"/>
                  <a:pt x="1162152" y="477343"/>
                  <a:pt x="1162152" y="477343"/>
                </a:cubicBezTo>
                <a:cubicBezTo>
                  <a:pt x="1162152" y="477343"/>
                  <a:pt x="1146084" y="351256"/>
                  <a:pt x="1044322" y="278822"/>
                </a:cubicBezTo>
                <a:cubicBezTo>
                  <a:pt x="942559" y="206389"/>
                  <a:pt x="883644" y="206389"/>
                  <a:pt x="811339" y="123225"/>
                </a:cubicBezTo>
                <a:cubicBezTo>
                  <a:pt x="739034" y="206389"/>
                  <a:pt x="680119" y="206389"/>
                  <a:pt x="578356" y="278822"/>
                </a:cubicBezTo>
                <a:cubicBezTo>
                  <a:pt x="476594" y="351256"/>
                  <a:pt x="460527" y="477343"/>
                  <a:pt x="460527" y="477343"/>
                </a:cubicBezTo>
                <a:cubicBezTo>
                  <a:pt x="460527" y="477343"/>
                  <a:pt x="323950" y="496123"/>
                  <a:pt x="251645" y="606114"/>
                </a:cubicBezTo>
                <a:cubicBezTo>
                  <a:pt x="182019" y="713423"/>
                  <a:pt x="168629" y="785856"/>
                  <a:pt x="115070" y="810001"/>
                </a:cubicBezTo>
                <a:lnTo>
                  <a:pt x="119366" y="813392"/>
                </a:lnTo>
                <a:lnTo>
                  <a:pt x="14413" y="813392"/>
                </a:lnTo>
                <a:close/>
              </a:path>
            </a:pathLst>
          </a:custGeom>
          <a:solidFill>
            <a:srgbClr val="004DA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26" name="任意多边形 25"/>
          <p:cNvSpPr/>
          <p:nvPr/>
        </p:nvSpPr>
        <p:spPr bwMode="auto">
          <a:xfrm flipH="1">
            <a:off x="8671057" y="1906175"/>
            <a:ext cx="461665" cy="231798"/>
          </a:xfrm>
          <a:custGeom>
            <a:avLst/>
            <a:gdLst>
              <a:gd name="connsiteX0" fmla="*/ 1041267 w 1620000"/>
              <a:gd name="connsiteY0" fmla="*/ 678440 h 813392"/>
              <a:gd name="connsiteX1" fmla="*/ 1105634 w 1620000"/>
              <a:gd name="connsiteY1" fmla="*/ 592794 h 813392"/>
              <a:gd name="connsiteX2" fmla="*/ 1108316 w 1620000"/>
              <a:gd name="connsiteY2" fmla="*/ 590118 h 813392"/>
              <a:gd name="connsiteX3" fmla="*/ 1215596 w 1620000"/>
              <a:gd name="connsiteY3" fmla="*/ 643646 h 813392"/>
              <a:gd name="connsiteX4" fmla="*/ 1207550 w 1620000"/>
              <a:gd name="connsiteY4" fmla="*/ 715910 h 813392"/>
              <a:gd name="connsiteX5" fmla="*/ 1210232 w 1620000"/>
              <a:gd name="connsiteY5" fmla="*/ 683793 h 813392"/>
              <a:gd name="connsiteX6" fmla="*/ 1183412 w 1620000"/>
              <a:gd name="connsiteY6" fmla="*/ 699851 h 813392"/>
              <a:gd name="connsiteX7" fmla="*/ 1242415 w 1620000"/>
              <a:gd name="connsiteY7" fmla="*/ 713234 h 813392"/>
              <a:gd name="connsiteX8" fmla="*/ 1325557 w 1620000"/>
              <a:gd name="connsiteY8" fmla="*/ 809585 h 813392"/>
              <a:gd name="connsiteX9" fmla="*/ 1323827 w 1620000"/>
              <a:gd name="connsiteY9" fmla="*/ 813392 h 813392"/>
              <a:gd name="connsiteX10" fmla="*/ 1163039 w 1620000"/>
              <a:gd name="connsiteY10" fmla="*/ 813392 h 813392"/>
              <a:gd name="connsiteX11" fmla="*/ 1164638 w 1620000"/>
              <a:gd name="connsiteY11" fmla="*/ 809585 h 813392"/>
              <a:gd name="connsiteX12" fmla="*/ 1089543 w 1620000"/>
              <a:gd name="connsiteY12" fmla="*/ 731968 h 813392"/>
              <a:gd name="connsiteX13" fmla="*/ 1041267 w 1620000"/>
              <a:gd name="connsiteY13" fmla="*/ 678440 h 813392"/>
              <a:gd name="connsiteX14" fmla="*/ 961169 w 1620000"/>
              <a:gd name="connsiteY14" fmla="*/ 691864 h 813392"/>
              <a:gd name="connsiteX15" fmla="*/ 963848 w 1620000"/>
              <a:gd name="connsiteY15" fmla="*/ 624854 h 813392"/>
              <a:gd name="connsiteX16" fmla="*/ 1105853 w 1620000"/>
              <a:gd name="connsiteY16" fmla="*/ 525680 h 813392"/>
              <a:gd name="connsiteX17" fmla="*/ 1030832 w 1620000"/>
              <a:gd name="connsiteY17" fmla="*/ 681142 h 813392"/>
              <a:gd name="connsiteX18" fmla="*/ 961169 w 1620000"/>
              <a:gd name="connsiteY18" fmla="*/ 691864 h 813392"/>
              <a:gd name="connsiteX19" fmla="*/ 951017 w 1620000"/>
              <a:gd name="connsiteY19" fmla="*/ 715735 h 813392"/>
              <a:gd name="connsiteX20" fmla="*/ 991241 w 1620000"/>
              <a:gd name="connsiteY20" fmla="*/ 707690 h 813392"/>
              <a:gd name="connsiteX21" fmla="*/ 1055600 w 1620000"/>
              <a:gd name="connsiteY21" fmla="*/ 758641 h 813392"/>
              <a:gd name="connsiteX22" fmla="*/ 1114596 w 1620000"/>
              <a:gd name="connsiteY22" fmla="*/ 809593 h 813392"/>
              <a:gd name="connsiteX23" fmla="*/ 1113022 w 1620000"/>
              <a:gd name="connsiteY23" fmla="*/ 813392 h 813392"/>
              <a:gd name="connsiteX24" fmla="*/ 985316 w 1620000"/>
              <a:gd name="connsiteY24" fmla="*/ 813392 h 813392"/>
              <a:gd name="connsiteX25" fmla="*/ 985877 w 1620000"/>
              <a:gd name="connsiteY25" fmla="*/ 809593 h 813392"/>
              <a:gd name="connsiteX26" fmla="*/ 951017 w 1620000"/>
              <a:gd name="connsiteY26" fmla="*/ 715735 h 813392"/>
              <a:gd name="connsiteX27" fmla="*/ 698881 w 1620000"/>
              <a:gd name="connsiteY27" fmla="*/ 652692 h 813392"/>
              <a:gd name="connsiteX28" fmla="*/ 755720 w 1620000"/>
              <a:gd name="connsiteY28" fmla="*/ 565918 h 813392"/>
              <a:gd name="connsiteX29" fmla="*/ 811901 w 1620000"/>
              <a:gd name="connsiteY29" fmla="*/ 525680 h 813392"/>
              <a:gd name="connsiteX30" fmla="*/ 868083 w 1620000"/>
              <a:gd name="connsiteY30" fmla="*/ 565918 h 813392"/>
              <a:gd name="connsiteX31" fmla="*/ 913563 w 1620000"/>
              <a:gd name="connsiteY31" fmla="*/ 683950 h 813392"/>
              <a:gd name="connsiteX32" fmla="*/ 811901 w 1620000"/>
              <a:gd name="connsiteY32" fmla="*/ 657125 h 813392"/>
              <a:gd name="connsiteX33" fmla="*/ 707565 w 1620000"/>
              <a:gd name="connsiteY33" fmla="*/ 683950 h 813392"/>
              <a:gd name="connsiteX34" fmla="*/ 698881 w 1620000"/>
              <a:gd name="connsiteY34" fmla="*/ 652692 h 813392"/>
              <a:gd name="connsiteX35" fmla="*/ 680264 w 1620000"/>
              <a:gd name="connsiteY35" fmla="*/ 809434 h 813392"/>
              <a:gd name="connsiteX36" fmla="*/ 808872 w 1620000"/>
              <a:gd name="connsiteY36" fmla="*/ 680558 h 813392"/>
              <a:gd name="connsiteX37" fmla="*/ 937479 w 1620000"/>
              <a:gd name="connsiteY37" fmla="*/ 809434 h 813392"/>
              <a:gd name="connsiteX38" fmla="*/ 936682 w 1620000"/>
              <a:gd name="connsiteY38" fmla="*/ 813392 h 813392"/>
              <a:gd name="connsiteX39" fmla="*/ 681062 w 1620000"/>
              <a:gd name="connsiteY39" fmla="*/ 813392 h 813392"/>
              <a:gd name="connsiteX40" fmla="*/ 573091 w 1620000"/>
              <a:gd name="connsiteY40" fmla="*/ 535612 h 813392"/>
              <a:gd name="connsiteX41" fmla="*/ 621276 w 1620000"/>
              <a:gd name="connsiteY41" fmla="*/ 433635 h 813392"/>
              <a:gd name="connsiteX42" fmla="*/ 717646 w 1620000"/>
              <a:gd name="connsiteY42" fmla="*/ 430952 h 813392"/>
              <a:gd name="connsiteX43" fmla="*/ 685522 w 1620000"/>
              <a:gd name="connsiteY43" fmla="*/ 444369 h 813392"/>
              <a:gd name="connsiteX44" fmla="*/ 723000 w 1620000"/>
              <a:gd name="connsiteY44" fmla="*/ 449737 h 813392"/>
              <a:gd name="connsiteX45" fmla="*/ 709615 w 1620000"/>
              <a:gd name="connsiteY45" fmla="*/ 398748 h 813392"/>
              <a:gd name="connsiteX46" fmla="*/ 811338 w 1620000"/>
              <a:gd name="connsiteY46" fmla="*/ 328974 h 813392"/>
              <a:gd name="connsiteX47" fmla="*/ 910385 w 1620000"/>
              <a:gd name="connsiteY47" fmla="*/ 398748 h 813392"/>
              <a:gd name="connsiteX48" fmla="*/ 897000 w 1620000"/>
              <a:gd name="connsiteY48" fmla="*/ 449737 h 813392"/>
              <a:gd name="connsiteX49" fmla="*/ 934477 w 1620000"/>
              <a:gd name="connsiteY49" fmla="*/ 444369 h 813392"/>
              <a:gd name="connsiteX50" fmla="*/ 902354 w 1620000"/>
              <a:gd name="connsiteY50" fmla="*/ 430952 h 813392"/>
              <a:gd name="connsiteX51" fmla="*/ 998723 w 1620000"/>
              <a:gd name="connsiteY51" fmla="*/ 433635 h 813392"/>
              <a:gd name="connsiteX52" fmla="*/ 1046908 w 1620000"/>
              <a:gd name="connsiteY52" fmla="*/ 535612 h 813392"/>
              <a:gd name="connsiteX53" fmla="*/ 961246 w 1620000"/>
              <a:gd name="connsiteY53" fmla="*/ 616120 h 813392"/>
              <a:gd name="connsiteX54" fmla="*/ 891646 w 1620000"/>
              <a:gd name="connsiteY54" fmla="*/ 543663 h 813392"/>
              <a:gd name="connsiteX55" fmla="*/ 811338 w 1620000"/>
              <a:gd name="connsiteY55" fmla="*/ 479256 h 813392"/>
              <a:gd name="connsiteX56" fmla="*/ 728353 w 1620000"/>
              <a:gd name="connsiteY56" fmla="*/ 543663 h 813392"/>
              <a:gd name="connsiteX57" fmla="*/ 658754 w 1620000"/>
              <a:gd name="connsiteY57" fmla="*/ 616120 h 813392"/>
              <a:gd name="connsiteX58" fmla="*/ 573091 w 1620000"/>
              <a:gd name="connsiteY58" fmla="*/ 535612 h 813392"/>
              <a:gd name="connsiteX59" fmla="*/ 514147 w 1620000"/>
              <a:gd name="connsiteY59" fmla="*/ 525680 h 813392"/>
              <a:gd name="connsiteX60" fmla="*/ 656151 w 1620000"/>
              <a:gd name="connsiteY60" fmla="*/ 624854 h 813392"/>
              <a:gd name="connsiteX61" fmla="*/ 658830 w 1620000"/>
              <a:gd name="connsiteY61" fmla="*/ 691864 h 813392"/>
              <a:gd name="connsiteX62" fmla="*/ 589168 w 1620000"/>
              <a:gd name="connsiteY62" fmla="*/ 681142 h 813392"/>
              <a:gd name="connsiteX63" fmla="*/ 514147 w 1620000"/>
              <a:gd name="connsiteY63" fmla="*/ 525680 h 813392"/>
              <a:gd name="connsiteX64" fmla="*/ 503147 w 1620000"/>
              <a:gd name="connsiteY64" fmla="*/ 809593 h 813392"/>
              <a:gd name="connsiteX65" fmla="*/ 565085 w 1620000"/>
              <a:gd name="connsiteY65" fmla="*/ 758641 h 813392"/>
              <a:gd name="connsiteX66" fmla="*/ 629716 w 1620000"/>
              <a:gd name="connsiteY66" fmla="*/ 707690 h 813392"/>
              <a:gd name="connsiteX67" fmla="*/ 670111 w 1620000"/>
              <a:gd name="connsiteY67" fmla="*/ 715735 h 813392"/>
              <a:gd name="connsiteX68" fmla="*/ 637795 w 1620000"/>
              <a:gd name="connsiteY68" fmla="*/ 809593 h 813392"/>
              <a:gd name="connsiteX69" fmla="*/ 638315 w 1620000"/>
              <a:gd name="connsiteY69" fmla="*/ 813392 h 813392"/>
              <a:gd name="connsiteX70" fmla="*/ 504800 w 1620000"/>
              <a:gd name="connsiteY70" fmla="*/ 813392 h 813392"/>
              <a:gd name="connsiteX71" fmla="*/ 294443 w 1620000"/>
              <a:gd name="connsiteY71" fmla="*/ 809585 h 813392"/>
              <a:gd name="connsiteX72" fmla="*/ 377710 w 1620000"/>
              <a:gd name="connsiteY72" fmla="*/ 713234 h 813392"/>
              <a:gd name="connsiteX73" fmla="*/ 436802 w 1620000"/>
              <a:gd name="connsiteY73" fmla="*/ 699851 h 813392"/>
              <a:gd name="connsiteX74" fmla="*/ 409942 w 1620000"/>
              <a:gd name="connsiteY74" fmla="*/ 683793 h 813392"/>
              <a:gd name="connsiteX75" fmla="*/ 412629 w 1620000"/>
              <a:gd name="connsiteY75" fmla="*/ 715910 h 813392"/>
              <a:gd name="connsiteX76" fmla="*/ 404570 w 1620000"/>
              <a:gd name="connsiteY76" fmla="*/ 643646 h 813392"/>
              <a:gd name="connsiteX77" fmla="*/ 512012 w 1620000"/>
              <a:gd name="connsiteY77" fmla="*/ 590118 h 813392"/>
              <a:gd name="connsiteX78" fmla="*/ 514698 w 1620000"/>
              <a:gd name="connsiteY78" fmla="*/ 592794 h 813392"/>
              <a:gd name="connsiteX79" fmla="*/ 576476 w 1620000"/>
              <a:gd name="connsiteY79" fmla="*/ 678440 h 813392"/>
              <a:gd name="connsiteX80" fmla="*/ 530814 w 1620000"/>
              <a:gd name="connsiteY80" fmla="*/ 731968 h 813392"/>
              <a:gd name="connsiteX81" fmla="*/ 455605 w 1620000"/>
              <a:gd name="connsiteY81" fmla="*/ 809585 h 813392"/>
              <a:gd name="connsiteX82" fmla="*/ 457207 w 1620000"/>
              <a:gd name="connsiteY82" fmla="*/ 813392 h 813392"/>
              <a:gd name="connsiteX83" fmla="*/ 296176 w 1620000"/>
              <a:gd name="connsiteY83" fmla="*/ 813392 h 813392"/>
              <a:gd name="connsiteX84" fmla="*/ 163579 w 1620000"/>
              <a:gd name="connsiteY84" fmla="*/ 812050 h 813392"/>
              <a:gd name="connsiteX85" fmla="*/ 284030 w 1620000"/>
              <a:gd name="connsiteY85" fmla="*/ 624208 h 813392"/>
              <a:gd name="connsiteX86" fmla="*/ 495488 w 1620000"/>
              <a:gd name="connsiteY86" fmla="*/ 511503 h 813392"/>
              <a:gd name="connsiteX87" fmla="*/ 527609 w 1620000"/>
              <a:gd name="connsiteY87" fmla="*/ 377331 h 813392"/>
              <a:gd name="connsiteX88" fmla="*/ 693563 w 1620000"/>
              <a:gd name="connsiteY88" fmla="*/ 256575 h 813392"/>
              <a:gd name="connsiteX89" fmla="*/ 808661 w 1620000"/>
              <a:gd name="connsiteY89" fmla="*/ 170705 h 813392"/>
              <a:gd name="connsiteX90" fmla="*/ 926435 w 1620000"/>
              <a:gd name="connsiteY90" fmla="*/ 256575 h 813392"/>
              <a:gd name="connsiteX91" fmla="*/ 1089713 w 1620000"/>
              <a:gd name="connsiteY91" fmla="*/ 377331 h 813392"/>
              <a:gd name="connsiteX92" fmla="*/ 1124510 w 1620000"/>
              <a:gd name="connsiteY92" fmla="*/ 511503 h 813392"/>
              <a:gd name="connsiteX93" fmla="*/ 1333292 w 1620000"/>
              <a:gd name="connsiteY93" fmla="*/ 624208 h 813392"/>
              <a:gd name="connsiteX94" fmla="*/ 1456420 w 1620000"/>
              <a:gd name="connsiteY94" fmla="*/ 812050 h 813392"/>
              <a:gd name="connsiteX95" fmla="*/ 1455182 w 1620000"/>
              <a:gd name="connsiteY95" fmla="*/ 813392 h 813392"/>
              <a:gd name="connsiteX96" fmla="*/ 1359953 w 1620000"/>
              <a:gd name="connsiteY96" fmla="*/ 813392 h 813392"/>
              <a:gd name="connsiteX97" fmla="*/ 1360529 w 1620000"/>
              <a:gd name="connsiteY97" fmla="*/ 812261 h 813392"/>
              <a:gd name="connsiteX98" fmla="*/ 1272123 w 1620000"/>
              <a:gd name="connsiteY98" fmla="*/ 699681 h 813392"/>
              <a:gd name="connsiteX99" fmla="*/ 1122100 w 1620000"/>
              <a:gd name="connsiteY99" fmla="*/ 554937 h 813392"/>
              <a:gd name="connsiteX100" fmla="*/ 1119421 w 1620000"/>
              <a:gd name="connsiteY100" fmla="*/ 525451 h 813392"/>
              <a:gd name="connsiteX101" fmla="*/ 1084595 w 1620000"/>
              <a:gd name="connsiteY101" fmla="*/ 520090 h 813392"/>
              <a:gd name="connsiteX102" fmla="*/ 929214 w 1620000"/>
              <a:gd name="connsiteY102" fmla="*/ 380706 h 813392"/>
              <a:gd name="connsiteX103" fmla="*/ 808660 w 1620000"/>
              <a:gd name="connsiteY103" fmla="*/ 302972 h 813392"/>
              <a:gd name="connsiteX104" fmla="*/ 690785 w 1620000"/>
              <a:gd name="connsiteY104" fmla="*/ 380706 h 813392"/>
              <a:gd name="connsiteX105" fmla="*/ 535405 w 1620000"/>
              <a:gd name="connsiteY105" fmla="*/ 520090 h 813392"/>
              <a:gd name="connsiteX106" fmla="*/ 500578 w 1620000"/>
              <a:gd name="connsiteY106" fmla="*/ 525451 h 813392"/>
              <a:gd name="connsiteX107" fmla="*/ 497899 w 1620000"/>
              <a:gd name="connsiteY107" fmla="*/ 554937 h 813392"/>
              <a:gd name="connsiteX108" fmla="*/ 347876 w 1620000"/>
              <a:gd name="connsiteY108" fmla="*/ 699681 h 813392"/>
              <a:gd name="connsiteX109" fmla="*/ 259470 w 1620000"/>
              <a:gd name="connsiteY109" fmla="*/ 812261 h 813392"/>
              <a:gd name="connsiteX110" fmla="*/ 260046 w 1620000"/>
              <a:gd name="connsiteY110" fmla="*/ 813392 h 813392"/>
              <a:gd name="connsiteX111" fmla="*/ 164816 w 1620000"/>
              <a:gd name="connsiteY111" fmla="*/ 813392 h 813392"/>
              <a:gd name="connsiteX112" fmla="*/ 0 w 1620000"/>
              <a:gd name="connsiteY112" fmla="*/ 810000 h 813392"/>
              <a:gd name="connsiteX113" fmla="*/ 139240 w 1620000"/>
              <a:gd name="connsiteY113" fmla="*/ 638344 h 813392"/>
              <a:gd name="connsiteX114" fmla="*/ 396298 w 1620000"/>
              <a:gd name="connsiteY114" fmla="*/ 421093 h 813392"/>
              <a:gd name="connsiteX115" fmla="*/ 498050 w 1620000"/>
              <a:gd name="connsiteY115" fmla="*/ 249438 h 813392"/>
              <a:gd name="connsiteX116" fmla="*/ 811339 w 1620000"/>
              <a:gd name="connsiteY116" fmla="*/ 0 h 813392"/>
              <a:gd name="connsiteX117" fmla="*/ 1121951 w 1620000"/>
              <a:gd name="connsiteY117" fmla="*/ 249438 h 813392"/>
              <a:gd name="connsiteX118" fmla="*/ 1223703 w 1620000"/>
              <a:gd name="connsiteY118" fmla="*/ 421093 h 813392"/>
              <a:gd name="connsiteX119" fmla="*/ 1483438 w 1620000"/>
              <a:gd name="connsiteY119" fmla="*/ 638344 h 813392"/>
              <a:gd name="connsiteX120" fmla="*/ 1620000 w 1620000"/>
              <a:gd name="connsiteY120" fmla="*/ 810000 h 813392"/>
              <a:gd name="connsiteX121" fmla="*/ 1606129 w 1620000"/>
              <a:gd name="connsiteY121" fmla="*/ 813392 h 813392"/>
              <a:gd name="connsiteX122" fmla="*/ 1500825 w 1620000"/>
              <a:gd name="connsiteY122" fmla="*/ 813392 h 813392"/>
              <a:gd name="connsiteX123" fmla="*/ 1504931 w 1620000"/>
              <a:gd name="connsiteY123" fmla="*/ 810001 h 813392"/>
              <a:gd name="connsiteX124" fmla="*/ 1368355 w 1620000"/>
              <a:gd name="connsiteY124" fmla="*/ 606114 h 813392"/>
              <a:gd name="connsiteX125" fmla="*/ 1162152 w 1620000"/>
              <a:gd name="connsiteY125" fmla="*/ 477343 h 813392"/>
              <a:gd name="connsiteX126" fmla="*/ 1044322 w 1620000"/>
              <a:gd name="connsiteY126" fmla="*/ 278822 h 813392"/>
              <a:gd name="connsiteX127" fmla="*/ 811339 w 1620000"/>
              <a:gd name="connsiteY127" fmla="*/ 123225 h 813392"/>
              <a:gd name="connsiteX128" fmla="*/ 578356 w 1620000"/>
              <a:gd name="connsiteY128" fmla="*/ 278822 h 813392"/>
              <a:gd name="connsiteX129" fmla="*/ 460527 w 1620000"/>
              <a:gd name="connsiteY129" fmla="*/ 477343 h 813392"/>
              <a:gd name="connsiteX130" fmla="*/ 251645 w 1620000"/>
              <a:gd name="connsiteY130" fmla="*/ 606114 h 813392"/>
              <a:gd name="connsiteX131" fmla="*/ 115070 w 1620000"/>
              <a:gd name="connsiteY131" fmla="*/ 810001 h 813392"/>
              <a:gd name="connsiteX132" fmla="*/ 119366 w 1620000"/>
              <a:gd name="connsiteY132" fmla="*/ 813392 h 813392"/>
              <a:gd name="connsiteX133" fmla="*/ 14413 w 1620000"/>
              <a:gd name="connsiteY133" fmla="*/ 813392 h 813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</a:cxnLst>
            <a:rect l="l" t="t" r="r" b="b"/>
            <a:pathLst>
              <a:path w="1620000" h="813392">
                <a:moveTo>
                  <a:pt x="1041267" y="678440"/>
                </a:moveTo>
                <a:cubicBezTo>
                  <a:pt x="1041267" y="678440"/>
                  <a:pt x="1089543" y="635617"/>
                  <a:pt x="1105634" y="592794"/>
                </a:cubicBezTo>
                <a:cubicBezTo>
                  <a:pt x="1105634" y="592794"/>
                  <a:pt x="1105634" y="590118"/>
                  <a:pt x="1108316" y="590118"/>
                </a:cubicBezTo>
                <a:cubicBezTo>
                  <a:pt x="1124409" y="590118"/>
                  <a:pt x="1188776" y="592794"/>
                  <a:pt x="1215596" y="643646"/>
                </a:cubicBezTo>
                <a:cubicBezTo>
                  <a:pt x="1247779" y="702528"/>
                  <a:pt x="1223642" y="721263"/>
                  <a:pt x="1207550" y="715910"/>
                </a:cubicBezTo>
                <a:cubicBezTo>
                  <a:pt x="1188776" y="713234"/>
                  <a:pt x="1194140" y="686469"/>
                  <a:pt x="1210232" y="683793"/>
                </a:cubicBezTo>
                <a:cubicBezTo>
                  <a:pt x="1210232" y="683793"/>
                  <a:pt x="1186094" y="665058"/>
                  <a:pt x="1183412" y="699851"/>
                </a:cubicBezTo>
                <a:cubicBezTo>
                  <a:pt x="1180730" y="737321"/>
                  <a:pt x="1212914" y="734645"/>
                  <a:pt x="1242415" y="713234"/>
                </a:cubicBezTo>
                <a:cubicBezTo>
                  <a:pt x="1242415" y="713234"/>
                  <a:pt x="1312147" y="745350"/>
                  <a:pt x="1325557" y="809585"/>
                </a:cubicBezTo>
                <a:lnTo>
                  <a:pt x="1323827" y="813392"/>
                </a:lnTo>
                <a:lnTo>
                  <a:pt x="1163039" y="813392"/>
                </a:lnTo>
                <a:lnTo>
                  <a:pt x="1164638" y="809585"/>
                </a:lnTo>
                <a:cubicBezTo>
                  <a:pt x="1164638" y="772115"/>
                  <a:pt x="1089543" y="731968"/>
                  <a:pt x="1089543" y="731968"/>
                </a:cubicBezTo>
                <a:cubicBezTo>
                  <a:pt x="1073451" y="697175"/>
                  <a:pt x="1041267" y="678440"/>
                  <a:pt x="1041267" y="678440"/>
                </a:cubicBezTo>
                <a:close/>
                <a:moveTo>
                  <a:pt x="961169" y="691864"/>
                </a:moveTo>
                <a:cubicBezTo>
                  <a:pt x="961169" y="691864"/>
                  <a:pt x="963848" y="657019"/>
                  <a:pt x="963848" y="624854"/>
                </a:cubicBezTo>
                <a:cubicBezTo>
                  <a:pt x="963848" y="624854"/>
                  <a:pt x="1046908" y="536402"/>
                  <a:pt x="1105853" y="525680"/>
                </a:cubicBezTo>
                <a:cubicBezTo>
                  <a:pt x="1105853" y="525680"/>
                  <a:pt x="1111212" y="587329"/>
                  <a:pt x="1030832" y="681142"/>
                </a:cubicBezTo>
                <a:cubicBezTo>
                  <a:pt x="1030832" y="681142"/>
                  <a:pt x="985283" y="683822"/>
                  <a:pt x="961169" y="691864"/>
                </a:cubicBezTo>
                <a:close/>
                <a:moveTo>
                  <a:pt x="951017" y="715735"/>
                </a:moveTo>
                <a:cubicBezTo>
                  <a:pt x="951017" y="715735"/>
                  <a:pt x="969788" y="707690"/>
                  <a:pt x="991241" y="707690"/>
                </a:cubicBezTo>
                <a:cubicBezTo>
                  <a:pt x="1012694" y="710372"/>
                  <a:pt x="1039511" y="721098"/>
                  <a:pt x="1055600" y="758641"/>
                </a:cubicBezTo>
                <a:cubicBezTo>
                  <a:pt x="1055600" y="758641"/>
                  <a:pt x="1114596" y="772049"/>
                  <a:pt x="1114596" y="809593"/>
                </a:cubicBezTo>
                <a:lnTo>
                  <a:pt x="1113022" y="813392"/>
                </a:lnTo>
                <a:lnTo>
                  <a:pt x="985316" y="813392"/>
                </a:lnTo>
                <a:lnTo>
                  <a:pt x="985877" y="809593"/>
                </a:lnTo>
                <a:cubicBezTo>
                  <a:pt x="985877" y="755960"/>
                  <a:pt x="951017" y="715735"/>
                  <a:pt x="951017" y="715735"/>
                </a:cubicBezTo>
                <a:close/>
                <a:moveTo>
                  <a:pt x="698881" y="652692"/>
                </a:moveTo>
                <a:cubicBezTo>
                  <a:pt x="690176" y="586457"/>
                  <a:pt x="755720" y="565918"/>
                  <a:pt x="755720" y="565918"/>
                </a:cubicBezTo>
                <a:cubicBezTo>
                  <a:pt x="755720" y="565918"/>
                  <a:pt x="769097" y="525680"/>
                  <a:pt x="811901" y="525680"/>
                </a:cubicBezTo>
                <a:cubicBezTo>
                  <a:pt x="852031" y="525680"/>
                  <a:pt x="868083" y="565918"/>
                  <a:pt x="868083" y="565918"/>
                </a:cubicBezTo>
                <a:cubicBezTo>
                  <a:pt x="868083" y="565918"/>
                  <a:pt x="951017" y="592744"/>
                  <a:pt x="913563" y="683950"/>
                </a:cubicBezTo>
                <a:cubicBezTo>
                  <a:pt x="913563" y="683950"/>
                  <a:pt x="865407" y="657125"/>
                  <a:pt x="811901" y="657125"/>
                </a:cubicBezTo>
                <a:cubicBezTo>
                  <a:pt x="755720" y="657125"/>
                  <a:pt x="707565" y="683950"/>
                  <a:pt x="707565" y="683950"/>
                </a:cubicBezTo>
                <a:cubicBezTo>
                  <a:pt x="702883" y="672549"/>
                  <a:pt x="700124" y="662154"/>
                  <a:pt x="698881" y="652692"/>
                </a:cubicBezTo>
                <a:close/>
                <a:moveTo>
                  <a:pt x="680264" y="809434"/>
                </a:moveTo>
                <a:cubicBezTo>
                  <a:pt x="680264" y="738258"/>
                  <a:pt x="737844" y="680558"/>
                  <a:pt x="808872" y="680558"/>
                </a:cubicBezTo>
                <a:cubicBezTo>
                  <a:pt x="879900" y="680558"/>
                  <a:pt x="937479" y="738258"/>
                  <a:pt x="937479" y="809434"/>
                </a:cubicBezTo>
                <a:lnTo>
                  <a:pt x="936682" y="813392"/>
                </a:lnTo>
                <a:lnTo>
                  <a:pt x="681062" y="813392"/>
                </a:lnTo>
                <a:close/>
                <a:moveTo>
                  <a:pt x="573091" y="535612"/>
                </a:moveTo>
                <a:cubicBezTo>
                  <a:pt x="573091" y="535612"/>
                  <a:pt x="575768" y="473889"/>
                  <a:pt x="621276" y="433635"/>
                </a:cubicBezTo>
                <a:cubicBezTo>
                  <a:pt x="666784" y="393381"/>
                  <a:pt x="714969" y="401431"/>
                  <a:pt x="717646" y="430952"/>
                </a:cubicBezTo>
                <a:cubicBezTo>
                  <a:pt x="717646" y="460471"/>
                  <a:pt x="685522" y="444369"/>
                  <a:pt x="685522" y="444369"/>
                </a:cubicBezTo>
                <a:cubicBezTo>
                  <a:pt x="685522" y="444369"/>
                  <a:pt x="712292" y="471205"/>
                  <a:pt x="723000" y="449737"/>
                </a:cubicBezTo>
                <a:cubicBezTo>
                  <a:pt x="733707" y="428268"/>
                  <a:pt x="717646" y="406799"/>
                  <a:pt x="709615" y="398748"/>
                </a:cubicBezTo>
                <a:cubicBezTo>
                  <a:pt x="709615" y="398748"/>
                  <a:pt x="741738" y="328974"/>
                  <a:pt x="811338" y="328974"/>
                </a:cubicBezTo>
                <a:cubicBezTo>
                  <a:pt x="878261" y="328974"/>
                  <a:pt x="910385" y="398748"/>
                  <a:pt x="910385" y="398748"/>
                </a:cubicBezTo>
                <a:cubicBezTo>
                  <a:pt x="902354" y="406799"/>
                  <a:pt x="886292" y="428268"/>
                  <a:pt x="897000" y="449737"/>
                </a:cubicBezTo>
                <a:cubicBezTo>
                  <a:pt x="907708" y="471205"/>
                  <a:pt x="934477" y="444369"/>
                  <a:pt x="934477" y="444369"/>
                </a:cubicBezTo>
                <a:cubicBezTo>
                  <a:pt x="934477" y="444369"/>
                  <a:pt x="902354" y="460471"/>
                  <a:pt x="902354" y="430952"/>
                </a:cubicBezTo>
                <a:cubicBezTo>
                  <a:pt x="905031" y="401431"/>
                  <a:pt x="953215" y="393381"/>
                  <a:pt x="998723" y="433635"/>
                </a:cubicBezTo>
                <a:cubicBezTo>
                  <a:pt x="1044231" y="473889"/>
                  <a:pt x="1046908" y="535612"/>
                  <a:pt x="1046908" y="535612"/>
                </a:cubicBezTo>
                <a:cubicBezTo>
                  <a:pt x="1017462" y="557081"/>
                  <a:pt x="961246" y="616120"/>
                  <a:pt x="961246" y="616120"/>
                </a:cubicBezTo>
                <a:cubicBezTo>
                  <a:pt x="961246" y="616120"/>
                  <a:pt x="950538" y="565131"/>
                  <a:pt x="891646" y="543663"/>
                </a:cubicBezTo>
                <a:cubicBezTo>
                  <a:pt x="891646" y="543663"/>
                  <a:pt x="856846" y="479256"/>
                  <a:pt x="811338" y="479256"/>
                </a:cubicBezTo>
                <a:cubicBezTo>
                  <a:pt x="763154" y="479256"/>
                  <a:pt x="728353" y="543663"/>
                  <a:pt x="728353" y="543663"/>
                </a:cubicBezTo>
                <a:cubicBezTo>
                  <a:pt x="672138" y="565131"/>
                  <a:pt x="658754" y="616120"/>
                  <a:pt x="658754" y="616120"/>
                </a:cubicBezTo>
                <a:cubicBezTo>
                  <a:pt x="658754" y="616120"/>
                  <a:pt x="602538" y="557081"/>
                  <a:pt x="573091" y="535612"/>
                </a:cubicBezTo>
                <a:close/>
                <a:moveTo>
                  <a:pt x="514147" y="525680"/>
                </a:moveTo>
                <a:cubicBezTo>
                  <a:pt x="573092" y="536402"/>
                  <a:pt x="656151" y="624854"/>
                  <a:pt x="656151" y="624854"/>
                </a:cubicBezTo>
                <a:cubicBezTo>
                  <a:pt x="656151" y="657019"/>
                  <a:pt x="658830" y="691864"/>
                  <a:pt x="658830" y="691864"/>
                </a:cubicBezTo>
                <a:cubicBezTo>
                  <a:pt x="634716" y="683822"/>
                  <a:pt x="589168" y="681142"/>
                  <a:pt x="589168" y="681142"/>
                </a:cubicBezTo>
                <a:cubicBezTo>
                  <a:pt x="508788" y="587329"/>
                  <a:pt x="514147" y="525680"/>
                  <a:pt x="514147" y="525680"/>
                </a:cubicBezTo>
                <a:close/>
                <a:moveTo>
                  <a:pt x="503147" y="809593"/>
                </a:moveTo>
                <a:cubicBezTo>
                  <a:pt x="503147" y="772049"/>
                  <a:pt x="565085" y="758641"/>
                  <a:pt x="565085" y="758641"/>
                </a:cubicBezTo>
                <a:cubicBezTo>
                  <a:pt x="581243" y="721098"/>
                  <a:pt x="608173" y="710372"/>
                  <a:pt x="629716" y="707690"/>
                </a:cubicBezTo>
                <a:cubicBezTo>
                  <a:pt x="651261" y="707690"/>
                  <a:pt x="670111" y="715735"/>
                  <a:pt x="670111" y="715735"/>
                </a:cubicBezTo>
                <a:cubicBezTo>
                  <a:pt x="670111" y="715735"/>
                  <a:pt x="637795" y="755960"/>
                  <a:pt x="637795" y="809593"/>
                </a:cubicBezTo>
                <a:lnTo>
                  <a:pt x="638315" y="813392"/>
                </a:lnTo>
                <a:lnTo>
                  <a:pt x="504800" y="813392"/>
                </a:lnTo>
                <a:close/>
                <a:moveTo>
                  <a:pt x="294443" y="809585"/>
                </a:moveTo>
                <a:cubicBezTo>
                  <a:pt x="307873" y="745350"/>
                  <a:pt x="377710" y="713234"/>
                  <a:pt x="377710" y="713234"/>
                </a:cubicBezTo>
                <a:cubicBezTo>
                  <a:pt x="407256" y="734645"/>
                  <a:pt x="439488" y="737321"/>
                  <a:pt x="436802" y="699851"/>
                </a:cubicBezTo>
                <a:cubicBezTo>
                  <a:pt x="434117" y="665058"/>
                  <a:pt x="409942" y="683793"/>
                  <a:pt x="409942" y="683793"/>
                </a:cubicBezTo>
                <a:cubicBezTo>
                  <a:pt x="426058" y="686469"/>
                  <a:pt x="428744" y="713234"/>
                  <a:pt x="412629" y="715910"/>
                </a:cubicBezTo>
                <a:cubicBezTo>
                  <a:pt x="396512" y="721263"/>
                  <a:pt x="369651" y="702528"/>
                  <a:pt x="404570" y="643646"/>
                </a:cubicBezTo>
                <a:cubicBezTo>
                  <a:pt x="431431" y="592794"/>
                  <a:pt x="495895" y="590118"/>
                  <a:pt x="512012" y="590118"/>
                </a:cubicBezTo>
                <a:cubicBezTo>
                  <a:pt x="514698" y="590118"/>
                  <a:pt x="514698" y="592794"/>
                  <a:pt x="514698" y="592794"/>
                </a:cubicBezTo>
                <a:cubicBezTo>
                  <a:pt x="530814" y="635617"/>
                  <a:pt x="576476" y="678440"/>
                  <a:pt x="576476" y="678440"/>
                </a:cubicBezTo>
                <a:cubicBezTo>
                  <a:pt x="576476" y="678440"/>
                  <a:pt x="546930" y="697175"/>
                  <a:pt x="530814" y="731968"/>
                </a:cubicBezTo>
                <a:cubicBezTo>
                  <a:pt x="530814" y="731968"/>
                  <a:pt x="455605" y="772115"/>
                  <a:pt x="455605" y="809585"/>
                </a:cubicBezTo>
                <a:lnTo>
                  <a:pt x="457207" y="813392"/>
                </a:lnTo>
                <a:lnTo>
                  <a:pt x="296176" y="813392"/>
                </a:lnTo>
                <a:close/>
                <a:moveTo>
                  <a:pt x="163579" y="812050"/>
                </a:moveTo>
                <a:cubicBezTo>
                  <a:pt x="203729" y="779849"/>
                  <a:pt x="217112" y="726179"/>
                  <a:pt x="284030" y="624208"/>
                </a:cubicBezTo>
                <a:cubicBezTo>
                  <a:pt x="353624" y="519554"/>
                  <a:pt x="495488" y="511503"/>
                  <a:pt x="495488" y="511503"/>
                </a:cubicBezTo>
                <a:cubicBezTo>
                  <a:pt x="495488" y="511503"/>
                  <a:pt x="484781" y="436367"/>
                  <a:pt x="527609" y="377331"/>
                </a:cubicBezTo>
                <a:cubicBezTo>
                  <a:pt x="573112" y="318294"/>
                  <a:pt x="658766" y="275360"/>
                  <a:pt x="693563" y="256575"/>
                </a:cubicBezTo>
                <a:cubicBezTo>
                  <a:pt x="728360" y="240474"/>
                  <a:pt x="787247" y="194856"/>
                  <a:pt x="808661" y="170705"/>
                </a:cubicBezTo>
                <a:cubicBezTo>
                  <a:pt x="832751" y="194856"/>
                  <a:pt x="891638" y="240474"/>
                  <a:pt x="926435" y="256575"/>
                </a:cubicBezTo>
                <a:cubicBezTo>
                  <a:pt x="961232" y="275360"/>
                  <a:pt x="1046886" y="318294"/>
                  <a:pt x="1089713" y="377331"/>
                </a:cubicBezTo>
                <a:cubicBezTo>
                  <a:pt x="1135217" y="436367"/>
                  <a:pt x="1124510" y="511503"/>
                  <a:pt x="1124510" y="511503"/>
                </a:cubicBezTo>
                <a:cubicBezTo>
                  <a:pt x="1124510" y="511503"/>
                  <a:pt x="1266374" y="519554"/>
                  <a:pt x="1333292" y="624208"/>
                </a:cubicBezTo>
                <a:cubicBezTo>
                  <a:pt x="1402886" y="726179"/>
                  <a:pt x="1416270" y="779849"/>
                  <a:pt x="1456420" y="812050"/>
                </a:cubicBezTo>
                <a:lnTo>
                  <a:pt x="1455182" y="813392"/>
                </a:lnTo>
                <a:lnTo>
                  <a:pt x="1359953" y="813392"/>
                </a:lnTo>
                <a:lnTo>
                  <a:pt x="1360529" y="812261"/>
                </a:lnTo>
                <a:cubicBezTo>
                  <a:pt x="1331060" y="731847"/>
                  <a:pt x="1272123" y="699681"/>
                  <a:pt x="1272123" y="699681"/>
                </a:cubicBezTo>
                <a:cubicBezTo>
                  <a:pt x="1231938" y="568339"/>
                  <a:pt x="1122100" y="554937"/>
                  <a:pt x="1122100" y="554937"/>
                </a:cubicBezTo>
                <a:cubicBezTo>
                  <a:pt x="1119421" y="530812"/>
                  <a:pt x="1119421" y="525451"/>
                  <a:pt x="1119421" y="525451"/>
                </a:cubicBezTo>
                <a:cubicBezTo>
                  <a:pt x="1119421" y="525451"/>
                  <a:pt x="1111384" y="514729"/>
                  <a:pt x="1084595" y="520090"/>
                </a:cubicBezTo>
                <a:cubicBezTo>
                  <a:pt x="1084595" y="520090"/>
                  <a:pt x="1052447" y="404830"/>
                  <a:pt x="929214" y="380706"/>
                </a:cubicBezTo>
                <a:cubicBezTo>
                  <a:pt x="929214" y="380706"/>
                  <a:pt x="880993" y="316375"/>
                  <a:pt x="808660" y="302972"/>
                </a:cubicBezTo>
                <a:cubicBezTo>
                  <a:pt x="739007" y="316375"/>
                  <a:pt x="690785" y="380706"/>
                  <a:pt x="690785" y="380706"/>
                </a:cubicBezTo>
                <a:cubicBezTo>
                  <a:pt x="567552" y="404830"/>
                  <a:pt x="535405" y="520090"/>
                  <a:pt x="535405" y="520090"/>
                </a:cubicBezTo>
                <a:cubicBezTo>
                  <a:pt x="508615" y="514729"/>
                  <a:pt x="500578" y="525451"/>
                  <a:pt x="500578" y="525451"/>
                </a:cubicBezTo>
                <a:cubicBezTo>
                  <a:pt x="500578" y="525451"/>
                  <a:pt x="500578" y="530812"/>
                  <a:pt x="497899" y="554937"/>
                </a:cubicBezTo>
                <a:cubicBezTo>
                  <a:pt x="497899" y="554937"/>
                  <a:pt x="385382" y="568339"/>
                  <a:pt x="347876" y="699681"/>
                </a:cubicBezTo>
                <a:cubicBezTo>
                  <a:pt x="347876" y="699681"/>
                  <a:pt x="288939" y="731847"/>
                  <a:pt x="259470" y="812261"/>
                </a:cubicBezTo>
                <a:lnTo>
                  <a:pt x="260046" y="813392"/>
                </a:lnTo>
                <a:lnTo>
                  <a:pt x="164816" y="813392"/>
                </a:lnTo>
                <a:close/>
                <a:moveTo>
                  <a:pt x="0" y="810000"/>
                </a:moveTo>
                <a:cubicBezTo>
                  <a:pt x="66942" y="793908"/>
                  <a:pt x="26777" y="812683"/>
                  <a:pt x="139240" y="638344"/>
                </a:cubicBezTo>
                <a:cubicBezTo>
                  <a:pt x="249025" y="464007"/>
                  <a:pt x="396298" y="421093"/>
                  <a:pt x="396298" y="421093"/>
                </a:cubicBezTo>
                <a:cubicBezTo>
                  <a:pt x="396298" y="421093"/>
                  <a:pt x="401653" y="316490"/>
                  <a:pt x="498050" y="249438"/>
                </a:cubicBezTo>
                <a:cubicBezTo>
                  <a:pt x="597124" y="179702"/>
                  <a:pt x="747075" y="128742"/>
                  <a:pt x="811339" y="0"/>
                </a:cubicBezTo>
                <a:cubicBezTo>
                  <a:pt x="872926" y="128742"/>
                  <a:pt x="1022876" y="179702"/>
                  <a:pt x="1121951" y="249438"/>
                </a:cubicBezTo>
                <a:cubicBezTo>
                  <a:pt x="1221025" y="316490"/>
                  <a:pt x="1223703" y="421093"/>
                  <a:pt x="1223703" y="421093"/>
                </a:cubicBezTo>
                <a:cubicBezTo>
                  <a:pt x="1223703" y="421093"/>
                  <a:pt x="1370976" y="464007"/>
                  <a:pt x="1483438" y="638344"/>
                </a:cubicBezTo>
                <a:cubicBezTo>
                  <a:pt x="1593223" y="812683"/>
                  <a:pt x="1555736" y="793908"/>
                  <a:pt x="1620000" y="810000"/>
                </a:cubicBezTo>
                <a:lnTo>
                  <a:pt x="1606129" y="813392"/>
                </a:lnTo>
                <a:lnTo>
                  <a:pt x="1500825" y="813392"/>
                </a:lnTo>
                <a:lnTo>
                  <a:pt x="1504931" y="810001"/>
                </a:lnTo>
                <a:cubicBezTo>
                  <a:pt x="1454049" y="785856"/>
                  <a:pt x="1440659" y="713423"/>
                  <a:pt x="1368355" y="606114"/>
                </a:cubicBezTo>
                <a:cubicBezTo>
                  <a:pt x="1296050" y="496123"/>
                  <a:pt x="1162152" y="477343"/>
                  <a:pt x="1162152" y="477343"/>
                </a:cubicBezTo>
                <a:cubicBezTo>
                  <a:pt x="1162152" y="477343"/>
                  <a:pt x="1146084" y="351256"/>
                  <a:pt x="1044322" y="278822"/>
                </a:cubicBezTo>
                <a:cubicBezTo>
                  <a:pt x="942559" y="206389"/>
                  <a:pt x="883644" y="206389"/>
                  <a:pt x="811339" y="123225"/>
                </a:cubicBezTo>
                <a:cubicBezTo>
                  <a:pt x="739034" y="206389"/>
                  <a:pt x="680119" y="206389"/>
                  <a:pt x="578356" y="278822"/>
                </a:cubicBezTo>
                <a:cubicBezTo>
                  <a:pt x="476594" y="351256"/>
                  <a:pt x="460527" y="477343"/>
                  <a:pt x="460527" y="477343"/>
                </a:cubicBezTo>
                <a:cubicBezTo>
                  <a:pt x="460527" y="477343"/>
                  <a:pt x="323950" y="496123"/>
                  <a:pt x="251645" y="606114"/>
                </a:cubicBezTo>
                <a:cubicBezTo>
                  <a:pt x="182019" y="713423"/>
                  <a:pt x="168629" y="785856"/>
                  <a:pt x="115070" y="810001"/>
                </a:cubicBezTo>
                <a:lnTo>
                  <a:pt x="119366" y="813392"/>
                </a:lnTo>
                <a:lnTo>
                  <a:pt x="14413" y="813392"/>
                </a:lnTo>
                <a:close/>
              </a:path>
            </a:pathLst>
          </a:custGeom>
          <a:solidFill>
            <a:srgbClr val="004DA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75" name="矩形 74"/>
          <p:cNvSpPr/>
          <p:nvPr/>
        </p:nvSpPr>
        <p:spPr>
          <a:xfrm>
            <a:off x="8568498" y="2245206"/>
            <a:ext cx="923330" cy="2800767"/>
          </a:xfrm>
          <a:prstGeom prst="rect">
            <a:avLst/>
          </a:prstGeom>
        </p:spPr>
        <p:txBody>
          <a:bodyPr vert="horz" wrap="square">
            <a:spAutoFit/>
          </a:bodyPr>
          <a:lstStyle/>
          <a:p>
            <a:pPr algn="just"/>
            <a:r>
              <a:rPr lang="zh-CN" altLang="en-US" sz="1600" dirty="0">
                <a:cs typeface="+mn-ea"/>
                <a:sym typeface="+mn-lt"/>
              </a:rPr>
              <a:t>作家，但得衣食、祭祀、宾客之费无缺，足矣。毋过求赢余，为世所讥。</a:t>
            </a:r>
            <a:endParaRPr lang="zh-CN" altLang="en-US" sz="1600" dirty="0">
              <a:cs typeface="+mn-ea"/>
              <a:sym typeface="+mn-lt"/>
            </a:endParaRPr>
          </a:p>
        </p:txBody>
      </p:sp>
      <p:sp>
        <p:nvSpPr>
          <p:cNvPr id="47" name="文本占位符 214"/>
          <p:cNvSpPr txBox="1"/>
          <p:nvPr/>
        </p:nvSpPr>
        <p:spPr>
          <a:xfrm>
            <a:off x="4399438" y="661674"/>
            <a:ext cx="3320099" cy="594250"/>
          </a:xfrm>
          <a:prstGeom prst="rect">
            <a:avLst/>
          </a:prstGeom>
        </p:spPr>
        <p:txBody>
          <a:bodyPr anchor="ctr"/>
          <a:lstStyle>
            <a:lvl1pPr marL="0" indent="0" algn="ctr" defTabSz="914400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3600" kern="1200">
                <a:solidFill>
                  <a:srgbClr val="004DA1"/>
                </a:solidFill>
                <a:latin typeface="+mj-ea"/>
                <a:ea typeface="+mj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dist"/>
            <a:r>
              <a:rPr lang="zh-CN" altLang="en-US" dirty="0" smtClean="0">
                <a:latin typeface="+mn-lt"/>
                <a:ea typeface="+mn-ea"/>
                <a:cs typeface="+mn-ea"/>
                <a:sym typeface="+mn-lt"/>
              </a:rPr>
              <a:t>家训介绍</a:t>
            </a:r>
            <a:endParaRPr lang="zh-CN" altLang="en-US" dirty="0">
              <a:latin typeface="+mn-lt"/>
              <a:ea typeface="+mn-ea"/>
              <a:cs typeface="+mn-ea"/>
              <a:sym typeface="+mn-lt"/>
            </a:endParaRPr>
          </a:p>
        </p:txBody>
      </p:sp>
    </p:spTree>
  </p:cSld>
  <p:clrMapOvr>
    <a:masterClrMapping/>
  </p:clrMapOvr>
  <p:transition spd="slow" advClick="0" advTm="300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14" presetClass="entr" presetSubtype="5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vertical)">
                                      <p:cBhvr>
                                        <p:cTn id="21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3750"/>
                            </p:stCondLst>
                            <p:childTnLst>
                              <p:par>
                                <p:cTn id="23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475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25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5750"/>
                            </p:stCondLst>
                            <p:childTnLst>
                              <p:par>
                                <p:cTn id="37" presetID="14" presetClass="entr" presetSubtype="5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vertical)">
                                      <p:cBhvr>
                                        <p:cTn id="39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7750"/>
                            </p:stCondLst>
                            <p:childTnLst>
                              <p:par>
                                <p:cTn id="41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8750"/>
                            </p:stCondLst>
                            <p:childTnLst>
                              <p:par>
                                <p:cTn id="4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9250"/>
                            </p:stCondLst>
                            <p:childTnLst>
                              <p:par>
                                <p:cTn id="5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9750"/>
                            </p:stCondLst>
                            <p:childTnLst>
                              <p:par>
                                <p:cTn id="55" presetID="14" presetClass="entr" presetSubtype="5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vertical)">
                                      <p:cBhvr>
                                        <p:cTn id="57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62" grpId="0">
        <p:bldAsOne/>
      </p:bldGraphic>
      <p:bldP spid="31" grpId="0" animBg="1"/>
      <p:bldP spid="32" grpId="0" animBg="1"/>
      <p:bldP spid="73" grpId="0"/>
      <p:bldGraphic spid="64" grpId="0">
        <p:bldAsOne/>
      </p:bldGraphic>
      <p:bldP spid="28" grpId="0" animBg="1"/>
      <p:bldP spid="29" grpId="0" animBg="1"/>
      <p:bldP spid="74" grpId="0"/>
      <p:bldGraphic spid="67" grpId="0">
        <p:bldAsOne/>
      </p:bldGraphic>
      <p:bldP spid="25" grpId="0" animBg="1"/>
      <p:bldP spid="26" grpId="0" animBg="1"/>
      <p:bldP spid="75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任意多边形 17"/>
          <p:cNvSpPr/>
          <p:nvPr/>
        </p:nvSpPr>
        <p:spPr>
          <a:xfrm>
            <a:off x="2005670" y="2031259"/>
            <a:ext cx="2385355" cy="3769466"/>
          </a:xfrm>
          <a:custGeom>
            <a:avLst/>
            <a:gdLst>
              <a:gd name="connsiteX0" fmla="*/ 2161782 w 2385355"/>
              <a:gd name="connsiteY0" fmla="*/ 3632839 h 3769466"/>
              <a:gd name="connsiteX1" fmla="*/ 2196060 w 2385355"/>
              <a:gd name="connsiteY1" fmla="*/ 3659544 h 3769466"/>
              <a:gd name="connsiteX2" fmla="*/ 2196060 w 2385355"/>
              <a:gd name="connsiteY2" fmla="*/ 3696020 h 3769466"/>
              <a:gd name="connsiteX3" fmla="*/ 2144319 w 2385355"/>
              <a:gd name="connsiteY3" fmla="*/ 3690809 h 3769466"/>
              <a:gd name="connsiteX4" fmla="*/ 2165015 w 2385355"/>
              <a:gd name="connsiteY4" fmla="*/ 3685598 h 3769466"/>
              <a:gd name="connsiteX5" fmla="*/ 2165015 w 2385355"/>
              <a:gd name="connsiteY5" fmla="*/ 3654334 h 3769466"/>
              <a:gd name="connsiteX6" fmla="*/ 2113274 w 2385355"/>
              <a:gd name="connsiteY6" fmla="*/ 3669966 h 3769466"/>
              <a:gd name="connsiteX7" fmla="*/ 2113274 w 2385355"/>
              <a:gd name="connsiteY7" fmla="*/ 3696020 h 3769466"/>
              <a:gd name="connsiteX8" fmla="*/ 2082229 w 2385355"/>
              <a:gd name="connsiteY8" fmla="*/ 3716863 h 3769466"/>
              <a:gd name="connsiteX9" fmla="*/ 2004616 w 2385355"/>
              <a:gd name="connsiteY9" fmla="*/ 3716863 h 3769466"/>
              <a:gd name="connsiteX10" fmla="*/ 1989094 w 2385355"/>
              <a:gd name="connsiteY10" fmla="*/ 3711652 h 3769466"/>
              <a:gd name="connsiteX11" fmla="*/ 1994268 w 2385355"/>
              <a:gd name="connsiteY11" fmla="*/ 3685598 h 3769466"/>
              <a:gd name="connsiteX12" fmla="*/ 2108100 w 2385355"/>
              <a:gd name="connsiteY12" fmla="*/ 3633491 h 3769466"/>
              <a:gd name="connsiteX13" fmla="*/ 2161782 w 2385355"/>
              <a:gd name="connsiteY13" fmla="*/ 3632839 h 3769466"/>
              <a:gd name="connsiteX14" fmla="*/ 283765 w 2385355"/>
              <a:gd name="connsiteY14" fmla="*/ 3628526 h 3769466"/>
              <a:gd name="connsiteX15" fmla="*/ 408204 w 2385355"/>
              <a:gd name="connsiteY15" fmla="*/ 3686193 h 3769466"/>
              <a:gd name="connsiteX16" fmla="*/ 408204 w 2385355"/>
              <a:gd name="connsiteY16" fmla="*/ 3711822 h 3769466"/>
              <a:gd name="connsiteX17" fmla="*/ 392588 w 2385355"/>
              <a:gd name="connsiteY17" fmla="*/ 3711822 h 3769466"/>
              <a:gd name="connsiteX18" fmla="*/ 309303 w 2385355"/>
              <a:gd name="connsiteY18" fmla="*/ 3716948 h 3769466"/>
              <a:gd name="connsiteX19" fmla="*/ 278071 w 2385355"/>
              <a:gd name="connsiteY19" fmla="*/ 3701570 h 3769466"/>
              <a:gd name="connsiteX20" fmla="*/ 272866 w 2385355"/>
              <a:gd name="connsiteY20" fmla="*/ 3655437 h 3769466"/>
              <a:gd name="connsiteX21" fmla="*/ 231224 w 2385355"/>
              <a:gd name="connsiteY21" fmla="*/ 3675941 h 3769466"/>
              <a:gd name="connsiteX22" fmla="*/ 252045 w 2385355"/>
              <a:gd name="connsiteY22" fmla="*/ 3691319 h 3769466"/>
              <a:gd name="connsiteX23" fmla="*/ 205197 w 2385355"/>
              <a:gd name="connsiteY23" fmla="*/ 3696444 h 3769466"/>
              <a:gd name="connsiteX24" fmla="*/ 236429 w 2385355"/>
              <a:gd name="connsiteY24" fmla="*/ 3629807 h 3769466"/>
              <a:gd name="connsiteX25" fmla="*/ 283765 w 2385355"/>
              <a:gd name="connsiteY25" fmla="*/ 3628526 h 3769466"/>
              <a:gd name="connsiteX26" fmla="*/ 1439293 w 2385355"/>
              <a:gd name="connsiteY26" fmla="*/ 3618246 h 3769466"/>
              <a:gd name="connsiteX27" fmla="*/ 1475456 w 2385355"/>
              <a:gd name="connsiteY27" fmla="*/ 3696772 h 3769466"/>
              <a:gd name="connsiteX28" fmla="*/ 1449625 w 2385355"/>
              <a:gd name="connsiteY28" fmla="*/ 3717712 h 3769466"/>
              <a:gd name="connsiteX29" fmla="*/ 1408296 w 2385355"/>
              <a:gd name="connsiteY29" fmla="*/ 3686301 h 3769466"/>
              <a:gd name="connsiteX30" fmla="*/ 1418628 w 2385355"/>
              <a:gd name="connsiteY30" fmla="*/ 3675831 h 3769466"/>
              <a:gd name="connsiteX31" fmla="*/ 1434127 w 2385355"/>
              <a:gd name="connsiteY31" fmla="*/ 3686301 h 3769466"/>
              <a:gd name="connsiteX32" fmla="*/ 1454792 w 2385355"/>
              <a:gd name="connsiteY32" fmla="*/ 3686301 h 3769466"/>
              <a:gd name="connsiteX33" fmla="*/ 1454792 w 2385355"/>
              <a:gd name="connsiteY33" fmla="*/ 3654891 h 3769466"/>
              <a:gd name="connsiteX34" fmla="*/ 1423795 w 2385355"/>
              <a:gd name="connsiteY34" fmla="*/ 3639186 h 3769466"/>
              <a:gd name="connsiteX35" fmla="*/ 1382465 w 2385355"/>
              <a:gd name="connsiteY35" fmla="*/ 3702007 h 3769466"/>
              <a:gd name="connsiteX36" fmla="*/ 1361801 w 2385355"/>
              <a:gd name="connsiteY36" fmla="*/ 3717712 h 3769466"/>
              <a:gd name="connsiteX37" fmla="*/ 1310139 w 2385355"/>
              <a:gd name="connsiteY37" fmla="*/ 3717712 h 3769466"/>
              <a:gd name="connsiteX38" fmla="*/ 1299807 w 2385355"/>
              <a:gd name="connsiteY38" fmla="*/ 3712477 h 3769466"/>
              <a:gd name="connsiteX39" fmla="*/ 1299807 w 2385355"/>
              <a:gd name="connsiteY39" fmla="*/ 3691536 h 3769466"/>
              <a:gd name="connsiteX40" fmla="*/ 1346302 w 2385355"/>
              <a:gd name="connsiteY40" fmla="*/ 3644421 h 3769466"/>
              <a:gd name="connsiteX41" fmla="*/ 1439293 w 2385355"/>
              <a:gd name="connsiteY41" fmla="*/ 3618246 h 3769466"/>
              <a:gd name="connsiteX42" fmla="*/ 1615975 w 2385355"/>
              <a:gd name="connsiteY42" fmla="*/ 3618204 h 3769466"/>
              <a:gd name="connsiteX43" fmla="*/ 1708966 w 2385355"/>
              <a:gd name="connsiteY43" fmla="*/ 3644172 h 3769466"/>
              <a:gd name="connsiteX44" fmla="*/ 1760627 w 2385355"/>
              <a:gd name="connsiteY44" fmla="*/ 3690913 h 3769466"/>
              <a:gd name="connsiteX45" fmla="*/ 1755461 w 2385355"/>
              <a:gd name="connsiteY45" fmla="*/ 3711687 h 3769466"/>
              <a:gd name="connsiteX46" fmla="*/ 1745129 w 2385355"/>
              <a:gd name="connsiteY46" fmla="*/ 3716880 h 3769466"/>
              <a:gd name="connsiteX47" fmla="*/ 1698634 w 2385355"/>
              <a:gd name="connsiteY47" fmla="*/ 3716880 h 3769466"/>
              <a:gd name="connsiteX48" fmla="*/ 1672803 w 2385355"/>
              <a:gd name="connsiteY48" fmla="*/ 3701300 h 3769466"/>
              <a:gd name="connsiteX49" fmla="*/ 1631474 w 2385355"/>
              <a:gd name="connsiteY49" fmla="*/ 3638978 h 3769466"/>
              <a:gd name="connsiteX50" fmla="*/ 1600477 w 2385355"/>
              <a:gd name="connsiteY50" fmla="*/ 3654559 h 3769466"/>
              <a:gd name="connsiteX51" fmla="*/ 1605643 w 2385355"/>
              <a:gd name="connsiteY51" fmla="*/ 3685719 h 3769466"/>
              <a:gd name="connsiteX52" fmla="*/ 1626307 w 2385355"/>
              <a:gd name="connsiteY52" fmla="*/ 3685719 h 3769466"/>
              <a:gd name="connsiteX53" fmla="*/ 1636640 w 2385355"/>
              <a:gd name="connsiteY53" fmla="*/ 3675332 h 3769466"/>
              <a:gd name="connsiteX54" fmla="*/ 1646972 w 2385355"/>
              <a:gd name="connsiteY54" fmla="*/ 3685719 h 3769466"/>
              <a:gd name="connsiteX55" fmla="*/ 1636640 w 2385355"/>
              <a:gd name="connsiteY55" fmla="*/ 3706493 h 3769466"/>
              <a:gd name="connsiteX56" fmla="*/ 1584978 w 2385355"/>
              <a:gd name="connsiteY56" fmla="*/ 3690913 h 3769466"/>
              <a:gd name="connsiteX57" fmla="*/ 1615975 w 2385355"/>
              <a:gd name="connsiteY57" fmla="*/ 3618204 h 3769466"/>
              <a:gd name="connsiteX58" fmla="*/ 942160 w 2385355"/>
              <a:gd name="connsiteY58" fmla="*/ 3614597 h 3769466"/>
              <a:gd name="connsiteX59" fmla="*/ 1035542 w 2385355"/>
              <a:gd name="connsiteY59" fmla="*/ 3640376 h 3769466"/>
              <a:gd name="connsiteX60" fmla="*/ 1082233 w 2385355"/>
              <a:gd name="connsiteY60" fmla="*/ 3686777 h 3769466"/>
              <a:gd name="connsiteX61" fmla="*/ 1082233 w 2385355"/>
              <a:gd name="connsiteY61" fmla="*/ 3707400 h 3769466"/>
              <a:gd name="connsiteX62" fmla="*/ 1071857 w 2385355"/>
              <a:gd name="connsiteY62" fmla="*/ 3707400 h 3769466"/>
              <a:gd name="connsiteX63" fmla="*/ 1019978 w 2385355"/>
              <a:gd name="connsiteY63" fmla="*/ 3707400 h 3769466"/>
              <a:gd name="connsiteX64" fmla="*/ 999227 w 2385355"/>
              <a:gd name="connsiteY64" fmla="*/ 3697089 h 3769466"/>
              <a:gd name="connsiteX65" fmla="*/ 957724 w 2385355"/>
              <a:gd name="connsiteY65" fmla="*/ 3635220 h 3769466"/>
              <a:gd name="connsiteX66" fmla="*/ 926597 w 2385355"/>
              <a:gd name="connsiteY66" fmla="*/ 3650687 h 3769466"/>
              <a:gd name="connsiteX67" fmla="*/ 926597 w 2385355"/>
              <a:gd name="connsiteY67" fmla="*/ 3681622 h 3769466"/>
              <a:gd name="connsiteX68" fmla="*/ 952536 w 2385355"/>
              <a:gd name="connsiteY68" fmla="*/ 3676466 h 3769466"/>
              <a:gd name="connsiteX69" fmla="*/ 962912 w 2385355"/>
              <a:gd name="connsiteY69" fmla="*/ 3671310 h 3769466"/>
              <a:gd name="connsiteX70" fmla="*/ 973288 w 2385355"/>
              <a:gd name="connsiteY70" fmla="*/ 3681622 h 3769466"/>
              <a:gd name="connsiteX71" fmla="*/ 962912 w 2385355"/>
              <a:gd name="connsiteY71" fmla="*/ 3702245 h 3769466"/>
              <a:gd name="connsiteX72" fmla="*/ 911033 w 2385355"/>
              <a:gd name="connsiteY72" fmla="*/ 3686777 h 3769466"/>
              <a:gd name="connsiteX73" fmla="*/ 942160 w 2385355"/>
              <a:gd name="connsiteY73" fmla="*/ 3614597 h 3769466"/>
              <a:gd name="connsiteX74" fmla="*/ 760115 w 2385355"/>
              <a:gd name="connsiteY74" fmla="*/ 3609376 h 3769466"/>
              <a:gd name="connsiteX75" fmla="*/ 801445 w 2385355"/>
              <a:gd name="connsiteY75" fmla="*/ 3685720 h 3769466"/>
              <a:gd name="connsiteX76" fmla="*/ 775614 w 2385355"/>
              <a:gd name="connsiteY76" fmla="*/ 3706079 h 3769466"/>
              <a:gd name="connsiteX77" fmla="*/ 734285 w 2385355"/>
              <a:gd name="connsiteY77" fmla="*/ 3680631 h 3769466"/>
              <a:gd name="connsiteX78" fmla="*/ 744617 w 2385355"/>
              <a:gd name="connsiteY78" fmla="*/ 3670451 h 3769466"/>
              <a:gd name="connsiteX79" fmla="*/ 754949 w 2385355"/>
              <a:gd name="connsiteY79" fmla="*/ 3675541 h 3769466"/>
              <a:gd name="connsiteX80" fmla="*/ 775614 w 2385355"/>
              <a:gd name="connsiteY80" fmla="*/ 3680631 h 3769466"/>
              <a:gd name="connsiteX81" fmla="*/ 780780 w 2385355"/>
              <a:gd name="connsiteY81" fmla="*/ 3650093 h 3769466"/>
              <a:gd name="connsiteX82" fmla="*/ 749783 w 2385355"/>
              <a:gd name="connsiteY82" fmla="*/ 3634824 h 3769466"/>
              <a:gd name="connsiteX83" fmla="*/ 708454 w 2385355"/>
              <a:gd name="connsiteY83" fmla="*/ 3695899 h 3769466"/>
              <a:gd name="connsiteX84" fmla="*/ 687789 w 2385355"/>
              <a:gd name="connsiteY84" fmla="*/ 3706079 h 3769466"/>
              <a:gd name="connsiteX85" fmla="*/ 641294 w 2385355"/>
              <a:gd name="connsiteY85" fmla="*/ 3706079 h 3769466"/>
              <a:gd name="connsiteX86" fmla="*/ 630961 w 2385355"/>
              <a:gd name="connsiteY86" fmla="*/ 3706079 h 3769466"/>
              <a:gd name="connsiteX87" fmla="*/ 625795 w 2385355"/>
              <a:gd name="connsiteY87" fmla="*/ 3685720 h 3769466"/>
              <a:gd name="connsiteX88" fmla="*/ 677457 w 2385355"/>
              <a:gd name="connsiteY88" fmla="*/ 3639914 h 3769466"/>
              <a:gd name="connsiteX89" fmla="*/ 760115 w 2385355"/>
              <a:gd name="connsiteY89" fmla="*/ 3609376 h 3769466"/>
              <a:gd name="connsiteX90" fmla="*/ 1716371 w 2385355"/>
              <a:gd name="connsiteY90" fmla="*/ 3530305 h 3769466"/>
              <a:gd name="connsiteX91" fmla="*/ 1729286 w 2385355"/>
              <a:gd name="connsiteY91" fmla="*/ 3541341 h 3769466"/>
              <a:gd name="connsiteX92" fmla="*/ 1770616 w 2385355"/>
              <a:gd name="connsiteY92" fmla="*/ 3603663 h 3769466"/>
              <a:gd name="connsiteX93" fmla="*/ 1801613 w 2385355"/>
              <a:gd name="connsiteY93" fmla="*/ 3588082 h 3769466"/>
              <a:gd name="connsiteX94" fmla="*/ 1801613 w 2385355"/>
              <a:gd name="connsiteY94" fmla="*/ 3556922 h 3769466"/>
              <a:gd name="connsiteX95" fmla="*/ 1780948 w 2385355"/>
              <a:gd name="connsiteY95" fmla="*/ 3562115 h 3769466"/>
              <a:gd name="connsiteX96" fmla="*/ 1765449 w 2385355"/>
              <a:gd name="connsiteY96" fmla="*/ 3572502 h 3769466"/>
              <a:gd name="connsiteX97" fmla="*/ 1760283 w 2385355"/>
              <a:gd name="connsiteY97" fmla="*/ 3556922 h 3769466"/>
              <a:gd name="connsiteX98" fmla="*/ 1760283 w 2385355"/>
              <a:gd name="connsiteY98" fmla="*/ 3546535 h 3769466"/>
              <a:gd name="connsiteX99" fmla="*/ 1817111 w 2385355"/>
              <a:gd name="connsiteY99" fmla="*/ 3551728 h 3769466"/>
              <a:gd name="connsiteX100" fmla="*/ 1786114 w 2385355"/>
              <a:gd name="connsiteY100" fmla="*/ 3629630 h 3769466"/>
              <a:gd name="connsiteX101" fmla="*/ 1698289 w 2385355"/>
              <a:gd name="connsiteY101" fmla="*/ 3598469 h 3769466"/>
              <a:gd name="connsiteX102" fmla="*/ 1646628 w 2385355"/>
              <a:gd name="connsiteY102" fmla="*/ 3551728 h 3769466"/>
              <a:gd name="connsiteX103" fmla="*/ 1651794 w 2385355"/>
              <a:gd name="connsiteY103" fmla="*/ 3530954 h 3769466"/>
              <a:gd name="connsiteX104" fmla="*/ 1662126 w 2385355"/>
              <a:gd name="connsiteY104" fmla="*/ 3530954 h 3769466"/>
              <a:gd name="connsiteX105" fmla="*/ 1703456 w 2385355"/>
              <a:gd name="connsiteY105" fmla="*/ 3530954 h 3769466"/>
              <a:gd name="connsiteX106" fmla="*/ 1716371 w 2385355"/>
              <a:gd name="connsiteY106" fmla="*/ 3530305 h 3769466"/>
              <a:gd name="connsiteX107" fmla="*/ 2038216 w 2385355"/>
              <a:gd name="connsiteY107" fmla="*/ 3530271 h 3769466"/>
              <a:gd name="connsiteX108" fmla="*/ 2051185 w 2385355"/>
              <a:gd name="connsiteY108" fmla="*/ 3530915 h 3769466"/>
              <a:gd name="connsiteX109" fmla="*/ 2087500 w 2385355"/>
              <a:gd name="connsiteY109" fmla="*/ 3530915 h 3769466"/>
              <a:gd name="connsiteX110" fmla="*/ 2097876 w 2385355"/>
              <a:gd name="connsiteY110" fmla="*/ 3530915 h 3769466"/>
              <a:gd name="connsiteX111" fmla="*/ 2103064 w 2385355"/>
              <a:gd name="connsiteY111" fmla="*/ 3551538 h 3769466"/>
              <a:gd name="connsiteX112" fmla="*/ 2051185 w 2385355"/>
              <a:gd name="connsiteY112" fmla="*/ 3597940 h 3769466"/>
              <a:gd name="connsiteX113" fmla="*/ 1962991 w 2385355"/>
              <a:gd name="connsiteY113" fmla="*/ 3628874 h 3769466"/>
              <a:gd name="connsiteX114" fmla="*/ 1926676 w 2385355"/>
              <a:gd name="connsiteY114" fmla="*/ 3556694 h 3769466"/>
              <a:gd name="connsiteX115" fmla="*/ 1957804 w 2385355"/>
              <a:gd name="connsiteY115" fmla="*/ 3530915 h 3769466"/>
              <a:gd name="connsiteX116" fmla="*/ 1994119 w 2385355"/>
              <a:gd name="connsiteY116" fmla="*/ 3556694 h 3769466"/>
              <a:gd name="connsiteX117" fmla="*/ 1988931 w 2385355"/>
              <a:gd name="connsiteY117" fmla="*/ 3572161 h 3769466"/>
              <a:gd name="connsiteX118" fmla="*/ 1973367 w 2385355"/>
              <a:gd name="connsiteY118" fmla="*/ 3561850 h 3769466"/>
              <a:gd name="connsiteX119" fmla="*/ 1952616 w 2385355"/>
              <a:gd name="connsiteY119" fmla="*/ 3556694 h 3769466"/>
              <a:gd name="connsiteX120" fmla="*/ 1947428 w 2385355"/>
              <a:gd name="connsiteY120" fmla="*/ 3592784 h 3769466"/>
              <a:gd name="connsiteX121" fmla="*/ 1978555 w 2385355"/>
              <a:gd name="connsiteY121" fmla="*/ 3608251 h 3769466"/>
              <a:gd name="connsiteX122" fmla="*/ 2025246 w 2385355"/>
              <a:gd name="connsiteY122" fmla="*/ 3541227 h 3769466"/>
              <a:gd name="connsiteX123" fmla="*/ 2038216 w 2385355"/>
              <a:gd name="connsiteY123" fmla="*/ 3530271 h 3769466"/>
              <a:gd name="connsiteX124" fmla="*/ 1518002 w 2385355"/>
              <a:gd name="connsiteY124" fmla="*/ 3526564 h 3769466"/>
              <a:gd name="connsiteX125" fmla="*/ 1559301 w 2385355"/>
              <a:gd name="connsiteY125" fmla="*/ 3547229 h 3769466"/>
              <a:gd name="connsiteX126" fmla="*/ 1579950 w 2385355"/>
              <a:gd name="connsiteY126" fmla="*/ 3557561 h 3769466"/>
              <a:gd name="connsiteX127" fmla="*/ 1610924 w 2385355"/>
              <a:gd name="connsiteY127" fmla="*/ 3578226 h 3769466"/>
              <a:gd name="connsiteX128" fmla="*/ 1574788 w 2385355"/>
              <a:gd name="connsiteY128" fmla="*/ 3598891 h 3769466"/>
              <a:gd name="connsiteX129" fmla="*/ 1548976 w 2385355"/>
              <a:gd name="connsiteY129" fmla="*/ 3624721 h 3769466"/>
              <a:gd name="connsiteX130" fmla="*/ 1538651 w 2385355"/>
              <a:gd name="connsiteY130" fmla="*/ 3666051 h 3769466"/>
              <a:gd name="connsiteX131" fmla="*/ 1543814 w 2385355"/>
              <a:gd name="connsiteY131" fmla="*/ 3691881 h 3769466"/>
              <a:gd name="connsiteX132" fmla="*/ 1543814 w 2385355"/>
              <a:gd name="connsiteY132" fmla="*/ 3717712 h 3769466"/>
              <a:gd name="connsiteX133" fmla="*/ 1512840 w 2385355"/>
              <a:gd name="connsiteY133" fmla="*/ 3717712 h 3769466"/>
              <a:gd name="connsiteX134" fmla="*/ 1512840 w 2385355"/>
              <a:gd name="connsiteY134" fmla="*/ 3691881 h 3769466"/>
              <a:gd name="connsiteX135" fmla="*/ 1518002 w 2385355"/>
              <a:gd name="connsiteY135" fmla="*/ 3666051 h 3769466"/>
              <a:gd name="connsiteX136" fmla="*/ 1502515 w 2385355"/>
              <a:gd name="connsiteY136" fmla="*/ 3624721 h 3769466"/>
              <a:gd name="connsiteX137" fmla="*/ 1487028 w 2385355"/>
              <a:gd name="connsiteY137" fmla="*/ 3598891 h 3769466"/>
              <a:gd name="connsiteX138" fmla="*/ 1456054 w 2385355"/>
              <a:gd name="connsiteY138" fmla="*/ 3578226 h 3769466"/>
              <a:gd name="connsiteX139" fmla="*/ 1487028 w 2385355"/>
              <a:gd name="connsiteY139" fmla="*/ 3557561 h 3769466"/>
              <a:gd name="connsiteX140" fmla="*/ 1518002 w 2385355"/>
              <a:gd name="connsiteY140" fmla="*/ 3526564 h 3769466"/>
              <a:gd name="connsiteX141" fmla="*/ 1035414 w 2385355"/>
              <a:gd name="connsiteY141" fmla="*/ 3525884 h 3769466"/>
              <a:gd name="connsiteX142" fmla="*/ 1045746 w 2385355"/>
              <a:gd name="connsiteY142" fmla="*/ 3536777 h 3769466"/>
              <a:gd name="connsiteX143" fmla="*/ 1092242 w 2385355"/>
              <a:gd name="connsiteY143" fmla="*/ 3598288 h 3769466"/>
              <a:gd name="connsiteX144" fmla="*/ 1123239 w 2385355"/>
              <a:gd name="connsiteY144" fmla="*/ 3582910 h 3769466"/>
              <a:gd name="connsiteX145" fmla="*/ 1123239 w 2385355"/>
              <a:gd name="connsiteY145" fmla="*/ 3552154 h 3769466"/>
              <a:gd name="connsiteX146" fmla="*/ 1102574 w 2385355"/>
              <a:gd name="connsiteY146" fmla="*/ 3557280 h 3769466"/>
              <a:gd name="connsiteX147" fmla="*/ 1087075 w 2385355"/>
              <a:gd name="connsiteY147" fmla="*/ 3567532 h 3769466"/>
              <a:gd name="connsiteX148" fmla="*/ 1076743 w 2385355"/>
              <a:gd name="connsiteY148" fmla="*/ 3552154 h 3769466"/>
              <a:gd name="connsiteX149" fmla="*/ 1092242 w 2385355"/>
              <a:gd name="connsiteY149" fmla="*/ 3531651 h 3769466"/>
              <a:gd name="connsiteX150" fmla="*/ 1138737 w 2385355"/>
              <a:gd name="connsiteY150" fmla="*/ 3547028 h 3769466"/>
              <a:gd name="connsiteX151" fmla="*/ 1107740 w 2385355"/>
              <a:gd name="connsiteY151" fmla="*/ 3618792 h 3769466"/>
              <a:gd name="connsiteX152" fmla="*/ 1019915 w 2385355"/>
              <a:gd name="connsiteY152" fmla="*/ 3593162 h 3769466"/>
              <a:gd name="connsiteX153" fmla="*/ 968254 w 2385355"/>
              <a:gd name="connsiteY153" fmla="*/ 3547028 h 3769466"/>
              <a:gd name="connsiteX154" fmla="*/ 973420 w 2385355"/>
              <a:gd name="connsiteY154" fmla="*/ 3526525 h 3769466"/>
              <a:gd name="connsiteX155" fmla="*/ 983752 w 2385355"/>
              <a:gd name="connsiteY155" fmla="*/ 3526525 h 3769466"/>
              <a:gd name="connsiteX156" fmla="*/ 1025082 w 2385355"/>
              <a:gd name="connsiteY156" fmla="*/ 3526525 h 3769466"/>
              <a:gd name="connsiteX157" fmla="*/ 1035414 w 2385355"/>
              <a:gd name="connsiteY157" fmla="*/ 3525884 h 3769466"/>
              <a:gd name="connsiteX158" fmla="*/ 674415 w 2385355"/>
              <a:gd name="connsiteY158" fmla="*/ 3525852 h 3769466"/>
              <a:gd name="connsiteX159" fmla="*/ 687330 w 2385355"/>
              <a:gd name="connsiteY159" fmla="*/ 3526488 h 3769466"/>
              <a:gd name="connsiteX160" fmla="*/ 733826 w 2385355"/>
              <a:gd name="connsiteY160" fmla="*/ 3526488 h 3769466"/>
              <a:gd name="connsiteX161" fmla="*/ 744158 w 2385355"/>
              <a:gd name="connsiteY161" fmla="*/ 3526488 h 3769466"/>
              <a:gd name="connsiteX162" fmla="*/ 744158 w 2385355"/>
              <a:gd name="connsiteY162" fmla="*/ 3546846 h 3769466"/>
              <a:gd name="connsiteX163" fmla="*/ 697663 w 2385355"/>
              <a:gd name="connsiteY163" fmla="*/ 3587563 h 3769466"/>
              <a:gd name="connsiteX164" fmla="*/ 604672 w 2385355"/>
              <a:gd name="connsiteY164" fmla="*/ 3618101 h 3769466"/>
              <a:gd name="connsiteX165" fmla="*/ 568509 w 2385355"/>
              <a:gd name="connsiteY165" fmla="*/ 3546846 h 3769466"/>
              <a:gd name="connsiteX166" fmla="*/ 599506 w 2385355"/>
              <a:gd name="connsiteY166" fmla="*/ 3526488 h 3769466"/>
              <a:gd name="connsiteX167" fmla="*/ 635669 w 2385355"/>
              <a:gd name="connsiteY167" fmla="*/ 3551936 h 3769466"/>
              <a:gd name="connsiteX168" fmla="*/ 630502 w 2385355"/>
              <a:gd name="connsiteY168" fmla="*/ 3567205 h 3769466"/>
              <a:gd name="connsiteX169" fmla="*/ 615004 w 2385355"/>
              <a:gd name="connsiteY169" fmla="*/ 3557026 h 3769466"/>
              <a:gd name="connsiteX170" fmla="*/ 594339 w 2385355"/>
              <a:gd name="connsiteY170" fmla="*/ 3551936 h 3769466"/>
              <a:gd name="connsiteX171" fmla="*/ 589173 w 2385355"/>
              <a:gd name="connsiteY171" fmla="*/ 3582474 h 3769466"/>
              <a:gd name="connsiteX172" fmla="*/ 625336 w 2385355"/>
              <a:gd name="connsiteY172" fmla="*/ 3597743 h 3769466"/>
              <a:gd name="connsiteX173" fmla="*/ 661499 w 2385355"/>
              <a:gd name="connsiteY173" fmla="*/ 3536667 h 3769466"/>
              <a:gd name="connsiteX174" fmla="*/ 674415 w 2385355"/>
              <a:gd name="connsiteY174" fmla="*/ 3525852 h 3769466"/>
              <a:gd name="connsiteX175" fmla="*/ 366895 w 2385355"/>
              <a:gd name="connsiteY175" fmla="*/ 3525851 h 3769466"/>
              <a:gd name="connsiteX176" fmla="*/ 377271 w 2385355"/>
              <a:gd name="connsiteY176" fmla="*/ 3536667 h 3769466"/>
              <a:gd name="connsiteX177" fmla="*/ 418774 w 2385355"/>
              <a:gd name="connsiteY177" fmla="*/ 3597742 h 3769466"/>
              <a:gd name="connsiteX178" fmla="*/ 449901 w 2385355"/>
              <a:gd name="connsiteY178" fmla="*/ 3582473 h 3769466"/>
              <a:gd name="connsiteX179" fmla="*/ 449901 w 2385355"/>
              <a:gd name="connsiteY179" fmla="*/ 3551935 h 3769466"/>
              <a:gd name="connsiteX180" fmla="*/ 423962 w 2385355"/>
              <a:gd name="connsiteY180" fmla="*/ 3557025 h 3769466"/>
              <a:gd name="connsiteX181" fmla="*/ 413586 w 2385355"/>
              <a:gd name="connsiteY181" fmla="*/ 3567204 h 3769466"/>
              <a:gd name="connsiteX182" fmla="*/ 403210 w 2385355"/>
              <a:gd name="connsiteY182" fmla="*/ 3551935 h 3769466"/>
              <a:gd name="connsiteX183" fmla="*/ 444714 w 2385355"/>
              <a:gd name="connsiteY183" fmla="*/ 3526487 h 3769466"/>
              <a:gd name="connsiteX184" fmla="*/ 470653 w 2385355"/>
              <a:gd name="connsiteY184" fmla="*/ 3582473 h 3769466"/>
              <a:gd name="connsiteX185" fmla="*/ 434338 w 2385355"/>
              <a:gd name="connsiteY185" fmla="*/ 3618101 h 3769466"/>
              <a:gd name="connsiteX186" fmla="*/ 346144 w 2385355"/>
              <a:gd name="connsiteY186" fmla="*/ 3597742 h 3769466"/>
              <a:gd name="connsiteX187" fmla="*/ 294265 w 2385355"/>
              <a:gd name="connsiteY187" fmla="*/ 3546846 h 3769466"/>
              <a:gd name="connsiteX188" fmla="*/ 294265 w 2385355"/>
              <a:gd name="connsiteY188" fmla="*/ 3526487 h 3769466"/>
              <a:gd name="connsiteX189" fmla="*/ 304641 w 2385355"/>
              <a:gd name="connsiteY189" fmla="*/ 3526487 h 3769466"/>
              <a:gd name="connsiteX190" fmla="*/ 356520 w 2385355"/>
              <a:gd name="connsiteY190" fmla="*/ 3526487 h 3769466"/>
              <a:gd name="connsiteX191" fmla="*/ 366895 w 2385355"/>
              <a:gd name="connsiteY191" fmla="*/ 3525851 h 3769466"/>
              <a:gd name="connsiteX192" fmla="*/ 1858993 w 2385355"/>
              <a:gd name="connsiteY192" fmla="*/ 3525761 h 3769466"/>
              <a:gd name="connsiteX193" fmla="*/ 1889927 w 2385355"/>
              <a:gd name="connsiteY193" fmla="*/ 3525761 h 3769466"/>
              <a:gd name="connsiteX194" fmla="*/ 1889927 w 2385355"/>
              <a:gd name="connsiteY194" fmla="*/ 3551488 h 3769466"/>
              <a:gd name="connsiteX195" fmla="*/ 1884772 w 2385355"/>
              <a:gd name="connsiteY195" fmla="*/ 3577216 h 3769466"/>
              <a:gd name="connsiteX196" fmla="*/ 1900239 w 2385355"/>
              <a:gd name="connsiteY196" fmla="*/ 3618380 h 3769466"/>
              <a:gd name="connsiteX197" fmla="*/ 1926018 w 2385355"/>
              <a:gd name="connsiteY197" fmla="*/ 3644108 h 3769466"/>
              <a:gd name="connsiteX198" fmla="*/ 1956952 w 2385355"/>
              <a:gd name="connsiteY198" fmla="*/ 3669836 h 3769466"/>
              <a:gd name="connsiteX199" fmla="*/ 1926018 w 2385355"/>
              <a:gd name="connsiteY199" fmla="*/ 3690418 h 3769466"/>
              <a:gd name="connsiteX200" fmla="*/ 1910550 w 2385355"/>
              <a:gd name="connsiteY200" fmla="*/ 3700709 h 3769466"/>
              <a:gd name="connsiteX201" fmla="*/ 1848682 w 2385355"/>
              <a:gd name="connsiteY201" fmla="*/ 3700709 h 3769466"/>
              <a:gd name="connsiteX202" fmla="*/ 1822903 w 2385355"/>
              <a:gd name="connsiteY202" fmla="*/ 3690418 h 3769466"/>
              <a:gd name="connsiteX203" fmla="*/ 1791969 w 2385355"/>
              <a:gd name="connsiteY203" fmla="*/ 3669836 h 3769466"/>
              <a:gd name="connsiteX204" fmla="*/ 1828059 w 2385355"/>
              <a:gd name="connsiteY204" fmla="*/ 3644108 h 3769466"/>
              <a:gd name="connsiteX205" fmla="*/ 1864149 w 2385355"/>
              <a:gd name="connsiteY205" fmla="*/ 3577216 h 3769466"/>
              <a:gd name="connsiteX206" fmla="*/ 1858993 w 2385355"/>
              <a:gd name="connsiteY206" fmla="*/ 3551488 h 3769466"/>
              <a:gd name="connsiteX207" fmla="*/ 1858993 w 2385355"/>
              <a:gd name="connsiteY207" fmla="*/ 3525761 h 3769466"/>
              <a:gd name="connsiteX208" fmla="*/ 1274857 w 2385355"/>
              <a:gd name="connsiteY208" fmla="*/ 3523232 h 3769466"/>
              <a:gd name="connsiteX209" fmla="*/ 1304819 w 2385355"/>
              <a:gd name="connsiteY209" fmla="*/ 3535477 h 3769466"/>
              <a:gd name="connsiteX210" fmla="*/ 1315241 w 2385355"/>
              <a:gd name="connsiteY210" fmla="*/ 3550944 h 3769466"/>
              <a:gd name="connsiteX211" fmla="*/ 1304819 w 2385355"/>
              <a:gd name="connsiteY211" fmla="*/ 3566411 h 3769466"/>
              <a:gd name="connsiteX212" fmla="*/ 1294398 w 2385355"/>
              <a:gd name="connsiteY212" fmla="*/ 3556100 h 3769466"/>
              <a:gd name="connsiteX213" fmla="*/ 1273554 w 2385355"/>
              <a:gd name="connsiteY213" fmla="*/ 3550944 h 3769466"/>
              <a:gd name="connsiteX214" fmla="*/ 1268344 w 2385355"/>
              <a:gd name="connsiteY214" fmla="*/ 3587034 h 3769466"/>
              <a:gd name="connsiteX215" fmla="*/ 1299608 w 2385355"/>
              <a:gd name="connsiteY215" fmla="*/ 3602501 h 3769466"/>
              <a:gd name="connsiteX216" fmla="*/ 1351717 w 2385355"/>
              <a:gd name="connsiteY216" fmla="*/ 3535477 h 3769466"/>
              <a:gd name="connsiteX217" fmla="*/ 1372560 w 2385355"/>
              <a:gd name="connsiteY217" fmla="*/ 3525165 h 3769466"/>
              <a:gd name="connsiteX218" fmla="*/ 1409035 w 2385355"/>
              <a:gd name="connsiteY218" fmla="*/ 3525165 h 3769466"/>
              <a:gd name="connsiteX219" fmla="*/ 1419457 w 2385355"/>
              <a:gd name="connsiteY219" fmla="*/ 3525165 h 3769466"/>
              <a:gd name="connsiteX220" fmla="*/ 1424668 w 2385355"/>
              <a:gd name="connsiteY220" fmla="*/ 3545788 h 3769466"/>
              <a:gd name="connsiteX221" fmla="*/ 1377771 w 2385355"/>
              <a:gd name="connsiteY221" fmla="*/ 3597345 h 3769466"/>
              <a:gd name="connsiteX222" fmla="*/ 1283976 w 2385355"/>
              <a:gd name="connsiteY222" fmla="*/ 3617968 h 3769466"/>
              <a:gd name="connsiteX223" fmla="*/ 1252711 w 2385355"/>
              <a:gd name="connsiteY223" fmla="*/ 3545788 h 3769466"/>
              <a:gd name="connsiteX224" fmla="*/ 1274857 w 2385355"/>
              <a:gd name="connsiteY224" fmla="*/ 3523232 h 3769466"/>
              <a:gd name="connsiteX225" fmla="*/ 1180157 w 2385355"/>
              <a:gd name="connsiteY225" fmla="*/ 3521398 h 3769466"/>
              <a:gd name="connsiteX226" fmla="*/ 1211487 w 2385355"/>
              <a:gd name="connsiteY226" fmla="*/ 3521398 h 3769466"/>
              <a:gd name="connsiteX227" fmla="*/ 1211487 w 2385355"/>
              <a:gd name="connsiteY227" fmla="*/ 3547126 h 3769466"/>
              <a:gd name="connsiteX228" fmla="*/ 1206266 w 2385355"/>
              <a:gd name="connsiteY228" fmla="*/ 3572854 h 3769466"/>
              <a:gd name="connsiteX229" fmla="*/ 1242818 w 2385355"/>
              <a:gd name="connsiteY229" fmla="*/ 3644891 h 3769466"/>
              <a:gd name="connsiteX230" fmla="*/ 1274149 w 2385355"/>
              <a:gd name="connsiteY230" fmla="*/ 3665473 h 3769466"/>
              <a:gd name="connsiteX231" fmla="*/ 1242818 w 2385355"/>
              <a:gd name="connsiteY231" fmla="*/ 3686055 h 3769466"/>
              <a:gd name="connsiteX232" fmla="*/ 1216709 w 2385355"/>
              <a:gd name="connsiteY232" fmla="*/ 3696347 h 3769466"/>
              <a:gd name="connsiteX233" fmla="*/ 1164491 w 2385355"/>
              <a:gd name="connsiteY233" fmla="*/ 3696347 h 3769466"/>
              <a:gd name="connsiteX234" fmla="*/ 1143604 w 2385355"/>
              <a:gd name="connsiteY234" fmla="*/ 3686055 h 3769466"/>
              <a:gd name="connsiteX235" fmla="*/ 1107051 w 2385355"/>
              <a:gd name="connsiteY235" fmla="*/ 3665473 h 3769466"/>
              <a:gd name="connsiteX236" fmla="*/ 1143604 w 2385355"/>
              <a:gd name="connsiteY236" fmla="*/ 3639746 h 3769466"/>
              <a:gd name="connsiteX237" fmla="*/ 1169713 w 2385355"/>
              <a:gd name="connsiteY237" fmla="*/ 3614018 h 3769466"/>
              <a:gd name="connsiteX238" fmla="*/ 1185378 w 2385355"/>
              <a:gd name="connsiteY238" fmla="*/ 3572854 h 3769466"/>
              <a:gd name="connsiteX239" fmla="*/ 1180157 w 2385355"/>
              <a:gd name="connsiteY239" fmla="*/ 3547126 h 3769466"/>
              <a:gd name="connsiteX240" fmla="*/ 1180157 w 2385355"/>
              <a:gd name="connsiteY240" fmla="*/ 3521398 h 3769466"/>
              <a:gd name="connsiteX241" fmla="*/ 506147 w 2385355"/>
              <a:gd name="connsiteY241" fmla="*/ 3521398 h 3769466"/>
              <a:gd name="connsiteX242" fmla="*/ 532256 w 2385355"/>
              <a:gd name="connsiteY242" fmla="*/ 3521398 h 3769466"/>
              <a:gd name="connsiteX243" fmla="*/ 537477 w 2385355"/>
              <a:gd name="connsiteY243" fmla="*/ 3547126 h 3769466"/>
              <a:gd name="connsiteX244" fmla="*/ 532256 w 2385355"/>
              <a:gd name="connsiteY244" fmla="*/ 3572854 h 3769466"/>
              <a:gd name="connsiteX245" fmla="*/ 542699 w 2385355"/>
              <a:gd name="connsiteY245" fmla="*/ 3614018 h 3769466"/>
              <a:gd name="connsiteX246" fmla="*/ 568808 w 2385355"/>
              <a:gd name="connsiteY246" fmla="*/ 3639746 h 3769466"/>
              <a:gd name="connsiteX247" fmla="*/ 605361 w 2385355"/>
              <a:gd name="connsiteY247" fmla="*/ 3665473 h 3769466"/>
              <a:gd name="connsiteX248" fmla="*/ 574030 w 2385355"/>
              <a:gd name="connsiteY248" fmla="*/ 3686055 h 3769466"/>
              <a:gd name="connsiteX249" fmla="*/ 547921 w 2385355"/>
              <a:gd name="connsiteY249" fmla="*/ 3696347 h 3769466"/>
              <a:gd name="connsiteX250" fmla="*/ 490481 w 2385355"/>
              <a:gd name="connsiteY250" fmla="*/ 3696347 h 3769466"/>
              <a:gd name="connsiteX251" fmla="*/ 464372 w 2385355"/>
              <a:gd name="connsiteY251" fmla="*/ 3686055 h 3769466"/>
              <a:gd name="connsiteX252" fmla="*/ 433041 w 2385355"/>
              <a:gd name="connsiteY252" fmla="*/ 3665473 h 3769466"/>
              <a:gd name="connsiteX253" fmla="*/ 469594 w 2385355"/>
              <a:gd name="connsiteY253" fmla="*/ 3639746 h 3769466"/>
              <a:gd name="connsiteX254" fmla="*/ 490481 w 2385355"/>
              <a:gd name="connsiteY254" fmla="*/ 3614018 h 3769466"/>
              <a:gd name="connsiteX255" fmla="*/ 506147 w 2385355"/>
              <a:gd name="connsiteY255" fmla="*/ 3572854 h 3769466"/>
              <a:gd name="connsiteX256" fmla="*/ 506147 w 2385355"/>
              <a:gd name="connsiteY256" fmla="*/ 3547126 h 3769466"/>
              <a:gd name="connsiteX257" fmla="*/ 506147 w 2385355"/>
              <a:gd name="connsiteY257" fmla="*/ 3521398 h 3769466"/>
              <a:gd name="connsiteX258" fmla="*/ 201253 w 2385355"/>
              <a:gd name="connsiteY258" fmla="*/ 3520020 h 3769466"/>
              <a:gd name="connsiteX259" fmla="*/ 221918 w 2385355"/>
              <a:gd name="connsiteY259" fmla="*/ 3530353 h 3769466"/>
              <a:gd name="connsiteX260" fmla="*/ 237416 w 2385355"/>
              <a:gd name="connsiteY260" fmla="*/ 3540685 h 3769466"/>
              <a:gd name="connsiteX261" fmla="*/ 252915 w 2385355"/>
              <a:gd name="connsiteY261" fmla="*/ 3556184 h 3769466"/>
              <a:gd name="connsiteX262" fmla="*/ 273579 w 2385355"/>
              <a:gd name="connsiteY262" fmla="*/ 3571682 h 3769466"/>
              <a:gd name="connsiteX263" fmla="*/ 273579 w 2385355"/>
              <a:gd name="connsiteY263" fmla="*/ 3592347 h 3769466"/>
              <a:gd name="connsiteX264" fmla="*/ 201253 w 2385355"/>
              <a:gd name="connsiteY264" fmla="*/ 3613011 h 3769466"/>
              <a:gd name="connsiteX265" fmla="*/ 159924 w 2385355"/>
              <a:gd name="connsiteY265" fmla="*/ 3669839 h 3769466"/>
              <a:gd name="connsiteX266" fmla="*/ 165090 w 2385355"/>
              <a:gd name="connsiteY266" fmla="*/ 3685337 h 3769466"/>
              <a:gd name="connsiteX267" fmla="*/ 154758 w 2385355"/>
              <a:gd name="connsiteY267" fmla="*/ 3711168 h 3769466"/>
              <a:gd name="connsiteX268" fmla="*/ 103096 w 2385355"/>
              <a:gd name="connsiteY268" fmla="*/ 3675005 h 3769466"/>
              <a:gd name="connsiteX269" fmla="*/ 97930 w 2385355"/>
              <a:gd name="connsiteY269" fmla="*/ 3638842 h 3769466"/>
              <a:gd name="connsiteX270" fmla="*/ 128927 w 2385355"/>
              <a:gd name="connsiteY270" fmla="*/ 3644008 h 3769466"/>
              <a:gd name="connsiteX271" fmla="*/ 175422 w 2385355"/>
              <a:gd name="connsiteY271" fmla="*/ 3607845 h 3769466"/>
              <a:gd name="connsiteX272" fmla="*/ 196087 w 2385355"/>
              <a:gd name="connsiteY272" fmla="*/ 3551017 h 3769466"/>
              <a:gd name="connsiteX273" fmla="*/ 201253 w 2385355"/>
              <a:gd name="connsiteY273" fmla="*/ 3520020 h 3769466"/>
              <a:gd name="connsiteX274" fmla="*/ 848142 w 2385355"/>
              <a:gd name="connsiteY274" fmla="*/ 3516924 h 3769466"/>
              <a:gd name="connsiteX275" fmla="*/ 874251 w 2385355"/>
              <a:gd name="connsiteY275" fmla="*/ 3536220 h 3769466"/>
              <a:gd name="connsiteX276" fmla="*/ 900360 w 2385355"/>
              <a:gd name="connsiteY276" fmla="*/ 3546511 h 3769466"/>
              <a:gd name="connsiteX277" fmla="*/ 931691 w 2385355"/>
              <a:gd name="connsiteY277" fmla="*/ 3567093 h 3769466"/>
              <a:gd name="connsiteX278" fmla="*/ 900360 w 2385355"/>
              <a:gd name="connsiteY278" fmla="*/ 3592821 h 3769466"/>
              <a:gd name="connsiteX279" fmla="*/ 874251 w 2385355"/>
              <a:gd name="connsiteY279" fmla="*/ 3618549 h 3769466"/>
              <a:gd name="connsiteX280" fmla="*/ 863808 w 2385355"/>
              <a:gd name="connsiteY280" fmla="*/ 3659713 h 3769466"/>
              <a:gd name="connsiteX281" fmla="*/ 869029 w 2385355"/>
              <a:gd name="connsiteY281" fmla="*/ 3685441 h 3769466"/>
              <a:gd name="connsiteX282" fmla="*/ 869029 w 2385355"/>
              <a:gd name="connsiteY282" fmla="*/ 3711168 h 3769466"/>
              <a:gd name="connsiteX283" fmla="*/ 842920 w 2385355"/>
              <a:gd name="connsiteY283" fmla="*/ 3711168 h 3769466"/>
              <a:gd name="connsiteX284" fmla="*/ 842920 w 2385355"/>
              <a:gd name="connsiteY284" fmla="*/ 3685441 h 3769466"/>
              <a:gd name="connsiteX285" fmla="*/ 842920 w 2385355"/>
              <a:gd name="connsiteY285" fmla="*/ 3659713 h 3769466"/>
              <a:gd name="connsiteX286" fmla="*/ 827255 w 2385355"/>
              <a:gd name="connsiteY286" fmla="*/ 3618549 h 3769466"/>
              <a:gd name="connsiteX287" fmla="*/ 801146 w 2385355"/>
              <a:gd name="connsiteY287" fmla="*/ 3592821 h 3769466"/>
              <a:gd name="connsiteX288" fmla="*/ 764593 w 2385355"/>
              <a:gd name="connsiteY288" fmla="*/ 3567093 h 3769466"/>
              <a:gd name="connsiteX289" fmla="*/ 801146 w 2385355"/>
              <a:gd name="connsiteY289" fmla="*/ 3546511 h 3769466"/>
              <a:gd name="connsiteX290" fmla="*/ 822033 w 2385355"/>
              <a:gd name="connsiteY290" fmla="*/ 3536220 h 3769466"/>
              <a:gd name="connsiteX291" fmla="*/ 848142 w 2385355"/>
              <a:gd name="connsiteY291" fmla="*/ 3516924 h 3769466"/>
              <a:gd name="connsiteX292" fmla="*/ 2199081 w 2385355"/>
              <a:gd name="connsiteY292" fmla="*/ 3515672 h 3769466"/>
              <a:gd name="connsiteX293" fmla="*/ 2207499 w 2385355"/>
              <a:gd name="connsiteY293" fmla="*/ 3526033 h 3769466"/>
              <a:gd name="connsiteX294" fmla="*/ 2217860 w 2385355"/>
              <a:gd name="connsiteY294" fmla="*/ 3603740 h 3769466"/>
              <a:gd name="connsiteX295" fmla="*/ 2248943 w 2385355"/>
              <a:gd name="connsiteY295" fmla="*/ 3634823 h 3769466"/>
              <a:gd name="connsiteX296" fmla="*/ 2285207 w 2385355"/>
              <a:gd name="connsiteY296" fmla="*/ 3650365 h 3769466"/>
              <a:gd name="connsiteX297" fmla="*/ 2305929 w 2385355"/>
              <a:gd name="connsiteY297" fmla="*/ 3660726 h 3769466"/>
              <a:gd name="connsiteX298" fmla="*/ 2264485 w 2385355"/>
              <a:gd name="connsiteY298" fmla="*/ 3707350 h 3769466"/>
              <a:gd name="connsiteX299" fmla="*/ 2228221 w 2385355"/>
              <a:gd name="connsiteY299" fmla="*/ 3707350 h 3769466"/>
              <a:gd name="connsiteX300" fmla="*/ 2238582 w 2385355"/>
              <a:gd name="connsiteY300" fmla="*/ 3676267 h 3769466"/>
              <a:gd name="connsiteX301" fmla="*/ 2207499 w 2385355"/>
              <a:gd name="connsiteY301" fmla="*/ 3624462 h 3769466"/>
              <a:gd name="connsiteX302" fmla="*/ 2145333 w 2385355"/>
              <a:gd name="connsiteY302" fmla="*/ 3603740 h 3769466"/>
              <a:gd name="connsiteX303" fmla="*/ 2129792 w 2385355"/>
              <a:gd name="connsiteY303" fmla="*/ 3572657 h 3769466"/>
              <a:gd name="connsiteX304" fmla="*/ 2140153 w 2385355"/>
              <a:gd name="connsiteY304" fmla="*/ 3562296 h 3769466"/>
              <a:gd name="connsiteX305" fmla="*/ 2166055 w 2385355"/>
              <a:gd name="connsiteY305" fmla="*/ 3536394 h 3769466"/>
              <a:gd name="connsiteX306" fmla="*/ 2186777 w 2385355"/>
              <a:gd name="connsiteY306" fmla="*/ 3520852 h 3769466"/>
              <a:gd name="connsiteX307" fmla="*/ 2199081 w 2385355"/>
              <a:gd name="connsiteY307" fmla="*/ 3515672 h 3769466"/>
              <a:gd name="connsiteX308" fmla="*/ 2309596 w 2385355"/>
              <a:gd name="connsiteY308" fmla="*/ 3383735 h 3769466"/>
              <a:gd name="connsiteX309" fmla="*/ 2320489 w 2385355"/>
              <a:gd name="connsiteY309" fmla="*/ 3392134 h 3769466"/>
              <a:gd name="connsiteX310" fmla="*/ 2320489 w 2385355"/>
              <a:gd name="connsiteY310" fmla="*/ 3402471 h 3769466"/>
              <a:gd name="connsiteX311" fmla="*/ 2320489 w 2385355"/>
              <a:gd name="connsiteY311" fmla="*/ 3485170 h 3769466"/>
              <a:gd name="connsiteX312" fmla="*/ 2305111 w 2385355"/>
              <a:gd name="connsiteY312" fmla="*/ 3521350 h 3769466"/>
              <a:gd name="connsiteX313" fmla="*/ 2258977 w 2385355"/>
              <a:gd name="connsiteY313" fmla="*/ 3531688 h 3769466"/>
              <a:gd name="connsiteX314" fmla="*/ 2269229 w 2385355"/>
              <a:gd name="connsiteY314" fmla="*/ 3588543 h 3769466"/>
              <a:gd name="connsiteX315" fmla="*/ 2289733 w 2385355"/>
              <a:gd name="connsiteY315" fmla="*/ 3573037 h 3769466"/>
              <a:gd name="connsiteX316" fmla="*/ 2294859 w 2385355"/>
              <a:gd name="connsiteY316" fmla="*/ 3547194 h 3769466"/>
              <a:gd name="connsiteX317" fmla="*/ 2299985 w 2385355"/>
              <a:gd name="connsiteY317" fmla="*/ 3609217 h 3769466"/>
              <a:gd name="connsiteX318" fmla="*/ 2233348 w 2385355"/>
              <a:gd name="connsiteY318" fmla="*/ 3562700 h 3769466"/>
              <a:gd name="connsiteX319" fmla="*/ 2294859 w 2385355"/>
              <a:gd name="connsiteY319" fmla="*/ 3386965 h 3769466"/>
              <a:gd name="connsiteX320" fmla="*/ 2309596 w 2385355"/>
              <a:gd name="connsiteY320" fmla="*/ 3383735 h 3769466"/>
              <a:gd name="connsiteX321" fmla="*/ 96830 w 2385355"/>
              <a:gd name="connsiteY321" fmla="*/ 3379144 h 3769466"/>
              <a:gd name="connsiteX322" fmla="*/ 111826 w 2385355"/>
              <a:gd name="connsiteY322" fmla="*/ 3385627 h 3769466"/>
              <a:gd name="connsiteX323" fmla="*/ 143123 w 2385355"/>
              <a:gd name="connsiteY323" fmla="*/ 3598276 h 3769466"/>
              <a:gd name="connsiteX324" fmla="*/ 101394 w 2385355"/>
              <a:gd name="connsiteY324" fmla="*/ 3598276 h 3769466"/>
              <a:gd name="connsiteX325" fmla="*/ 111826 w 2385355"/>
              <a:gd name="connsiteY325" fmla="*/ 3541224 h 3769466"/>
              <a:gd name="connsiteX326" fmla="*/ 117042 w 2385355"/>
              <a:gd name="connsiteY326" fmla="*/ 3567156 h 3769466"/>
              <a:gd name="connsiteX327" fmla="*/ 143123 w 2385355"/>
              <a:gd name="connsiteY327" fmla="*/ 3530850 h 3769466"/>
              <a:gd name="connsiteX328" fmla="*/ 101394 w 2385355"/>
              <a:gd name="connsiteY328" fmla="*/ 3515291 h 3769466"/>
              <a:gd name="connsiteX329" fmla="*/ 85746 w 2385355"/>
              <a:gd name="connsiteY329" fmla="*/ 3484171 h 3769466"/>
              <a:gd name="connsiteX330" fmla="*/ 85746 w 2385355"/>
              <a:gd name="connsiteY330" fmla="*/ 3396000 h 3769466"/>
              <a:gd name="connsiteX331" fmla="*/ 85746 w 2385355"/>
              <a:gd name="connsiteY331" fmla="*/ 3380440 h 3769466"/>
              <a:gd name="connsiteX332" fmla="*/ 96830 w 2385355"/>
              <a:gd name="connsiteY332" fmla="*/ 3379144 h 3769466"/>
              <a:gd name="connsiteX333" fmla="*/ 2172932 w 2385355"/>
              <a:gd name="connsiteY333" fmla="*/ 3318281 h 3769466"/>
              <a:gd name="connsiteX334" fmla="*/ 2227419 w 2385355"/>
              <a:gd name="connsiteY334" fmla="*/ 3380455 h 3769466"/>
              <a:gd name="connsiteX335" fmla="*/ 2155092 w 2385355"/>
              <a:gd name="connsiteY335" fmla="*/ 3505290 h 3769466"/>
              <a:gd name="connsiteX336" fmla="*/ 2134428 w 2385355"/>
              <a:gd name="connsiteY336" fmla="*/ 3489686 h 3769466"/>
              <a:gd name="connsiteX337" fmla="*/ 2134428 w 2385355"/>
              <a:gd name="connsiteY337" fmla="*/ 3427268 h 3769466"/>
              <a:gd name="connsiteX338" fmla="*/ 2155092 w 2385355"/>
              <a:gd name="connsiteY338" fmla="*/ 3411663 h 3769466"/>
              <a:gd name="connsiteX339" fmla="*/ 2206754 w 2385355"/>
              <a:gd name="connsiteY339" fmla="*/ 3370052 h 3769466"/>
              <a:gd name="connsiteX340" fmla="*/ 2186089 w 2385355"/>
              <a:gd name="connsiteY340" fmla="*/ 3333641 h 3769466"/>
              <a:gd name="connsiteX341" fmla="*/ 2170591 w 2385355"/>
              <a:gd name="connsiteY341" fmla="*/ 3338843 h 3769466"/>
              <a:gd name="connsiteX342" fmla="*/ 2170591 w 2385355"/>
              <a:gd name="connsiteY342" fmla="*/ 3354447 h 3769466"/>
              <a:gd name="connsiteX343" fmla="*/ 2175757 w 2385355"/>
              <a:gd name="connsiteY343" fmla="*/ 3359649 h 3769466"/>
              <a:gd name="connsiteX344" fmla="*/ 2160258 w 2385355"/>
              <a:gd name="connsiteY344" fmla="*/ 3375253 h 3769466"/>
              <a:gd name="connsiteX345" fmla="*/ 2155092 w 2385355"/>
              <a:gd name="connsiteY345" fmla="*/ 3328440 h 3769466"/>
              <a:gd name="connsiteX346" fmla="*/ 2172932 w 2385355"/>
              <a:gd name="connsiteY346" fmla="*/ 3318281 h 3769466"/>
              <a:gd name="connsiteX347" fmla="*/ 228680 w 2385355"/>
              <a:gd name="connsiteY347" fmla="*/ 3317428 h 3769466"/>
              <a:gd name="connsiteX348" fmla="*/ 246600 w 2385355"/>
              <a:gd name="connsiteY348" fmla="*/ 3328356 h 3769466"/>
              <a:gd name="connsiteX349" fmla="*/ 241434 w 2385355"/>
              <a:gd name="connsiteY349" fmla="*/ 3380161 h 3769466"/>
              <a:gd name="connsiteX350" fmla="*/ 225935 w 2385355"/>
              <a:gd name="connsiteY350" fmla="*/ 3359439 h 3769466"/>
              <a:gd name="connsiteX351" fmla="*/ 231101 w 2385355"/>
              <a:gd name="connsiteY351" fmla="*/ 3354258 h 3769466"/>
              <a:gd name="connsiteX352" fmla="*/ 231101 w 2385355"/>
              <a:gd name="connsiteY352" fmla="*/ 3338717 h 3769466"/>
              <a:gd name="connsiteX353" fmla="*/ 215603 w 2385355"/>
              <a:gd name="connsiteY353" fmla="*/ 3333536 h 3769466"/>
              <a:gd name="connsiteX354" fmla="*/ 194938 w 2385355"/>
              <a:gd name="connsiteY354" fmla="*/ 3369800 h 3769466"/>
              <a:gd name="connsiteX355" fmla="*/ 246600 w 2385355"/>
              <a:gd name="connsiteY355" fmla="*/ 3406063 h 3769466"/>
              <a:gd name="connsiteX356" fmla="*/ 267264 w 2385355"/>
              <a:gd name="connsiteY356" fmla="*/ 3426785 h 3769466"/>
              <a:gd name="connsiteX357" fmla="*/ 267264 w 2385355"/>
              <a:gd name="connsiteY357" fmla="*/ 3494132 h 3769466"/>
              <a:gd name="connsiteX358" fmla="*/ 246600 w 2385355"/>
              <a:gd name="connsiteY358" fmla="*/ 3504493 h 3769466"/>
              <a:gd name="connsiteX359" fmla="*/ 200104 w 2385355"/>
              <a:gd name="connsiteY359" fmla="*/ 3457868 h 3769466"/>
              <a:gd name="connsiteX360" fmla="*/ 169107 w 2385355"/>
              <a:gd name="connsiteY360" fmla="*/ 3374980 h 3769466"/>
              <a:gd name="connsiteX361" fmla="*/ 228680 w 2385355"/>
              <a:gd name="connsiteY361" fmla="*/ 3317428 h 3769466"/>
              <a:gd name="connsiteX362" fmla="*/ 119061 w 2385355"/>
              <a:gd name="connsiteY362" fmla="*/ 3194356 h 3769466"/>
              <a:gd name="connsiteX363" fmla="*/ 132773 w 2385355"/>
              <a:gd name="connsiteY363" fmla="*/ 3200157 h 3769466"/>
              <a:gd name="connsiteX364" fmla="*/ 143220 w 2385355"/>
              <a:gd name="connsiteY364" fmla="*/ 3210468 h 3769466"/>
              <a:gd name="connsiteX365" fmla="*/ 185008 w 2385355"/>
              <a:gd name="connsiteY365" fmla="*/ 3251714 h 3769466"/>
              <a:gd name="connsiteX366" fmla="*/ 200679 w 2385355"/>
              <a:gd name="connsiteY366" fmla="*/ 3256870 h 3769466"/>
              <a:gd name="connsiteX367" fmla="*/ 237244 w 2385355"/>
              <a:gd name="connsiteY367" fmla="*/ 3251714 h 3769466"/>
              <a:gd name="connsiteX368" fmla="*/ 247691 w 2385355"/>
              <a:gd name="connsiteY368" fmla="*/ 3246558 h 3769466"/>
              <a:gd name="connsiteX369" fmla="*/ 268585 w 2385355"/>
              <a:gd name="connsiteY369" fmla="*/ 3256870 h 3769466"/>
              <a:gd name="connsiteX370" fmla="*/ 273809 w 2385355"/>
              <a:gd name="connsiteY370" fmla="*/ 3267181 h 3769466"/>
              <a:gd name="connsiteX371" fmla="*/ 268585 w 2385355"/>
              <a:gd name="connsiteY371" fmla="*/ 3282648 h 3769466"/>
              <a:gd name="connsiteX372" fmla="*/ 247691 w 2385355"/>
              <a:gd name="connsiteY372" fmla="*/ 3292960 h 3769466"/>
              <a:gd name="connsiteX373" fmla="*/ 237244 w 2385355"/>
              <a:gd name="connsiteY373" fmla="*/ 3287804 h 3769466"/>
              <a:gd name="connsiteX374" fmla="*/ 200679 w 2385355"/>
              <a:gd name="connsiteY374" fmla="*/ 3282648 h 3769466"/>
              <a:gd name="connsiteX375" fmla="*/ 185008 w 2385355"/>
              <a:gd name="connsiteY375" fmla="*/ 3287804 h 3769466"/>
              <a:gd name="connsiteX376" fmla="*/ 143220 w 2385355"/>
              <a:gd name="connsiteY376" fmla="*/ 3329050 h 3769466"/>
              <a:gd name="connsiteX377" fmla="*/ 132773 w 2385355"/>
              <a:gd name="connsiteY377" fmla="*/ 3339361 h 3769466"/>
              <a:gd name="connsiteX378" fmla="*/ 80537 w 2385355"/>
              <a:gd name="connsiteY378" fmla="*/ 3313583 h 3769466"/>
              <a:gd name="connsiteX379" fmla="*/ 75314 w 2385355"/>
              <a:gd name="connsiteY379" fmla="*/ 3277493 h 3769466"/>
              <a:gd name="connsiteX380" fmla="*/ 101432 w 2385355"/>
              <a:gd name="connsiteY380" fmla="*/ 3200157 h 3769466"/>
              <a:gd name="connsiteX381" fmla="*/ 119061 w 2385355"/>
              <a:gd name="connsiteY381" fmla="*/ 3194356 h 3769466"/>
              <a:gd name="connsiteX382" fmla="*/ 2285049 w 2385355"/>
              <a:gd name="connsiteY382" fmla="*/ 3188499 h 3769466"/>
              <a:gd name="connsiteX383" fmla="*/ 2300547 w 2385355"/>
              <a:gd name="connsiteY383" fmla="*/ 3198892 h 3769466"/>
              <a:gd name="connsiteX384" fmla="*/ 2326378 w 2385355"/>
              <a:gd name="connsiteY384" fmla="*/ 3276840 h 3769466"/>
              <a:gd name="connsiteX385" fmla="*/ 2321212 w 2385355"/>
              <a:gd name="connsiteY385" fmla="*/ 3318412 h 3769466"/>
              <a:gd name="connsiteX386" fmla="*/ 2269551 w 2385355"/>
              <a:gd name="connsiteY386" fmla="*/ 3344395 h 3769466"/>
              <a:gd name="connsiteX387" fmla="*/ 2259218 w 2385355"/>
              <a:gd name="connsiteY387" fmla="*/ 3328805 h 3769466"/>
              <a:gd name="connsiteX388" fmla="*/ 2217889 w 2385355"/>
              <a:gd name="connsiteY388" fmla="*/ 3292429 h 3769466"/>
              <a:gd name="connsiteX389" fmla="*/ 2202390 w 2385355"/>
              <a:gd name="connsiteY389" fmla="*/ 3287233 h 3769466"/>
              <a:gd name="connsiteX390" fmla="*/ 2166227 w 2385355"/>
              <a:gd name="connsiteY390" fmla="*/ 3287233 h 3769466"/>
              <a:gd name="connsiteX391" fmla="*/ 2155895 w 2385355"/>
              <a:gd name="connsiteY391" fmla="*/ 3292429 h 3769466"/>
              <a:gd name="connsiteX392" fmla="*/ 2135230 w 2385355"/>
              <a:gd name="connsiteY392" fmla="*/ 3282036 h 3769466"/>
              <a:gd name="connsiteX393" fmla="*/ 2130064 w 2385355"/>
              <a:gd name="connsiteY393" fmla="*/ 3266447 h 3769466"/>
              <a:gd name="connsiteX394" fmla="*/ 2135230 w 2385355"/>
              <a:gd name="connsiteY394" fmla="*/ 3256054 h 3769466"/>
              <a:gd name="connsiteX395" fmla="*/ 2155895 w 2385355"/>
              <a:gd name="connsiteY395" fmla="*/ 3245661 h 3769466"/>
              <a:gd name="connsiteX396" fmla="*/ 2166227 w 2385355"/>
              <a:gd name="connsiteY396" fmla="*/ 3245661 h 3769466"/>
              <a:gd name="connsiteX397" fmla="*/ 2202390 w 2385355"/>
              <a:gd name="connsiteY397" fmla="*/ 3250857 h 3769466"/>
              <a:gd name="connsiteX398" fmla="*/ 2217889 w 2385355"/>
              <a:gd name="connsiteY398" fmla="*/ 3245661 h 3769466"/>
              <a:gd name="connsiteX399" fmla="*/ 2259218 w 2385355"/>
              <a:gd name="connsiteY399" fmla="*/ 3209285 h 3769466"/>
              <a:gd name="connsiteX400" fmla="*/ 2269551 w 2385355"/>
              <a:gd name="connsiteY400" fmla="*/ 3193695 h 3769466"/>
              <a:gd name="connsiteX401" fmla="*/ 2285049 w 2385355"/>
              <a:gd name="connsiteY401" fmla="*/ 3188499 h 3769466"/>
              <a:gd name="connsiteX402" fmla="*/ 2138948 w 2385355"/>
              <a:gd name="connsiteY402" fmla="*/ 3038185 h 3769466"/>
              <a:gd name="connsiteX403" fmla="*/ 2155092 w 2385355"/>
              <a:gd name="connsiteY403" fmla="*/ 3038835 h 3769466"/>
              <a:gd name="connsiteX404" fmla="*/ 2232585 w 2385355"/>
              <a:gd name="connsiteY404" fmla="*/ 3163670 h 3769466"/>
              <a:gd name="connsiteX405" fmla="*/ 2149926 w 2385355"/>
              <a:gd name="connsiteY405" fmla="*/ 3210484 h 3769466"/>
              <a:gd name="connsiteX406" fmla="*/ 2155092 w 2385355"/>
              <a:gd name="connsiteY406" fmla="*/ 3163670 h 3769466"/>
              <a:gd name="connsiteX407" fmla="*/ 2175757 w 2385355"/>
              <a:gd name="connsiteY407" fmla="*/ 3179275 h 3769466"/>
              <a:gd name="connsiteX408" fmla="*/ 2170591 w 2385355"/>
              <a:gd name="connsiteY408" fmla="*/ 3184476 h 3769466"/>
              <a:gd name="connsiteX409" fmla="*/ 2170591 w 2385355"/>
              <a:gd name="connsiteY409" fmla="*/ 3194879 h 3769466"/>
              <a:gd name="connsiteX410" fmla="*/ 2186089 w 2385355"/>
              <a:gd name="connsiteY410" fmla="*/ 3200081 h 3769466"/>
              <a:gd name="connsiteX411" fmla="*/ 2211920 w 2385355"/>
              <a:gd name="connsiteY411" fmla="*/ 3163670 h 3769466"/>
              <a:gd name="connsiteX412" fmla="*/ 2155092 w 2385355"/>
              <a:gd name="connsiteY412" fmla="*/ 3122059 h 3769466"/>
              <a:gd name="connsiteX413" fmla="*/ 2134428 w 2385355"/>
              <a:gd name="connsiteY413" fmla="*/ 3106454 h 3769466"/>
              <a:gd name="connsiteX414" fmla="*/ 2134428 w 2385355"/>
              <a:gd name="connsiteY414" fmla="*/ 3049238 h 3769466"/>
              <a:gd name="connsiteX415" fmla="*/ 2138948 w 2385355"/>
              <a:gd name="connsiteY415" fmla="*/ 3038185 h 3769466"/>
              <a:gd name="connsiteX416" fmla="*/ 246600 w 2385355"/>
              <a:gd name="connsiteY416" fmla="*/ 3029250 h 3769466"/>
              <a:gd name="connsiteX417" fmla="*/ 267264 w 2385355"/>
              <a:gd name="connsiteY417" fmla="*/ 3044792 h 3769466"/>
              <a:gd name="connsiteX418" fmla="*/ 267264 w 2385355"/>
              <a:gd name="connsiteY418" fmla="*/ 3106958 h 3769466"/>
              <a:gd name="connsiteX419" fmla="*/ 246600 w 2385355"/>
              <a:gd name="connsiteY419" fmla="*/ 3127680 h 3769466"/>
              <a:gd name="connsiteX420" fmla="*/ 194938 w 2385355"/>
              <a:gd name="connsiteY420" fmla="*/ 3163943 h 3769466"/>
              <a:gd name="connsiteX421" fmla="*/ 215603 w 2385355"/>
              <a:gd name="connsiteY421" fmla="*/ 3200207 h 3769466"/>
              <a:gd name="connsiteX422" fmla="*/ 231101 w 2385355"/>
              <a:gd name="connsiteY422" fmla="*/ 3195026 h 3769466"/>
              <a:gd name="connsiteX423" fmla="*/ 231101 w 2385355"/>
              <a:gd name="connsiteY423" fmla="*/ 3184665 h 3769466"/>
              <a:gd name="connsiteX424" fmla="*/ 225935 w 2385355"/>
              <a:gd name="connsiteY424" fmla="*/ 3174304 h 3769466"/>
              <a:gd name="connsiteX425" fmla="*/ 241434 w 2385355"/>
              <a:gd name="connsiteY425" fmla="*/ 3158763 h 3769466"/>
              <a:gd name="connsiteX426" fmla="*/ 251766 w 2385355"/>
              <a:gd name="connsiteY426" fmla="*/ 3210568 h 3769466"/>
              <a:gd name="connsiteX427" fmla="*/ 169107 w 2385355"/>
              <a:gd name="connsiteY427" fmla="*/ 3163943 h 3769466"/>
              <a:gd name="connsiteX428" fmla="*/ 205270 w 2385355"/>
              <a:gd name="connsiteY428" fmla="*/ 3081055 h 3769466"/>
              <a:gd name="connsiteX429" fmla="*/ 246600 w 2385355"/>
              <a:gd name="connsiteY429" fmla="*/ 3029250 h 3769466"/>
              <a:gd name="connsiteX430" fmla="*/ 137874 w 2385355"/>
              <a:gd name="connsiteY430" fmla="*/ 2977068 h 3769466"/>
              <a:gd name="connsiteX431" fmla="*/ 175652 w 2385355"/>
              <a:gd name="connsiteY431" fmla="*/ 3033634 h 3769466"/>
              <a:gd name="connsiteX432" fmla="*/ 144387 w 2385355"/>
              <a:gd name="connsiteY432" fmla="*/ 3111656 h 3769466"/>
              <a:gd name="connsiteX433" fmla="*/ 102701 w 2385355"/>
              <a:gd name="connsiteY433" fmla="*/ 3158470 h 3769466"/>
              <a:gd name="connsiteX434" fmla="*/ 81858 w 2385355"/>
              <a:gd name="connsiteY434" fmla="*/ 3142865 h 3769466"/>
              <a:gd name="connsiteX435" fmla="*/ 81858 w 2385355"/>
              <a:gd name="connsiteY435" fmla="*/ 3090850 h 3769466"/>
              <a:gd name="connsiteX436" fmla="*/ 102701 w 2385355"/>
              <a:gd name="connsiteY436" fmla="*/ 3070044 h 3769466"/>
              <a:gd name="connsiteX437" fmla="*/ 154809 w 2385355"/>
              <a:gd name="connsiteY437" fmla="*/ 3028433 h 3769466"/>
              <a:gd name="connsiteX438" fmla="*/ 128755 w 2385355"/>
              <a:gd name="connsiteY438" fmla="*/ 3002425 h 3769466"/>
              <a:gd name="connsiteX439" fmla="*/ 113123 w 2385355"/>
              <a:gd name="connsiteY439" fmla="*/ 3007627 h 3769466"/>
              <a:gd name="connsiteX440" fmla="*/ 113123 w 2385355"/>
              <a:gd name="connsiteY440" fmla="*/ 3018030 h 3769466"/>
              <a:gd name="connsiteX441" fmla="*/ 118333 w 2385355"/>
              <a:gd name="connsiteY441" fmla="*/ 3038836 h 3769466"/>
              <a:gd name="connsiteX442" fmla="*/ 102701 w 2385355"/>
              <a:gd name="connsiteY442" fmla="*/ 3038836 h 3769466"/>
              <a:gd name="connsiteX443" fmla="*/ 92279 w 2385355"/>
              <a:gd name="connsiteY443" fmla="*/ 2986821 h 3769466"/>
              <a:gd name="connsiteX444" fmla="*/ 137874 w 2385355"/>
              <a:gd name="connsiteY444" fmla="*/ 2977068 h 3769466"/>
              <a:gd name="connsiteX445" fmla="*/ 2284207 w 2385355"/>
              <a:gd name="connsiteY445" fmla="*/ 2976907 h 3769466"/>
              <a:gd name="connsiteX446" fmla="*/ 2314745 w 2385355"/>
              <a:gd name="connsiteY446" fmla="*/ 3013222 h 3769466"/>
              <a:gd name="connsiteX447" fmla="*/ 2304565 w 2385355"/>
              <a:gd name="connsiteY447" fmla="*/ 3044349 h 3769466"/>
              <a:gd name="connsiteX448" fmla="*/ 2284207 w 2385355"/>
              <a:gd name="connsiteY448" fmla="*/ 3039161 h 3769466"/>
              <a:gd name="connsiteX449" fmla="*/ 2289297 w 2385355"/>
              <a:gd name="connsiteY449" fmla="*/ 3018410 h 3769466"/>
              <a:gd name="connsiteX450" fmla="*/ 2289297 w 2385355"/>
              <a:gd name="connsiteY450" fmla="*/ 3008034 h 3769466"/>
              <a:gd name="connsiteX451" fmla="*/ 2274028 w 2385355"/>
              <a:gd name="connsiteY451" fmla="*/ 2997659 h 3769466"/>
              <a:gd name="connsiteX452" fmla="*/ 2248580 w 2385355"/>
              <a:gd name="connsiteY452" fmla="*/ 3028786 h 3769466"/>
              <a:gd name="connsiteX453" fmla="*/ 2299476 w 2385355"/>
              <a:gd name="connsiteY453" fmla="*/ 3075477 h 3769466"/>
              <a:gd name="connsiteX454" fmla="*/ 2319834 w 2385355"/>
              <a:gd name="connsiteY454" fmla="*/ 3096228 h 3769466"/>
              <a:gd name="connsiteX455" fmla="*/ 2319834 w 2385355"/>
              <a:gd name="connsiteY455" fmla="*/ 3142919 h 3769466"/>
              <a:gd name="connsiteX456" fmla="*/ 2299476 w 2385355"/>
              <a:gd name="connsiteY456" fmla="*/ 3158482 h 3769466"/>
              <a:gd name="connsiteX457" fmla="*/ 2253669 w 2385355"/>
              <a:gd name="connsiteY457" fmla="*/ 3111792 h 3769466"/>
              <a:gd name="connsiteX458" fmla="*/ 2228221 w 2385355"/>
              <a:gd name="connsiteY458" fmla="*/ 3033974 h 3769466"/>
              <a:gd name="connsiteX459" fmla="*/ 2284207 w 2385355"/>
              <a:gd name="connsiteY459" fmla="*/ 2976907 h 3769466"/>
              <a:gd name="connsiteX460" fmla="*/ 2186892 w 2385355"/>
              <a:gd name="connsiteY460" fmla="*/ 2832119 h 3769466"/>
              <a:gd name="connsiteX461" fmla="*/ 2192058 w 2385355"/>
              <a:gd name="connsiteY461" fmla="*/ 2842512 h 3769466"/>
              <a:gd name="connsiteX462" fmla="*/ 2207557 w 2385355"/>
              <a:gd name="connsiteY462" fmla="*/ 2873691 h 3769466"/>
              <a:gd name="connsiteX463" fmla="*/ 2279883 w 2385355"/>
              <a:gd name="connsiteY463" fmla="*/ 2899674 h 3769466"/>
              <a:gd name="connsiteX464" fmla="*/ 2295381 w 2385355"/>
              <a:gd name="connsiteY464" fmla="*/ 2899674 h 3769466"/>
              <a:gd name="connsiteX465" fmla="*/ 2321212 w 2385355"/>
              <a:gd name="connsiteY465" fmla="*/ 2899674 h 3769466"/>
              <a:gd name="connsiteX466" fmla="*/ 2321212 w 2385355"/>
              <a:gd name="connsiteY466" fmla="*/ 2936050 h 3769466"/>
              <a:gd name="connsiteX467" fmla="*/ 2295381 w 2385355"/>
              <a:gd name="connsiteY467" fmla="*/ 2936050 h 3769466"/>
              <a:gd name="connsiteX468" fmla="*/ 2279883 w 2385355"/>
              <a:gd name="connsiteY468" fmla="*/ 2936050 h 3769466"/>
              <a:gd name="connsiteX469" fmla="*/ 2207557 w 2385355"/>
              <a:gd name="connsiteY469" fmla="*/ 2967229 h 3769466"/>
              <a:gd name="connsiteX470" fmla="*/ 2192058 w 2385355"/>
              <a:gd name="connsiteY470" fmla="*/ 2998408 h 3769466"/>
              <a:gd name="connsiteX471" fmla="*/ 2186892 w 2385355"/>
              <a:gd name="connsiteY471" fmla="*/ 3008801 h 3769466"/>
              <a:gd name="connsiteX472" fmla="*/ 2135230 w 2385355"/>
              <a:gd name="connsiteY472" fmla="*/ 2941246 h 3769466"/>
              <a:gd name="connsiteX473" fmla="*/ 2135230 w 2385355"/>
              <a:gd name="connsiteY473" fmla="*/ 2894478 h 3769466"/>
              <a:gd name="connsiteX474" fmla="*/ 2186892 w 2385355"/>
              <a:gd name="connsiteY474" fmla="*/ 2832119 h 3769466"/>
              <a:gd name="connsiteX475" fmla="*/ 216349 w 2385355"/>
              <a:gd name="connsiteY475" fmla="*/ 2832119 h 3769466"/>
              <a:gd name="connsiteX476" fmla="*/ 237244 w 2385355"/>
              <a:gd name="connsiteY476" fmla="*/ 2847708 h 3769466"/>
              <a:gd name="connsiteX477" fmla="*/ 268585 w 2385355"/>
              <a:gd name="connsiteY477" fmla="*/ 2894477 h 3769466"/>
              <a:gd name="connsiteX478" fmla="*/ 268585 w 2385355"/>
              <a:gd name="connsiteY478" fmla="*/ 2941246 h 3769466"/>
              <a:gd name="connsiteX479" fmla="*/ 237244 w 2385355"/>
              <a:gd name="connsiteY479" fmla="*/ 2993211 h 3769466"/>
              <a:gd name="connsiteX480" fmla="*/ 221573 w 2385355"/>
              <a:gd name="connsiteY480" fmla="*/ 3003604 h 3769466"/>
              <a:gd name="connsiteX481" fmla="*/ 211126 w 2385355"/>
              <a:gd name="connsiteY481" fmla="*/ 2998408 h 3769466"/>
              <a:gd name="connsiteX482" fmla="*/ 122325 w 2385355"/>
              <a:gd name="connsiteY482" fmla="*/ 2936049 h 3769466"/>
              <a:gd name="connsiteX483" fmla="*/ 106655 w 2385355"/>
              <a:gd name="connsiteY483" fmla="*/ 2936049 h 3769466"/>
              <a:gd name="connsiteX484" fmla="*/ 80537 w 2385355"/>
              <a:gd name="connsiteY484" fmla="*/ 2936049 h 3769466"/>
              <a:gd name="connsiteX485" fmla="*/ 80537 w 2385355"/>
              <a:gd name="connsiteY485" fmla="*/ 2899674 h 3769466"/>
              <a:gd name="connsiteX486" fmla="*/ 106655 w 2385355"/>
              <a:gd name="connsiteY486" fmla="*/ 2904870 h 3769466"/>
              <a:gd name="connsiteX487" fmla="*/ 122325 w 2385355"/>
              <a:gd name="connsiteY487" fmla="*/ 2904870 h 3769466"/>
              <a:gd name="connsiteX488" fmla="*/ 195455 w 2385355"/>
              <a:gd name="connsiteY488" fmla="*/ 2873691 h 3769466"/>
              <a:gd name="connsiteX489" fmla="*/ 205902 w 2385355"/>
              <a:gd name="connsiteY489" fmla="*/ 2842512 h 3769466"/>
              <a:gd name="connsiteX490" fmla="*/ 216349 w 2385355"/>
              <a:gd name="connsiteY490" fmla="*/ 2832119 h 3769466"/>
              <a:gd name="connsiteX491" fmla="*/ 85215 w 2385355"/>
              <a:gd name="connsiteY491" fmla="*/ 2686897 h 3769466"/>
              <a:gd name="connsiteX492" fmla="*/ 101718 w 2385355"/>
              <a:gd name="connsiteY492" fmla="*/ 2687540 h 3769466"/>
              <a:gd name="connsiteX493" fmla="*/ 143965 w 2385355"/>
              <a:gd name="connsiteY493" fmla="*/ 2728705 h 3769466"/>
              <a:gd name="connsiteX494" fmla="*/ 175651 w 2385355"/>
              <a:gd name="connsiteY494" fmla="*/ 2816179 h 3769466"/>
              <a:gd name="connsiteX495" fmla="*/ 91156 w 2385355"/>
              <a:gd name="connsiteY495" fmla="*/ 2852198 h 3769466"/>
              <a:gd name="connsiteX496" fmla="*/ 96437 w 2385355"/>
              <a:gd name="connsiteY496" fmla="*/ 2800742 h 3769466"/>
              <a:gd name="connsiteX497" fmla="*/ 117560 w 2385355"/>
              <a:gd name="connsiteY497" fmla="*/ 2800742 h 3769466"/>
              <a:gd name="connsiteX498" fmla="*/ 112280 w 2385355"/>
              <a:gd name="connsiteY498" fmla="*/ 2821324 h 3769466"/>
              <a:gd name="connsiteX499" fmla="*/ 112280 w 2385355"/>
              <a:gd name="connsiteY499" fmla="*/ 2831615 h 3769466"/>
              <a:gd name="connsiteX500" fmla="*/ 128122 w 2385355"/>
              <a:gd name="connsiteY500" fmla="*/ 2836761 h 3769466"/>
              <a:gd name="connsiteX501" fmla="*/ 154527 w 2385355"/>
              <a:gd name="connsiteY501" fmla="*/ 2811033 h 3769466"/>
              <a:gd name="connsiteX502" fmla="*/ 101718 w 2385355"/>
              <a:gd name="connsiteY502" fmla="*/ 2769869 h 3769466"/>
              <a:gd name="connsiteX503" fmla="*/ 80594 w 2385355"/>
              <a:gd name="connsiteY503" fmla="*/ 2749287 h 3769466"/>
              <a:gd name="connsiteX504" fmla="*/ 80594 w 2385355"/>
              <a:gd name="connsiteY504" fmla="*/ 2697831 h 3769466"/>
              <a:gd name="connsiteX505" fmla="*/ 85215 w 2385355"/>
              <a:gd name="connsiteY505" fmla="*/ 2686897 h 3769466"/>
              <a:gd name="connsiteX506" fmla="*/ 2299170 w 2385355"/>
              <a:gd name="connsiteY506" fmla="*/ 2686778 h 3769466"/>
              <a:gd name="connsiteX507" fmla="*/ 2319835 w 2385355"/>
              <a:gd name="connsiteY507" fmla="*/ 2702276 h 3769466"/>
              <a:gd name="connsiteX508" fmla="*/ 2319835 w 2385355"/>
              <a:gd name="connsiteY508" fmla="*/ 2748772 h 3769466"/>
              <a:gd name="connsiteX509" fmla="*/ 2299170 w 2385355"/>
              <a:gd name="connsiteY509" fmla="*/ 2764270 h 3769466"/>
              <a:gd name="connsiteX510" fmla="*/ 2247509 w 2385355"/>
              <a:gd name="connsiteY510" fmla="*/ 2810766 h 3769466"/>
              <a:gd name="connsiteX511" fmla="*/ 2273339 w 2385355"/>
              <a:gd name="connsiteY511" fmla="*/ 2836596 h 3769466"/>
              <a:gd name="connsiteX512" fmla="*/ 2288838 w 2385355"/>
              <a:gd name="connsiteY512" fmla="*/ 2831430 h 3769466"/>
              <a:gd name="connsiteX513" fmla="*/ 2288838 w 2385355"/>
              <a:gd name="connsiteY513" fmla="*/ 2821098 h 3769466"/>
              <a:gd name="connsiteX514" fmla="*/ 2283672 w 2385355"/>
              <a:gd name="connsiteY514" fmla="*/ 2800433 h 3769466"/>
              <a:gd name="connsiteX515" fmla="*/ 2304336 w 2385355"/>
              <a:gd name="connsiteY515" fmla="*/ 2800433 h 3769466"/>
              <a:gd name="connsiteX516" fmla="*/ 2304336 w 2385355"/>
              <a:gd name="connsiteY516" fmla="*/ 2852095 h 3769466"/>
              <a:gd name="connsiteX517" fmla="*/ 2226844 w 2385355"/>
              <a:gd name="connsiteY517" fmla="*/ 2810766 h 3769466"/>
              <a:gd name="connsiteX518" fmla="*/ 2252675 w 2385355"/>
              <a:gd name="connsiteY518" fmla="*/ 2733273 h 3769466"/>
              <a:gd name="connsiteX519" fmla="*/ 2299170 w 2385355"/>
              <a:gd name="connsiteY519" fmla="*/ 2686778 h 3769466"/>
              <a:gd name="connsiteX520" fmla="*/ 2171270 w 2385355"/>
              <a:gd name="connsiteY520" fmla="*/ 2626706 h 3769466"/>
              <a:gd name="connsiteX521" fmla="*/ 2231821 w 2385355"/>
              <a:gd name="connsiteY521" fmla="*/ 2688211 h 3769466"/>
              <a:gd name="connsiteX522" fmla="*/ 2154931 w 2385355"/>
              <a:gd name="connsiteY522" fmla="*/ 2811704 h 3769466"/>
              <a:gd name="connsiteX523" fmla="*/ 2134428 w 2385355"/>
              <a:gd name="connsiteY523" fmla="*/ 2796268 h 3769466"/>
              <a:gd name="connsiteX524" fmla="*/ 2134428 w 2385355"/>
              <a:gd name="connsiteY524" fmla="*/ 2739667 h 3769466"/>
              <a:gd name="connsiteX525" fmla="*/ 2154931 w 2385355"/>
              <a:gd name="connsiteY525" fmla="*/ 2724230 h 3769466"/>
              <a:gd name="connsiteX526" fmla="*/ 2211317 w 2385355"/>
              <a:gd name="connsiteY526" fmla="*/ 2683066 h 3769466"/>
              <a:gd name="connsiteX527" fmla="*/ 2185687 w 2385355"/>
              <a:gd name="connsiteY527" fmla="*/ 2647047 h 3769466"/>
              <a:gd name="connsiteX528" fmla="*/ 2170309 w 2385355"/>
              <a:gd name="connsiteY528" fmla="*/ 2652193 h 3769466"/>
              <a:gd name="connsiteX529" fmla="*/ 2170309 w 2385355"/>
              <a:gd name="connsiteY529" fmla="*/ 2662484 h 3769466"/>
              <a:gd name="connsiteX530" fmla="*/ 2175435 w 2385355"/>
              <a:gd name="connsiteY530" fmla="*/ 2672775 h 3769466"/>
              <a:gd name="connsiteX531" fmla="*/ 2160057 w 2385355"/>
              <a:gd name="connsiteY531" fmla="*/ 2688211 h 3769466"/>
              <a:gd name="connsiteX532" fmla="*/ 2149805 w 2385355"/>
              <a:gd name="connsiteY532" fmla="*/ 2636756 h 3769466"/>
              <a:gd name="connsiteX533" fmla="*/ 2171270 w 2385355"/>
              <a:gd name="connsiteY533" fmla="*/ 2626706 h 3769466"/>
              <a:gd name="connsiteX534" fmla="*/ 233039 w 2385355"/>
              <a:gd name="connsiteY534" fmla="*/ 2625865 h 3769466"/>
              <a:gd name="connsiteX535" fmla="*/ 251766 w 2385355"/>
              <a:gd name="connsiteY535" fmla="*/ 2636677 h 3769466"/>
              <a:gd name="connsiteX536" fmla="*/ 241434 w 2385355"/>
              <a:gd name="connsiteY536" fmla="*/ 2687937 h 3769466"/>
              <a:gd name="connsiteX537" fmla="*/ 225936 w 2385355"/>
              <a:gd name="connsiteY537" fmla="*/ 2672559 h 3769466"/>
              <a:gd name="connsiteX538" fmla="*/ 231102 w 2385355"/>
              <a:gd name="connsiteY538" fmla="*/ 2662307 h 3769466"/>
              <a:gd name="connsiteX539" fmla="*/ 231102 w 2385355"/>
              <a:gd name="connsiteY539" fmla="*/ 2652055 h 3769466"/>
              <a:gd name="connsiteX540" fmla="*/ 215603 w 2385355"/>
              <a:gd name="connsiteY540" fmla="*/ 2646929 h 3769466"/>
              <a:gd name="connsiteX541" fmla="*/ 194939 w 2385355"/>
              <a:gd name="connsiteY541" fmla="*/ 2677685 h 3769466"/>
              <a:gd name="connsiteX542" fmla="*/ 246600 w 2385355"/>
              <a:gd name="connsiteY542" fmla="*/ 2718693 h 3769466"/>
              <a:gd name="connsiteX543" fmla="*/ 267265 w 2385355"/>
              <a:gd name="connsiteY543" fmla="*/ 2739197 h 3769466"/>
              <a:gd name="connsiteX544" fmla="*/ 267265 w 2385355"/>
              <a:gd name="connsiteY544" fmla="*/ 2800708 h 3769466"/>
              <a:gd name="connsiteX545" fmla="*/ 246600 w 2385355"/>
              <a:gd name="connsiteY545" fmla="*/ 2810960 h 3769466"/>
              <a:gd name="connsiteX546" fmla="*/ 205271 w 2385355"/>
              <a:gd name="connsiteY546" fmla="*/ 2764827 h 3769466"/>
              <a:gd name="connsiteX547" fmla="*/ 169108 w 2385355"/>
              <a:gd name="connsiteY547" fmla="*/ 2682811 h 3769466"/>
              <a:gd name="connsiteX548" fmla="*/ 233039 w 2385355"/>
              <a:gd name="connsiteY548" fmla="*/ 2625865 h 3769466"/>
              <a:gd name="connsiteX549" fmla="*/ 117102 w 2385355"/>
              <a:gd name="connsiteY549" fmla="*/ 2500715 h 3769466"/>
              <a:gd name="connsiteX550" fmla="*/ 132773 w 2385355"/>
              <a:gd name="connsiteY550" fmla="*/ 2506516 h 3769466"/>
              <a:gd name="connsiteX551" fmla="*/ 137996 w 2385355"/>
              <a:gd name="connsiteY551" fmla="*/ 2516827 h 3769466"/>
              <a:gd name="connsiteX552" fmla="*/ 185008 w 2385355"/>
              <a:gd name="connsiteY552" fmla="*/ 2558073 h 3769466"/>
              <a:gd name="connsiteX553" fmla="*/ 200679 w 2385355"/>
              <a:gd name="connsiteY553" fmla="*/ 2563229 h 3769466"/>
              <a:gd name="connsiteX554" fmla="*/ 237244 w 2385355"/>
              <a:gd name="connsiteY554" fmla="*/ 2558073 h 3769466"/>
              <a:gd name="connsiteX555" fmla="*/ 247691 w 2385355"/>
              <a:gd name="connsiteY555" fmla="*/ 2552917 h 3769466"/>
              <a:gd name="connsiteX556" fmla="*/ 268585 w 2385355"/>
              <a:gd name="connsiteY556" fmla="*/ 2563229 h 3769466"/>
              <a:gd name="connsiteX557" fmla="*/ 273809 w 2385355"/>
              <a:gd name="connsiteY557" fmla="*/ 2578696 h 3769466"/>
              <a:gd name="connsiteX558" fmla="*/ 268585 w 2385355"/>
              <a:gd name="connsiteY558" fmla="*/ 2589007 h 3769466"/>
              <a:gd name="connsiteX559" fmla="*/ 247691 w 2385355"/>
              <a:gd name="connsiteY559" fmla="*/ 2599319 h 3769466"/>
              <a:gd name="connsiteX560" fmla="*/ 237244 w 2385355"/>
              <a:gd name="connsiteY560" fmla="*/ 2594163 h 3769466"/>
              <a:gd name="connsiteX561" fmla="*/ 200679 w 2385355"/>
              <a:gd name="connsiteY561" fmla="*/ 2594163 h 3769466"/>
              <a:gd name="connsiteX562" fmla="*/ 185008 w 2385355"/>
              <a:gd name="connsiteY562" fmla="*/ 2599319 h 3769466"/>
              <a:gd name="connsiteX563" fmla="*/ 143220 w 2385355"/>
              <a:gd name="connsiteY563" fmla="*/ 2635409 h 3769466"/>
              <a:gd name="connsiteX564" fmla="*/ 132773 w 2385355"/>
              <a:gd name="connsiteY564" fmla="*/ 2650876 h 3769466"/>
              <a:gd name="connsiteX565" fmla="*/ 80537 w 2385355"/>
              <a:gd name="connsiteY565" fmla="*/ 2625097 h 3769466"/>
              <a:gd name="connsiteX566" fmla="*/ 75314 w 2385355"/>
              <a:gd name="connsiteY566" fmla="*/ 2583852 h 3769466"/>
              <a:gd name="connsiteX567" fmla="*/ 101432 w 2385355"/>
              <a:gd name="connsiteY567" fmla="*/ 2506516 h 3769466"/>
              <a:gd name="connsiteX568" fmla="*/ 117102 w 2385355"/>
              <a:gd name="connsiteY568" fmla="*/ 2500715 h 3769466"/>
              <a:gd name="connsiteX569" fmla="*/ 2283112 w 2385355"/>
              <a:gd name="connsiteY569" fmla="*/ 2496974 h 3769466"/>
              <a:gd name="connsiteX570" fmla="*/ 2300548 w 2385355"/>
              <a:gd name="connsiteY570" fmla="*/ 2507239 h 3769466"/>
              <a:gd name="connsiteX571" fmla="*/ 2326379 w 2385355"/>
              <a:gd name="connsiteY571" fmla="*/ 2584225 h 3769466"/>
              <a:gd name="connsiteX572" fmla="*/ 2321213 w 2385355"/>
              <a:gd name="connsiteY572" fmla="*/ 2625284 h 3769466"/>
              <a:gd name="connsiteX573" fmla="*/ 2269551 w 2385355"/>
              <a:gd name="connsiteY573" fmla="*/ 2650946 h 3769466"/>
              <a:gd name="connsiteX574" fmla="*/ 2259219 w 2385355"/>
              <a:gd name="connsiteY574" fmla="*/ 2640681 h 3769466"/>
              <a:gd name="connsiteX575" fmla="*/ 2217889 w 2385355"/>
              <a:gd name="connsiteY575" fmla="*/ 2599622 h 3769466"/>
              <a:gd name="connsiteX576" fmla="*/ 2202391 w 2385355"/>
              <a:gd name="connsiteY576" fmla="*/ 2594489 h 3769466"/>
              <a:gd name="connsiteX577" fmla="*/ 2166228 w 2385355"/>
              <a:gd name="connsiteY577" fmla="*/ 2594489 h 3769466"/>
              <a:gd name="connsiteX578" fmla="*/ 2155895 w 2385355"/>
              <a:gd name="connsiteY578" fmla="*/ 2599622 h 3769466"/>
              <a:gd name="connsiteX579" fmla="*/ 2135231 w 2385355"/>
              <a:gd name="connsiteY579" fmla="*/ 2589357 h 3769466"/>
              <a:gd name="connsiteX580" fmla="*/ 2130065 w 2385355"/>
              <a:gd name="connsiteY580" fmla="*/ 2579092 h 3769466"/>
              <a:gd name="connsiteX581" fmla="*/ 2135231 w 2385355"/>
              <a:gd name="connsiteY581" fmla="*/ 2568827 h 3769466"/>
              <a:gd name="connsiteX582" fmla="*/ 2155895 w 2385355"/>
              <a:gd name="connsiteY582" fmla="*/ 2558563 h 3769466"/>
              <a:gd name="connsiteX583" fmla="*/ 2166228 w 2385355"/>
              <a:gd name="connsiteY583" fmla="*/ 2558563 h 3769466"/>
              <a:gd name="connsiteX584" fmla="*/ 2202391 w 2385355"/>
              <a:gd name="connsiteY584" fmla="*/ 2563695 h 3769466"/>
              <a:gd name="connsiteX585" fmla="*/ 2217889 w 2385355"/>
              <a:gd name="connsiteY585" fmla="*/ 2558563 h 3769466"/>
              <a:gd name="connsiteX586" fmla="*/ 2259219 w 2385355"/>
              <a:gd name="connsiteY586" fmla="*/ 2517504 h 3769466"/>
              <a:gd name="connsiteX587" fmla="*/ 2269551 w 2385355"/>
              <a:gd name="connsiteY587" fmla="*/ 2502107 h 3769466"/>
              <a:gd name="connsiteX588" fmla="*/ 2283112 w 2385355"/>
              <a:gd name="connsiteY588" fmla="*/ 2496974 h 3769466"/>
              <a:gd name="connsiteX589" fmla="*/ 2138987 w 2385355"/>
              <a:gd name="connsiteY589" fmla="*/ 2340142 h 3769466"/>
              <a:gd name="connsiteX590" fmla="*/ 2155270 w 2385355"/>
              <a:gd name="connsiteY590" fmla="*/ 2340789 h 3769466"/>
              <a:gd name="connsiteX591" fmla="*/ 2196957 w 2385355"/>
              <a:gd name="connsiteY591" fmla="*/ 2387414 h 3769466"/>
              <a:gd name="connsiteX592" fmla="*/ 2228221 w 2385355"/>
              <a:gd name="connsiteY592" fmla="*/ 2470302 h 3769466"/>
              <a:gd name="connsiteX593" fmla="*/ 2155270 w 2385355"/>
              <a:gd name="connsiteY593" fmla="*/ 2516926 h 3769466"/>
              <a:gd name="connsiteX594" fmla="*/ 2160481 w 2385355"/>
              <a:gd name="connsiteY594" fmla="*/ 2470302 h 3769466"/>
              <a:gd name="connsiteX595" fmla="*/ 2176113 w 2385355"/>
              <a:gd name="connsiteY595" fmla="*/ 2480663 h 3769466"/>
              <a:gd name="connsiteX596" fmla="*/ 2170903 w 2385355"/>
              <a:gd name="connsiteY596" fmla="*/ 2491024 h 3769466"/>
              <a:gd name="connsiteX597" fmla="*/ 2170903 w 2385355"/>
              <a:gd name="connsiteY597" fmla="*/ 2501385 h 3769466"/>
              <a:gd name="connsiteX598" fmla="*/ 2186535 w 2385355"/>
              <a:gd name="connsiteY598" fmla="*/ 2506565 h 3769466"/>
              <a:gd name="connsiteX599" fmla="*/ 2207378 w 2385355"/>
              <a:gd name="connsiteY599" fmla="*/ 2475482 h 3769466"/>
              <a:gd name="connsiteX600" fmla="*/ 2155270 w 2385355"/>
              <a:gd name="connsiteY600" fmla="*/ 2434038 h 3769466"/>
              <a:gd name="connsiteX601" fmla="*/ 2134427 w 2385355"/>
              <a:gd name="connsiteY601" fmla="*/ 2418497 h 3769466"/>
              <a:gd name="connsiteX602" fmla="*/ 2134427 w 2385355"/>
              <a:gd name="connsiteY602" fmla="*/ 2351150 h 3769466"/>
              <a:gd name="connsiteX603" fmla="*/ 2138987 w 2385355"/>
              <a:gd name="connsiteY603" fmla="*/ 2340142 h 3769466"/>
              <a:gd name="connsiteX604" fmla="*/ 262744 w 2385355"/>
              <a:gd name="connsiteY604" fmla="*/ 2340141 h 3769466"/>
              <a:gd name="connsiteX605" fmla="*/ 267264 w 2385355"/>
              <a:gd name="connsiteY605" fmla="*/ 2351150 h 3769466"/>
              <a:gd name="connsiteX606" fmla="*/ 267264 w 2385355"/>
              <a:gd name="connsiteY606" fmla="*/ 2413316 h 3769466"/>
              <a:gd name="connsiteX607" fmla="*/ 246600 w 2385355"/>
              <a:gd name="connsiteY607" fmla="*/ 2434038 h 3769466"/>
              <a:gd name="connsiteX608" fmla="*/ 194938 w 2385355"/>
              <a:gd name="connsiteY608" fmla="*/ 2475482 h 3769466"/>
              <a:gd name="connsiteX609" fmla="*/ 215603 w 2385355"/>
              <a:gd name="connsiteY609" fmla="*/ 2506565 h 3769466"/>
              <a:gd name="connsiteX610" fmla="*/ 231101 w 2385355"/>
              <a:gd name="connsiteY610" fmla="*/ 2501384 h 3769466"/>
              <a:gd name="connsiteX611" fmla="*/ 231101 w 2385355"/>
              <a:gd name="connsiteY611" fmla="*/ 2491023 h 3769466"/>
              <a:gd name="connsiteX612" fmla="*/ 225935 w 2385355"/>
              <a:gd name="connsiteY612" fmla="*/ 2480662 h 3769466"/>
              <a:gd name="connsiteX613" fmla="*/ 241434 w 2385355"/>
              <a:gd name="connsiteY613" fmla="*/ 2465121 h 3769466"/>
              <a:gd name="connsiteX614" fmla="*/ 246600 w 2385355"/>
              <a:gd name="connsiteY614" fmla="*/ 2516926 h 3769466"/>
              <a:gd name="connsiteX615" fmla="*/ 169107 w 2385355"/>
              <a:gd name="connsiteY615" fmla="*/ 2470301 h 3769466"/>
              <a:gd name="connsiteX616" fmla="*/ 200104 w 2385355"/>
              <a:gd name="connsiteY616" fmla="*/ 2387413 h 3769466"/>
              <a:gd name="connsiteX617" fmla="*/ 246600 w 2385355"/>
              <a:gd name="connsiteY617" fmla="*/ 2340789 h 3769466"/>
              <a:gd name="connsiteX618" fmla="*/ 262744 w 2385355"/>
              <a:gd name="connsiteY618" fmla="*/ 2340141 h 3769466"/>
              <a:gd name="connsiteX619" fmla="*/ 138039 w 2385355"/>
              <a:gd name="connsiteY619" fmla="*/ 2296162 h 3769466"/>
              <a:gd name="connsiteX620" fmla="*/ 174848 w 2385355"/>
              <a:gd name="connsiteY620" fmla="*/ 2341040 h 3769466"/>
              <a:gd name="connsiteX621" fmla="*/ 143851 w 2385355"/>
              <a:gd name="connsiteY621" fmla="*/ 2423103 h 3769466"/>
              <a:gd name="connsiteX622" fmla="*/ 102522 w 2385355"/>
              <a:gd name="connsiteY622" fmla="*/ 2469263 h 3769466"/>
              <a:gd name="connsiteX623" fmla="*/ 81857 w 2385355"/>
              <a:gd name="connsiteY623" fmla="*/ 2453876 h 3769466"/>
              <a:gd name="connsiteX624" fmla="*/ 81857 w 2385355"/>
              <a:gd name="connsiteY624" fmla="*/ 2402587 h 3769466"/>
              <a:gd name="connsiteX625" fmla="*/ 102522 w 2385355"/>
              <a:gd name="connsiteY625" fmla="*/ 2382071 h 3769466"/>
              <a:gd name="connsiteX626" fmla="*/ 154184 w 2385355"/>
              <a:gd name="connsiteY626" fmla="*/ 2341040 h 3769466"/>
              <a:gd name="connsiteX627" fmla="*/ 128353 w 2385355"/>
              <a:gd name="connsiteY627" fmla="*/ 2315395 h 3769466"/>
              <a:gd name="connsiteX628" fmla="*/ 112854 w 2385355"/>
              <a:gd name="connsiteY628" fmla="*/ 2320524 h 3769466"/>
              <a:gd name="connsiteX629" fmla="*/ 112854 w 2385355"/>
              <a:gd name="connsiteY629" fmla="*/ 2330782 h 3769466"/>
              <a:gd name="connsiteX630" fmla="*/ 118020 w 2385355"/>
              <a:gd name="connsiteY630" fmla="*/ 2351298 h 3769466"/>
              <a:gd name="connsiteX631" fmla="*/ 102522 w 2385355"/>
              <a:gd name="connsiteY631" fmla="*/ 2346169 h 3769466"/>
              <a:gd name="connsiteX632" fmla="*/ 97356 w 2385355"/>
              <a:gd name="connsiteY632" fmla="*/ 2305137 h 3769466"/>
              <a:gd name="connsiteX633" fmla="*/ 138039 w 2385355"/>
              <a:gd name="connsiteY633" fmla="*/ 2296162 h 3769466"/>
              <a:gd name="connsiteX634" fmla="*/ 2291697 w 2385355"/>
              <a:gd name="connsiteY634" fmla="*/ 2288571 h 3769466"/>
              <a:gd name="connsiteX635" fmla="*/ 2310674 w 2385355"/>
              <a:gd name="connsiteY635" fmla="*/ 2298742 h 3769466"/>
              <a:gd name="connsiteX636" fmla="*/ 2305439 w 2385355"/>
              <a:gd name="connsiteY636" fmla="*/ 2345238 h 3769466"/>
              <a:gd name="connsiteX637" fmla="*/ 2289733 w 2385355"/>
              <a:gd name="connsiteY637" fmla="*/ 2329739 h 3769466"/>
              <a:gd name="connsiteX638" fmla="*/ 2289733 w 2385355"/>
              <a:gd name="connsiteY638" fmla="*/ 2319407 h 3769466"/>
              <a:gd name="connsiteX639" fmla="*/ 2274028 w 2385355"/>
              <a:gd name="connsiteY639" fmla="*/ 2314241 h 3769466"/>
              <a:gd name="connsiteX640" fmla="*/ 2247853 w 2385355"/>
              <a:gd name="connsiteY640" fmla="*/ 2340072 h 3769466"/>
              <a:gd name="connsiteX641" fmla="*/ 2300203 w 2385355"/>
              <a:gd name="connsiteY641" fmla="*/ 2386567 h 3769466"/>
              <a:gd name="connsiteX642" fmla="*/ 2321144 w 2385355"/>
              <a:gd name="connsiteY642" fmla="*/ 2402066 h 3769466"/>
              <a:gd name="connsiteX643" fmla="*/ 2321144 w 2385355"/>
              <a:gd name="connsiteY643" fmla="*/ 2453727 h 3769466"/>
              <a:gd name="connsiteX644" fmla="*/ 2300203 w 2385355"/>
              <a:gd name="connsiteY644" fmla="*/ 2469226 h 3769466"/>
              <a:gd name="connsiteX645" fmla="*/ 2258323 w 2385355"/>
              <a:gd name="connsiteY645" fmla="*/ 2422730 h 3769466"/>
              <a:gd name="connsiteX646" fmla="*/ 2226913 w 2385355"/>
              <a:gd name="connsiteY646" fmla="*/ 2345238 h 3769466"/>
              <a:gd name="connsiteX647" fmla="*/ 2291697 w 2385355"/>
              <a:gd name="connsiteY647" fmla="*/ 2288571 h 3769466"/>
              <a:gd name="connsiteX648" fmla="*/ 2192058 w 2385355"/>
              <a:gd name="connsiteY648" fmla="*/ 2153268 h 3769466"/>
              <a:gd name="connsiteX649" fmla="*/ 2197224 w 2385355"/>
              <a:gd name="connsiteY649" fmla="*/ 2159744 h 3769466"/>
              <a:gd name="connsiteX650" fmla="*/ 2207557 w 2385355"/>
              <a:gd name="connsiteY650" fmla="*/ 2185647 h 3769466"/>
              <a:gd name="connsiteX651" fmla="*/ 2279883 w 2385355"/>
              <a:gd name="connsiteY651" fmla="*/ 2211549 h 3769466"/>
              <a:gd name="connsiteX652" fmla="*/ 2295381 w 2385355"/>
              <a:gd name="connsiteY652" fmla="*/ 2211549 h 3769466"/>
              <a:gd name="connsiteX653" fmla="*/ 2321212 w 2385355"/>
              <a:gd name="connsiteY653" fmla="*/ 2211549 h 3769466"/>
              <a:gd name="connsiteX654" fmla="*/ 2321212 w 2385355"/>
              <a:gd name="connsiteY654" fmla="*/ 2247813 h 3769466"/>
              <a:gd name="connsiteX655" fmla="*/ 2295381 w 2385355"/>
              <a:gd name="connsiteY655" fmla="*/ 2247813 h 3769466"/>
              <a:gd name="connsiteX656" fmla="*/ 2279883 w 2385355"/>
              <a:gd name="connsiteY656" fmla="*/ 2247813 h 3769466"/>
              <a:gd name="connsiteX657" fmla="*/ 2207557 w 2385355"/>
              <a:gd name="connsiteY657" fmla="*/ 2273715 h 3769466"/>
              <a:gd name="connsiteX658" fmla="*/ 2197224 w 2385355"/>
              <a:gd name="connsiteY658" fmla="*/ 2304798 h 3769466"/>
              <a:gd name="connsiteX659" fmla="*/ 2186892 w 2385355"/>
              <a:gd name="connsiteY659" fmla="*/ 2309979 h 3769466"/>
              <a:gd name="connsiteX660" fmla="*/ 2150729 w 2385355"/>
              <a:gd name="connsiteY660" fmla="*/ 2284076 h 3769466"/>
              <a:gd name="connsiteX661" fmla="*/ 2140396 w 2385355"/>
              <a:gd name="connsiteY661" fmla="*/ 2206369 h 3769466"/>
              <a:gd name="connsiteX662" fmla="*/ 2186892 w 2385355"/>
              <a:gd name="connsiteY662" fmla="*/ 2154564 h 3769466"/>
              <a:gd name="connsiteX663" fmla="*/ 2192058 w 2385355"/>
              <a:gd name="connsiteY663" fmla="*/ 2153268 h 3769466"/>
              <a:gd name="connsiteX664" fmla="*/ 221573 w 2385355"/>
              <a:gd name="connsiteY664" fmla="*/ 2149383 h 3769466"/>
              <a:gd name="connsiteX665" fmla="*/ 242467 w 2385355"/>
              <a:gd name="connsiteY665" fmla="*/ 2165003 h 3769466"/>
              <a:gd name="connsiteX666" fmla="*/ 268585 w 2385355"/>
              <a:gd name="connsiteY666" fmla="*/ 2211866 h 3769466"/>
              <a:gd name="connsiteX667" fmla="*/ 268585 w 2385355"/>
              <a:gd name="connsiteY667" fmla="*/ 2248314 h 3769466"/>
              <a:gd name="connsiteX668" fmla="*/ 232020 w 2385355"/>
              <a:gd name="connsiteY668" fmla="*/ 2300383 h 3769466"/>
              <a:gd name="connsiteX669" fmla="*/ 216349 w 2385355"/>
              <a:gd name="connsiteY669" fmla="*/ 2310797 h 3769466"/>
              <a:gd name="connsiteX670" fmla="*/ 205902 w 2385355"/>
              <a:gd name="connsiteY670" fmla="*/ 2305590 h 3769466"/>
              <a:gd name="connsiteX671" fmla="*/ 190232 w 2385355"/>
              <a:gd name="connsiteY671" fmla="*/ 2274348 h 3769466"/>
              <a:gd name="connsiteX672" fmla="*/ 122325 w 2385355"/>
              <a:gd name="connsiteY672" fmla="*/ 2243107 h 3769466"/>
              <a:gd name="connsiteX673" fmla="*/ 106655 w 2385355"/>
              <a:gd name="connsiteY673" fmla="*/ 2248314 h 3769466"/>
              <a:gd name="connsiteX674" fmla="*/ 80537 w 2385355"/>
              <a:gd name="connsiteY674" fmla="*/ 2243107 h 3769466"/>
              <a:gd name="connsiteX675" fmla="*/ 80537 w 2385355"/>
              <a:gd name="connsiteY675" fmla="*/ 2211866 h 3769466"/>
              <a:gd name="connsiteX676" fmla="*/ 106655 w 2385355"/>
              <a:gd name="connsiteY676" fmla="*/ 2211866 h 3769466"/>
              <a:gd name="connsiteX677" fmla="*/ 122325 w 2385355"/>
              <a:gd name="connsiteY677" fmla="*/ 2211866 h 3769466"/>
              <a:gd name="connsiteX678" fmla="*/ 153667 w 2385355"/>
              <a:gd name="connsiteY678" fmla="*/ 2211866 h 3769466"/>
              <a:gd name="connsiteX679" fmla="*/ 211126 w 2385355"/>
              <a:gd name="connsiteY679" fmla="*/ 2159796 h 3769466"/>
              <a:gd name="connsiteX680" fmla="*/ 221573 w 2385355"/>
              <a:gd name="connsiteY680" fmla="*/ 2149383 h 3769466"/>
              <a:gd name="connsiteX681" fmla="*/ 102522 w 2385355"/>
              <a:gd name="connsiteY681" fmla="*/ 1999701 h 3769466"/>
              <a:gd name="connsiteX682" fmla="*/ 149017 w 2385355"/>
              <a:gd name="connsiteY682" fmla="*/ 2041204 h 3769466"/>
              <a:gd name="connsiteX683" fmla="*/ 180014 w 2385355"/>
              <a:gd name="connsiteY683" fmla="*/ 2124210 h 3769466"/>
              <a:gd name="connsiteX684" fmla="*/ 97355 w 2385355"/>
              <a:gd name="connsiteY684" fmla="*/ 2160525 h 3769466"/>
              <a:gd name="connsiteX685" fmla="*/ 97355 w 2385355"/>
              <a:gd name="connsiteY685" fmla="*/ 2113834 h 3769466"/>
              <a:gd name="connsiteX686" fmla="*/ 118020 w 2385355"/>
              <a:gd name="connsiteY686" fmla="*/ 2113834 h 3769466"/>
              <a:gd name="connsiteX687" fmla="*/ 112854 w 2385355"/>
              <a:gd name="connsiteY687" fmla="*/ 2134585 h 3769466"/>
              <a:gd name="connsiteX688" fmla="*/ 112854 w 2385355"/>
              <a:gd name="connsiteY688" fmla="*/ 2144961 h 3769466"/>
              <a:gd name="connsiteX689" fmla="*/ 128352 w 2385355"/>
              <a:gd name="connsiteY689" fmla="*/ 2155337 h 3769466"/>
              <a:gd name="connsiteX690" fmla="*/ 154183 w 2385355"/>
              <a:gd name="connsiteY690" fmla="*/ 2124210 h 3769466"/>
              <a:gd name="connsiteX691" fmla="*/ 102522 w 2385355"/>
              <a:gd name="connsiteY691" fmla="*/ 2082707 h 3769466"/>
              <a:gd name="connsiteX692" fmla="*/ 81857 w 2385355"/>
              <a:gd name="connsiteY692" fmla="*/ 2061955 h 3769466"/>
              <a:gd name="connsiteX693" fmla="*/ 81857 w 2385355"/>
              <a:gd name="connsiteY693" fmla="*/ 2015265 h 3769466"/>
              <a:gd name="connsiteX694" fmla="*/ 102522 w 2385355"/>
              <a:gd name="connsiteY694" fmla="*/ 1999701 h 3769466"/>
              <a:gd name="connsiteX695" fmla="*/ 2299476 w 2385355"/>
              <a:gd name="connsiteY695" fmla="*/ 1999663 h 3769466"/>
              <a:gd name="connsiteX696" fmla="*/ 2319834 w 2385355"/>
              <a:gd name="connsiteY696" fmla="*/ 2015114 h 3769466"/>
              <a:gd name="connsiteX697" fmla="*/ 2319834 w 2385355"/>
              <a:gd name="connsiteY697" fmla="*/ 2061466 h 3769466"/>
              <a:gd name="connsiteX698" fmla="*/ 2299476 w 2385355"/>
              <a:gd name="connsiteY698" fmla="*/ 2082066 h 3769466"/>
              <a:gd name="connsiteX699" fmla="*/ 2248580 w 2385355"/>
              <a:gd name="connsiteY699" fmla="*/ 2123268 h 3769466"/>
              <a:gd name="connsiteX700" fmla="*/ 2274028 w 2385355"/>
              <a:gd name="connsiteY700" fmla="*/ 2154169 h 3769466"/>
              <a:gd name="connsiteX701" fmla="*/ 2289297 w 2385355"/>
              <a:gd name="connsiteY701" fmla="*/ 2149019 h 3769466"/>
              <a:gd name="connsiteX702" fmla="*/ 2289297 w 2385355"/>
              <a:gd name="connsiteY702" fmla="*/ 2133568 h 3769466"/>
              <a:gd name="connsiteX703" fmla="*/ 2284207 w 2385355"/>
              <a:gd name="connsiteY703" fmla="*/ 2112968 h 3769466"/>
              <a:gd name="connsiteX704" fmla="*/ 2304565 w 2385355"/>
              <a:gd name="connsiteY704" fmla="*/ 2107817 h 3769466"/>
              <a:gd name="connsiteX705" fmla="*/ 2304565 w 2385355"/>
              <a:gd name="connsiteY705" fmla="*/ 2164470 h 3769466"/>
              <a:gd name="connsiteX706" fmla="*/ 2233311 w 2385355"/>
              <a:gd name="connsiteY706" fmla="*/ 2123268 h 3769466"/>
              <a:gd name="connsiteX707" fmla="*/ 2263849 w 2385355"/>
              <a:gd name="connsiteY707" fmla="*/ 2046015 h 3769466"/>
              <a:gd name="connsiteX708" fmla="*/ 2299476 w 2385355"/>
              <a:gd name="connsiteY708" fmla="*/ 1999663 h 3769466"/>
              <a:gd name="connsiteX709" fmla="*/ 2170833 w 2385355"/>
              <a:gd name="connsiteY709" fmla="*/ 1947568 h 3769466"/>
              <a:gd name="connsiteX710" fmla="*/ 2232585 w 2385355"/>
              <a:gd name="connsiteY710" fmla="*/ 2004961 h 3769466"/>
              <a:gd name="connsiteX711" fmla="*/ 2196422 w 2385355"/>
              <a:gd name="connsiteY711" fmla="*/ 2087619 h 3769466"/>
              <a:gd name="connsiteX712" fmla="*/ 2155092 w 2385355"/>
              <a:gd name="connsiteY712" fmla="*/ 2128948 h 3769466"/>
              <a:gd name="connsiteX713" fmla="*/ 2134428 w 2385355"/>
              <a:gd name="connsiteY713" fmla="*/ 2113450 h 3769466"/>
              <a:gd name="connsiteX714" fmla="*/ 2134428 w 2385355"/>
              <a:gd name="connsiteY714" fmla="*/ 2061788 h 3769466"/>
              <a:gd name="connsiteX715" fmla="*/ 2155092 w 2385355"/>
              <a:gd name="connsiteY715" fmla="*/ 2041124 h 3769466"/>
              <a:gd name="connsiteX716" fmla="*/ 2211920 w 2385355"/>
              <a:gd name="connsiteY716" fmla="*/ 2004961 h 3769466"/>
              <a:gd name="connsiteX717" fmla="*/ 2186089 w 2385355"/>
              <a:gd name="connsiteY717" fmla="*/ 1968798 h 3769466"/>
              <a:gd name="connsiteX718" fmla="*/ 2170591 w 2385355"/>
              <a:gd name="connsiteY718" fmla="*/ 1973964 h 3769466"/>
              <a:gd name="connsiteX719" fmla="*/ 2170591 w 2385355"/>
              <a:gd name="connsiteY719" fmla="*/ 1984296 h 3769466"/>
              <a:gd name="connsiteX720" fmla="*/ 2175757 w 2385355"/>
              <a:gd name="connsiteY720" fmla="*/ 1994628 h 3769466"/>
              <a:gd name="connsiteX721" fmla="*/ 2160258 w 2385355"/>
              <a:gd name="connsiteY721" fmla="*/ 2010127 h 3769466"/>
              <a:gd name="connsiteX722" fmla="*/ 2149926 w 2385355"/>
              <a:gd name="connsiteY722" fmla="*/ 1958465 h 3769466"/>
              <a:gd name="connsiteX723" fmla="*/ 2170833 w 2385355"/>
              <a:gd name="connsiteY723" fmla="*/ 1947568 h 3769466"/>
              <a:gd name="connsiteX724" fmla="*/ 233039 w 2385355"/>
              <a:gd name="connsiteY724" fmla="*/ 1947529 h 3769466"/>
              <a:gd name="connsiteX725" fmla="*/ 251766 w 2385355"/>
              <a:gd name="connsiteY725" fmla="*/ 1958383 h 3769466"/>
              <a:gd name="connsiteX726" fmla="*/ 241434 w 2385355"/>
              <a:gd name="connsiteY726" fmla="*/ 2009838 h 3769466"/>
              <a:gd name="connsiteX727" fmla="*/ 225935 w 2385355"/>
              <a:gd name="connsiteY727" fmla="*/ 1994402 h 3769466"/>
              <a:gd name="connsiteX728" fmla="*/ 231101 w 2385355"/>
              <a:gd name="connsiteY728" fmla="*/ 1984110 h 3769466"/>
              <a:gd name="connsiteX729" fmla="*/ 231101 w 2385355"/>
              <a:gd name="connsiteY729" fmla="*/ 1973819 h 3769466"/>
              <a:gd name="connsiteX730" fmla="*/ 215603 w 2385355"/>
              <a:gd name="connsiteY730" fmla="*/ 1968674 h 3769466"/>
              <a:gd name="connsiteX731" fmla="*/ 194938 w 2385355"/>
              <a:gd name="connsiteY731" fmla="*/ 1999547 h 3769466"/>
              <a:gd name="connsiteX732" fmla="*/ 246600 w 2385355"/>
              <a:gd name="connsiteY732" fmla="*/ 2040711 h 3769466"/>
              <a:gd name="connsiteX733" fmla="*/ 267264 w 2385355"/>
              <a:gd name="connsiteY733" fmla="*/ 2056148 h 3769466"/>
              <a:gd name="connsiteX734" fmla="*/ 267264 w 2385355"/>
              <a:gd name="connsiteY734" fmla="*/ 2123040 h 3769466"/>
              <a:gd name="connsiteX735" fmla="*/ 246600 w 2385355"/>
              <a:gd name="connsiteY735" fmla="*/ 2133331 h 3769466"/>
              <a:gd name="connsiteX736" fmla="*/ 205270 w 2385355"/>
              <a:gd name="connsiteY736" fmla="*/ 2087021 h 3769466"/>
              <a:gd name="connsiteX737" fmla="*/ 169107 w 2385355"/>
              <a:gd name="connsiteY737" fmla="*/ 2004693 h 3769466"/>
              <a:gd name="connsiteX738" fmla="*/ 233039 w 2385355"/>
              <a:gd name="connsiteY738" fmla="*/ 1947529 h 3769466"/>
              <a:gd name="connsiteX739" fmla="*/ 119061 w 2385355"/>
              <a:gd name="connsiteY739" fmla="*/ 1823052 h 3769466"/>
              <a:gd name="connsiteX740" fmla="*/ 132772 w 2385355"/>
              <a:gd name="connsiteY740" fmla="*/ 1828274 h 3769466"/>
              <a:gd name="connsiteX741" fmla="*/ 143220 w 2385355"/>
              <a:gd name="connsiteY741" fmla="*/ 1843940 h 3769466"/>
              <a:gd name="connsiteX742" fmla="*/ 185008 w 2385355"/>
              <a:gd name="connsiteY742" fmla="*/ 1880492 h 3769466"/>
              <a:gd name="connsiteX743" fmla="*/ 200679 w 2385355"/>
              <a:gd name="connsiteY743" fmla="*/ 1885714 h 3769466"/>
              <a:gd name="connsiteX744" fmla="*/ 237244 w 2385355"/>
              <a:gd name="connsiteY744" fmla="*/ 1885714 h 3769466"/>
              <a:gd name="connsiteX745" fmla="*/ 247691 w 2385355"/>
              <a:gd name="connsiteY745" fmla="*/ 1875271 h 3769466"/>
              <a:gd name="connsiteX746" fmla="*/ 268585 w 2385355"/>
              <a:gd name="connsiteY746" fmla="*/ 1885714 h 3769466"/>
              <a:gd name="connsiteX747" fmla="*/ 273808 w 2385355"/>
              <a:gd name="connsiteY747" fmla="*/ 1901380 h 3769466"/>
              <a:gd name="connsiteX748" fmla="*/ 268585 w 2385355"/>
              <a:gd name="connsiteY748" fmla="*/ 1911823 h 3769466"/>
              <a:gd name="connsiteX749" fmla="*/ 247691 w 2385355"/>
              <a:gd name="connsiteY749" fmla="*/ 1922267 h 3769466"/>
              <a:gd name="connsiteX750" fmla="*/ 237244 w 2385355"/>
              <a:gd name="connsiteY750" fmla="*/ 1917045 h 3769466"/>
              <a:gd name="connsiteX751" fmla="*/ 200679 w 2385355"/>
              <a:gd name="connsiteY751" fmla="*/ 1917045 h 3769466"/>
              <a:gd name="connsiteX752" fmla="*/ 185008 w 2385355"/>
              <a:gd name="connsiteY752" fmla="*/ 1922267 h 3769466"/>
              <a:gd name="connsiteX753" fmla="*/ 143220 w 2385355"/>
              <a:gd name="connsiteY753" fmla="*/ 1953598 h 3769466"/>
              <a:gd name="connsiteX754" fmla="*/ 80537 w 2385355"/>
              <a:gd name="connsiteY754" fmla="*/ 1943154 h 3769466"/>
              <a:gd name="connsiteX755" fmla="*/ 75313 w 2385355"/>
              <a:gd name="connsiteY755" fmla="*/ 1906602 h 3769466"/>
              <a:gd name="connsiteX756" fmla="*/ 101431 w 2385355"/>
              <a:gd name="connsiteY756" fmla="*/ 1833496 h 3769466"/>
              <a:gd name="connsiteX757" fmla="*/ 119061 w 2385355"/>
              <a:gd name="connsiteY757" fmla="*/ 1823052 h 3769466"/>
              <a:gd name="connsiteX758" fmla="*/ 2285049 w 2385355"/>
              <a:gd name="connsiteY758" fmla="*/ 1822400 h 3769466"/>
              <a:gd name="connsiteX759" fmla="*/ 2300547 w 2385355"/>
              <a:gd name="connsiteY759" fmla="*/ 1828275 h 3769466"/>
              <a:gd name="connsiteX760" fmla="*/ 2326378 w 2385355"/>
              <a:gd name="connsiteY760" fmla="*/ 1906602 h 3769466"/>
              <a:gd name="connsiteX761" fmla="*/ 2321212 w 2385355"/>
              <a:gd name="connsiteY761" fmla="*/ 1943155 h 3769466"/>
              <a:gd name="connsiteX762" fmla="*/ 2269551 w 2385355"/>
              <a:gd name="connsiteY762" fmla="*/ 1969264 h 3769466"/>
              <a:gd name="connsiteX763" fmla="*/ 2259218 w 2385355"/>
              <a:gd name="connsiteY763" fmla="*/ 1958820 h 3769466"/>
              <a:gd name="connsiteX764" fmla="*/ 2217889 w 2385355"/>
              <a:gd name="connsiteY764" fmla="*/ 1922267 h 3769466"/>
              <a:gd name="connsiteX765" fmla="*/ 2202390 w 2385355"/>
              <a:gd name="connsiteY765" fmla="*/ 1917046 h 3769466"/>
              <a:gd name="connsiteX766" fmla="*/ 2166227 w 2385355"/>
              <a:gd name="connsiteY766" fmla="*/ 1917046 h 3769466"/>
              <a:gd name="connsiteX767" fmla="*/ 2155895 w 2385355"/>
              <a:gd name="connsiteY767" fmla="*/ 1922267 h 3769466"/>
              <a:gd name="connsiteX768" fmla="*/ 2135230 w 2385355"/>
              <a:gd name="connsiteY768" fmla="*/ 1911824 h 3769466"/>
              <a:gd name="connsiteX769" fmla="*/ 2130064 w 2385355"/>
              <a:gd name="connsiteY769" fmla="*/ 1901380 h 3769466"/>
              <a:gd name="connsiteX770" fmla="*/ 2135230 w 2385355"/>
              <a:gd name="connsiteY770" fmla="*/ 1885715 h 3769466"/>
              <a:gd name="connsiteX771" fmla="*/ 2155895 w 2385355"/>
              <a:gd name="connsiteY771" fmla="*/ 1875271 h 3769466"/>
              <a:gd name="connsiteX772" fmla="*/ 2166227 w 2385355"/>
              <a:gd name="connsiteY772" fmla="*/ 1880493 h 3769466"/>
              <a:gd name="connsiteX773" fmla="*/ 2202390 w 2385355"/>
              <a:gd name="connsiteY773" fmla="*/ 1885715 h 3769466"/>
              <a:gd name="connsiteX774" fmla="*/ 2217889 w 2385355"/>
              <a:gd name="connsiteY774" fmla="*/ 1880493 h 3769466"/>
              <a:gd name="connsiteX775" fmla="*/ 2259218 w 2385355"/>
              <a:gd name="connsiteY775" fmla="*/ 1838718 h 3769466"/>
              <a:gd name="connsiteX776" fmla="*/ 2269551 w 2385355"/>
              <a:gd name="connsiteY776" fmla="*/ 1828275 h 3769466"/>
              <a:gd name="connsiteX777" fmla="*/ 2285049 w 2385355"/>
              <a:gd name="connsiteY777" fmla="*/ 1822400 h 3769466"/>
              <a:gd name="connsiteX778" fmla="*/ 2155091 w 2385355"/>
              <a:gd name="connsiteY778" fmla="*/ 1663779 h 3769466"/>
              <a:gd name="connsiteX779" fmla="*/ 2201587 w 2385355"/>
              <a:gd name="connsiteY779" fmla="*/ 1715584 h 3769466"/>
              <a:gd name="connsiteX780" fmla="*/ 2227418 w 2385355"/>
              <a:gd name="connsiteY780" fmla="*/ 1798472 h 3769466"/>
              <a:gd name="connsiteX781" fmla="*/ 2149925 w 2385355"/>
              <a:gd name="connsiteY781" fmla="*/ 1839916 h 3769466"/>
              <a:gd name="connsiteX782" fmla="*/ 2160257 w 2385355"/>
              <a:gd name="connsiteY782" fmla="*/ 1788111 h 3769466"/>
              <a:gd name="connsiteX783" fmla="*/ 2175756 w 2385355"/>
              <a:gd name="connsiteY783" fmla="*/ 1803653 h 3769466"/>
              <a:gd name="connsiteX784" fmla="*/ 2170590 w 2385355"/>
              <a:gd name="connsiteY784" fmla="*/ 1814014 h 3769466"/>
              <a:gd name="connsiteX785" fmla="*/ 2170590 w 2385355"/>
              <a:gd name="connsiteY785" fmla="*/ 1824375 h 3769466"/>
              <a:gd name="connsiteX786" fmla="*/ 2186088 w 2385355"/>
              <a:gd name="connsiteY786" fmla="*/ 1829555 h 3769466"/>
              <a:gd name="connsiteX787" fmla="*/ 2206753 w 2385355"/>
              <a:gd name="connsiteY787" fmla="*/ 1798472 h 3769466"/>
              <a:gd name="connsiteX788" fmla="*/ 2155091 w 2385355"/>
              <a:gd name="connsiteY788" fmla="*/ 1757028 h 3769466"/>
              <a:gd name="connsiteX789" fmla="*/ 2134427 w 2385355"/>
              <a:gd name="connsiteY789" fmla="*/ 1736306 h 3769466"/>
              <a:gd name="connsiteX790" fmla="*/ 2134427 w 2385355"/>
              <a:gd name="connsiteY790" fmla="*/ 1679321 h 3769466"/>
              <a:gd name="connsiteX791" fmla="*/ 2155091 w 2385355"/>
              <a:gd name="connsiteY791" fmla="*/ 1663779 h 3769466"/>
              <a:gd name="connsiteX792" fmla="*/ 262811 w 2385355"/>
              <a:gd name="connsiteY792" fmla="*/ 1661768 h 3769466"/>
              <a:gd name="connsiteX793" fmla="*/ 267264 w 2385355"/>
              <a:gd name="connsiteY793" fmla="*/ 1672777 h 3769466"/>
              <a:gd name="connsiteX794" fmla="*/ 267264 w 2385355"/>
              <a:gd name="connsiteY794" fmla="*/ 1740123 h 3769466"/>
              <a:gd name="connsiteX795" fmla="*/ 246906 w 2385355"/>
              <a:gd name="connsiteY795" fmla="*/ 1755665 h 3769466"/>
              <a:gd name="connsiteX796" fmla="*/ 196010 w 2385355"/>
              <a:gd name="connsiteY796" fmla="*/ 1797109 h 3769466"/>
              <a:gd name="connsiteX797" fmla="*/ 216368 w 2385355"/>
              <a:gd name="connsiteY797" fmla="*/ 1828192 h 3769466"/>
              <a:gd name="connsiteX798" fmla="*/ 231637 w 2385355"/>
              <a:gd name="connsiteY798" fmla="*/ 1823011 h 3769466"/>
              <a:gd name="connsiteX799" fmla="*/ 231637 w 2385355"/>
              <a:gd name="connsiteY799" fmla="*/ 1812650 h 3769466"/>
              <a:gd name="connsiteX800" fmla="*/ 226547 w 2385355"/>
              <a:gd name="connsiteY800" fmla="*/ 1802289 h 3769466"/>
              <a:gd name="connsiteX801" fmla="*/ 241816 w 2385355"/>
              <a:gd name="connsiteY801" fmla="*/ 1786748 h 3769466"/>
              <a:gd name="connsiteX802" fmla="*/ 251996 w 2385355"/>
              <a:gd name="connsiteY802" fmla="*/ 1838553 h 3769466"/>
              <a:gd name="connsiteX803" fmla="*/ 175651 w 2385355"/>
              <a:gd name="connsiteY803" fmla="*/ 1791928 h 3769466"/>
              <a:gd name="connsiteX804" fmla="*/ 246906 w 2385355"/>
              <a:gd name="connsiteY804" fmla="*/ 1662416 h 3769466"/>
              <a:gd name="connsiteX805" fmla="*/ 262811 w 2385355"/>
              <a:gd name="connsiteY805" fmla="*/ 1661768 h 3769466"/>
              <a:gd name="connsiteX806" fmla="*/ 123348 w 2385355"/>
              <a:gd name="connsiteY806" fmla="*/ 1618069 h 3769466"/>
              <a:gd name="connsiteX807" fmla="*/ 180014 w 2385355"/>
              <a:gd name="connsiteY807" fmla="*/ 1667678 h 3769466"/>
              <a:gd name="connsiteX808" fmla="*/ 149017 w 2385355"/>
              <a:gd name="connsiteY808" fmla="*/ 1750683 h 3769466"/>
              <a:gd name="connsiteX809" fmla="*/ 102522 w 2385355"/>
              <a:gd name="connsiteY809" fmla="*/ 1792186 h 3769466"/>
              <a:gd name="connsiteX810" fmla="*/ 81857 w 2385355"/>
              <a:gd name="connsiteY810" fmla="*/ 1781811 h 3769466"/>
              <a:gd name="connsiteX811" fmla="*/ 81857 w 2385355"/>
              <a:gd name="connsiteY811" fmla="*/ 1735120 h 3769466"/>
              <a:gd name="connsiteX812" fmla="*/ 102522 w 2385355"/>
              <a:gd name="connsiteY812" fmla="*/ 1714368 h 3769466"/>
              <a:gd name="connsiteX813" fmla="*/ 154183 w 2385355"/>
              <a:gd name="connsiteY813" fmla="*/ 1667678 h 3769466"/>
              <a:gd name="connsiteX814" fmla="*/ 128352 w 2385355"/>
              <a:gd name="connsiteY814" fmla="*/ 1636550 h 3769466"/>
              <a:gd name="connsiteX815" fmla="*/ 112854 w 2385355"/>
              <a:gd name="connsiteY815" fmla="*/ 1646926 h 3769466"/>
              <a:gd name="connsiteX816" fmla="*/ 112854 w 2385355"/>
              <a:gd name="connsiteY816" fmla="*/ 1657302 h 3769466"/>
              <a:gd name="connsiteX817" fmla="*/ 118020 w 2385355"/>
              <a:gd name="connsiteY817" fmla="*/ 1678053 h 3769466"/>
              <a:gd name="connsiteX818" fmla="*/ 97355 w 2385355"/>
              <a:gd name="connsiteY818" fmla="*/ 1678053 h 3769466"/>
              <a:gd name="connsiteX819" fmla="*/ 102522 w 2385355"/>
              <a:gd name="connsiteY819" fmla="*/ 1626175 h 3769466"/>
              <a:gd name="connsiteX820" fmla="*/ 123348 w 2385355"/>
              <a:gd name="connsiteY820" fmla="*/ 1618069 h 3769466"/>
              <a:gd name="connsiteX821" fmla="*/ 2290775 w 2385355"/>
              <a:gd name="connsiteY821" fmla="*/ 1615935 h 3769466"/>
              <a:gd name="connsiteX822" fmla="*/ 2309502 w 2385355"/>
              <a:gd name="connsiteY822" fmla="*/ 1626913 h 3769466"/>
              <a:gd name="connsiteX823" fmla="*/ 2304336 w 2385355"/>
              <a:gd name="connsiteY823" fmla="*/ 1673409 h 3769466"/>
              <a:gd name="connsiteX824" fmla="*/ 2283672 w 2385355"/>
              <a:gd name="connsiteY824" fmla="*/ 1673409 h 3769466"/>
              <a:gd name="connsiteX825" fmla="*/ 2288838 w 2385355"/>
              <a:gd name="connsiteY825" fmla="*/ 1657910 h 3769466"/>
              <a:gd name="connsiteX826" fmla="*/ 2288838 w 2385355"/>
              <a:gd name="connsiteY826" fmla="*/ 1647578 h 3769466"/>
              <a:gd name="connsiteX827" fmla="*/ 2273339 w 2385355"/>
              <a:gd name="connsiteY827" fmla="*/ 1637246 h 3769466"/>
              <a:gd name="connsiteX828" fmla="*/ 2247509 w 2385355"/>
              <a:gd name="connsiteY828" fmla="*/ 1668243 h 3769466"/>
              <a:gd name="connsiteX829" fmla="*/ 2299170 w 2385355"/>
              <a:gd name="connsiteY829" fmla="*/ 1714738 h 3769466"/>
              <a:gd name="connsiteX830" fmla="*/ 2319835 w 2385355"/>
              <a:gd name="connsiteY830" fmla="*/ 1730236 h 3769466"/>
              <a:gd name="connsiteX831" fmla="*/ 2319835 w 2385355"/>
              <a:gd name="connsiteY831" fmla="*/ 1781898 h 3769466"/>
              <a:gd name="connsiteX832" fmla="*/ 2299170 w 2385355"/>
              <a:gd name="connsiteY832" fmla="*/ 1792230 h 3769466"/>
              <a:gd name="connsiteX833" fmla="*/ 2252675 w 2385355"/>
              <a:gd name="connsiteY833" fmla="*/ 1745735 h 3769466"/>
              <a:gd name="connsiteX834" fmla="*/ 2226844 w 2385355"/>
              <a:gd name="connsiteY834" fmla="*/ 1668243 h 3769466"/>
              <a:gd name="connsiteX835" fmla="*/ 2290775 w 2385355"/>
              <a:gd name="connsiteY835" fmla="*/ 1615935 h 3769466"/>
              <a:gd name="connsiteX836" fmla="*/ 221573 w 2385355"/>
              <a:gd name="connsiteY836" fmla="*/ 1471010 h 3769466"/>
              <a:gd name="connsiteX837" fmla="*/ 237244 w 2385355"/>
              <a:gd name="connsiteY837" fmla="*/ 1481371 h 3769466"/>
              <a:gd name="connsiteX838" fmla="*/ 268585 w 2385355"/>
              <a:gd name="connsiteY838" fmla="*/ 1533176 h 3769466"/>
              <a:gd name="connsiteX839" fmla="*/ 268585 w 2385355"/>
              <a:gd name="connsiteY839" fmla="*/ 1574620 h 3769466"/>
              <a:gd name="connsiteX840" fmla="*/ 221573 w 2385355"/>
              <a:gd name="connsiteY840" fmla="*/ 1636786 h 3769466"/>
              <a:gd name="connsiteX841" fmla="*/ 211126 w 2385355"/>
              <a:gd name="connsiteY841" fmla="*/ 1626425 h 3769466"/>
              <a:gd name="connsiteX842" fmla="*/ 190232 w 2385355"/>
              <a:gd name="connsiteY842" fmla="*/ 1600522 h 3769466"/>
              <a:gd name="connsiteX843" fmla="*/ 122325 w 2385355"/>
              <a:gd name="connsiteY843" fmla="*/ 1574620 h 3769466"/>
              <a:gd name="connsiteX844" fmla="*/ 106655 w 2385355"/>
              <a:gd name="connsiteY844" fmla="*/ 1574620 h 3769466"/>
              <a:gd name="connsiteX845" fmla="*/ 80537 w 2385355"/>
              <a:gd name="connsiteY845" fmla="*/ 1574620 h 3769466"/>
              <a:gd name="connsiteX846" fmla="*/ 80537 w 2385355"/>
              <a:gd name="connsiteY846" fmla="*/ 1538356 h 3769466"/>
              <a:gd name="connsiteX847" fmla="*/ 106655 w 2385355"/>
              <a:gd name="connsiteY847" fmla="*/ 1533176 h 3769466"/>
              <a:gd name="connsiteX848" fmla="*/ 122325 w 2385355"/>
              <a:gd name="connsiteY848" fmla="*/ 1538356 h 3769466"/>
              <a:gd name="connsiteX849" fmla="*/ 195455 w 2385355"/>
              <a:gd name="connsiteY849" fmla="*/ 1507273 h 3769466"/>
              <a:gd name="connsiteX850" fmla="*/ 211126 w 2385355"/>
              <a:gd name="connsiteY850" fmla="*/ 1476190 h 3769466"/>
              <a:gd name="connsiteX851" fmla="*/ 221573 w 2385355"/>
              <a:gd name="connsiteY851" fmla="*/ 1471010 h 3769466"/>
              <a:gd name="connsiteX852" fmla="*/ 2186892 w 2385355"/>
              <a:gd name="connsiteY852" fmla="*/ 1466648 h 3769466"/>
              <a:gd name="connsiteX853" fmla="*/ 2197225 w 2385355"/>
              <a:gd name="connsiteY853" fmla="*/ 1477023 h 3769466"/>
              <a:gd name="connsiteX854" fmla="*/ 2212723 w 2385355"/>
              <a:gd name="connsiteY854" fmla="*/ 1508151 h 3769466"/>
              <a:gd name="connsiteX855" fmla="*/ 2279883 w 2385355"/>
              <a:gd name="connsiteY855" fmla="*/ 1539278 h 3769466"/>
              <a:gd name="connsiteX856" fmla="*/ 2295382 w 2385355"/>
              <a:gd name="connsiteY856" fmla="*/ 1539278 h 3769466"/>
              <a:gd name="connsiteX857" fmla="*/ 2321213 w 2385355"/>
              <a:gd name="connsiteY857" fmla="*/ 1534090 h 3769466"/>
              <a:gd name="connsiteX858" fmla="*/ 2321213 w 2385355"/>
              <a:gd name="connsiteY858" fmla="*/ 1575593 h 3769466"/>
              <a:gd name="connsiteX859" fmla="*/ 2295382 w 2385355"/>
              <a:gd name="connsiteY859" fmla="*/ 1575593 h 3769466"/>
              <a:gd name="connsiteX860" fmla="*/ 2279883 w 2385355"/>
              <a:gd name="connsiteY860" fmla="*/ 1575593 h 3769466"/>
              <a:gd name="connsiteX861" fmla="*/ 2207557 w 2385355"/>
              <a:gd name="connsiteY861" fmla="*/ 1606720 h 3769466"/>
              <a:gd name="connsiteX862" fmla="*/ 2166228 w 2385355"/>
              <a:gd name="connsiteY862" fmla="*/ 1627471 h 3769466"/>
              <a:gd name="connsiteX863" fmla="*/ 2135231 w 2385355"/>
              <a:gd name="connsiteY863" fmla="*/ 1575593 h 3769466"/>
              <a:gd name="connsiteX864" fmla="*/ 2135231 w 2385355"/>
              <a:gd name="connsiteY864" fmla="*/ 1534090 h 3769466"/>
              <a:gd name="connsiteX865" fmla="*/ 2171394 w 2385355"/>
              <a:gd name="connsiteY865" fmla="*/ 1482211 h 3769466"/>
              <a:gd name="connsiteX866" fmla="*/ 2186892 w 2385355"/>
              <a:gd name="connsiteY866" fmla="*/ 1466648 h 3769466"/>
              <a:gd name="connsiteX867" fmla="*/ 101718 w 2385355"/>
              <a:gd name="connsiteY867" fmla="*/ 1321328 h 3769466"/>
              <a:gd name="connsiteX868" fmla="*/ 143966 w 2385355"/>
              <a:gd name="connsiteY868" fmla="*/ 1368019 h 3769466"/>
              <a:gd name="connsiteX869" fmla="*/ 175651 w 2385355"/>
              <a:gd name="connsiteY869" fmla="*/ 1451025 h 3769466"/>
              <a:gd name="connsiteX870" fmla="*/ 91156 w 2385355"/>
              <a:gd name="connsiteY870" fmla="*/ 1487340 h 3769466"/>
              <a:gd name="connsiteX871" fmla="*/ 96437 w 2385355"/>
              <a:gd name="connsiteY871" fmla="*/ 1435462 h 3769466"/>
              <a:gd name="connsiteX872" fmla="*/ 117561 w 2385355"/>
              <a:gd name="connsiteY872" fmla="*/ 1435462 h 3769466"/>
              <a:gd name="connsiteX873" fmla="*/ 112280 w 2385355"/>
              <a:gd name="connsiteY873" fmla="*/ 1461401 h 3769466"/>
              <a:gd name="connsiteX874" fmla="*/ 106999 w 2385355"/>
              <a:gd name="connsiteY874" fmla="*/ 1471777 h 3769466"/>
              <a:gd name="connsiteX875" fmla="*/ 128123 w 2385355"/>
              <a:gd name="connsiteY875" fmla="*/ 1476964 h 3769466"/>
              <a:gd name="connsiteX876" fmla="*/ 154528 w 2385355"/>
              <a:gd name="connsiteY876" fmla="*/ 1451025 h 3769466"/>
              <a:gd name="connsiteX877" fmla="*/ 101718 w 2385355"/>
              <a:gd name="connsiteY877" fmla="*/ 1404334 h 3769466"/>
              <a:gd name="connsiteX878" fmla="*/ 80594 w 2385355"/>
              <a:gd name="connsiteY878" fmla="*/ 1388771 h 3769466"/>
              <a:gd name="connsiteX879" fmla="*/ 80594 w 2385355"/>
              <a:gd name="connsiteY879" fmla="*/ 1331704 h 3769466"/>
              <a:gd name="connsiteX880" fmla="*/ 101718 w 2385355"/>
              <a:gd name="connsiteY880" fmla="*/ 1321328 h 3769466"/>
              <a:gd name="connsiteX881" fmla="*/ 2300548 w 2385355"/>
              <a:gd name="connsiteY881" fmla="*/ 1321307 h 3769466"/>
              <a:gd name="connsiteX882" fmla="*/ 2321213 w 2385355"/>
              <a:gd name="connsiteY882" fmla="*/ 1331639 h 3769466"/>
              <a:gd name="connsiteX883" fmla="*/ 2321213 w 2385355"/>
              <a:gd name="connsiteY883" fmla="*/ 1383301 h 3769466"/>
              <a:gd name="connsiteX884" fmla="*/ 2300548 w 2385355"/>
              <a:gd name="connsiteY884" fmla="*/ 1398799 h 3769466"/>
              <a:gd name="connsiteX885" fmla="*/ 2248886 w 2385355"/>
              <a:gd name="connsiteY885" fmla="*/ 1450461 h 3769466"/>
              <a:gd name="connsiteX886" fmla="*/ 2274717 w 2385355"/>
              <a:gd name="connsiteY886" fmla="*/ 1476292 h 3769466"/>
              <a:gd name="connsiteX887" fmla="*/ 2290216 w 2385355"/>
              <a:gd name="connsiteY887" fmla="*/ 1471125 h 3769466"/>
              <a:gd name="connsiteX888" fmla="*/ 2290216 w 2385355"/>
              <a:gd name="connsiteY888" fmla="*/ 1460793 h 3769466"/>
              <a:gd name="connsiteX889" fmla="*/ 2285049 w 2385355"/>
              <a:gd name="connsiteY889" fmla="*/ 1434962 h 3769466"/>
              <a:gd name="connsiteX890" fmla="*/ 2305714 w 2385355"/>
              <a:gd name="connsiteY890" fmla="*/ 1434962 h 3769466"/>
              <a:gd name="connsiteX891" fmla="*/ 2305714 w 2385355"/>
              <a:gd name="connsiteY891" fmla="*/ 1491790 h 3769466"/>
              <a:gd name="connsiteX892" fmla="*/ 2228222 w 2385355"/>
              <a:gd name="connsiteY892" fmla="*/ 1445295 h 3769466"/>
              <a:gd name="connsiteX893" fmla="*/ 2254053 w 2385355"/>
              <a:gd name="connsiteY893" fmla="*/ 1367802 h 3769466"/>
              <a:gd name="connsiteX894" fmla="*/ 2300548 w 2385355"/>
              <a:gd name="connsiteY894" fmla="*/ 1321307 h 3769466"/>
              <a:gd name="connsiteX895" fmla="*/ 233040 w 2385355"/>
              <a:gd name="connsiteY895" fmla="*/ 1258355 h 3769466"/>
              <a:gd name="connsiteX896" fmla="*/ 251767 w 2385355"/>
              <a:gd name="connsiteY896" fmla="*/ 1269327 h 3769466"/>
              <a:gd name="connsiteX897" fmla="*/ 241435 w 2385355"/>
              <a:gd name="connsiteY897" fmla="*/ 1316140 h 3769466"/>
              <a:gd name="connsiteX898" fmla="*/ 225936 w 2385355"/>
              <a:gd name="connsiteY898" fmla="*/ 1300535 h 3769466"/>
              <a:gd name="connsiteX899" fmla="*/ 231102 w 2385355"/>
              <a:gd name="connsiteY899" fmla="*/ 1295334 h 3769466"/>
              <a:gd name="connsiteX900" fmla="*/ 231102 w 2385355"/>
              <a:gd name="connsiteY900" fmla="*/ 1279730 h 3769466"/>
              <a:gd name="connsiteX901" fmla="*/ 215604 w 2385355"/>
              <a:gd name="connsiteY901" fmla="*/ 1274528 h 3769466"/>
              <a:gd name="connsiteX902" fmla="*/ 194939 w 2385355"/>
              <a:gd name="connsiteY902" fmla="*/ 1310938 h 3769466"/>
              <a:gd name="connsiteX903" fmla="*/ 246601 w 2385355"/>
              <a:gd name="connsiteY903" fmla="*/ 1347349 h 3769466"/>
              <a:gd name="connsiteX904" fmla="*/ 267265 w 2385355"/>
              <a:gd name="connsiteY904" fmla="*/ 1368155 h 3769466"/>
              <a:gd name="connsiteX905" fmla="*/ 267265 w 2385355"/>
              <a:gd name="connsiteY905" fmla="*/ 1430573 h 3769466"/>
              <a:gd name="connsiteX906" fmla="*/ 246601 w 2385355"/>
              <a:gd name="connsiteY906" fmla="*/ 1446177 h 3769466"/>
              <a:gd name="connsiteX907" fmla="*/ 200105 w 2385355"/>
              <a:gd name="connsiteY907" fmla="*/ 1399364 h 3769466"/>
              <a:gd name="connsiteX908" fmla="*/ 169108 w 2385355"/>
              <a:gd name="connsiteY908" fmla="*/ 1316140 h 3769466"/>
              <a:gd name="connsiteX909" fmla="*/ 233040 w 2385355"/>
              <a:gd name="connsiteY909" fmla="*/ 1258355 h 3769466"/>
              <a:gd name="connsiteX910" fmla="*/ 2197066 w 2385355"/>
              <a:gd name="connsiteY910" fmla="*/ 1257757 h 3769466"/>
              <a:gd name="connsiteX911" fmla="*/ 2232584 w 2385355"/>
              <a:gd name="connsiteY911" fmla="*/ 1311505 h 3769466"/>
              <a:gd name="connsiteX912" fmla="*/ 2201587 w 2385355"/>
              <a:gd name="connsiteY912" fmla="*/ 1394393 h 3769466"/>
              <a:gd name="connsiteX913" fmla="*/ 2155091 w 2385355"/>
              <a:gd name="connsiteY913" fmla="*/ 1446198 h 3769466"/>
              <a:gd name="connsiteX914" fmla="*/ 2134427 w 2385355"/>
              <a:gd name="connsiteY914" fmla="*/ 1430657 h 3769466"/>
              <a:gd name="connsiteX915" fmla="*/ 2134427 w 2385355"/>
              <a:gd name="connsiteY915" fmla="*/ 1368491 h 3769466"/>
              <a:gd name="connsiteX916" fmla="*/ 2155091 w 2385355"/>
              <a:gd name="connsiteY916" fmla="*/ 1347769 h 3769466"/>
              <a:gd name="connsiteX917" fmla="*/ 2206753 w 2385355"/>
              <a:gd name="connsiteY917" fmla="*/ 1311505 h 3769466"/>
              <a:gd name="connsiteX918" fmla="*/ 2186088 w 2385355"/>
              <a:gd name="connsiteY918" fmla="*/ 1275242 h 3769466"/>
              <a:gd name="connsiteX919" fmla="*/ 2170590 w 2385355"/>
              <a:gd name="connsiteY919" fmla="*/ 1280422 h 3769466"/>
              <a:gd name="connsiteX920" fmla="*/ 2170590 w 2385355"/>
              <a:gd name="connsiteY920" fmla="*/ 1295964 h 3769466"/>
              <a:gd name="connsiteX921" fmla="*/ 2175756 w 2385355"/>
              <a:gd name="connsiteY921" fmla="*/ 1301144 h 3769466"/>
              <a:gd name="connsiteX922" fmla="*/ 2160257 w 2385355"/>
              <a:gd name="connsiteY922" fmla="*/ 1316686 h 3769466"/>
              <a:gd name="connsiteX923" fmla="*/ 2149925 w 2385355"/>
              <a:gd name="connsiteY923" fmla="*/ 1270061 h 3769466"/>
              <a:gd name="connsiteX924" fmla="*/ 2197066 w 2385355"/>
              <a:gd name="connsiteY924" fmla="*/ 1257757 h 3769466"/>
              <a:gd name="connsiteX925" fmla="*/ 2283112 w 2385355"/>
              <a:gd name="connsiteY925" fmla="*/ 1129386 h 3769466"/>
              <a:gd name="connsiteX926" fmla="*/ 2300547 w 2385355"/>
              <a:gd name="connsiteY926" fmla="*/ 1139779 h 3769466"/>
              <a:gd name="connsiteX927" fmla="*/ 2326378 w 2385355"/>
              <a:gd name="connsiteY927" fmla="*/ 1212530 h 3769466"/>
              <a:gd name="connsiteX928" fmla="*/ 2321212 w 2385355"/>
              <a:gd name="connsiteY928" fmla="*/ 1259299 h 3769466"/>
              <a:gd name="connsiteX929" fmla="*/ 2269551 w 2385355"/>
              <a:gd name="connsiteY929" fmla="*/ 1285282 h 3769466"/>
              <a:gd name="connsiteX930" fmla="*/ 2259218 w 2385355"/>
              <a:gd name="connsiteY930" fmla="*/ 1269692 h 3769466"/>
              <a:gd name="connsiteX931" fmla="*/ 2217889 w 2385355"/>
              <a:gd name="connsiteY931" fmla="*/ 1228120 h 3769466"/>
              <a:gd name="connsiteX932" fmla="*/ 2202390 w 2385355"/>
              <a:gd name="connsiteY932" fmla="*/ 1222923 h 3769466"/>
              <a:gd name="connsiteX933" fmla="*/ 2166227 w 2385355"/>
              <a:gd name="connsiteY933" fmla="*/ 1228120 h 3769466"/>
              <a:gd name="connsiteX934" fmla="*/ 2155895 w 2385355"/>
              <a:gd name="connsiteY934" fmla="*/ 1228120 h 3769466"/>
              <a:gd name="connsiteX935" fmla="*/ 2135230 w 2385355"/>
              <a:gd name="connsiteY935" fmla="*/ 1222923 h 3769466"/>
              <a:gd name="connsiteX936" fmla="*/ 2130064 w 2385355"/>
              <a:gd name="connsiteY936" fmla="*/ 1207334 h 3769466"/>
              <a:gd name="connsiteX937" fmla="*/ 2135230 w 2385355"/>
              <a:gd name="connsiteY937" fmla="*/ 1191744 h 3769466"/>
              <a:gd name="connsiteX938" fmla="*/ 2155895 w 2385355"/>
              <a:gd name="connsiteY938" fmla="*/ 1186547 h 3769466"/>
              <a:gd name="connsiteX939" fmla="*/ 2166227 w 2385355"/>
              <a:gd name="connsiteY939" fmla="*/ 1191744 h 3769466"/>
              <a:gd name="connsiteX940" fmla="*/ 2202390 w 2385355"/>
              <a:gd name="connsiteY940" fmla="*/ 1191744 h 3769466"/>
              <a:gd name="connsiteX941" fmla="*/ 2217889 w 2385355"/>
              <a:gd name="connsiteY941" fmla="*/ 1186547 h 3769466"/>
              <a:gd name="connsiteX942" fmla="*/ 2259218 w 2385355"/>
              <a:gd name="connsiteY942" fmla="*/ 1150172 h 3769466"/>
              <a:gd name="connsiteX943" fmla="*/ 2269551 w 2385355"/>
              <a:gd name="connsiteY943" fmla="*/ 1134582 h 3769466"/>
              <a:gd name="connsiteX944" fmla="*/ 2283112 w 2385355"/>
              <a:gd name="connsiteY944" fmla="*/ 1129386 h 3769466"/>
              <a:gd name="connsiteX945" fmla="*/ 119061 w 2385355"/>
              <a:gd name="connsiteY945" fmla="*/ 1129386 h 3769466"/>
              <a:gd name="connsiteX946" fmla="*/ 132772 w 2385355"/>
              <a:gd name="connsiteY946" fmla="*/ 1134583 h 3769466"/>
              <a:gd name="connsiteX947" fmla="*/ 143220 w 2385355"/>
              <a:gd name="connsiteY947" fmla="*/ 1144976 h 3769466"/>
              <a:gd name="connsiteX948" fmla="*/ 185008 w 2385355"/>
              <a:gd name="connsiteY948" fmla="*/ 1191745 h 3769466"/>
              <a:gd name="connsiteX949" fmla="*/ 200679 w 2385355"/>
              <a:gd name="connsiteY949" fmla="*/ 1196941 h 3769466"/>
              <a:gd name="connsiteX950" fmla="*/ 237244 w 2385355"/>
              <a:gd name="connsiteY950" fmla="*/ 1191745 h 3769466"/>
              <a:gd name="connsiteX951" fmla="*/ 247691 w 2385355"/>
              <a:gd name="connsiteY951" fmla="*/ 1186548 h 3769466"/>
              <a:gd name="connsiteX952" fmla="*/ 268585 w 2385355"/>
              <a:gd name="connsiteY952" fmla="*/ 1196941 h 3769466"/>
              <a:gd name="connsiteX953" fmla="*/ 273808 w 2385355"/>
              <a:gd name="connsiteY953" fmla="*/ 1207334 h 3769466"/>
              <a:gd name="connsiteX954" fmla="*/ 268585 w 2385355"/>
              <a:gd name="connsiteY954" fmla="*/ 1222924 h 3769466"/>
              <a:gd name="connsiteX955" fmla="*/ 247691 w 2385355"/>
              <a:gd name="connsiteY955" fmla="*/ 1233317 h 3769466"/>
              <a:gd name="connsiteX956" fmla="*/ 237244 w 2385355"/>
              <a:gd name="connsiteY956" fmla="*/ 1222924 h 3769466"/>
              <a:gd name="connsiteX957" fmla="*/ 200679 w 2385355"/>
              <a:gd name="connsiteY957" fmla="*/ 1222924 h 3769466"/>
              <a:gd name="connsiteX958" fmla="*/ 185008 w 2385355"/>
              <a:gd name="connsiteY958" fmla="*/ 1228120 h 3769466"/>
              <a:gd name="connsiteX959" fmla="*/ 143220 w 2385355"/>
              <a:gd name="connsiteY959" fmla="*/ 1269692 h 3769466"/>
              <a:gd name="connsiteX960" fmla="*/ 132772 w 2385355"/>
              <a:gd name="connsiteY960" fmla="*/ 1280086 h 3769466"/>
              <a:gd name="connsiteX961" fmla="*/ 80537 w 2385355"/>
              <a:gd name="connsiteY961" fmla="*/ 1254103 h 3769466"/>
              <a:gd name="connsiteX962" fmla="*/ 75313 w 2385355"/>
              <a:gd name="connsiteY962" fmla="*/ 1212531 h 3769466"/>
              <a:gd name="connsiteX963" fmla="*/ 101431 w 2385355"/>
              <a:gd name="connsiteY963" fmla="*/ 1139779 h 3769466"/>
              <a:gd name="connsiteX964" fmla="*/ 119061 w 2385355"/>
              <a:gd name="connsiteY964" fmla="*/ 1129386 h 3769466"/>
              <a:gd name="connsiteX965" fmla="*/ 2155270 w 2385355"/>
              <a:gd name="connsiteY965" fmla="*/ 974521 h 3769466"/>
              <a:gd name="connsiteX966" fmla="*/ 2196957 w 2385355"/>
              <a:gd name="connsiteY966" fmla="*/ 1021334 h 3769466"/>
              <a:gd name="connsiteX967" fmla="*/ 2228221 w 2385355"/>
              <a:gd name="connsiteY967" fmla="*/ 1104558 h 3769466"/>
              <a:gd name="connsiteX968" fmla="*/ 2150059 w 2385355"/>
              <a:gd name="connsiteY968" fmla="*/ 1151371 h 3769466"/>
              <a:gd name="connsiteX969" fmla="*/ 2160481 w 2385355"/>
              <a:gd name="connsiteY969" fmla="*/ 1099356 h 3769466"/>
              <a:gd name="connsiteX970" fmla="*/ 2176113 w 2385355"/>
              <a:gd name="connsiteY970" fmla="*/ 1114961 h 3769466"/>
              <a:gd name="connsiteX971" fmla="*/ 2170903 w 2385355"/>
              <a:gd name="connsiteY971" fmla="*/ 1125364 h 3769466"/>
              <a:gd name="connsiteX972" fmla="*/ 2170903 w 2385355"/>
              <a:gd name="connsiteY972" fmla="*/ 1135767 h 3769466"/>
              <a:gd name="connsiteX973" fmla="*/ 2186535 w 2385355"/>
              <a:gd name="connsiteY973" fmla="*/ 1140968 h 3769466"/>
              <a:gd name="connsiteX974" fmla="*/ 2212589 w 2385355"/>
              <a:gd name="connsiteY974" fmla="*/ 1104558 h 3769466"/>
              <a:gd name="connsiteX975" fmla="*/ 2155270 w 2385355"/>
              <a:gd name="connsiteY975" fmla="*/ 1068147 h 3769466"/>
              <a:gd name="connsiteX976" fmla="*/ 2134427 w 2385355"/>
              <a:gd name="connsiteY976" fmla="*/ 1047341 h 3769466"/>
              <a:gd name="connsiteX977" fmla="*/ 2134427 w 2385355"/>
              <a:gd name="connsiteY977" fmla="*/ 984924 h 3769466"/>
              <a:gd name="connsiteX978" fmla="*/ 2155270 w 2385355"/>
              <a:gd name="connsiteY978" fmla="*/ 974521 h 3769466"/>
              <a:gd name="connsiteX979" fmla="*/ 246600 w 2385355"/>
              <a:gd name="connsiteY979" fmla="*/ 970137 h 3769466"/>
              <a:gd name="connsiteX980" fmla="*/ 267264 w 2385355"/>
              <a:gd name="connsiteY980" fmla="*/ 985679 h 3769466"/>
              <a:gd name="connsiteX981" fmla="*/ 267264 w 2385355"/>
              <a:gd name="connsiteY981" fmla="*/ 1047845 h 3769466"/>
              <a:gd name="connsiteX982" fmla="*/ 246600 w 2385355"/>
              <a:gd name="connsiteY982" fmla="*/ 1068567 h 3769466"/>
              <a:gd name="connsiteX983" fmla="*/ 194938 w 2385355"/>
              <a:gd name="connsiteY983" fmla="*/ 1104830 h 3769466"/>
              <a:gd name="connsiteX984" fmla="*/ 215603 w 2385355"/>
              <a:gd name="connsiteY984" fmla="*/ 1141094 h 3769466"/>
              <a:gd name="connsiteX985" fmla="*/ 231101 w 2385355"/>
              <a:gd name="connsiteY985" fmla="*/ 1135913 h 3769466"/>
              <a:gd name="connsiteX986" fmla="*/ 231101 w 2385355"/>
              <a:gd name="connsiteY986" fmla="*/ 1125552 h 3769466"/>
              <a:gd name="connsiteX987" fmla="*/ 225935 w 2385355"/>
              <a:gd name="connsiteY987" fmla="*/ 1115191 h 3769466"/>
              <a:gd name="connsiteX988" fmla="*/ 241434 w 2385355"/>
              <a:gd name="connsiteY988" fmla="*/ 1099650 h 3769466"/>
              <a:gd name="connsiteX989" fmla="*/ 251766 w 2385355"/>
              <a:gd name="connsiteY989" fmla="*/ 1151455 h 3769466"/>
              <a:gd name="connsiteX990" fmla="*/ 174274 w 2385355"/>
              <a:gd name="connsiteY990" fmla="*/ 1104830 h 3769466"/>
              <a:gd name="connsiteX991" fmla="*/ 246600 w 2385355"/>
              <a:gd name="connsiteY991" fmla="*/ 970137 h 3769466"/>
              <a:gd name="connsiteX992" fmla="*/ 136825 w 2385355"/>
              <a:gd name="connsiteY992" fmla="*/ 926168 h 3769466"/>
              <a:gd name="connsiteX993" fmla="*/ 174779 w 2385355"/>
              <a:gd name="connsiteY993" fmla="*/ 979767 h 3769466"/>
              <a:gd name="connsiteX994" fmla="*/ 148604 w 2385355"/>
              <a:gd name="connsiteY994" fmla="*/ 1052093 h 3769466"/>
              <a:gd name="connsiteX995" fmla="*/ 101489 w 2385355"/>
              <a:gd name="connsiteY995" fmla="*/ 1098588 h 3769466"/>
              <a:gd name="connsiteX996" fmla="*/ 80548 w 2385355"/>
              <a:gd name="connsiteY996" fmla="*/ 1088256 h 3769466"/>
              <a:gd name="connsiteX997" fmla="*/ 80548 w 2385355"/>
              <a:gd name="connsiteY997" fmla="*/ 1036594 h 3769466"/>
              <a:gd name="connsiteX998" fmla="*/ 101489 w 2385355"/>
              <a:gd name="connsiteY998" fmla="*/ 1021096 h 3769466"/>
              <a:gd name="connsiteX999" fmla="*/ 153839 w 2385355"/>
              <a:gd name="connsiteY999" fmla="*/ 974601 h 3769466"/>
              <a:gd name="connsiteX1000" fmla="*/ 127664 w 2385355"/>
              <a:gd name="connsiteY1000" fmla="*/ 948770 h 3769466"/>
              <a:gd name="connsiteX1001" fmla="*/ 111959 w 2385355"/>
              <a:gd name="connsiteY1001" fmla="*/ 953936 h 3769466"/>
              <a:gd name="connsiteX1002" fmla="*/ 111959 w 2385355"/>
              <a:gd name="connsiteY1002" fmla="*/ 964268 h 3769466"/>
              <a:gd name="connsiteX1003" fmla="*/ 117194 w 2385355"/>
              <a:gd name="connsiteY1003" fmla="*/ 984933 h 3769466"/>
              <a:gd name="connsiteX1004" fmla="*/ 96254 w 2385355"/>
              <a:gd name="connsiteY1004" fmla="*/ 984933 h 3769466"/>
              <a:gd name="connsiteX1005" fmla="*/ 91019 w 2385355"/>
              <a:gd name="connsiteY1005" fmla="*/ 938437 h 3769466"/>
              <a:gd name="connsiteX1006" fmla="*/ 136825 w 2385355"/>
              <a:gd name="connsiteY1006" fmla="*/ 926168 h 3769466"/>
              <a:gd name="connsiteX1007" fmla="*/ 2286543 w 2385355"/>
              <a:gd name="connsiteY1007" fmla="*/ 924473 h 3769466"/>
              <a:gd name="connsiteX1008" fmla="*/ 2305439 w 2385355"/>
              <a:gd name="connsiteY1008" fmla="*/ 933271 h 3769466"/>
              <a:gd name="connsiteX1009" fmla="*/ 2305439 w 2385355"/>
              <a:gd name="connsiteY1009" fmla="*/ 990099 h 3769466"/>
              <a:gd name="connsiteX1010" fmla="*/ 2289733 w 2385355"/>
              <a:gd name="connsiteY1010" fmla="*/ 964268 h 3769466"/>
              <a:gd name="connsiteX1011" fmla="*/ 2289733 w 2385355"/>
              <a:gd name="connsiteY1011" fmla="*/ 953936 h 3769466"/>
              <a:gd name="connsiteX1012" fmla="*/ 2274028 w 2385355"/>
              <a:gd name="connsiteY1012" fmla="*/ 948770 h 3769466"/>
              <a:gd name="connsiteX1013" fmla="*/ 2247853 w 2385355"/>
              <a:gd name="connsiteY1013" fmla="*/ 974601 h 3769466"/>
              <a:gd name="connsiteX1014" fmla="*/ 2300203 w 2385355"/>
              <a:gd name="connsiteY1014" fmla="*/ 1021096 h 3769466"/>
              <a:gd name="connsiteX1015" fmla="*/ 2321144 w 2385355"/>
              <a:gd name="connsiteY1015" fmla="*/ 1041761 h 3769466"/>
              <a:gd name="connsiteX1016" fmla="*/ 2321144 w 2385355"/>
              <a:gd name="connsiteY1016" fmla="*/ 1093422 h 3769466"/>
              <a:gd name="connsiteX1017" fmla="*/ 2300203 w 2385355"/>
              <a:gd name="connsiteY1017" fmla="*/ 1103754 h 3769466"/>
              <a:gd name="connsiteX1018" fmla="*/ 2258323 w 2385355"/>
              <a:gd name="connsiteY1018" fmla="*/ 1062425 h 3769466"/>
              <a:gd name="connsiteX1019" fmla="*/ 2226913 w 2385355"/>
              <a:gd name="connsiteY1019" fmla="*/ 974601 h 3769466"/>
              <a:gd name="connsiteX1020" fmla="*/ 2286543 w 2385355"/>
              <a:gd name="connsiteY1020" fmla="*/ 924473 h 3769466"/>
              <a:gd name="connsiteX1021" fmla="*/ 216349 w 2385355"/>
              <a:gd name="connsiteY1021" fmla="*/ 777369 h 3769466"/>
              <a:gd name="connsiteX1022" fmla="*/ 237244 w 2385355"/>
              <a:gd name="connsiteY1022" fmla="*/ 792958 h 3769466"/>
              <a:gd name="connsiteX1023" fmla="*/ 268585 w 2385355"/>
              <a:gd name="connsiteY1023" fmla="*/ 844924 h 3769466"/>
              <a:gd name="connsiteX1024" fmla="*/ 268585 w 2385355"/>
              <a:gd name="connsiteY1024" fmla="*/ 881299 h 3769466"/>
              <a:gd name="connsiteX1025" fmla="*/ 232020 w 2385355"/>
              <a:gd name="connsiteY1025" fmla="*/ 938461 h 3769466"/>
              <a:gd name="connsiteX1026" fmla="*/ 216349 w 2385355"/>
              <a:gd name="connsiteY1026" fmla="*/ 954051 h 3769466"/>
              <a:gd name="connsiteX1027" fmla="*/ 205902 w 2385355"/>
              <a:gd name="connsiteY1027" fmla="*/ 943658 h 3769466"/>
              <a:gd name="connsiteX1028" fmla="*/ 195455 w 2385355"/>
              <a:gd name="connsiteY1028" fmla="*/ 912478 h 3769466"/>
              <a:gd name="connsiteX1029" fmla="*/ 122325 w 2385355"/>
              <a:gd name="connsiteY1029" fmla="*/ 881299 h 3769466"/>
              <a:gd name="connsiteX1030" fmla="*/ 106655 w 2385355"/>
              <a:gd name="connsiteY1030" fmla="*/ 886496 h 3769466"/>
              <a:gd name="connsiteX1031" fmla="*/ 80537 w 2385355"/>
              <a:gd name="connsiteY1031" fmla="*/ 881299 h 3769466"/>
              <a:gd name="connsiteX1032" fmla="*/ 80537 w 2385355"/>
              <a:gd name="connsiteY1032" fmla="*/ 850120 h 3769466"/>
              <a:gd name="connsiteX1033" fmla="*/ 106655 w 2385355"/>
              <a:gd name="connsiteY1033" fmla="*/ 844924 h 3769466"/>
              <a:gd name="connsiteX1034" fmla="*/ 122325 w 2385355"/>
              <a:gd name="connsiteY1034" fmla="*/ 850120 h 3769466"/>
              <a:gd name="connsiteX1035" fmla="*/ 195455 w 2385355"/>
              <a:gd name="connsiteY1035" fmla="*/ 818941 h 3769466"/>
              <a:gd name="connsiteX1036" fmla="*/ 211126 w 2385355"/>
              <a:gd name="connsiteY1036" fmla="*/ 787762 h 3769466"/>
              <a:gd name="connsiteX1037" fmla="*/ 216349 w 2385355"/>
              <a:gd name="connsiteY1037" fmla="*/ 777369 h 3769466"/>
              <a:gd name="connsiteX1038" fmla="*/ 2185938 w 2385355"/>
              <a:gd name="connsiteY1038" fmla="*/ 777368 h 3769466"/>
              <a:gd name="connsiteX1039" fmla="*/ 2196341 w 2385355"/>
              <a:gd name="connsiteY1039" fmla="*/ 787838 h 3769466"/>
              <a:gd name="connsiteX1040" fmla="*/ 2211946 w 2385355"/>
              <a:gd name="connsiteY1040" fmla="*/ 819248 h 3769466"/>
              <a:gd name="connsiteX1041" fmla="*/ 2279565 w 2385355"/>
              <a:gd name="connsiteY1041" fmla="*/ 850659 h 3769466"/>
              <a:gd name="connsiteX1042" fmla="*/ 2295169 w 2385355"/>
              <a:gd name="connsiteY1042" fmla="*/ 850659 h 3769466"/>
              <a:gd name="connsiteX1043" fmla="*/ 2321177 w 2385355"/>
              <a:gd name="connsiteY1043" fmla="*/ 850659 h 3769466"/>
              <a:gd name="connsiteX1044" fmla="*/ 2321177 w 2385355"/>
              <a:gd name="connsiteY1044" fmla="*/ 882069 h 3769466"/>
              <a:gd name="connsiteX1045" fmla="*/ 2295169 w 2385355"/>
              <a:gd name="connsiteY1045" fmla="*/ 882069 h 3769466"/>
              <a:gd name="connsiteX1046" fmla="*/ 2279565 w 2385355"/>
              <a:gd name="connsiteY1046" fmla="*/ 882069 h 3769466"/>
              <a:gd name="connsiteX1047" fmla="*/ 2211946 w 2385355"/>
              <a:gd name="connsiteY1047" fmla="*/ 913479 h 3769466"/>
              <a:gd name="connsiteX1048" fmla="*/ 2196341 w 2385355"/>
              <a:gd name="connsiteY1048" fmla="*/ 944889 h 3769466"/>
              <a:gd name="connsiteX1049" fmla="*/ 2185938 w 2385355"/>
              <a:gd name="connsiteY1049" fmla="*/ 955359 h 3769466"/>
              <a:gd name="connsiteX1050" fmla="*/ 2133923 w 2385355"/>
              <a:gd name="connsiteY1050" fmla="*/ 845424 h 3769466"/>
              <a:gd name="connsiteX1051" fmla="*/ 2170334 w 2385355"/>
              <a:gd name="connsiteY1051" fmla="*/ 793073 h 3769466"/>
              <a:gd name="connsiteX1052" fmla="*/ 2185938 w 2385355"/>
              <a:gd name="connsiteY1052" fmla="*/ 777368 h 3769466"/>
              <a:gd name="connsiteX1053" fmla="*/ 85216 w 2385355"/>
              <a:gd name="connsiteY1053" fmla="*/ 632251 h 3769466"/>
              <a:gd name="connsiteX1054" fmla="*/ 101719 w 2385355"/>
              <a:gd name="connsiteY1054" fmla="*/ 632901 h 3769466"/>
              <a:gd name="connsiteX1055" fmla="*/ 175652 w 2385355"/>
              <a:gd name="connsiteY1055" fmla="*/ 762938 h 3769466"/>
              <a:gd name="connsiteX1056" fmla="*/ 96438 w 2385355"/>
              <a:gd name="connsiteY1056" fmla="*/ 799349 h 3769466"/>
              <a:gd name="connsiteX1057" fmla="*/ 96438 w 2385355"/>
              <a:gd name="connsiteY1057" fmla="*/ 747334 h 3769466"/>
              <a:gd name="connsiteX1058" fmla="*/ 117561 w 2385355"/>
              <a:gd name="connsiteY1058" fmla="*/ 752535 h 3769466"/>
              <a:gd name="connsiteX1059" fmla="*/ 112281 w 2385355"/>
              <a:gd name="connsiteY1059" fmla="*/ 773341 h 3769466"/>
              <a:gd name="connsiteX1060" fmla="*/ 112281 w 2385355"/>
              <a:gd name="connsiteY1060" fmla="*/ 778543 h 3769466"/>
              <a:gd name="connsiteX1061" fmla="*/ 128123 w 2385355"/>
              <a:gd name="connsiteY1061" fmla="*/ 788946 h 3769466"/>
              <a:gd name="connsiteX1062" fmla="*/ 154528 w 2385355"/>
              <a:gd name="connsiteY1062" fmla="*/ 762938 h 3769466"/>
              <a:gd name="connsiteX1063" fmla="*/ 101719 w 2385355"/>
              <a:gd name="connsiteY1063" fmla="*/ 716125 h 3769466"/>
              <a:gd name="connsiteX1064" fmla="*/ 80595 w 2385355"/>
              <a:gd name="connsiteY1064" fmla="*/ 695319 h 3769466"/>
              <a:gd name="connsiteX1065" fmla="*/ 80595 w 2385355"/>
              <a:gd name="connsiteY1065" fmla="*/ 643304 h 3769466"/>
              <a:gd name="connsiteX1066" fmla="*/ 85216 w 2385355"/>
              <a:gd name="connsiteY1066" fmla="*/ 632251 h 3769466"/>
              <a:gd name="connsiteX1067" fmla="*/ 2316692 w 2385355"/>
              <a:gd name="connsiteY1067" fmla="*/ 632226 h 3769466"/>
              <a:gd name="connsiteX1068" fmla="*/ 2321212 w 2385355"/>
              <a:gd name="connsiteY1068" fmla="*/ 643251 h 3769466"/>
              <a:gd name="connsiteX1069" fmla="*/ 2321212 w 2385355"/>
              <a:gd name="connsiteY1069" fmla="*/ 689941 h 3769466"/>
              <a:gd name="connsiteX1070" fmla="*/ 2300547 w 2385355"/>
              <a:gd name="connsiteY1070" fmla="*/ 710693 h 3769466"/>
              <a:gd name="connsiteX1071" fmla="*/ 2248886 w 2385355"/>
              <a:gd name="connsiteY1071" fmla="*/ 757384 h 3769466"/>
              <a:gd name="connsiteX1072" fmla="*/ 2274717 w 2385355"/>
              <a:gd name="connsiteY1072" fmla="*/ 788511 h 3769466"/>
              <a:gd name="connsiteX1073" fmla="*/ 2290215 w 2385355"/>
              <a:gd name="connsiteY1073" fmla="*/ 778135 h 3769466"/>
              <a:gd name="connsiteX1074" fmla="*/ 2290215 w 2385355"/>
              <a:gd name="connsiteY1074" fmla="*/ 767759 h 3769466"/>
              <a:gd name="connsiteX1075" fmla="*/ 2290215 w 2385355"/>
              <a:gd name="connsiteY1075" fmla="*/ 752196 h 3769466"/>
              <a:gd name="connsiteX1076" fmla="*/ 2305714 w 2385355"/>
              <a:gd name="connsiteY1076" fmla="*/ 747008 h 3769466"/>
              <a:gd name="connsiteX1077" fmla="*/ 2305714 w 2385355"/>
              <a:gd name="connsiteY1077" fmla="*/ 804074 h 3769466"/>
              <a:gd name="connsiteX1078" fmla="*/ 2228221 w 2385355"/>
              <a:gd name="connsiteY1078" fmla="*/ 757384 h 3769466"/>
              <a:gd name="connsiteX1079" fmla="*/ 2254052 w 2385355"/>
              <a:gd name="connsiteY1079" fmla="*/ 674378 h 3769466"/>
              <a:gd name="connsiteX1080" fmla="*/ 2300547 w 2385355"/>
              <a:gd name="connsiteY1080" fmla="*/ 632875 h 3769466"/>
              <a:gd name="connsiteX1081" fmla="*/ 2316692 w 2385355"/>
              <a:gd name="connsiteY1081" fmla="*/ 632226 h 3769466"/>
              <a:gd name="connsiteX1082" fmla="*/ 2197067 w 2385355"/>
              <a:gd name="connsiteY1082" fmla="*/ 570517 h 3769466"/>
              <a:gd name="connsiteX1083" fmla="*/ 2232584 w 2385355"/>
              <a:gd name="connsiteY1083" fmla="*/ 623699 h 3769466"/>
              <a:gd name="connsiteX1084" fmla="*/ 2196421 w 2385355"/>
              <a:gd name="connsiteY1084" fmla="*/ 705714 h 3769466"/>
              <a:gd name="connsiteX1085" fmla="*/ 2155092 w 2385355"/>
              <a:gd name="connsiteY1085" fmla="*/ 756974 h 3769466"/>
              <a:gd name="connsiteX1086" fmla="*/ 2134427 w 2385355"/>
              <a:gd name="connsiteY1086" fmla="*/ 741596 h 3769466"/>
              <a:gd name="connsiteX1087" fmla="*/ 2134427 w 2385355"/>
              <a:gd name="connsiteY1087" fmla="*/ 680085 h 3769466"/>
              <a:gd name="connsiteX1088" fmla="*/ 2155092 w 2385355"/>
              <a:gd name="connsiteY1088" fmla="*/ 664707 h 3769466"/>
              <a:gd name="connsiteX1089" fmla="*/ 2206753 w 2385355"/>
              <a:gd name="connsiteY1089" fmla="*/ 618573 h 3769466"/>
              <a:gd name="connsiteX1090" fmla="*/ 2186089 w 2385355"/>
              <a:gd name="connsiteY1090" fmla="*/ 587817 h 3769466"/>
              <a:gd name="connsiteX1091" fmla="*/ 2170590 w 2385355"/>
              <a:gd name="connsiteY1091" fmla="*/ 592943 h 3769466"/>
              <a:gd name="connsiteX1092" fmla="*/ 2170590 w 2385355"/>
              <a:gd name="connsiteY1092" fmla="*/ 603195 h 3769466"/>
              <a:gd name="connsiteX1093" fmla="*/ 2175756 w 2385355"/>
              <a:gd name="connsiteY1093" fmla="*/ 613447 h 3769466"/>
              <a:gd name="connsiteX1094" fmla="*/ 2160258 w 2385355"/>
              <a:gd name="connsiteY1094" fmla="*/ 628825 h 3769466"/>
              <a:gd name="connsiteX1095" fmla="*/ 2149926 w 2385355"/>
              <a:gd name="connsiteY1095" fmla="*/ 582691 h 3769466"/>
              <a:gd name="connsiteX1096" fmla="*/ 2197067 w 2385355"/>
              <a:gd name="connsiteY1096" fmla="*/ 570517 h 3769466"/>
              <a:gd name="connsiteX1097" fmla="*/ 233039 w 2385355"/>
              <a:gd name="connsiteY1097" fmla="*/ 566753 h 3769466"/>
              <a:gd name="connsiteX1098" fmla="*/ 251766 w 2385355"/>
              <a:gd name="connsiteY1098" fmla="*/ 577565 h 3769466"/>
              <a:gd name="connsiteX1099" fmla="*/ 241434 w 2385355"/>
              <a:gd name="connsiteY1099" fmla="*/ 623699 h 3769466"/>
              <a:gd name="connsiteX1100" fmla="*/ 225936 w 2385355"/>
              <a:gd name="connsiteY1100" fmla="*/ 608321 h 3769466"/>
              <a:gd name="connsiteX1101" fmla="*/ 231102 w 2385355"/>
              <a:gd name="connsiteY1101" fmla="*/ 603195 h 3769466"/>
              <a:gd name="connsiteX1102" fmla="*/ 231102 w 2385355"/>
              <a:gd name="connsiteY1102" fmla="*/ 592943 h 3769466"/>
              <a:gd name="connsiteX1103" fmla="*/ 215603 w 2385355"/>
              <a:gd name="connsiteY1103" fmla="*/ 587817 h 3769466"/>
              <a:gd name="connsiteX1104" fmla="*/ 194939 w 2385355"/>
              <a:gd name="connsiteY1104" fmla="*/ 618573 h 3769466"/>
              <a:gd name="connsiteX1105" fmla="*/ 246600 w 2385355"/>
              <a:gd name="connsiteY1105" fmla="*/ 659581 h 3769466"/>
              <a:gd name="connsiteX1106" fmla="*/ 267265 w 2385355"/>
              <a:gd name="connsiteY1106" fmla="*/ 674959 h 3769466"/>
              <a:gd name="connsiteX1107" fmla="*/ 267265 w 2385355"/>
              <a:gd name="connsiteY1107" fmla="*/ 741596 h 3769466"/>
              <a:gd name="connsiteX1108" fmla="*/ 246600 w 2385355"/>
              <a:gd name="connsiteY1108" fmla="*/ 756974 h 3769466"/>
              <a:gd name="connsiteX1109" fmla="*/ 200105 w 2385355"/>
              <a:gd name="connsiteY1109" fmla="*/ 705714 h 3769466"/>
              <a:gd name="connsiteX1110" fmla="*/ 169108 w 2385355"/>
              <a:gd name="connsiteY1110" fmla="*/ 623699 h 3769466"/>
              <a:gd name="connsiteX1111" fmla="*/ 233039 w 2385355"/>
              <a:gd name="connsiteY1111" fmla="*/ 566753 h 3769466"/>
              <a:gd name="connsiteX1112" fmla="*/ 119061 w 2385355"/>
              <a:gd name="connsiteY1112" fmla="*/ 441602 h 3769466"/>
              <a:gd name="connsiteX1113" fmla="*/ 132773 w 2385355"/>
              <a:gd name="connsiteY1113" fmla="*/ 447403 h 3769466"/>
              <a:gd name="connsiteX1114" fmla="*/ 143220 w 2385355"/>
              <a:gd name="connsiteY1114" fmla="*/ 457714 h 3769466"/>
              <a:gd name="connsiteX1115" fmla="*/ 185008 w 2385355"/>
              <a:gd name="connsiteY1115" fmla="*/ 504116 h 3769466"/>
              <a:gd name="connsiteX1116" fmla="*/ 200679 w 2385355"/>
              <a:gd name="connsiteY1116" fmla="*/ 504116 h 3769466"/>
              <a:gd name="connsiteX1117" fmla="*/ 237244 w 2385355"/>
              <a:gd name="connsiteY1117" fmla="*/ 504116 h 3769466"/>
              <a:gd name="connsiteX1118" fmla="*/ 247691 w 2385355"/>
              <a:gd name="connsiteY1118" fmla="*/ 493804 h 3769466"/>
              <a:gd name="connsiteX1119" fmla="*/ 268585 w 2385355"/>
              <a:gd name="connsiteY1119" fmla="*/ 509271 h 3769466"/>
              <a:gd name="connsiteX1120" fmla="*/ 273809 w 2385355"/>
              <a:gd name="connsiteY1120" fmla="*/ 524738 h 3769466"/>
              <a:gd name="connsiteX1121" fmla="*/ 268585 w 2385355"/>
              <a:gd name="connsiteY1121" fmla="*/ 529894 h 3769466"/>
              <a:gd name="connsiteX1122" fmla="*/ 247691 w 2385355"/>
              <a:gd name="connsiteY1122" fmla="*/ 540206 h 3769466"/>
              <a:gd name="connsiteX1123" fmla="*/ 237244 w 2385355"/>
              <a:gd name="connsiteY1123" fmla="*/ 535050 h 3769466"/>
              <a:gd name="connsiteX1124" fmla="*/ 200679 w 2385355"/>
              <a:gd name="connsiteY1124" fmla="*/ 529894 h 3769466"/>
              <a:gd name="connsiteX1125" fmla="*/ 185008 w 2385355"/>
              <a:gd name="connsiteY1125" fmla="*/ 535050 h 3769466"/>
              <a:gd name="connsiteX1126" fmla="*/ 143220 w 2385355"/>
              <a:gd name="connsiteY1126" fmla="*/ 576296 h 3769466"/>
              <a:gd name="connsiteX1127" fmla="*/ 132773 w 2385355"/>
              <a:gd name="connsiteY1127" fmla="*/ 591763 h 3769466"/>
              <a:gd name="connsiteX1128" fmla="*/ 80537 w 2385355"/>
              <a:gd name="connsiteY1128" fmla="*/ 565984 h 3769466"/>
              <a:gd name="connsiteX1129" fmla="*/ 75314 w 2385355"/>
              <a:gd name="connsiteY1129" fmla="*/ 524738 h 3769466"/>
              <a:gd name="connsiteX1130" fmla="*/ 101432 w 2385355"/>
              <a:gd name="connsiteY1130" fmla="*/ 447403 h 3769466"/>
              <a:gd name="connsiteX1131" fmla="*/ 119061 w 2385355"/>
              <a:gd name="connsiteY1131" fmla="*/ 441602 h 3769466"/>
              <a:gd name="connsiteX1132" fmla="*/ 2283537 w 2385355"/>
              <a:gd name="connsiteY1132" fmla="*/ 439669 h 3769466"/>
              <a:gd name="connsiteX1133" fmla="*/ 2301021 w 2385355"/>
              <a:gd name="connsiteY1133" fmla="*/ 447402 h 3769466"/>
              <a:gd name="connsiteX1134" fmla="*/ 2321743 w 2385355"/>
              <a:gd name="connsiteY1134" fmla="*/ 565984 h 3769466"/>
              <a:gd name="connsiteX1135" fmla="*/ 2269938 w 2385355"/>
              <a:gd name="connsiteY1135" fmla="*/ 586607 h 3769466"/>
              <a:gd name="connsiteX1136" fmla="*/ 2259577 w 2385355"/>
              <a:gd name="connsiteY1136" fmla="*/ 576295 h 3769466"/>
              <a:gd name="connsiteX1137" fmla="*/ 2202592 w 2385355"/>
              <a:gd name="connsiteY1137" fmla="*/ 535049 h 3769466"/>
              <a:gd name="connsiteX1138" fmla="*/ 2166328 w 2385355"/>
              <a:gd name="connsiteY1138" fmla="*/ 540205 h 3769466"/>
              <a:gd name="connsiteX1139" fmla="*/ 2155967 w 2385355"/>
              <a:gd name="connsiteY1139" fmla="*/ 545361 h 3769466"/>
              <a:gd name="connsiteX1140" fmla="*/ 2135245 w 2385355"/>
              <a:gd name="connsiteY1140" fmla="*/ 535049 h 3769466"/>
              <a:gd name="connsiteX1141" fmla="*/ 2130065 w 2385355"/>
              <a:gd name="connsiteY1141" fmla="*/ 519582 h 3769466"/>
              <a:gd name="connsiteX1142" fmla="*/ 2135245 w 2385355"/>
              <a:gd name="connsiteY1142" fmla="*/ 504115 h 3769466"/>
              <a:gd name="connsiteX1143" fmla="*/ 2155967 w 2385355"/>
              <a:gd name="connsiteY1143" fmla="*/ 493804 h 3769466"/>
              <a:gd name="connsiteX1144" fmla="*/ 2166328 w 2385355"/>
              <a:gd name="connsiteY1144" fmla="*/ 504115 h 3769466"/>
              <a:gd name="connsiteX1145" fmla="*/ 2259577 w 2385355"/>
              <a:gd name="connsiteY1145" fmla="*/ 457714 h 3769466"/>
              <a:gd name="connsiteX1146" fmla="*/ 2269938 w 2385355"/>
              <a:gd name="connsiteY1146" fmla="*/ 447402 h 3769466"/>
              <a:gd name="connsiteX1147" fmla="*/ 2283537 w 2385355"/>
              <a:gd name="connsiteY1147" fmla="*/ 439669 h 3769466"/>
              <a:gd name="connsiteX1148" fmla="*/ 344829 w 2385355"/>
              <a:gd name="connsiteY1148" fmla="*/ 342085 h 3769466"/>
              <a:gd name="connsiteX1149" fmla="*/ 344829 w 2385355"/>
              <a:gd name="connsiteY1149" fmla="*/ 3446431 h 3769466"/>
              <a:gd name="connsiteX1150" fmla="*/ 2060713 w 2385355"/>
              <a:gd name="connsiteY1150" fmla="*/ 3446431 h 3769466"/>
              <a:gd name="connsiteX1151" fmla="*/ 2060713 w 2385355"/>
              <a:gd name="connsiteY1151" fmla="*/ 342085 h 3769466"/>
              <a:gd name="connsiteX1152" fmla="*/ 326050 w 2385355"/>
              <a:gd name="connsiteY1152" fmla="*/ 323306 h 3769466"/>
              <a:gd name="connsiteX1153" fmla="*/ 2079492 w 2385355"/>
              <a:gd name="connsiteY1153" fmla="*/ 323306 h 3769466"/>
              <a:gd name="connsiteX1154" fmla="*/ 2079492 w 2385355"/>
              <a:gd name="connsiteY1154" fmla="*/ 3465210 h 3769466"/>
              <a:gd name="connsiteX1155" fmla="*/ 326050 w 2385355"/>
              <a:gd name="connsiteY1155" fmla="*/ 3465210 h 3769466"/>
              <a:gd name="connsiteX1156" fmla="*/ 2138948 w 2385355"/>
              <a:gd name="connsiteY1156" fmla="*/ 290458 h 3769466"/>
              <a:gd name="connsiteX1157" fmla="*/ 2155092 w 2385355"/>
              <a:gd name="connsiteY1157" fmla="*/ 291750 h 3769466"/>
              <a:gd name="connsiteX1158" fmla="*/ 2227419 w 2385355"/>
              <a:gd name="connsiteY1158" fmla="*/ 415738 h 3769466"/>
              <a:gd name="connsiteX1159" fmla="*/ 2149926 w 2385355"/>
              <a:gd name="connsiteY1159" fmla="*/ 462233 h 3769466"/>
              <a:gd name="connsiteX1160" fmla="*/ 2160258 w 2385355"/>
              <a:gd name="connsiteY1160" fmla="*/ 410571 h 3769466"/>
              <a:gd name="connsiteX1161" fmla="*/ 2175757 w 2385355"/>
              <a:gd name="connsiteY1161" fmla="*/ 426070 h 3769466"/>
              <a:gd name="connsiteX1162" fmla="*/ 2170591 w 2385355"/>
              <a:gd name="connsiteY1162" fmla="*/ 431236 h 3769466"/>
              <a:gd name="connsiteX1163" fmla="*/ 2170591 w 2385355"/>
              <a:gd name="connsiteY1163" fmla="*/ 446735 h 3769466"/>
              <a:gd name="connsiteX1164" fmla="*/ 2186089 w 2385355"/>
              <a:gd name="connsiteY1164" fmla="*/ 451901 h 3769466"/>
              <a:gd name="connsiteX1165" fmla="*/ 2206754 w 2385355"/>
              <a:gd name="connsiteY1165" fmla="*/ 415738 h 3769466"/>
              <a:gd name="connsiteX1166" fmla="*/ 2155092 w 2385355"/>
              <a:gd name="connsiteY1166" fmla="*/ 379574 h 3769466"/>
              <a:gd name="connsiteX1167" fmla="*/ 2134428 w 2385355"/>
              <a:gd name="connsiteY1167" fmla="*/ 358910 h 3769466"/>
              <a:gd name="connsiteX1168" fmla="*/ 2134428 w 2385355"/>
              <a:gd name="connsiteY1168" fmla="*/ 296916 h 3769466"/>
              <a:gd name="connsiteX1169" fmla="*/ 2138948 w 2385355"/>
              <a:gd name="connsiteY1169" fmla="*/ 290458 h 3769466"/>
              <a:gd name="connsiteX1170" fmla="*/ 246761 w 2385355"/>
              <a:gd name="connsiteY1170" fmla="*/ 280858 h 3769466"/>
              <a:gd name="connsiteX1171" fmla="*/ 267264 w 2385355"/>
              <a:gd name="connsiteY1171" fmla="*/ 296400 h 3769466"/>
              <a:gd name="connsiteX1172" fmla="*/ 267264 w 2385355"/>
              <a:gd name="connsiteY1172" fmla="*/ 358566 h 3769466"/>
              <a:gd name="connsiteX1173" fmla="*/ 246761 w 2385355"/>
              <a:gd name="connsiteY1173" fmla="*/ 379288 h 3769466"/>
              <a:gd name="connsiteX1174" fmla="*/ 195501 w 2385355"/>
              <a:gd name="connsiteY1174" fmla="*/ 415551 h 3769466"/>
              <a:gd name="connsiteX1175" fmla="*/ 216005 w 2385355"/>
              <a:gd name="connsiteY1175" fmla="*/ 451815 h 3769466"/>
              <a:gd name="connsiteX1176" fmla="*/ 231383 w 2385355"/>
              <a:gd name="connsiteY1176" fmla="*/ 446634 h 3769466"/>
              <a:gd name="connsiteX1177" fmla="*/ 231383 w 2385355"/>
              <a:gd name="connsiteY1177" fmla="*/ 431093 h 3769466"/>
              <a:gd name="connsiteX1178" fmla="*/ 226257 w 2385355"/>
              <a:gd name="connsiteY1178" fmla="*/ 425912 h 3769466"/>
              <a:gd name="connsiteX1179" fmla="*/ 241635 w 2385355"/>
              <a:gd name="connsiteY1179" fmla="*/ 410371 h 3769466"/>
              <a:gd name="connsiteX1180" fmla="*/ 251887 w 2385355"/>
              <a:gd name="connsiteY1180" fmla="*/ 462176 h 3769466"/>
              <a:gd name="connsiteX1181" fmla="*/ 164745 w 2385355"/>
              <a:gd name="connsiteY1181" fmla="*/ 415551 h 3769466"/>
              <a:gd name="connsiteX1182" fmla="*/ 200627 w 2385355"/>
              <a:gd name="connsiteY1182" fmla="*/ 327483 h 3769466"/>
              <a:gd name="connsiteX1183" fmla="*/ 246761 w 2385355"/>
              <a:gd name="connsiteY1183" fmla="*/ 280858 h 3769466"/>
              <a:gd name="connsiteX1184" fmla="*/ 124822 w 2385355"/>
              <a:gd name="connsiteY1184" fmla="*/ 178822 h 3769466"/>
              <a:gd name="connsiteX1185" fmla="*/ 143966 w 2385355"/>
              <a:gd name="connsiteY1185" fmla="*/ 182726 h 3769466"/>
              <a:gd name="connsiteX1186" fmla="*/ 170370 w 2385355"/>
              <a:gd name="connsiteY1186" fmla="*/ 276421 h 3769466"/>
              <a:gd name="connsiteX1187" fmla="*/ 112280 w 2385355"/>
              <a:gd name="connsiteY1187" fmla="*/ 396143 h 3769466"/>
              <a:gd name="connsiteX1188" fmla="*/ 85875 w 2385355"/>
              <a:gd name="connsiteY1188" fmla="*/ 401348 h 3769466"/>
              <a:gd name="connsiteX1189" fmla="*/ 85875 w 2385355"/>
              <a:gd name="connsiteY1189" fmla="*/ 390938 h 3769466"/>
              <a:gd name="connsiteX1190" fmla="*/ 85875 w 2385355"/>
              <a:gd name="connsiteY1190" fmla="*/ 292037 h 3769466"/>
              <a:gd name="connsiteX1191" fmla="*/ 101718 w 2385355"/>
              <a:gd name="connsiteY1191" fmla="*/ 260805 h 3769466"/>
              <a:gd name="connsiteX1192" fmla="*/ 143966 w 2385355"/>
              <a:gd name="connsiteY1192" fmla="*/ 250395 h 3769466"/>
              <a:gd name="connsiteX1193" fmla="*/ 112280 w 2385355"/>
              <a:gd name="connsiteY1193" fmla="*/ 219163 h 3769466"/>
              <a:gd name="connsiteX1194" fmla="*/ 101718 w 2385355"/>
              <a:gd name="connsiteY1194" fmla="*/ 229574 h 3769466"/>
              <a:gd name="connsiteX1195" fmla="*/ 101718 w 2385355"/>
              <a:gd name="connsiteY1195" fmla="*/ 182726 h 3769466"/>
              <a:gd name="connsiteX1196" fmla="*/ 124822 w 2385355"/>
              <a:gd name="connsiteY1196" fmla="*/ 178822 h 3769466"/>
              <a:gd name="connsiteX1197" fmla="*/ 2282445 w 2385355"/>
              <a:gd name="connsiteY1197" fmla="*/ 174850 h 3769466"/>
              <a:gd name="connsiteX1198" fmla="*/ 2305111 w 2385355"/>
              <a:gd name="connsiteY1198" fmla="*/ 182926 h 3769466"/>
              <a:gd name="connsiteX1199" fmla="*/ 2294859 w 2385355"/>
              <a:gd name="connsiteY1199" fmla="*/ 234613 h 3769466"/>
              <a:gd name="connsiteX1200" fmla="*/ 2284607 w 2385355"/>
              <a:gd name="connsiteY1200" fmla="*/ 213938 h 3769466"/>
              <a:gd name="connsiteX1201" fmla="*/ 2264103 w 2385355"/>
              <a:gd name="connsiteY1201" fmla="*/ 255287 h 3769466"/>
              <a:gd name="connsiteX1202" fmla="*/ 2305111 w 2385355"/>
              <a:gd name="connsiteY1202" fmla="*/ 260456 h 3769466"/>
              <a:gd name="connsiteX1203" fmla="*/ 2320489 w 2385355"/>
              <a:gd name="connsiteY1203" fmla="*/ 296637 h 3769466"/>
              <a:gd name="connsiteX1204" fmla="*/ 2320489 w 2385355"/>
              <a:gd name="connsiteY1204" fmla="*/ 379335 h 3769466"/>
              <a:gd name="connsiteX1205" fmla="*/ 2320489 w 2385355"/>
              <a:gd name="connsiteY1205" fmla="*/ 389672 h 3769466"/>
              <a:gd name="connsiteX1206" fmla="*/ 2294859 w 2385355"/>
              <a:gd name="connsiteY1206" fmla="*/ 394841 h 3769466"/>
              <a:gd name="connsiteX1207" fmla="*/ 2238474 w 2385355"/>
              <a:gd name="connsiteY1207" fmla="*/ 224275 h 3769466"/>
              <a:gd name="connsiteX1208" fmla="*/ 2282445 w 2385355"/>
              <a:gd name="connsiteY1208" fmla="*/ 174850 h 3769466"/>
              <a:gd name="connsiteX1209" fmla="*/ 410765 w 2385355"/>
              <a:gd name="connsiteY1209" fmla="*/ 169312 h 3769466"/>
              <a:gd name="connsiteX1210" fmla="*/ 434132 w 2385355"/>
              <a:gd name="connsiteY1210" fmla="*/ 172639 h 3769466"/>
              <a:gd name="connsiteX1211" fmla="*/ 465397 w 2385355"/>
              <a:gd name="connsiteY1211" fmla="*/ 240154 h 3769466"/>
              <a:gd name="connsiteX1212" fmla="*/ 402867 w 2385355"/>
              <a:gd name="connsiteY1212" fmla="*/ 234961 h 3769466"/>
              <a:gd name="connsiteX1213" fmla="*/ 413289 w 2385355"/>
              <a:gd name="connsiteY1213" fmla="*/ 224574 h 3769466"/>
              <a:gd name="connsiteX1214" fmla="*/ 423710 w 2385355"/>
              <a:gd name="connsiteY1214" fmla="*/ 229767 h 3769466"/>
              <a:gd name="connsiteX1215" fmla="*/ 449764 w 2385355"/>
              <a:gd name="connsiteY1215" fmla="*/ 234961 h 3769466"/>
              <a:gd name="connsiteX1216" fmla="*/ 449764 w 2385355"/>
              <a:gd name="connsiteY1216" fmla="*/ 203800 h 3769466"/>
              <a:gd name="connsiteX1217" fmla="*/ 418499 w 2385355"/>
              <a:gd name="connsiteY1217" fmla="*/ 188220 h 3769466"/>
              <a:gd name="connsiteX1218" fmla="*/ 371602 w 2385355"/>
              <a:gd name="connsiteY1218" fmla="*/ 250541 h 3769466"/>
              <a:gd name="connsiteX1219" fmla="*/ 350759 w 2385355"/>
              <a:gd name="connsiteY1219" fmla="*/ 266122 h 3769466"/>
              <a:gd name="connsiteX1220" fmla="*/ 309072 w 2385355"/>
              <a:gd name="connsiteY1220" fmla="*/ 266122 h 3769466"/>
              <a:gd name="connsiteX1221" fmla="*/ 298651 w 2385355"/>
              <a:gd name="connsiteY1221" fmla="*/ 260928 h 3769466"/>
              <a:gd name="connsiteX1222" fmla="*/ 298651 w 2385355"/>
              <a:gd name="connsiteY1222" fmla="*/ 240154 h 3769466"/>
              <a:gd name="connsiteX1223" fmla="*/ 345548 w 2385355"/>
              <a:gd name="connsiteY1223" fmla="*/ 193413 h 3769466"/>
              <a:gd name="connsiteX1224" fmla="*/ 410765 w 2385355"/>
              <a:gd name="connsiteY1224" fmla="*/ 169312 h 3769466"/>
              <a:gd name="connsiteX1225" fmla="*/ 609252 w 2385355"/>
              <a:gd name="connsiteY1225" fmla="*/ 167446 h 3769466"/>
              <a:gd name="connsiteX1226" fmla="*/ 744136 w 2385355"/>
              <a:gd name="connsiteY1226" fmla="*/ 240154 h 3769466"/>
              <a:gd name="connsiteX1227" fmla="*/ 744136 w 2385355"/>
              <a:gd name="connsiteY1227" fmla="*/ 260928 h 3769466"/>
              <a:gd name="connsiteX1228" fmla="*/ 733761 w 2385355"/>
              <a:gd name="connsiteY1228" fmla="*/ 266122 h 3769466"/>
              <a:gd name="connsiteX1229" fmla="*/ 687070 w 2385355"/>
              <a:gd name="connsiteY1229" fmla="*/ 266122 h 3769466"/>
              <a:gd name="connsiteX1230" fmla="*/ 661130 w 2385355"/>
              <a:gd name="connsiteY1230" fmla="*/ 250541 h 3769466"/>
              <a:gd name="connsiteX1231" fmla="*/ 624815 w 2385355"/>
              <a:gd name="connsiteY1231" fmla="*/ 188220 h 3769466"/>
              <a:gd name="connsiteX1232" fmla="*/ 588500 w 2385355"/>
              <a:gd name="connsiteY1232" fmla="*/ 203800 h 3769466"/>
              <a:gd name="connsiteX1233" fmla="*/ 593688 w 2385355"/>
              <a:gd name="connsiteY1233" fmla="*/ 234961 h 3769466"/>
              <a:gd name="connsiteX1234" fmla="*/ 614440 w 2385355"/>
              <a:gd name="connsiteY1234" fmla="*/ 229767 h 3769466"/>
              <a:gd name="connsiteX1235" fmla="*/ 630003 w 2385355"/>
              <a:gd name="connsiteY1235" fmla="*/ 224574 h 3769466"/>
              <a:gd name="connsiteX1236" fmla="*/ 635191 w 2385355"/>
              <a:gd name="connsiteY1236" fmla="*/ 234961 h 3769466"/>
              <a:gd name="connsiteX1237" fmla="*/ 572937 w 2385355"/>
              <a:gd name="connsiteY1237" fmla="*/ 245348 h 3769466"/>
              <a:gd name="connsiteX1238" fmla="*/ 609252 w 2385355"/>
              <a:gd name="connsiteY1238" fmla="*/ 167446 h 3769466"/>
              <a:gd name="connsiteX1239" fmla="*/ 1084259 w 2385355"/>
              <a:gd name="connsiteY1239" fmla="*/ 167160 h 3769466"/>
              <a:gd name="connsiteX1240" fmla="*/ 1107523 w 2385355"/>
              <a:gd name="connsiteY1240" fmla="*/ 167487 h 3769466"/>
              <a:gd name="connsiteX1241" fmla="*/ 1143839 w 2385355"/>
              <a:gd name="connsiteY1241" fmla="*/ 246013 h 3769466"/>
              <a:gd name="connsiteX1242" fmla="*/ 1117899 w 2385355"/>
              <a:gd name="connsiteY1242" fmla="*/ 261718 h 3769466"/>
              <a:gd name="connsiteX1243" fmla="*/ 1076396 w 2385355"/>
              <a:gd name="connsiteY1243" fmla="*/ 235543 h 3769466"/>
              <a:gd name="connsiteX1244" fmla="*/ 1086772 w 2385355"/>
              <a:gd name="connsiteY1244" fmla="*/ 225073 h 3769466"/>
              <a:gd name="connsiteX1245" fmla="*/ 1102336 w 2385355"/>
              <a:gd name="connsiteY1245" fmla="*/ 230308 h 3769466"/>
              <a:gd name="connsiteX1246" fmla="*/ 1123087 w 2385355"/>
              <a:gd name="connsiteY1246" fmla="*/ 235543 h 3769466"/>
              <a:gd name="connsiteX1247" fmla="*/ 1123087 w 2385355"/>
              <a:gd name="connsiteY1247" fmla="*/ 204133 h 3769466"/>
              <a:gd name="connsiteX1248" fmla="*/ 1091960 w 2385355"/>
              <a:gd name="connsiteY1248" fmla="*/ 188427 h 3769466"/>
              <a:gd name="connsiteX1249" fmla="*/ 1050457 w 2385355"/>
              <a:gd name="connsiteY1249" fmla="*/ 251248 h 3769466"/>
              <a:gd name="connsiteX1250" fmla="*/ 1029706 w 2385355"/>
              <a:gd name="connsiteY1250" fmla="*/ 266953 h 3769466"/>
              <a:gd name="connsiteX1251" fmla="*/ 983015 w 2385355"/>
              <a:gd name="connsiteY1251" fmla="*/ 266953 h 3769466"/>
              <a:gd name="connsiteX1252" fmla="*/ 972639 w 2385355"/>
              <a:gd name="connsiteY1252" fmla="*/ 261718 h 3769466"/>
              <a:gd name="connsiteX1253" fmla="*/ 972639 w 2385355"/>
              <a:gd name="connsiteY1253" fmla="*/ 240778 h 3769466"/>
              <a:gd name="connsiteX1254" fmla="*/ 1019330 w 2385355"/>
              <a:gd name="connsiteY1254" fmla="*/ 193662 h 3769466"/>
              <a:gd name="connsiteX1255" fmla="*/ 1084259 w 2385355"/>
              <a:gd name="connsiteY1255" fmla="*/ 167160 h 3769466"/>
              <a:gd name="connsiteX1256" fmla="*/ 1306527 w 2385355"/>
              <a:gd name="connsiteY1256" fmla="*/ 167121 h 3769466"/>
              <a:gd name="connsiteX1257" fmla="*/ 1371456 w 2385355"/>
              <a:gd name="connsiteY1257" fmla="*/ 193413 h 3769466"/>
              <a:gd name="connsiteX1258" fmla="*/ 1418147 w 2385355"/>
              <a:gd name="connsiteY1258" fmla="*/ 240154 h 3769466"/>
              <a:gd name="connsiteX1259" fmla="*/ 1418147 w 2385355"/>
              <a:gd name="connsiteY1259" fmla="*/ 260928 h 3769466"/>
              <a:gd name="connsiteX1260" fmla="*/ 1407772 w 2385355"/>
              <a:gd name="connsiteY1260" fmla="*/ 266122 h 3769466"/>
              <a:gd name="connsiteX1261" fmla="*/ 1366269 w 2385355"/>
              <a:gd name="connsiteY1261" fmla="*/ 266122 h 3769466"/>
              <a:gd name="connsiteX1262" fmla="*/ 1340329 w 2385355"/>
              <a:gd name="connsiteY1262" fmla="*/ 250541 h 3769466"/>
              <a:gd name="connsiteX1263" fmla="*/ 1298826 w 2385355"/>
              <a:gd name="connsiteY1263" fmla="*/ 188220 h 3769466"/>
              <a:gd name="connsiteX1264" fmla="*/ 1267699 w 2385355"/>
              <a:gd name="connsiteY1264" fmla="*/ 203800 h 3769466"/>
              <a:gd name="connsiteX1265" fmla="*/ 1272887 w 2385355"/>
              <a:gd name="connsiteY1265" fmla="*/ 234961 h 3769466"/>
              <a:gd name="connsiteX1266" fmla="*/ 1293639 w 2385355"/>
              <a:gd name="connsiteY1266" fmla="*/ 229767 h 3769466"/>
              <a:gd name="connsiteX1267" fmla="*/ 1304014 w 2385355"/>
              <a:gd name="connsiteY1267" fmla="*/ 224574 h 3769466"/>
              <a:gd name="connsiteX1268" fmla="*/ 1314390 w 2385355"/>
              <a:gd name="connsiteY1268" fmla="*/ 234961 h 3769466"/>
              <a:gd name="connsiteX1269" fmla="*/ 1252136 w 2385355"/>
              <a:gd name="connsiteY1269" fmla="*/ 245348 h 3769466"/>
              <a:gd name="connsiteX1270" fmla="*/ 1283263 w 2385355"/>
              <a:gd name="connsiteY1270" fmla="*/ 167446 h 3769466"/>
              <a:gd name="connsiteX1271" fmla="*/ 1306527 w 2385355"/>
              <a:gd name="connsiteY1271" fmla="*/ 167121 h 3769466"/>
              <a:gd name="connsiteX1272" fmla="*/ 1764324 w 2385355"/>
              <a:gd name="connsiteY1272" fmla="*/ 162840 h 3769466"/>
              <a:gd name="connsiteX1273" fmla="*/ 1787491 w 2385355"/>
              <a:gd name="connsiteY1273" fmla="*/ 163083 h 3769466"/>
              <a:gd name="connsiteX1274" fmla="*/ 1823654 w 2385355"/>
              <a:gd name="connsiteY1274" fmla="*/ 240985 h 3769466"/>
              <a:gd name="connsiteX1275" fmla="*/ 1761660 w 2385355"/>
              <a:gd name="connsiteY1275" fmla="*/ 230598 h 3769466"/>
              <a:gd name="connsiteX1276" fmla="*/ 1766826 w 2385355"/>
              <a:gd name="connsiteY1276" fmla="*/ 220211 h 3769466"/>
              <a:gd name="connsiteX1277" fmla="*/ 1782325 w 2385355"/>
              <a:gd name="connsiteY1277" fmla="*/ 230598 h 3769466"/>
              <a:gd name="connsiteX1278" fmla="*/ 1802989 w 2385355"/>
              <a:gd name="connsiteY1278" fmla="*/ 230598 h 3769466"/>
              <a:gd name="connsiteX1279" fmla="*/ 1802989 w 2385355"/>
              <a:gd name="connsiteY1279" fmla="*/ 199437 h 3769466"/>
              <a:gd name="connsiteX1280" fmla="*/ 1771992 w 2385355"/>
              <a:gd name="connsiteY1280" fmla="*/ 183857 h 3769466"/>
              <a:gd name="connsiteX1281" fmla="*/ 1730663 w 2385355"/>
              <a:gd name="connsiteY1281" fmla="*/ 246179 h 3769466"/>
              <a:gd name="connsiteX1282" fmla="*/ 1709999 w 2385355"/>
              <a:gd name="connsiteY1282" fmla="*/ 261759 h 3769466"/>
              <a:gd name="connsiteX1283" fmla="*/ 1663503 w 2385355"/>
              <a:gd name="connsiteY1283" fmla="*/ 261759 h 3769466"/>
              <a:gd name="connsiteX1284" fmla="*/ 1653171 w 2385355"/>
              <a:gd name="connsiteY1284" fmla="*/ 256566 h 3769466"/>
              <a:gd name="connsiteX1285" fmla="*/ 1653171 w 2385355"/>
              <a:gd name="connsiteY1285" fmla="*/ 235792 h 3769466"/>
              <a:gd name="connsiteX1286" fmla="*/ 1699666 w 2385355"/>
              <a:gd name="connsiteY1286" fmla="*/ 194244 h 3769466"/>
              <a:gd name="connsiteX1287" fmla="*/ 1764324 w 2385355"/>
              <a:gd name="connsiteY1287" fmla="*/ 162840 h 3769466"/>
              <a:gd name="connsiteX1288" fmla="*/ 1963600 w 2385355"/>
              <a:gd name="connsiteY1288" fmla="*/ 158683 h 3769466"/>
              <a:gd name="connsiteX1289" fmla="*/ 2051424 w 2385355"/>
              <a:gd name="connsiteY1289" fmla="*/ 189617 h 3769466"/>
              <a:gd name="connsiteX1290" fmla="*/ 2103086 w 2385355"/>
              <a:gd name="connsiteY1290" fmla="*/ 236019 h 3769466"/>
              <a:gd name="connsiteX1291" fmla="*/ 2097920 w 2385355"/>
              <a:gd name="connsiteY1291" fmla="*/ 256642 h 3769466"/>
              <a:gd name="connsiteX1292" fmla="*/ 2087587 w 2385355"/>
              <a:gd name="connsiteY1292" fmla="*/ 261797 h 3769466"/>
              <a:gd name="connsiteX1293" fmla="*/ 2046258 w 2385355"/>
              <a:gd name="connsiteY1293" fmla="*/ 261797 h 3769466"/>
              <a:gd name="connsiteX1294" fmla="*/ 2020427 w 2385355"/>
              <a:gd name="connsiteY1294" fmla="*/ 246330 h 3769466"/>
              <a:gd name="connsiteX1295" fmla="*/ 1979098 w 2385355"/>
              <a:gd name="connsiteY1295" fmla="*/ 184461 h 3769466"/>
              <a:gd name="connsiteX1296" fmla="*/ 1948101 w 2385355"/>
              <a:gd name="connsiteY1296" fmla="*/ 199929 h 3769466"/>
              <a:gd name="connsiteX1297" fmla="*/ 1953267 w 2385355"/>
              <a:gd name="connsiteY1297" fmla="*/ 230863 h 3769466"/>
              <a:gd name="connsiteX1298" fmla="*/ 1973932 w 2385355"/>
              <a:gd name="connsiteY1298" fmla="*/ 230863 h 3769466"/>
              <a:gd name="connsiteX1299" fmla="*/ 1989430 w 2385355"/>
              <a:gd name="connsiteY1299" fmla="*/ 220552 h 3769466"/>
              <a:gd name="connsiteX1300" fmla="*/ 1994597 w 2385355"/>
              <a:gd name="connsiteY1300" fmla="*/ 230863 h 3769466"/>
              <a:gd name="connsiteX1301" fmla="*/ 1927437 w 2385355"/>
              <a:gd name="connsiteY1301" fmla="*/ 241174 h 3769466"/>
              <a:gd name="connsiteX1302" fmla="*/ 1963600 w 2385355"/>
              <a:gd name="connsiteY1302" fmla="*/ 158683 h 3769466"/>
              <a:gd name="connsiteX1303" fmla="*/ 691019 w 2385355"/>
              <a:gd name="connsiteY1303" fmla="*/ 79708 h 3769466"/>
              <a:gd name="connsiteX1304" fmla="*/ 708454 w 2385355"/>
              <a:gd name="connsiteY1304" fmla="*/ 95776 h 3769466"/>
              <a:gd name="connsiteX1305" fmla="*/ 749784 w 2385355"/>
              <a:gd name="connsiteY1305" fmla="*/ 158097 h 3769466"/>
              <a:gd name="connsiteX1306" fmla="*/ 780781 w 2385355"/>
              <a:gd name="connsiteY1306" fmla="*/ 137323 h 3769466"/>
              <a:gd name="connsiteX1307" fmla="*/ 775614 w 2385355"/>
              <a:gd name="connsiteY1307" fmla="*/ 106162 h 3769466"/>
              <a:gd name="connsiteX1308" fmla="*/ 754950 w 2385355"/>
              <a:gd name="connsiteY1308" fmla="*/ 111356 h 3769466"/>
              <a:gd name="connsiteX1309" fmla="*/ 744617 w 2385355"/>
              <a:gd name="connsiteY1309" fmla="*/ 121743 h 3769466"/>
              <a:gd name="connsiteX1310" fmla="*/ 734285 w 2385355"/>
              <a:gd name="connsiteY1310" fmla="*/ 111356 h 3769466"/>
              <a:gd name="connsiteX1311" fmla="*/ 775614 w 2385355"/>
              <a:gd name="connsiteY1311" fmla="*/ 80195 h 3769466"/>
              <a:gd name="connsiteX1312" fmla="*/ 796279 w 2385355"/>
              <a:gd name="connsiteY1312" fmla="*/ 100969 h 3769466"/>
              <a:gd name="connsiteX1313" fmla="*/ 765282 w 2385355"/>
              <a:gd name="connsiteY1313" fmla="*/ 173678 h 3769466"/>
              <a:gd name="connsiteX1314" fmla="*/ 677457 w 2385355"/>
              <a:gd name="connsiteY1314" fmla="*/ 152904 h 3769466"/>
              <a:gd name="connsiteX1315" fmla="*/ 625796 w 2385355"/>
              <a:gd name="connsiteY1315" fmla="*/ 100969 h 3769466"/>
              <a:gd name="connsiteX1316" fmla="*/ 625796 w 2385355"/>
              <a:gd name="connsiteY1316" fmla="*/ 80195 h 3769466"/>
              <a:gd name="connsiteX1317" fmla="*/ 636128 w 2385355"/>
              <a:gd name="connsiteY1317" fmla="*/ 80195 h 3769466"/>
              <a:gd name="connsiteX1318" fmla="*/ 687790 w 2385355"/>
              <a:gd name="connsiteY1318" fmla="*/ 80195 h 3769466"/>
              <a:gd name="connsiteX1319" fmla="*/ 691019 w 2385355"/>
              <a:gd name="connsiteY1319" fmla="*/ 79708 h 3769466"/>
              <a:gd name="connsiteX1320" fmla="*/ 837699 w 2385355"/>
              <a:gd name="connsiteY1320" fmla="*/ 79364 h 3769466"/>
              <a:gd name="connsiteX1321" fmla="*/ 869029 w 2385355"/>
              <a:gd name="connsiteY1321" fmla="*/ 79364 h 3769466"/>
              <a:gd name="connsiteX1322" fmla="*/ 869029 w 2385355"/>
              <a:gd name="connsiteY1322" fmla="*/ 100029 h 3769466"/>
              <a:gd name="connsiteX1323" fmla="*/ 863808 w 2385355"/>
              <a:gd name="connsiteY1323" fmla="*/ 131026 h 3769466"/>
              <a:gd name="connsiteX1324" fmla="*/ 900360 w 2385355"/>
              <a:gd name="connsiteY1324" fmla="*/ 198186 h 3769466"/>
              <a:gd name="connsiteX1325" fmla="*/ 936913 w 2385355"/>
              <a:gd name="connsiteY1325" fmla="*/ 218850 h 3769466"/>
              <a:gd name="connsiteX1326" fmla="*/ 905582 w 2385355"/>
              <a:gd name="connsiteY1326" fmla="*/ 239515 h 3769466"/>
              <a:gd name="connsiteX1327" fmla="*/ 879473 w 2385355"/>
              <a:gd name="connsiteY1327" fmla="*/ 249847 h 3769466"/>
              <a:gd name="connsiteX1328" fmla="*/ 816811 w 2385355"/>
              <a:gd name="connsiteY1328" fmla="*/ 249847 h 3769466"/>
              <a:gd name="connsiteX1329" fmla="*/ 795924 w 2385355"/>
              <a:gd name="connsiteY1329" fmla="*/ 239515 h 3769466"/>
              <a:gd name="connsiteX1330" fmla="*/ 764593 w 2385355"/>
              <a:gd name="connsiteY1330" fmla="*/ 218850 h 3769466"/>
              <a:gd name="connsiteX1331" fmla="*/ 801146 w 2385355"/>
              <a:gd name="connsiteY1331" fmla="*/ 198186 h 3769466"/>
              <a:gd name="connsiteX1332" fmla="*/ 827255 w 2385355"/>
              <a:gd name="connsiteY1332" fmla="*/ 167189 h 3769466"/>
              <a:gd name="connsiteX1333" fmla="*/ 837699 w 2385355"/>
              <a:gd name="connsiteY1333" fmla="*/ 131026 h 3769466"/>
              <a:gd name="connsiteX1334" fmla="*/ 837699 w 2385355"/>
              <a:gd name="connsiteY1334" fmla="*/ 100029 h 3769466"/>
              <a:gd name="connsiteX1335" fmla="*/ 837699 w 2385355"/>
              <a:gd name="connsiteY1335" fmla="*/ 79364 h 3769466"/>
              <a:gd name="connsiteX1336" fmla="*/ 946330 w 2385355"/>
              <a:gd name="connsiteY1336" fmla="*/ 79178 h 3769466"/>
              <a:gd name="connsiteX1337" fmla="*/ 962584 w 2385355"/>
              <a:gd name="connsiteY1337" fmla="*/ 86106 h 3769466"/>
              <a:gd name="connsiteX1338" fmla="*/ 972987 w 2385355"/>
              <a:gd name="connsiteY1338" fmla="*/ 111885 h 3769466"/>
              <a:gd name="connsiteX1339" fmla="*/ 962584 w 2385355"/>
              <a:gd name="connsiteY1339" fmla="*/ 122196 h 3769466"/>
              <a:gd name="connsiteX1340" fmla="*/ 952181 w 2385355"/>
              <a:gd name="connsiteY1340" fmla="*/ 111885 h 3769466"/>
              <a:gd name="connsiteX1341" fmla="*/ 926174 w 2385355"/>
              <a:gd name="connsiteY1341" fmla="*/ 106729 h 3769466"/>
              <a:gd name="connsiteX1342" fmla="*/ 926174 w 2385355"/>
              <a:gd name="connsiteY1342" fmla="*/ 137664 h 3769466"/>
              <a:gd name="connsiteX1343" fmla="*/ 957383 w 2385355"/>
              <a:gd name="connsiteY1343" fmla="*/ 158286 h 3769466"/>
              <a:gd name="connsiteX1344" fmla="*/ 998995 w 2385355"/>
              <a:gd name="connsiteY1344" fmla="*/ 96418 h 3769466"/>
              <a:gd name="connsiteX1345" fmla="*/ 1019801 w 2385355"/>
              <a:gd name="connsiteY1345" fmla="*/ 80951 h 3769466"/>
              <a:gd name="connsiteX1346" fmla="*/ 1066614 w 2385355"/>
              <a:gd name="connsiteY1346" fmla="*/ 80951 h 3769466"/>
              <a:gd name="connsiteX1347" fmla="*/ 1077017 w 2385355"/>
              <a:gd name="connsiteY1347" fmla="*/ 80951 h 3769466"/>
              <a:gd name="connsiteX1348" fmla="*/ 1082219 w 2385355"/>
              <a:gd name="connsiteY1348" fmla="*/ 101573 h 3769466"/>
              <a:gd name="connsiteX1349" fmla="*/ 1030204 w 2385355"/>
              <a:gd name="connsiteY1349" fmla="*/ 153131 h 3769466"/>
              <a:gd name="connsiteX1350" fmla="*/ 941778 w 2385355"/>
              <a:gd name="connsiteY1350" fmla="*/ 178909 h 3769466"/>
              <a:gd name="connsiteX1351" fmla="*/ 905368 w 2385355"/>
              <a:gd name="connsiteY1351" fmla="*/ 106729 h 3769466"/>
              <a:gd name="connsiteX1352" fmla="*/ 946330 w 2385355"/>
              <a:gd name="connsiteY1352" fmla="*/ 79178 h 3769466"/>
              <a:gd name="connsiteX1353" fmla="*/ 1193212 w 2385355"/>
              <a:gd name="connsiteY1353" fmla="*/ 77097 h 3769466"/>
              <a:gd name="connsiteX1354" fmla="*/ 1221932 w 2385355"/>
              <a:gd name="connsiteY1354" fmla="*/ 96470 h 3769466"/>
              <a:gd name="connsiteX1355" fmla="*/ 1248041 w 2385355"/>
              <a:gd name="connsiteY1355" fmla="*/ 106802 h 3769466"/>
              <a:gd name="connsiteX1356" fmla="*/ 1279372 w 2385355"/>
              <a:gd name="connsiteY1356" fmla="*/ 127467 h 3769466"/>
              <a:gd name="connsiteX1357" fmla="*/ 1242819 w 2385355"/>
              <a:gd name="connsiteY1357" fmla="*/ 148131 h 3769466"/>
              <a:gd name="connsiteX1358" fmla="*/ 1206267 w 2385355"/>
              <a:gd name="connsiteY1358" fmla="*/ 215292 h 3769466"/>
              <a:gd name="connsiteX1359" fmla="*/ 1211488 w 2385355"/>
              <a:gd name="connsiteY1359" fmla="*/ 241122 h 3769466"/>
              <a:gd name="connsiteX1360" fmla="*/ 1206267 w 2385355"/>
              <a:gd name="connsiteY1360" fmla="*/ 266953 h 3769466"/>
              <a:gd name="connsiteX1361" fmla="*/ 1180158 w 2385355"/>
              <a:gd name="connsiteY1361" fmla="*/ 266953 h 3769466"/>
              <a:gd name="connsiteX1362" fmla="*/ 1180158 w 2385355"/>
              <a:gd name="connsiteY1362" fmla="*/ 241122 h 3769466"/>
              <a:gd name="connsiteX1363" fmla="*/ 1185379 w 2385355"/>
              <a:gd name="connsiteY1363" fmla="*/ 215292 h 3769466"/>
              <a:gd name="connsiteX1364" fmla="*/ 1169714 w 2385355"/>
              <a:gd name="connsiteY1364" fmla="*/ 173962 h 3769466"/>
              <a:gd name="connsiteX1365" fmla="*/ 1143605 w 2385355"/>
              <a:gd name="connsiteY1365" fmla="*/ 148131 h 3769466"/>
              <a:gd name="connsiteX1366" fmla="*/ 1107052 w 2385355"/>
              <a:gd name="connsiteY1366" fmla="*/ 122301 h 3769466"/>
              <a:gd name="connsiteX1367" fmla="*/ 1143605 w 2385355"/>
              <a:gd name="connsiteY1367" fmla="*/ 106802 h 3769466"/>
              <a:gd name="connsiteX1368" fmla="*/ 1164492 w 2385355"/>
              <a:gd name="connsiteY1368" fmla="*/ 96470 h 3769466"/>
              <a:gd name="connsiteX1369" fmla="*/ 1193212 w 2385355"/>
              <a:gd name="connsiteY1369" fmla="*/ 77097 h 3769466"/>
              <a:gd name="connsiteX1370" fmla="*/ 515929 w 2385355"/>
              <a:gd name="connsiteY1370" fmla="*/ 77097 h 3769466"/>
              <a:gd name="connsiteX1371" fmla="*/ 547012 w 2385355"/>
              <a:gd name="connsiteY1371" fmla="*/ 96470 h 3769466"/>
              <a:gd name="connsiteX1372" fmla="*/ 567734 w 2385355"/>
              <a:gd name="connsiteY1372" fmla="*/ 106802 h 3769466"/>
              <a:gd name="connsiteX1373" fmla="*/ 598817 w 2385355"/>
              <a:gd name="connsiteY1373" fmla="*/ 127467 h 3769466"/>
              <a:gd name="connsiteX1374" fmla="*/ 562554 w 2385355"/>
              <a:gd name="connsiteY1374" fmla="*/ 148131 h 3769466"/>
              <a:gd name="connsiteX1375" fmla="*/ 536651 w 2385355"/>
              <a:gd name="connsiteY1375" fmla="*/ 173962 h 3769466"/>
              <a:gd name="connsiteX1376" fmla="*/ 526290 w 2385355"/>
              <a:gd name="connsiteY1376" fmla="*/ 215292 h 3769466"/>
              <a:gd name="connsiteX1377" fmla="*/ 531471 w 2385355"/>
              <a:gd name="connsiteY1377" fmla="*/ 241122 h 3769466"/>
              <a:gd name="connsiteX1378" fmla="*/ 531471 w 2385355"/>
              <a:gd name="connsiteY1378" fmla="*/ 266953 h 3769466"/>
              <a:gd name="connsiteX1379" fmla="*/ 505568 w 2385355"/>
              <a:gd name="connsiteY1379" fmla="*/ 266953 h 3769466"/>
              <a:gd name="connsiteX1380" fmla="*/ 505568 w 2385355"/>
              <a:gd name="connsiteY1380" fmla="*/ 241122 h 3769466"/>
              <a:gd name="connsiteX1381" fmla="*/ 510749 w 2385355"/>
              <a:gd name="connsiteY1381" fmla="*/ 215292 h 3769466"/>
              <a:gd name="connsiteX1382" fmla="*/ 469305 w 2385355"/>
              <a:gd name="connsiteY1382" fmla="*/ 148131 h 3769466"/>
              <a:gd name="connsiteX1383" fmla="*/ 433041 w 2385355"/>
              <a:gd name="connsiteY1383" fmla="*/ 122301 h 3769466"/>
              <a:gd name="connsiteX1384" fmla="*/ 464124 w 2385355"/>
              <a:gd name="connsiteY1384" fmla="*/ 106802 h 3769466"/>
              <a:gd name="connsiteX1385" fmla="*/ 484846 w 2385355"/>
              <a:gd name="connsiteY1385" fmla="*/ 96470 h 3769466"/>
              <a:gd name="connsiteX1386" fmla="*/ 515929 w 2385355"/>
              <a:gd name="connsiteY1386" fmla="*/ 77097 h 3769466"/>
              <a:gd name="connsiteX1387" fmla="*/ 149005 w 2385355"/>
              <a:gd name="connsiteY1387" fmla="*/ 75001 h 3769466"/>
              <a:gd name="connsiteX1388" fmla="*/ 164568 w 2385355"/>
              <a:gd name="connsiteY1388" fmla="*/ 100940 h 3769466"/>
              <a:gd name="connsiteX1389" fmla="*/ 164568 w 2385355"/>
              <a:gd name="connsiteY1389" fmla="*/ 111316 h 3769466"/>
              <a:gd name="connsiteX1390" fmla="*/ 200883 w 2385355"/>
              <a:gd name="connsiteY1390" fmla="*/ 168383 h 3769466"/>
              <a:gd name="connsiteX1391" fmla="*/ 273513 w 2385355"/>
              <a:gd name="connsiteY1391" fmla="*/ 189134 h 3769466"/>
              <a:gd name="connsiteX1392" fmla="*/ 273513 w 2385355"/>
              <a:gd name="connsiteY1392" fmla="*/ 209886 h 3769466"/>
              <a:gd name="connsiteX1393" fmla="*/ 257950 w 2385355"/>
              <a:gd name="connsiteY1393" fmla="*/ 225449 h 3769466"/>
              <a:gd name="connsiteX1394" fmla="*/ 232010 w 2385355"/>
              <a:gd name="connsiteY1394" fmla="*/ 251389 h 3769466"/>
              <a:gd name="connsiteX1395" fmla="*/ 200883 w 2385355"/>
              <a:gd name="connsiteY1395" fmla="*/ 261764 h 3769466"/>
              <a:gd name="connsiteX1396" fmla="*/ 195695 w 2385355"/>
              <a:gd name="connsiteY1396" fmla="*/ 235825 h 3769466"/>
              <a:gd name="connsiteX1397" fmla="*/ 174944 w 2385355"/>
              <a:gd name="connsiteY1397" fmla="*/ 178758 h 3769466"/>
              <a:gd name="connsiteX1398" fmla="*/ 128253 w 2385355"/>
              <a:gd name="connsiteY1398" fmla="*/ 142443 h 3769466"/>
              <a:gd name="connsiteX1399" fmla="*/ 102314 w 2385355"/>
              <a:gd name="connsiteY1399" fmla="*/ 142443 h 3769466"/>
              <a:gd name="connsiteX1400" fmla="*/ 107502 w 2385355"/>
              <a:gd name="connsiteY1400" fmla="*/ 106128 h 3769466"/>
              <a:gd name="connsiteX1401" fmla="*/ 149005 w 2385355"/>
              <a:gd name="connsiteY1401" fmla="*/ 75001 h 3769466"/>
              <a:gd name="connsiteX1402" fmla="*/ 1439132 w 2385355"/>
              <a:gd name="connsiteY1402" fmla="*/ 72616 h 3769466"/>
              <a:gd name="connsiteX1403" fmla="*/ 1475456 w 2385355"/>
              <a:gd name="connsiteY1403" fmla="*/ 95256 h 3769466"/>
              <a:gd name="connsiteX1404" fmla="*/ 1439293 w 2385355"/>
              <a:gd name="connsiteY1404" fmla="*/ 167965 h 3769466"/>
              <a:gd name="connsiteX1405" fmla="*/ 1346302 w 2385355"/>
              <a:gd name="connsiteY1405" fmla="*/ 141998 h 3769466"/>
              <a:gd name="connsiteX1406" fmla="*/ 1299807 w 2385355"/>
              <a:gd name="connsiteY1406" fmla="*/ 95256 h 3769466"/>
              <a:gd name="connsiteX1407" fmla="*/ 1304973 w 2385355"/>
              <a:gd name="connsiteY1407" fmla="*/ 74483 h 3769466"/>
              <a:gd name="connsiteX1408" fmla="*/ 1315305 w 2385355"/>
              <a:gd name="connsiteY1408" fmla="*/ 74483 h 3769466"/>
              <a:gd name="connsiteX1409" fmla="*/ 1361801 w 2385355"/>
              <a:gd name="connsiteY1409" fmla="*/ 74483 h 3769466"/>
              <a:gd name="connsiteX1410" fmla="*/ 1382465 w 2385355"/>
              <a:gd name="connsiteY1410" fmla="*/ 84870 h 3769466"/>
              <a:gd name="connsiteX1411" fmla="*/ 1423795 w 2385355"/>
              <a:gd name="connsiteY1411" fmla="*/ 147191 h 3769466"/>
              <a:gd name="connsiteX1412" fmla="*/ 1454792 w 2385355"/>
              <a:gd name="connsiteY1412" fmla="*/ 131611 h 3769466"/>
              <a:gd name="connsiteX1413" fmla="*/ 1454792 w 2385355"/>
              <a:gd name="connsiteY1413" fmla="*/ 100450 h 3769466"/>
              <a:gd name="connsiteX1414" fmla="*/ 1434127 w 2385355"/>
              <a:gd name="connsiteY1414" fmla="*/ 105643 h 3769466"/>
              <a:gd name="connsiteX1415" fmla="*/ 1418628 w 2385355"/>
              <a:gd name="connsiteY1415" fmla="*/ 116030 h 3769466"/>
              <a:gd name="connsiteX1416" fmla="*/ 1408296 w 2385355"/>
              <a:gd name="connsiteY1416" fmla="*/ 100450 h 3769466"/>
              <a:gd name="connsiteX1417" fmla="*/ 1423795 w 2385355"/>
              <a:gd name="connsiteY1417" fmla="*/ 79676 h 3769466"/>
              <a:gd name="connsiteX1418" fmla="*/ 1439132 w 2385355"/>
              <a:gd name="connsiteY1418" fmla="*/ 72616 h 3769466"/>
              <a:gd name="connsiteX1419" fmla="*/ 1616854 w 2385355"/>
              <a:gd name="connsiteY1419" fmla="*/ 72473 h 3769466"/>
              <a:gd name="connsiteX1420" fmla="*/ 1646642 w 2385355"/>
              <a:gd name="connsiteY1420" fmla="*/ 100185 h 3769466"/>
              <a:gd name="connsiteX1421" fmla="*/ 1636281 w 2385355"/>
              <a:gd name="connsiteY1421" fmla="*/ 115652 h 3769466"/>
              <a:gd name="connsiteX1422" fmla="*/ 1625920 w 2385355"/>
              <a:gd name="connsiteY1422" fmla="*/ 105341 h 3769466"/>
              <a:gd name="connsiteX1423" fmla="*/ 1605198 w 2385355"/>
              <a:gd name="connsiteY1423" fmla="*/ 100185 h 3769466"/>
              <a:gd name="connsiteX1424" fmla="*/ 1600017 w 2385355"/>
              <a:gd name="connsiteY1424" fmla="*/ 136275 h 3769466"/>
              <a:gd name="connsiteX1425" fmla="*/ 1631100 w 2385355"/>
              <a:gd name="connsiteY1425" fmla="*/ 151742 h 3769466"/>
              <a:gd name="connsiteX1426" fmla="*/ 1672544 w 2385355"/>
              <a:gd name="connsiteY1426" fmla="*/ 84718 h 3769466"/>
              <a:gd name="connsiteX1427" fmla="*/ 1698447 w 2385355"/>
              <a:gd name="connsiteY1427" fmla="*/ 74407 h 3769466"/>
              <a:gd name="connsiteX1428" fmla="*/ 1745071 w 2385355"/>
              <a:gd name="connsiteY1428" fmla="*/ 74407 h 3769466"/>
              <a:gd name="connsiteX1429" fmla="*/ 1755432 w 2385355"/>
              <a:gd name="connsiteY1429" fmla="*/ 74407 h 3769466"/>
              <a:gd name="connsiteX1430" fmla="*/ 1760613 w 2385355"/>
              <a:gd name="connsiteY1430" fmla="*/ 95029 h 3769466"/>
              <a:gd name="connsiteX1431" fmla="*/ 1708808 w 2385355"/>
              <a:gd name="connsiteY1431" fmla="*/ 141431 h 3769466"/>
              <a:gd name="connsiteX1432" fmla="*/ 1615559 w 2385355"/>
              <a:gd name="connsiteY1432" fmla="*/ 172365 h 3769466"/>
              <a:gd name="connsiteX1433" fmla="*/ 1579295 w 2385355"/>
              <a:gd name="connsiteY1433" fmla="*/ 95029 h 3769466"/>
              <a:gd name="connsiteX1434" fmla="*/ 1616854 w 2385355"/>
              <a:gd name="connsiteY1434" fmla="*/ 72473 h 3769466"/>
              <a:gd name="connsiteX1435" fmla="*/ 2243792 w 2385355"/>
              <a:gd name="connsiteY1435" fmla="*/ 71926 h 3769466"/>
              <a:gd name="connsiteX1436" fmla="*/ 2263811 w 2385355"/>
              <a:gd name="connsiteY1436" fmla="*/ 75785 h 3769466"/>
              <a:gd name="connsiteX1437" fmla="*/ 2310306 w 2385355"/>
              <a:gd name="connsiteY1437" fmla="*/ 127240 h 3769466"/>
              <a:gd name="connsiteX1438" fmla="*/ 2284475 w 2385355"/>
              <a:gd name="connsiteY1438" fmla="*/ 142677 h 3769466"/>
              <a:gd name="connsiteX1439" fmla="*/ 2268977 w 2385355"/>
              <a:gd name="connsiteY1439" fmla="*/ 137531 h 3769466"/>
              <a:gd name="connsiteX1440" fmla="*/ 2217315 w 2385355"/>
              <a:gd name="connsiteY1440" fmla="*/ 178695 h 3769466"/>
              <a:gd name="connsiteX1441" fmla="*/ 2206983 w 2385355"/>
              <a:gd name="connsiteY1441" fmla="*/ 255879 h 3769466"/>
              <a:gd name="connsiteX1442" fmla="*/ 2186318 w 2385355"/>
              <a:gd name="connsiteY1442" fmla="*/ 261024 h 3769466"/>
              <a:gd name="connsiteX1443" fmla="*/ 2165654 w 2385355"/>
              <a:gd name="connsiteY1443" fmla="*/ 245587 h 3769466"/>
              <a:gd name="connsiteX1444" fmla="*/ 2139823 w 2385355"/>
              <a:gd name="connsiteY1444" fmla="*/ 225005 h 3769466"/>
              <a:gd name="connsiteX1445" fmla="*/ 2129490 w 2385355"/>
              <a:gd name="connsiteY1445" fmla="*/ 214714 h 3769466"/>
              <a:gd name="connsiteX1446" fmla="*/ 2119158 w 2385355"/>
              <a:gd name="connsiteY1446" fmla="*/ 194132 h 3769466"/>
              <a:gd name="connsiteX1447" fmla="*/ 2144989 w 2385355"/>
              <a:gd name="connsiteY1447" fmla="*/ 183841 h 3769466"/>
              <a:gd name="connsiteX1448" fmla="*/ 2206983 w 2385355"/>
              <a:gd name="connsiteY1448" fmla="*/ 163259 h 3769466"/>
              <a:gd name="connsiteX1449" fmla="*/ 2237980 w 2385355"/>
              <a:gd name="connsiteY1449" fmla="*/ 106658 h 3769466"/>
              <a:gd name="connsiteX1450" fmla="*/ 2227648 w 2385355"/>
              <a:gd name="connsiteY1450" fmla="*/ 75785 h 3769466"/>
              <a:gd name="connsiteX1451" fmla="*/ 2243792 w 2385355"/>
              <a:gd name="connsiteY1451" fmla="*/ 71926 h 3769466"/>
              <a:gd name="connsiteX1452" fmla="*/ 1512172 w 2385355"/>
              <a:gd name="connsiteY1452" fmla="*/ 70640 h 3769466"/>
              <a:gd name="connsiteX1453" fmla="*/ 1543106 w 2385355"/>
              <a:gd name="connsiteY1453" fmla="*/ 70640 h 3769466"/>
              <a:gd name="connsiteX1454" fmla="*/ 1543106 w 2385355"/>
              <a:gd name="connsiteY1454" fmla="*/ 96367 h 3769466"/>
              <a:gd name="connsiteX1455" fmla="*/ 1537951 w 2385355"/>
              <a:gd name="connsiteY1455" fmla="*/ 122095 h 3769466"/>
              <a:gd name="connsiteX1456" fmla="*/ 1579197 w 2385355"/>
              <a:gd name="connsiteY1456" fmla="*/ 188987 h 3769466"/>
              <a:gd name="connsiteX1457" fmla="*/ 1610131 w 2385355"/>
              <a:gd name="connsiteY1457" fmla="*/ 214715 h 3769466"/>
              <a:gd name="connsiteX1458" fmla="*/ 1584352 w 2385355"/>
              <a:gd name="connsiteY1458" fmla="*/ 235297 h 3769466"/>
              <a:gd name="connsiteX1459" fmla="*/ 1553418 w 2385355"/>
              <a:gd name="connsiteY1459" fmla="*/ 245588 h 3769466"/>
              <a:gd name="connsiteX1460" fmla="*/ 1496705 w 2385355"/>
              <a:gd name="connsiteY1460" fmla="*/ 245588 h 3769466"/>
              <a:gd name="connsiteX1461" fmla="*/ 1476082 w 2385355"/>
              <a:gd name="connsiteY1461" fmla="*/ 235297 h 3769466"/>
              <a:gd name="connsiteX1462" fmla="*/ 1445148 w 2385355"/>
              <a:gd name="connsiteY1462" fmla="*/ 214715 h 3769466"/>
              <a:gd name="connsiteX1463" fmla="*/ 1476082 w 2385355"/>
              <a:gd name="connsiteY1463" fmla="*/ 188987 h 3769466"/>
              <a:gd name="connsiteX1464" fmla="*/ 1517328 w 2385355"/>
              <a:gd name="connsiteY1464" fmla="*/ 122095 h 3769466"/>
              <a:gd name="connsiteX1465" fmla="*/ 1512172 w 2385355"/>
              <a:gd name="connsiteY1465" fmla="*/ 96367 h 3769466"/>
              <a:gd name="connsiteX1466" fmla="*/ 1512172 w 2385355"/>
              <a:gd name="connsiteY1466" fmla="*/ 70640 h 3769466"/>
              <a:gd name="connsiteX1467" fmla="*/ 1876394 w 2385355"/>
              <a:gd name="connsiteY1467" fmla="*/ 70553 h 3769466"/>
              <a:gd name="connsiteX1468" fmla="*/ 1905395 w 2385355"/>
              <a:gd name="connsiteY1468" fmla="*/ 89926 h 3769466"/>
              <a:gd name="connsiteX1469" fmla="*/ 1926018 w 2385355"/>
              <a:gd name="connsiteY1469" fmla="*/ 100259 h 3769466"/>
              <a:gd name="connsiteX1470" fmla="*/ 1962108 w 2385355"/>
              <a:gd name="connsiteY1470" fmla="*/ 120923 h 3769466"/>
              <a:gd name="connsiteX1471" fmla="*/ 1926018 w 2385355"/>
              <a:gd name="connsiteY1471" fmla="*/ 141588 h 3769466"/>
              <a:gd name="connsiteX1472" fmla="*/ 1889927 w 2385355"/>
              <a:gd name="connsiteY1472" fmla="*/ 208748 h 3769466"/>
              <a:gd name="connsiteX1473" fmla="*/ 1889927 w 2385355"/>
              <a:gd name="connsiteY1473" fmla="*/ 234579 h 3769466"/>
              <a:gd name="connsiteX1474" fmla="*/ 1889927 w 2385355"/>
              <a:gd name="connsiteY1474" fmla="*/ 260410 h 3769466"/>
              <a:gd name="connsiteX1475" fmla="*/ 1858993 w 2385355"/>
              <a:gd name="connsiteY1475" fmla="*/ 260410 h 3769466"/>
              <a:gd name="connsiteX1476" fmla="*/ 1858993 w 2385355"/>
              <a:gd name="connsiteY1476" fmla="*/ 234579 h 3769466"/>
              <a:gd name="connsiteX1477" fmla="*/ 1864149 w 2385355"/>
              <a:gd name="connsiteY1477" fmla="*/ 208748 h 3769466"/>
              <a:gd name="connsiteX1478" fmla="*/ 1853837 w 2385355"/>
              <a:gd name="connsiteY1478" fmla="*/ 167419 h 3769466"/>
              <a:gd name="connsiteX1479" fmla="*/ 1828059 w 2385355"/>
              <a:gd name="connsiteY1479" fmla="*/ 141588 h 3769466"/>
              <a:gd name="connsiteX1480" fmla="*/ 1791969 w 2385355"/>
              <a:gd name="connsiteY1480" fmla="*/ 115757 h 3769466"/>
              <a:gd name="connsiteX1481" fmla="*/ 1822903 w 2385355"/>
              <a:gd name="connsiteY1481" fmla="*/ 100259 h 3769466"/>
              <a:gd name="connsiteX1482" fmla="*/ 1843526 w 2385355"/>
              <a:gd name="connsiteY1482" fmla="*/ 89926 h 3769466"/>
              <a:gd name="connsiteX1483" fmla="*/ 1876394 w 2385355"/>
              <a:gd name="connsiteY1483" fmla="*/ 70553 h 3769466"/>
              <a:gd name="connsiteX1484" fmla="*/ 308557 w 2385355"/>
              <a:gd name="connsiteY1484" fmla="*/ 69261 h 3769466"/>
              <a:gd name="connsiteX1485" fmla="*/ 391343 w 2385355"/>
              <a:gd name="connsiteY1485" fmla="*/ 69261 h 3769466"/>
              <a:gd name="connsiteX1486" fmla="*/ 401692 w 2385355"/>
              <a:gd name="connsiteY1486" fmla="*/ 74427 h 3769466"/>
              <a:gd name="connsiteX1487" fmla="*/ 401692 w 2385355"/>
              <a:gd name="connsiteY1487" fmla="*/ 100258 h 3769466"/>
              <a:gd name="connsiteX1488" fmla="*/ 241293 w 2385355"/>
              <a:gd name="connsiteY1488" fmla="*/ 157086 h 3769466"/>
              <a:gd name="connsiteX1489" fmla="*/ 199899 w 2385355"/>
              <a:gd name="connsiteY1489" fmla="*/ 89926 h 3769466"/>
              <a:gd name="connsiteX1490" fmla="*/ 246467 w 2385355"/>
              <a:gd name="connsiteY1490" fmla="*/ 95092 h 3769466"/>
              <a:gd name="connsiteX1491" fmla="*/ 230944 w 2385355"/>
              <a:gd name="connsiteY1491" fmla="*/ 105424 h 3769466"/>
              <a:gd name="connsiteX1492" fmla="*/ 267163 w 2385355"/>
              <a:gd name="connsiteY1492" fmla="*/ 131255 h 3769466"/>
              <a:gd name="connsiteX1493" fmla="*/ 272338 w 2385355"/>
              <a:gd name="connsiteY1493" fmla="*/ 84760 h 3769466"/>
              <a:gd name="connsiteX1494" fmla="*/ 308557 w 2385355"/>
              <a:gd name="connsiteY1494" fmla="*/ 69261 h 3769466"/>
              <a:gd name="connsiteX1495" fmla="*/ 2162585 w 2385355"/>
              <a:gd name="connsiteY1495" fmla="*/ 68703 h 3769466"/>
              <a:gd name="connsiteX1496" fmla="*/ 2196097 w 2385355"/>
              <a:gd name="connsiteY1496" fmla="*/ 85362 h 3769466"/>
              <a:gd name="connsiteX1497" fmla="*/ 2196097 w 2385355"/>
              <a:gd name="connsiteY1497" fmla="*/ 126369 h 3769466"/>
              <a:gd name="connsiteX1498" fmla="*/ 2108450 w 2385355"/>
              <a:gd name="connsiteY1498" fmla="*/ 157125 h 3769466"/>
              <a:gd name="connsiteX1499" fmla="*/ 1989869 w 2385355"/>
              <a:gd name="connsiteY1499" fmla="*/ 95614 h 3769466"/>
              <a:gd name="connsiteX1500" fmla="*/ 1984713 w 2385355"/>
              <a:gd name="connsiteY1500" fmla="*/ 69984 h 3769466"/>
              <a:gd name="connsiteX1501" fmla="*/ 2000180 w 2385355"/>
              <a:gd name="connsiteY1501" fmla="*/ 69984 h 3769466"/>
              <a:gd name="connsiteX1502" fmla="*/ 2077516 w 2385355"/>
              <a:gd name="connsiteY1502" fmla="*/ 69984 h 3769466"/>
              <a:gd name="connsiteX1503" fmla="*/ 2113605 w 2385355"/>
              <a:gd name="connsiteY1503" fmla="*/ 85362 h 3769466"/>
              <a:gd name="connsiteX1504" fmla="*/ 2123917 w 2385355"/>
              <a:gd name="connsiteY1504" fmla="*/ 131495 h 3769466"/>
              <a:gd name="connsiteX1505" fmla="*/ 2165162 w 2385355"/>
              <a:gd name="connsiteY1505" fmla="*/ 100740 h 3769466"/>
              <a:gd name="connsiteX1506" fmla="*/ 2144540 w 2385355"/>
              <a:gd name="connsiteY1506" fmla="*/ 90488 h 3769466"/>
              <a:gd name="connsiteX1507" fmla="*/ 2162585 w 2385355"/>
              <a:gd name="connsiteY1507" fmla="*/ 68703 h 3769466"/>
              <a:gd name="connsiteX1508" fmla="*/ 15529 w 2385355"/>
              <a:gd name="connsiteY1508" fmla="*/ 15529 h 3769466"/>
              <a:gd name="connsiteX1509" fmla="*/ 15529 w 2385355"/>
              <a:gd name="connsiteY1509" fmla="*/ 3753937 h 3769466"/>
              <a:gd name="connsiteX1510" fmla="*/ 2369826 w 2385355"/>
              <a:gd name="connsiteY1510" fmla="*/ 3753937 h 3769466"/>
              <a:gd name="connsiteX1511" fmla="*/ 2369826 w 2385355"/>
              <a:gd name="connsiteY1511" fmla="*/ 15529 h 3769466"/>
              <a:gd name="connsiteX1512" fmla="*/ 0 w 2385355"/>
              <a:gd name="connsiteY1512" fmla="*/ 0 h 3769466"/>
              <a:gd name="connsiteX1513" fmla="*/ 2385355 w 2385355"/>
              <a:gd name="connsiteY1513" fmla="*/ 0 h 3769466"/>
              <a:gd name="connsiteX1514" fmla="*/ 2385355 w 2385355"/>
              <a:gd name="connsiteY1514" fmla="*/ 3769466 h 3769466"/>
              <a:gd name="connsiteX1515" fmla="*/ 0 w 2385355"/>
              <a:gd name="connsiteY1515" fmla="*/ 3769466 h 37694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</a:cxnLst>
            <a:rect l="l" t="t" r="r" b="b"/>
            <a:pathLst>
              <a:path w="2385355" h="3769466">
                <a:moveTo>
                  <a:pt x="2161782" y="3632839"/>
                </a:moveTo>
                <a:cubicBezTo>
                  <a:pt x="2176657" y="3636096"/>
                  <a:pt x="2188299" y="3643912"/>
                  <a:pt x="2196060" y="3659544"/>
                </a:cubicBezTo>
                <a:cubicBezTo>
                  <a:pt x="2206409" y="3669966"/>
                  <a:pt x="2206409" y="3685598"/>
                  <a:pt x="2196060" y="3696020"/>
                </a:cubicBezTo>
                <a:cubicBezTo>
                  <a:pt x="2175364" y="3722074"/>
                  <a:pt x="2144319" y="3716863"/>
                  <a:pt x="2144319" y="3690809"/>
                </a:cubicBezTo>
                <a:cubicBezTo>
                  <a:pt x="2144319" y="3685598"/>
                  <a:pt x="2149493" y="3680388"/>
                  <a:pt x="2165015" y="3685598"/>
                </a:cubicBezTo>
                <a:cubicBezTo>
                  <a:pt x="2185712" y="3696020"/>
                  <a:pt x="2185712" y="3659544"/>
                  <a:pt x="2165015" y="3654334"/>
                </a:cubicBezTo>
                <a:cubicBezTo>
                  <a:pt x="2144319" y="3643912"/>
                  <a:pt x="2118448" y="3649123"/>
                  <a:pt x="2113274" y="3669966"/>
                </a:cubicBezTo>
                <a:cubicBezTo>
                  <a:pt x="2113274" y="3680388"/>
                  <a:pt x="2113274" y="3690809"/>
                  <a:pt x="2113274" y="3696020"/>
                </a:cubicBezTo>
                <a:cubicBezTo>
                  <a:pt x="2118448" y="3716863"/>
                  <a:pt x="2092577" y="3716863"/>
                  <a:pt x="2082229" y="3716863"/>
                </a:cubicBezTo>
                <a:cubicBezTo>
                  <a:pt x="2082229" y="3716863"/>
                  <a:pt x="2082229" y="3716863"/>
                  <a:pt x="2004616" y="3716863"/>
                </a:cubicBezTo>
                <a:cubicBezTo>
                  <a:pt x="2004616" y="3716863"/>
                  <a:pt x="1994268" y="3716863"/>
                  <a:pt x="1989094" y="3711652"/>
                </a:cubicBezTo>
                <a:cubicBezTo>
                  <a:pt x="1983920" y="3711652"/>
                  <a:pt x="1989094" y="3701231"/>
                  <a:pt x="1994268" y="3685598"/>
                </a:cubicBezTo>
                <a:cubicBezTo>
                  <a:pt x="2014965" y="3654334"/>
                  <a:pt x="2061532" y="3638701"/>
                  <a:pt x="2108100" y="3633491"/>
                </a:cubicBezTo>
                <a:cubicBezTo>
                  <a:pt x="2128796" y="3630885"/>
                  <a:pt x="2146906" y="3629582"/>
                  <a:pt x="2161782" y="3632839"/>
                </a:cubicBezTo>
                <a:close/>
                <a:moveTo>
                  <a:pt x="283765" y="3628526"/>
                </a:moveTo>
                <a:cubicBezTo>
                  <a:pt x="334028" y="3633331"/>
                  <a:pt x="388684" y="3655437"/>
                  <a:pt x="408204" y="3686193"/>
                </a:cubicBezTo>
                <a:cubicBezTo>
                  <a:pt x="413409" y="3696444"/>
                  <a:pt x="413409" y="3706696"/>
                  <a:pt x="408204" y="3711822"/>
                </a:cubicBezTo>
                <a:cubicBezTo>
                  <a:pt x="402998" y="3711822"/>
                  <a:pt x="392588" y="3711822"/>
                  <a:pt x="392588" y="3711822"/>
                </a:cubicBezTo>
                <a:cubicBezTo>
                  <a:pt x="309303" y="3716948"/>
                  <a:pt x="309303" y="3716948"/>
                  <a:pt x="309303" y="3716948"/>
                </a:cubicBezTo>
                <a:cubicBezTo>
                  <a:pt x="309303" y="3716948"/>
                  <a:pt x="278071" y="3716948"/>
                  <a:pt x="278071" y="3701570"/>
                </a:cubicBezTo>
                <a:cubicBezTo>
                  <a:pt x="278071" y="3691319"/>
                  <a:pt x="293687" y="3670815"/>
                  <a:pt x="272866" y="3655437"/>
                </a:cubicBezTo>
                <a:cubicBezTo>
                  <a:pt x="210402" y="3624681"/>
                  <a:pt x="199992" y="3691319"/>
                  <a:pt x="231224" y="3675941"/>
                </a:cubicBezTo>
                <a:cubicBezTo>
                  <a:pt x="246839" y="3670815"/>
                  <a:pt x="252045" y="3681067"/>
                  <a:pt x="252045" y="3691319"/>
                </a:cubicBezTo>
                <a:cubicBezTo>
                  <a:pt x="252045" y="3716948"/>
                  <a:pt x="220813" y="3722074"/>
                  <a:pt x="205197" y="3696444"/>
                </a:cubicBezTo>
                <a:cubicBezTo>
                  <a:pt x="184376" y="3670815"/>
                  <a:pt x="194786" y="3634933"/>
                  <a:pt x="236429" y="3629807"/>
                </a:cubicBezTo>
                <a:cubicBezTo>
                  <a:pt x="250743" y="3627244"/>
                  <a:pt x="267010" y="3626924"/>
                  <a:pt x="283765" y="3628526"/>
                </a:cubicBezTo>
                <a:close/>
                <a:moveTo>
                  <a:pt x="1439293" y="3618246"/>
                </a:moveTo>
                <a:cubicBezTo>
                  <a:pt x="1470290" y="3628716"/>
                  <a:pt x="1490955" y="3665361"/>
                  <a:pt x="1475456" y="3696772"/>
                </a:cubicBezTo>
                <a:cubicBezTo>
                  <a:pt x="1470290" y="3707242"/>
                  <a:pt x="1465124" y="3717712"/>
                  <a:pt x="1449625" y="3717712"/>
                </a:cubicBezTo>
                <a:cubicBezTo>
                  <a:pt x="1423795" y="3717712"/>
                  <a:pt x="1413462" y="3702007"/>
                  <a:pt x="1408296" y="3686301"/>
                </a:cubicBezTo>
                <a:cubicBezTo>
                  <a:pt x="1413462" y="3681066"/>
                  <a:pt x="1413462" y="3675831"/>
                  <a:pt x="1418628" y="3675831"/>
                </a:cubicBezTo>
                <a:cubicBezTo>
                  <a:pt x="1428961" y="3670596"/>
                  <a:pt x="1428961" y="3675831"/>
                  <a:pt x="1434127" y="3686301"/>
                </a:cubicBezTo>
                <a:cubicBezTo>
                  <a:pt x="1434127" y="3691536"/>
                  <a:pt x="1444459" y="3691536"/>
                  <a:pt x="1454792" y="3686301"/>
                </a:cubicBezTo>
                <a:cubicBezTo>
                  <a:pt x="1459958" y="3681066"/>
                  <a:pt x="1459958" y="3665361"/>
                  <a:pt x="1454792" y="3654891"/>
                </a:cubicBezTo>
                <a:cubicBezTo>
                  <a:pt x="1449625" y="3639186"/>
                  <a:pt x="1423795" y="3639186"/>
                  <a:pt x="1423795" y="3639186"/>
                </a:cubicBezTo>
                <a:cubicBezTo>
                  <a:pt x="1377299" y="3644421"/>
                  <a:pt x="1382465" y="3686301"/>
                  <a:pt x="1382465" y="3702007"/>
                </a:cubicBezTo>
                <a:cubicBezTo>
                  <a:pt x="1382465" y="3717712"/>
                  <a:pt x="1361801" y="3717712"/>
                  <a:pt x="1361801" y="3717712"/>
                </a:cubicBezTo>
                <a:cubicBezTo>
                  <a:pt x="1361801" y="3717712"/>
                  <a:pt x="1361801" y="3717712"/>
                  <a:pt x="1310139" y="3717712"/>
                </a:cubicBezTo>
                <a:cubicBezTo>
                  <a:pt x="1310139" y="3717712"/>
                  <a:pt x="1304973" y="3717712"/>
                  <a:pt x="1299807" y="3712477"/>
                </a:cubicBezTo>
                <a:cubicBezTo>
                  <a:pt x="1294641" y="3712477"/>
                  <a:pt x="1294641" y="3707242"/>
                  <a:pt x="1299807" y="3691536"/>
                </a:cubicBezTo>
                <a:cubicBezTo>
                  <a:pt x="1304973" y="3675831"/>
                  <a:pt x="1325638" y="3660126"/>
                  <a:pt x="1346302" y="3644421"/>
                </a:cubicBezTo>
                <a:cubicBezTo>
                  <a:pt x="1372133" y="3628716"/>
                  <a:pt x="1408296" y="3613011"/>
                  <a:pt x="1439293" y="3618246"/>
                </a:cubicBezTo>
                <a:close/>
                <a:moveTo>
                  <a:pt x="1615975" y="3618204"/>
                </a:moveTo>
                <a:cubicBezTo>
                  <a:pt x="1646972" y="3613011"/>
                  <a:pt x="1683135" y="3628591"/>
                  <a:pt x="1708966" y="3644172"/>
                </a:cubicBezTo>
                <a:cubicBezTo>
                  <a:pt x="1729631" y="3659752"/>
                  <a:pt x="1750295" y="3675332"/>
                  <a:pt x="1760627" y="3690913"/>
                </a:cubicBezTo>
                <a:cubicBezTo>
                  <a:pt x="1765794" y="3706493"/>
                  <a:pt x="1760627" y="3711687"/>
                  <a:pt x="1755461" y="3711687"/>
                </a:cubicBezTo>
                <a:cubicBezTo>
                  <a:pt x="1750295" y="3716880"/>
                  <a:pt x="1745129" y="3716880"/>
                  <a:pt x="1745129" y="3716880"/>
                </a:cubicBezTo>
                <a:cubicBezTo>
                  <a:pt x="1698634" y="3716880"/>
                  <a:pt x="1698634" y="3716880"/>
                  <a:pt x="1698634" y="3716880"/>
                </a:cubicBezTo>
                <a:cubicBezTo>
                  <a:pt x="1698634" y="3716880"/>
                  <a:pt x="1672803" y="3716880"/>
                  <a:pt x="1672803" y="3701300"/>
                </a:cubicBezTo>
                <a:cubicBezTo>
                  <a:pt x="1672803" y="3685719"/>
                  <a:pt x="1677969" y="3644172"/>
                  <a:pt x="1631474" y="3638978"/>
                </a:cubicBezTo>
                <a:cubicBezTo>
                  <a:pt x="1631474" y="3638978"/>
                  <a:pt x="1610809" y="3638978"/>
                  <a:pt x="1600477" y="3654559"/>
                </a:cubicBezTo>
                <a:cubicBezTo>
                  <a:pt x="1595310" y="3664946"/>
                  <a:pt x="1595310" y="3680526"/>
                  <a:pt x="1605643" y="3685719"/>
                </a:cubicBezTo>
                <a:cubicBezTo>
                  <a:pt x="1610809" y="3690913"/>
                  <a:pt x="1621141" y="3690913"/>
                  <a:pt x="1626307" y="3685719"/>
                </a:cubicBezTo>
                <a:cubicBezTo>
                  <a:pt x="1626307" y="3675332"/>
                  <a:pt x="1626307" y="3670139"/>
                  <a:pt x="1636640" y="3675332"/>
                </a:cubicBezTo>
                <a:cubicBezTo>
                  <a:pt x="1641806" y="3675332"/>
                  <a:pt x="1646972" y="3680526"/>
                  <a:pt x="1646972" y="3685719"/>
                </a:cubicBezTo>
                <a:cubicBezTo>
                  <a:pt x="1646972" y="3696106"/>
                  <a:pt x="1641806" y="3701300"/>
                  <a:pt x="1636640" y="3706493"/>
                </a:cubicBezTo>
                <a:cubicBezTo>
                  <a:pt x="1621141" y="3722074"/>
                  <a:pt x="1595310" y="3716880"/>
                  <a:pt x="1584978" y="3690913"/>
                </a:cubicBezTo>
                <a:cubicBezTo>
                  <a:pt x="1569480" y="3659752"/>
                  <a:pt x="1579812" y="3623398"/>
                  <a:pt x="1615975" y="3618204"/>
                </a:cubicBezTo>
                <a:close/>
                <a:moveTo>
                  <a:pt x="942160" y="3614597"/>
                </a:moveTo>
                <a:cubicBezTo>
                  <a:pt x="973288" y="3604286"/>
                  <a:pt x="1009603" y="3624909"/>
                  <a:pt x="1035542" y="3640376"/>
                </a:cubicBezTo>
                <a:cubicBezTo>
                  <a:pt x="1056293" y="3655843"/>
                  <a:pt x="1077045" y="3671310"/>
                  <a:pt x="1082233" y="3686777"/>
                </a:cubicBezTo>
                <a:cubicBezTo>
                  <a:pt x="1087421" y="3697089"/>
                  <a:pt x="1087421" y="3702245"/>
                  <a:pt x="1082233" y="3707400"/>
                </a:cubicBezTo>
                <a:cubicBezTo>
                  <a:pt x="1077045" y="3712556"/>
                  <a:pt x="1071857" y="3707400"/>
                  <a:pt x="1071857" y="3707400"/>
                </a:cubicBezTo>
                <a:cubicBezTo>
                  <a:pt x="1019978" y="3707400"/>
                  <a:pt x="1019978" y="3707400"/>
                  <a:pt x="1019978" y="3707400"/>
                </a:cubicBezTo>
                <a:cubicBezTo>
                  <a:pt x="1019978" y="3707400"/>
                  <a:pt x="999227" y="3712556"/>
                  <a:pt x="999227" y="3697089"/>
                </a:cubicBezTo>
                <a:cubicBezTo>
                  <a:pt x="999227" y="3681622"/>
                  <a:pt x="1004415" y="3635220"/>
                  <a:pt x="957724" y="3635220"/>
                </a:cubicBezTo>
                <a:cubicBezTo>
                  <a:pt x="957724" y="3635220"/>
                  <a:pt x="931785" y="3635220"/>
                  <a:pt x="926597" y="3650687"/>
                </a:cubicBezTo>
                <a:cubicBezTo>
                  <a:pt x="921409" y="3660999"/>
                  <a:pt x="921409" y="3676466"/>
                  <a:pt x="926597" y="3681622"/>
                </a:cubicBezTo>
                <a:cubicBezTo>
                  <a:pt x="936973" y="3686777"/>
                  <a:pt x="947348" y="3686777"/>
                  <a:pt x="952536" y="3676466"/>
                </a:cubicBezTo>
                <a:cubicBezTo>
                  <a:pt x="952536" y="3671310"/>
                  <a:pt x="952536" y="3666154"/>
                  <a:pt x="962912" y="3671310"/>
                </a:cubicBezTo>
                <a:cubicBezTo>
                  <a:pt x="968100" y="3671310"/>
                  <a:pt x="973288" y="3676466"/>
                  <a:pt x="973288" y="3681622"/>
                </a:cubicBezTo>
                <a:cubicBezTo>
                  <a:pt x="973288" y="3686777"/>
                  <a:pt x="968100" y="3697089"/>
                  <a:pt x="962912" y="3702245"/>
                </a:cubicBezTo>
                <a:cubicBezTo>
                  <a:pt x="942160" y="3717712"/>
                  <a:pt x="921409" y="3707400"/>
                  <a:pt x="911033" y="3686777"/>
                </a:cubicBezTo>
                <a:cubicBezTo>
                  <a:pt x="895470" y="3655843"/>
                  <a:pt x="911033" y="3624909"/>
                  <a:pt x="942160" y="3614597"/>
                </a:cubicBezTo>
                <a:close/>
                <a:moveTo>
                  <a:pt x="760115" y="3609376"/>
                </a:moveTo>
                <a:cubicBezTo>
                  <a:pt x="796278" y="3619555"/>
                  <a:pt x="816943" y="3655182"/>
                  <a:pt x="801445" y="3685720"/>
                </a:cubicBezTo>
                <a:cubicBezTo>
                  <a:pt x="796278" y="3700989"/>
                  <a:pt x="791112" y="3706079"/>
                  <a:pt x="775614" y="3706079"/>
                </a:cubicBezTo>
                <a:cubicBezTo>
                  <a:pt x="749783" y="3706079"/>
                  <a:pt x="734285" y="3695899"/>
                  <a:pt x="734285" y="3680631"/>
                </a:cubicBezTo>
                <a:cubicBezTo>
                  <a:pt x="734285" y="3675541"/>
                  <a:pt x="739451" y="3670451"/>
                  <a:pt x="744617" y="3670451"/>
                </a:cubicBezTo>
                <a:cubicBezTo>
                  <a:pt x="754949" y="3665362"/>
                  <a:pt x="754949" y="3670451"/>
                  <a:pt x="754949" y="3675541"/>
                </a:cubicBezTo>
                <a:cubicBezTo>
                  <a:pt x="760115" y="3685720"/>
                  <a:pt x="770448" y="3685720"/>
                  <a:pt x="775614" y="3680631"/>
                </a:cubicBezTo>
                <a:cubicBezTo>
                  <a:pt x="785946" y="3675541"/>
                  <a:pt x="785946" y="3660272"/>
                  <a:pt x="780780" y="3650093"/>
                </a:cubicBezTo>
                <a:cubicBezTo>
                  <a:pt x="775614" y="3634824"/>
                  <a:pt x="749783" y="3634824"/>
                  <a:pt x="749783" y="3634824"/>
                </a:cubicBezTo>
                <a:cubicBezTo>
                  <a:pt x="703288" y="3634824"/>
                  <a:pt x="708454" y="3680631"/>
                  <a:pt x="708454" y="3695899"/>
                </a:cubicBezTo>
                <a:cubicBezTo>
                  <a:pt x="708454" y="3711168"/>
                  <a:pt x="687789" y="3706079"/>
                  <a:pt x="687789" y="3706079"/>
                </a:cubicBezTo>
                <a:cubicBezTo>
                  <a:pt x="687789" y="3706079"/>
                  <a:pt x="687789" y="3706079"/>
                  <a:pt x="641294" y="3706079"/>
                </a:cubicBezTo>
                <a:cubicBezTo>
                  <a:pt x="641294" y="3706079"/>
                  <a:pt x="630961" y="3711168"/>
                  <a:pt x="630961" y="3706079"/>
                </a:cubicBezTo>
                <a:cubicBezTo>
                  <a:pt x="625795" y="3700989"/>
                  <a:pt x="620629" y="3695899"/>
                  <a:pt x="625795" y="3685720"/>
                </a:cubicBezTo>
                <a:cubicBezTo>
                  <a:pt x="636128" y="3670451"/>
                  <a:pt x="656792" y="3655182"/>
                  <a:pt x="677457" y="3639914"/>
                </a:cubicBezTo>
                <a:cubicBezTo>
                  <a:pt x="703288" y="3624645"/>
                  <a:pt x="729118" y="3604286"/>
                  <a:pt x="760115" y="3609376"/>
                </a:cubicBezTo>
                <a:close/>
                <a:moveTo>
                  <a:pt x="1716371" y="3530305"/>
                </a:moveTo>
                <a:cubicBezTo>
                  <a:pt x="1722829" y="3530954"/>
                  <a:pt x="1729286" y="3533551"/>
                  <a:pt x="1729286" y="3541341"/>
                </a:cubicBezTo>
                <a:cubicBezTo>
                  <a:pt x="1729286" y="3556922"/>
                  <a:pt x="1724120" y="3603663"/>
                  <a:pt x="1770616" y="3603663"/>
                </a:cubicBezTo>
                <a:cubicBezTo>
                  <a:pt x="1770616" y="3603663"/>
                  <a:pt x="1796446" y="3608856"/>
                  <a:pt x="1801613" y="3588082"/>
                </a:cubicBezTo>
                <a:cubicBezTo>
                  <a:pt x="1806779" y="3577696"/>
                  <a:pt x="1806779" y="3562115"/>
                  <a:pt x="1801613" y="3556922"/>
                </a:cubicBezTo>
                <a:cubicBezTo>
                  <a:pt x="1791280" y="3551728"/>
                  <a:pt x="1786114" y="3556922"/>
                  <a:pt x="1780948" y="3562115"/>
                </a:cubicBezTo>
                <a:cubicBezTo>
                  <a:pt x="1775782" y="3567309"/>
                  <a:pt x="1775782" y="3572502"/>
                  <a:pt x="1765449" y="3572502"/>
                </a:cubicBezTo>
                <a:cubicBezTo>
                  <a:pt x="1760283" y="3567309"/>
                  <a:pt x="1760283" y="3567309"/>
                  <a:pt x="1760283" y="3556922"/>
                </a:cubicBezTo>
                <a:cubicBezTo>
                  <a:pt x="1760283" y="3551728"/>
                  <a:pt x="1760283" y="3546535"/>
                  <a:pt x="1760283" y="3546535"/>
                </a:cubicBezTo>
                <a:cubicBezTo>
                  <a:pt x="1775782" y="3525761"/>
                  <a:pt x="1806779" y="3525761"/>
                  <a:pt x="1817111" y="3551728"/>
                </a:cubicBezTo>
                <a:cubicBezTo>
                  <a:pt x="1837776" y="3582889"/>
                  <a:pt x="1822277" y="3619243"/>
                  <a:pt x="1786114" y="3629630"/>
                </a:cubicBezTo>
                <a:cubicBezTo>
                  <a:pt x="1755117" y="3634824"/>
                  <a:pt x="1724120" y="3619243"/>
                  <a:pt x="1698289" y="3598469"/>
                </a:cubicBezTo>
                <a:cubicBezTo>
                  <a:pt x="1672459" y="3588082"/>
                  <a:pt x="1651794" y="3567309"/>
                  <a:pt x="1646628" y="3551728"/>
                </a:cubicBezTo>
                <a:cubicBezTo>
                  <a:pt x="1641462" y="3541341"/>
                  <a:pt x="1646628" y="3536148"/>
                  <a:pt x="1651794" y="3530954"/>
                </a:cubicBezTo>
                <a:cubicBezTo>
                  <a:pt x="1651794" y="3530954"/>
                  <a:pt x="1662126" y="3530954"/>
                  <a:pt x="1662126" y="3530954"/>
                </a:cubicBezTo>
                <a:cubicBezTo>
                  <a:pt x="1703456" y="3530954"/>
                  <a:pt x="1703456" y="3530954"/>
                  <a:pt x="1703456" y="3530954"/>
                </a:cubicBezTo>
                <a:cubicBezTo>
                  <a:pt x="1703456" y="3530954"/>
                  <a:pt x="1709913" y="3529656"/>
                  <a:pt x="1716371" y="3530305"/>
                </a:cubicBezTo>
                <a:close/>
                <a:moveTo>
                  <a:pt x="2038216" y="3530271"/>
                </a:moveTo>
                <a:cubicBezTo>
                  <a:pt x="2044700" y="3529626"/>
                  <a:pt x="2051185" y="3530915"/>
                  <a:pt x="2051185" y="3530915"/>
                </a:cubicBezTo>
                <a:cubicBezTo>
                  <a:pt x="2051185" y="3530915"/>
                  <a:pt x="2051185" y="3530915"/>
                  <a:pt x="2087500" y="3530915"/>
                </a:cubicBezTo>
                <a:cubicBezTo>
                  <a:pt x="2087500" y="3530915"/>
                  <a:pt x="2097876" y="3530915"/>
                  <a:pt x="2097876" y="3530915"/>
                </a:cubicBezTo>
                <a:cubicBezTo>
                  <a:pt x="2103064" y="3536071"/>
                  <a:pt x="2108252" y="3541227"/>
                  <a:pt x="2103064" y="3551538"/>
                </a:cubicBezTo>
                <a:cubicBezTo>
                  <a:pt x="2092688" y="3567006"/>
                  <a:pt x="2077124" y="3587628"/>
                  <a:pt x="2051185" y="3597940"/>
                </a:cubicBezTo>
                <a:cubicBezTo>
                  <a:pt x="2025246" y="3618563"/>
                  <a:pt x="1994119" y="3639186"/>
                  <a:pt x="1962991" y="3628874"/>
                </a:cubicBezTo>
                <a:cubicBezTo>
                  <a:pt x="1931864" y="3618563"/>
                  <a:pt x="1916301" y="3587628"/>
                  <a:pt x="1926676" y="3556694"/>
                </a:cubicBezTo>
                <a:cubicBezTo>
                  <a:pt x="1931864" y="3541227"/>
                  <a:pt x="1942240" y="3530915"/>
                  <a:pt x="1957804" y="3530915"/>
                </a:cubicBezTo>
                <a:cubicBezTo>
                  <a:pt x="1978555" y="3530915"/>
                  <a:pt x="1994119" y="3541227"/>
                  <a:pt x="1994119" y="3556694"/>
                </a:cubicBezTo>
                <a:cubicBezTo>
                  <a:pt x="1994119" y="3567006"/>
                  <a:pt x="1988931" y="3567006"/>
                  <a:pt x="1988931" y="3572161"/>
                </a:cubicBezTo>
                <a:cubicBezTo>
                  <a:pt x="1978555" y="3572161"/>
                  <a:pt x="1978555" y="3567006"/>
                  <a:pt x="1973367" y="3561850"/>
                </a:cubicBezTo>
                <a:cubicBezTo>
                  <a:pt x="1968179" y="3556694"/>
                  <a:pt x="1957804" y="3551538"/>
                  <a:pt x="1952616" y="3556694"/>
                </a:cubicBezTo>
                <a:cubicBezTo>
                  <a:pt x="1942240" y="3561850"/>
                  <a:pt x="1942240" y="3582473"/>
                  <a:pt x="1947428" y="3592784"/>
                </a:cubicBezTo>
                <a:cubicBezTo>
                  <a:pt x="1957804" y="3608251"/>
                  <a:pt x="1978555" y="3608251"/>
                  <a:pt x="1978555" y="3608251"/>
                </a:cubicBezTo>
                <a:cubicBezTo>
                  <a:pt x="2025246" y="3603096"/>
                  <a:pt x="2025246" y="3556694"/>
                  <a:pt x="2025246" y="3541227"/>
                </a:cubicBezTo>
                <a:cubicBezTo>
                  <a:pt x="2025246" y="3533493"/>
                  <a:pt x="2031731" y="3530915"/>
                  <a:pt x="2038216" y="3530271"/>
                </a:cubicBezTo>
                <a:close/>
                <a:moveTo>
                  <a:pt x="1518002" y="3526564"/>
                </a:moveTo>
                <a:cubicBezTo>
                  <a:pt x="1533489" y="3521398"/>
                  <a:pt x="1548976" y="3526564"/>
                  <a:pt x="1559301" y="3547229"/>
                </a:cubicBezTo>
                <a:cubicBezTo>
                  <a:pt x="1559301" y="3547229"/>
                  <a:pt x="1564463" y="3557561"/>
                  <a:pt x="1579950" y="3557561"/>
                </a:cubicBezTo>
                <a:cubicBezTo>
                  <a:pt x="1590275" y="3557561"/>
                  <a:pt x="1610924" y="3562728"/>
                  <a:pt x="1610924" y="3578226"/>
                </a:cubicBezTo>
                <a:cubicBezTo>
                  <a:pt x="1610924" y="3588558"/>
                  <a:pt x="1590275" y="3588558"/>
                  <a:pt x="1574788" y="3598891"/>
                </a:cubicBezTo>
                <a:cubicBezTo>
                  <a:pt x="1569625" y="3598891"/>
                  <a:pt x="1559301" y="3609223"/>
                  <a:pt x="1548976" y="3624721"/>
                </a:cubicBezTo>
                <a:cubicBezTo>
                  <a:pt x="1543814" y="3635054"/>
                  <a:pt x="1543814" y="3650552"/>
                  <a:pt x="1538651" y="3666051"/>
                </a:cubicBezTo>
                <a:cubicBezTo>
                  <a:pt x="1538651" y="3666051"/>
                  <a:pt x="1538651" y="3681549"/>
                  <a:pt x="1543814" y="3691881"/>
                </a:cubicBezTo>
                <a:cubicBezTo>
                  <a:pt x="1548976" y="3702214"/>
                  <a:pt x="1548976" y="3717712"/>
                  <a:pt x="1543814" y="3717712"/>
                </a:cubicBezTo>
                <a:cubicBezTo>
                  <a:pt x="1533489" y="3717712"/>
                  <a:pt x="1523164" y="3717712"/>
                  <a:pt x="1512840" y="3717712"/>
                </a:cubicBezTo>
                <a:cubicBezTo>
                  <a:pt x="1502515" y="3717712"/>
                  <a:pt x="1507677" y="3702214"/>
                  <a:pt x="1512840" y="3691881"/>
                </a:cubicBezTo>
                <a:cubicBezTo>
                  <a:pt x="1518002" y="3681549"/>
                  <a:pt x="1518002" y="3666051"/>
                  <a:pt x="1518002" y="3666051"/>
                </a:cubicBezTo>
                <a:cubicBezTo>
                  <a:pt x="1512840" y="3650552"/>
                  <a:pt x="1507677" y="3635054"/>
                  <a:pt x="1502515" y="3624721"/>
                </a:cubicBezTo>
                <a:cubicBezTo>
                  <a:pt x="1492190" y="3614389"/>
                  <a:pt x="1492190" y="3604057"/>
                  <a:pt x="1487028" y="3598891"/>
                </a:cubicBezTo>
                <a:cubicBezTo>
                  <a:pt x="1476703" y="3593724"/>
                  <a:pt x="1456054" y="3588558"/>
                  <a:pt x="1456054" y="3578226"/>
                </a:cubicBezTo>
                <a:cubicBezTo>
                  <a:pt x="1456054" y="3562728"/>
                  <a:pt x="1471541" y="3557561"/>
                  <a:pt x="1487028" y="3557561"/>
                </a:cubicBezTo>
                <a:cubicBezTo>
                  <a:pt x="1497353" y="3557561"/>
                  <a:pt x="1502515" y="3536897"/>
                  <a:pt x="1518002" y="3526564"/>
                </a:cubicBezTo>
                <a:close/>
                <a:moveTo>
                  <a:pt x="1035414" y="3525884"/>
                </a:moveTo>
                <a:cubicBezTo>
                  <a:pt x="1040580" y="3526525"/>
                  <a:pt x="1045746" y="3529088"/>
                  <a:pt x="1045746" y="3536777"/>
                </a:cubicBezTo>
                <a:cubicBezTo>
                  <a:pt x="1045746" y="3552154"/>
                  <a:pt x="1045746" y="3598288"/>
                  <a:pt x="1092242" y="3598288"/>
                </a:cubicBezTo>
                <a:cubicBezTo>
                  <a:pt x="1092242" y="3598288"/>
                  <a:pt x="1118072" y="3603414"/>
                  <a:pt x="1123239" y="3582910"/>
                </a:cubicBezTo>
                <a:cubicBezTo>
                  <a:pt x="1128405" y="3572658"/>
                  <a:pt x="1128405" y="3557280"/>
                  <a:pt x="1123239" y="3552154"/>
                </a:cubicBezTo>
                <a:cubicBezTo>
                  <a:pt x="1112906" y="3547028"/>
                  <a:pt x="1102574" y="3552154"/>
                  <a:pt x="1102574" y="3557280"/>
                </a:cubicBezTo>
                <a:cubicBezTo>
                  <a:pt x="1097408" y="3562406"/>
                  <a:pt x="1097408" y="3567532"/>
                  <a:pt x="1087075" y="3567532"/>
                </a:cubicBezTo>
                <a:cubicBezTo>
                  <a:pt x="1081909" y="3562406"/>
                  <a:pt x="1081909" y="3562406"/>
                  <a:pt x="1076743" y="3552154"/>
                </a:cubicBezTo>
                <a:cubicBezTo>
                  <a:pt x="1081909" y="3547028"/>
                  <a:pt x="1081909" y="3536777"/>
                  <a:pt x="1092242" y="3531651"/>
                </a:cubicBezTo>
                <a:cubicBezTo>
                  <a:pt x="1107740" y="3521399"/>
                  <a:pt x="1128405" y="3526525"/>
                  <a:pt x="1138737" y="3547028"/>
                </a:cubicBezTo>
                <a:cubicBezTo>
                  <a:pt x="1159402" y="3577784"/>
                  <a:pt x="1143903" y="3613666"/>
                  <a:pt x="1107740" y="3618792"/>
                </a:cubicBezTo>
                <a:cubicBezTo>
                  <a:pt x="1076743" y="3623918"/>
                  <a:pt x="1045746" y="3608540"/>
                  <a:pt x="1019915" y="3593162"/>
                </a:cubicBezTo>
                <a:cubicBezTo>
                  <a:pt x="999251" y="3577784"/>
                  <a:pt x="978586" y="3562406"/>
                  <a:pt x="968254" y="3547028"/>
                </a:cubicBezTo>
                <a:cubicBezTo>
                  <a:pt x="963088" y="3536777"/>
                  <a:pt x="968254" y="3531651"/>
                  <a:pt x="973420" y="3526525"/>
                </a:cubicBezTo>
                <a:cubicBezTo>
                  <a:pt x="978586" y="3526525"/>
                  <a:pt x="983752" y="3526525"/>
                  <a:pt x="983752" y="3526525"/>
                </a:cubicBezTo>
                <a:cubicBezTo>
                  <a:pt x="1025082" y="3526525"/>
                  <a:pt x="1025082" y="3526525"/>
                  <a:pt x="1025082" y="3526525"/>
                </a:cubicBezTo>
                <a:cubicBezTo>
                  <a:pt x="1025082" y="3526525"/>
                  <a:pt x="1030248" y="3525243"/>
                  <a:pt x="1035414" y="3525884"/>
                </a:cubicBezTo>
                <a:close/>
                <a:moveTo>
                  <a:pt x="674415" y="3525852"/>
                </a:moveTo>
                <a:cubicBezTo>
                  <a:pt x="680872" y="3525215"/>
                  <a:pt x="687330" y="3526488"/>
                  <a:pt x="687330" y="3526488"/>
                </a:cubicBezTo>
                <a:cubicBezTo>
                  <a:pt x="687330" y="3526488"/>
                  <a:pt x="687330" y="3526488"/>
                  <a:pt x="733826" y="3526488"/>
                </a:cubicBezTo>
                <a:cubicBezTo>
                  <a:pt x="733826" y="3526488"/>
                  <a:pt x="738992" y="3526488"/>
                  <a:pt x="744158" y="3526488"/>
                </a:cubicBezTo>
                <a:cubicBezTo>
                  <a:pt x="749324" y="3531577"/>
                  <a:pt x="749324" y="3536667"/>
                  <a:pt x="744158" y="3546846"/>
                </a:cubicBezTo>
                <a:cubicBezTo>
                  <a:pt x="738992" y="3562115"/>
                  <a:pt x="718327" y="3577384"/>
                  <a:pt x="697663" y="3587563"/>
                </a:cubicBezTo>
                <a:cubicBezTo>
                  <a:pt x="671832" y="3607922"/>
                  <a:pt x="635669" y="3628280"/>
                  <a:pt x="604672" y="3618101"/>
                </a:cubicBezTo>
                <a:cubicBezTo>
                  <a:pt x="568509" y="3613011"/>
                  <a:pt x="553010" y="3577384"/>
                  <a:pt x="568509" y="3546846"/>
                </a:cubicBezTo>
                <a:cubicBezTo>
                  <a:pt x="573675" y="3531577"/>
                  <a:pt x="584007" y="3526488"/>
                  <a:pt x="599506" y="3526488"/>
                </a:cubicBezTo>
                <a:cubicBezTo>
                  <a:pt x="620170" y="3526488"/>
                  <a:pt x="635669" y="3536667"/>
                  <a:pt x="635669" y="3551936"/>
                </a:cubicBezTo>
                <a:cubicBezTo>
                  <a:pt x="635669" y="3562115"/>
                  <a:pt x="630502" y="3562115"/>
                  <a:pt x="630502" y="3567205"/>
                </a:cubicBezTo>
                <a:cubicBezTo>
                  <a:pt x="620170" y="3567205"/>
                  <a:pt x="620170" y="3562115"/>
                  <a:pt x="615004" y="3557026"/>
                </a:cubicBezTo>
                <a:cubicBezTo>
                  <a:pt x="609838" y="3551936"/>
                  <a:pt x="599506" y="3546846"/>
                  <a:pt x="594339" y="3551936"/>
                </a:cubicBezTo>
                <a:cubicBezTo>
                  <a:pt x="584007" y="3557026"/>
                  <a:pt x="589173" y="3572294"/>
                  <a:pt x="589173" y="3582474"/>
                </a:cubicBezTo>
                <a:cubicBezTo>
                  <a:pt x="599506" y="3602832"/>
                  <a:pt x="625336" y="3597743"/>
                  <a:pt x="625336" y="3597743"/>
                </a:cubicBezTo>
                <a:cubicBezTo>
                  <a:pt x="666666" y="3597743"/>
                  <a:pt x="661499" y="3551936"/>
                  <a:pt x="661499" y="3536667"/>
                </a:cubicBezTo>
                <a:cubicBezTo>
                  <a:pt x="661499" y="3529033"/>
                  <a:pt x="667957" y="3526488"/>
                  <a:pt x="674415" y="3525852"/>
                </a:cubicBezTo>
                <a:close/>
                <a:moveTo>
                  <a:pt x="366895" y="3525851"/>
                </a:moveTo>
                <a:cubicBezTo>
                  <a:pt x="372083" y="3526487"/>
                  <a:pt x="377271" y="3529032"/>
                  <a:pt x="377271" y="3536667"/>
                </a:cubicBezTo>
                <a:cubicBezTo>
                  <a:pt x="377271" y="3551935"/>
                  <a:pt x="372083" y="3597742"/>
                  <a:pt x="418774" y="3597742"/>
                </a:cubicBezTo>
                <a:cubicBezTo>
                  <a:pt x="418774" y="3597742"/>
                  <a:pt x="444714" y="3602832"/>
                  <a:pt x="449901" y="3582473"/>
                </a:cubicBezTo>
                <a:cubicBezTo>
                  <a:pt x="455089" y="3572294"/>
                  <a:pt x="455089" y="3557025"/>
                  <a:pt x="449901" y="3551935"/>
                </a:cubicBezTo>
                <a:cubicBezTo>
                  <a:pt x="439526" y="3546846"/>
                  <a:pt x="429150" y="3551935"/>
                  <a:pt x="423962" y="3557025"/>
                </a:cubicBezTo>
                <a:cubicBezTo>
                  <a:pt x="423962" y="3562115"/>
                  <a:pt x="423962" y="3567204"/>
                  <a:pt x="413586" y="3567204"/>
                </a:cubicBezTo>
                <a:cubicBezTo>
                  <a:pt x="408399" y="3562115"/>
                  <a:pt x="408399" y="3562115"/>
                  <a:pt x="403210" y="3551935"/>
                </a:cubicBezTo>
                <a:cubicBezTo>
                  <a:pt x="408399" y="3536667"/>
                  <a:pt x="418774" y="3526487"/>
                  <a:pt x="444714" y="3526487"/>
                </a:cubicBezTo>
                <a:cubicBezTo>
                  <a:pt x="470653" y="3531577"/>
                  <a:pt x="481029" y="3562115"/>
                  <a:pt x="470653" y="3582473"/>
                </a:cubicBezTo>
                <a:cubicBezTo>
                  <a:pt x="465465" y="3597742"/>
                  <a:pt x="455089" y="3613011"/>
                  <a:pt x="434338" y="3618101"/>
                </a:cubicBezTo>
                <a:cubicBezTo>
                  <a:pt x="408399" y="3628280"/>
                  <a:pt x="372083" y="3613011"/>
                  <a:pt x="346144" y="3597742"/>
                </a:cubicBezTo>
                <a:cubicBezTo>
                  <a:pt x="320205" y="3582473"/>
                  <a:pt x="299453" y="3562115"/>
                  <a:pt x="294265" y="3546846"/>
                </a:cubicBezTo>
                <a:cubicBezTo>
                  <a:pt x="289077" y="3536667"/>
                  <a:pt x="294265" y="3531577"/>
                  <a:pt x="294265" y="3526487"/>
                </a:cubicBezTo>
                <a:cubicBezTo>
                  <a:pt x="299453" y="3526487"/>
                  <a:pt x="304641" y="3526487"/>
                  <a:pt x="304641" y="3526487"/>
                </a:cubicBezTo>
                <a:cubicBezTo>
                  <a:pt x="356520" y="3526487"/>
                  <a:pt x="356520" y="3526487"/>
                  <a:pt x="356520" y="3526487"/>
                </a:cubicBezTo>
                <a:cubicBezTo>
                  <a:pt x="356520" y="3526487"/>
                  <a:pt x="361708" y="3525215"/>
                  <a:pt x="366895" y="3525851"/>
                </a:cubicBezTo>
                <a:close/>
                <a:moveTo>
                  <a:pt x="1858993" y="3525761"/>
                </a:moveTo>
                <a:cubicBezTo>
                  <a:pt x="1869305" y="3525761"/>
                  <a:pt x="1879616" y="3525761"/>
                  <a:pt x="1889927" y="3525761"/>
                </a:cubicBezTo>
                <a:cubicBezTo>
                  <a:pt x="1895083" y="3530906"/>
                  <a:pt x="1895083" y="3541197"/>
                  <a:pt x="1889927" y="3551488"/>
                </a:cubicBezTo>
                <a:cubicBezTo>
                  <a:pt x="1884772" y="3561780"/>
                  <a:pt x="1884772" y="3577216"/>
                  <a:pt x="1884772" y="3577216"/>
                </a:cubicBezTo>
                <a:cubicBezTo>
                  <a:pt x="1884772" y="3592653"/>
                  <a:pt x="1889927" y="3608089"/>
                  <a:pt x="1900239" y="3618380"/>
                </a:cubicBezTo>
                <a:cubicBezTo>
                  <a:pt x="1905395" y="3633817"/>
                  <a:pt x="1915706" y="3644108"/>
                  <a:pt x="1926018" y="3644108"/>
                </a:cubicBezTo>
                <a:cubicBezTo>
                  <a:pt x="1936329" y="3654399"/>
                  <a:pt x="1956952" y="3654399"/>
                  <a:pt x="1956952" y="3669836"/>
                </a:cubicBezTo>
                <a:cubicBezTo>
                  <a:pt x="1962108" y="3680127"/>
                  <a:pt x="1941485" y="3690418"/>
                  <a:pt x="1926018" y="3690418"/>
                </a:cubicBezTo>
                <a:cubicBezTo>
                  <a:pt x="1910550" y="3690418"/>
                  <a:pt x="1910550" y="3700709"/>
                  <a:pt x="1910550" y="3700709"/>
                </a:cubicBezTo>
                <a:cubicBezTo>
                  <a:pt x="1889927" y="3726437"/>
                  <a:pt x="1864149" y="3726437"/>
                  <a:pt x="1848682" y="3700709"/>
                </a:cubicBezTo>
                <a:cubicBezTo>
                  <a:pt x="1848682" y="3700709"/>
                  <a:pt x="1838370" y="3690418"/>
                  <a:pt x="1822903" y="3690418"/>
                </a:cubicBezTo>
                <a:cubicBezTo>
                  <a:pt x="1812592" y="3690418"/>
                  <a:pt x="1791969" y="3685272"/>
                  <a:pt x="1791969" y="3669836"/>
                </a:cubicBezTo>
                <a:cubicBezTo>
                  <a:pt x="1791969" y="3659545"/>
                  <a:pt x="1817747" y="3654399"/>
                  <a:pt x="1828059" y="3644108"/>
                </a:cubicBezTo>
                <a:cubicBezTo>
                  <a:pt x="1843526" y="3638963"/>
                  <a:pt x="1858993" y="3597798"/>
                  <a:pt x="1864149" y="3577216"/>
                </a:cubicBezTo>
                <a:cubicBezTo>
                  <a:pt x="1864149" y="3577216"/>
                  <a:pt x="1864149" y="3561780"/>
                  <a:pt x="1858993" y="3551488"/>
                </a:cubicBezTo>
                <a:cubicBezTo>
                  <a:pt x="1853837" y="3541197"/>
                  <a:pt x="1853837" y="3530906"/>
                  <a:pt x="1858993" y="3525761"/>
                </a:cubicBezTo>
                <a:close/>
                <a:moveTo>
                  <a:pt x="1274857" y="3523232"/>
                </a:moveTo>
                <a:cubicBezTo>
                  <a:pt x="1285279" y="3521298"/>
                  <a:pt x="1297003" y="3525165"/>
                  <a:pt x="1304819" y="3535477"/>
                </a:cubicBezTo>
                <a:cubicBezTo>
                  <a:pt x="1310030" y="3540632"/>
                  <a:pt x="1315241" y="3545788"/>
                  <a:pt x="1315241" y="3550944"/>
                </a:cubicBezTo>
                <a:cubicBezTo>
                  <a:pt x="1315241" y="3561255"/>
                  <a:pt x="1310030" y="3561255"/>
                  <a:pt x="1304819" y="3566411"/>
                </a:cubicBezTo>
                <a:cubicBezTo>
                  <a:pt x="1294398" y="3566411"/>
                  <a:pt x="1294398" y="3561255"/>
                  <a:pt x="1294398" y="3556100"/>
                </a:cubicBezTo>
                <a:cubicBezTo>
                  <a:pt x="1289187" y="3550944"/>
                  <a:pt x="1278765" y="3545788"/>
                  <a:pt x="1273554" y="3550944"/>
                </a:cubicBezTo>
                <a:cubicBezTo>
                  <a:pt x="1263133" y="3556100"/>
                  <a:pt x="1263133" y="3576722"/>
                  <a:pt x="1268344" y="3587034"/>
                </a:cubicBezTo>
                <a:cubicBezTo>
                  <a:pt x="1278765" y="3602501"/>
                  <a:pt x="1299608" y="3602501"/>
                  <a:pt x="1299608" y="3602501"/>
                </a:cubicBezTo>
                <a:cubicBezTo>
                  <a:pt x="1346506" y="3597345"/>
                  <a:pt x="1351717" y="3550944"/>
                  <a:pt x="1351717" y="3535477"/>
                </a:cubicBezTo>
                <a:cubicBezTo>
                  <a:pt x="1351717" y="3520009"/>
                  <a:pt x="1372560" y="3525165"/>
                  <a:pt x="1372560" y="3525165"/>
                </a:cubicBezTo>
                <a:cubicBezTo>
                  <a:pt x="1372560" y="3525165"/>
                  <a:pt x="1372560" y="3525165"/>
                  <a:pt x="1409035" y="3525165"/>
                </a:cubicBezTo>
                <a:cubicBezTo>
                  <a:pt x="1409035" y="3525165"/>
                  <a:pt x="1419457" y="3525165"/>
                  <a:pt x="1419457" y="3525165"/>
                </a:cubicBezTo>
                <a:cubicBezTo>
                  <a:pt x="1424668" y="3530321"/>
                  <a:pt x="1429879" y="3535477"/>
                  <a:pt x="1424668" y="3545788"/>
                </a:cubicBezTo>
                <a:cubicBezTo>
                  <a:pt x="1414246" y="3561255"/>
                  <a:pt x="1398614" y="3581878"/>
                  <a:pt x="1377771" y="3597345"/>
                </a:cubicBezTo>
                <a:cubicBezTo>
                  <a:pt x="1351717" y="3612813"/>
                  <a:pt x="1315241" y="3628280"/>
                  <a:pt x="1283976" y="3617968"/>
                </a:cubicBezTo>
                <a:cubicBezTo>
                  <a:pt x="1247500" y="3612813"/>
                  <a:pt x="1242290" y="3576722"/>
                  <a:pt x="1252711" y="3545788"/>
                </a:cubicBezTo>
                <a:cubicBezTo>
                  <a:pt x="1255317" y="3532899"/>
                  <a:pt x="1264436" y="3525165"/>
                  <a:pt x="1274857" y="3523232"/>
                </a:cubicBezTo>
                <a:close/>
                <a:moveTo>
                  <a:pt x="1180157" y="3521398"/>
                </a:moveTo>
                <a:cubicBezTo>
                  <a:pt x="1190600" y="3521398"/>
                  <a:pt x="1201044" y="3521398"/>
                  <a:pt x="1211487" y="3521398"/>
                </a:cubicBezTo>
                <a:cubicBezTo>
                  <a:pt x="1216709" y="3526544"/>
                  <a:pt x="1216709" y="3536835"/>
                  <a:pt x="1211487" y="3547126"/>
                </a:cubicBezTo>
                <a:cubicBezTo>
                  <a:pt x="1206266" y="3557417"/>
                  <a:pt x="1206266" y="3572854"/>
                  <a:pt x="1206266" y="3572854"/>
                </a:cubicBezTo>
                <a:cubicBezTo>
                  <a:pt x="1211487" y="3593436"/>
                  <a:pt x="1221931" y="3634600"/>
                  <a:pt x="1242818" y="3644891"/>
                </a:cubicBezTo>
                <a:cubicBezTo>
                  <a:pt x="1253262" y="3650037"/>
                  <a:pt x="1274149" y="3655182"/>
                  <a:pt x="1274149" y="3665473"/>
                </a:cubicBezTo>
                <a:cubicBezTo>
                  <a:pt x="1279371" y="3675764"/>
                  <a:pt x="1258484" y="3686055"/>
                  <a:pt x="1242818" y="3686055"/>
                </a:cubicBezTo>
                <a:cubicBezTo>
                  <a:pt x="1227153" y="3686055"/>
                  <a:pt x="1216709" y="3696347"/>
                  <a:pt x="1216709" y="3696347"/>
                </a:cubicBezTo>
                <a:cubicBezTo>
                  <a:pt x="1201044" y="3722074"/>
                  <a:pt x="1180157" y="3722074"/>
                  <a:pt x="1164491" y="3696347"/>
                </a:cubicBezTo>
                <a:cubicBezTo>
                  <a:pt x="1164491" y="3696347"/>
                  <a:pt x="1154047" y="3686055"/>
                  <a:pt x="1143604" y="3686055"/>
                </a:cubicBezTo>
                <a:cubicBezTo>
                  <a:pt x="1127938" y="3686055"/>
                  <a:pt x="1107051" y="3680910"/>
                  <a:pt x="1107051" y="3665473"/>
                </a:cubicBezTo>
                <a:cubicBezTo>
                  <a:pt x="1112273" y="3655182"/>
                  <a:pt x="1133160" y="3650037"/>
                  <a:pt x="1143604" y="3639746"/>
                </a:cubicBezTo>
                <a:cubicBezTo>
                  <a:pt x="1148826" y="3639746"/>
                  <a:pt x="1159269" y="3629455"/>
                  <a:pt x="1169713" y="3614018"/>
                </a:cubicBezTo>
                <a:cubicBezTo>
                  <a:pt x="1174935" y="3603727"/>
                  <a:pt x="1180157" y="3588290"/>
                  <a:pt x="1185378" y="3572854"/>
                </a:cubicBezTo>
                <a:cubicBezTo>
                  <a:pt x="1185378" y="3572854"/>
                  <a:pt x="1185378" y="3557417"/>
                  <a:pt x="1180157" y="3547126"/>
                </a:cubicBezTo>
                <a:cubicBezTo>
                  <a:pt x="1174935" y="3536835"/>
                  <a:pt x="1169713" y="3526544"/>
                  <a:pt x="1180157" y="3521398"/>
                </a:cubicBezTo>
                <a:close/>
                <a:moveTo>
                  <a:pt x="506147" y="3521398"/>
                </a:moveTo>
                <a:cubicBezTo>
                  <a:pt x="511368" y="3521398"/>
                  <a:pt x="527034" y="3521398"/>
                  <a:pt x="532256" y="3521398"/>
                </a:cubicBezTo>
                <a:cubicBezTo>
                  <a:pt x="542699" y="3526544"/>
                  <a:pt x="542699" y="3536835"/>
                  <a:pt x="537477" y="3547126"/>
                </a:cubicBezTo>
                <a:cubicBezTo>
                  <a:pt x="532256" y="3557417"/>
                  <a:pt x="532256" y="3572854"/>
                  <a:pt x="532256" y="3572854"/>
                </a:cubicBezTo>
                <a:cubicBezTo>
                  <a:pt x="532256" y="3588290"/>
                  <a:pt x="537477" y="3603727"/>
                  <a:pt x="542699" y="3614018"/>
                </a:cubicBezTo>
                <a:cubicBezTo>
                  <a:pt x="553143" y="3629455"/>
                  <a:pt x="563587" y="3639746"/>
                  <a:pt x="568808" y="3639746"/>
                </a:cubicBezTo>
                <a:cubicBezTo>
                  <a:pt x="579252" y="3650037"/>
                  <a:pt x="605361" y="3650037"/>
                  <a:pt x="605361" y="3665473"/>
                </a:cubicBezTo>
                <a:cubicBezTo>
                  <a:pt x="605361" y="3675764"/>
                  <a:pt x="584474" y="3686055"/>
                  <a:pt x="574030" y="3686055"/>
                </a:cubicBezTo>
                <a:cubicBezTo>
                  <a:pt x="558365" y="3686055"/>
                  <a:pt x="547921" y="3696347"/>
                  <a:pt x="547921" y="3696347"/>
                </a:cubicBezTo>
                <a:cubicBezTo>
                  <a:pt x="532256" y="3722074"/>
                  <a:pt x="506147" y="3722074"/>
                  <a:pt x="490481" y="3696347"/>
                </a:cubicBezTo>
                <a:cubicBezTo>
                  <a:pt x="490481" y="3696347"/>
                  <a:pt x="480037" y="3686055"/>
                  <a:pt x="464372" y="3686055"/>
                </a:cubicBezTo>
                <a:cubicBezTo>
                  <a:pt x="453928" y="3686055"/>
                  <a:pt x="433041" y="3680910"/>
                  <a:pt x="433041" y="3665473"/>
                </a:cubicBezTo>
                <a:cubicBezTo>
                  <a:pt x="433041" y="3655182"/>
                  <a:pt x="459150" y="3650037"/>
                  <a:pt x="469594" y="3639746"/>
                </a:cubicBezTo>
                <a:cubicBezTo>
                  <a:pt x="474816" y="3639746"/>
                  <a:pt x="485259" y="3629455"/>
                  <a:pt x="490481" y="3614018"/>
                </a:cubicBezTo>
                <a:cubicBezTo>
                  <a:pt x="500925" y="3603727"/>
                  <a:pt x="506147" y="3588290"/>
                  <a:pt x="506147" y="3572854"/>
                </a:cubicBezTo>
                <a:cubicBezTo>
                  <a:pt x="506147" y="3572854"/>
                  <a:pt x="506147" y="3557417"/>
                  <a:pt x="506147" y="3547126"/>
                </a:cubicBezTo>
                <a:cubicBezTo>
                  <a:pt x="500925" y="3536835"/>
                  <a:pt x="495703" y="3526544"/>
                  <a:pt x="506147" y="3521398"/>
                </a:cubicBezTo>
                <a:close/>
                <a:moveTo>
                  <a:pt x="201253" y="3520020"/>
                </a:moveTo>
                <a:cubicBezTo>
                  <a:pt x="211586" y="3514854"/>
                  <a:pt x="221918" y="3525187"/>
                  <a:pt x="221918" y="3530353"/>
                </a:cubicBezTo>
                <a:cubicBezTo>
                  <a:pt x="227084" y="3535519"/>
                  <a:pt x="237416" y="3540685"/>
                  <a:pt x="237416" y="3540685"/>
                </a:cubicBezTo>
                <a:cubicBezTo>
                  <a:pt x="252915" y="3545851"/>
                  <a:pt x="247749" y="3540685"/>
                  <a:pt x="252915" y="3556184"/>
                </a:cubicBezTo>
                <a:cubicBezTo>
                  <a:pt x="258081" y="3566516"/>
                  <a:pt x="263247" y="3566516"/>
                  <a:pt x="273579" y="3571682"/>
                </a:cubicBezTo>
                <a:cubicBezTo>
                  <a:pt x="278746" y="3576848"/>
                  <a:pt x="289078" y="3592347"/>
                  <a:pt x="273579" y="3592347"/>
                </a:cubicBezTo>
                <a:cubicBezTo>
                  <a:pt x="263247" y="3597513"/>
                  <a:pt x="227084" y="3597513"/>
                  <a:pt x="201253" y="3613011"/>
                </a:cubicBezTo>
                <a:cubicBezTo>
                  <a:pt x="185755" y="3623344"/>
                  <a:pt x="165090" y="3649174"/>
                  <a:pt x="159924" y="3669839"/>
                </a:cubicBezTo>
                <a:cubicBezTo>
                  <a:pt x="159924" y="3675005"/>
                  <a:pt x="165090" y="3680171"/>
                  <a:pt x="165090" y="3685337"/>
                </a:cubicBezTo>
                <a:cubicBezTo>
                  <a:pt x="175422" y="3711168"/>
                  <a:pt x="165090" y="3711168"/>
                  <a:pt x="154758" y="3711168"/>
                </a:cubicBezTo>
                <a:cubicBezTo>
                  <a:pt x="134093" y="3706002"/>
                  <a:pt x="113428" y="3695670"/>
                  <a:pt x="103096" y="3675005"/>
                </a:cubicBezTo>
                <a:cubicBezTo>
                  <a:pt x="97930" y="3659507"/>
                  <a:pt x="92764" y="3644008"/>
                  <a:pt x="97930" y="3638842"/>
                </a:cubicBezTo>
                <a:cubicBezTo>
                  <a:pt x="108262" y="3633676"/>
                  <a:pt x="118595" y="3644008"/>
                  <a:pt x="128927" y="3644008"/>
                </a:cubicBezTo>
                <a:cubicBezTo>
                  <a:pt x="154758" y="3638842"/>
                  <a:pt x="159924" y="3623344"/>
                  <a:pt x="175422" y="3607845"/>
                </a:cubicBezTo>
                <a:cubicBezTo>
                  <a:pt x="196087" y="3587180"/>
                  <a:pt x="201253" y="3566516"/>
                  <a:pt x="196087" y="3551017"/>
                </a:cubicBezTo>
                <a:cubicBezTo>
                  <a:pt x="196087" y="3530353"/>
                  <a:pt x="190921" y="3520020"/>
                  <a:pt x="201253" y="3520020"/>
                </a:cubicBezTo>
                <a:close/>
                <a:moveTo>
                  <a:pt x="848142" y="3516924"/>
                </a:moveTo>
                <a:cubicBezTo>
                  <a:pt x="857280" y="3516924"/>
                  <a:pt x="866419" y="3523356"/>
                  <a:pt x="874251" y="3536220"/>
                </a:cubicBezTo>
                <a:cubicBezTo>
                  <a:pt x="874251" y="3536220"/>
                  <a:pt x="884695" y="3546511"/>
                  <a:pt x="900360" y="3546511"/>
                </a:cubicBezTo>
                <a:cubicBezTo>
                  <a:pt x="916026" y="3546511"/>
                  <a:pt x="936913" y="3556802"/>
                  <a:pt x="931691" y="3567093"/>
                </a:cubicBezTo>
                <a:cubicBezTo>
                  <a:pt x="931691" y="3582530"/>
                  <a:pt x="910804" y="3582530"/>
                  <a:pt x="900360" y="3592821"/>
                </a:cubicBezTo>
                <a:cubicBezTo>
                  <a:pt x="889917" y="3592821"/>
                  <a:pt x="884695" y="3603112"/>
                  <a:pt x="874251" y="3618549"/>
                </a:cubicBezTo>
                <a:cubicBezTo>
                  <a:pt x="869029" y="3628840"/>
                  <a:pt x="863808" y="3644276"/>
                  <a:pt x="863808" y="3659713"/>
                </a:cubicBezTo>
                <a:cubicBezTo>
                  <a:pt x="863808" y="3659713"/>
                  <a:pt x="863808" y="3675149"/>
                  <a:pt x="869029" y="3685441"/>
                </a:cubicBezTo>
                <a:cubicBezTo>
                  <a:pt x="874251" y="3695732"/>
                  <a:pt x="874251" y="3711168"/>
                  <a:pt x="869029" y="3711168"/>
                </a:cubicBezTo>
                <a:cubicBezTo>
                  <a:pt x="858586" y="3711168"/>
                  <a:pt x="853364" y="3711168"/>
                  <a:pt x="842920" y="3711168"/>
                </a:cubicBezTo>
                <a:cubicBezTo>
                  <a:pt x="832477" y="3711168"/>
                  <a:pt x="837699" y="3695732"/>
                  <a:pt x="842920" y="3685441"/>
                </a:cubicBezTo>
                <a:cubicBezTo>
                  <a:pt x="848142" y="3675149"/>
                  <a:pt x="842920" y="3659713"/>
                  <a:pt x="842920" y="3659713"/>
                </a:cubicBezTo>
                <a:cubicBezTo>
                  <a:pt x="842920" y="3644276"/>
                  <a:pt x="837699" y="3628840"/>
                  <a:pt x="827255" y="3618549"/>
                </a:cubicBezTo>
                <a:cubicBezTo>
                  <a:pt x="822033" y="3603112"/>
                  <a:pt x="806368" y="3592821"/>
                  <a:pt x="801146" y="3592821"/>
                </a:cubicBezTo>
                <a:cubicBezTo>
                  <a:pt x="790702" y="3582530"/>
                  <a:pt x="764593" y="3577384"/>
                  <a:pt x="764593" y="3567093"/>
                </a:cubicBezTo>
                <a:cubicBezTo>
                  <a:pt x="764593" y="3556802"/>
                  <a:pt x="785480" y="3546511"/>
                  <a:pt x="801146" y="3546511"/>
                </a:cubicBezTo>
                <a:cubicBezTo>
                  <a:pt x="811589" y="3546511"/>
                  <a:pt x="822033" y="3536220"/>
                  <a:pt x="822033" y="3536220"/>
                </a:cubicBezTo>
                <a:cubicBezTo>
                  <a:pt x="829866" y="3523356"/>
                  <a:pt x="839004" y="3516924"/>
                  <a:pt x="848142" y="3516924"/>
                </a:cubicBezTo>
                <a:close/>
                <a:moveTo>
                  <a:pt x="2199081" y="3515672"/>
                </a:moveTo>
                <a:cubicBezTo>
                  <a:pt x="2203614" y="3515672"/>
                  <a:pt x="2207499" y="3518262"/>
                  <a:pt x="2207499" y="3526033"/>
                </a:cubicBezTo>
                <a:cubicBezTo>
                  <a:pt x="2207499" y="3536394"/>
                  <a:pt x="2207499" y="3572657"/>
                  <a:pt x="2217860" y="3603740"/>
                </a:cubicBezTo>
                <a:cubicBezTo>
                  <a:pt x="2223041" y="3614101"/>
                  <a:pt x="2233402" y="3624462"/>
                  <a:pt x="2248943" y="3634823"/>
                </a:cubicBezTo>
                <a:cubicBezTo>
                  <a:pt x="2254124" y="3640004"/>
                  <a:pt x="2274846" y="3650365"/>
                  <a:pt x="2285207" y="3650365"/>
                </a:cubicBezTo>
                <a:cubicBezTo>
                  <a:pt x="2311109" y="3640004"/>
                  <a:pt x="2311109" y="3650365"/>
                  <a:pt x="2305929" y="3660726"/>
                </a:cubicBezTo>
                <a:cubicBezTo>
                  <a:pt x="2300748" y="3686628"/>
                  <a:pt x="2290387" y="3696989"/>
                  <a:pt x="2264485" y="3707350"/>
                </a:cubicBezTo>
                <a:cubicBezTo>
                  <a:pt x="2254124" y="3712531"/>
                  <a:pt x="2233402" y="3717711"/>
                  <a:pt x="2228221" y="3707350"/>
                </a:cubicBezTo>
                <a:cubicBezTo>
                  <a:pt x="2228221" y="3702170"/>
                  <a:pt x="2238582" y="3691809"/>
                  <a:pt x="2238582" y="3676267"/>
                </a:cubicBezTo>
                <a:cubicBezTo>
                  <a:pt x="2238582" y="3650365"/>
                  <a:pt x="2223041" y="3645184"/>
                  <a:pt x="2207499" y="3624462"/>
                </a:cubicBezTo>
                <a:cubicBezTo>
                  <a:pt x="2191958" y="3603740"/>
                  <a:pt x="2160875" y="3603740"/>
                  <a:pt x="2145333" y="3603740"/>
                </a:cubicBezTo>
                <a:cubicBezTo>
                  <a:pt x="2119431" y="3603740"/>
                  <a:pt x="2103889" y="3583018"/>
                  <a:pt x="2129792" y="3572657"/>
                </a:cubicBezTo>
                <a:cubicBezTo>
                  <a:pt x="2134972" y="3572657"/>
                  <a:pt x="2140153" y="3562296"/>
                  <a:pt x="2140153" y="3562296"/>
                </a:cubicBezTo>
                <a:cubicBezTo>
                  <a:pt x="2145333" y="3546755"/>
                  <a:pt x="2150514" y="3541574"/>
                  <a:pt x="2166055" y="3536394"/>
                </a:cubicBezTo>
                <a:cubicBezTo>
                  <a:pt x="2181597" y="3536394"/>
                  <a:pt x="2181597" y="3531213"/>
                  <a:pt x="2186777" y="3520852"/>
                </a:cubicBezTo>
                <a:cubicBezTo>
                  <a:pt x="2189367" y="3518262"/>
                  <a:pt x="2194548" y="3515672"/>
                  <a:pt x="2199081" y="3515672"/>
                </a:cubicBezTo>
                <a:close/>
                <a:moveTo>
                  <a:pt x="2309596" y="3383735"/>
                </a:moveTo>
                <a:cubicBezTo>
                  <a:pt x="2314081" y="3384381"/>
                  <a:pt x="2317926" y="3386966"/>
                  <a:pt x="2320489" y="3392134"/>
                </a:cubicBezTo>
                <a:cubicBezTo>
                  <a:pt x="2320489" y="3397303"/>
                  <a:pt x="2320489" y="3402471"/>
                  <a:pt x="2320489" y="3402471"/>
                </a:cubicBezTo>
                <a:cubicBezTo>
                  <a:pt x="2320489" y="3485170"/>
                  <a:pt x="2320489" y="3485170"/>
                  <a:pt x="2320489" y="3485170"/>
                </a:cubicBezTo>
                <a:cubicBezTo>
                  <a:pt x="2320489" y="3485170"/>
                  <a:pt x="2320489" y="3516182"/>
                  <a:pt x="2305111" y="3521350"/>
                </a:cubicBezTo>
                <a:cubicBezTo>
                  <a:pt x="2294859" y="3521350"/>
                  <a:pt x="2269229" y="3505844"/>
                  <a:pt x="2258977" y="3531688"/>
                </a:cubicBezTo>
                <a:cubicBezTo>
                  <a:pt x="2243600" y="3562700"/>
                  <a:pt x="2253851" y="3583374"/>
                  <a:pt x="2269229" y="3588543"/>
                </a:cubicBezTo>
                <a:cubicBezTo>
                  <a:pt x="2284607" y="3593711"/>
                  <a:pt x="2294859" y="3588543"/>
                  <a:pt x="2289733" y="3573037"/>
                </a:cubicBezTo>
                <a:cubicBezTo>
                  <a:pt x="2284607" y="3557531"/>
                  <a:pt x="2289733" y="3547194"/>
                  <a:pt x="2294859" y="3547194"/>
                </a:cubicBezTo>
                <a:cubicBezTo>
                  <a:pt x="2320489" y="3552362"/>
                  <a:pt x="2330741" y="3593711"/>
                  <a:pt x="2299985" y="3609217"/>
                </a:cubicBezTo>
                <a:cubicBezTo>
                  <a:pt x="2269229" y="3619555"/>
                  <a:pt x="2238474" y="3598880"/>
                  <a:pt x="2233348" y="3562700"/>
                </a:cubicBezTo>
                <a:cubicBezTo>
                  <a:pt x="2228222" y="3505844"/>
                  <a:pt x="2253851" y="3412809"/>
                  <a:pt x="2294859" y="3386965"/>
                </a:cubicBezTo>
                <a:cubicBezTo>
                  <a:pt x="2299985" y="3384381"/>
                  <a:pt x="2305111" y="3383089"/>
                  <a:pt x="2309596" y="3383735"/>
                </a:cubicBezTo>
                <a:close/>
                <a:moveTo>
                  <a:pt x="96830" y="3379144"/>
                </a:moveTo>
                <a:cubicBezTo>
                  <a:pt x="101394" y="3380440"/>
                  <a:pt x="106610" y="3383034"/>
                  <a:pt x="111826" y="3385627"/>
                </a:cubicBezTo>
                <a:cubicBezTo>
                  <a:pt x="153555" y="3411560"/>
                  <a:pt x="195283" y="3567156"/>
                  <a:pt x="143123" y="3598276"/>
                </a:cubicBezTo>
                <a:cubicBezTo>
                  <a:pt x="132690" y="3603462"/>
                  <a:pt x="117042" y="3608649"/>
                  <a:pt x="101394" y="3598276"/>
                </a:cubicBezTo>
                <a:cubicBezTo>
                  <a:pt x="75313" y="3582716"/>
                  <a:pt x="85746" y="3546410"/>
                  <a:pt x="111826" y="3541224"/>
                </a:cubicBezTo>
                <a:cubicBezTo>
                  <a:pt x="117042" y="3541224"/>
                  <a:pt x="122258" y="3556783"/>
                  <a:pt x="117042" y="3567156"/>
                </a:cubicBezTo>
                <a:cubicBezTo>
                  <a:pt x="106610" y="3593089"/>
                  <a:pt x="169203" y="3593089"/>
                  <a:pt x="143123" y="3530850"/>
                </a:cubicBezTo>
                <a:cubicBezTo>
                  <a:pt x="137906" y="3515291"/>
                  <a:pt x="111826" y="3515291"/>
                  <a:pt x="101394" y="3515291"/>
                </a:cubicBezTo>
                <a:cubicBezTo>
                  <a:pt x="85746" y="3520477"/>
                  <a:pt x="85746" y="3494545"/>
                  <a:pt x="85746" y="3484171"/>
                </a:cubicBezTo>
                <a:cubicBezTo>
                  <a:pt x="85746" y="3484171"/>
                  <a:pt x="85746" y="3484171"/>
                  <a:pt x="85746" y="3396000"/>
                </a:cubicBezTo>
                <a:cubicBezTo>
                  <a:pt x="85746" y="3396000"/>
                  <a:pt x="85746" y="3385627"/>
                  <a:pt x="85746" y="3380440"/>
                </a:cubicBezTo>
                <a:cubicBezTo>
                  <a:pt x="88354" y="3377847"/>
                  <a:pt x="92266" y="3377847"/>
                  <a:pt x="96830" y="3379144"/>
                </a:cubicBezTo>
                <a:close/>
                <a:moveTo>
                  <a:pt x="2172932" y="3318281"/>
                </a:moveTo>
                <a:cubicBezTo>
                  <a:pt x="2195453" y="3314136"/>
                  <a:pt x="2227419" y="3329740"/>
                  <a:pt x="2227419" y="3380455"/>
                </a:cubicBezTo>
                <a:cubicBezTo>
                  <a:pt x="2232585" y="3422066"/>
                  <a:pt x="2191255" y="3484484"/>
                  <a:pt x="2155092" y="3505290"/>
                </a:cubicBezTo>
                <a:cubicBezTo>
                  <a:pt x="2139594" y="3510492"/>
                  <a:pt x="2134428" y="3500089"/>
                  <a:pt x="2134428" y="3489686"/>
                </a:cubicBezTo>
                <a:cubicBezTo>
                  <a:pt x="2134428" y="3484484"/>
                  <a:pt x="2134428" y="3437671"/>
                  <a:pt x="2134428" y="3427268"/>
                </a:cubicBezTo>
                <a:cubicBezTo>
                  <a:pt x="2134428" y="3422066"/>
                  <a:pt x="2139594" y="3411663"/>
                  <a:pt x="2155092" y="3411663"/>
                </a:cubicBezTo>
                <a:cubicBezTo>
                  <a:pt x="2170591" y="3411663"/>
                  <a:pt x="2206754" y="3411663"/>
                  <a:pt x="2206754" y="3370052"/>
                </a:cubicBezTo>
                <a:cubicBezTo>
                  <a:pt x="2211920" y="3344044"/>
                  <a:pt x="2201588" y="3338843"/>
                  <a:pt x="2186089" y="3333641"/>
                </a:cubicBezTo>
                <a:cubicBezTo>
                  <a:pt x="2180923" y="3333641"/>
                  <a:pt x="2175757" y="3333641"/>
                  <a:pt x="2170591" y="3338843"/>
                </a:cubicBezTo>
                <a:cubicBezTo>
                  <a:pt x="2165425" y="3344044"/>
                  <a:pt x="2170591" y="3349246"/>
                  <a:pt x="2170591" y="3354447"/>
                </a:cubicBezTo>
                <a:cubicBezTo>
                  <a:pt x="2170591" y="3354447"/>
                  <a:pt x="2175757" y="3354447"/>
                  <a:pt x="2175757" y="3359649"/>
                </a:cubicBezTo>
                <a:cubicBezTo>
                  <a:pt x="2175757" y="3359649"/>
                  <a:pt x="2170591" y="3380455"/>
                  <a:pt x="2160258" y="3375253"/>
                </a:cubicBezTo>
                <a:cubicBezTo>
                  <a:pt x="2144760" y="3364850"/>
                  <a:pt x="2139594" y="3349246"/>
                  <a:pt x="2155092" y="3328440"/>
                </a:cubicBezTo>
                <a:cubicBezTo>
                  <a:pt x="2158967" y="3323238"/>
                  <a:pt x="2165425" y="3319662"/>
                  <a:pt x="2172932" y="3318281"/>
                </a:cubicBezTo>
                <a:close/>
                <a:moveTo>
                  <a:pt x="228680" y="3317428"/>
                </a:moveTo>
                <a:cubicBezTo>
                  <a:pt x="236267" y="3319290"/>
                  <a:pt x="242725" y="3323175"/>
                  <a:pt x="246600" y="3328356"/>
                </a:cubicBezTo>
                <a:cubicBezTo>
                  <a:pt x="267264" y="3349078"/>
                  <a:pt x="262098" y="3369800"/>
                  <a:pt x="241434" y="3380161"/>
                </a:cubicBezTo>
                <a:cubicBezTo>
                  <a:pt x="225935" y="3385341"/>
                  <a:pt x="220769" y="3364619"/>
                  <a:pt x="225935" y="3359439"/>
                </a:cubicBezTo>
                <a:cubicBezTo>
                  <a:pt x="225935" y="3359439"/>
                  <a:pt x="231101" y="3354258"/>
                  <a:pt x="231101" y="3354258"/>
                </a:cubicBezTo>
                <a:cubicBezTo>
                  <a:pt x="231101" y="3349078"/>
                  <a:pt x="236267" y="3343897"/>
                  <a:pt x="231101" y="3338717"/>
                </a:cubicBezTo>
                <a:cubicBezTo>
                  <a:pt x="225935" y="3333536"/>
                  <a:pt x="220769" y="3333536"/>
                  <a:pt x="215603" y="3333536"/>
                </a:cubicBezTo>
                <a:cubicBezTo>
                  <a:pt x="200104" y="3338717"/>
                  <a:pt x="189772" y="3343897"/>
                  <a:pt x="194938" y="3369800"/>
                </a:cubicBezTo>
                <a:cubicBezTo>
                  <a:pt x="194938" y="3411244"/>
                  <a:pt x="231101" y="3411244"/>
                  <a:pt x="246600" y="3406063"/>
                </a:cubicBezTo>
                <a:cubicBezTo>
                  <a:pt x="262098" y="3406063"/>
                  <a:pt x="267264" y="3416424"/>
                  <a:pt x="267264" y="3426785"/>
                </a:cubicBezTo>
                <a:cubicBezTo>
                  <a:pt x="267264" y="3437146"/>
                  <a:pt x="267264" y="3483771"/>
                  <a:pt x="267264" y="3494132"/>
                </a:cubicBezTo>
                <a:cubicBezTo>
                  <a:pt x="267264" y="3499312"/>
                  <a:pt x="262098" y="3514854"/>
                  <a:pt x="246600" y="3504493"/>
                </a:cubicBezTo>
                <a:cubicBezTo>
                  <a:pt x="236267" y="3499312"/>
                  <a:pt x="220769" y="3488951"/>
                  <a:pt x="200104" y="3457868"/>
                </a:cubicBezTo>
                <a:cubicBezTo>
                  <a:pt x="179440" y="3431966"/>
                  <a:pt x="169107" y="3411244"/>
                  <a:pt x="169107" y="3374980"/>
                </a:cubicBezTo>
                <a:cubicBezTo>
                  <a:pt x="172982" y="3324470"/>
                  <a:pt x="205916" y="3311843"/>
                  <a:pt x="228680" y="3317428"/>
                </a:cubicBezTo>
                <a:close/>
                <a:moveTo>
                  <a:pt x="119061" y="3194356"/>
                </a:moveTo>
                <a:cubicBezTo>
                  <a:pt x="124938" y="3193712"/>
                  <a:pt x="130161" y="3195001"/>
                  <a:pt x="132773" y="3200157"/>
                </a:cubicBezTo>
                <a:cubicBezTo>
                  <a:pt x="137996" y="3200157"/>
                  <a:pt x="137996" y="3205312"/>
                  <a:pt x="143220" y="3210468"/>
                </a:cubicBezTo>
                <a:cubicBezTo>
                  <a:pt x="148444" y="3231091"/>
                  <a:pt x="169338" y="3241403"/>
                  <a:pt x="185008" y="3251714"/>
                </a:cubicBezTo>
                <a:cubicBezTo>
                  <a:pt x="190232" y="3251714"/>
                  <a:pt x="195456" y="3251714"/>
                  <a:pt x="200679" y="3256870"/>
                </a:cubicBezTo>
                <a:cubicBezTo>
                  <a:pt x="211126" y="3256870"/>
                  <a:pt x="226797" y="3256870"/>
                  <a:pt x="237244" y="3251714"/>
                </a:cubicBezTo>
                <a:cubicBezTo>
                  <a:pt x="242468" y="3251714"/>
                  <a:pt x="242468" y="3251714"/>
                  <a:pt x="247691" y="3246558"/>
                </a:cubicBezTo>
                <a:cubicBezTo>
                  <a:pt x="252915" y="3241403"/>
                  <a:pt x="268585" y="3246558"/>
                  <a:pt x="268585" y="3256870"/>
                </a:cubicBezTo>
                <a:cubicBezTo>
                  <a:pt x="268585" y="3262025"/>
                  <a:pt x="273809" y="3262025"/>
                  <a:pt x="273809" y="3267181"/>
                </a:cubicBezTo>
                <a:cubicBezTo>
                  <a:pt x="273809" y="3272337"/>
                  <a:pt x="268585" y="3277493"/>
                  <a:pt x="268585" y="3282648"/>
                </a:cubicBezTo>
                <a:cubicBezTo>
                  <a:pt x="268585" y="3292960"/>
                  <a:pt x="252915" y="3298116"/>
                  <a:pt x="247691" y="3292960"/>
                </a:cubicBezTo>
                <a:cubicBezTo>
                  <a:pt x="242468" y="3287804"/>
                  <a:pt x="242468" y="3287804"/>
                  <a:pt x="237244" y="3287804"/>
                </a:cubicBezTo>
                <a:cubicBezTo>
                  <a:pt x="226797" y="3282648"/>
                  <a:pt x="211126" y="3282648"/>
                  <a:pt x="200679" y="3282648"/>
                </a:cubicBezTo>
                <a:cubicBezTo>
                  <a:pt x="195456" y="3287804"/>
                  <a:pt x="190232" y="3287804"/>
                  <a:pt x="185008" y="3287804"/>
                </a:cubicBezTo>
                <a:cubicBezTo>
                  <a:pt x="169338" y="3298116"/>
                  <a:pt x="148444" y="3308427"/>
                  <a:pt x="143220" y="3329050"/>
                </a:cubicBezTo>
                <a:cubicBezTo>
                  <a:pt x="137996" y="3334206"/>
                  <a:pt x="137996" y="3339361"/>
                  <a:pt x="132773" y="3339361"/>
                </a:cubicBezTo>
                <a:cubicBezTo>
                  <a:pt x="117102" y="3359984"/>
                  <a:pt x="90985" y="3329050"/>
                  <a:pt x="80537" y="3313583"/>
                </a:cubicBezTo>
                <a:cubicBezTo>
                  <a:pt x="80537" y="3303271"/>
                  <a:pt x="75314" y="3292960"/>
                  <a:pt x="75314" y="3277493"/>
                </a:cubicBezTo>
                <a:cubicBezTo>
                  <a:pt x="75314" y="3241403"/>
                  <a:pt x="75314" y="3220780"/>
                  <a:pt x="101432" y="3200157"/>
                </a:cubicBezTo>
                <a:cubicBezTo>
                  <a:pt x="106655" y="3197579"/>
                  <a:pt x="113185" y="3195001"/>
                  <a:pt x="119061" y="3194356"/>
                </a:cubicBezTo>
                <a:close/>
                <a:moveTo>
                  <a:pt x="2285049" y="3188499"/>
                </a:moveTo>
                <a:cubicBezTo>
                  <a:pt x="2290215" y="3189798"/>
                  <a:pt x="2295381" y="3193695"/>
                  <a:pt x="2300547" y="3198892"/>
                </a:cubicBezTo>
                <a:cubicBezTo>
                  <a:pt x="2326378" y="3219678"/>
                  <a:pt x="2326378" y="3240464"/>
                  <a:pt x="2326378" y="3276840"/>
                </a:cubicBezTo>
                <a:cubicBezTo>
                  <a:pt x="2326378" y="3292429"/>
                  <a:pt x="2321212" y="3308019"/>
                  <a:pt x="2321212" y="3318412"/>
                </a:cubicBezTo>
                <a:cubicBezTo>
                  <a:pt x="2310880" y="3334002"/>
                  <a:pt x="2285049" y="3359984"/>
                  <a:pt x="2269551" y="3344395"/>
                </a:cubicBezTo>
                <a:cubicBezTo>
                  <a:pt x="2264384" y="3339198"/>
                  <a:pt x="2264384" y="3339198"/>
                  <a:pt x="2259218" y="3328805"/>
                </a:cubicBezTo>
                <a:cubicBezTo>
                  <a:pt x="2254052" y="3313215"/>
                  <a:pt x="2233387" y="3297626"/>
                  <a:pt x="2217889" y="3292429"/>
                </a:cubicBezTo>
                <a:cubicBezTo>
                  <a:pt x="2212723" y="3287233"/>
                  <a:pt x="2207557" y="3287233"/>
                  <a:pt x="2202390" y="3287233"/>
                </a:cubicBezTo>
                <a:cubicBezTo>
                  <a:pt x="2192058" y="3282036"/>
                  <a:pt x="2176560" y="3287233"/>
                  <a:pt x="2166227" y="3287233"/>
                </a:cubicBezTo>
                <a:cubicBezTo>
                  <a:pt x="2161061" y="3287233"/>
                  <a:pt x="2161061" y="3292429"/>
                  <a:pt x="2155895" y="3292429"/>
                </a:cubicBezTo>
                <a:cubicBezTo>
                  <a:pt x="2150729" y="3297626"/>
                  <a:pt x="2135230" y="3292429"/>
                  <a:pt x="2135230" y="3282036"/>
                </a:cubicBezTo>
                <a:cubicBezTo>
                  <a:pt x="2135230" y="3276840"/>
                  <a:pt x="2130064" y="3271643"/>
                  <a:pt x="2130064" y="3266447"/>
                </a:cubicBezTo>
                <a:cubicBezTo>
                  <a:pt x="2130064" y="3261250"/>
                  <a:pt x="2135230" y="3261250"/>
                  <a:pt x="2135230" y="3256054"/>
                </a:cubicBezTo>
                <a:cubicBezTo>
                  <a:pt x="2135230" y="3240464"/>
                  <a:pt x="2150729" y="3240464"/>
                  <a:pt x="2155895" y="3245661"/>
                </a:cubicBezTo>
                <a:cubicBezTo>
                  <a:pt x="2161061" y="3245661"/>
                  <a:pt x="2161061" y="3245661"/>
                  <a:pt x="2166227" y="3245661"/>
                </a:cubicBezTo>
                <a:cubicBezTo>
                  <a:pt x="2176560" y="3250857"/>
                  <a:pt x="2192058" y="3250857"/>
                  <a:pt x="2202390" y="3250857"/>
                </a:cubicBezTo>
                <a:cubicBezTo>
                  <a:pt x="2207557" y="3250857"/>
                  <a:pt x="2212723" y="3245661"/>
                  <a:pt x="2217889" y="3245661"/>
                </a:cubicBezTo>
                <a:cubicBezTo>
                  <a:pt x="2233387" y="3235268"/>
                  <a:pt x="2254052" y="3224874"/>
                  <a:pt x="2259218" y="3209285"/>
                </a:cubicBezTo>
                <a:cubicBezTo>
                  <a:pt x="2264384" y="3198892"/>
                  <a:pt x="2264384" y="3198892"/>
                  <a:pt x="2269551" y="3193695"/>
                </a:cubicBezTo>
                <a:cubicBezTo>
                  <a:pt x="2274717" y="3188499"/>
                  <a:pt x="2279883" y="3187200"/>
                  <a:pt x="2285049" y="3188499"/>
                </a:cubicBezTo>
                <a:close/>
                <a:moveTo>
                  <a:pt x="2138948" y="3038185"/>
                </a:moveTo>
                <a:cubicBezTo>
                  <a:pt x="2142177" y="3034934"/>
                  <a:pt x="2147343" y="3033633"/>
                  <a:pt x="2155092" y="3038835"/>
                </a:cubicBezTo>
                <a:cubicBezTo>
                  <a:pt x="2191255" y="3054439"/>
                  <a:pt x="2232585" y="3116857"/>
                  <a:pt x="2232585" y="3163670"/>
                </a:cubicBezTo>
                <a:cubicBezTo>
                  <a:pt x="2227419" y="3231290"/>
                  <a:pt x="2170591" y="3226088"/>
                  <a:pt x="2149926" y="3210484"/>
                </a:cubicBezTo>
                <a:cubicBezTo>
                  <a:pt x="2134428" y="3189678"/>
                  <a:pt x="2139594" y="3168872"/>
                  <a:pt x="2155092" y="3163670"/>
                </a:cubicBezTo>
                <a:cubicBezTo>
                  <a:pt x="2170591" y="3153267"/>
                  <a:pt x="2175757" y="3174073"/>
                  <a:pt x="2175757" y="3179275"/>
                </a:cubicBezTo>
                <a:cubicBezTo>
                  <a:pt x="2170591" y="3179275"/>
                  <a:pt x="2170591" y="3179275"/>
                  <a:pt x="2170591" y="3184476"/>
                </a:cubicBezTo>
                <a:cubicBezTo>
                  <a:pt x="2170591" y="3189678"/>
                  <a:pt x="2165425" y="3189678"/>
                  <a:pt x="2170591" y="3194879"/>
                </a:cubicBezTo>
                <a:cubicBezTo>
                  <a:pt x="2175757" y="3200081"/>
                  <a:pt x="2180923" y="3200081"/>
                  <a:pt x="2186089" y="3200081"/>
                </a:cubicBezTo>
                <a:cubicBezTo>
                  <a:pt x="2201588" y="3200081"/>
                  <a:pt x="2211920" y="3189678"/>
                  <a:pt x="2211920" y="3163670"/>
                </a:cubicBezTo>
                <a:cubicBezTo>
                  <a:pt x="2211920" y="3127260"/>
                  <a:pt x="2170591" y="3122059"/>
                  <a:pt x="2155092" y="3122059"/>
                </a:cubicBezTo>
                <a:cubicBezTo>
                  <a:pt x="2139594" y="3127260"/>
                  <a:pt x="2134428" y="3111656"/>
                  <a:pt x="2134428" y="3106454"/>
                </a:cubicBezTo>
                <a:cubicBezTo>
                  <a:pt x="2134428" y="3096051"/>
                  <a:pt x="2134428" y="3054439"/>
                  <a:pt x="2134428" y="3049238"/>
                </a:cubicBezTo>
                <a:cubicBezTo>
                  <a:pt x="2134428" y="3046637"/>
                  <a:pt x="2135719" y="3041436"/>
                  <a:pt x="2138948" y="3038185"/>
                </a:cubicBezTo>
                <a:close/>
                <a:moveTo>
                  <a:pt x="246600" y="3029250"/>
                </a:moveTo>
                <a:cubicBezTo>
                  <a:pt x="262098" y="3024070"/>
                  <a:pt x="267264" y="3034431"/>
                  <a:pt x="267264" y="3044792"/>
                </a:cubicBezTo>
                <a:cubicBezTo>
                  <a:pt x="267264" y="3049972"/>
                  <a:pt x="267264" y="3101777"/>
                  <a:pt x="267264" y="3106958"/>
                </a:cubicBezTo>
                <a:cubicBezTo>
                  <a:pt x="267264" y="3117319"/>
                  <a:pt x="262098" y="3127680"/>
                  <a:pt x="246600" y="3127680"/>
                </a:cubicBezTo>
                <a:cubicBezTo>
                  <a:pt x="231101" y="3127680"/>
                  <a:pt x="194938" y="3127680"/>
                  <a:pt x="194938" y="3163943"/>
                </a:cubicBezTo>
                <a:cubicBezTo>
                  <a:pt x="189772" y="3189846"/>
                  <a:pt x="200104" y="3200207"/>
                  <a:pt x="215603" y="3200207"/>
                </a:cubicBezTo>
                <a:cubicBezTo>
                  <a:pt x="220769" y="3200207"/>
                  <a:pt x="225935" y="3200207"/>
                  <a:pt x="231101" y="3195026"/>
                </a:cubicBezTo>
                <a:cubicBezTo>
                  <a:pt x="236267" y="3189846"/>
                  <a:pt x="231101" y="3189846"/>
                  <a:pt x="231101" y="3184665"/>
                </a:cubicBezTo>
                <a:cubicBezTo>
                  <a:pt x="231101" y="3179485"/>
                  <a:pt x="225935" y="3174304"/>
                  <a:pt x="225935" y="3174304"/>
                </a:cubicBezTo>
                <a:cubicBezTo>
                  <a:pt x="220769" y="3169124"/>
                  <a:pt x="225935" y="3153582"/>
                  <a:pt x="241434" y="3158763"/>
                </a:cubicBezTo>
                <a:cubicBezTo>
                  <a:pt x="262098" y="3163943"/>
                  <a:pt x="267264" y="3189846"/>
                  <a:pt x="251766" y="3210568"/>
                </a:cubicBezTo>
                <a:cubicBezTo>
                  <a:pt x="231101" y="3226109"/>
                  <a:pt x="174274" y="3231290"/>
                  <a:pt x="169107" y="3163943"/>
                </a:cubicBezTo>
                <a:cubicBezTo>
                  <a:pt x="169107" y="3132860"/>
                  <a:pt x="184606" y="3106958"/>
                  <a:pt x="205270" y="3081055"/>
                </a:cubicBezTo>
                <a:cubicBezTo>
                  <a:pt x="225935" y="3049972"/>
                  <a:pt x="236267" y="3034431"/>
                  <a:pt x="246600" y="3029250"/>
                </a:cubicBezTo>
                <a:close/>
                <a:moveTo>
                  <a:pt x="137874" y="2977068"/>
                </a:moveTo>
                <a:cubicBezTo>
                  <a:pt x="156112" y="2981619"/>
                  <a:pt x="173047" y="2997224"/>
                  <a:pt x="175652" y="3033634"/>
                </a:cubicBezTo>
                <a:cubicBezTo>
                  <a:pt x="175652" y="3064843"/>
                  <a:pt x="160020" y="3085649"/>
                  <a:pt x="144387" y="3111656"/>
                </a:cubicBezTo>
                <a:cubicBezTo>
                  <a:pt x="123544" y="3137664"/>
                  <a:pt x="113123" y="3153268"/>
                  <a:pt x="102701" y="3158470"/>
                </a:cubicBezTo>
                <a:cubicBezTo>
                  <a:pt x="87069" y="3163671"/>
                  <a:pt x="81858" y="3153268"/>
                  <a:pt x="81858" y="3142865"/>
                </a:cubicBezTo>
                <a:cubicBezTo>
                  <a:pt x="81858" y="3137664"/>
                  <a:pt x="81858" y="3096052"/>
                  <a:pt x="81858" y="3090850"/>
                </a:cubicBezTo>
                <a:cubicBezTo>
                  <a:pt x="81858" y="3080447"/>
                  <a:pt x="87069" y="3070044"/>
                  <a:pt x="102701" y="3070044"/>
                </a:cubicBezTo>
                <a:cubicBezTo>
                  <a:pt x="118333" y="3070044"/>
                  <a:pt x="154809" y="3059642"/>
                  <a:pt x="154809" y="3028433"/>
                </a:cubicBezTo>
                <a:cubicBezTo>
                  <a:pt x="154809" y="3012828"/>
                  <a:pt x="139176" y="3002425"/>
                  <a:pt x="128755" y="3002425"/>
                </a:cubicBezTo>
                <a:cubicBezTo>
                  <a:pt x="123544" y="2997224"/>
                  <a:pt x="118333" y="3002425"/>
                  <a:pt x="113123" y="3007627"/>
                </a:cubicBezTo>
                <a:cubicBezTo>
                  <a:pt x="113123" y="3012828"/>
                  <a:pt x="113123" y="3012828"/>
                  <a:pt x="113123" y="3018030"/>
                </a:cubicBezTo>
                <a:cubicBezTo>
                  <a:pt x="118333" y="3023231"/>
                  <a:pt x="128755" y="3033634"/>
                  <a:pt x="118333" y="3038836"/>
                </a:cubicBezTo>
                <a:cubicBezTo>
                  <a:pt x="118333" y="3044037"/>
                  <a:pt x="113123" y="3044037"/>
                  <a:pt x="102701" y="3038836"/>
                </a:cubicBezTo>
                <a:cubicBezTo>
                  <a:pt x="81858" y="3033634"/>
                  <a:pt x="81858" y="3007627"/>
                  <a:pt x="92279" y="2986821"/>
                </a:cubicBezTo>
                <a:cubicBezTo>
                  <a:pt x="100096" y="2979018"/>
                  <a:pt x="119636" y="2972517"/>
                  <a:pt x="137874" y="2977068"/>
                </a:cubicBezTo>
                <a:close/>
                <a:moveTo>
                  <a:pt x="2284207" y="2976907"/>
                </a:moveTo>
                <a:cubicBezTo>
                  <a:pt x="2299476" y="2982095"/>
                  <a:pt x="2314745" y="2992471"/>
                  <a:pt x="2314745" y="3013222"/>
                </a:cubicBezTo>
                <a:cubicBezTo>
                  <a:pt x="2314745" y="3023598"/>
                  <a:pt x="2314745" y="3039161"/>
                  <a:pt x="2304565" y="3044349"/>
                </a:cubicBezTo>
                <a:cubicBezTo>
                  <a:pt x="2294386" y="3044349"/>
                  <a:pt x="2289297" y="3039161"/>
                  <a:pt x="2284207" y="3039161"/>
                </a:cubicBezTo>
                <a:cubicBezTo>
                  <a:pt x="2279117" y="3028786"/>
                  <a:pt x="2284207" y="3023598"/>
                  <a:pt x="2289297" y="3018410"/>
                </a:cubicBezTo>
                <a:cubicBezTo>
                  <a:pt x="2289297" y="3013222"/>
                  <a:pt x="2289297" y="3013222"/>
                  <a:pt x="2289297" y="3008034"/>
                </a:cubicBezTo>
                <a:cubicBezTo>
                  <a:pt x="2284207" y="3002846"/>
                  <a:pt x="2279117" y="2997659"/>
                  <a:pt x="2274028" y="2997659"/>
                </a:cubicBezTo>
                <a:cubicBezTo>
                  <a:pt x="2263849" y="2997659"/>
                  <a:pt x="2248580" y="3013222"/>
                  <a:pt x="2248580" y="3028786"/>
                </a:cubicBezTo>
                <a:cubicBezTo>
                  <a:pt x="2248580" y="3059913"/>
                  <a:pt x="2284207" y="3080664"/>
                  <a:pt x="2299476" y="3075477"/>
                </a:cubicBezTo>
                <a:cubicBezTo>
                  <a:pt x="2314745" y="3075477"/>
                  <a:pt x="2319834" y="3085852"/>
                  <a:pt x="2319834" y="3096228"/>
                </a:cubicBezTo>
                <a:cubicBezTo>
                  <a:pt x="2319834" y="3106604"/>
                  <a:pt x="2319834" y="3137731"/>
                  <a:pt x="2319834" y="3142919"/>
                </a:cubicBezTo>
                <a:cubicBezTo>
                  <a:pt x="2319834" y="3153295"/>
                  <a:pt x="2314745" y="3163670"/>
                  <a:pt x="2299476" y="3158482"/>
                </a:cubicBezTo>
                <a:cubicBezTo>
                  <a:pt x="2289297" y="3153295"/>
                  <a:pt x="2274028" y="3142919"/>
                  <a:pt x="2253669" y="3111792"/>
                </a:cubicBezTo>
                <a:cubicBezTo>
                  <a:pt x="2233311" y="3085852"/>
                  <a:pt x="2228221" y="3065101"/>
                  <a:pt x="2228221" y="3033974"/>
                </a:cubicBezTo>
                <a:cubicBezTo>
                  <a:pt x="2233311" y="2997659"/>
                  <a:pt x="2248580" y="2971719"/>
                  <a:pt x="2284207" y="2976907"/>
                </a:cubicBezTo>
                <a:close/>
                <a:moveTo>
                  <a:pt x="2186892" y="2832119"/>
                </a:moveTo>
                <a:cubicBezTo>
                  <a:pt x="2186892" y="2832119"/>
                  <a:pt x="2192058" y="2837316"/>
                  <a:pt x="2192058" y="2842512"/>
                </a:cubicBezTo>
                <a:cubicBezTo>
                  <a:pt x="2197224" y="2852905"/>
                  <a:pt x="2207557" y="2873691"/>
                  <a:pt x="2207557" y="2873691"/>
                </a:cubicBezTo>
                <a:cubicBezTo>
                  <a:pt x="2228221" y="2904871"/>
                  <a:pt x="2264384" y="2904871"/>
                  <a:pt x="2279883" y="2899674"/>
                </a:cubicBezTo>
                <a:cubicBezTo>
                  <a:pt x="2285049" y="2899674"/>
                  <a:pt x="2290215" y="2899674"/>
                  <a:pt x="2295381" y="2899674"/>
                </a:cubicBezTo>
                <a:cubicBezTo>
                  <a:pt x="2300547" y="2894478"/>
                  <a:pt x="2310880" y="2889281"/>
                  <a:pt x="2321212" y="2899674"/>
                </a:cubicBezTo>
                <a:cubicBezTo>
                  <a:pt x="2326378" y="2904871"/>
                  <a:pt x="2326378" y="2930853"/>
                  <a:pt x="2321212" y="2936050"/>
                </a:cubicBezTo>
                <a:cubicBezTo>
                  <a:pt x="2310880" y="2946443"/>
                  <a:pt x="2300547" y="2941246"/>
                  <a:pt x="2295381" y="2936050"/>
                </a:cubicBezTo>
                <a:cubicBezTo>
                  <a:pt x="2290215" y="2936050"/>
                  <a:pt x="2285049" y="2936050"/>
                  <a:pt x="2279883" y="2936050"/>
                </a:cubicBezTo>
                <a:cubicBezTo>
                  <a:pt x="2264384" y="2930853"/>
                  <a:pt x="2228221" y="2936050"/>
                  <a:pt x="2207557" y="2967229"/>
                </a:cubicBezTo>
                <a:cubicBezTo>
                  <a:pt x="2207557" y="2967229"/>
                  <a:pt x="2197224" y="2988015"/>
                  <a:pt x="2192058" y="2998408"/>
                </a:cubicBezTo>
                <a:cubicBezTo>
                  <a:pt x="2192058" y="3003605"/>
                  <a:pt x="2192058" y="3008801"/>
                  <a:pt x="2186892" y="3008801"/>
                </a:cubicBezTo>
                <a:cubicBezTo>
                  <a:pt x="2166227" y="3008801"/>
                  <a:pt x="2140396" y="2956836"/>
                  <a:pt x="2135230" y="2941246"/>
                </a:cubicBezTo>
                <a:cubicBezTo>
                  <a:pt x="2130064" y="2925657"/>
                  <a:pt x="2130064" y="2910067"/>
                  <a:pt x="2135230" y="2894478"/>
                </a:cubicBezTo>
                <a:cubicBezTo>
                  <a:pt x="2140396" y="2878888"/>
                  <a:pt x="2166227" y="2832119"/>
                  <a:pt x="2186892" y="2832119"/>
                </a:cubicBezTo>
                <a:close/>
                <a:moveTo>
                  <a:pt x="216349" y="2832119"/>
                </a:moveTo>
                <a:cubicBezTo>
                  <a:pt x="221573" y="2832119"/>
                  <a:pt x="226796" y="2837315"/>
                  <a:pt x="237244" y="2847708"/>
                </a:cubicBezTo>
                <a:cubicBezTo>
                  <a:pt x="252914" y="2863298"/>
                  <a:pt x="263361" y="2873691"/>
                  <a:pt x="268585" y="2894477"/>
                </a:cubicBezTo>
                <a:cubicBezTo>
                  <a:pt x="273808" y="2910067"/>
                  <a:pt x="273808" y="2925656"/>
                  <a:pt x="268585" y="2941246"/>
                </a:cubicBezTo>
                <a:cubicBezTo>
                  <a:pt x="263361" y="2962032"/>
                  <a:pt x="252914" y="2977622"/>
                  <a:pt x="237244" y="2993211"/>
                </a:cubicBezTo>
                <a:cubicBezTo>
                  <a:pt x="232020" y="2998408"/>
                  <a:pt x="226796" y="3003604"/>
                  <a:pt x="221573" y="3003604"/>
                </a:cubicBezTo>
                <a:cubicBezTo>
                  <a:pt x="216349" y="3008801"/>
                  <a:pt x="211126" y="3003604"/>
                  <a:pt x="211126" y="2998408"/>
                </a:cubicBezTo>
                <a:cubicBezTo>
                  <a:pt x="195455" y="2967229"/>
                  <a:pt x="153667" y="2930853"/>
                  <a:pt x="122325" y="2936049"/>
                </a:cubicBezTo>
                <a:cubicBezTo>
                  <a:pt x="117102" y="2936049"/>
                  <a:pt x="111878" y="2936049"/>
                  <a:pt x="106655" y="2936049"/>
                </a:cubicBezTo>
                <a:cubicBezTo>
                  <a:pt x="101431" y="2941246"/>
                  <a:pt x="90984" y="2946442"/>
                  <a:pt x="80537" y="2936049"/>
                </a:cubicBezTo>
                <a:cubicBezTo>
                  <a:pt x="75313" y="2930853"/>
                  <a:pt x="75313" y="2910067"/>
                  <a:pt x="80537" y="2899674"/>
                </a:cubicBezTo>
                <a:cubicBezTo>
                  <a:pt x="90984" y="2894477"/>
                  <a:pt x="101431" y="2899674"/>
                  <a:pt x="106655" y="2904870"/>
                </a:cubicBezTo>
                <a:cubicBezTo>
                  <a:pt x="111878" y="2904870"/>
                  <a:pt x="117102" y="2904870"/>
                  <a:pt x="122325" y="2904870"/>
                </a:cubicBezTo>
                <a:cubicBezTo>
                  <a:pt x="137996" y="2910067"/>
                  <a:pt x="169337" y="2904870"/>
                  <a:pt x="195455" y="2873691"/>
                </a:cubicBezTo>
                <a:cubicBezTo>
                  <a:pt x="195455" y="2873691"/>
                  <a:pt x="200679" y="2852905"/>
                  <a:pt x="205902" y="2842512"/>
                </a:cubicBezTo>
                <a:cubicBezTo>
                  <a:pt x="211126" y="2837315"/>
                  <a:pt x="211126" y="2832119"/>
                  <a:pt x="216349" y="2832119"/>
                </a:cubicBezTo>
                <a:close/>
                <a:moveTo>
                  <a:pt x="85215" y="2686897"/>
                </a:moveTo>
                <a:cubicBezTo>
                  <a:pt x="88515" y="2683681"/>
                  <a:pt x="93796" y="2682395"/>
                  <a:pt x="101718" y="2687540"/>
                </a:cubicBezTo>
                <a:cubicBezTo>
                  <a:pt x="112280" y="2687540"/>
                  <a:pt x="122841" y="2702977"/>
                  <a:pt x="143965" y="2728705"/>
                </a:cubicBezTo>
                <a:cubicBezTo>
                  <a:pt x="159808" y="2754432"/>
                  <a:pt x="175651" y="2785306"/>
                  <a:pt x="175651" y="2816179"/>
                </a:cubicBezTo>
                <a:cubicBezTo>
                  <a:pt x="175651" y="2872780"/>
                  <a:pt x="106999" y="2877925"/>
                  <a:pt x="91156" y="2852198"/>
                </a:cubicBezTo>
                <a:cubicBezTo>
                  <a:pt x="75313" y="2831615"/>
                  <a:pt x="80594" y="2805888"/>
                  <a:pt x="96437" y="2800742"/>
                </a:cubicBezTo>
                <a:cubicBezTo>
                  <a:pt x="106999" y="2795597"/>
                  <a:pt x="117560" y="2795597"/>
                  <a:pt x="117560" y="2800742"/>
                </a:cubicBezTo>
                <a:cubicBezTo>
                  <a:pt x="128122" y="2805888"/>
                  <a:pt x="117560" y="2816179"/>
                  <a:pt x="112280" y="2821324"/>
                </a:cubicBezTo>
                <a:cubicBezTo>
                  <a:pt x="112280" y="2826470"/>
                  <a:pt x="112280" y="2826470"/>
                  <a:pt x="112280" y="2831615"/>
                </a:cubicBezTo>
                <a:cubicBezTo>
                  <a:pt x="117560" y="2836761"/>
                  <a:pt x="122841" y="2841906"/>
                  <a:pt x="128122" y="2836761"/>
                </a:cubicBezTo>
                <a:cubicBezTo>
                  <a:pt x="138684" y="2836761"/>
                  <a:pt x="154527" y="2826470"/>
                  <a:pt x="154527" y="2811033"/>
                </a:cubicBezTo>
                <a:cubicBezTo>
                  <a:pt x="154527" y="2780160"/>
                  <a:pt x="117560" y="2769869"/>
                  <a:pt x="101718" y="2769869"/>
                </a:cubicBezTo>
                <a:cubicBezTo>
                  <a:pt x="85875" y="2769869"/>
                  <a:pt x="80594" y="2759578"/>
                  <a:pt x="80594" y="2749287"/>
                </a:cubicBezTo>
                <a:cubicBezTo>
                  <a:pt x="80594" y="2744141"/>
                  <a:pt x="80594" y="2708122"/>
                  <a:pt x="80594" y="2697831"/>
                </a:cubicBezTo>
                <a:cubicBezTo>
                  <a:pt x="80594" y="2695259"/>
                  <a:pt x="81914" y="2690113"/>
                  <a:pt x="85215" y="2686897"/>
                </a:cubicBezTo>
                <a:close/>
                <a:moveTo>
                  <a:pt x="2299170" y="2686778"/>
                </a:moveTo>
                <a:cubicBezTo>
                  <a:pt x="2314669" y="2681612"/>
                  <a:pt x="2319835" y="2691944"/>
                  <a:pt x="2319835" y="2702276"/>
                </a:cubicBezTo>
                <a:cubicBezTo>
                  <a:pt x="2319835" y="2707443"/>
                  <a:pt x="2319835" y="2738439"/>
                  <a:pt x="2319835" y="2748772"/>
                </a:cubicBezTo>
                <a:cubicBezTo>
                  <a:pt x="2319835" y="2753938"/>
                  <a:pt x="2314669" y="2769436"/>
                  <a:pt x="2299170" y="2764270"/>
                </a:cubicBezTo>
                <a:cubicBezTo>
                  <a:pt x="2283672" y="2764270"/>
                  <a:pt x="2242342" y="2779769"/>
                  <a:pt x="2247509" y="2810766"/>
                </a:cubicBezTo>
                <a:cubicBezTo>
                  <a:pt x="2247509" y="2826264"/>
                  <a:pt x="2263007" y="2836596"/>
                  <a:pt x="2273339" y="2836596"/>
                </a:cubicBezTo>
                <a:cubicBezTo>
                  <a:pt x="2278505" y="2841763"/>
                  <a:pt x="2283672" y="2836596"/>
                  <a:pt x="2288838" y="2831430"/>
                </a:cubicBezTo>
                <a:cubicBezTo>
                  <a:pt x="2288838" y="2826264"/>
                  <a:pt x="2288838" y="2826264"/>
                  <a:pt x="2288838" y="2821098"/>
                </a:cubicBezTo>
                <a:cubicBezTo>
                  <a:pt x="2283672" y="2815932"/>
                  <a:pt x="2273339" y="2805600"/>
                  <a:pt x="2283672" y="2800433"/>
                </a:cubicBezTo>
                <a:cubicBezTo>
                  <a:pt x="2283672" y="2795267"/>
                  <a:pt x="2294004" y="2795267"/>
                  <a:pt x="2304336" y="2800433"/>
                </a:cubicBezTo>
                <a:cubicBezTo>
                  <a:pt x="2319835" y="2805600"/>
                  <a:pt x="2319835" y="2831430"/>
                  <a:pt x="2304336" y="2852095"/>
                </a:cubicBezTo>
                <a:cubicBezTo>
                  <a:pt x="2294004" y="2867593"/>
                  <a:pt x="2232010" y="2877926"/>
                  <a:pt x="2226844" y="2810766"/>
                </a:cubicBezTo>
                <a:cubicBezTo>
                  <a:pt x="2221678" y="2779769"/>
                  <a:pt x="2232010" y="2759104"/>
                  <a:pt x="2252675" y="2733273"/>
                </a:cubicBezTo>
                <a:cubicBezTo>
                  <a:pt x="2273339" y="2702276"/>
                  <a:pt x="2288838" y="2691944"/>
                  <a:pt x="2299170" y="2686778"/>
                </a:cubicBezTo>
                <a:close/>
                <a:moveTo>
                  <a:pt x="2171270" y="2626706"/>
                </a:moveTo>
                <a:cubicBezTo>
                  <a:pt x="2197221" y="2622606"/>
                  <a:pt x="2231821" y="2638042"/>
                  <a:pt x="2231821" y="2688211"/>
                </a:cubicBezTo>
                <a:cubicBezTo>
                  <a:pt x="2236947" y="2729376"/>
                  <a:pt x="2195939" y="2791122"/>
                  <a:pt x="2154931" y="2811704"/>
                </a:cubicBezTo>
                <a:cubicBezTo>
                  <a:pt x="2139554" y="2816850"/>
                  <a:pt x="2134428" y="2806559"/>
                  <a:pt x="2134428" y="2796268"/>
                </a:cubicBezTo>
                <a:cubicBezTo>
                  <a:pt x="2134428" y="2791122"/>
                  <a:pt x="2134428" y="2749958"/>
                  <a:pt x="2134428" y="2739667"/>
                </a:cubicBezTo>
                <a:cubicBezTo>
                  <a:pt x="2134428" y="2734521"/>
                  <a:pt x="2139554" y="2719085"/>
                  <a:pt x="2154931" y="2724230"/>
                </a:cubicBezTo>
                <a:cubicBezTo>
                  <a:pt x="2170309" y="2724230"/>
                  <a:pt x="2211317" y="2724230"/>
                  <a:pt x="2211317" y="2683066"/>
                </a:cubicBezTo>
                <a:cubicBezTo>
                  <a:pt x="2211317" y="2662484"/>
                  <a:pt x="2201065" y="2647047"/>
                  <a:pt x="2185687" y="2647047"/>
                </a:cubicBezTo>
                <a:cubicBezTo>
                  <a:pt x="2180561" y="2647047"/>
                  <a:pt x="2175435" y="2647047"/>
                  <a:pt x="2170309" y="2652193"/>
                </a:cubicBezTo>
                <a:cubicBezTo>
                  <a:pt x="2165183" y="2657338"/>
                  <a:pt x="2170309" y="2657338"/>
                  <a:pt x="2170309" y="2662484"/>
                </a:cubicBezTo>
                <a:cubicBezTo>
                  <a:pt x="2170309" y="2667629"/>
                  <a:pt x="2175435" y="2667629"/>
                  <a:pt x="2175435" y="2672775"/>
                </a:cubicBezTo>
                <a:cubicBezTo>
                  <a:pt x="2180561" y="2677920"/>
                  <a:pt x="2175435" y="2693357"/>
                  <a:pt x="2160057" y="2688211"/>
                </a:cubicBezTo>
                <a:cubicBezTo>
                  <a:pt x="2139554" y="2683066"/>
                  <a:pt x="2134428" y="2657338"/>
                  <a:pt x="2149805" y="2636756"/>
                </a:cubicBezTo>
                <a:cubicBezTo>
                  <a:pt x="2154931" y="2631610"/>
                  <a:pt x="2162620" y="2628073"/>
                  <a:pt x="2171270" y="2626706"/>
                </a:cubicBezTo>
                <a:close/>
                <a:moveTo>
                  <a:pt x="233039" y="2625865"/>
                </a:moveTo>
                <a:cubicBezTo>
                  <a:pt x="241111" y="2627707"/>
                  <a:pt x="247892" y="2631551"/>
                  <a:pt x="251766" y="2636677"/>
                </a:cubicBezTo>
                <a:cubicBezTo>
                  <a:pt x="267265" y="2657181"/>
                  <a:pt x="262099" y="2682811"/>
                  <a:pt x="241434" y="2687937"/>
                </a:cubicBezTo>
                <a:cubicBezTo>
                  <a:pt x="225936" y="2693063"/>
                  <a:pt x="220769" y="2677685"/>
                  <a:pt x="225936" y="2672559"/>
                </a:cubicBezTo>
                <a:cubicBezTo>
                  <a:pt x="225936" y="2667433"/>
                  <a:pt x="231102" y="2667433"/>
                  <a:pt x="231102" y="2662307"/>
                </a:cubicBezTo>
                <a:cubicBezTo>
                  <a:pt x="231102" y="2657181"/>
                  <a:pt x="236268" y="2657181"/>
                  <a:pt x="231102" y="2652055"/>
                </a:cubicBezTo>
                <a:cubicBezTo>
                  <a:pt x="225936" y="2646929"/>
                  <a:pt x="220769" y="2646929"/>
                  <a:pt x="215603" y="2646929"/>
                </a:cubicBezTo>
                <a:cubicBezTo>
                  <a:pt x="200105" y="2646929"/>
                  <a:pt x="189773" y="2657181"/>
                  <a:pt x="194939" y="2677685"/>
                </a:cubicBezTo>
                <a:cubicBezTo>
                  <a:pt x="194939" y="2718693"/>
                  <a:pt x="231102" y="2718693"/>
                  <a:pt x="246600" y="2718693"/>
                </a:cubicBezTo>
                <a:cubicBezTo>
                  <a:pt x="262099" y="2718693"/>
                  <a:pt x="267265" y="2728945"/>
                  <a:pt x="267265" y="2739197"/>
                </a:cubicBezTo>
                <a:cubicBezTo>
                  <a:pt x="267265" y="2744323"/>
                  <a:pt x="267265" y="2790456"/>
                  <a:pt x="267265" y="2800708"/>
                </a:cubicBezTo>
                <a:cubicBezTo>
                  <a:pt x="267265" y="2805834"/>
                  <a:pt x="262099" y="2821212"/>
                  <a:pt x="246600" y="2810960"/>
                </a:cubicBezTo>
                <a:cubicBezTo>
                  <a:pt x="236268" y="2805834"/>
                  <a:pt x="225936" y="2795582"/>
                  <a:pt x="205271" y="2764827"/>
                </a:cubicBezTo>
                <a:cubicBezTo>
                  <a:pt x="189773" y="2739197"/>
                  <a:pt x="169108" y="2718693"/>
                  <a:pt x="169108" y="2682811"/>
                </a:cubicBezTo>
                <a:cubicBezTo>
                  <a:pt x="172983" y="2632833"/>
                  <a:pt x="208823" y="2620338"/>
                  <a:pt x="233039" y="2625865"/>
                </a:cubicBezTo>
                <a:close/>
                <a:moveTo>
                  <a:pt x="117102" y="2500715"/>
                </a:moveTo>
                <a:cubicBezTo>
                  <a:pt x="122326" y="2500071"/>
                  <a:pt x="127549" y="2501360"/>
                  <a:pt x="132773" y="2506516"/>
                </a:cubicBezTo>
                <a:cubicBezTo>
                  <a:pt x="132773" y="2506516"/>
                  <a:pt x="137996" y="2511671"/>
                  <a:pt x="137996" y="2516827"/>
                </a:cubicBezTo>
                <a:cubicBezTo>
                  <a:pt x="148444" y="2537450"/>
                  <a:pt x="169338" y="2547762"/>
                  <a:pt x="185008" y="2558073"/>
                </a:cubicBezTo>
                <a:cubicBezTo>
                  <a:pt x="190232" y="2558073"/>
                  <a:pt x="195456" y="2563229"/>
                  <a:pt x="200679" y="2563229"/>
                </a:cubicBezTo>
                <a:cubicBezTo>
                  <a:pt x="211126" y="2563229"/>
                  <a:pt x="226797" y="2563229"/>
                  <a:pt x="237244" y="2558073"/>
                </a:cubicBezTo>
                <a:cubicBezTo>
                  <a:pt x="242468" y="2558073"/>
                  <a:pt x="242468" y="2552917"/>
                  <a:pt x="247691" y="2552917"/>
                </a:cubicBezTo>
                <a:cubicBezTo>
                  <a:pt x="252915" y="2547762"/>
                  <a:pt x="268585" y="2552917"/>
                  <a:pt x="268585" y="2563229"/>
                </a:cubicBezTo>
                <a:cubicBezTo>
                  <a:pt x="268585" y="2568384"/>
                  <a:pt x="273809" y="2573540"/>
                  <a:pt x="273809" y="2578696"/>
                </a:cubicBezTo>
                <a:cubicBezTo>
                  <a:pt x="273809" y="2583852"/>
                  <a:pt x="268585" y="2583852"/>
                  <a:pt x="268585" y="2589007"/>
                </a:cubicBezTo>
                <a:cubicBezTo>
                  <a:pt x="268585" y="2604475"/>
                  <a:pt x="252915" y="2604475"/>
                  <a:pt x="247691" y="2599319"/>
                </a:cubicBezTo>
                <a:cubicBezTo>
                  <a:pt x="242468" y="2599319"/>
                  <a:pt x="242468" y="2594163"/>
                  <a:pt x="237244" y="2594163"/>
                </a:cubicBezTo>
                <a:cubicBezTo>
                  <a:pt x="226797" y="2589007"/>
                  <a:pt x="211126" y="2589007"/>
                  <a:pt x="200679" y="2594163"/>
                </a:cubicBezTo>
                <a:cubicBezTo>
                  <a:pt x="195456" y="2594163"/>
                  <a:pt x="190232" y="2594163"/>
                  <a:pt x="185008" y="2599319"/>
                </a:cubicBezTo>
                <a:cubicBezTo>
                  <a:pt x="169338" y="2604475"/>
                  <a:pt x="148444" y="2619942"/>
                  <a:pt x="143220" y="2635409"/>
                </a:cubicBezTo>
                <a:cubicBezTo>
                  <a:pt x="137996" y="2640565"/>
                  <a:pt x="137996" y="2645720"/>
                  <a:pt x="132773" y="2650876"/>
                </a:cubicBezTo>
                <a:cubicBezTo>
                  <a:pt x="117102" y="2666343"/>
                  <a:pt x="90985" y="2635409"/>
                  <a:pt x="80537" y="2625097"/>
                </a:cubicBezTo>
                <a:cubicBezTo>
                  <a:pt x="80537" y="2614786"/>
                  <a:pt x="75314" y="2599319"/>
                  <a:pt x="75314" y="2583852"/>
                </a:cubicBezTo>
                <a:cubicBezTo>
                  <a:pt x="75314" y="2552917"/>
                  <a:pt x="75314" y="2527139"/>
                  <a:pt x="101432" y="2506516"/>
                </a:cubicBezTo>
                <a:cubicBezTo>
                  <a:pt x="106655" y="2503938"/>
                  <a:pt x="111879" y="2501360"/>
                  <a:pt x="117102" y="2500715"/>
                </a:cubicBezTo>
                <a:close/>
                <a:moveTo>
                  <a:pt x="2283112" y="2496974"/>
                </a:moveTo>
                <a:cubicBezTo>
                  <a:pt x="2288924" y="2498257"/>
                  <a:pt x="2295382" y="2502106"/>
                  <a:pt x="2300548" y="2507239"/>
                </a:cubicBezTo>
                <a:cubicBezTo>
                  <a:pt x="2326379" y="2527768"/>
                  <a:pt x="2326379" y="2553430"/>
                  <a:pt x="2326379" y="2584225"/>
                </a:cubicBezTo>
                <a:cubicBezTo>
                  <a:pt x="2326379" y="2599622"/>
                  <a:pt x="2321213" y="2615019"/>
                  <a:pt x="2321213" y="2625284"/>
                </a:cubicBezTo>
                <a:cubicBezTo>
                  <a:pt x="2310880" y="2640681"/>
                  <a:pt x="2285049" y="2666343"/>
                  <a:pt x="2269551" y="2650946"/>
                </a:cubicBezTo>
                <a:cubicBezTo>
                  <a:pt x="2264385" y="2650946"/>
                  <a:pt x="2264385" y="2645813"/>
                  <a:pt x="2259219" y="2640681"/>
                </a:cubicBezTo>
                <a:cubicBezTo>
                  <a:pt x="2254053" y="2620151"/>
                  <a:pt x="2233388" y="2604754"/>
                  <a:pt x="2217889" y="2599622"/>
                </a:cubicBezTo>
                <a:cubicBezTo>
                  <a:pt x="2212723" y="2594489"/>
                  <a:pt x="2207557" y="2594489"/>
                  <a:pt x="2202391" y="2594489"/>
                </a:cubicBezTo>
                <a:cubicBezTo>
                  <a:pt x="2192059" y="2589357"/>
                  <a:pt x="2176560" y="2589357"/>
                  <a:pt x="2166228" y="2594489"/>
                </a:cubicBezTo>
                <a:cubicBezTo>
                  <a:pt x="2161062" y="2594489"/>
                  <a:pt x="2161062" y="2599622"/>
                  <a:pt x="2155895" y="2599622"/>
                </a:cubicBezTo>
                <a:cubicBezTo>
                  <a:pt x="2150729" y="2604754"/>
                  <a:pt x="2135231" y="2599622"/>
                  <a:pt x="2135231" y="2589357"/>
                </a:cubicBezTo>
                <a:cubicBezTo>
                  <a:pt x="2135231" y="2584225"/>
                  <a:pt x="2130065" y="2584225"/>
                  <a:pt x="2130065" y="2579092"/>
                </a:cubicBezTo>
                <a:cubicBezTo>
                  <a:pt x="2130065" y="2573960"/>
                  <a:pt x="2135231" y="2573960"/>
                  <a:pt x="2135231" y="2568827"/>
                </a:cubicBezTo>
                <a:cubicBezTo>
                  <a:pt x="2135231" y="2553430"/>
                  <a:pt x="2150729" y="2553430"/>
                  <a:pt x="2155895" y="2558563"/>
                </a:cubicBezTo>
                <a:cubicBezTo>
                  <a:pt x="2161062" y="2558563"/>
                  <a:pt x="2161062" y="2558563"/>
                  <a:pt x="2166228" y="2558563"/>
                </a:cubicBezTo>
                <a:cubicBezTo>
                  <a:pt x="2176560" y="2563695"/>
                  <a:pt x="2192059" y="2563695"/>
                  <a:pt x="2202391" y="2563695"/>
                </a:cubicBezTo>
                <a:cubicBezTo>
                  <a:pt x="2207557" y="2563695"/>
                  <a:pt x="2212723" y="2558563"/>
                  <a:pt x="2217889" y="2558563"/>
                </a:cubicBezTo>
                <a:cubicBezTo>
                  <a:pt x="2233388" y="2548298"/>
                  <a:pt x="2254053" y="2532901"/>
                  <a:pt x="2259219" y="2517504"/>
                </a:cubicBezTo>
                <a:cubicBezTo>
                  <a:pt x="2264385" y="2512371"/>
                  <a:pt x="2264385" y="2507239"/>
                  <a:pt x="2269551" y="2502107"/>
                </a:cubicBezTo>
                <a:cubicBezTo>
                  <a:pt x="2272134" y="2496974"/>
                  <a:pt x="2277300" y="2495691"/>
                  <a:pt x="2283112" y="2496974"/>
                </a:cubicBezTo>
                <a:close/>
                <a:moveTo>
                  <a:pt x="2138987" y="2340142"/>
                </a:moveTo>
                <a:cubicBezTo>
                  <a:pt x="2142243" y="2336904"/>
                  <a:pt x="2147454" y="2335609"/>
                  <a:pt x="2155270" y="2340789"/>
                </a:cubicBezTo>
                <a:cubicBezTo>
                  <a:pt x="2165692" y="2340789"/>
                  <a:pt x="2176113" y="2356331"/>
                  <a:pt x="2196957" y="2387414"/>
                </a:cubicBezTo>
                <a:cubicBezTo>
                  <a:pt x="2217800" y="2413316"/>
                  <a:pt x="2228221" y="2439219"/>
                  <a:pt x="2228221" y="2470302"/>
                </a:cubicBezTo>
                <a:cubicBezTo>
                  <a:pt x="2223010" y="2537648"/>
                  <a:pt x="2170903" y="2537648"/>
                  <a:pt x="2155270" y="2516926"/>
                </a:cubicBezTo>
                <a:cubicBezTo>
                  <a:pt x="2134427" y="2496204"/>
                  <a:pt x="2144849" y="2475482"/>
                  <a:pt x="2160481" y="2470302"/>
                </a:cubicBezTo>
                <a:cubicBezTo>
                  <a:pt x="2181324" y="2459941"/>
                  <a:pt x="2181324" y="2480663"/>
                  <a:pt x="2176113" y="2480663"/>
                </a:cubicBezTo>
                <a:cubicBezTo>
                  <a:pt x="2176113" y="2485843"/>
                  <a:pt x="2170903" y="2485843"/>
                  <a:pt x="2170903" y="2491024"/>
                </a:cubicBezTo>
                <a:cubicBezTo>
                  <a:pt x="2170903" y="2496204"/>
                  <a:pt x="2165692" y="2501385"/>
                  <a:pt x="2170903" y="2501385"/>
                </a:cubicBezTo>
                <a:cubicBezTo>
                  <a:pt x="2176113" y="2506565"/>
                  <a:pt x="2181324" y="2511746"/>
                  <a:pt x="2186535" y="2506565"/>
                </a:cubicBezTo>
                <a:cubicBezTo>
                  <a:pt x="2202167" y="2506565"/>
                  <a:pt x="2212589" y="2496204"/>
                  <a:pt x="2207378" y="2475482"/>
                </a:cubicBezTo>
                <a:cubicBezTo>
                  <a:pt x="2207378" y="2434038"/>
                  <a:pt x="2170903" y="2434038"/>
                  <a:pt x="2155270" y="2434038"/>
                </a:cubicBezTo>
                <a:cubicBezTo>
                  <a:pt x="2139638" y="2439219"/>
                  <a:pt x="2134427" y="2423677"/>
                  <a:pt x="2134427" y="2418497"/>
                </a:cubicBezTo>
                <a:cubicBezTo>
                  <a:pt x="2134427" y="2408136"/>
                  <a:pt x="2134427" y="2356331"/>
                  <a:pt x="2134427" y="2351150"/>
                </a:cubicBezTo>
                <a:cubicBezTo>
                  <a:pt x="2134427" y="2348560"/>
                  <a:pt x="2135730" y="2343379"/>
                  <a:pt x="2138987" y="2340142"/>
                </a:cubicBezTo>
                <a:close/>
                <a:moveTo>
                  <a:pt x="262744" y="2340141"/>
                </a:moveTo>
                <a:cubicBezTo>
                  <a:pt x="265973" y="2343379"/>
                  <a:pt x="267264" y="2348559"/>
                  <a:pt x="267264" y="2351150"/>
                </a:cubicBezTo>
                <a:cubicBezTo>
                  <a:pt x="267264" y="2356330"/>
                  <a:pt x="267264" y="2408135"/>
                  <a:pt x="267264" y="2413316"/>
                </a:cubicBezTo>
                <a:cubicBezTo>
                  <a:pt x="267264" y="2423677"/>
                  <a:pt x="262098" y="2434038"/>
                  <a:pt x="246600" y="2434038"/>
                </a:cubicBezTo>
                <a:cubicBezTo>
                  <a:pt x="231101" y="2434038"/>
                  <a:pt x="194938" y="2434038"/>
                  <a:pt x="194938" y="2475482"/>
                </a:cubicBezTo>
                <a:cubicBezTo>
                  <a:pt x="189772" y="2496204"/>
                  <a:pt x="200104" y="2506565"/>
                  <a:pt x="215603" y="2506565"/>
                </a:cubicBezTo>
                <a:cubicBezTo>
                  <a:pt x="220769" y="2511745"/>
                  <a:pt x="225935" y="2506565"/>
                  <a:pt x="231101" y="2501384"/>
                </a:cubicBezTo>
                <a:cubicBezTo>
                  <a:pt x="236267" y="2501384"/>
                  <a:pt x="231101" y="2496204"/>
                  <a:pt x="231101" y="2491023"/>
                </a:cubicBezTo>
                <a:cubicBezTo>
                  <a:pt x="231101" y="2485843"/>
                  <a:pt x="225935" y="2485843"/>
                  <a:pt x="225935" y="2480662"/>
                </a:cubicBezTo>
                <a:cubicBezTo>
                  <a:pt x="220769" y="2480662"/>
                  <a:pt x="225935" y="2459940"/>
                  <a:pt x="241434" y="2465121"/>
                </a:cubicBezTo>
                <a:cubicBezTo>
                  <a:pt x="262098" y="2475482"/>
                  <a:pt x="267264" y="2496204"/>
                  <a:pt x="246600" y="2516926"/>
                </a:cubicBezTo>
                <a:cubicBezTo>
                  <a:pt x="231101" y="2537648"/>
                  <a:pt x="169107" y="2537648"/>
                  <a:pt x="169107" y="2470301"/>
                </a:cubicBezTo>
                <a:cubicBezTo>
                  <a:pt x="174274" y="2434038"/>
                  <a:pt x="184606" y="2413316"/>
                  <a:pt x="200104" y="2387413"/>
                </a:cubicBezTo>
                <a:cubicBezTo>
                  <a:pt x="220769" y="2361511"/>
                  <a:pt x="236267" y="2340789"/>
                  <a:pt x="246600" y="2340789"/>
                </a:cubicBezTo>
                <a:cubicBezTo>
                  <a:pt x="254349" y="2335608"/>
                  <a:pt x="259515" y="2336903"/>
                  <a:pt x="262744" y="2340141"/>
                </a:cubicBezTo>
                <a:close/>
                <a:moveTo>
                  <a:pt x="138039" y="2296162"/>
                </a:moveTo>
                <a:cubicBezTo>
                  <a:pt x="155475" y="2300008"/>
                  <a:pt x="172265" y="2312831"/>
                  <a:pt x="174848" y="2341040"/>
                </a:cubicBezTo>
                <a:cubicBezTo>
                  <a:pt x="180014" y="2371813"/>
                  <a:pt x="159350" y="2397458"/>
                  <a:pt x="143851" y="2423103"/>
                </a:cubicBezTo>
                <a:cubicBezTo>
                  <a:pt x="123187" y="2453876"/>
                  <a:pt x="112854" y="2464134"/>
                  <a:pt x="102522" y="2469263"/>
                </a:cubicBezTo>
                <a:cubicBezTo>
                  <a:pt x="87024" y="2474392"/>
                  <a:pt x="81857" y="2464134"/>
                  <a:pt x="81857" y="2453876"/>
                </a:cubicBezTo>
                <a:cubicBezTo>
                  <a:pt x="81857" y="2448747"/>
                  <a:pt x="81857" y="2407716"/>
                  <a:pt x="81857" y="2402587"/>
                </a:cubicBezTo>
                <a:cubicBezTo>
                  <a:pt x="81857" y="2392329"/>
                  <a:pt x="87024" y="2382071"/>
                  <a:pt x="102522" y="2382071"/>
                </a:cubicBezTo>
                <a:cubicBezTo>
                  <a:pt x="118020" y="2387200"/>
                  <a:pt x="154184" y="2371813"/>
                  <a:pt x="154184" y="2341040"/>
                </a:cubicBezTo>
                <a:cubicBezTo>
                  <a:pt x="154184" y="2325653"/>
                  <a:pt x="138685" y="2315395"/>
                  <a:pt x="128353" y="2315395"/>
                </a:cubicBezTo>
                <a:cubicBezTo>
                  <a:pt x="123187" y="2310266"/>
                  <a:pt x="118020" y="2315395"/>
                  <a:pt x="112854" y="2320524"/>
                </a:cubicBezTo>
                <a:cubicBezTo>
                  <a:pt x="112854" y="2325653"/>
                  <a:pt x="112854" y="2325653"/>
                  <a:pt x="112854" y="2330782"/>
                </a:cubicBezTo>
                <a:cubicBezTo>
                  <a:pt x="118020" y="2335911"/>
                  <a:pt x="123187" y="2341040"/>
                  <a:pt x="118020" y="2351298"/>
                </a:cubicBezTo>
                <a:cubicBezTo>
                  <a:pt x="112854" y="2351298"/>
                  <a:pt x="112854" y="2351298"/>
                  <a:pt x="102522" y="2346169"/>
                </a:cubicBezTo>
                <a:cubicBezTo>
                  <a:pt x="87024" y="2341040"/>
                  <a:pt x="81857" y="2320524"/>
                  <a:pt x="97356" y="2305137"/>
                </a:cubicBezTo>
                <a:cubicBezTo>
                  <a:pt x="102522" y="2297444"/>
                  <a:pt x="120604" y="2292315"/>
                  <a:pt x="138039" y="2296162"/>
                </a:cubicBezTo>
                <a:close/>
                <a:moveTo>
                  <a:pt x="2291697" y="2288571"/>
                </a:moveTo>
                <a:cubicBezTo>
                  <a:pt x="2299876" y="2290024"/>
                  <a:pt x="2306747" y="2293576"/>
                  <a:pt x="2310674" y="2298742"/>
                </a:cubicBezTo>
                <a:cubicBezTo>
                  <a:pt x="2326379" y="2314241"/>
                  <a:pt x="2326379" y="2329739"/>
                  <a:pt x="2305439" y="2345238"/>
                </a:cubicBezTo>
                <a:cubicBezTo>
                  <a:pt x="2289733" y="2355570"/>
                  <a:pt x="2274028" y="2345238"/>
                  <a:pt x="2289733" y="2329739"/>
                </a:cubicBezTo>
                <a:cubicBezTo>
                  <a:pt x="2289733" y="2324573"/>
                  <a:pt x="2289733" y="2324573"/>
                  <a:pt x="2289733" y="2319407"/>
                </a:cubicBezTo>
                <a:cubicBezTo>
                  <a:pt x="2284498" y="2314241"/>
                  <a:pt x="2279263" y="2309075"/>
                  <a:pt x="2274028" y="2314241"/>
                </a:cubicBezTo>
                <a:cubicBezTo>
                  <a:pt x="2263558" y="2314241"/>
                  <a:pt x="2247853" y="2324573"/>
                  <a:pt x="2247853" y="2340072"/>
                </a:cubicBezTo>
                <a:cubicBezTo>
                  <a:pt x="2247853" y="2371069"/>
                  <a:pt x="2284498" y="2386567"/>
                  <a:pt x="2300203" y="2386567"/>
                </a:cubicBezTo>
                <a:cubicBezTo>
                  <a:pt x="2315909" y="2386567"/>
                  <a:pt x="2321144" y="2396899"/>
                  <a:pt x="2321144" y="2402066"/>
                </a:cubicBezTo>
                <a:cubicBezTo>
                  <a:pt x="2321144" y="2412398"/>
                  <a:pt x="2321144" y="2448561"/>
                  <a:pt x="2321144" y="2453727"/>
                </a:cubicBezTo>
                <a:cubicBezTo>
                  <a:pt x="2321144" y="2464059"/>
                  <a:pt x="2315909" y="2474392"/>
                  <a:pt x="2300203" y="2469226"/>
                </a:cubicBezTo>
                <a:cubicBezTo>
                  <a:pt x="2289733" y="2464059"/>
                  <a:pt x="2279263" y="2453727"/>
                  <a:pt x="2258323" y="2422730"/>
                </a:cubicBezTo>
                <a:cubicBezTo>
                  <a:pt x="2242618" y="2396899"/>
                  <a:pt x="2221678" y="2381401"/>
                  <a:pt x="2226913" y="2345238"/>
                </a:cubicBezTo>
                <a:cubicBezTo>
                  <a:pt x="2230839" y="2298742"/>
                  <a:pt x="2267157" y="2284213"/>
                  <a:pt x="2291697" y="2288571"/>
                </a:cubicBezTo>
                <a:close/>
                <a:moveTo>
                  <a:pt x="2192058" y="2153268"/>
                </a:moveTo>
                <a:cubicBezTo>
                  <a:pt x="2193350" y="2154564"/>
                  <a:pt x="2194641" y="2157154"/>
                  <a:pt x="2197224" y="2159744"/>
                </a:cubicBezTo>
                <a:cubicBezTo>
                  <a:pt x="2197224" y="2170105"/>
                  <a:pt x="2207557" y="2185647"/>
                  <a:pt x="2207557" y="2185647"/>
                </a:cubicBezTo>
                <a:cubicBezTo>
                  <a:pt x="2228221" y="2216730"/>
                  <a:pt x="2264384" y="2216730"/>
                  <a:pt x="2279883" y="2211549"/>
                </a:cubicBezTo>
                <a:cubicBezTo>
                  <a:pt x="2285049" y="2211549"/>
                  <a:pt x="2290215" y="2211549"/>
                  <a:pt x="2295381" y="2211549"/>
                </a:cubicBezTo>
                <a:cubicBezTo>
                  <a:pt x="2300547" y="2206369"/>
                  <a:pt x="2310880" y="2201188"/>
                  <a:pt x="2321212" y="2211549"/>
                </a:cubicBezTo>
                <a:cubicBezTo>
                  <a:pt x="2326378" y="2221910"/>
                  <a:pt x="2326378" y="2237452"/>
                  <a:pt x="2321212" y="2247813"/>
                </a:cubicBezTo>
                <a:cubicBezTo>
                  <a:pt x="2310880" y="2258174"/>
                  <a:pt x="2300547" y="2252993"/>
                  <a:pt x="2295381" y="2247813"/>
                </a:cubicBezTo>
                <a:cubicBezTo>
                  <a:pt x="2290215" y="2247813"/>
                  <a:pt x="2285049" y="2247813"/>
                  <a:pt x="2279883" y="2247813"/>
                </a:cubicBezTo>
                <a:cubicBezTo>
                  <a:pt x="2264384" y="2247813"/>
                  <a:pt x="2228221" y="2242632"/>
                  <a:pt x="2207557" y="2273715"/>
                </a:cubicBezTo>
                <a:cubicBezTo>
                  <a:pt x="2207557" y="2273715"/>
                  <a:pt x="2197224" y="2294437"/>
                  <a:pt x="2197224" y="2304798"/>
                </a:cubicBezTo>
                <a:cubicBezTo>
                  <a:pt x="2192058" y="2309979"/>
                  <a:pt x="2192058" y="2315159"/>
                  <a:pt x="2186892" y="2309979"/>
                </a:cubicBezTo>
                <a:cubicBezTo>
                  <a:pt x="2176560" y="2309979"/>
                  <a:pt x="2161061" y="2299618"/>
                  <a:pt x="2150729" y="2284076"/>
                </a:cubicBezTo>
                <a:cubicBezTo>
                  <a:pt x="2130064" y="2263354"/>
                  <a:pt x="2130064" y="2237452"/>
                  <a:pt x="2140396" y="2206369"/>
                </a:cubicBezTo>
                <a:cubicBezTo>
                  <a:pt x="2145563" y="2190827"/>
                  <a:pt x="2171393" y="2154564"/>
                  <a:pt x="2186892" y="2154564"/>
                </a:cubicBezTo>
                <a:cubicBezTo>
                  <a:pt x="2189475" y="2151973"/>
                  <a:pt x="2190767" y="2151973"/>
                  <a:pt x="2192058" y="2153268"/>
                </a:cubicBezTo>
                <a:close/>
                <a:moveTo>
                  <a:pt x="221573" y="2149383"/>
                </a:moveTo>
                <a:cubicBezTo>
                  <a:pt x="226796" y="2149383"/>
                  <a:pt x="232020" y="2154590"/>
                  <a:pt x="242467" y="2165003"/>
                </a:cubicBezTo>
                <a:cubicBezTo>
                  <a:pt x="258138" y="2180624"/>
                  <a:pt x="263361" y="2191038"/>
                  <a:pt x="268585" y="2211866"/>
                </a:cubicBezTo>
                <a:cubicBezTo>
                  <a:pt x="273808" y="2222279"/>
                  <a:pt x="273808" y="2232693"/>
                  <a:pt x="268585" y="2248314"/>
                </a:cubicBezTo>
                <a:cubicBezTo>
                  <a:pt x="263361" y="2269142"/>
                  <a:pt x="247691" y="2284762"/>
                  <a:pt x="232020" y="2300383"/>
                </a:cubicBezTo>
                <a:cubicBezTo>
                  <a:pt x="226796" y="2305590"/>
                  <a:pt x="221573" y="2310797"/>
                  <a:pt x="216349" y="2310797"/>
                </a:cubicBezTo>
                <a:cubicBezTo>
                  <a:pt x="211126" y="2310797"/>
                  <a:pt x="205902" y="2310797"/>
                  <a:pt x="205902" y="2305590"/>
                </a:cubicBezTo>
                <a:cubicBezTo>
                  <a:pt x="200679" y="2295176"/>
                  <a:pt x="190232" y="2274348"/>
                  <a:pt x="190232" y="2274348"/>
                </a:cubicBezTo>
                <a:cubicBezTo>
                  <a:pt x="169337" y="2243107"/>
                  <a:pt x="137996" y="2243107"/>
                  <a:pt x="122325" y="2243107"/>
                </a:cubicBezTo>
                <a:cubicBezTo>
                  <a:pt x="117102" y="2248314"/>
                  <a:pt x="111878" y="2248314"/>
                  <a:pt x="106655" y="2248314"/>
                </a:cubicBezTo>
                <a:cubicBezTo>
                  <a:pt x="101431" y="2248314"/>
                  <a:pt x="90984" y="2253521"/>
                  <a:pt x="80537" y="2243107"/>
                </a:cubicBezTo>
                <a:cubicBezTo>
                  <a:pt x="75313" y="2237900"/>
                  <a:pt x="75313" y="2222279"/>
                  <a:pt x="80537" y="2211866"/>
                </a:cubicBezTo>
                <a:cubicBezTo>
                  <a:pt x="90984" y="2201452"/>
                  <a:pt x="101431" y="2206659"/>
                  <a:pt x="106655" y="2211866"/>
                </a:cubicBezTo>
                <a:cubicBezTo>
                  <a:pt x="111878" y="2211866"/>
                  <a:pt x="117102" y="2211866"/>
                  <a:pt x="122325" y="2211866"/>
                </a:cubicBezTo>
                <a:cubicBezTo>
                  <a:pt x="127549" y="2211866"/>
                  <a:pt x="143220" y="2211866"/>
                  <a:pt x="153667" y="2211866"/>
                </a:cubicBezTo>
                <a:cubicBezTo>
                  <a:pt x="179784" y="2206659"/>
                  <a:pt x="200679" y="2180624"/>
                  <a:pt x="211126" y="2159796"/>
                </a:cubicBezTo>
                <a:cubicBezTo>
                  <a:pt x="216349" y="2154590"/>
                  <a:pt x="216349" y="2149383"/>
                  <a:pt x="221573" y="2149383"/>
                </a:cubicBezTo>
                <a:close/>
                <a:moveTo>
                  <a:pt x="102522" y="1999701"/>
                </a:moveTo>
                <a:cubicBezTo>
                  <a:pt x="112854" y="2004889"/>
                  <a:pt x="128352" y="2010077"/>
                  <a:pt x="149017" y="2041204"/>
                </a:cubicBezTo>
                <a:cubicBezTo>
                  <a:pt x="169682" y="2067143"/>
                  <a:pt x="180014" y="2093083"/>
                  <a:pt x="180014" y="2124210"/>
                </a:cubicBezTo>
                <a:cubicBezTo>
                  <a:pt x="174848" y="2186464"/>
                  <a:pt x="107688" y="2181276"/>
                  <a:pt x="97355" y="2160525"/>
                </a:cubicBezTo>
                <a:cubicBezTo>
                  <a:pt x="81857" y="2139773"/>
                  <a:pt x="81857" y="2119022"/>
                  <a:pt x="97355" y="2113834"/>
                </a:cubicBezTo>
                <a:cubicBezTo>
                  <a:pt x="107688" y="2108646"/>
                  <a:pt x="118020" y="2113834"/>
                  <a:pt x="118020" y="2113834"/>
                </a:cubicBezTo>
                <a:cubicBezTo>
                  <a:pt x="128352" y="2124210"/>
                  <a:pt x="118020" y="2129398"/>
                  <a:pt x="112854" y="2134585"/>
                </a:cubicBezTo>
                <a:cubicBezTo>
                  <a:pt x="112854" y="2139773"/>
                  <a:pt x="112854" y="2139773"/>
                  <a:pt x="112854" y="2144961"/>
                </a:cubicBezTo>
                <a:cubicBezTo>
                  <a:pt x="118020" y="2150149"/>
                  <a:pt x="123186" y="2155337"/>
                  <a:pt x="128352" y="2155337"/>
                </a:cubicBezTo>
                <a:cubicBezTo>
                  <a:pt x="149017" y="2150149"/>
                  <a:pt x="154183" y="2139773"/>
                  <a:pt x="154183" y="2124210"/>
                </a:cubicBezTo>
                <a:cubicBezTo>
                  <a:pt x="154183" y="2093083"/>
                  <a:pt x="118020" y="2082707"/>
                  <a:pt x="102522" y="2082707"/>
                </a:cubicBezTo>
                <a:cubicBezTo>
                  <a:pt x="87023" y="2082707"/>
                  <a:pt x="81857" y="2072331"/>
                  <a:pt x="81857" y="2061955"/>
                </a:cubicBezTo>
                <a:cubicBezTo>
                  <a:pt x="81857" y="2056768"/>
                  <a:pt x="81857" y="2020452"/>
                  <a:pt x="81857" y="2015265"/>
                </a:cubicBezTo>
                <a:cubicBezTo>
                  <a:pt x="81857" y="2010077"/>
                  <a:pt x="87023" y="1994513"/>
                  <a:pt x="102522" y="1999701"/>
                </a:cubicBezTo>
                <a:close/>
                <a:moveTo>
                  <a:pt x="2299476" y="1999663"/>
                </a:moveTo>
                <a:cubicBezTo>
                  <a:pt x="2314745" y="1994513"/>
                  <a:pt x="2319834" y="2004814"/>
                  <a:pt x="2319834" y="2015114"/>
                </a:cubicBezTo>
                <a:cubicBezTo>
                  <a:pt x="2319834" y="2020264"/>
                  <a:pt x="2319834" y="2056315"/>
                  <a:pt x="2319834" y="2061466"/>
                </a:cubicBezTo>
                <a:cubicBezTo>
                  <a:pt x="2319834" y="2071766"/>
                  <a:pt x="2314745" y="2082066"/>
                  <a:pt x="2299476" y="2082066"/>
                </a:cubicBezTo>
                <a:cubicBezTo>
                  <a:pt x="2284207" y="2082066"/>
                  <a:pt x="2248580" y="2092367"/>
                  <a:pt x="2248580" y="2123268"/>
                </a:cubicBezTo>
                <a:cubicBezTo>
                  <a:pt x="2248580" y="2138719"/>
                  <a:pt x="2263849" y="2149019"/>
                  <a:pt x="2274028" y="2154169"/>
                </a:cubicBezTo>
                <a:cubicBezTo>
                  <a:pt x="2279117" y="2154169"/>
                  <a:pt x="2284207" y="2154169"/>
                  <a:pt x="2289297" y="2149019"/>
                </a:cubicBezTo>
                <a:cubicBezTo>
                  <a:pt x="2289297" y="2143869"/>
                  <a:pt x="2289297" y="2138719"/>
                  <a:pt x="2289297" y="2133568"/>
                </a:cubicBezTo>
                <a:cubicBezTo>
                  <a:pt x="2284207" y="2128418"/>
                  <a:pt x="2274028" y="2118118"/>
                  <a:pt x="2284207" y="2112968"/>
                </a:cubicBezTo>
                <a:cubicBezTo>
                  <a:pt x="2284207" y="2107817"/>
                  <a:pt x="2294386" y="2107817"/>
                  <a:pt x="2304565" y="2107817"/>
                </a:cubicBezTo>
                <a:cubicBezTo>
                  <a:pt x="2319834" y="2118118"/>
                  <a:pt x="2319834" y="2143869"/>
                  <a:pt x="2304565" y="2164470"/>
                </a:cubicBezTo>
                <a:cubicBezTo>
                  <a:pt x="2289297" y="2179920"/>
                  <a:pt x="2228221" y="2179920"/>
                  <a:pt x="2233311" y="2123268"/>
                </a:cubicBezTo>
                <a:cubicBezTo>
                  <a:pt x="2233311" y="2087217"/>
                  <a:pt x="2243490" y="2071766"/>
                  <a:pt x="2263849" y="2046015"/>
                </a:cubicBezTo>
                <a:cubicBezTo>
                  <a:pt x="2284207" y="2015114"/>
                  <a:pt x="2289297" y="2004814"/>
                  <a:pt x="2299476" y="1999663"/>
                </a:cubicBezTo>
                <a:close/>
                <a:moveTo>
                  <a:pt x="2170833" y="1947568"/>
                </a:moveTo>
                <a:cubicBezTo>
                  <a:pt x="2195776" y="1941998"/>
                  <a:pt x="2228710" y="1954591"/>
                  <a:pt x="2232585" y="2004961"/>
                </a:cubicBezTo>
                <a:cubicBezTo>
                  <a:pt x="2232585" y="2041124"/>
                  <a:pt x="2217086" y="2061788"/>
                  <a:pt x="2196422" y="2087619"/>
                </a:cubicBezTo>
                <a:cubicBezTo>
                  <a:pt x="2175757" y="2118616"/>
                  <a:pt x="2165425" y="2123782"/>
                  <a:pt x="2155092" y="2128948"/>
                </a:cubicBezTo>
                <a:cubicBezTo>
                  <a:pt x="2139594" y="2134115"/>
                  <a:pt x="2134428" y="2123782"/>
                  <a:pt x="2134428" y="2113450"/>
                </a:cubicBezTo>
                <a:cubicBezTo>
                  <a:pt x="2134428" y="2108284"/>
                  <a:pt x="2134428" y="2066955"/>
                  <a:pt x="2134428" y="2061788"/>
                </a:cubicBezTo>
                <a:cubicBezTo>
                  <a:pt x="2134428" y="2051456"/>
                  <a:pt x="2139594" y="2041124"/>
                  <a:pt x="2155092" y="2041124"/>
                </a:cubicBezTo>
                <a:cubicBezTo>
                  <a:pt x="2170591" y="2046290"/>
                  <a:pt x="2211920" y="2041124"/>
                  <a:pt x="2211920" y="2004961"/>
                </a:cubicBezTo>
                <a:cubicBezTo>
                  <a:pt x="2211920" y="1979130"/>
                  <a:pt x="2201588" y="1968798"/>
                  <a:pt x="2186089" y="1968798"/>
                </a:cubicBezTo>
                <a:cubicBezTo>
                  <a:pt x="2180923" y="1968798"/>
                  <a:pt x="2175757" y="1968798"/>
                  <a:pt x="2170591" y="1973964"/>
                </a:cubicBezTo>
                <a:cubicBezTo>
                  <a:pt x="2165425" y="1979130"/>
                  <a:pt x="2170591" y="1979130"/>
                  <a:pt x="2170591" y="1984296"/>
                </a:cubicBezTo>
                <a:cubicBezTo>
                  <a:pt x="2170591" y="1989462"/>
                  <a:pt x="2175757" y="1989462"/>
                  <a:pt x="2175757" y="1994628"/>
                </a:cubicBezTo>
                <a:cubicBezTo>
                  <a:pt x="2180923" y="1999795"/>
                  <a:pt x="2175757" y="2015293"/>
                  <a:pt x="2160258" y="2010127"/>
                </a:cubicBezTo>
                <a:cubicBezTo>
                  <a:pt x="2139594" y="2004961"/>
                  <a:pt x="2134428" y="1979130"/>
                  <a:pt x="2149926" y="1958465"/>
                </a:cubicBezTo>
                <a:cubicBezTo>
                  <a:pt x="2155092" y="1953299"/>
                  <a:pt x="2162519" y="1949425"/>
                  <a:pt x="2170833" y="1947568"/>
                </a:cubicBezTo>
                <a:close/>
                <a:moveTo>
                  <a:pt x="233039" y="1947529"/>
                </a:moveTo>
                <a:cubicBezTo>
                  <a:pt x="241111" y="1949378"/>
                  <a:pt x="247891" y="1953237"/>
                  <a:pt x="251766" y="1958383"/>
                </a:cubicBezTo>
                <a:cubicBezTo>
                  <a:pt x="267264" y="1978965"/>
                  <a:pt x="262098" y="2004693"/>
                  <a:pt x="241434" y="2009838"/>
                </a:cubicBezTo>
                <a:cubicBezTo>
                  <a:pt x="225935" y="2014984"/>
                  <a:pt x="220769" y="1999547"/>
                  <a:pt x="225935" y="1994402"/>
                </a:cubicBezTo>
                <a:cubicBezTo>
                  <a:pt x="225935" y="1989256"/>
                  <a:pt x="231101" y="1989256"/>
                  <a:pt x="231101" y="1984110"/>
                </a:cubicBezTo>
                <a:cubicBezTo>
                  <a:pt x="231101" y="1978965"/>
                  <a:pt x="236267" y="1978965"/>
                  <a:pt x="231101" y="1973819"/>
                </a:cubicBezTo>
                <a:cubicBezTo>
                  <a:pt x="225935" y="1968674"/>
                  <a:pt x="220769" y="1968674"/>
                  <a:pt x="215603" y="1968674"/>
                </a:cubicBezTo>
                <a:cubicBezTo>
                  <a:pt x="200104" y="1968674"/>
                  <a:pt x="189772" y="1978965"/>
                  <a:pt x="194938" y="1999547"/>
                </a:cubicBezTo>
                <a:cubicBezTo>
                  <a:pt x="194938" y="2040711"/>
                  <a:pt x="231101" y="2040711"/>
                  <a:pt x="246600" y="2040711"/>
                </a:cubicBezTo>
                <a:cubicBezTo>
                  <a:pt x="262098" y="2040711"/>
                  <a:pt x="267264" y="2051002"/>
                  <a:pt x="267264" y="2056148"/>
                </a:cubicBezTo>
                <a:cubicBezTo>
                  <a:pt x="267264" y="2066439"/>
                  <a:pt x="267264" y="2112749"/>
                  <a:pt x="267264" y="2123040"/>
                </a:cubicBezTo>
                <a:cubicBezTo>
                  <a:pt x="267264" y="2128186"/>
                  <a:pt x="262098" y="2138477"/>
                  <a:pt x="246600" y="2133331"/>
                </a:cubicBezTo>
                <a:cubicBezTo>
                  <a:pt x="236267" y="2128186"/>
                  <a:pt x="225935" y="2112749"/>
                  <a:pt x="205270" y="2087021"/>
                </a:cubicBezTo>
                <a:cubicBezTo>
                  <a:pt x="184606" y="2061294"/>
                  <a:pt x="169107" y="2035566"/>
                  <a:pt x="169107" y="2004693"/>
                </a:cubicBezTo>
                <a:cubicBezTo>
                  <a:pt x="172982" y="1954524"/>
                  <a:pt x="208822" y="1941981"/>
                  <a:pt x="233039" y="1947529"/>
                </a:cubicBezTo>
                <a:close/>
                <a:moveTo>
                  <a:pt x="119061" y="1823052"/>
                </a:moveTo>
                <a:cubicBezTo>
                  <a:pt x="124937" y="1821747"/>
                  <a:pt x="130161" y="1823053"/>
                  <a:pt x="132772" y="1828274"/>
                </a:cubicBezTo>
                <a:cubicBezTo>
                  <a:pt x="137996" y="1833496"/>
                  <a:pt x="137996" y="1833496"/>
                  <a:pt x="143220" y="1843940"/>
                </a:cubicBezTo>
                <a:cubicBezTo>
                  <a:pt x="148443" y="1859605"/>
                  <a:pt x="169337" y="1875271"/>
                  <a:pt x="185008" y="1880492"/>
                </a:cubicBezTo>
                <a:cubicBezTo>
                  <a:pt x="190232" y="1880492"/>
                  <a:pt x="195455" y="1885714"/>
                  <a:pt x="200679" y="1885714"/>
                </a:cubicBezTo>
                <a:cubicBezTo>
                  <a:pt x="211126" y="1885714"/>
                  <a:pt x="226796" y="1885714"/>
                  <a:pt x="237244" y="1885714"/>
                </a:cubicBezTo>
                <a:cubicBezTo>
                  <a:pt x="242467" y="1880492"/>
                  <a:pt x="242467" y="1875271"/>
                  <a:pt x="247691" y="1875271"/>
                </a:cubicBezTo>
                <a:cubicBezTo>
                  <a:pt x="252914" y="1870049"/>
                  <a:pt x="268585" y="1875271"/>
                  <a:pt x="268585" y="1885714"/>
                </a:cubicBezTo>
                <a:cubicBezTo>
                  <a:pt x="268585" y="1890936"/>
                  <a:pt x="273808" y="1896158"/>
                  <a:pt x="273808" y="1901380"/>
                </a:cubicBezTo>
                <a:cubicBezTo>
                  <a:pt x="273808" y="1906602"/>
                  <a:pt x="268585" y="1906602"/>
                  <a:pt x="268585" y="1911823"/>
                </a:cubicBezTo>
                <a:cubicBezTo>
                  <a:pt x="268585" y="1922267"/>
                  <a:pt x="252914" y="1927489"/>
                  <a:pt x="247691" y="1922267"/>
                </a:cubicBezTo>
                <a:cubicBezTo>
                  <a:pt x="242467" y="1917045"/>
                  <a:pt x="242467" y="1917045"/>
                  <a:pt x="237244" y="1917045"/>
                </a:cubicBezTo>
                <a:cubicBezTo>
                  <a:pt x="226796" y="1911823"/>
                  <a:pt x="211126" y="1911823"/>
                  <a:pt x="200679" y="1917045"/>
                </a:cubicBezTo>
                <a:cubicBezTo>
                  <a:pt x="195455" y="1917045"/>
                  <a:pt x="190232" y="1917045"/>
                  <a:pt x="185008" y="1922267"/>
                </a:cubicBezTo>
                <a:cubicBezTo>
                  <a:pt x="169337" y="1927489"/>
                  <a:pt x="148443" y="1937932"/>
                  <a:pt x="143220" y="1953598"/>
                </a:cubicBezTo>
                <a:cubicBezTo>
                  <a:pt x="127549" y="1990151"/>
                  <a:pt x="85761" y="1969263"/>
                  <a:pt x="80537" y="1943154"/>
                </a:cubicBezTo>
                <a:cubicBezTo>
                  <a:pt x="75313" y="1932711"/>
                  <a:pt x="75313" y="1922267"/>
                  <a:pt x="75313" y="1906602"/>
                </a:cubicBezTo>
                <a:cubicBezTo>
                  <a:pt x="75313" y="1875271"/>
                  <a:pt x="75313" y="1854383"/>
                  <a:pt x="101431" y="1833496"/>
                </a:cubicBezTo>
                <a:cubicBezTo>
                  <a:pt x="106655" y="1828274"/>
                  <a:pt x="113184" y="1824358"/>
                  <a:pt x="119061" y="1823052"/>
                </a:cubicBezTo>
                <a:close/>
                <a:moveTo>
                  <a:pt x="2285049" y="1822400"/>
                </a:moveTo>
                <a:cubicBezTo>
                  <a:pt x="2290215" y="1823053"/>
                  <a:pt x="2295381" y="1825664"/>
                  <a:pt x="2300547" y="1828275"/>
                </a:cubicBezTo>
                <a:cubicBezTo>
                  <a:pt x="2326378" y="1849162"/>
                  <a:pt x="2326378" y="1875271"/>
                  <a:pt x="2326378" y="1906602"/>
                </a:cubicBezTo>
                <a:cubicBezTo>
                  <a:pt x="2326378" y="1922267"/>
                  <a:pt x="2321212" y="1932711"/>
                  <a:pt x="2321212" y="1943155"/>
                </a:cubicBezTo>
                <a:cubicBezTo>
                  <a:pt x="2310880" y="1958820"/>
                  <a:pt x="2285049" y="1990151"/>
                  <a:pt x="2269551" y="1969264"/>
                </a:cubicBezTo>
                <a:cubicBezTo>
                  <a:pt x="2264384" y="1969264"/>
                  <a:pt x="2264384" y="1964042"/>
                  <a:pt x="2259218" y="1958820"/>
                </a:cubicBezTo>
                <a:cubicBezTo>
                  <a:pt x="2254052" y="1937933"/>
                  <a:pt x="2233387" y="1927489"/>
                  <a:pt x="2217889" y="1922267"/>
                </a:cubicBezTo>
                <a:cubicBezTo>
                  <a:pt x="2212723" y="1917046"/>
                  <a:pt x="2207557" y="1917046"/>
                  <a:pt x="2202390" y="1917046"/>
                </a:cubicBezTo>
                <a:cubicBezTo>
                  <a:pt x="2192058" y="1911824"/>
                  <a:pt x="2176560" y="1911824"/>
                  <a:pt x="2166227" y="1917046"/>
                </a:cubicBezTo>
                <a:cubicBezTo>
                  <a:pt x="2161061" y="1917046"/>
                  <a:pt x="2161061" y="1917046"/>
                  <a:pt x="2155895" y="1922267"/>
                </a:cubicBezTo>
                <a:cubicBezTo>
                  <a:pt x="2150729" y="1927489"/>
                  <a:pt x="2135230" y="1927489"/>
                  <a:pt x="2135230" y="1911824"/>
                </a:cubicBezTo>
                <a:cubicBezTo>
                  <a:pt x="2135230" y="1906602"/>
                  <a:pt x="2130064" y="1906602"/>
                  <a:pt x="2130064" y="1901380"/>
                </a:cubicBezTo>
                <a:cubicBezTo>
                  <a:pt x="2130064" y="1896158"/>
                  <a:pt x="2135230" y="1890937"/>
                  <a:pt x="2135230" y="1885715"/>
                </a:cubicBezTo>
                <a:cubicBezTo>
                  <a:pt x="2135230" y="1875271"/>
                  <a:pt x="2150729" y="1870049"/>
                  <a:pt x="2155895" y="1875271"/>
                </a:cubicBezTo>
                <a:cubicBezTo>
                  <a:pt x="2161061" y="1880493"/>
                  <a:pt x="2161061" y="1880493"/>
                  <a:pt x="2166227" y="1880493"/>
                </a:cubicBezTo>
                <a:cubicBezTo>
                  <a:pt x="2176560" y="1885715"/>
                  <a:pt x="2192058" y="1885715"/>
                  <a:pt x="2202390" y="1885715"/>
                </a:cubicBezTo>
                <a:cubicBezTo>
                  <a:pt x="2207557" y="1880493"/>
                  <a:pt x="2212723" y="1880493"/>
                  <a:pt x="2217889" y="1880493"/>
                </a:cubicBezTo>
                <a:cubicBezTo>
                  <a:pt x="2233387" y="1870049"/>
                  <a:pt x="2254052" y="1854384"/>
                  <a:pt x="2259218" y="1838718"/>
                </a:cubicBezTo>
                <a:cubicBezTo>
                  <a:pt x="2264384" y="1833497"/>
                  <a:pt x="2264384" y="1828275"/>
                  <a:pt x="2269551" y="1828275"/>
                </a:cubicBezTo>
                <a:cubicBezTo>
                  <a:pt x="2274717" y="1823053"/>
                  <a:pt x="2279883" y="1821748"/>
                  <a:pt x="2285049" y="1822400"/>
                </a:cubicBezTo>
                <a:close/>
                <a:moveTo>
                  <a:pt x="2155091" y="1663779"/>
                </a:moveTo>
                <a:cubicBezTo>
                  <a:pt x="2165424" y="1668960"/>
                  <a:pt x="2180922" y="1684501"/>
                  <a:pt x="2201587" y="1715584"/>
                </a:cubicBezTo>
                <a:cubicBezTo>
                  <a:pt x="2222251" y="1741487"/>
                  <a:pt x="2232584" y="1762209"/>
                  <a:pt x="2227418" y="1798472"/>
                </a:cubicBezTo>
                <a:cubicBezTo>
                  <a:pt x="2227418" y="1865819"/>
                  <a:pt x="2165424" y="1860638"/>
                  <a:pt x="2149925" y="1839916"/>
                </a:cubicBezTo>
                <a:cubicBezTo>
                  <a:pt x="2134427" y="1819194"/>
                  <a:pt x="2139593" y="1798472"/>
                  <a:pt x="2160257" y="1788111"/>
                </a:cubicBezTo>
                <a:cubicBezTo>
                  <a:pt x="2175756" y="1782931"/>
                  <a:pt x="2180922" y="1803653"/>
                  <a:pt x="2175756" y="1803653"/>
                </a:cubicBezTo>
                <a:cubicBezTo>
                  <a:pt x="2175756" y="1808833"/>
                  <a:pt x="2170590" y="1808833"/>
                  <a:pt x="2170590" y="1814014"/>
                </a:cubicBezTo>
                <a:cubicBezTo>
                  <a:pt x="2170590" y="1819194"/>
                  <a:pt x="2165424" y="1824375"/>
                  <a:pt x="2170590" y="1824375"/>
                </a:cubicBezTo>
                <a:cubicBezTo>
                  <a:pt x="2175756" y="1829555"/>
                  <a:pt x="2180922" y="1834736"/>
                  <a:pt x="2186088" y="1829555"/>
                </a:cubicBezTo>
                <a:cubicBezTo>
                  <a:pt x="2201587" y="1829555"/>
                  <a:pt x="2211919" y="1819194"/>
                  <a:pt x="2206753" y="1798472"/>
                </a:cubicBezTo>
                <a:cubicBezTo>
                  <a:pt x="2206753" y="1757028"/>
                  <a:pt x="2170590" y="1751848"/>
                  <a:pt x="2155091" y="1757028"/>
                </a:cubicBezTo>
                <a:cubicBezTo>
                  <a:pt x="2139593" y="1757028"/>
                  <a:pt x="2134427" y="1746667"/>
                  <a:pt x="2134427" y="1736306"/>
                </a:cubicBezTo>
                <a:cubicBezTo>
                  <a:pt x="2134427" y="1731126"/>
                  <a:pt x="2134427" y="1684501"/>
                  <a:pt x="2134427" y="1679321"/>
                </a:cubicBezTo>
                <a:cubicBezTo>
                  <a:pt x="2134427" y="1674140"/>
                  <a:pt x="2139593" y="1658599"/>
                  <a:pt x="2155091" y="1663779"/>
                </a:cubicBezTo>
                <a:close/>
                <a:moveTo>
                  <a:pt x="262811" y="1661768"/>
                </a:moveTo>
                <a:cubicBezTo>
                  <a:pt x="265992" y="1665006"/>
                  <a:pt x="267264" y="1670186"/>
                  <a:pt x="267264" y="1672777"/>
                </a:cubicBezTo>
                <a:cubicBezTo>
                  <a:pt x="267264" y="1677957"/>
                  <a:pt x="267264" y="1729762"/>
                  <a:pt x="267264" y="1740123"/>
                </a:cubicBezTo>
                <a:cubicBezTo>
                  <a:pt x="267264" y="1745304"/>
                  <a:pt x="262175" y="1760845"/>
                  <a:pt x="246906" y="1755665"/>
                </a:cubicBezTo>
                <a:cubicBezTo>
                  <a:pt x="231637" y="1755665"/>
                  <a:pt x="196010" y="1755665"/>
                  <a:pt x="196010" y="1797109"/>
                </a:cubicBezTo>
                <a:cubicBezTo>
                  <a:pt x="190920" y="1817831"/>
                  <a:pt x="201099" y="1828192"/>
                  <a:pt x="216368" y="1828192"/>
                </a:cubicBezTo>
                <a:cubicBezTo>
                  <a:pt x="221458" y="1833372"/>
                  <a:pt x="226547" y="1828192"/>
                  <a:pt x="231637" y="1823011"/>
                </a:cubicBezTo>
                <a:cubicBezTo>
                  <a:pt x="236727" y="1823011"/>
                  <a:pt x="231637" y="1817831"/>
                  <a:pt x="231637" y="1812650"/>
                </a:cubicBezTo>
                <a:cubicBezTo>
                  <a:pt x="231637" y="1807470"/>
                  <a:pt x="226547" y="1807470"/>
                  <a:pt x="226547" y="1802289"/>
                </a:cubicBezTo>
                <a:cubicBezTo>
                  <a:pt x="221458" y="1802289"/>
                  <a:pt x="226547" y="1781567"/>
                  <a:pt x="241816" y="1786748"/>
                </a:cubicBezTo>
                <a:cubicBezTo>
                  <a:pt x="262175" y="1797109"/>
                  <a:pt x="267264" y="1823011"/>
                  <a:pt x="251996" y="1838553"/>
                </a:cubicBezTo>
                <a:cubicBezTo>
                  <a:pt x="231637" y="1859275"/>
                  <a:pt x="175651" y="1859275"/>
                  <a:pt x="175651" y="1791928"/>
                </a:cubicBezTo>
                <a:cubicBezTo>
                  <a:pt x="175651" y="1750484"/>
                  <a:pt x="211279" y="1677957"/>
                  <a:pt x="246906" y="1662416"/>
                </a:cubicBezTo>
                <a:cubicBezTo>
                  <a:pt x="254540" y="1657235"/>
                  <a:pt x="259630" y="1658530"/>
                  <a:pt x="262811" y="1661768"/>
                </a:cubicBezTo>
                <a:close/>
                <a:moveTo>
                  <a:pt x="123348" y="1618069"/>
                </a:moveTo>
                <a:cubicBezTo>
                  <a:pt x="148048" y="1614178"/>
                  <a:pt x="180014" y="1624878"/>
                  <a:pt x="180014" y="1667678"/>
                </a:cubicBezTo>
                <a:cubicBezTo>
                  <a:pt x="180014" y="1698805"/>
                  <a:pt x="169682" y="1724744"/>
                  <a:pt x="149017" y="1750683"/>
                </a:cubicBezTo>
                <a:cubicBezTo>
                  <a:pt x="128352" y="1776623"/>
                  <a:pt x="112854" y="1792186"/>
                  <a:pt x="102522" y="1792186"/>
                </a:cubicBezTo>
                <a:cubicBezTo>
                  <a:pt x="87023" y="1802562"/>
                  <a:pt x="81857" y="1786999"/>
                  <a:pt x="81857" y="1781811"/>
                </a:cubicBezTo>
                <a:cubicBezTo>
                  <a:pt x="81857" y="1776623"/>
                  <a:pt x="81857" y="1740308"/>
                  <a:pt x="81857" y="1735120"/>
                </a:cubicBezTo>
                <a:cubicBezTo>
                  <a:pt x="81857" y="1724744"/>
                  <a:pt x="87023" y="1709181"/>
                  <a:pt x="102522" y="1714368"/>
                </a:cubicBezTo>
                <a:cubicBezTo>
                  <a:pt x="118020" y="1719556"/>
                  <a:pt x="159349" y="1698805"/>
                  <a:pt x="154183" y="1667678"/>
                </a:cubicBezTo>
                <a:cubicBezTo>
                  <a:pt x="154183" y="1652114"/>
                  <a:pt x="138685" y="1641738"/>
                  <a:pt x="128352" y="1636550"/>
                </a:cubicBezTo>
                <a:cubicBezTo>
                  <a:pt x="123186" y="1636550"/>
                  <a:pt x="118020" y="1641738"/>
                  <a:pt x="112854" y="1646926"/>
                </a:cubicBezTo>
                <a:cubicBezTo>
                  <a:pt x="112854" y="1646926"/>
                  <a:pt x="112854" y="1652114"/>
                  <a:pt x="112854" y="1657302"/>
                </a:cubicBezTo>
                <a:cubicBezTo>
                  <a:pt x="118020" y="1662490"/>
                  <a:pt x="128352" y="1667678"/>
                  <a:pt x="118020" y="1678053"/>
                </a:cubicBezTo>
                <a:cubicBezTo>
                  <a:pt x="118020" y="1683241"/>
                  <a:pt x="107688" y="1683241"/>
                  <a:pt x="97355" y="1678053"/>
                </a:cubicBezTo>
                <a:cubicBezTo>
                  <a:pt x="81857" y="1667678"/>
                  <a:pt x="87023" y="1646926"/>
                  <a:pt x="102522" y="1626175"/>
                </a:cubicBezTo>
                <a:cubicBezTo>
                  <a:pt x="107688" y="1622284"/>
                  <a:pt x="115114" y="1619366"/>
                  <a:pt x="123348" y="1618069"/>
                </a:cubicBezTo>
                <a:close/>
                <a:moveTo>
                  <a:pt x="2290775" y="1615935"/>
                </a:moveTo>
                <a:cubicBezTo>
                  <a:pt x="2298847" y="1617873"/>
                  <a:pt x="2305628" y="1621747"/>
                  <a:pt x="2309502" y="1626913"/>
                </a:cubicBezTo>
                <a:cubicBezTo>
                  <a:pt x="2319835" y="1647578"/>
                  <a:pt x="2319835" y="1663076"/>
                  <a:pt x="2304336" y="1673409"/>
                </a:cubicBezTo>
                <a:cubicBezTo>
                  <a:pt x="2294004" y="1678575"/>
                  <a:pt x="2288838" y="1678575"/>
                  <a:pt x="2283672" y="1673409"/>
                </a:cubicBezTo>
                <a:cubicBezTo>
                  <a:pt x="2278505" y="1668243"/>
                  <a:pt x="2283672" y="1663076"/>
                  <a:pt x="2288838" y="1657910"/>
                </a:cubicBezTo>
                <a:cubicBezTo>
                  <a:pt x="2288838" y="1652744"/>
                  <a:pt x="2288838" y="1647578"/>
                  <a:pt x="2288838" y="1647578"/>
                </a:cubicBezTo>
                <a:cubicBezTo>
                  <a:pt x="2283672" y="1642412"/>
                  <a:pt x="2278505" y="1637246"/>
                  <a:pt x="2273339" y="1637246"/>
                </a:cubicBezTo>
                <a:cubicBezTo>
                  <a:pt x="2263007" y="1642412"/>
                  <a:pt x="2247509" y="1652744"/>
                  <a:pt x="2247509" y="1668243"/>
                </a:cubicBezTo>
                <a:cubicBezTo>
                  <a:pt x="2247509" y="1694073"/>
                  <a:pt x="2283672" y="1714738"/>
                  <a:pt x="2299170" y="1714738"/>
                </a:cubicBezTo>
                <a:cubicBezTo>
                  <a:pt x="2314669" y="1709572"/>
                  <a:pt x="2319835" y="1725070"/>
                  <a:pt x="2319835" y="1730236"/>
                </a:cubicBezTo>
                <a:cubicBezTo>
                  <a:pt x="2319835" y="1740569"/>
                  <a:pt x="2319835" y="1776732"/>
                  <a:pt x="2319835" y="1781898"/>
                </a:cubicBezTo>
                <a:cubicBezTo>
                  <a:pt x="2319835" y="1787064"/>
                  <a:pt x="2314669" y="1802563"/>
                  <a:pt x="2299170" y="1792230"/>
                </a:cubicBezTo>
                <a:cubicBezTo>
                  <a:pt x="2288838" y="1792230"/>
                  <a:pt x="2273339" y="1771566"/>
                  <a:pt x="2252675" y="1745735"/>
                </a:cubicBezTo>
                <a:cubicBezTo>
                  <a:pt x="2237176" y="1714738"/>
                  <a:pt x="2221678" y="1699239"/>
                  <a:pt x="2226844" y="1668243"/>
                </a:cubicBezTo>
                <a:cubicBezTo>
                  <a:pt x="2230719" y="1621747"/>
                  <a:pt x="2266559" y="1610123"/>
                  <a:pt x="2290775" y="1615935"/>
                </a:cubicBezTo>
                <a:close/>
                <a:moveTo>
                  <a:pt x="221573" y="1471010"/>
                </a:moveTo>
                <a:cubicBezTo>
                  <a:pt x="226796" y="1471010"/>
                  <a:pt x="232020" y="1476190"/>
                  <a:pt x="237244" y="1481371"/>
                </a:cubicBezTo>
                <a:cubicBezTo>
                  <a:pt x="252914" y="1496912"/>
                  <a:pt x="263361" y="1512454"/>
                  <a:pt x="268585" y="1533176"/>
                </a:cubicBezTo>
                <a:cubicBezTo>
                  <a:pt x="273808" y="1548717"/>
                  <a:pt x="273808" y="1564259"/>
                  <a:pt x="268585" y="1574620"/>
                </a:cubicBezTo>
                <a:cubicBezTo>
                  <a:pt x="268585" y="1590161"/>
                  <a:pt x="237244" y="1631605"/>
                  <a:pt x="221573" y="1636786"/>
                </a:cubicBezTo>
                <a:cubicBezTo>
                  <a:pt x="216349" y="1636786"/>
                  <a:pt x="211126" y="1631605"/>
                  <a:pt x="211126" y="1626425"/>
                </a:cubicBezTo>
                <a:cubicBezTo>
                  <a:pt x="205902" y="1616064"/>
                  <a:pt x="190232" y="1600522"/>
                  <a:pt x="190232" y="1600522"/>
                </a:cubicBezTo>
                <a:cubicBezTo>
                  <a:pt x="169337" y="1569439"/>
                  <a:pt x="137996" y="1569439"/>
                  <a:pt x="122325" y="1574620"/>
                </a:cubicBezTo>
                <a:cubicBezTo>
                  <a:pt x="117102" y="1574620"/>
                  <a:pt x="111878" y="1574620"/>
                  <a:pt x="106655" y="1574620"/>
                </a:cubicBezTo>
                <a:cubicBezTo>
                  <a:pt x="101431" y="1574620"/>
                  <a:pt x="90984" y="1579800"/>
                  <a:pt x="80537" y="1574620"/>
                </a:cubicBezTo>
                <a:cubicBezTo>
                  <a:pt x="75313" y="1564259"/>
                  <a:pt x="75313" y="1543537"/>
                  <a:pt x="80537" y="1538356"/>
                </a:cubicBezTo>
                <a:cubicBezTo>
                  <a:pt x="90984" y="1527995"/>
                  <a:pt x="101431" y="1533176"/>
                  <a:pt x="106655" y="1533176"/>
                </a:cubicBezTo>
                <a:cubicBezTo>
                  <a:pt x="111878" y="1538356"/>
                  <a:pt x="117102" y="1538356"/>
                  <a:pt x="122325" y="1538356"/>
                </a:cubicBezTo>
                <a:cubicBezTo>
                  <a:pt x="137996" y="1538356"/>
                  <a:pt x="174561" y="1538356"/>
                  <a:pt x="195455" y="1507273"/>
                </a:cubicBezTo>
                <a:cubicBezTo>
                  <a:pt x="195455" y="1507273"/>
                  <a:pt x="205902" y="1486551"/>
                  <a:pt x="211126" y="1476190"/>
                </a:cubicBezTo>
                <a:cubicBezTo>
                  <a:pt x="211126" y="1471010"/>
                  <a:pt x="216349" y="1471010"/>
                  <a:pt x="221573" y="1471010"/>
                </a:cubicBezTo>
                <a:close/>
                <a:moveTo>
                  <a:pt x="2186892" y="1466648"/>
                </a:moveTo>
                <a:cubicBezTo>
                  <a:pt x="2192059" y="1466648"/>
                  <a:pt x="2197225" y="1471835"/>
                  <a:pt x="2197225" y="1477023"/>
                </a:cubicBezTo>
                <a:cubicBezTo>
                  <a:pt x="2202391" y="1487399"/>
                  <a:pt x="2212723" y="1508151"/>
                  <a:pt x="2212723" y="1508151"/>
                </a:cubicBezTo>
                <a:cubicBezTo>
                  <a:pt x="2233388" y="1539278"/>
                  <a:pt x="2264385" y="1544466"/>
                  <a:pt x="2279883" y="1539278"/>
                </a:cubicBezTo>
                <a:cubicBezTo>
                  <a:pt x="2285049" y="1539278"/>
                  <a:pt x="2290216" y="1539278"/>
                  <a:pt x="2295382" y="1539278"/>
                </a:cubicBezTo>
                <a:cubicBezTo>
                  <a:pt x="2300548" y="1534090"/>
                  <a:pt x="2310880" y="1528902"/>
                  <a:pt x="2321213" y="1534090"/>
                </a:cubicBezTo>
                <a:cubicBezTo>
                  <a:pt x="2326379" y="1544466"/>
                  <a:pt x="2326379" y="1565217"/>
                  <a:pt x="2321213" y="1575593"/>
                </a:cubicBezTo>
                <a:cubicBezTo>
                  <a:pt x="2310880" y="1580781"/>
                  <a:pt x="2300548" y="1575593"/>
                  <a:pt x="2295382" y="1575593"/>
                </a:cubicBezTo>
                <a:cubicBezTo>
                  <a:pt x="2290216" y="1575593"/>
                  <a:pt x="2285049" y="1575593"/>
                  <a:pt x="2279883" y="1575593"/>
                </a:cubicBezTo>
                <a:cubicBezTo>
                  <a:pt x="2264385" y="1570405"/>
                  <a:pt x="2228222" y="1575593"/>
                  <a:pt x="2207557" y="1606720"/>
                </a:cubicBezTo>
                <a:cubicBezTo>
                  <a:pt x="2197225" y="1632659"/>
                  <a:pt x="2192059" y="1658599"/>
                  <a:pt x="2166228" y="1627471"/>
                </a:cubicBezTo>
                <a:cubicBezTo>
                  <a:pt x="2150729" y="1611908"/>
                  <a:pt x="2140397" y="1596344"/>
                  <a:pt x="2135231" y="1575593"/>
                </a:cubicBezTo>
                <a:cubicBezTo>
                  <a:pt x="2130065" y="1565217"/>
                  <a:pt x="2130065" y="1549653"/>
                  <a:pt x="2135231" y="1534090"/>
                </a:cubicBezTo>
                <a:cubicBezTo>
                  <a:pt x="2140397" y="1513338"/>
                  <a:pt x="2155895" y="1497775"/>
                  <a:pt x="2171394" y="1482211"/>
                </a:cubicBezTo>
                <a:cubicBezTo>
                  <a:pt x="2176560" y="1477023"/>
                  <a:pt x="2181726" y="1471835"/>
                  <a:pt x="2186892" y="1466648"/>
                </a:cubicBezTo>
                <a:close/>
                <a:moveTo>
                  <a:pt x="101718" y="1321328"/>
                </a:moveTo>
                <a:cubicBezTo>
                  <a:pt x="112280" y="1326516"/>
                  <a:pt x="122842" y="1336892"/>
                  <a:pt x="143966" y="1368019"/>
                </a:cubicBezTo>
                <a:cubicBezTo>
                  <a:pt x="165089" y="1393959"/>
                  <a:pt x="175651" y="1414710"/>
                  <a:pt x="175651" y="1451025"/>
                </a:cubicBezTo>
                <a:cubicBezTo>
                  <a:pt x="170370" y="1508092"/>
                  <a:pt x="106999" y="1508092"/>
                  <a:pt x="91156" y="1487340"/>
                </a:cubicBezTo>
                <a:cubicBezTo>
                  <a:pt x="75313" y="1466589"/>
                  <a:pt x="80594" y="1445837"/>
                  <a:pt x="96437" y="1435462"/>
                </a:cubicBezTo>
                <a:cubicBezTo>
                  <a:pt x="106999" y="1430274"/>
                  <a:pt x="117561" y="1435462"/>
                  <a:pt x="117561" y="1435462"/>
                </a:cubicBezTo>
                <a:cubicBezTo>
                  <a:pt x="128123" y="1445837"/>
                  <a:pt x="117561" y="1451025"/>
                  <a:pt x="112280" y="1461401"/>
                </a:cubicBezTo>
                <a:cubicBezTo>
                  <a:pt x="106999" y="1461401"/>
                  <a:pt x="106999" y="1466589"/>
                  <a:pt x="106999" y="1471777"/>
                </a:cubicBezTo>
                <a:cubicBezTo>
                  <a:pt x="112280" y="1476964"/>
                  <a:pt x="122842" y="1476964"/>
                  <a:pt x="128123" y="1476964"/>
                </a:cubicBezTo>
                <a:cubicBezTo>
                  <a:pt x="138685" y="1476964"/>
                  <a:pt x="154528" y="1466589"/>
                  <a:pt x="154528" y="1451025"/>
                </a:cubicBezTo>
                <a:cubicBezTo>
                  <a:pt x="154528" y="1419898"/>
                  <a:pt x="117561" y="1404334"/>
                  <a:pt x="101718" y="1404334"/>
                </a:cubicBezTo>
                <a:cubicBezTo>
                  <a:pt x="85875" y="1409522"/>
                  <a:pt x="80594" y="1393959"/>
                  <a:pt x="80594" y="1388771"/>
                </a:cubicBezTo>
                <a:cubicBezTo>
                  <a:pt x="80594" y="1378395"/>
                  <a:pt x="80594" y="1342080"/>
                  <a:pt x="80594" y="1331704"/>
                </a:cubicBezTo>
                <a:cubicBezTo>
                  <a:pt x="80594" y="1326516"/>
                  <a:pt x="85875" y="1316141"/>
                  <a:pt x="101718" y="1321328"/>
                </a:cubicBezTo>
                <a:close/>
                <a:moveTo>
                  <a:pt x="2300548" y="1321307"/>
                </a:moveTo>
                <a:cubicBezTo>
                  <a:pt x="2316046" y="1316141"/>
                  <a:pt x="2321213" y="1326473"/>
                  <a:pt x="2321213" y="1331639"/>
                </a:cubicBezTo>
                <a:cubicBezTo>
                  <a:pt x="2321213" y="1341971"/>
                  <a:pt x="2321213" y="1372968"/>
                  <a:pt x="2321213" y="1383301"/>
                </a:cubicBezTo>
                <a:cubicBezTo>
                  <a:pt x="2321213" y="1388467"/>
                  <a:pt x="2316046" y="1403965"/>
                  <a:pt x="2300548" y="1398799"/>
                </a:cubicBezTo>
                <a:cubicBezTo>
                  <a:pt x="2285049" y="1398799"/>
                  <a:pt x="2248886" y="1419464"/>
                  <a:pt x="2248886" y="1450461"/>
                </a:cubicBezTo>
                <a:cubicBezTo>
                  <a:pt x="2248886" y="1465959"/>
                  <a:pt x="2264385" y="1476292"/>
                  <a:pt x="2274717" y="1476292"/>
                </a:cubicBezTo>
                <a:cubicBezTo>
                  <a:pt x="2279883" y="1476292"/>
                  <a:pt x="2285049" y="1476292"/>
                  <a:pt x="2290216" y="1471125"/>
                </a:cubicBezTo>
                <a:cubicBezTo>
                  <a:pt x="2290216" y="1465959"/>
                  <a:pt x="2290216" y="1460793"/>
                  <a:pt x="2290216" y="1460793"/>
                </a:cubicBezTo>
                <a:cubicBezTo>
                  <a:pt x="2285049" y="1450461"/>
                  <a:pt x="2274717" y="1445295"/>
                  <a:pt x="2285049" y="1434962"/>
                </a:cubicBezTo>
                <a:cubicBezTo>
                  <a:pt x="2285049" y="1434962"/>
                  <a:pt x="2295382" y="1429796"/>
                  <a:pt x="2305714" y="1434962"/>
                </a:cubicBezTo>
                <a:cubicBezTo>
                  <a:pt x="2321213" y="1445295"/>
                  <a:pt x="2326379" y="1476292"/>
                  <a:pt x="2305714" y="1491790"/>
                </a:cubicBezTo>
                <a:cubicBezTo>
                  <a:pt x="2290216" y="1507288"/>
                  <a:pt x="2233388" y="1512455"/>
                  <a:pt x="2228222" y="1445295"/>
                </a:cubicBezTo>
                <a:cubicBezTo>
                  <a:pt x="2228222" y="1414298"/>
                  <a:pt x="2233388" y="1393633"/>
                  <a:pt x="2254053" y="1367802"/>
                </a:cubicBezTo>
                <a:cubicBezTo>
                  <a:pt x="2274717" y="1341971"/>
                  <a:pt x="2290216" y="1326473"/>
                  <a:pt x="2300548" y="1321307"/>
                </a:cubicBezTo>
                <a:close/>
                <a:moveTo>
                  <a:pt x="233040" y="1258355"/>
                </a:moveTo>
                <a:cubicBezTo>
                  <a:pt x="241112" y="1260224"/>
                  <a:pt x="247892" y="1264125"/>
                  <a:pt x="251767" y="1269327"/>
                </a:cubicBezTo>
                <a:cubicBezTo>
                  <a:pt x="267265" y="1290133"/>
                  <a:pt x="262099" y="1310938"/>
                  <a:pt x="241435" y="1316140"/>
                </a:cubicBezTo>
                <a:cubicBezTo>
                  <a:pt x="225936" y="1326543"/>
                  <a:pt x="220770" y="1305737"/>
                  <a:pt x="225936" y="1300535"/>
                </a:cubicBezTo>
                <a:cubicBezTo>
                  <a:pt x="225936" y="1300535"/>
                  <a:pt x="231102" y="1295334"/>
                  <a:pt x="231102" y="1295334"/>
                </a:cubicBezTo>
                <a:cubicBezTo>
                  <a:pt x="231102" y="1290133"/>
                  <a:pt x="236268" y="1284931"/>
                  <a:pt x="231102" y="1279730"/>
                </a:cubicBezTo>
                <a:cubicBezTo>
                  <a:pt x="225936" y="1274528"/>
                  <a:pt x="220770" y="1274528"/>
                  <a:pt x="215604" y="1274528"/>
                </a:cubicBezTo>
                <a:cubicBezTo>
                  <a:pt x="200105" y="1279730"/>
                  <a:pt x="189773" y="1284931"/>
                  <a:pt x="194939" y="1310938"/>
                </a:cubicBezTo>
                <a:cubicBezTo>
                  <a:pt x="194939" y="1347349"/>
                  <a:pt x="231102" y="1347349"/>
                  <a:pt x="246601" y="1347349"/>
                </a:cubicBezTo>
                <a:cubicBezTo>
                  <a:pt x="262099" y="1347349"/>
                  <a:pt x="267265" y="1357752"/>
                  <a:pt x="267265" y="1368155"/>
                </a:cubicBezTo>
                <a:cubicBezTo>
                  <a:pt x="267265" y="1373356"/>
                  <a:pt x="267265" y="1425371"/>
                  <a:pt x="267265" y="1430573"/>
                </a:cubicBezTo>
                <a:cubicBezTo>
                  <a:pt x="267265" y="1440976"/>
                  <a:pt x="262099" y="1451379"/>
                  <a:pt x="246601" y="1446177"/>
                </a:cubicBezTo>
                <a:cubicBezTo>
                  <a:pt x="236268" y="1440976"/>
                  <a:pt x="220770" y="1425371"/>
                  <a:pt x="200105" y="1399364"/>
                </a:cubicBezTo>
                <a:cubicBezTo>
                  <a:pt x="179441" y="1373356"/>
                  <a:pt x="169108" y="1352550"/>
                  <a:pt x="169108" y="1316140"/>
                </a:cubicBezTo>
                <a:cubicBezTo>
                  <a:pt x="172983" y="1265425"/>
                  <a:pt x="208823" y="1252747"/>
                  <a:pt x="233040" y="1258355"/>
                </a:cubicBezTo>
                <a:close/>
                <a:moveTo>
                  <a:pt x="2197066" y="1257757"/>
                </a:moveTo>
                <a:cubicBezTo>
                  <a:pt x="2214502" y="1262290"/>
                  <a:pt x="2230001" y="1277832"/>
                  <a:pt x="2232584" y="1311505"/>
                </a:cubicBezTo>
                <a:cubicBezTo>
                  <a:pt x="2232584" y="1347769"/>
                  <a:pt x="2222251" y="1368491"/>
                  <a:pt x="2201587" y="1394393"/>
                </a:cubicBezTo>
                <a:cubicBezTo>
                  <a:pt x="2180922" y="1425476"/>
                  <a:pt x="2165424" y="1441018"/>
                  <a:pt x="2155091" y="1446198"/>
                </a:cubicBezTo>
                <a:cubicBezTo>
                  <a:pt x="2139593" y="1451379"/>
                  <a:pt x="2134427" y="1441018"/>
                  <a:pt x="2134427" y="1430657"/>
                </a:cubicBezTo>
                <a:cubicBezTo>
                  <a:pt x="2134427" y="1425476"/>
                  <a:pt x="2134427" y="1373671"/>
                  <a:pt x="2134427" y="1368491"/>
                </a:cubicBezTo>
                <a:cubicBezTo>
                  <a:pt x="2134427" y="1358130"/>
                  <a:pt x="2139593" y="1347769"/>
                  <a:pt x="2155091" y="1347769"/>
                </a:cubicBezTo>
                <a:cubicBezTo>
                  <a:pt x="2170590" y="1347769"/>
                  <a:pt x="2206753" y="1347769"/>
                  <a:pt x="2206753" y="1311505"/>
                </a:cubicBezTo>
                <a:cubicBezTo>
                  <a:pt x="2211919" y="1285603"/>
                  <a:pt x="2201587" y="1280422"/>
                  <a:pt x="2186088" y="1275242"/>
                </a:cubicBezTo>
                <a:cubicBezTo>
                  <a:pt x="2180922" y="1275242"/>
                  <a:pt x="2175756" y="1275242"/>
                  <a:pt x="2170590" y="1280422"/>
                </a:cubicBezTo>
                <a:cubicBezTo>
                  <a:pt x="2165424" y="1285603"/>
                  <a:pt x="2170590" y="1290783"/>
                  <a:pt x="2170590" y="1295964"/>
                </a:cubicBezTo>
                <a:cubicBezTo>
                  <a:pt x="2170590" y="1295964"/>
                  <a:pt x="2175756" y="1301144"/>
                  <a:pt x="2175756" y="1301144"/>
                </a:cubicBezTo>
                <a:cubicBezTo>
                  <a:pt x="2180922" y="1306325"/>
                  <a:pt x="2175756" y="1327047"/>
                  <a:pt x="2160257" y="1316686"/>
                </a:cubicBezTo>
                <a:cubicBezTo>
                  <a:pt x="2139593" y="1311505"/>
                  <a:pt x="2134427" y="1290783"/>
                  <a:pt x="2149925" y="1270061"/>
                </a:cubicBezTo>
                <a:cubicBezTo>
                  <a:pt x="2160257" y="1259700"/>
                  <a:pt x="2179631" y="1253225"/>
                  <a:pt x="2197066" y="1257757"/>
                </a:cubicBezTo>
                <a:close/>
                <a:moveTo>
                  <a:pt x="2283112" y="1129386"/>
                </a:moveTo>
                <a:cubicBezTo>
                  <a:pt x="2288924" y="1130685"/>
                  <a:pt x="2295381" y="1134582"/>
                  <a:pt x="2300547" y="1139779"/>
                </a:cubicBezTo>
                <a:cubicBezTo>
                  <a:pt x="2326378" y="1160565"/>
                  <a:pt x="2326378" y="1181351"/>
                  <a:pt x="2326378" y="1212530"/>
                </a:cubicBezTo>
                <a:cubicBezTo>
                  <a:pt x="2326378" y="1233316"/>
                  <a:pt x="2321212" y="1248906"/>
                  <a:pt x="2321212" y="1259299"/>
                </a:cubicBezTo>
                <a:cubicBezTo>
                  <a:pt x="2310880" y="1274888"/>
                  <a:pt x="2285049" y="1300871"/>
                  <a:pt x="2269551" y="1285282"/>
                </a:cubicBezTo>
                <a:cubicBezTo>
                  <a:pt x="2264384" y="1280085"/>
                  <a:pt x="2264384" y="1274888"/>
                  <a:pt x="2259218" y="1269692"/>
                </a:cubicBezTo>
                <a:cubicBezTo>
                  <a:pt x="2254052" y="1254102"/>
                  <a:pt x="2233387" y="1238513"/>
                  <a:pt x="2217889" y="1228120"/>
                </a:cubicBezTo>
                <a:cubicBezTo>
                  <a:pt x="2212723" y="1228120"/>
                  <a:pt x="2207557" y="1222923"/>
                  <a:pt x="2202390" y="1222923"/>
                </a:cubicBezTo>
                <a:cubicBezTo>
                  <a:pt x="2192058" y="1222923"/>
                  <a:pt x="2176560" y="1222923"/>
                  <a:pt x="2166227" y="1228120"/>
                </a:cubicBezTo>
                <a:cubicBezTo>
                  <a:pt x="2161061" y="1228120"/>
                  <a:pt x="2161061" y="1228120"/>
                  <a:pt x="2155895" y="1228120"/>
                </a:cubicBezTo>
                <a:cubicBezTo>
                  <a:pt x="2150729" y="1233316"/>
                  <a:pt x="2135230" y="1233316"/>
                  <a:pt x="2135230" y="1222923"/>
                </a:cubicBezTo>
                <a:cubicBezTo>
                  <a:pt x="2135230" y="1217727"/>
                  <a:pt x="2130064" y="1212530"/>
                  <a:pt x="2130064" y="1207334"/>
                </a:cubicBezTo>
                <a:cubicBezTo>
                  <a:pt x="2130064" y="1202137"/>
                  <a:pt x="2135230" y="1196941"/>
                  <a:pt x="2135230" y="1191744"/>
                </a:cubicBezTo>
                <a:cubicBezTo>
                  <a:pt x="2135230" y="1181351"/>
                  <a:pt x="2150729" y="1181351"/>
                  <a:pt x="2155895" y="1186547"/>
                </a:cubicBezTo>
                <a:cubicBezTo>
                  <a:pt x="2161061" y="1191744"/>
                  <a:pt x="2161061" y="1191744"/>
                  <a:pt x="2166227" y="1191744"/>
                </a:cubicBezTo>
                <a:cubicBezTo>
                  <a:pt x="2176560" y="1196941"/>
                  <a:pt x="2192058" y="1196941"/>
                  <a:pt x="2202390" y="1191744"/>
                </a:cubicBezTo>
                <a:cubicBezTo>
                  <a:pt x="2207557" y="1191744"/>
                  <a:pt x="2212723" y="1191744"/>
                  <a:pt x="2217889" y="1186547"/>
                </a:cubicBezTo>
                <a:cubicBezTo>
                  <a:pt x="2233387" y="1181351"/>
                  <a:pt x="2254052" y="1165761"/>
                  <a:pt x="2259218" y="1150172"/>
                </a:cubicBezTo>
                <a:cubicBezTo>
                  <a:pt x="2264384" y="1139779"/>
                  <a:pt x="2264384" y="1139779"/>
                  <a:pt x="2269551" y="1134582"/>
                </a:cubicBezTo>
                <a:cubicBezTo>
                  <a:pt x="2272134" y="1129386"/>
                  <a:pt x="2277300" y="1128087"/>
                  <a:pt x="2283112" y="1129386"/>
                </a:cubicBezTo>
                <a:close/>
                <a:moveTo>
                  <a:pt x="119061" y="1129386"/>
                </a:moveTo>
                <a:cubicBezTo>
                  <a:pt x="124937" y="1128087"/>
                  <a:pt x="130161" y="1129386"/>
                  <a:pt x="132772" y="1134583"/>
                </a:cubicBezTo>
                <a:cubicBezTo>
                  <a:pt x="137996" y="1139779"/>
                  <a:pt x="137996" y="1139779"/>
                  <a:pt x="143220" y="1144976"/>
                </a:cubicBezTo>
                <a:cubicBezTo>
                  <a:pt x="148443" y="1165762"/>
                  <a:pt x="169337" y="1181351"/>
                  <a:pt x="185008" y="1191745"/>
                </a:cubicBezTo>
                <a:cubicBezTo>
                  <a:pt x="190232" y="1191745"/>
                  <a:pt x="195455" y="1191745"/>
                  <a:pt x="200679" y="1196941"/>
                </a:cubicBezTo>
                <a:cubicBezTo>
                  <a:pt x="211126" y="1196941"/>
                  <a:pt x="226796" y="1196941"/>
                  <a:pt x="237244" y="1191745"/>
                </a:cubicBezTo>
                <a:cubicBezTo>
                  <a:pt x="242467" y="1191745"/>
                  <a:pt x="242467" y="1186548"/>
                  <a:pt x="247691" y="1186548"/>
                </a:cubicBezTo>
                <a:cubicBezTo>
                  <a:pt x="252914" y="1181351"/>
                  <a:pt x="268585" y="1181351"/>
                  <a:pt x="268585" y="1196941"/>
                </a:cubicBezTo>
                <a:cubicBezTo>
                  <a:pt x="268585" y="1202138"/>
                  <a:pt x="273808" y="1202138"/>
                  <a:pt x="273808" y="1207334"/>
                </a:cubicBezTo>
                <a:cubicBezTo>
                  <a:pt x="273808" y="1212531"/>
                  <a:pt x="268585" y="1217727"/>
                  <a:pt x="268585" y="1222924"/>
                </a:cubicBezTo>
                <a:cubicBezTo>
                  <a:pt x="268585" y="1233317"/>
                  <a:pt x="252914" y="1238513"/>
                  <a:pt x="247691" y="1233317"/>
                </a:cubicBezTo>
                <a:cubicBezTo>
                  <a:pt x="242467" y="1228120"/>
                  <a:pt x="242467" y="1228120"/>
                  <a:pt x="237244" y="1222924"/>
                </a:cubicBezTo>
                <a:cubicBezTo>
                  <a:pt x="226796" y="1222924"/>
                  <a:pt x="211126" y="1222924"/>
                  <a:pt x="200679" y="1222924"/>
                </a:cubicBezTo>
                <a:cubicBezTo>
                  <a:pt x="195455" y="1222924"/>
                  <a:pt x="190232" y="1228120"/>
                  <a:pt x="185008" y="1228120"/>
                </a:cubicBezTo>
                <a:cubicBezTo>
                  <a:pt x="169337" y="1238513"/>
                  <a:pt x="148443" y="1254103"/>
                  <a:pt x="143220" y="1269692"/>
                </a:cubicBezTo>
                <a:cubicBezTo>
                  <a:pt x="137996" y="1274889"/>
                  <a:pt x="137996" y="1280086"/>
                  <a:pt x="132772" y="1280086"/>
                </a:cubicBezTo>
                <a:cubicBezTo>
                  <a:pt x="117102" y="1300872"/>
                  <a:pt x="90984" y="1269692"/>
                  <a:pt x="80537" y="1254103"/>
                </a:cubicBezTo>
                <a:cubicBezTo>
                  <a:pt x="80537" y="1248906"/>
                  <a:pt x="75313" y="1233317"/>
                  <a:pt x="75313" y="1212531"/>
                </a:cubicBezTo>
                <a:cubicBezTo>
                  <a:pt x="75313" y="1181351"/>
                  <a:pt x="75313" y="1155369"/>
                  <a:pt x="101431" y="1139779"/>
                </a:cubicBezTo>
                <a:cubicBezTo>
                  <a:pt x="106655" y="1134583"/>
                  <a:pt x="113184" y="1130685"/>
                  <a:pt x="119061" y="1129386"/>
                </a:cubicBezTo>
                <a:close/>
                <a:moveTo>
                  <a:pt x="2155270" y="974521"/>
                </a:moveTo>
                <a:cubicBezTo>
                  <a:pt x="2165692" y="979722"/>
                  <a:pt x="2176113" y="990125"/>
                  <a:pt x="2196957" y="1021334"/>
                </a:cubicBezTo>
                <a:cubicBezTo>
                  <a:pt x="2217800" y="1047341"/>
                  <a:pt x="2228221" y="1068147"/>
                  <a:pt x="2228221" y="1104558"/>
                </a:cubicBezTo>
                <a:cubicBezTo>
                  <a:pt x="2228221" y="1172177"/>
                  <a:pt x="2165692" y="1172177"/>
                  <a:pt x="2150059" y="1151371"/>
                </a:cubicBezTo>
                <a:cubicBezTo>
                  <a:pt x="2134427" y="1130565"/>
                  <a:pt x="2139638" y="1104558"/>
                  <a:pt x="2160481" y="1099356"/>
                </a:cubicBezTo>
                <a:cubicBezTo>
                  <a:pt x="2176113" y="1094155"/>
                  <a:pt x="2181324" y="1109759"/>
                  <a:pt x="2176113" y="1114961"/>
                </a:cubicBezTo>
                <a:cubicBezTo>
                  <a:pt x="2176113" y="1114961"/>
                  <a:pt x="2170903" y="1120162"/>
                  <a:pt x="2170903" y="1125364"/>
                </a:cubicBezTo>
                <a:cubicBezTo>
                  <a:pt x="2170903" y="1130565"/>
                  <a:pt x="2165692" y="1130565"/>
                  <a:pt x="2170903" y="1135767"/>
                </a:cubicBezTo>
                <a:cubicBezTo>
                  <a:pt x="2176113" y="1140968"/>
                  <a:pt x="2181324" y="1140968"/>
                  <a:pt x="2186535" y="1140968"/>
                </a:cubicBezTo>
                <a:cubicBezTo>
                  <a:pt x="2202167" y="1140968"/>
                  <a:pt x="2212589" y="1130565"/>
                  <a:pt x="2212589" y="1104558"/>
                </a:cubicBezTo>
                <a:cubicBezTo>
                  <a:pt x="2212589" y="1068147"/>
                  <a:pt x="2170903" y="1062946"/>
                  <a:pt x="2155270" y="1068147"/>
                </a:cubicBezTo>
                <a:cubicBezTo>
                  <a:pt x="2139638" y="1068147"/>
                  <a:pt x="2134427" y="1057744"/>
                  <a:pt x="2134427" y="1047341"/>
                </a:cubicBezTo>
                <a:cubicBezTo>
                  <a:pt x="2134427" y="1036938"/>
                  <a:pt x="2134427" y="995327"/>
                  <a:pt x="2134427" y="984924"/>
                </a:cubicBezTo>
                <a:cubicBezTo>
                  <a:pt x="2134427" y="979722"/>
                  <a:pt x="2139638" y="969319"/>
                  <a:pt x="2155270" y="974521"/>
                </a:cubicBezTo>
                <a:close/>
                <a:moveTo>
                  <a:pt x="246600" y="970137"/>
                </a:moveTo>
                <a:cubicBezTo>
                  <a:pt x="262098" y="964957"/>
                  <a:pt x="267264" y="975318"/>
                  <a:pt x="267264" y="985679"/>
                </a:cubicBezTo>
                <a:cubicBezTo>
                  <a:pt x="267264" y="990859"/>
                  <a:pt x="267264" y="1042664"/>
                  <a:pt x="267264" y="1047845"/>
                </a:cubicBezTo>
                <a:cubicBezTo>
                  <a:pt x="267264" y="1058206"/>
                  <a:pt x="262098" y="1068567"/>
                  <a:pt x="246600" y="1068567"/>
                </a:cubicBezTo>
                <a:cubicBezTo>
                  <a:pt x="231101" y="1063386"/>
                  <a:pt x="194938" y="1068567"/>
                  <a:pt x="194938" y="1104830"/>
                </a:cubicBezTo>
                <a:cubicBezTo>
                  <a:pt x="189772" y="1130733"/>
                  <a:pt x="200104" y="1141094"/>
                  <a:pt x="215603" y="1141094"/>
                </a:cubicBezTo>
                <a:cubicBezTo>
                  <a:pt x="220769" y="1141094"/>
                  <a:pt x="225935" y="1141094"/>
                  <a:pt x="231101" y="1135913"/>
                </a:cubicBezTo>
                <a:cubicBezTo>
                  <a:pt x="236267" y="1130733"/>
                  <a:pt x="231101" y="1130733"/>
                  <a:pt x="231101" y="1125552"/>
                </a:cubicBezTo>
                <a:cubicBezTo>
                  <a:pt x="231101" y="1120372"/>
                  <a:pt x="225935" y="1115191"/>
                  <a:pt x="225935" y="1115191"/>
                </a:cubicBezTo>
                <a:cubicBezTo>
                  <a:pt x="220769" y="1110011"/>
                  <a:pt x="225935" y="1094469"/>
                  <a:pt x="241434" y="1099650"/>
                </a:cubicBezTo>
                <a:cubicBezTo>
                  <a:pt x="262098" y="1104830"/>
                  <a:pt x="267264" y="1130733"/>
                  <a:pt x="251766" y="1151455"/>
                </a:cubicBezTo>
                <a:cubicBezTo>
                  <a:pt x="236267" y="1172177"/>
                  <a:pt x="174274" y="1172177"/>
                  <a:pt x="174274" y="1104830"/>
                </a:cubicBezTo>
                <a:cubicBezTo>
                  <a:pt x="169107" y="1068567"/>
                  <a:pt x="215603" y="990859"/>
                  <a:pt x="246600" y="970137"/>
                </a:cubicBezTo>
                <a:close/>
                <a:moveTo>
                  <a:pt x="136825" y="926168"/>
                </a:moveTo>
                <a:cubicBezTo>
                  <a:pt x="155148" y="930688"/>
                  <a:pt x="172162" y="946187"/>
                  <a:pt x="174779" y="979767"/>
                </a:cubicBezTo>
                <a:cubicBezTo>
                  <a:pt x="180014" y="1010764"/>
                  <a:pt x="169544" y="1026262"/>
                  <a:pt x="148604" y="1052093"/>
                </a:cubicBezTo>
                <a:cubicBezTo>
                  <a:pt x="127664" y="1083090"/>
                  <a:pt x="111959" y="1093422"/>
                  <a:pt x="101489" y="1098588"/>
                </a:cubicBezTo>
                <a:cubicBezTo>
                  <a:pt x="85784" y="1108921"/>
                  <a:pt x="80548" y="1093422"/>
                  <a:pt x="80548" y="1088256"/>
                </a:cubicBezTo>
                <a:cubicBezTo>
                  <a:pt x="80548" y="1077924"/>
                  <a:pt x="80548" y="1046927"/>
                  <a:pt x="80548" y="1036594"/>
                </a:cubicBezTo>
                <a:cubicBezTo>
                  <a:pt x="80548" y="1031428"/>
                  <a:pt x="85784" y="1015930"/>
                  <a:pt x="101489" y="1021096"/>
                </a:cubicBezTo>
                <a:cubicBezTo>
                  <a:pt x="122429" y="1021096"/>
                  <a:pt x="153839" y="1005597"/>
                  <a:pt x="153839" y="974601"/>
                </a:cubicBezTo>
                <a:cubicBezTo>
                  <a:pt x="153839" y="959102"/>
                  <a:pt x="138134" y="948770"/>
                  <a:pt x="127664" y="948770"/>
                </a:cubicBezTo>
                <a:cubicBezTo>
                  <a:pt x="122429" y="948770"/>
                  <a:pt x="117194" y="948770"/>
                  <a:pt x="111959" y="953936"/>
                </a:cubicBezTo>
                <a:cubicBezTo>
                  <a:pt x="111959" y="959102"/>
                  <a:pt x="111959" y="964268"/>
                  <a:pt x="111959" y="964268"/>
                </a:cubicBezTo>
                <a:cubicBezTo>
                  <a:pt x="117194" y="974601"/>
                  <a:pt x="122429" y="974601"/>
                  <a:pt x="117194" y="984933"/>
                </a:cubicBezTo>
                <a:cubicBezTo>
                  <a:pt x="111959" y="990099"/>
                  <a:pt x="106724" y="990099"/>
                  <a:pt x="96254" y="984933"/>
                </a:cubicBezTo>
                <a:cubicBezTo>
                  <a:pt x="75313" y="974601"/>
                  <a:pt x="75313" y="959102"/>
                  <a:pt x="91019" y="938437"/>
                </a:cubicBezTo>
                <a:cubicBezTo>
                  <a:pt x="98871" y="928105"/>
                  <a:pt x="118503" y="921647"/>
                  <a:pt x="136825" y="926168"/>
                </a:cubicBezTo>
                <a:close/>
                <a:moveTo>
                  <a:pt x="2286543" y="924473"/>
                </a:moveTo>
                <a:cubicBezTo>
                  <a:pt x="2294641" y="926168"/>
                  <a:pt x="2301512" y="929397"/>
                  <a:pt x="2305439" y="933271"/>
                </a:cubicBezTo>
                <a:cubicBezTo>
                  <a:pt x="2326379" y="943604"/>
                  <a:pt x="2326379" y="979767"/>
                  <a:pt x="2305439" y="990099"/>
                </a:cubicBezTo>
                <a:cubicBezTo>
                  <a:pt x="2284498" y="995265"/>
                  <a:pt x="2279263" y="979767"/>
                  <a:pt x="2289733" y="964268"/>
                </a:cubicBezTo>
                <a:cubicBezTo>
                  <a:pt x="2289733" y="964268"/>
                  <a:pt x="2289733" y="959102"/>
                  <a:pt x="2289733" y="953936"/>
                </a:cubicBezTo>
                <a:cubicBezTo>
                  <a:pt x="2284498" y="948770"/>
                  <a:pt x="2279263" y="948770"/>
                  <a:pt x="2274028" y="948770"/>
                </a:cubicBezTo>
                <a:cubicBezTo>
                  <a:pt x="2263558" y="948770"/>
                  <a:pt x="2247853" y="959102"/>
                  <a:pt x="2247853" y="974601"/>
                </a:cubicBezTo>
                <a:cubicBezTo>
                  <a:pt x="2247853" y="1005597"/>
                  <a:pt x="2284498" y="1021096"/>
                  <a:pt x="2300203" y="1021096"/>
                </a:cubicBezTo>
                <a:cubicBezTo>
                  <a:pt x="2315909" y="1021096"/>
                  <a:pt x="2321144" y="1031428"/>
                  <a:pt x="2321144" y="1041761"/>
                </a:cubicBezTo>
                <a:cubicBezTo>
                  <a:pt x="2321144" y="1046927"/>
                  <a:pt x="2321144" y="1083090"/>
                  <a:pt x="2321144" y="1093422"/>
                </a:cubicBezTo>
                <a:cubicBezTo>
                  <a:pt x="2321144" y="1098588"/>
                  <a:pt x="2315909" y="1108921"/>
                  <a:pt x="2300203" y="1103754"/>
                </a:cubicBezTo>
                <a:cubicBezTo>
                  <a:pt x="2289733" y="1098588"/>
                  <a:pt x="2279263" y="1088256"/>
                  <a:pt x="2258323" y="1062425"/>
                </a:cubicBezTo>
                <a:cubicBezTo>
                  <a:pt x="2237383" y="1036594"/>
                  <a:pt x="2221678" y="1010764"/>
                  <a:pt x="2226913" y="974601"/>
                </a:cubicBezTo>
                <a:cubicBezTo>
                  <a:pt x="2226913" y="928105"/>
                  <a:pt x="2262249" y="919387"/>
                  <a:pt x="2286543" y="924473"/>
                </a:cubicBezTo>
                <a:close/>
                <a:moveTo>
                  <a:pt x="216349" y="777369"/>
                </a:moveTo>
                <a:cubicBezTo>
                  <a:pt x="221573" y="782565"/>
                  <a:pt x="232020" y="787762"/>
                  <a:pt x="237244" y="792958"/>
                </a:cubicBezTo>
                <a:cubicBezTo>
                  <a:pt x="252914" y="808548"/>
                  <a:pt x="263361" y="824137"/>
                  <a:pt x="268585" y="844924"/>
                </a:cubicBezTo>
                <a:cubicBezTo>
                  <a:pt x="273808" y="855317"/>
                  <a:pt x="273808" y="870906"/>
                  <a:pt x="268585" y="881299"/>
                </a:cubicBezTo>
                <a:cubicBezTo>
                  <a:pt x="263361" y="902085"/>
                  <a:pt x="247691" y="922871"/>
                  <a:pt x="232020" y="938461"/>
                </a:cubicBezTo>
                <a:cubicBezTo>
                  <a:pt x="226796" y="948854"/>
                  <a:pt x="221573" y="954051"/>
                  <a:pt x="216349" y="954051"/>
                </a:cubicBezTo>
                <a:cubicBezTo>
                  <a:pt x="211126" y="954051"/>
                  <a:pt x="205902" y="948854"/>
                  <a:pt x="205902" y="943658"/>
                </a:cubicBezTo>
                <a:cubicBezTo>
                  <a:pt x="200679" y="933265"/>
                  <a:pt x="195455" y="912478"/>
                  <a:pt x="195455" y="912478"/>
                </a:cubicBezTo>
                <a:cubicBezTo>
                  <a:pt x="169337" y="881299"/>
                  <a:pt x="137996" y="881299"/>
                  <a:pt x="122325" y="881299"/>
                </a:cubicBezTo>
                <a:cubicBezTo>
                  <a:pt x="117102" y="886496"/>
                  <a:pt x="111878" y="886496"/>
                  <a:pt x="106655" y="886496"/>
                </a:cubicBezTo>
                <a:cubicBezTo>
                  <a:pt x="101431" y="886496"/>
                  <a:pt x="90984" y="891692"/>
                  <a:pt x="80537" y="881299"/>
                </a:cubicBezTo>
                <a:cubicBezTo>
                  <a:pt x="75313" y="876103"/>
                  <a:pt x="75313" y="855317"/>
                  <a:pt x="80537" y="850120"/>
                </a:cubicBezTo>
                <a:cubicBezTo>
                  <a:pt x="90984" y="839727"/>
                  <a:pt x="101431" y="844924"/>
                  <a:pt x="106655" y="844924"/>
                </a:cubicBezTo>
                <a:cubicBezTo>
                  <a:pt x="111878" y="844924"/>
                  <a:pt x="117102" y="844924"/>
                  <a:pt x="122325" y="850120"/>
                </a:cubicBezTo>
                <a:cubicBezTo>
                  <a:pt x="137996" y="850120"/>
                  <a:pt x="174561" y="850120"/>
                  <a:pt x="195455" y="818941"/>
                </a:cubicBezTo>
                <a:cubicBezTo>
                  <a:pt x="195455" y="813744"/>
                  <a:pt x="205902" y="798155"/>
                  <a:pt x="211126" y="787762"/>
                </a:cubicBezTo>
                <a:cubicBezTo>
                  <a:pt x="211126" y="782565"/>
                  <a:pt x="216349" y="777369"/>
                  <a:pt x="216349" y="777369"/>
                </a:cubicBezTo>
                <a:close/>
                <a:moveTo>
                  <a:pt x="2185938" y="777368"/>
                </a:moveTo>
                <a:cubicBezTo>
                  <a:pt x="2191139" y="777368"/>
                  <a:pt x="2196341" y="782603"/>
                  <a:pt x="2196341" y="787838"/>
                </a:cubicBezTo>
                <a:cubicBezTo>
                  <a:pt x="2201543" y="798308"/>
                  <a:pt x="2211946" y="819248"/>
                  <a:pt x="2211946" y="819248"/>
                </a:cubicBezTo>
                <a:cubicBezTo>
                  <a:pt x="2232751" y="850659"/>
                  <a:pt x="2263960" y="850659"/>
                  <a:pt x="2279565" y="850659"/>
                </a:cubicBezTo>
                <a:cubicBezTo>
                  <a:pt x="2284766" y="850659"/>
                  <a:pt x="2289968" y="850659"/>
                  <a:pt x="2295169" y="850659"/>
                </a:cubicBezTo>
                <a:cubicBezTo>
                  <a:pt x="2300371" y="845424"/>
                  <a:pt x="2310774" y="840188"/>
                  <a:pt x="2321177" y="850659"/>
                </a:cubicBezTo>
                <a:cubicBezTo>
                  <a:pt x="2326378" y="861129"/>
                  <a:pt x="2326378" y="871599"/>
                  <a:pt x="2321177" y="882069"/>
                </a:cubicBezTo>
                <a:cubicBezTo>
                  <a:pt x="2310774" y="892539"/>
                  <a:pt x="2300371" y="887304"/>
                  <a:pt x="2295169" y="882069"/>
                </a:cubicBezTo>
                <a:cubicBezTo>
                  <a:pt x="2289968" y="882069"/>
                  <a:pt x="2284766" y="882069"/>
                  <a:pt x="2279565" y="882069"/>
                </a:cubicBezTo>
                <a:cubicBezTo>
                  <a:pt x="2263960" y="882069"/>
                  <a:pt x="2232751" y="882069"/>
                  <a:pt x="2211946" y="913479"/>
                </a:cubicBezTo>
                <a:cubicBezTo>
                  <a:pt x="2211946" y="913479"/>
                  <a:pt x="2201543" y="934419"/>
                  <a:pt x="2196341" y="944889"/>
                </a:cubicBezTo>
                <a:cubicBezTo>
                  <a:pt x="2196341" y="950124"/>
                  <a:pt x="2191139" y="960594"/>
                  <a:pt x="2185938" y="955359"/>
                </a:cubicBezTo>
                <a:cubicBezTo>
                  <a:pt x="2149528" y="950124"/>
                  <a:pt x="2123520" y="882069"/>
                  <a:pt x="2133923" y="845424"/>
                </a:cubicBezTo>
                <a:cubicBezTo>
                  <a:pt x="2139125" y="824483"/>
                  <a:pt x="2154729" y="808778"/>
                  <a:pt x="2170334" y="793073"/>
                </a:cubicBezTo>
                <a:cubicBezTo>
                  <a:pt x="2175535" y="782603"/>
                  <a:pt x="2180736" y="777368"/>
                  <a:pt x="2185938" y="777368"/>
                </a:cubicBezTo>
                <a:close/>
                <a:moveTo>
                  <a:pt x="85216" y="632251"/>
                </a:moveTo>
                <a:cubicBezTo>
                  <a:pt x="88516" y="629000"/>
                  <a:pt x="93797" y="627700"/>
                  <a:pt x="101719" y="632901"/>
                </a:cubicBezTo>
                <a:cubicBezTo>
                  <a:pt x="143966" y="653707"/>
                  <a:pt x="175652" y="716125"/>
                  <a:pt x="175652" y="762938"/>
                </a:cubicBezTo>
                <a:cubicBezTo>
                  <a:pt x="170371" y="825356"/>
                  <a:pt x="112281" y="820155"/>
                  <a:pt x="96438" y="799349"/>
                </a:cubicBezTo>
                <a:cubicBezTo>
                  <a:pt x="80595" y="778543"/>
                  <a:pt x="75314" y="762938"/>
                  <a:pt x="96438" y="747334"/>
                </a:cubicBezTo>
                <a:cubicBezTo>
                  <a:pt x="107000" y="742132"/>
                  <a:pt x="112281" y="747334"/>
                  <a:pt x="117561" y="752535"/>
                </a:cubicBezTo>
                <a:cubicBezTo>
                  <a:pt x="122842" y="757737"/>
                  <a:pt x="117561" y="768140"/>
                  <a:pt x="112281" y="773341"/>
                </a:cubicBezTo>
                <a:cubicBezTo>
                  <a:pt x="107000" y="778543"/>
                  <a:pt x="112281" y="778543"/>
                  <a:pt x="112281" y="778543"/>
                </a:cubicBezTo>
                <a:cubicBezTo>
                  <a:pt x="117561" y="783744"/>
                  <a:pt x="122842" y="794147"/>
                  <a:pt x="128123" y="788946"/>
                </a:cubicBezTo>
                <a:cubicBezTo>
                  <a:pt x="138685" y="788946"/>
                  <a:pt x="154528" y="778543"/>
                  <a:pt x="154528" y="762938"/>
                </a:cubicBezTo>
                <a:cubicBezTo>
                  <a:pt x="154528" y="731729"/>
                  <a:pt x="117561" y="710923"/>
                  <a:pt x="101719" y="716125"/>
                </a:cubicBezTo>
                <a:cubicBezTo>
                  <a:pt x="85876" y="716125"/>
                  <a:pt x="80595" y="705722"/>
                  <a:pt x="80595" y="695319"/>
                </a:cubicBezTo>
                <a:cubicBezTo>
                  <a:pt x="80595" y="690117"/>
                  <a:pt x="80595" y="653707"/>
                  <a:pt x="80595" y="643304"/>
                </a:cubicBezTo>
                <a:cubicBezTo>
                  <a:pt x="80595" y="640703"/>
                  <a:pt x="81915" y="635502"/>
                  <a:pt x="85216" y="632251"/>
                </a:cubicBezTo>
                <a:close/>
                <a:moveTo>
                  <a:pt x="2316692" y="632226"/>
                </a:moveTo>
                <a:cubicBezTo>
                  <a:pt x="2319921" y="635469"/>
                  <a:pt x="2321212" y="640657"/>
                  <a:pt x="2321212" y="643251"/>
                </a:cubicBezTo>
                <a:cubicBezTo>
                  <a:pt x="2321212" y="648438"/>
                  <a:pt x="2321212" y="684754"/>
                  <a:pt x="2321212" y="689941"/>
                </a:cubicBezTo>
                <a:cubicBezTo>
                  <a:pt x="2321212" y="700317"/>
                  <a:pt x="2316046" y="710693"/>
                  <a:pt x="2300547" y="710693"/>
                </a:cubicBezTo>
                <a:cubicBezTo>
                  <a:pt x="2285049" y="710693"/>
                  <a:pt x="2248886" y="731444"/>
                  <a:pt x="2248886" y="757384"/>
                </a:cubicBezTo>
                <a:cubicBezTo>
                  <a:pt x="2248886" y="772947"/>
                  <a:pt x="2264384" y="783323"/>
                  <a:pt x="2274717" y="788511"/>
                </a:cubicBezTo>
                <a:cubicBezTo>
                  <a:pt x="2279883" y="788511"/>
                  <a:pt x="2290215" y="783323"/>
                  <a:pt x="2290215" y="778135"/>
                </a:cubicBezTo>
                <a:cubicBezTo>
                  <a:pt x="2295381" y="778135"/>
                  <a:pt x="2295381" y="772947"/>
                  <a:pt x="2290215" y="767759"/>
                </a:cubicBezTo>
                <a:cubicBezTo>
                  <a:pt x="2285049" y="762571"/>
                  <a:pt x="2279883" y="757384"/>
                  <a:pt x="2290215" y="752196"/>
                </a:cubicBezTo>
                <a:cubicBezTo>
                  <a:pt x="2290215" y="747008"/>
                  <a:pt x="2300547" y="741820"/>
                  <a:pt x="2305714" y="747008"/>
                </a:cubicBezTo>
                <a:cubicBezTo>
                  <a:pt x="2326378" y="762571"/>
                  <a:pt x="2326378" y="788511"/>
                  <a:pt x="2305714" y="804074"/>
                </a:cubicBezTo>
                <a:cubicBezTo>
                  <a:pt x="2290215" y="814450"/>
                  <a:pt x="2233387" y="814450"/>
                  <a:pt x="2228221" y="757384"/>
                </a:cubicBezTo>
                <a:cubicBezTo>
                  <a:pt x="2228221" y="726256"/>
                  <a:pt x="2233387" y="700317"/>
                  <a:pt x="2254052" y="674378"/>
                </a:cubicBezTo>
                <a:cubicBezTo>
                  <a:pt x="2274717" y="648438"/>
                  <a:pt x="2290215" y="632875"/>
                  <a:pt x="2300547" y="632875"/>
                </a:cubicBezTo>
                <a:cubicBezTo>
                  <a:pt x="2308297" y="627687"/>
                  <a:pt x="2313463" y="628984"/>
                  <a:pt x="2316692" y="632226"/>
                </a:cubicBezTo>
                <a:close/>
                <a:moveTo>
                  <a:pt x="2197067" y="570517"/>
                </a:moveTo>
                <a:cubicBezTo>
                  <a:pt x="2214503" y="575002"/>
                  <a:pt x="2230001" y="590380"/>
                  <a:pt x="2232584" y="623699"/>
                </a:cubicBezTo>
                <a:cubicBezTo>
                  <a:pt x="2232584" y="659581"/>
                  <a:pt x="2217086" y="680085"/>
                  <a:pt x="2196421" y="705714"/>
                </a:cubicBezTo>
                <a:cubicBezTo>
                  <a:pt x="2175756" y="736470"/>
                  <a:pt x="2165424" y="751848"/>
                  <a:pt x="2155092" y="756974"/>
                </a:cubicBezTo>
                <a:cubicBezTo>
                  <a:pt x="2139593" y="762100"/>
                  <a:pt x="2134427" y="746722"/>
                  <a:pt x="2134427" y="741596"/>
                </a:cubicBezTo>
                <a:cubicBezTo>
                  <a:pt x="2134427" y="736470"/>
                  <a:pt x="2134427" y="690336"/>
                  <a:pt x="2134427" y="680085"/>
                </a:cubicBezTo>
                <a:cubicBezTo>
                  <a:pt x="2134427" y="674959"/>
                  <a:pt x="2139593" y="664707"/>
                  <a:pt x="2155092" y="664707"/>
                </a:cubicBezTo>
                <a:cubicBezTo>
                  <a:pt x="2170590" y="664707"/>
                  <a:pt x="2206753" y="659581"/>
                  <a:pt x="2206753" y="618573"/>
                </a:cubicBezTo>
                <a:cubicBezTo>
                  <a:pt x="2211920" y="598069"/>
                  <a:pt x="2201587" y="587817"/>
                  <a:pt x="2186089" y="587817"/>
                </a:cubicBezTo>
                <a:cubicBezTo>
                  <a:pt x="2180923" y="587817"/>
                  <a:pt x="2175756" y="587817"/>
                  <a:pt x="2170590" y="592943"/>
                </a:cubicBezTo>
                <a:cubicBezTo>
                  <a:pt x="2165424" y="598069"/>
                  <a:pt x="2170590" y="598069"/>
                  <a:pt x="2170590" y="603195"/>
                </a:cubicBezTo>
                <a:cubicBezTo>
                  <a:pt x="2170590" y="608321"/>
                  <a:pt x="2175756" y="608321"/>
                  <a:pt x="2175756" y="613447"/>
                </a:cubicBezTo>
                <a:cubicBezTo>
                  <a:pt x="2180923" y="618573"/>
                  <a:pt x="2175756" y="633951"/>
                  <a:pt x="2160258" y="628825"/>
                </a:cubicBezTo>
                <a:cubicBezTo>
                  <a:pt x="2139593" y="623699"/>
                  <a:pt x="2134427" y="603195"/>
                  <a:pt x="2149926" y="582691"/>
                </a:cubicBezTo>
                <a:cubicBezTo>
                  <a:pt x="2160258" y="572439"/>
                  <a:pt x="2179631" y="566032"/>
                  <a:pt x="2197067" y="570517"/>
                </a:cubicBezTo>
                <a:close/>
                <a:moveTo>
                  <a:pt x="233039" y="566753"/>
                </a:moveTo>
                <a:cubicBezTo>
                  <a:pt x="241111" y="568595"/>
                  <a:pt x="247892" y="572439"/>
                  <a:pt x="251766" y="577565"/>
                </a:cubicBezTo>
                <a:cubicBezTo>
                  <a:pt x="267265" y="598069"/>
                  <a:pt x="262099" y="618573"/>
                  <a:pt x="241434" y="623699"/>
                </a:cubicBezTo>
                <a:cubicBezTo>
                  <a:pt x="225936" y="633951"/>
                  <a:pt x="220769" y="613447"/>
                  <a:pt x="225936" y="608321"/>
                </a:cubicBezTo>
                <a:cubicBezTo>
                  <a:pt x="225936" y="608321"/>
                  <a:pt x="231102" y="608321"/>
                  <a:pt x="231102" y="603195"/>
                </a:cubicBezTo>
                <a:cubicBezTo>
                  <a:pt x="231102" y="598069"/>
                  <a:pt x="236268" y="598069"/>
                  <a:pt x="231102" y="592943"/>
                </a:cubicBezTo>
                <a:cubicBezTo>
                  <a:pt x="225936" y="587817"/>
                  <a:pt x="220769" y="587817"/>
                  <a:pt x="215603" y="587817"/>
                </a:cubicBezTo>
                <a:cubicBezTo>
                  <a:pt x="200105" y="587817"/>
                  <a:pt x="189773" y="598069"/>
                  <a:pt x="194939" y="618573"/>
                </a:cubicBezTo>
                <a:cubicBezTo>
                  <a:pt x="194939" y="659581"/>
                  <a:pt x="231102" y="659581"/>
                  <a:pt x="246600" y="659581"/>
                </a:cubicBezTo>
                <a:cubicBezTo>
                  <a:pt x="262099" y="659581"/>
                  <a:pt x="267265" y="669833"/>
                  <a:pt x="267265" y="674959"/>
                </a:cubicBezTo>
                <a:cubicBezTo>
                  <a:pt x="267265" y="685211"/>
                  <a:pt x="267265" y="736470"/>
                  <a:pt x="267265" y="741596"/>
                </a:cubicBezTo>
                <a:cubicBezTo>
                  <a:pt x="267265" y="746722"/>
                  <a:pt x="262099" y="762100"/>
                  <a:pt x="246600" y="756974"/>
                </a:cubicBezTo>
                <a:cubicBezTo>
                  <a:pt x="236268" y="751848"/>
                  <a:pt x="220769" y="736470"/>
                  <a:pt x="200105" y="705714"/>
                </a:cubicBezTo>
                <a:cubicBezTo>
                  <a:pt x="184606" y="680085"/>
                  <a:pt x="169108" y="659581"/>
                  <a:pt x="169108" y="623699"/>
                </a:cubicBezTo>
                <a:cubicBezTo>
                  <a:pt x="172983" y="573721"/>
                  <a:pt x="208823" y="561226"/>
                  <a:pt x="233039" y="566753"/>
                </a:cubicBezTo>
                <a:close/>
                <a:moveTo>
                  <a:pt x="119061" y="441602"/>
                </a:moveTo>
                <a:cubicBezTo>
                  <a:pt x="124938" y="440958"/>
                  <a:pt x="130161" y="442247"/>
                  <a:pt x="132773" y="447403"/>
                </a:cubicBezTo>
                <a:cubicBezTo>
                  <a:pt x="137996" y="447403"/>
                  <a:pt x="137996" y="452558"/>
                  <a:pt x="143220" y="457714"/>
                </a:cubicBezTo>
                <a:cubicBezTo>
                  <a:pt x="148444" y="478337"/>
                  <a:pt x="169338" y="493804"/>
                  <a:pt x="185008" y="504116"/>
                </a:cubicBezTo>
                <a:cubicBezTo>
                  <a:pt x="190232" y="504116"/>
                  <a:pt x="195456" y="504116"/>
                  <a:pt x="200679" y="504116"/>
                </a:cubicBezTo>
                <a:cubicBezTo>
                  <a:pt x="211126" y="509271"/>
                  <a:pt x="226797" y="509271"/>
                  <a:pt x="237244" y="504116"/>
                </a:cubicBezTo>
                <a:cubicBezTo>
                  <a:pt x="242468" y="504116"/>
                  <a:pt x="242468" y="498960"/>
                  <a:pt x="247691" y="493804"/>
                </a:cubicBezTo>
                <a:cubicBezTo>
                  <a:pt x="252915" y="493804"/>
                  <a:pt x="268585" y="493804"/>
                  <a:pt x="268585" y="509271"/>
                </a:cubicBezTo>
                <a:cubicBezTo>
                  <a:pt x="268585" y="514427"/>
                  <a:pt x="273809" y="514427"/>
                  <a:pt x="273809" y="524738"/>
                </a:cubicBezTo>
                <a:cubicBezTo>
                  <a:pt x="273809" y="529894"/>
                  <a:pt x="268585" y="524738"/>
                  <a:pt x="268585" y="529894"/>
                </a:cubicBezTo>
                <a:cubicBezTo>
                  <a:pt x="268585" y="545361"/>
                  <a:pt x="252915" y="545361"/>
                  <a:pt x="247691" y="540206"/>
                </a:cubicBezTo>
                <a:cubicBezTo>
                  <a:pt x="242468" y="540206"/>
                  <a:pt x="242468" y="535050"/>
                  <a:pt x="237244" y="535050"/>
                </a:cubicBezTo>
                <a:cubicBezTo>
                  <a:pt x="226797" y="529894"/>
                  <a:pt x="211126" y="529894"/>
                  <a:pt x="200679" y="529894"/>
                </a:cubicBezTo>
                <a:cubicBezTo>
                  <a:pt x="195456" y="535050"/>
                  <a:pt x="190232" y="535050"/>
                  <a:pt x="185008" y="535050"/>
                </a:cubicBezTo>
                <a:cubicBezTo>
                  <a:pt x="169338" y="545361"/>
                  <a:pt x="148444" y="560829"/>
                  <a:pt x="143220" y="576296"/>
                </a:cubicBezTo>
                <a:cubicBezTo>
                  <a:pt x="137996" y="586607"/>
                  <a:pt x="137996" y="586607"/>
                  <a:pt x="132773" y="591763"/>
                </a:cubicBezTo>
                <a:cubicBezTo>
                  <a:pt x="117102" y="607230"/>
                  <a:pt x="90985" y="581451"/>
                  <a:pt x="80537" y="565984"/>
                </a:cubicBezTo>
                <a:cubicBezTo>
                  <a:pt x="80537" y="555673"/>
                  <a:pt x="75314" y="545361"/>
                  <a:pt x="75314" y="524738"/>
                </a:cubicBezTo>
                <a:cubicBezTo>
                  <a:pt x="75314" y="493804"/>
                  <a:pt x="80537" y="468025"/>
                  <a:pt x="101432" y="447403"/>
                </a:cubicBezTo>
                <a:cubicBezTo>
                  <a:pt x="106655" y="444825"/>
                  <a:pt x="113185" y="442247"/>
                  <a:pt x="119061" y="441602"/>
                </a:cubicBezTo>
                <a:close/>
                <a:moveTo>
                  <a:pt x="2283537" y="439669"/>
                </a:moveTo>
                <a:cubicBezTo>
                  <a:pt x="2289365" y="439669"/>
                  <a:pt x="2295841" y="442246"/>
                  <a:pt x="2301021" y="447402"/>
                </a:cubicBezTo>
                <a:cubicBezTo>
                  <a:pt x="2332104" y="468025"/>
                  <a:pt x="2337285" y="514427"/>
                  <a:pt x="2321743" y="565984"/>
                </a:cubicBezTo>
                <a:cubicBezTo>
                  <a:pt x="2311382" y="576295"/>
                  <a:pt x="2285480" y="607230"/>
                  <a:pt x="2269938" y="586607"/>
                </a:cubicBezTo>
                <a:cubicBezTo>
                  <a:pt x="2264758" y="586607"/>
                  <a:pt x="2264758" y="581451"/>
                  <a:pt x="2259577" y="576295"/>
                </a:cubicBezTo>
                <a:cubicBezTo>
                  <a:pt x="2254397" y="565984"/>
                  <a:pt x="2223314" y="540205"/>
                  <a:pt x="2202592" y="535049"/>
                </a:cubicBezTo>
                <a:cubicBezTo>
                  <a:pt x="2192231" y="529894"/>
                  <a:pt x="2176689" y="535049"/>
                  <a:pt x="2166328" y="540205"/>
                </a:cubicBezTo>
                <a:cubicBezTo>
                  <a:pt x="2161148" y="540205"/>
                  <a:pt x="2161148" y="540205"/>
                  <a:pt x="2155967" y="545361"/>
                </a:cubicBezTo>
                <a:cubicBezTo>
                  <a:pt x="2150787" y="550517"/>
                  <a:pt x="2135245" y="545361"/>
                  <a:pt x="2135245" y="535049"/>
                </a:cubicBezTo>
                <a:cubicBezTo>
                  <a:pt x="2135245" y="524738"/>
                  <a:pt x="2130065" y="524738"/>
                  <a:pt x="2130065" y="519582"/>
                </a:cubicBezTo>
                <a:cubicBezTo>
                  <a:pt x="2130065" y="509271"/>
                  <a:pt x="2135245" y="509271"/>
                  <a:pt x="2135245" y="504115"/>
                </a:cubicBezTo>
                <a:cubicBezTo>
                  <a:pt x="2135245" y="493804"/>
                  <a:pt x="2150787" y="488648"/>
                  <a:pt x="2155967" y="493804"/>
                </a:cubicBezTo>
                <a:cubicBezTo>
                  <a:pt x="2161148" y="493804"/>
                  <a:pt x="2161148" y="498959"/>
                  <a:pt x="2166328" y="504115"/>
                </a:cubicBezTo>
                <a:cubicBezTo>
                  <a:pt x="2207772" y="509271"/>
                  <a:pt x="2244036" y="504115"/>
                  <a:pt x="2259577" y="457714"/>
                </a:cubicBezTo>
                <a:cubicBezTo>
                  <a:pt x="2264758" y="452558"/>
                  <a:pt x="2264758" y="447402"/>
                  <a:pt x="2269938" y="447402"/>
                </a:cubicBezTo>
                <a:cubicBezTo>
                  <a:pt x="2272528" y="442246"/>
                  <a:pt x="2277709" y="439669"/>
                  <a:pt x="2283537" y="439669"/>
                </a:cubicBezTo>
                <a:close/>
                <a:moveTo>
                  <a:pt x="344829" y="342085"/>
                </a:moveTo>
                <a:lnTo>
                  <a:pt x="344829" y="3446431"/>
                </a:lnTo>
                <a:lnTo>
                  <a:pt x="2060713" y="3446431"/>
                </a:lnTo>
                <a:lnTo>
                  <a:pt x="2060713" y="342085"/>
                </a:lnTo>
                <a:close/>
                <a:moveTo>
                  <a:pt x="326050" y="323306"/>
                </a:moveTo>
                <a:lnTo>
                  <a:pt x="2079492" y="323306"/>
                </a:lnTo>
                <a:lnTo>
                  <a:pt x="2079492" y="3465210"/>
                </a:lnTo>
                <a:lnTo>
                  <a:pt x="326050" y="3465210"/>
                </a:lnTo>
                <a:close/>
                <a:moveTo>
                  <a:pt x="2138948" y="290458"/>
                </a:moveTo>
                <a:cubicBezTo>
                  <a:pt x="2142177" y="289167"/>
                  <a:pt x="2147343" y="289167"/>
                  <a:pt x="2155092" y="291750"/>
                </a:cubicBezTo>
                <a:cubicBezTo>
                  <a:pt x="2191255" y="307248"/>
                  <a:pt x="2232585" y="369242"/>
                  <a:pt x="2227419" y="415738"/>
                </a:cubicBezTo>
                <a:cubicBezTo>
                  <a:pt x="2227419" y="482898"/>
                  <a:pt x="2165425" y="482898"/>
                  <a:pt x="2149926" y="462233"/>
                </a:cubicBezTo>
                <a:cubicBezTo>
                  <a:pt x="2134428" y="441568"/>
                  <a:pt x="2139594" y="415738"/>
                  <a:pt x="2160258" y="410571"/>
                </a:cubicBezTo>
                <a:cubicBezTo>
                  <a:pt x="2175757" y="400239"/>
                  <a:pt x="2180923" y="420904"/>
                  <a:pt x="2175757" y="426070"/>
                </a:cubicBezTo>
                <a:cubicBezTo>
                  <a:pt x="2175757" y="426070"/>
                  <a:pt x="2170591" y="431236"/>
                  <a:pt x="2170591" y="431236"/>
                </a:cubicBezTo>
                <a:cubicBezTo>
                  <a:pt x="2170591" y="436402"/>
                  <a:pt x="2165425" y="441568"/>
                  <a:pt x="2170591" y="446735"/>
                </a:cubicBezTo>
                <a:cubicBezTo>
                  <a:pt x="2175757" y="451901"/>
                  <a:pt x="2180923" y="451901"/>
                  <a:pt x="2186089" y="451901"/>
                </a:cubicBezTo>
                <a:cubicBezTo>
                  <a:pt x="2201588" y="446735"/>
                  <a:pt x="2211920" y="441568"/>
                  <a:pt x="2206754" y="415738"/>
                </a:cubicBezTo>
                <a:cubicBezTo>
                  <a:pt x="2206754" y="379574"/>
                  <a:pt x="2170591" y="374408"/>
                  <a:pt x="2155092" y="379574"/>
                </a:cubicBezTo>
                <a:cubicBezTo>
                  <a:pt x="2139594" y="379574"/>
                  <a:pt x="2134428" y="369242"/>
                  <a:pt x="2134428" y="358910"/>
                </a:cubicBezTo>
                <a:cubicBezTo>
                  <a:pt x="2134428" y="353744"/>
                  <a:pt x="2134428" y="307248"/>
                  <a:pt x="2134428" y="296916"/>
                </a:cubicBezTo>
                <a:cubicBezTo>
                  <a:pt x="2134428" y="294333"/>
                  <a:pt x="2135719" y="291750"/>
                  <a:pt x="2138948" y="290458"/>
                </a:cubicBezTo>
                <a:close/>
                <a:moveTo>
                  <a:pt x="246761" y="280858"/>
                </a:moveTo>
                <a:cubicBezTo>
                  <a:pt x="262138" y="275678"/>
                  <a:pt x="267264" y="286039"/>
                  <a:pt x="267264" y="296400"/>
                </a:cubicBezTo>
                <a:cubicBezTo>
                  <a:pt x="267264" y="301580"/>
                  <a:pt x="267264" y="353385"/>
                  <a:pt x="267264" y="358566"/>
                </a:cubicBezTo>
                <a:cubicBezTo>
                  <a:pt x="267264" y="368927"/>
                  <a:pt x="262138" y="379288"/>
                  <a:pt x="246761" y="379288"/>
                </a:cubicBezTo>
                <a:cubicBezTo>
                  <a:pt x="231383" y="374107"/>
                  <a:pt x="195501" y="379288"/>
                  <a:pt x="195501" y="415551"/>
                </a:cubicBezTo>
                <a:cubicBezTo>
                  <a:pt x="190375" y="441454"/>
                  <a:pt x="200627" y="446634"/>
                  <a:pt x="216005" y="451815"/>
                </a:cubicBezTo>
                <a:cubicBezTo>
                  <a:pt x="221131" y="451815"/>
                  <a:pt x="226257" y="451815"/>
                  <a:pt x="231383" y="446634"/>
                </a:cubicBezTo>
                <a:cubicBezTo>
                  <a:pt x="236509" y="441454"/>
                  <a:pt x="231383" y="436273"/>
                  <a:pt x="231383" y="431093"/>
                </a:cubicBezTo>
                <a:cubicBezTo>
                  <a:pt x="231383" y="431093"/>
                  <a:pt x="226257" y="425912"/>
                  <a:pt x="226257" y="425912"/>
                </a:cubicBezTo>
                <a:cubicBezTo>
                  <a:pt x="221131" y="420732"/>
                  <a:pt x="226257" y="400010"/>
                  <a:pt x="241635" y="410371"/>
                </a:cubicBezTo>
                <a:cubicBezTo>
                  <a:pt x="262138" y="415551"/>
                  <a:pt x="267264" y="441454"/>
                  <a:pt x="251887" y="462176"/>
                </a:cubicBezTo>
                <a:cubicBezTo>
                  <a:pt x="236509" y="482898"/>
                  <a:pt x="169871" y="482898"/>
                  <a:pt x="164745" y="415551"/>
                </a:cubicBezTo>
                <a:cubicBezTo>
                  <a:pt x="164745" y="379288"/>
                  <a:pt x="180123" y="353385"/>
                  <a:pt x="200627" y="327483"/>
                </a:cubicBezTo>
                <a:cubicBezTo>
                  <a:pt x="221131" y="301580"/>
                  <a:pt x="236509" y="286039"/>
                  <a:pt x="246761" y="280858"/>
                </a:cubicBezTo>
                <a:close/>
                <a:moveTo>
                  <a:pt x="124822" y="178822"/>
                </a:moveTo>
                <a:cubicBezTo>
                  <a:pt x="132084" y="178822"/>
                  <a:pt x="138685" y="180123"/>
                  <a:pt x="143966" y="182726"/>
                </a:cubicBezTo>
                <a:cubicBezTo>
                  <a:pt x="170370" y="203547"/>
                  <a:pt x="175651" y="239984"/>
                  <a:pt x="170370" y="276421"/>
                </a:cubicBezTo>
                <a:cubicBezTo>
                  <a:pt x="165089" y="328474"/>
                  <a:pt x="143966" y="380527"/>
                  <a:pt x="112280" y="396143"/>
                </a:cubicBezTo>
                <a:cubicBezTo>
                  <a:pt x="101718" y="406554"/>
                  <a:pt x="91156" y="406554"/>
                  <a:pt x="85875" y="401348"/>
                </a:cubicBezTo>
                <a:cubicBezTo>
                  <a:pt x="85875" y="396143"/>
                  <a:pt x="85875" y="390938"/>
                  <a:pt x="85875" y="390938"/>
                </a:cubicBezTo>
                <a:cubicBezTo>
                  <a:pt x="85875" y="292037"/>
                  <a:pt x="85875" y="292037"/>
                  <a:pt x="85875" y="292037"/>
                </a:cubicBezTo>
                <a:cubicBezTo>
                  <a:pt x="85875" y="286832"/>
                  <a:pt x="85875" y="260805"/>
                  <a:pt x="101718" y="260805"/>
                </a:cubicBezTo>
                <a:cubicBezTo>
                  <a:pt x="112280" y="266011"/>
                  <a:pt x="138685" y="266011"/>
                  <a:pt x="143966" y="250395"/>
                </a:cubicBezTo>
                <a:cubicBezTo>
                  <a:pt x="170370" y="193137"/>
                  <a:pt x="101718" y="187931"/>
                  <a:pt x="112280" y="219163"/>
                </a:cubicBezTo>
                <a:cubicBezTo>
                  <a:pt x="117561" y="229574"/>
                  <a:pt x="112280" y="229574"/>
                  <a:pt x="101718" y="229574"/>
                </a:cubicBezTo>
                <a:cubicBezTo>
                  <a:pt x="80594" y="229574"/>
                  <a:pt x="75313" y="198342"/>
                  <a:pt x="101718" y="182726"/>
                </a:cubicBezTo>
                <a:cubicBezTo>
                  <a:pt x="109640" y="180123"/>
                  <a:pt x="117561" y="178822"/>
                  <a:pt x="124822" y="178822"/>
                </a:cubicBezTo>
                <a:close/>
                <a:moveTo>
                  <a:pt x="2282445" y="174850"/>
                </a:moveTo>
                <a:cubicBezTo>
                  <a:pt x="2289733" y="175173"/>
                  <a:pt x="2297422" y="177758"/>
                  <a:pt x="2305111" y="182926"/>
                </a:cubicBezTo>
                <a:cubicBezTo>
                  <a:pt x="2330741" y="198432"/>
                  <a:pt x="2320489" y="234613"/>
                  <a:pt x="2294859" y="234613"/>
                </a:cubicBezTo>
                <a:cubicBezTo>
                  <a:pt x="2289733" y="234613"/>
                  <a:pt x="2274355" y="229444"/>
                  <a:pt x="2284607" y="213938"/>
                </a:cubicBezTo>
                <a:cubicBezTo>
                  <a:pt x="2294859" y="182926"/>
                  <a:pt x="2233348" y="198432"/>
                  <a:pt x="2264103" y="255287"/>
                </a:cubicBezTo>
                <a:cubicBezTo>
                  <a:pt x="2274355" y="281131"/>
                  <a:pt x="2294859" y="260456"/>
                  <a:pt x="2305111" y="260456"/>
                </a:cubicBezTo>
                <a:cubicBezTo>
                  <a:pt x="2320489" y="265625"/>
                  <a:pt x="2320489" y="296637"/>
                  <a:pt x="2320489" y="296637"/>
                </a:cubicBezTo>
                <a:cubicBezTo>
                  <a:pt x="2320489" y="296637"/>
                  <a:pt x="2320489" y="296637"/>
                  <a:pt x="2320489" y="379335"/>
                </a:cubicBezTo>
                <a:cubicBezTo>
                  <a:pt x="2320489" y="379335"/>
                  <a:pt x="2320489" y="384504"/>
                  <a:pt x="2320489" y="389672"/>
                </a:cubicBezTo>
                <a:cubicBezTo>
                  <a:pt x="2315363" y="394841"/>
                  <a:pt x="2305111" y="400010"/>
                  <a:pt x="2294859" y="394841"/>
                </a:cubicBezTo>
                <a:cubicBezTo>
                  <a:pt x="2253851" y="368998"/>
                  <a:pt x="2228222" y="281131"/>
                  <a:pt x="2238474" y="224275"/>
                </a:cubicBezTo>
                <a:cubicBezTo>
                  <a:pt x="2242318" y="193263"/>
                  <a:pt x="2260579" y="173881"/>
                  <a:pt x="2282445" y="174850"/>
                </a:cubicBezTo>
                <a:close/>
                <a:moveTo>
                  <a:pt x="410765" y="169312"/>
                </a:moveTo>
                <a:cubicBezTo>
                  <a:pt x="418500" y="169069"/>
                  <a:pt x="426316" y="170042"/>
                  <a:pt x="434132" y="172639"/>
                </a:cubicBezTo>
                <a:cubicBezTo>
                  <a:pt x="470608" y="177833"/>
                  <a:pt x="481029" y="208993"/>
                  <a:pt x="465397" y="240154"/>
                </a:cubicBezTo>
                <a:cubicBezTo>
                  <a:pt x="449764" y="271315"/>
                  <a:pt x="402867" y="266122"/>
                  <a:pt x="402867" y="234961"/>
                </a:cubicBezTo>
                <a:cubicBezTo>
                  <a:pt x="408078" y="229767"/>
                  <a:pt x="408078" y="224574"/>
                  <a:pt x="413289" y="224574"/>
                </a:cubicBezTo>
                <a:cubicBezTo>
                  <a:pt x="423710" y="219380"/>
                  <a:pt x="423710" y="224574"/>
                  <a:pt x="423710" y="229767"/>
                </a:cubicBezTo>
                <a:cubicBezTo>
                  <a:pt x="428921" y="240154"/>
                  <a:pt x="439343" y="240154"/>
                  <a:pt x="449764" y="234961"/>
                </a:cubicBezTo>
                <a:cubicBezTo>
                  <a:pt x="454975" y="229767"/>
                  <a:pt x="454975" y="214187"/>
                  <a:pt x="449764" y="203800"/>
                </a:cubicBezTo>
                <a:cubicBezTo>
                  <a:pt x="444553" y="188220"/>
                  <a:pt x="418499" y="188220"/>
                  <a:pt x="418499" y="188220"/>
                </a:cubicBezTo>
                <a:cubicBezTo>
                  <a:pt x="371602" y="193413"/>
                  <a:pt x="371602" y="234961"/>
                  <a:pt x="371602" y="250541"/>
                </a:cubicBezTo>
                <a:cubicBezTo>
                  <a:pt x="371602" y="266122"/>
                  <a:pt x="350759" y="266122"/>
                  <a:pt x="350759" y="266122"/>
                </a:cubicBezTo>
                <a:cubicBezTo>
                  <a:pt x="350759" y="266122"/>
                  <a:pt x="350759" y="266122"/>
                  <a:pt x="309072" y="266122"/>
                </a:cubicBezTo>
                <a:cubicBezTo>
                  <a:pt x="309072" y="266122"/>
                  <a:pt x="303861" y="266122"/>
                  <a:pt x="298651" y="260928"/>
                </a:cubicBezTo>
                <a:cubicBezTo>
                  <a:pt x="293440" y="260928"/>
                  <a:pt x="293440" y="255735"/>
                  <a:pt x="298651" y="240154"/>
                </a:cubicBezTo>
                <a:cubicBezTo>
                  <a:pt x="303861" y="224574"/>
                  <a:pt x="319494" y="208993"/>
                  <a:pt x="345548" y="193413"/>
                </a:cubicBezTo>
                <a:cubicBezTo>
                  <a:pt x="365088" y="181728"/>
                  <a:pt x="387560" y="170042"/>
                  <a:pt x="410765" y="169312"/>
                </a:cubicBezTo>
                <a:close/>
                <a:moveTo>
                  <a:pt x="609252" y="167446"/>
                </a:moveTo>
                <a:cubicBezTo>
                  <a:pt x="640379" y="162252"/>
                  <a:pt x="733761" y="208993"/>
                  <a:pt x="744136" y="240154"/>
                </a:cubicBezTo>
                <a:cubicBezTo>
                  <a:pt x="749324" y="255735"/>
                  <a:pt x="749324" y="260928"/>
                  <a:pt x="744136" y="260928"/>
                </a:cubicBezTo>
                <a:cubicBezTo>
                  <a:pt x="738948" y="266122"/>
                  <a:pt x="733761" y="266122"/>
                  <a:pt x="733761" y="266122"/>
                </a:cubicBezTo>
                <a:cubicBezTo>
                  <a:pt x="687070" y="266122"/>
                  <a:pt x="687070" y="266122"/>
                  <a:pt x="687070" y="266122"/>
                </a:cubicBezTo>
                <a:cubicBezTo>
                  <a:pt x="687070" y="266122"/>
                  <a:pt x="661130" y="266122"/>
                  <a:pt x="661130" y="250541"/>
                </a:cubicBezTo>
                <a:cubicBezTo>
                  <a:pt x="661130" y="234961"/>
                  <a:pt x="666318" y="193413"/>
                  <a:pt x="624815" y="188220"/>
                </a:cubicBezTo>
                <a:cubicBezTo>
                  <a:pt x="624815" y="188220"/>
                  <a:pt x="598876" y="188220"/>
                  <a:pt x="588500" y="203800"/>
                </a:cubicBezTo>
                <a:cubicBezTo>
                  <a:pt x="588500" y="214187"/>
                  <a:pt x="583312" y="229767"/>
                  <a:pt x="593688" y="234961"/>
                </a:cubicBezTo>
                <a:cubicBezTo>
                  <a:pt x="598876" y="240154"/>
                  <a:pt x="609252" y="240154"/>
                  <a:pt x="614440" y="229767"/>
                </a:cubicBezTo>
                <a:cubicBezTo>
                  <a:pt x="619628" y="224574"/>
                  <a:pt x="619628" y="219380"/>
                  <a:pt x="630003" y="224574"/>
                </a:cubicBezTo>
                <a:cubicBezTo>
                  <a:pt x="630003" y="224574"/>
                  <a:pt x="635191" y="229767"/>
                  <a:pt x="635191" y="234961"/>
                </a:cubicBezTo>
                <a:cubicBezTo>
                  <a:pt x="635191" y="266122"/>
                  <a:pt x="583312" y="271315"/>
                  <a:pt x="572937" y="245348"/>
                </a:cubicBezTo>
                <a:cubicBezTo>
                  <a:pt x="557373" y="214187"/>
                  <a:pt x="572937" y="172639"/>
                  <a:pt x="609252" y="167446"/>
                </a:cubicBezTo>
                <a:close/>
                <a:moveTo>
                  <a:pt x="1084259" y="167160"/>
                </a:moveTo>
                <a:cubicBezTo>
                  <a:pt x="1091960" y="166178"/>
                  <a:pt x="1099742" y="166178"/>
                  <a:pt x="1107523" y="167487"/>
                </a:cubicBezTo>
                <a:cubicBezTo>
                  <a:pt x="1143839" y="177957"/>
                  <a:pt x="1159402" y="209368"/>
                  <a:pt x="1143839" y="246013"/>
                </a:cubicBezTo>
                <a:cubicBezTo>
                  <a:pt x="1138651" y="256483"/>
                  <a:pt x="1133463" y="261718"/>
                  <a:pt x="1117899" y="261718"/>
                </a:cubicBezTo>
                <a:cubicBezTo>
                  <a:pt x="1091960" y="266953"/>
                  <a:pt x="1081584" y="251248"/>
                  <a:pt x="1076396" y="235543"/>
                </a:cubicBezTo>
                <a:cubicBezTo>
                  <a:pt x="1081584" y="230308"/>
                  <a:pt x="1081584" y="225073"/>
                  <a:pt x="1086772" y="225073"/>
                </a:cubicBezTo>
                <a:cubicBezTo>
                  <a:pt x="1097148" y="219838"/>
                  <a:pt x="1097148" y="225073"/>
                  <a:pt x="1102336" y="230308"/>
                </a:cubicBezTo>
                <a:cubicBezTo>
                  <a:pt x="1102336" y="240778"/>
                  <a:pt x="1112711" y="240778"/>
                  <a:pt x="1123087" y="235543"/>
                </a:cubicBezTo>
                <a:cubicBezTo>
                  <a:pt x="1128275" y="230308"/>
                  <a:pt x="1128275" y="214603"/>
                  <a:pt x="1123087" y="204133"/>
                </a:cubicBezTo>
                <a:cubicBezTo>
                  <a:pt x="1117899" y="188427"/>
                  <a:pt x="1091960" y="188427"/>
                  <a:pt x="1091960" y="188427"/>
                </a:cubicBezTo>
                <a:cubicBezTo>
                  <a:pt x="1045269" y="193662"/>
                  <a:pt x="1050457" y="235543"/>
                  <a:pt x="1050457" y="251248"/>
                </a:cubicBezTo>
                <a:cubicBezTo>
                  <a:pt x="1050457" y="266953"/>
                  <a:pt x="1029706" y="266953"/>
                  <a:pt x="1029706" y="266953"/>
                </a:cubicBezTo>
                <a:cubicBezTo>
                  <a:pt x="1029706" y="266953"/>
                  <a:pt x="1029706" y="266953"/>
                  <a:pt x="983015" y="266953"/>
                </a:cubicBezTo>
                <a:cubicBezTo>
                  <a:pt x="983015" y="266953"/>
                  <a:pt x="977827" y="266953"/>
                  <a:pt x="972639" y="261718"/>
                </a:cubicBezTo>
                <a:cubicBezTo>
                  <a:pt x="967451" y="261718"/>
                  <a:pt x="967451" y="256483"/>
                  <a:pt x="972639" y="240778"/>
                </a:cubicBezTo>
                <a:cubicBezTo>
                  <a:pt x="977827" y="225073"/>
                  <a:pt x="998578" y="209368"/>
                  <a:pt x="1019330" y="193662"/>
                </a:cubicBezTo>
                <a:cubicBezTo>
                  <a:pt x="1038784" y="181884"/>
                  <a:pt x="1061157" y="170105"/>
                  <a:pt x="1084259" y="167160"/>
                </a:cubicBezTo>
                <a:close/>
                <a:moveTo>
                  <a:pt x="1306527" y="167121"/>
                </a:moveTo>
                <a:cubicBezTo>
                  <a:pt x="1329629" y="170042"/>
                  <a:pt x="1352002" y="181728"/>
                  <a:pt x="1371456" y="193413"/>
                </a:cubicBezTo>
                <a:cubicBezTo>
                  <a:pt x="1392208" y="208993"/>
                  <a:pt x="1412959" y="224574"/>
                  <a:pt x="1418147" y="240154"/>
                </a:cubicBezTo>
                <a:cubicBezTo>
                  <a:pt x="1423335" y="255735"/>
                  <a:pt x="1423335" y="260928"/>
                  <a:pt x="1418147" y="260928"/>
                </a:cubicBezTo>
                <a:cubicBezTo>
                  <a:pt x="1412959" y="266122"/>
                  <a:pt x="1407772" y="266122"/>
                  <a:pt x="1407772" y="266122"/>
                </a:cubicBezTo>
                <a:cubicBezTo>
                  <a:pt x="1366269" y="266122"/>
                  <a:pt x="1366269" y="266122"/>
                  <a:pt x="1366269" y="266122"/>
                </a:cubicBezTo>
                <a:cubicBezTo>
                  <a:pt x="1366269" y="266122"/>
                  <a:pt x="1340329" y="266122"/>
                  <a:pt x="1340329" y="250541"/>
                </a:cubicBezTo>
                <a:cubicBezTo>
                  <a:pt x="1340329" y="234961"/>
                  <a:pt x="1345517" y="193413"/>
                  <a:pt x="1298826" y="188220"/>
                </a:cubicBezTo>
                <a:cubicBezTo>
                  <a:pt x="1298826" y="188220"/>
                  <a:pt x="1278075" y="188220"/>
                  <a:pt x="1267699" y="203800"/>
                </a:cubicBezTo>
                <a:cubicBezTo>
                  <a:pt x="1262511" y="214187"/>
                  <a:pt x="1262511" y="229767"/>
                  <a:pt x="1272887" y="234961"/>
                </a:cubicBezTo>
                <a:cubicBezTo>
                  <a:pt x="1278075" y="240154"/>
                  <a:pt x="1288451" y="240154"/>
                  <a:pt x="1293639" y="229767"/>
                </a:cubicBezTo>
                <a:cubicBezTo>
                  <a:pt x="1293639" y="224574"/>
                  <a:pt x="1293639" y="219380"/>
                  <a:pt x="1304014" y="224574"/>
                </a:cubicBezTo>
                <a:cubicBezTo>
                  <a:pt x="1309202" y="224574"/>
                  <a:pt x="1314390" y="229767"/>
                  <a:pt x="1314390" y="234961"/>
                </a:cubicBezTo>
                <a:cubicBezTo>
                  <a:pt x="1309202" y="271315"/>
                  <a:pt x="1267699" y="271315"/>
                  <a:pt x="1252136" y="245348"/>
                </a:cubicBezTo>
                <a:cubicBezTo>
                  <a:pt x="1231384" y="208993"/>
                  <a:pt x="1246948" y="172639"/>
                  <a:pt x="1283263" y="167446"/>
                </a:cubicBezTo>
                <a:cubicBezTo>
                  <a:pt x="1291045" y="166147"/>
                  <a:pt x="1298826" y="166147"/>
                  <a:pt x="1306527" y="167121"/>
                </a:cubicBezTo>
                <a:close/>
                <a:moveTo>
                  <a:pt x="1764324" y="162840"/>
                </a:moveTo>
                <a:cubicBezTo>
                  <a:pt x="1771992" y="161785"/>
                  <a:pt x="1779742" y="161785"/>
                  <a:pt x="1787491" y="163083"/>
                </a:cubicBezTo>
                <a:cubicBezTo>
                  <a:pt x="1823654" y="168277"/>
                  <a:pt x="1844319" y="204631"/>
                  <a:pt x="1823654" y="240985"/>
                </a:cubicBezTo>
                <a:cubicBezTo>
                  <a:pt x="1808156" y="266953"/>
                  <a:pt x="1761660" y="261759"/>
                  <a:pt x="1761660" y="230598"/>
                </a:cubicBezTo>
                <a:cubicBezTo>
                  <a:pt x="1761660" y="225405"/>
                  <a:pt x="1761660" y="220211"/>
                  <a:pt x="1766826" y="220211"/>
                </a:cubicBezTo>
                <a:cubicBezTo>
                  <a:pt x="1777159" y="215018"/>
                  <a:pt x="1777159" y="220211"/>
                  <a:pt x="1782325" y="230598"/>
                </a:cubicBezTo>
                <a:cubicBezTo>
                  <a:pt x="1787491" y="235792"/>
                  <a:pt x="1792657" y="235792"/>
                  <a:pt x="1802989" y="230598"/>
                </a:cubicBezTo>
                <a:cubicBezTo>
                  <a:pt x="1808156" y="225405"/>
                  <a:pt x="1808156" y="209824"/>
                  <a:pt x="1802989" y="199437"/>
                </a:cubicBezTo>
                <a:cubicBezTo>
                  <a:pt x="1797823" y="183857"/>
                  <a:pt x="1771992" y="183857"/>
                  <a:pt x="1771992" y="183857"/>
                </a:cubicBezTo>
                <a:cubicBezTo>
                  <a:pt x="1725497" y="189050"/>
                  <a:pt x="1730663" y="230598"/>
                  <a:pt x="1730663" y="246179"/>
                </a:cubicBezTo>
                <a:cubicBezTo>
                  <a:pt x="1730663" y="261759"/>
                  <a:pt x="1709999" y="261759"/>
                  <a:pt x="1709999" y="261759"/>
                </a:cubicBezTo>
                <a:cubicBezTo>
                  <a:pt x="1709999" y="261759"/>
                  <a:pt x="1709999" y="261759"/>
                  <a:pt x="1663503" y="261759"/>
                </a:cubicBezTo>
                <a:cubicBezTo>
                  <a:pt x="1663503" y="261759"/>
                  <a:pt x="1658337" y="261759"/>
                  <a:pt x="1653171" y="256566"/>
                </a:cubicBezTo>
                <a:cubicBezTo>
                  <a:pt x="1653171" y="256566"/>
                  <a:pt x="1648005" y="251372"/>
                  <a:pt x="1653171" y="235792"/>
                </a:cubicBezTo>
                <a:cubicBezTo>
                  <a:pt x="1658337" y="220211"/>
                  <a:pt x="1673835" y="204631"/>
                  <a:pt x="1699666" y="194244"/>
                </a:cubicBezTo>
                <a:cubicBezTo>
                  <a:pt x="1719039" y="178664"/>
                  <a:pt x="1741318" y="166004"/>
                  <a:pt x="1764324" y="162840"/>
                </a:cubicBezTo>
                <a:close/>
                <a:moveTo>
                  <a:pt x="1963600" y="158683"/>
                </a:moveTo>
                <a:cubicBezTo>
                  <a:pt x="1994597" y="153527"/>
                  <a:pt x="2025594" y="174150"/>
                  <a:pt x="2051424" y="189617"/>
                </a:cubicBezTo>
                <a:cubicBezTo>
                  <a:pt x="2077255" y="205084"/>
                  <a:pt x="2092754" y="220552"/>
                  <a:pt x="2103086" y="236019"/>
                </a:cubicBezTo>
                <a:cubicBezTo>
                  <a:pt x="2108252" y="251486"/>
                  <a:pt x="2103086" y="256642"/>
                  <a:pt x="2097920" y="256642"/>
                </a:cubicBezTo>
                <a:cubicBezTo>
                  <a:pt x="2097920" y="261797"/>
                  <a:pt x="2087587" y="261797"/>
                  <a:pt x="2087587" y="261797"/>
                </a:cubicBezTo>
                <a:cubicBezTo>
                  <a:pt x="2046258" y="261797"/>
                  <a:pt x="2046258" y="261797"/>
                  <a:pt x="2046258" y="261797"/>
                </a:cubicBezTo>
                <a:cubicBezTo>
                  <a:pt x="2046258" y="261797"/>
                  <a:pt x="2020427" y="261797"/>
                  <a:pt x="2020427" y="246330"/>
                </a:cubicBezTo>
                <a:cubicBezTo>
                  <a:pt x="2020427" y="230863"/>
                  <a:pt x="2025594" y="189617"/>
                  <a:pt x="1979098" y="184461"/>
                </a:cubicBezTo>
                <a:cubicBezTo>
                  <a:pt x="1979098" y="184461"/>
                  <a:pt x="1958434" y="184461"/>
                  <a:pt x="1948101" y="199929"/>
                </a:cubicBezTo>
                <a:cubicBezTo>
                  <a:pt x="1942935" y="210240"/>
                  <a:pt x="1942935" y="225707"/>
                  <a:pt x="1953267" y="230863"/>
                </a:cubicBezTo>
                <a:cubicBezTo>
                  <a:pt x="1958434" y="236019"/>
                  <a:pt x="1968766" y="236019"/>
                  <a:pt x="1973932" y="230863"/>
                </a:cubicBezTo>
                <a:cubicBezTo>
                  <a:pt x="1979098" y="220552"/>
                  <a:pt x="1979098" y="215396"/>
                  <a:pt x="1989430" y="220552"/>
                </a:cubicBezTo>
                <a:cubicBezTo>
                  <a:pt x="1989430" y="220552"/>
                  <a:pt x="1994597" y="225707"/>
                  <a:pt x="1994597" y="230863"/>
                </a:cubicBezTo>
                <a:cubicBezTo>
                  <a:pt x="1989430" y="266953"/>
                  <a:pt x="1942935" y="266953"/>
                  <a:pt x="1927437" y="241174"/>
                </a:cubicBezTo>
                <a:cubicBezTo>
                  <a:pt x="1911938" y="205084"/>
                  <a:pt x="1927437" y="168994"/>
                  <a:pt x="1963600" y="158683"/>
                </a:cubicBezTo>
                <a:close/>
                <a:moveTo>
                  <a:pt x="691019" y="79708"/>
                </a:moveTo>
                <a:cubicBezTo>
                  <a:pt x="696830" y="79221"/>
                  <a:pt x="708454" y="80195"/>
                  <a:pt x="708454" y="95776"/>
                </a:cubicBezTo>
                <a:cubicBezTo>
                  <a:pt x="708454" y="111356"/>
                  <a:pt x="703288" y="152904"/>
                  <a:pt x="749784" y="158097"/>
                </a:cubicBezTo>
                <a:cubicBezTo>
                  <a:pt x="749784" y="158097"/>
                  <a:pt x="775614" y="158097"/>
                  <a:pt x="780781" y="137323"/>
                </a:cubicBezTo>
                <a:cubicBezTo>
                  <a:pt x="785947" y="132130"/>
                  <a:pt x="785947" y="116549"/>
                  <a:pt x="775614" y="106162"/>
                </a:cubicBezTo>
                <a:cubicBezTo>
                  <a:pt x="770448" y="100969"/>
                  <a:pt x="760116" y="106162"/>
                  <a:pt x="754950" y="111356"/>
                </a:cubicBezTo>
                <a:cubicBezTo>
                  <a:pt x="754950" y="116549"/>
                  <a:pt x="754950" y="126936"/>
                  <a:pt x="744617" y="121743"/>
                </a:cubicBezTo>
                <a:cubicBezTo>
                  <a:pt x="739451" y="121743"/>
                  <a:pt x="734285" y="116549"/>
                  <a:pt x="734285" y="111356"/>
                </a:cubicBezTo>
                <a:cubicBezTo>
                  <a:pt x="734285" y="90582"/>
                  <a:pt x="749784" y="80195"/>
                  <a:pt x="775614" y="80195"/>
                </a:cubicBezTo>
                <a:cubicBezTo>
                  <a:pt x="791113" y="80195"/>
                  <a:pt x="791113" y="90582"/>
                  <a:pt x="796279" y="100969"/>
                </a:cubicBezTo>
                <a:cubicBezTo>
                  <a:pt x="816944" y="137323"/>
                  <a:pt x="801445" y="168484"/>
                  <a:pt x="765282" y="173678"/>
                </a:cubicBezTo>
                <a:cubicBezTo>
                  <a:pt x="734285" y="184065"/>
                  <a:pt x="703288" y="168484"/>
                  <a:pt x="677457" y="152904"/>
                </a:cubicBezTo>
                <a:cubicBezTo>
                  <a:pt x="651627" y="137323"/>
                  <a:pt x="630962" y="121743"/>
                  <a:pt x="625796" y="100969"/>
                </a:cubicBezTo>
                <a:cubicBezTo>
                  <a:pt x="620630" y="90582"/>
                  <a:pt x="625796" y="85389"/>
                  <a:pt x="625796" y="80195"/>
                </a:cubicBezTo>
                <a:cubicBezTo>
                  <a:pt x="630962" y="80195"/>
                  <a:pt x="636128" y="80195"/>
                  <a:pt x="636128" y="80195"/>
                </a:cubicBezTo>
                <a:cubicBezTo>
                  <a:pt x="687790" y="80195"/>
                  <a:pt x="687790" y="80195"/>
                  <a:pt x="687790" y="80195"/>
                </a:cubicBezTo>
                <a:cubicBezTo>
                  <a:pt x="687790" y="80195"/>
                  <a:pt x="689081" y="79871"/>
                  <a:pt x="691019" y="79708"/>
                </a:cubicBezTo>
                <a:close/>
                <a:moveTo>
                  <a:pt x="837699" y="79364"/>
                </a:moveTo>
                <a:cubicBezTo>
                  <a:pt x="848142" y="79364"/>
                  <a:pt x="858586" y="79364"/>
                  <a:pt x="869029" y="79364"/>
                </a:cubicBezTo>
                <a:cubicBezTo>
                  <a:pt x="874251" y="79364"/>
                  <a:pt x="874251" y="94863"/>
                  <a:pt x="869029" y="100029"/>
                </a:cubicBezTo>
                <a:cubicBezTo>
                  <a:pt x="863808" y="110361"/>
                  <a:pt x="863808" y="131026"/>
                  <a:pt x="863808" y="131026"/>
                </a:cubicBezTo>
                <a:cubicBezTo>
                  <a:pt x="863808" y="151690"/>
                  <a:pt x="879473" y="182687"/>
                  <a:pt x="900360" y="198186"/>
                </a:cubicBezTo>
                <a:cubicBezTo>
                  <a:pt x="916026" y="203352"/>
                  <a:pt x="936913" y="208518"/>
                  <a:pt x="936913" y="218850"/>
                </a:cubicBezTo>
                <a:cubicBezTo>
                  <a:pt x="936913" y="229183"/>
                  <a:pt x="916026" y="239515"/>
                  <a:pt x="905582" y="239515"/>
                </a:cubicBezTo>
                <a:cubicBezTo>
                  <a:pt x="889917" y="239515"/>
                  <a:pt x="879473" y="249847"/>
                  <a:pt x="879473" y="249847"/>
                </a:cubicBezTo>
                <a:cubicBezTo>
                  <a:pt x="863808" y="275678"/>
                  <a:pt x="837699" y="275678"/>
                  <a:pt x="816811" y="249847"/>
                </a:cubicBezTo>
                <a:cubicBezTo>
                  <a:pt x="816811" y="249847"/>
                  <a:pt x="811589" y="239515"/>
                  <a:pt x="795924" y="239515"/>
                </a:cubicBezTo>
                <a:cubicBezTo>
                  <a:pt x="785480" y="239515"/>
                  <a:pt x="764593" y="234349"/>
                  <a:pt x="764593" y="218850"/>
                </a:cubicBezTo>
                <a:cubicBezTo>
                  <a:pt x="764593" y="208518"/>
                  <a:pt x="785480" y="203352"/>
                  <a:pt x="801146" y="198186"/>
                </a:cubicBezTo>
                <a:cubicBezTo>
                  <a:pt x="806368" y="193020"/>
                  <a:pt x="816811" y="182687"/>
                  <a:pt x="827255" y="167189"/>
                </a:cubicBezTo>
                <a:cubicBezTo>
                  <a:pt x="832477" y="156856"/>
                  <a:pt x="837699" y="146524"/>
                  <a:pt x="837699" y="131026"/>
                </a:cubicBezTo>
                <a:cubicBezTo>
                  <a:pt x="837699" y="131026"/>
                  <a:pt x="842920" y="110361"/>
                  <a:pt x="837699" y="100029"/>
                </a:cubicBezTo>
                <a:cubicBezTo>
                  <a:pt x="832477" y="94863"/>
                  <a:pt x="827255" y="79364"/>
                  <a:pt x="837699" y="79364"/>
                </a:cubicBezTo>
                <a:close/>
                <a:moveTo>
                  <a:pt x="946330" y="79178"/>
                </a:moveTo>
                <a:cubicBezTo>
                  <a:pt x="951856" y="79984"/>
                  <a:pt x="957383" y="82240"/>
                  <a:pt x="962584" y="86106"/>
                </a:cubicBezTo>
                <a:cubicBezTo>
                  <a:pt x="967786" y="91262"/>
                  <a:pt x="972987" y="101573"/>
                  <a:pt x="972987" y="111885"/>
                </a:cubicBezTo>
                <a:cubicBezTo>
                  <a:pt x="972987" y="117041"/>
                  <a:pt x="967786" y="122196"/>
                  <a:pt x="962584" y="122196"/>
                </a:cubicBezTo>
                <a:cubicBezTo>
                  <a:pt x="952181" y="127352"/>
                  <a:pt x="952181" y="117041"/>
                  <a:pt x="952181" y="111885"/>
                </a:cubicBezTo>
                <a:cubicBezTo>
                  <a:pt x="946980" y="106729"/>
                  <a:pt x="936577" y="101573"/>
                  <a:pt x="926174" y="106729"/>
                </a:cubicBezTo>
                <a:cubicBezTo>
                  <a:pt x="920973" y="117041"/>
                  <a:pt x="920973" y="132508"/>
                  <a:pt x="926174" y="137664"/>
                </a:cubicBezTo>
                <a:cubicBezTo>
                  <a:pt x="931376" y="158286"/>
                  <a:pt x="957383" y="158286"/>
                  <a:pt x="957383" y="158286"/>
                </a:cubicBezTo>
                <a:cubicBezTo>
                  <a:pt x="1004196" y="153131"/>
                  <a:pt x="998995" y="111885"/>
                  <a:pt x="998995" y="96418"/>
                </a:cubicBezTo>
                <a:cubicBezTo>
                  <a:pt x="998995" y="75795"/>
                  <a:pt x="1019801" y="80951"/>
                  <a:pt x="1019801" y="80951"/>
                </a:cubicBezTo>
                <a:cubicBezTo>
                  <a:pt x="1019801" y="80951"/>
                  <a:pt x="1019801" y="80951"/>
                  <a:pt x="1066614" y="80951"/>
                </a:cubicBezTo>
                <a:cubicBezTo>
                  <a:pt x="1066614" y="80951"/>
                  <a:pt x="1077017" y="80951"/>
                  <a:pt x="1077017" y="80951"/>
                </a:cubicBezTo>
                <a:cubicBezTo>
                  <a:pt x="1082219" y="86106"/>
                  <a:pt x="1087420" y="91262"/>
                  <a:pt x="1082219" y="101573"/>
                </a:cubicBezTo>
                <a:cubicBezTo>
                  <a:pt x="1071816" y="122196"/>
                  <a:pt x="1051010" y="137664"/>
                  <a:pt x="1030204" y="153131"/>
                </a:cubicBezTo>
                <a:cubicBezTo>
                  <a:pt x="1004196" y="168598"/>
                  <a:pt x="972987" y="184065"/>
                  <a:pt x="941778" y="178909"/>
                </a:cubicBezTo>
                <a:cubicBezTo>
                  <a:pt x="905368" y="168598"/>
                  <a:pt x="884562" y="137664"/>
                  <a:pt x="905368" y="106729"/>
                </a:cubicBezTo>
                <a:cubicBezTo>
                  <a:pt x="913170" y="87395"/>
                  <a:pt x="929750" y="76762"/>
                  <a:pt x="946330" y="79178"/>
                </a:cubicBezTo>
                <a:close/>
                <a:moveTo>
                  <a:pt x="1193212" y="77097"/>
                </a:moveTo>
                <a:cubicBezTo>
                  <a:pt x="1203656" y="77097"/>
                  <a:pt x="1214099" y="83555"/>
                  <a:pt x="1221932" y="96470"/>
                </a:cubicBezTo>
                <a:cubicBezTo>
                  <a:pt x="1221932" y="96470"/>
                  <a:pt x="1232376" y="101636"/>
                  <a:pt x="1248041" y="106802"/>
                </a:cubicBezTo>
                <a:cubicBezTo>
                  <a:pt x="1258485" y="106802"/>
                  <a:pt x="1279372" y="111968"/>
                  <a:pt x="1279372" y="127467"/>
                </a:cubicBezTo>
                <a:cubicBezTo>
                  <a:pt x="1279372" y="137799"/>
                  <a:pt x="1253263" y="142965"/>
                  <a:pt x="1242819" y="148131"/>
                </a:cubicBezTo>
                <a:cubicBezTo>
                  <a:pt x="1221932" y="158464"/>
                  <a:pt x="1206267" y="194627"/>
                  <a:pt x="1206267" y="215292"/>
                </a:cubicBezTo>
                <a:cubicBezTo>
                  <a:pt x="1206267" y="215292"/>
                  <a:pt x="1206267" y="230790"/>
                  <a:pt x="1211488" y="241122"/>
                </a:cubicBezTo>
                <a:cubicBezTo>
                  <a:pt x="1216710" y="251455"/>
                  <a:pt x="1216710" y="266953"/>
                  <a:pt x="1206267" y="266953"/>
                </a:cubicBezTo>
                <a:cubicBezTo>
                  <a:pt x="1201045" y="266953"/>
                  <a:pt x="1190601" y="266953"/>
                  <a:pt x="1180158" y="266953"/>
                </a:cubicBezTo>
                <a:cubicBezTo>
                  <a:pt x="1169714" y="266953"/>
                  <a:pt x="1174936" y="251455"/>
                  <a:pt x="1180158" y="241122"/>
                </a:cubicBezTo>
                <a:cubicBezTo>
                  <a:pt x="1185379" y="230790"/>
                  <a:pt x="1185379" y="215292"/>
                  <a:pt x="1185379" y="215292"/>
                </a:cubicBezTo>
                <a:cubicBezTo>
                  <a:pt x="1180158" y="199793"/>
                  <a:pt x="1174936" y="184295"/>
                  <a:pt x="1169714" y="173962"/>
                </a:cubicBezTo>
                <a:cubicBezTo>
                  <a:pt x="1159270" y="163630"/>
                  <a:pt x="1148827" y="153298"/>
                  <a:pt x="1143605" y="148131"/>
                </a:cubicBezTo>
                <a:cubicBezTo>
                  <a:pt x="1133161" y="142965"/>
                  <a:pt x="1112274" y="137799"/>
                  <a:pt x="1107052" y="122301"/>
                </a:cubicBezTo>
                <a:cubicBezTo>
                  <a:pt x="1107052" y="111968"/>
                  <a:pt x="1127939" y="106802"/>
                  <a:pt x="1143605" y="106802"/>
                </a:cubicBezTo>
                <a:cubicBezTo>
                  <a:pt x="1154048" y="101636"/>
                  <a:pt x="1164492" y="96470"/>
                  <a:pt x="1164492" y="96470"/>
                </a:cubicBezTo>
                <a:cubicBezTo>
                  <a:pt x="1172325" y="83555"/>
                  <a:pt x="1182769" y="77097"/>
                  <a:pt x="1193212" y="77097"/>
                </a:cubicBezTo>
                <a:close/>
                <a:moveTo>
                  <a:pt x="515929" y="77097"/>
                </a:moveTo>
                <a:cubicBezTo>
                  <a:pt x="526290" y="77097"/>
                  <a:pt x="536651" y="83555"/>
                  <a:pt x="547012" y="96470"/>
                </a:cubicBezTo>
                <a:cubicBezTo>
                  <a:pt x="547012" y="96470"/>
                  <a:pt x="552193" y="106802"/>
                  <a:pt x="567734" y="106802"/>
                </a:cubicBezTo>
                <a:cubicBezTo>
                  <a:pt x="578095" y="106802"/>
                  <a:pt x="598817" y="111968"/>
                  <a:pt x="598817" y="127467"/>
                </a:cubicBezTo>
                <a:cubicBezTo>
                  <a:pt x="598817" y="137799"/>
                  <a:pt x="572915" y="142965"/>
                  <a:pt x="562554" y="148131"/>
                </a:cubicBezTo>
                <a:cubicBezTo>
                  <a:pt x="557373" y="153298"/>
                  <a:pt x="541832" y="158464"/>
                  <a:pt x="536651" y="173962"/>
                </a:cubicBezTo>
                <a:cubicBezTo>
                  <a:pt x="526290" y="184295"/>
                  <a:pt x="531471" y="199793"/>
                  <a:pt x="526290" y="215292"/>
                </a:cubicBezTo>
                <a:cubicBezTo>
                  <a:pt x="526290" y="215292"/>
                  <a:pt x="526290" y="230790"/>
                  <a:pt x="531471" y="241122"/>
                </a:cubicBezTo>
                <a:cubicBezTo>
                  <a:pt x="536651" y="251455"/>
                  <a:pt x="541832" y="266953"/>
                  <a:pt x="531471" y="266953"/>
                </a:cubicBezTo>
                <a:cubicBezTo>
                  <a:pt x="526290" y="266953"/>
                  <a:pt x="510749" y="266953"/>
                  <a:pt x="505568" y="266953"/>
                </a:cubicBezTo>
                <a:cubicBezTo>
                  <a:pt x="495207" y="266953"/>
                  <a:pt x="500388" y="251455"/>
                  <a:pt x="505568" y="241122"/>
                </a:cubicBezTo>
                <a:cubicBezTo>
                  <a:pt x="510749" y="230790"/>
                  <a:pt x="510749" y="215292"/>
                  <a:pt x="510749" y="215292"/>
                </a:cubicBezTo>
                <a:cubicBezTo>
                  <a:pt x="505568" y="194627"/>
                  <a:pt x="484846" y="158464"/>
                  <a:pt x="469305" y="148131"/>
                </a:cubicBezTo>
                <a:cubicBezTo>
                  <a:pt x="453763" y="142965"/>
                  <a:pt x="433041" y="137799"/>
                  <a:pt x="433041" y="122301"/>
                </a:cubicBezTo>
                <a:cubicBezTo>
                  <a:pt x="433041" y="111968"/>
                  <a:pt x="453763" y="106802"/>
                  <a:pt x="464124" y="106802"/>
                </a:cubicBezTo>
                <a:cubicBezTo>
                  <a:pt x="479666" y="101636"/>
                  <a:pt x="484846" y="96470"/>
                  <a:pt x="484846" y="96470"/>
                </a:cubicBezTo>
                <a:cubicBezTo>
                  <a:pt x="495207" y="83555"/>
                  <a:pt x="505568" y="77097"/>
                  <a:pt x="515929" y="77097"/>
                </a:cubicBezTo>
                <a:close/>
                <a:moveTo>
                  <a:pt x="149005" y="75001"/>
                </a:moveTo>
                <a:cubicBezTo>
                  <a:pt x="164568" y="75001"/>
                  <a:pt x="174944" y="75001"/>
                  <a:pt x="164568" y="100940"/>
                </a:cubicBezTo>
                <a:cubicBezTo>
                  <a:pt x="159380" y="106128"/>
                  <a:pt x="164568" y="106128"/>
                  <a:pt x="164568" y="111316"/>
                </a:cubicBezTo>
                <a:cubicBezTo>
                  <a:pt x="164568" y="132068"/>
                  <a:pt x="185320" y="158007"/>
                  <a:pt x="200883" y="168383"/>
                </a:cubicBezTo>
                <a:cubicBezTo>
                  <a:pt x="226822" y="189134"/>
                  <a:pt x="263138" y="183946"/>
                  <a:pt x="273513" y="189134"/>
                </a:cubicBezTo>
                <a:cubicBezTo>
                  <a:pt x="289077" y="194322"/>
                  <a:pt x="278701" y="204698"/>
                  <a:pt x="273513" y="209886"/>
                </a:cubicBezTo>
                <a:cubicBezTo>
                  <a:pt x="263138" y="215073"/>
                  <a:pt x="263138" y="215073"/>
                  <a:pt x="257950" y="225449"/>
                </a:cubicBezTo>
                <a:cubicBezTo>
                  <a:pt x="252762" y="241013"/>
                  <a:pt x="247574" y="246201"/>
                  <a:pt x="232010" y="251389"/>
                </a:cubicBezTo>
                <a:cubicBezTo>
                  <a:pt x="216447" y="251389"/>
                  <a:pt x="216447" y="266952"/>
                  <a:pt x="200883" y="261764"/>
                </a:cubicBezTo>
                <a:cubicBezTo>
                  <a:pt x="195695" y="261764"/>
                  <a:pt x="190507" y="251389"/>
                  <a:pt x="195695" y="235825"/>
                </a:cubicBezTo>
                <a:cubicBezTo>
                  <a:pt x="195695" y="215073"/>
                  <a:pt x="195695" y="199510"/>
                  <a:pt x="174944" y="178758"/>
                </a:cubicBezTo>
                <a:cubicBezTo>
                  <a:pt x="159380" y="158007"/>
                  <a:pt x="154192" y="147631"/>
                  <a:pt x="128253" y="142443"/>
                </a:cubicBezTo>
                <a:cubicBezTo>
                  <a:pt x="117877" y="137256"/>
                  <a:pt x="107502" y="142443"/>
                  <a:pt x="102314" y="142443"/>
                </a:cubicBezTo>
                <a:cubicBezTo>
                  <a:pt x="97126" y="137256"/>
                  <a:pt x="102314" y="121692"/>
                  <a:pt x="107502" y="106128"/>
                </a:cubicBezTo>
                <a:cubicBezTo>
                  <a:pt x="117877" y="85377"/>
                  <a:pt x="128253" y="80189"/>
                  <a:pt x="149005" y="75001"/>
                </a:cubicBezTo>
                <a:close/>
                <a:moveTo>
                  <a:pt x="1439132" y="72616"/>
                </a:moveTo>
                <a:cubicBezTo>
                  <a:pt x="1454146" y="69938"/>
                  <a:pt x="1467707" y="79676"/>
                  <a:pt x="1475456" y="95256"/>
                </a:cubicBezTo>
                <a:cubicBezTo>
                  <a:pt x="1490955" y="126417"/>
                  <a:pt x="1475456" y="162772"/>
                  <a:pt x="1439293" y="167965"/>
                </a:cubicBezTo>
                <a:cubicBezTo>
                  <a:pt x="1408296" y="173159"/>
                  <a:pt x="1372133" y="157578"/>
                  <a:pt x="1346302" y="141998"/>
                </a:cubicBezTo>
                <a:cubicBezTo>
                  <a:pt x="1325638" y="126417"/>
                  <a:pt x="1310139" y="110837"/>
                  <a:pt x="1299807" y="95256"/>
                </a:cubicBezTo>
                <a:cubicBezTo>
                  <a:pt x="1294641" y="84870"/>
                  <a:pt x="1299807" y="79676"/>
                  <a:pt x="1304973" y="74483"/>
                </a:cubicBezTo>
                <a:cubicBezTo>
                  <a:pt x="1304973" y="74483"/>
                  <a:pt x="1315305" y="74483"/>
                  <a:pt x="1315305" y="74483"/>
                </a:cubicBezTo>
                <a:cubicBezTo>
                  <a:pt x="1361801" y="74483"/>
                  <a:pt x="1361801" y="74483"/>
                  <a:pt x="1361801" y="74483"/>
                </a:cubicBezTo>
                <a:cubicBezTo>
                  <a:pt x="1361801" y="74483"/>
                  <a:pt x="1382465" y="69289"/>
                  <a:pt x="1382465" y="84870"/>
                </a:cubicBezTo>
                <a:cubicBezTo>
                  <a:pt x="1382465" y="100450"/>
                  <a:pt x="1377299" y="147191"/>
                  <a:pt x="1423795" y="147191"/>
                </a:cubicBezTo>
                <a:cubicBezTo>
                  <a:pt x="1423795" y="147191"/>
                  <a:pt x="1449625" y="152385"/>
                  <a:pt x="1454792" y="131611"/>
                </a:cubicBezTo>
                <a:cubicBezTo>
                  <a:pt x="1459958" y="121224"/>
                  <a:pt x="1459958" y="105643"/>
                  <a:pt x="1454792" y="100450"/>
                </a:cubicBezTo>
                <a:cubicBezTo>
                  <a:pt x="1444459" y="95256"/>
                  <a:pt x="1434127" y="100450"/>
                  <a:pt x="1434127" y="105643"/>
                </a:cubicBezTo>
                <a:cubicBezTo>
                  <a:pt x="1428961" y="110837"/>
                  <a:pt x="1428961" y="116030"/>
                  <a:pt x="1418628" y="116030"/>
                </a:cubicBezTo>
                <a:cubicBezTo>
                  <a:pt x="1413462" y="110837"/>
                  <a:pt x="1413462" y="110837"/>
                  <a:pt x="1408296" y="100450"/>
                </a:cubicBezTo>
                <a:cubicBezTo>
                  <a:pt x="1413462" y="95256"/>
                  <a:pt x="1413462" y="84870"/>
                  <a:pt x="1423795" y="79676"/>
                </a:cubicBezTo>
                <a:cubicBezTo>
                  <a:pt x="1428961" y="75781"/>
                  <a:pt x="1434127" y="73509"/>
                  <a:pt x="1439132" y="72616"/>
                </a:cubicBezTo>
                <a:close/>
                <a:moveTo>
                  <a:pt x="1616854" y="72473"/>
                </a:moveTo>
                <a:cubicBezTo>
                  <a:pt x="1631100" y="73118"/>
                  <a:pt x="1644051" y="82140"/>
                  <a:pt x="1646642" y="100185"/>
                </a:cubicBezTo>
                <a:cubicBezTo>
                  <a:pt x="1646642" y="110497"/>
                  <a:pt x="1641461" y="110497"/>
                  <a:pt x="1636281" y="115652"/>
                </a:cubicBezTo>
                <a:cubicBezTo>
                  <a:pt x="1625920" y="115652"/>
                  <a:pt x="1625920" y="110497"/>
                  <a:pt x="1625920" y="105341"/>
                </a:cubicBezTo>
                <a:cubicBezTo>
                  <a:pt x="1620739" y="100185"/>
                  <a:pt x="1610378" y="95029"/>
                  <a:pt x="1605198" y="100185"/>
                </a:cubicBezTo>
                <a:cubicBezTo>
                  <a:pt x="1594837" y="105341"/>
                  <a:pt x="1594837" y="125964"/>
                  <a:pt x="1600017" y="136275"/>
                </a:cubicBezTo>
                <a:cubicBezTo>
                  <a:pt x="1605198" y="151742"/>
                  <a:pt x="1631100" y="151742"/>
                  <a:pt x="1631100" y="151742"/>
                </a:cubicBezTo>
                <a:cubicBezTo>
                  <a:pt x="1677725" y="146587"/>
                  <a:pt x="1677725" y="100185"/>
                  <a:pt x="1672544" y="84718"/>
                </a:cubicBezTo>
                <a:cubicBezTo>
                  <a:pt x="1672544" y="69251"/>
                  <a:pt x="1698447" y="74407"/>
                  <a:pt x="1698447" y="74407"/>
                </a:cubicBezTo>
                <a:cubicBezTo>
                  <a:pt x="1698447" y="74407"/>
                  <a:pt x="1698447" y="74407"/>
                  <a:pt x="1745071" y="74407"/>
                </a:cubicBezTo>
                <a:cubicBezTo>
                  <a:pt x="1745071" y="74407"/>
                  <a:pt x="1750252" y="74407"/>
                  <a:pt x="1755432" y="74407"/>
                </a:cubicBezTo>
                <a:cubicBezTo>
                  <a:pt x="1760613" y="79562"/>
                  <a:pt x="1765793" y="84718"/>
                  <a:pt x="1760613" y="95029"/>
                </a:cubicBezTo>
                <a:cubicBezTo>
                  <a:pt x="1750252" y="110497"/>
                  <a:pt x="1729530" y="131120"/>
                  <a:pt x="1708808" y="141431"/>
                </a:cubicBezTo>
                <a:cubicBezTo>
                  <a:pt x="1682905" y="162054"/>
                  <a:pt x="1646642" y="177521"/>
                  <a:pt x="1615559" y="172365"/>
                </a:cubicBezTo>
                <a:cubicBezTo>
                  <a:pt x="1579295" y="167210"/>
                  <a:pt x="1558573" y="125964"/>
                  <a:pt x="1579295" y="95029"/>
                </a:cubicBezTo>
                <a:cubicBezTo>
                  <a:pt x="1587066" y="79562"/>
                  <a:pt x="1602607" y="71829"/>
                  <a:pt x="1616854" y="72473"/>
                </a:cubicBezTo>
                <a:close/>
                <a:moveTo>
                  <a:pt x="2243792" y="71926"/>
                </a:moveTo>
                <a:cubicBezTo>
                  <a:pt x="2250895" y="71926"/>
                  <a:pt x="2258644" y="73212"/>
                  <a:pt x="2263811" y="75785"/>
                </a:cubicBezTo>
                <a:cubicBezTo>
                  <a:pt x="2289641" y="86076"/>
                  <a:pt x="2305140" y="106658"/>
                  <a:pt x="2310306" y="127240"/>
                </a:cubicBezTo>
                <a:cubicBezTo>
                  <a:pt x="2315472" y="137531"/>
                  <a:pt x="2310306" y="147822"/>
                  <a:pt x="2284475" y="142677"/>
                </a:cubicBezTo>
                <a:cubicBezTo>
                  <a:pt x="2279309" y="137531"/>
                  <a:pt x="2274143" y="137531"/>
                  <a:pt x="2268977" y="137531"/>
                </a:cubicBezTo>
                <a:cubicBezTo>
                  <a:pt x="2248312" y="142677"/>
                  <a:pt x="2227648" y="163259"/>
                  <a:pt x="2217315" y="178695"/>
                </a:cubicBezTo>
                <a:cubicBezTo>
                  <a:pt x="2206983" y="209569"/>
                  <a:pt x="2206983" y="245587"/>
                  <a:pt x="2206983" y="255879"/>
                </a:cubicBezTo>
                <a:cubicBezTo>
                  <a:pt x="2206983" y="271315"/>
                  <a:pt x="2191484" y="266170"/>
                  <a:pt x="2186318" y="261024"/>
                </a:cubicBezTo>
                <a:cubicBezTo>
                  <a:pt x="2181152" y="255879"/>
                  <a:pt x="2181152" y="250733"/>
                  <a:pt x="2165654" y="245587"/>
                </a:cubicBezTo>
                <a:cubicBezTo>
                  <a:pt x="2150155" y="245587"/>
                  <a:pt x="2144989" y="240442"/>
                  <a:pt x="2139823" y="225005"/>
                </a:cubicBezTo>
                <a:cubicBezTo>
                  <a:pt x="2139823" y="225005"/>
                  <a:pt x="2134657" y="214714"/>
                  <a:pt x="2129490" y="214714"/>
                </a:cubicBezTo>
                <a:cubicBezTo>
                  <a:pt x="2124324" y="209569"/>
                  <a:pt x="2119158" y="204423"/>
                  <a:pt x="2119158" y="194132"/>
                </a:cubicBezTo>
                <a:cubicBezTo>
                  <a:pt x="2119158" y="183841"/>
                  <a:pt x="2129490" y="183841"/>
                  <a:pt x="2144989" y="183841"/>
                </a:cubicBezTo>
                <a:cubicBezTo>
                  <a:pt x="2160487" y="183841"/>
                  <a:pt x="2191484" y="178695"/>
                  <a:pt x="2206983" y="163259"/>
                </a:cubicBezTo>
                <a:cubicBezTo>
                  <a:pt x="2222481" y="142677"/>
                  <a:pt x="2237980" y="132386"/>
                  <a:pt x="2237980" y="106658"/>
                </a:cubicBezTo>
                <a:cubicBezTo>
                  <a:pt x="2237980" y="96367"/>
                  <a:pt x="2227648" y="86076"/>
                  <a:pt x="2227648" y="75785"/>
                </a:cubicBezTo>
                <a:cubicBezTo>
                  <a:pt x="2230231" y="73212"/>
                  <a:pt x="2236688" y="71926"/>
                  <a:pt x="2243792" y="71926"/>
                </a:cubicBezTo>
                <a:close/>
                <a:moveTo>
                  <a:pt x="1512172" y="70640"/>
                </a:moveTo>
                <a:cubicBezTo>
                  <a:pt x="1522484" y="70640"/>
                  <a:pt x="1532795" y="70640"/>
                  <a:pt x="1543106" y="70640"/>
                </a:cubicBezTo>
                <a:cubicBezTo>
                  <a:pt x="1548262" y="75785"/>
                  <a:pt x="1548262" y="86076"/>
                  <a:pt x="1543106" y="96367"/>
                </a:cubicBezTo>
                <a:cubicBezTo>
                  <a:pt x="1537951" y="106658"/>
                  <a:pt x="1537951" y="122095"/>
                  <a:pt x="1537951" y="122095"/>
                </a:cubicBezTo>
                <a:cubicBezTo>
                  <a:pt x="1537951" y="147823"/>
                  <a:pt x="1558574" y="178696"/>
                  <a:pt x="1579197" y="188987"/>
                </a:cubicBezTo>
                <a:cubicBezTo>
                  <a:pt x="1589508" y="199278"/>
                  <a:pt x="1610131" y="199278"/>
                  <a:pt x="1610131" y="214715"/>
                </a:cubicBezTo>
                <a:cubicBezTo>
                  <a:pt x="1615287" y="225006"/>
                  <a:pt x="1599819" y="235297"/>
                  <a:pt x="1584352" y="235297"/>
                </a:cubicBezTo>
                <a:cubicBezTo>
                  <a:pt x="1568885" y="235297"/>
                  <a:pt x="1553418" y="245588"/>
                  <a:pt x="1553418" y="245588"/>
                </a:cubicBezTo>
                <a:cubicBezTo>
                  <a:pt x="1537951" y="271316"/>
                  <a:pt x="1517328" y="271316"/>
                  <a:pt x="1496705" y="245588"/>
                </a:cubicBezTo>
                <a:cubicBezTo>
                  <a:pt x="1496705" y="245588"/>
                  <a:pt x="1491549" y="235297"/>
                  <a:pt x="1476082" y="235297"/>
                </a:cubicBezTo>
                <a:cubicBezTo>
                  <a:pt x="1465771" y="235297"/>
                  <a:pt x="1445148" y="225006"/>
                  <a:pt x="1445148" y="214715"/>
                </a:cubicBezTo>
                <a:cubicBezTo>
                  <a:pt x="1445148" y="204424"/>
                  <a:pt x="1465771" y="199278"/>
                  <a:pt x="1476082" y="188987"/>
                </a:cubicBezTo>
                <a:cubicBezTo>
                  <a:pt x="1496705" y="183841"/>
                  <a:pt x="1512172" y="142677"/>
                  <a:pt x="1517328" y="122095"/>
                </a:cubicBezTo>
                <a:cubicBezTo>
                  <a:pt x="1517328" y="122095"/>
                  <a:pt x="1517328" y="106658"/>
                  <a:pt x="1512172" y="96367"/>
                </a:cubicBezTo>
                <a:cubicBezTo>
                  <a:pt x="1507016" y="86076"/>
                  <a:pt x="1501861" y="75785"/>
                  <a:pt x="1512172" y="70640"/>
                </a:cubicBezTo>
                <a:close/>
                <a:moveTo>
                  <a:pt x="1876394" y="70553"/>
                </a:moveTo>
                <a:cubicBezTo>
                  <a:pt x="1887350" y="70553"/>
                  <a:pt x="1897661" y="77011"/>
                  <a:pt x="1905395" y="89926"/>
                </a:cubicBezTo>
                <a:cubicBezTo>
                  <a:pt x="1905395" y="89926"/>
                  <a:pt x="1915706" y="95093"/>
                  <a:pt x="1926018" y="100259"/>
                </a:cubicBezTo>
                <a:cubicBezTo>
                  <a:pt x="1941485" y="100259"/>
                  <a:pt x="1962108" y="105425"/>
                  <a:pt x="1962108" y="120923"/>
                </a:cubicBezTo>
                <a:cubicBezTo>
                  <a:pt x="1962108" y="131256"/>
                  <a:pt x="1936329" y="136422"/>
                  <a:pt x="1926018" y="141588"/>
                </a:cubicBezTo>
                <a:cubicBezTo>
                  <a:pt x="1905395" y="157086"/>
                  <a:pt x="1889927" y="182917"/>
                  <a:pt x="1889927" y="208748"/>
                </a:cubicBezTo>
                <a:cubicBezTo>
                  <a:pt x="1889927" y="208748"/>
                  <a:pt x="1884772" y="224247"/>
                  <a:pt x="1889927" y="234579"/>
                </a:cubicBezTo>
                <a:cubicBezTo>
                  <a:pt x="1895083" y="244911"/>
                  <a:pt x="1900239" y="260410"/>
                  <a:pt x="1889927" y="260410"/>
                </a:cubicBezTo>
                <a:cubicBezTo>
                  <a:pt x="1879616" y="260410"/>
                  <a:pt x="1869305" y="260410"/>
                  <a:pt x="1858993" y="260410"/>
                </a:cubicBezTo>
                <a:cubicBezTo>
                  <a:pt x="1853837" y="260410"/>
                  <a:pt x="1853837" y="244911"/>
                  <a:pt x="1858993" y="234579"/>
                </a:cubicBezTo>
                <a:cubicBezTo>
                  <a:pt x="1864149" y="224247"/>
                  <a:pt x="1864149" y="208748"/>
                  <a:pt x="1864149" y="208748"/>
                </a:cubicBezTo>
                <a:cubicBezTo>
                  <a:pt x="1858993" y="193250"/>
                  <a:pt x="1858993" y="177751"/>
                  <a:pt x="1853837" y="167419"/>
                </a:cubicBezTo>
                <a:cubicBezTo>
                  <a:pt x="1843526" y="157086"/>
                  <a:pt x="1833214" y="146754"/>
                  <a:pt x="1828059" y="141588"/>
                </a:cubicBezTo>
                <a:cubicBezTo>
                  <a:pt x="1812592" y="136422"/>
                  <a:pt x="1791969" y="131256"/>
                  <a:pt x="1791969" y="115757"/>
                </a:cubicBezTo>
                <a:cubicBezTo>
                  <a:pt x="1791969" y="105425"/>
                  <a:pt x="1812592" y="100259"/>
                  <a:pt x="1822903" y="100259"/>
                </a:cubicBezTo>
                <a:cubicBezTo>
                  <a:pt x="1838370" y="95093"/>
                  <a:pt x="1843526" y="89926"/>
                  <a:pt x="1843526" y="89926"/>
                </a:cubicBezTo>
                <a:cubicBezTo>
                  <a:pt x="1853837" y="77011"/>
                  <a:pt x="1865438" y="70553"/>
                  <a:pt x="1876394" y="70553"/>
                </a:cubicBezTo>
                <a:close/>
                <a:moveTo>
                  <a:pt x="308557" y="69261"/>
                </a:moveTo>
                <a:cubicBezTo>
                  <a:pt x="308557" y="69261"/>
                  <a:pt x="308557" y="69261"/>
                  <a:pt x="391343" y="69261"/>
                </a:cubicBezTo>
                <a:cubicBezTo>
                  <a:pt x="391343" y="69261"/>
                  <a:pt x="396518" y="69261"/>
                  <a:pt x="401692" y="74427"/>
                </a:cubicBezTo>
                <a:cubicBezTo>
                  <a:pt x="406866" y="74427"/>
                  <a:pt x="406866" y="89926"/>
                  <a:pt x="401692" y="100258"/>
                </a:cubicBezTo>
                <a:cubicBezTo>
                  <a:pt x="375821" y="136421"/>
                  <a:pt x="298208" y="162252"/>
                  <a:pt x="241293" y="157086"/>
                </a:cubicBezTo>
                <a:cubicBezTo>
                  <a:pt x="199899" y="146754"/>
                  <a:pt x="184377" y="115757"/>
                  <a:pt x="199899" y="89926"/>
                </a:cubicBezTo>
                <a:cubicBezTo>
                  <a:pt x="215422" y="64095"/>
                  <a:pt x="246467" y="69261"/>
                  <a:pt x="246467" y="95092"/>
                </a:cubicBezTo>
                <a:cubicBezTo>
                  <a:pt x="246467" y="100258"/>
                  <a:pt x="241293" y="110591"/>
                  <a:pt x="230944" y="105424"/>
                </a:cubicBezTo>
                <a:cubicBezTo>
                  <a:pt x="199899" y="89926"/>
                  <a:pt x="210248" y="157086"/>
                  <a:pt x="267163" y="131255"/>
                </a:cubicBezTo>
                <a:cubicBezTo>
                  <a:pt x="293034" y="115757"/>
                  <a:pt x="272338" y="95092"/>
                  <a:pt x="272338" y="84760"/>
                </a:cubicBezTo>
                <a:cubicBezTo>
                  <a:pt x="277512" y="69261"/>
                  <a:pt x="308557" y="69261"/>
                  <a:pt x="308557" y="69261"/>
                </a:cubicBezTo>
                <a:close/>
                <a:moveTo>
                  <a:pt x="2162585" y="68703"/>
                </a:moveTo>
                <a:cubicBezTo>
                  <a:pt x="2172896" y="67421"/>
                  <a:pt x="2185785" y="72547"/>
                  <a:pt x="2196097" y="85362"/>
                </a:cubicBezTo>
                <a:cubicBezTo>
                  <a:pt x="2201253" y="100740"/>
                  <a:pt x="2206408" y="110992"/>
                  <a:pt x="2196097" y="126369"/>
                </a:cubicBezTo>
                <a:cubicBezTo>
                  <a:pt x="2180630" y="151999"/>
                  <a:pt x="2149695" y="162251"/>
                  <a:pt x="2108450" y="157125"/>
                </a:cubicBezTo>
                <a:cubicBezTo>
                  <a:pt x="2062048" y="151999"/>
                  <a:pt x="2010491" y="126369"/>
                  <a:pt x="1989869" y="95614"/>
                </a:cubicBezTo>
                <a:cubicBezTo>
                  <a:pt x="1984713" y="85362"/>
                  <a:pt x="1979557" y="75110"/>
                  <a:pt x="1984713" y="69984"/>
                </a:cubicBezTo>
                <a:cubicBezTo>
                  <a:pt x="1989869" y="69984"/>
                  <a:pt x="2000180" y="69984"/>
                  <a:pt x="2000180" y="69984"/>
                </a:cubicBezTo>
                <a:cubicBezTo>
                  <a:pt x="2077516" y="69984"/>
                  <a:pt x="2077516" y="69984"/>
                  <a:pt x="2077516" y="69984"/>
                </a:cubicBezTo>
                <a:cubicBezTo>
                  <a:pt x="2087827" y="69984"/>
                  <a:pt x="2113605" y="69984"/>
                  <a:pt x="2113605" y="85362"/>
                </a:cubicBezTo>
                <a:cubicBezTo>
                  <a:pt x="2108450" y="95614"/>
                  <a:pt x="2108450" y="121244"/>
                  <a:pt x="2123917" y="131495"/>
                </a:cubicBezTo>
                <a:cubicBezTo>
                  <a:pt x="2185785" y="157125"/>
                  <a:pt x="2201253" y="90488"/>
                  <a:pt x="2165162" y="100740"/>
                </a:cubicBezTo>
                <a:cubicBezTo>
                  <a:pt x="2154851" y="105866"/>
                  <a:pt x="2144540" y="100740"/>
                  <a:pt x="2144540" y="90488"/>
                </a:cubicBezTo>
                <a:cubicBezTo>
                  <a:pt x="2144540" y="77673"/>
                  <a:pt x="2152273" y="69984"/>
                  <a:pt x="2162585" y="68703"/>
                </a:cubicBezTo>
                <a:close/>
                <a:moveTo>
                  <a:pt x="15529" y="15529"/>
                </a:moveTo>
                <a:lnTo>
                  <a:pt x="15529" y="3753937"/>
                </a:lnTo>
                <a:lnTo>
                  <a:pt x="2369826" y="3753937"/>
                </a:lnTo>
                <a:lnTo>
                  <a:pt x="2369826" y="15529"/>
                </a:lnTo>
                <a:close/>
                <a:moveTo>
                  <a:pt x="0" y="0"/>
                </a:moveTo>
                <a:lnTo>
                  <a:pt x="2385355" y="0"/>
                </a:lnTo>
                <a:lnTo>
                  <a:pt x="2385355" y="3769466"/>
                </a:lnTo>
                <a:lnTo>
                  <a:pt x="0" y="3769466"/>
                </a:lnTo>
                <a:close/>
              </a:path>
            </a:pathLst>
          </a:custGeom>
          <a:solidFill>
            <a:srgbClr val="004DA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>
              <a:solidFill>
                <a:schemeClr val="tx1"/>
              </a:solidFill>
              <a:cs typeface="+mn-ea"/>
              <a:sym typeface="+mn-lt"/>
            </a:endParaRPr>
          </a:p>
        </p:txBody>
      </p:sp>
      <p:sp>
        <p:nvSpPr>
          <p:cNvPr id="116" name="Freeform 682"/>
          <p:cNvSpPr>
            <a:spLocks noEditPoints="1"/>
          </p:cNvSpPr>
          <p:nvPr/>
        </p:nvSpPr>
        <p:spPr bwMode="auto">
          <a:xfrm rot="806556">
            <a:off x="3302611" y="3161773"/>
            <a:ext cx="521250" cy="242940"/>
          </a:xfrm>
          <a:custGeom>
            <a:avLst/>
            <a:gdLst>
              <a:gd name="T0" fmla="*/ 178 w 234"/>
              <a:gd name="T1" fmla="*/ 70 h 107"/>
              <a:gd name="T2" fmla="*/ 185 w 234"/>
              <a:gd name="T3" fmla="*/ 57 h 107"/>
              <a:gd name="T4" fmla="*/ 178 w 234"/>
              <a:gd name="T5" fmla="*/ 47 h 107"/>
              <a:gd name="T6" fmla="*/ 178 w 234"/>
              <a:gd name="T7" fmla="*/ 55 h 107"/>
              <a:gd name="T8" fmla="*/ 168 w 234"/>
              <a:gd name="T9" fmla="*/ 48 h 107"/>
              <a:gd name="T10" fmla="*/ 189 w 234"/>
              <a:gd name="T11" fmla="*/ 50 h 107"/>
              <a:gd name="T12" fmla="*/ 178 w 234"/>
              <a:gd name="T13" fmla="*/ 70 h 107"/>
              <a:gd name="T14" fmla="*/ 178 w 234"/>
              <a:gd name="T15" fmla="*/ 70 h 107"/>
              <a:gd name="T16" fmla="*/ 227 w 234"/>
              <a:gd name="T17" fmla="*/ 33 h 107"/>
              <a:gd name="T18" fmla="*/ 214 w 234"/>
              <a:gd name="T19" fmla="*/ 22 h 107"/>
              <a:gd name="T20" fmla="*/ 192 w 234"/>
              <a:gd name="T21" fmla="*/ 31 h 107"/>
              <a:gd name="T22" fmla="*/ 168 w 234"/>
              <a:gd name="T23" fmla="*/ 32 h 107"/>
              <a:gd name="T24" fmla="*/ 176 w 234"/>
              <a:gd name="T25" fmla="*/ 14 h 107"/>
              <a:gd name="T26" fmla="*/ 180 w 234"/>
              <a:gd name="T27" fmla="*/ 28 h 107"/>
              <a:gd name="T28" fmla="*/ 174 w 234"/>
              <a:gd name="T29" fmla="*/ 25 h 107"/>
              <a:gd name="T30" fmla="*/ 178 w 234"/>
              <a:gd name="T31" fmla="*/ 23 h 107"/>
              <a:gd name="T32" fmla="*/ 171 w 234"/>
              <a:gd name="T33" fmla="*/ 23 h 107"/>
              <a:gd name="T34" fmla="*/ 175 w 234"/>
              <a:gd name="T35" fmla="*/ 32 h 107"/>
              <a:gd name="T36" fmla="*/ 192 w 234"/>
              <a:gd name="T37" fmla="*/ 20 h 107"/>
              <a:gd name="T38" fmla="*/ 178 w 234"/>
              <a:gd name="T39" fmla="*/ 7 h 107"/>
              <a:gd name="T40" fmla="*/ 168 w 234"/>
              <a:gd name="T41" fmla="*/ 1 h 107"/>
              <a:gd name="T42" fmla="*/ 153 w 234"/>
              <a:gd name="T43" fmla="*/ 16 h 107"/>
              <a:gd name="T44" fmla="*/ 138 w 234"/>
              <a:gd name="T45" fmla="*/ 28 h 107"/>
              <a:gd name="T46" fmla="*/ 156 w 234"/>
              <a:gd name="T47" fmla="*/ 33 h 107"/>
              <a:gd name="T48" fmla="*/ 165 w 234"/>
              <a:gd name="T49" fmla="*/ 38 h 107"/>
              <a:gd name="T50" fmla="*/ 158 w 234"/>
              <a:gd name="T51" fmla="*/ 44 h 107"/>
              <a:gd name="T52" fmla="*/ 138 w 234"/>
              <a:gd name="T53" fmla="*/ 40 h 107"/>
              <a:gd name="T54" fmla="*/ 134 w 234"/>
              <a:gd name="T55" fmla="*/ 30 h 107"/>
              <a:gd name="T56" fmla="*/ 111 w 234"/>
              <a:gd name="T57" fmla="*/ 28 h 107"/>
              <a:gd name="T58" fmla="*/ 118 w 234"/>
              <a:gd name="T59" fmla="*/ 43 h 107"/>
              <a:gd name="T60" fmla="*/ 127 w 234"/>
              <a:gd name="T61" fmla="*/ 33 h 107"/>
              <a:gd name="T62" fmla="*/ 128 w 234"/>
              <a:gd name="T63" fmla="*/ 46 h 107"/>
              <a:gd name="T64" fmla="*/ 96 w 234"/>
              <a:gd name="T65" fmla="*/ 50 h 107"/>
              <a:gd name="T66" fmla="*/ 66 w 234"/>
              <a:gd name="T67" fmla="*/ 51 h 107"/>
              <a:gd name="T68" fmla="*/ 100 w 234"/>
              <a:gd name="T69" fmla="*/ 55 h 107"/>
              <a:gd name="T70" fmla="*/ 125 w 234"/>
              <a:gd name="T71" fmla="*/ 58 h 107"/>
              <a:gd name="T72" fmla="*/ 145 w 234"/>
              <a:gd name="T73" fmla="*/ 72 h 107"/>
              <a:gd name="T74" fmla="*/ 150 w 234"/>
              <a:gd name="T75" fmla="*/ 55 h 107"/>
              <a:gd name="T76" fmla="*/ 146 w 234"/>
              <a:gd name="T77" fmla="*/ 62 h 107"/>
              <a:gd name="T78" fmla="*/ 140 w 234"/>
              <a:gd name="T79" fmla="*/ 51 h 107"/>
              <a:gd name="T80" fmla="*/ 154 w 234"/>
              <a:gd name="T81" fmla="*/ 50 h 107"/>
              <a:gd name="T82" fmla="*/ 160 w 234"/>
              <a:gd name="T83" fmla="*/ 74 h 107"/>
              <a:gd name="T84" fmla="*/ 124 w 234"/>
              <a:gd name="T85" fmla="*/ 75 h 107"/>
              <a:gd name="T86" fmla="*/ 49 w 234"/>
              <a:gd name="T87" fmla="*/ 59 h 107"/>
              <a:gd name="T88" fmla="*/ 1 w 234"/>
              <a:gd name="T89" fmla="*/ 106 h 107"/>
              <a:gd name="T90" fmla="*/ 45 w 234"/>
              <a:gd name="T91" fmla="*/ 65 h 107"/>
              <a:gd name="T92" fmla="*/ 111 w 234"/>
              <a:gd name="T93" fmla="*/ 80 h 107"/>
              <a:gd name="T94" fmla="*/ 155 w 234"/>
              <a:gd name="T95" fmla="*/ 97 h 107"/>
              <a:gd name="T96" fmla="*/ 195 w 234"/>
              <a:gd name="T97" fmla="*/ 66 h 107"/>
              <a:gd name="T98" fmla="*/ 204 w 234"/>
              <a:gd name="T99" fmla="*/ 39 h 107"/>
              <a:gd name="T100" fmla="*/ 222 w 234"/>
              <a:gd name="T101" fmla="*/ 39 h 107"/>
              <a:gd name="T102" fmla="*/ 214 w 234"/>
              <a:gd name="T103" fmla="*/ 46 h 107"/>
              <a:gd name="T104" fmla="*/ 216 w 234"/>
              <a:gd name="T105" fmla="*/ 40 h 107"/>
              <a:gd name="T106" fmla="*/ 208 w 234"/>
              <a:gd name="T107" fmla="*/ 43 h 107"/>
              <a:gd name="T108" fmla="*/ 222 w 234"/>
              <a:gd name="T109" fmla="*/ 55 h 107"/>
              <a:gd name="T110" fmla="*/ 227 w 234"/>
              <a:gd name="T111" fmla="*/ 35 h 107"/>
              <a:gd name="T112" fmla="*/ 227 w 234"/>
              <a:gd name="T113" fmla="*/ 33 h 107"/>
              <a:gd name="T114" fmla="*/ 227 w 234"/>
              <a:gd name="T115" fmla="*/ 35 h 107"/>
              <a:gd name="T116" fmla="*/ 227 w 234"/>
              <a:gd name="T117" fmla="*/ 33 h 107"/>
              <a:gd name="T118" fmla="*/ 227 w 234"/>
              <a:gd name="T119" fmla="*/ 35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34" h="107">
                <a:moveTo>
                  <a:pt x="178" y="70"/>
                </a:moveTo>
                <a:cubicBezTo>
                  <a:pt x="177" y="71"/>
                  <a:pt x="183" y="67"/>
                  <a:pt x="185" y="57"/>
                </a:cubicBezTo>
                <a:cubicBezTo>
                  <a:pt x="186" y="50"/>
                  <a:pt x="178" y="47"/>
                  <a:pt x="178" y="47"/>
                </a:cubicBezTo>
                <a:cubicBezTo>
                  <a:pt x="179" y="47"/>
                  <a:pt x="179" y="52"/>
                  <a:pt x="178" y="55"/>
                </a:cubicBezTo>
                <a:cubicBezTo>
                  <a:pt x="176" y="58"/>
                  <a:pt x="167" y="57"/>
                  <a:pt x="168" y="48"/>
                </a:cubicBezTo>
                <a:cubicBezTo>
                  <a:pt x="170" y="39"/>
                  <a:pt x="187" y="38"/>
                  <a:pt x="189" y="50"/>
                </a:cubicBezTo>
                <a:cubicBezTo>
                  <a:pt x="192" y="62"/>
                  <a:pt x="179" y="70"/>
                  <a:pt x="178" y="70"/>
                </a:cubicBezTo>
                <a:cubicBezTo>
                  <a:pt x="178" y="70"/>
                  <a:pt x="178" y="70"/>
                  <a:pt x="178" y="70"/>
                </a:cubicBezTo>
                <a:close/>
                <a:moveTo>
                  <a:pt x="227" y="33"/>
                </a:moveTo>
                <a:cubicBezTo>
                  <a:pt x="229" y="18"/>
                  <a:pt x="214" y="22"/>
                  <a:pt x="214" y="22"/>
                </a:cubicBezTo>
                <a:cubicBezTo>
                  <a:pt x="204" y="11"/>
                  <a:pt x="195" y="27"/>
                  <a:pt x="192" y="31"/>
                </a:cubicBezTo>
                <a:cubicBezTo>
                  <a:pt x="189" y="36"/>
                  <a:pt x="173" y="42"/>
                  <a:pt x="168" y="32"/>
                </a:cubicBezTo>
                <a:cubicBezTo>
                  <a:pt x="162" y="22"/>
                  <a:pt x="169" y="12"/>
                  <a:pt x="176" y="14"/>
                </a:cubicBezTo>
                <a:cubicBezTo>
                  <a:pt x="184" y="15"/>
                  <a:pt x="187" y="24"/>
                  <a:pt x="180" y="28"/>
                </a:cubicBezTo>
                <a:cubicBezTo>
                  <a:pt x="174" y="32"/>
                  <a:pt x="174" y="25"/>
                  <a:pt x="174" y="25"/>
                </a:cubicBezTo>
                <a:cubicBezTo>
                  <a:pt x="177" y="27"/>
                  <a:pt x="178" y="25"/>
                  <a:pt x="178" y="23"/>
                </a:cubicBezTo>
                <a:cubicBezTo>
                  <a:pt x="178" y="21"/>
                  <a:pt x="173" y="19"/>
                  <a:pt x="171" y="23"/>
                </a:cubicBezTo>
                <a:cubicBezTo>
                  <a:pt x="171" y="29"/>
                  <a:pt x="175" y="32"/>
                  <a:pt x="175" y="32"/>
                </a:cubicBezTo>
                <a:cubicBezTo>
                  <a:pt x="175" y="32"/>
                  <a:pt x="192" y="35"/>
                  <a:pt x="192" y="20"/>
                </a:cubicBezTo>
                <a:cubicBezTo>
                  <a:pt x="191" y="2"/>
                  <a:pt x="178" y="7"/>
                  <a:pt x="178" y="7"/>
                </a:cubicBezTo>
                <a:cubicBezTo>
                  <a:pt x="178" y="7"/>
                  <a:pt x="176" y="2"/>
                  <a:pt x="168" y="1"/>
                </a:cubicBezTo>
                <a:cubicBezTo>
                  <a:pt x="153" y="0"/>
                  <a:pt x="152" y="15"/>
                  <a:pt x="153" y="16"/>
                </a:cubicBezTo>
                <a:cubicBezTo>
                  <a:pt x="149" y="15"/>
                  <a:pt x="136" y="17"/>
                  <a:pt x="138" y="28"/>
                </a:cubicBezTo>
                <a:cubicBezTo>
                  <a:pt x="140" y="39"/>
                  <a:pt x="153" y="34"/>
                  <a:pt x="156" y="33"/>
                </a:cubicBezTo>
                <a:cubicBezTo>
                  <a:pt x="159" y="33"/>
                  <a:pt x="164" y="32"/>
                  <a:pt x="165" y="38"/>
                </a:cubicBezTo>
                <a:cubicBezTo>
                  <a:pt x="166" y="44"/>
                  <a:pt x="158" y="44"/>
                  <a:pt x="158" y="44"/>
                </a:cubicBezTo>
                <a:cubicBezTo>
                  <a:pt x="152" y="38"/>
                  <a:pt x="138" y="40"/>
                  <a:pt x="138" y="40"/>
                </a:cubicBezTo>
                <a:cubicBezTo>
                  <a:pt x="137" y="36"/>
                  <a:pt x="134" y="30"/>
                  <a:pt x="134" y="30"/>
                </a:cubicBezTo>
                <a:cubicBezTo>
                  <a:pt x="128" y="19"/>
                  <a:pt x="114" y="24"/>
                  <a:pt x="111" y="28"/>
                </a:cubicBezTo>
                <a:cubicBezTo>
                  <a:pt x="108" y="32"/>
                  <a:pt x="109" y="41"/>
                  <a:pt x="118" y="43"/>
                </a:cubicBezTo>
                <a:cubicBezTo>
                  <a:pt x="126" y="45"/>
                  <a:pt x="127" y="33"/>
                  <a:pt x="127" y="33"/>
                </a:cubicBezTo>
                <a:cubicBezTo>
                  <a:pt x="127" y="33"/>
                  <a:pt x="131" y="41"/>
                  <a:pt x="128" y="46"/>
                </a:cubicBezTo>
                <a:cubicBezTo>
                  <a:pt x="122" y="55"/>
                  <a:pt x="112" y="54"/>
                  <a:pt x="96" y="50"/>
                </a:cubicBezTo>
                <a:cubicBezTo>
                  <a:pt x="80" y="46"/>
                  <a:pt x="66" y="51"/>
                  <a:pt x="66" y="51"/>
                </a:cubicBezTo>
                <a:cubicBezTo>
                  <a:pt x="66" y="51"/>
                  <a:pt x="83" y="47"/>
                  <a:pt x="100" y="55"/>
                </a:cubicBezTo>
                <a:cubicBezTo>
                  <a:pt x="110" y="62"/>
                  <a:pt x="125" y="58"/>
                  <a:pt x="125" y="58"/>
                </a:cubicBezTo>
                <a:cubicBezTo>
                  <a:pt x="126" y="66"/>
                  <a:pt x="134" y="76"/>
                  <a:pt x="145" y="72"/>
                </a:cubicBezTo>
                <a:cubicBezTo>
                  <a:pt x="156" y="68"/>
                  <a:pt x="150" y="55"/>
                  <a:pt x="150" y="55"/>
                </a:cubicBezTo>
                <a:cubicBezTo>
                  <a:pt x="150" y="55"/>
                  <a:pt x="150" y="60"/>
                  <a:pt x="146" y="62"/>
                </a:cubicBezTo>
                <a:cubicBezTo>
                  <a:pt x="141" y="63"/>
                  <a:pt x="136" y="57"/>
                  <a:pt x="140" y="51"/>
                </a:cubicBezTo>
                <a:cubicBezTo>
                  <a:pt x="145" y="47"/>
                  <a:pt x="154" y="50"/>
                  <a:pt x="154" y="50"/>
                </a:cubicBezTo>
                <a:cubicBezTo>
                  <a:pt x="154" y="50"/>
                  <a:pt x="167" y="57"/>
                  <a:pt x="160" y="74"/>
                </a:cubicBezTo>
                <a:cubicBezTo>
                  <a:pt x="149" y="91"/>
                  <a:pt x="124" y="75"/>
                  <a:pt x="124" y="75"/>
                </a:cubicBezTo>
                <a:cubicBezTo>
                  <a:pt x="124" y="75"/>
                  <a:pt x="81" y="50"/>
                  <a:pt x="49" y="59"/>
                </a:cubicBezTo>
                <a:cubicBezTo>
                  <a:pt x="27" y="64"/>
                  <a:pt x="0" y="107"/>
                  <a:pt x="1" y="106"/>
                </a:cubicBezTo>
                <a:cubicBezTo>
                  <a:pt x="17" y="86"/>
                  <a:pt x="29" y="73"/>
                  <a:pt x="45" y="65"/>
                </a:cubicBezTo>
                <a:cubicBezTo>
                  <a:pt x="80" y="53"/>
                  <a:pt x="111" y="80"/>
                  <a:pt x="111" y="80"/>
                </a:cubicBezTo>
                <a:cubicBezTo>
                  <a:pt x="136" y="98"/>
                  <a:pt x="155" y="97"/>
                  <a:pt x="155" y="97"/>
                </a:cubicBezTo>
                <a:cubicBezTo>
                  <a:pt x="185" y="99"/>
                  <a:pt x="195" y="66"/>
                  <a:pt x="195" y="66"/>
                </a:cubicBezTo>
                <a:cubicBezTo>
                  <a:pt x="195" y="66"/>
                  <a:pt x="200" y="46"/>
                  <a:pt x="204" y="39"/>
                </a:cubicBezTo>
                <a:cubicBezTo>
                  <a:pt x="207" y="35"/>
                  <a:pt x="219" y="31"/>
                  <a:pt x="222" y="39"/>
                </a:cubicBezTo>
                <a:cubicBezTo>
                  <a:pt x="225" y="48"/>
                  <a:pt x="216" y="52"/>
                  <a:pt x="214" y="46"/>
                </a:cubicBezTo>
                <a:cubicBezTo>
                  <a:pt x="212" y="41"/>
                  <a:pt x="216" y="40"/>
                  <a:pt x="216" y="40"/>
                </a:cubicBezTo>
                <a:cubicBezTo>
                  <a:pt x="216" y="40"/>
                  <a:pt x="209" y="38"/>
                  <a:pt x="208" y="43"/>
                </a:cubicBezTo>
                <a:cubicBezTo>
                  <a:pt x="209" y="48"/>
                  <a:pt x="211" y="58"/>
                  <a:pt x="222" y="55"/>
                </a:cubicBezTo>
                <a:cubicBezTo>
                  <a:pt x="234" y="51"/>
                  <a:pt x="227" y="35"/>
                  <a:pt x="227" y="35"/>
                </a:cubicBezTo>
                <a:cubicBezTo>
                  <a:pt x="227" y="33"/>
                  <a:pt x="227" y="33"/>
                  <a:pt x="227" y="33"/>
                </a:cubicBezTo>
                <a:close/>
                <a:moveTo>
                  <a:pt x="227" y="35"/>
                </a:moveTo>
                <a:cubicBezTo>
                  <a:pt x="227" y="33"/>
                  <a:pt x="227" y="33"/>
                  <a:pt x="227" y="33"/>
                </a:cubicBezTo>
                <a:lnTo>
                  <a:pt x="227" y="35"/>
                </a:lnTo>
                <a:close/>
              </a:path>
            </a:pathLst>
          </a:custGeom>
          <a:solidFill>
            <a:srgbClr val="004DA1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117" name="任意多边形 116"/>
          <p:cNvSpPr/>
          <p:nvPr/>
        </p:nvSpPr>
        <p:spPr bwMode="auto">
          <a:xfrm>
            <a:off x="5098584" y="2015747"/>
            <a:ext cx="1120830" cy="1120830"/>
          </a:xfrm>
          <a:custGeom>
            <a:avLst/>
            <a:gdLst>
              <a:gd name="connsiteX0" fmla="*/ 1141709 w 2279650"/>
              <a:gd name="connsiteY0" fmla="*/ 173038 h 2274888"/>
              <a:gd name="connsiteX1" fmla="*/ 813858 w 2279650"/>
              <a:gd name="connsiteY1" fmla="*/ 391536 h 2274888"/>
              <a:gd name="connsiteX2" fmla="*/ 648049 w 2279650"/>
              <a:gd name="connsiteY2" fmla="*/ 670310 h 2274888"/>
              <a:gd name="connsiteX3" fmla="*/ 354113 w 2279650"/>
              <a:gd name="connsiteY3" fmla="*/ 851136 h 2274888"/>
              <a:gd name="connsiteX4" fmla="*/ 161925 w 2279650"/>
              <a:gd name="connsiteY4" fmla="*/ 1137445 h 2274888"/>
              <a:gd name="connsiteX5" fmla="*/ 354113 w 2279650"/>
              <a:gd name="connsiteY5" fmla="*/ 1423753 h 2274888"/>
              <a:gd name="connsiteX6" fmla="*/ 648049 w 2279650"/>
              <a:gd name="connsiteY6" fmla="*/ 1608346 h 2274888"/>
              <a:gd name="connsiteX7" fmla="*/ 813858 w 2279650"/>
              <a:gd name="connsiteY7" fmla="*/ 1883353 h 2274888"/>
              <a:gd name="connsiteX8" fmla="*/ 1141709 w 2279650"/>
              <a:gd name="connsiteY8" fmla="*/ 2101851 h 2274888"/>
              <a:gd name="connsiteX9" fmla="*/ 1469560 w 2279650"/>
              <a:gd name="connsiteY9" fmla="*/ 1883353 h 2274888"/>
              <a:gd name="connsiteX10" fmla="*/ 1635370 w 2279650"/>
              <a:gd name="connsiteY10" fmla="*/ 1608346 h 2274888"/>
              <a:gd name="connsiteX11" fmla="*/ 1925537 w 2279650"/>
              <a:gd name="connsiteY11" fmla="*/ 1423753 h 2274888"/>
              <a:gd name="connsiteX12" fmla="*/ 2117725 w 2279650"/>
              <a:gd name="connsiteY12" fmla="*/ 1137445 h 2274888"/>
              <a:gd name="connsiteX13" fmla="*/ 1925537 w 2279650"/>
              <a:gd name="connsiteY13" fmla="*/ 851136 h 2274888"/>
              <a:gd name="connsiteX14" fmla="*/ 1635370 w 2279650"/>
              <a:gd name="connsiteY14" fmla="*/ 670310 h 2274888"/>
              <a:gd name="connsiteX15" fmla="*/ 1469560 w 2279650"/>
              <a:gd name="connsiteY15" fmla="*/ 391536 h 2274888"/>
              <a:gd name="connsiteX16" fmla="*/ 1141709 w 2279650"/>
              <a:gd name="connsiteY16" fmla="*/ 173038 h 2274888"/>
              <a:gd name="connsiteX17" fmla="*/ 1141709 w 2279650"/>
              <a:gd name="connsiteY17" fmla="*/ 0 h 2274888"/>
              <a:gd name="connsiteX18" fmla="*/ 1578799 w 2279650"/>
              <a:gd name="connsiteY18" fmla="*/ 350273 h 2274888"/>
              <a:gd name="connsiteX19" fmla="*/ 1721984 w 2279650"/>
              <a:gd name="connsiteY19" fmla="*/ 591320 h 2274888"/>
              <a:gd name="connsiteX20" fmla="*/ 2087481 w 2279650"/>
              <a:gd name="connsiteY20" fmla="*/ 896396 h 2274888"/>
              <a:gd name="connsiteX21" fmla="*/ 2279650 w 2279650"/>
              <a:gd name="connsiteY21" fmla="*/ 1137444 h 2274888"/>
              <a:gd name="connsiteX22" fmla="*/ 2087481 w 2279650"/>
              <a:gd name="connsiteY22" fmla="*/ 1378492 h 2274888"/>
              <a:gd name="connsiteX23" fmla="*/ 1721984 w 2279650"/>
              <a:gd name="connsiteY23" fmla="*/ 1683568 h 2274888"/>
              <a:gd name="connsiteX24" fmla="*/ 1578799 w 2279650"/>
              <a:gd name="connsiteY24" fmla="*/ 1928382 h 2274888"/>
              <a:gd name="connsiteX25" fmla="*/ 1141709 w 2279650"/>
              <a:gd name="connsiteY25" fmla="*/ 2274888 h 2274888"/>
              <a:gd name="connsiteX26" fmla="*/ 700851 w 2279650"/>
              <a:gd name="connsiteY26" fmla="*/ 1928382 h 2274888"/>
              <a:gd name="connsiteX27" fmla="*/ 557667 w 2279650"/>
              <a:gd name="connsiteY27" fmla="*/ 1683568 h 2274888"/>
              <a:gd name="connsiteX28" fmla="*/ 195937 w 2279650"/>
              <a:gd name="connsiteY28" fmla="*/ 1378492 h 2274888"/>
              <a:gd name="connsiteX29" fmla="*/ 0 w 2279650"/>
              <a:gd name="connsiteY29" fmla="*/ 1137444 h 2274888"/>
              <a:gd name="connsiteX30" fmla="*/ 195937 w 2279650"/>
              <a:gd name="connsiteY30" fmla="*/ 896396 h 2274888"/>
              <a:gd name="connsiteX31" fmla="*/ 557667 w 2279650"/>
              <a:gd name="connsiteY31" fmla="*/ 591320 h 2274888"/>
              <a:gd name="connsiteX32" fmla="*/ 700851 w 2279650"/>
              <a:gd name="connsiteY32" fmla="*/ 350273 h 2274888"/>
              <a:gd name="connsiteX33" fmla="*/ 1141709 w 2279650"/>
              <a:gd name="connsiteY33" fmla="*/ 0 h 22748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2279650" h="2274888">
                <a:moveTo>
                  <a:pt x="1141709" y="173038"/>
                </a:moveTo>
                <a:cubicBezTo>
                  <a:pt x="1039962" y="289822"/>
                  <a:pt x="957058" y="289822"/>
                  <a:pt x="813858" y="391536"/>
                </a:cubicBezTo>
                <a:cubicBezTo>
                  <a:pt x="670659" y="493251"/>
                  <a:pt x="648049" y="670310"/>
                  <a:pt x="648049" y="670310"/>
                </a:cubicBezTo>
                <a:cubicBezTo>
                  <a:pt x="648049" y="670310"/>
                  <a:pt x="455860" y="696681"/>
                  <a:pt x="354113" y="851136"/>
                </a:cubicBezTo>
                <a:cubicBezTo>
                  <a:pt x="256135" y="1001825"/>
                  <a:pt x="237293" y="1103540"/>
                  <a:pt x="161925" y="1137445"/>
                </a:cubicBezTo>
                <a:cubicBezTo>
                  <a:pt x="237293" y="1171350"/>
                  <a:pt x="256135" y="1273064"/>
                  <a:pt x="354113" y="1423753"/>
                </a:cubicBezTo>
                <a:cubicBezTo>
                  <a:pt x="455860" y="1578209"/>
                  <a:pt x="648049" y="1608346"/>
                  <a:pt x="648049" y="1608346"/>
                </a:cubicBezTo>
                <a:cubicBezTo>
                  <a:pt x="648049" y="1608346"/>
                  <a:pt x="670659" y="1781638"/>
                  <a:pt x="813858" y="1883353"/>
                </a:cubicBezTo>
                <a:cubicBezTo>
                  <a:pt x="957058" y="1988835"/>
                  <a:pt x="1039962" y="1988835"/>
                  <a:pt x="1141709" y="2101851"/>
                </a:cubicBezTo>
                <a:cubicBezTo>
                  <a:pt x="1243456" y="1988835"/>
                  <a:pt x="1326361" y="1988835"/>
                  <a:pt x="1469560" y="1883353"/>
                </a:cubicBezTo>
                <a:cubicBezTo>
                  <a:pt x="1612759" y="1781638"/>
                  <a:pt x="1635370" y="1608346"/>
                  <a:pt x="1635370" y="1608346"/>
                </a:cubicBezTo>
                <a:cubicBezTo>
                  <a:pt x="1635370" y="1608346"/>
                  <a:pt x="1823790" y="1578209"/>
                  <a:pt x="1925537" y="1423753"/>
                </a:cubicBezTo>
                <a:cubicBezTo>
                  <a:pt x="2027283" y="1273064"/>
                  <a:pt x="2046125" y="1171350"/>
                  <a:pt x="2117725" y="1137445"/>
                </a:cubicBezTo>
                <a:cubicBezTo>
                  <a:pt x="2046125" y="1103540"/>
                  <a:pt x="2027283" y="1001825"/>
                  <a:pt x="1925537" y="851136"/>
                </a:cubicBezTo>
                <a:cubicBezTo>
                  <a:pt x="1823790" y="696681"/>
                  <a:pt x="1635370" y="670310"/>
                  <a:pt x="1635370" y="670310"/>
                </a:cubicBezTo>
                <a:cubicBezTo>
                  <a:pt x="1635370" y="670310"/>
                  <a:pt x="1612759" y="493251"/>
                  <a:pt x="1469560" y="391536"/>
                </a:cubicBezTo>
                <a:cubicBezTo>
                  <a:pt x="1326361" y="289822"/>
                  <a:pt x="1243456" y="289822"/>
                  <a:pt x="1141709" y="173038"/>
                </a:cubicBezTo>
                <a:close/>
                <a:moveTo>
                  <a:pt x="1141709" y="0"/>
                </a:moveTo>
                <a:cubicBezTo>
                  <a:pt x="1228373" y="180786"/>
                  <a:pt x="1439382" y="252347"/>
                  <a:pt x="1578799" y="350273"/>
                </a:cubicBezTo>
                <a:cubicBezTo>
                  <a:pt x="1718216" y="444432"/>
                  <a:pt x="1721984" y="591320"/>
                  <a:pt x="1721984" y="591320"/>
                </a:cubicBezTo>
                <a:cubicBezTo>
                  <a:pt x="1721984" y="591320"/>
                  <a:pt x="1929225" y="651582"/>
                  <a:pt x="2087481" y="896396"/>
                </a:cubicBezTo>
                <a:cubicBezTo>
                  <a:pt x="2241970" y="1141211"/>
                  <a:pt x="2189218" y="1114846"/>
                  <a:pt x="2279650" y="1137444"/>
                </a:cubicBezTo>
                <a:cubicBezTo>
                  <a:pt x="2189218" y="1160042"/>
                  <a:pt x="2241970" y="1133678"/>
                  <a:pt x="2087481" y="1378492"/>
                </a:cubicBezTo>
                <a:cubicBezTo>
                  <a:pt x="1929225" y="1623306"/>
                  <a:pt x="1721984" y="1683568"/>
                  <a:pt x="1721984" y="1683568"/>
                </a:cubicBezTo>
                <a:cubicBezTo>
                  <a:pt x="1721984" y="1683568"/>
                  <a:pt x="1718216" y="1830456"/>
                  <a:pt x="1578799" y="1928382"/>
                </a:cubicBezTo>
                <a:cubicBezTo>
                  <a:pt x="1439382" y="2022541"/>
                  <a:pt x="1228373" y="2094102"/>
                  <a:pt x="1141709" y="2274888"/>
                </a:cubicBezTo>
                <a:cubicBezTo>
                  <a:pt x="1051277" y="2094102"/>
                  <a:pt x="840268" y="2022541"/>
                  <a:pt x="700851" y="1928382"/>
                </a:cubicBezTo>
                <a:cubicBezTo>
                  <a:pt x="565203" y="1830456"/>
                  <a:pt x="557667" y="1683568"/>
                  <a:pt x="557667" y="1683568"/>
                </a:cubicBezTo>
                <a:cubicBezTo>
                  <a:pt x="557667" y="1683568"/>
                  <a:pt x="350426" y="1623306"/>
                  <a:pt x="195937" y="1378492"/>
                </a:cubicBezTo>
                <a:cubicBezTo>
                  <a:pt x="37680" y="1133678"/>
                  <a:pt x="94200" y="1160042"/>
                  <a:pt x="0" y="1137444"/>
                </a:cubicBezTo>
                <a:cubicBezTo>
                  <a:pt x="94200" y="1114846"/>
                  <a:pt x="37680" y="1141211"/>
                  <a:pt x="195937" y="896396"/>
                </a:cubicBezTo>
                <a:cubicBezTo>
                  <a:pt x="350426" y="651582"/>
                  <a:pt x="557667" y="591320"/>
                  <a:pt x="557667" y="591320"/>
                </a:cubicBezTo>
                <a:cubicBezTo>
                  <a:pt x="557667" y="591320"/>
                  <a:pt x="565203" y="444432"/>
                  <a:pt x="700851" y="350273"/>
                </a:cubicBezTo>
                <a:cubicBezTo>
                  <a:pt x="840268" y="252347"/>
                  <a:pt x="1051277" y="180786"/>
                  <a:pt x="1141709" y="0"/>
                </a:cubicBezTo>
                <a:close/>
              </a:path>
            </a:pathLst>
          </a:custGeom>
          <a:solidFill>
            <a:srgbClr val="004DA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noAutofit/>
          </a:bodyPr>
          <a:lstStyle/>
          <a:p>
            <a:pPr algn="ctr"/>
            <a:r>
              <a:rPr lang="zh-CN" altLang="en-US" sz="4000" dirty="0">
                <a:solidFill>
                  <a:srgbClr val="004DA1"/>
                </a:solidFill>
                <a:cs typeface="+mn-ea"/>
                <a:sym typeface="+mn-lt"/>
              </a:rPr>
              <a:t>壹</a:t>
            </a:r>
            <a:endParaRPr lang="zh-CN" altLang="en-US" sz="4000" dirty="0">
              <a:solidFill>
                <a:srgbClr val="004DA1"/>
              </a:solidFill>
              <a:cs typeface="+mn-ea"/>
              <a:sym typeface="+mn-lt"/>
            </a:endParaRPr>
          </a:p>
        </p:txBody>
      </p:sp>
      <p:sp>
        <p:nvSpPr>
          <p:cNvPr id="118" name="矩形 117"/>
          <p:cNvSpPr/>
          <p:nvPr/>
        </p:nvSpPr>
        <p:spPr>
          <a:xfrm>
            <a:off x="6219414" y="2160664"/>
            <a:ext cx="3966916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1600" dirty="0">
                <a:cs typeface="+mn-ea"/>
                <a:sym typeface="+mn-lt"/>
              </a:rPr>
              <a:t>自己能够做到的事情要独立完成，今日事今日毕，不可马虎了事，不可依赖父母，不可无故拖延</a:t>
            </a:r>
            <a:endParaRPr lang="zh-CN" altLang="en-US" sz="1600" dirty="0">
              <a:solidFill>
                <a:schemeClr val="bg2">
                  <a:lumMod val="25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122" name="任意多边形 121"/>
          <p:cNvSpPr/>
          <p:nvPr/>
        </p:nvSpPr>
        <p:spPr bwMode="auto">
          <a:xfrm>
            <a:off x="5098584" y="3377516"/>
            <a:ext cx="1120830" cy="1120830"/>
          </a:xfrm>
          <a:custGeom>
            <a:avLst/>
            <a:gdLst>
              <a:gd name="connsiteX0" fmla="*/ 1141709 w 2279650"/>
              <a:gd name="connsiteY0" fmla="*/ 173038 h 2274888"/>
              <a:gd name="connsiteX1" fmla="*/ 813858 w 2279650"/>
              <a:gd name="connsiteY1" fmla="*/ 391536 h 2274888"/>
              <a:gd name="connsiteX2" fmla="*/ 648049 w 2279650"/>
              <a:gd name="connsiteY2" fmla="*/ 670310 h 2274888"/>
              <a:gd name="connsiteX3" fmla="*/ 354113 w 2279650"/>
              <a:gd name="connsiteY3" fmla="*/ 851136 h 2274888"/>
              <a:gd name="connsiteX4" fmla="*/ 161925 w 2279650"/>
              <a:gd name="connsiteY4" fmla="*/ 1137445 h 2274888"/>
              <a:gd name="connsiteX5" fmla="*/ 354113 w 2279650"/>
              <a:gd name="connsiteY5" fmla="*/ 1423753 h 2274888"/>
              <a:gd name="connsiteX6" fmla="*/ 648049 w 2279650"/>
              <a:gd name="connsiteY6" fmla="*/ 1608346 h 2274888"/>
              <a:gd name="connsiteX7" fmla="*/ 813858 w 2279650"/>
              <a:gd name="connsiteY7" fmla="*/ 1883353 h 2274888"/>
              <a:gd name="connsiteX8" fmla="*/ 1141709 w 2279650"/>
              <a:gd name="connsiteY8" fmla="*/ 2101851 h 2274888"/>
              <a:gd name="connsiteX9" fmla="*/ 1469560 w 2279650"/>
              <a:gd name="connsiteY9" fmla="*/ 1883353 h 2274888"/>
              <a:gd name="connsiteX10" fmla="*/ 1635370 w 2279650"/>
              <a:gd name="connsiteY10" fmla="*/ 1608346 h 2274888"/>
              <a:gd name="connsiteX11" fmla="*/ 1925537 w 2279650"/>
              <a:gd name="connsiteY11" fmla="*/ 1423753 h 2274888"/>
              <a:gd name="connsiteX12" fmla="*/ 2117725 w 2279650"/>
              <a:gd name="connsiteY12" fmla="*/ 1137445 h 2274888"/>
              <a:gd name="connsiteX13" fmla="*/ 1925537 w 2279650"/>
              <a:gd name="connsiteY13" fmla="*/ 851136 h 2274888"/>
              <a:gd name="connsiteX14" fmla="*/ 1635370 w 2279650"/>
              <a:gd name="connsiteY14" fmla="*/ 670310 h 2274888"/>
              <a:gd name="connsiteX15" fmla="*/ 1469560 w 2279650"/>
              <a:gd name="connsiteY15" fmla="*/ 391536 h 2274888"/>
              <a:gd name="connsiteX16" fmla="*/ 1141709 w 2279650"/>
              <a:gd name="connsiteY16" fmla="*/ 173038 h 2274888"/>
              <a:gd name="connsiteX17" fmla="*/ 1141709 w 2279650"/>
              <a:gd name="connsiteY17" fmla="*/ 0 h 2274888"/>
              <a:gd name="connsiteX18" fmla="*/ 1578799 w 2279650"/>
              <a:gd name="connsiteY18" fmla="*/ 350273 h 2274888"/>
              <a:gd name="connsiteX19" fmla="*/ 1721984 w 2279650"/>
              <a:gd name="connsiteY19" fmla="*/ 591320 h 2274888"/>
              <a:gd name="connsiteX20" fmla="*/ 2087481 w 2279650"/>
              <a:gd name="connsiteY20" fmla="*/ 896396 h 2274888"/>
              <a:gd name="connsiteX21" fmla="*/ 2279650 w 2279650"/>
              <a:gd name="connsiteY21" fmla="*/ 1137444 h 2274888"/>
              <a:gd name="connsiteX22" fmla="*/ 2087481 w 2279650"/>
              <a:gd name="connsiteY22" fmla="*/ 1378492 h 2274888"/>
              <a:gd name="connsiteX23" fmla="*/ 1721984 w 2279650"/>
              <a:gd name="connsiteY23" fmla="*/ 1683568 h 2274888"/>
              <a:gd name="connsiteX24" fmla="*/ 1578799 w 2279650"/>
              <a:gd name="connsiteY24" fmla="*/ 1928382 h 2274888"/>
              <a:gd name="connsiteX25" fmla="*/ 1141709 w 2279650"/>
              <a:gd name="connsiteY25" fmla="*/ 2274888 h 2274888"/>
              <a:gd name="connsiteX26" fmla="*/ 700851 w 2279650"/>
              <a:gd name="connsiteY26" fmla="*/ 1928382 h 2274888"/>
              <a:gd name="connsiteX27" fmla="*/ 557667 w 2279650"/>
              <a:gd name="connsiteY27" fmla="*/ 1683568 h 2274888"/>
              <a:gd name="connsiteX28" fmla="*/ 195937 w 2279650"/>
              <a:gd name="connsiteY28" fmla="*/ 1378492 h 2274888"/>
              <a:gd name="connsiteX29" fmla="*/ 0 w 2279650"/>
              <a:gd name="connsiteY29" fmla="*/ 1137444 h 2274888"/>
              <a:gd name="connsiteX30" fmla="*/ 195937 w 2279650"/>
              <a:gd name="connsiteY30" fmla="*/ 896396 h 2274888"/>
              <a:gd name="connsiteX31" fmla="*/ 557667 w 2279650"/>
              <a:gd name="connsiteY31" fmla="*/ 591320 h 2274888"/>
              <a:gd name="connsiteX32" fmla="*/ 700851 w 2279650"/>
              <a:gd name="connsiteY32" fmla="*/ 350273 h 2274888"/>
              <a:gd name="connsiteX33" fmla="*/ 1141709 w 2279650"/>
              <a:gd name="connsiteY33" fmla="*/ 0 h 22748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2279650" h="2274888">
                <a:moveTo>
                  <a:pt x="1141709" y="173038"/>
                </a:moveTo>
                <a:cubicBezTo>
                  <a:pt x="1039962" y="289822"/>
                  <a:pt x="957058" y="289822"/>
                  <a:pt x="813858" y="391536"/>
                </a:cubicBezTo>
                <a:cubicBezTo>
                  <a:pt x="670659" y="493251"/>
                  <a:pt x="648049" y="670310"/>
                  <a:pt x="648049" y="670310"/>
                </a:cubicBezTo>
                <a:cubicBezTo>
                  <a:pt x="648049" y="670310"/>
                  <a:pt x="455860" y="696681"/>
                  <a:pt x="354113" y="851136"/>
                </a:cubicBezTo>
                <a:cubicBezTo>
                  <a:pt x="256135" y="1001825"/>
                  <a:pt x="237293" y="1103540"/>
                  <a:pt x="161925" y="1137445"/>
                </a:cubicBezTo>
                <a:cubicBezTo>
                  <a:pt x="237293" y="1171350"/>
                  <a:pt x="256135" y="1273064"/>
                  <a:pt x="354113" y="1423753"/>
                </a:cubicBezTo>
                <a:cubicBezTo>
                  <a:pt x="455860" y="1578209"/>
                  <a:pt x="648049" y="1608346"/>
                  <a:pt x="648049" y="1608346"/>
                </a:cubicBezTo>
                <a:cubicBezTo>
                  <a:pt x="648049" y="1608346"/>
                  <a:pt x="670659" y="1781638"/>
                  <a:pt x="813858" y="1883353"/>
                </a:cubicBezTo>
                <a:cubicBezTo>
                  <a:pt x="957058" y="1988835"/>
                  <a:pt x="1039962" y="1988835"/>
                  <a:pt x="1141709" y="2101851"/>
                </a:cubicBezTo>
                <a:cubicBezTo>
                  <a:pt x="1243456" y="1988835"/>
                  <a:pt x="1326361" y="1988835"/>
                  <a:pt x="1469560" y="1883353"/>
                </a:cubicBezTo>
                <a:cubicBezTo>
                  <a:pt x="1612759" y="1781638"/>
                  <a:pt x="1635370" y="1608346"/>
                  <a:pt x="1635370" y="1608346"/>
                </a:cubicBezTo>
                <a:cubicBezTo>
                  <a:pt x="1635370" y="1608346"/>
                  <a:pt x="1823790" y="1578209"/>
                  <a:pt x="1925537" y="1423753"/>
                </a:cubicBezTo>
                <a:cubicBezTo>
                  <a:pt x="2027283" y="1273064"/>
                  <a:pt x="2046125" y="1171350"/>
                  <a:pt x="2117725" y="1137445"/>
                </a:cubicBezTo>
                <a:cubicBezTo>
                  <a:pt x="2046125" y="1103540"/>
                  <a:pt x="2027283" y="1001825"/>
                  <a:pt x="1925537" y="851136"/>
                </a:cubicBezTo>
                <a:cubicBezTo>
                  <a:pt x="1823790" y="696681"/>
                  <a:pt x="1635370" y="670310"/>
                  <a:pt x="1635370" y="670310"/>
                </a:cubicBezTo>
                <a:cubicBezTo>
                  <a:pt x="1635370" y="670310"/>
                  <a:pt x="1612759" y="493251"/>
                  <a:pt x="1469560" y="391536"/>
                </a:cubicBezTo>
                <a:cubicBezTo>
                  <a:pt x="1326361" y="289822"/>
                  <a:pt x="1243456" y="289822"/>
                  <a:pt x="1141709" y="173038"/>
                </a:cubicBezTo>
                <a:close/>
                <a:moveTo>
                  <a:pt x="1141709" y="0"/>
                </a:moveTo>
                <a:cubicBezTo>
                  <a:pt x="1228373" y="180786"/>
                  <a:pt x="1439382" y="252347"/>
                  <a:pt x="1578799" y="350273"/>
                </a:cubicBezTo>
                <a:cubicBezTo>
                  <a:pt x="1718216" y="444432"/>
                  <a:pt x="1721984" y="591320"/>
                  <a:pt x="1721984" y="591320"/>
                </a:cubicBezTo>
                <a:cubicBezTo>
                  <a:pt x="1721984" y="591320"/>
                  <a:pt x="1929225" y="651582"/>
                  <a:pt x="2087481" y="896396"/>
                </a:cubicBezTo>
                <a:cubicBezTo>
                  <a:pt x="2241970" y="1141211"/>
                  <a:pt x="2189218" y="1114846"/>
                  <a:pt x="2279650" y="1137444"/>
                </a:cubicBezTo>
                <a:cubicBezTo>
                  <a:pt x="2189218" y="1160042"/>
                  <a:pt x="2241970" y="1133678"/>
                  <a:pt x="2087481" y="1378492"/>
                </a:cubicBezTo>
                <a:cubicBezTo>
                  <a:pt x="1929225" y="1623306"/>
                  <a:pt x="1721984" y="1683568"/>
                  <a:pt x="1721984" y="1683568"/>
                </a:cubicBezTo>
                <a:cubicBezTo>
                  <a:pt x="1721984" y="1683568"/>
                  <a:pt x="1718216" y="1830456"/>
                  <a:pt x="1578799" y="1928382"/>
                </a:cubicBezTo>
                <a:cubicBezTo>
                  <a:pt x="1439382" y="2022541"/>
                  <a:pt x="1228373" y="2094102"/>
                  <a:pt x="1141709" y="2274888"/>
                </a:cubicBezTo>
                <a:cubicBezTo>
                  <a:pt x="1051277" y="2094102"/>
                  <a:pt x="840268" y="2022541"/>
                  <a:pt x="700851" y="1928382"/>
                </a:cubicBezTo>
                <a:cubicBezTo>
                  <a:pt x="565203" y="1830456"/>
                  <a:pt x="557667" y="1683568"/>
                  <a:pt x="557667" y="1683568"/>
                </a:cubicBezTo>
                <a:cubicBezTo>
                  <a:pt x="557667" y="1683568"/>
                  <a:pt x="350426" y="1623306"/>
                  <a:pt x="195937" y="1378492"/>
                </a:cubicBezTo>
                <a:cubicBezTo>
                  <a:pt x="37680" y="1133678"/>
                  <a:pt x="94200" y="1160042"/>
                  <a:pt x="0" y="1137444"/>
                </a:cubicBezTo>
                <a:cubicBezTo>
                  <a:pt x="94200" y="1114846"/>
                  <a:pt x="37680" y="1141211"/>
                  <a:pt x="195937" y="896396"/>
                </a:cubicBezTo>
                <a:cubicBezTo>
                  <a:pt x="350426" y="651582"/>
                  <a:pt x="557667" y="591320"/>
                  <a:pt x="557667" y="591320"/>
                </a:cubicBezTo>
                <a:cubicBezTo>
                  <a:pt x="557667" y="591320"/>
                  <a:pt x="565203" y="444432"/>
                  <a:pt x="700851" y="350273"/>
                </a:cubicBezTo>
                <a:cubicBezTo>
                  <a:pt x="840268" y="252347"/>
                  <a:pt x="1051277" y="180786"/>
                  <a:pt x="1141709" y="0"/>
                </a:cubicBezTo>
                <a:close/>
              </a:path>
            </a:pathLst>
          </a:custGeom>
          <a:solidFill>
            <a:srgbClr val="004DA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noAutofit/>
          </a:bodyPr>
          <a:lstStyle/>
          <a:p>
            <a:pPr algn="ctr"/>
            <a:r>
              <a:rPr lang="zh-CN" altLang="en-US" sz="4000" dirty="0">
                <a:solidFill>
                  <a:srgbClr val="004DA1"/>
                </a:solidFill>
                <a:cs typeface="+mn-ea"/>
                <a:sym typeface="+mn-lt"/>
              </a:rPr>
              <a:t>贰</a:t>
            </a:r>
            <a:endParaRPr lang="zh-CN" altLang="en-US" sz="4000" dirty="0">
              <a:solidFill>
                <a:srgbClr val="004DA1"/>
              </a:solidFill>
              <a:cs typeface="+mn-ea"/>
              <a:sym typeface="+mn-lt"/>
            </a:endParaRPr>
          </a:p>
        </p:txBody>
      </p:sp>
      <p:sp>
        <p:nvSpPr>
          <p:cNvPr id="123" name="矩形 122"/>
          <p:cNvSpPr/>
          <p:nvPr/>
        </p:nvSpPr>
        <p:spPr>
          <a:xfrm>
            <a:off x="6219414" y="3522433"/>
            <a:ext cx="3966916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1600" dirty="0">
                <a:cs typeface="+mn-ea"/>
                <a:sym typeface="+mn-lt"/>
              </a:rPr>
              <a:t>每天坚持看书2小时。要坚持课前认真预习，课堂认真听讲，做好详细笔记，课后认真温习，完成各科学习任务</a:t>
            </a:r>
            <a:endParaRPr lang="zh-CN" altLang="en-US" sz="1600" dirty="0">
              <a:solidFill>
                <a:schemeClr val="bg2">
                  <a:lumMod val="25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125" name="任意多边形 124"/>
          <p:cNvSpPr/>
          <p:nvPr/>
        </p:nvSpPr>
        <p:spPr bwMode="auto">
          <a:xfrm>
            <a:off x="5098584" y="4739284"/>
            <a:ext cx="1120830" cy="1120830"/>
          </a:xfrm>
          <a:custGeom>
            <a:avLst/>
            <a:gdLst>
              <a:gd name="connsiteX0" fmla="*/ 1141709 w 2279650"/>
              <a:gd name="connsiteY0" fmla="*/ 173038 h 2274888"/>
              <a:gd name="connsiteX1" fmla="*/ 813858 w 2279650"/>
              <a:gd name="connsiteY1" fmla="*/ 391536 h 2274888"/>
              <a:gd name="connsiteX2" fmla="*/ 648049 w 2279650"/>
              <a:gd name="connsiteY2" fmla="*/ 670310 h 2274888"/>
              <a:gd name="connsiteX3" fmla="*/ 354113 w 2279650"/>
              <a:gd name="connsiteY3" fmla="*/ 851136 h 2274888"/>
              <a:gd name="connsiteX4" fmla="*/ 161925 w 2279650"/>
              <a:gd name="connsiteY4" fmla="*/ 1137445 h 2274888"/>
              <a:gd name="connsiteX5" fmla="*/ 354113 w 2279650"/>
              <a:gd name="connsiteY5" fmla="*/ 1423753 h 2274888"/>
              <a:gd name="connsiteX6" fmla="*/ 648049 w 2279650"/>
              <a:gd name="connsiteY6" fmla="*/ 1608346 h 2274888"/>
              <a:gd name="connsiteX7" fmla="*/ 813858 w 2279650"/>
              <a:gd name="connsiteY7" fmla="*/ 1883353 h 2274888"/>
              <a:gd name="connsiteX8" fmla="*/ 1141709 w 2279650"/>
              <a:gd name="connsiteY8" fmla="*/ 2101851 h 2274888"/>
              <a:gd name="connsiteX9" fmla="*/ 1469560 w 2279650"/>
              <a:gd name="connsiteY9" fmla="*/ 1883353 h 2274888"/>
              <a:gd name="connsiteX10" fmla="*/ 1635370 w 2279650"/>
              <a:gd name="connsiteY10" fmla="*/ 1608346 h 2274888"/>
              <a:gd name="connsiteX11" fmla="*/ 1925537 w 2279650"/>
              <a:gd name="connsiteY11" fmla="*/ 1423753 h 2274888"/>
              <a:gd name="connsiteX12" fmla="*/ 2117725 w 2279650"/>
              <a:gd name="connsiteY12" fmla="*/ 1137445 h 2274888"/>
              <a:gd name="connsiteX13" fmla="*/ 1925537 w 2279650"/>
              <a:gd name="connsiteY13" fmla="*/ 851136 h 2274888"/>
              <a:gd name="connsiteX14" fmla="*/ 1635370 w 2279650"/>
              <a:gd name="connsiteY14" fmla="*/ 670310 h 2274888"/>
              <a:gd name="connsiteX15" fmla="*/ 1469560 w 2279650"/>
              <a:gd name="connsiteY15" fmla="*/ 391536 h 2274888"/>
              <a:gd name="connsiteX16" fmla="*/ 1141709 w 2279650"/>
              <a:gd name="connsiteY16" fmla="*/ 173038 h 2274888"/>
              <a:gd name="connsiteX17" fmla="*/ 1141709 w 2279650"/>
              <a:gd name="connsiteY17" fmla="*/ 0 h 2274888"/>
              <a:gd name="connsiteX18" fmla="*/ 1578799 w 2279650"/>
              <a:gd name="connsiteY18" fmla="*/ 350273 h 2274888"/>
              <a:gd name="connsiteX19" fmla="*/ 1721984 w 2279650"/>
              <a:gd name="connsiteY19" fmla="*/ 591320 h 2274888"/>
              <a:gd name="connsiteX20" fmla="*/ 2087481 w 2279650"/>
              <a:gd name="connsiteY20" fmla="*/ 896396 h 2274888"/>
              <a:gd name="connsiteX21" fmla="*/ 2279650 w 2279650"/>
              <a:gd name="connsiteY21" fmla="*/ 1137444 h 2274888"/>
              <a:gd name="connsiteX22" fmla="*/ 2087481 w 2279650"/>
              <a:gd name="connsiteY22" fmla="*/ 1378492 h 2274888"/>
              <a:gd name="connsiteX23" fmla="*/ 1721984 w 2279650"/>
              <a:gd name="connsiteY23" fmla="*/ 1683568 h 2274888"/>
              <a:gd name="connsiteX24" fmla="*/ 1578799 w 2279650"/>
              <a:gd name="connsiteY24" fmla="*/ 1928382 h 2274888"/>
              <a:gd name="connsiteX25" fmla="*/ 1141709 w 2279650"/>
              <a:gd name="connsiteY25" fmla="*/ 2274888 h 2274888"/>
              <a:gd name="connsiteX26" fmla="*/ 700851 w 2279650"/>
              <a:gd name="connsiteY26" fmla="*/ 1928382 h 2274888"/>
              <a:gd name="connsiteX27" fmla="*/ 557667 w 2279650"/>
              <a:gd name="connsiteY27" fmla="*/ 1683568 h 2274888"/>
              <a:gd name="connsiteX28" fmla="*/ 195937 w 2279650"/>
              <a:gd name="connsiteY28" fmla="*/ 1378492 h 2274888"/>
              <a:gd name="connsiteX29" fmla="*/ 0 w 2279650"/>
              <a:gd name="connsiteY29" fmla="*/ 1137444 h 2274888"/>
              <a:gd name="connsiteX30" fmla="*/ 195937 w 2279650"/>
              <a:gd name="connsiteY30" fmla="*/ 896396 h 2274888"/>
              <a:gd name="connsiteX31" fmla="*/ 557667 w 2279650"/>
              <a:gd name="connsiteY31" fmla="*/ 591320 h 2274888"/>
              <a:gd name="connsiteX32" fmla="*/ 700851 w 2279650"/>
              <a:gd name="connsiteY32" fmla="*/ 350273 h 2274888"/>
              <a:gd name="connsiteX33" fmla="*/ 1141709 w 2279650"/>
              <a:gd name="connsiteY33" fmla="*/ 0 h 22748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2279650" h="2274888">
                <a:moveTo>
                  <a:pt x="1141709" y="173038"/>
                </a:moveTo>
                <a:cubicBezTo>
                  <a:pt x="1039962" y="289822"/>
                  <a:pt x="957058" y="289822"/>
                  <a:pt x="813858" y="391536"/>
                </a:cubicBezTo>
                <a:cubicBezTo>
                  <a:pt x="670659" y="493251"/>
                  <a:pt x="648049" y="670310"/>
                  <a:pt x="648049" y="670310"/>
                </a:cubicBezTo>
                <a:cubicBezTo>
                  <a:pt x="648049" y="670310"/>
                  <a:pt x="455860" y="696681"/>
                  <a:pt x="354113" y="851136"/>
                </a:cubicBezTo>
                <a:cubicBezTo>
                  <a:pt x="256135" y="1001825"/>
                  <a:pt x="237293" y="1103540"/>
                  <a:pt x="161925" y="1137445"/>
                </a:cubicBezTo>
                <a:cubicBezTo>
                  <a:pt x="237293" y="1171350"/>
                  <a:pt x="256135" y="1273064"/>
                  <a:pt x="354113" y="1423753"/>
                </a:cubicBezTo>
                <a:cubicBezTo>
                  <a:pt x="455860" y="1578209"/>
                  <a:pt x="648049" y="1608346"/>
                  <a:pt x="648049" y="1608346"/>
                </a:cubicBezTo>
                <a:cubicBezTo>
                  <a:pt x="648049" y="1608346"/>
                  <a:pt x="670659" y="1781638"/>
                  <a:pt x="813858" y="1883353"/>
                </a:cubicBezTo>
                <a:cubicBezTo>
                  <a:pt x="957058" y="1988835"/>
                  <a:pt x="1039962" y="1988835"/>
                  <a:pt x="1141709" y="2101851"/>
                </a:cubicBezTo>
                <a:cubicBezTo>
                  <a:pt x="1243456" y="1988835"/>
                  <a:pt x="1326361" y="1988835"/>
                  <a:pt x="1469560" y="1883353"/>
                </a:cubicBezTo>
                <a:cubicBezTo>
                  <a:pt x="1612759" y="1781638"/>
                  <a:pt x="1635370" y="1608346"/>
                  <a:pt x="1635370" y="1608346"/>
                </a:cubicBezTo>
                <a:cubicBezTo>
                  <a:pt x="1635370" y="1608346"/>
                  <a:pt x="1823790" y="1578209"/>
                  <a:pt x="1925537" y="1423753"/>
                </a:cubicBezTo>
                <a:cubicBezTo>
                  <a:pt x="2027283" y="1273064"/>
                  <a:pt x="2046125" y="1171350"/>
                  <a:pt x="2117725" y="1137445"/>
                </a:cubicBezTo>
                <a:cubicBezTo>
                  <a:pt x="2046125" y="1103540"/>
                  <a:pt x="2027283" y="1001825"/>
                  <a:pt x="1925537" y="851136"/>
                </a:cubicBezTo>
                <a:cubicBezTo>
                  <a:pt x="1823790" y="696681"/>
                  <a:pt x="1635370" y="670310"/>
                  <a:pt x="1635370" y="670310"/>
                </a:cubicBezTo>
                <a:cubicBezTo>
                  <a:pt x="1635370" y="670310"/>
                  <a:pt x="1612759" y="493251"/>
                  <a:pt x="1469560" y="391536"/>
                </a:cubicBezTo>
                <a:cubicBezTo>
                  <a:pt x="1326361" y="289822"/>
                  <a:pt x="1243456" y="289822"/>
                  <a:pt x="1141709" y="173038"/>
                </a:cubicBezTo>
                <a:close/>
                <a:moveTo>
                  <a:pt x="1141709" y="0"/>
                </a:moveTo>
                <a:cubicBezTo>
                  <a:pt x="1228373" y="180786"/>
                  <a:pt x="1439382" y="252347"/>
                  <a:pt x="1578799" y="350273"/>
                </a:cubicBezTo>
                <a:cubicBezTo>
                  <a:pt x="1718216" y="444432"/>
                  <a:pt x="1721984" y="591320"/>
                  <a:pt x="1721984" y="591320"/>
                </a:cubicBezTo>
                <a:cubicBezTo>
                  <a:pt x="1721984" y="591320"/>
                  <a:pt x="1929225" y="651582"/>
                  <a:pt x="2087481" y="896396"/>
                </a:cubicBezTo>
                <a:cubicBezTo>
                  <a:pt x="2241970" y="1141211"/>
                  <a:pt x="2189218" y="1114846"/>
                  <a:pt x="2279650" y="1137444"/>
                </a:cubicBezTo>
                <a:cubicBezTo>
                  <a:pt x="2189218" y="1160042"/>
                  <a:pt x="2241970" y="1133678"/>
                  <a:pt x="2087481" y="1378492"/>
                </a:cubicBezTo>
                <a:cubicBezTo>
                  <a:pt x="1929225" y="1623306"/>
                  <a:pt x="1721984" y="1683568"/>
                  <a:pt x="1721984" y="1683568"/>
                </a:cubicBezTo>
                <a:cubicBezTo>
                  <a:pt x="1721984" y="1683568"/>
                  <a:pt x="1718216" y="1830456"/>
                  <a:pt x="1578799" y="1928382"/>
                </a:cubicBezTo>
                <a:cubicBezTo>
                  <a:pt x="1439382" y="2022541"/>
                  <a:pt x="1228373" y="2094102"/>
                  <a:pt x="1141709" y="2274888"/>
                </a:cubicBezTo>
                <a:cubicBezTo>
                  <a:pt x="1051277" y="2094102"/>
                  <a:pt x="840268" y="2022541"/>
                  <a:pt x="700851" y="1928382"/>
                </a:cubicBezTo>
                <a:cubicBezTo>
                  <a:pt x="565203" y="1830456"/>
                  <a:pt x="557667" y="1683568"/>
                  <a:pt x="557667" y="1683568"/>
                </a:cubicBezTo>
                <a:cubicBezTo>
                  <a:pt x="557667" y="1683568"/>
                  <a:pt x="350426" y="1623306"/>
                  <a:pt x="195937" y="1378492"/>
                </a:cubicBezTo>
                <a:cubicBezTo>
                  <a:pt x="37680" y="1133678"/>
                  <a:pt x="94200" y="1160042"/>
                  <a:pt x="0" y="1137444"/>
                </a:cubicBezTo>
                <a:cubicBezTo>
                  <a:pt x="94200" y="1114846"/>
                  <a:pt x="37680" y="1141211"/>
                  <a:pt x="195937" y="896396"/>
                </a:cubicBezTo>
                <a:cubicBezTo>
                  <a:pt x="350426" y="651582"/>
                  <a:pt x="557667" y="591320"/>
                  <a:pt x="557667" y="591320"/>
                </a:cubicBezTo>
                <a:cubicBezTo>
                  <a:pt x="557667" y="591320"/>
                  <a:pt x="565203" y="444432"/>
                  <a:pt x="700851" y="350273"/>
                </a:cubicBezTo>
                <a:cubicBezTo>
                  <a:pt x="840268" y="252347"/>
                  <a:pt x="1051277" y="180786"/>
                  <a:pt x="1141709" y="0"/>
                </a:cubicBezTo>
                <a:close/>
              </a:path>
            </a:pathLst>
          </a:custGeom>
          <a:solidFill>
            <a:srgbClr val="004DA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noAutofit/>
          </a:bodyPr>
          <a:lstStyle/>
          <a:p>
            <a:pPr algn="ctr"/>
            <a:r>
              <a:rPr lang="zh-CN" altLang="en-US" sz="4000" dirty="0">
                <a:solidFill>
                  <a:srgbClr val="004DA1"/>
                </a:solidFill>
                <a:cs typeface="+mn-ea"/>
                <a:sym typeface="+mn-lt"/>
              </a:rPr>
              <a:t>叁</a:t>
            </a:r>
            <a:endParaRPr lang="zh-CN" altLang="en-US" sz="4000" dirty="0">
              <a:solidFill>
                <a:srgbClr val="004DA1"/>
              </a:solidFill>
              <a:cs typeface="+mn-ea"/>
              <a:sym typeface="+mn-lt"/>
            </a:endParaRPr>
          </a:p>
        </p:txBody>
      </p:sp>
      <p:sp>
        <p:nvSpPr>
          <p:cNvPr id="126" name="矩形 125"/>
          <p:cNvSpPr/>
          <p:nvPr/>
        </p:nvSpPr>
        <p:spPr>
          <a:xfrm>
            <a:off x="6219414" y="4884201"/>
            <a:ext cx="3966916" cy="79348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zh-CN" altLang="en-US" sz="1600" dirty="0">
                <a:cs typeface="+mn-ea"/>
                <a:sym typeface="+mn-lt"/>
              </a:rPr>
              <a:t>要吃饱吃好，保证全面营养，不可挑食厌食少食</a:t>
            </a:r>
            <a:endParaRPr lang="zh-CN" altLang="en-US" sz="1600" dirty="0">
              <a:solidFill>
                <a:schemeClr val="tx1">
                  <a:lumMod val="85000"/>
                  <a:lumOff val="15000"/>
                </a:schemeClr>
              </a:solidFill>
              <a:cs typeface="+mn-ea"/>
              <a:sym typeface="+mn-lt"/>
            </a:endParaRPr>
          </a:p>
        </p:txBody>
      </p:sp>
      <p:sp>
        <p:nvSpPr>
          <p:cNvPr id="2" name="文本框 1"/>
          <p:cNvSpPr txBox="1"/>
          <p:nvPr/>
        </p:nvSpPr>
        <p:spPr>
          <a:xfrm>
            <a:off x="2485238" y="3226738"/>
            <a:ext cx="954107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6000" dirty="0" smtClean="0">
                <a:solidFill>
                  <a:srgbClr val="C00000"/>
                </a:solidFill>
                <a:latin typeface="禹卫书法行书简体" panose="02000603000000000000" pitchFamily="2" charset="-122"/>
                <a:ea typeface="禹卫书法行书简体" panose="02000603000000000000" pitchFamily="2" charset="-122"/>
                <a:cs typeface="+mn-ea"/>
                <a:sym typeface="+mn-lt"/>
              </a:rPr>
              <a:t>家</a:t>
            </a:r>
            <a:endParaRPr lang="zh-CN" altLang="en-US" sz="6000" dirty="0">
              <a:solidFill>
                <a:srgbClr val="C00000"/>
              </a:solidFill>
              <a:latin typeface="禹卫书法行书简体" panose="02000603000000000000" pitchFamily="2" charset="-122"/>
              <a:ea typeface="禹卫书法行书简体" panose="02000603000000000000" pitchFamily="2" charset="-122"/>
              <a:cs typeface="+mn-ea"/>
              <a:sym typeface="+mn-lt"/>
            </a:endParaRPr>
          </a:p>
        </p:txBody>
      </p:sp>
      <p:sp>
        <p:nvSpPr>
          <p:cNvPr id="20" name="文本框 19"/>
          <p:cNvSpPr txBox="1"/>
          <p:nvPr/>
        </p:nvSpPr>
        <p:spPr>
          <a:xfrm>
            <a:off x="3104936" y="3928132"/>
            <a:ext cx="748923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4400" dirty="0" smtClean="0">
                <a:latin typeface="禹卫书法行书简体" panose="02000603000000000000" pitchFamily="2" charset="-122"/>
                <a:ea typeface="禹卫书法行书简体" panose="02000603000000000000" pitchFamily="2" charset="-122"/>
                <a:cs typeface="+mn-ea"/>
                <a:sym typeface="+mn-lt"/>
              </a:rPr>
              <a:t>训</a:t>
            </a:r>
            <a:endParaRPr lang="zh-CN" altLang="en-US" sz="4400" dirty="0">
              <a:latin typeface="禹卫书法行书简体" panose="02000603000000000000" pitchFamily="2" charset="-122"/>
              <a:ea typeface="禹卫书法行书简体" panose="02000603000000000000" pitchFamily="2" charset="-122"/>
              <a:cs typeface="+mn-ea"/>
              <a:sym typeface="+mn-lt"/>
            </a:endParaRPr>
          </a:p>
        </p:txBody>
      </p:sp>
      <p:sp>
        <p:nvSpPr>
          <p:cNvPr id="19" name="文本占位符 214"/>
          <p:cNvSpPr txBox="1"/>
          <p:nvPr/>
        </p:nvSpPr>
        <p:spPr>
          <a:xfrm>
            <a:off x="4399438" y="661674"/>
            <a:ext cx="3320099" cy="594250"/>
          </a:xfrm>
          <a:prstGeom prst="rect">
            <a:avLst/>
          </a:prstGeom>
        </p:spPr>
        <p:txBody>
          <a:bodyPr anchor="ctr"/>
          <a:lstStyle>
            <a:lvl1pPr marL="0" indent="0" algn="ctr" defTabSz="914400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3600" kern="1200">
                <a:solidFill>
                  <a:srgbClr val="004DA1"/>
                </a:solidFill>
                <a:latin typeface="+mj-ea"/>
                <a:ea typeface="+mj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dist"/>
            <a:r>
              <a:rPr lang="zh-CN" altLang="en-US" dirty="0" smtClean="0">
                <a:latin typeface="+mn-lt"/>
                <a:ea typeface="+mn-ea"/>
                <a:cs typeface="+mn-ea"/>
                <a:sym typeface="+mn-lt"/>
              </a:rPr>
              <a:t>家训介绍</a:t>
            </a:r>
            <a:endParaRPr lang="zh-CN" altLang="en-US" dirty="0">
              <a:latin typeface="+mn-lt"/>
              <a:ea typeface="+mn-ea"/>
              <a:cs typeface="+mn-ea"/>
              <a:sym typeface="+mn-lt"/>
            </a:endParaRPr>
          </a:p>
        </p:txBody>
      </p:sp>
    </p:spTree>
  </p:cSld>
  <p:clrMapOvr>
    <a:masterClrMapping/>
  </p:clrMapOvr>
  <p:transition spd="slow" advClick="0" advTm="300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" dur="2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2000"/>
                            </p:stCondLst>
                            <p:childTnLst>
                              <p:par>
                                <p:cTn id="9" presetID="1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12" dur="1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75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75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75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40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75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000"/>
                            </p:stCondLst>
                            <p:childTnLst>
                              <p:par>
                                <p:cTn id="24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75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75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75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6000"/>
                            </p:stCondLst>
                            <p:childTnLst>
                              <p:par>
                                <p:cTn id="3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75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7000"/>
                            </p:stCondLst>
                            <p:childTnLst>
                              <p:par>
                                <p:cTn id="34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75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75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75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8000"/>
                            </p:stCondLst>
                            <p:childTnLst>
                              <p:par>
                                <p:cTn id="4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75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animBg="1"/>
      <p:bldP spid="116" grpId="0" animBg="1"/>
      <p:bldP spid="117" grpId="0" animBg="1"/>
      <p:bldP spid="118" grpId="0"/>
      <p:bldP spid="122" grpId="0" animBg="1"/>
      <p:bldP spid="123" grpId="0"/>
      <p:bldP spid="125" grpId="0" animBg="1"/>
      <p:bldP spid="126" grpId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组合 18"/>
          <p:cNvGrpSpPr/>
          <p:nvPr/>
        </p:nvGrpSpPr>
        <p:grpSpPr>
          <a:xfrm>
            <a:off x="1642027" y="2688828"/>
            <a:ext cx="2143009" cy="2915041"/>
            <a:chOff x="2400416" y="2440290"/>
            <a:chExt cx="1874710" cy="2550086"/>
          </a:xfrm>
        </p:grpSpPr>
        <p:sp>
          <p:nvSpPr>
            <p:cNvPr id="3" name="任意多边形 2"/>
            <p:cNvSpPr/>
            <p:nvPr/>
          </p:nvSpPr>
          <p:spPr bwMode="auto">
            <a:xfrm>
              <a:off x="2400416" y="3067498"/>
              <a:ext cx="1874710" cy="1922878"/>
            </a:xfrm>
            <a:custGeom>
              <a:avLst/>
              <a:gdLst>
                <a:gd name="connsiteX0" fmla="*/ 1355725 w 2693988"/>
                <a:gd name="connsiteY0" fmla="*/ 2755900 h 2763207"/>
                <a:gd name="connsiteX1" fmla="*/ 1366838 w 2693988"/>
                <a:gd name="connsiteY1" fmla="*/ 2755900 h 2763207"/>
                <a:gd name="connsiteX2" fmla="*/ 1362185 w 2693988"/>
                <a:gd name="connsiteY2" fmla="*/ 2762880 h 2763207"/>
                <a:gd name="connsiteX3" fmla="*/ 1355725 w 2693988"/>
                <a:gd name="connsiteY3" fmla="*/ 2763207 h 2763207"/>
                <a:gd name="connsiteX4" fmla="*/ 948827 w 2693988"/>
                <a:gd name="connsiteY4" fmla="*/ 2513134 h 2763207"/>
                <a:gd name="connsiteX5" fmla="*/ 962686 w 2693988"/>
                <a:gd name="connsiteY5" fmla="*/ 2529619 h 2763207"/>
                <a:gd name="connsiteX6" fmla="*/ 1041532 w 2693988"/>
                <a:gd name="connsiteY6" fmla="*/ 2607773 h 2763207"/>
                <a:gd name="connsiteX7" fmla="*/ 1061244 w 2693988"/>
                <a:gd name="connsiteY7" fmla="*/ 2598004 h 2763207"/>
                <a:gd name="connsiteX8" fmla="*/ 1169657 w 2693988"/>
                <a:gd name="connsiteY8" fmla="*/ 2568696 h 2763207"/>
                <a:gd name="connsiteX9" fmla="*/ 1179513 w 2693988"/>
                <a:gd name="connsiteY9" fmla="*/ 2568696 h 2763207"/>
                <a:gd name="connsiteX10" fmla="*/ 1130234 w 2693988"/>
                <a:gd name="connsiteY10" fmla="*/ 2598004 h 2763207"/>
                <a:gd name="connsiteX11" fmla="*/ 1041532 w 2693988"/>
                <a:gd name="connsiteY11" fmla="*/ 2627312 h 2763207"/>
                <a:gd name="connsiteX12" fmla="*/ 1011965 w 2693988"/>
                <a:gd name="connsiteY12" fmla="*/ 2588235 h 2763207"/>
                <a:gd name="connsiteX13" fmla="*/ 972542 w 2693988"/>
                <a:gd name="connsiteY13" fmla="*/ 2558927 h 2763207"/>
                <a:gd name="connsiteX14" fmla="*/ 942975 w 2693988"/>
                <a:gd name="connsiteY14" fmla="*/ 2519850 h 2763207"/>
                <a:gd name="connsiteX15" fmla="*/ 948827 w 2693988"/>
                <a:gd name="connsiteY15" fmla="*/ 2513134 h 2763207"/>
                <a:gd name="connsiteX16" fmla="*/ 1809406 w 2693988"/>
                <a:gd name="connsiteY16" fmla="*/ 2500312 h 2763207"/>
                <a:gd name="connsiteX17" fmla="*/ 1819276 w 2693988"/>
                <a:gd name="connsiteY17" fmla="*/ 2500312 h 2763207"/>
                <a:gd name="connsiteX18" fmla="*/ 1750185 w 2693988"/>
                <a:gd name="connsiteY18" fmla="*/ 2607773 h 2763207"/>
                <a:gd name="connsiteX19" fmla="*/ 1700835 w 2693988"/>
                <a:gd name="connsiteY19" fmla="*/ 2598004 h 2763207"/>
                <a:gd name="connsiteX20" fmla="*/ 1602133 w 2693988"/>
                <a:gd name="connsiteY20" fmla="*/ 2578466 h 2763207"/>
                <a:gd name="connsiteX21" fmla="*/ 1602133 w 2693988"/>
                <a:gd name="connsiteY21" fmla="*/ 2558927 h 2763207"/>
                <a:gd name="connsiteX22" fmla="*/ 1641614 w 2693988"/>
                <a:gd name="connsiteY22" fmla="*/ 2578466 h 2763207"/>
                <a:gd name="connsiteX23" fmla="*/ 1720575 w 2693988"/>
                <a:gd name="connsiteY23" fmla="*/ 2588235 h 2763207"/>
                <a:gd name="connsiteX24" fmla="*/ 1730445 w 2693988"/>
                <a:gd name="connsiteY24" fmla="*/ 2588235 h 2763207"/>
                <a:gd name="connsiteX25" fmla="*/ 1809406 w 2693988"/>
                <a:gd name="connsiteY25" fmla="*/ 2500312 h 2763207"/>
                <a:gd name="connsiteX26" fmla="*/ 1022434 w 2693988"/>
                <a:gd name="connsiteY26" fmla="*/ 2489200 h 2763207"/>
                <a:gd name="connsiteX27" fmla="*/ 1052011 w 2693988"/>
                <a:gd name="connsiteY27" fmla="*/ 2519074 h 2763207"/>
                <a:gd name="connsiteX28" fmla="*/ 1121026 w 2693988"/>
                <a:gd name="connsiteY28" fmla="*/ 2519074 h 2763207"/>
                <a:gd name="connsiteX29" fmla="*/ 1150604 w 2693988"/>
                <a:gd name="connsiteY29" fmla="*/ 2548948 h 2763207"/>
                <a:gd name="connsiteX30" fmla="*/ 1160463 w 2693988"/>
                <a:gd name="connsiteY30" fmla="*/ 2558906 h 2763207"/>
                <a:gd name="connsiteX31" fmla="*/ 1061871 w 2693988"/>
                <a:gd name="connsiteY31" fmla="*/ 2588780 h 2763207"/>
                <a:gd name="connsiteX32" fmla="*/ 1022434 w 2693988"/>
                <a:gd name="connsiteY32" fmla="*/ 2558906 h 2763207"/>
                <a:gd name="connsiteX33" fmla="*/ 973138 w 2693988"/>
                <a:gd name="connsiteY33" fmla="*/ 2519074 h 2763207"/>
                <a:gd name="connsiteX34" fmla="*/ 973138 w 2693988"/>
                <a:gd name="connsiteY34" fmla="*/ 2509116 h 2763207"/>
                <a:gd name="connsiteX35" fmla="*/ 1022434 w 2693988"/>
                <a:gd name="connsiteY35" fmla="*/ 2489200 h 2763207"/>
                <a:gd name="connsiteX36" fmla="*/ 1746552 w 2693988"/>
                <a:gd name="connsiteY36" fmla="*/ 2473627 h 2763207"/>
                <a:gd name="connsiteX37" fmla="*/ 1759536 w 2693988"/>
                <a:gd name="connsiteY37" fmla="*/ 2480204 h 2763207"/>
                <a:gd name="connsiteX38" fmla="*/ 1788863 w 2693988"/>
                <a:gd name="connsiteY38" fmla="*/ 2499783 h 2763207"/>
                <a:gd name="connsiteX39" fmla="*/ 1779087 w 2693988"/>
                <a:gd name="connsiteY39" fmla="*/ 2519362 h 2763207"/>
                <a:gd name="connsiteX40" fmla="*/ 1730208 w 2693988"/>
                <a:gd name="connsiteY40" fmla="*/ 2578100 h 2763207"/>
                <a:gd name="connsiteX41" fmla="*/ 1700881 w 2693988"/>
                <a:gd name="connsiteY41" fmla="*/ 2568310 h 2763207"/>
                <a:gd name="connsiteX42" fmla="*/ 1622676 w 2693988"/>
                <a:gd name="connsiteY42" fmla="*/ 2548731 h 2763207"/>
                <a:gd name="connsiteX43" fmla="*/ 1632452 w 2693988"/>
                <a:gd name="connsiteY43" fmla="*/ 2519362 h 2763207"/>
                <a:gd name="connsiteX44" fmla="*/ 1661779 w 2693988"/>
                <a:gd name="connsiteY44" fmla="*/ 2499783 h 2763207"/>
                <a:gd name="connsiteX45" fmla="*/ 1720433 w 2693988"/>
                <a:gd name="connsiteY45" fmla="*/ 2499783 h 2763207"/>
                <a:gd name="connsiteX46" fmla="*/ 1746552 w 2693988"/>
                <a:gd name="connsiteY46" fmla="*/ 2473627 h 2763207"/>
                <a:gd name="connsiteX47" fmla="*/ 1346729 w 2693988"/>
                <a:gd name="connsiteY47" fmla="*/ 2362200 h 2763207"/>
                <a:gd name="connsiteX48" fmla="*/ 1366308 w 2693988"/>
                <a:gd name="connsiteY48" fmla="*/ 2381738 h 2763207"/>
                <a:gd name="connsiteX49" fmla="*/ 1415256 w 2693988"/>
                <a:gd name="connsiteY49" fmla="*/ 2381738 h 2763207"/>
                <a:gd name="connsiteX50" fmla="*/ 1444625 w 2693988"/>
                <a:gd name="connsiteY50" fmla="*/ 2440354 h 2763207"/>
                <a:gd name="connsiteX51" fmla="*/ 1434836 w 2693988"/>
                <a:gd name="connsiteY51" fmla="*/ 2469661 h 2763207"/>
                <a:gd name="connsiteX52" fmla="*/ 1376098 w 2693988"/>
                <a:gd name="connsiteY52" fmla="*/ 2489200 h 2763207"/>
                <a:gd name="connsiteX53" fmla="*/ 1327150 w 2693988"/>
                <a:gd name="connsiteY53" fmla="*/ 2459892 h 2763207"/>
                <a:gd name="connsiteX54" fmla="*/ 1346729 w 2693988"/>
                <a:gd name="connsiteY54" fmla="*/ 2362200 h 2763207"/>
                <a:gd name="connsiteX55" fmla="*/ 1464469 w 2693988"/>
                <a:gd name="connsiteY55" fmla="*/ 2312987 h 2763207"/>
                <a:gd name="connsiteX56" fmla="*/ 1503363 w 2693988"/>
                <a:gd name="connsiteY56" fmla="*/ 2371602 h 2763207"/>
                <a:gd name="connsiteX57" fmla="*/ 1483916 w 2693988"/>
                <a:gd name="connsiteY57" fmla="*/ 2430218 h 2763207"/>
                <a:gd name="connsiteX58" fmla="*/ 1454746 w 2693988"/>
                <a:gd name="connsiteY58" fmla="*/ 2430218 h 2763207"/>
                <a:gd name="connsiteX59" fmla="*/ 1425575 w 2693988"/>
                <a:gd name="connsiteY59" fmla="*/ 2361833 h 2763207"/>
                <a:gd name="connsiteX60" fmla="*/ 1445022 w 2693988"/>
                <a:gd name="connsiteY60" fmla="*/ 2342294 h 2763207"/>
                <a:gd name="connsiteX61" fmla="*/ 1464469 w 2693988"/>
                <a:gd name="connsiteY61" fmla="*/ 2312987 h 2763207"/>
                <a:gd name="connsiteX62" fmla="*/ 1287065 w 2693988"/>
                <a:gd name="connsiteY62" fmla="*/ 2312987 h 2763207"/>
                <a:gd name="connsiteX63" fmla="*/ 1296987 w 2693988"/>
                <a:gd name="connsiteY63" fmla="*/ 2332525 h 2763207"/>
                <a:gd name="connsiteX64" fmla="*/ 1336675 w 2693988"/>
                <a:gd name="connsiteY64" fmla="*/ 2361833 h 2763207"/>
                <a:gd name="connsiteX65" fmla="*/ 1316831 w 2693988"/>
                <a:gd name="connsiteY65" fmla="*/ 2430218 h 2763207"/>
                <a:gd name="connsiteX66" fmla="*/ 1296987 w 2693988"/>
                <a:gd name="connsiteY66" fmla="*/ 2439987 h 2763207"/>
                <a:gd name="connsiteX67" fmla="*/ 1257300 w 2693988"/>
                <a:gd name="connsiteY67" fmla="*/ 2381371 h 2763207"/>
                <a:gd name="connsiteX68" fmla="*/ 1287065 w 2693988"/>
                <a:gd name="connsiteY68" fmla="*/ 2312987 h 2763207"/>
                <a:gd name="connsiteX69" fmla="*/ 953735 w 2693988"/>
                <a:gd name="connsiteY69" fmla="*/ 2233612 h 2763207"/>
                <a:gd name="connsiteX70" fmla="*/ 963613 w 2693988"/>
                <a:gd name="connsiteY70" fmla="*/ 2263378 h 2763207"/>
                <a:gd name="connsiteX71" fmla="*/ 933979 w 2693988"/>
                <a:gd name="connsiteY71" fmla="*/ 2332831 h 2763207"/>
                <a:gd name="connsiteX72" fmla="*/ 874713 w 2693988"/>
                <a:gd name="connsiteY72" fmla="*/ 2342753 h 2763207"/>
                <a:gd name="connsiteX73" fmla="*/ 884591 w 2693988"/>
                <a:gd name="connsiteY73" fmla="*/ 2293143 h 2763207"/>
                <a:gd name="connsiteX74" fmla="*/ 894468 w 2693988"/>
                <a:gd name="connsiteY74" fmla="*/ 2263378 h 2763207"/>
                <a:gd name="connsiteX75" fmla="*/ 953735 w 2693988"/>
                <a:gd name="connsiteY75" fmla="*/ 2233612 h 2763207"/>
                <a:gd name="connsiteX76" fmla="*/ 815711 w 2693988"/>
                <a:gd name="connsiteY76" fmla="*/ 2233612 h 2763207"/>
                <a:gd name="connsiteX77" fmla="*/ 825500 w 2693988"/>
                <a:gd name="connsiteY77" fmla="*/ 2253395 h 2763207"/>
                <a:gd name="connsiteX78" fmla="*/ 864659 w 2693988"/>
                <a:gd name="connsiteY78" fmla="*/ 2263286 h 2763207"/>
                <a:gd name="connsiteX79" fmla="*/ 874448 w 2693988"/>
                <a:gd name="connsiteY79" fmla="*/ 2263286 h 2763207"/>
                <a:gd name="connsiteX80" fmla="*/ 854869 w 2693988"/>
                <a:gd name="connsiteY80" fmla="*/ 2342417 h 2763207"/>
                <a:gd name="connsiteX81" fmla="*/ 786342 w 2693988"/>
                <a:gd name="connsiteY81" fmla="*/ 2342417 h 2763207"/>
                <a:gd name="connsiteX82" fmla="*/ 766763 w 2693988"/>
                <a:gd name="connsiteY82" fmla="*/ 2302851 h 2763207"/>
                <a:gd name="connsiteX83" fmla="*/ 815711 w 2693988"/>
                <a:gd name="connsiteY83" fmla="*/ 2233612 h 2763207"/>
                <a:gd name="connsiteX84" fmla="*/ 1926961 w 2693988"/>
                <a:gd name="connsiteY84" fmla="*/ 2224087 h 2763207"/>
                <a:gd name="connsiteX85" fmla="*/ 1985699 w 2693988"/>
                <a:gd name="connsiteY85" fmla="*/ 2273035 h 2763207"/>
                <a:gd name="connsiteX86" fmla="*/ 1975909 w 2693988"/>
                <a:gd name="connsiteY86" fmla="*/ 2321983 h 2763207"/>
                <a:gd name="connsiteX87" fmla="*/ 1917172 w 2693988"/>
                <a:gd name="connsiteY87" fmla="*/ 2341562 h 2763207"/>
                <a:gd name="connsiteX88" fmla="*/ 1878013 w 2693988"/>
                <a:gd name="connsiteY88" fmla="*/ 2263245 h 2763207"/>
                <a:gd name="connsiteX89" fmla="*/ 1907382 w 2693988"/>
                <a:gd name="connsiteY89" fmla="*/ 2253456 h 2763207"/>
                <a:gd name="connsiteX90" fmla="*/ 1926961 w 2693988"/>
                <a:gd name="connsiteY90" fmla="*/ 2224087 h 2763207"/>
                <a:gd name="connsiteX91" fmla="*/ 1366044 w 2693988"/>
                <a:gd name="connsiteY91" fmla="*/ 2224087 h 2763207"/>
                <a:gd name="connsiteX92" fmla="*/ 1366044 w 2693988"/>
                <a:gd name="connsiteY92" fmla="*/ 2253614 h 2763207"/>
                <a:gd name="connsiteX93" fmla="*/ 1385888 w 2693988"/>
                <a:gd name="connsiteY93" fmla="*/ 2332355 h 2763207"/>
                <a:gd name="connsiteX94" fmla="*/ 1395810 w 2693988"/>
                <a:gd name="connsiteY94" fmla="*/ 2332355 h 2763207"/>
                <a:gd name="connsiteX95" fmla="*/ 1395810 w 2693988"/>
                <a:gd name="connsiteY95" fmla="*/ 2253614 h 2763207"/>
                <a:gd name="connsiteX96" fmla="*/ 1385888 w 2693988"/>
                <a:gd name="connsiteY96" fmla="*/ 2233929 h 2763207"/>
                <a:gd name="connsiteX97" fmla="*/ 1415653 w 2693988"/>
                <a:gd name="connsiteY97" fmla="*/ 2302827 h 2763207"/>
                <a:gd name="connsiteX98" fmla="*/ 1405731 w 2693988"/>
                <a:gd name="connsiteY98" fmla="*/ 2361882 h 2763207"/>
                <a:gd name="connsiteX99" fmla="*/ 1375965 w 2693988"/>
                <a:gd name="connsiteY99" fmla="*/ 2371725 h 2763207"/>
                <a:gd name="connsiteX100" fmla="*/ 1356122 w 2693988"/>
                <a:gd name="connsiteY100" fmla="*/ 2342197 h 2763207"/>
                <a:gd name="connsiteX101" fmla="*/ 1366044 w 2693988"/>
                <a:gd name="connsiteY101" fmla="*/ 2224087 h 2763207"/>
                <a:gd name="connsiteX102" fmla="*/ 1277484 w 2693988"/>
                <a:gd name="connsiteY102" fmla="*/ 2224087 h 2763207"/>
                <a:gd name="connsiteX103" fmla="*/ 1296988 w 2693988"/>
                <a:gd name="connsiteY103" fmla="*/ 2253456 h 2763207"/>
                <a:gd name="connsiteX104" fmla="*/ 1267732 w 2693988"/>
                <a:gd name="connsiteY104" fmla="*/ 2312193 h 2763207"/>
                <a:gd name="connsiteX105" fmla="*/ 1248228 w 2693988"/>
                <a:gd name="connsiteY105" fmla="*/ 2331772 h 2763207"/>
                <a:gd name="connsiteX106" fmla="*/ 1238477 w 2693988"/>
                <a:gd name="connsiteY106" fmla="*/ 2263245 h 2763207"/>
                <a:gd name="connsiteX107" fmla="*/ 1277484 w 2693988"/>
                <a:gd name="connsiteY107" fmla="*/ 2224087 h 2763207"/>
                <a:gd name="connsiteX108" fmla="*/ 1798991 w 2693988"/>
                <a:gd name="connsiteY108" fmla="*/ 2214562 h 2763207"/>
                <a:gd name="connsiteX109" fmla="*/ 1848380 w 2693988"/>
                <a:gd name="connsiteY109" fmla="*/ 2234141 h 2763207"/>
                <a:gd name="connsiteX110" fmla="*/ 1878013 w 2693988"/>
                <a:gd name="connsiteY110" fmla="*/ 2312458 h 2763207"/>
                <a:gd name="connsiteX111" fmla="*/ 1858258 w 2693988"/>
                <a:gd name="connsiteY111" fmla="*/ 2332037 h 2763207"/>
                <a:gd name="connsiteX112" fmla="*/ 1828624 w 2693988"/>
                <a:gd name="connsiteY112" fmla="*/ 2322247 h 2763207"/>
                <a:gd name="connsiteX113" fmla="*/ 1789113 w 2693988"/>
                <a:gd name="connsiteY113" fmla="*/ 2253720 h 2763207"/>
                <a:gd name="connsiteX114" fmla="*/ 1798991 w 2693988"/>
                <a:gd name="connsiteY114" fmla="*/ 2214562 h 2763207"/>
                <a:gd name="connsiteX115" fmla="*/ 1473994 w 2693988"/>
                <a:gd name="connsiteY115" fmla="*/ 2214562 h 2763207"/>
                <a:gd name="connsiteX116" fmla="*/ 1533525 w 2693988"/>
                <a:gd name="connsiteY116" fmla="*/ 2283089 h 2763207"/>
                <a:gd name="connsiteX117" fmla="*/ 1513681 w 2693988"/>
                <a:gd name="connsiteY117" fmla="*/ 2332037 h 2763207"/>
                <a:gd name="connsiteX118" fmla="*/ 1483916 w 2693988"/>
                <a:gd name="connsiteY118" fmla="*/ 2312458 h 2763207"/>
                <a:gd name="connsiteX119" fmla="*/ 1464072 w 2693988"/>
                <a:gd name="connsiteY119" fmla="*/ 2263510 h 2763207"/>
                <a:gd name="connsiteX120" fmla="*/ 1454150 w 2693988"/>
                <a:gd name="connsiteY120" fmla="*/ 2243931 h 2763207"/>
                <a:gd name="connsiteX121" fmla="*/ 1473994 w 2693988"/>
                <a:gd name="connsiteY121" fmla="*/ 2214562 h 2763207"/>
                <a:gd name="connsiteX122" fmla="*/ 1405392 w 2693988"/>
                <a:gd name="connsiteY122" fmla="*/ 2205037 h 2763207"/>
                <a:gd name="connsiteX123" fmla="*/ 1445306 w 2693988"/>
                <a:gd name="connsiteY123" fmla="*/ 2244114 h 2763207"/>
                <a:gd name="connsiteX124" fmla="*/ 1445306 w 2693988"/>
                <a:gd name="connsiteY124" fmla="*/ 2332037 h 2763207"/>
                <a:gd name="connsiteX125" fmla="*/ 1425349 w 2693988"/>
                <a:gd name="connsiteY125" fmla="*/ 2332037 h 2763207"/>
                <a:gd name="connsiteX126" fmla="*/ 1425349 w 2693988"/>
                <a:gd name="connsiteY126" fmla="*/ 2292960 h 2763207"/>
                <a:gd name="connsiteX127" fmla="*/ 1425349 w 2693988"/>
                <a:gd name="connsiteY127" fmla="*/ 2244114 h 2763207"/>
                <a:gd name="connsiteX128" fmla="*/ 1405392 w 2693988"/>
                <a:gd name="connsiteY128" fmla="*/ 2205037 h 2763207"/>
                <a:gd name="connsiteX129" fmla="*/ 1345974 w 2693988"/>
                <a:gd name="connsiteY129" fmla="*/ 2205037 h 2763207"/>
                <a:gd name="connsiteX130" fmla="*/ 1355726 w 2693988"/>
                <a:gd name="connsiteY130" fmla="*/ 2205037 h 2763207"/>
                <a:gd name="connsiteX131" fmla="*/ 1336222 w 2693988"/>
                <a:gd name="connsiteY131" fmla="*/ 2292803 h 2763207"/>
                <a:gd name="connsiteX132" fmla="*/ 1336222 w 2693988"/>
                <a:gd name="connsiteY132" fmla="*/ 2341562 h 2763207"/>
                <a:gd name="connsiteX133" fmla="*/ 1326470 w 2693988"/>
                <a:gd name="connsiteY133" fmla="*/ 2341562 h 2763207"/>
                <a:gd name="connsiteX134" fmla="*/ 1306966 w 2693988"/>
                <a:gd name="connsiteY134" fmla="*/ 2322058 h 2763207"/>
                <a:gd name="connsiteX135" fmla="*/ 1345974 w 2693988"/>
                <a:gd name="connsiteY135" fmla="*/ 2205037 h 2763207"/>
                <a:gd name="connsiteX136" fmla="*/ 786447 w 2693988"/>
                <a:gd name="connsiteY136" fmla="*/ 2165350 h 2763207"/>
                <a:gd name="connsiteX137" fmla="*/ 796290 w 2693988"/>
                <a:gd name="connsiteY137" fmla="*/ 2194719 h 2763207"/>
                <a:gd name="connsiteX138" fmla="*/ 815975 w 2693988"/>
                <a:gd name="connsiteY138" fmla="*/ 2224087 h 2763207"/>
                <a:gd name="connsiteX139" fmla="*/ 756920 w 2693988"/>
                <a:gd name="connsiteY139" fmla="*/ 2282825 h 2763207"/>
                <a:gd name="connsiteX140" fmla="*/ 727392 w 2693988"/>
                <a:gd name="connsiteY140" fmla="*/ 2273035 h 2763207"/>
                <a:gd name="connsiteX141" fmla="*/ 727392 w 2693988"/>
                <a:gd name="connsiteY141" fmla="*/ 2194719 h 2763207"/>
                <a:gd name="connsiteX142" fmla="*/ 786447 w 2693988"/>
                <a:gd name="connsiteY142" fmla="*/ 2165350 h 2763207"/>
                <a:gd name="connsiteX143" fmla="*/ 403225 w 2693988"/>
                <a:gd name="connsiteY143" fmla="*/ 2165350 h 2763207"/>
                <a:gd name="connsiteX144" fmla="*/ 471984 w 2693988"/>
                <a:gd name="connsiteY144" fmla="*/ 2165350 h 2763207"/>
                <a:gd name="connsiteX145" fmla="*/ 481806 w 2693988"/>
                <a:gd name="connsiteY145" fmla="*/ 2194945 h 2763207"/>
                <a:gd name="connsiteX146" fmla="*/ 540742 w 2693988"/>
                <a:gd name="connsiteY146" fmla="*/ 2234406 h 2763207"/>
                <a:gd name="connsiteX147" fmla="*/ 550565 w 2693988"/>
                <a:gd name="connsiteY147" fmla="*/ 2283732 h 2763207"/>
                <a:gd name="connsiteX148" fmla="*/ 550565 w 2693988"/>
                <a:gd name="connsiteY148" fmla="*/ 2293598 h 2763207"/>
                <a:gd name="connsiteX149" fmla="*/ 452338 w 2693988"/>
                <a:gd name="connsiteY149" fmla="*/ 2273867 h 2763207"/>
                <a:gd name="connsiteX150" fmla="*/ 442516 w 2693988"/>
                <a:gd name="connsiteY150" fmla="*/ 2273867 h 2763207"/>
                <a:gd name="connsiteX151" fmla="*/ 403225 w 2693988"/>
                <a:gd name="connsiteY151" fmla="*/ 2185080 h 2763207"/>
                <a:gd name="connsiteX152" fmla="*/ 403225 w 2693988"/>
                <a:gd name="connsiteY152" fmla="*/ 2165350 h 2763207"/>
                <a:gd name="connsiteX153" fmla="*/ 386914 w 2693988"/>
                <a:gd name="connsiteY153" fmla="*/ 2152120 h 2763207"/>
                <a:gd name="connsiteX154" fmla="*/ 393065 w 2693988"/>
                <a:gd name="connsiteY154" fmla="*/ 2164467 h 2763207"/>
                <a:gd name="connsiteX155" fmla="*/ 422593 w 2693988"/>
                <a:gd name="connsiteY155" fmla="*/ 2292878 h 2763207"/>
                <a:gd name="connsiteX156" fmla="*/ 461963 w 2693988"/>
                <a:gd name="connsiteY156" fmla="*/ 2283001 h 2763207"/>
                <a:gd name="connsiteX157" fmla="*/ 560388 w 2693988"/>
                <a:gd name="connsiteY157" fmla="*/ 2312634 h 2763207"/>
                <a:gd name="connsiteX158" fmla="*/ 530860 w 2693988"/>
                <a:gd name="connsiteY158" fmla="*/ 2322512 h 2763207"/>
                <a:gd name="connsiteX159" fmla="*/ 471805 w 2693988"/>
                <a:gd name="connsiteY159" fmla="*/ 2302756 h 2763207"/>
                <a:gd name="connsiteX160" fmla="*/ 412750 w 2693988"/>
                <a:gd name="connsiteY160" fmla="*/ 2292878 h 2763207"/>
                <a:gd name="connsiteX161" fmla="*/ 402908 w 2693988"/>
                <a:gd name="connsiteY161" fmla="*/ 2223734 h 2763207"/>
                <a:gd name="connsiteX162" fmla="*/ 373380 w 2693988"/>
                <a:gd name="connsiteY162" fmla="*/ 2154590 h 2763207"/>
                <a:gd name="connsiteX163" fmla="*/ 386914 w 2693988"/>
                <a:gd name="connsiteY163" fmla="*/ 2152120 h 2763207"/>
                <a:gd name="connsiteX164" fmla="*/ 1740354 w 2693988"/>
                <a:gd name="connsiteY164" fmla="*/ 2144712 h 2763207"/>
                <a:gd name="connsiteX165" fmla="*/ 1769610 w 2693988"/>
                <a:gd name="connsiteY165" fmla="*/ 2164495 h 2763207"/>
                <a:gd name="connsiteX166" fmla="*/ 1789113 w 2693988"/>
                <a:gd name="connsiteY166" fmla="*/ 2204060 h 2763207"/>
                <a:gd name="connsiteX167" fmla="*/ 1769610 w 2693988"/>
                <a:gd name="connsiteY167" fmla="*/ 2263408 h 2763207"/>
                <a:gd name="connsiteX168" fmla="*/ 1759858 w 2693988"/>
                <a:gd name="connsiteY168" fmla="*/ 2263408 h 2763207"/>
                <a:gd name="connsiteX169" fmla="*/ 1720850 w 2693988"/>
                <a:gd name="connsiteY169" fmla="*/ 2184277 h 2763207"/>
                <a:gd name="connsiteX170" fmla="*/ 1740354 w 2693988"/>
                <a:gd name="connsiteY170" fmla="*/ 2144712 h 2763207"/>
                <a:gd name="connsiteX171" fmla="*/ 1002109 w 2693988"/>
                <a:gd name="connsiteY171" fmla="*/ 2144712 h 2763207"/>
                <a:gd name="connsiteX172" fmla="*/ 1002109 w 2693988"/>
                <a:gd name="connsiteY172" fmla="*/ 2263094 h 2763207"/>
                <a:gd name="connsiteX173" fmla="*/ 972344 w 2693988"/>
                <a:gd name="connsiteY173" fmla="*/ 2272960 h 2763207"/>
                <a:gd name="connsiteX174" fmla="*/ 962422 w 2693988"/>
                <a:gd name="connsiteY174" fmla="*/ 2213768 h 2763207"/>
                <a:gd name="connsiteX175" fmla="*/ 972344 w 2693988"/>
                <a:gd name="connsiteY175" fmla="*/ 2164442 h 2763207"/>
                <a:gd name="connsiteX176" fmla="*/ 992187 w 2693988"/>
                <a:gd name="connsiteY176" fmla="*/ 2164442 h 2763207"/>
                <a:gd name="connsiteX177" fmla="*/ 1002109 w 2693988"/>
                <a:gd name="connsiteY177" fmla="*/ 2144712 h 2763207"/>
                <a:gd name="connsiteX178" fmla="*/ 1789378 w 2693988"/>
                <a:gd name="connsiteY178" fmla="*/ 2126239 h 2763207"/>
                <a:gd name="connsiteX179" fmla="*/ 1789378 w 2693988"/>
                <a:gd name="connsiteY179" fmla="*/ 2132373 h 2763207"/>
                <a:gd name="connsiteX180" fmla="*/ 1789378 w 2693988"/>
                <a:gd name="connsiteY180" fmla="*/ 2155680 h 2763207"/>
                <a:gd name="connsiteX181" fmla="*/ 1818747 w 2693988"/>
                <a:gd name="connsiteY181" fmla="*/ 2185121 h 2763207"/>
                <a:gd name="connsiteX182" fmla="*/ 1838326 w 2693988"/>
                <a:gd name="connsiteY182" fmla="*/ 2214562 h 2763207"/>
                <a:gd name="connsiteX183" fmla="*/ 1808957 w 2693988"/>
                <a:gd name="connsiteY183" fmla="*/ 2214562 h 2763207"/>
                <a:gd name="connsiteX184" fmla="*/ 1789378 w 2693988"/>
                <a:gd name="connsiteY184" fmla="*/ 2126239 h 2763207"/>
                <a:gd name="connsiteX185" fmla="*/ 2251730 w 2693988"/>
                <a:gd name="connsiteY185" fmla="*/ 2125662 h 2763207"/>
                <a:gd name="connsiteX186" fmla="*/ 2320366 w 2693988"/>
                <a:gd name="connsiteY186" fmla="*/ 2125662 h 2763207"/>
                <a:gd name="connsiteX187" fmla="*/ 2310561 w 2693988"/>
                <a:gd name="connsiteY187" fmla="*/ 2174988 h 2763207"/>
                <a:gd name="connsiteX188" fmla="*/ 2300756 w 2693988"/>
                <a:gd name="connsiteY188" fmla="*/ 2234179 h 2763207"/>
                <a:gd name="connsiteX189" fmla="*/ 2241924 w 2693988"/>
                <a:gd name="connsiteY189" fmla="*/ 2244044 h 2763207"/>
                <a:gd name="connsiteX190" fmla="*/ 2183093 w 2693988"/>
                <a:gd name="connsiteY190" fmla="*/ 2263775 h 2763207"/>
                <a:gd name="connsiteX191" fmla="*/ 2192899 w 2693988"/>
                <a:gd name="connsiteY191" fmla="*/ 2214449 h 2763207"/>
                <a:gd name="connsiteX192" fmla="*/ 2192899 w 2693988"/>
                <a:gd name="connsiteY192" fmla="*/ 2194718 h 2763207"/>
                <a:gd name="connsiteX193" fmla="*/ 2251730 w 2693988"/>
                <a:gd name="connsiteY193" fmla="*/ 2155257 h 2763207"/>
                <a:gd name="connsiteX194" fmla="*/ 2251730 w 2693988"/>
                <a:gd name="connsiteY194" fmla="*/ 2125662 h 2763207"/>
                <a:gd name="connsiteX195" fmla="*/ 1937328 w 2693988"/>
                <a:gd name="connsiteY195" fmla="*/ 2125662 h 2763207"/>
                <a:gd name="connsiteX196" fmla="*/ 1956955 w 2693988"/>
                <a:gd name="connsiteY196" fmla="*/ 2135553 h 2763207"/>
                <a:gd name="connsiteX197" fmla="*/ 2006023 w 2693988"/>
                <a:gd name="connsiteY197" fmla="*/ 2165227 h 2763207"/>
                <a:gd name="connsiteX198" fmla="*/ 1996209 w 2693988"/>
                <a:gd name="connsiteY198" fmla="*/ 2254250 h 2763207"/>
                <a:gd name="connsiteX199" fmla="*/ 1966768 w 2693988"/>
                <a:gd name="connsiteY199" fmla="*/ 2224576 h 2763207"/>
                <a:gd name="connsiteX200" fmla="*/ 1917700 w 2693988"/>
                <a:gd name="connsiteY200" fmla="*/ 2185010 h 2763207"/>
                <a:gd name="connsiteX201" fmla="*/ 1937328 w 2693988"/>
                <a:gd name="connsiteY201" fmla="*/ 2125662 h 2763207"/>
                <a:gd name="connsiteX202" fmla="*/ 1395413 w 2693988"/>
                <a:gd name="connsiteY202" fmla="*/ 2125662 h 2763207"/>
                <a:gd name="connsiteX203" fmla="*/ 1445306 w 2693988"/>
                <a:gd name="connsiteY203" fmla="*/ 2164916 h 2763207"/>
                <a:gd name="connsiteX204" fmla="*/ 1455285 w 2693988"/>
                <a:gd name="connsiteY204" fmla="*/ 2223798 h 2763207"/>
                <a:gd name="connsiteX205" fmla="*/ 1445306 w 2693988"/>
                <a:gd name="connsiteY205" fmla="*/ 2223798 h 2763207"/>
                <a:gd name="connsiteX206" fmla="*/ 1425349 w 2693988"/>
                <a:gd name="connsiteY206" fmla="*/ 2204171 h 2763207"/>
                <a:gd name="connsiteX207" fmla="*/ 1405392 w 2693988"/>
                <a:gd name="connsiteY207" fmla="*/ 2145289 h 2763207"/>
                <a:gd name="connsiteX208" fmla="*/ 1395413 w 2693988"/>
                <a:gd name="connsiteY208" fmla="*/ 2125662 h 2763207"/>
                <a:gd name="connsiteX209" fmla="*/ 1345974 w 2693988"/>
                <a:gd name="connsiteY209" fmla="*/ 2125662 h 2763207"/>
                <a:gd name="connsiteX210" fmla="*/ 1355726 w 2693988"/>
                <a:gd name="connsiteY210" fmla="*/ 2135475 h 2763207"/>
                <a:gd name="connsiteX211" fmla="*/ 1326470 w 2693988"/>
                <a:gd name="connsiteY211" fmla="*/ 2204171 h 2763207"/>
                <a:gd name="connsiteX212" fmla="*/ 1306966 w 2693988"/>
                <a:gd name="connsiteY212" fmla="*/ 2233612 h 2763207"/>
                <a:gd name="connsiteX213" fmla="*/ 1297215 w 2693988"/>
                <a:gd name="connsiteY213" fmla="*/ 2223798 h 2763207"/>
                <a:gd name="connsiteX214" fmla="*/ 1306966 w 2693988"/>
                <a:gd name="connsiteY214" fmla="*/ 2174730 h 2763207"/>
                <a:gd name="connsiteX215" fmla="*/ 1345974 w 2693988"/>
                <a:gd name="connsiteY215" fmla="*/ 2125662 h 2763207"/>
                <a:gd name="connsiteX216" fmla="*/ 894644 w 2693988"/>
                <a:gd name="connsiteY216" fmla="*/ 2125662 h 2763207"/>
                <a:gd name="connsiteX217" fmla="*/ 904522 w 2693988"/>
                <a:gd name="connsiteY217" fmla="*/ 2125662 h 2763207"/>
                <a:gd name="connsiteX218" fmla="*/ 874889 w 2693988"/>
                <a:gd name="connsiteY218" fmla="*/ 2165123 h 2763207"/>
                <a:gd name="connsiteX219" fmla="*/ 865011 w 2693988"/>
                <a:gd name="connsiteY219" fmla="*/ 2194718 h 2763207"/>
                <a:gd name="connsiteX220" fmla="*/ 884766 w 2693988"/>
                <a:gd name="connsiteY220" fmla="*/ 2204583 h 2763207"/>
                <a:gd name="connsiteX221" fmla="*/ 894644 w 2693988"/>
                <a:gd name="connsiteY221" fmla="*/ 2174988 h 2763207"/>
                <a:gd name="connsiteX222" fmla="*/ 914400 w 2693988"/>
                <a:gd name="connsiteY222" fmla="*/ 2135527 h 2763207"/>
                <a:gd name="connsiteX223" fmla="*/ 914400 w 2693988"/>
                <a:gd name="connsiteY223" fmla="*/ 2145392 h 2763207"/>
                <a:gd name="connsiteX224" fmla="*/ 884766 w 2693988"/>
                <a:gd name="connsiteY224" fmla="*/ 2234179 h 2763207"/>
                <a:gd name="connsiteX225" fmla="*/ 845255 w 2693988"/>
                <a:gd name="connsiteY225" fmla="*/ 2253910 h 2763207"/>
                <a:gd name="connsiteX226" fmla="*/ 835378 w 2693988"/>
                <a:gd name="connsiteY226" fmla="*/ 2234179 h 2763207"/>
                <a:gd name="connsiteX227" fmla="*/ 894644 w 2693988"/>
                <a:gd name="connsiteY227" fmla="*/ 2125662 h 2763207"/>
                <a:gd name="connsiteX228" fmla="*/ 1440392 w 2693988"/>
                <a:gd name="connsiteY228" fmla="*/ 2123519 h 2763207"/>
                <a:gd name="connsiteX229" fmla="*/ 1484842 w 2693988"/>
                <a:gd name="connsiteY229" fmla="*/ 2145664 h 2763207"/>
                <a:gd name="connsiteX230" fmla="*/ 1504597 w 2693988"/>
                <a:gd name="connsiteY230" fmla="*/ 2185034 h 2763207"/>
                <a:gd name="connsiteX231" fmla="*/ 1504597 w 2693988"/>
                <a:gd name="connsiteY231" fmla="*/ 2214562 h 2763207"/>
                <a:gd name="connsiteX232" fmla="*/ 1474964 w 2693988"/>
                <a:gd name="connsiteY232" fmla="*/ 2204719 h 2763207"/>
                <a:gd name="connsiteX233" fmla="*/ 1425575 w 2693988"/>
                <a:gd name="connsiteY233" fmla="*/ 2125979 h 2763207"/>
                <a:gd name="connsiteX234" fmla="*/ 1440392 w 2693988"/>
                <a:gd name="connsiteY234" fmla="*/ 2123519 h 2763207"/>
                <a:gd name="connsiteX235" fmla="*/ 1379101 w 2693988"/>
                <a:gd name="connsiteY235" fmla="*/ 2123519 h 2763207"/>
                <a:gd name="connsiteX236" fmla="*/ 1385253 w 2693988"/>
                <a:gd name="connsiteY236" fmla="*/ 2135822 h 2763207"/>
                <a:gd name="connsiteX237" fmla="*/ 1385253 w 2693988"/>
                <a:gd name="connsiteY237" fmla="*/ 2214562 h 2763207"/>
                <a:gd name="connsiteX238" fmla="*/ 1365567 w 2693988"/>
                <a:gd name="connsiteY238" fmla="*/ 2194877 h 2763207"/>
                <a:gd name="connsiteX239" fmla="*/ 1365567 w 2693988"/>
                <a:gd name="connsiteY239" fmla="*/ 2125979 h 2763207"/>
                <a:gd name="connsiteX240" fmla="*/ 1379101 w 2693988"/>
                <a:gd name="connsiteY240" fmla="*/ 2123519 h 2763207"/>
                <a:gd name="connsiteX241" fmla="*/ 1312540 w 2693988"/>
                <a:gd name="connsiteY241" fmla="*/ 2123497 h 2763207"/>
                <a:gd name="connsiteX242" fmla="*/ 1327150 w 2693988"/>
                <a:gd name="connsiteY242" fmla="*/ 2125950 h 2763207"/>
                <a:gd name="connsiteX243" fmla="*/ 1277937 w 2693988"/>
                <a:gd name="connsiteY243" fmla="*/ 2204459 h 2763207"/>
                <a:gd name="connsiteX244" fmla="*/ 1248410 w 2693988"/>
                <a:gd name="connsiteY244" fmla="*/ 2224087 h 2763207"/>
                <a:gd name="connsiteX245" fmla="*/ 1277937 w 2693988"/>
                <a:gd name="connsiteY245" fmla="*/ 2145578 h 2763207"/>
                <a:gd name="connsiteX246" fmla="*/ 1312540 w 2693988"/>
                <a:gd name="connsiteY246" fmla="*/ 2123497 h 2763207"/>
                <a:gd name="connsiteX247" fmla="*/ 2344606 w 2693988"/>
                <a:gd name="connsiteY247" fmla="*/ 2118588 h 2763207"/>
                <a:gd name="connsiteX248" fmla="*/ 2349501 w 2693988"/>
                <a:gd name="connsiteY248" fmla="*/ 2125942 h 2763207"/>
                <a:gd name="connsiteX249" fmla="*/ 2349501 w 2693988"/>
                <a:gd name="connsiteY249" fmla="*/ 2165163 h 2763207"/>
                <a:gd name="connsiteX250" fmla="*/ 2320132 w 2693988"/>
                <a:gd name="connsiteY250" fmla="*/ 2263214 h 2763207"/>
                <a:gd name="connsiteX251" fmla="*/ 2251605 w 2693988"/>
                <a:gd name="connsiteY251" fmla="*/ 2273020 h 2763207"/>
                <a:gd name="connsiteX252" fmla="*/ 2173288 w 2693988"/>
                <a:gd name="connsiteY252" fmla="*/ 2282825 h 2763207"/>
                <a:gd name="connsiteX253" fmla="*/ 2173288 w 2693988"/>
                <a:gd name="connsiteY253" fmla="*/ 2273020 h 2763207"/>
                <a:gd name="connsiteX254" fmla="*/ 2212447 w 2693988"/>
                <a:gd name="connsiteY254" fmla="*/ 2273020 h 2763207"/>
                <a:gd name="connsiteX255" fmla="*/ 2310343 w 2693988"/>
                <a:gd name="connsiteY255" fmla="*/ 2253409 h 2763207"/>
                <a:gd name="connsiteX256" fmla="*/ 2310343 w 2693988"/>
                <a:gd name="connsiteY256" fmla="*/ 2223994 h 2763207"/>
                <a:gd name="connsiteX257" fmla="*/ 2339712 w 2693988"/>
                <a:gd name="connsiteY257" fmla="*/ 2125942 h 2763207"/>
                <a:gd name="connsiteX258" fmla="*/ 2344606 w 2693988"/>
                <a:gd name="connsiteY258" fmla="*/ 2118588 h 2763207"/>
                <a:gd name="connsiteX259" fmla="*/ 953634 w 2693988"/>
                <a:gd name="connsiteY259" fmla="*/ 2116137 h 2763207"/>
                <a:gd name="connsiteX260" fmla="*/ 923698 w 2693988"/>
                <a:gd name="connsiteY260" fmla="*/ 2243137 h 2763207"/>
                <a:gd name="connsiteX261" fmla="*/ 893763 w 2693988"/>
                <a:gd name="connsiteY261" fmla="*/ 2243137 h 2763207"/>
                <a:gd name="connsiteX262" fmla="*/ 913720 w 2693988"/>
                <a:gd name="connsiteY262" fmla="*/ 2213829 h 2763207"/>
                <a:gd name="connsiteX263" fmla="*/ 933677 w 2693988"/>
                <a:gd name="connsiteY263" fmla="*/ 2184521 h 2763207"/>
                <a:gd name="connsiteX264" fmla="*/ 943656 w 2693988"/>
                <a:gd name="connsiteY264" fmla="*/ 2125906 h 2763207"/>
                <a:gd name="connsiteX265" fmla="*/ 953634 w 2693988"/>
                <a:gd name="connsiteY265" fmla="*/ 2116137 h 2763207"/>
                <a:gd name="connsiteX266" fmla="*/ 1838037 w 2693988"/>
                <a:gd name="connsiteY266" fmla="*/ 2106612 h 2763207"/>
                <a:gd name="connsiteX267" fmla="*/ 1887827 w 2693988"/>
                <a:gd name="connsiteY267" fmla="*/ 2165122 h 2763207"/>
                <a:gd name="connsiteX268" fmla="*/ 1907743 w 2693988"/>
                <a:gd name="connsiteY268" fmla="*/ 2184626 h 2763207"/>
                <a:gd name="connsiteX269" fmla="*/ 1907743 w 2693988"/>
                <a:gd name="connsiteY269" fmla="*/ 2204130 h 2763207"/>
                <a:gd name="connsiteX270" fmla="*/ 1907743 w 2693988"/>
                <a:gd name="connsiteY270" fmla="*/ 2194378 h 2763207"/>
                <a:gd name="connsiteX271" fmla="*/ 1917701 w 2693988"/>
                <a:gd name="connsiteY271" fmla="*/ 2223633 h 2763207"/>
                <a:gd name="connsiteX272" fmla="*/ 1897785 w 2693988"/>
                <a:gd name="connsiteY272" fmla="*/ 2243137 h 2763207"/>
                <a:gd name="connsiteX273" fmla="*/ 1847995 w 2693988"/>
                <a:gd name="connsiteY273" fmla="*/ 2213881 h 2763207"/>
                <a:gd name="connsiteX274" fmla="*/ 1808163 w 2693988"/>
                <a:gd name="connsiteY274" fmla="*/ 2126115 h 2763207"/>
                <a:gd name="connsiteX275" fmla="*/ 1818121 w 2693988"/>
                <a:gd name="connsiteY275" fmla="*/ 2116364 h 2763207"/>
                <a:gd name="connsiteX276" fmla="*/ 1828079 w 2693988"/>
                <a:gd name="connsiteY276" fmla="*/ 2135867 h 2763207"/>
                <a:gd name="connsiteX277" fmla="*/ 1838037 w 2693988"/>
                <a:gd name="connsiteY277" fmla="*/ 2165122 h 2763207"/>
                <a:gd name="connsiteX278" fmla="*/ 1857953 w 2693988"/>
                <a:gd name="connsiteY278" fmla="*/ 2194378 h 2763207"/>
                <a:gd name="connsiteX279" fmla="*/ 1877869 w 2693988"/>
                <a:gd name="connsiteY279" fmla="*/ 2174874 h 2763207"/>
                <a:gd name="connsiteX280" fmla="*/ 1838037 w 2693988"/>
                <a:gd name="connsiteY280" fmla="*/ 2106612 h 2763207"/>
                <a:gd name="connsiteX281" fmla="*/ 1789378 w 2693988"/>
                <a:gd name="connsiteY281" fmla="*/ 2106612 h 2763207"/>
                <a:gd name="connsiteX282" fmla="*/ 1789378 w 2693988"/>
                <a:gd name="connsiteY282" fmla="*/ 2116425 h 2763207"/>
                <a:gd name="connsiteX283" fmla="*/ 1789378 w 2693988"/>
                <a:gd name="connsiteY283" fmla="*/ 2126239 h 2763207"/>
                <a:gd name="connsiteX284" fmla="*/ 1789378 w 2693988"/>
                <a:gd name="connsiteY284" fmla="*/ 2106612 h 2763207"/>
                <a:gd name="connsiteX285" fmla="*/ 1533405 w 2693988"/>
                <a:gd name="connsiteY285" fmla="*/ 2095500 h 2763207"/>
                <a:gd name="connsiteX286" fmla="*/ 1553054 w 2693988"/>
                <a:gd name="connsiteY286" fmla="*/ 2115197 h 2763207"/>
                <a:gd name="connsiteX287" fmla="*/ 1631651 w 2693988"/>
                <a:gd name="connsiteY287" fmla="*/ 2371255 h 2763207"/>
                <a:gd name="connsiteX288" fmla="*/ 1572704 w 2693988"/>
                <a:gd name="connsiteY288" fmla="*/ 2538677 h 2763207"/>
                <a:gd name="connsiteX289" fmla="*/ 1454809 w 2693988"/>
                <a:gd name="connsiteY289" fmla="*/ 2597768 h 2763207"/>
                <a:gd name="connsiteX290" fmla="*/ 1405687 w 2693988"/>
                <a:gd name="connsiteY290" fmla="*/ 2627313 h 2763207"/>
                <a:gd name="connsiteX291" fmla="*/ 1346739 w 2693988"/>
                <a:gd name="connsiteY291" fmla="*/ 2607616 h 2763207"/>
                <a:gd name="connsiteX292" fmla="*/ 1140424 w 2693988"/>
                <a:gd name="connsiteY292" fmla="*/ 2459890 h 2763207"/>
                <a:gd name="connsiteX293" fmla="*/ 1169897 w 2693988"/>
                <a:gd name="connsiteY293" fmla="*/ 2213680 h 2763207"/>
                <a:gd name="connsiteX294" fmla="*/ 1189546 w 2693988"/>
                <a:gd name="connsiteY294" fmla="*/ 2115197 h 2763207"/>
                <a:gd name="connsiteX295" fmla="*/ 1219020 w 2693988"/>
                <a:gd name="connsiteY295" fmla="*/ 2115197 h 2763207"/>
                <a:gd name="connsiteX296" fmla="*/ 1219020 w 2693988"/>
                <a:gd name="connsiteY296" fmla="*/ 2125045 h 2763207"/>
                <a:gd name="connsiteX297" fmla="*/ 1189546 w 2693988"/>
                <a:gd name="connsiteY297" fmla="*/ 2341709 h 2763207"/>
                <a:gd name="connsiteX298" fmla="*/ 1219020 w 2693988"/>
                <a:gd name="connsiteY298" fmla="*/ 2420497 h 2763207"/>
                <a:gd name="connsiteX299" fmla="*/ 1376212 w 2693988"/>
                <a:gd name="connsiteY299" fmla="*/ 2538677 h 2763207"/>
                <a:gd name="connsiteX300" fmla="*/ 1395862 w 2693988"/>
                <a:gd name="connsiteY300" fmla="*/ 2548526 h 2763207"/>
                <a:gd name="connsiteX301" fmla="*/ 1444985 w 2693988"/>
                <a:gd name="connsiteY301" fmla="*/ 2509132 h 2763207"/>
                <a:gd name="connsiteX302" fmla="*/ 1582528 w 2693988"/>
                <a:gd name="connsiteY302" fmla="*/ 2361406 h 2763207"/>
                <a:gd name="connsiteX303" fmla="*/ 1562879 w 2693988"/>
                <a:gd name="connsiteY303" fmla="*/ 2272771 h 2763207"/>
                <a:gd name="connsiteX304" fmla="*/ 1543230 w 2693988"/>
                <a:gd name="connsiteY304" fmla="*/ 2174287 h 2763207"/>
                <a:gd name="connsiteX305" fmla="*/ 1523581 w 2693988"/>
                <a:gd name="connsiteY305" fmla="*/ 2105348 h 2763207"/>
                <a:gd name="connsiteX306" fmla="*/ 1533405 w 2693988"/>
                <a:gd name="connsiteY306" fmla="*/ 2095500 h 2763207"/>
                <a:gd name="connsiteX307" fmla="*/ 893763 w 2693988"/>
                <a:gd name="connsiteY307" fmla="*/ 2095500 h 2763207"/>
                <a:gd name="connsiteX308" fmla="*/ 864235 w 2693988"/>
                <a:gd name="connsiteY308" fmla="*/ 2115416 h 2763207"/>
                <a:gd name="connsiteX309" fmla="*/ 844550 w 2693988"/>
                <a:gd name="connsiteY309" fmla="*/ 2145290 h 2763207"/>
                <a:gd name="connsiteX310" fmla="*/ 824865 w 2693988"/>
                <a:gd name="connsiteY310" fmla="*/ 2205038 h 2763207"/>
                <a:gd name="connsiteX311" fmla="*/ 815023 w 2693988"/>
                <a:gd name="connsiteY311" fmla="*/ 2195080 h 2763207"/>
                <a:gd name="connsiteX312" fmla="*/ 805180 w 2693988"/>
                <a:gd name="connsiteY312" fmla="*/ 2155248 h 2763207"/>
                <a:gd name="connsiteX313" fmla="*/ 893763 w 2693988"/>
                <a:gd name="connsiteY313" fmla="*/ 2095500 h 2763207"/>
                <a:gd name="connsiteX314" fmla="*/ 1570228 w 2693988"/>
                <a:gd name="connsiteY314" fmla="*/ 2093665 h 2763207"/>
                <a:gd name="connsiteX315" fmla="*/ 1582657 w 2693988"/>
                <a:gd name="connsiteY315" fmla="*/ 2115799 h 2763207"/>
                <a:gd name="connsiteX316" fmla="*/ 1651404 w 2693988"/>
                <a:gd name="connsiteY316" fmla="*/ 2332219 h 2763207"/>
                <a:gd name="connsiteX317" fmla="*/ 1651404 w 2693988"/>
                <a:gd name="connsiteY317" fmla="*/ 2342057 h 2763207"/>
                <a:gd name="connsiteX318" fmla="*/ 1661225 w 2693988"/>
                <a:gd name="connsiteY318" fmla="*/ 2381406 h 2763207"/>
                <a:gd name="connsiteX319" fmla="*/ 1651404 w 2693988"/>
                <a:gd name="connsiteY319" fmla="*/ 2469942 h 2763207"/>
                <a:gd name="connsiteX320" fmla="*/ 1553194 w 2693988"/>
                <a:gd name="connsiteY320" fmla="*/ 2578152 h 2763207"/>
                <a:gd name="connsiteX321" fmla="*/ 1405880 w 2693988"/>
                <a:gd name="connsiteY321" fmla="*/ 2656850 h 2763207"/>
                <a:gd name="connsiteX322" fmla="*/ 1366595 w 2693988"/>
                <a:gd name="connsiteY322" fmla="*/ 2637176 h 2763207"/>
                <a:gd name="connsiteX323" fmla="*/ 1199639 w 2693988"/>
                <a:gd name="connsiteY323" fmla="*/ 2568315 h 2763207"/>
                <a:gd name="connsiteX324" fmla="*/ 1160355 w 2693988"/>
                <a:gd name="connsiteY324" fmla="*/ 2538803 h 2763207"/>
                <a:gd name="connsiteX325" fmla="*/ 1130892 w 2693988"/>
                <a:gd name="connsiteY325" fmla="*/ 2489616 h 2763207"/>
                <a:gd name="connsiteX326" fmla="*/ 1111250 w 2693988"/>
                <a:gd name="connsiteY326" fmla="*/ 2381406 h 2763207"/>
                <a:gd name="connsiteX327" fmla="*/ 1160355 w 2693988"/>
                <a:gd name="connsiteY327" fmla="*/ 2105962 h 2763207"/>
                <a:gd name="connsiteX328" fmla="*/ 1170176 w 2693988"/>
                <a:gd name="connsiteY328" fmla="*/ 2105962 h 2763207"/>
                <a:gd name="connsiteX329" fmla="*/ 1130892 w 2693988"/>
                <a:gd name="connsiteY329" fmla="*/ 2381406 h 2763207"/>
                <a:gd name="connsiteX330" fmla="*/ 1160355 w 2693988"/>
                <a:gd name="connsiteY330" fmla="*/ 2528965 h 2763207"/>
                <a:gd name="connsiteX331" fmla="*/ 1317490 w 2693988"/>
                <a:gd name="connsiteY331" fmla="*/ 2607664 h 2763207"/>
                <a:gd name="connsiteX332" fmla="*/ 1396059 w 2693988"/>
                <a:gd name="connsiteY332" fmla="*/ 2647013 h 2763207"/>
                <a:gd name="connsiteX333" fmla="*/ 1602299 w 2693988"/>
                <a:gd name="connsiteY333" fmla="*/ 2519128 h 2763207"/>
                <a:gd name="connsiteX334" fmla="*/ 1582657 w 2693988"/>
                <a:gd name="connsiteY334" fmla="*/ 2174823 h 2763207"/>
                <a:gd name="connsiteX335" fmla="*/ 1563015 w 2693988"/>
                <a:gd name="connsiteY335" fmla="*/ 2105962 h 2763207"/>
                <a:gd name="connsiteX336" fmla="*/ 1570228 w 2693988"/>
                <a:gd name="connsiteY336" fmla="*/ 2093665 h 2763207"/>
                <a:gd name="connsiteX337" fmla="*/ 805497 w 2693988"/>
                <a:gd name="connsiteY337" fmla="*/ 2074307 h 2763207"/>
                <a:gd name="connsiteX338" fmla="*/ 835025 w 2693988"/>
                <a:gd name="connsiteY338" fmla="*/ 2076767 h 2763207"/>
                <a:gd name="connsiteX339" fmla="*/ 835025 w 2693988"/>
                <a:gd name="connsiteY339" fmla="*/ 2096452 h 2763207"/>
                <a:gd name="connsiteX340" fmla="*/ 795655 w 2693988"/>
                <a:gd name="connsiteY340" fmla="*/ 2145665 h 2763207"/>
                <a:gd name="connsiteX341" fmla="*/ 746442 w 2693988"/>
                <a:gd name="connsiteY341" fmla="*/ 2165350 h 2763207"/>
                <a:gd name="connsiteX342" fmla="*/ 736600 w 2693988"/>
                <a:gd name="connsiteY342" fmla="*/ 2155507 h 2763207"/>
                <a:gd name="connsiteX343" fmla="*/ 775970 w 2693988"/>
                <a:gd name="connsiteY343" fmla="*/ 2086610 h 2763207"/>
                <a:gd name="connsiteX344" fmla="*/ 805497 w 2693988"/>
                <a:gd name="connsiteY344" fmla="*/ 2074307 h 2763207"/>
                <a:gd name="connsiteX345" fmla="*/ 1828800 w 2693988"/>
                <a:gd name="connsiteY345" fmla="*/ 2066925 h 2763207"/>
                <a:gd name="connsiteX346" fmla="*/ 1838643 w 2693988"/>
                <a:gd name="connsiteY346" fmla="*/ 2066925 h 2763207"/>
                <a:gd name="connsiteX347" fmla="*/ 1927225 w 2693988"/>
                <a:gd name="connsiteY347" fmla="*/ 2145665 h 2763207"/>
                <a:gd name="connsiteX348" fmla="*/ 1907540 w 2693988"/>
                <a:gd name="connsiteY348" fmla="*/ 2165350 h 2763207"/>
                <a:gd name="connsiteX349" fmla="*/ 1887855 w 2693988"/>
                <a:gd name="connsiteY349" fmla="*/ 2116137 h 2763207"/>
                <a:gd name="connsiteX350" fmla="*/ 1828800 w 2693988"/>
                <a:gd name="connsiteY350" fmla="*/ 2066925 h 2763207"/>
                <a:gd name="connsiteX351" fmla="*/ 1001713 w 2693988"/>
                <a:gd name="connsiteY351" fmla="*/ 2046287 h 2763207"/>
                <a:gd name="connsiteX352" fmla="*/ 1031875 w 2693988"/>
                <a:gd name="connsiteY352" fmla="*/ 2056178 h 2763207"/>
                <a:gd name="connsiteX353" fmla="*/ 1051984 w 2693988"/>
                <a:gd name="connsiteY353" fmla="*/ 2145201 h 2763207"/>
                <a:gd name="connsiteX354" fmla="*/ 1031875 w 2693988"/>
                <a:gd name="connsiteY354" fmla="*/ 2174875 h 2763207"/>
                <a:gd name="connsiteX355" fmla="*/ 1011767 w 2693988"/>
                <a:gd name="connsiteY355" fmla="*/ 2135309 h 2763207"/>
                <a:gd name="connsiteX356" fmla="*/ 1011767 w 2693988"/>
                <a:gd name="connsiteY356" fmla="*/ 2075961 h 2763207"/>
                <a:gd name="connsiteX357" fmla="*/ 1001713 w 2693988"/>
                <a:gd name="connsiteY357" fmla="*/ 2046287 h 2763207"/>
                <a:gd name="connsiteX358" fmla="*/ 1906877 w 2693988"/>
                <a:gd name="connsiteY358" fmla="*/ 2036762 h 2763207"/>
                <a:gd name="connsiteX359" fmla="*/ 1975572 w 2693988"/>
                <a:gd name="connsiteY359" fmla="*/ 2085974 h 2763207"/>
                <a:gd name="connsiteX360" fmla="*/ 1995200 w 2693988"/>
                <a:gd name="connsiteY360" fmla="*/ 2135187 h 2763207"/>
                <a:gd name="connsiteX361" fmla="*/ 1926504 w 2693988"/>
                <a:gd name="connsiteY361" fmla="*/ 2105659 h 2763207"/>
                <a:gd name="connsiteX362" fmla="*/ 1897063 w 2693988"/>
                <a:gd name="connsiteY362" fmla="*/ 2085974 h 2763207"/>
                <a:gd name="connsiteX363" fmla="*/ 1897063 w 2693988"/>
                <a:gd name="connsiteY363" fmla="*/ 2046604 h 2763207"/>
                <a:gd name="connsiteX364" fmla="*/ 1906877 w 2693988"/>
                <a:gd name="connsiteY364" fmla="*/ 2036762 h 2763207"/>
                <a:gd name="connsiteX365" fmla="*/ 1720322 w 2693988"/>
                <a:gd name="connsiteY365" fmla="*/ 2036762 h 2763207"/>
                <a:gd name="connsiteX366" fmla="*/ 1720322 w 2693988"/>
                <a:gd name="connsiteY366" fmla="*/ 2056492 h 2763207"/>
                <a:gd name="connsiteX367" fmla="*/ 1720322 w 2693988"/>
                <a:gd name="connsiteY367" fmla="*/ 2145279 h 2763207"/>
                <a:gd name="connsiteX368" fmla="*/ 1710532 w 2693988"/>
                <a:gd name="connsiteY368" fmla="*/ 2174875 h 2763207"/>
                <a:gd name="connsiteX369" fmla="*/ 1681163 w 2693988"/>
                <a:gd name="connsiteY369" fmla="*/ 2145279 h 2763207"/>
                <a:gd name="connsiteX370" fmla="*/ 1690953 w 2693988"/>
                <a:gd name="connsiteY370" fmla="*/ 2076223 h 2763207"/>
                <a:gd name="connsiteX371" fmla="*/ 1720322 w 2693988"/>
                <a:gd name="connsiteY371" fmla="*/ 2036762 h 2763207"/>
                <a:gd name="connsiteX372" fmla="*/ 983298 w 2693988"/>
                <a:gd name="connsiteY372" fmla="*/ 2036762 h 2763207"/>
                <a:gd name="connsiteX373" fmla="*/ 993141 w 2693988"/>
                <a:gd name="connsiteY373" fmla="*/ 2056606 h 2763207"/>
                <a:gd name="connsiteX374" fmla="*/ 993141 w 2693988"/>
                <a:gd name="connsiteY374" fmla="*/ 2135981 h 2763207"/>
                <a:gd name="connsiteX375" fmla="*/ 973455 w 2693988"/>
                <a:gd name="connsiteY375" fmla="*/ 2145903 h 2763207"/>
                <a:gd name="connsiteX376" fmla="*/ 983298 w 2693988"/>
                <a:gd name="connsiteY376" fmla="*/ 2096293 h 2763207"/>
                <a:gd name="connsiteX377" fmla="*/ 983298 w 2693988"/>
                <a:gd name="connsiteY377" fmla="*/ 2036762 h 2763207"/>
                <a:gd name="connsiteX378" fmla="*/ 963613 w 2693988"/>
                <a:gd name="connsiteY378" fmla="*/ 2027237 h 2763207"/>
                <a:gd name="connsiteX379" fmla="*/ 913720 w 2693988"/>
                <a:gd name="connsiteY379" fmla="*/ 2125662 h 2763207"/>
                <a:gd name="connsiteX380" fmla="*/ 903741 w 2693988"/>
                <a:gd name="connsiteY380" fmla="*/ 2115819 h 2763207"/>
                <a:gd name="connsiteX381" fmla="*/ 963613 w 2693988"/>
                <a:gd name="connsiteY381" fmla="*/ 2027237 h 2763207"/>
                <a:gd name="connsiteX382" fmla="*/ 1740297 w 2693988"/>
                <a:gd name="connsiteY382" fmla="*/ 2017712 h 2763207"/>
                <a:gd name="connsiteX383" fmla="*/ 1750219 w 2693988"/>
                <a:gd name="connsiteY383" fmla="*/ 2056789 h 2763207"/>
                <a:gd name="connsiteX384" fmla="*/ 1770063 w 2693988"/>
                <a:gd name="connsiteY384" fmla="*/ 2125173 h 2763207"/>
                <a:gd name="connsiteX385" fmla="*/ 1770063 w 2693988"/>
                <a:gd name="connsiteY385" fmla="*/ 2144712 h 2763207"/>
                <a:gd name="connsiteX386" fmla="*/ 1730375 w 2693988"/>
                <a:gd name="connsiteY386" fmla="*/ 2066558 h 2763207"/>
                <a:gd name="connsiteX387" fmla="*/ 1740297 w 2693988"/>
                <a:gd name="connsiteY387" fmla="*/ 2017712 h 2763207"/>
                <a:gd name="connsiteX388" fmla="*/ 933132 w 2693988"/>
                <a:gd name="connsiteY388" fmla="*/ 2017712 h 2763207"/>
                <a:gd name="connsiteX389" fmla="*/ 942975 w 2693988"/>
                <a:gd name="connsiteY389" fmla="*/ 2017712 h 2763207"/>
                <a:gd name="connsiteX390" fmla="*/ 923290 w 2693988"/>
                <a:gd name="connsiteY390" fmla="*/ 2046967 h 2763207"/>
                <a:gd name="connsiteX391" fmla="*/ 874077 w 2693988"/>
                <a:gd name="connsiteY391" fmla="*/ 2076223 h 2763207"/>
                <a:gd name="connsiteX392" fmla="*/ 854392 w 2693988"/>
                <a:gd name="connsiteY392" fmla="*/ 2085975 h 2763207"/>
                <a:gd name="connsiteX393" fmla="*/ 854392 w 2693988"/>
                <a:gd name="connsiteY393" fmla="*/ 2066471 h 2763207"/>
                <a:gd name="connsiteX394" fmla="*/ 933132 w 2693988"/>
                <a:gd name="connsiteY394" fmla="*/ 2017712 h 2763207"/>
                <a:gd name="connsiteX395" fmla="*/ 1768929 w 2693988"/>
                <a:gd name="connsiteY395" fmla="*/ 2008187 h 2763207"/>
                <a:gd name="connsiteX396" fmla="*/ 1808843 w 2693988"/>
                <a:gd name="connsiteY396" fmla="*/ 2037714 h 2763207"/>
                <a:gd name="connsiteX397" fmla="*/ 1828800 w 2693988"/>
                <a:gd name="connsiteY397" fmla="*/ 2096769 h 2763207"/>
                <a:gd name="connsiteX398" fmla="*/ 1798865 w 2693988"/>
                <a:gd name="connsiteY398" fmla="*/ 2096769 h 2763207"/>
                <a:gd name="connsiteX399" fmla="*/ 1758950 w 2693988"/>
                <a:gd name="connsiteY399" fmla="*/ 2018029 h 2763207"/>
                <a:gd name="connsiteX400" fmla="*/ 1768929 w 2693988"/>
                <a:gd name="connsiteY400" fmla="*/ 2008187 h 2763207"/>
                <a:gd name="connsiteX401" fmla="*/ 1789113 w 2693988"/>
                <a:gd name="connsiteY401" fmla="*/ 1997428 h 2763207"/>
                <a:gd name="connsiteX402" fmla="*/ 1887538 w 2693988"/>
                <a:gd name="connsiteY402" fmla="*/ 2046817 h 2763207"/>
                <a:gd name="connsiteX403" fmla="*/ 1887538 w 2693988"/>
                <a:gd name="connsiteY403" fmla="*/ 2076450 h 2763207"/>
                <a:gd name="connsiteX404" fmla="*/ 1858011 w 2693988"/>
                <a:gd name="connsiteY404" fmla="*/ 2066572 h 2763207"/>
                <a:gd name="connsiteX405" fmla="*/ 1789113 w 2693988"/>
                <a:gd name="connsiteY405" fmla="*/ 1997428 h 2763207"/>
                <a:gd name="connsiteX406" fmla="*/ 894252 w 2693988"/>
                <a:gd name="connsiteY406" fmla="*/ 1987550 h 2763207"/>
                <a:gd name="connsiteX407" fmla="*/ 923926 w 2693988"/>
                <a:gd name="connsiteY407" fmla="*/ 2007394 h 2763207"/>
                <a:gd name="connsiteX408" fmla="*/ 844795 w 2693988"/>
                <a:gd name="connsiteY408" fmla="*/ 2057003 h 2763207"/>
                <a:gd name="connsiteX409" fmla="*/ 805229 w 2693988"/>
                <a:gd name="connsiteY409" fmla="*/ 2057003 h 2763207"/>
                <a:gd name="connsiteX410" fmla="*/ 834903 w 2693988"/>
                <a:gd name="connsiteY410" fmla="*/ 2007394 h 2763207"/>
                <a:gd name="connsiteX411" fmla="*/ 894252 w 2693988"/>
                <a:gd name="connsiteY411" fmla="*/ 1987550 h 2763207"/>
                <a:gd name="connsiteX412" fmla="*/ 1834208 w 2693988"/>
                <a:gd name="connsiteY412" fmla="*/ 1966267 h 2763207"/>
                <a:gd name="connsiteX413" fmla="*/ 1867695 w 2693988"/>
                <a:gd name="connsiteY413" fmla="*/ 1968698 h 2763207"/>
                <a:gd name="connsiteX414" fmla="*/ 1917304 w 2693988"/>
                <a:gd name="connsiteY414" fmla="*/ 2007592 h 2763207"/>
                <a:gd name="connsiteX415" fmla="*/ 1917304 w 2693988"/>
                <a:gd name="connsiteY415" fmla="*/ 2027039 h 2763207"/>
                <a:gd name="connsiteX416" fmla="*/ 1847851 w 2693988"/>
                <a:gd name="connsiteY416" fmla="*/ 1997869 h 2763207"/>
                <a:gd name="connsiteX417" fmla="*/ 1808163 w 2693988"/>
                <a:gd name="connsiteY417" fmla="*/ 1978422 h 2763207"/>
                <a:gd name="connsiteX418" fmla="*/ 1834208 w 2693988"/>
                <a:gd name="connsiteY418" fmla="*/ 1966267 h 2763207"/>
                <a:gd name="connsiteX419" fmla="*/ 815522 w 2693988"/>
                <a:gd name="connsiteY419" fmla="*/ 1928812 h 2763207"/>
                <a:gd name="connsiteX420" fmla="*/ 835196 w 2693988"/>
                <a:gd name="connsiteY420" fmla="*/ 1938649 h 2763207"/>
                <a:gd name="connsiteX421" fmla="*/ 766338 w 2693988"/>
                <a:gd name="connsiteY421" fmla="*/ 2027180 h 2763207"/>
                <a:gd name="connsiteX422" fmla="*/ 667969 w 2693988"/>
                <a:gd name="connsiteY422" fmla="*/ 2204243 h 2763207"/>
                <a:gd name="connsiteX423" fmla="*/ 736827 w 2693988"/>
                <a:gd name="connsiteY423" fmla="*/ 2341959 h 2763207"/>
                <a:gd name="connsiteX424" fmla="*/ 766338 w 2693988"/>
                <a:gd name="connsiteY424" fmla="*/ 2400980 h 2763207"/>
                <a:gd name="connsiteX425" fmla="*/ 786011 w 2693988"/>
                <a:gd name="connsiteY425" fmla="*/ 2400980 h 2763207"/>
                <a:gd name="connsiteX426" fmla="*/ 1002422 w 2693988"/>
                <a:gd name="connsiteY426" fmla="*/ 2341959 h 2763207"/>
                <a:gd name="connsiteX427" fmla="*/ 1051606 w 2693988"/>
                <a:gd name="connsiteY427" fmla="*/ 2282938 h 2763207"/>
                <a:gd name="connsiteX428" fmla="*/ 1110627 w 2693988"/>
                <a:gd name="connsiteY428" fmla="*/ 2086201 h 2763207"/>
                <a:gd name="connsiteX429" fmla="*/ 1130301 w 2693988"/>
                <a:gd name="connsiteY429" fmla="*/ 2096038 h 2763207"/>
                <a:gd name="connsiteX430" fmla="*/ 1110627 w 2693988"/>
                <a:gd name="connsiteY430" fmla="*/ 2204243 h 2763207"/>
                <a:gd name="connsiteX431" fmla="*/ 1041769 w 2693988"/>
                <a:gd name="connsiteY431" fmla="*/ 2410817 h 2763207"/>
                <a:gd name="connsiteX432" fmla="*/ 923727 w 2693988"/>
                <a:gd name="connsiteY432" fmla="*/ 2469838 h 2763207"/>
                <a:gd name="connsiteX433" fmla="*/ 726990 w 2693988"/>
                <a:gd name="connsiteY433" fmla="*/ 2469838 h 2763207"/>
                <a:gd name="connsiteX434" fmla="*/ 697480 w 2693988"/>
                <a:gd name="connsiteY434" fmla="*/ 2430491 h 2763207"/>
                <a:gd name="connsiteX435" fmla="*/ 599111 w 2693988"/>
                <a:gd name="connsiteY435" fmla="*/ 2273101 h 2763207"/>
                <a:gd name="connsiteX436" fmla="*/ 648296 w 2693988"/>
                <a:gd name="connsiteY436" fmla="*/ 2105875 h 2763207"/>
                <a:gd name="connsiteX437" fmla="*/ 815522 w 2693988"/>
                <a:gd name="connsiteY437" fmla="*/ 1928812 h 2763207"/>
                <a:gd name="connsiteX438" fmla="*/ 795207 w 2693988"/>
                <a:gd name="connsiteY438" fmla="*/ 1909763 h 2763207"/>
                <a:gd name="connsiteX439" fmla="*/ 805044 w 2693988"/>
                <a:gd name="connsiteY439" fmla="*/ 1919600 h 2763207"/>
                <a:gd name="connsiteX440" fmla="*/ 805044 w 2693988"/>
                <a:gd name="connsiteY440" fmla="*/ 1929437 h 2763207"/>
                <a:gd name="connsiteX441" fmla="*/ 627973 w 2693988"/>
                <a:gd name="connsiteY441" fmla="*/ 2116346 h 2763207"/>
                <a:gd name="connsiteX442" fmla="*/ 578787 w 2693988"/>
                <a:gd name="connsiteY442" fmla="*/ 2263905 h 2763207"/>
                <a:gd name="connsiteX443" fmla="*/ 627973 w 2693988"/>
                <a:gd name="connsiteY443" fmla="*/ 2372116 h 2763207"/>
                <a:gd name="connsiteX444" fmla="*/ 706671 w 2693988"/>
                <a:gd name="connsiteY444" fmla="*/ 2490163 h 2763207"/>
                <a:gd name="connsiteX445" fmla="*/ 746021 w 2693988"/>
                <a:gd name="connsiteY445" fmla="*/ 2480326 h 2763207"/>
                <a:gd name="connsiteX446" fmla="*/ 913255 w 2693988"/>
                <a:gd name="connsiteY446" fmla="*/ 2490163 h 2763207"/>
                <a:gd name="connsiteX447" fmla="*/ 962441 w 2693988"/>
                <a:gd name="connsiteY447" fmla="*/ 2480326 h 2763207"/>
                <a:gd name="connsiteX448" fmla="*/ 1031302 w 2693988"/>
                <a:gd name="connsiteY448" fmla="*/ 2440977 h 2763207"/>
                <a:gd name="connsiteX449" fmla="*/ 1100163 w 2693988"/>
                <a:gd name="connsiteY449" fmla="*/ 2313092 h 2763207"/>
                <a:gd name="connsiteX450" fmla="*/ 1139512 w 2693988"/>
                <a:gd name="connsiteY450" fmla="*/ 2106509 h 2763207"/>
                <a:gd name="connsiteX451" fmla="*/ 1149350 w 2693988"/>
                <a:gd name="connsiteY451" fmla="*/ 2106509 h 2763207"/>
                <a:gd name="connsiteX452" fmla="*/ 1119838 w 2693988"/>
                <a:gd name="connsiteY452" fmla="*/ 2283580 h 2763207"/>
                <a:gd name="connsiteX453" fmla="*/ 1080489 w 2693988"/>
                <a:gd name="connsiteY453" fmla="*/ 2401628 h 2763207"/>
                <a:gd name="connsiteX454" fmla="*/ 1031302 w 2693988"/>
                <a:gd name="connsiteY454" fmla="*/ 2470489 h 2763207"/>
                <a:gd name="connsiteX455" fmla="*/ 814882 w 2693988"/>
                <a:gd name="connsiteY455" fmla="*/ 2500000 h 2763207"/>
                <a:gd name="connsiteX456" fmla="*/ 706671 w 2693988"/>
                <a:gd name="connsiteY456" fmla="*/ 2509838 h 2763207"/>
                <a:gd name="connsiteX457" fmla="*/ 696834 w 2693988"/>
                <a:gd name="connsiteY457" fmla="*/ 2490163 h 2763207"/>
                <a:gd name="connsiteX458" fmla="*/ 568949 w 2693988"/>
                <a:gd name="connsiteY458" fmla="*/ 2283580 h 2763207"/>
                <a:gd name="connsiteX459" fmla="*/ 559112 w 2693988"/>
                <a:gd name="connsiteY459" fmla="*/ 2214719 h 2763207"/>
                <a:gd name="connsiteX460" fmla="*/ 627973 w 2693988"/>
                <a:gd name="connsiteY460" fmla="*/ 2076997 h 2763207"/>
                <a:gd name="connsiteX461" fmla="*/ 795207 w 2693988"/>
                <a:gd name="connsiteY461" fmla="*/ 1909763 h 2763207"/>
                <a:gd name="connsiteX462" fmla="*/ 481134 w 2693988"/>
                <a:gd name="connsiteY462" fmla="*/ 1909763 h 2763207"/>
                <a:gd name="connsiteX463" fmla="*/ 539750 w 2693988"/>
                <a:gd name="connsiteY463" fmla="*/ 1909763 h 2763207"/>
                <a:gd name="connsiteX464" fmla="*/ 539750 w 2693988"/>
                <a:gd name="connsiteY464" fmla="*/ 1919486 h 2763207"/>
                <a:gd name="connsiteX465" fmla="*/ 481134 w 2693988"/>
                <a:gd name="connsiteY465" fmla="*/ 1987551 h 2763207"/>
                <a:gd name="connsiteX466" fmla="*/ 412750 w 2693988"/>
                <a:gd name="connsiteY466" fmla="*/ 1977827 h 2763207"/>
                <a:gd name="connsiteX467" fmla="*/ 412750 w 2693988"/>
                <a:gd name="connsiteY467" fmla="*/ 1968104 h 2763207"/>
                <a:gd name="connsiteX468" fmla="*/ 481134 w 2693988"/>
                <a:gd name="connsiteY468" fmla="*/ 1909763 h 2763207"/>
                <a:gd name="connsiteX469" fmla="*/ 1907309 w 2693988"/>
                <a:gd name="connsiteY469" fmla="*/ 1898650 h 2763207"/>
                <a:gd name="connsiteX470" fmla="*/ 2083955 w 2693988"/>
                <a:gd name="connsiteY470" fmla="*/ 2076012 h 2763207"/>
                <a:gd name="connsiteX471" fmla="*/ 2113396 w 2693988"/>
                <a:gd name="connsiteY471" fmla="*/ 2105572 h 2763207"/>
                <a:gd name="connsiteX472" fmla="*/ 2123209 w 2693988"/>
                <a:gd name="connsiteY472" fmla="*/ 2282934 h 2763207"/>
                <a:gd name="connsiteX473" fmla="*/ 2093768 w 2693988"/>
                <a:gd name="connsiteY473" fmla="*/ 2332201 h 2763207"/>
                <a:gd name="connsiteX474" fmla="*/ 2054514 w 2693988"/>
                <a:gd name="connsiteY474" fmla="*/ 2411029 h 2763207"/>
                <a:gd name="connsiteX475" fmla="*/ 2034887 w 2693988"/>
                <a:gd name="connsiteY475" fmla="*/ 2440589 h 2763207"/>
                <a:gd name="connsiteX476" fmla="*/ 1956378 w 2693988"/>
                <a:gd name="connsiteY476" fmla="*/ 2440589 h 2763207"/>
                <a:gd name="connsiteX477" fmla="*/ 1868055 w 2693988"/>
                <a:gd name="connsiteY477" fmla="*/ 2460296 h 2763207"/>
                <a:gd name="connsiteX478" fmla="*/ 1760105 w 2693988"/>
                <a:gd name="connsiteY478" fmla="*/ 2430736 h 2763207"/>
                <a:gd name="connsiteX479" fmla="*/ 1622714 w 2693988"/>
                <a:gd name="connsiteY479" fmla="*/ 2125279 h 2763207"/>
                <a:gd name="connsiteX480" fmla="*/ 1612900 w 2693988"/>
                <a:gd name="connsiteY480" fmla="*/ 2085865 h 2763207"/>
                <a:gd name="connsiteX481" fmla="*/ 1622714 w 2693988"/>
                <a:gd name="connsiteY481" fmla="*/ 2076012 h 2763207"/>
                <a:gd name="connsiteX482" fmla="*/ 1671782 w 2693988"/>
                <a:gd name="connsiteY482" fmla="*/ 2184400 h 2763207"/>
                <a:gd name="connsiteX483" fmla="*/ 1701223 w 2693988"/>
                <a:gd name="connsiteY483" fmla="*/ 2273081 h 2763207"/>
                <a:gd name="connsiteX484" fmla="*/ 1720850 w 2693988"/>
                <a:gd name="connsiteY484" fmla="*/ 2302641 h 2763207"/>
                <a:gd name="connsiteX485" fmla="*/ 1809173 w 2693988"/>
                <a:gd name="connsiteY485" fmla="*/ 2361762 h 2763207"/>
                <a:gd name="connsiteX486" fmla="*/ 1995632 w 2693988"/>
                <a:gd name="connsiteY486" fmla="*/ 2381469 h 2763207"/>
                <a:gd name="connsiteX487" fmla="*/ 2005446 w 2693988"/>
                <a:gd name="connsiteY487" fmla="*/ 2361762 h 2763207"/>
                <a:gd name="connsiteX488" fmla="*/ 2054514 w 2693988"/>
                <a:gd name="connsiteY488" fmla="*/ 2233667 h 2763207"/>
                <a:gd name="connsiteX489" fmla="*/ 2044700 w 2693988"/>
                <a:gd name="connsiteY489" fmla="*/ 2066158 h 2763207"/>
                <a:gd name="connsiteX490" fmla="*/ 1887682 w 2693988"/>
                <a:gd name="connsiteY490" fmla="*/ 1918357 h 2763207"/>
                <a:gd name="connsiteX491" fmla="*/ 1897496 w 2693988"/>
                <a:gd name="connsiteY491" fmla="*/ 1908503 h 2763207"/>
                <a:gd name="connsiteX492" fmla="*/ 1907309 w 2693988"/>
                <a:gd name="connsiteY492" fmla="*/ 1898650 h 2763207"/>
                <a:gd name="connsiteX493" fmla="*/ 1917035 w 2693988"/>
                <a:gd name="connsiteY493" fmla="*/ 1889125 h 2763207"/>
                <a:gd name="connsiteX494" fmla="*/ 1946532 w 2693988"/>
                <a:gd name="connsiteY494" fmla="*/ 1908841 h 2763207"/>
                <a:gd name="connsiteX495" fmla="*/ 2123512 w 2693988"/>
                <a:gd name="connsiteY495" fmla="*/ 2066567 h 2763207"/>
                <a:gd name="connsiteX496" fmla="*/ 2172674 w 2693988"/>
                <a:gd name="connsiteY496" fmla="*/ 2244008 h 2763207"/>
                <a:gd name="connsiteX497" fmla="*/ 2143177 w 2693988"/>
                <a:gd name="connsiteY497" fmla="*/ 2322871 h 2763207"/>
                <a:gd name="connsiteX498" fmla="*/ 2064519 w 2693988"/>
                <a:gd name="connsiteY498" fmla="*/ 2441166 h 2763207"/>
                <a:gd name="connsiteX499" fmla="*/ 2054687 w 2693988"/>
                <a:gd name="connsiteY499" fmla="*/ 2480597 h 2763207"/>
                <a:gd name="connsiteX500" fmla="*/ 1897370 w 2693988"/>
                <a:gd name="connsiteY500" fmla="*/ 2480597 h 2763207"/>
                <a:gd name="connsiteX501" fmla="*/ 1740054 w 2693988"/>
                <a:gd name="connsiteY501" fmla="*/ 2460881 h 2763207"/>
                <a:gd name="connsiteX502" fmla="*/ 1641732 w 2693988"/>
                <a:gd name="connsiteY502" fmla="*/ 2273582 h 2763207"/>
                <a:gd name="connsiteX503" fmla="*/ 1592571 w 2693988"/>
                <a:gd name="connsiteY503" fmla="*/ 2115856 h 2763207"/>
                <a:gd name="connsiteX504" fmla="*/ 1592571 w 2693988"/>
                <a:gd name="connsiteY504" fmla="*/ 2086282 h 2763207"/>
                <a:gd name="connsiteX505" fmla="*/ 1612235 w 2693988"/>
                <a:gd name="connsiteY505" fmla="*/ 2125714 h 2763207"/>
                <a:gd name="connsiteX506" fmla="*/ 1671229 w 2693988"/>
                <a:gd name="connsiteY506" fmla="*/ 2332729 h 2763207"/>
                <a:gd name="connsiteX507" fmla="*/ 1789216 w 2693988"/>
                <a:gd name="connsiteY507" fmla="*/ 2460881 h 2763207"/>
                <a:gd name="connsiteX508" fmla="*/ 2044854 w 2693988"/>
                <a:gd name="connsiteY508" fmla="*/ 2460881 h 2763207"/>
                <a:gd name="connsiteX509" fmla="*/ 2064519 w 2693988"/>
                <a:gd name="connsiteY509" fmla="*/ 2421450 h 2763207"/>
                <a:gd name="connsiteX510" fmla="*/ 2074351 w 2693988"/>
                <a:gd name="connsiteY510" fmla="*/ 2401734 h 2763207"/>
                <a:gd name="connsiteX511" fmla="*/ 2153009 w 2693988"/>
                <a:gd name="connsiteY511" fmla="*/ 2194719 h 2763207"/>
                <a:gd name="connsiteX512" fmla="*/ 2133345 w 2693988"/>
                <a:gd name="connsiteY512" fmla="*/ 2125714 h 2763207"/>
                <a:gd name="connsiteX513" fmla="*/ 2064519 w 2693988"/>
                <a:gd name="connsiteY513" fmla="*/ 2036993 h 2763207"/>
                <a:gd name="connsiteX514" fmla="*/ 1926867 w 2693988"/>
                <a:gd name="connsiteY514" fmla="*/ 1908841 h 2763207"/>
                <a:gd name="connsiteX515" fmla="*/ 1917035 w 2693988"/>
                <a:gd name="connsiteY515" fmla="*/ 1889125 h 2763207"/>
                <a:gd name="connsiteX516" fmla="*/ 628650 w 2693988"/>
                <a:gd name="connsiteY516" fmla="*/ 1870075 h 2763207"/>
                <a:gd name="connsiteX517" fmla="*/ 599122 w 2693988"/>
                <a:gd name="connsiteY517" fmla="*/ 1948584 h 2763207"/>
                <a:gd name="connsiteX518" fmla="*/ 530225 w 2693988"/>
                <a:gd name="connsiteY518" fmla="*/ 1978025 h 2763207"/>
                <a:gd name="connsiteX519" fmla="*/ 559752 w 2693988"/>
                <a:gd name="connsiteY519" fmla="*/ 1909329 h 2763207"/>
                <a:gd name="connsiteX520" fmla="*/ 589280 w 2693988"/>
                <a:gd name="connsiteY520" fmla="*/ 1879889 h 2763207"/>
                <a:gd name="connsiteX521" fmla="*/ 628650 w 2693988"/>
                <a:gd name="connsiteY521" fmla="*/ 1870075 h 2763207"/>
                <a:gd name="connsiteX522" fmla="*/ 2231344 w 2693988"/>
                <a:gd name="connsiteY522" fmla="*/ 1856820 h 2763207"/>
                <a:gd name="connsiteX523" fmla="*/ 2241286 w 2693988"/>
                <a:gd name="connsiteY523" fmla="*/ 1859280 h 2763207"/>
                <a:gd name="connsiteX524" fmla="*/ 2309813 w 2693988"/>
                <a:gd name="connsiteY524" fmla="*/ 1928178 h 2763207"/>
                <a:gd name="connsiteX525" fmla="*/ 2270655 w 2693988"/>
                <a:gd name="connsiteY525" fmla="*/ 1947863 h 2763207"/>
                <a:gd name="connsiteX526" fmla="*/ 2241286 w 2693988"/>
                <a:gd name="connsiteY526" fmla="*/ 1947863 h 2763207"/>
                <a:gd name="connsiteX527" fmla="*/ 2192338 w 2693988"/>
                <a:gd name="connsiteY527" fmla="*/ 1898650 h 2763207"/>
                <a:gd name="connsiteX528" fmla="*/ 2221707 w 2693988"/>
                <a:gd name="connsiteY528" fmla="*/ 1878965 h 2763207"/>
                <a:gd name="connsiteX529" fmla="*/ 2231344 w 2693988"/>
                <a:gd name="connsiteY529" fmla="*/ 1856820 h 2763207"/>
                <a:gd name="connsiteX530" fmla="*/ 2093913 w 2693988"/>
                <a:gd name="connsiteY530" fmla="*/ 1849438 h 2763207"/>
                <a:gd name="connsiteX531" fmla="*/ 2133168 w 2693988"/>
                <a:gd name="connsiteY531" fmla="*/ 1849438 h 2763207"/>
                <a:gd name="connsiteX532" fmla="*/ 2172422 w 2693988"/>
                <a:gd name="connsiteY532" fmla="*/ 1878965 h 2763207"/>
                <a:gd name="connsiteX533" fmla="*/ 2201863 w 2693988"/>
                <a:gd name="connsiteY533" fmla="*/ 1938020 h 2763207"/>
                <a:gd name="connsiteX534" fmla="*/ 2172422 w 2693988"/>
                <a:gd name="connsiteY534" fmla="*/ 1947863 h 2763207"/>
                <a:gd name="connsiteX535" fmla="*/ 2093913 w 2693988"/>
                <a:gd name="connsiteY535" fmla="*/ 1859280 h 2763207"/>
                <a:gd name="connsiteX536" fmla="*/ 2093913 w 2693988"/>
                <a:gd name="connsiteY536" fmla="*/ 1849438 h 2763207"/>
                <a:gd name="connsiteX537" fmla="*/ 412637 w 2693988"/>
                <a:gd name="connsiteY537" fmla="*/ 1849438 h 2763207"/>
                <a:gd name="connsiteX538" fmla="*/ 422502 w 2693988"/>
                <a:gd name="connsiteY538" fmla="*/ 1879204 h 2763207"/>
                <a:gd name="connsiteX539" fmla="*/ 461963 w 2693988"/>
                <a:gd name="connsiteY539" fmla="*/ 1899047 h 2763207"/>
                <a:gd name="connsiteX540" fmla="*/ 383041 w 2693988"/>
                <a:gd name="connsiteY540" fmla="*/ 1968501 h 2763207"/>
                <a:gd name="connsiteX541" fmla="*/ 323850 w 2693988"/>
                <a:gd name="connsiteY541" fmla="*/ 1938735 h 2763207"/>
                <a:gd name="connsiteX542" fmla="*/ 323850 w 2693988"/>
                <a:gd name="connsiteY542" fmla="*/ 1899047 h 2763207"/>
                <a:gd name="connsiteX543" fmla="*/ 412637 w 2693988"/>
                <a:gd name="connsiteY543" fmla="*/ 1849438 h 2763207"/>
                <a:gd name="connsiteX544" fmla="*/ 609601 w 2693988"/>
                <a:gd name="connsiteY544" fmla="*/ 1811338 h 2763207"/>
                <a:gd name="connsiteX545" fmla="*/ 560144 w 2693988"/>
                <a:gd name="connsiteY545" fmla="*/ 1888949 h 2763207"/>
                <a:gd name="connsiteX546" fmla="*/ 540361 w 2693988"/>
                <a:gd name="connsiteY546" fmla="*/ 1898651 h 2763207"/>
                <a:gd name="connsiteX547" fmla="*/ 481013 w 2693988"/>
                <a:gd name="connsiteY547" fmla="*/ 1888949 h 2763207"/>
                <a:gd name="connsiteX548" fmla="*/ 560144 w 2693988"/>
                <a:gd name="connsiteY548" fmla="*/ 1850144 h 2763207"/>
                <a:gd name="connsiteX549" fmla="*/ 579927 w 2693988"/>
                <a:gd name="connsiteY549" fmla="*/ 1821039 h 2763207"/>
                <a:gd name="connsiteX550" fmla="*/ 609601 w 2693988"/>
                <a:gd name="connsiteY550" fmla="*/ 1811338 h 2763207"/>
                <a:gd name="connsiteX551" fmla="*/ 2280383 w 2693988"/>
                <a:gd name="connsiteY551" fmla="*/ 1800225 h 2763207"/>
                <a:gd name="connsiteX552" fmla="*/ 2379297 w 2693988"/>
                <a:gd name="connsiteY552" fmla="*/ 1849834 h 2763207"/>
                <a:gd name="connsiteX553" fmla="*/ 2379297 w 2693988"/>
                <a:gd name="connsiteY553" fmla="*/ 1889522 h 2763207"/>
                <a:gd name="connsiteX554" fmla="*/ 2329840 w 2693988"/>
                <a:gd name="connsiteY554" fmla="*/ 1919288 h 2763207"/>
                <a:gd name="connsiteX555" fmla="*/ 2260600 w 2693988"/>
                <a:gd name="connsiteY555" fmla="*/ 1859756 h 2763207"/>
                <a:gd name="connsiteX556" fmla="*/ 2280383 w 2693988"/>
                <a:gd name="connsiteY556" fmla="*/ 1849834 h 2763207"/>
                <a:gd name="connsiteX557" fmla="*/ 2280383 w 2693988"/>
                <a:gd name="connsiteY557" fmla="*/ 1810147 h 2763207"/>
                <a:gd name="connsiteX558" fmla="*/ 2280383 w 2693988"/>
                <a:gd name="connsiteY558" fmla="*/ 1800225 h 2763207"/>
                <a:gd name="connsiteX559" fmla="*/ 530714 w 2693988"/>
                <a:gd name="connsiteY559" fmla="*/ 1796851 h 2763207"/>
                <a:gd name="connsiteX560" fmla="*/ 550496 w 2693988"/>
                <a:gd name="connsiteY560" fmla="*/ 1800542 h 2763207"/>
                <a:gd name="connsiteX561" fmla="*/ 520822 w 2693988"/>
                <a:gd name="connsiteY561" fmla="*/ 1810385 h 2763207"/>
                <a:gd name="connsiteX562" fmla="*/ 461474 w 2693988"/>
                <a:gd name="connsiteY562" fmla="*/ 1839912 h 2763207"/>
                <a:gd name="connsiteX563" fmla="*/ 481257 w 2693988"/>
                <a:gd name="connsiteY563" fmla="*/ 1849755 h 2763207"/>
                <a:gd name="connsiteX564" fmla="*/ 550496 w 2693988"/>
                <a:gd name="connsiteY564" fmla="*/ 1810385 h 2763207"/>
                <a:gd name="connsiteX565" fmla="*/ 560388 w 2693988"/>
                <a:gd name="connsiteY565" fmla="*/ 1820227 h 2763207"/>
                <a:gd name="connsiteX566" fmla="*/ 441691 w 2693988"/>
                <a:gd name="connsiteY566" fmla="*/ 1879282 h 2763207"/>
                <a:gd name="connsiteX567" fmla="*/ 431800 w 2693988"/>
                <a:gd name="connsiteY567" fmla="*/ 1869440 h 2763207"/>
                <a:gd name="connsiteX568" fmla="*/ 510931 w 2693988"/>
                <a:gd name="connsiteY568" fmla="*/ 1800542 h 2763207"/>
                <a:gd name="connsiteX569" fmla="*/ 530714 w 2693988"/>
                <a:gd name="connsiteY569" fmla="*/ 1796851 h 2763207"/>
                <a:gd name="connsiteX570" fmla="*/ 688068 w 2693988"/>
                <a:gd name="connsiteY570" fmla="*/ 1790700 h 2763207"/>
                <a:gd name="connsiteX571" fmla="*/ 708025 w 2693988"/>
                <a:gd name="connsiteY571" fmla="*/ 1810544 h 2763207"/>
                <a:gd name="connsiteX572" fmla="*/ 678089 w 2693988"/>
                <a:gd name="connsiteY572" fmla="*/ 1879997 h 2763207"/>
                <a:gd name="connsiteX573" fmla="*/ 638175 w 2693988"/>
                <a:gd name="connsiteY573" fmla="*/ 1909763 h 2763207"/>
                <a:gd name="connsiteX574" fmla="*/ 638175 w 2693988"/>
                <a:gd name="connsiteY574" fmla="*/ 1899841 h 2763207"/>
                <a:gd name="connsiteX575" fmla="*/ 638175 w 2693988"/>
                <a:gd name="connsiteY575" fmla="*/ 1860153 h 2763207"/>
                <a:gd name="connsiteX576" fmla="*/ 688068 w 2693988"/>
                <a:gd name="connsiteY576" fmla="*/ 1790700 h 2763207"/>
                <a:gd name="connsiteX577" fmla="*/ 2119187 w 2693988"/>
                <a:gd name="connsiteY577" fmla="*/ 1783636 h 2763207"/>
                <a:gd name="connsiteX578" fmla="*/ 2132879 w 2693988"/>
                <a:gd name="connsiteY578" fmla="*/ 1791017 h 2763207"/>
                <a:gd name="connsiteX579" fmla="*/ 2142837 w 2693988"/>
                <a:gd name="connsiteY579" fmla="*/ 1820545 h 2763207"/>
                <a:gd name="connsiteX580" fmla="*/ 2172711 w 2693988"/>
                <a:gd name="connsiteY580" fmla="*/ 1840230 h 2763207"/>
                <a:gd name="connsiteX581" fmla="*/ 2192627 w 2693988"/>
                <a:gd name="connsiteY581" fmla="*/ 1840230 h 2763207"/>
                <a:gd name="connsiteX582" fmla="*/ 2222501 w 2693988"/>
                <a:gd name="connsiteY582" fmla="*/ 1859915 h 2763207"/>
                <a:gd name="connsiteX583" fmla="*/ 2202585 w 2693988"/>
                <a:gd name="connsiteY583" fmla="*/ 1869757 h 2763207"/>
                <a:gd name="connsiteX584" fmla="*/ 2152795 w 2693988"/>
                <a:gd name="connsiteY584" fmla="*/ 1850072 h 2763207"/>
                <a:gd name="connsiteX585" fmla="*/ 2112963 w 2693988"/>
                <a:gd name="connsiteY585" fmla="*/ 1791017 h 2763207"/>
                <a:gd name="connsiteX586" fmla="*/ 2119187 w 2693988"/>
                <a:gd name="connsiteY586" fmla="*/ 1783636 h 2763207"/>
                <a:gd name="connsiteX587" fmla="*/ 425417 w 2693988"/>
                <a:gd name="connsiteY587" fmla="*/ 1768276 h 2763207"/>
                <a:gd name="connsiteX588" fmla="*/ 441325 w 2693988"/>
                <a:gd name="connsiteY588" fmla="*/ 1771967 h 2763207"/>
                <a:gd name="connsiteX589" fmla="*/ 421746 w 2693988"/>
                <a:gd name="connsiteY589" fmla="*/ 1840865 h 2763207"/>
                <a:gd name="connsiteX590" fmla="*/ 392377 w 2693988"/>
                <a:gd name="connsiteY590" fmla="*/ 1840865 h 2763207"/>
                <a:gd name="connsiteX591" fmla="*/ 333639 w 2693988"/>
                <a:gd name="connsiteY591" fmla="*/ 1860550 h 2763207"/>
                <a:gd name="connsiteX592" fmla="*/ 333639 w 2693988"/>
                <a:gd name="connsiteY592" fmla="*/ 1821180 h 2763207"/>
                <a:gd name="connsiteX593" fmla="*/ 402166 w 2693988"/>
                <a:gd name="connsiteY593" fmla="*/ 1771967 h 2763207"/>
                <a:gd name="connsiteX594" fmla="*/ 425417 w 2693988"/>
                <a:gd name="connsiteY594" fmla="*/ 1768276 h 2763207"/>
                <a:gd name="connsiteX595" fmla="*/ 667941 w 2693988"/>
                <a:gd name="connsiteY595" fmla="*/ 1764585 h 2763207"/>
                <a:gd name="connsiteX596" fmla="*/ 677863 w 2693988"/>
                <a:gd name="connsiteY596" fmla="*/ 1771967 h 2763207"/>
                <a:gd name="connsiteX597" fmla="*/ 618332 w 2693988"/>
                <a:gd name="connsiteY597" fmla="*/ 1860550 h 2763207"/>
                <a:gd name="connsiteX598" fmla="*/ 598488 w 2693988"/>
                <a:gd name="connsiteY598" fmla="*/ 1860550 h 2763207"/>
                <a:gd name="connsiteX599" fmla="*/ 608410 w 2693988"/>
                <a:gd name="connsiteY599" fmla="*/ 1840865 h 2763207"/>
                <a:gd name="connsiteX600" fmla="*/ 658019 w 2693988"/>
                <a:gd name="connsiteY600" fmla="*/ 1771967 h 2763207"/>
                <a:gd name="connsiteX601" fmla="*/ 667941 w 2693988"/>
                <a:gd name="connsiteY601" fmla="*/ 1764585 h 2763207"/>
                <a:gd name="connsiteX602" fmla="*/ 2162542 w 2693988"/>
                <a:gd name="connsiteY602" fmla="*/ 1762125 h 2763207"/>
                <a:gd name="connsiteX603" fmla="*/ 2241673 w 2693988"/>
                <a:gd name="connsiteY603" fmla="*/ 1781528 h 2763207"/>
                <a:gd name="connsiteX604" fmla="*/ 2271347 w 2693988"/>
                <a:gd name="connsiteY604" fmla="*/ 1810632 h 2763207"/>
                <a:gd name="connsiteX605" fmla="*/ 2271347 w 2693988"/>
                <a:gd name="connsiteY605" fmla="*/ 1830035 h 2763207"/>
                <a:gd name="connsiteX606" fmla="*/ 2251564 w 2693988"/>
                <a:gd name="connsiteY606" fmla="*/ 1849438 h 2763207"/>
                <a:gd name="connsiteX607" fmla="*/ 2152650 w 2693988"/>
                <a:gd name="connsiteY607" fmla="*/ 1781528 h 2763207"/>
                <a:gd name="connsiteX608" fmla="*/ 2211999 w 2693988"/>
                <a:gd name="connsiteY608" fmla="*/ 1820334 h 2763207"/>
                <a:gd name="connsiteX609" fmla="*/ 2231781 w 2693988"/>
                <a:gd name="connsiteY609" fmla="*/ 1810632 h 2763207"/>
                <a:gd name="connsiteX610" fmla="*/ 2172433 w 2693988"/>
                <a:gd name="connsiteY610" fmla="*/ 1771826 h 2763207"/>
                <a:gd name="connsiteX611" fmla="*/ 2162542 w 2693988"/>
                <a:gd name="connsiteY611" fmla="*/ 1762125 h 2763207"/>
                <a:gd name="connsiteX612" fmla="*/ 524636 w 2693988"/>
                <a:gd name="connsiteY612" fmla="*/ 1753526 h 2763207"/>
                <a:gd name="connsiteX613" fmla="*/ 560123 w 2693988"/>
                <a:gd name="connsiteY613" fmla="*/ 1761067 h 2763207"/>
                <a:gd name="connsiteX614" fmla="*/ 569913 w 2693988"/>
                <a:gd name="connsiteY614" fmla="*/ 1761067 h 2763207"/>
                <a:gd name="connsiteX615" fmla="*/ 520965 w 2693988"/>
                <a:gd name="connsiteY615" fmla="*/ 1771121 h 2763207"/>
                <a:gd name="connsiteX616" fmla="*/ 452438 w 2693988"/>
                <a:gd name="connsiteY616" fmla="*/ 1811338 h 2763207"/>
                <a:gd name="connsiteX617" fmla="*/ 481807 w 2693988"/>
                <a:gd name="connsiteY617" fmla="*/ 1761067 h 2763207"/>
                <a:gd name="connsiteX618" fmla="*/ 524636 w 2693988"/>
                <a:gd name="connsiteY618" fmla="*/ 1753526 h 2763207"/>
                <a:gd name="connsiteX619" fmla="*/ 2034382 w 2693988"/>
                <a:gd name="connsiteY619" fmla="*/ 1741488 h 2763207"/>
                <a:gd name="connsiteX620" fmla="*/ 2083991 w 2693988"/>
                <a:gd name="connsiteY620" fmla="*/ 1840402 h 2763207"/>
                <a:gd name="connsiteX621" fmla="*/ 2083991 w 2693988"/>
                <a:gd name="connsiteY621" fmla="*/ 1870076 h 2763207"/>
                <a:gd name="connsiteX622" fmla="*/ 2034382 w 2693988"/>
                <a:gd name="connsiteY622" fmla="*/ 1850293 h 2763207"/>
                <a:gd name="connsiteX623" fmla="*/ 2024460 w 2693988"/>
                <a:gd name="connsiteY623" fmla="*/ 1761271 h 2763207"/>
                <a:gd name="connsiteX624" fmla="*/ 2034382 w 2693988"/>
                <a:gd name="connsiteY624" fmla="*/ 1741488 h 2763207"/>
                <a:gd name="connsiteX625" fmla="*/ 648935 w 2693988"/>
                <a:gd name="connsiteY625" fmla="*/ 1741488 h 2763207"/>
                <a:gd name="connsiteX626" fmla="*/ 658813 w 2693988"/>
                <a:gd name="connsiteY626" fmla="*/ 1751466 h 2763207"/>
                <a:gd name="connsiteX627" fmla="*/ 599546 w 2693988"/>
                <a:gd name="connsiteY627" fmla="*/ 1801359 h 2763207"/>
                <a:gd name="connsiteX628" fmla="*/ 569913 w 2693988"/>
                <a:gd name="connsiteY628" fmla="*/ 1791381 h 2763207"/>
                <a:gd name="connsiteX629" fmla="*/ 609424 w 2693988"/>
                <a:gd name="connsiteY629" fmla="*/ 1761445 h 2763207"/>
                <a:gd name="connsiteX630" fmla="*/ 648935 w 2693988"/>
                <a:gd name="connsiteY630" fmla="*/ 1741488 h 2763207"/>
                <a:gd name="connsiteX631" fmla="*/ 2044700 w 2693988"/>
                <a:gd name="connsiteY631" fmla="*/ 1731963 h 2763207"/>
                <a:gd name="connsiteX632" fmla="*/ 2073956 w 2693988"/>
                <a:gd name="connsiteY632" fmla="*/ 1790845 h 2763207"/>
                <a:gd name="connsiteX633" fmla="*/ 2112963 w 2693988"/>
                <a:gd name="connsiteY633" fmla="*/ 1810472 h 2763207"/>
                <a:gd name="connsiteX634" fmla="*/ 2112963 w 2693988"/>
                <a:gd name="connsiteY634" fmla="*/ 1830099 h 2763207"/>
                <a:gd name="connsiteX635" fmla="*/ 2093460 w 2693988"/>
                <a:gd name="connsiteY635" fmla="*/ 1830099 h 2763207"/>
                <a:gd name="connsiteX636" fmla="*/ 2044700 w 2693988"/>
                <a:gd name="connsiteY636" fmla="*/ 1731963 h 2763207"/>
                <a:gd name="connsiteX637" fmla="*/ 2182284 w 2693988"/>
                <a:gd name="connsiteY637" fmla="*/ 1722438 h 2763207"/>
                <a:gd name="connsiteX638" fmla="*/ 2260600 w 2693988"/>
                <a:gd name="connsiteY638" fmla="*/ 1761597 h 2763207"/>
                <a:gd name="connsiteX639" fmla="*/ 2260600 w 2693988"/>
                <a:gd name="connsiteY639" fmla="*/ 1781176 h 2763207"/>
                <a:gd name="connsiteX640" fmla="*/ 2221442 w 2693988"/>
                <a:gd name="connsiteY640" fmla="*/ 1761597 h 2763207"/>
                <a:gd name="connsiteX641" fmla="*/ 2211652 w 2693988"/>
                <a:gd name="connsiteY641" fmla="*/ 1742017 h 2763207"/>
                <a:gd name="connsiteX642" fmla="*/ 2152915 w 2693988"/>
                <a:gd name="connsiteY642" fmla="*/ 1732228 h 2763207"/>
                <a:gd name="connsiteX643" fmla="*/ 2143125 w 2693988"/>
                <a:gd name="connsiteY643" fmla="*/ 1732228 h 2763207"/>
                <a:gd name="connsiteX644" fmla="*/ 2182284 w 2693988"/>
                <a:gd name="connsiteY644" fmla="*/ 1722438 h 2763207"/>
                <a:gd name="connsiteX645" fmla="*/ 2308569 w 2693988"/>
                <a:gd name="connsiteY645" fmla="*/ 1720602 h 2763207"/>
                <a:gd name="connsiteX646" fmla="*/ 2369772 w 2693988"/>
                <a:gd name="connsiteY646" fmla="*/ 1762125 h 2763207"/>
                <a:gd name="connsiteX647" fmla="*/ 2369772 w 2693988"/>
                <a:gd name="connsiteY647" fmla="*/ 1801495 h 2763207"/>
                <a:gd name="connsiteX648" fmla="*/ 2330206 w 2693988"/>
                <a:gd name="connsiteY648" fmla="*/ 1791653 h 2763207"/>
                <a:gd name="connsiteX649" fmla="*/ 2270858 w 2693988"/>
                <a:gd name="connsiteY649" fmla="*/ 1781810 h 2763207"/>
                <a:gd name="connsiteX650" fmla="*/ 2280749 w 2693988"/>
                <a:gd name="connsiteY650" fmla="*/ 1762125 h 2763207"/>
                <a:gd name="connsiteX651" fmla="*/ 2251075 w 2693988"/>
                <a:gd name="connsiteY651" fmla="*/ 1722755 h 2763207"/>
                <a:gd name="connsiteX652" fmla="*/ 2280749 w 2693988"/>
                <a:gd name="connsiteY652" fmla="*/ 1722755 h 2763207"/>
                <a:gd name="connsiteX653" fmla="*/ 2308569 w 2693988"/>
                <a:gd name="connsiteY653" fmla="*/ 1720602 h 2763207"/>
                <a:gd name="connsiteX654" fmla="*/ 2054225 w 2693988"/>
                <a:gd name="connsiteY654" fmla="*/ 1712913 h 2763207"/>
                <a:gd name="connsiteX655" fmla="*/ 2143125 w 2693988"/>
                <a:gd name="connsiteY655" fmla="*/ 1761861 h 2763207"/>
                <a:gd name="connsiteX656" fmla="*/ 2133247 w 2693988"/>
                <a:gd name="connsiteY656" fmla="*/ 1771651 h 2763207"/>
                <a:gd name="connsiteX657" fmla="*/ 2054225 w 2693988"/>
                <a:gd name="connsiteY657" fmla="*/ 1722703 h 2763207"/>
                <a:gd name="connsiteX658" fmla="*/ 2054225 w 2693988"/>
                <a:gd name="connsiteY658" fmla="*/ 1712913 h 2763207"/>
                <a:gd name="connsiteX659" fmla="*/ 569546 w 2693988"/>
                <a:gd name="connsiteY659" fmla="*/ 1712913 h 2763207"/>
                <a:gd name="connsiteX660" fmla="*/ 647700 w 2693988"/>
                <a:gd name="connsiteY660" fmla="*/ 1731963 h 2763207"/>
                <a:gd name="connsiteX661" fmla="*/ 628161 w 2693988"/>
                <a:gd name="connsiteY661" fmla="*/ 1741488 h 2763207"/>
                <a:gd name="connsiteX662" fmla="*/ 550007 w 2693988"/>
                <a:gd name="connsiteY662" fmla="*/ 1741488 h 2763207"/>
                <a:gd name="connsiteX663" fmla="*/ 520700 w 2693988"/>
                <a:gd name="connsiteY663" fmla="*/ 1731963 h 2763207"/>
                <a:gd name="connsiteX664" fmla="*/ 569546 w 2693988"/>
                <a:gd name="connsiteY664" fmla="*/ 1712913 h 2763207"/>
                <a:gd name="connsiteX665" fmla="*/ 457810 w 2693988"/>
                <a:gd name="connsiteY665" fmla="*/ 1702253 h 2763207"/>
                <a:gd name="connsiteX666" fmla="*/ 520701 w 2693988"/>
                <a:gd name="connsiteY666" fmla="*/ 1712232 h 2763207"/>
                <a:gd name="connsiteX667" fmla="*/ 500970 w 2693988"/>
                <a:gd name="connsiteY667" fmla="*/ 1742168 h 2763207"/>
                <a:gd name="connsiteX668" fmla="*/ 441779 w 2693988"/>
                <a:gd name="connsiteY668" fmla="*/ 1762125 h 2763207"/>
                <a:gd name="connsiteX669" fmla="*/ 392453 w 2693988"/>
                <a:gd name="connsiteY669" fmla="*/ 1752146 h 2763207"/>
                <a:gd name="connsiteX670" fmla="*/ 402318 w 2693988"/>
                <a:gd name="connsiteY670" fmla="*/ 1722211 h 2763207"/>
                <a:gd name="connsiteX671" fmla="*/ 457810 w 2693988"/>
                <a:gd name="connsiteY671" fmla="*/ 1702253 h 2763207"/>
                <a:gd name="connsiteX672" fmla="*/ 2137066 w 2693988"/>
                <a:gd name="connsiteY672" fmla="*/ 1678186 h 2763207"/>
                <a:gd name="connsiteX673" fmla="*/ 2182813 w 2693988"/>
                <a:gd name="connsiteY673" fmla="*/ 1702991 h 2763207"/>
                <a:gd name="connsiteX674" fmla="*/ 2143248 w 2693988"/>
                <a:gd name="connsiteY674" fmla="*/ 1702991 h 2763207"/>
                <a:gd name="connsiteX675" fmla="*/ 2083899 w 2693988"/>
                <a:gd name="connsiteY675" fmla="*/ 1702991 h 2763207"/>
                <a:gd name="connsiteX676" fmla="*/ 2054225 w 2693988"/>
                <a:gd name="connsiteY676" fmla="*/ 1702991 h 2763207"/>
                <a:gd name="connsiteX677" fmla="*/ 2083899 w 2693988"/>
                <a:gd name="connsiteY677" fmla="*/ 1683147 h 2763207"/>
                <a:gd name="connsiteX678" fmla="*/ 2137066 w 2693988"/>
                <a:gd name="connsiteY678" fmla="*/ 1678186 h 2763207"/>
                <a:gd name="connsiteX679" fmla="*/ 2231904 w 2693988"/>
                <a:gd name="connsiteY679" fmla="*/ 1654175 h 2763207"/>
                <a:gd name="connsiteX680" fmla="*/ 2261211 w 2693988"/>
                <a:gd name="connsiteY680" fmla="*/ 1663965 h 2763207"/>
                <a:gd name="connsiteX681" fmla="*/ 2300288 w 2693988"/>
                <a:gd name="connsiteY681" fmla="*/ 1703123 h 2763207"/>
                <a:gd name="connsiteX682" fmla="*/ 2231904 w 2693988"/>
                <a:gd name="connsiteY682" fmla="*/ 1712913 h 2763207"/>
                <a:gd name="connsiteX683" fmla="*/ 2202596 w 2693988"/>
                <a:gd name="connsiteY683" fmla="*/ 1703123 h 2763207"/>
                <a:gd name="connsiteX684" fmla="*/ 2173288 w 2693988"/>
                <a:gd name="connsiteY684" fmla="*/ 1673754 h 2763207"/>
                <a:gd name="connsiteX685" fmla="*/ 2192827 w 2693988"/>
                <a:gd name="connsiteY685" fmla="*/ 1663965 h 2763207"/>
                <a:gd name="connsiteX686" fmla="*/ 2231904 w 2693988"/>
                <a:gd name="connsiteY686" fmla="*/ 1654175 h 2763207"/>
                <a:gd name="connsiteX687" fmla="*/ 539299 w 2693988"/>
                <a:gd name="connsiteY687" fmla="*/ 1650604 h 2763207"/>
                <a:gd name="connsiteX688" fmla="*/ 559753 w 2693988"/>
                <a:gd name="connsiteY688" fmla="*/ 1653117 h 2763207"/>
                <a:gd name="connsiteX689" fmla="*/ 628651 w 2693988"/>
                <a:gd name="connsiteY689" fmla="*/ 1683280 h 2763207"/>
                <a:gd name="connsiteX690" fmla="*/ 628651 w 2693988"/>
                <a:gd name="connsiteY690" fmla="*/ 1703388 h 2763207"/>
                <a:gd name="connsiteX691" fmla="*/ 540068 w 2693988"/>
                <a:gd name="connsiteY691" fmla="*/ 1703388 h 2763207"/>
                <a:gd name="connsiteX692" fmla="*/ 490855 w 2693988"/>
                <a:gd name="connsiteY692" fmla="*/ 1693334 h 2763207"/>
                <a:gd name="connsiteX693" fmla="*/ 490855 w 2693988"/>
                <a:gd name="connsiteY693" fmla="*/ 1673225 h 2763207"/>
                <a:gd name="connsiteX694" fmla="*/ 539299 w 2693988"/>
                <a:gd name="connsiteY694" fmla="*/ 1650604 h 2763207"/>
                <a:gd name="connsiteX695" fmla="*/ 2142672 w 2693988"/>
                <a:gd name="connsiteY695" fmla="*/ 1624013 h 2763207"/>
                <a:gd name="connsiteX696" fmla="*/ 2201863 w 2693988"/>
                <a:gd name="connsiteY696" fmla="*/ 1643698 h 2763207"/>
                <a:gd name="connsiteX697" fmla="*/ 2162402 w 2693988"/>
                <a:gd name="connsiteY697" fmla="*/ 1673226 h 2763207"/>
                <a:gd name="connsiteX698" fmla="*/ 2063750 w 2693988"/>
                <a:gd name="connsiteY698" fmla="*/ 1673226 h 2763207"/>
                <a:gd name="connsiteX699" fmla="*/ 2142672 w 2693988"/>
                <a:gd name="connsiteY699" fmla="*/ 1624013 h 2763207"/>
                <a:gd name="connsiteX700" fmla="*/ 106998 w 2693988"/>
                <a:gd name="connsiteY700" fmla="*/ 1604963 h 2763207"/>
                <a:gd name="connsiteX701" fmla="*/ 156210 w 2693988"/>
                <a:gd name="connsiteY701" fmla="*/ 1634378 h 2763207"/>
                <a:gd name="connsiteX702" fmla="*/ 166053 w 2693988"/>
                <a:gd name="connsiteY702" fmla="*/ 1703015 h 2763207"/>
                <a:gd name="connsiteX703" fmla="*/ 185738 w 2693988"/>
                <a:gd name="connsiteY703" fmla="*/ 1722625 h 2763207"/>
                <a:gd name="connsiteX704" fmla="*/ 156210 w 2693988"/>
                <a:gd name="connsiteY704" fmla="*/ 1761846 h 2763207"/>
                <a:gd name="connsiteX705" fmla="*/ 87313 w 2693988"/>
                <a:gd name="connsiteY705" fmla="*/ 1703015 h 2763207"/>
                <a:gd name="connsiteX706" fmla="*/ 97155 w 2693988"/>
                <a:gd name="connsiteY706" fmla="*/ 1673599 h 2763207"/>
                <a:gd name="connsiteX707" fmla="*/ 106998 w 2693988"/>
                <a:gd name="connsiteY707" fmla="*/ 1604963 h 2763207"/>
                <a:gd name="connsiteX708" fmla="*/ 579330 w 2693988"/>
                <a:gd name="connsiteY708" fmla="*/ 1593850 h 2763207"/>
                <a:gd name="connsiteX709" fmla="*/ 589178 w 2693988"/>
                <a:gd name="connsiteY709" fmla="*/ 1603687 h 2763207"/>
                <a:gd name="connsiteX710" fmla="*/ 559634 w 2693988"/>
                <a:gd name="connsiteY710" fmla="*/ 1623360 h 2763207"/>
                <a:gd name="connsiteX711" fmla="*/ 382373 w 2693988"/>
                <a:gd name="connsiteY711" fmla="*/ 1672545 h 2763207"/>
                <a:gd name="connsiteX712" fmla="*/ 293742 w 2693988"/>
                <a:gd name="connsiteY712" fmla="*/ 1879118 h 2763207"/>
                <a:gd name="connsiteX713" fmla="*/ 283894 w 2693988"/>
                <a:gd name="connsiteY713" fmla="*/ 1967650 h 2763207"/>
                <a:gd name="connsiteX714" fmla="*/ 293742 w 2693988"/>
                <a:gd name="connsiteY714" fmla="*/ 1977487 h 2763207"/>
                <a:gd name="connsiteX715" fmla="*/ 411916 w 2693988"/>
                <a:gd name="connsiteY715" fmla="*/ 2016834 h 2763207"/>
                <a:gd name="connsiteX716" fmla="*/ 589178 w 2693988"/>
                <a:gd name="connsiteY716" fmla="*/ 2006997 h 2763207"/>
                <a:gd name="connsiteX717" fmla="*/ 746744 w 2693988"/>
                <a:gd name="connsiteY717" fmla="*/ 1869281 h 2763207"/>
                <a:gd name="connsiteX718" fmla="*/ 756592 w 2693988"/>
                <a:gd name="connsiteY718" fmla="*/ 1869281 h 2763207"/>
                <a:gd name="connsiteX719" fmla="*/ 766440 w 2693988"/>
                <a:gd name="connsiteY719" fmla="*/ 1888955 h 2763207"/>
                <a:gd name="connsiteX720" fmla="*/ 589178 w 2693988"/>
                <a:gd name="connsiteY720" fmla="*/ 2066018 h 2763207"/>
                <a:gd name="connsiteX721" fmla="*/ 539939 w 2693988"/>
                <a:gd name="connsiteY721" fmla="*/ 2095529 h 2763207"/>
                <a:gd name="connsiteX722" fmla="*/ 392220 w 2693988"/>
                <a:gd name="connsiteY722" fmla="*/ 2115202 h 2763207"/>
                <a:gd name="connsiteX723" fmla="*/ 382373 w 2693988"/>
                <a:gd name="connsiteY723" fmla="*/ 2115202 h 2763207"/>
                <a:gd name="connsiteX724" fmla="*/ 224806 w 2693988"/>
                <a:gd name="connsiteY724" fmla="*/ 2006997 h 2763207"/>
                <a:gd name="connsiteX725" fmla="*/ 195263 w 2693988"/>
                <a:gd name="connsiteY725" fmla="*/ 1829934 h 2763207"/>
                <a:gd name="connsiteX726" fmla="*/ 274046 w 2693988"/>
                <a:gd name="connsiteY726" fmla="*/ 1692218 h 2763207"/>
                <a:gd name="connsiteX727" fmla="*/ 313437 w 2693988"/>
                <a:gd name="connsiteY727" fmla="*/ 1662708 h 2763207"/>
                <a:gd name="connsiteX728" fmla="*/ 579330 w 2693988"/>
                <a:gd name="connsiteY728" fmla="*/ 1593850 h 2763207"/>
                <a:gd name="connsiteX729" fmla="*/ 88265 w 2693988"/>
                <a:gd name="connsiteY729" fmla="*/ 1593850 h 2763207"/>
                <a:gd name="connsiteX730" fmla="*/ 98108 w 2693988"/>
                <a:gd name="connsiteY730" fmla="*/ 1593850 h 2763207"/>
                <a:gd name="connsiteX731" fmla="*/ 98108 w 2693988"/>
                <a:gd name="connsiteY731" fmla="*/ 1623377 h 2763207"/>
                <a:gd name="connsiteX732" fmla="*/ 68580 w 2693988"/>
                <a:gd name="connsiteY732" fmla="*/ 1702117 h 2763207"/>
                <a:gd name="connsiteX733" fmla="*/ 68580 w 2693988"/>
                <a:gd name="connsiteY733" fmla="*/ 1711960 h 2763207"/>
                <a:gd name="connsiteX734" fmla="*/ 157163 w 2693988"/>
                <a:gd name="connsiteY734" fmla="*/ 1780857 h 2763207"/>
                <a:gd name="connsiteX735" fmla="*/ 157163 w 2693988"/>
                <a:gd name="connsiteY735" fmla="*/ 1790700 h 2763207"/>
                <a:gd name="connsiteX736" fmla="*/ 68580 w 2693988"/>
                <a:gd name="connsiteY736" fmla="*/ 1721802 h 2763207"/>
                <a:gd name="connsiteX737" fmla="*/ 58738 w 2693988"/>
                <a:gd name="connsiteY737" fmla="*/ 1711960 h 2763207"/>
                <a:gd name="connsiteX738" fmla="*/ 78423 w 2693988"/>
                <a:gd name="connsiteY738" fmla="*/ 1652905 h 2763207"/>
                <a:gd name="connsiteX739" fmla="*/ 88265 w 2693988"/>
                <a:gd name="connsiteY739" fmla="*/ 1593850 h 2763207"/>
                <a:gd name="connsiteX740" fmla="*/ 579438 w 2693988"/>
                <a:gd name="connsiteY740" fmla="*/ 1574800 h 2763207"/>
                <a:gd name="connsiteX741" fmla="*/ 569610 w 2693988"/>
                <a:gd name="connsiteY741" fmla="*/ 1584642 h 2763207"/>
                <a:gd name="connsiteX742" fmla="*/ 343581 w 2693988"/>
                <a:gd name="connsiteY742" fmla="*/ 1643697 h 2763207"/>
                <a:gd name="connsiteX743" fmla="*/ 196170 w 2693988"/>
                <a:gd name="connsiteY743" fmla="*/ 1771650 h 2763207"/>
                <a:gd name="connsiteX744" fmla="*/ 215825 w 2693988"/>
                <a:gd name="connsiteY744" fmla="*/ 1958657 h 2763207"/>
                <a:gd name="connsiteX745" fmla="*/ 205997 w 2693988"/>
                <a:gd name="connsiteY745" fmla="*/ 2017712 h 2763207"/>
                <a:gd name="connsiteX746" fmla="*/ 245307 w 2693988"/>
                <a:gd name="connsiteY746" fmla="*/ 2037397 h 2763207"/>
                <a:gd name="connsiteX747" fmla="*/ 402545 w 2693988"/>
                <a:gd name="connsiteY747" fmla="*/ 2135822 h 2763207"/>
                <a:gd name="connsiteX748" fmla="*/ 608920 w 2693988"/>
                <a:gd name="connsiteY748" fmla="*/ 2066925 h 2763207"/>
                <a:gd name="connsiteX749" fmla="*/ 775985 w 2693988"/>
                <a:gd name="connsiteY749" fmla="*/ 1899602 h 2763207"/>
                <a:gd name="connsiteX750" fmla="*/ 785813 w 2693988"/>
                <a:gd name="connsiteY750" fmla="*/ 1899602 h 2763207"/>
                <a:gd name="connsiteX751" fmla="*/ 785813 w 2693988"/>
                <a:gd name="connsiteY751" fmla="*/ 1909445 h 2763207"/>
                <a:gd name="connsiteX752" fmla="*/ 618747 w 2693988"/>
                <a:gd name="connsiteY752" fmla="*/ 2076767 h 2763207"/>
                <a:gd name="connsiteX753" fmla="*/ 520473 w 2693988"/>
                <a:gd name="connsiteY753" fmla="*/ 2145665 h 2763207"/>
                <a:gd name="connsiteX754" fmla="*/ 422200 w 2693988"/>
                <a:gd name="connsiteY754" fmla="*/ 2155507 h 2763207"/>
                <a:gd name="connsiteX755" fmla="*/ 353408 w 2693988"/>
                <a:gd name="connsiteY755" fmla="*/ 2125980 h 2763207"/>
                <a:gd name="connsiteX756" fmla="*/ 215825 w 2693988"/>
                <a:gd name="connsiteY756" fmla="*/ 2037397 h 2763207"/>
                <a:gd name="connsiteX757" fmla="*/ 186343 w 2693988"/>
                <a:gd name="connsiteY757" fmla="*/ 2027555 h 2763207"/>
                <a:gd name="connsiteX758" fmla="*/ 186343 w 2693988"/>
                <a:gd name="connsiteY758" fmla="*/ 1899602 h 2763207"/>
                <a:gd name="connsiteX759" fmla="*/ 166688 w 2693988"/>
                <a:gd name="connsiteY759" fmla="*/ 1850390 h 2763207"/>
                <a:gd name="connsiteX760" fmla="*/ 255134 w 2693988"/>
                <a:gd name="connsiteY760" fmla="*/ 1673225 h 2763207"/>
                <a:gd name="connsiteX761" fmla="*/ 451682 w 2693988"/>
                <a:gd name="connsiteY761" fmla="*/ 1604327 h 2763207"/>
                <a:gd name="connsiteX762" fmla="*/ 579438 w 2693988"/>
                <a:gd name="connsiteY762" fmla="*/ 1574800 h 2763207"/>
                <a:gd name="connsiteX763" fmla="*/ 568964 w 2693988"/>
                <a:gd name="connsiteY763" fmla="*/ 1546420 h 2763207"/>
                <a:gd name="connsiteX764" fmla="*/ 569913 w 2693988"/>
                <a:gd name="connsiteY764" fmla="*/ 1555433 h 2763207"/>
                <a:gd name="connsiteX765" fmla="*/ 550228 w 2693988"/>
                <a:gd name="connsiteY765" fmla="*/ 1555433 h 2763207"/>
                <a:gd name="connsiteX766" fmla="*/ 560070 w 2693988"/>
                <a:gd name="connsiteY766" fmla="*/ 1554203 h 2763207"/>
                <a:gd name="connsiteX767" fmla="*/ 568877 w 2693988"/>
                <a:gd name="connsiteY767" fmla="*/ 1545590 h 2763207"/>
                <a:gd name="connsiteX768" fmla="*/ 569913 w 2693988"/>
                <a:gd name="connsiteY768" fmla="*/ 1545590 h 2763207"/>
                <a:gd name="connsiteX769" fmla="*/ 568964 w 2693988"/>
                <a:gd name="connsiteY769" fmla="*/ 1546420 h 2763207"/>
                <a:gd name="connsiteX770" fmla="*/ 2123347 w 2693988"/>
                <a:gd name="connsiteY770" fmla="*/ 1544638 h 2763207"/>
                <a:gd name="connsiteX771" fmla="*/ 2339767 w 2693988"/>
                <a:gd name="connsiteY771" fmla="*/ 1603659 h 2763207"/>
                <a:gd name="connsiteX772" fmla="*/ 2477489 w 2693988"/>
                <a:gd name="connsiteY772" fmla="*/ 1672517 h 2763207"/>
                <a:gd name="connsiteX773" fmla="*/ 2507001 w 2693988"/>
                <a:gd name="connsiteY773" fmla="*/ 1957785 h 2763207"/>
                <a:gd name="connsiteX774" fmla="*/ 2398791 w 2693988"/>
                <a:gd name="connsiteY774" fmla="*/ 2046317 h 2763207"/>
                <a:gd name="connsiteX775" fmla="*/ 2270906 w 2693988"/>
                <a:gd name="connsiteY775" fmla="*/ 2085664 h 2763207"/>
                <a:gd name="connsiteX776" fmla="*/ 2113509 w 2693988"/>
                <a:gd name="connsiteY776" fmla="*/ 2006969 h 2763207"/>
                <a:gd name="connsiteX777" fmla="*/ 1946275 w 2693988"/>
                <a:gd name="connsiteY777" fmla="*/ 1859417 h 2763207"/>
                <a:gd name="connsiteX778" fmla="*/ 1946275 w 2693988"/>
                <a:gd name="connsiteY778" fmla="*/ 1849580 h 2763207"/>
                <a:gd name="connsiteX779" fmla="*/ 1975787 w 2693988"/>
                <a:gd name="connsiteY779" fmla="*/ 1859417 h 2763207"/>
                <a:gd name="connsiteX780" fmla="*/ 2123347 w 2693988"/>
                <a:gd name="connsiteY780" fmla="*/ 1977459 h 2763207"/>
                <a:gd name="connsiteX781" fmla="*/ 2270906 w 2693988"/>
                <a:gd name="connsiteY781" fmla="*/ 1997132 h 2763207"/>
                <a:gd name="connsiteX782" fmla="*/ 2418465 w 2693988"/>
                <a:gd name="connsiteY782" fmla="*/ 1918438 h 2763207"/>
                <a:gd name="connsiteX783" fmla="*/ 2438140 w 2693988"/>
                <a:gd name="connsiteY783" fmla="*/ 1918438 h 2763207"/>
                <a:gd name="connsiteX784" fmla="*/ 2428303 w 2693988"/>
                <a:gd name="connsiteY784" fmla="*/ 1849580 h 2763207"/>
                <a:gd name="connsiteX785" fmla="*/ 2408628 w 2693988"/>
                <a:gd name="connsiteY785" fmla="*/ 1741375 h 2763207"/>
                <a:gd name="connsiteX786" fmla="*/ 2329930 w 2693988"/>
                <a:gd name="connsiteY786" fmla="*/ 1643006 h 2763207"/>
                <a:gd name="connsiteX787" fmla="*/ 2280743 w 2693988"/>
                <a:gd name="connsiteY787" fmla="*/ 1623333 h 2763207"/>
                <a:gd name="connsiteX788" fmla="*/ 2211882 w 2693988"/>
                <a:gd name="connsiteY788" fmla="*/ 1603659 h 2763207"/>
                <a:gd name="connsiteX789" fmla="*/ 2192208 w 2693988"/>
                <a:gd name="connsiteY789" fmla="*/ 1603659 h 2763207"/>
                <a:gd name="connsiteX790" fmla="*/ 2143021 w 2693988"/>
                <a:gd name="connsiteY790" fmla="*/ 1583985 h 2763207"/>
                <a:gd name="connsiteX791" fmla="*/ 2103672 w 2693988"/>
                <a:gd name="connsiteY791" fmla="*/ 1574148 h 2763207"/>
                <a:gd name="connsiteX792" fmla="*/ 2123347 w 2693988"/>
                <a:gd name="connsiteY792" fmla="*/ 1544638 h 2763207"/>
                <a:gd name="connsiteX793" fmla="*/ 2585086 w 2693988"/>
                <a:gd name="connsiteY793" fmla="*/ 1535113 h 2763207"/>
                <a:gd name="connsiteX794" fmla="*/ 2604771 w 2693988"/>
                <a:gd name="connsiteY794" fmla="*/ 1584502 h 2763207"/>
                <a:gd name="connsiteX795" fmla="*/ 2614613 w 2693988"/>
                <a:gd name="connsiteY795" fmla="*/ 1633891 h 2763207"/>
                <a:gd name="connsiteX796" fmla="*/ 2565401 w 2693988"/>
                <a:gd name="connsiteY796" fmla="*/ 1693157 h 2763207"/>
                <a:gd name="connsiteX797" fmla="*/ 2535873 w 2693988"/>
                <a:gd name="connsiteY797" fmla="*/ 1712913 h 2763207"/>
                <a:gd name="connsiteX798" fmla="*/ 2516188 w 2693988"/>
                <a:gd name="connsiteY798" fmla="*/ 1673402 h 2763207"/>
                <a:gd name="connsiteX799" fmla="*/ 2545716 w 2693988"/>
                <a:gd name="connsiteY799" fmla="*/ 1624013 h 2763207"/>
                <a:gd name="connsiteX800" fmla="*/ 2545716 w 2693988"/>
                <a:gd name="connsiteY800" fmla="*/ 1564746 h 2763207"/>
                <a:gd name="connsiteX801" fmla="*/ 2585086 w 2693988"/>
                <a:gd name="connsiteY801" fmla="*/ 1535113 h 2763207"/>
                <a:gd name="connsiteX802" fmla="*/ 2123870 w 2693988"/>
                <a:gd name="connsiteY802" fmla="*/ 1525588 h 2763207"/>
                <a:gd name="connsiteX803" fmla="*/ 2389341 w 2693988"/>
                <a:gd name="connsiteY803" fmla="*/ 1594449 h 2763207"/>
                <a:gd name="connsiteX804" fmla="*/ 2497496 w 2693988"/>
                <a:gd name="connsiteY804" fmla="*/ 1663310 h 2763207"/>
                <a:gd name="connsiteX805" fmla="*/ 2536825 w 2693988"/>
                <a:gd name="connsiteY805" fmla="*/ 1751846 h 2763207"/>
                <a:gd name="connsiteX806" fmla="*/ 2536825 w 2693988"/>
                <a:gd name="connsiteY806" fmla="*/ 1968266 h 2763207"/>
                <a:gd name="connsiteX807" fmla="*/ 2526993 w 2693988"/>
                <a:gd name="connsiteY807" fmla="*/ 1978103 h 2763207"/>
                <a:gd name="connsiteX808" fmla="*/ 2409006 w 2693988"/>
                <a:gd name="connsiteY808" fmla="*/ 2066639 h 2763207"/>
                <a:gd name="connsiteX809" fmla="*/ 2320516 w 2693988"/>
                <a:gd name="connsiteY809" fmla="*/ 2115825 h 2763207"/>
                <a:gd name="connsiteX810" fmla="*/ 2143535 w 2693988"/>
                <a:gd name="connsiteY810" fmla="*/ 2076476 h 2763207"/>
                <a:gd name="connsiteX811" fmla="*/ 1937058 w 2693988"/>
                <a:gd name="connsiteY811" fmla="*/ 1879730 h 2763207"/>
                <a:gd name="connsiteX812" fmla="*/ 1937058 w 2693988"/>
                <a:gd name="connsiteY812" fmla="*/ 1869893 h 2763207"/>
                <a:gd name="connsiteX813" fmla="*/ 2133703 w 2693988"/>
                <a:gd name="connsiteY813" fmla="*/ 2046964 h 2763207"/>
                <a:gd name="connsiteX814" fmla="*/ 2359845 w 2693988"/>
                <a:gd name="connsiteY814" fmla="*/ 2086314 h 2763207"/>
                <a:gd name="connsiteX815" fmla="*/ 2418838 w 2693988"/>
                <a:gd name="connsiteY815" fmla="*/ 2037127 h 2763207"/>
                <a:gd name="connsiteX816" fmla="*/ 2517161 w 2693988"/>
                <a:gd name="connsiteY816" fmla="*/ 1968266 h 2763207"/>
                <a:gd name="connsiteX817" fmla="*/ 2526993 w 2693988"/>
                <a:gd name="connsiteY817" fmla="*/ 1958429 h 2763207"/>
                <a:gd name="connsiteX818" fmla="*/ 2517161 w 2693988"/>
                <a:gd name="connsiteY818" fmla="*/ 1712496 h 2763207"/>
                <a:gd name="connsiteX819" fmla="*/ 2477832 w 2693988"/>
                <a:gd name="connsiteY819" fmla="*/ 1663310 h 2763207"/>
                <a:gd name="connsiteX820" fmla="*/ 2359845 w 2693988"/>
                <a:gd name="connsiteY820" fmla="*/ 1594449 h 2763207"/>
                <a:gd name="connsiteX821" fmla="*/ 2123870 w 2693988"/>
                <a:gd name="connsiteY821" fmla="*/ 1535425 h 2763207"/>
                <a:gd name="connsiteX822" fmla="*/ 2123870 w 2693988"/>
                <a:gd name="connsiteY822" fmla="*/ 1525588 h 2763207"/>
                <a:gd name="connsiteX823" fmla="*/ 2605405 w 2693988"/>
                <a:gd name="connsiteY823" fmla="*/ 1506538 h 2763207"/>
                <a:gd name="connsiteX824" fmla="*/ 2625090 w 2693988"/>
                <a:gd name="connsiteY824" fmla="*/ 1545696 h 2763207"/>
                <a:gd name="connsiteX825" fmla="*/ 2644775 w 2693988"/>
                <a:gd name="connsiteY825" fmla="*/ 1643592 h 2763207"/>
                <a:gd name="connsiteX826" fmla="*/ 2566035 w 2693988"/>
                <a:gd name="connsiteY826" fmla="*/ 1731698 h 2763207"/>
                <a:gd name="connsiteX827" fmla="*/ 2546350 w 2693988"/>
                <a:gd name="connsiteY827" fmla="*/ 1741488 h 2763207"/>
                <a:gd name="connsiteX828" fmla="*/ 2546350 w 2693988"/>
                <a:gd name="connsiteY828" fmla="*/ 1721909 h 2763207"/>
                <a:gd name="connsiteX829" fmla="*/ 2615248 w 2693988"/>
                <a:gd name="connsiteY829" fmla="*/ 1653382 h 2763207"/>
                <a:gd name="connsiteX830" fmla="*/ 2634933 w 2693988"/>
                <a:gd name="connsiteY830" fmla="*/ 1643592 h 2763207"/>
                <a:gd name="connsiteX831" fmla="*/ 2615248 w 2693988"/>
                <a:gd name="connsiteY831" fmla="*/ 1604434 h 2763207"/>
                <a:gd name="connsiteX832" fmla="*/ 2595563 w 2693988"/>
                <a:gd name="connsiteY832" fmla="*/ 1516327 h 2763207"/>
                <a:gd name="connsiteX833" fmla="*/ 2605405 w 2693988"/>
                <a:gd name="connsiteY833" fmla="*/ 1506538 h 2763207"/>
                <a:gd name="connsiteX834" fmla="*/ 421746 w 2693988"/>
                <a:gd name="connsiteY834" fmla="*/ 1457325 h 2763207"/>
                <a:gd name="connsiteX835" fmla="*/ 441325 w 2693988"/>
                <a:gd name="connsiteY835" fmla="*/ 1467048 h 2763207"/>
                <a:gd name="connsiteX836" fmla="*/ 392377 w 2693988"/>
                <a:gd name="connsiteY836" fmla="*/ 1525389 h 2763207"/>
                <a:gd name="connsiteX837" fmla="*/ 323850 w 2693988"/>
                <a:gd name="connsiteY837" fmla="*/ 1505942 h 2763207"/>
                <a:gd name="connsiteX838" fmla="*/ 363008 w 2693988"/>
                <a:gd name="connsiteY838" fmla="*/ 1467048 h 2763207"/>
                <a:gd name="connsiteX839" fmla="*/ 421746 w 2693988"/>
                <a:gd name="connsiteY839" fmla="*/ 1457325 h 2763207"/>
                <a:gd name="connsiteX840" fmla="*/ 539750 w 2693988"/>
                <a:gd name="connsiteY840" fmla="*/ 1427163 h 2763207"/>
                <a:gd name="connsiteX841" fmla="*/ 539750 w 2693988"/>
                <a:gd name="connsiteY841" fmla="*/ 1437085 h 2763207"/>
                <a:gd name="connsiteX842" fmla="*/ 480695 w 2693988"/>
                <a:gd name="connsiteY842" fmla="*/ 1506538 h 2763207"/>
                <a:gd name="connsiteX843" fmla="*/ 441325 w 2693988"/>
                <a:gd name="connsiteY843" fmla="*/ 1496616 h 2763207"/>
                <a:gd name="connsiteX844" fmla="*/ 451167 w 2693988"/>
                <a:gd name="connsiteY844" fmla="*/ 1476772 h 2763207"/>
                <a:gd name="connsiteX845" fmla="*/ 539750 w 2693988"/>
                <a:gd name="connsiteY845" fmla="*/ 1427163 h 2763207"/>
                <a:gd name="connsiteX846" fmla="*/ 295746 w 2693988"/>
                <a:gd name="connsiteY846" fmla="*/ 1425046 h 2763207"/>
                <a:gd name="connsiteX847" fmla="*/ 304687 w 2693988"/>
                <a:gd name="connsiteY847" fmla="*/ 1427516 h 2763207"/>
                <a:gd name="connsiteX848" fmla="*/ 354013 w 2693988"/>
                <a:gd name="connsiteY848" fmla="*/ 1457149 h 2763207"/>
                <a:gd name="connsiteX849" fmla="*/ 314552 w 2693988"/>
                <a:gd name="connsiteY849" fmla="*/ 1496660 h 2763207"/>
                <a:gd name="connsiteX850" fmla="*/ 245495 w 2693988"/>
                <a:gd name="connsiteY850" fmla="*/ 1486782 h 2763207"/>
                <a:gd name="connsiteX851" fmla="*/ 225765 w 2693988"/>
                <a:gd name="connsiteY851" fmla="*/ 1457149 h 2763207"/>
                <a:gd name="connsiteX852" fmla="*/ 265226 w 2693988"/>
                <a:gd name="connsiteY852" fmla="*/ 1447271 h 2763207"/>
                <a:gd name="connsiteX853" fmla="*/ 295746 w 2693988"/>
                <a:gd name="connsiteY853" fmla="*/ 1425046 h 2763207"/>
                <a:gd name="connsiteX854" fmla="*/ 454544 w 2693988"/>
                <a:gd name="connsiteY854" fmla="*/ 1402970 h 2763207"/>
                <a:gd name="connsiteX855" fmla="*/ 461963 w 2693988"/>
                <a:gd name="connsiteY855" fmla="*/ 1407054 h 2763207"/>
                <a:gd name="connsiteX856" fmla="*/ 363049 w 2693988"/>
                <a:gd name="connsiteY856" fmla="*/ 1457325 h 2763207"/>
                <a:gd name="connsiteX857" fmla="*/ 333375 w 2693988"/>
                <a:gd name="connsiteY857" fmla="*/ 1427162 h 2763207"/>
                <a:gd name="connsiteX858" fmla="*/ 372940 w 2693988"/>
                <a:gd name="connsiteY858" fmla="*/ 1427162 h 2763207"/>
                <a:gd name="connsiteX859" fmla="*/ 432289 w 2693988"/>
                <a:gd name="connsiteY859" fmla="*/ 1417108 h 2763207"/>
                <a:gd name="connsiteX860" fmla="*/ 454544 w 2693988"/>
                <a:gd name="connsiteY860" fmla="*/ 1402970 h 2763207"/>
                <a:gd name="connsiteX861" fmla="*/ 2270858 w 2693988"/>
                <a:gd name="connsiteY861" fmla="*/ 1387475 h 2763207"/>
                <a:gd name="connsiteX862" fmla="*/ 2340098 w 2693988"/>
                <a:gd name="connsiteY862" fmla="*/ 1407054 h 2763207"/>
                <a:gd name="connsiteX863" fmla="*/ 2359880 w 2693988"/>
                <a:gd name="connsiteY863" fmla="*/ 1436423 h 2763207"/>
                <a:gd name="connsiteX864" fmla="*/ 2310424 w 2693988"/>
                <a:gd name="connsiteY864" fmla="*/ 1446213 h 2763207"/>
                <a:gd name="connsiteX865" fmla="*/ 2300532 w 2693988"/>
                <a:gd name="connsiteY865" fmla="*/ 1446213 h 2763207"/>
                <a:gd name="connsiteX866" fmla="*/ 2251075 w 2693988"/>
                <a:gd name="connsiteY866" fmla="*/ 1397265 h 2763207"/>
                <a:gd name="connsiteX867" fmla="*/ 2270858 w 2693988"/>
                <a:gd name="connsiteY867" fmla="*/ 1387475 h 2763207"/>
                <a:gd name="connsiteX868" fmla="*/ 539750 w 2693988"/>
                <a:gd name="connsiteY868" fmla="*/ 1387475 h 2763207"/>
                <a:gd name="connsiteX869" fmla="*/ 539750 w 2693988"/>
                <a:gd name="connsiteY869" fmla="*/ 1397397 h 2763207"/>
                <a:gd name="connsiteX870" fmla="*/ 480695 w 2693988"/>
                <a:gd name="connsiteY870" fmla="*/ 1456928 h 2763207"/>
                <a:gd name="connsiteX871" fmla="*/ 441325 w 2693988"/>
                <a:gd name="connsiteY871" fmla="*/ 1447006 h 2763207"/>
                <a:gd name="connsiteX872" fmla="*/ 461010 w 2693988"/>
                <a:gd name="connsiteY872" fmla="*/ 1427162 h 2763207"/>
                <a:gd name="connsiteX873" fmla="*/ 500380 w 2693988"/>
                <a:gd name="connsiteY873" fmla="*/ 1417240 h 2763207"/>
                <a:gd name="connsiteX874" fmla="*/ 539750 w 2693988"/>
                <a:gd name="connsiteY874" fmla="*/ 1387475 h 2763207"/>
                <a:gd name="connsiteX875" fmla="*/ 2379174 w 2693988"/>
                <a:gd name="connsiteY875" fmla="*/ 1358900 h 2763207"/>
                <a:gd name="connsiteX876" fmla="*/ 2468197 w 2693988"/>
                <a:gd name="connsiteY876" fmla="*/ 1368652 h 2763207"/>
                <a:gd name="connsiteX877" fmla="*/ 2468197 w 2693988"/>
                <a:gd name="connsiteY877" fmla="*/ 1388155 h 2763207"/>
                <a:gd name="connsiteX878" fmla="*/ 2428631 w 2693988"/>
                <a:gd name="connsiteY878" fmla="*/ 1427163 h 2763207"/>
                <a:gd name="connsiteX879" fmla="*/ 2349500 w 2693988"/>
                <a:gd name="connsiteY879" fmla="*/ 1397907 h 2763207"/>
                <a:gd name="connsiteX880" fmla="*/ 2379174 w 2693988"/>
                <a:gd name="connsiteY880" fmla="*/ 1358900 h 2763207"/>
                <a:gd name="connsiteX881" fmla="*/ 2143125 w 2693988"/>
                <a:gd name="connsiteY881" fmla="*/ 1358900 h 2763207"/>
                <a:gd name="connsiteX882" fmla="*/ 2182380 w 2693988"/>
                <a:gd name="connsiteY882" fmla="*/ 1388004 h 2763207"/>
                <a:gd name="connsiteX883" fmla="*/ 2241262 w 2693988"/>
                <a:gd name="connsiteY883" fmla="*/ 1417109 h 2763207"/>
                <a:gd name="connsiteX884" fmla="*/ 2251075 w 2693988"/>
                <a:gd name="connsiteY884" fmla="*/ 1436511 h 2763207"/>
                <a:gd name="connsiteX885" fmla="*/ 2211821 w 2693988"/>
                <a:gd name="connsiteY885" fmla="*/ 1436511 h 2763207"/>
                <a:gd name="connsiteX886" fmla="*/ 2143125 w 2693988"/>
                <a:gd name="connsiteY886" fmla="*/ 1368601 h 2763207"/>
                <a:gd name="connsiteX887" fmla="*/ 2143125 w 2693988"/>
                <a:gd name="connsiteY887" fmla="*/ 1358900 h 2763207"/>
                <a:gd name="connsiteX888" fmla="*/ 357259 w 2693988"/>
                <a:gd name="connsiteY888" fmla="*/ 1351530 h 2763207"/>
                <a:gd name="connsiteX889" fmla="*/ 412751 w 2693988"/>
                <a:gd name="connsiteY889" fmla="*/ 1367745 h 2763207"/>
                <a:gd name="connsiteX890" fmla="*/ 333829 w 2693988"/>
                <a:gd name="connsiteY890" fmla="*/ 1387702 h 2763207"/>
                <a:gd name="connsiteX891" fmla="*/ 383155 w 2693988"/>
                <a:gd name="connsiteY891" fmla="*/ 1397681 h 2763207"/>
                <a:gd name="connsiteX892" fmla="*/ 412751 w 2693988"/>
                <a:gd name="connsiteY892" fmla="*/ 1387702 h 2763207"/>
                <a:gd name="connsiteX893" fmla="*/ 294368 w 2693988"/>
                <a:gd name="connsiteY893" fmla="*/ 1407659 h 2763207"/>
                <a:gd name="connsiteX894" fmla="*/ 274638 w 2693988"/>
                <a:gd name="connsiteY894" fmla="*/ 1387702 h 2763207"/>
                <a:gd name="connsiteX895" fmla="*/ 294368 w 2693988"/>
                <a:gd name="connsiteY895" fmla="*/ 1357766 h 2763207"/>
                <a:gd name="connsiteX896" fmla="*/ 357259 w 2693988"/>
                <a:gd name="connsiteY896" fmla="*/ 1351530 h 2763207"/>
                <a:gd name="connsiteX897" fmla="*/ 459318 w 2693988"/>
                <a:gd name="connsiteY897" fmla="*/ 1349801 h 2763207"/>
                <a:gd name="connsiteX898" fmla="*/ 529907 w 2693988"/>
                <a:gd name="connsiteY898" fmla="*/ 1358220 h 2763207"/>
                <a:gd name="connsiteX899" fmla="*/ 539750 w 2693988"/>
                <a:gd name="connsiteY899" fmla="*/ 1378177 h 2763207"/>
                <a:gd name="connsiteX900" fmla="*/ 451167 w 2693988"/>
                <a:gd name="connsiteY900" fmla="*/ 1388156 h 2763207"/>
                <a:gd name="connsiteX901" fmla="*/ 441325 w 2693988"/>
                <a:gd name="connsiteY901" fmla="*/ 1358220 h 2763207"/>
                <a:gd name="connsiteX902" fmla="*/ 459318 w 2693988"/>
                <a:gd name="connsiteY902" fmla="*/ 1349801 h 2763207"/>
                <a:gd name="connsiteX903" fmla="*/ 2241890 w 2693988"/>
                <a:gd name="connsiteY903" fmla="*/ 1338263 h 2763207"/>
                <a:gd name="connsiteX904" fmla="*/ 2320812 w 2693988"/>
                <a:gd name="connsiteY904" fmla="*/ 1348105 h 2763207"/>
                <a:gd name="connsiteX905" fmla="*/ 2370138 w 2693988"/>
                <a:gd name="connsiteY905" fmla="*/ 1338263 h 2763207"/>
                <a:gd name="connsiteX906" fmla="*/ 2360273 w 2693988"/>
                <a:gd name="connsiteY906" fmla="*/ 1367791 h 2763207"/>
                <a:gd name="connsiteX907" fmla="*/ 2310947 w 2693988"/>
                <a:gd name="connsiteY907" fmla="*/ 1377633 h 2763207"/>
                <a:gd name="connsiteX908" fmla="*/ 2232025 w 2693988"/>
                <a:gd name="connsiteY908" fmla="*/ 1348105 h 2763207"/>
                <a:gd name="connsiteX909" fmla="*/ 2241890 w 2693988"/>
                <a:gd name="connsiteY909" fmla="*/ 1338263 h 2763207"/>
                <a:gd name="connsiteX910" fmla="*/ 243781 w 2693988"/>
                <a:gd name="connsiteY910" fmla="*/ 1336156 h 2763207"/>
                <a:gd name="connsiteX911" fmla="*/ 284163 w 2693988"/>
                <a:gd name="connsiteY911" fmla="*/ 1348521 h 2763207"/>
                <a:gd name="connsiteX912" fmla="*/ 264584 w 2693988"/>
                <a:gd name="connsiteY912" fmla="*/ 1397978 h 2763207"/>
                <a:gd name="connsiteX913" fmla="*/ 274373 w 2693988"/>
                <a:gd name="connsiteY913" fmla="*/ 1417760 h 2763207"/>
                <a:gd name="connsiteX914" fmla="*/ 196057 w 2693988"/>
                <a:gd name="connsiteY914" fmla="*/ 1437543 h 2763207"/>
                <a:gd name="connsiteX915" fmla="*/ 166688 w 2693988"/>
                <a:gd name="connsiteY915" fmla="*/ 1388086 h 2763207"/>
                <a:gd name="connsiteX916" fmla="*/ 196057 w 2693988"/>
                <a:gd name="connsiteY916" fmla="*/ 1338629 h 2763207"/>
                <a:gd name="connsiteX917" fmla="*/ 243781 w 2693988"/>
                <a:gd name="connsiteY917" fmla="*/ 1336156 h 2763207"/>
                <a:gd name="connsiteX918" fmla="*/ 2143125 w 2693988"/>
                <a:gd name="connsiteY918" fmla="*/ 1328738 h 2763207"/>
                <a:gd name="connsiteX919" fmla="*/ 2231231 w 2693988"/>
                <a:gd name="connsiteY919" fmla="*/ 1367745 h 2763207"/>
                <a:gd name="connsiteX920" fmla="*/ 2260600 w 2693988"/>
                <a:gd name="connsiteY920" fmla="*/ 1377497 h 2763207"/>
                <a:gd name="connsiteX921" fmla="*/ 2182284 w 2693988"/>
                <a:gd name="connsiteY921" fmla="*/ 1367745 h 2763207"/>
                <a:gd name="connsiteX922" fmla="*/ 2143125 w 2693988"/>
                <a:gd name="connsiteY922" fmla="*/ 1338490 h 2763207"/>
                <a:gd name="connsiteX923" fmla="*/ 2143125 w 2693988"/>
                <a:gd name="connsiteY923" fmla="*/ 1328738 h 2763207"/>
                <a:gd name="connsiteX924" fmla="*/ 393065 w 2693988"/>
                <a:gd name="connsiteY924" fmla="*/ 1298575 h 2763207"/>
                <a:gd name="connsiteX925" fmla="*/ 452120 w 2693988"/>
                <a:gd name="connsiteY925" fmla="*/ 1328103 h 2763207"/>
                <a:gd name="connsiteX926" fmla="*/ 452120 w 2693988"/>
                <a:gd name="connsiteY926" fmla="*/ 1337945 h 2763207"/>
                <a:gd name="connsiteX927" fmla="*/ 393065 w 2693988"/>
                <a:gd name="connsiteY927" fmla="*/ 1328103 h 2763207"/>
                <a:gd name="connsiteX928" fmla="*/ 373380 w 2693988"/>
                <a:gd name="connsiteY928" fmla="*/ 1328103 h 2763207"/>
                <a:gd name="connsiteX929" fmla="*/ 324167 w 2693988"/>
                <a:gd name="connsiteY929" fmla="*/ 1337945 h 2763207"/>
                <a:gd name="connsiteX930" fmla="*/ 324167 w 2693988"/>
                <a:gd name="connsiteY930" fmla="*/ 1318260 h 2763207"/>
                <a:gd name="connsiteX931" fmla="*/ 393065 w 2693988"/>
                <a:gd name="connsiteY931" fmla="*/ 1298575 h 2763207"/>
                <a:gd name="connsiteX932" fmla="*/ 2202007 w 2693988"/>
                <a:gd name="connsiteY932" fmla="*/ 1289050 h 2763207"/>
                <a:gd name="connsiteX933" fmla="*/ 2251075 w 2693988"/>
                <a:gd name="connsiteY933" fmla="*/ 1308735 h 2763207"/>
                <a:gd name="connsiteX934" fmla="*/ 2231448 w 2693988"/>
                <a:gd name="connsiteY934" fmla="*/ 1328420 h 2763207"/>
                <a:gd name="connsiteX935" fmla="*/ 2143125 w 2693988"/>
                <a:gd name="connsiteY935" fmla="*/ 1318578 h 2763207"/>
                <a:gd name="connsiteX936" fmla="*/ 2143125 w 2693988"/>
                <a:gd name="connsiteY936" fmla="*/ 1308735 h 2763207"/>
                <a:gd name="connsiteX937" fmla="*/ 2202007 w 2693988"/>
                <a:gd name="connsiteY937" fmla="*/ 1289050 h 2763207"/>
                <a:gd name="connsiteX938" fmla="*/ 441613 w 2693988"/>
                <a:gd name="connsiteY938" fmla="*/ 1289050 h 2763207"/>
                <a:gd name="connsiteX939" fmla="*/ 539750 w 2693988"/>
                <a:gd name="connsiteY939" fmla="*/ 1337998 h 2763207"/>
                <a:gd name="connsiteX940" fmla="*/ 539750 w 2693988"/>
                <a:gd name="connsiteY940" fmla="*/ 1347788 h 2763207"/>
                <a:gd name="connsiteX941" fmla="*/ 480868 w 2693988"/>
                <a:gd name="connsiteY941" fmla="*/ 1318419 h 2763207"/>
                <a:gd name="connsiteX942" fmla="*/ 451427 w 2693988"/>
                <a:gd name="connsiteY942" fmla="*/ 1318419 h 2763207"/>
                <a:gd name="connsiteX943" fmla="*/ 431800 w 2693988"/>
                <a:gd name="connsiteY943" fmla="*/ 1298840 h 2763207"/>
                <a:gd name="connsiteX944" fmla="*/ 441613 w 2693988"/>
                <a:gd name="connsiteY944" fmla="*/ 1289050 h 2763207"/>
                <a:gd name="connsiteX945" fmla="*/ 2340098 w 2693988"/>
                <a:gd name="connsiteY945" fmla="*/ 1270000 h 2763207"/>
                <a:gd name="connsiteX946" fmla="*/ 2398713 w 2693988"/>
                <a:gd name="connsiteY946" fmla="*/ 1289504 h 2763207"/>
                <a:gd name="connsiteX947" fmla="*/ 2388944 w 2693988"/>
                <a:gd name="connsiteY947" fmla="*/ 1318759 h 2763207"/>
                <a:gd name="connsiteX948" fmla="*/ 2291252 w 2693988"/>
                <a:gd name="connsiteY948" fmla="*/ 1328511 h 2763207"/>
                <a:gd name="connsiteX949" fmla="*/ 2271713 w 2693988"/>
                <a:gd name="connsiteY949" fmla="*/ 1318759 h 2763207"/>
                <a:gd name="connsiteX950" fmla="*/ 2349867 w 2693988"/>
                <a:gd name="connsiteY950" fmla="*/ 1318759 h 2763207"/>
                <a:gd name="connsiteX951" fmla="*/ 2359636 w 2693988"/>
                <a:gd name="connsiteY951" fmla="*/ 1309007 h 2763207"/>
                <a:gd name="connsiteX952" fmla="*/ 2349867 w 2693988"/>
                <a:gd name="connsiteY952" fmla="*/ 1289504 h 2763207"/>
                <a:gd name="connsiteX953" fmla="*/ 2291252 w 2693988"/>
                <a:gd name="connsiteY953" fmla="*/ 1289504 h 2763207"/>
                <a:gd name="connsiteX954" fmla="*/ 2340098 w 2693988"/>
                <a:gd name="connsiteY954" fmla="*/ 1270000 h 2763207"/>
                <a:gd name="connsiteX955" fmla="*/ 278179 w 2693988"/>
                <a:gd name="connsiteY955" fmla="*/ 1256771 h 2763207"/>
                <a:gd name="connsiteX956" fmla="*/ 303823 w 2693988"/>
                <a:gd name="connsiteY956" fmla="*/ 1269118 h 2763207"/>
                <a:gd name="connsiteX957" fmla="*/ 342900 w 2693988"/>
                <a:gd name="connsiteY957" fmla="*/ 1288874 h 2763207"/>
                <a:gd name="connsiteX958" fmla="*/ 313592 w 2693988"/>
                <a:gd name="connsiteY958" fmla="*/ 1308630 h 2763207"/>
                <a:gd name="connsiteX959" fmla="*/ 303823 w 2693988"/>
                <a:gd name="connsiteY959" fmla="*/ 1338263 h 2763207"/>
                <a:gd name="connsiteX960" fmla="*/ 254977 w 2693988"/>
                <a:gd name="connsiteY960" fmla="*/ 1318507 h 2763207"/>
                <a:gd name="connsiteX961" fmla="*/ 215900 w 2693988"/>
                <a:gd name="connsiteY961" fmla="*/ 1318507 h 2763207"/>
                <a:gd name="connsiteX962" fmla="*/ 245207 w 2693988"/>
                <a:gd name="connsiteY962" fmla="*/ 1259241 h 2763207"/>
                <a:gd name="connsiteX963" fmla="*/ 278179 w 2693988"/>
                <a:gd name="connsiteY963" fmla="*/ 1256771 h 2763207"/>
                <a:gd name="connsiteX964" fmla="*/ 2480775 w 2693988"/>
                <a:gd name="connsiteY964" fmla="*/ 1247279 h 2763207"/>
                <a:gd name="connsiteX965" fmla="*/ 2496650 w 2693988"/>
                <a:gd name="connsiteY965" fmla="*/ 1259682 h 2763207"/>
                <a:gd name="connsiteX966" fmla="*/ 2516188 w 2693988"/>
                <a:gd name="connsiteY966" fmla="*/ 1309291 h 2763207"/>
                <a:gd name="connsiteX967" fmla="*/ 2486881 w 2693988"/>
                <a:gd name="connsiteY967" fmla="*/ 1358901 h 2763207"/>
                <a:gd name="connsiteX968" fmla="*/ 2389188 w 2693988"/>
                <a:gd name="connsiteY968" fmla="*/ 1339057 h 2763207"/>
                <a:gd name="connsiteX969" fmla="*/ 2408727 w 2693988"/>
                <a:gd name="connsiteY969" fmla="*/ 1299369 h 2763207"/>
                <a:gd name="connsiteX970" fmla="*/ 2398957 w 2693988"/>
                <a:gd name="connsiteY970" fmla="*/ 1269604 h 2763207"/>
                <a:gd name="connsiteX971" fmla="*/ 2457573 w 2693988"/>
                <a:gd name="connsiteY971" fmla="*/ 1249760 h 2763207"/>
                <a:gd name="connsiteX972" fmla="*/ 2480775 w 2693988"/>
                <a:gd name="connsiteY972" fmla="*/ 1247279 h 2763207"/>
                <a:gd name="connsiteX973" fmla="*/ 490537 w 2693988"/>
                <a:gd name="connsiteY973" fmla="*/ 1239838 h 2763207"/>
                <a:gd name="connsiteX974" fmla="*/ 519906 w 2693988"/>
                <a:gd name="connsiteY974" fmla="*/ 1269603 h 2763207"/>
                <a:gd name="connsiteX975" fmla="*/ 539485 w 2693988"/>
                <a:gd name="connsiteY975" fmla="*/ 1319213 h 2763207"/>
                <a:gd name="connsiteX976" fmla="*/ 451379 w 2693988"/>
                <a:gd name="connsiteY976" fmla="*/ 1269603 h 2763207"/>
                <a:gd name="connsiteX977" fmla="*/ 441589 w 2693988"/>
                <a:gd name="connsiteY977" fmla="*/ 1249760 h 2763207"/>
                <a:gd name="connsiteX978" fmla="*/ 490537 w 2693988"/>
                <a:gd name="connsiteY978" fmla="*/ 1239838 h 2763207"/>
                <a:gd name="connsiteX979" fmla="*/ 2323386 w 2693988"/>
                <a:gd name="connsiteY979" fmla="*/ 1230540 h 2763207"/>
                <a:gd name="connsiteX980" fmla="*/ 2360296 w 2693988"/>
                <a:gd name="connsiteY980" fmla="*/ 1250043 h 2763207"/>
                <a:gd name="connsiteX981" fmla="*/ 2350453 w 2693988"/>
                <a:gd name="connsiteY981" fmla="*/ 1259795 h 2763207"/>
                <a:gd name="connsiteX982" fmla="*/ 2320926 w 2693988"/>
                <a:gd name="connsiteY982" fmla="*/ 1259795 h 2763207"/>
                <a:gd name="connsiteX983" fmla="*/ 2281555 w 2693988"/>
                <a:gd name="connsiteY983" fmla="*/ 1250043 h 2763207"/>
                <a:gd name="connsiteX984" fmla="*/ 2222500 w 2693988"/>
                <a:gd name="connsiteY984" fmla="*/ 1279299 h 2763207"/>
                <a:gd name="connsiteX985" fmla="*/ 2271713 w 2693988"/>
                <a:gd name="connsiteY985" fmla="*/ 1240292 h 2763207"/>
                <a:gd name="connsiteX986" fmla="*/ 2323386 w 2693988"/>
                <a:gd name="connsiteY986" fmla="*/ 1230540 h 2763207"/>
                <a:gd name="connsiteX987" fmla="*/ 353219 w 2693988"/>
                <a:gd name="connsiteY987" fmla="*/ 1230313 h 2763207"/>
                <a:gd name="connsiteX988" fmla="*/ 441325 w 2693988"/>
                <a:gd name="connsiteY988" fmla="*/ 1279261 h 2763207"/>
                <a:gd name="connsiteX989" fmla="*/ 411956 w 2693988"/>
                <a:gd name="connsiteY989" fmla="*/ 1289051 h 2763207"/>
                <a:gd name="connsiteX990" fmla="*/ 363008 w 2693988"/>
                <a:gd name="connsiteY990" fmla="*/ 1289051 h 2763207"/>
                <a:gd name="connsiteX991" fmla="*/ 323850 w 2693988"/>
                <a:gd name="connsiteY991" fmla="*/ 1249892 h 2763207"/>
                <a:gd name="connsiteX992" fmla="*/ 353219 w 2693988"/>
                <a:gd name="connsiteY992" fmla="*/ 1230313 h 2763207"/>
                <a:gd name="connsiteX993" fmla="*/ 2216268 w 2693988"/>
                <a:gd name="connsiteY993" fmla="*/ 1230083 h 2763207"/>
                <a:gd name="connsiteX994" fmla="*/ 2251075 w 2693988"/>
                <a:gd name="connsiteY994" fmla="*/ 1230540 h 2763207"/>
                <a:gd name="connsiteX995" fmla="*/ 2251075 w 2693988"/>
                <a:gd name="connsiteY995" fmla="*/ 1240292 h 2763207"/>
                <a:gd name="connsiteX996" fmla="*/ 2221634 w 2693988"/>
                <a:gd name="connsiteY996" fmla="*/ 1250043 h 2763207"/>
                <a:gd name="connsiteX997" fmla="*/ 2152939 w 2693988"/>
                <a:gd name="connsiteY997" fmla="*/ 1289051 h 2763207"/>
                <a:gd name="connsiteX998" fmla="*/ 2143125 w 2693988"/>
                <a:gd name="connsiteY998" fmla="*/ 1289051 h 2763207"/>
                <a:gd name="connsiteX999" fmla="*/ 2216268 w 2693988"/>
                <a:gd name="connsiteY999" fmla="*/ 1230083 h 2763207"/>
                <a:gd name="connsiteX1000" fmla="*/ 2388961 w 2693988"/>
                <a:gd name="connsiteY1000" fmla="*/ 1181735 h 2763207"/>
                <a:gd name="connsiteX1001" fmla="*/ 2447472 w 2693988"/>
                <a:gd name="connsiteY1001" fmla="*/ 1201420 h 2763207"/>
                <a:gd name="connsiteX1002" fmla="*/ 2466975 w 2693988"/>
                <a:gd name="connsiteY1002" fmla="*/ 1230947 h 2763207"/>
                <a:gd name="connsiteX1003" fmla="*/ 2408465 w 2693988"/>
                <a:gd name="connsiteY1003" fmla="*/ 1240790 h 2763207"/>
                <a:gd name="connsiteX1004" fmla="*/ 2379209 w 2693988"/>
                <a:gd name="connsiteY1004" fmla="*/ 1260475 h 2763207"/>
                <a:gd name="connsiteX1005" fmla="*/ 2330450 w 2693988"/>
                <a:gd name="connsiteY1005" fmla="*/ 1221105 h 2763207"/>
                <a:gd name="connsiteX1006" fmla="*/ 2388961 w 2693988"/>
                <a:gd name="connsiteY1006" fmla="*/ 1181735 h 2763207"/>
                <a:gd name="connsiteX1007" fmla="*/ 2217262 w 2693988"/>
                <a:gd name="connsiteY1007" fmla="*/ 1177727 h 2763207"/>
                <a:gd name="connsiteX1008" fmla="*/ 2232025 w 2693988"/>
                <a:gd name="connsiteY1008" fmla="*/ 1181417 h 2763207"/>
                <a:gd name="connsiteX1009" fmla="*/ 2222183 w 2693988"/>
                <a:gd name="connsiteY1009" fmla="*/ 1220787 h 2763207"/>
                <a:gd name="connsiteX1010" fmla="*/ 2143443 w 2693988"/>
                <a:gd name="connsiteY1010" fmla="*/ 1270000 h 2763207"/>
                <a:gd name="connsiteX1011" fmla="*/ 2133600 w 2693988"/>
                <a:gd name="connsiteY1011" fmla="*/ 1260157 h 2763207"/>
                <a:gd name="connsiteX1012" fmla="*/ 2202498 w 2693988"/>
                <a:gd name="connsiteY1012" fmla="*/ 1181417 h 2763207"/>
                <a:gd name="connsiteX1013" fmla="*/ 2217262 w 2693988"/>
                <a:gd name="connsiteY1013" fmla="*/ 1177727 h 2763207"/>
                <a:gd name="connsiteX1014" fmla="*/ 2290618 w 2693988"/>
                <a:gd name="connsiteY1014" fmla="*/ 1160860 h 2763207"/>
                <a:gd name="connsiteX1015" fmla="*/ 2349500 w 2693988"/>
                <a:gd name="connsiteY1015" fmla="*/ 1180703 h 2763207"/>
                <a:gd name="connsiteX1016" fmla="*/ 2320059 w 2693988"/>
                <a:gd name="connsiteY1016" fmla="*/ 1210469 h 2763207"/>
                <a:gd name="connsiteX1017" fmla="*/ 2270991 w 2693988"/>
                <a:gd name="connsiteY1017" fmla="*/ 1230313 h 2763207"/>
                <a:gd name="connsiteX1018" fmla="*/ 2241550 w 2693988"/>
                <a:gd name="connsiteY1018" fmla="*/ 1210469 h 2763207"/>
                <a:gd name="connsiteX1019" fmla="*/ 2290618 w 2693988"/>
                <a:gd name="connsiteY1019" fmla="*/ 1160860 h 2763207"/>
                <a:gd name="connsiteX1020" fmla="*/ 272895 w 2693988"/>
                <a:gd name="connsiteY1020" fmla="*/ 1137273 h 2763207"/>
                <a:gd name="connsiteX1021" fmla="*/ 402590 w 2693988"/>
                <a:gd name="connsiteY1021" fmla="*/ 1161733 h 2763207"/>
                <a:gd name="connsiteX1022" fmla="*/ 451803 w 2693988"/>
                <a:gd name="connsiteY1022" fmla="*/ 1171575 h 2763207"/>
                <a:gd name="connsiteX1023" fmla="*/ 550228 w 2693988"/>
                <a:gd name="connsiteY1023" fmla="*/ 1191260 h 2763207"/>
                <a:gd name="connsiteX1024" fmla="*/ 540385 w 2693988"/>
                <a:gd name="connsiteY1024" fmla="*/ 1220788 h 2763207"/>
                <a:gd name="connsiteX1025" fmla="*/ 412433 w 2693988"/>
                <a:gd name="connsiteY1025" fmla="*/ 1201103 h 2763207"/>
                <a:gd name="connsiteX1026" fmla="*/ 274637 w 2693988"/>
                <a:gd name="connsiteY1026" fmla="*/ 1201103 h 2763207"/>
                <a:gd name="connsiteX1027" fmla="*/ 117157 w 2693988"/>
                <a:gd name="connsiteY1027" fmla="*/ 1368425 h 2763207"/>
                <a:gd name="connsiteX1028" fmla="*/ 107315 w 2693988"/>
                <a:gd name="connsiteY1028" fmla="*/ 1388110 h 2763207"/>
                <a:gd name="connsiteX1029" fmla="*/ 176212 w 2693988"/>
                <a:gd name="connsiteY1029" fmla="*/ 1476693 h 2763207"/>
                <a:gd name="connsiteX1030" fmla="*/ 215582 w 2693988"/>
                <a:gd name="connsiteY1030" fmla="*/ 1525905 h 2763207"/>
                <a:gd name="connsiteX1031" fmla="*/ 382905 w 2693988"/>
                <a:gd name="connsiteY1031" fmla="*/ 1565275 h 2763207"/>
                <a:gd name="connsiteX1032" fmla="*/ 550228 w 2693988"/>
                <a:gd name="connsiteY1032" fmla="*/ 1516063 h 2763207"/>
                <a:gd name="connsiteX1033" fmla="*/ 567452 w 2693988"/>
                <a:gd name="connsiteY1033" fmla="*/ 1532057 h 2763207"/>
                <a:gd name="connsiteX1034" fmla="*/ 568877 w 2693988"/>
                <a:gd name="connsiteY1034" fmla="*/ 1545590 h 2763207"/>
                <a:gd name="connsiteX1035" fmla="*/ 560070 w 2693988"/>
                <a:gd name="connsiteY1035" fmla="*/ 1545590 h 2763207"/>
                <a:gd name="connsiteX1036" fmla="*/ 550228 w 2693988"/>
                <a:gd name="connsiteY1036" fmla="*/ 1545590 h 2763207"/>
                <a:gd name="connsiteX1037" fmla="*/ 294323 w 2693988"/>
                <a:gd name="connsiteY1037" fmla="*/ 1614488 h 2763207"/>
                <a:gd name="connsiteX1038" fmla="*/ 146685 w 2693988"/>
                <a:gd name="connsiteY1038" fmla="*/ 1584960 h 2763207"/>
                <a:gd name="connsiteX1039" fmla="*/ 58102 w 2693988"/>
                <a:gd name="connsiteY1039" fmla="*/ 1437323 h 2763207"/>
                <a:gd name="connsiteX1040" fmla="*/ 38417 w 2693988"/>
                <a:gd name="connsiteY1040" fmla="*/ 1397953 h 2763207"/>
                <a:gd name="connsiteX1041" fmla="*/ 48260 w 2693988"/>
                <a:gd name="connsiteY1041" fmla="*/ 1368425 h 2763207"/>
                <a:gd name="connsiteX1042" fmla="*/ 97472 w 2693988"/>
                <a:gd name="connsiteY1042" fmla="*/ 1240473 h 2763207"/>
                <a:gd name="connsiteX1043" fmla="*/ 166370 w 2693988"/>
                <a:gd name="connsiteY1043" fmla="*/ 1151890 h 2763207"/>
                <a:gd name="connsiteX1044" fmla="*/ 226809 w 2693988"/>
                <a:gd name="connsiteY1044" fmla="*/ 1138203 h 2763207"/>
                <a:gd name="connsiteX1045" fmla="*/ 272895 w 2693988"/>
                <a:gd name="connsiteY1045" fmla="*/ 1137273 h 2763207"/>
                <a:gd name="connsiteX1046" fmla="*/ 245212 w 2693988"/>
                <a:gd name="connsiteY1046" fmla="*/ 1101725 h 2763207"/>
                <a:gd name="connsiteX1047" fmla="*/ 490424 w 2693988"/>
                <a:gd name="connsiteY1047" fmla="*/ 1151051 h 2763207"/>
                <a:gd name="connsiteX1048" fmla="*/ 549275 w 2693988"/>
                <a:gd name="connsiteY1048" fmla="*/ 1170781 h 2763207"/>
                <a:gd name="connsiteX1049" fmla="*/ 549275 w 2693988"/>
                <a:gd name="connsiteY1049" fmla="*/ 1180646 h 2763207"/>
                <a:gd name="connsiteX1050" fmla="*/ 205978 w 2693988"/>
                <a:gd name="connsiteY1050" fmla="*/ 1121455 h 2763207"/>
                <a:gd name="connsiteX1051" fmla="*/ 166744 w 2693988"/>
                <a:gd name="connsiteY1051" fmla="*/ 1131320 h 2763207"/>
                <a:gd name="connsiteX1052" fmla="*/ 68659 w 2693988"/>
                <a:gd name="connsiteY1052" fmla="*/ 1279298 h 2763207"/>
                <a:gd name="connsiteX1053" fmla="*/ 19617 w 2693988"/>
                <a:gd name="connsiteY1053" fmla="*/ 1387815 h 2763207"/>
                <a:gd name="connsiteX1054" fmla="*/ 58851 w 2693988"/>
                <a:gd name="connsiteY1054" fmla="*/ 1476602 h 2763207"/>
                <a:gd name="connsiteX1055" fmla="*/ 147127 w 2693988"/>
                <a:gd name="connsiteY1055" fmla="*/ 1594984 h 2763207"/>
                <a:gd name="connsiteX1056" fmla="*/ 323680 w 2693988"/>
                <a:gd name="connsiteY1056" fmla="*/ 1624579 h 2763207"/>
                <a:gd name="connsiteX1057" fmla="*/ 460998 w 2693988"/>
                <a:gd name="connsiteY1057" fmla="*/ 1585119 h 2763207"/>
                <a:gd name="connsiteX1058" fmla="*/ 510041 w 2693988"/>
                <a:gd name="connsiteY1058" fmla="*/ 1565388 h 2763207"/>
                <a:gd name="connsiteX1059" fmla="*/ 539466 w 2693988"/>
                <a:gd name="connsiteY1059" fmla="*/ 1565388 h 2763207"/>
                <a:gd name="connsiteX1060" fmla="*/ 480615 w 2693988"/>
                <a:gd name="connsiteY1060" fmla="*/ 1585119 h 2763207"/>
                <a:gd name="connsiteX1061" fmla="*/ 333488 w 2693988"/>
                <a:gd name="connsiteY1061" fmla="*/ 1624579 h 2763207"/>
                <a:gd name="connsiteX1062" fmla="*/ 205978 w 2693988"/>
                <a:gd name="connsiteY1062" fmla="*/ 1644310 h 2763207"/>
                <a:gd name="connsiteX1063" fmla="*/ 58851 w 2693988"/>
                <a:gd name="connsiteY1063" fmla="*/ 1516062 h 2763207"/>
                <a:gd name="connsiteX1064" fmla="*/ 19617 w 2693988"/>
                <a:gd name="connsiteY1064" fmla="*/ 1417411 h 2763207"/>
                <a:gd name="connsiteX1065" fmla="*/ 0 w 2693988"/>
                <a:gd name="connsiteY1065" fmla="*/ 1387815 h 2763207"/>
                <a:gd name="connsiteX1066" fmla="*/ 68659 w 2693988"/>
                <a:gd name="connsiteY1066" fmla="*/ 1239837 h 2763207"/>
                <a:gd name="connsiteX1067" fmla="*/ 98085 w 2693988"/>
                <a:gd name="connsiteY1067" fmla="*/ 1180646 h 2763207"/>
                <a:gd name="connsiteX1068" fmla="*/ 245212 w 2693988"/>
                <a:gd name="connsiteY1068" fmla="*/ 1101725 h 2763207"/>
                <a:gd name="connsiteX1069" fmla="*/ 2418081 w 2693988"/>
                <a:gd name="connsiteY1069" fmla="*/ 1052513 h 2763207"/>
                <a:gd name="connsiteX1070" fmla="*/ 2575561 w 2693988"/>
                <a:gd name="connsiteY1070" fmla="*/ 1151187 h 2763207"/>
                <a:gd name="connsiteX1071" fmla="*/ 2654301 w 2693988"/>
                <a:gd name="connsiteY1071" fmla="*/ 1289331 h 2763207"/>
                <a:gd name="connsiteX1072" fmla="*/ 2624774 w 2693988"/>
                <a:gd name="connsiteY1072" fmla="*/ 1328800 h 2763207"/>
                <a:gd name="connsiteX1073" fmla="*/ 2595246 w 2693988"/>
                <a:gd name="connsiteY1073" fmla="*/ 1437342 h 2763207"/>
                <a:gd name="connsiteX1074" fmla="*/ 2467294 w 2693988"/>
                <a:gd name="connsiteY1074" fmla="*/ 1545883 h 2763207"/>
                <a:gd name="connsiteX1075" fmla="*/ 2201546 w 2693988"/>
                <a:gd name="connsiteY1075" fmla="*/ 1506414 h 2763207"/>
                <a:gd name="connsiteX1076" fmla="*/ 2132648 w 2693988"/>
                <a:gd name="connsiteY1076" fmla="*/ 1486679 h 2763207"/>
                <a:gd name="connsiteX1077" fmla="*/ 2132648 w 2693988"/>
                <a:gd name="connsiteY1077" fmla="*/ 1457077 h 2763207"/>
                <a:gd name="connsiteX1078" fmla="*/ 2181861 w 2693988"/>
                <a:gd name="connsiteY1078" fmla="*/ 1457077 h 2763207"/>
                <a:gd name="connsiteX1079" fmla="*/ 2339341 w 2693988"/>
                <a:gd name="connsiteY1079" fmla="*/ 1496546 h 2763207"/>
                <a:gd name="connsiteX1080" fmla="*/ 2378711 w 2693988"/>
                <a:gd name="connsiteY1080" fmla="*/ 1496546 h 2763207"/>
                <a:gd name="connsiteX1081" fmla="*/ 2467294 w 2693988"/>
                <a:gd name="connsiteY1081" fmla="*/ 1466944 h 2763207"/>
                <a:gd name="connsiteX1082" fmla="*/ 2575561 w 2693988"/>
                <a:gd name="connsiteY1082" fmla="*/ 1309066 h 2763207"/>
                <a:gd name="connsiteX1083" fmla="*/ 2565719 w 2693988"/>
                <a:gd name="connsiteY1083" fmla="*/ 1299198 h 2763207"/>
                <a:gd name="connsiteX1084" fmla="*/ 2467294 w 2693988"/>
                <a:gd name="connsiteY1084" fmla="*/ 1161054 h 2763207"/>
                <a:gd name="connsiteX1085" fmla="*/ 2329498 w 2693988"/>
                <a:gd name="connsiteY1085" fmla="*/ 1101850 h 2763207"/>
                <a:gd name="connsiteX1086" fmla="*/ 2122806 w 2693988"/>
                <a:gd name="connsiteY1086" fmla="*/ 1161054 h 2763207"/>
                <a:gd name="connsiteX1087" fmla="*/ 2112963 w 2693988"/>
                <a:gd name="connsiteY1087" fmla="*/ 1131452 h 2763207"/>
                <a:gd name="connsiteX1088" fmla="*/ 2112963 w 2693988"/>
                <a:gd name="connsiteY1088" fmla="*/ 1121585 h 2763207"/>
                <a:gd name="connsiteX1089" fmla="*/ 2418081 w 2693988"/>
                <a:gd name="connsiteY1089" fmla="*/ 1052513 h 2763207"/>
                <a:gd name="connsiteX1090" fmla="*/ 2396714 w 2693988"/>
                <a:gd name="connsiteY1090" fmla="*/ 1024853 h 2763207"/>
                <a:gd name="connsiteX1091" fmla="*/ 2536508 w 2693988"/>
                <a:gd name="connsiteY1091" fmla="*/ 1063543 h 2763207"/>
                <a:gd name="connsiteX1092" fmla="*/ 2556193 w 2693988"/>
                <a:gd name="connsiteY1092" fmla="*/ 1073369 h 2763207"/>
                <a:gd name="connsiteX1093" fmla="*/ 2664461 w 2693988"/>
                <a:gd name="connsiteY1093" fmla="*/ 1250239 h 2763207"/>
                <a:gd name="connsiteX1094" fmla="*/ 2693988 w 2693988"/>
                <a:gd name="connsiteY1094" fmla="*/ 1299369 h 2763207"/>
                <a:gd name="connsiteX1095" fmla="*/ 2625091 w 2693988"/>
                <a:gd name="connsiteY1095" fmla="*/ 1427108 h 2763207"/>
                <a:gd name="connsiteX1096" fmla="*/ 2575878 w 2693988"/>
                <a:gd name="connsiteY1096" fmla="*/ 1525369 h 2763207"/>
                <a:gd name="connsiteX1097" fmla="*/ 2526666 w 2693988"/>
                <a:gd name="connsiteY1097" fmla="*/ 1564674 h 2763207"/>
                <a:gd name="connsiteX1098" fmla="*/ 2467611 w 2693988"/>
                <a:gd name="connsiteY1098" fmla="*/ 1574500 h 2763207"/>
                <a:gd name="connsiteX1099" fmla="*/ 2418398 w 2693988"/>
                <a:gd name="connsiteY1099" fmla="*/ 1574500 h 2763207"/>
                <a:gd name="connsiteX1100" fmla="*/ 2329816 w 2693988"/>
                <a:gd name="connsiteY1100" fmla="*/ 1554848 h 2763207"/>
                <a:gd name="connsiteX1101" fmla="*/ 2123123 w 2693988"/>
                <a:gd name="connsiteY1101" fmla="*/ 1505717 h 2763207"/>
                <a:gd name="connsiteX1102" fmla="*/ 2142808 w 2693988"/>
                <a:gd name="connsiteY1102" fmla="*/ 1505717 h 2763207"/>
                <a:gd name="connsiteX1103" fmla="*/ 2408556 w 2693988"/>
                <a:gd name="connsiteY1103" fmla="*/ 1564674 h 2763207"/>
                <a:gd name="connsiteX1104" fmla="*/ 2556193 w 2693988"/>
                <a:gd name="connsiteY1104" fmla="*/ 1515543 h 2763207"/>
                <a:gd name="connsiteX1105" fmla="*/ 2615248 w 2693988"/>
                <a:gd name="connsiteY1105" fmla="*/ 1397630 h 2763207"/>
                <a:gd name="connsiteX1106" fmla="*/ 2664461 w 2693988"/>
                <a:gd name="connsiteY1106" fmla="*/ 1299369 h 2763207"/>
                <a:gd name="connsiteX1107" fmla="*/ 2664461 w 2693988"/>
                <a:gd name="connsiteY1107" fmla="*/ 1289543 h 2763207"/>
                <a:gd name="connsiteX1108" fmla="*/ 2575878 w 2693988"/>
                <a:gd name="connsiteY1108" fmla="*/ 1122500 h 2763207"/>
                <a:gd name="connsiteX1109" fmla="*/ 2388871 w 2693988"/>
                <a:gd name="connsiteY1109" fmla="*/ 1043891 h 2763207"/>
                <a:gd name="connsiteX1110" fmla="*/ 2339658 w 2693988"/>
                <a:gd name="connsiteY1110" fmla="*/ 1053717 h 2763207"/>
                <a:gd name="connsiteX1111" fmla="*/ 2113281 w 2693988"/>
                <a:gd name="connsiteY1111" fmla="*/ 1112674 h 2763207"/>
                <a:gd name="connsiteX1112" fmla="*/ 2113281 w 2693988"/>
                <a:gd name="connsiteY1112" fmla="*/ 1102848 h 2763207"/>
                <a:gd name="connsiteX1113" fmla="*/ 2270761 w 2693988"/>
                <a:gd name="connsiteY1113" fmla="*/ 1063543 h 2763207"/>
                <a:gd name="connsiteX1114" fmla="*/ 2349501 w 2693988"/>
                <a:gd name="connsiteY1114" fmla="*/ 1034065 h 2763207"/>
                <a:gd name="connsiteX1115" fmla="*/ 2396714 w 2693988"/>
                <a:gd name="connsiteY1115" fmla="*/ 1024853 h 2763207"/>
                <a:gd name="connsiteX1116" fmla="*/ 510949 w 2693988"/>
                <a:gd name="connsiteY1116" fmla="*/ 1003300 h 2763207"/>
                <a:gd name="connsiteX1117" fmla="*/ 580005 w 2693988"/>
                <a:gd name="connsiteY1117" fmla="*/ 1013354 h 2763207"/>
                <a:gd name="connsiteX1118" fmla="*/ 609601 w 2693988"/>
                <a:gd name="connsiteY1118" fmla="*/ 1003300 h 2763207"/>
                <a:gd name="connsiteX1119" fmla="*/ 570140 w 2693988"/>
                <a:gd name="connsiteY1119" fmla="*/ 1043517 h 2763207"/>
                <a:gd name="connsiteX1120" fmla="*/ 481353 w 2693988"/>
                <a:gd name="connsiteY1120" fmla="*/ 1043517 h 2763207"/>
                <a:gd name="connsiteX1121" fmla="*/ 471488 w 2693988"/>
                <a:gd name="connsiteY1121" fmla="*/ 1023408 h 2763207"/>
                <a:gd name="connsiteX1122" fmla="*/ 510949 w 2693988"/>
                <a:gd name="connsiteY1122" fmla="*/ 1003300 h 2763207"/>
                <a:gd name="connsiteX1123" fmla="*/ 146772 w 2693988"/>
                <a:gd name="connsiteY1123" fmla="*/ 984250 h 2763207"/>
                <a:gd name="connsiteX1124" fmla="*/ 176213 w 2693988"/>
                <a:gd name="connsiteY1124" fmla="*/ 1023471 h 2763207"/>
                <a:gd name="connsiteX1125" fmla="*/ 136958 w 2693988"/>
                <a:gd name="connsiteY1125" fmla="*/ 1101912 h 2763207"/>
                <a:gd name="connsiteX1126" fmla="*/ 146772 w 2693988"/>
                <a:gd name="connsiteY1126" fmla="*/ 1121522 h 2763207"/>
                <a:gd name="connsiteX1127" fmla="*/ 107517 w 2693988"/>
                <a:gd name="connsiteY1127" fmla="*/ 1150938 h 2763207"/>
                <a:gd name="connsiteX1128" fmla="*/ 97704 w 2693988"/>
                <a:gd name="connsiteY1128" fmla="*/ 1141133 h 2763207"/>
                <a:gd name="connsiteX1129" fmla="*/ 68263 w 2693988"/>
                <a:gd name="connsiteY1129" fmla="*/ 1052886 h 2763207"/>
                <a:gd name="connsiteX1130" fmla="*/ 97704 w 2693988"/>
                <a:gd name="connsiteY1130" fmla="*/ 1013665 h 2763207"/>
                <a:gd name="connsiteX1131" fmla="*/ 146772 w 2693988"/>
                <a:gd name="connsiteY1131" fmla="*/ 984250 h 2763207"/>
                <a:gd name="connsiteX1132" fmla="*/ 530802 w 2693988"/>
                <a:gd name="connsiteY1132" fmla="*/ 972344 h 2763207"/>
                <a:gd name="connsiteX1133" fmla="*/ 550429 w 2693988"/>
                <a:gd name="connsiteY1133" fmla="*/ 984250 h 2763207"/>
                <a:gd name="connsiteX1134" fmla="*/ 609311 w 2693988"/>
                <a:gd name="connsiteY1134" fmla="*/ 974725 h 2763207"/>
                <a:gd name="connsiteX1135" fmla="*/ 619125 w 2693988"/>
                <a:gd name="connsiteY1135" fmla="*/ 984250 h 2763207"/>
                <a:gd name="connsiteX1136" fmla="*/ 530802 w 2693988"/>
                <a:gd name="connsiteY1136" fmla="*/ 993775 h 2763207"/>
                <a:gd name="connsiteX1137" fmla="*/ 511175 w 2693988"/>
                <a:gd name="connsiteY1137" fmla="*/ 974725 h 2763207"/>
                <a:gd name="connsiteX1138" fmla="*/ 530802 w 2693988"/>
                <a:gd name="connsiteY1138" fmla="*/ 972344 h 2763207"/>
                <a:gd name="connsiteX1139" fmla="*/ 441447 w 2693988"/>
                <a:gd name="connsiteY1139" fmla="*/ 965200 h 2763207"/>
                <a:gd name="connsiteX1140" fmla="*/ 490294 w 2693988"/>
                <a:gd name="connsiteY1140" fmla="*/ 974990 h 2763207"/>
                <a:gd name="connsiteX1141" fmla="*/ 500063 w 2693988"/>
                <a:gd name="connsiteY1141" fmla="*/ 994569 h 2763207"/>
                <a:gd name="connsiteX1142" fmla="*/ 421909 w 2693988"/>
                <a:gd name="connsiteY1142" fmla="*/ 1014148 h 2763207"/>
                <a:gd name="connsiteX1143" fmla="*/ 373063 w 2693988"/>
                <a:gd name="connsiteY1143" fmla="*/ 974990 h 2763207"/>
                <a:gd name="connsiteX1144" fmla="*/ 441447 w 2693988"/>
                <a:gd name="connsiteY1144" fmla="*/ 965200 h 2763207"/>
                <a:gd name="connsiteX1145" fmla="*/ 2035175 w 2693988"/>
                <a:gd name="connsiteY1145" fmla="*/ 954088 h 2763207"/>
                <a:gd name="connsiteX1146" fmla="*/ 2133601 w 2693988"/>
                <a:gd name="connsiteY1146" fmla="*/ 954088 h 2763207"/>
                <a:gd name="connsiteX1147" fmla="*/ 2182813 w 2693988"/>
                <a:gd name="connsiteY1147" fmla="*/ 973932 h 2763207"/>
                <a:gd name="connsiteX1148" fmla="*/ 2153286 w 2693988"/>
                <a:gd name="connsiteY1148" fmla="*/ 993776 h 2763207"/>
                <a:gd name="connsiteX1149" fmla="*/ 2054860 w 2693988"/>
                <a:gd name="connsiteY1149" fmla="*/ 964010 h 2763207"/>
                <a:gd name="connsiteX1150" fmla="*/ 2035175 w 2693988"/>
                <a:gd name="connsiteY1150" fmla="*/ 954088 h 2763207"/>
                <a:gd name="connsiteX1151" fmla="*/ 138690 w 2693988"/>
                <a:gd name="connsiteY1151" fmla="*/ 947974 h 2763207"/>
                <a:gd name="connsiteX1152" fmla="*/ 146050 w 2693988"/>
                <a:gd name="connsiteY1152" fmla="*/ 954749 h 2763207"/>
                <a:gd name="connsiteX1153" fmla="*/ 116609 w 2693988"/>
                <a:gd name="connsiteY1153" fmla="*/ 984317 h 2763207"/>
                <a:gd name="connsiteX1154" fmla="*/ 47913 w 2693988"/>
                <a:gd name="connsiteY1154" fmla="*/ 1053307 h 2763207"/>
                <a:gd name="connsiteX1155" fmla="*/ 57727 w 2693988"/>
                <a:gd name="connsiteY1155" fmla="*/ 1073018 h 2763207"/>
                <a:gd name="connsiteX1156" fmla="*/ 96982 w 2693988"/>
                <a:gd name="connsiteY1156" fmla="*/ 1161720 h 2763207"/>
                <a:gd name="connsiteX1157" fmla="*/ 87168 w 2693988"/>
                <a:gd name="connsiteY1157" fmla="*/ 1171576 h 2763207"/>
                <a:gd name="connsiteX1158" fmla="*/ 47913 w 2693988"/>
                <a:gd name="connsiteY1158" fmla="*/ 1102586 h 2763207"/>
                <a:gd name="connsiteX1159" fmla="*/ 38100 w 2693988"/>
                <a:gd name="connsiteY1159" fmla="*/ 1053307 h 2763207"/>
                <a:gd name="connsiteX1160" fmla="*/ 116609 w 2693988"/>
                <a:gd name="connsiteY1160" fmla="*/ 964605 h 2763207"/>
                <a:gd name="connsiteX1161" fmla="*/ 138690 w 2693988"/>
                <a:gd name="connsiteY1161" fmla="*/ 947974 h 2763207"/>
                <a:gd name="connsiteX1162" fmla="*/ 432044 w 2693988"/>
                <a:gd name="connsiteY1162" fmla="*/ 915988 h 2763207"/>
                <a:gd name="connsiteX1163" fmla="*/ 461352 w 2693988"/>
                <a:gd name="connsiteY1163" fmla="*/ 935673 h 2763207"/>
                <a:gd name="connsiteX1164" fmla="*/ 539506 w 2693988"/>
                <a:gd name="connsiteY1164" fmla="*/ 935673 h 2763207"/>
                <a:gd name="connsiteX1165" fmla="*/ 549275 w 2693988"/>
                <a:gd name="connsiteY1165" fmla="*/ 955358 h 2763207"/>
                <a:gd name="connsiteX1166" fmla="*/ 480890 w 2693988"/>
                <a:gd name="connsiteY1166" fmla="*/ 965201 h 2763207"/>
                <a:gd name="connsiteX1167" fmla="*/ 422275 w 2693988"/>
                <a:gd name="connsiteY1167" fmla="*/ 925830 h 2763207"/>
                <a:gd name="connsiteX1168" fmla="*/ 432044 w 2693988"/>
                <a:gd name="connsiteY1168" fmla="*/ 915988 h 2763207"/>
                <a:gd name="connsiteX1169" fmla="*/ 2133836 w 2693988"/>
                <a:gd name="connsiteY1169" fmla="*/ 913712 h 2763207"/>
                <a:gd name="connsiteX1170" fmla="*/ 2152650 w 2693988"/>
                <a:gd name="connsiteY1170" fmla="*/ 914797 h 2763207"/>
                <a:gd name="connsiteX1171" fmla="*/ 2123281 w 2693988"/>
                <a:gd name="connsiteY1171" fmla="*/ 944563 h 2763207"/>
                <a:gd name="connsiteX1172" fmla="*/ 2054754 w 2693988"/>
                <a:gd name="connsiteY1172" fmla="*/ 944563 h 2763207"/>
                <a:gd name="connsiteX1173" fmla="*/ 2035175 w 2693988"/>
                <a:gd name="connsiteY1173" fmla="*/ 934641 h 2763207"/>
                <a:gd name="connsiteX1174" fmla="*/ 2093913 w 2693988"/>
                <a:gd name="connsiteY1174" fmla="*/ 934641 h 2763207"/>
                <a:gd name="connsiteX1175" fmla="*/ 2133836 w 2693988"/>
                <a:gd name="connsiteY1175" fmla="*/ 913712 h 2763207"/>
                <a:gd name="connsiteX1176" fmla="*/ 539750 w 2693988"/>
                <a:gd name="connsiteY1176" fmla="*/ 905272 h 2763207"/>
                <a:gd name="connsiteX1177" fmla="*/ 638175 w 2693988"/>
                <a:gd name="connsiteY1177" fmla="*/ 954881 h 2763207"/>
                <a:gd name="connsiteX1178" fmla="*/ 628332 w 2693988"/>
                <a:gd name="connsiteY1178" fmla="*/ 964803 h 2763207"/>
                <a:gd name="connsiteX1179" fmla="*/ 598805 w 2693988"/>
                <a:gd name="connsiteY1179" fmla="*/ 964803 h 2763207"/>
                <a:gd name="connsiteX1180" fmla="*/ 539750 w 2693988"/>
                <a:gd name="connsiteY1180" fmla="*/ 925115 h 2763207"/>
                <a:gd name="connsiteX1181" fmla="*/ 539750 w 2693988"/>
                <a:gd name="connsiteY1181" fmla="*/ 905272 h 2763207"/>
                <a:gd name="connsiteX1182" fmla="*/ 2211999 w 2693988"/>
                <a:gd name="connsiteY1182" fmla="*/ 895350 h 2763207"/>
                <a:gd name="connsiteX1183" fmla="*/ 2271347 w 2693988"/>
                <a:gd name="connsiteY1183" fmla="*/ 905328 h 2763207"/>
                <a:gd name="connsiteX1184" fmla="*/ 2251564 w 2693988"/>
                <a:gd name="connsiteY1184" fmla="*/ 955221 h 2763207"/>
                <a:gd name="connsiteX1185" fmla="*/ 2202107 w 2693988"/>
                <a:gd name="connsiteY1185" fmla="*/ 965200 h 2763207"/>
                <a:gd name="connsiteX1186" fmla="*/ 2152650 w 2693988"/>
                <a:gd name="connsiteY1186" fmla="*/ 945243 h 2763207"/>
                <a:gd name="connsiteX1187" fmla="*/ 2172433 w 2693988"/>
                <a:gd name="connsiteY1187" fmla="*/ 915307 h 2763207"/>
                <a:gd name="connsiteX1188" fmla="*/ 2211999 w 2693988"/>
                <a:gd name="connsiteY1188" fmla="*/ 895350 h 2763207"/>
                <a:gd name="connsiteX1189" fmla="*/ 2507396 w 2693988"/>
                <a:gd name="connsiteY1189" fmla="*/ 885825 h 2763207"/>
                <a:gd name="connsiteX1190" fmla="*/ 2575781 w 2693988"/>
                <a:gd name="connsiteY1190" fmla="*/ 935214 h 2763207"/>
                <a:gd name="connsiteX1191" fmla="*/ 2585550 w 2693988"/>
                <a:gd name="connsiteY1191" fmla="*/ 984603 h 2763207"/>
                <a:gd name="connsiteX1192" fmla="*/ 2575781 w 2693988"/>
                <a:gd name="connsiteY1192" fmla="*/ 1063625 h 2763207"/>
                <a:gd name="connsiteX1193" fmla="*/ 2517165 w 2693988"/>
                <a:gd name="connsiteY1193" fmla="*/ 1033992 h 2763207"/>
                <a:gd name="connsiteX1194" fmla="*/ 2517165 w 2693988"/>
                <a:gd name="connsiteY1194" fmla="*/ 945092 h 2763207"/>
                <a:gd name="connsiteX1195" fmla="*/ 2487857 w 2693988"/>
                <a:gd name="connsiteY1195" fmla="*/ 915458 h 2763207"/>
                <a:gd name="connsiteX1196" fmla="*/ 2507396 w 2693988"/>
                <a:gd name="connsiteY1196" fmla="*/ 885825 h 2763207"/>
                <a:gd name="connsiteX1197" fmla="*/ 327960 w 2693988"/>
                <a:gd name="connsiteY1197" fmla="*/ 883708 h 2763207"/>
                <a:gd name="connsiteX1198" fmla="*/ 334055 w 2693988"/>
                <a:gd name="connsiteY1198" fmla="*/ 896055 h 2763207"/>
                <a:gd name="connsiteX1199" fmla="*/ 402318 w 2693988"/>
                <a:gd name="connsiteY1199" fmla="*/ 896055 h 2763207"/>
                <a:gd name="connsiteX1200" fmla="*/ 412069 w 2693988"/>
                <a:gd name="connsiteY1200" fmla="*/ 915811 h 2763207"/>
                <a:gd name="connsiteX1201" fmla="*/ 421821 w 2693988"/>
                <a:gd name="connsiteY1201" fmla="*/ 955322 h 2763207"/>
                <a:gd name="connsiteX1202" fmla="*/ 334055 w 2693988"/>
                <a:gd name="connsiteY1202" fmla="*/ 935567 h 2763207"/>
                <a:gd name="connsiteX1203" fmla="*/ 314552 w 2693988"/>
                <a:gd name="connsiteY1203" fmla="*/ 886178 h 2763207"/>
                <a:gd name="connsiteX1204" fmla="*/ 327960 w 2693988"/>
                <a:gd name="connsiteY1204" fmla="*/ 883708 h 2763207"/>
                <a:gd name="connsiteX1205" fmla="*/ 2507030 w 2693988"/>
                <a:gd name="connsiteY1205" fmla="*/ 855663 h 2763207"/>
                <a:gd name="connsiteX1206" fmla="*/ 2625726 w 2693988"/>
                <a:gd name="connsiteY1206" fmla="*/ 934624 h 2763207"/>
                <a:gd name="connsiteX1207" fmla="*/ 2615835 w 2693988"/>
                <a:gd name="connsiteY1207" fmla="*/ 974104 h 2763207"/>
                <a:gd name="connsiteX1208" fmla="*/ 2596052 w 2693988"/>
                <a:gd name="connsiteY1208" fmla="*/ 1082676 h 2763207"/>
                <a:gd name="connsiteX1209" fmla="*/ 2576269 w 2693988"/>
                <a:gd name="connsiteY1209" fmla="*/ 1072806 h 2763207"/>
                <a:gd name="connsiteX1210" fmla="*/ 2596052 w 2693988"/>
                <a:gd name="connsiteY1210" fmla="*/ 983975 h 2763207"/>
                <a:gd name="connsiteX1211" fmla="*/ 2605943 w 2693988"/>
                <a:gd name="connsiteY1211" fmla="*/ 944494 h 2763207"/>
                <a:gd name="connsiteX1212" fmla="*/ 2596052 w 2693988"/>
                <a:gd name="connsiteY1212" fmla="*/ 934624 h 2763207"/>
                <a:gd name="connsiteX1213" fmla="*/ 2536704 w 2693988"/>
                <a:gd name="connsiteY1213" fmla="*/ 885273 h 2763207"/>
                <a:gd name="connsiteX1214" fmla="*/ 2507030 w 2693988"/>
                <a:gd name="connsiteY1214" fmla="*/ 875403 h 2763207"/>
                <a:gd name="connsiteX1215" fmla="*/ 2507030 w 2693988"/>
                <a:gd name="connsiteY1215" fmla="*/ 855663 h 2763207"/>
                <a:gd name="connsiteX1216" fmla="*/ 569913 w 2693988"/>
                <a:gd name="connsiteY1216" fmla="*/ 855663 h 2763207"/>
                <a:gd name="connsiteX1217" fmla="*/ 579665 w 2693988"/>
                <a:gd name="connsiteY1217" fmla="*/ 855663 h 2763207"/>
                <a:gd name="connsiteX1218" fmla="*/ 618672 w 2693988"/>
                <a:gd name="connsiteY1218" fmla="*/ 895350 h 2763207"/>
                <a:gd name="connsiteX1219" fmla="*/ 638176 w 2693988"/>
                <a:gd name="connsiteY1219" fmla="*/ 935038 h 2763207"/>
                <a:gd name="connsiteX1220" fmla="*/ 628424 w 2693988"/>
                <a:gd name="connsiteY1220" fmla="*/ 935038 h 2763207"/>
                <a:gd name="connsiteX1221" fmla="*/ 599168 w 2693988"/>
                <a:gd name="connsiteY1221" fmla="*/ 885428 h 2763207"/>
                <a:gd name="connsiteX1222" fmla="*/ 569913 w 2693988"/>
                <a:gd name="connsiteY1222" fmla="*/ 855663 h 2763207"/>
                <a:gd name="connsiteX1223" fmla="*/ 2082205 w 2693988"/>
                <a:gd name="connsiteY1223" fmla="*/ 853622 h 2763207"/>
                <a:gd name="connsiteX1224" fmla="*/ 2103121 w 2693988"/>
                <a:gd name="connsiteY1224" fmla="*/ 866095 h 2763207"/>
                <a:gd name="connsiteX1225" fmla="*/ 2083436 w 2693988"/>
                <a:gd name="connsiteY1225" fmla="*/ 896031 h 2763207"/>
                <a:gd name="connsiteX1226" fmla="*/ 2024381 w 2693988"/>
                <a:gd name="connsiteY1226" fmla="*/ 915988 h 2763207"/>
                <a:gd name="connsiteX1227" fmla="*/ 2014538 w 2693988"/>
                <a:gd name="connsiteY1227" fmla="*/ 906009 h 2763207"/>
                <a:gd name="connsiteX1228" fmla="*/ 2053908 w 2693988"/>
                <a:gd name="connsiteY1228" fmla="*/ 856116 h 2763207"/>
                <a:gd name="connsiteX1229" fmla="*/ 2082205 w 2693988"/>
                <a:gd name="connsiteY1229" fmla="*/ 853622 h 2763207"/>
                <a:gd name="connsiteX1230" fmla="*/ 2222501 w 2693988"/>
                <a:gd name="connsiteY1230" fmla="*/ 846138 h 2763207"/>
                <a:gd name="connsiteX1231" fmla="*/ 2222501 w 2693988"/>
                <a:gd name="connsiteY1231" fmla="*/ 865717 h 2763207"/>
                <a:gd name="connsiteX1232" fmla="*/ 2133204 w 2693988"/>
                <a:gd name="connsiteY1232" fmla="*/ 904876 h 2763207"/>
                <a:gd name="connsiteX1233" fmla="*/ 2103438 w 2693988"/>
                <a:gd name="connsiteY1233" fmla="*/ 895086 h 2763207"/>
                <a:gd name="connsiteX1234" fmla="*/ 2113360 w 2693988"/>
                <a:gd name="connsiteY1234" fmla="*/ 885297 h 2763207"/>
                <a:gd name="connsiteX1235" fmla="*/ 2182814 w 2693988"/>
                <a:gd name="connsiteY1235" fmla="*/ 875507 h 2763207"/>
                <a:gd name="connsiteX1236" fmla="*/ 2222501 w 2693988"/>
                <a:gd name="connsiteY1236" fmla="*/ 846138 h 2763207"/>
                <a:gd name="connsiteX1237" fmla="*/ 432532 w 2693988"/>
                <a:gd name="connsiteY1237" fmla="*/ 836613 h 2763207"/>
                <a:gd name="connsiteX1238" fmla="*/ 510686 w 2693988"/>
                <a:gd name="connsiteY1238" fmla="*/ 876124 h 2763207"/>
                <a:gd name="connsiteX1239" fmla="*/ 530225 w 2693988"/>
                <a:gd name="connsiteY1239" fmla="*/ 895880 h 2763207"/>
                <a:gd name="connsiteX1240" fmla="*/ 471609 w 2693988"/>
                <a:gd name="connsiteY1240" fmla="*/ 866246 h 2763207"/>
                <a:gd name="connsiteX1241" fmla="*/ 452071 w 2693988"/>
                <a:gd name="connsiteY1241" fmla="*/ 876124 h 2763207"/>
                <a:gd name="connsiteX1242" fmla="*/ 500917 w 2693988"/>
                <a:gd name="connsiteY1242" fmla="*/ 905757 h 2763207"/>
                <a:gd name="connsiteX1243" fmla="*/ 510686 w 2693988"/>
                <a:gd name="connsiteY1243" fmla="*/ 915635 h 2763207"/>
                <a:gd name="connsiteX1244" fmla="*/ 422763 w 2693988"/>
                <a:gd name="connsiteY1244" fmla="*/ 895880 h 2763207"/>
                <a:gd name="connsiteX1245" fmla="*/ 403225 w 2693988"/>
                <a:gd name="connsiteY1245" fmla="*/ 856368 h 2763207"/>
                <a:gd name="connsiteX1246" fmla="*/ 432532 w 2693988"/>
                <a:gd name="connsiteY1246" fmla="*/ 836613 h 2763207"/>
                <a:gd name="connsiteX1247" fmla="*/ 2053999 w 2693988"/>
                <a:gd name="connsiteY1247" fmla="*/ 806450 h 2763207"/>
                <a:gd name="connsiteX1248" fmla="*/ 2024744 w 2693988"/>
                <a:gd name="connsiteY1248" fmla="*/ 846137 h 2763207"/>
                <a:gd name="connsiteX1249" fmla="*/ 2005240 w 2693988"/>
                <a:gd name="connsiteY1249" fmla="*/ 885825 h 2763207"/>
                <a:gd name="connsiteX1250" fmla="*/ 2024744 w 2693988"/>
                <a:gd name="connsiteY1250" fmla="*/ 826294 h 2763207"/>
                <a:gd name="connsiteX1251" fmla="*/ 2053999 w 2693988"/>
                <a:gd name="connsiteY1251" fmla="*/ 806450 h 2763207"/>
                <a:gd name="connsiteX1252" fmla="*/ 501386 w 2693988"/>
                <a:gd name="connsiteY1252" fmla="*/ 806450 h 2763207"/>
                <a:gd name="connsiteX1253" fmla="*/ 569913 w 2693988"/>
                <a:gd name="connsiteY1253" fmla="*/ 885472 h 2763207"/>
                <a:gd name="connsiteX1254" fmla="*/ 540544 w 2693988"/>
                <a:gd name="connsiteY1254" fmla="*/ 875594 h 2763207"/>
                <a:gd name="connsiteX1255" fmla="*/ 511175 w 2693988"/>
                <a:gd name="connsiteY1255" fmla="*/ 845961 h 2763207"/>
                <a:gd name="connsiteX1256" fmla="*/ 472017 w 2693988"/>
                <a:gd name="connsiteY1256" fmla="*/ 836083 h 2763207"/>
                <a:gd name="connsiteX1257" fmla="*/ 462227 w 2693988"/>
                <a:gd name="connsiteY1257" fmla="*/ 816328 h 2763207"/>
                <a:gd name="connsiteX1258" fmla="*/ 501386 w 2693988"/>
                <a:gd name="connsiteY1258" fmla="*/ 806450 h 2763207"/>
                <a:gd name="connsiteX1259" fmla="*/ 603846 w 2693988"/>
                <a:gd name="connsiteY1259" fmla="*/ 804343 h 2763207"/>
                <a:gd name="connsiteX1260" fmla="*/ 648494 w 2693988"/>
                <a:gd name="connsiteY1260" fmla="*/ 826599 h 2763207"/>
                <a:gd name="connsiteX1261" fmla="*/ 658416 w 2693988"/>
                <a:gd name="connsiteY1261" fmla="*/ 915621 h 2763207"/>
                <a:gd name="connsiteX1262" fmla="*/ 648494 w 2693988"/>
                <a:gd name="connsiteY1262" fmla="*/ 925513 h 2763207"/>
                <a:gd name="connsiteX1263" fmla="*/ 598885 w 2693988"/>
                <a:gd name="connsiteY1263" fmla="*/ 856273 h 2763207"/>
                <a:gd name="connsiteX1264" fmla="*/ 588963 w 2693988"/>
                <a:gd name="connsiteY1264" fmla="*/ 806816 h 2763207"/>
                <a:gd name="connsiteX1265" fmla="*/ 603846 w 2693988"/>
                <a:gd name="connsiteY1265" fmla="*/ 804343 h 2763207"/>
                <a:gd name="connsiteX1266" fmla="*/ 2330186 w 2693988"/>
                <a:gd name="connsiteY1266" fmla="*/ 796925 h 2763207"/>
                <a:gd name="connsiteX1267" fmla="*/ 2339975 w 2693988"/>
                <a:gd name="connsiteY1267" fmla="*/ 826452 h 2763207"/>
                <a:gd name="connsiteX1268" fmla="*/ 2300817 w 2693988"/>
                <a:gd name="connsiteY1268" fmla="*/ 885507 h 2763207"/>
                <a:gd name="connsiteX1269" fmla="*/ 2222500 w 2693988"/>
                <a:gd name="connsiteY1269" fmla="*/ 885507 h 2763207"/>
                <a:gd name="connsiteX1270" fmla="*/ 2232290 w 2693988"/>
                <a:gd name="connsiteY1270" fmla="*/ 865822 h 2763207"/>
                <a:gd name="connsiteX1271" fmla="*/ 2242079 w 2693988"/>
                <a:gd name="connsiteY1271" fmla="*/ 826452 h 2763207"/>
                <a:gd name="connsiteX1272" fmla="*/ 2330186 w 2693988"/>
                <a:gd name="connsiteY1272" fmla="*/ 796925 h 2763207"/>
                <a:gd name="connsiteX1273" fmla="*/ 2202090 w 2693988"/>
                <a:gd name="connsiteY1273" fmla="*/ 768350 h 2763207"/>
                <a:gd name="connsiteX1274" fmla="*/ 2231686 w 2693988"/>
                <a:gd name="connsiteY1274" fmla="*/ 788035 h 2763207"/>
                <a:gd name="connsiteX1275" fmla="*/ 2192225 w 2693988"/>
                <a:gd name="connsiteY1275" fmla="*/ 847090 h 2763207"/>
                <a:gd name="connsiteX1276" fmla="*/ 2152764 w 2693988"/>
                <a:gd name="connsiteY1276" fmla="*/ 856932 h 2763207"/>
                <a:gd name="connsiteX1277" fmla="*/ 2123169 w 2693988"/>
                <a:gd name="connsiteY1277" fmla="*/ 866775 h 2763207"/>
                <a:gd name="connsiteX1278" fmla="*/ 2123169 w 2693988"/>
                <a:gd name="connsiteY1278" fmla="*/ 856932 h 2763207"/>
                <a:gd name="connsiteX1279" fmla="*/ 2192225 w 2693988"/>
                <a:gd name="connsiteY1279" fmla="*/ 817562 h 2763207"/>
                <a:gd name="connsiteX1280" fmla="*/ 2182360 w 2693988"/>
                <a:gd name="connsiteY1280" fmla="*/ 797877 h 2763207"/>
                <a:gd name="connsiteX1281" fmla="*/ 2113303 w 2693988"/>
                <a:gd name="connsiteY1281" fmla="*/ 847090 h 2763207"/>
                <a:gd name="connsiteX1282" fmla="*/ 2103438 w 2693988"/>
                <a:gd name="connsiteY1282" fmla="*/ 837247 h 2763207"/>
                <a:gd name="connsiteX1283" fmla="*/ 2202090 w 2693988"/>
                <a:gd name="connsiteY1283" fmla="*/ 768350 h 2763207"/>
                <a:gd name="connsiteX1284" fmla="*/ 347362 w 2693988"/>
                <a:gd name="connsiteY1284" fmla="*/ 762631 h 2763207"/>
                <a:gd name="connsiteX1285" fmla="*/ 422276 w 2693988"/>
                <a:gd name="connsiteY1285" fmla="*/ 816611 h 2763207"/>
                <a:gd name="connsiteX1286" fmla="*/ 402545 w 2693988"/>
                <a:gd name="connsiteY1286" fmla="*/ 836296 h 2763207"/>
                <a:gd name="connsiteX1287" fmla="*/ 392680 w 2693988"/>
                <a:gd name="connsiteY1287" fmla="*/ 865823 h 2763207"/>
                <a:gd name="connsiteX1288" fmla="*/ 392680 w 2693988"/>
                <a:gd name="connsiteY1288" fmla="*/ 885508 h 2763207"/>
                <a:gd name="connsiteX1289" fmla="*/ 303893 w 2693988"/>
                <a:gd name="connsiteY1289" fmla="*/ 865823 h 2763207"/>
                <a:gd name="connsiteX1290" fmla="*/ 294028 w 2693988"/>
                <a:gd name="connsiteY1290" fmla="*/ 816611 h 2763207"/>
                <a:gd name="connsiteX1291" fmla="*/ 313758 w 2693988"/>
                <a:gd name="connsiteY1291" fmla="*/ 767398 h 2763207"/>
                <a:gd name="connsiteX1292" fmla="*/ 347362 w 2693988"/>
                <a:gd name="connsiteY1292" fmla="*/ 762631 h 2763207"/>
                <a:gd name="connsiteX1293" fmla="*/ 2025198 w 2693988"/>
                <a:gd name="connsiteY1293" fmla="*/ 757238 h 2763207"/>
                <a:gd name="connsiteX1294" fmla="*/ 2034949 w 2693988"/>
                <a:gd name="connsiteY1294" fmla="*/ 767160 h 2763207"/>
                <a:gd name="connsiteX1295" fmla="*/ 2005694 w 2693988"/>
                <a:gd name="connsiteY1295" fmla="*/ 826691 h 2763207"/>
                <a:gd name="connsiteX1296" fmla="*/ 1995942 w 2693988"/>
                <a:gd name="connsiteY1296" fmla="*/ 876301 h 2763207"/>
                <a:gd name="connsiteX1297" fmla="*/ 1986190 w 2693988"/>
                <a:gd name="connsiteY1297" fmla="*/ 826691 h 2763207"/>
                <a:gd name="connsiteX1298" fmla="*/ 2025198 w 2693988"/>
                <a:gd name="connsiteY1298" fmla="*/ 757238 h 2763207"/>
                <a:gd name="connsiteX1299" fmla="*/ 2143126 w 2693988"/>
                <a:gd name="connsiteY1299" fmla="*/ 747713 h 2763207"/>
                <a:gd name="connsiteX1300" fmla="*/ 2182813 w 2693988"/>
                <a:gd name="connsiteY1300" fmla="*/ 757555 h 2763207"/>
                <a:gd name="connsiteX1301" fmla="*/ 2153047 w 2693988"/>
                <a:gd name="connsiteY1301" fmla="*/ 777240 h 2763207"/>
                <a:gd name="connsiteX1302" fmla="*/ 2093516 w 2693988"/>
                <a:gd name="connsiteY1302" fmla="*/ 816610 h 2763207"/>
                <a:gd name="connsiteX1303" fmla="*/ 2083594 w 2693988"/>
                <a:gd name="connsiteY1303" fmla="*/ 836295 h 2763207"/>
                <a:gd name="connsiteX1304" fmla="*/ 2063750 w 2693988"/>
                <a:gd name="connsiteY1304" fmla="*/ 846138 h 2763207"/>
                <a:gd name="connsiteX1305" fmla="*/ 2063750 w 2693988"/>
                <a:gd name="connsiteY1305" fmla="*/ 816610 h 2763207"/>
                <a:gd name="connsiteX1306" fmla="*/ 2143126 w 2693988"/>
                <a:gd name="connsiteY1306" fmla="*/ 747713 h 2763207"/>
                <a:gd name="connsiteX1307" fmla="*/ 510540 w 2693988"/>
                <a:gd name="connsiteY1307" fmla="*/ 738188 h 2763207"/>
                <a:gd name="connsiteX1308" fmla="*/ 559753 w 2693988"/>
                <a:gd name="connsiteY1308" fmla="*/ 767629 h 2763207"/>
                <a:gd name="connsiteX1309" fmla="*/ 579438 w 2693988"/>
                <a:gd name="connsiteY1309" fmla="*/ 836324 h 2763207"/>
                <a:gd name="connsiteX1310" fmla="*/ 540068 w 2693988"/>
                <a:gd name="connsiteY1310" fmla="*/ 826511 h 2763207"/>
                <a:gd name="connsiteX1311" fmla="*/ 510540 w 2693988"/>
                <a:gd name="connsiteY1311" fmla="*/ 797070 h 2763207"/>
                <a:gd name="connsiteX1312" fmla="*/ 481013 w 2693988"/>
                <a:gd name="connsiteY1312" fmla="*/ 757815 h 2763207"/>
                <a:gd name="connsiteX1313" fmla="*/ 510540 w 2693988"/>
                <a:gd name="connsiteY1313" fmla="*/ 738188 h 2763207"/>
                <a:gd name="connsiteX1314" fmla="*/ 408721 w 2693988"/>
                <a:gd name="connsiteY1314" fmla="*/ 731441 h 2763207"/>
                <a:gd name="connsiteX1315" fmla="*/ 461230 w 2693988"/>
                <a:gd name="connsiteY1315" fmla="*/ 748665 h 2763207"/>
                <a:gd name="connsiteX1316" fmla="*/ 490538 w 2693988"/>
                <a:gd name="connsiteY1316" fmla="*/ 788035 h 2763207"/>
                <a:gd name="connsiteX1317" fmla="*/ 461230 w 2693988"/>
                <a:gd name="connsiteY1317" fmla="*/ 807720 h 2763207"/>
                <a:gd name="connsiteX1318" fmla="*/ 441692 w 2693988"/>
                <a:gd name="connsiteY1318" fmla="*/ 817563 h 2763207"/>
                <a:gd name="connsiteX1319" fmla="*/ 373307 w 2693988"/>
                <a:gd name="connsiteY1319" fmla="*/ 758508 h 2763207"/>
                <a:gd name="connsiteX1320" fmla="*/ 363538 w 2693988"/>
                <a:gd name="connsiteY1320" fmla="*/ 758508 h 2763207"/>
                <a:gd name="connsiteX1321" fmla="*/ 408721 w 2693988"/>
                <a:gd name="connsiteY1321" fmla="*/ 731441 h 2763207"/>
                <a:gd name="connsiteX1322" fmla="*/ 2290310 w 2693988"/>
                <a:gd name="connsiteY1322" fmla="*/ 698500 h 2763207"/>
                <a:gd name="connsiteX1323" fmla="*/ 2339636 w 2693988"/>
                <a:gd name="connsiteY1323" fmla="*/ 737754 h 2763207"/>
                <a:gd name="connsiteX1324" fmla="*/ 2310040 w 2693988"/>
                <a:gd name="connsiteY1324" fmla="*/ 796636 h 2763207"/>
                <a:gd name="connsiteX1325" fmla="*/ 2250849 w 2693988"/>
                <a:gd name="connsiteY1325" fmla="*/ 806450 h 2763207"/>
                <a:gd name="connsiteX1326" fmla="*/ 2240984 w 2693988"/>
                <a:gd name="connsiteY1326" fmla="*/ 777009 h 2763207"/>
                <a:gd name="connsiteX1327" fmla="*/ 2221253 w 2693988"/>
                <a:gd name="connsiteY1327" fmla="*/ 757382 h 2763207"/>
                <a:gd name="connsiteX1328" fmla="*/ 2211388 w 2693988"/>
                <a:gd name="connsiteY1328" fmla="*/ 747568 h 2763207"/>
                <a:gd name="connsiteX1329" fmla="*/ 2290310 w 2693988"/>
                <a:gd name="connsiteY1329" fmla="*/ 698500 h 2763207"/>
                <a:gd name="connsiteX1330" fmla="*/ 2143125 w 2693988"/>
                <a:gd name="connsiteY1330" fmla="*/ 679450 h 2763207"/>
                <a:gd name="connsiteX1331" fmla="*/ 2143125 w 2693988"/>
                <a:gd name="connsiteY1331" fmla="*/ 689264 h 2763207"/>
                <a:gd name="connsiteX1332" fmla="*/ 2113598 w 2693988"/>
                <a:gd name="connsiteY1332" fmla="*/ 748145 h 2763207"/>
                <a:gd name="connsiteX1333" fmla="*/ 2054543 w 2693988"/>
                <a:gd name="connsiteY1333" fmla="*/ 787400 h 2763207"/>
                <a:gd name="connsiteX1334" fmla="*/ 2054543 w 2693988"/>
                <a:gd name="connsiteY1334" fmla="*/ 748145 h 2763207"/>
                <a:gd name="connsiteX1335" fmla="*/ 2084070 w 2693988"/>
                <a:gd name="connsiteY1335" fmla="*/ 699077 h 2763207"/>
                <a:gd name="connsiteX1336" fmla="*/ 2143125 w 2693988"/>
                <a:gd name="connsiteY1336" fmla="*/ 679450 h 2763207"/>
                <a:gd name="connsiteX1337" fmla="*/ 2183668 w 2693988"/>
                <a:gd name="connsiteY1337" fmla="*/ 667456 h 2763207"/>
                <a:gd name="connsiteX1338" fmla="*/ 2221523 w 2693988"/>
                <a:gd name="connsiteY1338" fmla="*/ 668691 h 2763207"/>
                <a:gd name="connsiteX1339" fmla="*/ 2260600 w 2693988"/>
                <a:gd name="connsiteY1339" fmla="*/ 688446 h 2763207"/>
                <a:gd name="connsiteX1340" fmla="*/ 2201985 w 2693988"/>
                <a:gd name="connsiteY1340" fmla="*/ 747713 h 2763207"/>
                <a:gd name="connsiteX1341" fmla="*/ 2133600 w 2693988"/>
                <a:gd name="connsiteY1341" fmla="*/ 737835 h 2763207"/>
                <a:gd name="connsiteX1342" fmla="*/ 2153139 w 2693988"/>
                <a:gd name="connsiteY1342" fmla="*/ 688446 h 2763207"/>
                <a:gd name="connsiteX1343" fmla="*/ 2183668 w 2693988"/>
                <a:gd name="connsiteY1343" fmla="*/ 667456 h 2763207"/>
                <a:gd name="connsiteX1344" fmla="*/ 755990 w 2693988"/>
                <a:gd name="connsiteY1344" fmla="*/ 649288 h 2763207"/>
                <a:gd name="connsiteX1345" fmla="*/ 795451 w 2693988"/>
                <a:gd name="connsiteY1345" fmla="*/ 649288 h 2763207"/>
                <a:gd name="connsiteX1346" fmla="*/ 884238 w 2693988"/>
                <a:gd name="connsiteY1346" fmla="*/ 678657 h 2763207"/>
                <a:gd name="connsiteX1347" fmla="*/ 825046 w 2693988"/>
                <a:gd name="connsiteY1347" fmla="*/ 698236 h 2763207"/>
                <a:gd name="connsiteX1348" fmla="*/ 765855 w 2693988"/>
                <a:gd name="connsiteY1348" fmla="*/ 668867 h 2763207"/>
                <a:gd name="connsiteX1349" fmla="*/ 755990 w 2693988"/>
                <a:gd name="connsiteY1349" fmla="*/ 649288 h 2763207"/>
                <a:gd name="connsiteX1350" fmla="*/ 795626 w 2693988"/>
                <a:gd name="connsiteY1350" fmla="*/ 606312 h 2763207"/>
                <a:gd name="connsiteX1351" fmla="*/ 805440 w 2693988"/>
                <a:gd name="connsiteY1351" fmla="*/ 610053 h 2763207"/>
                <a:gd name="connsiteX1352" fmla="*/ 844695 w 2693988"/>
                <a:gd name="connsiteY1352" fmla="*/ 639989 h 2763207"/>
                <a:gd name="connsiteX1353" fmla="*/ 893763 w 2693988"/>
                <a:gd name="connsiteY1353" fmla="*/ 669925 h 2763207"/>
                <a:gd name="connsiteX1354" fmla="*/ 815254 w 2693988"/>
                <a:gd name="connsiteY1354" fmla="*/ 649968 h 2763207"/>
                <a:gd name="connsiteX1355" fmla="*/ 785813 w 2693988"/>
                <a:gd name="connsiteY1355" fmla="*/ 610053 h 2763207"/>
                <a:gd name="connsiteX1356" fmla="*/ 795626 w 2693988"/>
                <a:gd name="connsiteY1356" fmla="*/ 606312 h 2763207"/>
                <a:gd name="connsiteX1357" fmla="*/ 392623 w 2693988"/>
                <a:gd name="connsiteY1357" fmla="*/ 600075 h 2763207"/>
                <a:gd name="connsiteX1358" fmla="*/ 550013 w 2693988"/>
                <a:gd name="connsiteY1358" fmla="*/ 659130 h 2763207"/>
                <a:gd name="connsiteX1359" fmla="*/ 579523 w 2693988"/>
                <a:gd name="connsiteY1359" fmla="*/ 678815 h 2763207"/>
                <a:gd name="connsiteX1360" fmla="*/ 727076 w 2693988"/>
                <a:gd name="connsiteY1360" fmla="*/ 816610 h 2763207"/>
                <a:gd name="connsiteX1361" fmla="*/ 717239 w 2693988"/>
                <a:gd name="connsiteY1361" fmla="*/ 836295 h 2763207"/>
                <a:gd name="connsiteX1362" fmla="*/ 628707 w 2693988"/>
                <a:gd name="connsiteY1362" fmla="*/ 767398 h 2763207"/>
                <a:gd name="connsiteX1363" fmla="*/ 490992 w 2693988"/>
                <a:gd name="connsiteY1363" fmla="*/ 688657 h 2763207"/>
                <a:gd name="connsiteX1364" fmla="*/ 490992 w 2693988"/>
                <a:gd name="connsiteY1364" fmla="*/ 678815 h 2763207"/>
                <a:gd name="connsiteX1365" fmla="*/ 304092 w 2693988"/>
                <a:gd name="connsiteY1365" fmla="*/ 737870 h 2763207"/>
                <a:gd name="connsiteX1366" fmla="*/ 274581 w 2693988"/>
                <a:gd name="connsiteY1366" fmla="*/ 757555 h 2763207"/>
                <a:gd name="connsiteX1367" fmla="*/ 245071 w 2693988"/>
                <a:gd name="connsiteY1367" fmla="*/ 767398 h 2763207"/>
                <a:gd name="connsiteX1368" fmla="*/ 304092 w 2693988"/>
                <a:gd name="connsiteY1368" fmla="*/ 1003618 h 2763207"/>
                <a:gd name="connsiteX1369" fmla="*/ 343439 w 2693988"/>
                <a:gd name="connsiteY1369" fmla="*/ 1033145 h 2763207"/>
                <a:gd name="connsiteX1370" fmla="*/ 422134 w 2693988"/>
                <a:gd name="connsiteY1370" fmla="*/ 1062673 h 2763207"/>
                <a:gd name="connsiteX1371" fmla="*/ 569686 w 2693988"/>
                <a:gd name="connsiteY1371" fmla="*/ 1102043 h 2763207"/>
                <a:gd name="connsiteX1372" fmla="*/ 569686 w 2693988"/>
                <a:gd name="connsiteY1372" fmla="*/ 1141413 h 2763207"/>
                <a:gd name="connsiteX1373" fmla="*/ 264744 w 2693988"/>
                <a:gd name="connsiteY1373" fmla="*/ 1052830 h 2763207"/>
                <a:gd name="connsiteX1374" fmla="*/ 176213 w 2693988"/>
                <a:gd name="connsiteY1374" fmla="*/ 865823 h 2763207"/>
                <a:gd name="connsiteX1375" fmla="*/ 176213 w 2693988"/>
                <a:gd name="connsiteY1375" fmla="*/ 846138 h 2763207"/>
                <a:gd name="connsiteX1376" fmla="*/ 176213 w 2693988"/>
                <a:gd name="connsiteY1376" fmla="*/ 737870 h 2763207"/>
                <a:gd name="connsiteX1377" fmla="*/ 195886 w 2693988"/>
                <a:gd name="connsiteY1377" fmla="*/ 718185 h 2763207"/>
                <a:gd name="connsiteX1378" fmla="*/ 284418 w 2693988"/>
                <a:gd name="connsiteY1378" fmla="*/ 649287 h 2763207"/>
                <a:gd name="connsiteX1379" fmla="*/ 343439 w 2693988"/>
                <a:gd name="connsiteY1379" fmla="*/ 619760 h 2763207"/>
                <a:gd name="connsiteX1380" fmla="*/ 392623 w 2693988"/>
                <a:gd name="connsiteY1380" fmla="*/ 600075 h 2763207"/>
                <a:gd name="connsiteX1381" fmla="*/ 1859496 w 2693988"/>
                <a:gd name="connsiteY1381" fmla="*/ 592405 h 2763207"/>
                <a:gd name="connsiteX1382" fmla="*/ 1868488 w 2693988"/>
                <a:gd name="connsiteY1382" fmla="*/ 600710 h 2763207"/>
                <a:gd name="connsiteX1383" fmla="*/ 1838722 w 2693988"/>
                <a:gd name="connsiteY1383" fmla="*/ 649922 h 2763207"/>
                <a:gd name="connsiteX1384" fmla="*/ 1759347 w 2693988"/>
                <a:gd name="connsiteY1384" fmla="*/ 669607 h 2763207"/>
                <a:gd name="connsiteX1385" fmla="*/ 1749425 w 2693988"/>
                <a:gd name="connsiteY1385" fmla="*/ 659765 h 2763207"/>
                <a:gd name="connsiteX1386" fmla="*/ 1789113 w 2693988"/>
                <a:gd name="connsiteY1386" fmla="*/ 630237 h 2763207"/>
                <a:gd name="connsiteX1387" fmla="*/ 1828801 w 2693988"/>
                <a:gd name="connsiteY1387" fmla="*/ 600710 h 2763207"/>
                <a:gd name="connsiteX1388" fmla="*/ 1859496 w 2693988"/>
                <a:gd name="connsiteY1388" fmla="*/ 592405 h 2763207"/>
                <a:gd name="connsiteX1389" fmla="*/ 864053 w 2693988"/>
                <a:gd name="connsiteY1389" fmla="*/ 581025 h 2763207"/>
                <a:gd name="connsiteX1390" fmla="*/ 884010 w 2693988"/>
                <a:gd name="connsiteY1390" fmla="*/ 581025 h 2763207"/>
                <a:gd name="connsiteX1391" fmla="*/ 913946 w 2693988"/>
                <a:gd name="connsiteY1391" fmla="*/ 649089 h 2763207"/>
                <a:gd name="connsiteX1392" fmla="*/ 913946 w 2693988"/>
                <a:gd name="connsiteY1392" fmla="*/ 658813 h 2763207"/>
                <a:gd name="connsiteX1393" fmla="*/ 864053 w 2693988"/>
                <a:gd name="connsiteY1393" fmla="*/ 581025 h 2763207"/>
                <a:gd name="connsiteX1394" fmla="*/ 1819275 w 2693988"/>
                <a:gd name="connsiteY1394" fmla="*/ 571500 h 2763207"/>
                <a:gd name="connsiteX1395" fmla="*/ 1819275 w 2693988"/>
                <a:gd name="connsiteY1395" fmla="*/ 581252 h 2763207"/>
                <a:gd name="connsiteX1396" fmla="*/ 1739900 w 2693988"/>
                <a:gd name="connsiteY1396" fmla="*/ 639763 h 2763207"/>
                <a:gd name="connsiteX1397" fmla="*/ 1799431 w 2693988"/>
                <a:gd name="connsiteY1397" fmla="*/ 591004 h 2763207"/>
                <a:gd name="connsiteX1398" fmla="*/ 1819275 w 2693988"/>
                <a:gd name="connsiteY1398" fmla="*/ 571500 h 2763207"/>
                <a:gd name="connsiteX1399" fmla="*/ 1759744 w 2693988"/>
                <a:gd name="connsiteY1399" fmla="*/ 541337 h 2763207"/>
                <a:gd name="connsiteX1400" fmla="*/ 1769666 w 2693988"/>
                <a:gd name="connsiteY1400" fmla="*/ 551179 h 2763207"/>
                <a:gd name="connsiteX1401" fmla="*/ 1720057 w 2693988"/>
                <a:gd name="connsiteY1401" fmla="*/ 639762 h 2763207"/>
                <a:gd name="connsiteX1402" fmla="*/ 1700213 w 2693988"/>
                <a:gd name="connsiteY1402" fmla="*/ 629919 h 2763207"/>
                <a:gd name="connsiteX1403" fmla="*/ 1759744 w 2693988"/>
                <a:gd name="connsiteY1403" fmla="*/ 541337 h 2763207"/>
                <a:gd name="connsiteX1404" fmla="*/ 683940 w 2693988"/>
                <a:gd name="connsiteY1404" fmla="*/ 538866 h 2763207"/>
                <a:gd name="connsiteX1405" fmla="*/ 697707 w 2693988"/>
                <a:gd name="connsiteY1405" fmla="*/ 541626 h 2763207"/>
                <a:gd name="connsiteX1406" fmla="*/ 746654 w 2693988"/>
                <a:gd name="connsiteY1406" fmla="*/ 551439 h 2763207"/>
                <a:gd name="connsiteX1407" fmla="*/ 776023 w 2693988"/>
                <a:gd name="connsiteY1407" fmla="*/ 590694 h 2763207"/>
                <a:gd name="connsiteX1408" fmla="*/ 785813 w 2693988"/>
                <a:gd name="connsiteY1408" fmla="*/ 629948 h 2763207"/>
                <a:gd name="connsiteX1409" fmla="*/ 707496 w 2693988"/>
                <a:gd name="connsiteY1409" fmla="*/ 610321 h 2763207"/>
                <a:gd name="connsiteX1410" fmla="*/ 678127 w 2693988"/>
                <a:gd name="connsiteY1410" fmla="*/ 541626 h 2763207"/>
                <a:gd name="connsiteX1411" fmla="*/ 683940 w 2693988"/>
                <a:gd name="connsiteY1411" fmla="*/ 538866 h 2763207"/>
                <a:gd name="connsiteX1412" fmla="*/ 924242 w 2693988"/>
                <a:gd name="connsiteY1412" fmla="*/ 531812 h 2763207"/>
                <a:gd name="connsiteX1413" fmla="*/ 953770 w 2693988"/>
                <a:gd name="connsiteY1413" fmla="*/ 561120 h 2763207"/>
                <a:gd name="connsiteX1414" fmla="*/ 934085 w 2693988"/>
                <a:gd name="connsiteY1414" fmla="*/ 658812 h 2763207"/>
                <a:gd name="connsiteX1415" fmla="*/ 934085 w 2693988"/>
                <a:gd name="connsiteY1415" fmla="*/ 590427 h 2763207"/>
                <a:gd name="connsiteX1416" fmla="*/ 924242 w 2693988"/>
                <a:gd name="connsiteY1416" fmla="*/ 551350 h 2763207"/>
                <a:gd name="connsiteX1417" fmla="*/ 924242 w 2693988"/>
                <a:gd name="connsiteY1417" fmla="*/ 531812 h 2763207"/>
                <a:gd name="connsiteX1418" fmla="*/ 2208964 w 2693988"/>
                <a:gd name="connsiteY1418" fmla="*/ 526126 h 2763207"/>
                <a:gd name="connsiteX1419" fmla="*/ 2251587 w 2693988"/>
                <a:gd name="connsiteY1419" fmla="*/ 532425 h 2763207"/>
                <a:gd name="connsiteX1420" fmla="*/ 2281131 w 2693988"/>
                <a:gd name="connsiteY1420" fmla="*/ 542256 h 2763207"/>
                <a:gd name="connsiteX1421" fmla="*/ 2409153 w 2693988"/>
                <a:gd name="connsiteY1421" fmla="*/ 611076 h 2763207"/>
                <a:gd name="connsiteX1422" fmla="*/ 2448545 w 2693988"/>
                <a:gd name="connsiteY1422" fmla="*/ 630738 h 2763207"/>
                <a:gd name="connsiteX1423" fmla="*/ 2448545 w 2693988"/>
                <a:gd name="connsiteY1423" fmla="*/ 729052 h 2763207"/>
                <a:gd name="connsiteX1424" fmla="*/ 2428849 w 2693988"/>
                <a:gd name="connsiteY1424" fmla="*/ 945342 h 2763207"/>
                <a:gd name="connsiteX1425" fmla="*/ 2359914 w 2693988"/>
                <a:gd name="connsiteY1425" fmla="*/ 994499 h 2763207"/>
                <a:gd name="connsiteX1426" fmla="*/ 2222043 w 2693988"/>
                <a:gd name="connsiteY1426" fmla="*/ 1033824 h 2763207"/>
                <a:gd name="connsiteX1427" fmla="*/ 2094021 w 2693988"/>
                <a:gd name="connsiteY1427" fmla="*/ 1073150 h 2763207"/>
                <a:gd name="connsiteX1428" fmla="*/ 2084173 w 2693988"/>
                <a:gd name="connsiteY1428" fmla="*/ 1063318 h 2763207"/>
                <a:gd name="connsiteX1429" fmla="*/ 2094021 w 2693988"/>
                <a:gd name="connsiteY1429" fmla="*/ 1053487 h 2763207"/>
                <a:gd name="connsiteX1430" fmla="*/ 2231891 w 2693988"/>
                <a:gd name="connsiteY1430" fmla="*/ 1004330 h 2763207"/>
                <a:gd name="connsiteX1431" fmla="*/ 2290978 w 2693988"/>
                <a:gd name="connsiteY1431" fmla="*/ 984668 h 2763207"/>
                <a:gd name="connsiteX1432" fmla="*/ 2330370 w 2693988"/>
                <a:gd name="connsiteY1432" fmla="*/ 945342 h 2763207"/>
                <a:gd name="connsiteX1433" fmla="*/ 2379609 w 2693988"/>
                <a:gd name="connsiteY1433" fmla="*/ 817534 h 2763207"/>
                <a:gd name="connsiteX1434" fmla="*/ 2379609 w 2693988"/>
                <a:gd name="connsiteY1434" fmla="*/ 689726 h 2763207"/>
                <a:gd name="connsiteX1435" fmla="*/ 2350066 w 2693988"/>
                <a:gd name="connsiteY1435" fmla="*/ 679895 h 2763207"/>
                <a:gd name="connsiteX1436" fmla="*/ 2330370 w 2693988"/>
                <a:gd name="connsiteY1436" fmla="*/ 679895 h 2763207"/>
                <a:gd name="connsiteX1437" fmla="*/ 2162956 w 2693988"/>
                <a:gd name="connsiteY1437" fmla="*/ 620907 h 2763207"/>
                <a:gd name="connsiteX1438" fmla="*/ 2113717 w 2693988"/>
                <a:gd name="connsiteY1438" fmla="*/ 620907 h 2763207"/>
                <a:gd name="connsiteX1439" fmla="*/ 1975846 w 2693988"/>
                <a:gd name="connsiteY1439" fmla="*/ 729052 h 2763207"/>
                <a:gd name="connsiteX1440" fmla="*/ 1926607 w 2693988"/>
                <a:gd name="connsiteY1440" fmla="*/ 788040 h 2763207"/>
                <a:gd name="connsiteX1441" fmla="*/ 1916759 w 2693988"/>
                <a:gd name="connsiteY1441" fmla="*/ 788040 h 2763207"/>
                <a:gd name="connsiteX1442" fmla="*/ 1906911 w 2693988"/>
                <a:gd name="connsiteY1442" fmla="*/ 768377 h 2763207"/>
                <a:gd name="connsiteX1443" fmla="*/ 2094021 w 2693988"/>
                <a:gd name="connsiteY1443" fmla="*/ 571750 h 2763207"/>
                <a:gd name="connsiteX1444" fmla="*/ 2208964 w 2693988"/>
                <a:gd name="connsiteY1444" fmla="*/ 526126 h 2763207"/>
                <a:gd name="connsiteX1445" fmla="*/ 1680210 w 2693988"/>
                <a:gd name="connsiteY1445" fmla="*/ 501650 h 2763207"/>
                <a:gd name="connsiteX1446" fmla="*/ 1690053 w 2693988"/>
                <a:gd name="connsiteY1446" fmla="*/ 511572 h 2763207"/>
                <a:gd name="connsiteX1447" fmla="*/ 1680210 w 2693988"/>
                <a:gd name="connsiteY1447" fmla="*/ 551259 h 2763207"/>
                <a:gd name="connsiteX1448" fmla="*/ 1690053 w 2693988"/>
                <a:gd name="connsiteY1448" fmla="*/ 620713 h 2763207"/>
                <a:gd name="connsiteX1449" fmla="*/ 1660525 w 2693988"/>
                <a:gd name="connsiteY1449" fmla="*/ 561181 h 2763207"/>
                <a:gd name="connsiteX1450" fmla="*/ 1680210 w 2693988"/>
                <a:gd name="connsiteY1450" fmla="*/ 501650 h 2763207"/>
                <a:gd name="connsiteX1451" fmla="*/ 973455 w 2693988"/>
                <a:gd name="connsiteY1451" fmla="*/ 501650 h 2763207"/>
                <a:gd name="connsiteX1452" fmla="*/ 1002983 w 2693988"/>
                <a:gd name="connsiteY1452" fmla="*/ 521433 h 2763207"/>
                <a:gd name="connsiteX1453" fmla="*/ 993141 w 2693988"/>
                <a:gd name="connsiteY1453" fmla="*/ 620346 h 2763207"/>
                <a:gd name="connsiteX1454" fmla="*/ 963613 w 2693988"/>
                <a:gd name="connsiteY1454" fmla="*/ 630238 h 2763207"/>
                <a:gd name="connsiteX1455" fmla="*/ 973455 w 2693988"/>
                <a:gd name="connsiteY1455" fmla="*/ 610455 h 2763207"/>
                <a:gd name="connsiteX1456" fmla="*/ 963613 w 2693988"/>
                <a:gd name="connsiteY1456" fmla="*/ 541215 h 2763207"/>
                <a:gd name="connsiteX1457" fmla="*/ 973455 w 2693988"/>
                <a:gd name="connsiteY1457" fmla="*/ 501650 h 2763207"/>
                <a:gd name="connsiteX1458" fmla="*/ 2198945 w 2693988"/>
                <a:gd name="connsiteY1458" fmla="*/ 499810 h 2763207"/>
                <a:gd name="connsiteX1459" fmla="*/ 2241500 w 2693988"/>
                <a:gd name="connsiteY1459" fmla="*/ 501962 h 2763207"/>
                <a:gd name="connsiteX1460" fmla="*/ 2349654 w 2693988"/>
                <a:gd name="connsiteY1460" fmla="*/ 551149 h 2763207"/>
                <a:gd name="connsiteX1461" fmla="*/ 2398816 w 2693988"/>
                <a:gd name="connsiteY1461" fmla="*/ 580661 h 2763207"/>
                <a:gd name="connsiteX1462" fmla="*/ 2457809 w 2693988"/>
                <a:gd name="connsiteY1462" fmla="*/ 610172 h 2763207"/>
                <a:gd name="connsiteX1463" fmla="*/ 2477474 w 2693988"/>
                <a:gd name="connsiteY1463" fmla="*/ 620010 h 2763207"/>
                <a:gd name="connsiteX1464" fmla="*/ 2467641 w 2693988"/>
                <a:gd name="connsiteY1464" fmla="*/ 698708 h 2763207"/>
                <a:gd name="connsiteX1465" fmla="*/ 2497138 w 2693988"/>
                <a:gd name="connsiteY1465" fmla="*/ 826593 h 2763207"/>
                <a:gd name="connsiteX1466" fmla="*/ 2467641 w 2693988"/>
                <a:gd name="connsiteY1466" fmla="*/ 924966 h 2763207"/>
                <a:gd name="connsiteX1467" fmla="*/ 2398816 w 2693988"/>
                <a:gd name="connsiteY1467" fmla="*/ 1003664 h 2763207"/>
                <a:gd name="connsiteX1468" fmla="*/ 2212003 w 2693988"/>
                <a:gd name="connsiteY1468" fmla="*/ 1062688 h 2763207"/>
                <a:gd name="connsiteX1469" fmla="*/ 2103848 w 2693988"/>
                <a:gd name="connsiteY1469" fmla="*/ 1092200 h 2763207"/>
                <a:gd name="connsiteX1470" fmla="*/ 2172674 w 2693988"/>
                <a:gd name="connsiteY1470" fmla="*/ 1062688 h 2763207"/>
                <a:gd name="connsiteX1471" fmla="*/ 2369319 w 2693988"/>
                <a:gd name="connsiteY1471" fmla="*/ 1003664 h 2763207"/>
                <a:gd name="connsiteX1472" fmla="*/ 2467641 w 2693988"/>
                <a:gd name="connsiteY1472" fmla="*/ 905291 h 2763207"/>
                <a:gd name="connsiteX1473" fmla="*/ 2467641 w 2693988"/>
                <a:gd name="connsiteY1473" fmla="*/ 757732 h 2763207"/>
                <a:gd name="connsiteX1474" fmla="*/ 2457809 w 2693988"/>
                <a:gd name="connsiteY1474" fmla="*/ 629847 h 2763207"/>
                <a:gd name="connsiteX1475" fmla="*/ 2438145 w 2693988"/>
                <a:gd name="connsiteY1475" fmla="*/ 610172 h 2763207"/>
                <a:gd name="connsiteX1476" fmla="*/ 2359487 w 2693988"/>
                <a:gd name="connsiteY1476" fmla="*/ 570823 h 2763207"/>
                <a:gd name="connsiteX1477" fmla="*/ 2320158 w 2693988"/>
                <a:gd name="connsiteY1477" fmla="*/ 551149 h 2763207"/>
                <a:gd name="connsiteX1478" fmla="*/ 2221835 w 2693988"/>
                <a:gd name="connsiteY1478" fmla="*/ 511799 h 2763207"/>
                <a:gd name="connsiteX1479" fmla="*/ 2133345 w 2693988"/>
                <a:gd name="connsiteY1479" fmla="*/ 541311 h 2763207"/>
                <a:gd name="connsiteX1480" fmla="*/ 2025190 w 2693988"/>
                <a:gd name="connsiteY1480" fmla="*/ 620010 h 2763207"/>
                <a:gd name="connsiteX1481" fmla="*/ 1887538 w 2693988"/>
                <a:gd name="connsiteY1481" fmla="*/ 767569 h 2763207"/>
                <a:gd name="connsiteX1482" fmla="*/ 1887538 w 2693988"/>
                <a:gd name="connsiteY1482" fmla="*/ 757732 h 2763207"/>
                <a:gd name="connsiteX1483" fmla="*/ 1897371 w 2693988"/>
                <a:gd name="connsiteY1483" fmla="*/ 747895 h 2763207"/>
                <a:gd name="connsiteX1484" fmla="*/ 2044854 w 2693988"/>
                <a:gd name="connsiteY1484" fmla="*/ 580661 h 2763207"/>
                <a:gd name="connsiteX1485" fmla="*/ 2084183 w 2693988"/>
                <a:gd name="connsiteY1485" fmla="*/ 541311 h 2763207"/>
                <a:gd name="connsiteX1486" fmla="*/ 2198945 w 2693988"/>
                <a:gd name="connsiteY1486" fmla="*/ 499810 h 2763207"/>
                <a:gd name="connsiteX1487" fmla="*/ 772671 w 2693988"/>
                <a:gd name="connsiteY1487" fmla="*/ 499566 h 2763207"/>
                <a:gd name="connsiteX1488" fmla="*/ 786289 w 2693988"/>
                <a:gd name="connsiteY1488" fmla="*/ 521891 h 2763207"/>
                <a:gd name="connsiteX1489" fmla="*/ 795973 w 2693988"/>
                <a:gd name="connsiteY1489" fmla="*/ 551656 h 2763207"/>
                <a:gd name="connsiteX1490" fmla="*/ 834708 w 2693988"/>
                <a:gd name="connsiteY1490" fmla="*/ 591344 h 2763207"/>
                <a:gd name="connsiteX1491" fmla="*/ 854076 w 2693988"/>
                <a:gd name="connsiteY1491" fmla="*/ 611188 h 2763207"/>
                <a:gd name="connsiteX1492" fmla="*/ 815341 w 2693988"/>
                <a:gd name="connsiteY1492" fmla="*/ 601266 h 2763207"/>
                <a:gd name="connsiteX1493" fmla="*/ 766922 w 2693988"/>
                <a:gd name="connsiteY1493" fmla="*/ 561578 h 2763207"/>
                <a:gd name="connsiteX1494" fmla="*/ 766922 w 2693988"/>
                <a:gd name="connsiteY1494" fmla="*/ 502047 h 2763207"/>
                <a:gd name="connsiteX1495" fmla="*/ 772671 w 2693988"/>
                <a:gd name="connsiteY1495" fmla="*/ 499566 h 2763207"/>
                <a:gd name="connsiteX1496" fmla="*/ 1926908 w 2693988"/>
                <a:gd name="connsiteY1496" fmla="*/ 492125 h 2763207"/>
                <a:gd name="connsiteX1497" fmla="*/ 1936750 w 2693988"/>
                <a:gd name="connsiteY1497" fmla="*/ 492125 h 2763207"/>
                <a:gd name="connsiteX1498" fmla="*/ 1877695 w 2693988"/>
                <a:gd name="connsiteY1498" fmla="*/ 571147 h 2763207"/>
                <a:gd name="connsiteX1499" fmla="*/ 1838325 w 2693988"/>
                <a:gd name="connsiteY1499" fmla="*/ 581025 h 2763207"/>
                <a:gd name="connsiteX1500" fmla="*/ 1838325 w 2693988"/>
                <a:gd name="connsiteY1500" fmla="*/ 561269 h 2763207"/>
                <a:gd name="connsiteX1501" fmla="*/ 1877695 w 2693988"/>
                <a:gd name="connsiteY1501" fmla="*/ 511880 h 2763207"/>
                <a:gd name="connsiteX1502" fmla="*/ 1926908 w 2693988"/>
                <a:gd name="connsiteY1502" fmla="*/ 492125 h 2763207"/>
                <a:gd name="connsiteX1503" fmla="*/ 1642269 w 2693988"/>
                <a:gd name="connsiteY1503" fmla="*/ 482600 h 2763207"/>
                <a:gd name="connsiteX1504" fmla="*/ 1652059 w 2693988"/>
                <a:gd name="connsiteY1504" fmla="*/ 492491 h 2763207"/>
                <a:gd name="connsiteX1505" fmla="*/ 1652059 w 2693988"/>
                <a:gd name="connsiteY1505" fmla="*/ 541948 h 2763207"/>
                <a:gd name="connsiteX1506" fmla="*/ 1661849 w 2693988"/>
                <a:gd name="connsiteY1506" fmla="*/ 611188 h 2763207"/>
                <a:gd name="connsiteX1507" fmla="*/ 1632480 w 2693988"/>
                <a:gd name="connsiteY1507" fmla="*/ 571622 h 2763207"/>
                <a:gd name="connsiteX1508" fmla="*/ 1642269 w 2693988"/>
                <a:gd name="connsiteY1508" fmla="*/ 482600 h 2763207"/>
                <a:gd name="connsiteX1509" fmla="*/ 1847624 w 2693988"/>
                <a:gd name="connsiteY1509" fmla="*/ 463550 h 2763207"/>
                <a:gd name="connsiteX1510" fmla="*/ 1857376 w 2693988"/>
                <a:gd name="connsiteY1510" fmla="*/ 512618 h 2763207"/>
                <a:gd name="connsiteX1511" fmla="*/ 1789113 w 2693988"/>
                <a:gd name="connsiteY1511" fmla="*/ 571500 h 2763207"/>
                <a:gd name="connsiteX1512" fmla="*/ 1789113 w 2693988"/>
                <a:gd name="connsiteY1512" fmla="*/ 561686 h 2763207"/>
                <a:gd name="connsiteX1513" fmla="*/ 1828121 w 2693988"/>
                <a:gd name="connsiteY1513" fmla="*/ 532245 h 2763207"/>
                <a:gd name="connsiteX1514" fmla="*/ 1847624 w 2693988"/>
                <a:gd name="connsiteY1514" fmla="*/ 463550 h 2763207"/>
                <a:gd name="connsiteX1515" fmla="*/ 859518 w 2693988"/>
                <a:gd name="connsiteY1515" fmla="*/ 459856 h 2763207"/>
                <a:gd name="connsiteX1516" fmla="*/ 874485 w 2693988"/>
                <a:gd name="connsiteY1516" fmla="*/ 472220 h 2763207"/>
                <a:gd name="connsiteX1517" fmla="*/ 894443 w 2693988"/>
                <a:gd name="connsiteY1517" fmla="*/ 492002 h 2763207"/>
                <a:gd name="connsiteX1518" fmla="*/ 904421 w 2693988"/>
                <a:gd name="connsiteY1518" fmla="*/ 521677 h 2763207"/>
                <a:gd name="connsiteX1519" fmla="*/ 904421 w 2693988"/>
                <a:gd name="connsiteY1519" fmla="*/ 581025 h 2763207"/>
                <a:gd name="connsiteX1520" fmla="*/ 884464 w 2693988"/>
                <a:gd name="connsiteY1520" fmla="*/ 511785 h 2763207"/>
                <a:gd name="connsiteX1521" fmla="*/ 864507 w 2693988"/>
                <a:gd name="connsiteY1521" fmla="*/ 492002 h 2763207"/>
                <a:gd name="connsiteX1522" fmla="*/ 844550 w 2693988"/>
                <a:gd name="connsiteY1522" fmla="*/ 462328 h 2763207"/>
                <a:gd name="connsiteX1523" fmla="*/ 859518 w 2693988"/>
                <a:gd name="connsiteY1523" fmla="*/ 459856 h 2763207"/>
                <a:gd name="connsiteX1524" fmla="*/ 1376363 w 2693988"/>
                <a:gd name="connsiteY1524" fmla="*/ 442912 h 2763207"/>
                <a:gd name="connsiteX1525" fmla="*/ 1376363 w 2693988"/>
                <a:gd name="connsiteY1525" fmla="*/ 462597 h 2763207"/>
                <a:gd name="connsiteX1526" fmla="*/ 1346994 w 2693988"/>
                <a:gd name="connsiteY1526" fmla="*/ 531494 h 2763207"/>
                <a:gd name="connsiteX1527" fmla="*/ 1327414 w 2693988"/>
                <a:gd name="connsiteY1527" fmla="*/ 541337 h 2763207"/>
                <a:gd name="connsiteX1528" fmla="*/ 1366573 w 2693988"/>
                <a:gd name="connsiteY1528" fmla="*/ 472439 h 2763207"/>
                <a:gd name="connsiteX1529" fmla="*/ 1376363 w 2693988"/>
                <a:gd name="connsiteY1529" fmla="*/ 442912 h 2763207"/>
                <a:gd name="connsiteX1530" fmla="*/ 1218407 w 2693988"/>
                <a:gd name="connsiteY1530" fmla="*/ 442912 h 2763207"/>
                <a:gd name="connsiteX1531" fmla="*/ 1228328 w 2693988"/>
                <a:gd name="connsiteY1531" fmla="*/ 452754 h 2763207"/>
                <a:gd name="connsiteX1532" fmla="*/ 1268016 w 2693988"/>
                <a:gd name="connsiteY1532" fmla="*/ 541337 h 2763207"/>
                <a:gd name="connsiteX1533" fmla="*/ 1258094 w 2693988"/>
                <a:gd name="connsiteY1533" fmla="*/ 541337 h 2763207"/>
                <a:gd name="connsiteX1534" fmla="*/ 1218407 w 2693988"/>
                <a:gd name="connsiteY1534" fmla="*/ 442912 h 2763207"/>
                <a:gd name="connsiteX1535" fmla="*/ 1159192 w 2693988"/>
                <a:gd name="connsiteY1535" fmla="*/ 442912 h 2763207"/>
                <a:gd name="connsiteX1536" fmla="*/ 1188720 w 2693988"/>
                <a:gd name="connsiteY1536" fmla="*/ 462539 h 2763207"/>
                <a:gd name="connsiteX1537" fmla="*/ 1208405 w 2693988"/>
                <a:gd name="connsiteY1537" fmla="*/ 491980 h 2763207"/>
                <a:gd name="connsiteX1538" fmla="*/ 1247775 w 2693988"/>
                <a:gd name="connsiteY1538" fmla="*/ 541048 h 2763207"/>
                <a:gd name="connsiteX1539" fmla="*/ 1228090 w 2693988"/>
                <a:gd name="connsiteY1539" fmla="*/ 550862 h 2763207"/>
                <a:gd name="connsiteX1540" fmla="*/ 1159192 w 2693988"/>
                <a:gd name="connsiteY1540" fmla="*/ 501794 h 2763207"/>
                <a:gd name="connsiteX1541" fmla="*/ 1159192 w 2693988"/>
                <a:gd name="connsiteY1541" fmla="*/ 442912 h 2763207"/>
                <a:gd name="connsiteX1542" fmla="*/ 1425178 w 2693988"/>
                <a:gd name="connsiteY1542" fmla="*/ 433387 h 2763207"/>
                <a:gd name="connsiteX1543" fmla="*/ 1435100 w 2693988"/>
                <a:gd name="connsiteY1543" fmla="*/ 452966 h 2763207"/>
                <a:gd name="connsiteX1544" fmla="*/ 1405335 w 2693988"/>
                <a:gd name="connsiteY1544" fmla="*/ 511704 h 2763207"/>
                <a:gd name="connsiteX1545" fmla="*/ 1385491 w 2693988"/>
                <a:gd name="connsiteY1545" fmla="*/ 531283 h 2763207"/>
                <a:gd name="connsiteX1546" fmla="*/ 1355725 w 2693988"/>
                <a:gd name="connsiteY1546" fmla="*/ 541072 h 2763207"/>
                <a:gd name="connsiteX1547" fmla="*/ 1395413 w 2693988"/>
                <a:gd name="connsiteY1547" fmla="*/ 462756 h 2763207"/>
                <a:gd name="connsiteX1548" fmla="*/ 1425178 w 2693988"/>
                <a:gd name="connsiteY1548" fmla="*/ 433387 h 2763207"/>
                <a:gd name="connsiteX1549" fmla="*/ 786448 w 2693988"/>
                <a:gd name="connsiteY1549" fmla="*/ 433387 h 2763207"/>
                <a:gd name="connsiteX1550" fmla="*/ 835660 w 2693988"/>
                <a:gd name="connsiteY1550" fmla="*/ 472848 h 2763207"/>
                <a:gd name="connsiteX1551" fmla="*/ 865188 w 2693988"/>
                <a:gd name="connsiteY1551" fmla="*/ 561635 h 2763207"/>
                <a:gd name="connsiteX1552" fmla="*/ 825818 w 2693988"/>
                <a:gd name="connsiteY1552" fmla="*/ 482713 h 2763207"/>
                <a:gd name="connsiteX1553" fmla="*/ 806133 w 2693988"/>
                <a:gd name="connsiteY1553" fmla="*/ 492578 h 2763207"/>
                <a:gd name="connsiteX1554" fmla="*/ 815975 w 2693988"/>
                <a:gd name="connsiteY1554" fmla="*/ 522174 h 2763207"/>
                <a:gd name="connsiteX1555" fmla="*/ 855345 w 2693988"/>
                <a:gd name="connsiteY1555" fmla="*/ 571500 h 2763207"/>
                <a:gd name="connsiteX1556" fmla="*/ 806133 w 2693988"/>
                <a:gd name="connsiteY1556" fmla="*/ 532039 h 2763207"/>
                <a:gd name="connsiteX1557" fmla="*/ 766763 w 2693988"/>
                <a:gd name="connsiteY1557" fmla="*/ 453117 h 2763207"/>
                <a:gd name="connsiteX1558" fmla="*/ 786448 w 2693988"/>
                <a:gd name="connsiteY1558" fmla="*/ 433387 h 2763207"/>
                <a:gd name="connsiteX1559" fmla="*/ 678440 w 2693988"/>
                <a:gd name="connsiteY1559" fmla="*/ 433387 h 2763207"/>
                <a:gd name="connsiteX1560" fmla="*/ 707881 w 2693988"/>
                <a:gd name="connsiteY1560" fmla="*/ 453014 h 2763207"/>
                <a:gd name="connsiteX1561" fmla="*/ 756949 w 2693988"/>
                <a:gd name="connsiteY1561" fmla="*/ 482455 h 2763207"/>
                <a:gd name="connsiteX1562" fmla="*/ 766763 w 2693988"/>
                <a:gd name="connsiteY1562" fmla="*/ 482455 h 2763207"/>
                <a:gd name="connsiteX1563" fmla="*/ 747135 w 2693988"/>
                <a:gd name="connsiteY1563" fmla="*/ 541337 h 2763207"/>
                <a:gd name="connsiteX1564" fmla="*/ 658813 w 2693988"/>
                <a:gd name="connsiteY1564" fmla="*/ 502082 h 2763207"/>
                <a:gd name="connsiteX1565" fmla="*/ 658813 w 2693988"/>
                <a:gd name="connsiteY1565" fmla="*/ 462828 h 2763207"/>
                <a:gd name="connsiteX1566" fmla="*/ 678440 w 2693988"/>
                <a:gd name="connsiteY1566" fmla="*/ 433387 h 2763207"/>
                <a:gd name="connsiteX1567" fmla="*/ 1292887 w 2693988"/>
                <a:gd name="connsiteY1567" fmla="*/ 429980 h 2763207"/>
                <a:gd name="connsiteX1568" fmla="*/ 1307571 w 2693988"/>
                <a:gd name="connsiteY1568" fmla="*/ 433651 h 2763207"/>
                <a:gd name="connsiteX1569" fmla="*/ 1317361 w 2693988"/>
                <a:gd name="connsiteY1569" fmla="*/ 453231 h 2763207"/>
                <a:gd name="connsiteX1570" fmla="*/ 1307571 w 2693988"/>
                <a:gd name="connsiteY1570" fmla="*/ 541337 h 2763207"/>
                <a:gd name="connsiteX1571" fmla="*/ 1287992 w 2693988"/>
                <a:gd name="connsiteY1571" fmla="*/ 541337 h 2763207"/>
                <a:gd name="connsiteX1572" fmla="*/ 1278202 w 2693988"/>
                <a:gd name="connsiteY1572" fmla="*/ 521758 h 2763207"/>
                <a:gd name="connsiteX1573" fmla="*/ 1278202 w 2693988"/>
                <a:gd name="connsiteY1573" fmla="*/ 433651 h 2763207"/>
                <a:gd name="connsiteX1574" fmla="*/ 1292887 w 2693988"/>
                <a:gd name="connsiteY1574" fmla="*/ 429980 h 2763207"/>
                <a:gd name="connsiteX1575" fmla="*/ 1741375 w 2693988"/>
                <a:gd name="connsiteY1575" fmla="*/ 422870 h 2763207"/>
                <a:gd name="connsiteX1576" fmla="*/ 1770063 w 2693988"/>
                <a:gd name="connsiteY1576" fmla="*/ 424089 h 2763207"/>
                <a:gd name="connsiteX1577" fmla="*/ 1760085 w 2693988"/>
                <a:gd name="connsiteY1577" fmla="*/ 453344 h 2763207"/>
                <a:gd name="connsiteX1578" fmla="*/ 1730149 w 2693988"/>
                <a:gd name="connsiteY1578" fmla="*/ 482599 h 2763207"/>
                <a:gd name="connsiteX1579" fmla="*/ 1730149 w 2693988"/>
                <a:gd name="connsiteY1579" fmla="*/ 531358 h 2763207"/>
                <a:gd name="connsiteX1580" fmla="*/ 1710192 w 2693988"/>
                <a:gd name="connsiteY1580" fmla="*/ 550862 h 2763207"/>
                <a:gd name="connsiteX1581" fmla="*/ 1720170 w 2693988"/>
                <a:gd name="connsiteY1581" fmla="*/ 443592 h 2763207"/>
                <a:gd name="connsiteX1582" fmla="*/ 1741375 w 2693988"/>
                <a:gd name="connsiteY1582" fmla="*/ 422870 h 2763207"/>
                <a:gd name="connsiteX1583" fmla="*/ 1808339 w 2693988"/>
                <a:gd name="connsiteY1583" fmla="*/ 403225 h 2763207"/>
                <a:gd name="connsiteX1584" fmla="*/ 1837972 w 2693988"/>
                <a:gd name="connsiteY1584" fmla="*/ 423008 h 2763207"/>
                <a:gd name="connsiteX1585" fmla="*/ 1788584 w 2693988"/>
                <a:gd name="connsiteY1585" fmla="*/ 521921 h 2763207"/>
                <a:gd name="connsiteX1586" fmla="*/ 1778706 w 2693988"/>
                <a:gd name="connsiteY1586" fmla="*/ 531813 h 2763207"/>
                <a:gd name="connsiteX1587" fmla="*/ 1808339 w 2693988"/>
                <a:gd name="connsiteY1587" fmla="*/ 462573 h 2763207"/>
                <a:gd name="connsiteX1588" fmla="*/ 1798461 w 2693988"/>
                <a:gd name="connsiteY1588" fmla="*/ 452682 h 2763207"/>
                <a:gd name="connsiteX1589" fmla="*/ 1758950 w 2693988"/>
                <a:gd name="connsiteY1589" fmla="*/ 521921 h 2763207"/>
                <a:gd name="connsiteX1590" fmla="*/ 1808339 w 2693988"/>
                <a:gd name="connsiteY1590" fmla="*/ 403225 h 2763207"/>
                <a:gd name="connsiteX1591" fmla="*/ 913607 w 2693988"/>
                <a:gd name="connsiteY1591" fmla="*/ 403225 h 2763207"/>
                <a:gd name="connsiteX1592" fmla="*/ 963216 w 2693988"/>
                <a:gd name="connsiteY1592" fmla="*/ 442790 h 2763207"/>
                <a:gd name="connsiteX1593" fmla="*/ 953294 w 2693988"/>
                <a:gd name="connsiteY1593" fmla="*/ 531813 h 2763207"/>
                <a:gd name="connsiteX1594" fmla="*/ 913607 w 2693988"/>
                <a:gd name="connsiteY1594" fmla="*/ 512030 h 2763207"/>
                <a:gd name="connsiteX1595" fmla="*/ 893763 w 2693988"/>
                <a:gd name="connsiteY1595" fmla="*/ 462573 h 2763207"/>
                <a:gd name="connsiteX1596" fmla="*/ 913607 w 2693988"/>
                <a:gd name="connsiteY1596" fmla="*/ 403225 h 2763207"/>
                <a:gd name="connsiteX1597" fmla="*/ 1690235 w 2693988"/>
                <a:gd name="connsiteY1597" fmla="*/ 384175 h 2763207"/>
                <a:gd name="connsiteX1598" fmla="*/ 1709738 w 2693988"/>
                <a:gd name="connsiteY1598" fmla="*/ 442912 h 2763207"/>
                <a:gd name="connsiteX1599" fmla="*/ 1690235 w 2693988"/>
                <a:gd name="connsiteY1599" fmla="*/ 482071 h 2763207"/>
                <a:gd name="connsiteX1600" fmla="*/ 1660979 w 2693988"/>
                <a:gd name="connsiteY1600" fmla="*/ 491860 h 2763207"/>
                <a:gd name="connsiteX1601" fmla="*/ 1651227 w 2693988"/>
                <a:gd name="connsiteY1601" fmla="*/ 423333 h 2763207"/>
                <a:gd name="connsiteX1602" fmla="*/ 1690235 w 2693988"/>
                <a:gd name="connsiteY1602" fmla="*/ 384175 h 2763207"/>
                <a:gd name="connsiteX1603" fmla="*/ 1916748 w 2693988"/>
                <a:gd name="connsiteY1603" fmla="*/ 365125 h 2763207"/>
                <a:gd name="connsiteX1604" fmla="*/ 1946275 w 2693988"/>
                <a:gd name="connsiteY1604" fmla="*/ 433509 h 2763207"/>
                <a:gd name="connsiteX1605" fmla="*/ 1916748 w 2693988"/>
                <a:gd name="connsiteY1605" fmla="*/ 482356 h 2763207"/>
                <a:gd name="connsiteX1606" fmla="*/ 1877378 w 2693988"/>
                <a:gd name="connsiteY1606" fmla="*/ 492125 h 2763207"/>
                <a:gd name="connsiteX1607" fmla="*/ 1867535 w 2693988"/>
                <a:gd name="connsiteY1607" fmla="*/ 482356 h 2763207"/>
                <a:gd name="connsiteX1608" fmla="*/ 1857693 w 2693988"/>
                <a:gd name="connsiteY1608" fmla="*/ 453048 h 2763207"/>
                <a:gd name="connsiteX1609" fmla="*/ 1887220 w 2693988"/>
                <a:gd name="connsiteY1609" fmla="*/ 404202 h 2763207"/>
                <a:gd name="connsiteX1610" fmla="*/ 1916748 w 2693988"/>
                <a:gd name="connsiteY1610" fmla="*/ 365125 h 2763207"/>
                <a:gd name="connsiteX1611" fmla="*/ 845790 w 2693988"/>
                <a:gd name="connsiteY1611" fmla="*/ 352083 h 2763207"/>
                <a:gd name="connsiteX1612" fmla="*/ 883920 w 2693988"/>
                <a:gd name="connsiteY1612" fmla="*/ 384175 h 2763207"/>
                <a:gd name="connsiteX1613" fmla="*/ 883920 w 2693988"/>
                <a:gd name="connsiteY1613" fmla="*/ 453628 h 2763207"/>
                <a:gd name="connsiteX1614" fmla="*/ 845185 w 2693988"/>
                <a:gd name="connsiteY1614" fmla="*/ 443706 h 2763207"/>
                <a:gd name="connsiteX1615" fmla="*/ 816134 w 2693988"/>
                <a:gd name="connsiteY1615" fmla="*/ 433784 h 2763207"/>
                <a:gd name="connsiteX1616" fmla="*/ 806450 w 2693988"/>
                <a:gd name="connsiteY1616" fmla="*/ 364331 h 2763207"/>
                <a:gd name="connsiteX1617" fmla="*/ 825817 w 2693988"/>
                <a:gd name="connsiteY1617" fmla="*/ 354409 h 2763207"/>
                <a:gd name="connsiteX1618" fmla="*/ 845790 w 2693988"/>
                <a:gd name="connsiteY1618" fmla="*/ 352083 h 2763207"/>
                <a:gd name="connsiteX1619" fmla="*/ 2124473 w 2693988"/>
                <a:gd name="connsiteY1619" fmla="*/ 350639 h 2763207"/>
                <a:gd name="connsiteX1620" fmla="*/ 2152931 w 2693988"/>
                <a:gd name="connsiteY1620" fmla="*/ 354329 h 2763207"/>
                <a:gd name="connsiteX1621" fmla="*/ 2222221 w 2693988"/>
                <a:gd name="connsiteY1621" fmla="*/ 374014 h 2763207"/>
                <a:gd name="connsiteX1622" fmla="*/ 2232119 w 2693988"/>
                <a:gd name="connsiteY1622" fmla="*/ 403542 h 2763207"/>
                <a:gd name="connsiteX1623" fmla="*/ 2261815 w 2693988"/>
                <a:gd name="connsiteY1623" fmla="*/ 492125 h 2763207"/>
                <a:gd name="connsiteX1624" fmla="*/ 2192525 w 2693988"/>
                <a:gd name="connsiteY1624" fmla="*/ 482282 h 2763207"/>
                <a:gd name="connsiteX1625" fmla="*/ 2162829 w 2693988"/>
                <a:gd name="connsiteY1625" fmla="*/ 433070 h 2763207"/>
                <a:gd name="connsiteX1626" fmla="*/ 2113337 w 2693988"/>
                <a:gd name="connsiteY1626" fmla="*/ 413385 h 2763207"/>
                <a:gd name="connsiteX1627" fmla="*/ 2103438 w 2693988"/>
                <a:gd name="connsiteY1627" fmla="*/ 354329 h 2763207"/>
                <a:gd name="connsiteX1628" fmla="*/ 2124473 w 2693988"/>
                <a:gd name="connsiteY1628" fmla="*/ 350639 h 2763207"/>
                <a:gd name="connsiteX1629" fmla="*/ 727075 w 2693988"/>
                <a:gd name="connsiteY1629" fmla="*/ 344487 h 2763207"/>
                <a:gd name="connsiteX1630" fmla="*/ 796529 w 2693988"/>
                <a:gd name="connsiteY1630" fmla="*/ 374253 h 2763207"/>
                <a:gd name="connsiteX1631" fmla="*/ 806451 w 2693988"/>
                <a:gd name="connsiteY1631" fmla="*/ 423862 h 2763207"/>
                <a:gd name="connsiteX1632" fmla="*/ 786607 w 2693988"/>
                <a:gd name="connsiteY1632" fmla="*/ 423862 h 2763207"/>
                <a:gd name="connsiteX1633" fmla="*/ 756841 w 2693988"/>
                <a:gd name="connsiteY1633" fmla="*/ 453628 h 2763207"/>
                <a:gd name="connsiteX1634" fmla="*/ 756841 w 2693988"/>
                <a:gd name="connsiteY1634" fmla="*/ 463550 h 2763207"/>
                <a:gd name="connsiteX1635" fmla="*/ 687388 w 2693988"/>
                <a:gd name="connsiteY1635" fmla="*/ 413940 h 2763207"/>
                <a:gd name="connsiteX1636" fmla="*/ 697310 w 2693988"/>
                <a:gd name="connsiteY1636" fmla="*/ 364331 h 2763207"/>
                <a:gd name="connsiteX1637" fmla="*/ 727075 w 2693988"/>
                <a:gd name="connsiteY1637" fmla="*/ 344487 h 2763207"/>
                <a:gd name="connsiteX1638" fmla="*/ 1337204 w 2693988"/>
                <a:gd name="connsiteY1638" fmla="*/ 334962 h 2763207"/>
                <a:gd name="connsiteX1639" fmla="*/ 1366573 w 2693988"/>
                <a:gd name="connsiteY1639" fmla="*/ 374527 h 2763207"/>
                <a:gd name="connsiteX1640" fmla="*/ 1337204 w 2693988"/>
                <a:gd name="connsiteY1640" fmla="*/ 463550 h 2763207"/>
                <a:gd name="connsiteX1641" fmla="*/ 1337204 w 2693988"/>
                <a:gd name="connsiteY1641" fmla="*/ 414093 h 2763207"/>
                <a:gd name="connsiteX1642" fmla="*/ 1337204 w 2693988"/>
                <a:gd name="connsiteY1642" fmla="*/ 374527 h 2763207"/>
                <a:gd name="connsiteX1643" fmla="*/ 1337204 w 2693988"/>
                <a:gd name="connsiteY1643" fmla="*/ 334962 h 2763207"/>
                <a:gd name="connsiteX1644" fmla="*/ 2103756 w 2693988"/>
                <a:gd name="connsiteY1644" fmla="*/ 325437 h 2763207"/>
                <a:gd name="connsiteX1645" fmla="*/ 2231708 w 2693988"/>
                <a:gd name="connsiteY1645" fmla="*/ 354806 h 2763207"/>
                <a:gd name="connsiteX1646" fmla="*/ 2261236 w 2693988"/>
                <a:gd name="connsiteY1646" fmla="*/ 403754 h 2763207"/>
                <a:gd name="connsiteX1647" fmla="*/ 2290763 w 2693988"/>
                <a:gd name="connsiteY1647" fmla="*/ 462491 h 2763207"/>
                <a:gd name="connsiteX1648" fmla="*/ 2280921 w 2693988"/>
                <a:gd name="connsiteY1648" fmla="*/ 491860 h 2763207"/>
                <a:gd name="connsiteX1649" fmla="*/ 2271078 w 2693988"/>
                <a:gd name="connsiteY1649" fmla="*/ 491860 h 2763207"/>
                <a:gd name="connsiteX1650" fmla="*/ 2271078 w 2693988"/>
                <a:gd name="connsiteY1650" fmla="*/ 462491 h 2763207"/>
                <a:gd name="connsiteX1651" fmla="*/ 2241551 w 2693988"/>
                <a:gd name="connsiteY1651" fmla="*/ 364595 h 2763207"/>
                <a:gd name="connsiteX1652" fmla="*/ 2212023 w 2693988"/>
                <a:gd name="connsiteY1652" fmla="*/ 364595 h 2763207"/>
                <a:gd name="connsiteX1653" fmla="*/ 2103756 w 2693988"/>
                <a:gd name="connsiteY1653" fmla="*/ 345016 h 2763207"/>
                <a:gd name="connsiteX1654" fmla="*/ 2093913 w 2693988"/>
                <a:gd name="connsiteY1654" fmla="*/ 335226 h 2763207"/>
                <a:gd name="connsiteX1655" fmla="*/ 2103756 w 2693988"/>
                <a:gd name="connsiteY1655" fmla="*/ 325437 h 2763207"/>
                <a:gd name="connsiteX1656" fmla="*/ 1248456 w 2693988"/>
                <a:gd name="connsiteY1656" fmla="*/ 325437 h 2763207"/>
                <a:gd name="connsiteX1657" fmla="*/ 1248456 w 2693988"/>
                <a:gd name="connsiteY1657" fmla="*/ 335302 h 2763207"/>
                <a:gd name="connsiteX1658" fmla="*/ 1238477 w 2693988"/>
                <a:gd name="connsiteY1658" fmla="*/ 384628 h 2763207"/>
                <a:gd name="connsiteX1659" fmla="*/ 1258434 w 2693988"/>
                <a:gd name="connsiteY1659" fmla="*/ 443819 h 2763207"/>
                <a:gd name="connsiteX1660" fmla="*/ 1258434 w 2693988"/>
                <a:gd name="connsiteY1660" fmla="*/ 463550 h 2763207"/>
                <a:gd name="connsiteX1661" fmla="*/ 1208541 w 2693988"/>
                <a:gd name="connsiteY1661" fmla="*/ 364898 h 2763207"/>
                <a:gd name="connsiteX1662" fmla="*/ 1248456 w 2693988"/>
                <a:gd name="connsiteY1662" fmla="*/ 325437 h 2763207"/>
                <a:gd name="connsiteX1663" fmla="*/ 1159669 w 2693988"/>
                <a:gd name="connsiteY1663" fmla="*/ 325437 h 2763207"/>
                <a:gd name="connsiteX1664" fmla="*/ 1199356 w 2693988"/>
                <a:gd name="connsiteY1664" fmla="*/ 364595 h 2763207"/>
                <a:gd name="connsiteX1665" fmla="*/ 1199356 w 2693988"/>
                <a:gd name="connsiteY1665" fmla="*/ 442912 h 2763207"/>
                <a:gd name="connsiteX1666" fmla="*/ 1139825 w 2693988"/>
                <a:gd name="connsiteY1666" fmla="*/ 393964 h 2763207"/>
                <a:gd name="connsiteX1667" fmla="*/ 1159669 w 2693988"/>
                <a:gd name="connsiteY1667" fmla="*/ 325437 h 2763207"/>
                <a:gd name="connsiteX1668" fmla="*/ 1769358 w 2693988"/>
                <a:gd name="connsiteY1668" fmla="*/ 315912 h 2763207"/>
                <a:gd name="connsiteX1669" fmla="*/ 1789113 w 2693988"/>
                <a:gd name="connsiteY1669" fmla="*/ 325726 h 2763207"/>
                <a:gd name="connsiteX1670" fmla="*/ 1769358 w 2693988"/>
                <a:gd name="connsiteY1670" fmla="*/ 404235 h 2763207"/>
                <a:gd name="connsiteX1671" fmla="*/ 1719969 w 2693988"/>
                <a:gd name="connsiteY1671" fmla="*/ 423862 h 2763207"/>
                <a:gd name="connsiteX1672" fmla="*/ 1710091 w 2693988"/>
                <a:gd name="connsiteY1672" fmla="*/ 423862 h 2763207"/>
                <a:gd name="connsiteX1673" fmla="*/ 1719969 w 2693988"/>
                <a:gd name="connsiteY1673" fmla="*/ 345353 h 2763207"/>
                <a:gd name="connsiteX1674" fmla="*/ 1769358 w 2693988"/>
                <a:gd name="connsiteY1674" fmla="*/ 315912 h 2763207"/>
                <a:gd name="connsiteX1675" fmla="*/ 1415371 w 2693988"/>
                <a:gd name="connsiteY1675" fmla="*/ 315912 h 2763207"/>
                <a:gd name="connsiteX1676" fmla="*/ 1425123 w 2693988"/>
                <a:gd name="connsiteY1676" fmla="*/ 315912 h 2763207"/>
                <a:gd name="connsiteX1677" fmla="*/ 1444626 w 2693988"/>
                <a:gd name="connsiteY1677" fmla="*/ 364758 h 2763207"/>
                <a:gd name="connsiteX1678" fmla="*/ 1395867 w 2693988"/>
                <a:gd name="connsiteY1678" fmla="*/ 442912 h 2763207"/>
                <a:gd name="connsiteX1679" fmla="*/ 1376363 w 2693988"/>
                <a:gd name="connsiteY1679" fmla="*/ 423373 h 2763207"/>
                <a:gd name="connsiteX1680" fmla="*/ 1386115 w 2693988"/>
                <a:gd name="connsiteY1680" fmla="*/ 364758 h 2763207"/>
                <a:gd name="connsiteX1681" fmla="*/ 1415371 w 2693988"/>
                <a:gd name="connsiteY1681" fmla="*/ 315912 h 2763207"/>
                <a:gd name="connsiteX1682" fmla="*/ 1852746 w 2693988"/>
                <a:gd name="connsiteY1682" fmla="*/ 300236 h 2763207"/>
                <a:gd name="connsiteX1683" fmla="*/ 1887009 w 2693988"/>
                <a:gd name="connsiteY1683" fmla="*/ 315119 h 2763207"/>
                <a:gd name="connsiteX1684" fmla="*/ 1896799 w 2693988"/>
                <a:gd name="connsiteY1684" fmla="*/ 374650 h 2763207"/>
                <a:gd name="connsiteX1685" fmla="*/ 1847851 w 2693988"/>
                <a:gd name="connsiteY1685" fmla="*/ 414338 h 2763207"/>
                <a:gd name="connsiteX1686" fmla="*/ 1818482 w 2693988"/>
                <a:gd name="connsiteY1686" fmla="*/ 394494 h 2763207"/>
                <a:gd name="connsiteX1687" fmla="*/ 1789113 w 2693988"/>
                <a:gd name="connsiteY1687" fmla="*/ 404416 h 2763207"/>
                <a:gd name="connsiteX1688" fmla="*/ 1818482 w 2693988"/>
                <a:gd name="connsiteY1688" fmla="*/ 315119 h 2763207"/>
                <a:gd name="connsiteX1689" fmla="*/ 1852746 w 2693988"/>
                <a:gd name="connsiteY1689" fmla="*/ 300236 h 2763207"/>
                <a:gd name="connsiteX1690" fmla="*/ 1287462 w 2693988"/>
                <a:gd name="connsiteY1690" fmla="*/ 295275 h 2763207"/>
                <a:gd name="connsiteX1691" fmla="*/ 1307306 w 2693988"/>
                <a:gd name="connsiteY1691" fmla="*/ 305166 h 2763207"/>
                <a:gd name="connsiteX1692" fmla="*/ 1307306 w 2693988"/>
                <a:gd name="connsiteY1692" fmla="*/ 413971 h 2763207"/>
                <a:gd name="connsiteX1693" fmla="*/ 1297384 w 2693988"/>
                <a:gd name="connsiteY1693" fmla="*/ 344732 h 2763207"/>
                <a:gd name="connsiteX1694" fmla="*/ 1277540 w 2693988"/>
                <a:gd name="connsiteY1694" fmla="*/ 354623 h 2763207"/>
                <a:gd name="connsiteX1695" fmla="*/ 1287462 w 2693988"/>
                <a:gd name="connsiteY1695" fmla="*/ 423863 h 2763207"/>
                <a:gd name="connsiteX1696" fmla="*/ 1267619 w 2693988"/>
                <a:gd name="connsiteY1696" fmla="*/ 394189 h 2763207"/>
                <a:gd name="connsiteX1697" fmla="*/ 1287462 w 2693988"/>
                <a:gd name="connsiteY1697" fmla="*/ 295275 h 2763207"/>
                <a:gd name="connsiteX1698" fmla="*/ 1199357 w 2693988"/>
                <a:gd name="connsiteY1698" fmla="*/ 227012 h 2763207"/>
                <a:gd name="connsiteX1699" fmla="*/ 1218804 w 2693988"/>
                <a:gd name="connsiteY1699" fmla="*/ 227012 h 2763207"/>
                <a:gd name="connsiteX1700" fmla="*/ 1238251 w 2693988"/>
                <a:gd name="connsiteY1700" fmla="*/ 314935 h 2763207"/>
                <a:gd name="connsiteX1701" fmla="*/ 1218804 w 2693988"/>
                <a:gd name="connsiteY1701" fmla="*/ 324704 h 2763207"/>
                <a:gd name="connsiteX1702" fmla="*/ 1189633 w 2693988"/>
                <a:gd name="connsiteY1702" fmla="*/ 344243 h 2763207"/>
                <a:gd name="connsiteX1703" fmla="*/ 1160463 w 2693988"/>
                <a:gd name="connsiteY1703" fmla="*/ 275858 h 2763207"/>
                <a:gd name="connsiteX1704" fmla="*/ 1199357 w 2693988"/>
                <a:gd name="connsiteY1704" fmla="*/ 227012 h 2763207"/>
                <a:gd name="connsiteX1705" fmla="*/ 1371600 w 2693988"/>
                <a:gd name="connsiteY1705" fmla="*/ 224801 h 2763207"/>
                <a:gd name="connsiteX1706" fmla="*/ 1396295 w 2693988"/>
                <a:gd name="connsiteY1706" fmla="*/ 236990 h 2763207"/>
                <a:gd name="connsiteX1707" fmla="*/ 1386417 w 2693988"/>
                <a:gd name="connsiteY1707" fmla="*/ 344260 h 2763207"/>
                <a:gd name="connsiteX1708" fmla="*/ 1376539 w 2693988"/>
                <a:gd name="connsiteY1708" fmla="*/ 354012 h 2763207"/>
                <a:gd name="connsiteX1709" fmla="*/ 1356783 w 2693988"/>
                <a:gd name="connsiteY1709" fmla="*/ 334508 h 2763207"/>
                <a:gd name="connsiteX1710" fmla="*/ 1327150 w 2693988"/>
                <a:gd name="connsiteY1710" fmla="*/ 315005 h 2763207"/>
                <a:gd name="connsiteX1711" fmla="*/ 1346905 w 2693988"/>
                <a:gd name="connsiteY1711" fmla="*/ 227239 h 2763207"/>
                <a:gd name="connsiteX1712" fmla="*/ 1371600 w 2693988"/>
                <a:gd name="connsiteY1712" fmla="*/ 224801 h 2763207"/>
                <a:gd name="connsiteX1713" fmla="*/ 815373 w 2693988"/>
                <a:gd name="connsiteY1713" fmla="*/ 217487 h 2763207"/>
                <a:gd name="connsiteX1714" fmla="*/ 904054 w 2693988"/>
                <a:gd name="connsiteY1714" fmla="*/ 227324 h 2763207"/>
                <a:gd name="connsiteX1715" fmla="*/ 982882 w 2693988"/>
                <a:gd name="connsiteY1715" fmla="*/ 315855 h 2763207"/>
                <a:gd name="connsiteX1716" fmla="*/ 1071563 w 2693988"/>
                <a:gd name="connsiteY1716" fmla="*/ 581450 h 2763207"/>
                <a:gd name="connsiteX1717" fmla="*/ 1061709 w 2693988"/>
                <a:gd name="connsiteY1717" fmla="*/ 591287 h 2763207"/>
                <a:gd name="connsiteX1718" fmla="*/ 1051856 w 2693988"/>
                <a:gd name="connsiteY1718" fmla="*/ 581450 h 2763207"/>
                <a:gd name="connsiteX1719" fmla="*/ 982882 w 2693988"/>
                <a:gd name="connsiteY1719" fmla="*/ 394550 h 2763207"/>
                <a:gd name="connsiteX1720" fmla="*/ 913908 w 2693988"/>
                <a:gd name="connsiteY1720" fmla="*/ 325692 h 2763207"/>
                <a:gd name="connsiteX1721" fmla="*/ 697132 w 2693988"/>
                <a:gd name="connsiteY1721" fmla="*/ 306018 h 2763207"/>
                <a:gd name="connsiteX1722" fmla="*/ 677425 w 2693988"/>
                <a:gd name="connsiteY1722" fmla="*/ 306018 h 2763207"/>
                <a:gd name="connsiteX1723" fmla="*/ 628158 w 2693988"/>
                <a:gd name="connsiteY1723" fmla="*/ 463408 h 2763207"/>
                <a:gd name="connsiteX1724" fmla="*/ 628158 w 2693988"/>
                <a:gd name="connsiteY1724" fmla="*/ 561776 h 2763207"/>
                <a:gd name="connsiteX1725" fmla="*/ 706985 w 2693988"/>
                <a:gd name="connsiteY1725" fmla="*/ 660145 h 2763207"/>
                <a:gd name="connsiteX1726" fmla="*/ 795666 w 2693988"/>
                <a:gd name="connsiteY1726" fmla="*/ 748676 h 2763207"/>
                <a:gd name="connsiteX1727" fmla="*/ 775959 w 2693988"/>
                <a:gd name="connsiteY1727" fmla="*/ 768350 h 2763207"/>
                <a:gd name="connsiteX1728" fmla="*/ 736546 w 2693988"/>
                <a:gd name="connsiteY1728" fmla="*/ 738839 h 2763207"/>
                <a:gd name="connsiteX1729" fmla="*/ 608451 w 2693988"/>
                <a:gd name="connsiteY1729" fmla="*/ 620797 h 2763207"/>
                <a:gd name="connsiteX1730" fmla="*/ 539477 w 2693988"/>
                <a:gd name="connsiteY1730" fmla="*/ 512592 h 2763207"/>
                <a:gd name="connsiteX1731" fmla="*/ 578890 w 2693988"/>
                <a:gd name="connsiteY1731" fmla="*/ 335529 h 2763207"/>
                <a:gd name="connsiteX1732" fmla="*/ 638011 w 2693988"/>
                <a:gd name="connsiteY1732" fmla="*/ 237161 h 2763207"/>
                <a:gd name="connsiteX1733" fmla="*/ 815373 w 2693988"/>
                <a:gd name="connsiteY1733" fmla="*/ 217487 h 2763207"/>
                <a:gd name="connsiteX1734" fmla="*/ 834794 w 2693988"/>
                <a:gd name="connsiteY1734" fmla="*/ 187325 h 2763207"/>
                <a:gd name="connsiteX1735" fmla="*/ 992221 w 2693988"/>
                <a:gd name="connsiteY1735" fmla="*/ 275936 h 2763207"/>
                <a:gd name="connsiteX1736" fmla="*/ 1002060 w 2693988"/>
                <a:gd name="connsiteY1736" fmla="*/ 295628 h 2763207"/>
                <a:gd name="connsiteX1737" fmla="*/ 1070934 w 2693988"/>
                <a:gd name="connsiteY1737" fmla="*/ 492542 h 2763207"/>
                <a:gd name="connsiteX1738" fmla="*/ 1090613 w 2693988"/>
                <a:gd name="connsiteY1738" fmla="*/ 581153 h 2763207"/>
                <a:gd name="connsiteX1739" fmla="*/ 1080774 w 2693988"/>
                <a:gd name="connsiteY1739" fmla="*/ 581153 h 2763207"/>
                <a:gd name="connsiteX1740" fmla="*/ 1041417 w 2693988"/>
                <a:gd name="connsiteY1740" fmla="*/ 463005 h 2763207"/>
                <a:gd name="connsiteX1741" fmla="*/ 1002060 w 2693988"/>
                <a:gd name="connsiteY1741" fmla="*/ 315319 h 2763207"/>
                <a:gd name="connsiteX1742" fmla="*/ 933186 w 2693988"/>
                <a:gd name="connsiteY1742" fmla="*/ 236553 h 2763207"/>
                <a:gd name="connsiteX1743" fmla="*/ 864311 w 2693988"/>
                <a:gd name="connsiteY1743" fmla="*/ 207016 h 2763207"/>
                <a:gd name="connsiteX1744" fmla="*/ 667527 w 2693988"/>
                <a:gd name="connsiteY1744" fmla="*/ 226708 h 2763207"/>
                <a:gd name="connsiteX1745" fmla="*/ 638010 w 2693988"/>
                <a:gd name="connsiteY1745" fmla="*/ 216862 h 2763207"/>
                <a:gd name="connsiteX1746" fmla="*/ 598653 w 2693988"/>
                <a:gd name="connsiteY1746" fmla="*/ 285782 h 2763207"/>
                <a:gd name="connsiteX1747" fmla="*/ 510100 w 2693988"/>
                <a:gd name="connsiteY1747" fmla="*/ 443313 h 2763207"/>
                <a:gd name="connsiteX1748" fmla="*/ 549457 w 2693988"/>
                <a:gd name="connsiteY1748" fmla="*/ 571307 h 2763207"/>
                <a:gd name="connsiteX1749" fmla="*/ 647849 w 2693988"/>
                <a:gd name="connsiteY1749" fmla="*/ 669765 h 2763207"/>
                <a:gd name="connsiteX1750" fmla="*/ 765919 w 2693988"/>
                <a:gd name="connsiteY1750" fmla="*/ 787913 h 2763207"/>
                <a:gd name="connsiteX1751" fmla="*/ 726562 w 2693988"/>
                <a:gd name="connsiteY1751" fmla="*/ 768222 h 2763207"/>
                <a:gd name="connsiteX1752" fmla="*/ 578974 w 2693988"/>
                <a:gd name="connsiteY1752" fmla="*/ 640227 h 2763207"/>
                <a:gd name="connsiteX1753" fmla="*/ 510100 w 2693988"/>
                <a:gd name="connsiteY1753" fmla="*/ 522079 h 2763207"/>
                <a:gd name="connsiteX1754" fmla="*/ 510100 w 2693988"/>
                <a:gd name="connsiteY1754" fmla="*/ 512233 h 2763207"/>
                <a:gd name="connsiteX1755" fmla="*/ 500261 w 2693988"/>
                <a:gd name="connsiteY1755" fmla="*/ 463005 h 2763207"/>
                <a:gd name="connsiteX1756" fmla="*/ 490422 w 2693988"/>
                <a:gd name="connsiteY1756" fmla="*/ 472850 h 2763207"/>
                <a:gd name="connsiteX1757" fmla="*/ 500261 w 2693988"/>
                <a:gd name="connsiteY1757" fmla="*/ 512233 h 2763207"/>
                <a:gd name="connsiteX1758" fmla="*/ 480582 w 2693988"/>
                <a:gd name="connsiteY1758" fmla="*/ 531925 h 2763207"/>
                <a:gd name="connsiteX1759" fmla="*/ 460904 w 2693988"/>
                <a:gd name="connsiteY1759" fmla="*/ 561462 h 2763207"/>
                <a:gd name="connsiteX1760" fmla="*/ 460904 w 2693988"/>
                <a:gd name="connsiteY1760" fmla="*/ 581153 h 2763207"/>
                <a:gd name="connsiteX1761" fmla="*/ 519939 w 2693988"/>
                <a:gd name="connsiteY1761" fmla="*/ 600845 h 2763207"/>
                <a:gd name="connsiteX1762" fmla="*/ 539618 w 2693988"/>
                <a:gd name="connsiteY1762" fmla="*/ 610690 h 2763207"/>
                <a:gd name="connsiteX1763" fmla="*/ 746241 w 2693988"/>
                <a:gd name="connsiteY1763" fmla="*/ 797759 h 2763207"/>
                <a:gd name="connsiteX1764" fmla="*/ 746241 w 2693988"/>
                <a:gd name="connsiteY1764" fmla="*/ 807604 h 2763207"/>
                <a:gd name="connsiteX1765" fmla="*/ 726562 w 2693988"/>
                <a:gd name="connsiteY1765" fmla="*/ 797759 h 2763207"/>
                <a:gd name="connsiteX1766" fmla="*/ 559296 w 2693988"/>
                <a:gd name="connsiteY1766" fmla="*/ 650073 h 2763207"/>
                <a:gd name="connsiteX1767" fmla="*/ 460904 w 2693988"/>
                <a:gd name="connsiteY1767" fmla="*/ 590999 h 2763207"/>
                <a:gd name="connsiteX1768" fmla="*/ 372351 w 2693988"/>
                <a:gd name="connsiteY1768" fmla="*/ 590999 h 2763207"/>
                <a:gd name="connsiteX1769" fmla="*/ 254281 w 2693988"/>
                <a:gd name="connsiteY1769" fmla="*/ 659919 h 2763207"/>
                <a:gd name="connsiteX1770" fmla="*/ 165728 w 2693988"/>
                <a:gd name="connsiteY1770" fmla="*/ 728839 h 2763207"/>
                <a:gd name="connsiteX1771" fmla="*/ 165728 w 2693988"/>
                <a:gd name="connsiteY1771" fmla="*/ 748530 h 2763207"/>
                <a:gd name="connsiteX1772" fmla="*/ 165728 w 2693988"/>
                <a:gd name="connsiteY1772" fmla="*/ 915907 h 2763207"/>
                <a:gd name="connsiteX1773" fmla="*/ 264120 w 2693988"/>
                <a:gd name="connsiteY1773" fmla="*/ 1063593 h 2763207"/>
                <a:gd name="connsiteX1774" fmla="*/ 559296 w 2693988"/>
                <a:gd name="connsiteY1774" fmla="*/ 1152204 h 2763207"/>
                <a:gd name="connsiteX1775" fmla="*/ 549457 w 2693988"/>
                <a:gd name="connsiteY1775" fmla="*/ 1162050 h 2763207"/>
                <a:gd name="connsiteX1776" fmla="*/ 254281 w 2693988"/>
                <a:gd name="connsiteY1776" fmla="*/ 1073438 h 2763207"/>
                <a:gd name="connsiteX1777" fmla="*/ 165728 w 2693988"/>
                <a:gd name="connsiteY1777" fmla="*/ 974981 h 2763207"/>
                <a:gd name="connsiteX1778" fmla="*/ 146050 w 2693988"/>
                <a:gd name="connsiteY1778" fmla="*/ 896216 h 2763207"/>
                <a:gd name="connsiteX1779" fmla="*/ 146050 w 2693988"/>
                <a:gd name="connsiteY1779" fmla="*/ 827296 h 2763207"/>
                <a:gd name="connsiteX1780" fmla="*/ 146050 w 2693988"/>
                <a:gd name="connsiteY1780" fmla="*/ 758376 h 2763207"/>
                <a:gd name="connsiteX1781" fmla="*/ 146050 w 2693988"/>
                <a:gd name="connsiteY1781" fmla="*/ 718993 h 2763207"/>
                <a:gd name="connsiteX1782" fmla="*/ 214924 w 2693988"/>
                <a:gd name="connsiteY1782" fmla="*/ 679610 h 2763207"/>
                <a:gd name="connsiteX1783" fmla="*/ 342834 w 2693988"/>
                <a:gd name="connsiteY1783" fmla="*/ 581153 h 2763207"/>
                <a:gd name="connsiteX1784" fmla="*/ 352673 w 2693988"/>
                <a:gd name="connsiteY1784" fmla="*/ 561462 h 2763207"/>
                <a:gd name="connsiteX1785" fmla="*/ 372351 w 2693988"/>
                <a:gd name="connsiteY1785" fmla="*/ 453159 h 2763207"/>
                <a:gd name="connsiteX1786" fmla="*/ 421547 w 2693988"/>
                <a:gd name="connsiteY1786" fmla="*/ 443313 h 2763207"/>
                <a:gd name="connsiteX1787" fmla="*/ 500261 w 2693988"/>
                <a:gd name="connsiteY1787" fmla="*/ 423622 h 2763207"/>
                <a:gd name="connsiteX1788" fmla="*/ 510100 w 2693988"/>
                <a:gd name="connsiteY1788" fmla="*/ 403930 h 2763207"/>
                <a:gd name="connsiteX1789" fmla="*/ 578974 w 2693988"/>
                <a:gd name="connsiteY1789" fmla="*/ 295628 h 2763207"/>
                <a:gd name="connsiteX1790" fmla="*/ 618331 w 2693988"/>
                <a:gd name="connsiteY1790" fmla="*/ 207016 h 2763207"/>
                <a:gd name="connsiteX1791" fmla="*/ 667527 w 2693988"/>
                <a:gd name="connsiteY1791" fmla="*/ 207016 h 2763207"/>
                <a:gd name="connsiteX1792" fmla="*/ 834794 w 2693988"/>
                <a:gd name="connsiteY1792" fmla="*/ 187325 h 2763207"/>
                <a:gd name="connsiteX1793" fmla="*/ 1749743 w 2693988"/>
                <a:gd name="connsiteY1793" fmla="*/ 177800 h 2763207"/>
                <a:gd name="connsiteX1794" fmla="*/ 1936751 w 2693988"/>
                <a:gd name="connsiteY1794" fmla="*/ 177800 h 2763207"/>
                <a:gd name="connsiteX1795" fmla="*/ 1956436 w 2693988"/>
                <a:gd name="connsiteY1795" fmla="*/ 207310 h 2763207"/>
                <a:gd name="connsiteX1796" fmla="*/ 2064703 w 2693988"/>
                <a:gd name="connsiteY1796" fmla="*/ 354863 h 2763207"/>
                <a:gd name="connsiteX1797" fmla="*/ 2035176 w 2693988"/>
                <a:gd name="connsiteY1797" fmla="*/ 531926 h 2763207"/>
                <a:gd name="connsiteX1798" fmla="*/ 1907223 w 2693988"/>
                <a:gd name="connsiteY1798" fmla="*/ 679479 h 2763207"/>
                <a:gd name="connsiteX1799" fmla="*/ 1858011 w 2693988"/>
                <a:gd name="connsiteY1799" fmla="*/ 728663 h 2763207"/>
                <a:gd name="connsiteX1800" fmla="*/ 1838326 w 2693988"/>
                <a:gd name="connsiteY1800" fmla="*/ 718826 h 2763207"/>
                <a:gd name="connsiteX1801" fmla="*/ 1838326 w 2693988"/>
                <a:gd name="connsiteY1801" fmla="*/ 708989 h 2763207"/>
                <a:gd name="connsiteX1802" fmla="*/ 1966278 w 2693988"/>
                <a:gd name="connsiteY1802" fmla="*/ 561437 h 2763207"/>
                <a:gd name="connsiteX1803" fmla="*/ 1985963 w 2693988"/>
                <a:gd name="connsiteY1803" fmla="*/ 472905 h 2763207"/>
                <a:gd name="connsiteX1804" fmla="*/ 1926908 w 2693988"/>
                <a:gd name="connsiteY1804" fmla="*/ 295842 h 2763207"/>
                <a:gd name="connsiteX1805" fmla="*/ 1907223 w 2693988"/>
                <a:gd name="connsiteY1805" fmla="*/ 256495 h 2763207"/>
                <a:gd name="connsiteX1806" fmla="*/ 1867853 w 2693988"/>
                <a:gd name="connsiteY1806" fmla="*/ 266331 h 2763207"/>
                <a:gd name="connsiteX1807" fmla="*/ 1710373 w 2693988"/>
                <a:gd name="connsiteY1807" fmla="*/ 286005 h 2763207"/>
                <a:gd name="connsiteX1808" fmla="*/ 1641475 w 2693988"/>
                <a:gd name="connsiteY1808" fmla="*/ 335189 h 2763207"/>
                <a:gd name="connsiteX1809" fmla="*/ 1602105 w 2693988"/>
                <a:gd name="connsiteY1809" fmla="*/ 433558 h 2763207"/>
                <a:gd name="connsiteX1810" fmla="*/ 1572578 w 2693988"/>
                <a:gd name="connsiteY1810" fmla="*/ 571273 h 2763207"/>
                <a:gd name="connsiteX1811" fmla="*/ 1543050 w 2693988"/>
                <a:gd name="connsiteY1811" fmla="*/ 571273 h 2763207"/>
                <a:gd name="connsiteX1812" fmla="*/ 1543050 w 2693988"/>
                <a:gd name="connsiteY1812" fmla="*/ 561437 h 2763207"/>
                <a:gd name="connsiteX1813" fmla="*/ 1562735 w 2693988"/>
                <a:gd name="connsiteY1813" fmla="*/ 472905 h 2763207"/>
                <a:gd name="connsiteX1814" fmla="*/ 1592263 w 2693988"/>
                <a:gd name="connsiteY1814" fmla="*/ 315516 h 2763207"/>
                <a:gd name="connsiteX1815" fmla="*/ 1749743 w 2693988"/>
                <a:gd name="connsiteY1815" fmla="*/ 177800 h 2763207"/>
                <a:gd name="connsiteX1816" fmla="*/ 1277937 w 2693988"/>
                <a:gd name="connsiteY1816" fmla="*/ 177800 h 2763207"/>
                <a:gd name="connsiteX1817" fmla="*/ 1326885 w 2693988"/>
                <a:gd name="connsiteY1817" fmla="*/ 207108 h 2763207"/>
                <a:gd name="connsiteX1818" fmla="*/ 1326885 w 2693988"/>
                <a:gd name="connsiteY1818" fmla="*/ 295031 h 2763207"/>
                <a:gd name="connsiteX1819" fmla="*/ 1297516 w 2693988"/>
                <a:gd name="connsiteY1819" fmla="*/ 285261 h 2763207"/>
                <a:gd name="connsiteX1820" fmla="*/ 1258358 w 2693988"/>
                <a:gd name="connsiteY1820" fmla="*/ 304800 h 2763207"/>
                <a:gd name="connsiteX1821" fmla="*/ 1228989 w 2693988"/>
                <a:gd name="connsiteY1821" fmla="*/ 207108 h 2763207"/>
                <a:gd name="connsiteX1822" fmla="*/ 1277937 w 2693988"/>
                <a:gd name="connsiteY1822" fmla="*/ 177800 h 2763207"/>
                <a:gd name="connsiteX1823" fmla="*/ 1956123 w 2693988"/>
                <a:gd name="connsiteY1823" fmla="*/ 147637 h 2763207"/>
                <a:gd name="connsiteX1824" fmla="*/ 2015049 w 2693988"/>
                <a:gd name="connsiteY1824" fmla="*/ 246010 h 2763207"/>
                <a:gd name="connsiteX1825" fmla="*/ 2093617 w 2693988"/>
                <a:gd name="connsiteY1825" fmla="*/ 354220 h 2763207"/>
                <a:gd name="connsiteX1826" fmla="*/ 2093617 w 2693988"/>
                <a:gd name="connsiteY1826" fmla="*/ 442756 h 2763207"/>
                <a:gd name="connsiteX1827" fmla="*/ 2064154 w 2693988"/>
                <a:gd name="connsiteY1827" fmla="*/ 531291 h 2763207"/>
                <a:gd name="connsiteX1828" fmla="*/ 2054333 w 2693988"/>
                <a:gd name="connsiteY1828" fmla="*/ 541129 h 2763207"/>
                <a:gd name="connsiteX1829" fmla="*/ 2024870 w 2693988"/>
                <a:gd name="connsiteY1829" fmla="*/ 580478 h 2763207"/>
                <a:gd name="connsiteX1830" fmla="*/ 1877556 w 2693988"/>
                <a:gd name="connsiteY1830" fmla="*/ 747712 h 2763207"/>
                <a:gd name="connsiteX1831" fmla="*/ 1867735 w 2693988"/>
                <a:gd name="connsiteY1831" fmla="*/ 737875 h 2763207"/>
                <a:gd name="connsiteX1832" fmla="*/ 1907019 w 2693988"/>
                <a:gd name="connsiteY1832" fmla="*/ 698525 h 2763207"/>
                <a:gd name="connsiteX1833" fmla="*/ 2054333 w 2693988"/>
                <a:gd name="connsiteY1833" fmla="*/ 531291 h 2763207"/>
                <a:gd name="connsiteX1834" fmla="*/ 2083796 w 2693988"/>
                <a:gd name="connsiteY1834" fmla="*/ 403407 h 2763207"/>
                <a:gd name="connsiteX1835" fmla="*/ 2005228 w 2693988"/>
                <a:gd name="connsiteY1835" fmla="*/ 246010 h 2763207"/>
                <a:gd name="connsiteX1836" fmla="*/ 1956123 w 2693988"/>
                <a:gd name="connsiteY1836" fmla="*/ 167311 h 2763207"/>
                <a:gd name="connsiteX1837" fmla="*/ 1936482 w 2693988"/>
                <a:gd name="connsiteY1837" fmla="*/ 167311 h 2763207"/>
                <a:gd name="connsiteX1838" fmla="*/ 1769525 w 2693988"/>
                <a:gd name="connsiteY1838" fmla="*/ 167311 h 2763207"/>
                <a:gd name="connsiteX1839" fmla="*/ 1651673 w 2693988"/>
                <a:gd name="connsiteY1839" fmla="*/ 206661 h 2763207"/>
                <a:gd name="connsiteX1840" fmla="*/ 1582926 w 2693988"/>
                <a:gd name="connsiteY1840" fmla="*/ 344383 h 2763207"/>
                <a:gd name="connsiteX1841" fmla="*/ 1524000 w 2693988"/>
                <a:gd name="connsiteY1841" fmla="*/ 560803 h 2763207"/>
                <a:gd name="connsiteX1842" fmla="*/ 1543642 w 2693988"/>
                <a:gd name="connsiteY1842" fmla="*/ 432918 h 2763207"/>
                <a:gd name="connsiteX1843" fmla="*/ 1573105 w 2693988"/>
                <a:gd name="connsiteY1843" fmla="*/ 314871 h 2763207"/>
                <a:gd name="connsiteX1844" fmla="*/ 1622210 w 2693988"/>
                <a:gd name="connsiteY1844" fmla="*/ 216498 h 2763207"/>
                <a:gd name="connsiteX1845" fmla="*/ 1749883 w 2693988"/>
                <a:gd name="connsiteY1845" fmla="*/ 157474 h 2763207"/>
                <a:gd name="connsiteX1846" fmla="*/ 1956123 w 2693988"/>
                <a:gd name="connsiteY1846" fmla="*/ 147637 h 2763207"/>
                <a:gd name="connsiteX1847" fmla="*/ 952874 w 2693988"/>
                <a:gd name="connsiteY1847" fmla="*/ 98425 h 2763207"/>
                <a:gd name="connsiteX1848" fmla="*/ 1050926 w 2693988"/>
                <a:gd name="connsiteY1848" fmla="*/ 118110 h 2763207"/>
                <a:gd name="connsiteX1849" fmla="*/ 1021510 w 2693988"/>
                <a:gd name="connsiteY1849" fmla="*/ 167322 h 2763207"/>
                <a:gd name="connsiteX1850" fmla="*/ 992095 w 2693988"/>
                <a:gd name="connsiteY1850" fmla="*/ 167322 h 2763207"/>
                <a:gd name="connsiteX1851" fmla="*/ 933264 w 2693988"/>
                <a:gd name="connsiteY1851" fmla="*/ 196850 h 2763207"/>
                <a:gd name="connsiteX1852" fmla="*/ 884238 w 2693988"/>
                <a:gd name="connsiteY1852" fmla="*/ 177165 h 2763207"/>
                <a:gd name="connsiteX1853" fmla="*/ 903848 w 2693988"/>
                <a:gd name="connsiteY1853" fmla="*/ 157480 h 2763207"/>
                <a:gd name="connsiteX1854" fmla="*/ 952874 w 2693988"/>
                <a:gd name="connsiteY1854" fmla="*/ 98425 h 2763207"/>
                <a:gd name="connsiteX1855" fmla="*/ 1611631 w 2693988"/>
                <a:gd name="connsiteY1855" fmla="*/ 79375 h 2763207"/>
                <a:gd name="connsiteX1856" fmla="*/ 1670686 w 2693988"/>
                <a:gd name="connsiteY1856" fmla="*/ 109008 h 2763207"/>
                <a:gd name="connsiteX1857" fmla="*/ 1700213 w 2693988"/>
                <a:gd name="connsiteY1857" fmla="*/ 148519 h 2763207"/>
                <a:gd name="connsiteX1858" fmla="*/ 1660843 w 2693988"/>
                <a:gd name="connsiteY1858" fmla="*/ 168275 h 2763207"/>
                <a:gd name="connsiteX1859" fmla="*/ 1631316 w 2693988"/>
                <a:gd name="connsiteY1859" fmla="*/ 158397 h 2763207"/>
                <a:gd name="connsiteX1860" fmla="*/ 1552576 w 2693988"/>
                <a:gd name="connsiteY1860" fmla="*/ 148519 h 2763207"/>
                <a:gd name="connsiteX1861" fmla="*/ 1523048 w 2693988"/>
                <a:gd name="connsiteY1861" fmla="*/ 128764 h 2763207"/>
                <a:gd name="connsiteX1862" fmla="*/ 1503363 w 2693988"/>
                <a:gd name="connsiteY1862" fmla="*/ 109008 h 2763207"/>
                <a:gd name="connsiteX1863" fmla="*/ 1611631 w 2693988"/>
                <a:gd name="connsiteY1863" fmla="*/ 79375 h 2763207"/>
                <a:gd name="connsiteX1864" fmla="*/ 943251 w 2693988"/>
                <a:gd name="connsiteY1864" fmla="*/ 69850 h 2763207"/>
                <a:gd name="connsiteX1865" fmla="*/ 1051822 w 2693988"/>
                <a:gd name="connsiteY1865" fmla="*/ 89477 h 2763207"/>
                <a:gd name="connsiteX1866" fmla="*/ 1071563 w 2693988"/>
                <a:gd name="connsiteY1866" fmla="*/ 99291 h 2763207"/>
                <a:gd name="connsiteX1867" fmla="*/ 1032082 w 2693988"/>
                <a:gd name="connsiteY1867" fmla="*/ 99291 h 2763207"/>
                <a:gd name="connsiteX1868" fmla="*/ 953121 w 2693988"/>
                <a:gd name="connsiteY1868" fmla="*/ 79664 h 2763207"/>
                <a:gd name="connsiteX1869" fmla="*/ 923511 w 2693988"/>
                <a:gd name="connsiteY1869" fmla="*/ 109104 h 2763207"/>
                <a:gd name="connsiteX1870" fmla="*/ 864290 w 2693988"/>
                <a:gd name="connsiteY1870" fmla="*/ 177800 h 2763207"/>
                <a:gd name="connsiteX1871" fmla="*/ 854420 w 2693988"/>
                <a:gd name="connsiteY1871" fmla="*/ 177800 h 2763207"/>
                <a:gd name="connsiteX1872" fmla="*/ 854420 w 2693988"/>
                <a:gd name="connsiteY1872" fmla="*/ 158173 h 2763207"/>
                <a:gd name="connsiteX1873" fmla="*/ 923511 w 2693988"/>
                <a:gd name="connsiteY1873" fmla="*/ 89477 h 2763207"/>
                <a:gd name="connsiteX1874" fmla="*/ 933381 w 2693988"/>
                <a:gd name="connsiteY1874" fmla="*/ 79664 h 2763207"/>
                <a:gd name="connsiteX1875" fmla="*/ 943251 w 2693988"/>
                <a:gd name="connsiteY1875" fmla="*/ 69850 h 2763207"/>
                <a:gd name="connsiteX1876" fmla="*/ 1277620 w 2693988"/>
                <a:gd name="connsiteY1876" fmla="*/ 49212 h 2763207"/>
                <a:gd name="connsiteX1877" fmla="*/ 1316990 w 2693988"/>
                <a:gd name="connsiteY1877" fmla="*/ 68921 h 2763207"/>
                <a:gd name="connsiteX1878" fmla="*/ 1435100 w 2693988"/>
                <a:gd name="connsiteY1878" fmla="*/ 118193 h 2763207"/>
                <a:gd name="connsiteX1879" fmla="*/ 1523683 w 2693988"/>
                <a:gd name="connsiteY1879" fmla="*/ 197029 h 2763207"/>
                <a:gd name="connsiteX1880" fmla="*/ 1533525 w 2693988"/>
                <a:gd name="connsiteY1880" fmla="*/ 275865 h 2763207"/>
                <a:gd name="connsiteX1881" fmla="*/ 1533525 w 2693988"/>
                <a:gd name="connsiteY1881" fmla="*/ 305429 h 2763207"/>
                <a:gd name="connsiteX1882" fmla="*/ 1484313 w 2693988"/>
                <a:gd name="connsiteY1882" fmla="*/ 551791 h 2763207"/>
                <a:gd name="connsiteX1883" fmla="*/ 1454785 w 2693988"/>
                <a:gd name="connsiteY1883" fmla="*/ 551791 h 2763207"/>
                <a:gd name="connsiteX1884" fmla="*/ 1464628 w 2693988"/>
                <a:gd name="connsiteY1884" fmla="*/ 512373 h 2763207"/>
                <a:gd name="connsiteX1885" fmla="*/ 1474470 w 2693988"/>
                <a:gd name="connsiteY1885" fmla="*/ 443391 h 2763207"/>
                <a:gd name="connsiteX1886" fmla="*/ 1484313 w 2693988"/>
                <a:gd name="connsiteY1886" fmla="*/ 305429 h 2763207"/>
                <a:gd name="connsiteX1887" fmla="*/ 1454785 w 2693988"/>
                <a:gd name="connsiteY1887" fmla="*/ 236447 h 2763207"/>
                <a:gd name="connsiteX1888" fmla="*/ 1385888 w 2693988"/>
                <a:gd name="connsiteY1888" fmla="*/ 187175 h 2763207"/>
                <a:gd name="connsiteX1889" fmla="*/ 1307147 w 2693988"/>
                <a:gd name="connsiteY1889" fmla="*/ 137902 h 2763207"/>
                <a:gd name="connsiteX1890" fmla="*/ 1287462 w 2693988"/>
                <a:gd name="connsiteY1890" fmla="*/ 118193 h 2763207"/>
                <a:gd name="connsiteX1891" fmla="*/ 1267777 w 2693988"/>
                <a:gd name="connsiteY1891" fmla="*/ 137902 h 2763207"/>
                <a:gd name="connsiteX1892" fmla="*/ 1120140 w 2693988"/>
                <a:gd name="connsiteY1892" fmla="*/ 275865 h 2763207"/>
                <a:gd name="connsiteX1893" fmla="*/ 1120140 w 2693988"/>
                <a:gd name="connsiteY1893" fmla="*/ 482809 h 2763207"/>
                <a:gd name="connsiteX1894" fmla="*/ 1139825 w 2693988"/>
                <a:gd name="connsiteY1894" fmla="*/ 551791 h 2763207"/>
                <a:gd name="connsiteX1895" fmla="*/ 1139825 w 2693988"/>
                <a:gd name="connsiteY1895" fmla="*/ 561645 h 2763207"/>
                <a:gd name="connsiteX1896" fmla="*/ 1120140 w 2693988"/>
                <a:gd name="connsiteY1896" fmla="*/ 571500 h 2763207"/>
                <a:gd name="connsiteX1897" fmla="*/ 1041400 w 2693988"/>
                <a:gd name="connsiteY1897" fmla="*/ 285720 h 2763207"/>
                <a:gd name="connsiteX1898" fmla="*/ 1129982 w 2693988"/>
                <a:gd name="connsiteY1898" fmla="*/ 108339 h 2763207"/>
                <a:gd name="connsiteX1899" fmla="*/ 1277620 w 2693988"/>
                <a:gd name="connsiteY1899" fmla="*/ 49212 h 2763207"/>
                <a:gd name="connsiteX1900" fmla="*/ 1622109 w 2693988"/>
                <a:gd name="connsiteY1900" fmla="*/ 39687 h 2763207"/>
                <a:gd name="connsiteX1901" fmla="*/ 1641794 w 2693988"/>
                <a:gd name="connsiteY1901" fmla="*/ 59314 h 2763207"/>
                <a:gd name="connsiteX1902" fmla="*/ 1730376 w 2693988"/>
                <a:gd name="connsiteY1902" fmla="*/ 137823 h 2763207"/>
                <a:gd name="connsiteX1903" fmla="*/ 1710691 w 2693988"/>
                <a:gd name="connsiteY1903" fmla="*/ 118196 h 2763207"/>
                <a:gd name="connsiteX1904" fmla="*/ 1622109 w 2693988"/>
                <a:gd name="connsiteY1904" fmla="*/ 59314 h 2763207"/>
                <a:gd name="connsiteX1905" fmla="*/ 1592581 w 2693988"/>
                <a:gd name="connsiteY1905" fmla="*/ 69128 h 2763207"/>
                <a:gd name="connsiteX1906" fmla="*/ 1494156 w 2693988"/>
                <a:gd name="connsiteY1906" fmla="*/ 88755 h 2763207"/>
                <a:gd name="connsiteX1907" fmla="*/ 1484313 w 2693988"/>
                <a:gd name="connsiteY1907" fmla="*/ 88755 h 2763207"/>
                <a:gd name="connsiteX1908" fmla="*/ 1553211 w 2693988"/>
                <a:gd name="connsiteY1908" fmla="*/ 59314 h 2763207"/>
                <a:gd name="connsiteX1909" fmla="*/ 1582738 w 2693988"/>
                <a:gd name="connsiteY1909" fmla="*/ 59314 h 2763207"/>
                <a:gd name="connsiteX1910" fmla="*/ 1622109 w 2693988"/>
                <a:gd name="connsiteY1910" fmla="*/ 39687 h 2763207"/>
                <a:gd name="connsiteX1911" fmla="*/ 1278272 w 2693988"/>
                <a:gd name="connsiteY1911" fmla="*/ 0 h 2763207"/>
                <a:gd name="connsiteX1912" fmla="*/ 1337260 w 2693988"/>
                <a:gd name="connsiteY1912" fmla="*/ 49239 h 2763207"/>
                <a:gd name="connsiteX1913" fmla="*/ 1494562 w 2693988"/>
                <a:gd name="connsiteY1913" fmla="*/ 108327 h 2763207"/>
                <a:gd name="connsiteX1914" fmla="*/ 1563382 w 2693988"/>
                <a:gd name="connsiteY1914" fmla="*/ 305284 h 2763207"/>
                <a:gd name="connsiteX1915" fmla="*/ 1504394 w 2693988"/>
                <a:gd name="connsiteY1915" fmla="*/ 551481 h 2763207"/>
                <a:gd name="connsiteX1916" fmla="*/ 1504394 w 2693988"/>
                <a:gd name="connsiteY1916" fmla="*/ 561329 h 2763207"/>
                <a:gd name="connsiteX1917" fmla="*/ 1494562 w 2693988"/>
                <a:gd name="connsiteY1917" fmla="*/ 551481 h 2763207"/>
                <a:gd name="connsiteX1918" fmla="*/ 1543719 w 2693988"/>
                <a:gd name="connsiteY1918" fmla="*/ 315132 h 2763207"/>
                <a:gd name="connsiteX1919" fmla="*/ 1524056 w 2693988"/>
                <a:gd name="connsiteY1919" fmla="*/ 157566 h 2763207"/>
                <a:gd name="connsiteX1920" fmla="*/ 1386417 w 2693988"/>
                <a:gd name="connsiteY1920" fmla="*/ 78783 h 2763207"/>
                <a:gd name="connsiteX1921" fmla="*/ 1278272 w 2693988"/>
                <a:gd name="connsiteY1921" fmla="*/ 29544 h 2763207"/>
                <a:gd name="connsiteX1922" fmla="*/ 1248778 w 2693988"/>
                <a:gd name="connsiteY1922" fmla="*/ 49239 h 2763207"/>
                <a:gd name="connsiteX1923" fmla="*/ 1111138 w 2693988"/>
                <a:gd name="connsiteY1923" fmla="*/ 108327 h 2763207"/>
                <a:gd name="connsiteX1924" fmla="*/ 1081644 w 2693988"/>
                <a:gd name="connsiteY1924" fmla="*/ 128022 h 2763207"/>
                <a:gd name="connsiteX1925" fmla="*/ 1052150 w 2693988"/>
                <a:gd name="connsiteY1925" fmla="*/ 364371 h 2763207"/>
                <a:gd name="connsiteX1926" fmla="*/ 1091476 w 2693988"/>
                <a:gd name="connsiteY1926" fmla="*/ 492394 h 2763207"/>
                <a:gd name="connsiteX1927" fmla="*/ 1111138 w 2693988"/>
                <a:gd name="connsiteY1927" fmla="*/ 571177 h 2763207"/>
                <a:gd name="connsiteX1928" fmla="*/ 1081644 w 2693988"/>
                <a:gd name="connsiteY1928" fmla="*/ 482546 h 2763207"/>
                <a:gd name="connsiteX1929" fmla="*/ 1032487 w 2693988"/>
                <a:gd name="connsiteY1929" fmla="*/ 354524 h 2763207"/>
                <a:gd name="connsiteX1930" fmla="*/ 1022656 w 2693988"/>
                <a:gd name="connsiteY1930" fmla="*/ 226501 h 2763207"/>
                <a:gd name="connsiteX1931" fmla="*/ 1130801 w 2693988"/>
                <a:gd name="connsiteY1931" fmla="*/ 78783 h 2763207"/>
                <a:gd name="connsiteX1932" fmla="*/ 1278272 w 2693988"/>
                <a:gd name="connsiteY1932" fmla="*/ 0 h 2763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</a:cxnLst>
              <a:rect l="l" t="t" r="r" b="b"/>
              <a:pathLst>
                <a:path w="2693988" h="2763207">
                  <a:moveTo>
                    <a:pt x="1355725" y="2755900"/>
                  </a:moveTo>
                  <a:cubicBezTo>
                    <a:pt x="1355725" y="2755900"/>
                    <a:pt x="1355725" y="2755900"/>
                    <a:pt x="1366838" y="2755900"/>
                  </a:cubicBezTo>
                  <a:lnTo>
                    <a:pt x="1362185" y="2762880"/>
                  </a:lnTo>
                  <a:lnTo>
                    <a:pt x="1355725" y="2763207"/>
                  </a:lnTo>
                  <a:close/>
                  <a:moveTo>
                    <a:pt x="948827" y="2513134"/>
                  </a:moveTo>
                  <a:cubicBezTo>
                    <a:pt x="953447" y="2513134"/>
                    <a:pt x="955295" y="2529619"/>
                    <a:pt x="962686" y="2529619"/>
                  </a:cubicBezTo>
                  <a:cubicBezTo>
                    <a:pt x="982398" y="2568696"/>
                    <a:pt x="1031677" y="2568696"/>
                    <a:pt x="1041532" y="2607773"/>
                  </a:cubicBezTo>
                  <a:cubicBezTo>
                    <a:pt x="1051388" y="2617543"/>
                    <a:pt x="1051388" y="2598004"/>
                    <a:pt x="1061244" y="2598004"/>
                  </a:cubicBezTo>
                  <a:cubicBezTo>
                    <a:pt x="1100667" y="2588235"/>
                    <a:pt x="1140090" y="2598004"/>
                    <a:pt x="1169657" y="2568696"/>
                  </a:cubicBezTo>
                  <a:cubicBezTo>
                    <a:pt x="1179513" y="2568696"/>
                    <a:pt x="1179513" y="2568696"/>
                    <a:pt x="1179513" y="2568696"/>
                  </a:cubicBezTo>
                  <a:cubicBezTo>
                    <a:pt x="1169657" y="2588235"/>
                    <a:pt x="1149946" y="2598004"/>
                    <a:pt x="1130234" y="2598004"/>
                  </a:cubicBezTo>
                  <a:cubicBezTo>
                    <a:pt x="1100667" y="2607773"/>
                    <a:pt x="1071100" y="2607773"/>
                    <a:pt x="1041532" y="2627312"/>
                  </a:cubicBezTo>
                  <a:cubicBezTo>
                    <a:pt x="1031677" y="2617543"/>
                    <a:pt x="1021821" y="2598004"/>
                    <a:pt x="1011965" y="2588235"/>
                  </a:cubicBezTo>
                  <a:cubicBezTo>
                    <a:pt x="1002109" y="2578466"/>
                    <a:pt x="982398" y="2568696"/>
                    <a:pt x="972542" y="2558927"/>
                  </a:cubicBezTo>
                  <a:cubicBezTo>
                    <a:pt x="962686" y="2539389"/>
                    <a:pt x="942975" y="2529619"/>
                    <a:pt x="942975" y="2519850"/>
                  </a:cubicBezTo>
                  <a:cubicBezTo>
                    <a:pt x="945439" y="2514966"/>
                    <a:pt x="947287" y="2513134"/>
                    <a:pt x="948827" y="2513134"/>
                  </a:cubicBezTo>
                  <a:close/>
                  <a:moveTo>
                    <a:pt x="1809406" y="2500312"/>
                  </a:moveTo>
                  <a:cubicBezTo>
                    <a:pt x="1819276" y="2500312"/>
                    <a:pt x="1819276" y="2500312"/>
                    <a:pt x="1819276" y="2500312"/>
                  </a:cubicBezTo>
                  <a:cubicBezTo>
                    <a:pt x="1809406" y="2549158"/>
                    <a:pt x="1760055" y="2558927"/>
                    <a:pt x="1750185" y="2607773"/>
                  </a:cubicBezTo>
                  <a:cubicBezTo>
                    <a:pt x="1730445" y="2627312"/>
                    <a:pt x="1720575" y="2598004"/>
                    <a:pt x="1700835" y="2598004"/>
                  </a:cubicBezTo>
                  <a:cubicBezTo>
                    <a:pt x="1671224" y="2598004"/>
                    <a:pt x="1641614" y="2588235"/>
                    <a:pt x="1602133" y="2578466"/>
                  </a:cubicBezTo>
                  <a:cubicBezTo>
                    <a:pt x="1602133" y="2578466"/>
                    <a:pt x="1592263" y="2568696"/>
                    <a:pt x="1602133" y="2558927"/>
                  </a:cubicBezTo>
                  <a:cubicBezTo>
                    <a:pt x="1621874" y="2558927"/>
                    <a:pt x="1621874" y="2578466"/>
                    <a:pt x="1641614" y="2578466"/>
                  </a:cubicBezTo>
                  <a:cubicBezTo>
                    <a:pt x="1661354" y="2588235"/>
                    <a:pt x="1690965" y="2578466"/>
                    <a:pt x="1720575" y="2588235"/>
                  </a:cubicBezTo>
                  <a:cubicBezTo>
                    <a:pt x="1720575" y="2598004"/>
                    <a:pt x="1730445" y="2588235"/>
                    <a:pt x="1730445" y="2588235"/>
                  </a:cubicBezTo>
                  <a:cubicBezTo>
                    <a:pt x="1750185" y="2549158"/>
                    <a:pt x="1799536" y="2539389"/>
                    <a:pt x="1809406" y="2500312"/>
                  </a:cubicBezTo>
                  <a:close/>
                  <a:moveTo>
                    <a:pt x="1022434" y="2489200"/>
                  </a:moveTo>
                  <a:cubicBezTo>
                    <a:pt x="1032293" y="2499158"/>
                    <a:pt x="1042152" y="2509116"/>
                    <a:pt x="1052011" y="2519074"/>
                  </a:cubicBezTo>
                  <a:cubicBezTo>
                    <a:pt x="1071730" y="2529032"/>
                    <a:pt x="1101307" y="2529032"/>
                    <a:pt x="1121026" y="2519074"/>
                  </a:cubicBezTo>
                  <a:cubicBezTo>
                    <a:pt x="1130885" y="2519074"/>
                    <a:pt x="1140744" y="2538990"/>
                    <a:pt x="1150604" y="2548948"/>
                  </a:cubicBezTo>
                  <a:cubicBezTo>
                    <a:pt x="1160463" y="2548948"/>
                    <a:pt x="1160463" y="2558906"/>
                    <a:pt x="1160463" y="2558906"/>
                  </a:cubicBezTo>
                  <a:cubicBezTo>
                    <a:pt x="1130885" y="2588780"/>
                    <a:pt x="1091448" y="2578822"/>
                    <a:pt x="1061871" y="2588780"/>
                  </a:cubicBezTo>
                  <a:cubicBezTo>
                    <a:pt x="1042152" y="2598738"/>
                    <a:pt x="1032293" y="2568864"/>
                    <a:pt x="1022434" y="2558906"/>
                  </a:cubicBezTo>
                  <a:cubicBezTo>
                    <a:pt x="1002715" y="2548948"/>
                    <a:pt x="973138" y="2538990"/>
                    <a:pt x="973138" y="2519074"/>
                  </a:cubicBezTo>
                  <a:cubicBezTo>
                    <a:pt x="973138" y="2509116"/>
                    <a:pt x="973138" y="2509116"/>
                    <a:pt x="973138" y="2509116"/>
                  </a:cubicBezTo>
                  <a:cubicBezTo>
                    <a:pt x="982997" y="2499158"/>
                    <a:pt x="1002715" y="2499158"/>
                    <a:pt x="1022434" y="2489200"/>
                  </a:cubicBezTo>
                  <a:close/>
                  <a:moveTo>
                    <a:pt x="1746552" y="2473627"/>
                  </a:moveTo>
                  <a:cubicBezTo>
                    <a:pt x="1750371" y="2473473"/>
                    <a:pt x="1754648" y="2475309"/>
                    <a:pt x="1759536" y="2480204"/>
                  </a:cubicBezTo>
                  <a:cubicBezTo>
                    <a:pt x="1769311" y="2489994"/>
                    <a:pt x="1779087" y="2489994"/>
                    <a:pt x="1788863" y="2499783"/>
                  </a:cubicBezTo>
                  <a:cubicBezTo>
                    <a:pt x="1798638" y="2509573"/>
                    <a:pt x="1788863" y="2509573"/>
                    <a:pt x="1779087" y="2519362"/>
                  </a:cubicBezTo>
                  <a:cubicBezTo>
                    <a:pt x="1759536" y="2538941"/>
                    <a:pt x="1739984" y="2548731"/>
                    <a:pt x="1730208" y="2578100"/>
                  </a:cubicBezTo>
                  <a:cubicBezTo>
                    <a:pt x="1720433" y="2578100"/>
                    <a:pt x="1710657" y="2568310"/>
                    <a:pt x="1700881" y="2568310"/>
                  </a:cubicBezTo>
                  <a:cubicBezTo>
                    <a:pt x="1671554" y="2578100"/>
                    <a:pt x="1642227" y="2568310"/>
                    <a:pt x="1622676" y="2548731"/>
                  </a:cubicBezTo>
                  <a:cubicBezTo>
                    <a:pt x="1612900" y="2538941"/>
                    <a:pt x="1632452" y="2529152"/>
                    <a:pt x="1632452" y="2519362"/>
                  </a:cubicBezTo>
                  <a:cubicBezTo>
                    <a:pt x="1642227" y="2519362"/>
                    <a:pt x="1642227" y="2489994"/>
                    <a:pt x="1661779" y="2499783"/>
                  </a:cubicBezTo>
                  <a:cubicBezTo>
                    <a:pt x="1681330" y="2509573"/>
                    <a:pt x="1700881" y="2519362"/>
                    <a:pt x="1720433" y="2499783"/>
                  </a:cubicBezTo>
                  <a:cubicBezTo>
                    <a:pt x="1727764" y="2492441"/>
                    <a:pt x="1735096" y="2474086"/>
                    <a:pt x="1746552" y="2473627"/>
                  </a:cubicBezTo>
                  <a:close/>
                  <a:moveTo>
                    <a:pt x="1346729" y="2362200"/>
                  </a:moveTo>
                  <a:cubicBezTo>
                    <a:pt x="1356519" y="2371969"/>
                    <a:pt x="1366308" y="2381738"/>
                    <a:pt x="1366308" y="2381738"/>
                  </a:cubicBezTo>
                  <a:cubicBezTo>
                    <a:pt x="1385888" y="2381738"/>
                    <a:pt x="1405467" y="2381738"/>
                    <a:pt x="1415256" y="2381738"/>
                  </a:cubicBezTo>
                  <a:cubicBezTo>
                    <a:pt x="1425046" y="2391507"/>
                    <a:pt x="1434836" y="2420815"/>
                    <a:pt x="1444625" y="2440354"/>
                  </a:cubicBezTo>
                  <a:cubicBezTo>
                    <a:pt x="1434836" y="2469661"/>
                    <a:pt x="1434836" y="2469661"/>
                    <a:pt x="1434836" y="2469661"/>
                  </a:cubicBezTo>
                  <a:cubicBezTo>
                    <a:pt x="1415256" y="2479431"/>
                    <a:pt x="1405467" y="2489200"/>
                    <a:pt x="1376098" y="2489200"/>
                  </a:cubicBezTo>
                  <a:cubicBezTo>
                    <a:pt x="1356519" y="2479431"/>
                    <a:pt x="1336939" y="2479431"/>
                    <a:pt x="1327150" y="2459892"/>
                  </a:cubicBezTo>
                  <a:cubicBezTo>
                    <a:pt x="1327150" y="2430584"/>
                    <a:pt x="1327150" y="2391507"/>
                    <a:pt x="1346729" y="2362200"/>
                  </a:cubicBezTo>
                  <a:close/>
                  <a:moveTo>
                    <a:pt x="1464469" y="2312987"/>
                  </a:moveTo>
                  <a:cubicBezTo>
                    <a:pt x="1493640" y="2322756"/>
                    <a:pt x="1503363" y="2352064"/>
                    <a:pt x="1503363" y="2371602"/>
                  </a:cubicBezTo>
                  <a:cubicBezTo>
                    <a:pt x="1503363" y="2391141"/>
                    <a:pt x="1503363" y="2410679"/>
                    <a:pt x="1483916" y="2430218"/>
                  </a:cubicBezTo>
                  <a:cubicBezTo>
                    <a:pt x="1474193" y="2430218"/>
                    <a:pt x="1464469" y="2439987"/>
                    <a:pt x="1454746" y="2430218"/>
                  </a:cubicBezTo>
                  <a:cubicBezTo>
                    <a:pt x="1454746" y="2410679"/>
                    <a:pt x="1425575" y="2381371"/>
                    <a:pt x="1425575" y="2361833"/>
                  </a:cubicBezTo>
                  <a:cubicBezTo>
                    <a:pt x="1425575" y="2352064"/>
                    <a:pt x="1435299" y="2352064"/>
                    <a:pt x="1445022" y="2342294"/>
                  </a:cubicBezTo>
                  <a:cubicBezTo>
                    <a:pt x="1454746" y="2332525"/>
                    <a:pt x="1454746" y="2322756"/>
                    <a:pt x="1464469" y="2312987"/>
                  </a:cubicBezTo>
                  <a:close/>
                  <a:moveTo>
                    <a:pt x="1287065" y="2312987"/>
                  </a:moveTo>
                  <a:cubicBezTo>
                    <a:pt x="1296987" y="2312987"/>
                    <a:pt x="1287065" y="2322756"/>
                    <a:pt x="1296987" y="2332525"/>
                  </a:cubicBezTo>
                  <a:cubicBezTo>
                    <a:pt x="1306909" y="2342294"/>
                    <a:pt x="1316831" y="2352064"/>
                    <a:pt x="1336675" y="2361833"/>
                  </a:cubicBezTo>
                  <a:cubicBezTo>
                    <a:pt x="1326753" y="2381371"/>
                    <a:pt x="1316831" y="2410679"/>
                    <a:pt x="1316831" y="2430218"/>
                  </a:cubicBezTo>
                  <a:cubicBezTo>
                    <a:pt x="1306909" y="2439987"/>
                    <a:pt x="1306909" y="2439987"/>
                    <a:pt x="1296987" y="2439987"/>
                  </a:cubicBezTo>
                  <a:cubicBezTo>
                    <a:pt x="1267222" y="2430218"/>
                    <a:pt x="1267222" y="2400910"/>
                    <a:pt x="1257300" y="2381371"/>
                  </a:cubicBezTo>
                  <a:cubicBezTo>
                    <a:pt x="1257300" y="2352064"/>
                    <a:pt x="1267222" y="2332525"/>
                    <a:pt x="1287065" y="2312987"/>
                  </a:cubicBezTo>
                  <a:close/>
                  <a:moveTo>
                    <a:pt x="953735" y="2233612"/>
                  </a:moveTo>
                  <a:cubicBezTo>
                    <a:pt x="963613" y="2233612"/>
                    <a:pt x="953735" y="2253456"/>
                    <a:pt x="963613" y="2263378"/>
                  </a:cubicBezTo>
                  <a:cubicBezTo>
                    <a:pt x="963613" y="2293143"/>
                    <a:pt x="953735" y="2312987"/>
                    <a:pt x="933979" y="2332831"/>
                  </a:cubicBezTo>
                  <a:cubicBezTo>
                    <a:pt x="914224" y="2342753"/>
                    <a:pt x="894468" y="2352675"/>
                    <a:pt x="874713" y="2342753"/>
                  </a:cubicBezTo>
                  <a:cubicBezTo>
                    <a:pt x="874713" y="2322909"/>
                    <a:pt x="884591" y="2312987"/>
                    <a:pt x="884591" y="2293143"/>
                  </a:cubicBezTo>
                  <a:cubicBezTo>
                    <a:pt x="894468" y="2263378"/>
                    <a:pt x="894468" y="2263378"/>
                    <a:pt x="894468" y="2263378"/>
                  </a:cubicBezTo>
                  <a:cubicBezTo>
                    <a:pt x="914224" y="2263378"/>
                    <a:pt x="933979" y="2253456"/>
                    <a:pt x="953735" y="2233612"/>
                  </a:cubicBezTo>
                  <a:close/>
                  <a:moveTo>
                    <a:pt x="815711" y="2233612"/>
                  </a:moveTo>
                  <a:cubicBezTo>
                    <a:pt x="825500" y="2253395"/>
                    <a:pt x="825500" y="2253395"/>
                    <a:pt x="825500" y="2253395"/>
                  </a:cubicBezTo>
                  <a:cubicBezTo>
                    <a:pt x="835290" y="2263286"/>
                    <a:pt x="845079" y="2273177"/>
                    <a:pt x="864659" y="2263286"/>
                  </a:cubicBezTo>
                  <a:cubicBezTo>
                    <a:pt x="864659" y="2263286"/>
                    <a:pt x="874448" y="2263286"/>
                    <a:pt x="874448" y="2263286"/>
                  </a:cubicBezTo>
                  <a:cubicBezTo>
                    <a:pt x="884238" y="2292960"/>
                    <a:pt x="874448" y="2322634"/>
                    <a:pt x="854869" y="2342417"/>
                  </a:cubicBezTo>
                  <a:cubicBezTo>
                    <a:pt x="835290" y="2362200"/>
                    <a:pt x="805921" y="2352308"/>
                    <a:pt x="786342" y="2342417"/>
                  </a:cubicBezTo>
                  <a:cubicBezTo>
                    <a:pt x="776552" y="2332526"/>
                    <a:pt x="766763" y="2322634"/>
                    <a:pt x="766763" y="2302851"/>
                  </a:cubicBezTo>
                  <a:cubicBezTo>
                    <a:pt x="766763" y="2273177"/>
                    <a:pt x="786342" y="2243503"/>
                    <a:pt x="815711" y="2233612"/>
                  </a:cubicBezTo>
                  <a:close/>
                  <a:moveTo>
                    <a:pt x="1926961" y="2224087"/>
                  </a:moveTo>
                  <a:cubicBezTo>
                    <a:pt x="1946540" y="2224087"/>
                    <a:pt x="1975909" y="2243666"/>
                    <a:pt x="1985699" y="2273035"/>
                  </a:cubicBezTo>
                  <a:cubicBezTo>
                    <a:pt x="1995488" y="2292614"/>
                    <a:pt x="1985699" y="2312193"/>
                    <a:pt x="1975909" y="2321983"/>
                  </a:cubicBezTo>
                  <a:cubicBezTo>
                    <a:pt x="1966119" y="2341562"/>
                    <a:pt x="1936751" y="2341562"/>
                    <a:pt x="1917172" y="2341562"/>
                  </a:cubicBezTo>
                  <a:cubicBezTo>
                    <a:pt x="1878013" y="2331772"/>
                    <a:pt x="1878013" y="2292614"/>
                    <a:pt x="1878013" y="2263245"/>
                  </a:cubicBezTo>
                  <a:cubicBezTo>
                    <a:pt x="1878013" y="2253456"/>
                    <a:pt x="1897592" y="2253456"/>
                    <a:pt x="1907382" y="2253456"/>
                  </a:cubicBezTo>
                  <a:cubicBezTo>
                    <a:pt x="1917172" y="2243666"/>
                    <a:pt x="1926961" y="2233876"/>
                    <a:pt x="1926961" y="2224087"/>
                  </a:cubicBezTo>
                  <a:close/>
                  <a:moveTo>
                    <a:pt x="1366044" y="2224087"/>
                  </a:moveTo>
                  <a:cubicBezTo>
                    <a:pt x="1375965" y="2233929"/>
                    <a:pt x="1366044" y="2243772"/>
                    <a:pt x="1366044" y="2253614"/>
                  </a:cubicBezTo>
                  <a:cubicBezTo>
                    <a:pt x="1366044" y="2283142"/>
                    <a:pt x="1356122" y="2312670"/>
                    <a:pt x="1385888" y="2332355"/>
                  </a:cubicBezTo>
                  <a:cubicBezTo>
                    <a:pt x="1385888" y="2342197"/>
                    <a:pt x="1395810" y="2332355"/>
                    <a:pt x="1395810" y="2332355"/>
                  </a:cubicBezTo>
                  <a:cubicBezTo>
                    <a:pt x="1405731" y="2302827"/>
                    <a:pt x="1385888" y="2283142"/>
                    <a:pt x="1395810" y="2253614"/>
                  </a:cubicBezTo>
                  <a:cubicBezTo>
                    <a:pt x="1385888" y="2233929"/>
                    <a:pt x="1385888" y="2233929"/>
                    <a:pt x="1385888" y="2233929"/>
                  </a:cubicBezTo>
                  <a:cubicBezTo>
                    <a:pt x="1405731" y="2253614"/>
                    <a:pt x="1405731" y="2283142"/>
                    <a:pt x="1415653" y="2302827"/>
                  </a:cubicBezTo>
                  <a:cubicBezTo>
                    <a:pt x="1415653" y="2322512"/>
                    <a:pt x="1425575" y="2352040"/>
                    <a:pt x="1405731" y="2361882"/>
                  </a:cubicBezTo>
                  <a:cubicBezTo>
                    <a:pt x="1395810" y="2371725"/>
                    <a:pt x="1385888" y="2371725"/>
                    <a:pt x="1375965" y="2371725"/>
                  </a:cubicBezTo>
                  <a:cubicBezTo>
                    <a:pt x="1366044" y="2371725"/>
                    <a:pt x="1356122" y="2361882"/>
                    <a:pt x="1356122" y="2342197"/>
                  </a:cubicBezTo>
                  <a:cubicBezTo>
                    <a:pt x="1346200" y="2312670"/>
                    <a:pt x="1356122" y="2263457"/>
                    <a:pt x="1366044" y="2224087"/>
                  </a:cubicBezTo>
                  <a:close/>
                  <a:moveTo>
                    <a:pt x="1277484" y="2224087"/>
                  </a:moveTo>
                  <a:cubicBezTo>
                    <a:pt x="1287236" y="2224087"/>
                    <a:pt x="1287236" y="2243666"/>
                    <a:pt x="1296988" y="2253456"/>
                  </a:cubicBezTo>
                  <a:cubicBezTo>
                    <a:pt x="1287236" y="2273035"/>
                    <a:pt x="1287236" y="2292614"/>
                    <a:pt x="1267732" y="2312193"/>
                  </a:cubicBezTo>
                  <a:cubicBezTo>
                    <a:pt x="1267732" y="2321983"/>
                    <a:pt x="1257980" y="2341562"/>
                    <a:pt x="1248228" y="2331772"/>
                  </a:cubicBezTo>
                  <a:cubicBezTo>
                    <a:pt x="1228725" y="2312193"/>
                    <a:pt x="1228725" y="2292614"/>
                    <a:pt x="1238477" y="2263245"/>
                  </a:cubicBezTo>
                  <a:cubicBezTo>
                    <a:pt x="1248228" y="2243666"/>
                    <a:pt x="1257980" y="2233876"/>
                    <a:pt x="1277484" y="2224087"/>
                  </a:cubicBezTo>
                  <a:close/>
                  <a:moveTo>
                    <a:pt x="1798991" y="2214562"/>
                  </a:moveTo>
                  <a:cubicBezTo>
                    <a:pt x="1808869" y="2224351"/>
                    <a:pt x="1828624" y="2234141"/>
                    <a:pt x="1848380" y="2234141"/>
                  </a:cubicBezTo>
                  <a:cubicBezTo>
                    <a:pt x="1878013" y="2253720"/>
                    <a:pt x="1858258" y="2292878"/>
                    <a:pt x="1878013" y="2312458"/>
                  </a:cubicBezTo>
                  <a:cubicBezTo>
                    <a:pt x="1878013" y="2322247"/>
                    <a:pt x="1868135" y="2332037"/>
                    <a:pt x="1858258" y="2332037"/>
                  </a:cubicBezTo>
                  <a:cubicBezTo>
                    <a:pt x="1848380" y="2332037"/>
                    <a:pt x="1838502" y="2332037"/>
                    <a:pt x="1828624" y="2322247"/>
                  </a:cubicBezTo>
                  <a:cubicBezTo>
                    <a:pt x="1798991" y="2312458"/>
                    <a:pt x="1789113" y="2283089"/>
                    <a:pt x="1789113" y="2253720"/>
                  </a:cubicBezTo>
                  <a:cubicBezTo>
                    <a:pt x="1789113" y="2243931"/>
                    <a:pt x="1789113" y="2224351"/>
                    <a:pt x="1798991" y="2214562"/>
                  </a:cubicBezTo>
                  <a:close/>
                  <a:moveTo>
                    <a:pt x="1473994" y="2214562"/>
                  </a:moveTo>
                  <a:cubicBezTo>
                    <a:pt x="1503760" y="2224351"/>
                    <a:pt x="1523603" y="2253720"/>
                    <a:pt x="1533525" y="2283089"/>
                  </a:cubicBezTo>
                  <a:cubicBezTo>
                    <a:pt x="1533525" y="2302668"/>
                    <a:pt x="1523603" y="2322247"/>
                    <a:pt x="1513681" y="2332037"/>
                  </a:cubicBezTo>
                  <a:cubicBezTo>
                    <a:pt x="1503760" y="2332037"/>
                    <a:pt x="1493838" y="2312458"/>
                    <a:pt x="1483916" y="2312458"/>
                  </a:cubicBezTo>
                  <a:cubicBezTo>
                    <a:pt x="1464072" y="2302668"/>
                    <a:pt x="1473994" y="2283089"/>
                    <a:pt x="1464072" y="2263510"/>
                  </a:cubicBezTo>
                  <a:cubicBezTo>
                    <a:pt x="1454150" y="2243931"/>
                    <a:pt x="1454150" y="2243931"/>
                    <a:pt x="1454150" y="2243931"/>
                  </a:cubicBezTo>
                  <a:cubicBezTo>
                    <a:pt x="1464072" y="2234141"/>
                    <a:pt x="1464072" y="2224351"/>
                    <a:pt x="1473994" y="2214562"/>
                  </a:cubicBezTo>
                  <a:close/>
                  <a:moveTo>
                    <a:pt x="1405392" y="2205037"/>
                  </a:moveTo>
                  <a:cubicBezTo>
                    <a:pt x="1425349" y="2214806"/>
                    <a:pt x="1435328" y="2234344"/>
                    <a:pt x="1445306" y="2244114"/>
                  </a:cubicBezTo>
                  <a:cubicBezTo>
                    <a:pt x="1455285" y="2273421"/>
                    <a:pt x="1465263" y="2302729"/>
                    <a:pt x="1445306" y="2332037"/>
                  </a:cubicBezTo>
                  <a:cubicBezTo>
                    <a:pt x="1435328" y="2332037"/>
                    <a:pt x="1435328" y="2332037"/>
                    <a:pt x="1425349" y="2332037"/>
                  </a:cubicBezTo>
                  <a:cubicBezTo>
                    <a:pt x="1425349" y="2322268"/>
                    <a:pt x="1425349" y="2302729"/>
                    <a:pt x="1425349" y="2292960"/>
                  </a:cubicBezTo>
                  <a:cubicBezTo>
                    <a:pt x="1435328" y="2273421"/>
                    <a:pt x="1435328" y="2253883"/>
                    <a:pt x="1425349" y="2244114"/>
                  </a:cubicBezTo>
                  <a:cubicBezTo>
                    <a:pt x="1425349" y="2224575"/>
                    <a:pt x="1395413" y="2214806"/>
                    <a:pt x="1405392" y="2205037"/>
                  </a:cubicBezTo>
                  <a:close/>
                  <a:moveTo>
                    <a:pt x="1345974" y="2205037"/>
                  </a:moveTo>
                  <a:cubicBezTo>
                    <a:pt x="1355726" y="2205037"/>
                    <a:pt x="1355726" y="2205037"/>
                    <a:pt x="1355726" y="2205037"/>
                  </a:cubicBezTo>
                  <a:cubicBezTo>
                    <a:pt x="1345974" y="2234292"/>
                    <a:pt x="1306966" y="2263547"/>
                    <a:pt x="1336222" y="2292803"/>
                  </a:cubicBezTo>
                  <a:cubicBezTo>
                    <a:pt x="1336222" y="2312306"/>
                    <a:pt x="1336222" y="2322058"/>
                    <a:pt x="1336222" y="2341562"/>
                  </a:cubicBezTo>
                  <a:cubicBezTo>
                    <a:pt x="1336222" y="2341562"/>
                    <a:pt x="1326470" y="2341562"/>
                    <a:pt x="1326470" y="2341562"/>
                  </a:cubicBezTo>
                  <a:cubicBezTo>
                    <a:pt x="1316718" y="2331810"/>
                    <a:pt x="1306966" y="2322058"/>
                    <a:pt x="1306966" y="2322058"/>
                  </a:cubicBezTo>
                  <a:cubicBezTo>
                    <a:pt x="1287463" y="2273299"/>
                    <a:pt x="1316718" y="2234292"/>
                    <a:pt x="1345974" y="2205037"/>
                  </a:cubicBezTo>
                  <a:close/>
                  <a:moveTo>
                    <a:pt x="786447" y="2165350"/>
                  </a:moveTo>
                  <a:cubicBezTo>
                    <a:pt x="796290" y="2165350"/>
                    <a:pt x="786447" y="2184929"/>
                    <a:pt x="796290" y="2194719"/>
                  </a:cubicBezTo>
                  <a:cubicBezTo>
                    <a:pt x="796290" y="2204508"/>
                    <a:pt x="815975" y="2214298"/>
                    <a:pt x="815975" y="2224087"/>
                  </a:cubicBezTo>
                  <a:cubicBezTo>
                    <a:pt x="786447" y="2233877"/>
                    <a:pt x="766762" y="2263246"/>
                    <a:pt x="756920" y="2282825"/>
                  </a:cubicBezTo>
                  <a:cubicBezTo>
                    <a:pt x="747077" y="2282825"/>
                    <a:pt x="737235" y="2273035"/>
                    <a:pt x="727392" y="2273035"/>
                  </a:cubicBezTo>
                  <a:cubicBezTo>
                    <a:pt x="717550" y="2243666"/>
                    <a:pt x="717550" y="2224087"/>
                    <a:pt x="727392" y="2194719"/>
                  </a:cubicBezTo>
                  <a:cubicBezTo>
                    <a:pt x="737235" y="2175139"/>
                    <a:pt x="766762" y="2175139"/>
                    <a:pt x="786447" y="2165350"/>
                  </a:cubicBezTo>
                  <a:close/>
                  <a:moveTo>
                    <a:pt x="403225" y="2165350"/>
                  </a:moveTo>
                  <a:cubicBezTo>
                    <a:pt x="422870" y="2165350"/>
                    <a:pt x="442516" y="2165350"/>
                    <a:pt x="471984" y="2165350"/>
                  </a:cubicBezTo>
                  <a:cubicBezTo>
                    <a:pt x="471984" y="2175215"/>
                    <a:pt x="471984" y="2185080"/>
                    <a:pt x="481806" y="2194945"/>
                  </a:cubicBezTo>
                  <a:cubicBezTo>
                    <a:pt x="501452" y="2204811"/>
                    <a:pt x="511274" y="2234406"/>
                    <a:pt x="540742" y="2234406"/>
                  </a:cubicBezTo>
                  <a:cubicBezTo>
                    <a:pt x="560388" y="2234406"/>
                    <a:pt x="540742" y="2264002"/>
                    <a:pt x="550565" y="2283732"/>
                  </a:cubicBezTo>
                  <a:cubicBezTo>
                    <a:pt x="550565" y="2283732"/>
                    <a:pt x="560388" y="2293598"/>
                    <a:pt x="550565" y="2293598"/>
                  </a:cubicBezTo>
                  <a:cubicBezTo>
                    <a:pt x="511274" y="2303463"/>
                    <a:pt x="491629" y="2264002"/>
                    <a:pt x="452338" y="2273867"/>
                  </a:cubicBezTo>
                  <a:cubicBezTo>
                    <a:pt x="442516" y="2273867"/>
                    <a:pt x="442516" y="2273867"/>
                    <a:pt x="442516" y="2273867"/>
                  </a:cubicBezTo>
                  <a:cubicBezTo>
                    <a:pt x="442516" y="2244271"/>
                    <a:pt x="413047" y="2214676"/>
                    <a:pt x="403225" y="2185080"/>
                  </a:cubicBezTo>
                  <a:cubicBezTo>
                    <a:pt x="403225" y="2175215"/>
                    <a:pt x="403225" y="2165350"/>
                    <a:pt x="403225" y="2165350"/>
                  </a:cubicBezTo>
                  <a:close/>
                  <a:moveTo>
                    <a:pt x="386914" y="2152120"/>
                  </a:moveTo>
                  <a:cubicBezTo>
                    <a:pt x="390605" y="2154590"/>
                    <a:pt x="393065" y="2159528"/>
                    <a:pt x="393065" y="2164467"/>
                  </a:cubicBezTo>
                  <a:cubicBezTo>
                    <a:pt x="383223" y="2203978"/>
                    <a:pt x="442278" y="2243490"/>
                    <a:pt x="422593" y="2292878"/>
                  </a:cubicBezTo>
                  <a:cubicBezTo>
                    <a:pt x="432435" y="2292878"/>
                    <a:pt x="452120" y="2283001"/>
                    <a:pt x="461963" y="2283001"/>
                  </a:cubicBezTo>
                  <a:cubicBezTo>
                    <a:pt x="491490" y="2292878"/>
                    <a:pt x="521018" y="2312634"/>
                    <a:pt x="560388" y="2312634"/>
                  </a:cubicBezTo>
                  <a:cubicBezTo>
                    <a:pt x="550545" y="2322512"/>
                    <a:pt x="540703" y="2322512"/>
                    <a:pt x="530860" y="2322512"/>
                  </a:cubicBezTo>
                  <a:cubicBezTo>
                    <a:pt x="511175" y="2312634"/>
                    <a:pt x="491490" y="2312634"/>
                    <a:pt x="471805" y="2302756"/>
                  </a:cubicBezTo>
                  <a:cubicBezTo>
                    <a:pt x="452120" y="2292878"/>
                    <a:pt x="432435" y="2292878"/>
                    <a:pt x="412750" y="2292878"/>
                  </a:cubicBezTo>
                  <a:cubicBezTo>
                    <a:pt x="412750" y="2273123"/>
                    <a:pt x="412750" y="2253367"/>
                    <a:pt x="402908" y="2223734"/>
                  </a:cubicBezTo>
                  <a:cubicBezTo>
                    <a:pt x="393065" y="2203978"/>
                    <a:pt x="363538" y="2184223"/>
                    <a:pt x="373380" y="2154590"/>
                  </a:cubicBezTo>
                  <a:cubicBezTo>
                    <a:pt x="378302" y="2149651"/>
                    <a:pt x="383223" y="2149651"/>
                    <a:pt x="386914" y="2152120"/>
                  </a:cubicBezTo>
                  <a:close/>
                  <a:moveTo>
                    <a:pt x="1740354" y="2144712"/>
                  </a:moveTo>
                  <a:cubicBezTo>
                    <a:pt x="1750106" y="2144712"/>
                    <a:pt x="1759858" y="2164495"/>
                    <a:pt x="1769610" y="2164495"/>
                  </a:cubicBezTo>
                  <a:cubicBezTo>
                    <a:pt x="1789113" y="2204060"/>
                    <a:pt x="1789113" y="2204060"/>
                    <a:pt x="1789113" y="2204060"/>
                  </a:cubicBezTo>
                  <a:cubicBezTo>
                    <a:pt x="1779361" y="2223843"/>
                    <a:pt x="1779361" y="2243626"/>
                    <a:pt x="1769610" y="2263408"/>
                  </a:cubicBezTo>
                  <a:cubicBezTo>
                    <a:pt x="1769610" y="2273300"/>
                    <a:pt x="1759858" y="2273300"/>
                    <a:pt x="1759858" y="2263408"/>
                  </a:cubicBezTo>
                  <a:cubicBezTo>
                    <a:pt x="1730602" y="2253517"/>
                    <a:pt x="1720850" y="2213951"/>
                    <a:pt x="1720850" y="2184277"/>
                  </a:cubicBezTo>
                  <a:cubicBezTo>
                    <a:pt x="1730602" y="2164495"/>
                    <a:pt x="1730602" y="2154603"/>
                    <a:pt x="1740354" y="2144712"/>
                  </a:cubicBezTo>
                  <a:close/>
                  <a:moveTo>
                    <a:pt x="1002109" y="2144712"/>
                  </a:moveTo>
                  <a:cubicBezTo>
                    <a:pt x="1021953" y="2184173"/>
                    <a:pt x="1031875" y="2233499"/>
                    <a:pt x="1002109" y="2263094"/>
                  </a:cubicBezTo>
                  <a:cubicBezTo>
                    <a:pt x="992187" y="2272960"/>
                    <a:pt x="982265" y="2282825"/>
                    <a:pt x="972344" y="2272960"/>
                  </a:cubicBezTo>
                  <a:cubicBezTo>
                    <a:pt x="972344" y="2253229"/>
                    <a:pt x="972344" y="2243364"/>
                    <a:pt x="962422" y="2213768"/>
                  </a:cubicBezTo>
                  <a:cubicBezTo>
                    <a:pt x="952500" y="2203903"/>
                    <a:pt x="972344" y="2184173"/>
                    <a:pt x="972344" y="2164442"/>
                  </a:cubicBezTo>
                  <a:cubicBezTo>
                    <a:pt x="972344" y="2164442"/>
                    <a:pt x="982265" y="2164442"/>
                    <a:pt x="992187" y="2164442"/>
                  </a:cubicBezTo>
                  <a:cubicBezTo>
                    <a:pt x="992187" y="2154577"/>
                    <a:pt x="1002109" y="2144712"/>
                    <a:pt x="1002109" y="2144712"/>
                  </a:cubicBezTo>
                  <a:close/>
                  <a:moveTo>
                    <a:pt x="1789378" y="2126239"/>
                  </a:moveTo>
                  <a:lnTo>
                    <a:pt x="1789378" y="2132373"/>
                  </a:lnTo>
                  <a:cubicBezTo>
                    <a:pt x="1789378" y="2138506"/>
                    <a:pt x="1789378" y="2145866"/>
                    <a:pt x="1789378" y="2155680"/>
                  </a:cubicBezTo>
                  <a:cubicBezTo>
                    <a:pt x="1799168" y="2165494"/>
                    <a:pt x="1808957" y="2175307"/>
                    <a:pt x="1818747" y="2185121"/>
                  </a:cubicBezTo>
                  <a:cubicBezTo>
                    <a:pt x="1838326" y="2214562"/>
                    <a:pt x="1838326" y="2214562"/>
                    <a:pt x="1838326" y="2214562"/>
                  </a:cubicBezTo>
                  <a:cubicBezTo>
                    <a:pt x="1828537" y="2214562"/>
                    <a:pt x="1818747" y="2214562"/>
                    <a:pt x="1808957" y="2214562"/>
                  </a:cubicBezTo>
                  <a:cubicBezTo>
                    <a:pt x="1789378" y="2194934"/>
                    <a:pt x="1779588" y="2155680"/>
                    <a:pt x="1789378" y="2126239"/>
                  </a:cubicBezTo>
                  <a:close/>
                  <a:moveTo>
                    <a:pt x="2251730" y="2125662"/>
                  </a:moveTo>
                  <a:cubicBezTo>
                    <a:pt x="2281145" y="2125662"/>
                    <a:pt x="2290950" y="2125662"/>
                    <a:pt x="2320366" y="2125662"/>
                  </a:cubicBezTo>
                  <a:cubicBezTo>
                    <a:pt x="2339976" y="2135527"/>
                    <a:pt x="2320366" y="2165123"/>
                    <a:pt x="2310561" y="2174988"/>
                  </a:cubicBezTo>
                  <a:cubicBezTo>
                    <a:pt x="2300756" y="2194718"/>
                    <a:pt x="2300756" y="2214449"/>
                    <a:pt x="2300756" y="2234179"/>
                  </a:cubicBezTo>
                  <a:cubicBezTo>
                    <a:pt x="2281145" y="2234179"/>
                    <a:pt x="2251730" y="2234179"/>
                    <a:pt x="2241924" y="2244044"/>
                  </a:cubicBezTo>
                  <a:cubicBezTo>
                    <a:pt x="2222314" y="2263775"/>
                    <a:pt x="2202704" y="2253910"/>
                    <a:pt x="2183093" y="2263775"/>
                  </a:cubicBezTo>
                  <a:cubicBezTo>
                    <a:pt x="2173288" y="2244044"/>
                    <a:pt x="2192899" y="2234179"/>
                    <a:pt x="2192899" y="2214449"/>
                  </a:cubicBezTo>
                  <a:cubicBezTo>
                    <a:pt x="2192899" y="2204583"/>
                    <a:pt x="2183093" y="2204583"/>
                    <a:pt x="2192899" y="2194718"/>
                  </a:cubicBezTo>
                  <a:cubicBezTo>
                    <a:pt x="2212509" y="2194718"/>
                    <a:pt x="2241924" y="2174988"/>
                    <a:pt x="2251730" y="2155257"/>
                  </a:cubicBezTo>
                  <a:cubicBezTo>
                    <a:pt x="2251730" y="2145392"/>
                    <a:pt x="2251730" y="2135527"/>
                    <a:pt x="2251730" y="2125662"/>
                  </a:cubicBezTo>
                  <a:close/>
                  <a:moveTo>
                    <a:pt x="1937328" y="2125662"/>
                  </a:moveTo>
                  <a:cubicBezTo>
                    <a:pt x="1947141" y="2125662"/>
                    <a:pt x="1956955" y="2125662"/>
                    <a:pt x="1956955" y="2135553"/>
                  </a:cubicBezTo>
                  <a:cubicBezTo>
                    <a:pt x="1976582" y="2135553"/>
                    <a:pt x="1996209" y="2155336"/>
                    <a:pt x="2006023" y="2165227"/>
                  </a:cubicBezTo>
                  <a:cubicBezTo>
                    <a:pt x="2025650" y="2194901"/>
                    <a:pt x="2015837" y="2234467"/>
                    <a:pt x="1996209" y="2254250"/>
                  </a:cubicBezTo>
                  <a:cubicBezTo>
                    <a:pt x="1976582" y="2254250"/>
                    <a:pt x="1976582" y="2234467"/>
                    <a:pt x="1966768" y="2224576"/>
                  </a:cubicBezTo>
                  <a:cubicBezTo>
                    <a:pt x="1947141" y="2214684"/>
                    <a:pt x="1927514" y="2204793"/>
                    <a:pt x="1917700" y="2185010"/>
                  </a:cubicBezTo>
                  <a:cubicBezTo>
                    <a:pt x="1927514" y="2165227"/>
                    <a:pt x="1937328" y="2145445"/>
                    <a:pt x="1937328" y="2125662"/>
                  </a:cubicBezTo>
                  <a:close/>
                  <a:moveTo>
                    <a:pt x="1395413" y="2125662"/>
                  </a:moveTo>
                  <a:cubicBezTo>
                    <a:pt x="1425349" y="2135475"/>
                    <a:pt x="1435328" y="2155103"/>
                    <a:pt x="1445306" y="2164916"/>
                  </a:cubicBezTo>
                  <a:cubicBezTo>
                    <a:pt x="1455285" y="2184544"/>
                    <a:pt x="1465263" y="2213984"/>
                    <a:pt x="1455285" y="2223798"/>
                  </a:cubicBezTo>
                  <a:cubicBezTo>
                    <a:pt x="1455285" y="2233612"/>
                    <a:pt x="1445306" y="2223798"/>
                    <a:pt x="1445306" y="2223798"/>
                  </a:cubicBezTo>
                  <a:cubicBezTo>
                    <a:pt x="1425349" y="2204171"/>
                    <a:pt x="1425349" y="2204171"/>
                    <a:pt x="1425349" y="2204171"/>
                  </a:cubicBezTo>
                  <a:cubicBezTo>
                    <a:pt x="1435328" y="2174730"/>
                    <a:pt x="1425349" y="2164916"/>
                    <a:pt x="1405392" y="2145289"/>
                  </a:cubicBezTo>
                  <a:cubicBezTo>
                    <a:pt x="1405392" y="2135475"/>
                    <a:pt x="1395413" y="2135475"/>
                    <a:pt x="1395413" y="2125662"/>
                  </a:cubicBezTo>
                  <a:close/>
                  <a:moveTo>
                    <a:pt x="1345974" y="2125662"/>
                  </a:moveTo>
                  <a:cubicBezTo>
                    <a:pt x="1355726" y="2125662"/>
                    <a:pt x="1355726" y="2125662"/>
                    <a:pt x="1355726" y="2135475"/>
                  </a:cubicBezTo>
                  <a:cubicBezTo>
                    <a:pt x="1345974" y="2155103"/>
                    <a:pt x="1316718" y="2174730"/>
                    <a:pt x="1326470" y="2204171"/>
                  </a:cubicBezTo>
                  <a:cubicBezTo>
                    <a:pt x="1326470" y="2213984"/>
                    <a:pt x="1316718" y="2223798"/>
                    <a:pt x="1306966" y="2233612"/>
                  </a:cubicBezTo>
                  <a:cubicBezTo>
                    <a:pt x="1306966" y="2233612"/>
                    <a:pt x="1297215" y="2233612"/>
                    <a:pt x="1297215" y="2223798"/>
                  </a:cubicBezTo>
                  <a:cubicBezTo>
                    <a:pt x="1287463" y="2204171"/>
                    <a:pt x="1297215" y="2194357"/>
                    <a:pt x="1306966" y="2174730"/>
                  </a:cubicBezTo>
                  <a:cubicBezTo>
                    <a:pt x="1316718" y="2155103"/>
                    <a:pt x="1326470" y="2135475"/>
                    <a:pt x="1345974" y="2125662"/>
                  </a:cubicBezTo>
                  <a:close/>
                  <a:moveTo>
                    <a:pt x="894644" y="2125662"/>
                  </a:moveTo>
                  <a:cubicBezTo>
                    <a:pt x="894644" y="2125662"/>
                    <a:pt x="894644" y="2125662"/>
                    <a:pt x="904522" y="2125662"/>
                  </a:cubicBezTo>
                  <a:cubicBezTo>
                    <a:pt x="894644" y="2145392"/>
                    <a:pt x="884766" y="2145392"/>
                    <a:pt x="874889" y="2165123"/>
                  </a:cubicBezTo>
                  <a:cubicBezTo>
                    <a:pt x="865011" y="2174988"/>
                    <a:pt x="865011" y="2184853"/>
                    <a:pt x="865011" y="2194718"/>
                  </a:cubicBezTo>
                  <a:cubicBezTo>
                    <a:pt x="865011" y="2204583"/>
                    <a:pt x="874889" y="2204583"/>
                    <a:pt x="884766" y="2204583"/>
                  </a:cubicBezTo>
                  <a:cubicBezTo>
                    <a:pt x="894644" y="2194718"/>
                    <a:pt x="894644" y="2184853"/>
                    <a:pt x="894644" y="2174988"/>
                  </a:cubicBezTo>
                  <a:cubicBezTo>
                    <a:pt x="914400" y="2135527"/>
                    <a:pt x="914400" y="2135527"/>
                    <a:pt x="914400" y="2135527"/>
                  </a:cubicBezTo>
                  <a:cubicBezTo>
                    <a:pt x="914400" y="2135527"/>
                    <a:pt x="914400" y="2145392"/>
                    <a:pt x="914400" y="2145392"/>
                  </a:cubicBezTo>
                  <a:cubicBezTo>
                    <a:pt x="914400" y="2174988"/>
                    <a:pt x="904522" y="2204583"/>
                    <a:pt x="884766" y="2234179"/>
                  </a:cubicBezTo>
                  <a:cubicBezTo>
                    <a:pt x="874889" y="2244044"/>
                    <a:pt x="865011" y="2263775"/>
                    <a:pt x="845255" y="2253910"/>
                  </a:cubicBezTo>
                  <a:cubicBezTo>
                    <a:pt x="845255" y="2253910"/>
                    <a:pt x="835378" y="2244044"/>
                    <a:pt x="835378" y="2234179"/>
                  </a:cubicBezTo>
                  <a:cubicBezTo>
                    <a:pt x="825500" y="2194718"/>
                    <a:pt x="865011" y="2155257"/>
                    <a:pt x="894644" y="2125662"/>
                  </a:cubicBezTo>
                  <a:close/>
                  <a:moveTo>
                    <a:pt x="1440392" y="2123519"/>
                  </a:moveTo>
                  <a:cubicBezTo>
                    <a:pt x="1455209" y="2125364"/>
                    <a:pt x="1470025" y="2138282"/>
                    <a:pt x="1484842" y="2145664"/>
                  </a:cubicBezTo>
                  <a:cubicBezTo>
                    <a:pt x="1504597" y="2185034"/>
                    <a:pt x="1504597" y="2185034"/>
                    <a:pt x="1504597" y="2185034"/>
                  </a:cubicBezTo>
                  <a:cubicBezTo>
                    <a:pt x="1504597" y="2194877"/>
                    <a:pt x="1514475" y="2204719"/>
                    <a:pt x="1504597" y="2214562"/>
                  </a:cubicBezTo>
                  <a:cubicBezTo>
                    <a:pt x="1474964" y="2204719"/>
                    <a:pt x="1474964" y="2204719"/>
                    <a:pt x="1474964" y="2204719"/>
                  </a:cubicBezTo>
                  <a:cubicBezTo>
                    <a:pt x="1474964" y="2165349"/>
                    <a:pt x="1445331" y="2145664"/>
                    <a:pt x="1425575" y="2125979"/>
                  </a:cubicBezTo>
                  <a:cubicBezTo>
                    <a:pt x="1430514" y="2123519"/>
                    <a:pt x="1435453" y="2122903"/>
                    <a:pt x="1440392" y="2123519"/>
                  </a:cubicBezTo>
                  <a:close/>
                  <a:moveTo>
                    <a:pt x="1379101" y="2123519"/>
                  </a:moveTo>
                  <a:cubicBezTo>
                    <a:pt x="1382792" y="2125979"/>
                    <a:pt x="1385253" y="2130900"/>
                    <a:pt x="1385253" y="2135822"/>
                  </a:cubicBezTo>
                  <a:cubicBezTo>
                    <a:pt x="1395096" y="2165349"/>
                    <a:pt x="1404938" y="2194877"/>
                    <a:pt x="1385253" y="2214562"/>
                  </a:cubicBezTo>
                  <a:cubicBezTo>
                    <a:pt x="1375410" y="2214562"/>
                    <a:pt x="1365567" y="2204719"/>
                    <a:pt x="1365567" y="2194877"/>
                  </a:cubicBezTo>
                  <a:cubicBezTo>
                    <a:pt x="1355725" y="2175192"/>
                    <a:pt x="1355725" y="2155507"/>
                    <a:pt x="1365567" y="2125979"/>
                  </a:cubicBezTo>
                  <a:cubicBezTo>
                    <a:pt x="1370488" y="2121058"/>
                    <a:pt x="1375410" y="2121058"/>
                    <a:pt x="1379101" y="2123519"/>
                  </a:cubicBezTo>
                  <a:close/>
                  <a:moveTo>
                    <a:pt x="1312540" y="2123497"/>
                  </a:moveTo>
                  <a:cubicBezTo>
                    <a:pt x="1317307" y="2122884"/>
                    <a:pt x="1322229" y="2123497"/>
                    <a:pt x="1327150" y="2125950"/>
                  </a:cubicBezTo>
                  <a:cubicBezTo>
                    <a:pt x="1307465" y="2145578"/>
                    <a:pt x="1287780" y="2175019"/>
                    <a:pt x="1277937" y="2204459"/>
                  </a:cubicBezTo>
                  <a:cubicBezTo>
                    <a:pt x="1268095" y="2214273"/>
                    <a:pt x="1258252" y="2224087"/>
                    <a:pt x="1248410" y="2224087"/>
                  </a:cubicBezTo>
                  <a:cubicBezTo>
                    <a:pt x="1228725" y="2194646"/>
                    <a:pt x="1258252" y="2165205"/>
                    <a:pt x="1277937" y="2145578"/>
                  </a:cubicBezTo>
                  <a:cubicBezTo>
                    <a:pt x="1285319" y="2138218"/>
                    <a:pt x="1298237" y="2125337"/>
                    <a:pt x="1312540" y="2123497"/>
                  </a:cubicBezTo>
                  <a:close/>
                  <a:moveTo>
                    <a:pt x="2344606" y="2118588"/>
                  </a:moveTo>
                  <a:cubicBezTo>
                    <a:pt x="2347054" y="2118588"/>
                    <a:pt x="2349501" y="2121039"/>
                    <a:pt x="2349501" y="2125942"/>
                  </a:cubicBezTo>
                  <a:cubicBezTo>
                    <a:pt x="2349501" y="2165163"/>
                    <a:pt x="2349501" y="2165163"/>
                    <a:pt x="2349501" y="2165163"/>
                  </a:cubicBezTo>
                  <a:cubicBezTo>
                    <a:pt x="2339712" y="2194578"/>
                    <a:pt x="2320132" y="2223994"/>
                    <a:pt x="2320132" y="2263214"/>
                  </a:cubicBezTo>
                  <a:cubicBezTo>
                    <a:pt x="2300553" y="2253409"/>
                    <a:pt x="2280974" y="2263214"/>
                    <a:pt x="2251605" y="2273020"/>
                  </a:cubicBezTo>
                  <a:cubicBezTo>
                    <a:pt x="2232026" y="2282825"/>
                    <a:pt x="2202657" y="2282825"/>
                    <a:pt x="2173288" y="2282825"/>
                  </a:cubicBezTo>
                  <a:cubicBezTo>
                    <a:pt x="2173288" y="2282825"/>
                    <a:pt x="2173288" y="2282825"/>
                    <a:pt x="2173288" y="2273020"/>
                  </a:cubicBezTo>
                  <a:cubicBezTo>
                    <a:pt x="2183078" y="2263214"/>
                    <a:pt x="2202657" y="2273020"/>
                    <a:pt x="2212447" y="2273020"/>
                  </a:cubicBezTo>
                  <a:cubicBezTo>
                    <a:pt x="2241816" y="2263214"/>
                    <a:pt x="2271184" y="2243604"/>
                    <a:pt x="2310343" y="2253409"/>
                  </a:cubicBezTo>
                  <a:cubicBezTo>
                    <a:pt x="2320132" y="2243604"/>
                    <a:pt x="2310343" y="2233799"/>
                    <a:pt x="2310343" y="2223994"/>
                  </a:cubicBezTo>
                  <a:cubicBezTo>
                    <a:pt x="2320132" y="2184773"/>
                    <a:pt x="2339712" y="2155357"/>
                    <a:pt x="2339712" y="2125942"/>
                  </a:cubicBezTo>
                  <a:cubicBezTo>
                    <a:pt x="2339712" y="2121039"/>
                    <a:pt x="2342159" y="2118588"/>
                    <a:pt x="2344606" y="2118588"/>
                  </a:cubicBezTo>
                  <a:close/>
                  <a:moveTo>
                    <a:pt x="953634" y="2116137"/>
                  </a:moveTo>
                  <a:cubicBezTo>
                    <a:pt x="963613" y="2155214"/>
                    <a:pt x="963613" y="2213829"/>
                    <a:pt x="923698" y="2243137"/>
                  </a:cubicBezTo>
                  <a:cubicBezTo>
                    <a:pt x="913720" y="2243137"/>
                    <a:pt x="903741" y="2243137"/>
                    <a:pt x="893763" y="2243137"/>
                  </a:cubicBezTo>
                  <a:cubicBezTo>
                    <a:pt x="893763" y="2233368"/>
                    <a:pt x="903741" y="2223598"/>
                    <a:pt x="913720" y="2213829"/>
                  </a:cubicBezTo>
                  <a:cubicBezTo>
                    <a:pt x="913720" y="2204060"/>
                    <a:pt x="913720" y="2194291"/>
                    <a:pt x="933677" y="2184521"/>
                  </a:cubicBezTo>
                  <a:cubicBezTo>
                    <a:pt x="943656" y="2174752"/>
                    <a:pt x="943656" y="2155214"/>
                    <a:pt x="943656" y="2125906"/>
                  </a:cubicBezTo>
                  <a:cubicBezTo>
                    <a:pt x="943656" y="2125906"/>
                    <a:pt x="943656" y="2116137"/>
                    <a:pt x="953634" y="2116137"/>
                  </a:cubicBezTo>
                  <a:close/>
                  <a:moveTo>
                    <a:pt x="1838037" y="2106612"/>
                  </a:moveTo>
                  <a:cubicBezTo>
                    <a:pt x="1857953" y="2126115"/>
                    <a:pt x="1877869" y="2145619"/>
                    <a:pt x="1887827" y="2165122"/>
                  </a:cubicBezTo>
                  <a:cubicBezTo>
                    <a:pt x="1897785" y="2174874"/>
                    <a:pt x="1897785" y="2174874"/>
                    <a:pt x="1907743" y="2184626"/>
                  </a:cubicBezTo>
                  <a:cubicBezTo>
                    <a:pt x="1897785" y="2194378"/>
                    <a:pt x="1897785" y="2204130"/>
                    <a:pt x="1907743" y="2204130"/>
                  </a:cubicBezTo>
                  <a:cubicBezTo>
                    <a:pt x="1907743" y="2204130"/>
                    <a:pt x="1907743" y="2204130"/>
                    <a:pt x="1907743" y="2194378"/>
                  </a:cubicBezTo>
                  <a:cubicBezTo>
                    <a:pt x="1907743" y="2204130"/>
                    <a:pt x="1917701" y="2213881"/>
                    <a:pt x="1917701" y="2223633"/>
                  </a:cubicBezTo>
                  <a:cubicBezTo>
                    <a:pt x="1907743" y="2223633"/>
                    <a:pt x="1907743" y="2233385"/>
                    <a:pt x="1897785" y="2243137"/>
                  </a:cubicBezTo>
                  <a:cubicBezTo>
                    <a:pt x="1877869" y="2243137"/>
                    <a:pt x="1857953" y="2233385"/>
                    <a:pt x="1847995" y="2213881"/>
                  </a:cubicBezTo>
                  <a:cubicBezTo>
                    <a:pt x="1838037" y="2184626"/>
                    <a:pt x="1828079" y="2155371"/>
                    <a:pt x="1808163" y="2126115"/>
                  </a:cubicBezTo>
                  <a:cubicBezTo>
                    <a:pt x="1818121" y="2116364"/>
                    <a:pt x="1818121" y="2116364"/>
                    <a:pt x="1818121" y="2116364"/>
                  </a:cubicBezTo>
                  <a:cubicBezTo>
                    <a:pt x="1828079" y="2116364"/>
                    <a:pt x="1818121" y="2135867"/>
                    <a:pt x="1828079" y="2135867"/>
                  </a:cubicBezTo>
                  <a:cubicBezTo>
                    <a:pt x="1838037" y="2145619"/>
                    <a:pt x="1828079" y="2165122"/>
                    <a:pt x="1838037" y="2165122"/>
                  </a:cubicBezTo>
                  <a:cubicBezTo>
                    <a:pt x="1838037" y="2174874"/>
                    <a:pt x="1847995" y="2184626"/>
                    <a:pt x="1857953" y="2194378"/>
                  </a:cubicBezTo>
                  <a:cubicBezTo>
                    <a:pt x="1867911" y="2194378"/>
                    <a:pt x="1877869" y="2184626"/>
                    <a:pt x="1877869" y="2174874"/>
                  </a:cubicBezTo>
                  <a:cubicBezTo>
                    <a:pt x="1877869" y="2155371"/>
                    <a:pt x="1847995" y="2135867"/>
                    <a:pt x="1838037" y="2106612"/>
                  </a:cubicBezTo>
                  <a:close/>
                  <a:moveTo>
                    <a:pt x="1789378" y="2106612"/>
                  </a:moveTo>
                  <a:cubicBezTo>
                    <a:pt x="1789378" y="2106612"/>
                    <a:pt x="1789378" y="2106612"/>
                    <a:pt x="1789378" y="2116425"/>
                  </a:cubicBezTo>
                  <a:lnTo>
                    <a:pt x="1789378" y="2126239"/>
                  </a:lnTo>
                  <a:cubicBezTo>
                    <a:pt x="1779588" y="2116425"/>
                    <a:pt x="1779588" y="2116425"/>
                    <a:pt x="1789378" y="2106612"/>
                  </a:cubicBezTo>
                  <a:close/>
                  <a:moveTo>
                    <a:pt x="1533405" y="2095500"/>
                  </a:moveTo>
                  <a:cubicBezTo>
                    <a:pt x="1543230" y="2095500"/>
                    <a:pt x="1553054" y="2105348"/>
                    <a:pt x="1553054" y="2115197"/>
                  </a:cubicBezTo>
                  <a:cubicBezTo>
                    <a:pt x="1582528" y="2203832"/>
                    <a:pt x="1612002" y="2282619"/>
                    <a:pt x="1631651" y="2371255"/>
                  </a:cubicBezTo>
                  <a:cubicBezTo>
                    <a:pt x="1641475" y="2430345"/>
                    <a:pt x="1621826" y="2499284"/>
                    <a:pt x="1572704" y="2538677"/>
                  </a:cubicBezTo>
                  <a:cubicBezTo>
                    <a:pt x="1533405" y="2568222"/>
                    <a:pt x="1494107" y="2578071"/>
                    <a:pt x="1454809" y="2597768"/>
                  </a:cubicBezTo>
                  <a:cubicBezTo>
                    <a:pt x="1435160" y="2607616"/>
                    <a:pt x="1425336" y="2617464"/>
                    <a:pt x="1405687" y="2627313"/>
                  </a:cubicBezTo>
                  <a:cubicBezTo>
                    <a:pt x="1386037" y="2617464"/>
                    <a:pt x="1366388" y="2607616"/>
                    <a:pt x="1346739" y="2607616"/>
                  </a:cubicBezTo>
                  <a:cubicBezTo>
                    <a:pt x="1268143" y="2578071"/>
                    <a:pt x="1169897" y="2548526"/>
                    <a:pt x="1140424" y="2459890"/>
                  </a:cubicBezTo>
                  <a:cubicBezTo>
                    <a:pt x="1120775" y="2371255"/>
                    <a:pt x="1160073" y="2302316"/>
                    <a:pt x="1169897" y="2213680"/>
                  </a:cubicBezTo>
                  <a:cubicBezTo>
                    <a:pt x="1189546" y="2115197"/>
                    <a:pt x="1189546" y="2115197"/>
                    <a:pt x="1189546" y="2115197"/>
                  </a:cubicBezTo>
                  <a:cubicBezTo>
                    <a:pt x="1199371" y="2105348"/>
                    <a:pt x="1209196" y="2115197"/>
                    <a:pt x="1219020" y="2115197"/>
                  </a:cubicBezTo>
                  <a:cubicBezTo>
                    <a:pt x="1219020" y="2125045"/>
                    <a:pt x="1219020" y="2125045"/>
                    <a:pt x="1219020" y="2125045"/>
                  </a:cubicBezTo>
                  <a:cubicBezTo>
                    <a:pt x="1209196" y="2193984"/>
                    <a:pt x="1189546" y="2272771"/>
                    <a:pt x="1189546" y="2341709"/>
                  </a:cubicBezTo>
                  <a:cubicBezTo>
                    <a:pt x="1189546" y="2371255"/>
                    <a:pt x="1199371" y="2400800"/>
                    <a:pt x="1219020" y="2420497"/>
                  </a:cubicBezTo>
                  <a:cubicBezTo>
                    <a:pt x="1258318" y="2479587"/>
                    <a:pt x="1327090" y="2499284"/>
                    <a:pt x="1376212" y="2538677"/>
                  </a:cubicBezTo>
                  <a:cubicBezTo>
                    <a:pt x="1376212" y="2548526"/>
                    <a:pt x="1386037" y="2548526"/>
                    <a:pt x="1395862" y="2548526"/>
                  </a:cubicBezTo>
                  <a:cubicBezTo>
                    <a:pt x="1405687" y="2528829"/>
                    <a:pt x="1425336" y="2518980"/>
                    <a:pt x="1444985" y="2509132"/>
                  </a:cubicBezTo>
                  <a:cubicBezTo>
                    <a:pt x="1494107" y="2479587"/>
                    <a:pt x="1572704" y="2430345"/>
                    <a:pt x="1582528" y="2361406"/>
                  </a:cubicBezTo>
                  <a:cubicBezTo>
                    <a:pt x="1582528" y="2331861"/>
                    <a:pt x="1582528" y="2302316"/>
                    <a:pt x="1562879" y="2272771"/>
                  </a:cubicBezTo>
                  <a:cubicBezTo>
                    <a:pt x="1562879" y="2243226"/>
                    <a:pt x="1543230" y="2213680"/>
                    <a:pt x="1543230" y="2174287"/>
                  </a:cubicBezTo>
                  <a:cubicBezTo>
                    <a:pt x="1533405" y="2154590"/>
                    <a:pt x="1533405" y="2134893"/>
                    <a:pt x="1523581" y="2105348"/>
                  </a:cubicBezTo>
                  <a:cubicBezTo>
                    <a:pt x="1523581" y="2105348"/>
                    <a:pt x="1533405" y="2105348"/>
                    <a:pt x="1533405" y="2095500"/>
                  </a:cubicBezTo>
                  <a:close/>
                  <a:moveTo>
                    <a:pt x="893763" y="2095500"/>
                  </a:moveTo>
                  <a:cubicBezTo>
                    <a:pt x="883920" y="2115416"/>
                    <a:pt x="874078" y="2115416"/>
                    <a:pt x="864235" y="2115416"/>
                  </a:cubicBezTo>
                  <a:cubicBezTo>
                    <a:pt x="844550" y="2145290"/>
                    <a:pt x="844550" y="2145290"/>
                    <a:pt x="844550" y="2145290"/>
                  </a:cubicBezTo>
                  <a:cubicBezTo>
                    <a:pt x="844550" y="2165206"/>
                    <a:pt x="834708" y="2185122"/>
                    <a:pt x="824865" y="2205038"/>
                  </a:cubicBezTo>
                  <a:cubicBezTo>
                    <a:pt x="815023" y="2205038"/>
                    <a:pt x="815023" y="2205038"/>
                    <a:pt x="815023" y="2195080"/>
                  </a:cubicBezTo>
                  <a:cubicBezTo>
                    <a:pt x="805180" y="2185122"/>
                    <a:pt x="795338" y="2165206"/>
                    <a:pt x="805180" y="2155248"/>
                  </a:cubicBezTo>
                  <a:cubicBezTo>
                    <a:pt x="824865" y="2125374"/>
                    <a:pt x="854393" y="2095500"/>
                    <a:pt x="893763" y="2095500"/>
                  </a:cubicBezTo>
                  <a:close/>
                  <a:moveTo>
                    <a:pt x="1570228" y="2093665"/>
                  </a:moveTo>
                  <a:cubicBezTo>
                    <a:pt x="1577133" y="2089976"/>
                    <a:pt x="1582657" y="2108421"/>
                    <a:pt x="1582657" y="2115799"/>
                  </a:cubicBezTo>
                  <a:cubicBezTo>
                    <a:pt x="1602299" y="2184660"/>
                    <a:pt x="1631762" y="2253521"/>
                    <a:pt x="1651404" y="2332219"/>
                  </a:cubicBezTo>
                  <a:cubicBezTo>
                    <a:pt x="1651404" y="2332219"/>
                    <a:pt x="1651404" y="2332219"/>
                    <a:pt x="1651404" y="2342057"/>
                  </a:cubicBezTo>
                  <a:cubicBezTo>
                    <a:pt x="1661225" y="2381406"/>
                    <a:pt x="1661225" y="2381406"/>
                    <a:pt x="1661225" y="2381406"/>
                  </a:cubicBezTo>
                  <a:cubicBezTo>
                    <a:pt x="1661225" y="2410918"/>
                    <a:pt x="1661225" y="2450267"/>
                    <a:pt x="1651404" y="2469942"/>
                  </a:cubicBezTo>
                  <a:cubicBezTo>
                    <a:pt x="1631762" y="2509291"/>
                    <a:pt x="1602299" y="2558477"/>
                    <a:pt x="1553194" y="2578152"/>
                  </a:cubicBezTo>
                  <a:cubicBezTo>
                    <a:pt x="1504090" y="2607664"/>
                    <a:pt x="1454985" y="2627338"/>
                    <a:pt x="1405880" y="2656850"/>
                  </a:cubicBezTo>
                  <a:cubicBezTo>
                    <a:pt x="1386238" y="2676525"/>
                    <a:pt x="1376417" y="2637176"/>
                    <a:pt x="1366595" y="2637176"/>
                  </a:cubicBezTo>
                  <a:cubicBezTo>
                    <a:pt x="1307669" y="2607664"/>
                    <a:pt x="1248744" y="2597826"/>
                    <a:pt x="1199639" y="2568315"/>
                  </a:cubicBezTo>
                  <a:cubicBezTo>
                    <a:pt x="1189818" y="2548640"/>
                    <a:pt x="1170176" y="2548640"/>
                    <a:pt x="1160355" y="2538803"/>
                  </a:cubicBezTo>
                  <a:cubicBezTo>
                    <a:pt x="1150534" y="2519128"/>
                    <a:pt x="1130892" y="2509291"/>
                    <a:pt x="1130892" y="2489616"/>
                  </a:cubicBezTo>
                  <a:cubicBezTo>
                    <a:pt x="1111250" y="2460104"/>
                    <a:pt x="1111250" y="2420755"/>
                    <a:pt x="1111250" y="2381406"/>
                  </a:cubicBezTo>
                  <a:cubicBezTo>
                    <a:pt x="1130892" y="2292870"/>
                    <a:pt x="1140713" y="2204335"/>
                    <a:pt x="1160355" y="2105962"/>
                  </a:cubicBezTo>
                  <a:cubicBezTo>
                    <a:pt x="1170176" y="2105962"/>
                    <a:pt x="1170176" y="2105962"/>
                    <a:pt x="1170176" y="2105962"/>
                  </a:cubicBezTo>
                  <a:cubicBezTo>
                    <a:pt x="1160355" y="2204335"/>
                    <a:pt x="1140713" y="2292870"/>
                    <a:pt x="1130892" y="2381406"/>
                  </a:cubicBezTo>
                  <a:cubicBezTo>
                    <a:pt x="1130892" y="2430592"/>
                    <a:pt x="1121071" y="2489616"/>
                    <a:pt x="1160355" y="2528965"/>
                  </a:cubicBezTo>
                  <a:cubicBezTo>
                    <a:pt x="1209460" y="2568315"/>
                    <a:pt x="1258565" y="2587989"/>
                    <a:pt x="1317490" y="2607664"/>
                  </a:cubicBezTo>
                  <a:cubicBezTo>
                    <a:pt x="1346953" y="2617501"/>
                    <a:pt x="1376417" y="2617501"/>
                    <a:pt x="1396059" y="2647013"/>
                  </a:cubicBezTo>
                  <a:cubicBezTo>
                    <a:pt x="1454985" y="2597826"/>
                    <a:pt x="1543373" y="2587989"/>
                    <a:pt x="1602299" y="2519128"/>
                  </a:cubicBezTo>
                  <a:cubicBezTo>
                    <a:pt x="1690688" y="2420755"/>
                    <a:pt x="1612120" y="2283033"/>
                    <a:pt x="1582657" y="2174823"/>
                  </a:cubicBezTo>
                  <a:cubicBezTo>
                    <a:pt x="1582657" y="2145311"/>
                    <a:pt x="1572836" y="2125636"/>
                    <a:pt x="1563015" y="2105962"/>
                  </a:cubicBezTo>
                  <a:cubicBezTo>
                    <a:pt x="1565471" y="2098584"/>
                    <a:pt x="1567926" y="2094895"/>
                    <a:pt x="1570228" y="2093665"/>
                  </a:cubicBezTo>
                  <a:close/>
                  <a:moveTo>
                    <a:pt x="805497" y="2074307"/>
                  </a:moveTo>
                  <a:cubicBezTo>
                    <a:pt x="815340" y="2071846"/>
                    <a:pt x="825182" y="2071846"/>
                    <a:pt x="835025" y="2076767"/>
                  </a:cubicBezTo>
                  <a:cubicBezTo>
                    <a:pt x="835025" y="2096452"/>
                    <a:pt x="835025" y="2096452"/>
                    <a:pt x="835025" y="2096452"/>
                  </a:cubicBezTo>
                  <a:cubicBezTo>
                    <a:pt x="815340" y="2116137"/>
                    <a:pt x="805497" y="2125980"/>
                    <a:pt x="795655" y="2145665"/>
                  </a:cubicBezTo>
                  <a:cubicBezTo>
                    <a:pt x="775970" y="2145665"/>
                    <a:pt x="766127" y="2165350"/>
                    <a:pt x="746442" y="2165350"/>
                  </a:cubicBezTo>
                  <a:cubicBezTo>
                    <a:pt x="736600" y="2165350"/>
                    <a:pt x="736600" y="2155507"/>
                    <a:pt x="736600" y="2155507"/>
                  </a:cubicBezTo>
                  <a:cubicBezTo>
                    <a:pt x="736600" y="2125980"/>
                    <a:pt x="756285" y="2096452"/>
                    <a:pt x="775970" y="2086610"/>
                  </a:cubicBezTo>
                  <a:cubicBezTo>
                    <a:pt x="785812" y="2081689"/>
                    <a:pt x="795655" y="2076767"/>
                    <a:pt x="805497" y="2074307"/>
                  </a:cubicBezTo>
                  <a:close/>
                  <a:moveTo>
                    <a:pt x="1828800" y="2066925"/>
                  </a:moveTo>
                  <a:cubicBezTo>
                    <a:pt x="1838643" y="2066925"/>
                    <a:pt x="1838643" y="2066925"/>
                    <a:pt x="1838643" y="2066925"/>
                  </a:cubicBezTo>
                  <a:cubicBezTo>
                    <a:pt x="1868170" y="2086610"/>
                    <a:pt x="1917383" y="2096452"/>
                    <a:pt x="1927225" y="2145665"/>
                  </a:cubicBezTo>
                  <a:cubicBezTo>
                    <a:pt x="1917383" y="2155507"/>
                    <a:pt x="1927225" y="2165350"/>
                    <a:pt x="1907540" y="2165350"/>
                  </a:cubicBezTo>
                  <a:cubicBezTo>
                    <a:pt x="1887855" y="2165350"/>
                    <a:pt x="1887855" y="2135822"/>
                    <a:pt x="1887855" y="2116137"/>
                  </a:cubicBezTo>
                  <a:cubicBezTo>
                    <a:pt x="1878013" y="2096452"/>
                    <a:pt x="1848485" y="2076767"/>
                    <a:pt x="1828800" y="2066925"/>
                  </a:cubicBezTo>
                  <a:close/>
                  <a:moveTo>
                    <a:pt x="1001713" y="2046287"/>
                  </a:moveTo>
                  <a:cubicBezTo>
                    <a:pt x="1031875" y="2056178"/>
                    <a:pt x="1031875" y="2056178"/>
                    <a:pt x="1031875" y="2056178"/>
                  </a:cubicBezTo>
                  <a:cubicBezTo>
                    <a:pt x="1041929" y="2085852"/>
                    <a:pt x="1062038" y="2115526"/>
                    <a:pt x="1051984" y="2145201"/>
                  </a:cubicBezTo>
                  <a:cubicBezTo>
                    <a:pt x="1051984" y="2155092"/>
                    <a:pt x="1051984" y="2174875"/>
                    <a:pt x="1031875" y="2174875"/>
                  </a:cubicBezTo>
                  <a:cubicBezTo>
                    <a:pt x="1021821" y="2155092"/>
                    <a:pt x="1021821" y="2145201"/>
                    <a:pt x="1011767" y="2135309"/>
                  </a:cubicBezTo>
                  <a:cubicBezTo>
                    <a:pt x="1021821" y="2115526"/>
                    <a:pt x="1011767" y="2095744"/>
                    <a:pt x="1011767" y="2075961"/>
                  </a:cubicBezTo>
                  <a:cubicBezTo>
                    <a:pt x="1001713" y="2066070"/>
                    <a:pt x="1001713" y="2056178"/>
                    <a:pt x="1001713" y="2046287"/>
                  </a:cubicBezTo>
                  <a:close/>
                  <a:moveTo>
                    <a:pt x="1906877" y="2036762"/>
                  </a:moveTo>
                  <a:cubicBezTo>
                    <a:pt x="1926504" y="2046604"/>
                    <a:pt x="1965759" y="2056447"/>
                    <a:pt x="1975572" y="2085974"/>
                  </a:cubicBezTo>
                  <a:cubicBezTo>
                    <a:pt x="1985386" y="2105659"/>
                    <a:pt x="2005013" y="2115502"/>
                    <a:pt x="1995200" y="2135187"/>
                  </a:cubicBezTo>
                  <a:cubicBezTo>
                    <a:pt x="1975572" y="2125344"/>
                    <a:pt x="1946131" y="2115502"/>
                    <a:pt x="1926504" y="2105659"/>
                  </a:cubicBezTo>
                  <a:cubicBezTo>
                    <a:pt x="1897063" y="2085974"/>
                    <a:pt x="1897063" y="2085974"/>
                    <a:pt x="1897063" y="2085974"/>
                  </a:cubicBezTo>
                  <a:cubicBezTo>
                    <a:pt x="1906877" y="2066289"/>
                    <a:pt x="1897063" y="2056447"/>
                    <a:pt x="1897063" y="2046604"/>
                  </a:cubicBezTo>
                  <a:cubicBezTo>
                    <a:pt x="1906877" y="2036762"/>
                    <a:pt x="1906877" y="2036762"/>
                    <a:pt x="1906877" y="2036762"/>
                  </a:cubicBezTo>
                  <a:close/>
                  <a:moveTo>
                    <a:pt x="1720322" y="2036762"/>
                  </a:moveTo>
                  <a:cubicBezTo>
                    <a:pt x="1730112" y="2046627"/>
                    <a:pt x="1720322" y="2056492"/>
                    <a:pt x="1720322" y="2056492"/>
                  </a:cubicBezTo>
                  <a:cubicBezTo>
                    <a:pt x="1710532" y="2095953"/>
                    <a:pt x="1739901" y="2115683"/>
                    <a:pt x="1720322" y="2145279"/>
                  </a:cubicBezTo>
                  <a:cubicBezTo>
                    <a:pt x="1720322" y="2155144"/>
                    <a:pt x="1720322" y="2165010"/>
                    <a:pt x="1710532" y="2174875"/>
                  </a:cubicBezTo>
                  <a:cubicBezTo>
                    <a:pt x="1700743" y="2165010"/>
                    <a:pt x="1690953" y="2155144"/>
                    <a:pt x="1681163" y="2145279"/>
                  </a:cubicBezTo>
                  <a:cubicBezTo>
                    <a:pt x="1681163" y="2125549"/>
                    <a:pt x="1681163" y="2095953"/>
                    <a:pt x="1690953" y="2076223"/>
                  </a:cubicBezTo>
                  <a:cubicBezTo>
                    <a:pt x="1700743" y="2056492"/>
                    <a:pt x="1710532" y="2046627"/>
                    <a:pt x="1720322" y="2036762"/>
                  </a:cubicBezTo>
                  <a:close/>
                  <a:moveTo>
                    <a:pt x="983298" y="2036762"/>
                  </a:moveTo>
                  <a:cubicBezTo>
                    <a:pt x="993141" y="2036762"/>
                    <a:pt x="993141" y="2056606"/>
                    <a:pt x="993141" y="2056606"/>
                  </a:cubicBezTo>
                  <a:cubicBezTo>
                    <a:pt x="1002983" y="2086371"/>
                    <a:pt x="1012826" y="2116137"/>
                    <a:pt x="993141" y="2135981"/>
                  </a:cubicBezTo>
                  <a:cubicBezTo>
                    <a:pt x="993141" y="2145903"/>
                    <a:pt x="983298" y="2155825"/>
                    <a:pt x="973455" y="2145903"/>
                  </a:cubicBezTo>
                  <a:cubicBezTo>
                    <a:pt x="963613" y="2126059"/>
                    <a:pt x="973455" y="2116137"/>
                    <a:pt x="983298" y="2096293"/>
                  </a:cubicBezTo>
                  <a:cubicBezTo>
                    <a:pt x="983298" y="2076450"/>
                    <a:pt x="963613" y="2056606"/>
                    <a:pt x="983298" y="2036762"/>
                  </a:cubicBezTo>
                  <a:close/>
                  <a:moveTo>
                    <a:pt x="963613" y="2027237"/>
                  </a:moveTo>
                  <a:cubicBezTo>
                    <a:pt x="953634" y="2066607"/>
                    <a:pt x="953634" y="2105977"/>
                    <a:pt x="913720" y="2125662"/>
                  </a:cubicBezTo>
                  <a:cubicBezTo>
                    <a:pt x="913720" y="2125662"/>
                    <a:pt x="903741" y="2115819"/>
                    <a:pt x="903741" y="2115819"/>
                  </a:cubicBezTo>
                  <a:cubicBezTo>
                    <a:pt x="893763" y="2076449"/>
                    <a:pt x="933677" y="2046922"/>
                    <a:pt x="963613" y="2027237"/>
                  </a:cubicBezTo>
                  <a:close/>
                  <a:moveTo>
                    <a:pt x="1740297" y="2017712"/>
                  </a:moveTo>
                  <a:cubicBezTo>
                    <a:pt x="1760141" y="2027481"/>
                    <a:pt x="1750219" y="2047020"/>
                    <a:pt x="1750219" y="2056789"/>
                  </a:cubicBezTo>
                  <a:cubicBezTo>
                    <a:pt x="1750219" y="2076327"/>
                    <a:pt x="1740297" y="2105635"/>
                    <a:pt x="1770063" y="2125173"/>
                  </a:cubicBezTo>
                  <a:cubicBezTo>
                    <a:pt x="1770063" y="2125173"/>
                    <a:pt x="1770063" y="2144712"/>
                    <a:pt x="1770063" y="2144712"/>
                  </a:cubicBezTo>
                  <a:cubicBezTo>
                    <a:pt x="1730375" y="2134943"/>
                    <a:pt x="1730375" y="2095866"/>
                    <a:pt x="1730375" y="2066558"/>
                  </a:cubicBezTo>
                  <a:cubicBezTo>
                    <a:pt x="1730375" y="2056789"/>
                    <a:pt x="1730375" y="2037250"/>
                    <a:pt x="1740297" y="2017712"/>
                  </a:cubicBezTo>
                  <a:close/>
                  <a:moveTo>
                    <a:pt x="933132" y="2017712"/>
                  </a:moveTo>
                  <a:cubicBezTo>
                    <a:pt x="933132" y="2017712"/>
                    <a:pt x="942975" y="2017712"/>
                    <a:pt x="942975" y="2017712"/>
                  </a:cubicBezTo>
                  <a:cubicBezTo>
                    <a:pt x="942975" y="2027464"/>
                    <a:pt x="933132" y="2037216"/>
                    <a:pt x="923290" y="2046967"/>
                  </a:cubicBezTo>
                  <a:cubicBezTo>
                    <a:pt x="903605" y="2046967"/>
                    <a:pt x="883920" y="2056719"/>
                    <a:pt x="874077" y="2076223"/>
                  </a:cubicBezTo>
                  <a:cubicBezTo>
                    <a:pt x="874077" y="2085975"/>
                    <a:pt x="864235" y="2085975"/>
                    <a:pt x="854392" y="2085975"/>
                  </a:cubicBezTo>
                  <a:cubicBezTo>
                    <a:pt x="844550" y="2085975"/>
                    <a:pt x="844550" y="2076223"/>
                    <a:pt x="854392" y="2066471"/>
                  </a:cubicBezTo>
                  <a:cubicBezTo>
                    <a:pt x="864235" y="2037216"/>
                    <a:pt x="903605" y="2027464"/>
                    <a:pt x="933132" y="2017712"/>
                  </a:cubicBezTo>
                  <a:close/>
                  <a:moveTo>
                    <a:pt x="1768929" y="2008187"/>
                  </a:moveTo>
                  <a:cubicBezTo>
                    <a:pt x="1788886" y="2008187"/>
                    <a:pt x="1788886" y="2027872"/>
                    <a:pt x="1808843" y="2037714"/>
                  </a:cubicBezTo>
                  <a:cubicBezTo>
                    <a:pt x="1818822" y="2057399"/>
                    <a:pt x="1828800" y="2077084"/>
                    <a:pt x="1828800" y="2096769"/>
                  </a:cubicBezTo>
                  <a:cubicBezTo>
                    <a:pt x="1818822" y="2106612"/>
                    <a:pt x="1808843" y="2106612"/>
                    <a:pt x="1798865" y="2096769"/>
                  </a:cubicBezTo>
                  <a:cubicBezTo>
                    <a:pt x="1758950" y="2086927"/>
                    <a:pt x="1768929" y="2047557"/>
                    <a:pt x="1758950" y="2018029"/>
                  </a:cubicBezTo>
                  <a:cubicBezTo>
                    <a:pt x="1758950" y="2008187"/>
                    <a:pt x="1768929" y="2008187"/>
                    <a:pt x="1768929" y="2008187"/>
                  </a:cubicBezTo>
                  <a:close/>
                  <a:moveTo>
                    <a:pt x="1789113" y="1997428"/>
                  </a:moveTo>
                  <a:cubicBezTo>
                    <a:pt x="1828483" y="1997428"/>
                    <a:pt x="1867853" y="2017183"/>
                    <a:pt x="1887538" y="2046817"/>
                  </a:cubicBezTo>
                  <a:cubicBezTo>
                    <a:pt x="1887538" y="2056694"/>
                    <a:pt x="1887538" y="2066572"/>
                    <a:pt x="1887538" y="2076450"/>
                  </a:cubicBezTo>
                  <a:cubicBezTo>
                    <a:pt x="1877696" y="2076450"/>
                    <a:pt x="1867853" y="2066572"/>
                    <a:pt x="1858011" y="2066572"/>
                  </a:cubicBezTo>
                  <a:cubicBezTo>
                    <a:pt x="1858011" y="2017183"/>
                    <a:pt x="1808798" y="2027061"/>
                    <a:pt x="1789113" y="1997428"/>
                  </a:cubicBezTo>
                  <a:close/>
                  <a:moveTo>
                    <a:pt x="894252" y="1987550"/>
                  </a:moveTo>
                  <a:cubicBezTo>
                    <a:pt x="904143" y="1987550"/>
                    <a:pt x="914034" y="1997472"/>
                    <a:pt x="923926" y="2007394"/>
                  </a:cubicBezTo>
                  <a:cubicBezTo>
                    <a:pt x="894252" y="2017315"/>
                    <a:pt x="864577" y="2027237"/>
                    <a:pt x="844795" y="2057003"/>
                  </a:cubicBezTo>
                  <a:cubicBezTo>
                    <a:pt x="825012" y="2057003"/>
                    <a:pt x="815121" y="2066925"/>
                    <a:pt x="805229" y="2057003"/>
                  </a:cubicBezTo>
                  <a:cubicBezTo>
                    <a:pt x="795338" y="2037159"/>
                    <a:pt x="815121" y="2017315"/>
                    <a:pt x="834903" y="2007394"/>
                  </a:cubicBezTo>
                  <a:cubicBezTo>
                    <a:pt x="854686" y="1997472"/>
                    <a:pt x="874469" y="1987550"/>
                    <a:pt x="894252" y="1987550"/>
                  </a:cubicBezTo>
                  <a:close/>
                  <a:moveTo>
                    <a:pt x="1834208" y="1966267"/>
                  </a:moveTo>
                  <a:cubicBezTo>
                    <a:pt x="1845370" y="1966267"/>
                    <a:pt x="1857773" y="1968698"/>
                    <a:pt x="1867695" y="1968698"/>
                  </a:cubicBezTo>
                  <a:cubicBezTo>
                    <a:pt x="1887539" y="1978422"/>
                    <a:pt x="1907382" y="1988145"/>
                    <a:pt x="1917304" y="2007592"/>
                  </a:cubicBezTo>
                  <a:cubicBezTo>
                    <a:pt x="1917304" y="2017316"/>
                    <a:pt x="1927226" y="2027039"/>
                    <a:pt x="1917304" y="2027039"/>
                  </a:cubicBezTo>
                  <a:cubicBezTo>
                    <a:pt x="1887539" y="2036763"/>
                    <a:pt x="1867695" y="2007592"/>
                    <a:pt x="1847851" y="1997869"/>
                  </a:cubicBezTo>
                  <a:cubicBezTo>
                    <a:pt x="1828007" y="1997869"/>
                    <a:pt x="1818085" y="1988145"/>
                    <a:pt x="1808163" y="1978422"/>
                  </a:cubicBezTo>
                  <a:cubicBezTo>
                    <a:pt x="1813124" y="1968698"/>
                    <a:pt x="1823046" y="1966267"/>
                    <a:pt x="1834208" y="1966267"/>
                  </a:cubicBezTo>
                  <a:close/>
                  <a:moveTo>
                    <a:pt x="815522" y="1928812"/>
                  </a:moveTo>
                  <a:cubicBezTo>
                    <a:pt x="825359" y="1928812"/>
                    <a:pt x="835196" y="1938649"/>
                    <a:pt x="835196" y="1938649"/>
                  </a:cubicBezTo>
                  <a:cubicBezTo>
                    <a:pt x="825359" y="1977996"/>
                    <a:pt x="786011" y="1987833"/>
                    <a:pt x="766338" y="2027180"/>
                  </a:cubicBezTo>
                  <a:cubicBezTo>
                    <a:pt x="726990" y="2076364"/>
                    <a:pt x="667969" y="2125549"/>
                    <a:pt x="667969" y="2204243"/>
                  </a:cubicBezTo>
                  <a:cubicBezTo>
                    <a:pt x="677806" y="2253427"/>
                    <a:pt x="697480" y="2302612"/>
                    <a:pt x="736827" y="2341959"/>
                  </a:cubicBezTo>
                  <a:cubicBezTo>
                    <a:pt x="746664" y="2361633"/>
                    <a:pt x="756501" y="2381306"/>
                    <a:pt x="766338" y="2400980"/>
                  </a:cubicBezTo>
                  <a:cubicBezTo>
                    <a:pt x="766338" y="2410817"/>
                    <a:pt x="776175" y="2400980"/>
                    <a:pt x="786011" y="2400980"/>
                  </a:cubicBezTo>
                  <a:cubicBezTo>
                    <a:pt x="864706" y="2381306"/>
                    <a:pt x="943401" y="2400980"/>
                    <a:pt x="1002422" y="2341959"/>
                  </a:cubicBezTo>
                  <a:cubicBezTo>
                    <a:pt x="1022096" y="2332122"/>
                    <a:pt x="1041769" y="2302612"/>
                    <a:pt x="1051606" y="2282938"/>
                  </a:cubicBezTo>
                  <a:cubicBezTo>
                    <a:pt x="1071280" y="2223917"/>
                    <a:pt x="1090953" y="2155059"/>
                    <a:pt x="1110627" y="2086201"/>
                  </a:cubicBezTo>
                  <a:cubicBezTo>
                    <a:pt x="1120464" y="2086201"/>
                    <a:pt x="1120464" y="2096038"/>
                    <a:pt x="1130301" y="2096038"/>
                  </a:cubicBezTo>
                  <a:cubicBezTo>
                    <a:pt x="1120464" y="2125549"/>
                    <a:pt x="1120464" y="2164896"/>
                    <a:pt x="1110627" y="2204243"/>
                  </a:cubicBezTo>
                  <a:cubicBezTo>
                    <a:pt x="1090953" y="2273101"/>
                    <a:pt x="1090953" y="2351796"/>
                    <a:pt x="1041769" y="2410817"/>
                  </a:cubicBezTo>
                  <a:cubicBezTo>
                    <a:pt x="1012259" y="2450164"/>
                    <a:pt x="972911" y="2479675"/>
                    <a:pt x="923727" y="2469838"/>
                  </a:cubicBezTo>
                  <a:cubicBezTo>
                    <a:pt x="864706" y="2479675"/>
                    <a:pt x="786011" y="2460001"/>
                    <a:pt x="726990" y="2469838"/>
                  </a:cubicBezTo>
                  <a:cubicBezTo>
                    <a:pt x="717154" y="2460001"/>
                    <a:pt x="707317" y="2450164"/>
                    <a:pt x="697480" y="2430491"/>
                  </a:cubicBezTo>
                  <a:cubicBezTo>
                    <a:pt x="667969" y="2381306"/>
                    <a:pt x="599111" y="2341959"/>
                    <a:pt x="599111" y="2273101"/>
                  </a:cubicBezTo>
                  <a:cubicBezTo>
                    <a:pt x="579438" y="2214080"/>
                    <a:pt x="608948" y="2155059"/>
                    <a:pt x="648296" y="2105875"/>
                  </a:cubicBezTo>
                  <a:cubicBezTo>
                    <a:pt x="707317" y="2046854"/>
                    <a:pt x="756501" y="1987833"/>
                    <a:pt x="815522" y="1928812"/>
                  </a:cubicBezTo>
                  <a:close/>
                  <a:moveTo>
                    <a:pt x="795207" y="1909763"/>
                  </a:moveTo>
                  <a:cubicBezTo>
                    <a:pt x="805044" y="1909763"/>
                    <a:pt x="805044" y="1919600"/>
                    <a:pt x="805044" y="1919600"/>
                  </a:cubicBezTo>
                  <a:cubicBezTo>
                    <a:pt x="805044" y="1929437"/>
                    <a:pt x="805044" y="1929437"/>
                    <a:pt x="805044" y="1929437"/>
                  </a:cubicBezTo>
                  <a:cubicBezTo>
                    <a:pt x="746021" y="1988461"/>
                    <a:pt x="686997" y="2057322"/>
                    <a:pt x="627973" y="2116346"/>
                  </a:cubicBezTo>
                  <a:cubicBezTo>
                    <a:pt x="598461" y="2155695"/>
                    <a:pt x="578787" y="2204882"/>
                    <a:pt x="578787" y="2263905"/>
                  </a:cubicBezTo>
                  <a:cubicBezTo>
                    <a:pt x="588624" y="2303255"/>
                    <a:pt x="598461" y="2342604"/>
                    <a:pt x="627973" y="2372116"/>
                  </a:cubicBezTo>
                  <a:cubicBezTo>
                    <a:pt x="657485" y="2411465"/>
                    <a:pt x="696834" y="2440977"/>
                    <a:pt x="706671" y="2490163"/>
                  </a:cubicBezTo>
                  <a:cubicBezTo>
                    <a:pt x="726346" y="2490163"/>
                    <a:pt x="736183" y="2480326"/>
                    <a:pt x="746021" y="2480326"/>
                  </a:cubicBezTo>
                  <a:cubicBezTo>
                    <a:pt x="805044" y="2480326"/>
                    <a:pt x="864068" y="2480326"/>
                    <a:pt x="913255" y="2490163"/>
                  </a:cubicBezTo>
                  <a:cubicBezTo>
                    <a:pt x="932929" y="2480326"/>
                    <a:pt x="952604" y="2490163"/>
                    <a:pt x="962441" y="2480326"/>
                  </a:cubicBezTo>
                  <a:cubicBezTo>
                    <a:pt x="991953" y="2480326"/>
                    <a:pt x="1011628" y="2460651"/>
                    <a:pt x="1031302" y="2440977"/>
                  </a:cubicBezTo>
                  <a:cubicBezTo>
                    <a:pt x="1060814" y="2401628"/>
                    <a:pt x="1090326" y="2362278"/>
                    <a:pt x="1100163" y="2313092"/>
                  </a:cubicBezTo>
                  <a:cubicBezTo>
                    <a:pt x="1110001" y="2254068"/>
                    <a:pt x="1129675" y="2175370"/>
                    <a:pt x="1139512" y="2106509"/>
                  </a:cubicBezTo>
                  <a:cubicBezTo>
                    <a:pt x="1149350" y="2096671"/>
                    <a:pt x="1149350" y="2106509"/>
                    <a:pt x="1149350" y="2106509"/>
                  </a:cubicBezTo>
                  <a:cubicBezTo>
                    <a:pt x="1139512" y="2165532"/>
                    <a:pt x="1119838" y="2224556"/>
                    <a:pt x="1119838" y="2283580"/>
                  </a:cubicBezTo>
                  <a:cubicBezTo>
                    <a:pt x="1110001" y="2322929"/>
                    <a:pt x="1100163" y="2362278"/>
                    <a:pt x="1080489" y="2401628"/>
                  </a:cubicBezTo>
                  <a:cubicBezTo>
                    <a:pt x="1070651" y="2431139"/>
                    <a:pt x="1050977" y="2450814"/>
                    <a:pt x="1031302" y="2470489"/>
                  </a:cubicBezTo>
                  <a:cubicBezTo>
                    <a:pt x="962441" y="2509838"/>
                    <a:pt x="883743" y="2500000"/>
                    <a:pt x="814882" y="2500000"/>
                  </a:cubicBezTo>
                  <a:cubicBezTo>
                    <a:pt x="775533" y="2500000"/>
                    <a:pt x="736183" y="2490163"/>
                    <a:pt x="706671" y="2509838"/>
                  </a:cubicBezTo>
                  <a:cubicBezTo>
                    <a:pt x="696834" y="2509838"/>
                    <a:pt x="706671" y="2500000"/>
                    <a:pt x="696834" y="2490163"/>
                  </a:cubicBezTo>
                  <a:cubicBezTo>
                    <a:pt x="657485" y="2411465"/>
                    <a:pt x="578787" y="2362278"/>
                    <a:pt x="568949" y="2283580"/>
                  </a:cubicBezTo>
                  <a:cubicBezTo>
                    <a:pt x="568949" y="2263905"/>
                    <a:pt x="549275" y="2234394"/>
                    <a:pt x="559112" y="2214719"/>
                  </a:cubicBezTo>
                  <a:cubicBezTo>
                    <a:pt x="568949" y="2165532"/>
                    <a:pt x="598461" y="2116346"/>
                    <a:pt x="627973" y="2076997"/>
                  </a:cubicBezTo>
                  <a:cubicBezTo>
                    <a:pt x="795207" y="1909763"/>
                    <a:pt x="795207" y="1909763"/>
                    <a:pt x="795207" y="1909763"/>
                  </a:cubicBezTo>
                  <a:close/>
                  <a:moveTo>
                    <a:pt x="481134" y="1909763"/>
                  </a:moveTo>
                  <a:cubicBezTo>
                    <a:pt x="500673" y="1909763"/>
                    <a:pt x="520211" y="1919486"/>
                    <a:pt x="539750" y="1909763"/>
                  </a:cubicBezTo>
                  <a:cubicBezTo>
                    <a:pt x="539750" y="1909763"/>
                    <a:pt x="539750" y="1919486"/>
                    <a:pt x="539750" y="1919486"/>
                  </a:cubicBezTo>
                  <a:cubicBezTo>
                    <a:pt x="529981" y="1948657"/>
                    <a:pt x="510442" y="1977827"/>
                    <a:pt x="481134" y="1987551"/>
                  </a:cubicBezTo>
                  <a:cubicBezTo>
                    <a:pt x="461596" y="1987551"/>
                    <a:pt x="432288" y="1987551"/>
                    <a:pt x="412750" y="1977827"/>
                  </a:cubicBezTo>
                  <a:cubicBezTo>
                    <a:pt x="412750" y="1977827"/>
                    <a:pt x="412750" y="1968104"/>
                    <a:pt x="412750" y="1968104"/>
                  </a:cubicBezTo>
                  <a:cubicBezTo>
                    <a:pt x="442057" y="1948657"/>
                    <a:pt x="461596" y="1929210"/>
                    <a:pt x="481134" y="1909763"/>
                  </a:cubicBezTo>
                  <a:close/>
                  <a:moveTo>
                    <a:pt x="1907309" y="1898650"/>
                  </a:moveTo>
                  <a:cubicBezTo>
                    <a:pt x="1966191" y="1957771"/>
                    <a:pt x="2025073" y="2016891"/>
                    <a:pt x="2083955" y="2076012"/>
                  </a:cubicBezTo>
                  <a:cubicBezTo>
                    <a:pt x="2093768" y="2085865"/>
                    <a:pt x="2103582" y="2095719"/>
                    <a:pt x="2113396" y="2105572"/>
                  </a:cubicBezTo>
                  <a:cubicBezTo>
                    <a:pt x="2142837" y="2154839"/>
                    <a:pt x="2152650" y="2223814"/>
                    <a:pt x="2123209" y="2282934"/>
                  </a:cubicBezTo>
                  <a:cubicBezTo>
                    <a:pt x="2113396" y="2302641"/>
                    <a:pt x="2113396" y="2322348"/>
                    <a:pt x="2093768" y="2332201"/>
                  </a:cubicBezTo>
                  <a:cubicBezTo>
                    <a:pt x="2083955" y="2361762"/>
                    <a:pt x="2064328" y="2381469"/>
                    <a:pt x="2054514" y="2411029"/>
                  </a:cubicBezTo>
                  <a:cubicBezTo>
                    <a:pt x="2044700" y="2420883"/>
                    <a:pt x="2044700" y="2430736"/>
                    <a:pt x="2034887" y="2440589"/>
                  </a:cubicBezTo>
                  <a:cubicBezTo>
                    <a:pt x="2005446" y="2440589"/>
                    <a:pt x="1976005" y="2430736"/>
                    <a:pt x="1956378" y="2440589"/>
                  </a:cubicBezTo>
                  <a:cubicBezTo>
                    <a:pt x="1926937" y="2450443"/>
                    <a:pt x="1897496" y="2460296"/>
                    <a:pt x="1868055" y="2460296"/>
                  </a:cubicBezTo>
                  <a:cubicBezTo>
                    <a:pt x="1828800" y="2470150"/>
                    <a:pt x="1789546" y="2450443"/>
                    <a:pt x="1760105" y="2430736"/>
                  </a:cubicBezTo>
                  <a:cubicBezTo>
                    <a:pt x="1661968" y="2351908"/>
                    <a:pt x="1661968" y="2223814"/>
                    <a:pt x="1622714" y="2125279"/>
                  </a:cubicBezTo>
                  <a:cubicBezTo>
                    <a:pt x="1622714" y="2105572"/>
                    <a:pt x="1612900" y="2095719"/>
                    <a:pt x="1612900" y="2085865"/>
                  </a:cubicBezTo>
                  <a:cubicBezTo>
                    <a:pt x="1612900" y="2076012"/>
                    <a:pt x="1622714" y="2076012"/>
                    <a:pt x="1622714" y="2076012"/>
                  </a:cubicBezTo>
                  <a:cubicBezTo>
                    <a:pt x="1642341" y="2115426"/>
                    <a:pt x="1652155" y="2154839"/>
                    <a:pt x="1671782" y="2184400"/>
                  </a:cubicBezTo>
                  <a:cubicBezTo>
                    <a:pt x="1681596" y="2213960"/>
                    <a:pt x="1681596" y="2243520"/>
                    <a:pt x="1701223" y="2273081"/>
                  </a:cubicBezTo>
                  <a:cubicBezTo>
                    <a:pt x="1701223" y="2282934"/>
                    <a:pt x="1711037" y="2292788"/>
                    <a:pt x="1720850" y="2302641"/>
                  </a:cubicBezTo>
                  <a:cubicBezTo>
                    <a:pt x="1740478" y="2332201"/>
                    <a:pt x="1769918" y="2342055"/>
                    <a:pt x="1809173" y="2361762"/>
                  </a:cubicBezTo>
                  <a:cubicBezTo>
                    <a:pt x="1868055" y="2381469"/>
                    <a:pt x="1936750" y="2361762"/>
                    <a:pt x="1995632" y="2381469"/>
                  </a:cubicBezTo>
                  <a:cubicBezTo>
                    <a:pt x="2005446" y="2381469"/>
                    <a:pt x="1995632" y="2371615"/>
                    <a:pt x="2005446" y="2361762"/>
                  </a:cubicBezTo>
                  <a:cubicBezTo>
                    <a:pt x="2015259" y="2312495"/>
                    <a:pt x="2054514" y="2282934"/>
                    <a:pt x="2054514" y="2233667"/>
                  </a:cubicBezTo>
                  <a:cubicBezTo>
                    <a:pt x="2074141" y="2184400"/>
                    <a:pt x="2074141" y="2115426"/>
                    <a:pt x="2044700" y="2066158"/>
                  </a:cubicBezTo>
                  <a:cubicBezTo>
                    <a:pt x="1985818" y="2026745"/>
                    <a:pt x="1936750" y="1967624"/>
                    <a:pt x="1887682" y="1918357"/>
                  </a:cubicBezTo>
                  <a:cubicBezTo>
                    <a:pt x="1887682" y="1918357"/>
                    <a:pt x="1887682" y="1908503"/>
                    <a:pt x="1897496" y="1908503"/>
                  </a:cubicBezTo>
                  <a:cubicBezTo>
                    <a:pt x="1897496" y="1908503"/>
                    <a:pt x="1907309" y="1898650"/>
                    <a:pt x="1907309" y="1898650"/>
                  </a:cubicBezTo>
                  <a:close/>
                  <a:moveTo>
                    <a:pt x="1917035" y="1889125"/>
                  </a:moveTo>
                  <a:cubicBezTo>
                    <a:pt x="1926867" y="1889125"/>
                    <a:pt x="1936700" y="1898983"/>
                    <a:pt x="1946532" y="1908841"/>
                  </a:cubicBezTo>
                  <a:cubicBezTo>
                    <a:pt x="2005525" y="1958130"/>
                    <a:pt x="2064519" y="2017277"/>
                    <a:pt x="2123512" y="2066567"/>
                  </a:cubicBezTo>
                  <a:cubicBezTo>
                    <a:pt x="2162841" y="2115856"/>
                    <a:pt x="2192338" y="2184861"/>
                    <a:pt x="2172674" y="2244008"/>
                  </a:cubicBezTo>
                  <a:cubicBezTo>
                    <a:pt x="2162841" y="2273582"/>
                    <a:pt x="2153009" y="2293297"/>
                    <a:pt x="2143177" y="2322871"/>
                  </a:cubicBezTo>
                  <a:cubicBezTo>
                    <a:pt x="2113680" y="2362303"/>
                    <a:pt x="2094016" y="2401734"/>
                    <a:pt x="2064519" y="2441166"/>
                  </a:cubicBezTo>
                  <a:cubicBezTo>
                    <a:pt x="2064519" y="2451023"/>
                    <a:pt x="2064519" y="2470739"/>
                    <a:pt x="2054687" y="2480597"/>
                  </a:cubicBezTo>
                  <a:cubicBezTo>
                    <a:pt x="2005525" y="2460881"/>
                    <a:pt x="1946532" y="2460881"/>
                    <a:pt x="1897370" y="2480597"/>
                  </a:cubicBezTo>
                  <a:cubicBezTo>
                    <a:pt x="1848209" y="2500313"/>
                    <a:pt x="1789216" y="2490455"/>
                    <a:pt x="1740054" y="2460881"/>
                  </a:cubicBezTo>
                  <a:cubicBezTo>
                    <a:pt x="1681061" y="2411592"/>
                    <a:pt x="1661396" y="2342587"/>
                    <a:pt x="1641732" y="2273582"/>
                  </a:cubicBezTo>
                  <a:cubicBezTo>
                    <a:pt x="1622067" y="2224292"/>
                    <a:pt x="1612235" y="2165145"/>
                    <a:pt x="1592571" y="2115856"/>
                  </a:cubicBezTo>
                  <a:cubicBezTo>
                    <a:pt x="1592571" y="2105998"/>
                    <a:pt x="1582738" y="2096140"/>
                    <a:pt x="1592571" y="2086282"/>
                  </a:cubicBezTo>
                  <a:cubicBezTo>
                    <a:pt x="1602403" y="2096140"/>
                    <a:pt x="1602403" y="2105998"/>
                    <a:pt x="1612235" y="2125714"/>
                  </a:cubicBezTo>
                  <a:cubicBezTo>
                    <a:pt x="1631900" y="2194719"/>
                    <a:pt x="1651564" y="2263724"/>
                    <a:pt x="1671229" y="2332729"/>
                  </a:cubicBezTo>
                  <a:cubicBezTo>
                    <a:pt x="1690893" y="2382018"/>
                    <a:pt x="1730222" y="2441166"/>
                    <a:pt x="1789216" y="2460881"/>
                  </a:cubicBezTo>
                  <a:cubicBezTo>
                    <a:pt x="1867874" y="2500313"/>
                    <a:pt x="1956364" y="2431308"/>
                    <a:pt x="2044854" y="2460881"/>
                  </a:cubicBezTo>
                  <a:cubicBezTo>
                    <a:pt x="2054687" y="2451023"/>
                    <a:pt x="2054687" y="2431308"/>
                    <a:pt x="2064519" y="2421450"/>
                  </a:cubicBezTo>
                  <a:cubicBezTo>
                    <a:pt x="2064519" y="2411592"/>
                    <a:pt x="2064519" y="2401734"/>
                    <a:pt x="2074351" y="2401734"/>
                  </a:cubicBezTo>
                  <a:cubicBezTo>
                    <a:pt x="2113680" y="2342587"/>
                    <a:pt x="2162841" y="2273582"/>
                    <a:pt x="2153009" y="2194719"/>
                  </a:cubicBezTo>
                  <a:cubicBezTo>
                    <a:pt x="2153009" y="2165145"/>
                    <a:pt x="2143177" y="2145429"/>
                    <a:pt x="2133345" y="2125714"/>
                  </a:cubicBezTo>
                  <a:cubicBezTo>
                    <a:pt x="2113680" y="2096140"/>
                    <a:pt x="2094016" y="2046851"/>
                    <a:pt x="2064519" y="2036993"/>
                  </a:cubicBezTo>
                  <a:cubicBezTo>
                    <a:pt x="2015358" y="1987704"/>
                    <a:pt x="1976029" y="1948272"/>
                    <a:pt x="1926867" y="1908841"/>
                  </a:cubicBezTo>
                  <a:cubicBezTo>
                    <a:pt x="1926867" y="1898983"/>
                    <a:pt x="1917035" y="1889125"/>
                    <a:pt x="1917035" y="1889125"/>
                  </a:cubicBezTo>
                  <a:close/>
                  <a:moveTo>
                    <a:pt x="628650" y="1870075"/>
                  </a:moveTo>
                  <a:cubicBezTo>
                    <a:pt x="628650" y="1899516"/>
                    <a:pt x="618807" y="1928957"/>
                    <a:pt x="599122" y="1948584"/>
                  </a:cubicBezTo>
                  <a:cubicBezTo>
                    <a:pt x="579437" y="1968211"/>
                    <a:pt x="549910" y="1978025"/>
                    <a:pt x="530225" y="1978025"/>
                  </a:cubicBezTo>
                  <a:cubicBezTo>
                    <a:pt x="540067" y="1958398"/>
                    <a:pt x="549910" y="1928957"/>
                    <a:pt x="559752" y="1909329"/>
                  </a:cubicBezTo>
                  <a:cubicBezTo>
                    <a:pt x="589280" y="1879889"/>
                    <a:pt x="589280" y="1879889"/>
                    <a:pt x="589280" y="1879889"/>
                  </a:cubicBezTo>
                  <a:cubicBezTo>
                    <a:pt x="599122" y="1870075"/>
                    <a:pt x="608965" y="1870075"/>
                    <a:pt x="628650" y="1870075"/>
                  </a:cubicBezTo>
                  <a:close/>
                  <a:moveTo>
                    <a:pt x="2231344" y="1856820"/>
                  </a:moveTo>
                  <a:cubicBezTo>
                    <a:pt x="2233332" y="1856205"/>
                    <a:pt x="2236392" y="1856820"/>
                    <a:pt x="2241286" y="1859280"/>
                  </a:cubicBezTo>
                  <a:cubicBezTo>
                    <a:pt x="2251076" y="1888808"/>
                    <a:pt x="2280444" y="1908493"/>
                    <a:pt x="2309813" y="1928178"/>
                  </a:cubicBezTo>
                  <a:cubicBezTo>
                    <a:pt x="2300024" y="1938020"/>
                    <a:pt x="2280444" y="1947863"/>
                    <a:pt x="2270655" y="1947863"/>
                  </a:cubicBezTo>
                  <a:cubicBezTo>
                    <a:pt x="2241286" y="1947863"/>
                    <a:pt x="2241286" y="1947863"/>
                    <a:pt x="2241286" y="1947863"/>
                  </a:cubicBezTo>
                  <a:cubicBezTo>
                    <a:pt x="2211917" y="1938020"/>
                    <a:pt x="2202128" y="1918335"/>
                    <a:pt x="2192338" y="1898650"/>
                  </a:cubicBezTo>
                  <a:cubicBezTo>
                    <a:pt x="2192338" y="1878965"/>
                    <a:pt x="2211917" y="1888808"/>
                    <a:pt x="2221707" y="1878965"/>
                  </a:cubicBezTo>
                  <a:cubicBezTo>
                    <a:pt x="2229049" y="1871583"/>
                    <a:pt x="2225378" y="1858665"/>
                    <a:pt x="2231344" y="1856820"/>
                  </a:cubicBezTo>
                  <a:close/>
                  <a:moveTo>
                    <a:pt x="2093913" y="1849438"/>
                  </a:moveTo>
                  <a:cubicBezTo>
                    <a:pt x="2133168" y="1849438"/>
                    <a:pt x="2133168" y="1849438"/>
                    <a:pt x="2133168" y="1849438"/>
                  </a:cubicBezTo>
                  <a:cubicBezTo>
                    <a:pt x="2142981" y="1859280"/>
                    <a:pt x="2162609" y="1878965"/>
                    <a:pt x="2172422" y="1878965"/>
                  </a:cubicBezTo>
                  <a:cubicBezTo>
                    <a:pt x="2172422" y="1898650"/>
                    <a:pt x="2192050" y="1918335"/>
                    <a:pt x="2201863" y="1938020"/>
                  </a:cubicBezTo>
                  <a:cubicBezTo>
                    <a:pt x="2201863" y="1947863"/>
                    <a:pt x="2182236" y="1938020"/>
                    <a:pt x="2172422" y="1947863"/>
                  </a:cubicBezTo>
                  <a:cubicBezTo>
                    <a:pt x="2133168" y="1938020"/>
                    <a:pt x="2113541" y="1898650"/>
                    <a:pt x="2093913" y="1859280"/>
                  </a:cubicBezTo>
                  <a:cubicBezTo>
                    <a:pt x="2093913" y="1849438"/>
                    <a:pt x="2093913" y="1849438"/>
                    <a:pt x="2093913" y="1849438"/>
                  </a:cubicBezTo>
                  <a:close/>
                  <a:moveTo>
                    <a:pt x="412637" y="1849438"/>
                  </a:moveTo>
                  <a:cubicBezTo>
                    <a:pt x="432367" y="1849438"/>
                    <a:pt x="412637" y="1869282"/>
                    <a:pt x="422502" y="1879204"/>
                  </a:cubicBezTo>
                  <a:cubicBezTo>
                    <a:pt x="432367" y="1899047"/>
                    <a:pt x="452098" y="1899047"/>
                    <a:pt x="461963" y="1899047"/>
                  </a:cubicBezTo>
                  <a:cubicBezTo>
                    <a:pt x="452098" y="1928813"/>
                    <a:pt x="412637" y="1958579"/>
                    <a:pt x="383041" y="1968501"/>
                  </a:cubicBezTo>
                  <a:cubicBezTo>
                    <a:pt x="363311" y="1968501"/>
                    <a:pt x="333715" y="1958579"/>
                    <a:pt x="323850" y="1938735"/>
                  </a:cubicBezTo>
                  <a:cubicBezTo>
                    <a:pt x="323850" y="1928813"/>
                    <a:pt x="323850" y="1918891"/>
                    <a:pt x="323850" y="1899047"/>
                  </a:cubicBezTo>
                  <a:cubicBezTo>
                    <a:pt x="333715" y="1869282"/>
                    <a:pt x="373176" y="1859360"/>
                    <a:pt x="412637" y="1849438"/>
                  </a:cubicBezTo>
                  <a:close/>
                  <a:moveTo>
                    <a:pt x="609601" y="1811338"/>
                  </a:moveTo>
                  <a:cubicBezTo>
                    <a:pt x="599709" y="1840442"/>
                    <a:pt x="589818" y="1869547"/>
                    <a:pt x="560144" y="1888949"/>
                  </a:cubicBezTo>
                  <a:cubicBezTo>
                    <a:pt x="550252" y="1888949"/>
                    <a:pt x="550252" y="1898651"/>
                    <a:pt x="540361" y="1898651"/>
                  </a:cubicBezTo>
                  <a:cubicBezTo>
                    <a:pt x="520578" y="1898651"/>
                    <a:pt x="500796" y="1898651"/>
                    <a:pt x="481013" y="1888949"/>
                  </a:cubicBezTo>
                  <a:cubicBezTo>
                    <a:pt x="500796" y="1869547"/>
                    <a:pt x="540361" y="1879248"/>
                    <a:pt x="560144" y="1850144"/>
                  </a:cubicBezTo>
                  <a:cubicBezTo>
                    <a:pt x="579927" y="1821039"/>
                    <a:pt x="579927" y="1821039"/>
                    <a:pt x="579927" y="1821039"/>
                  </a:cubicBezTo>
                  <a:cubicBezTo>
                    <a:pt x="589818" y="1821039"/>
                    <a:pt x="599709" y="1811338"/>
                    <a:pt x="609601" y="1811338"/>
                  </a:cubicBezTo>
                  <a:close/>
                  <a:moveTo>
                    <a:pt x="2280383" y="1800225"/>
                  </a:moveTo>
                  <a:cubicBezTo>
                    <a:pt x="2319949" y="1800225"/>
                    <a:pt x="2369405" y="1810147"/>
                    <a:pt x="2379297" y="1849834"/>
                  </a:cubicBezTo>
                  <a:cubicBezTo>
                    <a:pt x="2389188" y="1859756"/>
                    <a:pt x="2379297" y="1879600"/>
                    <a:pt x="2379297" y="1889522"/>
                  </a:cubicBezTo>
                  <a:cubicBezTo>
                    <a:pt x="2359514" y="1909366"/>
                    <a:pt x="2349623" y="1919288"/>
                    <a:pt x="2329840" y="1919288"/>
                  </a:cubicBezTo>
                  <a:cubicBezTo>
                    <a:pt x="2300166" y="1909366"/>
                    <a:pt x="2280383" y="1889522"/>
                    <a:pt x="2260600" y="1859756"/>
                  </a:cubicBezTo>
                  <a:cubicBezTo>
                    <a:pt x="2260600" y="1859756"/>
                    <a:pt x="2270492" y="1859756"/>
                    <a:pt x="2280383" y="1849834"/>
                  </a:cubicBezTo>
                  <a:cubicBezTo>
                    <a:pt x="2290274" y="1839913"/>
                    <a:pt x="2290274" y="1820069"/>
                    <a:pt x="2280383" y="1810147"/>
                  </a:cubicBezTo>
                  <a:cubicBezTo>
                    <a:pt x="2280383" y="1810147"/>
                    <a:pt x="2280383" y="1800225"/>
                    <a:pt x="2280383" y="1800225"/>
                  </a:cubicBezTo>
                  <a:close/>
                  <a:moveTo>
                    <a:pt x="530714" y="1796851"/>
                  </a:moveTo>
                  <a:cubicBezTo>
                    <a:pt x="538132" y="1795621"/>
                    <a:pt x="545551" y="1795621"/>
                    <a:pt x="550496" y="1800542"/>
                  </a:cubicBezTo>
                  <a:cubicBezTo>
                    <a:pt x="540605" y="1810385"/>
                    <a:pt x="530714" y="1810385"/>
                    <a:pt x="520822" y="1810385"/>
                  </a:cubicBezTo>
                  <a:cubicBezTo>
                    <a:pt x="501039" y="1820227"/>
                    <a:pt x="471365" y="1820227"/>
                    <a:pt x="461474" y="1839912"/>
                  </a:cubicBezTo>
                  <a:cubicBezTo>
                    <a:pt x="461474" y="1849755"/>
                    <a:pt x="471365" y="1849755"/>
                    <a:pt x="481257" y="1849755"/>
                  </a:cubicBezTo>
                  <a:cubicBezTo>
                    <a:pt x="510931" y="1849755"/>
                    <a:pt x="530714" y="1820227"/>
                    <a:pt x="550496" y="1810385"/>
                  </a:cubicBezTo>
                  <a:cubicBezTo>
                    <a:pt x="560388" y="1820227"/>
                    <a:pt x="560388" y="1820227"/>
                    <a:pt x="560388" y="1820227"/>
                  </a:cubicBezTo>
                  <a:cubicBezTo>
                    <a:pt x="520822" y="1849755"/>
                    <a:pt x="491148" y="1889125"/>
                    <a:pt x="441691" y="1879282"/>
                  </a:cubicBezTo>
                  <a:cubicBezTo>
                    <a:pt x="431800" y="1879282"/>
                    <a:pt x="431800" y="1869440"/>
                    <a:pt x="431800" y="1869440"/>
                  </a:cubicBezTo>
                  <a:cubicBezTo>
                    <a:pt x="431800" y="1820227"/>
                    <a:pt x="481257" y="1810385"/>
                    <a:pt x="510931" y="1800542"/>
                  </a:cubicBezTo>
                  <a:cubicBezTo>
                    <a:pt x="515877" y="1800542"/>
                    <a:pt x="523295" y="1798082"/>
                    <a:pt x="530714" y="1796851"/>
                  </a:cubicBezTo>
                  <a:close/>
                  <a:moveTo>
                    <a:pt x="688068" y="1790700"/>
                  </a:moveTo>
                  <a:cubicBezTo>
                    <a:pt x="698046" y="1790700"/>
                    <a:pt x="698046" y="1800622"/>
                    <a:pt x="708025" y="1810544"/>
                  </a:cubicBezTo>
                  <a:cubicBezTo>
                    <a:pt x="708025" y="1840309"/>
                    <a:pt x="688068" y="1860153"/>
                    <a:pt x="678089" y="1879997"/>
                  </a:cubicBezTo>
                  <a:cubicBezTo>
                    <a:pt x="668110" y="1899841"/>
                    <a:pt x="658132" y="1909763"/>
                    <a:pt x="638175" y="1909763"/>
                  </a:cubicBezTo>
                  <a:cubicBezTo>
                    <a:pt x="638175" y="1899841"/>
                    <a:pt x="638175" y="1899841"/>
                    <a:pt x="638175" y="1899841"/>
                  </a:cubicBezTo>
                  <a:cubicBezTo>
                    <a:pt x="638175" y="1860153"/>
                    <a:pt x="638175" y="1860153"/>
                    <a:pt x="638175" y="1860153"/>
                  </a:cubicBezTo>
                  <a:cubicBezTo>
                    <a:pt x="658132" y="1840309"/>
                    <a:pt x="678089" y="1820466"/>
                    <a:pt x="688068" y="1790700"/>
                  </a:cubicBezTo>
                  <a:close/>
                  <a:moveTo>
                    <a:pt x="2119187" y="1783636"/>
                  </a:moveTo>
                  <a:cubicBezTo>
                    <a:pt x="2122921" y="1783636"/>
                    <a:pt x="2127900" y="1786096"/>
                    <a:pt x="2132879" y="1791017"/>
                  </a:cubicBezTo>
                  <a:cubicBezTo>
                    <a:pt x="2142837" y="1820545"/>
                    <a:pt x="2142837" y="1820545"/>
                    <a:pt x="2142837" y="1820545"/>
                  </a:cubicBezTo>
                  <a:cubicBezTo>
                    <a:pt x="2142837" y="1830387"/>
                    <a:pt x="2152795" y="1840230"/>
                    <a:pt x="2172711" y="1840230"/>
                  </a:cubicBezTo>
                  <a:cubicBezTo>
                    <a:pt x="2182669" y="1850072"/>
                    <a:pt x="2182669" y="1830387"/>
                    <a:pt x="2192627" y="1840230"/>
                  </a:cubicBezTo>
                  <a:cubicBezTo>
                    <a:pt x="2202585" y="1840230"/>
                    <a:pt x="2212543" y="1850072"/>
                    <a:pt x="2222501" y="1859915"/>
                  </a:cubicBezTo>
                  <a:cubicBezTo>
                    <a:pt x="2212543" y="1859915"/>
                    <a:pt x="2212543" y="1869757"/>
                    <a:pt x="2202585" y="1869757"/>
                  </a:cubicBezTo>
                  <a:cubicBezTo>
                    <a:pt x="2182669" y="1879600"/>
                    <a:pt x="2162753" y="1859915"/>
                    <a:pt x="2152795" y="1850072"/>
                  </a:cubicBezTo>
                  <a:cubicBezTo>
                    <a:pt x="2132879" y="1840230"/>
                    <a:pt x="2122921" y="1810702"/>
                    <a:pt x="2112963" y="1791017"/>
                  </a:cubicBezTo>
                  <a:cubicBezTo>
                    <a:pt x="2112963" y="1786096"/>
                    <a:pt x="2115453" y="1783636"/>
                    <a:pt x="2119187" y="1783636"/>
                  </a:cubicBezTo>
                  <a:close/>
                  <a:moveTo>
                    <a:pt x="425417" y="1768276"/>
                  </a:moveTo>
                  <a:cubicBezTo>
                    <a:pt x="431535" y="1767046"/>
                    <a:pt x="436430" y="1767046"/>
                    <a:pt x="441325" y="1771967"/>
                  </a:cubicBezTo>
                  <a:cubicBezTo>
                    <a:pt x="431535" y="1791652"/>
                    <a:pt x="441325" y="1821180"/>
                    <a:pt x="421746" y="1840865"/>
                  </a:cubicBezTo>
                  <a:cubicBezTo>
                    <a:pt x="411956" y="1840865"/>
                    <a:pt x="402166" y="1840865"/>
                    <a:pt x="392377" y="1840865"/>
                  </a:cubicBezTo>
                  <a:cubicBezTo>
                    <a:pt x="372798" y="1850707"/>
                    <a:pt x="353219" y="1850707"/>
                    <a:pt x="333639" y="1860550"/>
                  </a:cubicBezTo>
                  <a:cubicBezTo>
                    <a:pt x="323850" y="1850707"/>
                    <a:pt x="323850" y="1831022"/>
                    <a:pt x="333639" y="1821180"/>
                  </a:cubicBezTo>
                  <a:cubicBezTo>
                    <a:pt x="343429" y="1791652"/>
                    <a:pt x="372798" y="1762125"/>
                    <a:pt x="402166" y="1771967"/>
                  </a:cubicBezTo>
                  <a:cubicBezTo>
                    <a:pt x="411956" y="1771967"/>
                    <a:pt x="419298" y="1769507"/>
                    <a:pt x="425417" y="1768276"/>
                  </a:cubicBezTo>
                  <a:close/>
                  <a:moveTo>
                    <a:pt x="667941" y="1764585"/>
                  </a:moveTo>
                  <a:cubicBezTo>
                    <a:pt x="672902" y="1764585"/>
                    <a:pt x="677863" y="1767046"/>
                    <a:pt x="677863" y="1771967"/>
                  </a:cubicBezTo>
                  <a:cubicBezTo>
                    <a:pt x="667941" y="1811337"/>
                    <a:pt x="648097" y="1840865"/>
                    <a:pt x="618332" y="1860550"/>
                  </a:cubicBezTo>
                  <a:cubicBezTo>
                    <a:pt x="608410" y="1860550"/>
                    <a:pt x="608410" y="1860550"/>
                    <a:pt x="598488" y="1860550"/>
                  </a:cubicBezTo>
                  <a:cubicBezTo>
                    <a:pt x="598488" y="1850707"/>
                    <a:pt x="608410" y="1840865"/>
                    <a:pt x="608410" y="1840865"/>
                  </a:cubicBezTo>
                  <a:cubicBezTo>
                    <a:pt x="648097" y="1831022"/>
                    <a:pt x="648097" y="1791652"/>
                    <a:pt x="658019" y="1771967"/>
                  </a:cubicBezTo>
                  <a:cubicBezTo>
                    <a:pt x="658019" y="1767046"/>
                    <a:pt x="662980" y="1764585"/>
                    <a:pt x="667941" y="1764585"/>
                  </a:cubicBezTo>
                  <a:close/>
                  <a:moveTo>
                    <a:pt x="2162542" y="1762125"/>
                  </a:moveTo>
                  <a:cubicBezTo>
                    <a:pt x="2192216" y="1762125"/>
                    <a:pt x="2211999" y="1771826"/>
                    <a:pt x="2241673" y="1781528"/>
                  </a:cubicBezTo>
                  <a:cubicBezTo>
                    <a:pt x="2251564" y="1791229"/>
                    <a:pt x="2261455" y="1800931"/>
                    <a:pt x="2271347" y="1810632"/>
                  </a:cubicBezTo>
                  <a:cubicBezTo>
                    <a:pt x="2271347" y="1820334"/>
                    <a:pt x="2281238" y="1820334"/>
                    <a:pt x="2271347" y="1830035"/>
                  </a:cubicBezTo>
                  <a:cubicBezTo>
                    <a:pt x="2271347" y="1839736"/>
                    <a:pt x="2261455" y="1849438"/>
                    <a:pt x="2251564" y="1849438"/>
                  </a:cubicBezTo>
                  <a:cubicBezTo>
                    <a:pt x="2211999" y="1839736"/>
                    <a:pt x="2172433" y="1810632"/>
                    <a:pt x="2152650" y="1781528"/>
                  </a:cubicBezTo>
                  <a:cubicBezTo>
                    <a:pt x="2172433" y="1791229"/>
                    <a:pt x="2192216" y="1810632"/>
                    <a:pt x="2211999" y="1820334"/>
                  </a:cubicBezTo>
                  <a:cubicBezTo>
                    <a:pt x="2221890" y="1820334"/>
                    <a:pt x="2231781" y="1820334"/>
                    <a:pt x="2231781" y="1810632"/>
                  </a:cubicBezTo>
                  <a:cubicBezTo>
                    <a:pt x="2221890" y="1781528"/>
                    <a:pt x="2192216" y="1781528"/>
                    <a:pt x="2172433" y="1771826"/>
                  </a:cubicBezTo>
                  <a:cubicBezTo>
                    <a:pt x="2162542" y="1771826"/>
                    <a:pt x="2162542" y="1771826"/>
                    <a:pt x="2162542" y="1762125"/>
                  </a:cubicBezTo>
                  <a:close/>
                  <a:moveTo>
                    <a:pt x="524636" y="1753526"/>
                  </a:moveTo>
                  <a:cubicBezTo>
                    <a:pt x="538097" y="1753526"/>
                    <a:pt x="550334" y="1756040"/>
                    <a:pt x="560123" y="1761067"/>
                  </a:cubicBezTo>
                  <a:cubicBezTo>
                    <a:pt x="569913" y="1761067"/>
                    <a:pt x="569913" y="1761067"/>
                    <a:pt x="569913" y="1761067"/>
                  </a:cubicBezTo>
                  <a:cubicBezTo>
                    <a:pt x="560123" y="1781175"/>
                    <a:pt x="540544" y="1761067"/>
                    <a:pt x="520965" y="1771121"/>
                  </a:cubicBezTo>
                  <a:cubicBezTo>
                    <a:pt x="491596" y="1771121"/>
                    <a:pt x="481807" y="1811338"/>
                    <a:pt x="452438" y="1811338"/>
                  </a:cubicBezTo>
                  <a:cubicBezTo>
                    <a:pt x="452438" y="1791230"/>
                    <a:pt x="462227" y="1771121"/>
                    <a:pt x="481807" y="1761067"/>
                  </a:cubicBezTo>
                  <a:cubicBezTo>
                    <a:pt x="496491" y="1756040"/>
                    <a:pt x="511175" y="1753526"/>
                    <a:pt x="524636" y="1753526"/>
                  </a:cubicBezTo>
                  <a:close/>
                  <a:moveTo>
                    <a:pt x="2034382" y="1741488"/>
                  </a:moveTo>
                  <a:cubicBezTo>
                    <a:pt x="2044304" y="1781053"/>
                    <a:pt x="2044304" y="1820619"/>
                    <a:pt x="2083991" y="1840402"/>
                  </a:cubicBezTo>
                  <a:cubicBezTo>
                    <a:pt x="2083991" y="1850293"/>
                    <a:pt x="2093913" y="1860184"/>
                    <a:pt x="2083991" y="1870076"/>
                  </a:cubicBezTo>
                  <a:cubicBezTo>
                    <a:pt x="2064148" y="1870076"/>
                    <a:pt x="2044304" y="1860184"/>
                    <a:pt x="2034382" y="1850293"/>
                  </a:cubicBezTo>
                  <a:cubicBezTo>
                    <a:pt x="2014538" y="1820619"/>
                    <a:pt x="2024460" y="1790945"/>
                    <a:pt x="2024460" y="1761271"/>
                  </a:cubicBezTo>
                  <a:cubicBezTo>
                    <a:pt x="2024460" y="1751379"/>
                    <a:pt x="2024460" y="1741488"/>
                    <a:pt x="2034382" y="1741488"/>
                  </a:cubicBezTo>
                  <a:close/>
                  <a:moveTo>
                    <a:pt x="648935" y="1741488"/>
                  </a:moveTo>
                  <a:cubicBezTo>
                    <a:pt x="648935" y="1741488"/>
                    <a:pt x="658813" y="1741488"/>
                    <a:pt x="658813" y="1751466"/>
                  </a:cubicBezTo>
                  <a:cubicBezTo>
                    <a:pt x="639057" y="1771424"/>
                    <a:pt x="619302" y="1791381"/>
                    <a:pt x="599546" y="1801359"/>
                  </a:cubicBezTo>
                  <a:cubicBezTo>
                    <a:pt x="589668" y="1801359"/>
                    <a:pt x="569913" y="1811338"/>
                    <a:pt x="569913" y="1791381"/>
                  </a:cubicBezTo>
                  <a:cubicBezTo>
                    <a:pt x="569913" y="1771424"/>
                    <a:pt x="589668" y="1771424"/>
                    <a:pt x="609424" y="1761445"/>
                  </a:cubicBezTo>
                  <a:cubicBezTo>
                    <a:pt x="619302" y="1751466"/>
                    <a:pt x="639057" y="1751466"/>
                    <a:pt x="648935" y="1741488"/>
                  </a:cubicBezTo>
                  <a:close/>
                  <a:moveTo>
                    <a:pt x="2044700" y="1731963"/>
                  </a:moveTo>
                  <a:cubicBezTo>
                    <a:pt x="2064204" y="1741777"/>
                    <a:pt x="2064204" y="1771217"/>
                    <a:pt x="2073956" y="1790845"/>
                  </a:cubicBezTo>
                  <a:cubicBezTo>
                    <a:pt x="2083708" y="1800658"/>
                    <a:pt x="2093460" y="1810472"/>
                    <a:pt x="2112963" y="1810472"/>
                  </a:cubicBezTo>
                  <a:cubicBezTo>
                    <a:pt x="2112963" y="1820286"/>
                    <a:pt x="2112963" y="1820286"/>
                    <a:pt x="2112963" y="1830099"/>
                  </a:cubicBezTo>
                  <a:cubicBezTo>
                    <a:pt x="2112963" y="1839913"/>
                    <a:pt x="2103211" y="1830099"/>
                    <a:pt x="2093460" y="1830099"/>
                  </a:cubicBezTo>
                  <a:cubicBezTo>
                    <a:pt x="2054452" y="1810472"/>
                    <a:pt x="2044700" y="1771217"/>
                    <a:pt x="2044700" y="1731963"/>
                  </a:cubicBezTo>
                  <a:close/>
                  <a:moveTo>
                    <a:pt x="2182284" y="1722438"/>
                  </a:moveTo>
                  <a:cubicBezTo>
                    <a:pt x="2211652" y="1722438"/>
                    <a:pt x="2250811" y="1732228"/>
                    <a:pt x="2260600" y="1761597"/>
                  </a:cubicBezTo>
                  <a:cubicBezTo>
                    <a:pt x="2260600" y="1771386"/>
                    <a:pt x="2260600" y="1771386"/>
                    <a:pt x="2260600" y="1781176"/>
                  </a:cubicBezTo>
                  <a:cubicBezTo>
                    <a:pt x="2221442" y="1761597"/>
                    <a:pt x="2221442" y="1761597"/>
                    <a:pt x="2221442" y="1761597"/>
                  </a:cubicBezTo>
                  <a:cubicBezTo>
                    <a:pt x="2221442" y="1751807"/>
                    <a:pt x="2211652" y="1742017"/>
                    <a:pt x="2211652" y="1742017"/>
                  </a:cubicBezTo>
                  <a:cubicBezTo>
                    <a:pt x="2192073" y="1732228"/>
                    <a:pt x="2172494" y="1732228"/>
                    <a:pt x="2152915" y="1732228"/>
                  </a:cubicBezTo>
                  <a:cubicBezTo>
                    <a:pt x="2143125" y="1732228"/>
                    <a:pt x="2143125" y="1732228"/>
                    <a:pt x="2143125" y="1732228"/>
                  </a:cubicBezTo>
                  <a:cubicBezTo>
                    <a:pt x="2152915" y="1722438"/>
                    <a:pt x="2172494" y="1722438"/>
                    <a:pt x="2182284" y="1722438"/>
                  </a:cubicBezTo>
                  <a:close/>
                  <a:moveTo>
                    <a:pt x="2308569" y="1720602"/>
                  </a:moveTo>
                  <a:cubicBezTo>
                    <a:pt x="2334534" y="1723371"/>
                    <a:pt x="2354935" y="1739980"/>
                    <a:pt x="2369772" y="1762125"/>
                  </a:cubicBezTo>
                  <a:cubicBezTo>
                    <a:pt x="2369772" y="1771968"/>
                    <a:pt x="2379663" y="1791653"/>
                    <a:pt x="2369772" y="1801495"/>
                  </a:cubicBezTo>
                  <a:cubicBezTo>
                    <a:pt x="2359880" y="1811338"/>
                    <a:pt x="2349989" y="1791653"/>
                    <a:pt x="2330206" y="1791653"/>
                  </a:cubicBezTo>
                  <a:cubicBezTo>
                    <a:pt x="2320315" y="1791653"/>
                    <a:pt x="2290641" y="1791653"/>
                    <a:pt x="2270858" y="1781810"/>
                  </a:cubicBezTo>
                  <a:cubicBezTo>
                    <a:pt x="2280749" y="1762125"/>
                    <a:pt x="2280749" y="1762125"/>
                    <a:pt x="2280749" y="1762125"/>
                  </a:cubicBezTo>
                  <a:cubicBezTo>
                    <a:pt x="2270858" y="1742440"/>
                    <a:pt x="2260967" y="1742440"/>
                    <a:pt x="2251075" y="1722755"/>
                  </a:cubicBezTo>
                  <a:cubicBezTo>
                    <a:pt x="2260967" y="1722755"/>
                    <a:pt x="2270858" y="1722755"/>
                    <a:pt x="2280749" y="1722755"/>
                  </a:cubicBezTo>
                  <a:cubicBezTo>
                    <a:pt x="2290641" y="1720295"/>
                    <a:pt x="2299914" y="1719680"/>
                    <a:pt x="2308569" y="1720602"/>
                  </a:cubicBezTo>
                  <a:close/>
                  <a:moveTo>
                    <a:pt x="2054225" y="1712913"/>
                  </a:moveTo>
                  <a:cubicBezTo>
                    <a:pt x="2083859" y="1722703"/>
                    <a:pt x="2123370" y="1722703"/>
                    <a:pt x="2143125" y="1761861"/>
                  </a:cubicBezTo>
                  <a:cubicBezTo>
                    <a:pt x="2143125" y="1761861"/>
                    <a:pt x="2143125" y="1771651"/>
                    <a:pt x="2133247" y="1771651"/>
                  </a:cubicBezTo>
                  <a:cubicBezTo>
                    <a:pt x="2093736" y="1771651"/>
                    <a:pt x="2073981" y="1742282"/>
                    <a:pt x="2054225" y="1722703"/>
                  </a:cubicBezTo>
                  <a:cubicBezTo>
                    <a:pt x="2054225" y="1712913"/>
                    <a:pt x="2054225" y="1712913"/>
                    <a:pt x="2054225" y="1712913"/>
                  </a:cubicBezTo>
                  <a:close/>
                  <a:moveTo>
                    <a:pt x="569546" y="1712913"/>
                  </a:moveTo>
                  <a:cubicBezTo>
                    <a:pt x="598854" y="1712913"/>
                    <a:pt x="628161" y="1712913"/>
                    <a:pt x="647700" y="1731963"/>
                  </a:cubicBezTo>
                  <a:cubicBezTo>
                    <a:pt x="647700" y="1731963"/>
                    <a:pt x="637931" y="1731963"/>
                    <a:pt x="628161" y="1741488"/>
                  </a:cubicBezTo>
                  <a:cubicBezTo>
                    <a:pt x="608623" y="1741488"/>
                    <a:pt x="569546" y="1712913"/>
                    <a:pt x="550007" y="1741488"/>
                  </a:cubicBezTo>
                  <a:cubicBezTo>
                    <a:pt x="540238" y="1741488"/>
                    <a:pt x="530469" y="1741488"/>
                    <a:pt x="520700" y="1731963"/>
                  </a:cubicBezTo>
                  <a:cubicBezTo>
                    <a:pt x="530469" y="1712913"/>
                    <a:pt x="550007" y="1712913"/>
                    <a:pt x="569546" y="1712913"/>
                  </a:cubicBezTo>
                  <a:close/>
                  <a:moveTo>
                    <a:pt x="457810" y="1702253"/>
                  </a:moveTo>
                  <a:cubicBezTo>
                    <a:pt x="478774" y="1702253"/>
                    <a:pt x="500970" y="1707243"/>
                    <a:pt x="520701" y="1712232"/>
                  </a:cubicBezTo>
                  <a:cubicBezTo>
                    <a:pt x="510836" y="1722211"/>
                    <a:pt x="510836" y="1732189"/>
                    <a:pt x="500970" y="1742168"/>
                  </a:cubicBezTo>
                  <a:cubicBezTo>
                    <a:pt x="481240" y="1742168"/>
                    <a:pt x="461509" y="1762125"/>
                    <a:pt x="441779" y="1762125"/>
                  </a:cubicBezTo>
                  <a:cubicBezTo>
                    <a:pt x="431914" y="1752146"/>
                    <a:pt x="412183" y="1762125"/>
                    <a:pt x="392453" y="1752146"/>
                  </a:cubicBezTo>
                  <a:cubicBezTo>
                    <a:pt x="382588" y="1742168"/>
                    <a:pt x="392453" y="1732189"/>
                    <a:pt x="402318" y="1722211"/>
                  </a:cubicBezTo>
                  <a:cubicBezTo>
                    <a:pt x="417116" y="1707243"/>
                    <a:pt x="436846" y="1702253"/>
                    <a:pt x="457810" y="1702253"/>
                  </a:cubicBezTo>
                  <a:close/>
                  <a:moveTo>
                    <a:pt x="2137066" y="1678186"/>
                  </a:moveTo>
                  <a:cubicBezTo>
                    <a:pt x="2155612" y="1680666"/>
                    <a:pt x="2172922" y="1688108"/>
                    <a:pt x="2182813" y="1702991"/>
                  </a:cubicBezTo>
                  <a:cubicBezTo>
                    <a:pt x="2163030" y="1702991"/>
                    <a:pt x="2153139" y="1712913"/>
                    <a:pt x="2143248" y="1702991"/>
                  </a:cubicBezTo>
                  <a:cubicBezTo>
                    <a:pt x="2123465" y="1693069"/>
                    <a:pt x="2103682" y="1702991"/>
                    <a:pt x="2083899" y="1702991"/>
                  </a:cubicBezTo>
                  <a:cubicBezTo>
                    <a:pt x="2074008" y="1702991"/>
                    <a:pt x="2064117" y="1702991"/>
                    <a:pt x="2054225" y="1702991"/>
                  </a:cubicBezTo>
                  <a:cubicBezTo>
                    <a:pt x="2054225" y="1683147"/>
                    <a:pt x="2074008" y="1693069"/>
                    <a:pt x="2083899" y="1683147"/>
                  </a:cubicBezTo>
                  <a:cubicBezTo>
                    <a:pt x="2098736" y="1678186"/>
                    <a:pt x="2118519" y="1675705"/>
                    <a:pt x="2137066" y="1678186"/>
                  </a:cubicBezTo>
                  <a:close/>
                  <a:moveTo>
                    <a:pt x="2231904" y="1654175"/>
                  </a:moveTo>
                  <a:cubicBezTo>
                    <a:pt x="2261211" y="1663965"/>
                    <a:pt x="2261211" y="1663965"/>
                    <a:pt x="2261211" y="1663965"/>
                  </a:cubicBezTo>
                  <a:cubicBezTo>
                    <a:pt x="2280750" y="1673754"/>
                    <a:pt x="2300288" y="1683544"/>
                    <a:pt x="2300288" y="1703123"/>
                  </a:cubicBezTo>
                  <a:cubicBezTo>
                    <a:pt x="2280750" y="1712913"/>
                    <a:pt x="2251442" y="1703123"/>
                    <a:pt x="2231904" y="1712913"/>
                  </a:cubicBezTo>
                  <a:cubicBezTo>
                    <a:pt x="2222134" y="1712913"/>
                    <a:pt x="2212365" y="1712913"/>
                    <a:pt x="2202596" y="1703123"/>
                  </a:cubicBezTo>
                  <a:cubicBezTo>
                    <a:pt x="2192827" y="1693334"/>
                    <a:pt x="2183057" y="1683544"/>
                    <a:pt x="2173288" y="1673754"/>
                  </a:cubicBezTo>
                  <a:cubicBezTo>
                    <a:pt x="2173288" y="1663965"/>
                    <a:pt x="2183057" y="1663965"/>
                    <a:pt x="2192827" y="1663965"/>
                  </a:cubicBezTo>
                  <a:cubicBezTo>
                    <a:pt x="2231904" y="1654175"/>
                    <a:pt x="2231904" y="1654175"/>
                    <a:pt x="2231904" y="1654175"/>
                  </a:cubicBezTo>
                  <a:close/>
                  <a:moveTo>
                    <a:pt x="539299" y="1650604"/>
                  </a:moveTo>
                  <a:cubicBezTo>
                    <a:pt x="545605" y="1649975"/>
                    <a:pt x="552371" y="1650604"/>
                    <a:pt x="559753" y="1653117"/>
                  </a:cubicBezTo>
                  <a:cubicBezTo>
                    <a:pt x="579438" y="1663171"/>
                    <a:pt x="608966" y="1673225"/>
                    <a:pt x="628651" y="1683280"/>
                  </a:cubicBezTo>
                  <a:cubicBezTo>
                    <a:pt x="628651" y="1693334"/>
                    <a:pt x="628651" y="1703388"/>
                    <a:pt x="628651" y="1703388"/>
                  </a:cubicBezTo>
                  <a:cubicBezTo>
                    <a:pt x="599123" y="1703388"/>
                    <a:pt x="569596" y="1693334"/>
                    <a:pt x="540068" y="1703388"/>
                  </a:cubicBezTo>
                  <a:cubicBezTo>
                    <a:pt x="520383" y="1703388"/>
                    <a:pt x="510540" y="1693334"/>
                    <a:pt x="490855" y="1693334"/>
                  </a:cubicBezTo>
                  <a:cubicBezTo>
                    <a:pt x="481013" y="1683280"/>
                    <a:pt x="490855" y="1683280"/>
                    <a:pt x="490855" y="1673225"/>
                  </a:cubicBezTo>
                  <a:cubicBezTo>
                    <a:pt x="505619" y="1665685"/>
                    <a:pt x="520383" y="1652489"/>
                    <a:pt x="539299" y="1650604"/>
                  </a:cubicBezTo>
                  <a:close/>
                  <a:moveTo>
                    <a:pt x="2142672" y="1624013"/>
                  </a:moveTo>
                  <a:cubicBezTo>
                    <a:pt x="2162402" y="1624013"/>
                    <a:pt x="2191998" y="1624013"/>
                    <a:pt x="2201863" y="1643698"/>
                  </a:cubicBezTo>
                  <a:cubicBezTo>
                    <a:pt x="2162402" y="1673226"/>
                    <a:pt x="2162402" y="1673226"/>
                    <a:pt x="2162402" y="1673226"/>
                  </a:cubicBezTo>
                  <a:cubicBezTo>
                    <a:pt x="2132807" y="1663383"/>
                    <a:pt x="2093346" y="1663383"/>
                    <a:pt x="2063750" y="1673226"/>
                  </a:cubicBezTo>
                  <a:cubicBezTo>
                    <a:pt x="2073615" y="1643698"/>
                    <a:pt x="2113076" y="1633855"/>
                    <a:pt x="2142672" y="1624013"/>
                  </a:cubicBezTo>
                  <a:close/>
                  <a:moveTo>
                    <a:pt x="106998" y="1604963"/>
                  </a:moveTo>
                  <a:cubicBezTo>
                    <a:pt x="126683" y="1614768"/>
                    <a:pt x="146368" y="1624573"/>
                    <a:pt x="156210" y="1634378"/>
                  </a:cubicBezTo>
                  <a:cubicBezTo>
                    <a:pt x="146368" y="1663794"/>
                    <a:pt x="146368" y="1693209"/>
                    <a:pt x="166053" y="1703015"/>
                  </a:cubicBezTo>
                  <a:cubicBezTo>
                    <a:pt x="185738" y="1722625"/>
                    <a:pt x="185738" y="1722625"/>
                    <a:pt x="185738" y="1722625"/>
                  </a:cubicBezTo>
                  <a:cubicBezTo>
                    <a:pt x="175895" y="1742235"/>
                    <a:pt x="175895" y="1771651"/>
                    <a:pt x="156210" y="1761846"/>
                  </a:cubicBezTo>
                  <a:cubicBezTo>
                    <a:pt x="126683" y="1742235"/>
                    <a:pt x="116840" y="1722625"/>
                    <a:pt x="87313" y="1703015"/>
                  </a:cubicBezTo>
                  <a:cubicBezTo>
                    <a:pt x="87313" y="1693209"/>
                    <a:pt x="97155" y="1683404"/>
                    <a:pt x="97155" y="1673599"/>
                  </a:cubicBezTo>
                  <a:cubicBezTo>
                    <a:pt x="97155" y="1644184"/>
                    <a:pt x="106998" y="1624573"/>
                    <a:pt x="106998" y="1604963"/>
                  </a:cubicBezTo>
                  <a:close/>
                  <a:moveTo>
                    <a:pt x="579330" y="1593850"/>
                  </a:moveTo>
                  <a:cubicBezTo>
                    <a:pt x="589178" y="1593850"/>
                    <a:pt x="589178" y="1603687"/>
                    <a:pt x="589178" y="1603687"/>
                  </a:cubicBezTo>
                  <a:cubicBezTo>
                    <a:pt x="589178" y="1613524"/>
                    <a:pt x="569482" y="1613524"/>
                    <a:pt x="559634" y="1623360"/>
                  </a:cubicBezTo>
                  <a:cubicBezTo>
                    <a:pt x="500547" y="1643034"/>
                    <a:pt x="441460" y="1652871"/>
                    <a:pt x="382373" y="1672545"/>
                  </a:cubicBezTo>
                  <a:cubicBezTo>
                    <a:pt x="313437" y="1721729"/>
                    <a:pt x="283894" y="1800423"/>
                    <a:pt x="293742" y="1879118"/>
                  </a:cubicBezTo>
                  <a:cubicBezTo>
                    <a:pt x="293742" y="1908629"/>
                    <a:pt x="293742" y="1947976"/>
                    <a:pt x="283894" y="1967650"/>
                  </a:cubicBezTo>
                  <a:cubicBezTo>
                    <a:pt x="283894" y="1967650"/>
                    <a:pt x="283894" y="1977487"/>
                    <a:pt x="293742" y="1977487"/>
                  </a:cubicBezTo>
                  <a:cubicBezTo>
                    <a:pt x="333133" y="1977487"/>
                    <a:pt x="372525" y="2006997"/>
                    <a:pt x="411916" y="2016834"/>
                  </a:cubicBezTo>
                  <a:cubicBezTo>
                    <a:pt x="461156" y="2046344"/>
                    <a:pt x="539939" y="2056181"/>
                    <a:pt x="589178" y="2006997"/>
                  </a:cubicBezTo>
                  <a:cubicBezTo>
                    <a:pt x="638417" y="1967650"/>
                    <a:pt x="697505" y="1918466"/>
                    <a:pt x="746744" y="1869281"/>
                  </a:cubicBezTo>
                  <a:cubicBezTo>
                    <a:pt x="746744" y="1869281"/>
                    <a:pt x="756592" y="1869281"/>
                    <a:pt x="756592" y="1869281"/>
                  </a:cubicBezTo>
                  <a:cubicBezTo>
                    <a:pt x="766440" y="1879118"/>
                    <a:pt x="776288" y="1879118"/>
                    <a:pt x="766440" y="1888955"/>
                  </a:cubicBezTo>
                  <a:cubicBezTo>
                    <a:pt x="707353" y="1947976"/>
                    <a:pt x="648265" y="2006997"/>
                    <a:pt x="589178" y="2066018"/>
                  </a:cubicBezTo>
                  <a:cubicBezTo>
                    <a:pt x="539939" y="2095529"/>
                    <a:pt x="539939" y="2095529"/>
                    <a:pt x="539939" y="2095529"/>
                  </a:cubicBezTo>
                  <a:cubicBezTo>
                    <a:pt x="500547" y="2125039"/>
                    <a:pt x="441460" y="2144713"/>
                    <a:pt x="392220" y="2115202"/>
                  </a:cubicBezTo>
                  <a:cubicBezTo>
                    <a:pt x="382373" y="2115202"/>
                    <a:pt x="382373" y="2115202"/>
                    <a:pt x="382373" y="2115202"/>
                  </a:cubicBezTo>
                  <a:cubicBezTo>
                    <a:pt x="333133" y="2075855"/>
                    <a:pt x="283894" y="2036508"/>
                    <a:pt x="224806" y="2006997"/>
                  </a:cubicBezTo>
                  <a:cubicBezTo>
                    <a:pt x="234654" y="1947976"/>
                    <a:pt x="195263" y="1888955"/>
                    <a:pt x="195263" y="1829934"/>
                  </a:cubicBezTo>
                  <a:cubicBezTo>
                    <a:pt x="205111" y="1770913"/>
                    <a:pt x="224806" y="1721729"/>
                    <a:pt x="274046" y="1692218"/>
                  </a:cubicBezTo>
                  <a:cubicBezTo>
                    <a:pt x="283894" y="1682381"/>
                    <a:pt x="303589" y="1672545"/>
                    <a:pt x="313437" y="1662708"/>
                  </a:cubicBezTo>
                  <a:cubicBezTo>
                    <a:pt x="402068" y="1633197"/>
                    <a:pt x="490699" y="1613524"/>
                    <a:pt x="579330" y="1593850"/>
                  </a:cubicBezTo>
                  <a:close/>
                  <a:moveTo>
                    <a:pt x="88265" y="1593850"/>
                  </a:moveTo>
                  <a:cubicBezTo>
                    <a:pt x="98108" y="1593850"/>
                    <a:pt x="98108" y="1593850"/>
                    <a:pt x="98108" y="1593850"/>
                  </a:cubicBezTo>
                  <a:cubicBezTo>
                    <a:pt x="107950" y="1603692"/>
                    <a:pt x="88265" y="1613535"/>
                    <a:pt x="98108" y="1623377"/>
                  </a:cubicBezTo>
                  <a:cubicBezTo>
                    <a:pt x="78423" y="1652905"/>
                    <a:pt x="88265" y="1682432"/>
                    <a:pt x="68580" y="1702117"/>
                  </a:cubicBezTo>
                  <a:cubicBezTo>
                    <a:pt x="68580" y="1711960"/>
                    <a:pt x="68580" y="1711960"/>
                    <a:pt x="68580" y="1711960"/>
                  </a:cubicBezTo>
                  <a:cubicBezTo>
                    <a:pt x="107950" y="1721802"/>
                    <a:pt x="127635" y="1771015"/>
                    <a:pt x="157163" y="1780857"/>
                  </a:cubicBezTo>
                  <a:cubicBezTo>
                    <a:pt x="157163" y="1790700"/>
                    <a:pt x="157163" y="1790700"/>
                    <a:pt x="157163" y="1790700"/>
                  </a:cubicBezTo>
                  <a:cubicBezTo>
                    <a:pt x="117793" y="1780857"/>
                    <a:pt x="107950" y="1731645"/>
                    <a:pt x="68580" y="1721802"/>
                  </a:cubicBezTo>
                  <a:cubicBezTo>
                    <a:pt x="58738" y="1721802"/>
                    <a:pt x="58738" y="1721802"/>
                    <a:pt x="58738" y="1711960"/>
                  </a:cubicBezTo>
                  <a:cubicBezTo>
                    <a:pt x="68580" y="1702117"/>
                    <a:pt x="68580" y="1672590"/>
                    <a:pt x="78423" y="1652905"/>
                  </a:cubicBezTo>
                  <a:cubicBezTo>
                    <a:pt x="68580" y="1633220"/>
                    <a:pt x="88265" y="1613535"/>
                    <a:pt x="88265" y="1593850"/>
                  </a:cubicBezTo>
                  <a:close/>
                  <a:moveTo>
                    <a:pt x="579438" y="1574800"/>
                  </a:moveTo>
                  <a:cubicBezTo>
                    <a:pt x="579438" y="1584642"/>
                    <a:pt x="569610" y="1584642"/>
                    <a:pt x="569610" y="1584642"/>
                  </a:cubicBezTo>
                  <a:cubicBezTo>
                    <a:pt x="490991" y="1604327"/>
                    <a:pt x="412372" y="1624012"/>
                    <a:pt x="343581" y="1643697"/>
                  </a:cubicBezTo>
                  <a:cubicBezTo>
                    <a:pt x="274789" y="1663382"/>
                    <a:pt x="215825" y="1712595"/>
                    <a:pt x="196170" y="1771650"/>
                  </a:cubicBezTo>
                  <a:cubicBezTo>
                    <a:pt x="176515" y="1840547"/>
                    <a:pt x="196170" y="1899602"/>
                    <a:pt x="215825" y="1958657"/>
                  </a:cubicBezTo>
                  <a:cubicBezTo>
                    <a:pt x="205997" y="1978342"/>
                    <a:pt x="215825" y="1998027"/>
                    <a:pt x="205997" y="2017712"/>
                  </a:cubicBezTo>
                  <a:cubicBezTo>
                    <a:pt x="215825" y="2027555"/>
                    <a:pt x="235479" y="2027555"/>
                    <a:pt x="245307" y="2037397"/>
                  </a:cubicBezTo>
                  <a:cubicBezTo>
                    <a:pt x="304271" y="2066925"/>
                    <a:pt x="343581" y="2116137"/>
                    <a:pt x="402545" y="2135822"/>
                  </a:cubicBezTo>
                  <a:cubicBezTo>
                    <a:pt x="481164" y="2165350"/>
                    <a:pt x="549956" y="2116137"/>
                    <a:pt x="608920" y="2066925"/>
                  </a:cubicBezTo>
                  <a:cubicBezTo>
                    <a:pt x="667884" y="2007870"/>
                    <a:pt x="717021" y="1958657"/>
                    <a:pt x="775985" y="1899602"/>
                  </a:cubicBezTo>
                  <a:cubicBezTo>
                    <a:pt x="785813" y="1899602"/>
                    <a:pt x="785813" y="1899602"/>
                    <a:pt x="785813" y="1899602"/>
                  </a:cubicBezTo>
                  <a:cubicBezTo>
                    <a:pt x="785813" y="1909445"/>
                    <a:pt x="785813" y="1909445"/>
                    <a:pt x="785813" y="1909445"/>
                  </a:cubicBezTo>
                  <a:cubicBezTo>
                    <a:pt x="726848" y="1968500"/>
                    <a:pt x="677712" y="2017712"/>
                    <a:pt x="618747" y="2076767"/>
                  </a:cubicBezTo>
                  <a:cubicBezTo>
                    <a:pt x="589265" y="2106295"/>
                    <a:pt x="559783" y="2135822"/>
                    <a:pt x="520473" y="2145665"/>
                  </a:cubicBezTo>
                  <a:cubicBezTo>
                    <a:pt x="490991" y="2155507"/>
                    <a:pt x="451682" y="2155507"/>
                    <a:pt x="422200" y="2155507"/>
                  </a:cubicBezTo>
                  <a:cubicBezTo>
                    <a:pt x="392718" y="2145665"/>
                    <a:pt x="373063" y="2145665"/>
                    <a:pt x="353408" y="2125980"/>
                  </a:cubicBezTo>
                  <a:cubicBezTo>
                    <a:pt x="314098" y="2086610"/>
                    <a:pt x="264962" y="2066925"/>
                    <a:pt x="215825" y="2037397"/>
                  </a:cubicBezTo>
                  <a:cubicBezTo>
                    <a:pt x="186343" y="2027555"/>
                    <a:pt x="186343" y="2027555"/>
                    <a:pt x="186343" y="2027555"/>
                  </a:cubicBezTo>
                  <a:cubicBezTo>
                    <a:pt x="196170" y="1988185"/>
                    <a:pt x="196170" y="1938972"/>
                    <a:pt x="186343" y="1899602"/>
                  </a:cubicBezTo>
                  <a:cubicBezTo>
                    <a:pt x="176515" y="1879917"/>
                    <a:pt x="176515" y="1860232"/>
                    <a:pt x="166688" y="1850390"/>
                  </a:cubicBezTo>
                  <a:cubicBezTo>
                    <a:pt x="166688" y="1781492"/>
                    <a:pt x="196170" y="1712595"/>
                    <a:pt x="255134" y="1673225"/>
                  </a:cubicBezTo>
                  <a:cubicBezTo>
                    <a:pt x="314098" y="1633855"/>
                    <a:pt x="382890" y="1624012"/>
                    <a:pt x="451682" y="1604327"/>
                  </a:cubicBezTo>
                  <a:cubicBezTo>
                    <a:pt x="500819" y="1594485"/>
                    <a:pt x="530301" y="1574800"/>
                    <a:pt x="579438" y="1574800"/>
                  </a:cubicBezTo>
                  <a:close/>
                  <a:moveTo>
                    <a:pt x="568964" y="1546420"/>
                  </a:moveTo>
                  <a:lnTo>
                    <a:pt x="569913" y="1555433"/>
                  </a:lnTo>
                  <a:cubicBezTo>
                    <a:pt x="569913" y="1555433"/>
                    <a:pt x="560070" y="1555433"/>
                    <a:pt x="550228" y="1555433"/>
                  </a:cubicBezTo>
                  <a:cubicBezTo>
                    <a:pt x="555149" y="1555433"/>
                    <a:pt x="557610" y="1555433"/>
                    <a:pt x="560070" y="1554203"/>
                  </a:cubicBezTo>
                  <a:close/>
                  <a:moveTo>
                    <a:pt x="568877" y="1545590"/>
                  </a:moveTo>
                  <a:lnTo>
                    <a:pt x="569913" y="1545590"/>
                  </a:lnTo>
                  <a:lnTo>
                    <a:pt x="568964" y="1546420"/>
                  </a:lnTo>
                  <a:close/>
                  <a:moveTo>
                    <a:pt x="2123347" y="1544638"/>
                  </a:moveTo>
                  <a:cubicBezTo>
                    <a:pt x="2192208" y="1564312"/>
                    <a:pt x="2270906" y="1583985"/>
                    <a:pt x="2339767" y="1603659"/>
                  </a:cubicBezTo>
                  <a:cubicBezTo>
                    <a:pt x="2388954" y="1623333"/>
                    <a:pt x="2438140" y="1643006"/>
                    <a:pt x="2477489" y="1672517"/>
                  </a:cubicBezTo>
                  <a:cubicBezTo>
                    <a:pt x="2546350" y="1751211"/>
                    <a:pt x="2477489" y="1859417"/>
                    <a:pt x="2507001" y="1957785"/>
                  </a:cubicBezTo>
                  <a:cubicBezTo>
                    <a:pt x="2467652" y="1977459"/>
                    <a:pt x="2438140" y="2016806"/>
                    <a:pt x="2398791" y="2046317"/>
                  </a:cubicBezTo>
                  <a:cubicBezTo>
                    <a:pt x="2359442" y="2075827"/>
                    <a:pt x="2320092" y="2095501"/>
                    <a:pt x="2270906" y="2085664"/>
                  </a:cubicBezTo>
                  <a:cubicBezTo>
                    <a:pt x="2211882" y="2075827"/>
                    <a:pt x="2152858" y="2056154"/>
                    <a:pt x="2113509" y="2006969"/>
                  </a:cubicBezTo>
                  <a:cubicBezTo>
                    <a:pt x="2054485" y="1957785"/>
                    <a:pt x="2005299" y="1908601"/>
                    <a:pt x="1946275" y="1859417"/>
                  </a:cubicBezTo>
                  <a:cubicBezTo>
                    <a:pt x="1946275" y="1859417"/>
                    <a:pt x="1946275" y="1849580"/>
                    <a:pt x="1946275" y="1849580"/>
                  </a:cubicBezTo>
                  <a:cubicBezTo>
                    <a:pt x="1956113" y="1839743"/>
                    <a:pt x="1965950" y="1859417"/>
                    <a:pt x="1975787" y="1859417"/>
                  </a:cubicBezTo>
                  <a:cubicBezTo>
                    <a:pt x="2024974" y="1898764"/>
                    <a:pt x="2074160" y="1938111"/>
                    <a:pt x="2123347" y="1977459"/>
                  </a:cubicBezTo>
                  <a:cubicBezTo>
                    <a:pt x="2172533" y="1997132"/>
                    <a:pt x="2221719" y="2006969"/>
                    <a:pt x="2270906" y="1997132"/>
                  </a:cubicBezTo>
                  <a:cubicBezTo>
                    <a:pt x="2329930" y="1977459"/>
                    <a:pt x="2369279" y="1938111"/>
                    <a:pt x="2418465" y="1918438"/>
                  </a:cubicBezTo>
                  <a:cubicBezTo>
                    <a:pt x="2428303" y="1928275"/>
                    <a:pt x="2438140" y="1928275"/>
                    <a:pt x="2438140" y="1918438"/>
                  </a:cubicBezTo>
                  <a:cubicBezTo>
                    <a:pt x="2428303" y="1898764"/>
                    <a:pt x="2428303" y="1869254"/>
                    <a:pt x="2428303" y="1849580"/>
                  </a:cubicBezTo>
                  <a:cubicBezTo>
                    <a:pt x="2408628" y="1741375"/>
                    <a:pt x="2408628" y="1741375"/>
                    <a:pt x="2408628" y="1741375"/>
                  </a:cubicBezTo>
                  <a:cubicBezTo>
                    <a:pt x="2398791" y="1702027"/>
                    <a:pt x="2369279" y="1662680"/>
                    <a:pt x="2329930" y="1643006"/>
                  </a:cubicBezTo>
                  <a:cubicBezTo>
                    <a:pt x="2310255" y="1633169"/>
                    <a:pt x="2300418" y="1633169"/>
                    <a:pt x="2280743" y="1623333"/>
                  </a:cubicBezTo>
                  <a:cubicBezTo>
                    <a:pt x="2261069" y="1623333"/>
                    <a:pt x="2241394" y="1613496"/>
                    <a:pt x="2211882" y="1603659"/>
                  </a:cubicBezTo>
                  <a:cubicBezTo>
                    <a:pt x="2211882" y="1603659"/>
                    <a:pt x="2202045" y="1603659"/>
                    <a:pt x="2192208" y="1603659"/>
                  </a:cubicBezTo>
                  <a:cubicBezTo>
                    <a:pt x="2172533" y="1593822"/>
                    <a:pt x="2152858" y="1593822"/>
                    <a:pt x="2143021" y="1583985"/>
                  </a:cubicBezTo>
                  <a:cubicBezTo>
                    <a:pt x="2133184" y="1574148"/>
                    <a:pt x="2113509" y="1583985"/>
                    <a:pt x="2103672" y="1574148"/>
                  </a:cubicBezTo>
                  <a:cubicBezTo>
                    <a:pt x="2113509" y="1564312"/>
                    <a:pt x="2103672" y="1544638"/>
                    <a:pt x="2123347" y="1544638"/>
                  </a:cubicBezTo>
                  <a:close/>
                  <a:moveTo>
                    <a:pt x="2585086" y="1535113"/>
                  </a:moveTo>
                  <a:cubicBezTo>
                    <a:pt x="2604771" y="1544991"/>
                    <a:pt x="2604771" y="1574624"/>
                    <a:pt x="2604771" y="1584502"/>
                  </a:cubicBezTo>
                  <a:cubicBezTo>
                    <a:pt x="2604771" y="1604257"/>
                    <a:pt x="2604771" y="1624013"/>
                    <a:pt x="2614613" y="1633891"/>
                  </a:cubicBezTo>
                  <a:cubicBezTo>
                    <a:pt x="2594928" y="1643768"/>
                    <a:pt x="2575243" y="1673402"/>
                    <a:pt x="2565401" y="1693157"/>
                  </a:cubicBezTo>
                  <a:cubicBezTo>
                    <a:pt x="2555558" y="1703035"/>
                    <a:pt x="2545716" y="1712913"/>
                    <a:pt x="2535873" y="1712913"/>
                  </a:cubicBezTo>
                  <a:cubicBezTo>
                    <a:pt x="2535873" y="1693157"/>
                    <a:pt x="2526031" y="1683280"/>
                    <a:pt x="2516188" y="1673402"/>
                  </a:cubicBezTo>
                  <a:cubicBezTo>
                    <a:pt x="2526031" y="1653646"/>
                    <a:pt x="2535873" y="1643768"/>
                    <a:pt x="2545716" y="1624013"/>
                  </a:cubicBezTo>
                  <a:cubicBezTo>
                    <a:pt x="2545716" y="1564746"/>
                    <a:pt x="2545716" y="1564746"/>
                    <a:pt x="2545716" y="1564746"/>
                  </a:cubicBezTo>
                  <a:cubicBezTo>
                    <a:pt x="2555558" y="1554868"/>
                    <a:pt x="2575243" y="1544991"/>
                    <a:pt x="2585086" y="1535113"/>
                  </a:cubicBezTo>
                  <a:close/>
                  <a:moveTo>
                    <a:pt x="2123870" y="1525588"/>
                  </a:moveTo>
                  <a:cubicBezTo>
                    <a:pt x="2212361" y="1545262"/>
                    <a:pt x="2310683" y="1555100"/>
                    <a:pt x="2389341" y="1594449"/>
                  </a:cubicBezTo>
                  <a:cubicBezTo>
                    <a:pt x="2428670" y="1604286"/>
                    <a:pt x="2467999" y="1633798"/>
                    <a:pt x="2497496" y="1663310"/>
                  </a:cubicBezTo>
                  <a:cubicBezTo>
                    <a:pt x="2517161" y="1692822"/>
                    <a:pt x="2536825" y="1722334"/>
                    <a:pt x="2536825" y="1751846"/>
                  </a:cubicBezTo>
                  <a:cubicBezTo>
                    <a:pt x="2536825" y="1820707"/>
                    <a:pt x="2517161" y="1899405"/>
                    <a:pt x="2536825" y="1968266"/>
                  </a:cubicBezTo>
                  <a:cubicBezTo>
                    <a:pt x="2536825" y="1978103"/>
                    <a:pt x="2526993" y="1978103"/>
                    <a:pt x="2526993" y="1978103"/>
                  </a:cubicBezTo>
                  <a:cubicBezTo>
                    <a:pt x="2477832" y="1997778"/>
                    <a:pt x="2448335" y="2037127"/>
                    <a:pt x="2409006" y="2066639"/>
                  </a:cubicBezTo>
                  <a:cubicBezTo>
                    <a:pt x="2389341" y="2086314"/>
                    <a:pt x="2359845" y="2105988"/>
                    <a:pt x="2320516" y="2115825"/>
                  </a:cubicBezTo>
                  <a:cubicBezTo>
                    <a:pt x="2261522" y="2125663"/>
                    <a:pt x="2202528" y="2105988"/>
                    <a:pt x="2143535" y="2076476"/>
                  </a:cubicBezTo>
                  <a:cubicBezTo>
                    <a:pt x="2074709" y="2007615"/>
                    <a:pt x="2005883" y="1948592"/>
                    <a:pt x="1937058" y="1879730"/>
                  </a:cubicBezTo>
                  <a:cubicBezTo>
                    <a:pt x="1927225" y="1879730"/>
                    <a:pt x="1927225" y="1869893"/>
                    <a:pt x="1937058" y="1869893"/>
                  </a:cubicBezTo>
                  <a:cubicBezTo>
                    <a:pt x="2005883" y="1928917"/>
                    <a:pt x="2064877" y="1987941"/>
                    <a:pt x="2133703" y="2046964"/>
                  </a:cubicBezTo>
                  <a:cubicBezTo>
                    <a:pt x="2202528" y="2086314"/>
                    <a:pt x="2281187" y="2125663"/>
                    <a:pt x="2359845" y="2086314"/>
                  </a:cubicBezTo>
                  <a:cubicBezTo>
                    <a:pt x="2379509" y="2066639"/>
                    <a:pt x="2399174" y="2056802"/>
                    <a:pt x="2418838" y="2037127"/>
                  </a:cubicBezTo>
                  <a:cubicBezTo>
                    <a:pt x="2448335" y="2017453"/>
                    <a:pt x="2477832" y="1978103"/>
                    <a:pt x="2517161" y="1968266"/>
                  </a:cubicBezTo>
                  <a:cubicBezTo>
                    <a:pt x="2526993" y="1958429"/>
                    <a:pt x="2526993" y="1958429"/>
                    <a:pt x="2526993" y="1958429"/>
                  </a:cubicBezTo>
                  <a:cubicBezTo>
                    <a:pt x="2497496" y="1879730"/>
                    <a:pt x="2536825" y="1801032"/>
                    <a:pt x="2517161" y="1712496"/>
                  </a:cubicBezTo>
                  <a:cubicBezTo>
                    <a:pt x="2517161" y="1692822"/>
                    <a:pt x="2497496" y="1682985"/>
                    <a:pt x="2477832" y="1663310"/>
                  </a:cubicBezTo>
                  <a:cubicBezTo>
                    <a:pt x="2448335" y="1623961"/>
                    <a:pt x="2399174" y="1614124"/>
                    <a:pt x="2359845" y="1594449"/>
                  </a:cubicBezTo>
                  <a:cubicBezTo>
                    <a:pt x="2281187" y="1574774"/>
                    <a:pt x="2202528" y="1555100"/>
                    <a:pt x="2123870" y="1535425"/>
                  </a:cubicBezTo>
                  <a:cubicBezTo>
                    <a:pt x="2114038" y="1535425"/>
                    <a:pt x="2114038" y="1525588"/>
                    <a:pt x="2123870" y="1525588"/>
                  </a:cubicBezTo>
                  <a:close/>
                  <a:moveTo>
                    <a:pt x="2605405" y="1506538"/>
                  </a:moveTo>
                  <a:cubicBezTo>
                    <a:pt x="2625090" y="1506538"/>
                    <a:pt x="2625090" y="1535907"/>
                    <a:pt x="2625090" y="1545696"/>
                  </a:cubicBezTo>
                  <a:cubicBezTo>
                    <a:pt x="2634933" y="1575065"/>
                    <a:pt x="2625090" y="1614223"/>
                    <a:pt x="2644775" y="1643592"/>
                  </a:cubicBezTo>
                  <a:cubicBezTo>
                    <a:pt x="2605405" y="1653382"/>
                    <a:pt x="2595563" y="1692540"/>
                    <a:pt x="2566035" y="1731698"/>
                  </a:cubicBezTo>
                  <a:cubicBezTo>
                    <a:pt x="2556193" y="1731698"/>
                    <a:pt x="2556193" y="1741488"/>
                    <a:pt x="2546350" y="1741488"/>
                  </a:cubicBezTo>
                  <a:cubicBezTo>
                    <a:pt x="2546350" y="1731698"/>
                    <a:pt x="2546350" y="1721909"/>
                    <a:pt x="2546350" y="1721909"/>
                  </a:cubicBezTo>
                  <a:cubicBezTo>
                    <a:pt x="2585720" y="1712119"/>
                    <a:pt x="2575878" y="1663171"/>
                    <a:pt x="2615248" y="1653382"/>
                  </a:cubicBezTo>
                  <a:cubicBezTo>
                    <a:pt x="2615248" y="1643592"/>
                    <a:pt x="2625090" y="1643592"/>
                    <a:pt x="2634933" y="1643592"/>
                  </a:cubicBezTo>
                  <a:cubicBezTo>
                    <a:pt x="2625090" y="1624013"/>
                    <a:pt x="2625090" y="1614223"/>
                    <a:pt x="2615248" y="1604434"/>
                  </a:cubicBezTo>
                  <a:cubicBezTo>
                    <a:pt x="2615248" y="1575065"/>
                    <a:pt x="2615248" y="1545696"/>
                    <a:pt x="2595563" y="1516327"/>
                  </a:cubicBezTo>
                  <a:cubicBezTo>
                    <a:pt x="2595563" y="1516327"/>
                    <a:pt x="2595563" y="1506538"/>
                    <a:pt x="2605405" y="1506538"/>
                  </a:cubicBezTo>
                  <a:close/>
                  <a:moveTo>
                    <a:pt x="421746" y="1457325"/>
                  </a:moveTo>
                  <a:cubicBezTo>
                    <a:pt x="431535" y="1457325"/>
                    <a:pt x="431535" y="1467048"/>
                    <a:pt x="441325" y="1467048"/>
                  </a:cubicBezTo>
                  <a:cubicBezTo>
                    <a:pt x="441325" y="1496219"/>
                    <a:pt x="411956" y="1515666"/>
                    <a:pt x="392377" y="1525389"/>
                  </a:cubicBezTo>
                  <a:cubicBezTo>
                    <a:pt x="363008" y="1535113"/>
                    <a:pt x="343429" y="1525389"/>
                    <a:pt x="323850" y="1505942"/>
                  </a:cubicBezTo>
                  <a:cubicBezTo>
                    <a:pt x="333639" y="1496219"/>
                    <a:pt x="353219" y="1486495"/>
                    <a:pt x="363008" y="1467048"/>
                  </a:cubicBezTo>
                  <a:cubicBezTo>
                    <a:pt x="382587" y="1467048"/>
                    <a:pt x="402166" y="1467048"/>
                    <a:pt x="421746" y="1457325"/>
                  </a:cubicBezTo>
                  <a:close/>
                  <a:moveTo>
                    <a:pt x="539750" y="1427163"/>
                  </a:moveTo>
                  <a:cubicBezTo>
                    <a:pt x="539750" y="1437085"/>
                    <a:pt x="539750" y="1437085"/>
                    <a:pt x="539750" y="1437085"/>
                  </a:cubicBezTo>
                  <a:cubicBezTo>
                    <a:pt x="529907" y="1466850"/>
                    <a:pt x="510222" y="1486694"/>
                    <a:pt x="480695" y="1506538"/>
                  </a:cubicBezTo>
                  <a:cubicBezTo>
                    <a:pt x="441325" y="1496616"/>
                    <a:pt x="441325" y="1496616"/>
                    <a:pt x="441325" y="1496616"/>
                  </a:cubicBezTo>
                  <a:cubicBezTo>
                    <a:pt x="441325" y="1486694"/>
                    <a:pt x="451167" y="1476772"/>
                    <a:pt x="451167" y="1476772"/>
                  </a:cubicBezTo>
                  <a:cubicBezTo>
                    <a:pt x="490537" y="1476772"/>
                    <a:pt x="520065" y="1456928"/>
                    <a:pt x="539750" y="1427163"/>
                  </a:cubicBezTo>
                  <a:close/>
                  <a:moveTo>
                    <a:pt x="295746" y="1425046"/>
                  </a:moveTo>
                  <a:cubicBezTo>
                    <a:pt x="299138" y="1424429"/>
                    <a:pt x="302220" y="1425046"/>
                    <a:pt x="304687" y="1427516"/>
                  </a:cubicBezTo>
                  <a:cubicBezTo>
                    <a:pt x="324417" y="1437393"/>
                    <a:pt x="334282" y="1457149"/>
                    <a:pt x="354013" y="1457149"/>
                  </a:cubicBezTo>
                  <a:cubicBezTo>
                    <a:pt x="354013" y="1476905"/>
                    <a:pt x="324417" y="1486782"/>
                    <a:pt x="314552" y="1496660"/>
                  </a:cubicBezTo>
                  <a:cubicBezTo>
                    <a:pt x="294821" y="1506538"/>
                    <a:pt x="265226" y="1506538"/>
                    <a:pt x="245495" y="1486782"/>
                  </a:cubicBezTo>
                  <a:cubicBezTo>
                    <a:pt x="225765" y="1486782"/>
                    <a:pt x="215900" y="1476905"/>
                    <a:pt x="225765" y="1457149"/>
                  </a:cubicBezTo>
                  <a:cubicBezTo>
                    <a:pt x="265226" y="1447271"/>
                    <a:pt x="265226" y="1447271"/>
                    <a:pt x="265226" y="1447271"/>
                  </a:cubicBezTo>
                  <a:cubicBezTo>
                    <a:pt x="272625" y="1439863"/>
                    <a:pt x="285573" y="1426898"/>
                    <a:pt x="295746" y="1425046"/>
                  </a:cubicBezTo>
                  <a:close/>
                  <a:moveTo>
                    <a:pt x="454544" y="1402970"/>
                  </a:moveTo>
                  <a:cubicBezTo>
                    <a:pt x="457017" y="1403284"/>
                    <a:pt x="459490" y="1404541"/>
                    <a:pt x="461963" y="1407054"/>
                  </a:cubicBezTo>
                  <a:cubicBezTo>
                    <a:pt x="432289" y="1437217"/>
                    <a:pt x="402614" y="1457325"/>
                    <a:pt x="363049" y="1457325"/>
                  </a:cubicBezTo>
                  <a:cubicBezTo>
                    <a:pt x="353158" y="1457325"/>
                    <a:pt x="343266" y="1437217"/>
                    <a:pt x="333375" y="1427162"/>
                  </a:cubicBezTo>
                  <a:cubicBezTo>
                    <a:pt x="343266" y="1427162"/>
                    <a:pt x="353158" y="1427162"/>
                    <a:pt x="372940" y="1427162"/>
                  </a:cubicBezTo>
                  <a:cubicBezTo>
                    <a:pt x="392723" y="1437217"/>
                    <a:pt x="412506" y="1417108"/>
                    <a:pt x="432289" y="1417108"/>
                  </a:cubicBezTo>
                  <a:cubicBezTo>
                    <a:pt x="439707" y="1409568"/>
                    <a:pt x="447126" y="1402027"/>
                    <a:pt x="454544" y="1402970"/>
                  </a:cubicBezTo>
                  <a:close/>
                  <a:moveTo>
                    <a:pt x="2270858" y="1387475"/>
                  </a:moveTo>
                  <a:cubicBezTo>
                    <a:pt x="2290641" y="1397265"/>
                    <a:pt x="2320315" y="1387475"/>
                    <a:pt x="2340098" y="1407054"/>
                  </a:cubicBezTo>
                  <a:cubicBezTo>
                    <a:pt x="2349989" y="1416844"/>
                    <a:pt x="2379663" y="1416844"/>
                    <a:pt x="2359880" y="1436423"/>
                  </a:cubicBezTo>
                  <a:cubicBezTo>
                    <a:pt x="2349989" y="1446213"/>
                    <a:pt x="2330206" y="1446213"/>
                    <a:pt x="2310424" y="1446213"/>
                  </a:cubicBezTo>
                  <a:cubicBezTo>
                    <a:pt x="2310424" y="1446213"/>
                    <a:pt x="2300532" y="1446213"/>
                    <a:pt x="2300532" y="1446213"/>
                  </a:cubicBezTo>
                  <a:cubicBezTo>
                    <a:pt x="2280749" y="1436423"/>
                    <a:pt x="2260967" y="1416844"/>
                    <a:pt x="2251075" y="1397265"/>
                  </a:cubicBezTo>
                  <a:cubicBezTo>
                    <a:pt x="2270858" y="1387475"/>
                    <a:pt x="2270858" y="1387475"/>
                    <a:pt x="2270858" y="1387475"/>
                  </a:cubicBezTo>
                  <a:close/>
                  <a:moveTo>
                    <a:pt x="539750" y="1387475"/>
                  </a:moveTo>
                  <a:cubicBezTo>
                    <a:pt x="539750" y="1397397"/>
                    <a:pt x="539750" y="1397397"/>
                    <a:pt x="539750" y="1397397"/>
                  </a:cubicBezTo>
                  <a:cubicBezTo>
                    <a:pt x="539750" y="1427162"/>
                    <a:pt x="510222" y="1447006"/>
                    <a:pt x="480695" y="1456928"/>
                  </a:cubicBezTo>
                  <a:cubicBezTo>
                    <a:pt x="470852" y="1456928"/>
                    <a:pt x="451167" y="1466850"/>
                    <a:pt x="441325" y="1447006"/>
                  </a:cubicBezTo>
                  <a:cubicBezTo>
                    <a:pt x="441325" y="1437084"/>
                    <a:pt x="451167" y="1437084"/>
                    <a:pt x="461010" y="1427162"/>
                  </a:cubicBezTo>
                  <a:cubicBezTo>
                    <a:pt x="470852" y="1427162"/>
                    <a:pt x="490537" y="1427162"/>
                    <a:pt x="500380" y="1417240"/>
                  </a:cubicBezTo>
                  <a:cubicBezTo>
                    <a:pt x="510222" y="1407319"/>
                    <a:pt x="520065" y="1387475"/>
                    <a:pt x="539750" y="1387475"/>
                  </a:cubicBezTo>
                  <a:close/>
                  <a:moveTo>
                    <a:pt x="2379174" y="1358900"/>
                  </a:moveTo>
                  <a:cubicBezTo>
                    <a:pt x="2408849" y="1368652"/>
                    <a:pt x="2438523" y="1368652"/>
                    <a:pt x="2468197" y="1368652"/>
                  </a:cubicBezTo>
                  <a:cubicBezTo>
                    <a:pt x="2468197" y="1378404"/>
                    <a:pt x="2478088" y="1388155"/>
                    <a:pt x="2468197" y="1388155"/>
                  </a:cubicBezTo>
                  <a:cubicBezTo>
                    <a:pt x="2468197" y="1407659"/>
                    <a:pt x="2448414" y="1417411"/>
                    <a:pt x="2428631" y="1427163"/>
                  </a:cubicBezTo>
                  <a:cubicBezTo>
                    <a:pt x="2398957" y="1427163"/>
                    <a:pt x="2369283" y="1417411"/>
                    <a:pt x="2349500" y="1397907"/>
                  </a:cubicBezTo>
                  <a:cubicBezTo>
                    <a:pt x="2359392" y="1388155"/>
                    <a:pt x="2379174" y="1368652"/>
                    <a:pt x="2379174" y="1358900"/>
                  </a:cubicBezTo>
                  <a:close/>
                  <a:moveTo>
                    <a:pt x="2143125" y="1358900"/>
                  </a:moveTo>
                  <a:cubicBezTo>
                    <a:pt x="2152939" y="1368601"/>
                    <a:pt x="2162753" y="1378303"/>
                    <a:pt x="2182380" y="1388004"/>
                  </a:cubicBezTo>
                  <a:cubicBezTo>
                    <a:pt x="2192193" y="1407407"/>
                    <a:pt x="2231448" y="1388004"/>
                    <a:pt x="2241262" y="1417109"/>
                  </a:cubicBezTo>
                  <a:cubicBezTo>
                    <a:pt x="2251075" y="1417109"/>
                    <a:pt x="2251075" y="1426810"/>
                    <a:pt x="2251075" y="1436511"/>
                  </a:cubicBezTo>
                  <a:cubicBezTo>
                    <a:pt x="2241262" y="1446213"/>
                    <a:pt x="2221634" y="1436511"/>
                    <a:pt x="2211821" y="1436511"/>
                  </a:cubicBezTo>
                  <a:cubicBezTo>
                    <a:pt x="2182380" y="1426810"/>
                    <a:pt x="2152939" y="1397706"/>
                    <a:pt x="2143125" y="1368601"/>
                  </a:cubicBezTo>
                  <a:cubicBezTo>
                    <a:pt x="2143125" y="1358900"/>
                    <a:pt x="2143125" y="1358900"/>
                    <a:pt x="2143125" y="1358900"/>
                  </a:cubicBezTo>
                  <a:close/>
                  <a:moveTo>
                    <a:pt x="357259" y="1351530"/>
                  </a:moveTo>
                  <a:cubicBezTo>
                    <a:pt x="378223" y="1352777"/>
                    <a:pt x="397953" y="1357766"/>
                    <a:pt x="412751" y="1367745"/>
                  </a:cubicBezTo>
                  <a:cubicBezTo>
                    <a:pt x="383155" y="1377724"/>
                    <a:pt x="343694" y="1347788"/>
                    <a:pt x="333829" y="1387702"/>
                  </a:cubicBezTo>
                  <a:cubicBezTo>
                    <a:pt x="343694" y="1397681"/>
                    <a:pt x="363425" y="1397681"/>
                    <a:pt x="383155" y="1397681"/>
                  </a:cubicBezTo>
                  <a:cubicBezTo>
                    <a:pt x="383155" y="1387702"/>
                    <a:pt x="402886" y="1387702"/>
                    <a:pt x="412751" y="1387702"/>
                  </a:cubicBezTo>
                  <a:cubicBezTo>
                    <a:pt x="383155" y="1417638"/>
                    <a:pt x="333829" y="1417638"/>
                    <a:pt x="294368" y="1407659"/>
                  </a:cubicBezTo>
                  <a:cubicBezTo>
                    <a:pt x="284503" y="1397681"/>
                    <a:pt x="274638" y="1397681"/>
                    <a:pt x="274638" y="1387702"/>
                  </a:cubicBezTo>
                  <a:cubicBezTo>
                    <a:pt x="274638" y="1377724"/>
                    <a:pt x="284503" y="1367745"/>
                    <a:pt x="294368" y="1357766"/>
                  </a:cubicBezTo>
                  <a:cubicBezTo>
                    <a:pt x="314099" y="1352777"/>
                    <a:pt x="336296" y="1350282"/>
                    <a:pt x="357259" y="1351530"/>
                  </a:cubicBezTo>
                  <a:close/>
                  <a:moveTo>
                    <a:pt x="459318" y="1349801"/>
                  </a:moveTo>
                  <a:cubicBezTo>
                    <a:pt x="480080" y="1346994"/>
                    <a:pt x="507762" y="1358220"/>
                    <a:pt x="529907" y="1358220"/>
                  </a:cubicBezTo>
                  <a:cubicBezTo>
                    <a:pt x="539750" y="1358220"/>
                    <a:pt x="539750" y="1368199"/>
                    <a:pt x="539750" y="1378177"/>
                  </a:cubicBezTo>
                  <a:cubicBezTo>
                    <a:pt x="510222" y="1388156"/>
                    <a:pt x="480695" y="1408113"/>
                    <a:pt x="451167" y="1388156"/>
                  </a:cubicBezTo>
                  <a:cubicBezTo>
                    <a:pt x="441325" y="1378177"/>
                    <a:pt x="441325" y="1368199"/>
                    <a:pt x="441325" y="1358220"/>
                  </a:cubicBezTo>
                  <a:cubicBezTo>
                    <a:pt x="446246" y="1353231"/>
                    <a:pt x="452398" y="1350736"/>
                    <a:pt x="459318" y="1349801"/>
                  </a:cubicBezTo>
                  <a:close/>
                  <a:moveTo>
                    <a:pt x="2241890" y="1338263"/>
                  </a:moveTo>
                  <a:cubicBezTo>
                    <a:pt x="2271486" y="1348105"/>
                    <a:pt x="2291217" y="1367791"/>
                    <a:pt x="2320812" y="1348105"/>
                  </a:cubicBezTo>
                  <a:cubicBezTo>
                    <a:pt x="2330677" y="1338263"/>
                    <a:pt x="2350408" y="1348105"/>
                    <a:pt x="2370138" y="1338263"/>
                  </a:cubicBezTo>
                  <a:cubicBezTo>
                    <a:pt x="2370138" y="1348105"/>
                    <a:pt x="2370138" y="1357948"/>
                    <a:pt x="2360273" y="1367791"/>
                  </a:cubicBezTo>
                  <a:cubicBezTo>
                    <a:pt x="2350408" y="1377633"/>
                    <a:pt x="2330677" y="1387476"/>
                    <a:pt x="2310947" y="1377633"/>
                  </a:cubicBezTo>
                  <a:cubicBezTo>
                    <a:pt x="2281351" y="1377633"/>
                    <a:pt x="2251756" y="1367791"/>
                    <a:pt x="2232025" y="1348105"/>
                  </a:cubicBezTo>
                  <a:cubicBezTo>
                    <a:pt x="2232025" y="1338263"/>
                    <a:pt x="2241890" y="1338263"/>
                    <a:pt x="2241890" y="1338263"/>
                  </a:cubicBezTo>
                  <a:close/>
                  <a:moveTo>
                    <a:pt x="243781" y="1336156"/>
                  </a:moveTo>
                  <a:cubicBezTo>
                    <a:pt x="259689" y="1336156"/>
                    <a:pt x="274373" y="1338629"/>
                    <a:pt x="284163" y="1348521"/>
                  </a:cubicBezTo>
                  <a:cubicBezTo>
                    <a:pt x="264584" y="1358412"/>
                    <a:pt x="264584" y="1378195"/>
                    <a:pt x="264584" y="1397978"/>
                  </a:cubicBezTo>
                  <a:cubicBezTo>
                    <a:pt x="264584" y="1407869"/>
                    <a:pt x="284163" y="1407869"/>
                    <a:pt x="274373" y="1417760"/>
                  </a:cubicBezTo>
                  <a:cubicBezTo>
                    <a:pt x="254794" y="1437543"/>
                    <a:pt x="225425" y="1457326"/>
                    <a:pt x="196057" y="1437543"/>
                  </a:cubicBezTo>
                  <a:cubicBezTo>
                    <a:pt x="176477" y="1427652"/>
                    <a:pt x="166688" y="1407869"/>
                    <a:pt x="166688" y="1388086"/>
                  </a:cubicBezTo>
                  <a:cubicBezTo>
                    <a:pt x="166688" y="1368303"/>
                    <a:pt x="176477" y="1358412"/>
                    <a:pt x="196057" y="1338629"/>
                  </a:cubicBezTo>
                  <a:cubicBezTo>
                    <a:pt x="210741" y="1338629"/>
                    <a:pt x="227873" y="1336156"/>
                    <a:pt x="243781" y="1336156"/>
                  </a:cubicBezTo>
                  <a:close/>
                  <a:moveTo>
                    <a:pt x="2143125" y="1328738"/>
                  </a:moveTo>
                  <a:cubicBezTo>
                    <a:pt x="2172494" y="1338490"/>
                    <a:pt x="2192073" y="1387249"/>
                    <a:pt x="2231231" y="1367745"/>
                  </a:cubicBezTo>
                  <a:cubicBezTo>
                    <a:pt x="2241021" y="1367745"/>
                    <a:pt x="2250811" y="1367745"/>
                    <a:pt x="2260600" y="1377497"/>
                  </a:cubicBezTo>
                  <a:cubicBezTo>
                    <a:pt x="2231231" y="1397001"/>
                    <a:pt x="2201863" y="1377497"/>
                    <a:pt x="2182284" y="1367745"/>
                  </a:cubicBezTo>
                  <a:cubicBezTo>
                    <a:pt x="2162704" y="1357993"/>
                    <a:pt x="2152915" y="1348242"/>
                    <a:pt x="2143125" y="1338490"/>
                  </a:cubicBezTo>
                  <a:cubicBezTo>
                    <a:pt x="2143125" y="1328738"/>
                    <a:pt x="2143125" y="1328738"/>
                    <a:pt x="2143125" y="1328738"/>
                  </a:cubicBezTo>
                  <a:close/>
                  <a:moveTo>
                    <a:pt x="393065" y="1298575"/>
                  </a:moveTo>
                  <a:cubicBezTo>
                    <a:pt x="412750" y="1308417"/>
                    <a:pt x="432435" y="1318260"/>
                    <a:pt x="452120" y="1328103"/>
                  </a:cubicBezTo>
                  <a:cubicBezTo>
                    <a:pt x="461963" y="1337945"/>
                    <a:pt x="452120" y="1337945"/>
                    <a:pt x="452120" y="1337945"/>
                  </a:cubicBezTo>
                  <a:cubicBezTo>
                    <a:pt x="432435" y="1347788"/>
                    <a:pt x="412750" y="1328103"/>
                    <a:pt x="393065" y="1328103"/>
                  </a:cubicBezTo>
                  <a:cubicBezTo>
                    <a:pt x="393065" y="1328103"/>
                    <a:pt x="383222" y="1318260"/>
                    <a:pt x="373380" y="1328103"/>
                  </a:cubicBezTo>
                  <a:cubicBezTo>
                    <a:pt x="363537" y="1347788"/>
                    <a:pt x="334010" y="1337945"/>
                    <a:pt x="324167" y="1337945"/>
                  </a:cubicBezTo>
                  <a:cubicBezTo>
                    <a:pt x="314325" y="1328103"/>
                    <a:pt x="324167" y="1318260"/>
                    <a:pt x="324167" y="1318260"/>
                  </a:cubicBezTo>
                  <a:cubicBezTo>
                    <a:pt x="343852" y="1298575"/>
                    <a:pt x="373380" y="1298575"/>
                    <a:pt x="393065" y="1298575"/>
                  </a:cubicBezTo>
                  <a:close/>
                  <a:moveTo>
                    <a:pt x="2202007" y="1289050"/>
                  </a:moveTo>
                  <a:cubicBezTo>
                    <a:pt x="2221634" y="1298892"/>
                    <a:pt x="2241262" y="1289050"/>
                    <a:pt x="2251075" y="1308735"/>
                  </a:cubicBezTo>
                  <a:cubicBezTo>
                    <a:pt x="2241262" y="1318578"/>
                    <a:pt x="2241262" y="1328420"/>
                    <a:pt x="2231448" y="1328420"/>
                  </a:cubicBezTo>
                  <a:cubicBezTo>
                    <a:pt x="2202007" y="1338263"/>
                    <a:pt x="2172566" y="1328420"/>
                    <a:pt x="2143125" y="1318578"/>
                  </a:cubicBezTo>
                  <a:cubicBezTo>
                    <a:pt x="2143125" y="1308735"/>
                    <a:pt x="2143125" y="1308735"/>
                    <a:pt x="2143125" y="1308735"/>
                  </a:cubicBezTo>
                  <a:cubicBezTo>
                    <a:pt x="2152939" y="1298892"/>
                    <a:pt x="2182380" y="1298892"/>
                    <a:pt x="2202007" y="1289050"/>
                  </a:cubicBezTo>
                  <a:close/>
                  <a:moveTo>
                    <a:pt x="441613" y="1289050"/>
                  </a:moveTo>
                  <a:cubicBezTo>
                    <a:pt x="480868" y="1289050"/>
                    <a:pt x="510309" y="1308629"/>
                    <a:pt x="539750" y="1337998"/>
                  </a:cubicBezTo>
                  <a:cubicBezTo>
                    <a:pt x="539750" y="1347788"/>
                    <a:pt x="539750" y="1347788"/>
                    <a:pt x="539750" y="1347788"/>
                  </a:cubicBezTo>
                  <a:cubicBezTo>
                    <a:pt x="510309" y="1347788"/>
                    <a:pt x="500495" y="1328209"/>
                    <a:pt x="480868" y="1318419"/>
                  </a:cubicBezTo>
                  <a:cubicBezTo>
                    <a:pt x="451427" y="1318419"/>
                    <a:pt x="451427" y="1318419"/>
                    <a:pt x="451427" y="1318419"/>
                  </a:cubicBezTo>
                  <a:cubicBezTo>
                    <a:pt x="431800" y="1298840"/>
                    <a:pt x="431800" y="1298840"/>
                    <a:pt x="431800" y="1298840"/>
                  </a:cubicBezTo>
                  <a:cubicBezTo>
                    <a:pt x="431800" y="1289050"/>
                    <a:pt x="441613" y="1298840"/>
                    <a:pt x="441613" y="1289050"/>
                  </a:cubicBezTo>
                  <a:close/>
                  <a:moveTo>
                    <a:pt x="2340098" y="1270000"/>
                  </a:moveTo>
                  <a:cubicBezTo>
                    <a:pt x="2359636" y="1270000"/>
                    <a:pt x="2388944" y="1270000"/>
                    <a:pt x="2398713" y="1289504"/>
                  </a:cubicBezTo>
                  <a:cubicBezTo>
                    <a:pt x="2398713" y="1299255"/>
                    <a:pt x="2398713" y="1309007"/>
                    <a:pt x="2388944" y="1318759"/>
                  </a:cubicBezTo>
                  <a:cubicBezTo>
                    <a:pt x="2359636" y="1338263"/>
                    <a:pt x="2320559" y="1328511"/>
                    <a:pt x="2291252" y="1328511"/>
                  </a:cubicBezTo>
                  <a:cubicBezTo>
                    <a:pt x="2281482" y="1328511"/>
                    <a:pt x="2271713" y="1318759"/>
                    <a:pt x="2271713" y="1318759"/>
                  </a:cubicBezTo>
                  <a:cubicBezTo>
                    <a:pt x="2291252" y="1318759"/>
                    <a:pt x="2320559" y="1318759"/>
                    <a:pt x="2349867" y="1318759"/>
                  </a:cubicBezTo>
                  <a:cubicBezTo>
                    <a:pt x="2349867" y="1318759"/>
                    <a:pt x="2359636" y="1318759"/>
                    <a:pt x="2359636" y="1309007"/>
                  </a:cubicBezTo>
                  <a:cubicBezTo>
                    <a:pt x="2359636" y="1299255"/>
                    <a:pt x="2359636" y="1289504"/>
                    <a:pt x="2349867" y="1289504"/>
                  </a:cubicBezTo>
                  <a:cubicBezTo>
                    <a:pt x="2330329" y="1289504"/>
                    <a:pt x="2310790" y="1299255"/>
                    <a:pt x="2291252" y="1289504"/>
                  </a:cubicBezTo>
                  <a:cubicBezTo>
                    <a:pt x="2291252" y="1279752"/>
                    <a:pt x="2320559" y="1279752"/>
                    <a:pt x="2340098" y="1270000"/>
                  </a:cubicBezTo>
                  <a:close/>
                  <a:moveTo>
                    <a:pt x="278179" y="1256771"/>
                  </a:moveTo>
                  <a:cubicBezTo>
                    <a:pt x="289169" y="1256771"/>
                    <a:pt x="298938" y="1259241"/>
                    <a:pt x="303823" y="1269118"/>
                  </a:cubicBezTo>
                  <a:cubicBezTo>
                    <a:pt x="313592" y="1269118"/>
                    <a:pt x="333131" y="1278996"/>
                    <a:pt x="342900" y="1288874"/>
                  </a:cubicBezTo>
                  <a:cubicBezTo>
                    <a:pt x="333131" y="1298752"/>
                    <a:pt x="323361" y="1298752"/>
                    <a:pt x="313592" y="1308630"/>
                  </a:cubicBezTo>
                  <a:cubicBezTo>
                    <a:pt x="313592" y="1318507"/>
                    <a:pt x="303823" y="1328385"/>
                    <a:pt x="303823" y="1338263"/>
                  </a:cubicBezTo>
                  <a:cubicBezTo>
                    <a:pt x="284284" y="1338263"/>
                    <a:pt x="274515" y="1328385"/>
                    <a:pt x="254977" y="1318507"/>
                  </a:cubicBezTo>
                  <a:cubicBezTo>
                    <a:pt x="235438" y="1318507"/>
                    <a:pt x="215900" y="1328385"/>
                    <a:pt x="215900" y="1318507"/>
                  </a:cubicBezTo>
                  <a:cubicBezTo>
                    <a:pt x="215900" y="1288874"/>
                    <a:pt x="225669" y="1269118"/>
                    <a:pt x="245207" y="1259241"/>
                  </a:cubicBezTo>
                  <a:cubicBezTo>
                    <a:pt x="254977" y="1259241"/>
                    <a:pt x="267188" y="1256771"/>
                    <a:pt x="278179" y="1256771"/>
                  </a:cubicBezTo>
                  <a:close/>
                  <a:moveTo>
                    <a:pt x="2480775" y="1247279"/>
                  </a:moveTo>
                  <a:cubicBezTo>
                    <a:pt x="2486881" y="1249760"/>
                    <a:pt x="2491765" y="1254721"/>
                    <a:pt x="2496650" y="1259682"/>
                  </a:cubicBezTo>
                  <a:cubicBezTo>
                    <a:pt x="2516188" y="1269604"/>
                    <a:pt x="2516188" y="1289447"/>
                    <a:pt x="2516188" y="1309291"/>
                  </a:cubicBezTo>
                  <a:cubicBezTo>
                    <a:pt x="2516188" y="1329135"/>
                    <a:pt x="2506419" y="1348979"/>
                    <a:pt x="2486881" y="1358901"/>
                  </a:cubicBezTo>
                  <a:cubicBezTo>
                    <a:pt x="2457573" y="1358901"/>
                    <a:pt x="2408727" y="1358901"/>
                    <a:pt x="2389188" y="1339057"/>
                  </a:cubicBezTo>
                  <a:cubicBezTo>
                    <a:pt x="2398957" y="1329135"/>
                    <a:pt x="2418496" y="1319213"/>
                    <a:pt x="2408727" y="1299369"/>
                  </a:cubicBezTo>
                  <a:cubicBezTo>
                    <a:pt x="2408727" y="1289447"/>
                    <a:pt x="2398957" y="1279526"/>
                    <a:pt x="2398957" y="1269604"/>
                  </a:cubicBezTo>
                  <a:cubicBezTo>
                    <a:pt x="2408727" y="1249760"/>
                    <a:pt x="2438034" y="1249760"/>
                    <a:pt x="2457573" y="1249760"/>
                  </a:cubicBezTo>
                  <a:cubicBezTo>
                    <a:pt x="2467342" y="1244799"/>
                    <a:pt x="2474669" y="1244799"/>
                    <a:pt x="2480775" y="1247279"/>
                  </a:cubicBezTo>
                  <a:close/>
                  <a:moveTo>
                    <a:pt x="490537" y="1239838"/>
                  </a:moveTo>
                  <a:cubicBezTo>
                    <a:pt x="519906" y="1269603"/>
                    <a:pt x="519906" y="1269603"/>
                    <a:pt x="519906" y="1269603"/>
                  </a:cubicBezTo>
                  <a:cubicBezTo>
                    <a:pt x="529696" y="1289447"/>
                    <a:pt x="549275" y="1299369"/>
                    <a:pt x="539485" y="1319213"/>
                  </a:cubicBezTo>
                  <a:cubicBezTo>
                    <a:pt x="510116" y="1289447"/>
                    <a:pt x="480748" y="1289447"/>
                    <a:pt x="451379" y="1269603"/>
                  </a:cubicBezTo>
                  <a:cubicBezTo>
                    <a:pt x="451379" y="1269603"/>
                    <a:pt x="431800" y="1259682"/>
                    <a:pt x="441589" y="1249760"/>
                  </a:cubicBezTo>
                  <a:cubicBezTo>
                    <a:pt x="451379" y="1239838"/>
                    <a:pt x="470958" y="1239838"/>
                    <a:pt x="490537" y="1239838"/>
                  </a:cubicBezTo>
                  <a:close/>
                  <a:moveTo>
                    <a:pt x="2323386" y="1230540"/>
                  </a:moveTo>
                  <a:cubicBezTo>
                    <a:pt x="2340611" y="1230540"/>
                    <a:pt x="2355375" y="1235416"/>
                    <a:pt x="2360296" y="1250043"/>
                  </a:cubicBezTo>
                  <a:cubicBezTo>
                    <a:pt x="2370138" y="1259795"/>
                    <a:pt x="2360296" y="1259795"/>
                    <a:pt x="2350453" y="1259795"/>
                  </a:cubicBezTo>
                  <a:cubicBezTo>
                    <a:pt x="2340611" y="1259795"/>
                    <a:pt x="2330768" y="1269547"/>
                    <a:pt x="2320926" y="1259795"/>
                  </a:cubicBezTo>
                  <a:cubicBezTo>
                    <a:pt x="2311083" y="1250043"/>
                    <a:pt x="2301241" y="1250043"/>
                    <a:pt x="2281555" y="1250043"/>
                  </a:cubicBezTo>
                  <a:cubicBezTo>
                    <a:pt x="2261870" y="1259795"/>
                    <a:pt x="2252028" y="1289051"/>
                    <a:pt x="2222500" y="1279299"/>
                  </a:cubicBezTo>
                  <a:cubicBezTo>
                    <a:pt x="2232343" y="1259795"/>
                    <a:pt x="2261870" y="1250043"/>
                    <a:pt x="2271713" y="1240292"/>
                  </a:cubicBezTo>
                  <a:cubicBezTo>
                    <a:pt x="2286477" y="1235416"/>
                    <a:pt x="2306162" y="1230540"/>
                    <a:pt x="2323386" y="1230540"/>
                  </a:cubicBezTo>
                  <a:close/>
                  <a:moveTo>
                    <a:pt x="353219" y="1230313"/>
                  </a:moveTo>
                  <a:cubicBezTo>
                    <a:pt x="392377" y="1230313"/>
                    <a:pt x="421746" y="1249892"/>
                    <a:pt x="441325" y="1279261"/>
                  </a:cubicBezTo>
                  <a:cubicBezTo>
                    <a:pt x="431535" y="1279261"/>
                    <a:pt x="421746" y="1289051"/>
                    <a:pt x="411956" y="1289051"/>
                  </a:cubicBezTo>
                  <a:cubicBezTo>
                    <a:pt x="392377" y="1289051"/>
                    <a:pt x="372798" y="1289051"/>
                    <a:pt x="363008" y="1289051"/>
                  </a:cubicBezTo>
                  <a:cubicBezTo>
                    <a:pt x="343429" y="1269472"/>
                    <a:pt x="323850" y="1269472"/>
                    <a:pt x="323850" y="1249892"/>
                  </a:cubicBezTo>
                  <a:cubicBezTo>
                    <a:pt x="323850" y="1240103"/>
                    <a:pt x="333639" y="1230313"/>
                    <a:pt x="353219" y="1230313"/>
                  </a:cubicBezTo>
                  <a:close/>
                  <a:moveTo>
                    <a:pt x="2216268" y="1230083"/>
                  </a:moveTo>
                  <a:cubicBezTo>
                    <a:pt x="2227155" y="1228102"/>
                    <a:pt x="2238808" y="1228102"/>
                    <a:pt x="2251075" y="1230540"/>
                  </a:cubicBezTo>
                  <a:cubicBezTo>
                    <a:pt x="2251075" y="1240292"/>
                    <a:pt x="2251075" y="1240292"/>
                    <a:pt x="2251075" y="1240292"/>
                  </a:cubicBezTo>
                  <a:cubicBezTo>
                    <a:pt x="2241262" y="1240292"/>
                    <a:pt x="2231448" y="1250043"/>
                    <a:pt x="2221634" y="1250043"/>
                  </a:cubicBezTo>
                  <a:cubicBezTo>
                    <a:pt x="2192193" y="1240292"/>
                    <a:pt x="2172566" y="1269547"/>
                    <a:pt x="2152939" y="1289051"/>
                  </a:cubicBezTo>
                  <a:cubicBezTo>
                    <a:pt x="2143125" y="1289051"/>
                    <a:pt x="2143125" y="1289051"/>
                    <a:pt x="2143125" y="1289051"/>
                  </a:cubicBezTo>
                  <a:cubicBezTo>
                    <a:pt x="2157846" y="1259795"/>
                    <a:pt x="2183607" y="1236025"/>
                    <a:pt x="2216268" y="1230083"/>
                  </a:cubicBezTo>
                  <a:close/>
                  <a:moveTo>
                    <a:pt x="2388961" y="1181735"/>
                  </a:moveTo>
                  <a:cubicBezTo>
                    <a:pt x="2410902" y="1176814"/>
                    <a:pt x="2432844" y="1181735"/>
                    <a:pt x="2447472" y="1201420"/>
                  </a:cubicBezTo>
                  <a:cubicBezTo>
                    <a:pt x="2457223" y="1211262"/>
                    <a:pt x="2466975" y="1221105"/>
                    <a:pt x="2466975" y="1230947"/>
                  </a:cubicBezTo>
                  <a:cubicBezTo>
                    <a:pt x="2447472" y="1240790"/>
                    <a:pt x="2427968" y="1240790"/>
                    <a:pt x="2408465" y="1240790"/>
                  </a:cubicBezTo>
                  <a:cubicBezTo>
                    <a:pt x="2398713" y="1250632"/>
                    <a:pt x="2388961" y="1260475"/>
                    <a:pt x="2379209" y="1260475"/>
                  </a:cubicBezTo>
                  <a:cubicBezTo>
                    <a:pt x="2369457" y="1240790"/>
                    <a:pt x="2349954" y="1221105"/>
                    <a:pt x="2330450" y="1221105"/>
                  </a:cubicBezTo>
                  <a:cubicBezTo>
                    <a:pt x="2345078" y="1201420"/>
                    <a:pt x="2367019" y="1186656"/>
                    <a:pt x="2388961" y="1181735"/>
                  </a:cubicBezTo>
                  <a:close/>
                  <a:moveTo>
                    <a:pt x="2217262" y="1177727"/>
                  </a:moveTo>
                  <a:cubicBezTo>
                    <a:pt x="2222183" y="1178957"/>
                    <a:pt x="2227104" y="1181417"/>
                    <a:pt x="2232025" y="1181417"/>
                  </a:cubicBezTo>
                  <a:cubicBezTo>
                    <a:pt x="2232025" y="1191260"/>
                    <a:pt x="2222183" y="1201102"/>
                    <a:pt x="2222183" y="1220787"/>
                  </a:cubicBezTo>
                  <a:cubicBezTo>
                    <a:pt x="2192655" y="1220787"/>
                    <a:pt x="2163128" y="1240472"/>
                    <a:pt x="2143443" y="1270000"/>
                  </a:cubicBezTo>
                  <a:cubicBezTo>
                    <a:pt x="2133600" y="1270000"/>
                    <a:pt x="2133600" y="1260157"/>
                    <a:pt x="2133600" y="1260157"/>
                  </a:cubicBezTo>
                  <a:cubicBezTo>
                    <a:pt x="2143443" y="1230630"/>
                    <a:pt x="2153285" y="1181417"/>
                    <a:pt x="2202498" y="1181417"/>
                  </a:cubicBezTo>
                  <a:cubicBezTo>
                    <a:pt x="2207419" y="1176496"/>
                    <a:pt x="2212340" y="1176496"/>
                    <a:pt x="2217262" y="1177727"/>
                  </a:cubicBezTo>
                  <a:close/>
                  <a:moveTo>
                    <a:pt x="2290618" y="1160860"/>
                  </a:moveTo>
                  <a:cubicBezTo>
                    <a:pt x="2320059" y="1170782"/>
                    <a:pt x="2339687" y="1150938"/>
                    <a:pt x="2349500" y="1180703"/>
                  </a:cubicBezTo>
                  <a:cubicBezTo>
                    <a:pt x="2320059" y="1210469"/>
                    <a:pt x="2320059" y="1210469"/>
                    <a:pt x="2320059" y="1210469"/>
                  </a:cubicBezTo>
                  <a:cubicBezTo>
                    <a:pt x="2300432" y="1210469"/>
                    <a:pt x="2280805" y="1220391"/>
                    <a:pt x="2270991" y="1230313"/>
                  </a:cubicBezTo>
                  <a:cubicBezTo>
                    <a:pt x="2261178" y="1220391"/>
                    <a:pt x="2241550" y="1220391"/>
                    <a:pt x="2241550" y="1210469"/>
                  </a:cubicBezTo>
                  <a:cubicBezTo>
                    <a:pt x="2241550" y="1190625"/>
                    <a:pt x="2270991" y="1160860"/>
                    <a:pt x="2290618" y="1160860"/>
                  </a:cubicBezTo>
                  <a:close/>
                  <a:moveTo>
                    <a:pt x="272895" y="1137273"/>
                  </a:moveTo>
                  <a:cubicBezTo>
                    <a:pt x="318852" y="1139587"/>
                    <a:pt x="363836" y="1150660"/>
                    <a:pt x="402590" y="1161733"/>
                  </a:cubicBezTo>
                  <a:cubicBezTo>
                    <a:pt x="451803" y="1171575"/>
                    <a:pt x="451803" y="1171575"/>
                    <a:pt x="451803" y="1171575"/>
                  </a:cubicBezTo>
                  <a:cubicBezTo>
                    <a:pt x="491173" y="1171575"/>
                    <a:pt x="520700" y="1181418"/>
                    <a:pt x="550228" y="1191260"/>
                  </a:cubicBezTo>
                  <a:cubicBezTo>
                    <a:pt x="550228" y="1201103"/>
                    <a:pt x="550228" y="1220788"/>
                    <a:pt x="540385" y="1220788"/>
                  </a:cubicBezTo>
                  <a:cubicBezTo>
                    <a:pt x="501015" y="1210945"/>
                    <a:pt x="451803" y="1201103"/>
                    <a:pt x="412433" y="1201103"/>
                  </a:cubicBezTo>
                  <a:cubicBezTo>
                    <a:pt x="363220" y="1181418"/>
                    <a:pt x="314008" y="1181418"/>
                    <a:pt x="274637" y="1201103"/>
                  </a:cubicBezTo>
                  <a:cubicBezTo>
                    <a:pt x="195897" y="1220788"/>
                    <a:pt x="166370" y="1309370"/>
                    <a:pt x="117157" y="1368425"/>
                  </a:cubicBezTo>
                  <a:cubicBezTo>
                    <a:pt x="107315" y="1378268"/>
                    <a:pt x="107315" y="1378268"/>
                    <a:pt x="107315" y="1388110"/>
                  </a:cubicBezTo>
                  <a:cubicBezTo>
                    <a:pt x="146685" y="1407795"/>
                    <a:pt x="146685" y="1447165"/>
                    <a:pt x="176212" y="1476693"/>
                  </a:cubicBezTo>
                  <a:cubicBezTo>
                    <a:pt x="215582" y="1525905"/>
                    <a:pt x="215582" y="1525905"/>
                    <a:pt x="215582" y="1525905"/>
                  </a:cubicBezTo>
                  <a:cubicBezTo>
                    <a:pt x="264795" y="1555433"/>
                    <a:pt x="323850" y="1584960"/>
                    <a:pt x="382905" y="1565275"/>
                  </a:cubicBezTo>
                  <a:cubicBezTo>
                    <a:pt x="441960" y="1545590"/>
                    <a:pt x="501015" y="1535748"/>
                    <a:pt x="550228" y="1516063"/>
                  </a:cubicBezTo>
                  <a:cubicBezTo>
                    <a:pt x="560070" y="1520984"/>
                    <a:pt x="564992" y="1525905"/>
                    <a:pt x="567452" y="1532057"/>
                  </a:cubicBezTo>
                  <a:lnTo>
                    <a:pt x="568877" y="1545590"/>
                  </a:lnTo>
                  <a:lnTo>
                    <a:pt x="560070" y="1545590"/>
                  </a:lnTo>
                  <a:cubicBezTo>
                    <a:pt x="557610" y="1545590"/>
                    <a:pt x="555149" y="1545590"/>
                    <a:pt x="550228" y="1545590"/>
                  </a:cubicBezTo>
                  <a:cubicBezTo>
                    <a:pt x="461645" y="1575118"/>
                    <a:pt x="373063" y="1594803"/>
                    <a:pt x="294323" y="1614488"/>
                  </a:cubicBezTo>
                  <a:cubicBezTo>
                    <a:pt x="245110" y="1614488"/>
                    <a:pt x="186055" y="1614488"/>
                    <a:pt x="146685" y="1584960"/>
                  </a:cubicBezTo>
                  <a:cubicBezTo>
                    <a:pt x="97472" y="1545590"/>
                    <a:pt x="67945" y="1486535"/>
                    <a:pt x="58102" y="1437323"/>
                  </a:cubicBezTo>
                  <a:cubicBezTo>
                    <a:pt x="48260" y="1417638"/>
                    <a:pt x="38417" y="1407795"/>
                    <a:pt x="38417" y="1397953"/>
                  </a:cubicBezTo>
                  <a:cubicBezTo>
                    <a:pt x="28575" y="1388110"/>
                    <a:pt x="48260" y="1378268"/>
                    <a:pt x="48260" y="1368425"/>
                  </a:cubicBezTo>
                  <a:cubicBezTo>
                    <a:pt x="67945" y="1329055"/>
                    <a:pt x="77787" y="1279843"/>
                    <a:pt x="97472" y="1240473"/>
                  </a:cubicBezTo>
                  <a:cubicBezTo>
                    <a:pt x="117157" y="1201103"/>
                    <a:pt x="127000" y="1161733"/>
                    <a:pt x="166370" y="1151890"/>
                  </a:cubicBezTo>
                  <a:cubicBezTo>
                    <a:pt x="186055" y="1144509"/>
                    <a:pt x="206355" y="1140202"/>
                    <a:pt x="226809" y="1138203"/>
                  </a:cubicBezTo>
                  <a:cubicBezTo>
                    <a:pt x="242149" y="1136704"/>
                    <a:pt x="257576" y="1136502"/>
                    <a:pt x="272895" y="1137273"/>
                  </a:cubicBezTo>
                  <a:close/>
                  <a:moveTo>
                    <a:pt x="245212" y="1101725"/>
                  </a:moveTo>
                  <a:cubicBezTo>
                    <a:pt x="333488" y="1111590"/>
                    <a:pt x="411956" y="1131320"/>
                    <a:pt x="490424" y="1151051"/>
                  </a:cubicBezTo>
                  <a:cubicBezTo>
                    <a:pt x="510041" y="1160916"/>
                    <a:pt x="529658" y="1160916"/>
                    <a:pt x="549275" y="1170781"/>
                  </a:cubicBezTo>
                  <a:cubicBezTo>
                    <a:pt x="549275" y="1180646"/>
                    <a:pt x="549275" y="1180646"/>
                    <a:pt x="549275" y="1180646"/>
                  </a:cubicBezTo>
                  <a:cubicBezTo>
                    <a:pt x="441381" y="1160916"/>
                    <a:pt x="323680" y="1111590"/>
                    <a:pt x="205978" y="1121455"/>
                  </a:cubicBezTo>
                  <a:cubicBezTo>
                    <a:pt x="196169" y="1121455"/>
                    <a:pt x="176552" y="1131320"/>
                    <a:pt x="166744" y="1131320"/>
                  </a:cubicBezTo>
                  <a:cubicBezTo>
                    <a:pt x="107893" y="1160916"/>
                    <a:pt x="88276" y="1220107"/>
                    <a:pt x="68659" y="1279298"/>
                  </a:cubicBezTo>
                  <a:cubicBezTo>
                    <a:pt x="49042" y="1308894"/>
                    <a:pt x="49042" y="1358220"/>
                    <a:pt x="19617" y="1387815"/>
                  </a:cubicBezTo>
                  <a:cubicBezTo>
                    <a:pt x="29425" y="1417411"/>
                    <a:pt x="49042" y="1447006"/>
                    <a:pt x="58851" y="1476602"/>
                  </a:cubicBezTo>
                  <a:cubicBezTo>
                    <a:pt x="78468" y="1525928"/>
                    <a:pt x="98085" y="1575253"/>
                    <a:pt x="147127" y="1594984"/>
                  </a:cubicBezTo>
                  <a:cubicBezTo>
                    <a:pt x="196169" y="1634444"/>
                    <a:pt x="264829" y="1634444"/>
                    <a:pt x="323680" y="1624579"/>
                  </a:cubicBezTo>
                  <a:cubicBezTo>
                    <a:pt x="372722" y="1614714"/>
                    <a:pt x="411956" y="1594984"/>
                    <a:pt x="460998" y="1585119"/>
                  </a:cubicBezTo>
                  <a:cubicBezTo>
                    <a:pt x="480615" y="1575253"/>
                    <a:pt x="500232" y="1575253"/>
                    <a:pt x="510041" y="1565388"/>
                  </a:cubicBezTo>
                  <a:cubicBezTo>
                    <a:pt x="539466" y="1565388"/>
                    <a:pt x="539466" y="1565388"/>
                    <a:pt x="539466" y="1565388"/>
                  </a:cubicBezTo>
                  <a:cubicBezTo>
                    <a:pt x="519849" y="1575253"/>
                    <a:pt x="500232" y="1575253"/>
                    <a:pt x="480615" y="1585119"/>
                  </a:cubicBezTo>
                  <a:cubicBezTo>
                    <a:pt x="431573" y="1594984"/>
                    <a:pt x="382531" y="1614714"/>
                    <a:pt x="333488" y="1624579"/>
                  </a:cubicBezTo>
                  <a:cubicBezTo>
                    <a:pt x="294254" y="1634444"/>
                    <a:pt x="255020" y="1654175"/>
                    <a:pt x="205978" y="1644310"/>
                  </a:cubicBezTo>
                  <a:cubicBezTo>
                    <a:pt x="147127" y="1624579"/>
                    <a:pt x="78468" y="1575253"/>
                    <a:pt x="58851" y="1516062"/>
                  </a:cubicBezTo>
                  <a:cubicBezTo>
                    <a:pt x="39234" y="1486467"/>
                    <a:pt x="39234" y="1447006"/>
                    <a:pt x="19617" y="1417411"/>
                  </a:cubicBezTo>
                  <a:cubicBezTo>
                    <a:pt x="0" y="1387815"/>
                    <a:pt x="0" y="1387815"/>
                    <a:pt x="0" y="1387815"/>
                  </a:cubicBezTo>
                  <a:cubicBezTo>
                    <a:pt x="49042" y="1348354"/>
                    <a:pt x="49042" y="1289163"/>
                    <a:pt x="68659" y="1239837"/>
                  </a:cubicBezTo>
                  <a:cubicBezTo>
                    <a:pt x="78468" y="1220107"/>
                    <a:pt x="88276" y="1200377"/>
                    <a:pt x="98085" y="1180646"/>
                  </a:cubicBezTo>
                  <a:cubicBezTo>
                    <a:pt x="127510" y="1131320"/>
                    <a:pt x="186361" y="1101725"/>
                    <a:pt x="245212" y="1101725"/>
                  </a:cubicBezTo>
                  <a:close/>
                  <a:moveTo>
                    <a:pt x="2418081" y="1052513"/>
                  </a:moveTo>
                  <a:cubicBezTo>
                    <a:pt x="2477136" y="1052513"/>
                    <a:pt x="2546034" y="1082115"/>
                    <a:pt x="2575561" y="1151187"/>
                  </a:cubicBezTo>
                  <a:cubicBezTo>
                    <a:pt x="2605089" y="1190657"/>
                    <a:pt x="2614931" y="1249861"/>
                    <a:pt x="2654301" y="1289331"/>
                  </a:cubicBezTo>
                  <a:cubicBezTo>
                    <a:pt x="2644459" y="1309066"/>
                    <a:pt x="2634616" y="1318933"/>
                    <a:pt x="2624774" y="1328800"/>
                  </a:cubicBezTo>
                  <a:cubicBezTo>
                    <a:pt x="2614931" y="1358403"/>
                    <a:pt x="2605089" y="1397872"/>
                    <a:pt x="2595246" y="1437342"/>
                  </a:cubicBezTo>
                  <a:cubicBezTo>
                    <a:pt x="2565719" y="1486679"/>
                    <a:pt x="2526349" y="1545883"/>
                    <a:pt x="2467294" y="1545883"/>
                  </a:cubicBezTo>
                  <a:cubicBezTo>
                    <a:pt x="2378711" y="1555751"/>
                    <a:pt x="2290128" y="1526149"/>
                    <a:pt x="2201546" y="1506414"/>
                  </a:cubicBezTo>
                  <a:cubicBezTo>
                    <a:pt x="2181861" y="1496546"/>
                    <a:pt x="2152333" y="1496546"/>
                    <a:pt x="2132648" y="1486679"/>
                  </a:cubicBezTo>
                  <a:cubicBezTo>
                    <a:pt x="2122806" y="1476812"/>
                    <a:pt x="2132648" y="1466944"/>
                    <a:pt x="2132648" y="1457077"/>
                  </a:cubicBezTo>
                  <a:cubicBezTo>
                    <a:pt x="2142491" y="1447209"/>
                    <a:pt x="2162176" y="1457077"/>
                    <a:pt x="2181861" y="1457077"/>
                  </a:cubicBezTo>
                  <a:cubicBezTo>
                    <a:pt x="2231073" y="1476812"/>
                    <a:pt x="2280286" y="1486679"/>
                    <a:pt x="2339341" y="1496546"/>
                  </a:cubicBezTo>
                  <a:cubicBezTo>
                    <a:pt x="2378711" y="1496546"/>
                    <a:pt x="2378711" y="1496546"/>
                    <a:pt x="2378711" y="1496546"/>
                  </a:cubicBezTo>
                  <a:cubicBezTo>
                    <a:pt x="2418081" y="1496546"/>
                    <a:pt x="2437766" y="1486679"/>
                    <a:pt x="2467294" y="1466944"/>
                  </a:cubicBezTo>
                  <a:cubicBezTo>
                    <a:pt x="2516506" y="1417607"/>
                    <a:pt x="2526349" y="1358403"/>
                    <a:pt x="2575561" y="1309066"/>
                  </a:cubicBezTo>
                  <a:cubicBezTo>
                    <a:pt x="2565719" y="1299198"/>
                    <a:pt x="2565719" y="1299198"/>
                    <a:pt x="2565719" y="1299198"/>
                  </a:cubicBezTo>
                  <a:cubicBezTo>
                    <a:pt x="2526349" y="1259729"/>
                    <a:pt x="2526349" y="1200524"/>
                    <a:pt x="2467294" y="1161054"/>
                  </a:cubicBezTo>
                  <a:cubicBezTo>
                    <a:pt x="2427924" y="1121585"/>
                    <a:pt x="2388553" y="1111717"/>
                    <a:pt x="2329498" y="1101850"/>
                  </a:cubicBezTo>
                  <a:cubicBezTo>
                    <a:pt x="2260601" y="1121585"/>
                    <a:pt x="2191703" y="1141320"/>
                    <a:pt x="2122806" y="1161054"/>
                  </a:cubicBezTo>
                  <a:cubicBezTo>
                    <a:pt x="2112963" y="1151187"/>
                    <a:pt x="2112963" y="1141320"/>
                    <a:pt x="2112963" y="1131452"/>
                  </a:cubicBezTo>
                  <a:cubicBezTo>
                    <a:pt x="2112963" y="1131452"/>
                    <a:pt x="2112963" y="1121585"/>
                    <a:pt x="2112963" y="1121585"/>
                  </a:cubicBezTo>
                  <a:cubicBezTo>
                    <a:pt x="2211388" y="1101850"/>
                    <a:pt x="2309813" y="1062380"/>
                    <a:pt x="2418081" y="1052513"/>
                  </a:cubicBezTo>
                  <a:close/>
                  <a:moveTo>
                    <a:pt x="2396714" y="1024853"/>
                  </a:moveTo>
                  <a:cubicBezTo>
                    <a:pt x="2446080" y="1021168"/>
                    <a:pt x="2499599" y="1034065"/>
                    <a:pt x="2536508" y="1063543"/>
                  </a:cubicBezTo>
                  <a:cubicBezTo>
                    <a:pt x="2556193" y="1073369"/>
                    <a:pt x="2556193" y="1073369"/>
                    <a:pt x="2556193" y="1073369"/>
                  </a:cubicBezTo>
                  <a:cubicBezTo>
                    <a:pt x="2615248" y="1112674"/>
                    <a:pt x="2625091" y="1191282"/>
                    <a:pt x="2664461" y="1250239"/>
                  </a:cubicBezTo>
                  <a:cubicBezTo>
                    <a:pt x="2674303" y="1260065"/>
                    <a:pt x="2684146" y="1279717"/>
                    <a:pt x="2693988" y="1299369"/>
                  </a:cubicBezTo>
                  <a:cubicBezTo>
                    <a:pt x="2654618" y="1328848"/>
                    <a:pt x="2644776" y="1377978"/>
                    <a:pt x="2625091" y="1427108"/>
                  </a:cubicBezTo>
                  <a:cubicBezTo>
                    <a:pt x="2615248" y="1466413"/>
                    <a:pt x="2595563" y="1495891"/>
                    <a:pt x="2575878" y="1525369"/>
                  </a:cubicBezTo>
                  <a:cubicBezTo>
                    <a:pt x="2556193" y="1535195"/>
                    <a:pt x="2546351" y="1554848"/>
                    <a:pt x="2526666" y="1564674"/>
                  </a:cubicBezTo>
                  <a:cubicBezTo>
                    <a:pt x="2506981" y="1584326"/>
                    <a:pt x="2487296" y="1564674"/>
                    <a:pt x="2467611" y="1574500"/>
                  </a:cubicBezTo>
                  <a:cubicBezTo>
                    <a:pt x="2418398" y="1574500"/>
                    <a:pt x="2418398" y="1574500"/>
                    <a:pt x="2418398" y="1574500"/>
                  </a:cubicBezTo>
                  <a:cubicBezTo>
                    <a:pt x="2388871" y="1564674"/>
                    <a:pt x="2359343" y="1564674"/>
                    <a:pt x="2329816" y="1554848"/>
                  </a:cubicBezTo>
                  <a:cubicBezTo>
                    <a:pt x="2260918" y="1535195"/>
                    <a:pt x="2192021" y="1525369"/>
                    <a:pt x="2123123" y="1505717"/>
                  </a:cubicBezTo>
                  <a:cubicBezTo>
                    <a:pt x="2132966" y="1495891"/>
                    <a:pt x="2142808" y="1505717"/>
                    <a:pt x="2142808" y="1505717"/>
                  </a:cubicBezTo>
                  <a:cubicBezTo>
                    <a:pt x="2231391" y="1525369"/>
                    <a:pt x="2319973" y="1545021"/>
                    <a:pt x="2408556" y="1564674"/>
                  </a:cubicBezTo>
                  <a:cubicBezTo>
                    <a:pt x="2457768" y="1564674"/>
                    <a:pt x="2516823" y="1554848"/>
                    <a:pt x="2556193" y="1515543"/>
                  </a:cubicBezTo>
                  <a:cubicBezTo>
                    <a:pt x="2585721" y="1486065"/>
                    <a:pt x="2615248" y="1446761"/>
                    <a:pt x="2615248" y="1397630"/>
                  </a:cubicBezTo>
                  <a:cubicBezTo>
                    <a:pt x="2625091" y="1358326"/>
                    <a:pt x="2634933" y="1319022"/>
                    <a:pt x="2664461" y="1299369"/>
                  </a:cubicBezTo>
                  <a:cubicBezTo>
                    <a:pt x="2664461" y="1289543"/>
                    <a:pt x="2664461" y="1289543"/>
                    <a:pt x="2664461" y="1289543"/>
                  </a:cubicBezTo>
                  <a:cubicBezTo>
                    <a:pt x="2615248" y="1250239"/>
                    <a:pt x="2615248" y="1181456"/>
                    <a:pt x="2575878" y="1122500"/>
                  </a:cubicBezTo>
                  <a:cubicBezTo>
                    <a:pt x="2536508" y="1063543"/>
                    <a:pt x="2457768" y="1034065"/>
                    <a:pt x="2388871" y="1043891"/>
                  </a:cubicBezTo>
                  <a:cubicBezTo>
                    <a:pt x="2369186" y="1043891"/>
                    <a:pt x="2349501" y="1043891"/>
                    <a:pt x="2339658" y="1053717"/>
                  </a:cubicBezTo>
                  <a:cubicBezTo>
                    <a:pt x="2260918" y="1073369"/>
                    <a:pt x="2182178" y="1093022"/>
                    <a:pt x="2113281" y="1112674"/>
                  </a:cubicBezTo>
                  <a:cubicBezTo>
                    <a:pt x="2103438" y="1112674"/>
                    <a:pt x="2103438" y="1112674"/>
                    <a:pt x="2113281" y="1102848"/>
                  </a:cubicBezTo>
                  <a:cubicBezTo>
                    <a:pt x="2162493" y="1093022"/>
                    <a:pt x="2211706" y="1073369"/>
                    <a:pt x="2270761" y="1063543"/>
                  </a:cubicBezTo>
                  <a:cubicBezTo>
                    <a:pt x="2300288" y="1053717"/>
                    <a:pt x="2319973" y="1043891"/>
                    <a:pt x="2349501" y="1034065"/>
                  </a:cubicBezTo>
                  <a:cubicBezTo>
                    <a:pt x="2364265" y="1029152"/>
                    <a:pt x="2380259" y="1026081"/>
                    <a:pt x="2396714" y="1024853"/>
                  </a:cubicBezTo>
                  <a:close/>
                  <a:moveTo>
                    <a:pt x="510949" y="1003300"/>
                  </a:moveTo>
                  <a:cubicBezTo>
                    <a:pt x="540544" y="1013354"/>
                    <a:pt x="560275" y="1023408"/>
                    <a:pt x="580005" y="1013354"/>
                  </a:cubicBezTo>
                  <a:cubicBezTo>
                    <a:pt x="609601" y="1003300"/>
                    <a:pt x="609601" y="1003300"/>
                    <a:pt x="609601" y="1003300"/>
                  </a:cubicBezTo>
                  <a:cubicBezTo>
                    <a:pt x="609601" y="1023408"/>
                    <a:pt x="580005" y="1033462"/>
                    <a:pt x="570140" y="1043517"/>
                  </a:cubicBezTo>
                  <a:cubicBezTo>
                    <a:pt x="540544" y="1053571"/>
                    <a:pt x="501083" y="1063625"/>
                    <a:pt x="481353" y="1043517"/>
                  </a:cubicBezTo>
                  <a:cubicBezTo>
                    <a:pt x="471488" y="1033462"/>
                    <a:pt x="471488" y="1033462"/>
                    <a:pt x="471488" y="1023408"/>
                  </a:cubicBezTo>
                  <a:cubicBezTo>
                    <a:pt x="491218" y="1023408"/>
                    <a:pt x="501083" y="1013354"/>
                    <a:pt x="510949" y="1003300"/>
                  </a:cubicBezTo>
                  <a:close/>
                  <a:moveTo>
                    <a:pt x="146772" y="984250"/>
                  </a:moveTo>
                  <a:cubicBezTo>
                    <a:pt x="176213" y="1023471"/>
                    <a:pt x="176213" y="1023471"/>
                    <a:pt x="176213" y="1023471"/>
                  </a:cubicBezTo>
                  <a:cubicBezTo>
                    <a:pt x="146772" y="1043081"/>
                    <a:pt x="127145" y="1072496"/>
                    <a:pt x="136958" y="1101912"/>
                  </a:cubicBezTo>
                  <a:cubicBezTo>
                    <a:pt x="136958" y="1111717"/>
                    <a:pt x="146772" y="1111717"/>
                    <a:pt x="146772" y="1121522"/>
                  </a:cubicBezTo>
                  <a:cubicBezTo>
                    <a:pt x="136958" y="1121522"/>
                    <a:pt x="117331" y="1131328"/>
                    <a:pt x="107517" y="1150938"/>
                  </a:cubicBezTo>
                  <a:cubicBezTo>
                    <a:pt x="107517" y="1150938"/>
                    <a:pt x="97704" y="1150938"/>
                    <a:pt x="97704" y="1141133"/>
                  </a:cubicBezTo>
                  <a:cubicBezTo>
                    <a:pt x="68263" y="1121522"/>
                    <a:pt x="78076" y="1082302"/>
                    <a:pt x="68263" y="1052886"/>
                  </a:cubicBezTo>
                  <a:cubicBezTo>
                    <a:pt x="78076" y="1043081"/>
                    <a:pt x="97704" y="1033276"/>
                    <a:pt x="97704" y="1013665"/>
                  </a:cubicBezTo>
                  <a:cubicBezTo>
                    <a:pt x="117331" y="1003860"/>
                    <a:pt x="127145" y="984250"/>
                    <a:pt x="146772" y="984250"/>
                  </a:cubicBezTo>
                  <a:close/>
                  <a:moveTo>
                    <a:pt x="530802" y="972344"/>
                  </a:moveTo>
                  <a:cubicBezTo>
                    <a:pt x="538162" y="972344"/>
                    <a:pt x="545523" y="974725"/>
                    <a:pt x="550429" y="984250"/>
                  </a:cubicBezTo>
                  <a:cubicBezTo>
                    <a:pt x="570057" y="984250"/>
                    <a:pt x="589684" y="984250"/>
                    <a:pt x="609311" y="974725"/>
                  </a:cubicBezTo>
                  <a:cubicBezTo>
                    <a:pt x="619125" y="984250"/>
                    <a:pt x="619125" y="974725"/>
                    <a:pt x="619125" y="984250"/>
                  </a:cubicBezTo>
                  <a:cubicBezTo>
                    <a:pt x="599497" y="1003300"/>
                    <a:pt x="560243" y="1003300"/>
                    <a:pt x="530802" y="993775"/>
                  </a:cubicBezTo>
                  <a:cubicBezTo>
                    <a:pt x="520988" y="993775"/>
                    <a:pt x="511175" y="984250"/>
                    <a:pt x="511175" y="974725"/>
                  </a:cubicBezTo>
                  <a:cubicBezTo>
                    <a:pt x="516082" y="974725"/>
                    <a:pt x="523442" y="972344"/>
                    <a:pt x="530802" y="972344"/>
                  </a:cubicBezTo>
                  <a:close/>
                  <a:moveTo>
                    <a:pt x="441447" y="965200"/>
                  </a:moveTo>
                  <a:cubicBezTo>
                    <a:pt x="451217" y="965200"/>
                    <a:pt x="470755" y="974990"/>
                    <a:pt x="490294" y="974990"/>
                  </a:cubicBezTo>
                  <a:cubicBezTo>
                    <a:pt x="500063" y="994569"/>
                    <a:pt x="500063" y="994569"/>
                    <a:pt x="500063" y="994569"/>
                  </a:cubicBezTo>
                  <a:cubicBezTo>
                    <a:pt x="480524" y="1014148"/>
                    <a:pt x="451217" y="1023938"/>
                    <a:pt x="421909" y="1014148"/>
                  </a:cubicBezTo>
                  <a:cubicBezTo>
                    <a:pt x="392601" y="1014148"/>
                    <a:pt x="373063" y="994569"/>
                    <a:pt x="373063" y="974990"/>
                  </a:cubicBezTo>
                  <a:cubicBezTo>
                    <a:pt x="392601" y="974990"/>
                    <a:pt x="421909" y="974990"/>
                    <a:pt x="441447" y="965200"/>
                  </a:cubicBezTo>
                  <a:close/>
                  <a:moveTo>
                    <a:pt x="2035175" y="954088"/>
                  </a:moveTo>
                  <a:cubicBezTo>
                    <a:pt x="2074545" y="964010"/>
                    <a:pt x="2104073" y="973932"/>
                    <a:pt x="2133601" y="954088"/>
                  </a:cubicBezTo>
                  <a:cubicBezTo>
                    <a:pt x="2153286" y="964010"/>
                    <a:pt x="2172971" y="964010"/>
                    <a:pt x="2182813" y="973932"/>
                  </a:cubicBezTo>
                  <a:cubicBezTo>
                    <a:pt x="2182813" y="983854"/>
                    <a:pt x="2163128" y="983854"/>
                    <a:pt x="2153286" y="993776"/>
                  </a:cubicBezTo>
                  <a:cubicBezTo>
                    <a:pt x="2123758" y="993776"/>
                    <a:pt x="2084388" y="983854"/>
                    <a:pt x="2054860" y="964010"/>
                  </a:cubicBezTo>
                  <a:cubicBezTo>
                    <a:pt x="2045018" y="964010"/>
                    <a:pt x="2035175" y="964010"/>
                    <a:pt x="2035175" y="954088"/>
                  </a:cubicBezTo>
                  <a:close/>
                  <a:moveTo>
                    <a:pt x="138690" y="947974"/>
                  </a:moveTo>
                  <a:cubicBezTo>
                    <a:pt x="141143" y="947974"/>
                    <a:pt x="143596" y="949822"/>
                    <a:pt x="146050" y="954749"/>
                  </a:cubicBezTo>
                  <a:cubicBezTo>
                    <a:pt x="146050" y="974461"/>
                    <a:pt x="126422" y="964605"/>
                    <a:pt x="116609" y="984317"/>
                  </a:cubicBezTo>
                  <a:cubicBezTo>
                    <a:pt x="87168" y="1004028"/>
                    <a:pt x="77354" y="1033595"/>
                    <a:pt x="47913" y="1053307"/>
                  </a:cubicBezTo>
                  <a:cubicBezTo>
                    <a:pt x="47913" y="1063163"/>
                    <a:pt x="57727" y="1063163"/>
                    <a:pt x="57727" y="1073018"/>
                  </a:cubicBezTo>
                  <a:cubicBezTo>
                    <a:pt x="57727" y="1102586"/>
                    <a:pt x="67541" y="1142009"/>
                    <a:pt x="96982" y="1161720"/>
                  </a:cubicBezTo>
                  <a:cubicBezTo>
                    <a:pt x="96982" y="1171576"/>
                    <a:pt x="87168" y="1171576"/>
                    <a:pt x="87168" y="1171576"/>
                  </a:cubicBezTo>
                  <a:cubicBezTo>
                    <a:pt x="47913" y="1161720"/>
                    <a:pt x="57727" y="1122297"/>
                    <a:pt x="47913" y="1102586"/>
                  </a:cubicBezTo>
                  <a:cubicBezTo>
                    <a:pt x="47913" y="1082874"/>
                    <a:pt x="38100" y="1063163"/>
                    <a:pt x="38100" y="1053307"/>
                  </a:cubicBezTo>
                  <a:cubicBezTo>
                    <a:pt x="67541" y="1023740"/>
                    <a:pt x="87168" y="994172"/>
                    <a:pt x="116609" y="964605"/>
                  </a:cubicBezTo>
                  <a:cubicBezTo>
                    <a:pt x="123969" y="964605"/>
                    <a:pt x="131329" y="947974"/>
                    <a:pt x="138690" y="947974"/>
                  </a:cubicBezTo>
                  <a:close/>
                  <a:moveTo>
                    <a:pt x="432044" y="915988"/>
                  </a:moveTo>
                  <a:cubicBezTo>
                    <a:pt x="441813" y="915988"/>
                    <a:pt x="451582" y="915988"/>
                    <a:pt x="461352" y="935673"/>
                  </a:cubicBezTo>
                  <a:cubicBezTo>
                    <a:pt x="480890" y="955358"/>
                    <a:pt x="510198" y="945516"/>
                    <a:pt x="539506" y="935673"/>
                  </a:cubicBezTo>
                  <a:cubicBezTo>
                    <a:pt x="539506" y="945516"/>
                    <a:pt x="549275" y="945516"/>
                    <a:pt x="549275" y="955358"/>
                  </a:cubicBezTo>
                  <a:cubicBezTo>
                    <a:pt x="529736" y="965201"/>
                    <a:pt x="510198" y="965201"/>
                    <a:pt x="480890" y="965201"/>
                  </a:cubicBezTo>
                  <a:cubicBezTo>
                    <a:pt x="461352" y="955358"/>
                    <a:pt x="432044" y="945516"/>
                    <a:pt x="422275" y="925830"/>
                  </a:cubicBezTo>
                  <a:cubicBezTo>
                    <a:pt x="422275" y="915988"/>
                    <a:pt x="422275" y="915988"/>
                    <a:pt x="432044" y="915988"/>
                  </a:cubicBezTo>
                  <a:close/>
                  <a:moveTo>
                    <a:pt x="2133836" y="913712"/>
                  </a:moveTo>
                  <a:cubicBezTo>
                    <a:pt x="2139189" y="912316"/>
                    <a:pt x="2145308" y="912316"/>
                    <a:pt x="2152650" y="914797"/>
                  </a:cubicBezTo>
                  <a:cubicBezTo>
                    <a:pt x="2152650" y="934641"/>
                    <a:pt x="2133071" y="944563"/>
                    <a:pt x="2123281" y="944563"/>
                  </a:cubicBezTo>
                  <a:cubicBezTo>
                    <a:pt x="2103702" y="944563"/>
                    <a:pt x="2074334" y="944563"/>
                    <a:pt x="2054754" y="944563"/>
                  </a:cubicBezTo>
                  <a:cubicBezTo>
                    <a:pt x="2054754" y="944563"/>
                    <a:pt x="2044965" y="934641"/>
                    <a:pt x="2035175" y="934641"/>
                  </a:cubicBezTo>
                  <a:cubicBezTo>
                    <a:pt x="2054754" y="914797"/>
                    <a:pt x="2074334" y="934641"/>
                    <a:pt x="2093913" y="934641"/>
                  </a:cubicBezTo>
                  <a:cubicBezTo>
                    <a:pt x="2108597" y="934641"/>
                    <a:pt x="2117775" y="917898"/>
                    <a:pt x="2133836" y="913712"/>
                  </a:cubicBezTo>
                  <a:close/>
                  <a:moveTo>
                    <a:pt x="539750" y="905272"/>
                  </a:moveTo>
                  <a:cubicBezTo>
                    <a:pt x="579120" y="895350"/>
                    <a:pt x="608647" y="935037"/>
                    <a:pt x="638175" y="954881"/>
                  </a:cubicBezTo>
                  <a:cubicBezTo>
                    <a:pt x="638175" y="954881"/>
                    <a:pt x="628332" y="964803"/>
                    <a:pt x="628332" y="964803"/>
                  </a:cubicBezTo>
                  <a:cubicBezTo>
                    <a:pt x="618490" y="974725"/>
                    <a:pt x="608647" y="964803"/>
                    <a:pt x="598805" y="964803"/>
                  </a:cubicBezTo>
                  <a:cubicBezTo>
                    <a:pt x="569277" y="954881"/>
                    <a:pt x="559435" y="944959"/>
                    <a:pt x="539750" y="925115"/>
                  </a:cubicBezTo>
                  <a:cubicBezTo>
                    <a:pt x="539750" y="915194"/>
                    <a:pt x="539750" y="915194"/>
                    <a:pt x="539750" y="905272"/>
                  </a:cubicBezTo>
                  <a:close/>
                  <a:moveTo>
                    <a:pt x="2211999" y="895350"/>
                  </a:moveTo>
                  <a:cubicBezTo>
                    <a:pt x="2231781" y="905328"/>
                    <a:pt x="2251564" y="905328"/>
                    <a:pt x="2271347" y="905328"/>
                  </a:cubicBezTo>
                  <a:cubicBezTo>
                    <a:pt x="2281238" y="925286"/>
                    <a:pt x="2261455" y="935264"/>
                    <a:pt x="2251564" y="955221"/>
                  </a:cubicBezTo>
                  <a:cubicBezTo>
                    <a:pt x="2231781" y="965200"/>
                    <a:pt x="2221890" y="965200"/>
                    <a:pt x="2202107" y="965200"/>
                  </a:cubicBezTo>
                  <a:cubicBezTo>
                    <a:pt x="2152650" y="945243"/>
                    <a:pt x="2152650" y="945243"/>
                    <a:pt x="2152650" y="945243"/>
                  </a:cubicBezTo>
                  <a:cubicBezTo>
                    <a:pt x="2172433" y="915307"/>
                    <a:pt x="2172433" y="915307"/>
                    <a:pt x="2172433" y="915307"/>
                  </a:cubicBezTo>
                  <a:cubicBezTo>
                    <a:pt x="2211999" y="895350"/>
                    <a:pt x="2211999" y="895350"/>
                    <a:pt x="2211999" y="895350"/>
                  </a:cubicBezTo>
                  <a:close/>
                  <a:moveTo>
                    <a:pt x="2507396" y="885825"/>
                  </a:moveTo>
                  <a:cubicBezTo>
                    <a:pt x="2536704" y="885825"/>
                    <a:pt x="2556242" y="915458"/>
                    <a:pt x="2575781" y="935214"/>
                  </a:cubicBezTo>
                  <a:cubicBezTo>
                    <a:pt x="2605088" y="945092"/>
                    <a:pt x="2575781" y="964847"/>
                    <a:pt x="2585550" y="984603"/>
                  </a:cubicBezTo>
                  <a:cubicBezTo>
                    <a:pt x="2595319" y="1014236"/>
                    <a:pt x="2585550" y="1043869"/>
                    <a:pt x="2575781" y="1063625"/>
                  </a:cubicBezTo>
                  <a:cubicBezTo>
                    <a:pt x="2556242" y="1063625"/>
                    <a:pt x="2536704" y="1043869"/>
                    <a:pt x="2517165" y="1033992"/>
                  </a:cubicBezTo>
                  <a:cubicBezTo>
                    <a:pt x="2526934" y="1004358"/>
                    <a:pt x="2536704" y="964847"/>
                    <a:pt x="2517165" y="945092"/>
                  </a:cubicBezTo>
                  <a:cubicBezTo>
                    <a:pt x="2507396" y="935214"/>
                    <a:pt x="2478088" y="935214"/>
                    <a:pt x="2487857" y="915458"/>
                  </a:cubicBezTo>
                  <a:cubicBezTo>
                    <a:pt x="2497627" y="905580"/>
                    <a:pt x="2497627" y="895703"/>
                    <a:pt x="2507396" y="885825"/>
                  </a:cubicBezTo>
                  <a:close/>
                  <a:moveTo>
                    <a:pt x="327960" y="883708"/>
                  </a:moveTo>
                  <a:cubicBezTo>
                    <a:pt x="331617" y="886178"/>
                    <a:pt x="334055" y="891117"/>
                    <a:pt x="334055" y="896055"/>
                  </a:cubicBezTo>
                  <a:cubicBezTo>
                    <a:pt x="363310" y="896055"/>
                    <a:pt x="382814" y="896055"/>
                    <a:pt x="402318" y="896055"/>
                  </a:cubicBezTo>
                  <a:cubicBezTo>
                    <a:pt x="421821" y="896055"/>
                    <a:pt x="402318" y="915811"/>
                    <a:pt x="412069" y="915811"/>
                  </a:cubicBezTo>
                  <a:cubicBezTo>
                    <a:pt x="402318" y="935567"/>
                    <a:pt x="441325" y="945444"/>
                    <a:pt x="421821" y="955322"/>
                  </a:cubicBezTo>
                  <a:cubicBezTo>
                    <a:pt x="392566" y="965200"/>
                    <a:pt x="353559" y="965200"/>
                    <a:pt x="334055" y="935567"/>
                  </a:cubicBezTo>
                  <a:cubicBezTo>
                    <a:pt x="324303" y="925689"/>
                    <a:pt x="304800" y="905933"/>
                    <a:pt x="314552" y="886178"/>
                  </a:cubicBezTo>
                  <a:cubicBezTo>
                    <a:pt x="319428" y="881239"/>
                    <a:pt x="324303" y="881239"/>
                    <a:pt x="327960" y="883708"/>
                  </a:cubicBezTo>
                  <a:close/>
                  <a:moveTo>
                    <a:pt x="2507030" y="855663"/>
                  </a:moveTo>
                  <a:cubicBezTo>
                    <a:pt x="2556487" y="855663"/>
                    <a:pt x="2576269" y="914884"/>
                    <a:pt x="2625726" y="934624"/>
                  </a:cubicBezTo>
                  <a:cubicBezTo>
                    <a:pt x="2625726" y="944494"/>
                    <a:pt x="2615835" y="964234"/>
                    <a:pt x="2615835" y="974104"/>
                  </a:cubicBezTo>
                  <a:cubicBezTo>
                    <a:pt x="2615835" y="1013585"/>
                    <a:pt x="2615835" y="1053065"/>
                    <a:pt x="2596052" y="1082676"/>
                  </a:cubicBezTo>
                  <a:cubicBezTo>
                    <a:pt x="2586161" y="1082676"/>
                    <a:pt x="2586161" y="1082676"/>
                    <a:pt x="2576269" y="1072806"/>
                  </a:cubicBezTo>
                  <a:cubicBezTo>
                    <a:pt x="2596052" y="1043195"/>
                    <a:pt x="2605943" y="1013585"/>
                    <a:pt x="2596052" y="983975"/>
                  </a:cubicBezTo>
                  <a:cubicBezTo>
                    <a:pt x="2596052" y="964234"/>
                    <a:pt x="2596052" y="954364"/>
                    <a:pt x="2605943" y="944494"/>
                  </a:cubicBezTo>
                  <a:cubicBezTo>
                    <a:pt x="2615835" y="934624"/>
                    <a:pt x="2596052" y="934624"/>
                    <a:pt x="2596052" y="934624"/>
                  </a:cubicBezTo>
                  <a:cubicBezTo>
                    <a:pt x="2566378" y="924754"/>
                    <a:pt x="2566378" y="885273"/>
                    <a:pt x="2536704" y="885273"/>
                  </a:cubicBezTo>
                  <a:cubicBezTo>
                    <a:pt x="2526812" y="875403"/>
                    <a:pt x="2516921" y="875403"/>
                    <a:pt x="2507030" y="875403"/>
                  </a:cubicBezTo>
                  <a:cubicBezTo>
                    <a:pt x="2497138" y="865533"/>
                    <a:pt x="2507030" y="865533"/>
                    <a:pt x="2507030" y="855663"/>
                  </a:cubicBezTo>
                  <a:close/>
                  <a:moveTo>
                    <a:pt x="569913" y="855663"/>
                  </a:moveTo>
                  <a:cubicBezTo>
                    <a:pt x="569913" y="855663"/>
                    <a:pt x="579665" y="855663"/>
                    <a:pt x="579665" y="855663"/>
                  </a:cubicBezTo>
                  <a:cubicBezTo>
                    <a:pt x="599168" y="865585"/>
                    <a:pt x="608920" y="875507"/>
                    <a:pt x="618672" y="895350"/>
                  </a:cubicBezTo>
                  <a:cubicBezTo>
                    <a:pt x="628424" y="905272"/>
                    <a:pt x="628424" y="915194"/>
                    <a:pt x="638176" y="935038"/>
                  </a:cubicBezTo>
                  <a:cubicBezTo>
                    <a:pt x="628424" y="935038"/>
                    <a:pt x="628424" y="935038"/>
                    <a:pt x="628424" y="935038"/>
                  </a:cubicBezTo>
                  <a:cubicBezTo>
                    <a:pt x="618672" y="915194"/>
                    <a:pt x="618672" y="885428"/>
                    <a:pt x="599168" y="885428"/>
                  </a:cubicBezTo>
                  <a:cubicBezTo>
                    <a:pt x="579665" y="875507"/>
                    <a:pt x="569913" y="875507"/>
                    <a:pt x="569913" y="855663"/>
                  </a:cubicBezTo>
                  <a:close/>
                  <a:moveTo>
                    <a:pt x="2082205" y="853622"/>
                  </a:moveTo>
                  <a:cubicBezTo>
                    <a:pt x="2090818" y="853622"/>
                    <a:pt x="2098199" y="856117"/>
                    <a:pt x="2103121" y="866095"/>
                  </a:cubicBezTo>
                  <a:cubicBezTo>
                    <a:pt x="2112963" y="886052"/>
                    <a:pt x="2093278" y="896031"/>
                    <a:pt x="2083436" y="896031"/>
                  </a:cubicBezTo>
                  <a:cubicBezTo>
                    <a:pt x="2063751" y="915988"/>
                    <a:pt x="2044066" y="915988"/>
                    <a:pt x="2024381" y="915988"/>
                  </a:cubicBezTo>
                  <a:cubicBezTo>
                    <a:pt x="2014538" y="915988"/>
                    <a:pt x="2014538" y="915988"/>
                    <a:pt x="2014538" y="906009"/>
                  </a:cubicBezTo>
                  <a:cubicBezTo>
                    <a:pt x="2024381" y="896031"/>
                    <a:pt x="2044066" y="876074"/>
                    <a:pt x="2053908" y="856116"/>
                  </a:cubicBezTo>
                  <a:cubicBezTo>
                    <a:pt x="2063751" y="856116"/>
                    <a:pt x="2073593" y="853622"/>
                    <a:pt x="2082205" y="853622"/>
                  </a:cubicBezTo>
                  <a:close/>
                  <a:moveTo>
                    <a:pt x="2222501" y="846138"/>
                  </a:moveTo>
                  <a:cubicBezTo>
                    <a:pt x="2222501" y="846138"/>
                    <a:pt x="2222501" y="865717"/>
                    <a:pt x="2222501" y="865717"/>
                  </a:cubicBezTo>
                  <a:cubicBezTo>
                    <a:pt x="2202657" y="895086"/>
                    <a:pt x="2162970" y="904876"/>
                    <a:pt x="2133204" y="904876"/>
                  </a:cubicBezTo>
                  <a:cubicBezTo>
                    <a:pt x="2123282" y="904876"/>
                    <a:pt x="2113360" y="904876"/>
                    <a:pt x="2103438" y="895086"/>
                  </a:cubicBezTo>
                  <a:cubicBezTo>
                    <a:pt x="2103438" y="895086"/>
                    <a:pt x="2113360" y="885297"/>
                    <a:pt x="2113360" y="885297"/>
                  </a:cubicBezTo>
                  <a:cubicBezTo>
                    <a:pt x="2133204" y="885297"/>
                    <a:pt x="2162970" y="895086"/>
                    <a:pt x="2182814" y="875507"/>
                  </a:cubicBezTo>
                  <a:cubicBezTo>
                    <a:pt x="2182814" y="865717"/>
                    <a:pt x="2202657" y="855928"/>
                    <a:pt x="2222501" y="846138"/>
                  </a:cubicBezTo>
                  <a:close/>
                  <a:moveTo>
                    <a:pt x="432532" y="836613"/>
                  </a:moveTo>
                  <a:cubicBezTo>
                    <a:pt x="461840" y="836613"/>
                    <a:pt x="481379" y="856368"/>
                    <a:pt x="510686" y="876124"/>
                  </a:cubicBezTo>
                  <a:cubicBezTo>
                    <a:pt x="530225" y="895880"/>
                    <a:pt x="530225" y="895880"/>
                    <a:pt x="530225" y="895880"/>
                  </a:cubicBezTo>
                  <a:cubicBezTo>
                    <a:pt x="510686" y="886002"/>
                    <a:pt x="491148" y="866246"/>
                    <a:pt x="471609" y="866246"/>
                  </a:cubicBezTo>
                  <a:cubicBezTo>
                    <a:pt x="461840" y="866246"/>
                    <a:pt x="452071" y="866246"/>
                    <a:pt x="452071" y="876124"/>
                  </a:cubicBezTo>
                  <a:cubicBezTo>
                    <a:pt x="452071" y="895880"/>
                    <a:pt x="481379" y="895880"/>
                    <a:pt x="500917" y="905757"/>
                  </a:cubicBezTo>
                  <a:cubicBezTo>
                    <a:pt x="500917" y="905757"/>
                    <a:pt x="510686" y="905757"/>
                    <a:pt x="510686" y="915635"/>
                  </a:cubicBezTo>
                  <a:cubicBezTo>
                    <a:pt x="481379" y="925513"/>
                    <a:pt x="442302" y="905757"/>
                    <a:pt x="422763" y="895880"/>
                  </a:cubicBezTo>
                  <a:cubicBezTo>
                    <a:pt x="412994" y="886002"/>
                    <a:pt x="403225" y="876124"/>
                    <a:pt x="403225" y="856368"/>
                  </a:cubicBezTo>
                  <a:cubicBezTo>
                    <a:pt x="412994" y="846491"/>
                    <a:pt x="422763" y="836613"/>
                    <a:pt x="432532" y="836613"/>
                  </a:cubicBezTo>
                  <a:close/>
                  <a:moveTo>
                    <a:pt x="2053999" y="806450"/>
                  </a:moveTo>
                  <a:cubicBezTo>
                    <a:pt x="2063751" y="826294"/>
                    <a:pt x="2024744" y="826294"/>
                    <a:pt x="2024744" y="846137"/>
                  </a:cubicBezTo>
                  <a:cubicBezTo>
                    <a:pt x="2014992" y="856059"/>
                    <a:pt x="2024744" y="885825"/>
                    <a:pt x="2005240" y="885825"/>
                  </a:cubicBezTo>
                  <a:cubicBezTo>
                    <a:pt x="1995488" y="865981"/>
                    <a:pt x="2024744" y="846137"/>
                    <a:pt x="2024744" y="826294"/>
                  </a:cubicBezTo>
                  <a:cubicBezTo>
                    <a:pt x="2034496" y="816372"/>
                    <a:pt x="2044248" y="806450"/>
                    <a:pt x="2053999" y="806450"/>
                  </a:cubicBezTo>
                  <a:close/>
                  <a:moveTo>
                    <a:pt x="501386" y="806450"/>
                  </a:moveTo>
                  <a:cubicBezTo>
                    <a:pt x="530754" y="826205"/>
                    <a:pt x="560123" y="855839"/>
                    <a:pt x="569913" y="885472"/>
                  </a:cubicBezTo>
                  <a:cubicBezTo>
                    <a:pt x="560123" y="885472"/>
                    <a:pt x="540544" y="895350"/>
                    <a:pt x="540544" y="875594"/>
                  </a:cubicBezTo>
                  <a:cubicBezTo>
                    <a:pt x="540544" y="865717"/>
                    <a:pt x="530754" y="845961"/>
                    <a:pt x="511175" y="845961"/>
                  </a:cubicBezTo>
                  <a:cubicBezTo>
                    <a:pt x="491596" y="855839"/>
                    <a:pt x="481807" y="836083"/>
                    <a:pt x="472017" y="836083"/>
                  </a:cubicBezTo>
                  <a:cubicBezTo>
                    <a:pt x="462227" y="836083"/>
                    <a:pt x="452438" y="826205"/>
                    <a:pt x="462227" y="816328"/>
                  </a:cubicBezTo>
                  <a:cubicBezTo>
                    <a:pt x="472017" y="806450"/>
                    <a:pt x="491596" y="806450"/>
                    <a:pt x="501386" y="806450"/>
                  </a:cubicBezTo>
                  <a:close/>
                  <a:moveTo>
                    <a:pt x="603846" y="804343"/>
                  </a:moveTo>
                  <a:cubicBezTo>
                    <a:pt x="618729" y="806198"/>
                    <a:pt x="633611" y="819181"/>
                    <a:pt x="648494" y="826599"/>
                  </a:cubicBezTo>
                  <a:cubicBezTo>
                    <a:pt x="658416" y="856273"/>
                    <a:pt x="668338" y="895839"/>
                    <a:pt x="658416" y="915621"/>
                  </a:cubicBezTo>
                  <a:cubicBezTo>
                    <a:pt x="648494" y="925513"/>
                    <a:pt x="648494" y="925513"/>
                    <a:pt x="648494" y="925513"/>
                  </a:cubicBezTo>
                  <a:cubicBezTo>
                    <a:pt x="638572" y="895839"/>
                    <a:pt x="628650" y="866165"/>
                    <a:pt x="598885" y="856273"/>
                  </a:cubicBezTo>
                  <a:cubicBezTo>
                    <a:pt x="598885" y="836490"/>
                    <a:pt x="588963" y="816708"/>
                    <a:pt x="588963" y="806816"/>
                  </a:cubicBezTo>
                  <a:cubicBezTo>
                    <a:pt x="593924" y="804344"/>
                    <a:pt x="598885" y="803725"/>
                    <a:pt x="603846" y="804343"/>
                  </a:cubicBezTo>
                  <a:close/>
                  <a:moveTo>
                    <a:pt x="2330186" y="796925"/>
                  </a:moveTo>
                  <a:cubicBezTo>
                    <a:pt x="2339975" y="796925"/>
                    <a:pt x="2339975" y="816610"/>
                    <a:pt x="2339975" y="826452"/>
                  </a:cubicBezTo>
                  <a:cubicBezTo>
                    <a:pt x="2339975" y="846137"/>
                    <a:pt x="2320396" y="875665"/>
                    <a:pt x="2300817" y="885507"/>
                  </a:cubicBezTo>
                  <a:cubicBezTo>
                    <a:pt x="2281238" y="895350"/>
                    <a:pt x="2251869" y="895350"/>
                    <a:pt x="2222500" y="885507"/>
                  </a:cubicBezTo>
                  <a:cubicBezTo>
                    <a:pt x="2222500" y="875665"/>
                    <a:pt x="2232290" y="875665"/>
                    <a:pt x="2232290" y="865822"/>
                  </a:cubicBezTo>
                  <a:cubicBezTo>
                    <a:pt x="2242079" y="846137"/>
                    <a:pt x="2222500" y="836295"/>
                    <a:pt x="2242079" y="826452"/>
                  </a:cubicBezTo>
                  <a:cubicBezTo>
                    <a:pt x="2271448" y="816610"/>
                    <a:pt x="2300817" y="816610"/>
                    <a:pt x="2330186" y="796925"/>
                  </a:cubicBezTo>
                  <a:close/>
                  <a:moveTo>
                    <a:pt x="2202090" y="768350"/>
                  </a:moveTo>
                  <a:cubicBezTo>
                    <a:pt x="2221821" y="768350"/>
                    <a:pt x="2231686" y="778192"/>
                    <a:pt x="2231686" y="788035"/>
                  </a:cubicBezTo>
                  <a:cubicBezTo>
                    <a:pt x="2241551" y="817562"/>
                    <a:pt x="2211956" y="827405"/>
                    <a:pt x="2192225" y="847090"/>
                  </a:cubicBezTo>
                  <a:cubicBezTo>
                    <a:pt x="2182360" y="847090"/>
                    <a:pt x="2172495" y="856932"/>
                    <a:pt x="2152764" y="856932"/>
                  </a:cubicBezTo>
                  <a:cubicBezTo>
                    <a:pt x="2142899" y="866775"/>
                    <a:pt x="2133034" y="866775"/>
                    <a:pt x="2123169" y="866775"/>
                  </a:cubicBezTo>
                  <a:cubicBezTo>
                    <a:pt x="2123169" y="856932"/>
                    <a:pt x="2123169" y="856932"/>
                    <a:pt x="2123169" y="856932"/>
                  </a:cubicBezTo>
                  <a:cubicBezTo>
                    <a:pt x="2142899" y="847090"/>
                    <a:pt x="2172495" y="847090"/>
                    <a:pt x="2192225" y="817562"/>
                  </a:cubicBezTo>
                  <a:cubicBezTo>
                    <a:pt x="2192225" y="807720"/>
                    <a:pt x="2192225" y="797877"/>
                    <a:pt x="2182360" y="797877"/>
                  </a:cubicBezTo>
                  <a:cubicBezTo>
                    <a:pt x="2152764" y="807720"/>
                    <a:pt x="2133034" y="827405"/>
                    <a:pt x="2113303" y="847090"/>
                  </a:cubicBezTo>
                  <a:cubicBezTo>
                    <a:pt x="2113303" y="847090"/>
                    <a:pt x="2103438" y="847090"/>
                    <a:pt x="2103438" y="837247"/>
                  </a:cubicBezTo>
                  <a:cubicBezTo>
                    <a:pt x="2133034" y="807720"/>
                    <a:pt x="2162630" y="778192"/>
                    <a:pt x="2202090" y="768350"/>
                  </a:cubicBezTo>
                  <a:close/>
                  <a:moveTo>
                    <a:pt x="347362" y="762631"/>
                  </a:moveTo>
                  <a:cubicBezTo>
                    <a:pt x="377882" y="766783"/>
                    <a:pt x="400079" y="794465"/>
                    <a:pt x="422276" y="816611"/>
                  </a:cubicBezTo>
                  <a:cubicBezTo>
                    <a:pt x="422276" y="826453"/>
                    <a:pt x="412411" y="826453"/>
                    <a:pt x="402545" y="836296"/>
                  </a:cubicBezTo>
                  <a:cubicBezTo>
                    <a:pt x="392680" y="846138"/>
                    <a:pt x="392680" y="855981"/>
                    <a:pt x="392680" y="865823"/>
                  </a:cubicBezTo>
                  <a:cubicBezTo>
                    <a:pt x="392680" y="875666"/>
                    <a:pt x="392680" y="875666"/>
                    <a:pt x="392680" y="885508"/>
                  </a:cubicBezTo>
                  <a:cubicBezTo>
                    <a:pt x="363084" y="895351"/>
                    <a:pt x="333489" y="875666"/>
                    <a:pt x="303893" y="865823"/>
                  </a:cubicBezTo>
                  <a:cubicBezTo>
                    <a:pt x="294028" y="846138"/>
                    <a:pt x="284163" y="836296"/>
                    <a:pt x="294028" y="816611"/>
                  </a:cubicBezTo>
                  <a:cubicBezTo>
                    <a:pt x="294028" y="796926"/>
                    <a:pt x="303893" y="787083"/>
                    <a:pt x="313758" y="767398"/>
                  </a:cubicBezTo>
                  <a:cubicBezTo>
                    <a:pt x="326090" y="762477"/>
                    <a:pt x="337188" y="761246"/>
                    <a:pt x="347362" y="762631"/>
                  </a:cubicBezTo>
                  <a:close/>
                  <a:moveTo>
                    <a:pt x="2025198" y="757238"/>
                  </a:moveTo>
                  <a:cubicBezTo>
                    <a:pt x="2034949" y="757238"/>
                    <a:pt x="2034949" y="757238"/>
                    <a:pt x="2034949" y="767160"/>
                  </a:cubicBezTo>
                  <a:cubicBezTo>
                    <a:pt x="2044701" y="787004"/>
                    <a:pt x="2025198" y="806847"/>
                    <a:pt x="2005694" y="826691"/>
                  </a:cubicBezTo>
                  <a:cubicBezTo>
                    <a:pt x="1995942" y="846535"/>
                    <a:pt x="1995942" y="866379"/>
                    <a:pt x="1995942" y="876301"/>
                  </a:cubicBezTo>
                  <a:cubicBezTo>
                    <a:pt x="1976438" y="866379"/>
                    <a:pt x="1986190" y="836613"/>
                    <a:pt x="1986190" y="826691"/>
                  </a:cubicBezTo>
                  <a:cubicBezTo>
                    <a:pt x="1986190" y="796926"/>
                    <a:pt x="2005694" y="767160"/>
                    <a:pt x="2025198" y="757238"/>
                  </a:cubicBezTo>
                  <a:close/>
                  <a:moveTo>
                    <a:pt x="2143126" y="747713"/>
                  </a:moveTo>
                  <a:cubicBezTo>
                    <a:pt x="2153047" y="747713"/>
                    <a:pt x="2172891" y="747713"/>
                    <a:pt x="2182813" y="757555"/>
                  </a:cubicBezTo>
                  <a:cubicBezTo>
                    <a:pt x="2172891" y="767398"/>
                    <a:pt x="2162969" y="777240"/>
                    <a:pt x="2153047" y="777240"/>
                  </a:cubicBezTo>
                  <a:cubicBezTo>
                    <a:pt x="2123282" y="777240"/>
                    <a:pt x="2103438" y="796925"/>
                    <a:pt x="2093516" y="816610"/>
                  </a:cubicBezTo>
                  <a:cubicBezTo>
                    <a:pt x="2093516" y="826453"/>
                    <a:pt x="2083594" y="826453"/>
                    <a:pt x="2083594" y="836295"/>
                  </a:cubicBezTo>
                  <a:cubicBezTo>
                    <a:pt x="2073672" y="846138"/>
                    <a:pt x="2073672" y="836295"/>
                    <a:pt x="2063750" y="846138"/>
                  </a:cubicBezTo>
                  <a:cubicBezTo>
                    <a:pt x="2063750" y="836295"/>
                    <a:pt x="2063750" y="826453"/>
                    <a:pt x="2063750" y="816610"/>
                  </a:cubicBezTo>
                  <a:cubicBezTo>
                    <a:pt x="2083594" y="787083"/>
                    <a:pt x="2103438" y="747713"/>
                    <a:pt x="2143126" y="747713"/>
                  </a:cubicBezTo>
                  <a:close/>
                  <a:moveTo>
                    <a:pt x="510540" y="738188"/>
                  </a:moveTo>
                  <a:cubicBezTo>
                    <a:pt x="530225" y="748002"/>
                    <a:pt x="540068" y="757815"/>
                    <a:pt x="559753" y="767629"/>
                  </a:cubicBezTo>
                  <a:cubicBezTo>
                    <a:pt x="569595" y="787256"/>
                    <a:pt x="579438" y="816697"/>
                    <a:pt x="579438" y="836324"/>
                  </a:cubicBezTo>
                  <a:cubicBezTo>
                    <a:pt x="569595" y="846138"/>
                    <a:pt x="549910" y="836324"/>
                    <a:pt x="540068" y="826511"/>
                  </a:cubicBezTo>
                  <a:cubicBezTo>
                    <a:pt x="530225" y="816697"/>
                    <a:pt x="520383" y="806883"/>
                    <a:pt x="510540" y="797070"/>
                  </a:cubicBezTo>
                  <a:cubicBezTo>
                    <a:pt x="500698" y="787256"/>
                    <a:pt x="500698" y="767629"/>
                    <a:pt x="481013" y="757815"/>
                  </a:cubicBezTo>
                  <a:cubicBezTo>
                    <a:pt x="490855" y="748002"/>
                    <a:pt x="500698" y="738188"/>
                    <a:pt x="510540" y="738188"/>
                  </a:cubicBezTo>
                  <a:close/>
                  <a:moveTo>
                    <a:pt x="408721" y="731441"/>
                  </a:moveTo>
                  <a:cubicBezTo>
                    <a:pt x="427038" y="731441"/>
                    <a:pt x="446576" y="738823"/>
                    <a:pt x="461230" y="748665"/>
                  </a:cubicBezTo>
                  <a:cubicBezTo>
                    <a:pt x="480769" y="758508"/>
                    <a:pt x="490538" y="778193"/>
                    <a:pt x="490538" y="788035"/>
                  </a:cubicBezTo>
                  <a:cubicBezTo>
                    <a:pt x="480769" y="797878"/>
                    <a:pt x="470999" y="797878"/>
                    <a:pt x="461230" y="807720"/>
                  </a:cubicBezTo>
                  <a:cubicBezTo>
                    <a:pt x="441692" y="817563"/>
                    <a:pt x="441692" y="817563"/>
                    <a:pt x="441692" y="817563"/>
                  </a:cubicBezTo>
                  <a:cubicBezTo>
                    <a:pt x="422153" y="797878"/>
                    <a:pt x="402615" y="768350"/>
                    <a:pt x="373307" y="758508"/>
                  </a:cubicBezTo>
                  <a:cubicBezTo>
                    <a:pt x="363538" y="758508"/>
                    <a:pt x="363538" y="758508"/>
                    <a:pt x="363538" y="758508"/>
                  </a:cubicBezTo>
                  <a:cubicBezTo>
                    <a:pt x="373307" y="738823"/>
                    <a:pt x="390403" y="731441"/>
                    <a:pt x="408721" y="731441"/>
                  </a:cubicBezTo>
                  <a:close/>
                  <a:moveTo>
                    <a:pt x="2290310" y="698500"/>
                  </a:moveTo>
                  <a:cubicBezTo>
                    <a:pt x="2319906" y="698500"/>
                    <a:pt x="2339636" y="718127"/>
                    <a:pt x="2339636" y="737754"/>
                  </a:cubicBezTo>
                  <a:cubicBezTo>
                    <a:pt x="2349501" y="757382"/>
                    <a:pt x="2329771" y="786823"/>
                    <a:pt x="2310040" y="796636"/>
                  </a:cubicBezTo>
                  <a:cubicBezTo>
                    <a:pt x="2290310" y="796636"/>
                    <a:pt x="2270580" y="806450"/>
                    <a:pt x="2250849" y="806450"/>
                  </a:cubicBezTo>
                  <a:cubicBezTo>
                    <a:pt x="2250849" y="796636"/>
                    <a:pt x="2250849" y="786823"/>
                    <a:pt x="2240984" y="777009"/>
                  </a:cubicBezTo>
                  <a:cubicBezTo>
                    <a:pt x="2240984" y="767195"/>
                    <a:pt x="2231119" y="757382"/>
                    <a:pt x="2221253" y="757382"/>
                  </a:cubicBezTo>
                  <a:cubicBezTo>
                    <a:pt x="2211388" y="747568"/>
                    <a:pt x="2211388" y="747568"/>
                    <a:pt x="2211388" y="747568"/>
                  </a:cubicBezTo>
                  <a:cubicBezTo>
                    <a:pt x="2231119" y="718127"/>
                    <a:pt x="2260714" y="698500"/>
                    <a:pt x="2290310" y="698500"/>
                  </a:cubicBezTo>
                  <a:close/>
                  <a:moveTo>
                    <a:pt x="2143125" y="679450"/>
                  </a:moveTo>
                  <a:cubicBezTo>
                    <a:pt x="2143125" y="689264"/>
                    <a:pt x="2143125" y="689264"/>
                    <a:pt x="2143125" y="689264"/>
                  </a:cubicBezTo>
                  <a:cubicBezTo>
                    <a:pt x="2133283" y="699077"/>
                    <a:pt x="2123440" y="718704"/>
                    <a:pt x="2113598" y="748145"/>
                  </a:cubicBezTo>
                  <a:cubicBezTo>
                    <a:pt x="2084070" y="757959"/>
                    <a:pt x="2084070" y="787400"/>
                    <a:pt x="2054543" y="787400"/>
                  </a:cubicBezTo>
                  <a:cubicBezTo>
                    <a:pt x="2044700" y="777586"/>
                    <a:pt x="2054543" y="767773"/>
                    <a:pt x="2054543" y="748145"/>
                  </a:cubicBezTo>
                  <a:cubicBezTo>
                    <a:pt x="2054543" y="728518"/>
                    <a:pt x="2064385" y="708891"/>
                    <a:pt x="2084070" y="699077"/>
                  </a:cubicBezTo>
                  <a:cubicBezTo>
                    <a:pt x="2093913" y="679450"/>
                    <a:pt x="2113598" y="679450"/>
                    <a:pt x="2143125" y="679450"/>
                  </a:cubicBezTo>
                  <a:close/>
                  <a:moveTo>
                    <a:pt x="2183668" y="667456"/>
                  </a:moveTo>
                  <a:cubicBezTo>
                    <a:pt x="2194658" y="663752"/>
                    <a:pt x="2206869" y="663752"/>
                    <a:pt x="2221523" y="668691"/>
                  </a:cubicBezTo>
                  <a:cubicBezTo>
                    <a:pt x="2231293" y="668691"/>
                    <a:pt x="2241062" y="678568"/>
                    <a:pt x="2260600" y="688446"/>
                  </a:cubicBezTo>
                  <a:cubicBezTo>
                    <a:pt x="2231293" y="708202"/>
                    <a:pt x="2211754" y="727957"/>
                    <a:pt x="2201985" y="747713"/>
                  </a:cubicBezTo>
                  <a:cubicBezTo>
                    <a:pt x="2182446" y="747713"/>
                    <a:pt x="2162908" y="727957"/>
                    <a:pt x="2133600" y="737835"/>
                  </a:cubicBezTo>
                  <a:cubicBezTo>
                    <a:pt x="2133600" y="718080"/>
                    <a:pt x="2153139" y="698324"/>
                    <a:pt x="2153139" y="688446"/>
                  </a:cubicBezTo>
                  <a:cubicBezTo>
                    <a:pt x="2162908" y="678568"/>
                    <a:pt x="2172677" y="671160"/>
                    <a:pt x="2183668" y="667456"/>
                  </a:cubicBezTo>
                  <a:close/>
                  <a:moveTo>
                    <a:pt x="755990" y="649288"/>
                  </a:moveTo>
                  <a:cubicBezTo>
                    <a:pt x="795451" y="649288"/>
                    <a:pt x="795451" y="649288"/>
                    <a:pt x="795451" y="649288"/>
                  </a:cubicBezTo>
                  <a:cubicBezTo>
                    <a:pt x="815181" y="668867"/>
                    <a:pt x="854642" y="668867"/>
                    <a:pt x="884238" y="678657"/>
                  </a:cubicBezTo>
                  <a:cubicBezTo>
                    <a:pt x="864507" y="698236"/>
                    <a:pt x="844777" y="708026"/>
                    <a:pt x="825046" y="698236"/>
                  </a:cubicBezTo>
                  <a:cubicBezTo>
                    <a:pt x="805316" y="698236"/>
                    <a:pt x="785586" y="688447"/>
                    <a:pt x="765855" y="668867"/>
                  </a:cubicBezTo>
                  <a:cubicBezTo>
                    <a:pt x="765855" y="659078"/>
                    <a:pt x="746125" y="659078"/>
                    <a:pt x="755990" y="649288"/>
                  </a:cubicBezTo>
                  <a:close/>
                  <a:moveTo>
                    <a:pt x="795626" y="606312"/>
                  </a:moveTo>
                  <a:cubicBezTo>
                    <a:pt x="798080" y="607559"/>
                    <a:pt x="800533" y="610053"/>
                    <a:pt x="805440" y="610053"/>
                  </a:cubicBezTo>
                  <a:cubicBezTo>
                    <a:pt x="815254" y="620032"/>
                    <a:pt x="825067" y="630011"/>
                    <a:pt x="844695" y="639989"/>
                  </a:cubicBezTo>
                  <a:cubicBezTo>
                    <a:pt x="864322" y="649968"/>
                    <a:pt x="883949" y="649968"/>
                    <a:pt x="893763" y="669925"/>
                  </a:cubicBezTo>
                  <a:cubicBezTo>
                    <a:pt x="864322" y="669925"/>
                    <a:pt x="834881" y="659946"/>
                    <a:pt x="815254" y="649968"/>
                  </a:cubicBezTo>
                  <a:cubicBezTo>
                    <a:pt x="805440" y="639989"/>
                    <a:pt x="785813" y="630011"/>
                    <a:pt x="785813" y="610053"/>
                  </a:cubicBezTo>
                  <a:cubicBezTo>
                    <a:pt x="790720" y="605064"/>
                    <a:pt x="793173" y="605064"/>
                    <a:pt x="795626" y="606312"/>
                  </a:cubicBezTo>
                  <a:close/>
                  <a:moveTo>
                    <a:pt x="392623" y="600075"/>
                  </a:moveTo>
                  <a:cubicBezTo>
                    <a:pt x="451644" y="600075"/>
                    <a:pt x="510665" y="619760"/>
                    <a:pt x="550013" y="659130"/>
                  </a:cubicBezTo>
                  <a:cubicBezTo>
                    <a:pt x="559849" y="668972"/>
                    <a:pt x="559849" y="678815"/>
                    <a:pt x="579523" y="678815"/>
                  </a:cubicBezTo>
                  <a:cubicBezTo>
                    <a:pt x="628707" y="728027"/>
                    <a:pt x="677892" y="767398"/>
                    <a:pt x="727076" y="816610"/>
                  </a:cubicBezTo>
                  <a:cubicBezTo>
                    <a:pt x="727076" y="826453"/>
                    <a:pt x="727076" y="826453"/>
                    <a:pt x="717239" y="836295"/>
                  </a:cubicBezTo>
                  <a:cubicBezTo>
                    <a:pt x="687728" y="816610"/>
                    <a:pt x="658218" y="787083"/>
                    <a:pt x="628707" y="767398"/>
                  </a:cubicBezTo>
                  <a:cubicBezTo>
                    <a:pt x="589360" y="737870"/>
                    <a:pt x="550013" y="698500"/>
                    <a:pt x="490992" y="688657"/>
                  </a:cubicBezTo>
                  <a:cubicBezTo>
                    <a:pt x="490992" y="678815"/>
                    <a:pt x="490992" y="678815"/>
                    <a:pt x="490992" y="678815"/>
                  </a:cubicBezTo>
                  <a:cubicBezTo>
                    <a:pt x="412297" y="668972"/>
                    <a:pt x="363113" y="708342"/>
                    <a:pt x="304092" y="737870"/>
                  </a:cubicBezTo>
                  <a:cubicBezTo>
                    <a:pt x="294255" y="747713"/>
                    <a:pt x="274581" y="747713"/>
                    <a:pt x="274581" y="757555"/>
                  </a:cubicBezTo>
                  <a:cubicBezTo>
                    <a:pt x="264744" y="757555"/>
                    <a:pt x="254907" y="757555"/>
                    <a:pt x="245071" y="767398"/>
                  </a:cubicBezTo>
                  <a:cubicBezTo>
                    <a:pt x="264744" y="846138"/>
                    <a:pt x="245071" y="934720"/>
                    <a:pt x="304092" y="1003618"/>
                  </a:cubicBezTo>
                  <a:cubicBezTo>
                    <a:pt x="313929" y="1013460"/>
                    <a:pt x="323765" y="1033145"/>
                    <a:pt x="343439" y="1033145"/>
                  </a:cubicBezTo>
                  <a:cubicBezTo>
                    <a:pt x="363113" y="1052830"/>
                    <a:pt x="392623" y="1052830"/>
                    <a:pt x="422134" y="1062673"/>
                  </a:cubicBezTo>
                  <a:cubicBezTo>
                    <a:pt x="471318" y="1082358"/>
                    <a:pt x="520502" y="1092200"/>
                    <a:pt x="569686" y="1102043"/>
                  </a:cubicBezTo>
                  <a:cubicBezTo>
                    <a:pt x="579523" y="1111885"/>
                    <a:pt x="569686" y="1131570"/>
                    <a:pt x="569686" y="1141413"/>
                  </a:cubicBezTo>
                  <a:cubicBezTo>
                    <a:pt x="461481" y="1111885"/>
                    <a:pt x="353276" y="1102043"/>
                    <a:pt x="264744" y="1052830"/>
                  </a:cubicBezTo>
                  <a:cubicBezTo>
                    <a:pt x="195886" y="1023303"/>
                    <a:pt x="176213" y="944563"/>
                    <a:pt x="176213" y="865823"/>
                  </a:cubicBezTo>
                  <a:cubicBezTo>
                    <a:pt x="176213" y="855980"/>
                    <a:pt x="176213" y="846138"/>
                    <a:pt x="176213" y="846138"/>
                  </a:cubicBezTo>
                  <a:cubicBezTo>
                    <a:pt x="176213" y="806768"/>
                    <a:pt x="176213" y="767398"/>
                    <a:pt x="176213" y="737870"/>
                  </a:cubicBezTo>
                  <a:cubicBezTo>
                    <a:pt x="186050" y="728027"/>
                    <a:pt x="195886" y="728027"/>
                    <a:pt x="195886" y="718185"/>
                  </a:cubicBezTo>
                  <a:cubicBezTo>
                    <a:pt x="225397" y="688657"/>
                    <a:pt x="254907" y="668972"/>
                    <a:pt x="284418" y="649287"/>
                  </a:cubicBezTo>
                  <a:cubicBezTo>
                    <a:pt x="304092" y="639445"/>
                    <a:pt x="323765" y="619760"/>
                    <a:pt x="343439" y="619760"/>
                  </a:cubicBezTo>
                  <a:cubicBezTo>
                    <a:pt x="353276" y="600075"/>
                    <a:pt x="372950" y="600075"/>
                    <a:pt x="392623" y="600075"/>
                  </a:cubicBezTo>
                  <a:close/>
                  <a:moveTo>
                    <a:pt x="1859496" y="592405"/>
                  </a:moveTo>
                  <a:cubicBezTo>
                    <a:pt x="1862907" y="593328"/>
                    <a:pt x="1866008" y="595789"/>
                    <a:pt x="1868488" y="600710"/>
                  </a:cubicBezTo>
                  <a:cubicBezTo>
                    <a:pt x="1858566" y="620395"/>
                    <a:pt x="1858566" y="640080"/>
                    <a:pt x="1838722" y="649922"/>
                  </a:cubicBezTo>
                  <a:cubicBezTo>
                    <a:pt x="1818879" y="669607"/>
                    <a:pt x="1789113" y="679450"/>
                    <a:pt x="1759347" y="669607"/>
                  </a:cubicBezTo>
                  <a:cubicBezTo>
                    <a:pt x="1749425" y="659765"/>
                    <a:pt x="1749425" y="659765"/>
                    <a:pt x="1749425" y="659765"/>
                  </a:cubicBezTo>
                  <a:cubicBezTo>
                    <a:pt x="1759347" y="640080"/>
                    <a:pt x="1779191" y="649922"/>
                    <a:pt x="1789113" y="630237"/>
                  </a:cubicBezTo>
                  <a:cubicBezTo>
                    <a:pt x="1808957" y="620395"/>
                    <a:pt x="1818879" y="610552"/>
                    <a:pt x="1828801" y="600710"/>
                  </a:cubicBezTo>
                  <a:cubicBezTo>
                    <a:pt x="1836242" y="600710"/>
                    <a:pt x="1849264" y="589637"/>
                    <a:pt x="1859496" y="592405"/>
                  </a:cubicBezTo>
                  <a:close/>
                  <a:moveTo>
                    <a:pt x="864053" y="581025"/>
                  </a:moveTo>
                  <a:cubicBezTo>
                    <a:pt x="874032" y="581025"/>
                    <a:pt x="884010" y="581025"/>
                    <a:pt x="884010" y="581025"/>
                  </a:cubicBezTo>
                  <a:cubicBezTo>
                    <a:pt x="913946" y="600472"/>
                    <a:pt x="913946" y="629642"/>
                    <a:pt x="913946" y="649089"/>
                  </a:cubicBezTo>
                  <a:cubicBezTo>
                    <a:pt x="913946" y="649089"/>
                    <a:pt x="923925" y="658813"/>
                    <a:pt x="913946" y="658813"/>
                  </a:cubicBezTo>
                  <a:cubicBezTo>
                    <a:pt x="893989" y="639366"/>
                    <a:pt x="854075" y="619919"/>
                    <a:pt x="864053" y="581025"/>
                  </a:cubicBezTo>
                  <a:close/>
                  <a:moveTo>
                    <a:pt x="1819275" y="571500"/>
                  </a:moveTo>
                  <a:cubicBezTo>
                    <a:pt x="1819275" y="571500"/>
                    <a:pt x="1819275" y="581252"/>
                    <a:pt x="1819275" y="581252"/>
                  </a:cubicBezTo>
                  <a:cubicBezTo>
                    <a:pt x="1809353" y="610507"/>
                    <a:pt x="1769666" y="630011"/>
                    <a:pt x="1739900" y="639763"/>
                  </a:cubicBezTo>
                  <a:cubicBezTo>
                    <a:pt x="1749822" y="610507"/>
                    <a:pt x="1779588" y="620259"/>
                    <a:pt x="1799431" y="591004"/>
                  </a:cubicBezTo>
                  <a:cubicBezTo>
                    <a:pt x="1799431" y="581252"/>
                    <a:pt x="1799431" y="571500"/>
                    <a:pt x="1819275" y="571500"/>
                  </a:cubicBezTo>
                  <a:close/>
                  <a:moveTo>
                    <a:pt x="1759744" y="541337"/>
                  </a:moveTo>
                  <a:cubicBezTo>
                    <a:pt x="1759744" y="541337"/>
                    <a:pt x="1769666" y="541337"/>
                    <a:pt x="1769666" y="551179"/>
                  </a:cubicBezTo>
                  <a:cubicBezTo>
                    <a:pt x="1779588" y="590549"/>
                    <a:pt x="1739901" y="610234"/>
                    <a:pt x="1720057" y="639762"/>
                  </a:cubicBezTo>
                  <a:cubicBezTo>
                    <a:pt x="1710135" y="639762"/>
                    <a:pt x="1710135" y="629919"/>
                    <a:pt x="1700213" y="629919"/>
                  </a:cubicBezTo>
                  <a:cubicBezTo>
                    <a:pt x="1710135" y="590549"/>
                    <a:pt x="1710135" y="551179"/>
                    <a:pt x="1759744" y="541337"/>
                  </a:cubicBezTo>
                  <a:close/>
                  <a:moveTo>
                    <a:pt x="683940" y="538866"/>
                  </a:moveTo>
                  <a:cubicBezTo>
                    <a:pt x="688529" y="539786"/>
                    <a:pt x="690364" y="548986"/>
                    <a:pt x="697707" y="541626"/>
                  </a:cubicBezTo>
                  <a:cubicBezTo>
                    <a:pt x="717286" y="551439"/>
                    <a:pt x="727075" y="551439"/>
                    <a:pt x="746654" y="551439"/>
                  </a:cubicBezTo>
                  <a:cubicBezTo>
                    <a:pt x="756444" y="561253"/>
                    <a:pt x="766234" y="580880"/>
                    <a:pt x="776023" y="590694"/>
                  </a:cubicBezTo>
                  <a:cubicBezTo>
                    <a:pt x="776023" y="610321"/>
                    <a:pt x="785813" y="620135"/>
                    <a:pt x="785813" y="629948"/>
                  </a:cubicBezTo>
                  <a:cubicBezTo>
                    <a:pt x="756444" y="639762"/>
                    <a:pt x="727075" y="629948"/>
                    <a:pt x="707496" y="610321"/>
                  </a:cubicBezTo>
                  <a:cubicBezTo>
                    <a:pt x="687917" y="590694"/>
                    <a:pt x="668338" y="561253"/>
                    <a:pt x="678127" y="541626"/>
                  </a:cubicBezTo>
                  <a:cubicBezTo>
                    <a:pt x="680575" y="539172"/>
                    <a:pt x="682410" y="538559"/>
                    <a:pt x="683940" y="538866"/>
                  </a:cubicBezTo>
                  <a:close/>
                  <a:moveTo>
                    <a:pt x="924242" y="531812"/>
                  </a:moveTo>
                  <a:cubicBezTo>
                    <a:pt x="934085" y="531812"/>
                    <a:pt x="953770" y="551350"/>
                    <a:pt x="953770" y="561120"/>
                  </a:cubicBezTo>
                  <a:cubicBezTo>
                    <a:pt x="953770" y="590427"/>
                    <a:pt x="963613" y="639273"/>
                    <a:pt x="934085" y="658812"/>
                  </a:cubicBezTo>
                  <a:cubicBezTo>
                    <a:pt x="914400" y="629504"/>
                    <a:pt x="943928" y="609966"/>
                    <a:pt x="934085" y="590427"/>
                  </a:cubicBezTo>
                  <a:cubicBezTo>
                    <a:pt x="934085" y="570889"/>
                    <a:pt x="934085" y="561120"/>
                    <a:pt x="924242" y="551350"/>
                  </a:cubicBezTo>
                  <a:cubicBezTo>
                    <a:pt x="914400" y="541581"/>
                    <a:pt x="914400" y="531812"/>
                    <a:pt x="924242" y="531812"/>
                  </a:cubicBezTo>
                  <a:close/>
                  <a:moveTo>
                    <a:pt x="2208964" y="526126"/>
                  </a:moveTo>
                  <a:cubicBezTo>
                    <a:pt x="2222659" y="525666"/>
                    <a:pt x="2236815" y="527509"/>
                    <a:pt x="2251587" y="532425"/>
                  </a:cubicBezTo>
                  <a:cubicBezTo>
                    <a:pt x="2281131" y="542256"/>
                    <a:pt x="2281131" y="542256"/>
                    <a:pt x="2281131" y="542256"/>
                  </a:cubicBezTo>
                  <a:cubicBezTo>
                    <a:pt x="2320522" y="571750"/>
                    <a:pt x="2359914" y="591413"/>
                    <a:pt x="2409153" y="611076"/>
                  </a:cubicBezTo>
                  <a:cubicBezTo>
                    <a:pt x="2419001" y="620907"/>
                    <a:pt x="2438697" y="620907"/>
                    <a:pt x="2448545" y="630738"/>
                  </a:cubicBezTo>
                  <a:cubicBezTo>
                    <a:pt x="2438697" y="660232"/>
                    <a:pt x="2438697" y="699558"/>
                    <a:pt x="2448545" y="729052"/>
                  </a:cubicBezTo>
                  <a:cubicBezTo>
                    <a:pt x="2468240" y="797872"/>
                    <a:pt x="2478088" y="886354"/>
                    <a:pt x="2428849" y="945342"/>
                  </a:cubicBezTo>
                  <a:cubicBezTo>
                    <a:pt x="2409153" y="974836"/>
                    <a:pt x="2379609" y="984668"/>
                    <a:pt x="2359914" y="994499"/>
                  </a:cubicBezTo>
                  <a:cubicBezTo>
                    <a:pt x="2310674" y="1014162"/>
                    <a:pt x="2271283" y="1023993"/>
                    <a:pt x="2222043" y="1033824"/>
                  </a:cubicBezTo>
                  <a:cubicBezTo>
                    <a:pt x="2182652" y="1053487"/>
                    <a:pt x="2143260" y="1063318"/>
                    <a:pt x="2094021" y="1073150"/>
                  </a:cubicBezTo>
                  <a:cubicBezTo>
                    <a:pt x="2094021" y="1073150"/>
                    <a:pt x="2094021" y="1063318"/>
                    <a:pt x="2084173" y="1063318"/>
                  </a:cubicBezTo>
                  <a:cubicBezTo>
                    <a:pt x="2094021" y="1053487"/>
                    <a:pt x="2094021" y="1053487"/>
                    <a:pt x="2094021" y="1053487"/>
                  </a:cubicBezTo>
                  <a:cubicBezTo>
                    <a:pt x="2133412" y="1033824"/>
                    <a:pt x="2182652" y="1014162"/>
                    <a:pt x="2231891" y="1004330"/>
                  </a:cubicBezTo>
                  <a:cubicBezTo>
                    <a:pt x="2251587" y="994499"/>
                    <a:pt x="2271283" y="994499"/>
                    <a:pt x="2290978" y="984668"/>
                  </a:cubicBezTo>
                  <a:cubicBezTo>
                    <a:pt x="2330370" y="945342"/>
                    <a:pt x="2330370" y="945342"/>
                    <a:pt x="2330370" y="945342"/>
                  </a:cubicBezTo>
                  <a:cubicBezTo>
                    <a:pt x="2359914" y="906017"/>
                    <a:pt x="2369762" y="866691"/>
                    <a:pt x="2379609" y="817534"/>
                  </a:cubicBezTo>
                  <a:cubicBezTo>
                    <a:pt x="2369762" y="778209"/>
                    <a:pt x="2369762" y="729052"/>
                    <a:pt x="2379609" y="689726"/>
                  </a:cubicBezTo>
                  <a:cubicBezTo>
                    <a:pt x="2379609" y="679895"/>
                    <a:pt x="2359914" y="689726"/>
                    <a:pt x="2350066" y="679895"/>
                  </a:cubicBezTo>
                  <a:cubicBezTo>
                    <a:pt x="2330370" y="679895"/>
                    <a:pt x="2330370" y="679895"/>
                    <a:pt x="2330370" y="679895"/>
                  </a:cubicBezTo>
                  <a:cubicBezTo>
                    <a:pt x="2271283" y="650401"/>
                    <a:pt x="2222043" y="611076"/>
                    <a:pt x="2162956" y="620907"/>
                  </a:cubicBezTo>
                  <a:cubicBezTo>
                    <a:pt x="2143260" y="611076"/>
                    <a:pt x="2123565" y="620907"/>
                    <a:pt x="2113717" y="620907"/>
                  </a:cubicBezTo>
                  <a:cubicBezTo>
                    <a:pt x="2054629" y="640570"/>
                    <a:pt x="2025086" y="699558"/>
                    <a:pt x="1975846" y="729052"/>
                  </a:cubicBezTo>
                  <a:cubicBezTo>
                    <a:pt x="1926607" y="788040"/>
                    <a:pt x="1926607" y="788040"/>
                    <a:pt x="1926607" y="788040"/>
                  </a:cubicBezTo>
                  <a:cubicBezTo>
                    <a:pt x="1926607" y="788040"/>
                    <a:pt x="1916759" y="788040"/>
                    <a:pt x="1916759" y="788040"/>
                  </a:cubicBezTo>
                  <a:cubicBezTo>
                    <a:pt x="1906911" y="788040"/>
                    <a:pt x="1897063" y="778209"/>
                    <a:pt x="1906911" y="768377"/>
                  </a:cubicBezTo>
                  <a:cubicBezTo>
                    <a:pt x="1965998" y="699558"/>
                    <a:pt x="2025086" y="640570"/>
                    <a:pt x="2094021" y="571750"/>
                  </a:cubicBezTo>
                  <a:cubicBezTo>
                    <a:pt x="2130950" y="549629"/>
                    <a:pt x="2167880" y="527509"/>
                    <a:pt x="2208964" y="526126"/>
                  </a:cubicBezTo>
                  <a:close/>
                  <a:moveTo>
                    <a:pt x="1680210" y="501650"/>
                  </a:moveTo>
                  <a:cubicBezTo>
                    <a:pt x="1690053" y="501650"/>
                    <a:pt x="1690053" y="511572"/>
                    <a:pt x="1690053" y="511572"/>
                  </a:cubicBezTo>
                  <a:cubicBezTo>
                    <a:pt x="1699896" y="521494"/>
                    <a:pt x="1690053" y="531416"/>
                    <a:pt x="1680210" y="551259"/>
                  </a:cubicBezTo>
                  <a:cubicBezTo>
                    <a:pt x="1670368" y="571103"/>
                    <a:pt x="1709738" y="590947"/>
                    <a:pt x="1690053" y="620713"/>
                  </a:cubicBezTo>
                  <a:cubicBezTo>
                    <a:pt x="1670368" y="610791"/>
                    <a:pt x="1670368" y="581025"/>
                    <a:pt x="1660525" y="561181"/>
                  </a:cubicBezTo>
                  <a:cubicBezTo>
                    <a:pt x="1660525" y="541338"/>
                    <a:pt x="1670368" y="511572"/>
                    <a:pt x="1680210" y="501650"/>
                  </a:cubicBezTo>
                  <a:close/>
                  <a:moveTo>
                    <a:pt x="973455" y="501650"/>
                  </a:moveTo>
                  <a:cubicBezTo>
                    <a:pt x="993141" y="501650"/>
                    <a:pt x="1002983" y="511541"/>
                    <a:pt x="1002983" y="521433"/>
                  </a:cubicBezTo>
                  <a:cubicBezTo>
                    <a:pt x="1012826" y="560998"/>
                    <a:pt x="1002983" y="590672"/>
                    <a:pt x="993141" y="620346"/>
                  </a:cubicBezTo>
                  <a:cubicBezTo>
                    <a:pt x="983298" y="630238"/>
                    <a:pt x="973455" y="630238"/>
                    <a:pt x="963613" y="630238"/>
                  </a:cubicBezTo>
                  <a:cubicBezTo>
                    <a:pt x="963613" y="630238"/>
                    <a:pt x="973455" y="620346"/>
                    <a:pt x="973455" y="610455"/>
                  </a:cubicBezTo>
                  <a:cubicBezTo>
                    <a:pt x="973455" y="580781"/>
                    <a:pt x="973455" y="560998"/>
                    <a:pt x="963613" y="541215"/>
                  </a:cubicBezTo>
                  <a:cubicBezTo>
                    <a:pt x="963613" y="521433"/>
                    <a:pt x="973455" y="511541"/>
                    <a:pt x="973455" y="501650"/>
                  </a:cubicBezTo>
                  <a:close/>
                  <a:moveTo>
                    <a:pt x="2198945" y="499810"/>
                  </a:moveTo>
                  <a:cubicBezTo>
                    <a:pt x="2212617" y="498888"/>
                    <a:pt x="2226751" y="499503"/>
                    <a:pt x="2241500" y="501962"/>
                  </a:cubicBezTo>
                  <a:cubicBezTo>
                    <a:pt x="2280829" y="511799"/>
                    <a:pt x="2320158" y="521637"/>
                    <a:pt x="2349654" y="551149"/>
                  </a:cubicBezTo>
                  <a:cubicBezTo>
                    <a:pt x="2369319" y="560986"/>
                    <a:pt x="2379151" y="580661"/>
                    <a:pt x="2398816" y="580661"/>
                  </a:cubicBezTo>
                  <a:cubicBezTo>
                    <a:pt x="2408648" y="590498"/>
                    <a:pt x="2438145" y="600335"/>
                    <a:pt x="2457809" y="610172"/>
                  </a:cubicBezTo>
                  <a:cubicBezTo>
                    <a:pt x="2457809" y="610172"/>
                    <a:pt x="2467641" y="620010"/>
                    <a:pt x="2477474" y="620010"/>
                  </a:cubicBezTo>
                  <a:cubicBezTo>
                    <a:pt x="2467641" y="649522"/>
                    <a:pt x="2477474" y="679033"/>
                    <a:pt x="2467641" y="698708"/>
                  </a:cubicBezTo>
                  <a:cubicBezTo>
                    <a:pt x="2477474" y="738057"/>
                    <a:pt x="2487306" y="777406"/>
                    <a:pt x="2497138" y="826593"/>
                  </a:cubicBezTo>
                  <a:cubicBezTo>
                    <a:pt x="2497138" y="856105"/>
                    <a:pt x="2487306" y="895454"/>
                    <a:pt x="2467641" y="924966"/>
                  </a:cubicBezTo>
                  <a:cubicBezTo>
                    <a:pt x="2457809" y="964315"/>
                    <a:pt x="2418480" y="983990"/>
                    <a:pt x="2398816" y="1003664"/>
                  </a:cubicBezTo>
                  <a:cubicBezTo>
                    <a:pt x="2339822" y="1033176"/>
                    <a:pt x="2270996" y="1043013"/>
                    <a:pt x="2212003" y="1062688"/>
                  </a:cubicBezTo>
                  <a:cubicBezTo>
                    <a:pt x="2172674" y="1082363"/>
                    <a:pt x="2143177" y="1082363"/>
                    <a:pt x="2103848" y="1092200"/>
                  </a:cubicBezTo>
                  <a:cubicBezTo>
                    <a:pt x="2123512" y="1082363"/>
                    <a:pt x="2153009" y="1072525"/>
                    <a:pt x="2172674" y="1062688"/>
                  </a:cubicBezTo>
                  <a:cubicBezTo>
                    <a:pt x="2241500" y="1043013"/>
                    <a:pt x="2300493" y="1023339"/>
                    <a:pt x="2369319" y="1003664"/>
                  </a:cubicBezTo>
                  <a:cubicBezTo>
                    <a:pt x="2418480" y="983990"/>
                    <a:pt x="2447977" y="944640"/>
                    <a:pt x="2467641" y="905291"/>
                  </a:cubicBezTo>
                  <a:cubicBezTo>
                    <a:pt x="2487306" y="856105"/>
                    <a:pt x="2487306" y="806918"/>
                    <a:pt x="2467641" y="757732"/>
                  </a:cubicBezTo>
                  <a:cubicBezTo>
                    <a:pt x="2457809" y="718383"/>
                    <a:pt x="2447977" y="669196"/>
                    <a:pt x="2457809" y="629847"/>
                  </a:cubicBezTo>
                  <a:cubicBezTo>
                    <a:pt x="2457809" y="620010"/>
                    <a:pt x="2447977" y="620010"/>
                    <a:pt x="2438145" y="610172"/>
                  </a:cubicBezTo>
                  <a:cubicBezTo>
                    <a:pt x="2408648" y="600335"/>
                    <a:pt x="2388983" y="590498"/>
                    <a:pt x="2359487" y="570823"/>
                  </a:cubicBezTo>
                  <a:cubicBezTo>
                    <a:pt x="2349654" y="560986"/>
                    <a:pt x="2329990" y="560986"/>
                    <a:pt x="2320158" y="551149"/>
                  </a:cubicBezTo>
                  <a:cubicBezTo>
                    <a:pt x="2290661" y="521637"/>
                    <a:pt x="2261164" y="521637"/>
                    <a:pt x="2221835" y="511799"/>
                  </a:cubicBezTo>
                  <a:cubicBezTo>
                    <a:pt x="2192338" y="511799"/>
                    <a:pt x="2153009" y="521637"/>
                    <a:pt x="2133345" y="541311"/>
                  </a:cubicBezTo>
                  <a:cubicBezTo>
                    <a:pt x="2094016" y="551149"/>
                    <a:pt x="2064519" y="590498"/>
                    <a:pt x="2025190" y="620010"/>
                  </a:cubicBezTo>
                  <a:cubicBezTo>
                    <a:pt x="1976029" y="659359"/>
                    <a:pt x="1936700" y="718383"/>
                    <a:pt x="1887538" y="767569"/>
                  </a:cubicBezTo>
                  <a:cubicBezTo>
                    <a:pt x="1887538" y="767569"/>
                    <a:pt x="1887538" y="757732"/>
                    <a:pt x="1887538" y="757732"/>
                  </a:cubicBezTo>
                  <a:cubicBezTo>
                    <a:pt x="1897371" y="747895"/>
                    <a:pt x="1897371" y="747895"/>
                    <a:pt x="1897371" y="747895"/>
                  </a:cubicBezTo>
                  <a:cubicBezTo>
                    <a:pt x="1936700" y="688871"/>
                    <a:pt x="1995693" y="629847"/>
                    <a:pt x="2044854" y="580661"/>
                  </a:cubicBezTo>
                  <a:cubicBezTo>
                    <a:pt x="2084183" y="541311"/>
                    <a:pt x="2084183" y="541311"/>
                    <a:pt x="2084183" y="541311"/>
                  </a:cubicBezTo>
                  <a:cubicBezTo>
                    <a:pt x="2121054" y="519177"/>
                    <a:pt x="2157925" y="502577"/>
                    <a:pt x="2198945" y="499810"/>
                  </a:cubicBezTo>
                  <a:close/>
                  <a:moveTo>
                    <a:pt x="772671" y="499566"/>
                  </a:moveTo>
                  <a:cubicBezTo>
                    <a:pt x="777211" y="501427"/>
                    <a:pt x="779026" y="514449"/>
                    <a:pt x="786289" y="521891"/>
                  </a:cubicBezTo>
                  <a:cubicBezTo>
                    <a:pt x="795973" y="521891"/>
                    <a:pt x="805657" y="531813"/>
                    <a:pt x="795973" y="551656"/>
                  </a:cubicBezTo>
                  <a:cubicBezTo>
                    <a:pt x="795973" y="561578"/>
                    <a:pt x="815341" y="581422"/>
                    <a:pt x="834708" y="591344"/>
                  </a:cubicBezTo>
                  <a:cubicBezTo>
                    <a:pt x="834708" y="591344"/>
                    <a:pt x="854076" y="601266"/>
                    <a:pt x="854076" y="611188"/>
                  </a:cubicBezTo>
                  <a:cubicBezTo>
                    <a:pt x="834708" y="611188"/>
                    <a:pt x="825024" y="601266"/>
                    <a:pt x="815341" y="601266"/>
                  </a:cubicBezTo>
                  <a:cubicBezTo>
                    <a:pt x="795973" y="601266"/>
                    <a:pt x="786289" y="581422"/>
                    <a:pt x="766922" y="561578"/>
                  </a:cubicBezTo>
                  <a:cubicBezTo>
                    <a:pt x="766922" y="541734"/>
                    <a:pt x="757238" y="521891"/>
                    <a:pt x="766922" y="502047"/>
                  </a:cubicBezTo>
                  <a:cubicBezTo>
                    <a:pt x="769343" y="499566"/>
                    <a:pt x="771158" y="498946"/>
                    <a:pt x="772671" y="499566"/>
                  </a:cubicBezTo>
                  <a:close/>
                  <a:moveTo>
                    <a:pt x="1926908" y="492125"/>
                  </a:moveTo>
                  <a:cubicBezTo>
                    <a:pt x="1926908" y="492125"/>
                    <a:pt x="1936750" y="492125"/>
                    <a:pt x="1936750" y="492125"/>
                  </a:cubicBezTo>
                  <a:cubicBezTo>
                    <a:pt x="1926908" y="531636"/>
                    <a:pt x="1907223" y="561269"/>
                    <a:pt x="1877695" y="571147"/>
                  </a:cubicBezTo>
                  <a:cubicBezTo>
                    <a:pt x="1858010" y="571147"/>
                    <a:pt x="1848168" y="581025"/>
                    <a:pt x="1838325" y="581025"/>
                  </a:cubicBezTo>
                  <a:cubicBezTo>
                    <a:pt x="1838325" y="581025"/>
                    <a:pt x="1838325" y="571147"/>
                    <a:pt x="1838325" y="561269"/>
                  </a:cubicBezTo>
                  <a:cubicBezTo>
                    <a:pt x="1858010" y="551392"/>
                    <a:pt x="1867853" y="531636"/>
                    <a:pt x="1877695" y="511880"/>
                  </a:cubicBezTo>
                  <a:cubicBezTo>
                    <a:pt x="1897380" y="511880"/>
                    <a:pt x="1907223" y="502003"/>
                    <a:pt x="1926908" y="492125"/>
                  </a:cubicBezTo>
                  <a:close/>
                  <a:moveTo>
                    <a:pt x="1642269" y="482600"/>
                  </a:moveTo>
                  <a:cubicBezTo>
                    <a:pt x="1652059" y="482600"/>
                    <a:pt x="1642269" y="492491"/>
                    <a:pt x="1652059" y="492491"/>
                  </a:cubicBezTo>
                  <a:cubicBezTo>
                    <a:pt x="1671638" y="502383"/>
                    <a:pt x="1652059" y="522165"/>
                    <a:pt x="1652059" y="541948"/>
                  </a:cubicBezTo>
                  <a:cubicBezTo>
                    <a:pt x="1652059" y="561731"/>
                    <a:pt x="1652059" y="581514"/>
                    <a:pt x="1661849" y="611188"/>
                  </a:cubicBezTo>
                  <a:cubicBezTo>
                    <a:pt x="1642269" y="601296"/>
                    <a:pt x="1642269" y="581514"/>
                    <a:pt x="1632480" y="571622"/>
                  </a:cubicBezTo>
                  <a:cubicBezTo>
                    <a:pt x="1622690" y="541948"/>
                    <a:pt x="1612900" y="502383"/>
                    <a:pt x="1642269" y="482600"/>
                  </a:cubicBezTo>
                  <a:close/>
                  <a:moveTo>
                    <a:pt x="1847624" y="463550"/>
                  </a:moveTo>
                  <a:cubicBezTo>
                    <a:pt x="1857376" y="473364"/>
                    <a:pt x="1857376" y="492991"/>
                    <a:pt x="1857376" y="512618"/>
                  </a:cubicBezTo>
                  <a:cubicBezTo>
                    <a:pt x="1847624" y="542059"/>
                    <a:pt x="1818369" y="561686"/>
                    <a:pt x="1789113" y="571500"/>
                  </a:cubicBezTo>
                  <a:cubicBezTo>
                    <a:pt x="1789113" y="571500"/>
                    <a:pt x="1789113" y="561686"/>
                    <a:pt x="1789113" y="561686"/>
                  </a:cubicBezTo>
                  <a:cubicBezTo>
                    <a:pt x="1789113" y="542059"/>
                    <a:pt x="1808617" y="542059"/>
                    <a:pt x="1828121" y="532245"/>
                  </a:cubicBezTo>
                  <a:cubicBezTo>
                    <a:pt x="1847624" y="512618"/>
                    <a:pt x="1818369" y="483177"/>
                    <a:pt x="1847624" y="463550"/>
                  </a:cubicBezTo>
                  <a:close/>
                  <a:moveTo>
                    <a:pt x="859518" y="459856"/>
                  </a:moveTo>
                  <a:cubicBezTo>
                    <a:pt x="864507" y="462328"/>
                    <a:pt x="869496" y="467274"/>
                    <a:pt x="874485" y="472220"/>
                  </a:cubicBezTo>
                  <a:cubicBezTo>
                    <a:pt x="884464" y="472220"/>
                    <a:pt x="894443" y="482111"/>
                    <a:pt x="894443" y="492002"/>
                  </a:cubicBezTo>
                  <a:cubicBezTo>
                    <a:pt x="904421" y="521677"/>
                    <a:pt x="904421" y="521677"/>
                    <a:pt x="904421" y="521677"/>
                  </a:cubicBezTo>
                  <a:cubicBezTo>
                    <a:pt x="914400" y="541459"/>
                    <a:pt x="914400" y="561242"/>
                    <a:pt x="904421" y="581025"/>
                  </a:cubicBezTo>
                  <a:cubicBezTo>
                    <a:pt x="874485" y="571133"/>
                    <a:pt x="904421" y="541459"/>
                    <a:pt x="884464" y="511785"/>
                  </a:cubicBezTo>
                  <a:cubicBezTo>
                    <a:pt x="874485" y="511785"/>
                    <a:pt x="874485" y="501894"/>
                    <a:pt x="864507" y="492002"/>
                  </a:cubicBezTo>
                  <a:cubicBezTo>
                    <a:pt x="844550" y="462328"/>
                    <a:pt x="844550" y="462328"/>
                    <a:pt x="844550" y="462328"/>
                  </a:cubicBezTo>
                  <a:cubicBezTo>
                    <a:pt x="849539" y="457383"/>
                    <a:pt x="854528" y="457383"/>
                    <a:pt x="859518" y="459856"/>
                  </a:cubicBezTo>
                  <a:close/>
                  <a:moveTo>
                    <a:pt x="1376363" y="442912"/>
                  </a:moveTo>
                  <a:cubicBezTo>
                    <a:pt x="1376363" y="452754"/>
                    <a:pt x="1376363" y="452754"/>
                    <a:pt x="1376363" y="462597"/>
                  </a:cubicBezTo>
                  <a:cubicBezTo>
                    <a:pt x="1376363" y="492124"/>
                    <a:pt x="1356783" y="511809"/>
                    <a:pt x="1346994" y="531494"/>
                  </a:cubicBezTo>
                  <a:cubicBezTo>
                    <a:pt x="1337204" y="531494"/>
                    <a:pt x="1337204" y="541337"/>
                    <a:pt x="1327414" y="541337"/>
                  </a:cubicBezTo>
                  <a:cubicBezTo>
                    <a:pt x="1317625" y="511809"/>
                    <a:pt x="1366573" y="501967"/>
                    <a:pt x="1366573" y="472439"/>
                  </a:cubicBezTo>
                  <a:cubicBezTo>
                    <a:pt x="1366573" y="462597"/>
                    <a:pt x="1356783" y="452754"/>
                    <a:pt x="1376363" y="442912"/>
                  </a:cubicBezTo>
                  <a:close/>
                  <a:moveTo>
                    <a:pt x="1218407" y="442912"/>
                  </a:moveTo>
                  <a:cubicBezTo>
                    <a:pt x="1218407" y="442912"/>
                    <a:pt x="1228328" y="452754"/>
                    <a:pt x="1228328" y="452754"/>
                  </a:cubicBezTo>
                  <a:cubicBezTo>
                    <a:pt x="1218407" y="492124"/>
                    <a:pt x="1277938" y="501967"/>
                    <a:pt x="1268016" y="541337"/>
                  </a:cubicBezTo>
                  <a:cubicBezTo>
                    <a:pt x="1258094" y="541337"/>
                    <a:pt x="1258094" y="541337"/>
                    <a:pt x="1258094" y="541337"/>
                  </a:cubicBezTo>
                  <a:cubicBezTo>
                    <a:pt x="1238250" y="511809"/>
                    <a:pt x="1198563" y="482282"/>
                    <a:pt x="1218407" y="442912"/>
                  </a:cubicBezTo>
                  <a:close/>
                  <a:moveTo>
                    <a:pt x="1159192" y="442912"/>
                  </a:moveTo>
                  <a:cubicBezTo>
                    <a:pt x="1169035" y="442912"/>
                    <a:pt x="1178877" y="452726"/>
                    <a:pt x="1188720" y="462539"/>
                  </a:cubicBezTo>
                  <a:cubicBezTo>
                    <a:pt x="1208405" y="462539"/>
                    <a:pt x="1198562" y="482166"/>
                    <a:pt x="1208405" y="491980"/>
                  </a:cubicBezTo>
                  <a:cubicBezTo>
                    <a:pt x="1218247" y="511607"/>
                    <a:pt x="1228090" y="531235"/>
                    <a:pt x="1247775" y="541048"/>
                  </a:cubicBezTo>
                  <a:cubicBezTo>
                    <a:pt x="1247775" y="550862"/>
                    <a:pt x="1237932" y="550862"/>
                    <a:pt x="1228090" y="550862"/>
                  </a:cubicBezTo>
                  <a:cubicBezTo>
                    <a:pt x="1198562" y="541048"/>
                    <a:pt x="1169035" y="531235"/>
                    <a:pt x="1159192" y="501794"/>
                  </a:cubicBezTo>
                  <a:cubicBezTo>
                    <a:pt x="1159192" y="482166"/>
                    <a:pt x="1149350" y="462539"/>
                    <a:pt x="1159192" y="442912"/>
                  </a:cubicBezTo>
                  <a:close/>
                  <a:moveTo>
                    <a:pt x="1425178" y="433387"/>
                  </a:moveTo>
                  <a:cubicBezTo>
                    <a:pt x="1435100" y="433387"/>
                    <a:pt x="1435100" y="443176"/>
                    <a:pt x="1435100" y="452966"/>
                  </a:cubicBezTo>
                  <a:cubicBezTo>
                    <a:pt x="1435100" y="472545"/>
                    <a:pt x="1415256" y="492124"/>
                    <a:pt x="1405335" y="511704"/>
                  </a:cubicBezTo>
                  <a:cubicBezTo>
                    <a:pt x="1395413" y="511704"/>
                    <a:pt x="1385491" y="521493"/>
                    <a:pt x="1385491" y="531283"/>
                  </a:cubicBezTo>
                  <a:cubicBezTo>
                    <a:pt x="1375569" y="531283"/>
                    <a:pt x="1365647" y="550862"/>
                    <a:pt x="1355725" y="541072"/>
                  </a:cubicBezTo>
                  <a:cubicBezTo>
                    <a:pt x="1375569" y="511704"/>
                    <a:pt x="1395413" y="492124"/>
                    <a:pt x="1395413" y="462756"/>
                  </a:cubicBezTo>
                  <a:cubicBezTo>
                    <a:pt x="1425178" y="433387"/>
                    <a:pt x="1425178" y="433387"/>
                    <a:pt x="1425178" y="433387"/>
                  </a:cubicBezTo>
                  <a:close/>
                  <a:moveTo>
                    <a:pt x="786448" y="433387"/>
                  </a:moveTo>
                  <a:cubicBezTo>
                    <a:pt x="806133" y="433387"/>
                    <a:pt x="825818" y="453117"/>
                    <a:pt x="835660" y="472848"/>
                  </a:cubicBezTo>
                  <a:cubicBezTo>
                    <a:pt x="855345" y="502443"/>
                    <a:pt x="865188" y="532039"/>
                    <a:pt x="865188" y="561635"/>
                  </a:cubicBezTo>
                  <a:cubicBezTo>
                    <a:pt x="855345" y="541904"/>
                    <a:pt x="845503" y="502443"/>
                    <a:pt x="825818" y="482713"/>
                  </a:cubicBezTo>
                  <a:cubicBezTo>
                    <a:pt x="815975" y="482713"/>
                    <a:pt x="806133" y="492578"/>
                    <a:pt x="806133" y="492578"/>
                  </a:cubicBezTo>
                  <a:cubicBezTo>
                    <a:pt x="806133" y="512309"/>
                    <a:pt x="815975" y="512309"/>
                    <a:pt x="815975" y="522174"/>
                  </a:cubicBezTo>
                  <a:cubicBezTo>
                    <a:pt x="825818" y="541904"/>
                    <a:pt x="845503" y="551769"/>
                    <a:pt x="855345" y="571500"/>
                  </a:cubicBezTo>
                  <a:cubicBezTo>
                    <a:pt x="835660" y="561635"/>
                    <a:pt x="815975" y="551769"/>
                    <a:pt x="806133" y="532039"/>
                  </a:cubicBezTo>
                  <a:cubicBezTo>
                    <a:pt x="796290" y="502443"/>
                    <a:pt x="766763" y="482713"/>
                    <a:pt x="766763" y="453117"/>
                  </a:cubicBezTo>
                  <a:cubicBezTo>
                    <a:pt x="776605" y="443252"/>
                    <a:pt x="786448" y="443252"/>
                    <a:pt x="786448" y="433387"/>
                  </a:cubicBezTo>
                  <a:close/>
                  <a:moveTo>
                    <a:pt x="678440" y="433387"/>
                  </a:moveTo>
                  <a:cubicBezTo>
                    <a:pt x="698067" y="433387"/>
                    <a:pt x="698067" y="443201"/>
                    <a:pt x="707881" y="453014"/>
                  </a:cubicBezTo>
                  <a:cubicBezTo>
                    <a:pt x="727508" y="472641"/>
                    <a:pt x="737322" y="472641"/>
                    <a:pt x="756949" y="482455"/>
                  </a:cubicBezTo>
                  <a:cubicBezTo>
                    <a:pt x="766763" y="482455"/>
                    <a:pt x="766763" y="482455"/>
                    <a:pt x="766763" y="482455"/>
                  </a:cubicBezTo>
                  <a:cubicBezTo>
                    <a:pt x="747135" y="502082"/>
                    <a:pt x="747135" y="521710"/>
                    <a:pt x="747135" y="541337"/>
                  </a:cubicBezTo>
                  <a:cubicBezTo>
                    <a:pt x="707881" y="541337"/>
                    <a:pt x="678440" y="531523"/>
                    <a:pt x="658813" y="502082"/>
                  </a:cubicBezTo>
                  <a:cubicBezTo>
                    <a:pt x="658813" y="492269"/>
                    <a:pt x="658813" y="482455"/>
                    <a:pt x="658813" y="462828"/>
                  </a:cubicBezTo>
                  <a:cubicBezTo>
                    <a:pt x="668626" y="453014"/>
                    <a:pt x="668626" y="443201"/>
                    <a:pt x="678440" y="433387"/>
                  </a:cubicBezTo>
                  <a:close/>
                  <a:moveTo>
                    <a:pt x="1292887" y="429980"/>
                  </a:moveTo>
                  <a:cubicBezTo>
                    <a:pt x="1297782" y="428757"/>
                    <a:pt x="1302677" y="428757"/>
                    <a:pt x="1307571" y="433651"/>
                  </a:cubicBezTo>
                  <a:cubicBezTo>
                    <a:pt x="1317361" y="433651"/>
                    <a:pt x="1317361" y="443441"/>
                    <a:pt x="1317361" y="453231"/>
                  </a:cubicBezTo>
                  <a:cubicBezTo>
                    <a:pt x="1327151" y="482599"/>
                    <a:pt x="1327151" y="511968"/>
                    <a:pt x="1307571" y="541337"/>
                  </a:cubicBezTo>
                  <a:cubicBezTo>
                    <a:pt x="1297782" y="541337"/>
                    <a:pt x="1297782" y="541337"/>
                    <a:pt x="1287992" y="541337"/>
                  </a:cubicBezTo>
                  <a:cubicBezTo>
                    <a:pt x="1278202" y="541337"/>
                    <a:pt x="1278202" y="531547"/>
                    <a:pt x="1278202" y="521758"/>
                  </a:cubicBezTo>
                  <a:cubicBezTo>
                    <a:pt x="1278202" y="492389"/>
                    <a:pt x="1268413" y="463020"/>
                    <a:pt x="1278202" y="433651"/>
                  </a:cubicBezTo>
                  <a:cubicBezTo>
                    <a:pt x="1283097" y="433651"/>
                    <a:pt x="1287992" y="431204"/>
                    <a:pt x="1292887" y="429980"/>
                  </a:cubicBezTo>
                  <a:close/>
                  <a:moveTo>
                    <a:pt x="1741375" y="422870"/>
                  </a:moveTo>
                  <a:cubicBezTo>
                    <a:pt x="1750106" y="419213"/>
                    <a:pt x="1760085" y="419213"/>
                    <a:pt x="1770063" y="424089"/>
                  </a:cubicBezTo>
                  <a:cubicBezTo>
                    <a:pt x="1770063" y="433840"/>
                    <a:pt x="1760085" y="443592"/>
                    <a:pt x="1760085" y="453344"/>
                  </a:cubicBezTo>
                  <a:cubicBezTo>
                    <a:pt x="1740128" y="463096"/>
                    <a:pt x="1730149" y="463096"/>
                    <a:pt x="1730149" y="482599"/>
                  </a:cubicBezTo>
                  <a:cubicBezTo>
                    <a:pt x="1730149" y="492351"/>
                    <a:pt x="1730149" y="511855"/>
                    <a:pt x="1730149" y="531358"/>
                  </a:cubicBezTo>
                  <a:cubicBezTo>
                    <a:pt x="1730149" y="541110"/>
                    <a:pt x="1720170" y="550862"/>
                    <a:pt x="1710192" y="550862"/>
                  </a:cubicBezTo>
                  <a:cubicBezTo>
                    <a:pt x="1700213" y="511855"/>
                    <a:pt x="1700213" y="472848"/>
                    <a:pt x="1720170" y="443592"/>
                  </a:cubicBezTo>
                  <a:cubicBezTo>
                    <a:pt x="1725159" y="433840"/>
                    <a:pt x="1732643" y="426527"/>
                    <a:pt x="1741375" y="422870"/>
                  </a:cubicBezTo>
                  <a:close/>
                  <a:moveTo>
                    <a:pt x="1808339" y="403225"/>
                  </a:moveTo>
                  <a:cubicBezTo>
                    <a:pt x="1828095" y="403225"/>
                    <a:pt x="1837972" y="413116"/>
                    <a:pt x="1837972" y="423008"/>
                  </a:cubicBezTo>
                  <a:cubicBezTo>
                    <a:pt x="1847850" y="462573"/>
                    <a:pt x="1808339" y="492247"/>
                    <a:pt x="1788584" y="521921"/>
                  </a:cubicBezTo>
                  <a:cubicBezTo>
                    <a:pt x="1788584" y="521921"/>
                    <a:pt x="1778706" y="531813"/>
                    <a:pt x="1778706" y="531813"/>
                  </a:cubicBezTo>
                  <a:cubicBezTo>
                    <a:pt x="1788584" y="512030"/>
                    <a:pt x="1808339" y="492247"/>
                    <a:pt x="1808339" y="462573"/>
                  </a:cubicBezTo>
                  <a:cubicBezTo>
                    <a:pt x="1808339" y="462573"/>
                    <a:pt x="1808339" y="452682"/>
                    <a:pt x="1798461" y="452682"/>
                  </a:cubicBezTo>
                  <a:cubicBezTo>
                    <a:pt x="1778706" y="462573"/>
                    <a:pt x="1768828" y="492247"/>
                    <a:pt x="1758950" y="521921"/>
                  </a:cubicBezTo>
                  <a:cubicBezTo>
                    <a:pt x="1758950" y="472465"/>
                    <a:pt x="1768828" y="423008"/>
                    <a:pt x="1808339" y="403225"/>
                  </a:cubicBezTo>
                  <a:close/>
                  <a:moveTo>
                    <a:pt x="913607" y="403225"/>
                  </a:moveTo>
                  <a:cubicBezTo>
                    <a:pt x="933450" y="403225"/>
                    <a:pt x="953294" y="423008"/>
                    <a:pt x="963216" y="442790"/>
                  </a:cubicBezTo>
                  <a:cubicBezTo>
                    <a:pt x="973138" y="472465"/>
                    <a:pt x="963216" y="502139"/>
                    <a:pt x="953294" y="531813"/>
                  </a:cubicBezTo>
                  <a:cubicBezTo>
                    <a:pt x="933450" y="521921"/>
                    <a:pt x="923528" y="512030"/>
                    <a:pt x="913607" y="512030"/>
                  </a:cubicBezTo>
                  <a:cubicBezTo>
                    <a:pt x="913607" y="492247"/>
                    <a:pt x="903685" y="482356"/>
                    <a:pt x="893763" y="462573"/>
                  </a:cubicBezTo>
                  <a:cubicBezTo>
                    <a:pt x="903685" y="442790"/>
                    <a:pt x="903685" y="423008"/>
                    <a:pt x="913607" y="403225"/>
                  </a:cubicBezTo>
                  <a:close/>
                  <a:moveTo>
                    <a:pt x="1690235" y="384175"/>
                  </a:moveTo>
                  <a:cubicBezTo>
                    <a:pt x="1690235" y="403754"/>
                    <a:pt x="1699986" y="423333"/>
                    <a:pt x="1709738" y="442912"/>
                  </a:cubicBezTo>
                  <a:cubicBezTo>
                    <a:pt x="1690235" y="482071"/>
                    <a:pt x="1690235" y="482071"/>
                    <a:pt x="1690235" y="482071"/>
                  </a:cubicBezTo>
                  <a:cubicBezTo>
                    <a:pt x="1680483" y="482071"/>
                    <a:pt x="1670731" y="501650"/>
                    <a:pt x="1660979" y="491860"/>
                  </a:cubicBezTo>
                  <a:cubicBezTo>
                    <a:pt x="1660979" y="472281"/>
                    <a:pt x="1641475" y="452702"/>
                    <a:pt x="1651227" y="423333"/>
                  </a:cubicBezTo>
                  <a:cubicBezTo>
                    <a:pt x="1660979" y="413544"/>
                    <a:pt x="1670731" y="384175"/>
                    <a:pt x="1690235" y="384175"/>
                  </a:cubicBezTo>
                  <a:close/>
                  <a:moveTo>
                    <a:pt x="1916748" y="365125"/>
                  </a:moveTo>
                  <a:cubicBezTo>
                    <a:pt x="1936433" y="384663"/>
                    <a:pt x="1946275" y="413971"/>
                    <a:pt x="1946275" y="433509"/>
                  </a:cubicBezTo>
                  <a:cubicBezTo>
                    <a:pt x="1946275" y="453048"/>
                    <a:pt x="1926590" y="462817"/>
                    <a:pt x="1916748" y="482356"/>
                  </a:cubicBezTo>
                  <a:cubicBezTo>
                    <a:pt x="1906905" y="482356"/>
                    <a:pt x="1887220" y="492125"/>
                    <a:pt x="1877378" y="492125"/>
                  </a:cubicBezTo>
                  <a:cubicBezTo>
                    <a:pt x="1867535" y="492125"/>
                    <a:pt x="1877378" y="482356"/>
                    <a:pt x="1867535" y="482356"/>
                  </a:cubicBezTo>
                  <a:cubicBezTo>
                    <a:pt x="1867535" y="462817"/>
                    <a:pt x="1857693" y="462817"/>
                    <a:pt x="1857693" y="453048"/>
                  </a:cubicBezTo>
                  <a:cubicBezTo>
                    <a:pt x="1847850" y="423740"/>
                    <a:pt x="1877378" y="423740"/>
                    <a:pt x="1887220" y="404202"/>
                  </a:cubicBezTo>
                  <a:cubicBezTo>
                    <a:pt x="1897063" y="394433"/>
                    <a:pt x="1906905" y="374894"/>
                    <a:pt x="1916748" y="365125"/>
                  </a:cubicBezTo>
                  <a:close/>
                  <a:moveTo>
                    <a:pt x="845790" y="352083"/>
                  </a:moveTo>
                  <a:cubicBezTo>
                    <a:pt x="863947" y="354409"/>
                    <a:pt x="876657" y="369292"/>
                    <a:pt x="883920" y="384175"/>
                  </a:cubicBezTo>
                  <a:cubicBezTo>
                    <a:pt x="903288" y="413940"/>
                    <a:pt x="893604" y="433784"/>
                    <a:pt x="883920" y="453628"/>
                  </a:cubicBezTo>
                  <a:cubicBezTo>
                    <a:pt x="874236" y="463550"/>
                    <a:pt x="864553" y="443706"/>
                    <a:pt x="845185" y="443706"/>
                  </a:cubicBezTo>
                  <a:cubicBezTo>
                    <a:pt x="835501" y="453628"/>
                    <a:pt x="825817" y="443706"/>
                    <a:pt x="816134" y="433784"/>
                  </a:cubicBezTo>
                  <a:cubicBezTo>
                    <a:pt x="816134" y="404018"/>
                    <a:pt x="816134" y="384175"/>
                    <a:pt x="806450" y="364331"/>
                  </a:cubicBezTo>
                  <a:cubicBezTo>
                    <a:pt x="806450" y="354409"/>
                    <a:pt x="816134" y="354409"/>
                    <a:pt x="825817" y="354409"/>
                  </a:cubicBezTo>
                  <a:cubicBezTo>
                    <a:pt x="833080" y="351928"/>
                    <a:pt x="839738" y="351308"/>
                    <a:pt x="845790" y="352083"/>
                  </a:cubicBezTo>
                  <a:close/>
                  <a:moveTo>
                    <a:pt x="2124473" y="350639"/>
                  </a:moveTo>
                  <a:cubicBezTo>
                    <a:pt x="2133134" y="351869"/>
                    <a:pt x="2143032" y="354329"/>
                    <a:pt x="2152931" y="354329"/>
                  </a:cubicBezTo>
                  <a:cubicBezTo>
                    <a:pt x="2172728" y="364172"/>
                    <a:pt x="2202424" y="374014"/>
                    <a:pt x="2222221" y="374014"/>
                  </a:cubicBezTo>
                  <a:cubicBezTo>
                    <a:pt x="2232119" y="383857"/>
                    <a:pt x="2232119" y="393700"/>
                    <a:pt x="2232119" y="403542"/>
                  </a:cubicBezTo>
                  <a:cubicBezTo>
                    <a:pt x="2242018" y="423227"/>
                    <a:pt x="2271713" y="452755"/>
                    <a:pt x="2261815" y="492125"/>
                  </a:cubicBezTo>
                  <a:cubicBezTo>
                    <a:pt x="2232119" y="492125"/>
                    <a:pt x="2212322" y="482282"/>
                    <a:pt x="2192525" y="482282"/>
                  </a:cubicBezTo>
                  <a:cubicBezTo>
                    <a:pt x="2192525" y="462597"/>
                    <a:pt x="2182626" y="442912"/>
                    <a:pt x="2162829" y="433070"/>
                  </a:cubicBezTo>
                  <a:cubicBezTo>
                    <a:pt x="2152931" y="423227"/>
                    <a:pt x="2133134" y="413385"/>
                    <a:pt x="2113337" y="413385"/>
                  </a:cubicBezTo>
                  <a:cubicBezTo>
                    <a:pt x="2113337" y="393700"/>
                    <a:pt x="2113337" y="374014"/>
                    <a:pt x="2103438" y="354329"/>
                  </a:cubicBezTo>
                  <a:cubicBezTo>
                    <a:pt x="2108388" y="349408"/>
                    <a:pt x="2115811" y="349408"/>
                    <a:pt x="2124473" y="350639"/>
                  </a:cubicBezTo>
                  <a:close/>
                  <a:moveTo>
                    <a:pt x="727075" y="344487"/>
                  </a:moveTo>
                  <a:cubicBezTo>
                    <a:pt x="756841" y="344487"/>
                    <a:pt x="786607" y="354409"/>
                    <a:pt x="796529" y="374253"/>
                  </a:cubicBezTo>
                  <a:cubicBezTo>
                    <a:pt x="796529" y="384175"/>
                    <a:pt x="806451" y="404018"/>
                    <a:pt x="806451" y="423862"/>
                  </a:cubicBezTo>
                  <a:cubicBezTo>
                    <a:pt x="806451" y="423862"/>
                    <a:pt x="786607" y="423862"/>
                    <a:pt x="786607" y="423862"/>
                  </a:cubicBezTo>
                  <a:cubicBezTo>
                    <a:pt x="766763" y="433784"/>
                    <a:pt x="756841" y="433784"/>
                    <a:pt x="756841" y="453628"/>
                  </a:cubicBezTo>
                  <a:cubicBezTo>
                    <a:pt x="756841" y="463550"/>
                    <a:pt x="756841" y="463550"/>
                    <a:pt x="756841" y="463550"/>
                  </a:cubicBezTo>
                  <a:cubicBezTo>
                    <a:pt x="727075" y="463550"/>
                    <a:pt x="697310" y="433784"/>
                    <a:pt x="687388" y="413940"/>
                  </a:cubicBezTo>
                  <a:cubicBezTo>
                    <a:pt x="687388" y="394096"/>
                    <a:pt x="687388" y="374253"/>
                    <a:pt x="697310" y="364331"/>
                  </a:cubicBezTo>
                  <a:cubicBezTo>
                    <a:pt x="707232" y="354409"/>
                    <a:pt x="717154" y="344487"/>
                    <a:pt x="727075" y="344487"/>
                  </a:cubicBezTo>
                  <a:close/>
                  <a:moveTo>
                    <a:pt x="1337204" y="334962"/>
                  </a:moveTo>
                  <a:cubicBezTo>
                    <a:pt x="1356783" y="334962"/>
                    <a:pt x="1366573" y="354745"/>
                    <a:pt x="1366573" y="374527"/>
                  </a:cubicBezTo>
                  <a:cubicBezTo>
                    <a:pt x="1376363" y="404202"/>
                    <a:pt x="1366573" y="443767"/>
                    <a:pt x="1337204" y="463550"/>
                  </a:cubicBezTo>
                  <a:cubicBezTo>
                    <a:pt x="1337204" y="453658"/>
                    <a:pt x="1317625" y="433876"/>
                    <a:pt x="1337204" y="414093"/>
                  </a:cubicBezTo>
                  <a:cubicBezTo>
                    <a:pt x="1337204" y="404202"/>
                    <a:pt x="1346994" y="394310"/>
                    <a:pt x="1337204" y="374527"/>
                  </a:cubicBezTo>
                  <a:cubicBezTo>
                    <a:pt x="1317625" y="364636"/>
                    <a:pt x="1337204" y="344853"/>
                    <a:pt x="1337204" y="334962"/>
                  </a:cubicBezTo>
                  <a:close/>
                  <a:moveTo>
                    <a:pt x="2103756" y="325437"/>
                  </a:moveTo>
                  <a:cubicBezTo>
                    <a:pt x="2152968" y="325437"/>
                    <a:pt x="2192338" y="354806"/>
                    <a:pt x="2231708" y="354806"/>
                  </a:cubicBezTo>
                  <a:cubicBezTo>
                    <a:pt x="2271078" y="345016"/>
                    <a:pt x="2251393" y="384175"/>
                    <a:pt x="2261236" y="403754"/>
                  </a:cubicBezTo>
                  <a:cubicBezTo>
                    <a:pt x="2280921" y="423333"/>
                    <a:pt x="2280921" y="442912"/>
                    <a:pt x="2290763" y="462491"/>
                  </a:cubicBezTo>
                  <a:cubicBezTo>
                    <a:pt x="2290763" y="482071"/>
                    <a:pt x="2290763" y="491860"/>
                    <a:pt x="2280921" y="491860"/>
                  </a:cubicBezTo>
                  <a:cubicBezTo>
                    <a:pt x="2280921" y="501650"/>
                    <a:pt x="2280921" y="501650"/>
                    <a:pt x="2271078" y="491860"/>
                  </a:cubicBezTo>
                  <a:cubicBezTo>
                    <a:pt x="2271078" y="482071"/>
                    <a:pt x="2271078" y="472281"/>
                    <a:pt x="2271078" y="462491"/>
                  </a:cubicBezTo>
                  <a:cubicBezTo>
                    <a:pt x="2271078" y="433123"/>
                    <a:pt x="2241551" y="403754"/>
                    <a:pt x="2241551" y="364595"/>
                  </a:cubicBezTo>
                  <a:cubicBezTo>
                    <a:pt x="2231708" y="354806"/>
                    <a:pt x="2221866" y="364595"/>
                    <a:pt x="2212023" y="364595"/>
                  </a:cubicBezTo>
                  <a:cubicBezTo>
                    <a:pt x="2172653" y="354806"/>
                    <a:pt x="2143126" y="325437"/>
                    <a:pt x="2103756" y="345016"/>
                  </a:cubicBezTo>
                  <a:cubicBezTo>
                    <a:pt x="2103756" y="345016"/>
                    <a:pt x="2093913" y="335226"/>
                    <a:pt x="2093913" y="335226"/>
                  </a:cubicBezTo>
                  <a:cubicBezTo>
                    <a:pt x="2093913" y="325437"/>
                    <a:pt x="2103756" y="325437"/>
                    <a:pt x="2103756" y="325437"/>
                  </a:cubicBezTo>
                  <a:close/>
                  <a:moveTo>
                    <a:pt x="1248456" y="325437"/>
                  </a:moveTo>
                  <a:cubicBezTo>
                    <a:pt x="1248456" y="335302"/>
                    <a:pt x="1248456" y="335302"/>
                    <a:pt x="1248456" y="335302"/>
                  </a:cubicBezTo>
                  <a:cubicBezTo>
                    <a:pt x="1248456" y="355033"/>
                    <a:pt x="1248456" y="364898"/>
                    <a:pt x="1238477" y="384628"/>
                  </a:cubicBezTo>
                  <a:cubicBezTo>
                    <a:pt x="1238477" y="404359"/>
                    <a:pt x="1248456" y="424089"/>
                    <a:pt x="1258434" y="443819"/>
                  </a:cubicBezTo>
                  <a:cubicBezTo>
                    <a:pt x="1268413" y="443819"/>
                    <a:pt x="1258434" y="453685"/>
                    <a:pt x="1258434" y="463550"/>
                  </a:cubicBezTo>
                  <a:cubicBezTo>
                    <a:pt x="1228498" y="443819"/>
                    <a:pt x="1198563" y="404359"/>
                    <a:pt x="1208541" y="364898"/>
                  </a:cubicBezTo>
                  <a:cubicBezTo>
                    <a:pt x="1208541" y="345167"/>
                    <a:pt x="1228498" y="325437"/>
                    <a:pt x="1248456" y="325437"/>
                  </a:cubicBezTo>
                  <a:close/>
                  <a:moveTo>
                    <a:pt x="1159669" y="325437"/>
                  </a:moveTo>
                  <a:cubicBezTo>
                    <a:pt x="1169590" y="335226"/>
                    <a:pt x="1179512" y="354806"/>
                    <a:pt x="1199356" y="364595"/>
                  </a:cubicBezTo>
                  <a:cubicBezTo>
                    <a:pt x="1189434" y="393964"/>
                    <a:pt x="1219200" y="423333"/>
                    <a:pt x="1199356" y="442912"/>
                  </a:cubicBezTo>
                  <a:cubicBezTo>
                    <a:pt x="1169590" y="442912"/>
                    <a:pt x="1149747" y="413543"/>
                    <a:pt x="1139825" y="393964"/>
                  </a:cubicBezTo>
                  <a:cubicBezTo>
                    <a:pt x="1139825" y="364595"/>
                    <a:pt x="1139825" y="345016"/>
                    <a:pt x="1159669" y="325437"/>
                  </a:cubicBezTo>
                  <a:close/>
                  <a:moveTo>
                    <a:pt x="1769358" y="315912"/>
                  </a:moveTo>
                  <a:cubicBezTo>
                    <a:pt x="1769358" y="315912"/>
                    <a:pt x="1779235" y="315912"/>
                    <a:pt x="1789113" y="325726"/>
                  </a:cubicBezTo>
                  <a:cubicBezTo>
                    <a:pt x="1769358" y="345353"/>
                    <a:pt x="1779235" y="384607"/>
                    <a:pt x="1769358" y="404235"/>
                  </a:cubicBezTo>
                  <a:cubicBezTo>
                    <a:pt x="1749602" y="404235"/>
                    <a:pt x="1729847" y="414048"/>
                    <a:pt x="1719969" y="423862"/>
                  </a:cubicBezTo>
                  <a:cubicBezTo>
                    <a:pt x="1710091" y="423862"/>
                    <a:pt x="1710091" y="423862"/>
                    <a:pt x="1710091" y="423862"/>
                  </a:cubicBezTo>
                  <a:cubicBezTo>
                    <a:pt x="1700213" y="394421"/>
                    <a:pt x="1700213" y="364980"/>
                    <a:pt x="1719969" y="345353"/>
                  </a:cubicBezTo>
                  <a:cubicBezTo>
                    <a:pt x="1729847" y="325726"/>
                    <a:pt x="1749602" y="315912"/>
                    <a:pt x="1769358" y="315912"/>
                  </a:cubicBezTo>
                  <a:close/>
                  <a:moveTo>
                    <a:pt x="1415371" y="315912"/>
                  </a:moveTo>
                  <a:cubicBezTo>
                    <a:pt x="1415371" y="315912"/>
                    <a:pt x="1425123" y="315912"/>
                    <a:pt x="1425123" y="315912"/>
                  </a:cubicBezTo>
                  <a:cubicBezTo>
                    <a:pt x="1434874" y="325681"/>
                    <a:pt x="1434874" y="345220"/>
                    <a:pt x="1444626" y="364758"/>
                  </a:cubicBezTo>
                  <a:cubicBezTo>
                    <a:pt x="1444626" y="394066"/>
                    <a:pt x="1425123" y="433143"/>
                    <a:pt x="1395867" y="442912"/>
                  </a:cubicBezTo>
                  <a:cubicBezTo>
                    <a:pt x="1376363" y="423373"/>
                    <a:pt x="1376363" y="423373"/>
                    <a:pt x="1376363" y="423373"/>
                  </a:cubicBezTo>
                  <a:cubicBezTo>
                    <a:pt x="1386115" y="413604"/>
                    <a:pt x="1386115" y="384296"/>
                    <a:pt x="1386115" y="364758"/>
                  </a:cubicBezTo>
                  <a:cubicBezTo>
                    <a:pt x="1395867" y="354989"/>
                    <a:pt x="1405619" y="335450"/>
                    <a:pt x="1415371" y="315912"/>
                  </a:cubicBezTo>
                  <a:close/>
                  <a:moveTo>
                    <a:pt x="1852746" y="300236"/>
                  </a:moveTo>
                  <a:cubicBezTo>
                    <a:pt x="1864982" y="300236"/>
                    <a:pt x="1877220" y="305197"/>
                    <a:pt x="1887009" y="315119"/>
                  </a:cubicBezTo>
                  <a:cubicBezTo>
                    <a:pt x="1896799" y="334963"/>
                    <a:pt x="1906588" y="354806"/>
                    <a:pt x="1896799" y="374650"/>
                  </a:cubicBezTo>
                  <a:cubicBezTo>
                    <a:pt x="1887009" y="384572"/>
                    <a:pt x="1877219" y="414338"/>
                    <a:pt x="1847851" y="414338"/>
                  </a:cubicBezTo>
                  <a:cubicBezTo>
                    <a:pt x="1847851" y="404416"/>
                    <a:pt x="1828272" y="384572"/>
                    <a:pt x="1818482" y="394494"/>
                  </a:cubicBezTo>
                  <a:cubicBezTo>
                    <a:pt x="1808692" y="394494"/>
                    <a:pt x="1798903" y="404416"/>
                    <a:pt x="1789113" y="404416"/>
                  </a:cubicBezTo>
                  <a:cubicBezTo>
                    <a:pt x="1789113" y="364728"/>
                    <a:pt x="1789113" y="334963"/>
                    <a:pt x="1818482" y="315119"/>
                  </a:cubicBezTo>
                  <a:cubicBezTo>
                    <a:pt x="1828272" y="305197"/>
                    <a:pt x="1840509" y="300236"/>
                    <a:pt x="1852746" y="300236"/>
                  </a:cubicBezTo>
                  <a:close/>
                  <a:moveTo>
                    <a:pt x="1287462" y="295275"/>
                  </a:moveTo>
                  <a:cubicBezTo>
                    <a:pt x="1297384" y="295275"/>
                    <a:pt x="1307306" y="295275"/>
                    <a:pt x="1307306" y="305166"/>
                  </a:cubicBezTo>
                  <a:cubicBezTo>
                    <a:pt x="1327150" y="344732"/>
                    <a:pt x="1317228" y="384297"/>
                    <a:pt x="1307306" y="413971"/>
                  </a:cubicBezTo>
                  <a:cubicBezTo>
                    <a:pt x="1297384" y="394189"/>
                    <a:pt x="1317228" y="354623"/>
                    <a:pt x="1297384" y="344732"/>
                  </a:cubicBezTo>
                  <a:cubicBezTo>
                    <a:pt x="1287462" y="334840"/>
                    <a:pt x="1277540" y="354623"/>
                    <a:pt x="1277540" y="354623"/>
                  </a:cubicBezTo>
                  <a:cubicBezTo>
                    <a:pt x="1267619" y="374406"/>
                    <a:pt x="1287462" y="394189"/>
                    <a:pt x="1287462" y="423863"/>
                  </a:cubicBezTo>
                  <a:cubicBezTo>
                    <a:pt x="1277540" y="423863"/>
                    <a:pt x="1277540" y="404080"/>
                    <a:pt x="1267619" y="394189"/>
                  </a:cubicBezTo>
                  <a:cubicBezTo>
                    <a:pt x="1267619" y="364515"/>
                    <a:pt x="1247775" y="315058"/>
                    <a:pt x="1287462" y="295275"/>
                  </a:cubicBezTo>
                  <a:close/>
                  <a:moveTo>
                    <a:pt x="1199357" y="227012"/>
                  </a:moveTo>
                  <a:cubicBezTo>
                    <a:pt x="1209080" y="227012"/>
                    <a:pt x="1209080" y="227012"/>
                    <a:pt x="1218804" y="227012"/>
                  </a:cubicBezTo>
                  <a:cubicBezTo>
                    <a:pt x="1218804" y="256320"/>
                    <a:pt x="1228527" y="285627"/>
                    <a:pt x="1238251" y="314935"/>
                  </a:cubicBezTo>
                  <a:cubicBezTo>
                    <a:pt x="1238251" y="314935"/>
                    <a:pt x="1228527" y="314935"/>
                    <a:pt x="1218804" y="324704"/>
                  </a:cubicBezTo>
                  <a:cubicBezTo>
                    <a:pt x="1209080" y="324704"/>
                    <a:pt x="1209080" y="354012"/>
                    <a:pt x="1189633" y="344243"/>
                  </a:cubicBezTo>
                  <a:cubicBezTo>
                    <a:pt x="1170186" y="324704"/>
                    <a:pt x="1160463" y="305166"/>
                    <a:pt x="1160463" y="275858"/>
                  </a:cubicBezTo>
                  <a:cubicBezTo>
                    <a:pt x="1170186" y="256320"/>
                    <a:pt x="1179910" y="227012"/>
                    <a:pt x="1199357" y="227012"/>
                  </a:cubicBezTo>
                  <a:close/>
                  <a:moveTo>
                    <a:pt x="1371600" y="224801"/>
                  </a:moveTo>
                  <a:cubicBezTo>
                    <a:pt x="1379009" y="227239"/>
                    <a:pt x="1386417" y="232115"/>
                    <a:pt x="1396295" y="236990"/>
                  </a:cubicBezTo>
                  <a:cubicBezTo>
                    <a:pt x="1416050" y="275998"/>
                    <a:pt x="1406172" y="315005"/>
                    <a:pt x="1386417" y="344260"/>
                  </a:cubicBezTo>
                  <a:cubicBezTo>
                    <a:pt x="1376539" y="344260"/>
                    <a:pt x="1376539" y="354012"/>
                    <a:pt x="1376539" y="354012"/>
                  </a:cubicBezTo>
                  <a:cubicBezTo>
                    <a:pt x="1366661" y="344260"/>
                    <a:pt x="1366661" y="334508"/>
                    <a:pt x="1356783" y="334508"/>
                  </a:cubicBezTo>
                  <a:cubicBezTo>
                    <a:pt x="1346905" y="324757"/>
                    <a:pt x="1337028" y="324757"/>
                    <a:pt x="1327150" y="315005"/>
                  </a:cubicBezTo>
                  <a:cubicBezTo>
                    <a:pt x="1346905" y="285749"/>
                    <a:pt x="1346905" y="256494"/>
                    <a:pt x="1346905" y="227239"/>
                  </a:cubicBezTo>
                  <a:cubicBezTo>
                    <a:pt x="1356783" y="222363"/>
                    <a:pt x="1364191" y="222363"/>
                    <a:pt x="1371600" y="224801"/>
                  </a:cubicBezTo>
                  <a:close/>
                  <a:moveTo>
                    <a:pt x="815373" y="217487"/>
                  </a:moveTo>
                  <a:cubicBezTo>
                    <a:pt x="844933" y="217487"/>
                    <a:pt x="884347" y="217487"/>
                    <a:pt x="904054" y="227324"/>
                  </a:cubicBezTo>
                  <a:cubicBezTo>
                    <a:pt x="943468" y="246997"/>
                    <a:pt x="963175" y="276508"/>
                    <a:pt x="982882" y="315855"/>
                  </a:cubicBezTo>
                  <a:cubicBezTo>
                    <a:pt x="1012442" y="404387"/>
                    <a:pt x="1042002" y="492918"/>
                    <a:pt x="1071563" y="581450"/>
                  </a:cubicBezTo>
                  <a:cubicBezTo>
                    <a:pt x="1071563" y="581450"/>
                    <a:pt x="1071563" y="591287"/>
                    <a:pt x="1061709" y="591287"/>
                  </a:cubicBezTo>
                  <a:cubicBezTo>
                    <a:pt x="1061709" y="601124"/>
                    <a:pt x="1051856" y="591287"/>
                    <a:pt x="1051856" y="581450"/>
                  </a:cubicBezTo>
                  <a:cubicBezTo>
                    <a:pt x="1022296" y="522429"/>
                    <a:pt x="1002589" y="453571"/>
                    <a:pt x="982882" y="394550"/>
                  </a:cubicBezTo>
                  <a:cubicBezTo>
                    <a:pt x="963175" y="365039"/>
                    <a:pt x="943468" y="345366"/>
                    <a:pt x="913908" y="325692"/>
                  </a:cubicBezTo>
                  <a:cubicBezTo>
                    <a:pt x="844933" y="296182"/>
                    <a:pt x="766106" y="315855"/>
                    <a:pt x="697132" y="306018"/>
                  </a:cubicBezTo>
                  <a:cubicBezTo>
                    <a:pt x="697132" y="306018"/>
                    <a:pt x="687278" y="296182"/>
                    <a:pt x="677425" y="306018"/>
                  </a:cubicBezTo>
                  <a:cubicBezTo>
                    <a:pt x="677425" y="355203"/>
                    <a:pt x="647864" y="404387"/>
                    <a:pt x="628158" y="463408"/>
                  </a:cubicBezTo>
                  <a:cubicBezTo>
                    <a:pt x="618304" y="492918"/>
                    <a:pt x="608451" y="532266"/>
                    <a:pt x="628158" y="561776"/>
                  </a:cubicBezTo>
                  <a:cubicBezTo>
                    <a:pt x="638011" y="601124"/>
                    <a:pt x="677425" y="630634"/>
                    <a:pt x="706985" y="660145"/>
                  </a:cubicBezTo>
                  <a:cubicBezTo>
                    <a:pt x="726692" y="689655"/>
                    <a:pt x="756252" y="719166"/>
                    <a:pt x="795666" y="748676"/>
                  </a:cubicBezTo>
                  <a:cubicBezTo>
                    <a:pt x="795666" y="758513"/>
                    <a:pt x="785813" y="768350"/>
                    <a:pt x="775959" y="768350"/>
                  </a:cubicBezTo>
                  <a:cubicBezTo>
                    <a:pt x="756252" y="768350"/>
                    <a:pt x="756252" y="748676"/>
                    <a:pt x="736546" y="738839"/>
                  </a:cubicBezTo>
                  <a:cubicBezTo>
                    <a:pt x="608451" y="620797"/>
                    <a:pt x="608451" y="620797"/>
                    <a:pt x="608451" y="620797"/>
                  </a:cubicBezTo>
                  <a:cubicBezTo>
                    <a:pt x="578890" y="591287"/>
                    <a:pt x="549330" y="551939"/>
                    <a:pt x="539477" y="512592"/>
                  </a:cubicBezTo>
                  <a:cubicBezTo>
                    <a:pt x="500063" y="453571"/>
                    <a:pt x="549330" y="384713"/>
                    <a:pt x="578890" y="335529"/>
                  </a:cubicBezTo>
                  <a:cubicBezTo>
                    <a:pt x="598597" y="306018"/>
                    <a:pt x="618304" y="276508"/>
                    <a:pt x="638011" y="237161"/>
                  </a:cubicBezTo>
                  <a:cubicBezTo>
                    <a:pt x="697132" y="237161"/>
                    <a:pt x="766106" y="237161"/>
                    <a:pt x="815373" y="217487"/>
                  </a:cubicBezTo>
                  <a:close/>
                  <a:moveTo>
                    <a:pt x="834794" y="187325"/>
                  </a:moveTo>
                  <a:cubicBezTo>
                    <a:pt x="893829" y="187325"/>
                    <a:pt x="952864" y="216862"/>
                    <a:pt x="992221" y="275936"/>
                  </a:cubicBezTo>
                  <a:cubicBezTo>
                    <a:pt x="1002060" y="295628"/>
                    <a:pt x="1002060" y="295628"/>
                    <a:pt x="1002060" y="295628"/>
                  </a:cubicBezTo>
                  <a:cubicBezTo>
                    <a:pt x="1031578" y="354702"/>
                    <a:pt x="1041417" y="423622"/>
                    <a:pt x="1070934" y="492542"/>
                  </a:cubicBezTo>
                  <a:cubicBezTo>
                    <a:pt x="1070934" y="522079"/>
                    <a:pt x="1090613" y="551616"/>
                    <a:pt x="1090613" y="581153"/>
                  </a:cubicBezTo>
                  <a:cubicBezTo>
                    <a:pt x="1090613" y="581153"/>
                    <a:pt x="1080774" y="581153"/>
                    <a:pt x="1080774" y="581153"/>
                  </a:cubicBezTo>
                  <a:cubicBezTo>
                    <a:pt x="1070934" y="541770"/>
                    <a:pt x="1061095" y="502387"/>
                    <a:pt x="1041417" y="463005"/>
                  </a:cubicBezTo>
                  <a:cubicBezTo>
                    <a:pt x="1031578" y="413776"/>
                    <a:pt x="1011899" y="364548"/>
                    <a:pt x="1002060" y="315319"/>
                  </a:cubicBezTo>
                  <a:cubicBezTo>
                    <a:pt x="982382" y="285782"/>
                    <a:pt x="962703" y="256245"/>
                    <a:pt x="933186" y="236553"/>
                  </a:cubicBezTo>
                  <a:cubicBezTo>
                    <a:pt x="913507" y="216862"/>
                    <a:pt x="893829" y="207016"/>
                    <a:pt x="864311" y="207016"/>
                  </a:cubicBezTo>
                  <a:cubicBezTo>
                    <a:pt x="795437" y="197171"/>
                    <a:pt x="736402" y="236553"/>
                    <a:pt x="667527" y="226708"/>
                  </a:cubicBezTo>
                  <a:cubicBezTo>
                    <a:pt x="657688" y="226708"/>
                    <a:pt x="647849" y="226708"/>
                    <a:pt x="638010" y="216862"/>
                  </a:cubicBezTo>
                  <a:cubicBezTo>
                    <a:pt x="618331" y="236553"/>
                    <a:pt x="608492" y="266091"/>
                    <a:pt x="598653" y="285782"/>
                  </a:cubicBezTo>
                  <a:cubicBezTo>
                    <a:pt x="559296" y="335010"/>
                    <a:pt x="539618" y="384239"/>
                    <a:pt x="510100" y="443313"/>
                  </a:cubicBezTo>
                  <a:cubicBezTo>
                    <a:pt x="510100" y="492542"/>
                    <a:pt x="529778" y="531925"/>
                    <a:pt x="549457" y="571307"/>
                  </a:cubicBezTo>
                  <a:cubicBezTo>
                    <a:pt x="578974" y="610690"/>
                    <a:pt x="608492" y="640227"/>
                    <a:pt x="647849" y="669765"/>
                  </a:cubicBezTo>
                  <a:cubicBezTo>
                    <a:pt x="687206" y="709147"/>
                    <a:pt x="726562" y="748530"/>
                    <a:pt x="765919" y="787913"/>
                  </a:cubicBezTo>
                  <a:cubicBezTo>
                    <a:pt x="756080" y="787913"/>
                    <a:pt x="736402" y="778067"/>
                    <a:pt x="726562" y="768222"/>
                  </a:cubicBezTo>
                  <a:cubicBezTo>
                    <a:pt x="687206" y="728839"/>
                    <a:pt x="628170" y="679610"/>
                    <a:pt x="578974" y="640227"/>
                  </a:cubicBezTo>
                  <a:cubicBezTo>
                    <a:pt x="549457" y="600845"/>
                    <a:pt x="519939" y="561462"/>
                    <a:pt x="510100" y="522079"/>
                  </a:cubicBezTo>
                  <a:cubicBezTo>
                    <a:pt x="500261" y="522079"/>
                    <a:pt x="510100" y="512233"/>
                    <a:pt x="510100" y="512233"/>
                  </a:cubicBezTo>
                  <a:cubicBezTo>
                    <a:pt x="500261" y="492542"/>
                    <a:pt x="500261" y="482696"/>
                    <a:pt x="500261" y="463005"/>
                  </a:cubicBezTo>
                  <a:cubicBezTo>
                    <a:pt x="490422" y="463005"/>
                    <a:pt x="490422" y="472850"/>
                    <a:pt x="490422" y="472850"/>
                  </a:cubicBezTo>
                  <a:cubicBezTo>
                    <a:pt x="490422" y="492542"/>
                    <a:pt x="490422" y="502387"/>
                    <a:pt x="500261" y="512233"/>
                  </a:cubicBezTo>
                  <a:cubicBezTo>
                    <a:pt x="500261" y="522079"/>
                    <a:pt x="480582" y="522079"/>
                    <a:pt x="480582" y="531925"/>
                  </a:cubicBezTo>
                  <a:cubicBezTo>
                    <a:pt x="470743" y="541770"/>
                    <a:pt x="451065" y="551616"/>
                    <a:pt x="460904" y="561462"/>
                  </a:cubicBezTo>
                  <a:cubicBezTo>
                    <a:pt x="460904" y="571307"/>
                    <a:pt x="460904" y="571307"/>
                    <a:pt x="460904" y="581153"/>
                  </a:cubicBezTo>
                  <a:cubicBezTo>
                    <a:pt x="490422" y="581153"/>
                    <a:pt x="500261" y="590999"/>
                    <a:pt x="519939" y="600845"/>
                  </a:cubicBezTo>
                  <a:cubicBezTo>
                    <a:pt x="539618" y="610690"/>
                    <a:pt x="539618" y="610690"/>
                    <a:pt x="539618" y="610690"/>
                  </a:cubicBezTo>
                  <a:cubicBezTo>
                    <a:pt x="608492" y="669765"/>
                    <a:pt x="677366" y="738684"/>
                    <a:pt x="746241" y="797759"/>
                  </a:cubicBezTo>
                  <a:cubicBezTo>
                    <a:pt x="746241" y="797759"/>
                    <a:pt x="746241" y="807604"/>
                    <a:pt x="746241" y="807604"/>
                  </a:cubicBezTo>
                  <a:cubicBezTo>
                    <a:pt x="726562" y="797759"/>
                    <a:pt x="726562" y="797759"/>
                    <a:pt x="726562" y="797759"/>
                  </a:cubicBezTo>
                  <a:cubicBezTo>
                    <a:pt x="677366" y="748530"/>
                    <a:pt x="608492" y="699302"/>
                    <a:pt x="559296" y="650073"/>
                  </a:cubicBezTo>
                  <a:cubicBezTo>
                    <a:pt x="529778" y="620536"/>
                    <a:pt x="500261" y="600845"/>
                    <a:pt x="460904" y="590999"/>
                  </a:cubicBezTo>
                  <a:cubicBezTo>
                    <a:pt x="431387" y="590999"/>
                    <a:pt x="401869" y="590999"/>
                    <a:pt x="372351" y="590999"/>
                  </a:cubicBezTo>
                  <a:cubicBezTo>
                    <a:pt x="323155" y="590999"/>
                    <a:pt x="293638" y="630382"/>
                    <a:pt x="254281" y="659919"/>
                  </a:cubicBezTo>
                  <a:cubicBezTo>
                    <a:pt x="224763" y="679610"/>
                    <a:pt x="195246" y="709147"/>
                    <a:pt x="165728" y="728839"/>
                  </a:cubicBezTo>
                  <a:cubicBezTo>
                    <a:pt x="155889" y="738684"/>
                    <a:pt x="165728" y="748530"/>
                    <a:pt x="165728" y="748530"/>
                  </a:cubicBezTo>
                  <a:cubicBezTo>
                    <a:pt x="165728" y="807604"/>
                    <a:pt x="155889" y="866679"/>
                    <a:pt x="165728" y="915907"/>
                  </a:cubicBezTo>
                  <a:cubicBezTo>
                    <a:pt x="165728" y="984827"/>
                    <a:pt x="205085" y="1034056"/>
                    <a:pt x="264120" y="1063593"/>
                  </a:cubicBezTo>
                  <a:cubicBezTo>
                    <a:pt x="352673" y="1112821"/>
                    <a:pt x="460904" y="1122667"/>
                    <a:pt x="559296" y="1152204"/>
                  </a:cubicBezTo>
                  <a:cubicBezTo>
                    <a:pt x="559296" y="1162050"/>
                    <a:pt x="549457" y="1162050"/>
                    <a:pt x="549457" y="1162050"/>
                  </a:cubicBezTo>
                  <a:cubicBezTo>
                    <a:pt x="451065" y="1132513"/>
                    <a:pt x="352673" y="1112821"/>
                    <a:pt x="254281" y="1073438"/>
                  </a:cubicBezTo>
                  <a:cubicBezTo>
                    <a:pt x="214924" y="1053747"/>
                    <a:pt x="175567" y="1024210"/>
                    <a:pt x="165728" y="974981"/>
                  </a:cubicBezTo>
                  <a:cubicBezTo>
                    <a:pt x="155889" y="955290"/>
                    <a:pt x="146050" y="925753"/>
                    <a:pt x="146050" y="896216"/>
                  </a:cubicBezTo>
                  <a:cubicBezTo>
                    <a:pt x="146050" y="876524"/>
                    <a:pt x="146050" y="846987"/>
                    <a:pt x="146050" y="827296"/>
                  </a:cubicBezTo>
                  <a:cubicBezTo>
                    <a:pt x="146050" y="807604"/>
                    <a:pt x="146050" y="778067"/>
                    <a:pt x="146050" y="758376"/>
                  </a:cubicBezTo>
                  <a:cubicBezTo>
                    <a:pt x="146050" y="748530"/>
                    <a:pt x="146050" y="728839"/>
                    <a:pt x="146050" y="718993"/>
                  </a:cubicBezTo>
                  <a:cubicBezTo>
                    <a:pt x="165728" y="709147"/>
                    <a:pt x="195246" y="689456"/>
                    <a:pt x="214924" y="679610"/>
                  </a:cubicBezTo>
                  <a:cubicBezTo>
                    <a:pt x="254281" y="640227"/>
                    <a:pt x="293638" y="600845"/>
                    <a:pt x="342834" y="581153"/>
                  </a:cubicBezTo>
                  <a:cubicBezTo>
                    <a:pt x="352673" y="571307"/>
                    <a:pt x="342834" y="571307"/>
                    <a:pt x="352673" y="561462"/>
                  </a:cubicBezTo>
                  <a:cubicBezTo>
                    <a:pt x="342834" y="522079"/>
                    <a:pt x="372351" y="492542"/>
                    <a:pt x="372351" y="453159"/>
                  </a:cubicBezTo>
                  <a:cubicBezTo>
                    <a:pt x="421547" y="443313"/>
                    <a:pt x="421547" y="443313"/>
                    <a:pt x="421547" y="443313"/>
                  </a:cubicBezTo>
                  <a:cubicBezTo>
                    <a:pt x="441226" y="433468"/>
                    <a:pt x="470743" y="423622"/>
                    <a:pt x="500261" y="423622"/>
                  </a:cubicBezTo>
                  <a:cubicBezTo>
                    <a:pt x="510100" y="423622"/>
                    <a:pt x="510100" y="403930"/>
                    <a:pt x="510100" y="403930"/>
                  </a:cubicBezTo>
                  <a:cubicBezTo>
                    <a:pt x="529778" y="364548"/>
                    <a:pt x="549457" y="325165"/>
                    <a:pt x="578974" y="295628"/>
                  </a:cubicBezTo>
                  <a:cubicBezTo>
                    <a:pt x="588814" y="266091"/>
                    <a:pt x="618331" y="236553"/>
                    <a:pt x="618331" y="207016"/>
                  </a:cubicBezTo>
                  <a:cubicBezTo>
                    <a:pt x="628170" y="197171"/>
                    <a:pt x="647849" y="207016"/>
                    <a:pt x="667527" y="207016"/>
                  </a:cubicBezTo>
                  <a:cubicBezTo>
                    <a:pt x="716723" y="216862"/>
                    <a:pt x="775758" y="197171"/>
                    <a:pt x="834794" y="187325"/>
                  </a:cubicBezTo>
                  <a:close/>
                  <a:moveTo>
                    <a:pt x="1749743" y="177800"/>
                  </a:moveTo>
                  <a:cubicBezTo>
                    <a:pt x="1808798" y="177800"/>
                    <a:pt x="1877696" y="197474"/>
                    <a:pt x="1936751" y="177800"/>
                  </a:cubicBezTo>
                  <a:cubicBezTo>
                    <a:pt x="1946593" y="187637"/>
                    <a:pt x="1946593" y="197474"/>
                    <a:pt x="1956436" y="207310"/>
                  </a:cubicBezTo>
                  <a:cubicBezTo>
                    <a:pt x="1985963" y="256495"/>
                    <a:pt x="2035176" y="295842"/>
                    <a:pt x="2064703" y="354863"/>
                  </a:cubicBezTo>
                  <a:cubicBezTo>
                    <a:pt x="2084388" y="413884"/>
                    <a:pt x="2074546" y="482742"/>
                    <a:pt x="2035176" y="531926"/>
                  </a:cubicBezTo>
                  <a:cubicBezTo>
                    <a:pt x="1995806" y="581110"/>
                    <a:pt x="1946593" y="630294"/>
                    <a:pt x="1907223" y="679479"/>
                  </a:cubicBezTo>
                  <a:cubicBezTo>
                    <a:pt x="1897381" y="699152"/>
                    <a:pt x="1877696" y="718826"/>
                    <a:pt x="1858011" y="728663"/>
                  </a:cubicBezTo>
                  <a:cubicBezTo>
                    <a:pt x="1848168" y="728663"/>
                    <a:pt x="1848168" y="728663"/>
                    <a:pt x="1838326" y="718826"/>
                  </a:cubicBezTo>
                  <a:cubicBezTo>
                    <a:pt x="1838326" y="708989"/>
                    <a:pt x="1838326" y="708989"/>
                    <a:pt x="1838326" y="708989"/>
                  </a:cubicBezTo>
                  <a:cubicBezTo>
                    <a:pt x="1887538" y="659805"/>
                    <a:pt x="1917066" y="610621"/>
                    <a:pt x="1966278" y="561437"/>
                  </a:cubicBezTo>
                  <a:cubicBezTo>
                    <a:pt x="1976121" y="531926"/>
                    <a:pt x="1995806" y="502416"/>
                    <a:pt x="1985963" y="472905"/>
                  </a:cubicBezTo>
                  <a:cubicBezTo>
                    <a:pt x="1995806" y="404047"/>
                    <a:pt x="1956436" y="345026"/>
                    <a:pt x="1926908" y="295842"/>
                  </a:cubicBezTo>
                  <a:cubicBezTo>
                    <a:pt x="1917066" y="286005"/>
                    <a:pt x="1907223" y="276168"/>
                    <a:pt x="1907223" y="256495"/>
                  </a:cubicBezTo>
                  <a:cubicBezTo>
                    <a:pt x="1897381" y="246658"/>
                    <a:pt x="1887538" y="266331"/>
                    <a:pt x="1867853" y="266331"/>
                  </a:cubicBezTo>
                  <a:cubicBezTo>
                    <a:pt x="1808798" y="266331"/>
                    <a:pt x="1759585" y="266331"/>
                    <a:pt x="1710373" y="286005"/>
                  </a:cubicBezTo>
                  <a:cubicBezTo>
                    <a:pt x="1680845" y="295842"/>
                    <a:pt x="1661160" y="315516"/>
                    <a:pt x="1641475" y="335189"/>
                  </a:cubicBezTo>
                  <a:cubicBezTo>
                    <a:pt x="1621790" y="364700"/>
                    <a:pt x="1621790" y="394210"/>
                    <a:pt x="1602105" y="433558"/>
                  </a:cubicBezTo>
                  <a:cubicBezTo>
                    <a:pt x="1602105" y="482742"/>
                    <a:pt x="1572578" y="522089"/>
                    <a:pt x="1572578" y="571273"/>
                  </a:cubicBezTo>
                  <a:cubicBezTo>
                    <a:pt x="1562735" y="581110"/>
                    <a:pt x="1552893" y="571273"/>
                    <a:pt x="1543050" y="571273"/>
                  </a:cubicBezTo>
                  <a:cubicBezTo>
                    <a:pt x="1543050" y="561437"/>
                    <a:pt x="1543050" y="561437"/>
                    <a:pt x="1543050" y="561437"/>
                  </a:cubicBezTo>
                  <a:cubicBezTo>
                    <a:pt x="1562735" y="472905"/>
                    <a:pt x="1562735" y="472905"/>
                    <a:pt x="1562735" y="472905"/>
                  </a:cubicBezTo>
                  <a:cubicBezTo>
                    <a:pt x="1572578" y="413884"/>
                    <a:pt x="1582420" y="364700"/>
                    <a:pt x="1592263" y="315516"/>
                  </a:cubicBezTo>
                  <a:cubicBezTo>
                    <a:pt x="1621790" y="256495"/>
                    <a:pt x="1671003" y="187637"/>
                    <a:pt x="1749743" y="177800"/>
                  </a:cubicBezTo>
                  <a:close/>
                  <a:moveTo>
                    <a:pt x="1277937" y="177800"/>
                  </a:moveTo>
                  <a:cubicBezTo>
                    <a:pt x="1297516" y="177800"/>
                    <a:pt x="1317096" y="187569"/>
                    <a:pt x="1326885" y="207108"/>
                  </a:cubicBezTo>
                  <a:cubicBezTo>
                    <a:pt x="1336675" y="226646"/>
                    <a:pt x="1336675" y="265723"/>
                    <a:pt x="1326885" y="295031"/>
                  </a:cubicBezTo>
                  <a:cubicBezTo>
                    <a:pt x="1317096" y="295031"/>
                    <a:pt x="1307306" y="285261"/>
                    <a:pt x="1297516" y="285261"/>
                  </a:cubicBezTo>
                  <a:cubicBezTo>
                    <a:pt x="1277937" y="275492"/>
                    <a:pt x="1268148" y="295031"/>
                    <a:pt x="1258358" y="304800"/>
                  </a:cubicBezTo>
                  <a:cubicBezTo>
                    <a:pt x="1238779" y="275492"/>
                    <a:pt x="1219200" y="246184"/>
                    <a:pt x="1228989" y="207108"/>
                  </a:cubicBezTo>
                  <a:cubicBezTo>
                    <a:pt x="1248569" y="197338"/>
                    <a:pt x="1258358" y="177800"/>
                    <a:pt x="1277937" y="177800"/>
                  </a:cubicBezTo>
                  <a:close/>
                  <a:moveTo>
                    <a:pt x="1956123" y="147637"/>
                  </a:moveTo>
                  <a:cubicBezTo>
                    <a:pt x="1965944" y="177149"/>
                    <a:pt x="1995407" y="216498"/>
                    <a:pt x="2015049" y="246010"/>
                  </a:cubicBezTo>
                  <a:cubicBezTo>
                    <a:pt x="2044512" y="275522"/>
                    <a:pt x="2083796" y="305034"/>
                    <a:pt x="2093617" y="354220"/>
                  </a:cubicBezTo>
                  <a:cubicBezTo>
                    <a:pt x="2093617" y="383732"/>
                    <a:pt x="2103438" y="413244"/>
                    <a:pt x="2093617" y="442756"/>
                  </a:cubicBezTo>
                  <a:cubicBezTo>
                    <a:pt x="2083796" y="472268"/>
                    <a:pt x="2083796" y="501779"/>
                    <a:pt x="2064154" y="531291"/>
                  </a:cubicBezTo>
                  <a:cubicBezTo>
                    <a:pt x="2054333" y="531291"/>
                    <a:pt x="2054333" y="541129"/>
                    <a:pt x="2054333" y="541129"/>
                  </a:cubicBezTo>
                  <a:cubicBezTo>
                    <a:pt x="2054333" y="550966"/>
                    <a:pt x="2034691" y="570641"/>
                    <a:pt x="2024870" y="580478"/>
                  </a:cubicBezTo>
                  <a:cubicBezTo>
                    <a:pt x="1975765" y="629664"/>
                    <a:pt x="1926661" y="688688"/>
                    <a:pt x="1877556" y="747712"/>
                  </a:cubicBezTo>
                  <a:cubicBezTo>
                    <a:pt x="1867735" y="747712"/>
                    <a:pt x="1867735" y="747712"/>
                    <a:pt x="1867735" y="737875"/>
                  </a:cubicBezTo>
                  <a:cubicBezTo>
                    <a:pt x="1877556" y="728037"/>
                    <a:pt x="1887377" y="718200"/>
                    <a:pt x="1907019" y="698525"/>
                  </a:cubicBezTo>
                  <a:cubicBezTo>
                    <a:pt x="1946303" y="639502"/>
                    <a:pt x="2005228" y="590315"/>
                    <a:pt x="2054333" y="531291"/>
                  </a:cubicBezTo>
                  <a:cubicBezTo>
                    <a:pt x="2073975" y="491942"/>
                    <a:pt x="2083796" y="442756"/>
                    <a:pt x="2083796" y="403407"/>
                  </a:cubicBezTo>
                  <a:cubicBezTo>
                    <a:pt x="2093617" y="344383"/>
                    <a:pt x="2044512" y="295196"/>
                    <a:pt x="2005228" y="246010"/>
                  </a:cubicBezTo>
                  <a:cubicBezTo>
                    <a:pt x="1985586" y="226335"/>
                    <a:pt x="1956123" y="196823"/>
                    <a:pt x="1956123" y="167311"/>
                  </a:cubicBezTo>
                  <a:cubicBezTo>
                    <a:pt x="1946303" y="157474"/>
                    <a:pt x="1936482" y="167311"/>
                    <a:pt x="1936482" y="167311"/>
                  </a:cubicBezTo>
                  <a:cubicBezTo>
                    <a:pt x="1877556" y="186986"/>
                    <a:pt x="1818630" y="167311"/>
                    <a:pt x="1769525" y="167311"/>
                  </a:cubicBezTo>
                  <a:cubicBezTo>
                    <a:pt x="1730241" y="167311"/>
                    <a:pt x="1681136" y="177149"/>
                    <a:pt x="1651673" y="206661"/>
                  </a:cubicBezTo>
                  <a:cubicBezTo>
                    <a:pt x="1612389" y="246010"/>
                    <a:pt x="1592747" y="295196"/>
                    <a:pt x="1582926" y="344383"/>
                  </a:cubicBezTo>
                  <a:cubicBezTo>
                    <a:pt x="1563284" y="423081"/>
                    <a:pt x="1543642" y="491942"/>
                    <a:pt x="1524000" y="560803"/>
                  </a:cubicBezTo>
                  <a:cubicBezTo>
                    <a:pt x="1524000" y="511617"/>
                    <a:pt x="1533821" y="472268"/>
                    <a:pt x="1543642" y="432918"/>
                  </a:cubicBezTo>
                  <a:cubicBezTo>
                    <a:pt x="1553463" y="393569"/>
                    <a:pt x="1553463" y="354220"/>
                    <a:pt x="1573105" y="314871"/>
                  </a:cubicBezTo>
                  <a:cubicBezTo>
                    <a:pt x="1573105" y="275522"/>
                    <a:pt x="1602568" y="246010"/>
                    <a:pt x="1622210" y="216498"/>
                  </a:cubicBezTo>
                  <a:cubicBezTo>
                    <a:pt x="1651673" y="177149"/>
                    <a:pt x="1700778" y="157474"/>
                    <a:pt x="1749883" y="157474"/>
                  </a:cubicBezTo>
                  <a:cubicBezTo>
                    <a:pt x="1818630" y="157474"/>
                    <a:pt x="1897198" y="167311"/>
                    <a:pt x="1956123" y="147637"/>
                  </a:cubicBezTo>
                  <a:close/>
                  <a:moveTo>
                    <a:pt x="952874" y="98425"/>
                  </a:moveTo>
                  <a:cubicBezTo>
                    <a:pt x="982290" y="108267"/>
                    <a:pt x="1021510" y="108267"/>
                    <a:pt x="1050926" y="118110"/>
                  </a:cubicBezTo>
                  <a:cubicBezTo>
                    <a:pt x="1041121" y="137795"/>
                    <a:pt x="1031315" y="157480"/>
                    <a:pt x="1021510" y="167322"/>
                  </a:cubicBezTo>
                  <a:cubicBezTo>
                    <a:pt x="1011705" y="177165"/>
                    <a:pt x="1001900" y="167322"/>
                    <a:pt x="992095" y="167322"/>
                  </a:cubicBezTo>
                  <a:cubicBezTo>
                    <a:pt x="972484" y="177165"/>
                    <a:pt x="952874" y="177165"/>
                    <a:pt x="933264" y="196850"/>
                  </a:cubicBezTo>
                  <a:cubicBezTo>
                    <a:pt x="913653" y="196850"/>
                    <a:pt x="903848" y="187007"/>
                    <a:pt x="884238" y="177165"/>
                  </a:cubicBezTo>
                  <a:cubicBezTo>
                    <a:pt x="884238" y="167322"/>
                    <a:pt x="894043" y="157480"/>
                    <a:pt x="903848" y="157480"/>
                  </a:cubicBezTo>
                  <a:cubicBezTo>
                    <a:pt x="923458" y="137795"/>
                    <a:pt x="943069" y="127952"/>
                    <a:pt x="952874" y="98425"/>
                  </a:cubicBezTo>
                  <a:close/>
                  <a:moveTo>
                    <a:pt x="1611631" y="79375"/>
                  </a:moveTo>
                  <a:cubicBezTo>
                    <a:pt x="1631316" y="89253"/>
                    <a:pt x="1651001" y="99130"/>
                    <a:pt x="1670686" y="109008"/>
                  </a:cubicBezTo>
                  <a:cubicBezTo>
                    <a:pt x="1680528" y="118886"/>
                    <a:pt x="1700213" y="128764"/>
                    <a:pt x="1700213" y="148519"/>
                  </a:cubicBezTo>
                  <a:cubicBezTo>
                    <a:pt x="1690371" y="158397"/>
                    <a:pt x="1670686" y="158397"/>
                    <a:pt x="1660843" y="168275"/>
                  </a:cubicBezTo>
                  <a:cubicBezTo>
                    <a:pt x="1641158" y="168275"/>
                    <a:pt x="1641158" y="158397"/>
                    <a:pt x="1631316" y="158397"/>
                  </a:cubicBezTo>
                  <a:cubicBezTo>
                    <a:pt x="1611631" y="148519"/>
                    <a:pt x="1572261" y="138642"/>
                    <a:pt x="1552576" y="148519"/>
                  </a:cubicBezTo>
                  <a:cubicBezTo>
                    <a:pt x="1532891" y="148519"/>
                    <a:pt x="1532891" y="128764"/>
                    <a:pt x="1523048" y="128764"/>
                  </a:cubicBezTo>
                  <a:cubicBezTo>
                    <a:pt x="1503363" y="109008"/>
                    <a:pt x="1503363" y="109008"/>
                    <a:pt x="1503363" y="109008"/>
                  </a:cubicBezTo>
                  <a:cubicBezTo>
                    <a:pt x="1532891" y="79375"/>
                    <a:pt x="1582103" y="89253"/>
                    <a:pt x="1611631" y="79375"/>
                  </a:cubicBezTo>
                  <a:close/>
                  <a:moveTo>
                    <a:pt x="943251" y="69850"/>
                  </a:moveTo>
                  <a:cubicBezTo>
                    <a:pt x="982732" y="79664"/>
                    <a:pt x="1022212" y="79664"/>
                    <a:pt x="1051822" y="89477"/>
                  </a:cubicBezTo>
                  <a:cubicBezTo>
                    <a:pt x="1061693" y="89477"/>
                    <a:pt x="1071563" y="89477"/>
                    <a:pt x="1071563" y="99291"/>
                  </a:cubicBezTo>
                  <a:cubicBezTo>
                    <a:pt x="1061693" y="118918"/>
                    <a:pt x="1041952" y="89477"/>
                    <a:pt x="1032082" y="99291"/>
                  </a:cubicBezTo>
                  <a:cubicBezTo>
                    <a:pt x="1002472" y="89477"/>
                    <a:pt x="972861" y="89477"/>
                    <a:pt x="953121" y="79664"/>
                  </a:cubicBezTo>
                  <a:cubicBezTo>
                    <a:pt x="943251" y="89477"/>
                    <a:pt x="933381" y="109104"/>
                    <a:pt x="923511" y="109104"/>
                  </a:cubicBezTo>
                  <a:cubicBezTo>
                    <a:pt x="903771" y="128732"/>
                    <a:pt x="884030" y="148359"/>
                    <a:pt x="864290" y="177800"/>
                  </a:cubicBezTo>
                  <a:cubicBezTo>
                    <a:pt x="864290" y="177800"/>
                    <a:pt x="854420" y="177800"/>
                    <a:pt x="854420" y="177800"/>
                  </a:cubicBezTo>
                  <a:cubicBezTo>
                    <a:pt x="844550" y="167986"/>
                    <a:pt x="854420" y="167986"/>
                    <a:pt x="854420" y="158173"/>
                  </a:cubicBezTo>
                  <a:cubicBezTo>
                    <a:pt x="884030" y="138545"/>
                    <a:pt x="903771" y="118918"/>
                    <a:pt x="923511" y="89477"/>
                  </a:cubicBezTo>
                  <a:cubicBezTo>
                    <a:pt x="913641" y="89477"/>
                    <a:pt x="933381" y="89477"/>
                    <a:pt x="933381" y="79664"/>
                  </a:cubicBezTo>
                  <a:cubicBezTo>
                    <a:pt x="943251" y="69850"/>
                    <a:pt x="943251" y="69850"/>
                    <a:pt x="943251" y="69850"/>
                  </a:cubicBezTo>
                  <a:close/>
                  <a:moveTo>
                    <a:pt x="1277620" y="49212"/>
                  </a:moveTo>
                  <a:cubicBezTo>
                    <a:pt x="1287462" y="49212"/>
                    <a:pt x="1297305" y="59066"/>
                    <a:pt x="1316990" y="68921"/>
                  </a:cubicBezTo>
                  <a:cubicBezTo>
                    <a:pt x="1356360" y="78775"/>
                    <a:pt x="1395730" y="88630"/>
                    <a:pt x="1435100" y="118193"/>
                  </a:cubicBezTo>
                  <a:cubicBezTo>
                    <a:pt x="1474470" y="128048"/>
                    <a:pt x="1513840" y="157611"/>
                    <a:pt x="1523683" y="197029"/>
                  </a:cubicBezTo>
                  <a:cubicBezTo>
                    <a:pt x="1533525" y="226593"/>
                    <a:pt x="1533525" y="246302"/>
                    <a:pt x="1533525" y="275865"/>
                  </a:cubicBezTo>
                  <a:cubicBezTo>
                    <a:pt x="1533525" y="305429"/>
                    <a:pt x="1533525" y="305429"/>
                    <a:pt x="1533525" y="305429"/>
                  </a:cubicBezTo>
                  <a:cubicBezTo>
                    <a:pt x="1523683" y="384265"/>
                    <a:pt x="1503998" y="472955"/>
                    <a:pt x="1484313" y="551791"/>
                  </a:cubicBezTo>
                  <a:cubicBezTo>
                    <a:pt x="1474470" y="561645"/>
                    <a:pt x="1464628" y="551791"/>
                    <a:pt x="1454785" y="551791"/>
                  </a:cubicBezTo>
                  <a:cubicBezTo>
                    <a:pt x="1454785" y="532082"/>
                    <a:pt x="1454785" y="522227"/>
                    <a:pt x="1464628" y="512373"/>
                  </a:cubicBezTo>
                  <a:cubicBezTo>
                    <a:pt x="1454785" y="492664"/>
                    <a:pt x="1464628" y="463100"/>
                    <a:pt x="1474470" y="443391"/>
                  </a:cubicBezTo>
                  <a:cubicBezTo>
                    <a:pt x="1474470" y="394119"/>
                    <a:pt x="1494155" y="344847"/>
                    <a:pt x="1484313" y="305429"/>
                  </a:cubicBezTo>
                  <a:cubicBezTo>
                    <a:pt x="1474470" y="275865"/>
                    <a:pt x="1474470" y="256156"/>
                    <a:pt x="1454785" y="236447"/>
                  </a:cubicBezTo>
                  <a:cubicBezTo>
                    <a:pt x="1435100" y="216738"/>
                    <a:pt x="1415415" y="197029"/>
                    <a:pt x="1385888" y="187175"/>
                  </a:cubicBezTo>
                  <a:cubicBezTo>
                    <a:pt x="1366202" y="167466"/>
                    <a:pt x="1336675" y="147757"/>
                    <a:pt x="1307147" y="137902"/>
                  </a:cubicBezTo>
                  <a:cubicBezTo>
                    <a:pt x="1297305" y="128048"/>
                    <a:pt x="1297305" y="118193"/>
                    <a:pt x="1287462" y="118193"/>
                  </a:cubicBezTo>
                  <a:cubicBezTo>
                    <a:pt x="1277620" y="128048"/>
                    <a:pt x="1277620" y="128048"/>
                    <a:pt x="1267777" y="137902"/>
                  </a:cubicBezTo>
                  <a:cubicBezTo>
                    <a:pt x="1208722" y="167466"/>
                    <a:pt x="1139825" y="206884"/>
                    <a:pt x="1120140" y="275865"/>
                  </a:cubicBezTo>
                  <a:cubicBezTo>
                    <a:pt x="1090612" y="344847"/>
                    <a:pt x="1100455" y="413828"/>
                    <a:pt x="1120140" y="482809"/>
                  </a:cubicBezTo>
                  <a:cubicBezTo>
                    <a:pt x="1120140" y="502518"/>
                    <a:pt x="1139825" y="522227"/>
                    <a:pt x="1139825" y="551791"/>
                  </a:cubicBezTo>
                  <a:cubicBezTo>
                    <a:pt x="1139825" y="551791"/>
                    <a:pt x="1149667" y="561645"/>
                    <a:pt x="1139825" y="561645"/>
                  </a:cubicBezTo>
                  <a:cubicBezTo>
                    <a:pt x="1139825" y="571500"/>
                    <a:pt x="1129982" y="571500"/>
                    <a:pt x="1120140" y="571500"/>
                  </a:cubicBezTo>
                  <a:cubicBezTo>
                    <a:pt x="1100455" y="472955"/>
                    <a:pt x="1061085" y="384265"/>
                    <a:pt x="1041400" y="285720"/>
                  </a:cubicBezTo>
                  <a:cubicBezTo>
                    <a:pt x="1041400" y="216738"/>
                    <a:pt x="1070927" y="147757"/>
                    <a:pt x="1129982" y="108339"/>
                  </a:cubicBezTo>
                  <a:cubicBezTo>
                    <a:pt x="1179195" y="88630"/>
                    <a:pt x="1238250" y="78775"/>
                    <a:pt x="1277620" y="49212"/>
                  </a:cubicBezTo>
                  <a:close/>
                  <a:moveTo>
                    <a:pt x="1622109" y="39687"/>
                  </a:moveTo>
                  <a:cubicBezTo>
                    <a:pt x="1641794" y="59314"/>
                    <a:pt x="1641794" y="59314"/>
                    <a:pt x="1641794" y="59314"/>
                  </a:cubicBezTo>
                  <a:cubicBezTo>
                    <a:pt x="1661479" y="88755"/>
                    <a:pt x="1710691" y="88755"/>
                    <a:pt x="1730376" y="137823"/>
                  </a:cubicBezTo>
                  <a:cubicBezTo>
                    <a:pt x="1710691" y="147637"/>
                    <a:pt x="1710691" y="128010"/>
                    <a:pt x="1710691" y="118196"/>
                  </a:cubicBezTo>
                  <a:cubicBezTo>
                    <a:pt x="1681164" y="88755"/>
                    <a:pt x="1651636" y="88755"/>
                    <a:pt x="1622109" y="59314"/>
                  </a:cubicBezTo>
                  <a:cubicBezTo>
                    <a:pt x="1612266" y="59314"/>
                    <a:pt x="1602423" y="69128"/>
                    <a:pt x="1592581" y="69128"/>
                  </a:cubicBezTo>
                  <a:cubicBezTo>
                    <a:pt x="1553211" y="78941"/>
                    <a:pt x="1523683" y="78941"/>
                    <a:pt x="1494156" y="88755"/>
                  </a:cubicBezTo>
                  <a:cubicBezTo>
                    <a:pt x="1484313" y="88755"/>
                    <a:pt x="1484313" y="88755"/>
                    <a:pt x="1484313" y="88755"/>
                  </a:cubicBezTo>
                  <a:cubicBezTo>
                    <a:pt x="1494156" y="69128"/>
                    <a:pt x="1533526" y="69128"/>
                    <a:pt x="1553211" y="59314"/>
                  </a:cubicBezTo>
                  <a:cubicBezTo>
                    <a:pt x="1563053" y="69128"/>
                    <a:pt x="1572896" y="59314"/>
                    <a:pt x="1582738" y="59314"/>
                  </a:cubicBezTo>
                  <a:cubicBezTo>
                    <a:pt x="1602423" y="59314"/>
                    <a:pt x="1612266" y="39687"/>
                    <a:pt x="1622109" y="39687"/>
                  </a:cubicBezTo>
                  <a:close/>
                  <a:moveTo>
                    <a:pt x="1278272" y="0"/>
                  </a:moveTo>
                  <a:cubicBezTo>
                    <a:pt x="1297934" y="19696"/>
                    <a:pt x="1317597" y="39391"/>
                    <a:pt x="1337260" y="49239"/>
                  </a:cubicBezTo>
                  <a:cubicBezTo>
                    <a:pt x="1396249" y="59087"/>
                    <a:pt x="1445405" y="78783"/>
                    <a:pt x="1494562" y="108327"/>
                  </a:cubicBezTo>
                  <a:cubicBezTo>
                    <a:pt x="1553550" y="147718"/>
                    <a:pt x="1573213" y="226501"/>
                    <a:pt x="1563382" y="305284"/>
                  </a:cubicBezTo>
                  <a:cubicBezTo>
                    <a:pt x="1543719" y="384067"/>
                    <a:pt x="1524056" y="472698"/>
                    <a:pt x="1504394" y="551481"/>
                  </a:cubicBezTo>
                  <a:cubicBezTo>
                    <a:pt x="1504394" y="551481"/>
                    <a:pt x="1504394" y="561329"/>
                    <a:pt x="1504394" y="561329"/>
                  </a:cubicBezTo>
                  <a:cubicBezTo>
                    <a:pt x="1494562" y="561329"/>
                    <a:pt x="1494562" y="551481"/>
                    <a:pt x="1494562" y="551481"/>
                  </a:cubicBezTo>
                  <a:cubicBezTo>
                    <a:pt x="1514225" y="472698"/>
                    <a:pt x="1524056" y="393915"/>
                    <a:pt x="1543719" y="315132"/>
                  </a:cubicBezTo>
                  <a:cubicBezTo>
                    <a:pt x="1553550" y="265893"/>
                    <a:pt x="1553550" y="206805"/>
                    <a:pt x="1524056" y="157566"/>
                  </a:cubicBezTo>
                  <a:cubicBezTo>
                    <a:pt x="1494562" y="118174"/>
                    <a:pt x="1435574" y="98479"/>
                    <a:pt x="1386417" y="78783"/>
                  </a:cubicBezTo>
                  <a:cubicBezTo>
                    <a:pt x="1356923" y="68935"/>
                    <a:pt x="1307766" y="59087"/>
                    <a:pt x="1278272" y="29544"/>
                  </a:cubicBezTo>
                  <a:cubicBezTo>
                    <a:pt x="1268440" y="39391"/>
                    <a:pt x="1258609" y="49239"/>
                    <a:pt x="1248778" y="49239"/>
                  </a:cubicBezTo>
                  <a:cubicBezTo>
                    <a:pt x="1209452" y="78783"/>
                    <a:pt x="1160295" y="78783"/>
                    <a:pt x="1111138" y="108327"/>
                  </a:cubicBezTo>
                  <a:cubicBezTo>
                    <a:pt x="1101307" y="118174"/>
                    <a:pt x="1091476" y="118174"/>
                    <a:pt x="1081644" y="128022"/>
                  </a:cubicBezTo>
                  <a:cubicBezTo>
                    <a:pt x="1032487" y="196957"/>
                    <a:pt x="1012825" y="295436"/>
                    <a:pt x="1052150" y="364371"/>
                  </a:cubicBezTo>
                  <a:cubicBezTo>
                    <a:pt x="1071813" y="413611"/>
                    <a:pt x="1071813" y="453002"/>
                    <a:pt x="1091476" y="492394"/>
                  </a:cubicBezTo>
                  <a:cubicBezTo>
                    <a:pt x="1101307" y="521938"/>
                    <a:pt x="1101307" y="551481"/>
                    <a:pt x="1111138" y="571177"/>
                  </a:cubicBezTo>
                  <a:cubicBezTo>
                    <a:pt x="1101307" y="541633"/>
                    <a:pt x="1091476" y="521938"/>
                    <a:pt x="1081644" y="482546"/>
                  </a:cubicBezTo>
                  <a:cubicBezTo>
                    <a:pt x="1061982" y="443155"/>
                    <a:pt x="1052150" y="393915"/>
                    <a:pt x="1032487" y="354524"/>
                  </a:cubicBezTo>
                  <a:cubicBezTo>
                    <a:pt x="1022656" y="315132"/>
                    <a:pt x="1012825" y="275741"/>
                    <a:pt x="1022656" y="226501"/>
                  </a:cubicBezTo>
                  <a:cubicBezTo>
                    <a:pt x="1022656" y="167414"/>
                    <a:pt x="1071813" y="108327"/>
                    <a:pt x="1130801" y="78783"/>
                  </a:cubicBezTo>
                  <a:cubicBezTo>
                    <a:pt x="1179958" y="59087"/>
                    <a:pt x="1238946" y="49239"/>
                    <a:pt x="1278272" y="0"/>
                  </a:cubicBezTo>
                  <a:close/>
                </a:path>
              </a:pathLst>
            </a:custGeom>
            <a:solidFill>
              <a:srgbClr val="004DA1"/>
            </a:solidFill>
            <a:ln>
              <a:noFill/>
            </a:ln>
            <a:scene3d>
              <a:camera prst="perspectiveFront">
                <a:rot lat="17699972" lon="0" rev="0"/>
              </a:camera>
              <a:lightRig rig="threePt" dir="t"/>
            </a:scene3d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endParaRPr lang="zh-CN" altLang="en-US">
                <a:cs typeface="+mn-ea"/>
                <a:sym typeface="+mn-lt"/>
              </a:endParaRPr>
            </a:p>
          </p:txBody>
        </p:sp>
        <p:grpSp>
          <p:nvGrpSpPr>
            <p:cNvPr id="4" name="组合 3"/>
            <p:cNvGrpSpPr/>
            <p:nvPr/>
          </p:nvGrpSpPr>
          <p:grpSpPr>
            <a:xfrm>
              <a:off x="2908458" y="2440290"/>
              <a:ext cx="858626" cy="1661384"/>
              <a:chOff x="5110709" y="3512126"/>
              <a:chExt cx="744811" cy="1441162"/>
            </a:xfrm>
          </p:grpSpPr>
          <p:sp>
            <p:nvSpPr>
              <p:cNvPr id="5" name="任意多边形 4"/>
              <p:cNvSpPr/>
              <p:nvPr/>
            </p:nvSpPr>
            <p:spPr bwMode="auto">
              <a:xfrm>
                <a:off x="5110709" y="3512126"/>
                <a:ext cx="744811" cy="1441162"/>
              </a:xfrm>
              <a:custGeom>
                <a:avLst/>
                <a:gdLst>
                  <a:gd name="connsiteX0" fmla="*/ 412802 w 744811"/>
                  <a:gd name="connsiteY0" fmla="*/ 1374204 h 1441162"/>
                  <a:gd name="connsiteX1" fmla="*/ 412870 w 744811"/>
                  <a:gd name="connsiteY1" fmla="*/ 1374268 h 1441162"/>
                  <a:gd name="connsiteX2" fmla="*/ 412958 w 744811"/>
                  <a:gd name="connsiteY2" fmla="*/ 1374268 h 1441162"/>
                  <a:gd name="connsiteX3" fmla="*/ 413435 w 744811"/>
                  <a:gd name="connsiteY3" fmla="*/ 1371062 h 1441162"/>
                  <a:gd name="connsiteX4" fmla="*/ 413435 w 744811"/>
                  <a:gd name="connsiteY4" fmla="*/ 1371062 h 1441162"/>
                  <a:gd name="connsiteX5" fmla="*/ 414245 w 744811"/>
                  <a:gd name="connsiteY5" fmla="*/ 1374268 h 1441162"/>
                  <a:gd name="connsiteX6" fmla="*/ 414245 w 744811"/>
                  <a:gd name="connsiteY6" fmla="*/ 1374268 h 1441162"/>
                  <a:gd name="connsiteX7" fmla="*/ 301398 w 744811"/>
                  <a:gd name="connsiteY7" fmla="*/ 1366479 h 1441162"/>
                  <a:gd name="connsiteX8" fmla="*/ 298347 w 744811"/>
                  <a:gd name="connsiteY8" fmla="*/ 1368009 h 1441162"/>
                  <a:gd name="connsiteX9" fmla="*/ 298347 w 744811"/>
                  <a:gd name="connsiteY9" fmla="*/ 1368010 h 1441162"/>
                  <a:gd name="connsiteX10" fmla="*/ 301398 w 744811"/>
                  <a:gd name="connsiteY10" fmla="*/ 1366480 h 1441162"/>
                  <a:gd name="connsiteX11" fmla="*/ 304448 w 744811"/>
                  <a:gd name="connsiteY11" fmla="*/ 1368010 h 1441162"/>
                  <a:gd name="connsiteX12" fmla="*/ 304449 w 744811"/>
                  <a:gd name="connsiteY12" fmla="*/ 1368009 h 1441162"/>
                  <a:gd name="connsiteX13" fmla="*/ 301398 w 744811"/>
                  <a:gd name="connsiteY13" fmla="*/ 1366479 h 1441162"/>
                  <a:gd name="connsiteX14" fmla="*/ 294914 w 744811"/>
                  <a:gd name="connsiteY14" fmla="*/ 1363995 h 1441162"/>
                  <a:gd name="connsiteX15" fmla="*/ 293770 w 744811"/>
                  <a:gd name="connsiteY15" fmla="*/ 1369538 h 1441162"/>
                  <a:gd name="connsiteX16" fmla="*/ 293770 w 744811"/>
                  <a:gd name="connsiteY16" fmla="*/ 1369539 h 1441162"/>
                  <a:gd name="connsiteX17" fmla="*/ 294914 w 744811"/>
                  <a:gd name="connsiteY17" fmla="*/ 1363995 h 1441162"/>
                  <a:gd name="connsiteX18" fmla="*/ 415817 w 744811"/>
                  <a:gd name="connsiteY18" fmla="*/ 1361922 h 1441162"/>
                  <a:gd name="connsiteX19" fmla="*/ 411102 w 744811"/>
                  <a:gd name="connsiteY19" fmla="*/ 1368095 h 1441162"/>
                  <a:gd name="connsiteX20" fmla="*/ 410709 w 744811"/>
                  <a:gd name="connsiteY20" fmla="*/ 1364817 h 1441162"/>
                  <a:gd name="connsiteX21" fmla="*/ 411102 w 744811"/>
                  <a:gd name="connsiteY21" fmla="*/ 1368096 h 1441162"/>
                  <a:gd name="connsiteX22" fmla="*/ 415817 w 744811"/>
                  <a:gd name="connsiteY22" fmla="*/ 1361923 h 1441162"/>
                  <a:gd name="connsiteX23" fmla="*/ 418961 w 744811"/>
                  <a:gd name="connsiteY23" fmla="*/ 1363467 h 1441162"/>
                  <a:gd name="connsiteX24" fmla="*/ 418961 w 744811"/>
                  <a:gd name="connsiteY24" fmla="*/ 1363466 h 1441162"/>
                  <a:gd name="connsiteX25" fmla="*/ 415817 w 744811"/>
                  <a:gd name="connsiteY25" fmla="*/ 1361922 h 1441162"/>
                  <a:gd name="connsiteX26" fmla="*/ 412673 w 744811"/>
                  <a:gd name="connsiteY26" fmla="*/ 1360379 h 1441162"/>
                  <a:gd name="connsiteX27" fmla="*/ 407958 w 744811"/>
                  <a:gd name="connsiteY27" fmla="*/ 1363466 h 1441162"/>
                  <a:gd name="connsiteX28" fmla="*/ 407958 w 744811"/>
                  <a:gd name="connsiteY28" fmla="*/ 1363467 h 1441162"/>
                  <a:gd name="connsiteX29" fmla="*/ 412673 w 744811"/>
                  <a:gd name="connsiteY29" fmla="*/ 1360381 h 1441162"/>
                  <a:gd name="connsiteX30" fmla="*/ 371351 w 744811"/>
                  <a:gd name="connsiteY30" fmla="*/ 1358994 h 1441162"/>
                  <a:gd name="connsiteX31" fmla="*/ 371350 w 744811"/>
                  <a:gd name="connsiteY31" fmla="*/ 1358995 h 1441162"/>
                  <a:gd name="connsiteX32" fmla="*/ 375937 w 744811"/>
                  <a:gd name="connsiteY32" fmla="*/ 1358995 h 1441162"/>
                  <a:gd name="connsiteX33" fmla="*/ 375938 w 744811"/>
                  <a:gd name="connsiteY33" fmla="*/ 1358994 h 1441162"/>
                  <a:gd name="connsiteX34" fmla="*/ 295296 w 744811"/>
                  <a:gd name="connsiteY34" fmla="*/ 1358833 h 1441162"/>
                  <a:gd name="connsiteX35" fmla="*/ 295296 w 744811"/>
                  <a:gd name="connsiteY35" fmla="*/ 1358833 h 1441162"/>
                  <a:gd name="connsiteX36" fmla="*/ 298538 w 744811"/>
                  <a:gd name="connsiteY36" fmla="*/ 1362083 h 1441162"/>
                  <a:gd name="connsiteX37" fmla="*/ 298538 w 744811"/>
                  <a:gd name="connsiteY37" fmla="*/ 1362082 h 1441162"/>
                  <a:gd name="connsiteX38" fmla="*/ 357845 w 744811"/>
                  <a:gd name="connsiteY38" fmla="*/ 1352715 h 1441162"/>
                  <a:gd name="connsiteX39" fmla="*/ 351743 w 744811"/>
                  <a:gd name="connsiteY39" fmla="*/ 1358832 h 1441162"/>
                  <a:gd name="connsiteX40" fmla="*/ 347166 w 744811"/>
                  <a:gd name="connsiteY40" fmla="*/ 1354244 h 1441162"/>
                  <a:gd name="connsiteX41" fmla="*/ 345640 w 744811"/>
                  <a:gd name="connsiteY41" fmla="*/ 1355774 h 1441162"/>
                  <a:gd name="connsiteX42" fmla="*/ 345640 w 744811"/>
                  <a:gd name="connsiteY42" fmla="*/ 1355775 h 1441162"/>
                  <a:gd name="connsiteX43" fmla="*/ 347166 w 744811"/>
                  <a:gd name="connsiteY43" fmla="*/ 1354245 h 1441162"/>
                  <a:gd name="connsiteX44" fmla="*/ 351743 w 744811"/>
                  <a:gd name="connsiteY44" fmla="*/ 1358833 h 1441162"/>
                  <a:gd name="connsiteX45" fmla="*/ 357845 w 744811"/>
                  <a:gd name="connsiteY45" fmla="*/ 1352716 h 1441162"/>
                  <a:gd name="connsiteX46" fmla="*/ 374409 w 744811"/>
                  <a:gd name="connsiteY46" fmla="*/ 1351328 h 1441162"/>
                  <a:gd name="connsiteX47" fmla="*/ 374409 w 744811"/>
                  <a:gd name="connsiteY47" fmla="*/ 1351329 h 1441162"/>
                  <a:gd name="connsiteX48" fmla="*/ 377659 w 744811"/>
                  <a:gd name="connsiteY48" fmla="*/ 1352862 h 1441162"/>
                  <a:gd name="connsiteX49" fmla="*/ 377659 w 744811"/>
                  <a:gd name="connsiteY49" fmla="*/ 1352861 h 1441162"/>
                  <a:gd name="connsiteX50" fmla="*/ 374409 w 744811"/>
                  <a:gd name="connsiteY50" fmla="*/ 1351328 h 1441162"/>
                  <a:gd name="connsiteX51" fmla="*/ 408054 w 744811"/>
                  <a:gd name="connsiteY51" fmla="*/ 1349795 h 1441162"/>
                  <a:gd name="connsiteX52" fmla="*/ 406525 w 744811"/>
                  <a:gd name="connsiteY52" fmla="*/ 1352861 h 1441162"/>
                  <a:gd name="connsiteX53" fmla="*/ 406526 w 744811"/>
                  <a:gd name="connsiteY53" fmla="*/ 1352861 h 1441162"/>
                  <a:gd name="connsiteX54" fmla="*/ 408054 w 744811"/>
                  <a:gd name="connsiteY54" fmla="*/ 1349795 h 1441162"/>
                  <a:gd name="connsiteX55" fmla="*/ 394290 w 744811"/>
                  <a:gd name="connsiteY55" fmla="*/ 1345194 h 1441162"/>
                  <a:gd name="connsiteX56" fmla="*/ 394290 w 744811"/>
                  <a:gd name="connsiteY56" fmla="*/ 1345195 h 1441162"/>
                  <a:gd name="connsiteX57" fmla="*/ 397331 w 744811"/>
                  <a:gd name="connsiteY57" fmla="*/ 1346719 h 1441162"/>
                  <a:gd name="connsiteX58" fmla="*/ 397349 w 744811"/>
                  <a:gd name="connsiteY58" fmla="*/ 1346727 h 1441162"/>
                  <a:gd name="connsiteX59" fmla="*/ 394290 w 744811"/>
                  <a:gd name="connsiteY59" fmla="*/ 1345194 h 1441162"/>
                  <a:gd name="connsiteX60" fmla="*/ 377468 w 744811"/>
                  <a:gd name="connsiteY60" fmla="*/ 1340595 h 1441162"/>
                  <a:gd name="connsiteX61" fmla="*/ 376130 w 744811"/>
                  <a:gd name="connsiteY61" fmla="*/ 1344236 h 1441162"/>
                  <a:gd name="connsiteX62" fmla="*/ 371350 w 744811"/>
                  <a:gd name="connsiteY62" fmla="*/ 1346727 h 1441162"/>
                  <a:gd name="connsiteX63" fmla="*/ 368292 w 744811"/>
                  <a:gd name="connsiteY63" fmla="*/ 1357461 h 1441162"/>
                  <a:gd name="connsiteX64" fmla="*/ 368292 w 744811"/>
                  <a:gd name="connsiteY64" fmla="*/ 1357462 h 1441162"/>
                  <a:gd name="connsiteX65" fmla="*/ 371350 w 744811"/>
                  <a:gd name="connsiteY65" fmla="*/ 1346728 h 1441162"/>
                  <a:gd name="connsiteX66" fmla="*/ 377468 w 744811"/>
                  <a:gd name="connsiteY66" fmla="*/ 1340595 h 1441162"/>
                  <a:gd name="connsiteX67" fmla="*/ 333626 w 744811"/>
                  <a:gd name="connsiteY67" fmla="*/ 1336849 h 1441162"/>
                  <a:gd name="connsiteX68" fmla="*/ 331910 w 744811"/>
                  <a:gd name="connsiteY68" fmla="*/ 1340480 h 1441162"/>
                  <a:gd name="connsiteX69" fmla="*/ 331911 w 744811"/>
                  <a:gd name="connsiteY69" fmla="*/ 1340480 h 1441162"/>
                  <a:gd name="connsiteX70" fmla="*/ 333627 w 744811"/>
                  <a:gd name="connsiteY70" fmla="*/ 1336849 h 1441162"/>
                  <a:gd name="connsiteX71" fmla="*/ 377468 w 744811"/>
                  <a:gd name="connsiteY71" fmla="*/ 1335995 h 1441162"/>
                  <a:gd name="connsiteX72" fmla="*/ 380526 w 744811"/>
                  <a:gd name="connsiteY72" fmla="*/ 1342129 h 1441162"/>
                  <a:gd name="connsiteX73" fmla="*/ 385113 w 744811"/>
                  <a:gd name="connsiteY73" fmla="*/ 1346727 h 1441162"/>
                  <a:gd name="connsiteX74" fmla="*/ 385114 w 744811"/>
                  <a:gd name="connsiteY74" fmla="*/ 1346727 h 1441162"/>
                  <a:gd name="connsiteX75" fmla="*/ 380526 w 744811"/>
                  <a:gd name="connsiteY75" fmla="*/ 1342128 h 1441162"/>
                  <a:gd name="connsiteX76" fmla="*/ 377469 w 744811"/>
                  <a:gd name="connsiteY76" fmla="*/ 1335996 h 1441162"/>
                  <a:gd name="connsiteX77" fmla="*/ 346022 w 744811"/>
                  <a:gd name="connsiteY77" fmla="*/ 1335893 h 1441162"/>
                  <a:gd name="connsiteX78" fmla="*/ 344115 w 744811"/>
                  <a:gd name="connsiteY78" fmla="*/ 1338951 h 1441162"/>
                  <a:gd name="connsiteX79" fmla="*/ 344116 w 744811"/>
                  <a:gd name="connsiteY79" fmla="*/ 1338951 h 1441162"/>
                  <a:gd name="connsiteX80" fmla="*/ 346022 w 744811"/>
                  <a:gd name="connsiteY80" fmla="*/ 1335894 h 1441162"/>
                  <a:gd name="connsiteX81" fmla="*/ 348693 w 744811"/>
                  <a:gd name="connsiteY81" fmla="*/ 1335892 h 1441162"/>
                  <a:gd name="connsiteX82" fmla="*/ 348692 w 744811"/>
                  <a:gd name="connsiteY82" fmla="*/ 1335893 h 1441162"/>
                  <a:gd name="connsiteX83" fmla="*/ 357845 w 744811"/>
                  <a:gd name="connsiteY83" fmla="*/ 1340481 h 1441162"/>
                  <a:gd name="connsiteX84" fmla="*/ 363948 w 744811"/>
                  <a:gd name="connsiteY84" fmla="*/ 1351187 h 1441162"/>
                  <a:gd name="connsiteX85" fmla="*/ 363948 w 744811"/>
                  <a:gd name="connsiteY85" fmla="*/ 1351186 h 1441162"/>
                  <a:gd name="connsiteX86" fmla="*/ 357845 w 744811"/>
                  <a:gd name="connsiteY86" fmla="*/ 1340480 h 1441162"/>
                  <a:gd name="connsiteX87" fmla="*/ 460270 w 744811"/>
                  <a:gd name="connsiteY87" fmla="*/ 1333293 h 1441162"/>
                  <a:gd name="connsiteX88" fmla="*/ 461796 w 744811"/>
                  <a:gd name="connsiteY88" fmla="*/ 1336347 h 1441162"/>
                  <a:gd name="connsiteX89" fmla="*/ 461796 w 744811"/>
                  <a:gd name="connsiteY89" fmla="*/ 1336346 h 1441162"/>
                  <a:gd name="connsiteX90" fmla="*/ 460271 w 744811"/>
                  <a:gd name="connsiteY90" fmla="*/ 1333293 h 1441162"/>
                  <a:gd name="connsiteX91" fmla="*/ 426690 w 744811"/>
                  <a:gd name="connsiteY91" fmla="*/ 1331765 h 1441162"/>
                  <a:gd name="connsiteX92" fmla="*/ 420585 w 744811"/>
                  <a:gd name="connsiteY92" fmla="*/ 1336346 h 1441162"/>
                  <a:gd name="connsiteX93" fmla="*/ 420585 w 744811"/>
                  <a:gd name="connsiteY93" fmla="*/ 1336347 h 1441162"/>
                  <a:gd name="connsiteX94" fmla="*/ 426690 w 744811"/>
                  <a:gd name="connsiteY94" fmla="*/ 1331766 h 1441162"/>
                  <a:gd name="connsiteX95" fmla="*/ 434322 w 744811"/>
                  <a:gd name="connsiteY95" fmla="*/ 1334820 h 1441162"/>
                  <a:gd name="connsiteX96" fmla="*/ 437375 w 744811"/>
                  <a:gd name="connsiteY96" fmla="*/ 1347038 h 1441162"/>
                  <a:gd name="connsiteX97" fmla="*/ 443480 w 744811"/>
                  <a:gd name="connsiteY97" fmla="*/ 1351619 h 1441162"/>
                  <a:gd name="connsiteX98" fmla="*/ 457217 w 744811"/>
                  <a:gd name="connsiteY98" fmla="*/ 1340929 h 1441162"/>
                  <a:gd name="connsiteX99" fmla="*/ 457217 w 744811"/>
                  <a:gd name="connsiteY99" fmla="*/ 1340928 h 1441162"/>
                  <a:gd name="connsiteX100" fmla="*/ 443480 w 744811"/>
                  <a:gd name="connsiteY100" fmla="*/ 1351618 h 1441162"/>
                  <a:gd name="connsiteX101" fmla="*/ 437375 w 744811"/>
                  <a:gd name="connsiteY101" fmla="*/ 1347037 h 1441162"/>
                  <a:gd name="connsiteX102" fmla="*/ 434322 w 744811"/>
                  <a:gd name="connsiteY102" fmla="*/ 1334819 h 1441162"/>
                  <a:gd name="connsiteX103" fmla="*/ 426690 w 744811"/>
                  <a:gd name="connsiteY103" fmla="*/ 1331765 h 1441162"/>
                  <a:gd name="connsiteX104" fmla="*/ 362537 w 744811"/>
                  <a:gd name="connsiteY104" fmla="*/ 1331422 h 1441162"/>
                  <a:gd name="connsiteX105" fmla="*/ 362537 w 744811"/>
                  <a:gd name="connsiteY105" fmla="*/ 1331423 h 1441162"/>
                  <a:gd name="connsiteX106" fmla="*/ 362540 w 744811"/>
                  <a:gd name="connsiteY106" fmla="*/ 1331427 h 1441162"/>
                  <a:gd name="connsiteX107" fmla="*/ 366136 w 744811"/>
                  <a:gd name="connsiteY107" fmla="*/ 1337896 h 1441162"/>
                  <a:gd name="connsiteX108" fmla="*/ 370696 w 744811"/>
                  <a:gd name="connsiteY108" fmla="*/ 1342117 h 1441162"/>
                  <a:gd name="connsiteX109" fmla="*/ 370701 w 744811"/>
                  <a:gd name="connsiteY109" fmla="*/ 1342123 h 1441162"/>
                  <a:gd name="connsiteX110" fmla="*/ 370702 w 744811"/>
                  <a:gd name="connsiteY110" fmla="*/ 1342122 h 1441162"/>
                  <a:gd name="connsiteX111" fmla="*/ 370696 w 744811"/>
                  <a:gd name="connsiteY111" fmla="*/ 1342117 h 1441162"/>
                  <a:gd name="connsiteX112" fmla="*/ 368267 w 744811"/>
                  <a:gd name="connsiteY112" fmla="*/ 1339413 h 1441162"/>
                  <a:gd name="connsiteX113" fmla="*/ 362540 w 744811"/>
                  <a:gd name="connsiteY113" fmla="*/ 1331427 h 1441162"/>
                  <a:gd name="connsiteX114" fmla="*/ 397350 w 744811"/>
                  <a:gd name="connsiteY114" fmla="*/ 1331395 h 1441162"/>
                  <a:gd name="connsiteX115" fmla="*/ 397349 w 744811"/>
                  <a:gd name="connsiteY115" fmla="*/ 1331395 h 1441162"/>
                  <a:gd name="connsiteX116" fmla="*/ 421817 w 744811"/>
                  <a:gd name="connsiteY116" fmla="*/ 1358994 h 1441162"/>
                  <a:gd name="connsiteX117" fmla="*/ 421818 w 744811"/>
                  <a:gd name="connsiteY117" fmla="*/ 1358994 h 1441162"/>
                  <a:gd name="connsiteX118" fmla="*/ 218723 w 744811"/>
                  <a:gd name="connsiteY118" fmla="*/ 1329991 h 1441162"/>
                  <a:gd name="connsiteX119" fmla="*/ 236989 w 744811"/>
                  <a:gd name="connsiteY119" fmla="*/ 1340375 h 1441162"/>
                  <a:gd name="connsiteX120" fmla="*/ 236989 w 744811"/>
                  <a:gd name="connsiteY120" fmla="*/ 1340375 h 1441162"/>
                  <a:gd name="connsiteX121" fmla="*/ 240233 w 744811"/>
                  <a:gd name="connsiteY121" fmla="*/ 1340644 h 1441162"/>
                  <a:gd name="connsiteX122" fmla="*/ 243623 w 744811"/>
                  <a:gd name="connsiteY122" fmla="*/ 1340925 h 1441162"/>
                  <a:gd name="connsiteX123" fmla="*/ 243624 w 744811"/>
                  <a:gd name="connsiteY123" fmla="*/ 1340925 h 1441162"/>
                  <a:gd name="connsiteX124" fmla="*/ 243624 w 744811"/>
                  <a:gd name="connsiteY124" fmla="*/ 1340925 h 1441162"/>
                  <a:gd name="connsiteX125" fmla="*/ 266103 w 744811"/>
                  <a:gd name="connsiteY125" fmla="*/ 1333032 h 1441162"/>
                  <a:gd name="connsiteX126" fmla="*/ 243624 w 744811"/>
                  <a:gd name="connsiteY126" fmla="*/ 1340925 h 1441162"/>
                  <a:gd name="connsiteX127" fmla="*/ 240233 w 744811"/>
                  <a:gd name="connsiteY127" fmla="*/ 1340644 h 1441162"/>
                  <a:gd name="connsiteX128" fmla="*/ 236989 w 744811"/>
                  <a:gd name="connsiteY128" fmla="*/ 1340375 h 1441162"/>
                  <a:gd name="connsiteX129" fmla="*/ 236989 w 744811"/>
                  <a:gd name="connsiteY129" fmla="*/ 1340375 h 1441162"/>
                  <a:gd name="connsiteX130" fmla="*/ 365233 w 744811"/>
                  <a:gd name="connsiteY130" fmla="*/ 1328327 h 1441162"/>
                  <a:gd name="connsiteX131" fmla="*/ 365234 w 744811"/>
                  <a:gd name="connsiteY131" fmla="*/ 1328328 h 1441162"/>
                  <a:gd name="connsiteX132" fmla="*/ 391232 w 744811"/>
                  <a:gd name="connsiteY132" fmla="*/ 1335995 h 1441162"/>
                  <a:gd name="connsiteX133" fmla="*/ 397349 w 744811"/>
                  <a:gd name="connsiteY133" fmla="*/ 1340595 h 1441162"/>
                  <a:gd name="connsiteX134" fmla="*/ 397349 w 744811"/>
                  <a:gd name="connsiteY134" fmla="*/ 1340594 h 1441162"/>
                  <a:gd name="connsiteX135" fmla="*/ 391232 w 744811"/>
                  <a:gd name="connsiteY135" fmla="*/ 1335994 h 1441162"/>
                  <a:gd name="connsiteX136" fmla="*/ 365233 w 744811"/>
                  <a:gd name="connsiteY136" fmla="*/ 1328327 h 1441162"/>
                  <a:gd name="connsiteX137" fmla="*/ 322757 w 744811"/>
                  <a:gd name="connsiteY137" fmla="*/ 1328247 h 1441162"/>
                  <a:gd name="connsiteX138" fmla="*/ 319134 w 744811"/>
                  <a:gd name="connsiteY138" fmla="*/ 1340099 h 1441162"/>
                  <a:gd name="connsiteX139" fmla="*/ 312077 w 744811"/>
                  <a:gd name="connsiteY139" fmla="*/ 1349657 h 1441162"/>
                  <a:gd name="connsiteX140" fmla="*/ 312079 w 744811"/>
                  <a:gd name="connsiteY140" fmla="*/ 1349656 h 1441162"/>
                  <a:gd name="connsiteX141" fmla="*/ 319134 w 744811"/>
                  <a:gd name="connsiteY141" fmla="*/ 1340099 h 1441162"/>
                  <a:gd name="connsiteX142" fmla="*/ 322757 w 744811"/>
                  <a:gd name="connsiteY142" fmla="*/ 1328247 h 1441162"/>
                  <a:gd name="connsiteX143" fmla="*/ 348692 w 744811"/>
                  <a:gd name="connsiteY143" fmla="*/ 1325187 h 1441162"/>
                  <a:gd name="connsiteX144" fmla="*/ 325808 w 744811"/>
                  <a:gd name="connsiteY144" fmla="*/ 1332834 h 1441162"/>
                  <a:gd name="connsiteX145" fmla="*/ 325236 w 744811"/>
                  <a:gd name="connsiteY145" fmla="*/ 1328820 h 1441162"/>
                  <a:gd name="connsiteX146" fmla="*/ 325236 w 744811"/>
                  <a:gd name="connsiteY146" fmla="*/ 1328821 h 1441162"/>
                  <a:gd name="connsiteX147" fmla="*/ 325808 w 744811"/>
                  <a:gd name="connsiteY147" fmla="*/ 1332835 h 1441162"/>
                  <a:gd name="connsiteX148" fmla="*/ 348692 w 744811"/>
                  <a:gd name="connsiteY148" fmla="*/ 1325188 h 1441162"/>
                  <a:gd name="connsiteX149" fmla="*/ 353268 w 744811"/>
                  <a:gd name="connsiteY149" fmla="*/ 1326717 h 1441162"/>
                  <a:gd name="connsiteX150" fmla="*/ 353268 w 744811"/>
                  <a:gd name="connsiteY150" fmla="*/ 1326716 h 1441162"/>
                  <a:gd name="connsiteX151" fmla="*/ 348692 w 744811"/>
                  <a:gd name="connsiteY151" fmla="*/ 1325187 h 1441162"/>
                  <a:gd name="connsiteX152" fmla="*/ 356426 w 744811"/>
                  <a:gd name="connsiteY152" fmla="*/ 1323814 h 1441162"/>
                  <a:gd name="connsiteX153" fmla="*/ 354898 w 744811"/>
                  <a:gd name="connsiteY153" fmla="*/ 1331422 h 1441162"/>
                  <a:gd name="connsiteX154" fmla="*/ 354898 w 744811"/>
                  <a:gd name="connsiteY154" fmla="*/ 1331423 h 1441162"/>
                  <a:gd name="connsiteX155" fmla="*/ 356426 w 744811"/>
                  <a:gd name="connsiteY155" fmla="*/ 1323814 h 1441162"/>
                  <a:gd name="connsiteX156" fmla="*/ 293782 w 744811"/>
                  <a:gd name="connsiteY156" fmla="*/ 1323814 h 1441162"/>
                  <a:gd name="connsiteX157" fmla="*/ 293782 w 744811"/>
                  <a:gd name="connsiteY157" fmla="*/ 1323814 h 1441162"/>
                  <a:gd name="connsiteX158" fmla="*/ 296838 w 744811"/>
                  <a:gd name="connsiteY158" fmla="*/ 1329900 h 1441162"/>
                  <a:gd name="connsiteX159" fmla="*/ 296838 w 744811"/>
                  <a:gd name="connsiteY159" fmla="*/ 1329900 h 1441162"/>
                  <a:gd name="connsiteX160" fmla="*/ 395820 w 744811"/>
                  <a:gd name="connsiteY160" fmla="*/ 1323727 h 1441162"/>
                  <a:gd name="connsiteX161" fmla="*/ 394290 w 744811"/>
                  <a:gd name="connsiteY161" fmla="*/ 1326794 h 1441162"/>
                  <a:gd name="connsiteX162" fmla="*/ 394290 w 744811"/>
                  <a:gd name="connsiteY162" fmla="*/ 1326795 h 1441162"/>
                  <a:gd name="connsiteX163" fmla="*/ 395820 w 744811"/>
                  <a:gd name="connsiteY163" fmla="*/ 1323728 h 1441162"/>
                  <a:gd name="connsiteX164" fmla="*/ 415701 w 744811"/>
                  <a:gd name="connsiteY164" fmla="*/ 1339062 h 1441162"/>
                  <a:gd name="connsiteX165" fmla="*/ 417230 w 744811"/>
                  <a:gd name="connsiteY165" fmla="*/ 1346727 h 1441162"/>
                  <a:gd name="connsiteX166" fmla="*/ 417230 w 744811"/>
                  <a:gd name="connsiteY166" fmla="*/ 1346727 h 1441162"/>
                  <a:gd name="connsiteX167" fmla="*/ 415701 w 744811"/>
                  <a:gd name="connsiteY167" fmla="*/ 1339061 h 1441162"/>
                  <a:gd name="connsiteX168" fmla="*/ 395820 w 744811"/>
                  <a:gd name="connsiteY168" fmla="*/ 1323727 h 1441162"/>
                  <a:gd name="connsiteX169" fmla="*/ 323686 w 744811"/>
                  <a:gd name="connsiteY169" fmla="*/ 1320241 h 1441162"/>
                  <a:gd name="connsiteX170" fmla="*/ 313603 w 744811"/>
                  <a:gd name="connsiteY170" fmla="*/ 1325187 h 1441162"/>
                  <a:gd name="connsiteX171" fmla="*/ 307501 w 744811"/>
                  <a:gd name="connsiteY171" fmla="*/ 1343539 h 1441162"/>
                  <a:gd name="connsiteX172" fmla="*/ 286142 w 744811"/>
                  <a:gd name="connsiteY172" fmla="*/ 1348127 h 1441162"/>
                  <a:gd name="connsiteX173" fmla="*/ 286143 w 744811"/>
                  <a:gd name="connsiteY173" fmla="*/ 1348128 h 1441162"/>
                  <a:gd name="connsiteX174" fmla="*/ 307501 w 744811"/>
                  <a:gd name="connsiteY174" fmla="*/ 1343540 h 1441162"/>
                  <a:gd name="connsiteX175" fmla="*/ 313603 w 744811"/>
                  <a:gd name="connsiteY175" fmla="*/ 1325188 h 1441162"/>
                  <a:gd name="connsiteX176" fmla="*/ 323686 w 744811"/>
                  <a:gd name="connsiteY176" fmla="*/ 1320242 h 1441162"/>
                  <a:gd name="connsiteX177" fmla="*/ 325808 w 744811"/>
                  <a:gd name="connsiteY177" fmla="*/ 1323659 h 1441162"/>
                  <a:gd name="connsiteX178" fmla="*/ 325808 w 744811"/>
                  <a:gd name="connsiteY178" fmla="*/ 1323658 h 1441162"/>
                  <a:gd name="connsiteX179" fmla="*/ 323686 w 744811"/>
                  <a:gd name="connsiteY179" fmla="*/ 1320241 h 1441162"/>
                  <a:gd name="connsiteX180" fmla="*/ 342871 w 744811"/>
                  <a:gd name="connsiteY180" fmla="*/ 1306758 h 1441162"/>
                  <a:gd name="connsiteX181" fmla="*/ 342872 w 744811"/>
                  <a:gd name="connsiteY181" fmla="*/ 1306758 h 1441162"/>
                  <a:gd name="connsiteX182" fmla="*/ 342870 w 744811"/>
                  <a:gd name="connsiteY182" fmla="*/ 1306759 h 1441162"/>
                  <a:gd name="connsiteX183" fmla="*/ 342874 w 744811"/>
                  <a:gd name="connsiteY183" fmla="*/ 1306758 h 1441162"/>
                  <a:gd name="connsiteX184" fmla="*/ 342874 w 744811"/>
                  <a:gd name="connsiteY184" fmla="*/ 1306758 h 1441162"/>
                  <a:gd name="connsiteX185" fmla="*/ 342872 w 744811"/>
                  <a:gd name="connsiteY185" fmla="*/ 1306758 h 1441162"/>
                  <a:gd name="connsiteX186" fmla="*/ 342893 w 744811"/>
                  <a:gd name="connsiteY186" fmla="*/ 1306754 h 1441162"/>
                  <a:gd name="connsiteX187" fmla="*/ 342874 w 744811"/>
                  <a:gd name="connsiteY187" fmla="*/ 1306758 h 1441162"/>
                  <a:gd name="connsiteX188" fmla="*/ 342871 w 744811"/>
                  <a:gd name="connsiteY188" fmla="*/ 1306758 h 1441162"/>
                  <a:gd name="connsiteX189" fmla="*/ 342868 w 744811"/>
                  <a:gd name="connsiteY189" fmla="*/ 1306759 h 1441162"/>
                  <a:gd name="connsiteX190" fmla="*/ 342870 w 744811"/>
                  <a:gd name="connsiteY190" fmla="*/ 1306759 h 1441162"/>
                  <a:gd name="connsiteX191" fmla="*/ 342865 w 744811"/>
                  <a:gd name="connsiteY191" fmla="*/ 1306759 h 1441162"/>
                  <a:gd name="connsiteX192" fmla="*/ 342864 w 744811"/>
                  <a:gd name="connsiteY192" fmla="*/ 1306760 h 1441162"/>
                  <a:gd name="connsiteX193" fmla="*/ 342865 w 744811"/>
                  <a:gd name="connsiteY193" fmla="*/ 1306759 h 1441162"/>
                  <a:gd name="connsiteX194" fmla="*/ 318641 w 744811"/>
                  <a:gd name="connsiteY194" fmla="*/ 1311365 h 1441162"/>
                  <a:gd name="connsiteX195" fmla="*/ 342864 w 744811"/>
                  <a:gd name="connsiteY195" fmla="*/ 1306760 h 1441162"/>
                  <a:gd name="connsiteX196" fmla="*/ 309061 w 744811"/>
                  <a:gd name="connsiteY196" fmla="*/ 1314682 h 1441162"/>
                  <a:gd name="connsiteX197" fmla="*/ 290726 w 744811"/>
                  <a:gd name="connsiteY197" fmla="*/ 1316204 h 1441162"/>
                  <a:gd name="connsiteX198" fmla="*/ 286142 w 744811"/>
                  <a:gd name="connsiteY198" fmla="*/ 1322291 h 1441162"/>
                  <a:gd name="connsiteX199" fmla="*/ 286142 w 744811"/>
                  <a:gd name="connsiteY199" fmla="*/ 1322292 h 1441162"/>
                  <a:gd name="connsiteX200" fmla="*/ 290726 w 744811"/>
                  <a:gd name="connsiteY200" fmla="*/ 1316205 h 1441162"/>
                  <a:gd name="connsiteX201" fmla="*/ 309061 w 744811"/>
                  <a:gd name="connsiteY201" fmla="*/ 1314683 h 1441162"/>
                  <a:gd name="connsiteX202" fmla="*/ 373268 w 744811"/>
                  <a:gd name="connsiteY202" fmla="*/ 1301222 h 1441162"/>
                  <a:gd name="connsiteX203" fmla="*/ 367162 w 744811"/>
                  <a:gd name="connsiteY203" fmla="*/ 1302749 h 1441162"/>
                  <a:gd name="connsiteX204" fmla="*/ 367164 w 744811"/>
                  <a:gd name="connsiteY204" fmla="*/ 1302750 h 1441162"/>
                  <a:gd name="connsiteX205" fmla="*/ 373268 w 744811"/>
                  <a:gd name="connsiteY205" fmla="*/ 1301223 h 1441162"/>
                  <a:gd name="connsiteX206" fmla="*/ 382426 w 744811"/>
                  <a:gd name="connsiteY206" fmla="*/ 1304277 h 1441162"/>
                  <a:gd name="connsiteX207" fmla="*/ 396163 w 744811"/>
                  <a:gd name="connsiteY207" fmla="*/ 1308858 h 1441162"/>
                  <a:gd name="connsiteX208" fmla="*/ 438901 w 744811"/>
                  <a:gd name="connsiteY208" fmla="*/ 1310386 h 1441162"/>
                  <a:gd name="connsiteX209" fmla="*/ 478586 w 744811"/>
                  <a:gd name="connsiteY209" fmla="*/ 1330239 h 1441162"/>
                  <a:gd name="connsiteX210" fmla="*/ 507587 w 744811"/>
                  <a:gd name="connsiteY210" fmla="*/ 1336347 h 1441162"/>
                  <a:gd name="connsiteX211" fmla="*/ 513692 w 744811"/>
                  <a:gd name="connsiteY211" fmla="*/ 1331766 h 1441162"/>
                  <a:gd name="connsiteX212" fmla="*/ 515791 w 744811"/>
                  <a:gd name="connsiteY212" fmla="*/ 1334057 h 1441162"/>
                  <a:gd name="connsiteX213" fmla="*/ 516745 w 744811"/>
                  <a:gd name="connsiteY213" fmla="*/ 1336346 h 1441162"/>
                  <a:gd name="connsiteX214" fmla="*/ 516745 w 744811"/>
                  <a:gd name="connsiteY214" fmla="*/ 1336346 h 1441162"/>
                  <a:gd name="connsiteX215" fmla="*/ 513692 w 744811"/>
                  <a:gd name="connsiteY215" fmla="*/ 1331765 h 1441162"/>
                  <a:gd name="connsiteX216" fmla="*/ 507587 w 744811"/>
                  <a:gd name="connsiteY216" fmla="*/ 1336346 h 1441162"/>
                  <a:gd name="connsiteX217" fmla="*/ 478586 w 744811"/>
                  <a:gd name="connsiteY217" fmla="*/ 1330238 h 1441162"/>
                  <a:gd name="connsiteX218" fmla="*/ 438901 w 744811"/>
                  <a:gd name="connsiteY218" fmla="*/ 1310385 h 1441162"/>
                  <a:gd name="connsiteX219" fmla="*/ 396163 w 744811"/>
                  <a:gd name="connsiteY219" fmla="*/ 1308857 h 1441162"/>
                  <a:gd name="connsiteX220" fmla="*/ 382426 w 744811"/>
                  <a:gd name="connsiteY220" fmla="*/ 1304276 h 1441162"/>
                  <a:gd name="connsiteX221" fmla="*/ 373268 w 744811"/>
                  <a:gd name="connsiteY221" fmla="*/ 1301222 h 1441162"/>
                  <a:gd name="connsiteX222" fmla="*/ 203515 w 744811"/>
                  <a:gd name="connsiteY222" fmla="*/ 1299694 h 1441162"/>
                  <a:gd name="connsiteX223" fmla="*/ 203515 w 744811"/>
                  <a:gd name="connsiteY223" fmla="*/ 1299695 h 1441162"/>
                  <a:gd name="connsiteX224" fmla="*/ 209431 w 744811"/>
                  <a:gd name="connsiteY224" fmla="*/ 1301222 h 1441162"/>
                  <a:gd name="connsiteX225" fmla="*/ 209431 w 744811"/>
                  <a:gd name="connsiteY225" fmla="*/ 1301221 h 1441162"/>
                  <a:gd name="connsiteX226" fmla="*/ 356278 w 744811"/>
                  <a:gd name="connsiteY226" fmla="*/ 1299580 h 1441162"/>
                  <a:gd name="connsiteX227" fmla="*/ 349090 w 744811"/>
                  <a:gd name="connsiteY227" fmla="*/ 1305301 h 1441162"/>
                  <a:gd name="connsiteX228" fmla="*/ 349091 w 744811"/>
                  <a:gd name="connsiteY228" fmla="*/ 1305301 h 1441162"/>
                  <a:gd name="connsiteX229" fmla="*/ 349089 w 744811"/>
                  <a:gd name="connsiteY229" fmla="*/ 1305302 h 1441162"/>
                  <a:gd name="connsiteX230" fmla="*/ 361009 w 744811"/>
                  <a:gd name="connsiteY230" fmla="*/ 1302508 h 1441162"/>
                  <a:gd name="connsiteX231" fmla="*/ 362537 w 744811"/>
                  <a:gd name="connsiteY231" fmla="*/ 1302508 h 1441162"/>
                  <a:gd name="connsiteX232" fmla="*/ 412958 w 744811"/>
                  <a:gd name="connsiteY232" fmla="*/ 1314683 h 1441162"/>
                  <a:gd name="connsiteX233" fmla="*/ 443516 w 744811"/>
                  <a:gd name="connsiteY233" fmla="*/ 1319249 h 1441162"/>
                  <a:gd name="connsiteX234" fmla="*/ 450965 w 744811"/>
                  <a:gd name="connsiteY234" fmla="*/ 1327238 h 1441162"/>
                  <a:gd name="connsiteX235" fmla="*/ 452684 w 744811"/>
                  <a:gd name="connsiteY235" fmla="*/ 1337509 h 1441162"/>
                  <a:gd name="connsiteX236" fmla="*/ 452684 w 744811"/>
                  <a:gd name="connsiteY236" fmla="*/ 1337509 h 1441162"/>
                  <a:gd name="connsiteX237" fmla="*/ 443516 w 744811"/>
                  <a:gd name="connsiteY237" fmla="*/ 1319248 h 1441162"/>
                  <a:gd name="connsiteX238" fmla="*/ 412958 w 744811"/>
                  <a:gd name="connsiteY238" fmla="*/ 1314682 h 1441162"/>
                  <a:gd name="connsiteX239" fmla="*/ 362537 w 744811"/>
                  <a:gd name="connsiteY239" fmla="*/ 1302507 h 1441162"/>
                  <a:gd name="connsiteX240" fmla="*/ 361009 w 744811"/>
                  <a:gd name="connsiteY240" fmla="*/ 1302507 h 1441162"/>
                  <a:gd name="connsiteX241" fmla="*/ 349091 w 744811"/>
                  <a:gd name="connsiteY241" fmla="*/ 1305301 h 1441162"/>
                  <a:gd name="connsiteX242" fmla="*/ 483298 w 744811"/>
                  <a:gd name="connsiteY242" fmla="*/ 1293505 h 1441162"/>
                  <a:gd name="connsiteX243" fmla="*/ 476821 w 744811"/>
                  <a:gd name="connsiteY243" fmla="*/ 1302363 h 1441162"/>
                  <a:gd name="connsiteX244" fmla="*/ 469447 w 744811"/>
                  <a:gd name="connsiteY244" fmla="*/ 1303906 h 1441162"/>
                  <a:gd name="connsiteX245" fmla="*/ 467937 w 744811"/>
                  <a:gd name="connsiteY245" fmla="*/ 1298007 h 1441162"/>
                  <a:gd name="connsiteX246" fmla="*/ 464865 w 744811"/>
                  <a:gd name="connsiteY246" fmla="*/ 1302507 h 1441162"/>
                  <a:gd name="connsiteX247" fmla="*/ 461794 w 744811"/>
                  <a:gd name="connsiteY247" fmla="*/ 1301008 h 1441162"/>
                  <a:gd name="connsiteX248" fmla="*/ 461793 w 744811"/>
                  <a:gd name="connsiteY248" fmla="*/ 1301008 h 1441162"/>
                  <a:gd name="connsiteX249" fmla="*/ 464865 w 744811"/>
                  <a:gd name="connsiteY249" fmla="*/ 1302508 h 1441162"/>
                  <a:gd name="connsiteX250" fmla="*/ 467937 w 744811"/>
                  <a:gd name="connsiteY250" fmla="*/ 1298008 h 1441162"/>
                  <a:gd name="connsiteX251" fmla="*/ 469447 w 744811"/>
                  <a:gd name="connsiteY251" fmla="*/ 1303906 h 1441162"/>
                  <a:gd name="connsiteX252" fmla="*/ 469447 w 744811"/>
                  <a:gd name="connsiteY252" fmla="*/ 1303906 h 1441162"/>
                  <a:gd name="connsiteX253" fmla="*/ 469447 w 744811"/>
                  <a:gd name="connsiteY253" fmla="*/ 1303907 h 1441162"/>
                  <a:gd name="connsiteX254" fmla="*/ 476820 w 744811"/>
                  <a:gd name="connsiteY254" fmla="*/ 1302364 h 1441162"/>
                  <a:gd name="connsiteX255" fmla="*/ 476821 w 744811"/>
                  <a:gd name="connsiteY255" fmla="*/ 1302363 h 1441162"/>
                  <a:gd name="connsiteX256" fmla="*/ 476822 w 744811"/>
                  <a:gd name="connsiteY256" fmla="*/ 1302363 h 1441162"/>
                  <a:gd name="connsiteX257" fmla="*/ 483298 w 744811"/>
                  <a:gd name="connsiteY257" fmla="*/ 1293506 h 1441162"/>
                  <a:gd name="connsiteX258" fmla="*/ 461793 w 744811"/>
                  <a:gd name="connsiteY258" fmla="*/ 1289004 h 1441162"/>
                  <a:gd name="connsiteX259" fmla="*/ 458720 w 744811"/>
                  <a:gd name="connsiteY259" fmla="*/ 1301007 h 1441162"/>
                  <a:gd name="connsiteX260" fmla="*/ 458720 w 744811"/>
                  <a:gd name="connsiteY260" fmla="*/ 1301008 h 1441162"/>
                  <a:gd name="connsiteX261" fmla="*/ 461793 w 744811"/>
                  <a:gd name="connsiteY261" fmla="*/ 1289005 h 1441162"/>
                  <a:gd name="connsiteX262" fmla="*/ 477153 w 744811"/>
                  <a:gd name="connsiteY262" fmla="*/ 1292006 h 1441162"/>
                  <a:gd name="connsiteX263" fmla="*/ 477154 w 744811"/>
                  <a:gd name="connsiteY263" fmla="*/ 1292005 h 1441162"/>
                  <a:gd name="connsiteX264" fmla="*/ 197599 w 744811"/>
                  <a:gd name="connsiteY264" fmla="*/ 1289004 h 1441162"/>
                  <a:gd name="connsiteX265" fmla="*/ 196120 w 744811"/>
                  <a:gd name="connsiteY265" fmla="*/ 1298167 h 1441162"/>
                  <a:gd name="connsiteX266" fmla="*/ 196120 w 744811"/>
                  <a:gd name="connsiteY266" fmla="*/ 1298168 h 1441162"/>
                  <a:gd name="connsiteX267" fmla="*/ 197599 w 744811"/>
                  <a:gd name="connsiteY267" fmla="*/ 1289005 h 1441162"/>
                  <a:gd name="connsiteX268" fmla="*/ 199078 w 744811"/>
                  <a:gd name="connsiteY268" fmla="*/ 1289005 h 1441162"/>
                  <a:gd name="connsiteX269" fmla="*/ 200557 w 744811"/>
                  <a:gd name="connsiteY269" fmla="*/ 1301222 h 1441162"/>
                  <a:gd name="connsiteX270" fmla="*/ 203515 w 744811"/>
                  <a:gd name="connsiteY270" fmla="*/ 1290532 h 1441162"/>
                  <a:gd name="connsiteX271" fmla="*/ 205179 w 744811"/>
                  <a:gd name="connsiteY271" fmla="*/ 1295113 h 1441162"/>
                  <a:gd name="connsiteX272" fmla="*/ 205179 w 744811"/>
                  <a:gd name="connsiteY272" fmla="*/ 1295113 h 1441162"/>
                  <a:gd name="connsiteX273" fmla="*/ 203515 w 744811"/>
                  <a:gd name="connsiteY273" fmla="*/ 1290531 h 1441162"/>
                  <a:gd name="connsiteX274" fmla="*/ 200557 w 744811"/>
                  <a:gd name="connsiteY274" fmla="*/ 1301221 h 1441162"/>
                  <a:gd name="connsiteX275" fmla="*/ 199078 w 744811"/>
                  <a:gd name="connsiteY275" fmla="*/ 1289004 h 1441162"/>
                  <a:gd name="connsiteX276" fmla="*/ 197599 w 744811"/>
                  <a:gd name="connsiteY276" fmla="*/ 1289004 h 1441162"/>
                  <a:gd name="connsiteX277" fmla="*/ 252062 w 744811"/>
                  <a:gd name="connsiteY277" fmla="*/ 1282574 h 1441162"/>
                  <a:gd name="connsiteX278" fmla="*/ 252062 w 744811"/>
                  <a:gd name="connsiteY278" fmla="*/ 1282575 h 1441162"/>
                  <a:gd name="connsiteX279" fmla="*/ 273509 w 744811"/>
                  <a:gd name="connsiteY279" fmla="*/ 1292006 h 1441162"/>
                  <a:gd name="connsiteX280" fmla="*/ 298019 w 744811"/>
                  <a:gd name="connsiteY280" fmla="*/ 1290434 h 1441162"/>
                  <a:gd name="connsiteX281" fmla="*/ 304146 w 744811"/>
                  <a:gd name="connsiteY281" fmla="*/ 1288863 h 1441162"/>
                  <a:gd name="connsiteX282" fmla="*/ 304147 w 744811"/>
                  <a:gd name="connsiteY282" fmla="*/ 1288861 h 1441162"/>
                  <a:gd name="connsiteX283" fmla="*/ 298019 w 744811"/>
                  <a:gd name="connsiteY283" fmla="*/ 1290433 h 1441162"/>
                  <a:gd name="connsiteX284" fmla="*/ 273509 w 744811"/>
                  <a:gd name="connsiteY284" fmla="*/ 1292005 h 1441162"/>
                  <a:gd name="connsiteX285" fmla="*/ 252062 w 744811"/>
                  <a:gd name="connsiteY285" fmla="*/ 1282574 h 1441162"/>
                  <a:gd name="connsiteX286" fmla="*/ 277012 w 744811"/>
                  <a:gd name="connsiteY286" fmla="*/ 1281417 h 1441162"/>
                  <a:gd name="connsiteX287" fmla="*/ 271996 w 744811"/>
                  <a:gd name="connsiteY287" fmla="*/ 1282831 h 1441162"/>
                  <a:gd name="connsiteX288" fmla="*/ 272000 w 744811"/>
                  <a:gd name="connsiteY288" fmla="*/ 1282831 h 1441162"/>
                  <a:gd name="connsiteX289" fmla="*/ 277012 w 744811"/>
                  <a:gd name="connsiteY289" fmla="*/ 1281418 h 1441162"/>
                  <a:gd name="connsiteX290" fmla="*/ 279711 w 744811"/>
                  <a:gd name="connsiteY290" fmla="*/ 1284246 h 1441162"/>
                  <a:gd name="connsiteX291" fmla="*/ 279712 w 744811"/>
                  <a:gd name="connsiteY291" fmla="*/ 1284246 h 1441162"/>
                  <a:gd name="connsiteX292" fmla="*/ 277012 w 744811"/>
                  <a:gd name="connsiteY292" fmla="*/ 1281417 h 1441162"/>
                  <a:gd name="connsiteX293" fmla="*/ 262994 w 744811"/>
                  <a:gd name="connsiteY293" fmla="*/ 1278073 h 1441162"/>
                  <a:gd name="connsiteX294" fmla="*/ 262996 w 744811"/>
                  <a:gd name="connsiteY294" fmla="*/ 1278075 h 1441162"/>
                  <a:gd name="connsiteX295" fmla="*/ 269423 w 744811"/>
                  <a:gd name="connsiteY295" fmla="*/ 1281074 h 1441162"/>
                  <a:gd name="connsiteX296" fmla="*/ 269424 w 744811"/>
                  <a:gd name="connsiteY296" fmla="*/ 1281073 h 1441162"/>
                  <a:gd name="connsiteX297" fmla="*/ 262994 w 744811"/>
                  <a:gd name="connsiteY297" fmla="*/ 1278073 h 1441162"/>
                  <a:gd name="connsiteX298" fmla="*/ 347389 w 744811"/>
                  <a:gd name="connsiteY298" fmla="*/ 1276787 h 1441162"/>
                  <a:gd name="connsiteX299" fmla="*/ 330591 w 744811"/>
                  <a:gd name="connsiteY299" fmla="*/ 1279873 h 1441162"/>
                  <a:gd name="connsiteX300" fmla="*/ 326009 w 744811"/>
                  <a:gd name="connsiteY300" fmla="*/ 1282960 h 1441162"/>
                  <a:gd name="connsiteX301" fmla="*/ 326009 w 744811"/>
                  <a:gd name="connsiteY301" fmla="*/ 1282961 h 1441162"/>
                  <a:gd name="connsiteX302" fmla="*/ 330591 w 744811"/>
                  <a:gd name="connsiteY302" fmla="*/ 1279874 h 1441162"/>
                  <a:gd name="connsiteX303" fmla="*/ 347389 w 744811"/>
                  <a:gd name="connsiteY303" fmla="*/ 1276788 h 1441162"/>
                  <a:gd name="connsiteX304" fmla="*/ 350444 w 744811"/>
                  <a:gd name="connsiteY304" fmla="*/ 1276788 h 1441162"/>
                  <a:gd name="connsiteX305" fmla="*/ 350444 w 744811"/>
                  <a:gd name="connsiteY305" fmla="*/ 1276787 h 1441162"/>
                  <a:gd name="connsiteX306" fmla="*/ 370612 w 744811"/>
                  <a:gd name="connsiteY306" fmla="*/ 1276068 h 1441162"/>
                  <a:gd name="connsiteX307" fmla="*/ 356429 w 744811"/>
                  <a:gd name="connsiteY307" fmla="*/ 1276825 h 1441162"/>
                  <a:gd name="connsiteX308" fmla="*/ 348762 w 744811"/>
                  <a:gd name="connsiteY308" fmla="*/ 1284390 h 1441162"/>
                  <a:gd name="connsiteX309" fmla="*/ 348762 w 744811"/>
                  <a:gd name="connsiteY309" fmla="*/ 1284391 h 1441162"/>
                  <a:gd name="connsiteX310" fmla="*/ 355471 w 744811"/>
                  <a:gd name="connsiteY310" fmla="*/ 1277772 h 1441162"/>
                  <a:gd name="connsiteX311" fmla="*/ 356429 w 744811"/>
                  <a:gd name="connsiteY311" fmla="*/ 1276826 h 1441162"/>
                  <a:gd name="connsiteX312" fmla="*/ 370612 w 744811"/>
                  <a:gd name="connsiteY312" fmla="*/ 1276069 h 1441162"/>
                  <a:gd name="connsiteX313" fmla="*/ 382496 w 744811"/>
                  <a:gd name="connsiteY313" fmla="*/ 1279852 h 1441162"/>
                  <a:gd name="connsiteX314" fmla="*/ 387096 w 744811"/>
                  <a:gd name="connsiteY314" fmla="*/ 1285904 h 1441162"/>
                  <a:gd name="connsiteX315" fmla="*/ 387096 w 744811"/>
                  <a:gd name="connsiteY315" fmla="*/ 1285903 h 1441162"/>
                  <a:gd name="connsiteX316" fmla="*/ 382496 w 744811"/>
                  <a:gd name="connsiteY316" fmla="*/ 1279851 h 1441162"/>
                  <a:gd name="connsiteX317" fmla="*/ 370612 w 744811"/>
                  <a:gd name="connsiteY317" fmla="*/ 1276068 h 1441162"/>
                  <a:gd name="connsiteX318" fmla="*/ 336253 w 744811"/>
                  <a:gd name="connsiteY318" fmla="*/ 1270700 h 1441162"/>
                  <a:gd name="connsiteX319" fmla="*/ 336253 w 744811"/>
                  <a:gd name="connsiteY319" fmla="*/ 1270700 h 1441162"/>
                  <a:gd name="connsiteX320" fmla="*/ 339307 w 744811"/>
                  <a:gd name="connsiteY320" fmla="*/ 1275265 h 1441162"/>
                  <a:gd name="connsiteX321" fmla="*/ 339308 w 744811"/>
                  <a:gd name="connsiteY321" fmla="*/ 1275265 h 1441162"/>
                  <a:gd name="connsiteX322" fmla="*/ 391239 w 744811"/>
                  <a:gd name="connsiteY322" fmla="*/ 1267656 h 1441162"/>
                  <a:gd name="connsiteX323" fmla="*/ 391239 w 744811"/>
                  <a:gd name="connsiteY323" fmla="*/ 1267656 h 1441162"/>
                  <a:gd name="connsiteX324" fmla="*/ 398875 w 744811"/>
                  <a:gd name="connsiteY324" fmla="*/ 1273743 h 1441162"/>
                  <a:gd name="connsiteX325" fmla="*/ 398876 w 744811"/>
                  <a:gd name="connsiteY325" fmla="*/ 1273743 h 1441162"/>
                  <a:gd name="connsiteX326" fmla="*/ 345414 w 744811"/>
                  <a:gd name="connsiteY326" fmla="*/ 1267013 h 1441162"/>
                  <a:gd name="connsiteX327" fmla="*/ 340798 w 744811"/>
                  <a:gd name="connsiteY327" fmla="*/ 1268942 h 1441162"/>
                  <a:gd name="connsiteX328" fmla="*/ 340798 w 744811"/>
                  <a:gd name="connsiteY328" fmla="*/ 1268943 h 1441162"/>
                  <a:gd name="connsiteX329" fmla="*/ 345414 w 744811"/>
                  <a:gd name="connsiteY329" fmla="*/ 1267014 h 1441162"/>
                  <a:gd name="connsiteX330" fmla="*/ 350030 w 744811"/>
                  <a:gd name="connsiteY330" fmla="*/ 1267400 h 1441162"/>
                  <a:gd name="connsiteX331" fmla="*/ 383881 w 744811"/>
                  <a:gd name="connsiteY331" fmla="*/ 1268943 h 1441162"/>
                  <a:gd name="connsiteX332" fmla="*/ 383881 w 744811"/>
                  <a:gd name="connsiteY332" fmla="*/ 1268942 h 1441162"/>
                  <a:gd name="connsiteX333" fmla="*/ 350030 w 744811"/>
                  <a:gd name="connsiteY333" fmla="*/ 1267399 h 1441162"/>
                  <a:gd name="connsiteX334" fmla="*/ 345414 w 744811"/>
                  <a:gd name="connsiteY334" fmla="*/ 1267013 h 1441162"/>
                  <a:gd name="connsiteX335" fmla="*/ 432479 w 744811"/>
                  <a:gd name="connsiteY335" fmla="*/ 1264612 h 1441162"/>
                  <a:gd name="connsiteX336" fmla="*/ 430951 w 744811"/>
                  <a:gd name="connsiteY336" fmla="*/ 1270699 h 1441162"/>
                  <a:gd name="connsiteX337" fmla="*/ 430951 w 744811"/>
                  <a:gd name="connsiteY337" fmla="*/ 1270699 h 1441162"/>
                  <a:gd name="connsiteX338" fmla="*/ 432479 w 744811"/>
                  <a:gd name="connsiteY338" fmla="*/ 1264612 h 1441162"/>
                  <a:gd name="connsiteX339" fmla="*/ 333198 w 744811"/>
                  <a:gd name="connsiteY339" fmla="*/ 1264612 h 1441162"/>
                  <a:gd name="connsiteX340" fmla="*/ 328616 w 744811"/>
                  <a:gd name="connsiteY340" fmla="*/ 1270699 h 1441162"/>
                  <a:gd name="connsiteX341" fmla="*/ 313342 w 744811"/>
                  <a:gd name="connsiteY341" fmla="*/ 1266133 h 1441162"/>
                  <a:gd name="connsiteX342" fmla="*/ 311815 w 744811"/>
                  <a:gd name="connsiteY342" fmla="*/ 1269177 h 1441162"/>
                  <a:gd name="connsiteX343" fmla="*/ 311816 w 744811"/>
                  <a:gd name="connsiteY343" fmla="*/ 1269177 h 1441162"/>
                  <a:gd name="connsiteX344" fmla="*/ 313342 w 744811"/>
                  <a:gd name="connsiteY344" fmla="*/ 1266134 h 1441162"/>
                  <a:gd name="connsiteX345" fmla="*/ 328616 w 744811"/>
                  <a:gd name="connsiteY345" fmla="*/ 1270700 h 1441162"/>
                  <a:gd name="connsiteX346" fmla="*/ 333198 w 744811"/>
                  <a:gd name="connsiteY346" fmla="*/ 1264612 h 1441162"/>
                  <a:gd name="connsiteX347" fmla="*/ 200337 w 744811"/>
                  <a:gd name="connsiteY347" fmla="*/ 1247752 h 1441162"/>
                  <a:gd name="connsiteX348" fmla="*/ 197286 w 744811"/>
                  <a:gd name="connsiteY348" fmla="*/ 1249285 h 1441162"/>
                  <a:gd name="connsiteX349" fmla="*/ 197287 w 744811"/>
                  <a:gd name="connsiteY349" fmla="*/ 1249286 h 1441162"/>
                  <a:gd name="connsiteX350" fmla="*/ 200337 w 744811"/>
                  <a:gd name="connsiteY350" fmla="*/ 1247753 h 1441162"/>
                  <a:gd name="connsiteX351" fmla="*/ 203388 w 744811"/>
                  <a:gd name="connsiteY351" fmla="*/ 1247753 h 1441162"/>
                  <a:gd name="connsiteX352" fmla="*/ 203388 w 744811"/>
                  <a:gd name="connsiteY352" fmla="*/ 1247752 h 1441162"/>
                  <a:gd name="connsiteX353" fmla="*/ 200337 w 744811"/>
                  <a:gd name="connsiteY353" fmla="*/ 1247752 h 1441162"/>
                  <a:gd name="connsiteX354" fmla="*/ 502738 w 744811"/>
                  <a:gd name="connsiteY354" fmla="*/ 1241560 h 1441162"/>
                  <a:gd name="connsiteX355" fmla="*/ 502737 w 744811"/>
                  <a:gd name="connsiteY355" fmla="*/ 1241560 h 1441162"/>
                  <a:gd name="connsiteX356" fmla="*/ 505783 w 744811"/>
                  <a:gd name="connsiteY356" fmla="*/ 1246107 h 1441162"/>
                  <a:gd name="connsiteX357" fmla="*/ 505783 w 744811"/>
                  <a:gd name="connsiteY357" fmla="*/ 1246106 h 1441162"/>
                  <a:gd name="connsiteX358" fmla="*/ 227792 w 744811"/>
                  <a:gd name="connsiteY358" fmla="*/ 1238552 h 1441162"/>
                  <a:gd name="connsiteX359" fmla="*/ 215590 w 744811"/>
                  <a:gd name="connsiteY359" fmla="*/ 1240085 h 1441162"/>
                  <a:gd name="connsiteX360" fmla="*/ 203388 w 744811"/>
                  <a:gd name="connsiteY360" fmla="*/ 1241618 h 1441162"/>
                  <a:gd name="connsiteX361" fmla="*/ 203388 w 744811"/>
                  <a:gd name="connsiteY361" fmla="*/ 1241619 h 1441162"/>
                  <a:gd name="connsiteX362" fmla="*/ 215590 w 744811"/>
                  <a:gd name="connsiteY362" fmla="*/ 1240086 h 1441162"/>
                  <a:gd name="connsiteX363" fmla="*/ 227792 w 744811"/>
                  <a:gd name="connsiteY363" fmla="*/ 1238553 h 1441162"/>
                  <a:gd name="connsiteX364" fmla="*/ 423314 w 744811"/>
                  <a:gd name="connsiteY364" fmla="*/ 1235694 h 1441162"/>
                  <a:gd name="connsiteX365" fmla="*/ 417205 w 744811"/>
                  <a:gd name="connsiteY365" fmla="*/ 1243303 h 1441162"/>
                  <a:gd name="connsiteX366" fmla="*/ 385130 w 744811"/>
                  <a:gd name="connsiteY366" fmla="*/ 1260045 h 1441162"/>
                  <a:gd name="connsiteX367" fmla="*/ 383793 w 744811"/>
                  <a:gd name="connsiteY367" fmla="*/ 1264421 h 1441162"/>
                  <a:gd name="connsiteX368" fmla="*/ 383794 w 744811"/>
                  <a:gd name="connsiteY368" fmla="*/ 1264421 h 1441162"/>
                  <a:gd name="connsiteX369" fmla="*/ 385130 w 744811"/>
                  <a:gd name="connsiteY369" fmla="*/ 1260046 h 1441162"/>
                  <a:gd name="connsiteX370" fmla="*/ 417205 w 744811"/>
                  <a:gd name="connsiteY370" fmla="*/ 1243304 h 1441162"/>
                  <a:gd name="connsiteX371" fmla="*/ 423314 w 744811"/>
                  <a:gd name="connsiteY371" fmla="*/ 1235694 h 1441162"/>
                  <a:gd name="connsiteX372" fmla="*/ 291959 w 744811"/>
                  <a:gd name="connsiteY372" fmla="*/ 1234172 h 1441162"/>
                  <a:gd name="connsiteX373" fmla="*/ 307233 w 744811"/>
                  <a:gd name="connsiteY373" fmla="*/ 1246348 h 1441162"/>
                  <a:gd name="connsiteX374" fmla="*/ 326325 w 744811"/>
                  <a:gd name="connsiteY374" fmla="*/ 1252436 h 1441162"/>
                  <a:gd name="connsiteX375" fmla="*/ 340834 w 744811"/>
                  <a:gd name="connsiteY375" fmla="*/ 1263090 h 1441162"/>
                  <a:gd name="connsiteX376" fmla="*/ 340835 w 744811"/>
                  <a:gd name="connsiteY376" fmla="*/ 1263089 h 1441162"/>
                  <a:gd name="connsiteX377" fmla="*/ 307233 w 744811"/>
                  <a:gd name="connsiteY377" fmla="*/ 1246347 h 1441162"/>
                  <a:gd name="connsiteX378" fmla="*/ 291960 w 744811"/>
                  <a:gd name="connsiteY378" fmla="*/ 1234172 h 1441162"/>
                  <a:gd name="connsiteX379" fmla="*/ 409458 w 744811"/>
                  <a:gd name="connsiteY379" fmla="*/ 1233705 h 1441162"/>
                  <a:gd name="connsiteX380" fmla="*/ 377451 w 744811"/>
                  <a:gd name="connsiteY380" fmla="*/ 1263284 h 1441162"/>
                  <a:gd name="connsiteX381" fmla="*/ 377453 w 744811"/>
                  <a:gd name="connsiteY381" fmla="*/ 1263283 h 1441162"/>
                  <a:gd name="connsiteX382" fmla="*/ 389454 w 744811"/>
                  <a:gd name="connsiteY382" fmla="*/ 1244409 h 1441162"/>
                  <a:gd name="connsiteX383" fmla="*/ 409458 w 744811"/>
                  <a:gd name="connsiteY383" fmla="*/ 1233706 h 1441162"/>
                  <a:gd name="connsiteX384" fmla="*/ 418603 w 744811"/>
                  <a:gd name="connsiteY384" fmla="*/ 1236820 h 1441162"/>
                  <a:gd name="connsiteX385" fmla="*/ 418604 w 744811"/>
                  <a:gd name="connsiteY385" fmla="*/ 1236819 h 1441162"/>
                  <a:gd name="connsiteX386" fmla="*/ 409458 w 744811"/>
                  <a:gd name="connsiteY386" fmla="*/ 1233705 h 1441162"/>
                  <a:gd name="connsiteX387" fmla="*/ 524058 w 744811"/>
                  <a:gd name="connsiteY387" fmla="*/ 1230949 h 1441162"/>
                  <a:gd name="connsiteX388" fmla="*/ 510351 w 744811"/>
                  <a:gd name="connsiteY388" fmla="*/ 1232465 h 1441162"/>
                  <a:gd name="connsiteX389" fmla="*/ 508829 w 744811"/>
                  <a:gd name="connsiteY389" fmla="*/ 1232465 h 1441162"/>
                  <a:gd name="connsiteX390" fmla="*/ 508828 w 744811"/>
                  <a:gd name="connsiteY390" fmla="*/ 1232466 h 1441162"/>
                  <a:gd name="connsiteX391" fmla="*/ 510351 w 744811"/>
                  <a:gd name="connsiteY391" fmla="*/ 1232466 h 1441162"/>
                  <a:gd name="connsiteX392" fmla="*/ 524057 w 744811"/>
                  <a:gd name="connsiteY392" fmla="*/ 1230950 h 1441162"/>
                  <a:gd name="connsiteX393" fmla="*/ 513397 w 744811"/>
                  <a:gd name="connsiteY393" fmla="*/ 1227918 h 1441162"/>
                  <a:gd name="connsiteX394" fmla="*/ 501214 w 744811"/>
                  <a:gd name="connsiteY394" fmla="*/ 1237012 h 1441162"/>
                  <a:gd name="connsiteX395" fmla="*/ 496645 w 744811"/>
                  <a:gd name="connsiteY395" fmla="*/ 1246106 h 1441162"/>
                  <a:gd name="connsiteX396" fmla="*/ 496645 w 744811"/>
                  <a:gd name="connsiteY396" fmla="*/ 1246107 h 1441162"/>
                  <a:gd name="connsiteX397" fmla="*/ 498930 w 744811"/>
                  <a:gd name="connsiteY397" fmla="*/ 1241560 h 1441162"/>
                  <a:gd name="connsiteX398" fmla="*/ 501214 w 744811"/>
                  <a:gd name="connsiteY398" fmla="*/ 1237013 h 1441162"/>
                  <a:gd name="connsiteX399" fmla="*/ 513393 w 744811"/>
                  <a:gd name="connsiteY399" fmla="*/ 1227922 h 1441162"/>
                  <a:gd name="connsiteX400" fmla="*/ 198467 w 744811"/>
                  <a:gd name="connsiteY400" fmla="*/ 1224737 h 1441162"/>
                  <a:gd name="connsiteX401" fmla="*/ 201779 w 744811"/>
                  <a:gd name="connsiteY401" fmla="*/ 1229419 h 1441162"/>
                  <a:gd name="connsiteX402" fmla="*/ 201779 w 744811"/>
                  <a:gd name="connsiteY402" fmla="*/ 1229418 h 1441162"/>
                  <a:gd name="connsiteX403" fmla="*/ 198468 w 744811"/>
                  <a:gd name="connsiteY403" fmla="*/ 1224738 h 1441162"/>
                  <a:gd name="connsiteX404" fmla="*/ 197170 w 744811"/>
                  <a:gd name="connsiteY404" fmla="*/ 1224193 h 1441162"/>
                  <a:gd name="connsiteX405" fmla="*/ 196120 w 744811"/>
                  <a:gd name="connsiteY405" fmla="*/ 1226417 h 1441162"/>
                  <a:gd name="connsiteX406" fmla="*/ 196120 w 744811"/>
                  <a:gd name="connsiteY406" fmla="*/ 1226418 h 1441162"/>
                  <a:gd name="connsiteX407" fmla="*/ 197170 w 744811"/>
                  <a:gd name="connsiteY407" fmla="*/ 1224193 h 1441162"/>
                  <a:gd name="connsiteX408" fmla="*/ 354462 w 744811"/>
                  <a:gd name="connsiteY408" fmla="*/ 1218818 h 1441162"/>
                  <a:gd name="connsiteX409" fmla="*/ 352935 w 744811"/>
                  <a:gd name="connsiteY409" fmla="*/ 1221884 h 1441162"/>
                  <a:gd name="connsiteX410" fmla="*/ 352935 w 744811"/>
                  <a:gd name="connsiteY410" fmla="*/ 1221885 h 1441162"/>
                  <a:gd name="connsiteX411" fmla="*/ 354462 w 744811"/>
                  <a:gd name="connsiteY411" fmla="*/ 1218818 h 1441162"/>
                  <a:gd name="connsiteX412" fmla="*/ 236972 w 744811"/>
                  <a:gd name="connsiteY412" fmla="*/ 1217429 h 1441162"/>
                  <a:gd name="connsiteX413" fmla="*/ 236974 w 744811"/>
                  <a:gd name="connsiteY413" fmla="*/ 1217431 h 1441162"/>
                  <a:gd name="connsiteX414" fmla="*/ 265993 w 744811"/>
                  <a:gd name="connsiteY414" fmla="*/ 1223518 h 1441162"/>
                  <a:gd name="connsiteX415" fmla="*/ 265993 w 744811"/>
                  <a:gd name="connsiteY415" fmla="*/ 1223517 h 1441162"/>
                  <a:gd name="connsiteX416" fmla="*/ 553466 w 744811"/>
                  <a:gd name="connsiteY416" fmla="*/ 1215792 h 1441162"/>
                  <a:gd name="connsiteX417" fmla="*/ 550422 w 744811"/>
                  <a:gd name="connsiteY417" fmla="*/ 1227918 h 1441162"/>
                  <a:gd name="connsiteX418" fmla="*/ 550422 w 744811"/>
                  <a:gd name="connsiteY418" fmla="*/ 1227918 h 1441162"/>
                  <a:gd name="connsiteX419" fmla="*/ 553466 w 744811"/>
                  <a:gd name="connsiteY419" fmla="*/ 1215793 h 1441162"/>
                  <a:gd name="connsiteX420" fmla="*/ 450809 w 744811"/>
                  <a:gd name="connsiteY420" fmla="*/ 1214385 h 1441162"/>
                  <a:gd name="connsiteX421" fmla="*/ 450808 w 744811"/>
                  <a:gd name="connsiteY421" fmla="*/ 1214386 h 1441162"/>
                  <a:gd name="connsiteX422" fmla="*/ 472191 w 744811"/>
                  <a:gd name="connsiteY422" fmla="*/ 1220474 h 1441162"/>
                  <a:gd name="connsiteX423" fmla="*/ 472191 w 744811"/>
                  <a:gd name="connsiteY423" fmla="*/ 1220473 h 1441162"/>
                  <a:gd name="connsiteX424" fmla="*/ 340718 w 744811"/>
                  <a:gd name="connsiteY424" fmla="*/ 1214218 h 1441162"/>
                  <a:gd name="connsiteX425" fmla="*/ 342245 w 744811"/>
                  <a:gd name="connsiteY425" fmla="*/ 1218817 h 1441162"/>
                  <a:gd name="connsiteX426" fmla="*/ 342245 w 744811"/>
                  <a:gd name="connsiteY426" fmla="*/ 1218817 h 1441162"/>
                  <a:gd name="connsiteX427" fmla="*/ 340719 w 744811"/>
                  <a:gd name="connsiteY427" fmla="*/ 1214218 h 1441162"/>
                  <a:gd name="connsiteX428" fmla="*/ 166780 w 744811"/>
                  <a:gd name="connsiteY428" fmla="*/ 1214018 h 1441162"/>
                  <a:gd name="connsiteX429" fmla="*/ 165255 w 744811"/>
                  <a:gd name="connsiteY429" fmla="*/ 1217085 h 1441162"/>
                  <a:gd name="connsiteX430" fmla="*/ 165256 w 744811"/>
                  <a:gd name="connsiteY430" fmla="*/ 1217085 h 1441162"/>
                  <a:gd name="connsiteX431" fmla="*/ 166780 w 744811"/>
                  <a:gd name="connsiteY431" fmla="*/ 1214019 h 1441162"/>
                  <a:gd name="connsiteX432" fmla="*/ 188134 w 744811"/>
                  <a:gd name="connsiteY432" fmla="*/ 1220153 h 1441162"/>
                  <a:gd name="connsiteX433" fmla="*/ 197286 w 744811"/>
                  <a:gd name="connsiteY433" fmla="*/ 1218619 h 1441162"/>
                  <a:gd name="connsiteX434" fmla="*/ 217115 w 744811"/>
                  <a:gd name="connsiteY434" fmla="*/ 1232419 h 1441162"/>
                  <a:gd name="connsiteX435" fmla="*/ 218640 w 744811"/>
                  <a:gd name="connsiteY435" fmla="*/ 1232419 h 1441162"/>
                  <a:gd name="connsiteX436" fmla="*/ 220166 w 744811"/>
                  <a:gd name="connsiteY436" fmla="*/ 1229353 h 1441162"/>
                  <a:gd name="connsiteX437" fmla="*/ 229317 w 744811"/>
                  <a:gd name="connsiteY437" fmla="*/ 1232419 h 1441162"/>
                  <a:gd name="connsiteX438" fmla="*/ 229317 w 744811"/>
                  <a:gd name="connsiteY438" fmla="*/ 1232418 h 1441162"/>
                  <a:gd name="connsiteX439" fmla="*/ 220166 w 744811"/>
                  <a:gd name="connsiteY439" fmla="*/ 1229352 h 1441162"/>
                  <a:gd name="connsiteX440" fmla="*/ 218640 w 744811"/>
                  <a:gd name="connsiteY440" fmla="*/ 1232418 h 1441162"/>
                  <a:gd name="connsiteX441" fmla="*/ 217115 w 744811"/>
                  <a:gd name="connsiteY441" fmla="*/ 1232418 h 1441162"/>
                  <a:gd name="connsiteX442" fmla="*/ 197286 w 744811"/>
                  <a:gd name="connsiteY442" fmla="*/ 1218618 h 1441162"/>
                  <a:gd name="connsiteX443" fmla="*/ 188134 w 744811"/>
                  <a:gd name="connsiteY443" fmla="*/ 1220152 h 1441162"/>
                  <a:gd name="connsiteX444" fmla="*/ 166780 w 744811"/>
                  <a:gd name="connsiteY444" fmla="*/ 1214018 h 1441162"/>
                  <a:gd name="connsiteX445" fmla="*/ 562599 w 744811"/>
                  <a:gd name="connsiteY445" fmla="*/ 1212762 h 1441162"/>
                  <a:gd name="connsiteX446" fmla="*/ 556511 w 744811"/>
                  <a:gd name="connsiteY446" fmla="*/ 1221855 h 1441162"/>
                  <a:gd name="connsiteX447" fmla="*/ 556511 w 744811"/>
                  <a:gd name="connsiteY447" fmla="*/ 1221856 h 1441162"/>
                  <a:gd name="connsiteX448" fmla="*/ 562600 w 744811"/>
                  <a:gd name="connsiteY448" fmla="*/ 1212762 h 1441162"/>
                  <a:gd name="connsiteX449" fmla="*/ 593076 w 744811"/>
                  <a:gd name="connsiteY449" fmla="*/ 1212578 h 1441162"/>
                  <a:gd name="connsiteX450" fmla="*/ 593075 w 744811"/>
                  <a:gd name="connsiteY450" fmla="*/ 1212578 h 1441162"/>
                  <a:gd name="connsiteX451" fmla="*/ 594647 w 744811"/>
                  <a:gd name="connsiteY451" fmla="*/ 1214140 h 1441162"/>
                  <a:gd name="connsiteX452" fmla="*/ 594647 w 744811"/>
                  <a:gd name="connsiteY452" fmla="*/ 1214139 h 1441162"/>
                  <a:gd name="connsiteX453" fmla="*/ 298359 w 744811"/>
                  <a:gd name="connsiteY453" fmla="*/ 1212485 h 1441162"/>
                  <a:gd name="connsiteX454" fmla="*/ 298359 w 744811"/>
                  <a:gd name="connsiteY454" fmla="*/ 1212486 h 1441162"/>
                  <a:gd name="connsiteX455" fmla="*/ 318097 w 744811"/>
                  <a:gd name="connsiteY455" fmla="*/ 1227880 h 1441162"/>
                  <a:gd name="connsiteX456" fmla="*/ 339542 w 744811"/>
                  <a:gd name="connsiteY456" fmla="*/ 1241542 h 1441162"/>
                  <a:gd name="connsiteX457" fmla="*/ 353016 w 744811"/>
                  <a:gd name="connsiteY457" fmla="*/ 1263284 h 1441162"/>
                  <a:gd name="connsiteX458" fmla="*/ 353016 w 744811"/>
                  <a:gd name="connsiteY458" fmla="*/ 1263284 h 1441162"/>
                  <a:gd name="connsiteX459" fmla="*/ 318097 w 744811"/>
                  <a:gd name="connsiteY459" fmla="*/ 1227879 h 1441162"/>
                  <a:gd name="connsiteX460" fmla="*/ 298359 w 744811"/>
                  <a:gd name="connsiteY460" fmla="*/ 1212485 h 1441162"/>
                  <a:gd name="connsiteX461" fmla="*/ 475454 w 744811"/>
                  <a:gd name="connsiteY461" fmla="*/ 1212463 h 1441162"/>
                  <a:gd name="connsiteX462" fmla="*/ 475453 w 744811"/>
                  <a:gd name="connsiteY462" fmla="*/ 1212464 h 1441162"/>
                  <a:gd name="connsiteX463" fmla="*/ 478478 w 744811"/>
                  <a:gd name="connsiteY463" fmla="*/ 1212464 h 1441162"/>
                  <a:gd name="connsiteX464" fmla="*/ 478479 w 744811"/>
                  <a:gd name="connsiteY464" fmla="*/ 1212463 h 1441162"/>
                  <a:gd name="connsiteX465" fmla="*/ 424842 w 744811"/>
                  <a:gd name="connsiteY465" fmla="*/ 1211342 h 1441162"/>
                  <a:gd name="connsiteX466" fmla="*/ 423124 w 744811"/>
                  <a:gd name="connsiteY466" fmla="*/ 1222376 h 1441162"/>
                  <a:gd name="connsiteX467" fmla="*/ 415678 w 744811"/>
                  <a:gd name="connsiteY467" fmla="*/ 1231127 h 1441162"/>
                  <a:gd name="connsiteX468" fmla="*/ 415679 w 744811"/>
                  <a:gd name="connsiteY468" fmla="*/ 1231128 h 1441162"/>
                  <a:gd name="connsiteX469" fmla="*/ 423124 w 744811"/>
                  <a:gd name="connsiteY469" fmla="*/ 1222377 h 1441162"/>
                  <a:gd name="connsiteX470" fmla="*/ 424842 w 744811"/>
                  <a:gd name="connsiteY470" fmla="*/ 1211342 h 1441162"/>
                  <a:gd name="connsiteX471" fmla="*/ 140606 w 744811"/>
                  <a:gd name="connsiteY471" fmla="*/ 1209834 h 1441162"/>
                  <a:gd name="connsiteX472" fmla="*/ 169695 w 744811"/>
                  <a:gd name="connsiteY472" fmla="*/ 1229687 h 1441162"/>
                  <a:gd name="connsiteX473" fmla="*/ 185005 w 744811"/>
                  <a:gd name="connsiteY473" fmla="*/ 1246485 h 1441162"/>
                  <a:gd name="connsiteX474" fmla="*/ 186535 w 744811"/>
                  <a:gd name="connsiteY474" fmla="*/ 1249539 h 1441162"/>
                  <a:gd name="connsiteX475" fmla="*/ 186536 w 744811"/>
                  <a:gd name="connsiteY475" fmla="*/ 1249539 h 1441162"/>
                  <a:gd name="connsiteX476" fmla="*/ 185005 w 744811"/>
                  <a:gd name="connsiteY476" fmla="*/ 1246484 h 1441162"/>
                  <a:gd name="connsiteX477" fmla="*/ 169695 w 744811"/>
                  <a:gd name="connsiteY477" fmla="*/ 1229686 h 1441162"/>
                  <a:gd name="connsiteX478" fmla="*/ 140610 w 744811"/>
                  <a:gd name="connsiteY478" fmla="*/ 1209836 h 1441162"/>
                  <a:gd name="connsiteX479" fmla="*/ 295013 w 744811"/>
                  <a:gd name="connsiteY479" fmla="*/ 1206776 h 1441162"/>
                  <a:gd name="connsiteX480" fmla="*/ 296159 w 744811"/>
                  <a:gd name="connsiteY480" fmla="*/ 1220665 h 1441162"/>
                  <a:gd name="connsiteX481" fmla="*/ 304178 w 744811"/>
                  <a:gd name="connsiteY481" fmla="*/ 1231127 h 1441162"/>
                  <a:gd name="connsiteX482" fmla="*/ 304178 w 744811"/>
                  <a:gd name="connsiteY482" fmla="*/ 1231127 h 1441162"/>
                  <a:gd name="connsiteX483" fmla="*/ 296159 w 744811"/>
                  <a:gd name="connsiteY483" fmla="*/ 1220663 h 1441162"/>
                  <a:gd name="connsiteX484" fmla="*/ 576300 w 744811"/>
                  <a:gd name="connsiteY484" fmla="*/ 1206699 h 1441162"/>
                  <a:gd name="connsiteX485" fmla="*/ 575348 w 744811"/>
                  <a:gd name="connsiteY485" fmla="*/ 1211814 h 1441162"/>
                  <a:gd name="connsiteX486" fmla="*/ 573255 w 744811"/>
                  <a:gd name="connsiteY486" fmla="*/ 1215792 h 1441162"/>
                  <a:gd name="connsiteX487" fmla="*/ 571733 w 744811"/>
                  <a:gd name="connsiteY487" fmla="*/ 1208214 h 1441162"/>
                  <a:gd name="connsiteX488" fmla="*/ 553466 w 744811"/>
                  <a:gd name="connsiteY488" fmla="*/ 1212761 h 1441162"/>
                  <a:gd name="connsiteX489" fmla="*/ 553466 w 744811"/>
                  <a:gd name="connsiteY489" fmla="*/ 1212762 h 1441162"/>
                  <a:gd name="connsiteX490" fmla="*/ 571733 w 744811"/>
                  <a:gd name="connsiteY490" fmla="*/ 1208215 h 1441162"/>
                  <a:gd name="connsiteX491" fmla="*/ 573255 w 744811"/>
                  <a:gd name="connsiteY491" fmla="*/ 1215793 h 1441162"/>
                  <a:gd name="connsiteX492" fmla="*/ 576300 w 744811"/>
                  <a:gd name="connsiteY492" fmla="*/ 1206699 h 1441162"/>
                  <a:gd name="connsiteX493" fmla="*/ 469401 w 744811"/>
                  <a:gd name="connsiteY493" fmla="*/ 1204926 h 1441162"/>
                  <a:gd name="connsiteX494" fmla="*/ 470914 w 744811"/>
                  <a:gd name="connsiteY494" fmla="*/ 1207941 h 1441162"/>
                  <a:gd name="connsiteX495" fmla="*/ 478479 w 744811"/>
                  <a:gd name="connsiteY495" fmla="*/ 1206433 h 1441162"/>
                  <a:gd name="connsiteX496" fmla="*/ 478479 w 744811"/>
                  <a:gd name="connsiteY496" fmla="*/ 1206432 h 1441162"/>
                  <a:gd name="connsiteX497" fmla="*/ 470914 w 744811"/>
                  <a:gd name="connsiteY497" fmla="*/ 1207940 h 1441162"/>
                  <a:gd name="connsiteX498" fmla="*/ 469402 w 744811"/>
                  <a:gd name="connsiteY498" fmla="*/ 1204926 h 1441162"/>
                  <a:gd name="connsiteX499" fmla="*/ 463349 w 744811"/>
                  <a:gd name="connsiteY499" fmla="*/ 1204926 h 1441162"/>
                  <a:gd name="connsiteX500" fmla="*/ 457298 w 744811"/>
                  <a:gd name="connsiteY500" fmla="*/ 1212463 h 1441162"/>
                  <a:gd name="connsiteX501" fmla="*/ 457299 w 744811"/>
                  <a:gd name="connsiteY501" fmla="*/ 1212463 h 1441162"/>
                  <a:gd name="connsiteX502" fmla="*/ 463349 w 744811"/>
                  <a:gd name="connsiteY502" fmla="*/ 1204926 h 1441162"/>
                  <a:gd name="connsiteX503" fmla="*/ 602506 w 744811"/>
                  <a:gd name="connsiteY503" fmla="*/ 1204769 h 1441162"/>
                  <a:gd name="connsiteX504" fmla="*/ 591853 w 744811"/>
                  <a:gd name="connsiteY504" fmla="*/ 1210061 h 1441162"/>
                  <a:gd name="connsiteX505" fmla="*/ 591849 w 744811"/>
                  <a:gd name="connsiteY505" fmla="*/ 1210064 h 1441162"/>
                  <a:gd name="connsiteX506" fmla="*/ 602506 w 744811"/>
                  <a:gd name="connsiteY506" fmla="*/ 1204770 h 1441162"/>
                  <a:gd name="connsiteX507" fmla="*/ 269048 w 744811"/>
                  <a:gd name="connsiteY507" fmla="*/ 1203732 h 1441162"/>
                  <a:gd name="connsiteX508" fmla="*/ 265611 w 744811"/>
                  <a:gd name="connsiteY508" fmla="*/ 1207917 h 1441162"/>
                  <a:gd name="connsiteX509" fmla="*/ 259883 w 744811"/>
                  <a:gd name="connsiteY509" fmla="*/ 1209819 h 1441162"/>
                  <a:gd name="connsiteX510" fmla="*/ 259884 w 744811"/>
                  <a:gd name="connsiteY510" fmla="*/ 1209820 h 1441162"/>
                  <a:gd name="connsiteX511" fmla="*/ 265611 w 744811"/>
                  <a:gd name="connsiteY511" fmla="*/ 1207918 h 1441162"/>
                  <a:gd name="connsiteX512" fmla="*/ 269048 w 744811"/>
                  <a:gd name="connsiteY512" fmla="*/ 1203732 h 1441162"/>
                  <a:gd name="connsiteX513" fmla="*/ 131420 w 744811"/>
                  <a:gd name="connsiteY513" fmla="*/ 1202197 h 1441162"/>
                  <a:gd name="connsiteX514" fmla="*/ 131421 w 744811"/>
                  <a:gd name="connsiteY514" fmla="*/ 1202199 h 1441162"/>
                  <a:gd name="connsiteX515" fmla="*/ 155294 w 744811"/>
                  <a:gd name="connsiteY515" fmla="*/ 1215693 h 1441162"/>
                  <a:gd name="connsiteX516" fmla="*/ 155300 w 744811"/>
                  <a:gd name="connsiteY516" fmla="*/ 1215696 h 1441162"/>
                  <a:gd name="connsiteX517" fmla="*/ 155307 w 744811"/>
                  <a:gd name="connsiteY517" fmla="*/ 1215699 h 1441162"/>
                  <a:gd name="connsiteX518" fmla="*/ 155916 w 744811"/>
                  <a:gd name="connsiteY518" fmla="*/ 1215942 h 1441162"/>
                  <a:gd name="connsiteX519" fmla="*/ 156352 w 744811"/>
                  <a:gd name="connsiteY519" fmla="*/ 1216290 h 1441162"/>
                  <a:gd name="connsiteX520" fmla="*/ 156356 w 744811"/>
                  <a:gd name="connsiteY520" fmla="*/ 1216292 h 1441162"/>
                  <a:gd name="connsiteX521" fmla="*/ 156360 w 744811"/>
                  <a:gd name="connsiteY521" fmla="*/ 1216295 h 1441162"/>
                  <a:gd name="connsiteX522" fmla="*/ 177350 w 744811"/>
                  <a:gd name="connsiteY522" fmla="*/ 1228160 h 1441162"/>
                  <a:gd name="connsiteX523" fmla="*/ 194191 w 744811"/>
                  <a:gd name="connsiteY523" fmla="*/ 1249540 h 1441162"/>
                  <a:gd name="connsiteX524" fmla="*/ 194191 w 744811"/>
                  <a:gd name="connsiteY524" fmla="*/ 1249539 h 1441162"/>
                  <a:gd name="connsiteX525" fmla="*/ 177350 w 744811"/>
                  <a:gd name="connsiteY525" fmla="*/ 1228159 h 1441162"/>
                  <a:gd name="connsiteX526" fmla="*/ 156356 w 744811"/>
                  <a:gd name="connsiteY526" fmla="*/ 1216292 h 1441162"/>
                  <a:gd name="connsiteX527" fmla="*/ 155916 w 744811"/>
                  <a:gd name="connsiteY527" fmla="*/ 1215941 h 1441162"/>
                  <a:gd name="connsiteX528" fmla="*/ 155300 w 744811"/>
                  <a:gd name="connsiteY528" fmla="*/ 1215696 h 1441162"/>
                  <a:gd name="connsiteX529" fmla="*/ 395851 w 744811"/>
                  <a:gd name="connsiteY529" fmla="*/ 1201791 h 1441162"/>
                  <a:gd name="connsiteX530" fmla="*/ 385117 w 744811"/>
                  <a:gd name="connsiteY530" fmla="*/ 1204837 h 1441162"/>
                  <a:gd name="connsiteX531" fmla="*/ 377451 w 744811"/>
                  <a:gd name="connsiteY531" fmla="*/ 1226158 h 1441162"/>
                  <a:gd name="connsiteX532" fmla="*/ 377451 w 744811"/>
                  <a:gd name="connsiteY532" fmla="*/ 1226159 h 1441162"/>
                  <a:gd name="connsiteX533" fmla="*/ 385117 w 744811"/>
                  <a:gd name="connsiteY533" fmla="*/ 1204838 h 1441162"/>
                  <a:gd name="connsiteX534" fmla="*/ 395851 w 744811"/>
                  <a:gd name="connsiteY534" fmla="*/ 1201792 h 1441162"/>
                  <a:gd name="connsiteX535" fmla="*/ 400404 w 744811"/>
                  <a:gd name="connsiteY535" fmla="*/ 1200688 h 1441162"/>
                  <a:gd name="connsiteX536" fmla="*/ 399640 w 744811"/>
                  <a:gd name="connsiteY536" fmla="*/ 1212102 h 1441162"/>
                  <a:gd name="connsiteX537" fmla="*/ 394294 w 744811"/>
                  <a:gd name="connsiteY537" fmla="*/ 1223517 h 1441162"/>
                  <a:gd name="connsiteX538" fmla="*/ 394295 w 744811"/>
                  <a:gd name="connsiteY538" fmla="*/ 1223517 h 1441162"/>
                  <a:gd name="connsiteX539" fmla="*/ 399640 w 744811"/>
                  <a:gd name="connsiteY539" fmla="*/ 1212103 h 1441162"/>
                  <a:gd name="connsiteX540" fmla="*/ 400404 w 744811"/>
                  <a:gd name="connsiteY540" fmla="*/ 1200688 h 1441162"/>
                  <a:gd name="connsiteX541" fmla="*/ 317924 w 744811"/>
                  <a:gd name="connsiteY541" fmla="*/ 1200688 h 1441162"/>
                  <a:gd name="connsiteX542" fmla="*/ 320979 w 744811"/>
                  <a:gd name="connsiteY542" fmla="*/ 1218952 h 1441162"/>
                  <a:gd name="connsiteX543" fmla="*/ 339304 w 744811"/>
                  <a:gd name="connsiteY543" fmla="*/ 1235690 h 1441162"/>
                  <a:gd name="connsiteX544" fmla="*/ 339308 w 744811"/>
                  <a:gd name="connsiteY544" fmla="*/ 1235693 h 1441162"/>
                  <a:gd name="connsiteX545" fmla="*/ 320979 w 744811"/>
                  <a:gd name="connsiteY545" fmla="*/ 1218951 h 1441162"/>
                  <a:gd name="connsiteX546" fmla="*/ 317924 w 744811"/>
                  <a:gd name="connsiteY546" fmla="*/ 1200688 h 1441162"/>
                  <a:gd name="connsiteX547" fmla="*/ 438589 w 744811"/>
                  <a:gd name="connsiteY547" fmla="*/ 1196122 h 1441162"/>
                  <a:gd name="connsiteX548" fmla="*/ 438588 w 744811"/>
                  <a:gd name="connsiteY548" fmla="*/ 1196122 h 1441162"/>
                  <a:gd name="connsiteX549" fmla="*/ 455390 w 744811"/>
                  <a:gd name="connsiteY549" fmla="*/ 1208298 h 1441162"/>
                  <a:gd name="connsiteX550" fmla="*/ 455390 w 744811"/>
                  <a:gd name="connsiteY550" fmla="*/ 1208297 h 1441162"/>
                  <a:gd name="connsiteX551" fmla="*/ 250663 w 744811"/>
                  <a:gd name="connsiteY551" fmla="*/ 1195767 h 1441162"/>
                  <a:gd name="connsiteX552" fmla="*/ 238559 w 744811"/>
                  <a:gd name="connsiteY552" fmla="*/ 1198890 h 1441162"/>
                  <a:gd name="connsiteX553" fmla="*/ 238561 w 744811"/>
                  <a:gd name="connsiteY553" fmla="*/ 1198891 h 1441162"/>
                  <a:gd name="connsiteX554" fmla="*/ 250663 w 744811"/>
                  <a:gd name="connsiteY554" fmla="*/ 1195768 h 1441162"/>
                  <a:gd name="connsiteX555" fmla="*/ 264279 w 744811"/>
                  <a:gd name="connsiteY555" fmla="*/ 1203576 h 1441162"/>
                  <a:gd name="connsiteX556" fmla="*/ 264280 w 744811"/>
                  <a:gd name="connsiteY556" fmla="*/ 1203575 h 1441162"/>
                  <a:gd name="connsiteX557" fmla="*/ 250663 w 744811"/>
                  <a:gd name="connsiteY557" fmla="*/ 1195767 h 1441162"/>
                  <a:gd name="connsiteX558" fmla="*/ 502839 w 744811"/>
                  <a:gd name="connsiteY558" fmla="*/ 1194481 h 1441162"/>
                  <a:gd name="connsiteX559" fmla="*/ 490621 w 744811"/>
                  <a:gd name="connsiteY559" fmla="*/ 1198821 h 1441162"/>
                  <a:gd name="connsiteX560" fmla="*/ 490622 w 744811"/>
                  <a:gd name="connsiteY560" fmla="*/ 1198822 h 1441162"/>
                  <a:gd name="connsiteX561" fmla="*/ 502834 w 744811"/>
                  <a:gd name="connsiteY561" fmla="*/ 1194484 h 1441162"/>
                  <a:gd name="connsiteX562" fmla="*/ 483018 w 744811"/>
                  <a:gd name="connsiteY562" fmla="*/ 1194370 h 1441162"/>
                  <a:gd name="connsiteX563" fmla="*/ 470914 w 744811"/>
                  <a:gd name="connsiteY563" fmla="*/ 1201909 h 1441162"/>
                  <a:gd name="connsiteX564" fmla="*/ 455785 w 744811"/>
                  <a:gd name="connsiteY564" fmla="*/ 1198893 h 1441162"/>
                  <a:gd name="connsiteX565" fmla="*/ 455785 w 744811"/>
                  <a:gd name="connsiteY565" fmla="*/ 1198894 h 1441162"/>
                  <a:gd name="connsiteX566" fmla="*/ 470914 w 744811"/>
                  <a:gd name="connsiteY566" fmla="*/ 1201910 h 1441162"/>
                  <a:gd name="connsiteX567" fmla="*/ 483018 w 744811"/>
                  <a:gd name="connsiteY567" fmla="*/ 1194371 h 1441162"/>
                  <a:gd name="connsiteX568" fmla="*/ 484531 w 744811"/>
                  <a:gd name="connsiteY568" fmla="*/ 1195879 h 1441162"/>
                  <a:gd name="connsiteX569" fmla="*/ 484531 w 744811"/>
                  <a:gd name="connsiteY569" fmla="*/ 1195878 h 1441162"/>
                  <a:gd name="connsiteX570" fmla="*/ 483018 w 744811"/>
                  <a:gd name="connsiteY570" fmla="*/ 1194370 h 1441162"/>
                  <a:gd name="connsiteX571" fmla="*/ 153038 w 744811"/>
                  <a:gd name="connsiteY571" fmla="*/ 1193194 h 1441162"/>
                  <a:gd name="connsiteX572" fmla="*/ 153038 w 744811"/>
                  <a:gd name="connsiteY572" fmla="*/ 1193195 h 1441162"/>
                  <a:gd name="connsiteX573" fmla="*/ 170013 w 744811"/>
                  <a:gd name="connsiteY573" fmla="*/ 1199275 h 1441162"/>
                  <a:gd name="connsiteX574" fmla="*/ 171556 w 744811"/>
                  <a:gd name="connsiteY574" fmla="*/ 1194715 h 1441162"/>
                  <a:gd name="connsiteX575" fmla="*/ 174064 w 744811"/>
                  <a:gd name="connsiteY575" fmla="*/ 1200225 h 1441162"/>
                  <a:gd name="connsiteX576" fmla="*/ 174064 w 744811"/>
                  <a:gd name="connsiteY576" fmla="*/ 1200224 h 1441162"/>
                  <a:gd name="connsiteX577" fmla="*/ 171556 w 744811"/>
                  <a:gd name="connsiteY577" fmla="*/ 1194714 h 1441162"/>
                  <a:gd name="connsiteX578" fmla="*/ 170013 w 744811"/>
                  <a:gd name="connsiteY578" fmla="*/ 1199274 h 1441162"/>
                  <a:gd name="connsiteX579" fmla="*/ 153038 w 744811"/>
                  <a:gd name="connsiteY579" fmla="*/ 1193194 h 1441162"/>
                  <a:gd name="connsiteX580" fmla="*/ 470915 w 744811"/>
                  <a:gd name="connsiteY580" fmla="*/ 1192862 h 1441162"/>
                  <a:gd name="connsiteX581" fmla="*/ 470914 w 744811"/>
                  <a:gd name="connsiteY581" fmla="*/ 1192863 h 1441162"/>
                  <a:gd name="connsiteX582" fmla="*/ 476964 w 744811"/>
                  <a:gd name="connsiteY582" fmla="*/ 1194371 h 1441162"/>
                  <a:gd name="connsiteX583" fmla="*/ 476966 w 744811"/>
                  <a:gd name="connsiteY583" fmla="*/ 1194370 h 1441162"/>
                  <a:gd name="connsiteX584" fmla="*/ 555515 w 744811"/>
                  <a:gd name="connsiteY584" fmla="*/ 1190038 h 1441162"/>
                  <a:gd name="connsiteX585" fmla="*/ 553569 w 744811"/>
                  <a:gd name="connsiteY585" fmla="*/ 1200268 h 1441162"/>
                  <a:gd name="connsiteX586" fmla="*/ 553569 w 744811"/>
                  <a:gd name="connsiteY586" fmla="*/ 1200268 h 1441162"/>
                  <a:gd name="connsiteX587" fmla="*/ 555515 w 744811"/>
                  <a:gd name="connsiteY587" fmla="*/ 1190038 h 1441162"/>
                  <a:gd name="connsiteX588" fmla="*/ 172927 w 744811"/>
                  <a:gd name="connsiteY588" fmla="*/ 1187218 h 1441162"/>
                  <a:gd name="connsiteX589" fmla="*/ 172370 w 744811"/>
                  <a:gd name="connsiteY589" fmla="*/ 1187283 h 1441162"/>
                  <a:gd name="connsiteX590" fmla="*/ 166541 w 744811"/>
                  <a:gd name="connsiteY590" fmla="*/ 1191159 h 1441162"/>
                  <a:gd name="connsiteX591" fmla="*/ 166562 w 744811"/>
                  <a:gd name="connsiteY591" fmla="*/ 1191146 h 1441162"/>
                  <a:gd name="connsiteX592" fmla="*/ 172370 w 744811"/>
                  <a:gd name="connsiteY592" fmla="*/ 1187284 h 1441162"/>
                  <a:gd name="connsiteX593" fmla="*/ 172925 w 744811"/>
                  <a:gd name="connsiteY593" fmla="*/ 1187219 h 1441162"/>
                  <a:gd name="connsiteX594" fmla="*/ 241774 w 744811"/>
                  <a:gd name="connsiteY594" fmla="*/ 1186604 h 1441162"/>
                  <a:gd name="connsiteX595" fmla="*/ 238559 w 744811"/>
                  <a:gd name="connsiteY595" fmla="*/ 1188479 h 1441162"/>
                  <a:gd name="connsiteX596" fmla="*/ 238560 w 744811"/>
                  <a:gd name="connsiteY596" fmla="*/ 1188480 h 1441162"/>
                  <a:gd name="connsiteX597" fmla="*/ 241774 w 744811"/>
                  <a:gd name="connsiteY597" fmla="*/ 1186605 h 1441162"/>
                  <a:gd name="connsiteX598" fmla="*/ 244988 w 744811"/>
                  <a:gd name="connsiteY598" fmla="*/ 1186980 h 1441162"/>
                  <a:gd name="connsiteX599" fmla="*/ 244989 w 744811"/>
                  <a:gd name="connsiteY599" fmla="*/ 1186979 h 1441162"/>
                  <a:gd name="connsiteX600" fmla="*/ 241774 w 744811"/>
                  <a:gd name="connsiteY600" fmla="*/ 1186604 h 1441162"/>
                  <a:gd name="connsiteX601" fmla="*/ 625011 w 744811"/>
                  <a:gd name="connsiteY601" fmla="*/ 1185479 h 1441162"/>
                  <a:gd name="connsiteX602" fmla="*/ 608267 w 744811"/>
                  <a:gd name="connsiteY602" fmla="*/ 1193057 h 1441162"/>
                  <a:gd name="connsiteX603" fmla="*/ 562600 w 744811"/>
                  <a:gd name="connsiteY603" fmla="*/ 1191541 h 1441162"/>
                  <a:gd name="connsiteX604" fmla="*/ 561077 w 744811"/>
                  <a:gd name="connsiteY604" fmla="*/ 1193057 h 1441162"/>
                  <a:gd name="connsiteX605" fmla="*/ 561077 w 744811"/>
                  <a:gd name="connsiteY605" fmla="*/ 1193058 h 1441162"/>
                  <a:gd name="connsiteX606" fmla="*/ 562600 w 744811"/>
                  <a:gd name="connsiteY606" fmla="*/ 1191542 h 1441162"/>
                  <a:gd name="connsiteX607" fmla="*/ 608267 w 744811"/>
                  <a:gd name="connsiteY607" fmla="*/ 1193058 h 1441162"/>
                  <a:gd name="connsiteX608" fmla="*/ 625008 w 744811"/>
                  <a:gd name="connsiteY608" fmla="*/ 1185482 h 1441162"/>
                  <a:gd name="connsiteX609" fmla="*/ 471442 w 744811"/>
                  <a:gd name="connsiteY609" fmla="*/ 1184132 h 1441162"/>
                  <a:gd name="connsiteX610" fmla="*/ 466375 w 744811"/>
                  <a:gd name="connsiteY610" fmla="*/ 1188339 h 1441162"/>
                  <a:gd name="connsiteX611" fmla="*/ 443681 w 744811"/>
                  <a:gd name="connsiteY611" fmla="*/ 1197386 h 1441162"/>
                  <a:gd name="connsiteX612" fmla="*/ 443682 w 744811"/>
                  <a:gd name="connsiteY612" fmla="*/ 1197387 h 1441162"/>
                  <a:gd name="connsiteX613" fmla="*/ 466375 w 744811"/>
                  <a:gd name="connsiteY613" fmla="*/ 1188340 h 1441162"/>
                  <a:gd name="connsiteX614" fmla="*/ 471442 w 744811"/>
                  <a:gd name="connsiteY614" fmla="*/ 1184133 h 1441162"/>
                  <a:gd name="connsiteX615" fmla="*/ 478478 w 744811"/>
                  <a:gd name="connsiteY615" fmla="*/ 1188340 h 1441162"/>
                  <a:gd name="connsiteX616" fmla="*/ 478479 w 744811"/>
                  <a:gd name="connsiteY616" fmla="*/ 1188339 h 1441162"/>
                  <a:gd name="connsiteX617" fmla="*/ 354462 w 744811"/>
                  <a:gd name="connsiteY617" fmla="*/ 1183550 h 1441162"/>
                  <a:gd name="connsiteX618" fmla="*/ 339191 w 744811"/>
                  <a:gd name="connsiteY618" fmla="*/ 1195817 h 1441162"/>
                  <a:gd name="connsiteX619" fmla="*/ 334991 w 744811"/>
                  <a:gd name="connsiteY619" fmla="*/ 1208275 h 1441162"/>
                  <a:gd name="connsiteX620" fmla="*/ 334991 w 744811"/>
                  <a:gd name="connsiteY620" fmla="*/ 1208276 h 1441162"/>
                  <a:gd name="connsiteX621" fmla="*/ 339191 w 744811"/>
                  <a:gd name="connsiteY621" fmla="*/ 1195818 h 1441162"/>
                  <a:gd name="connsiteX622" fmla="*/ 354462 w 744811"/>
                  <a:gd name="connsiteY622" fmla="*/ 1183551 h 1441162"/>
                  <a:gd name="connsiteX623" fmla="*/ 370879 w 744811"/>
                  <a:gd name="connsiteY623" fmla="*/ 1191601 h 1441162"/>
                  <a:gd name="connsiteX624" fmla="*/ 380424 w 744811"/>
                  <a:gd name="connsiteY624" fmla="*/ 1206551 h 1441162"/>
                  <a:gd name="connsiteX625" fmla="*/ 380424 w 744811"/>
                  <a:gd name="connsiteY625" fmla="*/ 1206550 h 1441162"/>
                  <a:gd name="connsiteX626" fmla="*/ 354462 w 744811"/>
                  <a:gd name="connsiteY626" fmla="*/ 1183550 h 1441162"/>
                  <a:gd name="connsiteX627" fmla="*/ 637229 w 744811"/>
                  <a:gd name="connsiteY627" fmla="*/ 1180978 h 1441162"/>
                  <a:gd name="connsiteX628" fmla="*/ 619225 w 744811"/>
                  <a:gd name="connsiteY628" fmla="*/ 1194481 h 1441162"/>
                  <a:gd name="connsiteX629" fmla="*/ 619227 w 744811"/>
                  <a:gd name="connsiteY629" fmla="*/ 1194481 h 1441162"/>
                  <a:gd name="connsiteX630" fmla="*/ 637227 w 744811"/>
                  <a:gd name="connsiteY630" fmla="*/ 1180981 h 1441162"/>
                  <a:gd name="connsiteX631" fmla="*/ 642146 w 744811"/>
                  <a:gd name="connsiteY631" fmla="*/ 1180739 h 1441162"/>
                  <a:gd name="connsiteX632" fmla="*/ 614707 w 744811"/>
                  <a:gd name="connsiteY632" fmla="*/ 1202046 h 1441162"/>
                  <a:gd name="connsiteX633" fmla="*/ 607085 w 744811"/>
                  <a:gd name="connsiteY633" fmla="*/ 1208133 h 1441162"/>
                  <a:gd name="connsiteX634" fmla="*/ 604036 w 744811"/>
                  <a:gd name="connsiteY634" fmla="*/ 1209655 h 1441162"/>
                  <a:gd name="connsiteX635" fmla="*/ 599463 w 744811"/>
                  <a:gd name="connsiteY635" fmla="*/ 1217265 h 1441162"/>
                  <a:gd name="connsiteX636" fmla="*/ 599463 w 744811"/>
                  <a:gd name="connsiteY636" fmla="*/ 1217266 h 1441162"/>
                  <a:gd name="connsiteX637" fmla="*/ 604036 w 744811"/>
                  <a:gd name="connsiteY637" fmla="*/ 1209656 h 1441162"/>
                  <a:gd name="connsiteX638" fmla="*/ 607085 w 744811"/>
                  <a:gd name="connsiteY638" fmla="*/ 1208134 h 1441162"/>
                  <a:gd name="connsiteX639" fmla="*/ 614707 w 744811"/>
                  <a:gd name="connsiteY639" fmla="*/ 1202047 h 1441162"/>
                  <a:gd name="connsiteX640" fmla="*/ 642146 w 744811"/>
                  <a:gd name="connsiteY640" fmla="*/ 1180740 h 1441162"/>
                  <a:gd name="connsiteX641" fmla="*/ 542672 w 744811"/>
                  <a:gd name="connsiteY641" fmla="*/ 1179427 h 1441162"/>
                  <a:gd name="connsiteX642" fmla="*/ 531774 w 744811"/>
                  <a:gd name="connsiteY642" fmla="*/ 1180564 h 1441162"/>
                  <a:gd name="connsiteX643" fmla="*/ 531780 w 744811"/>
                  <a:gd name="connsiteY643" fmla="*/ 1180565 h 1441162"/>
                  <a:gd name="connsiteX644" fmla="*/ 542672 w 744811"/>
                  <a:gd name="connsiteY644" fmla="*/ 1179428 h 1441162"/>
                  <a:gd name="connsiteX645" fmla="*/ 553569 w 744811"/>
                  <a:gd name="connsiteY645" fmla="*/ 1180565 h 1441162"/>
                  <a:gd name="connsiteX646" fmla="*/ 558240 w 744811"/>
                  <a:gd name="connsiteY646" fmla="*/ 1185112 h 1441162"/>
                  <a:gd name="connsiteX647" fmla="*/ 558240 w 744811"/>
                  <a:gd name="connsiteY647" fmla="*/ 1185111 h 1441162"/>
                  <a:gd name="connsiteX648" fmla="*/ 553569 w 744811"/>
                  <a:gd name="connsiteY648" fmla="*/ 1180564 h 1441162"/>
                  <a:gd name="connsiteX649" fmla="*/ 542672 w 744811"/>
                  <a:gd name="connsiteY649" fmla="*/ 1179427 h 1441162"/>
                  <a:gd name="connsiteX650" fmla="*/ 220172 w 744811"/>
                  <a:gd name="connsiteY650" fmla="*/ 1177858 h 1441162"/>
                  <a:gd name="connsiteX651" fmla="*/ 220171 w 744811"/>
                  <a:gd name="connsiteY651" fmla="*/ 1177858 h 1441162"/>
                  <a:gd name="connsiteX652" fmla="*/ 224753 w 744811"/>
                  <a:gd name="connsiteY652" fmla="*/ 1185468 h 1441162"/>
                  <a:gd name="connsiteX653" fmla="*/ 229335 w 744811"/>
                  <a:gd name="connsiteY653" fmla="*/ 1193077 h 1441162"/>
                  <a:gd name="connsiteX654" fmla="*/ 229335 w 744811"/>
                  <a:gd name="connsiteY654" fmla="*/ 1193077 h 1441162"/>
                  <a:gd name="connsiteX655" fmla="*/ 224753 w 744811"/>
                  <a:gd name="connsiteY655" fmla="*/ 1185467 h 1441162"/>
                  <a:gd name="connsiteX656" fmla="*/ 230120 w 744811"/>
                  <a:gd name="connsiteY656" fmla="*/ 1174938 h 1441162"/>
                  <a:gd name="connsiteX657" fmla="*/ 224680 w 744811"/>
                  <a:gd name="connsiteY657" fmla="*/ 1176109 h 1441162"/>
                  <a:gd name="connsiteX658" fmla="*/ 224680 w 744811"/>
                  <a:gd name="connsiteY658" fmla="*/ 1176110 h 1441162"/>
                  <a:gd name="connsiteX659" fmla="*/ 230120 w 744811"/>
                  <a:gd name="connsiteY659" fmla="*/ 1174939 h 1441162"/>
                  <a:gd name="connsiteX660" fmla="*/ 235558 w 744811"/>
                  <a:gd name="connsiteY660" fmla="*/ 1176110 h 1441162"/>
                  <a:gd name="connsiteX661" fmla="*/ 241773 w 744811"/>
                  <a:gd name="connsiteY661" fmla="*/ 1182357 h 1441162"/>
                  <a:gd name="connsiteX662" fmla="*/ 241774 w 744811"/>
                  <a:gd name="connsiteY662" fmla="*/ 1182356 h 1441162"/>
                  <a:gd name="connsiteX663" fmla="*/ 235558 w 744811"/>
                  <a:gd name="connsiteY663" fmla="*/ 1176109 h 1441162"/>
                  <a:gd name="connsiteX664" fmla="*/ 230120 w 744811"/>
                  <a:gd name="connsiteY664" fmla="*/ 1174938 h 1441162"/>
                  <a:gd name="connsiteX665" fmla="*/ 498157 w 744811"/>
                  <a:gd name="connsiteY665" fmla="*/ 1174814 h 1441162"/>
                  <a:gd name="connsiteX666" fmla="*/ 496629 w 744811"/>
                  <a:gd name="connsiteY666" fmla="*/ 1182423 h 1441162"/>
                  <a:gd name="connsiteX667" fmla="*/ 488992 w 744811"/>
                  <a:gd name="connsiteY667" fmla="*/ 1186989 h 1441162"/>
                  <a:gd name="connsiteX668" fmla="*/ 488995 w 744811"/>
                  <a:gd name="connsiteY668" fmla="*/ 1186988 h 1441162"/>
                  <a:gd name="connsiteX669" fmla="*/ 496629 w 744811"/>
                  <a:gd name="connsiteY669" fmla="*/ 1182424 h 1441162"/>
                  <a:gd name="connsiteX670" fmla="*/ 498157 w 744811"/>
                  <a:gd name="connsiteY670" fmla="*/ 1174814 h 1441162"/>
                  <a:gd name="connsiteX671" fmla="*/ 654341 w 744811"/>
                  <a:gd name="connsiteY671" fmla="*/ 1174651 h 1441162"/>
                  <a:gd name="connsiteX672" fmla="*/ 642146 w 744811"/>
                  <a:gd name="connsiteY672" fmla="*/ 1177695 h 1441162"/>
                  <a:gd name="connsiteX673" fmla="*/ 642146 w 744811"/>
                  <a:gd name="connsiteY673" fmla="*/ 1177696 h 1441162"/>
                  <a:gd name="connsiteX674" fmla="*/ 654341 w 744811"/>
                  <a:gd name="connsiteY674" fmla="*/ 1174652 h 1441162"/>
                  <a:gd name="connsiteX675" fmla="*/ 393670 w 744811"/>
                  <a:gd name="connsiteY675" fmla="*/ 1173172 h 1441162"/>
                  <a:gd name="connsiteX676" fmla="*/ 405968 w 744811"/>
                  <a:gd name="connsiteY676" fmla="*/ 1178800 h 1441162"/>
                  <a:gd name="connsiteX677" fmla="*/ 393670 w 744811"/>
                  <a:gd name="connsiteY677" fmla="*/ 1173172 h 1441162"/>
                  <a:gd name="connsiteX678" fmla="*/ 636047 w 744811"/>
                  <a:gd name="connsiteY678" fmla="*/ 1171608 h 1441162"/>
                  <a:gd name="connsiteX679" fmla="*/ 628426 w 744811"/>
                  <a:gd name="connsiteY679" fmla="*/ 1182261 h 1441162"/>
                  <a:gd name="connsiteX680" fmla="*/ 628428 w 744811"/>
                  <a:gd name="connsiteY680" fmla="*/ 1182260 h 1441162"/>
                  <a:gd name="connsiteX681" fmla="*/ 636048 w 744811"/>
                  <a:gd name="connsiteY681" fmla="*/ 1171608 h 1441162"/>
                  <a:gd name="connsiteX682" fmla="*/ 634524 w 744811"/>
                  <a:gd name="connsiteY682" fmla="*/ 1162477 h 1441162"/>
                  <a:gd name="connsiteX683" fmla="*/ 628617 w 744811"/>
                  <a:gd name="connsiteY683" fmla="*/ 1172178 h 1441162"/>
                  <a:gd name="connsiteX684" fmla="*/ 619280 w 744811"/>
                  <a:gd name="connsiteY684" fmla="*/ 1180739 h 1441162"/>
                  <a:gd name="connsiteX685" fmla="*/ 562878 w 744811"/>
                  <a:gd name="connsiteY685" fmla="*/ 1182261 h 1441162"/>
                  <a:gd name="connsiteX686" fmla="*/ 562878 w 744811"/>
                  <a:gd name="connsiteY686" fmla="*/ 1182262 h 1441162"/>
                  <a:gd name="connsiteX687" fmla="*/ 619280 w 744811"/>
                  <a:gd name="connsiteY687" fmla="*/ 1180740 h 1441162"/>
                  <a:gd name="connsiteX688" fmla="*/ 634524 w 744811"/>
                  <a:gd name="connsiteY688" fmla="*/ 1162477 h 1441162"/>
                  <a:gd name="connsiteX689" fmla="*/ 640622 w 744811"/>
                  <a:gd name="connsiteY689" fmla="*/ 1158862 h 1441162"/>
                  <a:gd name="connsiteX690" fmla="*/ 640622 w 744811"/>
                  <a:gd name="connsiteY690" fmla="*/ 1158863 h 1441162"/>
                  <a:gd name="connsiteX691" fmla="*/ 643671 w 744811"/>
                  <a:gd name="connsiteY691" fmla="*/ 1163999 h 1441162"/>
                  <a:gd name="connsiteX692" fmla="*/ 645195 w 744811"/>
                  <a:gd name="connsiteY692" fmla="*/ 1163999 h 1441162"/>
                  <a:gd name="connsiteX693" fmla="*/ 645195 w 744811"/>
                  <a:gd name="connsiteY693" fmla="*/ 1163998 h 1441162"/>
                  <a:gd name="connsiteX694" fmla="*/ 643671 w 744811"/>
                  <a:gd name="connsiteY694" fmla="*/ 1163998 h 1441162"/>
                  <a:gd name="connsiteX695" fmla="*/ 586746 w 744811"/>
                  <a:gd name="connsiteY695" fmla="*/ 1150461 h 1441162"/>
                  <a:gd name="connsiteX696" fmla="*/ 586746 w 744811"/>
                  <a:gd name="connsiteY696" fmla="*/ 1150462 h 1441162"/>
                  <a:gd name="connsiteX697" fmla="*/ 600492 w 744811"/>
                  <a:gd name="connsiteY697" fmla="*/ 1164160 h 1441162"/>
                  <a:gd name="connsiteX698" fmla="*/ 624931 w 744811"/>
                  <a:gd name="connsiteY698" fmla="*/ 1159594 h 1441162"/>
                  <a:gd name="connsiteX699" fmla="*/ 629512 w 744811"/>
                  <a:gd name="connsiteY699" fmla="*/ 1164160 h 1441162"/>
                  <a:gd name="connsiteX700" fmla="*/ 629513 w 744811"/>
                  <a:gd name="connsiteY700" fmla="*/ 1164159 h 1441162"/>
                  <a:gd name="connsiteX701" fmla="*/ 624931 w 744811"/>
                  <a:gd name="connsiteY701" fmla="*/ 1159593 h 1441162"/>
                  <a:gd name="connsiteX702" fmla="*/ 600492 w 744811"/>
                  <a:gd name="connsiteY702" fmla="*/ 1164159 h 1441162"/>
                  <a:gd name="connsiteX703" fmla="*/ 562307 w 744811"/>
                  <a:gd name="connsiteY703" fmla="*/ 1150461 h 1441162"/>
                  <a:gd name="connsiteX704" fmla="*/ 553143 w 744811"/>
                  <a:gd name="connsiteY704" fmla="*/ 1159593 h 1441162"/>
                  <a:gd name="connsiteX705" fmla="*/ 539396 w 744811"/>
                  <a:gd name="connsiteY705" fmla="*/ 1165681 h 1441162"/>
                  <a:gd name="connsiteX706" fmla="*/ 516486 w 744811"/>
                  <a:gd name="connsiteY706" fmla="*/ 1162637 h 1441162"/>
                  <a:gd name="connsiteX707" fmla="*/ 514195 w 744811"/>
                  <a:gd name="connsiteY707" fmla="*/ 1151984 h 1441162"/>
                  <a:gd name="connsiteX708" fmla="*/ 514195 w 744811"/>
                  <a:gd name="connsiteY708" fmla="*/ 1151984 h 1441162"/>
                  <a:gd name="connsiteX709" fmla="*/ 516486 w 744811"/>
                  <a:gd name="connsiteY709" fmla="*/ 1162638 h 1441162"/>
                  <a:gd name="connsiteX710" fmla="*/ 539396 w 744811"/>
                  <a:gd name="connsiteY710" fmla="*/ 1165682 h 1441162"/>
                  <a:gd name="connsiteX711" fmla="*/ 553143 w 744811"/>
                  <a:gd name="connsiteY711" fmla="*/ 1159594 h 1441162"/>
                  <a:gd name="connsiteX712" fmla="*/ 562307 w 744811"/>
                  <a:gd name="connsiteY712" fmla="*/ 1150462 h 1441162"/>
                  <a:gd name="connsiteX713" fmla="*/ 250126 w 744811"/>
                  <a:gd name="connsiteY713" fmla="*/ 1150449 h 1441162"/>
                  <a:gd name="connsiteX714" fmla="*/ 273702 w 744811"/>
                  <a:gd name="connsiteY714" fmla="*/ 1162534 h 1441162"/>
                  <a:gd name="connsiteX715" fmla="*/ 321147 w 744811"/>
                  <a:gd name="connsiteY715" fmla="*/ 1165580 h 1441162"/>
                  <a:gd name="connsiteX716" fmla="*/ 328799 w 744811"/>
                  <a:gd name="connsiteY716" fmla="*/ 1159489 h 1441162"/>
                  <a:gd name="connsiteX717" fmla="*/ 331860 w 744811"/>
                  <a:gd name="connsiteY717" fmla="*/ 1154920 h 1441162"/>
                  <a:gd name="connsiteX718" fmla="*/ 337982 w 744811"/>
                  <a:gd name="connsiteY718" fmla="*/ 1159489 h 1441162"/>
                  <a:gd name="connsiteX719" fmla="*/ 337982 w 744811"/>
                  <a:gd name="connsiteY719" fmla="*/ 1159488 h 1441162"/>
                  <a:gd name="connsiteX720" fmla="*/ 331860 w 744811"/>
                  <a:gd name="connsiteY720" fmla="*/ 1154919 h 1441162"/>
                  <a:gd name="connsiteX721" fmla="*/ 328799 w 744811"/>
                  <a:gd name="connsiteY721" fmla="*/ 1159488 h 1441162"/>
                  <a:gd name="connsiteX722" fmla="*/ 321147 w 744811"/>
                  <a:gd name="connsiteY722" fmla="*/ 1165579 h 1441162"/>
                  <a:gd name="connsiteX723" fmla="*/ 273702 w 744811"/>
                  <a:gd name="connsiteY723" fmla="*/ 1162533 h 1441162"/>
                  <a:gd name="connsiteX724" fmla="*/ 250130 w 744811"/>
                  <a:gd name="connsiteY724" fmla="*/ 1150451 h 1441162"/>
                  <a:gd name="connsiteX725" fmla="*/ 642146 w 744811"/>
                  <a:gd name="connsiteY725" fmla="*/ 1150300 h 1441162"/>
                  <a:gd name="connsiteX726" fmla="*/ 631475 w 744811"/>
                  <a:gd name="connsiteY726" fmla="*/ 1157910 h 1441162"/>
                  <a:gd name="connsiteX727" fmla="*/ 631476 w 744811"/>
                  <a:gd name="connsiteY727" fmla="*/ 1157911 h 1441162"/>
                  <a:gd name="connsiteX728" fmla="*/ 642146 w 744811"/>
                  <a:gd name="connsiteY728" fmla="*/ 1150301 h 1441162"/>
                  <a:gd name="connsiteX729" fmla="*/ 145902 w 744811"/>
                  <a:gd name="connsiteY729" fmla="*/ 1149320 h 1441162"/>
                  <a:gd name="connsiteX730" fmla="*/ 140747 w 744811"/>
                  <a:gd name="connsiteY730" fmla="*/ 1159593 h 1441162"/>
                  <a:gd name="connsiteX731" fmla="*/ 114781 w 744811"/>
                  <a:gd name="connsiteY731" fmla="*/ 1164159 h 1441162"/>
                  <a:gd name="connsiteX732" fmla="*/ 96452 w 744811"/>
                  <a:gd name="connsiteY732" fmla="*/ 1155027 h 1441162"/>
                  <a:gd name="connsiteX733" fmla="*/ 96454 w 744811"/>
                  <a:gd name="connsiteY733" fmla="*/ 1155029 h 1441162"/>
                  <a:gd name="connsiteX734" fmla="*/ 114781 w 744811"/>
                  <a:gd name="connsiteY734" fmla="*/ 1164160 h 1441162"/>
                  <a:gd name="connsiteX735" fmla="*/ 140747 w 744811"/>
                  <a:gd name="connsiteY735" fmla="*/ 1159594 h 1441162"/>
                  <a:gd name="connsiteX736" fmla="*/ 145902 w 744811"/>
                  <a:gd name="connsiteY736" fmla="*/ 1149321 h 1441162"/>
                  <a:gd name="connsiteX737" fmla="*/ 203370 w 744811"/>
                  <a:gd name="connsiteY737" fmla="*/ 1147417 h 1441162"/>
                  <a:gd name="connsiteX738" fmla="*/ 203371 w 744811"/>
                  <a:gd name="connsiteY738" fmla="*/ 1147419 h 1441162"/>
                  <a:gd name="connsiteX739" fmla="*/ 244610 w 744811"/>
                  <a:gd name="connsiteY739" fmla="*/ 1174814 h 1441162"/>
                  <a:gd name="connsiteX740" fmla="*/ 258158 w 744811"/>
                  <a:gd name="connsiteY740" fmla="*/ 1177707 h 1441162"/>
                  <a:gd name="connsiteX741" fmla="*/ 258155 w 744811"/>
                  <a:gd name="connsiteY741" fmla="*/ 1177706 h 1441162"/>
                  <a:gd name="connsiteX742" fmla="*/ 244610 w 744811"/>
                  <a:gd name="connsiteY742" fmla="*/ 1174813 h 1441162"/>
                  <a:gd name="connsiteX743" fmla="*/ 203370 w 744811"/>
                  <a:gd name="connsiteY743" fmla="*/ 1147417 h 1441162"/>
                  <a:gd name="connsiteX744" fmla="*/ 87450 w 744811"/>
                  <a:gd name="connsiteY744" fmla="*/ 1147343 h 1441162"/>
                  <a:gd name="connsiteX745" fmla="*/ 87451 w 744811"/>
                  <a:gd name="connsiteY745" fmla="*/ 1147345 h 1441162"/>
                  <a:gd name="connsiteX746" fmla="*/ 93525 w 744811"/>
                  <a:gd name="connsiteY746" fmla="*/ 1151870 h 1441162"/>
                  <a:gd name="connsiteX747" fmla="*/ 101118 w 744811"/>
                  <a:gd name="connsiteY747" fmla="*/ 1166956 h 1441162"/>
                  <a:gd name="connsiteX748" fmla="*/ 140602 w 744811"/>
                  <a:gd name="connsiteY748" fmla="*/ 1174499 h 1441162"/>
                  <a:gd name="connsiteX749" fmla="*/ 158825 w 744811"/>
                  <a:gd name="connsiteY749" fmla="*/ 1180533 h 1441162"/>
                  <a:gd name="connsiteX750" fmla="*/ 158825 w 744811"/>
                  <a:gd name="connsiteY750" fmla="*/ 1180532 h 1441162"/>
                  <a:gd name="connsiteX751" fmla="*/ 140602 w 744811"/>
                  <a:gd name="connsiteY751" fmla="*/ 1174498 h 1441162"/>
                  <a:gd name="connsiteX752" fmla="*/ 101118 w 744811"/>
                  <a:gd name="connsiteY752" fmla="*/ 1166955 h 1441162"/>
                  <a:gd name="connsiteX753" fmla="*/ 93525 w 744811"/>
                  <a:gd name="connsiteY753" fmla="*/ 1151869 h 1441162"/>
                  <a:gd name="connsiteX754" fmla="*/ 87450 w 744811"/>
                  <a:gd name="connsiteY754" fmla="*/ 1147343 h 1441162"/>
                  <a:gd name="connsiteX755" fmla="*/ 163658 w 744811"/>
                  <a:gd name="connsiteY755" fmla="*/ 1144374 h 1441162"/>
                  <a:gd name="connsiteX756" fmla="*/ 165185 w 744811"/>
                  <a:gd name="connsiteY756" fmla="*/ 1151984 h 1441162"/>
                  <a:gd name="connsiteX757" fmla="*/ 178932 w 744811"/>
                  <a:gd name="connsiteY757" fmla="*/ 1162638 h 1441162"/>
                  <a:gd name="connsiteX758" fmla="*/ 197260 w 744811"/>
                  <a:gd name="connsiteY758" fmla="*/ 1170248 h 1441162"/>
                  <a:gd name="connsiteX759" fmla="*/ 207952 w 744811"/>
                  <a:gd name="connsiteY759" fmla="*/ 1162638 h 1441162"/>
                  <a:gd name="connsiteX760" fmla="*/ 207952 w 744811"/>
                  <a:gd name="connsiteY760" fmla="*/ 1162637 h 1441162"/>
                  <a:gd name="connsiteX761" fmla="*/ 197260 w 744811"/>
                  <a:gd name="connsiteY761" fmla="*/ 1170247 h 1441162"/>
                  <a:gd name="connsiteX762" fmla="*/ 178932 w 744811"/>
                  <a:gd name="connsiteY762" fmla="*/ 1162637 h 1441162"/>
                  <a:gd name="connsiteX763" fmla="*/ 165185 w 744811"/>
                  <a:gd name="connsiteY763" fmla="*/ 1151983 h 1441162"/>
                  <a:gd name="connsiteX764" fmla="*/ 163658 w 744811"/>
                  <a:gd name="connsiteY764" fmla="*/ 1144374 h 1441162"/>
                  <a:gd name="connsiteX765" fmla="*/ 516486 w 744811"/>
                  <a:gd name="connsiteY765" fmla="*/ 1141329 h 1441162"/>
                  <a:gd name="connsiteX766" fmla="*/ 490520 w 744811"/>
                  <a:gd name="connsiteY766" fmla="*/ 1161115 h 1441162"/>
                  <a:gd name="connsiteX767" fmla="*/ 408041 w 744811"/>
                  <a:gd name="connsiteY767" fmla="*/ 1186989 h 1441162"/>
                  <a:gd name="connsiteX768" fmla="*/ 362219 w 744811"/>
                  <a:gd name="connsiteY768" fmla="*/ 1174813 h 1441162"/>
                  <a:gd name="connsiteX769" fmla="*/ 357636 w 744811"/>
                  <a:gd name="connsiteY769" fmla="*/ 1168725 h 1441162"/>
                  <a:gd name="connsiteX770" fmla="*/ 308760 w 744811"/>
                  <a:gd name="connsiteY770" fmla="*/ 1188511 h 1441162"/>
                  <a:gd name="connsiteX771" fmla="*/ 259132 w 744811"/>
                  <a:gd name="connsiteY771" fmla="*/ 1177914 h 1441162"/>
                  <a:gd name="connsiteX772" fmla="*/ 259123 w 744811"/>
                  <a:gd name="connsiteY772" fmla="*/ 1177913 h 1441162"/>
                  <a:gd name="connsiteX773" fmla="*/ 308760 w 744811"/>
                  <a:gd name="connsiteY773" fmla="*/ 1188512 h 1441162"/>
                  <a:gd name="connsiteX774" fmla="*/ 357636 w 744811"/>
                  <a:gd name="connsiteY774" fmla="*/ 1168726 h 1441162"/>
                  <a:gd name="connsiteX775" fmla="*/ 362219 w 744811"/>
                  <a:gd name="connsiteY775" fmla="*/ 1174814 h 1441162"/>
                  <a:gd name="connsiteX776" fmla="*/ 408041 w 744811"/>
                  <a:gd name="connsiteY776" fmla="*/ 1186990 h 1441162"/>
                  <a:gd name="connsiteX777" fmla="*/ 490520 w 744811"/>
                  <a:gd name="connsiteY777" fmla="*/ 1161116 h 1441162"/>
                  <a:gd name="connsiteX778" fmla="*/ 516486 w 744811"/>
                  <a:gd name="connsiteY778" fmla="*/ 1141330 h 1441162"/>
                  <a:gd name="connsiteX779" fmla="*/ 334831 w 744811"/>
                  <a:gd name="connsiteY779" fmla="*/ 1139610 h 1441162"/>
                  <a:gd name="connsiteX780" fmla="*/ 325660 w 744811"/>
                  <a:gd name="connsiteY780" fmla="*/ 1145726 h 1441162"/>
                  <a:gd name="connsiteX781" fmla="*/ 325660 w 744811"/>
                  <a:gd name="connsiteY781" fmla="*/ 1145727 h 1441162"/>
                  <a:gd name="connsiteX782" fmla="*/ 334831 w 744811"/>
                  <a:gd name="connsiteY782" fmla="*/ 1139611 h 1441162"/>
                  <a:gd name="connsiteX783" fmla="*/ 354703 w 744811"/>
                  <a:gd name="connsiteY783" fmla="*/ 1151843 h 1441162"/>
                  <a:gd name="connsiteX784" fmla="*/ 354703 w 744811"/>
                  <a:gd name="connsiteY784" fmla="*/ 1151842 h 1441162"/>
                  <a:gd name="connsiteX785" fmla="*/ 334831 w 744811"/>
                  <a:gd name="connsiteY785" fmla="*/ 1139610 h 1441162"/>
                  <a:gd name="connsiteX786" fmla="*/ 394239 w 744811"/>
                  <a:gd name="connsiteY786" fmla="*/ 1139425 h 1441162"/>
                  <a:gd name="connsiteX787" fmla="*/ 392902 w 744811"/>
                  <a:gd name="connsiteY787" fmla="*/ 1147609 h 1441162"/>
                  <a:gd name="connsiteX788" fmla="*/ 388125 w 744811"/>
                  <a:gd name="connsiteY788" fmla="*/ 1154651 h 1441162"/>
                  <a:gd name="connsiteX789" fmla="*/ 388125 w 744811"/>
                  <a:gd name="connsiteY789" fmla="*/ 1154652 h 1441162"/>
                  <a:gd name="connsiteX790" fmla="*/ 392902 w 744811"/>
                  <a:gd name="connsiteY790" fmla="*/ 1147610 h 1441162"/>
                  <a:gd name="connsiteX791" fmla="*/ 394239 w 744811"/>
                  <a:gd name="connsiteY791" fmla="*/ 1139425 h 1441162"/>
                  <a:gd name="connsiteX792" fmla="*/ 317811 w 744811"/>
                  <a:gd name="connsiteY792" fmla="*/ 1136380 h 1441162"/>
                  <a:gd name="connsiteX793" fmla="*/ 319340 w 744811"/>
                  <a:gd name="connsiteY793" fmla="*/ 1150084 h 1441162"/>
                  <a:gd name="connsiteX794" fmla="*/ 323926 w 744811"/>
                  <a:gd name="connsiteY794" fmla="*/ 1157697 h 1441162"/>
                  <a:gd name="connsiteX795" fmla="*/ 323926 w 744811"/>
                  <a:gd name="connsiteY795" fmla="*/ 1157696 h 1441162"/>
                  <a:gd name="connsiteX796" fmla="*/ 319340 w 744811"/>
                  <a:gd name="connsiteY796" fmla="*/ 1150083 h 1441162"/>
                  <a:gd name="connsiteX797" fmla="*/ 318576 w 744811"/>
                  <a:gd name="connsiteY797" fmla="*/ 1143231 h 1441162"/>
                  <a:gd name="connsiteX798" fmla="*/ 269424 w 744811"/>
                  <a:gd name="connsiteY798" fmla="*/ 1130180 h 1441162"/>
                  <a:gd name="connsiteX799" fmla="*/ 267709 w 744811"/>
                  <a:gd name="connsiteY799" fmla="*/ 1134680 h 1441162"/>
                  <a:gd name="connsiteX800" fmla="*/ 264280 w 744811"/>
                  <a:gd name="connsiteY800" fmla="*/ 1131679 h 1441162"/>
                  <a:gd name="connsiteX801" fmla="*/ 264280 w 744811"/>
                  <a:gd name="connsiteY801" fmla="*/ 1131680 h 1441162"/>
                  <a:gd name="connsiteX802" fmla="*/ 267709 w 744811"/>
                  <a:gd name="connsiteY802" fmla="*/ 1134681 h 1441162"/>
                  <a:gd name="connsiteX803" fmla="*/ 269424 w 744811"/>
                  <a:gd name="connsiteY803" fmla="*/ 1130180 h 1441162"/>
                  <a:gd name="connsiteX804" fmla="*/ 674158 w 744811"/>
                  <a:gd name="connsiteY804" fmla="*/ 1128994 h 1441162"/>
                  <a:gd name="connsiteX805" fmla="*/ 663487 w 744811"/>
                  <a:gd name="connsiteY805" fmla="*/ 1136603 h 1441162"/>
                  <a:gd name="connsiteX806" fmla="*/ 655866 w 744811"/>
                  <a:gd name="connsiteY806" fmla="*/ 1153344 h 1441162"/>
                  <a:gd name="connsiteX807" fmla="*/ 649768 w 744811"/>
                  <a:gd name="connsiteY807" fmla="*/ 1156388 h 1441162"/>
                  <a:gd name="connsiteX808" fmla="*/ 646719 w 744811"/>
                  <a:gd name="connsiteY808" fmla="*/ 1154866 h 1441162"/>
                  <a:gd name="connsiteX809" fmla="*/ 644814 w 744811"/>
                  <a:gd name="connsiteY809" fmla="*/ 1159432 h 1441162"/>
                  <a:gd name="connsiteX810" fmla="*/ 644814 w 744811"/>
                  <a:gd name="connsiteY810" fmla="*/ 1159433 h 1441162"/>
                  <a:gd name="connsiteX811" fmla="*/ 646719 w 744811"/>
                  <a:gd name="connsiteY811" fmla="*/ 1154867 h 1441162"/>
                  <a:gd name="connsiteX812" fmla="*/ 649768 w 744811"/>
                  <a:gd name="connsiteY812" fmla="*/ 1156389 h 1441162"/>
                  <a:gd name="connsiteX813" fmla="*/ 655866 w 744811"/>
                  <a:gd name="connsiteY813" fmla="*/ 1153345 h 1441162"/>
                  <a:gd name="connsiteX814" fmla="*/ 663487 w 744811"/>
                  <a:gd name="connsiteY814" fmla="*/ 1136604 h 1441162"/>
                  <a:gd name="connsiteX815" fmla="*/ 674158 w 744811"/>
                  <a:gd name="connsiteY815" fmla="*/ 1128995 h 1441162"/>
                  <a:gd name="connsiteX816" fmla="*/ 331968 w 744811"/>
                  <a:gd name="connsiteY816" fmla="*/ 1128893 h 1441162"/>
                  <a:gd name="connsiteX817" fmla="*/ 324323 w 744811"/>
                  <a:gd name="connsiteY817" fmla="*/ 1135027 h 1441162"/>
                  <a:gd name="connsiteX818" fmla="*/ 324323 w 744811"/>
                  <a:gd name="connsiteY818" fmla="*/ 1135028 h 1441162"/>
                  <a:gd name="connsiteX819" fmla="*/ 331968 w 744811"/>
                  <a:gd name="connsiteY819" fmla="*/ 1128894 h 1441162"/>
                  <a:gd name="connsiteX820" fmla="*/ 350315 w 744811"/>
                  <a:gd name="connsiteY820" fmla="*/ 1136561 h 1441162"/>
                  <a:gd name="connsiteX821" fmla="*/ 361018 w 744811"/>
                  <a:gd name="connsiteY821" fmla="*/ 1133494 h 1441162"/>
                  <a:gd name="connsiteX822" fmla="*/ 388539 w 744811"/>
                  <a:gd name="connsiteY822" fmla="*/ 1136561 h 1441162"/>
                  <a:gd name="connsiteX823" fmla="*/ 390068 w 744811"/>
                  <a:gd name="connsiteY823" fmla="*/ 1145760 h 1441162"/>
                  <a:gd name="connsiteX824" fmla="*/ 390068 w 744811"/>
                  <a:gd name="connsiteY824" fmla="*/ 1145760 h 1441162"/>
                  <a:gd name="connsiteX825" fmla="*/ 388539 w 744811"/>
                  <a:gd name="connsiteY825" fmla="*/ 1136560 h 1441162"/>
                  <a:gd name="connsiteX826" fmla="*/ 361018 w 744811"/>
                  <a:gd name="connsiteY826" fmla="*/ 1133493 h 1441162"/>
                  <a:gd name="connsiteX827" fmla="*/ 350315 w 744811"/>
                  <a:gd name="connsiteY827" fmla="*/ 1136560 h 1441162"/>
                  <a:gd name="connsiteX828" fmla="*/ 331968 w 744811"/>
                  <a:gd name="connsiteY828" fmla="*/ 1128893 h 1441162"/>
                  <a:gd name="connsiteX829" fmla="*/ 146736 w 744811"/>
                  <a:gd name="connsiteY829" fmla="*/ 1124264 h 1441162"/>
                  <a:gd name="connsiteX830" fmla="*/ 145193 w 744811"/>
                  <a:gd name="connsiteY830" fmla="*/ 1128893 h 1441162"/>
                  <a:gd name="connsiteX831" fmla="*/ 145193 w 744811"/>
                  <a:gd name="connsiteY831" fmla="*/ 1128894 h 1441162"/>
                  <a:gd name="connsiteX832" fmla="*/ 146736 w 744811"/>
                  <a:gd name="connsiteY832" fmla="*/ 1124264 h 1441162"/>
                  <a:gd name="connsiteX833" fmla="*/ 292090 w 744811"/>
                  <a:gd name="connsiteY833" fmla="*/ 1124177 h 1441162"/>
                  <a:gd name="connsiteX834" fmla="*/ 292090 w 744811"/>
                  <a:gd name="connsiteY834" fmla="*/ 1124178 h 1441162"/>
                  <a:gd name="connsiteX835" fmla="*/ 294983 w 744811"/>
                  <a:gd name="connsiteY835" fmla="*/ 1124178 h 1441162"/>
                  <a:gd name="connsiteX836" fmla="*/ 294983 w 744811"/>
                  <a:gd name="connsiteY836" fmla="*/ 1124177 h 1441162"/>
                  <a:gd name="connsiteX837" fmla="*/ 163658 w 744811"/>
                  <a:gd name="connsiteY837" fmla="*/ 1123066 h 1441162"/>
                  <a:gd name="connsiteX838" fmla="*/ 162131 w 744811"/>
                  <a:gd name="connsiteY838" fmla="*/ 1132007 h 1441162"/>
                  <a:gd name="connsiteX839" fmla="*/ 156021 w 744811"/>
                  <a:gd name="connsiteY839" fmla="*/ 1139807 h 1441162"/>
                  <a:gd name="connsiteX840" fmla="*/ 145329 w 744811"/>
                  <a:gd name="connsiteY840" fmla="*/ 1136763 h 1441162"/>
                  <a:gd name="connsiteX841" fmla="*/ 145329 w 744811"/>
                  <a:gd name="connsiteY841" fmla="*/ 1136764 h 1441162"/>
                  <a:gd name="connsiteX842" fmla="*/ 156021 w 744811"/>
                  <a:gd name="connsiteY842" fmla="*/ 1139808 h 1441162"/>
                  <a:gd name="connsiteX843" fmla="*/ 163658 w 744811"/>
                  <a:gd name="connsiteY843" fmla="*/ 1123066 h 1441162"/>
                  <a:gd name="connsiteX844" fmla="*/ 81858 w 744811"/>
                  <a:gd name="connsiteY844" fmla="*/ 1121503 h 1441162"/>
                  <a:gd name="connsiteX845" fmla="*/ 81858 w 744811"/>
                  <a:gd name="connsiteY845" fmla="*/ 1121503 h 1441162"/>
                  <a:gd name="connsiteX846" fmla="*/ 84145 w 744811"/>
                  <a:gd name="connsiteY846" fmla="*/ 1128939 h 1441162"/>
                  <a:gd name="connsiteX847" fmla="*/ 125328 w 744811"/>
                  <a:gd name="connsiteY847" fmla="*/ 1157920 h 1441162"/>
                  <a:gd name="connsiteX848" fmla="*/ 134480 w 744811"/>
                  <a:gd name="connsiteY848" fmla="*/ 1154869 h 1441162"/>
                  <a:gd name="connsiteX849" fmla="*/ 137722 w 744811"/>
                  <a:gd name="connsiteY849" fmla="*/ 1134278 h 1441162"/>
                  <a:gd name="connsiteX850" fmla="*/ 137722 w 744811"/>
                  <a:gd name="connsiteY850" fmla="*/ 1134277 h 1441162"/>
                  <a:gd name="connsiteX851" fmla="*/ 134480 w 744811"/>
                  <a:gd name="connsiteY851" fmla="*/ 1154868 h 1441162"/>
                  <a:gd name="connsiteX852" fmla="*/ 125328 w 744811"/>
                  <a:gd name="connsiteY852" fmla="*/ 1157919 h 1441162"/>
                  <a:gd name="connsiteX853" fmla="*/ 84145 w 744811"/>
                  <a:gd name="connsiteY853" fmla="*/ 1128938 h 1441162"/>
                  <a:gd name="connsiteX854" fmla="*/ 281641 w 744811"/>
                  <a:gd name="connsiteY854" fmla="*/ 1121391 h 1441162"/>
                  <a:gd name="connsiteX855" fmla="*/ 278427 w 744811"/>
                  <a:gd name="connsiteY855" fmla="*/ 1123106 h 1441162"/>
                  <a:gd name="connsiteX856" fmla="*/ 278426 w 744811"/>
                  <a:gd name="connsiteY856" fmla="*/ 1123107 h 1441162"/>
                  <a:gd name="connsiteX857" fmla="*/ 281641 w 744811"/>
                  <a:gd name="connsiteY857" fmla="*/ 1121392 h 1441162"/>
                  <a:gd name="connsiteX858" fmla="*/ 639144 w 744811"/>
                  <a:gd name="connsiteY858" fmla="*/ 1119904 h 1441162"/>
                  <a:gd name="connsiteX859" fmla="*/ 633050 w 744811"/>
                  <a:gd name="connsiteY859" fmla="*/ 1132147 h 1441162"/>
                  <a:gd name="connsiteX860" fmla="*/ 626955 w 744811"/>
                  <a:gd name="connsiteY860" fmla="*/ 1133677 h 1441162"/>
                  <a:gd name="connsiteX861" fmla="*/ 622384 w 744811"/>
                  <a:gd name="connsiteY861" fmla="*/ 1124496 h 1441162"/>
                  <a:gd name="connsiteX862" fmla="*/ 622384 w 744811"/>
                  <a:gd name="connsiteY862" fmla="*/ 1124496 h 1441162"/>
                  <a:gd name="connsiteX863" fmla="*/ 626955 w 744811"/>
                  <a:gd name="connsiteY863" fmla="*/ 1133678 h 1441162"/>
                  <a:gd name="connsiteX864" fmla="*/ 633050 w 744811"/>
                  <a:gd name="connsiteY864" fmla="*/ 1132148 h 1441162"/>
                  <a:gd name="connsiteX865" fmla="*/ 639144 w 744811"/>
                  <a:gd name="connsiteY865" fmla="*/ 1119905 h 1441162"/>
                  <a:gd name="connsiteX866" fmla="*/ 641620 w 744811"/>
                  <a:gd name="connsiteY866" fmla="*/ 1123922 h 1441162"/>
                  <a:gd name="connsiteX867" fmla="*/ 641620 w 744811"/>
                  <a:gd name="connsiteY867" fmla="*/ 1123921 h 1441162"/>
                  <a:gd name="connsiteX868" fmla="*/ 639144 w 744811"/>
                  <a:gd name="connsiteY868" fmla="*/ 1119904 h 1441162"/>
                  <a:gd name="connsiteX869" fmla="*/ 87048 w 744811"/>
                  <a:gd name="connsiteY869" fmla="*/ 1118364 h 1441162"/>
                  <a:gd name="connsiteX870" fmla="*/ 85521 w 744811"/>
                  <a:gd name="connsiteY870" fmla="*/ 1119891 h 1441162"/>
                  <a:gd name="connsiteX871" fmla="*/ 85521 w 744811"/>
                  <a:gd name="connsiteY871" fmla="*/ 1119892 h 1441162"/>
                  <a:gd name="connsiteX872" fmla="*/ 87048 w 744811"/>
                  <a:gd name="connsiteY872" fmla="*/ 1118365 h 1441162"/>
                  <a:gd name="connsiteX873" fmla="*/ 91630 w 744811"/>
                  <a:gd name="connsiteY873" fmla="*/ 1124473 h 1441162"/>
                  <a:gd name="connsiteX874" fmla="*/ 91630 w 744811"/>
                  <a:gd name="connsiteY874" fmla="*/ 1124472 h 1441162"/>
                  <a:gd name="connsiteX875" fmla="*/ 87048 w 744811"/>
                  <a:gd name="connsiteY875" fmla="*/ 1118364 h 1441162"/>
                  <a:gd name="connsiteX876" fmla="*/ 103847 w 744811"/>
                  <a:gd name="connsiteY876" fmla="*/ 1116838 h 1441162"/>
                  <a:gd name="connsiteX877" fmla="*/ 100793 w 744811"/>
                  <a:gd name="connsiteY877" fmla="*/ 1130581 h 1441162"/>
                  <a:gd name="connsiteX878" fmla="*/ 94684 w 744811"/>
                  <a:gd name="connsiteY878" fmla="*/ 1130581 h 1441162"/>
                  <a:gd name="connsiteX879" fmla="*/ 91439 w 744811"/>
                  <a:gd name="connsiteY879" fmla="*/ 1127527 h 1441162"/>
                  <a:gd name="connsiteX880" fmla="*/ 91439 w 744811"/>
                  <a:gd name="connsiteY880" fmla="*/ 1127528 h 1441162"/>
                  <a:gd name="connsiteX881" fmla="*/ 94684 w 744811"/>
                  <a:gd name="connsiteY881" fmla="*/ 1130582 h 1441162"/>
                  <a:gd name="connsiteX882" fmla="*/ 100793 w 744811"/>
                  <a:gd name="connsiteY882" fmla="*/ 1130582 h 1441162"/>
                  <a:gd name="connsiteX883" fmla="*/ 103847 w 744811"/>
                  <a:gd name="connsiteY883" fmla="*/ 1116838 h 1441162"/>
                  <a:gd name="connsiteX884" fmla="*/ 181974 w 744811"/>
                  <a:gd name="connsiteY884" fmla="*/ 1116676 h 1441162"/>
                  <a:gd name="connsiteX885" fmla="*/ 181975 w 744811"/>
                  <a:gd name="connsiteY885" fmla="*/ 1116677 h 1441162"/>
                  <a:gd name="connsiteX886" fmla="*/ 183502 w 744811"/>
                  <a:gd name="connsiteY886" fmla="*/ 1116677 h 1441162"/>
                  <a:gd name="connsiteX887" fmla="*/ 232417 w 744811"/>
                  <a:gd name="connsiteY887" fmla="*/ 1157959 h 1441162"/>
                  <a:gd name="connsiteX888" fmla="*/ 313431 w 744811"/>
                  <a:gd name="connsiteY888" fmla="*/ 1177835 h 1441162"/>
                  <a:gd name="connsiteX889" fmla="*/ 337888 w 744811"/>
                  <a:gd name="connsiteY889" fmla="*/ 1170190 h 1441162"/>
                  <a:gd name="connsiteX890" fmla="*/ 342474 w 744811"/>
                  <a:gd name="connsiteY890" fmla="*/ 1161017 h 1441162"/>
                  <a:gd name="connsiteX891" fmla="*/ 342474 w 744811"/>
                  <a:gd name="connsiteY891" fmla="*/ 1161017 h 1441162"/>
                  <a:gd name="connsiteX892" fmla="*/ 337888 w 744811"/>
                  <a:gd name="connsiteY892" fmla="*/ 1170189 h 1441162"/>
                  <a:gd name="connsiteX893" fmla="*/ 313431 w 744811"/>
                  <a:gd name="connsiteY893" fmla="*/ 1177834 h 1441162"/>
                  <a:gd name="connsiteX894" fmla="*/ 232417 w 744811"/>
                  <a:gd name="connsiteY894" fmla="*/ 1157958 h 1441162"/>
                  <a:gd name="connsiteX895" fmla="*/ 183502 w 744811"/>
                  <a:gd name="connsiteY895" fmla="*/ 1116676 h 1441162"/>
                  <a:gd name="connsiteX896" fmla="*/ 152909 w 744811"/>
                  <a:gd name="connsiteY896" fmla="*/ 1116547 h 1441162"/>
                  <a:gd name="connsiteX897" fmla="*/ 152909 w 744811"/>
                  <a:gd name="connsiteY897" fmla="*/ 1116548 h 1441162"/>
                  <a:gd name="connsiteX898" fmla="*/ 155996 w 744811"/>
                  <a:gd name="connsiteY898" fmla="*/ 1128894 h 1441162"/>
                  <a:gd name="connsiteX899" fmla="*/ 157539 w 744811"/>
                  <a:gd name="connsiteY899" fmla="*/ 1133523 h 1441162"/>
                  <a:gd name="connsiteX900" fmla="*/ 157539 w 744811"/>
                  <a:gd name="connsiteY900" fmla="*/ 1133523 h 1441162"/>
                  <a:gd name="connsiteX901" fmla="*/ 155996 w 744811"/>
                  <a:gd name="connsiteY901" fmla="*/ 1128893 h 1441162"/>
                  <a:gd name="connsiteX902" fmla="*/ 152909 w 744811"/>
                  <a:gd name="connsiteY902" fmla="*/ 1116547 h 1441162"/>
                  <a:gd name="connsiteX903" fmla="*/ 73437 w 744811"/>
                  <a:gd name="connsiteY903" fmla="*/ 1116529 h 1441162"/>
                  <a:gd name="connsiteX904" fmla="*/ 73437 w 744811"/>
                  <a:gd name="connsiteY904" fmla="*/ 1116530 h 1441162"/>
                  <a:gd name="connsiteX905" fmla="*/ 85675 w 744811"/>
                  <a:gd name="connsiteY905" fmla="*/ 1142397 h 1441162"/>
                  <a:gd name="connsiteX906" fmla="*/ 85676 w 744811"/>
                  <a:gd name="connsiteY906" fmla="*/ 1142397 h 1441162"/>
                  <a:gd name="connsiteX907" fmla="*/ 73437 w 744811"/>
                  <a:gd name="connsiteY907" fmla="*/ 1116529 h 1441162"/>
                  <a:gd name="connsiteX908" fmla="*/ 157548 w 744811"/>
                  <a:gd name="connsiteY908" fmla="*/ 1115455 h 1441162"/>
                  <a:gd name="connsiteX909" fmla="*/ 157548 w 744811"/>
                  <a:gd name="connsiteY909" fmla="*/ 1115456 h 1441162"/>
                  <a:gd name="connsiteX910" fmla="*/ 166903 w 744811"/>
                  <a:gd name="connsiteY910" fmla="*/ 1122686 h 1441162"/>
                  <a:gd name="connsiteX911" fmla="*/ 172822 w 744811"/>
                  <a:gd name="connsiteY911" fmla="*/ 1132198 h 1441162"/>
                  <a:gd name="connsiteX912" fmla="*/ 177404 w 744811"/>
                  <a:gd name="connsiteY912" fmla="*/ 1142852 h 1441162"/>
                  <a:gd name="connsiteX913" fmla="*/ 177404 w 744811"/>
                  <a:gd name="connsiteY913" fmla="*/ 1142851 h 1441162"/>
                  <a:gd name="connsiteX914" fmla="*/ 172822 w 744811"/>
                  <a:gd name="connsiteY914" fmla="*/ 1132197 h 1441162"/>
                  <a:gd name="connsiteX915" fmla="*/ 157548 w 744811"/>
                  <a:gd name="connsiteY915" fmla="*/ 1115455 h 1441162"/>
                  <a:gd name="connsiteX916" fmla="*/ 253592 w 744811"/>
                  <a:gd name="connsiteY916" fmla="*/ 1113916 h 1441162"/>
                  <a:gd name="connsiteX917" fmla="*/ 254510 w 744811"/>
                  <a:gd name="connsiteY917" fmla="*/ 1115754 h 1441162"/>
                  <a:gd name="connsiteX918" fmla="*/ 254510 w 744811"/>
                  <a:gd name="connsiteY918" fmla="*/ 1115753 h 1441162"/>
                  <a:gd name="connsiteX919" fmla="*/ 253593 w 744811"/>
                  <a:gd name="connsiteY919" fmla="*/ 1113916 h 1441162"/>
                  <a:gd name="connsiteX920" fmla="*/ 655905 w 744811"/>
                  <a:gd name="connsiteY920" fmla="*/ 1113784 h 1441162"/>
                  <a:gd name="connsiteX921" fmla="*/ 653048 w 744811"/>
                  <a:gd name="connsiteY921" fmla="*/ 1132339 h 1441162"/>
                  <a:gd name="connsiteX922" fmla="*/ 642192 w 744811"/>
                  <a:gd name="connsiteY922" fmla="*/ 1147451 h 1441162"/>
                  <a:gd name="connsiteX923" fmla="*/ 642193 w 744811"/>
                  <a:gd name="connsiteY923" fmla="*/ 1147452 h 1441162"/>
                  <a:gd name="connsiteX924" fmla="*/ 653048 w 744811"/>
                  <a:gd name="connsiteY924" fmla="*/ 1132340 h 1441162"/>
                  <a:gd name="connsiteX925" fmla="*/ 655905 w 744811"/>
                  <a:gd name="connsiteY925" fmla="*/ 1113784 h 1441162"/>
                  <a:gd name="connsiteX926" fmla="*/ 657428 w 744811"/>
                  <a:gd name="connsiteY926" fmla="*/ 1113783 h 1441162"/>
                  <a:gd name="connsiteX927" fmla="*/ 657428 w 744811"/>
                  <a:gd name="connsiteY927" fmla="*/ 1113784 h 1441162"/>
                  <a:gd name="connsiteX928" fmla="*/ 665047 w 744811"/>
                  <a:gd name="connsiteY928" fmla="*/ 1115314 h 1441162"/>
                  <a:gd name="connsiteX929" fmla="*/ 668094 w 744811"/>
                  <a:gd name="connsiteY929" fmla="*/ 1124496 h 1441162"/>
                  <a:gd name="connsiteX930" fmla="*/ 668094 w 744811"/>
                  <a:gd name="connsiteY930" fmla="*/ 1124495 h 1441162"/>
                  <a:gd name="connsiteX931" fmla="*/ 665047 w 744811"/>
                  <a:gd name="connsiteY931" fmla="*/ 1115313 h 1441162"/>
                  <a:gd name="connsiteX932" fmla="*/ 669380 w 744811"/>
                  <a:gd name="connsiteY932" fmla="*/ 1113461 h 1441162"/>
                  <a:gd name="connsiteX933" fmla="*/ 669381 w 744811"/>
                  <a:gd name="connsiteY933" fmla="*/ 1113463 h 1441162"/>
                  <a:gd name="connsiteX934" fmla="*/ 672594 w 744811"/>
                  <a:gd name="connsiteY934" fmla="*/ 1115070 h 1441162"/>
                  <a:gd name="connsiteX935" fmla="*/ 672595 w 744811"/>
                  <a:gd name="connsiteY935" fmla="*/ 1115069 h 1441162"/>
                  <a:gd name="connsiteX936" fmla="*/ 669380 w 744811"/>
                  <a:gd name="connsiteY936" fmla="*/ 1113461 h 1441162"/>
                  <a:gd name="connsiteX937" fmla="*/ 145000 w 744811"/>
                  <a:gd name="connsiteY937" fmla="*/ 1111738 h 1441162"/>
                  <a:gd name="connsiteX938" fmla="*/ 145001 w 744811"/>
                  <a:gd name="connsiteY938" fmla="*/ 1111740 h 1441162"/>
                  <a:gd name="connsiteX939" fmla="*/ 147508 w 744811"/>
                  <a:gd name="connsiteY939" fmla="*/ 1116934 h 1441162"/>
                  <a:gd name="connsiteX940" fmla="*/ 148280 w 744811"/>
                  <a:gd name="connsiteY940" fmla="*/ 1130437 h 1441162"/>
                  <a:gd name="connsiteX941" fmla="*/ 149823 w 744811"/>
                  <a:gd name="connsiteY941" fmla="*/ 1131980 h 1441162"/>
                  <a:gd name="connsiteX942" fmla="*/ 152909 w 744811"/>
                  <a:gd name="connsiteY942" fmla="*/ 1127351 h 1441162"/>
                  <a:gd name="connsiteX943" fmla="*/ 152909 w 744811"/>
                  <a:gd name="connsiteY943" fmla="*/ 1127350 h 1441162"/>
                  <a:gd name="connsiteX944" fmla="*/ 149823 w 744811"/>
                  <a:gd name="connsiteY944" fmla="*/ 1131979 h 1441162"/>
                  <a:gd name="connsiteX945" fmla="*/ 148280 w 744811"/>
                  <a:gd name="connsiteY945" fmla="*/ 1130436 h 1441162"/>
                  <a:gd name="connsiteX946" fmla="*/ 147508 w 744811"/>
                  <a:gd name="connsiteY946" fmla="*/ 1116933 h 1441162"/>
                  <a:gd name="connsiteX947" fmla="*/ 592855 w 744811"/>
                  <a:gd name="connsiteY947" fmla="*/ 1110889 h 1441162"/>
                  <a:gd name="connsiteX948" fmla="*/ 576054 w 744811"/>
                  <a:gd name="connsiteY948" fmla="*/ 1135241 h 1441162"/>
                  <a:gd name="connsiteX949" fmla="*/ 566890 w 744811"/>
                  <a:gd name="connsiteY949" fmla="*/ 1135241 h 1441162"/>
                  <a:gd name="connsiteX950" fmla="*/ 560780 w 744811"/>
                  <a:gd name="connsiteY950" fmla="*/ 1121543 h 1441162"/>
                  <a:gd name="connsiteX951" fmla="*/ 557725 w 744811"/>
                  <a:gd name="connsiteY951" fmla="*/ 1121543 h 1441162"/>
                  <a:gd name="connsiteX952" fmla="*/ 542451 w 744811"/>
                  <a:gd name="connsiteY952" fmla="*/ 1136763 h 1441162"/>
                  <a:gd name="connsiteX953" fmla="*/ 542451 w 744811"/>
                  <a:gd name="connsiteY953" fmla="*/ 1136764 h 1441162"/>
                  <a:gd name="connsiteX954" fmla="*/ 557725 w 744811"/>
                  <a:gd name="connsiteY954" fmla="*/ 1121544 h 1441162"/>
                  <a:gd name="connsiteX955" fmla="*/ 560780 w 744811"/>
                  <a:gd name="connsiteY955" fmla="*/ 1121544 h 1441162"/>
                  <a:gd name="connsiteX956" fmla="*/ 566890 w 744811"/>
                  <a:gd name="connsiteY956" fmla="*/ 1135242 h 1441162"/>
                  <a:gd name="connsiteX957" fmla="*/ 576054 w 744811"/>
                  <a:gd name="connsiteY957" fmla="*/ 1135242 h 1441162"/>
                  <a:gd name="connsiteX958" fmla="*/ 586173 w 744811"/>
                  <a:gd name="connsiteY958" fmla="*/ 1123637 h 1441162"/>
                  <a:gd name="connsiteX959" fmla="*/ 592855 w 744811"/>
                  <a:gd name="connsiteY959" fmla="*/ 1110891 h 1441162"/>
                  <a:gd name="connsiteX960" fmla="*/ 149823 w 744811"/>
                  <a:gd name="connsiteY960" fmla="*/ 1108960 h 1441162"/>
                  <a:gd name="connsiteX961" fmla="*/ 149824 w 744811"/>
                  <a:gd name="connsiteY961" fmla="*/ 1108962 h 1441162"/>
                  <a:gd name="connsiteX962" fmla="*/ 153037 w 744811"/>
                  <a:gd name="connsiteY962" fmla="*/ 1112175 h 1441162"/>
                  <a:gd name="connsiteX963" fmla="*/ 153038 w 744811"/>
                  <a:gd name="connsiteY963" fmla="*/ 1112175 h 1441162"/>
                  <a:gd name="connsiteX964" fmla="*/ 149823 w 744811"/>
                  <a:gd name="connsiteY964" fmla="*/ 1108960 h 1441162"/>
                  <a:gd name="connsiteX965" fmla="*/ 138313 w 744811"/>
                  <a:gd name="connsiteY965" fmla="*/ 1107674 h 1441162"/>
                  <a:gd name="connsiteX966" fmla="*/ 138313 w 744811"/>
                  <a:gd name="connsiteY966" fmla="*/ 1107675 h 1441162"/>
                  <a:gd name="connsiteX967" fmla="*/ 139534 w 744811"/>
                  <a:gd name="connsiteY967" fmla="*/ 1109024 h 1441162"/>
                  <a:gd name="connsiteX968" fmla="*/ 99266 w 744811"/>
                  <a:gd name="connsiteY968" fmla="*/ 1107674 h 1441162"/>
                  <a:gd name="connsiteX969" fmla="*/ 99267 w 744811"/>
                  <a:gd name="connsiteY969" fmla="*/ 1107676 h 1441162"/>
                  <a:gd name="connsiteX970" fmla="*/ 100793 w 744811"/>
                  <a:gd name="connsiteY970" fmla="*/ 1109202 h 1441162"/>
                  <a:gd name="connsiteX971" fmla="*/ 116065 w 744811"/>
                  <a:gd name="connsiteY971" fmla="*/ 1126001 h 1441162"/>
                  <a:gd name="connsiteX972" fmla="*/ 123700 w 744811"/>
                  <a:gd name="connsiteY972" fmla="*/ 1121419 h 1441162"/>
                  <a:gd name="connsiteX973" fmla="*/ 125227 w 744811"/>
                  <a:gd name="connsiteY973" fmla="*/ 1110729 h 1441162"/>
                  <a:gd name="connsiteX974" fmla="*/ 132672 w 744811"/>
                  <a:gd name="connsiteY974" fmla="*/ 1126383 h 1441162"/>
                  <a:gd name="connsiteX975" fmla="*/ 134390 w 744811"/>
                  <a:gd name="connsiteY975" fmla="*/ 1144325 h 1441162"/>
                  <a:gd name="connsiteX976" fmla="*/ 125227 w 744811"/>
                  <a:gd name="connsiteY976" fmla="*/ 1110728 h 1441162"/>
                  <a:gd name="connsiteX977" fmla="*/ 123700 w 744811"/>
                  <a:gd name="connsiteY977" fmla="*/ 1121418 h 1441162"/>
                  <a:gd name="connsiteX978" fmla="*/ 116065 w 744811"/>
                  <a:gd name="connsiteY978" fmla="*/ 1126000 h 1441162"/>
                  <a:gd name="connsiteX979" fmla="*/ 100793 w 744811"/>
                  <a:gd name="connsiteY979" fmla="*/ 1109201 h 1441162"/>
                  <a:gd name="connsiteX980" fmla="*/ 128379 w 744811"/>
                  <a:gd name="connsiteY980" fmla="*/ 1106059 h 1441162"/>
                  <a:gd name="connsiteX981" fmla="*/ 128381 w 744811"/>
                  <a:gd name="connsiteY981" fmla="*/ 1106063 h 1441162"/>
                  <a:gd name="connsiteX982" fmla="*/ 136006 w 744811"/>
                  <a:gd name="connsiteY982" fmla="*/ 1115211 h 1441162"/>
                  <a:gd name="connsiteX983" fmla="*/ 140581 w 744811"/>
                  <a:gd name="connsiteY983" fmla="*/ 1128939 h 1441162"/>
                  <a:gd name="connsiteX984" fmla="*/ 140581 w 744811"/>
                  <a:gd name="connsiteY984" fmla="*/ 1128938 h 1441162"/>
                  <a:gd name="connsiteX985" fmla="*/ 136006 w 744811"/>
                  <a:gd name="connsiteY985" fmla="*/ 1115210 h 1441162"/>
                  <a:gd name="connsiteX986" fmla="*/ 128379 w 744811"/>
                  <a:gd name="connsiteY986" fmla="*/ 1106059 h 1441162"/>
                  <a:gd name="connsiteX987" fmla="*/ 278169 w 744811"/>
                  <a:gd name="connsiteY987" fmla="*/ 1105745 h 1441162"/>
                  <a:gd name="connsiteX988" fmla="*/ 276433 w 744811"/>
                  <a:gd name="connsiteY988" fmla="*/ 1114370 h 1441162"/>
                  <a:gd name="connsiteX989" fmla="*/ 273539 w 744811"/>
                  <a:gd name="connsiteY989" fmla="*/ 1124145 h 1441162"/>
                  <a:gd name="connsiteX990" fmla="*/ 270453 w 744811"/>
                  <a:gd name="connsiteY990" fmla="*/ 1125678 h 1441162"/>
                  <a:gd name="connsiteX991" fmla="*/ 268717 w 744811"/>
                  <a:gd name="connsiteY991" fmla="*/ 1118587 h 1441162"/>
                  <a:gd name="connsiteX992" fmla="*/ 268717 w 744811"/>
                  <a:gd name="connsiteY992" fmla="*/ 1118587 h 1441162"/>
                  <a:gd name="connsiteX993" fmla="*/ 270453 w 744811"/>
                  <a:gd name="connsiteY993" fmla="*/ 1125679 h 1441162"/>
                  <a:gd name="connsiteX994" fmla="*/ 273539 w 744811"/>
                  <a:gd name="connsiteY994" fmla="*/ 1124146 h 1441162"/>
                  <a:gd name="connsiteX995" fmla="*/ 278169 w 744811"/>
                  <a:gd name="connsiteY995" fmla="*/ 1105745 h 1441162"/>
                  <a:gd name="connsiteX996" fmla="*/ 154580 w 744811"/>
                  <a:gd name="connsiteY996" fmla="*/ 1103223 h 1441162"/>
                  <a:gd name="connsiteX997" fmla="*/ 153038 w 744811"/>
                  <a:gd name="connsiteY997" fmla="*/ 1104756 h 1441162"/>
                  <a:gd name="connsiteX998" fmla="*/ 153039 w 744811"/>
                  <a:gd name="connsiteY998" fmla="*/ 1104756 h 1441162"/>
                  <a:gd name="connsiteX999" fmla="*/ 154581 w 744811"/>
                  <a:gd name="connsiteY999" fmla="*/ 1103223 h 1441162"/>
                  <a:gd name="connsiteX1000" fmla="*/ 84598 w 744811"/>
                  <a:gd name="connsiteY1000" fmla="*/ 1103199 h 1441162"/>
                  <a:gd name="connsiteX1001" fmla="*/ 78044 w 744811"/>
                  <a:gd name="connsiteY1001" fmla="*/ 1104533 h 1441162"/>
                  <a:gd name="connsiteX1002" fmla="*/ 78044 w 744811"/>
                  <a:gd name="connsiteY1002" fmla="*/ 1104534 h 1441162"/>
                  <a:gd name="connsiteX1003" fmla="*/ 84598 w 744811"/>
                  <a:gd name="connsiteY1003" fmla="*/ 1103200 h 1441162"/>
                  <a:gd name="connsiteX1004" fmla="*/ 99398 w 744811"/>
                  <a:gd name="connsiteY1004" fmla="*/ 1115211 h 1441162"/>
                  <a:gd name="connsiteX1005" fmla="*/ 100542 w 744811"/>
                  <a:gd name="connsiteY1005" fmla="*/ 1121122 h 1441162"/>
                  <a:gd name="connsiteX1006" fmla="*/ 100542 w 744811"/>
                  <a:gd name="connsiteY1006" fmla="*/ 1121121 h 1441162"/>
                  <a:gd name="connsiteX1007" fmla="*/ 99398 w 744811"/>
                  <a:gd name="connsiteY1007" fmla="*/ 1115210 h 1441162"/>
                  <a:gd name="connsiteX1008" fmla="*/ 84598 w 744811"/>
                  <a:gd name="connsiteY1008" fmla="*/ 1103199 h 1441162"/>
                  <a:gd name="connsiteX1009" fmla="*/ 307362 w 744811"/>
                  <a:gd name="connsiteY1009" fmla="*/ 1102851 h 1441162"/>
                  <a:gd name="connsiteX1010" fmla="*/ 307362 w 744811"/>
                  <a:gd name="connsiteY1010" fmla="*/ 1102852 h 1441162"/>
                  <a:gd name="connsiteX1011" fmla="*/ 311943 w 744811"/>
                  <a:gd name="connsiteY1011" fmla="*/ 1108940 h 1441162"/>
                  <a:gd name="connsiteX1012" fmla="*/ 311943 w 744811"/>
                  <a:gd name="connsiteY1012" fmla="*/ 1108939 h 1441162"/>
                  <a:gd name="connsiteX1013" fmla="*/ 307362 w 744811"/>
                  <a:gd name="connsiteY1013" fmla="*/ 1102851 h 1441162"/>
                  <a:gd name="connsiteX1014" fmla="*/ 99667 w 744811"/>
                  <a:gd name="connsiteY1014" fmla="*/ 1101388 h 1441162"/>
                  <a:gd name="connsiteX1015" fmla="*/ 99667 w 744811"/>
                  <a:gd name="connsiteY1015" fmla="*/ 1101389 h 1441162"/>
                  <a:gd name="connsiteX1016" fmla="*/ 100052 w 744811"/>
                  <a:gd name="connsiteY1016" fmla="*/ 1101605 h 1441162"/>
                  <a:gd name="connsiteX1017" fmla="*/ 100054 w 744811"/>
                  <a:gd name="connsiteY1017" fmla="*/ 1101605 h 1441162"/>
                  <a:gd name="connsiteX1018" fmla="*/ 100056 w 744811"/>
                  <a:gd name="connsiteY1018" fmla="*/ 1101606 h 1441162"/>
                  <a:gd name="connsiteX1019" fmla="*/ 102754 w 744811"/>
                  <a:gd name="connsiteY1019" fmla="*/ 1101606 h 1441162"/>
                  <a:gd name="connsiteX1020" fmla="*/ 102754 w 744811"/>
                  <a:gd name="connsiteY1020" fmla="*/ 1101605 h 1441162"/>
                  <a:gd name="connsiteX1021" fmla="*/ 100054 w 744811"/>
                  <a:gd name="connsiteY1021" fmla="*/ 1101605 h 1441162"/>
                  <a:gd name="connsiteX1022" fmla="*/ 68847 w 744811"/>
                  <a:gd name="connsiteY1022" fmla="*/ 1101313 h 1441162"/>
                  <a:gd name="connsiteX1023" fmla="*/ 62727 w 744811"/>
                  <a:gd name="connsiteY1023" fmla="*/ 1110442 h 1441162"/>
                  <a:gd name="connsiteX1024" fmla="*/ 61197 w 744811"/>
                  <a:gd name="connsiteY1024" fmla="*/ 1119572 h 1441162"/>
                  <a:gd name="connsiteX1025" fmla="*/ 61197 w 744811"/>
                  <a:gd name="connsiteY1025" fmla="*/ 1119572 h 1441162"/>
                  <a:gd name="connsiteX1026" fmla="*/ 62727 w 744811"/>
                  <a:gd name="connsiteY1026" fmla="*/ 1110443 h 1441162"/>
                  <a:gd name="connsiteX1027" fmla="*/ 68847 w 744811"/>
                  <a:gd name="connsiteY1027" fmla="*/ 1101313 h 1441162"/>
                  <a:gd name="connsiteX1028" fmla="*/ 302971 w 744811"/>
                  <a:gd name="connsiteY1028" fmla="*/ 1099999 h 1441162"/>
                  <a:gd name="connsiteX1029" fmla="*/ 302780 w 744811"/>
                  <a:gd name="connsiteY1029" fmla="*/ 1121113 h 1441162"/>
                  <a:gd name="connsiteX1030" fmla="*/ 302971 w 744811"/>
                  <a:gd name="connsiteY1030" fmla="*/ 1099999 h 1441162"/>
                  <a:gd name="connsiteX1031" fmla="*/ 590075 w 744811"/>
                  <a:gd name="connsiteY1031" fmla="*/ 1099958 h 1441162"/>
                  <a:gd name="connsiteX1032" fmla="*/ 587074 w 744811"/>
                  <a:gd name="connsiteY1032" fmla="*/ 1110889 h 1441162"/>
                  <a:gd name="connsiteX1033" fmla="*/ 587075 w 744811"/>
                  <a:gd name="connsiteY1033" fmla="*/ 1110888 h 1441162"/>
                  <a:gd name="connsiteX1034" fmla="*/ 590075 w 744811"/>
                  <a:gd name="connsiteY1034" fmla="*/ 1099959 h 1441162"/>
                  <a:gd name="connsiteX1035" fmla="*/ 590262 w 744811"/>
                  <a:gd name="connsiteY1035" fmla="*/ 1105424 h 1441162"/>
                  <a:gd name="connsiteX1036" fmla="*/ 590075 w 744811"/>
                  <a:gd name="connsiteY1036" fmla="*/ 1099958 h 1441162"/>
                  <a:gd name="connsiteX1037" fmla="*/ 616077 w 744811"/>
                  <a:gd name="connsiteY1037" fmla="*/ 1095425 h 1441162"/>
                  <a:gd name="connsiteX1038" fmla="*/ 614350 w 744811"/>
                  <a:gd name="connsiteY1038" fmla="*/ 1100178 h 1441162"/>
                  <a:gd name="connsiteX1039" fmla="*/ 611281 w 744811"/>
                  <a:gd name="connsiteY1039" fmla="*/ 1097135 h 1441162"/>
                  <a:gd name="connsiteX1040" fmla="*/ 611281 w 744811"/>
                  <a:gd name="connsiteY1040" fmla="*/ 1097136 h 1441162"/>
                  <a:gd name="connsiteX1041" fmla="*/ 614350 w 744811"/>
                  <a:gd name="connsiteY1041" fmla="*/ 1100179 h 1441162"/>
                  <a:gd name="connsiteX1042" fmla="*/ 616077 w 744811"/>
                  <a:gd name="connsiteY1042" fmla="*/ 1095425 h 1441162"/>
                  <a:gd name="connsiteX1043" fmla="*/ 147588 w 744811"/>
                  <a:gd name="connsiteY1043" fmla="*/ 1094310 h 1441162"/>
                  <a:gd name="connsiteX1044" fmla="*/ 137605 w 744811"/>
                  <a:gd name="connsiteY1044" fmla="*/ 1098622 h 1441162"/>
                  <a:gd name="connsiteX1045" fmla="*/ 137606 w 744811"/>
                  <a:gd name="connsiteY1045" fmla="*/ 1098623 h 1441162"/>
                  <a:gd name="connsiteX1046" fmla="*/ 147588 w 744811"/>
                  <a:gd name="connsiteY1046" fmla="*/ 1094311 h 1441162"/>
                  <a:gd name="connsiteX1047" fmla="*/ 151495 w 744811"/>
                  <a:gd name="connsiteY1047" fmla="*/ 1095556 h 1441162"/>
                  <a:gd name="connsiteX1048" fmla="*/ 168468 w 744811"/>
                  <a:gd name="connsiteY1048" fmla="*/ 1109356 h 1441162"/>
                  <a:gd name="connsiteX1049" fmla="*/ 168470 w 744811"/>
                  <a:gd name="connsiteY1049" fmla="*/ 1109356 h 1441162"/>
                  <a:gd name="connsiteX1050" fmla="*/ 151495 w 744811"/>
                  <a:gd name="connsiteY1050" fmla="*/ 1095555 h 1441162"/>
                  <a:gd name="connsiteX1051" fmla="*/ 147588 w 744811"/>
                  <a:gd name="connsiteY1051" fmla="*/ 1094310 h 1441162"/>
                  <a:gd name="connsiteX1052" fmla="*/ 486121 w 744811"/>
                  <a:gd name="connsiteY1052" fmla="*/ 1094170 h 1441162"/>
                  <a:gd name="connsiteX1053" fmla="*/ 486120 w 744811"/>
                  <a:gd name="connsiteY1053" fmla="*/ 1094171 h 1441162"/>
                  <a:gd name="connsiteX1054" fmla="*/ 487406 w 744811"/>
                  <a:gd name="connsiteY1054" fmla="*/ 1094171 h 1441162"/>
                  <a:gd name="connsiteX1055" fmla="*/ 487406 w 744811"/>
                  <a:gd name="connsiteY1055" fmla="*/ 1094170 h 1441162"/>
                  <a:gd name="connsiteX1056" fmla="*/ 551708 w 744811"/>
                  <a:gd name="connsiteY1056" fmla="*/ 1092241 h 1441162"/>
                  <a:gd name="connsiteX1057" fmla="*/ 466226 w 744811"/>
                  <a:gd name="connsiteY1057" fmla="*/ 1153328 h 1441162"/>
                  <a:gd name="connsiteX1058" fmla="*/ 421958 w 744811"/>
                  <a:gd name="connsiteY1058" fmla="*/ 1168600 h 1441162"/>
                  <a:gd name="connsiteX1059" fmla="*/ 385323 w 744811"/>
                  <a:gd name="connsiteY1059" fmla="*/ 1159437 h 1441162"/>
                  <a:gd name="connsiteX1060" fmla="*/ 377691 w 744811"/>
                  <a:gd name="connsiteY1060" fmla="*/ 1160964 h 1441162"/>
                  <a:gd name="connsiteX1061" fmla="*/ 377691 w 744811"/>
                  <a:gd name="connsiteY1061" fmla="*/ 1160965 h 1441162"/>
                  <a:gd name="connsiteX1062" fmla="*/ 385323 w 744811"/>
                  <a:gd name="connsiteY1062" fmla="*/ 1159438 h 1441162"/>
                  <a:gd name="connsiteX1063" fmla="*/ 421958 w 744811"/>
                  <a:gd name="connsiteY1063" fmla="*/ 1168601 h 1441162"/>
                  <a:gd name="connsiteX1064" fmla="*/ 466226 w 744811"/>
                  <a:gd name="connsiteY1064" fmla="*/ 1153329 h 1441162"/>
                  <a:gd name="connsiteX1065" fmla="*/ 551707 w 744811"/>
                  <a:gd name="connsiteY1065" fmla="*/ 1092243 h 1441162"/>
                  <a:gd name="connsiteX1066" fmla="*/ 155854 w 744811"/>
                  <a:gd name="connsiteY1066" fmla="*/ 1090955 h 1441162"/>
                  <a:gd name="connsiteX1067" fmla="*/ 154324 w 744811"/>
                  <a:gd name="connsiteY1067" fmla="*/ 1092478 h 1441162"/>
                  <a:gd name="connsiteX1068" fmla="*/ 154325 w 744811"/>
                  <a:gd name="connsiteY1068" fmla="*/ 1092479 h 1441162"/>
                  <a:gd name="connsiteX1069" fmla="*/ 155854 w 744811"/>
                  <a:gd name="connsiteY1069" fmla="*/ 1090956 h 1441162"/>
                  <a:gd name="connsiteX1070" fmla="*/ 192586 w 744811"/>
                  <a:gd name="connsiteY1070" fmla="*/ 1112278 h 1441162"/>
                  <a:gd name="connsiteX1071" fmla="*/ 223196 w 744811"/>
                  <a:gd name="connsiteY1071" fmla="*/ 1136645 h 1441162"/>
                  <a:gd name="connsiteX1072" fmla="*/ 240722 w 744811"/>
                  <a:gd name="connsiteY1072" fmla="*/ 1145629 h 1441162"/>
                  <a:gd name="connsiteX1073" fmla="*/ 240718 w 744811"/>
                  <a:gd name="connsiteY1073" fmla="*/ 1145626 h 1441162"/>
                  <a:gd name="connsiteX1074" fmla="*/ 223196 w 744811"/>
                  <a:gd name="connsiteY1074" fmla="*/ 1136644 h 1441162"/>
                  <a:gd name="connsiteX1075" fmla="*/ 192586 w 744811"/>
                  <a:gd name="connsiteY1075" fmla="*/ 1112277 h 1441162"/>
                  <a:gd name="connsiteX1076" fmla="*/ 155854 w 744811"/>
                  <a:gd name="connsiteY1076" fmla="*/ 1090955 h 1441162"/>
                  <a:gd name="connsiteX1077" fmla="*/ 48811 w 744811"/>
                  <a:gd name="connsiteY1077" fmla="*/ 1089461 h 1441162"/>
                  <a:gd name="connsiteX1078" fmla="*/ 51851 w 744811"/>
                  <a:gd name="connsiteY1078" fmla="*/ 1103173 h 1441162"/>
                  <a:gd name="connsiteX1079" fmla="*/ 51851 w 744811"/>
                  <a:gd name="connsiteY1079" fmla="*/ 1103173 h 1441162"/>
                  <a:gd name="connsiteX1080" fmla="*/ 48811 w 744811"/>
                  <a:gd name="connsiteY1080" fmla="*/ 1089461 h 1441162"/>
                  <a:gd name="connsiteX1081" fmla="*/ 692528 w 744811"/>
                  <a:gd name="connsiteY1081" fmla="*/ 1089241 h 1441162"/>
                  <a:gd name="connsiteX1082" fmla="*/ 684812 w 744811"/>
                  <a:gd name="connsiteY1082" fmla="*/ 1093742 h 1441162"/>
                  <a:gd name="connsiteX1083" fmla="*/ 684813 w 744811"/>
                  <a:gd name="connsiteY1083" fmla="*/ 1093743 h 1441162"/>
                  <a:gd name="connsiteX1084" fmla="*/ 692527 w 744811"/>
                  <a:gd name="connsiteY1084" fmla="*/ 1089243 h 1441162"/>
                  <a:gd name="connsiteX1085" fmla="*/ 295144 w 744811"/>
                  <a:gd name="connsiteY1085" fmla="*/ 1087634 h 1441162"/>
                  <a:gd name="connsiteX1086" fmla="*/ 296672 w 744811"/>
                  <a:gd name="connsiteY1086" fmla="*/ 1110461 h 1441162"/>
                  <a:gd name="connsiteX1087" fmla="*/ 299726 w 744811"/>
                  <a:gd name="connsiteY1087" fmla="*/ 1125679 h 1441162"/>
                  <a:gd name="connsiteX1088" fmla="*/ 305834 w 744811"/>
                  <a:gd name="connsiteY1088" fmla="*/ 1119593 h 1441162"/>
                  <a:gd name="connsiteX1089" fmla="*/ 305835 w 744811"/>
                  <a:gd name="connsiteY1089" fmla="*/ 1119592 h 1441162"/>
                  <a:gd name="connsiteX1090" fmla="*/ 305835 w 744811"/>
                  <a:gd name="connsiteY1090" fmla="*/ 1119592 h 1441162"/>
                  <a:gd name="connsiteX1091" fmla="*/ 314998 w 744811"/>
                  <a:gd name="connsiteY1091" fmla="*/ 1110461 h 1441162"/>
                  <a:gd name="connsiteX1092" fmla="*/ 314998 w 744811"/>
                  <a:gd name="connsiteY1092" fmla="*/ 1110460 h 1441162"/>
                  <a:gd name="connsiteX1093" fmla="*/ 305835 w 744811"/>
                  <a:gd name="connsiteY1093" fmla="*/ 1119591 h 1441162"/>
                  <a:gd name="connsiteX1094" fmla="*/ 305835 w 744811"/>
                  <a:gd name="connsiteY1094" fmla="*/ 1119591 h 1441162"/>
                  <a:gd name="connsiteX1095" fmla="*/ 305835 w 744811"/>
                  <a:gd name="connsiteY1095" fmla="*/ 1119592 h 1441162"/>
                  <a:gd name="connsiteX1096" fmla="*/ 305834 w 744811"/>
                  <a:gd name="connsiteY1096" fmla="*/ 1119593 h 1441162"/>
                  <a:gd name="connsiteX1097" fmla="*/ 305832 w 744811"/>
                  <a:gd name="connsiteY1097" fmla="*/ 1119594 h 1441162"/>
                  <a:gd name="connsiteX1098" fmla="*/ 299726 w 744811"/>
                  <a:gd name="connsiteY1098" fmla="*/ 1125678 h 1441162"/>
                  <a:gd name="connsiteX1099" fmla="*/ 296672 w 744811"/>
                  <a:gd name="connsiteY1099" fmla="*/ 1110460 h 1441162"/>
                  <a:gd name="connsiteX1100" fmla="*/ 611281 w 744811"/>
                  <a:gd name="connsiteY1100" fmla="*/ 1083444 h 1441162"/>
                  <a:gd name="connsiteX1101" fmla="*/ 608210 w 744811"/>
                  <a:gd name="connsiteY1101" fmla="*/ 1092571 h 1441162"/>
                  <a:gd name="connsiteX1102" fmla="*/ 605141 w 744811"/>
                  <a:gd name="connsiteY1102" fmla="*/ 1103220 h 1441162"/>
                  <a:gd name="connsiteX1103" fmla="*/ 603606 w 744811"/>
                  <a:gd name="connsiteY1103" fmla="*/ 1091050 h 1441162"/>
                  <a:gd name="connsiteX1104" fmla="*/ 602071 w 744811"/>
                  <a:gd name="connsiteY1104" fmla="*/ 1092571 h 1441162"/>
                  <a:gd name="connsiteX1105" fmla="*/ 599001 w 744811"/>
                  <a:gd name="connsiteY1105" fmla="*/ 1103220 h 1441162"/>
                  <a:gd name="connsiteX1106" fmla="*/ 597466 w 744811"/>
                  <a:gd name="connsiteY1106" fmla="*/ 1092571 h 1441162"/>
                  <a:gd name="connsiteX1107" fmla="*/ 595931 w 744811"/>
                  <a:gd name="connsiteY1107" fmla="*/ 1094093 h 1441162"/>
                  <a:gd name="connsiteX1108" fmla="*/ 594396 w 744811"/>
                  <a:gd name="connsiteY1108" fmla="*/ 1103220 h 1441162"/>
                  <a:gd name="connsiteX1109" fmla="*/ 594396 w 744811"/>
                  <a:gd name="connsiteY1109" fmla="*/ 1103220 h 1441162"/>
                  <a:gd name="connsiteX1110" fmla="*/ 595164 w 744811"/>
                  <a:gd name="connsiteY1110" fmla="*/ 1099229 h 1441162"/>
                  <a:gd name="connsiteX1111" fmla="*/ 595931 w 744811"/>
                  <a:gd name="connsiteY1111" fmla="*/ 1094094 h 1441162"/>
                  <a:gd name="connsiteX1112" fmla="*/ 597466 w 744811"/>
                  <a:gd name="connsiteY1112" fmla="*/ 1092572 h 1441162"/>
                  <a:gd name="connsiteX1113" fmla="*/ 599001 w 744811"/>
                  <a:gd name="connsiteY1113" fmla="*/ 1103221 h 1441162"/>
                  <a:gd name="connsiteX1114" fmla="*/ 602071 w 744811"/>
                  <a:gd name="connsiteY1114" fmla="*/ 1092572 h 1441162"/>
                  <a:gd name="connsiteX1115" fmla="*/ 603606 w 744811"/>
                  <a:gd name="connsiteY1115" fmla="*/ 1091051 h 1441162"/>
                  <a:gd name="connsiteX1116" fmla="*/ 605141 w 744811"/>
                  <a:gd name="connsiteY1116" fmla="*/ 1103221 h 1441162"/>
                  <a:gd name="connsiteX1117" fmla="*/ 608210 w 744811"/>
                  <a:gd name="connsiteY1117" fmla="*/ 1092572 h 1441162"/>
                  <a:gd name="connsiteX1118" fmla="*/ 611281 w 744811"/>
                  <a:gd name="connsiteY1118" fmla="*/ 1083445 h 1441162"/>
                  <a:gd name="connsiteX1119" fmla="*/ 338227 w 744811"/>
                  <a:gd name="connsiteY1119" fmla="*/ 1083240 h 1441162"/>
                  <a:gd name="connsiteX1120" fmla="*/ 343885 w 744811"/>
                  <a:gd name="connsiteY1120" fmla="*/ 1098672 h 1441162"/>
                  <a:gd name="connsiteX1121" fmla="*/ 343885 w 744811"/>
                  <a:gd name="connsiteY1121" fmla="*/ 1098671 h 1441162"/>
                  <a:gd name="connsiteX1122" fmla="*/ 338228 w 744811"/>
                  <a:gd name="connsiteY1122" fmla="*/ 1083241 h 1441162"/>
                  <a:gd name="connsiteX1123" fmla="*/ 354945 w 744811"/>
                  <a:gd name="connsiteY1123" fmla="*/ 1083204 h 1441162"/>
                  <a:gd name="connsiteX1124" fmla="*/ 354945 w 744811"/>
                  <a:gd name="connsiteY1124" fmla="*/ 1083204 h 1441162"/>
                  <a:gd name="connsiteX1125" fmla="*/ 363819 w 744811"/>
                  <a:gd name="connsiteY1125" fmla="*/ 1103173 h 1441162"/>
                  <a:gd name="connsiteX1126" fmla="*/ 368256 w 744811"/>
                  <a:gd name="connsiteY1126" fmla="*/ 1086276 h 1441162"/>
                  <a:gd name="connsiteX1127" fmla="*/ 368256 w 744811"/>
                  <a:gd name="connsiteY1127" fmla="*/ 1086276 h 1441162"/>
                  <a:gd name="connsiteX1128" fmla="*/ 363819 w 744811"/>
                  <a:gd name="connsiteY1128" fmla="*/ 1103172 h 1441162"/>
                  <a:gd name="connsiteX1129" fmla="*/ 515640 w 744811"/>
                  <a:gd name="connsiteY1129" fmla="*/ 1081405 h 1441162"/>
                  <a:gd name="connsiteX1130" fmla="*/ 513762 w 744811"/>
                  <a:gd name="connsiteY1130" fmla="*/ 1083400 h 1441162"/>
                  <a:gd name="connsiteX1131" fmla="*/ 513763 w 744811"/>
                  <a:gd name="connsiteY1131" fmla="*/ 1083400 h 1441162"/>
                  <a:gd name="connsiteX1132" fmla="*/ 515640 w 744811"/>
                  <a:gd name="connsiteY1132" fmla="*/ 1081406 h 1441162"/>
                  <a:gd name="connsiteX1133" fmla="*/ 518271 w 744811"/>
                  <a:gd name="connsiteY1133" fmla="*/ 1081954 h 1441162"/>
                  <a:gd name="connsiteX1134" fmla="*/ 518270 w 744811"/>
                  <a:gd name="connsiteY1134" fmla="*/ 1081953 h 1441162"/>
                  <a:gd name="connsiteX1135" fmla="*/ 101211 w 744811"/>
                  <a:gd name="connsiteY1135" fmla="*/ 1080359 h 1441162"/>
                  <a:gd name="connsiteX1136" fmla="*/ 101211 w 744811"/>
                  <a:gd name="connsiteY1136" fmla="*/ 1080361 h 1441162"/>
                  <a:gd name="connsiteX1137" fmla="*/ 105840 w 744811"/>
                  <a:gd name="connsiteY1137" fmla="*/ 1094018 h 1441162"/>
                  <a:gd name="connsiteX1138" fmla="*/ 107384 w 744811"/>
                  <a:gd name="connsiteY1138" fmla="*/ 1106157 h 1441162"/>
                  <a:gd name="connsiteX1139" fmla="*/ 107384 w 744811"/>
                  <a:gd name="connsiteY1139" fmla="*/ 1106157 h 1441162"/>
                  <a:gd name="connsiteX1140" fmla="*/ 105840 w 744811"/>
                  <a:gd name="connsiteY1140" fmla="*/ 1094017 h 1441162"/>
                  <a:gd name="connsiteX1141" fmla="*/ 101211 w 744811"/>
                  <a:gd name="connsiteY1141" fmla="*/ 1080359 h 1441162"/>
                  <a:gd name="connsiteX1142" fmla="*/ 310470 w 744811"/>
                  <a:gd name="connsiteY1142" fmla="*/ 1080179 h 1441162"/>
                  <a:gd name="connsiteX1143" fmla="*/ 316686 w 744811"/>
                  <a:gd name="connsiteY1143" fmla="*/ 1101425 h 1441162"/>
                  <a:gd name="connsiteX1144" fmla="*/ 324456 w 744811"/>
                  <a:gd name="connsiteY1144" fmla="*/ 1102942 h 1441162"/>
                  <a:gd name="connsiteX1145" fmla="*/ 326010 w 744811"/>
                  <a:gd name="connsiteY1145" fmla="*/ 1089284 h 1441162"/>
                  <a:gd name="connsiteX1146" fmla="*/ 324456 w 744811"/>
                  <a:gd name="connsiteY1146" fmla="*/ 1102941 h 1441162"/>
                  <a:gd name="connsiteX1147" fmla="*/ 316686 w 744811"/>
                  <a:gd name="connsiteY1147" fmla="*/ 1101424 h 1441162"/>
                  <a:gd name="connsiteX1148" fmla="*/ 310664 w 744811"/>
                  <a:gd name="connsiteY1148" fmla="*/ 1091371 h 1441162"/>
                  <a:gd name="connsiteX1149" fmla="*/ 278425 w 744811"/>
                  <a:gd name="connsiteY1149" fmla="*/ 1080025 h 1441162"/>
                  <a:gd name="connsiteX1150" fmla="*/ 267549 w 744811"/>
                  <a:gd name="connsiteY1150" fmla="*/ 1095223 h 1441162"/>
                  <a:gd name="connsiteX1151" fmla="*/ 259779 w 744811"/>
                  <a:gd name="connsiteY1151" fmla="*/ 1095223 h 1441162"/>
                  <a:gd name="connsiteX1152" fmla="*/ 259779 w 744811"/>
                  <a:gd name="connsiteY1152" fmla="*/ 1095224 h 1441162"/>
                  <a:gd name="connsiteX1153" fmla="*/ 267549 w 744811"/>
                  <a:gd name="connsiteY1153" fmla="*/ 1095224 h 1441162"/>
                  <a:gd name="connsiteX1154" fmla="*/ 278426 w 744811"/>
                  <a:gd name="connsiteY1154" fmla="*/ 1080025 h 1441162"/>
                  <a:gd name="connsiteX1155" fmla="*/ 504768 w 744811"/>
                  <a:gd name="connsiteY1155" fmla="*/ 1075792 h 1441162"/>
                  <a:gd name="connsiteX1156" fmla="*/ 493871 w 744811"/>
                  <a:gd name="connsiteY1156" fmla="*/ 1090025 h 1441162"/>
                  <a:gd name="connsiteX1157" fmla="*/ 487107 w 744811"/>
                  <a:gd name="connsiteY1157" fmla="*/ 1093498 h 1441162"/>
                  <a:gd name="connsiteX1158" fmla="*/ 487107 w 744811"/>
                  <a:gd name="connsiteY1158" fmla="*/ 1093499 h 1441162"/>
                  <a:gd name="connsiteX1159" fmla="*/ 493871 w 744811"/>
                  <a:gd name="connsiteY1159" fmla="*/ 1090026 h 1441162"/>
                  <a:gd name="connsiteX1160" fmla="*/ 504768 w 744811"/>
                  <a:gd name="connsiteY1160" fmla="*/ 1075792 h 1441162"/>
                  <a:gd name="connsiteX1161" fmla="*/ 360855 w 744811"/>
                  <a:gd name="connsiteY1161" fmla="*/ 1075661 h 1441162"/>
                  <a:gd name="connsiteX1162" fmla="*/ 357518 w 744811"/>
                  <a:gd name="connsiteY1162" fmla="*/ 1076808 h 1441162"/>
                  <a:gd name="connsiteX1163" fmla="*/ 357517 w 744811"/>
                  <a:gd name="connsiteY1163" fmla="*/ 1076809 h 1441162"/>
                  <a:gd name="connsiteX1164" fmla="*/ 360855 w 744811"/>
                  <a:gd name="connsiteY1164" fmla="*/ 1075662 h 1441162"/>
                  <a:gd name="connsiteX1165" fmla="*/ 365153 w 744811"/>
                  <a:gd name="connsiteY1165" fmla="*/ 1077269 h 1441162"/>
                  <a:gd name="connsiteX1166" fmla="*/ 367162 w 744811"/>
                  <a:gd name="connsiteY1166" fmla="*/ 1080025 h 1441162"/>
                  <a:gd name="connsiteX1167" fmla="*/ 367162 w 744811"/>
                  <a:gd name="connsiteY1167" fmla="*/ 1080024 h 1441162"/>
                  <a:gd name="connsiteX1168" fmla="*/ 365153 w 744811"/>
                  <a:gd name="connsiteY1168" fmla="*/ 1077268 h 1441162"/>
                  <a:gd name="connsiteX1169" fmla="*/ 645239 w 744811"/>
                  <a:gd name="connsiteY1169" fmla="*/ 1075523 h 1441162"/>
                  <a:gd name="connsiteX1170" fmla="*/ 639144 w 744811"/>
                  <a:gd name="connsiteY1170" fmla="*/ 1089296 h 1441162"/>
                  <a:gd name="connsiteX1171" fmla="*/ 620860 w 744811"/>
                  <a:gd name="connsiteY1171" fmla="*/ 1104600 h 1441162"/>
                  <a:gd name="connsiteX1172" fmla="*/ 604100 w 744811"/>
                  <a:gd name="connsiteY1172" fmla="*/ 1119904 h 1441162"/>
                  <a:gd name="connsiteX1173" fmla="*/ 600100 w 744811"/>
                  <a:gd name="connsiteY1173" fmla="*/ 1133678 h 1441162"/>
                  <a:gd name="connsiteX1174" fmla="*/ 600101 w 744811"/>
                  <a:gd name="connsiteY1174" fmla="*/ 1133678 h 1441162"/>
                  <a:gd name="connsiteX1175" fmla="*/ 604100 w 744811"/>
                  <a:gd name="connsiteY1175" fmla="*/ 1119905 h 1441162"/>
                  <a:gd name="connsiteX1176" fmla="*/ 620860 w 744811"/>
                  <a:gd name="connsiteY1176" fmla="*/ 1104601 h 1441162"/>
                  <a:gd name="connsiteX1177" fmla="*/ 639144 w 744811"/>
                  <a:gd name="connsiteY1177" fmla="*/ 1089297 h 1441162"/>
                  <a:gd name="connsiteX1178" fmla="*/ 645239 w 744811"/>
                  <a:gd name="connsiteY1178" fmla="*/ 1075524 h 1441162"/>
                  <a:gd name="connsiteX1179" fmla="*/ 651334 w 744811"/>
                  <a:gd name="connsiteY1179" fmla="*/ 1086237 h 1441162"/>
                  <a:gd name="connsiteX1180" fmla="*/ 665047 w 744811"/>
                  <a:gd name="connsiteY1180" fmla="*/ 1083176 h 1441162"/>
                  <a:gd name="connsiteX1181" fmla="*/ 665047 w 744811"/>
                  <a:gd name="connsiteY1181" fmla="*/ 1083175 h 1441162"/>
                  <a:gd name="connsiteX1182" fmla="*/ 651334 w 744811"/>
                  <a:gd name="connsiteY1182" fmla="*/ 1086236 h 1441162"/>
                  <a:gd name="connsiteX1183" fmla="*/ 645239 w 744811"/>
                  <a:gd name="connsiteY1183" fmla="*/ 1075523 h 1441162"/>
                  <a:gd name="connsiteX1184" fmla="*/ 325596 w 744811"/>
                  <a:gd name="connsiteY1184" fmla="*/ 1074238 h 1441162"/>
                  <a:gd name="connsiteX1185" fmla="*/ 327112 w 744811"/>
                  <a:gd name="connsiteY1185" fmla="*/ 1083357 h 1441162"/>
                  <a:gd name="connsiteX1186" fmla="*/ 334690 w 744811"/>
                  <a:gd name="connsiteY1186" fmla="*/ 1101595 h 1441162"/>
                  <a:gd name="connsiteX1187" fmla="*/ 345300 w 744811"/>
                  <a:gd name="connsiteY1187" fmla="*/ 1107674 h 1441162"/>
                  <a:gd name="connsiteX1188" fmla="*/ 345299 w 744811"/>
                  <a:gd name="connsiteY1188" fmla="*/ 1107673 h 1441162"/>
                  <a:gd name="connsiteX1189" fmla="*/ 334690 w 744811"/>
                  <a:gd name="connsiteY1189" fmla="*/ 1101594 h 1441162"/>
                  <a:gd name="connsiteX1190" fmla="*/ 327112 w 744811"/>
                  <a:gd name="connsiteY1190" fmla="*/ 1083356 h 1441162"/>
                  <a:gd name="connsiteX1191" fmla="*/ 325596 w 744811"/>
                  <a:gd name="connsiteY1191" fmla="*/ 1074239 h 1441162"/>
                  <a:gd name="connsiteX1192" fmla="*/ 609981 w 744811"/>
                  <a:gd name="connsiteY1192" fmla="*/ 1074237 h 1441162"/>
                  <a:gd name="connsiteX1193" fmla="*/ 599291 w 744811"/>
                  <a:gd name="connsiteY1193" fmla="*/ 1080024 h 1441162"/>
                  <a:gd name="connsiteX1194" fmla="*/ 599292 w 744811"/>
                  <a:gd name="connsiteY1194" fmla="*/ 1080024 h 1441162"/>
                  <a:gd name="connsiteX1195" fmla="*/ 602918 w 744811"/>
                  <a:gd name="connsiteY1195" fmla="*/ 1074962 h 1441162"/>
                  <a:gd name="connsiteX1196" fmla="*/ 609981 w 744811"/>
                  <a:gd name="connsiteY1196" fmla="*/ 1074238 h 1441162"/>
                  <a:gd name="connsiteX1197" fmla="*/ 611507 w 744811"/>
                  <a:gd name="connsiteY1197" fmla="*/ 1074238 h 1441162"/>
                  <a:gd name="connsiteX1198" fmla="*/ 611509 w 744811"/>
                  <a:gd name="connsiteY1198" fmla="*/ 1074237 h 1441162"/>
                  <a:gd name="connsiteX1199" fmla="*/ 47291 w 744811"/>
                  <a:gd name="connsiteY1199" fmla="*/ 1072701 h 1441162"/>
                  <a:gd name="connsiteX1200" fmla="*/ 47291 w 744811"/>
                  <a:gd name="connsiteY1200" fmla="*/ 1072701 h 1441162"/>
                  <a:gd name="connsiteX1201" fmla="*/ 53370 w 744811"/>
                  <a:gd name="connsiteY1201" fmla="*/ 1086413 h 1441162"/>
                  <a:gd name="connsiteX1202" fmla="*/ 53370 w 744811"/>
                  <a:gd name="connsiteY1202" fmla="*/ 1086413 h 1441162"/>
                  <a:gd name="connsiteX1203" fmla="*/ 394184 w 744811"/>
                  <a:gd name="connsiteY1203" fmla="*/ 1072667 h 1441162"/>
                  <a:gd name="connsiteX1204" fmla="*/ 394169 w 744811"/>
                  <a:gd name="connsiteY1204" fmla="*/ 1072693 h 1441162"/>
                  <a:gd name="connsiteX1205" fmla="*/ 394217 w 744811"/>
                  <a:gd name="connsiteY1205" fmla="*/ 1072737 h 1441162"/>
                  <a:gd name="connsiteX1206" fmla="*/ 394218 w 744811"/>
                  <a:gd name="connsiteY1206" fmla="*/ 1072739 h 1441162"/>
                  <a:gd name="connsiteX1207" fmla="*/ 395884 w 744811"/>
                  <a:gd name="connsiteY1207" fmla="*/ 1074238 h 1441162"/>
                  <a:gd name="connsiteX1208" fmla="*/ 396382 w 744811"/>
                  <a:gd name="connsiteY1208" fmla="*/ 1073041 h 1441162"/>
                  <a:gd name="connsiteX1209" fmla="*/ 398288 w 744811"/>
                  <a:gd name="connsiteY1209" fmla="*/ 1075792 h 1441162"/>
                  <a:gd name="connsiteX1210" fmla="*/ 399244 w 744811"/>
                  <a:gd name="connsiteY1210" fmla="*/ 1078828 h 1441162"/>
                  <a:gd name="connsiteX1211" fmla="*/ 411478 w 744811"/>
                  <a:gd name="connsiteY1211" fmla="*/ 1094011 h 1441162"/>
                  <a:gd name="connsiteX1212" fmla="*/ 477240 w 744811"/>
                  <a:gd name="connsiteY1212" fmla="*/ 1098565 h 1441162"/>
                  <a:gd name="connsiteX1213" fmla="*/ 486216 w 744811"/>
                  <a:gd name="connsiteY1213" fmla="*/ 1093957 h 1441162"/>
                  <a:gd name="connsiteX1214" fmla="*/ 486216 w 744811"/>
                  <a:gd name="connsiteY1214" fmla="*/ 1093955 h 1441162"/>
                  <a:gd name="connsiteX1215" fmla="*/ 477240 w 744811"/>
                  <a:gd name="connsiteY1215" fmla="*/ 1098564 h 1441162"/>
                  <a:gd name="connsiteX1216" fmla="*/ 411478 w 744811"/>
                  <a:gd name="connsiteY1216" fmla="*/ 1094010 h 1441162"/>
                  <a:gd name="connsiteX1217" fmla="*/ 399244 w 744811"/>
                  <a:gd name="connsiteY1217" fmla="*/ 1078827 h 1441162"/>
                  <a:gd name="connsiteX1218" fmla="*/ 398288 w 744811"/>
                  <a:gd name="connsiteY1218" fmla="*/ 1075791 h 1441162"/>
                  <a:gd name="connsiteX1219" fmla="*/ 396382 w 744811"/>
                  <a:gd name="connsiteY1219" fmla="*/ 1073040 h 1441162"/>
                  <a:gd name="connsiteX1220" fmla="*/ 395884 w 744811"/>
                  <a:gd name="connsiteY1220" fmla="*/ 1074237 h 1441162"/>
                  <a:gd name="connsiteX1221" fmla="*/ 394217 w 744811"/>
                  <a:gd name="connsiteY1221" fmla="*/ 1072737 h 1441162"/>
                  <a:gd name="connsiteX1222" fmla="*/ 394184 w 744811"/>
                  <a:gd name="connsiteY1222" fmla="*/ 1072667 h 1441162"/>
                  <a:gd name="connsiteX1223" fmla="*/ 394184 w 744811"/>
                  <a:gd name="connsiteY1223" fmla="*/ 1072667 h 1441162"/>
                  <a:gd name="connsiteX1224" fmla="*/ 88951 w 744811"/>
                  <a:gd name="connsiteY1224" fmla="*/ 1071022 h 1441162"/>
                  <a:gd name="connsiteX1225" fmla="*/ 88763 w 744811"/>
                  <a:gd name="connsiteY1225" fmla="*/ 1083240 h 1441162"/>
                  <a:gd name="connsiteX1226" fmla="*/ 88951 w 744811"/>
                  <a:gd name="connsiteY1226" fmla="*/ 1071023 h 1441162"/>
                  <a:gd name="connsiteX1227" fmla="*/ 91952 w 744811"/>
                  <a:gd name="connsiteY1227" fmla="*/ 1093931 h 1441162"/>
                  <a:gd name="connsiteX1228" fmla="*/ 91952 w 744811"/>
                  <a:gd name="connsiteY1228" fmla="*/ 1093930 h 1441162"/>
                  <a:gd name="connsiteX1229" fmla="*/ 88951 w 744811"/>
                  <a:gd name="connsiteY1229" fmla="*/ 1071022 h 1441162"/>
                  <a:gd name="connsiteX1230" fmla="*/ 625095 w 744811"/>
                  <a:gd name="connsiteY1230" fmla="*/ 1069752 h 1441162"/>
                  <a:gd name="connsiteX1231" fmla="*/ 623560 w 744811"/>
                  <a:gd name="connsiteY1231" fmla="*/ 1089529 h 1441162"/>
                  <a:gd name="connsiteX1232" fmla="*/ 620490 w 744811"/>
                  <a:gd name="connsiteY1232" fmla="*/ 1092571 h 1441162"/>
                  <a:gd name="connsiteX1233" fmla="*/ 618955 w 744811"/>
                  <a:gd name="connsiteY1233" fmla="*/ 1074316 h 1441162"/>
                  <a:gd name="connsiteX1234" fmla="*/ 614350 w 744811"/>
                  <a:gd name="connsiteY1234" fmla="*/ 1089529 h 1441162"/>
                  <a:gd name="connsiteX1235" fmla="*/ 614350 w 744811"/>
                  <a:gd name="connsiteY1235" fmla="*/ 1089530 h 1441162"/>
                  <a:gd name="connsiteX1236" fmla="*/ 618955 w 744811"/>
                  <a:gd name="connsiteY1236" fmla="*/ 1074317 h 1441162"/>
                  <a:gd name="connsiteX1237" fmla="*/ 620490 w 744811"/>
                  <a:gd name="connsiteY1237" fmla="*/ 1092572 h 1441162"/>
                  <a:gd name="connsiteX1238" fmla="*/ 623560 w 744811"/>
                  <a:gd name="connsiteY1238" fmla="*/ 1089530 h 1441162"/>
                  <a:gd name="connsiteX1239" fmla="*/ 625095 w 744811"/>
                  <a:gd name="connsiteY1239" fmla="*/ 1069753 h 1441162"/>
                  <a:gd name="connsiteX1240" fmla="*/ 626630 w 744811"/>
                  <a:gd name="connsiteY1240" fmla="*/ 1086487 h 1441162"/>
                  <a:gd name="connsiteX1241" fmla="*/ 631235 w 744811"/>
                  <a:gd name="connsiteY1241" fmla="*/ 1088009 h 1441162"/>
                  <a:gd name="connsiteX1242" fmla="*/ 631235 w 744811"/>
                  <a:gd name="connsiteY1242" fmla="*/ 1088008 h 1441162"/>
                  <a:gd name="connsiteX1243" fmla="*/ 626630 w 744811"/>
                  <a:gd name="connsiteY1243" fmla="*/ 1086486 h 1441162"/>
                  <a:gd name="connsiteX1244" fmla="*/ 625095 w 744811"/>
                  <a:gd name="connsiteY1244" fmla="*/ 1069752 h 1441162"/>
                  <a:gd name="connsiteX1245" fmla="*/ 270683 w 744811"/>
                  <a:gd name="connsiteY1245" fmla="*/ 1067834 h 1441162"/>
                  <a:gd name="connsiteX1246" fmla="*/ 267495 w 744811"/>
                  <a:gd name="connsiteY1246" fmla="*/ 1077023 h 1441162"/>
                  <a:gd name="connsiteX1247" fmla="*/ 258494 w 744811"/>
                  <a:gd name="connsiteY1247" fmla="*/ 1080024 h 1441162"/>
                  <a:gd name="connsiteX1248" fmla="*/ 258493 w 744811"/>
                  <a:gd name="connsiteY1248" fmla="*/ 1080025 h 1441162"/>
                  <a:gd name="connsiteX1249" fmla="*/ 267495 w 744811"/>
                  <a:gd name="connsiteY1249" fmla="*/ 1077024 h 1441162"/>
                  <a:gd name="connsiteX1250" fmla="*/ 270684 w 744811"/>
                  <a:gd name="connsiteY1250" fmla="*/ 1067835 h 1441162"/>
                  <a:gd name="connsiteX1251" fmla="*/ 380666 w 744811"/>
                  <a:gd name="connsiteY1251" fmla="*/ 1066440 h 1441162"/>
                  <a:gd name="connsiteX1252" fmla="*/ 394427 w 744811"/>
                  <a:gd name="connsiteY1252" fmla="*/ 1100134 h 1441162"/>
                  <a:gd name="connsiteX1253" fmla="*/ 412776 w 744811"/>
                  <a:gd name="connsiteY1253" fmla="*/ 1113918 h 1441162"/>
                  <a:gd name="connsiteX1254" fmla="*/ 437241 w 744811"/>
                  <a:gd name="connsiteY1254" fmla="*/ 1121576 h 1441162"/>
                  <a:gd name="connsiteX1255" fmla="*/ 475468 w 744811"/>
                  <a:gd name="connsiteY1255" fmla="*/ 1116981 h 1441162"/>
                  <a:gd name="connsiteX1256" fmla="*/ 497830 w 744811"/>
                  <a:gd name="connsiteY1256" fmla="*/ 1100325 h 1441162"/>
                  <a:gd name="connsiteX1257" fmla="*/ 511778 w 744811"/>
                  <a:gd name="connsiteY1257" fmla="*/ 1085508 h 1441162"/>
                  <a:gd name="connsiteX1258" fmla="*/ 512504 w 744811"/>
                  <a:gd name="connsiteY1258" fmla="*/ 1086859 h 1441162"/>
                  <a:gd name="connsiteX1259" fmla="*/ 513770 w 744811"/>
                  <a:gd name="connsiteY1259" fmla="*/ 1087741 h 1441162"/>
                  <a:gd name="connsiteX1260" fmla="*/ 513770 w 744811"/>
                  <a:gd name="connsiteY1260" fmla="*/ 1087740 h 1441162"/>
                  <a:gd name="connsiteX1261" fmla="*/ 512504 w 744811"/>
                  <a:gd name="connsiteY1261" fmla="*/ 1086858 h 1441162"/>
                  <a:gd name="connsiteX1262" fmla="*/ 511778 w 744811"/>
                  <a:gd name="connsiteY1262" fmla="*/ 1085507 h 1441162"/>
                  <a:gd name="connsiteX1263" fmla="*/ 497830 w 744811"/>
                  <a:gd name="connsiteY1263" fmla="*/ 1100324 h 1441162"/>
                  <a:gd name="connsiteX1264" fmla="*/ 475468 w 744811"/>
                  <a:gd name="connsiteY1264" fmla="*/ 1116980 h 1441162"/>
                  <a:gd name="connsiteX1265" fmla="*/ 437241 w 744811"/>
                  <a:gd name="connsiteY1265" fmla="*/ 1121575 h 1441162"/>
                  <a:gd name="connsiteX1266" fmla="*/ 412776 w 744811"/>
                  <a:gd name="connsiteY1266" fmla="*/ 1113917 h 1441162"/>
                  <a:gd name="connsiteX1267" fmla="*/ 394427 w 744811"/>
                  <a:gd name="connsiteY1267" fmla="*/ 1100133 h 1441162"/>
                  <a:gd name="connsiteX1268" fmla="*/ 380666 w 744811"/>
                  <a:gd name="connsiteY1268" fmla="*/ 1066440 h 1441162"/>
                  <a:gd name="connsiteX1269" fmla="*/ 258493 w 744811"/>
                  <a:gd name="connsiteY1269" fmla="*/ 1065235 h 1441162"/>
                  <a:gd name="connsiteX1270" fmla="*/ 258493 w 744811"/>
                  <a:gd name="connsiteY1270" fmla="*/ 1065236 h 1441162"/>
                  <a:gd name="connsiteX1271" fmla="*/ 254414 w 744811"/>
                  <a:gd name="connsiteY1271" fmla="*/ 1076981 h 1441162"/>
                  <a:gd name="connsiteX1272" fmla="*/ 244507 w 744811"/>
                  <a:gd name="connsiteY1272" fmla="*/ 1086454 h 1441162"/>
                  <a:gd name="connsiteX1273" fmla="*/ 239846 w 744811"/>
                  <a:gd name="connsiteY1273" fmla="*/ 1077361 h 1441162"/>
                  <a:gd name="connsiteX1274" fmla="*/ 239845 w 744811"/>
                  <a:gd name="connsiteY1274" fmla="*/ 1077361 h 1441162"/>
                  <a:gd name="connsiteX1275" fmla="*/ 244507 w 744811"/>
                  <a:gd name="connsiteY1275" fmla="*/ 1086455 h 1441162"/>
                  <a:gd name="connsiteX1276" fmla="*/ 258493 w 744811"/>
                  <a:gd name="connsiteY1276" fmla="*/ 1065235 h 1441162"/>
                  <a:gd name="connsiteX1277" fmla="*/ 600577 w 744811"/>
                  <a:gd name="connsiteY1277" fmla="*/ 1063431 h 1441162"/>
                  <a:gd name="connsiteX1278" fmla="*/ 600577 w 744811"/>
                  <a:gd name="connsiteY1278" fmla="*/ 1063432 h 1441162"/>
                  <a:gd name="connsiteX1279" fmla="*/ 618902 w 744811"/>
                  <a:gd name="connsiteY1279" fmla="*/ 1064950 h 1441162"/>
                  <a:gd name="connsiteX1280" fmla="*/ 618903 w 744811"/>
                  <a:gd name="connsiteY1280" fmla="*/ 1064949 h 1441162"/>
                  <a:gd name="connsiteX1281" fmla="*/ 600577 w 744811"/>
                  <a:gd name="connsiteY1281" fmla="*/ 1063431 h 1441162"/>
                  <a:gd name="connsiteX1282" fmla="*/ 586074 w 744811"/>
                  <a:gd name="connsiteY1282" fmla="*/ 1060818 h 1441162"/>
                  <a:gd name="connsiteX1283" fmla="*/ 586838 w 744811"/>
                  <a:gd name="connsiteY1283" fmla="*/ 1066337 h 1441162"/>
                  <a:gd name="connsiteX1284" fmla="*/ 592570 w 744811"/>
                  <a:gd name="connsiteY1284" fmla="*/ 1069573 h 1441162"/>
                  <a:gd name="connsiteX1285" fmla="*/ 596009 w 744811"/>
                  <a:gd name="connsiteY1285" fmla="*/ 1073951 h 1441162"/>
                  <a:gd name="connsiteX1286" fmla="*/ 596009 w 744811"/>
                  <a:gd name="connsiteY1286" fmla="*/ 1073950 h 1441162"/>
                  <a:gd name="connsiteX1287" fmla="*/ 586838 w 744811"/>
                  <a:gd name="connsiteY1287" fmla="*/ 1066336 h 1441162"/>
                  <a:gd name="connsiteX1288" fmla="*/ 631235 w 744811"/>
                  <a:gd name="connsiteY1288" fmla="*/ 1060624 h 1441162"/>
                  <a:gd name="connsiteX1289" fmla="*/ 629700 w 744811"/>
                  <a:gd name="connsiteY1289" fmla="*/ 1075837 h 1441162"/>
                  <a:gd name="connsiteX1290" fmla="*/ 629700 w 744811"/>
                  <a:gd name="connsiteY1290" fmla="*/ 1075838 h 1441162"/>
                  <a:gd name="connsiteX1291" fmla="*/ 631235 w 744811"/>
                  <a:gd name="connsiteY1291" fmla="*/ 1060625 h 1441162"/>
                  <a:gd name="connsiteX1292" fmla="*/ 493816 w 744811"/>
                  <a:gd name="connsiteY1292" fmla="*/ 1060313 h 1441162"/>
                  <a:gd name="connsiteX1293" fmla="*/ 493816 w 744811"/>
                  <a:gd name="connsiteY1293" fmla="*/ 1060314 h 1441162"/>
                  <a:gd name="connsiteX1294" fmla="*/ 498404 w 744811"/>
                  <a:gd name="connsiteY1294" fmla="*/ 1063377 h 1441162"/>
                  <a:gd name="connsiteX1295" fmla="*/ 509107 w 744811"/>
                  <a:gd name="connsiteY1295" fmla="*/ 1075629 h 1441162"/>
                  <a:gd name="connsiteX1296" fmla="*/ 509107 w 744811"/>
                  <a:gd name="connsiteY1296" fmla="*/ 1075628 h 1441162"/>
                  <a:gd name="connsiteX1297" fmla="*/ 498404 w 744811"/>
                  <a:gd name="connsiteY1297" fmla="*/ 1063376 h 1441162"/>
                  <a:gd name="connsiteX1298" fmla="*/ 493816 w 744811"/>
                  <a:gd name="connsiteY1298" fmla="*/ 1060313 h 1441162"/>
                  <a:gd name="connsiteX1299" fmla="*/ 162264 w 744811"/>
                  <a:gd name="connsiteY1299" fmla="*/ 1059047 h 1441162"/>
                  <a:gd name="connsiteX1300" fmla="*/ 162074 w 744811"/>
                  <a:gd name="connsiteY1300" fmla="*/ 1064729 h 1441162"/>
                  <a:gd name="connsiteX1301" fmla="*/ 162265 w 744811"/>
                  <a:gd name="connsiteY1301" fmla="*/ 1059047 h 1441162"/>
                  <a:gd name="connsiteX1302" fmla="*/ 672702 w 744811"/>
                  <a:gd name="connsiteY1302" fmla="*/ 1055590 h 1441162"/>
                  <a:gd name="connsiteX1303" fmla="*/ 669594 w 744811"/>
                  <a:gd name="connsiteY1303" fmla="*/ 1067936 h 1441162"/>
                  <a:gd name="connsiteX1304" fmla="*/ 657163 w 744811"/>
                  <a:gd name="connsiteY1304" fmla="*/ 1075652 h 1441162"/>
                  <a:gd name="connsiteX1305" fmla="*/ 657164 w 744811"/>
                  <a:gd name="connsiteY1305" fmla="*/ 1075652 h 1441162"/>
                  <a:gd name="connsiteX1306" fmla="*/ 669594 w 744811"/>
                  <a:gd name="connsiteY1306" fmla="*/ 1067937 h 1441162"/>
                  <a:gd name="connsiteX1307" fmla="*/ 672702 w 744811"/>
                  <a:gd name="connsiteY1307" fmla="*/ 1055591 h 1441162"/>
                  <a:gd name="connsiteX1308" fmla="*/ 675810 w 744811"/>
                  <a:gd name="connsiteY1308" fmla="*/ 1060221 h 1441162"/>
                  <a:gd name="connsiteX1309" fmla="*/ 675810 w 744811"/>
                  <a:gd name="connsiteY1309" fmla="*/ 1060220 h 1441162"/>
                  <a:gd name="connsiteX1310" fmla="*/ 672702 w 744811"/>
                  <a:gd name="connsiteY1310" fmla="*/ 1055590 h 1441162"/>
                  <a:gd name="connsiteX1311" fmla="*/ 554979 w 744811"/>
                  <a:gd name="connsiteY1311" fmla="*/ 1054186 h 1441162"/>
                  <a:gd name="connsiteX1312" fmla="*/ 524876 w 744811"/>
                  <a:gd name="connsiteY1312" fmla="*/ 1071417 h 1441162"/>
                  <a:gd name="connsiteX1313" fmla="*/ 517044 w 744811"/>
                  <a:gd name="connsiteY1313" fmla="*/ 1079907 h 1441162"/>
                  <a:gd name="connsiteX1314" fmla="*/ 517044 w 744811"/>
                  <a:gd name="connsiteY1314" fmla="*/ 1079908 h 1441162"/>
                  <a:gd name="connsiteX1315" fmla="*/ 524876 w 744811"/>
                  <a:gd name="connsiteY1315" fmla="*/ 1071418 h 1441162"/>
                  <a:gd name="connsiteX1316" fmla="*/ 554979 w 744811"/>
                  <a:gd name="connsiteY1316" fmla="*/ 1054187 h 1441162"/>
                  <a:gd name="connsiteX1317" fmla="*/ 564153 w 744811"/>
                  <a:gd name="connsiteY1317" fmla="*/ 1061845 h 1441162"/>
                  <a:gd name="connsiteX1318" fmla="*/ 573328 w 744811"/>
                  <a:gd name="connsiteY1318" fmla="*/ 1058782 h 1441162"/>
                  <a:gd name="connsiteX1319" fmla="*/ 573328 w 744811"/>
                  <a:gd name="connsiteY1319" fmla="*/ 1058781 h 1441162"/>
                  <a:gd name="connsiteX1320" fmla="*/ 564153 w 744811"/>
                  <a:gd name="connsiteY1320" fmla="*/ 1061844 h 1441162"/>
                  <a:gd name="connsiteX1321" fmla="*/ 554979 w 744811"/>
                  <a:gd name="connsiteY1321" fmla="*/ 1054186 h 1441162"/>
                  <a:gd name="connsiteX1322" fmla="*/ 637374 w 744811"/>
                  <a:gd name="connsiteY1322" fmla="*/ 1053018 h 1441162"/>
                  <a:gd name="connsiteX1323" fmla="*/ 635839 w 744811"/>
                  <a:gd name="connsiteY1323" fmla="*/ 1065188 h 1441162"/>
                  <a:gd name="connsiteX1324" fmla="*/ 634305 w 744811"/>
                  <a:gd name="connsiteY1324" fmla="*/ 1072795 h 1441162"/>
                  <a:gd name="connsiteX1325" fmla="*/ 631235 w 744811"/>
                  <a:gd name="connsiteY1325" fmla="*/ 1072795 h 1441162"/>
                  <a:gd name="connsiteX1326" fmla="*/ 631235 w 744811"/>
                  <a:gd name="connsiteY1326" fmla="*/ 1072796 h 1441162"/>
                  <a:gd name="connsiteX1327" fmla="*/ 634305 w 744811"/>
                  <a:gd name="connsiteY1327" fmla="*/ 1072796 h 1441162"/>
                  <a:gd name="connsiteX1328" fmla="*/ 635839 w 744811"/>
                  <a:gd name="connsiteY1328" fmla="*/ 1065189 h 1441162"/>
                  <a:gd name="connsiteX1329" fmla="*/ 637374 w 744811"/>
                  <a:gd name="connsiteY1329" fmla="*/ 1053019 h 1441162"/>
                  <a:gd name="connsiteX1330" fmla="*/ 640444 w 744811"/>
                  <a:gd name="connsiteY1330" fmla="*/ 1074317 h 1441162"/>
                  <a:gd name="connsiteX1331" fmla="*/ 640444 w 744811"/>
                  <a:gd name="connsiteY1331" fmla="*/ 1074316 h 1441162"/>
                  <a:gd name="connsiteX1332" fmla="*/ 637374 w 744811"/>
                  <a:gd name="connsiteY1332" fmla="*/ 1053018 h 1441162"/>
                  <a:gd name="connsiteX1333" fmla="*/ 391597 w 744811"/>
                  <a:gd name="connsiteY1333" fmla="*/ 1053018 h 1441162"/>
                  <a:gd name="connsiteX1334" fmla="*/ 393891 w 744811"/>
                  <a:gd name="connsiteY1334" fmla="*/ 1063456 h 1441162"/>
                  <a:gd name="connsiteX1335" fmla="*/ 395555 w 744811"/>
                  <a:gd name="connsiteY1335" fmla="*/ 1070200 h 1441162"/>
                  <a:gd name="connsiteX1336" fmla="*/ 395555 w 744811"/>
                  <a:gd name="connsiteY1336" fmla="*/ 1070199 h 1441162"/>
                  <a:gd name="connsiteX1337" fmla="*/ 393891 w 744811"/>
                  <a:gd name="connsiteY1337" fmla="*/ 1063455 h 1441162"/>
                  <a:gd name="connsiteX1338" fmla="*/ 391597 w 744811"/>
                  <a:gd name="connsiteY1338" fmla="*/ 1053018 h 1441162"/>
                  <a:gd name="connsiteX1339" fmla="*/ 605158 w 744811"/>
                  <a:gd name="connsiteY1339" fmla="*/ 1052804 h 1441162"/>
                  <a:gd name="connsiteX1340" fmla="*/ 606686 w 744811"/>
                  <a:gd name="connsiteY1340" fmla="*/ 1055841 h 1441162"/>
                  <a:gd name="connsiteX1341" fmla="*/ 626537 w 744811"/>
                  <a:gd name="connsiteY1341" fmla="*/ 1055841 h 1441162"/>
                  <a:gd name="connsiteX1342" fmla="*/ 626539 w 744811"/>
                  <a:gd name="connsiteY1342" fmla="*/ 1055840 h 1441162"/>
                  <a:gd name="connsiteX1343" fmla="*/ 606686 w 744811"/>
                  <a:gd name="connsiteY1343" fmla="*/ 1055840 h 1441162"/>
                  <a:gd name="connsiteX1344" fmla="*/ 605159 w 744811"/>
                  <a:gd name="connsiteY1344" fmla="*/ 1052804 h 1441162"/>
                  <a:gd name="connsiteX1345" fmla="*/ 163407 w 744811"/>
                  <a:gd name="connsiteY1345" fmla="*/ 1052604 h 1441162"/>
                  <a:gd name="connsiteX1346" fmla="*/ 163407 w 744811"/>
                  <a:gd name="connsiteY1346" fmla="*/ 1052605 h 1441162"/>
                  <a:gd name="connsiteX1347" fmla="*/ 166643 w 744811"/>
                  <a:gd name="connsiteY1347" fmla="*/ 1063214 h 1441162"/>
                  <a:gd name="connsiteX1348" fmla="*/ 166643 w 744811"/>
                  <a:gd name="connsiteY1348" fmla="*/ 1063214 h 1441162"/>
                  <a:gd name="connsiteX1349" fmla="*/ 121582 w 744811"/>
                  <a:gd name="connsiteY1349" fmla="*/ 1050159 h 1441162"/>
                  <a:gd name="connsiteX1350" fmla="*/ 120627 w 744811"/>
                  <a:gd name="connsiteY1350" fmla="*/ 1055678 h 1441162"/>
                  <a:gd name="connsiteX1351" fmla="*/ 108399 w 744811"/>
                  <a:gd name="connsiteY1351" fmla="*/ 1063291 h 1441162"/>
                  <a:gd name="connsiteX1352" fmla="*/ 108400 w 744811"/>
                  <a:gd name="connsiteY1352" fmla="*/ 1063292 h 1441162"/>
                  <a:gd name="connsiteX1353" fmla="*/ 113940 w 744811"/>
                  <a:gd name="connsiteY1353" fmla="*/ 1058915 h 1441162"/>
                  <a:gd name="connsiteX1354" fmla="*/ 120627 w 744811"/>
                  <a:gd name="connsiteY1354" fmla="*/ 1055679 h 1441162"/>
                  <a:gd name="connsiteX1355" fmla="*/ 121583 w 744811"/>
                  <a:gd name="connsiteY1355" fmla="*/ 1050159 h 1441162"/>
                  <a:gd name="connsiteX1356" fmla="*/ 145322 w 744811"/>
                  <a:gd name="connsiteY1356" fmla="*/ 1049573 h 1441162"/>
                  <a:gd name="connsiteX1357" fmla="*/ 145322 w 744811"/>
                  <a:gd name="connsiteY1357" fmla="*/ 1049573 h 1441162"/>
                  <a:gd name="connsiteX1358" fmla="*/ 171212 w 744811"/>
                  <a:gd name="connsiteY1358" fmla="*/ 1070793 h 1441162"/>
                  <a:gd name="connsiteX1359" fmla="*/ 174258 w 744811"/>
                  <a:gd name="connsiteY1359" fmla="*/ 1070793 h 1441162"/>
                  <a:gd name="connsiteX1360" fmla="*/ 174258 w 744811"/>
                  <a:gd name="connsiteY1360" fmla="*/ 1070792 h 1441162"/>
                  <a:gd name="connsiteX1361" fmla="*/ 171212 w 744811"/>
                  <a:gd name="connsiteY1361" fmla="*/ 1070792 h 1441162"/>
                  <a:gd name="connsiteX1362" fmla="*/ 155983 w 744811"/>
                  <a:gd name="connsiteY1362" fmla="*/ 1061887 h 1441162"/>
                  <a:gd name="connsiteX1363" fmla="*/ 67317 w 744811"/>
                  <a:gd name="connsiteY1363" fmla="*/ 1048054 h 1441162"/>
                  <a:gd name="connsiteX1364" fmla="*/ 65787 w 744811"/>
                  <a:gd name="connsiteY1364" fmla="*/ 1064792 h 1441162"/>
                  <a:gd name="connsiteX1365" fmla="*/ 56608 w 744811"/>
                  <a:gd name="connsiteY1365" fmla="*/ 1072400 h 1441162"/>
                  <a:gd name="connsiteX1366" fmla="*/ 56608 w 744811"/>
                  <a:gd name="connsiteY1366" fmla="*/ 1072401 h 1441162"/>
                  <a:gd name="connsiteX1367" fmla="*/ 65787 w 744811"/>
                  <a:gd name="connsiteY1367" fmla="*/ 1064793 h 1441162"/>
                  <a:gd name="connsiteX1368" fmla="*/ 67317 w 744811"/>
                  <a:gd name="connsiteY1368" fmla="*/ 1048054 h 1441162"/>
                  <a:gd name="connsiteX1369" fmla="*/ 319579 w 744811"/>
                  <a:gd name="connsiteY1369" fmla="*/ 1047874 h 1441162"/>
                  <a:gd name="connsiteX1370" fmla="*/ 325688 w 744811"/>
                  <a:gd name="connsiteY1370" fmla="*/ 1055510 h 1441162"/>
                  <a:gd name="connsiteX1371" fmla="*/ 331797 w 744811"/>
                  <a:gd name="connsiteY1371" fmla="*/ 1058564 h 1441162"/>
                  <a:gd name="connsiteX1372" fmla="*/ 331797 w 744811"/>
                  <a:gd name="connsiteY1372" fmla="*/ 1058563 h 1441162"/>
                  <a:gd name="connsiteX1373" fmla="*/ 325688 w 744811"/>
                  <a:gd name="connsiteY1373" fmla="*/ 1055509 h 1441162"/>
                  <a:gd name="connsiteX1374" fmla="*/ 319580 w 744811"/>
                  <a:gd name="connsiteY1374" fmla="*/ 1047875 h 1441162"/>
                  <a:gd name="connsiteX1375" fmla="*/ 18647 w 744811"/>
                  <a:gd name="connsiteY1375" fmla="*/ 1046588 h 1441162"/>
                  <a:gd name="connsiteX1376" fmla="*/ 18647 w 744811"/>
                  <a:gd name="connsiteY1376" fmla="*/ 1046590 h 1441162"/>
                  <a:gd name="connsiteX1377" fmla="*/ 27834 w 744811"/>
                  <a:gd name="connsiteY1377" fmla="*/ 1057268 h 1441162"/>
                  <a:gd name="connsiteX1378" fmla="*/ 29364 w 744811"/>
                  <a:gd name="connsiteY1378" fmla="*/ 1067947 h 1441162"/>
                  <a:gd name="connsiteX1379" fmla="*/ 40081 w 744811"/>
                  <a:gd name="connsiteY1379" fmla="*/ 1096933 h 1441162"/>
                  <a:gd name="connsiteX1380" fmla="*/ 50798 w 744811"/>
                  <a:gd name="connsiteY1380" fmla="*/ 1115240 h 1441162"/>
                  <a:gd name="connsiteX1381" fmla="*/ 50798 w 744811"/>
                  <a:gd name="connsiteY1381" fmla="*/ 1115239 h 1441162"/>
                  <a:gd name="connsiteX1382" fmla="*/ 40081 w 744811"/>
                  <a:gd name="connsiteY1382" fmla="*/ 1096932 h 1441162"/>
                  <a:gd name="connsiteX1383" fmla="*/ 29364 w 744811"/>
                  <a:gd name="connsiteY1383" fmla="*/ 1067946 h 1441162"/>
                  <a:gd name="connsiteX1384" fmla="*/ 27834 w 744811"/>
                  <a:gd name="connsiteY1384" fmla="*/ 1057267 h 1441162"/>
                  <a:gd name="connsiteX1385" fmla="*/ 18647 w 744811"/>
                  <a:gd name="connsiteY1385" fmla="*/ 1046588 h 1441162"/>
                  <a:gd name="connsiteX1386" fmla="*/ 96258 w 744811"/>
                  <a:gd name="connsiteY1386" fmla="*/ 1046574 h 1441162"/>
                  <a:gd name="connsiteX1387" fmla="*/ 84027 w 744811"/>
                  <a:gd name="connsiteY1387" fmla="*/ 1048102 h 1441162"/>
                  <a:gd name="connsiteX1388" fmla="*/ 84028 w 744811"/>
                  <a:gd name="connsiteY1388" fmla="*/ 1048103 h 1441162"/>
                  <a:gd name="connsiteX1389" fmla="*/ 96261 w 744811"/>
                  <a:gd name="connsiteY1389" fmla="*/ 1046574 h 1441162"/>
                  <a:gd name="connsiteX1390" fmla="*/ 632648 w 744811"/>
                  <a:gd name="connsiteY1390" fmla="*/ 1045212 h 1441162"/>
                  <a:gd name="connsiteX1391" fmla="*/ 622721 w 744811"/>
                  <a:gd name="connsiteY1391" fmla="*/ 1047110 h 1441162"/>
                  <a:gd name="connsiteX1392" fmla="*/ 618811 w 744811"/>
                  <a:gd name="connsiteY1392" fmla="*/ 1046960 h 1441162"/>
                  <a:gd name="connsiteX1393" fmla="*/ 618811 w 744811"/>
                  <a:gd name="connsiteY1393" fmla="*/ 1046961 h 1441162"/>
                  <a:gd name="connsiteX1394" fmla="*/ 622721 w 744811"/>
                  <a:gd name="connsiteY1394" fmla="*/ 1047111 h 1441162"/>
                  <a:gd name="connsiteX1395" fmla="*/ 632646 w 744811"/>
                  <a:gd name="connsiteY1395" fmla="*/ 1045214 h 1441162"/>
                  <a:gd name="connsiteX1396" fmla="*/ 393067 w 744811"/>
                  <a:gd name="connsiteY1396" fmla="*/ 1043620 h 1441162"/>
                  <a:gd name="connsiteX1397" fmla="*/ 416031 w 744811"/>
                  <a:gd name="connsiteY1397" fmla="*/ 1062020 h 1441162"/>
                  <a:gd name="connsiteX1398" fmla="*/ 416031 w 744811"/>
                  <a:gd name="connsiteY1398" fmla="*/ 1062019 h 1441162"/>
                  <a:gd name="connsiteX1399" fmla="*/ 402252 w 744811"/>
                  <a:gd name="connsiteY1399" fmla="*/ 1055694 h 1441162"/>
                  <a:gd name="connsiteX1400" fmla="*/ 393068 w 744811"/>
                  <a:gd name="connsiteY1400" fmla="*/ 1043620 h 1441162"/>
                  <a:gd name="connsiteX1401" fmla="*/ 675810 w 744811"/>
                  <a:gd name="connsiteY1401" fmla="*/ 1043373 h 1441162"/>
                  <a:gd name="connsiteX1402" fmla="*/ 668211 w 744811"/>
                  <a:gd name="connsiteY1402" fmla="*/ 1048196 h 1441162"/>
                  <a:gd name="connsiteX1403" fmla="*/ 659092 w 744811"/>
                  <a:gd name="connsiteY1403" fmla="*/ 1044980 h 1441162"/>
                  <a:gd name="connsiteX1404" fmla="*/ 659092 w 744811"/>
                  <a:gd name="connsiteY1404" fmla="*/ 1044981 h 1441162"/>
                  <a:gd name="connsiteX1405" fmla="*/ 668211 w 744811"/>
                  <a:gd name="connsiteY1405" fmla="*/ 1048197 h 1441162"/>
                  <a:gd name="connsiteX1406" fmla="*/ 675809 w 744811"/>
                  <a:gd name="connsiteY1406" fmla="*/ 1043375 h 1441162"/>
                  <a:gd name="connsiteX1407" fmla="*/ 243362 w 744811"/>
                  <a:gd name="connsiteY1407" fmla="*/ 1043305 h 1441162"/>
                  <a:gd name="connsiteX1408" fmla="*/ 232772 w 744811"/>
                  <a:gd name="connsiteY1408" fmla="*/ 1047873 h 1441162"/>
                  <a:gd name="connsiteX1409" fmla="*/ 232772 w 744811"/>
                  <a:gd name="connsiteY1409" fmla="*/ 1047874 h 1441162"/>
                  <a:gd name="connsiteX1410" fmla="*/ 243363 w 744811"/>
                  <a:gd name="connsiteY1410" fmla="*/ 1043305 h 1441162"/>
                  <a:gd name="connsiteX1411" fmla="*/ 617205 w 744811"/>
                  <a:gd name="connsiteY1411" fmla="*/ 1043245 h 1441162"/>
                  <a:gd name="connsiteX1412" fmla="*/ 618967 w 744811"/>
                  <a:gd name="connsiteY1412" fmla="*/ 1046497 h 1441162"/>
                  <a:gd name="connsiteX1413" fmla="*/ 618967 w 744811"/>
                  <a:gd name="connsiteY1413" fmla="*/ 1046496 h 1441162"/>
                  <a:gd name="connsiteX1414" fmla="*/ 617206 w 744811"/>
                  <a:gd name="connsiteY1414" fmla="*/ 1043245 h 1441162"/>
                  <a:gd name="connsiteX1415" fmla="*/ 275211 w 744811"/>
                  <a:gd name="connsiteY1415" fmla="*/ 1042321 h 1441162"/>
                  <a:gd name="connsiteX1416" fmla="*/ 270630 w 744811"/>
                  <a:gd name="connsiteY1416" fmla="*/ 1052959 h 1441162"/>
                  <a:gd name="connsiteX1417" fmla="*/ 258412 w 744811"/>
                  <a:gd name="connsiteY1417" fmla="*/ 1055998 h 1441162"/>
                  <a:gd name="connsiteX1418" fmla="*/ 250777 w 744811"/>
                  <a:gd name="connsiteY1418" fmla="*/ 1046880 h 1441162"/>
                  <a:gd name="connsiteX1419" fmla="*/ 250776 w 744811"/>
                  <a:gd name="connsiteY1419" fmla="*/ 1046880 h 1441162"/>
                  <a:gd name="connsiteX1420" fmla="*/ 258412 w 744811"/>
                  <a:gd name="connsiteY1420" fmla="*/ 1055999 h 1441162"/>
                  <a:gd name="connsiteX1421" fmla="*/ 270630 w 744811"/>
                  <a:gd name="connsiteY1421" fmla="*/ 1052960 h 1441162"/>
                  <a:gd name="connsiteX1422" fmla="*/ 275211 w 744811"/>
                  <a:gd name="connsiteY1422" fmla="*/ 1042321 h 1441162"/>
                  <a:gd name="connsiteX1423" fmla="*/ 320866 w 744811"/>
                  <a:gd name="connsiteY1423" fmla="*/ 1041959 h 1441162"/>
                  <a:gd name="connsiteX1424" fmla="*/ 320865 w 744811"/>
                  <a:gd name="connsiteY1424" fmla="*/ 1041959 h 1441162"/>
                  <a:gd name="connsiteX1425" fmla="*/ 327295 w 744811"/>
                  <a:gd name="connsiteY1425" fmla="*/ 1046588 h 1441162"/>
                  <a:gd name="connsiteX1426" fmla="*/ 327295 w 744811"/>
                  <a:gd name="connsiteY1426" fmla="*/ 1046587 h 1441162"/>
                  <a:gd name="connsiteX1427" fmla="*/ 652464 w 744811"/>
                  <a:gd name="connsiteY1427" fmla="*/ 1039208 h 1441162"/>
                  <a:gd name="connsiteX1428" fmla="*/ 652464 w 744811"/>
                  <a:gd name="connsiteY1428" fmla="*/ 1039208 h 1441162"/>
                  <a:gd name="connsiteX1429" fmla="*/ 653997 w 744811"/>
                  <a:gd name="connsiteY1429" fmla="*/ 1049892 h 1441162"/>
                  <a:gd name="connsiteX1430" fmla="*/ 155982 w 744811"/>
                  <a:gd name="connsiteY1430" fmla="*/ 1037447 h 1441162"/>
                  <a:gd name="connsiteX1431" fmla="*/ 155982 w 744811"/>
                  <a:gd name="connsiteY1431" fmla="*/ 1037448 h 1441162"/>
                  <a:gd name="connsiteX1432" fmla="*/ 159028 w 744811"/>
                  <a:gd name="connsiteY1432" fmla="*/ 1037448 h 1441162"/>
                  <a:gd name="connsiteX1433" fmla="*/ 159028 w 744811"/>
                  <a:gd name="connsiteY1433" fmla="*/ 1037447 h 1441162"/>
                  <a:gd name="connsiteX1434" fmla="*/ 76380 w 744811"/>
                  <a:gd name="connsiteY1434" fmla="*/ 1037399 h 1441162"/>
                  <a:gd name="connsiteX1435" fmla="*/ 76382 w 744811"/>
                  <a:gd name="connsiteY1435" fmla="*/ 1037400 h 1441162"/>
                  <a:gd name="connsiteX1436" fmla="*/ 90144 w 744811"/>
                  <a:gd name="connsiteY1436" fmla="*/ 1037400 h 1441162"/>
                  <a:gd name="connsiteX1437" fmla="*/ 90140 w 744811"/>
                  <a:gd name="connsiteY1437" fmla="*/ 1037399 h 1441162"/>
                  <a:gd name="connsiteX1438" fmla="*/ 617376 w 744811"/>
                  <a:gd name="connsiteY1438" fmla="*/ 1036103 h 1441162"/>
                  <a:gd name="connsiteX1439" fmla="*/ 620430 w 744811"/>
                  <a:gd name="connsiteY1439" fmla="*/ 1039140 h 1441162"/>
                  <a:gd name="connsiteX1440" fmla="*/ 638753 w 744811"/>
                  <a:gd name="connsiteY1440" fmla="*/ 1037623 h 1441162"/>
                  <a:gd name="connsiteX1441" fmla="*/ 638756 w 744811"/>
                  <a:gd name="connsiteY1441" fmla="*/ 1037621 h 1441162"/>
                  <a:gd name="connsiteX1442" fmla="*/ 620430 w 744811"/>
                  <a:gd name="connsiteY1442" fmla="*/ 1039139 h 1441162"/>
                  <a:gd name="connsiteX1443" fmla="*/ 617377 w 744811"/>
                  <a:gd name="connsiteY1443" fmla="*/ 1036103 h 1441162"/>
                  <a:gd name="connsiteX1444" fmla="*/ 619333 w 744811"/>
                  <a:gd name="connsiteY1444" fmla="*/ 1035825 h 1441162"/>
                  <a:gd name="connsiteX1445" fmla="*/ 619225 w 744811"/>
                  <a:gd name="connsiteY1445" fmla="*/ 1035978 h 1441162"/>
                  <a:gd name="connsiteX1446" fmla="*/ 619226 w 744811"/>
                  <a:gd name="connsiteY1446" fmla="*/ 1035979 h 1441162"/>
                  <a:gd name="connsiteX1447" fmla="*/ 619334 w 744811"/>
                  <a:gd name="connsiteY1447" fmla="*/ 1035825 h 1441162"/>
                  <a:gd name="connsiteX1448" fmla="*/ 253953 w 744811"/>
                  <a:gd name="connsiteY1448" fmla="*/ 1032644 h 1441162"/>
                  <a:gd name="connsiteX1449" fmla="*/ 249415 w 744811"/>
                  <a:gd name="connsiteY1449" fmla="*/ 1034167 h 1441162"/>
                  <a:gd name="connsiteX1450" fmla="*/ 244876 w 744811"/>
                  <a:gd name="connsiteY1450" fmla="*/ 1037213 h 1441162"/>
                  <a:gd name="connsiteX1451" fmla="*/ 240337 w 744811"/>
                  <a:gd name="connsiteY1451" fmla="*/ 1040259 h 1441162"/>
                  <a:gd name="connsiteX1452" fmla="*/ 240337 w 744811"/>
                  <a:gd name="connsiteY1452" fmla="*/ 1040260 h 1441162"/>
                  <a:gd name="connsiteX1453" fmla="*/ 244876 w 744811"/>
                  <a:gd name="connsiteY1453" fmla="*/ 1037214 h 1441162"/>
                  <a:gd name="connsiteX1454" fmla="*/ 249415 w 744811"/>
                  <a:gd name="connsiteY1454" fmla="*/ 1034168 h 1441162"/>
                  <a:gd name="connsiteX1455" fmla="*/ 253954 w 744811"/>
                  <a:gd name="connsiteY1455" fmla="*/ 1032645 h 1441162"/>
                  <a:gd name="connsiteX1456" fmla="*/ 716841 w 744811"/>
                  <a:gd name="connsiteY1456" fmla="*/ 1031592 h 1441162"/>
                  <a:gd name="connsiteX1457" fmla="*/ 716460 w 744811"/>
                  <a:gd name="connsiteY1457" fmla="*/ 1033684 h 1441162"/>
                  <a:gd name="connsiteX1458" fmla="*/ 713792 w 744811"/>
                  <a:gd name="connsiteY1458" fmla="*/ 1048332 h 1441162"/>
                  <a:gd name="connsiteX1459" fmla="*/ 703122 w 744811"/>
                  <a:gd name="connsiteY1459" fmla="*/ 1065073 h 1441162"/>
                  <a:gd name="connsiteX1460" fmla="*/ 689402 w 744811"/>
                  <a:gd name="connsiteY1460" fmla="*/ 1100077 h 1441162"/>
                  <a:gd name="connsiteX1461" fmla="*/ 674158 w 744811"/>
                  <a:gd name="connsiteY1461" fmla="*/ 1121384 h 1441162"/>
                  <a:gd name="connsiteX1462" fmla="*/ 674158 w 744811"/>
                  <a:gd name="connsiteY1462" fmla="*/ 1121385 h 1441162"/>
                  <a:gd name="connsiteX1463" fmla="*/ 689402 w 744811"/>
                  <a:gd name="connsiteY1463" fmla="*/ 1100078 h 1441162"/>
                  <a:gd name="connsiteX1464" fmla="*/ 703122 w 744811"/>
                  <a:gd name="connsiteY1464" fmla="*/ 1065074 h 1441162"/>
                  <a:gd name="connsiteX1465" fmla="*/ 713792 w 744811"/>
                  <a:gd name="connsiteY1465" fmla="*/ 1048333 h 1441162"/>
                  <a:gd name="connsiteX1466" fmla="*/ 716841 w 744811"/>
                  <a:gd name="connsiteY1466" fmla="*/ 1031592 h 1441162"/>
                  <a:gd name="connsiteX1467" fmla="*/ 614724 w 744811"/>
                  <a:gd name="connsiteY1467" fmla="*/ 1031482 h 1441162"/>
                  <a:gd name="connsiteX1468" fmla="*/ 612794 w 744811"/>
                  <a:gd name="connsiteY1468" fmla="*/ 1034205 h 1441162"/>
                  <a:gd name="connsiteX1469" fmla="*/ 609740 w 744811"/>
                  <a:gd name="connsiteY1469" fmla="*/ 1043694 h 1441162"/>
                  <a:gd name="connsiteX1470" fmla="*/ 591414 w 744811"/>
                  <a:gd name="connsiteY1470" fmla="*/ 1060394 h 1441162"/>
                  <a:gd name="connsiteX1471" fmla="*/ 591414 w 744811"/>
                  <a:gd name="connsiteY1471" fmla="*/ 1060395 h 1441162"/>
                  <a:gd name="connsiteX1472" fmla="*/ 600577 w 744811"/>
                  <a:gd name="connsiteY1472" fmla="*/ 1052045 h 1441162"/>
                  <a:gd name="connsiteX1473" fmla="*/ 609740 w 744811"/>
                  <a:gd name="connsiteY1473" fmla="*/ 1043695 h 1441162"/>
                  <a:gd name="connsiteX1474" fmla="*/ 612794 w 744811"/>
                  <a:gd name="connsiteY1474" fmla="*/ 1034206 h 1441162"/>
                  <a:gd name="connsiteX1475" fmla="*/ 614724 w 744811"/>
                  <a:gd name="connsiteY1475" fmla="*/ 1031483 h 1441162"/>
                  <a:gd name="connsiteX1476" fmla="*/ 174257 w 744811"/>
                  <a:gd name="connsiteY1476" fmla="*/ 1031156 h 1441162"/>
                  <a:gd name="connsiteX1477" fmla="*/ 180259 w 744811"/>
                  <a:gd name="connsiteY1477" fmla="*/ 1046355 h 1441162"/>
                  <a:gd name="connsiteX1478" fmla="*/ 183260 w 744811"/>
                  <a:gd name="connsiteY1478" fmla="*/ 1046355 h 1441162"/>
                  <a:gd name="connsiteX1479" fmla="*/ 183260 w 744811"/>
                  <a:gd name="connsiteY1479" fmla="*/ 1046354 h 1441162"/>
                  <a:gd name="connsiteX1480" fmla="*/ 180259 w 744811"/>
                  <a:gd name="connsiteY1480" fmla="*/ 1046354 h 1441162"/>
                  <a:gd name="connsiteX1481" fmla="*/ 174258 w 744811"/>
                  <a:gd name="connsiteY1481" fmla="*/ 1031158 h 1441162"/>
                  <a:gd name="connsiteX1482" fmla="*/ 636535 w 744811"/>
                  <a:gd name="connsiteY1482" fmla="*/ 1030720 h 1441162"/>
                  <a:gd name="connsiteX1483" fmla="*/ 632648 w 744811"/>
                  <a:gd name="connsiteY1483" fmla="*/ 1031927 h 1441162"/>
                  <a:gd name="connsiteX1484" fmla="*/ 626539 w 744811"/>
                  <a:gd name="connsiteY1484" fmla="*/ 1031548 h 1441162"/>
                  <a:gd name="connsiteX1485" fmla="*/ 626539 w 744811"/>
                  <a:gd name="connsiteY1485" fmla="*/ 1031549 h 1441162"/>
                  <a:gd name="connsiteX1486" fmla="*/ 632648 w 744811"/>
                  <a:gd name="connsiteY1486" fmla="*/ 1031928 h 1441162"/>
                  <a:gd name="connsiteX1487" fmla="*/ 636536 w 744811"/>
                  <a:gd name="connsiteY1487" fmla="*/ 1030720 h 1441162"/>
                  <a:gd name="connsiteX1488" fmla="*/ 732084 w 744811"/>
                  <a:gd name="connsiteY1488" fmla="*/ 1030070 h 1441162"/>
                  <a:gd name="connsiteX1489" fmla="*/ 722939 w 744811"/>
                  <a:gd name="connsiteY1489" fmla="*/ 1034635 h 1441162"/>
                  <a:gd name="connsiteX1490" fmla="*/ 716841 w 744811"/>
                  <a:gd name="connsiteY1490" fmla="*/ 1054420 h 1441162"/>
                  <a:gd name="connsiteX1491" fmla="*/ 715317 w 744811"/>
                  <a:gd name="connsiteY1491" fmla="*/ 1057464 h 1441162"/>
                  <a:gd name="connsiteX1492" fmla="*/ 712268 w 744811"/>
                  <a:gd name="connsiteY1492" fmla="*/ 1054420 h 1441162"/>
                  <a:gd name="connsiteX1493" fmla="*/ 712268 w 744811"/>
                  <a:gd name="connsiteY1493" fmla="*/ 1054421 h 1441162"/>
                  <a:gd name="connsiteX1494" fmla="*/ 715317 w 744811"/>
                  <a:gd name="connsiteY1494" fmla="*/ 1057465 h 1441162"/>
                  <a:gd name="connsiteX1495" fmla="*/ 716841 w 744811"/>
                  <a:gd name="connsiteY1495" fmla="*/ 1054421 h 1441162"/>
                  <a:gd name="connsiteX1496" fmla="*/ 722939 w 744811"/>
                  <a:gd name="connsiteY1496" fmla="*/ 1034636 h 1441162"/>
                  <a:gd name="connsiteX1497" fmla="*/ 732085 w 744811"/>
                  <a:gd name="connsiteY1497" fmla="*/ 1030070 h 1441162"/>
                  <a:gd name="connsiteX1498" fmla="*/ 638756 w 744811"/>
                  <a:gd name="connsiteY1498" fmla="*/ 1030030 h 1441162"/>
                  <a:gd name="connsiteX1499" fmla="*/ 637230 w 744811"/>
                  <a:gd name="connsiteY1499" fmla="*/ 1030504 h 1441162"/>
                  <a:gd name="connsiteX1500" fmla="*/ 637230 w 744811"/>
                  <a:gd name="connsiteY1500" fmla="*/ 1030505 h 1441162"/>
                  <a:gd name="connsiteX1501" fmla="*/ 638748 w 744811"/>
                  <a:gd name="connsiteY1501" fmla="*/ 1030034 h 1441162"/>
                  <a:gd name="connsiteX1502" fmla="*/ 160754 w 744811"/>
                  <a:gd name="connsiteY1502" fmla="*/ 1029870 h 1441162"/>
                  <a:gd name="connsiteX1503" fmla="*/ 163755 w 744811"/>
                  <a:gd name="connsiteY1503" fmla="*/ 1039129 h 1441162"/>
                  <a:gd name="connsiteX1504" fmla="*/ 174258 w 744811"/>
                  <a:gd name="connsiteY1504" fmla="*/ 1045302 h 1441162"/>
                  <a:gd name="connsiteX1505" fmla="*/ 174257 w 744811"/>
                  <a:gd name="connsiteY1505" fmla="*/ 1045301 h 1441162"/>
                  <a:gd name="connsiteX1506" fmla="*/ 163755 w 744811"/>
                  <a:gd name="connsiteY1506" fmla="*/ 1039128 h 1441162"/>
                  <a:gd name="connsiteX1507" fmla="*/ 160755 w 744811"/>
                  <a:gd name="connsiteY1507" fmla="*/ 1029871 h 1441162"/>
                  <a:gd name="connsiteX1508" fmla="*/ 658770 w 744811"/>
                  <a:gd name="connsiteY1508" fmla="*/ 1029869 h 1441162"/>
                  <a:gd name="connsiteX1509" fmla="*/ 656359 w 744811"/>
                  <a:gd name="connsiteY1509" fmla="*/ 1032870 h 1441162"/>
                  <a:gd name="connsiteX1510" fmla="*/ 656360 w 744811"/>
                  <a:gd name="connsiteY1510" fmla="*/ 1032870 h 1441162"/>
                  <a:gd name="connsiteX1511" fmla="*/ 658770 w 744811"/>
                  <a:gd name="connsiteY1511" fmla="*/ 1029870 h 1441162"/>
                  <a:gd name="connsiteX1512" fmla="*/ 660378 w 744811"/>
                  <a:gd name="connsiteY1512" fmla="*/ 1032870 h 1441162"/>
                  <a:gd name="connsiteX1513" fmla="*/ 660378 w 744811"/>
                  <a:gd name="connsiteY1513" fmla="*/ 1032870 h 1441162"/>
                  <a:gd name="connsiteX1514" fmla="*/ 658770 w 744811"/>
                  <a:gd name="connsiteY1514" fmla="*/ 1029869 h 1441162"/>
                  <a:gd name="connsiteX1515" fmla="*/ 292222 w 744811"/>
                  <a:gd name="connsiteY1515" fmla="*/ 1028861 h 1441162"/>
                  <a:gd name="connsiteX1516" fmla="*/ 290643 w 744811"/>
                  <a:gd name="connsiteY1516" fmla="*/ 1029869 h 1441162"/>
                  <a:gd name="connsiteX1517" fmla="*/ 290643 w 744811"/>
                  <a:gd name="connsiteY1517" fmla="*/ 1029870 h 1441162"/>
                  <a:gd name="connsiteX1518" fmla="*/ 292222 w 744811"/>
                  <a:gd name="connsiteY1518" fmla="*/ 1028862 h 1441162"/>
                  <a:gd name="connsiteX1519" fmla="*/ 294029 w 744811"/>
                  <a:gd name="connsiteY1519" fmla="*/ 1031334 h 1441162"/>
                  <a:gd name="connsiteX1520" fmla="*/ 304147 w 744811"/>
                  <a:gd name="connsiteY1520" fmla="*/ 1034555 h 1441162"/>
                  <a:gd name="connsiteX1521" fmla="*/ 304146 w 744811"/>
                  <a:gd name="connsiteY1521" fmla="*/ 1034554 h 1441162"/>
                  <a:gd name="connsiteX1522" fmla="*/ 294029 w 744811"/>
                  <a:gd name="connsiteY1522" fmla="*/ 1031333 h 1441162"/>
                  <a:gd name="connsiteX1523" fmla="*/ 73321 w 744811"/>
                  <a:gd name="connsiteY1523" fmla="*/ 1028226 h 1441162"/>
                  <a:gd name="connsiteX1524" fmla="*/ 73323 w 744811"/>
                  <a:gd name="connsiteY1524" fmla="*/ 1028227 h 1441162"/>
                  <a:gd name="connsiteX1525" fmla="*/ 88615 w 744811"/>
                  <a:gd name="connsiteY1525" fmla="*/ 1029756 h 1441162"/>
                  <a:gd name="connsiteX1526" fmla="*/ 88608 w 744811"/>
                  <a:gd name="connsiteY1526" fmla="*/ 1029755 h 1441162"/>
                  <a:gd name="connsiteX1527" fmla="*/ 633068 w 744811"/>
                  <a:gd name="connsiteY1527" fmla="*/ 1027791 h 1441162"/>
                  <a:gd name="connsiteX1528" fmla="*/ 632728 w 744811"/>
                  <a:gd name="connsiteY1528" fmla="*/ 1028326 h 1441162"/>
                  <a:gd name="connsiteX1529" fmla="*/ 632729 w 744811"/>
                  <a:gd name="connsiteY1529" fmla="*/ 1028327 h 1441162"/>
                  <a:gd name="connsiteX1530" fmla="*/ 633069 w 744811"/>
                  <a:gd name="connsiteY1530" fmla="*/ 1027791 h 1441162"/>
                  <a:gd name="connsiteX1531" fmla="*/ 408376 w 744811"/>
                  <a:gd name="connsiteY1531" fmla="*/ 1025220 h 1441162"/>
                  <a:gd name="connsiteX1532" fmla="*/ 406846 w 744811"/>
                  <a:gd name="connsiteY1532" fmla="*/ 1029819 h 1441162"/>
                  <a:gd name="connsiteX1533" fmla="*/ 406846 w 744811"/>
                  <a:gd name="connsiteY1533" fmla="*/ 1029819 h 1441162"/>
                  <a:gd name="connsiteX1534" fmla="*/ 408376 w 744811"/>
                  <a:gd name="connsiteY1534" fmla="*/ 1025220 h 1441162"/>
                  <a:gd name="connsiteX1535" fmla="*/ 637230 w 744811"/>
                  <a:gd name="connsiteY1535" fmla="*/ 1024082 h 1441162"/>
                  <a:gd name="connsiteX1536" fmla="*/ 635047 w 744811"/>
                  <a:gd name="connsiteY1536" fmla="*/ 1025317 h 1441162"/>
                  <a:gd name="connsiteX1537" fmla="*/ 620430 w 744811"/>
                  <a:gd name="connsiteY1537" fmla="*/ 1026993 h 1441162"/>
                  <a:gd name="connsiteX1538" fmla="*/ 615753 w 744811"/>
                  <a:gd name="connsiteY1538" fmla="*/ 1030030 h 1441162"/>
                  <a:gd name="connsiteX1539" fmla="*/ 615715 w 744811"/>
                  <a:gd name="connsiteY1539" fmla="*/ 1030083 h 1441162"/>
                  <a:gd name="connsiteX1540" fmla="*/ 614724 w 744811"/>
                  <a:gd name="connsiteY1540" fmla="*/ 1030083 h 1441162"/>
                  <a:gd name="connsiteX1541" fmla="*/ 614724 w 744811"/>
                  <a:gd name="connsiteY1541" fmla="*/ 1030084 h 1441162"/>
                  <a:gd name="connsiteX1542" fmla="*/ 615715 w 744811"/>
                  <a:gd name="connsiteY1542" fmla="*/ 1030084 h 1441162"/>
                  <a:gd name="connsiteX1543" fmla="*/ 615753 w 744811"/>
                  <a:gd name="connsiteY1543" fmla="*/ 1030031 h 1441162"/>
                  <a:gd name="connsiteX1544" fmla="*/ 620430 w 744811"/>
                  <a:gd name="connsiteY1544" fmla="*/ 1026994 h 1441162"/>
                  <a:gd name="connsiteX1545" fmla="*/ 635047 w 744811"/>
                  <a:gd name="connsiteY1545" fmla="*/ 1025318 h 1441162"/>
                  <a:gd name="connsiteX1546" fmla="*/ 637230 w 744811"/>
                  <a:gd name="connsiteY1546" fmla="*/ 1024083 h 1441162"/>
                  <a:gd name="connsiteX1547" fmla="*/ 298322 w 744811"/>
                  <a:gd name="connsiteY1547" fmla="*/ 1023695 h 1441162"/>
                  <a:gd name="connsiteX1548" fmla="*/ 298280 w 744811"/>
                  <a:gd name="connsiteY1548" fmla="*/ 1023867 h 1441162"/>
                  <a:gd name="connsiteX1549" fmla="*/ 295045 w 744811"/>
                  <a:gd name="connsiteY1549" fmla="*/ 1026886 h 1441162"/>
                  <a:gd name="connsiteX1550" fmla="*/ 295046 w 744811"/>
                  <a:gd name="connsiteY1550" fmla="*/ 1026887 h 1441162"/>
                  <a:gd name="connsiteX1551" fmla="*/ 298280 w 744811"/>
                  <a:gd name="connsiteY1551" fmla="*/ 1023868 h 1441162"/>
                  <a:gd name="connsiteX1552" fmla="*/ 298322 w 744811"/>
                  <a:gd name="connsiteY1552" fmla="*/ 1023696 h 1441162"/>
                  <a:gd name="connsiteX1553" fmla="*/ 299646 w 744811"/>
                  <a:gd name="connsiteY1553" fmla="*/ 1024082 h 1441162"/>
                  <a:gd name="connsiteX1554" fmla="*/ 299646 w 744811"/>
                  <a:gd name="connsiteY1554" fmla="*/ 1024081 h 1441162"/>
                  <a:gd name="connsiteX1555" fmla="*/ 463243 w 744811"/>
                  <a:gd name="connsiteY1555" fmla="*/ 1023594 h 1441162"/>
                  <a:gd name="connsiteX1556" fmla="*/ 458681 w 744811"/>
                  <a:gd name="connsiteY1556" fmla="*/ 1025119 h 1441162"/>
                  <a:gd name="connsiteX1557" fmla="*/ 458681 w 744811"/>
                  <a:gd name="connsiteY1557" fmla="*/ 1025120 h 1441162"/>
                  <a:gd name="connsiteX1558" fmla="*/ 463244 w 744811"/>
                  <a:gd name="connsiteY1558" fmla="*/ 1023595 h 1441162"/>
                  <a:gd name="connsiteX1559" fmla="*/ 151752 w 744811"/>
                  <a:gd name="connsiteY1559" fmla="*/ 1022475 h 1441162"/>
                  <a:gd name="connsiteX1560" fmla="*/ 143714 w 744811"/>
                  <a:gd name="connsiteY1560" fmla="*/ 1040800 h 1441162"/>
                  <a:gd name="connsiteX1561" fmla="*/ 143714 w 744811"/>
                  <a:gd name="connsiteY1561" fmla="*/ 1040801 h 1441162"/>
                  <a:gd name="connsiteX1562" fmla="*/ 151752 w 744811"/>
                  <a:gd name="connsiteY1562" fmla="*/ 1022475 h 1441162"/>
                  <a:gd name="connsiteX1563" fmla="*/ 290643 w 744811"/>
                  <a:gd name="connsiteY1563" fmla="*/ 1022368 h 1441162"/>
                  <a:gd name="connsiteX1564" fmla="*/ 290789 w 744811"/>
                  <a:gd name="connsiteY1564" fmla="*/ 1023319 h 1441162"/>
                  <a:gd name="connsiteX1565" fmla="*/ 290789 w 744811"/>
                  <a:gd name="connsiteY1565" fmla="*/ 1023319 h 1441162"/>
                  <a:gd name="connsiteX1566" fmla="*/ 290643 w 744811"/>
                  <a:gd name="connsiteY1566" fmla="*/ 1022368 h 1441162"/>
                  <a:gd name="connsiteX1567" fmla="*/ 703460 w 744811"/>
                  <a:gd name="connsiteY1567" fmla="*/ 1022154 h 1441162"/>
                  <a:gd name="connsiteX1568" fmla="*/ 703461 w 744811"/>
                  <a:gd name="connsiteY1568" fmla="*/ 1022155 h 1441162"/>
                  <a:gd name="connsiteX1569" fmla="*/ 707960 w 744811"/>
                  <a:gd name="connsiteY1569" fmla="*/ 1022155 h 1441162"/>
                  <a:gd name="connsiteX1570" fmla="*/ 707961 w 744811"/>
                  <a:gd name="connsiteY1570" fmla="*/ 1022154 h 1441162"/>
                  <a:gd name="connsiteX1571" fmla="*/ 452597 w 744811"/>
                  <a:gd name="connsiteY1571" fmla="*/ 1022071 h 1441162"/>
                  <a:gd name="connsiteX1572" fmla="*/ 454118 w 744811"/>
                  <a:gd name="connsiteY1572" fmla="*/ 1023595 h 1441162"/>
                  <a:gd name="connsiteX1573" fmla="*/ 454118 w 744811"/>
                  <a:gd name="connsiteY1573" fmla="*/ 1023594 h 1441162"/>
                  <a:gd name="connsiteX1574" fmla="*/ 452598 w 744811"/>
                  <a:gd name="connsiteY1574" fmla="*/ 1022071 h 1441162"/>
                  <a:gd name="connsiteX1575" fmla="*/ 454118 w 744811"/>
                  <a:gd name="connsiteY1575" fmla="*/ 1022070 h 1441162"/>
                  <a:gd name="connsiteX1576" fmla="*/ 454118 w 744811"/>
                  <a:gd name="connsiteY1576" fmla="*/ 1022071 h 1441162"/>
                  <a:gd name="connsiteX1577" fmla="*/ 458681 w 744811"/>
                  <a:gd name="connsiteY1577" fmla="*/ 1022071 h 1441162"/>
                  <a:gd name="connsiteX1578" fmla="*/ 458681 w 744811"/>
                  <a:gd name="connsiteY1578" fmla="*/ 1022070 h 1441162"/>
                  <a:gd name="connsiteX1579" fmla="*/ 454118 w 744811"/>
                  <a:gd name="connsiteY1579" fmla="*/ 1022070 h 1441162"/>
                  <a:gd name="connsiteX1580" fmla="*/ 29053 w 744811"/>
                  <a:gd name="connsiteY1580" fmla="*/ 1020895 h 1441162"/>
                  <a:gd name="connsiteX1581" fmla="*/ 24683 w 744811"/>
                  <a:gd name="connsiteY1581" fmla="*/ 1024705 h 1441162"/>
                  <a:gd name="connsiteX1582" fmla="*/ 21453 w 744811"/>
                  <a:gd name="connsiteY1582" fmla="*/ 1028514 h 1441162"/>
                  <a:gd name="connsiteX1583" fmla="*/ 21454 w 744811"/>
                  <a:gd name="connsiteY1583" fmla="*/ 1028515 h 1441162"/>
                  <a:gd name="connsiteX1584" fmla="*/ 24683 w 744811"/>
                  <a:gd name="connsiteY1584" fmla="*/ 1024706 h 1441162"/>
                  <a:gd name="connsiteX1585" fmla="*/ 29053 w 744811"/>
                  <a:gd name="connsiteY1585" fmla="*/ 1020896 h 1441162"/>
                  <a:gd name="connsiteX1586" fmla="*/ 293858 w 744811"/>
                  <a:gd name="connsiteY1586" fmla="*/ 1020868 h 1441162"/>
                  <a:gd name="connsiteX1587" fmla="*/ 293858 w 744811"/>
                  <a:gd name="connsiteY1587" fmla="*/ 1020868 h 1441162"/>
                  <a:gd name="connsiteX1588" fmla="*/ 295255 w 744811"/>
                  <a:gd name="connsiteY1588" fmla="*/ 1022180 h 1441162"/>
                  <a:gd name="connsiteX1589" fmla="*/ 295255 w 744811"/>
                  <a:gd name="connsiteY1589" fmla="*/ 1022179 h 1441162"/>
                  <a:gd name="connsiteX1590" fmla="*/ 315077 w 744811"/>
                  <a:gd name="connsiteY1590" fmla="*/ 1020500 h 1441162"/>
                  <a:gd name="connsiteX1591" fmla="*/ 308397 w 744811"/>
                  <a:gd name="connsiteY1591" fmla="*/ 1028698 h 1441162"/>
                  <a:gd name="connsiteX1592" fmla="*/ 307442 w 744811"/>
                  <a:gd name="connsiteY1592" fmla="*/ 1029869 h 1441162"/>
                  <a:gd name="connsiteX1593" fmla="*/ 304388 w 744811"/>
                  <a:gd name="connsiteY1593" fmla="*/ 1026746 h 1441162"/>
                  <a:gd name="connsiteX1594" fmla="*/ 304388 w 744811"/>
                  <a:gd name="connsiteY1594" fmla="*/ 1026747 h 1441162"/>
                  <a:gd name="connsiteX1595" fmla="*/ 307442 w 744811"/>
                  <a:gd name="connsiteY1595" fmla="*/ 1029870 h 1441162"/>
                  <a:gd name="connsiteX1596" fmla="*/ 315078 w 744811"/>
                  <a:gd name="connsiteY1596" fmla="*/ 1020500 h 1441162"/>
                  <a:gd name="connsiteX1597" fmla="*/ 193079 w 744811"/>
                  <a:gd name="connsiteY1597" fmla="*/ 1020336 h 1441162"/>
                  <a:gd name="connsiteX1598" fmla="*/ 193079 w 744811"/>
                  <a:gd name="connsiteY1598" fmla="*/ 1020337 h 1441162"/>
                  <a:gd name="connsiteX1599" fmla="*/ 195564 w 744811"/>
                  <a:gd name="connsiteY1599" fmla="*/ 1030081 h 1441162"/>
                  <a:gd name="connsiteX1600" fmla="*/ 210857 w 744811"/>
                  <a:gd name="connsiteY1600" fmla="*/ 1054536 h 1441162"/>
                  <a:gd name="connsiteX1601" fmla="*/ 212387 w 744811"/>
                  <a:gd name="connsiteY1601" fmla="*/ 1062179 h 1441162"/>
                  <a:gd name="connsiteX1602" fmla="*/ 218504 w 744811"/>
                  <a:gd name="connsiteY1602" fmla="*/ 1063707 h 1441162"/>
                  <a:gd name="connsiteX1603" fmla="*/ 232268 w 744811"/>
                  <a:gd name="connsiteY1603" fmla="*/ 1034666 h 1441162"/>
                  <a:gd name="connsiteX1604" fmla="*/ 242973 w 744811"/>
                  <a:gd name="connsiteY1604" fmla="*/ 1028552 h 1441162"/>
                  <a:gd name="connsiteX1605" fmla="*/ 247561 w 744811"/>
                  <a:gd name="connsiteY1605" fmla="*/ 1022438 h 1441162"/>
                  <a:gd name="connsiteX1606" fmla="*/ 247558 w 744811"/>
                  <a:gd name="connsiteY1606" fmla="*/ 1022441 h 1441162"/>
                  <a:gd name="connsiteX1607" fmla="*/ 242973 w 744811"/>
                  <a:gd name="connsiteY1607" fmla="*/ 1028551 h 1441162"/>
                  <a:gd name="connsiteX1608" fmla="*/ 232268 w 744811"/>
                  <a:gd name="connsiteY1608" fmla="*/ 1034665 h 1441162"/>
                  <a:gd name="connsiteX1609" fmla="*/ 218504 w 744811"/>
                  <a:gd name="connsiteY1609" fmla="*/ 1063706 h 1441162"/>
                  <a:gd name="connsiteX1610" fmla="*/ 212387 w 744811"/>
                  <a:gd name="connsiteY1610" fmla="*/ 1062178 h 1441162"/>
                  <a:gd name="connsiteX1611" fmla="*/ 210857 w 744811"/>
                  <a:gd name="connsiteY1611" fmla="*/ 1054535 h 1441162"/>
                  <a:gd name="connsiteX1612" fmla="*/ 195564 w 744811"/>
                  <a:gd name="connsiteY1612" fmla="*/ 1030080 h 1441162"/>
                  <a:gd name="connsiteX1613" fmla="*/ 215444 w 744811"/>
                  <a:gd name="connsiteY1613" fmla="*/ 1019381 h 1441162"/>
                  <a:gd name="connsiteX1614" fmla="*/ 209328 w 744811"/>
                  <a:gd name="connsiteY1614" fmla="*/ 1022437 h 1441162"/>
                  <a:gd name="connsiteX1615" fmla="*/ 207799 w 744811"/>
                  <a:gd name="connsiteY1615" fmla="*/ 1023966 h 1441162"/>
                  <a:gd name="connsiteX1616" fmla="*/ 207800 w 744811"/>
                  <a:gd name="connsiteY1616" fmla="*/ 1023967 h 1441162"/>
                  <a:gd name="connsiteX1617" fmla="*/ 209328 w 744811"/>
                  <a:gd name="connsiteY1617" fmla="*/ 1022438 h 1441162"/>
                  <a:gd name="connsiteX1618" fmla="*/ 215445 w 744811"/>
                  <a:gd name="connsiteY1618" fmla="*/ 1019381 h 1441162"/>
                  <a:gd name="connsiteX1619" fmla="*/ 258493 w 744811"/>
                  <a:gd name="connsiteY1619" fmla="*/ 1018938 h 1441162"/>
                  <a:gd name="connsiteX1620" fmla="*/ 252441 w 744811"/>
                  <a:gd name="connsiteY1620" fmla="*/ 1031121 h 1441162"/>
                  <a:gd name="connsiteX1621" fmla="*/ 252441 w 744811"/>
                  <a:gd name="connsiteY1621" fmla="*/ 1031122 h 1441162"/>
                  <a:gd name="connsiteX1622" fmla="*/ 258493 w 744811"/>
                  <a:gd name="connsiteY1622" fmla="*/ 1018938 h 1441162"/>
                  <a:gd name="connsiteX1623" fmla="*/ 163602 w 744811"/>
                  <a:gd name="connsiteY1623" fmla="*/ 1018938 h 1441162"/>
                  <a:gd name="connsiteX1624" fmla="*/ 165164 w 744811"/>
                  <a:gd name="connsiteY1624" fmla="*/ 1028101 h 1441162"/>
                  <a:gd name="connsiteX1625" fmla="*/ 169849 w 744811"/>
                  <a:gd name="connsiteY1625" fmla="*/ 1031156 h 1441162"/>
                  <a:gd name="connsiteX1626" fmla="*/ 169849 w 744811"/>
                  <a:gd name="connsiteY1626" fmla="*/ 1031155 h 1441162"/>
                  <a:gd name="connsiteX1627" fmla="*/ 165164 w 744811"/>
                  <a:gd name="connsiteY1627" fmla="*/ 1028100 h 1441162"/>
                  <a:gd name="connsiteX1628" fmla="*/ 163602 w 744811"/>
                  <a:gd name="connsiteY1628" fmla="*/ 1018938 h 1441162"/>
                  <a:gd name="connsiteX1629" fmla="*/ 155637 w 744811"/>
                  <a:gd name="connsiteY1629" fmla="*/ 1018777 h 1441162"/>
                  <a:gd name="connsiteX1630" fmla="*/ 155637 w 744811"/>
                  <a:gd name="connsiteY1630" fmla="*/ 1018778 h 1441162"/>
                  <a:gd name="connsiteX1631" fmla="*/ 158826 w 744811"/>
                  <a:gd name="connsiteY1631" fmla="*/ 1022153 h 1441162"/>
                  <a:gd name="connsiteX1632" fmla="*/ 158826 w 744811"/>
                  <a:gd name="connsiteY1632" fmla="*/ 1022152 h 1441162"/>
                  <a:gd name="connsiteX1633" fmla="*/ 36652 w 744811"/>
                  <a:gd name="connsiteY1633" fmla="*/ 1017849 h 1441162"/>
                  <a:gd name="connsiteX1634" fmla="*/ 42731 w 744811"/>
                  <a:gd name="connsiteY1634" fmla="*/ 1039180 h 1441162"/>
                  <a:gd name="connsiteX1635" fmla="*/ 48811 w 744811"/>
                  <a:gd name="connsiteY1635" fmla="*/ 1065083 h 1441162"/>
                  <a:gd name="connsiteX1636" fmla="*/ 48811 w 744811"/>
                  <a:gd name="connsiteY1636" fmla="*/ 1065082 h 1441162"/>
                  <a:gd name="connsiteX1637" fmla="*/ 42731 w 744811"/>
                  <a:gd name="connsiteY1637" fmla="*/ 1039179 h 1441162"/>
                  <a:gd name="connsiteX1638" fmla="*/ 36652 w 744811"/>
                  <a:gd name="connsiteY1638" fmla="*/ 1017849 h 1441162"/>
                  <a:gd name="connsiteX1639" fmla="*/ 245753 w 744811"/>
                  <a:gd name="connsiteY1639" fmla="*/ 1017652 h 1441162"/>
                  <a:gd name="connsiteX1640" fmla="*/ 244668 w 744811"/>
                  <a:gd name="connsiteY1640" fmla="*/ 1018937 h 1441162"/>
                  <a:gd name="connsiteX1641" fmla="*/ 243583 w 744811"/>
                  <a:gd name="connsiteY1641" fmla="*/ 1018134 h 1441162"/>
                  <a:gd name="connsiteX1642" fmla="*/ 243583 w 744811"/>
                  <a:gd name="connsiteY1642" fmla="*/ 1018135 h 1441162"/>
                  <a:gd name="connsiteX1643" fmla="*/ 244668 w 744811"/>
                  <a:gd name="connsiteY1643" fmla="*/ 1018938 h 1441162"/>
                  <a:gd name="connsiteX1644" fmla="*/ 245753 w 744811"/>
                  <a:gd name="connsiteY1644" fmla="*/ 1017652 h 1441162"/>
                  <a:gd name="connsiteX1645" fmla="*/ 295225 w 744811"/>
                  <a:gd name="connsiteY1645" fmla="*/ 1016366 h 1441162"/>
                  <a:gd name="connsiteX1646" fmla="*/ 295527 w 744811"/>
                  <a:gd name="connsiteY1646" fmla="*/ 1017651 h 1441162"/>
                  <a:gd name="connsiteX1647" fmla="*/ 295527 w 744811"/>
                  <a:gd name="connsiteY1647" fmla="*/ 1017651 h 1441162"/>
                  <a:gd name="connsiteX1648" fmla="*/ 295225 w 744811"/>
                  <a:gd name="connsiteY1648" fmla="*/ 1016366 h 1441162"/>
                  <a:gd name="connsiteX1649" fmla="*/ 279712 w 744811"/>
                  <a:gd name="connsiteY1649" fmla="*/ 1016366 h 1441162"/>
                  <a:gd name="connsiteX1650" fmla="*/ 287348 w 744811"/>
                  <a:gd name="connsiteY1650" fmla="*/ 1022429 h 1441162"/>
                  <a:gd name="connsiteX1651" fmla="*/ 290617 w 744811"/>
                  <a:gd name="connsiteY1651" fmla="*/ 1026668 h 1441162"/>
                  <a:gd name="connsiteX1652" fmla="*/ 291043 w 744811"/>
                  <a:gd name="connsiteY1652" fmla="*/ 1027251 h 1441162"/>
                  <a:gd name="connsiteX1653" fmla="*/ 291043 w 744811"/>
                  <a:gd name="connsiteY1653" fmla="*/ 1027250 h 1441162"/>
                  <a:gd name="connsiteX1654" fmla="*/ 290617 w 744811"/>
                  <a:gd name="connsiteY1654" fmla="*/ 1026667 h 1441162"/>
                  <a:gd name="connsiteX1655" fmla="*/ 287348 w 744811"/>
                  <a:gd name="connsiteY1655" fmla="*/ 1022428 h 1441162"/>
                  <a:gd name="connsiteX1656" fmla="*/ 280667 w 744811"/>
                  <a:gd name="connsiteY1656" fmla="*/ 1017123 h 1441162"/>
                  <a:gd name="connsiteX1657" fmla="*/ 279713 w 744811"/>
                  <a:gd name="connsiteY1657" fmla="*/ 1016366 h 1441162"/>
                  <a:gd name="connsiteX1658" fmla="*/ 649446 w 744811"/>
                  <a:gd name="connsiteY1658" fmla="*/ 1016365 h 1441162"/>
                  <a:gd name="connsiteX1659" fmla="*/ 647919 w 744811"/>
                  <a:gd name="connsiteY1659" fmla="*/ 1017884 h 1441162"/>
                  <a:gd name="connsiteX1660" fmla="*/ 642336 w 744811"/>
                  <a:gd name="connsiteY1660" fmla="*/ 1023364 h 1441162"/>
                  <a:gd name="connsiteX1661" fmla="*/ 637230 w 744811"/>
                  <a:gd name="connsiteY1661" fmla="*/ 1024762 h 1441162"/>
                  <a:gd name="connsiteX1662" fmla="*/ 637230 w 744811"/>
                  <a:gd name="connsiteY1662" fmla="*/ 1024763 h 1441162"/>
                  <a:gd name="connsiteX1663" fmla="*/ 642336 w 744811"/>
                  <a:gd name="connsiteY1663" fmla="*/ 1023365 h 1441162"/>
                  <a:gd name="connsiteX1664" fmla="*/ 647919 w 744811"/>
                  <a:gd name="connsiteY1664" fmla="*/ 1017885 h 1441162"/>
                  <a:gd name="connsiteX1665" fmla="*/ 649440 w 744811"/>
                  <a:gd name="connsiteY1665" fmla="*/ 1016372 h 1441162"/>
                  <a:gd name="connsiteX1666" fmla="*/ 733610 w 744811"/>
                  <a:gd name="connsiteY1666" fmla="*/ 1013328 h 1441162"/>
                  <a:gd name="connsiteX1667" fmla="*/ 725988 w 744811"/>
                  <a:gd name="connsiteY1667" fmla="*/ 1022460 h 1441162"/>
                  <a:gd name="connsiteX1668" fmla="*/ 724463 w 744811"/>
                  <a:gd name="connsiteY1668" fmla="*/ 1030069 h 1441162"/>
                  <a:gd name="connsiteX1669" fmla="*/ 724463 w 744811"/>
                  <a:gd name="connsiteY1669" fmla="*/ 1030069 h 1441162"/>
                  <a:gd name="connsiteX1670" fmla="*/ 725988 w 744811"/>
                  <a:gd name="connsiteY1670" fmla="*/ 1022461 h 1441162"/>
                  <a:gd name="connsiteX1671" fmla="*/ 733610 w 744811"/>
                  <a:gd name="connsiteY1671" fmla="*/ 1013329 h 1441162"/>
                  <a:gd name="connsiteX1672" fmla="*/ 177473 w 744811"/>
                  <a:gd name="connsiteY1672" fmla="*/ 1013151 h 1441162"/>
                  <a:gd name="connsiteX1673" fmla="*/ 192905 w 744811"/>
                  <a:gd name="connsiteY1673" fmla="*/ 1033085 h 1441162"/>
                  <a:gd name="connsiteX1674" fmla="*/ 192905 w 744811"/>
                  <a:gd name="connsiteY1674" fmla="*/ 1033084 h 1441162"/>
                  <a:gd name="connsiteX1675" fmla="*/ 184032 w 744811"/>
                  <a:gd name="connsiteY1675" fmla="*/ 1023693 h 1441162"/>
                  <a:gd name="connsiteX1676" fmla="*/ 177474 w 744811"/>
                  <a:gd name="connsiteY1676" fmla="*/ 1013152 h 1441162"/>
                  <a:gd name="connsiteX1677" fmla="*/ 203211 w 744811"/>
                  <a:gd name="connsiteY1677" fmla="*/ 1011738 h 1441162"/>
                  <a:gd name="connsiteX1678" fmla="*/ 198623 w 744811"/>
                  <a:gd name="connsiteY1678" fmla="*/ 1013266 h 1441162"/>
                  <a:gd name="connsiteX1679" fmla="*/ 198624 w 744811"/>
                  <a:gd name="connsiteY1679" fmla="*/ 1013267 h 1441162"/>
                  <a:gd name="connsiteX1680" fmla="*/ 203211 w 744811"/>
                  <a:gd name="connsiteY1680" fmla="*/ 1011739 h 1441162"/>
                  <a:gd name="connsiteX1681" fmla="*/ 258396 w 744811"/>
                  <a:gd name="connsiteY1681" fmla="*/ 1010787 h 1441162"/>
                  <a:gd name="connsiteX1682" fmla="*/ 257716 w 744811"/>
                  <a:gd name="connsiteY1682" fmla="*/ 1011837 h 1441162"/>
                  <a:gd name="connsiteX1683" fmla="*/ 256778 w 744811"/>
                  <a:gd name="connsiteY1683" fmla="*/ 1011650 h 1441162"/>
                  <a:gd name="connsiteX1684" fmla="*/ 256778 w 744811"/>
                  <a:gd name="connsiteY1684" fmla="*/ 1011651 h 1441162"/>
                  <a:gd name="connsiteX1685" fmla="*/ 257716 w 744811"/>
                  <a:gd name="connsiteY1685" fmla="*/ 1011838 h 1441162"/>
                  <a:gd name="connsiteX1686" fmla="*/ 258396 w 744811"/>
                  <a:gd name="connsiteY1686" fmla="*/ 1010788 h 1441162"/>
                  <a:gd name="connsiteX1687" fmla="*/ 262085 w 744811"/>
                  <a:gd name="connsiteY1687" fmla="*/ 1011977 h 1441162"/>
                  <a:gd name="connsiteX1688" fmla="*/ 262086 w 744811"/>
                  <a:gd name="connsiteY1688" fmla="*/ 1011976 h 1441162"/>
                  <a:gd name="connsiteX1689" fmla="*/ 142107 w 744811"/>
                  <a:gd name="connsiteY1689" fmla="*/ 1010258 h 1441162"/>
                  <a:gd name="connsiteX1690" fmla="*/ 143714 w 744811"/>
                  <a:gd name="connsiteY1690" fmla="*/ 1036220 h 1441162"/>
                  <a:gd name="connsiteX1691" fmla="*/ 143714 w 744811"/>
                  <a:gd name="connsiteY1691" fmla="*/ 1036219 h 1441162"/>
                  <a:gd name="connsiteX1692" fmla="*/ 181974 w 744811"/>
                  <a:gd name="connsiteY1692" fmla="*/ 1010150 h 1441162"/>
                  <a:gd name="connsiteX1693" fmla="*/ 181974 w 744811"/>
                  <a:gd name="connsiteY1693" fmla="*/ 1010151 h 1441162"/>
                  <a:gd name="connsiteX1694" fmla="*/ 189475 w 744811"/>
                  <a:gd name="connsiteY1694" fmla="*/ 1013151 h 1441162"/>
                  <a:gd name="connsiteX1695" fmla="*/ 189475 w 744811"/>
                  <a:gd name="connsiteY1695" fmla="*/ 1013150 h 1441162"/>
                  <a:gd name="connsiteX1696" fmla="*/ 181974 w 744811"/>
                  <a:gd name="connsiteY1696" fmla="*/ 1010150 h 1441162"/>
                  <a:gd name="connsiteX1697" fmla="*/ 350443 w 744811"/>
                  <a:gd name="connsiteY1697" fmla="*/ 1009978 h 1441162"/>
                  <a:gd name="connsiteX1698" fmla="*/ 325757 w 744811"/>
                  <a:gd name="connsiteY1698" fmla="*/ 1016637 h 1441162"/>
                  <a:gd name="connsiteX1699" fmla="*/ 299921 w 744811"/>
                  <a:gd name="connsiteY1699" fmla="*/ 1013022 h 1441162"/>
                  <a:gd name="connsiteX1700" fmla="*/ 274469 w 744811"/>
                  <a:gd name="connsiteY1700" fmla="*/ 1012261 h 1441162"/>
                  <a:gd name="connsiteX1701" fmla="*/ 268791 w 744811"/>
                  <a:gd name="connsiteY1701" fmla="*/ 1012215 h 1441162"/>
                  <a:gd name="connsiteX1702" fmla="*/ 267782 w 744811"/>
                  <a:gd name="connsiteY1702" fmla="*/ 1013279 h 1441162"/>
                  <a:gd name="connsiteX1703" fmla="*/ 266025 w 744811"/>
                  <a:gd name="connsiteY1703" fmla="*/ 1016365 h 1441162"/>
                  <a:gd name="connsiteX1704" fmla="*/ 259780 w 744811"/>
                  <a:gd name="connsiteY1704" fmla="*/ 1013280 h 1441162"/>
                  <a:gd name="connsiteX1705" fmla="*/ 259779 w 744811"/>
                  <a:gd name="connsiteY1705" fmla="*/ 1013280 h 1441162"/>
                  <a:gd name="connsiteX1706" fmla="*/ 266025 w 744811"/>
                  <a:gd name="connsiteY1706" fmla="*/ 1016366 h 1441162"/>
                  <a:gd name="connsiteX1707" fmla="*/ 267782 w 744811"/>
                  <a:gd name="connsiteY1707" fmla="*/ 1013280 h 1441162"/>
                  <a:gd name="connsiteX1708" fmla="*/ 268791 w 744811"/>
                  <a:gd name="connsiteY1708" fmla="*/ 1012216 h 1441162"/>
                  <a:gd name="connsiteX1709" fmla="*/ 274469 w 744811"/>
                  <a:gd name="connsiteY1709" fmla="*/ 1012262 h 1441162"/>
                  <a:gd name="connsiteX1710" fmla="*/ 299921 w 744811"/>
                  <a:gd name="connsiteY1710" fmla="*/ 1013023 h 1441162"/>
                  <a:gd name="connsiteX1711" fmla="*/ 350444 w 744811"/>
                  <a:gd name="connsiteY1711" fmla="*/ 1009979 h 1441162"/>
                  <a:gd name="connsiteX1712" fmla="*/ 201681 w 744811"/>
                  <a:gd name="connsiteY1712" fmla="*/ 1002568 h 1441162"/>
                  <a:gd name="connsiteX1713" fmla="*/ 198623 w 744811"/>
                  <a:gd name="connsiteY1713" fmla="*/ 1005624 h 1441162"/>
                  <a:gd name="connsiteX1714" fmla="*/ 198624 w 744811"/>
                  <a:gd name="connsiteY1714" fmla="*/ 1005624 h 1441162"/>
                  <a:gd name="connsiteX1715" fmla="*/ 201681 w 744811"/>
                  <a:gd name="connsiteY1715" fmla="*/ 1002568 h 1441162"/>
                  <a:gd name="connsiteX1716" fmla="*/ 383881 w 744811"/>
                  <a:gd name="connsiteY1716" fmla="*/ 1002220 h 1441162"/>
                  <a:gd name="connsiteX1717" fmla="*/ 397659 w 744811"/>
                  <a:gd name="connsiteY1717" fmla="*/ 1012953 h 1441162"/>
                  <a:gd name="connsiteX1718" fmla="*/ 400722 w 744811"/>
                  <a:gd name="connsiteY1718" fmla="*/ 1028287 h 1441162"/>
                  <a:gd name="connsiteX1719" fmla="*/ 405314 w 744811"/>
                  <a:gd name="connsiteY1719" fmla="*/ 1034420 h 1441162"/>
                  <a:gd name="connsiteX1720" fmla="*/ 405314 w 744811"/>
                  <a:gd name="connsiteY1720" fmla="*/ 1034419 h 1441162"/>
                  <a:gd name="connsiteX1721" fmla="*/ 400722 w 744811"/>
                  <a:gd name="connsiteY1721" fmla="*/ 1028286 h 1441162"/>
                  <a:gd name="connsiteX1722" fmla="*/ 397659 w 744811"/>
                  <a:gd name="connsiteY1722" fmla="*/ 1012952 h 1441162"/>
                  <a:gd name="connsiteX1723" fmla="*/ 390196 w 744811"/>
                  <a:gd name="connsiteY1723" fmla="*/ 1009310 h 1441162"/>
                  <a:gd name="connsiteX1724" fmla="*/ 383883 w 744811"/>
                  <a:gd name="connsiteY1724" fmla="*/ 1002221 h 1441162"/>
                  <a:gd name="connsiteX1725" fmla="*/ 192505 w 744811"/>
                  <a:gd name="connsiteY1725" fmla="*/ 999702 h 1441162"/>
                  <a:gd name="connsiteX1726" fmla="*/ 194035 w 744811"/>
                  <a:gd name="connsiteY1726" fmla="*/ 1011739 h 1441162"/>
                  <a:gd name="connsiteX1727" fmla="*/ 194035 w 744811"/>
                  <a:gd name="connsiteY1727" fmla="*/ 1011738 h 1441162"/>
                  <a:gd name="connsiteX1728" fmla="*/ 735134 w 744811"/>
                  <a:gd name="connsiteY1728" fmla="*/ 998110 h 1441162"/>
                  <a:gd name="connsiteX1729" fmla="*/ 725988 w 744811"/>
                  <a:gd name="connsiteY1729" fmla="*/ 1010284 h 1441162"/>
                  <a:gd name="connsiteX1730" fmla="*/ 725988 w 744811"/>
                  <a:gd name="connsiteY1730" fmla="*/ 1010285 h 1441162"/>
                  <a:gd name="connsiteX1731" fmla="*/ 735134 w 744811"/>
                  <a:gd name="connsiteY1731" fmla="*/ 998110 h 1441162"/>
                  <a:gd name="connsiteX1732" fmla="*/ 378951 w 744811"/>
                  <a:gd name="connsiteY1732" fmla="*/ 997718 h 1441162"/>
                  <a:gd name="connsiteX1733" fmla="*/ 378951 w 744811"/>
                  <a:gd name="connsiteY1733" fmla="*/ 997719 h 1441162"/>
                  <a:gd name="connsiteX1734" fmla="*/ 380451 w 744811"/>
                  <a:gd name="connsiteY1734" fmla="*/ 997719 h 1441162"/>
                  <a:gd name="connsiteX1735" fmla="*/ 380451 w 744811"/>
                  <a:gd name="connsiteY1735" fmla="*/ 997718 h 1441162"/>
                  <a:gd name="connsiteX1736" fmla="*/ 716841 w 744811"/>
                  <a:gd name="connsiteY1736" fmla="*/ 996588 h 1441162"/>
                  <a:gd name="connsiteX1737" fmla="*/ 716651 w 744811"/>
                  <a:gd name="connsiteY1737" fmla="*/ 999060 h 1441162"/>
                  <a:gd name="connsiteX1738" fmla="*/ 715317 w 744811"/>
                  <a:gd name="connsiteY1738" fmla="*/ 1016372 h 1441162"/>
                  <a:gd name="connsiteX1739" fmla="*/ 715317 w 744811"/>
                  <a:gd name="connsiteY1739" fmla="*/ 1016373 h 1441162"/>
                  <a:gd name="connsiteX1740" fmla="*/ 716651 w 744811"/>
                  <a:gd name="connsiteY1740" fmla="*/ 999061 h 1441162"/>
                  <a:gd name="connsiteX1741" fmla="*/ 716841 w 744811"/>
                  <a:gd name="connsiteY1741" fmla="*/ 996588 h 1441162"/>
                  <a:gd name="connsiteX1742" fmla="*/ 203210 w 744811"/>
                  <a:gd name="connsiteY1742" fmla="*/ 994925 h 1441162"/>
                  <a:gd name="connsiteX1743" fmla="*/ 198623 w 744811"/>
                  <a:gd name="connsiteY1743" fmla="*/ 996453 h 1441162"/>
                  <a:gd name="connsiteX1744" fmla="*/ 198624 w 744811"/>
                  <a:gd name="connsiteY1744" fmla="*/ 996454 h 1441162"/>
                  <a:gd name="connsiteX1745" fmla="*/ 203211 w 744811"/>
                  <a:gd name="connsiteY1745" fmla="*/ 994925 h 1441162"/>
                  <a:gd name="connsiteX1746" fmla="*/ 679001 w 744811"/>
                  <a:gd name="connsiteY1746" fmla="*/ 993276 h 1441162"/>
                  <a:gd name="connsiteX1747" fmla="*/ 679002 w 744811"/>
                  <a:gd name="connsiteY1747" fmla="*/ 993278 h 1441162"/>
                  <a:gd name="connsiteX1748" fmla="*/ 686621 w 744811"/>
                  <a:gd name="connsiteY1748" fmla="*/ 997837 h 1441162"/>
                  <a:gd name="connsiteX1749" fmla="*/ 686622 w 744811"/>
                  <a:gd name="connsiteY1749" fmla="*/ 997836 h 1441162"/>
                  <a:gd name="connsiteX1750" fmla="*/ 679001 w 744811"/>
                  <a:gd name="connsiteY1750" fmla="*/ 993276 h 1441162"/>
                  <a:gd name="connsiteX1751" fmla="*/ 733610 w 744811"/>
                  <a:gd name="connsiteY1751" fmla="*/ 992021 h 1441162"/>
                  <a:gd name="connsiteX1752" fmla="*/ 732657 w 744811"/>
                  <a:gd name="connsiteY1752" fmla="*/ 995065 h 1441162"/>
                  <a:gd name="connsiteX1753" fmla="*/ 732657 w 744811"/>
                  <a:gd name="connsiteY1753" fmla="*/ 995066 h 1441162"/>
                  <a:gd name="connsiteX1754" fmla="*/ 733610 w 744811"/>
                  <a:gd name="connsiteY1754" fmla="*/ 992022 h 1441162"/>
                  <a:gd name="connsiteX1755" fmla="*/ 738183 w 744811"/>
                  <a:gd name="connsiteY1755" fmla="*/ 993544 h 1441162"/>
                  <a:gd name="connsiteX1756" fmla="*/ 738183 w 744811"/>
                  <a:gd name="connsiteY1756" fmla="*/ 993543 h 1441162"/>
                  <a:gd name="connsiteX1757" fmla="*/ 733610 w 744811"/>
                  <a:gd name="connsiteY1757" fmla="*/ 992021 h 1441162"/>
                  <a:gd name="connsiteX1758" fmla="*/ 729019 w 744811"/>
                  <a:gd name="connsiteY1758" fmla="*/ 991932 h 1441162"/>
                  <a:gd name="connsiteX1759" fmla="*/ 724679 w 744811"/>
                  <a:gd name="connsiteY1759" fmla="*/ 997719 h 1441162"/>
                  <a:gd name="connsiteX1760" fmla="*/ 724680 w 744811"/>
                  <a:gd name="connsiteY1760" fmla="*/ 997719 h 1441162"/>
                  <a:gd name="connsiteX1761" fmla="*/ 729018 w 744811"/>
                  <a:gd name="connsiteY1761" fmla="*/ 991935 h 1441162"/>
                  <a:gd name="connsiteX1762" fmla="*/ 61087 w 744811"/>
                  <a:gd name="connsiteY1762" fmla="*/ 990002 h 1441162"/>
                  <a:gd name="connsiteX1763" fmla="*/ 61087 w 744811"/>
                  <a:gd name="connsiteY1763" fmla="*/ 990003 h 1441162"/>
                  <a:gd name="connsiteX1764" fmla="*/ 62616 w 744811"/>
                  <a:gd name="connsiteY1764" fmla="*/ 990003 h 1441162"/>
                  <a:gd name="connsiteX1765" fmla="*/ 87085 w 744811"/>
                  <a:gd name="connsiteY1765" fmla="*/ 1023640 h 1441162"/>
                  <a:gd name="connsiteX1766" fmla="*/ 97791 w 744811"/>
                  <a:gd name="connsiteY1766" fmla="*/ 1038929 h 1441162"/>
                  <a:gd name="connsiteX1767" fmla="*/ 99320 w 744811"/>
                  <a:gd name="connsiteY1767" fmla="*/ 1040458 h 1441162"/>
                  <a:gd name="connsiteX1768" fmla="*/ 114613 w 744811"/>
                  <a:gd name="connsiteY1768" fmla="*/ 1046574 h 1441162"/>
                  <a:gd name="connsiteX1769" fmla="*/ 117672 w 744811"/>
                  <a:gd name="connsiteY1769" fmla="*/ 1054218 h 1441162"/>
                  <a:gd name="connsiteX1770" fmla="*/ 117672 w 744811"/>
                  <a:gd name="connsiteY1770" fmla="*/ 1054218 h 1441162"/>
                  <a:gd name="connsiteX1771" fmla="*/ 114613 w 744811"/>
                  <a:gd name="connsiteY1771" fmla="*/ 1046573 h 1441162"/>
                  <a:gd name="connsiteX1772" fmla="*/ 99320 w 744811"/>
                  <a:gd name="connsiteY1772" fmla="*/ 1040457 h 1441162"/>
                  <a:gd name="connsiteX1773" fmla="*/ 97791 w 744811"/>
                  <a:gd name="connsiteY1773" fmla="*/ 1038928 h 1441162"/>
                  <a:gd name="connsiteX1774" fmla="*/ 87085 w 744811"/>
                  <a:gd name="connsiteY1774" fmla="*/ 1023639 h 1441162"/>
                  <a:gd name="connsiteX1775" fmla="*/ 62616 w 744811"/>
                  <a:gd name="connsiteY1775" fmla="*/ 990002 h 1441162"/>
                  <a:gd name="connsiteX1776" fmla="*/ 138097 w 744811"/>
                  <a:gd name="connsiteY1776" fmla="*/ 988686 h 1441162"/>
                  <a:gd name="connsiteX1777" fmla="*/ 139421 w 744811"/>
                  <a:gd name="connsiteY1777" fmla="*/ 997674 h 1441162"/>
                  <a:gd name="connsiteX1778" fmla="*/ 139421 w 744811"/>
                  <a:gd name="connsiteY1778" fmla="*/ 997673 h 1441162"/>
                  <a:gd name="connsiteX1779" fmla="*/ 371663 w 744811"/>
                  <a:gd name="connsiteY1779" fmla="*/ 987431 h 1441162"/>
                  <a:gd name="connsiteX1780" fmla="*/ 371662 w 744811"/>
                  <a:gd name="connsiteY1780" fmla="*/ 987432 h 1441162"/>
                  <a:gd name="connsiteX1781" fmla="*/ 357838 w 744811"/>
                  <a:gd name="connsiteY1781" fmla="*/ 1005236 h 1441162"/>
                  <a:gd name="connsiteX1782" fmla="*/ 344015 w 744811"/>
                  <a:gd name="connsiteY1782" fmla="*/ 1000785 h 1441162"/>
                  <a:gd name="connsiteX1783" fmla="*/ 344014 w 744811"/>
                  <a:gd name="connsiteY1783" fmla="*/ 1000785 h 1441162"/>
                  <a:gd name="connsiteX1784" fmla="*/ 357838 w 744811"/>
                  <a:gd name="connsiteY1784" fmla="*/ 1005237 h 1441162"/>
                  <a:gd name="connsiteX1785" fmla="*/ 371663 w 744811"/>
                  <a:gd name="connsiteY1785" fmla="*/ 987431 h 1441162"/>
                  <a:gd name="connsiteX1786" fmla="*/ 353016 w 744811"/>
                  <a:gd name="connsiteY1786" fmla="*/ 987269 h 1441162"/>
                  <a:gd name="connsiteX1787" fmla="*/ 353016 w 744811"/>
                  <a:gd name="connsiteY1787" fmla="*/ 987270 h 1441162"/>
                  <a:gd name="connsiteX1788" fmla="*/ 356231 w 744811"/>
                  <a:gd name="connsiteY1788" fmla="*/ 987270 h 1441162"/>
                  <a:gd name="connsiteX1789" fmla="*/ 356230 w 744811"/>
                  <a:gd name="connsiteY1789" fmla="*/ 987269 h 1441162"/>
                  <a:gd name="connsiteX1790" fmla="*/ 623523 w 744811"/>
                  <a:gd name="connsiteY1790" fmla="*/ 985636 h 1441162"/>
                  <a:gd name="connsiteX1791" fmla="*/ 623523 w 744811"/>
                  <a:gd name="connsiteY1791" fmla="*/ 985636 h 1441162"/>
                  <a:gd name="connsiteX1792" fmla="*/ 628109 w 744811"/>
                  <a:gd name="connsiteY1792" fmla="*/ 1003908 h 1441162"/>
                  <a:gd name="connsiteX1793" fmla="*/ 646451 w 744811"/>
                  <a:gd name="connsiteY1793" fmla="*/ 1008476 h 1441162"/>
                  <a:gd name="connsiteX1794" fmla="*/ 646452 w 744811"/>
                  <a:gd name="connsiteY1794" fmla="*/ 1008475 h 1441162"/>
                  <a:gd name="connsiteX1795" fmla="*/ 628109 w 744811"/>
                  <a:gd name="connsiteY1795" fmla="*/ 1003907 h 1441162"/>
                  <a:gd name="connsiteX1796" fmla="*/ 36652 w 744811"/>
                  <a:gd name="connsiteY1796" fmla="*/ 982804 h 1441162"/>
                  <a:gd name="connsiteX1797" fmla="*/ 36652 w 744811"/>
                  <a:gd name="connsiteY1797" fmla="*/ 982805 h 1441162"/>
                  <a:gd name="connsiteX1798" fmla="*/ 39692 w 744811"/>
                  <a:gd name="connsiteY1798" fmla="*/ 985852 h 1441162"/>
                  <a:gd name="connsiteX1799" fmla="*/ 44251 w 744811"/>
                  <a:gd name="connsiteY1799" fmla="*/ 1013277 h 1441162"/>
                  <a:gd name="connsiteX1800" fmla="*/ 44251 w 744811"/>
                  <a:gd name="connsiteY1800" fmla="*/ 1013277 h 1441162"/>
                  <a:gd name="connsiteX1801" fmla="*/ 39692 w 744811"/>
                  <a:gd name="connsiteY1801" fmla="*/ 985851 h 1441162"/>
                  <a:gd name="connsiteX1802" fmla="*/ 36652 w 744811"/>
                  <a:gd name="connsiteY1802" fmla="*/ 982804 h 1441162"/>
                  <a:gd name="connsiteX1803" fmla="*/ 85470 w 744811"/>
                  <a:gd name="connsiteY1803" fmla="*/ 982590 h 1441162"/>
                  <a:gd name="connsiteX1804" fmla="*/ 74770 w 744811"/>
                  <a:gd name="connsiteY1804" fmla="*/ 991726 h 1441162"/>
                  <a:gd name="connsiteX1805" fmla="*/ 67128 w 744811"/>
                  <a:gd name="connsiteY1805" fmla="*/ 993249 h 1441162"/>
                  <a:gd name="connsiteX1806" fmla="*/ 67129 w 744811"/>
                  <a:gd name="connsiteY1806" fmla="*/ 993250 h 1441162"/>
                  <a:gd name="connsiteX1807" fmla="*/ 74770 w 744811"/>
                  <a:gd name="connsiteY1807" fmla="*/ 991727 h 1441162"/>
                  <a:gd name="connsiteX1808" fmla="*/ 85470 w 744811"/>
                  <a:gd name="connsiteY1808" fmla="*/ 982591 h 1441162"/>
                  <a:gd name="connsiteX1809" fmla="*/ 120887 w 744811"/>
                  <a:gd name="connsiteY1809" fmla="*/ 982544 h 1441162"/>
                  <a:gd name="connsiteX1810" fmla="*/ 117373 w 744811"/>
                  <a:gd name="connsiteY1810" fmla="*/ 990066 h 1441162"/>
                  <a:gd name="connsiteX1811" fmla="*/ 111517 w 744811"/>
                  <a:gd name="connsiteY1811" fmla="*/ 996432 h 1441162"/>
                  <a:gd name="connsiteX1812" fmla="*/ 109955 w 744811"/>
                  <a:gd name="connsiteY1812" fmla="*/ 990260 h 1441162"/>
                  <a:gd name="connsiteX1813" fmla="*/ 109955 w 744811"/>
                  <a:gd name="connsiteY1813" fmla="*/ 990260 h 1441162"/>
                  <a:gd name="connsiteX1814" fmla="*/ 111517 w 744811"/>
                  <a:gd name="connsiteY1814" fmla="*/ 996433 h 1441162"/>
                  <a:gd name="connsiteX1815" fmla="*/ 120887 w 744811"/>
                  <a:gd name="connsiteY1815" fmla="*/ 982544 h 1441162"/>
                  <a:gd name="connsiteX1816" fmla="*/ 33612 w 744811"/>
                  <a:gd name="connsiteY1816" fmla="*/ 981281 h 1441162"/>
                  <a:gd name="connsiteX1817" fmla="*/ 36652 w 744811"/>
                  <a:gd name="connsiteY1817" fmla="*/ 984328 h 1441162"/>
                  <a:gd name="connsiteX1818" fmla="*/ 36652 w 744811"/>
                  <a:gd name="connsiteY1818" fmla="*/ 984327 h 1441162"/>
                  <a:gd name="connsiteX1819" fmla="*/ 33613 w 744811"/>
                  <a:gd name="connsiteY1819" fmla="*/ 981281 h 1441162"/>
                  <a:gd name="connsiteX1820" fmla="*/ 641866 w 744811"/>
                  <a:gd name="connsiteY1820" fmla="*/ 981068 h 1441162"/>
                  <a:gd name="connsiteX1821" fmla="*/ 640337 w 744811"/>
                  <a:gd name="connsiteY1821" fmla="*/ 984874 h 1441162"/>
                  <a:gd name="connsiteX1822" fmla="*/ 638809 w 744811"/>
                  <a:gd name="connsiteY1822" fmla="*/ 988681 h 1441162"/>
                  <a:gd name="connsiteX1823" fmla="*/ 638809 w 744811"/>
                  <a:gd name="connsiteY1823" fmla="*/ 988682 h 1441162"/>
                  <a:gd name="connsiteX1824" fmla="*/ 640337 w 744811"/>
                  <a:gd name="connsiteY1824" fmla="*/ 984875 h 1441162"/>
                  <a:gd name="connsiteX1825" fmla="*/ 641866 w 744811"/>
                  <a:gd name="connsiteY1825" fmla="*/ 981068 h 1441162"/>
                  <a:gd name="connsiteX1826" fmla="*/ 680150 w 744811"/>
                  <a:gd name="connsiteY1826" fmla="*/ 981000 h 1441162"/>
                  <a:gd name="connsiteX1827" fmla="*/ 675810 w 744811"/>
                  <a:gd name="connsiteY1827" fmla="*/ 985823 h 1441162"/>
                  <a:gd name="connsiteX1828" fmla="*/ 675811 w 744811"/>
                  <a:gd name="connsiteY1828" fmla="*/ 985823 h 1441162"/>
                  <a:gd name="connsiteX1829" fmla="*/ 680150 w 744811"/>
                  <a:gd name="connsiteY1829" fmla="*/ 981001 h 1441162"/>
                  <a:gd name="connsiteX1830" fmla="*/ 681597 w 744811"/>
                  <a:gd name="connsiteY1830" fmla="*/ 984215 h 1441162"/>
                  <a:gd name="connsiteX1831" fmla="*/ 681597 w 744811"/>
                  <a:gd name="connsiteY1831" fmla="*/ 984215 h 1441162"/>
                  <a:gd name="connsiteX1832" fmla="*/ 680150 w 744811"/>
                  <a:gd name="connsiteY1832" fmla="*/ 981000 h 1441162"/>
                  <a:gd name="connsiteX1833" fmla="*/ 153038 w 744811"/>
                  <a:gd name="connsiteY1833" fmla="*/ 980845 h 1441162"/>
                  <a:gd name="connsiteX1834" fmla="*/ 147743 w 744811"/>
                  <a:gd name="connsiteY1834" fmla="*/ 988877 h 1441162"/>
                  <a:gd name="connsiteX1835" fmla="*/ 146986 w 744811"/>
                  <a:gd name="connsiteY1835" fmla="*/ 990024 h 1441162"/>
                  <a:gd name="connsiteX1836" fmla="*/ 133369 w 744811"/>
                  <a:gd name="connsiteY1836" fmla="*/ 1022152 h 1441162"/>
                  <a:gd name="connsiteX1837" fmla="*/ 130343 w 744811"/>
                  <a:gd name="connsiteY1837" fmla="*/ 1018902 h 1441162"/>
                  <a:gd name="connsiteX1838" fmla="*/ 130343 w 744811"/>
                  <a:gd name="connsiteY1838" fmla="*/ 1018903 h 1441162"/>
                  <a:gd name="connsiteX1839" fmla="*/ 133369 w 744811"/>
                  <a:gd name="connsiteY1839" fmla="*/ 1022153 h 1441162"/>
                  <a:gd name="connsiteX1840" fmla="*/ 146986 w 744811"/>
                  <a:gd name="connsiteY1840" fmla="*/ 990025 h 1441162"/>
                  <a:gd name="connsiteX1841" fmla="*/ 153038 w 744811"/>
                  <a:gd name="connsiteY1841" fmla="*/ 980845 h 1441162"/>
                  <a:gd name="connsiteX1842" fmla="*/ 664879 w 744811"/>
                  <a:gd name="connsiteY1842" fmla="*/ 979746 h 1441162"/>
                  <a:gd name="connsiteX1843" fmla="*/ 661844 w 744811"/>
                  <a:gd name="connsiteY1843" fmla="*/ 984279 h 1441162"/>
                  <a:gd name="connsiteX1844" fmla="*/ 645151 w 744811"/>
                  <a:gd name="connsiteY1844" fmla="*/ 996368 h 1441162"/>
                  <a:gd name="connsiteX1845" fmla="*/ 636046 w 744811"/>
                  <a:gd name="connsiteY1845" fmla="*/ 991835 h 1441162"/>
                  <a:gd name="connsiteX1846" fmla="*/ 635097 w 744811"/>
                  <a:gd name="connsiteY1846" fmla="*/ 984469 h 1441162"/>
                  <a:gd name="connsiteX1847" fmla="*/ 635097 w 744811"/>
                  <a:gd name="connsiteY1847" fmla="*/ 984469 h 1441162"/>
                  <a:gd name="connsiteX1848" fmla="*/ 636046 w 744811"/>
                  <a:gd name="connsiteY1848" fmla="*/ 991836 h 1441162"/>
                  <a:gd name="connsiteX1849" fmla="*/ 645151 w 744811"/>
                  <a:gd name="connsiteY1849" fmla="*/ 996369 h 1441162"/>
                  <a:gd name="connsiteX1850" fmla="*/ 661844 w 744811"/>
                  <a:gd name="connsiteY1850" fmla="*/ 984280 h 1441162"/>
                  <a:gd name="connsiteX1851" fmla="*/ 664878 w 744811"/>
                  <a:gd name="connsiteY1851" fmla="*/ 979749 h 1441162"/>
                  <a:gd name="connsiteX1852" fmla="*/ 232266 w 744811"/>
                  <a:gd name="connsiteY1852" fmla="*/ 979640 h 1441162"/>
                  <a:gd name="connsiteX1853" fmla="*/ 207799 w 744811"/>
                  <a:gd name="connsiteY1853" fmla="*/ 981168 h 1441162"/>
                  <a:gd name="connsiteX1854" fmla="*/ 203211 w 744811"/>
                  <a:gd name="connsiteY1854" fmla="*/ 987282 h 1441162"/>
                  <a:gd name="connsiteX1855" fmla="*/ 200152 w 744811"/>
                  <a:gd name="connsiteY1855" fmla="*/ 991867 h 1441162"/>
                  <a:gd name="connsiteX1856" fmla="*/ 200153 w 744811"/>
                  <a:gd name="connsiteY1856" fmla="*/ 991868 h 1441162"/>
                  <a:gd name="connsiteX1857" fmla="*/ 201682 w 744811"/>
                  <a:gd name="connsiteY1857" fmla="*/ 990149 h 1441162"/>
                  <a:gd name="connsiteX1858" fmla="*/ 203211 w 744811"/>
                  <a:gd name="connsiteY1858" fmla="*/ 987283 h 1441162"/>
                  <a:gd name="connsiteX1859" fmla="*/ 207799 w 744811"/>
                  <a:gd name="connsiteY1859" fmla="*/ 981169 h 1441162"/>
                  <a:gd name="connsiteX1860" fmla="*/ 232268 w 744811"/>
                  <a:gd name="connsiteY1860" fmla="*/ 979641 h 1441162"/>
                  <a:gd name="connsiteX1861" fmla="*/ 29053 w 744811"/>
                  <a:gd name="connsiteY1861" fmla="*/ 978233 h 1441162"/>
                  <a:gd name="connsiteX1862" fmla="*/ 22973 w 744811"/>
                  <a:gd name="connsiteY1862" fmla="*/ 979756 h 1441162"/>
                  <a:gd name="connsiteX1863" fmla="*/ 21834 w 744811"/>
                  <a:gd name="connsiteY1863" fmla="*/ 991184 h 1441162"/>
                  <a:gd name="connsiteX1864" fmla="*/ 21834 w 744811"/>
                  <a:gd name="connsiteY1864" fmla="*/ 991185 h 1441162"/>
                  <a:gd name="connsiteX1865" fmla="*/ 22973 w 744811"/>
                  <a:gd name="connsiteY1865" fmla="*/ 979757 h 1441162"/>
                  <a:gd name="connsiteX1866" fmla="*/ 29053 w 744811"/>
                  <a:gd name="connsiteY1866" fmla="*/ 978234 h 1441162"/>
                  <a:gd name="connsiteX1867" fmla="*/ 137605 w 744811"/>
                  <a:gd name="connsiteY1867" fmla="*/ 977785 h 1441162"/>
                  <a:gd name="connsiteX1868" fmla="*/ 131497 w 744811"/>
                  <a:gd name="connsiteY1868" fmla="*/ 987001 h 1441162"/>
                  <a:gd name="connsiteX1869" fmla="*/ 128443 w 744811"/>
                  <a:gd name="connsiteY1869" fmla="*/ 994681 h 1441162"/>
                  <a:gd name="connsiteX1870" fmla="*/ 116225 w 744811"/>
                  <a:gd name="connsiteY1870" fmla="*/ 1005434 h 1441162"/>
                  <a:gd name="connsiteX1871" fmla="*/ 114698 w 744811"/>
                  <a:gd name="connsiteY1871" fmla="*/ 999291 h 1441162"/>
                  <a:gd name="connsiteX1872" fmla="*/ 114698 w 744811"/>
                  <a:gd name="connsiteY1872" fmla="*/ 999291 h 1441162"/>
                  <a:gd name="connsiteX1873" fmla="*/ 116225 w 744811"/>
                  <a:gd name="connsiteY1873" fmla="*/ 1005435 h 1441162"/>
                  <a:gd name="connsiteX1874" fmla="*/ 128443 w 744811"/>
                  <a:gd name="connsiteY1874" fmla="*/ 994682 h 1441162"/>
                  <a:gd name="connsiteX1875" fmla="*/ 131497 w 744811"/>
                  <a:gd name="connsiteY1875" fmla="*/ 987002 h 1441162"/>
                  <a:gd name="connsiteX1876" fmla="*/ 137606 w 744811"/>
                  <a:gd name="connsiteY1876" fmla="*/ 977785 h 1441162"/>
                  <a:gd name="connsiteX1877" fmla="*/ 710744 w 744811"/>
                  <a:gd name="connsiteY1877" fmla="*/ 976804 h 1441162"/>
                  <a:gd name="connsiteX1878" fmla="*/ 709791 w 744811"/>
                  <a:gd name="connsiteY1878" fmla="*/ 980037 h 1441162"/>
                  <a:gd name="connsiteX1879" fmla="*/ 709791 w 744811"/>
                  <a:gd name="connsiteY1879" fmla="*/ 980037 h 1441162"/>
                  <a:gd name="connsiteX1880" fmla="*/ 710744 w 744811"/>
                  <a:gd name="connsiteY1880" fmla="*/ 976804 h 1441162"/>
                  <a:gd name="connsiteX1881" fmla="*/ 634529 w 744811"/>
                  <a:gd name="connsiteY1881" fmla="*/ 976724 h 1441162"/>
                  <a:gd name="connsiteX1882" fmla="*/ 626941 w 744811"/>
                  <a:gd name="connsiteY1882" fmla="*/ 987301 h 1441162"/>
                  <a:gd name="connsiteX1883" fmla="*/ 626941 w 744811"/>
                  <a:gd name="connsiteY1883" fmla="*/ 987302 h 1441162"/>
                  <a:gd name="connsiteX1884" fmla="*/ 634529 w 744811"/>
                  <a:gd name="connsiteY1884" fmla="*/ 976725 h 1441162"/>
                  <a:gd name="connsiteX1885" fmla="*/ 637563 w 744811"/>
                  <a:gd name="connsiteY1885" fmla="*/ 978236 h 1441162"/>
                  <a:gd name="connsiteX1886" fmla="*/ 637563 w 744811"/>
                  <a:gd name="connsiteY1886" fmla="*/ 978235 h 1441162"/>
                  <a:gd name="connsiteX1887" fmla="*/ 634529 w 744811"/>
                  <a:gd name="connsiteY1887" fmla="*/ 976724 h 1441162"/>
                  <a:gd name="connsiteX1888" fmla="*/ 29053 w 744811"/>
                  <a:gd name="connsiteY1888" fmla="*/ 975186 h 1441162"/>
                  <a:gd name="connsiteX1889" fmla="*/ 36652 w 744811"/>
                  <a:gd name="connsiteY1889" fmla="*/ 978234 h 1441162"/>
                  <a:gd name="connsiteX1890" fmla="*/ 36652 w 744811"/>
                  <a:gd name="connsiteY1890" fmla="*/ 978233 h 1441162"/>
                  <a:gd name="connsiteX1891" fmla="*/ 32283 w 744811"/>
                  <a:gd name="connsiteY1891" fmla="*/ 977852 h 1441162"/>
                  <a:gd name="connsiteX1892" fmla="*/ 29054 w 744811"/>
                  <a:gd name="connsiteY1892" fmla="*/ 975186 h 1441162"/>
                  <a:gd name="connsiteX1893" fmla="*/ 168469 w 744811"/>
                  <a:gd name="connsiteY1893" fmla="*/ 975052 h 1441162"/>
                  <a:gd name="connsiteX1894" fmla="*/ 163969 w 744811"/>
                  <a:gd name="connsiteY1894" fmla="*/ 976499 h 1441162"/>
                  <a:gd name="connsiteX1895" fmla="*/ 163969 w 744811"/>
                  <a:gd name="connsiteY1895" fmla="*/ 976500 h 1441162"/>
                  <a:gd name="connsiteX1896" fmla="*/ 168470 w 744811"/>
                  <a:gd name="connsiteY1896" fmla="*/ 975053 h 1441162"/>
                  <a:gd name="connsiteX1897" fmla="*/ 317941 w 744811"/>
                  <a:gd name="connsiteY1897" fmla="*/ 972155 h 1441162"/>
                  <a:gd name="connsiteX1898" fmla="*/ 317941 w 744811"/>
                  <a:gd name="connsiteY1898" fmla="*/ 972156 h 1441162"/>
                  <a:gd name="connsiteX1899" fmla="*/ 330132 w 744811"/>
                  <a:gd name="connsiteY1899" fmla="*/ 999454 h 1441162"/>
                  <a:gd name="connsiteX1900" fmla="*/ 335656 w 744811"/>
                  <a:gd name="connsiteY1900" fmla="*/ 1004383 h 1441162"/>
                  <a:gd name="connsiteX1901" fmla="*/ 337751 w 744811"/>
                  <a:gd name="connsiteY1901" fmla="*/ 1011585 h 1441162"/>
                  <a:gd name="connsiteX1902" fmla="*/ 337751 w 744811"/>
                  <a:gd name="connsiteY1902" fmla="*/ 1011585 h 1441162"/>
                  <a:gd name="connsiteX1903" fmla="*/ 330132 w 744811"/>
                  <a:gd name="connsiteY1903" fmla="*/ 999453 h 1441162"/>
                  <a:gd name="connsiteX1904" fmla="*/ 317941 w 744811"/>
                  <a:gd name="connsiteY1904" fmla="*/ 972155 h 1441162"/>
                  <a:gd name="connsiteX1905" fmla="*/ 673931 w 744811"/>
                  <a:gd name="connsiteY1905" fmla="*/ 972044 h 1441162"/>
                  <a:gd name="connsiteX1906" fmla="*/ 666264 w 744811"/>
                  <a:gd name="connsiteY1906" fmla="*/ 988834 h 1441162"/>
                  <a:gd name="connsiteX1907" fmla="*/ 664730 w 744811"/>
                  <a:gd name="connsiteY1907" fmla="*/ 996466 h 1441162"/>
                  <a:gd name="connsiteX1908" fmla="*/ 658597 w 744811"/>
                  <a:gd name="connsiteY1908" fmla="*/ 1010204 h 1441162"/>
                  <a:gd name="connsiteX1909" fmla="*/ 643264 w 744811"/>
                  <a:gd name="connsiteY1909" fmla="*/ 1042260 h 1441162"/>
                  <a:gd name="connsiteX1910" fmla="*/ 643264 w 744811"/>
                  <a:gd name="connsiteY1910" fmla="*/ 1042261 h 1441162"/>
                  <a:gd name="connsiteX1911" fmla="*/ 658597 w 744811"/>
                  <a:gd name="connsiteY1911" fmla="*/ 1010205 h 1441162"/>
                  <a:gd name="connsiteX1912" fmla="*/ 664730 w 744811"/>
                  <a:gd name="connsiteY1912" fmla="*/ 996467 h 1441162"/>
                  <a:gd name="connsiteX1913" fmla="*/ 666264 w 744811"/>
                  <a:gd name="connsiteY1913" fmla="*/ 988835 h 1441162"/>
                  <a:gd name="connsiteX1914" fmla="*/ 673931 w 744811"/>
                  <a:gd name="connsiteY1914" fmla="*/ 972044 h 1441162"/>
                  <a:gd name="connsiteX1915" fmla="*/ 550291 w 744811"/>
                  <a:gd name="connsiteY1915" fmla="*/ 970896 h 1441162"/>
                  <a:gd name="connsiteX1916" fmla="*/ 550289 w 744811"/>
                  <a:gd name="connsiteY1916" fmla="*/ 970898 h 1441162"/>
                  <a:gd name="connsiteX1917" fmla="*/ 543964 w 744811"/>
                  <a:gd name="connsiteY1917" fmla="*/ 977951 h 1441162"/>
                  <a:gd name="connsiteX1918" fmla="*/ 537236 w 744811"/>
                  <a:gd name="connsiteY1918" fmla="*/ 980618 h 1441162"/>
                  <a:gd name="connsiteX1919" fmla="*/ 536278 w 744811"/>
                  <a:gd name="connsiteY1919" fmla="*/ 980998 h 1441162"/>
                  <a:gd name="connsiteX1920" fmla="*/ 536275 w 744811"/>
                  <a:gd name="connsiteY1920" fmla="*/ 981000 h 1441162"/>
                  <a:gd name="connsiteX1921" fmla="*/ 543964 w 744811"/>
                  <a:gd name="connsiteY1921" fmla="*/ 977952 h 1441162"/>
                  <a:gd name="connsiteX1922" fmla="*/ 496863 w 744811"/>
                  <a:gd name="connsiteY1922" fmla="*/ 970555 h 1441162"/>
                  <a:gd name="connsiteX1923" fmla="*/ 496862 w 744811"/>
                  <a:gd name="connsiteY1923" fmla="*/ 970555 h 1441162"/>
                  <a:gd name="connsiteX1924" fmla="*/ 499914 w 744811"/>
                  <a:gd name="connsiteY1924" fmla="*/ 973629 h 1441162"/>
                  <a:gd name="connsiteX1925" fmla="*/ 499914 w 744811"/>
                  <a:gd name="connsiteY1925" fmla="*/ 973628 h 1441162"/>
                  <a:gd name="connsiteX1926" fmla="*/ 562639 w 744811"/>
                  <a:gd name="connsiteY1926" fmla="*/ 969212 h 1441162"/>
                  <a:gd name="connsiteX1927" fmla="*/ 564182 w 744811"/>
                  <a:gd name="connsiteY1927" fmla="*/ 979715 h 1441162"/>
                  <a:gd name="connsiteX1928" fmla="*/ 568812 w 744811"/>
                  <a:gd name="connsiteY1928" fmla="*/ 970712 h 1441162"/>
                  <a:gd name="connsiteX1929" fmla="*/ 568812 w 744811"/>
                  <a:gd name="connsiteY1929" fmla="*/ 970712 h 1441162"/>
                  <a:gd name="connsiteX1930" fmla="*/ 564182 w 744811"/>
                  <a:gd name="connsiteY1930" fmla="*/ 979714 h 1441162"/>
                  <a:gd name="connsiteX1931" fmla="*/ 562639 w 744811"/>
                  <a:gd name="connsiteY1931" fmla="*/ 969212 h 1441162"/>
                  <a:gd name="connsiteX1932" fmla="*/ 600577 w 744811"/>
                  <a:gd name="connsiteY1932" fmla="*/ 968783 h 1441162"/>
                  <a:gd name="connsiteX1933" fmla="*/ 605400 w 744811"/>
                  <a:gd name="connsiteY1933" fmla="*/ 982929 h 1441162"/>
                  <a:gd name="connsiteX1934" fmla="*/ 607007 w 744811"/>
                  <a:gd name="connsiteY1934" fmla="*/ 971926 h 1441162"/>
                  <a:gd name="connsiteX1935" fmla="*/ 607007 w 744811"/>
                  <a:gd name="connsiteY1935" fmla="*/ 971926 h 1441162"/>
                  <a:gd name="connsiteX1936" fmla="*/ 605400 w 744811"/>
                  <a:gd name="connsiteY1936" fmla="*/ 982928 h 1441162"/>
                  <a:gd name="connsiteX1937" fmla="*/ 600578 w 744811"/>
                  <a:gd name="connsiteY1937" fmla="*/ 968783 h 1441162"/>
                  <a:gd name="connsiteX1938" fmla="*/ 235652 w 744811"/>
                  <a:gd name="connsiteY1938" fmla="*/ 967606 h 1441162"/>
                  <a:gd name="connsiteX1939" fmla="*/ 235081 w 744811"/>
                  <a:gd name="connsiteY1939" fmla="*/ 971397 h 1441162"/>
                  <a:gd name="connsiteX1940" fmla="*/ 235081 w 744811"/>
                  <a:gd name="connsiteY1940" fmla="*/ 971397 h 1441162"/>
                  <a:gd name="connsiteX1941" fmla="*/ 235652 w 744811"/>
                  <a:gd name="connsiteY1941" fmla="*/ 967606 h 1441162"/>
                  <a:gd name="connsiteX1942" fmla="*/ 33612 w 744811"/>
                  <a:gd name="connsiteY1942" fmla="*/ 967567 h 1441162"/>
                  <a:gd name="connsiteX1943" fmla="*/ 33612 w 744811"/>
                  <a:gd name="connsiteY1943" fmla="*/ 967568 h 1441162"/>
                  <a:gd name="connsiteX1944" fmla="*/ 36652 w 744811"/>
                  <a:gd name="connsiteY1944" fmla="*/ 975185 h 1441162"/>
                  <a:gd name="connsiteX1945" fmla="*/ 36652 w 744811"/>
                  <a:gd name="connsiteY1945" fmla="*/ 975185 h 1441162"/>
                  <a:gd name="connsiteX1946" fmla="*/ 33612 w 744811"/>
                  <a:gd name="connsiteY1946" fmla="*/ 967567 h 1441162"/>
                  <a:gd name="connsiteX1947" fmla="*/ 27533 w 744811"/>
                  <a:gd name="connsiteY1947" fmla="*/ 967567 h 1441162"/>
                  <a:gd name="connsiteX1948" fmla="*/ 24493 w 744811"/>
                  <a:gd name="connsiteY1948" fmla="*/ 969091 h 1441162"/>
                  <a:gd name="connsiteX1949" fmla="*/ 24493 w 744811"/>
                  <a:gd name="connsiteY1949" fmla="*/ 969092 h 1441162"/>
                  <a:gd name="connsiteX1950" fmla="*/ 27533 w 744811"/>
                  <a:gd name="connsiteY1950" fmla="*/ 967568 h 1441162"/>
                  <a:gd name="connsiteX1951" fmla="*/ 33612 w 744811"/>
                  <a:gd name="connsiteY1951" fmla="*/ 972139 h 1441162"/>
                  <a:gd name="connsiteX1952" fmla="*/ 33612 w 744811"/>
                  <a:gd name="connsiteY1952" fmla="*/ 972138 h 1441162"/>
                  <a:gd name="connsiteX1953" fmla="*/ 27533 w 744811"/>
                  <a:gd name="connsiteY1953" fmla="*/ 967567 h 1441162"/>
                  <a:gd name="connsiteX1954" fmla="*/ 159749 w 744811"/>
                  <a:gd name="connsiteY1954" fmla="*/ 967526 h 1441162"/>
                  <a:gd name="connsiteX1955" fmla="*/ 158986 w 744811"/>
                  <a:gd name="connsiteY1955" fmla="*/ 976264 h 1441162"/>
                  <a:gd name="connsiteX1956" fmla="*/ 157458 w 744811"/>
                  <a:gd name="connsiteY1956" fmla="*/ 977784 h 1441162"/>
                  <a:gd name="connsiteX1957" fmla="*/ 153259 w 744811"/>
                  <a:gd name="connsiteY1957" fmla="*/ 974554 h 1441162"/>
                  <a:gd name="connsiteX1958" fmla="*/ 151350 w 744811"/>
                  <a:gd name="connsiteY1958" fmla="*/ 970186 h 1441162"/>
                  <a:gd name="connsiteX1959" fmla="*/ 151350 w 744811"/>
                  <a:gd name="connsiteY1959" fmla="*/ 970186 h 1441162"/>
                  <a:gd name="connsiteX1960" fmla="*/ 157458 w 744811"/>
                  <a:gd name="connsiteY1960" fmla="*/ 977785 h 1441162"/>
                  <a:gd name="connsiteX1961" fmla="*/ 158986 w 744811"/>
                  <a:gd name="connsiteY1961" fmla="*/ 976265 h 1441162"/>
                  <a:gd name="connsiteX1962" fmla="*/ 159750 w 744811"/>
                  <a:gd name="connsiteY1962" fmla="*/ 967526 h 1441162"/>
                  <a:gd name="connsiteX1963" fmla="*/ 502965 w 744811"/>
                  <a:gd name="connsiteY1963" fmla="*/ 967480 h 1441162"/>
                  <a:gd name="connsiteX1964" fmla="*/ 499914 w 744811"/>
                  <a:gd name="connsiteY1964" fmla="*/ 969017 h 1441162"/>
                  <a:gd name="connsiteX1965" fmla="*/ 499915 w 744811"/>
                  <a:gd name="connsiteY1965" fmla="*/ 969018 h 1441162"/>
                  <a:gd name="connsiteX1966" fmla="*/ 502965 w 744811"/>
                  <a:gd name="connsiteY1966" fmla="*/ 967481 h 1441162"/>
                  <a:gd name="connsiteX1967" fmla="*/ 70185 w 744811"/>
                  <a:gd name="connsiteY1967" fmla="*/ 967365 h 1441162"/>
                  <a:gd name="connsiteX1968" fmla="*/ 71714 w 744811"/>
                  <a:gd name="connsiteY1968" fmla="*/ 976500 h 1441162"/>
                  <a:gd name="connsiteX1969" fmla="*/ 71714 w 744811"/>
                  <a:gd name="connsiteY1969" fmla="*/ 976500 h 1441162"/>
                  <a:gd name="connsiteX1970" fmla="*/ 70185 w 744811"/>
                  <a:gd name="connsiteY1970" fmla="*/ 967365 h 1441162"/>
                  <a:gd name="connsiteX1971" fmla="*/ 507543 w 744811"/>
                  <a:gd name="connsiteY1971" fmla="*/ 965945 h 1441162"/>
                  <a:gd name="connsiteX1972" fmla="*/ 507542 w 744811"/>
                  <a:gd name="connsiteY1972" fmla="*/ 965945 h 1441162"/>
                  <a:gd name="connsiteX1973" fmla="*/ 512118 w 744811"/>
                  <a:gd name="connsiteY1973" fmla="*/ 969018 h 1441162"/>
                  <a:gd name="connsiteX1974" fmla="*/ 512118 w 744811"/>
                  <a:gd name="connsiteY1974" fmla="*/ 969017 h 1441162"/>
                  <a:gd name="connsiteX1975" fmla="*/ 547207 w 744811"/>
                  <a:gd name="connsiteY1975" fmla="*/ 965944 h 1441162"/>
                  <a:gd name="connsiteX1976" fmla="*/ 532523 w 744811"/>
                  <a:gd name="connsiteY1976" fmla="*/ 978432 h 1441162"/>
                  <a:gd name="connsiteX1977" fmla="*/ 516695 w 744811"/>
                  <a:gd name="connsiteY1977" fmla="*/ 987461 h 1441162"/>
                  <a:gd name="connsiteX1978" fmla="*/ 507542 w 744811"/>
                  <a:gd name="connsiteY1978" fmla="*/ 987461 h 1441162"/>
                  <a:gd name="connsiteX1979" fmla="*/ 486183 w 744811"/>
                  <a:gd name="connsiteY1979" fmla="*/ 992072 h 1441162"/>
                  <a:gd name="connsiteX1980" fmla="*/ 480081 w 744811"/>
                  <a:gd name="connsiteY1980" fmla="*/ 988998 h 1441162"/>
                  <a:gd name="connsiteX1981" fmla="*/ 478555 w 744811"/>
                  <a:gd name="connsiteY1981" fmla="*/ 984388 h 1441162"/>
                  <a:gd name="connsiteX1982" fmla="*/ 478555 w 744811"/>
                  <a:gd name="connsiteY1982" fmla="*/ 984388 h 1441162"/>
                  <a:gd name="connsiteX1983" fmla="*/ 480081 w 744811"/>
                  <a:gd name="connsiteY1983" fmla="*/ 988999 h 1441162"/>
                  <a:gd name="connsiteX1984" fmla="*/ 486183 w 744811"/>
                  <a:gd name="connsiteY1984" fmla="*/ 992073 h 1441162"/>
                  <a:gd name="connsiteX1985" fmla="*/ 507542 w 744811"/>
                  <a:gd name="connsiteY1985" fmla="*/ 987462 h 1441162"/>
                  <a:gd name="connsiteX1986" fmla="*/ 516695 w 744811"/>
                  <a:gd name="connsiteY1986" fmla="*/ 987462 h 1441162"/>
                  <a:gd name="connsiteX1987" fmla="*/ 547207 w 744811"/>
                  <a:gd name="connsiteY1987" fmla="*/ 965945 h 1441162"/>
                  <a:gd name="connsiteX1988" fmla="*/ 395893 w 744811"/>
                  <a:gd name="connsiteY1988" fmla="*/ 965184 h 1441162"/>
                  <a:gd name="connsiteX1989" fmla="*/ 392086 w 744811"/>
                  <a:gd name="connsiteY1989" fmla="*/ 970055 h 1441162"/>
                  <a:gd name="connsiteX1990" fmla="*/ 367200 w 744811"/>
                  <a:gd name="connsiteY1990" fmla="*/ 984214 h 1441162"/>
                  <a:gd name="connsiteX1991" fmla="*/ 351562 w 744811"/>
                  <a:gd name="connsiteY1991" fmla="*/ 982689 h 1441162"/>
                  <a:gd name="connsiteX1992" fmla="*/ 345054 w 744811"/>
                  <a:gd name="connsiteY1992" fmla="*/ 979713 h 1441162"/>
                  <a:gd name="connsiteX1993" fmla="*/ 343451 w 744811"/>
                  <a:gd name="connsiteY1993" fmla="*/ 979713 h 1441162"/>
                  <a:gd name="connsiteX1994" fmla="*/ 341013 w 744811"/>
                  <a:gd name="connsiteY1994" fmla="*/ 979713 h 1441162"/>
                  <a:gd name="connsiteX1995" fmla="*/ 340673 w 744811"/>
                  <a:gd name="connsiteY1995" fmla="*/ 977710 h 1441162"/>
                  <a:gd name="connsiteX1996" fmla="*/ 338214 w 744811"/>
                  <a:gd name="connsiteY1996" fmla="*/ 976586 h 1441162"/>
                  <a:gd name="connsiteX1997" fmla="*/ 336688 w 744811"/>
                  <a:gd name="connsiteY1997" fmla="*/ 973535 h 1441162"/>
                  <a:gd name="connsiteX1998" fmla="*/ 336688 w 744811"/>
                  <a:gd name="connsiteY1998" fmla="*/ 973536 h 1441162"/>
                  <a:gd name="connsiteX1999" fmla="*/ 338214 w 744811"/>
                  <a:gd name="connsiteY1999" fmla="*/ 976587 h 1441162"/>
                  <a:gd name="connsiteX2000" fmla="*/ 340673 w 744811"/>
                  <a:gd name="connsiteY2000" fmla="*/ 977711 h 1441162"/>
                  <a:gd name="connsiteX2001" fmla="*/ 341013 w 744811"/>
                  <a:gd name="connsiteY2001" fmla="*/ 979714 h 1441162"/>
                  <a:gd name="connsiteX2002" fmla="*/ 343451 w 744811"/>
                  <a:gd name="connsiteY2002" fmla="*/ 979714 h 1441162"/>
                  <a:gd name="connsiteX2003" fmla="*/ 345054 w 744811"/>
                  <a:gd name="connsiteY2003" fmla="*/ 979714 h 1441162"/>
                  <a:gd name="connsiteX2004" fmla="*/ 351562 w 744811"/>
                  <a:gd name="connsiteY2004" fmla="*/ 982690 h 1441162"/>
                  <a:gd name="connsiteX2005" fmla="*/ 367200 w 744811"/>
                  <a:gd name="connsiteY2005" fmla="*/ 984215 h 1441162"/>
                  <a:gd name="connsiteX2006" fmla="*/ 392086 w 744811"/>
                  <a:gd name="connsiteY2006" fmla="*/ 970056 h 1441162"/>
                  <a:gd name="connsiteX2007" fmla="*/ 395893 w 744811"/>
                  <a:gd name="connsiteY2007" fmla="*/ 965185 h 1441162"/>
                  <a:gd name="connsiteX2008" fmla="*/ 396354 w 744811"/>
                  <a:gd name="connsiteY2008" fmla="*/ 968759 h 1441162"/>
                  <a:gd name="connsiteX2009" fmla="*/ 403814 w 744811"/>
                  <a:gd name="connsiteY2009" fmla="*/ 967282 h 1441162"/>
                  <a:gd name="connsiteX2010" fmla="*/ 403814 w 744811"/>
                  <a:gd name="connsiteY2010" fmla="*/ 967282 h 1441162"/>
                  <a:gd name="connsiteX2011" fmla="*/ 400847 w 744811"/>
                  <a:gd name="connsiteY2011" fmla="*/ 970947 h 1441162"/>
                  <a:gd name="connsiteX2012" fmla="*/ 396354 w 744811"/>
                  <a:gd name="connsiteY2012" fmla="*/ 968758 h 1441162"/>
                  <a:gd name="connsiteX2013" fmla="*/ 111885 w 744811"/>
                  <a:gd name="connsiteY2013" fmla="*/ 964409 h 1441162"/>
                  <a:gd name="connsiteX2014" fmla="*/ 111885 w 744811"/>
                  <a:gd name="connsiteY2014" fmla="*/ 964410 h 1441162"/>
                  <a:gd name="connsiteX2015" fmla="*/ 122524 w 744811"/>
                  <a:gd name="connsiteY2015" fmla="*/ 967497 h 1441162"/>
                  <a:gd name="connsiteX2016" fmla="*/ 128603 w 744811"/>
                  <a:gd name="connsiteY2016" fmla="*/ 965954 h 1441162"/>
                  <a:gd name="connsiteX2017" fmla="*/ 128602 w 744811"/>
                  <a:gd name="connsiteY2017" fmla="*/ 965954 h 1441162"/>
                  <a:gd name="connsiteX2018" fmla="*/ 122524 w 744811"/>
                  <a:gd name="connsiteY2018" fmla="*/ 967496 h 1441162"/>
                  <a:gd name="connsiteX2019" fmla="*/ 111885 w 744811"/>
                  <a:gd name="connsiteY2019" fmla="*/ 964409 h 1441162"/>
                  <a:gd name="connsiteX2020" fmla="*/ 31523 w 744811"/>
                  <a:gd name="connsiteY2020" fmla="*/ 963948 h 1441162"/>
                  <a:gd name="connsiteX2021" fmla="*/ 30573 w 744811"/>
                  <a:gd name="connsiteY2021" fmla="*/ 964520 h 1441162"/>
                  <a:gd name="connsiteX2022" fmla="*/ 30574 w 744811"/>
                  <a:gd name="connsiteY2022" fmla="*/ 964521 h 1441162"/>
                  <a:gd name="connsiteX2023" fmla="*/ 31523 w 744811"/>
                  <a:gd name="connsiteY2023" fmla="*/ 963949 h 1441162"/>
                  <a:gd name="connsiteX2024" fmla="*/ 33612 w 744811"/>
                  <a:gd name="connsiteY2024" fmla="*/ 964521 h 1441162"/>
                  <a:gd name="connsiteX2025" fmla="*/ 33612 w 744811"/>
                  <a:gd name="connsiteY2025" fmla="*/ 964520 h 1441162"/>
                  <a:gd name="connsiteX2026" fmla="*/ 31523 w 744811"/>
                  <a:gd name="connsiteY2026" fmla="*/ 963948 h 1441162"/>
                  <a:gd name="connsiteX2027" fmla="*/ 323747 w 744811"/>
                  <a:gd name="connsiteY2027" fmla="*/ 963344 h 1441162"/>
                  <a:gd name="connsiteX2028" fmla="*/ 322695 w 744811"/>
                  <a:gd name="connsiteY2028" fmla="*/ 967605 h 1441162"/>
                  <a:gd name="connsiteX2029" fmla="*/ 322695 w 744811"/>
                  <a:gd name="connsiteY2029" fmla="*/ 967606 h 1441162"/>
                  <a:gd name="connsiteX2030" fmla="*/ 323747 w 744811"/>
                  <a:gd name="connsiteY2030" fmla="*/ 963345 h 1441162"/>
                  <a:gd name="connsiteX2031" fmla="*/ 325446 w 744811"/>
                  <a:gd name="connsiteY2031" fmla="*/ 968783 h 1441162"/>
                  <a:gd name="connsiteX2032" fmla="*/ 328930 w 744811"/>
                  <a:gd name="connsiteY2032" fmla="*/ 967757 h 1441162"/>
                  <a:gd name="connsiteX2033" fmla="*/ 329156 w 744811"/>
                  <a:gd name="connsiteY2033" fmla="*/ 966004 h 1441162"/>
                  <a:gd name="connsiteX2034" fmla="*/ 333637 w 744811"/>
                  <a:gd name="connsiteY2034" fmla="*/ 970485 h 1441162"/>
                  <a:gd name="connsiteX2035" fmla="*/ 336688 w 744811"/>
                  <a:gd name="connsiteY2035" fmla="*/ 975062 h 1441162"/>
                  <a:gd name="connsiteX2036" fmla="*/ 336688 w 744811"/>
                  <a:gd name="connsiteY2036" fmla="*/ 975061 h 1441162"/>
                  <a:gd name="connsiteX2037" fmla="*/ 333637 w 744811"/>
                  <a:gd name="connsiteY2037" fmla="*/ 970484 h 1441162"/>
                  <a:gd name="connsiteX2038" fmla="*/ 329156 w 744811"/>
                  <a:gd name="connsiteY2038" fmla="*/ 966003 h 1441162"/>
                  <a:gd name="connsiteX2039" fmla="*/ 328930 w 744811"/>
                  <a:gd name="connsiteY2039" fmla="*/ 967756 h 1441162"/>
                  <a:gd name="connsiteX2040" fmla="*/ 325446 w 744811"/>
                  <a:gd name="connsiteY2040" fmla="*/ 968782 h 1441162"/>
                  <a:gd name="connsiteX2041" fmla="*/ 578007 w 744811"/>
                  <a:gd name="connsiteY2041" fmla="*/ 963132 h 1441162"/>
                  <a:gd name="connsiteX2042" fmla="*/ 577814 w 744811"/>
                  <a:gd name="connsiteY2042" fmla="*/ 968881 h 1441162"/>
                  <a:gd name="connsiteX2043" fmla="*/ 576271 w 744811"/>
                  <a:gd name="connsiteY2043" fmla="*/ 974817 h 1441162"/>
                  <a:gd name="connsiteX2044" fmla="*/ 571641 w 744811"/>
                  <a:gd name="connsiteY2044" fmla="*/ 977784 h 1441162"/>
                  <a:gd name="connsiteX2045" fmla="*/ 571641 w 744811"/>
                  <a:gd name="connsiteY2045" fmla="*/ 977785 h 1441162"/>
                  <a:gd name="connsiteX2046" fmla="*/ 576271 w 744811"/>
                  <a:gd name="connsiteY2046" fmla="*/ 974818 h 1441162"/>
                  <a:gd name="connsiteX2047" fmla="*/ 577814 w 744811"/>
                  <a:gd name="connsiteY2047" fmla="*/ 968882 h 1441162"/>
                  <a:gd name="connsiteX2048" fmla="*/ 578007 w 744811"/>
                  <a:gd name="connsiteY2048" fmla="*/ 963132 h 1441162"/>
                  <a:gd name="connsiteX2049" fmla="*/ 316418 w 744811"/>
                  <a:gd name="connsiteY2049" fmla="*/ 963057 h 1441162"/>
                  <a:gd name="connsiteX2050" fmla="*/ 316417 w 744811"/>
                  <a:gd name="connsiteY2050" fmla="*/ 963057 h 1441162"/>
                  <a:gd name="connsiteX2051" fmla="*/ 319464 w 744811"/>
                  <a:gd name="connsiteY2051" fmla="*/ 967605 h 1441162"/>
                  <a:gd name="connsiteX2052" fmla="*/ 319465 w 744811"/>
                  <a:gd name="connsiteY2052" fmla="*/ 967605 h 1441162"/>
                  <a:gd name="connsiteX2053" fmla="*/ 78156 w 744811"/>
                  <a:gd name="connsiteY2053" fmla="*/ 962879 h 1441162"/>
                  <a:gd name="connsiteX2054" fmla="*/ 75686 w 744811"/>
                  <a:gd name="connsiteY2054" fmla="*/ 967819 h 1441162"/>
                  <a:gd name="connsiteX2055" fmla="*/ 75686 w 744811"/>
                  <a:gd name="connsiteY2055" fmla="*/ 967820 h 1441162"/>
                  <a:gd name="connsiteX2056" fmla="*/ 78156 w 744811"/>
                  <a:gd name="connsiteY2056" fmla="*/ 962880 h 1441162"/>
                  <a:gd name="connsiteX2057" fmla="*/ 82145 w 744811"/>
                  <a:gd name="connsiteY2057" fmla="*/ 967820 h 1441162"/>
                  <a:gd name="connsiteX2058" fmla="*/ 82145 w 744811"/>
                  <a:gd name="connsiteY2058" fmla="*/ 967819 h 1441162"/>
                  <a:gd name="connsiteX2059" fmla="*/ 78156 w 744811"/>
                  <a:gd name="connsiteY2059" fmla="*/ 962879 h 1441162"/>
                  <a:gd name="connsiteX2060" fmla="*/ 234128 w 744811"/>
                  <a:gd name="connsiteY2060" fmla="*/ 961540 h 1441162"/>
                  <a:gd name="connsiteX2061" fmla="*/ 231081 w 744811"/>
                  <a:gd name="connsiteY2061" fmla="*/ 964572 h 1441162"/>
                  <a:gd name="connsiteX2062" fmla="*/ 231082 w 744811"/>
                  <a:gd name="connsiteY2062" fmla="*/ 964573 h 1441162"/>
                  <a:gd name="connsiteX2063" fmla="*/ 234128 w 744811"/>
                  <a:gd name="connsiteY2063" fmla="*/ 961540 h 1441162"/>
                  <a:gd name="connsiteX2064" fmla="*/ 136319 w 744811"/>
                  <a:gd name="connsiteY2064" fmla="*/ 961462 h 1441162"/>
                  <a:gd name="connsiteX2065" fmla="*/ 133765 w 744811"/>
                  <a:gd name="connsiteY2065" fmla="*/ 962612 h 1441162"/>
                  <a:gd name="connsiteX2066" fmla="*/ 133056 w 744811"/>
                  <a:gd name="connsiteY2066" fmla="*/ 962393 h 1441162"/>
                  <a:gd name="connsiteX2067" fmla="*/ 133056 w 744811"/>
                  <a:gd name="connsiteY2067" fmla="*/ 962394 h 1441162"/>
                  <a:gd name="connsiteX2068" fmla="*/ 133765 w 744811"/>
                  <a:gd name="connsiteY2068" fmla="*/ 962613 h 1441162"/>
                  <a:gd name="connsiteX2069" fmla="*/ 136319 w 744811"/>
                  <a:gd name="connsiteY2069" fmla="*/ 961463 h 1441162"/>
                  <a:gd name="connsiteX2070" fmla="*/ 506018 w 744811"/>
                  <a:gd name="connsiteY2070" fmla="*/ 961333 h 1441162"/>
                  <a:gd name="connsiteX2071" fmla="*/ 506016 w 744811"/>
                  <a:gd name="connsiteY2071" fmla="*/ 961334 h 1441162"/>
                  <a:gd name="connsiteX2072" fmla="*/ 510593 w 744811"/>
                  <a:gd name="connsiteY2072" fmla="*/ 961334 h 1441162"/>
                  <a:gd name="connsiteX2073" fmla="*/ 512118 w 744811"/>
                  <a:gd name="connsiteY2073" fmla="*/ 962871 h 1441162"/>
                  <a:gd name="connsiteX2074" fmla="*/ 512118 w 744811"/>
                  <a:gd name="connsiteY2074" fmla="*/ 962870 h 1441162"/>
                  <a:gd name="connsiteX2075" fmla="*/ 510593 w 744811"/>
                  <a:gd name="connsiteY2075" fmla="*/ 961333 h 1441162"/>
                  <a:gd name="connsiteX2076" fmla="*/ 317941 w 744811"/>
                  <a:gd name="connsiteY2076" fmla="*/ 956991 h 1441162"/>
                  <a:gd name="connsiteX2077" fmla="*/ 317941 w 744811"/>
                  <a:gd name="connsiteY2077" fmla="*/ 956991 h 1441162"/>
                  <a:gd name="connsiteX2078" fmla="*/ 319465 w 744811"/>
                  <a:gd name="connsiteY2078" fmla="*/ 960024 h 1441162"/>
                  <a:gd name="connsiteX2079" fmla="*/ 319465 w 744811"/>
                  <a:gd name="connsiteY2079" fmla="*/ 960023 h 1441162"/>
                  <a:gd name="connsiteX2080" fmla="*/ 234128 w 744811"/>
                  <a:gd name="connsiteY2080" fmla="*/ 955473 h 1441162"/>
                  <a:gd name="connsiteX2081" fmla="*/ 229557 w 744811"/>
                  <a:gd name="connsiteY2081" fmla="*/ 958506 h 1441162"/>
                  <a:gd name="connsiteX2082" fmla="*/ 229558 w 744811"/>
                  <a:gd name="connsiteY2082" fmla="*/ 958507 h 1441162"/>
                  <a:gd name="connsiteX2083" fmla="*/ 234128 w 744811"/>
                  <a:gd name="connsiteY2083" fmla="*/ 955474 h 1441162"/>
                  <a:gd name="connsiteX2084" fmla="*/ 240224 w 744811"/>
                  <a:gd name="connsiteY2084" fmla="*/ 955474 h 1441162"/>
                  <a:gd name="connsiteX2085" fmla="*/ 240224 w 744811"/>
                  <a:gd name="connsiteY2085" fmla="*/ 955473 h 1441162"/>
                  <a:gd name="connsiteX2086" fmla="*/ 30865 w 744811"/>
                  <a:gd name="connsiteY2086" fmla="*/ 955280 h 1441162"/>
                  <a:gd name="connsiteX2087" fmla="*/ 27650 w 744811"/>
                  <a:gd name="connsiteY2087" fmla="*/ 959781 h 1441162"/>
                  <a:gd name="connsiteX2088" fmla="*/ 27651 w 744811"/>
                  <a:gd name="connsiteY2088" fmla="*/ 959781 h 1441162"/>
                  <a:gd name="connsiteX2089" fmla="*/ 30865 w 744811"/>
                  <a:gd name="connsiteY2089" fmla="*/ 955281 h 1441162"/>
                  <a:gd name="connsiteX2090" fmla="*/ 34080 w 744811"/>
                  <a:gd name="connsiteY2090" fmla="*/ 958282 h 1441162"/>
                  <a:gd name="connsiteX2091" fmla="*/ 34080 w 744811"/>
                  <a:gd name="connsiteY2091" fmla="*/ 958281 h 1441162"/>
                  <a:gd name="connsiteX2092" fmla="*/ 30865 w 744811"/>
                  <a:gd name="connsiteY2092" fmla="*/ 955280 h 1441162"/>
                  <a:gd name="connsiteX2093" fmla="*/ 507542 w 744811"/>
                  <a:gd name="connsiteY2093" fmla="*/ 955185 h 1441162"/>
                  <a:gd name="connsiteX2094" fmla="*/ 502965 w 744811"/>
                  <a:gd name="connsiteY2094" fmla="*/ 956722 h 1441162"/>
                  <a:gd name="connsiteX2095" fmla="*/ 502965 w 744811"/>
                  <a:gd name="connsiteY2095" fmla="*/ 956723 h 1441162"/>
                  <a:gd name="connsiteX2096" fmla="*/ 507542 w 744811"/>
                  <a:gd name="connsiteY2096" fmla="*/ 955186 h 1441162"/>
                  <a:gd name="connsiteX2097" fmla="*/ 510593 w 744811"/>
                  <a:gd name="connsiteY2097" fmla="*/ 958260 h 1441162"/>
                  <a:gd name="connsiteX2098" fmla="*/ 510593 w 744811"/>
                  <a:gd name="connsiteY2098" fmla="*/ 958259 h 1441162"/>
                  <a:gd name="connsiteX2099" fmla="*/ 507542 w 744811"/>
                  <a:gd name="connsiteY2099" fmla="*/ 955185 h 1441162"/>
                  <a:gd name="connsiteX2100" fmla="*/ 146608 w 744811"/>
                  <a:gd name="connsiteY2100" fmla="*/ 953994 h 1441162"/>
                  <a:gd name="connsiteX2101" fmla="*/ 148322 w 744811"/>
                  <a:gd name="connsiteY2101" fmla="*/ 962996 h 1441162"/>
                  <a:gd name="connsiteX2102" fmla="*/ 151752 w 744811"/>
                  <a:gd name="connsiteY2102" fmla="*/ 956994 h 1441162"/>
                  <a:gd name="connsiteX2103" fmla="*/ 151752 w 744811"/>
                  <a:gd name="connsiteY2103" fmla="*/ 956994 h 1441162"/>
                  <a:gd name="connsiteX2104" fmla="*/ 148322 w 744811"/>
                  <a:gd name="connsiteY2104" fmla="*/ 962995 h 1441162"/>
                  <a:gd name="connsiteX2105" fmla="*/ 146608 w 744811"/>
                  <a:gd name="connsiteY2105" fmla="*/ 953994 h 1441162"/>
                  <a:gd name="connsiteX2106" fmla="*/ 109956 w 744811"/>
                  <a:gd name="connsiteY2106" fmla="*/ 953672 h 1441162"/>
                  <a:gd name="connsiteX2107" fmla="*/ 109955 w 744811"/>
                  <a:gd name="connsiteY2107" fmla="*/ 953672 h 1441162"/>
                  <a:gd name="connsiteX2108" fmla="*/ 115099 w 744811"/>
                  <a:gd name="connsiteY2108" fmla="*/ 956566 h 1441162"/>
                  <a:gd name="connsiteX2109" fmla="*/ 115098 w 744811"/>
                  <a:gd name="connsiteY2109" fmla="*/ 956565 h 1441162"/>
                  <a:gd name="connsiteX2110" fmla="*/ 676614 w 744811"/>
                  <a:gd name="connsiteY2110" fmla="*/ 952199 h 1441162"/>
                  <a:gd name="connsiteX2111" fmla="*/ 675464 w 744811"/>
                  <a:gd name="connsiteY2111" fmla="*/ 956778 h 1441162"/>
                  <a:gd name="connsiteX2112" fmla="*/ 673931 w 744811"/>
                  <a:gd name="connsiteY2112" fmla="*/ 964410 h 1441162"/>
                  <a:gd name="connsiteX2113" fmla="*/ 672781 w 744811"/>
                  <a:gd name="connsiteY2113" fmla="*/ 968799 h 1441162"/>
                  <a:gd name="connsiteX2114" fmla="*/ 673931 w 744811"/>
                  <a:gd name="connsiteY2114" fmla="*/ 964411 h 1441162"/>
                  <a:gd name="connsiteX2115" fmla="*/ 675464 w 744811"/>
                  <a:gd name="connsiteY2115" fmla="*/ 956779 h 1441162"/>
                  <a:gd name="connsiteX2116" fmla="*/ 676614 w 744811"/>
                  <a:gd name="connsiteY2116" fmla="*/ 952200 h 1441162"/>
                  <a:gd name="connsiteX2117" fmla="*/ 307275 w 744811"/>
                  <a:gd name="connsiteY2117" fmla="*/ 950924 h 1441162"/>
                  <a:gd name="connsiteX2118" fmla="*/ 307274 w 744811"/>
                  <a:gd name="connsiteY2118" fmla="*/ 950924 h 1441162"/>
                  <a:gd name="connsiteX2119" fmla="*/ 314893 w 744811"/>
                  <a:gd name="connsiteY2119" fmla="*/ 955474 h 1441162"/>
                  <a:gd name="connsiteX2120" fmla="*/ 317941 w 744811"/>
                  <a:gd name="connsiteY2120" fmla="*/ 953957 h 1441162"/>
                  <a:gd name="connsiteX2121" fmla="*/ 319465 w 744811"/>
                  <a:gd name="connsiteY2121" fmla="*/ 953957 h 1441162"/>
                  <a:gd name="connsiteX2122" fmla="*/ 319465 w 744811"/>
                  <a:gd name="connsiteY2122" fmla="*/ 953956 h 1441162"/>
                  <a:gd name="connsiteX2123" fmla="*/ 317941 w 744811"/>
                  <a:gd name="connsiteY2123" fmla="*/ 953956 h 1441162"/>
                  <a:gd name="connsiteX2124" fmla="*/ 314893 w 744811"/>
                  <a:gd name="connsiteY2124" fmla="*/ 955473 h 1441162"/>
                  <a:gd name="connsiteX2125" fmla="*/ 313941 w 744811"/>
                  <a:gd name="connsiteY2125" fmla="*/ 954904 h 1441162"/>
                  <a:gd name="connsiteX2126" fmla="*/ 402670 w 744811"/>
                  <a:gd name="connsiteY2126" fmla="*/ 950461 h 1441162"/>
                  <a:gd name="connsiteX2127" fmla="*/ 397712 w 744811"/>
                  <a:gd name="connsiteY2127" fmla="*/ 962856 h 1441162"/>
                  <a:gd name="connsiteX2128" fmla="*/ 396241 w 744811"/>
                  <a:gd name="connsiteY2128" fmla="*/ 964738 h 1441162"/>
                  <a:gd name="connsiteX2129" fmla="*/ 396242 w 744811"/>
                  <a:gd name="connsiteY2129" fmla="*/ 964738 h 1441162"/>
                  <a:gd name="connsiteX2130" fmla="*/ 397712 w 744811"/>
                  <a:gd name="connsiteY2130" fmla="*/ 962857 h 1441162"/>
                  <a:gd name="connsiteX2131" fmla="*/ 402670 w 744811"/>
                  <a:gd name="connsiteY2131" fmla="*/ 950462 h 1441162"/>
                  <a:gd name="connsiteX2132" fmla="*/ 298131 w 744811"/>
                  <a:gd name="connsiteY2132" fmla="*/ 949407 h 1441162"/>
                  <a:gd name="connsiteX2133" fmla="*/ 298131 w 744811"/>
                  <a:gd name="connsiteY2133" fmla="*/ 949408 h 1441162"/>
                  <a:gd name="connsiteX2134" fmla="*/ 301178 w 744811"/>
                  <a:gd name="connsiteY2134" fmla="*/ 952441 h 1441162"/>
                  <a:gd name="connsiteX2135" fmla="*/ 299655 w 744811"/>
                  <a:gd name="connsiteY2135" fmla="*/ 950924 h 1441162"/>
                  <a:gd name="connsiteX2136" fmla="*/ 502965 w 744811"/>
                  <a:gd name="connsiteY2136" fmla="*/ 949037 h 1441162"/>
                  <a:gd name="connsiteX2137" fmla="*/ 502965 w 744811"/>
                  <a:gd name="connsiteY2137" fmla="*/ 949038 h 1441162"/>
                  <a:gd name="connsiteX2138" fmla="*/ 507542 w 744811"/>
                  <a:gd name="connsiteY2138" fmla="*/ 950575 h 1441162"/>
                  <a:gd name="connsiteX2139" fmla="*/ 512118 w 744811"/>
                  <a:gd name="connsiteY2139" fmla="*/ 949038 h 1441162"/>
                  <a:gd name="connsiteX2140" fmla="*/ 515169 w 744811"/>
                  <a:gd name="connsiteY2140" fmla="*/ 949038 h 1441162"/>
                  <a:gd name="connsiteX2141" fmla="*/ 515169 w 744811"/>
                  <a:gd name="connsiteY2141" fmla="*/ 949037 h 1441162"/>
                  <a:gd name="connsiteX2142" fmla="*/ 512118 w 744811"/>
                  <a:gd name="connsiteY2142" fmla="*/ 949037 h 1441162"/>
                  <a:gd name="connsiteX2143" fmla="*/ 507542 w 744811"/>
                  <a:gd name="connsiteY2143" fmla="*/ 950574 h 1441162"/>
                  <a:gd name="connsiteX2144" fmla="*/ 139534 w 744811"/>
                  <a:gd name="connsiteY2144" fmla="*/ 948850 h 1441162"/>
                  <a:gd name="connsiteX2145" fmla="*/ 143875 w 744811"/>
                  <a:gd name="connsiteY2145" fmla="*/ 964282 h 1441162"/>
                  <a:gd name="connsiteX2146" fmla="*/ 143875 w 744811"/>
                  <a:gd name="connsiteY2146" fmla="*/ 964279 h 1441162"/>
                  <a:gd name="connsiteX2147" fmla="*/ 139534 w 744811"/>
                  <a:gd name="connsiteY2147" fmla="*/ 948850 h 1441162"/>
                  <a:gd name="connsiteX2148" fmla="*/ 302702 w 744811"/>
                  <a:gd name="connsiteY2148" fmla="*/ 947890 h 1441162"/>
                  <a:gd name="connsiteX2149" fmla="*/ 299655 w 744811"/>
                  <a:gd name="connsiteY2149" fmla="*/ 950923 h 1441162"/>
                  <a:gd name="connsiteX2150" fmla="*/ 299656 w 744811"/>
                  <a:gd name="connsiteY2150" fmla="*/ 950924 h 1441162"/>
                  <a:gd name="connsiteX2151" fmla="*/ 302702 w 744811"/>
                  <a:gd name="connsiteY2151" fmla="*/ 947891 h 1441162"/>
                  <a:gd name="connsiteX2152" fmla="*/ 223181 w 744811"/>
                  <a:gd name="connsiteY2152" fmla="*/ 947585 h 1441162"/>
                  <a:gd name="connsiteX2153" fmla="*/ 223181 w 744811"/>
                  <a:gd name="connsiteY2153" fmla="*/ 947585 h 1441162"/>
                  <a:gd name="connsiteX2154" fmla="*/ 227964 w 744811"/>
                  <a:gd name="connsiteY2154" fmla="*/ 967369 h 1441162"/>
                  <a:gd name="connsiteX2155" fmla="*/ 243274 w 744811"/>
                  <a:gd name="connsiteY2155" fmla="*/ 994761 h 1441162"/>
                  <a:gd name="connsiteX2156" fmla="*/ 252460 w 744811"/>
                  <a:gd name="connsiteY2156" fmla="*/ 1006936 h 1441162"/>
                  <a:gd name="connsiteX2157" fmla="*/ 257117 w 744811"/>
                  <a:gd name="connsiteY2157" fmla="*/ 1010293 h 1441162"/>
                  <a:gd name="connsiteX2158" fmla="*/ 257117 w 744811"/>
                  <a:gd name="connsiteY2158" fmla="*/ 1010292 h 1441162"/>
                  <a:gd name="connsiteX2159" fmla="*/ 252460 w 744811"/>
                  <a:gd name="connsiteY2159" fmla="*/ 1006935 h 1441162"/>
                  <a:gd name="connsiteX2160" fmla="*/ 243274 w 744811"/>
                  <a:gd name="connsiteY2160" fmla="*/ 994760 h 1441162"/>
                  <a:gd name="connsiteX2161" fmla="*/ 227964 w 744811"/>
                  <a:gd name="connsiteY2161" fmla="*/ 967368 h 1441162"/>
                  <a:gd name="connsiteX2162" fmla="*/ 253939 w 744811"/>
                  <a:gd name="connsiteY2162" fmla="*/ 946375 h 1441162"/>
                  <a:gd name="connsiteX2163" fmla="*/ 252415 w 744811"/>
                  <a:gd name="connsiteY2163" fmla="*/ 949407 h 1441162"/>
                  <a:gd name="connsiteX2164" fmla="*/ 249367 w 744811"/>
                  <a:gd name="connsiteY2164" fmla="*/ 949407 h 1441162"/>
                  <a:gd name="connsiteX2165" fmla="*/ 244795 w 744811"/>
                  <a:gd name="connsiteY2165" fmla="*/ 949407 h 1441162"/>
                  <a:gd name="connsiteX2166" fmla="*/ 238700 w 744811"/>
                  <a:gd name="connsiteY2166" fmla="*/ 952440 h 1441162"/>
                  <a:gd name="connsiteX2167" fmla="*/ 238701 w 744811"/>
                  <a:gd name="connsiteY2167" fmla="*/ 952441 h 1441162"/>
                  <a:gd name="connsiteX2168" fmla="*/ 243462 w 744811"/>
                  <a:gd name="connsiteY2168" fmla="*/ 952062 h 1441162"/>
                  <a:gd name="connsiteX2169" fmla="*/ 244795 w 744811"/>
                  <a:gd name="connsiteY2169" fmla="*/ 949408 h 1441162"/>
                  <a:gd name="connsiteX2170" fmla="*/ 249367 w 744811"/>
                  <a:gd name="connsiteY2170" fmla="*/ 949408 h 1441162"/>
                  <a:gd name="connsiteX2171" fmla="*/ 252415 w 744811"/>
                  <a:gd name="connsiteY2171" fmla="*/ 949408 h 1441162"/>
                  <a:gd name="connsiteX2172" fmla="*/ 253939 w 744811"/>
                  <a:gd name="connsiteY2172" fmla="*/ 946375 h 1441162"/>
                  <a:gd name="connsiteX2173" fmla="*/ 305751 w 744811"/>
                  <a:gd name="connsiteY2173" fmla="*/ 946374 h 1441162"/>
                  <a:gd name="connsiteX2174" fmla="*/ 305750 w 744811"/>
                  <a:gd name="connsiteY2174" fmla="*/ 946375 h 1441162"/>
                  <a:gd name="connsiteX2175" fmla="*/ 314893 w 744811"/>
                  <a:gd name="connsiteY2175" fmla="*/ 947891 h 1441162"/>
                  <a:gd name="connsiteX2176" fmla="*/ 317940 w 744811"/>
                  <a:gd name="connsiteY2176" fmla="*/ 949408 h 1441162"/>
                  <a:gd name="connsiteX2177" fmla="*/ 317941 w 744811"/>
                  <a:gd name="connsiteY2177" fmla="*/ 949407 h 1441162"/>
                  <a:gd name="connsiteX2178" fmla="*/ 314893 w 744811"/>
                  <a:gd name="connsiteY2178" fmla="*/ 947890 h 1441162"/>
                  <a:gd name="connsiteX2179" fmla="*/ 541849 w 744811"/>
                  <a:gd name="connsiteY2179" fmla="*/ 945275 h 1441162"/>
                  <a:gd name="connsiteX2180" fmla="*/ 543413 w 744811"/>
                  <a:gd name="connsiteY2180" fmla="*/ 948243 h 1441162"/>
                  <a:gd name="connsiteX2181" fmla="*/ 544187 w 744811"/>
                  <a:gd name="connsiteY2181" fmla="*/ 949140 h 1441162"/>
                  <a:gd name="connsiteX2182" fmla="*/ 544370 w 744811"/>
                  <a:gd name="connsiteY2182" fmla="*/ 947692 h 1441162"/>
                  <a:gd name="connsiteX2183" fmla="*/ 545737 w 744811"/>
                  <a:gd name="connsiteY2183" fmla="*/ 946149 h 1441162"/>
                  <a:gd name="connsiteX2184" fmla="*/ 545737 w 744811"/>
                  <a:gd name="connsiteY2184" fmla="*/ 946149 h 1441162"/>
                  <a:gd name="connsiteX2185" fmla="*/ 544370 w 744811"/>
                  <a:gd name="connsiteY2185" fmla="*/ 947691 h 1441162"/>
                  <a:gd name="connsiteX2186" fmla="*/ 544187 w 744811"/>
                  <a:gd name="connsiteY2186" fmla="*/ 949139 h 1441162"/>
                  <a:gd name="connsiteX2187" fmla="*/ 543413 w 744811"/>
                  <a:gd name="connsiteY2187" fmla="*/ 948242 h 1441162"/>
                  <a:gd name="connsiteX2188" fmla="*/ 541850 w 744811"/>
                  <a:gd name="connsiteY2188" fmla="*/ 945275 h 1441162"/>
                  <a:gd name="connsiteX2189" fmla="*/ 13761 w 744811"/>
                  <a:gd name="connsiteY2189" fmla="*/ 944696 h 1441162"/>
                  <a:gd name="connsiteX2190" fmla="*/ 10674 w 744811"/>
                  <a:gd name="connsiteY2190" fmla="*/ 956931 h 1441162"/>
                  <a:gd name="connsiteX2191" fmla="*/ 4501 w 744811"/>
                  <a:gd name="connsiteY2191" fmla="*/ 961519 h 1441162"/>
                  <a:gd name="connsiteX2192" fmla="*/ 4501 w 744811"/>
                  <a:gd name="connsiteY2192" fmla="*/ 961520 h 1441162"/>
                  <a:gd name="connsiteX2193" fmla="*/ 10674 w 744811"/>
                  <a:gd name="connsiteY2193" fmla="*/ 956932 h 1441162"/>
                  <a:gd name="connsiteX2194" fmla="*/ 13761 w 744811"/>
                  <a:gd name="connsiteY2194" fmla="*/ 944697 h 1441162"/>
                  <a:gd name="connsiteX2195" fmla="*/ 122173 w 744811"/>
                  <a:gd name="connsiteY2195" fmla="*/ 944595 h 1441162"/>
                  <a:gd name="connsiteX2196" fmla="*/ 130032 w 744811"/>
                  <a:gd name="connsiteY2196" fmla="*/ 961463 h 1441162"/>
                  <a:gd name="connsiteX2197" fmla="*/ 132150 w 744811"/>
                  <a:gd name="connsiteY2197" fmla="*/ 962115 h 1441162"/>
                  <a:gd name="connsiteX2198" fmla="*/ 132461 w 744811"/>
                  <a:gd name="connsiteY2198" fmla="*/ 962795 h 1441162"/>
                  <a:gd name="connsiteX2199" fmla="*/ 133104 w 744811"/>
                  <a:gd name="connsiteY2199" fmla="*/ 962996 h 1441162"/>
                  <a:gd name="connsiteX2200" fmla="*/ 133104 w 744811"/>
                  <a:gd name="connsiteY2200" fmla="*/ 962995 h 1441162"/>
                  <a:gd name="connsiteX2201" fmla="*/ 132461 w 744811"/>
                  <a:gd name="connsiteY2201" fmla="*/ 962794 h 1441162"/>
                  <a:gd name="connsiteX2202" fmla="*/ 132150 w 744811"/>
                  <a:gd name="connsiteY2202" fmla="*/ 962114 h 1441162"/>
                  <a:gd name="connsiteX2203" fmla="*/ 130032 w 744811"/>
                  <a:gd name="connsiteY2203" fmla="*/ 961462 h 1441162"/>
                  <a:gd name="connsiteX2204" fmla="*/ 122174 w 744811"/>
                  <a:gd name="connsiteY2204" fmla="*/ 944595 h 1441162"/>
                  <a:gd name="connsiteX2205" fmla="*/ 504062 w 744811"/>
                  <a:gd name="connsiteY2205" fmla="*/ 944314 h 1441162"/>
                  <a:gd name="connsiteX2206" fmla="*/ 503964 w 744811"/>
                  <a:gd name="connsiteY2206" fmla="*/ 944669 h 1441162"/>
                  <a:gd name="connsiteX2207" fmla="*/ 503159 w 744811"/>
                  <a:gd name="connsiteY2207" fmla="*/ 947563 h 1441162"/>
                  <a:gd name="connsiteX2208" fmla="*/ 503159 w 744811"/>
                  <a:gd name="connsiteY2208" fmla="*/ 947564 h 1441162"/>
                  <a:gd name="connsiteX2209" fmla="*/ 503964 w 744811"/>
                  <a:gd name="connsiteY2209" fmla="*/ 944670 h 1441162"/>
                  <a:gd name="connsiteX2210" fmla="*/ 504062 w 744811"/>
                  <a:gd name="connsiteY2210" fmla="*/ 944315 h 1441162"/>
                  <a:gd name="connsiteX2211" fmla="*/ 504490 w 744811"/>
                  <a:gd name="connsiteY2211" fmla="*/ 944427 h 1441162"/>
                  <a:gd name="connsiteX2212" fmla="*/ 504490 w 744811"/>
                  <a:gd name="connsiteY2212" fmla="*/ 944426 h 1441162"/>
                  <a:gd name="connsiteX2213" fmla="*/ 127318 w 744811"/>
                  <a:gd name="connsiteY2213" fmla="*/ 943223 h 1441162"/>
                  <a:gd name="connsiteX2214" fmla="*/ 127317 w 744811"/>
                  <a:gd name="connsiteY2214" fmla="*/ 943223 h 1441162"/>
                  <a:gd name="connsiteX2215" fmla="*/ 133104 w 744811"/>
                  <a:gd name="connsiteY2215" fmla="*/ 947564 h 1441162"/>
                  <a:gd name="connsiteX2216" fmla="*/ 133102 w 744811"/>
                  <a:gd name="connsiteY2216" fmla="*/ 947562 h 1441162"/>
                  <a:gd name="connsiteX2217" fmla="*/ 308798 w 744811"/>
                  <a:gd name="connsiteY2217" fmla="*/ 941824 h 1441162"/>
                  <a:gd name="connsiteX2218" fmla="*/ 302702 w 744811"/>
                  <a:gd name="connsiteY2218" fmla="*/ 943341 h 1441162"/>
                  <a:gd name="connsiteX2219" fmla="*/ 302702 w 744811"/>
                  <a:gd name="connsiteY2219" fmla="*/ 943342 h 1441162"/>
                  <a:gd name="connsiteX2220" fmla="*/ 308797 w 744811"/>
                  <a:gd name="connsiteY2220" fmla="*/ 941825 h 1441162"/>
                  <a:gd name="connsiteX2221" fmla="*/ 256986 w 744811"/>
                  <a:gd name="connsiteY2221" fmla="*/ 941824 h 1441162"/>
                  <a:gd name="connsiteX2222" fmla="*/ 252415 w 744811"/>
                  <a:gd name="connsiteY2222" fmla="*/ 943341 h 1441162"/>
                  <a:gd name="connsiteX2223" fmla="*/ 247843 w 744811"/>
                  <a:gd name="connsiteY2223" fmla="*/ 946374 h 1441162"/>
                  <a:gd name="connsiteX2224" fmla="*/ 247844 w 744811"/>
                  <a:gd name="connsiteY2224" fmla="*/ 946375 h 1441162"/>
                  <a:gd name="connsiteX2225" fmla="*/ 252415 w 744811"/>
                  <a:gd name="connsiteY2225" fmla="*/ 943342 h 1441162"/>
                  <a:gd name="connsiteX2226" fmla="*/ 256986 w 744811"/>
                  <a:gd name="connsiteY2226" fmla="*/ 941825 h 1441162"/>
                  <a:gd name="connsiteX2227" fmla="*/ 733682 w 744811"/>
                  <a:gd name="connsiteY2227" fmla="*/ 941776 h 1441162"/>
                  <a:gd name="connsiteX2228" fmla="*/ 732074 w 744811"/>
                  <a:gd name="connsiteY2228" fmla="*/ 952367 h 1441162"/>
                  <a:gd name="connsiteX2229" fmla="*/ 732074 w 744811"/>
                  <a:gd name="connsiteY2229" fmla="*/ 952368 h 1441162"/>
                  <a:gd name="connsiteX2230" fmla="*/ 733682 w 744811"/>
                  <a:gd name="connsiteY2230" fmla="*/ 941777 h 1441162"/>
                  <a:gd name="connsiteX2231" fmla="*/ 736897 w 744811"/>
                  <a:gd name="connsiteY2231" fmla="*/ 954070 h 1441162"/>
                  <a:gd name="connsiteX2232" fmla="*/ 740112 w 744811"/>
                  <a:gd name="connsiteY2232" fmla="*/ 967497 h 1441162"/>
                  <a:gd name="connsiteX2233" fmla="*/ 740112 w 744811"/>
                  <a:gd name="connsiteY2233" fmla="*/ 967497 h 1441162"/>
                  <a:gd name="connsiteX2234" fmla="*/ 733682 w 744811"/>
                  <a:gd name="connsiteY2234" fmla="*/ 941776 h 1441162"/>
                  <a:gd name="connsiteX2235" fmla="*/ 492286 w 744811"/>
                  <a:gd name="connsiteY2235" fmla="*/ 941352 h 1441162"/>
                  <a:gd name="connsiteX2236" fmla="*/ 469409 w 744811"/>
                  <a:gd name="connsiteY2236" fmla="*/ 947498 h 1441162"/>
                  <a:gd name="connsiteX2237" fmla="*/ 469402 w 744811"/>
                  <a:gd name="connsiteY2237" fmla="*/ 947501 h 1441162"/>
                  <a:gd name="connsiteX2238" fmla="*/ 492286 w 744811"/>
                  <a:gd name="connsiteY2238" fmla="*/ 941353 h 1441162"/>
                  <a:gd name="connsiteX2239" fmla="*/ 494574 w 744811"/>
                  <a:gd name="connsiteY2239" fmla="*/ 941929 h 1441162"/>
                  <a:gd name="connsiteX2240" fmla="*/ 495129 w 744811"/>
                  <a:gd name="connsiteY2240" fmla="*/ 941790 h 1441162"/>
                  <a:gd name="connsiteX2241" fmla="*/ 496729 w 744811"/>
                  <a:gd name="connsiteY2241" fmla="*/ 944670 h 1441162"/>
                  <a:gd name="connsiteX2242" fmla="*/ 498337 w 744811"/>
                  <a:gd name="connsiteY2242" fmla="*/ 947564 h 1441162"/>
                  <a:gd name="connsiteX2243" fmla="*/ 503159 w 744811"/>
                  <a:gd name="connsiteY2243" fmla="*/ 946117 h 1441162"/>
                  <a:gd name="connsiteX2244" fmla="*/ 503159 w 744811"/>
                  <a:gd name="connsiteY2244" fmla="*/ 946116 h 1441162"/>
                  <a:gd name="connsiteX2245" fmla="*/ 498337 w 744811"/>
                  <a:gd name="connsiteY2245" fmla="*/ 947563 h 1441162"/>
                  <a:gd name="connsiteX2246" fmla="*/ 496729 w 744811"/>
                  <a:gd name="connsiteY2246" fmla="*/ 944669 h 1441162"/>
                  <a:gd name="connsiteX2247" fmla="*/ 495129 w 744811"/>
                  <a:gd name="connsiteY2247" fmla="*/ 941789 h 1441162"/>
                  <a:gd name="connsiteX2248" fmla="*/ 494574 w 744811"/>
                  <a:gd name="connsiteY2248" fmla="*/ 941928 h 1441162"/>
                  <a:gd name="connsiteX2249" fmla="*/ 492286 w 744811"/>
                  <a:gd name="connsiteY2249" fmla="*/ 941352 h 1441162"/>
                  <a:gd name="connsiteX2250" fmla="*/ 38179 w 744811"/>
                  <a:gd name="connsiteY2250" fmla="*/ 938561 h 1441162"/>
                  <a:gd name="connsiteX2251" fmla="*/ 36652 w 744811"/>
                  <a:gd name="connsiteY2251" fmla="*/ 947715 h 1441162"/>
                  <a:gd name="connsiteX2252" fmla="*/ 36652 w 744811"/>
                  <a:gd name="connsiteY2252" fmla="*/ 947716 h 1441162"/>
                  <a:gd name="connsiteX2253" fmla="*/ 38179 w 744811"/>
                  <a:gd name="connsiteY2253" fmla="*/ 938562 h 1441162"/>
                  <a:gd name="connsiteX2254" fmla="*/ 39706 w 744811"/>
                  <a:gd name="connsiteY2254" fmla="*/ 946190 h 1441162"/>
                  <a:gd name="connsiteX2255" fmla="*/ 48870 w 744811"/>
                  <a:gd name="connsiteY2255" fmla="*/ 1010265 h 1441162"/>
                  <a:gd name="connsiteX2256" fmla="*/ 48870 w 744811"/>
                  <a:gd name="connsiteY2256" fmla="*/ 1010264 h 1441162"/>
                  <a:gd name="connsiteX2257" fmla="*/ 39706 w 744811"/>
                  <a:gd name="connsiteY2257" fmla="*/ 946189 h 1441162"/>
                  <a:gd name="connsiteX2258" fmla="*/ 38179 w 744811"/>
                  <a:gd name="connsiteY2258" fmla="*/ 938561 h 1441162"/>
                  <a:gd name="connsiteX2259" fmla="*/ 256986 w 744811"/>
                  <a:gd name="connsiteY2259" fmla="*/ 937274 h 1441162"/>
                  <a:gd name="connsiteX2260" fmla="*/ 256986 w 744811"/>
                  <a:gd name="connsiteY2260" fmla="*/ 937275 h 1441162"/>
                  <a:gd name="connsiteX2261" fmla="*/ 263082 w 744811"/>
                  <a:gd name="connsiteY2261" fmla="*/ 940308 h 1441162"/>
                  <a:gd name="connsiteX2262" fmla="*/ 267653 w 744811"/>
                  <a:gd name="connsiteY2262" fmla="*/ 940308 h 1441162"/>
                  <a:gd name="connsiteX2263" fmla="*/ 269177 w 744811"/>
                  <a:gd name="connsiteY2263" fmla="*/ 944858 h 1441162"/>
                  <a:gd name="connsiteX2264" fmla="*/ 275273 w 744811"/>
                  <a:gd name="connsiteY2264" fmla="*/ 946375 h 1441162"/>
                  <a:gd name="connsiteX2265" fmla="*/ 278320 w 744811"/>
                  <a:gd name="connsiteY2265" fmla="*/ 940308 h 1441162"/>
                  <a:gd name="connsiteX2266" fmla="*/ 285940 w 744811"/>
                  <a:gd name="connsiteY2266" fmla="*/ 943342 h 1441162"/>
                  <a:gd name="connsiteX2267" fmla="*/ 290511 w 744811"/>
                  <a:gd name="connsiteY2267" fmla="*/ 944858 h 1441162"/>
                  <a:gd name="connsiteX2268" fmla="*/ 292035 w 744811"/>
                  <a:gd name="connsiteY2268" fmla="*/ 941825 h 1441162"/>
                  <a:gd name="connsiteX2269" fmla="*/ 299655 w 744811"/>
                  <a:gd name="connsiteY2269" fmla="*/ 944858 h 1441162"/>
                  <a:gd name="connsiteX2270" fmla="*/ 299655 w 744811"/>
                  <a:gd name="connsiteY2270" fmla="*/ 944857 h 1441162"/>
                  <a:gd name="connsiteX2271" fmla="*/ 292035 w 744811"/>
                  <a:gd name="connsiteY2271" fmla="*/ 941824 h 1441162"/>
                  <a:gd name="connsiteX2272" fmla="*/ 290511 w 744811"/>
                  <a:gd name="connsiteY2272" fmla="*/ 944857 h 1441162"/>
                  <a:gd name="connsiteX2273" fmla="*/ 285940 w 744811"/>
                  <a:gd name="connsiteY2273" fmla="*/ 943341 h 1441162"/>
                  <a:gd name="connsiteX2274" fmla="*/ 278320 w 744811"/>
                  <a:gd name="connsiteY2274" fmla="*/ 940307 h 1441162"/>
                  <a:gd name="connsiteX2275" fmla="*/ 275273 w 744811"/>
                  <a:gd name="connsiteY2275" fmla="*/ 946374 h 1441162"/>
                  <a:gd name="connsiteX2276" fmla="*/ 269177 w 744811"/>
                  <a:gd name="connsiteY2276" fmla="*/ 944857 h 1441162"/>
                  <a:gd name="connsiteX2277" fmla="*/ 267653 w 744811"/>
                  <a:gd name="connsiteY2277" fmla="*/ 940307 h 1441162"/>
                  <a:gd name="connsiteX2278" fmla="*/ 263082 w 744811"/>
                  <a:gd name="connsiteY2278" fmla="*/ 940307 h 1441162"/>
                  <a:gd name="connsiteX2279" fmla="*/ 256986 w 744811"/>
                  <a:gd name="connsiteY2279" fmla="*/ 937274 h 1441162"/>
                  <a:gd name="connsiteX2280" fmla="*/ 716279 w 744811"/>
                  <a:gd name="connsiteY2280" fmla="*/ 934368 h 1441162"/>
                  <a:gd name="connsiteX2281" fmla="*/ 716279 w 744811"/>
                  <a:gd name="connsiteY2281" fmla="*/ 934368 h 1441162"/>
                  <a:gd name="connsiteX2282" fmla="*/ 718581 w 744811"/>
                  <a:gd name="connsiteY2282" fmla="*/ 941409 h 1441162"/>
                  <a:gd name="connsiteX2283" fmla="*/ 724721 w 744811"/>
                  <a:gd name="connsiteY2283" fmla="*/ 944454 h 1441162"/>
                  <a:gd name="connsiteX2284" fmla="*/ 724721 w 744811"/>
                  <a:gd name="connsiteY2284" fmla="*/ 944453 h 1441162"/>
                  <a:gd name="connsiteX2285" fmla="*/ 718581 w 744811"/>
                  <a:gd name="connsiteY2285" fmla="*/ 941408 h 1441162"/>
                  <a:gd name="connsiteX2286" fmla="*/ 676997 w 744811"/>
                  <a:gd name="connsiteY2286" fmla="*/ 930829 h 1441162"/>
                  <a:gd name="connsiteX2287" fmla="*/ 675464 w 744811"/>
                  <a:gd name="connsiteY2287" fmla="*/ 947619 h 1441162"/>
                  <a:gd name="connsiteX2288" fmla="*/ 675464 w 744811"/>
                  <a:gd name="connsiteY2288" fmla="*/ 947620 h 1441162"/>
                  <a:gd name="connsiteX2289" fmla="*/ 625011 w 744811"/>
                  <a:gd name="connsiteY2289" fmla="*/ 927844 h 1441162"/>
                  <a:gd name="connsiteX2290" fmla="*/ 631091 w 744811"/>
                  <a:gd name="connsiteY2290" fmla="*/ 939847 h 1441162"/>
                  <a:gd name="connsiteX2291" fmla="*/ 640210 w 744811"/>
                  <a:gd name="connsiteY2291" fmla="*/ 941348 h 1441162"/>
                  <a:gd name="connsiteX2292" fmla="*/ 640210 w 744811"/>
                  <a:gd name="connsiteY2292" fmla="*/ 941347 h 1441162"/>
                  <a:gd name="connsiteX2293" fmla="*/ 631091 w 744811"/>
                  <a:gd name="connsiteY2293" fmla="*/ 939846 h 1441162"/>
                  <a:gd name="connsiteX2294" fmla="*/ 625012 w 744811"/>
                  <a:gd name="connsiteY2294" fmla="*/ 927844 h 1441162"/>
                  <a:gd name="connsiteX2295" fmla="*/ 734967 w 744811"/>
                  <a:gd name="connsiteY2295" fmla="*/ 926344 h 1441162"/>
                  <a:gd name="connsiteX2296" fmla="*/ 734967 w 744811"/>
                  <a:gd name="connsiteY2296" fmla="*/ 926345 h 1441162"/>
                  <a:gd name="connsiteX2297" fmla="*/ 739468 w 744811"/>
                  <a:gd name="connsiteY2297" fmla="*/ 926345 h 1441162"/>
                  <a:gd name="connsiteX2298" fmla="*/ 740111 w 744811"/>
                  <a:gd name="connsiteY2298" fmla="*/ 926345 h 1441162"/>
                  <a:gd name="connsiteX2299" fmla="*/ 740111 w 744811"/>
                  <a:gd name="connsiteY2299" fmla="*/ 926344 h 1441162"/>
                  <a:gd name="connsiteX2300" fmla="*/ 734967 w 744811"/>
                  <a:gd name="connsiteY2300" fmla="*/ 926344 h 1441162"/>
                  <a:gd name="connsiteX2301" fmla="*/ 18390 w 744811"/>
                  <a:gd name="connsiteY2301" fmla="*/ 926344 h 1441162"/>
                  <a:gd name="connsiteX2302" fmla="*/ 13761 w 744811"/>
                  <a:gd name="connsiteY2302" fmla="*/ 935520 h 1441162"/>
                  <a:gd name="connsiteX2303" fmla="*/ 7588 w 744811"/>
                  <a:gd name="connsiteY2303" fmla="*/ 933991 h 1441162"/>
                  <a:gd name="connsiteX2304" fmla="*/ 7588 w 744811"/>
                  <a:gd name="connsiteY2304" fmla="*/ 933992 h 1441162"/>
                  <a:gd name="connsiteX2305" fmla="*/ 13761 w 744811"/>
                  <a:gd name="connsiteY2305" fmla="*/ 935521 h 1441162"/>
                  <a:gd name="connsiteX2306" fmla="*/ 18390 w 744811"/>
                  <a:gd name="connsiteY2306" fmla="*/ 926346 h 1441162"/>
                  <a:gd name="connsiteX2307" fmla="*/ 690927 w 744811"/>
                  <a:gd name="connsiteY2307" fmla="*/ 925057 h 1441162"/>
                  <a:gd name="connsiteX2308" fmla="*/ 690927 w 744811"/>
                  <a:gd name="connsiteY2308" fmla="*/ 925059 h 1441162"/>
                  <a:gd name="connsiteX2309" fmla="*/ 716841 w 744811"/>
                  <a:gd name="connsiteY2309" fmla="*/ 985935 h 1441162"/>
                  <a:gd name="connsiteX2310" fmla="*/ 720843 w 744811"/>
                  <a:gd name="connsiteY2310" fmla="*/ 1020748 h 1441162"/>
                  <a:gd name="connsiteX2311" fmla="*/ 720843 w 744811"/>
                  <a:gd name="connsiteY2311" fmla="*/ 1020748 h 1441162"/>
                  <a:gd name="connsiteX2312" fmla="*/ 716841 w 744811"/>
                  <a:gd name="connsiteY2312" fmla="*/ 985934 h 1441162"/>
                  <a:gd name="connsiteX2313" fmla="*/ 690927 w 744811"/>
                  <a:gd name="connsiteY2313" fmla="*/ 925057 h 1441162"/>
                  <a:gd name="connsiteX2314" fmla="*/ 397383 w 744811"/>
                  <a:gd name="connsiteY2314" fmla="*/ 924736 h 1441162"/>
                  <a:gd name="connsiteX2315" fmla="*/ 394297 w 744811"/>
                  <a:gd name="connsiteY2315" fmla="*/ 926343 h 1441162"/>
                  <a:gd name="connsiteX2316" fmla="*/ 393060 w 744811"/>
                  <a:gd name="connsiteY2316" fmla="*/ 925655 h 1441162"/>
                  <a:gd name="connsiteX2317" fmla="*/ 393061 w 744811"/>
                  <a:gd name="connsiteY2317" fmla="*/ 925657 h 1441162"/>
                  <a:gd name="connsiteX2318" fmla="*/ 394297 w 744811"/>
                  <a:gd name="connsiteY2318" fmla="*/ 926344 h 1441162"/>
                  <a:gd name="connsiteX2319" fmla="*/ 397384 w 744811"/>
                  <a:gd name="connsiteY2319" fmla="*/ 924736 h 1441162"/>
                  <a:gd name="connsiteX2320" fmla="*/ 676997 w 744811"/>
                  <a:gd name="connsiteY2320" fmla="*/ 924723 h 1441162"/>
                  <a:gd name="connsiteX2321" fmla="*/ 675847 w 744811"/>
                  <a:gd name="connsiteY2321" fmla="*/ 927775 h 1441162"/>
                  <a:gd name="connsiteX2322" fmla="*/ 675848 w 744811"/>
                  <a:gd name="connsiteY2322" fmla="*/ 927776 h 1441162"/>
                  <a:gd name="connsiteX2323" fmla="*/ 676997 w 744811"/>
                  <a:gd name="connsiteY2323" fmla="*/ 924723 h 1441162"/>
                  <a:gd name="connsiteX2324" fmla="*/ 568608 w 744811"/>
                  <a:gd name="connsiteY2324" fmla="*/ 923547 h 1441162"/>
                  <a:gd name="connsiteX2325" fmla="*/ 567707 w 744811"/>
                  <a:gd name="connsiteY2325" fmla="*/ 925422 h 1441162"/>
                  <a:gd name="connsiteX2326" fmla="*/ 565712 w 744811"/>
                  <a:gd name="connsiteY2326" fmla="*/ 924629 h 1441162"/>
                  <a:gd name="connsiteX2327" fmla="*/ 565711 w 744811"/>
                  <a:gd name="connsiteY2327" fmla="*/ 924629 h 1441162"/>
                  <a:gd name="connsiteX2328" fmla="*/ 567707 w 744811"/>
                  <a:gd name="connsiteY2328" fmla="*/ 925423 h 1441162"/>
                  <a:gd name="connsiteX2329" fmla="*/ 568608 w 744811"/>
                  <a:gd name="connsiteY2329" fmla="*/ 923547 h 1441162"/>
                  <a:gd name="connsiteX2330" fmla="*/ 559424 w 744811"/>
                  <a:gd name="connsiteY2330" fmla="*/ 923129 h 1441162"/>
                  <a:gd name="connsiteX2331" fmla="*/ 560995 w 744811"/>
                  <a:gd name="connsiteY2331" fmla="*/ 924629 h 1441162"/>
                  <a:gd name="connsiteX2332" fmla="*/ 561773 w 744811"/>
                  <a:gd name="connsiteY2332" fmla="*/ 924149 h 1441162"/>
                  <a:gd name="connsiteX2333" fmla="*/ 561772 w 744811"/>
                  <a:gd name="connsiteY2333" fmla="*/ 924149 h 1441162"/>
                  <a:gd name="connsiteX2334" fmla="*/ 560995 w 744811"/>
                  <a:gd name="connsiteY2334" fmla="*/ 924628 h 1441162"/>
                  <a:gd name="connsiteX2335" fmla="*/ 559426 w 744811"/>
                  <a:gd name="connsiteY2335" fmla="*/ 923130 h 1441162"/>
                  <a:gd name="connsiteX2336" fmla="*/ 50798 w 744811"/>
                  <a:gd name="connsiteY2336" fmla="*/ 921843 h 1441162"/>
                  <a:gd name="connsiteX2337" fmla="*/ 50798 w 744811"/>
                  <a:gd name="connsiteY2337" fmla="*/ 921844 h 1441162"/>
                  <a:gd name="connsiteX2338" fmla="*/ 62957 w 744811"/>
                  <a:gd name="connsiteY2338" fmla="*/ 978078 h 1441162"/>
                  <a:gd name="connsiteX2339" fmla="*/ 70556 w 744811"/>
                  <a:gd name="connsiteY2339" fmla="*/ 981118 h 1441162"/>
                  <a:gd name="connsiteX2340" fmla="*/ 76636 w 744811"/>
                  <a:gd name="connsiteY2340" fmla="*/ 975039 h 1441162"/>
                  <a:gd name="connsiteX2341" fmla="*/ 76636 w 744811"/>
                  <a:gd name="connsiteY2341" fmla="*/ 975038 h 1441162"/>
                  <a:gd name="connsiteX2342" fmla="*/ 70556 w 744811"/>
                  <a:gd name="connsiteY2342" fmla="*/ 981117 h 1441162"/>
                  <a:gd name="connsiteX2343" fmla="*/ 62957 w 744811"/>
                  <a:gd name="connsiteY2343" fmla="*/ 978077 h 1441162"/>
                  <a:gd name="connsiteX2344" fmla="*/ 50798 w 744811"/>
                  <a:gd name="connsiteY2344" fmla="*/ 921843 h 1441162"/>
                  <a:gd name="connsiteX2345" fmla="*/ 448182 w 744811"/>
                  <a:gd name="connsiteY2345" fmla="*/ 918628 h 1441162"/>
                  <a:gd name="connsiteX2346" fmla="*/ 435965 w 744811"/>
                  <a:gd name="connsiteY2346" fmla="*/ 926344 h 1441162"/>
                  <a:gd name="connsiteX2347" fmla="*/ 448182 w 744811"/>
                  <a:gd name="connsiteY2347" fmla="*/ 918628 h 1441162"/>
                  <a:gd name="connsiteX2348" fmla="*/ 394950 w 744811"/>
                  <a:gd name="connsiteY2348" fmla="*/ 917662 h 1441162"/>
                  <a:gd name="connsiteX2349" fmla="*/ 394490 w 744811"/>
                  <a:gd name="connsiteY2349" fmla="*/ 917876 h 1441162"/>
                  <a:gd name="connsiteX2350" fmla="*/ 392883 w 744811"/>
                  <a:gd name="connsiteY2350" fmla="*/ 918627 h 1441162"/>
                  <a:gd name="connsiteX2351" fmla="*/ 392883 w 744811"/>
                  <a:gd name="connsiteY2351" fmla="*/ 918628 h 1441162"/>
                  <a:gd name="connsiteX2352" fmla="*/ 394490 w 744811"/>
                  <a:gd name="connsiteY2352" fmla="*/ 917877 h 1441162"/>
                  <a:gd name="connsiteX2353" fmla="*/ 394950 w 744811"/>
                  <a:gd name="connsiteY2353" fmla="*/ 917663 h 1441162"/>
                  <a:gd name="connsiteX2354" fmla="*/ 396098 w 744811"/>
                  <a:gd name="connsiteY2354" fmla="*/ 918628 h 1441162"/>
                  <a:gd name="connsiteX2355" fmla="*/ 396098 w 744811"/>
                  <a:gd name="connsiteY2355" fmla="*/ 918627 h 1441162"/>
                  <a:gd name="connsiteX2356" fmla="*/ 568953 w 744811"/>
                  <a:gd name="connsiteY2356" fmla="*/ 917455 h 1441162"/>
                  <a:gd name="connsiteX2357" fmla="*/ 567675 w 744811"/>
                  <a:gd name="connsiteY2357" fmla="*/ 920502 h 1441162"/>
                  <a:gd name="connsiteX2358" fmla="*/ 563751 w 744811"/>
                  <a:gd name="connsiteY2358" fmla="*/ 922927 h 1441162"/>
                  <a:gd name="connsiteX2359" fmla="*/ 563750 w 744811"/>
                  <a:gd name="connsiteY2359" fmla="*/ 922928 h 1441162"/>
                  <a:gd name="connsiteX2360" fmla="*/ 567675 w 744811"/>
                  <a:gd name="connsiteY2360" fmla="*/ 920503 h 1441162"/>
                  <a:gd name="connsiteX2361" fmla="*/ 568953 w 744811"/>
                  <a:gd name="connsiteY2361" fmla="*/ 917455 h 1441162"/>
                  <a:gd name="connsiteX2362" fmla="*/ 396097 w 744811"/>
                  <a:gd name="connsiteY2362" fmla="*/ 917127 h 1441162"/>
                  <a:gd name="connsiteX2363" fmla="*/ 395969 w 744811"/>
                  <a:gd name="connsiteY2363" fmla="*/ 917186 h 1441162"/>
                  <a:gd name="connsiteX2364" fmla="*/ 395969 w 744811"/>
                  <a:gd name="connsiteY2364" fmla="*/ 917187 h 1441162"/>
                  <a:gd name="connsiteX2365" fmla="*/ 396098 w 744811"/>
                  <a:gd name="connsiteY2365" fmla="*/ 917127 h 1441162"/>
                  <a:gd name="connsiteX2366" fmla="*/ 741140 w 744811"/>
                  <a:gd name="connsiteY2366" fmla="*/ 915413 h 1441162"/>
                  <a:gd name="connsiteX2367" fmla="*/ 737282 w 744811"/>
                  <a:gd name="connsiteY2367" fmla="*/ 917101 h 1441162"/>
                  <a:gd name="connsiteX2368" fmla="*/ 737282 w 744811"/>
                  <a:gd name="connsiteY2368" fmla="*/ 917102 h 1441162"/>
                  <a:gd name="connsiteX2369" fmla="*/ 741140 w 744811"/>
                  <a:gd name="connsiteY2369" fmla="*/ 915414 h 1441162"/>
                  <a:gd name="connsiteX2370" fmla="*/ 583858 w 744811"/>
                  <a:gd name="connsiteY2370" fmla="*/ 915411 h 1441162"/>
                  <a:gd name="connsiteX2371" fmla="*/ 583858 w 744811"/>
                  <a:gd name="connsiteY2371" fmla="*/ 915412 h 1441162"/>
                  <a:gd name="connsiteX2372" fmla="*/ 584098 w 744811"/>
                  <a:gd name="connsiteY2372" fmla="*/ 915412 h 1441162"/>
                  <a:gd name="connsiteX2373" fmla="*/ 584098 w 744811"/>
                  <a:gd name="connsiteY2373" fmla="*/ 915411 h 1441162"/>
                  <a:gd name="connsiteX2374" fmla="*/ 313793 w 744811"/>
                  <a:gd name="connsiteY2374" fmla="*/ 913933 h 1441162"/>
                  <a:gd name="connsiteX2375" fmla="*/ 313792 w 744811"/>
                  <a:gd name="connsiteY2375" fmla="*/ 913934 h 1441162"/>
                  <a:gd name="connsiteX2376" fmla="*/ 315303 w 744811"/>
                  <a:gd name="connsiteY2376" fmla="*/ 913934 h 1441162"/>
                  <a:gd name="connsiteX2377" fmla="*/ 322858 w 744811"/>
                  <a:gd name="connsiteY2377" fmla="*/ 913934 h 1441162"/>
                  <a:gd name="connsiteX2378" fmla="*/ 322856 w 744811"/>
                  <a:gd name="connsiteY2378" fmla="*/ 913933 h 1441162"/>
                  <a:gd name="connsiteX2379" fmla="*/ 315303 w 744811"/>
                  <a:gd name="connsiteY2379" fmla="*/ 913933 h 1441162"/>
                  <a:gd name="connsiteX2380" fmla="*/ 608182 w 744811"/>
                  <a:gd name="connsiteY2380" fmla="*/ 912642 h 1441162"/>
                  <a:gd name="connsiteX2381" fmla="*/ 600532 w 744811"/>
                  <a:gd name="connsiteY2381" fmla="*/ 917242 h 1441162"/>
                  <a:gd name="connsiteX2382" fmla="*/ 580644 w 744811"/>
                  <a:gd name="connsiteY2382" fmla="*/ 921842 h 1441162"/>
                  <a:gd name="connsiteX2383" fmla="*/ 580643 w 744811"/>
                  <a:gd name="connsiteY2383" fmla="*/ 921843 h 1441162"/>
                  <a:gd name="connsiteX2384" fmla="*/ 600532 w 744811"/>
                  <a:gd name="connsiteY2384" fmla="*/ 917243 h 1441162"/>
                  <a:gd name="connsiteX2385" fmla="*/ 608182 w 744811"/>
                  <a:gd name="connsiteY2385" fmla="*/ 912643 h 1441162"/>
                  <a:gd name="connsiteX2386" fmla="*/ 625011 w 744811"/>
                  <a:gd name="connsiteY2386" fmla="*/ 912643 h 1441162"/>
                  <a:gd name="connsiteX2387" fmla="*/ 625009 w 744811"/>
                  <a:gd name="connsiteY2387" fmla="*/ 912642 h 1441162"/>
                  <a:gd name="connsiteX2388" fmla="*/ 151750 w 744811"/>
                  <a:gd name="connsiteY2388" fmla="*/ 912412 h 1441162"/>
                  <a:gd name="connsiteX2389" fmla="*/ 146610 w 744811"/>
                  <a:gd name="connsiteY2389" fmla="*/ 913911 h 1441162"/>
                  <a:gd name="connsiteX2390" fmla="*/ 146608 w 744811"/>
                  <a:gd name="connsiteY2390" fmla="*/ 913912 h 1441162"/>
                  <a:gd name="connsiteX2391" fmla="*/ 151752 w 744811"/>
                  <a:gd name="connsiteY2391" fmla="*/ 912412 h 1441162"/>
                  <a:gd name="connsiteX2392" fmla="*/ 176836 w 744811"/>
                  <a:gd name="connsiteY2392" fmla="*/ 912248 h 1441162"/>
                  <a:gd name="connsiteX2393" fmla="*/ 177258 w 744811"/>
                  <a:gd name="connsiteY2393" fmla="*/ 915413 h 1441162"/>
                  <a:gd name="connsiteX2394" fmla="*/ 178759 w 744811"/>
                  <a:gd name="connsiteY2394" fmla="*/ 912412 h 1441162"/>
                  <a:gd name="connsiteX2395" fmla="*/ 178759 w 744811"/>
                  <a:gd name="connsiteY2395" fmla="*/ 912412 h 1441162"/>
                  <a:gd name="connsiteX2396" fmla="*/ 177258 w 744811"/>
                  <a:gd name="connsiteY2396" fmla="*/ 915412 h 1441162"/>
                  <a:gd name="connsiteX2397" fmla="*/ 176836 w 744811"/>
                  <a:gd name="connsiteY2397" fmla="*/ 912248 h 1441162"/>
                  <a:gd name="connsiteX2398" fmla="*/ 426150 w 744811"/>
                  <a:gd name="connsiteY2398" fmla="*/ 912189 h 1441162"/>
                  <a:gd name="connsiteX2399" fmla="*/ 426151 w 744811"/>
                  <a:gd name="connsiteY2399" fmla="*/ 912190 h 1441162"/>
                  <a:gd name="connsiteX2400" fmla="*/ 432750 w 744811"/>
                  <a:gd name="connsiteY2400" fmla="*/ 914127 h 1441162"/>
                  <a:gd name="connsiteX2401" fmla="*/ 432750 w 744811"/>
                  <a:gd name="connsiteY2401" fmla="*/ 914126 h 1441162"/>
                  <a:gd name="connsiteX2402" fmla="*/ 388382 w 744811"/>
                  <a:gd name="connsiteY2402" fmla="*/ 911126 h 1441162"/>
                  <a:gd name="connsiteX2403" fmla="*/ 389989 w 744811"/>
                  <a:gd name="connsiteY2403" fmla="*/ 914127 h 1441162"/>
                  <a:gd name="connsiteX2404" fmla="*/ 391597 w 744811"/>
                  <a:gd name="connsiteY2404" fmla="*/ 914127 h 1441162"/>
                  <a:gd name="connsiteX2405" fmla="*/ 391597 w 744811"/>
                  <a:gd name="connsiteY2405" fmla="*/ 914126 h 1441162"/>
                  <a:gd name="connsiteX2406" fmla="*/ 389989 w 744811"/>
                  <a:gd name="connsiteY2406" fmla="*/ 914126 h 1441162"/>
                  <a:gd name="connsiteX2407" fmla="*/ 388383 w 744811"/>
                  <a:gd name="connsiteY2407" fmla="*/ 911126 h 1441162"/>
                  <a:gd name="connsiteX2408" fmla="*/ 325880 w 744811"/>
                  <a:gd name="connsiteY2408" fmla="*/ 909496 h 1441162"/>
                  <a:gd name="connsiteX2409" fmla="*/ 325880 w 744811"/>
                  <a:gd name="connsiteY2409" fmla="*/ 909497 h 1441162"/>
                  <a:gd name="connsiteX2410" fmla="*/ 330414 w 744811"/>
                  <a:gd name="connsiteY2410" fmla="*/ 910976 h 1441162"/>
                  <a:gd name="connsiteX2411" fmla="*/ 339480 w 744811"/>
                  <a:gd name="connsiteY2411" fmla="*/ 913934 h 1441162"/>
                  <a:gd name="connsiteX2412" fmla="*/ 344014 w 744811"/>
                  <a:gd name="connsiteY2412" fmla="*/ 909497 h 1441162"/>
                  <a:gd name="connsiteX2413" fmla="*/ 344013 w 744811"/>
                  <a:gd name="connsiteY2413" fmla="*/ 909497 h 1441162"/>
                  <a:gd name="connsiteX2414" fmla="*/ 339480 w 744811"/>
                  <a:gd name="connsiteY2414" fmla="*/ 913933 h 1441162"/>
                  <a:gd name="connsiteX2415" fmla="*/ 330414 w 744811"/>
                  <a:gd name="connsiteY2415" fmla="*/ 910975 h 1441162"/>
                  <a:gd name="connsiteX2416" fmla="*/ 325880 w 744811"/>
                  <a:gd name="connsiteY2416" fmla="*/ 909496 h 1441162"/>
                  <a:gd name="connsiteX2417" fmla="*/ 321347 w 744811"/>
                  <a:gd name="connsiteY2417" fmla="*/ 909496 h 1441162"/>
                  <a:gd name="connsiteX2418" fmla="*/ 319836 w 744811"/>
                  <a:gd name="connsiteY2418" fmla="*/ 912454 h 1441162"/>
                  <a:gd name="connsiteX2419" fmla="*/ 319837 w 744811"/>
                  <a:gd name="connsiteY2419" fmla="*/ 912454 h 1441162"/>
                  <a:gd name="connsiteX2420" fmla="*/ 321347 w 744811"/>
                  <a:gd name="connsiteY2420" fmla="*/ 909497 h 1441162"/>
                  <a:gd name="connsiteX2421" fmla="*/ 325880 w 744811"/>
                  <a:gd name="connsiteY2421" fmla="*/ 910976 h 1441162"/>
                  <a:gd name="connsiteX2422" fmla="*/ 325880 w 744811"/>
                  <a:gd name="connsiteY2422" fmla="*/ 910975 h 1441162"/>
                  <a:gd name="connsiteX2423" fmla="*/ 321347 w 744811"/>
                  <a:gd name="connsiteY2423" fmla="*/ 909496 h 1441162"/>
                  <a:gd name="connsiteX2424" fmla="*/ 382100 w 744811"/>
                  <a:gd name="connsiteY2424" fmla="*/ 909360 h 1441162"/>
                  <a:gd name="connsiteX2425" fmla="*/ 382101 w 744811"/>
                  <a:gd name="connsiteY2425" fmla="*/ 909361 h 1441162"/>
                  <a:gd name="connsiteX2426" fmla="*/ 386700 w 744811"/>
                  <a:gd name="connsiteY2426" fmla="*/ 909361 h 1441162"/>
                  <a:gd name="connsiteX2427" fmla="*/ 386700 w 744811"/>
                  <a:gd name="connsiteY2427" fmla="*/ 909360 h 1441162"/>
                  <a:gd name="connsiteX2428" fmla="*/ 382100 w 744811"/>
                  <a:gd name="connsiteY2428" fmla="*/ 909360 h 1441162"/>
                  <a:gd name="connsiteX2429" fmla="*/ 543991 w 744811"/>
                  <a:gd name="connsiteY2429" fmla="*/ 906625 h 1441162"/>
                  <a:gd name="connsiteX2430" fmla="*/ 550279 w 744811"/>
                  <a:gd name="connsiteY2430" fmla="*/ 927630 h 1441162"/>
                  <a:gd name="connsiteX2431" fmla="*/ 558138 w 744811"/>
                  <a:gd name="connsiteY2431" fmla="*/ 930631 h 1441162"/>
                  <a:gd name="connsiteX2432" fmla="*/ 558138 w 744811"/>
                  <a:gd name="connsiteY2432" fmla="*/ 930630 h 1441162"/>
                  <a:gd name="connsiteX2433" fmla="*/ 550279 w 744811"/>
                  <a:gd name="connsiteY2433" fmla="*/ 927629 h 1441162"/>
                  <a:gd name="connsiteX2434" fmla="*/ 544777 w 744811"/>
                  <a:gd name="connsiteY2434" fmla="*/ 917690 h 1441162"/>
                  <a:gd name="connsiteX2435" fmla="*/ 365233 w 744811"/>
                  <a:gd name="connsiteY2435" fmla="*/ 906334 h 1441162"/>
                  <a:gd name="connsiteX2436" fmla="*/ 365233 w 744811"/>
                  <a:gd name="connsiteY2436" fmla="*/ 906335 h 1441162"/>
                  <a:gd name="connsiteX2437" fmla="*/ 388233 w 744811"/>
                  <a:gd name="connsiteY2437" fmla="*/ 915413 h 1441162"/>
                  <a:gd name="connsiteX2438" fmla="*/ 388233 w 744811"/>
                  <a:gd name="connsiteY2438" fmla="*/ 915412 h 1441162"/>
                  <a:gd name="connsiteX2439" fmla="*/ 368108 w 744811"/>
                  <a:gd name="connsiteY2439" fmla="*/ 907469 h 1441162"/>
                  <a:gd name="connsiteX2440" fmla="*/ 394365 w 744811"/>
                  <a:gd name="connsiteY2440" fmla="*/ 904821 h 1441162"/>
                  <a:gd name="connsiteX2441" fmla="*/ 390589 w 744811"/>
                  <a:gd name="connsiteY2441" fmla="*/ 905537 h 1441162"/>
                  <a:gd name="connsiteX2442" fmla="*/ 388690 w 744811"/>
                  <a:gd name="connsiteY2442" fmla="*/ 906304 h 1441162"/>
                  <a:gd name="connsiteX2443" fmla="*/ 386700 w 744811"/>
                  <a:gd name="connsiteY2443" fmla="*/ 907847 h 1441162"/>
                  <a:gd name="connsiteX2444" fmla="*/ 386700 w 744811"/>
                  <a:gd name="connsiteY2444" fmla="*/ 907848 h 1441162"/>
                  <a:gd name="connsiteX2445" fmla="*/ 388690 w 744811"/>
                  <a:gd name="connsiteY2445" fmla="*/ 906305 h 1441162"/>
                  <a:gd name="connsiteX2446" fmla="*/ 390589 w 744811"/>
                  <a:gd name="connsiteY2446" fmla="*/ 905538 h 1441162"/>
                  <a:gd name="connsiteX2447" fmla="*/ 394366 w 744811"/>
                  <a:gd name="connsiteY2447" fmla="*/ 904822 h 1441162"/>
                  <a:gd name="connsiteX2448" fmla="*/ 394358 w 744811"/>
                  <a:gd name="connsiteY2448" fmla="*/ 902111 h 1441162"/>
                  <a:gd name="connsiteX2449" fmla="*/ 392236 w 744811"/>
                  <a:gd name="connsiteY2449" fmla="*/ 904569 h 1441162"/>
                  <a:gd name="connsiteX2450" fmla="*/ 392237 w 744811"/>
                  <a:gd name="connsiteY2450" fmla="*/ 904569 h 1441162"/>
                  <a:gd name="connsiteX2451" fmla="*/ 394358 w 744811"/>
                  <a:gd name="connsiteY2451" fmla="*/ 902112 h 1441162"/>
                  <a:gd name="connsiteX2452" fmla="*/ 396667 w 744811"/>
                  <a:gd name="connsiteY2452" fmla="*/ 902741 h 1441162"/>
                  <a:gd name="connsiteX2453" fmla="*/ 405100 w 744811"/>
                  <a:gd name="connsiteY2453" fmla="*/ 904822 h 1441162"/>
                  <a:gd name="connsiteX2454" fmla="*/ 405097 w 744811"/>
                  <a:gd name="connsiteY2454" fmla="*/ 904821 h 1441162"/>
                  <a:gd name="connsiteX2455" fmla="*/ 396667 w 744811"/>
                  <a:gd name="connsiteY2455" fmla="*/ 902740 h 1441162"/>
                  <a:gd name="connsiteX2456" fmla="*/ 466186 w 744811"/>
                  <a:gd name="connsiteY2456" fmla="*/ 902070 h 1441162"/>
                  <a:gd name="connsiteX2457" fmla="*/ 461846 w 744811"/>
                  <a:gd name="connsiteY2457" fmla="*/ 906410 h 1441162"/>
                  <a:gd name="connsiteX2458" fmla="*/ 461846 w 744811"/>
                  <a:gd name="connsiteY2458" fmla="*/ 906411 h 1441162"/>
                  <a:gd name="connsiteX2459" fmla="*/ 466187 w 744811"/>
                  <a:gd name="connsiteY2459" fmla="*/ 902070 h 1441162"/>
                  <a:gd name="connsiteX2460" fmla="*/ 223125 w 744811"/>
                  <a:gd name="connsiteY2460" fmla="*/ 901909 h 1441162"/>
                  <a:gd name="connsiteX2461" fmla="*/ 221679 w 744811"/>
                  <a:gd name="connsiteY2461" fmla="*/ 903194 h 1441162"/>
                  <a:gd name="connsiteX2462" fmla="*/ 218786 w 744811"/>
                  <a:gd name="connsiteY2462" fmla="*/ 903194 h 1441162"/>
                  <a:gd name="connsiteX2463" fmla="*/ 218786 w 744811"/>
                  <a:gd name="connsiteY2463" fmla="*/ 903195 h 1441162"/>
                  <a:gd name="connsiteX2464" fmla="*/ 221679 w 744811"/>
                  <a:gd name="connsiteY2464" fmla="*/ 903195 h 1441162"/>
                  <a:gd name="connsiteX2465" fmla="*/ 223126 w 744811"/>
                  <a:gd name="connsiteY2465" fmla="*/ 901909 h 1441162"/>
                  <a:gd name="connsiteX2466" fmla="*/ 45898 w 744811"/>
                  <a:gd name="connsiteY2466" fmla="*/ 897408 h 1441162"/>
                  <a:gd name="connsiteX2467" fmla="*/ 44368 w 744811"/>
                  <a:gd name="connsiteY2467" fmla="*/ 906538 h 1441162"/>
                  <a:gd name="connsiteX2468" fmla="*/ 44368 w 744811"/>
                  <a:gd name="connsiteY2468" fmla="*/ 906539 h 1441162"/>
                  <a:gd name="connsiteX2469" fmla="*/ 45898 w 744811"/>
                  <a:gd name="connsiteY2469" fmla="*/ 897409 h 1441162"/>
                  <a:gd name="connsiteX2470" fmla="*/ 48958 w 744811"/>
                  <a:gd name="connsiteY2470" fmla="*/ 953711 h 1441162"/>
                  <a:gd name="connsiteX2471" fmla="*/ 50488 w 744811"/>
                  <a:gd name="connsiteY2471" fmla="*/ 968928 h 1441162"/>
                  <a:gd name="connsiteX2472" fmla="*/ 53548 w 744811"/>
                  <a:gd name="connsiteY2472" fmla="*/ 975014 h 1441162"/>
                  <a:gd name="connsiteX2473" fmla="*/ 59668 w 744811"/>
                  <a:gd name="connsiteY2473" fmla="*/ 1002404 h 1441162"/>
                  <a:gd name="connsiteX2474" fmla="*/ 62727 w 744811"/>
                  <a:gd name="connsiteY2474" fmla="*/ 1013056 h 1441162"/>
                  <a:gd name="connsiteX2475" fmla="*/ 82617 w 744811"/>
                  <a:gd name="connsiteY2475" fmla="*/ 1066315 h 1441162"/>
                  <a:gd name="connsiteX2476" fmla="*/ 83955 w 744811"/>
                  <a:gd name="connsiteY2476" fmla="*/ 1083624 h 1441162"/>
                  <a:gd name="connsiteX2477" fmla="*/ 88736 w 744811"/>
                  <a:gd name="connsiteY2477" fmla="*/ 1099790 h 1441162"/>
                  <a:gd name="connsiteX2478" fmla="*/ 88736 w 744811"/>
                  <a:gd name="connsiteY2478" fmla="*/ 1099790 h 1441162"/>
                  <a:gd name="connsiteX2479" fmla="*/ 82617 w 744811"/>
                  <a:gd name="connsiteY2479" fmla="*/ 1066314 h 1441162"/>
                  <a:gd name="connsiteX2480" fmla="*/ 62727 w 744811"/>
                  <a:gd name="connsiteY2480" fmla="*/ 1013055 h 1441162"/>
                  <a:gd name="connsiteX2481" fmla="*/ 59668 w 744811"/>
                  <a:gd name="connsiteY2481" fmla="*/ 1002403 h 1441162"/>
                  <a:gd name="connsiteX2482" fmla="*/ 53548 w 744811"/>
                  <a:gd name="connsiteY2482" fmla="*/ 975013 h 1441162"/>
                  <a:gd name="connsiteX2483" fmla="*/ 50488 w 744811"/>
                  <a:gd name="connsiteY2483" fmla="*/ 968927 h 1441162"/>
                  <a:gd name="connsiteX2484" fmla="*/ 48958 w 744811"/>
                  <a:gd name="connsiteY2484" fmla="*/ 953710 h 1441162"/>
                  <a:gd name="connsiteX2485" fmla="*/ 45898 w 744811"/>
                  <a:gd name="connsiteY2485" fmla="*/ 897408 h 1441162"/>
                  <a:gd name="connsiteX2486" fmla="*/ 445120 w 744811"/>
                  <a:gd name="connsiteY2486" fmla="*/ 895947 h 1441162"/>
                  <a:gd name="connsiteX2487" fmla="*/ 438996 w 744811"/>
                  <a:gd name="connsiteY2487" fmla="*/ 912855 h 1441162"/>
                  <a:gd name="connsiteX2488" fmla="*/ 428279 w 744811"/>
                  <a:gd name="connsiteY2488" fmla="*/ 926343 h 1441162"/>
                  <a:gd name="connsiteX2489" fmla="*/ 426748 w 744811"/>
                  <a:gd name="connsiteY2489" fmla="*/ 926343 h 1441162"/>
                  <a:gd name="connsiteX2490" fmla="*/ 424643 w 744811"/>
                  <a:gd name="connsiteY2490" fmla="*/ 917414 h 1441162"/>
                  <a:gd name="connsiteX2491" fmla="*/ 420395 w 744811"/>
                  <a:gd name="connsiteY2491" fmla="*/ 911451 h 1441162"/>
                  <a:gd name="connsiteX2492" fmla="*/ 417551 w 744811"/>
                  <a:gd name="connsiteY2492" fmla="*/ 911125 h 1441162"/>
                  <a:gd name="connsiteX2493" fmla="*/ 417551 w 744811"/>
                  <a:gd name="connsiteY2493" fmla="*/ 911126 h 1441162"/>
                  <a:gd name="connsiteX2494" fmla="*/ 420395 w 744811"/>
                  <a:gd name="connsiteY2494" fmla="*/ 911452 h 1441162"/>
                  <a:gd name="connsiteX2495" fmla="*/ 424643 w 744811"/>
                  <a:gd name="connsiteY2495" fmla="*/ 917415 h 1441162"/>
                  <a:gd name="connsiteX2496" fmla="*/ 426748 w 744811"/>
                  <a:gd name="connsiteY2496" fmla="*/ 926344 h 1441162"/>
                  <a:gd name="connsiteX2497" fmla="*/ 428279 w 744811"/>
                  <a:gd name="connsiteY2497" fmla="*/ 926344 h 1441162"/>
                  <a:gd name="connsiteX2498" fmla="*/ 445120 w 744811"/>
                  <a:gd name="connsiteY2498" fmla="*/ 895947 h 1441162"/>
                  <a:gd name="connsiteX2499" fmla="*/ 411439 w 744811"/>
                  <a:gd name="connsiteY2499" fmla="*/ 895946 h 1441162"/>
                  <a:gd name="connsiteX2500" fmla="*/ 411440 w 744811"/>
                  <a:gd name="connsiteY2500" fmla="*/ 895947 h 1441162"/>
                  <a:gd name="connsiteX2501" fmla="*/ 412969 w 744811"/>
                  <a:gd name="connsiteY2501" fmla="*/ 895947 h 1441162"/>
                  <a:gd name="connsiteX2502" fmla="*/ 412968 w 744811"/>
                  <a:gd name="connsiteY2502" fmla="*/ 895946 h 1441162"/>
                  <a:gd name="connsiteX2503" fmla="*/ 330260 w 744811"/>
                  <a:gd name="connsiteY2503" fmla="*/ 895712 h 1441162"/>
                  <a:gd name="connsiteX2504" fmla="*/ 317971 w 744811"/>
                  <a:gd name="connsiteY2504" fmla="*/ 897232 h 1441162"/>
                  <a:gd name="connsiteX2505" fmla="*/ 314899 w 744811"/>
                  <a:gd name="connsiteY2505" fmla="*/ 898752 h 1441162"/>
                  <a:gd name="connsiteX2506" fmla="*/ 311827 w 744811"/>
                  <a:gd name="connsiteY2506" fmla="*/ 906351 h 1441162"/>
                  <a:gd name="connsiteX2507" fmla="*/ 310291 w 744811"/>
                  <a:gd name="connsiteY2507" fmla="*/ 910910 h 1441162"/>
                  <a:gd name="connsiteX2508" fmla="*/ 294931 w 744811"/>
                  <a:gd name="connsiteY2508" fmla="*/ 898753 h 1441162"/>
                  <a:gd name="connsiteX2509" fmla="*/ 294930 w 744811"/>
                  <a:gd name="connsiteY2509" fmla="*/ 898753 h 1441162"/>
                  <a:gd name="connsiteX2510" fmla="*/ 310291 w 744811"/>
                  <a:gd name="connsiteY2510" fmla="*/ 910911 h 1441162"/>
                  <a:gd name="connsiteX2511" fmla="*/ 311827 w 744811"/>
                  <a:gd name="connsiteY2511" fmla="*/ 906352 h 1441162"/>
                  <a:gd name="connsiteX2512" fmla="*/ 314899 w 744811"/>
                  <a:gd name="connsiteY2512" fmla="*/ 898753 h 1441162"/>
                  <a:gd name="connsiteX2513" fmla="*/ 317971 w 744811"/>
                  <a:gd name="connsiteY2513" fmla="*/ 897233 h 1441162"/>
                  <a:gd name="connsiteX2514" fmla="*/ 330260 w 744811"/>
                  <a:gd name="connsiteY2514" fmla="*/ 895713 h 1441162"/>
                  <a:gd name="connsiteX2515" fmla="*/ 345621 w 744811"/>
                  <a:gd name="connsiteY2515" fmla="*/ 906352 h 1441162"/>
                  <a:gd name="connsiteX2516" fmla="*/ 353301 w 744811"/>
                  <a:gd name="connsiteY2516" fmla="*/ 901792 h 1441162"/>
                  <a:gd name="connsiteX2517" fmla="*/ 360982 w 744811"/>
                  <a:gd name="connsiteY2517" fmla="*/ 904832 h 1441162"/>
                  <a:gd name="connsiteX2518" fmla="*/ 362518 w 744811"/>
                  <a:gd name="connsiteY2518" fmla="*/ 900272 h 1441162"/>
                  <a:gd name="connsiteX2519" fmla="*/ 362518 w 744811"/>
                  <a:gd name="connsiteY2519" fmla="*/ 900272 h 1441162"/>
                  <a:gd name="connsiteX2520" fmla="*/ 360982 w 744811"/>
                  <a:gd name="connsiteY2520" fmla="*/ 904831 h 1441162"/>
                  <a:gd name="connsiteX2521" fmla="*/ 353301 w 744811"/>
                  <a:gd name="connsiteY2521" fmla="*/ 901791 h 1441162"/>
                  <a:gd name="connsiteX2522" fmla="*/ 345621 w 744811"/>
                  <a:gd name="connsiteY2522" fmla="*/ 906351 h 1441162"/>
                  <a:gd name="connsiteX2523" fmla="*/ 330260 w 744811"/>
                  <a:gd name="connsiteY2523" fmla="*/ 895712 h 1441162"/>
                  <a:gd name="connsiteX2524" fmla="*/ 672397 w 744811"/>
                  <a:gd name="connsiteY2524" fmla="*/ 894193 h 1441162"/>
                  <a:gd name="connsiteX2525" fmla="*/ 672398 w 744811"/>
                  <a:gd name="connsiteY2525" fmla="*/ 894197 h 1441162"/>
                  <a:gd name="connsiteX2526" fmla="*/ 678531 w 744811"/>
                  <a:gd name="connsiteY2526" fmla="*/ 921670 h 1441162"/>
                  <a:gd name="connsiteX2527" fmla="*/ 678531 w 744811"/>
                  <a:gd name="connsiteY2527" fmla="*/ 921669 h 1441162"/>
                  <a:gd name="connsiteX2528" fmla="*/ 672397 w 744811"/>
                  <a:gd name="connsiteY2528" fmla="*/ 894193 h 1441162"/>
                  <a:gd name="connsiteX2529" fmla="*/ 394021 w 744811"/>
                  <a:gd name="connsiteY2529" fmla="*/ 893726 h 1441162"/>
                  <a:gd name="connsiteX2530" fmla="*/ 393965 w 744811"/>
                  <a:gd name="connsiteY2530" fmla="*/ 894017 h 1441162"/>
                  <a:gd name="connsiteX2531" fmla="*/ 393965 w 744811"/>
                  <a:gd name="connsiteY2531" fmla="*/ 894018 h 1441162"/>
                  <a:gd name="connsiteX2532" fmla="*/ 394021 w 744811"/>
                  <a:gd name="connsiteY2532" fmla="*/ 893727 h 1441162"/>
                  <a:gd name="connsiteX2533" fmla="*/ 394962 w 744811"/>
                  <a:gd name="connsiteY2533" fmla="*/ 894694 h 1441162"/>
                  <a:gd name="connsiteX2534" fmla="*/ 409764 w 744811"/>
                  <a:gd name="connsiteY2534" fmla="*/ 902549 h 1441162"/>
                  <a:gd name="connsiteX2535" fmla="*/ 417649 w 744811"/>
                  <a:gd name="connsiteY2535" fmla="*/ 908530 h 1441162"/>
                  <a:gd name="connsiteX2536" fmla="*/ 417649 w 744811"/>
                  <a:gd name="connsiteY2536" fmla="*/ 908529 h 1441162"/>
                  <a:gd name="connsiteX2537" fmla="*/ 409764 w 744811"/>
                  <a:gd name="connsiteY2537" fmla="*/ 902548 h 1441162"/>
                  <a:gd name="connsiteX2538" fmla="*/ 394962 w 744811"/>
                  <a:gd name="connsiteY2538" fmla="*/ 894693 h 1441162"/>
                  <a:gd name="connsiteX2539" fmla="*/ 666808 w 744811"/>
                  <a:gd name="connsiteY2539" fmla="*/ 890978 h 1441162"/>
                  <a:gd name="connsiteX2540" fmla="*/ 666810 w 744811"/>
                  <a:gd name="connsiteY2540" fmla="*/ 890989 h 1441162"/>
                  <a:gd name="connsiteX2541" fmla="*/ 669809 w 744811"/>
                  <a:gd name="connsiteY2541" fmla="*/ 906411 h 1441162"/>
                  <a:gd name="connsiteX2542" fmla="*/ 669809 w 744811"/>
                  <a:gd name="connsiteY2542" fmla="*/ 906410 h 1441162"/>
                  <a:gd name="connsiteX2543" fmla="*/ 666808 w 744811"/>
                  <a:gd name="connsiteY2543" fmla="*/ 890978 h 1441162"/>
                  <a:gd name="connsiteX2544" fmla="*/ 413829 w 744811"/>
                  <a:gd name="connsiteY2544" fmla="*/ 889311 h 1441162"/>
                  <a:gd name="connsiteX2545" fmla="*/ 412778 w 744811"/>
                  <a:gd name="connsiteY2545" fmla="*/ 890816 h 1441162"/>
                  <a:gd name="connsiteX2546" fmla="*/ 409907 w 744811"/>
                  <a:gd name="connsiteY2546" fmla="*/ 889866 h 1441162"/>
                  <a:gd name="connsiteX2547" fmla="*/ 408376 w 744811"/>
                  <a:gd name="connsiteY2547" fmla="*/ 891386 h 1441162"/>
                  <a:gd name="connsiteX2548" fmla="*/ 408377 w 744811"/>
                  <a:gd name="connsiteY2548" fmla="*/ 891387 h 1441162"/>
                  <a:gd name="connsiteX2549" fmla="*/ 409907 w 744811"/>
                  <a:gd name="connsiteY2549" fmla="*/ 889867 h 1441162"/>
                  <a:gd name="connsiteX2550" fmla="*/ 412778 w 744811"/>
                  <a:gd name="connsiteY2550" fmla="*/ 890817 h 1441162"/>
                  <a:gd name="connsiteX2551" fmla="*/ 413829 w 744811"/>
                  <a:gd name="connsiteY2551" fmla="*/ 889311 h 1441162"/>
                  <a:gd name="connsiteX2552" fmla="*/ 681758 w 744811"/>
                  <a:gd name="connsiteY2552" fmla="*/ 888406 h 1441162"/>
                  <a:gd name="connsiteX2553" fmla="*/ 680311 w 744811"/>
                  <a:gd name="connsiteY2553" fmla="*/ 889885 h 1441162"/>
                  <a:gd name="connsiteX2554" fmla="*/ 680311 w 744811"/>
                  <a:gd name="connsiteY2554" fmla="*/ 889886 h 1441162"/>
                  <a:gd name="connsiteX2555" fmla="*/ 681758 w 744811"/>
                  <a:gd name="connsiteY2555" fmla="*/ 888407 h 1441162"/>
                  <a:gd name="connsiteX2556" fmla="*/ 686098 w 744811"/>
                  <a:gd name="connsiteY2556" fmla="*/ 903193 h 1441162"/>
                  <a:gd name="connsiteX2557" fmla="*/ 686099 w 744811"/>
                  <a:gd name="connsiteY2557" fmla="*/ 903195 h 1441162"/>
                  <a:gd name="connsiteX2558" fmla="*/ 681758 w 744811"/>
                  <a:gd name="connsiteY2558" fmla="*/ 888406 h 1441162"/>
                  <a:gd name="connsiteX2559" fmla="*/ 422155 w 744811"/>
                  <a:gd name="connsiteY2559" fmla="*/ 888347 h 1441162"/>
                  <a:gd name="connsiteX2560" fmla="*/ 416773 w 744811"/>
                  <a:gd name="connsiteY2560" fmla="*/ 889415 h 1441162"/>
                  <a:gd name="connsiteX2561" fmla="*/ 415931 w 744811"/>
                  <a:gd name="connsiteY2561" fmla="*/ 889019 h 1441162"/>
                  <a:gd name="connsiteX2562" fmla="*/ 415930 w 744811"/>
                  <a:gd name="connsiteY2562" fmla="*/ 889019 h 1441162"/>
                  <a:gd name="connsiteX2563" fmla="*/ 416773 w 744811"/>
                  <a:gd name="connsiteY2563" fmla="*/ 889416 h 1441162"/>
                  <a:gd name="connsiteX2564" fmla="*/ 422156 w 744811"/>
                  <a:gd name="connsiteY2564" fmla="*/ 888347 h 1441162"/>
                  <a:gd name="connsiteX2565" fmla="*/ 290322 w 744811"/>
                  <a:gd name="connsiteY2565" fmla="*/ 888113 h 1441162"/>
                  <a:gd name="connsiteX2566" fmla="*/ 288786 w 744811"/>
                  <a:gd name="connsiteY2566" fmla="*/ 889632 h 1441162"/>
                  <a:gd name="connsiteX2567" fmla="*/ 288786 w 744811"/>
                  <a:gd name="connsiteY2567" fmla="*/ 889633 h 1441162"/>
                  <a:gd name="connsiteX2568" fmla="*/ 290322 w 744811"/>
                  <a:gd name="connsiteY2568" fmla="*/ 888114 h 1441162"/>
                  <a:gd name="connsiteX2569" fmla="*/ 293393 w 744811"/>
                  <a:gd name="connsiteY2569" fmla="*/ 889633 h 1441162"/>
                  <a:gd name="connsiteX2570" fmla="*/ 293394 w 744811"/>
                  <a:gd name="connsiteY2570" fmla="*/ 889632 h 1441162"/>
                  <a:gd name="connsiteX2571" fmla="*/ 290322 w 744811"/>
                  <a:gd name="connsiteY2571" fmla="*/ 888113 h 1441162"/>
                  <a:gd name="connsiteX2572" fmla="*/ 443252 w 744811"/>
                  <a:gd name="connsiteY2572" fmla="*/ 888084 h 1441162"/>
                  <a:gd name="connsiteX2573" fmla="*/ 443252 w 744811"/>
                  <a:gd name="connsiteY2573" fmla="*/ 888084 h 1441162"/>
                  <a:gd name="connsiteX2574" fmla="*/ 444753 w 744811"/>
                  <a:gd name="connsiteY2574" fmla="*/ 894193 h 1441162"/>
                  <a:gd name="connsiteX2575" fmla="*/ 444753 w 744811"/>
                  <a:gd name="connsiteY2575" fmla="*/ 894192 h 1441162"/>
                  <a:gd name="connsiteX2576" fmla="*/ 443440 w 744811"/>
                  <a:gd name="connsiteY2576" fmla="*/ 891138 h 1441162"/>
                  <a:gd name="connsiteX2577" fmla="*/ 198691 w 744811"/>
                  <a:gd name="connsiteY2577" fmla="*/ 885282 h 1441162"/>
                  <a:gd name="connsiteX2578" fmla="*/ 198358 w 744811"/>
                  <a:gd name="connsiteY2578" fmla="*/ 885369 h 1441162"/>
                  <a:gd name="connsiteX2579" fmla="*/ 197442 w 744811"/>
                  <a:gd name="connsiteY2579" fmla="*/ 885607 h 1441162"/>
                  <a:gd name="connsiteX2580" fmla="*/ 197442 w 744811"/>
                  <a:gd name="connsiteY2580" fmla="*/ 885608 h 1441162"/>
                  <a:gd name="connsiteX2581" fmla="*/ 198358 w 744811"/>
                  <a:gd name="connsiteY2581" fmla="*/ 885370 h 1441162"/>
                  <a:gd name="connsiteX2582" fmla="*/ 198691 w 744811"/>
                  <a:gd name="connsiteY2582" fmla="*/ 885283 h 1441162"/>
                  <a:gd name="connsiteX2583" fmla="*/ 686313 w 744811"/>
                  <a:gd name="connsiteY2583" fmla="*/ 885191 h 1441162"/>
                  <a:gd name="connsiteX2584" fmla="*/ 686314 w 744811"/>
                  <a:gd name="connsiteY2584" fmla="*/ 885194 h 1441162"/>
                  <a:gd name="connsiteX2585" fmla="*/ 689313 w 744811"/>
                  <a:gd name="connsiteY2585" fmla="*/ 896120 h 1441162"/>
                  <a:gd name="connsiteX2586" fmla="*/ 689314 w 744811"/>
                  <a:gd name="connsiteY2586" fmla="*/ 896122 h 1441162"/>
                  <a:gd name="connsiteX2587" fmla="*/ 686313 w 744811"/>
                  <a:gd name="connsiteY2587" fmla="*/ 885191 h 1441162"/>
                  <a:gd name="connsiteX2588" fmla="*/ 54054 w 744811"/>
                  <a:gd name="connsiteY2588" fmla="*/ 885086 h 1441162"/>
                  <a:gd name="connsiteX2589" fmla="*/ 54081 w 744811"/>
                  <a:gd name="connsiteY2589" fmla="*/ 885126 h 1441162"/>
                  <a:gd name="connsiteX2590" fmla="*/ 54710 w 744811"/>
                  <a:gd name="connsiteY2590" fmla="*/ 886028 h 1441162"/>
                  <a:gd name="connsiteX2591" fmla="*/ 55198 w 744811"/>
                  <a:gd name="connsiteY2591" fmla="*/ 886519 h 1441162"/>
                  <a:gd name="connsiteX2592" fmla="*/ 55198 w 744811"/>
                  <a:gd name="connsiteY2592" fmla="*/ 886518 h 1441162"/>
                  <a:gd name="connsiteX2593" fmla="*/ 54710 w 744811"/>
                  <a:gd name="connsiteY2593" fmla="*/ 886027 h 1441162"/>
                  <a:gd name="connsiteX2594" fmla="*/ 54054 w 744811"/>
                  <a:gd name="connsiteY2594" fmla="*/ 885086 h 1441162"/>
                  <a:gd name="connsiteX2595" fmla="*/ 365590 w 744811"/>
                  <a:gd name="connsiteY2595" fmla="*/ 885073 h 1441162"/>
                  <a:gd name="connsiteX2596" fmla="*/ 364054 w 744811"/>
                  <a:gd name="connsiteY2596" fmla="*/ 892672 h 1441162"/>
                  <a:gd name="connsiteX2597" fmla="*/ 360982 w 744811"/>
                  <a:gd name="connsiteY2597" fmla="*/ 897232 h 1441162"/>
                  <a:gd name="connsiteX2598" fmla="*/ 357910 w 744811"/>
                  <a:gd name="connsiteY2598" fmla="*/ 897232 h 1441162"/>
                  <a:gd name="connsiteX2599" fmla="*/ 357910 w 744811"/>
                  <a:gd name="connsiteY2599" fmla="*/ 897233 h 1441162"/>
                  <a:gd name="connsiteX2600" fmla="*/ 360982 w 744811"/>
                  <a:gd name="connsiteY2600" fmla="*/ 897233 h 1441162"/>
                  <a:gd name="connsiteX2601" fmla="*/ 364054 w 744811"/>
                  <a:gd name="connsiteY2601" fmla="*/ 892673 h 1441162"/>
                  <a:gd name="connsiteX2602" fmla="*/ 365590 w 744811"/>
                  <a:gd name="connsiteY2602" fmla="*/ 885074 h 1441162"/>
                  <a:gd name="connsiteX2603" fmla="*/ 370198 w 744811"/>
                  <a:gd name="connsiteY2603" fmla="*/ 886594 h 1441162"/>
                  <a:gd name="connsiteX2604" fmla="*/ 384023 w 744811"/>
                  <a:gd name="connsiteY2604" fmla="*/ 886594 h 1441162"/>
                  <a:gd name="connsiteX2605" fmla="*/ 384023 w 744811"/>
                  <a:gd name="connsiteY2605" fmla="*/ 886593 h 1441162"/>
                  <a:gd name="connsiteX2606" fmla="*/ 370198 w 744811"/>
                  <a:gd name="connsiteY2606" fmla="*/ 886593 h 1441162"/>
                  <a:gd name="connsiteX2607" fmla="*/ 365590 w 744811"/>
                  <a:gd name="connsiteY2607" fmla="*/ 885073 h 1441162"/>
                  <a:gd name="connsiteX2608" fmla="*/ 712249 w 744811"/>
                  <a:gd name="connsiteY2608" fmla="*/ 883368 h 1441162"/>
                  <a:gd name="connsiteX2609" fmla="*/ 712249 w 744811"/>
                  <a:gd name="connsiteY2609" fmla="*/ 883369 h 1441162"/>
                  <a:gd name="connsiteX2610" fmla="*/ 717046 w 744811"/>
                  <a:gd name="connsiteY2610" fmla="*/ 904872 h 1441162"/>
                  <a:gd name="connsiteX2611" fmla="*/ 730861 w 744811"/>
                  <a:gd name="connsiteY2611" fmla="*/ 909439 h 1441162"/>
                  <a:gd name="connsiteX2612" fmla="*/ 730861 w 744811"/>
                  <a:gd name="connsiteY2612" fmla="*/ 909438 h 1441162"/>
                  <a:gd name="connsiteX2613" fmla="*/ 717046 w 744811"/>
                  <a:gd name="connsiteY2613" fmla="*/ 904871 h 1441162"/>
                  <a:gd name="connsiteX2614" fmla="*/ 651037 w 744811"/>
                  <a:gd name="connsiteY2614" fmla="*/ 880572 h 1441162"/>
                  <a:gd name="connsiteX2615" fmla="*/ 651037 w 744811"/>
                  <a:gd name="connsiteY2615" fmla="*/ 880573 h 1441162"/>
                  <a:gd name="connsiteX2616" fmla="*/ 661737 w 744811"/>
                  <a:gd name="connsiteY2616" fmla="*/ 892754 h 1441162"/>
                  <a:gd name="connsiteX2617" fmla="*/ 666323 w 744811"/>
                  <a:gd name="connsiteY2617" fmla="*/ 921685 h 1441162"/>
                  <a:gd name="connsiteX2618" fmla="*/ 666896 w 744811"/>
                  <a:gd name="connsiteY2618" fmla="*/ 924159 h 1441162"/>
                  <a:gd name="connsiteX2619" fmla="*/ 666896 w 744811"/>
                  <a:gd name="connsiteY2619" fmla="*/ 924158 h 1441162"/>
                  <a:gd name="connsiteX2620" fmla="*/ 666323 w 744811"/>
                  <a:gd name="connsiteY2620" fmla="*/ 921684 h 1441162"/>
                  <a:gd name="connsiteX2621" fmla="*/ 661737 w 744811"/>
                  <a:gd name="connsiteY2621" fmla="*/ 892753 h 1441162"/>
                  <a:gd name="connsiteX2622" fmla="*/ 656961 w 744811"/>
                  <a:gd name="connsiteY2622" fmla="*/ 886663 h 1441162"/>
                  <a:gd name="connsiteX2623" fmla="*/ 193080 w 744811"/>
                  <a:gd name="connsiteY2623" fmla="*/ 880166 h 1441162"/>
                  <a:gd name="connsiteX2624" fmla="*/ 191900 w 744811"/>
                  <a:gd name="connsiteY2624" fmla="*/ 880367 h 1441162"/>
                  <a:gd name="connsiteX2625" fmla="*/ 191423 w 744811"/>
                  <a:gd name="connsiteY2625" fmla="*/ 880432 h 1441162"/>
                  <a:gd name="connsiteX2626" fmla="*/ 191423 w 744811"/>
                  <a:gd name="connsiteY2626" fmla="*/ 880433 h 1441162"/>
                  <a:gd name="connsiteX2627" fmla="*/ 191900 w 744811"/>
                  <a:gd name="connsiteY2627" fmla="*/ 880368 h 1441162"/>
                  <a:gd name="connsiteX2628" fmla="*/ 193080 w 744811"/>
                  <a:gd name="connsiteY2628" fmla="*/ 880167 h 1441162"/>
                  <a:gd name="connsiteX2629" fmla="*/ 419092 w 744811"/>
                  <a:gd name="connsiteY2629" fmla="*/ 877708 h 1441162"/>
                  <a:gd name="connsiteX2630" fmla="*/ 414501 w 744811"/>
                  <a:gd name="connsiteY2630" fmla="*/ 880747 h 1441162"/>
                  <a:gd name="connsiteX2631" fmla="*/ 411439 w 744811"/>
                  <a:gd name="connsiteY2631" fmla="*/ 888346 h 1441162"/>
                  <a:gd name="connsiteX2632" fmla="*/ 411439 w 744811"/>
                  <a:gd name="connsiteY2632" fmla="*/ 888346 h 1441162"/>
                  <a:gd name="connsiteX2633" fmla="*/ 412395 w 744811"/>
                  <a:gd name="connsiteY2633" fmla="*/ 884548 h 1441162"/>
                  <a:gd name="connsiteX2634" fmla="*/ 414501 w 744811"/>
                  <a:gd name="connsiteY2634" fmla="*/ 880748 h 1441162"/>
                  <a:gd name="connsiteX2635" fmla="*/ 419093 w 744811"/>
                  <a:gd name="connsiteY2635" fmla="*/ 877708 h 1441162"/>
                  <a:gd name="connsiteX2636" fmla="*/ 285713 w 744811"/>
                  <a:gd name="connsiteY2636" fmla="*/ 872915 h 1441162"/>
                  <a:gd name="connsiteX2637" fmla="*/ 285713 w 744811"/>
                  <a:gd name="connsiteY2637" fmla="*/ 872915 h 1441162"/>
                  <a:gd name="connsiteX2638" fmla="*/ 287249 w 744811"/>
                  <a:gd name="connsiteY2638" fmla="*/ 883554 h 1441162"/>
                  <a:gd name="connsiteX2639" fmla="*/ 288786 w 744811"/>
                  <a:gd name="connsiteY2639" fmla="*/ 891153 h 1441162"/>
                  <a:gd name="connsiteX2640" fmla="*/ 290322 w 744811"/>
                  <a:gd name="connsiteY2640" fmla="*/ 892673 h 1441162"/>
                  <a:gd name="connsiteX2641" fmla="*/ 293394 w 744811"/>
                  <a:gd name="connsiteY2641" fmla="*/ 892673 h 1441162"/>
                  <a:gd name="connsiteX2642" fmla="*/ 298002 w 744811"/>
                  <a:gd name="connsiteY2642" fmla="*/ 894193 h 1441162"/>
                  <a:gd name="connsiteX2643" fmla="*/ 298002 w 744811"/>
                  <a:gd name="connsiteY2643" fmla="*/ 894192 h 1441162"/>
                  <a:gd name="connsiteX2644" fmla="*/ 293394 w 744811"/>
                  <a:gd name="connsiteY2644" fmla="*/ 892672 h 1441162"/>
                  <a:gd name="connsiteX2645" fmla="*/ 290322 w 744811"/>
                  <a:gd name="connsiteY2645" fmla="*/ 892672 h 1441162"/>
                  <a:gd name="connsiteX2646" fmla="*/ 288787 w 744811"/>
                  <a:gd name="connsiteY2646" fmla="*/ 891153 h 1441162"/>
                  <a:gd name="connsiteX2647" fmla="*/ 288786 w 744811"/>
                  <a:gd name="connsiteY2647" fmla="*/ 891153 h 1441162"/>
                  <a:gd name="connsiteX2648" fmla="*/ 288786 w 744811"/>
                  <a:gd name="connsiteY2648" fmla="*/ 891152 h 1441162"/>
                  <a:gd name="connsiteX2649" fmla="*/ 287249 w 744811"/>
                  <a:gd name="connsiteY2649" fmla="*/ 883553 h 1441162"/>
                  <a:gd name="connsiteX2650" fmla="*/ 414501 w 744811"/>
                  <a:gd name="connsiteY2650" fmla="*/ 867068 h 1441162"/>
                  <a:gd name="connsiteX2651" fmla="*/ 411439 w 744811"/>
                  <a:gd name="connsiteY2651" fmla="*/ 873148 h 1441162"/>
                  <a:gd name="connsiteX2652" fmla="*/ 411439 w 744811"/>
                  <a:gd name="connsiteY2652" fmla="*/ 873148 h 1441162"/>
                  <a:gd name="connsiteX2653" fmla="*/ 412396 w 744811"/>
                  <a:gd name="connsiteY2653" fmla="*/ 870109 h 1441162"/>
                  <a:gd name="connsiteX2654" fmla="*/ 414501 w 744811"/>
                  <a:gd name="connsiteY2654" fmla="*/ 867069 h 1441162"/>
                  <a:gd name="connsiteX2655" fmla="*/ 419093 w 744811"/>
                  <a:gd name="connsiteY2655" fmla="*/ 867069 h 1441162"/>
                  <a:gd name="connsiteX2656" fmla="*/ 419092 w 744811"/>
                  <a:gd name="connsiteY2656" fmla="*/ 867068 h 1441162"/>
                  <a:gd name="connsiteX2657" fmla="*/ 209483 w 744811"/>
                  <a:gd name="connsiteY2657" fmla="*/ 865475 h 1441162"/>
                  <a:gd name="connsiteX2658" fmla="*/ 209483 w 744811"/>
                  <a:gd name="connsiteY2658" fmla="*/ 865476 h 1441162"/>
                  <a:gd name="connsiteX2659" fmla="*/ 215634 w 744811"/>
                  <a:gd name="connsiteY2659" fmla="*/ 876189 h 1441162"/>
                  <a:gd name="connsiteX2660" fmla="*/ 215634 w 744811"/>
                  <a:gd name="connsiteY2660" fmla="*/ 876187 h 1441162"/>
                  <a:gd name="connsiteX2661" fmla="*/ 686238 w 744811"/>
                  <a:gd name="connsiteY2661" fmla="*/ 865257 h 1441162"/>
                  <a:gd name="connsiteX2662" fmla="*/ 677012 w 744811"/>
                  <a:gd name="connsiteY2662" fmla="*/ 872973 h 1441162"/>
                  <a:gd name="connsiteX2663" fmla="*/ 655485 w 744811"/>
                  <a:gd name="connsiteY2663" fmla="*/ 872973 h 1441162"/>
                  <a:gd name="connsiteX2664" fmla="*/ 655485 w 744811"/>
                  <a:gd name="connsiteY2664" fmla="*/ 872974 h 1441162"/>
                  <a:gd name="connsiteX2665" fmla="*/ 677012 w 744811"/>
                  <a:gd name="connsiteY2665" fmla="*/ 872974 h 1441162"/>
                  <a:gd name="connsiteX2666" fmla="*/ 686238 w 744811"/>
                  <a:gd name="connsiteY2666" fmla="*/ 865258 h 1441162"/>
                  <a:gd name="connsiteX2667" fmla="*/ 687776 w 744811"/>
                  <a:gd name="connsiteY2667" fmla="*/ 879146 h 1441162"/>
                  <a:gd name="connsiteX2668" fmla="*/ 686238 w 744811"/>
                  <a:gd name="connsiteY2668" fmla="*/ 865257 h 1441162"/>
                  <a:gd name="connsiteX2669" fmla="*/ 65158 w 744811"/>
                  <a:gd name="connsiteY2669" fmla="*/ 864417 h 1441162"/>
                  <a:gd name="connsiteX2670" fmla="*/ 64835 w 744811"/>
                  <a:gd name="connsiteY2670" fmla="*/ 868200 h 1441162"/>
                  <a:gd name="connsiteX2671" fmla="*/ 59485 w 744811"/>
                  <a:gd name="connsiteY2671" fmla="*/ 876004 h 1441162"/>
                  <a:gd name="connsiteX2672" fmla="*/ 55091 w 744811"/>
                  <a:gd name="connsiteY2672" fmla="*/ 903602 h 1441162"/>
                  <a:gd name="connsiteX2673" fmla="*/ 55091 w 744811"/>
                  <a:gd name="connsiteY2673" fmla="*/ 903603 h 1441162"/>
                  <a:gd name="connsiteX2674" fmla="*/ 59485 w 744811"/>
                  <a:gd name="connsiteY2674" fmla="*/ 876005 h 1441162"/>
                  <a:gd name="connsiteX2675" fmla="*/ 64835 w 744811"/>
                  <a:gd name="connsiteY2675" fmla="*/ 868201 h 1441162"/>
                  <a:gd name="connsiteX2676" fmla="*/ 732395 w 744811"/>
                  <a:gd name="connsiteY2676" fmla="*/ 863971 h 1441162"/>
                  <a:gd name="connsiteX2677" fmla="*/ 732396 w 744811"/>
                  <a:gd name="connsiteY2677" fmla="*/ 863975 h 1441162"/>
                  <a:gd name="connsiteX2678" fmla="*/ 736897 w 744811"/>
                  <a:gd name="connsiteY2678" fmla="*/ 888406 h 1441162"/>
                  <a:gd name="connsiteX2679" fmla="*/ 736897 w 744811"/>
                  <a:gd name="connsiteY2679" fmla="*/ 888406 h 1441162"/>
                  <a:gd name="connsiteX2680" fmla="*/ 732395 w 744811"/>
                  <a:gd name="connsiteY2680" fmla="*/ 863971 h 1441162"/>
                  <a:gd name="connsiteX2681" fmla="*/ 65599 w 744811"/>
                  <a:gd name="connsiteY2681" fmla="*/ 859256 h 1441162"/>
                  <a:gd name="connsiteX2682" fmla="*/ 65320 w 744811"/>
                  <a:gd name="connsiteY2682" fmla="*/ 862521 h 1441162"/>
                  <a:gd name="connsiteX2683" fmla="*/ 64516 w 744811"/>
                  <a:gd name="connsiteY2683" fmla="*/ 862042 h 1441162"/>
                  <a:gd name="connsiteX2684" fmla="*/ 64516 w 744811"/>
                  <a:gd name="connsiteY2684" fmla="*/ 862043 h 1441162"/>
                  <a:gd name="connsiteX2685" fmla="*/ 65320 w 744811"/>
                  <a:gd name="connsiteY2685" fmla="*/ 862522 h 1441162"/>
                  <a:gd name="connsiteX2686" fmla="*/ 285713 w 744811"/>
                  <a:gd name="connsiteY2686" fmla="*/ 859235 h 1441162"/>
                  <a:gd name="connsiteX2687" fmla="*/ 285713 w 744811"/>
                  <a:gd name="connsiteY2687" fmla="*/ 859236 h 1441162"/>
                  <a:gd name="connsiteX2688" fmla="*/ 291858 w 744811"/>
                  <a:gd name="connsiteY2688" fmla="*/ 860756 h 1441162"/>
                  <a:gd name="connsiteX2689" fmla="*/ 291858 w 744811"/>
                  <a:gd name="connsiteY2689" fmla="*/ 860755 h 1441162"/>
                  <a:gd name="connsiteX2690" fmla="*/ 285713 w 744811"/>
                  <a:gd name="connsiteY2690" fmla="*/ 859235 h 1441162"/>
                  <a:gd name="connsiteX2691" fmla="*/ 276498 w 744811"/>
                  <a:gd name="connsiteY2691" fmla="*/ 857716 h 1441162"/>
                  <a:gd name="connsiteX2692" fmla="*/ 276497 w 744811"/>
                  <a:gd name="connsiteY2692" fmla="*/ 857716 h 1441162"/>
                  <a:gd name="connsiteX2693" fmla="*/ 285713 w 744811"/>
                  <a:gd name="connsiteY2693" fmla="*/ 863796 h 1441162"/>
                  <a:gd name="connsiteX2694" fmla="*/ 285713 w 744811"/>
                  <a:gd name="connsiteY2694" fmla="*/ 863795 h 1441162"/>
                  <a:gd name="connsiteX2695" fmla="*/ 412969 w 744811"/>
                  <a:gd name="connsiteY2695" fmla="*/ 854910 h 1441162"/>
                  <a:gd name="connsiteX2696" fmla="*/ 409907 w 744811"/>
                  <a:gd name="connsiteY2696" fmla="*/ 856430 h 1441162"/>
                  <a:gd name="connsiteX2697" fmla="*/ 408951 w 744811"/>
                  <a:gd name="connsiteY2697" fmla="*/ 860039 h 1441162"/>
                  <a:gd name="connsiteX2698" fmla="*/ 408951 w 744811"/>
                  <a:gd name="connsiteY2698" fmla="*/ 860040 h 1441162"/>
                  <a:gd name="connsiteX2699" fmla="*/ 409907 w 744811"/>
                  <a:gd name="connsiteY2699" fmla="*/ 856431 h 1441162"/>
                  <a:gd name="connsiteX2700" fmla="*/ 412969 w 744811"/>
                  <a:gd name="connsiteY2700" fmla="*/ 854911 h 1441162"/>
                  <a:gd name="connsiteX2701" fmla="*/ 414501 w 744811"/>
                  <a:gd name="connsiteY2701" fmla="*/ 857950 h 1441162"/>
                  <a:gd name="connsiteX2702" fmla="*/ 419093 w 744811"/>
                  <a:gd name="connsiteY2702" fmla="*/ 856431 h 1441162"/>
                  <a:gd name="connsiteX2703" fmla="*/ 419090 w 744811"/>
                  <a:gd name="connsiteY2703" fmla="*/ 856431 h 1441162"/>
                  <a:gd name="connsiteX2704" fmla="*/ 414501 w 744811"/>
                  <a:gd name="connsiteY2704" fmla="*/ 857949 h 1441162"/>
                  <a:gd name="connsiteX2705" fmla="*/ 412969 w 744811"/>
                  <a:gd name="connsiteY2705" fmla="*/ 854910 h 1441162"/>
                  <a:gd name="connsiteX2706" fmla="*/ 385411 w 744811"/>
                  <a:gd name="connsiteY2706" fmla="*/ 851871 h 1441162"/>
                  <a:gd name="connsiteX2707" fmla="*/ 386942 w 744811"/>
                  <a:gd name="connsiteY2707" fmla="*/ 880748 h 1441162"/>
                  <a:gd name="connsiteX2708" fmla="*/ 389560 w 744811"/>
                  <a:gd name="connsiteY2708" fmla="*/ 889144 h 1441162"/>
                  <a:gd name="connsiteX2709" fmla="*/ 391558 w 744811"/>
                  <a:gd name="connsiteY2709" fmla="*/ 891196 h 1441162"/>
                  <a:gd name="connsiteX2710" fmla="*/ 391559 w 744811"/>
                  <a:gd name="connsiteY2710" fmla="*/ 891196 h 1441162"/>
                  <a:gd name="connsiteX2711" fmla="*/ 389560 w 744811"/>
                  <a:gd name="connsiteY2711" fmla="*/ 889143 h 1441162"/>
                  <a:gd name="connsiteX2712" fmla="*/ 386942 w 744811"/>
                  <a:gd name="connsiteY2712" fmla="*/ 880747 h 1441162"/>
                  <a:gd name="connsiteX2713" fmla="*/ 386177 w 744811"/>
                  <a:gd name="connsiteY2713" fmla="*/ 866309 h 1441162"/>
                  <a:gd name="connsiteX2714" fmla="*/ 137973 w 744811"/>
                  <a:gd name="connsiteY2714" fmla="*/ 851754 h 1441162"/>
                  <a:gd name="connsiteX2715" fmla="*/ 137973 w 744811"/>
                  <a:gd name="connsiteY2715" fmla="*/ 851755 h 1441162"/>
                  <a:gd name="connsiteX2716" fmla="*/ 136411 w 744811"/>
                  <a:gd name="connsiteY2716" fmla="*/ 862255 h 1441162"/>
                  <a:gd name="connsiteX2717" fmla="*/ 128603 w 744811"/>
                  <a:gd name="connsiteY2717" fmla="*/ 862255 h 1441162"/>
                  <a:gd name="connsiteX2718" fmla="*/ 117673 w 744811"/>
                  <a:gd name="connsiteY2718" fmla="*/ 860755 h 1441162"/>
                  <a:gd name="connsiteX2719" fmla="*/ 117672 w 744811"/>
                  <a:gd name="connsiteY2719" fmla="*/ 860756 h 1441162"/>
                  <a:gd name="connsiteX2720" fmla="*/ 128603 w 744811"/>
                  <a:gd name="connsiteY2720" fmla="*/ 862256 h 1441162"/>
                  <a:gd name="connsiteX2721" fmla="*/ 136411 w 744811"/>
                  <a:gd name="connsiteY2721" fmla="*/ 862256 h 1441162"/>
                  <a:gd name="connsiteX2722" fmla="*/ 137973 w 744811"/>
                  <a:gd name="connsiteY2722" fmla="*/ 851754 h 1441162"/>
                  <a:gd name="connsiteX2723" fmla="*/ 125480 w 744811"/>
                  <a:gd name="connsiteY2723" fmla="*/ 851753 h 1441162"/>
                  <a:gd name="connsiteX2724" fmla="*/ 122357 w 744811"/>
                  <a:gd name="connsiteY2724" fmla="*/ 859255 h 1441162"/>
                  <a:gd name="connsiteX2725" fmla="*/ 122358 w 744811"/>
                  <a:gd name="connsiteY2725" fmla="*/ 859255 h 1441162"/>
                  <a:gd name="connsiteX2726" fmla="*/ 125480 w 744811"/>
                  <a:gd name="connsiteY2726" fmla="*/ 851754 h 1441162"/>
                  <a:gd name="connsiteX2727" fmla="*/ 687882 w 744811"/>
                  <a:gd name="connsiteY2727" fmla="*/ 851587 h 1441162"/>
                  <a:gd name="connsiteX2728" fmla="*/ 687690 w 744811"/>
                  <a:gd name="connsiteY2728" fmla="*/ 858058 h 1441162"/>
                  <a:gd name="connsiteX2729" fmla="*/ 687690 w 744811"/>
                  <a:gd name="connsiteY2729" fmla="*/ 858058 h 1441162"/>
                  <a:gd name="connsiteX2730" fmla="*/ 687882 w 744811"/>
                  <a:gd name="connsiteY2730" fmla="*/ 851588 h 1441162"/>
                  <a:gd name="connsiteX2731" fmla="*/ 119601 w 744811"/>
                  <a:gd name="connsiteY2731" fmla="*/ 851368 h 1441162"/>
                  <a:gd name="connsiteX2732" fmla="*/ 114778 w 744811"/>
                  <a:gd name="connsiteY2732" fmla="*/ 857540 h 1441162"/>
                  <a:gd name="connsiteX2733" fmla="*/ 114778 w 744811"/>
                  <a:gd name="connsiteY2733" fmla="*/ 857541 h 1441162"/>
                  <a:gd name="connsiteX2734" fmla="*/ 119601 w 744811"/>
                  <a:gd name="connsiteY2734" fmla="*/ 851368 h 1441162"/>
                  <a:gd name="connsiteX2735" fmla="*/ 133288 w 744811"/>
                  <a:gd name="connsiteY2735" fmla="*/ 848753 h 1441162"/>
                  <a:gd name="connsiteX2736" fmla="*/ 128603 w 744811"/>
                  <a:gd name="connsiteY2736" fmla="*/ 859255 h 1441162"/>
                  <a:gd name="connsiteX2737" fmla="*/ 128604 w 744811"/>
                  <a:gd name="connsiteY2737" fmla="*/ 859255 h 1441162"/>
                  <a:gd name="connsiteX2738" fmla="*/ 133288 w 744811"/>
                  <a:gd name="connsiteY2738" fmla="*/ 848753 h 1441162"/>
                  <a:gd name="connsiteX2739" fmla="*/ 659092 w 744811"/>
                  <a:gd name="connsiteY2739" fmla="*/ 848539 h 1441162"/>
                  <a:gd name="connsiteX2740" fmla="*/ 659094 w 744811"/>
                  <a:gd name="connsiteY2740" fmla="*/ 848540 h 1441162"/>
                  <a:gd name="connsiteX2741" fmla="*/ 660378 w 744811"/>
                  <a:gd name="connsiteY2741" fmla="*/ 848540 h 1441162"/>
                  <a:gd name="connsiteX2742" fmla="*/ 661663 w 744811"/>
                  <a:gd name="connsiteY2742" fmla="*/ 850145 h 1441162"/>
                  <a:gd name="connsiteX2743" fmla="*/ 661664 w 744811"/>
                  <a:gd name="connsiteY2743" fmla="*/ 850146 h 1441162"/>
                  <a:gd name="connsiteX2744" fmla="*/ 660378 w 744811"/>
                  <a:gd name="connsiteY2744" fmla="*/ 848539 h 1441162"/>
                  <a:gd name="connsiteX2745" fmla="*/ 659092 w 744811"/>
                  <a:gd name="connsiteY2745" fmla="*/ 848539 h 1441162"/>
                  <a:gd name="connsiteX2746" fmla="*/ 516985 w 744811"/>
                  <a:gd name="connsiteY2746" fmla="*/ 847161 h 1441162"/>
                  <a:gd name="connsiteX2747" fmla="*/ 521394 w 744811"/>
                  <a:gd name="connsiteY2747" fmla="*/ 848723 h 1441162"/>
                  <a:gd name="connsiteX2748" fmla="*/ 527273 w 744811"/>
                  <a:gd name="connsiteY2748" fmla="*/ 854969 h 1441162"/>
                  <a:gd name="connsiteX2749" fmla="*/ 527273 w 744811"/>
                  <a:gd name="connsiteY2749" fmla="*/ 854968 h 1441162"/>
                  <a:gd name="connsiteX2750" fmla="*/ 521394 w 744811"/>
                  <a:gd name="connsiteY2750" fmla="*/ 848722 h 1441162"/>
                  <a:gd name="connsiteX2751" fmla="*/ 516988 w 744811"/>
                  <a:gd name="connsiteY2751" fmla="*/ 847161 h 1441162"/>
                  <a:gd name="connsiteX2752" fmla="*/ 195644 w 744811"/>
                  <a:gd name="connsiteY2752" fmla="*/ 847111 h 1441162"/>
                  <a:gd name="connsiteX2753" fmla="*/ 194107 w 744811"/>
                  <a:gd name="connsiteY2753" fmla="*/ 848641 h 1441162"/>
                  <a:gd name="connsiteX2754" fmla="*/ 194108 w 744811"/>
                  <a:gd name="connsiteY2754" fmla="*/ 848642 h 1441162"/>
                  <a:gd name="connsiteX2755" fmla="*/ 195644 w 744811"/>
                  <a:gd name="connsiteY2755" fmla="*/ 847112 h 1441162"/>
                  <a:gd name="connsiteX2756" fmla="*/ 201795 w 744811"/>
                  <a:gd name="connsiteY2756" fmla="*/ 850173 h 1441162"/>
                  <a:gd name="connsiteX2757" fmla="*/ 204870 w 744811"/>
                  <a:gd name="connsiteY2757" fmla="*/ 847112 h 1441162"/>
                  <a:gd name="connsiteX2758" fmla="*/ 211021 w 744811"/>
                  <a:gd name="connsiteY2758" fmla="*/ 850173 h 1441162"/>
                  <a:gd name="connsiteX2759" fmla="*/ 215634 w 744811"/>
                  <a:gd name="connsiteY2759" fmla="*/ 850173 h 1441162"/>
                  <a:gd name="connsiteX2760" fmla="*/ 215633 w 744811"/>
                  <a:gd name="connsiteY2760" fmla="*/ 850172 h 1441162"/>
                  <a:gd name="connsiteX2761" fmla="*/ 211021 w 744811"/>
                  <a:gd name="connsiteY2761" fmla="*/ 850172 h 1441162"/>
                  <a:gd name="connsiteX2762" fmla="*/ 204870 w 744811"/>
                  <a:gd name="connsiteY2762" fmla="*/ 847111 h 1441162"/>
                  <a:gd name="connsiteX2763" fmla="*/ 201795 w 744811"/>
                  <a:gd name="connsiteY2763" fmla="*/ 850172 h 1441162"/>
                  <a:gd name="connsiteX2764" fmla="*/ 195644 w 744811"/>
                  <a:gd name="connsiteY2764" fmla="*/ 847111 h 1441162"/>
                  <a:gd name="connsiteX2765" fmla="*/ 387095 w 744811"/>
                  <a:gd name="connsiteY2765" fmla="*/ 847076 h 1441162"/>
                  <a:gd name="connsiteX2766" fmla="*/ 381527 w 744811"/>
                  <a:gd name="connsiteY2766" fmla="*/ 847457 h 1441162"/>
                  <a:gd name="connsiteX2767" fmla="*/ 379415 w 744811"/>
                  <a:gd name="connsiteY2767" fmla="*/ 850116 h 1441162"/>
                  <a:gd name="connsiteX2768" fmla="*/ 379415 w 744811"/>
                  <a:gd name="connsiteY2768" fmla="*/ 850117 h 1441162"/>
                  <a:gd name="connsiteX2769" fmla="*/ 381527 w 744811"/>
                  <a:gd name="connsiteY2769" fmla="*/ 847458 h 1441162"/>
                  <a:gd name="connsiteX2770" fmla="*/ 387096 w 744811"/>
                  <a:gd name="connsiteY2770" fmla="*/ 847077 h 1441162"/>
                  <a:gd name="connsiteX2771" fmla="*/ 422156 w 744811"/>
                  <a:gd name="connsiteY2771" fmla="*/ 845791 h 1441162"/>
                  <a:gd name="connsiteX2772" fmla="*/ 419093 w 744811"/>
                  <a:gd name="connsiteY2772" fmla="*/ 848830 h 1441162"/>
                  <a:gd name="connsiteX2773" fmla="*/ 416605 w 744811"/>
                  <a:gd name="connsiteY2773" fmla="*/ 851300 h 1441162"/>
                  <a:gd name="connsiteX2774" fmla="*/ 416605 w 744811"/>
                  <a:gd name="connsiteY2774" fmla="*/ 851301 h 1441162"/>
                  <a:gd name="connsiteX2775" fmla="*/ 419093 w 744811"/>
                  <a:gd name="connsiteY2775" fmla="*/ 848831 h 1441162"/>
                  <a:gd name="connsiteX2776" fmla="*/ 422156 w 744811"/>
                  <a:gd name="connsiteY2776" fmla="*/ 845792 h 1441162"/>
                  <a:gd name="connsiteX2777" fmla="*/ 437465 w 744811"/>
                  <a:gd name="connsiteY2777" fmla="*/ 854911 h 1441162"/>
                  <a:gd name="connsiteX2778" fmla="*/ 446651 w 744811"/>
                  <a:gd name="connsiteY2778" fmla="*/ 873149 h 1441162"/>
                  <a:gd name="connsiteX2779" fmla="*/ 446651 w 744811"/>
                  <a:gd name="connsiteY2779" fmla="*/ 873148 h 1441162"/>
                  <a:gd name="connsiteX2780" fmla="*/ 437465 w 744811"/>
                  <a:gd name="connsiteY2780" fmla="*/ 854910 h 1441162"/>
                  <a:gd name="connsiteX2781" fmla="*/ 422156 w 744811"/>
                  <a:gd name="connsiteY2781" fmla="*/ 845791 h 1441162"/>
                  <a:gd name="connsiteX2782" fmla="*/ 527272 w 744811"/>
                  <a:gd name="connsiteY2782" fmla="*/ 845599 h 1441162"/>
                  <a:gd name="connsiteX2783" fmla="*/ 522864 w 744811"/>
                  <a:gd name="connsiteY2783" fmla="*/ 848722 h 1441162"/>
                  <a:gd name="connsiteX2784" fmla="*/ 522865 w 744811"/>
                  <a:gd name="connsiteY2784" fmla="*/ 848723 h 1441162"/>
                  <a:gd name="connsiteX2785" fmla="*/ 527273 w 744811"/>
                  <a:gd name="connsiteY2785" fmla="*/ 845599 h 1441162"/>
                  <a:gd name="connsiteX2786" fmla="*/ 229473 w 744811"/>
                  <a:gd name="connsiteY2786" fmla="*/ 845581 h 1441162"/>
                  <a:gd name="connsiteX2787" fmla="*/ 229473 w 744811"/>
                  <a:gd name="connsiteY2787" fmla="*/ 845582 h 1441162"/>
                  <a:gd name="connsiteX2788" fmla="*/ 240236 w 744811"/>
                  <a:gd name="connsiteY2788" fmla="*/ 854764 h 1441162"/>
                  <a:gd name="connsiteX2789" fmla="*/ 241774 w 744811"/>
                  <a:gd name="connsiteY2789" fmla="*/ 854764 h 1441162"/>
                  <a:gd name="connsiteX2790" fmla="*/ 241774 w 744811"/>
                  <a:gd name="connsiteY2790" fmla="*/ 854763 h 1441162"/>
                  <a:gd name="connsiteX2791" fmla="*/ 240236 w 744811"/>
                  <a:gd name="connsiteY2791" fmla="*/ 854763 h 1441162"/>
                  <a:gd name="connsiteX2792" fmla="*/ 229473 w 744811"/>
                  <a:gd name="connsiteY2792" fmla="*/ 845581 h 1441162"/>
                  <a:gd name="connsiteX2793" fmla="*/ 252312 w 744811"/>
                  <a:gd name="connsiteY2793" fmla="*/ 844020 h 1441162"/>
                  <a:gd name="connsiteX2794" fmla="*/ 252312 w 744811"/>
                  <a:gd name="connsiteY2794" fmla="*/ 844021 h 1441162"/>
                  <a:gd name="connsiteX2795" fmla="*/ 258457 w 744811"/>
                  <a:gd name="connsiteY2795" fmla="*/ 848609 h 1441162"/>
                  <a:gd name="connsiteX2796" fmla="*/ 258457 w 744811"/>
                  <a:gd name="connsiteY2796" fmla="*/ 848608 h 1441162"/>
                  <a:gd name="connsiteX2797" fmla="*/ 211021 w 744811"/>
                  <a:gd name="connsiteY2797" fmla="*/ 840989 h 1441162"/>
                  <a:gd name="connsiteX2798" fmla="*/ 206408 w 744811"/>
                  <a:gd name="connsiteY2798" fmla="*/ 844050 h 1441162"/>
                  <a:gd name="connsiteX2799" fmla="*/ 198720 w 744811"/>
                  <a:gd name="connsiteY2799" fmla="*/ 842520 h 1441162"/>
                  <a:gd name="connsiteX2800" fmla="*/ 197182 w 744811"/>
                  <a:gd name="connsiteY2800" fmla="*/ 844050 h 1441162"/>
                  <a:gd name="connsiteX2801" fmla="*/ 197183 w 744811"/>
                  <a:gd name="connsiteY2801" fmla="*/ 844051 h 1441162"/>
                  <a:gd name="connsiteX2802" fmla="*/ 198720 w 744811"/>
                  <a:gd name="connsiteY2802" fmla="*/ 842521 h 1441162"/>
                  <a:gd name="connsiteX2803" fmla="*/ 206408 w 744811"/>
                  <a:gd name="connsiteY2803" fmla="*/ 844051 h 1441162"/>
                  <a:gd name="connsiteX2804" fmla="*/ 211021 w 744811"/>
                  <a:gd name="connsiteY2804" fmla="*/ 840990 h 1441162"/>
                  <a:gd name="connsiteX2805" fmla="*/ 212559 w 744811"/>
                  <a:gd name="connsiteY2805" fmla="*/ 844051 h 1441162"/>
                  <a:gd name="connsiteX2806" fmla="*/ 221784 w 744811"/>
                  <a:gd name="connsiteY2806" fmla="*/ 847112 h 1441162"/>
                  <a:gd name="connsiteX2807" fmla="*/ 221783 w 744811"/>
                  <a:gd name="connsiteY2807" fmla="*/ 847111 h 1441162"/>
                  <a:gd name="connsiteX2808" fmla="*/ 212559 w 744811"/>
                  <a:gd name="connsiteY2808" fmla="*/ 844050 h 1441162"/>
                  <a:gd name="connsiteX2809" fmla="*/ 211021 w 744811"/>
                  <a:gd name="connsiteY2809" fmla="*/ 840989 h 1441162"/>
                  <a:gd name="connsiteX2810" fmla="*/ 159289 w 744811"/>
                  <a:gd name="connsiteY2810" fmla="*/ 840868 h 1441162"/>
                  <a:gd name="connsiteX2811" fmla="*/ 159289 w 744811"/>
                  <a:gd name="connsiteY2811" fmla="*/ 840869 h 1441162"/>
                  <a:gd name="connsiteX2812" fmla="*/ 161401 w 744811"/>
                  <a:gd name="connsiteY2812" fmla="*/ 844469 h 1441162"/>
                  <a:gd name="connsiteX2813" fmla="*/ 162361 w 744811"/>
                  <a:gd name="connsiteY2813" fmla="*/ 846931 h 1441162"/>
                  <a:gd name="connsiteX2814" fmla="*/ 162361 w 744811"/>
                  <a:gd name="connsiteY2814" fmla="*/ 846931 h 1441162"/>
                  <a:gd name="connsiteX2815" fmla="*/ 159289 w 744811"/>
                  <a:gd name="connsiteY2815" fmla="*/ 840868 h 1441162"/>
                  <a:gd name="connsiteX2816" fmla="*/ 629512 w 744811"/>
                  <a:gd name="connsiteY2816" fmla="*/ 839537 h 1441162"/>
                  <a:gd name="connsiteX2817" fmla="*/ 629512 w 744811"/>
                  <a:gd name="connsiteY2817" fmla="*/ 839538 h 1441162"/>
                  <a:gd name="connsiteX2818" fmla="*/ 632726 w 744811"/>
                  <a:gd name="connsiteY2818" fmla="*/ 844036 h 1441162"/>
                  <a:gd name="connsiteX2819" fmla="*/ 632728 w 744811"/>
                  <a:gd name="connsiteY2819" fmla="*/ 844038 h 1441162"/>
                  <a:gd name="connsiteX2820" fmla="*/ 629512 w 744811"/>
                  <a:gd name="connsiteY2820" fmla="*/ 839537 h 1441162"/>
                  <a:gd name="connsiteX2821" fmla="*/ 221784 w 744811"/>
                  <a:gd name="connsiteY2821" fmla="*/ 839459 h 1441162"/>
                  <a:gd name="connsiteX2822" fmla="*/ 218709 w 744811"/>
                  <a:gd name="connsiteY2822" fmla="*/ 844050 h 1441162"/>
                  <a:gd name="connsiteX2823" fmla="*/ 218710 w 744811"/>
                  <a:gd name="connsiteY2823" fmla="*/ 844051 h 1441162"/>
                  <a:gd name="connsiteX2824" fmla="*/ 221784 w 744811"/>
                  <a:gd name="connsiteY2824" fmla="*/ 839460 h 1441162"/>
                  <a:gd name="connsiteX2825" fmla="*/ 229473 w 744811"/>
                  <a:gd name="connsiteY2825" fmla="*/ 842521 h 1441162"/>
                  <a:gd name="connsiteX2826" fmla="*/ 229473 w 744811"/>
                  <a:gd name="connsiteY2826" fmla="*/ 842520 h 1441162"/>
                  <a:gd name="connsiteX2827" fmla="*/ 221784 w 744811"/>
                  <a:gd name="connsiteY2827" fmla="*/ 839459 h 1441162"/>
                  <a:gd name="connsiteX2828" fmla="*/ 421820 w 744811"/>
                  <a:gd name="connsiteY2828" fmla="*/ 839375 h 1441162"/>
                  <a:gd name="connsiteX2829" fmla="*/ 421819 w 744811"/>
                  <a:gd name="connsiteY2829" fmla="*/ 839376 h 1441162"/>
                  <a:gd name="connsiteX2830" fmla="*/ 427992 w 744811"/>
                  <a:gd name="connsiteY2830" fmla="*/ 840823 h 1441162"/>
                  <a:gd name="connsiteX2831" fmla="*/ 427992 w 744811"/>
                  <a:gd name="connsiteY2831" fmla="*/ 840822 h 1441162"/>
                  <a:gd name="connsiteX2832" fmla="*/ 495598 w 744811"/>
                  <a:gd name="connsiteY2832" fmla="*/ 839333 h 1441162"/>
                  <a:gd name="connsiteX2833" fmla="*/ 497153 w 744811"/>
                  <a:gd name="connsiteY2833" fmla="*/ 839527 h 1441162"/>
                  <a:gd name="connsiteX2834" fmla="*/ 497153 w 744811"/>
                  <a:gd name="connsiteY2834" fmla="*/ 839526 h 1441162"/>
                  <a:gd name="connsiteX2835" fmla="*/ 495606 w 744811"/>
                  <a:gd name="connsiteY2835" fmla="*/ 839333 h 1441162"/>
                  <a:gd name="connsiteX2836" fmla="*/ 173926 w 744811"/>
                  <a:gd name="connsiteY2836" fmla="*/ 838121 h 1441162"/>
                  <a:gd name="connsiteX2837" fmla="*/ 173926 w 744811"/>
                  <a:gd name="connsiteY2837" fmla="*/ 838121 h 1441162"/>
                  <a:gd name="connsiteX2838" fmla="*/ 175655 w 744811"/>
                  <a:gd name="connsiteY2838" fmla="*/ 850173 h 1441162"/>
                  <a:gd name="connsiteX2839" fmla="*/ 181806 w 744811"/>
                  <a:gd name="connsiteY2839" fmla="*/ 854764 h 1441162"/>
                  <a:gd name="connsiteX2840" fmla="*/ 189494 w 744811"/>
                  <a:gd name="connsiteY2840" fmla="*/ 851703 h 1441162"/>
                  <a:gd name="connsiteX2841" fmla="*/ 209483 w 744811"/>
                  <a:gd name="connsiteY2841" fmla="*/ 862416 h 1441162"/>
                  <a:gd name="connsiteX2842" fmla="*/ 209483 w 744811"/>
                  <a:gd name="connsiteY2842" fmla="*/ 862415 h 1441162"/>
                  <a:gd name="connsiteX2843" fmla="*/ 189494 w 744811"/>
                  <a:gd name="connsiteY2843" fmla="*/ 851702 h 1441162"/>
                  <a:gd name="connsiteX2844" fmla="*/ 181806 w 744811"/>
                  <a:gd name="connsiteY2844" fmla="*/ 854763 h 1441162"/>
                  <a:gd name="connsiteX2845" fmla="*/ 175655 w 744811"/>
                  <a:gd name="connsiteY2845" fmla="*/ 850172 h 1441162"/>
                  <a:gd name="connsiteX2846" fmla="*/ 150073 w 744811"/>
                  <a:gd name="connsiteY2846" fmla="*/ 837837 h 1441162"/>
                  <a:gd name="connsiteX2847" fmla="*/ 151609 w 744811"/>
                  <a:gd name="connsiteY2847" fmla="*/ 849963 h 1441162"/>
                  <a:gd name="connsiteX2848" fmla="*/ 159289 w 744811"/>
                  <a:gd name="connsiteY2848" fmla="*/ 848447 h 1441162"/>
                  <a:gd name="connsiteX2849" fmla="*/ 176186 w 744811"/>
                  <a:gd name="connsiteY2849" fmla="*/ 856025 h 1441162"/>
                  <a:gd name="connsiteX2850" fmla="*/ 176186 w 744811"/>
                  <a:gd name="connsiteY2850" fmla="*/ 856024 h 1441162"/>
                  <a:gd name="connsiteX2851" fmla="*/ 159289 w 744811"/>
                  <a:gd name="connsiteY2851" fmla="*/ 848446 h 1441162"/>
                  <a:gd name="connsiteX2852" fmla="*/ 151609 w 744811"/>
                  <a:gd name="connsiteY2852" fmla="*/ 849962 h 1441162"/>
                  <a:gd name="connsiteX2853" fmla="*/ 387096 w 744811"/>
                  <a:gd name="connsiteY2853" fmla="*/ 836536 h 1441162"/>
                  <a:gd name="connsiteX2854" fmla="*/ 393097 w 744811"/>
                  <a:gd name="connsiteY2854" fmla="*/ 844038 h 1441162"/>
                  <a:gd name="connsiteX2855" fmla="*/ 402100 w 744811"/>
                  <a:gd name="connsiteY2855" fmla="*/ 841037 h 1441162"/>
                  <a:gd name="connsiteX2856" fmla="*/ 417103 w 744811"/>
                  <a:gd name="connsiteY2856" fmla="*/ 838036 h 1441162"/>
                  <a:gd name="connsiteX2857" fmla="*/ 417093 w 744811"/>
                  <a:gd name="connsiteY2857" fmla="*/ 838037 h 1441162"/>
                  <a:gd name="connsiteX2858" fmla="*/ 402100 w 744811"/>
                  <a:gd name="connsiteY2858" fmla="*/ 841036 h 1441162"/>
                  <a:gd name="connsiteX2859" fmla="*/ 393097 w 744811"/>
                  <a:gd name="connsiteY2859" fmla="*/ 844037 h 1441162"/>
                  <a:gd name="connsiteX2860" fmla="*/ 387097 w 744811"/>
                  <a:gd name="connsiteY2860" fmla="*/ 836536 h 1441162"/>
                  <a:gd name="connsiteX2861" fmla="*/ 452512 w 744811"/>
                  <a:gd name="connsiteY2861" fmla="*/ 836483 h 1441162"/>
                  <a:gd name="connsiteX2862" fmla="*/ 452512 w 744811"/>
                  <a:gd name="connsiteY2862" fmla="*/ 836483 h 1441162"/>
                  <a:gd name="connsiteX2863" fmla="*/ 458599 w 744811"/>
                  <a:gd name="connsiteY2863" fmla="*/ 853281 h 1441162"/>
                  <a:gd name="connsiteX2864" fmla="*/ 460121 w 744811"/>
                  <a:gd name="connsiteY2864" fmla="*/ 853281 h 1441162"/>
                  <a:gd name="connsiteX2865" fmla="*/ 460121 w 744811"/>
                  <a:gd name="connsiteY2865" fmla="*/ 853280 h 1441162"/>
                  <a:gd name="connsiteX2866" fmla="*/ 458599 w 744811"/>
                  <a:gd name="connsiteY2866" fmla="*/ 853280 h 1441162"/>
                  <a:gd name="connsiteX2867" fmla="*/ 453273 w 744811"/>
                  <a:gd name="connsiteY2867" fmla="*/ 838582 h 1441162"/>
                  <a:gd name="connsiteX2868" fmla="*/ 418602 w 744811"/>
                  <a:gd name="connsiteY2868" fmla="*/ 833535 h 1441162"/>
                  <a:gd name="connsiteX2869" fmla="*/ 402100 w 744811"/>
                  <a:gd name="connsiteY2869" fmla="*/ 836535 h 1441162"/>
                  <a:gd name="connsiteX2870" fmla="*/ 394598 w 744811"/>
                  <a:gd name="connsiteY2870" fmla="*/ 838035 h 1441162"/>
                  <a:gd name="connsiteX2871" fmla="*/ 394598 w 744811"/>
                  <a:gd name="connsiteY2871" fmla="*/ 838036 h 1441162"/>
                  <a:gd name="connsiteX2872" fmla="*/ 402100 w 744811"/>
                  <a:gd name="connsiteY2872" fmla="*/ 836536 h 1441162"/>
                  <a:gd name="connsiteX2873" fmla="*/ 418604 w 744811"/>
                  <a:gd name="connsiteY2873" fmla="*/ 833535 h 1441162"/>
                  <a:gd name="connsiteX2874" fmla="*/ 382486 w 744811"/>
                  <a:gd name="connsiteY2874" fmla="*/ 833399 h 1441162"/>
                  <a:gd name="connsiteX2875" fmla="*/ 379799 w 744811"/>
                  <a:gd name="connsiteY2875" fmla="*/ 836437 h 1441162"/>
                  <a:gd name="connsiteX2876" fmla="*/ 379415 w 744811"/>
                  <a:gd name="connsiteY2876" fmla="*/ 839477 h 1441162"/>
                  <a:gd name="connsiteX2877" fmla="*/ 379799 w 744811"/>
                  <a:gd name="connsiteY2877" fmla="*/ 836438 h 1441162"/>
                  <a:gd name="connsiteX2878" fmla="*/ 382487 w 744811"/>
                  <a:gd name="connsiteY2878" fmla="*/ 833399 h 1441162"/>
                  <a:gd name="connsiteX2879" fmla="*/ 153038 w 744811"/>
                  <a:gd name="connsiteY2879" fmla="*/ 832077 h 1441162"/>
                  <a:gd name="connsiteX2880" fmla="*/ 156038 w 744811"/>
                  <a:gd name="connsiteY2880" fmla="*/ 835164 h 1441162"/>
                  <a:gd name="connsiteX2881" fmla="*/ 169542 w 744811"/>
                  <a:gd name="connsiteY2881" fmla="*/ 838250 h 1441162"/>
                  <a:gd name="connsiteX2882" fmla="*/ 171042 w 744811"/>
                  <a:gd name="connsiteY2882" fmla="*/ 835164 h 1441162"/>
                  <a:gd name="connsiteX2883" fmla="*/ 171042 w 744811"/>
                  <a:gd name="connsiteY2883" fmla="*/ 835164 h 1441162"/>
                  <a:gd name="connsiteX2884" fmla="*/ 169542 w 744811"/>
                  <a:gd name="connsiteY2884" fmla="*/ 838249 h 1441162"/>
                  <a:gd name="connsiteX2885" fmla="*/ 156038 w 744811"/>
                  <a:gd name="connsiteY2885" fmla="*/ 835163 h 1441162"/>
                  <a:gd name="connsiteX2886" fmla="*/ 153039 w 744811"/>
                  <a:gd name="connsiteY2886" fmla="*/ 832077 h 1441162"/>
                  <a:gd name="connsiteX2887" fmla="*/ 475339 w 744811"/>
                  <a:gd name="connsiteY2887" fmla="*/ 828846 h 1441162"/>
                  <a:gd name="connsiteX2888" fmla="*/ 475339 w 744811"/>
                  <a:gd name="connsiteY2888" fmla="*/ 828847 h 1441162"/>
                  <a:gd name="connsiteX2889" fmla="*/ 476861 w 744811"/>
                  <a:gd name="connsiteY2889" fmla="*/ 828847 h 1441162"/>
                  <a:gd name="connsiteX2890" fmla="*/ 476861 w 744811"/>
                  <a:gd name="connsiteY2890" fmla="*/ 828846 h 1441162"/>
                  <a:gd name="connsiteX2891" fmla="*/ 475339 w 744811"/>
                  <a:gd name="connsiteY2891" fmla="*/ 828846 h 1441162"/>
                  <a:gd name="connsiteX2892" fmla="*/ 421691 w 744811"/>
                  <a:gd name="connsiteY2892" fmla="*/ 828754 h 1441162"/>
                  <a:gd name="connsiteX2893" fmla="*/ 421690 w 744811"/>
                  <a:gd name="connsiteY2893" fmla="*/ 828754 h 1441162"/>
                  <a:gd name="connsiteX2894" fmla="*/ 426320 w 744811"/>
                  <a:gd name="connsiteY2894" fmla="*/ 831821 h 1441162"/>
                  <a:gd name="connsiteX2895" fmla="*/ 426320 w 744811"/>
                  <a:gd name="connsiteY2895" fmla="*/ 831820 h 1441162"/>
                  <a:gd name="connsiteX2896" fmla="*/ 304915 w 744811"/>
                  <a:gd name="connsiteY2896" fmla="*/ 827698 h 1441162"/>
                  <a:gd name="connsiteX2897" fmla="*/ 304915 w 744811"/>
                  <a:gd name="connsiteY2897" fmla="*/ 827699 h 1441162"/>
                  <a:gd name="connsiteX2898" fmla="*/ 308755 w 744811"/>
                  <a:gd name="connsiteY2898" fmla="*/ 828839 h 1441162"/>
                  <a:gd name="connsiteX2899" fmla="*/ 308755 w 744811"/>
                  <a:gd name="connsiteY2899" fmla="*/ 828838 h 1441162"/>
                  <a:gd name="connsiteX2900" fmla="*/ 581677 w 744811"/>
                  <a:gd name="connsiteY2900" fmla="*/ 827433 h 1441162"/>
                  <a:gd name="connsiteX2901" fmla="*/ 576303 w 744811"/>
                  <a:gd name="connsiteY2901" fmla="*/ 835035 h 1441162"/>
                  <a:gd name="connsiteX2902" fmla="*/ 573281 w 744811"/>
                  <a:gd name="connsiteY2902" fmla="*/ 833508 h 1441162"/>
                  <a:gd name="connsiteX2903" fmla="*/ 573281 w 744811"/>
                  <a:gd name="connsiteY2903" fmla="*/ 833509 h 1441162"/>
                  <a:gd name="connsiteX2904" fmla="*/ 576303 w 744811"/>
                  <a:gd name="connsiteY2904" fmla="*/ 835036 h 1441162"/>
                  <a:gd name="connsiteX2905" fmla="*/ 581678 w 744811"/>
                  <a:gd name="connsiteY2905" fmla="*/ 827433 h 1441162"/>
                  <a:gd name="connsiteX2906" fmla="*/ 646745 w 744811"/>
                  <a:gd name="connsiteY2906" fmla="*/ 827320 h 1441162"/>
                  <a:gd name="connsiteX2907" fmla="*/ 646360 w 744811"/>
                  <a:gd name="connsiteY2907" fmla="*/ 832005 h 1441162"/>
                  <a:gd name="connsiteX2908" fmla="*/ 646745 w 744811"/>
                  <a:gd name="connsiteY2908" fmla="*/ 827321 h 1441162"/>
                  <a:gd name="connsiteX2909" fmla="*/ 649832 w 744811"/>
                  <a:gd name="connsiteY2909" fmla="*/ 835129 h 1441162"/>
                  <a:gd name="connsiteX2910" fmla="*/ 651374 w 744811"/>
                  <a:gd name="connsiteY2910" fmla="*/ 836689 h 1441162"/>
                  <a:gd name="connsiteX2911" fmla="*/ 651375 w 744811"/>
                  <a:gd name="connsiteY2911" fmla="*/ 836689 h 1441162"/>
                  <a:gd name="connsiteX2912" fmla="*/ 649832 w 744811"/>
                  <a:gd name="connsiteY2912" fmla="*/ 835128 h 1441162"/>
                  <a:gd name="connsiteX2913" fmla="*/ 646745 w 744811"/>
                  <a:gd name="connsiteY2913" fmla="*/ 827320 h 1441162"/>
                  <a:gd name="connsiteX2914" fmla="*/ 484470 w 744811"/>
                  <a:gd name="connsiteY2914" fmla="*/ 825791 h 1441162"/>
                  <a:gd name="connsiteX2915" fmla="*/ 476861 w 744811"/>
                  <a:gd name="connsiteY2915" fmla="*/ 827319 h 1441162"/>
                  <a:gd name="connsiteX2916" fmla="*/ 476861 w 744811"/>
                  <a:gd name="connsiteY2916" fmla="*/ 827320 h 1441162"/>
                  <a:gd name="connsiteX2917" fmla="*/ 484470 w 744811"/>
                  <a:gd name="connsiteY2917" fmla="*/ 825792 h 1441162"/>
                  <a:gd name="connsiteX2918" fmla="*/ 90264 w 744811"/>
                  <a:gd name="connsiteY2918" fmla="*/ 825627 h 1441162"/>
                  <a:gd name="connsiteX2919" fmla="*/ 87071 w 744811"/>
                  <a:gd name="connsiteY2919" fmla="*/ 832679 h 1441162"/>
                  <a:gd name="connsiteX2920" fmla="*/ 64071 w 744811"/>
                  <a:gd name="connsiteY2920" fmla="*/ 857732 h 1441162"/>
                  <a:gd name="connsiteX2921" fmla="*/ 64072 w 744811"/>
                  <a:gd name="connsiteY2921" fmla="*/ 857733 h 1441162"/>
                  <a:gd name="connsiteX2922" fmla="*/ 87071 w 744811"/>
                  <a:gd name="connsiteY2922" fmla="*/ 832680 h 1441162"/>
                  <a:gd name="connsiteX2923" fmla="*/ 90264 w 744811"/>
                  <a:gd name="connsiteY2923" fmla="*/ 825627 h 1441162"/>
                  <a:gd name="connsiteX2924" fmla="*/ 179713 w 744811"/>
                  <a:gd name="connsiteY2924" fmla="*/ 824669 h 1441162"/>
                  <a:gd name="connsiteX2925" fmla="*/ 179713 w 744811"/>
                  <a:gd name="connsiteY2925" fmla="*/ 824670 h 1441162"/>
                  <a:gd name="connsiteX2926" fmla="*/ 180268 w 744811"/>
                  <a:gd name="connsiteY2926" fmla="*/ 824917 h 1441162"/>
                  <a:gd name="connsiteX2927" fmla="*/ 180268 w 744811"/>
                  <a:gd name="connsiteY2927" fmla="*/ 824916 h 1441162"/>
                  <a:gd name="connsiteX2928" fmla="*/ 573281 w 744811"/>
                  <a:gd name="connsiteY2928" fmla="*/ 824346 h 1441162"/>
                  <a:gd name="connsiteX2929" fmla="*/ 573848 w 744811"/>
                  <a:gd name="connsiteY2929" fmla="*/ 828927 h 1441162"/>
                  <a:gd name="connsiteX2930" fmla="*/ 573848 w 744811"/>
                  <a:gd name="connsiteY2930" fmla="*/ 828926 h 1441162"/>
                  <a:gd name="connsiteX2931" fmla="*/ 573281 w 744811"/>
                  <a:gd name="connsiteY2931" fmla="*/ 824346 h 1441162"/>
                  <a:gd name="connsiteX2932" fmla="*/ 177472 w 744811"/>
                  <a:gd name="connsiteY2932" fmla="*/ 824105 h 1441162"/>
                  <a:gd name="connsiteX2933" fmla="*/ 171471 w 744811"/>
                  <a:gd name="connsiteY2933" fmla="*/ 830534 h 1441162"/>
                  <a:gd name="connsiteX2934" fmla="*/ 168471 w 744811"/>
                  <a:gd name="connsiteY2934" fmla="*/ 828927 h 1441162"/>
                  <a:gd name="connsiteX2935" fmla="*/ 168470 w 744811"/>
                  <a:gd name="connsiteY2935" fmla="*/ 828927 h 1441162"/>
                  <a:gd name="connsiteX2936" fmla="*/ 171471 w 744811"/>
                  <a:gd name="connsiteY2936" fmla="*/ 830535 h 1441162"/>
                  <a:gd name="connsiteX2937" fmla="*/ 177472 w 744811"/>
                  <a:gd name="connsiteY2937" fmla="*/ 824105 h 1441162"/>
                  <a:gd name="connsiteX2938" fmla="*/ 487894 w 744811"/>
                  <a:gd name="connsiteY2938" fmla="*/ 822547 h 1441162"/>
                  <a:gd name="connsiteX2939" fmla="*/ 484470 w 744811"/>
                  <a:gd name="connsiteY2939" fmla="*/ 854395 h 1441162"/>
                  <a:gd name="connsiteX2940" fmla="*/ 484470 w 744811"/>
                  <a:gd name="connsiteY2940" fmla="*/ 854396 h 1441162"/>
                  <a:gd name="connsiteX2941" fmla="*/ 484393 w 744811"/>
                  <a:gd name="connsiteY2941" fmla="*/ 855114 h 1441162"/>
                  <a:gd name="connsiteX2942" fmla="*/ 484470 w 744811"/>
                  <a:gd name="connsiteY2942" fmla="*/ 854809 h 1441162"/>
                  <a:gd name="connsiteX2943" fmla="*/ 484470 w 744811"/>
                  <a:gd name="connsiteY2943" fmla="*/ 854396 h 1441162"/>
                  <a:gd name="connsiteX2944" fmla="*/ 394643 w 744811"/>
                  <a:gd name="connsiteY2944" fmla="*/ 821211 h 1441162"/>
                  <a:gd name="connsiteX2945" fmla="*/ 393120 w 744811"/>
                  <a:gd name="connsiteY2945" fmla="*/ 825757 h 1441162"/>
                  <a:gd name="connsiteX2946" fmla="*/ 393120 w 744811"/>
                  <a:gd name="connsiteY2946" fmla="*/ 825757 h 1441162"/>
                  <a:gd name="connsiteX2947" fmla="*/ 394643 w 744811"/>
                  <a:gd name="connsiteY2947" fmla="*/ 821211 h 1441162"/>
                  <a:gd name="connsiteX2948" fmla="*/ 469252 w 744811"/>
                  <a:gd name="connsiteY2948" fmla="*/ 821210 h 1441162"/>
                  <a:gd name="connsiteX2949" fmla="*/ 458599 w 744811"/>
                  <a:gd name="connsiteY2949" fmla="*/ 824264 h 1441162"/>
                  <a:gd name="connsiteX2950" fmla="*/ 457077 w 744811"/>
                  <a:gd name="connsiteY2950" fmla="*/ 830373 h 1441162"/>
                  <a:gd name="connsiteX2951" fmla="*/ 455556 w 744811"/>
                  <a:gd name="connsiteY2951" fmla="*/ 842590 h 1441162"/>
                  <a:gd name="connsiteX2952" fmla="*/ 457077 w 744811"/>
                  <a:gd name="connsiteY2952" fmla="*/ 830374 h 1441162"/>
                  <a:gd name="connsiteX2953" fmla="*/ 458599 w 744811"/>
                  <a:gd name="connsiteY2953" fmla="*/ 824265 h 1441162"/>
                  <a:gd name="connsiteX2954" fmla="*/ 469252 w 744811"/>
                  <a:gd name="connsiteY2954" fmla="*/ 821211 h 1441162"/>
                  <a:gd name="connsiteX2955" fmla="*/ 94641 w 744811"/>
                  <a:gd name="connsiteY2955" fmla="*/ 821189 h 1441162"/>
                  <a:gd name="connsiteX2956" fmla="*/ 91585 w 744811"/>
                  <a:gd name="connsiteY2956" fmla="*/ 822711 h 1441162"/>
                  <a:gd name="connsiteX2957" fmla="*/ 90523 w 744811"/>
                  <a:gd name="connsiteY2957" fmla="*/ 825056 h 1441162"/>
                  <a:gd name="connsiteX2958" fmla="*/ 89326 w 744811"/>
                  <a:gd name="connsiteY2958" fmla="*/ 824506 h 1441162"/>
                  <a:gd name="connsiteX2959" fmla="*/ 89138 w 744811"/>
                  <a:gd name="connsiteY2959" fmla="*/ 825109 h 1441162"/>
                  <a:gd name="connsiteX2960" fmla="*/ 89138 w 744811"/>
                  <a:gd name="connsiteY2960" fmla="*/ 825109 h 1441162"/>
                  <a:gd name="connsiteX2961" fmla="*/ 89326 w 744811"/>
                  <a:gd name="connsiteY2961" fmla="*/ 824507 h 1441162"/>
                  <a:gd name="connsiteX2962" fmla="*/ 90523 w 744811"/>
                  <a:gd name="connsiteY2962" fmla="*/ 825057 h 1441162"/>
                  <a:gd name="connsiteX2963" fmla="*/ 91585 w 744811"/>
                  <a:gd name="connsiteY2963" fmla="*/ 822712 h 1441162"/>
                  <a:gd name="connsiteX2964" fmla="*/ 94642 w 744811"/>
                  <a:gd name="connsiteY2964" fmla="*/ 821189 h 1441162"/>
                  <a:gd name="connsiteX2965" fmla="*/ 701697 w 744811"/>
                  <a:gd name="connsiteY2965" fmla="*/ 821140 h 1441162"/>
                  <a:gd name="connsiteX2966" fmla="*/ 701697 w 744811"/>
                  <a:gd name="connsiteY2966" fmla="*/ 821141 h 1441162"/>
                  <a:gd name="connsiteX2967" fmla="*/ 707836 w 744811"/>
                  <a:gd name="connsiteY2967" fmla="*/ 842454 h 1441162"/>
                  <a:gd name="connsiteX2968" fmla="*/ 718581 w 744811"/>
                  <a:gd name="connsiteY2968" fmla="*/ 856156 h 1441162"/>
                  <a:gd name="connsiteX2969" fmla="*/ 718581 w 744811"/>
                  <a:gd name="connsiteY2969" fmla="*/ 856155 h 1441162"/>
                  <a:gd name="connsiteX2970" fmla="*/ 707836 w 744811"/>
                  <a:gd name="connsiteY2970" fmla="*/ 842453 h 1441162"/>
                  <a:gd name="connsiteX2971" fmla="*/ 701697 w 744811"/>
                  <a:gd name="connsiteY2971" fmla="*/ 821140 h 1441162"/>
                  <a:gd name="connsiteX2972" fmla="*/ 115101 w 744811"/>
                  <a:gd name="connsiteY2972" fmla="*/ 819818 h 1441162"/>
                  <a:gd name="connsiteX2973" fmla="*/ 115100 w 744811"/>
                  <a:gd name="connsiteY2973" fmla="*/ 819818 h 1441162"/>
                  <a:gd name="connsiteX2974" fmla="*/ 123918 w 744811"/>
                  <a:gd name="connsiteY2974" fmla="*/ 824319 h 1441162"/>
                  <a:gd name="connsiteX2975" fmla="*/ 123918 w 744811"/>
                  <a:gd name="connsiteY2975" fmla="*/ 824318 h 1441162"/>
                  <a:gd name="connsiteX2976" fmla="*/ 614352 w 744811"/>
                  <a:gd name="connsiteY2976" fmla="*/ 819666 h 1441162"/>
                  <a:gd name="connsiteX2977" fmla="*/ 617409 w 744811"/>
                  <a:gd name="connsiteY2977" fmla="*/ 824234 h 1441162"/>
                  <a:gd name="connsiteX2978" fmla="*/ 625052 w 744811"/>
                  <a:gd name="connsiteY2978" fmla="*/ 844029 h 1441162"/>
                  <a:gd name="connsiteX2979" fmla="*/ 639382 w 744811"/>
                  <a:gd name="connsiteY2979" fmla="*/ 856211 h 1441162"/>
                  <a:gd name="connsiteX2980" fmla="*/ 652566 w 744811"/>
                  <a:gd name="connsiteY2980" fmla="*/ 868392 h 1441162"/>
                  <a:gd name="connsiteX2981" fmla="*/ 652566 w 744811"/>
                  <a:gd name="connsiteY2981" fmla="*/ 868391 h 1441162"/>
                  <a:gd name="connsiteX2982" fmla="*/ 625052 w 744811"/>
                  <a:gd name="connsiteY2982" fmla="*/ 844028 h 1441162"/>
                  <a:gd name="connsiteX2983" fmla="*/ 617409 w 744811"/>
                  <a:gd name="connsiteY2983" fmla="*/ 824233 h 1441162"/>
                  <a:gd name="connsiteX2984" fmla="*/ 615307 w 744811"/>
                  <a:gd name="connsiteY2984" fmla="*/ 821950 h 1441162"/>
                  <a:gd name="connsiteX2985" fmla="*/ 614353 w 744811"/>
                  <a:gd name="connsiteY2985" fmla="*/ 819666 h 1441162"/>
                  <a:gd name="connsiteX2986" fmla="*/ 81235 w 744811"/>
                  <a:gd name="connsiteY2986" fmla="*/ 818317 h 1441162"/>
                  <a:gd name="connsiteX2987" fmla="*/ 75233 w 744811"/>
                  <a:gd name="connsiteY2987" fmla="*/ 822818 h 1441162"/>
                  <a:gd name="connsiteX2988" fmla="*/ 75234 w 744811"/>
                  <a:gd name="connsiteY2988" fmla="*/ 822818 h 1441162"/>
                  <a:gd name="connsiteX2989" fmla="*/ 81235 w 744811"/>
                  <a:gd name="connsiteY2989" fmla="*/ 818318 h 1441162"/>
                  <a:gd name="connsiteX2990" fmla="*/ 88736 w 744811"/>
                  <a:gd name="connsiteY2990" fmla="*/ 821319 h 1441162"/>
                  <a:gd name="connsiteX2991" fmla="*/ 88737 w 744811"/>
                  <a:gd name="connsiteY2991" fmla="*/ 821318 h 1441162"/>
                  <a:gd name="connsiteX2992" fmla="*/ 81235 w 744811"/>
                  <a:gd name="connsiteY2992" fmla="*/ 818317 h 1441162"/>
                  <a:gd name="connsiteX2993" fmla="*/ 338789 w 744811"/>
                  <a:gd name="connsiteY2993" fmla="*/ 816415 h 1441162"/>
                  <a:gd name="connsiteX2994" fmla="*/ 339512 w 744811"/>
                  <a:gd name="connsiteY2994" fmla="*/ 818103 h 1441162"/>
                  <a:gd name="connsiteX2995" fmla="*/ 339512 w 744811"/>
                  <a:gd name="connsiteY2995" fmla="*/ 818102 h 1441162"/>
                  <a:gd name="connsiteX2996" fmla="*/ 338790 w 744811"/>
                  <a:gd name="connsiteY2996" fmla="*/ 816415 h 1441162"/>
                  <a:gd name="connsiteX2997" fmla="*/ 177473 w 744811"/>
                  <a:gd name="connsiteY2997" fmla="*/ 816387 h 1441162"/>
                  <a:gd name="connsiteX2998" fmla="*/ 177472 w 744811"/>
                  <a:gd name="connsiteY2998" fmla="*/ 816388 h 1441162"/>
                  <a:gd name="connsiteX2999" fmla="*/ 179080 w 744811"/>
                  <a:gd name="connsiteY2999" fmla="*/ 816388 h 1441162"/>
                  <a:gd name="connsiteX3000" fmla="*/ 180268 w 744811"/>
                  <a:gd name="connsiteY3000" fmla="*/ 816388 h 1441162"/>
                  <a:gd name="connsiteX3001" fmla="*/ 180268 w 744811"/>
                  <a:gd name="connsiteY3001" fmla="*/ 816387 h 1441162"/>
                  <a:gd name="connsiteX3002" fmla="*/ 179080 w 744811"/>
                  <a:gd name="connsiteY3002" fmla="*/ 816387 h 1441162"/>
                  <a:gd name="connsiteX3003" fmla="*/ 553638 w 744811"/>
                  <a:gd name="connsiteY3003" fmla="*/ 815183 h 1441162"/>
                  <a:gd name="connsiteX3004" fmla="*/ 553637 w 744811"/>
                  <a:gd name="connsiteY3004" fmla="*/ 815183 h 1441162"/>
                  <a:gd name="connsiteX3005" fmla="*/ 558170 w 744811"/>
                  <a:gd name="connsiteY3005" fmla="*/ 819764 h 1441162"/>
                  <a:gd name="connsiteX3006" fmla="*/ 571392 w 744811"/>
                  <a:gd name="connsiteY3006" fmla="*/ 820146 h 1441162"/>
                  <a:gd name="connsiteX3007" fmla="*/ 581907 w 744811"/>
                  <a:gd name="connsiteY3007" fmla="*/ 827108 h 1441162"/>
                  <a:gd name="connsiteX3008" fmla="*/ 583859 w 744811"/>
                  <a:gd name="connsiteY3008" fmla="*/ 824346 h 1441162"/>
                  <a:gd name="connsiteX3009" fmla="*/ 583859 w 744811"/>
                  <a:gd name="connsiteY3009" fmla="*/ 824346 h 1441162"/>
                  <a:gd name="connsiteX3010" fmla="*/ 581907 w 744811"/>
                  <a:gd name="connsiteY3010" fmla="*/ 827107 h 1441162"/>
                  <a:gd name="connsiteX3011" fmla="*/ 571392 w 744811"/>
                  <a:gd name="connsiteY3011" fmla="*/ 820145 h 1441162"/>
                  <a:gd name="connsiteX3012" fmla="*/ 558170 w 744811"/>
                  <a:gd name="connsiteY3012" fmla="*/ 819763 h 1441162"/>
                  <a:gd name="connsiteX3013" fmla="*/ 481426 w 744811"/>
                  <a:gd name="connsiteY3013" fmla="*/ 815102 h 1441162"/>
                  <a:gd name="connsiteX3014" fmla="*/ 482758 w 744811"/>
                  <a:gd name="connsiteY3014" fmla="*/ 819493 h 1441162"/>
                  <a:gd name="connsiteX3015" fmla="*/ 482948 w 744811"/>
                  <a:gd name="connsiteY3015" fmla="*/ 822737 h 1441162"/>
                  <a:gd name="connsiteX3016" fmla="*/ 482758 w 744811"/>
                  <a:gd name="connsiteY3016" fmla="*/ 819492 h 1441162"/>
                  <a:gd name="connsiteX3017" fmla="*/ 481426 w 744811"/>
                  <a:gd name="connsiteY3017" fmla="*/ 815102 h 1441162"/>
                  <a:gd name="connsiteX3018" fmla="*/ 466208 w 744811"/>
                  <a:gd name="connsiteY3018" fmla="*/ 813574 h 1441162"/>
                  <a:gd name="connsiteX3019" fmla="*/ 461643 w 744811"/>
                  <a:gd name="connsiteY3019" fmla="*/ 816628 h 1441162"/>
                  <a:gd name="connsiteX3020" fmla="*/ 460121 w 744811"/>
                  <a:gd name="connsiteY3020" fmla="*/ 818156 h 1441162"/>
                  <a:gd name="connsiteX3021" fmla="*/ 460122 w 744811"/>
                  <a:gd name="connsiteY3021" fmla="*/ 818156 h 1441162"/>
                  <a:gd name="connsiteX3022" fmla="*/ 461643 w 744811"/>
                  <a:gd name="connsiteY3022" fmla="*/ 816629 h 1441162"/>
                  <a:gd name="connsiteX3023" fmla="*/ 466208 w 744811"/>
                  <a:gd name="connsiteY3023" fmla="*/ 813575 h 1441162"/>
                  <a:gd name="connsiteX3024" fmla="*/ 472295 w 744811"/>
                  <a:gd name="connsiteY3024" fmla="*/ 819684 h 1441162"/>
                  <a:gd name="connsiteX3025" fmla="*/ 475339 w 744811"/>
                  <a:gd name="connsiteY3025" fmla="*/ 818157 h 1441162"/>
                  <a:gd name="connsiteX3026" fmla="*/ 475338 w 744811"/>
                  <a:gd name="connsiteY3026" fmla="*/ 818157 h 1441162"/>
                  <a:gd name="connsiteX3027" fmla="*/ 472295 w 744811"/>
                  <a:gd name="connsiteY3027" fmla="*/ 819683 h 1441162"/>
                  <a:gd name="connsiteX3028" fmla="*/ 466208 w 744811"/>
                  <a:gd name="connsiteY3028" fmla="*/ 813574 h 1441162"/>
                  <a:gd name="connsiteX3029" fmla="*/ 383982 w 744811"/>
                  <a:gd name="connsiteY3029" fmla="*/ 812116 h 1441162"/>
                  <a:gd name="connsiteX3030" fmla="*/ 382459 w 744811"/>
                  <a:gd name="connsiteY3030" fmla="*/ 815147 h 1441162"/>
                  <a:gd name="connsiteX3031" fmla="*/ 382460 w 744811"/>
                  <a:gd name="connsiteY3031" fmla="*/ 815147 h 1441162"/>
                  <a:gd name="connsiteX3032" fmla="*/ 383982 w 744811"/>
                  <a:gd name="connsiteY3032" fmla="*/ 812117 h 1441162"/>
                  <a:gd name="connsiteX3033" fmla="*/ 388551 w 744811"/>
                  <a:gd name="connsiteY3033" fmla="*/ 813633 h 1441162"/>
                  <a:gd name="connsiteX3034" fmla="*/ 393120 w 744811"/>
                  <a:gd name="connsiteY3034" fmla="*/ 816664 h 1441162"/>
                  <a:gd name="connsiteX3035" fmla="*/ 393120 w 744811"/>
                  <a:gd name="connsiteY3035" fmla="*/ 816663 h 1441162"/>
                  <a:gd name="connsiteX3036" fmla="*/ 388551 w 744811"/>
                  <a:gd name="connsiteY3036" fmla="*/ 813632 h 1441162"/>
                  <a:gd name="connsiteX3037" fmla="*/ 383982 w 744811"/>
                  <a:gd name="connsiteY3037" fmla="*/ 812116 h 1441162"/>
                  <a:gd name="connsiteX3038" fmla="*/ 516986 w 744811"/>
                  <a:gd name="connsiteY3038" fmla="*/ 812101 h 1441162"/>
                  <a:gd name="connsiteX3039" fmla="*/ 516985 w 744811"/>
                  <a:gd name="connsiteY3039" fmla="*/ 812101 h 1441162"/>
                  <a:gd name="connsiteX3040" fmla="*/ 521486 w 744811"/>
                  <a:gd name="connsiteY3040" fmla="*/ 813602 h 1441162"/>
                  <a:gd name="connsiteX3041" fmla="*/ 521485 w 744811"/>
                  <a:gd name="connsiteY3041" fmla="*/ 813601 h 1441162"/>
                  <a:gd name="connsiteX3042" fmla="*/ 418604 w 744811"/>
                  <a:gd name="connsiteY3042" fmla="*/ 811887 h 1441162"/>
                  <a:gd name="connsiteX3043" fmla="*/ 423233 w 744811"/>
                  <a:gd name="connsiteY3043" fmla="*/ 825687 h 1441162"/>
                  <a:gd name="connsiteX3044" fmla="*/ 423233 w 744811"/>
                  <a:gd name="connsiteY3044" fmla="*/ 825686 h 1441162"/>
                  <a:gd name="connsiteX3045" fmla="*/ 418607 w 744811"/>
                  <a:gd name="connsiteY3045" fmla="*/ 811894 h 1441162"/>
                  <a:gd name="connsiteX3046" fmla="*/ 73072 w 744811"/>
                  <a:gd name="connsiteY3046" fmla="*/ 811620 h 1441162"/>
                  <a:gd name="connsiteX3047" fmla="*/ 67551 w 744811"/>
                  <a:gd name="connsiteY3047" fmla="*/ 828820 h 1441162"/>
                  <a:gd name="connsiteX3048" fmla="*/ 56890 w 744811"/>
                  <a:gd name="connsiteY3048" fmla="*/ 851755 h 1441162"/>
                  <a:gd name="connsiteX3049" fmla="*/ 56897 w 744811"/>
                  <a:gd name="connsiteY3049" fmla="*/ 851741 h 1441162"/>
                  <a:gd name="connsiteX3050" fmla="*/ 67551 w 744811"/>
                  <a:gd name="connsiteY3050" fmla="*/ 828821 h 1441162"/>
                  <a:gd name="connsiteX3051" fmla="*/ 73072 w 744811"/>
                  <a:gd name="connsiteY3051" fmla="*/ 811621 h 1441162"/>
                  <a:gd name="connsiteX3052" fmla="*/ 474388 w 744811"/>
                  <a:gd name="connsiteY3052" fmla="*/ 811093 h 1441162"/>
                  <a:gd name="connsiteX3053" fmla="*/ 469252 w 744811"/>
                  <a:gd name="connsiteY3053" fmla="*/ 812047 h 1441162"/>
                  <a:gd name="connsiteX3054" fmla="*/ 469253 w 744811"/>
                  <a:gd name="connsiteY3054" fmla="*/ 812048 h 1441162"/>
                  <a:gd name="connsiteX3055" fmla="*/ 474388 w 744811"/>
                  <a:gd name="connsiteY3055" fmla="*/ 811094 h 1441162"/>
                  <a:gd name="connsiteX3056" fmla="*/ 478383 w 744811"/>
                  <a:gd name="connsiteY3056" fmla="*/ 813575 h 1441162"/>
                  <a:gd name="connsiteX3057" fmla="*/ 479904 w 744811"/>
                  <a:gd name="connsiteY3057" fmla="*/ 812048 h 1441162"/>
                  <a:gd name="connsiteX3058" fmla="*/ 484469 w 744811"/>
                  <a:gd name="connsiteY3058" fmla="*/ 813575 h 1441162"/>
                  <a:gd name="connsiteX3059" fmla="*/ 484470 w 744811"/>
                  <a:gd name="connsiteY3059" fmla="*/ 813574 h 1441162"/>
                  <a:gd name="connsiteX3060" fmla="*/ 479904 w 744811"/>
                  <a:gd name="connsiteY3060" fmla="*/ 812047 h 1441162"/>
                  <a:gd name="connsiteX3061" fmla="*/ 478383 w 744811"/>
                  <a:gd name="connsiteY3061" fmla="*/ 813574 h 1441162"/>
                  <a:gd name="connsiteX3062" fmla="*/ 474388 w 744811"/>
                  <a:gd name="connsiteY3062" fmla="*/ 811093 h 1441162"/>
                  <a:gd name="connsiteX3063" fmla="*/ 579358 w 744811"/>
                  <a:gd name="connsiteY3063" fmla="*/ 810417 h 1441162"/>
                  <a:gd name="connsiteX3064" fmla="*/ 573295 w 744811"/>
                  <a:gd name="connsiteY3064" fmla="*/ 811886 h 1441162"/>
                  <a:gd name="connsiteX3065" fmla="*/ 571780 w 744811"/>
                  <a:gd name="connsiteY3065" fmla="*/ 811886 h 1441162"/>
                  <a:gd name="connsiteX3066" fmla="*/ 571779 w 744811"/>
                  <a:gd name="connsiteY3066" fmla="*/ 811887 h 1441162"/>
                  <a:gd name="connsiteX3067" fmla="*/ 573295 w 744811"/>
                  <a:gd name="connsiteY3067" fmla="*/ 811887 h 1441162"/>
                  <a:gd name="connsiteX3068" fmla="*/ 579358 w 744811"/>
                  <a:gd name="connsiteY3068" fmla="*/ 810418 h 1441162"/>
                  <a:gd name="connsiteX3069" fmla="*/ 250991 w 744811"/>
                  <a:gd name="connsiteY3069" fmla="*/ 807513 h 1441162"/>
                  <a:gd name="connsiteX3070" fmla="*/ 250991 w 744811"/>
                  <a:gd name="connsiteY3070" fmla="*/ 807514 h 1441162"/>
                  <a:gd name="connsiteX3071" fmla="*/ 258492 w 744811"/>
                  <a:gd name="connsiteY3071" fmla="*/ 810601 h 1441162"/>
                  <a:gd name="connsiteX3072" fmla="*/ 258492 w 744811"/>
                  <a:gd name="connsiteY3072" fmla="*/ 810600 h 1441162"/>
                  <a:gd name="connsiteX3073" fmla="*/ 250991 w 744811"/>
                  <a:gd name="connsiteY3073" fmla="*/ 807513 h 1441162"/>
                  <a:gd name="connsiteX3074" fmla="*/ 144036 w 744811"/>
                  <a:gd name="connsiteY3074" fmla="*/ 806066 h 1441162"/>
                  <a:gd name="connsiteX3075" fmla="*/ 145536 w 744811"/>
                  <a:gd name="connsiteY3075" fmla="*/ 822819 h 1441162"/>
                  <a:gd name="connsiteX3076" fmla="*/ 153038 w 744811"/>
                  <a:gd name="connsiteY3076" fmla="*/ 809112 h 1441162"/>
                  <a:gd name="connsiteX3077" fmla="*/ 153038 w 744811"/>
                  <a:gd name="connsiteY3077" fmla="*/ 809112 h 1441162"/>
                  <a:gd name="connsiteX3078" fmla="*/ 145536 w 744811"/>
                  <a:gd name="connsiteY3078" fmla="*/ 822818 h 1441162"/>
                  <a:gd name="connsiteX3079" fmla="*/ 391597 w 744811"/>
                  <a:gd name="connsiteY3079" fmla="*/ 806054 h 1441162"/>
                  <a:gd name="connsiteX3080" fmla="*/ 391596 w 744811"/>
                  <a:gd name="connsiteY3080" fmla="*/ 806055 h 1441162"/>
                  <a:gd name="connsiteX3081" fmla="*/ 390074 w 744811"/>
                  <a:gd name="connsiteY3081" fmla="*/ 809085 h 1441162"/>
                  <a:gd name="connsiteX3082" fmla="*/ 390075 w 744811"/>
                  <a:gd name="connsiteY3082" fmla="*/ 809085 h 1441162"/>
                  <a:gd name="connsiteX3083" fmla="*/ 364184 w 744811"/>
                  <a:gd name="connsiteY3083" fmla="*/ 806054 h 1441162"/>
                  <a:gd name="connsiteX3084" fmla="*/ 364184 w 744811"/>
                  <a:gd name="connsiteY3084" fmla="*/ 806054 h 1441162"/>
                  <a:gd name="connsiteX3085" fmla="*/ 367230 w 744811"/>
                  <a:gd name="connsiteY3085" fmla="*/ 816664 h 1441162"/>
                  <a:gd name="connsiteX3086" fmla="*/ 393120 w 744811"/>
                  <a:gd name="connsiteY3086" fmla="*/ 831821 h 1441162"/>
                  <a:gd name="connsiteX3087" fmla="*/ 411395 w 744811"/>
                  <a:gd name="connsiteY3087" fmla="*/ 827274 h 1441162"/>
                  <a:gd name="connsiteX3088" fmla="*/ 420533 w 744811"/>
                  <a:gd name="connsiteY3088" fmla="*/ 827274 h 1441162"/>
                  <a:gd name="connsiteX3089" fmla="*/ 420530 w 744811"/>
                  <a:gd name="connsiteY3089" fmla="*/ 827273 h 1441162"/>
                  <a:gd name="connsiteX3090" fmla="*/ 411395 w 744811"/>
                  <a:gd name="connsiteY3090" fmla="*/ 827273 h 1441162"/>
                  <a:gd name="connsiteX3091" fmla="*/ 393120 w 744811"/>
                  <a:gd name="connsiteY3091" fmla="*/ 831820 h 1441162"/>
                  <a:gd name="connsiteX3092" fmla="*/ 367230 w 744811"/>
                  <a:gd name="connsiteY3092" fmla="*/ 816663 h 1441162"/>
                  <a:gd name="connsiteX3093" fmla="*/ 571779 w 744811"/>
                  <a:gd name="connsiteY3093" fmla="*/ 806007 h 1441162"/>
                  <a:gd name="connsiteX3094" fmla="*/ 567232 w 744811"/>
                  <a:gd name="connsiteY3094" fmla="*/ 810417 h 1441162"/>
                  <a:gd name="connsiteX3095" fmla="*/ 558139 w 744811"/>
                  <a:gd name="connsiteY3095" fmla="*/ 807477 h 1441162"/>
                  <a:gd name="connsiteX3096" fmla="*/ 558138 w 744811"/>
                  <a:gd name="connsiteY3096" fmla="*/ 807478 h 1441162"/>
                  <a:gd name="connsiteX3097" fmla="*/ 567232 w 744811"/>
                  <a:gd name="connsiteY3097" fmla="*/ 810418 h 1441162"/>
                  <a:gd name="connsiteX3098" fmla="*/ 571779 w 744811"/>
                  <a:gd name="connsiteY3098" fmla="*/ 806008 h 1441162"/>
                  <a:gd name="connsiteX3099" fmla="*/ 574811 w 744811"/>
                  <a:gd name="connsiteY3099" fmla="*/ 806008 h 1441162"/>
                  <a:gd name="connsiteX3100" fmla="*/ 574811 w 744811"/>
                  <a:gd name="connsiteY3100" fmla="*/ 806007 h 1441162"/>
                  <a:gd name="connsiteX3101" fmla="*/ 571779 w 744811"/>
                  <a:gd name="connsiteY3101" fmla="*/ 806007 h 1441162"/>
                  <a:gd name="connsiteX3102" fmla="*/ 166863 w 744811"/>
                  <a:gd name="connsiteY3102" fmla="*/ 805761 h 1441162"/>
                  <a:gd name="connsiteX3103" fmla="*/ 165335 w 744811"/>
                  <a:gd name="connsiteY3103" fmla="*/ 807284 h 1441162"/>
                  <a:gd name="connsiteX3104" fmla="*/ 159227 w 744811"/>
                  <a:gd name="connsiteY3104" fmla="*/ 824036 h 1441162"/>
                  <a:gd name="connsiteX3105" fmla="*/ 150064 w 744811"/>
                  <a:gd name="connsiteY3105" fmla="*/ 828605 h 1441162"/>
                  <a:gd name="connsiteX3106" fmla="*/ 150064 w 744811"/>
                  <a:gd name="connsiteY3106" fmla="*/ 828606 h 1441162"/>
                  <a:gd name="connsiteX3107" fmla="*/ 159227 w 744811"/>
                  <a:gd name="connsiteY3107" fmla="*/ 824037 h 1441162"/>
                  <a:gd name="connsiteX3108" fmla="*/ 165335 w 744811"/>
                  <a:gd name="connsiteY3108" fmla="*/ 807285 h 1441162"/>
                  <a:gd name="connsiteX3109" fmla="*/ 166863 w 744811"/>
                  <a:gd name="connsiteY3109" fmla="*/ 805762 h 1441162"/>
                  <a:gd name="connsiteX3110" fmla="*/ 168390 w 744811"/>
                  <a:gd name="connsiteY3110" fmla="*/ 810331 h 1441162"/>
                  <a:gd name="connsiteX3111" fmla="*/ 168390 w 744811"/>
                  <a:gd name="connsiteY3111" fmla="*/ 810330 h 1441162"/>
                  <a:gd name="connsiteX3112" fmla="*/ 166863 w 744811"/>
                  <a:gd name="connsiteY3112" fmla="*/ 805761 h 1441162"/>
                  <a:gd name="connsiteX3113" fmla="*/ 377510 w 744811"/>
                  <a:gd name="connsiteY3113" fmla="*/ 805107 h 1441162"/>
                  <a:gd name="connsiteX3114" fmla="*/ 377510 w 744811"/>
                  <a:gd name="connsiteY3114" fmla="*/ 805107 h 1441162"/>
                  <a:gd name="connsiteX3115" fmla="*/ 377891 w 744811"/>
                  <a:gd name="connsiteY3115" fmla="*/ 806054 h 1441162"/>
                  <a:gd name="connsiteX3116" fmla="*/ 377891 w 744811"/>
                  <a:gd name="connsiteY3116" fmla="*/ 806053 h 1441162"/>
                  <a:gd name="connsiteX3117" fmla="*/ 676394 w 744811"/>
                  <a:gd name="connsiteY3117" fmla="*/ 804541 h 1441162"/>
                  <a:gd name="connsiteX3118" fmla="*/ 678811 w 744811"/>
                  <a:gd name="connsiteY3118" fmla="*/ 805912 h 1441162"/>
                  <a:gd name="connsiteX3119" fmla="*/ 683312 w 744811"/>
                  <a:gd name="connsiteY3119" fmla="*/ 828605 h 1441162"/>
                  <a:gd name="connsiteX3120" fmla="*/ 683312 w 744811"/>
                  <a:gd name="connsiteY3120" fmla="*/ 828606 h 1441162"/>
                  <a:gd name="connsiteX3121" fmla="*/ 678811 w 744811"/>
                  <a:gd name="connsiteY3121" fmla="*/ 805911 h 1441162"/>
                  <a:gd name="connsiteX3122" fmla="*/ 676396 w 744811"/>
                  <a:gd name="connsiteY3122" fmla="*/ 804541 h 1441162"/>
                  <a:gd name="connsiteX3123" fmla="*/ 385504 w 744811"/>
                  <a:gd name="connsiteY3123" fmla="*/ 804539 h 1441162"/>
                  <a:gd name="connsiteX3124" fmla="*/ 383982 w 744811"/>
                  <a:gd name="connsiteY3124" fmla="*/ 806053 h 1441162"/>
                  <a:gd name="connsiteX3125" fmla="*/ 382459 w 744811"/>
                  <a:gd name="connsiteY3125" fmla="*/ 809085 h 1441162"/>
                  <a:gd name="connsiteX3126" fmla="*/ 382460 w 744811"/>
                  <a:gd name="connsiteY3126" fmla="*/ 809085 h 1441162"/>
                  <a:gd name="connsiteX3127" fmla="*/ 383982 w 744811"/>
                  <a:gd name="connsiteY3127" fmla="*/ 806054 h 1441162"/>
                  <a:gd name="connsiteX3128" fmla="*/ 385505 w 744811"/>
                  <a:gd name="connsiteY3128" fmla="*/ 804539 h 1441162"/>
                  <a:gd name="connsiteX3129" fmla="*/ 373322 w 744811"/>
                  <a:gd name="connsiteY3129" fmla="*/ 804538 h 1441162"/>
                  <a:gd name="connsiteX3130" fmla="*/ 373322 w 744811"/>
                  <a:gd name="connsiteY3130" fmla="*/ 804539 h 1441162"/>
                  <a:gd name="connsiteX3131" fmla="*/ 376368 w 744811"/>
                  <a:gd name="connsiteY3131" fmla="*/ 804539 h 1441162"/>
                  <a:gd name="connsiteX3132" fmla="*/ 376368 w 744811"/>
                  <a:gd name="connsiteY3132" fmla="*/ 804538 h 1441162"/>
                  <a:gd name="connsiteX3133" fmla="*/ 373322 w 744811"/>
                  <a:gd name="connsiteY3133" fmla="*/ 804538 h 1441162"/>
                  <a:gd name="connsiteX3134" fmla="*/ 675377 w 744811"/>
                  <a:gd name="connsiteY3134" fmla="*/ 804455 h 1441162"/>
                  <a:gd name="connsiteX3135" fmla="*/ 672809 w 744811"/>
                  <a:gd name="connsiteY3135" fmla="*/ 805911 h 1441162"/>
                  <a:gd name="connsiteX3136" fmla="*/ 672809 w 744811"/>
                  <a:gd name="connsiteY3136" fmla="*/ 805912 h 1441162"/>
                  <a:gd name="connsiteX3137" fmla="*/ 675378 w 744811"/>
                  <a:gd name="connsiteY3137" fmla="*/ 804455 h 1441162"/>
                  <a:gd name="connsiteX3138" fmla="*/ 554682 w 744811"/>
                  <a:gd name="connsiteY3138" fmla="*/ 803849 h 1441162"/>
                  <a:gd name="connsiteX3139" fmla="*/ 550101 w 744811"/>
                  <a:gd name="connsiteY3139" fmla="*/ 810601 h 1441162"/>
                  <a:gd name="connsiteX3140" fmla="*/ 543993 w 744811"/>
                  <a:gd name="connsiteY3140" fmla="*/ 809100 h 1441162"/>
                  <a:gd name="connsiteX3141" fmla="*/ 543992 w 744811"/>
                  <a:gd name="connsiteY3141" fmla="*/ 809101 h 1441162"/>
                  <a:gd name="connsiteX3142" fmla="*/ 550101 w 744811"/>
                  <a:gd name="connsiteY3142" fmla="*/ 810602 h 1441162"/>
                  <a:gd name="connsiteX3143" fmla="*/ 554682 w 744811"/>
                  <a:gd name="connsiteY3143" fmla="*/ 803850 h 1441162"/>
                  <a:gd name="connsiteX3144" fmla="*/ 673881 w 744811"/>
                  <a:gd name="connsiteY3144" fmla="*/ 803099 h 1441162"/>
                  <a:gd name="connsiteX3145" fmla="*/ 673882 w 744811"/>
                  <a:gd name="connsiteY3145" fmla="*/ 803101 h 1441162"/>
                  <a:gd name="connsiteX3146" fmla="*/ 677093 w 744811"/>
                  <a:gd name="connsiteY3146" fmla="*/ 804600 h 1441162"/>
                  <a:gd name="connsiteX3147" fmla="*/ 677096 w 744811"/>
                  <a:gd name="connsiteY3147" fmla="*/ 804600 h 1441162"/>
                  <a:gd name="connsiteX3148" fmla="*/ 673881 w 744811"/>
                  <a:gd name="connsiteY3148" fmla="*/ 803099 h 1441162"/>
                  <a:gd name="connsiteX3149" fmla="*/ 454034 w 744811"/>
                  <a:gd name="connsiteY3149" fmla="*/ 803076 h 1441162"/>
                  <a:gd name="connsiteX3150" fmla="*/ 454034 w 744811"/>
                  <a:gd name="connsiteY3150" fmla="*/ 803076 h 1441162"/>
                  <a:gd name="connsiteX3151" fmla="*/ 457077 w 744811"/>
                  <a:gd name="connsiteY3151" fmla="*/ 816629 h 1441162"/>
                  <a:gd name="connsiteX3152" fmla="*/ 457077 w 744811"/>
                  <a:gd name="connsiteY3152" fmla="*/ 816628 h 1441162"/>
                  <a:gd name="connsiteX3153" fmla="*/ 286299 w 744811"/>
                  <a:gd name="connsiteY3153" fmla="*/ 801772 h 1441162"/>
                  <a:gd name="connsiteX3154" fmla="*/ 278426 w 744811"/>
                  <a:gd name="connsiteY3154" fmla="*/ 804257 h 1441162"/>
                  <a:gd name="connsiteX3155" fmla="*/ 255384 w 744811"/>
                  <a:gd name="connsiteY3155" fmla="*/ 839432 h 1441162"/>
                  <a:gd name="connsiteX3156" fmla="*/ 255384 w 744811"/>
                  <a:gd name="connsiteY3156" fmla="*/ 839433 h 1441162"/>
                  <a:gd name="connsiteX3157" fmla="*/ 262873 w 744811"/>
                  <a:gd name="connsiteY3157" fmla="*/ 818978 h 1441162"/>
                  <a:gd name="connsiteX3158" fmla="*/ 278426 w 744811"/>
                  <a:gd name="connsiteY3158" fmla="*/ 804258 h 1441162"/>
                  <a:gd name="connsiteX3159" fmla="*/ 286299 w 744811"/>
                  <a:gd name="connsiteY3159" fmla="*/ 801773 h 1441162"/>
                  <a:gd name="connsiteX3160" fmla="*/ 293496 w 744811"/>
                  <a:gd name="connsiteY3160" fmla="*/ 802536 h 1441162"/>
                  <a:gd name="connsiteX3161" fmla="*/ 296920 w 744811"/>
                  <a:gd name="connsiteY3161" fmla="*/ 804808 h 1441162"/>
                  <a:gd name="connsiteX3162" fmla="*/ 296919 w 744811"/>
                  <a:gd name="connsiteY3162" fmla="*/ 804806 h 1441162"/>
                  <a:gd name="connsiteX3163" fmla="*/ 293498 w 744811"/>
                  <a:gd name="connsiteY3163" fmla="*/ 802536 h 1441162"/>
                  <a:gd name="connsiteX3164" fmla="*/ 293496 w 744811"/>
                  <a:gd name="connsiteY3164" fmla="*/ 802536 h 1441162"/>
                  <a:gd name="connsiteX3165" fmla="*/ 293494 w 744811"/>
                  <a:gd name="connsiteY3165" fmla="*/ 802535 h 1441162"/>
                  <a:gd name="connsiteX3166" fmla="*/ 184964 w 744811"/>
                  <a:gd name="connsiteY3166" fmla="*/ 799860 h 1441162"/>
                  <a:gd name="connsiteX3167" fmla="*/ 175897 w 744811"/>
                  <a:gd name="connsiteY3167" fmla="*/ 815101 h 1441162"/>
                  <a:gd name="connsiteX3168" fmla="*/ 175897 w 744811"/>
                  <a:gd name="connsiteY3168" fmla="*/ 815102 h 1441162"/>
                  <a:gd name="connsiteX3169" fmla="*/ 184964 w 744811"/>
                  <a:gd name="connsiteY3169" fmla="*/ 799861 h 1441162"/>
                  <a:gd name="connsiteX3170" fmla="*/ 172971 w 744811"/>
                  <a:gd name="connsiteY3170" fmla="*/ 799670 h 1441162"/>
                  <a:gd name="connsiteX3171" fmla="*/ 171444 w 744811"/>
                  <a:gd name="connsiteY3171" fmla="*/ 816422 h 1441162"/>
                  <a:gd name="connsiteX3172" fmla="*/ 169917 w 744811"/>
                  <a:gd name="connsiteY3172" fmla="*/ 822513 h 1441162"/>
                  <a:gd name="connsiteX3173" fmla="*/ 162282 w 744811"/>
                  <a:gd name="connsiteY3173" fmla="*/ 825559 h 1441162"/>
                  <a:gd name="connsiteX3174" fmla="*/ 162281 w 744811"/>
                  <a:gd name="connsiteY3174" fmla="*/ 825560 h 1441162"/>
                  <a:gd name="connsiteX3175" fmla="*/ 169917 w 744811"/>
                  <a:gd name="connsiteY3175" fmla="*/ 822514 h 1441162"/>
                  <a:gd name="connsiteX3176" fmla="*/ 171444 w 744811"/>
                  <a:gd name="connsiteY3176" fmla="*/ 816423 h 1441162"/>
                  <a:gd name="connsiteX3177" fmla="*/ 172971 w 744811"/>
                  <a:gd name="connsiteY3177" fmla="*/ 799670 h 1441162"/>
                  <a:gd name="connsiteX3178" fmla="*/ 509108 w 744811"/>
                  <a:gd name="connsiteY3178" fmla="*/ 799541 h 1441162"/>
                  <a:gd name="connsiteX3179" fmla="*/ 509108 w 744811"/>
                  <a:gd name="connsiteY3179" fmla="*/ 799541 h 1441162"/>
                  <a:gd name="connsiteX3180" fmla="*/ 510635 w 744811"/>
                  <a:gd name="connsiteY3180" fmla="*/ 802585 h 1441162"/>
                  <a:gd name="connsiteX3181" fmla="*/ 510635 w 744811"/>
                  <a:gd name="connsiteY3181" fmla="*/ 802584 h 1441162"/>
                  <a:gd name="connsiteX3182" fmla="*/ 82640 w 744811"/>
                  <a:gd name="connsiteY3182" fmla="*/ 798340 h 1441162"/>
                  <a:gd name="connsiteX3183" fmla="*/ 81349 w 744811"/>
                  <a:gd name="connsiteY3183" fmla="*/ 804126 h 1441162"/>
                  <a:gd name="connsiteX3184" fmla="*/ 80050 w 744811"/>
                  <a:gd name="connsiteY3184" fmla="*/ 809945 h 1441162"/>
                  <a:gd name="connsiteX3185" fmla="*/ 79579 w 744811"/>
                  <a:gd name="connsiteY3185" fmla="*/ 810531 h 1441162"/>
                  <a:gd name="connsiteX3186" fmla="*/ 79580 w 744811"/>
                  <a:gd name="connsiteY3186" fmla="*/ 810532 h 1441162"/>
                  <a:gd name="connsiteX3187" fmla="*/ 80050 w 744811"/>
                  <a:gd name="connsiteY3187" fmla="*/ 809947 h 1441162"/>
                  <a:gd name="connsiteX3188" fmla="*/ 80050 w 744811"/>
                  <a:gd name="connsiteY3188" fmla="*/ 809945 h 1441162"/>
                  <a:gd name="connsiteX3189" fmla="*/ 80050 w 744811"/>
                  <a:gd name="connsiteY3189" fmla="*/ 809945 h 1441162"/>
                  <a:gd name="connsiteX3190" fmla="*/ 81349 w 744811"/>
                  <a:gd name="connsiteY3190" fmla="*/ 804127 h 1441162"/>
                  <a:gd name="connsiteX3191" fmla="*/ 82640 w 744811"/>
                  <a:gd name="connsiteY3191" fmla="*/ 798341 h 1441162"/>
                  <a:gd name="connsiteX3192" fmla="*/ 507963 w 744811"/>
                  <a:gd name="connsiteY3192" fmla="*/ 795546 h 1441162"/>
                  <a:gd name="connsiteX3193" fmla="*/ 506056 w 744811"/>
                  <a:gd name="connsiteY3193" fmla="*/ 796496 h 1441162"/>
                  <a:gd name="connsiteX3194" fmla="*/ 506054 w 744811"/>
                  <a:gd name="connsiteY3194" fmla="*/ 796498 h 1441162"/>
                  <a:gd name="connsiteX3195" fmla="*/ 507963 w 744811"/>
                  <a:gd name="connsiteY3195" fmla="*/ 795547 h 1441162"/>
                  <a:gd name="connsiteX3196" fmla="*/ 380936 w 744811"/>
                  <a:gd name="connsiteY3196" fmla="*/ 795444 h 1441162"/>
                  <a:gd name="connsiteX3197" fmla="*/ 373322 w 744811"/>
                  <a:gd name="connsiteY3197" fmla="*/ 796959 h 1441162"/>
                  <a:gd name="connsiteX3198" fmla="*/ 373323 w 744811"/>
                  <a:gd name="connsiteY3198" fmla="*/ 796960 h 1441162"/>
                  <a:gd name="connsiteX3199" fmla="*/ 380936 w 744811"/>
                  <a:gd name="connsiteY3199" fmla="*/ 795445 h 1441162"/>
                  <a:gd name="connsiteX3200" fmla="*/ 392839 w 744811"/>
                  <a:gd name="connsiteY3200" fmla="*/ 795609 h 1441162"/>
                  <a:gd name="connsiteX3201" fmla="*/ 408349 w 744811"/>
                  <a:gd name="connsiteY3201" fmla="*/ 801507 h 1441162"/>
                  <a:gd name="connsiteX3202" fmla="*/ 408329 w 744811"/>
                  <a:gd name="connsiteY3202" fmla="*/ 801498 h 1441162"/>
                  <a:gd name="connsiteX3203" fmla="*/ 392842 w 744811"/>
                  <a:gd name="connsiteY3203" fmla="*/ 795609 h 1441162"/>
                  <a:gd name="connsiteX3204" fmla="*/ 392839 w 744811"/>
                  <a:gd name="connsiteY3204" fmla="*/ 795609 h 1441162"/>
                  <a:gd name="connsiteX3205" fmla="*/ 392836 w 744811"/>
                  <a:gd name="connsiteY3205" fmla="*/ 795608 h 1441162"/>
                  <a:gd name="connsiteX3206" fmla="*/ 175897 w 744811"/>
                  <a:gd name="connsiteY3206" fmla="*/ 793763 h 1441162"/>
                  <a:gd name="connsiteX3207" fmla="*/ 174386 w 744811"/>
                  <a:gd name="connsiteY3207" fmla="*/ 796811 h 1441162"/>
                  <a:gd name="connsiteX3208" fmla="*/ 174386 w 744811"/>
                  <a:gd name="connsiteY3208" fmla="*/ 796812 h 1441162"/>
                  <a:gd name="connsiteX3209" fmla="*/ 175897 w 744811"/>
                  <a:gd name="connsiteY3209" fmla="*/ 793764 h 1441162"/>
                  <a:gd name="connsiteX3210" fmla="*/ 177408 w 744811"/>
                  <a:gd name="connsiteY3210" fmla="*/ 793764 h 1441162"/>
                  <a:gd name="connsiteX3211" fmla="*/ 177408 w 744811"/>
                  <a:gd name="connsiteY3211" fmla="*/ 793763 h 1441162"/>
                  <a:gd name="connsiteX3212" fmla="*/ 175897 w 744811"/>
                  <a:gd name="connsiteY3212" fmla="*/ 793763 h 1441162"/>
                  <a:gd name="connsiteX3213" fmla="*/ 516744 w 744811"/>
                  <a:gd name="connsiteY3213" fmla="*/ 793454 h 1441162"/>
                  <a:gd name="connsiteX3214" fmla="*/ 513690 w 744811"/>
                  <a:gd name="connsiteY3214" fmla="*/ 808671 h 1441162"/>
                  <a:gd name="connsiteX3215" fmla="*/ 509109 w 744811"/>
                  <a:gd name="connsiteY3215" fmla="*/ 804107 h 1441162"/>
                  <a:gd name="connsiteX3216" fmla="*/ 509108 w 744811"/>
                  <a:gd name="connsiteY3216" fmla="*/ 804107 h 1441162"/>
                  <a:gd name="connsiteX3217" fmla="*/ 513690 w 744811"/>
                  <a:gd name="connsiteY3217" fmla="*/ 808672 h 1441162"/>
                  <a:gd name="connsiteX3218" fmla="*/ 516744 w 744811"/>
                  <a:gd name="connsiteY3218" fmla="*/ 793454 h 1441162"/>
                  <a:gd name="connsiteX3219" fmla="*/ 69980 w 744811"/>
                  <a:gd name="connsiteY3219" fmla="*/ 793205 h 1441162"/>
                  <a:gd name="connsiteX3220" fmla="*/ 57651 w 744811"/>
                  <a:gd name="connsiteY3220" fmla="*/ 808562 h 1441162"/>
                  <a:gd name="connsiteX3221" fmla="*/ 50798 w 744811"/>
                  <a:gd name="connsiteY3221" fmla="*/ 841052 h 1441162"/>
                  <a:gd name="connsiteX3222" fmla="*/ 50799 w 744811"/>
                  <a:gd name="connsiteY3222" fmla="*/ 841047 h 1441162"/>
                  <a:gd name="connsiteX3223" fmla="*/ 57651 w 744811"/>
                  <a:gd name="connsiteY3223" fmla="*/ 808563 h 1441162"/>
                  <a:gd name="connsiteX3224" fmla="*/ 69978 w 744811"/>
                  <a:gd name="connsiteY3224" fmla="*/ 793209 h 1441162"/>
                  <a:gd name="connsiteX3225" fmla="*/ 87230 w 744811"/>
                  <a:gd name="connsiteY3225" fmla="*/ 792244 h 1441162"/>
                  <a:gd name="connsiteX3226" fmla="*/ 82640 w 744811"/>
                  <a:gd name="connsiteY3226" fmla="*/ 793768 h 1441162"/>
                  <a:gd name="connsiteX3227" fmla="*/ 82640 w 744811"/>
                  <a:gd name="connsiteY3227" fmla="*/ 793769 h 1441162"/>
                  <a:gd name="connsiteX3228" fmla="*/ 87230 w 744811"/>
                  <a:gd name="connsiteY3228" fmla="*/ 792245 h 1441162"/>
                  <a:gd name="connsiteX3229" fmla="*/ 568777 w 744811"/>
                  <a:gd name="connsiteY3229" fmla="*/ 792167 h 1441162"/>
                  <a:gd name="connsiteX3230" fmla="*/ 559658 w 744811"/>
                  <a:gd name="connsiteY3230" fmla="*/ 798168 h 1441162"/>
                  <a:gd name="connsiteX3231" fmla="*/ 558138 w 744811"/>
                  <a:gd name="connsiteY3231" fmla="*/ 792168 h 1441162"/>
                  <a:gd name="connsiteX3232" fmla="*/ 558138 w 744811"/>
                  <a:gd name="connsiteY3232" fmla="*/ 792168 h 1441162"/>
                  <a:gd name="connsiteX3233" fmla="*/ 559658 w 744811"/>
                  <a:gd name="connsiteY3233" fmla="*/ 798169 h 1441162"/>
                  <a:gd name="connsiteX3234" fmla="*/ 568777 w 744811"/>
                  <a:gd name="connsiteY3234" fmla="*/ 792168 h 1441162"/>
                  <a:gd name="connsiteX3235" fmla="*/ 574857 w 744811"/>
                  <a:gd name="connsiteY3235" fmla="*/ 790668 h 1441162"/>
                  <a:gd name="connsiteX3236" fmla="*/ 571817 w 744811"/>
                  <a:gd name="connsiteY3236" fmla="*/ 796668 h 1441162"/>
                  <a:gd name="connsiteX3237" fmla="*/ 565738 w 744811"/>
                  <a:gd name="connsiteY3237" fmla="*/ 799669 h 1441162"/>
                  <a:gd name="connsiteX3238" fmla="*/ 565737 w 744811"/>
                  <a:gd name="connsiteY3238" fmla="*/ 799670 h 1441162"/>
                  <a:gd name="connsiteX3239" fmla="*/ 571817 w 744811"/>
                  <a:gd name="connsiteY3239" fmla="*/ 796669 h 1441162"/>
                  <a:gd name="connsiteX3240" fmla="*/ 574857 w 744811"/>
                  <a:gd name="connsiteY3240" fmla="*/ 790668 h 1441162"/>
                  <a:gd name="connsiteX3241" fmla="*/ 53692 w 744811"/>
                  <a:gd name="connsiteY3241" fmla="*/ 790668 h 1441162"/>
                  <a:gd name="connsiteX3242" fmla="*/ 50678 w 744811"/>
                  <a:gd name="connsiteY3242" fmla="*/ 796134 h 1441162"/>
                  <a:gd name="connsiteX3243" fmla="*/ 49516 w 744811"/>
                  <a:gd name="connsiteY3243" fmla="*/ 799645 h 1441162"/>
                  <a:gd name="connsiteX3244" fmla="*/ 49517 w 744811"/>
                  <a:gd name="connsiteY3244" fmla="*/ 799645 h 1441162"/>
                  <a:gd name="connsiteX3245" fmla="*/ 50678 w 744811"/>
                  <a:gd name="connsiteY3245" fmla="*/ 796135 h 1441162"/>
                  <a:gd name="connsiteX3246" fmla="*/ 53692 w 744811"/>
                  <a:gd name="connsiteY3246" fmla="*/ 790669 h 1441162"/>
                  <a:gd name="connsiteX3247" fmla="*/ 55300 w 744811"/>
                  <a:gd name="connsiteY3247" fmla="*/ 798476 h 1441162"/>
                  <a:gd name="connsiteX3248" fmla="*/ 55300 w 744811"/>
                  <a:gd name="connsiteY3248" fmla="*/ 798476 h 1441162"/>
                  <a:gd name="connsiteX3249" fmla="*/ 53692 w 744811"/>
                  <a:gd name="connsiteY3249" fmla="*/ 790668 h 1441162"/>
                  <a:gd name="connsiteX3250" fmla="*/ 502999 w 744811"/>
                  <a:gd name="connsiteY3250" fmla="*/ 790411 h 1441162"/>
                  <a:gd name="connsiteX3251" fmla="*/ 507581 w 744811"/>
                  <a:gd name="connsiteY3251" fmla="*/ 793454 h 1441162"/>
                  <a:gd name="connsiteX3252" fmla="*/ 507878 w 744811"/>
                  <a:gd name="connsiteY3252" fmla="*/ 795083 h 1441162"/>
                  <a:gd name="connsiteX3253" fmla="*/ 507878 w 744811"/>
                  <a:gd name="connsiteY3253" fmla="*/ 795083 h 1441162"/>
                  <a:gd name="connsiteX3254" fmla="*/ 507878 w 744811"/>
                  <a:gd name="connsiteY3254" fmla="*/ 795084 h 1441162"/>
                  <a:gd name="connsiteX3255" fmla="*/ 509681 w 744811"/>
                  <a:gd name="connsiteY3255" fmla="*/ 795737 h 1441162"/>
                  <a:gd name="connsiteX3256" fmla="*/ 510635 w 744811"/>
                  <a:gd name="connsiteY3256" fmla="*/ 796498 h 1441162"/>
                  <a:gd name="connsiteX3257" fmla="*/ 510635 w 744811"/>
                  <a:gd name="connsiteY3257" fmla="*/ 796497 h 1441162"/>
                  <a:gd name="connsiteX3258" fmla="*/ 509681 w 744811"/>
                  <a:gd name="connsiteY3258" fmla="*/ 795736 h 1441162"/>
                  <a:gd name="connsiteX3259" fmla="*/ 507878 w 744811"/>
                  <a:gd name="connsiteY3259" fmla="*/ 795083 h 1441162"/>
                  <a:gd name="connsiteX3260" fmla="*/ 507581 w 744811"/>
                  <a:gd name="connsiteY3260" fmla="*/ 793453 h 1441162"/>
                  <a:gd name="connsiteX3261" fmla="*/ 503000 w 744811"/>
                  <a:gd name="connsiteY3261" fmla="*/ 790411 h 1441162"/>
                  <a:gd name="connsiteX3262" fmla="*/ 521487 w 744811"/>
                  <a:gd name="connsiteY3262" fmla="*/ 788953 h 1441162"/>
                  <a:gd name="connsiteX3263" fmla="*/ 521486 w 744811"/>
                  <a:gd name="connsiteY3263" fmla="*/ 788953 h 1441162"/>
                  <a:gd name="connsiteX3264" fmla="*/ 525827 w 744811"/>
                  <a:gd name="connsiteY3264" fmla="*/ 791954 h 1441162"/>
                  <a:gd name="connsiteX3265" fmla="*/ 525827 w 744811"/>
                  <a:gd name="connsiteY3265" fmla="*/ 791953 h 1441162"/>
                  <a:gd name="connsiteX3266" fmla="*/ 623854 w 744811"/>
                  <a:gd name="connsiteY3266" fmla="*/ 787453 h 1441162"/>
                  <a:gd name="connsiteX3267" fmla="*/ 623854 w 744811"/>
                  <a:gd name="connsiteY3267" fmla="*/ 787455 h 1441162"/>
                  <a:gd name="connsiteX3268" fmla="*/ 629512 w 744811"/>
                  <a:gd name="connsiteY3268" fmla="*/ 797097 h 1441162"/>
                  <a:gd name="connsiteX3269" fmla="*/ 629513 w 744811"/>
                  <a:gd name="connsiteY3269" fmla="*/ 797098 h 1441162"/>
                  <a:gd name="connsiteX3270" fmla="*/ 623854 w 744811"/>
                  <a:gd name="connsiteY3270" fmla="*/ 787453 h 1441162"/>
                  <a:gd name="connsiteX3271" fmla="*/ 159192 w 744811"/>
                  <a:gd name="connsiteY3271" fmla="*/ 786242 h 1441162"/>
                  <a:gd name="connsiteX3272" fmla="*/ 152946 w 744811"/>
                  <a:gd name="connsiteY3272" fmla="*/ 797097 h 1441162"/>
                  <a:gd name="connsiteX3273" fmla="*/ 151775 w 744811"/>
                  <a:gd name="connsiteY3273" fmla="*/ 789149 h 1441162"/>
                  <a:gd name="connsiteX3274" fmla="*/ 151775 w 744811"/>
                  <a:gd name="connsiteY3274" fmla="*/ 789150 h 1441162"/>
                  <a:gd name="connsiteX3275" fmla="*/ 152946 w 744811"/>
                  <a:gd name="connsiteY3275" fmla="*/ 797098 h 1441162"/>
                  <a:gd name="connsiteX3276" fmla="*/ 159192 w 744811"/>
                  <a:gd name="connsiteY3276" fmla="*/ 786242 h 1441162"/>
                  <a:gd name="connsiteX3277" fmla="*/ 91738 w 744811"/>
                  <a:gd name="connsiteY3277" fmla="*/ 786167 h 1441162"/>
                  <a:gd name="connsiteX3278" fmla="*/ 90237 w 744811"/>
                  <a:gd name="connsiteY3278" fmla="*/ 790668 h 1441162"/>
                  <a:gd name="connsiteX3279" fmla="*/ 90238 w 744811"/>
                  <a:gd name="connsiteY3279" fmla="*/ 790668 h 1441162"/>
                  <a:gd name="connsiteX3280" fmla="*/ 91738 w 744811"/>
                  <a:gd name="connsiteY3280" fmla="*/ 786168 h 1441162"/>
                  <a:gd name="connsiteX3281" fmla="*/ 651401 w 744811"/>
                  <a:gd name="connsiteY3281" fmla="*/ 784860 h 1441162"/>
                  <a:gd name="connsiteX3282" fmla="*/ 652661 w 744811"/>
                  <a:gd name="connsiteY3282" fmla="*/ 790443 h 1441162"/>
                  <a:gd name="connsiteX3283" fmla="*/ 652661 w 744811"/>
                  <a:gd name="connsiteY3283" fmla="*/ 790442 h 1441162"/>
                  <a:gd name="connsiteX3284" fmla="*/ 651401 w 744811"/>
                  <a:gd name="connsiteY3284" fmla="*/ 784860 h 1441162"/>
                  <a:gd name="connsiteX3285" fmla="*/ 486582 w 744811"/>
                  <a:gd name="connsiteY3285" fmla="*/ 784323 h 1441162"/>
                  <a:gd name="connsiteX3286" fmla="*/ 486201 w 744811"/>
                  <a:gd name="connsiteY3286" fmla="*/ 785844 h 1441162"/>
                  <a:gd name="connsiteX3287" fmla="*/ 483146 w 744811"/>
                  <a:gd name="connsiteY3287" fmla="*/ 787366 h 1441162"/>
                  <a:gd name="connsiteX3288" fmla="*/ 483146 w 744811"/>
                  <a:gd name="connsiteY3288" fmla="*/ 787367 h 1441162"/>
                  <a:gd name="connsiteX3289" fmla="*/ 486201 w 744811"/>
                  <a:gd name="connsiteY3289" fmla="*/ 785845 h 1441162"/>
                  <a:gd name="connsiteX3290" fmla="*/ 486582 w 744811"/>
                  <a:gd name="connsiteY3290" fmla="*/ 784323 h 1441162"/>
                  <a:gd name="connsiteX3291" fmla="*/ 168341 w 744811"/>
                  <a:gd name="connsiteY3291" fmla="*/ 783094 h 1441162"/>
                  <a:gd name="connsiteX3292" fmla="*/ 163808 w 744811"/>
                  <a:gd name="connsiteY3292" fmla="*/ 793763 h 1441162"/>
                  <a:gd name="connsiteX3293" fmla="*/ 161919 w 744811"/>
                  <a:gd name="connsiteY3293" fmla="*/ 800241 h 1441162"/>
                  <a:gd name="connsiteX3294" fmla="*/ 157765 w 744811"/>
                  <a:gd name="connsiteY3294" fmla="*/ 804432 h 1441162"/>
                  <a:gd name="connsiteX3295" fmla="*/ 157764 w 744811"/>
                  <a:gd name="connsiteY3295" fmla="*/ 804433 h 1441162"/>
                  <a:gd name="connsiteX3296" fmla="*/ 163808 w 744811"/>
                  <a:gd name="connsiteY3296" fmla="*/ 793764 h 1441162"/>
                  <a:gd name="connsiteX3297" fmla="*/ 168341 w 744811"/>
                  <a:gd name="connsiteY3297" fmla="*/ 783095 h 1441162"/>
                  <a:gd name="connsiteX3298" fmla="*/ 169853 w 744811"/>
                  <a:gd name="connsiteY3298" fmla="*/ 789191 h 1441162"/>
                  <a:gd name="connsiteX3299" fmla="*/ 169853 w 744811"/>
                  <a:gd name="connsiteY3299" fmla="*/ 789190 h 1441162"/>
                  <a:gd name="connsiteX3300" fmla="*/ 168341 w 744811"/>
                  <a:gd name="connsiteY3300" fmla="*/ 783094 h 1441162"/>
                  <a:gd name="connsiteX3301" fmla="*/ 542920 w 744811"/>
                  <a:gd name="connsiteY3301" fmla="*/ 782952 h 1441162"/>
                  <a:gd name="connsiteX3302" fmla="*/ 548922 w 744811"/>
                  <a:gd name="connsiteY3302" fmla="*/ 797098 h 1441162"/>
                  <a:gd name="connsiteX3303" fmla="*/ 550422 w 744811"/>
                  <a:gd name="connsiteY3303" fmla="*/ 792383 h 1441162"/>
                  <a:gd name="connsiteX3304" fmla="*/ 554923 w 744811"/>
                  <a:gd name="connsiteY3304" fmla="*/ 793954 h 1441162"/>
                  <a:gd name="connsiteX3305" fmla="*/ 554923 w 744811"/>
                  <a:gd name="connsiteY3305" fmla="*/ 793953 h 1441162"/>
                  <a:gd name="connsiteX3306" fmla="*/ 550422 w 744811"/>
                  <a:gd name="connsiteY3306" fmla="*/ 792382 h 1441162"/>
                  <a:gd name="connsiteX3307" fmla="*/ 548922 w 744811"/>
                  <a:gd name="connsiteY3307" fmla="*/ 797097 h 1441162"/>
                  <a:gd name="connsiteX3308" fmla="*/ 544796 w 744811"/>
                  <a:gd name="connsiteY3308" fmla="*/ 790024 h 1441162"/>
                  <a:gd name="connsiteX3309" fmla="*/ 542920 w 744811"/>
                  <a:gd name="connsiteY3309" fmla="*/ 782952 h 1441162"/>
                  <a:gd name="connsiteX3310" fmla="*/ 78211 w 744811"/>
                  <a:gd name="connsiteY3310" fmla="*/ 782952 h 1441162"/>
                  <a:gd name="connsiteX3311" fmla="*/ 70847 w 744811"/>
                  <a:gd name="connsiteY3311" fmla="*/ 792125 h 1441162"/>
                  <a:gd name="connsiteX3312" fmla="*/ 70848 w 744811"/>
                  <a:gd name="connsiteY3312" fmla="*/ 792125 h 1441162"/>
                  <a:gd name="connsiteX3313" fmla="*/ 78211 w 744811"/>
                  <a:gd name="connsiteY3313" fmla="*/ 782953 h 1441162"/>
                  <a:gd name="connsiteX3314" fmla="*/ 79734 w 744811"/>
                  <a:gd name="connsiteY3314" fmla="*/ 782953 h 1441162"/>
                  <a:gd name="connsiteX3315" fmla="*/ 79734 w 744811"/>
                  <a:gd name="connsiteY3315" fmla="*/ 782952 h 1441162"/>
                  <a:gd name="connsiteX3316" fmla="*/ 494051 w 744811"/>
                  <a:gd name="connsiteY3316" fmla="*/ 781450 h 1441162"/>
                  <a:gd name="connsiteX3317" fmla="*/ 494051 w 744811"/>
                  <a:gd name="connsiteY3317" fmla="*/ 781451 h 1441162"/>
                  <a:gd name="connsiteX3318" fmla="*/ 497052 w 744811"/>
                  <a:gd name="connsiteY3318" fmla="*/ 784880 h 1441162"/>
                  <a:gd name="connsiteX3319" fmla="*/ 497050 w 744811"/>
                  <a:gd name="connsiteY3319" fmla="*/ 784877 h 1441162"/>
                  <a:gd name="connsiteX3320" fmla="*/ 174386 w 744811"/>
                  <a:gd name="connsiteY3320" fmla="*/ 780045 h 1441162"/>
                  <a:gd name="connsiteX3321" fmla="*/ 169853 w 744811"/>
                  <a:gd name="connsiteY3321" fmla="*/ 796811 h 1441162"/>
                  <a:gd name="connsiteX3322" fmla="*/ 166831 w 744811"/>
                  <a:gd name="connsiteY3322" fmla="*/ 798335 h 1441162"/>
                  <a:gd name="connsiteX3323" fmla="*/ 166830 w 744811"/>
                  <a:gd name="connsiteY3323" fmla="*/ 798336 h 1441162"/>
                  <a:gd name="connsiteX3324" fmla="*/ 169853 w 744811"/>
                  <a:gd name="connsiteY3324" fmla="*/ 796812 h 1441162"/>
                  <a:gd name="connsiteX3325" fmla="*/ 174386 w 744811"/>
                  <a:gd name="connsiteY3325" fmla="*/ 780046 h 1441162"/>
                  <a:gd name="connsiteX3326" fmla="*/ 175897 w 744811"/>
                  <a:gd name="connsiteY3326" fmla="*/ 783095 h 1441162"/>
                  <a:gd name="connsiteX3327" fmla="*/ 175897 w 744811"/>
                  <a:gd name="connsiteY3327" fmla="*/ 783094 h 1441162"/>
                  <a:gd name="connsiteX3328" fmla="*/ 174386 w 744811"/>
                  <a:gd name="connsiteY3328" fmla="*/ 780045 h 1441162"/>
                  <a:gd name="connsiteX3329" fmla="*/ 335014 w 744811"/>
                  <a:gd name="connsiteY3329" fmla="*/ 780012 h 1441162"/>
                  <a:gd name="connsiteX3330" fmla="*/ 335011 w 744811"/>
                  <a:gd name="connsiteY3330" fmla="*/ 780012 h 1441162"/>
                  <a:gd name="connsiteX3331" fmla="*/ 358869 w 744811"/>
                  <a:gd name="connsiteY3331" fmla="*/ 784307 h 1441162"/>
                  <a:gd name="connsiteX3332" fmla="*/ 358867 w 744811"/>
                  <a:gd name="connsiteY3332" fmla="*/ 784306 h 1441162"/>
                  <a:gd name="connsiteX3333" fmla="*/ 239973 w 744811"/>
                  <a:gd name="connsiteY3333" fmla="*/ 779993 h 1441162"/>
                  <a:gd name="connsiteX3334" fmla="*/ 243017 w 744811"/>
                  <a:gd name="connsiteY3334" fmla="*/ 787618 h 1441162"/>
                  <a:gd name="connsiteX3335" fmla="*/ 252147 w 744811"/>
                  <a:gd name="connsiteY3335" fmla="*/ 792192 h 1441162"/>
                  <a:gd name="connsiteX3336" fmla="*/ 252148 w 744811"/>
                  <a:gd name="connsiteY3336" fmla="*/ 792191 h 1441162"/>
                  <a:gd name="connsiteX3337" fmla="*/ 243017 w 744811"/>
                  <a:gd name="connsiteY3337" fmla="*/ 787617 h 1441162"/>
                  <a:gd name="connsiteX3338" fmla="*/ 239974 w 744811"/>
                  <a:gd name="connsiteY3338" fmla="*/ 779993 h 1441162"/>
                  <a:gd name="connsiteX3339" fmla="*/ 487727 w 744811"/>
                  <a:gd name="connsiteY3339" fmla="*/ 779758 h 1441162"/>
                  <a:gd name="connsiteX3340" fmla="*/ 484673 w 744811"/>
                  <a:gd name="connsiteY3340" fmla="*/ 782800 h 1441162"/>
                  <a:gd name="connsiteX3341" fmla="*/ 484674 w 744811"/>
                  <a:gd name="connsiteY3341" fmla="*/ 782801 h 1441162"/>
                  <a:gd name="connsiteX3342" fmla="*/ 487728 w 744811"/>
                  <a:gd name="connsiteY3342" fmla="*/ 779758 h 1441162"/>
                  <a:gd name="connsiteX3343" fmla="*/ 617295 w 744811"/>
                  <a:gd name="connsiteY3343" fmla="*/ 779736 h 1441162"/>
                  <a:gd name="connsiteX3344" fmla="*/ 617295 w 744811"/>
                  <a:gd name="connsiteY3344" fmla="*/ 779737 h 1441162"/>
                  <a:gd name="connsiteX3345" fmla="*/ 618903 w 744811"/>
                  <a:gd name="connsiteY3345" fmla="*/ 786167 h 1441162"/>
                  <a:gd name="connsiteX3346" fmla="*/ 618903 w 744811"/>
                  <a:gd name="connsiteY3346" fmla="*/ 786167 h 1441162"/>
                  <a:gd name="connsiteX3347" fmla="*/ 617295 w 744811"/>
                  <a:gd name="connsiteY3347" fmla="*/ 779736 h 1441162"/>
                  <a:gd name="connsiteX3348" fmla="*/ 534990 w 744811"/>
                  <a:gd name="connsiteY3348" fmla="*/ 779736 h 1441162"/>
                  <a:gd name="connsiteX3349" fmla="*/ 538205 w 744811"/>
                  <a:gd name="connsiteY3349" fmla="*/ 782952 h 1441162"/>
                  <a:gd name="connsiteX3350" fmla="*/ 538205 w 744811"/>
                  <a:gd name="connsiteY3350" fmla="*/ 782951 h 1441162"/>
                  <a:gd name="connsiteX3351" fmla="*/ 534991 w 744811"/>
                  <a:gd name="connsiteY3351" fmla="*/ 779736 h 1441162"/>
                  <a:gd name="connsiteX3352" fmla="*/ 69017 w 744811"/>
                  <a:gd name="connsiteY3352" fmla="*/ 779736 h 1441162"/>
                  <a:gd name="connsiteX3353" fmla="*/ 65588 w 744811"/>
                  <a:gd name="connsiteY3353" fmla="*/ 787453 h 1441162"/>
                  <a:gd name="connsiteX3354" fmla="*/ 65589 w 744811"/>
                  <a:gd name="connsiteY3354" fmla="*/ 787453 h 1441162"/>
                  <a:gd name="connsiteX3355" fmla="*/ 66660 w 744811"/>
                  <a:gd name="connsiteY3355" fmla="*/ 783596 h 1441162"/>
                  <a:gd name="connsiteX3356" fmla="*/ 69017 w 744811"/>
                  <a:gd name="connsiteY3356" fmla="*/ 779737 h 1441162"/>
                  <a:gd name="connsiteX3357" fmla="*/ 640619 w 744811"/>
                  <a:gd name="connsiteY3357" fmla="*/ 778747 h 1441162"/>
                  <a:gd name="connsiteX3358" fmla="*/ 640619 w 744811"/>
                  <a:gd name="connsiteY3358" fmla="*/ 778747 h 1441162"/>
                  <a:gd name="connsiteX3359" fmla="*/ 642139 w 744811"/>
                  <a:gd name="connsiteY3359" fmla="*/ 784864 h 1441162"/>
                  <a:gd name="connsiteX3360" fmla="*/ 642139 w 744811"/>
                  <a:gd name="connsiteY3360" fmla="*/ 784863 h 1441162"/>
                  <a:gd name="connsiteX3361" fmla="*/ 163969 w 744811"/>
                  <a:gd name="connsiteY3361" fmla="*/ 778449 h 1441162"/>
                  <a:gd name="connsiteX3362" fmla="*/ 163969 w 744811"/>
                  <a:gd name="connsiteY3362" fmla="*/ 778450 h 1441162"/>
                  <a:gd name="connsiteX3363" fmla="*/ 165469 w 744811"/>
                  <a:gd name="connsiteY3363" fmla="*/ 778450 h 1441162"/>
                  <a:gd name="connsiteX3364" fmla="*/ 165469 w 744811"/>
                  <a:gd name="connsiteY3364" fmla="*/ 778449 h 1441162"/>
                  <a:gd name="connsiteX3365" fmla="*/ 83994 w 744811"/>
                  <a:gd name="connsiteY3365" fmla="*/ 777037 h 1441162"/>
                  <a:gd name="connsiteX3366" fmla="*/ 83803 w 744811"/>
                  <a:gd name="connsiteY3366" fmla="*/ 778579 h 1441162"/>
                  <a:gd name="connsiteX3367" fmla="*/ 82467 w 744811"/>
                  <a:gd name="connsiteY3367" fmla="*/ 789382 h 1441162"/>
                  <a:gd name="connsiteX3368" fmla="*/ 82467 w 744811"/>
                  <a:gd name="connsiteY3368" fmla="*/ 789382 h 1441162"/>
                  <a:gd name="connsiteX3369" fmla="*/ 83803 w 744811"/>
                  <a:gd name="connsiteY3369" fmla="*/ 778581 h 1441162"/>
                  <a:gd name="connsiteX3370" fmla="*/ 83994 w 744811"/>
                  <a:gd name="connsiteY3370" fmla="*/ 777037 h 1441162"/>
                  <a:gd name="connsiteX3371" fmla="*/ 487728 w 744811"/>
                  <a:gd name="connsiteY3371" fmla="*/ 776713 h 1441162"/>
                  <a:gd name="connsiteX3372" fmla="*/ 486201 w 744811"/>
                  <a:gd name="connsiteY3372" fmla="*/ 779757 h 1441162"/>
                  <a:gd name="connsiteX3373" fmla="*/ 486202 w 744811"/>
                  <a:gd name="connsiteY3373" fmla="*/ 779757 h 1441162"/>
                  <a:gd name="connsiteX3374" fmla="*/ 487728 w 744811"/>
                  <a:gd name="connsiteY3374" fmla="*/ 776714 h 1441162"/>
                  <a:gd name="connsiteX3375" fmla="*/ 492309 w 744811"/>
                  <a:gd name="connsiteY3375" fmla="*/ 778236 h 1441162"/>
                  <a:gd name="connsiteX3376" fmla="*/ 495364 w 744811"/>
                  <a:gd name="connsiteY3376" fmla="*/ 776714 h 1441162"/>
                  <a:gd name="connsiteX3377" fmla="*/ 499945 w 744811"/>
                  <a:gd name="connsiteY3377" fmla="*/ 781280 h 1441162"/>
                  <a:gd name="connsiteX3378" fmla="*/ 504527 w 744811"/>
                  <a:gd name="connsiteY3378" fmla="*/ 781280 h 1441162"/>
                  <a:gd name="connsiteX3379" fmla="*/ 507581 w 744811"/>
                  <a:gd name="connsiteY3379" fmla="*/ 787367 h 1441162"/>
                  <a:gd name="connsiteX3380" fmla="*/ 507581 w 744811"/>
                  <a:gd name="connsiteY3380" fmla="*/ 787366 h 1441162"/>
                  <a:gd name="connsiteX3381" fmla="*/ 504527 w 744811"/>
                  <a:gd name="connsiteY3381" fmla="*/ 781279 h 1441162"/>
                  <a:gd name="connsiteX3382" fmla="*/ 499945 w 744811"/>
                  <a:gd name="connsiteY3382" fmla="*/ 781279 h 1441162"/>
                  <a:gd name="connsiteX3383" fmla="*/ 495364 w 744811"/>
                  <a:gd name="connsiteY3383" fmla="*/ 776713 h 1441162"/>
                  <a:gd name="connsiteX3384" fmla="*/ 492309 w 744811"/>
                  <a:gd name="connsiteY3384" fmla="*/ 778235 h 1441162"/>
                  <a:gd name="connsiteX3385" fmla="*/ 487728 w 744811"/>
                  <a:gd name="connsiteY3385" fmla="*/ 776713 h 1441162"/>
                  <a:gd name="connsiteX3386" fmla="*/ 150198 w 744811"/>
                  <a:gd name="connsiteY3386" fmla="*/ 775235 h 1441162"/>
                  <a:gd name="connsiteX3387" fmla="*/ 148644 w 744811"/>
                  <a:gd name="connsiteY3387" fmla="*/ 784372 h 1441162"/>
                  <a:gd name="connsiteX3388" fmla="*/ 145536 w 744811"/>
                  <a:gd name="connsiteY3388" fmla="*/ 781326 h 1441162"/>
                  <a:gd name="connsiteX3389" fmla="*/ 143982 w 744811"/>
                  <a:gd name="connsiteY3389" fmla="*/ 793510 h 1441162"/>
                  <a:gd name="connsiteX3390" fmla="*/ 140874 w 744811"/>
                  <a:gd name="connsiteY3390" fmla="*/ 804170 h 1441162"/>
                  <a:gd name="connsiteX3391" fmla="*/ 134658 w 744811"/>
                  <a:gd name="connsiteY3391" fmla="*/ 798078 h 1441162"/>
                  <a:gd name="connsiteX3392" fmla="*/ 133104 w 744811"/>
                  <a:gd name="connsiteY3392" fmla="*/ 788942 h 1441162"/>
                  <a:gd name="connsiteX3393" fmla="*/ 133104 w 744811"/>
                  <a:gd name="connsiteY3393" fmla="*/ 788942 h 1441162"/>
                  <a:gd name="connsiteX3394" fmla="*/ 134658 w 744811"/>
                  <a:gd name="connsiteY3394" fmla="*/ 798079 h 1441162"/>
                  <a:gd name="connsiteX3395" fmla="*/ 140874 w 744811"/>
                  <a:gd name="connsiteY3395" fmla="*/ 804171 h 1441162"/>
                  <a:gd name="connsiteX3396" fmla="*/ 143982 w 744811"/>
                  <a:gd name="connsiteY3396" fmla="*/ 793511 h 1441162"/>
                  <a:gd name="connsiteX3397" fmla="*/ 145536 w 744811"/>
                  <a:gd name="connsiteY3397" fmla="*/ 781327 h 1441162"/>
                  <a:gd name="connsiteX3398" fmla="*/ 148644 w 744811"/>
                  <a:gd name="connsiteY3398" fmla="*/ 784373 h 1441162"/>
                  <a:gd name="connsiteX3399" fmla="*/ 150198 w 744811"/>
                  <a:gd name="connsiteY3399" fmla="*/ 775235 h 1441162"/>
                  <a:gd name="connsiteX3400" fmla="*/ 152946 w 744811"/>
                  <a:gd name="connsiteY3400" fmla="*/ 773836 h 1441162"/>
                  <a:gd name="connsiteX3401" fmla="*/ 154507 w 744811"/>
                  <a:gd name="connsiteY3401" fmla="*/ 776937 h 1441162"/>
                  <a:gd name="connsiteX3402" fmla="*/ 154507 w 744811"/>
                  <a:gd name="connsiteY3402" fmla="*/ 776936 h 1441162"/>
                  <a:gd name="connsiteX3403" fmla="*/ 152947 w 744811"/>
                  <a:gd name="connsiteY3403" fmla="*/ 773836 h 1441162"/>
                  <a:gd name="connsiteX3404" fmla="*/ 642159 w 744811"/>
                  <a:gd name="connsiteY3404" fmla="*/ 772663 h 1441162"/>
                  <a:gd name="connsiteX3405" fmla="*/ 641109 w 744811"/>
                  <a:gd name="connsiteY3405" fmla="*/ 773492 h 1441162"/>
                  <a:gd name="connsiteX3406" fmla="*/ 641109 w 744811"/>
                  <a:gd name="connsiteY3406" fmla="*/ 773493 h 1441162"/>
                  <a:gd name="connsiteX3407" fmla="*/ 642159 w 744811"/>
                  <a:gd name="connsiteY3407" fmla="*/ 772664 h 1441162"/>
                  <a:gd name="connsiteX3408" fmla="*/ 643659 w 744811"/>
                  <a:gd name="connsiteY3408" fmla="*/ 777004 h 1441162"/>
                  <a:gd name="connsiteX3409" fmla="*/ 643659 w 744811"/>
                  <a:gd name="connsiteY3409" fmla="*/ 777004 h 1441162"/>
                  <a:gd name="connsiteX3410" fmla="*/ 642159 w 744811"/>
                  <a:gd name="connsiteY3410" fmla="*/ 772663 h 1441162"/>
                  <a:gd name="connsiteX3411" fmla="*/ 246061 w 744811"/>
                  <a:gd name="connsiteY3411" fmla="*/ 772368 h 1441162"/>
                  <a:gd name="connsiteX3412" fmla="*/ 243017 w 744811"/>
                  <a:gd name="connsiteY3412" fmla="*/ 773893 h 1441162"/>
                  <a:gd name="connsiteX3413" fmla="*/ 239974 w 744811"/>
                  <a:gd name="connsiteY3413" fmla="*/ 773893 h 1441162"/>
                  <a:gd name="connsiteX3414" fmla="*/ 239973 w 744811"/>
                  <a:gd name="connsiteY3414" fmla="*/ 773894 h 1441162"/>
                  <a:gd name="connsiteX3415" fmla="*/ 243017 w 744811"/>
                  <a:gd name="connsiteY3415" fmla="*/ 773894 h 1441162"/>
                  <a:gd name="connsiteX3416" fmla="*/ 246061 w 744811"/>
                  <a:gd name="connsiteY3416" fmla="*/ 772369 h 1441162"/>
                  <a:gd name="connsiteX3417" fmla="*/ 247582 w 744811"/>
                  <a:gd name="connsiteY3417" fmla="*/ 775419 h 1441162"/>
                  <a:gd name="connsiteX3418" fmla="*/ 247582 w 744811"/>
                  <a:gd name="connsiteY3418" fmla="*/ 775418 h 1441162"/>
                  <a:gd name="connsiteX3419" fmla="*/ 246061 w 744811"/>
                  <a:gd name="connsiteY3419" fmla="*/ 772368 h 1441162"/>
                  <a:gd name="connsiteX3420" fmla="*/ 684620 w 744811"/>
                  <a:gd name="connsiteY3420" fmla="*/ 771005 h 1441162"/>
                  <a:gd name="connsiteX3421" fmla="*/ 683141 w 744811"/>
                  <a:gd name="connsiteY3421" fmla="*/ 774051 h 1441162"/>
                  <a:gd name="connsiteX3422" fmla="*/ 680183 w 744811"/>
                  <a:gd name="connsiteY3422" fmla="*/ 772528 h 1441162"/>
                  <a:gd name="connsiteX3423" fmla="*/ 680183 w 744811"/>
                  <a:gd name="connsiteY3423" fmla="*/ 772529 h 1441162"/>
                  <a:gd name="connsiteX3424" fmla="*/ 683141 w 744811"/>
                  <a:gd name="connsiteY3424" fmla="*/ 774052 h 1441162"/>
                  <a:gd name="connsiteX3425" fmla="*/ 684620 w 744811"/>
                  <a:gd name="connsiteY3425" fmla="*/ 771006 h 1441162"/>
                  <a:gd name="connsiteX3426" fmla="*/ 686098 w 744811"/>
                  <a:gd name="connsiteY3426" fmla="*/ 778621 h 1441162"/>
                  <a:gd name="connsiteX3427" fmla="*/ 686098 w 744811"/>
                  <a:gd name="connsiteY3427" fmla="*/ 778620 h 1441162"/>
                  <a:gd name="connsiteX3428" fmla="*/ 684620 w 744811"/>
                  <a:gd name="connsiteY3428" fmla="*/ 771005 h 1441162"/>
                  <a:gd name="connsiteX3429" fmla="*/ 490276 w 744811"/>
                  <a:gd name="connsiteY3429" fmla="*/ 768087 h 1441162"/>
                  <a:gd name="connsiteX3430" fmla="*/ 481653 w 744811"/>
                  <a:gd name="connsiteY3430" fmla="*/ 772714 h 1441162"/>
                  <a:gd name="connsiteX3431" fmla="*/ 490275 w 744811"/>
                  <a:gd name="connsiteY3431" fmla="*/ 768087 h 1441162"/>
                  <a:gd name="connsiteX3432" fmla="*/ 331731 w 744811"/>
                  <a:gd name="connsiteY3432" fmla="*/ 767892 h 1441162"/>
                  <a:gd name="connsiteX3433" fmla="*/ 331731 w 744811"/>
                  <a:gd name="connsiteY3433" fmla="*/ 767893 h 1441162"/>
                  <a:gd name="connsiteX3434" fmla="*/ 336308 w 744811"/>
                  <a:gd name="connsiteY3434" fmla="*/ 770942 h 1441162"/>
                  <a:gd name="connsiteX3435" fmla="*/ 339360 w 744811"/>
                  <a:gd name="connsiteY3435" fmla="*/ 773991 h 1441162"/>
                  <a:gd name="connsiteX3436" fmla="*/ 348515 w 744811"/>
                  <a:gd name="connsiteY3436" fmla="*/ 773991 h 1441162"/>
                  <a:gd name="connsiteX3437" fmla="*/ 348515 w 744811"/>
                  <a:gd name="connsiteY3437" fmla="*/ 773990 h 1441162"/>
                  <a:gd name="connsiteX3438" fmla="*/ 339360 w 744811"/>
                  <a:gd name="connsiteY3438" fmla="*/ 773990 h 1441162"/>
                  <a:gd name="connsiteX3439" fmla="*/ 336308 w 744811"/>
                  <a:gd name="connsiteY3439" fmla="*/ 770941 h 1441162"/>
                  <a:gd name="connsiteX3440" fmla="*/ 244539 w 744811"/>
                  <a:gd name="connsiteY3440" fmla="*/ 767793 h 1441162"/>
                  <a:gd name="connsiteX3441" fmla="*/ 244539 w 744811"/>
                  <a:gd name="connsiteY3441" fmla="*/ 767794 h 1441162"/>
                  <a:gd name="connsiteX3442" fmla="*/ 247581 w 744811"/>
                  <a:gd name="connsiteY3442" fmla="*/ 769319 h 1441162"/>
                  <a:gd name="connsiteX3443" fmla="*/ 247582 w 744811"/>
                  <a:gd name="connsiteY3443" fmla="*/ 769318 h 1441162"/>
                  <a:gd name="connsiteX3444" fmla="*/ 685777 w 744811"/>
                  <a:gd name="connsiteY3444" fmla="*/ 767069 h 1441162"/>
                  <a:gd name="connsiteX3445" fmla="*/ 683526 w 744811"/>
                  <a:gd name="connsiteY3445" fmla="*/ 768033 h 1441162"/>
                  <a:gd name="connsiteX3446" fmla="*/ 683527 w 744811"/>
                  <a:gd name="connsiteY3446" fmla="*/ 768034 h 1441162"/>
                  <a:gd name="connsiteX3447" fmla="*/ 685777 w 744811"/>
                  <a:gd name="connsiteY3447" fmla="*/ 767070 h 1441162"/>
                  <a:gd name="connsiteX3448" fmla="*/ 688026 w 744811"/>
                  <a:gd name="connsiteY3448" fmla="*/ 769576 h 1441162"/>
                  <a:gd name="connsiteX3449" fmla="*/ 688027 w 744811"/>
                  <a:gd name="connsiteY3449" fmla="*/ 769576 h 1441162"/>
                  <a:gd name="connsiteX3450" fmla="*/ 685777 w 744811"/>
                  <a:gd name="connsiteY3450" fmla="*/ 767069 h 1441162"/>
                  <a:gd name="connsiteX3451" fmla="*/ 509108 w 744811"/>
                  <a:gd name="connsiteY3451" fmla="*/ 764538 h 1441162"/>
                  <a:gd name="connsiteX3452" fmla="*/ 508727 w 744811"/>
                  <a:gd name="connsiteY3452" fmla="*/ 776523 h 1441162"/>
                  <a:gd name="connsiteX3453" fmla="*/ 509108 w 744811"/>
                  <a:gd name="connsiteY3453" fmla="*/ 764539 h 1441162"/>
                  <a:gd name="connsiteX3454" fmla="*/ 185188 w 744811"/>
                  <a:gd name="connsiteY3454" fmla="*/ 761973 h 1441162"/>
                  <a:gd name="connsiteX3455" fmla="*/ 177329 w 744811"/>
                  <a:gd name="connsiteY3455" fmla="*/ 769608 h 1441162"/>
                  <a:gd name="connsiteX3456" fmla="*/ 172614 w 744811"/>
                  <a:gd name="connsiteY3456" fmla="*/ 769608 h 1441162"/>
                  <a:gd name="connsiteX3457" fmla="*/ 171043 w 744811"/>
                  <a:gd name="connsiteY3457" fmla="*/ 772662 h 1441162"/>
                  <a:gd name="connsiteX3458" fmla="*/ 171042 w 744811"/>
                  <a:gd name="connsiteY3458" fmla="*/ 772664 h 1441162"/>
                  <a:gd name="connsiteX3459" fmla="*/ 172614 w 744811"/>
                  <a:gd name="connsiteY3459" fmla="*/ 769609 h 1441162"/>
                  <a:gd name="connsiteX3460" fmla="*/ 177329 w 744811"/>
                  <a:gd name="connsiteY3460" fmla="*/ 769609 h 1441162"/>
                  <a:gd name="connsiteX3461" fmla="*/ 185189 w 744811"/>
                  <a:gd name="connsiteY3461" fmla="*/ 761973 h 1441162"/>
                  <a:gd name="connsiteX3462" fmla="*/ 324102 w 744811"/>
                  <a:gd name="connsiteY3462" fmla="*/ 761794 h 1441162"/>
                  <a:gd name="connsiteX3463" fmla="*/ 328679 w 744811"/>
                  <a:gd name="connsiteY3463" fmla="*/ 766368 h 1441162"/>
                  <a:gd name="connsiteX3464" fmla="*/ 328679 w 744811"/>
                  <a:gd name="connsiteY3464" fmla="*/ 766367 h 1441162"/>
                  <a:gd name="connsiteX3465" fmla="*/ 324103 w 744811"/>
                  <a:gd name="connsiteY3465" fmla="*/ 761794 h 1441162"/>
                  <a:gd name="connsiteX3466" fmla="*/ 675810 w 744811"/>
                  <a:gd name="connsiteY3466" fmla="*/ 760446 h 1441162"/>
                  <a:gd name="connsiteX3467" fmla="*/ 675810 w 744811"/>
                  <a:gd name="connsiteY3467" fmla="*/ 760447 h 1441162"/>
                  <a:gd name="connsiteX3468" fmla="*/ 677095 w 744811"/>
                  <a:gd name="connsiteY3468" fmla="*/ 760447 h 1441162"/>
                  <a:gd name="connsiteX3469" fmla="*/ 677096 w 744811"/>
                  <a:gd name="connsiteY3469" fmla="*/ 760446 h 1441162"/>
                  <a:gd name="connsiteX3470" fmla="*/ 675810 w 744811"/>
                  <a:gd name="connsiteY3470" fmla="*/ 760446 h 1441162"/>
                  <a:gd name="connsiteX3471" fmla="*/ 283477 w 744811"/>
                  <a:gd name="connsiteY3471" fmla="*/ 758745 h 1441162"/>
                  <a:gd name="connsiteX3472" fmla="*/ 282905 w 744811"/>
                  <a:gd name="connsiteY3472" fmla="*/ 761793 h 1441162"/>
                  <a:gd name="connsiteX3473" fmla="*/ 276802 w 744811"/>
                  <a:gd name="connsiteY3473" fmla="*/ 772465 h 1441162"/>
                  <a:gd name="connsiteX3474" fmla="*/ 266121 w 744811"/>
                  <a:gd name="connsiteY3474" fmla="*/ 793809 h 1441162"/>
                  <a:gd name="connsiteX3475" fmla="*/ 259446 w 744811"/>
                  <a:gd name="connsiteY3475" fmla="*/ 797812 h 1441162"/>
                  <a:gd name="connsiteX3476" fmla="*/ 258494 w 744811"/>
                  <a:gd name="connsiteY3476" fmla="*/ 798382 h 1441162"/>
                  <a:gd name="connsiteX3477" fmla="*/ 258492 w 744811"/>
                  <a:gd name="connsiteY3477" fmla="*/ 798384 h 1441162"/>
                  <a:gd name="connsiteX3478" fmla="*/ 266121 w 744811"/>
                  <a:gd name="connsiteY3478" fmla="*/ 793810 h 1441162"/>
                  <a:gd name="connsiteX3479" fmla="*/ 276802 w 744811"/>
                  <a:gd name="connsiteY3479" fmla="*/ 772466 h 1441162"/>
                  <a:gd name="connsiteX3480" fmla="*/ 282905 w 744811"/>
                  <a:gd name="connsiteY3480" fmla="*/ 761794 h 1441162"/>
                  <a:gd name="connsiteX3481" fmla="*/ 283477 w 744811"/>
                  <a:gd name="connsiteY3481" fmla="*/ 758745 h 1441162"/>
                  <a:gd name="connsiteX3482" fmla="*/ 333257 w 744811"/>
                  <a:gd name="connsiteY3482" fmla="*/ 758744 h 1441162"/>
                  <a:gd name="connsiteX3483" fmla="*/ 328679 w 744811"/>
                  <a:gd name="connsiteY3483" fmla="*/ 763318 h 1441162"/>
                  <a:gd name="connsiteX3484" fmla="*/ 328679 w 744811"/>
                  <a:gd name="connsiteY3484" fmla="*/ 763319 h 1441162"/>
                  <a:gd name="connsiteX3485" fmla="*/ 333257 w 744811"/>
                  <a:gd name="connsiteY3485" fmla="*/ 758745 h 1441162"/>
                  <a:gd name="connsiteX3486" fmla="*/ 334783 w 744811"/>
                  <a:gd name="connsiteY3486" fmla="*/ 760270 h 1441162"/>
                  <a:gd name="connsiteX3487" fmla="*/ 334783 w 744811"/>
                  <a:gd name="connsiteY3487" fmla="*/ 760269 h 1441162"/>
                  <a:gd name="connsiteX3488" fmla="*/ 333257 w 744811"/>
                  <a:gd name="connsiteY3488" fmla="*/ 758744 h 1441162"/>
                  <a:gd name="connsiteX3489" fmla="*/ 312023 w 744811"/>
                  <a:gd name="connsiteY3489" fmla="*/ 757392 h 1441162"/>
                  <a:gd name="connsiteX3490" fmla="*/ 312023 w 744811"/>
                  <a:gd name="connsiteY3490" fmla="*/ 757392 h 1441162"/>
                  <a:gd name="connsiteX3491" fmla="*/ 313470 w 744811"/>
                  <a:gd name="connsiteY3491" fmla="*/ 758919 h 1441162"/>
                  <a:gd name="connsiteX3492" fmla="*/ 313468 w 744811"/>
                  <a:gd name="connsiteY3492" fmla="*/ 758916 h 1441162"/>
                  <a:gd name="connsiteX3493" fmla="*/ 327154 w 744811"/>
                  <a:gd name="connsiteY3493" fmla="*/ 755695 h 1441162"/>
                  <a:gd name="connsiteX3494" fmla="*/ 322576 w 744811"/>
                  <a:gd name="connsiteY3494" fmla="*/ 757219 h 1441162"/>
                  <a:gd name="connsiteX3495" fmla="*/ 322576 w 744811"/>
                  <a:gd name="connsiteY3495" fmla="*/ 757220 h 1441162"/>
                  <a:gd name="connsiteX3496" fmla="*/ 327154 w 744811"/>
                  <a:gd name="connsiteY3496" fmla="*/ 755696 h 1441162"/>
                  <a:gd name="connsiteX3497" fmla="*/ 328489 w 744811"/>
                  <a:gd name="connsiteY3497" fmla="*/ 758745 h 1441162"/>
                  <a:gd name="connsiteX3498" fmla="*/ 328679 w 744811"/>
                  <a:gd name="connsiteY3498" fmla="*/ 761793 h 1441162"/>
                  <a:gd name="connsiteX3499" fmla="*/ 327154 w 744811"/>
                  <a:gd name="connsiteY3499" fmla="*/ 755695 h 1441162"/>
                  <a:gd name="connsiteX3500" fmla="*/ 313470 w 744811"/>
                  <a:gd name="connsiteY3500" fmla="*/ 754337 h 1441162"/>
                  <a:gd name="connsiteX3501" fmla="*/ 312230 w 744811"/>
                  <a:gd name="connsiteY3501" fmla="*/ 756955 h 1441162"/>
                  <a:gd name="connsiteX3502" fmla="*/ 310577 w 744811"/>
                  <a:gd name="connsiteY3502" fmla="*/ 754338 h 1441162"/>
                  <a:gd name="connsiteX3503" fmla="*/ 310576 w 744811"/>
                  <a:gd name="connsiteY3503" fmla="*/ 754338 h 1441162"/>
                  <a:gd name="connsiteX3504" fmla="*/ 312230 w 744811"/>
                  <a:gd name="connsiteY3504" fmla="*/ 756955 h 1441162"/>
                  <a:gd name="connsiteX3505" fmla="*/ 312230 w 744811"/>
                  <a:gd name="connsiteY3505" fmla="*/ 756955 h 1441162"/>
                  <a:gd name="connsiteX3506" fmla="*/ 312230 w 744811"/>
                  <a:gd name="connsiteY3506" fmla="*/ 756955 h 1441162"/>
                  <a:gd name="connsiteX3507" fmla="*/ 313470 w 744811"/>
                  <a:gd name="connsiteY3507" fmla="*/ 754338 h 1441162"/>
                  <a:gd name="connsiteX3508" fmla="*/ 316364 w 744811"/>
                  <a:gd name="connsiteY3508" fmla="*/ 754338 h 1441162"/>
                  <a:gd name="connsiteX3509" fmla="*/ 316364 w 744811"/>
                  <a:gd name="connsiteY3509" fmla="*/ 754337 h 1441162"/>
                  <a:gd name="connsiteX3510" fmla="*/ 605399 w 744811"/>
                  <a:gd name="connsiteY3510" fmla="*/ 754016 h 1441162"/>
                  <a:gd name="connsiteX3511" fmla="*/ 603953 w 744811"/>
                  <a:gd name="connsiteY3511" fmla="*/ 766233 h 1441162"/>
                  <a:gd name="connsiteX3512" fmla="*/ 603953 w 744811"/>
                  <a:gd name="connsiteY3512" fmla="*/ 766233 h 1441162"/>
                  <a:gd name="connsiteX3513" fmla="*/ 605399 w 744811"/>
                  <a:gd name="connsiteY3513" fmla="*/ 754017 h 1441162"/>
                  <a:gd name="connsiteX3514" fmla="*/ 608293 w 744811"/>
                  <a:gd name="connsiteY3514" fmla="*/ 764706 h 1441162"/>
                  <a:gd name="connsiteX3515" fmla="*/ 608293 w 744811"/>
                  <a:gd name="connsiteY3515" fmla="*/ 764706 h 1441162"/>
                  <a:gd name="connsiteX3516" fmla="*/ 665644 w 744811"/>
                  <a:gd name="connsiteY3516" fmla="*/ 753741 h 1441162"/>
                  <a:gd name="connsiteX3517" fmla="*/ 665644 w 744811"/>
                  <a:gd name="connsiteY3517" fmla="*/ 753742 h 1441162"/>
                  <a:gd name="connsiteX3518" fmla="*/ 669463 w 744811"/>
                  <a:gd name="connsiteY3518" fmla="*/ 758723 h 1441162"/>
                  <a:gd name="connsiteX3519" fmla="*/ 672533 w 744811"/>
                  <a:gd name="connsiteY3519" fmla="*/ 772424 h 1441162"/>
                  <a:gd name="connsiteX3520" fmla="*/ 675603 w 744811"/>
                  <a:gd name="connsiteY3520" fmla="*/ 775469 h 1441162"/>
                  <a:gd name="connsiteX3521" fmla="*/ 680207 w 744811"/>
                  <a:gd name="connsiteY3521" fmla="*/ 786126 h 1441162"/>
                  <a:gd name="connsiteX3522" fmla="*/ 684812 w 744811"/>
                  <a:gd name="connsiteY3522" fmla="*/ 786126 h 1441162"/>
                  <a:gd name="connsiteX3523" fmla="*/ 694022 w 744811"/>
                  <a:gd name="connsiteY3523" fmla="*/ 805917 h 1441162"/>
                  <a:gd name="connsiteX3524" fmla="*/ 700162 w 744811"/>
                  <a:gd name="connsiteY3524" fmla="*/ 816573 h 1441162"/>
                  <a:gd name="connsiteX3525" fmla="*/ 701697 w 744811"/>
                  <a:gd name="connsiteY3525" fmla="*/ 804394 h 1441162"/>
                  <a:gd name="connsiteX3526" fmla="*/ 701697 w 744811"/>
                  <a:gd name="connsiteY3526" fmla="*/ 804393 h 1441162"/>
                  <a:gd name="connsiteX3527" fmla="*/ 700162 w 744811"/>
                  <a:gd name="connsiteY3527" fmla="*/ 816572 h 1441162"/>
                  <a:gd name="connsiteX3528" fmla="*/ 694022 w 744811"/>
                  <a:gd name="connsiteY3528" fmla="*/ 805916 h 1441162"/>
                  <a:gd name="connsiteX3529" fmla="*/ 684812 w 744811"/>
                  <a:gd name="connsiteY3529" fmla="*/ 786125 h 1441162"/>
                  <a:gd name="connsiteX3530" fmla="*/ 680207 w 744811"/>
                  <a:gd name="connsiteY3530" fmla="*/ 786125 h 1441162"/>
                  <a:gd name="connsiteX3531" fmla="*/ 675603 w 744811"/>
                  <a:gd name="connsiteY3531" fmla="*/ 775468 h 1441162"/>
                  <a:gd name="connsiteX3532" fmla="*/ 672533 w 744811"/>
                  <a:gd name="connsiteY3532" fmla="*/ 772423 h 1441162"/>
                  <a:gd name="connsiteX3533" fmla="*/ 669463 w 744811"/>
                  <a:gd name="connsiteY3533" fmla="*/ 758722 h 1441162"/>
                  <a:gd name="connsiteX3534" fmla="*/ 274214 w 744811"/>
                  <a:gd name="connsiteY3534" fmla="*/ 753308 h 1441162"/>
                  <a:gd name="connsiteX3535" fmla="*/ 268888 w 744811"/>
                  <a:gd name="connsiteY3535" fmla="*/ 769318 h 1441162"/>
                  <a:gd name="connsiteX3536" fmla="*/ 267366 w 744811"/>
                  <a:gd name="connsiteY3536" fmla="*/ 781517 h 1441162"/>
                  <a:gd name="connsiteX3537" fmla="*/ 239973 w 744811"/>
                  <a:gd name="connsiteY3537" fmla="*/ 807440 h 1441162"/>
                  <a:gd name="connsiteX3538" fmla="*/ 234997 w 744811"/>
                  <a:gd name="connsiteY3538" fmla="*/ 817414 h 1441162"/>
                  <a:gd name="connsiteX3539" fmla="*/ 234997 w 744811"/>
                  <a:gd name="connsiteY3539" fmla="*/ 817415 h 1441162"/>
                  <a:gd name="connsiteX3540" fmla="*/ 234878 w 744811"/>
                  <a:gd name="connsiteY3540" fmla="*/ 818630 h 1441162"/>
                  <a:gd name="connsiteX3541" fmla="*/ 234837 w 744811"/>
                  <a:gd name="connsiteY3541" fmla="*/ 817734 h 1441162"/>
                  <a:gd name="connsiteX3542" fmla="*/ 234878 w 744811"/>
                  <a:gd name="connsiteY3542" fmla="*/ 818631 h 1441162"/>
                  <a:gd name="connsiteX3543" fmla="*/ 234997 w 744811"/>
                  <a:gd name="connsiteY3543" fmla="*/ 817415 h 1441162"/>
                  <a:gd name="connsiteX3544" fmla="*/ 239973 w 744811"/>
                  <a:gd name="connsiteY3544" fmla="*/ 807441 h 1441162"/>
                  <a:gd name="connsiteX3545" fmla="*/ 267366 w 744811"/>
                  <a:gd name="connsiteY3545" fmla="*/ 781518 h 1441162"/>
                  <a:gd name="connsiteX3546" fmla="*/ 268888 w 744811"/>
                  <a:gd name="connsiteY3546" fmla="*/ 769319 h 1441162"/>
                  <a:gd name="connsiteX3547" fmla="*/ 274214 w 744811"/>
                  <a:gd name="connsiteY3547" fmla="*/ 753308 h 1441162"/>
                  <a:gd name="connsiteX3548" fmla="*/ 284049 w 744811"/>
                  <a:gd name="connsiteY3548" fmla="*/ 752646 h 1441162"/>
                  <a:gd name="connsiteX3549" fmla="*/ 282905 w 744811"/>
                  <a:gd name="connsiteY3549" fmla="*/ 755695 h 1441162"/>
                  <a:gd name="connsiteX3550" fmla="*/ 282905 w 744811"/>
                  <a:gd name="connsiteY3550" fmla="*/ 755696 h 1441162"/>
                  <a:gd name="connsiteX3551" fmla="*/ 284050 w 744811"/>
                  <a:gd name="connsiteY3551" fmla="*/ 752647 h 1441162"/>
                  <a:gd name="connsiteX3552" fmla="*/ 319525 w 744811"/>
                  <a:gd name="connsiteY3552" fmla="*/ 751121 h 1441162"/>
                  <a:gd name="connsiteX3553" fmla="*/ 319524 w 744811"/>
                  <a:gd name="connsiteY3553" fmla="*/ 751122 h 1441162"/>
                  <a:gd name="connsiteX3554" fmla="*/ 322576 w 744811"/>
                  <a:gd name="connsiteY3554" fmla="*/ 752647 h 1441162"/>
                  <a:gd name="connsiteX3555" fmla="*/ 328677 w 744811"/>
                  <a:gd name="connsiteY3555" fmla="*/ 752647 h 1441162"/>
                  <a:gd name="connsiteX3556" fmla="*/ 328679 w 744811"/>
                  <a:gd name="connsiteY3556" fmla="*/ 752646 h 1441162"/>
                  <a:gd name="connsiteX3557" fmla="*/ 322576 w 744811"/>
                  <a:gd name="connsiteY3557" fmla="*/ 752646 h 1441162"/>
                  <a:gd name="connsiteX3558" fmla="*/ 578071 w 744811"/>
                  <a:gd name="connsiteY3558" fmla="*/ 750801 h 1441162"/>
                  <a:gd name="connsiteX3559" fmla="*/ 578073 w 744811"/>
                  <a:gd name="connsiteY3559" fmla="*/ 750803 h 1441162"/>
                  <a:gd name="connsiteX3560" fmla="*/ 588358 w 744811"/>
                  <a:gd name="connsiteY3560" fmla="*/ 753888 h 1441162"/>
                  <a:gd name="connsiteX3561" fmla="*/ 588360 w 744811"/>
                  <a:gd name="connsiteY3561" fmla="*/ 753887 h 1441162"/>
                  <a:gd name="connsiteX3562" fmla="*/ 578071 w 744811"/>
                  <a:gd name="connsiteY3562" fmla="*/ 750801 h 1441162"/>
                  <a:gd name="connsiteX3563" fmla="*/ 85522 w 744811"/>
                  <a:gd name="connsiteY3563" fmla="*/ 750801 h 1441162"/>
                  <a:gd name="connsiteX3564" fmla="*/ 82467 w 744811"/>
                  <a:gd name="connsiteY3564" fmla="*/ 753887 h 1441162"/>
                  <a:gd name="connsiteX3565" fmla="*/ 73304 w 744811"/>
                  <a:gd name="connsiteY3565" fmla="*/ 780122 h 1441162"/>
                  <a:gd name="connsiteX3566" fmla="*/ 73305 w 744811"/>
                  <a:gd name="connsiteY3566" fmla="*/ 780122 h 1441162"/>
                  <a:gd name="connsiteX3567" fmla="*/ 82467 w 744811"/>
                  <a:gd name="connsiteY3567" fmla="*/ 753888 h 1441162"/>
                  <a:gd name="connsiteX3568" fmla="*/ 85522 w 744811"/>
                  <a:gd name="connsiteY3568" fmla="*/ 750802 h 1441162"/>
                  <a:gd name="connsiteX3569" fmla="*/ 91630 w 744811"/>
                  <a:gd name="connsiteY3569" fmla="*/ 752345 h 1441162"/>
                  <a:gd name="connsiteX3570" fmla="*/ 94685 w 744811"/>
                  <a:gd name="connsiteY3570" fmla="*/ 750802 h 1441162"/>
                  <a:gd name="connsiteX3571" fmla="*/ 97739 w 744811"/>
                  <a:gd name="connsiteY3571" fmla="*/ 761605 h 1441162"/>
                  <a:gd name="connsiteX3572" fmla="*/ 97739 w 744811"/>
                  <a:gd name="connsiteY3572" fmla="*/ 761604 h 1441162"/>
                  <a:gd name="connsiteX3573" fmla="*/ 94685 w 744811"/>
                  <a:gd name="connsiteY3573" fmla="*/ 750801 h 1441162"/>
                  <a:gd name="connsiteX3574" fmla="*/ 91630 w 744811"/>
                  <a:gd name="connsiteY3574" fmla="*/ 752344 h 1441162"/>
                  <a:gd name="connsiteX3575" fmla="*/ 85522 w 744811"/>
                  <a:gd name="connsiteY3575" fmla="*/ 750801 h 1441162"/>
                  <a:gd name="connsiteX3576" fmla="*/ 282905 w 744811"/>
                  <a:gd name="connsiteY3576" fmla="*/ 749596 h 1441162"/>
                  <a:gd name="connsiteX3577" fmla="*/ 282906 w 744811"/>
                  <a:gd name="connsiteY3577" fmla="*/ 749597 h 1441162"/>
                  <a:gd name="connsiteX3578" fmla="*/ 289008 w 744811"/>
                  <a:gd name="connsiteY3578" fmla="*/ 752647 h 1441162"/>
                  <a:gd name="connsiteX3579" fmla="*/ 290534 w 744811"/>
                  <a:gd name="connsiteY3579" fmla="*/ 749597 h 1441162"/>
                  <a:gd name="connsiteX3580" fmla="*/ 290534 w 744811"/>
                  <a:gd name="connsiteY3580" fmla="*/ 749597 h 1441162"/>
                  <a:gd name="connsiteX3581" fmla="*/ 289008 w 744811"/>
                  <a:gd name="connsiteY3581" fmla="*/ 752646 h 1441162"/>
                  <a:gd name="connsiteX3582" fmla="*/ 282905 w 744811"/>
                  <a:gd name="connsiteY3582" fmla="*/ 749596 h 1441162"/>
                  <a:gd name="connsiteX3583" fmla="*/ 639020 w 744811"/>
                  <a:gd name="connsiteY3583" fmla="*/ 745083 h 1441162"/>
                  <a:gd name="connsiteX3584" fmla="*/ 639021 w 744811"/>
                  <a:gd name="connsiteY3584" fmla="*/ 745085 h 1441162"/>
                  <a:gd name="connsiteX3585" fmla="*/ 642051 w 744811"/>
                  <a:gd name="connsiteY3585" fmla="*/ 749620 h 1441162"/>
                  <a:gd name="connsiteX3586" fmla="*/ 647925 w 744811"/>
                  <a:gd name="connsiteY3586" fmla="*/ 769464 h 1441162"/>
                  <a:gd name="connsiteX3587" fmla="*/ 650376 w 744811"/>
                  <a:gd name="connsiteY3587" fmla="*/ 780320 h 1441162"/>
                  <a:gd name="connsiteX3588" fmla="*/ 650475 w 744811"/>
                  <a:gd name="connsiteY3588" fmla="*/ 780260 h 1441162"/>
                  <a:gd name="connsiteX3589" fmla="*/ 652790 w 744811"/>
                  <a:gd name="connsiteY3589" fmla="*/ 780059 h 1441162"/>
                  <a:gd name="connsiteX3590" fmla="*/ 653441 w 744811"/>
                  <a:gd name="connsiteY3590" fmla="*/ 784579 h 1441162"/>
                  <a:gd name="connsiteX3591" fmla="*/ 653441 w 744811"/>
                  <a:gd name="connsiteY3591" fmla="*/ 784579 h 1441162"/>
                  <a:gd name="connsiteX3592" fmla="*/ 652790 w 744811"/>
                  <a:gd name="connsiteY3592" fmla="*/ 780058 h 1441162"/>
                  <a:gd name="connsiteX3593" fmla="*/ 650475 w 744811"/>
                  <a:gd name="connsiteY3593" fmla="*/ 780259 h 1441162"/>
                  <a:gd name="connsiteX3594" fmla="*/ 650376 w 744811"/>
                  <a:gd name="connsiteY3594" fmla="*/ 780319 h 1441162"/>
                  <a:gd name="connsiteX3595" fmla="*/ 647925 w 744811"/>
                  <a:gd name="connsiteY3595" fmla="*/ 769463 h 1441162"/>
                  <a:gd name="connsiteX3596" fmla="*/ 642051 w 744811"/>
                  <a:gd name="connsiteY3596" fmla="*/ 749619 h 1441162"/>
                  <a:gd name="connsiteX3597" fmla="*/ 298164 w 744811"/>
                  <a:gd name="connsiteY3597" fmla="*/ 745023 h 1441162"/>
                  <a:gd name="connsiteX3598" fmla="*/ 298163 w 744811"/>
                  <a:gd name="connsiteY3598" fmla="*/ 745024 h 1441162"/>
                  <a:gd name="connsiteX3599" fmla="*/ 301215 w 744811"/>
                  <a:gd name="connsiteY3599" fmla="*/ 746548 h 1441162"/>
                  <a:gd name="connsiteX3600" fmla="*/ 310370 w 744811"/>
                  <a:gd name="connsiteY3600" fmla="*/ 749597 h 1441162"/>
                  <a:gd name="connsiteX3601" fmla="*/ 315710 w 744811"/>
                  <a:gd name="connsiteY3601" fmla="*/ 747120 h 1441162"/>
                  <a:gd name="connsiteX3602" fmla="*/ 321050 w 744811"/>
                  <a:gd name="connsiteY3602" fmla="*/ 748073 h 1441162"/>
                  <a:gd name="connsiteX3603" fmla="*/ 321050 w 744811"/>
                  <a:gd name="connsiteY3603" fmla="*/ 748072 h 1441162"/>
                  <a:gd name="connsiteX3604" fmla="*/ 310370 w 744811"/>
                  <a:gd name="connsiteY3604" fmla="*/ 749596 h 1441162"/>
                  <a:gd name="connsiteX3605" fmla="*/ 301215 w 744811"/>
                  <a:gd name="connsiteY3605" fmla="*/ 746547 h 1441162"/>
                  <a:gd name="connsiteX3606" fmla="*/ 284431 w 744811"/>
                  <a:gd name="connsiteY3606" fmla="*/ 745023 h 1441162"/>
                  <a:gd name="connsiteX3607" fmla="*/ 284431 w 744811"/>
                  <a:gd name="connsiteY3607" fmla="*/ 745024 h 1441162"/>
                  <a:gd name="connsiteX3608" fmla="*/ 289007 w 744811"/>
                  <a:gd name="connsiteY3608" fmla="*/ 745024 h 1441162"/>
                  <a:gd name="connsiteX3609" fmla="*/ 289008 w 744811"/>
                  <a:gd name="connsiteY3609" fmla="*/ 745023 h 1441162"/>
                  <a:gd name="connsiteX3610" fmla="*/ 284431 w 744811"/>
                  <a:gd name="connsiteY3610" fmla="*/ 745023 h 1441162"/>
                  <a:gd name="connsiteX3611" fmla="*/ 408315 w 744811"/>
                  <a:gd name="connsiteY3611" fmla="*/ 744713 h 1441162"/>
                  <a:gd name="connsiteX3612" fmla="*/ 399141 w 744811"/>
                  <a:gd name="connsiteY3612" fmla="*/ 750800 h 1441162"/>
                  <a:gd name="connsiteX3613" fmla="*/ 397614 w 744811"/>
                  <a:gd name="connsiteY3613" fmla="*/ 749279 h 1441162"/>
                  <a:gd name="connsiteX3614" fmla="*/ 397613 w 744811"/>
                  <a:gd name="connsiteY3614" fmla="*/ 749279 h 1441162"/>
                  <a:gd name="connsiteX3615" fmla="*/ 399141 w 744811"/>
                  <a:gd name="connsiteY3615" fmla="*/ 750801 h 1441162"/>
                  <a:gd name="connsiteX3616" fmla="*/ 408315 w 744811"/>
                  <a:gd name="connsiteY3616" fmla="*/ 744714 h 1441162"/>
                  <a:gd name="connsiteX3617" fmla="*/ 76887 w 744811"/>
                  <a:gd name="connsiteY3617" fmla="*/ 743727 h 1441162"/>
                  <a:gd name="connsiteX3618" fmla="*/ 67517 w 744811"/>
                  <a:gd name="connsiteY3618" fmla="*/ 769448 h 1441162"/>
                  <a:gd name="connsiteX3619" fmla="*/ 67518 w 744811"/>
                  <a:gd name="connsiteY3619" fmla="*/ 769446 h 1441162"/>
                  <a:gd name="connsiteX3620" fmla="*/ 76887 w 744811"/>
                  <a:gd name="connsiteY3620" fmla="*/ 743728 h 1441162"/>
                  <a:gd name="connsiteX3621" fmla="*/ 78448 w 744811"/>
                  <a:gd name="connsiteY3621" fmla="*/ 745241 h 1441162"/>
                  <a:gd name="connsiteX3622" fmla="*/ 78448 w 744811"/>
                  <a:gd name="connsiteY3622" fmla="*/ 745240 h 1441162"/>
                  <a:gd name="connsiteX3623" fmla="*/ 295112 w 744811"/>
                  <a:gd name="connsiteY3623" fmla="*/ 743499 h 1441162"/>
                  <a:gd name="connsiteX3624" fmla="*/ 295111 w 744811"/>
                  <a:gd name="connsiteY3624" fmla="*/ 743500 h 1441162"/>
                  <a:gd name="connsiteX3625" fmla="*/ 290534 w 744811"/>
                  <a:gd name="connsiteY3625" fmla="*/ 748072 h 1441162"/>
                  <a:gd name="connsiteX3626" fmla="*/ 287484 w 744811"/>
                  <a:gd name="connsiteY3626" fmla="*/ 746548 h 1441162"/>
                  <a:gd name="connsiteX3627" fmla="*/ 287483 w 744811"/>
                  <a:gd name="connsiteY3627" fmla="*/ 746548 h 1441162"/>
                  <a:gd name="connsiteX3628" fmla="*/ 290534 w 744811"/>
                  <a:gd name="connsiteY3628" fmla="*/ 748073 h 1441162"/>
                  <a:gd name="connsiteX3629" fmla="*/ 295112 w 744811"/>
                  <a:gd name="connsiteY3629" fmla="*/ 743499 h 1441162"/>
                  <a:gd name="connsiteX3630" fmla="*/ 629980 w 744811"/>
                  <a:gd name="connsiteY3630" fmla="*/ 742042 h 1441162"/>
                  <a:gd name="connsiteX3631" fmla="*/ 623901 w 744811"/>
                  <a:gd name="connsiteY3631" fmla="*/ 745101 h 1441162"/>
                  <a:gd name="connsiteX3632" fmla="*/ 614781 w 744811"/>
                  <a:gd name="connsiteY3632" fmla="*/ 743571 h 1441162"/>
                  <a:gd name="connsiteX3633" fmla="*/ 610222 w 744811"/>
                  <a:gd name="connsiteY3633" fmla="*/ 754276 h 1441162"/>
                  <a:gd name="connsiteX3634" fmla="*/ 610222 w 744811"/>
                  <a:gd name="connsiteY3634" fmla="*/ 754277 h 1441162"/>
                  <a:gd name="connsiteX3635" fmla="*/ 614781 w 744811"/>
                  <a:gd name="connsiteY3635" fmla="*/ 743572 h 1441162"/>
                  <a:gd name="connsiteX3636" fmla="*/ 623901 w 744811"/>
                  <a:gd name="connsiteY3636" fmla="*/ 745102 h 1441162"/>
                  <a:gd name="connsiteX3637" fmla="*/ 629980 w 744811"/>
                  <a:gd name="connsiteY3637" fmla="*/ 742043 h 1441162"/>
                  <a:gd name="connsiteX3638" fmla="*/ 640619 w 744811"/>
                  <a:gd name="connsiteY3638" fmla="*/ 766512 h 1441162"/>
                  <a:gd name="connsiteX3639" fmla="*/ 641189 w 744811"/>
                  <a:gd name="connsiteY3639" fmla="*/ 772629 h 1441162"/>
                  <a:gd name="connsiteX3640" fmla="*/ 641189 w 744811"/>
                  <a:gd name="connsiteY3640" fmla="*/ 772628 h 1441162"/>
                  <a:gd name="connsiteX3641" fmla="*/ 640619 w 744811"/>
                  <a:gd name="connsiteY3641" fmla="*/ 766511 h 1441162"/>
                  <a:gd name="connsiteX3642" fmla="*/ 629980 w 744811"/>
                  <a:gd name="connsiteY3642" fmla="*/ 742042 h 1441162"/>
                  <a:gd name="connsiteX3643" fmla="*/ 383854 w 744811"/>
                  <a:gd name="connsiteY3643" fmla="*/ 741670 h 1441162"/>
                  <a:gd name="connsiteX3644" fmla="*/ 383852 w 744811"/>
                  <a:gd name="connsiteY3644" fmla="*/ 741670 h 1441162"/>
                  <a:gd name="connsiteX3645" fmla="*/ 393026 w 744811"/>
                  <a:gd name="connsiteY3645" fmla="*/ 743192 h 1441162"/>
                  <a:gd name="connsiteX3646" fmla="*/ 397613 w 744811"/>
                  <a:gd name="connsiteY3646" fmla="*/ 743192 h 1441162"/>
                  <a:gd name="connsiteX3647" fmla="*/ 400670 w 744811"/>
                  <a:gd name="connsiteY3647" fmla="*/ 747757 h 1441162"/>
                  <a:gd name="connsiteX3648" fmla="*/ 400670 w 744811"/>
                  <a:gd name="connsiteY3648" fmla="*/ 747756 h 1441162"/>
                  <a:gd name="connsiteX3649" fmla="*/ 397613 w 744811"/>
                  <a:gd name="connsiteY3649" fmla="*/ 743191 h 1441162"/>
                  <a:gd name="connsiteX3650" fmla="*/ 393026 w 744811"/>
                  <a:gd name="connsiteY3650" fmla="*/ 743191 h 1441162"/>
                  <a:gd name="connsiteX3651" fmla="*/ 601059 w 744811"/>
                  <a:gd name="connsiteY3651" fmla="*/ 740613 h 1441162"/>
                  <a:gd name="connsiteX3652" fmla="*/ 599532 w 744811"/>
                  <a:gd name="connsiteY3652" fmla="*/ 755945 h 1441162"/>
                  <a:gd name="connsiteX3653" fmla="*/ 599532 w 744811"/>
                  <a:gd name="connsiteY3653" fmla="*/ 755945 h 1441162"/>
                  <a:gd name="connsiteX3654" fmla="*/ 289008 w 744811"/>
                  <a:gd name="connsiteY3654" fmla="*/ 737400 h 1441162"/>
                  <a:gd name="connsiteX3655" fmla="*/ 282905 w 744811"/>
                  <a:gd name="connsiteY3655" fmla="*/ 740449 h 1441162"/>
                  <a:gd name="connsiteX3656" fmla="*/ 282906 w 744811"/>
                  <a:gd name="connsiteY3656" fmla="*/ 740449 h 1441162"/>
                  <a:gd name="connsiteX3657" fmla="*/ 284813 w 744811"/>
                  <a:gd name="connsiteY3657" fmla="*/ 737782 h 1441162"/>
                  <a:gd name="connsiteX3658" fmla="*/ 289008 w 744811"/>
                  <a:gd name="connsiteY3658" fmla="*/ 737401 h 1441162"/>
                  <a:gd name="connsiteX3659" fmla="*/ 290534 w 744811"/>
                  <a:gd name="connsiteY3659" fmla="*/ 740450 h 1441162"/>
                  <a:gd name="connsiteX3660" fmla="*/ 299689 w 744811"/>
                  <a:gd name="connsiteY3660" fmla="*/ 741975 h 1441162"/>
                  <a:gd name="connsiteX3661" fmla="*/ 299689 w 744811"/>
                  <a:gd name="connsiteY3661" fmla="*/ 741974 h 1441162"/>
                  <a:gd name="connsiteX3662" fmla="*/ 290534 w 744811"/>
                  <a:gd name="connsiteY3662" fmla="*/ 740449 h 1441162"/>
                  <a:gd name="connsiteX3663" fmla="*/ 289008 w 744811"/>
                  <a:gd name="connsiteY3663" fmla="*/ 737400 h 1441162"/>
                  <a:gd name="connsiteX3664" fmla="*/ 347157 w 744811"/>
                  <a:gd name="connsiteY3664" fmla="*/ 737104 h 1441162"/>
                  <a:gd name="connsiteX3665" fmla="*/ 344099 w 744811"/>
                  <a:gd name="connsiteY3665" fmla="*/ 749278 h 1441162"/>
                  <a:gd name="connsiteX3666" fmla="*/ 343144 w 744811"/>
                  <a:gd name="connsiteY3666" fmla="*/ 740719 h 1441162"/>
                  <a:gd name="connsiteX3667" fmla="*/ 344099 w 744811"/>
                  <a:gd name="connsiteY3667" fmla="*/ 749279 h 1441162"/>
                  <a:gd name="connsiteX3668" fmla="*/ 347157 w 744811"/>
                  <a:gd name="connsiteY3668" fmla="*/ 737105 h 1441162"/>
                  <a:gd name="connsiteX3669" fmla="*/ 353273 w 744811"/>
                  <a:gd name="connsiteY3669" fmla="*/ 737105 h 1441162"/>
                  <a:gd name="connsiteX3670" fmla="*/ 356331 w 744811"/>
                  <a:gd name="connsiteY3670" fmla="*/ 741670 h 1441162"/>
                  <a:gd name="connsiteX3671" fmla="*/ 359389 w 744811"/>
                  <a:gd name="connsiteY3671" fmla="*/ 740148 h 1441162"/>
                  <a:gd name="connsiteX3672" fmla="*/ 359388 w 744811"/>
                  <a:gd name="connsiteY3672" fmla="*/ 740148 h 1441162"/>
                  <a:gd name="connsiteX3673" fmla="*/ 356331 w 744811"/>
                  <a:gd name="connsiteY3673" fmla="*/ 741669 h 1441162"/>
                  <a:gd name="connsiteX3674" fmla="*/ 353273 w 744811"/>
                  <a:gd name="connsiteY3674" fmla="*/ 737104 h 1441162"/>
                  <a:gd name="connsiteX3675" fmla="*/ 347157 w 744811"/>
                  <a:gd name="connsiteY3675" fmla="*/ 737104 h 1441162"/>
                  <a:gd name="connsiteX3676" fmla="*/ 563019 w 744811"/>
                  <a:gd name="connsiteY3676" fmla="*/ 734891 h 1441162"/>
                  <a:gd name="connsiteX3677" fmla="*/ 563019 w 744811"/>
                  <a:gd name="connsiteY3677" fmla="*/ 734891 h 1441162"/>
                  <a:gd name="connsiteX3678" fmla="*/ 565380 w 744811"/>
                  <a:gd name="connsiteY3678" fmla="*/ 737387 h 1441162"/>
                  <a:gd name="connsiteX3679" fmla="*/ 568425 w 744811"/>
                  <a:gd name="connsiteY3679" fmla="*/ 745013 h 1441162"/>
                  <a:gd name="connsiteX3680" fmla="*/ 568426 w 744811"/>
                  <a:gd name="connsiteY3680" fmla="*/ 745014 h 1441162"/>
                  <a:gd name="connsiteX3681" fmla="*/ 565380 w 744811"/>
                  <a:gd name="connsiteY3681" fmla="*/ 737386 h 1441162"/>
                  <a:gd name="connsiteX3682" fmla="*/ 357517 w 744811"/>
                  <a:gd name="connsiteY3682" fmla="*/ 734403 h 1441162"/>
                  <a:gd name="connsiteX3683" fmla="*/ 357517 w 744811"/>
                  <a:gd name="connsiteY3683" fmla="*/ 734404 h 1441162"/>
                  <a:gd name="connsiteX3684" fmla="*/ 360732 w 744811"/>
                  <a:gd name="connsiteY3684" fmla="*/ 734404 h 1441162"/>
                  <a:gd name="connsiteX3685" fmla="*/ 360730 w 744811"/>
                  <a:gd name="connsiteY3685" fmla="*/ 734403 h 1441162"/>
                  <a:gd name="connsiteX3686" fmla="*/ 362447 w 744811"/>
                  <a:gd name="connsiteY3686" fmla="*/ 734060 h 1441162"/>
                  <a:gd name="connsiteX3687" fmla="*/ 362447 w 744811"/>
                  <a:gd name="connsiteY3687" fmla="*/ 734061 h 1441162"/>
                  <a:gd name="connsiteX3688" fmla="*/ 368562 w 744811"/>
                  <a:gd name="connsiteY3688" fmla="*/ 734061 h 1441162"/>
                  <a:gd name="connsiteX3689" fmla="*/ 368560 w 744811"/>
                  <a:gd name="connsiteY3689" fmla="*/ 734060 h 1441162"/>
                  <a:gd name="connsiteX3690" fmla="*/ 363212 w 744811"/>
                  <a:gd name="connsiteY3690" fmla="*/ 734060 h 1441162"/>
                  <a:gd name="connsiteX3691" fmla="*/ 596478 w 744811"/>
                  <a:gd name="connsiteY3691" fmla="*/ 732946 h 1441162"/>
                  <a:gd name="connsiteX3692" fmla="*/ 593423 w 744811"/>
                  <a:gd name="connsiteY3692" fmla="*/ 740612 h 1441162"/>
                  <a:gd name="connsiteX3693" fmla="*/ 593423 w 744811"/>
                  <a:gd name="connsiteY3693" fmla="*/ 740613 h 1441162"/>
                  <a:gd name="connsiteX3694" fmla="*/ 596478 w 744811"/>
                  <a:gd name="connsiteY3694" fmla="*/ 732946 h 1441162"/>
                  <a:gd name="connsiteX3695" fmla="*/ 373149 w 744811"/>
                  <a:gd name="connsiteY3695" fmla="*/ 732538 h 1441162"/>
                  <a:gd name="connsiteX3696" fmla="*/ 373149 w 744811"/>
                  <a:gd name="connsiteY3696" fmla="*/ 732539 h 1441162"/>
                  <a:gd name="connsiteX3697" fmla="*/ 379265 w 744811"/>
                  <a:gd name="connsiteY3697" fmla="*/ 740148 h 1441162"/>
                  <a:gd name="connsiteX3698" fmla="*/ 380794 w 744811"/>
                  <a:gd name="connsiteY3698" fmla="*/ 738626 h 1441162"/>
                  <a:gd name="connsiteX3699" fmla="*/ 385572 w 744811"/>
                  <a:gd name="connsiteY3699" fmla="*/ 736534 h 1441162"/>
                  <a:gd name="connsiteX3700" fmla="*/ 390391 w 744811"/>
                  <a:gd name="connsiteY3700" fmla="*/ 735760 h 1441162"/>
                  <a:gd name="connsiteX3701" fmla="*/ 390418 w 744811"/>
                  <a:gd name="connsiteY3701" fmla="*/ 735810 h 1441162"/>
                  <a:gd name="connsiteX3702" fmla="*/ 391168 w 744811"/>
                  <a:gd name="connsiteY3702" fmla="*/ 736012 h 1441162"/>
                  <a:gd name="connsiteX3703" fmla="*/ 391518 w 744811"/>
                  <a:gd name="connsiteY3703" fmla="*/ 735977 h 1441162"/>
                  <a:gd name="connsiteX3704" fmla="*/ 391688 w 744811"/>
                  <a:gd name="connsiteY3704" fmla="*/ 739197 h 1441162"/>
                  <a:gd name="connsiteX3705" fmla="*/ 393026 w 744811"/>
                  <a:gd name="connsiteY3705" fmla="*/ 741669 h 1441162"/>
                  <a:gd name="connsiteX3706" fmla="*/ 393026 w 744811"/>
                  <a:gd name="connsiteY3706" fmla="*/ 741669 h 1441162"/>
                  <a:gd name="connsiteX3707" fmla="*/ 391688 w 744811"/>
                  <a:gd name="connsiteY3707" fmla="*/ 739196 h 1441162"/>
                  <a:gd name="connsiteX3708" fmla="*/ 391518 w 744811"/>
                  <a:gd name="connsiteY3708" fmla="*/ 735976 h 1441162"/>
                  <a:gd name="connsiteX3709" fmla="*/ 391168 w 744811"/>
                  <a:gd name="connsiteY3709" fmla="*/ 736011 h 1441162"/>
                  <a:gd name="connsiteX3710" fmla="*/ 390418 w 744811"/>
                  <a:gd name="connsiteY3710" fmla="*/ 735809 h 1441162"/>
                  <a:gd name="connsiteX3711" fmla="*/ 390391 w 744811"/>
                  <a:gd name="connsiteY3711" fmla="*/ 735759 h 1441162"/>
                  <a:gd name="connsiteX3712" fmla="*/ 385572 w 744811"/>
                  <a:gd name="connsiteY3712" fmla="*/ 736533 h 1441162"/>
                  <a:gd name="connsiteX3713" fmla="*/ 380794 w 744811"/>
                  <a:gd name="connsiteY3713" fmla="*/ 738625 h 1441162"/>
                  <a:gd name="connsiteX3714" fmla="*/ 379265 w 744811"/>
                  <a:gd name="connsiteY3714" fmla="*/ 740147 h 1441162"/>
                  <a:gd name="connsiteX3715" fmla="*/ 373149 w 744811"/>
                  <a:gd name="connsiteY3715" fmla="*/ 732538 h 1441162"/>
                  <a:gd name="connsiteX3716" fmla="*/ 273750 w 744811"/>
                  <a:gd name="connsiteY3716" fmla="*/ 731303 h 1441162"/>
                  <a:gd name="connsiteX3717" fmla="*/ 273750 w 744811"/>
                  <a:gd name="connsiteY3717" fmla="*/ 731303 h 1441162"/>
                  <a:gd name="connsiteX3718" fmla="*/ 278328 w 744811"/>
                  <a:gd name="connsiteY3718" fmla="*/ 747311 h 1441162"/>
                  <a:gd name="connsiteX3719" fmla="*/ 278328 w 744811"/>
                  <a:gd name="connsiteY3719" fmla="*/ 763318 h 1441162"/>
                  <a:gd name="connsiteX3720" fmla="*/ 278328 w 744811"/>
                  <a:gd name="connsiteY3720" fmla="*/ 747310 h 1441162"/>
                  <a:gd name="connsiteX3721" fmla="*/ 359007 w 744811"/>
                  <a:gd name="connsiteY3721" fmla="*/ 730065 h 1441162"/>
                  <a:gd name="connsiteX3722" fmla="*/ 357860 w 744811"/>
                  <a:gd name="connsiteY3722" fmla="*/ 731016 h 1441162"/>
                  <a:gd name="connsiteX3723" fmla="*/ 353273 w 744811"/>
                  <a:gd name="connsiteY3723" fmla="*/ 732538 h 1441162"/>
                  <a:gd name="connsiteX3724" fmla="*/ 353273 w 744811"/>
                  <a:gd name="connsiteY3724" fmla="*/ 732539 h 1441162"/>
                  <a:gd name="connsiteX3725" fmla="*/ 357860 w 744811"/>
                  <a:gd name="connsiteY3725" fmla="*/ 731017 h 1441162"/>
                  <a:gd name="connsiteX3726" fmla="*/ 359007 w 744811"/>
                  <a:gd name="connsiteY3726" fmla="*/ 730066 h 1441162"/>
                  <a:gd name="connsiteX3727" fmla="*/ 357860 w 744811"/>
                  <a:gd name="connsiteY3727" fmla="*/ 727973 h 1441162"/>
                  <a:gd name="connsiteX3728" fmla="*/ 357861 w 744811"/>
                  <a:gd name="connsiteY3728" fmla="*/ 727974 h 1441162"/>
                  <a:gd name="connsiteX3729" fmla="*/ 360918 w 744811"/>
                  <a:gd name="connsiteY3729" fmla="*/ 727974 h 1441162"/>
                  <a:gd name="connsiteX3730" fmla="*/ 363976 w 744811"/>
                  <a:gd name="connsiteY3730" fmla="*/ 729495 h 1441162"/>
                  <a:gd name="connsiteX3731" fmla="*/ 363976 w 744811"/>
                  <a:gd name="connsiteY3731" fmla="*/ 729494 h 1441162"/>
                  <a:gd name="connsiteX3732" fmla="*/ 360918 w 744811"/>
                  <a:gd name="connsiteY3732" fmla="*/ 727973 h 1441162"/>
                  <a:gd name="connsiteX3733" fmla="*/ 357860 w 744811"/>
                  <a:gd name="connsiteY3733" fmla="*/ 727973 h 1441162"/>
                  <a:gd name="connsiteX3734" fmla="*/ 98446 w 744811"/>
                  <a:gd name="connsiteY3734" fmla="*/ 726623 h 1441162"/>
                  <a:gd name="connsiteX3735" fmla="*/ 94781 w 744811"/>
                  <a:gd name="connsiteY3735" fmla="*/ 728167 h 1441162"/>
                  <a:gd name="connsiteX3736" fmla="*/ 94781 w 744811"/>
                  <a:gd name="connsiteY3736" fmla="*/ 728168 h 1441162"/>
                  <a:gd name="connsiteX3737" fmla="*/ 98446 w 744811"/>
                  <a:gd name="connsiteY3737" fmla="*/ 726624 h 1441162"/>
                  <a:gd name="connsiteX3738" fmla="*/ 100954 w 744811"/>
                  <a:gd name="connsiteY3738" fmla="*/ 729711 h 1441162"/>
                  <a:gd name="connsiteX3739" fmla="*/ 100954 w 744811"/>
                  <a:gd name="connsiteY3739" fmla="*/ 729710 h 1441162"/>
                  <a:gd name="connsiteX3740" fmla="*/ 98446 w 744811"/>
                  <a:gd name="connsiteY3740" fmla="*/ 726623 h 1441162"/>
                  <a:gd name="connsiteX3741" fmla="*/ 371620 w 744811"/>
                  <a:gd name="connsiteY3741" fmla="*/ 726451 h 1441162"/>
                  <a:gd name="connsiteX3742" fmla="*/ 365504 w 744811"/>
                  <a:gd name="connsiteY3742" fmla="*/ 729494 h 1441162"/>
                  <a:gd name="connsiteX3743" fmla="*/ 365504 w 744811"/>
                  <a:gd name="connsiteY3743" fmla="*/ 729495 h 1441162"/>
                  <a:gd name="connsiteX3744" fmla="*/ 371620 w 744811"/>
                  <a:gd name="connsiteY3744" fmla="*/ 726452 h 1441162"/>
                  <a:gd name="connsiteX3745" fmla="*/ 373149 w 744811"/>
                  <a:gd name="connsiteY3745" fmla="*/ 729495 h 1441162"/>
                  <a:gd name="connsiteX3746" fmla="*/ 373149 w 744811"/>
                  <a:gd name="connsiteY3746" fmla="*/ 729494 h 1441162"/>
                  <a:gd name="connsiteX3747" fmla="*/ 371620 w 744811"/>
                  <a:gd name="connsiteY3747" fmla="*/ 726451 h 1441162"/>
                  <a:gd name="connsiteX3748" fmla="*/ 569374 w 744811"/>
                  <a:gd name="connsiteY3748" fmla="*/ 725593 h 1441162"/>
                  <a:gd name="connsiteX3749" fmla="*/ 569375 w 744811"/>
                  <a:gd name="connsiteY3749" fmla="*/ 725595 h 1441162"/>
                  <a:gd name="connsiteX3750" fmla="*/ 578012 w 744811"/>
                  <a:gd name="connsiteY3750" fmla="*/ 731510 h 1441162"/>
                  <a:gd name="connsiteX3751" fmla="*/ 578013 w 744811"/>
                  <a:gd name="connsiteY3751" fmla="*/ 731510 h 1441162"/>
                  <a:gd name="connsiteX3752" fmla="*/ 573249 w 744811"/>
                  <a:gd name="connsiteY3752" fmla="*/ 725080 h 1441162"/>
                  <a:gd name="connsiteX3753" fmla="*/ 573252 w 744811"/>
                  <a:gd name="connsiteY3753" fmla="*/ 725083 h 1441162"/>
                  <a:gd name="connsiteX3754" fmla="*/ 574857 w 744811"/>
                  <a:gd name="connsiteY3754" fmla="*/ 726286 h 1441162"/>
                  <a:gd name="connsiteX3755" fmla="*/ 575300 w 744811"/>
                  <a:gd name="connsiteY3755" fmla="*/ 726389 h 1441162"/>
                  <a:gd name="connsiteX3756" fmla="*/ 575301 w 744811"/>
                  <a:gd name="connsiteY3756" fmla="*/ 726388 h 1441162"/>
                  <a:gd name="connsiteX3757" fmla="*/ 574857 w 744811"/>
                  <a:gd name="connsiteY3757" fmla="*/ 726285 h 1441162"/>
                  <a:gd name="connsiteX3758" fmla="*/ 573249 w 744811"/>
                  <a:gd name="connsiteY3758" fmla="*/ 725080 h 1441162"/>
                  <a:gd name="connsiteX3759" fmla="*/ 107384 w 744811"/>
                  <a:gd name="connsiteY3759" fmla="*/ 720579 h 1441162"/>
                  <a:gd name="connsiteX3760" fmla="*/ 102561 w 744811"/>
                  <a:gd name="connsiteY3760" fmla="*/ 723580 h 1441162"/>
                  <a:gd name="connsiteX3761" fmla="*/ 102562 w 744811"/>
                  <a:gd name="connsiteY3761" fmla="*/ 723581 h 1441162"/>
                  <a:gd name="connsiteX3762" fmla="*/ 103767 w 744811"/>
                  <a:gd name="connsiteY3762" fmla="*/ 721518 h 1441162"/>
                  <a:gd name="connsiteX3763" fmla="*/ 107383 w 744811"/>
                  <a:gd name="connsiteY3763" fmla="*/ 720581 h 1441162"/>
                  <a:gd name="connsiteX3764" fmla="*/ 91951 w 744811"/>
                  <a:gd name="connsiteY3764" fmla="*/ 719293 h 1441162"/>
                  <a:gd name="connsiteX3765" fmla="*/ 88865 w 744811"/>
                  <a:gd name="connsiteY3765" fmla="*/ 723794 h 1441162"/>
                  <a:gd name="connsiteX3766" fmla="*/ 84235 w 744811"/>
                  <a:gd name="connsiteY3766" fmla="*/ 732796 h 1441162"/>
                  <a:gd name="connsiteX3767" fmla="*/ 84236 w 744811"/>
                  <a:gd name="connsiteY3767" fmla="*/ 732796 h 1441162"/>
                  <a:gd name="connsiteX3768" fmla="*/ 88865 w 744811"/>
                  <a:gd name="connsiteY3768" fmla="*/ 723795 h 1441162"/>
                  <a:gd name="connsiteX3769" fmla="*/ 91951 w 744811"/>
                  <a:gd name="connsiteY3769" fmla="*/ 719295 h 1441162"/>
                  <a:gd name="connsiteX3770" fmla="*/ 587315 w 744811"/>
                  <a:gd name="connsiteY3770" fmla="*/ 716078 h 1441162"/>
                  <a:gd name="connsiteX3771" fmla="*/ 587315 w 744811"/>
                  <a:gd name="connsiteY3771" fmla="*/ 716079 h 1441162"/>
                  <a:gd name="connsiteX3772" fmla="*/ 598005 w 744811"/>
                  <a:gd name="connsiteY3772" fmla="*/ 732946 h 1441162"/>
                  <a:gd name="connsiteX3773" fmla="*/ 604686 w 744811"/>
                  <a:gd name="connsiteY3773" fmla="*/ 738313 h 1441162"/>
                  <a:gd name="connsiteX3774" fmla="*/ 609113 w 744811"/>
                  <a:gd name="connsiteY3774" fmla="*/ 742604 h 1441162"/>
                  <a:gd name="connsiteX3775" fmla="*/ 609794 w 744811"/>
                  <a:gd name="connsiteY3775" fmla="*/ 741992 h 1441162"/>
                  <a:gd name="connsiteX3776" fmla="*/ 611294 w 744811"/>
                  <a:gd name="connsiteY3776" fmla="*/ 741799 h 1441162"/>
                  <a:gd name="connsiteX3777" fmla="*/ 611294 w 744811"/>
                  <a:gd name="connsiteY3777" fmla="*/ 741798 h 1441162"/>
                  <a:gd name="connsiteX3778" fmla="*/ 609794 w 744811"/>
                  <a:gd name="connsiteY3778" fmla="*/ 741991 h 1441162"/>
                  <a:gd name="connsiteX3779" fmla="*/ 609113 w 744811"/>
                  <a:gd name="connsiteY3779" fmla="*/ 742603 h 1441162"/>
                  <a:gd name="connsiteX3780" fmla="*/ 604686 w 744811"/>
                  <a:gd name="connsiteY3780" fmla="*/ 738312 h 1441162"/>
                  <a:gd name="connsiteX3781" fmla="*/ 598005 w 744811"/>
                  <a:gd name="connsiteY3781" fmla="*/ 732945 h 1441162"/>
                  <a:gd name="connsiteX3782" fmla="*/ 587315 w 744811"/>
                  <a:gd name="connsiteY3782" fmla="*/ 716078 h 1441162"/>
                  <a:gd name="connsiteX3783" fmla="*/ 498338 w 744811"/>
                  <a:gd name="connsiteY3783" fmla="*/ 714792 h 1441162"/>
                  <a:gd name="connsiteX3784" fmla="*/ 498339 w 744811"/>
                  <a:gd name="connsiteY3784" fmla="*/ 714794 h 1441162"/>
                  <a:gd name="connsiteX3785" fmla="*/ 506053 w 744811"/>
                  <a:gd name="connsiteY3785" fmla="*/ 721865 h 1441162"/>
                  <a:gd name="connsiteX3786" fmla="*/ 506054 w 744811"/>
                  <a:gd name="connsiteY3786" fmla="*/ 721865 h 1441162"/>
                  <a:gd name="connsiteX3787" fmla="*/ 498338 w 744811"/>
                  <a:gd name="connsiteY3787" fmla="*/ 714792 h 1441162"/>
                  <a:gd name="connsiteX3788" fmla="*/ 599979 w 744811"/>
                  <a:gd name="connsiteY3788" fmla="*/ 714760 h 1441162"/>
                  <a:gd name="connsiteX3789" fmla="*/ 600087 w 744811"/>
                  <a:gd name="connsiteY3789" fmla="*/ 715181 h 1441162"/>
                  <a:gd name="connsiteX3790" fmla="*/ 605633 w 744811"/>
                  <a:gd name="connsiteY3790" fmla="*/ 722252 h 1441162"/>
                  <a:gd name="connsiteX3791" fmla="*/ 609075 w 744811"/>
                  <a:gd name="connsiteY3791" fmla="*/ 729133 h 1441162"/>
                  <a:gd name="connsiteX3792" fmla="*/ 610222 w 744811"/>
                  <a:gd name="connsiteY3792" fmla="*/ 736012 h 1441162"/>
                  <a:gd name="connsiteX3793" fmla="*/ 610222 w 744811"/>
                  <a:gd name="connsiteY3793" fmla="*/ 736012 h 1441162"/>
                  <a:gd name="connsiteX3794" fmla="*/ 605633 w 744811"/>
                  <a:gd name="connsiteY3794" fmla="*/ 722251 h 1441162"/>
                  <a:gd name="connsiteX3795" fmla="*/ 600087 w 744811"/>
                  <a:gd name="connsiteY3795" fmla="*/ 715180 h 1441162"/>
                  <a:gd name="connsiteX3796" fmla="*/ 599979 w 744811"/>
                  <a:gd name="connsiteY3796" fmla="*/ 714760 h 1441162"/>
                  <a:gd name="connsiteX3797" fmla="*/ 562768 w 744811"/>
                  <a:gd name="connsiteY3797" fmla="*/ 714504 h 1441162"/>
                  <a:gd name="connsiteX3798" fmla="*/ 565855 w 744811"/>
                  <a:gd name="connsiteY3798" fmla="*/ 729581 h 1441162"/>
                  <a:gd name="connsiteX3799" fmla="*/ 565855 w 744811"/>
                  <a:gd name="connsiteY3799" fmla="*/ 729581 h 1441162"/>
                  <a:gd name="connsiteX3800" fmla="*/ 562768 w 744811"/>
                  <a:gd name="connsiteY3800" fmla="*/ 714504 h 1441162"/>
                  <a:gd name="connsiteX3801" fmla="*/ 480012 w 744811"/>
                  <a:gd name="connsiteY3801" fmla="*/ 714363 h 1441162"/>
                  <a:gd name="connsiteX3802" fmla="*/ 480012 w 744811"/>
                  <a:gd name="connsiteY3802" fmla="*/ 714364 h 1441162"/>
                  <a:gd name="connsiteX3803" fmla="*/ 480816 w 744811"/>
                  <a:gd name="connsiteY3803" fmla="*/ 714552 h 1441162"/>
                  <a:gd name="connsiteX3804" fmla="*/ 481457 w 744811"/>
                  <a:gd name="connsiteY3804" fmla="*/ 715599 h 1441162"/>
                  <a:gd name="connsiteX3805" fmla="*/ 481457 w 744811"/>
                  <a:gd name="connsiteY3805" fmla="*/ 715598 h 1441162"/>
                  <a:gd name="connsiteX3806" fmla="*/ 480816 w 744811"/>
                  <a:gd name="connsiteY3806" fmla="*/ 714551 h 1441162"/>
                  <a:gd name="connsiteX3807" fmla="*/ 480012 w 744811"/>
                  <a:gd name="connsiteY3807" fmla="*/ 714363 h 1441162"/>
                  <a:gd name="connsiteX3808" fmla="*/ 468064 w 744811"/>
                  <a:gd name="connsiteY3808" fmla="*/ 712792 h 1441162"/>
                  <a:gd name="connsiteX3809" fmla="*/ 468115 w 744811"/>
                  <a:gd name="connsiteY3809" fmla="*/ 712863 h 1441162"/>
                  <a:gd name="connsiteX3810" fmla="*/ 468116 w 744811"/>
                  <a:gd name="connsiteY3810" fmla="*/ 712863 h 1441162"/>
                  <a:gd name="connsiteX3811" fmla="*/ 468065 w 744811"/>
                  <a:gd name="connsiteY3811" fmla="*/ 712792 h 1441162"/>
                  <a:gd name="connsiteX3812" fmla="*/ 453853 w 744811"/>
                  <a:gd name="connsiteY3812" fmla="*/ 710034 h 1441162"/>
                  <a:gd name="connsiteX3813" fmla="*/ 453853 w 744811"/>
                  <a:gd name="connsiteY3813" fmla="*/ 710035 h 1441162"/>
                  <a:gd name="connsiteX3814" fmla="*/ 476782 w 744811"/>
                  <a:gd name="connsiteY3814" fmla="*/ 717648 h 1441162"/>
                  <a:gd name="connsiteX3815" fmla="*/ 499710 w 744811"/>
                  <a:gd name="connsiteY3815" fmla="*/ 743533 h 1441162"/>
                  <a:gd name="connsiteX3816" fmla="*/ 511938 w 744811"/>
                  <a:gd name="connsiteY3816" fmla="*/ 742011 h 1441162"/>
                  <a:gd name="connsiteX3817" fmla="*/ 516524 w 744811"/>
                  <a:gd name="connsiteY3817" fmla="*/ 731352 h 1441162"/>
                  <a:gd name="connsiteX3818" fmla="*/ 551681 w 744811"/>
                  <a:gd name="connsiteY3818" fmla="*/ 752669 h 1441162"/>
                  <a:gd name="connsiteX3819" fmla="*/ 593525 w 744811"/>
                  <a:gd name="connsiteY3819" fmla="*/ 781219 h 1441162"/>
                  <a:gd name="connsiteX3820" fmla="*/ 629636 w 744811"/>
                  <a:gd name="connsiteY3820" fmla="*/ 816620 h 1441162"/>
                  <a:gd name="connsiteX3821" fmla="*/ 629637 w 744811"/>
                  <a:gd name="connsiteY3821" fmla="*/ 816620 h 1441162"/>
                  <a:gd name="connsiteX3822" fmla="*/ 551681 w 744811"/>
                  <a:gd name="connsiteY3822" fmla="*/ 752668 h 1441162"/>
                  <a:gd name="connsiteX3823" fmla="*/ 516524 w 744811"/>
                  <a:gd name="connsiteY3823" fmla="*/ 731351 h 1441162"/>
                  <a:gd name="connsiteX3824" fmla="*/ 511938 w 744811"/>
                  <a:gd name="connsiteY3824" fmla="*/ 742010 h 1441162"/>
                  <a:gd name="connsiteX3825" fmla="*/ 499710 w 744811"/>
                  <a:gd name="connsiteY3825" fmla="*/ 743532 h 1441162"/>
                  <a:gd name="connsiteX3826" fmla="*/ 476782 w 744811"/>
                  <a:gd name="connsiteY3826" fmla="*/ 717647 h 1441162"/>
                  <a:gd name="connsiteX3827" fmla="*/ 73304 w 744811"/>
                  <a:gd name="connsiteY3827" fmla="*/ 709648 h 1441162"/>
                  <a:gd name="connsiteX3828" fmla="*/ 48825 w 744811"/>
                  <a:gd name="connsiteY3828" fmla="*/ 755503 h 1441162"/>
                  <a:gd name="connsiteX3829" fmla="*/ 35055 w 744811"/>
                  <a:gd name="connsiteY3829" fmla="*/ 784544 h 1441162"/>
                  <a:gd name="connsiteX3830" fmla="*/ 31996 w 744811"/>
                  <a:gd name="connsiteY3830" fmla="*/ 792186 h 1441162"/>
                  <a:gd name="connsiteX3831" fmla="*/ 28936 w 744811"/>
                  <a:gd name="connsiteY3831" fmla="*/ 802885 h 1441162"/>
                  <a:gd name="connsiteX3832" fmla="*/ 28937 w 744811"/>
                  <a:gd name="connsiteY3832" fmla="*/ 802885 h 1441162"/>
                  <a:gd name="connsiteX3833" fmla="*/ 31996 w 744811"/>
                  <a:gd name="connsiteY3833" fmla="*/ 792187 h 1441162"/>
                  <a:gd name="connsiteX3834" fmla="*/ 35055 w 744811"/>
                  <a:gd name="connsiteY3834" fmla="*/ 784545 h 1441162"/>
                  <a:gd name="connsiteX3835" fmla="*/ 48825 w 744811"/>
                  <a:gd name="connsiteY3835" fmla="*/ 755504 h 1441162"/>
                  <a:gd name="connsiteX3836" fmla="*/ 73303 w 744811"/>
                  <a:gd name="connsiteY3836" fmla="*/ 709652 h 1441162"/>
                  <a:gd name="connsiteX3837" fmla="*/ 242912 w 744811"/>
                  <a:gd name="connsiteY3837" fmla="*/ 708511 h 1441162"/>
                  <a:gd name="connsiteX3838" fmla="*/ 233741 w 744811"/>
                  <a:gd name="connsiteY3838" fmla="*/ 716125 h 1441162"/>
                  <a:gd name="connsiteX3839" fmla="*/ 212341 w 744811"/>
                  <a:gd name="connsiteY3839" fmla="*/ 716125 h 1441162"/>
                  <a:gd name="connsiteX3840" fmla="*/ 210812 w 744811"/>
                  <a:gd name="connsiteY3840" fmla="*/ 716125 h 1441162"/>
                  <a:gd name="connsiteX3841" fmla="*/ 206227 w 744811"/>
                  <a:gd name="connsiteY3841" fmla="*/ 726783 h 1441162"/>
                  <a:gd name="connsiteX3842" fmla="*/ 187884 w 744811"/>
                  <a:gd name="connsiteY3842" fmla="*/ 737442 h 1441162"/>
                  <a:gd name="connsiteX3843" fmla="*/ 180241 w 744811"/>
                  <a:gd name="connsiteY3843" fmla="*/ 728306 h 1441162"/>
                  <a:gd name="connsiteX3844" fmla="*/ 152727 w 744811"/>
                  <a:gd name="connsiteY3844" fmla="*/ 749623 h 1441162"/>
                  <a:gd name="connsiteX3845" fmla="*/ 90056 w 744811"/>
                  <a:gd name="connsiteY3845" fmla="*/ 816620 h 1441162"/>
                  <a:gd name="connsiteX3846" fmla="*/ 90057 w 744811"/>
                  <a:gd name="connsiteY3846" fmla="*/ 816621 h 1441162"/>
                  <a:gd name="connsiteX3847" fmla="*/ 117380 w 744811"/>
                  <a:gd name="connsiteY3847" fmla="*/ 779697 h 1441162"/>
                  <a:gd name="connsiteX3848" fmla="*/ 152727 w 744811"/>
                  <a:gd name="connsiteY3848" fmla="*/ 749624 h 1441162"/>
                  <a:gd name="connsiteX3849" fmla="*/ 180241 w 744811"/>
                  <a:gd name="connsiteY3849" fmla="*/ 728307 h 1441162"/>
                  <a:gd name="connsiteX3850" fmla="*/ 187884 w 744811"/>
                  <a:gd name="connsiteY3850" fmla="*/ 737443 h 1441162"/>
                  <a:gd name="connsiteX3851" fmla="*/ 206227 w 744811"/>
                  <a:gd name="connsiteY3851" fmla="*/ 726784 h 1441162"/>
                  <a:gd name="connsiteX3852" fmla="*/ 210812 w 744811"/>
                  <a:gd name="connsiteY3852" fmla="*/ 716126 h 1441162"/>
                  <a:gd name="connsiteX3853" fmla="*/ 212341 w 744811"/>
                  <a:gd name="connsiteY3853" fmla="*/ 716126 h 1441162"/>
                  <a:gd name="connsiteX3854" fmla="*/ 233741 w 744811"/>
                  <a:gd name="connsiteY3854" fmla="*/ 716126 h 1441162"/>
                  <a:gd name="connsiteX3855" fmla="*/ 242912 w 744811"/>
                  <a:gd name="connsiteY3855" fmla="*/ 708512 h 1441162"/>
                  <a:gd name="connsiteX3856" fmla="*/ 495326 w 744811"/>
                  <a:gd name="connsiteY3856" fmla="*/ 708401 h 1441162"/>
                  <a:gd name="connsiteX3857" fmla="*/ 498371 w 744811"/>
                  <a:gd name="connsiteY3857" fmla="*/ 722131 h 1441162"/>
                  <a:gd name="connsiteX3858" fmla="*/ 505986 w 744811"/>
                  <a:gd name="connsiteY3858" fmla="*/ 725755 h 1441162"/>
                  <a:gd name="connsiteX3859" fmla="*/ 513601 w 744811"/>
                  <a:gd name="connsiteY3859" fmla="*/ 728233 h 1441162"/>
                  <a:gd name="connsiteX3860" fmla="*/ 513601 w 744811"/>
                  <a:gd name="connsiteY3860" fmla="*/ 728232 h 1441162"/>
                  <a:gd name="connsiteX3861" fmla="*/ 498371 w 744811"/>
                  <a:gd name="connsiteY3861" fmla="*/ 722130 h 1441162"/>
                  <a:gd name="connsiteX3862" fmla="*/ 495326 w 744811"/>
                  <a:gd name="connsiteY3862" fmla="*/ 708401 h 1441162"/>
                  <a:gd name="connsiteX3863" fmla="*/ 577857 w 744811"/>
                  <a:gd name="connsiteY3863" fmla="*/ 703743 h 1441162"/>
                  <a:gd name="connsiteX3864" fmla="*/ 574857 w 744811"/>
                  <a:gd name="connsiteY3864" fmla="*/ 708303 h 1441162"/>
                  <a:gd name="connsiteX3865" fmla="*/ 574858 w 744811"/>
                  <a:gd name="connsiteY3865" fmla="*/ 708304 h 1441162"/>
                  <a:gd name="connsiteX3866" fmla="*/ 577857 w 744811"/>
                  <a:gd name="connsiteY3866" fmla="*/ 703744 h 1441162"/>
                  <a:gd name="connsiteX3867" fmla="*/ 651375 w 744811"/>
                  <a:gd name="connsiteY3867" fmla="*/ 702575 h 1441162"/>
                  <a:gd name="connsiteX3868" fmla="*/ 651377 w 744811"/>
                  <a:gd name="connsiteY3868" fmla="*/ 702580 h 1441162"/>
                  <a:gd name="connsiteX3869" fmla="*/ 656934 w 744811"/>
                  <a:gd name="connsiteY3869" fmla="*/ 711904 h 1441162"/>
                  <a:gd name="connsiteX3870" fmla="*/ 663642 w 744811"/>
                  <a:gd name="connsiteY3870" fmla="*/ 722374 h 1441162"/>
                  <a:gd name="connsiteX3871" fmla="*/ 671307 w 744811"/>
                  <a:gd name="connsiteY3871" fmla="*/ 728464 h 1441162"/>
                  <a:gd name="connsiteX3872" fmla="*/ 671309 w 744811"/>
                  <a:gd name="connsiteY3872" fmla="*/ 728464 h 1441162"/>
                  <a:gd name="connsiteX3873" fmla="*/ 663642 w 744811"/>
                  <a:gd name="connsiteY3873" fmla="*/ 722373 h 1441162"/>
                  <a:gd name="connsiteX3874" fmla="*/ 651375 w 744811"/>
                  <a:gd name="connsiteY3874" fmla="*/ 702575 h 1441162"/>
                  <a:gd name="connsiteX3875" fmla="*/ 187916 w 744811"/>
                  <a:gd name="connsiteY3875" fmla="*/ 700646 h 1441162"/>
                  <a:gd name="connsiteX3876" fmla="*/ 158848 w 744811"/>
                  <a:gd name="connsiteY3876" fmla="*/ 722113 h 1441162"/>
                  <a:gd name="connsiteX3877" fmla="*/ 146608 w 744811"/>
                  <a:gd name="connsiteY3877" fmla="*/ 740513 h 1441162"/>
                  <a:gd name="connsiteX3878" fmla="*/ 146610 w 744811"/>
                  <a:gd name="connsiteY3878" fmla="*/ 740512 h 1441162"/>
                  <a:gd name="connsiteX3879" fmla="*/ 158848 w 744811"/>
                  <a:gd name="connsiteY3879" fmla="*/ 722114 h 1441162"/>
                  <a:gd name="connsiteX3880" fmla="*/ 187916 w 744811"/>
                  <a:gd name="connsiteY3880" fmla="*/ 700647 h 1441162"/>
                  <a:gd name="connsiteX3881" fmla="*/ 190975 w 744811"/>
                  <a:gd name="connsiteY3881" fmla="*/ 702180 h 1441162"/>
                  <a:gd name="connsiteX3882" fmla="*/ 190976 w 744811"/>
                  <a:gd name="connsiteY3882" fmla="*/ 702179 h 1441162"/>
                  <a:gd name="connsiteX3883" fmla="*/ 187916 w 744811"/>
                  <a:gd name="connsiteY3883" fmla="*/ 700646 h 1441162"/>
                  <a:gd name="connsiteX3884" fmla="*/ 646439 w 744811"/>
                  <a:gd name="connsiteY3884" fmla="*/ 697828 h 1441162"/>
                  <a:gd name="connsiteX3885" fmla="*/ 647974 w 744811"/>
                  <a:gd name="connsiteY3885" fmla="*/ 710007 h 1441162"/>
                  <a:gd name="connsiteX3886" fmla="*/ 655648 w 744811"/>
                  <a:gd name="connsiteY3886" fmla="*/ 728275 h 1441162"/>
                  <a:gd name="connsiteX3887" fmla="*/ 659102 w 744811"/>
                  <a:gd name="connsiteY3887" fmla="*/ 745212 h 1441162"/>
                  <a:gd name="connsiteX3888" fmla="*/ 663844 w 744811"/>
                  <a:gd name="connsiteY3888" fmla="*/ 751396 h 1441162"/>
                  <a:gd name="connsiteX3889" fmla="*/ 664021 w 744811"/>
                  <a:gd name="connsiteY3889" fmla="*/ 751445 h 1441162"/>
                  <a:gd name="connsiteX3890" fmla="*/ 665093 w 744811"/>
                  <a:gd name="connsiteY3890" fmla="*/ 750802 h 1441162"/>
                  <a:gd name="connsiteX3891" fmla="*/ 665736 w 744811"/>
                  <a:gd name="connsiteY3891" fmla="*/ 753374 h 1441162"/>
                  <a:gd name="connsiteX3892" fmla="*/ 665736 w 744811"/>
                  <a:gd name="connsiteY3892" fmla="*/ 753373 h 1441162"/>
                  <a:gd name="connsiteX3893" fmla="*/ 665093 w 744811"/>
                  <a:gd name="connsiteY3893" fmla="*/ 750801 h 1441162"/>
                  <a:gd name="connsiteX3894" fmla="*/ 664021 w 744811"/>
                  <a:gd name="connsiteY3894" fmla="*/ 751444 h 1441162"/>
                  <a:gd name="connsiteX3895" fmla="*/ 663844 w 744811"/>
                  <a:gd name="connsiteY3895" fmla="*/ 751395 h 1441162"/>
                  <a:gd name="connsiteX3896" fmla="*/ 659102 w 744811"/>
                  <a:gd name="connsiteY3896" fmla="*/ 745211 h 1441162"/>
                  <a:gd name="connsiteX3897" fmla="*/ 655648 w 744811"/>
                  <a:gd name="connsiteY3897" fmla="*/ 728274 h 1441162"/>
                  <a:gd name="connsiteX3898" fmla="*/ 647974 w 744811"/>
                  <a:gd name="connsiteY3898" fmla="*/ 710006 h 1441162"/>
                  <a:gd name="connsiteX3899" fmla="*/ 463344 w 744811"/>
                  <a:gd name="connsiteY3899" fmla="*/ 697722 h 1441162"/>
                  <a:gd name="connsiteX3900" fmla="*/ 458775 w 744811"/>
                  <a:gd name="connsiteY3900" fmla="*/ 706874 h 1441162"/>
                  <a:gd name="connsiteX3901" fmla="*/ 458776 w 744811"/>
                  <a:gd name="connsiteY3901" fmla="*/ 706875 h 1441162"/>
                  <a:gd name="connsiteX3902" fmla="*/ 463344 w 744811"/>
                  <a:gd name="connsiteY3902" fmla="*/ 697722 h 1441162"/>
                  <a:gd name="connsiteX3903" fmla="*/ 608228 w 744811"/>
                  <a:gd name="connsiteY3903" fmla="*/ 697296 h 1441162"/>
                  <a:gd name="connsiteX3904" fmla="*/ 603792 w 744811"/>
                  <a:gd name="connsiteY3904" fmla="*/ 697859 h 1441162"/>
                  <a:gd name="connsiteX3905" fmla="*/ 603793 w 744811"/>
                  <a:gd name="connsiteY3905" fmla="*/ 697860 h 1441162"/>
                  <a:gd name="connsiteX3906" fmla="*/ 608228 w 744811"/>
                  <a:gd name="connsiteY3906" fmla="*/ 697297 h 1441162"/>
                  <a:gd name="connsiteX3907" fmla="*/ 611507 w 744811"/>
                  <a:gd name="connsiteY3907" fmla="*/ 702359 h 1441162"/>
                  <a:gd name="connsiteX3908" fmla="*/ 611508 w 744811"/>
                  <a:gd name="connsiteY3908" fmla="*/ 702360 h 1441162"/>
                  <a:gd name="connsiteX3909" fmla="*/ 608228 w 744811"/>
                  <a:gd name="connsiteY3909" fmla="*/ 697296 h 1441162"/>
                  <a:gd name="connsiteX3910" fmla="*/ 572027 w 744811"/>
                  <a:gd name="connsiteY3910" fmla="*/ 696410 h 1441162"/>
                  <a:gd name="connsiteX3911" fmla="*/ 572027 w 744811"/>
                  <a:gd name="connsiteY3911" fmla="*/ 696411 h 1441162"/>
                  <a:gd name="connsiteX3912" fmla="*/ 573571 w 744811"/>
                  <a:gd name="connsiteY3912" fmla="*/ 700934 h 1441162"/>
                  <a:gd name="connsiteX3913" fmla="*/ 573571 w 744811"/>
                  <a:gd name="connsiteY3913" fmla="*/ 700933 h 1441162"/>
                  <a:gd name="connsiteX3914" fmla="*/ 572027 w 744811"/>
                  <a:gd name="connsiteY3914" fmla="*/ 696410 h 1441162"/>
                  <a:gd name="connsiteX3915" fmla="*/ 635943 w 744811"/>
                  <a:gd name="connsiteY3915" fmla="*/ 696144 h 1441162"/>
                  <a:gd name="connsiteX3916" fmla="*/ 635944 w 744811"/>
                  <a:gd name="connsiteY3916" fmla="*/ 696146 h 1441162"/>
                  <a:gd name="connsiteX3917" fmla="*/ 637228 w 744811"/>
                  <a:gd name="connsiteY3917" fmla="*/ 698074 h 1441162"/>
                  <a:gd name="connsiteX3918" fmla="*/ 637228 w 744811"/>
                  <a:gd name="connsiteY3918" fmla="*/ 698073 h 1441162"/>
                  <a:gd name="connsiteX3919" fmla="*/ 596076 w 744811"/>
                  <a:gd name="connsiteY3919" fmla="*/ 696144 h 1441162"/>
                  <a:gd name="connsiteX3920" fmla="*/ 597576 w 744811"/>
                  <a:gd name="connsiteY3920" fmla="*/ 697752 h 1441162"/>
                  <a:gd name="connsiteX3921" fmla="*/ 597577 w 744811"/>
                  <a:gd name="connsiteY3921" fmla="*/ 697753 h 1441162"/>
                  <a:gd name="connsiteX3922" fmla="*/ 600577 w 744811"/>
                  <a:gd name="connsiteY3922" fmla="*/ 700968 h 1441162"/>
                  <a:gd name="connsiteX3923" fmla="*/ 600577 w 744811"/>
                  <a:gd name="connsiteY3923" fmla="*/ 700967 h 1441162"/>
                  <a:gd name="connsiteX3924" fmla="*/ 596076 w 744811"/>
                  <a:gd name="connsiteY3924" fmla="*/ 696144 h 1441162"/>
                  <a:gd name="connsiteX3925" fmla="*/ 577857 w 744811"/>
                  <a:gd name="connsiteY3925" fmla="*/ 696144 h 1441162"/>
                  <a:gd name="connsiteX3926" fmla="*/ 577857 w 744811"/>
                  <a:gd name="connsiteY3926" fmla="*/ 696145 h 1441162"/>
                  <a:gd name="connsiteX3927" fmla="*/ 580858 w 744811"/>
                  <a:gd name="connsiteY3927" fmla="*/ 703744 h 1441162"/>
                  <a:gd name="connsiteX3928" fmla="*/ 582358 w 744811"/>
                  <a:gd name="connsiteY3928" fmla="*/ 712863 h 1441162"/>
                  <a:gd name="connsiteX3929" fmla="*/ 582358 w 744811"/>
                  <a:gd name="connsiteY3929" fmla="*/ 712863 h 1441162"/>
                  <a:gd name="connsiteX3930" fmla="*/ 580858 w 744811"/>
                  <a:gd name="connsiteY3930" fmla="*/ 703743 h 1441162"/>
                  <a:gd name="connsiteX3931" fmla="*/ 577857 w 744811"/>
                  <a:gd name="connsiteY3931" fmla="*/ 696144 h 1441162"/>
                  <a:gd name="connsiteX3932" fmla="*/ 556595 w 744811"/>
                  <a:gd name="connsiteY3932" fmla="*/ 691887 h 1441162"/>
                  <a:gd name="connsiteX3933" fmla="*/ 556595 w 744811"/>
                  <a:gd name="connsiteY3933" fmla="*/ 691888 h 1441162"/>
                  <a:gd name="connsiteX3934" fmla="*/ 565855 w 744811"/>
                  <a:gd name="connsiteY3934" fmla="*/ 699426 h 1441162"/>
                  <a:gd name="connsiteX3935" fmla="*/ 572027 w 744811"/>
                  <a:gd name="connsiteY3935" fmla="*/ 697919 h 1441162"/>
                  <a:gd name="connsiteX3936" fmla="*/ 572027 w 744811"/>
                  <a:gd name="connsiteY3936" fmla="*/ 697918 h 1441162"/>
                  <a:gd name="connsiteX3937" fmla="*/ 565855 w 744811"/>
                  <a:gd name="connsiteY3937" fmla="*/ 699425 h 1441162"/>
                  <a:gd name="connsiteX3938" fmla="*/ 556595 w 744811"/>
                  <a:gd name="connsiteY3938" fmla="*/ 691887 h 1441162"/>
                  <a:gd name="connsiteX3939" fmla="*/ 640299 w 744811"/>
                  <a:gd name="connsiteY3939" fmla="*/ 691737 h 1441162"/>
                  <a:gd name="connsiteX3940" fmla="*/ 640299 w 744811"/>
                  <a:gd name="connsiteY3940" fmla="*/ 691738 h 1441162"/>
                  <a:gd name="connsiteX3941" fmla="*/ 641834 w 744811"/>
                  <a:gd name="connsiteY3941" fmla="*/ 691738 h 1441162"/>
                  <a:gd name="connsiteX3942" fmla="*/ 641834 w 744811"/>
                  <a:gd name="connsiteY3942" fmla="*/ 691737 h 1441162"/>
                  <a:gd name="connsiteX3943" fmla="*/ 140937 w 744811"/>
                  <a:gd name="connsiteY3943" fmla="*/ 691644 h 1441162"/>
                  <a:gd name="connsiteX3944" fmla="*/ 139418 w 744811"/>
                  <a:gd name="connsiteY3944" fmla="*/ 696273 h 1441162"/>
                  <a:gd name="connsiteX3945" fmla="*/ 139418 w 744811"/>
                  <a:gd name="connsiteY3945" fmla="*/ 696274 h 1441162"/>
                  <a:gd name="connsiteX3946" fmla="*/ 140937 w 744811"/>
                  <a:gd name="connsiteY3946" fmla="*/ 691644 h 1441162"/>
                  <a:gd name="connsiteX3947" fmla="*/ 105860 w 744811"/>
                  <a:gd name="connsiteY3947" fmla="*/ 689182 h 1441162"/>
                  <a:gd name="connsiteX3948" fmla="*/ 105031 w 744811"/>
                  <a:gd name="connsiteY3948" fmla="*/ 690321 h 1441162"/>
                  <a:gd name="connsiteX3949" fmla="*/ 105033 w 744811"/>
                  <a:gd name="connsiteY3949" fmla="*/ 690320 h 1441162"/>
                  <a:gd name="connsiteX3950" fmla="*/ 105858 w 744811"/>
                  <a:gd name="connsiteY3950" fmla="*/ 689186 h 1441162"/>
                  <a:gd name="connsiteX3951" fmla="*/ 571159 w 744811"/>
                  <a:gd name="connsiteY3951" fmla="*/ 688080 h 1441162"/>
                  <a:gd name="connsiteX3952" fmla="*/ 568748 w 744811"/>
                  <a:gd name="connsiteY3952" fmla="*/ 688642 h 1441162"/>
                  <a:gd name="connsiteX3953" fmla="*/ 563925 w 744811"/>
                  <a:gd name="connsiteY3953" fmla="*/ 694644 h 1441162"/>
                  <a:gd name="connsiteX3954" fmla="*/ 563925 w 744811"/>
                  <a:gd name="connsiteY3954" fmla="*/ 694644 h 1441162"/>
                  <a:gd name="connsiteX3955" fmla="*/ 565131 w 744811"/>
                  <a:gd name="connsiteY3955" fmla="*/ 690519 h 1441162"/>
                  <a:gd name="connsiteX3956" fmla="*/ 568748 w 744811"/>
                  <a:gd name="connsiteY3956" fmla="*/ 688643 h 1441162"/>
                  <a:gd name="connsiteX3957" fmla="*/ 571159 w 744811"/>
                  <a:gd name="connsiteY3957" fmla="*/ 688081 h 1441162"/>
                  <a:gd name="connsiteX3958" fmla="*/ 573570 w 744811"/>
                  <a:gd name="connsiteY3958" fmla="*/ 688643 h 1441162"/>
                  <a:gd name="connsiteX3959" fmla="*/ 573571 w 744811"/>
                  <a:gd name="connsiteY3959" fmla="*/ 688642 h 1441162"/>
                  <a:gd name="connsiteX3960" fmla="*/ 571159 w 744811"/>
                  <a:gd name="connsiteY3960" fmla="*/ 688080 h 1441162"/>
                  <a:gd name="connsiteX3961" fmla="*/ 534990 w 744811"/>
                  <a:gd name="connsiteY3961" fmla="*/ 685856 h 1441162"/>
                  <a:gd name="connsiteX3962" fmla="*/ 534991 w 744811"/>
                  <a:gd name="connsiteY3962" fmla="*/ 685858 h 1441162"/>
                  <a:gd name="connsiteX3963" fmla="*/ 555052 w 744811"/>
                  <a:gd name="connsiteY3963" fmla="*/ 696411 h 1441162"/>
                  <a:gd name="connsiteX3964" fmla="*/ 556595 w 744811"/>
                  <a:gd name="connsiteY3964" fmla="*/ 694903 h 1441162"/>
                  <a:gd name="connsiteX3965" fmla="*/ 556595 w 744811"/>
                  <a:gd name="connsiteY3965" fmla="*/ 694902 h 1441162"/>
                  <a:gd name="connsiteX3966" fmla="*/ 555052 w 744811"/>
                  <a:gd name="connsiteY3966" fmla="*/ 696410 h 1441162"/>
                  <a:gd name="connsiteX3967" fmla="*/ 534990 w 744811"/>
                  <a:gd name="connsiteY3967" fmla="*/ 685856 h 1441162"/>
                  <a:gd name="connsiteX3968" fmla="*/ 127452 w 744811"/>
                  <a:gd name="connsiteY3968" fmla="*/ 685536 h 1441162"/>
                  <a:gd name="connsiteX3969" fmla="*/ 126889 w 744811"/>
                  <a:gd name="connsiteY3969" fmla="*/ 688429 h 1441162"/>
                  <a:gd name="connsiteX3970" fmla="*/ 126889 w 744811"/>
                  <a:gd name="connsiteY3970" fmla="*/ 688429 h 1441162"/>
                  <a:gd name="connsiteX3971" fmla="*/ 127452 w 744811"/>
                  <a:gd name="connsiteY3971" fmla="*/ 685536 h 1441162"/>
                  <a:gd name="connsiteX3972" fmla="*/ 449267 w 744811"/>
                  <a:gd name="connsiteY3972" fmla="*/ 684148 h 1441162"/>
                  <a:gd name="connsiteX3973" fmla="*/ 449267 w 744811"/>
                  <a:gd name="connsiteY3973" fmla="*/ 684149 h 1441162"/>
                  <a:gd name="connsiteX3974" fmla="*/ 458439 w 744811"/>
                  <a:gd name="connsiteY3974" fmla="*/ 696331 h 1441162"/>
                  <a:gd name="connsiteX3975" fmla="*/ 458439 w 744811"/>
                  <a:gd name="connsiteY3975" fmla="*/ 696330 h 1441162"/>
                  <a:gd name="connsiteX3976" fmla="*/ 641834 w 744811"/>
                  <a:gd name="connsiteY3976" fmla="*/ 684126 h 1441162"/>
                  <a:gd name="connsiteX3977" fmla="*/ 641258 w 744811"/>
                  <a:gd name="connsiteY3977" fmla="*/ 688502 h 1441162"/>
                  <a:gd name="connsiteX3978" fmla="*/ 641259 w 744811"/>
                  <a:gd name="connsiteY3978" fmla="*/ 688503 h 1441162"/>
                  <a:gd name="connsiteX3979" fmla="*/ 641834 w 744811"/>
                  <a:gd name="connsiteY3979" fmla="*/ 684126 h 1441162"/>
                  <a:gd name="connsiteX3980" fmla="*/ 564247 w 744811"/>
                  <a:gd name="connsiteY3980" fmla="*/ 683927 h 1441162"/>
                  <a:gd name="connsiteX3981" fmla="*/ 561353 w 744811"/>
                  <a:gd name="connsiteY3981" fmla="*/ 688428 h 1441162"/>
                  <a:gd name="connsiteX3982" fmla="*/ 561354 w 744811"/>
                  <a:gd name="connsiteY3982" fmla="*/ 688427 h 1441162"/>
                  <a:gd name="connsiteX3983" fmla="*/ 564247 w 744811"/>
                  <a:gd name="connsiteY3983" fmla="*/ 683928 h 1441162"/>
                  <a:gd name="connsiteX3984" fmla="*/ 567139 w 744811"/>
                  <a:gd name="connsiteY3984" fmla="*/ 683928 h 1441162"/>
                  <a:gd name="connsiteX3985" fmla="*/ 567140 w 744811"/>
                  <a:gd name="connsiteY3985" fmla="*/ 683927 h 1441162"/>
                  <a:gd name="connsiteX3986" fmla="*/ 564247 w 744811"/>
                  <a:gd name="connsiteY3986" fmla="*/ 683927 h 1441162"/>
                  <a:gd name="connsiteX3987" fmla="*/ 142457 w 744811"/>
                  <a:gd name="connsiteY3987" fmla="*/ 683927 h 1441162"/>
                  <a:gd name="connsiteX3988" fmla="*/ 131818 w 744811"/>
                  <a:gd name="connsiteY3988" fmla="*/ 694730 h 1441162"/>
                  <a:gd name="connsiteX3989" fmla="*/ 131821 w 744811"/>
                  <a:gd name="connsiteY3989" fmla="*/ 694728 h 1441162"/>
                  <a:gd name="connsiteX3990" fmla="*/ 142457 w 744811"/>
                  <a:gd name="connsiteY3990" fmla="*/ 683928 h 1441162"/>
                  <a:gd name="connsiteX3991" fmla="*/ 148537 w 744811"/>
                  <a:gd name="connsiteY3991" fmla="*/ 690101 h 1441162"/>
                  <a:gd name="connsiteX3992" fmla="*/ 148537 w 744811"/>
                  <a:gd name="connsiteY3992" fmla="*/ 690100 h 1441162"/>
                  <a:gd name="connsiteX3993" fmla="*/ 142457 w 744811"/>
                  <a:gd name="connsiteY3993" fmla="*/ 683927 h 1441162"/>
                  <a:gd name="connsiteX3994" fmla="*/ 126889 w 744811"/>
                  <a:gd name="connsiteY3994" fmla="*/ 682642 h 1441162"/>
                  <a:gd name="connsiteX3995" fmla="*/ 126890 w 744811"/>
                  <a:gd name="connsiteY3995" fmla="*/ 682645 h 1441162"/>
                  <a:gd name="connsiteX3996" fmla="*/ 128389 w 744811"/>
                  <a:gd name="connsiteY3996" fmla="*/ 686983 h 1441162"/>
                  <a:gd name="connsiteX3997" fmla="*/ 128389 w 744811"/>
                  <a:gd name="connsiteY3997" fmla="*/ 686982 h 1441162"/>
                  <a:gd name="connsiteX3998" fmla="*/ 126889 w 744811"/>
                  <a:gd name="connsiteY3998" fmla="*/ 682642 h 1441162"/>
                  <a:gd name="connsiteX3999" fmla="*/ 524261 w 744811"/>
                  <a:gd name="connsiteY3999" fmla="*/ 676362 h 1441162"/>
                  <a:gd name="connsiteX4000" fmla="*/ 522738 w 744811"/>
                  <a:gd name="connsiteY4000" fmla="*/ 677888 h 1441162"/>
                  <a:gd name="connsiteX4001" fmla="*/ 522738 w 744811"/>
                  <a:gd name="connsiteY4001" fmla="*/ 677889 h 1441162"/>
                  <a:gd name="connsiteX4002" fmla="*/ 524261 w 744811"/>
                  <a:gd name="connsiteY4002" fmla="*/ 676363 h 1441162"/>
                  <a:gd name="connsiteX4003" fmla="*/ 541014 w 744811"/>
                  <a:gd name="connsiteY4003" fmla="*/ 706875 h 1441162"/>
                  <a:gd name="connsiteX4004" fmla="*/ 551484 w 744811"/>
                  <a:gd name="connsiteY4004" fmla="*/ 722703 h 1441162"/>
                  <a:gd name="connsiteX4005" fmla="*/ 559819 w 744811"/>
                  <a:gd name="connsiteY4005" fmla="*/ 731511 h 1441162"/>
                  <a:gd name="connsiteX4006" fmla="*/ 562479 w 744811"/>
                  <a:gd name="connsiteY4006" fmla="*/ 731511 h 1441162"/>
                  <a:gd name="connsiteX4007" fmla="*/ 563021 w 744811"/>
                  <a:gd name="connsiteY4007" fmla="*/ 734886 h 1441162"/>
                  <a:gd name="connsiteX4008" fmla="*/ 563021 w 744811"/>
                  <a:gd name="connsiteY4008" fmla="*/ 734885 h 1441162"/>
                  <a:gd name="connsiteX4009" fmla="*/ 562479 w 744811"/>
                  <a:gd name="connsiteY4009" fmla="*/ 731510 h 1441162"/>
                  <a:gd name="connsiteX4010" fmla="*/ 559819 w 744811"/>
                  <a:gd name="connsiteY4010" fmla="*/ 731510 h 1441162"/>
                  <a:gd name="connsiteX4011" fmla="*/ 551484 w 744811"/>
                  <a:gd name="connsiteY4011" fmla="*/ 722702 h 1441162"/>
                  <a:gd name="connsiteX4012" fmla="*/ 541014 w 744811"/>
                  <a:gd name="connsiteY4012" fmla="*/ 706874 h 1441162"/>
                  <a:gd name="connsiteX4013" fmla="*/ 524261 w 744811"/>
                  <a:gd name="connsiteY4013" fmla="*/ 676362 h 1441162"/>
                  <a:gd name="connsiteX4014" fmla="*/ 151323 w 744811"/>
                  <a:gd name="connsiteY4014" fmla="*/ 676211 h 1441162"/>
                  <a:gd name="connsiteX4015" fmla="*/ 149752 w 744811"/>
                  <a:gd name="connsiteY4015" fmla="*/ 681557 h 1441162"/>
                  <a:gd name="connsiteX4016" fmla="*/ 149752 w 744811"/>
                  <a:gd name="connsiteY4016" fmla="*/ 681557 h 1441162"/>
                  <a:gd name="connsiteX4017" fmla="*/ 151323 w 744811"/>
                  <a:gd name="connsiteY4017" fmla="*/ 676212 h 1441162"/>
                  <a:gd name="connsiteX4018" fmla="*/ 154467 w 744811"/>
                  <a:gd name="connsiteY4018" fmla="*/ 683848 h 1441162"/>
                  <a:gd name="connsiteX4019" fmla="*/ 159968 w 744811"/>
                  <a:gd name="connsiteY4019" fmla="*/ 683848 h 1441162"/>
                  <a:gd name="connsiteX4020" fmla="*/ 160752 w 744811"/>
                  <a:gd name="connsiteY4020" fmla="*/ 683848 h 1441162"/>
                  <a:gd name="connsiteX4021" fmla="*/ 160754 w 744811"/>
                  <a:gd name="connsiteY4021" fmla="*/ 683847 h 1441162"/>
                  <a:gd name="connsiteX4022" fmla="*/ 154467 w 744811"/>
                  <a:gd name="connsiteY4022" fmla="*/ 683847 h 1441162"/>
                  <a:gd name="connsiteX4023" fmla="*/ 151323 w 744811"/>
                  <a:gd name="connsiteY4023" fmla="*/ 676211 h 1441162"/>
                  <a:gd name="connsiteX4024" fmla="*/ 591059 w 744811"/>
                  <a:gd name="connsiteY4024" fmla="*/ 675022 h 1441162"/>
                  <a:gd name="connsiteX4025" fmla="*/ 587074 w 744811"/>
                  <a:gd name="connsiteY4025" fmla="*/ 675139 h 1441162"/>
                  <a:gd name="connsiteX4026" fmla="*/ 587074 w 744811"/>
                  <a:gd name="connsiteY4026" fmla="*/ 675140 h 1441162"/>
                  <a:gd name="connsiteX4027" fmla="*/ 591059 w 744811"/>
                  <a:gd name="connsiteY4027" fmla="*/ 675023 h 1441162"/>
                  <a:gd name="connsiteX4028" fmla="*/ 599077 w 744811"/>
                  <a:gd name="connsiteY4028" fmla="*/ 681142 h 1441162"/>
                  <a:gd name="connsiteX4029" fmla="*/ 600577 w 744811"/>
                  <a:gd name="connsiteY4029" fmla="*/ 682642 h 1441162"/>
                  <a:gd name="connsiteX4030" fmla="*/ 600577 w 744811"/>
                  <a:gd name="connsiteY4030" fmla="*/ 682641 h 1441162"/>
                  <a:gd name="connsiteX4031" fmla="*/ 599077 w 744811"/>
                  <a:gd name="connsiteY4031" fmla="*/ 681141 h 1441162"/>
                  <a:gd name="connsiteX4032" fmla="*/ 591059 w 744811"/>
                  <a:gd name="connsiteY4032" fmla="*/ 675022 h 1441162"/>
                  <a:gd name="connsiteX4033" fmla="*/ 470688 w 744811"/>
                  <a:gd name="connsiteY4033" fmla="*/ 674925 h 1441162"/>
                  <a:gd name="connsiteX4034" fmla="*/ 470689 w 744811"/>
                  <a:gd name="connsiteY4034" fmla="*/ 674927 h 1441162"/>
                  <a:gd name="connsiteX4035" fmla="*/ 481618 w 744811"/>
                  <a:gd name="connsiteY4035" fmla="*/ 687142 h 1441162"/>
                  <a:gd name="connsiteX4036" fmla="*/ 481619 w 744811"/>
                  <a:gd name="connsiteY4036" fmla="*/ 687142 h 1441162"/>
                  <a:gd name="connsiteX4037" fmla="*/ 470688 w 744811"/>
                  <a:gd name="connsiteY4037" fmla="*/ 674925 h 1441162"/>
                  <a:gd name="connsiteX4038" fmla="*/ 127060 w 744811"/>
                  <a:gd name="connsiteY4038" fmla="*/ 673639 h 1441162"/>
                  <a:gd name="connsiteX4039" fmla="*/ 120887 w 744811"/>
                  <a:gd name="connsiteY4039" fmla="*/ 679426 h 1441162"/>
                  <a:gd name="connsiteX4040" fmla="*/ 120888 w 744811"/>
                  <a:gd name="connsiteY4040" fmla="*/ 679426 h 1441162"/>
                  <a:gd name="connsiteX4041" fmla="*/ 127060 w 744811"/>
                  <a:gd name="connsiteY4041" fmla="*/ 673640 h 1441162"/>
                  <a:gd name="connsiteX4042" fmla="*/ 128603 w 744811"/>
                  <a:gd name="connsiteY4042" fmla="*/ 676534 h 1441162"/>
                  <a:gd name="connsiteX4043" fmla="*/ 128603 w 744811"/>
                  <a:gd name="connsiteY4043" fmla="*/ 676533 h 1441162"/>
                  <a:gd name="connsiteX4044" fmla="*/ 127060 w 744811"/>
                  <a:gd name="connsiteY4044" fmla="*/ 673639 h 1441162"/>
                  <a:gd name="connsiteX4045" fmla="*/ 195837 w 744811"/>
                  <a:gd name="connsiteY4045" fmla="*/ 673157 h 1441162"/>
                  <a:gd name="connsiteX4046" fmla="*/ 182064 w 744811"/>
                  <a:gd name="connsiteY4046" fmla="*/ 685325 h 1441162"/>
                  <a:gd name="connsiteX4047" fmla="*/ 177473 w 744811"/>
                  <a:gd name="connsiteY4047" fmla="*/ 692930 h 1441162"/>
                  <a:gd name="connsiteX4048" fmla="*/ 177474 w 744811"/>
                  <a:gd name="connsiteY4048" fmla="*/ 692930 h 1441162"/>
                  <a:gd name="connsiteX4049" fmla="*/ 182064 w 744811"/>
                  <a:gd name="connsiteY4049" fmla="*/ 685326 h 1441162"/>
                  <a:gd name="connsiteX4050" fmla="*/ 195837 w 744811"/>
                  <a:gd name="connsiteY4050" fmla="*/ 673158 h 1441162"/>
                  <a:gd name="connsiteX4051" fmla="*/ 637229 w 744811"/>
                  <a:gd name="connsiteY4051" fmla="*/ 670424 h 1441162"/>
                  <a:gd name="connsiteX4052" fmla="*/ 637230 w 744811"/>
                  <a:gd name="connsiteY4052" fmla="*/ 670426 h 1441162"/>
                  <a:gd name="connsiteX4053" fmla="*/ 664858 w 744811"/>
                  <a:gd name="connsiteY4053" fmla="*/ 708484 h 1441162"/>
                  <a:gd name="connsiteX4054" fmla="*/ 667928 w 744811"/>
                  <a:gd name="connsiteY4054" fmla="*/ 711529 h 1441162"/>
                  <a:gd name="connsiteX4055" fmla="*/ 672533 w 744811"/>
                  <a:gd name="connsiteY4055" fmla="*/ 722186 h 1441162"/>
                  <a:gd name="connsiteX4056" fmla="*/ 674061 w 744811"/>
                  <a:gd name="connsiteY4056" fmla="*/ 723701 h 1441162"/>
                  <a:gd name="connsiteX4057" fmla="*/ 674068 w 744811"/>
                  <a:gd name="connsiteY4057" fmla="*/ 723707 h 1441162"/>
                  <a:gd name="connsiteX4058" fmla="*/ 672533 w 744811"/>
                  <a:gd name="connsiteY4058" fmla="*/ 722185 h 1441162"/>
                  <a:gd name="connsiteX4059" fmla="*/ 667928 w 744811"/>
                  <a:gd name="connsiteY4059" fmla="*/ 711528 h 1441162"/>
                  <a:gd name="connsiteX4060" fmla="*/ 664858 w 744811"/>
                  <a:gd name="connsiteY4060" fmla="*/ 708483 h 1441162"/>
                  <a:gd name="connsiteX4061" fmla="*/ 637229 w 744811"/>
                  <a:gd name="connsiteY4061" fmla="*/ 670424 h 1441162"/>
                  <a:gd name="connsiteX4062" fmla="*/ 258198 w 744811"/>
                  <a:gd name="connsiteY4062" fmla="*/ 668923 h 1441162"/>
                  <a:gd name="connsiteX4063" fmla="*/ 257816 w 744811"/>
                  <a:gd name="connsiteY4063" fmla="*/ 679390 h 1441162"/>
                  <a:gd name="connsiteX4064" fmla="*/ 257816 w 744811"/>
                  <a:gd name="connsiteY4064" fmla="*/ 679391 h 1441162"/>
                  <a:gd name="connsiteX4065" fmla="*/ 250555 w 744811"/>
                  <a:gd name="connsiteY4065" fmla="*/ 688717 h 1441162"/>
                  <a:gd name="connsiteX4066" fmla="*/ 241384 w 744811"/>
                  <a:gd name="connsiteY4066" fmla="*/ 696330 h 1441162"/>
                  <a:gd name="connsiteX4067" fmla="*/ 241384 w 744811"/>
                  <a:gd name="connsiteY4067" fmla="*/ 696331 h 1441162"/>
                  <a:gd name="connsiteX4068" fmla="*/ 250555 w 744811"/>
                  <a:gd name="connsiteY4068" fmla="*/ 688718 h 1441162"/>
                  <a:gd name="connsiteX4069" fmla="*/ 257816 w 744811"/>
                  <a:gd name="connsiteY4069" fmla="*/ 679391 h 1441162"/>
                  <a:gd name="connsiteX4070" fmla="*/ 257816 w 744811"/>
                  <a:gd name="connsiteY4070" fmla="*/ 679391 h 1441162"/>
                  <a:gd name="connsiteX4071" fmla="*/ 567384 w 744811"/>
                  <a:gd name="connsiteY4071" fmla="*/ 667209 h 1441162"/>
                  <a:gd name="connsiteX4072" fmla="*/ 565854 w 744811"/>
                  <a:gd name="connsiteY4072" fmla="*/ 679440 h 1441162"/>
                  <a:gd name="connsiteX4073" fmla="*/ 567384 w 744811"/>
                  <a:gd name="connsiteY4073" fmla="*/ 667210 h 1441162"/>
                  <a:gd name="connsiteX4074" fmla="*/ 584214 w 744811"/>
                  <a:gd name="connsiteY4074" fmla="*/ 673325 h 1441162"/>
                  <a:gd name="connsiteX4075" fmla="*/ 597983 w 744811"/>
                  <a:gd name="connsiteY4075" fmla="*/ 706963 h 1441162"/>
                  <a:gd name="connsiteX4076" fmla="*/ 599720 w 744811"/>
                  <a:gd name="connsiteY4076" fmla="*/ 713748 h 1441162"/>
                  <a:gd name="connsiteX4077" fmla="*/ 600576 w 744811"/>
                  <a:gd name="connsiteY4077" fmla="*/ 714471 h 1441162"/>
                  <a:gd name="connsiteX4078" fmla="*/ 600577 w 744811"/>
                  <a:gd name="connsiteY4078" fmla="*/ 714470 h 1441162"/>
                  <a:gd name="connsiteX4079" fmla="*/ 599720 w 744811"/>
                  <a:gd name="connsiteY4079" fmla="*/ 713747 h 1441162"/>
                  <a:gd name="connsiteX4080" fmla="*/ 597983 w 744811"/>
                  <a:gd name="connsiteY4080" fmla="*/ 706962 h 1441162"/>
                  <a:gd name="connsiteX4081" fmla="*/ 584214 w 744811"/>
                  <a:gd name="connsiteY4081" fmla="*/ 673324 h 1441162"/>
                  <a:gd name="connsiteX4082" fmla="*/ 567384 w 744811"/>
                  <a:gd name="connsiteY4082" fmla="*/ 667209 h 1441162"/>
                  <a:gd name="connsiteX4083" fmla="*/ 461821 w 744811"/>
                  <a:gd name="connsiteY4083" fmla="*/ 667209 h 1441162"/>
                  <a:gd name="connsiteX4084" fmla="*/ 452683 w 744811"/>
                  <a:gd name="connsiteY4084" fmla="*/ 676362 h 1441162"/>
                  <a:gd name="connsiteX4085" fmla="*/ 452683 w 744811"/>
                  <a:gd name="connsiteY4085" fmla="*/ 676363 h 1441162"/>
                  <a:gd name="connsiteX4086" fmla="*/ 461821 w 744811"/>
                  <a:gd name="connsiteY4086" fmla="*/ 667210 h 1441162"/>
                  <a:gd name="connsiteX4087" fmla="*/ 466390 w 744811"/>
                  <a:gd name="connsiteY4087" fmla="*/ 670261 h 1441162"/>
                  <a:gd name="connsiteX4088" fmla="*/ 475527 w 744811"/>
                  <a:gd name="connsiteY4088" fmla="*/ 688568 h 1441162"/>
                  <a:gd name="connsiteX4089" fmla="*/ 504463 w 744811"/>
                  <a:gd name="connsiteY4089" fmla="*/ 691619 h 1441162"/>
                  <a:gd name="connsiteX4090" fmla="*/ 525784 w 744811"/>
                  <a:gd name="connsiteY4090" fmla="*/ 699247 h 1441162"/>
                  <a:gd name="connsiteX4091" fmla="*/ 528830 w 744811"/>
                  <a:gd name="connsiteY4091" fmla="*/ 697722 h 1441162"/>
                  <a:gd name="connsiteX4092" fmla="*/ 528830 w 744811"/>
                  <a:gd name="connsiteY4092" fmla="*/ 697721 h 1441162"/>
                  <a:gd name="connsiteX4093" fmla="*/ 525784 w 744811"/>
                  <a:gd name="connsiteY4093" fmla="*/ 699246 h 1441162"/>
                  <a:gd name="connsiteX4094" fmla="*/ 504463 w 744811"/>
                  <a:gd name="connsiteY4094" fmla="*/ 691618 h 1441162"/>
                  <a:gd name="connsiteX4095" fmla="*/ 475527 w 744811"/>
                  <a:gd name="connsiteY4095" fmla="*/ 688567 h 1441162"/>
                  <a:gd name="connsiteX4096" fmla="*/ 466390 w 744811"/>
                  <a:gd name="connsiteY4096" fmla="*/ 670260 h 1441162"/>
                  <a:gd name="connsiteX4097" fmla="*/ 461821 w 744811"/>
                  <a:gd name="connsiteY4097" fmla="*/ 667209 h 1441162"/>
                  <a:gd name="connsiteX4098" fmla="*/ 509269 w 744811"/>
                  <a:gd name="connsiteY4098" fmla="*/ 665536 h 1441162"/>
                  <a:gd name="connsiteX4099" fmla="*/ 509270 w 744811"/>
                  <a:gd name="connsiteY4099" fmla="*/ 665537 h 1441162"/>
                  <a:gd name="connsiteX4100" fmla="*/ 512896 w 744811"/>
                  <a:gd name="connsiteY4100" fmla="*/ 667466 h 1441162"/>
                  <a:gd name="connsiteX4101" fmla="*/ 515378 w 744811"/>
                  <a:gd name="connsiteY4101" fmla="*/ 671710 h 1441162"/>
                  <a:gd name="connsiteX4102" fmla="*/ 518432 w 744811"/>
                  <a:gd name="connsiteY4102" fmla="*/ 671710 h 1441162"/>
                  <a:gd name="connsiteX4103" fmla="*/ 521486 w 744811"/>
                  <a:gd name="connsiteY4103" fmla="*/ 668625 h 1441162"/>
                  <a:gd name="connsiteX4104" fmla="*/ 521487 w 744811"/>
                  <a:gd name="connsiteY4104" fmla="*/ 668623 h 1441162"/>
                  <a:gd name="connsiteX4105" fmla="*/ 518432 w 744811"/>
                  <a:gd name="connsiteY4105" fmla="*/ 671709 h 1441162"/>
                  <a:gd name="connsiteX4106" fmla="*/ 515378 w 744811"/>
                  <a:gd name="connsiteY4106" fmla="*/ 671709 h 1441162"/>
                  <a:gd name="connsiteX4107" fmla="*/ 509269 w 744811"/>
                  <a:gd name="connsiteY4107" fmla="*/ 665536 h 1441162"/>
                  <a:gd name="connsiteX4108" fmla="*/ 559285 w 744811"/>
                  <a:gd name="connsiteY4108" fmla="*/ 664687 h 1441162"/>
                  <a:gd name="connsiteX4109" fmla="*/ 558198 w 744811"/>
                  <a:gd name="connsiteY4109" fmla="*/ 675319 h 1441162"/>
                  <a:gd name="connsiteX4110" fmla="*/ 550181 w 744811"/>
                  <a:gd name="connsiteY4110" fmla="*/ 685388 h 1441162"/>
                  <a:gd name="connsiteX4111" fmla="*/ 545599 w 744811"/>
                  <a:gd name="connsiteY4111" fmla="*/ 683868 h 1441162"/>
                  <a:gd name="connsiteX4112" fmla="*/ 530328 w 744811"/>
                  <a:gd name="connsiteY4112" fmla="*/ 671709 h 1441162"/>
                  <a:gd name="connsiteX4113" fmla="*/ 528717 w 744811"/>
                  <a:gd name="connsiteY4113" fmla="*/ 668357 h 1441162"/>
                  <a:gd name="connsiteX4114" fmla="*/ 528718 w 744811"/>
                  <a:gd name="connsiteY4114" fmla="*/ 668359 h 1441162"/>
                  <a:gd name="connsiteX4115" fmla="*/ 530328 w 744811"/>
                  <a:gd name="connsiteY4115" fmla="*/ 671710 h 1441162"/>
                  <a:gd name="connsiteX4116" fmla="*/ 545599 w 744811"/>
                  <a:gd name="connsiteY4116" fmla="*/ 683869 h 1441162"/>
                  <a:gd name="connsiteX4117" fmla="*/ 550181 w 744811"/>
                  <a:gd name="connsiteY4117" fmla="*/ 685389 h 1441162"/>
                  <a:gd name="connsiteX4118" fmla="*/ 558198 w 744811"/>
                  <a:gd name="connsiteY4118" fmla="*/ 675320 h 1441162"/>
                  <a:gd name="connsiteX4119" fmla="*/ 559285 w 744811"/>
                  <a:gd name="connsiteY4119" fmla="*/ 664688 h 1441162"/>
                  <a:gd name="connsiteX4120" fmla="*/ 562398 w 744811"/>
                  <a:gd name="connsiteY4120" fmla="*/ 668671 h 1441162"/>
                  <a:gd name="connsiteX4121" fmla="*/ 562398 w 744811"/>
                  <a:gd name="connsiteY4121" fmla="*/ 668670 h 1441162"/>
                  <a:gd name="connsiteX4122" fmla="*/ 527273 w 744811"/>
                  <a:gd name="connsiteY4122" fmla="*/ 664110 h 1441162"/>
                  <a:gd name="connsiteX4123" fmla="*/ 527274 w 744811"/>
                  <a:gd name="connsiteY4123" fmla="*/ 664113 h 1441162"/>
                  <a:gd name="connsiteX4124" fmla="*/ 527966 w 744811"/>
                  <a:gd name="connsiteY4124" fmla="*/ 665085 h 1441162"/>
                  <a:gd name="connsiteX4125" fmla="*/ 528062 w 744811"/>
                  <a:gd name="connsiteY4125" fmla="*/ 665912 h 1441162"/>
                  <a:gd name="connsiteX4126" fmla="*/ 528062 w 744811"/>
                  <a:gd name="connsiteY4126" fmla="*/ 665913 h 1441162"/>
                  <a:gd name="connsiteX4127" fmla="*/ 527966 w 744811"/>
                  <a:gd name="connsiteY4127" fmla="*/ 665084 h 1441162"/>
                  <a:gd name="connsiteX4128" fmla="*/ 527273 w 744811"/>
                  <a:gd name="connsiteY4128" fmla="*/ 664110 h 1441162"/>
                  <a:gd name="connsiteX4129" fmla="*/ 339699 w 744811"/>
                  <a:gd name="connsiteY4129" fmla="*/ 659628 h 1441162"/>
                  <a:gd name="connsiteX4130" fmla="*/ 339698 w 744811"/>
                  <a:gd name="connsiteY4130" fmla="*/ 659629 h 1441162"/>
                  <a:gd name="connsiteX4131" fmla="*/ 344285 w 744811"/>
                  <a:gd name="connsiteY4131" fmla="*/ 659629 h 1441162"/>
                  <a:gd name="connsiteX4132" fmla="*/ 348872 w 744811"/>
                  <a:gd name="connsiteY4132" fmla="*/ 664198 h 1441162"/>
                  <a:gd name="connsiteX4133" fmla="*/ 353459 w 744811"/>
                  <a:gd name="connsiteY4133" fmla="*/ 659629 h 1441162"/>
                  <a:gd name="connsiteX4134" fmla="*/ 359574 w 744811"/>
                  <a:gd name="connsiteY4134" fmla="*/ 659629 h 1441162"/>
                  <a:gd name="connsiteX4135" fmla="*/ 359573 w 744811"/>
                  <a:gd name="connsiteY4135" fmla="*/ 659628 h 1441162"/>
                  <a:gd name="connsiteX4136" fmla="*/ 353459 w 744811"/>
                  <a:gd name="connsiteY4136" fmla="*/ 659628 h 1441162"/>
                  <a:gd name="connsiteX4137" fmla="*/ 348872 w 744811"/>
                  <a:gd name="connsiteY4137" fmla="*/ 664197 h 1441162"/>
                  <a:gd name="connsiteX4138" fmla="*/ 344285 w 744811"/>
                  <a:gd name="connsiteY4138" fmla="*/ 659628 h 1441162"/>
                  <a:gd name="connsiteX4139" fmla="*/ 539491 w 744811"/>
                  <a:gd name="connsiteY4139" fmla="*/ 658147 h 1441162"/>
                  <a:gd name="connsiteX4140" fmla="*/ 534990 w 744811"/>
                  <a:gd name="connsiteY4140" fmla="*/ 659668 h 1441162"/>
                  <a:gd name="connsiteX4141" fmla="*/ 534991 w 744811"/>
                  <a:gd name="connsiteY4141" fmla="*/ 659669 h 1441162"/>
                  <a:gd name="connsiteX4142" fmla="*/ 539491 w 744811"/>
                  <a:gd name="connsiteY4142" fmla="*/ 658148 h 1441162"/>
                  <a:gd name="connsiteX4143" fmla="*/ 373335 w 744811"/>
                  <a:gd name="connsiteY4143" fmla="*/ 658105 h 1441162"/>
                  <a:gd name="connsiteX4144" fmla="*/ 370277 w 744811"/>
                  <a:gd name="connsiteY4144" fmla="*/ 659628 h 1441162"/>
                  <a:gd name="connsiteX4145" fmla="*/ 361103 w 744811"/>
                  <a:gd name="connsiteY4145" fmla="*/ 664197 h 1441162"/>
                  <a:gd name="connsiteX4146" fmla="*/ 359957 w 744811"/>
                  <a:gd name="connsiteY4146" fmla="*/ 662484 h 1441162"/>
                  <a:gd name="connsiteX4147" fmla="*/ 359956 w 744811"/>
                  <a:gd name="connsiteY4147" fmla="*/ 662485 h 1441162"/>
                  <a:gd name="connsiteX4148" fmla="*/ 361103 w 744811"/>
                  <a:gd name="connsiteY4148" fmla="*/ 664198 h 1441162"/>
                  <a:gd name="connsiteX4149" fmla="*/ 370277 w 744811"/>
                  <a:gd name="connsiteY4149" fmla="*/ 659629 h 1441162"/>
                  <a:gd name="connsiteX4150" fmla="*/ 373335 w 744811"/>
                  <a:gd name="connsiteY4150" fmla="*/ 658106 h 1441162"/>
                  <a:gd name="connsiteX4151" fmla="*/ 358045 w 744811"/>
                  <a:gd name="connsiteY4151" fmla="*/ 658105 h 1441162"/>
                  <a:gd name="connsiteX4152" fmla="*/ 358047 w 744811"/>
                  <a:gd name="connsiteY4152" fmla="*/ 658107 h 1441162"/>
                  <a:gd name="connsiteX4153" fmla="*/ 361103 w 744811"/>
                  <a:gd name="connsiteY4153" fmla="*/ 659629 h 1441162"/>
                  <a:gd name="connsiteX4154" fmla="*/ 361103 w 744811"/>
                  <a:gd name="connsiteY4154" fmla="*/ 659628 h 1441162"/>
                  <a:gd name="connsiteX4155" fmla="*/ 358045 w 744811"/>
                  <a:gd name="connsiteY4155" fmla="*/ 658105 h 1441162"/>
                  <a:gd name="connsiteX4156" fmla="*/ 371806 w 744811"/>
                  <a:gd name="connsiteY4156" fmla="*/ 655060 h 1441162"/>
                  <a:gd name="connsiteX4157" fmla="*/ 371807 w 744811"/>
                  <a:gd name="connsiteY4157" fmla="*/ 655062 h 1441162"/>
                  <a:gd name="connsiteX4158" fmla="*/ 376393 w 744811"/>
                  <a:gd name="connsiteY4158" fmla="*/ 657536 h 1441162"/>
                  <a:gd name="connsiteX4159" fmla="*/ 380980 w 744811"/>
                  <a:gd name="connsiteY4159" fmla="*/ 656583 h 1441162"/>
                  <a:gd name="connsiteX4160" fmla="*/ 387095 w 744811"/>
                  <a:gd name="connsiteY4160" fmla="*/ 658106 h 1441162"/>
                  <a:gd name="connsiteX4161" fmla="*/ 387096 w 744811"/>
                  <a:gd name="connsiteY4161" fmla="*/ 658105 h 1441162"/>
                  <a:gd name="connsiteX4162" fmla="*/ 380980 w 744811"/>
                  <a:gd name="connsiteY4162" fmla="*/ 656582 h 1441162"/>
                  <a:gd name="connsiteX4163" fmla="*/ 371806 w 744811"/>
                  <a:gd name="connsiteY4163" fmla="*/ 655060 h 1441162"/>
                  <a:gd name="connsiteX4164" fmla="*/ 342756 w 744811"/>
                  <a:gd name="connsiteY4164" fmla="*/ 653538 h 1441162"/>
                  <a:gd name="connsiteX4165" fmla="*/ 339698 w 744811"/>
                  <a:gd name="connsiteY4165" fmla="*/ 658105 h 1441162"/>
                  <a:gd name="connsiteX4166" fmla="*/ 335112 w 744811"/>
                  <a:gd name="connsiteY4166" fmla="*/ 656582 h 1441162"/>
                  <a:gd name="connsiteX4167" fmla="*/ 335111 w 744811"/>
                  <a:gd name="connsiteY4167" fmla="*/ 656583 h 1441162"/>
                  <a:gd name="connsiteX4168" fmla="*/ 339698 w 744811"/>
                  <a:gd name="connsiteY4168" fmla="*/ 658106 h 1441162"/>
                  <a:gd name="connsiteX4169" fmla="*/ 342756 w 744811"/>
                  <a:gd name="connsiteY4169" fmla="*/ 653538 h 1441162"/>
                  <a:gd name="connsiteX4170" fmla="*/ 318293 w 744811"/>
                  <a:gd name="connsiteY4170" fmla="*/ 652014 h 1441162"/>
                  <a:gd name="connsiteX4171" fmla="*/ 318294 w 744811"/>
                  <a:gd name="connsiteY4171" fmla="*/ 652015 h 1441162"/>
                  <a:gd name="connsiteX4172" fmla="*/ 327466 w 744811"/>
                  <a:gd name="connsiteY4172" fmla="*/ 652015 h 1441162"/>
                  <a:gd name="connsiteX4173" fmla="*/ 338168 w 744811"/>
                  <a:gd name="connsiteY4173" fmla="*/ 653538 h 1441162"/>
                  <a:gd name="connsiteX4174" fmla="*/ 338169 w 744811"/>
                  <a:gd name="connsiteY4174" fmla="*/ 653537 h 1441162"/>
                  <a:gd name="connsiteX4175" fmla="*/ 327466 w 744811"/>
                  <a:gd name="connsiteY4175" fmla="*/ 652014 h 1441162"/>
                  <a:gd name="connsiteX4176" fmla="*/ 318293 w 744811"/>
                  <a:gd name="connsiteY4176" fmla="*/ 652014 h 1441162"/>
                  <a:gd name="connsiteX4177" fmla="*/ 338169 w 744811"/>
                  <a:gd name="connsiteY4177" fmla="*/ 650491 h 1441162"/>
                  <a:gd name="connsiteX4178" fmla="*/ 338172 w 744811"/>
                  <a:gd name="connsiteY4178" fmla="*/ 650493 h 1441162"/>
                  <a:gd name="connsiteX4179" fmla="*/ 344285 w 744811"/>
                  <a:gd name="connsiteY4179" fmla="*/ 652015 h 1441162"/>
                  <a:gd name="connsiteX4180" fmla="*/ 347342 w 744811"/>
                  <a:gd name="connsiteY4180" fmla="*/ 655060 h 1441162"/>
                  <a:gd name="connsiteX4181" fmla="*/ 347343 w 744811"/>
                  <a:gd name="connsiteY4181" fmla="*/ 655060 h 1441162"/>
                  <a:gd name="connsiteX4182" fmla="*/ 344285 w 744811"/>
                  <a:gd name="connsiteY4182" fmla="*/ 652014 h 1441162"/>
                  <a:gd name="connsiteX4183" fmla="*/ 338169 w 744811"/>
                  <a:gd name="connsiteY4183" fmla="*/ 650491 h 1441162"/>
                  <a:gd name="connsiteX4184" fmla="*/ 530396 w 744811"/>
                  <a:gd name="connsiteY4184" fmla="*/ 648240 h 1441162"/>
                  <a:gd name="connsiteX4185" fmla="*/ 530401 w 744811"/>
                  <a:gd name="connsiteY4185" fmla="*/ 648243 h 1441162"/>
                  <a:gd name="connsiteX4186" fmla="*/ 537990 w 744811"/>
                  <a:gd name="connsiteY4186" fmla="*/ 650549 h 1441162"/>
                  <a:gd name="connsiteX4187" fmla="*/ 542491 w 744811"/>
                  <a:gd name="connsiteY4187" fmla="*/ 661187 h 1441162"/>
                  <a:gd name="connsiteX4188" fmla="*/ 542491 w 744811"/>
                  <a:gd name="connsiteY4188" fmla="*/ 661187 h 1441162"/>
                  <a:gd name="connsiteX4189" fmla="*/ 537990 w 744811"/>
                  <a:gd name="connsiteY4189" fmla="*/ 650548 h 1441162"/>
                  <a:gd name="connsiteX4190" fmla="*/ 153038 w 744811"/>
                  <a:gd name="connsiteY4190" fmla="*/ 647275 h 1441162"/>
                  <a:gd name="connsiteX4191" fmla="*/ 143778 w 744811"/>
                  <a:gd name="connsiteY4191" fmla="*/ 662891 h 1441162"/>
                  <a:gd name="connsiteX4192" fmla="*/ 136062 w 744811"/>
                  <a:gd name="connsiteY4192" fmla="*/ 666015 h 1441162"/>
                  <a:gd name="connsiteX4193" fmla="*/ 131432 w 744811"/>
                  <a:gd name="connsiteY4193" fmla="*/ 664453 h 1441162"/>
                  <a:gd name="connsiteX4194" fmla="*/ 129889 w 744811"/>
                  <a:gd name="connsiteY4194" fmla="*/ 667576 h 1441162"/>
                  <a:gd name="connsiteX4195" fmla="*/ 129890 w 744811"/>
                  <a:gd name="connsiteY4195" fmla="*/ 667576 h 1441162"/>
                  <a:gd name="connsiteX4196" fmla="*/ 131432 w 744811"/>
                  <a:gd name="connsiteY4196" fmla="*/ 664454 h 1441162"/>
                  <a:gd name="connsiteX4197" fmla="*/ 136062 w 744811"/>
                  <a:gd name="connsiteY4197" fmla="*/ 666016 h 1441162"/>
                  <a:gd name="connsiteX4198" fmla="*/ 143778 w 744811"/>
                  <a:gd name="connsiteY4198" fmla="*/ 662892 h 1441162"/>
                  <a:gd name="connsiteX4199" fmla="*/ 153035 w 744811"/>
                  <a:gd name="connsiteY4199" fmla="*/ 647281 h 1441162"/>
                  <a:gd name="connsiteX4200" fmla="*/ 522987 w 744811"/>
                  <a:gd name="connsiteY4200" fmla="*/ 645989 h 1441162"/>
                  <a:gd name="connsiteX4201" fmla="*/ 518486 w 744811"/>
                  <a:gd name="connsiteY4201" fmla="*/ 650548 h 1441162"/>
                  <a:gd name="connsiteX4202" fmla="*/ 518486 w 744811"/>
                  <a:gd name="connsiteY4202" fmla="*/ 650549 h 1441162"/>
                  <a:gd name="connsiteX4203" fmla="*/ 522987 w 744811"/>
                  <a:gd name="connsiteY4203" fmla="*/ 645990 h 1441162"/>
                  <a:gd name="connsiteX4204" fmla="*/ 528558 w 744811"/>
                  <a:gd name="connsiteY4204" fmla="*/ 647683 h 1441162"/>
                  <a:gd name="connsiteX4205" fmla="*/ 528559 w 744811"/>
                  <a:gd name="connsiteY4205" fmla="*/ 647682 h 1441162"/>
                  <a:gd name="connsiteX4206" fmla="*/ 551922 w 744811"/>
                  <a:gd name="connsiteY4206" fmla="*/ 641489 h 1441162"/>
                  <a:gd name="connsiteX4207" fmla="*/ 549368 w 744811"/>
                  <a:gd name="connsiteY4207" fmla="*/ 643927 h 1441162"/>
                  <a:gd name="connsiteX4208" fmla="*/ 549368 w 744811"/>
                  <a:gd name="connsiteY4208" fmla="*/ 643928 h 1441162"/>
                  <a:gd name="connsiteX4209" fmla="*/ 551922 w 744811"/>
                  <a:gd name="connsiteY4209" fmla="*/ 641490 h 1441162"/>
                  <a:gd name="connsiteX4210" fmla="*/ 559781 w 744811"/>
                  <a:gd name="connsiteY4210" fmla="*/ 647491 h 1441162"/>
                  <a:gd name="connsiteX4211" fmla="*/ 561353 w 744811"/>
                  <a:gd name="connsiteY4211" fmla="*/ 654992 h 1441162"/>
                  <a:gd name="connsiteX4212" fmla="*/ 561353 w 744811"/>
                  <a:gd name="connsiteY4212" fmla="*/ 654992 h 1441162"/>
                  <a:gd name="connsiteX4213" fmla="*/ 559781 w 744811"/>
                  <a:gd name="connsiteY4213" fmla="*/ 647490 h 1441162"/>
                  <a:gd name="connsiteX4214" fmla="*/ 551922 w 744811"/>
                  <a:gd name="connsiteY4214" fmla="*/ 641489 h 1441162"/>
                  <a:gd name="connsiteX4215" fmla="*/ 223287 w 744811"/>
                  <a:gd name="connsiteY4215" fmla="*/ 639767 h 1441162"/>
                  <a:gd name="connsiteX4216" fmla="*/ 223096 w 744811"/>
                  <a:gd name="connsiteY4216" fmla="*/ 649383 h 1441162"/>
                  <a:gd name="connsiteX4217" fmla="*/ 223096 w 744811"/>
                  <a:gd name="connsiteY4217" fmla="*/ 649383 h 1441162"/>
                  <a:gd name="connsiteX4218" fmla="*/ 217179 w 744811"/>
                  <a:gd name="connsiteY4218" fmla="*/ 656691 h 1441162"/>
                  <a:gd name="connsiteX4219" fmla="*/ 204961 w 744811"/>
                  <a:gd name="connsiteY4219" fmla="*/ 656691 h 1441162"/>
                  <a:gd name="connsiteX4220" fmla="*/ 197326 w 744811"/>
                  <a:gd name="connsiteY4220" fmla="*/ 661307 h 1441162"/>
                  <a:gd name="connsiteX4221" fmla="*/ 179000 w 744811"/>
                  <a:gd name="connsiteY4221" fmla="*/ 653614 h 1441162"/>
                  <a:gd name="connsiteX4222" fmla="*/ 177472 w 744811"/>
                  <a:gd name="connsiteY4222" fmla="*/ 655152 h 1441162"/>
                  <a:gd name="connsiteX4223" fmla="*/ 177473 w 744811"/>
                  <a:gd name="connsiteY4223" fmla="*/ 655153 h 1441162"/>
                  <a:gd name="connsiteX4224" fmla="*/ 179000 w 744811"/>
                  <a:gd name="connsiteY4224" fmla="*/ 653615 h 1441162"/>
                  <a:gd name="connsiteX4225" fmla="*/ 197326 w 744811"/>
                  <a:gd name="connsiteY4225" fmla="*/ 661308 h 1441162"/>
                  <a:gd name="connsiteX4226" fmla="*/ 204961 w 744811"/>
                  <a:gd name="connsiteY4226" fmla="*/ 656692 h 1441162"/>
                  <a:gd name="connsiteX4227" fmla="*/ 217179 w 744811"/>
                  <a:gd name="connsiteY4227" fmla="*/ 656692 h 1441162"/>
                  <a:gd name="connsiteX4228" fmla="*/ 223096 w 744811"/>
                  <a:gd name="connsiteY4228" fmla="*/ 649384 h 1441162"/>
                  <a:gd name="connsiteX4229" fmla="*/ 223096 w 744811"/>
                  <a:gd name="connsiteY4229" fmla="*/ 649383 h 1441162"/>
                  <a:gd name="connsiteX4230" fmla="*/ 522772 w 744811"/>
                  <a:gd name="connsiteY4230" fmla="*/ 638273 h 1441162"/>
                  <a:gd name="connsiteX4231" fmla="*/ 522772 w 744811"/>
                  <a:gd name="connsiteY4231" fmla="*/ 638274 h 1441162"/>
                  <a:gd name="connsiteX4232" fmla="*/ 524058 w 744811"/>
                  <a:gd name="connsiteY4232" fmla="*/ 642773 h 1441162"/>
                  <a:gd name="connsiteX4233" fmla="*/ 524058 w 744811"/>
                  <a:gd name="connsiteY4233" fmla="*/ 642774 h 1441162"/>
                  <a:gd name="connsiteX4234" fmla="*/ 522772 w 744811"/>
                  <a:gd name="connsiteY4234" fmla="*/ 638273 h 1441162"/>
                  <a:gd name="connsiteX4235" fmla="*/ 208016 w 744811"/>
                  <a:gd name="connsiteY4235" fmla="*/ 636689 h 1441162"/>
                  <a:gd name="connsiteX4236" fmla="*/ 200381 w 744811"/>
                  <a:gd name="connsiteY4236" fmla="*/ 638227 h 1441162"/>
                  <a:gd name="connsiteX4237" fmla="*/ 200380 w 744811"/>
                  <a:gd name="connsiteY4237" fmla="*/ 638228 h 1441162"/>
                  <a:gd name="connsiteX4238" fmla="*/ 208015 w 744811"/>
                  <a:gd name="connsiteY4238" fmla="*/ 636690 h 1441162"/>
                  <a:gd name="connsiteX4239" fmla="*/ 296412 w 744811"/>
                  <a:gd name="connsiteY4239" fmla="*/ 635423 h 1441162"/>
                  <a:gd name="connsiteX4240" fmla="*/ 296412 w 744811"/>
                  <a:gd name="connsiteY4240" fmla="*/ 635424 h 1441162"/>
                  <a:gd name="connsiteX4241" fmla="*/ 313226 w 744811"/>
                  <a:gd name="connsiteY4241" fmla="*/ 649128 h 1441162"/>
                  <a:gd name="connsiteX4242" fmla="*/ 323926 w 744811"/>
                  <a:gd name="connsiteY4242" fmla="*/ 664355 h 1441162"/>
                  <a:gd name="connsiteX4243" fmla="*/ 348383 w 744811"/>
                  <a:gd name="connsiteY4243" fmla="*/ 679582 h 1441162"/>
                  <a:gd name="connsiteX4244" fmla="*/ 365197 w 744811"/>
                  <a:gd name="connsiteY4244" fmla="*/ 679582 h 1441162"/>
                  <a:gd name="connsiteX4245" fmla="*/ 377425 w 744811"/>
                  <a:gd name="connsiteY4245" fmla="*/ 668923 h 1441162"/>
                  <a:gd name="connsiteX4246" fmla="*/ 391182 w 744811"/>
                  <a:gd name="connsiteY4246" fmla="*/ 658264 h 1441162"/>
                  <a:gd name="connsiteX4247" fmla="*/ 411054 w 744811"/>
                  <a:gd name="connsiteY4247" fmla="*/ 646083 h 1441162"/>
                  <a:gd name="connsiteX4248" fmla="*/ 411245 w 744811"/>
                  <a:gd name="connsiteY4248" fmla="*/ 636947 h 1441162"/>
                  <a:gd name="connsiteX4249" fmla="*/ 411054 w 744811"/>
                  <a:gd name="connsiteY4249" fmla="*/ 646082 h 1441162"/>
                  <a:gd name="connsiteX4250" fmla="*/ 391182 w 744811"/>
                  <a:gd name="connsiteY4250" fmla="*/ 658263 h 1441162"/>
                  <a:gd name="connsiteX4251" fmla="*/ 377425 w 744811"/>
                  <a:gd name="connsiteY4251" fmla="*/ 668922 h 1441162"/>
                  <a:gd name="connsiteX4252" fmla="*/ 365197 w 744811"/>
                  <a:gd name="connsiteY4252" fmla="*/ 679581 h 1441162"/>
                  <a:gd name="connsiteX4253" fmla="*/ 348383 w 744811"/>
                  <a:gd name="connsiteY4253" fmla="*/ 679581 h 1441162"/>
                  <a:gd name="connsiteX4254" fmla="*/ 323926 w 744811"/>
                  <a:gd name="connsiteY4254" fmla="*/ 664354 h 1441162"/>
                  <a:gd name="connsiteX4255" fmla="*/ 313226 w 744811"/>
                  <a:gd name="connsiteY4255" fmla="*/ 649127 h 1441162"/>
                  <a:gd name="connsiteX4256" fmla="*/ 296412 w 744811"/>
                  <a:gd name="connsiteY4256" fmla="*/ 635423 h 1441162"/>
                  <a:gd name="connsiteX4257" fmla="*/ 518199 w 744811"/>
                  <a:gd name="connsiteY4257" fmla="*/ 634094 h 1441162"/>
                  <a:gd name="connsiteX4258" fmla="*/ 518199 w 744811"/>
                  <a:gd name="connsiteY4258" fmla="*/ 634095 h 1441162"/>
                  <a:gd name="connsiteX4259" fmla="*/ 522325 w 744811"/>
                  <a:gd name="connsiteY4259" fmla="*/ 639440 h 1441162"/>
                  <a:gd name="connsiteX4260" fmla="*/ 522880 w 744811"/>
                  <a:gd name="connsiteY4260" fmla="*/ 640158 h 1441162"/>
                  <a:gd name="connsiteX4261" fmla="*/ 522880 w 744811"/>
                  <a:gd name="connsiteY4261" fmla="*/ 640157 h 1441162"/>
                  <a:gd name="connsiteX4262" fmla="*/ 522325 w 744811"/>
                  <a:gd name="connsiteY4262" fmla="*/ 639439 h 1441162"/>
                  <a:gd name="connsiteX4263" fmla="*/ 505995 w 744811"/>
                  <a:gd name="connsiteY4263" fmla="*/ 633696 h 1441162"/>
                  <a:gd name="connsiteX4264" fmla="*/ 499916 w 744811"/>
                  <a:gd name="connsiteY4264" fmla="*/ 639748 h 1441162"/>
                  <a:gd name="connsiteX4265" fmla="*/ 492317 w 744811"/>
                  <a:gd name="connsiteY4265" fmla="*/ 635209 h 1441162"/>
                  <a:gd name="connsiteX4266" fmla="*/ 492317 w 744811"/>
                  <a:gd name="connsiteY4266" fmla="*/ 635210 h 1441162"/>
                  <a:gd name="connsiteX4267" fmla="*/ 499916 w 744811"/>
                  <a:gd name="connsiteY4267" fmla="*/ 639749 h 1441162"/>
                  <a:gd name="connsiteX4268" fmla="*/ 505995 w 744811"/>
                  <a:gd name="connsiteY4268" fmla="*/ 633697 h 1441162"/>
                  <a:gd name="connsiteX4269" fmla="*/ 574173 w 744811"/>
                  <a:gd name="connsiteY4269" fmla="*/ 632866 h 1441162"/>
                  <a:gd name="connsiteX4270" fmla="*/ 573410 w 744811"/>
                  <a:gd name="connsiteY4270" fmla="*/ 634006 h 1441162"/>
                  <a:gd name="connsiteX4271" fmla="*/ 572455 w 744811"/>
                  <a:gd name="connsiteY4271" fmla="*/ 638756 h 1441162"/>
                  <a:gd name="connsiteX4272" fmla="*/ 572456 w 744811"/>
                  <a:gd name="connsiteY4272" fmla="*/ 638756 h 1441162"/>
                  <a:gd name="connsiteX4273" fmla="*/ 573410 w 744811"/>
                  <a:gd name="connsiteY4273" fmla="*/ 634007 h 1441162"/>
                  <a:gd name="connsiteX4274" fmla="*/ 574173 w 744811"/>
                  <a:gd name="connsiteY4274" fmla="*/ 632867 h 1441162"/>
                  <a:gd name="connsiteX4275" fmla="*/ 574937 w 744811"/>
                  <a:gd name="connsiteY4275" fmla="*/ 634007 h 1441162"/>
                  <a:gd name="connsiteX4276" fmla="*/ 577991 w 744811"/>
                  <a:gd name="connsiteY4276" fmla="*/ 644646 h 1441162"/>
                  <a:gd name="connsiteX4277" fmla="*/ 582571 w 744811"/>
                  <a:gd name="connsiteY4277" fmla="*/ 649204 h 1441162"/>
                  <a:gd name="connsiteX4278" fmla="*/ 582573 w 744811"/>
                  <a:gd name="connsiteY4278" fmla="*/ 649205 h 1441162"/>
                  <a:gd name="connsiteX4279" fmla="*/ 577991 w 744811"/>
                  <a:gd name="connsiteY4279" fmla="*/ 644645 h 1441162"/>
                  <a:gd name="connsiteX4280" fmla="*/ 574937 w 744811"/>
                  <a:gd name="connsiteY4280" fmla="*/ 634006 h 1441162"/>
                  <a:gd name="connsiteX4281" fmla="*/ 574173 w 744811"/>
                  <a:gd name="connsiteY4281" fmla="*/ 632866 h 1441162"/>
                  <a:gd name="connsiteX4282" fmla="*/ 475665 w 744811"/>
                  <a:gd name="connsiteY4282" fmla="*/ 630556 h 1441162"/>
                  <a:gd name="connsiteX4283" fmla="*/ 475665 w 744811"/>
                  <a:gd name="connsiteY4283" fmla="*/ 630557 h 1441162"/>
                  <a:gd name="connsiteX4284" fmla="*/ 476428 w 744811"/>
                  <a:gd name="connsiteY4284" fmla="*/ 639867 h 1441162"/>
                  <a:gd name="connsiteX4285" fmla="*/ 481336 w 744811"/>
                  <a:gd name="connsiteY4285" fmla="*/ 645285 h 1441162"/>
                  <a:gd name="connsiteX4286" fmla="*/ 481337 w 744811"/>
                  <a:gd name="connsiteY4286" fmla="*/ 645286 h 1441162"/>
                  <a:gd name="connsiteX4287" fmla="*/ 481339 w 744811"/>
                  <a:gd name="connsiteY4287" fmla="*/ 645288 h 1441162"/>
                  <a:gd name="connsiteX4288" fmla="*/ 483578 w 744811"/>
                  <a:gd name="connsiteY4288" fmla="*/ 646303 h 1441162"/>
                  <a:gd name="connsiteX4289" fmla="*/ 483584 w 744811"/>
                  <a:gd name="connsiteY4289" fmla="*/ 646304 h 1441162"/>
                  <a:gd name="connsiteX4290" fmla="*/ 483590 w 744811"/>
                  <a:gd name="connsiteY4290" fmla="*/ 646307 h 1441162"/>
                  <a:gd name="connsiteX4291" fmla="*/ 489955 w 744811"/>
                  <a:gd name="connsiteY4291" fmla="*/ 648226 h 1441162"/>
                  <a:gd name="connsiteX4292" fmla="*/ 497004 w 744811"/>
                  <a:gd name="connsiteY4292" fmla="*/ 651835 h 1441162"/>
                  <a:gd name="connsiteX4293" fmla="*/ 512246 w 744811"/>
                  <a:gd name="connsiteY4293" fmla="*/ 656395 h 1441162"/>
                  <a:gd name="connsiteX4294" fmla="*/ 513770 w 744811"/>
                  <a:gd name="connsiteY4294" fmla="*/ 659433 h 1441162"/>
                  <a:gd name="connsiteX4295" fmla="*/ 513770 w 744811"/>
                  <a:gd name="connsiteY4295" fmla="*/ 659433 h 1441162"/>
                  <a:gd name="connsiteX4296" fmla="*/ 512246 w 744811"/>
                  <a:gd name="connsiteY4296" fmla="*/ 656394 h 1441162"/>
                  <a:gd name="connsiteX4297" fmla="*/ 497004 w 744811"/>
                  <a:gd name="connsiteY4297" fmla="*/ 651834 h 1441162"/>
                  <a:gd name="connsiteX4298" fmla="*/ 489955 w 744811"/>
                  <a:gd name="connsiteY4298" fmla="*/ 648225 h 1441162"/>
                  <a:gd name="connsiteX4299" fmla="*/ 483584 w 744811"/>
                  <a:gd name="connsiteY4299" fmla="*/ 646304 h 1441162"/>
                  <a:gd name="connsiteX4300" fmla="*/ 481337 w 744811"/>
                  <a:gd name="connsiteY4300" fmla="*/ 645286 h 1441162"/>
                  <a:gd name="connsiteX4301" fmla="*/ 476428 w 744811"/>
                  <a:gd name="connsiteY4301" fmla="*/ 639866 h 1441162"/>
                  <a:gd name="connsiteX4302" fmla="*/ 475665 w 744811"/>
                  <a:gd name="connsiteY4302" fmla="*/ 630556 h 1441162"/>
                  <a:gd name="connsiteX4303" fmla="*/ 534990 w 744811"/>
                  <a:gd name="connsiteY4303" fmla="*/ 629512 h 1441162"/>
                  <a:gd name="connsiteX4304" fmla="*/ 534992 w 744811"/>
                  <a:gd name="connsiteY4304" fmla="*/ 629514 h 1441162"/>
                  <a:gd name="connsiteX4305" fmla="*/ 545599 w 744811"/>
                  <a:gd name="connsiteY4305" fmla="*/ 635622 h 1441162"/>
                  <a:gd name="connsiteX4306" fmla="*/ 553178 w 744811"/>
                  <a:gd name="connsiteY4306" fmla="*/ 629513 h 1441162"/>
                  <a:gd name="connsiteX4307" fmla="*/ 553178 w 744811"/>
                  <a:gd name="connsiteY4307" fmla="*/ 629512 h 1441162"/>
                  <a:gd name="connsiteX4308" fmla="*/ 545599 w 744811"/>
                  <a:gd name="connsiteY4308" fmla="*/ 635621 h 1441162"/>
                  <a:gd name="connsiteX4309" fmla="*/ 534990 w 744811"/>
                  <a:gd name="connsiteY4309" fmla="*/ 629512 h 1441162"/>
                  <a:gd name="connsiteX4310" fmla="*/ 559424 w 744811"/>
                  <a:gd name="connsiteY4310" fmla="*/ 626056 h 1441162"/>
                  <a:gd name="connsiteX4311" fmla="*/ 559424 w 744811"/>
                  <a:gd name="connsiteY4311" fmla="*/ 626057 h 1441162"/>
                  <a:gd name="connsiteX4312" fmla="*/ 570356 w 744811"/>
                  <a:gd name="connsiteY4312" fmla="*/ 629143 h 1441162"/>
                  <a:gd name="connsiteX4313" fmla="*/ 570356 w 744811"/>
                  <a:gd name="connsiteY4313" fmla="*/ 629142 h 1441162"/>
                  <a:gd name="connsiteX4314" fmla="*/ 559424 w 744811"/>
                  <a:gd name="connsiteY4314" fmla="*/ 626056 h 1441162"/>
                  <a:gd name="connsiteX4315" fmla="*/ 209543 w 744811"/>
                  <a:gd name="connsiteY4315" fmla="*/ 622841 h 1441162"/>
                  <a:gd name="connsiteX4316" fmla="*/ 198853 w 744811"/>
                  <a:gd name="connsiteY4316" fmla="*/ 628995 h 1441162"/>
                  <a:gd name="connsiteX4317" fmla="*/ 198853 w 744811"/>
                  <a:gd name="connsiteY4317" fmla="*/ 628996 h 1441162"/>
                  <a:gd name="connsiteX4318" fmla="*/ 209543 w 744811"/>
                  <a:gd name="connsiteY4318" fmla="*/ 622842 h 1441162"/>
                  <a:gd name="connsiteX4319" fmla="*/ 217179 w 744811"/>
                  <a:gd name="connsiteY4319" fmla="*/ 627458 h 1441162"/>
                  <a:gd name="connsiteX4320" fmla="*/ 221188 w 744811"/>
                  <a:gd name="connsiteY4320" fmla="*/ 632843 h 1441162"/>
                  <a:gd name="connsiteX4321" fmla="*/ 226342 w 744811"/>
                  <a:gd name="connsiteY4321" fmla="*/ 638228 h 1441162"/>
                  <a:gd name="connsiteX4322" fmla="*/ 226342 w 744811"/>
                  <a:gd name="connsiteY4322" fmla="*/ 638227 h 1441162"/>
                  <a:gd name="connsiteX4323" fmla="*/ 217179 w 744811"/>
                  <a:gd name="connsiteY4323" fmla="*/ 627457 h 1441162"/>
                  <a:gd name="connsiteX4324" fmla="*/ 209543 w 744811"/>
                  <a:gd name="connsiteY4324" fmla="*/ 622841 h 1441162"/>
                  <a:gd name="connsiteX4325" fmla="*/ 517021 w 744811"/>
                  <a:gd name="connsiteY4325" fmla="*/ 619777 h 1441162"/>
                  <a:gd name="connsiteX4326" fmla="*/ 516628 w 744811"/>
                  <a:gd name="connsiteY4326" fmla="*/ 627985 h 1441162"/>
                  <a:gd name="connsiteX4327" fmla="*/ 516628 w 744811"/>
                  <a:gd name="connsiteY4327" fmla="*/ 627985 h 1441162"/>
                  <a:gd name="connsiteX4328" fmla="*/ 517021 w 744811"/>
                  <a:gd name="connsiteY4328" fmla="*/ 619778 h 1441162"/>
                  <a:gd name="connsiteX4329" fmla="*/ 592861 w 744811"/>
                  <a:gd name="connsiteY4329" fmla="*/ 618721 h 1441162"/>
                  <a:gd name="connsiteX4330" fmla="*/ 592861 w 744811"/>
                  <a:gd name="connsiteY4330" fmla="*/ 618721 h 1441162"/>
                  <a:gd name="connsiteX4331" fmla="*/ 602024 w 744811"/>
                  <a:gd name="connsiteY4331" fmla="*/ 640060 h 1441162"/>
                  <a:gd name="connsiteX4332" fmla="*/ 603551 w 744811"/>
                  <a:gd name="connsiteY4332" fmla="*/ 643109 h 1441162"/>
                  <a:gd name="connsiteX4333" fmla="*/ 603551 w 744811"/>
                  <a:gd name="connsiteY4333" fmla="*/ 643108 h 1441162"/>
                  <a:gd name="connsiteX4334" fmla="*/ 602024 w 744811"/>
                  <a:gd name="connsiteY4334" fmla="*/ 640059 h 1441162"/>
                  <a:gd name="connsiteX4335" fmla="*/ 492317 w 744811"/>
                  <a:gd name="connsiteY4335" fmla="*/ 618567 h 1441162"/>
                  <a:gd name="connsiteX4336" fmla="*/ 480158 w 744811"/>
                  <a:gd name="connsiteY4336" fmla="*/ 623106 h 1441162"/>
                  <a:gd name="connsiteX4337" fmla="*/ 477118 w 744811"/>
                  <a:gd name="connsiteY4337" fmla="*/ 629158 h 1441162"/>
                  <a:gd name="connsiteX4338" fmla="*/ 477119 w 744811"/>
                  <a:gd name="connsiteY4338" fmla="*/ 629158 h 1441162"/>
                  <a:gd name="connsiteX4339" fmla="*/ 480158 w 744811"/>
                  <a:gd name="connsiteY4339" fmla="*/ 623107 h 1441162"/>
                  <a:gd name="connsiteX4340" fmla="*/ 492317 w 744811"/>
                  <a:gd name="connsiteY4340" fmla="*/ 618568 h 1441162"/>
                  <a:gd name="connsiteX4341" fmla="*/ 504475 w 744811"/>
                  <a:gd name="connsiteY4341" fmla="*/ 623107 h 1441162"/>
                  <a:gd name="connsiteX4342" fmla="*/ 508275 w 744811"/>
                  <a:gd name="connsiteY4342" fmla="*/ 630104 h 1441162"/>
                  <a:gd name="connsiteX4343" fmla="*/ 508275 w 744811"/>
                  <a:gd name="connsiteY4343" fmla="*/ 630103 h 1441162"/>
                  <a:gd name="connsiteX4344" fmla="*/ 504475 w 744811"/>
                  <a:gd name="connsiteY4344" fmla="*/ 623106 h 1441162"/>
                  <a:gd name="connsiteX4345" fmla="*/ 492317 w 744811"/>
                  <a:gd name="connsiteY4345" fmla="*/ 618567 h 1441162"/>
                  <a:gd name="connsiteX4346" fmla="*/ 253992 w 744811"/>
                  <a:gd name="connsiteY4346" fmla="*/ 613839 h 1441162"/>
                  <a:gd name="connsiteX4347" fmla="*/ 229506 w 744811"/>
                  <a:gd name="connsiteY4347" fmla="*/ 635132 h 1441162"/>
                  <a:gd name="connsiteX4348" fmla="*/ 227975 w 744811"/>
                  <a:gd name="connsiteY4348" fmla="*/ 654905 h 1441162"/>
                  <a:gd name="connsiteX4349" fmla="*/ 218793 w 744811"/>
                  <a:gd name="connsiteY4349" fmla="*/ 662510 h 1441162"/>
                  <a:gd name="connsiteX4350" fmla="*/ 195837 w 744811"/>
                  <a:gd name="connsiteY4350" fmla="*/ 667073 h 1441162"/>
                  <a:gd name="connsiteX4351" fmla="*/ 195837 w 744811"/>
                  <a:gd name="connsiteY4351" fmla="*/ 667074 h 1441162"/>
                  <a:gd name="connsiteX4352" fmla="*/ 218793 w 744811"/>
                  <a:gd name="connsiteY4352" fmla="*/ 662511 h 1441162"/>
                  <a:gd name="connsiteX4353" fmla="*/ 227975 w 744811"/>
                  <a:gd name="connsiteY4353" fmla="*/ 654906 h 1441162"/>
                  <a:gd name="connsiteX4354" fmla="*/ 229506 w 744811"/>
                  <a:gd name="connsiteY4354" fmla="*/ 635133 h 1441162"/>
                  <a:gd name="connsiteX4355" fmla="*/ 253992 w 744811"/>
                  <a:gd name="connsiteY4355" fmla="*/ 613840 h 1441162"/>
                  <a:gd name="connsiteX4356" fmla="*/ 533612 w 744811"/>
                  <a:gd name="connsiteY4356" fmla="*/ 610624 h 1441162"/>
                  <a:gd name="connsiteX4357" fmla="*/ 530672 w 744811"/>
                  <a:gd name="connsiteY4357" fmla="*/ 613780 h 1441162"/>
                  <a:gd name="connsiteX4358" fmla="*/ 530672 w 744811"/>
                  <a:gd name="connsiteY4358" fmla="*/ 613781 h 1441162"/>
                  <a:gd name="connsiteX4359" fmla="*/ 533612 w 744811"/>
                  <a:gd name="connsiteY4359" fmla="*/ 610625 h 1441162"/>
                  <a:gd name="connsiteX4360" fmla="*/ 539491 w 744811"/>
                  <a:gd name="connsiteY4360" fmla="*/ 613781 h 1441162"/>
                  <a:gd name="connsiteX4361" fmla="*/ 539491 w 744811"/>
                  <a:gd name="connsiteY4361" fmla="*/ 613780 h 1441162"/>
                  <a:gd name="connsiteX4362" fmla="*/ 533612 w 744811"/>
                  <a:gd name="connsiteY4362" fmla="*/ 610624 h 1441162"/>
                  <a:gd name="connsiteX4363" fmla="*/ 450754 w 744811"/>
                  <a:gd name="connsiteY4363" fmla="*/ 610624 h 1441162"/>
                  <a:gd name="connsiteX4364" fmla="*/ 450754 w 744811"/>
                  <a:gd name="connsiteY4364" fmla="*/ 610625 h 1441162"/>
                  <a:gd name="connsiteX4365" fmla="*/ 457655 w 744811"/>
                  <a:gd name="connsiteY4365" fmla="*/ 618277 h 1441162"/>
                  <a:gd name="connsiteX4366" fmla="*/ 459954 w 744811"/>
                  <a:gd name="connsiteY4366" fmla="*/ 630520 h 1441162"/>
                  <a:gd name="connsiteX4367" fmla="*/ 471263 w 744811"/>
                  <a:gd name="connsiteY4367" fmla="*/ 661128 h 1441162"/>
                  <a:gd name="connsiteX4368" fmla="*/ 490620 w 744811"/>
                  <a:gd name="connsiteY4368" fmla="*/ 687143 h 1441162"/>
                  <a:gd name="connsiteX4369" fmla="*/ 490621 w 744811"/>
                  <a:gd name="connsiteY4369" fmla="*/ 687143 h 1441162"/>
                  <a:gd name="connsiteX4370" fmla="*/ 459954 w 744811"/>
                  <a:gd name="connsiteY4370" fmla="*/ 630519 h 1441162"/>
                  <a:gd name="connsiteX4371" fmla="*/ 450754 w 744811"/>
                  <a:gd name="connsiteY4371" fmla="*/ 610624 h 1441162"/>
                  <a:gd name="connsiteX4372" fmla="*/ 443153 w 744811"/>
                  <a:gd name="connsiteY4372" fmla="*/ 609538 h 1441162"/>
                  <a:gd name="connsiteX4373" fmla="*/ 397296 w 744811"/>
                  <a:gd name="connsiteY4373" fmla="*/ 611061 h 1441162"/>
                  <a:gd name="connsiteX4374" fmla="*/ 383540 w 744811"/>
                  <a:gd name="connsiteY4374" fmla="*/ 624765 h 1441162"/>
                  <a:gd name="connsiteX4375" fmla="*/ 382966 w 744811"/>
                  <a:gd name="connsiteY4375" fmla="*/ 634472 h 1441162"/>
                  <a:gd name="connsiteX4376" fmla="*/ 382967 w 744811"/>
                  <a:gd name="connsiteY4376" fmla="*/ 634472 h 1441162"/>
                  <a:gd name="connsiteX4377" fmla="*/ 383540 w 744811"/>
                  <a:gd name="connsiteY4377" fmla="*/ 624766 h 1441162"/>
                  <a:gd name="connsiteX4378" fmla="*/ 397296 w 744811"/>
                  <a:gd name="connsiteY4378" fmla="*/ 611062 h 1441162"/>
                  <a:gd name="connsiteX4379" fmla="*/ 443153 w 744811"/>
                  <a:gd name="connsiteY4379" fmla="*/ 609539 h 1441162"/>
                  <a:gd name="connsiteX4380" fmla="*/ 444682 w 744811"/>
                  <a:gd name="connsiteY4380" fmla="*/ 611062 h 1441162"/>
                  <a:gd name="connsiteX4381" fmla="*/ 463024 w 744811"/>
                  <a:gd name="connsiteY4381" fmla="*/ 662831 h 1441162"/>
                  <a:gd name="connsiteX4382" fmla="*/ 463024 w 744811"/>
                  <a:gd name="connsiteY4382" fmla="*/ 662831 h 1441162"/>
                  <a:gd name="connsiteX4383" fmla="*/ 444682 w 744811"/>
                  <a:gd name="connsiteY4383" fmla="*/ 611061 h 1441162"/>
                  <a:gd name="connsiteX4384" fmla="*/ 443153 w 744811"/>
                  <a:gd name="connsiteY4384" fmla="*/ 609538 h 1441162"/>
                  <a:gd name="connsiteX4385" fmla="*/ 262993 w 744811"/>
                  <a:gd name="connsiteY4385" fmla="*/ 609338 h 1441162"/>
                  <a:gd name="connsiteX4386" fmla="*/ 259927 w 744811"/>
                  <a:gd name="connsiteY4386" fmla="*/ 610867 h 1441162"/>
                  <a:gd name="connsiteX4387" fmla="*/ 223126 w 744811"/>
                  <a:gd name="connsiteY4387" fmla="*/ 678141 h 1441162"/>
                  <a:gd name="connsiteX4388" fmla="*/ 223127 w 744811"/>
                  <a:gd name="connsiteY4388" fmla="*/ 678141 h 1441162"/>
                  <a:gd name="connsiteX4389" fmla="*/ 246702 w 744811"/>
                  <a:gd name="connsiteY4389" fmla="*/ 646225 h 1441162"/>
                  <a:gd name="connsiteX4390" fmla="*/ 259927 w 744811"/>
                  <a:gd name="connsiteY4390" fmla="*/ 610868 h 1441162"/>
                  <a:gd name="connsiteX4391" fmla="*/ 262993 w 744811"/>
                  <a:gd name="connsiteY4391" fmla="*/ 609339 h 1441162"/>
                  <a:gd name="connsiteX4392" fmla="*/ 567248 w 744811"/>
                  <a:gd name="connsiteY4392" fmla="*/ 604720 h 1441162"/>
                  <a:gd name="connsiteX4393" fmla="*/ 567248 w 744811"/>
                  <a:gd name="connsiteY4393" fmla="*/ 604721 h 1441162"/>
                  <a:gd name="connsiteX4394" fmla="*/ 570355 w 744811"/>
                  <a:gd name="connsiteY4394" fmla="*/ 607760 h 1441162"/>
                  <a:gd name="connsiteX4395" fmla="*/ 570355 w 744811"/>
                  <a:gd name="connsiteY4395" fmla="*/ 607759 h 1441162"/>
                  <a:gd name="connsiteX4396" fmla="*/ 541052 w 744811"/>
                  <a:gd name="connsiteY4396" fmla="*/ 603550 h 1441162"/>
                  <a:gd name="connsiteX4397" fmla="*/ 541052 w 744811"/>
                  <a:gd name="connsiteY4397" fmla="*/ 603552 h 1441162"/>
                  <a:gd name="connsiteX4398" fmla="*/ 547305 w 744811"/>
                  <a:gd name="connsiteY4398" fmla="*/ 611760 h 1441162"/>
                  <a:gd name="connsiteX4399" fmla="*/ 554694 w 744811"/>
                  <a:gd name="connsiteY4399" fmla="*/ 618823 h 1441162"/>
                  <a:gd name="connsiteX4400" fmla="*/ 555030 w 744811"/>
                  <a:gd name="connsiteY4400" fmla="*/ 626796 h 1441162"/>
                  <a:gd name="connsiteX4401" fmla="*/ 555405 w 744811"/>
                  <a:gd name="connsiteY4401" fmla="*/ 626994 h 1441162"/>
                  <a:gd name="connsiteX4402" fmla="*/ 556209 w 744811"/>
                  <a:gd name="connsiteY4402" fmla="*/ 629056 h 1441162"/>
                  <a:gd name="connsiteX4403" fmla="*/ 556209 w 744811"/>
                  <a:gd name="connsiteY4403" fmla="*/ 629056 h 1441162"/>
                  <a:gd name="connsiteX4404" fmla="*/ 555405 w 744811"/>
                  <a:gd name="connsiteY4404" fmla="*/ 626993 h 1441162"/>
                  <a:gd name="connsiteX4405" fmla="*/ 555030 w 744811"/>
                  <a:gd name="connsiteY4405" fmla="*/ 626795 h 1441162"/>
                  <a:gd name="connsiteX4406" fmla="*/ 554694 w 744811"/>
                  <a:gd name="connsiteY4406" fmla="*/ 618822 h 1441162"/>
                  <a:gd name="connsiteX4407" fmla="*/ 541052 w 744811"/>
                  <a:gd name="connsiteY4407" fmla="*/ 603550 h 1441162"/>
                  <a:gd name="connsiteX4408" fmla="*/ 295862 w 744811"/>
                  <a:gd name="connsiteY4408" fmla="*/ 599474 h 1441162"/>
                  <a:gd name="connsiteX4409" fmla="*/ 284183 w 744811"/>
                  <a:gd name="connsiteY4409" fmla="*/ 601925 h 1441162"/>
                  <a:gd name="connsiteX4410" fmla="*/ 268897 w 744811"/>
                  <a:gd name="connsiteY4410" fmla="*/ 608015 h 1441162"/>
                  <a:gd name="connsiteX4411" fmla="*/ 241384 w 744811"/>
                  <a:gd name="connsiteY4411" fmla="*/ 668922 h 1441162"/>
                  <a:gd name="connsiteX4412" fmla="*/ 233741 w 744811"/>
                  <a:gd name="connsiteY4412" fmla="*/ 678058 h 1441162"/>
                  <a:gd name="connsiteX4413" fmla="*/ 233742 w 744811"/>
                  <a:gd name="connsiteY4413" fmla="*/ 678058 h 1441162"/>
                  <a:gd name="connsiteX4414" fmla="*/ 241384 w 744811"/>
                  <a:gd name="connsiteY4414" fmla="*/ 668923 h 1441162"/>
                  <a:gd name="connsiteX4415" fmla="*/ 268897 w 744811"/>
                  <a:gd name="connsiteY4415" fmla="*/ 608016 h 1441162"/>
                  <a:gd name="connsiteX4416" fmla="*/ 284183 w 744811"/>
                  <a:gd name="connsiteY4416" fmla="*/ 601926 h 1441162"/>
                  <a:gd name="connsiteX4417" fmla="*/ 295862 w 744811"/>
                  <a:gd name="connsiteY4417" fmla="*/ 599475 h 1441162"/>
                  <a:gd name="connsiteX4418" fmla="*/ 330040 w 744811"/>
                  <a:gd name="connsiteY4418" fmla="*/ 609539 h 1441162"/>
                  <a:gd name="connsiteX4419" fmla="*/ 334626 w 744811"/>
                  <a:gd name="connsiteY4419" fmla="*/ 630855 h 1441162"/>
                  <a:gd name="connsiteX4420" fmla="*/ 334626 w 744811"/>
                  <a:gd name="connsiteY4420" fmla="*/ 630855 h 1441162"/>
                  <a:gd name="connsiteX4421" fmla="*/ 330040 w 744811"/>
                  <a:gd name="connsiteY4421" fmla="*/ 609538 h 1441162"/>
                  <a:gd name="connsiteX4422" fmla="*/ 295862 w 744811"/>
                  <a:gd name="connsiteY4422" fmla="*/ 599474 h 1441162"/>
                  <a:gd name="connsiteX4423" fmla="*/ 518199 w 744811"/>
                  <a:gd name="connsiteY4423" fmla="*/ 598970 h 1441162"/>
                  <a:gd name="connsiteX4424" fmla="*/ 521343 w 744811"/>
                  <a:gd name="connsiteY4424" fmla="*/ 618823 h 1441162"/>
                  <a:gd name="connsiteX4425" fmla="*/ 521343 w 744811"/>
                  <a:gd name="connsiteY4425" fmla="*/ 618822 h 1441162"/>
                  <a:gd name="connsiteX4426" fmla="*/ 518199 w 744811"/>
                  <a:gd name="connsiteY4426" fmla="*/ 598970 h 1441162"/>
                  <a:gd name="connsiteX4427" fmla="*/ 504553 w 744811"/>
                  <a:gd name="connsiteY4427" fmla="*/ 597212 h 1441162"/>
                  <a:gd name="connsiteX4428" fmla="*/ 504553 w 744811"/>
                  <a:gd name="connsiteY4428" fmla="*/ 597213 h 1441162"/>
                  <a:gd name="connsiteX4429" fmla="*/ 510552 w 744811"/>
                  <a:gd name="connsiteY4429" fmla="*/ 600151 h 1441162"/>
                  <a:gd name="connsiteX4430" fmla="*/ 510555 w 744811"/>
                  <a:gd name="connsiteY4430" fmla="*/ 600152 h 1441162"/>
                  <a:gd name="connsiteX4431" fmla="*/ 504553 w 744811"/>
                  <a:gd name="connsiteY4431" fmla="*/ 597212 h 1441162"/>
                  <a:gd name="connsiteX4432" fmla="*/ 553262 w 744811"/>
                  <a:gd name="connsiteY4432" fmla="*/ 597120 h 1441162"/>
                  <a:gd name="connsiteX4433" fmla="*/ 553263 w 744811"/>
                  <a:gd name="connsiteY4433" fmla="*/ 597122 h 1441162"/>
                  <a:gd name="connsiteX4434" fmla="*/ 562586 w 744811"/>
                  <a:gd name="connsiteY4434" fmla="*/ 610800 h 1441162"/>
                  <a:gd name="connsiteX4435" fmla="*/ 567248 w 744811"/>
                  <a:gd name="connsiteY4435" fmla="*/ 610800 h 1441162"/>
                  <a:gd name="connsiteX4436" fmla="*/ 567248 w 744811"/>
                  <a:gd name="connsiteY4436" fmla="*/ 610799 h 1441162"/>
                  <a:gd name="connsiteX4437" fmla="*/ 562586 w 744811"/>
                  <a:gd name="connsiteY4437" fmla="*/ 610799 h 1441162"/>
                  <a:gd name="connsiteX4438" fmla="*/ 553262 w 744811"/>
                  <a:gd name="connsiteY4438" fmla="*/ 597120 h 1441162"/>
                  <a:gd name="connsiteX4439" fmla="*/ 469643 w 744811"/>
                  <a:gd name="connsiteY4439" fmla="*/ 594006 h 1441162"/>
                  <a:gd name="connsiteX4440" fmla="*/ 469643 w 744811"/>
                  <a:gd name="connsiteY4440" fmla="*/ 594006 h 1441162"/>
                  <a:gd name="connsiteX4441" fmla="*/ 472315 w 744811"/>
                  <a:gd name="connsiteY4441" fmla="*/ 604609 h 1441162"/>
                  <a:gd name="connsiteX4442" fmla="*/ 472697 w 744811"/>
                  <a:gd name="connsiteY4442" fmla="*/ 606122 h 1441162"/>
                  <a:gd name="connsiteX4443" fmla="*/ 472697 w 744811"/>
                  <a:gd name="connsiteY4443" fmla="*/ 606122 h 1441162"/>
                  <a:gd name="connsiteX4444" fmla="*/ 472315 w 744811"/>
                  <a:gd name="connsiteY4444" fmla="*/ 604608 h 1441162"/>
                  <a:gd name="connsiteX4445" fmla="*/ 564890 w 744811"/>
                  <a:gd name="connsiteY4445" fmla="*/ 593624 h 1441162"/>
                  <a:gd name="connsiteX4446" fmla="*/ 563925 w 744811"/>
                  <a:gd name="connsiteY4446" fmla="*/ 594227 h 1441162"/>
                  <a:gd name="connsiteX4447" fmla="*/ 563926 w 744811"/>
                  <a:gd name="connsiteY4447" fmla="*/ 594228 h 1441162"/>
                  <a:gd name="connsiteX4448" fmla="*/ 564890 w 744811"/>
                  <a:gd name="connsiteY4448" fmla="*/ 593625 h 1441162"/>
                  <a:gd name="connsiteX4449" fmla="*/ 567012 w 744811"/>
                  <a:gd name="connsiteY4449" fmla="*/ 594228 h 1441162"/>
                  <a:gd name="connsiteX4450" fmla="*/ 571639 w 744811"/>
                  <a:gd name="connsiteY4450" fmla="*/ 599048 h 1441162"/>
                  <a:gd name="connsiteX4451" fmla="*/ 571641 w 744811"/>
                  <a:gd name="connsiteY4451" fmla="*/ 599049 h 1441162"/>
                  <a:gd name="connsiteX4452" fmla="*/ 567012 w 744811"/>
                  <a:gd name="connsiteY4452" fmla="*/ 594227 h 1441162"/>
                  <a:gd name="connsiteX4453" fmla="*/ 564890 w 744811"/>
                  <a:gd name="connsiteY4453" fmla="*/ 593624 h 1441162"/>
                  <a:gd name="connsiteX4454" fmla="*/ 525273 w 744811"/>
                  <a:gd name="connsiteY4454" fmla="*/ 592288 h 1441162"/>
                  <a:gd name="connsiteX4455" fmla="*/ 521343 w 744811"/>
                  <a:gd name="connsiteY4455" fmla="*/ 592860 h 1441162"/>
                  <a:gd name="connsiteX4456" fmla="*/ 515056 w 744811"/>
                  <a:gd name="connsiteY4456" fmla="*/ 612713 h 1441162"/>
                  <a:gd name="connsiteX4457" fmla="*/ 515056 w 744811"/>
                  <a:gd name="connsiteY4457" fmla="*/ 612713 h 1441162"/>
                  <a:gd name="connsiteX4458" fmla="*/ 515842 w 744811"/>
                  <a:gd name="connsiteY4458" fmla="*/ 601070 h 1441162"/>
                  <a:gd name="connsiteX4459" fmla="*/ 521343 w 744811"/>
                  <a:gd name="connsiteY4459" fmla="*/ 592861 h 1441162"/>
                  <a:gd name="connsiteX4460" fmla="*/ 525273 w 744811"/>
                  <a:gd name="connsiteY4460" fmla="*/ 592289 h 1441162"/>
                  <a:gd name="connsiteX4461" fmla="*/ 529201 w 744811"/>
                  <a:gd name="connsiteY4461" fmla="*/ 592861 h 1441162"/>
                  <a:gd name="connsiteX4462" fmla="*/ 529202 w 744811"/>
                  <a:gd name="connsiteY4462" fmla="*/ 592860 h 1441162"/>
                  <a:gd name="connsiteX4463" fmla="*/ 525273 w 744811"/>
                  <a:gd name="connsiteY4463" fmla="*/ 592288 h 1441162"/>
                  <a:gd name="connsiteX4464" fmla="*/ 503616 w 744811"/>
                  <a:gd name="connsiteY4464" fmla="*/ 591884 h 1441162"/>
                  <a:gd name="connsiteX4465" fmla="*/ 501553 w 744811"/>
                  <a:gd name="connsiteY4465" fmla="*/ 592803 h 1441162"/>
                  <a:gd name="connsiteX4466" fmla="*/ 501553 w 744811"/>
                  <a:gd name="connsiteY4466" fmla="*/ 592804 h 1441162"/>
                  <a:gd name="connsiteX4467" fmla="*/ 503616 w 744811"/>
                  <a:gd name="connsiteY4467" fmla="*/ 591885 h 1441162"/>
                  <a:gd name="connsiteX4468" fmla="*/ 504553 w 744811"/>
                  <a:gd name="connsiteY4468" fmla="*/ 594274 h 1441162"/>
                  <a:gd name="connsiteX4469" fmla="*/ 504553 w 744811"/>
                  <a:gd name="connsiteY4469" fmla="*/ 594273 h 1441162"/>
                  <a:gd name="connsiteX4470" fmla="*/ 503616 w 744811"/>
                  <a:gd name="connsiteY4470" fmla="*/ 591884 h 1441162"/>
                  <a:gd name="connsiteX4471" fmla="*/ 212624 w 744811"/>
                  <a:gd name="connsiteY4471" fmla="*/ 589404 h 1441162"/>
                  <a:gd name="connsiteX4472" fmla="*/ 211123 w 744811"/>
                  <a:gd name="connsiteY4472" fmla="*/ 594227 h 1441162"/>
                  <a:gd name="connsiteX4473" fmla="*/ 206622 w 744811"/>
                  <a:gd name="connsiteY4473" fmla="*/ 599049 h 1441162"/>
                  <a:gd name="connsiteX4474" fmla="*/ 206623 w 744811"/>
                  <a:gd name="connsiteY4474" fmla="*/ 599049 h 1441162"/>
                  <a:gd name="connsiteX4475" fmla="*/ 207748 w 744811"/>
                  <a:gd name="connsiteY4475" fmla="*/ 596036 h 1441162"/>
                  <a:gd name="connsiteX4476" fmla="*/ 211123 w 744811"/>
                  <a:gd name="connsiteY4476" fmla="*/ 594228 h 1441162"/>
                  <a:gd name="connsiteX4477" fmla="*/ 212623 w 744811"/>
                  <a:gd name="connsiteY4477" fmla="*/ 589408 h 1441162"/>
                  <a:gd name="connsiteX4478" fmla="*/ 492336 w 744811"/>
                  <a:gd name="connsiteY4478" fmla="*/ 579116 h 1441162"/>
                  <a:gd name="connsiteX4479" fmla="*/ 490836 w 744811"/>
                  <a:gd name="connsiteY4479" fmla="*/ 589618 h 1441162"/>
                  <a:gd name="connsiteX4480" fmla="*/ 490836 w 744811"/>
                  <a:gd name="connsiteY4480" fmla="*/ 589619 h 1441162"/>
                  <a:gd name="connsiteX4481" fmla="*/ 492336 w 744811"/>
                  <a:gd name="connsiteY4481" fmla="*/ 579117 h 1441162"/>
                  <a:gd name="connsiteX4482" fmla="*/ 493552 w 744811"/>
                  <a:gd name="connsiteY4482" fmla="*/ 597353 h 1441162"/>
                  <a:gd name="connsiteX4483" fmla="*/ 493837 w 744811"/>
                  <a:gd name="connsiteY4483" fmla="*/ 601621 h 1441162"/>
                  <a:gd name="connsiteX4484" fmla="*/ 493837 w 744811"/>
                  <a:gd name="connsiteY4484" fmla="*/ 601621 h 1441162"/>
                  <a:gd name="connsiteX4485" fmla="*/ 493552 w 744811"/>
                  <a:gd name="connsiteY4485" fmla="*/ 597353 h 1441162"/>
                  <a:gd name="connsiteX4486" fmla="*/ 484915 w 744811"/>
                  <a:gd name="connsiteY4486" fmla="*/ 566742 h 1441162"/>
                  <a:gd name="connsiteX4487" fmla="*/ 484915 w 744811"/>
                  <a:gd name="connsiteY4487" fmla="*/ 566742 h 1441162"/>
                  <a:gd name="connsiteX4488" fmla="*/ 488542 w 744811"/>
                  <a:gd name="connsiteY4488" fmla="*/ 576209 h 1441162"/>
                  <a:gd name="connsiteX4489" fmla="*/ 488542 w 744811"/>
                  <a:gd name="connsiteY4489" fmla="*/ 576208 h 1441162"/>
                  <a:gd name="connsiteX4490" fmla="*/ 224988 w 744811"/>
                  <a:gd name="connsiteY4490" fmla="*/ 565292 h 1441162"/>
                  <a:gd name="connsiteX4491" fmla="*/ 220419 w 744811"/>
                  <a:gd name="connsiteY4491" fmla="*/ 572927 h 1441162"/>
                  <a:gd name="connsiteX4492" fmla="*/ 212804 w 744811"/>
                  <a:gd name="connsiteY4492" fmla="*/ 609579 h 1441162"/>
                  <a:gd name="connsiteX4493" fmla="*/ 203667 w 744811"/>
                  <a:gd name="connsiteY4493" fmla="*/ 620269 h 1441162"/>
                  <a:gd name="connsiteX4494" fmla="*/ 203668 w 744811"/>
                  <a:gd name="connsiteY4494" fmla="*/ 620269 h 1441162"/>
                  <a:gd name="connsiteX4495" fmla="*/ 205951 w 744811"/>
                  <a:gd name="connsiteY4495" fmla="*/ 614352 h 1441162"/>
                  <a:gd name="connsiteX4496" fmla="*/ 212804 w 744811"/>
                  <a:gd name="connsiteY4496" fmla="*/ 609580 h 1441162"/>
                  <a:gd name="connsiteX4497" fmla="*/ 220419 w 744811"/>
                  <a:gd name="connsiteY4497" fmla="*/ 572928 h 1441162"/>
                  <a:gd name="connsiteX4498" fmla="*/ 224988 w 744811"/>
                  <a:gd name="connsiteY4498" fmla="*/ 565292 h 1441162"/>
                  <a:gd name="connsiteX4499" fmla="*/ 321026 w 744811"/>
                  <a:gd name="connsiteY4499" fmla="*/ 561472 h 1441162"/>
                  <a:gd name="connsiteX4500" fmla="*/ 315136 w 744811"/>
                  <a:gd name="connsiteY4500" fmla="*/ 562074 h 1441162"/>
                  <a:gd name="connsiteX4501" fmla="*/ 310577 w 744811"/>
                  <a:gd name="connsiteY4501" fmla="*/ 563682 h 1441162"/>
                  <a:gd name="connsiteX4502" fmla="*/ 310578 w 744811"/>
                  <a:gd name="connsiteY4502" fmla="*/ 563683 h 1441162"/>
                  <a:gd name="connsiteX4503" fmla="*/ 315136 w 744811"/>
                  <a:gd name="connsiteY4503" fmla="*/ 562075 h 1441162"/>
                  <a:gd name="connsiteX4504" fmla="*/ 321026 w 744811"/>
                  <a:gd name="connsiteY4504" fmla="*/ 561473 h 1441162"/>
                  <a:gd name="connsiteX4505" fmla="*/ 325775 w 744811"/>
                  <a:gd name="connsiteY4505" fmla="*/ 562075 h 1441162"/>
                  <a:gd name="connsiteX4506" fmla="*/ 325775 w 744811"/>
                  <a:gd name="connsiteY4506" fmla="*/ 562074 h 1441162"/>
                  <a:gd name="connsiteX4507" fmla="*/ 321026 w 744811"/>
                  <a:gd name="connsiteY4507" fmla="*/ 561472 h 1441162"/>
                  <a:gd name="connsiteX4508" fmla="*/ 223465 w 744811"/>
                  <a:gd name="connsiteY4508" fmla="*/ 559182 h 1441162"/>
                  <a:gd name="connsiteX4509" fmla="*/ 217373 w 744811"/>
                  <a:gd name="connsiteY4509" fmla="*/ 565291 h 1441162"/>
                  <a:gd name="connsiteX4510" fmla="*/ 217374 w 744811"/>
                  <a:gd name="connsiteY4510" fmla="*/ 565291 h 1441162"/>
                  <a:gd name="connsiteX4511" fmla="*/ 223465 w 744811"/>
                  <a:gd name="connsiteY4511" fmla="*/ 559183 h 1441162"/>
                  <a:gd name="connsiteX4512" fmla="*/ 229556 w 744811"/>
                  <a:gd name="connsiteY4512" fmla="*/ 560710 h 1441162"/>
                  <a:gd name="connsiteX4513" fmla="*/ 229556 w 744811"/>
                  <a:gd name="connsiteY4513" fmla="*/ 560709 h 1441162"/>
                  <a:gd name="connsiteX4514" fmla="*/ 223465 w 744811"/>
                  <a:gd name="connsiteY4514" fmla="*/ 559182 h 1441162"/>
                  <a:gd name="connsiteX4515" fmla="*/ 554682 w 744811"/>
                  <a:gd name="connsiteY4515" fmla="*/ 557753 h 1441162"/>
                  <a:gd name="connsiteX4516" fmla="*/ 554682 w 744811"/>
                  <a:gd name="connsiteY4516" fmla="*/ 557754 h 1441162"/>
                  <a:gd name="connsiteX4517" fmla="*/ 594388 w 744811"/>
                  <a:gd name="connsiteY4517" fmla="*/ 617197 h 1441162"/>
                  <a:gd name="connsiteX4518" fmla="*/ 594388 w 744811"/>
                  <a:gd name="connsiteY4518" fmla="*/ 617196 h 1441162"/>
                  <a:gd name="connsiteX4519" fmla="*/ 554682 w 744811"/>
                  <a:gd name="connsiteY4519" fmla="*/ 557753 h 1441162"/>
                  <a:gd name="connsiteX4520" fmla="*/ 291975 w 744811"/>
                  <a:gd name="connsiteY4520" fmla="*/ 552751 h 1441162"/>
                  <a:gd name="connsiteX4521" fmla="*/ 290459 w 744811"/>
                  <a:gd name="connsiteY4521" fmla="*/ 569844 h 1441162"/>
                  <a:gd name="connsiteX4522" fmla="*/ 291975 w 744811"/>
                  <a:gd name="connsiteY4522" fmla="*/ 552752 h 1441162"/>
                  <a:gd name="connsiteX4523" fmla="*/ 308647 w 744811"/>
                  <a:gd name="connsiteY4523" fmla="*/ 557413 h 1441162"/>
                  <a:gd name="connsiteX4524" fmla="*/ 308648 w 744811"/>
                  <a:gd name="connsiteY4524" fmla="*/ 557412 h 1441162"/>
                  <a:gd name="connsiteX4525" fmla="*/ 291975 w 744811"/>
                  <a:gd name="connsiteY4525" fmla="*/ 552751 h 1441162"/>
                  <a:gd name="connsiteX4526" fmla="*/ 486442 w 744811"/>
                  <a:gd name="connsiteY4526" fmla="*/ 551596 h 1441162"/>
                  <a:gd name="connsiteX4527" fmla="*/ 486442 w 744811"/>
                  <a:gd name="connsiteY4527" fmla="*/ 551596 h 1441162"/>
                  <a:gd name="connsiteX4528" fmla="*/ 489496 w 744811"/>
                  <a:gd name="connsiteY4528" fmla="*/ 559169 h 1441162"/>
                  <a:gd name="connsiteX4529" fmla="*/ 489496 w 744811"/>
                  <a:gd name="connsiteY4529" fmla="*/ 559168 h 1441162"/>
                  <a:gd name="connsiteX4530" fmla="*/ 206730 w 744811"/>
                  <a:gd name="connsiteY4530" fmla="*/ 551466 h 1441162"/>
                  <a:gd name="connsiteX4531" fmla="*/ 206730 w 744811"/>
                  <a:gd name="connsiteY4531" fmla="*/ 551467 h 1441162"/>
                  <a:gd name="connsiteX4532" fmla="*/ 208337 w 744811"/>
                  <a:gd name="connsiteY4532" fmla="*/ 555967 h 1441162"/>
                  <a:gd name="connsiteX4533" fmla="*/ 208337 w 744811"/>
                  <a:gd name="connsiteY4533" fmla="*/ 555967 h 1441162"/>
                  <a:gd name="connsiteX4534" fmla="*/ 206730 w 744811"/>
                  <a:gd name="connsiteY4534" fmla="*/ 551466 h 1441162"/>
                  <a:gd name="connsiteX4535" fmla="*/ 420147 w 744811"/>
                  <a:gd name="connsiteY4535" fmla="*/ 550178 h 1441162"/>
                  <a:gd name="connsiteX4536" fmla="*/ 420148 w 744811"/>
                  <a:gd name="connsiteY4536" fmla="*/ 550180 h 1441162"/>
                  <a:gd name="connsiteX4537" fmla="*/ 429406 w 744811"/>
                  <a:gd name="connsiteY4537" fmla="*/ 559181 h 1441162"/>
                  <a:gd name="connsiteX4538" fmla="*/ 432493 w 744811"/>
                  <a:gd name="connsiteY4538" fmla="*/ 562182 h 1441162"/>
                  <a:gd name="connsiteX4539" fmla="*/ 434036 w 744811"/>
                  <a:gd name="connsiteY4539" fmla="*/ 563683 h 1441162"/>
                  <a:gd name="connsiteX4540" fmla="*/ 434036 w 744811"/>
                  <a:gd name="connsiteY4540" fmla="*/ 563682 h 1441162"/>
                  <a:gd name="connsiteX4541" fmla="*/ 432493 w 744811"/>
                  <a:gd name="connsiteY4541" fmla="*/ 562181 h 1441162"/>
                  <a:gd name="connsiteX4542" fmla="*/ 429406 w 744811"/>
                  <a:gd name="connsiteY4542" fmla="*/ 559180 h 1441162"/>
                  <a:gd name="connsiteX4543" fmla="*/ 420147 w 744811"/>
                  <a:gd name="connsiteY4543" fmla="*/ 550178 h 1441162"/>
                  <a:gd name="connsiteX4544" fmla="*/ 399313 w 744811"/>
                  <a:gd name="connsiteY4544" fmla="*/ 543748 h 1441162"/>
                  <a:gd name="connsiteX4545" fmla="*/ 396098 w 744811"/>
                  <a:gd name="connsiteY4545" fmla="*/ 545320 h 1441162"/>
                  <a:gd name="connsiteX4546" fmla="*/ 396098 w 744811"/>
                  <a:gd name="connsiteY4546" fmla="*/ 545321 h 1441162"/>
                  <a:gd name="connsiteX4547" fmla="*/ 399313 w 744811"/>
                  <a:gd name="connsiteY4547" fmla="*/ 543749 h 1441162"/>
                  <a:gd name="connsiteX4548" fmla="*/ 487969 w 744811"/>
                  <a:gd name="connsiteY4548" fmla="*/ 542128 h 1441162"/>
                  <a:gd name="connsiteX4549" fmla="*/ 474224 w 744811"/>
                  <a:gd name="connsiteY4549" fmla="*/ 545536 h 1441162"/>
                  <a:gd name="connsiteX4550" fmla="*/ 459907 w 744811"/>
                  <a:gd name="connsiteY4550" fmla="*/ 570528 h 1441162"/>
                  <a:gd name="connsiteX4551" fmla="*/ 459907 w 744811"/>
                  <a:gd name="connsiteY4551" fmla="*/ 570529 h 1441162"/>
                  <a:gd name="connsiteX4552" fmla="*/ 474224 w 744811"/>
                  <a:gd name="connsiteY4552" fmla="*/ 545537 h 1441162"/>
                  <a:gd name="connsiteX4553" fmla="*/ 487969 w 744811"/>
                  <a:gd name="connsiteY4553" fmla="*/ 542129 h 1441162"/>
                  <a:gd name="connsiteX4554" fmla="*/ 491023 w 744811"/>
                  <a:gd name="connsiteY4554" fmla="*/ 545537 h 1441162"/>
                  <a:gd name="connsiteX4555" fmla="*/ 492550 w 744811"/>
                  <a:gd name="connsiteY4555" fmla="*/ 547052 h 1441162"/>
                  <a:gd name="connsiteX4556" fmla="*/ 492550 w 744811"/>
                  <a:gd name="connsiteY4556" fmla="*/ 547051 h 1441162"/>
                  <a:gd name="connsiteX4557" fmla="*/ 491023 w 744811"/>
                  <a:gd name="connsiteY4557" fmla="*/ 545536 h 1441162"/>
                  <a:gd name="connsiteX4558" fmla="*/ 487969 w 744811"/>
                  <a:gd name="connsiteY4558" fmla="*/ 542128 h 1441162"/>
                  <a:gd name="connsiteX4559" fmla="*/ 504725 w 744811"/>
                  <a:gd name="connsiteY4559" fmla="*/ 537758 h 1441162"/>
                  <a:gd name="connsiteX4560" fmla="*/ 504725 w 744811"/>
                  <a:gd name="connsiteY4560" fmla="*/ 537759 h 1441162"/>
                  <a:gd name="connsiteX4561" fmla="*/ 510840 w 744811"/>
                  <a:gd name="connsiteY4561" fmla="*/ 542328 h 1441162"/>
                  <a:gd name="connsiteX4562" fmla="*/ 516956 w 744811"/>
                  <a:gd name="connsiteY4562" fmla="*/ 540805 h 1441162"/>
                  <a:gd name="connsiteX4563" fmla="*/ 516956 w 744811"/>
                  <a:gd name="connsiteY4563" fmla="*/ 540804 h 1441162"/>
                  <a:gd name="connsiteX4564" fmla="*/ 510840 w 744811"/>
                  <a:gd name="connsiteY4564" fmla="*/ 542327 h 1441162"/>
                  <a:gd name="connsiteX4565" fmla="*/ 504725 w 744811"/>
                  <a:gd name="connsiteY4565" fmla="*/ 537758 h 1441162"/>
                  <a:gd name="connsiteX4566" fmla="*/ 220554 w 744811"/>
                  <a:gd name="connsiteY4566" fmla="*/ 533461 h 1441162"/>
                  <a:gd name="connsiteX4567" fmla="*/ 215925 w 744811"/>
                  <a:gd name="connsiteY4567" fmla="*/ 534962 h 1441162"/>
                  <a:gd name="connsiteX4568" fmla="*/ 214381 w 744811"/>
                  <a:gd name="connsiteY4568" fmla="*/ 542464 h 1441162"/>
                  <a:gd name="connsiteX4569" fmla="*/ 214381 w 744811"/>
                  <a:gd name="connsiteY4569" fmla="*/ 542464 h 1441162"/>
                  <a:gd name="connsiteX4570" fmla="*/ 215925 w 744811"/>
                  <a:gd name="connsiteY4570" fmla="*/ 534963 h 1441162"/>
                  <a:gd name="connsiteX4571" fmla="*/ 220554 w 744811"/>
                  <a:gd name="connsiteY4571" fmla="*/ 533462 h 1441162"/>
                  <a:gd name="connsiteX4572" fmla="*/ 209395 w 744811"/>
                  <a:gd name="connsiteY4572" fmla="*/ 531532 h 1441162"/>
                  <a:gd name="connsiteX4573" fmla="*/ 200310 w 744811"/>
                  <a:gd name="connsiteY4573" fmla="*/ 537617 h 1441162"/>
                  <a:gd name="connsiteX4574" fmla="*/ 185168 w 744811"/>
                  <a:gd name="connsiteY4574" fmla="*/ 565001 h 1441162"/>
                  <a:gd name="connsiteX4575" fmla="*/ 163969 w 744811"/>
                  <a:gd name="connsiteY4575" fmla="*/ 593905 h 1441162"/>
                  <a:gd name="connsiteX4576" fmla="*/ 163970 w 744811"/>
                  <a:gd name="connsiteY4576" fmla="*/ 593905 h 1441162"/>
                  <a:gd name="connsiteX4577" fmla="*/ 185168 w 744811"/>
                  <a:gd name="connsiteY4577" fmla="*/ 565002 h 1441162"/>
                  <a:gd name="connsiteX4578" fmla="*/ 200310 w 744811"/>
                  <a:gd name="connsiteY4578" fmla="*/ 537618 h 1441162"/>
                  <a:gd name="connsiteX4579" fmla="*/ 209395 w 744811"/>
                  <a:gd name="connsiteY4579" fmla="*/ 531533 h 1441162"/>
                  <a:gd name="connsiteX4580" fmla="*/ 513448 w 744811"/>
                  <a:gd name="connsiteY4580" fmla="*/ 525745 h 1441162"/>
                  <a:gd name="connsiteX4581" fmla="*/ 507340 w 744811"/>
                  <a:gd name="connsiteY4581" fmla="*/ 528793 h 1441162"/>
                  <a:gd name="connsiteX4582" fmla="*/ 507340 w 744811"/>
                  <a:gd name="connsiteY4582" fmla="*/ 528794 h 1441162"/>
                  <a:gd name="connsiteX4583" fmla="*/ 513448 w 744811"/>
                  <a:gd name="connsiteY4583" fmla="*/ 525746 h 1441162"/>
                  <a:gd name="connsiteX4584" fmla="*/ 528720 w 744811"/>
                  <a:gd name="connsiteY4584" fmla="*/ 533367 h 1441162"/>
                  <a:gd name="connsiteX4585" fmla="*/ 551628 w 744811"/>
                  <a:gd name="connsiteY4585" fmla="*/ 562326 h 1441162"/>
                  <a:gd name="connsiteX4586" fmla="*/ 554682 w 744811"/>
                  <a:gd name="connsiteY4586" fmla="*/ 560802 h 1441162"/>
                  <a:gd name="connsiteX4587" fmla="*/ 554682 w 744811"/>
                  <a:gd name="connsiteY4587" fmla="*/ 560801 h 1441162"/>
                  <a:gd name="connsiteX4588" fmla="*/ 551628 w 744811"/>
                  <a:gd name="connsiteY4588" fmla="*/ 562325 h 1441162"/>
                  <a:gd name="connsiteX4589" fmla="*/ 528720 w 744811"/>
                  <a:gd name="connsiteY4589" fmla="*/ 533366 h 1441162"/>
                  <a:gd name="connsiteX4590" fmla="*/ 513448 w 744811"/>
                  <a:gd name="connsiteY4590" fmla="*/ 525745 h 1441162"/>
                  <a:gd name="connsiteX4591" fmla="*/ 380496 w 744811"/>
                  <a:gd name="connsiteY4591" fmla="*/ 521120 h 1441162"/>
                  <a:gd name="connsiteX4592" fmla="*/ 378973 w 744811"/>
                  <a:gd name="connsiteY4592" fmla="*/ 524136 h 1441162"/>
                  <a:gd name="connsiteX4593" fmla="*/ 372881 w 744811"/>
                  <a:gd name="connsiteY4593" fmla="*/ 522628 h 1441162"/>
                  <a:gd name="connsiteX4594" fmla="*/ 372310 w 744811"/>
                  <a:gd name="connsiteY4594" fmla="*/ 523571 h 1441162"/>
                  <a:gd name="connsiteX4595" fmla="*/ 372310 w 744811"/>
                  <a:gd name="connsiteY4595" fmla="*/ 523571 h 1441162"/>
                  <a:gd name="connsiteX4596" fmla="*/ 372881 w 744811"/>
                  <a:gd name="connsiteY4596" fmla="*/ 522629 h 1441162"/>
                  <a:gd name="connsiteX4597" fmla="*/ 378973 w 744811"/>
                  <a:gd name="connsiteY4597" fmla="*/ 524137 h 1441162"/>
                  <a:gd name="connsiteX4598" fmla="*/ 380496 w 744811"/>
                  <a:gd name="connsiteY4598" fmla="*/ 521120 h 1441162"/>
                  <a:gd name="connsiteX4599" fmla="*/ 368577 w 744811"/>
                  <a:gd name="connsiteY4599" fmla="*/ 518028 h 1441162"/>
                  <a:gd name="connsiteX4600" fmla="*/ 363947 w 744811"/>
                  <a:gd name="connsiteY4600" fmla="*/ 522529 h 1441162"/>
                  <a:gd name="connsiteX4601" fmla="*/ 363949 w 744811"/>
                  <a:gd name="connsiteY4601" fmla="*/ 522528 h 1441162"/>
                  <a:gd name="connsiteX4602" fmla="*/ 368577 w 744811"/>
                  <a:gd name="connsiteY4602" fmla="*/ 518029 h 1441162"/>
                  <a:gd name="connsiteX4603" fmla="*/ 371662 w 744811"/>
                  <a:gd name="connsiteY4603" fmla="*/ 519529 h 1441162"/>
                  <a:gd name="connsiteX4604" fmla="*/ 371663 w 744811"/>
                  <a:gd name="connsiteY4604" fmla="*/ 519528 h 1441162"/>
                  <a:gd name="connsiteX4605" fmla="*/ 380496 w 744811"/>
                  <a:gd name="connsiteY4605" fmla="*/ 516594 h 1441162"/>
                  <a:gd name="connsiteX4606" fmla="*/ 377450 w 744811"/>
                  <a:gd name="connsiteY4606" fmla="*/ 519611 h 1441162"/>
                  <a:gd name="connsiteX4607" fmla="*/ 375927 w 744811"/>
                  <a:gd name="connsiteY4607" fmla="*/ 521119 h 1441162"/>
                  <a:gd name="connsiteX4608" fmla="*/ 375928 w 744811"/>
                  <a:gd name="connsiteY4608" fmla="*/ 521119 h 1441162"/>
                  <a:gd name="connsiteX4609" fmla="*/ 377450 w 744811"/>
                  <a:gd name="connsiteY4609" fmla="*/ 519612 h 1441162"/>
                  <a:gd name="connsiteX4610" fmla="*/ 380496 w 744811"/>
                  <a:gd name="connsiteY4610" fmla="*/ 516595 h 1441162"/>
                  <a:gd name="connsiteX4611" fmla="*/ 383542 w 744811"/>
                  <a:gd name="connsiteY4611" fmla="*/ 521120 h 1441162"/>
                  <a:gd name="connsiteX4612" fmla="*/ 383542 w 744811"/>
                  <a:gd name="connsiteY4612" fmla="*/ 521119 h 1441162"/>
                  <a:gd name="connsiteX4613" fmla="*/ 380496 w 744811"/>
                  <a:gd name="connsiteY4613" fmla="*/ 516594 h 1441162"/>
                  <a:gd name="connsiteX4614" fmla="*/ 391156 w 744811"/>
                  <a:gd name="connsiteY4614" fmla="*/ 515086 h 1441162"/>
                  <a:gd name="connsiteX4615" fmla="*/ 386588 w 744811"/>
                  <a:gd name="connsiteY4615" fmla="*/ 524136 h 1441162"/>
                  <a:gd name="connsiteX4616" fmla="*/ 382020 w 744811"/>
                  <a:gd name="connsiteY4616" fmla="*/ 522628 h 1441162"/>
                  <a:gd name="connsiteX4617" fmla="*/ 382019 w 744811"/>
                  <a:gd name="connsiteY4617" fmla="*/ 522629 h 1441162"/>
                  <a:gd name="connsiteX4618" fmla="*/ 386588 w 744811"/>
                  <a:gd name="connsiteY4618" fmla="*/ 524137 h 1441162"/>
                  <a:gd name="connsiteX4619" fmla="*/ 391156 w 744811"/>
                  <a:gd name="connsiteY4619" fmla="*/ 515086 h 1441162"/>
                  <a:gd name="connsiteX4620" fmla="*/ 512369 w 744811"/>
                  <a:gd name="connsiteY4620" fmla="*/ 513389 h 1441162"/>
                  <a:gd name="connsiteX4621" fmla="*/ 510840 w 744811"/>
                  <a:gd name="connsiteY4621" fmla="*/ 516434 h 1441162"/>
                  <a:gd name="connsiteX4622" fmla="*/ 501667 w 744811"/>
                  <a:gd name="connsiteY4622" fmla="*/ 527096 h 1441162"/>
                  <a:gd name="connsiteX4623" fmla="*/ 501667 w 744811"/>
                  <a:gd name="connsiteY4623" fmla="*/ 527097 h 1441162"/>
                  <a:gd name="connsiteX4624" fmla="*/ 505107 w 744811"/>
                  <a:gd name="connsiteY4624" fmla="*/ 520624 h 1441162"/>
                  <a:gd name="connsiteX4625" fmla="*/ 510840 w 744811"/>
                  <a:gd name="connsiteY4625" fmla="*/ 516435 h 1441162"/>
                  <a:gd name="connsiteX4626" fmla="*/ 512369 w 744811"/>
                  <a:gd name="connsiteY4626" fmla="*/ 513389 h 1441162"/>
                  <a:gd name="connsiteX4627" fmla="*/ 389634 w 744811"/>
                  <a:gd name="connsiteY4627" fmla="*/ 509051 h 1441162"/>
                  <a:gd name="connsiteX4628" fmla="*/ 387540 w 744811"/>
                  <a:gd name="connsiteY4628" fmla="*/ 512445 h 1441162"/>
                  <a:gd name="connsiteX4629" fmla="*/ 382019 w 744811"/>
                  <a:gd name="connsiteY4629" fmla="*/ 513576 h 1441162"/>
                  <a:gd name="connsiteX4630" fmla="*/ 382020 w 744811"/>
                  <a:gd name="connsiteY4630" fmla="*/ 513577 h 1441162"/>
                  <a:gd name="connsiteX4631" fmla="*/ 387540 w 744811"/>
                  <a:gd name="connsiteY4631" fmla="*/ 512446 h 1441162"/>
                  <a:gd name="connsiteX4632" fmla="*/ 389634 w 744811"/>
                  <a:gd name="connsiteY4632" fmla="*/ 509051 h 1441162"/>
                  <a:gd name="connsiteX4633" fmla="*/ 220455 w 744811"/>
                  <a:gd name="connsiteY4633" fmla="*/ 509027 h 1441162"/>
                  <a:gd name="connsiteX4634" fmla="*/ 209722 w 744811"/>
                  <a:gd name="connsiteY4634" fmla="*/ 519637 h 1441162"/>
                  <a:gd name="connsiteX4635" fmla="*/ 205122 w 744811"/>
                  <a:gd name="connsiteY4635" fmla="*/ 530246 h 1441162"/>
                  <a:gd name="connsiteX4636" fmla="*/ 205123 w 744811"/>
                  <a:gd name="connsiteY4636" fmla="*/ 530245 h 1441162"/>
                  <a:gd name="connsiteX4637" fmla="*/ 209722 w 744811"/>
                  <a:gd name="connsiteY4637" fmla="*/ 519638 h 1441162"/>
                  <a:gd name="connsiteX4638" fmla="*/ 220455 w 744811"/>
                  <a:gd name="connsiteY4638" fmla="*/ 509028 h 1441162"/>
                  <a:gd name="connsiteX4639" fmla="*/ 225056 w 744811"/>
                  <a:gd name="connsiteY4639" fmla="*/ 522668 h 1441162"/>
                  <a:gd name="connsiteX4640" fmla="*/ 225056 w 744811"/>
                  <a:gd name="connsiteY4640" fmla="*/ 522668 h 1441162"/>
                  <a:gd name="connsiteX4641" fmla="*/ 220455 w 744811"/>
                  <a:gd name="connsiteY4641" fmla="*/ 509027 h 1441162"/>
                  <a:gd name="connsiteX4642" fmla="*/ 386588 w 744811"/>
                  <a:gd name="connsiteY4642" fmla="*/ 504525 h 1441162"/>
                  <a:gd name="connsiteX4643" fmla="*/ 382019 w 744811"/>
                  <a:gd name="connsiteY4643" fmla="*/ 506033 h 1441162"/>
                  <a:gd name="connsiteX4644" fmla="*/ 382020 w 744811"/>
                  <a:gd name="connsiteY4644" fmla="*/ 506034 h 1441162"/>
                  <a:gd name="connsiteX4645" fmla="*/ 386588 w 744811"/>
                  <a:gd name="connsiteY4645" fmla="*/ 504526 h 1441162"/>
                  <a:gd name="connsiteX4646" fmla="*/ 397248 w 744811"/>
                  <a:gd name="connsiteY4646" fmla="*/ 510560 h 1441162"/>
                  <a:gd name="connsiteX4647" fmla="*/ 400651 w 744811"/>
                  <a:gd name="connsiteY4647" fmla="*/ 517349 h 1441162"/>
                  <a:gd name="connsiteX4648" fmla="*/ 400651 w 744811"/>
                  <a:gd name="connsiteY4648" fmla="*/ 517348 h 1441162"/>
                  <a:gd name="connsiteX4649" fmla="*/ 397248 w 744811"/>
                  <a:gd name="connsiteY4649" fmla="*/ 510559 h 1441162"/>
                  <a:gd name="connsiteX4650" fmla="*/ 386588 w 744811"/>
                  <a:gd name="connsiteY4650" fmla="*/ 504525 h 1441162"/>
                  <a:gd name="connsiteX4651" fmla="*/ 348514 w 744811"/>
                  <a:gd name="connsiteY4651" fmla="*/ 504525 h 1441162"/>
                  <a:gd name="connsiteX4652" fmla="*/ 348515 w 744811"/>
                  <a:gd name="connsiteY4652" fmla="*/ 504527 h 1441162"/>
                  <a:gd name="connsiteX4653" fmla="*/ 352893 w 744811"/>
                  <a:gd name="connsiteY4653" fmla="*/ 508486 h 1441162"/>
                  <a:gd name="connsiteX4654" fmla="*/ 356129 w 744811"/>
                  <a:gd name="connsiteY4654" fmla="*/ 513577 h 1441162"/>
                  <a:gd name="connsiteX4655" fmla="*/ 359175 w 744811"/>
                  <a:gd name="connsiteY4655" fmla="*/ 521120 h 1441162"/>
                  <a:gd name="connsiteX4656" fmla="*/ 362221 w 744811"/>
                  <a:gd name="connsiteY4656" fmla="*/ 525646 h 1441162"/>
                  <a:gd name="connsiteX4657" fmla="*/ 372881 w 744811"/>
                  <a:gd name="connsiteY4657" fmla="*/ 525646 h 1441162"/>
                  <a:gd name="connsiteX4658" fmla="*/ 372881 w 744811"/>
                  <a:gd name="connsiteY4658" fmla="*/ 525645 h 1441162"/>
                  <a:gd name="connsiteX4659" fmla="*/ 362221 w 744811"/>
                  <a:gd name="connsiteY4659" fmla="*/ 525645 h 1441162"/>
                  <a:gd name="connsiteX4660" fmla="*/ 359175 w 744811"/>
                  <a:gd name="connsiteY4660" fmla="*/ 521119 h 1441162"/>
                  <a:gd name="connsiteX4661" fmla="*/ 356129 w 744811"/>
                  <a:gd name="connsiteY4661" fmla="*/ 513576 h 1441162"/>
                  <a:gd name="connsiteX4662" fmla="*/ 348514 w 744811"/>
                  <a:gd name="connsiteY4662" fmla="*/ 504525 h 1441162"/>
                  <a:gd name="connsiteX4663" fmla="*/ 373110 w 744811"/>
                  <a:gd name="connsiteY4663" fmla="*/ 502994 h 1441162"/>
                  <a:gd name="connsiteX4664" fmla="*/ 368529 w 744811"/>
                  <a:gd name="connsiteY4664" fmla="*/ 504525 h 1441162"/>
                  <a:gd name="connsiteX4665" fmla="*/ 372695 w 744811"/>
                  <a:gd name="connsiteY4665" fmla="*/ 503134 h 1441162"/>
                  <a:gd name="connsiteX4666" fmla="*/ 373110 w 744811"/>
                  <a:gd name="connsiteY4666" fmla="*/ 502995 h 1441162"/>
                  <a:gd name="connsiteX4667" fmla="*/ 373110 w 744811"/>
                  <a:gd name="connsiteY4667" fmla="*/ 499935 h 1441162"/>
                  <a:gd name="connsiteX4668" fmla="*/ 373110 w 744811"/>
                  <a:gd name="connsiteY4668" fmla="*/ 499936 h 1441162"/>
                  <a:gd name="connsiteX4669" fmla="*/ 377691 w 744811"/>
                  <a:gd name="connsiteY4669" fmla="*/ 499936 h 1441162"/>
                  <a:gd name="connsiteX4670" fmla="*/ 377690 w 744811"/>
                  <a:gd name="connsiteY4670" fmla="*/ 499935 h 1441162"/>
                  <a:gd name="connsiteX4671" fmla="*/ 377690 w 744811"/>
                  <a:gd name="connsiteY4671" fmla="*/ 489225 h 1441162"/>
                  <a:gd name="connsiteX4672" fmla="*/ 367001 w 744811"/>
                  <a:gd name="connsiteY4672" fmla="*/ 490755 h 1441162"/>
                  <a:gd name="connsiteX4673" fmla="*/ 367002 w 744811"/>
                  <a:gd name="connsiteY4673" fmla="*/ 490756 h 1441162"/>
                  <a:gd name="connsiteX4674" fmla="*/ 377691 w 744811"/>
                  <a:gd name="connsiteY4674" fmla="*/ 489226 h 1441162"/>
                  <a:gd name="connsiteX4675" fmla="*/ 300261 w 744811"/>
                  <a:gd name="connsiteY4675" fmla="*/ 483248 h 1441162"/>
                  <a:gd name="connsiteX4676" fmla="*/ 290643 w 744811"/>
                  <a:gd name="connsiteY4676" fmla="*/ 490729 h 1441162"/>
                  <a:gd name="connsiteX4677" fmla="*/ 290644 w 744811"/>
                  <a:gd name="connsiteY4677" fmla="*/ 490729 h 1441162"/>
                  <a:gd name="connsiteX4678" fmla="*/ 300261 w 744811"/>
                  <a:gd name="connsiteY4678" fmla="*/ 483249 h 1441162"/>
                  <a:gd name="connsiteX4679" fmla="*/ 304322 w 744811"/>
                  <a:gd name="connsiteY4679" fmla="*/ 484650 h 1441162"/>
                  <a:gd name="connsiteX4680" fmla="*/ 307361 w 744811"/>
                  <a:gd name="connsiteY4680" fmla="*/ 489210 h 1441162"/>
                  <a:gd name="connsiteX4681" fmla="*/ 307361 w 744811"/>
                  <a:gd name="connsiteY4681" fmla="*/ 489209 h 1441162"/>
                  <a:gd name="connsiteX4682" fmla="*/ 304322 w 744811"/>
                  <a:gd name="connsiteY4682" fmla="*/ 484649 h 1441162"/>
                  <a:gd name="connsiteX4683" fmla="*/ 300261 w 744811"/>
                  <a:gd name="connsiteY4683" fmla="*/ 483248 h 1441162"/>
                  <a:gd name="connsiteX4684" fmla="*/ 292090 w 744811"/>
                  <a:gd name="connsiteY4684" fmla="*/ 482984 h 1441162"/>
                  <a:gd name="connsiteX4685" fmla="*/ 276818 w 744811"/>
                  <a:gd name="connsiteY4685" fmla="*/ 484511 h 1441162"/>
                  <a:gd name="connsiteX4686" fmla="*/ 276818 w 744811"/>
                  <a:gd name="connsiteY4686" fmla="*/ 484512 h 1441162"/>
                  <a:gd name="connsiteX4687" fmla="*/ 292090 w 744811"/>
                  <a:gd name="connsiteY4687" fmla="*/ 482985 h 1441162"/>
                  <a:gd name="connsiteX4688" fmla="*/ 293614 w 744811"/>
                  <a:gd name="connsiteY4688" fmla="*/ 482985 h 1441162"/>
                  <a:gd name="connsiteX4689" fmla="*/ 293617 w 744811"/>
                  <a:gd name="connsiteY4689" fmla="*/ 482984 h 1441162"/>
                  <a:gd name="connsiteX4690" fmla="*/ 292090 w 744811"/>
                  <a:gd name="connsiteY4690" fmla="*/ 482984 h 1441162"/>
                  <a:gd name="connsiteX4691" fmla="*/ 247818 w 744811"/>
                  <a:gd name="connsiteY4691" fmla="*/ 482663 h 1441162"/>
                  <a:gd name="connsiteX4692" fmla="*/ 247818 w 744811"/>
                  <a:gd name="connsiteY4692" fmla="*/ 482664 h 1441162"/>
                  <a:gd name="connsiteX4693" fmla="*/ 250905 w 744811"/>
                  <a:gd name="connsiteY4693" fmla="*/ 507356 h 1441162"/>
                  <a:gd name="connsiteX4694" fmla="*/ 253991 w 744811"/>
                  <a:gd name="connsiteY4694" fmla="*/ 519701 h 1441162"/>
                  <a:gd name="connsiteX4695" fmla="*/ 253991 w 744811"/>
                  <a:gd name="connsiteY4695" fmla="*/ 519701 h 1441162"/>
                  <a:gd name="connsiteX4696" fmla="*/ 250905 w 744811"/>
                  <a:gd name="connsiteY4696" fmla="*/ 507355 h 1441162"/>
                  <a:gd name="connsiteX4697" fmla="*/ 247818 w 744811"/>
                  <a:gd name="connsiteY4697" fmla="*/ 482663 h 1441162"/>
                  <a:gd name="connsiteX4698" fmla="*/ 367000 w 744811"/>
                  <a:gd name="connsiteY4698" fmla="*/ 481577 h 1441162"/>
                  <a:gd name="connsiteX4699" fmla="*/ 363947 w 744811"/>
                  <a:gd name="connsiteY4699" fmla="*/ 483105 h 1441162"/>
                  <a:gd name="connsiteX4700" fmla="*/ 363948 w 744811"/>
                  <a:gd name="connsiteY4700" fmla="*/ 483106 h 1441162"/>
                  <a:gd name="connsiteX4701" fmla="*/ 367001 w 744811"/>
                  <a:gd name="connsiteY4701" fmla="*/ 481577 h 1441162"/>
                  <a:gd name="connsiteX4702" fmla="*/ 314603 w 744811"/>
                  <a:gd name="connsiteY4702" fmla="*/ 479049 h 1441162"/>
                  <a:gd name="connsiteX4703" fmla="*/ 314603 w 744811"/>
                  <a:gd name="connsiteY4703" fmla="*/ 479050 h 1441162"/>
                  <a:gd name="connsiteX4704" fmla="*/ 316539 w 744811"/>
                  <a:gd name="connsiteY4704" fmla="*/ 482877 h 1441162"/>
                  <a:gd name="connsiteX4705" fmla="*/ 321187 w 744811"/>
                  <a:gd name="connsiteY4705" fmla="*/ 481346 h 1441162"/>
                  <a:gd name="connsiteX4706" fmla="*/ 322736 w 744811"/>
                  <a:gd name="connsiteY4706" fmla="*/ 485939 h 1441162"/>
                  <a:gd name="connsiteX4707" fmla="*/ 335128 w 744811"/>
                  <a:gd name="connsiteY4707" fmla="*/ 487470 h 1441162"/>
                  <a:gd name="connsiteX4708" fmla="*/ 338226 w 744811"/>
                  <a:gd name="connsiteY4708" fmla="*/ 489001 h 1441162"/>
                  <a:gd name="connsiteX4709" fmla="*/ 338227 w 744811"/>
                  <a:gd name="connsiteY4709" fmla="*/ 489000 h 1441162"/>
                  <a:gd name="connsiteX4710" fmla="*/ 335128 w 744811"/>
                  <a:gd name="connsiteY4710" fmla="*/ 487469 h 1441162"/>
                  <a:gd name="connsiteX4711" fmla="*/ 322736 w 744811"/>
                  <a:gd name="connsiteY4711" fmla="*/ 485938 h 1441162"/>
                  <a:gd name="connsiteX4712" fmla="*/ 321187 w 744811"/>
                  <a:gd name="connsiteY4712" fmla="*/ 481345 h 1441162"/>
                  <a:gd name="connsiteX4713" fmla="*/ 316539 w 744811"/>
                  <a:gd name="connsiteY4713" fmla="*/ 482876 h 1441162"/>
                  <a:gd name="connsiteX4714" fmla="*/ 341040 w 744811"/>
                  <a:gd name="connsiteY4714" fmla="*/ 476987 h 1441162"/>
                  <a:gd name="connsiteX4715" fmla="*/ 342567 w 744811"/>
                  <a:gd name="connsiteY4715" fmla="*/ 483106 h 1441162"/>
                  <a:gd name="connsiteX4716" fmla="*/ 348675 w 744811"/>
                  <a:gd name="connsiteY4716" fmla="*/ 495346 h 1441162"/>
                  <a:gd name="connsiteX4717" fmla="*/ 348675 w 744811"/>
                  <a:gd name="connsiteY4717" fmla="*/ 495345 h 1441162"/>
                  <a:gd name="connsiteX4718" fmla="*/ 342567 w 744811"/>
                  <a:gd name="connsiteY4718" fmla="*/ 483105 h 1441162"/>
                  <a:gd name="connsiteX4719" fmla="*/ 341803 w 744811"/>
                  <a:gd name="connsiteY4719" fmla="*/ 480619 h 1441162"/>
                  <a:gd name="connsiteX4720" fmla="*/ 341040 w 744811"/>
                  <a:gd name="connsiteY4720" fmla="*/ 476987 h 1441162"/>
                  <a:gd name="connsiteX4721" fmla="*/ 478564 w 744811"/>
                  <a:gd name="connsiteY4721" fmla="*/ 476707 h 1441162"/>
                  <a:gd name="connsiteX4722" fmla="*/ 469401 w 744811"/>
                  <a:gd name="connsiteY4722" fmla="*/ 530009 h 1441162"/>
                  <a:gd name="connsiteX4723" fmla="*/ 469401 w 744811"/>
                  <a:gd name="connsiteY4723" fmla="*/ 530010 h 1441162"/>
                  <a:gd name="connsiteX4724" fmla="*/ 478564 w 744811"/>
                  <a:gd name="connsiteY4724" fmla="*/ 476708 h 1441162"/>
                  <a:gd name="connsiteX4725" fmla="*/ 243208 w 744811"/>
                  <a:gd name="connsiteY4725" fmla="*/ 475590 h 1441162"/>
                  <a:gd name="connsiteX4726" fmla="*/ 226341 w 744811"/>
                  <a:gd name="connsiteY4726" fmla="*/ 510268 h 1441162"/>
                  <a:gd name="connsiteX4727" fmla="*/ 226341 w 744811"/>
                  <a:gd name="connsiteY4727" fmla="*/ 510269 h 1441162"/>
                  <a:gd name="connsiteX4728" fmla="*/ 234200 w 744811"/>
                  <a:gd name="connsiteY4728" fmla="*/ 492930 h 1441162"/>
                  <a:gd name="connsiteX4729" fmla="*/ 243208 w 744811"/>
                  <a:gd name="connsiteY4729" fmla="*/ 475591 h 1441162"/>
                  <a:gd name="connsiteX4730" fmla="*/ 244742 w 744811"/>
                  <a:gd name="connsiteY4730" fmla="*/ 511777 h 1441162"/>
                  <a:gd name="connsiteX4731" fmla="*/ 246275 w 744811"/>
                  <a:gd name="connsiteY4731" fmla="*/ 517807 h 1441162"/>
                  <a:gd name="connsiteX4732" fmla="*/ 246275 w 744811"/>
                  <a:gd name="connsiteY4732" fmla="*/ 517807 h 1441162"/>
                  <a:gd name="connsiteX4733" fmla="*/ 244742 w 744811"/>
                  <a:gd name="connsiteY4733" fmla="*/ 511776 h 1441162"/>
                  <a:gd name="connsiteX4734" fmla="*/ 243208 w 744811"/>
                  <a:gd name="connsiteY4734" fmla="*/ 475590 h 1441162"/>
                  <a:gd name="connsiteX4735" fmla="*/ 342567 w 744811"/>
                  <a:gd name="connsiteY4735" fmla="*/ 473927 h 1441162"/>
                  <a:gd name="connsiteX4736" fmla="*/ 344094 w 744811"/>
                  <a:gd name="connsiteY4736" fmla="*/ 476986 h 1441162"/>
                  <a:gd name="connsiteX4737" fmla="*/ 344094 w 744811"/>
                  <a:gd name="connsiteY4737" fmla="*/ 476986 h 1441162"/>
                  <a:gd name="connsiteX4738" fmla="*/ 342568 w 744811"/>
                  <a:gd name="connsiteY4738" fmla="*/ 473927 h 1441162"/>
                  <a:gd name="connsiteX4739" fmla="*/ 313442 w 744811"/>
                  <a:gd name="connsiteY4739" fmla="*/ 473691 h 1441162"/>
                  <a:gd name="connsiteX4740" fmla="*/ 313441 w 744811"/>
                  <a:gd name="connsiteY4740" fmla="*/ 473691 h 1441162"/>
                  <a:gd name="connsiteX4741" fmla="*/ 314990 w 744811"/>
                  <a:gd name="connsiteY4741" fmla="*/ 475222 h 1441162"/>
                  <a:gd name="connsiteX4742" fmla="*/ 314990 w 744811"/>
                  <a:gd name="connsiteY4742" fmla="*/ 475221 h 1441162"/>
                  <a:gd name="connsiteX4743" fmla="*/ 478564 w 744811"/>
                  <a:gd name="connsiteY4743" fmla="*/ 473661 h 1441162"/>
                  <a:gd name="connsiteX4744" fmla="*/ 478564 w 744811"/>
                  <a:gd name="connsiteY4744" fmla="*/ 473662 h 1441162"/>
                  <a:gd name="connsiteX4745" fmla="*/ 488682 w 744811"/>
                  <a:gd name="connsiteY4745" fmla="*/ 494602 h 1441162"/>
                  <a:gd name="connsiteX4746" fmla="*/ 504526 w 744811"/>
                  <a:gd name="connsiteY4746" fmla="*/ 513258 h 1441162"/>
                  <a:gd name="connsiteX4747" fmla="*/ 504526 w 744811"/>
                  <a:gd name="connsiteY4747" fmla="*/ 513257 h 1441162"/>
                  <a:gd name="connsiteX4748" fmla="*/ 478564 w 744811"/>
                  <a:gd name="connsiteY4748" fmla="*/ 473661 h 1441162"/>
                  <a:gd name="connsiteX4749" fmla="*/ 318088 w 744811"/>
                  <a:gd name="connsiteY4749" fmla="*/ 469097 h 1441162"/>
                  <a:gd name="connsiteX4750" fmla="*/ 314990 w 744811"/>
                  <a:gd name="connsiteY4750" fmla="*/ 470628 h 1441162"/>
                  <a:gd name="connsiteX4751" fmla="*/ 313442 w 744811"/>
                  <a:gd name="connsiteY4751" fmla="*/ 469098 h 1441162"/>
                  <a:gd name="connsiteX4752" fmla="*/ 313441 w 744811"/>
                  <a:gd name="connsiteY4752" fmla="*/ 469098 h 1441162"/>
                  <a:gd name="connsiteX4753" fmla="*/ 314990 w 744811"/>
                  <a:gd name="connsiteY4753" fmla="*/ 470629 h 1441162"/>
                  <a:gd name="connsiteX4754" fmla="*/ 318088 w 744811"/>
                  <a:gd name="connsiteY4754" fmla="*/ 469098 h 1441162"/>
                  <a:gd name="connsiteX4755" fmla="*/ 319638 w 744811"/>
                  <a:gd name="connsiteY4755" fmla="*/ 472159 h 1441162"/>
                  <a:gd name="connsiteX4756" fmla="*/ 319638 w 744811"/>
                  <a:gd name="connsiteY4756" fmla="*/ 472159 h 1441162"/>
                  <a:gd name="connsiteX4757" fmla="*/ 318088 w 744811"/>
                  <a:gd name="connsiteY4757" fmla="*/ 469097 h 1441162"/>
                  <a:gd name="connsiteX4758" fmla="*/ 328644 w 744811"/>
                  <a:gd name="connsiteY4758" fmla="*/ 466002 h 1441162"/>
                  <a:gd name="connsiteX4759" fmla="*/ 328643 w 744811"/>
                  <a:gd name="connsiteY4759" fmla="*/ 466003 h 1441162"/>
                  <a:gd name="connsiteX4760" fmla="*/ 336318 w 744811"/>
                  <a:gd name="connsiteY4760" fmla="*/ 469042 h 1441162"/>
                  <a:gd name="connsiteX4761" fmla="*/ 336318 w 744811"/>
                  <a:gd name="connsiteY4761" fmla="*/ 469041 h 1441162"/>
                  <a:gd name="connsiteX4762" fmla="*/ 276818 w 744811"/>
                  <a:gd name="connsiteY4762" fmla="*/ 464657 h 1441162"/>
                  <a:gd name="connsiteX4763" fmla="*/ 273764 w 744811"/>
                  <a:gd name="connsiteY4763" fmla="*/ 469239 h 1441162"/>
                  <a:gd name="connsiteX4764" fmla="*/ 273001 w 744811"/>
                  <a:gd name="connsiteY4764" fmla="*/ 479166 h 1441162"/>
                  <a:gd name="connsiteX4765" fmla="*/ 273764 w 744811"/>
                  <a:gd name="connsiteY4765" fmla="*/ 469240 h 1441162"/>
                  <a:gd name="connsiteX4766" fmla="*/ 276818 w 744811"/>
                  <a:gd name="connsiteY4766" fmla="*/ 464658 h 1441162"/>
                  <a:gd name="connsiteX4767" fmla="*/ 295143 w 744811"/>
                  <a:gd name="connsiteY4767" fmla="*/ 478402 h 1441162"/>
                  <a:gd name="connsiteX4768" fmla="*/ 295144 w 744811"/>
                  <a:gd name="connsiteY4768" fmla="*/ 478402 h 1441162"/>
                  <a:gd name="connsiteX4769" fmla="*/ 276818 w 744811"/>
                  <a:gd name="connsiteY4769" fmla="*/ 464657 h 1441162"/>
                  <a:gd name="connsiteX4770" fmla="*/ 316539 w 744811"/>
                  <a:gd name="connsiteY4770" fmla="*/ 461442 h 1441162"/>
                  <a:gd name="connsiteX4771" fmla="*/ 304147 w 744811"/>
                  <a:gd name="connsiteY4771" fmla="*/ 473690 h 1441162"/>
                  <a:gd name="connsiteX4772" fmla="*/ 304147 w 744811"/>
                  <a:gd name="connsiteY4772" fmla="*/ 473691 h 1441162"/>
                  <a:gd name="connsiteX4773" fmla="*/ 308601 w 744811"/>
                  <a:gd name="connsiteY4773" fmla="*/ 465845 h 1441162"/>
                  <a:gd name="connsiteX4774" fmla="*/ 316539 w 744811"/>
                  <a:gd name="connsiteY4774" fmla="*/ 461443 h 1441162"/>
                  <a:gd name="connsiteX4775" fmla="*/ 318088 w 744811"/>
                  <a:gd name="connsiteY4775" fmla="*/ 466035 h 1441162"/>
                  <a:gd name="connsiteX4776" fmla="*/ 318088 w 744811"/>
                  <a:gd name="connsiteY4776" fmla="*/ 466035 h 1441162"/>
                  <a:gd name="connsiteX4777" fmla="*/ 316539 w 744811"/>
                  <a:gd name="connsiteY4777" fmla="*/ 461442 h 1441162"/>
                  <a:gd name="connsiteX4778" fmla="*/ 357838 w 744811"/>
                  <a:gd name="connsiteY4778" fmla="*/ 460156 h 1441162"/>
                  <a:gd name="connsiteX4779" fmla="*/ 341040 w 744811"/>
                  <a:gd name="connsiteY4779" fmla="*/ 469336 h 1441162"/>
                  <a:gd name="connsiteX4780" fmla="*/ 339512 w 744811"/>
                  <a:gd name="connsiteY4780" fmla="*/ 478515 h 1441162"/>
                  <a:gd name="connsiteX4781" fmla="*/ 339512 w 744811"/>
                  <a:gd name="connsiteY4781" fmla="*/ 478515 h 1441162"/>
                  <a:gd name="connsiteX4782" fmla="*/ 341040 w 744811"/>
                  <a:gd name="connsiteY4782" fmla="*/ 469337 h 1441162"/>
                  <a:gd name="connsiteX4783" fmla="*/ 357838 w 744811"/>
                  <a:gd name="connsiteY4783" fmla="*/ 460157 h 1441162"/>
                  <a:gd name="connsiteX4784" fmla="*/ 385327 w 744811"/>
                  <a:gd name="connsiteY4784" fmla="*/ 475457 h 1441162"/>
                  <a:gd name="connsiteX4785" fmla="*/ 386663 w 744811"/>
                  <a:gd name="connsiteY4785" fmla="*/ 488269 h 1441162"/>
                  <a:gd name="connsiteX4786" fmla="*/ 385327 w 744811"/>
                  <a:gd name="connsiteY4786" fmla="*/ 475456 h 1441162"/>
                  <a:gd name="connsiteX4787" fmla="*/ 357838 w 744811"/>
                  <a:gd name="connsiteY4787" fmla="*/ 460156 h 1441162"/>
                  <a:gd name="connsiteX4788" fmla="*/ 325575 w 744811"/>
                  <a:gd name="connsiteY4788" fmla="*/ 458403 h 1441162"/>
                  <a:gd name="connsiteX4789" fmla="*/ 325574 w 744811"/>
                  <a:gd name="connsiteY4789" fmla="*/ 458403 h 1441162"/>
                  <a:gd name="connsiteX4790" fmla="*/ 330178 w 744811"/>
                  <a:gd name="connsiteY4790" fmla="*/ 462963 h 1441162"/>
                  <a:gd name="connsiteX4791" fmla="*/ 330178 w 744811"/>
                  <a:gd name="connsiteY4791" fmla="*/ 462962 h 1441162"/>
                  <a:gd name="connsiteX4792" fmla="*/ 324040 w 744811"/>
                  <a:gd name="connsiteY4792" fmla="*/ 453844 h 1441162"/>
                  <a:gd name="connsiteX4793" fmla="*/ 324039 w 744811"/>
                  <a:gd name="connsiteY4793" fmla="*/ 453844 h 1441162"/>
                  <a:gd name="connsiteX4794" fmla="*/ 327108 w 744811"/>
                  <a:gd name="connsiteY4794" fmla="*/ 456884 h 1441162"/>
                  <a:gd name="connsiteX4795" fmla="*/ 327108 w 744811"/>
                  <a:gd name="connsiteY4795" fmla="*/ 456883 h 1441162"/>
                  <a:gd name="connsiteX4796" fmla="*/ 357807 w 744811"/>
                  <a:gd name="connsiteY4796" fmla="*/ 449284 h 1441162"/>
                  <a:gd name="connsiteX4797" fmla="*/ 355697 w 744811"/>
                  <a:gd name="connsiteY4797" fmla="*/ 452323 h 1441162"/>
                  <a:gd name="connsiteX4798" fmla="*/ 354737 w 744811"/>
                  <a:gd name="connsiteY4798" fmla="*/ 455363 h 1441162"/>
                  <a:gd name="connsiteX4799" fmla="*/ 354737 w 744811"/>
                  <a:gd name="connsiteY4799" fmla="*/ 455363 h 1441162"/>
                  <a:gd name="connsiteX4800" fmla="*/ 355697 w 744811"/>
                  <a:gd name="connsiteY4800" fmla="*/ 452324 h 1441162"/>
                  <a:gd name="connsiteX4801" fmla="*/ 357807 w 744811"/>
                  <a:gd name="connsiteY4801" fmla="*/ 449284 h 1441162"/>
                  <a:gd name="connsiteX4802" fmla="*/ 324039 w 744811"/>
                  <a:gd name="connsiteY4802" fmla="*/ 449284 h 1441162"/>
                  <a:gd name="connsiteX4803" fmla="*/ 324039 w 744811"/>
                  <a:gd name="connsiteY4803" fmla="*/ 449284 h 1441162"/>
                  <a:gd name="connsiteX4804" fmla="*/ 325574 w 744811"/>
                  <a:gd name="connsiteY4804" fmla="*/ 452323 h 1441162"/>
                  <a:gd name="connsiteX4805" fmla="*/ 325574 w 744811"/>
                  <a:gd name="connsiteY4805" fmla="*/ 452323 h 1441162"/>
                  <a:gd name="connsiteX4806" fmla="*/ 245592 w 744811"/>
                  <a:gd name="connsiteY4806" fmla="*/ 446994 h 1441162"/>
                  <a:gd name="connsiteX4807" fmla="*/ 241774 w 744811"/>
                  <a:gd name="connsiteY4807" fmla="*/ 469160 h 1441162"/>
                  <a:gd name="connsiteX4808" fmla="*/ 241775 w 744811"/>
                  <a:gd name="connsiteY4808" fmla="*/ 469158 h 1441162"/>
                  <a:gd name="connsiteX4809" fmla="*/ 245592 w 744811"/>
                  <a:gd name="connsiteY4809" fmla="*/ 446995 h 1441162"/>
                  <a:gd name="connsiteX4810" fmla="*/ 483319 w 744811"/>
                  <a:gd name="connsiteY4810" fmla="*/ 446373 h 1441162"/>
                  <a:gd name="connsiteX4811" fmla="*/ 486377 w 744811"/>
                  <a:gd name="connsiteY4811" fmla="*/ 472646 h 1441162"/>
                  <a:gd name="connsiteX4812" fmla="*/ 492776 w 744811"/>
                  <a:gd name="connsiteY4812" fmla="*/ 485195 h 1441162"/>
                  <a:gd name="connsiteX4813" fmla="*/ 492778 w 744811"/>
                  <a:gd name="connsiteY4813" fmla="*/ 485198 h 1441162"/>
                  <a:gd name="connsiteX4814" fmla="*/ 492780 w 744811"/>
                  <a:gd name="connsiteY4814" fmla="*/ 485203 h 1441162"/>
                  <a:gd name="connsiteX4815" fmla="*/ 504436 w 744811"/>
                  <a:gd name="connsiteY4815" fmla="*/ 501974 h 1441162"/>
                  <a:gd name="connsiteX4816" fmla="*/ 504438 w 744811"/>
                  <a:gd name="connsiteY4816" fmla="*/ 501976 h 1441162"/>
                  <a:gd name="connsiteX4817" fmla="*/ 504440 w 744811"/>
                  <a:gd name="connsiteY4817" fmla="*/ 501979 h 1441162"/>
                  <a:gd name="connsiteX4818" fmla="*/ 536833 w 744811"/>
                  <a:gd name="connsiteY4818" fmla="*/ 531666 h 1441162"/>
                  <a:gd name="connsiteX4819" fmla="*/ 541419 w 744811"/>
                  <a:gd name="connsiteY4819" fmla="*/ 537757 h 1441162"/>
                  <a:gd name="connsiteX4820" fmla="*/ 541420 w 744811"/>
                  <a:gd name="connsiteY4820" fmla="*/ 537758 h 1441162"/>
                  <a:gd name="connsiteX4821" fmla="*/ 536833 w 744811"/>
                  <a:gd name="connsiteY4821" fmla="*/ 531665 h 1441162"/>
                  <a:gd name="connsiteX4822" fmla="*/ 504438 w 744811"/>
                  <a:gd name="connsiteY4822" fmla="*/ 501976 h 1441162"/>
                  <a:gd name="connsiteX4823" fmla="*/ 492778 w 744811"/>
                  <a:gd name="connsiteY4823" fmla="*/ 485198 h 1441162"/>
                  <a:gd name="connsiteX4824" fmla="*/ 486377 w 744811"/>
                  <a:gd name="connsiteY4824" fmla="*/ 472645 h 1441162"/>
                  <a:gd name="connsiteX4825" fmla="*/ 241547 w 744811"/>
                  <a:gd name="connsiteY4825" fmla="*/ 442153 h 1441162"/>
                  <a:gd name="connsiteX4826" fmla="*/ 217339 w 744811"/>
                  <a:gd name="connsiteY4826" fmla="*/ 504526 h 1441162"/>
                  <a:gd name="connsiteX4827" fmla="*/ 217344 w 744811"/>
                  <a:gd name="connsiteY4827" fmla="*/ 504516 h 1441162"/>
                  <a:gd name="connsiteX4828" fmla="*/ 230578 w 744811"/>
                  <a:gd name="connsiteY4828" fmla="*/ 473341 h 1441162"/>
                  <a:gd name="connsiteX4829" fmla="*/ 241547 w 744811"/>
                  <a:gd name="connsiteY4829" fmla="*/ 442155 h 1441162"/>
                  <a:gd name="connsiteX4830" fmla="*/ 498488 w 744811"/>
                  <a:gd name="connsiteY4830" fmla="*/ 441890 h 1441162"/>
                  <a:gd name="connsiteX4831" fmla="*/ 490924 w 744811"/>
                  <a:gd name="connsiteY4831" fmla="*/ 443416 h 1441162"/>
                  <a:gd name="connsiteX4832" fmla="*/ 486385 w 744811"/>
                  <a:gd name="connsiteY4832" fmla="*/ 454098 h 1441162"/>
                  <a:gd name="connsiteX4833" fmla="*/ 486385 w 744811"/>
                  <a:gd name="connsiteY4833" fmla="*/ 454099 h 1441162"/>
                  <a:gd name="connsiteX4834" fmla="*/ 490924 w 744811"/>
                  <a:gd name="connsiteY4834" fmla="*/ 443417 h 1441162"/>
                  <a:gd name="connsiteX4835" fmla="*/ 498488 w 744811"/>
                  <a:gd name="connsiteY4835" fmla="*/ 441891 h 1441162"/>
                  <a:gd name="connsiteX4836" fmla="*/ 406570 w 744811"/>
                  <a:gd name="connsiteY4836" fmla="*/ 435963 h 1441162"/>
                  <a:gd name="connsiteX4837" fmla="*/ 403447 w 744811"/>
                  <a:gd name="connsiteY4837" fmla="*/ 443599 h 1441162"/>
                  <a:gd name="connsiteX4838" fmla="*/ 403837 w 744811"/>
                  <a:gd name="connsiteY4838" fmla="*/ 438637 h 1441162"/>
                  <a:gd name="connsiteX4839" fmla="*/ 406570 w 744811"/>
                  <a:gd name="connsiteY4839" fmla="*/ 435964 h 1441162"/>
                  <a:gd name="connsiteX4840" fmla="*/ 412816 w 744811"/>
                  <a:gd name="connsiteY4840" fmla="*/ 440545 h 1441162"/>
                  <a:gd name="connsiteX4841" fmla="*/ 412816 w 744811"/>
                  <a:gd name="connsiteY4841" fmla="*/ 440544 h 1441162"/>
                  <a:gd name="connsiteX4842" fmla="*/ 406570 w 744811"/>
                  <a:gd name="connsiteY4842" fmla="*/ 435963 h 1441162"/>
                  <a:gd name="connsiteX4843" fmla="*/ 319434 w 744811"/>
                  <a:gd name="connsiteY4843" fmla="*/ 435606 h 1441162"/>
                  <a:gd name="connsiteX4844" fmla="*/ 319242 w 744811"/>
                  <a:gd name="connsiteY4844" fmla="*/ 438075 h 1441162"/>
                  <a:gd name="connsiteX4845" fmla="*/ 317899 w 744811"/>
                  <a:gd name="connsiteY4845" fmla="*/ 455363 h 1441162"/>
                  <a:gd name="connsiteX4846" fmla="*/ 317899 w 744811"/>
                  <a:gd name="connsiteY4846" fmla="*/ 455363 h 1441162"/>
                  <a:gd name="connsiteX4847" fmla="*/ 319242 w 744811"/>
                  <a:gd name="connsiteY4847" fmla="*/ 438076 h 1441162"/>
                  <a:gd name="connsiteX4848" fmla="*/ 319434 w 744811"/>
                  <a:gd name="connsiteY4848" fmla="*/ 435606 h 1441162"/>
                  <a:gd name="connsiteX4849" fmla="*/ 452473 w 744811"/>
                  <a:gd name="connsiteY4849" fmla="*/ 432658 h 1441162"/>
                  <a:gd name="connsiteX4850" fmla="*/ 446369 w 744811"/>
                  <a:gd name="connsiteY4850" fmla="*/ 434181 h 1441162"/>
                  <a:gd name="connsiteX4851" fmla="*/ 446369 w 744811"/>
                  <a:gd name="connsiteY4851" fmla="*/ 434182 h 1441162"/>
                  <a:gd name="connsiteX4852" fmla="*/ 452473 w 744811"/>
                  <a:gd name="connsiteY4852" fmla="*/ 432659 h 1441162"/>
                  <a:gd name="connsiteX4853" fmla="*/ 457052 w 744811"/>
                  <a:gd name="connsiteY4853" fmla="*/ 434182 h 1441162"/>
                  <a:gd name="connsiteX4854" fmla="*/ 457052 w 744811"/>
                  <a:gd name="connsiteY4854" fmla="*/ 434181 h 1441162"/>
                  <a:gd name="connsiteX4855" fmla="*/ 452473 w 744811"/>
                  <a:gd name="connsiteY4855" fmla="*/ 432658 h 1441162"/>
                  <a:gd name="connsiteX4856" fmla="*/ 266278 w 744811"/>
                  <a:gd name="connsiteY4856" fmla="*/ 429613 h 1441162"/>
                  <a:gd name="connsiteX4857" fmla="*/ 261699 w 744811"/>
                  <a:gd name="connsiteY4857" fmla="*/ 435704 h 1441162"/>
                  <a:gd name="connsiteX4858" fmla="*/ 258648 w 744811"/>
                  <a:gd name="connsiteY4858" fmla="*/ 435704 h 1441162"/>
                  <a:gd name="connsiteX4859" fmla="*/ 258647 w 744811"/>
                  <a:gd name="connsiteY4859" fmla="*/ 435705 h 1441162"/>
                  <a:gd name="connsiteX4860" fmla="*/ 261699 w 744811"/>
                  <a:gd name="connsiteY4860" fmla="*/ 435705 h 1441162"/>
                  <a:gd name="connsiteX4861" fmla="*/ 266278 w 744811"/>
                  <a:gd name="connsiteY4861" fmla="*/ 429614 h 1441162"/>
                  <a:gd name="connsiteX4862" fmla="*/ 273909 w 744811"/>
                  <a:gd name="connsiteY4862" fmla="*/ 431137 h 1441162"/>
                  <a:gd name="connsiteX4863" fmla="*/ 276961 w 744811"/>
                  <a:gd name="connsiteY4863" fmla="*/ 437228 h 1441162"/>
                  <a:gd name="connsiteX4864" fmla="*/ 276961 w 744811"/>
                  <a:gd name="connsiteY4864" fmla="*/ 437227 h 1441162"/>
                  <a:gd name="connsiteX4865" fmla="*/ 273909 w 744811"/>
                  <a:gd name="connsiteY4865" fmla="*/ 431136 h 1441162"/>
                  <a:gd name="connsiteX4866" fmla="*/ 266278 w 744811"/>
                  <a:gd name="connsiteY4866" fmla="*/ 429613 h 1441162"/>
                  <a:gd name="connsiteX4867" fmla="*/ 486378 w 744811"/>
                  <a:gd name="connsiteY4867" fmla="*/ 428094 h 1441162"/>
                  <a:gd name="connsiteX4868" fmla="*/ 486377 w 744811"/>
                  <a:gd name="connsiteY4868" fmla="*/ 428095 h 1441162"/>
                  <a:gd name="connsiteX4869" fmla="*/ 492493 w 744811"/>
                  <a:gd name="connsiteY4869" fmla="*/ 429619 h 1441162"/>
                  <a:gd name="connsiteX4870" fmla="*/ 494022 w 744811"/>
                  <a:gd name="connsiteY4870" fmla="*/ 438756 h 1441162"/>
                  <a:gd name="connsiteX4871" fmla="*/ 494022 w 744811"/>
                  <a:gd name="connsiteY4871" fmla="*/ 438756 h 1441162"/>
                  <a:gd name="connsiteX4872" fmla="*/ 492493 w 744811"/>
                  <a:gd name="connsiteY4872" fmla="*/ 429618 h 1441162"/>
                  <a:gd name="connsiteX4873" fmla="*/ 444843 w 744811"/>
                  <a:gd name="connsiteY4873" fmla="*/ 411339 h 1441162"/>
                  <a:gd name="connsiteX4874" fmla="*/ 428054 w 744811"/>
                  <a:gd name="connsiteY4874" fmla="*/ 415908 h 1441162"/>
                  <a:gd name="connsiteX4875" fmla="*/ 428055 w 744811"/>
                  <a:gd name="connsiteY4875" fmla="*/ 415909 h 1441162"/>
                  <a:gd name="connsiteX4876" fmla="*/ 444843 w 744811"/>
                  <a:gd name="connsiteY4876" fmla="*/ 411340 h 1441162"/>
                  <a:gd name="connsiteX4877" fmla="*/ 450947 w 744811"/>
                  <a:gd name="connsiteY4877" fmla="*/ 411340 h 1441162"/>
                  <a:gd name="connsiteX4878" fmla="*/ 450947 w 744811"/>
                  <a:gd name="connsiteY4878" fmla="*/ 411339 h 1441162"/>
                  <a:gd name="connsiteX4879" fmla="*/ 444843 w 744811"/>
                  <a:gd name="connsiteY4879" fmla="*/ 411339 h 1441162"/>
                  <a:gd name="connsiteX4880" fmla="*/ 414317 w 744811"/>
                  <a:gd name="connsiteY4880" fmla="*/ 411287 h 1441162"/>
                  <a:gd name="connsiteX4881" fmla="*/ 408315 w 744811"/>
                  <a:gd name="connsiteY4881" fmla="*/ 422218 h 1441162"/>
                  <a:gd name="connsiteX4882" fmla="*/ 408316 w 744811"/>
                  <a:gd name="connsiteY4882" fmla="*/ 422217 h 1441162"/>
                  <a:gd name="connsiteX4883" fmla="*/ 414317 w 744811"/>
                  <a:gd name="connsiteY4883" fmla="*/ 411288 h 1441162"/>
                  <a:gd name="connsiteX4884" fmla="*/ 417317 w 744811"/>
                  <a:gd name="connsiteY4884" fmla="*/ 417533 h 1441162"/>
                  <a:gd name="connsiteX4885" fmla="*/ 417317 w 744811"/>
                  <a:gd name="connsiteY4885" fmla="*/ 417533 h 1441162"/>
                  <a:gd name="connsiteX4886" fmla="*/ 414317 w 744811"/>
                  <a:gd name="connsiteY4886" fmla="*/ 411287 h 1441162"/>
                  <a:gd name="connsiteX4887" fmla="*/ 403756 w 744811"/>
                  <a:gd name="connsiteY4887" fmla="*/ 411287 h 1441162"/>
                  <a:gd name="connsiteX4888" fmla="*/ 401787 w 744811"/>
                  <a:gd name="connsiteY4888" fmla="*/ 413286 h 1441162"/>
                  <a:gd name="connsiteX4889" fmla="*/ 401789 w 744811"/>
                  <a:gd name="connsiteY4889" fmla="*/ 413285 h 1441162"/>
                  <a:gd name="connsiteX4890" fmla="*/ 403756 w 744811"/>
                  <a:gd name="connsiteY4890" fmla="*/ 411288 h 1441162"/>
                  <a:gd name="connsiteX4891" fmla="*/ 405404 w 744811"/>
                  <a:gd name="connsiteY4891" fmla="*/ 411846 h 1441162"/>
                  <a:gd name="connsiteX4892" fmla="*/ 405405 w 744811"/>
                  <a:gd name="connsiteY4892" fmla="*/ 411845 h 1441162"/>
                  <a:gd name="connsiteX4893" fmla="*/ 317899 w 744811"/>
                  <a:gd name="connsiteY4893" fmla="*/ 411287 h 1441162"/>
                  <a:gd name="connsiteX4894" fmla="*/ 316364 w 744811"/>
                  <a:gd name="connsiteY4894" fmla="*/ 415846 h 1441162"/>
                  <a:gd name="connsiteX4895" fmla="*/ 316364 w 744811"/>
                  <a:gd name="connsiteY4895" fmla="*/ 415847 h 1441162"/>
                  <a:gd name="connsiteX4896" fmla="*/ 317899 w 744811"/>
                  <a:gd name="connsiteY4896" fmla="*/ 411288 h 1441162"/>
                  <a:gd name="connsiteX4897" fmla="*/ 327108 w 744811"/>
                  <a:gd name="connsiteY4897" fmla="*/ 417367 h 1441162"/>
                  <a:gd name="connsiteX4898" fmla="*/ 348214 w 744811"/>
                  <a:gd name="connsiteY4898" fmla="*/ 421357 h 1441162"/>
                  <a:gd name="connsiteX4899" fmla="*/ 362412 w 744811"/>
                  <a:gd name="connsiteY4899" fmla="*/ 435606 h 1441162"/>
                  <a:gd name="connsiteX4900" fmla="*/ 362412 w 744811"/>
                  <a:gd name="connsiteY4900" fmla="*/ 435605 h 1441162"/>
                  <a:gd name="connsiteX4901" fmla="*/ 327108 w 744811"/>
                  <a:gd name="connsiteY4901" fmla="*/ 417366 h 1441162"/>
                  <a:gd name="connsiteX4902" fmla="*/ 317899 w 744811"/>
                  <a:gd name="connsiteY4902" fmla="*/ 411287 h 1441162"/>
                  <a:gd name="connsiteX4903" fmla="*/ 490964 w 744811"/>
                  <a:gd name="connsiteY4903" fmla="*/ 406771 h 1441162"/>
                  <a:gd name="connsiteX4904" fmla="*/ 487906 w 744811"/>
                  <a:gd name="connsiteY4904" fmla="*/ 411340 h 1441162"/>
                  <a:gd name="connsiteX4905" fmla="*/ 484848 w 744811"/>
                  <a:gd name="connsiteY4905" fmla="*/ 418956 h 1441162"/>
                  <a:gd name="connsiteX4906" fmla="*/ 481790 w 744811"/>
                  <a:gd name="connsiteY4906" fmla="*/ 412863 h 1441162"/>
                  <a:gd name="connsiteX4907" fmla="*/ 481790 w 744811"/>
                  <a:gd name="connsiteY4907" fmla="*/ 412864 h 1441162"/>
                  <a:gd name="connsiteX4908" fmla="*/ 484848 w 744811"/>
                  <a:gd name="connsiteY4908" fmla="*/ 418957 h 1441162"/>
                  <a:gd name="connsiteX4909" fmla="*/ 487906 w 744811"/>
                  <a:gd name="connsiteY4909" fmla="*/ 411341 h 1441162"/>
                  <a:gd name="connsiteX4910" fmla="*/ 490964 w 744811"/>
                  <a:gd name="connsiteY4910" fmla="*/ 406772 h 1441162"/>
                  <a:gd name="connsiteX4911" fmla="*/ 246355 w 744811"/>
                  <a:gd name="connsiteY4911" fmla="*/ 405501 h 1441162"/>
                  <a:gd name="connsiteX4912" fmla="*/ 244828 w 744811"/>
                  <a:gd name="connsiteY4912" fmla="*/ 423690 h 1441162"/>
                  <a:gd name="connsiteX4913" fmla="*/ 244828 w 744811"/>
                  <a:gd name="connsiteY4913" fmla="*/ 423691 h 1441162"/>
                  <a:gd name="connsiteX4914" fmla="*/ 246355 w 744811"/>
                  <a:gd name="connsiteY4914" fmla="*/ 405502 h 1441162"/>
                  <a:gd name="connsiteX4915" fmla="*/ 249792 w 744811"/>
                  <a:gd name="connsiteY4915" fmla="*/ 437899 h 1441162"/>
                  <a:gd name="connsiteX4916" fmla="*/ 249792 w 744811"/>
                  <a:gd name="connsiteY4916" fmla="*/ 437899 h 1441162"/>
                  <a:gd name="connsiteX4917" fmla="*/ 246355 w 744811"/>
                  <a:gd name="connsiteY4917" fmla="*/ 405501 h 1441162"/>
                  <a:gd name="connsiteX4918" fmla="*/ 445224 w 744811"/>
                  <a:gd name="connsiteY4918" fmla="*/ 399919 h 1441162"/>
                  <a:gd name="connsiteX4919" fmla="*/ 444843 w 744811"/>
                  <a:gd name="connsiteY4919" fmla="*/ 406771 h 1441162"/>
                  <a:gd name="connsiteX4920" fmla="*/ 445224 w 744811"/>
                  <a:gd name="connsiteY4920" fmla="*/ 399920 h 1441162"/>
                  <a:gd name="connsiteX4921" fmla="*/ 496975 w 744811"/>
                  <a:gd name="connsiteY4921" fmla="*/ 399162 h 1441162"/>
                  <a:gd name="connsiteX4922" fmla="*/ 492437 w 744811"/>
                  <a:gd name="connsiteY4922" fmla="*/ 423578 h 1441162"/>
                  <a:gd name="connsiteX4923" fmla="*/ 492437 w 744811"/>
                  <a:gd name="connsiteY4923" fmla="*/ 423579 h 1441162"/>
                  <a:gd name="connsiteX4924" fmla="*/ 496975 w 744811"/>
                  <a:gd name="connsiteY4924" fmla="*/ 399162 h 1441162"/>
                  <a:gd name="connsiteX4925" fmla="*/ 351527 w 744811"/>
                  <a:gd name="connsiteY4925" fmla="*/ 397843 h 1441162"/>
                  <a:gd name="connsiteX4926" fmla="*/ 353083 w 744811"/>
                  <a:gd name="connsiteY4926" fmla="*/ 400999 h 1441162"/>
                  <a:gd name="connsiteX4927" fmla="*/ 353084 w 744811"/>
                  <a:gd name="connsiteY4927" fmla="*/ 400999 h 1441162"/>
                  <a:gd name="connsiteX4928" fmla="*/ 351528 w 744811"/>
                  <a:gd name="connsiteY4928" fmla="*/ 397843 h 1441162"/>
                  <a:gd name="connsiteX4929" fmla="*/ 280014 w 744811"/>
                  <a:gd name="connsiteY4929" fmla="*/ 397634 h 1441162"/>
                  <a:gd name="connsiteX4930" fmla="*/ 280014 w 744811"/>
                  <a:gd name="connsiteY4930" fmla="*/ 397635 h 1441162"/>
                  <a:gd name="connsiteX4931" fmla="*/ 285546 w 744811"/>
                  <a:gd name="connsiteY4931" fmla="*/ 400491 h 1441162"/>
                  <a:gd name="connsiteX4932" fmla="*/ 292223 w 744811"/>
                  <a:gd name="connsiteY4932" fmla="*/ 402204 h 1441162"/>
                  <a:gd name="connsiteX4933" fmla="*/ 292223 w 744811"/>
                  <a:gd name="connsiteY4933" fmla="*/ 402203 h 1441162"/>
                  <a:gd name="connsiteX4934" fmla="*/ 285546 w 744811"/>
                  <a:gd name="connsiteY4934" fmla="*/ 400490 h 1441162"/>
                  <a:gd name="connsiteX4935" fmla="*/ 368651 w 744811"/>
                  <a:gd name="connsiteY4935" fmla="*/ 383638 h 1441162"/>
                  <a:gd name="connsiteX4936" fmla="*/ 345300 w 744811"/>
                  <a:gd name="connsiteY4936" fmla="*/ 391529 h 1441162"/>
                  <a:gd name="connsiteX4937" fmla="*/ 345301 w 744811"/>
                  <a:gd name="connsiteY4937" fmla="*/ 391530 h 1441162"/>
                  <a:gd name="connsiteX4938" fmla="*/ 368651 w 744811"/>
                  <a:gd name="connsiteY4938" fmla="*/ 383639 h 1441162"/>
                  <a:gd name="connsiteX4939" fmla="*/ 374878 w 744811"/>
                  <a:gd name="connsiteY4939" fmla="*/ 399421 h 1441162"/>
                  <a:gd name="connsiteX4940" fmla="*/ 374878 w 744811"/>
                  <a:gd name="connsiteY4940" fmla="*/ 399421 h 1441162"/>
                  <a:gd name="connsiteX4941" fmla="*/ 368651 w 744811"/>
                  <a:gd name="connsiteY4941" fmla="*/ 383638 h 1441162"/>
                  <a:gd name="connsiteX4942" fmla="*/ 282875 w 744811"/>
                  <a:gd name="connsiteY4942" fmla="*/ 378909 h 1441162"/>
                  <a:gd name="connsiteX4943" fmla="*/ 269354 w 744811"/>
                  <a:gd name="connsiteY4943" fmla="*/ 405703 h 1441162"/>
                  <a:gd name="connsiteX4944" fmla="*/ 269124 w 744811"/>
                  <a:gd name="connsiteY4944" fmla="*/ 406211 h 1441162"/>
                  <a:gd name="connsiteX4945" fmla="*/ 264179 w 744811"/>
                  <a:gd name="connsiteY4945" fmla="*/ 414362 h 1441162"/>
                  <a:gd name="connsiteX4946" fmla="*/ 257124 w 744811"/>
                  <a:gd name="connsiteY4946" fmla="*/ 432653 h 1441162"/>
                  <a:gd name="connsiteX4947" fmla="*/ 257121 w 744811"/>
                  <a:gd name="connsiteY4947" fmla="*/ 432658 h 1441162"/>
                  <a:gd name="connsiteX4948" fmla="*/ 252542 w 744811"/>
                  <a:gd name="connsiteY4948" fmla="*/ 457023 h 1441162"/>
                  <a:gd name="connsiteX4949" fmla="*/ 251016 w 744811"/>
                  <a:gd name="connsiteY4949" fmla="*/ 463114 h 1441162"/>
                  <a:gd name="connsiteX4950" fmla="*/ 251017 w 744811"/>
                  <a:gd name="connsiteY4950" fmla="*/ 463111 h 1441162"/>
                  <a:gd name="connsiteX4951" fmla="*/ 252542 w 744811"/>
                  <a:gd name="connsiteY4951" fmla="*/ 457024 h 1441162"/>
                  <a:gd name="connsiteX4952" fmla="*/ 257121 w 744811"/>
                  <a:gd name="connsiteY4952" fmla="*/ 432659 h 1441162"/>
                  <a:gd name="connsiteX4953" fmla="*/ 257124 w 744811"/>
                  <a:gd name="connsiteY4953" fmla="*/ 432653 h 1441162"/>
                  <a:gd name="connsiteX4954" fmla="*/ 269124 w 744811"/>
                  <a:gd name="connsiteY4954" fmla="*/ 406211 h 1441162"/>
                  <a:gd name="connsiteX4955" fmla="*/ 274672 w 744811"/>
                  <a:gd name="connsiteY4955" fmla="*/ 397065 h 1441162"/>
                  <a:gd name="connsiteX4956" fmla="*/ 282875 w 744811"/>
                  <a:gd name="connsiteY4956" fmla="*/ 378910 h 1441162"/>
                  <a:gd name="connsiteX4957" fmla="*/ 443316 w 744811"/>
                  <a:gd name="connsiteY4957" fmla="*/ 374793 h 1441162"/>
                  <a:gd name="connsiteX4958" fmla="*/ 443316 w 744811"/>
                  <a:gd name="connsiteY4958" fmla="*/ 374793 h 1441162"/>
                  <a:gd name="connsiteX4959" fmla="*/ 463157 w 744811"/>
                  <a:gd name="connsiteY4959" fmla="*/ 428091 h 1441162"/>
                  <a:gd name="connsiteX4960" fmla="*/ 470735 w 744811"/>
                  <a:gd name="connsiteY4960" fmla="*/ 458333 h 1441162"/>
                  <a:gd name="connsiteX4961" fmla="*/ 470735 w 744811"/>
                  <a:gd name="connsiteY4961" fmla="*/ 458334 h 1441162"/>
                  <a:gd name="connsiteX4962" fmla="*/ 463157 w 744811"/>
                  <a:gd name="connsiteY4962" fmla="*/ 428090 h 1441162"/>
                  <a:gd name="connsiteX4963" fmla="*/ 451520 w 744811"/>
                  <a:gd name="connsiteY4963" fmla="*/ 402013 h 1441162"/>
                  <a:gd name="connsiteX4964" fmla="*/ 333261 w 744811"/>
                  <a:gd name="connsiteY4964" fmla="*/ 366919 h 1441162"/>
                  <a:gd name="connsiteX4965" fmla="*/ 317900 w 744811"/>
                  <a:gd name="connsiteY4965" fmla="*/ 377558 h 1441162"/>
                  <a:gd name="connsiteX4966" fmla="*/ 317900 w 744811"/>
                  <a:gd name="connsiteY4966" fmla="*/ 377559 h 1441162"/>
                  <a:gd name="connsiteX4967" fmla="*/ 333261 w 744811"/>
                  <a:gd name="connsiteY4967" fmla="*/ 366920 h 1441162"/>
                  <a:gd name="connsiteX4968" fmla="*/ 344013 w 744811"/>
                  <a:gd name="connsiteY4968" fmla="*/ 368440 h 1441162"/>
                  <a:gd name="connsiteX4969" fmla="*/ 344014 w 744811"/>
                  <a:gd name="connsiteY4969" fmla="*/ 368439 h 1441162"/>
                  <a:gd name="connsiteX4970" fmla="*/ 333261 w 744811"/>
                  <a:gd name="connsiteY4970" fmla="*/ 366919 h 1441162"/>
                  <a:gd name="connsiteX4971" fmla="*/ 487906 w 744811"/>
                  <a:gd name="connsiteY4971" fmla="*/ 365648 h 1441162"/>
                  <a:gd name="connsiteX4972" fmla="*/ 484848 w 744811"/>
                  <a:gd name="connsiteY4972" fmla="*/ 390017 h 1441162"/>
                  <a:gd name="connsiteX4973" fmla="*/ 479115 w 744811"/>
                  <a:gd name="connsiteY4973" fmla="*/ 431903 h 1441162"/>
                  <a:gd name="connsiteX4974" fmla="*/ 479115 w 744811"/>
                  <a:gd name="connsiteY4974" fmla="*/ 431903 h 1441162"/>
                  <a:gd name="connsiteX4975" fmla="*/ 484848 w 744811"/>
                  <a:gd name="connsiteY4975" fmla="*/ 390018 h 1441162"/>
                  <a:gd name="connsiteX4976" fmla="*/ 487906 w 744811"/>
                  <a:gd name="connsiteY4976" fmla="*/ 365648 h 1441162"/>
                  <a:gd name="connsiteX4977" fmla="*/ 493950 w 744811"/>
                  <a:gd name="connsiteY4977" fmla="*/ 359485 h 1441162"/>
                  <a:gd name="connsiteX4978" fmla="*/ 489411 w 744811"/>
                  <a:gd name="connsiteY4978" fmla="*/ 397635 h 1441162"/>
                  <a:gd name="connsiteX4979" fmla="*/ 489411 w 744811"/>
                  <a:gd name="connsiteY4979" fmla="*/ 397636 h 1441162"/>
                  <a:gd name="connsiteX4980" fmla="*/ 493950 w 744811"/>
                  <a:gd name="connsiteY4980" fmla="*/ 359485 h 1441162"/>
                  <a:gd name="connsiteX4981" fmla="*/ 364089 w 744811"/>
                  <a:gd name="connsiteY4981" fmla="*/ 357225 h 1441162"/>
                  <a:gd name="connsiteX4982" fmla="*/ 364088 w 744811"/>
                  <a:gd name="connsiteY4982" fmla="*/ 357226 h 1441162"/>
                  <a:gd name="connsiteX4983" fmla="*/ 365233 w 744811"/>
                  <a:gd name="connsiteY4983" fmla="*/ 358169 h 1441162"/>
                  <a:gd name="connsiteX4984" fmla="*/ 377451 w 744811"/>
                  <a:gd name="connsiteY4984" fmla="*/ 376285 h 1441162"/>
                  <a:gd name="connsiteX4985" fmla="*/ 377451 w 744811"/>
                  <a:gd name="connsiteY4985" fmla="*/ 376284 h 1441162"/>
                  <a:gd name="connsiteX4986" fmla="*/ 365233 w 744811"/>
                  <a:gd name="connsiteY4986" fmla="*/ 358168 h 1441162"/>
                  <a:gd name="connsiteX4987" fmla="*/ 348675 w 744811"/>
                  <a:gd name="connsiteY4987" fmla="*/ 356631 h 1441162"/>
                  <a:gd name="connsiteX4988" fmla="*/ 344014 w 744811"/>
                  <a:gd name="connsiteY4988" fmla="*/ 364133 h 1441162"/>
                  <a:gd name="connsiteX4989" fmla="*/ 344014 w 744811"/>
                  <a:gd name="connsiteY4989" fmla="*/ 364133 h 1441162"/>
                  <a:gd name="connsiteX4990" fmla="*/ 345179 w 744811"/>
                  <a:gd name="connsiteY4990" fmla="*/ 359258 h 1441162"/>
                  <a:gd name="connsiteX4991" fmla="*/ 348675 w 744811"/>
                  <a:gd name="connsiteY4991" fmla="*/ 356632 h 1441162"/>
                  <a:gd name="connsiteX4992" fmla="*/ 350229 w 744811"/>
                  <a:gd name="connsiteY4992" fmla="*/ 358132 h 1441162"/>
                  <a:gd name="connsiteX4993" fmla="*/ 362660 w 744811"/>
                  <a:gd name="connsiteY4993" fmla="*/ 370134 h 1441162"/>
                  <a:gd name="connsiteX4994" fmla="*/ 362661 w 744811"/>
                  <a:gd name="connsiteY4994" fmla="*/ 370134 h 1441162"/>
                  <a:gd name="connsiteX4995" fmla="*/ 350229 w 744811"/>
                  <a:gd name="connsiteY4995" fmla="*/ 358131 h 1441162"/>
                  <a:gd name="connsiteX4996" fmla="*/ 363706 w 744811"/>
                  <a:gd name="connsiteY4996" fmla="*/ 355149 h 1441162"/>
                  <a:gd name="connsiteX4997" fmla="*/ 353016 w 744811"/>
                  <a:gd name="connsiteY4997" fmla="*/ 356658 h 1441162"/>
                  <a:gd name="connsiteX4998" fmla="*/ 353017 w 744811"/>
                  <a:gd name="connsiteY4998" fmla="*/ 356659 h 1441162"/>
                  <a:gd name="connsiteX4999" fmla="*/ 363706 w 744811"/>
                  <a:gd name="connsiteY4999" fmla="*/ 355150 h 1441162"/>
                  <a:gd name="connsiteX5000" fmla="*/ 365233 w 744811"/>
                  <a:gd name="connsiteY5000" fmla="*/ 355150 h 1441162"/>
                  <a:gd name="connsiteX5001" fmla="*/ 365233 w 744811"/>
                  <a:gd name="connsiteY5001" fmla="*/ 355149 h 1441162"/>
                  <a:gd name="connsiteX5002" fmla="*/ 365236 w 744811"/>
                  <a:gd name="connsiteY5002" fmla="*/ 355150 h 1441162"/>
                  <a:gd name="connsiteX5003" fmla="*/ 370197 w 744811"/>
                  <a:gd name="connsiteY5003" fmla="*/ 355150 h 1441162"/>
                  <a:gd name="connsiteX5004" fmla="*/ 374394 w 744811"/>
                  <a:gd name="connsiteY5004" fmla="*/ 359677 h 1441162"/>
                  <a:gd name="connsiteX5005" fmla="*/ 374396 w 744811"/>
                  <a:gd name="connsiteY5005" fmla="*/ 359678 h 1441162"/>
                  <a:gd name="connsiteX5006" fmla="*/ 370197 w 744811"/>
                  <a:gd name="connsiteY5006" fmla="*/ 355149 h 1441162"/>
                  <a:gd name="connsiteX5007" fmla="*/ 365233 w 744811"/>
                  <a:gd name="connsiteY5007" fmla="*/ 355149 h 1441162"/>
                  <a:gd name="connsiteX5008" fmla="*/ 258548 w 744811"/>
                  <a:gd name="connsiteY5008" fmla="*/ 353417 h 1441162"/>
                  <a:gd name="connsiteX5009" fmla="*/ 251000 w 744811"/>
                  <a:gd name="connsiteY5009" fmla="*/ 357973 h 1441162"/>
                  <a:gd name="connsiteX5010" fmla="*/ 251000 w 744811"/>
                  <a:gd name="connsiteY5010" fmla="*/ 357974 h 1441162"/>
                  <a:gd name="connsiteX5011" fmla="*/ 258548 w 744811"/>
                  <a:gd name="connsiteY5011" fmla="*/ 353418 h 1441162"/>
                  <a:gd name="connsiteX5012" fmla="*/ 266096 w 744811"/>
                  <a:gd name="connsiteY5012" fmla="*/ 365567 h 1441162"/>
                  <a:gd name="connsiteX5013" fmla="*/ 278174 w 744811"/>
                  <a:gd name="connsiteY5013" fmla="*/ 357974 h 1441162"/>
                  <a:gd name="connsiteX5014" fmla="*/ 279117 w 744811"/>
                  <a:gd name="connsiteY5014" fmla="*/ 375247 h 1441162"/>
                  <a:gd name="connsiteX5015" fmla="*/ 279117 w 744811"/>
                  <a:gd name="connsiteY5015" fmla="*/ 375247 h 1441162"/>
                  <a:gd name="connsiteX5016" fmla="*/ 278174 w 744811"/>
                  <a:gd name="connsiteY5016" fmla="*/ 357973 h 1441162"/>
                  <a:gd name="connsiteX5017" fmla="*/ 266096 w 744811"/>
                  <a:gd name="connsiteY5017" fmla="*/ 365566 h 1441162"/>
                  <a:gd name="connsiteX5018" fmla="*/ 258548 w 744811"/>
                  <a:gd name="connsiteY5018" fmla="*/ 353417 h 1441162"/>
                  <a:gd name="connsiteX5019" fmla="*/ 497353 w 744811"/>
                  <a:gd name="connsiteY5019" fmla="*/ 342699 h 1441162"/>
                  <a:gd name="connsiteX5020" fmla="*/ 497353 w 744811"/>
                  <a:gd name="connsiteY5020" fmla="*/ 342699 h 1441162"/>
                  <a:gd name="connsiteX5021" fmla="*/ 498488 w 744811"/>
                  <a:gd name="connsiteY5021" fmla="*/ 380850 h 1441162"/>
                  <a:gd name="connsiteX5022" fmla="*/ 503027 w 744811"/>
                  <a:gd name="connsiteY5022" fmla="*/ 429683 h 1441162"/>
                  <a:gd name="connsiteX5023" fmla="*/ 522696 w 744811"/>
                  <a:gd name="connsiteY5023" fmla="*/ 499880 h 1441162"/>
                  <a:gd name="connsiteX5024" fmla="*/ 531774 w 744811"/>
                  <a:gd name="connsiteY5024" fmla="*/ 521244 h 1441162"/>
                  <a:gd name="connsiteX5025" fmla="*/ 531774 w 744811"/>
                  <a:gd name="connsiteY5025" fmla="*/ 521244 h 1441162"/>
                  <a:gd name="connsiteX5026" fmla="*/ 522696 w 744811"/>
                  <a:gd name="connsiteY5026" fmla="*/ 499879 h 1441162"/>
                  <a:gd name="connsiteX5027" fmla="*/ 503027 w 744811"/>
                  <a:gd name="connsiteY5027" fmla="*/ 429682 h 1441162"/>
                  <a:gd name="connsiteX5028" fmla="*/ 498488 w 744811"/>
                  <a:gd name="connsiteY5028" fmla="*/ 380849 h 1441162"/>
                  <a:gd name="connsiteX5029" fmla="*/ 434175 w 744811"/>
                  <a:gd name="connsiteY5029" fmla="*/ 341571 h 1441162"/>
                  <a:gd name="connsiteX5030" fmla="*/ 414550 w 744811"/>
                  <a:gd name="connsiteY5030" fmla="*/ 356800 h 1441162"/>
                  <a:gd name="connsiteX5031" fmla="*/ 413040 w 744811"/>
                  <a:gd name="connsiteY5031" fmla="*/ 359846 h 1441162"/>
                  <a:gd name="connsiteX5032" fmla="*/ 413041 w 744811"/>
                  <a:gd name="connsiteY5032" fmla="*/ 359846 h 1441162"/>
                  <a:gd name="connsiteX5033" fmla="*/ 414550 w 744811"/>
                  <a:gd name="connsiteY5033" fmla="*/ 356801 h 1441162"/>
                  <a:gd name="connsiteX5034" fmla="*/ 434175 w 744811"/>
                  <a:gd name="connsiteY5034" fmla="*/ 341572 h 1441162"/>
                  <a:gd name="connsiteX5035" fmla="*/ 435685 w 744811"/>
                  <a:gd name="connsiteY5035" fmla="*/ 341572 h 1441162"/>
                  <a:gd name="connsiteX5036" fmla="*/ 435684 w 744811"/>
                  <a:gd name="connsiteY5036" fmla="*/ 341571 h 1441162"/>
                  <a:gd name="connsiteX5037" fmla="*/ 467735 w 744811"/>
                  <a:gd name="connsiteY5037" fmla="*/ 338245 h 1441162"/>
                  <a:gd name="connsiteX5038" fmla="*/ 461631 w 744811"/>
                  <a:gd name="connsiteY5038" fmla="*/ 350428 h 1441162"/>
                  <a:gd name="connsiteX5039" fmla="*/ 454000 w 744811"/>
                  <a:gd name="connsiteY5039" fmla="*/ 350428 h 1441162"/>
                  <a:gd name="connsiteX5040" fmla="*/ 444843 w 744811"/>
                  <a:gd name="connsiteY5040" fmla="*/ 361087 h 1441162"/>
                  <a:gd name="connsiteX5041" fmla="*/ 441790 w 744811"/>
                  <a:gd name="connsiteY5041" fmla="*/ 370224 h 1441162"/>
                  <a:gd name="connsiteX5042" fmla="*/ 441790 w 744811"/>
                  <a:gd name="connsiteY5042" fmla="*/ 370225 h 1441162"/>
                  <a:gd name="connsiteX5043" fmla="*/ 444843 w 744811"/>
                  <a:gd name="connsiteY5043" fmla="*/ 361088 h 1441162"/>
                  <a:gd name="connsiteX5044" fmla="*/ 454000 w 744811"/>
                  <a:gd name="connsiteY5044" fmla="*/ 350429 h 1441162"/>
                  <a:gd name="connsiteX5045" fmla="*/ 461631 w 744811"/>
                  <a:gd name="connsiteY5045" fmla="*/ 350429 h 1441162"/>
                  <a:gd name="connsiteX5046" fmla="*/ 467735 w 744811"/>
                  <a:gd name="connsiteY5046" fmla="*/ 338246 h 1441162"/>
                  <a:gd name="connsiteX5047" fmla="*/ 440026 w 744811"/>
                  <a:gd name="connsiteY5047" fmla="*/ 332243 h 1441162"/>
                  <a:gd name="connsiteX5048" fmla="*/ 434175 w 744811"/>
                  <a:gd name="connsiteY5048" fmla="*/ 332433 h 1441162"/>
                  <a:gd name="connsiteX5049" fmla="*/ 428137 w 744811"/>
                  <a:gd name="connsiteY5049" fmla="*/ 332433 h 1441162"/>
                  <a:gd name="connsiteX5050" fmla="*/ 416059 w 744811"/>
                  <a:gd name="connsiteY5050" fmla="*/ 343094 h 1441162"/>
                  <a:gd name="connsiteX5051" fmla="*/ 414550 w 744811"/>
                  <a:gd name="connsiteY5051" fmla="*/ 350709 h 1441162"/>
                  <a:gd name="connsiteX5052" fmla="*/ 414550 w 744811"/>
                  <a:gd name="connsiteY5052" fmla="*/ 350709 h 1441162"/>
                  <a:gd name="connsiteX5053" fmla="*/ 416059 w 744811"/>
                  <a:gd name="connsiteY5053" fmla="*/ 343095 h 1441162"/>
                  <a:gd name="connsiteX5054" fmla="*/ 428137 w 744811"/>
                  <a:gd name="connsiteY5054" fmla="*/ 332434 h 1441162"/>
                  <a:gd name="connsiteX5055" fmla="*/ 434175 w 744811"/>
                  <a:gd name="connsiteY5055" fmla="*/ 332434 h 1441162"/>
                  <a:gd name="connsiteX5056" fmla="*/ 440026 w 744811"/>
                  <a:gd name="connsiteY5056" fmla="*/ 332244 h 1441162"/>
                  <a:gd name="connsiteX5057" fmla="*/ 444743 w 744811"/>
                  <a:gd name="connsiteY5057" fmla="*/ 335480 h 1441162"/>
                  <a:gd name="connsiteX5058" fmla="*/ 446253 w 744811"/>
                  <a:gd name="connsiteY5058" fmla="*/ 338525 h 1441162"/>
                  <a:gd name="connsiteX5059" fmla="*/ 446253 w 744811"/>
                  <a:gd name="connsiteY5059" fmla="*/ 338525 h 1441162"/>
                  <a:gd name="connsiteX5060" fmla="*/ 444743 w 744811"/>
                  <a:gd name="connsiteY5060" fmla="*/ 335479 h 1441162"/>
                  <a:gd name="connsiteX5061" fmla="*/ 440026 w 744811"/>
                  <a:gd name="connsiteY5061" fmla="*/ 332243 h 1441162"/>
                  <a:gd name="connsiteX5062" fmla="*/ 265324 w 744811"/>
                  <a:gd name="connsiteY5062" fmla="*/ 331393 h 1441162"/>
                  <a:gd name="connsiteX5063" fmla="*/ 265324 w 744811"/>
                  <a:gd name="connsiteY5063" fmla="*/ 331394 h 1441162"/>
                  <a:gd name="connsiteX5064" fmla="*/ 267804 w 744811"/>
                  <a:gd name="connsiteY5064" fmla="*/ 348906 h 1441162"/>
                  <a:gd name="connsiteX5065" fmla="*/ 286118 w 744811"/>
                  <a:gd name="connsiteY5065" fmla="*/ 351951 h 1441162"/>
                  <a:gd name="connsiteX5066" fmla="*/ 287644 w 744811"/>
                  <a:gd name="connsiteY5066" fmla="*/ 375363 h 1441162"/>
                  <a:gd name="connsiteX5067" fmla="*/ 287645 w 744811"/>
                  <a:gd name="connsiteY5067" fmla="*/ 375363 h 1441162"/>
                  <a:gd name="connsiteX5068" fmla="*/ 286118 w 744811"/>
                  <a:gd name="connsiteY5068" fmla="*/ 351950 h 1441162"/>
                  <a:gd name="connsiteX5069" fmla="*/ 267804 w 744811"/>
                  <a:gd name="connsiteY5069" fmla="*/ 348905 h 1441162"/>
                  <a:gd name="connsiteX5070" fmla="*/ 477013 w 744811"/>
                  <a:gd name="connsiteY5070" fmla="*/ 327951 h 1441162"/>
                  <a:gd name="connsiteX5071" fmla="*/ 477013 w 744811"/>
                  <a:gd name="connsiteY5071" fmla="*/ 327952 h 1441162"/>
                  <a:gd name="connsiteX5072" fmla="*/ 478732 w 744811"/>
                  <a:gd name="connsiteY5072" fmla="*/ 344325 h 1441162"/>
                  <a:gd name="connsiteX5073" fmla="*/ 487906 w 744811"/>
                  <a:gd name="connsiteY5073" fmla="*/ 342802 h 1441162"/>
                  <a:gd name="connsiteX5074" fmla="*/ 489244 w 744811"/>
                  <a:gd name="connsiteY5074" fmla="*/ 352702 h 1441162"/>
                  <a:gd name="connsiteX5075" fmla="*/ 489435 w 744811"/>
                  <a:gd name="connsiteY5075" fmla="*/ 362601 h 1441162"/>
                  <a:gd name="connsiteX5076" fmla="*/ 489435 w 744811"/>
                  <a:gd name="connsiteY5076" fmla="*/ 362601 h 1441162"/>
                  <a:gd name="connsiteX5077" fmla="*/ 487906 w 744811"/>
                  <a:gd name="connsiteY5077" fmla="*/ 342801 h 1441162"/>
                  <a:gd name="connsiteX5078" fmla="*/ 478732 w 744811"/>
                  <a:gd name="connsiteY5078" fmla="*/ 344324 h 1441162"/>
                  <a:gd name="connsiteX5079" fmla="*/ 376036 w 744811"/>
                  <a:gd name="connsiteY5079" fmla="*/ 319979 h 1441162"/>
                  <a:gd name="connsiteX5080" fmla="*/ 372949 w 744811"/>
                  <a:gd name="connsiteY5080" fmla="*/ 323065 h 1441162"/>
                  <a:gd name="connsiteX5081" fmla="*/ 372950 w 744811"/>
                  <a:gd name="connsiteY5081" fmla="*/ 323066 h 1441162"/>
                  <a:gd name="connsiteX5082" fmla="*/ 376036 w 744811"/>
                  <a:gd name="connsiteY5082" fmla="*/ 319980 h 1441162"/>
                  <a:gd name="connsiteX5083" fmla="*/ 350122 w 744811"/>
                  <a:gd name="connsiteY5083" fmla="*/ 319979 h 1441162"/>
                  <a:gd name="connsiteX5084" fmla="*/ 346907 w 744811"/>
                  <a:gd name="connsiteY5084" fmla="*/ 323194 h 1441162"/>
                  <a:gd name="connsiteX5085" fmla="*/ 346908 w 744811"/>
                  <a:gd name="connsiteY5085" fmla="*/ 323194 h 1441162"/>
                  <a:gd name="connsiteX5086" fmla="*/ 347912 w 744811"/>
                  <a:gd name="connsiteY5086" fmla="*/ 320985 h 1441162"/>
                  <a:gd name="connsiteX5087" fmla="*/ 350122 w 744811"/>
                  <a:gd name="connsiteY5087" fmla="*/ 319980 h 1441162"/>
                  <a:gd name="connsiteX5088" fmla="*/ 351729 w 744811"/>
                  <a:gd name="connsiteY5088" fmla="*/ 321586 h 1441162"/>
                  <a:gd name="connsiteX5089" fmla="*/ 351730 w 744811"/>
                  <a:gd name="connsiteY5089" fmla="*/ 321586 h 1441162"/>
                  <a:gd name="connsiteX5090" fmla="*/ 350122 w 744811"/>
                  <a:gd name="connsiteY5090" fmla="*/ 319979 h 1441162"/>
                  <a:gd name="connsiteX5091" fmla="*/ 388381 w 744811"/>
                  <a:gd name="connsiteY5091" fmla="*/ 315350 h 1441162"/>
                  <a:gd name="connsiteX5092" fmla="*/ 386838 w 744811"/>
                  <a:gd name="connsiteY5092" fmla="*/ 319979 h 1441162"/>
                  <a:gd name="connsiteX5093" fmla="*/ 383753 w 744811"/>
                  <a:gd name="connsiteY5093" fmla="*/ 318435 h 1441162"/>
                  <a:gd name="connsiteX5094" fmla="*/ 383752 w 744811"/>
                  <a:gd name="connsiteY5094" fmla="*/ 318436 h 1441162"/>
                  <a:gd name="connsiteX5095" fmla="*/ 386838 w 744811"/>
                  <a:gd name="connsiteY5095" fmla="*/ 319980 h 1441162"/>
                  <a:gd name="connsiteX5096" fmla="*/ 388381 w 744811"/>
                  <a:gd name="connsiteY5096" fmla="*/ 315350 h 1441162"/>
                  <a:gd name="connsiteX5097" fmla="*/ 377579 w 744811"/>
                  <a:gd name="connsiteY5097" fmla="*/ 315349 h 1441162"/>
                  <a:gd name="connsiteX5098" fmla="*/ 375071 w 744811"/>
                  <a:gd name="connsiteY5098" fmla="*/ 317664 h 1441162"/>
                  <a:gd name="connsiteX5099" fmla="*/ 375072 w 744811"/>
                  <a:gd name="connsiteY5099" fmla="*/ 317664 h 1441162"/>
                  <a:gd name="connsiteX5100" fmla="*/ 377579 w 744811"/>
                  <a:gd name="connsiteY5100" fmla="*/ 315350 h 1441162"/>
                  <a:gd name="connsiteX5101" fmla="*/ 382208 w 744811"/>
                  <a:gd name="connsiteY5101" fmla="*/ 315350 h 1441162"/>
                  <a:gd name="connsiteX5102" fmla="*/ 385295 w 744811"/>
                  <a:gd name="connsiteY5102" fmla="*/ 315350 h 1441162"/>
                  <a:gd name="connsiteX5103" fmla="*/ 385295 w 744811"/>
                  <a:gd name="connsiteY5103" fmla="*/ 315349 h 1441162"/>
                  <a:gd name="connsiteX5104" fmla="*/ 382208 w 744811"/>
                  <a:gd name="connsiteY5104" fmla="*/ 315349 h 1441162"/>
                  <a:gd name="connsiteX5105" fmla="*/ 377579 w 744811"/>
                  <a:gd name="connsiteY5105" fmla="*/ 315349 h 1441162"/>
                  <a:gd name="connsiteX5106" fmla="*/ 316493 w 744811"/>
                  <a:gd name="connsiteY5106" fmla="*/ 312147 h 1441162"/>
                  <a:gd name="connsiteX5107" fmla="*/ 316492 w 744811"/>
                  <a:gd name="connsiteY5107" fmla="*/ 312147 h 1441162"/>
                  <a:gd name="connsiteX5108" fmla="*/ 318036 w 744811"/>
                  <a:gd name="connsiteY5108" fmla="*/ 315186 h 1441162"/>
                  <a:gd name="connsiteX5109" fmla="*/ 322665 w 744811"/>
                  <a:gd name="connsiteY5109" fmla="*/ 315186 h 1441162"/>
                  <a:gd name="connsiteX5110" fmla="*/ 322665 w 744811"/>
                  <a:gd name="connsiteY5110" fmla="*/ 315185 h 1441162"/>
                  <a:gd name="connsiteX5111" fmla="*/ 318036 w 744811"/>
                  <a:gd name="connsiteY5111" fmla="*/ 315185 h 1441162"/>
                  <a:gd name="connsiteX5112" fmla="*/ 388380 w 744811"/>
                  <a:gd name="connsiteY5112" fmla="*/ 309176 h 1441162"/>
                  <a:gd name="connsiteX5113" fmla="*/ 385295 w 744811"/>
                  <a:gd name="connsiteY5113" fmla="*/ 310719 h 1441162"/>
                  <a:gd name="connsiteX5114" fmla="*/ 385295 w 744811"/>
                  <a:gd name="connsiteY5114" fmla="*/ 310720 h 1441162"/>
                  <a:gd name="connsiteX5115" fmla="*/ 388381 w 744811"/>
                  <a:gd name="connsiteY5115" fmla="*/ 309177 h 1441162"/>
                  <a:gd name="connsiteX5116" fmla="*/ 498488 w 744811"/>
                  <a:gd name="connsiteY5116" fmla="*/ 304547 h 1441162"/>
                  <a:gd name="connsiteX5117" fmla="*/ 487898 w 744811"/>
                  <a:gd name="connsiteY5117" fmla="*/ 312177 h 1441162"/>
                  <a:gd name="connsiteX5118" fmla="*/ 481468 w 744811"/>
                  <a:gd name="connsiteY5118" fmla="*/ 324768 h 1441162"/>
                  <a:gd name="connsiteX5119" fmla="*/ 481468 w 744811"/>
                  <a:gd name="connsiteY5119" fmla="*/ 324768 h 1441162"/>
                  <a:gd name="connsiteX5120" fmla="*/ 487898 w 744811"/>
                  <a:gd name="connsiteY5120" fmla="*/ 312178 h 1441162"/>
                  <a:gd name="connsiteX5121" fmla="*/ 498488 w 744811"/>
                  <a:gd name="connsiteY5121" fmla="*/ 304548 h 1441162"/>
                  <a:gd name="connsiteX5122" fmla="*/ 385294 w 744811"/>
                  <a:gd name="connsiteY5122" fmla="*/ 303004 h 1441162"/>
                  <a:gd name="connsiteX5123" fmla="*/ 380665 w 744811"/>
                  <a:gd name="connsiteY5123" fmla="*/ 306089 h 1441162"/>
                  <a:gd name="connsiteX5124" fmla="*/ 380666 w 744811"/>
                  <a:gd name="connsiteY5124" fmla="*/ 306089 h 1441162"/>
                  <a:gd name="connsiteX5125" fmla="*/ 385295 w 744811"/>
                  <a:gd name="connsiteY5125" fmla="*/ 303004 h 1441162"/>
                  <a:gd name="connsiteX5126" fmla="*/ 313406 w 744811"/>
                  <a:gd name="connsiteY5126" fmla="*/ 301507 h 1441162"/>
                  <a:gd name="connsiteX5127" fmla="*/ 313406 w 744811"/>
                  <a:gd name="connsiteY5127" fmla="*/ 301508 h 1441162"/>
                  <a:gd name="connsiteX5128" fmla="*/ 314949 w 744811"/>
                  <a:gd name="connsiteY5128" fmla="*/ 303027 h 1441162"/>
                  <a:gd name="connsiteX5129" fmla="*/ 316492 w 744811"/>
                  <a:gd name="connsiteY5129" fmla="*/ 306067 h 1441162"/>
                  <a:gd name="connsiteX5130" fmla="*/ 319579 w 744811"/>
                  <a:gd name="connsiteY5130" fmla="*/ 306067 h 1441162"/>
                  <a:gd name="connsiteX5131" fmla="*/ 321122 w 744811"/>
                  <a:gd name="connsiteY5131" fmla="*/ 310626 h 1441162"/>
                  <a:gd name="connsiteX5132" fmla="*/ 321122 w 744811"/>
                  <a:gd name="connsiteY5132" fmla="*/ 310626 h 1441162"/>
                  <a:gd name="connsiteX5133" fmla="*/ 319579 w 744811"/>
                  <a:gd name="connsiteY5133" fmla="*/ 306066 h 1441162"/>
                  <a:gd name="connsiteX5134" fmla="*/ 316492 w 744811"/>
                  <a:gd name="connsiteY5134" fmla="*/ 306066 h 1441162"/>
                  <a:gd name="connsiteX5135" fmla="*/ 314949 w 744811"/>
                  <a:gd name="connsiteY5135" fmla="*/ 303026 h 1441162"/>
                  <a:gd name="connsiteX5136" fmla="*/ 313406 w 744811"/>
                  <a:gd name="connsiteY5136" fmla="*/ 301507 h 1441162"/>
                  <a:gd name="connsiteX5137" fmla="*/ 376036 w 744811"/>
                  <a:gd name="connsiteY5137" fmla="*/ 296830 h 1441162"/>
                  <a:gd name="connsiteX5138" fmla="*/ 372949 w 744811"/>
                  <a:gd name="connsiteY5138" fmla="*/ 299917 h 1441162"/>
                  <a:gd name="connsiteX5139" fmla="*/ 372950 w 744811"/>
                  <a:gd name="connsiteY5139" fmla="*/ 299917 h 1441162"/>
                  <a:gd name="connsiteX5140" fmla="*/ 376036 w 744811"/>
                  <a:gd name="connsiteY5140" fmla="*/ 296831 h 1441162"/>
                  <a:gd name="connsiteX5141" fmla="*/ 386838 w 744811"/>
                  <a:gd name="connsiteY5141" fmla="*/ 299918 h 1441162"/>
                  <a:gd name="connsiteX5142" fmla="*/ 396098 w 744811"/>
                  <a:gd name="connsiteY5142" fmla="*/ 310720 h 1441162"/>
                  <a:gd name="connsiteX5143" fmla="*/ 396098 w 744811"/>
                  <a:gd name="connsiteY5143" fmla="*/ 310719 h 1441162"/>
                  <a:gd name="connsiteX5144" fmla="*/ 386838 w 744811"/>
                  <a:gd name="connsiteY5144" fmla="*/ 299917 h 1441162"/>
                  <a:gd name="connsiteX5145" fmla="*/ 376036 w 744811"/>
                  <a:gd name="connsiteY5145" fmla="*/ 296830 h 1441162"/>
                  <a:gd name="connsiteX5146" fmla="*/ 318037 w 744811"/>
                  <a:gd name="connsiteY5146" fmla="*/ 295428 h 1441162"/>
                  <a:gd name="connsiteX5147" fmla="*/ 318036 w 744811"/>
                  <a:gd name="connsiteY5147" fmla="*/ 295428 h 1441162"/>
                  <a:gd name="connsiteX5148" fmla="*/ 319579 w 744811"/>
                  <a:gd name="connsiteY5148" fmla="*/ 296948 h 1441162"/>
                  <a:gd name="connsiteX5149" fmla="*/ 322664 w 744811"/>
                  <a:gd name="connsiteY5149" fmla="*/ 296948 h 1441162"/>
                  <a:gd name="connsiteX5150" fmla="*/ 322665 w 744811"/>
                  <a:gd name="connsiteY5150" fmla="*/ 296947 h 1441162"/>
                  <a:gd name="connsiteX5151" fmla="*/ 319579 w 744811"/>
                  <a:gd name="connsiteY5151" fmla="*/ 296947 h 1441162"/>
                  <a:gd name="connsiteX5152" fmla="*/ 368626 w 744811"/>
                  <a:gd name="connsiteY5152" fmla="*/ 292705 h 1441162"/>
                  <a:gd name="connsiteX5153" fmla="*/ 368620 w 744811"/>
                  <a:gd name="connsiteY5153" fmla="*/ 292707 h 1441162"/>
                  <a:gd name="connsiteX5154" fmla="*/ 365233 w 744811"/>
                  <a:gd name="connsiteY5154" fmla="*/ 294044 h 1441162"/>
                  <a:gd name="connsiteX5155" fmla="*/ 365235 w 744811"/>
                  <a:gd name="connsiteY5155" fmla="*/ 294045 h 1441162"/>
                  <a:gd name="connsiteX5156" fmla="*/ 374527 w 744811"/>
                  <a:gd name="connsiteY5156" fmla="*/ 291322 h 1441162"/>
                  <a:gd name="connsiteX5157" fmla="*/ 374525 w 744811"/>
                  <a:gd name="connsiteY5157" fmla="*/ 291323 h 1441162"/>
                  <a:gd name="connsiteX5158" fmla="*/ 381949 w 744811"/>
                  <a:gd name="connsiteY5158" fmla="*/ 292545 h 1441162"/>
                  <a:gd name="connsiteX5159" fmla="*/ 381951 w 744811"/>
                  <a:gd name="connsiteY5159" fmla="*/ 292544 h 1441162"/>
                  <a:gd name="connsiteX5160" fmla="*/ 318807 w 744811"/>
                  <a:gd name="connsiteY5160" fmla="*/ 288968 h 1441162"/>
                  <a:gd name="connsiteX5161" fmla="*/ 311863 w 744811"/>
                  <a:gd name="connsiteY5161" fmla="*/ 290868 h 1441162"/>
                  <a:gd name="connsiteX5162" fmla="*/ 304147 w 744811"/>
                  <a:gd name="connsiteY5162" fmla="*/ 310626 h 1441162"/>
                  <a:gd name="connsiteX5163" fmla="*/ 304147 w 744811"/>
                  <a:gd name="connsiteY5163" fmla="*/ 310627 h 1441162"/>
                  <a:gd name="connsiteX5164" fmla="*/ 307426 w 744811"/>
                  <a:gd name="connsiteY5164" fmla="*/ 301318 h 1441162"/>
                  <a:gd name="connsiteX5165" fmla="*/ 311863 w 744811"/>
                  <a:gd name="connsiteY5165" fmla="*/ 290869 h 1441162"/>
                  <a:gd name="connsiteX5166" fmla="*/ 318807 w 744811"/>
                  <a:gd name="connsiteY5166" fmla="*/ 288969 h 1441162"/>
                  <a:gd name="connsiteX5167" fmla="*/ 325752 w 744811"/>
                  <a:gd name="connsiteY5167" fmla="*/ 289349 h 1441162"/>
                  <a:gd name="connsiteX5168" fmla="*/ 325752 w 744811"/>
                  <a:gd name="connsiteY5168" fmla="*/ 289348 h 1441162"/>
                  <a:gd name="connsiteX5169" fmla="*/ 318807 w 744811"/>
                  <a:gd name="connsiteY5169" fmla="*/ 288968 h 1441162"/>
                  <a:gd name="connsiteX5170" fmla="*/ 336611 w 744811"/>
                  <a:gd name="connsiteY5170" fmla="*/ 285994 h 1441162"/>
                  <a:gd name="connsiteX5171" fmla="*/ 330510 w 744811"/>
                  <a:gd name="connsiteY5171" fmla="*/ 287770 h 1441162"/>
                  <a:gd name="connsiteX5172" fmla="*/ 330511 w 744811"/>
                  <a:gd name="connsiteY5172" fmla="*/ 287771 h 1441162"/>
                  <a:gd name="connsiteX5173" fmla="*/ 336611 w 744811"/>
                  <a:gd name="connsiteY5173" fmla="*/ 285995 h 1441162"/>
                  <a:gd name="connsiteX5174" fmla="*/ 343821 w 744811"/>
                  <a:gd name="connsiteY5174" fmla="*/ 287771 h 1441162"/>
                  <a:gd name="connsiteX5175" fmla="*/ 345299 w 744811"/>
                  <a:gd name="connsiteY5175" fmla="*/ 294083 h 1441162"/>
                  <a:gd name="connsiteX5176" fmla="*/ 345299 w 744811"/>
                  <a:gd name="connsiteY5176" fmla="*/ 294083 h 1441162"/>
                  <a:gd name="connsiteX5177" fmla="*/ 343821 w 744811"/>
                  <a:gd name="connsiteY5177" fmla="*/ 287770 h 1441162"/>
                  <a:gd name="connsiteX5178" fmla="*/ 336611 w 744811"/>
                  <a:gd name="connsiteY5178" fmla="*/ 285994 h 1441162"/>
                  <a:gd name="connsiteX5179" fmla="*/ 364797 w 744811"/>
                  <a:gd name="connsiteY5179" fmla="*/ 284154 h 1441162"/>
                  <a:gd name="connsiteX5180" fmla="*/ 359446 w 744811"/>
                  <a:gd name="connsiteY5180" fmla="*/ 284915 h 1441162"/>
                  <a:gd name="connsiteX5181" fmla="*/ 358223 w 744811"/>
                  <a:gd name="connsiteY5181" fmla="*/ 286337 h 1441162"/>
                  <a:gd name="connsiteX5182" fmla="*/ 358224 w 744811"/>
                  <a:gd name="connsiteY5182" fmla="*/ 286337 h 1441162"/>
                  <a:gd name="connsiteX5183" fmla="*/ 359446 w 744811"/>
                  <a:gd name="connsiteY5183" fmla="*/ 284916 h 1441162"/>
                  <a:gd name="connsiteX5184" fmla="*/ 364792 w 744811"/>
                  <a:gd name="connsiteY5184" fmla="*/ 284156 h 1441162"/>
                  <a:gd name="connsiteX5185" fmla="*/ 506254 w 744811"/>
                  <a:gd name="connsiteY5185" fmla="*/ 249896 h 1441162"/>
                  <a:gd name="connsiteX5186" fmla="*/ 500138 w 744811"/>
                  <a:gd name="connsiteY5186" fmla="*/ 260557 h 1441162"/>
                  <a:gd name="connsiteX5187" fmla="*/ 497080 w 744811"/>
                  <a:gd name="connsiteY5187" fmla="*/ 274266 h 1441162"/>
                  <a:gd name="connsiteX5188" fmla="*/ 494022 w 744811"/>
                  <a:gd name="connsiteY5188" fmla="*/ 294061 h 1441162"/>
                  <a:gd name="connsiteX5189" fmla="*/ 474146 w 744811"/>
                  <a:gd name="connsiteY5189" fmla="*/ 330616 h 1441162"/>
                  <a:gd name="connsiteX5190" fmla="*/ 472617 w 744811"/>
                  <a:gd name="connsiteY5190" fmla="*/ 354986 h 1441162"/>
                  <a:gd name="connsiteX5191" fmla="*/ 474146 w 744811"/>
                  <a:gd name="connsiteY5191" fmla="*/ 330617 h 1441162"/>
                  <a:gd name="connsiteX5192" fmla="*/ 494022 w 744811"/>
                  <a:gd name="connsiteY5192" fmla="*/ 294062 h 1441162"/>
                  <a:gd name="connsiteX5193" fmla="*/ 497080 w 744811"/>
                  <a:gd name="connsiteY5193" fmla="*/ 274267 h 1441162"/>
                  <a:gd name="connsiteX5194" fmla="*/ 500138 w 744811"/>
                  <a:gd name="connsiteY5194" fmla="*/ 260558 h 1441162"/>
                  <a:gd name="connsiteX5195" fmla="*/ 506254 w 744811"/>
                  <a:gd name="connsiteY5195" fmla="*/ 249897 h 1441162"/>
                  <a:gd name="connsiteX5196" fmla="*/ 363954 w 744811"/>
                  <a:gd name="connsiteY5196" fmla="*/ 233177 h 1441162"/>
                  <a:gd name="connsiteX5197" fmla="*/ 330378 w 744811"/>
                  <a:gd name="connsiteY5197" fmla="*/ 249928 h 1441162"/>
                  <a:gd name="connsiteX5198" fmla="*/ 318168 w 744811"/>
                  <a:gd name="connsiteY5198" fmla="*/ 265156 h 1441162"/>
                  <a:gd name="connsiteX5199" fmla="*/ 309011 w 744811"/>
                  <a:gd name="connsiteY5199" fmla="*/ 268202 h 1441162"/>
                  <a:gd name="connsiteX5200" fmla="*/ 286118 w 744811"/>
                  <a:gd name="connsiteY5200" fmla="*/ 294084 h 1441162"/>
                  <a:gd name="connsiteX5201" fmla="*/ 283066 w 744811"/>
                  <a:gd name="connsiteY5201" fmla="*/ 301699 h 1441162"/>
                  <a:gd name="connsiteX5202" fmla="*/ 266278 w 744811"/>
                  <a:gd name="connsiteY5202" fmla="*/ 310835 h 1441162"/>
                  <a:gd name="connsiteX5203" fmla="*/ 261699 w 744811"/>
                  <a:gd name="connsiteY5203" fmla="*/ 321495 h 1441162"/>
                  <a:gd name="connsiteX5204" fmla="*/ 261699 w 744811"/>
                  <a:gd name="connsiteY5204" fmla="*/ 321496 h 1441162"/>
                  <a:gd name="connsiteX5205" fmla="*/ 266278 w 744811"/>
                  <a:gd name="connsiteY5205" fmla="*/ 310836 h 1441162"/>
                  <a:gd name="connsiteX5206" fmla="*/ 283066 w 744811"/>
                  <a:gd name="connsiteY5206" fmla="*/ 301700 h 1441162"/>
                  <a:gd name="connsiteX5207" fmla="*/ 286118 w 744811"/>
                  <a:gd name="connsiteY5207" fmla="*/ 294085 h 1441162"/>
                  <a:gd name="connsiteX5208" fmla="*/ 309011 w 744811"/>
                  <a:gd name="connsiteY5208" fmla="*/ 268203 h 1441162"/>
                  <a:gd name="connsiteX5209" fmla="*/ 318168 w 744811"/>
                  <a:gd name="connsiteY5209" fmla="*/ 265157 h 1441162"/>
                  <a:gd name="connsiteX5210" fmla="*/ 330378 w 744811"/>
                  <a:gd name="connsiteY5210" fmla="*/ 249929 h 1441162"/>
                  <a:gd name="connsiteX5211" fmla="*/ 363954 w 744811"/>
                  <a:gd name="connsiteY5211" fmla="*/ 233178 h 1441162"/>
                  <a:gd name="connsiteX5212" fmla="*/ 406688 w 744811"/>
                  <a:gd name="connsiteY5212" fmla="*/ 266680 h 1441162"/>
                  <a:gd name="connsiteX5213" fmla="*/ 409740 w 744811"/>
                  <a:gd name="connsiteY5213" fmla="*/ 268203 h 1441162"/>
                  <a:gd name="connsiteX5214" fmla="*/ 437211 w 744811"/>
                  <a:gd name="connsiteY5214" fmla="*/ 280386 h 1441162"/>
                  <a:gd name="connsiteX5215" fmla="*/ 450947 w 744811"/>
                  <a:gd name="connsiteY5215" fmla="*/ 300177 h 1441162"/>
                  <a:gd name="connsiteX5216" fmla="*/ 460105 w 744811"/>
                  <a:gd name="connsiteY5216" fmla="*/ 306268 h 1441162"/>
                  <a:gd name="connsiteX5217" fmla="*/ 469262 w 744811"/>
                  <a:gd name="connsiteY5217" fmla="*/ 324922 h 1441162"/>
                  <a:gd name="connsiteX5218" fmla="*/ 469262 w 744811"/>
                  <a:gd name="connsiteY5218" fmla="*/ 324921 h 1441162"/>
                  <a:gd name="connsiteX5219" fmla="*/ 460105 w 744811"/>
                  <a:gd name="connsiteY5219" fmla="*/ 306267 h 1441162"/>
                  <a:gd name="connsiteX5220" fmla="*/ 450947 w 744811"/>
                  <a:gd name="connsiteY5220" fmla="*/ 300176 h 1441162"/>
                  <a:gd name="connsiteX5221" fmla="*/ 437211 w 744811"/>
                  <a:gd name="connsiteY5221" fmla="*/ 280385 h 1441162"/>
                  <a:gd name="connsiteX5222" fmla="*/ 409740 w 744811"/>
                  <a:gd name="connsiteY5222" fmla="*/ 268202 h 1441162"/>
                  <a:gd name="connsiteX5223" fmla="*/ 406688 w 744811"/>
                  <a:gd name="connsiteY5223" fmla="*/ 266679 h 1441162"/>
                  <a:gd name="connsiteX5224" fmla="*/ 363954 w 744811"/>
                  <a:gd name="connsiteY5224" fmla="*/ 233177 h 1441162"/>
                  <a:gd name="connsiteX5225" fmla="*/ 513770 w 744811"/>
                  <a:gd name="connsiteY5225" fmla="*/ 222246 h 1441162"/>
                  <a:gd name="connsiteX5226" fmla="*/ 513383 w 744811"/>
                  <a:gd name="connsiteY5226" fmla="*/ 222376 h 1441162"/>
                  <a:gd name="connsiteX5227" fmla="*/ 513383 w 744811"/>
                  <a:gd name="connsiteY5227" fmla="*/ 222377 h 1441162"/>
                  <a:gd name="connsiteX5228" fmla="*/ 513770 w 744811"/>
                  <a:gd name="connsiteY5228" fmla="*/ 222247 h 1441162"/>
                  <a:gd name="connsiteX5229" fmla="*/ 455606 w 744811"/>
                  <a:gd name="connsiteY5229" fmla="*/ 149123 h 1441162"/>
                  <a:gd name="connsiteX5230" fmla="*/ 455606 w 744811"/>
                  <a:gd name="connsiteY5230" fmla="*/ 149124 h 1441162"/>
                  <a:gd name="connsiteX5231" fmla="*/ 464784 w 744811"/>
                  <a:gd name="connsiteY5231" fmla="*/ 152138 h 1441162"/>
                  <a:gd name="connsiteX5232" fmla="*/ 466313 w 744811"/>
                  <a:gd name="connsiteY5232" fmla="*/ 149124 h 1441162"/>
                  <a:gd name="connsiteX5233" fmla="*/ 466313 w 744811"/>
                  <a:gd name="connsiteY5233" fmla="*/ 149124 h 1441162"/>
                  <a:gd name="connsiteX5234" fmla="*/ 464784 w 744811"/>
                  <a:gd name="connsiteY5234" fmla="*/ 152137 h 1441162"/>
                  <a:gd name="connsiteX5235" fmla="*/ 522909 w 744811"/>
                  <a:gd name="connsiteY5235" fmla="*/ 144602 h 1441162"/>
                  <a:gd name="connsiteX5236" fmla="*/ 522909 w 744811"/>
                  <a:gd name="connsiteY5236" fmla="*/ 144603 h 1441162"/>
                  <a:gd name="connsiteX5237" fmla="*/ 524437 w 744811"/>
                  <a:gd name="connsiteY5237" fmla="*/ 146109 h 1441162"/>
                  <a:gd name="connsiteX5238" fmla="*/ 524438 w 744811"/>
                  <a:gd name="connsiteY5238" fmla="*/ 146109 h 1441162"/>
                  <a:gd name="connsiteX5239" fmla="*/ 443369 w 744811"/>
                  <a:gd name="connsiteY5239" fmla="*/ 143095 h 1441162"/>
                  <a:gd name="connsiteX5240" fmla="*/ 437251 w 744811"/>
                  <a:gd name="connsiteY5240" fmla="*/ 156658 h 1441162"/>
                  <a:gd name="connsiteX5241" fmla="*/ 437252 w 744811"/>
                  <a:gd name="connsiteY5241" fmla="*/ 156658 h 1441162"/>
                  <a:gd name="connsiteX5242" fmla="*/ 443369 w 744811"/>
                  <a:gd name="connsiteY5242" fmla="*/ 143097 h 1441162"/>
                  <a:gd name="connsiteX5243" fmla="*/ 217339 w 744811"/>
                  <a:gd name="connsiteY5243" fmla="*/ 141869 h 1441162"/>
                  <a:gd name="connsiteX5244" fmla="*/ 217339 w 744811"/>
                  <a:gd name="connsiteY5244" fmla="*/ 141870 h 1441162"/>
                  <a:gd name="connsiteX5245" fmla="*/ 240241 w 744811"/>
                  <a:gd name="connsiteY5245" fmla="*/ 149482 h 1441162"/>
                  <a:gd name="connsiteX5246" fmla="*/ 341009 w 744811"/>
                  <a:gd name="connsiteY5246" fmla="*/ 161661 h 1441162"/>
                  <a:gd name="connsiteX5247" fmla="*/ 348636 w 744811"/>
                  <a:gd name="connsiteY5247" fmla="*/ 161891 h 1441162"/>
                  <a:gd name="connsiteX5248" fmla="*/ 348772 w 744811"/>
                  <a:gd name="connsiteY5248" fmla="*/ 161390 h 1441162"/>
                  <a:gd name="connsiteX5249" fmla="*/ 351907 w 744811"/>
                  <a:gd name="connsiteY5249" fmla="*/ 161699 h 1441162"/>
                  <a:gd name="connsiteX5250" fmla="*/ 352059 w 744811"/>
                  <a:gd name="connsiteY5250" fmla="*/ 161994 h 1441162"/>
                  <a:gd name="connsiteX5251" fmla="*/ 391392 w 744811"/>
                  <a:gd name="connsiteY5251" fmla="*/ 163182 h 1441162"/>
                  <a:gd name="connsiteX5252" fmla="*/ 392919 w 744811"/>
                  <a:gd name="connsiteY5252" fmla="*/ 163182 h 1441162"/>
                  <a:gd name="connsiteX5253" fmla="*/ 411241 w 744811"/>
                  <a:gd name="connsiteY5253" fmla="*/ 163182 h 1441162"/>
                  <a:gd name="connsiteX5254" fmla="*/ 435669 w 744811"/>
                  <a:gd name="connsiteY5254" fmla="*/ 160138 h 1441162"/>
                  <a:gd name="connsiteX5255" fmla="*/ 518115 w 744811"/>
                  <a:gd name="connsiteY5255" fmla="*/ 152526 h 1441162"/>
                  <a:gd name="connsiteX5256" fmla="*/ 535483 w 744811"/>
                  <a:gd name="connsiteY5256" fmla="*/ 147198 h 1441162"/>
                  <a:gd name="connsiteX5257" fmla="*/ 537964 w 744811"/>
                  <a:gd name="connsiteY5257" fmla="*/ 146437 h 1441162"/>
                  <a:gd name="connsiteX5258" fmla="*/ 537964 w 744811"/>
                  <a:gd name="connsiteY5258" fmla="*/ 146436 h 1441162"/>
                  <a:gd name="connsiteX5259" fmla="*/ 518115 w 744811"/>
                  <a:gd name="connsiteY5259" fmla="*/ 152525 h 1441162"/>
                  <a:gd name="connsiteX5260" fmla="*/ 435669 w 744811"/>
                  <a:gd name="connsiteY5260" fmla="*/ 160137 h 1441162"/>
                  <a:gd name="connsiteX5261" fmla="*/ 411241 w 744811"/>
                  <a:gd name="connsiteY5261" fmla="*/ 163181 h 1441162"/>
                  <a:gd name="connsiteX5262" fmla="*/ 392919 w 744811"/>
                  <a:gd name="connsiteY5262" fmla="*/ 163181 h 1441162"/>
                  <a:gd name="connsiteX5263" fmla="*/ 391392 w 744811"/>
                  <a:gd name="connsiteY5263" fmla="*/ 163181 h 1441162"/>
                  <a:gd name="connsiteX5264" fmla="*/ 352059 w 744811"/>
                  <a:gd name="connsiteY5264" fmla="*/ 161993 h 1441162"/>
                  <a:gd name="connsiteX5265" fmla="*/ 351907 w 744811"/>
                  <a:gd name="connsiteY5265" fmla="*/ 161698 h 1441162"/>
                  <a:gd name="connsiteX5266" fmla="*/ 348772 w 744811"/>
                  <a:gd name="connsiteY5266" fmla="*/ 161389 h 1441162"/>
                  <a:gd name="connsiteX5267" fmla="*/ 348636 w 744811"/>
                  <a:gd name="connsiteY5267" fmla="*/ 161890 h 1441162"/>
                  <a:gd name="connsiteX5268" fmla="*/ 341009 w 744811"/>
                  <a:gd name="connsiteY5268" fmla="*/ 161660 h 1441162"/>
                  <a:gd name="connsiteX5269" fmla="*/ 240241 w 744811"/>
                  <a:gd name="connsiteY5269" fmla="*/ 149481 h 1441162"/>
                  <a:gd name="connsiteX5270" fmla="*/ 217339 w 744811"/>
                  <a:gd name="connsiteY5270" fmla="*/ 141869 h 1441162"/>
                  <a:gd name="connsiteX5271" fmla="*/ 536643 w 744811"/>
                  <a:gd name="connsiteY5271" fmla="*/ 139939 h 1441162"/>
                  <a:gd name="connsiteX5272" fmla="*/ 530396 w 744811"/>
                  <a:gd name="connsiteY5272" fmla="*/ 141547 h 1441162"/>
                  <a:gd name="connsiteX5273" fmla="*/ 527273 w 744811"/>
                  <a:gd name="connsiteY5273" fmla="*/ 146370 h 1441162"/>
                  <a:gd name="connsiteX5274" fmla="*/ 527274 w 744811"/>
                  <a:gd name="connsiteY5274" fmla="*/ 146370 h 1441162"/>
                  <a:gd name="connsiteX5275" fmla="*/ 530396 w 744811"/>
                  <a:gd name="connsiteY5275" fmla="*/ 141548 h 1441162"/>
                  <a:gd name="connsiteX5276" fmla="*/ 536642 w 744811"/>
                  <a:gd name="connsiteY5276" fmla="*/ 139940 h 1441162"/>
                  <a:gd name="connsiteX5277" fmla="*/ 457136 w 744811"/>
                  <a:gd name="connsiteY5277" fmla="*/ 134052 h 1441162"/>
                  <a:gd name="connsiteX5278" fmla="*/ 451017 w 744811"/>
                  <a:gd name="connsiteY5278" fmla="*/ 141588 h 1441162"/>
                  <a:gd name="connsiteX5279" fmla="*/ 444899 w 744811"/>
                  <a:gd name="connsiteY5279" fmla="*/ 152137 h 1441162"/>
                  <a:gd name="connsiteX5280" fmla="*/ 442414 w 744811"/>
                  <a:gd name="connsiteY5280" fmla="*/ 148747 h 1441162"/>
                  <a:gd name="connsiteX5281" fmla="*/ 442414 w 744811"/>
                  <a:gd name="connsiteY5281" fmla="*/ 148747 h 1441162"/>
                  <a:gd name="connsiteX5282" fmla="*/ 444899 w 744811"/>
                  <a:gd name="connsiteY5282" fmla="*/ 152138 h 1441162"/>
                  <a:gd name="connsiteX5283" fmla="*/ 451017 w 744811"/>
                  <a:gd name="connsiteY5283" fmla="*/ 141589 h 1441162"/>
                  <a:gd name="connsiteX5284" fmla="*/ 457136 w 744811"/>
                  <a:gd name="connsiteY5284" fmla="*/ 134053 h 1441162"/>
                  <a:gd name="connsiteX5285" fmla="*/ 482374 w 744811"/>
                  <a:gd name="connsiteY5285" fmla="*/ 129720 h 1441162"/>
                  <a:gd name="connsiteX5286" fmla="*/ 482374 w 744811"/>
                  <a:gd name="connsiteY5286" fmla="*/ 129721 h 1441162"/>
                  <a:gd name="connsiteX5287" fmla="*/ 483139 w 744811"/>
                  <a:gd name="connsiteY5287" fmla="*/ 140082 h 1441162"/>
                  <a:gd name="connsiteX5288" fmla="*/ 489257 w 744811"/>
                  <a:gd name="connsiteY5288" fmla="*/ 144603 h 1441162"/>
                  <a:gd name="connsiteX5289" fmla="*/ 489257 w 744811"/>
                  <a:gd name="connsiteY5289" fmla="*/ 144602 h 1441162"/>
                  <a:gd name="connsiteX5290" fmla="*/ 483139 w 744811"/>
                  <a:gd name="connsiteY5290" fmla="*/ 140081 h 1441162"/>
                  <a:gd name="connsiteX5291" fmla="*/ 542834 w 744811"/>
                  <a:gd name="connsiteY5291" fmla="*/ 129651 h 1441162"/>
                  <a:gd name="connsiteX5292" fmla="*/ 538204 w 744811"/>
                  <a:gd name="connsiteY5292" fmla="*/ 138470 h 1441162"/>
                  <a:gd name="connsiteX5293" fmla="*/ 538205 w 744811"/>
                  <a:gd name="connsiteY5293" fmla="*/ 138470 h 1441162"/>
                  <a:gd name="connsiteX5294" fmla="*/ 542834 w 744811"/>
                  <a:gd name="connsiteY5294" fmla="*/ 129652 h 1441162"/>
                  <a:gd name="connsiteX5295" fmla="*/ 545920 w 744811"/>
                  <a:gd name="connsiteY5295" fmla="*/ 131122 h 1441162"/>
                  <a:gd name="connsiteX5296" fmla="*/ 545920 w 744811"/>
                  <a:gd name="connsiteY5296" fmla="*/ 131121 h 1441162"/>
                  <a:gd name="connsiteX5297" fmla="*/ 542834 w 744811"/>
                  <a:gd name="connsiteY5297" fmla="*/ 129651 h 1441162"/>
                  <a:gd name="connsiteX5298" fmla="*/ 467843 w 744811"/>
                  <a:gd name="connsiteY5298" fmla="*/ 129531 h 1441162"/>
                  <a:gd name="connsiteX5299" fmla="*/ 458665 w 744811"/>
                  <a:gd name="connsiteY5299" fmla="*/ 144602 h 1441162"/>
                  <a:gd name="connsiteX5300" fmla="*/ 458666 w 744811"/>
                  <a:gd name="connsiteY5300" fmla="*/ 144602 h 1441162"/>
                  <a:gd name="connsiteX5301" fmla="*/ 467841 w 744811"/>
                  <a:gd name="connsiteY5301" fmla="*/ 129535 h 1441162"/>
                  <a:gd name="connsiteX5302" fmla="*/ 526154 w 744811"/>
                  <a:gd name="connsiteY5302" fmla="*/ 125267 h 1441162"/>
                  <a:gd name="connsiteX5303" fmla="*/ 522693 w 744811"/>
                  <a:gd name="connsiteY5303" fmla="*/ 129814 h 1441162"/>
                  <a:gd name="connsiteX5304" fmla="*/ 509142 w 744811"/>
                  <a:gd name="connsiteY5304" fmla="*/ 147616 h 1441162"/>
                  <a:gd name="connsiteX5305" fmla="*/ 506084 w 744811"/>
                  <a:gd name="connsiteY5305" fmla="*/ 144603 h 1441162"/>
                  <a:gd name="connsiteX5306" fmla="*/ 506083 w 744811"/>
                  <a:gd name="connsiteY5306" fmla="*/ 144603 h 1441162"/>
                  <a:gd name="connsiteX5307" fmla="*/ 509142 w 744811"/>
                  <a:gd name="connsiteY5307" fmla="*/ 147617 h 1441162"/>
                  <a:gd name="connsiteX5308" fmla="*/ 522693 w 744811"/>
                  <a:gd name="connsiteY5308" fmla="*/ 129815 h 1441162"/>
                  <a:gd name="connsiteX5309" fmla="*/ 526154 w 744811"/>
                  <a:gd name="connsiteY5309" fmla="*/ 125268 h 1441162"/>
                  <a:gd name="connsiteX5310" fmla="*/ 538205 w 744811"/>
                  <a:gd name="connsiteY5310" fmla="*/ 121996 h 1441162"/>
                  <a:gd name="connsiteX5311" fmla="*/ 525968 w 744811"/>
                  <a:gd name="connsiteY5311" fmla="*/ 128024 h 1441162"/>
                  <a:gd name="connsiteX5312" fmla="*/ 525968 w 744811"/>
                  <a:gd name="connsiteY5312" fmla="*/ 128025 h 1441162"/>
                  <a:gd name="connsiteX5313" fmla="*/ 538205 w 744811"/>
                  <a:gd name="connsiteY5313" fmla="*/ 121997 h 1441162"/>
                  <a:gd name="connsiteX5314" fmla="*/ 492317 w 744811"/>
                  <a:gd name="connsiteY5314" fmla="*/ 121996 h 1441162"/>
                  <a:gd name="connsiteX5315" fmla="*/ 486198 w 744811"/>
                  <a:gd name="connsiteY5315" fmla="*/ 132545 h 1441162"/>
                  <a:gd name="connsiteX5316" fmla="*/ 486198 w 744811"/>
                  <a:gd name="connsiteY5316" fmla="*/ 132546 h 1441162"/>
                  <a:gd name="connsiteX5317" fmla="*/ 492317 w 744811"/>
                  <a:gd name="connsiteY5317" fmla="*/ 121997 h 1441162"/>
                  <a:gd name="connsiteX5318" fmla="*/ 486198 w 744811"/>
                  <a:gd name="connsiteY5318" fmla="*/ 120488 h 1441162"/>
                  <a:gd name="connsiteX5319" fmla="*/ 478550 w 744811"/>
                  <a:gd name="connsiteY5319" fmla="*/ 123503 h 1441162"/>
                  <a:gd name="connsiteX5320" fmla="*/ 469373 w 744811"/>
                  <a:gd name="connsiteY5320" fmla="*/ 134052 h 1441162"/>
                  <a:gd name="connsiteX5321" fmla="*/ 464784 w 744811"/>
                  <a:gd name="connsiteY5321" fmla="*/ 141588 h 1441162"/>
                  <a:gd name="connsiteX5322" fmla="*/ 464784 w 744811"/>
                  <a:gd name="connsiteY5322" fmla="*/ 141589 h 1441162"/>
                  <a:gd name="connsiteX5323" fmla="*/ 469373 w 744811"/>
                  <a:gd name="connsiteY5323" fmla="*/ 134053 h 1441162"/>
                  <a:gd name="connsiteX5324" fmla="*/ 478550 w 744811"/>
                  <a:gd name="connsiteY5324" fmla="*/ 123504 h 1441162"/>
                  <a:gd name="connsiteX5325" fmla="*/ 485242 w 744811"/>
                  <a:gd name="connsiteY5325" fmla="*/ 120866 h 1441162"/>
                  <a:gd name="connsiteX5326" fmla="*/ 486198 w 744811"/>
                  <a:gd name="connsiteY5326" fmla="*/ 120489 h 1441162"/>
                  <a:gd name="connsiteX5327" fmla="*/ 215547 w 744811"/>
                  <a:gd name="connsiteY5327" fmla="*/ 115922 h 1441162"/>
                  <a:gd name="connsiteX5328" fmla="*/ 214404 w 744811"/>
                  <a:gd name="connsiteY5328" fmla="*/ 119162 h 1441162"/>
                  <a:gd name="connsiteX5329" fmla="*/ 214404 w 744811"/>
                  <a:gd name="connsiteY5329" fmla="*/ 119163 h 1441162"/>
                  <a:gd name="connsiteX5330" fmla="*/ 215547 w 744811"/>
                  <a:gd name="connsiteY5330" fmla="*/ 115923 h 1441162"/>
                  <a:gd name="connsiteX5331" fmla="*/ 244878 w 744811"/>
                  <a:gd name="connsiteY5331" fmla="*/ 114587 h 1441162"/>
                  <a:gd name="connsiteX5332" fmla="*/ 244879 w 744811"/>
                  <a:gd name="connsiteY5332" fmla="*/ 114588 h 1441162"/>
                  <a:gd name="connsiteX5333" fmla="*/ 245459 w 744811"/>
                  <a:gd name="connsiteY5333" fmla="*/ 114721 h 1441162"/>
                  <a:gd name="connsiteX5334" fmla="*/ 247922 w 744811"/>
                  <a:gd name="connsiteY5334" fmla="*/ 119157 h 1441162"/>
                  <a:gd name="connsiteX5335" fmla="*/ 247925 w 744811"/>
                  <a:gd name="connsiteY5335" fmla="*/ 119162 h 1441162"/>
                  <a:gd name="connsiteX5336" fmla="*/ 245460 w 744811"/>
                  <a:gd name="connsiteY5336" fmla="*/ 114721 h 1441162"/>
                  <a:gd name="connsiteX5337" fmla="*/ 245459 w 744811"/>
                  <a:gd name="connsiteY5337" fmla="*/ 114721 h 1441162"/>
                  <a:gd name="connsiteX5338" fmla="*/ 245459 w 744811"/>
                  <a:gd name="connsiteY5338" fmla="*/ 114720 h 1441162"/>
                  <a:gd name="connsiteX5339" fmla="*/ 206786 w 744811"/>
                  <a:gd name="connsiteY5339" fmla="*/ 111537 h 1441162"/>
                  <a:gd name="connsiteX5340" fmla="*/ 206786 w 744811"/>
                  <a:gd name="connsiteY5340" fmla="*/ 111538 h 1441162"/>
                  <a:gd name="connsiteX5341" fmla="*/ 222022 w 744811"/>
                  <a:gd name="connsiteY5341" fmla="*/ 134411 h 1441162"/>
                  <a:gd name="connsiteX5342" fmla="*/ 238783 w 744811"/>
                  <a:gd name="connsiteY5342" fmla="*/ 135936 h 1441162"/>
                  <a:gd name="connsiteX5343" fmla="*/ 238783 w 744811"/>
                  <a:gd name="connsiteY5343" fmla="*/ 135935 h 1441162"/>
                  <a:gd name="connsiteX5344" fmla="*/ 222022 w 744811"/>
                  <a:gd name="connsiteY5344" fmla="*/ 134410 h 1441162"/>
                  <a:gd name="connsiteX5345" fmla="*/ 510672 w 744811"/>
                  <a:gd name="connsiteY5345" fmla="*/ 109939 h 1441162"/>
                  <a:gd name="connsiteX5346" fmla="*/ 495376 w 744811"/>
                  <a:gd name="connsiteY5346" fmla="*/ 123503 h 1441162"/>
                  <a:gd name="connsiteX5347" fmla="*/ 492317 w 744811"/>
                  <a:gd name="connsiteY5347" fmla="*/ 129531 h 1441162"/>
                  <a:gd name="connsiteX5348" fmla="*/ 492317 w 744811"/>
                  <a:gd name="connsiteY5348" fmla="*/ 129532 h 1441162"/>
                  <a:gd name="connsiteX5349" fmla="*/ 495376 w 744811"/>
                  <a:gd name="connsiteY5349" fmla="*/ 123504 h 1441162"/>
                  <a:gd name="connsiteX5350" fmla="*/ 510672 w 744811"/>
                  <a:gd name="connsiteY5350" fmla="*/ 109940 h 1441162"/>
                  <a:gd name="connsiteX5351" fmla="*/ 533615 w 744811"/>
                  <a:gd name="connsiteY5351" fmla="*/ 117475 h 1441162"/>
                  <a:gd name="connsiteX5352" fmla="*/ 533616 w 744811"/>
                  <a:gd name="connsiteY5352" fmla="*/ 117474 h 1441162"/>
                  <a:gd name="connsiteX5353" fmla="*/ 510672 w 744811"/>
                  <a:gd name="connsiteY5353" fmla="*/ 109939 h 1441162"/>
                  <a:gd name="connsiteX5354" fmla="*/ 265301 w 744811"/>
                  <a:gd name="connsiteY5354" fmla="*/ 106343 h 1441162"/>
                  <a:gd name="connsiteX5355" fmla="*/ 261708 w 744811"/>
                  <a:gd name="connsiteY5355" fmla="*/ 106870 h 1441162"/>
                  <a:gd name="connsiteX5356" fmla="*/ 261709 w 744811"/>
                  <a:gd name="connsiteY5356" fmla="*/ 106871 h 1441162"/>
                  <a:gd name="connsiteX5357" fmla="*/ 265301 w 744811"/>
                  <a:gd name="connsiteY5357" fmla="*/ 106344 h 1441162"/>
                  <a:gd name="connsiteX5358" fmla="*/ 269424 w 744811"/>
                  <a:gd name="connsiteY5358" fmla="*/ 112749 h 1441162"/>
                  <a:gd name="connsiteX5359" fmla="*/ 269424 w 744811"/>
                  <a:gd name="connsiteY5359" fmla="*/ 112749 h 1441162"/>
                  <a:gd name="connsiteX5360" fmla="*/ 265301 w 744811"/>
                  <a:gd name="connsiteY5360" fmla="*/ 106343 h 1441162"/>
                  <a:gd name="connsiteX5361" fmla="*/ 215928 w 744811"/>
                  <a:gd name="connsiteY5361" fmla="*/ 105439 h 1441162"/>
                  <a:gd name="connsiteX5362" fmla="*/ 217451 w 744811"/>
                  <a:gd name="connsiteY5362" fmla="*/ 110013 h 1441162"/>
                  <a:gd name="connsiteX5363" fmla="*/ 223546 w 744811"/>
                  <a:gd name="connsiteY5363" fmla="*/ 126787 h 1441162"/>
                  <a:gd name="connsiteX5364" fmla="*/ 228115 w 744811"/>
                  <a:gd name="connsiteY5364" fmla="*/ 131360 h 1441162"/>
                  <a:gd name="connsiteX5365" fmla="*/ 228117 w 744811"/>
                  <a:gd name="connsiteY5365" fmla="*/ 131361 h 1441162"/>
                  <a:gd name="connsiteX5366" fmla="*/ 223546 w 744811"/>
                  <a:gd name="connsiteY5366" fmla="*/ 126786 h 1441162"/>
                  <a:gd name="connsiteX5367" fmla="*/ 217451 w 744811"/>
                  <a:gd name="connsiteY5367" fmla="*/ 110012 h 1441162"/>
                  <a:gd name="connsiteX5368" fmla="*/ 215929 w 744811"/>
                  <a:gd name="connsiteY5368" fmla="*/ 105439 h 1441162"/>
                  <a:gd name="connsiteX5369" fmla="*/ 529202 w 744811"/>
                  <a:gd name="connsiteY5369" fmla="*/ 103931 h 1441162"/>
                  <a:gd name="connsiteX5370" fmla="*/ 525987 w 744811"/>
                  <a:gd name="connsiteY5370" fmla="*/ 106932 h 1441162"/>
                  <a:gd name="connsiteX5371" fmla="*/ 525988 w 744811"/>
                  <a:gd name="connsiteY5371" fmla="*/ 106932 h 1441162"/>
                  <a:gd name="connsiteX5372" fmla="*/ 529202 w 744811"/>
                  <a:gd name="connsiteY5372" fmla="*/ 103932 h 1441162"/>
                  <a:gd name="connsiteX5373" fmla="*/ 237259 w 744811"/>
                  <a:gd name="connsiteY5373" fmla="*/ 103914 h 1441162"/>
                  <a:gd name="connsiteX5374" fmla="*/ 238783 w 744811"/>
                  <a:gd name="connsiteY5374" fmla="*/ 110013 h 1441162"/>
                  <a:gd name="connsiteX5375" fmla="*/ 250972 w 744811"/>
                  <a:gd name="connsiteY5375" fmla="*/ 126787 h 1441162"/>
                  <a:gd name="connsiteX5376" fmla="*/ 250972 w 744811"/>
                  <a:gd name="connsiteY5376" fmla="*/ 126786 h 1441162"/>
                  <a:gd name="connsiteX5377" fmla="*/ 238783 w 744811"/>
                  <a:gd name="connsiteY5377" fmla="*/ 110012 h 1441162"/>
                  <a:gd name="connsiteX5378" fmla="*/ 237259 w 744811"/>
                  <a:gd name="connsiteY5378" fmla="*/ 103914 h 1441162"/>
                  <a:gd name="connsiteX5379" fmla="*/ 225070 w 744811"/>
                  <a:gd name="connsiteY5379" fmla="*/ 103913 h 1441162"/>
                  <a:gd name="connsiteX5380" fmla="*/ 225070 w 744811"/>
                  <a:gd name="connsiteY5380" fmla="*/ 103914 h 1441162"/>
                  <a:gd name="connsiteX5381" fmla="*/ 229832 w 744811"/>
                  <a:gd name="connsiteY5381" fmla="*/ 119925 h 1441162"/>
                  <a:gd name="connsiteX5382" fmla="*/ 240306 w 744811"/>
                  <a:gd name="connsiteY5382" fmla="*/ 131361 h 1441162"/>
                  <a:gd name="connsiteX5383" fmla="*/ 240307 w 744811"/>
                  <a:gd name="connsiteY5383" fmla="*/ 131361 h 1441162"/>
                  <a:gd name="connsiteX5384" fmla="*/ 225070 w 744811"/>
                  <a:gd name="connsiteY5384" fmla="*/ 103913 h 1441162"/>
                  <a:gd name="connsiteX5385" fmla="*/ 556209 w 744811"/>
                  <a:gd name="connsiteY5385" fmla="*/ 102002 h 1441162"/>
                  <a:gd name="connsiteX5386" fmla="*/ 548860 w 744811"/>
                  <a:gd name="connsiteY5386" fmla="*/ 114348 h 1441162"/>
                  <a:gd name="connsiteX5387" fmla="*/ 547391 w 744811"/>
                  <a:gd name="connsiteY5387" fmla="*/ 125151 h 1441162"/>
                  <a:gd name="connsiteX5388" fmla="*/ 547391 w 744811"/>
                  <a:gd name="connsiteY5388" fmla="*/ 125151 h 1441162"/>
                  <a:gd name="connsiteX5389" fmla="*/ 548860 w 744811"/>
                  <a:gd name="connsiteY5389" fmla="*/ 114349 h 1441162"/>
                  <a:gd name="connsiteX5390" fmla="*/ 556208 w 744811"/>
                  <a:gd name="connsiteY5390" fmla="*/ 102005 h 1441162"/>
                  <a:gd name="connsiteX5391" fmla="*/ 206405 w 744811"/>
                  <a:gd name="connsiteY5391" fmla="*/ 101055 h 1441162"/>
                  <a:gd name="connsiteX5392" fmla="*/ 206405 w 744811"/>
                  <a:gd name="connsiteY5392" fmla="*/ 101055 h 1441162"/>
                  <a:gd name="connsiteX5393" fmla="*/ 206786 w 744811"/>
                  <a:gd name="connsiteY5393" fmla="*/ 103914 h 1441162"/>
                  <a:gd name="connsiteX5394" fmla="*/ 207929 w 744811"/>
                  <a:gd name="connsiteY5394" fmla="*/ 107726 h 1441162"/>
                  <a:gd name="connsiteX5395" fmla="*/ 207929 w 744811"/>
                  <a:gd name="connsiteY5395" fmla="*/ 107726 h 1441162"/>
                  <a:gd name="connsiteX5396" fmla="*/ 206786 w 744811"/>
                  <a:gd name="connsiteY5396" fmla="*/ 103913 h 1441162"/>
                  <a:gd name="connsiteX5397" fmla="*/ 196120 w 744811"/>
                  <a:gd name="connsiteY5397" fmla="*/ 91714 h 1441162"/>
                  <a:gd name="connsiteX5398" fmla="*/ 196121 w 744811"/>
                  <a:gd name="connsiteY5398" fmla="*/ 91715 h 1441162"/>
                  <a:gd name="connsiteX5399" fmla="*/ 197644 w 744811"/>
                  <a:gd name="connsiteY5399" fmla="*/ 91715 h 1441162"/>
                  <a:gd name="connsiteX5400" fmla="*/ 228117 w 744811"/>
                  <a:gd name="connsiteY5400" fmla="*/ 100864 h 1441162"/>
                  <a:gd name="connsiteX5401" fmla="*/ 255543 w 744811"/>
                  <a:gd name="connsiteY5401" fmla="*/ 105439 h 1441162"/>
                  <a:gd name="connsiteX5402" fmla="*/ 260305 w 744811"/>
                  <a:gd name="connsiteY5402" fmla="*/ 112111 h 1441162"/>
                  <a:gd name="connsiteX5403" fmla="*/ 266208 w 744811"/>
                  <a:gd name="connsiteY5403" fmla="*/ 117637 h 1441162"/>
                  <a:gd name="connsiteX5404" fmla="*/ 266209 w 744811"/>
                  <a:gd name="connsiteY5404" fmla="*/ 117637 h 1441162"/>
                  <a:gd name="connsiteX5405" fmla="*/ 255543 w 744811"/>
                  <a:gd name="connsiteY5405" fmla="*/ 105438 h 1441162"/>
                  <a:gd name="connsiteX5406" fmla="*/ 228117 w 744811"/>
                  <a:gd name="connsiteY5406" fmla="*/ 100863 h 1441162"/>
                  <a:gd name="connsiteX5407" fmla="*/ 197644 w 744811"/>
                  <a:gd name="connsiteY5407" fmla="*/ 91714 h 1441162"/>
                  <a:gd name="connsiteX5408" fmla="*/ 196120 w 744811"/>
                  <a:gd name="connsiteY5408" fmla="*/ 91714 h 1441162"/>
                  <a:gd name="connsiteX5409" fmla="*/ 191217 w 744811"/>
                  <a:gd name="connsiteY5409" fmla="*/ 79496 h 1441162"/>
                  <a:gd name="connsiteX5410" fmla="*/ 191217 w 744811"/>
                  <a:gd name="connsiteY5410" fmla="*/ 79497 h 1441162"/>
                  <a:gd name="connsiteX5411" fmla="*/ 214130 w 744811"/>
                  <a:gd name="connsiteY5411" fmla="*/ 82537 h 1441162"/>
                  <a:gd name="connsiteX5412" fmla="*/ 252317 w 744811"/>
                  <a:gd name="connsiteY5412" fmla="*/ 88617 h 1441162"/>
                  <a:gd name="connsiteX5413" fmla="*/ 275229 w 744811"/>
                  <a:gd name="connsiteY5413" fmla="*/ 90136 h 1441162"/>
                  <a:gd name="connsiteX5414" fmla="*/ 336329 w 744811"/>
                  <a:gd name="connsiteY5414" fmla="*/ 97736 h 1441162"/>
                  <a:gd name="connsiteX5415" fmla="*/ 392846 w 744811"/>
                  <a:gd name="connsiteY5415" fmla="*/ 99256 h 1441162"/>
                  <a:gd name="connsiteX5416" fmla="*/ 470748 w 744811"/>
                  <a:gd name="connsiteY5416" fmla="*/ 99256 h 1441162"/>
                  <a:gd name="connsiteX5417" fmla="*/ 518100 w 744811"/>
                  <a:gd name="connsiteY5417" fmla="*/ 93176 h 1441162"/>
                  <a:gd name="connsiteX5418" fmla="*/ 542540 w 744811"/>
                  <a:gd name="connsiteY5418" fmla="*/ 90136 h 1441162"/>
                  <a:gd name="connsiteX5419" fmla="*/ 563925 w 744811"/>
                  <a:gd name="connsiteY5419" fmla="*/ 82537 h 1441162"/>
                  <a:gd name="connsiteX5420" fmla="*/ 563925 w 744811"/>
                  <a:gd name="connsiteY5420" fmla="*/ 82536 h 1441162"/>
                  <a:gd name="connsiteX5421" fmla="*/ 542540 w 744811"/>
                  <a:gd name="connsiteY5421" fmla="*/ 90135 h 1441162"/>
                  <a:gd name="connsiteX5422" fmla="*/ 518100 w 744811"/>
                  <a:gd name="connsiteY5422" fmla="*/ 93175 h 1441162"/>
                  <a:gd name="connsiteX5423" fmla="*/ 470748 w 744811"/>
                  <a:gd name="connsiteY5423" fmla="*/ 99255 h 1441162"/>
                  <a:gd name="connsiteX5424" fmla="*/ 392846 w 744811"/>
                  <a:gd name="connsiteY5424" fmla="*/ 99255 h 1441162"/>
                  <a:gd name="connsiteX5425" fmla="*/ 336329 w 744811"/>
                  <a:gd name="connsiteY5425" fmla="*/ 97735 h 1441162"/>
                  <a:gd name="connsiteX5426" fmla="*/ 275229 w 744811"/>
                  <a:gd name="connsiteY5426" fmla="*/ 90135 h 1441162"/>
                  <a:gd name="connsiteX5427" fmla="*/ 252317 w 744811"/>
                  <a:gd name="connsiteY5427" fmla="*/ 88616 h 1441162"/>
                  <a:gd name="connsiteX5428" fmla="*/ 214130 w 744811"/>
                  <a:gd name="connsiteY5428" fmla="*/ 82536 h 1441162"/>
                  <a:gd name="connsiteX5429" fmla="*/ 191217 w 744811"/>
                  <a:gd name="connsiteY5429" fmla="*/ 79496 h 1441162"/>
                  <a:gd name="connsiteX5430" fmla="*/ 383523 w 744811"/>
                  <a:gd name="connsiteY5430" fmla="*/ 2642 h 1441162"/>
                  <a:gd name="connsiteX5431" fmla="*/ 371294 w 744811"/>
                  <a:gd name="connsiteY5431" fmla="*/ 3213 h 1441162"/>
                  <a:gd name="connsiteX5432" fmla="*/ 319320 w 744811"/>
                  <a:gd name="connsiteY5432" fmla="*/ 3213 h 1441162"/>
                  <a:gd name="connsiteX5433" fmla="*/ 270404 w 744811"/>
                  <a:gd name="connsiteY5433" fmla="*/ 6254 h 1441162"/>
                  <a:gd name="connsiteX5434" fmla="*/ 218430 w 744811"/>
                  <a:gd name="connsiteY5434" fmla="*/ 12337 h 1441162"/>
                  <a:gd name="connsiteX5435" fmla="*/ 198558 w 744811"/>
                  <a:gd name="connsiteY5435" fmla="*/ 15380 h 1441162"/>
                  <a:gd name="connsiteX5436" fmla="*/ 174100 w 744811"/>
                  <a:gd name="connsiteY5436" fmla="*/ 36670 h 1441162"/>
                  <a:gd name="connsiteX5437" fmla="*/ 174100 w 744811"/>
                  <a:gd name="connsiteY5437" fmla="*/ 36671 h 1441162"/>
                  <a:gd name="connsiteX5438" fmla="*/ 182890 w 744811"/>
                  <a:gd name="connsiteY5438" fmla="*/ 23174 h 1441162"/>
                  <a:gd name="connsiteX5439" fmla="*/ 198558 w 744811"/>
                  <a:gd name="connsiteY5439" fmla="*/ 15381 h 1441162"/>
                  <a:gd name="connsiteX5440" fmla="*/ 218430 w 744811"/>
                  <a:gd name="connsiteY5440" fmla="*/ 12338 h 1441162"/>
                  <a:gd name="connsiteX5441" fmla="*/ 270404 w 744811"/>
                  <a:gd name="connsiteY5441" fmla="*/ 6255 h 1441162"/>
                  <a:gd name="connsiteX5442" fmla="*/ 319320 w 744811"/>
                  <a:gd name="connsiteY5442" fmla="*/ 3214 h 1441162"/>
                  <a:gd name="connsiteX5443" fmla="*/ 371294 w 744811"/>
                  <a:gd name="connsiteY5443" fmla="*/ 3214 h 1441162"/>
                  <a:gd name="connsiteX5444" fmla="*/ 383523 w 744811"/>
                  <a:gd name="connsiteY5444" fmla="*/ 2643 h 1441162"/>
                  <a:gd name="connsiteX5445" fmla="*/ 395752 w 744811"/>
                  <a:gd name="connsiteY5445" fmla="*/ 3214 h 1441162"/>
                  <a:gd name="connsiteX5446" fmla="*/ 485941 w 744811"/>
                  <a:gd name="connsiteY5446" fmla="*/ 10817 h 1441162"/>
                  <a:gd name="connsiteX5447" fmla="*/ 562373 w 744811"/>
                  <a:gd name="connsiteY5447" fmla="*/ 22984 h 1441162"/>
                  <a:gd name="connsiteX5448" fmla="*/ 585303 w 744811"/>
                  <a:gd name="connsiteY5448" fmla="*/ 33629 h 1441162"/>
                  <a:gd name="connsiteX5449" fmla="*/ 586258 w 744811"/>
                  <a:gd name="connsiteY5449" fmla="*/ 45034 h 1441162"/>
                  <a:gd name="connsiteX5450" fmla="*/ 586258 w 744811"/>
                  <a:gd name="connsiteY5450" fmla="*/ 45034 h 1441162"/>
                  <a:gd name="connsiteX5451" fmla="*/ 585303 w 744811"/>
                  <a:gd name="connsiteY5451" fmla="*/ 33628 h 1441162"/>
                  <a:gd name="connsiteX5452" fmla="*/ 562373 w 744811"/>
                  <a:gd name="connsiteY5452" fmla="*/ 22983 h 1441162"/>
                  <a:gd name="connsiteX5453" fmla="*/ 485941 w 744811"/>
                  <a:gd name="connsiteY5453" fmla="*/ 10816 h 1441162"/>
                  <a:gd name="connsiteX5454" fmla="*/ 395752 w 744811"/>
                  <a:gd name="connsiteY5454" fmla="*/ 3213 h 1441162"/>
                  <a:gd name="connsiteX5455" fmla="*/ 383523 w 744811"/>
                  <a:gd name="connsiteY5455" fmla="*/ 2642 h 1441162"/>
                  <a:gd name="connsiteX5456" fmla="*/ 371421 w 744811"/>
                  <a:gd name="connsiteY5456" fmla="*/ 0 h 1441162"/>
                  <a:gd name="connsiteX5457" fmla="*/ 515098 w 744811"/>
                  <a:gd name="connsiteY5457" fmla="*/ 10664 h 1441162"/>
                  <a:gd name="connsiteX5458" fmla="*/ 554839 w 744811"/>
                  <a:gd name="connsiteY5458" fmla="*/ 19805 h 1441162"/>
                  <a:gd name="connsiteX5459" fmla="*/ 586937 w 744811"/>
                  <a:gd name="connsiteY5459" fmla="*/ 30469 h 1441162"/>
                  <a:gd name="connsiteX5460" fmla="*/ 588465 w 744811"/>
                  <a:gd name="connsiteY5460" fmla="*/ 50273 h 1441162"/>
                  <a:gd name="connsiteX5461" fmla="*/ 573180 w 744811"/>
                  <a:gd name="connsiteY5461" fmla="*/ 77695 h 1441162"/>
                  <a:gd name="connsiteX5462" fmla="*/ 568595 w 744811"/>
                  <a:gd name="connsiteY5462" fmla="*/ 82266 h 1441162"/>
                  <a:gd name="connsiteX5463" fmla="*/ 544139 w 744811"/>
                  <a:gd name="connsiteY5463" fmla="*/ 143202 h 1441162"/>
                  <a:gd name="connsiteX5464" fmla="*/ 533440 w 744811"/>
                  <a:gd name="connsiteY5464" fmla="*/ 169101 h 1441162"/>
                  <a:gd name="connsiteX5465" fmla="*/ 528854 w 744811"/>
                  <a:gd name="connsiteY5465" fmla="*/ 182812 h 1441162"/>
                  <a:gd name="connsiteX5466" fmla="*/ 524269 w 744811"/>
                  <a:gd name="connsiteY5466" fmla="*/ 193476 h 1441162"/>
                  <a:gd name="connsiteX5467" fmla="*/ 504399 w 744811"/>
                  <a:gd name="connsiteY5467" fmla="*/ 278789 h 1441162"/>
                  <a:gd name="connsiteX5468" fmla="*/ 504399 w 744811"/>
                  <a:gd name="connsiteY5468" fmla="*/ 286407 h 1441162"/>
                  <a:gd name="connsiteX5469" fmla="*/ 499813 w 744811"/>
                  <a:gd name="connsiteY5469" fmla="*/ 350385 h 1441162"/>
                  <a:gd name="connsiteX5470" fmla="*/ 502870 w 744811"/>
                  <a:gd name="connsiteY5470" fmla="*/ 399135 h 1441162"/>
                  <a:gd name="connsiteX5471" fmla="*/ 510513 w 744811"/>
                  <a:gd name="connsiteY5471" fmla="*/ 441791 h 1441162"/>
                  <a:gd name="connsiteX5472" fmla="*/ 516627 w 744811"/>
                  <a:gd name="connsiteY5472" fmla="*/ 470736 h 1441162"/>
                  <a:gd name="connsiteX5473" fmla="*/ 531911 w 744811"/>
                  <a:gd name="connsiteY5473" fmla="*/ 511869 h 1441162"/>
                  <a:gd name="connsiteX5474" fmla="*/ 580823 w 744811"/>
                  <a:gd name="connsiteY5474" fmla="*/ 588040 h 1441162"/>
                  <a:gd name="connsiteX5475" fmla="*/ 640433 w 744811"/>
                  <a:gd name="connsiteY5475" fmla="*/ 667259 h 1441162"/>
                  <a:gd name="connsiteX5476" fmla="*/ 675589 w 744811"/>
                  <a:gd name="connsiteY5476" fmla="*/ 717532 h 1441162"/>
                  <a:gd name="connsiteX5477" fmla="*/ 687816 w 744811"/>
                  <a:gd name="connsiteY5477" fmla="*/ 738860 h 1441162"/>
                  <a:gd name="connsiteX5478" fmla="*/ 719914 w 744811"/>
                  <a:gd name="connsiteY5478" fmla="*/ 802844 h 1441162"/>
                  <a:gd name="connsiteX5479" fmla="*/ 735199 w 744811"/>
                  <a:gd name="connsiteY5479" fmla="*/ 857688 h 1441162"/>
                  <a:gd name="connsiteX5480" fmla="*/ 744370 w 744811"/>
                  <a:gd name="connsiteY5480" fmla="*/ 933859 h 1441162"/>
                  <a:gd name="connsiteX5481" fmla="*/ 744370 w 744811"/>
                  <a:gd name="connsiteY5481" fmla="*/ 959758 h 1441162"/>
                  <a:gd name="connsiteX5482" fmla="*/ 738256 w 744811"/>
                  <a:gd name="connsiteY5482" fmla="*/ 1025265 h 1441162"/>
                  <a:gd name="connsiteX5483" fmla="*/ 724500 w 744811"/>
                  <a:gd name="connsiteY5483" fmla="*/ 1066398 h 1441162"/>
                  <a:gd name="connsiteX5484" fmla="*/ 703101 w 744811"/>
                  <a:gd name="connsiteY5484" fmla="*/ 1112101 h 1441162"/>
                  <a:gd name="connsiteX5485" fmla="*/ 671003 w 744811"/>
                  <a:gd name="connsiteY5485" fmla="*/ 1162374 h 1441162"/>
                  <a:gd name="connsiteX5486" fmla="*/ 580823 w 744811"/>
                  <a:gd name="connsiteY5486" fmla="*/ 1247686 h 1441162"/>
                  <a:gd name="connsiteX5487" fmla="*/ 557896 w 744811"/>
                  <a:gd name="connsiteY5487" fmla="*/ 1279678 h 1441162"/>
                  <a:gd name="connsiteX5488" fmla="*/ 565538 w 744811"/>
                  <a:gd name="connsiteY5488" fmla="*/ 1310147 h 1441162"/>
                  <a:gd name="connsiteX5489" fmla="*/ 585408 w 744811"/>
                  <a:gd name="connsiteY5489" fmla="*/ 1328428 h 1441162"/>
                  <a:gd name="connsiteX5490" fmla="*/ 588465 w 744811"/>
                  <a:gd name="connsiteY5490" fmla="*/ 1364991 h 1441162"/>
                  <a:gd name="connsiteX5491" fmla="*/ 580823 w 744811"/>
                  <a:gd name="connsiteY5491" fmla="*/ 1386319 h 1441162"/>
                  <a:gd name="connsiteX5492" fmla="*/ 571652 w 744811"/>
                  <a:gd name="connsiteY5492" fmla="*/ 1393936 h 1441162"/>
                  <a:gd name="connsiteX5493" fmla="*/ 525797 w 744811"/>
                  <a:gd name="connsiteY5493" fmla="*/ 1419834 h 1441162"/>
                  <a:gd name="connsiteX5494" fmla="*/ 472301 w 744811"/>
                  <a:gd name="connsiteY5494" fmla="*/ 1435068 h 1441162"/>
                  <a:gd name="connsiteX5495" fmla="*/ 438674 w 744811"/>
                  <a:gd name="connsiteY5495" fmla="*/ 1439639 h 1441162"/>
                  <a:gd name="connsiteX5496" fmla="*/ 383649 w 744811"/>
                  <a:gd name="connsiteY5496" fmla="*/ 1441162 h 1441162"/>
                  <a:gd name="connsiteX5497" fmla="*/ 339323 w 744811"/>
                  <a:gd name="connsiteY5497" fmla="*/ 1439639 h 1441162"/>
                  <a:gd name="connsiteX5498" fmla="*/ 232329 w 744811"/>
                  <a:gd name="connsiteY5498" fmla="*/ 1424405 h 1441162"/>
                  <a:gd name="connsiteX5499" fmla="*/ 188003 w 744811"/>
                  <a:gd name="connsiteY5499" fmla="*/ 1403076 h 1441162"/>
                  <a:gd name="connsiteX5500" fmla="*/ 165076 w 744811"/>
                  <a:gd name="connsiteY5500" fmla="*/ 1381749 h 1441162"/>
                  <a:gd name="connsiteX5501" fmla="*/ 163548 w 744811"/>
                  <a:gd name="connsiteY5501" fmla="*/ 1381749 h 1441162"/>
                  <a:gd name="connsiteX5502" fmla="*/ 158962 w 744811"/>
                  <a:gd name="connsiteY5502" fmla="*/ 1331475 h 1441162"/>
                  <a:gd name="connsiteX5503" fmla="*/ 181889 w 744811"/>
                  <a:gd name="connsiteY5503" fmla="*/ 1301007 h 1441162"/>
                  <a:gd name="connsiteX5504" fmla="*/ 183418 w 744811"/>
                  <a:gd name="connsiteY5504" fmla="*/ 1269015 h 1441162"/>
                  <a:gd name="connsiteX5505" fmla="*/ 149791 w 744811"/>
                  <a:gd name="connsiteY5505" fmla="*/ 1235499 h 1441162"/>
                  <a:gd name="connsiteX5506" fmla="*/ 82538 w 744811"/>
                  <a:gd name="connsiteY5506" fmla="*/ 1173038 h 1441162"/>
                  <a:gd name="connsiteX5507" fmla="*/ 62668 w 744811"/>
                  <a:gd name="connsiteY5507" fmla="*/ 1148663 h 1441162"/>
                  <a:gd name="connsiteX5508" fmla="*/ 59611 w 744811"/>
                  <a:gd name="connsiteY5508" fmla="*/ 1145617 h 1441162"/>
                  <a:gd name="connsiteX5509" fmla="*/ 51968 w 744811"/>
                  <a:gd name="connsiteY5509" fmla="*/ 1136476 h 1441162"/>
                  <a:gd name="connsiteX5510" fmla="*/ 27513 w 744811"/>
                  <a:gd name="connsiteY5510" fmla="*/ 1086203 h 1441162"/>
                  <a:gd name="connsiteX5511" fmla="*/ 22927 w 744811"/>
                  <a:gd name="connsiteY5511" fmla="*/ 1072492 h 1441162"/>
                  <a:gd name="connsiteX5512" fmla="*/ 18342 w 744811"/>
                  <a:gd name="connsiteY5512" fmla="*/ 1058781 h 1441162"/>
                  <a:gd name="connsiteX5513" fmla="*/ 13756 w 744811"/>
                  <a:gd name="connsiteY5513" fmla="*/ 1040500 h 1441162"/>
                  <a:gd name="connsiteX5514" fmla="*/ 10699 w 744811"/>
                  <a:gd name="connsiteY5514" fmla="*/ 1031359 h 1441162"/>
                  <a:gd name="connsiteX5515" fmla="*/ 10699 w 744811"/>
                  <a:gd name="connsiteY5515" fmla="*/ 1022219 h 1441162"/>
                  <a:gd name="connsiteX5516" fmla="*/ 6114 w 744811"/>
                  <a:gd name="connsiteY5516" fmla="*/ 997844 h 1441162"/>
                  <a:gd name="connsiteX5517" fmla="*/ 3057 w 744811"/>
                  <a:gd name="connsiteY5517" fmla="*/ 985656 h 1441162"/>
                  <a:gd name="connsiteX5518" fmla="*/ 1529 w 744811"/>
                  <a:gd name="connsiteY5518" fmla="*/ 953664 h 1441162"/>
                  <a:gd name="connsiteX5519" fmla="*/ 0 w 744811"/>
                  <a:gd name="connsiteY5519" fmla="*/ 950617 h 1441162"/>
                  <a:gd name="connsiteX5520" fmla="*/ 3057 w 744811"/>
                  <a:gd name="connsiteY5520" fmla="*/ 924719 h 1441162"/>
                  <a:gd name="connsiteX5521" fmla="*/ 3057 w 744811"/>
                  <a:gd name="connsiteY5521" fmla="*/ 904914 h 1441162"/>
                  <a:gd name="connsiteX5522" fmla="*/ 6114 w 744811"/>
                  <a:gd name="connsiteY5522" fmla="*/ 871399 h 1441162"/>
                  <a:gd name="connsiteX5523" fmla="*/ 10699 w 744811"/>
                  <a:gd name="connsiteY5523" fmla="*/ 845500 h 1441162"/>
                  <a:gd name="connsiteX5524" fmla="*/ 18342 w 744811"/>
                  <a:gd name="connsiteY5524" fmla="*/ 824172 h 1441162"/>
                  <a:gd name="connsiteX5525" fmla="*/ 29041 w 744811"/>
                  <a:gd name="connsiteY5525" fmla="*/ 790657 h 1441162"/>
                  <a:gd name="connsiteX5526" fmla="*/ 33627 w 744811"/>
                  <a:gd name="connsiteY5526" fmla="*/ 781516 h 1441162"/>
                  <a:gd name="connsiteX5527" fmla="*/ 38212 w 744811"/>
                  <a:gd name="connsiteY5527" fmla="*/ 770852 h 1441162"/>
                  <a:gd name="connsiteX5528" fmla="*/ 41269 w 744811"/>
                  <a:gd name="connsiteY5528" fmla="*/ 764758 h 1441162"/>
                  <a:gd name="connsiteX5529" fmla="*/ 45855 w 744811"/>
                  <a:gd name="connsiteY5529" fmla="*/ 752571 h 1441162"/>
                  <a:gd name="connsiteX5530" fmla="*/ 108522 w 744811"/>
                  <a:gd name="connsiteY5530" fmla="*/ 659642 h 1441162"/>
                  <a:gd name="connsiteX5531" fmla="*/ 139092 w 744811"/>
                  <a:gd name="connsiteY5531" fmla="*/ 618509 h 1441162"/>
                  <a:gd name="connsiteX5532" fmla="*/ 148263 w 744811"/>
                  <a:gd name="connsiteY5532" fmla="*/ 607845 h 1441162"/>
                  <a:gd name="connsiteX5533" fmla="*/ 181889 w 744811"/>
                  <a:gd name="connsiteY5533" fmla="*/ 563665 h 1441162"/>
                  <a:gd name="connsiteX5534" fmla="*/ 212459 w 744811"/>
                  <a:gd name="connsiteY5534" fmla="*/ 504252 h 1441162"/>
                  <a:gd name="connsiteX5535" fmla="*/ 227744 w 744811"/>
                  <a:gd name="connsiteY5535" fmla="*/ 470736 h 1441162"/>
                  <a:gd name="connsiteX5536" fmla="*/ 241500 w 744811"/>
                  <a:gd name="connsiteY5536" fmla="*/ 406752 h 1441162"/>
                  <a:gd name="connsiteX5537" fmla="*/ 246085 w 744811"/>
                  <a:gd name="connsiteY5537" fmla="*/ 368666 h 1441162"/>
                  <a:gd name="connsiteX5538" fmla="*/ 247614 w 744811"/>
                  <a:gd name="connsiteY5538" fmla="*/ 353432 h 1441162"/>
                  <a:gd name="connsiteX5539" fmla="*/ 247614 w 744811"/>
                  <a:gd name="connsiteY5539" fmla="*/ 318393 h 1441162"/>
                  <a:gd name="connsiteX5540" fmla="*/ 243029 w 744811"/>
                  <a:gd name="connsiteY5540" fmla="*/ 254415 h 1441162"/>
                  <a:gd name="connsiteX5541" fmla="*/ 232329 w 744811"/>
                  <a:gd name="connsiteY5541" fmla="*/ 205663 h 1441162"/>
                  <a:gd name="connsiteX5542" fmla="*/ 212459 w 744811"/>
                  <a:gd name="connsiteY5542" fmla="*/ 138633 h 1441162"/>
                  <a:gd name="connsiteX5543" fmla="*/ 195646 w 744811"/>
                  <a:gd name="connsiteY5543" fmla="*/ 100547 h 1441162"/>
                  <a:gd name="connsiteX5544" fmla="*/ 186475 w 744811"/>
                  <a:gd name="connsiteY5544" fmla="*/ 79218 h 1441162"/>
                  <a:gd name="connsiteX5545" fmla="*/ 183418 w 744811"/>
                  <a:gd name="connsiteY5545" fmla="*/ 73125 h 1441162"/>
                  <a:gd name="connsiteX5546" fmla="*/ 171190 w 744811"/>
                  <a:gd name="connsiteY5546" fmla="*/ 54844 h 1441162"/>
                  <a:gd name="connsiteX5547" fmla="*/ 169661 w 744811"/>
                  <a:gd name="connsiteY5547" fmla="*/ 39609 h 1441162"/>
                  <a:gd name="connsiteX5548" fmla="*/ 174247 w 744811"/>
                  <a:gd name="connsiteY5548" fmla="*/ 27422 h 1441162"/>
                  <a:gd name="connsiteX5549" fmla="*/ 183418 w 744811"/>
                  <a:gd name="connsiteY5549" fmla="*/ 19805 h 1441162"/>
                  <a:gd name="connsiteX5550" fmla="*/ 195646 w 744811"/>
                  <a:gd name="connsiteY5550" fmla="*/ 13712 h 1441162"/>
                  <a:gd name="connsiteX5551" fmla="*/ 217044 w 744811"/>
                  <a:gd name="connsiteY5551" fmla="*/ 10664 h 1441162"/>
                  <a:gd name="connsiteX5552" fmla="*/ 250671 w 744811"/>
                  <a:gd name="connsiteY5552" fmla="*/ 4570 h 1441162"/>
                  <a:gd name="connsiteX5553" fmla="*/ 288883 w 744811"/>
                  <a:gd name="connsiteY5553" fmla="*/ 3047 h 1441162"/>
                  <a:gd name="connsiteX5554" fmla="*/ 371421 w 744811"/>
                  <a:gd name="connsiteY5554" fmla="*/ 0 h 1441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  <a:cxn ang="0">
                    <a:pos x="connsiteX1885" y="connsiteY1885"/>
                  </a:cxn>
                  <a:cxn ang="0">
                    <a:pos x="connsiteX1886" y="connsiteY1886"/>
                  </a:cxn>
                  <a:cxn ang="0">
                    <a:pos x="connsiteX1887" y="connsiteY1887"/>
                  </a:cxn>
                  <a:cxn ang="0">
                    <a:pos x="connsiteX1888" y="connsiteY1888"/>
                  </a:cxn>
                  <a:cxn ang="0">
                    <a:pos x="connsiteX1889" y="connsiteY1889"/>
                  </a:cxn>
                  <a:cxn ang="0">
                    <a:pos x="connsiteX1890" y="connsiteY1890"/>
                  </a:cxn>
                  <a:cxn ang="0">
                    <a:pos x="connsiteX1891" y="connsiteY1891"/>
                  </a:cxn>
                  <a:cxn ang="0">
                    <a:pos x="connsiteX1892" y="connsiteY1892"/>
                  </a:cxn>
                  <a:cxn ang="0">
                    <a:pos x="connsiteX1893" y="connsiteY1893"/>
                  </a:cxn>
                  <a:cxn ang="0">
                    <a:pos x="connsiteX1894" y="connsiteY1894"/>
                  </a:cxn>
                  <a:cxn ang="0">
                    <a:pos x="connsiteX1895" y="connsiteY1895"/>
                  </a:cxn>
                  <a:cxn ang="0">
                    <a:pos x="connsiteX1896" y="connsiteY1896"/>
                  </a:cxn>
                  <a:cxn ang="0">
                    <a:pos x="connsiteX1897" y="connsiteY1897"/>
                  </a:cxn>
                  <a:cxn ang="0">
                    <a:pos x="connsiteX1898" y="connsiteY1898"/>
                  </a:cxn>
                  <a:cxn ang="0">
                    <a:pos x="connsiteX1899" y="connsiteY1899"/>
                  </a:cxn>
                  <a:cxn ang="0">
                    <a:pos x="connsiteX1900" y="connsiteY1900"/>
                  </a:cxn>
                  <a:cxn ang="0">
                    <a:pos x="connsiteX1901" y="connsiteY1901"/>
                  </a:cxn>
                  <a:cxn ang="0">
                    <a:pos x="connsiteX1902" y="connsiteY1902"/>
                  </a:cxn>
                  <a:cxn ang="0">
                    <a:pos x="connsiteX1903" y="connsiteY1903"/>
                  </a:cxn>
                  <a:cxn ang="0">
                    <a:pos x="connsiteX1904" y="connsiteY1904"/>
                  </a:cxn>
                  <a:cxn ang="0">
                    <a:pos x="connsiteX1905" y="connsiteY1905"/>
                  </a:cxn>
                  <a:cxn ang="0">
                    <a:pos x="connsiteX1906" y="connsiteY1906"/>
                  </a:cxn>
                  <a:cxn ang="0">
                    <a:pos x="connsiteX1907" y="connsiteY1907"/>
                  </a:cxn>
                  <a:cxn ang="0">
                    <a:pos x="connsiteX1908" y="connsiteY1908"/>
                  </a:cxn>
                  <a:cxn ang="0">
                    <a:pos x="connsiteX1909" y="connsiteY1909"/>
                  </a:cxn>
                  <a:cxn ang="0">
                    <a:pos x="connsiteX1910" y="connsiteY1910"/>
                  </a:cxn>
                  <a:cxn ang="0">
                    <a:pos x="connsiteX1911" y="connsiteY1911"/>
                  </a:cxn>
                  <a:cxn ang="0">
                    <a:pos x="connsiteX1912" y="connsiteY1912"/>
                  </a:cxn>
                  <a:cxn ang="0">
                    <a:pos x="connsiteX1913" y="connsiteY1913"/>
                  </a:cxn>
                  <a:cxn ang="0">
                    <a:pos x="connsiteX1914" y="connsiteY1914"/>
                  </a:cxn>
                  <a:cxn ang="0">
                    <a:pos x="connsiteX1915" y="connsiteY1915"/>
                  </a:cxn>
                  <a:cxn ang="0">
                    <a:pos x="connsiteX1916" y="connsiteY1916"/>
                  </a:cxn>
                  <a:cxn ang="0">
                    <a:pos x="connsiteX1917" y="connsiteY1917"/>
                  </a:cxn>
                  <a:cxn ang="0">
                    <a:pos x="connsiteX1918" y="connsiteY1918"/>
                  </a:cxn>
                  <a:cxn ang="0">
                    <a:pos x="connsiteX1919" y="connsiteY1919"/>
                  </a:cxn>
                  <a:cxn ang="0">
                    <a:pos x="connsiteX1920" y="connsiteY1920"/>
                  </a:cxn>
                  <a:cxn ang="0">
                    <a:pos x="connsiteX1921" y="connsiteY1921"/>
                  </a:cxn>
                  <a:cxn ang="0">
                    <a:pos x="connsiteX1922" y="connsiteY1922"/>
                  </a:cxn>
                  <a:cxn ang="0">
                    <a:pos x="connsiteX1923" y="connsiteY1923"/>
                  </a:cxn>
                  <a:cxn ang="0">
                    <a:pos x="connsiteX1924" y="connsiteY1924"/>
                  </a:cxn>
                  <a:cxn ang="0">
                    <a:pos x="connsiteX1925" y="connsiteY1925"/>
                  </a:cxn>
                  <a:cxn ang="0">
                    <a:pos x="connsiteX1926" y="connsiteY1926"/>
                  </a:cxn>
                  <a:cxn ang="0">
                    <a:pos x="connsiteX1927" y="connsiteY1927"/>
                  </a:cxn>
                  <a:cxn ang="0">
                    <a:pos x="connsiteX1928" y="connsiteY1928"/>
                  </a:cxn>
                  <a:cxn ang="0">
                    <a:pos x="connsiteX1929" y="connsiteY1929"/>
                  </a:cxn>
                  <a:cxn ang="0">
                    <a:pos x="connsiteX1930" y="connsiteY1930"/>
                  </a:cxn>
                  <a:cxn ang="0">
                    <a:pos x="connsiteX1931" y="connsiteY1931"/>
                  </a:cxn>
                  <a:cxn ang="0">
                    <a:pos x="connsiteX1932" y="connsiteY1932"/>
                  </a:cxn>
                  <a:cxn ang="0">
                    <a:pos x="connsiteX1933" y="connsiteY1933"/>
                  </a:cxn>
                  <a:cxn ang="0">
                    <a:pos x="connsiteX1934" y="connsiteY1934"/>
                  </a:cxn>
                  <a:cxn ang="0">
                    <a:pos x="connsiteX1935" y="connsiteY1935"/>
                  </a:cxn>
                  <a:cxn ang="0">
                    <a:pos x="connsiteX1936" y="connsiteY1936"/>
                  </a:cxn>
                  <a:cxn ang="0">
                    <a:pos x="connsiteX1937" y="connsiteY1937"/>
                  </a:cxn>
                  <a:cxn ang="0">
                    <a:pos x="connsiteX1938" y="connsiteY1938"/>
                  </a:cxn>
                  <a:cxn ang="0">
                    <a:pos x="connsiteX1939" y="connsiteY1939"/>
                  </a:cxn>
                  <a:cxn ang="0">
                    <a:pos x="connsiteX1940" y="connsiteY1940"/>
                  </a:cxn>
                  <a:cxn ang="0">
                    <a:pos x="connsiteX1941" y="connsiteY1941"/>
                  </a:cxn>
                  <a:cxn ang="0">
                    <a:pos x="connsiteX1942" y="connsiteY1942"/>
                  </a:cxn>
                  <a:cxn ang="0">
                    <a:pos x="connsiteX1943" y="connsiteY1943"/>
                  </a:cxn>
                  <a:cxn ang="0">
                    <a:pos x="connsiteX1944" y="connsiteY1944"/>
                  </a:cxn>
                  <a:cxn ang="0">
                    <a:pos x="connsiteX1945" y="connsiteY1945"/>
                  </a:cxn>
                  <a:cxn ang="0">
                    <a:pos x="connsiteX1946" y="connsiteY1946"/>
                  </a:cxn>
                  <a:cxn ang="0">
                    <a:pos x="connsiteX1947" y="connsiteY1947"/>
                  </a:cxn>
                  <a:cxn ang="0">
                    <a:pos x="connsiteX1948" y="connsiteY1948"/>
                  </a:cxn>
                  <a:cxn ang="0">
                    <a:pos x="connsiteX1949" y="connsiteY1949"/>
                  </a:cxn>
                  <a:cxn ang="0">
                    <a:pos x="connsiteX1950" y="connsiteY1950"/>
                  </a:cxn>
                  <a:cxn ang="0">
                    <a:pos x="connsiteX1951" y="connsiteY1951"/>
                  </a:cxn>
                  <a:cxn ang="0">
                    <a:pos x="connsiteX1952" y="connsiteY1952"/>
                  </a:cxn>
                  <a:cxn ang="0">
                    <a:pos x="connsiteX1953" y="connsiteY1953"/>
                  </a:cxn>
                  <a:cxn ang="0">
                    <a:pos x="connsiteX1954" y="connsiteY1954"/>
                  </a:cxn>
                  <a:cxn ang="0">
                    <a:pos x="connsiteX1955" y="connsiteY1955"/>
                  </a:cxn>
                  <a:cxn ang="0">
                    <a:pos x="connsiteX1956" y="connsiteY1956"/>
                  </a:cxn>
                  <a:cxn ang="0">
                    <a:pos x="connsiteX1957" y="connsiteY1957"/>
                  </a:cxn>
                  <a:cxn ang="0">
                    <a:pos x="connsiteX1958" y="connsiteY1958"/>
                  </a:cxn>
                  <a:cxn ang="0">
                    <a:pos x="connsiteX1959" y="connsiteY1959"/>
                  </a:cxn>
                  <a:cxn ang="0">
                    <a:pos x="connsiteX1960" y="connsiteY1960"/>
                  </a:cxn>
                  <a:cxn ang="0">
                    <a:pos x="connsiteX1961" y="connsiteY1961"/>
                  </a:cxn>
                  <a:cxn ang="0">
                    <a:pos x="connsiteX1962" y="connsiteY1962"/>
                  </a:cxn>
                  <a:cxn ang="0">
                    <a:pos x="connsiteX1963" y="connsiteY1963"/>
                  </a:cxn>
                  <a:cxn ang="0">
                    <a:pos x="connsiteX1964" y="connsiteY1964"/>
                  </a:cxn>
                  <a:cxn ang="0">
                    <a:pos x="connsiteX1965" y="connsiteY1965"/>
                  </a:cxn>
                  <a:cxn ang="0">
                    <a:pos x="connsiteX1966" y="connsiteY1966"/>
                  </a:cxn>
                  <a:cxn ang="0">
                    <a:pos x="connsiteX1967" y="connsiteY1967"/>
                  </a:cxn>
                  <a:cxn ang="0">
                    <a:pos x="connsiteX1968" y="connsiteY1968"/>
                  </a:cxn>
                  <a:cxn ang="0">
                    <a:pos x="connsiteX1969" y="connsiteY1969"/>
                  </a:cxn>
                  <a:cxn ang="0">
                    <a:pos x="connsiteX1970" y="connsiteY1970"/>
                  </a:cxn>
                  <a:cxn ang="0">
                    <a:pos x="connsiteX1971" y="connsiteY1971"/>
                  </a:cxn>
                  <a:cxn ang="0">
                    <a:pos x="connsiteX1972" y="connsiteY1972"/>
                  </a:cxn>
                  <a:cxn ang="0">
                    <a:pos x="connsiteX1973" y="connsiteY1973"/>
                  </a:cxn>
                  <a:cxn ang="0">
                    <a:pos x="connsiteX1974" y="connsiteY1974"/>
                  </a:cxn>
                  <a:cxn ang="0">
                    <a:pos x="connsiteX1975" y="connsiteY1975"/>
                  </a:cxn>
                  <a:cxn ang="0">
                    <a:pos x="connsiteX1976" y="connsiteY1976"/>
                  </a:cxn>
                  <a:cxn ang="0">
                    <a:pos x="connsiteX1977" y="connsiteY1977"/>
                  </a:cxn>
                  <a:cxn ang="0">
                    <a:pos x="connsiteX1978" y="connsiteY1978"/>
                  </a:cxn>
                  <a:cxn ang="0">
                    <a:pos x="connsiteX1979" y="connsiteY1979"/>
                  </a:cxn>
                  <a:cxn ang="0">
                    <a:pos x="connsiteX1980" y="connsiteY1980"/>
                  </a:cxn>
                  <a:cxn ang="0">
                    <a:pos x="connsiteX1981" y="connsiteY1981"/>
                  </a:cxn>
                  <a:cxn ang="0">
                    <a:pos x="connsiteX1982" y="connsiteY1982"/>
                  </a:cxn>
                  <a:cxn ang="0">
                    <a:pos x="connsiteX1983" y="connsiteY1983"/>
                  </a:cxn>
                  <a:cxn ang="0">
                    <a:pos x="connsiteX1984" y="connsiteY1984"/>
                  </a:cxn>
                  <a:cxn ang="0">
                    <a:pos x="connsiteX1985" y="connsiteY1985"/>
                  </a:cxn>
                  <a:cxn ang="0">
                    <a:pos x="connsiteX1986" y="connsiteY1986"/>
                  </a:cxn>
                  <a:cxn ang="0">
                    <a:pos x="connsiteX1987" y="connsiteY1987"/>
                  </a:cxn>
                  <a:cxn ang="0">
                    <a:pos x="connsiteX1988" y="connsiteY1988"/>
                  </a:cxn>
                  <a:cxn ang="0">
                    <a:pos x="connsiteX1989" y="connsiteY1989"/>
                  </a:cxn>
                  <a:cxn ang="0">
                    <a:pos x="connsiteX1990" y="connsiteY1990"/>
                  </a:cxn>
                  <a:cxn ang="0">
                    <a:pos x="connsiteX1991" y="connsiteY1991"/>
                  </a:cxn>
                  <a:cxn ang="0">
                    <a:pos x="connsiteX1992" y="connsiteY1992"/>
                  </a:cxn>
                  <a:cxn ang="0">
                    <a:pos x="connsiteX1993" y="connsiteY1993"/>
                  </a:cxn>
                  <a:cxn ang="0">
                    <a:pos x="connsiteX1994" y="connsiteY1994"/>
                  </a:cxn>
                  <a:cxn ang="0">
                    <a:pos x="connsiteX1995" y="connsiteY1995"/>
                  </a:cxn>
                  <a:cxn ang="0">
                    <a:pos x="connsiteX1996" y="connsiteY1996"/>
                  </a:cxn>
                  <a:cxn ang="0">
                    <a:pos x="connsiteX1997" y="connsiteY1997"/>
                  </a:cxn>
                  <a:cxn ang="0">
                    <a:pos x="connsiteX1998" y="connsiteY1998"/>
                  </a:cxn>
                  <a:cxn ang="0">
                    <a:pos x="connsiteX1999" y="connsiteY1999"/>
                  </a:cxn>
                  <a:cxn ang="0">
                    <a:pos x="connsiteX2000" y="connsiteY2000"/>
                  </a:cxn>
                  <a:cxn ang="0">
                    <a:pos x="connsiteX2001" y="connsiteY2001"/>
                  </a:cxn>
                  <a:cxn ang="0">
                    <a:pos x="connsiteX2002" y="connsiteY2002"/>
                  </a:cxn>
                  <a:cxn ang="0">
                    <a:pos x="connsiteX2003" y="connsiteY2003"/>
                  </a:cxn>
                  <a:cxn ang="0">
                    <a:pos x="connsiteX2004" y="connsiteY2004"/>
                  </a:cxn>
                  <a:cxn ang="0">
                    <a:pos x="connsiteX2005" y="connsiteY2005"/>
                  </a:cxn>
                  <a:cxn ang="0">
                    <a:pos x="connsiteX2006" y="connsiteY2006"/>
                  </a:cxn>
                  <a:cxn ang="0">
                    <a:pos x="connsiteX2007" y="connsiteY2007"/>
                  </a:cxn>
                  <a:cxn ang="0">
                    <a:pos x="connsiteX2008" y="connsiteY2008"/>
                  </a:cxn>
                  <a:cxn ang="0">
                    <a:pos x="connsiteX2009" y="connsiteY2009"/>
                  </a:cxn>
                  <a:cxn ang="0">
                    <a:pos x="connsiteX2010" y="connsiteY2010"/>
                  </a:cxn>
                  <a:cxn ang="0">
                    <a:pos x="connsiteX2011" y="connsiteY2011"/>
                  </a:cxn>
                  <a:cxn ang="0">
                    <a:pos x="connsiteX2012" y="connsiteY2012"/>
                  </a:cxn>
                  <a:cxn ang="0">
                    <a:pos x="connsiteX2013" y="connsiteY2013"/>
                  </a:cxn>
                  <a:cxn ang="0">
                    <a:pos x="connsiteX2014" y="connsiteY2014"/>
                  </a:cxn>
                  <a:cxn ang="0">
                    <a:pos x="connsiteX2015" y="connsiteY2015"/>
                  </a:cxn>
                  <a:cxn ang="0">
                    <a:pos x="connsiteX2016" y="connsiteY2016"/>
                  </a:cxn>
                  <a:cxn ang="0">
                    <a:pos x="connsiteX2017" y="connsiteY2017"/>
                  </a:cxn>
                  <a:cxn ang="0">
                    <a:pos x="connsiteX2018" y="connsiteY2018"/>
                  </a:cxn>
                  <a:cxn ang="0">
                    <a:pos x="connsiteX2019" y="connsiteY2019"/>
                  </a:cxn>
                  <a:cxn ang="0">
                    <a:pos x="connsiteX2020" y="connsiteY2020"/>
                  </a:cxn>
                  <a:cxn ang="0">
                    <a:pos x="connsiteX2021" y="connsiteY2021"/>
                  </a:cxn>
                  <a:cxn ang="0">
                    <a:pos x="connsiteX2022" y="connsiteY2022"/>
                  </a:cxn>
                  <a:cxn ang="0">
                    <a:pos x="connsiteX2023" y="connsiteY2023"/>
                  </a:cxn>
                  <a:cxn ang="0">
                    <a:pos x="connsiteX2024" y="connsiteY2024"/>
                  </a:cxn>
                  <a:cxn ang="0">
                    <a:pos x="connsiteX2025" y="connsiteY2025"/>
                  </a:cxn>
                  <a:cxn ang="0">
                    <a:pos x="connsiteX2026" y="connsiteY2026"/>
                  </a:cxn>
                  <a:cxn ang="0">
                    <a:pos x="connsiteX2027" y="connsiteY2027"/>
                  </a:cxn>
                  <a:cxn ang="0">
                    <a:pos x="connsiteX2028" y="connsiteY2028"/>
                  </a:cxn>
                  <a:cxn ang="0">
                    <a:pos x="connsiteX2029" y="connsiteY2029"/>
                  </a:cxn>
                  <a:cxn ang="0">
                    <a:pos x="connsiteX2030" y="connsiteY2030"/>
                  </a:cxn>
                  <a:cxn ang="0">
                    <a:pos x="connsiteX2031" y="connsiteY2031"/>
                  </a:cxn>
                  <a:cxn ang="0">
                    <a:pos x="connsiteX2032" y="connsiteY2032"/>
                  </a:cxn>
                  <a:cxn ang="0">
                    <a:pos x="connsiteX2033" y="connsiteY2033"/>
                  </a:cxn>
                  <a:cxn ang="0">
                    <a:pos x="connsiteX2034" y="connsiteY2034"/>
                  </a:cxn>
                  <a:cxn ang="0">
                    <a:pos x="connsiteX2035" y="connsiteY2035"/>
                  </a:cxn>
                  <a:cxn ang="0">
                    <a:pos x="connsiteX2036" y="connsiteY2036"/>
                  </a:cxn>
                  <a:cxn ang="0">
                    <a:pos x="connsiteX2037" y="connsiteY2037"/>
                  </a:cxn>
                  <a:cxn ang="0">
                    <a:pos x="connsiteX2038" y="connsiteY2038"/>
                  </a:cxn>
                  <a:cxn ang="0">
                    <a:pos x="connsiteX2039" y="connsiteY2039"/>
                  </a:cxn>
                  <a:cxn ang="0">
                    <a:pos x="connsiteX2040" y="connsiteY2040"/>
                  </a:cxn>
                  <a:cxn ang="0">
                    <a:pos x="connsiteX2041" y="connsiteY2041"/>
                  </a:cxn>
                  <a:cxn ang="0">
                    <a:pos x="connsiteX2042" y="connsiteY2042"/>
                  </a:cxn>
                  <a:cxn ang="0">
                    <a:pos x="connsiteX2043" y="connsiteY2043"/>
                  </a:cxn>
                  <a:cxn ang="0">
                    <a:pos x="connsiteX2044" y="connsiteY2044"/>
                  </a:cxn>
                  <a:cxn ang="0">
                    <a:pos x="connsiteX2045" y="connsiteY2045"/>
                  </a:cxn>
                  <a:cxn ang="0">
                    <a:pos x="connsiteX2046" y="connsiteY2046"/>
                  </a:cxn>
                  <a:cxn ang="0">
                    <a:pos x="connsiteX2047" y="connsiteY2047"/>
                  </a:cxn>
                  <a:cxn ang="0">
                    <a:pos x="connsiteX2048" y="connsiteY2048"/>
                  </a:cxn>
                  <a:cxn ang="0">
                    <a:pos x="connsiteX2049" y="connsiteY2049"/>
                  </a:cxn>
                  <a:cxn ang="0">
                    <a:pos x="connsiteX2050" y="connsiteY2050"/>
                  </a:cxn>
                  <a:cxn ang="0">
                    <a:pos x="connsiteX2051" y="connsiteY2051"/>
                  </a:cxn>
                  <a:cxn ang="0">
                    <a:pos x="connsiteX2052" y="connsiteY2052"/>
                  </a:cxn>
                  <a:cxn ang="0">
                    <a:pos x="connsiteX2053" y="connsiteY2053"/>
                  </a:cxn>
                  <a:cxn ang="0">
                    <a:pos x="connsiteX2054" y="connsiteY2054"/>
                  </a:cxn>
                  <a:cxn ang="0">
                    <a:pos x="connsiteX2055" y="connsiteY2055"/>
                  </a:cxn>
                  <a:cxn ang="0">
                    <a:pos x="connsiteX2056" y="connsiteY2056"/>
                  </a:cxn>
                  <a:cxn ang="0">
                    <a:pos x="connsiteX2057" y="connsiteY2057"/>
                  </a:cxn>
                  <a:cxn ang="0">
                    <a:pos x="connsiteX2058" y="connsiteY2058"/>
                  </a:cxn>
                  <a:cxn ang="0">
                    <a:pos x="connsiteX2059" y="connsiteY2059"/>
                  </a:cxn>
                  <a:cxn ang="0">
                    <a:pos x="connsiteX2060" y="connsiteY2060"/>
                  </a:cxn>
                  <a:cxn ang="0">
                    <a:pos x="connsiteX2061" y="connsiteY2061"/>
                  </a:cxn>
                  <a:cxn ang="0">
                    <a:pos x="connsiteX2062" y="connsiteY2062"/>
                  </a:cxn>
                  <a:cxn ang="0">
                    <a:pos x="connsiteX2063" y="connsiteY2063"/>
                  </a:cxn>
                  <a:cxn ang="0">
                    <a:pos x="connsiteX2064" y="connsiteY2064"/>
                  </a:cxn>
                  <a:cxn ang="0">
                    <a:pos x="connsiteX2065" y="connsiteY2065"/>
                  </a:cxn>
                  <a:cxn ang="0">
                    <a:pos x="connsiteX2066" y="connsiteY2066"/>
                  </a:cxn>
                  <a:cxn ang="0">
                    <a:pos x="connsiteX2067" y="connsiteY2067"/>
                  </a:cxn>
                  <a:cxn ang="0">
                    <a:pos x="connsiteX2068" y="connsiteY2068"/>
                  </a:cxn>
                  <a:cxn ang="0">
                    <a:pos x="connsiteX2069" y="connsiteY2069"/>
                  </a:cxn>
                  <a:cxn ang="0">
                    <a:pos x="connsiteX2070" y="connsiteY2070"/>
                  </a:cxn>
                  <a:cxn ang="0">
                    <a:pos x="connsiteX2071" y="connsiteY2071"/>
                  </a:cxn>
                  <a:cxn ang="0">
                    <a:pos x="connsiteX2072" y="connsiteY2072"/>
                  </a:cxn>
                  <a:cxn ang="0">
                    <a:pos x="connsiteX2073" y="connsiteY2073"/>
                  </a:cxn>
                  <a:cxn ang="0">
                    <a:pos x="connsiteX2074" y="connsiteY2074"/>
                  </a:cxn>
                  <a:cxn ang="0">
                    <a:pos x="connsiteX2075" y="connsiteY2075"/>
                  </a:cxn>
                  <a:cxn ang="0">
                    <a:pos x="connsiteX2076" y="connsiteY2076"/>
                  </a:cxn>
                  <a:cxn ang="0">
                    <a:pos x="connsiteX2077" y="connsiteY2077"/>
                  </a:cxn>
                  <a:cxn ang="0">
                    <a:pos x="connsiteX2078" y="connsiteY2078"/>
                  </a:cxn>
                  <a:cxn ang="0">
                    <a:pos x="connsiteX2079" y="connsiteY2079"/>
                  </a:cxn>
                  <a:cxn ang="0">
                    <a:pos x="connsiteX2080" y="connsiteY2080"/>
                  </a:cxn>
                  <a:cxn ang="0">
                    <a:pos x="connsiteX2081" y="connsiteY2081"/>
                  </a:cxn>
                  <a:cxn ang="0">
                    <a:pos x="connsiteX2082" y="connsiteY2082"/>
                  </a:cxn>
                  <a:cxn ang="0">
                    <a:pos x="connsiteX2083" y="connsiteY2083"/>
                  </a:cxn>
                  <a:cxn ang="0">
                    <a:pos x="connsiteX2084" y="connsiteY2084"/>
                  </a:cxn>
                  <a:cxn ang="0">
                    <a:pos x="connsiteX2085" y="connsiteY2085"/>
                  </a:cxn>
                  <a:cxn ang="0">
                    <a:pos x="connsiteX2086" y="connsiteY2086"/>
                  </a:cxn>
                  <a:cxn ang="0">
                    <a:pos x="connsiteX2087" y="connsiteY2087"/>
                  </a:cxn>
                  <a:cxn ang="0">
                    <a:pos x="connsiteX2088" y="connsiteY2088"/>
                  </a:cxn>
                  <a:cxn ang="0">
                    <a:pos x="connsiteX2089" y="connsiteY2089"/>
                  </a:cxn>
                  <a:cxn ang="0">
                    <a:pos x="connsiteX2090" y="connsiteY2090"/>
                  </a:cxn>
                  <a:cxn ang="0">
                    <a:pos x="connsiteX2091" y="connsiteY2091"/>
                  </a:cxn>
                  <a:cxn ang="0">
                    <a:pos x="connsiteX2092" y="connsiteY2092"/>
                  </a:cxn>
                  <a:cxn ang="0">
                    <a:pos x="connsiteX2093" y="connsiteY2093"/>
                  </a:cxn>
                  <a:cxn ang="0">
                    <a:pos x="connsiteX2094" y="connsiteY2094"/>
                  </a:cxn>
                  <a:cxn ang="0">
                    <a:pos x="connsiteX2095" y="connsiteY2095"/>
                  </a:cxn>
                  <a:cxn ang="0">
                    <a:pos x="connsiteX2096" y="connsiteY2096"/>
                  </a:cxn>
                  <a:cxn ang="0">
                    <a:pos x="connsiteX2097" y="connsiteY2097"/>
                  </a:cxn>
                  <a:cxn ang="0">
                    <a:pos x="connsiteX2098" y="connsiteY2098"/>
                  </a:cxn>
                  <a:cxn ang="0">
                    <a:pos x="connsiteX2099" y="connsiteY2099"/>
                  </a:cxn>
                  <a:cxn ang="0">
                    <a:pos x="connsiteX2100" y="connsiteY2100"/>
                  </a:cxn>
                  <a:cxn ang="0">
                    <a:pos x="connsiteX2101" y="connsiteY2101"/>
                  </a:cxn>
                  <a:cxn ang="0">
                    <a:pos x="connsiteX2102" y="connsiteY2102"/>
                  </a:cxn>
                  <a:cxn ang="0">
                    <a:pos x="connsiteX2103" y="connsiteY2103"/>
                  </a:cxn>
                  <a:cxn ang="0">
                    <a:pos x="connsiteX2104" y="connsiteY2104"/>
                  </a:cxn>
                  <a:cxn ang="0">
                    <a:pos x="connsiteX2105" y="connsiteY2105"/>
                  </a:cxn>
                  <a:cxn ang="0">
                    <a:pos x="connsiteX2106" y="connsiteY2106"/>
                  </a:cxn>
                  <a:cxn ang="0">
                    <a:pos x="connsiteX2107" y="connsiteY2107"/>
                  </a:cxn>
                  <a:cxn ang="0">
                    <a:pos x="connsiteX2108" y="connsiteY2108"/>
                  </a:cxn>
                  <a:cxn ang="0">
                    <a:pos x="connsiteX2109" y="connsiteY2109"/>
                  </a:cxn>
                  <a:cxn ang="0">
                    <a:pos x="connsiteX2110" y="connsiteY2110"/>
                  </a:cxn>
                  <a:cxn ang="0">
                    <a:pos x="connsiteX2111" y="connsiteY2111"/>
                  </a:cxn>
                  <a:cxn ang="0">
                    <a:pos x="connsiteX2112" y="connsiteY2112"/>
                  </a:cxn>
                  <a:cxn ang="0">
                    <a:pos x="connsiteX2113" y="connsiteY2113"/>
                  </a:cxn>
                  <a:cxn ang="0">
                    <a:pos x="connsiteX2114" y="connsiteY2114"/>
                  </a:cxn>
                  <a:cxn ang="0">
                    <a:pos x="connsiteX2115" y="connsiteY2115"/>
                  </a:cxn>
                  <a:cxn ang="0">
                    <a:pos x="connsiteX2116" y="connsiteY2116"/>
                  </a:cxn>
                  <a:cxn ang="0">
                    <a:pos x="connsiteX2117" y="connsiteY2117"/>
                  </a:cxn>
                  <a:cxn ang="0">
                    <a:pos x="connsiteX2118" y="connsiteY2118"/>
                  </a:cxn>
                  <a:cxn ang="0">
                    <a:pos x="connsiteX2119" y="connsiteY2119"/>
                  </a:cxn>
                  <a:cxn ang="0">
                    <a:pos x="connsiteX2120" y="connsiteY2120"/>
                  </a:cxn>
                  <a:cxn ang="0">
                    <a:pos x="connsiteX2121" y="connsiteY2121"/>
                  </a:cxn>
                  <a:cxn ang="0">
                    <a:pos x="connsiteX2122" y="connsiteY2122"/>
                  </a:cxn>
                  <a:cxn ang="0">
                    <a:pos x="connsiteX2123" y="connsiteY2123"/>
                  </a:cxn>
                  <a:cxn ang="0">
                    <a:pos x="connsiteX2124" y="connsiteY2124"/>
                  </a:cxn>
                  <a:cxn ang="0">
                    <a:pos x="connsiteX2125" y="connsiteY2125"/>
                  </a:cxn>
                  <a:cxn ang="0">
                    <a:pos x="connsiteX2126" y="connsiteY2126"/>
                  </a:cxn>
                  <a:cxn ang="0">
                    <a:pos x="connsiteX2127" y="connsiteY2127"/>
                  </a:cxn>
                  <a:cxn ang="0">
                    <a:pos x="connsiteX2128" y="connsiteY2128"/>
                  </a:cxn>
                  <a:cxn ang="0">
                    <a:pos x="connsiteX2129" y="connsiteY2129"/>
                  </a:cxn>
                  <a:cxn ang="0">
                    <a:pos x="connsiteX2130" y="connsiteY2130"/>
                  </a:cxn>
                  <a:cxn ang="0">
                    <a:pos x="connsiteX2131" y="connsiteY2131"/>
                  </a:cxn>
                  <a:cxn ang="0">
                    <a:pos x="connsiteX2132" y="connsiteY2132"/>
                  </a:cxn>
                  <a:cxn ang="0">
                    <a:pos x="connsiteX2133" y="connsiteY2133"/>
                  </a:cxn>
                  <a:cxn ang="0">
                    <a:pos x="connsiteX2134" y="connsiteY2134"/>
                  </a:cxn>
                  <a:cxn ang="0">
                    <a:pos x="connsiteX2135" y="connsiteY2135"/>
                  </a:cxn>
                  <a:cxn ang="0">
                    <a:pos x="connsiteX2136" y="connsiteY2136"/>
                  </a:cxn>
                  <a:cxn ang="0">
                    <a:pos x="connsiteX2137" y="connsiteY2137"/>
                  </a:cxn>
                  <a:cxn ang="0">
                    <a:pos x="connsiteX2138" y="connsiteY2138"/>
                  </a:cxn>
                  <a:cxn ang="0">
                    <a:pos x="connsiteX2139" y="connsiteY2139"/>
                  </a:cxn>
                  <a:cxn ang="0">
                    <a:pos x="connsiteX2140" y="connsiteY2140"/>
                  </a:cxn>
                  <a:cxn ang="0">
                    <a:pos x="connsiteX2141" y="connsiteY2141"/>
                  </a:cxn>
                  <a:cxn ang="0">
                    <a:pos x="connsiteX2142" y="connsiteY2142"/>
                  </a:cxn>
                  <a:cxn ang="0">
                    <a:pos x="connsiteX2143" y="connsiteY2143"/>
                  </a:cxn>
                  <a:cxn ang="0">
                    <a:pos x="connsiteX2144" y="connsiteY2144"/>
                  </a:cxn>
                  <a:cxn ang="0">
                    <a:pos x="connsiteX2145" y="connsiteY2145"/>
                  </a:cxn>
                  <a:cxn ang="0">
                    <a:pos x="connsiteX2146" y="connsiteY2146"/>
                  </a:cxn>
                  <a:cxn ang="0">
                    <a:pos x="connsiteX2147" y="connsiteY2147"/>
                  </a:cxn>
                  <a:cxn ang="0">
                    <a:pos x="connsiteX2148" y="connsiteY2148"/>
                  </a:cxn>
                  <a:cxn ang="0">
                    <a:pos x="connsiteX2149" y="connsiteY2149"/>
                  </a:cxn>
                  <a:cxn ang="0">
                    <a:pos x="connsiteX2150" y="connsiteY2150"/>
                  </a:cxn>
                  <a:cxn ang="0">
                    <a:pos x="connsiteX2151" y="connsiteY2151"/>
                  </a:cxn>
                  <a:cxn ang="0">
                    <a:pos x="connsiteX2152" y="connsiteY2152"/>
                  </a:cxn>
                  <a:cxn ang="0">
                    <a:pos x="connsiteX2153" y="connsiteY2153"/>
                  </a:cxn>
                  <a:cxn ang="0">
                    <a:pos x="connsiteX2154" y="connsiteY2154"/>
                  </a:cxn>
                  <a:cxn ang="0">
                    <a:pos x="connsiteX2155" y="connsiteY2155"/>
                  </a:cxn>
                  <a:cxn ang="0">
                    <a:pos x="connsiteX2156" y="connsiteY2156"/>
                  </a:cxn>
                  <a:cxn ang="0">
                    <a:pos x="connsiteX2157" y="connsiteY2157"/>
                  </a:cxn>
                  <a:cxn ang="0">
                    <a:pos x="connsiteX2158" y="connsiteY2158"/>
                  </a:cxn>
                  <a:cxn ang="0">
                    <a:pos x="connsiteX2159" y="connsiteY2159"/>
                  </a:cxn>
                  <a:cxn ang="0">
                    <a:pos x="connsiteX2160" y="connsiteY2160"/>
                  </a:cxn>
                  <a:cxn ang="0">
                    <a:pos x="connsiteX2161" y="connsiteY2161"/>
                  </a:cxn>
                  <a:cxn ang="0">
                    <a:pos x="connsiteX2162" y="connsiteY2162"/>
                  </a:cxn>
                  <a:cxn ang="0">
                    <a:pos x="connsiteX2163" y="connsiteY2163"/>
                  </a:cxn>
                  <a:cxn ang="0">
                    <a:pos x="connsiteX2164" y="connsiteY2164"/>
                  </a:cxn>
                  <a:cxn ang="0">
                    <a:pos x="connsiteX2165" y="connsiteY2165"/>
                  </a:cxn>
                  <a:cxn ang="0">
                    <a:pos x="connsiteX2166" y="connsiteY2166"/>
                  </a:cxn>
                  <a:cxn ang="0">
                    <a:pos x="connsiteX2167" y="connsiteY2167"/>
                  </a:cxn>
                  <a:cxn ang="0">
                    <a:pos x="connsiteX2168" y="connsiteY2168"/>
                  </a:cxn>
                  <a:cxn ang="0">
                    <a:pos x="connsiteX2169" y="connsiteY2169"/>
                  </a:cxn>
                  <a:cxn ang="0">
                    <a:pos x="connsiteX2170" y="connsiteY2170"/>
                  </a:cxn>
                  <a:cxn ang="0">
                    <a:pos x="connsiteX2171" y="connsiteY2171"/>
                  </a:cxn>
                  <a:cxn ang="0">
                    <a:pos x="connsiteX2172" y="connsiteY2172"/>
                  </a:cxn>
                  <a:cxn ang="0">
                    <a:pos x="connsiteX2173" y="connsiteY2173"/>
                  </a:cxn>
                  <a:cxn ang="0">
                    <a:pos x="connsiteX2174" y="connsiteY2174"/>
                  </a:cxn>
                  <a:cxn ang="0">
                    <a:pos x="connsiteX2175" y="connsiteY2175"/>
                  </a:cxn>
                  <a:cxn ang="0">
                    <a:pos x="connsiteX2176" y="connsiteY2176"/>
                  </a:cxn>
                  <a:cxn ang="0">
                    <a:pos x="connsiteX2177" y="connsiteY2177"/>
                  </a:cxn>
                  <a:cxn ang="0">
                    <a:pos x="connsiteX2178" y="connsiteY2178"/>
                  </a:cxn>
                  <a:cxn ang="0">
                    <a:pos x="connsiteX2179" y="connsiteY2179"/>
                  </a:cxn>
                  <a:cxn ang="0">
                    <a:pos x="connsiteX2180" y="connsiteY2180"/>
                  </a:cxn>
                  <a:cxn ang="0">
                    <a:pos x="connsiteX2181" y="connsiteY2181"/>
                  </a:cxn>
                  <a:cxn ang="0">
                    <a:pos x="connsiteX2182" y="connsiteY2182"/>
                  </a:cxn>
                  <a:cxn ang="0">
                    <a:pos x="connsiteX2183" y="connsiteY2183"/>
                  </a:cxn>
                  <a:cxn ang="0">
                    <a:pos x="connsiteX2184" y="connsiteY2184"/>
                  </a:cxn>
                  <a:cxn ang="0">
                    <a:pos x="connsiteX2185" y="connsiteY2185"/>
                  </a:cxn>
                  <a:cxn ang="0">
                    <a:pos x="connsiteX2186" y="connsiteY2186"/>
                  </a:cxn>
                  <a:cxn ang="0">
                    <a:pos x="connsiteX2187" y="connsiteY2187"/>
                  </a:cxn>
                  <a:cxn ang="0">
                    <a:pos x="connsiteX2188" y="connsiteY2188"/>
                  </a:cxn>
                  <a:cxn ang="0">
                    <a:pos x="connsiteX2189" y="connsiteY2189"/>
                  </a:cxn>
                  <a:cxn ang="0">
                    <a:pos x="connsiteX2190" y="connsiteY2190"/>
                  </a:cxn>
                  <a:cxn ang="0">
                    <a:pos x="connsiteX2191" y="connsiteY2191"/>
                  </a:cxn>
                  <a:cxn ang="0">
                    <a:pos x="connsiteX2192" y="connsiteY2192"/>
                  </a:cxn>
                  <a:cxn ang="0">
                    <a:pos x="connsiteX2193" y="connsiteY2193"/>
                  </a:cxn>
                  <a:cxn ang="0">
                    <a:pos x="connsiteX2194" y="connsiteY2194"/>
                  </a:cxn>
                  <a:cxn ang="0">
                    <a:pos x="connsiteX2195" y="connsiteY2195"/>
                  </a:cxn>
                  <a:cxn ang="0">
                    <a:pos x="connsiteX2196" y="connsiteY2196"/>
                  </a:cxn>
                  <a:cxn ang="0">
                    <a:pos x="connsiteX2197" y="connsiteY2197"/>
                  </a:cxn>
                  <a:cxn ang="0">
                    <a:pos x="connsiteX2198" y="connsiteY2198"/>
                  </a:cxn>
                  <a:cxn ang="0">
                    <a:pos x="connsiteX2199" y="connsiteY2199"/>
                  </a:cxn>
                  <a:cxn ang="0">
                    <a:pos x="connsiteX2200" y="connsiteY2200"/>
                  </a:cxn>
                  <a:cxn ang="0">
                    <a:pos x="connsiteX2201" y="connsiteY2201"/>
                  </a:cxn>
                  <a:cxn ang="0">
                    <a:pos x="connsiteX2202" y="connsiteY2202"/>
                  </a:cxn>
                  <a:cxn ang="0">
                    <a:pos x="connsiteX2203" y="connsiteY2203"/>
                  </a:cxn>
                  <a:cxn ang="0">
                    <a:pos x="connsiteX2204" y="connsiteY2204"/>
                  </a:cxn>
                  <a:cxn ang="0">
                    <a:pos x="connsiteX2205" y="connsiteY2205"/>
                  </a:cxn>
                  <a:cxn ang="0">
                    <a:pos x="connsiteX2206" y="connsiteY2206"/>
                  </a:cxn>
                  <a:cxn ang="0">
                    <a:pos x="connsiteX2207" y="connsiteY2207"/>
                  </a:cxn>
                  <a:cxn ang="0">
                    <a:pos x="connsiteX2208" y="connsiteY2208"/>
                  </a:cxn>
                  <a:cxn ang="0">
                    <a:pos x="connsiteX2209" y="connsiteY2209"/>
                  </a:cxn>
                  <a:cxn ang="0">
                    <a:pos x="connsiteX2210" y="connsiteY2210"/>
                  </a:cxn>
                  <a:cxn ang="0">
                    <a:pos x="connsiteX2211" y="connsiteY2211"/>
                  </a:cxn>
                  <a:cxn ang="0">
                    <a:pos x="connsiteX2212" y="connsiteY2212"/>
                  </a:cxn>
                  <a:cxn ang="0">
                    <a:pos x="connsiteX2213" y="connsiteY2213"/>
                  </a:cxn>
                  <a:cxn ang="0">
                    <a:pos x="connsiteX2214" y="connsiteY2214"/>
                  </a:cxn>
                  <a:cxn ang="0">
                    <a:pos x="connsiteX2215" y="connsiteY2215"/>
                  </a:cxn>
                  <a:cxn ang="0">
                    <a:pos x="connsiteX2216" y="connsiteY2216"/>
                  </a:cxn>
                  <a:cxn ang="0">
                    <a:pos x="connsiteX2217" y="connsiteY2217"/>
                  </a:cxn>
                  <a:cxn ang="0">
                    <a:pos x="connsiteX2218" y="connsiteY2218"/>
                  </a:cxn>
                  <a:cxn ang="0">
                    <a:pos x="connsiteX2219" y="connsiteY2219"/>
                  </a:cxn>
                  <a:cxn ang="0">
                    <a:pos x="connsiteX2220" y="connsiteY2220"/>
                  </a:cxn>
                  <a:cxn ang="0">
                    <a:pos x="connsiteX2221" y="connsiteY2221"/>
                  </a:cxn>
                  <a:cxn ang="0">
                    <a:pos x="connsiteX2222" y="connsiteY2222"/>
                  </a:cxn>
                  <a:cxn ang="0">
                    <a:pos x="connsiteX2223" y="connsiteY2223"/>
                  </a:cxn>
                  <a:cxn ang="0">
                    <a:pos x="connsiteX2224" y="connsiteY2224"/>
                  </a:cxn>
                  <a:cxn ang="0">
                    <a:pos x="connsiteX2225" y="connsiteY2225"/>
                  </a:cxn>
                  <a:cxn ang="0">
                    <a:pos x="connsiteX2226" y="connsiteY2226"/>
                  </a:cxn>
                  <a:cxn ang="0">
                    <a:pos x="connsiteX2227" y="connsiteY2227"/>
                  </a:cxn>
                  <a:cxn ang="0">
                    <a:pos x="connsiteX2228" y="connsiteY2228"/>
                  </a:cxn>
                  <a:cxn ang="0">
                    <a:pos x="connsiteX2229" y="connsiteY2229"/>
                  </a:cxn>
                  <a:cxn ang="0">
                    <a:pos x="connsiteX2230" y="connsiteY2230"/>
                  </a:cxn>
                  <a:cxn ang="0">
                    <a:pos x="connsiteX2231" y="connsiteY2231"/>
                  </a:cxn>
                  <a:cxn ang="0">
                    <a:pos x="connsiteX2232" y="connsiteY2232"/>
                  </a:cxn>
                  <a:cxn ang="0">
                    <a:pos x="connsiteX2233" y="connsiteY2233"/>
                  </a:cxn>
                  <a:cxn ang="0">
                    <a:pos x="connsiteX2234" y="connsiteY2234"/>
                  </a:cxn>
                  <a:cxn ang="0">
                    <a:pos x="connsiteX2235" y="connsiteY2235"/>
                  </a:cxn>
                  <a:cxn ang="0">
                    <a:pos x="connsiteX2236" y="connsiteY2236"/>
                  </a:cxn>
                  <a:cxn ang="0">
                    <a:pos x="connsiteX2237" y="connsiteY2237"/>
                  </a:cxn>
                  <a:cxn ang="0">
                    <a:pos x="connsiteX2238" y="connsiteY2238"/>
                  </a:cxn>
                  <a:cxn ang="0">
                    <a:pos x="connsiteX2239" y="connsiteY2239"/>
                  </a:cxn>
                  <a:cxn ang="0">
                    <a:pos x="connsiteX2240" y="connsiteY2240"/>
                  </a:cxn>
                  <a:cxn ang="0">
                    <a:pos x="connsiteX2241" y="connsiteY2241"/>
                  </a:cxn>
                  <a:cxn ang="0">
                    <a:pos x="connsiteX2242" y="connsiteY2242"/>
                  </a:cxn>
                  <a:cxn ang="0">
                    <a:pos x="connsiteX2243" y="connsiteY2243"/>
                  </a:cxn>
                  <a:cxn ang="0">
                    <a:pos x="connsiteX2244" y="connsiteY2244"/>
                  </a:cxn>
                  <a:cxn ang="0">
                    <a:pos x="connsiteX2245" y="connsiteY2245"/>
                  </a:cxn>
                  <a:cxn ang="0">
                    <a:pos x="connsiteX2246" y="connsiteY2246"/>
                  </a:cxn>
                  <a:cxn ang="0">
                    <a:pos x="connsiteX2247" y="connsiteY2247"/>
                  </a:cxn>
                  <a:cxn ang="0">
                    <a:pos x="connsiteX2248" y="connsiteY2248"/>
                  </a:cxn>
                  <a:cxn ang="0">
                    <a:pos x="connsiteX2249" y="connsiteY2249"/>
                  </a:cxn>
                  <a:cxn ang="0">
                    <a:pos x="connsiteX2250" y="connsiteY2250"/>
                  </a:cxn>
                  <a:cxn ang="0">
                    <a:pos x="connsiteX2251" y="connsiteY2251"/>
                  </a:cxn>
                  <a:cxn ang="0">
                    <a:pos x="connsiteX2252" y="connsiteY2252"/>
                  </a:cxn>
                  <a:cxn ang="0">
                    <a:pos x="connsiteX2253" y="connsiteY2253"/>
                  </a:cxn>
                  <a:cxn ang="0">
                    <a:pos x="connsiteX2254" y="connsiteY2254"/>
                  </a:cxn>
                  <a:cxn ang="0">
                    <a:pos x="connsiteX2255" y="connsiteY2255"/>
                  </a:cxn>
                  <a:cxn ang="0">
                    <a:pos x="connsiteX2256" y="connsiteY2256"/>
                  </a:cxn>
                  <a:cxn ang="0">
                    <a:pos x="connsiteX2257" y="connsiteY2257"/>
                  </a:cxn>
                  <a:cxn ang="0">
                    <a:pos x="connsiteX2258" y="connsiteY2258"/>
                  </a:cxn>
                  <a:cxn ang="0">
                    <a:pos x="connsiteX2259" y="connsiteY2259"/>
                  </a:cxn>
                  <a:cxn ang="0">
                    <a:pos x="connsiteX2260" y="connsiteY2260"/>
                  </a:cxn>
                  <a:cxn ang="0">
                    <a:pos x="connsiteX2261" y="connsiteY2261"/>
                  </a:cxn>
                  <a:cxn ang="0">
                    <a:pos x="connsiteX2262" y="connsiteY2262"/>
                  </a:cxn>
                  <a:cxn ang="0">
                    <a:pos x="connsiteX2263" y="connsiteY2263"/>
                  </a:cxn>
                  <a:cxn ang="0">
                    <a:pos x="connsiteX2264" y="connsiteY2264"/>
                  </a:cxn>
                  <a:cxn ang="0">
                    <a:pos x="connsiteX2265" y="connsiteY2265"/>
                  </a:cxn>
                  <a:cxn ang="0">
                    <a:pos x="connsiteX2266" y="connsiteY2266"/>
                  </a:cxn>
                  <a:cxn ang="0">
                    <a:pos x="connsiteX2267" y="connsiteY2267"/>
                  </a:cxn>
                  <a:cxn ang="0">
                    <a:pos x="connsiteX2268" y="connsiteY2268"/>
                  </a:cxn>
                  <a:cxn ang="0">
                    <a:pos x="connsiteX2269" y="connsiteY2269"/>
                  </a:cxn>
                  <a:cxn ang="0">
                    <a:pos x="connsiteX2270" y="connsiteY2270"/>
                  </a:cxn>
                  <a:cxn ang="0">
                    <a:pos x="connsiteX2271" y="connsiteY2271"/>
                  </a:cxn>
                  <a:cxn ang="0">
                    <a:pos x="connsiteX2272" y="connsiteY2272"/>
                  </a:cxn>
                  <a:cxn ang="0">
                    <a:pos x="connsiteX2273" y="connsiteY2273"/>
                  </a:cxn>
                  <a:cxn ang="0">
                    <a:pos x="connsiteX2274" y="connsiteY2274"/>
                  </a:cxn>
                  <a:cxn ang="0">
                    <a:pos x="connsiteX2275" y="connsiteY2275"/>
                  </a:cxn>
                  <a:cxn ang="0">
                    <a:pos x="connsiteX2276" y="connsiteY2276"/>
                  </a:cxn>
                  <a:cxn ang="0">
                    <a:pos x="connsiteX2277" y="connsiteY2277"/>
                  </a:cxn>
                  <a:cxn ang="0">
                    <a:pos x="connsiteX2278" y="connsiteY2278"/>
                  </a:cxn>
                  <a:cxn ang="0">
                    <a:pos x="connsiteX2279" y="connsiteY2279"/>
                  </a:cxn>
                  <a:cxn ang="0">
                    <a:pos x="connsiteX2280" y="connsiteY2280"/>
                  </a:cxn>
                  <a:cxn ang="0">
                    <a:pos x="connsiteX2281" y="connsiteY2281"/>
                  </a:cxn>
                  <a:cxn ang="0">
                    <a:pos x="connsiteX2282" y="connsiteY2282"/>
                  </a:cxn>
                  <a:cxn ang="0">
                    <a:pos x="connsiteX2283" y="connsiteY2283"/>
                  </a:cxn>
                  <a:cxn ang="0">
                    <a:pos x="connsiteX2284" y="connsiteY2284"/>
                  </a:cxn>
                  <a:cxn ang="0">
                    <a:pos x="connsiteX2285" y="connsiteY2285"/>
                  </a:cxn>
                  <a:cxn ang="0">
                    <a:pos x="connsiteX2286" y="connsiteY2286"/>
                  </a:cxn>
                  <a:cxn ang="0">
                    <a:pos x="connsiteX2287" y="connsiteY2287"/>
                  </a:cxn>
                  <a:cxn ang="0">
                    <a:pos x="connsiteX2288" y="connsiteY2288"/>
                  </a:cxn>
                  <a:cxn ang="0">
                    <a:pos x="connsiteX2289" y="connsiteY2289"/>
                  </a:cxn>
                  <a:cxn ang="0">
                    <a:pos x="connsiteX2290" y="connsiteY2290"/>
                  </a:cxn>
                  <a:cxn ang="0">
                    <a:pos x="connsiteX2291" y="connsiteY2291"/>
                  </a:cxn>
                  <a:cxn ang="0">
                    <a:pos x="connsiteX2292" y="connsiteY2292"/>
                  </a:cxn>
                  <a:cxn ang="0">
                    <a:pos x="connsiteX2293" y="connsiteY2293"/>
                  </a:cxn>
                  <a:cxn ang="0">
                    <a:pos x="connsiteX2294" y="connsiteY2294"/>
                  </a:cxn>
                  <a:cxn ang="0">
                    <a:pos x="connsiteX2295" y="connsiteY2295"/>
                  </a:cxn>
                  <a:cxn ang="0">
                    <a:pos x="connsiteX2296" y="connsiteY2296"/>
                  </a:cxn>
                  <a:cxn ang="0">
                    <a:pos x="connsiteX2297" y="connsiteY2297"/>
                  </a:cxn>
                  <a:cxn ang="0">
                    <a:pos x="connsiteX2298" y="connsiteY2298"/>
                  </a:cxn>
                  <a:cxn ang="0">
                    <a:pos x="connsiteX2299" y="connsiteY2299"/>
                  </a:cxn>
                  <a:cxn ang="0">
                    <a:pos x="connsiteX2300" y="connsiteY2300"/>
                  </a:cxn>
                  <a:cxn ang="0">
                    <a:pos x="connsiteX2301" y="connsiteY2301"/>
                  </a:cxn>
                  <a:cxn ang="0">
                    <a:pos x="connsiteX2302" y="connsiteY2302"/>
                  </a:cxn>
                  <a:cxn ang="0">
                    <a:pos x="connsiteX2303" y="connsiteY2303"/>
                  </a:cxn>
                  <a:cxn ang="0">
                    <a:pos x="connsiteX2304" y="connsiteY2304"/>
                  </a:cxn>
                  <a:cxn ang="0">
                    <a:pos x="connsiteX2305" y="connsiteY2305"/>
                  </a:cxn>
                  <a:cxn ang="0">
                    <a:pos x="connsiteX2306" y="connsiteY2306"/>
                  </a:cxn>
                  <a:cxn ang="0">
                    <a:pos x="connsiteX2307" y="connsiteY2307"/>
                  </a:cxn>
                  <a:cxn ang="0">
                    <a:pos x="connsiteX2308" y="connsiteY2308"/>
                  </a:cxn>
                  <a:cxn ang="0">
                    <a:pos x="connsiteX2309" y="connsiteY2309"/>
                  </a:cxn>
                  <a:cxn ang="0">
                    <a:pos x="connsiteX2310" y="connsiteY2310"/>
                  </a:cxn>
                  <a:cxn ang="0">
                    <a:pos x="connsiteX2311" y="connsiteY2311"/>
                  </a:cxn>
                  <a:cxn ang="0">
                    <a:pos x="connsiteX2312" y="connsiteY2312"/>
                  </a:cxn>
                  <a:cxn ang="0">
                    <a:pos x="connsiteX2313" y="connsiteY2313"/>
                  </a:cxn>
                  <a:cxn ang="0">
                    <a:pos x="connsiteX2314" y="connsiteY2314"/>
                  </a:cxn>
                  <a:cxn ang="0">
                    <a:pos x="connsiteX2315" y="connsiteY2315"/>
                  </a:cxn>
                  <a:cxn ang="0">
                    <a:pos x="connsiteX2316" y="connsiteY2316"/>
                  </a:cxn>
                  <a:cxn ang="0">
                    <a:pos x="connsiteX2317" y="connsiteY2317"/>
                  </a:cxn>
                  <a:cxn ang="0">
                    <a:pos x="connsiteX2318" y="connsiteY2318"/>
                  </a:cxn>
                  <a:cxn ang="0">
                    <a:pos x="connsiteX2319" y="connsiteY2319"/>
                  </a:cxn>
                  <a:cxn ang="0">
                    <a:pos x="connsiteX2320" y="connsiteY2320"/>
                  </a:cxn>
                  <a:cxn ang="0">
                    <a:pos x="connsiteX2321" y="connsiteY2321"/>
                  </a:cxn>
                  <a:cxn ang="0">
                    <a:pos x="connsiteX2322" y="connsiteY2322"/>
                  </a:cxn>
                  <a:cxn ang="0">
                    <a:pos x="connsiteX2323" y="connsiteY2323"/>
                  </a:cxn>
                  <a:cxn ang="0">
                    <a:pos x="connsiteX2324" y="connsiteY2324"/>
                  </a:cxn>
                  <a:cxn ang="0">
                    <a:pos x="connsiteX2325" y="connsiteY2325"/>
                  </a:cxn>
                  <a:cxn ang="0">
                    <a:pos x="connsiteX2326" y="connsiteY2326"/>
                  </a:cxn>
                  <a:cxn ang="0">
                    <a:pos x="connsiteX2327" y="connsiteY2327"/>
                  </a:cxn>
                  <a:cxn ang="0">
                    <a:pos x="connsiteX2328" y="connsiteY2328"/>
                  </a:cxn>
                  <a:cxn ang="0">
                    <a:pos x="connsiteX2329" y="connsiteY2329"/>
                  </a:cxn>
                  <a:cxn ang="0">
                    <a:pos x="connsiteX2330" y="connsiteY2330"/>
                  </a:cxn>
                  <a:cxn ang="0">
                    <a:pos x="connsiteX2331" y="connsiteY2331"/>
                  </a:cxn>
                  <a:cxn ang="0">
                    <a:pos x="connsiteX2332" y="connsiteY2332"/>
                  </a:cxn>
                  <a:cxn ang="0">
                    <a:pos x="connsiteX2333" y="connsiteY2333"/>
                  </a:cxn>
                  <a:cxn ang="0">
                    <a:pos x="connsiteX2334" y="connsiteY2334"/>
                  </a:cxn>
                  <a:cxn ang="0">
                    <a:pos x="connsiteX2335" y="connsiteY2335"/>
                  </a:cxn>
                  <a:cxn ang="0">
                    <a:pos x="connsiteX2336" y="connsiteY2336"/>
                  </a:cxn>
                  <a:cxn ang="0">
                    <a:pos x="connsiteX2337" y="connsiteY2337"/>
                  </a:cxn>
                  <a:cxn ang="0">
                    <a:pos x="connsiteX2338" y="connsiteY2338"/>
                  </a:cxn>
                  <a:cxn ang="0">
                    <a:pos x="connsiteX2339" y="connsiteY2339"/>
                  </a:cxn>
                  <a:cxn ang="0">
                    <a:pos x="connsiteX2340" y="connsiteY2340"/>
                  </a:cxn>
                  <a:cxn ang="0">
                    <a:pos x="connsiteX2341" y="connsiteY2341"/>
                  </a:cxn>
                  <a:cxn ang="0">
                    <a:pos x="connsiteX2342" y="connsiteY2342"/>
                  </a:cxn>
                  <a:cxn ang="0">
                    <a:pos x="connsiteX2343" y="connsiteY2343"/>
                  </a:cxn>
                  <a:cxn ang="0">
                    <a:pos x="connsiteX2344" y="connsiteY2344"/>
                  </a:cxn>
                  <a:cxn ang="0">
                    <a:pos x="connsiteX2345" y="connsiteY2345"/>
                  </a:cxn>
                  <a:cxn ang="0">
                    <a:pos x="connsiteX2346" y="connsiteY2346"/>
                  </a:cxn>
                  <a:cxn ang="0">
                    <a:pos x="connsiteX2347" y="connsiteY2347"/>
                  </a:cxn>
                  <a:cxn ang="0">
                    <a:pos x="connsiteX2348" y="connsiteY2348"/>
                  </a:cxn>
                  <a:cxn ang="0">
                    <a:pos x="connsiteX2349" y="connsiteY2349"/>
                  </a:cxn>
                  <a:cxn ang="0">
                    <a:pos x="connsiteX2350" y="connsiteY2350"/>
                  </a:cxn>
                  <a:cxn ang="0">
                    <a:pos x="connsiteX2351" y="connsiteY2351"/>
                  </a:cxn>
                  <a:cxn ang="0">
                    <a:pos x="connsiteX2352" y="connsiteY2352"/>
                  </a:cxn>
                  <a:cxn ang="0">
                    <a:pos x="connsiteX2353" y="connsiteY2353"/>
                  </a:cxn>
                  <a:cxn ang="0">
                    <a:pos x="connsiteX2354" y="connsiteY2354"/>
                  </a:cxn>
                  <a:cxn ang="0">
                    <a:pos x="connsiteX2355" y="connsiteY2355"/>
                  </a:cxn>
                  <a:cxn ang="0">
                    <a:pos x="connsiteX2356" y="connsiteY2356"/>
                  </a:cxn>
                  <a:cxn ang="0">
                    <a:pos x="connsiteX2357" y="connsiteY2357"/>
                  </a:cxn>
                  <a:cxn ang="0">
                    <a:pos x="connsiteX2358" y="connsiteY2358"/>
                  </a:cxn>
                  <a:cxn ang="0">
                    <a:pos x="connsiteX2359" y="connsiteY2359"/>
                  </a:cxn>
                  <a:cxn ang="0">
                    <a:pos x="connsiteX2360" y="connsiteY2360"/>
                  </a:cxn>
                  <a:cxn ang="0">
                    <a:pos x="connsiteX2361" y="connsiteY2361"/>
                  </a:cxn>
                  <a:cxn ang="0">
                    <a:pos x="connsiteX2362" y="connsiteY2362"/>
                  </a:cxn>
                  <a:cxn ang="0">
                    <a:pos x="connsiteX2363" y="connsiteY2363"/>
                  </a:cxn>
                  <a:cxn ang="0">
                    <a:pos x="connsiteX2364" y="connsiteY2364"/>
                  </a:cxn>
                  <a:cxn ang="0">
                    <a:pos x="connsiteX2365" y="connsiteY2365"/>
                  </a:cxn>
                  <a:cxn ang="0">
                    <a:pos x="connsiteX2366" y="connsiteY2366"/>
                  </a:cxn>
                  <a:cxn ang="0">
                    <a:pos x="connsiteX2367" y="connsiteY2367"/>
                  </a:cxn>
                  <a:cxn ang="0">
                    <a:pos x="connsiteX2368" y="connsiteY2368"/>
                  </a:cxn>
                  <a:cxn ang="0">
                    <a:pos x="connsiteX2369" y="connsiteY2369"/>
                  </a:cxn>
                  <a:cxn ang="0">
                    <a:pos x="connsiteX2370" y="connsiteY2370"/>
                  </a:cxn>
                  <a:cxn ang="0">
                    <a:pos x="connsiteX2371" y="connsiteY2371"/>
                  </a:cxn>
                  <a:cxn ang="0">
                    <a:pos x="connsiteX2372" y="connsiteY2372"/>
                  </a:cxn>
                  <a:cxn ang="0">
                    <a:pos x="connsiteX2373" y="connsiteY2373"/>
                  </a:cxn>
                  <a:cxn ang="0">
                    <a:pos x="connsiteX2374" y="connsiteY2374"/>
                  </a:cxn>
                  <a:cxn ang="0">
                    <a:pos x="connsiteX2375" y="connsiteY2375"/>
                  </a:cxn>
                  <a:cxn ang="0">
                    <a:pos x="connsiteX2376" y="connsiteY2376"/>
                  </a:cxn>
                  <a:cxn ang="0">
                    <a:pos x="connsiteX2377" y="connsiteY2377"/>
                  </a:cxn>
                  <a:cxn ang="0">
                    <a:pos x="connsiteX2378" y="connsiteY2378"/>
                  </a:cxn>
                  <a:cxn ang="0">
                    <a:pos x="connsiteX2379" y="connsiteY2379"/>
                  </a:cxn>
                  <a:cxn ang="0">
                    <a:pos x="connsiteX2380" y="connsiteY2380"/>
                  </a:cxn>
                  <a:cxn ang="0">
                    <a:pos x="connsiteX2381" y="connsiteY2381"/>
                  </a:cxn>
                  <a:cxn ang="0">
                    <a:pos x="connsiteX2382" y="connsiteY2382"/>
                  </a:cxn>
                  <a:cxn ang="0">
                    <a:pos x="connsiteX2383" y="connsiteY2383"/>
                  </a:cxn>
                  <a:cxn ang="0">
                    <a:pos x="connsiteX2384" y="connsiteY2384"/>
                  </a:cxn>
                  <a:cxn ang="0">
                    <a:pos x="connsiteX2385" y="connsiteY2385"/>
                  </a:cxn>
                  <a:cxn ang="0">
                    <a:pos x="connsiteX2386" y="connsiteY2386"/>
                  </a:cxn>
                  <a:cxn ang="0">
                    <a:pos x="connsiteX2387" y="connsiteY2387"/>
                  </a:cxn>
                  <a:cxn ang="0">
                    <a:pos x="connsiteX2388" y="connsiteY2388"/>
                  </a:cxn>
                  <a:cxn ang="0">
                    <a:pos x="connsiteX2389" y="connsiteY2389"/>
                  </a:cxn>
                  <a:cxn ang="0">
                    <a:pos x="connsiteX2390" y="connsiteY2390"/>
                  </a:cxn>
                  <a:cxn ang="0">
                    <a:pos x="connsiteX2391" y="connsiteY2391"/>
                  </a:cxn>
                  <a:cxn ang="0">
                    <a:pos x="connsiteX2392" y="connsiteY2392"/>
                  </a:cxn>
                  <a:cxn ang="0">
                    <a:pos x="connsiteX2393" y="connsiteY2393"/>
                  </a:cxn>
                  <a:cxn ang="0">
                    <a:pos x="connsiteX2394" y="connsiteY2394"/>
                  </a:cxn>
                  <a:cxn ang="0">
                    <a:pos x="connsiteX2395" y="connsiteY2395"/>
                  </a:cxn>
                  <a:cxn ang="0">
                    <a:pos x="connsiteX2396" y="connsiteY2396"/>
                  </a:cxn>
                  <a:cxn ang="0">
                    <a:pos x="connsiteX2397" y="connsiteY2397"/>
                  </a:cxn>
                  <a:cxn ang="0">
                    <a:pos x="connsiteX2398" y="connsiteY2398"/>
                  </a:cxn>
                  <a:cxn ang="0">
                    <a:pos x="connsiteX2399" y="connsiteY2399"/>
                  </a:cxn>
                  <a:cxn ang="0">
                    <a:pos x="connsiteX2400" y="connsiteY2400"/>
                  </a:cxn>
                  <a:cxn ang="0">
                    <a:pos x="connsiteX2401" y="connsiteY2401"/>
                  </a:cxn>
                  <a:cxn ang="0">
                    <a:pos x="connsiteX2402" y="connsiteY2402"/>
                  </a:cxn>
                  <a:cxn ang="0">
                    <a:pos x="connsiteX2403" y="connsiteY2403"/>
                  </a:cxn>
                  <a:cxn ang="0">
                    <a:pos x="connsiteX2404" y="connsiteY2404"/>
                  </a:cxn>
                  <a:cxn ang="0">
                    <a:pos x="connsiteX2405" y="connsiteY2405"/>
                  </a:cxn>
                  <a:cxn ang="0">
                    <a:pos x="connsiteX2406" y="connsiteY2406"/>
                  </a:cxn>
                  <a:cxn ang="0">
                    <a:pos x="connsiteX2407" y="connsiteY2407"/>
                  </a:cxn>
                  <a:cxn ang="0">
                    <a:pos x="connsiteX2408" y="connsiteY2408"/>
                  </a:cxn>
                  <a:cxn ang="0">
                    <a:pos x="connsiteX2409" y="connsiteY2409"/>
                  </a:cxn>
                  <a:cxn ang="0">
                    <a:pos x="connsiteX2410" y="connsiteY2410"/>
                  </a:cxn>
                  <a:cxn ang="0">
                    <a:pos x="connsiteX2411" y="connsiteY2411"/>
                  </a:cxn>
                  <a:cxn ang="0">
                    <a:pos x="connsiteX2412" y="connsiteY2412"/>
                  </a:cxn>
                  <a:cxn ang="0">
                    <a:pos x="connsiteX2413" y="connsiteY2413"/>
                  </a:cxn>
                  <a:cxn ang="0">
                    <a:pos x="connsiteX2414" y="connsiteY2414"/>
                  </a:cxn>
                  <a:cxn ang="0">
                    <a:pos x="connsiteX2415" y="connsiteY2415"/>
                  </a:cxn>
                  <a:cxn ang="0">
                    <a:pos x="connsiteX2416" y="connsiteY2416"/>
                  </a:cxn>
                  <a:cxn ang="0">
                    <a:pos x="connsiteX2417" y="connsiteY2417"/>
                  </a:cxn>
                  <a:cxn ang="0">
                    <a:pos x="connsiteX2418" y="connsiteY2418"/>
                  </a:cxn>
                  <a:cxn ang="0">
                    <a:pos x="connsiteX2419" y="connsiteY2419"/>
                  </a:cxn>
                  <a:cxn ang="0">
                    <a:pos x="connsiteX2420" y="connsiteY2420"/>
                  </a:cxn>
                  <a:cxn ang="0">
                    <a:pos x="connsiteX2421" y="connsiteY2421"/>
                  </a:cxn>
                  <a:cxn ang="0">
                    <a:pos x="connsiteX2422" y="connsiteY2422"/>
                  </a:cxn>
                  <a:cxn ang="0">
                    <a:pos x="connsiteX2423" y="connsiteY2423"/>
                  </a:cxn>
                  <a:cxn ang="0">
                    <a:pos x="connsiteX2424" y="connsiteY2424"/>
                  </a:cxn>
                  <a:cxn ang="0">
                    <a:pos x="connsiteX2425" y="connsiteY2425"/>
                  </a:cxn>
                  <a:cxn ang="0">
                    <a:pos x="connsiteX2426" y="connsiteY2426"/>
                  </a:cxn>
                  <a:cxn ang="0">
                    <a:pos x="connsiteX2427" y="connsiteY2427"/>
                  </a:cxn>
                  <a:cxn ang="0">
                    <a:pos x="connsiteX2428" y="connsiteY2428"/>
                  </a:cxn>
                  <a:cxn ang="0">
                    <a:pos x="connsiteX2429" y="connsiteY2429"/>
                  </a:cxn>
                  <a:cxn ang="0">
                    <a:pos x="connsiteX2430" y="connsiteY2430"/>
                  </a:cxn>
                  <a:cxn ang="0">
                    <a:pos x="connsiteX2431" y="connsiteY2431"/>
                  </a:cxn>
                  <a:cxn ang="0">
                    <a:pos x="connsiteX2432" y="connsiteY2432"/>
                  </a:cxn>
                  <a:cxn ang="0">
                    <a:pos x="connsiteX2433" y="connsiteY2433"/>
                  </a:cxn>
                  <a:cxn ang="0">
                    <a:pos x="connsiteX2434" y="connsiteY2434"/>
                  </a:cxn>
                  <a:cxn ang="0">
                    <a:pos x="connsiteX2435" y="connsiteY2435"/>
                  </a:cxn>
                  <a:cxn ang="0">
                    <a:pos x="connsiteX2436" y="connsiteY2436"/>
                  </a:cxn>
                  <a:cxn ang="0">
                    <a:pos x="connsiteX2437" y="connsiteY2437"/>
                  </a:cxn>
                  <a:cxn ang="0">
                    <a:pos x="connsiteX2438" y="connsiteY2438"/>
                  </a:cxn>
                  <a:cxn ang="0">
                    <a:pos x="connsiteX2439" y="connsiteY2439"/>
                  </a:cxn>
                  <a:cxn ang="0">
                    <a:pos x="connsiteX2440" y="connsiteY2440"/>
                  </a:cxn>
                  <a:cxn ang="0">
                    <a:pos x="connsiteX2441" y="connsiteY2441"/>
                  </a:cxn>
                  <a:cxn ang="0">
                    <a:pos x="connsiteX2442" y="connsiteY2442"/>
                  </a:cxn>
                  <a:cxn ang="0">
                    <a:pos x="connsiteX2443" y="connsiteY2443"/>
                  </a:cxn>
                  <a:cxn ang="0">
                    <a:pos x="connsiteX2444" y="connsiteY2444"/>
                  </a:cxn>
                  <a:cxn ang="0">
                    <a:pos x="connsiteX2445" y="connsiteY2445"/>
                  </a:cxn>
                  <a:cxn ang="0">
                    <a:pos x="connsiteX2446" y="connsiteY2446"/>
                  </a:cxn>
                  <a:cxn ang="0">
                    <a:pos x="connsiteX2447" y="connsiteY2447"/>
                  </a:cxn>
                  <a:cxn ang="0">
                    <a:pos x="connsiteX2448" y="connsiteY2448"/>
                  </a:cxn>
                  <a:cxn ang="0">
                    <a:pos x="connsiteX2449" y="connsiteY2449"/>
                  </a:cxn>
                  <a:cxn ang="0">
                    <a:pos x="connsiteX2450" y="connsiteY2450"/>
                  </a:cxn>
                  <a:cxn ang="0">
                    <a:pos x="connsiteX2451" y="connsiteY2451"/>
                  </a:cxn>
                  <a:cxn ang="0">
                    <a:pos x="connsiteX2452" y="connsiteY2452"/>
                  </a:cxn>
                  <a:cxn ang="0">
                    <a:pos x="connsiteX2453" y="connsiteY2453"/>
                  </a:cxn>
                  <a:cxn ang="0">
                    <a:pos x="connsiteX2454" y="connsiteY2454"/>
                  </a:cxn>
                  <a:cxn ang="0">
                    <a:pos x="connsiteX2455" y="connsiteY2455"/>
                  </a:cxn>
                  <a:cxn ang="0">
                    <a:pos x="connsiteX2456" y="connsiteY2456"/>
                  </a:cxn>
                  <a:cxn ang="0">
                    <a:pos x="connsiteX2457" y="connsiteY2457"/>
                  </a:cxn>
                  <a:cxn ang="0">
                    <a:pos x="connsiteX2458" y="connsiteY2458"/>
                  </a:cxn>
                  <a:cxn ang="0">
                    <a:pos x="connsiteX2459" y="connsiteY2459"/>
                  </a:cxn>
                  <a:cxn ang="0">
                    <a:pos x="connsiteX2460" y="connsiteY2460"/>
                  </a:cxn>
                  <a:cxn ang="0">
                    <a:pos x="connsiteX2461" y="connsiteY2461"/>
                  </a:cxn>
                  <a:cxn ang="0">
                    <a:pos x="connsiteX2462" y="connsiteY2462"/>
                  </a:cxn>
                  <a:cxn ang="0">
                    <a:pos x="connsiteX2463" y="connsiteY2463"/>
                  </a:cxn>
                  <a:cxn ang="0">
                    <a:pos x="connsiteX2464" y="connsiteY2464"/>
                  </a:cxn>
                  <a:cxn ang="0">
                    <a:pos x="connsiteX2465" y="connsiteY2465"/>
                  </a:cxn>
                  <a:cxn ang="0">
                    <a:pos x="connsiteX2466" y="connsiteY2466"/>
                  </a:cxn>
                  <a:cxn ang="0">
                    <a:pos x="connsiteX2467" y="connsiteY2467"/>
                  </a:cxn>
                  <a:cxn ang="0">
                    <a:pos x="connsiteX2468" y="connsiteY2468"/>
                  </a:cxn>
                  <a:cxn ang="0">
                    <a:pos x="connsiteX2469" y="connsiteY2469"/>
                  </a:cxn>
                  <a:cxn ang="0">
                    <a:pos x="connsiteX2470" y="connsiteY2470"/>
                  </a:cxn>
                  <a:cxn ang="0">
                    <a:pos x="connsiteX2471" y="connsiteY2471"/>
                  </a:cxn>
                  <a:cxn ang="0">
                    <a:pos x="connsiteX2472" y="connsiteY2472"/>
                  </a:cxn>
                  <a:cxn ang="0">
                    <a:pos x="connsiteX2473" y="connsiteY2473"/>
                  </a:cxn>
                  <a:cxn ang="0">
                    <a:pos x="connsiteX2474" y="connsiteY2474"/>
                  </a:cxn>
                  <a:cxn ang="0">
                    <a:pos x="connsiteX2475" y="connsiteY2475"/>
                  </a:cxn>
                  <a:cxn ang="0">
                    <a:pos x="connsiteX2476" y="connsiteY2476"/>
                  </a:cxn>
                  <a:cxn ang="0">
                    <a:pos x="connsiteX2477" y="connsiteY2477"/>
                  </a:cxn>
                  <a:cxn ang="0">
                    <a:pos x="connsiteX2478" y="connsiteY2478"/>
                  </a:cxn>
                  <a:cxn ang="0">
                    <a:pos x="connsiteX2479" y="connsiteY2479"/>
                  </a:cxn>
                  <a:cxn ang="0">
                    <a:pos x="connsiteX2480" y="connsiteY2480"/>
                  </a:cxn>
                  <a:cxn ang="0">
                    <a:pos x="connsiteX2481" y="connsiteY2481"/>
                  </a:cxn>
                  <a:cxn ang="0">
                    <a:pos x="connsiteX2482" y="connsiteY2482"/>
                  </a:cxn>
                  <a:cxn ang="0">
                    <a:pos x="connsiteX2483" y="connsiteY2483"/>
                  </a:cxn>
                  <a:cxn ang="0">
                    <a:pos x="connsiteX2484" y="connsiteY2484"/>
                  </a:cxn>
                  <a:cxn ang="0">
                    <a:pos x="connsiteX2485" y="connsiteY2485"/>
                  </a:cxn>
                  <a:cxn ang="0">
                    <a:pos x="connsiteX2486" y="connsiteY2486"/>
                  </a:cxn>
                  <a:cxn ang="0">
                    <a:pos x="connsiteX2487" y="connsiteY2487"/>
                  </a:cxn>
                  <a:cxn ang="0">
                    <a:pos x="connsiteX2488" y="connsiteY2488"/>
                  </a:cxn>
                  <a:cxn ang="0">
                    <a:pos x="connsiteX2489" y="connsiteY2489"/>
                  </a:cxn>
                  <a:cxn ang="0">
                    <a:pos x="connsiteX2490" y="connsiteY2490"/>
                  </a:cxn>
                  <a:cxn ang="0">
                    <a:pos x="connsiteX2491" y="connsiteY2491"/>
                  </a:cxn>
                  <a:cxn ang="0">
                    <a:pos x="connsiteX2492" y="connsiteY2492"/>
                  </a:cxn>
                  <a:cxn ang="0">
                    <a:pos x="connsiteX2493" y="connsiteY2493"/>
                  </a:cxn>
                  <a:cxn ang="0">
                    <a:pos x="connsiteX2494" y="connsiteY2494"/>
                  </a:cxn>
                  <a:cxn ang="0">
                    <a:pos x="connsiteX2495" y="connsiteY2495"/>
                  </a:cxn>
                  <a:cxn ang="0">
                    <a:pos x="connsiteX2496" y="connsiteY2496"/>
                  </a:cxn>
                  <a:cxn ang="0">
                    <a:pos x="connsiteX2497" y="connsiteY2497"/>
                  </a:cxn>
                  <a:cxn ang="0">
                    <a:pos x="connsiteX2498" y="connsiteY2498"/>
                  </a:cxn>
                  <a:cxn ang="0">
                    <a:pos x="connsiteX2499" y="connsiteY2499"/>
                  </a:cxn>
                  <a:cxn ang="0">
                    <a:pos x="connsiteX2500" y="connsiteY2500"/>
                  </a:cxn>
                  <a:cxn ang="0">
                    <a:pos x="connsiteX2501" y="connsiteY2501"/>
                  </a:cxn>
                  <a:cxn ang="0">
                    <a:pos x="connsiteX2502" y="connsiteY2502"/>
                  </a:cxn>
                  <a:cxn ang="0">
                    <a:pos x="connsiteX2503" y="connsiteY2503"/>
                  </a:cxn>
                  <a:cxn ang="0">
                    <a:pos x="connsiteX2504" y="connsiteY2504"/>
                  </a:cxn>
                  <a:cxn ang="0">
                    <a:pos x="connsiteX2505" y="connsiteY2505"/>
                  </a:cxn>
                  <a:cxn ang="0">
                    <a:pos x="connsiteX2506" y="connsiteY2506"/>
                  </a:cxn>
                  <a:cxn ang="0">
                    <a:pos x="connsiteX2507" y="connsiteY2507"/>
                  </a:cxn>
                  <a:cxn ang="0">
                    <a:pos x="connsiteX2508" y="connsiteY2508"/>
                  </a:cxn>
                  <a:cxn ang="0">
                    <a:pos x="connsiteX2509" y="connsiteY2509"/>
                  </a:cxn>
                  <a:cxn ang="0">
                    <a:pos x="connsiteX2510" y="connsiteY2510"/>
                  </a:cxn>
                  <a:cxn ang="0">
                    <a:pos x="connsiteX2511" y="connsiteY2511"/>
                  </a:cxn>
                  <a:cxn ang="0">
                    <a:pos x="connsiteX2512" y="connsiteY2512"/>
                  </a:cxn>
                  <a:cxn ang="0">
                    <a:pos x="connsiteX2513" y="connsiteY2513"/>
                  </a:cxn>
                  <a:cxn ang="0">
                    <a:pos x="connsiteX2514" y="connsiteY2514"/>
                  </a:cxn>
                  <a:cxn ang="0">
                    <a:pos x="connsiteX2515" y="connsiteY2515"/>
                  </a:cxn>
                  <a:cxn ang="0">
                    <a:pos x="connsiteX2516" y="connsiteY2516"/>
                  </a:cxn>
                  <a:cxn ang="0">
                    <a:pos x="connsiteX2517" y="connsiteY2517"/>
                  </a:cxn>
                  <a:cxn ang="0">
                    <a:pos x="connsiteX2518" y="connsiteY2518"/>
                  </a:cxn>
                  <a:cxn ang="0">
                    <a:pos x="connsiteX2519" y="connsiteY2519"/>
                  </a:cxn>
                  <a:cxn ang="0">
                    <a:pos x="connsiteX2520" y="connsiteY2520"/>
                  </a:cxn>
                  <a:cxn ang="0">
                    <a:pos x="connsiteX2521" y="connsiteY2521"/>
                  </a:cxn>
                  <a:cxn ang="0">
                    <a:pos x="connsiteX2522" y="connsiteY2522"/>
                  </a:cxn>
                  <a:cxn ang="0">
                    <a:pos x="connsiteX2523" y="connsiteY2523"/>
                  </a:cxn>
                  <a:cxn ang="0">
                    <a:pos x="connsiteX2524" y="connsiteY2524"/>
                  </a:cxn>
                  <a:cxn ang="0">
                    <a:pos x="connsiteX2525" y="connsiteY2525"/>
                  </a:cxn>
                  <a:cxn ang="0">
                    <a:pos x="connsiteX2526" y="connsiteY2526"/>
                  </a:cxn>
                  <a:cxn ang="0">
                    <a:pos x="connsiteX2527" y="connsiteY2527"/>
                  </a:cxn>
                  <a:cxn ang="0">
                    <a:pos x="connsiteX2528" y="connsiteY2528"/>
                  </a:cxn>
                  <a:cxn ang="0">
                    <a:pos x="connsiteX2529" y="connsiteY2529"/>
                  </a:cxn>
                  <a:cxn ang="0">
                    <a:pos x="connsiteX2530" y="connsiteY2530"/>
                  </a:cxn>
                  <a:cxn ang="0">
                    <a:pos x="connsiteX2531" y="connsiteY2531"/>
                  </a:cxn>
                  <a:cxn ang="0">
                    <a:pos x="connsiteX2532" y="connsiteY2532"/>
                  </a:cxn>
                  <a:cxn ang="0">
                    <a:pos x="connsiteX2533" y="connsiteY2533"/>
                  </a:cxn>
                  <a:cxn ang="0">
                    <a:pos x="connsiteX2534" y="connsiteY2534"/>
                  </a:cxn>
                  <a:cxn ang="0">
                    <a:pos x="connsiteX2535" y="connsiteY2535"/>
                  </a:cxn>
                  <a:cxn ang="0">
                    <a:pos x="connsiteX2536" y="connsiteY2536"/>
                  </a:cxn>
                  <a:cxn ang="0">
                    <a:pos x="connsiteX2537" y="connsiteY2537"/>
                  </a:cxn>
                  <a:cxn ang="0">
                    <a:pos x="connsiteX2538" y="connsiteY2538"/>
                  </a:cxn>
                  <a:cxn ang="0">
                    <a:pos x="connsiteX2539" y="connsiteY2539"/>
                  </a:cxn>
                  <a:cxn ang="0">
                    <a:pos x="connsiteX2540" y="connsiteY2540"/>
                  </a:cxn>
                  <a:cxn ang="0">
                    <a:pos x="connsiteX2541" y="connsiteY2541"/>
                  </a:cxn>
                  <a:cxn ang="0">
                    <a:pos x="connsiteX2542" y="connsiteY2542"/>
                  </a:cxn>
                  <a:cxn ang="0">
                    <a:pos x="connsiteX2543" y="connsiteY2543"/>
                  </a:cxn>
                  <a:cxn ang="0">
                    <a:pos x="connsiteX2544" y="connsiteY2544"/>
                  </a:cxn>
                  <a:cxn ang="0">
                    <a:pos x="connsiteX2545" y="connsiteY2545"/>
                  </a:cxn>
                  <a:cxn ang="0">
                    <a:pos x="connsiteX2546" y="connsiteY2546"/>
                  </a:cxn>
                  <a:cxn ang="0">
                    <a:pos x="connsiteX2547" y="connsiteY2547"/>
                  </a:cxn>
                  <a:cxn ang="0">
                    <a:pos x="connsiteX2548" y="connsiteY2548"/>
                  </a:cxn>
                  <a:cxn ang="0">
                    <a:pos x="connsiteX2549" y="connsiteY2549"/>
                  </a:cxn>
                  <a:cxn ang="0">
                    <a:pos x="connsiteX2550" y="connsiteY2550"/>
                  </a:cxn>
                  <a:cxn ang="0">
                    <a:pos x="connsiteX2551" y="connsiteY2551"/>
                  </a:cxn>
                  <a:cxn ang="0">
                    <a:pos x="connsiteX2552" y="connsiteY2552"/>
                  </a:cxn>
                  <a:cxn ang="0">
                    <a:pos x="connsiteX2553" y="connsiteY2553"/>
                  </a:cxn>
                  <a:cxn ang="0">
                    <a:pos x="connsiteX2554" y="connsiteY2554"/>
                  </a:cxn>
                  <a:cxn ang="0">
                    <a:pos x="connsiteX2555" y="connsiteY2555"/>
                  </a:cxn>
                  <a:cxn ang="0">
                    <a:pos x="connsiteX2556" y="connsiteY2556"/>
                  </a:cxn>
                  <a:cxn ang="0">
                    <a:pos x="connsiteX2557" y="connsiteY2557"/>
                  </a:cxn>
                  <a:cxn ang="0">
                    <a:pos x="connsiteX2558" y="connsiteY2558"/>
                  </a:cxn>
                  <a:cxn ang="0">
                    <a:pos x="connsiteX2559" y="connsiteY2559"/>
                  </a:cxn>
                  <a:cxn ang="0">
                    <a:pos x="connsiteX2560" y="connsiteY2560"/>
                  </a:cxn>
                  <a:cxn ang="0">
                    <a:pos x="connsiteX2561" y="connsiteY2561"/>
                  </a:cxn>
                  <a:cxn ang="0">
                    <a:pos x="connsiteX2562" y="connsiteY2562"/>
                  </a:cxn>
                  <a:cxn ang="0">
                    <a:pos x="connsiteX2563" y="connsiteY2563"/>
                  </a:cxn>
                  <a:cxn ang="0">
                    <a:pos x="connsiteX2564" y="connsiteY2564"/>
                  </a:cxn>
                  <a:cxn ang="0">
                    <a:pos x="connsiteX2565" y="connsiteY2565"/>
                  </a:cxn>
                  <a:cxn ang="0">
                    <a:pos x="connsiteX2566" y="connsiteY2566"/>
                  </a:cxn>
                  <a:cxn ang="0">
                    <a:pos x="connsiteX2567" y="connsiteY2567"/>
                  </a:cxn>
                  <a:cxn ang="0">
                    <a:pos x="connsiteX2568" y="connsiteY2568"/>
                  </a:cxn>
                  <a:cxn ang="0">
                    <a:pos x="connsiteX2569" y="connsiteY2569"/>
                  </a:cxn>
                  <a:cxn ang="0">
                    <a:pos x="connsiteX2570" y="connsiteY2570"/>
                  </a:cxn>
                  <a:cxn ang="0">
                    <a:pos x="connsiteX2571" y="connsiteY2571"/>
                  </a:cxn>
                  <a:cxn ang="0">
                    <a:pos x="connsiteX2572" y="connsiteY2572"/>
                  </a:cxn>
                  <a:cxn ang="0">
                    <a:pos x="connsiteX2573" y="connsiteY2573"/>
                  </a:cxn>
                  <a:cxn ang="0">
                    <a:pos x="connsiteX2574" y="connsiteY2574"/>
                  </a:cxn>
                  <a:cxn ang="0">
                    <a:pos x="connsiteX2575" y="connsiteY2575"/>
                  </a:cxn>
                  <a:cxn ang="0">
                    <a:pos x="connsiteX2576" y="connsiteY2576"/>
                  </a:cxn>
                  <a:cxn ang="0">
                    <a:pos x="connsiteX2577" y="connsiteY2577"/>
                  </a:cxn>
                  <a:cxn ang="0">
                    <a:pos x="connsiteX2578" y="connsiteY2578"/>
                  </a:cxn>
                  <a:cxn ang="0">
                    <a:pos x="connsiteX2579" y="connsiteY2579"/>
                  </a:cxn>
                  <a:cxn ang="0">
                    <a:pos x="connsiteX2580" y="connsiteY2580"/>
                  </a:cxn>
                  <a:cxn ang="0">
                    <a:pos x="connsiteX2581" y="connsiteY2581"/>
                  </a:cxn>
                  <a:cxn ang="0">
                    <a:pos x="connsiteX2582" y="connsiteY2582"/>
                  </a:cxn>
                  <a:cxn ang="0">
                    <a:pos x="connsiteX2583" y="connsiteY2583"/>
                  </a:cxn>
                  <a:cxn ang="0">
                    <a:pos x="connsiteX2584" y="connsiteY2584"/>
                  </a:cxn>
                  <a:cxn ang="0">
                    <a:pos x="connsiteX2585" y="connsiteY2585"/>
                  </a:cxn>
                  <a:cxn ang="0">
                    <a:pos x="connsiteX2586" y="connsiteY2586"/>
                  </a:cxn>
                  <a:cxn ang="0">
                    <a:pos x="connsiteX2587" y="connsiteY2587"/>
                  </a:cxn>
                  <a:cxn ang="0">
                    <a:pos x="connsiteX2588" y="connsiteY2588"/>
                  </a:cxn>
                  <a:cxn ang="0">
                    <a:pos x="connsiteX2589" y="connsiteY2589"/>
                  </a:cxn>
                  <a:cxn ang="0">
                    <a:pos x="connsiteX2590" y="connsiteY2590"/>
                  </a:cxn>
                  <a:cxn ang="0">
                    <a:pos x="connsiteX2591" y="connsiteY2591"/>
                  </a:cxn>
                  <a:cxn ang="0">
                    <a:pos x="connsiteX2592" y="connsiteY2592"/>
                  </a:cxn>
                  <a:cxn ang="0">
                    <a:pos x="connsiteX2593" y="connsiteY2593"/>
                  </a:cxn>
                  <a:cxn ang="0">
                    <a:pos x="connsiteX2594" y="connsiteY2594"/>
                  </a:cxn>
                  <a:cxn ang="0">
                    <a:pos x="connsiteX2595" y="connsiteY2595"/>
                  </a:cxn>
                  <a:cxn ang="0">
                    <a:pos x="connsiteX2596" y="connsiteY2596"/>
                  </a:cxn>
                  <a:cxn ang="0">
                    <a:pos x="connsiteX2597" y="connsiteY2597"/>
                  </a:cxn>
                  <a:cxn ang="0">
                    <a:pos x="connsiteX2598" y="connsiteY2598"/>
                  </a:cxn>
                  <a:cxn ang="0">
                    <a:pos x="connsiteX2599" y="connsiteY2599"/>
                  </a:cxn>
                  <a:cxn ang="0">
                    <a:pos x="connsiteX2600" y="connsiteY2600"/>
                  </a:cxn>
                  <a:cxn ang="0">
                    <a:pos x="connsiteX2601" y="connsiteY2601"/>
                  </a:cxn>
                  <a:cxn ang="0">
                    <a:pos x="connsiteX2602" y="connsiteY2602"/>
                  </a:cxn>
                  <a:cxn ang="0">
                    <a:pos x="connsiteX2603" y="connsiteY2603"/>
                  </a:cxn>
                  <a:cxn ang="0">
                    <a:pos x="connsiteX2604" y="connsiteY2604"/>
                  </a:cxn>
                  <a:cxn ang="0">
                    <a:pos x="connsiteX2605" y="connsiteY2605"/>
                  </a:cxn>
                  <a:cxn ang="0">
                    <a:pos x="connsiteX2606" y="connsiteY2606"/>
                  </a:cxn>
                  <a:cxn ang="0">
                    <a:pos x="connsiteX2607" y="connsiteY2607"/>
                  </a:cxn>
                  <a:cxn ang="0">
                    <a:pos x="connsiteX2608" y="connsiteY2608"/>
                  </a:cxn>
                  <a:cxn ang="0">
                    <a:pos x="connsiteX2609" y="connsiteY2609"/>
                  </a:cxn>
                  <a:cxn ang="0">
                    <a:pos x="connsiteX2610" y="connsiteY2610"/>
                  </a:cxn>
                  <a:cxn ang="0">
                    <a:pos x="connsiteX2611" y="connsiteY2611"/>
                  </a:cxn>
                  <a:cxn ang="0">
                    <a:pos x="connsiteX2612" y="connsiteY2612"/>
                  </a:cxn>
                  <a:cxn ang="0">
                    <a:pos x="connsiteX2613" y="connsiteY2613"/>
                  </a:cxn>
                  <a:cxn ang="0">
                    <a:pos x="connsiteX2614" y="connsiteY2614"/>
                  </a:cxn>
                  <a:cxn ang="0">
                    <a:pos x="connsiteX2615" y="connsiteY2615"/>
                  </a:cxn>
                  <a:cxn ang="0">
                    <a:pos x="connsiteX2616" y="connsiteY2616"/>
                  </a:cxn>
                  <a:cxn ang="0">
                    <a:pos x="connsiteX2617" y="connsiteY2617"/>
                  </a:cxn>
                  <a:cxn ang="0">
                    <a:pos x="connsiteX2618" y="connsiteY2618"/>
                  </a:cxn>
                  <a:cxn ang="0">
                    <a:pos x="connsiteX2619" y="connsiteY2619"/>
                  </a:cxn>
                  <a:cxn ang="0">
                    <a:pos x="connsiteX2620" y="connsiteY2620"/>
                  </a:cxn>
                  <a:cxn ang="0">
                    <a:pos x="connsiteX2621" y="connsiteY2621"/>
                  </a:cxn>
                  <a:cxn ang="0">
                    <a:pos x="connsiteX2622" y="connsiteY2622"/>
                  </a:cxn>
                  <a:cxn ang="0">
                    <a:pos x="connsiteX2623" y="connsiteY2623"/>
                  </a:cxn>
                  <a:cxn ang="0">
                    <a:pos x="connsiteX2624" y="connsiteY2624"/>
                  </a:cxn>
                  <a:cxn ang="0">
                    <a:pos x="connsiteX2625" y="connsiteY2625"/>
                  </a:cxn>
                  <a:cxn ang="0">
                    <a:pos x="connsiteX2626" y="connsiteY2626"/>
                  </a:cxn>
                  <a:cxn ang="0">
                    <a:pos x="connsiteX2627" y="connsiteY2627"/>
                  </a:cxn>
                  <a:cxn ang="0">
                    <a:pos x="connsiteX2628" y="connsiteY2628"/>
                  </a:cxn>
                  <a:cxn ang="0">
                    <a:pos x="connsiteX2629" y="connsiteY2629"/>
                  </a:cxn>
                  <a:cxn ang="0">
                    <a:pos x="connsiteX2630" y="connsiteY2630"/>
                  </a:cxn>
                  <a:cxn ang="0">
                    <a:pos x="connsiteX2631" y="connsiteY2631"/>
                  </a:cxn>
                  <a:cxn ang="0">
                    <a:pos x="connsiteX2632" y="connsiteY2632"/>
                  </a:cxn>
                  <a:cxn ang="0">
                    <a:pos x="connsiteX2633" y="connsiteY2633"/>
                  </a:cxn>
                  <a:cxn ang="0">
                    <a:pos x="connsiteX2634" y="connsiteY2634"/>
                  </a:cxn>
                  <a:cxn ang="0">
                    <a:pos x="connsiteX2635" y="connsiteY2635"/>
                  </a:cxn>
                  <a:cxn ang="0">
                    <a:pos x="connsiteX2636" y="connsiteY2636"/>
                  </a:cxn>
                  <a:cxn ang="0">
                    <a:pos x="connsiteX2637" y="connsiteY2637"/>
                  </a:cxn>
                  <a:cxn ang="0">
                    <a:pos x="connsiteX2638" y="connsiteY2638"/>
                  </a:cxn>
                  <a:cxn ang="0">
                    <a:pos x="connsiteX2639" y="connsiteY2639"/>
                  </a:cxn>
                  <a:cxn ang="0">
                    <a:pos x="connsiteX2640" y="connsiteY2640"/>
                  </a:cxn>
                  <a:cxn ang="0">
                    <a:pos x="connsiteX2641" y="connsiteY2641"/>
                  </a:cxn>
                  <a:cxn ang="0">
                    <a:pos x="connsiteX2642" y="connsiteY2642"/>
                  </a:cxn>
                  <a:cxn ang="0">
                    <a:pos x="connsiteX2643" y="connsiteY2643"/>
                  </a:cxn>
                  <a:cxn ang="0">
                    <a:pos x="connsiteX2644" y="connsiteY2644"/>
                  </a:cxn>
                  <a:cxn ang="0">
                    <a:pos x="connsiteX2645" y="connsiteY2645"/>
                  </a:cxn>
                  <a:cxn ang="0">
                    <a:pos x="connsiteX2646" y="connsiteY2646"/>
                  </a:cxn>
                  <a:cxn ang="0">
                    <a:pos x="connsiteX2647" y="connsiteY2647"/>
                  </a:cxn>
                  <a:cxn ang="0">
                    <a:pos x="connsiteX2648" y="connsiteY2648"/>
                  </a:cxn>
                  <a:cxn ang="0">
                    <a:pos x="connsiteX2649" y="connsiteY2649"/>
                  </a:cxn>
                  <a:cxn ang="0">
                    <a:pos x="connsiteX2650" y="connsiteY2650"/>
                  </a:cxn>
                  <a:cxn ang="0">
                    <a:pos x="connsiteX2651" y="connsiteY2651"/>
                  </a:cxn>
                  <a:cxn ang="0">
                    <a:pos x="connsiteX2652" y="connsiteY2652"/>
                  </a:cxn>
                  <a:cxn ang="0">
                    <a:pos x="connsiteX2653" y="connsiteY2653"/>
                  </a:cxn>
                  <a:cxn ang="0">
                    <a:pos x="connsiteX2654" y="connsiteY2654"/>
                  </a:cxn>
                  <a:cxn ang="0">
                    <a:pos x="connsiteX2655" y="connsiteY2655"/>
                  </a:cxn>
                  <a:cxn ang="0">
                    <a:pos x="connsiteX2656" y="connsiteY2656"/>
                  </a:cxn>
                  <a:cxn ang="0">
                    <a:pos x="connsiteX2657" y="connsiteY2657"/>
                  </a:cxn>
                  <a:cxn ang="0">
                    <a:pos x="connsiteX2658" y="connsiteY2658"/>
                  </a:cxn>
                  <a:cxn ang="0">
                    <a:pos x="connsiteX2659" y="connsiteY2659"/>
                  </a:cxn>
                  <a:cxn ang="0">
                    <a:pos x="connsiteX2660" y="connsiteY2660"/>
                  </a:cxn>
                  <a:cxn ang="0">
                    <a:pos x="connsiteX2661" y="connsiteY2661"/>
                  </a:cxn>
                  <a:cxn ang="0">
                    <a:pos x="connsiteX2662" y="connsiteY2662"/>
                  </a:cxn>
                  <a:cxn ang="0">
                    <a:pos x="connsiteX2663" y="connsiteY2663"/>
                  </a:cxn>
                  <a:cxn ang="0">
                    <a:pos x="connsiteX2664" y="connsiteY2664"/>
                  </a:cxn>
                  <a:cxn ang="0">
                    <a:pos x="connsiteX2665" y="connsiteY2665"/>
                  </a:cxn>
                  <a:cxn ang="0">
                    <a:pos x="connsiteX2666" y="connsiteY2666"/>
                  </a:cxn>
                  <a:cxn ang="0">
                    <a:pos x="connsiteX2667" y="connsiteY2667"/>
                  </a:cxn>
                  <a:cxn ang="0">
                    <a:pos x="connsiteX2668" y="connsiteY2668"/>
                  </a:cxn>
                  <a:cxn ang="0">
                    <a:pos x="connsiteX2669" y="connsiteY2669"/>
                  </a:cxn>
                  <a:cxn ang="0">
                    <a:pos x="connsiteX2670" y="connsiteY2670"/>
                  </a:cxn>
                  <a:cxn ang="0">
                    <a:pos x="connsiteX2671" y="connsiteY2671"/>
                  </a:cxn>
                  <a:cxn ang="0">
                    <a:pos x="connsiteX2672" y="connsiteY2672"/>
                  </a:cxn>
                  <a:cxn ang="0">
                    <a:pos x="connsiteX2673" y="connsiteY2673"/>
                  </a:cxn>
                  <a:cxn ang="0">
                    <a:pos x="connsiteX2674" y="connsiteY2674"/>
                  </a:cxn>
                  <a:cxn ang="0">
                    <a:pos x="connsiteX2675" y="connsiteY2675"/>
                  </a:cxn>
                  <a:cxn ang="0">
                    <a:pos x="connsiteX2676" y="connsiteY2676"/>
                  </a:cxn>
                  <a:cxn ang="0">
                    <a:pos x="connsiteX2677" y="connsiteY2677"/>
                  </a:cxn>
                  <a:cxn ang="0">
                    <a:pos x="connsiteX2678" y="connsiteY2678"/>
                  </a:cxn>
                  <a:cxn ang="0">
                    <a:pos x="connsiteX2679" y="connsiteY2679"/>
                  </a:cxn>
                  <a:cxn ang="0">
                    <a:pos x="connsiteX2680" y="connsiteY2680"/>
                  </a:cxn>
                  <a:cxn ang="0">
                    <a:pos x="connsiteX2681" y="connsiteY2681"/>
                  </a:cxn>
                  <a:cxn ang="0">
                    <a:pos x="connsiteX2682" y="connsiteY2682"/>
                  </a:cxn>
                  <a:cxn ang="0">
                    <a:pos x="connsiteX2683" y="connsiteY2683"/>
                  </a:cxn>
                  <a:cxn ang="0">
                    <a:pos x="connsiteX2684" y="connsiteY2684"/>
                  </a:cxn>
                  <a:cxn ang="0">
                    <a:pos x="connsiteX2685" y="connsiteY2685"/>
                  </a:cxn>
                  <a:cxn ang="0">
                    <a:pos x="connsiteX2686" y="connsiteY2686"/>
                  </a:cxn>
                  <a:cxn ang="0">
                    <a:pos x="connsiteX2687" y="connsiteY2687"/>
                  </a:cxn>
                  <a:cxn ang="0">
                    <a:pos x="connsiteX2688" y="connsiteY2688"/>
                  </a:cxn>
                  <a:cxn ang="0">
                    <a:pos x="connsiteX2689" y="connsiteY2689"/>
                  </a:cxn>
                  <a:cxn ang="0">
                    <a:pos x="connsiteX2690" y="connsiteY2690"/>
                  </a:cxn>
                  <a:cxn ang="0">
                    <a:pos x="connsiteX2691" y="connsiteY2691"/>
                  </a:cxn>
                  <a:cxn ang="0">
                    <a:pos x="connsiteX2692" y="connsiteY2692"/>
                  </a:cxn>
                  <a:cxn ang="0">
                    <a:pos x="connsiteX2693" y="connsiteY2693"/>
                  </a:cxn>
                  <a:cxn ang="0">
                    <a:pos x="connsiteX2694" y="connsiteY2694"/>
                  </a:cxn>
                  <a:cxn ang="0">
                    <a:pos x="connsiteX2695" y="connsiteY2695"/>
                  </a:cxn>
                  <a:cxn ang="0">
                    <a:pos x="connsiteX2696" y="connsiteY2696"/>
                  </a:cxn>
                  <a:cxn ang="0">
                    <a:pos x="connsiteX2697" y="connsiteY2697"/>
                  </a:cxn>
                  <a:cxn ang="0">
                    <a:pos x="connsiteX2698" y="connsiteY2698"/>
                  </a:cxn>
                  <a:cxn ang="0">
                    <a:pos x="connsiteX2699" y="connsiteY2699"/>
                  </a:cxn>
                  <a:cxn ang="0">
                    <a:pos x="connsiteX2700" y="connsiteY2700"/>
                  </a:cxn>
                  <a:cxn ang="0">
                    <a:pos x="connsiteX2701" y="connsiteY2701"/>
                  </a:cxn>
                  <a:cxn ang="0">
                    <a:pos x="connsiteX2702" y="connsiteY2702"/>
                  </a:cxn>
                  <a:cxn ang="0">
                    <a:pos x="connsiteX2703" y="connsiteY2703"/>
                  </a:cxn>
                  <a:cxn ang="0">
                    <a:pos x="connsiteX2704" y="connsiteY2704"/>
                  </a:cxn>
                  <a:cxn ang="0">
                    <a:pos x="connsiteX2705" y="connsiteY2705"/>
                  </a:cxn>
                  <a:cxn ang="0">
                    <a:pos x="connsiteX2706" y="connsiteY2706"/>
                  </a:cxn>
                  <a:cxn ang="0">
                    <a:pos x="connsiteX2707" y="connsiteY2707"/>
                  </a:cxn>
                  <a:cxn ang="0">
                    <a:pos x="connsiteX2708" y="connsiteY2708"/>
                  </a:cxn>
                  <a:cxn ang="0">
                    <a:pos x="connsiteX2709" y="connsiteY2709"/>
                  </a:cxn>
                  <a:cxn ang="0">
                    <a:pos x="connsiteX2710" y="connsiteY2710"/>
                  </a:cxn>
                  <a:cxn ang="0">
                    <a:pos x="connsiteX2711" y="connsiteY2711"/>
                  </a:cxn>
                  <a:cxn ang="0">
                    <a:pos x="connsiteX2712" y="connsiteY2712"/>
                  </a:cxn>
                  <a:cxn ang="0">
                    <a:pos x="connsiteX2713" y="connsiteY2713"/>
                  </a:cxn>
                  <a:cxn ang="0">
                    <a:pos x="connsiteX2714" y="connsiteY2714"/>
                  </a:cxn>
                  <a:cxn ang="0">
                    <a:pos x="connsiteX2715" y="connsiteY2715"/>
                  </a:cxn>
                  <a:cxn ang="0">
                    <a:pos x="connsiteX2716" y="connsiteY2716"/>
                  </a:cxn>
                  <a:cxn ang="0">
                    <a:pos x="connsiteX2717" y="connsiteY2717"/>
                  </a:cxn>
                  <a:cxn ang="0">
                    <a:pos x="connsiteX2718" y="connsiteY2718"/>
                  </a:cxn>
                  <a:cxn ang="0">
                    <a:pos x="connsiteX2719" y="connsiteY2719"/>
                  </a:cxn>
                  <a:cxn ang="0">
                    <a:pos x="connsiteX2720" y="connsiteY2720"/>
                  </a:cxn>
                  <a:cxn ang="0">
                    <a:pos x="connsiteX2721" y="connsiteY2721"/>
                  </a:cxn>
                  <a:cxn ang="0">
                    <a:pos x="connsiteX2722" y="connsiteY2722"/>
                  </a:cxn>
                  <a:cxn ang="0">
                    <a:pos x="connsiteX2723" y="connsiteY2723"/>
                  </a:cxn>
                  <a:cxn ang="0">
                    <a:pos x="connsiteX2724" y="connsiteY2724"/>
                  </a:cxn>
                  <a:cxn ang="0">
                    <a:pos x="connsiteX2725" y="connsiteY2725"/>
                  </a:cxn>
                  <a:cxn ang="0">
                    <a:pos x="connsiteX2726" y="connsiteY2726"/>
                  </a:cxn>
                  <a:cxn ang="0">
                    <a:pos x="connsiteX2727" y="connsiteY2727"/>
                  </a:cxn>
                  <a:cxn ang="0">
                    <a:pos x="connsiteX2728" y="connsiteY2728"/>
                  </a:cxn>
                  <a:cxn ang="0">
                    <a:pos x="connsiteX2729" y="connsiteY2729"/>
                  </a:cxn>
                  <a:cxn ang="0">
                    <a:pos x="connsiteX2730" y="connsiteY2730"/>
                  </a:cxn>
                  <a:cxn ang="0">
                    <a:pos x="connsiteX2731" y="connsiteY2731"/>
                  </a:cxn>
                  <a:cxn ang="0">
                    <a:pos x="connsiteX2732" y="connsiteY2732"/>
                  </a:cxn>
                  <a:cxn ang="0">
                    <a:pos x="connsiteX2733" y="connsiteY2733"/>
                  </a:cxn>
                  <a:cxn ang="0">
                    <a:pos x="connsiteX2734" y="connsiteY2734"/>
                  </a:cxn>
                  <a:cxn ang="0">
                    <a:pos x="connsiteX2735" y="connsiteY2735"/>
                  </a:cxn>
                  <a:cxn ang="0">
                    <a:pos x="connsiteX2736" y="connsiteY2736"/>
                  </a:cxn>
                  <a:cxn ang="0">
                    <a:pos x="connsiteX2737" y="connsiteY2737"/>
                  </a:cxn>
                  <a:cxn ang="0">
                    <a:pos x="connsiteX2738" y="connsiteY2738"/>
                  </a:cxn>
                  <a:cxn ang="0">
                    <a:pos x="connsiteX2739" y="connsiteY2739"/>
                  </a:cxn>
                  <a:cxn ang="0">
                    <a:pos x="connsiteX2740" y="connsiteY2740"/>
                  </a:cxn>
                  <a:cxn ang="0">
                    <a:pos x="connsiteX2741" y="connsiteY2741"/>
                  </a:cxn>
                  <a:cxn ang="0">
                    <a:pos x="connsiteX2742" y="connsiteY2742"/>
                  </a:cxn>
                  <a:cxn ang="0">
                    <a:pos x="connsiteX2743" y="connsiteY2743"/>
                  </a:cxn>
                  <a:cxn ang="0">
                    <a:pos x="connsiteX2744" y="connsiteY2744"/>
                  </a:cxn>
                  <a:cxn ang="0">
                    <a:pos x="connsiteX2745" y="connsiteY2745"/>
                  </a:cxn>
                  <a:cxn ang="0">
                    <a:pos x="connsiteX2746" y="connsiteY2746"/>
                  </a:cxn>
                  <a:cxn ang="0">
                    <a:pos x="connsiteX2747" y="connsiteY2747"/>
                  </a:cxn>
                  <a:cxn ang="0">
                    <a:pos x="connsiteX2748" y="connsiteY2748"/>
                  </a:cxn>
                  <a:cxn ang="0">
                    <a:pos x="connsiteX2749" y="connsiteY2749"/>
                  </a:cxn>
                  <a:cxn ang="0">
                    <a:pos x="connsiteX2750" y="connsiteY2750"/>
                  </a:cxn>
                  <a:cxn ang="0">
                    <a:pos x="connsiteX2751" y="connsiteY2751"/>
                  </a:cxn>
                  <a:cxn ang="0">
                    <a:pos x="connsiteX2752" y="connsiteY2752"/>
                  </a:cxn>
                  <a:cxn ang="0">
                    <a:pos x="connsiteX2753" y="connsiteY2753"/>
                  </a:cxn>
                  <a:cxn ang="0">
                    <a:pos x="connsiteX2754" y="connsiteY2754"/>
                  </a:cxn>
                  <a:cxn ang="0">
                    <a:pos x="connsiteX2755" y="connsiteY2755"/>
                  </a:cxn>
                  <a:cxn ang="0">
                    <a:pos x="connsiteX2756" y="connsiteY2756"/>
                  </a:cxn>
                  <a:cxn ang="0">
                    <a:pos x="connsiteX2757" y="connsiteY2757"/>
                  </a:cxn>
                  <a:cxn ang="0">
                    <a:pos x="connsiteX2758" y="connsiteY2758"/>
                  </a:cxn>
                  <a:cxn ang="0">
                    <a:pos x="connsiteX2759" y="connsiteY2759"/>
                  </a:cxn>
                  <a:cxn ang="0">
                    <a:pos x="connsiteX2760" y="connsiteY2760"/>
                  </a:cxn>
                  <a:cxn ang="0">
                    <a:pos x="connsiteX2761" y="connsiteY2761"/>
                  </a:cxn>
                  <a:cxn ang="0">
                    <a:pos x="connsiteX2762" y="connsiteY2762"/>
                  </a:cxn>
                  <a:cxn ang="0">
                    <a:pos x="connsiteX2763" y="connsiteY2763"/>
                  </a:cxn>
                  <a:cxn ang="0">
                    <a:pos x="connsiteX2764" y="connsiteY2764"/>
                  </a:cxn>
                  <a:cxn ang="0">
                    <a:pos x="connsiteX2765" y="connsiteY2765"/>
                  </a:cxn>
                  <a:cxn ang="0">
                    <a:pos x="connsiteX2766" y="connsiteY2766"/>
                  </a:cxn>
                  <a:cxn ang="0">
                    <a:pos x="connsiteX2767" y="connsiteY2767"/>
                  </a:cxn>
                  <a:cxn ang="0">
                    <a:pos x="connsiteX2768" y="connsiteY2768"/>
                  </a:cxn>
                  <a:cxn ang="0">
                    <a:pos x="connsiteX2769" y="connsiteY2769"/>
                  </a:cxn>
                  <a:cxn ang="0">
                    <a:pos x="connsiteX2770" y="connsiteY2770"/>
                  </a:cxn>
                  <a:cxn ang="0">
                    <a:pos x="connsiteX2771" y="connsiteY2771"/>
                  </a:cxn>
                  <a:cxn ang="0">
                    <a:pos x="connsiteX2772" y="connsiteY2772"/>
                  </a:cxn>
                  <a:cxn ang="0">
                    <a:pos x="connsiteX2773" y="connsiteY2773"/>
                  </a:cxn>
                  <a:cxn ang="0">
                    <a:pos x="connsiteX2774" y="connsiteY2774"/>
                  </a:cxn>
                  <a:cxn ang="0">
                    <a:pos x="connsiteX2775" y="connsiteY2775"/>
                  </a:cxn>
                  <a:cxn ang="0">
                    <a:pos x="connsiteX2776" y="connsiteY2776"/>
                  </a:cxn>
                  <a:cxn ang="0">
                    <a:pos x="connsiteX2777" y="connsiteY2777"/>
                  </a:cxn>
                  <a:cxn ang="0">
                    <a:pos x="connsiteX2778" y="connsiteY2778"/>
                  </a:cxn>
                  <a:cxn ang="0">
                    <a:pos x="connsiteX2779" y="connsiteY2779"/>
                  </a:cxn>
                  <a:cxn ang="0">
                    <a:pos x="connsiteX2780" y="connsiteY2780"/>
                  </a:cxn>
                  <a:cxn ang="0">
                    <a:pos x="connsiteX2781" y="connsiteY2781"/>
                  </a:cxn>
                  <a:cxn ang="0">
                    <a:pos x="connsiteX2782" y="connsiteY2782"/>
                  </a:cxn>
                  <a:cxn ang="0">
                    <a:pos x="connsiteX2783" y="connsiteY2783"/>
                  </a:cxn>
                  <a:cxn ang="0">
                    <a:pos x="connsiteX2784" y="connsiteY2784"/>
                  </a:cxn>
                  <a:cxn ang="0">
                    <a:pos x="connsiteX2785" y="connsiteY2785"/>
                  </a:cxn>
                  <a:cxn ang="0">
                    <a:pos x="connsiteX2786" y="connsiteY2786"/>
                  </a:cxn>
                  <a:cxn ang="0">
                    <a:pos x="connsiteX2787" y="connsiteY2787"/>
                  </a:cxn>
                  <a:cxn ang="0">
                    <a:pos x="connsiteX2788" y="connsiteY2788"/>
                  </a:cxn>
                  <a:cxn ang="0">
                    <a:pos x="connsiteX2789" y="connsiteY2789"/>
                  </a:cxn>
                  <a:cxn ang="0">
                    <a:pos x="connsiteX2790" y="connsiteY2790"/>
                  </a:cxn>
                  <a:cxn ang="0">
                    <a:pos x="connsiteX2791" y="connsiteY2791"/>
                  </a:cxn>
                  <a:cxn ang="0">
                    <a:pos x="connsiteX2792" y="connsiteY2792"/>
                  </a:cxn>
                  <a:cxn ang="0">
                    <a:pos x="connsiteX2793" y="connsiteY2793"/>
                  </a:cxn>
                  <a:cxn ang="0">
                    <a:pos x="connsiteX2794" y="connsiteY2794"/>
                  </a:cxn>
                  <a:cxn ang="0">
                    <a:pos x="connsiteX2795" y="connsiteY2795"/>
                  </a:cxn>
                  <a:cxn ang="0">
                    <a:pos x="connsiteX2796" y="connsiteY2796"/>
                  </a:cxn>
                  <a:cxn ang="0">
                    <a:pos x="connsiteX2797" y="connsiteY2797"/>
                  </a:cxn>
                  <a:cxn ang="0">
                    <a:pos x="connsiteX2798" y="connsiteY2798"/>
                  </a:cxn>
                  <a:cxn ang="0">
                    <a:pos x="connsiteX2799" y="connsiteY2799"/>
                  </a:cxn>
                  <a:cxn ang="0">
                    <a:pos x="connsiteX2800" y="connsiteY2800"/>
                  </a:cxn>
                  <a:cxn ang="0">
                    <a:pos x="connsiteX2801" y="connsiteY2801"/>
                  </a:cxn>
                  <a:cxn ang="0">
                    <a:pos x="connsiteX2802" y="connsiteY2802"/>
                  </a:cxn>
                  <a:cxn ang="0">
                    <a:pos x="connsiteX2803" y="connsiteY2803"/>
                  </a:cxn>
                  <a:cxn ang="0">
                    <a:pos x="connsiteX2804" y="connsiteY2804"/>
                  </a:cxn>
                  <a:cxn ang="0">
                    <a:pos x="connsiteX2805" y="connsiteY2805"/>
                  </a:cxn>
                  <a:cxn ang="0">
                    <a:pos x="connsiteX2806" y="connsiteY2806"/>
                  </a:cxn>
                  <a:cxn ang="0">
                    <a:pos x="connsiteX2807" y="connsiteY2807"/>
                  </a:cxn>
                  <a:cxn ang="0">
                    <a:pos x="connsiteX2808" y="connsiteY2808"/>
                  </a:cxn>
                  <a:cxn ang="0">
                    <a:pos x="connsiteX2809" y="connsiteY2809"/>
                  </a:cxn>
                  <a:cxn ang="0">
                    <a:pos x="connsiteX2810" y="connsiteY2810"/>
                  </a:cxn>
                  <a:cxn ang="0">
                    <a:pos x="connsiteX2811" y="connsiteY2811"/>
                  </a:cxn>
                  <a:cxn ang="0">
                    <a:pos x="connsiteX2812" y="connsiteY2812"/>
                  </a:cxn>
                  <a:cxn ang="0">
                    <a:pos x="connsiteX2813" y="connsiteY2813"/>
                  </a:cxn>
                  <a:cxn ang="0">
                    <a:pos x="connsiteX2814" y="connsiteY2814"/>
                  </a:cxn>
                  <a:cxn ang="0">
                    <a:pos x="connsiteX2815" y="connsiteY2815"/>
                  </a:cxn>
                  <a:cxn ang="0">
                    <a:pos x="connsiteX2816" y="connsiteY2816"/>
                  </a:cxn>
                  <a:cxn ang="0">
                    <a:pos x="connsiteX2817" y="connsiteY2817"/>
                  </a:cxn>
                  <a:cxn ang="0">
                    <a:pos x="connsiteX2818" y="connsiteY2818"/>
                  </a:cxn>
                  <a:cxn ang="0">
                    <a:pos x="connsiteX2819" y="connsiteY2819"/>
                  </a:cxn>
                  <a:cxn ang="0">
                    <a:pos x="connsiteX2820" y="connsiteY2820"/>
                  </a:cxn>
                  <a:cxn ang="0">
                    <a:pos x="connsiteX2821" y="connsiteY2821"/>
                  </a:cxn>
                  <a:cxn ang="0">
                    <a:pos x="connsiteX2822" y="connsiteY2822"/>
                  </a:cxn>
                  <a:cxn ang="0">
                    <a:pos x="connsiteX2823" y="connsiteY2823"/>
                  </a:cxn>
                  <a:cxn ang="0">
                    <a:pos x="connsiteX2824" y="connsiteY2824"/>
                  </a:cxn>
                  <a:cxn ang="0">
                    <a:pos x="connsiteX2825" y="connsiteY2825"/>
                  </a:cxn>
                  <a:cxn ang="0">
                    <a:pos x="connsiteX2826" y="connsiteY2826"/>
                  </a:cxn>
                  <a:cxn ang="0">
                    <a:pos x="connsiteX2827" y="connsiteY2827"/>
                  </a:cxn>
                  <a:cxn ang="0">
                    <a:pos x="connsiteX2828" y="connsiteY2828"/>
                  </a:cxn>
                  <a:cxn ang="0">
                    <a:pos x="connsiteX2829" y="connsiteY2829"/>
                  </a:cxn>
                  <a:cxn ang="0">
                    <a:pos x="connsiteX2830" y="connsiteY2830"/>
                  </a:cxn>
                  <a:cxn ang="0">
                    <a:pos x="connsiteX2831" y="connsiteY2831"/>
                  </a:cxn>
                  <a:cxn ang="0">
                    <a:pos x="connsiteX2832" y="connsiteY2832"/>
                  </a:cxn>
                  <a:cxn ang="0">
                    <a:pos x="connsiteX2833" y="connsiteY2833"/>
                  </a:cxn>
                  <a:cxn ang="0">
                    <a:pos x="connsiteX2834" y="connsiteY2834"/>
                  </a:cxn>
                  <a:cxn ang="0">
                    <a:pos x="connsiteX2835" y="connsiteY2835"/>
                  </a:cxn>
                  <a:cxn ang="0">
                    <a:pos x="connsiteX2836" y="connsiteY2836"/>
                  </a:cxn>
                  <a:cxn ang="0">
                    <a:pos x="connsiteX2837" y="connsiteY2837"/>
                  </a:cxn>
                  <a:cxn ang="0">
                    <a:pos x="connsiteX2838" y="connsiteY2838"/>
                  </a:cxn>
                  <a:cxn ang="0">
                    <a:pos x="connsiteX2839" y="connsiteY2839"/>
                  </a:cxn>
                  <a:cxn ang="0">
                    <a:pos x="connsiteX2840" y="connsiteY2840"/>
                  </a:cxn>
                  <a:cxn ang="0">
                    <a:pos x="connsiteX2841" y="connsiteY2841"/>
                  </a:cxn>
                  <a:cxn ang="0">
                    <a:pos x="connsiteX2842" y="connsiteY2842"/>
                  </a:cxn>
                  <a:cxn ang="0">
                    <a:pos x="connsiteX2843" y="connsiteY2843"/>
                  </a:cxn>
                  <a:cxn ang="0">
                    <a:pos x="connsiteX2844" y="connsiteY2844"/>
                  </a:cxn>
                  <a:cxn ang="0">
                    <a:pos x="connsiteX2845" y="connsiteY2845"/>
                  </a:cxn>
                  <a:cxn ang="0">
                    <a:pos x="connsiteX2846" y="connsiteY2846"/>
                  </a:cxn>
                  <a:cxn ang="0">
                    <a:pos x="connsiteX2847" y="connsiteY2847"/>
                  </a:cxn>
                  <a:cxn ang="0">
                    <a:pos x="connsiteX2848" y="connsiteY2848"/>
                  </a:cxn>
                  <a:cxn ang="0">
                    <a:pos x="connsiteX2849" y="connsiteY2849"/>
                  </a:cxn>
                  <a:cxn ang="0">
                    <a:pos x="connsiteX2850" y="connsiteY2850"/>
                  </a:cxn>
                  <a:cxn ang="0">
                    <a:pos x="connsiteX2851" y="connsiteY2851"/>
                  </a:cxn>
                  <a:cxn ang="0">
                    <a:pos x="connsiteX2852" y="connsiteY2852"/>
                  </a:cxn>
                  <a:cxn ang="0">
                    <a:pos x="connsiteX2853" y="connsiteY2853"/>
                  </a:cxn>
                  <a:cxn ang="0">
                    <a:pos x="connsiteX2854" y="connsiteY2854"/>
                  </a:cxn>
                  <a:cxn ang="0">
                    <a:pos x="connsiteX2855" y="connsiteY2855"/>
                  </a:cxn>
                  <a:cxn ang="0">
                    <a:pos x="connsiteX2856" y="connsiteY2856"/>
                  </a:cxn>
                  <a:cxn ang="0">
                    <a:pos x="connsiteX2857" y="connsiteY2857"/>
                  </a:cxn>
                  <a:cxn ang="0">
                    <a:pos x="connsiteX2858" y="connsiteY2858"/>
                  </a:cxn>
                  <a:cxn ang="0">
                    <a:pos x="connsiteX2859" y="connsiteY2859"/>
                  </a:cxn>
                  <a:cxn ang="0">
                    <a:pos x="connsiteX2860" y="connsiteY2860"/>
                  </a:cxn>
                  <a:cxn ang="0">
                    <a:pos x="connsiteX2861" y="connsiteY2861"/>
                  </a:cxn>
                  <a:cxn ang="0">
                    <a:pos x="connsiteX2862" y="connsiteY2862"/>
                  </a:cxn>
                  <a:cxn ang="0">
                    <a:pos x="connsiteX2863" y="connsiteY2863"/>
                  </a:cxn>
                  <a:cxn ang="0">
                    <a:pos x="connsiteX2864" y="connsiteY2864"/>
                  </a:cxn>
                  <a:cxn ang="0">
                    <a:pos x="connsiteX2865" y="connsiteY2865"/>
                  </a:cxn>
                  <a:cxn ang="0">
                    <a:pos x="connsiteX2866" y="connsiteY2866"/>
                  </a:cxn>
                  <a:cxn ang="0">
                    <a:pos x="connsiteX2867" y="connsiteY2867"/>
                  </a:cxn>
                  <a:cxn ang="0">
                    <a:pos x="connsiteX2868" y="connsiteY2868"/>
                  </a:cxn>
                  <a:cxn ang="0">
                    <a:pos x="connsiteX2869" y="connsiteY2869"/>
                  </a:cxn>
                  <a:cxn ang="0">
                    <a:pos x="connsiteX2870" y="connsiteY2870"/>
                  </a:cxn>
                  <a:cxn ang="0">
                    <a:pos x="connsiteX2871" y="connsiteY2871"/>
                  </a:cxn>
                  <a:cxn ang="0">
                    <a:pos x="connsiteX2872" y="connsiteY2872"/>
                  </a:cxn>
                  <a:cxn ang="0">
                    <a:pos x="connsiteX2873" y="connsiteY2873"/>
                  </a:cxn>
                  <a:cxn ang="0">
                    <a:pos x="connsiteX2874" y="connsiteY2874"/>
                  </a:cxn>
                  <a:cxn ang="0">
                    <a:pos x="connsiteX2875" y="connsiteY2875"/>
                  </a:cxn>
                  <a:cxn ang="0">
                    <a:pos x="connsiteX2876" y="connsiteY2876"/>
                  </a:cxn>
                  <a:cxn ang="0">
                    <a:pos x="connsiteX2877" y="connsiteY2877"/>
                  </a:cxn>
                  <a:cxn ang="0">
                    <a:pos x="connsiteX2878" y="connsiteY2878"/>
                  </a:cxn>
                  <a:cxn ang="0">
                    <a:pos x="connsiteX2879" y="connsiteY2879"/>
                  </a:cxn>
                  <a:cxn ang="0">
                    <a:pos x="connsiteX2880" y="connsiteY2880"/>
                  </a:cxn>
                  <a:cxn ang="0">
                    <a:pos x="connsiteX2881" y="connsiteY2881"/>
                  </a:cxn>
                  <a:cxn ang="0">
                    <a:pos x="connsiteX2882" y="connsiteY2882"/>
                  </a:cxn>
                  <a:cxn ang="0">
                    <a:pos x="connsiteX2883" y="connsiteY2883"/>
                  </a:cxn>
                  <a:cxn ang="0">
                    <a:pos x="connsiteX2884" y="connsiteY2884"/>
                  </a:cxn>
                  <a:cxn ang="0">
                    <a:pos x="connsiteX2885" y="connsiteY2885"/>
                  </a:cxn>
                  <a:cxn ang="0">
                    <a:pos x="connsiteX2886" y="connsiteY2886"/>
                  </a:cxn>
                  <a:cxn ang="0">
                    <a:pos x="connsiteX2887" y="connsiteY2887"/>
                  </a:cxn>
                  <a:cxn ang="0">
                    <a:pos x="connsiteX2888" y="connsiteY2888"/>
                  </a:cxn>
                  <a:cxn ang="0">
                    <a:pos x="connsiteX2889" y="connsiteY2889"/>
                  </a:cxn>
                  <a:cxn ang="0">
                    <a:pos x="connsiteX2890" y="connsiteY2890"/>
                  </a:cxn>
                  <a:cxn ang="0">
                    <a:pos x="connsiteX2891" y="connsiteY2891"/>
                  </a:cxn>
                  <a:cxn ang="0">
                    <a:pos x="connsiteX2892" y="connsiteY2892"/>
                  </a:cxn>
                  <a:cxn ang="0">
                    <a:pos x="connsiteX2893" y="connsiteY2893"/>
                  </a:cxn>
                  <a:cxn ang="0">
                    <a:pos x="connsiteX2894" y="connsiteY2894"/>
                  </a:cxn>
                  <a:cxn ang="0">
                    <a:pos x="connsiteX2895" y="connsiteY2895"/>
                  </a:cxn>
                  <a:cxn ang="0">
                    <a:pos x="connsiteX2896" y="connsiteY2896"/>
                  </a:cxn>
                  <a:cxn ang="0">
                    <a:pos x="connsiteX2897" y="connsiteY2897"/>
                  </a:cxn>
                  <a:cxn ang="0">
                    <a:pos x="connsiteX2898" y="connsiteY2898"/>
                  </a:cxn>
                  <a:cxn ang="0">
                    <a:pos x="connsiteX2899" y="connsiteY2899"/>
                  </a:cxn>
                  <a:cxn ang="0">
                    <a:pos x="connsiteX2900" y="connsiteY2900"/>
                  </a:cxn>
                  <a:cxn ang="0">
                    <a:pos x="connsiteX2901" y="connsiteY2901"/>
                  </a:cxn>
                  <a:cxn ang="0">
                    <a:pos x="connsiteX2902" y="connsiteY2902"/>
                  </a:cxn>
                  <a:cxn ang="0">
                    <a:pos x="connsiteX2903" y="connsiteY2903"/>
                  </a:cxn>
                  <a:cxn ang="0">
                    <a:pos x="connsiteX2904" y="connsiteY2904"/>
                  </a:cxn>
                  <a:cxn ang="0">
                    <a:pos x="connsiteX2905" y="connsiteY2905"/>
                  </a:cxn>
                  <a:cxn ang="0">
                    <a:pos x="connsiteX2906" y="connsiteY2906"/>
                  </a:cxn>
                  <a:cxn ang="0">
                    <a:pos x="connsiteX2907" y="connsiteY2907"/>
                  </a:cxn>
                  <a:cxn ang="0">
                    <a:pos x="connsiteX2908" y="connsiteY2908"/>
                  </a:cxn>
                  <a:cxn ang="0">
                    <a:pos x="connsiteX2909" y="connsiteY2909"/>
                  </a:cxn>
                  <a:cxn ang="0">
                    <a:pos x="connsiteX2910" y="connsiteY2910"/>
                  </a:cxn>
                  <a:cxn ang="0">
                    <a:pos x="connsiteX2911" y="connsiteY2911"/>
                  </a:cxn>
                  <a:cxn ang="0">
                    <a:pos x="connsiteX2912" y="connsiteY2912"/>
                  </a:cxn>
                  <a:cxn ang="0">
                    <a:pos x="connsiteX2913" y="connsiteY2913"/>
                  </a:cxn>
                  <a:cxn ang="0">
                    <a:pos x="connsiteX2914" y="connsiteY2914"/>
                  </a:cxn>
                  <a:cxn ang="0">
                    <a:pos x="connsiteX2915" y="connsiteY2915"/>
                  </a:cxn>
                  <a:cxn ang="0">
                    <a:pos x="connsiteX2916" y="connsiteY2916"/>
                  </a:cxn>
                  <a:cxn ang="0">
                    <a:pos x="connsiteX2917" y="connsiteY2917"/>
                  </a:cxn>
                  <a:cxn ang="0">
                    <a:pos x="connsiteX2918" y="connsiteY2918"/>
                  </a:cxn>
                  <a:cxn ang="0">
                    <a:pos x="connsiteX2919" y="connsiteY2919"/>
                  </a:cxn>
                  <a:cxn ang="0">
                    <a:pos x="connsiteX2920" y="connsiteY2920"/>
                  </a:cxn>
                  <a:cxn ang="0">
                    <a:pos x="connsiteX2921" y="connsiteY2921"/>
                  </a:cxn>
                  <a:cxn ang="0">
                    <a:pos x="connsiteX2922" y="connsiteY2922"/>
                  </a:cxn>
                  <a:cxn ang="0">
                    <a:pos x="connsiteX2923" y="connsiteY2923"/>
                  </a:cxn>
                  <a:cxn ang="0">
                    <a:pos x="connsiteX2924" y="connsiteY2924"/>
                  </a:cxn>
                  <a:cxn ang="0">
                    <a:pos x="connsiteX2925" y="connsiteY2925"/>
                  </a:cxn>
                  <a:cxn ang="0">
                    <a:pos x="connsiteX2926" y="connsiteY2926"/>
                  </a:cxn>
                  <a:cxn ang="0">
                    <a:pos x="connsiteX2927" y="connsiteY2927"/>
                  </a:cxn>
                  <a:cxn ang="0">
                    <a:pos x="connsiteX2928" y="connsiteY2928"/>
                  </a:cxn>
                  <a:cxn ang="0">
                    <a:pos x="connsiteX2929" y="connsiteY2929"/>
                  </a:cxn>
                  <a:cxn ang="0">
                    <a:pos x="connsiteX2930" y="connsiteY2930"/>
                  </a:cxn>
                  <a:cxn ang="0">
                    <a:pos x="connsiteX2931" y="connsiteY2931"/>
                  </a:cxn>
                  <a:cxn ang="0">
                    <a:pos x="connsiteX2932" y="connsiteY2932"/>
                  </a:cxn>
                  <a:cxn ang="0">
                    <a:pos x="connsiteX2933" y="connsiteY2933"/>
                  </a:cxn>
                  <a:cxn ang="0">
                    <a:pos x="connsiteX2934" y="connsiteY2934"/>
                  </a:cxn>
                  <a:cxn ang="0">
                    <a:pos x="connsiteX2935" y="connsiteY2935"/>
                  </a:cxn>
                  <a:cxn ang="0">
                    <a:pos x="connsiteX2936" y="connsiteY2936"/>
                  </a:cxn>
                  <a:cxn ang="0">
                    <a:pos x="connsiteX2937" y="connsiteY2937"/>
                  </a:cxn>
                  <a:cxn ang="0">
                    <a:pos x="connsiteX2938" y="connsiteY2938"/>
                  </a:cxn>
                  <a:cxn ang="0">
                    <a:pos x="connsiteX2939" y="connsiteY2939"/>
                  </a:cxn>
                  <a:cxn ang="0">
                    <a:pos x="connsiteX2940" y="connsiteY2940"/>
                  </a:cxn>
                  <a:cxn ang="0">
                    <a:pos x="connsiteX2941" y="connsiteY2941"/>
                  </a:cxn>
                  <a:cxn ang="0">
                    <a:pos x="connsiteX2942" y="connsiteY2942"/>
                  </a:cxn>
                  <a:cxn ang="0">
                    <a:pos x="connsiteX2943" y="connsiteY2943"/>
                  </a:cxn>
                  <a:cxn ang="0">
                    <a:pos x="connsiteX2944" y="connsiteY2944"/>
                  </a:cxn>
                  <a:cxn ang="0">
                    <a:pos x="connsiteX2945" y="connsiteY2945"/>
                  </a:cxn>
                  <a:cxn ang="0">
                    <a:pos x="connsiteX2946" y="connsiteY2946"/>
                  </a:cxn>
                  <a:cxn ang="0">
                    <a:pos x="connsiteX2947" y="connsiteY2947"/>
                  </a:cxn>
                  <a:cxn ang="0">
                    <a:pos x="connsiteX2948" y="connsiteY2948"/>
                  </a:cxn>
                  <a:cxn ang="0">
                    <a:pos x="connsiteX2949" y="connsiteY2949"/>
                  </a:cxn>
                  <a:cxn ang="0">
                    <a:pos x="connsiteX2950" y="connsiteY2950"/>
                  </a:cxn>
                  <a:cxn ang="0">
                    <a:pos x="connsiteX2951" y="connsiteY2951"/>
                  </a:cxn>
                  <a:cxn ang="0">
                    <a:pos x="connsiteX2952" y="connsiteY2952"/>
                  </a:cxn>
                  <a:cxn ang="0">
                    <a:pos x="connsiteX2953" y="connsiteY2953"/>
                  </a:cxn>
                  <a:cxn ang="0">
                    <a:pos x="connsiteX2954" y="connsiteY2954"/>
                  </a:cxn>
                  <a:cxn ang="0">
                    <a:pos x="connsiteX2955" y="connsiteY2955"/>
                  </a:cxn>
                  <a:cxn ang="0">
                    <a:pos x="connsiteX2956" y="connsiteY2956"/>
                  </a:cxn>
                  <a:cxn ang="0">
                    <a:pos x="connsiteX2957" y="connsiteY2957"/>
                  </a:cxn>
                  <a:cxn ang="0">
                    <a:pos x="connsiteX2958" y="connsiteY2958"/>
                  </a:cxn>
                  <a:cxn ang="0">
                    <a:pos x="connsiteX2959" y="connsiteY2959"/>
                  </a:cxn>
                  <a:cxn ang="0">
                    <a:pos x="connsiteX2960" y="connsiteY2960"/>
                  </a:cxn>
                  <a:cxn ang="0">
                    <a:pos x="connsiteX2961" y="connsiteY2961"/>
                  </a:cxn>
                  <a:cxn ang="0">
                    <a:pos x="connsiteX2962" y="connsiteY2962"/>
                  </a:cxn>
                  <a:cxn ang="0">
                    <a:pos x="connsiteX2963" y="connsiteY2963"/>
                  </a:cxn>
                  <a:cxn ang="0">
                    <a:pos x="connsiteX2964" y="connsiteY2964"/>
                  </a:cxn>
                  <a:cxn ang="0">
                    <a:pos x="connsiteX2965" y="connsiteY2965"/>
                  </a:cxn>
                  <a:cxn ang="0">
                    <a:pos x="connsiteX2966" y="connsiteY2966"/>
                  </a:cxn>
                  <a:cxn ang="0">
                    <a:pos x="connsiteX2967" y="connsiteY2967"/>
                  </a:cxn>
                  <a:cxn ang="0">
                    <a:pos x="connsiteX2968" y="connsiteY2968"/>
                  </a:cxn>
                  <a:cxn ang="0">
                    <a:pos x="connsiteX2969" y="connsiteY2969"/>
                  </a:cxn>
                  <a:cxn ang="0">
                    <a:pos x="connsiteX2970" y="connsiteY2970"/>
                  </a:cxn>
                  <a:cxn ang="0">
                    <a:pos x="connsiteX2971" y="connsiteY2971"/>
                  </a:cxn>
                  <a:cxn ang="0">
                    <a:pos x="connsiteX2972" y="connsiteY2972"/>
                  </a:cxn>
                  <a:cxn ang="0">
                    <a:pos x="connsiteX2973" y="connsiteY2973"/>
                  </a:cxn>
                  <a:cxn ang="0">
                    <a:pos x="connsiteX2974" y="connsiteY2974"/>
                  </a:cxn>
                  <a:cxn ang="0">
                    <a:pos x="connsiteX2975" y="connsiteY2975"/>
                  </a:cxn>
                  <a:cxn ang="0">
                    <a:pos x="connsiteX2976" y="connsiteY2976"/>
                  </a:cxn>
                  <a:cxn ang="0">
                    <a:pos x="connsiteX2977" y="connsiteY2977"/>
                  </a:cxn>
                  <a:cxn ang="0">
                    <a:pos x="connsiteX2978" y="connsiteY2978"/>
                  </a:cxn>
                  <a:cxn ang="0">
                    <a:pos x="connsiteX2979" y="connsiteY2979"/>
                  </a:cxn>
                  <a:cxn ang="0">
                    <a:pos x="connsiteX2980" y="connsiteY2980"/>
                  </a:cxn>
                  <a:cxn ang="0">
                    <a:pos x="connsiteX2981" y="connsiteY2981"/>
                  </a:cxn>
                  <a:cxn ang="0">
                    <a:pos x="connsiteX2982" y="connsiteY2982"/>
                  </a:cxn>
                  <a:cxn ang="0">
                    <a:pos x="connsiteX2983" y="connsiteY2983"/>
                  </a:cxn>
                  <a:cxn ang="0">
                    <a:pos x="connsiteX2984" y="connsiteY2984"/>
                  </a:cxn>
                  <a:cxn ang="0">
                    <a:pos x="connsiteX2985" y="connsiteY2985"/>
                  </a:cxn>
                  <a:cxn ang="0">
                    <a:pos x="connsiteX2986" y="connsiteY2986"/>
                  </a:cxn>
                  <a:cxn ang="0">
                    <a:pos x="connsiteX2987" y="connsiteY2987"/>
                  </a:cxn>
                  <a:cxn ang="0">
                    <a:pos x="connsiteX2988" y="connsiteY2988"/>
                  </a:cxn>
                  <a:cxn ang="0">
                    <a:pos x="connsiteX2989" y="connsiteY2989"/>
                  </a:cxn>
                  <a:cxn ang="0">
                    <a:pos x="connsiteX2990" y="connsiteY2990"/>
                  </a:cxn>
                  <a:cxn ang="0">
                    <a:pos x="connsiteX2991" y="connsiteY2991"/>
                  </a:cxn>
                  <a:cxn ang="0">
                    <a:pos x="connsiteX2992" y="connsiteY2992"/>
                  </a:cxn>
                  <a:cxn ang="0">
                    <a:pos x="connsiteX2993" y="connsiteY2993"/>
                  </a:cxn>
                  <a:cxn ang="0">
                    <a:pos x="connsiteX2994" y="connsiteY2994"/>
                  </a:cxn>
                  <a:cxn ang="0">
                    <a:pos x="connsiteX2995" y="connsiteY2995"/>
                  </a:cxn>
                  <a:cxn ang="0">
                    <a:pos x="connsiteX2996" y="connsiteY2996"/>
                  </a:cxn>
                  <a:cxn ang="0">
                    <a:pos x="connsiteX2997" y="connsiteY2997"/>
                  </a:cxn>
                  <a:cxn ang="0">
                    <a:pos x="connsiteX2998" y="connsiteY2998"/>
                  </a:cxn>
                  <a:cxn ang="0">
                    <a:pos x="connsiteX2999" y="connsiteY2999"/>
                  </a:cxn>
                  <a:cxn ang="0">
                    <a:pos x="connsiteX3000" y="connsiteY3000"/>
                  </a:cxn>
                  <a:cxn ang="0">
                    <a:pos x="connsiteX3001" y="connsiteY3001"/>
                  </a:cxn>
                  <a:cxn ang="0">
                    <a:pos x="connsiteX3002" y="connsiteY3002"/>
                  </a:cxn>
                  <a:cxn ang="0">
                    <a:pos x="connsiteX3003" y="connsiteY3003"/>
                  </a:cxn>
                  <a:cxn ang="0">
                    <a:pos x="connsiteX3004" y="connsiteY3004"/>
                  </a:cxn>
                  <a:cxn ang="0">
                    <a:pos x="connsiteX3005" y="connsiteY3005"/>
                  </a:cxn>
                  <a:cxn ang="0">
                    <a:pos x="connsiteX3006" y="connsiteY3006"/>
                  </a:cxn>
                  <a:cxn ang="0">
                    <a:pos x="connsiteX3007" y="connsiteY3007"/>
                  </a:cxn>
                  <a:cxn ang="0">
                    <a:pos x="connsiteX3008" y="connsiteY3008"/>
                  </a:cxn>
                  <a:cxn ang="0">
                    <a:pos x="connsiteX3009" y="connsiteY3009"/>
                  </a:cxn>
                  <a:cxn ang="0">
                    <a:pos x="connsiteX3010" y="connsiteY3010"/>
                  </a:cxn>
                  <a:cxn ang="0">
                    <a:pos x="connsiteX3011" y="connsiteY3011"/>
                  </a:cxn>
                  <a:cxn ang="0">
                    <a:pos x="connsiteX3012" y="connsiteY3012"/>
                  </a:cxn>
                  <a:cxn ang="0">
                    <a:pos x="connsiteX3013" y="connsiteY3013"/>
                  </a:cxn>
                  <a:cxn ang="0">
                    <a:pos x="connsiteX3014" y="connsiteY3014"/>
                  </a:cxn>
                  <a:cxn ang="0">
                    <a:pos x="connsiteX3015" y="connsiteY3015"/>
                  </a:cxn>
                  <a:cxn ang="0">
                    <a:pos x="connsiteX3016" y="connsiteY3016"/>
                  </a:cxn>
                  <a:cxn ang="0">
                    <a:pos x="connsiteX3017" y="connsiteY3017"/>
                  </a:cxn>
                  <a:cxn ang="0">
                    <a:pos x="connsiteX3018" y="connsiteY3018"/>
                  </a:cxn>
                  <a:cxn ang="0">
                    <a:pos x="connsiteX3019" y="connsiteY3019"/>
                  </a:cxn>
                  <a:cxn ang="0">
                    <a:pos x="connsiteX3020" y="connsiteY3020"/>
                  </a:cxn>
                  <a:cxn ang="0">
                    <a:pos x="connsiteX3021" y="connsiteY3021"/>
                  </a:cxn>
                  <a:cxn ang="0">
                    <a:pos x="connsiteX3022" y="connsiteY3022"/>
                  </a:cxn>
                  <a:cxn ang="0">
                    <a:pos x="connsiteX3023" y="connsiteY3023"/>
                  </a:cxn>
                  <a:cxn ang="0">
                    <a:pos x="connsiteX3024" y="connsiteY3024"/>
                  </a:cxn>
                  <a:cxn ang="0">
                    <a:pos x="connsiteX3025" y="connsiteY3025"/>
                  </a:cxn>
                  <a:cxn ang="0">
                    <a:pos x="connsiteX3026" y="connsiteY3026"/>
                  </a:cxn>
                  <a:cxn ang="0">
                    <a:pos x="connsiteX3027" y="connsiteY3027"/>
                  </a:cxn>
                  <a:cxn ang="0">
                    <a:pos x="connsiteX3028" y="connsiteY3028"/>
                  </a:cxn>
                  <a:cxn ang="0">
                    <a:pos x="connsiteX3029" y="connsiteY3029"/>
                  </a:cxn>
                  <a:cxn ang="0">
                    <a:pos x="connsiteX3030" y="connsiteY3030"/>
                  </a:cxn>
                  <a:cxn ang="0">
                    <a:pos x="connsiteX3031" y="connsiteY3031"/>
                  </a:cxn>
                  <a:cxn ang="0">
                    <a:pos x="connsiteX3032" y="connsiteY3032"/>
                  </a:cxn>
                  <a:cxn ang="0">
                    <a:pos x="connsiteX3033" y="connsiteY3033"/>
                  </a:cxn>
                  <a:cxn ang="0">
                    <a:pos x="connsiteX3034" y="connsiteY3034"/>
                  </a:cxn>
                  <a:cxn ang="0">
                    <a:pos x="connsiteX3035" y="connsiteY3035"/>
                  </a:cxn>
                  <a:cxn ang="0">
                    <a:pos x="connsiteX3036" y="connsiteY3036"/>
                  </a:cxn>
                  <a:cxn ang="0">
                    <a:pos x="connsiteX3037" y="connsiteY3037"/>
                  </a:cxn>
                  <a:cxn ang="0">
                    <a:pos x="connsiteX3038" y="connsiteY3038"/>
                  </a:cxn>
                  <a:cxn ang="0">
                    <a:pos x="connsiteX3039" y="connsiteY3039"/>
                  </a:cxn>
                  <a:cxn ang="0">
                    <a:pos x="connsiteX3040" y="connsiteY3040"/>
                  </a:cxn>
                  <a:cxn ang="0">
                    <a:pos x="connsiteX3041" y="connsiteY3041"/>
                  </a:cxn>
                  <a:cxn ang="0">
                    <a:pos x="connsiteX3042" y="connsiteY3042"/>
                  </a:cxn>
                  <a:cxn ang="0">
                    <a:pos x="connsiteX3043" y="connsiteY3043"/>
                  </a:cxn>
                  <a:cxn ang="0">
                    <a:pos x="connsiteX3044" y="connsiteY3044"/>
                  </a:cxn>
                  <a:cxn ang="0">
                    <a:pos x="connsiteX3045" y="connsiteY3045"/>
                  </a:cxn>
                  <a:cxn ang="0">
                    <a:pos x="connsiteX3046" y="connsiteY3046"/>
                  </a:cxn>
                  <a:cxn ang="0">
                    <a:pos x="connsiteX3047" y="connsiteY3047"/>
                  </a:cxn>
                  <a:cxn ang="0">
                    <a:pos x="connsiteX3048" y="connsiteY3048"/>
                  </a:cxn>
                  <a:cxn ang="0">
                    <a:pos x="connsiteX3049" y="connsiteY3049"/>
                  </a:cxn>
                  <a:cxn ang="0">
                    <a:pos x="connsiteX3050" y="connsiteY3050"/>
                  </a:cxn>
                  <a:cxn ang="0">
                    <a:pos x="connsiteX3051" y="connsiteY3051"/>
                  </a:cxn>
                  <a:cxn ang="0">
                    <a:pos x="connsiteX3052" y="connsiteY3052"/>
                  </a:cxn>
                  <a:cxn ang="0">
                    <a:pos x="connsiteX3053" y="connsiteY3053"/>
                  </a:cxn>
                  <a:cxn ang="0">
                    <a:pos x="connsiteX3054" y="connsiteY3054"/>
                  </a:cxn>
                  <a:cxn ang="0">
                    <a:pos x="connsiteX3055" y="connsiteY3055"/>
                  </a:cxn>
                  <a:cxn ang="0">
                    <a:pos x="connsiteX3056" y="connsiteY3056"/>
                  </a:cxn>
                  <a:cxn ang="0">
                    <a:pos x="connsiteX3057" y="connsiteY3057"/>
                  </a:cxn>
                  <a:cxn ang="0">
                    <a:pos x="connsiteX3058" y="connsiteY3058"/>
                  </a:cxn>
                  <a:cxn ang="0">
                    <a:pos x="connsiteX3059" y="connsiteY3059"/>
                  </a:cxn>
                  <a:cxn ang="0">
                    <a:pos x="connsiteX3060" y="connsiteY3060"/>
                  </a:cxn>
                  <a:cxn ang="0">
                    <a:pos x="connsiteX3061" y="connsiteY3061"/>
                  </a:cxn>
                  <a:cxn ang="0">
                    <a:pos x="connsiteX3062" y="connsiteY3062"/>
                  </a:cxn>
                  <a:cxn ang="0">
                    <a:pos x="connsiteX3063" y="connsiteY3063"/>
                  </a:cxn>
                  <a:cxn ang="0">
                    <a:pos x="connsiteX3064" y="connsiteY3064"/>
                  </a:cxn>
                  <a:cxn ang="0">
                    <a:pos x="connsiteX3065" y="connsiteY3065"/>
                  </a:cxn>
                  <a:cxn ang="0">
                    <a:pos x="connsiteX3066" y="connsiteY3066"/>
                  </a:cxn>
                  <a:cxn ang="0">
                    <a:pos x="connsiteX3067" y="connsiteY3067"/>
                  </a:cxn>
                  <a:cxn ang="0">
                    <a:pos x="connsiteX3068" y="connsiteY3068"/>
                  </a:cxn>
                  <a:cxn ang="0">
                    <a:pos x="connsiteX3069" y="connsiteY3069"/>
                  </a:cxn>
                  <a:cxn ang="0">
                    <a:pos x="connsiteX3070" y="connsiteY3070"/>
                  </a:cxn>
                  <a:cxn ang="0">
                    <a:pos x="connsiteX3071" y="connsiteY3071"/>
                  </a:cxn>
                  <a:cxn ang="0">
                    <a:pos x="connsiteX3072" y="connsiteY3072"/>
                  </a:cxn>
                  <a:cxn ang="0">
                    <a:pos x="connsiteX3073" y="connsiteY3073"/>
                  </a:cxn>
                  <a:cxn ang="0">
                    <a:pos x="connsiteX3074" y="connsiteY3074"/>
                  </a:cxn>
                  <a:cxn ang="0">
                    <a:pos x="connsiteX3075" y="connsiteY3075"/>
                  </a:cxn>
                  <a:cxn ang="0">
                    <a:pos x="connsiteX3076" y="connsiteY3076"/>
                  </a:cxn>
                  <a:cxn ang="0">
                    <a:pos x="connsiteX3077" y="connsiteY3077"/>
                  </a:cxn>
                  <a:cxn ang="0">
                    <a:pos x="connsiteX3078" y="connsiteY3078"/>
                  </a:cxn>
                  <a:cxn ang="0">
                    <a:pos x="connsiteX3079" y="connsiteY3079"/>
                  </a:cxn>
                  <a:cxn ang="0">
                    <a:pos x="connsiteX3080" y="connsiteY3080"/>
                  </a:cxn>
                  <a:cxn ang="0">
                    <a:pos x="connsiteX3081" y="connsiteY3081"/>
                  </a:cxn>
                  <a:cxn ang="0">
                    <a:pos x="connsiteX3082" y="connsiteY3082"/>
                  </a:cxn>
                  <a:cxn ang="0">
                    <a:pos x="connsiteX3083" y="connsiteY3083"/>
                  </a:cxn>
                  <a:cxn ang="0">
                    <a:pos x="connsiteX3084" y="connsiteY3084"/>
                  </a:cxn>
                  <a:cxn ang="0">
                    <a:pos x="connsiteX3085" y="connsiteY3085"/>
                  </a:cxn>
                  <a:cxn ang="0">
                    <a:pos x="connsiteX3086" y="connsiteY3086"/>
                  </a:cxn>
                  <a:cxn ang="0">
                    <a:pos x="connsiteX3087" y="connsiteY3087"/>
                  </a:cxn>
                  <a:cxn ang="0">
                    <a:pos x="connsiteX3088" y="connsiteY3088"/>
                  </a:cxn>
                  <a:cxn ang="0">
                    <a:pos x="connsiteX3089" y="connsiteY3089"/>
                  </a:cxn>
                  <a:cxn ang="0">
                    <a:pos x="connsiteX3090" y="connsiteY3090"/>
                  </a:cxn>
                  <a:cxn ang="0">
                    <a:pos x="connsiteX3091" y="connsiteY3091"/>
                  </a:cxn>
                  <a:cxn ang="0">
                    <a:pos x="connsiteX3092" y="connsiteY3092"/>
                  </a:cxn>
                  <a:cxn ang="0">
                    <a:pos x="connsiteX3093" y="connsiteY3093"/>
                  </a:cxn>
                  <a:cxn ang="0">
                    <a:pos x="connsiteX3094" y="connsiteY3094"/>
                  </a:cxn>
                  <a:cxn ang="0">
                    <a:pos x="connsiteX3095" y="connsiteY3095"/>
                  </a:cxn>
                  <a:cxn ang="0">
                    <a:pos x="connsiteX3096" y="connsiteY3096"/>
                  </a:cxn>
                  <a:cxn ang="0">
                    <a:pos x="connsiteX3097" y="connsiteY3097"/>
                  </a:cxn>
                  <a:cxn ang="0">
                    <a:pos x="connsiteX3098" y="connsiteY3098"/>
                  </a:cxn>
                  <a:cxn ang="0">
                    <a:pos x="connsiteX3099" y="connsiteY3099"/>
                  </a:cxn>
                  <a:cxn ang="0">
                    <a:pos x="connsiteX3100" y="connsiteY3100"/>
                  </a:cxn>
                  <a:cxn ang="0">
                    <a:pos x="connsiteX3101" y="connsiteY3101"/>
                  </a:cxn>
                  <a:cxn ang="0">
                    <a:pos x="connsiteX3102" y="connsiteY3102"/>
                  </a:cxn>
                  <a:cxn ang="0">
                    <a:pos x="connsiteX3103" y="connsiteY3103"/>
                  </a:cxn>
                  <a:cxn ang="0">
                    <a:pos x="connsiteX3104" y="connsiteY3104"/>
                  </a:cxn>
                  <a:cxn ang="0">
                    <a:pos x="connsiteX3105" y="connsiteY3105"/>
                  </a:cxn>
                  <a:cxn ang="0">
                    <a:pos x="connsiteX3106" y="connsiteY3106"/>
                  </a:cxn>
                  <a:cxn ang="0">
                    <a:pos x="connsiteX3107" y="connsiteY3107"/>
                  </a:cxn>
                  <a:cxn ang="0">
                    <a:pos x="connsiteX3108" y="connsiteY3108"/>
                  </a:cxn>
                  <a:cxn ang="0">
                    <a:pos x="connsiteX3109" y="connsiteY3109"/>
                  </a:cxn>
                  <a:cxn ang="0">
                    <a:pos x="connsiteX3110" y="connsiteY3110"/>
                  </a:cxn>
                  <a:cxn ang="0">
                    <a:pos x="connsiteX3111" y="connsiteY3111"/>
                  </a:cxn>
                  <a:cxn ang="0">
                    <a:pos x="connsiteX3112" y="connsiteY3112"/>
                  </a:cxn>
                  <a:cxn ang="0">
                    <a:pos x="connsiteX3113" y="connsiteY3113"/>
                  </a:cxn>
                  <a:cxn ang="0">
                    <a:pos x="connsiteX3114" y="connsiteY3114"/>
                  </a:cxn>
                  <a:cxn ang="0">
                    <a:pos x="connsiteX3115" y="connsiteY3115"/>
                  </a:cxn>
                  <a:cxn ang="0">
                    <a:pos x="connsiteX3116" y="connsiteY3116"/>
                  </a:cxn>
                  <a:cxn ang="0">
                    <a:pos x="connsiteX3117" y="connsiteY3117"/>
                  </a:cxn>
                  <a:cxn ang="0">
                    <a:pos x="connsiteX3118" y="connsiteY3118"/>
                  </a:cxn>
                  <a:cxn ang="0">
                    <a:pos x="connsiteX3119" y="connsiteY3119"/>
                  </a:cxn>
                  <a:cxn ang="0">
                    <a:pos x="connsiteX3120" y="connsiteY3120"/>
                  </a:cxn>
                  <a:cxn ang="0">
                    <a:pos x="connsiteX3121" y="connsiteY3121"/>
                  </a:cxn>
                  <a:cxn ang="0">
                    <a:pos x="connsiteX3122" y="connsiteY3122"/>
                  </a:cxn>
                  <a:cxn ang="0">
                    <a:pos x="connsiteX3123" y="connsiteY3123"/>
                  </a:cxn>
                  <a:cxn ang="0">
                    <a:pos x="connsiteX3124" y="connsiteY3124"/>
                  </a:cxn>
                  <a:cxn ang="0">
                    <a:pos x="connsiteX3125" y="connsiteY3125"/>
                  </a:cxn>
                  <a:cxn ang="0">
                    <a:pos x="connsiteX3126" y="connsiteY3126"/>
                  </a:cxn>
                  <a:cxn ang="0">
                    <a:pos x="connsiteX3127" y="connsiteY3127"/>
                  </a:cxn>
                  <a:cxn ang="0">
                    <a:pos x="connsiteX3128" y="connsiteY3128"/>
                  </a:cxn>
                  <a:cxn ang="0">
                    <a:pos x="connsiteX3129" y="connsiteY3129"/>
                  </a:cxn>
                  <a:cxn ang="0">
                    <a:pos x="connsiteX3130" y="connsiteY3130"/>
                  </a:cxn>
                  <a:cxn ang="0">
                    <a:pos x="connsiteX3131" y="connsiteY3131"/>
                  </a:cxn>
                  <a:cxn ang="0">
                    <a:pos x="connsiteX3132" y="connsiteY3132"/>
                  </a:cxn>
                  <a:cxn ang="0">
                    <a:pos x="connsiteX3133" y="connsiteY3133"/>
                  </a:cxn>
                  <a:cxn ang="0">
                    <a:pos x="connsiteX3134" y="connsiteY3134"/>
                  </a:cxn>
                  <a:cxn ang="0">
                    <a:pos x="connsiteX3135" y="connsiteY3135"/>
                  </a:cxn>
                  <a:cxn ang="0">
                    <a:pos x="connsiteX3136" y="connsiteY3136"/>
                  </a:cxn>
                  <a:cxn ang="0">
                    <a:pos x="connsiteX3137" y="connsiteY3137"/>
                  </a:cxn>
                  <a:cxn ang="0">
                    <a:pos x="connsiteX3138" y="connsiteY3138"/>
                  </a:cxn>
                  <a:cxn ang="0">
                    <a:pos x="connsiteX3139" y="connsiteY3139"/>
                  </a:cxn>
                  <a:cxn ang="0">
                    <a:pos x="connsiteX3140" y="connsiteY3140"/>
                  </a:cxn>
                  <a:cxn ang="0">
                    <a:pos x="connsiteX3141" y="connsiteY3141"/>
                  </a:cxn>
                  <a:cxn ang="0">
                    <a:pos x="connsiteX3142" y="connsiteY3142"/>
                  </a:cxn>
                  <a:cxn ang="0">
                    <a:pos x="connsiteX3143" y="connsiteY3143"/>
                  </a:cxn>
                  <a:cxn ang="0">
                    <a:pos x="connsiteX3144" y="connsiteY3144"/>
                  </a:cxn>
                  <a:cxn ang="0">
                    <a:pos x="connsiteX3145" y="connsiteY3145"/>
                  </a:cxn>
                  <a:cxn ang="0">
                    <a:pos x="connsiteX3146" y="connsiteY3146"/>
                  </a:cxn>
                  <a:cxn ang="0">
                    <a:pos x="connsiteX3147" y="connsiteY3147"/>
                  </a:cxn>
                  <a:cxn ang="0">
                    <a:pos x="connsiteX3148" y="connsiteY3148"/>
                  </a:cxn>
                  <a:cxn ang="0">
                    <a:pos x="connsiteX3149" y="connsiteY3149"/>
                  </a:cxn>
                  <a:cxn ang="0">
                    <a:pos x="connsiteX3150" y="connsiteY3150"/>
                  </a:cxn>
                  <a:cxn ang="0">
                    <a:pos x="connsiteX3151" y="connsiteY3151"/>
                  </a:cxn>
                  <a:cxn ang="0">
                    <a:pos x="connsiteX3152" y="connsiteY3152"/>
                  </a:cxn>
                  <a:cxn ang="0">
                    <a:pos x="connsiteX3153" y="connsiteY3153"/>
                  </a:cxn>
                  <a:cxn ang="0">
                    <a:pos x="connsiteX3154" y="connsiteY3154"/>
                  </a:cxn>
                  <a:cxn ang="0">
                    <a:pos x="connsiteX3155" y="connsiteY3155"/>
                  </a:cxn>
                  <a:cxn ang="0">
                    <a:pos x="connsiteX3156" y="connsiteY3156"/>
                  </a:cxn>
                  <a:cxn ang="0">
                    <a:pos x="connsiteX3157" y="connsiteY3157"/>
                  </a:cxn>
                  <a:cxn ang="0">
                    <a:pos x="connsiteX3158" y="connsiteY3158"/>
                  </a:cxn>
                  <a:cxn ang="0">
                    <a:pos x="connsiteX3159" y="connsiteY3159"/>
                  </a:cxn>
                  <a:cxn ang="0">
                    <a:pos x="connsiteX3160" y="connsiteY3160"/>
                  </a:cxn>
                  <a:cxn ang="0">
                    <a:pos x="connsiteX3161" y="connsiteY3161"/>
                  </a:cxn>
                  <a:cxn ang="0">
                    <a:pos x="connsiteX3162" y="connsiteY3162"/>
                  </a:cxn>
                  <a:cxn ang="0">
                    <a:pos x="connsiteX3163" y="connsiteY3163"/>
                  </a:cxn>
                  <a:cxn ang="0">
                    <a:pos x="connsiteX3164" y="connsiteY3164"/>
                  </a:cxn>
                  <a:cxn ang="0">
                    <a:pos x="connsiteX3165" y="connsiteY3165"/>
                  </a:cxn>
                  <a:cxn ang="0">
                    <a:pos x="connsiteX3166" y="connsiteY3166"/>
                  </a:cxn>
                  <a:cxn ang="0">
                    <a:pos x="connsiteX3167" y="connsiteY3167"/>
                  </a:cxn>
                  <a:cxn ang="0">
                    <a:pos x="connsiteX3168" y="connsiteY3168"/>
                  </a:cxn>
                  <a:cxn ang="0">
                    <a:pos x="connsiteX3169" y="connsiteY3169"/>
                  </a:cxn>
                  <a:cxn ang="0">
                    <a:pos x="connsiteX3170" y="connsiteY3170"/>
                  </a:cxn>
                  <a:cxn ang="0">
                    <a:pos x="connsiteX3171" y="connsiteY3171"/>
                  </a:cxn>
                  <a:cxn ang="0">
                    <a:pos x="connsiteX3172" y="connsiteY3172"/>
                  </a:cxn>
                  <a:cxn ang="0">
                    <a:pos x="connsiteX3173" y="connsiteY3173"/>
                  </a:cxn>
                  <a:cxn ang="0">
                    <a:pos x="connsiteX3174" y="connsiteY3174"/>
                  </a:cxn>
                  <a:cxn ang="0">
                    <a:pos x="connsiteX3175" y="connsiteY3175"/>
                  </a:cxn>
                  <a:cxn ang="0">
                    <a:pos x="connsiteX3176" y="connsiteY3176"/>
                  </a:cxn>
                  <a:cxn ang="0">
                    <a:pos x="connsiteX3177" y="connsiteY3177"/>
                  </a:cxn>
                  <a:cxn ang="0">
                    <a:pos x="connsiteX3178" y="connsiteY3178"/>
                  </a:cxn>
                  <a:cxn ang="0">
                    <a:pos x="connsiteX3179" y="connsiteY3179"/>
                  </a:cxn>
                  <a:cxn ang="0">
                    <a:pos x="connsiteX3180" y="connsiteY3180"/>
                  </a:cxn>
                  <a:cxn ang="0">
                    <a:pos x="connsiteX3181" y="connsiteY3181"/>
                  </a:cxn>
                  <a:cxn ang="0">
                    <a:pos x="connsiteX3182" y="connsiteY3182"/>
                  </a:cxn>
                  <a:cxn ang="0">
                    <a:pos x="connsiteX3183" y="connsiteY3183"/>
                  </a:cxn>
                  <a:cxn ang="0">
                    <a:pos x="connsiteX3184" y="connsiteY3184"/>
                  </a:cxn>
                  <a:cxn ang="0">
                    <a:pos x="connsiteX3185" y="connsiteY3185"/>
                  </a:cxn>
                  <a:cxn ang="0">
                    <a:pos x="connsiteX3186" y="connsiteY3186"/>
                  </a:cxn>
                  <a:cxn ang="0">
                    <a:pos x="connsiteX3187" y="connsiteY3187"/>
                  </a:cxn>
                  <a:cxn ang="0">
                    <a:pos x="connsiteX3188" y="connsiteY3188"/>
                  </a:cxn>
                  <a:cxn ang="0">
                    <a:pos x="connsiteX3189" y="connsiteY3189"/>
                  </a:cxn>
                  <a:cxn ang="0">
                    <a:pos x="connsiteX3190" y="connsiteY3190"/>
                  </a:cxn>
                  <a:cxn ang="0">
                    <a:pos x="connsiteX3191" y="connsiteY3191"/>
                  </a:cxn>
                  <a:cxn ang="0">
                    <a:pos x="connsiteX3192" y="connsiteY3192"/>
                  </a:cxn>
                  <a:cxn ang="0">
                    <a:pos x="connsiteX3193" y="connsiteY3193"/>
                  </a:cxn>
                  <a:cxn ang="0">
                    <a:pos x="connsiteX3194" y="connsiteY3194"/>
                  </a:cxn>
                  <a:cxn ang="0">
                    <a:pos x="connsiteX3195" y="connsiteY3195"/>
                  </a:cxn>
                  <a:cxn ang="0">
                    <a:pos x="connsiteX3196" y="connsiteY3196"/>
                  </a:cxn>
                  <a:cxn ang="0">
                    <a:pos x="connsiteX3197" y="connsiteY3197"/>
                  </a:cxn>
                  <a:cxn ang="0">
                    <a:pos x="connsiteX3198" y="connsiteY3198"/>
                  </a:cxn>
                  <a:cxn ang="0">
                    <a:pos x="connsiteX3199" y="connsiteY3199"/>
                  </a:cxn>
                  <a:cxn ang="0">
                    <a:pos x="connsiteX3200" y="connsiteY3200"/>
                  </a:cxn>
                  <a:cxn ang="0">
                    <a:pos x="connsiteX3201" y="connsiteY3201"/>
                  </a:cxn>
                  <a:cxn ang="0">
                    <a:pos x="connsiteX3202" y="connsiteY3202"/>
                  </a:cxn>
                  <a:cxn ang="0">
                    <a:pos x="connsiteX3203" y="connsiteY3203"/>
                  </a:cxn>
                  <a:cxn ang="0">
                    <a:pos x="connsiteX3204" y="connsiteY3204"/>
                  </a:cxn>
                  <a:cxn ang="0">
                    <a:pos x="connsiteX3205" y="connsiteY3205"/>
                  </a:cxn>
                  <a:cxn ang="0">
                    <a:pos x="connsiteX3206" y="connsiteY3206"/>
                  </a:cxn>
                  <a:cxn ang="0">
                    <a:pos x="connsiteX3207" y="connsiteY3207"/>
                  </a:cxn>
                  <a:cxn ang="0">
                    <a:pos x="connsiteX3208" y="connsiteY3208"/>
                  </a:cxn>
                  <a:cxn ang="0">
                    <a:pos x="connsiteX3209" y="connsiteY3209"/>
                  </a:cxn>
                  <a:cxn ang="0">
                    <a:pos x="connsiteX3210" y="connsiteY3210"/>
                  </a:cxn>
                  <a:cxn ang="0">
                    <a:pos x="connsiteX3211" y="connsiteY3211"/>
                  </a:cxn>
                  <a:cxn ang="0">
                    <a:pos x="connsiteX3212" y="connsiteY3212"/>
                  </a:cxn>
                  <a:cxn ang="0">
                    <a:pos x="connsiteX3213" y="connsiteY3213"/>
                  </a:cxn>
                  <a:cxn ang="0">
                    <a:pos x="connsiteX3214" y="connsiteY3214"/>
                  </a:cxn>
                  <a:cxn ang="0">
                    <a:pos x="connsiteX3215" y="connsiteY3215"/>
                  </a:cxn>
                  <a:cxn ang="0">
                    <a:pos x="connsiteX3216" y="connsiteY3216"/>
                  </a:cxn>
                  <a:cxn ang="0">
                    <a:pos x="connsiteX3217" y="connsiteY3217"/>
                  </a:cxn>
                  <a:cxn ang="0">
                    <a:pos x="connsiteX3218" y="connsiteY3218"/>
                  </a:cxn>
                  <a:cxn ang="0">
                    <a:pos x="connsiteX3219" y="connsiteY3219"/>
                  </a:cxn>
                  <a:cxn ang="0">
                    <a:pos x="connsiteX3220" y="connsiteY3220"/>
                  </a:cxn>
                  <a:cxn ang="0">
                    <a:pos x="connsiteX3221" y="connsiteY3221"/>
                  </a:cxn>
                  <a:cxn ang="0">
                    <a:pos x="connsiteX3222" y="connsiteY3222"/>
                  </a:cxn>
                  <a:cxn ang="0">
                    <a:pos x="connsiteX3223" y="connsiteY3223"/>
                  </a:cxn>
                  <a:cxn ang="0">
                    <a:pos x="connsiteX3224" y="connsiteY3224"/>
                  </a:cxn>
                  <a:cxn ang="0">
                    <a:pos x="connsiteX3225" y="connsiteY3225"/>
                  </a:cxn>
                  <a:cxn ang="0">
                    <a:pos x="connsiteX3226" y="connsiteY3226"/>
                  </a:cxn>
                  <a:cxn ang="0">
                    <a:pos x="connsiteX3227" y="connsiteY3227"/>
                  </a:cxn>
                  <a:cxn ang="0">
                    <a:pos x="connsiteX3228" y="connsiteY3228"/>
                  </a:cxn>
                  <a:cxn ang="0">
                    <a:pos x="connsiteX3229" y="connsiteY3229"/>
                  </a:cxn>
                  <a:cxn ang="0">
                    <a:pos x="connsiteX3230" y="connsiteY3230"/>
                  </a:cxn>
                  <a:cxn ang="0">
                    <a:pos x="connsiteX3231" y="connsiteY3231"/>
                  </a:cxn>
                  <a:cxn ang="0">
                    <a:pos x="connsiteX3232" y="connsiteY3232"/>
                  </a:cxn>
                  <a:cxn ang="0">
                    <a:pos x="connsiteX3233" y="connsiteY3233"/>
                  </a:cxn>
                  <a:cxn ang="0">
                    <a:pos x="connsiteX3234" y="connsiteY3234"/>
                  </a:cxn>
                  <a:cxn ang="0">
                    <a:pos x="connsiteX3235" y="connsiteY3235"/>
                  </a:cxn>
                  <a:cxn ang="0">
                    <a:pos x="connsiteX3236" y="connsiteY3236"/>
                  </a:cxn>
                  <a:cxn ang="0">
                    <a:pos x="connsiteX3237" y="connsiteY3237"/>
                  </a:cxn>
                  <a:cxn ang="0">
                    <a:pos x="connsiteX3238" y="connsiteY3238"/>
                  </a:cxn>
                  <a:cxn ang="0">
                    <a:pos x="connsiteX3239" y="connsiteY3239"/>
                  </a:cxn>
                  <a:cxn ang="0">
                    <a:pos x="connsiteX3240" y="connsiteY3240"/>
                  </a:cxn>
                  <a:cxn ang="0">
                    <a:pos x="connsiteX3241" y="connsiteY3241"/>
                  </a:cxn>
                  <a:cxn ang="0">
                    <a:pos x="connsiteX3242" y="connsiteY3242"/>
                  </a:cxn>
                  <a:cxn ang="0">
                    <a:pos x="connsiteX3243" y="connsiteY3243"/>
                  </a:cxn>
                  <a:cxn ang="0">
                    <a:pos x="connsiteX3244" y="connsiteY3244"/>
                  </a:cxn>
                  <a:cxn ang="0">
                    <a:pos x="connsiteX3245" y="connsiteY3245"/>
                  </a:cxn>
                  <a:cxn ang="0">
                    <a:pos x="connsiteX3246" y="connsiteY3246"/>
                  </a:cxn>
                  <a:cxn ang="0">
                    <a:pos x="connsiteX3247" y="connsiteY3247"/>
                  </a:cxn>
                  <a:cxn ang="0">
                    <a:pos x="connsiteX3248" y="connsiteY3248"/>
                  </a:cxn>
                  <a:cxn ang="0">
                    <a:pos x="connsiteX3249" y="connsiteY3249"/>
                  </a:cxn>
                  <a:cxn ang="0">
                    <a:pos x="connsiteX3250" y="connsiteY3250"/>
                  </a:cxn>
                  <a:cxn ang="0">
                    <a:pos x="connsiteX3251" y="connsiteY3251"/>
                  </a:cxn>
                  <a:cxn ang="0">
                    <a:pos x="connsiteX3252" y="connsiteY3252"/>
                  </a:cxn>
                  <a:cxn ang="0">
                    <a:pos x="connsiteX3253" y="connsiteY3253"/>
                  </a:cxn>
                  <a:cxn ang="0">
                    <a:pos x="connsiteX3254" y="connsiteY3254"/>
                  </a:cxn>
                  <a:cxn ang="0">
                    <a:pos x="connsiteX3255" y="connsiteY3255"/>
                  </a:cxn>
                  <a:cxn ang="0">
                    <a:pos x="connsiteX3256" y="connsiteY3256"/>
                  </a:cxn>
                  <a:cxn ang="0">
                    <a:pos x="connsiteX3257" y="connsiteY3257"/>
                  </a:cxn>
                  <a:cxn ang="0">
                    <a:pos x="connsiteX3258" y="connsiteY3258"/>
                  </a:cxn>
                  <a:cxn ang="0">
                    <a:pos x="connsiteX3259" y="connsiteY3259"/>
                  </a:cxn>
                  <a:cxn ang="0">
                    <a:pos x="connsiteX3260" y="connsiteY3260"/>
                  </a:cxn>
                  <a:cxn ang="0">
                    <a:pos x="connsiteX3261" y="connsiteY3261"/>
                  </a:cxn>
                  <a:cxn ang="0">
                    <a:pos x="connsiteX3262" y="connsiteY3262"/>
                  </a:cxn>
                  <a:cxn ang="0">
                    <a:pos x="connsiteX3263" y="connsiteY3263"/>
                  </a:cxn>
                  <a:cxn ang="0">
                    <a:pos x="connsiteX3264" y="connsiteY3264"/>
                  </a:cxn>
                  <a:cxn ang="0">
                    <a:pos x="connsiteX3265" y="connsiteY3265"/>
                  </a:cxn>
                  <a:cxn ang="0">
                    <a:pos x="connsiteX3266" y="connsiteY3266"/>
                  </a:cxn>
                  <a:cxn ang="0">
                    <a:pos x="connsiteX3267" y="connsiteY3267"/>
                  </a:cxn>
                  <a:cxn ang="0">
                    <a:pos x="connsiteX3268" y="connsiteY3268"/>
                  </a:cxn>
                  <a:cxn ang="0">
                    <a:pos x="connsiteX3269" y="connsiteY3269"/>
                  </a:cxn>
                  <a:cxn ang="0">
                    <a:pos x="connsiteX3270" y="connsiteY3270"/>
                  </a:cxn>
                  <a:cxn ang="0">
                    <a:pos x="connsiteX3271" y="connsiteY3271"/>
                  </a:cxn>
                  <a:cxn ang="0">
                    <a:pos x="connsiteX3272" y="connsiteY3272"/>
                  </a:cxn>
                  <a:cxn ang="0">
                    <a:pos x="connsiteX3273" y="connsiteY3273"/>
                  </a:cxn>
                  <a:cxn ang="0">
                    <a:pos x="connsiteX3274" y="connsiteY3274"/>
                  </a:cxn>
                  <a:cxn ang="0">
                    <a:pos x="connsiteX3275" y="connsiteY3275"/>
                  </a:cxn>
                  <a:cxn ang="0">
                    <a:pos x="connsiteX3276" y="connsiteY3276"/>
                  </a:cxn>
                  <a:cxn ang="0">
                    <a:pos x="connsiteX3277" y="connsiteY3277"/>
                  </a:cxn>
                  <a:cxn ang="0">
                    <a:pos x="connsiteX3278" y="connsiteY3278"/>
                  </a:cxn>
                  <a:cxn ang="0">
                    <a:pos x="connsiteX3279" y="connsiteY3279"/>
                  </a:cxn>
                  <a:cxn ang="0">
                    <a:pos x="connsiteX3280" y="connsiteY3280"/>
                  </a:cxn>
                  <a:cxn ang="0">
                    <a:pos x="connsiteX3281" y="connsiteY3281"/>
                  </a:cxn>
                  <a:cxn ang="0">
                    <a:pos x="connsiteX3282" y="connsiteY3282"/>
                  </a:cxn>
                  <a:cxn ang="0">
                    <a:pos x="connsiteX3283" y="connsiteY3283"/>
                  </a:cxn>
                  <a:cxn ang="0">
                    <a:pos x="connsiteX3284" y="connsiteY3284"/>
                  </a:cxn>
                  <a:cxn ang="0">
                    <a:pos x="connsiteX3285" y="connsiteY3285"/>
                  </a:cxn>
                  <a:cxn ang="0">
                    <a:pos x="connsiteX3286" y="connsiteY3286"/>
                  </a:cxn>
                  <a:cxn ang="0">
                    <a:pos x="connsiteX3287" y="connsiteY3287"/>
                  </a:cxn>
                  <a:cxn ang="0">
                    <a:pos x="connsiteX3288" y="connsiteY3288"/>
                  </a:cxn>
                  <a:cxn ang="0">
                    <a:pos x="connsiteX3289" y="connsiteY3289"/>
                  </a:cxn>
                  <a:cxn ang="0">
                    <a:pos x="connsiteX3290" y="connsiteY3290"/>
                  </a:cxn>
                  <a:cxn ang="0">
                    <a:pos x="connsiteX3291" y="connsiteY3291"/>
                  </a:cxn>
                  <a:cxn ang="0">
                    <a:pos x="connsiteX3292" y="connsiteY3292"/>
                  </a:cxn>
                  <a:cxn ang="0">
                    <a:pos x="connsiteX3293" y="connsiteY3293"/>
                  </a:cxn>
                  <a:cxn ang="0">
                    <a:pos x="connsiteX3294" y="connsiteY3294"/>
                  </a:cxn>
                  <a:cxn ang="0">
                    <a:pos x="connsiteX3295" y="connsiteY3295"/>
                  </a:cxn>
                  <a:cxn ang="0">
                    <a:pos x="connsiteX3296" y="connsiteY3296"/>
                  </a:cxn>
                  <a:cxn ang="0">
                    <a:pos x="connsiteX3297" y="connsiteY3297"/>
                  </a:cxn>
                  <a:cxn ang="0">
                    <a:pos x="connsiteX3298" y="connsiteY3298"/>
                  </a:cxn>
                  <a:cxn ang="0">
                    <a:pos x="connsiteX3299" y="connsiteY3299"/>
                  </a:cxn>
                  <a:cxn ang="0">
                    <a:pos x="connsiteX3300" y="connsiteY3300"/>
                  </a:cxn>
                  <a:cxn ang="0">
                    <a:pos x="connsiteX3301" y="connsiteY3301"/>
                  </a:cxn>
                  <a:cxn ang="0">
                    <a:pos x="connsiteX3302" y="connsiteY3302"/>
                  </a:cxn>
                  <a:cxn ang="0">
                    <a:pos x="connsiteX3303" y="connsiteY3303"/>
                  </a:cxn>
                  <a:cxn ang="0">
                    <a:pos x="connsiteX3304" y="connsiteY3304"/>
                  </a:cxn>
                  <a:cxn ang="0">
                    <a:pos x="connsiteX3305" y="connsiteY3305"/>
                  </a:cxn>
                  <a:cxn ang="0">
                    <a:pos x="connsiteX3306" y="connsiteY3306"/>
                  </a:cxn>
                  <a:cxn ang="0">
                    <a:pos x="connsiteX3307" y="connsiteY3307"/>
                  </a:cxn>
                  <a:cxn ang="0">
                    <a:pos x="connsiteX3308" y="connsiteY3308"/>
                  </a:cxn>
                  <a:cxn ang="0">
                    <a:pos x="connsiteX3309" y="connsiteY3309"/>
                  </a:cxn>
                  <a:cxn ang="0">
                    <a:pos x="connsiteX3310" y="connsiteY3310"/>
                  </a:cxn>
                  <a:cxn ang="0">
                    <a:pos x="connsiteX3311" y="connsiteY3311"/>
                  </a:cxn>
                  <a:cxn ang="0">
                    <a:pos x="connsiteX3312" y="connsiteY3312"/>
                  </a:cxn>
                  <a:cxn ang="0">
                    <a:pos x="connsiteX3313" y="connsiteY3313"/>
                  </a:cxn>
                  <a:cxn ang="0">
                    <a:pos x="connsiteX3314" y="connsiteY3314"/>
                  </a:cxn>
                  <a:cxn ang="0">
                    <a:pos x="connsiteX3315" y="connsiteY3315"/>
                  </a:cxn>
                  <a:cxn ang="0">
                    <a:pos x="connsiteX3316" y="connsiteY3316"/>
                  </a:cxn>
                  <a:cxn ang="0">
                    <a:pos x="connsiteX3317" y="connsiteY3317"/>
                  </a:cxn>
                  <a:cxn ang="0">
                    <a:pos x="connsiteX3318" y="connsiteY3318"/>
                  </a:cxn>
                  <a:cxn ang="0">
                    <a:pos x="connsiteX3319" y="connsiteY3319"/>
                  </a:cxn>
                  <a:cxn ang="0">
                    <a:pos x="connsiteX3320" y="connsiteY3320"/>
                  </a:cxn>
                  <a:cxn ang="0">
                    <a:pos x="connsiteX3321" y="connsiteY3321"/>
                  </a:cxn>
                  <a:cxn ang="0">
                    <a:pos x="connsiteX3322" y="connsiteY3322"/>
                  </a:cxn>
                  <a:cxn ang="0">
                    <a:pos x="connsiteX3323" y="connsiteY3323"/>
                  </a:cxn>
                  <a:cxn ang="0">
                    <a:pos x="connsiteX3324" y="connsiteY3324"/>
                  </a:cxn>
                  <a:cxn ang="0">
                    <a:pos x="connsiteX3325" y="connsiteY3325"/>
                  </a:cxn>
                  <a:cxn ang="0">
                    <a:pos x="connsiteX3326" y="connsiteY3326"/>
                  </a:cxn>
                  <a:cxn ang="0">
                    <a:pos x="connsiteX3327" y="connsiteY3327"/>
                  </a:cxn>
                  <a:cxn ang="0">
                    <a:pos x="connsiteX3328" y="connsiteY3328"/>
                  </a:cxn>
                  <a:cxn ang="0">
                    <a:pos x="connsiteX3329" y="connsiteY3329"/>
                  </a:cxn>
                  <a:cxn ang="0">
                    <a:pos x="connsiteX3330" y="connsiteY3330"/>
                  </a:cxn>
                  <a:cxn ang="0">
                    <a:pos x="connsiteX3331" y="connsiteY3331"/>
                  </a:cxn>
                  <a:cxn ang="0">
                    <a:pos x="connsiteX3332" y="connsiteY3332"/>
                  </a:cxn>
                  <a:cxn ang="0">
                    <a:pos x="connsiteX3333" y="connsiteY3333"/>
                  </a:cxn>
                  <a:cxn ang="0">
                    <a:pos x="connsiteX3334" y="connsiteY3334"/>
                  </a:cxn>
                  <a:cxn ang="0">
                    <a:pos x="connsiteX3335" y="connsiteY3335"/>
                  </a:cxn>
                  <a:cxn ang="0">
                    <a:pos x="connsiteX3336" y="connsiteY3336"/>
                  </a:cxn>
                  <a:cxn ang="0">
                    <a:pos x="connsiteX3337" y="connsiteY3337"/>
                  </a:cxn>
                  <a:cxn ang="0">
                    <a:pos x="connsiteX3338" y="connsiteY3338"/>
                  </a:cxn>
                  <a:cxn ang="0">
                    <a:pos x="connsiteX3339" y="connsiteY3339"/>
                  </a:cxn>
                  <a:cxn ang="0">
                    <a:pos x="connsiteX3340" y="connsiteY3340"/>
                  </a:cxn>
                  <a:cxn ang="0">
                    <a:pos x="connsiteX3341" y="connsiteY3341"/>
                  </a:cxn>
                  <a:cxn ang="0">
                    <a:pos x="connsiteX3342" y="connsiteY3342"/>
                  </a:cxn>
                  <a:cxn ang="0">
                    <a:pos x="connsiteX3343" y="connsiteY3343"/>
                  </a:cxn>
                  <a:cxn ang="0">
                    <a:pos x="connsiteX3344" y="connsiteY3344"/>
                  </a:cxn>
                  <a:cxn ang="0">
                    <a:pos x="connsiteX3345" y="connsiteY3345"/>
                  </a:cxn>
                  <a:cxn ang="0">
                    <a:pos x="connsiteX3346" y="connsiteY3346"/>
                  </a:cxn>
                  <a:cxn ang="0">
                    <a:pos x="connsiteX3347" y="connsiteY3347"/>
                  </a:cxn>
                  <a:cxn ang="0">
                    <a:pos x="connsiteX3348" y="connsiteY3348"/>
                  </a:cxn>
                  <a:cxn ang="0">
                    <a:pos x="connsiteX3349" y="connsiteY3349"/>
                  </a:cxn>
                  <a:cxn ang="0">
                    <a:pos x="connsiteX3350" y="connsiteY3350"/>
                  </a:cxn>
                  <a:cxn ang="0">
                    <a:pos x="connsiteX3351" y="connsiteY3351"/>
                  </a:cxn>
                  <a:cxn ang="0">
                    <a:pos x="connsiteX3352" y="connsiteY3352"/>
                  </a:cxn>
                  <a:cxn ang="0">
                    <a:pos x="connsiteX3353" y="connsiteY3353"/>
                  </a:cxn>
                  <a:cxn ang="0">
                    <a:pos x="connsiteX3354" y="connsiteY3354"/>
                  </a:cxn>
                  <a:cxn ang="0">
                    <a:pos x="connsiteX3355" y="connsiteY3355"/>
                  </a:cxn>
                  <a:cxn ang="0">
                    <a:pos x="connsiteX3356" y="connsiteY3356"/>
                  </a:cxn>
                  <a:cxn ang="0">
                    <a:pos x="connsiteX3357" y="connsiteY3357"/>
                  </a:cxn>
                  <a:cxn ang="0">
                    <a:pos x="connsiteX3358" y="connsiteY3358"/>
                  </a:cxn>
                  <a:cxn ang="0">
                    <a:pos x="connsiteX3359" y="connsiteY3359"/>
                  </a:cxn>
                  <a:cxn ang="0">
                    <a:pos x="connsiteX3360" y="connsiteY3360"/>
                  </a:cxn>
                  <a:cxn ang="0">
                    <a:pos x="connsiteX3361" y="connsiteY3361"/>
                  </a:cxn>
                  <a:cxn ang="0">
                    <a:pos x="connsiteX3362" y="connsiteY3362"/>
                  </a:cxn>
                  <a:cxn ang="0">
                    <a:pos x="connsiteX3363" y="connsiteY3363"/>
                  </a:cxn>
                  <a:cxn ang="0">
                    <a:pos x="connsiteX3364" y="connsiteY3364"/>
                  </a:cxn>
                  <a:cxn ang="0">
                    <a:pos x="connsiteX3365" y="connsiteY3365"/>
                  </a:cxn>
                  <a:cxn ang="0">
                    <a:pos x="connsiteX3366" y="connsiteY3366"/>
                  </a:cxn>
                  <a:cxn ang="0">
                    <a:pos x="connsiteX3367" y="connsiteY3367"/>
                  </a:cxn>
                  <a:cxn ang="0">
                    <a:pos x="connsiteX3368" y="connsiteY3368"/>
                  </a:cxn>
                  <a:cxn ang="0">
                    <a:pos x="connsiteX3369" y="connsiteY3369"/>
                  </a:cxn>
                  <a:cxn ang="0">
                    <a:pos x="connsiteX3370" y="connsiteY3370"/>
                  </a:cxn>
                  <a:cxn ang="0">
                    <a:pos x="connsiteX3371" y="connsiteY3371"/>
                  </a:cxn>
                  <a:cxn ang="0">
                    <a:pos x="connsiteX3372" y="connsiteY3372"/>
                  </a:cxn>
                  <a:cxn ang="0">
                    <a:pos x="connsiteX3373" y="connsiteY3373"/>
                  </a:cxn>
                  <a:cxn ang="0">
                    <a:pos x="connsiteX3374" y="connsiteY3374"/>
                  </a:cxn>
                  <a:cxn ang="0">
                    <a:pos x="connsiteX3375" y="connsiteY3375"/>
                  </a:cxn>
                  <a:cxn ang="0">
                    <a:pos x="connsiteX3376" y="connsiteY3376"/>
                  </a:cxn>
                  <a:cxn ang="0">
                    <a:pos x="connsiteX3377" y="connsiteY3377"/>
                  </a:cxn>
                  <a:cxn ang="0">
                    <a:pos x="connsiteX3378" y="connsiteY3378"/>
                  </a:cxn>
                  <a:cxn ang="0">
                    <a:pos x="connsiteX3379" y="connsiteY3379"/>
                  </a:cxn>
                  <a:cxn ang="0">
                    <a:pos x="connsiteX3380" y="connsiteY3380"/>
                  </a:cxn>
                  <a:cxn ang="0">
                    <a:pos x="connsiteX3381" y="connsiteY3381"/>
                  </a:cxn>
                  <a:cxn ang="0">
                    <a:pos x="connsiteX3382" y="connsiteY3382"/>
                  </a:cxn>
                  <a:cxn ang="0">
                    <a:pos x="connsiteX3383" y="connsiteY3383"/>
                  </a:cxn>
                  <a:cxn ang="0">
                    <a:pos x="connsiteX3384" y="connsiteY3384"/>
                  </a:cxn>
                  <a:cxn ang="0">
                    <a:pos x="connsiteX3385" y="connsiteY3385"/>
                  </a:cxn>
                  <a:cxn ang="0">
                    <a:pos x="connsiteX3386" y="connsiteY3386"/>
                  </a:cxn>
                  <a:cxn ang="0">
                    <a:pos x="connsiteX3387" y="connsiteY3387"/>
                  </a:cxn>
                  <a:cxn ang="0">
                    <a:pos x="connsiteX3388" y="connsiteY3388"/>
                  </a:cxn>
                  <a:cxn ang="0">
                    <a:pos x="connsiteX3389" y="connsiteY3389"/>
                  </a:cxn>
                  <a:cxn ang="0">
                    <a:pos x="connsiteX3390" y="connsiteY3390"/>
                  </a:cxn>
                  <a:cxn ang="0">
                    <a:pos x="connsiteX3391" y="connsiteY3391"/>
                  </a:cxn>
                  <a:cxn ang="0">
                    <a:pos x="connsiteX3392" y="connsiteY3392"/>
                  </a:cxn>
                  <a:cxn ang="0">
                    <a:pos x="connsiteX3393" y="connsiteY3393"/>
                  </a:cxn>
                  <a:cxn ang="0">
                    <a:pos x="connsiteX3394" y="connsiteY3394"/>
                  </a:cxn>
                  <a:cxn ang="0">
                    <a:pos x="connsiteX3395" y="connsiteY3395"/>
                  </a:cxn>
                  <a:cxn ang="0">
                    <a:pos x="connsiteX3396" y="connsiteY3396"/>
                  </a:cxn>
                  <a:cxn ang="0">
                    <a:pos x="connsiteX3397" y="connsiteY3397"/>
                  </a:cxn>
                  <a:cxn ang="0">
                    <a:pos x="connsiteX3398" y="connsiteY3398"/>
                  </a:cxn>
                  <a:cxn ang="0">
                    <a:pos x="connsiteX3399" y="connsiteY3399"/>
                  </a:cxn>
                  <a:cxn ang="0">
                    <a:pos x="connsiteX3400" y="connsiteY3400"/>
                  </a:cxn>
                  <a:cxn ang="0">
                    <a:pos x="connsiteX3401" y="connsiteY3401"/>
                  </a:cxn>
                  <a:cxn ang="0">
                    <a:pos x="connsiteX3402" y="connsiteY3402"/>
                  </a:cxn>
                  <a:cxn ang="0">
                    <a:pos x="connsiteX3403" y="connsiteY3403"/>
                  </a:cxn>
                  <a:cxn ang="0">
                    <a:pos x="connsiteX3404" y="connsiteY3404"/>
                  </a:cxn>
                  <a:cxn ang="0">
                    <a:pos x="connsiteX3405" y="connsiteY3405"/>
                  </a:cxn>
                  <a:cxn ang="0">
                    <a:pos x="connsiteX3406" y="connsiteY3406"/>
                  </a:cxn>
                  <a:cxn ang="0">
                    <a:pos x="connsiteX3407" y="connsiteY3407"/>
                  </a:cxn>
                  <a:cxn ang="0">
                    <a:pos x="connsiteX3408" y="connsiteY3408"/>
                  </a:cxn>
                  <a:cxn ang="0">
                    <a:pos x="connsiteX3409" y="connsiteY3409"/>
                  </a:cxn>
                  <a:cxn ang="0">
                    <a:pos x="connsiteX3410" y="connsiteY3410"/>
                  </a:cxn>
                  <a:cxn ang="0">
                    <a:pos x="connsiteX3411" y="connsiteY3411"/>
                  </a:cxn>
                  <a:cxn ang="0">
                    <a:pos x="connsiteX3412" y="connsiteY3412"/>
                  </a:cxn>
                  <a:cxn ang="0">
                    <a:pos x="connsiteX3413" y="connsiteY3413"/>
                  </a:cxn>
                  <a:cxn ang="0">
                    <a:pos x="connsiteX3414" y="connsiteY3414"/>
                  </a:cxn>
                  <a:cxn ang="0">
                    <a:pos x="connsiteX3415" y="connsiteY3415"/>
                  </a:cxn>
                  <a:cxn ang="0">
                    <a:pos x="connsiteX3416" y="connsiteY3416"/>
                  </a:cxn>
                  <a:cxn ang="0">
                    <a:pos x="connsiteX3417" y="connsiteY3417"/>
                  </a:cxn>
                  <a:cxn ang="0">
                    <a:pos x="connsiteX3418" y="connsiteY3418"/>
                  </a:cxn>
                  <a:cxn ang="0">
                    <a:pos x="connsiteX3419" y="connsiteY3419"/>
                  </a:cxn>
                  <a:cxn ang="0">
                    <a:pos x="connsiteX3420" y="connsiteY3420"/>
                  </a:cxn>
                  <a:cxn ang="0">
                    <a:pos x="connsiteX3421" y="connsiteY3421"/>
                  </a:cxn>
                  <a:cxn ang="0">
                    <a:pos x="connsiteX3422" y="connsiteY3422"/>
                  </a:cxn>
                  <a:cxn ang="0">
                    <a:pos x="connsiteX3423" y="connsiteY3423"/>
                  </a:cxn>
                  <a:cxn ang="0">
                    <a:pos x="connsiteX3424" y="connsiteY3424"/>
                  </a:cxn>
                  <a:cxn ang="0">
                    <a:pos x="connsiteX3425" y="connsiteY3425"/>
                  </a:cxn>
                  <a:cxn ang="0">
                    <a:pos x="connsiteX3426" y="connsiteY3426"/>
                  </a:cxn>
                  <a:cxn ang="0">
                    <a:pos x="connsiteX3427" y="connsiteY3427"/>
                  </a:cxn>
                  <a:cxn ang="0">
                    <a:pos x="connsiteX3428" y="connsiteY3428"/>
                  </a:cxn>
                  <a:cxn ang="0">
                    <a:pos x="connsiteX3429" y="connsiteY3429"/>
                  </a:cxn>
                  <a:cxn ang="0">
                    <a:pos x="connsiteX3430" y="connsiteY3430"/>
                  </a:cxn>
                  <a:cxn ang="0">
                    <a:pos x="connsiteX3431" y="connsiteY3431"/>
                  </a:cxn>
                  <a:cxn ang="0">
                    <a:pos x="connsiteX3432" y="connsiteY3432"/>
                  </a:cxn>
                  <a:cxn ang="0">
                    <a:pos x="connsiteX3433" y="connsiteY3433"/>
                  </a:cxn>
                  <a:cxn ang="0">
                    <a:pos x="connsiteX3434" y="connsiteY3434"/>
                  </a:cxn>
                  <a:cxn ang="0">
                    <a:pos x="connsiteX3435" y="connsiteY3435"/>
                  </a:cxn>
                  <a:cxn ang="0">
                    <a:pos x="connsiteX3436" y="connsiteY3436"/>
                  </a:cxn>
                  <a:cxn ang="0">
                    <a:pos x="connsiteX3437" y="connsiteY3437"/>
                  </a:cxn>
                  <a:cxn ang="0">
                    <a:pos x="connsiteX3438" y="connsiteY3438"/>
                  </a:cxn>
                  <a:cxn ang="0">
                    <a:pos x="connsiteX3439" y="connsiteY3439"/>
                  </a:cxn>
                  <a:cxn ang="0">
                    <a:pos x="connsiteX3440" y="connsiteY3440"/>
                  </a:cxn>
                  <a:cxn ang="0">
                    <a:pos x="connsiteX3441" y="connsiteY3441"/>
                  </a:cxn>
                  <a:cxn ang="0">
                    <a:pos x="connsiteX3442" y="connsiteY3442"/>
                  </a:cxn>
                  <a:cxn ang="0">
                    <a:pos x="connsiteX3443" y="connsiteY3443"/>
                  </a:cxn>
                  <a:cxn ang="0">
                    <a:pos x="connsiteX3444" y="connsiteY3444"/>
                  </a:cxn>
                  <a:cxn ang="0">
                    <a:pos x="connsiteX3445" y="connsiteY3445"/>
                  </a:cxn>
                  <a:cxn ang="0">
                    <a:pos x="connsiteX3446" y="connsiteY3446"/>
                  </a:cxn>
                  <a:cxn ang="0">
                    <a:pos x="connsiteX3447" y="connsiteY3447"/>
                  </a:cxn>
                  <a:cxn ang="0">
                    <a:pos x="connsiteX3448" y="connsiteY3448"/>
                  </a:cxn>
                  <a:cxn ang="0">
                    <a:pos x="connsiteX3449" y="connsiteY3449"/>
                  </a:cxn>
                  <a:cxn ang="0">
                    <a:pos x="connsiteX3450" y="connsiteY3450"/>
                  </a:cxn>
                  <a:cxn ang="0">
                    <a:pos x="connsiteX3451" y="connsiteY3451"/>
                  </a:cxn>
                  <a:cxn ang="0">
                    <a:pos x="connsiteX3452" y="connsiteY3452"/>
                  </a:cxn>
                  <a:cxn ang="0">
                    <a:pos x="connsiteX3453" y="connsiteY3453"/>
                  </a:cxn>
                  <a:cxn ang="0">
                    <a:pos x="connsiteX3454" y="connsiteY3454"/>
                  </a:cxn>
                  <a:cxn ang="0">
                    <a:pos x="connsiteX3455" y="connsiteY3455"/>
                  </a:cxn>
                  <a:cxn ang="0">
                    <a:pos x="connsiteX3456" y="connsiteY3456"/>
                  </a:cxn>
                  <a:cxn ang="0">
                    <a:pos x="connsiteX3457" y="connsiteY3457"/>
                  </a:cxn>
                  <a:cxn ang="0">
                    <a:pos x="connsiteX3458" y="connsiteY3458"/>
                  </a:cxn>
                  <a:cxn ang="0">
                    <a:pos x="connsiteX3459" y="connsiteY3459"/>
                  </a:cxn>
                  <a:cxn ang="0">
                    <a:pos x="connsiteX3460" y="connsiteY3460"/>
                  </a:cxn>
                  <a:cxn ang="0">
                    <a:pos x="connsiteX3461" y="connsiteY3461"/>
                  </a:cxn>
                  <a:cxn ang="0">
                    <a:pos x="connsiteX3462" y="connsiteY3462"/>
                  </a:cxn>
                  <a:cxn ang="0">
                    <a:pos x="connsiteX3463" y="connsiteY3463"/>
                  </a:cxn>
                  <a:cxn ang="0">
                    <a:pos x="connsiteX3464" y="connsiteY3464"/>
                  </a:cxn>
                  <a:cxn ang="0">
                    <a:pos x="connsiteX3465" y="connsiteY3465"/>
                  </a:cxn>
                  <a:cxn ang="0">
                    <a:pos x="connsiteX3466" y="connsiteY3466"/>
                  </a:cxn>
                  <a:cxn ang="0">
                    <a:pos x="connsiteX3467" y="connsiteY3467"/>
                  </a:cxn>
                  <a:cxn ang="0">
                    <a:pos x="connsiteX3468" y="connsiteY3468"/>
                  </a:cxn>
                  <a:cxn ang="0">
                    <a:pos x="connsiteX3469" y="connsiteY3469"/>
                  </a:cxn>
                  <a:cxn ang="0">
                    <a:pos x="connsiteX3470" y="connsiteY3470"/>
                  </a:cxn>
                  <a:cxn ang="0">
                    <a:pos x="connsiteX3471" y="connsiteY3471"/>
                  </a:cxn>
                  <a:cxn ang="0">
                    <a:pos x="connsiteX3472" y="connsiteY3472"/>
                  </a:cxn>
                  <a:cxn ang="0">
                    <a:pos x="connsiteX3473" y="connsiteY3473"/>
                  </a:cxn>
                  <a:cxn ang="0">
                    <a:pos x="connsiteX3474" y="connsiteY3474"/>
                  </a:cxn>
                  <a:cxn ang="0">
                    <a:pos x="connsiteX3475" y="connsiteY3475"/>
                  </a:cxn>
                  <a:cxn ang="0">
                    <a:pos x="connsiteX3476" y="connsiteY3476"/>
                  </a:cxn>
                  <a:cxn ang="0">
                    <a:pos x="connsiteX3477" y="connsiteY3477"/>
                  </a:cxn>
                  <a:cxn ang="0">
                    <a:pos x="connsiteX3478" y="connsiteY3478"/>
                  </a:cxn>
                  <a:cxn ang="0">
                    <a:pos x="connsiteX3479" y="connsiteY3479"/>
                  </a:cxn>
                  <a:cxn ang="0">
                    <a:pos x="connsiteX3480" y="connsiteY3480"/>
                  </a:cxn>
                  <a:cxn ang="0">
                    <a:pos x="connsiteX3481" y="connsiteY3481"/>
                  </a:cxn>
                  <a:cxn ang="0">
                    <a:pos x="connsiteX3482" y="connsiteY3482"/>
                  </a:cxn>
                  <a:cxn ang="0">
                    <a:pos x="connsiteX3483" y="connsiteY3483"/>
                  </a:cxn>
                  <a:cxn ang="0">
                    <a:pos x="connsiteX3484" y="connsiteY3484"/>
                  </a:cxn>
                  <a:cxn ang="0">
                    <a:pos x="connsiteX3485" y="connsiteY3485"/>
                  </a:cxn>
                  <a:cxn ang="0">
                    <a:pos x="connsiteX3486" y="connsiteY3486"/>
                  </a:cxn>
                  <a:cxn ang="0">
                    <a:pos x="connsiteX3487" y="connsiteY3487"/>
                  </a:cxn>
                  <a:cxn ang="0">
                    <a:pos x="connsiteX3488" y="connsiteY3488"/>
                  </a:cxn>
                  <a:cxn ang="0">
                    <a:pos x="connsiteX3489" y="connsiteY3489"/>
                  </a:cxn>
                  <a:cxn ang="0">
                    <a:pos x="connsiteX3490" y="connsiteY3490"/>
                  </a:cxn>
                  <a:cxn ang="0">
                    <a:pos x="connsiteX3491" y="connsiteY3491"/>
                  </a:cxn>
                  <a:cxn ang="0">
                    <a:pos x="connsiteX3492" y="connsiteY3492"/>
                  </a:cxn>
                  <a:cxn ang="0">
                    <a:pos x="connsiteX3493" y="connsiteY3493"/>
                  </a:cxn>
                  <a:cxn ang="0">
                    <a:pos x="connsiteX3494" y="connsiteY3494"/>
                  </a:cxn>
                  <a:cxn ang="0">
                    <a:pos x="connsiteX3495" y="connsiteY3495"/>
                  </a:cxn>
                  <a:cxn ang="0">
                    <a:pos x="connsiteX3496" y="connsiteY3496"/>
                  </a:cxn>
                  <a:cxn ang="0">
                    <a:pos x="connsiteX3497" y="connsiteY3497"/>
                  </a:cxn>
                  <a:cxn ang="0">
                    <a:pos x="connsiteX3498" y="connsiteY3498"/>
                  </a:cxn>
                  <a:cxn ang="0">
                    <a:pos x="connsiteX3499" y="connsiteY3499"/>
                  </a:cxn>
                  <a:cxn ang="0">
                    <a:pos x="connsiteX3500" y="connsiteY3500"/>
                  </a:cxn>
                  <a:cxn ang="0">
                    <a:pos x="connsiteX3501" y="connsiteY3501"/>
                  </a:cxn>
                  <a:cxn ang="0">
                    <a:pos x="connsiteX3502" y="connsiteY3502"/>
                  </a:cxn>
                  <a:cxn ang="0">
                    <a:pos x="connsiteX3503" y="connsiteY3503"/>
                  </a:cxn>
                  <a:cxn ang="0">
                    <a:pos x="connsiteX3504" y="connsiteY3504"/>
                  </a:cxn>
                  <a:cxn ang="0">
                    <a:pos x="connsiteX3505" y="connsiteY3505"/>
                  </a:cxn>
                  <a:cxn ang="0">
                    <a:pos x="connsiteX3506" y="connsiteY3506"/>
                  </a:cxn>
                  <a:cxn ang="0">
                    <a:pos x="connsiteX3507" y="connsiteY3507"/>
                  </a:cxn>
                  <a:cxn ang="0">
                    <a:pos x="connsiteX3508" y="connsiteY3508"/>
                  </a:cxn>
                  <a:cxn ang="0">
                    <a:pos x="connsiteX3509" y="connsiteY3509"/>
                  </a:cxn>
                  <a:cxn ang="0">
                    <a:pos x="connsiteX3510" y="connsiteY3510"/>
                  </a:cxn>
                  <a:cxn ang="0">
                    <a:pos x="connsiteX3511" y="connsiteY3511"/>
                  </a:cxn>
                  <a:cxn ang="0">
                    <a:pos x="connsiteX3512" y="connsiteY3512"/>
                  </a:cxn>
                  <a:cxn ang="0">
                    <a:pos x="connsiteX3513" y="connsiteY3513"/>
                  </a:cxn>
                  <a:cxn ang="0">
                    <a:pos x="connsiteX3514" y="connsiteY3514"/>
                  </a:cxn>
                  <a:cxn ang="0">
                    <a:pos x="connsiteX3515" y="connsiteY3515"/>
                  </a:cxn>
                  <a:cxn ang="0">
                    <a:pos x="connsiteX3516" y="connsiteY3516"/>
                  </a:cxn>
                  <a:cxn ang="0">
                    <a:pos x="connsiteX3517" y="connsiteY3517"/>
                  </a:cxn>
                  <a:cxn ang="0">
                    <a:pos x="connsiteX3518" y="connsiteY3518"/>
                  </a:cxn>
                  <a:cxn ang="0">
                    <a:pos x="connsiteX3519" y="connsiteY3519"/>
                  </a:cxn>
                  <a:cxn ang="0">
                    <a:pos x="connsiteX3520" y="connsiteY3520"/>
                  </a:cxn>
                  <a:cxn ang="0">
                    <a:pos x="connsiteX3521" y="connsiteY3521"/>
                  </a:cxn>
                  <a:cxn ang="0">
                    <a:pos x="connsiteX3522" y="connsiteY3522"/>
                  </a:cxn>
                  <a:cxn ang="0">
                    <a:pos x="connsiteX3523" y="connsiteY3523"/>
                  </a:cxn>
                  <a:cxn ang="0">
                    <a:pos x="connsiteX3524" y="connsiteY3524"/>
                  </a:cxn>
                  <a:cxn ang="0">
                    <a:pos x="connsiteX3525" y="connsiteY3525"/>
                  </a:cxn>
                  <a:cxn ang="0">
                    <a:pos x="connsiteX3526" y="connsiteY3526"/>
                  </a:cxn>
                  <a:cxn ang="0">
                    <a:pos x="connsiteX3527" y="connsiteY3527"/>
                  </a:cxn>
                  <a:cxn ang="0">
                    <a:pos x="connsiteX3528" y="connsiteY3528"/>
                  </a:cxn>
                  <a:cxn ang="0">
                    <a:pos x="connsiteX3529" y="connsiteY3529"/>
                  </a:cxn>
                  <a:cxn ang="0">
                    <a:pos x="connsiteX3530" y="connsiteY3530"/>
                  </a:cxn>
                  <a:cxn ang="0">
                    <a:pos x="connsiteX3531" y="connsiteY3531"/>
                  </a:cxn>
                  <a:cxn ang="0">
                    <a:pos x="connsiteX3532" y="connsiteY3532"/>
                  </a:cxn>
                  <a:cxn ang="0">
                    <a:pos x="connsiteX3533" y="connsiteY3533"/>
                  </a:cxn>
                  <a:cxn ang="0">
                    <a:pos x="connsiteX3534" y="connsiteY3534"/>
                  </a:cxn>
                  <a:cxn ang="0">
                    <a:pos x="connsiteX3535" y="connsiteY3535"/>
                  </a:cxn>
                  <a:cxn ang="0">
                    <a:pos x="connsiteX3536" y="connsiteY3536"/>
                  </a:cxn>
                  <a:cxn ang="0">
                    <a:pos x="connsiteX3537" y="connsiteY3537"/>
                  </a:cxn>
                  <a:cxn ang="0">
                    <a:pos x="connsiteX3538" y="connsiteY3538"/>
                  </a:cxn>
                  <a:cxn ang="0">
                    <a:pos x="connsiteX3539" y="connsiteY3539"/>
                  </a:cxn>
                  <a:cxn ang="0">
                    <a:pos x="connsiteX3540" y="connsiteY3540"/>
                  </a:cxn>
                  <a:cxn ang="0">
                    <a:pos x="connsiteX3541" y="connsiteY3541"/>
                  </a:cxn>
                  <a:cxn ang="0">
                    <a:pos x="connsiteX3542" y="connsiteY3542"/>
                  </a:cxn>
                  <a:cxn ang="0">
                    <a:pos x="connsiteX3543" y="connsiteY3543"/>
                  </a:cxn>
                  <a:cxn ang="0">
                    <a:pos x="connsiteX3544" y="connsiteY3544"/>
                  </a:cxn>
                  <a:cxn ang="0">
                    <a:pos x="connsiteX3545" y="connsiteY3545"/>
                  </a:cxn>
                  <a:cxn ang="0">
                    <a:pos x="connsiteX3546" y="connsiteY3546"/>
                  </a:cxn>
                  <a:cxn ang="0">
                    <a:pos x="connsiteX3547" y="connsiteY3547"/>
                  </a:cxn>
                  <a:cxn ang="0">
                    <a:pos x="connsiteX3548" y="connsiteY3548"/>
                  </a:cxn>
                  <a:cxn ang="0">
                    <a:pos x="connsiteX3549" y="connsiteY3549"/>
                  </a:cxn>
                  <a:cxn ang="0">
                    <a:pos x="connsiteX3550" y="connsiteY3550"/>
                  </a:cxn>
                  <a:cxn ang="0">
                    <a:pos x="connsiteX3551" y="connsiteY3551"/>
                  </a:cxn>
                  <a:cxn ang="0">
                    <a:pos x="connsiteX3552" y="connsiteY3552"/>
                  </a:cxn>
                  <a:cxn ang="0">
                    <a:pos x="connsiteX3553" y="connsiteY3553"/>
                  </a:cxn>
                  <a:cxn ang="0">
                    <a:pos x="connsiteX3554" y="connsiteY3554"/>
                  </a:cxn>
                  <a:cxn ang="0">
                    <a:pos x="connsiteX3555" y="connsiteY3555"/>
                  </a:cxn>
                  <a:cxn ang="0">
                    <a:pos x="connsiteX3556" y="connsiteY3556"/>
                  </a:cxn>
                  <a:cxn ang="0">
                    <a:pos x="connsiteX3557" y="connsiteY3557"/>
                  </a:cxn>
                  <a:cxn ang="0">
                    <a:pos x="connsiteX3558" y="connsiteY3558"/>
                  </a:cxn>
                  <a:cxn ang="0">
                    <a:pos x="connsiteX3559" y="connsiteY3559"/>
                  </a:cxn>
                  <a:cxn ang="0">
                    <a:pos x="connsiteX3560" y="connsiteY3560"/>
                  </a:cxn>
                  <a:cxn ang="0">
                    <a:pos x="connsiteX3561" y="connsiteY3561"/>
                  </a:cxn>
                  <a:cxn ang="0">
                    <a:pos x="connsiteX3562" y="connsiteY3562"/>
                  </a:cxn>
                  <a:cxn ang="0">
                    <a:pos x="connsiteX3563" y="connsiteY3563"/>
                  </a:cxn>
                  <a:cxn ang="0">
                    <a:pos x="connsiteX3564" y="connsiteY3564"/>
                  </a:cxn>
                  <a:cxn ang="0">
                    <a:pos x="connsiteX3565" y="connsiteY3565"/>
                  </a:cxn>
                  <a:cxn ang="0">
                    <a:pos x="connsiteX3566" y="connsiteY3566"/>
                  </a:cxn>
                  <a:cxn ang="0">
                    <a:pos x="connsiteX3567" y="connsiteY3567"/>
                  </a:cxn>
                  <a:cxn ang="0">
                    <a:pos x="connsiteX3568" y="connsiteY3568"/>
                  </a:cxn>
                  <a:cxn ang="0">
                    <a:pos x="connsiteX3569" y="connsiteY3569"/>
                  </a:cxn>
                  <a:cxn ang="0">
                    <a:pos x="connsiteX3570" y="connsiteY3570"/>
                  </a:cxn>
                  <a:cxn ang="0">
                    <a:pos x="connsiteX3571" y="connsiteY3571"/>
                  </a:cxn>
                  <a:cxn ang="0">
                    <a:pos x="connsiteX3572" y="connsiteY3572"/>
                  </a:cxn>
                  <a:cxn ang="0">
                    <a:pos x="connsiteX3573" y="connsiteY3573"/>
                  </a:cxn>
                  <a:cxn ang="0">
                    <a:pos x="connsiteX3574" y="connsiteY3574"/>
                  </a:cxn>
                  <a:cxn ang="0">
                    <a:pos x="connsiteX3575" y="connsiteY3575"/>
                  </a:cxn>
                  <a:cxn ang="0">
                    <a:pos x="connsiteX3576" y="connsiteY3576"/>
                  </a:cxn>
                  <a:cxn ang="0">
                    <a:pos x="connsiteX3577" y="connsiteY3577"/>
                  </a:cxn>
                  <a:cxn ang="0">
                    <a:pos x="connsiteX3578" y="connsiteY3578"/>
                  </a:cxn>
                  <a:cxn ang="0">
                    <a:pos x="connsiteX3579" y="connsiteY3579"/>
                  </a:cxn>
                  <a:cxn ang="0">
                    <a:pos x="connsiteX3580" y="connsiteY3580"/>
                  </a:cxn>
                  <a:cxn ang="0">
                    <a:pos x="connsiteX3581" y="connsiteY3581"/>
                  </a:cxn>
                  <a:cxn ang="0">
                    <a:pos x="connsiteX3582" y="connsiteY3582"/>
                  </a:cxn>
                  <a:cxn ang="0">
                    <a:pos x="connsiteX3583" y="connsiteY3583"/>
                  </a:cxn>
                  <a:cxn ang="0">
                    <a:pos x="connsiteX3584" y="connsiteY3584"/>
                  </a:cxn>
                  <a:cxn ang="0">
                    <a:pos x="connsiteX3585" y="connsiteY3585"/>
                  </a:cxn>
                  <a:cxn ang="0">
                    <a:pos x="connsiteX3586" y="connsiteY3586"/>
                  </a:cxn>
                  <a:cxn ang="0">
                    <a:pos x="connsiteX3587" y="connsiteY3587"/>
                  </a:cxn>
                  <a:cxn ang="0">
                    <a:pos x="connsiteX3588" y="connsiteY3588"/>
                  </a:cxn>
                  <a:cxn ang="0">
                    <a:pos x="connsiteX3589" y="connsiteY3589"/>
                  </a:cxn>
                  <a:cxn ang="0">
                    <a:pos x="connsiteX3590" y="connsiteY3590"/>
                  </a:cxn>
                  <a:cxn ang="0">
                    <a:pos x="connsiteX3591" y="connsiteY3591"/>
                  </a:cxn>
                  <a:cxn ang="0">
                    <a:pos x="connsiteX3592" y="connsiteY3592"/>
                  </a:cxn>
                  <a:cxn ang="0">
                    <a:pos x="connsiteX3593" y="connsiteY3593"/>
                  </a:cxn>
                  <a:cxn ang="0">
                    <a:pos x="connsiteX3594" y="connsiteY3594"/>
                  </a:cxn>
                  <a:cxn ang="0">
                    <a:pos x="connsiteX3595" y="connsiteY3595"/>
                  </a:cxn>
                  <a:cxn ang="0">
                    <a:pos x="connsiteX3596" y="connsiteY3596"/>
                  </a:cxn>
                  <a:cxn ang="0">
                    <a:pos x="connsiteX3597" y="connsiteY3597"/>
                  </a:cxn>
                  <a:cxn ang="0">
                    <a:pos x="connsiteX3598" y="connsiteY3598"/>
                  </a:cxn>
                  <a:cxn ang="0">
                    <a:pos x="connsiteX3599" y="connsiteY3599"/>
                  </a:cxn>
                  <a:cxn ang="0">
                    <a:pos x="connsiteX3600" y="connsiteY3600"/>
                  </a:cxn>
                  <a:cxn ang="0">
                    <a:pos x="connsiteX3601" y="connsiteY3601"/>
                  </a:cxn>
                  <a:cxn ang="0">
                    <a:pos x="connsiteX3602" y="connsiteY3602"/>
                  </a:cxn>
                  <a:cxn ang="0">
                    <a:pos x="connsiteX3603" y="connsiteY3603"/>
                  </a:cxn>
                  <a:cxn ang="0">
                    <a:pos x="connsiteX3604" y="connsiteY3604"/>
                  </a:cxn>
                  <a:cxn ang="0">
                    <a:pos x="connsiteX3605" y="connsiteY3605"/>
                  </a:cxn>
                  <a:cxn ang="0">
                    <a:pos x="connsiteX3606" y="connsiteY3606"/>
                  </a:cxn>
                  <a:cxn ang="0">
                    <a:pos x="connsiteX3607" y="connsiteY3607"/>
                  </a:cxn>
                  <a:cxn ang="0">
                    <a:pos x="connsiteX3608" y="connsiteY3608"/>
                  </a:cxn>
                  <a:cxn ang="0">
                    <a:pos x="connsiteX3609" y="connsiteY3609"/>
                  </a:cxn>
                  <a:cxn ang="0">
                    <a:pos x="connsiteX3610" y="connsiteY3610"/>
                  </a:cxn>
                  <a:cxn ang="0">
                    <a:pos x="connsiteX3611" y="connsiteY3611"/>
                  </a:cxn>
                  <a:cxn ang="0">
                    <a:pos x="connsiteX3612" y="connsiteY3612"/>
                  </a:cxn>
                  <a:cxn ang="0">
                    <a:pos x="connsiteX3613" y="connsiteY3613"/>
                  </a:cxn>
                  <a:cxn ang="0">
                    <a:pos x="connsiteX3614" y="connsiteY3614"/>
                  </a:cxn>
                  <a:cxn ang="0">
                    <a:pos x="connsiteX3615" y="connsiteY3615"/>
                  </a:cxn>
                  <a:cxn ang="0">
                    <a:pos x="connsiteX3616" y="connsiteY3616"/>
                  </a:cxn>
                  <a:cxn ang="0">
                    <a:pos x="connsiteX3617" y="connsiteY3617"/>
                  </a:cxn>
                  <a:cxn ang="0">
                    <a:pos x="connsiteX3618" y="connsiteY3618"/>
                  </a:cxn>
                  <a:cxn ang="0">
                    <a:pos x="connsiteX3619" y="connsiteY3619"/>
                  </a:cxn>
                  <a:cxn ang="0">
                    <a:pos x="connsiteX3620" y="connsiteY3620"/>
                  </a:cxn>
                  <a:cxn ang="0">
                    <a:pos x="connsiteX3621" y="connsiteY3621"/>
                  </a:cxn>
                  <a:cxn ang="0">
                    <a:pos x="connsiteX3622" y="connsiteY3622"/>
                  </a:cxn>
                  <a:cxn ang="0">
                    <a:pos x="connsiteX3623" y="connsiteY3623"/>
                  </a:cxn>
                  <a:cxn ang="0">
                    <a:pos x="connsiteX3624" y="connsiteY3624"/>
                  </a:cxn>
                  <a:cxn ang="0">
                    <a:pos x="connsiteX3625" y="connsiteY3625"/>
                  </a:cxn>
                  <a:cxn ang="0">
                    <a:pos x="connsiteX3626" y="connsiteY3626"/>
                  </a:cxn>
                  <a:cxn ang="0">
                    <a:pos x="connsiteX3627" y="connsiteY3627"/>
                  </a:cxn>
                  <a:cxn ang="0">
                    <a:pos x="connsiteX3628" y="connsiteY3628"/>
                  </a:cxn>
                  <a:cxn ang="0">
                    <a:pos x="connsiteX3629" y="connsiteY3629"/>
                  </a:cxn>
                  <a:cxn ang="0">
                    <a:pos x="connsiteX3630" y="connsiteY3630"/>
                  </a:cxn>
                  <a:cxn ang="0">
                    <a:pos x="connsiteX3631" y="connsiteY3631"/>
                  </a:cxn>
                  <a:cxn ang="0">
                    <a:pos x="connsiteX3632" y="connsiteY3632"/>
                  </a:cxn>
                  <a:cxn ang="0">
                    <a:pos x="connsiteX3633" y="connsiteY3633"/>
                  </a:cxn>
                  <a:cxn ang="0">
                    <a:pos x="connsiteX3634" y="connsiteY3634"/>
                  </a:cxn>
                  <a:cxn ang="0">
                    <a:pos x="connsiteX3635" y="connsiteY3635"/>
                  </a:cxn>
                  <a:cxn ang="0">
                    <a:pos x="connsiteX3636" y="connsiteY3636"/>
                  </a:cxn>
                  <a:cxn ang="0">
                    <a:pos x="connsiteX3637" y="connsiteY3637"/>
                  </a:cxn>
                  <a:cxn ang="0">
                    <a:pos x="connsiteX3638" y="connsiteY3638"/>
                  </a:cxn>
                  <a:cxn ang="0">
                    <a:pos x="connsiteX3639" y="connsiteY3639"/>
                  </a:cxn>
                  <a:cxn ang="0">
                    <a:pos x="connsiteX3640" y="connsiteY3640"/>
                  </a:cxn>
                  <a:cxn ang="0">
                    <a:pos x="connsiteX3641" y="connsiteY3641"/>
                  </a:cxn>
                  <a:cxn ang="0">
                    <a:pos x="connsiteX3642" y="connsiteY3642"/>
                  </a:cxn>
                  <a:cxn ang="0">
                    <a:pos x="connsiteX3643" y="connsiteY3643"/>
                  </a:cxn>
                  <a:cxn ang="0">
                    <a:pos x="connsiteX3644" y="connsiteY3644"/>
                  </a:cxn>
                  <a:cxn ang="0">
                    <a:pos x="connsiteX3645" y="connsiteY3645"/>
                  </a:cxn>
                  <a:cxn ang="0">
                    <a:pos x="connsiteX3646" y="connsiteY3646"/>
                  </a:cxn>
                  <a:cxn ang="0">
                    <a:pos x="connsiteX3647" y="connsiteY3647"/>
                  </a:cxn>
                  <a:cxn ang="0">
                    <a:pos x="connsiteX3648" y="connsiteY3648"/>
                  </a:cxn>
                  <a:cxn ang="0">
                    <a:pos x="connsiteX3649" y="connsiteY3649"/>
                  </a:cxn>
                  <a:cxn ang="0">
                    <a:pos x="connsiteX3650" y="connsiteY3650"/>
                  </a:cxn>
                  <a:cxn ang="0">
                    <a:pos x="connsiteX3651" y="connsiteY3651"/>
                  </a:cxn>
                  <a:cxn ang="0">
                    <a:pos x="connsiteX3652" y="connsiteY3652"/>
                  </a:cxn>
                  <a:cxn ang="0">
                    <a:pos x="connsiteX3653" y="connsiteY3653"/>
                  </a:cxn>
                  <a:cxn ang="0">
                    <a:pos x="connsiteX3654" y="connsiteY3654"/>
                  </a:cxn>
                  <a:cxn ang="0">
                    <a:pos x="connsiteX3655" y="connsiteY3655"/>
                  </a:cxn>
                  <a:cxn ang="0">
                    <a:pos x="connsiteX3656" y="connsiteY3656"/>
                  </a:cxn>
                  <a:cxn ang="0">
                    <a:pos x="connsiteX3657" y="connsiteY3657"/>
                  </a:cxn>
                  <a:cxn ang="0">
                    <a:pos x="connsiteX3658" y="connsiteY3658"/>
                  </a:cxn>
                  <a:cxn ang="0">
                    <a:pos x="connsiteX3659" y="connsiteY3659"/>
                  </a:cxn>
                  <a:cxn ang="0">
                    <a:pos x="connsiteX3660" y="connsiteY3660"/>
                  </a:cxn>
                  <a:cxn ang="0">
                    <a:pos x="connsiteX3661" y="connsiteY3661"/>
                  </a:cxn>
                  <a:cxn ang="0">
                    <a:pos x="connsiteX3662" y="connsiteY3662"/>
                  </a:cxn>
                  <a:cxn ang="0">
                    <a:pos x="connsiteX3663" y="connsiteY3663"/>
                  </a:cxn>
                  <a:cxn ang="0">
                    <a:pos x="connsiteX3664" y="connsiteY3664"/>
                  </a:cxn>
                  <a:cxn ang="0">
                    <a:pos x="connsiteX3665" y="connsiteY3665"/>
                  </a:cxn>
                  <a:cxn ang="0">
                    <a:pos x="connsiteX3666" y="connsiteY3666"/>
                  </a:cxn>
                  <a:cxn ang="0">
                    <a:pos x="connsiteX3667" y="connsiteY3667"/>
                  </a:cxn>
                  <a:cxn ang="0">
                    <a:pos x="connsiteX3668" y="connsiteY3668"/>
                  </a:cxn>
                  <a:cxn ang="0">
                    <a:pos x="connsiteX3669" y="connsiteY3669"/>
                  </a:cxn>
                  <a:cxn ang="0">
                    <a:pos x="connsiteX3670" y="connsiteY3670"/>
                  </a:cxn>
                  <a:cxn ang="0">
                    <a:pos x="connsiteX3671" y="connsiteY3671"/>
                  </a:cxn>
                  <a:cxn ang="0">
                    <a:pos x="connsiteX3672" y="connsiteY3672"/>
                  </a:cxn>
                  <a:cxn ang="0">
                    <a:pos x="connsiteX3673" y="connsiteY3673"/>
                  </a:cxn>
                  <a:cxn ang="0">
                    <a:pos x="connsiteX3674" y="connsiteY3674"/>
                  </a:cxn>
                  <a:cxn ang="0">
                    <a:pos x="connsiteX3675" y="connsiteY3675"/>
                  </a:cxn>
                  <a:cxn ang="0">
                    <a:pos x="connsiteX3676" y="connsiteY3676"/>
                  </a:cxn>
                  <a:cxn ang="0">
                    <a:pos x="connsiteX3677" y="connsiteY3677"/>
                  </a:cxn>
                  <a:cxn ang="0">
                    <a:pos x="connsiteX3678" y="connsiteY3678"/>
                  </a:cxn>
                  <a:cxn ang="0">
                    <a:pos x="connsiteX3679" y="connsiteY3679"/>
                  </a:cxn>
                  <a:cxn ang="0">
                    <a:pos x="connsiteX3680" y="connsiteY3680"/>
                  </a:cxn>
                  <a:cxn ang="0">
                    <a:pos x="connsiteX3681" y="connsiteY3681"/>
                  </a:cxn>
                  <a:cxn ang="0">
                    <a:pos x="connsiteX3682" y="connsiteY3682"/>
                  </a:cxn>
                  <a:cxn ang="0">
                    <a:pos x="connsiteX3683" y="connsiteY3683"/>
                  </a:cxn>
                  <a:cxn ang="0">
                    <a:pos x="connsiteX3684" y="connsiteY3684"/>
                  </a:cxn>
                  <a:cxn ang="0">
                    <a:pos x="connsiteX3685" y="connsiteY3685"/>
                  </a:cxn>
                  <a:cxn ang="0">
                    <a:pos x="connsiteX3686" y="connsiteY3686"/>
                  </a:cxn>
                  <a:cxn ang="0">
                    <a:pos x="connsiteX3687" y="connsiteY3687"/>
                  </a:cxn>
                  <a:cxn ang="0">
                    <a:pos x="connsiteX3688" y="connsiteY3688"/>
                  </a:cxn>
                  <a:cxn ang="0">
                    <a:pos x="connsiteX3689" y="connsiteY3689"/>
                  </a:cxn>
                  <a:cxn ang="0">
                    <a:pos x="connsiteX3690" y="connsiteY3690"/>
                  </a:cxn>
                  <a:cxn ang="0">
                    <a:pos x="connsiteX3691" y="connsiteY3691"/>
                  </a:cxn>
                  <a:cxn ang="0">
                    <a:pos x="connsiteX3692" y="connsiteY3692"/>
                  </a:cxn>
                  <a:cxn ang="0">
                    <a:pos x="connsiteX3693" y="connsiteY3693"/>
                  </a:cxn>
                  <a:cxn ang="0">
                    <a:pos x="connsiteX3694" y="connsiteY3694"/>
                  </a:cxn>
                  <a:cxn ang="0">
                    <a:pos x="connsiteX3695" y="connsiteY3695"/>
                  </a:cxn>
                  <a:cxn ang="0">
                    <a:pos x="connsiteX3696" y="connsiteY3696"/>
                  </a:cxn>
                  <a:cxn ang="0">
                    <a:pos x="connsiteX3697" y="connsiteY3697"/>
                  </a:cxn>
                  <a:cxn ang="0">
                    <a:pos x="connsiteX3698" y="connsiteY3698"/>
                  </a:cxn>
                  <a:cxn ang="0">
                    <a:pos x="connsiteX3699" y="connsiteY3699"/>
                  </a:cxn>
                  <a:cxn ang="0">
                    <a:pos x="connsiteX3700" y="connsiteY3700"/>
                  </a:cxn>
                  <a:cxn ang="0">
                    <a:pos x="connsiteX3701" y="connsiteY3701"/>
                  </a:cxn>
                  <a:cxn ang="0">
                    <a:pos x="connsiteX3702" y="connsiteY3702"/>
                  </a:cxn>
                  <a:cxn ang="0">
                    <a:pos x="connsiteX3703" y="connsiteY3703"/>
                  </a:cxn>
                  <a:cxn ang="0">
                    <a:pos x="connsiteX3704" y="connsiteY3704"/>
                  </a:cxn>
                  <a:cxn ang="0">
                    <a:pos x="connsiteX3705" y="connsiteY3705"/>
                  </a:cxn>
                  <a:cxn ang="0">
                    <a:pos x="connsiteX3706" y="connsiteY3706"/>
                  </a:cxn>
                  <a:cxn ang="0">
                    <a:pos x="connsiteX3707" y="connsiteY3707"/>
                  </a:cxn>
                  <a:cxn ang="0">
                    <a:pos x="connsiteX3708" y="connsiteY3708"/>
                  </a:cxn>
                  <a:cxn ang="0">
                    <a:pos x="connsiteX3709" y="connsiteY3709"/>
                  </a:cxn>
                  <a:cxn ang="0">
                    <a:pos x="connsiteX3710" y="connsiteY3710"/>
                  </a:cxn>
                  <a:cxn ang="0">
                    <a:pos x="connsiteX3711" y="connsiteY3711"/>
                  </a:cxn>
                  <a:cxn ang="0">
                    <a:pos x="connsiteX3712" y="connsiteY3712"/>
                  </a:cxn>
                  <a:cxn ang="0">
                    <a:pos x="connsiteX3713" y="connsiteY3713"/>
                  </a:cxn>
                  <a:cxn ang="0">
                    <a:pos x="connsiteX3714" y="connsiteY3714"/>
                  </a:cxn>
                  <a:cxn ang="0">
                    <a:pos x="connsiteX3715" y="connsiteY3715"/>
                  </a:cxn>
                  <a:cxn ang="0">
                    <a:pos x="connsiteX3716" y="connsiteY3716"/>
                  </a:cxn>
                  <a:cxn ang="0">
                    <a:pos x="connsiteX3717" y="connsiteY3717"/>
                  </a:cxn>
                  <a:cxn ang="0">
                    <a:pos x="connsiteX3718" y="connsiteY3718"/>
                  </a:cxn>
                  <a:cxn ang="0">
                    <a:pos x="connsiteX3719" y="connsiteY3719"/>
                  </a:cxn>
                  <a:cxn ang="0">
                    <a:pos x="connsiteX3720" y="connsiteY3720"/>
                  </a:cxn>
                  <a:cxn ang="0">
                    <a:pos x="connsiteX3721" y="connsiteY3721"/>
                  </a:cxn>
                  <a:cxn ang="0">
                    <a:pos x="connsiteX3722" y="connsiteY3722"/>
                  </a:cxn>
                  <a:cxn ang="0">
                    <a:pos x="connsiteX3723" y="connsiteY3723"/>
                  </a:cxn>
                  <a:cxn ang="0">
                    <a:pos x="connsiteX3724" y="connsiteY3724"/>
                  </a:cxn>
                  <a:cxn ang="0">
                    <a:pos x="connsiteX3725" y="connsiteY3725"/>
                  </a:cxn>
                  <a:cxn ang="0">
                    <a:pos x="connsiteX3726" y="connsiteY3726"/>
                  </a:cxn>
                  <a:cxn ang="0">
                    <a:pos x="connsiteX3727" y="connsiteY3727"/>
                  </a:cxn>
                  <a:cxn ang="0">
                    <a:pos x="connsiteX3728" y="connsiteY3728"/>
                  </a:cxn>
                  <a:cxn ang="0">
                    <a:pos x="connsiteX3729" y="connsiteY3729"/>
                  </a:cxn>
                  <a:cxn ang="0">
                    <a:pos x="connsiteX3730" y="connsiteY3730"/>
                  </a:cxn>
                  <a:cxn ang="0">
                    <a:pos x="connsiteX3731" y="connsiteY3731"/>
                  </a:cxn>
                  <a:cxn ang="0">
                    <a:pos x="connsiteX3732" y="connsiteY3732"/>
                  </a:cxn>
                  <a:cxn ang="0">
                    <a:pos x="connsiteX3733" y="connsiteY3733"/>
                  </a:cxn>
                  <a:cxn ang="0">
                    <a:pos x="connsiteX3734" y="connsiteY3734"/>
                  </a:cxn>
                  <a:cxn ang="0">
                    <a:pos x="connsiteX3735" y="connsiteY3735"/>
                  </a:cxn>
                  <a:cxn ang="0">
                    <a:pos x="connsiteX3736" y="connsiteY3736"/>
                  </a:cxn>
                  <a:cxn ang="0">
                    <a:pos x="connsiteX3737" y="connsiteY3737"/>
                  </a:cxn>
                  <a:cxn ang="0">
                    <a:pos x="connsiteX3738" y="connsiteY3738"/>
                  </a:cxn>
                  <a:cxn ang="0">
                    <a:pos x="connsiteX3739" y="connsiteY3739"/>
                  </a:cxn>
                  <a:cxn ang="0">
                    <a:pos x="connsiteX3740" y="connsiteY3740"/>
                  </a:cxn>
                  <a:cxn ang="0">
                    <a:pos x="connsiteX3741" y="connsiteY3741"/>
                  </a:cxn>
                  <a:cxn ang="0">
                    <a:pos x="connsiteX3742" y="connsiteY3742"/>
                  </a:cxn>
                  <a:cxn ang="0">
                    <a:pos x="connsiteX3743" y="connsiteY3743"/>
                  </a:cxn>
                  <a:cxn ang="0">
                    <a:pos x="connsiteX3744" y="connsiteY3744"/>
                  </a:cxn>
                  <a:cxn ang="0">
                    <a:pos x="connsiteX3745" y="connsiteY3745"/>
                  </a:cxn>
                  <a:cxn ang="0">
                    <a:pos x="connsiteX3746" y="connsiteY3746"/>
                  </a:cxn>
                  <a:cxn ang="0">
                    <a:pos x="connsiteX3747" y="connsiteY3747"/>
                  </a:cxn>
                  <a:cxn ang="0">
                    <a:pos x="connsiteX3748" y="connsiteY3748"/>
                  </a:cxn>
                  <a:cxn ang="0">
                    <a:pos x="connsiteX3749" y="connsiteY3749"/>
                  </a:cxn>
                  <a:cxn ang="0">
                    <a:pos x="connsiteX3750" y="connsiteY3750"/>
                  </a:cxn>
                  <a:cxn ang="0">
                    <a:pos x="connsiteX3751" y="connsiteY3751"/>
                  </a:cxn>
                  <a:cxn ang="0">
                    <a:pos x="connsiteX3752" y="connsiteY3752"/>
                  </a:cxn>
                  <a:cxn ang="0">
                    <a:pos x="connsiteX3753" y="connsiteY3753"/>
                  </a:cxn>
                  <a:cxn ang="0">
                    <a:pos x="connsiteX3754" y="connsiteY3754"/>
                  </a:cxn>
                  <a:cxn ang="0">
                    <a:pos x="connsiteX3755" y="connsiteY3755"/>
                  </a:cxn>
                  <a:cxn ang="0">
                    <a:pos x="connsiteX3756" y="connsiteY3756"/>
                  </a:cxn>
                  <a:cxn ang="0">
                    <a:pos x="connsiteX3757" y="connsiteY3757"/>
                  </a:cxn>
                  <a:cxn ang="0">
                    <a:pos x="connsiteX3758" y="connsiteY3758"/>
                  </a:cxn>
                  <a:cxn ang="0">
                    <a:pos x="connsiteX3759" y="connsiteY3759"/>
                  </a:cxn>
                  <a:cxn ang="0">
                    <a:pos x="connsiteX3760" y="connsiteY3760"/>
                  </a:cxn>
                  <a:cxn ang="0">
                    <a:pos x="connsiteX3761" y="connsiteY3761"/>
                  </a:cxn>
                  <a:cxn ang="0">
                    <a:pos x="connsiteX3762" y="connsiteY3762"/>
                  </a:cxn>
                  <a:cxn ang="0">
                    <a:pos x="connsiteX3763" y="connsiteY3763"/>
                  </a:cxn>
                  <a:cxn ang="0">
                    <a:pos x="connsiteX3764" y="connsiteY3764"/>
                  </a:cxn>
                  <a:cxn ang="0">
                    <a:pos x="connsiteX3765" y="connsiteY3765"/>
                  </a:cxn>
                  <a:cxn ang="0">
                    <a:pos x="connsiteX3766" y="connsiteY3766"/>
                  </a:cxn>
                  <a:cxn ang="0">
                    <a:pos x="connsiteX3767" y="connsiteY3767"/>
                  </a:cxn>
                  <a:cxn ang="0">
                    <a:pos x="connsiteX3768" y="connsiteY3768"/>
                  </a:cxn>
                  <a:cxn ang="0">
                    <a:pos x="connsiteX3769" y="connsiteY3769"/>
                  </a:cxn>
                  <a:cxn ang="0">
                    <a:pos x="connsiteX3770" y="connsiteY3770"/>
                  </a:cxn>
                  <a:cxn ang="0">
                    <a:pos x="connsiteX3771" y="connsiteY3771"/>
                  </a:cxn>
                  <a:cxn ang="0">
                    <a:pos x="connsiteX3772" y="connsiteY3772"/>
                  </a:cxn>
                  <a:cxn ang="0">
                    <a:pos x="connsiteX3773" y="connsiteY3773"/>
                  </a:cxn>
                  <a:cxn ang="0">
                    <a:pos x="connsiteX3774" y="connsiteY3774"/>
                  </a:cxn>
                  <a:cxn ang="0">
                    <a:pos x="connsiteX3775" y="connsiteY3775"/>
                  </a:cxn>
                  <a:cxn ang="0">
                    <a:pos x="connsiteX3776" y="connsiteY3776"/>
                  </a:cxn>
                  <a:cxn ang="0">
                    <a:pos x="connsiteX3777" y="connsiteY3777"/>
                  </a:cxn>
                  <a:cxn ang="0">
                    <a:pos x="connsiteX3778" y="connsiteY3778"/>
                  </a:cxn>
                  <a:cxn ang="0">
                    <a:pos x="connsiteX3779" y="connsiteY3779"/>
                  </a:cxn>
                  <a:cxn ang="0">
                    <a:pos x="connsiteX3780" y="connsiteY3780"/>
                  </a:cxn>
                  <a:cxn ang="0">
                    <a:pos x="connsiteX3781" y="connsiteY3781"/>
                  </a:cxn>
                  <a:cxn ang="0">
                    <a:pos x="connsiteX3782" y="connsiteY3782"/>
                  </a:cxn>
                  <a:cxn ang="0">
                    <a:pos x="connsiteX3783" y="connsiteY3783"/>
                  </a:cxn>
                  <a:cxn ang="0">
                    <a:pos x="connsiteX3784" y="connsiteY3784"/>
                  </a:cxn>
                  <a:cxn ang="0">
                    <a:pos x="connsiteX3785" y="connsiteY3785"/>
                  </a:cxn>
                  <a:cxn ang="0">
                    <a:pos x="connsiteX3786" y="connsiteY3786"/>
                  </a:cxn>
                  <a:cxn ang="0">
                    <a:pos x="connsiteX3787" y="connsiteY3787"/>
                  </a:cxn>
                  <a:cxn ang="0">
                    <a:pos x="connsiteX3788" y="connsiteY3788"/>
                  </a:cxn>
                  <a:cxn ang="0">
                    <a:pos x="connsiteX3789" y="connsiteY3789"/>
                  </a:cxn>
                  <a:cxn ang="0">
                    <a:pos x="connsiteX3790" y="connsiteY3790"/>
                  </a:cxn>
                  <a:cxn ang="0">
                    <a:pos x="connsiteX3791" y="connsiteY3791"/>
                  </a:cxn>
                  <a:cxn ang="0">
                    <a:pos x="connsiteX3792" y="connsiteY3792"/>
                  </a:cxn>
                  <a:cxn ang="0">
                    <a:pos x="connsiteX3793" y="connsiteY3793"/>
                  </a:cxn>
                  <a:cxn ang="0">
                    <a:pos x="connsiteX3794" y="connsiteY3794"/>
                  </a:cxn>
                  <a:cxn ang="0">
                    <a:pos x="connsiteX3795" y="connsiteY3795"/>
                  </a:cxn>
                  <a:cxn ang="0">
                    <a:pos x="connsiteX3796" y="connsiteY3796"/>
                  </a:cxn>
                  <a:cxn ang="0">
                    <a:pos x="connsiteX3797" y="connsiteY3797"/>
                  </a:cxn>
                  <a:cxn ang="0">
                    <a:pos x="connsiteX3798" y="connsiteY3798"/>
                  </a:cxn>
                  <a:cxn ang="0">
                    <a:pos x="connsiteX3799" y="connsiteY3799"/>
                  </a:cxn>
                  <a:cxn ang="0">
                    <a:pos x="connsiteX3800" y="connsiteY3800"/>
                  </a:cxn>
                  <a:cxn ang="0">
                    <a:pos x="connsiteX3801" y="connsiteY3801"/>
                  </a:cxn>
                  <a:cxn ang="0">
                    <a:pos x="connsiteX3802" y="connsiteY3802"/>
                  </a:cxn>
                  <a:cxn ang="0">
                    <a:pos x="connsiteX3803" y="connsiteY3803"/>
                  </a:cxn>
                  <a:cxn ang="0">
                    <a:pos x="connsiteX3804" y="connsiteY3804"/>
                  </a:cxn>
                  <a:cxn ang="0">
                    <a:pos x="connsiteX3805" y="connsiteY3805"/>
                  </a:cxn>
                  <a:cxn ang="0">
                    <a:pos x="connsiteX3806" y="connsiteY3806"/>
                  </a:cxn>
                  <a:cxn ang="0">
                    <a:pos x="connsiteX3807" y="connsiteY3807"/>
                  </a:cxn>
                  <a:cxn ang="0">
                    <a:pos x="connsiteX3808" y="connsiteY3808"/>
                  </a:cxn>
                  <a:cxn ang="0">
                    <a:pos x="connsiteX3809" y="connsiteY3809"/>
                  </a:cxn>
                  <a:cxn ang="0">
                    <a:pos x="connsiteX3810" y="connsiteY3810"/>
                  </a:cxn>
                  <a:cxn ang="0">
                    <a:pos x="connsiteX3811" y="connsiteY3811"/>
                  </a:cxn>
                  <a:cxn ang="0">
                    <a:pos x="connsiteX3812" y="connsiteY3812"/>
                  </a:cxn>
                  <a:cxn ang="0">
                    <a:pos x="connsiteX3813" y="connsiteY3813"/>
                  </a:cxn>
                  <a:cxn ang="0">
                    <a:pos x="connsiteX3814" y="connsiteY3814"/>
                  </a:cxn>
                  <a:cxn ang="0">
                    <a:pos x="connsiteX3815" y="connsiteY3815"/>
                  </a:cxn>
                  <a:cxn ang="0">
                    <a:pos x="connsiteX3816" y="connsiteY3816"/>
                  </a:cxn>
                  <a:cxn ang="0">
                    <a:pos x="connsiteX3817" y="connsiteY3817"/>
                  </a:cxn>
                  <a:cxn ang="0">
                    <a:pos x="connsiteX3818" y="connsiteY3818"/>
                  </a:cxn>
                  <a:cxn ang="0">
                    <a:pos x="connsiteX3819" y="connsiteY3819"/>
                  </a:cxn>
                  <a:cxn ang="0">
                    <a:pos x="connsiteX3820" y="connsiteY3820"/>
                  </a:cxn>
                  <a:cxn ang="0">
                    <a:pos x="connsiteX3821" y="connsiteY3821"/>
                  </a:cxn>
                  <a:cxn ang="0">
                    <a:pos x="connsiteX3822" y="connsiteY3822"/>
                  </a:cxn>
                  <a:cxn ang="0">
                    <a:pos x="connsiteX3823" y="connsiteY3823"/>
                  </a:cxn>
                  <a:cxn ang="0">
                    <a:pos x="connsiteX3824" y="connsiteY3824"/>
                  </a:cxn>
                  <a:cxn ang="0">
                    <a:pos x="connsiteX3825" y="connsiteY3825"/>
                  </a:cxn>
                  <a:cxn ang="0">
                    <a:pos x="connsiteX3826" y="connsiteY3826"/>
                  </a:cxn>
                  <a:cxn ang="0">
                    <a:pos x="connsiteX3827" y="connsiteY3827"/>
                  </a:cxn>
                  <a:cxn ang="0">
                    <a:pos x="connsiteX3828" y="connsiteY3828"/>
                  </a:cxn>
                  <a:cxn ang="0">
                    <a:pos x="connsiteX3829" y="connsiteY3829"/>
                  </a:cxn>
                  <a:cxn ang="0">
                    <a:pos x="connsiteX3830" y="connsiteY3830"/>
                  </a:cxn>
                  <a:cxn ang="0">
                    <a:pos x="connsiteX3831" y="connsiteY3831"/>
                  </a:cxn>
                  <a:cxn ang="0">
                    <a:pos x="connsiteX3832" y="connsiteY3832"/>
                  </a:cxn>
                  <a:cxn ang="0">
                    <a:pos x="connsiteX3833" y="connsiteY3833"/>
                  </a:cxn>
                  <a:cxn ang="0">
                    <a:pos x="connsiteX3834" y="connsiteY3834"/>
                  </a:cxn>
                  <a:cxn ang="0">
                    <a:pos x="connsiteX3835" y="connsiteY3835"/>
                  </a:cxn>
                  <a:cxn ang="0">
                    <a:pos x="connsiteX3836" y="connsiteY3836"/>
                  </a:cxn>
                  <a:cxn ang="0">
                    <a:pos x="connsiteX3837" y="connsiteY3837"/>
                  </a:cxn>
                  <a:cxn ang="0">
                    <a:pos x="connsiteX3838" y="connsiteY3838"/>
                  </a:cxn>
                  <a:cxn ang="0">
                    <a:pos x="connsiteX3839" y="connsiteY3839"/>
                  </a:cxn>
                  <a:cxn ang="0">
                    <a:pos x="connsiteX3840" y="connsiteY3840"/>
                  </a:cxn>
                  <a:cxn ang="0">
                    <a:pos x="connsiteX3841" y="connsiteY3841"/>
                  </a:cxn>
                  <a:cxn ang="0">
                    <a:pos x="connsiteX3842" y="connsiteY3842"/>
                  </a:cxn>
                  <a:cxn ang="0">
                    <a:pos x="connsiteX3843" y="connsiteY3843"/>
                  </a:cxn>
                  <a:cxn ang="0">
                    <a:pos x="connsiteX3844" y="connsiteY3844"/>
                  </a:cxn>
                  <a:cxn ang="0">
                    <a:pos x="connsiteX3845" y="connsiteY3845"/>
                  </a:cxn>
                  <a:cxn ang="0">
                    <a:pos x="connsiteX3846" y="connsiteY3846"/>
                  </a:cxn>
                  <a:cxn ang="0">
                    <a:pos x="connsiteX3847" y="connsiteY3847"/>
                  </a:cxn>
                  <a:cxn ang="0">
                    <a:pos x="connsiteX3848" y="connsiteY3848"/>
                  </a:cxn>
                  <a:cxn ang="0">
                    <a:pos x="connsiteX3849" y="connsiteY3849"/>
                  </a:cxn>
                  <a:cxn ang="0">
                    <a:pos x="connsiteX3850" y="connsiteY3850"/>
                  </a:cxn>
                  <a:cxn ang="0">
                    <a:pos x="connsiteX3851" y="connsiteY3851"/>
                  </a:cxn>
                  <a:cxn ang="0">
                    <a:pos x="connsiteX3852" y="connsiteY3852"/>
                  </a:cxn>
                  <a:cxn ang="0">
                    <a:pos x="connsiteX3853" y="connsiteY3853"/>
                  </a:cxn>
                  <a:cxn ang="0">
                    <a:pos x="connsiteX3854" y="connsiteY3854"/>
                  </a:cxn>
                  <a:cxn ang="0">
                    <a:pos x="connsiteX3855" y="connsiteY3855"/>
                  </a:cxn>
                  <a:cxn ang="0">
                    <a:pos x="connsiteX3856" y="connsiteY3856"/>
                  </a:cxn>
                  <a:cxn ang="0">
                    <a:pos x="connsiteX3857" y="connsiteY3857"/>
                  </a:cxn>
                  <a:cxn ang="0">
                    <a:pos x="connsiteX3858" y="connsiteY3858"/>
                  </a:cxn>
                  <a:cxn ang="0">
                    <a:pos x="connsiteX3859" y="connsiteY3859"/>
                  </a:cxn>
                  <a:cxn ang="0">
                    <a:pos x="connsiteX3860" y="connsiteY3860"/>
                  </a:cxn>
                  <a:cxn ang="0">
                    <a:pos x="connsiteX3861" y="connsiteY3861"/>
                  </a:cxn>
                  <a:cxn ang="0">
                    <a:pos x="connsiteX3862" y="connsiteY3862"/>
                  </a:cxn>
                  <a:cxn ang="0">
                    <a:pos x="connsiteX3863" y="connsiteY3863"/>
                  </a:cxn>
                  <a:cxn ang="0">
                    <a:pos x="connsiteX3864" y="connsiteY3864"/>
                  </a:cxn>
                  <a:cxn ang="0">
                    <a:pos x="connsiteX3865" y="connsiteY3865"/>
                  </a:cxn>
                  <a:cxn ang="0">
                    <a:pos x="connsiteX3866" y="connsiteY3866"/>
                  </a:cxn>
                  <a:cxn ang="0">
                    <a:pos x="connsiteX3867" y="connsiteY3867"/>
                  </a:cxn>
                  <a:cxn ang="0">
                    <a:pos x="connsiteX3868" y="connsiteY3868"/>
                  </a:cxn>
                  <a:cxn ang="0">
                    <a:pos x="connsiteX3869" y="connsiteY3869"/>
                  </a:cxn>
                  <a:cxn ang="0">
                    <a:pos x="connsiteX3870" y="connsiteY3870"/>
                  </a:cxn>
                  <a:cxn ang="0">
                    <a:pos x="connsiteX3871" y="connsiteY3871"/>
                  </a:cxn>
                  <a:cxn ang="0">
                    <a:pos x="connsiteX3872" y="connsiteY3872"/>
                  </a:cxn>
                  <a:cxn ang="0">
                    <a:pos x="connsiteX3873" y="connsiteY3873"/>
                  </a:cxn>
                  <a:cxn ang="0">
                    <a:pos x="connsiteX3874" y="connsiteY3874"/>
                  </a:cxn>
                  <a:cxn ang="0">
                    <a:pos x="connsiteX3875" y="connsiteY3875"/>
                  </a:cxn>
                  <a:cxn ang="0">
                    <a:pos x="connsiteX3876" y="connsiteY3876"/>
                  </a:cxn>
                  <a:cxn ang="0">
                    <a:pos x="connsiteX3877" y="connsiteY3877"/>
                  </a:cxn>
                  <a:cxn ang="0">
                    <a:pos x="connsiteX3878" y="connsiteY3878"/>
                  </a:cxn>
                  <a:cxn ang="0">
                    <a:pos x="connsiteX3879" y="connsiteY3879"/>
                  </a:cxn>
                  <a:cxn ang="0">
                    <a:pos x="connsiteX3880" y="connsiteY3880"/>
                  </a:cxn>
                  <a:cxn ang="0">
                    <a:pos x="connsiteX3881" y="connsiteY3881"/>
                  </a:cxn>
                  <a:cxn ang="0">
                    <a:pos x="connsiteX3882" y="connsiteY3882"/>
                  </a:cxn>
                  <a:cxn ang="0">
                    <a:pos x="connsiteX3883" y="connsiteY3883"/>
                  </a:cxn>
                  <a:cxn ang="0">
                    <a:pos x="connsiteX3884" y="connsiteY3884"/>
                  </a:cxn>
                  <a:cxn ang="0">
                    <a:pos x="connsiteX3885" y="connsiteY3885"/>
                  </a:cxn>
                  <a:cxn ang="0">
                    <a:pos x="connsiteX3886" y="connsiteY3886"/>
                  </a:cxn>
                  <a:cxn ang="0">
                    <a:pos x="connsiteX3887" y="connsiteY3887"/>
                  </a:cxn>
                  <a:cxn ang="0">
                    <a:pos x="connsiteX3888" y="connsiteY3888"/>
                  </a:cxn>
                  <a:cxn ang="0">
                    <a:pos x="connsiteX3889" y="connsiteY3889"/>
                  </a:cxn>
                  <a:cxn ang="0">
                    <a:pos x="connsiteX3890" y="connsiteY3890"/>
                  </a:cxn>
                  <a:cxn ang="0">
                    <a:pos x="connsiteX3891" y="connsiteY3891"/>
                  </a:cxn>
                  <a:cxn ang="0">
                    <a:pos x="connsiteX3892" y="connsiteY3892"/>
                  </a:cxn>
                  <a:cxn ang="0">
                    <a:pos x="connsiteX3893" y="connsiteY3893"/>
                  </a:cxn>
                  <a:cxn ang="0">
                    <a:pos x="connsiteX3894" y="connsiteY3894"/>
                  </a:cxn>
                  <a:cxn ang="0">
                    <a:pos x="connsiteX3895" y="connsiteY3895"/>
                  </a:cxn>
                  <a:cxn ang="0">
                    <a:pos x="connsiteX3896" y="connsiteY3896"/>
                  </a:cxn>
                  <a:cxn ang="0">
                    <a:pos x="connsiteX3897" y="connsiteY3897"/>
                  </a:cxn>
                  <a:cxn ang="0">
                    <a:pos x="connsiteX3898" y="connsiteY3898"/>
                  </a:cxn>
                  <a:cxn ang="0">
                    <a:pos x="connsiteX3899" y="connsiteY3899"/>
                  </a:cxn>
                  <a:cxn ang="0">
                    <a:pos x="connsiteX3900" y="connsiteY3900"/>
                  </a:cxn>
                  <a:cxn ang="0">
                    <a:pos x="connsiteX3901" y="connsiteY3901"/>
                  </a:cxn>
                  <a:cxn ang="0">
                    <a:pos x="connsiteX3902" y="connsiteY3902"/>
                  </a:cxn>
                  <a:cxn ang="0">
                    <a:pos x="connsiteX3903" y="connsiteY3903"/>
                  </a:cxn>
                  <a:cxn ang="0">
                    <a:pos x="connsiteX3904" y="connsiteY3904"/>
                  </a:cxn>
                  <a:cxn ang="0">
                    <a:pos x="connsiteX3905" y="connsiteY3905"/>
                  </a:cxn>
                  <a:cxn ang="0">
                    <a:pos x="connsiteX3906" y="connsiteY3906"/>
                  </a:cxn>
                  <a:cxn ang="0">
                    <a:pos x="connsiteX3907" y="connsiteY3907"/>
                  </a:cxn>
                  <a:cxn ang="0">
                    <a:pos x="connsiteX3908" y="connsiteY3908"/>
                  </a:cxn>
                  <a:cxn ang="0">
                    <a:pos x="connsiteX3909" y="connsiteY3909"/>
                  </a:cxn>
                  <a:cxn ang="0">
                    <a:pos x="connsiteX3910" y="connsiteY3910"/>
                  </a:cxn>
                  <a:cxn ang="0">
                    <a:pos x="connsiteX3911" y="connsiteY3911"/>
                  </a:cxn>
                  <a:cxn ang="0">
                    <a:pos x="connsiteX3912" y="connsiteY3912"/>
                  </a:cxn>
                  <a:cxn ang="0">
                    <a:pos x="connsiteX3913" y="connsiteY3913"/>
                  </a:cxn>
                  <a:cxn ang="0">
                    <a:pos x="connsiteX3914" y="connsiteY3914"/>
                  </a:cxn>
                  <a:cxn ang="0">
                    <a:pos x="connsiteX3915" y="connsiteY3915"/>
                  </a:cxn>
                  <a:cxn ang="0">
                    <a:pos x="connsiteX3916" y="connsiteY3916"/>
                  </a:cxn>
                  <a:cxn ang="0">
                    <a:pos x="connsiteX3917" y="connsiteY3917"/>
                  </a:cxn>
                  <a:cxn ang="0">
                    <a:pos x="connsiteX3918" y="connsiteY3918"/>
                  </a:cxn>
                  <a:cxn ang="0">
                    <a:pos x="connsiteX3919" y="connsiteY3919"/>
                  </a:cxn>
                  <a:cxn ang="0">
                    <a:pos x="connsiteX3920" y="connsiteY3920"/>
                  </a:cxn>
                  <a:cxn ang="0">
                    <a:pos x="connsiteX3921" y="connsiteY3921"/>
                  </a:cxn>
                  <a:cxn ang="0">
                    <a:pos x="connsiteX3922" y="connsiteY3922"/>
                  </a:cxn>
                  <a:cxn ang="0">
                    <a:pos x="connsiteX3923" y="connsiteY3923"/>
                  </a:cxn>
                  <a:cxn ang="0">
                    <a:pos x="connsiteX3924" y="connsiteY3924"/>
                  </a:cxn>
                  <a:cxn ang="0">
                    <a:pos x="connsiteX3925" y="connsiteY3925"/>
                  </a:cxn>
                  <a:cxn ang="0">
                    <a:pos x="connsiteX3926" y="connsiteY3926"/>
                  </a:cxn>
                  <a:cxn ang="0">
                    <a:pos x="connsiteX3927" y="connsiteY3927"/>
                  </a:cxn>
                  <a:cxn ang="0">
                    <a:pos x="connsiteX3928" y="connsiteY3928"/>
                  </a:cxn>
                  <a:cxn ang="0">
                    <a:pos x="connsiteX3929" y="connsiteY3929"/>
                  </a:cxn>
                  <a:cxn ang="0">
                    <a:pos x="connsiteX3930" y="connsiteY3930"/>
                  </a:cxn>
                  <a:cxn ang="0">
                    <a:pos x="connsiteX3931" y="connsiteY3931"/>
                  </a:cxn>
                  <a:cxn ang="0">
                    <a:pos x="connsiteX3932" y="connsiteY3932"/>
                  </a:cxn>
                  <a:cxn ang="0">
                    <a:pos x="connsiteX3933" y="connsiteY3933"/>
                  </a:cxn>
                  <a:cxn ang="0">
                    <a:pos x="connsiteX3934" y="connsiteY3934"/>
                  </a:cxn>
                  <a:cxn ang="0">
                    <a:pos x="connsiteX3935" y="connsiteY3935"/>
                  </a:cxn>
                  <a:cxn ang="0">
                    <a:pos x="connsiteX3936" y="connsiteY3936"/>
                  </a:cxn>
                  <a:cxn ang="0">
                    <a:pos x="connsiteX3937" y="connsiteY3937"/>
                  </a:cxn>
                  <a:cxn ang="0">
                    <a:pos x="connsiteX3938" y="connsiteY3938"/>
                  </a:cxn>
                  <a:cxn ang="0">
                    <a:pos x="connsiteX3939" y="connsiteY3939"/>
                  </a:cxn>
                  <a:cxn ang="0">
                    <a:pos x="connsiteX3940" y="connsiteY3940"/>
                  </a:cxn>
                  <a:cxn ang="0">
                    <a:pos x="connsiteX3941" y="connsiteY3941"/>
                  </a:cxn>
                  <a:cxn ang="0">
                    <a:pos x="connsiteX3942" y="connsiteY3942"/>
                  </a:cxn>
                  <a:cxn ang="0">
                    <a:pos x="connsiteX3943" y="connsiteY3943"/>
                  </a:cxn>
                  <a:cxn ang="0">
                    <a:pos x="connsiteX3944" y="connsiteY3944"/>
                  </a:cxn>
                  <a:cxn ang="0">
                    <a:pos x="connsiteX3945" y="connsiteY3945"/>
                  </a:cxn>
                  <a:cxn ang="0">
                    <a:pos x="connsiteX3946" y="connsiteY3946"/>
                  </a:cxn>
                  <a:cxn ang="0">
                    <a:pos x="connsiteX3947" y="connsiteY3947"/>
                  </a:cxn>
                  <a:cxn ang="0">
                    <a:pos x="connsiteX3948" y="connsiteY3948"/>
                  </a:cxn>
                  <a:cxn ang="0">
                    <a:pos x="connsiteX3949" y="connsiteY3949"/>
                  </a:cxn>
                  <a:cxn ang="0">
                    <a:pos x="connsiteX3950" y="connsiteY3950"/>
                  </a:cxn>
                  <a:cxn ang="0">
                    <a:pos x="connsiteX3951" y="connsiteY3951"/>
                  </a:cxn>
                  <a:cxn ang="0">
                    <a:pos x="connsiteX3952" y="connsiteY3952"/>
                  </a:cxn>
                  <a:cxn ang="0">
                    <a:pos x="connsiteX3953" y="connsiteY3953"/>
                  </a:cxn>
                  <a:cxn ang="0">
                    <a:pos x="connsiteX3954" y="connsiteY3954"/>
                  </a:cxn>
                  <a:cxn ang="0">
                    <a:pos x="connsiteX3955" y="connsiteY3955"/>
                  </a:cxn>
                  <a:cxn ang="0">
                    <a:pos x="connsiteX3956" y="connsiteY3956"/>
                  </a:cxn>
                  <a:cxn ang="0">
                    <a:pos x="connsiteX3957" y="connsiteY3957"/>
                  </a:cxn>
                  <a:cxn ang="0">
                    <a:pos x="connsiteX3958" y="connsiteY3958"/>
                  </a:cxn>
                  <a:cxn ang="0">
                    <a:pos x="connsiteX3959" y="connsiteY3959"/>
                  </a:cxn>
                  <a:cxn ang="0">
                    <a:pos x="connsiteX3960" y="connsiteY3960"/>
                  </a:cxn>
                  <a:cxn ang="0">
                    <a:pos x="connsiteX3961" y="connsiteY3961"/>
                  </a:cxn>
                  <a:cxn ang="0">
                    <a:pos x="connsiteX3962" y="connsiteY3962"/>
                  </a:cxn>
                  <a:cxn ang="0">
                    <a:pos x="connsiteX3963" y="connsiteY3963"/>
                  </a:cxn>
                  <a:cxn ang="0">
                    <a:pos x="connsiteX3964" y="connsiteY3964"/>
                  </a:cxn>
                  <a:cxn ang="0">
                    <a:pos x="connsiteX3965" y="connsiteY3965"/>
                  </a:cxn>
                  <a:cxn ang="0">
                    <a:pos x="connsiteX3966" y="connsiteY3966"/>
                  </a:cxn>
                  <a:cxn ang="0">
                    <a:pos x="connsiteX3967" y="connsiteY3967"/>
                  </a:cxn>
                  <a:cxn ang="0">
                    <a:pos x="connsiteX3968" y="connsiteY3968"/>
                  </a:cxn>
                  <a:cxn ang="0">
                    <a:pos x="connsiteX3969" y="connsiteY3969"/>
                  </a:cxn>
                  <a:cxn ang="0">
                    <a:pos x="connsiteX3970" y="connsiteY3970"/>
                  </a:cxn>
                  <a:cxn ang="0">
                    <a:pos x="connsiteX3971" y="connsiteY3971"/>
                  </a:cxn>
                  <a:cxn ang="0">
                    <a:pos x="connsiteX3972" y="connsiteY3972"/>
                  </a:cxn>
                  <a:cxn ang="0">
                    <a:pos x="connsiteX3973" y="connsiteY3973"/>
                  </a:cxn>
                  <a:cxn ang="0">
                    <a:pos x="connsiteX3974" y="connsiteY3974"/>
                  </a:cxn>
                  <a:cxn ang="0">
                    <a:pos x="connsiteX3975" y="connsiteY3975"/>
                  </a:cxn>
                  <a:cxn ang="0">
                    <a:pos x="connsiteX3976" y="connsiteY3976"/>
                  </a:cxn>
                  <a:cxn ang="0">
                    <a:pos x="connsiteX3977" y="connsiteY3977"/>
                  </a:cxn>
                  <a:cxn ang="0">
                    <a:pos x="connsiteX3978" y="connsiteY3978"/>
                  </a:cxn>
                  <a:cxn ang="0">
                    <a:pos x="connsiteX3979" y="connsiteY3979"/>
                  </a:cxn>
                  <a:cxn ang="0">
                    <a:pos x="connsiteX3980" y="connsiteY3980"/>
                  </a:cxn>
                  <a:cxn ang="0">
                    <a:pos x="connsiteX3981" y="connsiteY3981"/>
                  </a:cxn>
                  <a:cxn ang="0">
                    <a:pos x="connsiteX3982" y="connsiteY3982"/>
                  </a:cxn>
                  <a:cxn ang="0">
                    <a:pos x="connsiteX3983" y="connsiteY3983"/>
                  </a:cxn>
                  <a:cxn ang="0">
                    <a:pos x="connsiteX3984" y="connsiteY3984"/>
                  </a:cxn>
                  <a:cxn ang="0">
                    <a:pos x="connsiteX3985" y="connsiteY3985"/>
                  </a:cxn>
                  <a:cxn ang="0">
                    <a:pos x="connsiteX3986" y="connsiteY3986"/>
                  </a:cxn>
                  <a:cxn ang="0">
                    <a:pos x="connsiteX3987" y="connsiteY3987"/>
                  </a:cxn>
                  <a:cxn ang="0">
                    <a:pos x="connsiteX3988" y="connsiteY3988"/>
                  </a:cxn>
                  <a:cxn ang="0">
                    <a:pos x="connsiteX3989" y="connsiteY3989"/>
                  </a:cxn>
                  <a:cxn ang="0">
                    <a:pos x="connsiteX3990" y="connsiteY3990"/>
                  </a:cxn>
                  <a:cxn ang="0">
                    <a:pos x="connsiteX3991" y="connsiteY3991"/>
                  </a:cxn>
                  <a:cxn ang="0">
                    <a:pos x="connsiteX3992" y="connsiteY3992"/>
                  </a:cxn>
                  <a:cxn ang="0">
                    <a:pos x="connsiteX3993" y="connsiteY3993"/>
                  </a:cxn>
                  <a:cxn ang="0">
                    <a:pos x="connsiteX3994" y="connsiteY3994"/>
                  </a:cxn>
                  <a:cxn ang="0">
                    <a:pos x="connsiteX3995" y="connsiteY3995"/>
                  </a:cxn>
                  <a:cxn ang="0">
                    <a:pos x="connsiteX3996" y="connsiteY3996"/>
                  </a:cxn>
                  <a:cxn ang="0">
                    <a:pos x="connsiteX3997" y="connsiteY3997"/>
                  </a:cxn>
                  <a:cxn ang="0">
                    <a:pos x="connsiteX3998" y="connsiteY3998"/>
                  </a:cxn>
                  <a:cxn ang="0">
                    <a:pos x="connsiteX3999" y="connsiteY3999"/>
                  </a:cxn>
                  <a:cxn ang="0">
                    <a:pos x="connsiteX4000" y="connsiteY4000"/>
                  </a:cxn>
                  <a:cxn ang="0">
                    <a:pos x="connsiteX4001" y="connsiteY4001"/>
                  </a:cxn>
                  <a:cxn ang="0">
                    <a:pos x="connsiteX4002" y="connsiteY4002"/>
                  </a:cxn>
                  <a:cxn ang="0">
                    <a:pos x="connsiteX4003" y="connsiteY4003"/>
                  </a:cxn>
                  <a:cxn ang="0">
                    <a:pos x="connsiteX4004" y="connsiteY4004"/>
                  </a:cxn>
                  <a:cxn ang="0">
                    <a:pos x="connsiteX4005" y="connsiteY4005"/>
                  </a:cxn>
                  <a:cxn ang="0">
                    <a:pos x="connsiteX4006" y="connsiteY4006"/>
                  </a:cxn>
                  <a:cxn ang="0">
                    <a:pos x="connsiteX4007" y="connsiteY4007"/>
                  </a:cxn>
                  <a:cxn ang="0">
                    <a:pos x="connsiteX4008" y="connsiteY4008"/>
                  </a:cxn>
                  <a:cxn ang="0">
                    <a:pos x="connsiteX4009" y="connsiteY4009"/>
                  </a:cxn>
                  <a:cxn ang="0">
                    <a:pos x="connsiteX4010" y="connsiteY4010"/>
                  </a:cxn>
                  <a:cxn ang="0">
                    <a:pos x="connsiteX4011" y="connsiteY4011"/>
                  </a:cxn>
                  <a:cxn ang="0">
                    <a:pos x="connsiteX4012" y="connsiteY4012"/>
                  </a:cxn>
                  <a:cxn ang="0">
                    <a:pos x="connsiteX4013" y="connsiteY4013"/>
                  </a:cxn>
                  <a:cxn ang="0">
                    <a:pos x="connsiteX4014" y="connsiteY4014"/>
                  </a:cxn>
                  <a:cxn ang="0">
                    <a:pos x="connsiteX4015" y="connsiteY4015"/>
                  </a:cxn>
                  <a:cxn ang="0">
                    <a:pos x="connsiteX4016" y="connsiteY4016"/>
                  </a:cxn>
                  <a:cxn ang="0">
                    <a:pos x="connsiteX4017" y="connsiteY4017"/>
                  </a:cxn>
                  <a:cxn ang="0">
                    <a:pos x="connsiteX4018" y="connsiteY4018"/>
                  </a:cxn>
                  <a:cxn ang="0">
                    <a:pos x="connsiteX4019" y="connsiteY4019"/>
                  </a:cxn>
                  <a:cxn ang="0">
                    <a:pos x="connsiteX4020" y="connsiteY4020"/>
                  </a:cxn>
                  <a:cxn ang="0">
                    <a:pos x="connsiteX4021" y="connsiteY4021"/>
                  </a:cxn>
                  <a:cxn ang="0">
                    <a:pos x="connsiteX4022" y="connsiteY4022"/>
                  </a:cxn>
                  <a:cxn ang="0">
                    <a:pos x="connsiteX4023" y="connsiteY4023"/>
                  </a:cxn>
                  <a:cxn ang="0">
                    <a:pos x="connsiteX4024" y="connsiteY4024"/>
                  </a:cxn>
                  <a:cxn ang="0">
                    <a:pos x="connsiteX4025" y="connsiteY4025"/>
                  </a:cxn>
                  <a:cxn ang="0">
                    <a:pos x="connsiteX4026" y="connsiteY4026"/>
                  </a:cxn>
                  <a:cxn ang="0">
                    <a:pos x="connsiteX4027" y="connsiteY4027"/>
                  </a:cxn>
                  <a:cxn ang="0">
                    <a:pos x="connsiteX4028" y="connsiteY4028"/>
                  </a:cxn>
                  <a:cxn ang="0">
                    <a:pos x="connsiteX4029" y="connsiteY4029"/>
                  </a:cxn>
                  <a:cxn ang="0">
                    <a:pos x="connsiteX4030" y="connsiteY4030"/>
                  </a:cxn>
                  <a:cxn ang="0">
                    <a:pos x="connsiteX4031" y="connsiteY4031"/>
                  </a:cxn>
                  <a:cxn ang="0">
                    <a:pos x="connsiteX4032" y="connsiteY4032"/>
                  </a:cxn>
                  <a:cxn ang="0">
                    <a:pos x="connsiteX4033" y="connsiteY4033"/>
                  </a:cxn>
                  <a:cxn ang="0">
                    <a:pos x="connsiteX4034" y="connsiteY4034"/>
                  </a:cxn>
                  <a:cxn ang="0">
                    <a:pos x="connsiteX4035" y="connsiteY4035"/>
                  </a:cxn>
                  <a:cxn ang="0">
                    <a:pos x="connsiteX4036" y="connsiteY4036"/>
                  </a:cxn>
                  <a:cxn ang="0">
                    <a:pos x="connsiteX4037" y="connsiteY4037"/>
                  </a:cxn>
                  <a:cxn ang="0">
                    <a:pos x="connsiteX4038" y="connsiteY4038"/>
                  </a:cxn>
                  <a:cxn ang="0">
                    <a:pos x="connsiteX4039" y="connsiteY4039"/>
                  </a:cxn>
                  <a:cxn ang="0">
                    <a:pos x="connsiteX4040" y="connsiteY4040"/>
                  </a:cxn>
                  <a:cxn ang="0">
                    <a:pos x="connsiteX4041" y="connsiteY4041"/>
                  </a:cxn>
                  <a:cxn ang="0">
                    <a:pos x="connsiteX4042" y="connsiteY4042"/>
                  </a:cxn>
                  <a:cxn ang="0">
                    <a:pos x="connsiteX4043" y="connsiteY4043"/>
                  </a:cxn>
                  <a:cxn ang="0">
                    <a:pos x="connsiteX4044" y="connsiteY4044"/>
                  </a:cxn>
                  <a:cxn ang="0">
                    <a:pos x="connsiteX4045" y="connsiteY4045"/>
                  </a:cxn>
                  <a:cxn ang="0">
                    <a:pos x="connsiteX4046" y="connsiteY4046"/>
                  </a:cxn>
                  <a:cxn ang="0">
                    <a:pos x="connsiteX4047" y="connsiteY4047"/>
                  </a:cxn>
                  <a:cxn ang="0">
                    <a:pos x="connsiteX4048" y="connsiteY4048"/>
                  </a:cxn>
                  <a:cxn ang="0">
                    <a:pos x="connsiteX4049" y="connsiteY4049"/>
                  </a:cxn>
                  <a:cxn ang="0">
                    <a:pos x="connsiteX4050" y="connsiteY4050"/>
                  </a:cxn>
                  <a:cxn ang="0">
                    <a:pos x="connsiteX4051" y="connsiteY4051"/>
                  </a:cxn>
                  <a:cxn ang="0">
                    <a:pos x="connsiteX4052" y="connsiteY4052"/>
                  </a:cxn>
                  <a:cxn ang="0">
                    <a:pos x="connsiteX4053" y="connsiteY4053"/>
                  </a:cxn>
                  <a:cxn ang="0">
                    <a:pos x="connsiteX4054" y="connsiteY4054"/>
                  </a:cxn>
                  <a:cxn ang="0">
                    <a:pos x="connsiteX4055" y="connsiteY4055"/>
                  </a:cxn>
                  <a:cxn ang="0">
                    <a:pos x="connsiteX4056" y="connsiteY4056"/>
                  </a:cxn>
                  <a:cxn ang="0">
                    <a:pos x="connsiteX4057" y="connsiteY4057"/>
                  </a:cxn>
                  <a:cxn ang="0">
                    <a:pos x="connsiteX4058" y="connsiteY4058"/>
                  </a:cxn>
                  <a:cxn ang="0">
                    <a:pos x="connsiteX4059" y="connsiteY4059"/>
                  </a:cxn>
                  <a:cxn ang="0">
                    <a:pos x="connsiteX4060" y="connsiteY4060"/>
                  </a:cxn>
                  <a:cxn ang="0">
                    <a:pos x="connsiteX4061" y="connsiteY4061"/>
                  </a:cxn>
                  <a:cxn ang="0">
                    <a:pos x="connsiteX4062" y="connsiteY4062"/>
                  </a:cxn>
                  <a:cxn ang="0">
                    <a:pos x="connsiteX4063" y="connsiteY4063"/>
                  </a:cxn>
                  <a:cxn ang="0">
                    <a:pos x="connsiteX4064" y="connsiteY4064"/>
                  </a:cxn>
                  <a:cxn ang="0">
                    <a:pos x="connsiteX4065" y="connsiteY4065"/>
                  </a:cxn>
                  <a:cxn ang="0">
                    <a:pos x="connsiteX4066" y="connsiteY4066"/>
                  </a:cxn>
                  <a:cxn ang="0">
                    <a:pos x="connsiteX4067" y="connsiteY4067"/>
                  </a:cxn>
                  <a:cxn ang="0">
                    <a:pos x="connsiteX4068" y="connsiteY4068"/>
                  </a:cxn>
                  <a:cxn ang="0">
                    <a:pos x="connsiteX4069" y="connsiteY4069"/>
                  </a:cxn>
                  <a:cxn ang="0">
                    <a:pos x="connsiteX4070" y="connsiteY4070"/>
                  </a:cxn>
                  <a:cxn ang="0">
                    <a:pos x="connsiteX4071" y="connsiteY4071"/>
                  </a:cxn>
                  <a:cxn ang="0">
                    <a:pos x="connsiteX4072" y="connsiteY4072"/>
                  </a:cxn>
                  <a:cxn ang="0">
                    <a:pos x="connsiteX4073" y="connsiteY4073"/>
                  </a:cxn>
                  <a:cxn ang="0">
                    <a:pos x="connsiteX4074" y="connsiteY4074"/>
                  </a:cxn>
                  <a:cxn ang="0">
                    <a:pos x="connsiteX4075" y="connsiteY4075"/>
                  </a:cxn>
                  <a:cxn ang="0">
                    <a:pos x="connsiteX4076" y="connsiteY4076"/>
                  </a:cxn>
                  <a:cxn ang="0">
                    <a:pos x="connsiteX4077" y="connsiteY4077"/>
                  </a:cxn>
                  <a:cxn ang="0">
                    <a:pos x="connsiteX4078" y="connsiteY4078"/>
                  </a:cxn>
                  <a:cxn ang="0">
                    <a:pos x="connsiteX4079" y="connsiteY4079"/>
                  </a:cxn>
                  <a:cxn ang="0">
                    <a:pos x="connsiteX4080" y="connsiteY4080"/>
                  </a:cxn>
                  <a:cxn ang="0">
                    <a:pos x="connsiteX4081" y="connsiteY4081"/>
                  </a:cxn>
                  <a:cxn ang="0">
                    <a:pos x="connsiteX4082" y="connsiteY4082"/>
                  </a:cxn>
                  <a:cxn ang="0">
                    <a:pos x="connsiteX4083" y="connsiteY4083"/>
                  </a:cxn>
                  <a:cxn ang="0">
                    <a:pos x="connsiteX4084" y="connsiteY4084"/>
                  </a:cxn>
                  <a:cxn ang="0">
                    <a:pos x="connsiteX4085" y="connsiteY4085"/>
                  </a:cxn>
                  <a:cxn ang="0">
                    <a:pos x="connsiteX4086" y="connsiteY4086"/>
                  </a:cxn>
                  <a:cxn ang="0">
                    <a:pos x="connsiteX4087" y="connsiteY4087"/>
                  </a:cxn>
                  <a:cxn ang="0">
                    <a:pos x="connsiteX4088" y="connsiteY4088"/>
                  </a:cxn>
                  <a:cxn ang="0">
                    <a:pos x="connsiteX4089" y="connsiteY4089"/>
                  </a:cxn>
                  <a:cxn ang="0">
                    <a:pos x="connsiteX4090" y="connsiteY4090"/>
                  </a:cxn>
                  <a:cxn ang="0">
                    <a:pos x="connsiteX4091" y="connsiteY4091"/>
                  </a:cxn>
                  <a:cxn ang="0">
                    <a:pos x="connsiteX4092" y="connsiteY4092"/>
                  </a:cxn>
                  <a:cxn ang="0">
                    <a:pos x="connsiteX4093" y="connsiteY4093"/>
                  </a:cxn>
                  <a:cxn ang="0">
                    <a:pos x="connsiteX4094" y="connsiteY4094"/>
                  </a:cxn>
                  <a:cxn ang="0">
                    <a:pos x="connsiteX4095" y="connsiteY4095"/>
                  </a:cxn>
                  <a:cxn ang="0">
                    <a:pos x="connsiteX4096" y="connsiteY4096"/>
                  </a:cxn>
                  <a:cxn ang="0">
                    <a:pos x="connsiteX4097" y="connsiteY4097"/>
                  </a:cxn>
                  <a:cxn ang="0">
                    <a:pos x="connsiteX4098" y="connsiteY4098"/>
                  </a:cxn>
                  <a:cxn ang="0">
                    <a:pos x="connsiteX4099" y="connsiteY4099"/>
                  </a:cxn>
                  <a:cxn ang="0">
                    <a:pos x="connsiteX4100" y="connsiteY4100"/>
                  </a:cxn>
                  <a:cxn ang="0">
                    <a:pos x="connsiteX4101" y="connsiteY4101"/>
                  </a:cxn>
                  <a:cxn ang="0">
                    <a:pos x="connsiteX4102" y="connsiteY4102"/>
                  </a:cxn>
                  <a:cxn ang="0">
                    <a:pos x="connsiteX4103" y="connsiteY4103"/>
                  </a:cxn>
                  <a:cxn ang="0">
                    <a:pos x="connsiteX4104" y="connsiteY4104"/>
                  </a:cxn>
                  <a:cxn ang="0">
                    <a:pos x="connsiteX4105" y="connsiteY4105"/>
                  </a:cxn>
                  <a:cxn ang="0">
                    <a:pos x="connsiteX4106" y="connsiteY4106"/>
                  </a:cxn>
                  <a:cxn ang="0">
                    <a:pos x="connsiteX4107" y="connsiteY4107"/>
                  </a:cxn>
                  <a:cxn ang="0">
                    <a:pos x="connsiteX4108" y="connsiteY4108"/>
                  </a:cxn>
                  <a:cxn ang="0">
                    <a:pos x="connsiteX4109" y="connsiteY4109"/>
                  </a:cxn>
                  <a:cxn ang="0">
                    <a:pos x="connsiteX4110" y="connsiteY4110"/>
                  </a:cxn>
                  <a:cxn ang="0">
                    <a:pos x="connsiteX4111" y="connsiteY4111"/>
                  </a:cxn>
                  <a:cxn ang="0">
                    <a:pos x="connsiteX4112" y="connsiteY4112"/>
                  </a:cxn>
                  <a:cxn ang="0">
                    <a:pos x="connsiteX4113" y="connsiteY4113"/>
                  </a:cxn>
                  <a:cxn ang="0">
                    <a:pos x="connsiteX4114" y="connsiteY4114"/>
                  </a:cxn>
                  <a:cxn ang="0">
                    <a:pos x="connsiteX4115" y="connsiteY4115"/>
                  </a:cxn>
                  <a:cxn ang="0">
                    <a:pos x="connsiteX4116" y="connsiteY4116"/>
                  </a:cxn>
                  <a:cxn ang="0">
                    <a:pos x="connsiteX4117" y="connsiteY4117"/>
                  </a:cxn>
                  <a:cxn ang="0">
                    <a:pos x="connsiteX4118" y="connsiteY4118"/>
                  </a:cxn>
                  <a:cxn ang="0">
                    <a:pos x="connsiteX4119" y="connsiteY4119"/>
                  </a:cxn>
                  <a:cxn ang="0">
                    <a:pos x="connsiteX4120" y="connsiteY4120"/>
                  </a:cxn>
                  <a:cxn ang="0">
                    <a:pos x="connsiteX4121" y="connsiteY4121"/>
                  </a:cxn>
                  <a:cxn ang="0">
                    <a:pos x="connsiteX4122" y="connsiteY4122"/>
                  </a:cxn>
                  <a:cxn ang="0">
                    <a:pos x="connsiteX4123" y="connsiteY4123"/>
                  </a:cxn>
                  <a:cxn ang="0">
                    <a:pos x="connsiteX4124" y="connsiteY4124"/>
                  </a:cxn>
                  <a:cxn ang="0">
                    <a:pos x="connsiteX4125" y="connsiteY4125"/>
                  </a:cxn>
                  <a:cxn ang="0">
                    <a:pos x="connsiteX4126" y="connsiteY4126"/>
                  </a:cxn>
                  <a:cxn ang="0">
                    <a:pos x="connsiteX4127" y="connsiteY4127"/>
                  </a:cxn>
                  <a:cxn ang="0">
                    <a:pos x="connsiteX4128" y="connsiteY4128"/>
                  </a:cxn>
                  <a:cxn ang="0">
                    <a:pos x="connsiteX4129" y="connsiteY4129"/>
                  </a:cxn>
                  <a:cxn ang="0">
                    <a:pos x="connsiteX4130" y="connsiteY4130"/>
                  </a:cxn>
                  <a:cxn ang="0">
                    <a:pos x="connsiteX4131" y="connsiteY4131"/>
                  </a:cxn>
                  <a:cxn ang="0">
                    <a:pos x="connsiteX4132" y="connsiteY4132"/>
                  </a:cxn>
                  <a:cxn ang="0">
                    <a:pos x="connsiteX4133" y="connsiteY4133"/>
                  </a:cxn>
                  <a:cxn ang="0">
                    <a:pos x="connsiteX4134" y="connsiteY4134"/>
                  </a:cxn>
                  <a:cxn ang="0">
                    <a:pos x="connsiteX4135" y="connsiteY4135"/>
                  </a:cxn>
                  <a:cxn ang="0">
                    <a:pos x="connsiteX4136" y="connsiteY4136"/>
                  </a:cxn>
                  <a:cxn ang="0">
                    <a:pos x="connsiteX4137" y="connsiteY4137"/>
                  </a:cxn>
                  <a:cxn ang="0">
                    <a:pos x="connsiteX4138" y="connsiteY4138"/>
                  </a:cxn>
                  <a:cxn ang="0">
                    <a:pos x="connsiteX4139" y="connsiteY4139"/>
                  </a:cxn>
                  <a:cxn ang="0">
                    <a:pos x="connsiteX4140" y="connsiteY4140"/>
                  </a:cxn>
                  <a:cxn ang="0">
                    <a:pos x="connsiteX4141" y="connsiteY4141"/>
                  </a:cxn>
                  <a:cxn ang="0">
                    <a:pos x="connsiteX4142" y="connsiteY4142"/>
                  </a:cxn>
                  <a:cxn ang="0">
                    <a:pos x="connsiteX4143" y="connsiteY4143"/>
                  </a:cxn>
                  <a:cxn ang="0">
                    <a:pos x="connsiteX4144" y="connsiteY4144"/>
                  </a:cxn>
                  <a:cxn ang="0">
                    <a:pos x="connsiteX4145" y="connsiteY4145"/>
                  </a:cxn>
                  <a:cxn ang="0">
                    <a:pos x="connsiteX4146" y="connsiteY4146"/>
                  </a:cxn>
                  <a:cxn ang="0">
                    <a:pos x="connsiteX4147" y="connsiteY4147"/>
                  </a:cxn>
                  <a:cxn ang="0">
                    <a:pos x="connsiteX4148" y="connsiteY4148"/>
                  </a:cxn>
                  <a:cxn ang="0">
                    <a:pos x="connsiteX4149" y="connsiteY4149"/>
                  </a:cxn>
                  <a:cxn ang="0">
                    <a:pos x="connsiteX4150" y="connsiteY4150"/>
                  </a:cxn>
                  <a:cxn ang="0">
                    <a:pos x="connsiteX4151" y="connsiteY4151"/>
                  </a:cxn>
                  <a:cxn ang="0">
                    <a:pos x="connsiteX4152" y="connsiteY4152"/>
                  </a:cxn>
                  <a:cxn ang="0">
                    <a:pos x="connsiteX4153" y="connsiteY4153"/>
                  </a:cxn>
                  <a:cxn ang="0">
                    <a:pos x="connsiteX4154" y="connsiteY4154"/>
                  </a:cxn>
                  <a:cxn ang="0">
                    <a:pos x="connsiteX4155" y="connsiteY4155"/>
                  </a:cxn>
                  <a:cxn ang="0">
                    <a:pos x="connsiteX4156" y="connsiteY4156"/>
                  </a:cxn>
                  <a:cxn ang="0">
                    <a:pos x="connsiteX4157" y="connsiteY4157"/>
                  </a:cxn>
                  <a:cxn ang="0">
                    <a:pos x="connsiteX4158" y="connsiteY4158"/>
                  </a:cxn>
                  <a:cxn ang="0">
                    <a:pos x="connsiteX4159" y="connsiteY4159"/>
                  </a:cxn>
                  <a:cxn ang="0">
                    <a:pos x="connsiteX4160" y="connsiteY4160"/>
                  </a:cxn>
                  <a:cxn ang="0">
                    <a:pos x="connsiteX4161" y="connsiteY4161"/>
                  </a:cxn>
                  <a:cxn ang="0">
                    <a:pos x="connsiteX4162" y="connsiteY4162"/>
                  </a:cxn>
                  <a:cxn ang="0">
                    <a:pos x="connsiteX4163" y="connsiteY4163"/>
                  </a:cxn>
                  <a:cxn ang="0">
                    <a:pos x="connsiteX4164" y="connsiteY4164"/>
                  </a:cxn>
                  <a:cxn ang="0">
                    <a:pos x="connsiteX4165" y="connsiteY4165"/>
                  </a:cxn>
                  <a:cxn ang="0">
                    <a:pos x="connsiteX4166" y="connsiteY4166"/>
                  </a:cxn>
                  <a:cxn ang="0">
                    <a:pos x="connsiteX4167" y="connsiteY4167"/>
                  </a:cxn>
                  <a:cxn ang="0">
                    <a:pos x="connsiteX4168" y="connsiteY4168"/>
                  </a:cxn>
                  <a:cxn ang="0">
                    <a:pos x="connsiteX4169" y="connsiteY4169"/>
                  </a:cxn>
                  <a:cxn ang="0">
                    <a:pos x="connsiteX4170" y="connsiteY4170"/>
                  </a:cxn>
                  <a:cxn ang="0">
                    <a:pos x="connsiteX4171" y="connsiteY4171"/>
                  </a:cxn>
                  <a:cxn ang="0">
                    <a:pos x="connsiteX4172" y="connsiteY4172"/>
                  </a:cxn>
                  <a:cxn ang="0">
                    <a:pos x="connsiteX4173" y="connsiteY4173"/>
                  </a:cxn>
                  <a:cxn ang="0">
                    <a:pos x="connsiteX4174" y="connsiteY4174"/>
                  </a:cxn>
                  <a:cxn ang="0">
                    <a:pos x="connsiteX4175" y="connsiteY4175"/>
                  </a:cxn>
                  <a:cxn ang="0">
                    <a:pos x="connsiteX4176" y="connsiteY4176"/>
                  </a:cxn>
                  <a:cxn ang="0">
                    <a:pos x="connsiteX4177" y="connsiteY4177"/>
                  </a:cxn>
                  <a:cxn ang="0">
                    <a:pos x="connsiteX4178" y="connsiteY4178"/>
                  </a:cxn>
                  <a:cxn ang="0">
                    <a:pos x="connsiteX4179" y="connsiteY4179"/>
                  </a:cxn>
                  <a:cxn ang="0">
                    <a:pos x="connsiteX4180" y="connsiteY4180"/>
                  </a:cxn>
                  <a:cxn ang="0">
                    <a:pos x="connsiteX4181" y="connsiteY4181"/>
                  </a:cxn>
                  <a:cxn ang="0">
                    <a:pos x="connsiteX4182" y="connsiteY4182"/>
                  </a:cxn>
                  <a:cxn ang="0">
                    <a:pos x="connsiteX4183" y="connsiteY4183"/>
                  </a:cxn>
                  <a:cxn ang="0">
                    <a:pos x="connsiteX4184" y="connsiteY4184"/>
                  </a:cxn>
                  <a:cxn ang="0">
                    <a:pos x="connsiteX4185" y="connsiteY4185"/>
                  </a:cxn>
                  <a:cxn ang="0">
                    <a:pos x="connsiteX4186" y="connsiteY4186"/>
                  </a:cxn>
                  <a:cxn ang="0">
                    <a:pos x="connsiteX4187" y="connsiteY4187"/>
                  </a:cxn>
                  <a:cxn ang="0">
                    <a:pos x="connsiteX4188" y="connsiteY4188"/>
                  </a:cxn>
                  <a:cxn ang="0">
                    <a:pos x="connsiteX4189" y="connsiteY4189"/>
                  </a:cxn>
                  <a:cxn ang="0">
                    <a:pos x="connsiteX4190" y="connsiteY4190"/>
                  </a:cxn>
                  <a:cxn ang="0">
                    <a:pos x="connsiteX4191" y="connsiteY4191"/>
                  </a:cxn>
                  <a:cxn ang="0">
                    <a:pos x="connsiteX4192" y="connsiteY4192"/>
                  </a:cxn>
                  <a:cxn ang="0">
                    <a:pos x="connsiteX4193" y="connsiteY4193"/>
                  </a:cxn>
                  <a:cxn ang="0">
                    <a:pos x="connsiteX4194" y="connsiteY4194"/>
                  </a:cxn>
                  <a:cxn ang="0">
                    <a:pos x="connsiteX4195" y="connsiteY4195"/>
                  </a:cxn>
                  <a:cxn ang="0">
                    <a:pos x="connsiteX4196" y="connsiteY4196"/>
                  </a:cxn>
                  <a:cxn ang="0">
                    <a:pos x="connsiteX4197" y="connsiteY4197"/>
                  </a:cxn>
                  <a:cxn ang="0">
                    <a:pos x="connsiteX4198" y="connsiteY4198"/>
                  </a:cxn>
                  <a:cxn ang="0">
                    <a:pos x="connsiteX4199" y="connsiteY4199"/>
                  </a:cxn>
                  <a:cxn ang="0">
                    <a:pos x="connsiteX4200" y="connsiteY4200"/>
                  </a:cxn>
                  <a:cxn ang="0">
                    <a:pos x="connsiteX4201" y="connsiteY4201"/>
                  </a:cxn>
                  <a:cxn ang="0">
                    <a:pos x="connsiteX4202" y="connsiteY4202"/>
                  </a:cxn>
                  <a:cxn ang="0">
                    <a:pos x="connsiteX4203" y="connsiteY4203"/>
                  </a:cxn>
                  <a:cxn ang="0">
                    <a:pos x="connsiteX4204" y="connsiteY4204"/>
                  </a:cxn>
                  <a:cxn ang="0">
                    <a:pos x="connsiteX4205" y="connsiteY4205"/>
                  </a:cxn>
                  <a:cxn ang="0">
                    <a:pos x="connsiteX4206" y="connsiteY4206"/>
                  </a:cxn>
                  <a:cxn ang="0">
                    <a:pos x="connsiteX4207" y="connsiteY4207"/>
                  </a:cxn>
                  <a:cxn ang="0">
                    <a:pos x="connsiteX4208" y="connsiteY4208"/>
                  </a:cxn>
                  <a:cxn ang="0">
                    <a:pos x="connsiteX4209" y="connsiteY4209"/>
                  </a:cxn>
                  <a:cxn ang="0">
                    <a:pos x="connsiteX4210" y="connsiteY4210"/>
                  </a:cxn>
                  <a:cxn ang="0">
                    <a:pos x="connsiteX4211" y="connsiteY4211"/>
                  </a:cxn>
                  <a:cxn ang="0">
                    <a:pos x="connsiteX4212" y="connsiteY4212"/>
                  </a:cxn>
                  <a:cxn ang="0">
                    <a:pos x="connsiteX4213" y="connsiteY4213"/>
                  </a:cxn>
                  <a:cxn ang="0">
                    <a:pos x="connsiteX4214" y="connsiteY4214"/>
                  </a:cxn>
                  <a:cxn ang="0">
                    <a:pos x="connsiteX4215" y="connsiteY4215"/>
                  </a:cxn>
                  <a:cxn ang="0">
                    <a:pos x="connsiteX4216" y="connsiteY4216"/>
                  </a:cxn>
                  <a:cxn ang="0">
                    <a:pos x="connsiteX4217" y="connsiteY4217"/>
                  </a:cxn>
                  <a:cxn ang="0">
                    <a:pos x="connsiteX4218" y="connsiteY4218"/>
                  </a:cxn>
                  <a:cxn ang="0">
                    <a:pos x="connsiteX4219" y="connsiteY4219"/>
                  </a:cxn>
                  <a:cxn ang="0">
                    <a:pos x="connsiteX4220" y="connsiteY4220"/>
                  </a:cxn>
                  <a:cxn ang="0">
                    <a:pos x="connsiteX4221" y="connsiteY4221"/>
                  </a:cxn>
                  <a:cxn ang="0">
                    <a:pos x="connsiteX4222" y="connsiteY4222"/>
                  </a:cxn>
                  <a:cxn ang="0">
                    <a:pos x="connsiteX4223" y="connsiteY4223"/>
                  </a:cxn>
                  <a:cxn ang="0">
                    <a:pos x="connsiteX4224" y="connsiteY4224"/>
                  </a:cxn>
                  <a:cxn ang="0">
                    <a:pos x="connsiteX4225" y="connsiteY4225"/>
                  </a:cxn>
                  <a:cxn ang="0">
                    <a:pos x="connsiteX4226" y="connsiteY4226"/>
                  </a:cxn>
                  <a:cxn ang="0">
                    <a:pos x="connsiteX4227" y="connsiteY4227"/>
                  </a:cxn>
                  <a:cxn ang="0">
                    <a:pos x="connsiteX4228" y="connsiteY4228"/>
                  </a:cxn>
                  <a:cxn ang="0">
                    <a:pos x="connsiteX4229" y="connsiteY4229"/>
                  </a:cxn>
                  <a:cxn ang="0">
                    <a:pos x="connsiteX4230" y="connsiteY4230"/>
                  </a:cxn>
                  <a:cxn ang="0">
                    <a:pos x="connsiteX4231" y="connsiteY4231"/>
                  </a:cxn>
                  <a:cxn ang="0">
                    <a:pos x="connsiteX4232" y="connsiteY4232"/>
                  </a:cxn>
                  <a:cxn ang="0">
                    <a:pos x="connsiteX4233" y="connsiteY4233"/>
                  </a:cxn>
                  <a:cxn ang="0">
                    <a:pos x="connsiteX4234" y="connsiteY4234"/>
                  </a:cxn>
                  <a:cxn ang="0">
                    <a:pos x="connsiteX4235" y="connsiteY4235"/>
                  </a:cxn>
                  <a:cxn ang="0">
                    <a:pos x="connsiteX4236" y="connsiteY4236"/>
                  </a:cxn>
                  <a:cxn ang="0">
                    <a:pos x="connsiteX4237" y="connsiteY4237"/>
                  </a:cxn>
                  <a:cxn ang="0">
                    <a:pos x="connsiteX4238" y="connsiteY4238"/>
                  </a:cxn>
                  <a:cxn ang="0">
                    <a:pos x="connsiteX4239" y="connsiteY4239"/>
                  </a:cxn>
                  <a:cxn ang="0">
                    <a:pos x="connsiteX4240" y="connsiteY4240"/>
                  </a:cxn>
                  <a:cxn ang="0">
                    <a:pos x="connsiteX4241" y="connsiteY4241"/>
                  </a:cxn>
                  <a:cxn ang="0">
                    <a:pos x="connsiteX4242" y="connsiteY4242"/>
                  </a:cxn>
                  <a:cxn ang="0">
                    <a:pos x="connsiteX4243" y="connsiteY4243"/>
                  </a:cxn>
                  <a:cxn ang="0">
                    <a:pos x="connsiteX4244" y="connsiteY4244"/>
                  </a:cxn>
                  <a:cxn ang="0">
                    <a:pos x="connsiteX4245" y="connsiteY4245"/>
                  </a:cxn>
                  <a:cxn ang="0">
                    <a:pos x="connsiteX4246" y="connsiteY4246"/>
                  </a:cxn>
                  <a:cxn ang="0">
                    <a:pos x="connsiteX4247" y="connsiteY4247"/>
                  </a:cxn>
                  <a:cxn ang="0">
                    <a:pos x="connsiteX4248" y="connsiteY4248"/>
                  </a:cxn>
                  <a:cxn ang="0">
                    <a:pos x="connsiteX4249" y="connsiteY4249"/>
                  </a:cxn>
                  <a:cxn ang="0">
                    <a:pos x="connsiteX4250" y="connsiteY4250"/>
                  </a:cxn>
                  <a:cxn ang="0">
                    <a:pos x="connsiteX4251" y="connsiteY4251"/>
                  </a:cxn>
                  <a:cxn ang="0">
                    <a:pos x="connsiteX4252" y="connsiteY4252"/>
                  </a:cxn>
                  <a:cxn ang="0">
                    <a:pos x="connsiteX4253" y="connsiteY4253"/>
                  </a:cxn>
                  <a:cxn ang="0">
                    <a:pos x="connsiteX4254" y="connsiteY4254"/>
                  </a:cxn>
                  <a:cxn ang="0">
                    <a:pos x="connsiteX4255" y="connsiteY4255"/>
                  </a:cxn>
                  <a:cxn ang="0">
                    <a:pos x="connsiteX4256" y="connsiteY4256"/>
                  </a:cxn>
                  <a:cxn ang="0">
                    <a:pos x="connsiteX4257" y="connsiteY4257"/>
                  </a:cxn>
                  <a:cxn ang="0">
                    <a:pos x="connsiteX4258" y="connsiteY4258"/>
                  </a:cxn>
                  <a:cxn ang="0">
                    <a:pos x="connsiteX4259" y="connsiteY4259"/>
                  </a:cxn>
                  <a:cxn ang="0">
                    <a:pos x="connsiteX4260" y="connsiteY4260"/>
                  </a:cxn>
                  <a:cxn ang="0">
                    <a:pos x="connsiteX4261" y="connsiteY4261"/>
                  </a:cxn>
                  <a:cxn ang="0">
                    <a:pos x="connsiteX4262" y="connsiteY4262"/>
                  </a:cxn>
                  <a:cxn ang="0">
                    <a:pos x="connsiteX4263" y="connsiteY4263"/>
                  </a:cxn>
                  <a:cxn ang="0">
                    <a:pos x="connsiteX4264" y="connsiteY4264"/>
                  </a:cxn>
                  <a:cxn ang="0">
                    <a:pos x="connsiteX4265" y="connsiteY4265"/>
                  </a:cxn>
                  <a:cxn ang="0">
                    <a:pos x="connsiteX4266" y="connsiteY4266"/>
                  </a:cxn>
                  <a:cxn ang="0">
                    <a:pos x="connsiteX4267" y="connsiteY4267"/>
                  </a:cxn>
                  <a:cxn ang="0">
                    <a:pos x="connsiteX4268" y="connsiteY4268"/>
                  </a:cxn>
                  <a:cxn ang="0">
                    <a:pos x="connsiteX4269" y="connsiteY4269"/>
                  </a:cxn>
                  <a:cxn ang="0">
                    <a:pos x="connsiteX4270" y="connsiteY4270"/>
                  </a:cxn>
                  <a:cxn ang="0">
                    <a:pos x="connsiteX4271" y="connsiteY4271"/>
                  </a:cxn>
                  <a:cxn ang="0">
                    <a:pos x="connsiteX4272" y="connsiteY4272"/>
                  </a:cxn>
                  <a:cxn ang="0">
                    <a:pos x="connsiteX4273" y="connsiteY4273"/>
                  </a:cxn>
                  <a:cxn ang="0">
                    <a:pos x="connsiteX4274" y="connsiteY4274"/>
                  </a:cxn>
                  <a:cxn ang="0">
                    <a:pos x="connsiteX4275" y="connsiteY4275"/>
                  </a:cxn>
                  <a:cxn ang="0">
                    <a:pos x="connsiteX4276" y="connsiteY4276"/>
                  </a:cxn>
                  <a:cxn ang="0">
                    <a:pos x="connsiteX4277" y="connsiteY4277"/>
                  </a:cxn>
                  <a:cxn ang="0">
                    <a:pos x="connsiteX4278" y="connsiteY4278"/>
                  </a:cxn>
                  <a:cxn ang="0">
                    <a:pos x="connsiteX4279" y="connsiteY4279"/>
                  </a:cxn>
                  <a:cxn ang="0">
                    <a:pos x="connsiteX4280" y="connsiteY4280"/>
                  </a:cxn>
                  <a:cxn ang="0">
                    <a:pos x="connsiteX4281" y="connsiteY4281"/>
                  </a:cxn>
                  <a:cxn ang="0">
                    <a:pos x="connsiteX4282" y="connsiteY4282"/>
                  </a:cxn>
                  <a:cxn ang="0">
                    <a:pos x="connsiteX4283" y="connsiteY4283"/>
                  </a:cxn>
                  <a:cxn ang="0">
                    <a:pos x="connsiteX4284" y="connsiteY4284"/>
                  </a:cxn>
                  <a:cxn ang="0">
                    <a:pos x="connsiteX4285" y="connsiteY4285"/>
                  </a:cxn>
                  <a:cxn ang="0">
                    <a:pos x="connsiteX4286" y="connsiteY4286"/>
                  </a:cxn>
                  <a:cxn ang="0">
                    <a:pos x="connsiteX4287" y="connsiteY4287"/>
                  </a:cxn>
                  <a:cxn ang="0">
                    <a:pos x="connsiteX4288" y="connsiteY4288"/>
                  </a:cxn>
                  <a:cxn ang="0">
                    <a:pos x="connsiteX4289" y="connsiteY4289"/>
                  </a:cxn>
                  <a:cxn ang="0">
                    <a:pos x="connsiteX4290" y="connsiteY4290"/>
                  </a:cxn>
                  <a:cxn ang="0">
                    <a:pos x="connsiteX4291" y="connsiteY4291"/>
                  </a:cxn>
                  <a:cxn ang="0">
                    <a:pos x="connsiteX4292" y="connsiteY4292"/>
                  </a:cxn>
                  <a:cxn ang="0">
                    <a:pos x="connsiteX4293" y="connsiteY4293"/>
                  </a:cxn>
                  <a:cxn ang="0">
                    <a:pos x="connsiteX4294" y="connsiteY4294"/>
                  </a:cxn>
                  <a:cxn ang="0">
                    <a:pos x="connsiteX4295" y="connsiteY4295"/>
                  </a:cxn>
                  <a:cxn ang="0">
                    <a:pos x="connsiteX4296" y="connsiteY4296"/>
                  </a:cxn>
                  <a:cxn ang="0">
                    <a:pos x="connsiteX4297" y="connsiteY4297"/>
                  </a:cxn>
                  <a:cxn ang="0">
                    <a:pos x="connsiteX4298" y="connsiteY4298"/>
                  </a:cxn>
                  <a:cxn ang="0">
                    <a:pos x="connsiteX4299" y="connsiteY4299"/>
                  </a:cxn>
                  <a:cxn ang="0">
                    <a:pos x="connsiteX4300" y="connsiteY4300"/>
                  </a:cxn>
                  <a:cxn ang="0">
                    <a:pos x="connsiteX4301" y="connsiteY4301"/>
                  </a:cxn>
                  <a:cxn ang="0">
                    <a:pos x="connsiteX4302" y="connsiteY4302"/>
                  </a:cxn>
                  <a:cxn ang="0">
                    <a:pos x="connsiteX4303" y="connsiteY4303"/>
                  </a:cxn>
                  <a:cxn ang="0">
                    <a:pos x="connsiteX4304" y="connsiteY4304"/>
                  </a:cxn>
                  <a:cxn ang="0">
                    <a:pos x="connsiteX4305" y="connsiteY4305"/>
                  </a:cxn>
                  <a:cxn ang="0">
                    <a:pos x="connsiteX4306" y="connsiteY4306"/>
                  </a:cxn>
                  <a:cxn ang="0">
                    <a:pos x="connsiteX4307" y="connsiteY4307"/>
                  </a:cxn>
                  <a:cxn ang="0">
                    <a:pos x="connsiteX4308" y="connsiteY4308"/>
                  </a:cxn>
                  <a:cxn ang="0">
                    <a:pos x="connsiteX4309" y="connsiteY4309"/>
                  </a:cxn>
                  <a:cxn ang="0">
                    <a:pos x="connsiteX4310" y="connsiteY4310"/>
                  </a:cxn>
                  <a:cxn ang="0">
                    <a:pos x="connsiteX4311" y="connsiteY4311"/>
                  </a:cxn>
                  <a:cxn ang="0">
                    <a:pos x="connsiteX4312" y="connsiteY4312"/>
                  </a:cxn>
                  <a:cxn ang="0">
                    <a:pos x="connsiteX4313" y="connsiteY4313"/>
                  </a:cxn>
                  <a:cxn ang="0">
                    <a:pos x="connsiteX4314" y="connsiteY4314"/>
                  </a:cxn>
                  <a:cxn ang="0">
                    <a:pos x="connsiteX4315" y="connsiteY4315"/>
                  </a:cxn>
                  <a:cxn ang="0">
                    <a:pos x="connsiteX4316" y="connsiteY4316"/>
                  </a:cxn>
                  <a:cxn ang="0">
                    <a:pos x="connsiteX4317" y="connsiteY4317"/>
                  </a:cxn>
                  <a:cxn ang="0">
                    <a:pos x="connsiteX4318" y="connsiteY4318"/>
                  </a:cxn>
                  <a:cxn ang="0">
                    <a:pos x="connsiteX4319" y="connsiteY4319"/>
                  </a:cxn>
                  <a:cxn ang="0">
                    <a:pos x="connsiteX4320" y="connsiteY4320"/>
                  </a:cxn>
                  <a:cxn ang="0">
                    <a:pos x="connsiteX4321" y="connsiteY4321"/>
                  </a:cxn>
                  <a:cxn ang="0">
                    <a:pos x="connsiteX4322" y="connsiteY4322"/>
                  </a:cxn>
                  <a:cxn ang="0">
                    <a:pos x="connsiteX4323" y="connsiteY4323"/>
                  </a:cxn>
                  <a:cxn ang="0">
                    <a:pos x="connsiteX4324" y="connsiteY4324"/>
                  </a:cxn>
                  <a:cxn ang="0">
                    <a:pos x="connsiteX4325" y="connsiteY4325"/>
                  </a:cxn>
                  <a:cxn ang="0">
                    <a:pos x="connsiteX4326" y="connsiteY4326"/>
                  </a:cxn>
                  <a:cxn ang="0">
                    <a:pos x="connsiteX4327" y="connsiteY4327"/>
                  </a:cxn>
                  <a:cxn ang="0">
                    <a:pos x="connsiteX4328" y="connsiteY4328"/>
                  </a:cxn>
                  <a:cxn ang="0">
                    <a:pos x="connsiteX4329" y="connsiteY4329"/>
                  </a:cxn>
                  <a:cxn ang="0">
                    <a:pos x="connsiteX4330" y="connsiteY4330"/>
                  </a:cxn>
                  <a:cxn ang="0">
                    <a:pos x="connsiteX4331" y="connsiteY4331"/>
                  </a:cxn>
                  <a:cxn ang="0">
                    <a:pos x="connsiteX4332" y="connsiteY4332"/>
                  </a:cxn>
                  <a:cxn ang="0">
                    <a:pos x="connsiteX4333" y="connsiteY4333"/>
                  </a:cxn>
                  <a:cxn ang="0">
                    <a:pos x="connsiteX4334" y="connsiteY4334"/>
                  </a:cxn>
                  <a:cxn ang="0">
                    <a:pos x="connsiteX4335" y="connsiteY4335"/>
                  </a:cxn>
                  <a:cxn ang="0">
                    <a:pos x="connsiteX4336" y="connsiteY4336"/>
                  </a:cxn>
                  <a:cxn ang="0">
                    <a:pos x="connsiteX4337" y="connsiteY4337"/>
                  </a:cxn>
                  <a:cxn ang="0">
                    <a:pos x="connsiteX4338" y="connsiteY4338"/>
                  </a:cxn>
                  <a:cxn ang="0">
                    <a:pos x="connsiteX4339" y="connsiteY4339"/>
                  </a:cxn>
                  <a:cxn ang="0">
                    <a:pos x="connsiteX4340" y="connsiteY4340"/>
                  </a:cxn>
                  <a:cxn ang="0">
                    <a:pos x="connsiteX4341" y="connsiteY4341"/>
                  </a:cxn>
                  <a:cxn ang="0">
                    <a:pos x="connsiteX4342" y="connsiteY4342"/>
                  </a:cxn>
                  <a:cxn ang="0">
                    <a:pos x="connsiteX4343" y="connsiteY4343"/>
                  </a:cxn>
                  <a:cxn ang="0">
                    <a:pos x="connsiteX4344" y="connsiteY4344"/>
                  </a:cxn>
                  <a:cxn ang="0">
                    <a:pos x="connsiteX4345" y="connsiteY4345"/>
                  </a:cxn>
                  <a:cxn ang="0">
                    <a:pos x="connsiteX4346" y="connsiteY4346"/>
                  </a:cxn>
                  <a:cxn ang="0">
                    <a:pos x="connsiteX4347" y="connsiteY4347"/>
                  </a:cxn>
                  <a:cxn ang="0">
                    <a:pos x="connsiteX4348" y="connsiteY4348"/>
                  </a:cxn>
                  <a:cxn ang="0">
                    <a:pos x="connsiteX4349" y="connsiteY4349"/>
                  </a:cxn>
                  <a:cxn ang="0">
                    <a:pos x="connsiteX4350" y="connsiteY4350"/>
                  </a:cxn>
                  <a:cxn ang="0">
                    <a:pos x="connsiteX4351" y="connsiteY4351"/>
                  </a:cxn>
                  <a:cxn ang="0">
                    <a:pos x="connsiteX4352" y="connsiteY4352"/>
                  </a:cxn>
                  <a:cxn ang="0">
                    <a:pos x="connsiteX4353" y="connsiteY4353"/>
                  </a:cxn>
                  <a:cxn ang="0">
                    <a:pos x="connsiteX4354" y="connsiteY4354"/>
                  </a:cxn>
                  <a:cxn ang="0">
                    <a:pos x="connsiteX4355" y="connsiteY4355"/>
                  </a:cxn>
                  <a:cxn ang="0">
                    <a:pos x="connsiteX4356" y="connsiteY4356"/>
                  </a:cxn>
                  <a:cxn ang="0">
                    <a:pos x="connsiteX4357" y="connsiteY4357"/>
                  </a:cxn>
                  <a:cxn ang="0">
                    <a:pos x="connsiteX4358" y="connsiteY4358"/>
                  </a:cxn>
                  <a:cxn ang="0">
                    <a:pos x="connsiteX4359" y="connsiteY4359"/>
                  </a:cxn>
                  <a:cxn ang="0">
                    <a:pos x="connsiteX4360" y="connsiteY4360"/>
                  </a:cxn>
                  <a:cxn ang="0">
                    <a:pos x="connsiteX4361" y="connsiteY4361"/>
                  </a:cxn>
                  <a:cxn ang="0">
                    <a:pos x="connsiteX4362" y="connsiteY4362"/>
                  </a:cxn>
                  <a:cxn ang="0">
                    <a:pos x="connsiteX4363" y="connsiteY4363"/>
                  </a:cxn>
                  <a:cxn ang="0">
                    <a:pos x="connsiteX4364" y="connsiteY4364"/>
                  </a:cxn>
                  <a:cxn ang="0">
                    <a:pos x="connsiteX4365" y="connsiteY4365"/>
                  </a:cxn>
                  <a:cxn ang="0">
                    <a:pos x="connsiteX4366" y="connsiteY4366"/>
                  </a:cxn>
                  <a:cxn ang="0">
                    <a:pos x="connsiteX4367" y="connsiteY4367"/>
                  </a:cxn>
                  <a:cxn ang="0">
                    <a:pos x="connsiteX4368" y="connsiteY4368"/>
                  </a:cxn>
                  <a:cxn ang="0">
                    <a:pos x="connsiteX4369" y="connsiteY4369"/>
                  </a:cxn>
                  <a:cxn ang="0">
                    <a:pos x="connsiteX4370" y="connsiteY4370"/>
                  </a:cxn>
                  <a:cxn ang="0">
                    <a:pos x="connsiteX4371" y="connsiteY4371"/>
                  </a:cxn>
                  <a:cxn ang="0">
                    <a:pos x="connsiteX4372" y="connsiteY4372"/>
                  </a:cxn>
                  <a:cxn ang="0">
                    <a:pos x="connsiteX4373" y="connsiteY4373"/>
                  </a:cxn>
                  <a:cxn ang="0">
                    <a:pos x="connsiteX4374" y="connsiteY4374"/>
                  </a:cxn>
                  <a:cxn ang="0">
                    <a:pos x="connsiteX4375" y="connsiteY4375"/>
                  </a:cxn>
                  <a:cxn ang="0">
                    <a:pos x="connsiteX4376" y="connsiteY4376"/>
                  </a:cxn>
                  <a:cxn ang="0">
                    <a:pos x="connsiteX4377" y="connsiteY4377"/>
                  </a:cxn>
                  <a:cxn ang="0">
                    <a:pos x="connsiteX4378" y="connsiteY4378"/>
                  </a:cxn>
                  <a:cxn ang="0">
                    <a:pos x="connsiteX4379" y="connsiteY4379"/>
                  </a:cxn>
                  <a:cxn ang="0">
                    <a:pos x="connsiteX4380" y="connsiteY4380"/>
                  </a:cxn>
                  <a:cxn ang="0">
                    <a:pos x="connsiteX4381" y="connsiteY4381"/>
                  </a:cxn>
                  <a:cxn ang="0">
                    <a:pos x="connsiteX4382" y="connsiteY4382"/>
                  </a:cxn>
                  <a:cxn ang="0">
                    <a:pos x="connsiteX4383" y="connsiteY4383"/>
                  </a:cxn>
                  <a:cxn ang="0">
                    <a:pos x="connsiteX4384" y="connsiteY4384"/>
                  </a:cxn>
                  <a:cxn ang="0">
                    <a:pos x="connsiteX4385" y="connsiteY4385"/>
                  </a:cxn>
                  <a:cxn ang="0">
                    <a:pos x="connsiteX4386" y="connsiteY4386"/>
                  </a:cxn>
                  <a:cxn ang="0">
                    <a:pos x="connsiteX4387" y="connsiteY4387"/>
                  </a:cxn>
                  <a:cxn ang="0">
                    <a:pos x="connsiteX4388" y="connsiteY4388"/>
                  </a:cxn>
                  <a:cxn ang="0">
                    <a:pos x="connsiteX4389" y="connsiteY4389"/>
                  </a:cxn>
                  <a:cxn ang="0">
                    <a:pos x="connsiteX4390" y="connsiteY4390"/>
                  </a:cxn>
                  <a:cxn ang="0">
                    <a:pos x="connsiteX4391" y="connsiteY4391"/>
                  </a:cxn>
                  <a:cxn ang="0">
                    <a:pos x="connsiteX4392" y="connsiteY4392"/>
                  </a:cxn>
                  <a:cxn ang="0">
                    <a:pos x="connsiteX4393" y="connsiteY4393"/>
                  </a:cxn>
                  <a:cxn ang="0">
                    <a:pos x="connsiteX4394" y="connsiteY4394"/>
                  </a:cxn>
                  <a:cxn ang="0">
                    <a:pos x="connsiteX4395" y="connsiteY4395"/>
                  </a:cxn>
                  <a:cxn ang="0">
                    <a:pos x="connsiteX4396" y="connsiteY4396"/>
                  </a:cxn>
                  <a:cxn ang="0">
                    <a:pos x="connsiteX4397" y="connsiteY4397"/>
                  </a:cxn>
                  <a:cxn ang="0">
                    <a:pos x="connsiteX4398" y="connsiteY4398"/>
                  </a:cxn>
                  <a:cxn ang="0">
                    <a:pos x="connsiteX4399" y="connsiteY4399"/>
                  </a:cxn>
                  <a:cxn ang="0">
                    <a:pos x="connsiteX4400" y="connsiteY4400"/>
                  </a:cxn>
                  <a:cxn ang="0">
                    <a:pos x="connsiteX4401" y="connsiteY4401"/>
                  </a:cxn>
                  <a:cxn ang="0">
                    <a:pos x="connsiteX4402" y="connsiteY4402"/>
                  </a:cxn>
                  <a:cxn ang="0">
                    <a:pos x="connsiteX4403" y="connsiteY4403"/>
                  </a:cxn>
                  <a:cxn ang="0">
                    <a:pos x="connsiteX4404" y="connsiteY4404"/>
                  </a:cxn>
                  <a:cxn ang="0">
                    <a:pos x="connsiteX4405" y="connsiteY4405"/>
                  </a:cxn>
                  <a:cxn ang="0">
                    <a:pos x="connsiteX4406" y="connsiteY4406"/>
                  </a:cxn>
                  <a:cxn ang="0">
                    <a:pos x="connsiteX4407" y="connsiteY4407"/>
                  </a:cxn>
                  <a:cxn ang="0">
                    <a:pos x="connsiteX4408" y="connsiteY4408"/>
                  </a:cxn>
                  <a:cxn ang="0">
                    <a:pos x="connsiteX4409" y="connsiteY4409"/>
                  </a:cxn>
                  <a:cxn ang="0">
                    <a:pos x="connsiteX4410" y="connsiteY4410"/>
                  </a:cxn>
                  <a:cxn ang="0">
                    <a:pos x="connsiteX4411" y="connsiteY4411"/>
                  </a:cxn>
                  <a:cxn ang="0">
                    <a:pos x="connsiteX4412" y="connsiteY4412"/>
                  </a:cxn>
                  <a:cxn ang="0">
                    <a:pos x="connsiteX4413" y="connsiteY4413"/>
                  </a:cxn>
                  <a:cxn ang="0">
                    <a:pos x="connsiteX4414" y="connsiteY4414"/>
                  </a:cxn>
                  <a:cxn ang="0">
                    <a:pos x="connsiteX4415" y="connsiteY4415"/>
                  </a:cxn>
                  <a:cxn ang="0">
                    <a:pos x="connsiteX4416" y="connsiteY4416"/>
                  </a:cxn>
                  <a:cxn ang="0">
                    <a:pos x="connsiteX4417" y="connsiteY4417"/>
                  </a:cxn>
                  <a:cxn ang="0">
                    <a:pos x="connsiteX4418" y="connsiteY4418"/>
                  </a:cxn>
                  <a:cxn ang="0">
                    <a:pos x="connsiteX4419" y="connsiteY4419"/>
                  </a:cxn>
                  <a:cxn ang="0">
                    <a:pos x="connsiteX4420" y="connsiteY4420"/>
                  </a:cxn>
                  <a:cxn ang="0">
                    <a:pos x="connsiteX4421" y="connsiteY4421"/>
                  </a:cxn>
                  <a:cxn ang="0">
                    <a:pos x="connsiteX4422" y="connsiteY4422"/>
                  </a:cxn>
                  <a:cxn ang="0">
                    <a:pos x="connsiteX4423" y="connsiteY4423"/>
                  </a:cxn>
                  <a:cxn ang="0">
                    <a:pos x="connsiteX4424" y="connsiteY4424"/>
                  </a:cxn>
                  <a:cxn ang="0">
                    <a:pos x="connsiteX4425" y="connsiteY4425"/>
                  </a:cxn>
                  <a:cxn ang="0">
                    <a:pos x="connsiteX4426" y="connsiteY4426"/>
                  </a:cxn>
                  <a:cxn ang="0">
                    <a:pos x="connsiteX4427" y="connsiteY4427"/>
                  </a:cxn>
                  <a:cxn ang="0">
                    <a:pos x="connsiteX4428" y="connsiteY4428"/>
                  </a:cxn>
                  <a:cxn ang="0">
                    <a:pos x="connsiteX4429" y="connsiteY4429"/>
                  </a:cxn>
                  <a:cxn ang="0">
                    <a:pos x="connsiteX4430" y="connsiteY4430"/>
                  </a:cxn>
                  <a:cxn ang="0">
                    <a:pos x="connsiteX4431" y="connsiteY4431"/>
                  </a:cxn>
                  <a:cxn ang="0">
                    <a:pos x="connsiteX4432" y="connsiteY4432"/>
                  </a:cxn>
                  <a:cxn ang="0">
                    <a:pos x="connsiteX4433" y="connsiteY4433"/>
                  </a:cxn>
                  <a:cxn ang="0">
                    <a:pos x="connsiteX4434" y="connsiteY4434"/>
                  </a:cxn>
                  <a:cxn ang="0">
                    <a:pos x="connsiteX4435" y="connsiteY4435"/>
                  </a:cxn>
                  <a:cxn ang="0">
                    <a:pos x="connsiteX4436" y="connsiteY4436"/>
                  </a:cxn>
                  <a:cxn ang="0">
                    <a:pos x="connsiteX4437" y="connsiteY4437"/>
                  </a:cxn>
                  <a:cxn ang="0">
                    <a:pos x="connsiteX4438" y="connsiteY4438"/>
                  </a:cxn>
                  <a:cxn ang="0">
                    <a:pos x="connsiteX4439" y="connsiteY4439"/>
                  </a:cxn>
                  <a:cxn ang="0">
                    <a:pos x="connsiteX4440" y="connsiteY4440"/>
                  </a:cxn>
                  <a:cxn ang="0">
                    <a:pos x="connsiteX4441" y="connsiteY4441"/>
                  </a:cxn>
                  <a:cxn ang="0">
                    <a:pos x="connsiteX4442" y="connsiteY4442"/>
                  </a:cxn>
                  <a:cxn ang="0">
                    <a:pos x="connsiteX4443" y="connsiteY4443"/>
                  </a:cxn>
                  <a:cxn ang="0">
                    <a:pos x="connsiteX4444" y="connsiteY4444"/>
                  </a:cxn>
                  <a:cxn ang="0">
                    <a:pos x="connsiteX4445" y="connsiteY4445"/>
                  </a:cxn>
                  <a:cxn ang="0">
                    <a:pos x="connsiteX4446" y="connsiteY4446"/>
                  </a:cxn>
                  <a:cxn ang="0">
                    <a:pos x="connsiteX4447" y="connsiteY4447"/>
                  </a:cxn>
                  <a:cxn ang="0">
                    <a:pos x="connsiteX4448" y="connsiteY4448"/>
                  </a:cxn>
                  <a:cxn ang="0">
                    <a:pos x="connsiteX4449" y="connsiteY4449"/>
                  </a:cxn>
                  <a:cxn ang="0">
                    <a:pos x="connsiteX4450" y="connsiteY4450"/>
                  </a:cxn>
                  <a:cxn ang="0">
                    <a:pos x="connsiteX4451" y="connsiteY4451"/>
                  </a:cxn>
                  <a:cxn ang="0">
                    <a:pos x="connsiteX4452" y="connsiteY4452"/>
                  </a:cxn>
                  <a:cxn ang="0">
                    <a:pos x="connsiteX4453" y="connsiteY4453"/>
                  </a:cxn>
                  <a:cxn ang="0">
                    <a:pos x="connsiteX4454" y="connsiteY4454"/>
                  </a:cxn>
                  <a:cxn ang="0">
                    <a:pos x="connsiteX4455" y="connsiteY4455"/>
                  </a:cxn>
                  <a:cxn ang="0">
                    <a:pos x="connsiteX4456" y="connsiteY4456"/>
                  </a:cxn>
                  <a:cxn ang="0">
                    <a:pos x="connsiteX4457" y="connsiteY4457"/>
                  </a:cxn>
                  <a:cxn ang="0">
                    <a:pos x="connsiteX4458" y="connsiteY4458"/>
                  </a:cxn>
                  <a:cxn ang="0">
                    <a:pos x="connsiteX4459" y="connsiteY4459"/>
                  </a:cxn>
                  <a:cxn ang="0">
                    <a:pos x="connsiteX4460" y="connsiteY4460"/>
                  </a:cxn>
                  <a:cxn ang="0">
                    <a:pos x="connsiteX4461" y="connsiteY4461"/>
                  </a:cxn>
                  <a:cxn ang="0">
                    <a:pos x="connsiteX4462" y="connsiteY4462"/>
                  </a:cxn>
                  <a:cxn ang="0">
                    <a:pos x="connsiteX4463" y="connsiteY4463"/>
                  </a:cxn>
                  <a:cxn ang="0">
                    <a:pos x="connsiteX4464" y="connsiteY4464"/>
                  </a:cxn>
                  <a:cxn ang="0">
                    <a:pos x="connsiteX4465" y="connsiteY4465"/>
                  </a:cxn>
                  <a:cxn ang="0">
                    <a:pos x="connsiteX4466" y="connsiteY4466"/>
                  </a:cxn>
                  <a:cxn ang="0">
                    <a:pos x="connsiteX4467" y="connsiteY4467"/>
                  </a:cxn>
                  <a:cxn ang="0">
                    <a:pos x="connsiteX4468" y="connsiteY4468"/>
                  </a:cxn>
                  <a:cxn ang="0">
                    <a:pos x="connsiteX4469" y="connsiteY4469"/>
                  </a:cxn>
                  <a:cxn ang="0">
                    <a:pos x="connsiteX4470" y="connsiteY4470"/>
                  </a:cxn>
                  <a:cxn ang="0">
                    <a:pos x="connsiteX4471" y="connsiteY4471"/>
                  </a:cxn>
                  <a:cxn ang="0">
                    <a:pos x="connsiteX4472" y="connsiteY4472"/>
                  </a:cxn>
                  <a:cxn ang="0">
                    <a:pos x="connsiteX4473" y="connsiteY4473"/>
                  </a:cxn>
                  <a:cxn ang="0">
                    <a:pos x="connsiteX4474" y="connsiteY4474"/>
                  </a:cxn>
                  <a:cxn ang="0">
                    <a:pos x="connsiteX4475" y="connsiteY4475"/>
                  </a:cxn>
                  <a:cxn ang="0">
                    <a:pos x="connsiteX4476" y="connsiteY4476"/>
                  </a:cxn>
                  <a:cxn ang="0">
                    <a:pos x="connsiteX4477" y="connsiteY4477"/>
                  </a:cxn>
                  <a:cxn ang="0">
                    <a:pos x="connsiteX4478" y="connsiteY4478"/>
                  </a:cxn>
                  <a:cxn ang="0">
                    <a:pos x="connsiteX4479" y="connsiteY4479"/>
                  </a:cxn>
                  <a:cxn ang="0">
                    <a:pos x="connsiteX4480" y="connsiteY4480"/>
                  </a:cxn>
                  <a:cxn ang="0">
                    <a:pos x="connsiteX4481" y="connsiteY4481"/>
                  </a:cxn>
                  <a:cxn ang="0">
                    <a:pos x="connsiteX4482" y="connsiteY4482"/>
                  </a:cxn>
                  <a:cxn ang="0">
                    <a:pos x="connsiteX4483" y="connsiteY4483"/>
                  </a:cxn>
                  <a:cxn ang="0">
                    <a:pos x="connsiteX4484" y="connsiteY4484"/>
                  </a:cxn>
                  <a:cxn ang="0">
                    <a:pos x="connsiteX4485" y="connsiteY4485"/>
                  </a:cxn>
                  <a:cxn ang="0">
                    <a:pos x="connsiteX4486" y="connsiteY4486"/>
                  </a:cxn>
                  <a:cxn ang="0">
                    <a:pos x="connsiteX4487" y="connsiteY4487"/>
                  </a:cxn>
                  <a:cxn ang="0">
                    <a:pos x="connsiteX4488" y="connsiteY4488"/>
                  </a:cxn>
                  <a:cxn ang="0">
                    <a:pos x="connsiteX4489" y="connsiteY4489"/>
                  </a:cxn>
                  <a:cxn ang="0">
                    <a:pos x="connsiteX4490" y="connsiteY4490"/>
                  </a:cxn>
                  <a:cxn ang="0">
                    <a:pos x="connsiteX4491" y="connsiteY4491"/>
                  </a:cxn>
                  <a:cxn ang="0">
                    <a:pos x="connsiteX4492" y="connsiteY4492"/>
                  </a:cxn>
                  <a:cxn ang="0">
                    <a:pos x="connsiteX4493" y="connsiteY4493"/>
                  </a:cxn>
                  <a:cxn ang="0">
                    <a:pos x="connsiteX4494" y="connsiteY4494"/>
                  </a:cxn>
                  <a:cxn ang="0">
                    <a:pos x="connsiteX4495" y="connsiteY4495"/>
                  </a:cxn>
                  <a:cxn ang="0">
                    <a:pos x="connsiteX4496" y="connsiteY4496"/>
                  </a:cxn>
                  <a:cxn ang="0">
                    <a:pos x="connsiteX4497" y="connsiteY4497"/>
                  </a:cxn>
                  <a:cxn ang="0">
                    <a:pos x="connsiteX4498" y="connsiteY4498"/>
                  </a:cxn>
                  <a:cxn ang="0">
                    <a:pos x="connsiteX4499" y="connsiteY4499"/>
                  </a:cxn>
                  <a:cxn ang="0">
                    <a:pos x="connsiteX4500" y="connsiteY4500"/>
                  </a:cxn>
                  <a:cxn ang="0">
                    <a:pos x="connsiteX4501" y="connsiteY4501"/>
                  </a:cxn>
                  <a:cxn ang="0">
                    <a:pos x="connsiteX4502" y="connsiteY4502"/>
                  </a:cxn>
                  <a:cxn ang="0">
                    <a:pos x="connsiteX4503" y="connsiteY4503"/>
                  </a:cxn>
                  <a:cxn ang="0">
                    <a:pos x="connsiteX4504" y="connsiteY4504"/>
                  </a:cxn>
                  <a:cxn ang="0">
                    <a:pos x="connsiteX4505" y="connsiteY4505"/>
                  </a:cxn>
                  <a:cxn ang="0">
                    <a:pos x="connsiteX4506" y="connsiteY4506"/>
                  </a:cxn>
                  <a:cxn ang="0">
                    <a:pos x="connsiteX4507" y="connsiteY4507"/>
                  </a:cxn>
                  <a:cxn ang="0">
                    <a:pos x="connsiteX4508" y="connsiteY4508"/>
                  </a:cxn>
                  <a:cxn ang="0">
                    <a:pos x="connsiteX4509" y="connsiteY4509"/>
                  </a:cxn>
                  <a:cxn ang="0">
                    <a:pos x="connsiteX4510" y="connsiteY4510"/>
                  </a:cxn>
                  <a:cxn ang="0">
                    <a:pos x="connsiteX4511" y="connsiteY4511"/>
                  </a:cxn>
                  <a:cxn ang="0">
                    <a:pos x="connsiteX4512" y="connsiteY4512"/>
                  </a:cxn>
                  <a:cxn ang="0">
                    <a:pos x="connsiteX4513" y="connsiteY4513"/>
                  </a:cxn>
                  <a:cxn ang="0">
                    <a:pos x="connsiteX4514" y="connsiteY4514"/>
                  </a:cxn>
                  <a:cxn ang="0">
                    <a:pos x="connsiteX4515" y="connsiteY4515"/>
                  </a:cxn>
                  <a:cxn ang="0">
                    <a:pos x="connsiteX4516" y="connsiteY4516"/>
                  </a:cxn>
                  <a:cxn ang="0">
                    <a:pos x="connsiteX4517" y="connsiteY4517"/>
                  </a:cxn>
                  <a:cxn ang="0">
                    <a:pos x="connsiteX4518" y="connsiteY4518"/>
                  </a:cxn>
                  <a:cxn ang="0">
                    <a:pos x="connsiteX4519" y="connsiteY4519"/>
                  </a:cxn>
                  <a:cxn ang="0">
                    <a:pos x="connsiteX4520" y="connsiteY4520"/>
                  </a:cxn>
                  <a:cxn ang="0">
                    <a:pos x="connsiteX4521" y="connsiteY4521"/>
                  </a:cxn>
                  <a:cxn ang="0">
                    <a:pos x="connsiteX4522" y="connsiteY4522"/>
                  </a:cxn>
                  <a:cxn ang="0">
                    <a:pos x="connsiteX4523" y="connsiteY4523"/>
                  </a:cxn>
                  <a:cxn ang="0">
                    <a:pos x="connsiteX4524" y="connsiteY4524"/>
                  </a:cxn>
                  <a:cxn ang="0">
                    <a:pos x="connsiteX4525" y="connsiteY4525"/>
                  </a:cxn>
                  <a:cxn ang="0">
                    <a:pos x="connsiteX4526" y="connsiteY4526"/>
                  </a:cxn>
                  <a:cxn ang="0">
                    <a:pos x="connsiteX4527" y="connsiteY4527"/>
                  </a:cxn>
                  <a:cxn ang="0">
                    <a:pos x="connsiteX4528" y="connsiteY4528"/>
                  </a:cxn>
                  <a:cxn ang="0">
                    <a:pos x="connsiteX4529" y="connsiteY4529"/>
                  </a:cxn>
                  <a:cxn ang="0">
                    <a:pos x="connsiteX4530" y="connsiteY4530"/>
                  </a:cxn>
                  <a:cxn ang="0">
                    <a:pos x="connsiteX4531" y="connsiteY4531"/>
                  </a:cxn>
                  <a:cxn ang="0">
                    <a:pos x="connsiteX4532" y="connsiteY4532"/>
                  </a:cxn>
                  <a:cxn ang="0">
                    <a:pos x="connsiteX4533" y="connsiteY4533"/>
                  </a:cxn>
                  <a:cxn ang="0">
                    <a:pos x="connsiteX4534" y="connsiteY4534"/>
                  </a:cxn>
                  <a:cxn ang="0">
                    <a:pos x="connsiteX4535" y="connsiteY4535"/>
                  </a:cxn>
                  <a:cxn ang="0">
                    <a:pos x="connsiteX4536" y="connsiteY4536"/>
                  </a:cxn>
                  <a:cxn ang="0">
                    <a:pos x="connsiteX4537" y="connsiteY4537"/>
                  </a:cxn>
                  <a:cxn ang="0">
                    <a:pos x="connsiteX4538" y="connsiteY4538"/>
                  </a:cxn>
                  <a:cxn ang="0">
                    <a:pos x="connsiteX4539" y="connsiteY4539"/>
                  </a:cxn>
                  <a:cxn ang="0">
                    <a:pos x="connsiteX4540" y="connsiteY4540"/>
                  </a:cxn>
                  <a:cxn ang="0">
                    <a:pos x="connsiteX4541" y="connsiteY4541"/>
                  </a:cxn>
                  <a:cxn ang="0">
                    <a:pos x="connsiteX4542" y="connsiteY4542"/>
                  </a:cxn>
                  <a:cxn ang="0">
                    <a:pos x="connsiteX4543" y="connsiteY4543"/>
                  </a:cxn>
                  <a:cxn ang="0">
                    <a:pos x="connsiteX4544" y="connsiteY4544"/>
                  </a:cxn>
                  <a:cxn ang="0">
                    <a:pos x="connsiteX4545" y="connsiteY4545"/>
                  </a:cxn>
                  <a:cxn ang="0">
                    <a:pos x="connsiteX4546" y="connsiteY4546"/>
                  </a:cxn>
                  <a:cxn ang="0">
                    <a:pos x="connsiteX4547" y="connsiteY4547"/>
                  </a:cxn>
                  <a:cxn ang="0">
                    <a:pos x="connsiteX4548" y="connsiteY4548"/>
                  </a:cxn>
                  <a:cxn ang="0">
                    <a:pos x="connsiteX4549" y="connsiteY4549"/>
                  </a:cxn>
                  <a:cxn ang="0">
                    <a:pos x="connsiteX4550" y="connsiteY4550"/>
                  </a:cxn>
                  <a:cxn ang="0">
                    <a:pos x="connsiteX4551" y="connsiteY4551"/>
                  </a:cxn>
                  <a:cxn ang="0">
                    <a:pos x="connsiteX4552" y="connsiteY4552"/>
                  </a:cxn>
                  <a:cxn ang="0">
                    <a:pos x="connsiteX4553" y="connsiteY4553"/>
                  </a:cxn>
                  <a:cxn ang="0">
                    <a:pos x="connsiteX4554" y="connsiteY4554"/>
                  </a:cxn>
                  <a:cxn ang="0">
                    <a:pos x="connsiteX4555" y="connsiteY4555"/>
                  </a:cxn>
                  <a:cxn ang="0">
                    <a:pos x="connsiteX4556" y="connsiteY4556"/>
                  </a:cxn>
                  <a:cxn ang="0">
                    <a:pos x="connsiteX4557" y="connsiteY4557"/>
                  </a:cxn>
                  <a:cxn ang="0">
                    <a:pos x="connsiteX4558" y="connsiteY4558"/>
                  </a:cxn>
                  <a:cxn ang="0">
                    <a:pos x="connsiteX4559" y="connsiteY4559"/>
                  </a:cxn>
                  <a:cxn ang="0">
                    <a:pos x="connsiteX4560" y="connsiteY4560"/>
                  </a:cxn>
                  <a:cxn ang="0">
                    <a:pos x="connsiteX4561" y="connsiteY4561"/>
                  </a:cxn>
                  <a:cxn ang="0">
                    <a:pos x="connsiteX4562" y="connsiteY4562"/>
                  </a:cxn>
                  <a:cxn ang="0">
                    <a:pos x="connsiteX4563" y="connsiteY4563"/>
                  </a:cxn>
                  <a:cxn ang="0">
                    <a:pos x="connsiteX4564" y="connsiteY4564"/>
                  </a:cxn>
                  <a:cxn ang="0">
                    <a:pos x="connsiteX4565" y="connsiteY4565"/>
                  </a:cxn>
                  <a:cxn ang="0">
                    <a:pos x="connsiteX4566" y="connsiteY4566"/>
                  </a:cxn>
                  <a:cxn ang="0">
                    <a:pos x="connsiteX4567" y="connsiteY4567"/>
                  </a:cxn>
                  <a:cxn ang="0">
                    <a:pos x="connsiteX4568" y="connsiteY4568"/>
                  </a:cxn>
                  <a:cxn ang="0">
                    <a:pos x="connsiteX4569" y="connsiteY4569"/>
                  </a:cxn>
                  <a:cxn ang="0">
                    <a:pos x="connsiteX4570" y="connsiteY4570"/>
                  </a:cxn>
                  <a:cxn ang="0">
                    <a:pos x="connsiteX4571" y="connsiteY4571"/>
                  </a:cxn>
                  <a:cxn ang="0">
                    <a:pos x="connsiteX4572" y="connsiteY4572"/>
                  </a:cxn>
                  <a:cxn ang="0">
                    <a:pos x="connsiteX4573" y="connsiteY4573"/>
                  </a:cxn>
                  <a:cxn ang="0">
                    <a:pos x="connsiteX4574" y="connsiteY4574"/>
                  </a:cxn>
                  <a:cxn ang="0">
                    <a:pos x="connsiteX4575" y="connsiteY4575"/>
                  </a:cxn>
                  <a:cxn ang="0">
                    <a:pos x="connsiteX4576" y="connsiteY4576"/>
                  </a:cxn>
                  <a:cxn ang="0">
                    <a:pos x="connsiteX4577" y="connsiteY4577"/>
                  </a:cxn>
                  <a:cxn ang="0">
                    <a:pos x="connsiteX4578" y="connsiteY4578"/>
                  </a:cxn>
                  <a:cxn ang="0">
                    <a:pos x="connsiteX4579" y="connsiteY4579"/>
                  </a:cxn>
                  <a:cxn ang="0">
                    <a:pos x="connsiteX4580" y="connsiteY4580"/>
                  </a:cxn>
                  <a:cxn ang="0">
                    <a:pos x="connsiteX4581" y="connsiteY4581"/>
                  </a:cxn>
                  <a:cxn ang="0">
                    <a:pos x="connsiteX4582" y="connsiteY4582"/>
                  </a:cxn>
                  <a:cxn ang="0">
                    <a:pos x="connsiteX4583" y="connsiteY4583"/>
                  </a:cxn>
                  <a:cxn ang="0">
                    <a:pos x="connsiteX4584" y="connsiteY4584"/>
                  </a:cxn>
                  <a:cxn ang="0">
                    <a:pos x="connsiteX4585" y="connsiteY4585"/>
                  </a:cxn>
                  <a:cxn ang="0">
                    <a:pos x="connsiteX4586" y="connsiteY4586"/>
                  </a:cxn>
                  <a:cxn ang="0">
                    <a:pos x="connsiteX4587" y="connsiteY4587"/>
                  </a:cxn>
                  <a:cxn ang="0">
                    <a:pos x="connsiteX4588" y="connsiteY4588"/>
                  </a:cxn>
                  <a:cxn ang="0">
                    <a:pos x="connsiteX4589" y="connsiteY4589"/>
                  </a:cxn>
                  <a:cxn ang="0">
                    <a:pos x="connsiteX4590" y="connsiteY4590"/>
                  </a:cxn>
                  <a:cxn ang="0">
                    <a:pos x="connsiteX4591" y="connsiteY4591"/>
                  </a:cxn>
                  <a:cxn ang="0">
                    <a:pos x="connsiteX4592" y="connsiteY4592"/>
                  </a:cxn>
                  <a:cxn ang="0">
                    <a:pos x="connsiteX4593" y="connsiteY4593"/>
                  </a:cxn>
                  <a:cxn ang="0">
                    <a:pos x="connsiteX4594" y="connsiteY4594"/>
                  </a:cxn>
                  <a:cxn ang="0">
                    <a:pos x="connsiteX4595" y="connsiteY4595"/>
                  </a:cxn>
                  <a:cxn ang="0">
                    <a:pos x="connsiteX4596" y="connsiteY4596"/>
                  </a:cxn>
                  <a:cxn ang="0">
                    <a:pos x="connsiteX4597" y="connsiteY4597"/>
                  </a:cxn>
                  <a:cxn ang="0">
                    <a:pos x="connsiteX4598" y="connsiteY4598"/>
                  </a:cxn>
                  <a:cxn ang="0">
                    <a:pos x="connsiteX4599" y="connsiteY4599"/>
                  </a:cxn>
                  <a:cxn ang="0">
                    <a:pos x="connsiteX4600" y="connsiteY4600"/>
                  </a:cxn>
                  <a:cxn ang="0">
                    <a:pos x="connsiteX4601" y="connsiteY4601"/>
                  </a:cxn>
                  <a:cxn ang="0">
                    <a:pos x="connsiteX4602" y="connsiteY4602"/>
                  </a:cxn>
                  <a:cxn ang="0">
                    <a:pos x="connsiteX4603" y="connsiteY4603"/>
                  </a:cxn>
                  <a:cxn ang="0">
                    <a:pos x="connsiteX4604" y="connsiteY4604"/>
                  </a:cxn>
                  <a:cxn ang="0">
                    <a:pos x="connsiteX4605" y="connsiteY4605"/>
                  </a:cxn>
                  <a:cxn ang="0">
                    <a:pos x="connsiteX4606" y="connsiteY4606"/>
                  </a:cxn>
                  <a:cxn ang="0">
                    <a:pos x="connsiteX4607" y="connsiteY4607"/>
                  </a:cxn>
                  <a:cxn ang="0">
                    <a:pos x="connsiteX4608" y="connsiteY4608"/>
                  </a:cxn>
                  <a:cxn ang="0">
                    <a:pos x="connsiteX4609" y="connsiteY4609"/>
                  </a:cxn>
                  <a:cxn ang="0">
                    <a:pos x="connsiteX4610" y="connsiteY4610"/>
                  </a:cxn>
                  <a:cxn ang="0">
                    <a:pos x="connsiteX4611" y="connsiteY4611"/>
                  </a:cxn>
                  <a:cxn ang="0">
                    <a:pos x="connsiteX4612" y="connsiteY4612"/>
                  </a:cxn>
                  <a:cxn ang="0">
                    <a:pos x="connsiteX4613" y="connsiteY4613"/>
                  </a:cxn>
                  <a:cxn ang="0">
                    <a:pos x="connsiteX4614" y="connsiteY4614"/>
                  </a:cxn>
                  <a:cxn ang="0">
                    <a:pos x="connsiteX4615" y="connsiteY4615"/>
                  </a:cxn>
                  <a:cxn ang="0">
                    <a:pos x="connsiteX4616" y="connsiteY4616"/>
                  </a:cxn>
                  <a:cxn ang="0">
                    <a:pos x="connsiteX4617" y="connsiteY4617"/>
                  </a:cxn>
                  <a:cxn ang="0">
                    <a:pos x="connsiteX4618" y="connsiteY4618"/>
                  </a:cxn>
                  <a:cxn ang="0">
                    <a:pos x="connsiteX4619" y="connsiteY4619"/>
                  </a:cxn>
                  <a:cxn ang="0">
                    <a:pos x="connsiteX4620" y="connsiteY4620"/>
                  </a:cxn>
                  <a:cxn ang="0">
                    <a:pos x="connsiteX4621" y="connsiteY4621"/>
                  </a:cxn>
                  <a:cxn ang="0">
                    <a:pos x="connsiteX4622" y="connsiteY4622"/>
                  </a:cxn>
                  <a:cxn ang="0">
                    <a:pos x="connsiteX4623" y="connsiteY4623"/>
                  </a:cxn>
                  <a:cxn ang="0">
                    <a:pos x="connsiteX4624" y="connsiteY4624"/>
                  </a:cxn>
                  <a:cxn ang="0">
                    <a:pos x="connsiteX4625" y="connsiteY4625"/>
                  </a:cxn>
                  <a:cxn ang="0">
                    <a:pos x="connsiteX4626" y="connsiteY4626"/>
                  </a:cxn>
                  <a:cxn ang="0">
                    <a:pos x="connsiteX4627" y="connsiteY4627"/>
                  </a:cxn>
                  <a:cxn ang="0">
                    <a:pos x="connsiteX4628" y="connsiteY4628"/>
                  </a:cxn>
                  <a:cxn ang="0">
                    <a:pos x="connsiteX4629" y="connsiteY4629"/>
                  </a:cxn>
                  <a:cxn ang="0">
                    <a:pos x="connsiteX4630" y="connsiteY4630"/>
                  </a:cxn>
                  <a:cxn ang="0">
                    <a:pos x="connsiteX4631" y="connsiteY4631"/>
                  </a:cxn>
                  <a:cxn ang="0">
                    <a:pos x="connsiteX4632" y="connsiteY4632"/>
                  </a:cxn>
                  <a:cxn ang="0">
                    <a:pos x="connsiteX4633" y="connsiteY4633"/>
                  </a:cxn>
                  <a:cxn ang="0">
                    <a:pos x="connsiteX4634" y="connsiteY4634"/>
                  </a:cxn>
                  <a:cxn ang="0">
                    <a:pos x="connsiteX4635" y="connsiteY4635"/>
                  </a:cxn>
                  <a:cxn ang="0">
                    <a:pos x="connsiteX4636" y="connsiteY4636"/>
                  </a:cxn>
                  <a:cxn ang="0">
                    <a:pos x="connsiteX4637" y="connsiteY4637"/>
                  </a:cxn>
                  <a:cxn ang="0">
                    <a:pos x="connsiteX4638" y="connsiteY4638"/>
                  </a:cxn>
                  <a:cxn ang="0">
                    <a:pos x="connsiteX4639" y="connsiteY4639"/>
                  </a:cxn>
                  <a:cxn ang="0">
                    <a:pos x="connsiteX4640" y="connsiteY4640"/>
                  </a:cxn>
                  <a:cxn ang="0">
                    <a:pos x="connsiteX4641" y="connsiteY4641"/>
                  </a:cxn>
                  <a:cxn ang="0">
                    <a:pos x="connsiteX4642" y="connsiteY4642"/>
                  </a:cxn>
                  <a:cxn ang="0">
                    <a:pos x="connsiteX4643" y="connsiteY4643"/>
                  </a:cxn>
                  <a:cxn ang="0">
                    <a:pos x="connsiteX4644" y="connsiteY4644"/>
                  </a:cxn>
                  <a:cxn ang="0">
                    <a:pos x="connsiteX4645" y="connsiteY4645"/>
                  </a:cxn>
                  <a:cxn ang="0">
                    <a:pos x="connsiteX4646" y="connsiteY4646"/>
                  </a:cxn>
                  <a:cxn ang="0">
                    <a:pos x="connsiteX4647" y="connsiteY4647"/>
                  </a:cxn>
                  <a:cxn ang="0">
                    <a:pos x="connsiteX4648" y="connsiteY4648"/>
                  </a:cxn>
                  <a:cxn ang="0">
                    <a:pos x="connsiteX4649" y="connsiteY4649"/>
                  </a:cxn>
                  <a:cxn ang="0">
                    <a:pos x="connsiteX4650" y="connsiteY4650"/>
                  </a:cxn>
                  <a:cxn ang="0">
                    <a:pos x="connsiteX4651" y="connsiteY4651"/>
                  </a:cxn>
                  <a:cxn ang="0">
                    <a:pos x="connsiteX4652" y="connsiteY4652"/>
                  </a:cxn>
                  <a:cxn ang="0">
                    <a:pos x="connsiteX4653" y="connsiteY4653"/>
                  </a:cxn>
                  <a:cxn ang="0">
                    <a:pos x="connsiteX4654" y="connsiteY4654"/>
                  </a:cxn>
                  <a:cxn ang="0">
                    <a:pos x="connsiteX4655" y="connsiteY4655"/>
                  </a:cxn>
                  <a:cxn ang="0">
                    <a:pos x="connsiteX4656" y="connsiteY4656"/>
                  </a:cxn>
                  <a:cxn ang="0">
                    <a:pos x="connsiteX4657" y="connsiteY4657"/>
                  </a:cxn>
                  <a:cxn ang="0">
                    <a:pos x="connsiteX4658" y="connsiteY4658"/>
                  </a:cxn>
                  <a:cxn ang="0">
                    <a:pos x="connsiteX4659" y="connsiteY4659"/>
                  </a:cxn>
                  <a:cxn ang="0">
                    <a:pos x="connsiteX4660" y="connsiteY4660"/>
                  </a:cxn>
                  <a:cxn ang="0">
                    <a:pos x="connsiteX4661" y="connsiteY4661"/>
                  </a:cxn>
                  <a:cxn ang="0">
                    <a:pos x="connsiteX4662" y="connsiteY4662"/>
                  </a:cxn>
                  <a:cxn ang="0">
                    <a:pos x="connsiteX4663" y="connsiteY4663"/>
                  </a:cxn>
                  <a:cxn ang="0">
                    <a:pos x="connsiteX4664" y="connsiteY4664"/>
                  </a:cxn>
                  <a:cxn ang="0">
                    <a:pos x="connsiteX4665" y="connsiteY4665"/>
                  </a:cxn>
                  <a:cxn ang="0">
                    <a:pos x="connsiteX4666" y="connsiteY4666"/>
                  </a:cxn>
                  <a:cxn ang="0">
                    <a:pos x="connsiteX4667" y="connsiteY4667"/>
                  </a:cxn>
                  <a:cxn ang="0">
                    <a:pos x="connsiteX4668" y="connsiteY4668"/>
                  </a:cxn>
                  <a:cxn ang="0">
                    <a:pos x="connsiteX4669" y="connsiteY4669"/>
                  </a:cxn>
                  <a:cxn ang="0">
                    <a:pos x="connsiteX4670" y="connsiteY4670"/>
                  </a:cxn>
                  <a:cxn ang="0">
                    <a:pos x="connsiteX4671" y="connsiteY4671"/>
                  </a:cxn>
                  <a:cxn ang="0">
                    <a:pos x="connsiteX4672" y="connsiteY4672"/>
                  </a:cxn>
                  <a:cxn ang="0">
                    <a:pos x="connsiteX4673" y="connsiteY4673"/>
                  </a:cxn>
                  <a:cxn ang="0">
                    <a:pos x="connsiteX4674" y="connsiteY4674"/>
                  </a:cxn>
                  <a:cxn ang="0">
                    <a:pos x="connsiteX4675" y="connsiteY4675"/>
                  </a:cxn>
                  <a:cxn ang="0">
                    <a:pos x="connsiteX4676" y="connsiteY4676"/>
                  </a:cxn>
                  <a:cxn ang="0">
                    <a:pos x="connsiteX4677" y="connsiteY4677"/>
                  </a:cxn>
                  <a:cxn ang="0">
                    <a:pos x="connsiteX4678" y="connsiteY4678"/>
                  </a:cxn>
                  <a:cxn ang="0">
                    <a:pos x="connsiteX4679" y="connsiteY4679"/>
                  </a:cxn>
                  <a:cxn ang="0">
                    <a:pos x="connsiteX4680" y="connsiteY4680"/>
                  </a:cxn>
                  <a:cxn ang="0">
                    <a:pos x="connsiteX4681" y="connsiteY4681"/>
                  </a:cxn>
                  <a:cxn ang="0">
                    <a:pos x="connsiteX4682" y="connsiteY4682"/>
                  </a:cxn>
                  <a:cxn ang="0">
                    <a:pos x="connsiteX4683" y="connsiteY4683"/>
                  </a:cxn>
                  <a:cxn ang="0">
                    <a:pos x="connsiteX4684" y="connsiteY4684"/>
                  </a:cxn>
                  <a:cxn ang="0">
                    <a:pos x="connsiteX4685" y="connsiteY4685"/>
                  </a:cxn>
                  <a:cxn ang="0">
                    <a:pos x="connsiteX4686" y="connsiteY4686"/>
                  </a:cxn>
                  <a:cxn ang="0">
                    <a:pos x="connsiteX4687" y="connsiteY4687"/>
                  </a:cxn>
                  <a:cxn ang="0">
                    <a:pos x="connsiteX4688" y="connsiteY4688"/>
                  </a:cxn>
                  <a:cxn ang="0">
                    <a:pos x="connsiteX4689" y="connsiteY4689"/>
                  </a:cxn>
                  <a:cxn ang="0">
                    <a:pos x="connsiteX4690" y="connsiteY4690"/>
                  </a:cxn>
                  <a:cxn ang="0">
                    <a:pos x="connsiteX4691" y="connsiteY4691"/>
                  </a:cxn>
                  <a:cxn ang="0">
                    <a:pos x="connsiteX4692" y="connsiteY4692"/>
                  </a:cxn>
                  <a:cxn ang="0">
                    <a:pos x="connsiteX4693" y="connsiteY4693"/>
                  </a:cxn>
                  <a:cxn ang="0">
                    <a:pos x="connsiteX4694" y="connsiteY4694"/>
                  </a:cxn>
                  <a:cxn ang="0">
                    <a:pos x="connsiteX4695" y="connsiteY4695"/>
                  </a:cxn>
                  <a:cxn ang="0">
                    <a:pos x="connsiteX4696" y="connsiteY4696"/>
                  </a:cxn>
                  <a:cxn ang="0">
                    <a:pos x="connsiteX4697" y="connsiteY4697"/>
                  </a:cxn>
                  <a:cxn ang="0">
                    <a:pos x="connsiteX4698" y="connsiteY4698"/>
                  </a:cxn>
                  <a:cxn ang="0">
                    <a:pos x="connsiteX4699" y="connsiteY4699"/>
                  </a:cxn>
                  <a:cxn ang="0">
                    <a:pos x="connsiteX4700" y="connsiteY4700"/>
                  </a:cxn>
                  <a:cxn ang="0">
                    <a:pos x="connsiteX4701" y="connsiteY4701"/>
                  </a:cxn>
                  <a:cxn ang="0">
                    <a:pos x="connsiteX4702" y="connsiteY4702"/>
                  </a:cxn>
                  <a:cxn ang="0">
                    <a:pos x="connsiteX4703" y="connsiteY4703"/>
                  </a:cxn>
                  <a:cxn ang="0">
                    <a:pos x="connsiteX4704" y="connsiteY4704"/>
                  </a:cxn>
                  <a:cxn ang="0">
                    <a:pos x="connsiteX4705" y="connsiteY4705"/>
                  </a:cxn>
                  <a:cxn ang="0">
                    <a:pos x="connsiteX4706" y="connsiteY4706"/>
                  </a:cxn>
                  <a:cxn ang="0">
                    <a:pos x="connsiteX4707" y="connsiteY4707"/>
                  </a:cxn>
                  <a:cxn ang="0">
                    <a:pos x="connsiteX4708" y="connsiteY4708"/>
                  </a:cxn>
                  <a:cxn ang="0">
                    <a:pos x="connsiteX4709" y="connsiteY4709"/>
                  </a:cxn>
                  <a:cxn ang="0">
                    <a:pos x="connsiteX4710" y="connsiteY4710"/>
                  </a:cxn>
                  <a:cxn ang="0">
                    <a:pos x="connsiteX4711" y="connsiteY4711"/>
                  </a:cxn>
                  <a:cxn ang="0">
                    <a:pos x="connsiteX4712" y="connsiteY4712"/>
                  </a:cxn>
                  <a:cxn ang="0">
                    <a:pos x="connsiteX4713" y="connsiteY4713"/>
                  </a:cxn>
                  <a:cxn ang="0">
                    <a:pos x="connsiteX4714" y="connsiteY4714"/>
                  </a:cxn>
                  <a:cxn ang="0">
                    <a:pos x="connsiteX4715" y="connsiteY4715"/>
                  </a:cxn>
                  <a:cxn ang="0">
                    <a:pos x="connsiteX4716" y="connsiteY4716"/>
                  </a:cxn>
                  <a:cxn ang="0">
                    <a:pos x="connsiteX4717" y="connsiteY4717"/>
                  </a:cxn>
                  <a:cxn ang="0">
                    <a:pos x="connsiteX4718" y="connsiteY4718"/>
                  </a:cxn>
                  <a:cxn ang="0">
                    <a:pos x="connsiteX4719" y="connsiteY4719"/>
                  </a:cxn>
                  <a:cxn ang="0">
                    <a:pos x="connsiteX4720" y="connsiteY4720"/>
                  </a:cxn>
                  <a:cxn ang="0">
                    <a:pos x="connsiteX4721" y="connsiteY4721"/>
                  </a:cxn>
                  <a:cxn ang="0">
                    <a:pos x="connsiteX4722" y="connsiteY4722"/>
                  </a:cxn>
                  <a:cxn ang="0">
                    <a:pos x="connsiteX4723" y="connsiteY4723"/>
                  </a:cxn>
                  <a:cxn ang="0">
                    <a:pos x="connsiteX4724" y="connsiteY4724"/>
                  </a:cxn>
                  <a:cxn ang="0">
                    <a:pos x="connsiteX4725" y="connsiteY4725"/>
                  </a:cxn>
                  <a:cxn ang="0">
                    <a:pos x="connsiteX4726" y="connsiteY4726"/>
                  </a:cxn>
                  <a:cxn ang="0">
                    <a:pos x="connsiteX4727" y="connsiteY4727"/>
                  </a:cxn>
                  <a:cxn ang="0">
                    <a:pos x="connsiteX4728" y="connsiteY4728"/>
                  </a:cxn>
                  <a:cxn ang="0">
                    <a:pos x="connsiteX4729" y="connsiteY4729"/>
                  </a:cxn>
                  <a:cxn ang="0">
                    <a:pos x="connsiteX4730" y="connsiteY4730"/>
                  </a:cxn>
                  <a:cxn ang="0">
                    <a:pos x="connsiteX4731" y="connsiteY4731"/>
                  </a:cxn>
                  <a:cxn ang="0">
                    <a:pos x="connsiteX4732" y="connsiteY4732"/>
                  </a:cxn>
                  <a:cxn ang="0">
                    <a:pos x="connsiteX4733" y="connsiteY4733"/>
                  </a:cxn>
                  <a:cxn ang="0">
                    <a:pos x="connsiteX4734" y="connsiteY4734"/>
                  </a:cxn>
                  <a:cxn ang="0">
                    <a:pos x="connsiteX4735" y="connsiteY4735"/>
                  </a:cxn>
                  <a:cxn ang="0">
                    <a:pos x="connsiteX4736" y="connsiteY4736"/>
                  </a:cxn>
                  <a:cxn ang="0">
                    <a:pos x="connsiteX4737" y="connsiteY4737"/>
                  </a:cxn>
                  <a:cxn ang="0">
                    <a:pos x="connsiteX4738" y="connsiteY4738"/>
                  </a:cxn>
                  <a:cxn ang="0">
                    <a:pos x="connsiteX4739" y="connsiteY4739"/>
                  </a:cxn>
                  <a:cxn ang="0">
                    <a:pos x="connsiteX4740" y="connsiteY4740"/>
                  </a:cxn>
                  <a:cxn ang="0">
                    <a:pos x="connsiteX4741" y="connsiteY4741"/>
                  </a:cxn>
                  <a:cxn ang="0">
                    <a:pos x="connsiteX4742" y="connsiteY4742"/>
                  </a:cxn>
                  <a:cxn ang="0">
                    <a:pos x="connsiteX4743" y="connsiteY4743"/>
                  </a:cxn>
                  <a:cxn ang="0">
                    <a:pos x="connsiteX4744" y="connsiteY4744"/>
                  </a:cxn>
                  <a:cxn ang="0">
                    <a:pos x="connsiteX4745" y="connsiteY4745"/>
                  </a:cxn>
                  <a:cxn ang="0">
                    <a:pos x="connsiteX4746" y="connsiteY4746"/>
                  </a:cxn>
                  <a:cxn ang="0">
                    <a:pos x="connsiteX4747" y="connsiteY4747"/>
                  </a:cxn>
                  <a:cxn ang="0">
                    <a:pos x="connsiteX4748" y="connsiteY4748"/>
                  </a:cxn>
                  <a:cxn ang="0">
                    <a:pos x="connsiteX4749" y="connsiteY4749"/>
                  </a:cxn>
                  <a:cxn ang="0">
                    <a:pos x="connsiteX4750" y="connsiteY4750"/>
                  </a:cxn>
                  <a:cxn ang="0">
                    <a:pos x="connsiteX4751" y="connsiteY4751"/>
                  </a:cxn>
                  <a:cxn ang="0">
                    <a:pos x="connsiteX4752" y="connsiteY4752"/>
                  </a:cxn>
                  <a:cxn ang="0">
                    <a:pos x="connsiteX4753" y="connsiteY4753"/>
                  </a:cxn>
                  <a:cxn ang="0">
                    <a:pos x="connsiteX4754" y="connsiteY4754"/>
                  </a:cxn>
                  <a:cxn ang="0">
                    <a:pos x="connsiteX4755" y="connsiteY4755"/>
                  </a:cxn>
                  <a:cxn ang="0">
                    <a:pos x="connsiteX4756" y="connsiteY4756"/>
                  </a:cxn>
                  <a:cxn ang="0">
                    <a:pos x="connsiteX4757" y="connsiteY4757"/>
                  </a:cxn>
                  <a:cxn ang="0">
                    <a:pos x="connsiteX4758" y="connsiteY4758"/>
                  </a:cxn>
                  <a:cxn ang="0">
                    <a:pos x="connsiteX4759" y="connsiteY4759"/>
                  </a:cxn>
                  <a:cxn ang="0">
                    <a:pos x="connsiteX4760" y="connsiteY4760"/>
                  </a:cxn>
                  <a:cxn ang="0">
                    <a:pos x="connsiteX4761" y="connsiteY4761"/>
                  </a:cxn>
                  <a:cxn ang="0">
                    <a:pos x="connsiteX4762" y="connsiteY4762"/>
                  </a:cxn>
                  <a:cxn ang="0">
                    <a:pos x="connsiteX4763" y="connsiteY4763"/>
                  </a:cxn>
                  <a:cxn ang="0">
                    <a:pos x="connsiteX4764" y="connsiteY4764"/>
                  </a:cxn>
                  <a:cxn ang="0">
                    <a:pos x="connsiteX4765" y="connsiteY4765"/>
                  </a:cxn>
                  <a:cxn ang="0">
                    <a:pos x="connsiteX4766" y="connsiteY4766"/>
                  </a:cxn>
                  <a:cxn ang="0">
                    <a:pos x="connsiteX4767" y="connsiteY4767"/>
                  </a:cxn>
                  <a:cxn ang="0">
                    <a:pos x="connsiteX4768" y="connsiteY4768"/>
                  </a:cxn>
                  <a:cxn ang="0">
                    <a:pos x="connsiteX4769" y="connsiteY4769"/>
                  </a:cxn>
                  <a:cxn ang="0">
                    <a:pos x="connsiteX4770" y="connsiteY4770"/>
                  </a:cxn>
                  <a:cxn ang="0">
                    <a:pos x="connsiteX4771" y="connsiteY4771"/>
                  </a:cxn>
                  <a:cxn ang="0">
                    <a:pos x="connsiteX4772" y="connsiteY4772"/>
                  </a:cxn>
                  <a:cxn ang="0">
                    <a:pos x="connsiteX4773" y="connsiteY4773"/>
                  </a:cxn>
                  <a:cxn ang="0">
                    <a:pos x="connsiteX4774" y="connsiteY4774"/>
                  </a:cxn>
                  <a:cxn ang="0">
                    <a:pos x="connsiteX4775" y="connsiteY4775"/>
                  </a:cxn>
                  <a:cxn ang="0">
                    <a:pos x="connsiteX4776" y="connsiteY4776"/>
                  </a:cxn>
                  <a:cxn ang="0">
                    <a:pos x="connsiteX4777" y="connsiteY4777"/>
                  </a:cxn>
                  <a:cxn ang="0">
                    <a:pos x="connsiteX4778" y="connsiteY4778"/>
                  </a:cxn>
                  <a:cxn ang="0">
                    <a:pos x="connsiteX4779" y="connsiteY4779"/>
                  </a:cxn>
                  <a:cxn ang="0">
                    <a:pos x="connsiteX4780" y="connsiteY4780"/>
                  </a:cxn>
                  <a:cxn ang="0">
                    <a:pos x="connsiteX4781" y="connsiteY4781"/>
                  </a:cxn>
                  <a:cxn ang="0">
                    <a:pos x="connsiteX4782" y="connsiteY4782"/>
                  </a:cxn>
                  <a:cxn ang="0">
                    <a:pos x="connsiteX4783" y="connsiteY4783"/>
                  </a:cxn>
                  <a:cxn ang="0">
                    <a:pos x="connsiteX4784" y="connsiteY4784"/>
                  </a:cxn>
                  <a:cxn ang="0">
                    <a:pos x="connsiteX4785" y="connsiteY4785"/>
                  </a:cxn>
                  <a:cxn ang="0">
                    <a:pos x="connsiteX4786" y="connsiteY4786"/>
                  </a:cxn>
                  <a:cxn ang="0">
                    <a:pos x="connsiteX4787" y="connsiteY4787"/>
                  </a:cxn>
                  <a:cxn ang="0">
                    <a:pos x="connsiteX4788" y="connsiteY4788"/>
                  </a:cxn>
                  <a:cxn ang="0">
                    <a:pos x="connsiteX4789" y="connsiteY4789"/>
                  </a:cxn>
                  <a:cxn ang="0">
                    <a:pos x="connsiteX4790" y="connsiteY4790"/>
                  </a:cxn>
                  <a:cxn ang="0">
                    <a:pos x="connsiteX4791" y="connsiteY4791"/>
                  </a:cxn>
                  <a:cxn ang="0">
                    <a:pos x="connsiteX4792" y="connsiteY4792"/>
                  </a:cxn>
                  <a:cxn ang="0">
                    <a:pos x="connsiteX4793" y="connsiteY4793"/>
                  </a:cxn>
                  <a:cxn ang="0">
                    <a:pos x="connsiteX4794" y="connsiteY4794"/>
                  </a:cxn>
                  <a:cxn ang="0">
                    <a:pos x="connsiteX4795" y="connsiteY4795"/>
                  </a:cxn>
                  <a:cxn ang="0">
                    <a:pos x="connsiteX4796" y="connsiteY4796"/>
                  </a:cxn>
                  <a:cxn ang="0">
                    <a:pos x="connsiteX4797" y="connsiteY4797"/>
                  </a:cxn>
                  <a:cxn ang="0">
                    <a:pos x="connsiteX4798" y="connsiteY4798"/>
                  </a:cxn>
                  <a:cxn ang="0">
                    <a:pos x="connsiteX4799" y="connsiteY4799"/>
                  </a:cxn>
                  <a:cxn ang="0">
                    <a:pos x="connsiteX4800" y="connsiteY4800"/>
                  </a:cxn>
                  <a:cxn ang="0">
                    <a:pos x="connsiteX4801" y="connsiteY4801"/>
                  </a:cxn>
                  <a:cxn ang="0">
                    <a:pos x="connsiteX4802" y="connsiteY4802"/>
                  </a:cxn>
                  <a:cxn ang="0">
                    <a:pos x="connsiteX4803" y="connsiteY4803"/>
                  </a:cxn>
                  <a:cxn ang="0">
                    <a:pos x="connsiteX4804" y="connsiteY4804"/>
                  </a:cxn>
                  <a:cxn ang="0">
                    <a:pos x="connsiteX4805" y="connsiteY4805"/>
                  </a:cxn>
                  <a:cxn ang="0">
                    <a:pos x="connsiteX4806" y="connsiteY4806"/>
                  </a:cxn>
                  <a:cxn ang="0">
                    <a:pos x="connsiteX4807" y="connsiteY4807"/>
                  </a:cxn>
                  <a:cxn ang="0">
                    <a:pos x="connsiteX4808" y="connsiteY4808"/>
                  </a:cxn>
                  <a:cxn ang="0">
                    <a:pos x="connsiteX4809" y="connsiteY4809"/>
                  </a:cxn>
                  <a:cxn ang="0">
                    <a:pos x="connsiteX4810" y="connsiteY4810"/>
                  </a:cxn>
                  <a:cxn ang="0">
                    <a:pos x="connsiteX4811" y="connsiteY4811"/>
                  </a:cxn>
                  <a:cxn ang="0">
                    <a:pos x="connsiteX4812" y="connsiteY4812"/>
                  </a:cxn>
                  <a:cxn ang="0">
                    <a:pos x="connsiteX4813" y="connsiteY4813"/>
                  </a:cxn>
                  <a:cxn ang="0">
                    <a:pos x="connsiteX4814" y="connsiteY4814"/>
                  </a:cxn>
                  <a:cxn ang="0">
                    <a:pos x="connsiteX4815" y="connsiteY4815"/>
                  </a:cxn>
                  <a:cxn ang="0">
                    <a:pos x="connsiteX4816" y="connsiteY4816"/>
                  </a:cxn>
                  <a:cxn ang="0">
                    <a:pos x="connsiteX4817" y="connsiteY4817"/>
                  </a:cxn>
                  <a:cxn ang="0">
                    <a:pos x="connsiteX4818" y="connsiteY4818"/>
                  </a:cxn>
                  <a:cxn ang="0">
                    <a:pos x="connsiteX4819" y="connsiteY4819"/>
                  </a:cxn>
                  <a:cxn ang="0">
                    <a:pos x="connsiteX4820" y="connsiteY4820"/>
                  </a:cxn>
                  <a:cxn ang="0">
                    <a:pos x="connsiteX4821" y="connsiteY4821"/>
                  </a:cxn>
                  <a:cxn ang="0">
                    <a:pos x="connsiteX4822" y="connsiteY4822"/>
                  </a:cxn>
                  <a:cxn ang="0">
                    <a:pos x="connsiteX4823" y="connsiteY4823"/>
                  </a:cxn>
                  <a:cxn ang="0">
                    <a:pos x="connsiteX4824" y="connsiteY4824"/>
                  </a:cxn>
                  <a:cxn ang="0">
                    <a:pos x="connsiteX4825" y="connsiteY4825"/>
                  </a:cxn>
                  <a:cxn ang="0">
                    <a:pos x="connsiteX4826" y="connsiteY4826"/>
                  </a:cxn>
                  <a:cxn ang="0">
                    <a:pos x="connsiteX4827" y="connsiteY4827"/>
                  </a:cxn>
                  <a:cxn ang="0">
                    <a:pos x="connsiteX4828" y="connsiteY4828"/>
                  </a:cxn>
                  <a:cxn ang="0">
                    <a:pos x="connsiteX4829" y="connsiteY4829"/>
                  </a:cxn>
                  <a:cxn ang="0">
                    <a:pos x="connsiteX4830" y="connsiteY4830"/>
                  </a:cxn>
                  <a:cxn ang="0">
                    <a:pos x="connsiteX4831" y="connsiteY4831"/>
                  </a:cxn>
                  <a:cxn ang="0">
                    <a:pos x="connsiteX4832" y="connsiteY4832"/>
                  </a:cxn>
                  <a:cxn ang="0">
                    <a:pos x="connsiteX4833" y="connsiteY4833"/>
                  </a:cxn>
                  <a:cxn ang="0">
                    <a:pos x="connsiteX4834" y="connsiteY4834"/>
                  </a:cxn>
                  <a:cxn ang="0">
                    <a:pos x="connsiteX4835" y="connsiteY4835"/>
                  </a:cxn>
                  <a:cxn ang="0">
                    <a:pos x="connsiteX4836" y="connsiteY4836"/>
                  </a:cxn>
                  <a:cxn ang="0">
                    <a:pos x="connsiteX4837" y="connsiteY4837"/>
                  </a:cxn>
                  <a:cxn ang="0">
                    <a:pos x="connsiteX4838" y="connsiteY4838"/>
                  </a:cxn>
                  <a:cxn ang="0">
                    <a:pos x="connsiteX4839" y="connsiteY4839"/>
                  </a:cxn>
                  <a:cxn ang="0">
                    <a:pos x="connsiteX4840" y="connsiteY4840"/>
                  </a:cxn>
                  <a:cxn ang="0">
                    <a:pos x="connsiteX4841" y="connsiteY4841"/>
                  </a:cxn>
                  <a:cxn ang="0">
                    <a:pos x="connsiteX4842" y="connsiteY4842"/>
                  </a:cxn>
                  <a:cxn ang="0">
                    <a:pos x="connsiteX4843" y="connsiteY4843"/>
                  </a:cxn>
                  <a:cxn ang="0">
                    <a:pos x="connsiteX4844" y="connsiteY4844"/>
                  </a:cxn>
                  <a:cxn ang="0">
                    <a:pos x="connsiteX4845" y="connsiteY4845"/>
                  </a:cxn>
                  <a:cxn ang="0">
                    <a:pos x="connsiteX4846" y="connsiteY4846"/>
                  </a:cxn>
                  <a:cxn ang="0">
                    <a:pos x="connsiteX4847" y="connsiteY4847"/>
                  </a:cxn>
                  <a:cxn ang="0">
                    <a:pos x="connsiteX4848" y="connsiteY4848"/>
                  </a:cxn>
                  <a:cxn ang="0">
                    <a:pos x="connsiteX4849" y="connsiteY4849"/>
                  </a:cxn>
                  <a:cxn ang="0">
                    <a:pos x="connsiteX4850" y="connsiteY4850"/>
                  </a:cxn>
                  <a:cxn ang="0">
                    <a:pos x="connsiteX4851" y="connsiteY4851"/>
                  </a:cxn>
                  <a:cxn ang="0">
                    <a:pos x="connsiteX4852" y="connsiteY4852"/>
                  </a:cxn>
                  <a:cxn ang="0">
                    <a:pos x="connsiteX4853" y="connsiteY4853"/>
                  </a:cxn>
                  <a:cxn ang="0">
                    <a:pos x="connsiteX4854" y="connsiteY4854"/>
                  </a:cxn>
                  <a:cxn ang="0">
                    <a:pos x="connsiteX4855" y="connsiteY4855"/>
                  </a:cxn>
                  <a:cxn ang="0">
                    <a:pos x="connsiteX4856" y="connsiteY4856"/>
                  </a:cxn>
                  <a:cxn ang="0">
                    <a:pos x="connsiteX4857" y="connsiteY4857"/>
                  </a:cxn>
                  <a:cxn ang="0">
                    <a:pos x="connsiteX4858" y="connsiteY4858"/>
                  </a:cxn>
                  <a:cxn ang="0">
                    <a:pos x="connsiteX4859" y="connsiteY4859"/>
                  </a:cxn>
                  <a:cxn ang="0">
                    <a:pos x="connsiteX4860" y="connsiteY4860"/>
                  </a:cxn>
                  <a:cxn ang="0">
                    <a:pos x="connsiteX4861" y="connsiteY4861"/>
                  </a:cxn>
                  <a:cxn ang="0">
                    <a:pos x="connsiteX4862" y="connsiteY4862"/>
                  </a:cxn>
                  <a:cxn ang="0">
                    <a:pos x="connsiteX4863" y="connsiteY4863"/>
                  </a:cxn>
                  <a:cxn ang="0">
                    <a:pos x="connsiteX4864" y="connsiteY4864"/>
                  </a:cxn>
                  <a:cxn ang="0">
                    <a:pos x="connsiteX4865" y="connsiteY4865"/>
                  </a:cxn>
                  <a:cxn ang="0">
                    <a:pos x="connsiteX4866" y="connsiteY4866"/>
                  </a:cxn>
                  <a:cxn ang="0">
                    <a:pos x="connsiteX4867" y="connsiteY4867"/>
                  </a:cxn>
                  <a:cxn ang="0">
                    <a:pos x="connsiteX4868" y="connsiteY4868"/>
                  </a:cxn>
                  <a:cxn ang="0">
                    <a:pos x="connsiteX4869" y="connsiteY4869"/>
                  </a:cxn>
                  <a:cxn ang="0">
                    <a:pos x="connsiteX4870" y="connsiteY4870"/>
                  </a:cxn>
                  <a:cxn ang="0">
                    <a:pos x="connsiteX4871" y="connsiteY4871"/>
                  </a:cxn>
                  <a:cxn ang="0">
                    <a:pos x="connsiteX4872" y="connsiteY4872"/>
                  </a:cxn>
                  <a:cxn ang="0">
                    <a:pos x="connsiteX4873" y="connsiteY4873"/>
                  </a:cxn>
                  <a:cxn ang="0">
                    <a:pos x="connsiteX4874" y="connsiteY4874"/>
                  </a:cxn>
                  <a:cxn ang="0">
                    <a:pos x="connsiteX4875" y="connsiteY4875"/>
                  </a:cxn>
                  <a:cxn ang="0">
                    <a:pos x="connsiteX4876" y="connsiteY4876"/>
                  </a:cxn>
                  <a:cxn ang="0">
                    <a:pos x="connsiteX4877" y="connsiteY4877"/>
                  </a:cxn>
                  <a:cxn ang="0">
                    <a:pos x="connsiteX4878" y="connsiteY4878"/>
                  </a:cxn>
                  <a:cxn ang="0">
                    <a:pos x="connsiteX4879" y="connsiteY4879"/>
                  </a:cxn>
                  <a:cxn ang="0">
                    <a:pos x="connsiteX4880" y="connsiteY4880"/>
                  </a:cxn>
                  <a:cxn ang="0">
                    <a:pos x="connsiteX4881" y="connsiteY4881"/>
                  </a:cxn>
                  <a:cxn ang="0">
                    <a:pos x="connsiteX4882" y="connsiteY4882"/>
                  </a:cxn>
                  <a:cxn ang="0">
                    <a:pos x="connsiteX4883" y="connsiteY4883"/>
                  </a:cxn>
                  <a:cxn ang="0">
                    <a:pos x="connsiteX4884" y="connsiteY4884"/>
                  </a:cxn>
                  <a:cxn ang="0">
                    <a:pos x="connsiteX4885" y="connsiteY4885"/>
                  </a:cxn>
                  <a:cxn ang="0">
                    <a:pos x="connsiteX4886" y="connsiteY4886"/>
                  </a:cxn>
                  <a:cxn ang="0">
                    <a:pos x="connsiteX4887" y="connsiteY4887"/>
                  </a:cxn>
                  <a:cxn ang="0">
                    <a:pos x="connsiteX4888" y="connsiteY4888"/>
                  </a:cxn>
                  <a:cxn ang="0">
                    <a:pos x="connsiteX4889" y="connsiteY4889"/>
                  </a:cxn>
                  <a:cxn ang="0">
                    <a:pos x="connsiteX4890" y="connsiteY4890"/>
                  </a:cxn>
                  <a:cxn ang="0">
                    <a:pos x="connsiteX4891" y="connsiteY4891"/>
                  </a:cxn>
                  <a:cxn ang="0">
                    <a:pos x="connsiteX4892" y="connsiteY4892"/>
                  </a:cxn>
                  <a:cxn ang="0">
                    <a:pos x="connsiteX4893" y="connsiteY4893"/>
                  </a:cxn>
                  <a:cxn ang="0">
                    <a:pos x="connsiteX4894" y="connsiteY4894"/>
                  </a:cxn>
                  <a:cxn ang="0">
                    <a:pos x="connsiteX4895" y="connsiteY4895"/>
                  </a:cxn>
                  <a:cxn ang="0">
                    <a:pos x="connsiteX4896" y="connsiteY4896"/>
                  </a:cxn>
                  <a:cxn ang="0">
                    <a:pos x="connsiteX4897" y="connsiteY4897"/>
                  </a:cxn>
                  <a:cxn ang="0">
                    <a:pos x="connsiteX4898" y="connsiteY4898"/>
                  </a:cxn>
                  <a:cxn ang="0">
                    <a:pos x="connsiteX4899" y="connsiteY4899"/>
                  </a:cxn>
                  <a:cxn ang="0">
                    <a:pos x="connsiteX4900" y="connsiteY4900"/>
                  </a:cxn>
                  <a:cxn ang="0">
                    <a:pos x="connsiteX4901" y="connsiteY4901"/>
                  </a:cxn>
                  <a:cxn ang="0">
                    <a:pos x="connsiteX4902" y="connsiteY4902"/>
                  </a:cxn>
                  <a:cxn ang="0">
                    <a:pos x="connsiteX4903" y="connsiteY4903"/>
                  </a:cxn>
                  <a:cxn ang="0">
                    <a:pos x="connsiteX4904" y="connsiteY4904"/>
                  </a:cxn>
                  <a:cxn ang="0">
                    <a:pos x="connsiteX4905" y="connsiteY4905"/>
                  </a:cxn>
                  <a:cxn ang="0">
                    <a:pos x="connsiteX4906" y="connsiteY4906"/>
                  </a:cxn>
                  <a:cxn ang="0">
                    <a:pos x="connsiteX4907" y="connsiteY4907"/>
                  </a:cxn>
                  <a:cxn ang="0">
                    <a:pos x="connsiteX4908" y="connsiteY4908"/>
                  </a:cxn>
                  <a:cxn ang="0">
                    <a:pos x="connsiteX4909" y="connsiteY4909"/>
                  </a:cxn>
                  <a:cxn ang="0">
                    <a:pos x="connsiteX4910" y="connsiteY4910"/>
                  </a:cxn>
                  <a:cxn ang="0">
                    <a:pos x="connsiteX4911" y="connsiteY4911"/>
                  </a:cxn>
                  <a:cxn ang="0">
                    <a:pos x="connsiteX4912" y="connsiteY4912"/>
                  </a:cxn>
                  <a:cxn ang="0">
                    <a:pos x="connsiteX4913" y="connsiteY4913"/>
                  </a:cxn>
                  <a:cxn ang="0">
                    <a:pos x="connsiteX4914" y="connsiteY4914"/>
                  </a:cxn>
                  <a:cxn ang="0">
                    <a:pos x="connsiteX4915" y="connsiteY4915"/>
                  </a:cxn>
                  <a:cxn ang="0">
                    <a:pos x="connsiteX4916" y="connsiteY4916"/>
                  </a:cxn>
                  <a:cxn ang="0">
                    <a:pos x="connsiteX4917" y="connsiteY4917"/>
                  </a:cxn>
                  <a:cxn ang="0">
                    <a:pos x="connsiteX4918" y="connsiteY4918"/>
                  </a:cxn>
                  <a:cxn ang="0">
                    <a:pos x="connsiteX4919" y="connsiteY4919"/>
                  </a:cxn>
                  <a:cxn ang="0">
                    <a:pos x="connsiteX4920" y="connsiteY4920"/>
                  </a:cxn>
                  <a:cxn ang="0">
                    <a:pos x="connsiteX4921" y="connsiteY4921"/>
                  </a:cxn>
                  <a:cxn ang="0">
                    <a:pos x="connsiteX4922" y="connsiteY4922"/>
                  </a:cxn>
                  <a:cxn ang="0">
                    <a:pos x="connsiteX4923" y="connsiteY4923"/>
                  </a:cxn>
                  <a:cxn ang="0">
                    <a:pos x="connsiteX4924" y="connsiteY4924"/>
                  </a:cxn>
                  <a:cxn ang="0">
                    <a:pos x="connsiteX4925" y="connsiteY4925"/>
                  </a:cxn>
                  <a:cxn ang="0">
                    <a:pos x="connsiteX4926" y="connsiteY4926"/>
                  </a:cxn>
                  <a:cxn ang="0">
                    <a:pos x="connsiteX4927" y="connsiteY4927"/>
                  </a:cxn>
                  <a:cxn ang="0">
                    <a:pos x="connsiteX4928" y="connsiteY4928"/>
                  </a:cxn>
                  <a:cxn ang="0">
                    <a:pos x="connsiteX4929" y="connsiteY4929"/>
                  </a:cxn>
                  <a:cxn ang="0">
                    <a:pos x="connsiteX4930" y="connsiteY4930"/>
                  </a:cxn>
                  <a:cxn ang="0">
                    <a:pos x="connsiteX4931" y="connsiteY4931"/>
                  </a:cxn>
                  <a:cxn ang="0">
                    <a:pos x="connsiteX4932" y="connsiteY4932"/>
                  </a:cxn>
                  <a:cxn ang="0">
                    <a:pos x="connsiteX4933" y="connsiteY4933"/>
                  </a:cxn>
                  <a:cxn ang="0">
                    <a:pos x="connsiteX4934" y="connsiteY4934"/>
                  </a:cxn>
                  <a:cxn ang="0">
                    <a:pos x="connsiteX4935" y="connsiteY4935"/>
                  </a:cxn>
                  <a:cxn ang="0">
                    <a:pos x="connsiteX4936" y="connsiteY4936"/>
                  </a:cxn>
                  <a:cxn ang="0">
                    <a:pos x="connsiteX4937" y="connsiteY4937"/>
                  </a:cxn>
                  <a:cxn ang="0">
                    <a:pos x="connsiteX4938" y="connsiteY4938"/>
                  </a:cxn>
                  <a:cxn ang="0">
                    <a:pos x="connsiteX4939" y="connsiteY4939"/>
                  </a:cxn>
                  <a:cxn ang="0">
                    <a:pos x="connsiteX4940" y="connsiteY4940"/>
                  </a:cxn>
                  <a:cxn ang="0">
                    <a:pos x="connsiteX4941" y="connsiteY4941"/>
                  </a:cxn>
                  <a:cxn ang="0">
                    <a:pos x="connsiteX4942" y="connsiteY4942"/>
                  </a:cxn>
                  <a:cxn ang="0">
                    <a:pos x="connsiteX4943" y="connsiteY4943"/>
                  </a:cxn>
                  <a:cxn ang="0">
                    <a:pos x="connsiteX4944" y="connsiteY4944"/>
                  </a:cxn>
                  <a:cxn ang="0">
                    <a:pos x="connsiteX4945" y="connsiteY4945"/>
                  </a:cxn>
                  <a:cxn ang="0">
                    <a:pos x="connsiteX4946" y="connsiteY4946"/>
                  </a:cxn>
                  <a:cxn ang="0">
                    <a:pos x="connsiteX4947" y="connsiteY4947"/>
                  </a:cxn>
                  <a:cxn ang="0">
                    <a:pos x="connsiteX4948" y="connsiteY4948"/>
                  </a:cxn>
                  <a:cxn ang="0">
                    <a:pos x="connsiteX4949" y="connsiteY4949"/>
                  </a:cxn>
                  <a:cxn ang="0">
                    <a:pos x="connsiteX4950" y="connsiteY4950"/>
                  </a:cxn>
                  <a:cxn ang="0">
                    <a:pos x="connsiteX4951" y="connsiteY4951"/>
                  </a:cxn>
                  <a:cxn ang="0">
                    <a:pos x="connsiteX4952" y="connsiteY4952"/>
                  </a:cxn>
                  <a:cxn ang="0">
                    <a:pos x="connsiteX4953" y="connsiteY4953"/>
                  </a:cxn>
                  <a:cxn ang="0">
                    <a:pos x="connsiteX4954" y="connsiteY4954"/>
                  </a:cxn>
                  <a:cxn ang="0">
                    <a:pos x="connsiteX4955" y="connsiteY4955"/>
                  </a:cxn>
                  <a:cxn ang="0">
                    <a:pos x="connsiteX4956" y="connsiteY4956"/>
                  </a:cxn>
                  <a:cxn ang="0">
                    <a:pos x="connsiteX4957" y="connsiteY4957"/>
                  </a:cxn>
                  <a:cxn ang="0">
                    <a:pos x="connsiteX4958" y="connsiteY4958"/>
                  </a:cxn>
                  <a:cxn ang="0">
                    <a:pos x="connsiteX4959" y="connsiteY4959"/>
                  </a:cxn>
                  <a:cxn ang="0">
                    <a:pos x="connsiteX4960" y="connsiteY4960"/>
                  </a:cxn>
                  <a:cxn ang="0">
                    <a:pos x="connsiteX4961" y="connsiteY4961"/>
                  </a:cxn>
                  <a:cxn ang="0">
                    <a:pos x="connsiteX4962" y="connsiteY4962"/>
                  </a:cxn>
                  <a:cxn ang="0">
                    <a:pos x="connsiteX4963" y="connsiteY4963"/>
                  </a:cxn>
                  <a:cxn ang="0">
                    <a:pos x="connsiteX4964" y="connsiteY4964"/>
                  </a:cxn>
                  <a:cxn ang="0">
                    <a:pos x="connsiteX4965" y="connsiteY4965"/>
                  </a:cxn>
                  <a:cxn ang="0">
                    <a:pos x="connsiteX4966" y="connsiteY4966"/>
                  </a:cxn>
                  <a:cxn ang="0">
                    <a:pos x="connsiteX4967" y="connsiteY4967"/>
                  </a:cxn>
                  <a:cxn ang="0">
                    <a:pos x="connsiteX4968" y="connsiteY4968"/>
                  </a:cxn>
                  <a:cxn ang="0">
                    <a:pos x="connsiteX4969" y="connsiteY4969"/>
                  </a:cxn>
                  <a:cxn ang="0">
                    <a:pos x="connsiteX4970" y="connsiteY4970"/>
                  </a:cxn>
                  <a:cxn ang="0">
                    <a:pos x="connsiteX4971" y="connsiteY4971"/>
                  </a:cxn>
                  <a:cxn ang="0">
                    <a:pos x="connsiteX4972" y="connsiteY4972"/>
                  </a:cxn>
                  <a:cxn ang="0">
                    <a:pos x="connsiteX4973" y="connsiteY4973"/>
                  </a:cxn>
                  <a:cxn ang="0">
                    <a:pos x="connsiteX4974" y="connsiteY4974"/>
                  </a:cxn>
                  <a:cxn ang="0">
                    <a:pos x="connsiteX4975" y="connsiteY4975"/>
                  </a:cxn>
                  <a:cxn ang="0">
                    <a:pos x="connsiteX4976" y="connsiteY4976"/>
                  </a:cxn>
                  <a:cxn ang="0">
                    <a:pos x="connsiteX4977" y="connsiteY4977"/>
                  </a:cxn>
                  <a:cxn ang="0">
                    <a:pos x="connsiteX4978" y="connsiteY4978"/>
                  </a:cxn>
                  <a:cxn ang="0">
                    <a:pos x="connsiteX4979" y="connsiteY4979"/>
                  </a:cxn>
                  <a:cxn ang="0">
                    <a:pos x="connsiteX4980" y="connsiteY4980"/>
                  </a:cxn>
                  <a:cxn ang="0">
                    <a:pos x="connsiteX4981" y="connsiteY4981"/>
                  </a:cxn>
                  <a:cxn ang="0">
                    <a:pos x="connsiteX4982" y="connsiteY4982"/>
                  </a:cxn>
                  <a:cxn ang="0">
                    <a:pos x="connsiteX4983" y="connsiteY4983"/>
                  </a:cxn>
                  <a:cxn ang="0">
                    <a:pos x="connsiteX4984" y="connsiteY4984"/>
                  </a:cxn>
                  <a:cxn ang="0">
                    <a:pos x="connsiteX4985" y="connsiteY4985"/>
                  </a:cxn>
                  <a:cxn ang="0">
                    <a:pos x="connsiteX4986" y="connsiteY4986"/>
                  </a:cxn>
                  <a:cxn ang="0">
                    <a:pos x="connsiteX4987" y="connsiteY4987"/>
                  </a:cxn>
                  <a:cxn ang="0">
                    <a:pos x="connsiteX4988" y="connsiteY4988"/>
                  </a:cxn>
                  <a:cxn ang="0">
                    <a:pos x="connsiteX4989" y="connsiteY4989"/>
                  </a:cxn>
                  <a:cxn ang="0">
                    <a:pos x="connsiteX4990" y="connsiteY4990"/>
                  </a:cxn>
                  <a:cxn ang="0">
                    <a:pos x="connsiteX4991" y="connsiteY4991"/>
                  </a:cxn>
                  <a:cxn ang="0">
                    <a:pos x="connsiteX4992" y="connsiteY4992"/>
                  </a:cxn>
                  <a:cxn ang="0">
                    <a:pos x="connsiteX4993" y="connsiteY4993"/>
                  </a:cxn>
                  <a:cxn ang="0">
                    <a:pos x="connsiteX4994" y="connsiteY4994"/>
                  </a:cxn>
                  <a:cxn ang="0">
                    <a:pos x="connsiteX4995" y="connsiteY4995"/>
                  </a:cxn>
                  <a:cxn ang="0">
                    <a:pos x="connsiteX4996" y="connsiteY4996"/>
                  </a:cxn>
                  <a:cxn ang="0">
                    <a:pos x="connsiteX4997" y="connsiteY4997"/>
                  </a:cxn>
                  <a:cxn ang="0">
                    <a:pos x="connsiteX4998" y="connsiteY4998"/>
                  </a:cxn>
                  <a:cxn ang="0">
                    <a:pos x="connsiteX4999" y="connsiteY4999"/>
                  </a:cxn>
                  <a:cxn ang="0">
                    <a:pos x="connsiteX5000" y="connsiteY5000"/>
                  </a:cxn>
                  <a:cxn ang="0">
                    <a:pos x="connsiteX5001" y="connsiteY5001"/>
                  </a:cxn>
                  <a:cxn ang="0">
                    <a:pos x="connsiteX5002" y="connsiteY5002"/>
                  </a:cxn>
                  <a:cxn ang="0">
                    <a:pos x="connsiteX5003" y="connsiteY5003"/>
                  </a:cxn>
                  <a:cxn ang="0">
                    <a:pos x="connsiteX5004" y="connsiteY5004"/>
                  </a:cxn>
                  <a:cxn ang="0">
                    <a:pos x="connsiteX5005" y="connsiteY5005"/>
                  </a:cxn>
                  <a:cxn ang="0">
                    <a:pos x="connsiteX5006" y="connsiteY5006"/>
                  </a:cxn>
                  <a:cxn ang="0">
                    <a:pos x="connsiteX5007" y="connsiteY5007"/>
                  </a:cxn>
                  <a:cxn ang="0">
                    <a:pos x="connsiteX5008" y="connsiteY5008"/>
                  </a:cxn>
                  <a:cxn ang="0">
                    <a:pos x="connsiteX5009" y="connsiteY5009"/>
                  </a:cxn>
                  <a:cxn ang="0">
                    <a:pos x="connsiteX5010" y="connsiteY5010"/>
                  </a:cxn>
                  <a:cxn ang="0">
                    <a:pos x="connsiteX5011" y="connsiteY5011"/>
                  </a:cxn>
                  <a:cxn ang="0">
                    <a:pos x="connsiteX5012" y="connsiteY5012"/>
                  </a:cxn>
                  <a:cxn ang="0">
                    <a:pos x="connsiteX5013" y="connsiteY5013"/>
                  </a:cxn>
                  <a:cxn ang="0">
                    <a:pos x="connsiteX5014" y="connsiteY5014"/>
                  </a:cxn>
                  <a:cxn ang="0">
                    <a:pos x="connsiteX5015" y="connsiteY5015"/>
                  </a:cxn>
                  <a:cxn ang="0">
                    <a:pos x="connsiteX5016" y="connsiteY5016"/>
                  </a:cxn>
                  <a:cxn ang="0">
                    <a:pos x="connsiteX5017" y="connsiteY5017"/>
                  </a:cxn>
                  <a:cxn ang="0">
                    <a:pos x="connsiteX5018" y="connsiteY5018"/>
                  </a:cxn>
                  <a:cxn ang="0">
                    <a:pos x="connsiteX5019" y="connsiteY5019"/>
                  </a:cxn>
                  <a:cxn ang="0">
                    <a:pos x="connsiteX5020" y="connsiteY5020"/>
                  </a:cxn>
                  <a:cxn ang="0">
                    <a:pos x="connsiteX5021" y="connsiteY5021"/>
                  </a:cxn>
                  <a:cxn ang="0">
                    <a:pos x="connsiteX5022" y="connsiteY5022"/>
                  </a:cxn>
                  <a:cxn ang="0">
                    <a:pos x="connsiteX5023" y="connsiteY5023"/>
                  </a:cxn>
                  <a:cxn ang="0">
                    <a:pos x="connsiteX5024" y="connsiteY5024"/>
                  </a:cxn>
                  <a:cxn ang="0">
                    <a:pos x="connsiteX5025" y="connsiteY5025"/>
                  </a:cxn>
                  <a:cxn ang="0">
                    <a:pos x="connsiteX5026" y="connsiteY5026"/>
                  </a:cxn>
                  <a:cxn ang="0">
                    <a:pos x="connsiteX5027" y="connsiteY5027"/>
                  </a:cxn>
                  <a:cxn ang="0">
                    <a:pos x="connsiteX5028" y="connsiteY5028"/>
                  </a:cxn>
                  <a:cxn ang="0">
                    <a:pos x="connsiteX5029" y="connsiteY5029"/>
                  </a:cxn>
                  <a:cxn ang="0">
                    <a:pos x="connsiteX5030" y="connsiteY5030"/>
                  </a:cxn>
                  <a:cxn ang="0">
                    <a:pos x="connsiteX5031" y="connsiteY5031"/>
                  </a:cxn>
                  <a:cxn ang="0">
                    <a:pos x="connsiteX5032" y="connsiteY5032"/>
                  </a:cxn>
                  <a:cxn ang="0">
                    <a:pos x="connsiteX5033" y="connsiteY5033"/>
                  </a:cxn>
                  <a:cxn ang="0">
                    <a:pos x="connsiteX5034" y="connsiteY5034"/>
                  </a:cxn>
                  <a:cxn ang="0">
                    <a:pos x="connsiteX5035" y="connsiteY5035"/>
                  </a:cxn>
                  <a:cxn ang="0">
                    <a:pos x="connsiteX5036" y="connsiteY5036"/>
                  </a:cxn>
                  <a:cxn ang="0">
                    <a:pos x="connsiteX5037" y="connsiteY5037"/>
                  </a:cxn>
                  <a:cxn ang="0">
                    <a:pos x="connsiteX5038" y="connsiteY5038"/>
                  </a:cxn>
                  <a:cxn ang="0">
                    <a:pos x="connsiteX5039" y="connsiteY5039"/>
                  </a:cxn>
                  <a:cxn ang="0">
                    <a:pos x="connsiteX5040" y="connsiteY5040"/>
                  </a:cxn>
                  <a:cxn ang="0">
                    <a:pos x="connsiteX5041" y="connsiteY5041"/>
                  </a:cxn>
                  <a:cxn ang="0">
                    <a:pos x="connsiteX5042" y="connsiteY5042"/>
                  </a:cxn>
                  <a:cxn ang="0">
                    <a:pos x="connsiteX5043" y="connsiteY5043"/>
                  </a:cxn>
                  <a:cxn ang="0">
                    <a:pos x="connsiteX5044" y="connsiteY5044"/>
                  </a:cxn>
                  <a:cxn ang="0">
                    <a:pos x="connsiteX5045" y="connsiteY5045"/>
                  </a:cxn>
                  <a:cxn ang="0">
                    <a:pos x="connsiteX5046" y="connsiteY5046"/>
                  </a:cxn>
                  <a:cxn ang="0">
                    <a:pos x="connsiteX5047" y="connsiteY5047"/>
                  </a:cxn>
                  <a:cxn ang="0">
                    <a:pos x="connsiteX5048" y="connsiteY5048"/>
                  </a:cxn>
                  <a:cxn ang="0">
                    <a:pos x="connsiteX5049" y="connsiteY5049"/>
                  </a:cxn>
                  <a:cxn ang="0">
                    <a:pos x="connsiteX5050" y="connsiteY5050"/>
                  </a:cxn>
                  <a:cxn ang="0">
                    <a:pos x="connsiteX5051" y="connsiteY5051"/>
                  </a:cxn>
                  <a:cxn ang="0">
                    <a:pos x="connsiteX5052" y="connsiteY5052"/>
                  </a:cxn>
                  <a:cxn ang="0">
                    <a:pos x="connsiteX5053" y="connsiteY5053"/>
                  </a:cxn>
                  <a:cxn ang="0">
                    <a:pos x="connsiteX5054" y="connsiteY5054"/>
                  </a:cxn>
                  <a:cxn ang="0">
                    <a:pos x="connsiteX5055" y="connsiteY5055"/>
                  </a:cxn>
                  <a:cxn ang="0">
                    <a:pos x="connsiteX5056" y="connsiteY5056"/>
                  </a:cxn>
                  <a:cxn ang="0">
                    <a:pos x="connsiteX5057" y="connsiteY5057"/>
                  </a:cxn>
                  <a:cxn ang="0">
                    <a:pos x="connsiteX5058" y="connsiteY5058"/>
                  </a:cxn>
                  <a:cxn ang="0">
                    <a:pos x="connsiteX5059" y="connsiteY5059"/>
                  </a:cxn>
                  <a:cxn ang="0">
                    <a:pos x="connsiteX5060" y="connsiteY5060"/>
                  </a:cxn>
                  <a:cxn ang="0">
                    <a:pos x="connsiteX5061" y="connsiteY5061"/>
                  </a:cxn>
                  <a:cxn ang="0">
                    <a:pos x="connsiteX5062" y="connsiteY5062"/>
                  </a:cxn>
                  <a:cxn ang="0">
                    <a:pos x="connsiteX5063" y="connsiteY5063"/>
                  </a:cxn>
                  <a:cxn ang="0">
                    <a:pos x="connsiteX5064" y="connsiteY5064"/>
                  </a:cxn>
                  <a:cxn ang="0">
                    <a:pos x="connsiteX5065" y="connsiteY5065"/>
                  </a:cxn>
                  <a:cxn ang="0">
                    <a:pos x="connsiteX5066" y="connsiteY5066"/>
                  </a:cxn>
                  <a:cxn ang="0">
                    <a:pos x="connsiteX5067" y="connsiteY5067"/>
                  </a:cxn>
                  <a:cxn ang="0">
                    <a:pos x="connsiteX5068" y="connsiteY5068"/>
                  </a:cxn>
                  <a:cxn ang="0">
                    <a:pos x="connsiteX5069" y="connsiteY5069"/>
                  </a:cxn>
                  <a:cxn ang="0">
                    <a:pos x="connsiteX5070" y="connsiteY5070"/>
                  </a:cxn>
                  <a:cxn ang="0">
                    <a:pos x="connsiteX5071" y="connsiteY5071"/>
                  </a:cxn>
                  <a:cxn ang="0">
                    <a:pos x="connsiteX5072" y="connsiteY5072"/>
                  </a:cxn>
                  <a:cxn ang="0">
                    <a:pos x="connsiteX5073" y="connsiteY5073"/>
                  </a:cxn>
                  <a:cxn ang="0">
                    <a:pos x="connsiteX5074" y="connsiteY5074"/>
                  </a:cxn>
                  <a:cxn ang="0">
                    <a:pos x="connsiteX5075" y="connsiteY5075"/>
                  </a:cxn>
                  <a:cxn ang="0">
                    <a:pos x="connsiteX5076" y="connsiteY5076"/>
                  </a:cxn>
                  <a:cxn ang="0">
                    <a:pos x="connsiteX5077" y="connsiteY5077"/>
                  </a:cxn>
                  <a:cxn ang="0">
                    <a:pos x="connsiteX5078" y="connsiteY5078"/>
                  </a:cxn>
                  <a:cxn ang="0">
                    <a:pos x="connsiteX5079" y="connsiteY5079"/>
                  </a:cxn>
                  <a:cxn ang="0">
                    <a:pos x="connsiteX5080" y="connsiteY5080"/>
                  </a:cxn>
                  <a:cxn ang="0">
                    <a:pos x="connsiteX5081" y="connsiteY5081"/>
                  </a:cxn>
                  <a:cxn ang="0">
                    <a:pos x="connsiteX5082" y="connsiteY5082"/>
                  </a:cxn>
                  <a:cxn ang="0">
                    <a:pos x="connsiteX5083" y="connsiteY5083"/>
                  </a:cxn>
                  <a:cxn ang="0">
                    <a:pos x="connsiteX5084" y="connsiteY5084"/>
                  </a:cxn>
                  <a:cxn ang="0">
                    <a:pos x="connsiteX5085" y="connsiteY5085"/>
                  </a:cxn>
                  <a:cxn ang="0">
                    <a:pos x="connsiteX5086" y="connsiteY5086"/>
                  </a:cxn>
                  <a:cxn ang="0">
                    <a:pos x="connsiteX5087" y="connsiteY5087"/>
                  </a:cxn>
                  <a:cxn ang="0">
                    <a:pos x="connsiteX5088" y="connsiteY5088"/>
                  </a:cxn>
                  <a:cxn ang="0">
                    <a:pos x="connsiteX5089" y="connsiteY5089"/>
                  </a:cxn>
                  <a:cxn ang="0">
                    <a:pos x="connsiteX5090" y="connsiteY5090"/>
                  </a:cxn>
                  <a:cxn ang="0">
                    <a:pos x="connsiteX5091" y="connsiteY5091"/>
                  </a:cxn>
                  <a:cxn ang="0">
                    <a:pos x="connsiteX5092" y="connsiteY5092"/>
                  </a:cxn>
                  <a:cxn ang="0">
                    <a:pos x="connsiteX5093" y="connsiteY5093"/>
                  </a:cxn>
                  <a:cxn ang="0">
                    <a:pos x="connsiteX5094" y="connsiteY5094"/>
                  </a:cxn>
                  <a:cxn ang="0">
                    <a:pos x="connsiteX5095" y="connsiteY5095"/>
                  </a:cxn>
                  <a:cxn ang="0">
                    <a:pos x="connsiteX5096" y="connsiteY5096"/>
                  </a:cxn>
                  <a:cxn ang="0">
                    <a:pos x="connsiteX5097" y="connsiteY5097"/>
                  </a:cxn>
                  <a:cxn ang="0">
                    <a:pos x="connsiteX5098" y="connsiteY5098"/>
                  </a:cxn>
                  <a:cxn ang="0">
                    <a:pos x="connsiteX5099" y="connsiteY5099"/>
                  </a:cxn>
                  <a:cxn ang="0">
                    <a:pos x="connsiteX5100" y="connsiteY5100"/>
                  </a:cxn>
                  <a:cxn ang="0">
                    <a:pos x="connsiteX5101" y="connsiteY5101"/>
                  </a:cxn>
                  <a:cxn ang="0">
                    <a:pos x="connsiteX5102" y="connsiteY5102"/>
                  </a:cxn>
                  <a:cxn ang="0">
                    <a:pos x="connsiteX5103" y="connsiteY5103"/>
                  </a:cxn>
                  <a:cxn ang="0">
                    <a:pos x="connsiteX5104" y="connsiteY5104"/>
                  </a:cxn>
                  <a:cxn ang="0">
                    <a:pos x="connsiteX5105" y="connsiteY5105"/>
                  </a:cxn>
                  <a:cxn ang="0">
                    <a:pos x="connsiteX5106" y="connsiteY5106"/>
                  </a:cxn>
                  <a:cxn ang="0">
                    <a:pos x="connsiteX5107" y="connsiteY5107"/>
                  </a:cxn>
                  <a:cxn ang="0">
                    <a:pos x="connsiteX5108" y="connsiteY5108"/>
                  </a:cxn>
                  <a:cxn ang="0">
                    <a:pos x="connsiteX5109" y="connsiteY5109"/>
                  </a:cxn>
                  <a:cxn ang="0">
                    <a:pos x="connsiteX5110" y="connsiteY5110"/>
                  </a:cxn>
                  <a:cxn ang="0">
                    <a:pos x="connsiteX5111" y="connsiteY5111"/>
                  </a:cxn>
                  <a:cxn ang="0">
                    <a:pos x="connsiteX5112" y="connsiteY5112"/>
                  </a:cxn>
                  <a:cxn ang="0">
                    <a:pos x="connsiteX5113" y="connsiteY5113"/>
                  </a:cxn>
                  <a:cxn ang="0">
                    <a:pos x="connsiteX5114" y="connsiteY5114"/>
                  </a:cxn>
                  <a:cxn ang="0">
                    <a:pos x="connsiteX5115" y="connsiteY5115"/>
                  </a:cxn>
                  <a:cxn ang="0">
                    <a:pos x="connsiteX5116" y="connsiteY5116"/>
                  </a:cxn>
                  <a:cxn ang="0">
                    <a:pos x="connsiteX5117" y="connsiteY5117"/>
                  </a:cxn>
                  <a:cxn ang="0">
                    <a:pos x="connsiteX5118" y="connsiteY5118"/>
                  </a:cxn>
                  <a:cxn ang="0">
                    <a:pos x="connsiteX5119" y="connsiteY5119"/>
                  </a:cxn>
                  <a:cxn ang="0">
                    <a:pos x="connsiteX5120" y="connsiteY5120"/>
                  </a:cxn>
                  <a:cxn ang="0">
                    <a:pos x="connsiteX5121" y="connsiteY5121"/>
                  </a:cxn>
                  <a:cxn ang="0">
                    <a:pos x="connsiteX5122" y="connsiteY5122"/>
                  </a:cxn>
                  <a:cxn ang="0">
                    <a:pos x="connsiteX5123" y="connsiteY5123"/>
                  </a:cxn>
                  <a:cxn ang="0">
                    <a:pos x="connsiteX5124" y="connsiteY5124"/>
                  </a:cxn>
                  <a:cxn ang="0">
                    <a:pos x="connsiteX5125" y="connsiteY5125"/>
                  </a:cxn>
                  <a:cxn ang="0">
                    <a:pos x="connsiteX5126" y="connsiteY5126"/>
                  </a:cxn>
                  <a:cxn ang="0">
                    <a:pos x="connsiteX5127" y="connsiteY5127"/>
                  </a:cxn>
                  <a:cxn ang="0">
                    <a:pos x="connsiteX5128" y="connsiteY5128"/>
                  </a:cxn>
                  <a:cxn ang="0">
                    <a:pos x="connsiteX5129" y="connsiteY5129"/>
                  </a:cxn>
                  <a:cxn ang="0">
                    <a:pos x="connsiteX5130" y="connsiteY5130"/>
                  </a:cxn>
                  <a:cxn ang="0">
                    <a:pos x="connsiteX5131" y="connsiteY5131"/>
                  </a:cxn>
                  <a:cxn ang="0">
                    <a:pos x="connsiteX5132" y="connsiteY5132"/>
                  </a:cxn>
                  <a:cxn ang="0">
                    <a:pos x="connsiteX5133" y="connsiteY5133"/>
                  </a:cxn>
                  <a:cxn ang="0">
                    <a:pos x="connsiteX5134" y="connsiteY5134"/>
                  </a:cxn>
                  <a:cxn ang="0">
                    <a:pos x="connsiteX5135" y="connsiteY5135"/>
                  </a:cxn>
                  <a:cxn ang="0">
                    <a:pos x="connsiteX5136" y="connsiteY5136"/>
                  </a:cxn>
                  <a:cxn ang="0">
                    <a:pos x="connsiteX5137" y="connsiteY5137"/>
                  </a:cxn>
                  <a:cxn ang="0">
                    <a:pos x="connsiteX5138" y="connsiteY5138"/>
                  </a:cxn>
                  <a:cxn ang="0">
                    <a:pos x="connsiteX5139" y="connsiteY5139"/>
                  </a:cxn>
                  <a:cxn ang="0">
                    <a:pos x="connsiteX5140" y="connsiteY5140"/>
                  </a:cxn>
                  <a:cxn ang="0">
                    <a:pos x="connsiteX5141" y="connsiteY5141"/>
                  </a:cxn>
                  <a:cxn ang="0">
                    <a:pos x="connsiteX5142" y="connsiteY5142"/>
                  </a:cxn>
                  <a:cxn ang="0">
                    <a:pos x="connsiteX5143" y="connsiteY5143"/>
                  </a:cxn>
                  <a:cxn ang="0">
                    <a:pos x="connsiteX5144" y="connsiteY5144"/>
                  </a:cxn>
                  <a:cxn ang="0">
                    <a:pos x="connsiteX5145" y="connsiteY5145"/>
                  </a:cxn>
                  <a:cxn ang="0">
                    <a:pos x="connsiteX5146" y="connsiteY5146"/>
                  </a:cxn>
                  <a:cxn ang="0">
                    <a:pos x="connsiteX5147" y="connsiteY5147"/>
                  </a:cxn>
                  <a:cxn ang="0">
                    <a:pos x="connsiteX5148" y="connsiteY5148"/>
                  </a:cxn>
                  <a:cxn ang="0">
                    <a:pos x="connsiteX5149" y="connsiteY5149"/>
                  </a:cxn>
                  <a:cxn ang="0">
                    <a:pos x="connsiteX5150" y="connsiteY5150"/>
                  </a:cxn>
                  <a:cxn ang="0">
                    <a:pos x="connsiteX5151" y="connsiteY5151"/>
                  </a:cxn>
                  <a:cxn ang="0">
                    <a:pos x="connsiteX5152" y="connsiteY5152"/>
                  </a:cxn>
                  <a:cxn ang="0">
                    <a:pos x="connsiteX5153" y="connsiteY5153"/>
                  </a:cxn>
                  <a:cxn ang="0">
                    <a:pos x="connsiteX5154" y="connsiteY5154"/>
                  </a:cxn>
                  <a:cxn ang="0">
                    <a:pos x="connsiteX5155" y="connsiteY5155"/>
                  </a:cxn>
                  <a:cxn ang="0">
                    <a:pos x="connsiteX5156" y="connsiteY5156"/>
                  </a:cxn>
                  <a:cxn ang="0">
                    <a:pos x="connsiteX5157" y="connsiteY5157"/>
                  </a:cxn>
                  <a:cxn ang="0">
                    <a:pos x="connsiteX5158" y="connsiteY5158"/>
                  </a:cxn>
                  <a:cxn ang="0">
                    <a:pos x="connsiteX5159" y="connsiteY5159"/>
                  </a:cxn>
                  <a:cxn ang="0">
                    <a:pos x="connsiteX5160" y="connsiteY5160"/>
                  </a:cxn>
                  <a:cxn ang="0">
                    <a:pos x="connsiteX5161" y="connsiteY5161"/>
                  </a:cxn>
                  <a:cxn ang="0">
                    <a:pos x="connsiteX5162" y="connsiteY5162"/>
                  </a:cxn>
                  <a:cxn ang="0">
                    <a:pos x="connsiteX5163" y="connsiteY5163"/>
                  </a:cxn>
                  <a:cxn ang="0">
                    <a:pos x="connsiteX5164" y="connsiteY5164"/>
                  </a:cxn>
                  <a:cxn ang="0">
                    <a:pos x="connsiteX5165" y="connsiteY5165"/>
                  </a:cxn>
                  <a:cxn ang="0">
                    <a:pos x="connsiteX5166" y="connsiteY5166"/>
                  </a:cxn>
                  <a:cxn ang="0">
                    <a:pos x="connsiteX5167" y="connsiteY5167"/>
                  </a:cxn>
                  <a:cxn ang="0">
                    <a:pos x="connsiteX5168" y="connsiteY5168"/>
                  </a:cxn>
                  <a:cxn ang="0">
                    <a:pos x="connsiteX5169" y="connsiteY5169"/>
                  </a:cxn>
                  <a:cxn ang="0">
                    <a:pos x="connsiteX5170" y="connsiteY5170"/>
                  </a:cxn>
                  <a:cxn ang="0">
                    <a:pos x="connsiteX5171" y="connsiteY5171"/>
                  </a:cxn>
                  <a:cxn ang="0">
                    <a:pos x="connsiteX5172" y="connsiteY5172"/>
                  </a:cxn>
                  <a:cxn ang="0">
                    <a:pos x="connsiteX5173" y="connsiteY5173"/>
                  </a:cxn>
                  <a:cxn ang="0">
                    <a:pos x="connsiteX5174" y="connsiteY5174"/>
                  </a:cxn>
                  <a:cxn ang="0">
                    <a:pos x="connsiteX5175" y="connsiteY5175"/>
                  </a:cxn>
                  <a:cxn ang="0">
                    <a:pos x="connsiteX5176" y="connsiteY5176"/>
                  </a:cxn>
                  <a:cxn ang="0">
                    <a:pos x="connsiteX5177" y="connsiteY5177"/>
                  </a:cxn>
                  <a:cxn ang="0">
                    <a:pos x="connsiteX5178" y="connsiteY5178"/>
                  </a:cxn>
                  <a:cxn ang="0">
                    <a:pos x="connsiteX5179" y="connsiteY5179"/>
                  </a:cxn>
                  <a:cxn ang="0">
                    <a:pos x="connsiteX5180" y="connsiteY5180"/>
                  </a:cxn>
                  <a:cxn ang="0">
                    <a:pos x="connsiteX5181" y="connsiteY5181"/>
                  </a:cxn>
                  <a:cxn ang="0">
                    <a:pos x="connsiteX5182" y="connsiteY5182"/>
                  </a:cxn>
                  <a:cxn ang="0">
                    <a:pos x="connsiteX5183" y="connsiteY5183"/>
                  </a:cxn>
                  <a:cxn ang="0">
                    <a:pos x="connsiteX5184" y="connsiteY5184"/>
                  </a:cxn>
                  <a:cxn ang="0">
                    <a:pos x="connsiteX5185" y="connsiteY5185"/>
                  </a:cxn>
                  <a:cxn ang="0">
                    <a:pos x="connsiteX5186" y="connsiteY5186"/>
                  </a:cxn>
                  <a:cxn ang="0">
                    <a:pos x="connsiteX5187" y="connsiteY5187"/>
                  </a:cxn>
                  <a:cxn ang="0">
                    <a:pos x="connsiteX5188" y="connsiteY5188"/>
                  </a:cxn>
                  <a:cxn ang="0">
                    <a:pos x="connsiteX5189" y="connsiteY5189"/>
                  </a:cxn>
                  <a:cxn ang="0">
                    <a:pos x="connsiteX5190" y="connsiteY5190"/>
                  </a:cxn>
                  <a:cxn ang="0">
                    <a:pos x="connsiteX5191" y="connsiteY5191"/>
                  </a:cxn>
                  <a:cxn ang="0">
                    <a:pos x="connsiteX5192" y="connsiteY5192"/>
                  </a:cxn>
                  <a:cxn ang="0">
                    <a:pos x="connsiteX5193" y="connsiteY5193"/>
                  </a:cxn>
                  <a:cxn ang="0">
                    <a:pos x="connsiteX5194" y="connsiteY5194"/>
                  </a:cxn>
                  <a:cxn ang="0">
                    <a:pos x="connsiteX5195" y="connsiteY5195"/>
                  </a:cxn>
                  <a:cxn ang="0">
                    <a:pos x="connsiteX5196" y="connsiteY5196"/>
                  </a:cxn>
                  <a:cxn ang="0">
                    <a:pos x="connsiteX5197" y="connsiteY5197"/>
                  </a:cxn>
                  <a:cxn ang="0">
                    <a:pos x="connsiteX5198" y="connsiteY5198"/>
                  </a:cxn>
                  <a:cxn ang="0">
                    <a:pos x="connsiteX5199" y="connsiteY5199"/>
                  </a:cxn>
                  <a:cxn ang="0">
                    <a:pos x="connsiteX5200" y="connsiteY5200"/>
                  </a:cxn>
                  <a:cxn ang="0">
                    <a:pos x="connsiteX5201" y="connsiteY5201"/>
                  </a:cxn>
                  <a:cxn ang="0">
                    <a:pos x="connsiteX5202" y="connsiteY5202"/>
                  </a:cxn>
                  <a:cxn ang="0">
                    <a:pos x="connsiteX5203" y="connsiteY5203"/>
                  </a:cxn>
                  <a:cxn ang="0">
                    <a:pos x="connsiteX5204" y="connsiteY5204"/>
                  </a:cxn>
                  <a:cxn ang="0">
                    <a:pos x="connsiteX5205" y="connsiteY5205"/>
                  </a:cxn>
                  <a:cxn ang="0">
                    <a:pos x="connsiteX5206" y="connsiteY5206"/>
                  </a:cxn>
                  <a:cxn ang="0">
                    <a:pos x="connsiteX5207" y="connsiteY5207"/>
                  </a:cxn>
                  <a:cxn ang="0">
                    <a:pos x="connsiteX5208" y="connsiteY5208"/>
                  </a:cxn>
                  <a:cxn ang="0">
                    <a:pos x="connsiteX5209" y="connsiteY5209"/>
                  </a:cxn>
                  <a:cxn ang="0">
                    <a:pos x="connsiteX5210" y="connsiteY5210"/>
                  </a:cxn>
                  <a:cxn ang="0">
                    <a:pos x="connsiteX5211" y="connsiteY5211"/>
                  </a:cxn>
                  <a:cxn ang="0">
                    <a:pos x="connsiteX5212" y="connsiteY5212"/>
                  </a:cxn>
                  <a:cxn ang="0">
                    <a:pos x="connsiteX5213" y="connsiteY5213"/>
                  </a:cxn>
                  <a:cxn ang="0">
                    <a:pos x="connsiteX5214" y="connsiteY5214"/>
                  </a:cxn>
                  <a:cxn ang="0">
                    <a:pos x="connsiteX5215" y="connsiteY5215"/>
                  </a:cxn>
                  <a:cxn ang="0">
                    <a:pos x="connsiteX5216" y="connsiteY5216"/>
                  </a:cxn>
                  <a:cxn ang="0">
                    <a:pos x="connsiteX5217" y="connsiteY5217"/>
                  </a:cxn>
                  <a:cxn ang="0">
                    <a:pos x="connsiteX5218" y="connsiteY5218"/>
                  </a:cxn>
                  <a:cxn ang="0">
                    <a:pos x="connsiteX5219" y="connsiteY5219"/>
                  </a:cxn>
                  <a:cxn ang="0">
                    <a:pos x="connsiteX5220" y="connsiteY5220"/>
                  </a:cxn>
                  <a:cxn ang="0">
                    <a:pos x="connsiteX5221" y="connsiteY5221"/>
                  </a:cxn>
                  <a:cxn ang="0">
                    <a:pos x="connsiteX5222" y="connsiteY5222"/>
                  </a:cxn>
                  <a:cxn ang="0">
                    <a:pos x="connsiteX5223" y="connsiteY5223"/>
                  </a:cxn>
                  <a:cxn ang="0">
                    <a:pos x="connsiteX5224" y="connsiteY5224"/>
                  </a:cxn>
                  <a:cxn ang="0">
                    <a:pos x="connsiteX5225" y="connsiteY5225"/>
                  </a:cxn>
                  <a:cxn ang="0">
                    <a:pos x="connsiteX5226" y="connsiteY5226"/>
                  </a:cxn>
                  <a:cxn ang="0">
                    <a:pos x="connsiteX5227" y="connsiteY5227"/>
                  </a:cxn>
                  <a:cxn ang="0">
                    <a:pos x="connsiteX5228" y="connsiteY5228"/>
                  </a:cxn>
                  <a:cxn ang="0">
                    <a:pos x="connsiteX5229" y="connsiteY5229"/>
                  </a:cxn>
                  <a:cxn ang="0">
                    <a:pos x="connsiteX5230" y="connsiteY5230"/>
                  </a:cxn>
                  <a:cxn ang="0">
                    <a:pos x="connsiteX5231" y="connsiteY5231"/>
                  </a:cxn>
                  <a:cxn ang="0">
                    <a:pos x="connsiteX5232" y="connsiteY5232"/>
                  </a:cxn>
                  <a:cxn ang="0">
                    <a:pos x="connsiteX5233" y="connsiteY5233"/>
                  </a:cxn>
                  <a:cxn ang="0">
                    <a:pos x="connsiteX5234" y="connsiteY5234"/>
                  </a:cxn>
                  <a:cxn ang="0">
                    <a:pos x="connsiteX5235" y="connsiteY5235"/>
                  </a:cxn>
                  <a:cxn ang="0">
                    <a:pos x="connsiteX5236" y="connsiteY5236"/>
                  </a:cxn>
                  <a:cxn ang="0">
                    <a:pos x="connsiteX5237" y="connsiteY5237"/>
                  </a:cxn>
                  <a:cxn ang="0">
                    <a:pos x="connsiteX5238" y="connsiteY5238"/>
                  </a:cxn>
                  <a:cxn ang="0">
                    <a:pos x="connsiteX5239" y="connsiteY5239"/>
                  </a:cxn>
                  <a:cxn ang="0">
                    <a:pos x="connsiteX5240" y="connsiteY5240"/>
                  </a:cxn>
                  <a:cxn ang="0">
                    <a:pos x="connsiteX5241" y="connsiteY5241"/>
                  </a:cxn>
                  <a:cxn ang="0">
                    <a:pos x="connsiteX5242" y="connsiteY5242"/>
                  </a:cxn>
                  <a:cxn ang="0">
                    <a:pos x="connsiteX5243" y="connsiteY5243"/>
                  </a:cxn>
                  <a:cxn ang="0">
                    <a:pos x="connsiteX5244" y="connsiteY5244"/>
                  </a:cxn>
                  <a:cxn ang="0">
                    <a:pos x="connsiteX5245" y="connsiteY5245"/>
                  </a:cxn>
                  <a:cxn ang="0">
                    <a:pos x="connsiteX5246" y="connsiteY5246"/>
                  </a:cxn>
                  <a:cxn ang="0">
                    <a:pos x="connsiteX5247" y="connsiteY5247"/>
                  </a:cxn>
                  <a:cxn ang="0">
                    <a:pos x="connsiteX5248" y="connsiteY5248"/>
                  </a:cxn>
                  <a:cxn ang="0">
                    <a:pos x="connsiteX5249" y="connsiteY5249"/>
                  </a:cxn>
                  <a:cxn ang="0">
                    <a:pos x="connsiteX5250" y="connsiteY5250"/>
                  </a:cxn>
                  <a:cxn ang="0">
                    <a:pos x="connsiteX5251" y="connsiteY5251"/>
                  </a:cxn>
                  <a:cxn ang="0">
                    <a:pos x="connsiteX5252" y="connsiteY5252"/>
                  </a:cxn>
                  <a:cxn ang="0">
                    <a:pos x="connsiteX5253" y="connsiteY5253"/>
                  </a:cxn>
                  <a:cxn ang="0">
                    <a:pos x="connsiteX5254" y="connsiteY5254"/>
                  </a:cxn>
                  <a:cxn ang="0">
                    <a:pos x="connsiteX5255" y="connsiteY5255"/>
                  </a:cxn>
                  <a:cxn ang="0">
                    <a:pos x="connsiteX5256" y="connsiteY5256"/>
                  </a:cxn>
                  <a:cxn ang="0">
                    <a:pos x="connsiteX5257" y="connsiteY5257"/>
                  </a:cxn>
                  <a:cxn ang="0">
                    <a:pos x="connsiteX5258" y="connsiteY5258"/>
                  </a:cxn>
                  <a:cxn ang="0">
                    <a:pos x="connsiteX5259" y="connsiteY5259"/>
                  </a:cxn>
                  <a:cxn ang="0">
                    <a:pos x="connsiteX5260" y="connsiteY5260"/>
                  </a:cxn>
                  <a:cxn ang="0">
                    <a:pos x="connsiteX5261" y="connsiteY5261"/>
                  </a:cxn>
                  <a:cxn ang="0">
                    <a:pos x="connsiteX5262" y="connsiteY5262"/>
                  </a:cxn>
                  <a:cxn ang="0">
                    <a:pos x="connsiteX5263" y="connsiteY5263"/>
                  </a:cxn>
                  <a:cxn ang="0">
                    <a:pos x="connsiteX5264" y="connsiteY5264"/>
                  </a:cxn>
                  <a:cxn ang="0">
                    <a:pos x="connsiteX5265" y="connsiteY5265"/>
                  </a:cxn>
                  <a:cxn ang="0">
                    <a:pos x="connsiteX5266" y="connsiteY5266"/>
                  </a:cxn>
                  <a:cxn ang="0">
                    <a:pos x="connsiteX5267" y="connsiteY5267"/>
                  </a:cxn>
                  <a:cxn ang="0">
                    <a:pos x="connsiteX5268" y="connsiteY5268"/>
                  </a:cxn>
                  <a:cxn ang="0">
                    <a:pos x="connsiteX5269" y="connsiteY5269"/>
                  </a:cxn>
                  <a:cxn ang="0">
                    <a:pos x="connsiteX5270" y="connsiteY5270"/>
                  </a:cxn>
                  <a:cxn ang="0">
                    <a:pos x="connsiteX5271" y="connsiteY5271"/>
                  </a:cxn>
                  <a:cxn ang="0">
                    <a:pos x="connsiteX5272" y="connsiteY5272"/>
                  </a:cxn>
                  <a:cxn ang="0">
                    <a:pos x="connsiteX5273" y="connsiteY5273"/>
                  </a:cxn>
                  <a:cxn ang="0">
                    <a:pos x="connsiteX5274" y="connsiteY5274"/>
                  </a:cxn>
                  <a:cxn ang="0">
                    <a:pos x="connsiteX5275" y="connsiteY5275"/>
                  </a:cxn>
                  <a:cxn ang="0">
                    <a:pos x="connsiteX5276" y="connsiteY5276"/>
                  </a:cxn>
                  <a:cxn ang="0">
                    <a:pos x="connsiteX5277" y="connsiteY5277"/>
                  </a:cxn>
                  <a:cxn ang="0">
                    <a:pos x="connsiteX5278" y="connsiteY5278"/>
                  </a:cxn>
                  <a:cxn ang="0">
                    <a:pos x="connsiteX5279" y="connsiteY5279"/>
                  </a:cxn>
                  <a:cxn ang="0">
                    <a:pos x="connsiteX5280" y="connsiteY5280"/>
                  </a:cxn>
                  <a:cxn ang="0">
                    <a:pos x="connsiteX5281" y="connsiteY5281"/>
                  </a:cxn>
                  <a:cxn ang="0">
                    <a:pos x="connsiteX5282" y="connsiteY5282"/>
                  </a:cxn>
                  <a:cxn ang="0">
                    <a:pos x="connsiteX5283" y="connsiteY5283"/>
                  </a:cxn>
                  <a:cxn ang="0">
                    <a:pos x="connsiteX5284" y="connsiteY5284"/>
                  </a:cxn>
                  <a:cxn ang="0">
                    <a:pos x="connsiteX5285" y="connsiteY5285"/>
                  </a:cxn>
                  <a:cxn ang="0">
                    <a:pos x="connsiteX5286" y="connsiteY5286"/>
                  </a:cxn>
                  <a:cxn ang="0">
                    <a:pos x="connsiteX5287" y="connsiteY5287"/>
                  </a:cxn>
                  <a:cxn ang="0">
                    <a:pos x="connsiteX5288" y="connsiteY5288"/>
                  </a:cxn>
                  <a:cxn ang="0">
                    <a:pos x="connsiteX5289" y="connsiteY5289"/>
                  </a:cxn>
                  <a:cxn ang="0">
                    <a:pos x="connsiteX5290" y="connsiteY5290"/>
                  </a:cxn>
                  <a:cxn ang="0">
                    <a:pos x="connsiteX5291" y="connsiteY5291"/>
                  </a:cxn>
                  <a:cxn ang="0">
                    <a:pos x="connsiteX5292" y="connsiteY5292"/>
                  </a:cxn>
                  <a:cxn ang="0">
                    <a:pos x="connsiteX5293" y="connsiteY5293"/>
                  </a:cxn>
                  <a:cxn ang="0">
                    <a:pos x="connsiteX5294" y="connsiteY5294"/>
                  </a:cxn>
                  <a:cxn ang="0">
                    <a:pos x="connsiteX5295" y="connsiteY5295"/>
                  </a:cxn>
                  <a:cxn ang="0">
                    <a:pos x="connsiteX5296" y="connsiteY5296"/>
                  </a:cxn>
                  <a:cxn ang="0">
                    <a:pos x="connsiteX5297" y="connsiteY5297"/>
                  </a:cxn>
                  <a:cxn ang="0">
                    <a:pos x="connsiteX5298" y="connsiteY5298"/>
                  </a:cxn>
                  <a:cxn ang="0">
                    <a:pos x="connsiteX5299" y="connsiteY5299"/>
                  </a:cxn>
                  <a:cxn ang="0">
                    <a:pos x="connsiteX5300" y="connsiteY5300"/>
                  </a:cxn>
                  <a:cxn ang="0">
                    <a:pos x="connsiteX5301" y="connsiteY5301"/>
                  </a:cxn>
                  <a:cxn ang="0">
                    <a:pos x="connsiteX5302" y="connsiteY5302"/>
                  </a:cxn>
                  <a:cxn ang="0">
                    <a:pos x="connsiteX5303" y="connsiteY5303"/>
                  </a:cxn>
                  <a:cxn ang="0">
                    <a:pos x="connsiteX5304" y="connsiteY5304"/>
                  </a:cxn>
                  <a:cxn ang="0">
                    <a:pos x="connsiteX5305" y="connsiteY5305"/>
                  </a:cxn>
                  <a:cxn ang="0">
                    <a:pos x="connsiteX5306" y="connsiteY5306"/>
                  </a:cxn>
                  <a:cxn ang="0">
                    <a:pos x="connsiteX5307" y="connsiteY5307"/>
                  </a:cxn>
                  <a:cxn ang="0">
                    <a:pos x="connsiteX5308" y="connsiteY5308"/>
                  </a:cxn>
                  <a:cxn ang="0">
                    <a:pos x="connsiteX5309" y="connsiteY5309"/>
                  </a:cxn>
                  <a:cxn ang="0">
                    <a:pos x="connsiteX5310" y="connsiteY5310"/>
                  </a:cxn>
                  <a:cxn ang="0">
                    <a:pos x="connsiteX5311" y="connsiteY5311"/>
                  </a:cxn>
                  <a:cxn ang="0">
                    <a:pos x="connsiteX5312" y="connsiteY5312"/>
                  </a:cxn>
                  <a:cxn ang="0">
                    <a:pos x="connsiteX5313" y="connsiteY5313"/>
                  </a:cxn>
                  <a:cxn ang="0">
                    <a:pos x="connsiteX5314" y="connsiteY5314"/>
                  </a:cxn>
                  <a:cxn ang="0">
                    <a:pos x="connsiteX5315" y="connsiteY5315"/>
                  </a:cxn>
                  <a:cxn ang="0">
                    <a:pos x="connsiteX5316" y="connsiteY5316"/>
                  </a:cxn>
                  <a:cxn ang="0">
                    <a:pos x="connsiteX5317" y="connsiteY5317"/>
                  </a:cxn>
                  <a:cxn ang="0">
                    <a:pos x="connsiteX5318" y="connsiteY5318"/>
                  </a:cxn>
                  <a:cxn ang="0">
                    <a:pos x="connsiteX5319" y="connsiteY5319"/>
                  </a:cxn>
                  <a:cxn ang="0">
                    <a:pos x="connsiteX5320" y="connsiteY5320"/>
                  </a:cxn>
                  <a:cxn ang="0">
                    <a:pos x="connsiteX5321" y="connsiteY5321"/>
                  </a:cxn>
                  <a:cxn ang="0">
                    <a:pos x="connsiteX5322" y="connsiteY5322"/>
                  </a:cxn>
                  <a:cxn ang="0">
                    <a:pos x="connsiteX5323" y="connsiteY5323"/>
                  </a:cxn>
                  <a:cxn ang="0">
                    <a:pos x="connsiteX5324" y="connsiteY5324"/>
                  </a:cxn>
                  <a:cxn ang="0">
                    <a:pos x="connsiteX5325" y="connsiteY5325"/>
                  </a:cxn>
                  <a:cxn ang="0">
                    <a:pos x="connsiteX5326" y="connsiteY5326"/>
                  </a:cxn>
                  <a:cxn ang="0">
                    <a:pos x="connsiteX5327" y="connsiteY5327"/>
                  </a:cxn>
                  <a:cxn ang="0">
                    <a:pos x="connsiteX5328" y="connsiteY5328"/>
                  </a:cxn>
                  <a:cxn ang="0">
                    <a:pos x="connsiteX5329" y="connsiteY5329"/>
                  </a:cxn>
                  <a:cxn ang="0">
                    <a:pos x="connsiteX5330" y="connsiteY5330"/>
                  </a:cxn>
                  <a:cxn ang="0">
                    <a:pos x="connsiteX5331" y="connsiteY5331"/>
                  </a:cxn>
                  <a:cxn ang="0">
                    <a:pos x="connsiteX5332" y="connsiteY5332"/>
                  </a:cxn>
                  <a:cxn ang="0">
                    <a:pos x="connsiteX5333" y="connsiteY5333"/>
                  </a:cxn>
                  <a:cxn ang="0">
                    <a:pos x="connsiteX5334" y="connsiteY5334"/>
                  </a:cxn>
                  <a:cxn ang="0">
                    <a:pos x="connsiteX5335" y="connsiteY5335"/>
                  </a:cxn>
                  <a:cxn ang="0">
                    <a:pos x="connsiteX5336" y="connsiteY5336"/>
                  </a:cxn>
                  <a:cxn ang="0">
                    <a:pos x="connsiteX5337" y="connsiteY5337"/>
                  </a:cxn>
                  <a:cxn ang="0">
                    <a:pos x="connsiteX5338" y="connsiteY5338"/>
                  </a:cxn>
                  <a:cxn ang="0">
                    <a:pos x="connsiteX5339" y="connsiteY5339"/>
                  </a:cxn>
                  <a:cxn ang="0">
                    <a:pos x="connsiteX5340" y="connsiteY5340"/>
                  </a:cxn>
                  <a:cxn ang="0">
                    <a:pos x="connsiteX5341" y="connsiteY5341"/>
                  </a:cxn>
                  <a:cxn ang="0">
                    <a:pos x="connsiteX5342" y="connsiteY5342"/>
                  </a:cxn>
                  <a:cxn ang="0">
                    <a:pos x="connsiteX5343" y="connsiteY5343"/>
                  </a:cxn>
                  <a:cxn ang="0">
                    <a:pos x="connsiteX5344" y="connsiteY5344"/>
                  </a:cxn>
                  <a:cxn ang="0">
                    <a:pos x="connsiteX5345" y="connsiteY5345"/>
                  </a:cxn>
                  <a:cxn ang="0">
                    <a:pos x="connsiteX5346" y="connsiteY5346"/>
                  </a:cxn>
                  <a:cxn ang="0">
                    <a:pos x="connsiteX5347" y="connsiteY5347"/>
                  </a:cxn>
                  <a:cxn ang="0">
                    <a:pos x="connsiteX5348" y="connsiteY5348"/>
                  </a:cxn>
                  <a:cxn ang="0">
                    <a:pos x="connsiteX5349" y="connsiteY5349"/>
                  </a:cxn>
                  <a:cxn ang="0">
                    <a:pos x="connsiteX5350" y="connsiteY5350"/>
                  </a:cxn>
                  <a:cxn ang="0">
                    <a:pos x="connsiteX5351" y="connsiteY5351"/>
                  </a:cxn>
                  <a:cxn ang="0">
                    <a:pos x="connsiteX5352" y="connsiteY5352"/>
                  </a:cxn>
                  <a:cxn ang="0">
                    <a:pos x="connsiteX5353" y="connsiteY5353"/>
                  </a:cxn>
                  <a:cxn ang="0">
                    <a:pos x="connsiteX5354" y="connsiteY5354"/>
                  </a:cxn>
                  <a:cxn ang="0">
                    <a:pos x="connsiteX5355" y="connsiteY5355"/>
                  </a:cxn>
                  <a:cxn ang="0">
                    <a:pos x="connsiteX5356" y="connsiteY5356"/>
                  </a:cxn>
                  <a:cxn ang="0">
                    <a:pos x="connsiteX5357" y="connsiteY5357"/>
                  </a:cxn>
                  <a:cxn ang="0">
                    <a:pos x="connsiteX5358" y="connsiteY5358"/>
                  </a:cxn>
                  <a:cxn ang="0">
                    <a:pos x="connsiteX5359" y="connsiteY5359"/>
                  </a:cxn>
                  <a:cxn ang="0">
                    <a:pos x="connsiteX5360" y="connsiteY5360"/>
                  </a:cxn>
                  <a:cxn ang="0">
                    <a:pos x="connsiteX5361" y="connsiteY5361"/>
                  </a:cxn>
                  <a:cxn ang="0">
                    <a:pos x="connsiteX5362" y="connsiteY5362"/>
                  </a:cxn>
                  <a:cxn ang="0">
                    <a:pos x="connsiteX5363" y="connsiteY5363"/>
                  </a:cxn>
                  <a:cxn ang="0">
                    <a:pos x="connsiteX5364" y="connsiteY5364"/>
                  </a:cxn>
                  <a:cxn ang="0">
                    <a:pos x="connsiteX5365" y="connsiteY5365"/>
                  </a:cxn>
                  <a:cxn ang="0">
                    <a:pos x="connsiteX5366" y="connsiteY5366"/>
                  </a:cxn>
                  <a:cxn ang="0">
                    <a:pos x="connsiteX5367" y="connsiteY5367"/>
                  </a:cxn>
                  <a:cxn ang="0">
                    <a:pos x="connsiteX5368" y="connsiteY5368"/>
                  </a:cxn>
                  <a:cxn ang="0">
                    <a:pos x="connsiteX5369" y="connsiteY5369"/>
                  </a:cxn>
                  <a:cxn ang="0">
                    <a:pos x="connsiteX5370" y="connsiteY5370"/>
                  </a:cxn>
                  <a:cxn ang="0">
                    <a:pos x="connsiteX5371" y="connsiteY5371"/>
                  </a:cxn>
                  <a:cxn ang="0">
                    <a:pos x="connsiteX5372" y="connsiteY5372"/>
                  </a:cxn>
                  <a:cxn ang="0">
                    <a:pos x="connsiteX5373" y="connsiteY5373"/>
                  </a:cxn>
                  <a:cxn ang="0">
                    <a:pos x="connsiteX5374" y="connsiteY5374"/>
                  </a:cxn>
                  <a:cxn ang="0">
                    <a:pos x="connsiteX5375" y="connsiteY5375"/>
                  </a:cxn>
                  <a:cxn ang="0">
                    <a:pos x="connsiteX5376" y="connsiteY5376"/>
                  </a:cxn>
                  <a:cxn ang="0">
                    <a:pos x="connsiteX5377" y="connsiteY5377"/>
                  </a:cxn>
                  <a:cxn ang="0">
                    <a:pos x="connsiteX5378" y="connsiteY5378"/>
                  </a:cxn>
                  <a:cxn ang="0">
                    <a:pos x="connsiteX5379" y="connsiteY5379"/>
                  </a:cxn>
                  <a:cxn ang="0">
                    <a:pos x="connsiteX5380" y="connsiteY5380"/>
                  </a:cxn>
                  <a:cxn ang="0">
                    <a:pos x="connsiteX5381" y="connsiteY5381"/>
                  </a:cxn>
                  <a:cxn ang="0">
                    <a:pos x="connsiteX5382" y="connsiteY5382"/>
                  </a:cxn>
                  <a:cxn ang="0">
                    <a:pos x="connsiteX5383" y="connsiteY5383"/>
                  </a:cxn>
                  <a:cxn ang="0">
                    <a:pos x="connsiteX5384" y="connsiteY5384"/>
                  </a:cxn>
                  <a:cxn ang="0">
                    <a:pos x="connsiteX5385" y="connsiteY5385"/>
                  </a:cxn>
                  <a:cxn ang="0">
                    <a:pos x="connsiteX5386" y="connsiteY5386"/>
                  </a:cxn>
                  <a:cxn ang="0">
                    <a:pos x="connsiteX5387" y="connsiteY5387"/>
                  </a:cxn>
                  <a:cxn ang="0">
                    <a:pos x="connsiteX5388" y="connsiteY5388"/>
                  </a:cxn>
                  <a:cxn ang="0">
                    <a:pos x="connsiteX5389" y="connsiteY5389"/>
                  </a:cxn>
                  <a:cxn ang="0">
                    <a:pos x="connsiteX5390" y="connsiteY5390"/>
                  </a:cxn>
                  <a:cxn ang="0">
                    <a:pos x="connsiteX5391" y="connsiteY5391"/>
                  </a:cxn>
                  <a:cxn ang="0">
                    <a:pos x="connsiteX5392" y="connsiteY5392"/>
                  </a:cxn>
                  <a:cxn ang="0">
                    <a:pos x="connsiteX5393" y="connsiteY5393"/>
                  </a:cxn>
                  <a:cxn ang="0">
                    <a:pos x="connsiteX5394" y="connsiteY5394"/>
                  </a:cxn>
                  <a:cxn ang="0">
                    <a:pos x="connsiteX5395" y="connsiteY5395"/>
                  </a:cxn>
                  <a:cxn ang="0">
                    <a:pos x="connsiteX5396" y="connsiteY5396"/>
                  </a:cxn>
                  <a:cxn ang="0">
                    <a:pos x="connsiteX5397" y="connsiteY5397"/>
                  </a:cxn>
                  <a:cxn ang="0">
                    <a:pos x="connsiteX5398" y="connsiteY5398"/>
                  </a:cxn>
                  <a:cxn ang="0">
                    <a:pos x="connsiteX5399" y="connsiteY5399"/>
                  </a:cxn>
                  <a:cxn ang="0">
                    <a:pos x="connsiteX5400" y="connsiteY5400"/>
                  </a:cxn>
                  <a:cxn ang="0">
                    <a:pos x="connsiteX5401" y="connsiteY5401"/>
                  </a:cxn>
                  <a:cxn ang="0">
                    <a:pos x="connsiteX5402" y="connsiteY5402"/>
                  </a:cxn>
                  <a:cxn ang="0">
                    <a:pos x="connsiteX5403" y="connsiteY5403"/>
                  </a:cxn>
                  <a:cxn ang="0">
                    <a:pos x="connsiteX5404" y="connsiteY5404"/>
                  </a:cxn>
                  <a:cxn ang="0">
                    <a:pos x="connsiteX5405" y="connsiteY5405"/>
                  </a:cxn>
                  <a:cxn ang="0">
                    <a:pos x="connsiteX5406" y="connsiteY5406"/>
                  </a:cxn>
                  <a:cxn ang="0">
                    <a:pos x="connsiteX5407" y="connsiteY5407"/>
                  </a:cxn>
                  <a:cxn ang="0">
                    <a:pos x="connsiteX5408" y="connsiteY5408"/>
                  </a:cxn>
                  <a:cxn ang="0">
                    <a:pos x="connsiteX5409" y="connsiteY5409"/>
                  </a:cxn>
                  <a:cxn ang="0">
                    <a:pos x="connsiteX5410" y="connsiteY5410"/>
                  </a:cxn>
                  <a:cxn ang="0">
                    <a:pos x="connsiteX5411" y="connsiteY5411"/>
                  </a:cxn>
                  <a:cxn ang="0">
                    <a:pos x="connsiteX5412" y="connsiteY5412"/>
                  </a:cxn>
                  <a:cxn ang="0">
                    <a:pos x="connsiteX5413" y="connsiteY5413"/>
                  </a:cxn>
                  <a:cxn ang="0">
                    <a:pos x="connsiteX5414" y="connsiteY5414"/>
                  </a:cxn>
                  <a:cxn ang="0">
                    <a:pos x="connsiteX5415" y="connsiteY5415"/>
                  </a:cxn>
                  <a:cxn ang="0">
                    <a:pos x="connsiteX5416" y="connsiteY5416"/>
                  </a:cxn>
                  <a:cxn ang="0">
                    <a:pos x="connsiteX5417" y="connsiteY5417"/>
                  </a:cxn>
                  <a:cxn ang="0">
                    <a:pos x="connsiteX5418" y="connsiteY5418"/>
                  </a:cxn>
                  <a:cxn ang="0">
                    <a:pos x="connsiteX5419" y="connsiteY5419"/>
                  </a:cxn>
                  <a:cxn ang="0">
                    <a:pos x="connsiteX5420" y="connsiteY5420"/>
                  </a:cxn>
                  <a:cxn ang="0">
                    <a:pos x="connsiteX5421" y="connsiteY5421"/>
                  </a:cxn>
                  <a:cxn ang="0">
                    <a:pos x="connsiteX5422" y="connsiteY5422"/>
                  </a:cxn>
                  <a:cxn ang="0">
                    <a:pos x="connsiteX5423" y="connsiteY5423"/>
                  </a:cxn>
                  <a:cxn ang="0">
                    <a:pos x="connsiteX5424" y="connsiteY5424"/>
                  </a:cxn>
                  <a:cxn ang="0">
                    <a:pos x="connsiteX5425" y="connsiteY5425"/>
                  </a:cxn>
                  <a:cxn ang="0">
                    <a:pos x="connsiteX5426" y="connsiteY5426"/>
                  </a:cxn>
                  <a:cxn ang="0">
                    <a:pos x="connsiteX5427" y="connsiteY5427"/>
                  </a:cxn>
                  <a:cxn ang="0">
                    <a:pos x="connsiteX5428" y="connsiteY5428"/>
                  </a:cxn>
                  <a:cxn ang="0">
                    <a:pos x="connsiteX5429" y="connsiteY5429"/>
                  </a:cxn>
                  <a:cxn ang="0">
                    <a:pos x="connsiteX5430" y="connsiteY5430"/>
                  </a:cxn>
                  <a:cxn ang="0">
                    <a:pos x="connsiteX5431" y="connsiteY5431"/>
                  </a:cxn>
                  <a:cxn ang="0">
                    <a:pos x="connsiteX5432" y="connsiteY5432"/>
                  </a:cxn>
                  <a:cxn ang="0">
                    <a:pos x="connsiteX5433" y="connsiteY5433"/>
                  </a:cxn>
                  <a:cxn ang="0">
                    <a:pos x="connsiteX5434" y="connsiteY5434"/>
                  </a:cxn>
                  <a:cxn ang="0">
                    <a:pos x="connsiteX5435" y="connsiteY5435"/>
                  </a:cxn>
                  <a:cxn ang="0">
                    <a:pos x="connsiteX5436" y="connsiteY5436"/>
                  </a:cxn>
                  <a:cxn ang="0">
                    <a:pos x="connsiteX5437" y="connsiteY5437"/>
                  </a:cxn>
                  <a:cxn ang="0">
                    <a:pos x="connsiteX5438" y="connsiteY5438"/>
                  </a:cxn>
                  <a:cxn ang="0">
                    <a:pos x="connsiteX5439" y="connsiteY5439"/>
                  </a:cxn>
                  <a:cxn ang="0">
                    <a:pos x="connsiteX5440" y="connsiteY5440"/>
                  </a:cxn>
                  <a:cxn ang="0">
                    <a:pos x="connsiteX5441" y="connsiteY5441"/>
                  </a:cxn>
                  <a:cxn ang="0">
                    <a:pos x="connsiteX5442" y="connsiteY5442"/>
                  </a:cxn>
                  <a:cxn ang="0">
                    <a:pos x="connsiteX5443" y="connsiteY5443"/>
                  </a:cxn>
                  <a:cxn ang="0">
                    <a:pos x="connsiteX5444" y="connsiteY5444"/>
                  </a:cxn>
                  <a:cxn ang="0">
                    <a:pos x="connsiteX5445" y="connsiteY5445"/>
                  </a:cxn>
                  <a:cxn ang="0">
                    <a:pos x="connsiteX5446" y="connsiteY5446"/>
                  </a:cxn>
                  <a:cxn ang="0">
                    <a:pos x="connsiteX5447" y="connsiteY5447"/>
                  </a:cxn>
                  <a:cxn ang="0">
                    <a:pos x="connsiteX5448" y="connsiteY5448"/>
                  </a:cxn>
                  <a:cxn ang="0">
                    <a:pos x="connsiteX5449" y="connsiteY5449"/>
                  </a:cxn>
                  <a:cxn ang="0">
                    <a:pos x="connsiteX5450" y="connsiteY5450"/>
                  </a:cxn>
                  <a:cxn ang="0">
                    <a:pos x="connsiteX5451" y="connsiteY5451"/>
                  </a:cxn>
                  <a:cxn ang="0">
                    <a:pos x="connsiteX5452" y="connsiteY5452"/>
                  </a:cxn>
                  <a:cxn ang="0">
                    <a:pos x="connsiteX5453" y="connsiteY5453"/>
                  </a:cxn>
                  <a:cxn ang="0">
                    <a:pos x="connsiteX5454" y="connsiteY5454"/>
                  </a:cxn>
                  <a:cxn ang="0">
                    <a:pos x="connsiteX5455" y="connsiteY5455"/>
                  </a:cxn>
                  <a:cxn ang="0">
                    <a:pos x="connsiteX5456" y="connsiteY5456"/>
                  </a:cxn>
                  <a:cxn ang="0">
                    <a:pos x="connsiteX5457" y="connsiteY5457"/>
                  </a:cxn>
                  <a:cxn ang="0">
                    <a:pos x="connsiteX5458" y="connsiteY5458"/>
                  </a:cxn>
                  <a:cxn ang="0">
                    <a:pos x="connsiteX5459" y="connsiteY5459"/>
                  </a:cxn>
                  <a:cxn ang="0">
                    <a:pos x="connsiteX5460" y="connsiteY5460"/>
                  </a:cxn>
                  <a:cxn ang="0">
                    <a:pos x="connsiteX5461" y="connsiteY5461"/>
                  </a:cxn>
                  <a:cxn ang="0">
                    <a:pos x="connsiteX5462" y="connsiteY5462"/>
                  </a:cxn>
                  <a:cxn ang="0">
                    <a:pos x="connsiteX5463" y="connsiteY5463"/>
                  </a:cxn>
                  <a:cxn ang="0">
                    <a:pos x="connsiteX5464" y="connsiteY5464"/>
                  </a:cxn>
                  <a:cxn ang="0">
                    <a:pos x="connsiteX5465" y="connsiteY5465"/>
                  </a:cxn>
                  <a:cxn ang="0">
                    <a:pos x="connsiteX5466" y="connsiteY5466"/>
                  </a:cxn>
                  <a:cxn ang="0">
                    <a:pos x="connsiteX5467" y="connsiteY5467"/>
                  </a:cxn>
                  <a:cxn ang="0">
                    <a:pos x="connsiteX5468" y="connsiteY5468"/>
                  </a:cxn>
                  <a:cxn ang="0">
                    <a:pos x="connsiteX5469" y="connsiteY5469"/>
                  </a:cxn>
                  <a:cxn ang="0">
                    <a:pos x="connsiteX5470" y="connsiteY5470"/>
                  </a:cxn>
                  <a:cxn ang="0">
                    <a:pos x="connsiteX5471" y="connsiteY5471"/>
                  </a:cxn>
                  <a:cxn ang="0">
                    <a:pos x="connsiteX5472" y="connsiteY5472"/>
                  </a:cxn>
                  <a:cxn ang="0">
                    <a:pos x="connsiteX5473" y="connsiteY5473"/>
                  </a:cxn>
                  <a:cxn ang="0">
                    <a:pos x="connsiteX5474" y="connsiteY5474"/>
                  </a:cxn>
                  <a:cxn ang="0">
                    <a:pos x="connsiteX5475" y="connsiteY5475"/>
                  </a:cxn>
                  <a:cxn ang="0">
                    <a:pos x="connsiteX5476" y="connsiteY5476"/>
                  </a:cxn>
                  <a:cxn ang="0">
                    <a:pos x="connsiteX5477" y="connsiteY5477"/>
                  </a:cxn>
                  <a:cxn ang="0">
                    <a:pos x="connsiteX5478" y="connsiteY5478"/>
                  </a:cxn>
                  <a:cxn ang="0">
                    <a:pos x="connsiteX5479" y="connsiteY5479"/>
                  </a:cxn>
                  <a:cxn ang="0">
                    <a:pos x="connsiteX5480" y="connsiteY5480"/>
                  </a:cxn>
                  <a:cxn ang="0">
                    <a:pos x="connsiteX5481" y="connsiteY5481"/>
                  </a:cxn>
                  <a:cxn ang="0">
                    <a:pos x="connsiteX5482" y="connsiteY5482"/>
                  </a:cxn>
                  <a:cxn ang="0">
                    <a:pos x="connsiteX5483" y="connsiteY5483"/>
                  </a:cxn>
                  <a:cxn ang="0">
                    <a:pos x="connsiteX5484" y="connsiteY5484"/>
                  </a:cxn>
                  <a:cxn ang="0">
                    <a:pos x="connsiteX5485" y="connsiteY5485"/>
                  </a:cxn>
                  <a:cxn ang="0">
                    <a:pos x="connsiteX5486" y="connsiteY5486"/>
                  </a:cxn>
                  <a:cxn ang="0">
                    <a:pos x="connsiteX5487" y="connsiteY5487"/>
                  </a:cxn>
                  <a:cxn ang="0">
                    <a:pos x="connsiteX5488" y="connsiteY5488"/>
                  </a:cxn>
                  <a:cxn ang="0">
                    <a:pos x="connsiteX5489" y="connsiteY5489"/>
                  </a:cxn>
                  <a:cxn ang="0">
                    <a:pos x="connsiteX5490" y="connsiteY5490"/>
                  </a:cxn>
                  <a:cxn ang="0">
                    <a:pos x="connsiteX5491" y="connsiteY5491"/>
                  </a:cxn>
                  <a:cxn ang="0">
                    <a:pos x="connsiteX5492" y="connsiteY5492"/>
                  </a:cxn>
                  <a:cxn ang="0">
                    <a:pos x="connsiteX5493" y="connsiteY5493"/>
                  </a:cxn>
                  <a:cxn ang="0">
                    <a:pos x="connsiteX5494" y="connsiteY5494"/>
                  </a:cxn>
                  <a:cxn ang="0">
                    <a:pos x="connsiteX5495" y="connsiteY5495"/>
                  </a:cxn>
                  <a:cxn ang="0">
                    <a:pos x="connsiteX5496" y="connsiteY5496"/>
                  </a:cxn>
                  <a:cxn ang="0">
                    <a:pos x="connsiteX5497" y="connsiteY5497"/>
                  </a:cxn>
                  <a:cxn ang="0">
                    <a:pos x="connsiteX5498" y="connsiteY5498"/>
                  </a:cxn>
                  <a:cxn ang="0">
                    <a:pos x="connsiteX5499" y="connsiteY5499"/>
                  </a:cxn>
                  <a:cxn ang="0">
                    <a:pos x="connsiteX5500" y="connsiteY5500"/>
                  </a:cxn>
                  <a:cxn ang="0">
                    <a:pos x="connsiteX5501" y="connsiteY5501"/>
                  </a:cxn>
                  <a:cxn ang="0">
                    <a:pos x="connsiteX5502" y="connsiteY5502"/>
                  </a:cxn>
                  <a:cxn ang="0">
                    <a:pos x="connsiteX5503" y="connsiteY5503"/>
                  </a:cxn>
                  <a:cxn ang="0">
                    <a:pos x="connsiteX5504" y="connsiteY5504"/>
                  </a:cxn>
                  <a:cxn ang="0">
                    <a:pos x="connsiteX5505" y="connsiteY5505"/>
                  </a:cxn>
                  <a:cxn ang="0">
                    <a:pos x="connsiteX5506" y="connsiteY5506"/>
                  </a:cxn>
                  <a:cxn ang="0">
                    <a:pos x="connsiteX5507" y="connsiteY5507"/>
                  </a:cxn>
                  <a:cxn ang="0">
                    <a:pos x="connsiteX5508" y="connsiteY5508"/>
                  </a:cxn>
                  <a:cxn ang="0">
                    <a:pos x="connsiteX5509" y="connsiteY5509"/>
                  </a:cxn>
                  <a:cxn ang="0">
                    <a:pos x="connsiteX5510" y="connsiteY5510"/>
                  </a:cxn>
                  <a:cxn ang="0">
                    <a:pos x="connsiteX5511" y="connsiteY5511"/>
                  </a:cxn>
                  <a:cxn ang="0">
                    <a:pos x="connsiteX5512" y="connsiteY5512"/>
                  </a:cxn>
                  <a:cxn ang="0">
                    <a:pos x="connsiteX5513" y="connsiteY5513"/>
                  </a:cxn>
                  <a:cxn ang="0">
                    <a:pos x="connsiteX5514" y="connsiteY5514"/>
                  </a:cxn>
                  <a:cxn ang="0">
                    <a:pos x="connsiteX5515" y="connsiteY5515"/>
                  </a:cxn>
                  <a:cxn ang="0">
                    <a:pos x="connsiteX5516" y="connsiteY5516"/>
                  </a:cxn>
                  <a:cxn ang="0">
                    <a:pos x="connsiteX5517" y="connsiteY5517"/>
                  </a:cxn>
                  <a:cxn ang="0">
                    <a:pos x="connsiteX5518" y="connsiteY5518"/>
                  </a:cxn>
                  <a:cxn ang="0">
                    <a:pos x="connsiteX5519" y="connsiteY5519"/>
                  </a:cxn>
                  <a:cxn ang="0">
                    <a:pos x="connsiteX5520" y="connsiteY5520"/>
                  </a:cxn>
                  <a:cxn ang="0">
                    <a:pos x="connsiteX5521" y="connsiteY5521"/>
                  </a:cxn>
                  <a:cxn ang="0">
                    <a:pos x="connsiteX5522" y="connsiteY5522"/>
                  </a:cxn>
                  <a:cxn ang="0">
                    <a:pos x="connsiteX5523" y="connsiteY5523"/>
                  </a:cxn>
                  <a:cxn ang="0">
                    <a:pos x="connsiteX5524" y="connsiteY5524"/>
                  </a:cxn>
                  <a:cxn ang="0">
                    <a:pos x="connsiteX5525" y="connsiteY5525"/>
                  </a:cxn>
                  <a:cxn ang="0">
                    <a:pos x="connsiteX5526" y="connsiteY5526"/>
                  </a:cxn>
                  <a:cxn ang="0">
                    <a:pos x="connsiteX5527" y="connsiteY5527"/>
                  </a:cxn>
                  <a:cxn ang="0">
                    <a:pos x="connsiteX5528" y="connsiteY5528"/>
                  </a:cxn>
                  <a:cxn ang="0">
                    <a:pos x="connsiteX5529" y="connsiteY5529"/>
                  </a:cxn>
                  <a:cxn ang="0">
                    <a:pos x="connsiteX5530" y="connsiteY5530"/>
                  </a:cxn>
                  <a:cxn ang="0">
                    <a:pos x="connsiteX5531" y="connsiteY5531"/>
                  </a:cxn>
                  <a:cxn ang="0">
                    <a:pos x="connsiteX5532" y="connsiteY5532"/>
                  </a:cxn>
                  <a:cxn ang="0">
                    <a:pos x="connsiteX5533" y="connsiteY5533"/>
                  </a:cxn>
                  <a:cxn ang="0">
                    <a:pos x="connsiteX5534" y="connsiteY5534"/>
                  </a:cxn>
                  <a:cxn ang="0">
                    <a:pos x="connsiteX5535" y="connsiteY5535"/>
                  </a:cxn>
                  <a:cxn ang="0">
                    <a:pos x="connsiteX5536" y="connsiteY5536"/>
                  </a:cxn>
                  <a:cxn ang="0">
                    <a:pos x="connsiteX5537" y="connsiteY5537"/>
                  </a:cxn>
                  <a:cxn ang="0">
                    <a:pos x="connsiteX5538" y="connsiteY5538"/>
                  </a:cxn>
                  <a:cxn ang="0">
                    <a:pos x="connsiteX5539" y="connsiteY5539"/>
                  </a:cxn>
                  <a:cxn ang="0">
                    <a:pos x="connsiteX5540" y="connsiteY5540"/>
                  </a:cxn>
                  <a:cxn ang="0">
                    <a:pos x="connsiteX5541" y="connsiteY5541"/>
                  </a:cxn>
                  <a:cxn ang="0">
                    <a:pos x="connsiteX5542" y="connsiteY5542"/>
                  </a:cxn>
                  <a:cxn ang="0">
                    <a:pos x="connsiteX5543" y="connsiteY5543"/>
                  </a:cxn>
                  <a:cxn ang="0">
                    <a:pos x="connsiteX5544" y="connsiteY5544"/>
                  </a:cxn>
                  <a:cxn ang="0">
                    <a:pos x="connsiteX5545" y="connsiteY5545"/>
                  </a:cxn>
                  <a:cxn ang="0">
                    <a:pos x="connsiteX5546" y="connsiteY5546"/>
                  </a:cxn>
                  <a:cxn ang="0">
                    <a:pos x="connsiteX5547" y="connsiteY5547"/>
                  </a:cxn>
                  <a:cxn ang="0">
                    <a:pos x="connsiteX5548" y="connsiteY5548"/>
                  </a:cxn>
                  <a:cxn ang="0">
                    <a:pos x="connsiteX5549" y="connsiteY5549"/>
                  </a:cxn>
                  <a:cxn ang="0">
                    <a:pos x="connsiteX5550" y="connsiteY5550"/>
                  </a:cxn>
                  <a:cxn ang="0">
                    <a:pos x="connsiteX5551" y="connsiteY5551"/>
                  </a:cxn>
                  <a:cxn ang="0">
                    <a:pos x="connsiteX5552" y="connsiteY5552"/>
                  </a:cxn>
                  <a:cxn ang="0">
                    <a:pos x="connsiteX5553" y="connsiteY5553"/>
                  </a:cxn>
                  <a:cxn ang="0">
                    <a:pos x="connsiteX5554" y="connsiteY5554"/>
                  </a:cxn>
                </a:cxnLst>
                <a:rect l="l" t="t" r="r" b="b"/>
                <a:pathLst>
                  <a:path w="744811" h="1441162">
                    <a:moveTo>
                      <a:pt x="412802" y="1374204"/>
                    </a:moveTo>
                    <a:lnTo>
                      <a:pt x="412870" y="1374268"/>
                    </a:lnTo>
                    <a:lnTo>
                      <a:pt x="412958" y="1374268"/>
                    </a:lnTo>
                    <a:close/>
                    <a:moveTo>
                      <a:pt x="413435" y="1371062"/>
                    </a:moveTo>
                    <a:lnTo>
                      <a:pt x="413435" y="1371062"/>
                    </a:lnTo>
                    <a:lnTo>
                      <a:pt x="414245" y="1374268"/>
                    </a:lnTo>
                    <a:lnTo>
                      <a:pt x="414245" y="1374268"/>
                    </a:lnTo>
                    <a:close/>
                    <a:moveTo>
                      <a:pt x="301398" y="1366479"/>
                    </a:moveTo>
                    <a:cubicBezTo>
                      <a:pt x="299873" y="1366479"/>
                      <a:pt x="299873" y="1369538"/>
                      <a:pt x="298347" y="1368009"/>
                    </a:cubicBezTo>
                    <a:lnTo>
                      <a:pt x="298347" y="1368010"/>
                    </a:lnTo>
                    <a:cubicBezTo>
                      <a:pt x="299873" y="1369539"/>
                      <a:pt x="299873" y="1366480"/>
                      <a:pt x="301398" y="1366480"/>
                    </a:cubicBezTo>
                    <a:lnTo>
                      <a:pt x="304448" y="1368010"/>
                    </a:lnTo>
                    <a:lnTo>
                      <a:pt x="304449" y="1368009"/>
                    </a:lnTo>
                    <a:cubicBezTo>
                      <a:pt x="304449" y="1368009"/>
                      <a:pt x="302924" y="1368009"/>
                      <a:pt x="301398" y="1366479"/>
                    </a:cubicBezTo>
                    <a:close/>
                    <a:moveTo>
                      <a:pt x="294914" y="1363995"/>
                    </a:moveTo>
                    <a:lnTo>
                      <a:pt x="293770" y="1369538"/>
                    </a:lnTo>
                    <a:lnTo>
                      <a:pt x="293770" y="1369539"/>
                    </a:lnTo>
                    <a:cubicBezTo>
                      <a:pt x="293770" y="1368010"/>
                      <a:pt x="294533" y="1366098"/>
                      <a:pt x="294914" y="1363995"/>
                    </a:cubicBezTo>
                    <a:close/>
                    <a:moveTo>
                      <a:pt x="415817" y="1361922"/>
                    </a:moveTo>
                    <a:cubicBezTo>
                      <a:pt x="414245" y="1363466"/>
                      <a:pt x="414245" y="1368095"/>
                      <a:pt x="411102" y="1368095"/>
                    </a:cubicBezTo>
                    <a:lnTo>
                      <a:pt x="410709" y="1364817"/>
                    </a:lnTo>
                    <a:cubicBezTo>
                      <a:pt x="409923" y="1366167"/>
                      <a:pt x="409530" y="1367325"/>
                      <a:pt x="411102" y="1368096"/>
                    </a:cubicBezTo>
                    <a:cubicBezTo>
                      <a:pt x="414245" y="1368096"/>
                      <a:pt x="414245" y="1363467"/>
                      <a:pt x="415817" y="1361923"/>
                    </a:cubicBezTo>
                    <a:lnTo>
                      <a:pt x="418961" y="1363467"/>
                    </a:lnTo>
                    <a:lnTo>
                      <a:pt x="418961" y="1363466"/>
                    </a:lnTo>
                    <a:cubicBezTo>
                      <a:pt x="418961" y="1363466"/>
                      <a:pt x="418961" y="1363466"/>
                      <a:pt x="415817" y="1361922"/>
                    </a:cubicBezTo>
                    <a:close/>
                    <a:moveTo>
                      <a:pt x="412673" y="1360379"/>
                    </a:moveTo>
                    <a:cubicBezTo>
                      <a:pt x="409530" y="1360379"/>
                      <a:pt x="409530" y="1361922"/>
                      <a:pt x="407958" y="1363466"/>
                    </a:cubicBezTo>
                    <a:lnTo>
                      <a:pt x="407958" y="1363467"/>
                    </a:lnTo>
                    <a:lnTo>
                      <a:pt x="412673" y="1360381"/>
                    </a:lnTo>
                    <a:close/>
                    <a:moveTo>
                      <a:pt x="371351" y="1358994"/>
                    </a:moveTo>
                    <a:lnTo>
                      <a:pt x="371350" y="1358995"/>
                    </a:lnTo>
                    <a:lnTo>
                      <a:pt x="375937" y="1358995"/>
                    </a:lnTo>
                    <a:lnTo>
                      <a:pt x="375938" y="1358994"/>
                    </a:lnTo>
                    <a:close/>
                    <a:moveTo>
                      <a:pt x="295296" y="1358833"/>
                    </a:moveTo>
                    <a:lnTo>
                      <a:pt x="295296" y="1358833"/>
                    </a:lnTo>
                    <a:lnTo>
                      <a:pt x="298538" y="1362083"/>
                    </a:lnTo>
                    <a:lnTo>
                      <a:pt x="298538" y="1362082"/>
                    </a:lnTo>
                    <a:close/>
                    <a:moveTo>
                      <a:pt x="357845" y="1352715"/>
                    </a:moveTo>
                    <a:lnTo>
                      <a:pt x="351743" y="1358832"/>
                    </a:lnTo>
                    <a:cubicBezTo>
                      <a:pt x="350217" y="1358832"/>
                      <a:pt x="348692" y="1355774"/>
                      <a:pt x="347166" y="1354244"/>
                    </a:cubicBezTo>
                    <a:cubicBezTo>
                      <a:pt x="347166" y="1354244"/>
                      <a:pt x="347166" y="1354244"/>
                      <a:pt x="345640" y="1355774"/>
                    </a:cubicBezTo>
                    <a:lnTo>
                      <a:pt x="345640" y="1355775"/>
                    </a:lnTo>
                    <a:cubicBezTo>
                      <a:pt x="347166" y="1354245"/>
                      <a:pt x="347166" y="1354245"/>
                      <a:pt x="347166" y="1354245"/>
                    </a:cubicBezTo>
                    <a:cubicBezTo>
                      <a:pt x="348692" y="1355775"/>
                      <a:pt x="350217" y="1358833"/>
                      <a:pt x="351743" y="1358833"/>
                    </a:cubicBezTo>
                    <a:cubicBezTo>
                      <a:pt x="356320" y="1358833"/>
                      <a:pt x="356320" y="1354245"/>
                      <a:pt x="357845" y="1352716"/>
                    </a:cubicBezTo>
                    <a:close/>
                    <a:moveTo>
                      <a:pt x="374409" y="1351328"/>
                    </a:moveTo>
                    <a:lnTo>
                      <a:pt x="374409" y="1351329"/>
                    </a:lnTo>
                    <a:lnTo>
                      <a:pt x="377659" y="1352862"/>
                    </a:lnTo>
                    <a:lnTo>
                      <a:pt x="377659" y="1352861"/>
                    </a:lnTo>
                    <a:cubicBezTo>
                      <a:pt x="376703" y="1352478"/>
                      <a:pt x="375174" y="1352095"/>
                      <a:pt x="374409" y="1351328"/>
                    </a:cubicBezTo>
                    <a:close/>
                    <a:moveTo>
                      <a:pt x="408054" y="1349795"/>
                    </a:moveTo>
                    <a:lnTo>
                      <a:pt x="406525" y="1352861"/>
                    </a:lnTo>
                    <a:lnTo>
                      <a:pt x="406526" y="1352861"/>
                    </a:lnTo>
                    <a:lnTo>
                      <a:pt x="408054" y="1349795"/>
                    </a:lnTo>
                    <a:close/>
                    <a:moveTo>
                      <a:pt x="394290" y="1345194"/>
                    </a:moveTo>
                    <a:lnTo>
                      <a:pt x="394290" y="1345195"/>
                    </a:lnTo>
                    <a:lnTo>
                      <a:pt x="397331" y="1346719"/>
                    </a:lnTo>
                    <a:lnTo>
                      <a:pt x="397349" y="1346727"/>
                    </a:lnTo>
                    <a:cubicBezTo>
                      <a:pt x="397349" y="1346727"/>
                      <a:pt x="397349" y="1346727"/>
                      <a:pt x="394290" y="1345194"/>
                    </a:cubicBezTo>
                    <a:close/>
                    <a:moveTo>
                      <a:pt x="377468" y="1340595"/>
                    </a:moveTo>
                    <a:lnTo>
                      <a:pt x="376130" y="1344236"/>
                    </a:lnTo>
                    <a:cubicBezTo>
                      <a:pt x="374409" y="1344811"/>
                      <a:pt x="372115" y="1345194"/>
                      <a:pt x="371350" y="1346727"/>
                    </a:cubicBezTo>
                    <a:cubicBezTo>
                      <a:pt x="368292" y="1349794"/>
                      <a:pt x="368292" y="1352861"/>
                      <a:pt x="368292" y="1357461"/>
                    </a:cubicBezTo>
                    <a:lnTo>
                      <a:pt x="368292" y="1357462"/>
                    </a:lnTo>
                    <a:lnTo>
                      <a:pt x="371350" y="1346728"/>
                    </a:lnTo>
                    <a:cubicBezTo>
                      <a:pt x="372880" y="1343662"/>
                      <a:pt x="380526" y="1345195"/>
                      <a:pt x="377468" y="1340595"/>
                    </a:cubicBezTo>
                    <a:close/>
                    <a:moveTo>
                      <a:pt x="333626" y="1336849"/>
                    </a:moveTo>
                    <a:lnTo>
                      <a:pt x="331910" y="1340480"/>
                    </a:lnTo>
                    <a:lnTo>
                      <a:pt x="331911" y="1340480"/>
                    </a:lnTo>
                    <a:lnTo>
                      <a:pt x="333627" y="1336849"/>
                    </a:lnTo>
                    <a:close/>
                    <a:moveTo>
                      <a:pt x="377468" y="1335995"/>
                    </a:moveTo>
                    <a:cubicBezTo>
                      <a:pt x="375938" y="1337528"/>
                      <a:pt x="378997" y="1340595"/>
                      <a:pt x="380526" y="1342129"/>
                    </a:cubicBezTo>
                    <a:lnTo>
                      <a:pt x="385113" y="1346727"/>
                    </a:lnTo>
                    <a:lnTo>
                      <a:pt x="385114" y="1346727"/>
                    </a:lnTo>
                    <a:cubicBezTo>
                      <a:pt x="385114" y="1343661"/>
                      <a:pt x="380526" y="1343661"/>
                      <a:pt x="380526" y="1342128"/>
                    </a:cubicBezTo>
                    <a:lnTo>
                      <a:pt x="377469" y="1335996"/>
                    </a:lnTo>
                    <a:close/>
                    <a:moveTo>
                      <a:pt x="346022" y="1335893"/>
                    </a:moveTo>
                    <a:lnTo>
                      <a:pt x="344115" y="1338951"/>
                    </a:lnTo>
                    <a:lnTo>
                      <a:pt x="344116" y="1338951"/>
                    </a:lnTo>
                    <a:lnTo>
                      <a:pt x="346022" y="1335894"/>
                    </a:lnTo>
                    <a:close/>
                    <a:moveTo>
                      <a:pt x="348693" y="1335892"/>
                    </a:moveTo>
                    <a:lnTo>
                      <a:pt x="348692" y="1335893"/>
                    </a:lnTo>
                    <a:cubicBezTo>
                      <a:pt x="350217" y="1340481"/>
                      <a:pt x="354794" y="1338952"/>
                      <a:pt x="357845" y="1340481"/>
                    </a:cubicBezTo>
                    <a:lnTo>
                      <a:pt x="363948" y="1351187"/>
                    </a:lnTo>
                    <a:lnTo>
                      <a:pt x="363948" y="1351186"/>
                    </a:lnTo>
                    <a:cubicBezTo>
                      <a:pt x="362422" y="1348127"/>
                      <a:pt x="362422" y="1343539"/>
                      <a:pt x="357845" y="1340480"/>
                    </a:cubicBezTo>
                    <a:close/>
                    <a:moveTo>
                      <a:pt x="460270" y="1333293"/>
                    </a:moveTo>
                    <a:lnTo>
                      <a:pt x="461796" y="1336347"/>
                    </a:lnTo>
                    <a:lnTo>
                      <a:pt x="461796" y="1336346"/>
                    </a:lnTo>
                    <a:lnTo>
                      <a:pt x="460271" y="1333293"/>
                    </a:lnTo>
                    <a:close/>
                    <a:moveTo>
                      <a:pt x="426690" y="1331765"/>
                    </a:moveTo>
                    <a:cubicBezTo>
                      <a:pt x="423638" y="1331765"/>
                      <a:pt x="422111" y="1334819"/>
                      <a:pt x="420585" y="1336346"/>
                    </a:cubicBezTo>
                    <a:lnTo>
                      <a:pt x="420585" y="1336347"/>
                    </a:lnTo>
                    <a:lnTo>
                      <a:pt x="426690" y="1331766"/>
                    </a:lnTo>
                    <a:cubicBezTo>
                      <a:pt x="429743" y="1330239"/>
                      <a:pt x="431269" y="1333293"/>
                      <a:pt x="434322" y="1334820"/>
                    </a:cubicBezTo>
                    <a:cubicBezTo>
                      <a:pt x="437375" y="1337875"/>
                      <a:pt x="434322" y="1343983"/>
                      <a:pt x="437375" y="1347038"/>
                    </a:cubicBezTo>
                    <a:cubicBezTo>
                      <a:pt x="438901" y="1350092"/>
                      <a:pt x="440427" y="1351619"/>
                      <a:pt x="443480" y="1351619"/>
                    </a:cubicBezTo>
                    <a:cubicBezTo>
                      <a:pt x="449586" y="1353146"/>
                      <a:pt x="454164" y="1347038"/>
                      <a:pt x="457217" y="1340929"/>
                    </a:cubicBezTo>
                    <a:lnTo>
                      <a:pt x="457217" y="1340928"/>
                    </a:lnTo>
                    <a:lnTo>
                      <a:pt x="443480" y="1351618"/>
                    </a:lnTo>
                    <a:cubicBezTo>
                      <a:pt x="440427" y="1351618"/>
                      <a:pt x="438901" y="1350091"/>
                      <a:pt x="437375" y="1347037"/>
                    </a:cubicBezTo>
                    <a:cubicBezTo>
                      <a:pt x="434322" y="1343982"/>
                      <a:pt x="437375" y="1337874"/>
                      <a:pt x="434322" y="1334819"/>
                    </a:cubicBezTo>
                    <a:cubicBezTo>
                      <a:pt x="431269" y="1333292"/>
                      <a:pt x="429743" y="1330238"/>
                      <a:pt x="426690" y="1331765"/>
                    </a:cubicBezTo>
                    <a:close/>
                    <a:moveTo>
                      <a:pt x="362537" y="1331422"/>
                    </a:moveTo>
                    <a:lnTo>
                      <a:pt x="362537" y="1331423"/>
                    </a:lnTo>
                    <a:lnTo>
                      <a:pt x="362540" y="1331427"/>
                    </a:lnTo>
                    <a:lnTo>
                      <a:pt x="366136" y="1337896"/>
                    </a:lnTo>
                    <a:lnTo>
                      <a:pt x="370696" y="1342117"/>
                    </a:lnTo>
                    <a:lnTo>
                      <a:pt x="370701" y="1342123"/>
                    </a:lnTo>
                    <a:lnTo>
                      <a:pt x="370702" y="1342122"/>
                    </a:lnTo>
                    <a:lnTo>
                      <a:pt x="370696" y="1342117"/>
                    </a:lnTo>
                    <a:lnTo>
                      <a:pt x="368267" y="1339413"/>
                    </a:lnTo>
                    <a:lnTo>
                      <a:pt x="362540" y="1331427"/>
                    </a:lnTo>
                    <a:close/>
                    <a:moveTo>
                      <a:pt x="397350" y="1331395"/>
                    </a:moveTo>
                    <a:lnTo>
                      <a:pt x="397349" y="1331395"/>
                    </a:lnTo>
                    <a:lnTo>
                      <a:pt x="421817" y="1358994"/>
                    </a:lnTo>
                    <a:lnTo>
                      <a:pt x="421818" y="1358994"/>
                    </a:lnTo>
                    <a:close/>
                    <a:moveTo>
                      <a:pt x="218723" y="1329991"/>
                    </a:moveTo>
                    <a:lnTo>
                      <a:pt x="236989" y="1340375"/>
                    </a:lnTo>
                    <a:lnTo>
                      <a:pt x="236989" y="1340375"/>
                    </a:lnTo>
                    <a:lnTo>
                      <a:pt x="240233" y="1340644"/>
                    </a:lnTo>
                    <a:lnTo>
                      <a:pt x="243623" y="1340925"/>
                    </a:lnTo>
                    <a:lnTo>
                      <a:pt x="243624" y="1340925"/>
                    </a:lnTo>
                    <a:lnTo>
                      <a:pt x="243624" y="1340925"/>
                    </a:lnTo>
                    <a:lnTo>
                      <a:pt x="266103" y="1333032"/>
                    </a:lnTo>
                    <a:lnTo>
                      <a:pt x="243624" y="1340925"/>
                    </a:lnTo>
                    <a:lnTo>
                      <a:pt x="240233" y="1340644"/>
                    </a:lnTo>
                    <a:lnTo>
                      <a:pt x="236989" y="1340375"/>
                    </a:lnTo>
                    <a:lnTo>
                      <a:pt x="236989" y="1340375"/>
                    </a:lnTo>
                    <a:close/>
                    <a:moveTo>
                      <a:pt x="365233" y="1328327"/>
                    </a:moveTo>
                    <a:lnTo>
                      <a:pt x="365234" y="1328328"/>
                    </a:lnTo>
                    <a:lnTo>
                      <a:pt x="391232" y="1335995"/>
                    </a:lnTo>
                    <a:cubicBezTo>
                      <a:pt x="392761" y="1337528"/>
                      <a:pt x="394290" y="1340595"/>
                      <a:pt x="397349" y="1340595"/>
                    </a:cubicBezTo>
                    <a:lnTo>
                      <a:pt x="397349" y="1340594"/>
                    </a:lnTo>
                    <a:cubicBezTo>
                      <a:pt x="394290" y="1340594"/>
                      <a:pt x="392761" y="1337527"/>
                      <a:pt x="391232" y="1335994"/>
                    </a:cubicBezTo>
                    <a:cubicBezTo>
                      <a:pt x="383585" y="1329861"/>
                      <a:pt x="374409" y="1328327"/>
                      <a:pt x="365233" y="1328327"/>
                    </a:cubicBezTo>
                    <a:close/>
                    <a:moveTo>
                      <a:pt x="322757" y="1328247"/>
                    </a:moveTo>
                    <a:lnTo>
                      <a:pt x="319134" y="1340099"/>
                    </a:lnTo>
                    <a:cubicBezTo>
                      <a:pt x="317036" y="1343540"/>
                      <a:pt x="314366" y="1346598"/>
                      <a:pt x="312077" y="1349657"/>
                    </a:cubicBezTo>
                    <a:lnTo>
                      <a:pt x="312079" y="1349656"/>
                    </a:lnTo>
                    <a:lnTo>
                      <a:pt x="319134" y="1340099"/>
                    </a:lnTo>
                    <a:cubicBezTo>
                      <a:pt x="321231" y="1336658"/>
                      <a:pt x="322757" y="1332835"/>
                      <a:pt x="322757" y="1328247"/>
                    </a:cubicBezTo>
                    <a:close/>
                    <a:moveTo>
                      <a:pt x="348692" y="1325187"/>
                    </a:moveTo>
                    <a:cubicBezTo>
                      <a:pt x="341064" y="1325187"/>
                      <a:pt x="333436" y="1329775"/>
                      <a:pt x="325808" y="1332834"/>
                    </a:cubicBezTo>
                    <a:lnTo>
                      <a:pt x="325236" y="1328820"/>
                    </a:lnTo>
                    <a:lnTo>
                      <a:pt x="325236" y="1328821"/>
                    </a:lnTo>
                    <a:cubicBezTo>
                      <a:pt x="324282" y="1330159"/>
                      <a:pt x="323520" y="1331306"/>
                      <a:pt x="325808" y="1332835"/>
                    </a:cubicBezTo>
                    <a:cubicBezTo>
                      <a:pt x="333436" y="1329776"/>
                      <a:pt x="341064" y="1325188"/>
                      <a:pt x="348692" y="1325188"/>
                    </a:cubicBezTo>
                    <a:lnTo>
                      <a:pt x="353268" y="1326717"/>
                    </a:lnTo>
                    <a:lnTo>
                      <a:pt x="353268" y="1326716"/>
                    </a:lnTo>
                    <a:cubicBezTo>
                      <a:pt x="353268" y="1325187"/>
                      <a:pt x="350217" y="1325187"/>
                      <a:pt x="348692" y="1325187"/>
                    </a:cubicBezTo>
                    <a:close/>
                    <a:moveTo>
                      <a:pt x="356426" y="1323814"/>
                    </a:moveTo>
                    <a:lnTo>
                      <a:pt x="354898" y="1331422"/>
                    </a:lnTo>
                    <a:lnTo>
                      <a:pt x="354898" y="1331423"/>
                    </a:lnTo>
                    <a:lnTo>
                      <a:pt x="356426" y="1323814"/>
                    </a:lnTo>
                    <a:close/>
                    <a:moveTo>
                      <a:pt x="293782" y="1323814"/>
                    </a:moveTo>
                    <a:lnTo>
                      <a:pt x="293782" y="1323814"/>
                    </a:lnTo>
                    <a:lnTo>
                      <a:pt x="296838" y="1329900"/>
                    </a:lnTo>
                    <a:lnTo>
                      <a:pt x="296838" y="1329900"/>
                    </a:lnTo>
                    <a:close/>
                    <a:moveTo>
                      <a:pt x="395820" y="1323727"/>
                    </a:moveTo>
                    <a:cubicBezTo>
                      <a:pt x="395820" y="1323727"/>
                      <a:pt x="395820" y="1323727"/>
                      <a:pt x="394290" y="1326794"/>
                    </a:cubicBezTo>
                    <a:lnTo>
                      <a:pt x="394290" y="1326795"/>
                    </a:lnTo>
                    <a:lnTo>
                      <a:pt x="395820" y="1323728"/>
                    </a:lnTo>
                    <a:cubicBezTo>
                      <a:pt x="403466" y="1328328"/>
                      <a:pt x="411113" y="1331395"/>
                      <a:pt x="415701" y="1339062"/>
                    </a:cubicBezTo>
                    <a:lnTo>
                      <a:pt x="417230" y="1346727"/>
                    </a:lnTo>
                    <a:lnTo>
                      <a:pt x="417230" y="1346727"/>
                    </a:lnTo>
                    <a:cubicBezTo>
                      <a:pt x="417230" y="1346727"/>
                      <a:pt x="417230" y="1346727"/>
                      <a:pt x="415701" y="1339061"/>
                    </a:cubicBezTo>
                    <a:cubicBezTo>
                      <a:pt x="411113" y="1331394"/>
                      <a:pt x="403466" y="1328327"/>
                      <a:pt x="395820" y="1323727"/>
                    </a:cubicBezTo>
                    <a:close/>
                    <a:moveTo>
                      <a:pt x="323686" y="1320241"/>
                    </a:moveTo>
                    <a:cubicBezTo>
                      <a:pt x="320754" y="1318878"/>
                      <a:pt x="315891" y="1322893"/>
                      <a:pt x="313603" y="1325187"/>
                    </a:cubicBezTo>
                    <a:cubicBezTo>
                      <a:pt x="313603" y="1332834"/>
                      <a:pt x="312077" y="1338951"/>
                      <a:pt x="307501" y="1343539"/>
                    </a:cubicBezTo>
                    <a:cubicBezTo>
                      <a:pt x="301398" y="1348127"/>
                      <a:pt x="293770" y="1348127"/>
                      <a:pt x="286142" y="1348127"/>
                    </a:cubicBezTo>
                    <a:lnTo>
                      <a:pt x="286143" y="1348128"/>
                    </a:lnTo>
                    <a:lnTo>
                      <a:pt x="307501" y="1343540"/>
                    </a:lnTo>
                    <a:cubicBezTo>
                      <a:pt x="312077" y="1338952"/>
                      <a:pt x="313603" y="1332835"/>
                      <a:pt x="313603" y="1325188"/>
                    </a:cubicBezTo>
                    <a:cubicBezTo>
                      <a:pt x="315891" y="1322894"/>
                      <a:pt x="320754" y="1318879"/>
                      <a:pt x="323686" y="1320242"/>
                    </a:cubicBezTo>
                    <a:lnTo>
                      <a:pt x="325808" y="1323659"/>
                    </a:lnTo>
                    <a:lnTo>
                      <a:pt x="325808" y="1323658"/>
                    </a:lnTo>
                    <a:cubicBezTo>
                      <a:pt x="325426" y="1321746"/>
                      <a:pt x="324664" y="1320695"/>
                      <a:pt x="323686" y="1320241"/>
                    </a:cubicBezTo>
                    <a:close/>
                    <a:moveTo>
                      <a:pt x="342871" y="1306758"/>
                    </a:moveTo>
                    <a:lnTo>
                      <a:pt x="342872" y="1306758"/>
                    </a:lnTo>
                    <a:lnTo>
                      <a:pt x="342870" y="1306759"/>
                    </a:lnTo>
                    <a:close/>
                    <a:moveTo>
                      <a:pt x="342874" y="1306758"/>
                    </a:moveTo>
                    <a:lnTo>
                      <a:pt x="342874" y="1306758"/>
                    </a:lnTo>
                    <a:lnTo>
                      <a:pt x="342872" y="1306758"/>
                    </a:lnTo>
                    <a:close/>
                    <a:moveTo>
                      <a:pt x="342893" y="1306754"/>
                    </a:moveTo>
                    <a:lnTo>
                      <a:pt x="342874" y="1306758"/>
                    </a:lnTo>
                    <a:lnTo>
                      <a:pt x="342871" y="1306758"/>
                    </a:lnTo>
                    <a:lnTo>
                      <a:pt x="342868" y="1306759"/>
                    </a:lnTo>
                    <a:lnTo>
                      <a:pt x="342870" y="1306759"/>
                    </a:lnTo>
                    <a:lnTo>
                      <a:pt x="342865" y="1306759"/>
                    </a:lnTo>
                    <a:lnTo>
                      <a:pt x="342864" y="1306760"/>
                    </a:lnTo>
                    <a:lnTo>
                      <a:pt x="342865" y="1306759"/>
                    </a:lnTo>
                    <a:lnTo>
                      <a:pt x="318641" y="1311365"/>
                    </a:lnTo>
                    <a:lnTo>
                      <a:pt x="342864" y="1306760"/>
                    </a:lnTo>
                    <a:lnTo>
                      <a:pt x="309061" y="1314682"/>
                    </a:lnTo>
                    <a:cubicBezTo>
                      <a:pt x="302949" y="1316204"/>
                      <a:pt x="295310" y="1314682"/>
                      <a:pt x="290726" y="1316204"/>
                    </a:cubicBezTo>
                    <a:cubicBezTo>
                      <a:pt x="287670" y="1317726"/>
                      <a:pt x="286142" y="1320769"/>
                      <a:pt x="286142" y="1322291"/>
                    </a:cubicBezTo>
                    <a:lnTo>
                      <a:pt x="286142" y="1322292"/>
                    </a:lnTo>
                    <a:lnTo>
                      <a:pt x="290726" y="1316205"/>
                    </a:lnTo>
                    <a:cubicBezTo>
                      <a:pt x="295310" y="1314683"/>
                      <a:pt x="302949" y="1316205"/>
                      <a:pt x="309061" y="1314683"/>
                    </a:cubicBezTo>
                    <a:close/>
                    <a:moveTo>
                      <a:pt x="373268" y="1301222"/>
                    </a:moveTo>
                    <a:cubicBezTo>
                      <a:pt x="371741" y="1302749"/>
                      <a:pt x="368689" y="1301222"/>
                      <a:pt x="367162" y="1302749"/>
                    </a:cubicBezTo>
                    <a:lnTo>
                      <a:pt x="367164" y="1302750"/>
                    </a:lnTo>
                    <a:lnTo>
                      <a:pt x="373268" y="1301223"/>
                    </a:lnTo>
                    <a:cubicBezTo>
                      <a:pt x="377847" y="1301223"/>
                      <a:pt x="379373" y="1304277"/>
                      <a:pt x="382426" y="1304277"/>
                    </a:cubicBezTo>
                    <a:cubicBezTo>
                      <a:pt x="396163" y="1308858"/>
                      <a:pt x="396163" y="1308858"/>
                      <a:pt x="396163" y="1308858"/>
                    </a:cubicBezTo>
                    <a:cubicBezTo>
                      <a:pt x="438901" y="1310386"/>
                      <a:pt x="438901" y="1310386"/>
                      <a:pt x="438901" y="1310386"/>
                    </a:cubicBezTo>
                    <a:cubicBezTo>
                      <a:pt x="454164" y="1313440"/>
                      <a:pt x="464849" y="1324130"/>
                      <a:pt x="478586" y="1330239"/>
                    </a:cubicBezTo>
                    <a:cubicBezTo>
                      <a:pt x="486218" y="1336347"/>
                      <a:pt x="496903" y="1339402"/>
                      <a:pt x="507587" y="1336347"/>
                    </a:cubicBezTo>
                    <a:cubicBezTo>
                      <a:pt x="509113" y="1334820"/>
                      <a:pt x="512166" y="1334820"/>
                      <a:pt x="513692" y="1331766"/>
                    </a:cubicBezTo>
                    <a:cubicBezTo>
                      <a:pt x="513692" y="1333293"/>
                      <a:pt x="514837" y="1333675"/>
                      <a:pt x="515791" y="1334057"/>
                    </a:cubicBezTo>
                    <a:lnTo>
                      <a:pt x="516745" y="1336346"/>
                    </a:lnTo>
                    <a:lnTo>
                      <a:pt x="516745" y="1336346"/>
                    </a:lnTo>
                    <a:cubicBezTo>
                      <a:pt x="518271" y="1333292"/>
                      <a:pt x="513692" y="1334819"/>
                      <a:pt x="513692" y="1331765"/>
                    </a:cubicBezTo>
                    <a:cubicBezTo>
                      <a:pt x="512166" y="1334819"/>
                      <a:pt x="509113" y="1334819"/>
                      <a:pt x="507587" y="1336346"/>
                    </a:cubicBezTo>
                    <a:cubicBezTo>
                      <a:pt x="496903" y="1339401"/>
                      <a:pt x="486218" y="1336346"/>
                      <a:pt x="478586" y="1330238"/>
                    </a:cubicBezTo>
                    <a:cubicBezTo>
                      <a:pt x="464849" y="1324129"/>
                      <a:pt x="454164" y="1313439"/>
                      <a:pt x="438901" y="1310385"/>
                    </a:cubicBezTo>
                    <a:cubicBezTo>
                      <a:pt x="438901" y="1310385"/>
                      <a:pt x="438901" y="1310385"/>
                      <a:pt x="396163" y="1308857"/>
                    </a:cubicBezTo>
                    <a:cubicBezTo>
                      <a:pt x="396163" y="1308857"/>
                      <a:pt x="396163" y="1308857"/>
                      <a:pt x="382426" y="1304276"/>
                    </a:cubicBezTo>
                    <a:cubicBezTo>
                      <a:pt x="379373" y="1304276"/>
                      <a:pt x="377847" y="1301222"/>
                      <a:pt x="373268" y="1301222"/>
                    </a:cubicBezTo>
                    <a:close/>
                    <a:moveTo>
                      <a:pt x="203515" y="1299694"/>
                    </a:moveTo>
                    <a:lnTo>
                      <a:pt x="203515" y="1299695"/>
                    </a:lnTo>
                    <a:cubicBezTo>
                      <a:pt x="204994" y="1302749"/>
                      <a:pt x="207952" y="1299695"/>
                      <a:pt x="209431" y="1301222"/>
                    </a:cubicBezTo>
                    <a:lnTo>
                      <a:pt x="209431" y="1301221"/>
                    </a:lnTo>
                    <a:close/>
                    <a:moveTo>
                      <a:pt x="356278" y="1299580"/>
                    </a:moveTo>
                    <a:lnTo>
                      <a:pt x="349090" y="1305301"/>
                    </a:lnTo>
                    <a:lnTo>
                      <a:pt x="349091" y="1305301"/>
                    </a:lnTo>
                    <a:lnTo>
                      <a:pt x="349089" y="1305302"/>
                    </a:lnTo>
                    <a:lnTo>
                      <a:pt x="361009" y="1302508"/>
                    </a:lnTo>
                    <a:lnTo>
                      <a:pt x="362537" y="1302508"/>
                    </a:lnTo>
                    <a:cubicBezTo>
                      <a:pt x="374761" y="1316205"/>
                      <a:pt x="394623" y="1313161"/>
                      <a:pt x="412958" y="1314683"/>
                    </a:cubicBezTo>
                    <a:cubicBezTo>
                      <a:pt x="423654" y="1314683"/>
                      <a:pt x="434349" y="1316205"/>
                      <a:pt x="443516" y="1319249"/>
                    </a:cubicBezTo>
                    <a:cubicBezTo>
                      <a:pt x="447336" y="1320771"/>
                      <a:pt x="449628" y="1323814"/>
                      <a:pt x="450965" y="1327238"/>
                    </a:cubicBezTo>
                    <a:lnTo>
                      <a:pt x="452684" y="1337509"/>
                    </a:lnTo>
                    <a:lnTo>
                      <a:pt x="452684" y="1337509"/>
                    </a:lnTo>
                    <a:cubicBezTo>
                      <a:pt x="452684" y="1331422"/>
                      <a:pt x="451156" y="1322291"/>
                      <a:pt x="443516" y="1319248"/>
                    </a:cubicBezTo>
                    <a:cubicBezTo>
                      <a:pt x="434349" y="1316204"/>
                      <a:pt x="423654" y="1314682"/>
                      <a:pt x="412958" y="1314682"/>
                    </a:cubicBezTo>
                    <a:cubicBezTo>
                      <a:pt x="394623" y="1313160"/>
                      <a:pt x="374761" y="1316204"/>
                      <a:pt x="362537" y="1302507"/>
                    </a:cubicBezTo>
                    <a:lnTo>
                      <a:pt x="361009" y="1302507"/>
                    </a:lnTo>
                    <a:lnTo>
                      <a:pt x="349091" y="1305301"/>
                    </a:lnTo>
                    <a:close/>
                    <a:moveTo>
                      <a:pt x="483298" y="1293505"/>
                    </a:moveTo>
                    <a:lnTo>
                      <a:pt x="476821" y="1302363"/>
                    </a:lnTo>
                    <a:lnTo>
                      <a:pt x="469447" y="1303906"/>
                    </a:lnTo>
                    <a:lnTo>
                      <a:pt x="467937" y="1298007"/>
                    </a:lnTo>
                    <a:cubicBezTo>
                      <a:pt x="467937" y="1298007"/>
                      <a:pt x="467937" y="1298007"/>
                      <a:pt x="464865" y="1302507"/>
                    </a:cubicBezTo>
                    <a:lnTo>
                      <a:pt x="461794" y="1301008"/>
                    </a:lnTo>
                    <a:lnTo>
                      <a:pt x="461793" y="1301008"/>
                    </a:lnTo>
                    <a:cubicBezTo>
                      <a:pt x="461793" y="1302508"/>
                      <a:pt x="463329" y="1302508"/>
                      <a:pt x="464865" y="1302508"/>
                    </a:cubicBezTo>
                    <a:cubicBezTo>
                      <a:pt x="467937" y="1298008"/>
                      <a:pt x="467937" y="1298008"/>
                      <a:pt x="467937" y="1298008"/>
                    </a:cubicBezTo>
                    <a:lnTo>
                      <a:pt x="469447" y="1303906"/>
                    </a:lnTo>
                    <a:lnTo>
                      <a:pt x="469447" y="1303906"/>
                    </a:lnTo>
                    <a:lnTo>
                      <a:pt x="469447" y="1303907"/>
                    </a:lnTo>
                    <a:lnTo>
                      <a:pt x="476820" y="1302364"/>
                    </a:lnTo>
                    <a:lnTo>
                      <a:pt x="476821" y="1302363"/>
                    </a:lnTo>
                    <a:lnTo>
                      <a:pt x="476822" y="1302363"/>
                    </a:lnTo>
                    <a:lnTo>
                      <a:pt x="483298" y="1293506"/>
                    </a:lnTo>
                    <a:close/>
                    <a:moveTo>
                      <a:pt x="461793" y="1289004"/>
                    </a:moveTo>
                    <a:cubicBezTo>
                      <a:pt x="458720" y="1292005"/>
                      <a:pt x="457184" y="1296506"/>
                      <a:pt x="458720" y="1301007"/>
                    </a:cubicBezTo>
                    <a:lnTo>
                      <a:pt x="458720" y="1301008"/>
                    </a:lnTo>
                    <a:lnTo>
                      <a:pt x="461793" y="1289005"/>
                    </a:lnTo>
                    <a:lnTo>
                      <a:pt x="477153" y="1292006"/>
                    </a:lnTo>
                    <a:lnTo>
                      <a:pt x="477154" y="1292005"/>
                    </a:lnTo>
                    <a:close/>
                    <a:moveTo>
                      <a:pt x="197599" y="1289004"/>
                    </a:moveTo>
                    <a:cubicBezTo>
                      <a:pt x="196120" y="1290531"/>
                      <a:pt x="196120" y="1295113"/>
                      <a:pt x="196120" y="1298167"/>
                    </a:cubicBezTo>
                    <a:lnTo>
                      <a:pt x="196120" y="1298168"/>
                    </a:lnTo>
                    <a:lnTo>
                      <a:pt x="197599" y="1289005"/>
                    </a:lnTo>
                    <a:cubicBezTo>
                      <a:pt x="197599" y="1289005"/>
                      <a:pt x="199078" y="1289005"/>
                      <a:pt x="199078" y="1289005"/>
                    </a:cubicBezTo>
                    <a:cubicBezTo>
                      <a:pt x="199078" y="1293586"/>
                      <a:pt x="199078" y="1296641"/>
                      <a:pt x="200557" y="1301222"/>
                    </a:cubicBezTo>
                    <a:cubicBezTo>
                      <a:pt x="200557" y="1296641"/>
                      <a:pt x="202036" y="1293586"/>
                      <a:pt x="203515" y="1290532"/>
                    </a:cubicBezTo>
                    <a:lnTo>
                      <a:pt x="205179" y="1295113"/>
                    </a:lnTo>
                    <a:lnTo>
                      <a:pt x="205179" y="1295113"/>
                    </a:lnTo>
                    <a:cubicBezTo>
                      <a:pt x="206103" y="1293586"/>
                      <a:pt x="206473" y="1292058"/>
                      <a:pt x="203515" y="1290531"/>
                    </a:cubicBezTo>
                    <a:cubicBezTo>
                      <a:pt x="202036" y="1293585"/>
                      <a:pt x="200557" y="1296640"/>
                      <a:pt x="200557" y="1301221"/>
                    </a:cubicBezTo>
                    <a:cubicBezTo>
                      <a:pt x="199078" y="1296640"/>
                      <a:pt x="199078" y="1293585"/>
                      <a:pt x="199078" y="1289004"/>
                    </a:cubicBezTo>
                    <a:cubicBezTo>
                      <a:pt x="199078" y="1289004"/>
                      <a:pt x="197599" y="1289004"/>
                      <a:pt x="197599" y="1289004"/>
                    </a:cubicBezTo>
                    <a:close/>
                    <a:moveTo>
                      <a:pt x="252062" y="1282574"/>
                    </a:moveTo>
                    <a:lnTo>
                      <a:pt x="252062" y="1282575"/>
                    </a:lnTo>
                    <a:cubicBezTo>
                      <a:pt x="261253" y="1282575"/>
                      <a:pt x="264317" y="1293578"/>
                      <a:pt x="273509" y="1292006"/>
                    </a:cubicBezTo>
                    <a:cubicBezTo>
                      <a:pt x="281168" y="1295150"/>
                      <a:pt x="290360" y="1290434"/>
                      <a:pt x="298019" y="1290434"/>
                    </a:cubicBezTo>
                    <a:lnTo>
                      <a:pt x="304146" y="1288863"/>
                    </a:lnTo>
                    <a:lnTo>
                      <a:pt x="304147" y="1288861"/>
                    </a:lnTo>
                    <a:cubicBezTo>
                      <a:pt x="302615" y="1287290"/>
                      <a:pt x="299551" y="1290433"/>
                      <a:pt x="298019" y="1290433"/>
                    </a:cubicBezTo>
                    <a:cubicBezTo>
                      <a:pt x="290360" y="1290433"/>
                      <a:pt x="281168" y="1295149"/>
                      <a:pt x="273509" y="1292005"/>
                    </a:cubicBezTo>
                    <a:cubicBezTo>
                      <a:pt x="264317" y="1293577"/>
                      <a:pt x="261253" y="1282574"/>
                      <a:pt x="252062" y="1282574"/>
                    </a:cubicBezTo>
                    <a:close/>
                    <a:moveTo>
                      <a:pt x="277012" y="1281417"/>
                    </a:moveTo>
                    <a:cubicBezTo>
                      <a:pt x="275468" y="1281063"/>
                      <a:pt x="273539" y="1281417"/>
                      <a:pt x="271996" y="1282831"/>
                    </a:cubicBezTo>
                    <a:lnTo>
                      <a:pt x="272000" y="1282831"/>
                    </a:lnTo>
                    <a:lnTo>
                      <a:pt x="277012" y="1281418"/>
                    </a:lnTo>
                    <a:lnTo>
                      <a:pt x="279711" y="1284246"/>
                    </a:lnTo>
                    <a:lnTo>
                      <a:pt x="279712" y="1284246"/>
                    </a:lnTo>
                    <a:cubicBezTo>
                      <a:pt x="279712" y="1282831"/>
                      <a:pt x="278555" y="1281770"/>
                      <a:pt x="277012" y="1281417"/>
                    </a:cubicBezTo>
                    <a:close/>
                    <a:moveTo>
                      <a:pt x="262994" y="1278073"/>
                    </a:moveTo>
                    <a:lnTo>
                      <a:pt x="262996" y="1278075"/>
                    </a:lnTo>
                    <a:lnTo>
                      <a:pt x="269423" y="1281074"/>
                    </a:lnTo>
                    <a:lnTo>
                      <a:pt x="269424" y="1281073"/>
                    </a:lnTo>
                    <a:cubicBezTo>
                      <a:pt x="267816" y="1278073"/>
                      <a:pt x="266209" y="1278073"/>
                      <a:pt x="262994" y="1278073"/>
                    </a:cubicBezTo>
                    <a:close/>
                    <a:moveTo>
                      <a:pt x="347389" y="1276787"/>
                    </a:moveTo>
                    <a:cubicBezTo>
                      <a:pt x="342808" y="1281417"/>
                      <a:pt x="336699" y="1279873"/>
                      <a:pt x="330591" y="1279873"/>
                    </a:cubicBezTo>
                    <a:cubicBezTo>
                      <a:pt x="329063" y="1279873"/>
                      <a:pt x="327536" y="1281417"/>
                      <a:pt x="326009" y="1282960"/>
                    </a:cubicBezTo>
                    <a:lnTo>
                      <a:pt x="326009" y="1282961"/>
                    </a:lnTo>
                    <a:lnTo>
                      <a:pt x="330591" y="1279874"/>
                    </a:lnTo>
                    <a:cubicBezTo>
                      <a:pt x="336699" y="1279874"/>
                      <a:pt x="342808" y="1281418"/>
                      <a:pt x="347389" y="1276788"/>
                    </a:cubicBezTo>
                    <a:lnTo>
                      <a:pt x="350444" y="1276788"/>
                    </a:lnTo>
                    <a:lnTo>
                      <a:pt x="350444" y="1276787"/>
                    </a:lnTo>
                    <a:close/>
                    <a:moveTo>
                      <a:pt x="370612" y="1276068"/>
                    </a:moveTo>
                    <a:cubicBezTo>
                      <a:pt x="366012" y="1276447"/>
                      <a:pt x="361029" y="1277581"/>
                      <a:pt x="356429" y="1276825"/>
                    </a:cubicBezTo>
                    <a:cubicBezTo>
                      <a:pt x="356429" y="1276825"/>
                      <a:pt x="356429" y="1276825"/>
                      <a:pt x="348762" y="1284390"/>
                    </a:cubicBezTo>
                    <a:lnTo>
                      <a:pt x="348762" y="1284391"/>
                    </a:lnTo>
                    <a:lnTo>
                      <a:pt x="355471" y="1277772"/>
                    </a:lnTo>
                    <a:cubicBezTo>
                      <a:pt x="356429" y="1276826"/>
                      <a:pt x="356429" y="1276826"/>
                      <a:pt x="356429" y="1276826"/>
                    </a:cubicBezTo>
                    <a:cubicBezTo>
                      <a:pt x="361029" y="1277582"/>
                      <a:pt x="366012" y="1276448"/>
                      <a:pt x="370612" y="1276069"/>
                    </a:cubicBezTo>
                    <a:cubicBezTo>
                      <a:pt x="375212" y="1275691"/>
                      <a:pt x="379429" y="1276069"/>
                      <a:pt x="382496" y="1279852"/>
                    </a:cubicBezTo>
                    <a:lnTo>
                      <a:pt x="387096" y="1285904"/>
                    </a:lnTo>
                    <a:lnTo>
                      <a:pt x="387096" y="1285903"/>
                    </a:lnTo>
                    <a:cubicBezTo>
                      <a:pt x="387096" y="1282877"/>
                      <a:pt x="384029" y="1281364"/>
                      <a:pt x="382496" y="1279851"/>
                    </a:cubicBezTo>
                    <a:cubicBezTo>
                      <a:pt x="379429" y="1276068"/>
                      <a:pt x="375212" y="1275690"/>
                      <a:pt x="370612" y="1276068"/>
                    </a:cubicBezTo>
                    <a:close/>
                    <a:moveTo>
                      <a:pt x="336253" y="1270700"/>
                    </a:moveTo>
                    <a:lnTo>
                      <a:pt x="336253" y="1270700"/>
                    </a:lnTo>
                    <a:lnTo>
                      <a:pt x="339307" y="1275265"/>
                    </a:lnTo>
                    <a:lnTo>
                      <a:pt x="339308" y="1275265"/>
                    </a:lnTo>
                    <a:close/>
                    <a:moveTo>
                      <a:pt x="391239" y="1267656"/>
                    </a:moveTo>
                    <a:lnTo>
                      <a:pt x="391239" y="1267656"/>
                    </a:lnTo>
                    <a:lnTo>
                      <a:pt x="398875" y="1273743"/>
                    </a:lnTo>
                    <a:lnTo>
                      <a:pt x="398876" y="1273743"/>
                    </a:lnTo>
                    <a:close/>
                    <a:moveTo>
                      <a:pt x="345414" y="1267013"/>
                    </a:moveTo>
                    <a:cubicBezTo>
                      <a:pt x="343876" y="1267013"/>
                      <a:pt x="342337" y="1267399"/>
                      <a:pt x="340798" y="1268942"/>
                    </a:cubicBezTo>
                    <a:lnTo>
                      <a:pt x="340798" y="1268943"/>
                    </a:lnTo>
                    <a:cubicBezTo>
                      <a:pt x="342337" y="1267400"/>
                      <a:pt x="343876" y="1267014"/>
                      <a:pt x="345414" y="1267014"/>
                    </a:cubicBezTo>
                    <a:cubicBezTo>
                      <a:pt x="346953" y="1267014"/>
                      <a:pt x="348492" y="1267400"/>
                      <a:pt x="350030" y="1267400"/>
                    </a:cubicBezTo>
                    <a:cubicBezTo>
                      <a:pt x="360801" y="1267400"/>
                      <a:pt x="371571" y="1267400"/>
                      <a:pt x="383881" y="1268943"/>
                    </a:cubicBezTo>
                    <a:lnTo>
                      <a:pt x="383881" y="1268942"/>
                    </a:lnTo>
                    <a:cubicBezTo>
                      <a:pt x="371571" y="1267399"/>
                      <a:pt x="360801" y="1267399"/>
                      <a:pt x="350030" y="1267399"/>
                    </a:cubicBezTo>
                    <a:cubicBezTo>
                      <a:pt x="348492" y="1267399"/>
                      <a:pt x="346953" y="1267013"/>
                      <a:pt x="345414" y="1267013"/>
                    </a:cubicBezTo>
                    <a:close/>
                    <a:moveTo>
                      <a:pt x="432479" y="1264612"/>
                    </a:moveTo>
                    <a:lnTo>
                      <a:pt x="430951" y="1270699"/>
                    </a:lnTo>
                    <a:lnTo>
                      <a:pt x="430951" y="1270699"/>
                    </a:lnTo>
                    <a:lnTo>
                      <a:pt x="432479" y="1264612"/>
                    </a:lnTo>
                    <a:close/>
                    <a:moveTo>
                      <a:pt x="333198" y="1264612"/>
                    </a:moveTo>
                    <a:lnTo>
                      <a:pt x="328616" y="1270699"/>
                    </a:lnTo>
                    <a:cubicBezTo>
                      <a:pt x="322506" y="1273743"/>
                      <a:pt x="319452" y="1266133"/>
                      <a:pt x="313342" y="1266133"/>
                    </a:cubicBezTo>
                    <a:cubicBezTo>
                      <a:pt x="311815" y="1266133"/>
                      <a:pt x="311815" y="1267655"/>
                      <a:pt x="311815" y="1269177"/>
                    </a:cubicBezTo>
                    <a:lnTo>
                      <a:pt x="311816" y="1269177"/>
                    </a:lnTo>
                    <a:lnTo>
                      <a:pt x="313342" y="1266134"/>
                    </a:lnTo>
                    <a:cubicBezTo>
                      <a:pt x="319452" y="1266134"/>
                      <a:pt x="322506" y="1273744"/>
                      <a:pt x="328616" y="1270700"/>
                    </a:cubicBezTo>
                    <a:cubicBezTo>
                      <a:pt x="331671" y="1270700"/>
                      <a:pt x="333198" y="1267656"/>
                      <a:pt x="333198" y="1264612"/>
                    </a:cubicBezTo>
                    <a:close/>
                    <a:moveTo>
                      <a:pt x="200337" y="1247752"/>
                    </a:moveTo>
                    <a:cubicBezTo>
                      <a:pt x="198812" y="1247752"/>
                      <a:pt x="197286" y="1247752"/>
                      <a:pt x="197286" y="1249285"/>
                    </a:cubicBezTo>
                    <a:lnTo>
                      <a:pt x="197287" y="1249286"/>
                    </a:lnTo>
                    <a:lnTo>
                      <a:pt x="200337" y="1247753"/>
                    </a:lnTo>
                    <a:cubicBezTo>
                      <a:pt x="201862" y="1247753"/>
                      <a:pt x="203388" y="1249286"/>
                      <a:pt x="203388" y="1247753"/>
                    </a:cubicBezTo>
                    <a:lnTo>
                      <a:pt x="203388" y="1247752"/>
                    </a:lnTo>
                    <a:cubicBezTo>
                      <a:pt x="203388" y="1249285"/>
                      <a:pt x="201862" y="1247752"/>
                      <a:pt x="200337" y="1247752"/>
                    </a:cubicBezTo>
                    <a:close/>
                    <a:moveTo>
                      <a:pt x="502738" y="1241560"/>
                    </a:moveTo>
                    <a:lnTo>
                      <a:pt x="502737" y="1241560"/>
                    </a:lnTo>
                    <a:lnTo>
                      <a:pt x="505783" y="1246107"/>
                    </a:lnTo>
                    <a:lnTo>
                      <a:pt x="505783" y="1246106"/>
                    </a:lnTo>
                    <a:close/>
                    <a:moveTo>
                      <a:pt x="227792" y="1238552"/>
                    </a:moveTo>
                    <a:lnTo>
                      <a:pt x="215590" y="1240085"/>
                    </a:lnTo>
                    <a:cubicBezTo>
                      <a:pt x="212539" y="1244685"/>
                      <a:pt x="207963" y="1238552"/>
                      <a:pt x="203388" y="1241618"/>
                    </a:cubicBezTo>
                    <a:lnTo>
                      <a:pt x="203388" y="1241619"/>
                    </a:lnTo>
                    <a:cubicBezTo>
                      <a:pt x="207963" y="1238553"/>
                      <a:pt x="212539" y="1244686"/>
                      <a:pt x="215590" y="1240086"/>
                    </a:cubicBezTo>
                    <a:cubicBezTo>
                      <a:pt x="220166" y="1240086"/>
                      <a:pt x="224742" y="1243153"/>
                      <a:pt x="227792" y="1238553"/>
                    </a:cubicBezTo>
                    <a:close/>
                    <a:moveTo>
                      <a:pt x="423314" y="1235694"/>
                    </a:moveTo>
                    <a:lnTo>
                      <a:pt x="417205" y="1243303"/>
                    </a:lnTo>
                    <a:cubicBezTo>
                      <a:pt x="408041" y="1252435"/>
                      <a:pt x="392767" y="1247869"/>
                      <a:pt x="385130" y="1260045"/>
                    </a:cubicBezTo>
                    <a:cubicBezTo>
                      <a:pt x="382839" y="1262328"/>
                      <a:pt x="382839" y="1263470"/>
                      <a:pt x="383793" y="1264421"/>
                    </a:cubicBezTo>
                    <a:lnTo>
                      <a:pt x="383794" y="1264421"/>
                    </a:lnTo>
                    <a:lnTo>
                      <a:pt x="385130" y="1260046"/>
                    </a:lnTo>
                    <a:cubicBezTo>
                      <a:pt x="392767" y="1247870"/>
                      <a:pt x="408041" y="1252436"/>
                      <a:pt x="417205" y="1243304"/>
                    </a:cubicBezTo>
                    <a:cubicBezTo>
                      <a:pt x="420260" y="1241782"/>
                      <a:pt x="423314" y="1240260"/>
                      <a:pt x="423314" y="1235694"/>
                    </a:cubicBezTo>
                    <a:close/>
                    <a:moveTo>
                      <a:pt x="291959" y="1234172"/>
                    </a:moveTo>
                    <a:cubicBezTo>
                      <a:pt x="296541" y="1238738"/>
                      <a:pt x="302650" y="1243304"/>
                      <a:pt x="307233" y="1246348"/>
                    </a:cubicBezTo>
                    <a:cubicBezTo>
                      <a:pt x="313343" y="1249392"/>
                      <a:pt x="320216" y="1250534"/>
                      <a:pt x="326325" y="1252436"/>
                    </a:cubicBezTo>
                    <a:lnTo>
                      <a:pt x="340834" y="1263090"/>
                    </a:lnTo>
                    <a:lnTo>
                      <a:pt x="340835" y="1263089"/>
                    </a:lnTo>
                    <a:cubicBezTo>
                      <a:pt x="334726" y="1250913"/>
                      <a:pt x="319452" y="1252435"/>
                      <a:pt x="307233" y="1246347"/>
                    </a:cubicBezTo>
                    <a:lnTo>
                      <a:pt x="291960" y="1234172"/>
                    </a:lnTo>
                    <a:close/>
                    <a:moveTo>
                      <a:pt x="409458" y="1233705"/>
                    </a:moveTo>
                    <a:cubicBezTo>
                      <a:pt x="395741" y="1238375"/>
                      <a:pt x="380499" y="1247716"/>
                      <a:pt x="377451" y="1263284"/>
                    </a:cubicBezTo>
                    <a:lnTo>
                      <a:pt x="377453" y="1263283"/>
                    </a:lnTo>
                    <a:lnTo>
                      <a:pt x="389454" y="1244409"/>
                    </a:lnTo>
                    <a:cubicBezTo>
                      <a:pt x="395360" y="1239544"/>
                      <a:pt x="402600" y="1236041"/>
                      <a:pt x="409458" y="1233706"/>
                    </a:cubicBezTo>
                    <a:lnTo>
                      <a:pt x="418603" y="1236820"/>
                    </a:lnTo>
                    <a:lnTo>
                      <a:pt x="418604" y="1236819"/>
                    </a:lnTo>
                    <a:cubicBezTo>
                      <a:pt x="415555" y="1235262"/>
                      <a:pt x="412507" y="1235262"/>
                      <a:pt x="409458" y="1233705"/>
                    </a:cubicBezTo>
                    <a:close/>
                    <a:moveTo>
                      <a:pt x="524058" y="1230949"/>
                    </a:moveTo>
                    <a:cubicBezTo>
                      <a:pt x="519489" y="1229434"/>
                      <a:pt x="514920" y="1232465"/>
                      <a:pt x="510351" y="1232465"/>
                    </a:cubicBezTo>
                    <a:lnTo>
                      <a:pt x="508829" y="1232465"/>
                    </a:lnTo>
                    <a:lnTo>
                      <a:pt x="508828" y="1232466"/>
                    </a:lnTo>
                    <a:cubicBezTo>
                      <a:pt x="510351" y="1232466"/>
                      <a:pt x="510351" y="1232466"/>
                      <a:pt x="510351" y="1232466"/>
                    </a:cubicBezTo>
                    <a:lnTo>
                      <a:pt x="524057" y="1230950"/>
                    </a:lnTo>
                    <a:close/>
                    <a:moveTo>
                      <a:pt x="513397" y="1227918"/>
                    </a:moveTo>
                    <a:cubicBezTo>
                      <a:pt x="508828" y="1229434"/>
                      <a:pt x="502737" y="1230949"/>
                      <a:pt x="501214" y="1237012"/>
                    </a:cubicBezTo>
                    <a:cubicBezTo>
                      <a:pt x="502737" y="1241559"/>
                      <a:pt x="495122" y="1241559"/>
                      <a:pt x="496645" y="1246106"/>
                    </a:cubicBezTo>
                    <a:lnTo>
                      <a:pt x="496645" y="1246107"/>
                    </a:lnTo>
                    <a:lnTo>
                      <a:pt x="498930" y="1241560"/>
                    </a:lnTo>
                    <a:cubicBezTo>
                      <a:pt x="500453" y="1240424"/>
                      <a:pt x="501976" y="1239287"/>
                      <a:pt x="501214" y="1237013"/>
                    </a:cubicBezTo>
                    <a:lnTo>
                      <a:pt x="513393" y="1227922"/>
                    </a:lnTo>
                    <a:close/>
                    <a:moveTo>
                      <a:pt x="198467" y="1224737"/>
                    </a:moveTo>
                    <a:lnTo>
                      <a:pt x="201779" y="1229419"/>
                    </a:lnTo>
                    <a:lnTo>
                      <a:pt x="201779" y="1229418"/>
                    </a:lnTo>
                    <a:lnTo>
                      <a:pt x="198468" y="1224738"/>
                    </a:lnTo>
                    <a:close/>
                    <a:moveTo>
                      <a:pt x="197170" y="1224193"/>
                    </a:moveTo>
                    <a:lnTo>
                      <a:pt x="196120" y="1226417"/>
                    </a:lnTo>
                    <a:lnTo>
                      <a:pt x="196120" y="1226418"/>
                    </a:lnTo>
                    <a:lnTo>
                      <a:pt x="197170" y="1224193"/>
                    </a:lnTo>
                    <a:close/>
                    <a:moveTo>
                      <a:pt x="354462" y="1218818"/>
                    </a:moveTo>
                    <a:lnTo>
                      <a:pt x="352935" y="1221884"/>
                    </a:lnTo>
                    <a:lnTo>
                      <a:pt x="352935" y="1221885"/>
                    </a:lnTo>
                    <a:lnTo>
                      <a:pt x="354462" y="1218818"/>
                    </a:lnTo>
                    <a:close/>
                    <a:moveTo>
                      <a:pt x="236972" y="1217429"/>
                    </a:moveTo>
                    <a:lnTo>
                      <a:pt x="236974" y="1217431"/>
                    </a:lnTo>
                    <a:lnTo>
                      <a:pt x="265993" y="1223518"/>
                    </a:lnTo>
                    <a:lnTo>
                      <a:pt x="265993" y="1223517"/>
                    </a:lnTo>
                    <a:close/>
                    <a:moveTo>
                      <a:pt x="553466" y="1215792"/>
                    </a:moveTo>
                    <a:cubicBezTo>
                      <a:pt x="551944" y="1218824"/>
                      <a:pt x="550422" y="1223371"/>
                      <a:pt x="550422" y="1227918"/>
                    </a:cubicBezTo>
                    <a:lnTo>
                      <a:pt x="550422" y="1227918"/>
                    </a:lnTo>
                    <a:lnTo>
                      <a:pt x="553466" y="1215793"/>
                    </a:lnTo>
                    <a:close/>
                    <a:moveTo>
                      <a:pt x="450809" y="1214385"/>
                    </a:moveTo>
                    <a:lnTo>
                      <a:pt x="450808" y="1214386"/>
                    </a:lnTo>
                    <a:lnTo>
                      <a:pt x="472191" y="1220474"/>
                    </a:lnTo>
                    <a:lnTo>
                      <a:pt x="472191" y="1220473"/>
                    </a:lnTo>
                    <a:close/>
                    <a:moveTo>
                      <a:pt x="340718" y="1214218"/>
                    </a:moveTo>
                    <a:lnTo>
                      <a:pt x="342245" y="1218817"/>
                    </a:lnTo>
                    <a:lnTo>
                      <a:pt x="342245" y="1218817"/>
                    </a:lnTo>
                    <a:lnTo>
                      <a:pt x="340719" y="1214218"/>
                    </a:lnTo>
                    <a:close/>
                    <a:moveTo>
                      <a:pt x="166780" y="1214018"/>
                    </a:moveTo>
                    <a:cubicBezTo>
                      <a:pt x="166780" y="1214018"/>
                      <a:pt x="165255" y="1215552"/>
                      <a:pt x="165255" y="1217085"/>
                    </a:cubicBezTo>
                    <a:lnTo>
                      <a:pt x="165256" y="1217085"/>
                    </a:lnTo>
                    <a:lnTo>
                      <a:pt x="166780" y="1214019"/>
                    </a:lnTo>
                    <a:cubicBezTo>
                      <a:pt x="174407" y="1212486"/>
                      <a:pt x="180508" y="1218619"/>
                      <a:pt x="188134" y="1220153"/>
                    </a:cubicBezTo>
                    <a:cubicBezTo>
                      <a:pt x="189660" y="1217086"/>
                      <a:pt x="194236" y="1218619"/>
                      <a:pt x="197286" y="1218619"/>
                    </a:cubicBezTo>
                    <a:cubicBezTo>
                      <a:pt x="204913" y="1218619"/>
                      <a:pt x="212539" y="1226286"/>
                      <a:pt x="217115" y="1232419"/>
                    </a:cubicBezTo>
                    <a:cubicBezTo>
                      <a:pt x="217115" y="1232419"/>
                      <a:pt x="218640" y="1232419"/>
                      <a:pt x="218640" y="1232419"/>
                    </a:cubicBezTo>
                    <a:cubicBezTo>
                      <a:pt x="220166" y="1230886"/>
                      <a:pt x="218640" y="1229353"/>
                      <a:pt x="220166" y="1229353"/>
                    </a:cubicBezTo>
                    <a:cubicBezTo>
                      <a:pt x="224742" y="1229353"/>
                      <a:pt x="227792" y="1229353"/>
                      <a:pt x="229317" y="1232419"/>
                    </a:cubicBezTo>
                    <a:lnTo>
                      <a:pt x="229317" y="1232418"/>
                    </a:lnTo>
                    <a:cubicBezTo>
                      <a:pt x="227792" y="1229352"/>
                      <a:pt x="224742" y="1229352"/>
                      <a:pt x="220166" y="1229352"/>
                    </a:cubicBezTo>
                    <a:cubicBezTo>
                      <a:pt x="218640" y="1229352"/>
                      <a:pt x="220166" y="1230885"/>
                      <a:pt x="218640" y="1232418"/>
                    </a:cubicBezTo>
                    <a:cubicBezTo>
                      <a:pt x="218640" y="1232418"/>
                      <a:pt x="217115" y="1232418"/>
                      <a:pt x="217115" y="1232418"/>
                    </a:cubicBezTo>
                    <a:cubicBezTo>
                      <a:pt x="212539" y="1226285"/>
                      <a:pt x="204913" y="1218618"/>
                      <a:pt x="197286" y="1218618"/>
                    </a:cubicBezTo>
                    <a:cubicBezTo>
                      <a:pt x="194236" y="1218618"/>
                      <a:pt x="189660" y="1217085"/>
                      <a:pt x="188134" y="1220152"/>
                    </a:cubicBezTo>
                    <a:cubicBezTo>
                      <a:pt x="180508" y="1218618"/>
                      <a:pt x="174407" y="1212485"/>
                      <a:pt x="166780" y="1214018"/>
                    </a:cubicBezTo>
                    <a:close/>
                    <a:moveTo>
                      <a:pt x="562599" y="1212762"/>
                    </a:moveTo>
                    <a:lnTo>
                      <a:pt x="556511" y="1221855"/>
                    </a:lnTo>
                    <a:lnTo>
                      <a:pt x="556511" y="1221856"/>
                    </a:lnTo>
                    <a:lnTo>
                      <a:pt x="562600" y="1212762"/>
                    </a:lnTo>
                    <a:close/>
                    <a:moveTo>
                      <a:pt x="593076" y="1212578"/>
                    </a:moveTo>
                    <a:lnTo>
                      <a:pt x="593075" y="1212578"/>
                    </a:lnTo>
                    <a:lnTo>
                      <a:pt x="594647" y="1214140"/>
                    </a:lnTo>
                    <a:lnTo>
                      <a:pt x="594647" y="1214139"/>
                    </a:lnTo>
                    <a:close/>
                    <a:moveTo>
                      <a:pt x="298359" y="1212485"/>
                    </a:moveTo>
                    <a:lnTo>
                      <a:pt x="298359" y="1212486"/>
                    </a:lnTo>
                    <a:cubicBezTo>
                      <a:pt x="305951" y="1217104"/>
                      <a:pt x="310505" y="1223262"/>
                      <a:pt x="318097" y="1227880"/>
                    </a:cubicBezTo>
                    <a:cubicBezTo>
                      <a:pt x="324929" y="1231728"/>
                      <a:pt x="332900" y="1235961"/>
                      <a:pt x="339542" y="1241542"/>
                    </a:cubicBezTo>
                    <a:lnTo>
                      <a:pt x="353016" y="1263284"/>
                    </a:lnTo>
                    <a:lnTo>
                      <a:pt x="353016" y="1263284"/>
                    </a:lnTo>
                    <a:cubicBezTo>
                      <a:pt x="349979" y="1244812"/>
                      <a:pt x="331761" y="1235575"/>
                      <a:pt x="318097" y="1227879"/>
                    </a:cubicBezTo>
                    <a:cubicBezTo>
                      <a:pt x="310505" y="1223261"/>
                      <a:pt x="305951" y="1217103"/>
                      <a:pt x="298359" y="1212485"/>
                    </a:cubicBezTo>
                    <a:close/>
                    <a:moveTo>
                      <a:pt x="475454" y="1212463"/>
                    </a:moveTo>
                    <a:lnTo>
                      <a:pt x="475453" y="1212464"/>
                    </a:lnTo>
                    <a:lnTo>
                      <a:pt x="478478" y="1212464"/>
                    </a:lnTo>
                    <a:lnTo>
                      <a:pt x="478479" y="1212463"/>
                    </a:lnTo>
                    <a:close/>
                    <a:moveTo>
                      <a:pt x="424842" y="1211342"/>
                    </a:moveTo>
                    <a:lnTo>
                      <a:pt x="423124" y="1222376"/>
                    </a:lnTo>
                    <a:cubicBezTo>
                      <a:pt x="421405" y="1225800"/>
                      <a:pt x="418733" y="1228844"/>
                      <a:pt x="415678" y="1231127"/>
                    </a:cubicBezTo>
                    <a:lnTo>
                      <a:pt x="415679" y="1231128"/>
                    </a:lnTo>
                    <a:lnTo>
                      <a:pt x="423124" y="1222377"/>
                    </a:lnTo>
                    <a:cubicBezTo>
                      <a:pt x="424842" y="1218952"/>
                      <a:pt x="425606" y="1215147"/>
                      <a:pt x="424842" y="1211342"/>
                    </a:cubicBezTo>
                    <a:close/>
                    <a:moveTo>
                      <a:pt x="140606" y="1209834"/>
                    </a:moveTo>
                    <a:cubicBezTo>
                      <a:pt x="149792" y="1217470"/>
                      <a:pt x="162040" y="1220524"/>
                      <a:pt x="169695" y="1229687"/>
                    </a:cubicBezTo>
                    <a:cubicBezTo>
                      <a:pt x="174288" y="1235796"/>
                      <a:pt x="178881" y="1241904"/>
                      <a:pt x="185005" y="1246485"/>
                    </a:cubicBezTo>
                    <a:lnTo>
                      <a:pt x="186535" y="1249539"/>
                    </a:lnTo>
                    <a:lnTo>
                      <a:pt x="186536" y="1249539"/>
                    </a:lnTo>
                    <a:cubicBezTo>
                      <a:pt x="188067" y="1249539"/>
                      <a:pt x="186536" y="1246484"/>
                      <a:pt x="185005" y="1246484"/>
                    </a:cubicBezTo>
                    <a:cubicBezTo>
                      <a:pt x="178881" y="1241903"/>
                      <a:pt x="174288" y="1235795"/>
                      <a:pt x="169695" y="1229686"/>
                    </a:cubicBezTo>
                    <a:lnTo>
                      <a:pt x="140610" y="1209836"/>
                    </a:lnTo>
                    <a:close/>
                    <a:moveTo>
                      <a:pt x="295013" y="1206776"/>
                    </a:moveTo>
                    <a:cubicBezTo>
                      <a:pt x="293486" y="1212103"/>
                      <a:pt x="294250" y="1216669"/>
                      <a:pt x="296159" y="1220665"/>
                    </a:cubicBezTo>
                    <a:lnTo>
                      <a:pt x="304178" y="1231127"/>
                    </a:lnTo>
                    <a:lnTo>
                      <a:pt x="304178" y="1231127"/>
                    </a:lnTo>
                    <a:cubicBezTo>
                      <a:pt x="301123" y="1228083"/>
                      <a:pt x="298068" y="1224659"/>
                      <a:pt x="296159" y="1220663"/>
                    </a:cubicBezTo>
                    <a:close/>
                    <a:moveTo>
                      <a:pt x="576300" y="1206699"/>
                    </a:moveTo>
                    <a:lnTo>
                      <a:pt x="575348" y="1211814"/>
                    </a:lnTo>
                    <a:cubicBezTo>
                      <a:pt x="575539" y="1213519"/>
                      <a:pt x="575539" y="1215035"/>
                      <a:pt x="573255" y="1215792"/>
                    </a:cubicBezTo>
                    <a:cubicBezTo>
                      <a:pt x="570211" y="1215792"/>
                      <a:pt x="571733" y="1211245"/>
                      <a:pt x="571733" y="1208214"/>
                    </a:cubicBezTo>
                    <a:cubicBezTo>
                      <a:pt x="564122" y="1206698"/>
                      <a:pt x="559555" y="1211245"/>
                      <a:pt x="553466" y="1212761"/>
                    </a:cubicBezTo>
                    <a:lnTo>
                      <a:pt x="553466" y="1212762"/>
                    </a:lnTo>
                    <a:cubicBezTo>
                      <a:pt x="559555" y="1211246"/>
                      <a:pt x="564122" y="1206699"/>
                      <a:pt x="571733" y="1208215"/>
                    </a:cubicBezTo>
                    <a:cubicBezTo>
                      <a:pt x="571733" y="1211246"/>
                      <a:pt x="570211" y="1215793"/>
                      <a:pt x="573255" y="1215793"/>
                    </a:cubicBezTo>
                    <a:cubicBezTo>
                      <a:pt x="577822" y="1214278"/>
                      <a:pt x="573255" y="1209731"/>
                      <a:pt x="576300" y="1206699"/>
                    </a:cubicBezTo>
                    <a:close/>
                    <a:moveTo>
                      <a:pt x="469401" y="1204926"/>
                    </a:moveTo>
                    <a:cubicBezTo>
                      <a:pt x="469401" y="1206433"/>
                      <a:pt x="469401" y="1206433"/>
                      <a:pt x="470914" y="1207941"/>
                    </a:cubicBezTo>
                    <a:lnTo>
                      <a:pt x="478479" y="1206433"/>
                    </a:lnTo>
                    <a:lnTo>
                      <a:pt x="478479" y="1206432"/>
                    </a:lnTo>
                    <a:cubicBezTo>
                      <a:pt x="476966" y="1206432"/>
                      <a:pt x="473940" y="1209448"/>
                      <a:pt x="470914" y="1207940"/>
                    </a:cubicBezTo>
                    <a:lnTo>
                      <a:pt x="469402" y="1204926"/>
                    </a:lnTo>
                    <a:close/>
                    <a:moveTo>
                      <a:pt x="463349" y="1204926"/>
                    </a:moveTo>
                    <a:lnTo>
                      <a:pt x="457298" y="1212463"/>
                    </a:lnTo>
                    <a:lnTo>
                      <a:pt x="457299" y="1212463"/>
                    </a:lnTo>
                    <a:lnTo>
                      <a:pt x="463349" y="1204926"/>
                    </a:lnTo>
                    <a:close/>
                    <a:moveTo>
                      <a:pt x="602506" y="1204769"/>
                    </a:moveTo>
                    <a:lnTo>
                      <a:pt x="591853" y="1210061"/>
                    </a:lnTo>
                    <a:lnTo>
                      <a:pt x="591849" y="1210064"/>
                    </a:lnTo>
                    <a:lnTo>
                      <a:pt x="602506" y="1204770"/>
                    </a:lnTo>
                    <a:close/>
                    <a:moveTo>
                      <a:pt x="269048" y="1203732"/>
                    </a:moveTo>
                    <a:lnTo>
                      <a:pt x="265611" y="1207917"/>
                    </a:lnTo>
                    <a:cubicBezTo>
                      <a:pt x="263702" y="1208678"/>
                      <a:pt x="261411" y="1209058"/>
                      <a:pt x="259883" y="1209819"/>
                    </a:cubicBezTo>
                    <a:lnTo>
                      <a:pt x="259884" y="1209820"/>
                    </a:lnTo>
                    <a:lnTo>
                      <a:pt x="265611" y="1207918"/>
                    </a:lnTo>
                    <a:cubicBezTo>
                      <a:pt x="267521" y="1207157"/>
                      <a:pt x="269048" y="1206015"/>
                      <a:pt x="269048" y="1203732"/>
                    </a:cubicBezTo>
                    <a:close/>
                    <a:moveTo>
                      <a:pt x="131420" y="1202197"/>
                    </a:moveTo>
                    <a:lnTo>
                      <a:pt x="131421" y="1202199"/>
                    </a:lnTo>
                    <a:lnTo>
                      <a:pt x="155294" y="1215693"/>
                    </a:lnTo>
                    <a:lnTo>
                      <a:pt x="155300" y="1215696"/>
                    </a:lnTo>
                    <a:lnTo>
                      <a:pt x="155307" y="1215699"/>
                    </a:lnTo>
                    <a:lnTo>
                      <a:pt x="155916" y="1215942"/>
                    </a:lnTo>
                    <a:lnTo>
                      <a:pt x="156352" y="1216290"/>
                    </a:lnTo>
                    <a:lnTo>
                      <a:pt x="156356" y="1216292"/>
                    </a:lnTo>
                    <a:lnTo>
                      <a:pt x="156360" y="1216295"/>
                    </a:lnTo>
                    <a:lnTo>
                      <a:pt x="177350" y="1228160"/>
                    </a:lnTo>
                    <a:cubicBezTo>
                      <a:pt x="185005" y="1234268"/>
                      <a:pt x="191129" y="1241904"/>
                      <a:pt x="194191" y="1249540"/>
                    </a:cubicBezTo>
                    <a:lnTo>
                      <a:pt x="194191" y="1249539"/>
                    </a:lnTo>
                    <a:cubicBezTo>
                      <a:pt x="191129" y="1241903"/>
                      <a:pt x="185005" y="1234267"/>
                      <a:pt x="177350" y="1228159"/>
                    </a:cubicBezTo>
                    <a:lnTo>
                      <a:pt x="156356" y="1216292"/>
                    </a:lnTo>
                    <a:lnTo>
                      <a:pt x="155916" y="1215941"/>
                    </a:lnTo>
                    <a:lnTo>
                      <a:pt x="155300" y="1215696"/>
                    </a:lnTo>
                    <a:close/>
                    <a:moveTo>
                      <a:pt x="395851" y="1201791"/>
                    </a:moveTo>
                    <a:cubicBezTo>
                      <a:pt x="392784" y="1200268"/>
                      <a:pt x="388184" y="1203314"/>
                      <a:pt x="385117" y="1204837"/>
                    </a:cubicBezTo>
                    <a:cubicBezTo>
                      <a:pt x="385117" y="1212452"/>
                      <a:pt x="383584" y="1220066"/>
                      <a:pt x="377451" y="1226158"/>
                    </a:cubicBezTo>
                    <a:lnTo>
                      <a:pt x="377451" y="1226159"/>
                    </a:lnTo>
                    <a:lnTo>
                      <a:pt x="385117" y="1204838"/>
                    </a:lnTo>
                    <a:lnTo>
                      <a:pt x="395851" y="1201792"/>
                    </a:lnTo>
                    <a:close/>
                    <a:moveTo>
                      <a:pt x="400404" y="1200688"/>
                    </a:moveTo>
                    <a:lnTo>
                      <a:pt x="399640" y="1212102"/>
                    </a:lnTo>
                    <a:cubicBezTo>
                      <a:pt x="398877" y="1215907"/>
                      <a:pt x="397349" y="1219712"/>
                      <a:pt x="394294" y="1223517"/>
                    </a:cubicBezTo>
                    <a:lnTo>
                      <a:pt x="394295" y="1223517"/>
                    </a:lnTo>
                    <a:lnTo>
                      <a:pt x="399640" y="1212103"/>
                    </a:lnTo>
                    <a:cubicBezTo>
                      <a:pt x="400404" y="1208298"/>
                      <a:pt x="400404" y="1204493"/>
                      <a:pt x="400404" y="1200688"/>
                    </a:cubicBezTo>
                    <a:close/>
                    <a:moveTo>
                      <a:pt x="317924" y="1200688"/>
                    </a:moveTo>
                    <a:cubicBezTo>
                      <a:pt x="314869" y="1206776"/>
                      <a:pt x="316397" y="1212864"/>
                      <a:pt x="320979" y="1218952"/>
                    </a:cubicBezTo>
                    <a:lnTo>
                      <a:pt x="339304" y="1235690"/>
                    </a:lnTo>
                    <a:lnTo>
                      <a:pt x="339308" y="1235693"/>
                    </a:lnTo>
                    <a:cubicBezTo>
                      <a:pt x="333198" y="1228083"/>
                      <a:pt x="325561" y="1225039"/>
                      <a:pt x="320979" y="1218951"/>
                    </a:cubicBezTo>
                    <a:lnTo>
                      <a:pt x="317924" y="1200688"/>
                    </a:lnTo>
                    <a:close/>
                    <a:moveTo>
                      <a:pt x="438589" y="1196122"/>
                    </a:moveTo>
                    <a:lnTo>
                      <a:pt x="438588" y="1196122"/>
                    </a:lnTo>
                    <a:lnTo>
                      <a:pt x="455390" y="1208298"/>
                    </a:lnTo>
                    <a:lnTo>
                      <a:pt x="455390" y="1208297"/>
                    </a:lnTo>
                    <a:close/>
                    <a:moveTo>
                      <a:pt x="250663" y="1195767"/>
                    </a:moveTo>
                    <a:cubicBezTo>
                      <a:pt x="247637" y="1200452"/>
                      <a:pt x="243098" y="1198890"/>
                      <a:pt x="238559" y="1198890"/>
                    </a:cubicBezTo>
                    <a:lnTo>
                      <a:pt x="238561" y="1198891"/>
                    </a:lnTo>
                    <a:lnTo>
                      <a:pt x="250663" y="1195768"/>
                    </a:lnTo>
                    <a:lnTo>
                      <a:pt x="264279" y="1203576"/>
                    </a:lnTo>
                    <a:lnTo>
                      <a:pt x="264280" y="1203575"/>
                    </a:lnTo>
                    <a:cubicBezTo>
                      <a:pt x="261254" y="1198890"/>
                      <a:pt x="255202" y="1197329"/>
                      <a:pt x="250663" y="1195767"/>
                    </a:cubicBezTo>
                    <a:close/>
                    <a:moveTo>
                      <a:pt x="502839" y="1194481"/>
                    </a:moveTo>
                    <a:cubicBezTo>
                      <a:pt x="498257" y="1195928"/>
                      <a:pt x="492148" y="1194481"/>
                      <a:pt x="490621" y="1198821"/>
                    </a:cubicBezTo>
                    <a:lnTo>
                      <a:pt x="490622" y="1198822"/>
                    </a:lnTo>
                    <a:lnTo>
                      <a:pt x="502834" y="1194484"/>
                    </a:lnTo>
                    <a:close/>
                    <a:moveTo>
                      <a:pt x="483018" y="1194370"/>
                    </a:moveTo>
                    <a:cubicBezTo>
                      <a:pt x="478479" y="1198893"/>
                      <a:pt x="475453" y="1200401"/>
                      <a:pt x="470914" y="1201909"/>
                    </a:cubicBezTo>
                    <a:cubicBezTo>
                      <a:pt x="466375" y="1200401"/>
                      <a:pt x="458811" y="1203417"/>
                      <a:pt x="455785" y="1198893"/>
                    </a:cubicBezTo>
                    <a:lnTo>
                      <a:pt x="455785" y="1198894"/>
                    </a:lnTo>
                    <a:cubicBezTo>
                      <a:pt x="458811" y="1203418"/>
                      <a:pt x="466375" y="1200402"/>
                      <a:pt x="470914" y="1201910"/>
                    </a:cubicBezTo>
                    <a:cubicBezTo>
                      <a:pt x="475453" y="1200402"/>
                      <a:pt x="478479" y="1198894"/>
                      <a:pt x="483018" y="1194371"/>
                    </a:cubicBezTo>
                    <a:lnTo>
                      <a:pt x="484531" y="1195879"/>
                    </a:lnTo>
                    <a:lnTo>
                      <a:pt x="484531" y="1195878"/>
                    </a:lnTo>
                    <a:cubicBezTo>
                      <a:pt x="484531" y="1195878"/>
                      <a:pt x="484531" y="1195878"/>
                      <a:pt x="483018" y="1194370"/>
                    </a:cubicBezTo>
                    <a:close/>
                    <a:moveTo>
                      <a:pt x="153038" y="1193194"/>
                    </a:moveTo>
                    <a:lnTo>
                      <a:pt x="153038" y="1193195"/>
                    </a:lnTo>
                    <a:cubicBezTo>
                      <a:pt x="159211" y="1194715"/>
                      <a:pt x="163840" y="1209914"/>
                      <a:pt x="170013" y="1199275"/>
                    </a:cubicBezTo>
                    <a:cubicBezTo>
                      <a:pt x="171556" y="1197755"/>
                      <a:pt x="168470" y="1194715"/>
                      <a:pt x="171556" y="1194715"/>
                    </a:cubicBezTo>
                    <a:lnTo>
                      <a:pt x="174064" y="1200225"/>
                    </a:lnTo>
                    <a:lnTo>
                      <a:pt x="174064" y="1200224"/>
                    </a:lnTo>
                    <a:cubicBezTo>
                      <a:pt x="173486" y="1198134"/>
                      <a:pt x="172328" y="1196234"/>
                      <a:pt x="171556" y="1194714"/>
                    </a:cubicBezTo>
                    <a:cubicBezTo>
                      <a:pt x="168470" y="1194714"/>
                      <a:pt x="171556" y="1197754"/>
                      <a:pt x="170013" y="1199274"/>
                    </a:cubicBezTo>
                    <a:cubicBezTo>
                      <a:pt x="163840" y="1209913"/>
                      <a:pt x="159211" y="1194714"/>
                      <a:pt x="153038" y="1193194"/>
                    </a:cubicBezTo>
                    <a:close/>
                    <a:moveTo>
                      <a:pt x="470915" y="1192862"/>
                    </a:moveTo>
                    <a:lnTo>
                      <a:pt x="470914" y="1192863"/>
                    </a:lnTo>
                    <a:lnTo>
                      <a:pt x="476964" y="1194371"/>
                    </a:lnTo>
                    <a:lnTo>
                      <a:pt x="476966" y="1194370"/>
                    </a:lnTo>
                    <a:close/>
                    <a:moveTo>
                      <a:pt x="555515" y="1190038"/>
                    </a:moveTo>
                    <a:lnTo>
                      <a:pt x="553569" y="1200268"/>
                    </a:lnTo>
                    <a:lnTo>
                      <a:pt x="553569" y="1200268"/>
                    </a:lnTo>
                    <a:lnTo>
                      <a:pt x="555515" y="1190038"/>
                    </a:lnTo>
                    <a:close/>
                    <a:moveTo>
                      <a:pt x="172927" y="1187218"/>
                    </a:moveTo>
                    <a:lnTo>
                      <a:pt x="172370" y="1187283"/>
                    </a:lnTo>
                    <a:cubicBezTo>
                      <a:pt x="170077" y="1188020"/>
                      <a:pt x="168070" y="1189256"/>
                      <a:pt x="166541" y="1191159"/>
                    </a:cubicBezTo>
                    <a:lnTo>
                      <a:pt x="166562" y="1191146"/>
                    </a:lnTo>
                    <a:lnTo>
                      <a:pt x="172370" y="1187284"/>
                    </a:lnTo>
                    <a:lnTo>
                      <a:pt x="172925" y="1187219"/>
                    </a:lnTo>
                    <a:close/>
                    <a:moveTo>
                      <a:pt x="241774" y="1186604"/>
                    </a:moveTo>
                    <a:cubicBezTo>
                      <a:pt x="240568" y="1186979"/>
                      <a:pt x="239363" y="1187729"/>
                      <a:pt x="238559" y="1188479"/>
                    </a:cubicBezTo>
                    <a:lnTo>
                      <a:pt x="238560" y="1188480"/>
                    </a:lnTo>
                    <a:lnTo>
                      <a:pt x="241774" y="1186605"/>
                    </a:lnTo>
                    <a:lnTo>
                      <a:pt x="244988" y="1186980"/>
                    </a:lnTo>
                    <a:lnTo>
                      <a:pt x="244989" y="1186979"/>
                    </a:lnTo>
                    <a:cubicBezTo>
                      <a:pt x="244186" y="1186229"/>
                      <a:pt x="242980" y="1186229"/>
                      <a:pt x="241774" y="1186604"/>
                    </a:cubicBezTo>
                    <a:close/>
                    <a:moveTo>
                      <a:pt x="625011" y="1185479"/>
                    </a:moveTo>
                    <a:cubicBezTo>
                      <a:pt x="618922" y="1188510"/>
                      <a:pt x="614356" y="1191541"/>
                      <a:pt x="608267" y="1193057"/>
                    </a:cubicBezTo>
                    <a:cubicBezTo>
                      <a:pt x="593045" y="1197604"/>
                      <a:pt x="579344" y="1186994"/>
                      <a:pt x="562600" y="1191541"/>
                    </a:cubicBezTo>
                    <a:cubicBezTo>
                      <a:pt x="562600" y="1191541"/>
                      <a:pt x="562600" y="1191541"/>
                      <a:pt x="561077" y="1193057"/>
                    </a:cubicBezTo>
                    <a:lnTo>
                      <a:pt x="561077" y="1193058"/>
                    </a:lnTo>
                    <a:lnTo>
                      <a:pt x="562600" y="1191542"/>
                    </a:lnTo>
                    <a:cubicBezTo>
                      <a:pt x="579344" y="1186995"/>
                      <a:pt x="593045" y="1197605"/>
                      <a:pt x="608267" y="1193058"/>
                    </a:cubicBezTo>
                    <a:lnTo>
                      <a:pt x="625008" y="1185482"/>
                    </a:lnTo>
                    <a:close/>
                    <a:moveTo>
                      <a:pt x="471442" y="1184132"/>
                    </a:moveTo>
                    <a:lnTo>
                      <a:pt x="466375" y="1188339"/>
                    </a:lnTo>
                    <a:cubicBezTo>
                      <a:pt x="458811" y="1191355"/>
                      <a:pt x="449733" y="1191355"/>
                      <a:pt x="443681" y="1197386"/>
                    </a:cubicBezTo>
                    <a:lnTo>
                      <a:pt x="443682" y="1197387"/>
                    </a:lnTo>
                    <a:lnTo>
                      <a:pt x="466375" y="1188340"/>
                    </a:lnTo>
                    <a:lnTo>
                      <a:pt x="471442" y="1184133"/>
                    </a:lnTo>
                    <a:lnTo>
                      <a:pt x="478478" y="1188340"/>
                    </a:lnTo>
                    <a:lnTo>
                      <a:pt x="478479" y="1188339"/>
                    </a:lnTo>
                    <a:close/>
                    <a:moveTo>
                      <a:pt x="354462" y="1183550"/>
                    </a:moveTo>
                    <a:cubicBezTo>
                      <a:pt x="348354" y="1185083"/>
                      <a:pt x="343772" y="1189683"/>
                      <a:pt x="339191" y="1195817"/>
                    </a:cubicBezTo>
                    <a:cubicBezTo>
                      <a:pt x="336900" y="1199650"/>
                      <a:pt x="335373" y="1203867"/>
                      <a:pt x="334991" y="1208275"/>
                    </a:cubicBezTo>
                    <a:lnTo>
                      <a:pt x="334991" y="1208276"/>
                    </a:lnTo>
                    <a:lnTo>
                      <a:pt x="339191" y="1195818"/>
                    </a:lnTo>
                    <a:cubicBezTo>
                      <a:pt x="343772" y="1189684"/>
                      <a:pt x="348354" y="1185084"/>
                      <a:pt x="354462" y="1183551"/>
                    </a:cubicBezTo>
                    <a:cubicBezTo>
                      <a:pt x="359807" y="1185084"/>
                      <a:pt x="365916" y="1187767"/>
                      <a:pt x="370879" y="1191601"/>
                    </a:cubicBezTo>
                    <a:lnTo>
                      <a:pt x="380424" y="1206551"/>
                    </a:lnTo>
                    <a:lnTo>
                      <a:pt x="380424" y="1206550"/>
                    </a:lnTo>
                    <a:cubicBezTo>
                      <a:pt x="378897" y="1194283"/>
                      <a:pt x="365152" y="1186616"/>
                      <a:pt x="354462" y="1183550"/>
                    </a:cubicBezTo>
                    <a:close/>
                    <a:moveTo>
                      <a:pt x="637229" y="1180978"/>
                    </a:moveTo>
                    <a:cubicBezTo>
                      <a:pt x="631228" y="1185479"/>
                      <a:pt x="625226" y="1189980"/>
                      <a:pt x="619225" y="1194481"/>
                    </a:cubicBezTo>
                    <a:lnTo>
                      <a:pt x="619227" y="1194481"/>
                    </a:lnTo>
                    <a:lnTo>
                      <a:pt x="637227" y="1180981"/>
                    </a:lnTo>
                    <a:close/>
                    <a:moveTo>
                      <a:pt x="642146" y="1180739"/>
                    </a:moveTo>
                    <a:cubicBezTo>
                      <a:pt x="637573" y="1191392"/>
                      <a:pt x="625378" y="1197480"/>
                      <a:pt x="614707" y="1202046"/>
                    </a:cubicBezTo>
                    <a:cubicBezTo>
                      <a:pt x="611658" y="1203568"/>
                      <a:pt x="608609" y="1205089"/>
                      <a:pt x="607085" y="1208133"/>
                    </a:cubicBezTo>
                    <a:cubicBezTo>
                      <a:pt x="607085" y="1208133"/>
                      <a:pt x="607085" y="1211177"/>
                      <a:pt x="604036" y="1209655"/>
                    </a:cubicBezTo>
                    <a:cubicBezTo>
                      <a:pt x="600987" y="1211177"/>
                      <a:pt x="599463" y="1214221"/>
                      <a:pt x="599463" y="1217265"/>
                    </a:cubicBezTo>
                    <a:lnTo>
                      <a:pt x="599463" y="1217266"/>
                    </a:lnTo>
                    <a:lnTo>
                      <a:pt x="604036" y="1209656"/>
                    </a:lnTo>
                    <a:cubicBezTo>
                      <a:pt x="607085" y="1211178"/>
                      <a:pt x="607085" y="1208134"/>
                      <a:pt x="607085" y="1208134"/>
                    </a:cubicBezTo>
                    <a:cubicBezTo>
                      <a:pt x="608609" y="1205090"/>
                      <a:pt x="611658" y="1203569"/>
                      <a:pt x="614707" y="1202047"/>
                    </a:cubicBezTo>
                    <a:cubicBezTo>
                      <a:pt x="625378" y="1197481"/>
                      <a:pt x="637573" y="1191393"/>
                      <a:pt x="642146" y="1180740"/>
                    </a:cubicBezTo>
                    <a:close/>
                    <a:moveTo>
                      <a:pt x="542672" y="1179427"/>
                    </a:moveTo>
                    <a:cubicBezTo>
                      <a:pt x="538780" y="1179427"/>
                      <a:pt x="534888" y="1179806"/>
                      <a:pt x="531774" y="1180564"/>
                    </a:cubicBezTo>
                    <a:lnTo>
                      <a:pt x="531780" y="1180565"/>
                    </a:lnTo>
                    <a:lnTo>
                      <a:pt x="542672" y="1179428"/>
                    </a:lnTo>
                    <a:cubicBezTo>
                      <a:pt x="546564" y="1179428"/>
                      <a:pt x="550456" y="1179807"/>
                      <a:pt x="553569" y="1180565"/>
                    </a:cubicBezTo>
                    <a:lnTo>
                      <a:pt x="558240" y="1185112"/>
                    </a:lnTo>
                    <a:lnTo>
                      <a:pt x="558240" y="1185111"/>
                    </a:lnTo>
                    <a:lnTo>
                      <a:pt x="553569" y="1180564"/>
                    </a:lnTo>
                    <a:cubicBezTo>
                      <a:pt x="550456" y="1179806"/>
                      <a:pt x="546564" y="1179427"/>
                      <a:pt x="542672" y="1179427"/>
                    </a:cubicBezTo>
                    <a:close/>
                    <a:moveTo>
                      <a:pt x="220172" y="1177858"/>
                    </a:moveTo>
                    <a:lnTo>
                      <a:pt x="220171" y="1177858"/>
                    </a:lnTo>
                    <a:cubicBezTo>
                      <a:pt x="218644" y="1182424"/>
                      <a:pt x="221698" y="1183946"/>
                      <a:pt x="224753" y="1185468"/>
                    </a:cubicBezTo>
                    <a:lnTo>
                      <a:pt x="229335" y="1193077"/>
                    </a:lnTo>
                    <a:lnTo>
                      <a:pt x="229335" y="1193077"/>
                    </a:lnTo>
                    <a:cubicBezTo>
                      <a:pt x="230863" y="1188511"/>
                      <a:pt x="227808" y="1186989"/>
                      <a:pt x="224753" y="1185467"/>
                    </a:cubicBezTo>
                    <a:close/>
                    <a:moveTo>
                      <a:pt x="230120" y="1174938"/>
                    </a:moveTo>
                    <a:cubicBezTo>
                      <a:pt x="228177" y="1174938"/>
                      <a:pt x="226234" y="1175328"/>
                      <a:pt x="224680" y="1176109"/>
                    </a:cubicBezTo>
                    <a:lnTo>
                      <a:pt x="224680" y="1176110"/>
                    </a:lnTo>
                    <a:cubicBezTo>
                      <a:pt x="226234" y="1175329"/>
                      <a:pt x="228177" y="1174939"/>
                      <a:pt x="230120" y="1174939"/>
                    </a:cubicBezTo>
                    <a:cubicBezTo>
                      <a:pt x="232062" y="1174939"/>
                      <a:pt x="234004" y="1175329"/>
                      <a:pt x="235558" y="1176110"/>
                    </a:cubicBezTo>
                    <a:lnTo>
                      <a:pt x="241773" y="1182357"/>
                    </a:lnTo>
                    <a:lnTo>
                      <a:pt x="241774" y="1182356"/>
                    </a:lnTo>
                    <a:cubicBezTo>
                      <a:pt x="240220" y="1180794"/>
                      <a:pt x="237112" y="1179232"/>
                      <a:pt x="235558" y="1176109"/>
                    </a:cubicBezTo>
                    <a:cubicBezTo>
                      <a:pt x="234004" y="1175328"/>
                      <a:pt x="232062" y="1174938"/>
                      <a:pt x="230120" y="1174938"/>
                    </a:cubicBezTo>
                    <a:close/>
                    <a:moveTo>
                      <a:pt x="498157" y="1174814"/>
                    </a:moveTo>
                    <a:lnTo>
                      <a:pt x="496629" y="1182423"/>
                    </a:lnTo>
                    <a:cubicBezTo>
                      <a:pt x="495102" y="1185467"/>
                      <a:pt x="490520" y="1183945"/>
                      <a:pt x="488992" y="1186989"/>
                    </a:cubicBezTo>
                    <a:lnTo>
                      <a:pt x="488995" y="1186988"/>
                    </a:lnTo>
                    <a:lnTo>
                      <a:pt x="496629" y="1182424"/>
                    </a:lnTo>
                    <a:cubicBezTo>
                      <a:pt x="498157" y="1180902"/>
                      <a:pt x="499684" y="1177858"/>
                      <a:pt x="498157" y="1174814"/>
                    </a:cubicBezTo>
                    <a:close/>
                    <a:moveTo>
                      <a:pt x="654341" y="1174651"/>
                    </a:moveTo>
                    <a:cubicBezTo>
                      <a:pt x="649768" y="1174651"/>
                      <a:pt x="646719" y="1176173"/>
                      <a:pt x="642146" y="1177695"/>
                    </a:cubicBezTo>
                    <a:lnTo>
                      <a:pt x="642146" y="1177696"/>
                    </a:lnTo>
                    <a:cubicBezTo>
                      <a:pt x="646719" y="1176174"/>
                      <a:pt x="649768" y="1174652"/>
                      <a:pt x="654341" y="1174652"/>
                    </a:cubicBezTo>
                    <a:close/>
                    <a:moveTo>
                      <a:pt x="393670" y="1173172"/>
                    </a:moveTo>
                    <a:lnTo>
                      <a:pt x="405968" y="1178800"/>
                    </a:lnTo>
                    <a:lnTo>
                      <a:pt x="393670" y="1173172"/>
                    </a:lnTo>
                    <a:close/>
                    <a:moveTo>
                      <a:pt x="636047" y="1171608"/>
                    </a:moveTo>
                    <a:lnTo>
                      <a:pt x="628426" y="1182261"/>
                    </a:lnTo>
                    <a:lnTo>
                      <a:pt x="628428" y="1182260"/>
                    </a:lnTo>
                    <a:lnTo>
                      <a:pt x="636048" y="1171608"/>
                    </a:lnTo>
                    <a:close/>
                    <a:moveTo>
                      <a:pt x="634524" y="1162477"/>
                    </a:moveTo>
                    <a:lnTo>
                      <a:pt x="628617" y="1172178"/>
                    </a:lnTo>
                    <a:cubicBezTo>
                      <a:pt x="625759" y="1175032"/>
                      <a:pt x="622329" y="1177695"/>
                      <a:pt x="619280" y="1180739"/>
                    </a:cubicBezTo>
                    <a:cubicBezTo>
                      <a:pt x="602512" y="1192914"/>
                      <a:pt x="581170" y="1179217"/>
                      <a:pt x="562878" y="1182261"/>
                    </a:cubicBezTo>
                    <a:lnTo>
                      <a:pt x="562878" y="1182262"/>
                    </a:lnTo>
                    <a:cubicBezTo>
                      <a:pt x="581170" y="1179218"/>
                      <a:pt x="602512" y="1192915"/>
                      <a:pt x="619280" y="1180740"/>
                    </a:cubicBezTo>
                    <a:cubicBezTo>
                      <a:pt x="625378" y="1174652"/>
                      <a:pt x="633000" y="1170086"/>
                      <a:pt x="634524" y="1162477"/>
                    </a:cubicBezTo>
                    <a:close/>
                    <a:moveTo>
                      <a:pt x="640622" y="1158862"/>
                    </a:moveTo>
                    <a:lnTo>
                      <a:pt x="640622" y="1158863"/>
                    </a:lnTo>
                    <a:cubicBezTo>
                      <a:pt x="639479" y="1161336"/>
                      <a:pt x="639098" y="1163238"/>
                      <a:pt x="643671" y="1163999"/>
                    </a:cubicBezTo>
                    <a:cubicBezTo>
                      <a:pt x="643671" y="1163999"/>
                      <a:pt x="645195" y="1163999"/>
                      <a:pt x="645195" y="1163999"/>
                    </a:cubicBezTo>
                    <a:lnTo>
                      <a:pt x="645195" y="1163998"/>
                    </a:lnTo>
                    <a:lnTo>
                      <a:pt x="643671" y="1163998"/>
                    </a:lnTo>
                    <a:close/>
                    <a:moveTo>
                      <a:pt x="586746" y="1150461"/>
                    </a:moveTo>
                    <a:lnTo>
                      <a:pt x="586746" y="1150462"/>
                    </a:lnTo>
                    <a:cubicBezTo>
                      <a:pt x="589800" y="1156550"/>
                      <a:pt x="594382" y="1162638"/>
                      <a:pt x="600492" y="1164160"/>
                    </a:cubicBezTo>
                    <a:cubicBezTo>
                      <a:pt x="609657" y="1165682"/>
                      <a:pt x="618821" y="1162638"/>
                      <a:pt x="624931" y="1159594"/>
                    </a:cubicBezTo>
                    <a:lnTo>
                      <a:pt x="629512" y="1164160"/>
                    </a:lnTo>
                    <a:lnTo>
                      <a:pt x="629513" y="1164159"/>
                    </a:lnTo>
                    <a:cubicBezTo>
                      <a:pt x="626458" y="1162637"/>
                      <a:pt x="626458" y="1161115"/>
                      <a:pt x="624931" y="1159593"/>
                    </a:cubicBezTo>
                    <a:cubicBezTo>
                      <a:pt x="618821" y="1162637"/>
                      <a:pt x="609657" y="1165681"/>
                      <a:pt x="600492" y="1164159"/>
                    </a:cubicBezTo>
                    <a:close/>
                    <a:moveTo>
                      <a:pt x="562307" y="1150461"/>
                    </a:moveTo>
                    <a:lnTo>
                      <a:pt x="553143" y="1159593"/>
                    </a:lnTo>
                    <a:cubicBezTo>
                      <a:pt x="548561" y="1162637"/>
                      <a:pt x="540924" y="1161115"/>
                      <a:pt x="539396" y="1165681"/>
                    </a:cubicBezTo>
                    <a:cubicBezTo>
                      <a:pt x="531759" y="1168725"/>
                      <a:pt x="521068" y="1168725"/>
                      <a:pt x="516486" y="1162637"/>
                    </a:cubicBezTo>
                    <a:lnTo>
                      <a:pt x="514195" y="1151984"/>
                    </a:lnTo>
                    <a:lnTo>
                      <a:pt x="514195" y="1151984"/>
                    </a:lnTo>
                    <a:cubicBezTo>
                      <a:pt x="513813" y="1155789"/>
                      <a:pt x="514195" y="1159594"/>
                      <a:pt x="516486" y="1162638"/>
                    </a:cubicBezTo>
                    <a:cubicBezTo>
                      <a:pt x="521068" y="1168726"/>
                      <a:pt x="531759" y="1168726"/>
                      <a:pt x="539396" y="1165682"/>
                    </a:cubicBezTo>
                    <a:cubicBezTo>
                      <a:pt x="540924" y="1161116"/>
                      <a:pt x="548561" y="1162638"/>
                      <a:pt x="553143" y="1159594"/>
                    </a:cubicBezTo>
                    <a:cubicBezTo>
                      <a:pt x="556198" y="1158072"/>
                      <a:pt x="560780" y="1155028"/>
                      <a:pt x="562307" y="1150462"/>
                    </a:cubicBezTo>
                    <a:close/>
                    <a:moveTo>
                      <a:pt x="250126" y="1150449"/>
                    </a:moveTo>
                    <a:lnTo>
                      <a:pt x="273702" y="1162534"/>
                    </a:lnTo>
                    <a:cubicBezTo>
                      <a:pt x="289006" y="1165580"/>
                      <a:pt x="304311" y="1168626"/>
                      <a:pt x="321147" y="1165580"/>
                    </a:cubicBezTo>
                    <a:cubicBezTo>
                      <a:pt x="324208" y="1164057"/>
                      <a:pt x="327268" y="1162534"/>
                      <a:pt x="328799" y="1159489"/>
                    </a:cubicBezTo>
                    <a:cubicBezTo>
                      <a:pt x="328799" y="1156443"/>
                      <a:pt x="328799" y="1154920"/>
                      <a:pt x="331860" y="1154920"/>
                    </a:cubicBezTo>
                    <a:cubicBezTo>
                      <a:pt x="334921" y="1154920"/>
                      <a:pt x="337982" y="1156443"/>
                      <a:pt x="337982" y="1159489"/>
                    </a:cubicBezTo>
                    <a:lnTo>
                      <a:pt x="337982" y="1159488"/>
                    </a:lnTo>
                    <a:cubicBezTo>
                      <a:pt x="337982" y="1156442"/>
                      <a:pt x="334921" y="1154919"/>
                      <a:pt x="331860" y="1154919"/>
                    </a:cubicBezTo>
                    <a:cubicBezTo>
                      <a:pt x="328799" y="1154919"/>
                      <a:pt x="328799" y="1156442"/>
                      <a:pt x="328799" y="1159488"/>
                    </a:cubicBezTo>
                    <a:cubicBezTo>
                      <a:pt x="327268" y="1162533"/>
                      <a:pt x="324208" y="1164056"/>
                      <a:pt x="321147" y="1165579"/>
                    </a:cubicBezTo>
                    <a:cubicBezTo>
                      <a:pt x="304311" y="1168625"/>
                      <a:pt x="289006" y="1165579"/>
                      <a:pt x="273702" y="1162533"/>
                    </a:cubicBezTo>
                    <a:lnTo>
                      <a:pt x="250130" y="1150451"/>
                    </a:lnTo>
                    <a:close/>
                    <a:moveTo>
                      <a:pt x="642146" y="1150300"/>
                    </a:moveTo>
                    <a:cubicBezTo>
                      <a:pt x="637573" y="1150300"/>
                      <a:pt x="634524" y="1154866"/>
                      <a:pt x="631475" y="1157910"/>
                    </a:cubicBezTo>
                    <a:lnTo>
                      <a:pt x="631476" y="1157911"/>
                    </a:lnTo>
                    <a:lnTo>
                      <a:pt x="642146" y="1150301"/>
                    </a:lnTo>
                    <a:close/>
                    <a:moveTo>
                      <a:pt x="145902" y="1149320"/>
                    </a:moveTo>
                    <a:lnTo>
                      <a:pt x="140747" y="1159593"/>
                    </a:lnTo>
                    <a:cubicBezTo>
                      <a:pt x="133110" y="1167203"/>
                      <a:pt x="122418" y="1165681"/>
                      <a:pt x="114781" y="1164159"/>
                    </a:cubicBezTo>
                    <a:cubicBezTo>
                      <a:pt x="107144" y="1164159"/>
                      <a:pt x="101034" y="1158071"/>
                      <a:pt x="96452" y="1155027"/>
                    </a:cubicBezTo>
                    <a:lnTo>
                      <a:pt x="96454" y="1155029"/>
                    </a:lnTo>
                    <a:lnTo>
                      <a:pt x="114781" y="1164160"/>
                    </a:lnTo>
                    <a:cubicBezTo>
                      <a:pt x="122418" y="1165682"/>
                      <a:pt x="133110" y="1167204"/>
                      <a:pt x="140747" y="1159594"/>
                    </a:cubicBezTo>
                    <a:cubicBezTo>
                      <a:pt x="143802" y="1156550"/>
                      <a:pt x="145329" y="1153126"/>
                      <a:pt x="145902" y="1149321"/>
                    </a:cubicBezTo>
                    <a:close/>
                    <a:moveTo>
                      <a:pt x="203370" y="1147417"/>
                    </a:moveTo>
                    <a:lnTo>
                      <a:pt x="203371" y="1147419"/>
                    </a:lnTo>
                    <a:lnTo>
                      <a:pt x="244610" y="1174814"/>
                    </a:lnTo>
                    <a:lnTo>
                      <a:pt x="258158" y="1177707"/>
                    </a:lnTo>
                    <a:lnTo>
                      <a:pt x="258155" y="1177706"/>
                    </a:lnTo>
                    <a:lnTo>
                      <a:pt x="244610" y="1174813"/>
                    </a:lnTo>
                    <a:cubicBezTo>
                      <a:pt x="229335" y="1168725"/>
                      <a:pt x="217116" y="1159593"/>
                      <a:pt x="203370" y="1147417"/>
                    </a:cubicBezTo>
                    <a:close/>
                    <a:moveTo>
                      <a:pt x="87450" y="1147343"/>
                    </a:moveTo>
                    <a:lnTo>
                      <a:pt x="87451" y="1147345"/>
                    </a:lnTo>
                    <a:lnTo>
                      <a:pt x="93525" y="1151870"/>
                    </a:lnTo>
                    <a:cubicBezTo>
                      <a:pt x="90487" y="1157904"/>
                      <a:pt x="98080" y="1162430"/>
                      <a:pt x="101118" y="1166956"/>
                    </a:cubicBezTo>
                    <a:cubicBezTo>
                      <a:pt x="111748" y="1174499"/>
                      <a:pt x="126934" y="1176008"/>
                      <a:pt x="140602" y="1174499"/>
                    </a:cubicBezTo>
                    <a:lnTo>
                      <a:pt x="158825" y="1180533"/>
                    </a:lnTo>
                    <a:lnTo>
                      <a:pt x="158825" y="1180532"/>
                    </a:lnTo>
                    <a:cubicBezTo>
                      <a:pt x="152751" y="1177515"/>
                      <a:pt x="148195" y="1176007"/>
                      <a:pt x="140602" y="1174498"/>
                    </a:cubicBezTo>
                    <a:cubicBezTo>
                      <a:pt x="126934" y="1176007"/>
                      <a:pt x="111748" y="1174498"/>
                      <a:pt x="101118" y="1166955"/>
                    </a:cubicBezTo>
                    <a:cubicBezTo>
                      <a:pt x="98080" y="1162429"/>
                      <a:pt x="90487" y="1157903"/>
                      <a:pt x="93525" y="1151869"/>
                    </a:cubicBezTo>
                    <a:cubicBezTo>
                      <a:pt x="92006" y="1150360"/>
                      <a:pt x="88969" y="1144325"/>
                      <a:pt x="87450" y="1147343"/>
                    </a:cubicBezTo>
                    <a:close/>
                    <a:moveTo>
                      <a:pt x="163658" y="1144374"/>
                    </a:moveTo>
                    <a:cubicBezTo>
                      <a:pt x="165185" y="1151984"/>
                      <a:pt x="165185" y="1151984"/>
                      <a:pt x="165185" y="1151984"/>
                    </a:cubicBezTo>
                    <a:cubicBezTo>
                      <a:pt x="168240" y="1158072"/>
                      <a:pt x="174349" y="1158072"/>
                      <a:pt x="178932" y="1162638"/>
                    </a:cubicBezTo>
                    <a:cubicBezTo>
                      <a:pt x="183514" y="1168726"/>
                      <a:pt x="191150" y="1170248"/>
                      <a:pt x="197260" y="1170248"/>
                    </a:cubicBezTo>
                    <a:cubicBezTo>
                      <a:pt x="201842" y="1170248"/>
                      <a:pt x="206425" y="1167204"/>
                      <a:pt x="207952" y="1162638"/>
                    </a:cubicBezTo>
                    <a:lnTo>
                      <a:pt x="207952" y="1162637"/>
                    </a:lnTo>
                    <a:lnTo>
                      <a:pt x="197260" y="1170247"/>
                    </a:lnTo>
                    <a:cubicBezTo>
                      <a:pt x="191150" y="1170247"/>
                      <a:pt x="183514" y="1168725"/>
                      <a:pt x="178932" y="1162637"/>
                    </a:cubicBezTo>
                    <a:cubicBezTo>
                      <a:pt x="174349" y="1158071"/>
                      <a:pt x="168240" y="1158071"/>
                      <a:pt x="165185" y="1151983"/>
                    </a:cubicBezTo>
                    <a:lnTo>
                      <a:pt x="163658" y="1144374"/>
                    </a:lnTo>
                    <a:close/>
                    <a:moveTo>
                      <a:pt x="516486" y="1141329"/>
                    </a:moveTo>
                    <a:cubicBezTo>
                      <a:pt x="508848" y="1148939"/>
                      <a:pt x="499684" y="1155027"/>
                      <a:pt x="490520" y="1161115"/>
                    </a:cubicBezTo>
                    <a:cubicBezTo>
                      <a:pt x="464554" y="1174813"/>
                      <a:pt x="440116" y="1191555"/>
                      <a:pt x="408041" y="1186989"/>
                    </a:cubicBezTo>
                    <a:cubicBezTo>
                      <a:pt x="391239" y="1188511"/>
                      <a:pt x="375965" y="1182423"/>
                      <a:pt x="362219" y="1174813"/>
                    </a:cubicBezTo>
                    <a:cubicBezTo>
                      <a:pt x="360691" y="1173291"/>
                      <a:pt x="359164" y="1170247"/>
                      <a:pt x="357636" y="1168725"/>
                    </a:cubicBezTo>
                    <a:cubicBezTo>
                      <a:pt x="345417" y="1183945"/>
                      <a:pt x="327089" y="1186989"/>
                      <a:pt x="308760" y="1188511"/>
                    </a:cubicBezTo>
                    <a:lnTo>
                      <a:pt x="259132" y="1177914"/>
                    </a:lnTo>
                    <a:lnTo>
                      <a:pt x="259123" y="1177913"/>
                    </a:lnTo>
                    <a:lnTo>
                      <a:pt x="308760" y="1188512"/>
                    </a:lnTo>
                    <a:cubicBezTo>
                      <a:pt x="327089" y="1186990"/>
                      <a:pt x="345417" y="1183946"/>
                      <a:pt x="357636" y="1168726"/>
                    </a:cubicBezTo>
                    <a:cubicBezTo>
                      <a:pt x="359164" y="1170248"/>
                      <a:pt x="360691" y="1173292"/>
                      <a:pt x="362219" y="1174814"/>
                    </a:cubicBezTo>
                    <a:cubicBezTo>
                      <a:pt x="375965" y="1182424"/>
                      <a:pt x="391239" y="1188512"/>
                      <a:pt x="408041" y="1186990"/>
                    </a:cubicBezTo>
                    <a:cubicBezTo>
                      <a:pt x="440116" y="1191556"/>
                      <a:pt x="464554" y="1174814"/>
                      <a:pt x="490520" y="1161116"/>
                    </a:cubicBezTo>
                    <a:lnTo>
                      <a:pt x="516486" y="1141330"/>
                    </a:lnTo>
                    <a:close/>
                    <a:moveTo>
                      <a:pt x="334831" y="1139610"/>
                    </a:moveTo>
                    <a:cubicBezTo>
                      <a:pt x="331774" y="1139610"/>
                      <a:pt x="327188" y="1141139"/>
                      <a:pt x="325660" y="1145726"/>
                    </a:cubicBezTo>
                    <a:lnTo>
                      <a:pt x="325660" y="1145727"/>
                    </a:lnTo>
                    <a:cubicBezTo>
                      <a:pt x="327188" y="1141140"/>
                      <a:pt x="331774" y="1139611"/>
                      <a:pt x="334831" y="1139611"/>
                    </a:cubicBezTo>
                    <a:cubicBezTo>
                      <a:pt x="344002" y="1139611"/>
                      <a:pt x="351645" y="1142669"/>
                      <a:pt x="354703" y="1151843"/>
                    </a:cubicBezTo>
                    <a:lnTo>
                      <a:pt x="354703" y="1151842"/>
                    </a:lnTo>
                    <a:cubicBezTo>
                      <a:pt x="351645" y="1142668"/>
                      <a:pt x="344002" y="1139610"/>
                      <a:pt x="334831" y="1139610"/>
                    </a:cubicBezTo>
                    <a:close/>
                    <a:moveTo>
                      <a:pt x="394239" y="1139425"/>
                    </a:moveTo>
                    <a:lnTo>
                      <a:pt x="392902" y="1147609"/>
                    </a:lnTo>
                    <a:cubicBezTo>
                      <a:pt x="391564" y="1150083"/>
                      <a:pt x="389654" y="1152367"/>
                      <a:pt x="388125" y="1154651"/>
                    </a:cubicBezTo>
                    <a:lnTo>
                      <a:pt x="388125" y="1154652"/>
                    </a:lnTo>
                    <a:lnTo>
                      <a:pt x="392902" y="1147610"/>
                    </a:lnTo>
                    <a:cubicBezTo>
                      <a:pt x="394239" y="1145136"/>
                      <a:pt x="395004" y="1142471"/>
                      <a:pt x="394239" y="1139425"/>
                    </a:cubicBezTo>
                    <a:close/>
                    <a:moveTo>
                      <a:pt x="317811" y="1136380"/>
                    </a:moveTo>
                    <a:cubicBezTo>
                      <a:pt x="316283" y="1140948"/>
                      <a:pt x="320868" y="1145516"/>
                      <a:pt x="319340" y="1150084"/>
                    </a:cubicBezTo>
                    <a:lnTo>
                      <a:pt x="323926" y="1157697"/>
                    </a:lnTo>
                    <a:lnTo>
                      <a:pt x="323926" y="1157696"/>
                    </a:lnTo>
                    <a:cubicBezTo>
                      <a:pt x="320868" y="1156173"/>
                      <a:pt x="319340" y="1153128"/>
                      <a:pt x="319340" y="1150083"/>
                    </a:cubicBezTo>
                    <a:cubicBezTo>
                      <a:pt x="320104" y="1147799"/>
                      <a:pt x="319340" y="1145515"/>
                      <a:pt x="318576" y="1143231"/>
                    </a:cubicBezTo>
                    <a:close/>
                    <a:moveTo>
                      <a:pt x="269424" y="1130180"/>
                    </a:moveTo>
                    <a:lnTo>
                      <a:pt x="267709" y="1134680"/>
                    </a:lnTo>
                    <a:lnTo>
                      <a:pt x="264280" y="1131679"/>
                    </a:lnTo>
                    <a:lnTo>
                      <a:pt x="264280" y="1131680"/>
                    </a:lnTo>
                    <a:cubicBezTo>
                      <a:pt x="264280" y="1133180"/>
                      <a:pt x="265994" y="1134681"/>
                      <a:pt x="267709" y="1134681"/>
                    </a:cubicBezTo>
                    <a:cubicBezTo>
                      <a:pt x="269424" y="1133180"/>
                      <a:pt x="269424" y="1131680"/>
                      <a:pt x="269424" y="1130180"/>
                    </a:cubicBezTo>
                    <a:close/>
                    <a:moveTo>
                      <a:pt x="674158" y="1128994"/>
                    </a:moveTo>
                    <a:cubicBezTo>
                      <a:pt x="668061" y="1125950"/>
                      <a:pt x="666536" y="1135081"/>
                      <a:pt x="663487" y="1136603"/>
                    </a:cubicBezTo>
                    <a:cubicBezTo>
                      <a:pt x="661963" y="1142691"/>
                      <a:pt x="657390" y="1147257"/>
                      <a:pt x="655866" y="1153344"/>
                    </a:cubicBezTo>
                    <a:cubicBezTo>
                      <a:pt x="652817" y="1153344"/>
                      <a:pt x="651292" y="1153344"/>
                      <a:pt x="649768" y="1156388"/>
                    </a:cubicBezTo>
                    <a:cubicBezTo>
                      <a:pt x="648244" y="1156388"/>
                      <a:pt x="646719" y="1156388"/>
                      <a:pt x="646719" y="1154866"/>
                    </a:cubicBezTo>
                    <a:cubicBezTo>
                      <a:pt x="646719" y="1156388"/>
                      <a:pt x="645576" y="1157910"/>
                      <a:pt x="644814" y="1159432"/>
                    </a:cubicBezTo>
                    <a:lnTo>
                      <a:pt x="644814" y="1159433"/>
                    </a:lnTo>
                    <a:lnTo>
                      <a:pt x="646719" y="1154867"/>
                    </a:lnTo>
                    <a:cubicBezTo>
                      <a:pt x="646719" y="1156389"/>
                      <a:pt x="648244" y="1156389"/>
                      <a:pt x="649768" y="1156389"/>
                    </a:cubicBezTo>
                    <a:cubicBezTo>
                      <a:pt x="651292" y="1153345"/>
                      <a:pt x="652817" y="1153345"/>
                      <a:pt x="655866" y="1153345"/>
                    </a:cubicBezTo>
                    <a:cubicBezTo>
                      <a:pt x="657390" y="1147258"/>
                      <a:pt x="661963" y="1142692"/>
                      <a:pt x="663487" y="1136604"/>
                    </a:cubicBezTo>
                    <a:cubicBezTo>
                      <a:pt x="666536" y="1135082"/>
                      <a:pt x="668061" y="1125951"/>
                      <a:pt x="674158" y="1128995"/>
                    </a:cubicBezTo>
                    <a:close/>
                    <a:moveTo>
                      <a:pt x="331968" y="1128893"/>
                    </a:moveTo>
                    <a:cubicBezTo>
                      <a:pt x="328910" y="1128893"/>
                      <a:pt x="324323" y="1131960"/>
                      <a:pt x="324323" y="1135027"/>
                    </a:cubicBezTo>
                    <a:lnTo>
                      <a:pt x="324323" y="1135028"/>
                    </a:lnTo>
                    <a:cubicBezTo>
                      <a:pt x="324323" y="1131961"/>
                      <a:pt x="328910" y="1128894"/>
                      <a:pt x="331968" y="1128894"/>
                    </a:cubicBezTo>
                    <a:cubicBezTo>
                      <a:pt x="339612" y="1128894"/>
                      <a:pt x="345728" y="1131961"/>
                      <a:pt x="350315" y="1136561"/>
                    </a:cubicBezTo>
                    <a:cubicBezTo>
                      <a:pt x="354902" y="1136561"/>
                      <a:pt x="357960" y="1133494"/>
                      <a:pt x="361018" y="1133494"/>
                    </a:cubicBezTo>
                    <a:cubicBezTo>
                      <a:pt x="370191" y="1131961"/>
                      <a:pt x="382423" y="1130427"/>
                      <a:pt x="388539" y="1136561"/>
                    </a:cubicBezTo>
                    <a:lnTo>
                      <a:pt x="390068" y="1145760"/>
                    </a:lnTo>
                    <a:lnTo>
                      <a:pt x="390068" y="1145760"/>
                    </a:lnTo>
                    <a:cubicBezTo>
                      <a:pt x="391597" y="1142693"/>
                      <a:pt x="390068" y="1139627"/>
                      <a:pt x="388539" y="1136560"/>
                    </a:cubicBezTo>
                    <a:cubicBezTo>
                      <a:pt x="382423" y="1130426"/>
                      <a:pt x="370191" y="1131960"/>
                      <a:pt x="361018" y="1133493"/>
                    </a:cubicBezTo>
                    <a:cubicBezTo>
                      <a:pt x="357960" y="1133493"/>
                      <a:pt x="354902" y="1136560"/>
                      <a:pt x="350315" y="1136560"/>
                    </a:cubicBezTo>
                    <a:cubicBezTo>
                      <a:pt x="345728" y="1131960"/>
                      <a:pt x="339612" y="1128893"/>
                      <a:pt x="331968" y="1128893"/>
                    </a:cubicBezTo>
                    <a:close/>
                    <a:moveTo>
                      <a:pt x="146736" y="1124264"/>
                    </a:moveTo>
                    <a:lnTo>
                      <a:pt x="145193" y="1128893"/>
                    </a:lnTo>
                    <a:lnTo>
                      <a:pt x="145193" y="1128894"/>
                    </a:lnTo>
                    <a:lnTo>
                      <a:pt x="146736" y="1124264"/>
                    </a:lnTo>
                    <a:close/>
                    <a:moveTo>
                      <a:pt x="292090" y="1124177"/>
                    </a:moveTo>
                    <a:lnTo>
                      <a:pt x="292090" y="1124178"/>
                    </a:lnTo>
                    <a:cubicBezTo>
                      <a:pt x="293537" y="1124178"/>
                      <a:pt x="294983" y="1125679"/>
                      <a:pt x="294983" y="1124178"/>
                    </a:cubicBezTo>
                    <a:lnTo>
                      <a:pt x="294983" y="1124177"/>
                    </a:lnTo>
                    <a:close/>
                    <a:moveTo>
                      <a:pt x="163658" y="1123066"/>
                    </a:moveTo>
                    <a:lnTo>
                      <a:pt x="162131" y="1132007"/>
                    </a:lnTo>
                    <a:cubicBezTo>
                      <a:pt x="161367" y="1135241"/>
                      <a:pt x="159840" y="1138285"/>
                      <a:pt x="156021" y="1139807"/>
                    </a:cubicBezTo>
                    <a:cubicBezTo>
                      <a:pt x="152966" y="1141329"/>
                      <a:pt x="148383" y="1138285"/>
                      <a:pt x="145329" y="1136763"/>
                    </a:cubicBezTo>
                    <a:lnTo>
                      <a:pt x="145329" y="1136764"/>
                    </a:lnTo>
                    <a:lnTo>
                      <a:pt x="156021" y="1139808"/>
                    </a:lnTo>
                    <a:cubicBezTo>
                      <a:pt x="163658" y="1136764"/>
                      <a:pt x="162130" y="1127632"/>
                      <a:pt x="163658" y="1123066"/>
                    </a:cubicBezTo>
                    <a:close/>
                    <a:moveTo>
                      <a:pt x="81858" y="1121503"/>
                    </a:moveTo>
                    <a:lnTo>
                      <a:pt x="81858" y="1121503"/>
                    </a:lnTo>
                    <a:cubicBezTo>
                      <a:pt x="82239" y="1123982"/>
                      <a:pt x="83383" y="1126651"/>
                      <a:pt x="84145" y="1128939"/>
                    </a:cubicBezTo>
                    <a:cubicBezTo>
                      <a:pt x="93297" y="1142667"/>
                      <a:pt x="105499" y="1160970"/>
                      <a:pt x="125328" y="1157920"/>
                    </a:cubicBezTo>
                    <a:cubicBezTo>
                      <a:pt x="128379" y="1159445"/>
                      <a:pt x="131430" y="1156394"/>
                      <a:pt x="134480" y="1154869"/>
                    </a:cubicBezTo>
                    <a:cubicBezTo>
                      <a:pt x="138294" y="1148005"/>
                      <a:pt x="138675" y="1141142"/>
                      <a:pt x="137722" y="1134278"/>
                    </a:cubicBezTo>
                    <a:lnTo>
                      <a:pt x="137722" y="1134277"/>
                    </a:lnTo>
                    <a:lnTo>
                      <a:pt x="134480" y="1154868"/>
                    </a:lnTo>
                    <a:cubicBezTo>
                      <a:pt x="131430" y="1156393"/>
                      <a:pt x="128379" y="1159444"/>
                      <a:pt x="125328" y="1157919"/>
                    </a:cubicBezTo>
                    <a:cubicBezTo>
                      <a:pt x="105499" y="1160969"/>
                      <a:pt x="93297" y="1142666"/>
                      <a:pt x="84145" y="1128938"/>
                    </a:cubicBezTo>
                    <a:close/>
                    <a:moveTo>
                      <a:pt x="281641" y="1121391"/>
                    </a:moveTo>
                    <a:lnTo>
                      <a:pt x="278427" y="1123106"/>
                    </a:lnTo>
                    <a:lnTo>
                      <a:pt x="278426" y="1123107"/>
                    </a:lnTo>
                    <a:cubicBezTo>
                      <a:pt x="280034" y="1121392"/>
                      <a:pt x="281641" y="1123107"/>
                      <a:pt x="281641" y="1121392"/>
                    </a:cubicBezTo>
                    <a:close/>
                    <a:moveTo>
                      <a:pt x="639144" y="1119904"/>
                    </a:moveTo>
                    <a:cubicBezTo>
                      <a:pt x="634573" y="1122965"/>
                      <a:pt x="639144" y="1130617"/>
                      <a:pt x="633050" y="1132147"/>
                    </a:cubicBezTo>
                    <a:cubicBezTo>
                      <a:pt x="631526" y="1133677"/>
                      <a:pt x="630002" y="1133677"/>
                      <a:pt x="626955" y="1133677"/>
                    </a:cubicBezTo>
                    <a:lnTo>
                      <a:pt x="622384" y="1124496"/>
                    </a:lnTo>
                    <a:lnTo>
                      <a:pt x="622384" y="1124496"/>
                    </a:lnTo>
                    <a:cubicBezTo>
                      <a:pt x="622384" y="1127557"/>
                      <a:pt x="623908" y="1130618"/>
                      <a:pt x="626955" y="1133678"/>
                    </a:cubicBezTo>
                    <a:cubicBezTo>
                      <a:pt x="630002" y="1133678"/>
                      <a:pt x="631526" y="1133678"/>
                      <a:pt x="633050" y="1132148"/>
                    </a:cubicBezTo>
                    <a:cubicBezTo>
                      <a:pt x="639144" y="1130618"/>
                      <a:pt x="634573" y="1122966"/>
                      <a:pt x="639144" y="1119905"/>
                    </a:cubicBezTo>
                    <a:lnTo>
                      <a:pt x="641620" y="1123922"/>
                    </a:lnTo>
                    <a:lnTo>
                      <a:pt x="641620" y="1123921"/>
                    </a:lnTo>
                    <a:cubicBezTo>
                      <a:pt x="641811" y="1122200"/>
                      <a:pt x="641430" y="1120669"/>
                      <a:pt x="639144" y="1119904"/>
                    </a:cubicBezTo>
                    <a:close/>
                    <a:moveTo>
                      <a:pt x="87048" y="1118364"/>
                    </a:moveTo>
                    <a:cubicBezTo>
                      <a:pt x="85521" y="1118364"/>
                      <a:pt x="85521" y="1119891"/>
                      <a:pt x="85521" y="1119891"/>
                    </a:cubicBezTo>
                    <a:lnTo>
                      <a:pt x="85521" y="1119892"/>
                    </a:lnTo>
                    <a:lnTo>
                      <a:pt x="87048" y="1118365"/>
                    </a:lnTo>
                    <a:lnTo>
                      <a:pt x="91630" y="1124473"/>
                    </a:lnTo>
                    <a:lnTo>
                      <a:pt x="91630" y="1124472"/>
                    </a:lnTo>
                    <a:cubicBezTo>
                      <a:pt x="91630" y="1121418"/>
                      <a:pt x="90103" y="1118364"/>
                      <a:pt x="87048" y="1118364"/>
                    </a:cubicBezTo>
                    <a:close/>
                    <a:moveTo>
                      <a:pt x="103847" y="1116838"/>
                    </a:moveTo>
                    <a:lnTo>
                      <a:pt x="100793" y="1130581"/>
                    </a:lnTo>
                    <a:cubicBezTo>
                      <a:pt x="99266" y="1132108"/>
                      <a:pt x="96211" y="1130581"/>
                      <a:pt x="94684" y="1130581"/>
                    </a:cubicBezTo>
                    <a:lnTo>
                      <a:pt x="91439" y="1127527"/>
                    </a:lnTo>
                    <a:lnTo>
                      <a:pt x="91439" y="1127528"/>
                    </a:lnTo>
                    <a:cubicBezTo>
                      <a:pt x="91630" y="1128673"/>
                      <a:pt x="92394" y="1129819"/>
                      <a:pt x="94684" y="1130582"/>
                    </a:cubicBezTo>
                    <a:cubicBezTo>
                      <a:pt x="96211" y="1130582"/>
                      <a:pt x="99266" y="1132109"/>
                      <a:pt x="100793" y="1130582"/>
                    </a:cubicBezTo>
                    <a:cubicBezTo>
                      <a:pt x="105374" y="1127528"/>
                      <a:pt x="105374" y="1119892"/>
                      <a:pt x="103847" y="1116838"/>
                    </a:cubicBezTo>
                    <a:close/>
                    <a:moveTo>
                      <a:pt x="181974" y="1116676"/>
                    </a:moveTo>
                    <a:lnTo>
                      <a:pt x="181975" y="1116677"/>
                    </a:lnTo>
                    <a:lnTo>
                      <a:pt x="183502" y="1116677"/>
                    </a:lnTo>
                    <a:cubicBezTo>
                      <a:pt x="200316" y="1128909"/>
                      <a:pt x="214074" y="1145727"/>
                      <a:pt x="232417" y="1157959"/>
                    </a:cubicBezTo>
                    <a:cubicBezTo>
                      <a:pt x="256874" y="1170190"/>
                      <a:pt x="284388" y="1179364"/>
                      <a:pt x="313431" y="1177835"/>
                    </a:cubicBezTo>
                    <a:cubicBezTo>
                      <a:pt x="322602" y="1177835"/>
                      <a:pt x="330245" y="1174777"/>
                      <a:pt x="337888" y="1170190"/>
                    </a:cubicBezTo>
                    <a:cubicBezTo>
                      <a:pt x="340946" y="1168661"/>
                      <a:pt x="344002" y="1164075"/>
                      <a:pt x="342474" y="1161017"/>
                    </a:cubicBezTo>
                    <a:lnTo>
                      <a:pt x="342474" y="1161017"/>
                    </a:lnTo>
                    <a:lnTo>
                      <a:pt x="337888" y="1170189"/>
                    </a:lnTo>
                    <a:cubicBezTo>
                      <a:pt x="330245" y="1174776"/>
                      <a:pt x="322602" y="1177834"/>
                      <a:pt x="313431" y="1177834"/>
                    </a:cubicBezTo>
                    <a:cubicBezTo>
                      <a:pt x="284388" y="1179363"/>
                      <a:pt x="256874" y="1170189"/>
                      <a:pt x="232417" y="1157958"/>
                    </a:cubicBezTo>
                    <a:cubicBezTo>
                      <a:pt x="214074" y="1145726"/>
                      <a:pt x="200316" y="1128908"/>
                      <a:pt x="183502" y="1116676"/>
                    </a:cubicBezTo>
                    <a:close/>
                    <a:moveTo>
                      <a:pt x="152909" y="1116547"/>
                    </a:moveTo>
                    <a:lnTo>
                      <a:pt x="152909" y="1116548"/>
                    </a:lnTo>
                    <a:cubicBezTo>
                      <a:pt x="152909" y="1119634"/>
                      <a:pt x="157539" y="1124264"/>
                      <a:pt x="155996" y="1128894"/>
                    </a:cubicBezTo>
                    <a:lnTo>
                      <a:pt x="157539" y="1133523"/>
                    </a:lnTo>
                    <a:lnTo>
                      <a:pt x="157539" y="1133523"/>
                    </a:lnTo>
                    <a:cubicBezTo>
                      <a:pt x="157539" y="1130436"/>
                      <a:pt x="157539" y="1128893"/>
                      <a:pt x="155996" y="1128893"/>
                    </a:cubicBezTo>
                    <a:cubicBezTo>
                      <a:pt x="157539" y="1124263"/>
                      <a:pt x="152909" y="1119633"/>
                      <a:pt x="152909" y="1116547"/>
                    </a:cubicBezTo>
                    <a:close/>
                    <a:moveTo>
                      <a:pt x="73437" y="1116529"/>
                    </a:moveTo>
                    <a:lnTo>
                      <a:pt x="73437" y="1116530"/>
                    </a:lnTo>
                    <a:lnTo>
                      <a:pt x="85675" y="1142397"/>
                    </a:lnTo>
                    <a:lnTo>
                      <a:pt x="85676" y="1142397"/>
                    </a:lnTo>
                    <a:cubicBezTo>
                      <a:pt x="82617" y="1133267"/>
                      <a:pt x="76497" y="1125659"/>
                      <a:pt x="73437" y="1116529"/>
                    </a:cubicBezTo>
                    <a:close/>
                    <a:moveTo>
                      <a:pt x="157548" y="1115455"/>
                    </a:moveTo>
                    <a:lnTo>
                      <a:pt x="157548" y="1115456"/>
                    </a:lnTo>
                    <a:lnTo>
                      <a:pt x="166903" y="1122686"/>
                    </a:lnTo>
                    <a:cubicBezTo>
                      <a:pt x="169767" y="1125349"/>
                      <a:pt x="172058" y="1128393"/>
                      <a:pt x="172822" y="1132198"/>
                    </a:cubicBezTo>
                    <a:lnTo>
                      <a:pt x="177404" y="1142852"/>
                    </a:lnTo>
                    <a:lnTo>
                      <a:pt x="177404" y="1142851"/>
                    </a:lnTo>
                    <a:cubicBezTo>
                      <a:pt x="177404" y="1138285"/>
                      <a:pt x="175877" y="1135241"/>
                      <a:pt x="172822" y="1132197"/>
                    </a:cubicBezTo>
                    <a:cubicBezTo>
                      <a:pt x="171294" y="1124587"/>
                      <a:pt x="163658" y="1120021"/>
                      <a:pt x="157548" y="1115455"/>
                    </a:cubicBezTo>
                    <a:close/>
                    <a:moveTo>
                      <a:pt x="253592" y="1113916"/>
                    </a:moveTo>
                    <a:lnTo>
                      <a:pt x="254510" y="1115754"/>
                    </a:lnTo>
                    <a:lnTo>
                      <a:pt x="254510" y="1115753"/>
                    </a:lnTo>
                    <a:lnTo>
                      <a:pt x="253593" y="1113916"/>
                    </a:lnTo>
                    <a:close/>
                    <a:moveTo>
                      <a:pt x="655905" y="1113784"/>
                    </a:moveTo>
                    <a:lnTo>
                      <a:pt x="653048" y="1132339"/>
                    </a:lnTo>
                    <a:cubicBezTo>
                      <a:pt x="650572" y="1137887"/>
                      <a:pt x="646763" y="1142860"/>
                      <a:pt x="642192" y="1147451"/>
                    </a:cubicBezTo>
                    <a:lnTo>
                      <a:pt x="642193" y="1147452"/>
                    </a:lnTo>
                    <a:lnTo>
                      <a:pt x="653048" y="1132340"/>
                    </a:lnTo>
                    <a:cubicBezTo>
                      <a:pt x="655524" y="1126792"/>
                      <a:pt x="656667" y="1120671"/>
                      <a:pt x="655905" y="1113784"/>
                    </a:cubicBezTo>
                    <a:close/>
                    <a:moveTo>
                      <a:pt x="657428" y="1113783"/>
                    </a:moveTo>
                    <a:lnTo>
                      <a:pt x="657428" y="1113784"/>
                    </a:lnTo>
                    <a:cubicBezTo>
                      <a:pt x="658952" y="1115314"/>
                      <a:pt x="663523" y="1115314"/>
                      <a:pt x="665047" y="1115314"/>
                    </a:cubicBezTo>
                    <a:lnTo>
                      <a:pt x="668094" y="1124496"/>
                    </a:lnTo>
                    <a:lnTo>
                      <a:pt x="668094" y="1124495"/>
                    </a:lnTo>
                    <a:cubicBezTo>
                      <a:pt x="668094" y="1121434"/>
                      <a:pt x="668094" y="1118374"/>
                      <a:pt x="665047" y="1115313"/>
                    </a:cubicBezTo>
                    <a:close/>
                    <a:moveTo>
                      <a:pt x="669380" y="1113461"/>
                    </a:moveTo>
                    <a:lnTo>
                      <a:pt x="669381" y="1113463"/>
                    </a:lnTo>
                    <a:lnTo>
                      <a:pt x="672594" y="1115070"/>
                    </a:lnTo>
                    <a:lnTo>
                      <a:pt x="672595" y="1115069"/>
                    </a:lnTo>
                    <a:cubicBezTo>
                      <a:pt x="670987" y="1115069"/>
                      <a:pt x="670987" y="1113461"/>
                      <a:pt x="669380" y="1113461"/>
                    </a:cubicBezTo>
                    <a:close/>
                    <a:moveTo>
                      <a:pt x="145000" y="1111738"/>
                    </a:moveTo>
                    <a:lnTo>
                      <a:pt x="145001" y="1111740"/>
                    </a:lnTo>
                    <a:lnTo>
                      <a:pt x="147508" y="1116934"/>
                    </a:lnTo>
                    <a:cubicBezTo>
                      <a:pt x="148665" y="1121178"/>
                      <a:pt x="149051" y="1125807"/>
                      <a:pt x="148280" y="1130437"/>
                    </a:cubicBezTo>
                    <a:cubicBezTo>
                      <a:pt x="148280" y="1130437"/>
                      <a:pt x="149823" y="1130437"/>
                      <a:pt x="149823" y="1131980"/>
                    </a:cubicBezTo>
                    <a:cubicBezTo>
                      <a:pt x="152909" y="1131980"/>
                      <a:pt x="152909" y="1130437"/>
                      <a:pt x="152909" y="1127351"/>
                    </a:cubicBezTo>
                    <a:lnTo>
                      <a:pt x="152909" y="1127350"/>
                    </a:lnTo>
                    <a:cubicBezTo>
                      <a:pt x="152909" y="1130436"/>
                      <a:pt x="152909" y="1131979"/>
                      <a:pt x="149823" y="1131979"/>
                    </a:cubicBezTo>
                    <a:cubicBezTo>
                      <a:pt x="149823" y="1130436"/>
                      <a:pt x="148280" y="1130436"/>
                      <a:pt x="148280" y="1130436"/>
                    </a:cubicBezTo>
                    <a:cubicBezTo>
                      <a:pt x="149051" y="1125806"/>
                      <a:pt x="148665" y="1121177"/>
                      <a:pt x="147508" y="1116933"/>
                    </a:cubicBezTo>
                    <a:close/>
                    <a:moveTo>
                      <a:pt x="592855" y="1110889"/>
                    </a:moveTo>
                    <a:cubicBezTo>
                      <a:pt x="586746" y="1118499"/>
                      <a:pt x="586746" y="1129153"/>
                      <a:pt x="576054" y="1135241"/>
                    </a:cubicBezTo>
                    <a:cubicBezTo>
                      <a:pt x="574526" y="1136763"/>
                      <a:pt x="569944" y="1136763"/>
                      <a:pt x="566890" y="1135241"/>
                    </a:cubicBezTo>
                    <a:cubicBezTo>
                      <a:pt x="560780" y="1133719"/>
                      <a:pt x="562307" y="1126109"/>
                      <a:pt x="560780" y="1121543"/>
                    </a:cubicBezTo>
                    <a:cubicBezTo>
                      <a:pt x="560780" y="1121543"/>
                      <a:pt x="560780" y="1121543"/>
                      <a:pt x="557725" y="1121543"/>
                    </a:cubicBezTo>
                    <a:cubicBezTo>
                      <a:pt x="551615" y="1124587"/>
                      <a:pt x="545506" y="1130675"/>
                      <a:pt x="542451" y="1136763"/>
                    </a:cubicBezTo>
                    <a:lnTo>
                      <a:pt x="542451" y="1136764"/>
                    </a:lnTo>
                    <a:lnTo>
                      <a:pt x="557725" y="1121544"/>
                    </a:lnTo>
                    <a:cubicBezTo>
                      <a:pt x="560780" y="1121544"/>
                      <a:pt x="560780" y="1121544"/>
                      <a:pt x="560780" y="1121544"/>
                    </a:cubicBezTo>
                    <a:cubicBezTo>
                      <a:pt x="562307" y="1126110"/>
                      <a:pt x="560780" y="1133720"/>
                      <a:pt x="566890" y="1135242"/>
                    </a:cubicBezTo>
                    <a:cubicBezTo>
                      <a:pt x="569944" y="1136764"/>
                      <a:pt x="574526" y="1136764"/>
                      <a:pt x="576054" y="1135242"/>
                    </a:cubicBezTo>
                    <a:cubicBezTo>
                      <a:pt x="581400" y="1132198"/>
                      <a:pt x="584073" y="1128013"/>
                      <a:pt x="586173" y="1123637"/>
                    </a:cubicBezTo>
                    <a:lnTo>
                      <a:pt x="592855" y="1110891"/>
                    </a:lnTo>
                    <a:close/>
                    <a:moveTo>
                      <a:pt x="149823" y="1108960"/>
                    </a:moveTo>
                    <a:lnTo>
                      <a:pt x="149824" y="1108962"/>
                    </a:lnTo>
                    <a:lnTo>
                      <a:pt x="153037" y="1112175"/>
                    </a:lnTo>
                    <a:lnTo>
                      <a:pt x="153038" y="1112175"/>
                    </a:lnTo>
                    <a:cubicBezTo>
                      <a:pt x="151430" y="1110567"/>
                      <a:pt x="151430" y="1108960"/>
                      <a:pt x="149823" y="1108960"/>
                    </a:cubicBezTo>
                    <a:close/>
                    <a:moveTo>
                      <a:pt x="138313" y="1107674"/>
                    </a:moveTo>
                    <a:lnTo>
                      <a:pt x="138313" y="1107675"/>
                    </a:lnTo>
                    <a:lnTo>
                      <a:pt x="139534" y="1109024"/>
                    </a:lnTo>
                    <a:close/>
                    <a:moveTo>
                      <a:pt x="99266" y="1107674"/>
                    </a:moveTo>
                    <a:lnTo>
                      <a:pt x="99267" y="1107676"/>
                    </a:lnTo>
                    <a:lnTo>
                      <a:pt x="100793" y="1109202"/>
                    </a:lnTo>
                    <a:cubicBezTo>
                      <a:pt x="106902" y="1113783"/>
                      <a:pt x="109956" y="1121419"/>
                      <a:pt x="116065" y="1126001"/>
                    </a:cubicBezTo>
                    <a:cubicBezTo>
                      <a:pt x="119119" y="1124473"/>
                      <a:pt x="123700" y="1124473"/>
                      <a:pt x="123700" y="1121419"/>
                    </a:cubicBezTo>
                    <a:cubicBezTo>
                      <a:pt x="125227" y="1118365"/>
                      <a:pt x="125227" y="1115310"/>
                      <a:pt x="125227" y="1110729"/>
                    </a:cubicBezTo>
                    <a:cubicBezTo>
                      <a:pt x="129045" y="1115311"/>
                      <a:pt x="131336" y="1120656"/>
                      <a:pt x="132672" y="1126383"/>
                    </a:cubicBezTo>
                    <a:lnTo>
                      <a:pt x="134390" y="1144325"/>
                    </a:lnTo>
                    <a:cubicBezTo>
                      <a:pt x="134390" y="1132108"/>
                      <a:pt x="132863" y="1119891"/>
                      <a:pt x="125227" y="1110728"/>
                    </a:cubicBezTo>
                    <a:cubicBezTo>
                      <a:pt x="125227" y="1115309"/>
                      <a:pt x="125227" y="1118364"/>
                      <a:pt x="123700" y="1121418"/>
                    </a:cubicBezTo>
                    <a:cubicBezTo>
                      <a:pt x="123700" y="1124472"/>
                      <a:pt x="119119" y="1124472"/>
                      <a:pt x="116065" y="1126000"/>
                    </a:cubicBezTo>
                    <a:cubicBezTo>
                      <a:pt x="109956" y="1121418"/>
                      <a:pt x="106902" y="1113782"/>
                      <a:pt x="100793" y="1109201"/>
                    </a:cubicBezTo>
                    <a:close/>
                    <a:moveTo>
                      <a:pt x="128379" y="1106059"/>
                    </a:moveTo>
                    <a:lnTo>
                      <a:pt x="128381" y="1106063"/>
                    </a:lnTo>
                    <a:lnTo>
                      <a:pt x="136006" y="1115211"/>
                    </a:lnTo>
                    <a:cubicBezTo>
                      <a:pt x="137531" y="1119787"/>
                      <a:pt x="139056" y="1124363"/>
                      <a:pt x="140581" y="1128939"/>
                    </a:cubicBezTo>
                    <a:lnTo>
                      <a:pt x="140581" y="1128938"/>
                    </a:lnTo>
                    <a:cubicBezTo>
                      <a:pt x="139056" y="1124362"/>
                      <a:pt x="137531" y="1119786"/>
                      <a:pt x="136006" y="1115210"/>
                    </a:cubicBezTo>
                    <a:cubicBezTo>
                      <a:pt x="134480" y="1112160"/>
                      <a:pt x="132955" y="1104533"/>
                      <a:pt x="128379" y="1106059"/>
                    </a:cubicBezTo>
                    <a:close/>
                    <a:moveTo>
                      <a:pt x="278169" y="1105745"/>
                    </a:moveTo>
                    <a:lnTo>
                      <a:pt x="276433" y="1114370"/>
                    </a:lnTo>
                    <a:cubicBezTo>
                      <a:pt x="275082" y="1117245"/>
                      <a:pt x="273539" y="1120312"/>
                      <a:pt x="273539" y="1124145"/>
                    </a:cubicBezTo>
                    <a:cubicBezTo>
                      <a:pt x="273539" y="1124145"/>
                      <a:pt x="271996" y="1125678"/>
                      <a:pt x="270453" y="1125678"/>
                    </a:cubicBezTo>
                    <a:lnTo>
                      <a:pt x="268717" y="1118587"/>
                    </a:lnTo>
                    <a:lnTo>
                      <a:pt x="268717" y="1118587"/>
                    </a:lnTo>
                    <a:cubicBezTo>
                      <a:pt x="267752" y="1121079"/>
                      <a:pt x="267367" y="1123379"/>
                      <a:pt x="270453" y="1125679"/>
                    </a:cubicBezTo>
                    <a:cubicBezTo>
                      <a:pt x="271996" y="1125679"/>
                      <a:pt x="273539" y="1124146"/>
                      <a:pt x="273539" y="1124146"/>
                    </a:cubicBezTo>
                    <a:cubicBezTo>
                      <a:pt x="273539" y="1116479"/>
                      <a:pt x="279712" y="1111879"/>
                      <a:pt x="278169" y="1105745"/>
                    </a:cubicBezTo>
                    <a:close/>
                    <a:moveTo>
                      <a:pt x="154580" y="1103223"/>
                    </a:moveTo>
                    <a:lnTo>
                      <a:pt x="153038" y="1104756"/>
                    </a:lnTo>
                    <a:lnTo>
                      <a:pt x="153039" y="1104756"/>
                    </a:lnTo>
                    <a:lnTo>
                      <a:pt x="154581" y="1103223"/>
                    </a:lnTo>
                    <a:close/>
                    <a:moveTo>
                      <a:pt x="84598" y="1103199"/>
                    </a:moveTo>
                    <a:cubicBezTo>
                      <a:pt x="82525" y="1103008"/>
                      <a:pt x="80332" y="1103389"/>
                      <a:pt x="78044" y="1104533"/>
                    </a:cubicBezTo>
                    <a:lnTo>
                      <a:pt x="78044" y="1104534"/>
                    </a:lnTo>
                    <a:lnTo>
                      <a:pt x="84598" y="1103200"/>
                    </a:lnTo>
                    <a:cubicBezTo>
                      <a:pt x="90819" y="1103772"/>
                      <a:pt x="95967" y="1109492"/>
                      <a:pt x="99398" y="1115211"/>
                    </a:cubicBezTo>
                    <a:lnTo>
                      <a:pt x="100542" y="1121122"/>
                    </a:lnTo>
                    <a:lnTo>
                      <a:pt x="100542" y="1121121"/>
                    </a:lnTo>
                    <a:cubicBezTo>
                      <a:pt x="100161" y="1119405"/>
                      <a:pt x="99398" y="1117498"/>
                      <a:pt x="99398" y="1115210"/>
                    </a:cubicBezTo>
                    <a:cubicBezTo>
                      <a:pt x="95967" y="1109491"/>
                      <a:pt x="90819" y="1103771"/>
                      <a:pt x="84598" y="1103199"/>
                    </a:cubicBezTo>
                    <a:close/>
                    <a:moveTo>
                      <a:pt x="307362" y="1102851"/>
                    </a:moveTo>
                    <a:lnTo>
                      <a:pt x="307362" y="1102852"/>
                    </a:lnTo>
                    <a:lnTo>
                      <a:pt x="311943" y="1108940"/>
                    </a:lnTo>
                    <a:lnTo>
                      <a:pt x="311943" y="1108939"/>
                    </a:lnTo>
                    <a:cubicBezTo>
                      <a:pt x="310416" y="1105895"/>
                      <a:pt x="308889" y="1104373"/>
                      <a:pt x="307362" y="1102851"/>
                    </a:cubicBezTo>
                    <a:close/>
                    <a:moveTo>
                      <a:pt x="99667" y="1101388"/>
                    </a:moveTo>
                    <a:lnTo>
                      <a:pt x="99667" y="1101389"/>
                    </a:lnTo>
                    <a:lnTo>
                      <a:pt x="100052" y="1101605"/>
                    </a:lnTo>
                    <a:lnTo>
                      <a:pt x="100054" y="1101605"/>
                    </a:lnTo>
                    <a:lnTo>
                      <a:pt x="100056" y="1101606"/>
                    </a:lnTo>
                    <a:lnTo>
                      <a:pt x="102754" y="1101606"/>
                    </a:lnTo>
                    <a:lnTo>
                      <a:pt x="102754" y="1101605"/>
                    </a:lnTo>
                    <a:lnTo>
                      <a:pt x="100054" y="1101605"/>
                    </a:lnTo>
                    <a:close/>
                    <a:moveTo>
                      <a:pt x="68847" y="1101313"/>
                    </a:moveTo>
                    <a:lnTo>
                      <a:pt x="62727" y="1110442"/>
                    </a:lnTo>
                    <a:cubicBezTo>
                      <a:pt x="62727" y="1113485"/>
                      <a:pt x="62727" y="1116529"/>
                      <a:pt x="61197" y="1119572"/>
                    </a:cubicBezTo>
                    <a:lnTo>
                      <a:pt x="61197" y="1119572"/>
                    </a:lnTo>
                    <a:lnTo>
                      <a:pt x="62727" y="1110443"/>
                    </a:lnTo>
                    <a:cubicBezTo>
                      <a:pt x="67317" y="1108921"/>
                      <a:pt x="68847" y="1105878"/>
                      <a:pt x="68847" y="1101313"/>
                    </a:cubicBezTo>
                    <a:close/>
                    <a:moveTo>
                      <a:pt x="302971" y="1099999"/>
                    </a:moveTo>
                    <a:lnTo>
                      <a:pt x="302780" y="1121113"/>
                    </a:lnTo>
                    <a:lnTo>
                      <a:pt x="302971" y="1099999"/>
                    </a:lnTo>
                    <a:close/>
                    <a:moveTo>
                      <a:pt x="590075" y="1099958"/>
                    </a:moveTo>
                    <a:cubicBezTo>
                      <a:pt x="587074" y="1103081"/>
                      <a:pt x="587074" y="1107766"/>
                      <a:pt x="587074" y="1110889"/>
                    </a:cubicBezTo>
                    <a:lnTo>
                      <a:pt x="587075" y="1110888"/>
                    </a:lnTo>
                    <a:lnTo>
                      <a:pt x="590075" y="1099959"/>
                    </a:lnTo>
                    <a:lnTo>
                      <a:pt x="590262" y="1105424"/>
                    </a:lnTo>
                    <a:cubicBezTo>
                      <a:pt x="590450" y="1103472"/>
                      <a:pt x="590075" y="1101520"/>
                      <a:pt x="590075" y="1099958"/>
                    </a:cubicBezTo>
                    <a:close/>
                    <a:moveTo>
                      <a:pt x="616077" y="1095425"/>
                    </a:moveTo>
                    <a:lnTo>
                      <a:pt x="614350" y="1100178"/>
                    </a:lnTo>
                    <a:cubicBezTo>
                      <a:pt x="612815" y="1100178"/>
                      <a:pt x="611281" y="1098657"/>
                      <a:pt x="611281" y="1097135"/>
                    </a:cubicBezTo>
                    <a:lnTo>
                      <a:pt x="611281" y="1097136"/>
                    </a:lnTo>
                    <a:cubicBezTo>
                      <a:pt x="611281" y="1098658"/>
                      <a:pt x="612815" y="1100179"/>
                      <a:pt x="614350" y="1100179"/>
                    </a:cubicBezTo>
                    <a:cubicBezTo>
                      <a:pt x="616653" y="1099419"/>
                      <a:pt x="616653" y="1097517"/>
                      <a:pt x="616077" y="1095425"/>
                    </a:cubicBezTo>
                    <a:close/>
                    <a:moveTo>
                      <a:pt x="147588" y="1094310"/>
                    </a:moveTo>
                    <a:cubicBezTo>
                      <a:pt x="144261" y="1094885"/>
                      <a:pt x="142235" y="1099772"/>
                      <a:pt x="137605" y="1098622"/>
                    </a:cubicBezTo>
                    <a:lnTo>
                      <a:pt x="137606" y="1098623"/>
                    </a:lnTo>
                    <a:lnTo>
                      <a:pt x="147588" y="1094311"/>
                    </a:lnTo>
                    <a:cubicBezTo>
                      <a:pt x="148697" y="1094119"/>
                      <a:pt x="149951" y="1094406"/>
                      <a:pt x="151495" y="1095556"/>
                    </a:cubicBezTo>
                    <a:lnTo>
                      <a:pt x="168468" y="1109356"/>
                    </a:lnTo>
                    <a:lnTo>
                      <a:pt x="168470" y="1109356"/>
                    </a:lnTo>
                    <a:cubicBezTo>
                      <a:pt x="163840" y="1103222"/>
                      <a:pt x="156124" y="1100156"/>
                      <a:pt x="151495" y="1095555"/>
                    </a:cubicBezTo>
                    <a:cubicBezTo>
                      <a:pt x="149951" y="1094405"/>
                      <a:pt x="148697" y="1094118"/>
                      <a:pt x="147588" y="1094310"/>
                    </a:cubicBezTo>
                    <a:close/>
                    <a:moveTo>
                      <a:pt x="486121" y="1094170"/>
                    </a:moveTo>
                    <a:lnTo>
                      <a:pt x="486120" y="1094171"/>
                    </a:lnTo>
                    <a:cubicBezTo>
                      <a:pt x="486120" y="1094171"/>
                      <a:pt x="487406" y="1094171"/>
                      <a:pt x="487406" y="1094171"/>
                    </a:cubicBezTo>
                    <a:lnTo>
                      <a:pt x="487406" y="1094170"/>
                    </a:lnTo>
                    <a:close/>
                    <a:moveTo>
                      <a:pt x="551708" y="1092241"/>
                    </a:moveTo>
                    <a:cubicBezTo>
                      <a:pt x="522705" y="1112094"/>
                      <a:pt x="495229" y="1135002"/>
                      <a:pt x="466226" y="1153328"/>
                    </a:cubicBezTo>
                    <a:cubicBezTo>
                      <a:pt x="452488" y="1159437"/>
                      <a:pt x="438749" y="1167072"/>
                      <a:pt x="421958" y="1168600"/>
                    </a:cubicBezTo>
                    <a:cubicBezTo>
                      <a:pt x="409747" y="1168600"/>
                      <a:pt x="394482" y="1168600"/>
                      <a:pt x="385323" y="1159437"/>
                    </a:cubicBezTo>
                    <a:cubicBezTo>
                      <a:pt x="382270" y="1159437"/>
                      <a:pt x="379217" y="1157909"/>
                      <a:pt x="377691" y="1160964"/>
                    </a:cubicBezTo>
                    <a:lnTo>
                      <a:pt x="377691" y="1160965"/>
                    </a:lnTo>
                    <a:cubicBezTo>
                      <a:pt x="379217" y="1157910"/>
                      <a:pt x="382270" y="1159438"/>
                      <a:pt x="385323" y="1159438"/>
                    </a:cubicBezTo>
                    <a:cubicBezTo>
                      <a:pt x="394482" y="1168601"/>
                      <a:pt x="409747" y="1168601"/>
                      <a:pt x="421958" y="1168601"/>
                    </a:cubicBezTo>
                    <a:cubicBezTo>
                      <a:pt x="438749" y="1167073"/>
                      <a:pt x="452488" y="1159438"/>
                      <a:pt x="466226" y="1153329"/>
                    </a:cubicBezTo>
                    <a:lnTo>
                      <a:pt x="551707" y="1092243"/>
                    </a:lnTo>
                    <a:close/>
                    <a:moveTo>
                      <a:pt x="155854" y="1090955"/>
                    </a:moveTo>
                    <a:cubicBezTo>
                      <a:pt x="155854" y="1090955"/>
                      <a:pt x="155854" y="1090955"/>
                      <a:pt x="154324" y="1092478"/>
                    </a:cubicBezTo>
                    <a:lnTo>
                      <a:pt x="154325" y="1092479"/>
                    </a:lnTo>
                    <a:lnTo>
                      <a:pt x="155854" y="1090956"/>
                    </a:lnTo>
                    <a:cubicBezTo>
                      <a:pt x="169628" y="1094002"/>
                      <a:pt x="181873" y="1101617"/>
                      <a:pt x="192586" y="1112278"/>
                    </a:cubicBezTo>
                    <a:cubicBezTo>
                      <a:pt x="203299" y="1119892"/>
                      <a:pt x="212482" y="1130553"/>
                      <a:pt x="223196" y="1136645"/>
                    </a:cubicBezTo>
                    <a:lnTo>
                      <a:pt x="240722" y="1145629"/>
                    </a:lnTo>
                    <a:lnTo>
                      <a:pt x="240718" y="1145626"/>
                    </a:lnTo>
                    <a:lnTo>
                      <a:pt x="223196" y="1136644"/>
                    </a:lnTo>
                    <a:cubicBezTo>
                      <a:pt x="212482" y="1130552"/>
                      <a:pt x="203299" y="1119891"/>
                      <a:pt x="192586" y="1112277"/>
                    </a:cubicBezTo>
                    <a:cubicBezTo>
                      <a:pt x="181873" y="1101616"/>
                      <a:pt x="169628" y="1094001"/>
                      <a:pt x="155854" y="1090955"/>
                    </a:cubicBezTo>
                    <a:close/>
                    <a:moveTo>
                      <a:pt x="48811" y="1089461"/>
                    </a:moveTo>
                    <a:lnTo>
                      <a:pt x="51851" y="1103173"/>
                    </a:lnTo>
                    <a:lnTo>
                      <a:pt x="51851" y="1103173"/>
                    </a:lnTo>
                    <a:lnTo>
                      <a:pt x="48811" y="1089461"/>
                    </a:lnTo>
                    <a:close/>
                    <a:moveTo>
                      <a:pt x="692528" y="1089241"/>
                    </a:moveTo>
                    <a:cubicBezTo>
                      <a:pt x="687899" y="1087741"/>
                      <a:pt x="686355" y="1090742"/>
                      <a:pt x="684812" y="1093742"/>
                    </a:cubicBezTo>
                    <a:lnTo>
                      <a:pt x="684813" y="1093743"/>
                    </a:lnTo>
                    <a:lnTo>
                      <a:pt x="692527" y="1089243"/>
                    </a:lnTo>
                    <a:close/>
                    <a:moveTo>
                      <a:pt x="295144" y="1087634"/>
                    </a:moveTo>
                    <a:cubicBezTo>
                      <a:pt x="298199" y="1095243"/>
                      <a:pt x="299726" y="1104374"/>
                      <a:pt x="296672" y="1110461"/>
                    </a:cubicBezTo>
                    <a:cubicBezTo>
                      <a:pt x="296672" y="1116549"/>
                      <a:pt x="299726" y="1121114"/>
                      <a:pt x="299726" y="1125679"/>
                    </a:cubicBezTo>
                    <a:lnTo>
                      <a:pt x="305834" y="1119593"/>
                    </a:lnTo>
                    <a:lnTo>
                      <a:pt x="305835" y="1119592"/>
                    </a:lnTo>
                    <a:lnTo>
                      <a:pt x="305835" y="1119592"/>
                    </a:lnTo>
                    <a:lnTo>
                      <a:pt x="314998" y="1110461"/>
                    </a:lnTo>
                    <a:lnTo>
                      <a:pt x="314998" y="1110460"/>
                    </a:lnTo>
                    <a:lnTo>
                      <a:pt x="305835" y="1119591"/>
                    </a:lnTo>
                    <a:lnTo>
                      <a:pt x="305835" y="1119591"/>
                    </a:lnTo>
                    <a:lnTo>
                      <a:pt x="305835" y="1119592"/>
                    </a:lnTo>
                    <a:lnTo>
                      <a:pt x="305834" y="1119593"/>
                    </a:lnTo>
                    <a:lnTo>
                      <a:pt x="305832" y="1119594"/>
                    </a:lnTo>
                    <a:lnTo>
                      <a:pt x="299726" y="1125678"/>
                    </a:lnTo>
                    <a:cubicBezTo>
                      <a:pt x="299726" y="1121113"/>
                      <a:pt x="296672" y="1116548"/>
                      <a:pt x="296672" y="1110460"/>
                    </a:cubicBezTo>
                    <a:close/>
                    <a:moveTo>
                      <a:pt x="611281" y="1083444"/>
                    </a:moveTo>
                    <a:cubicBezTo>
                      <a:pt x="608210" y="1086486"/>
                      <a:pt x="609746" y="1089529"/>
                      <a:pt x="608210" y="1092571"/>
                    </a:cubicBezTo>
                    <a:cubicBezTo>
                      <a:pt x="606676" y="1095614"/>
                      <a:pt x="609746" y="1103220"/>
                      <a:pt x="605141" y="1103220"/>
                    </a:cubicBezTo>
                    <a:cubicBezTo>
                      <a:pt x="602071" y="1100178"/>
                      <a:pt x="603606" y="1095614"/>
                      <a:pt x="603606" y="1091050"/>
                    </a:cubicBezTo>
                    <a:cubicBezTo>
                      <a:pt x="602071" y="1092571"/>
                      <a:pt x="603606" y="1092571"/>
                      <a:pt x="602071" y="1092571"/>
                    </a:cubicBezTo>
                    <a:cubicBezTo>
                      <a:pt x="600536" y="1095614"/>
                      <a:pt x="603606" y="1101699"/>
                      <a:pt x="599001" y="1103220"/>
                    </a:cubicBezTo>
                    <a:cubicBezTo>
                      <a:pt x="595931" y="1100178"/>
                      <a:pt x="597466" y="1095614"/>
                      <a:pt x="597466" y="1092571"/>
                    </a:cubicBezTo>
                    <a:cubicBezTo>
                      <a:pt x="595931" y="1092571"/>
                      <a:pt x="595931" y="1094093"/>
                      <a:pt x="595931" y="1094093"/>
                    </a:cubicBezTo>
                    <a:cubicBezTo>
                      <a:pt x="597466" y="1098657"/>
                      <a:pt x="592861" y="1100178"/>
                      <a:pt x="594396" y="1103220"/>
                    </a:cubicBezTo>
                    <a:lnTo>
                      <a:pt x="594396" y="1103220"/>
                    </a:lnTo>
                    <a:lnTo>
                      <a:pt x="595164" y="1099229"/>
                    </a:lnTo>
                    <a:cubicBezTo>
                      <a:pt x="595931" y="1097897"/>
                      <a:pt x="596699" y="1096376"/>
                      <a:pt x="595931" y="1094094"/>
                    </a:cubicBezTo>
                    <a:cubicBezTo>
                      <a:pt x="595931" y="1094094"/>
                      <a:pt x="595931" y="1092572"/>
                      <a:pt x="597466" y="1092572"/>
                    </a:cubicBezTo>
                    <a:cubicBezTo>
                      <a:pt x="597466" y="1095615"/>
                      <a:pt x="595931" y="1100179"/>
                      <a:pt x="599001" y="1103221"/>
                    </a:cubicBezTo>
                    <a:cubicBezTo>
                      <a:pt x="603606" y="1101700"/>
                      <a:pt x="600536" y="1095615"/>
                      <a:pt x="602071" y="1092572"/>
                    </a:cubicBezTo>
                    <a:cubicBezTo>
                      <a:pt x="603606" y="1092572"/>
                      <a:pt x="602071" y="1092572"/>
                      <a:pt x="603606" y="1091051"/>
                    </a:cubicBezTo>
                    <a:cubicBezTo>
                      <a:pt x="603606" y="1095615"/>
                      <a:pt x="602071" y="1100179"/>
                      <a:pt x="605141" y="1103221"/>
                    </a:cubicBezTo>
                    <a:cubicBezTo>
                      <a:pt x="609746" y="1103221"/>
                      <a:pt x="606676" y="1095615"/>
                      <a:pt x="608210" y="1092572"/>
                    </a:cubicBezTo>
                    <a:cubicBezTo>
                      <a:pt x="609746" y="1089530"/>
                      <a:pt x="608210" y="1086487"/>
                      <a:pt x="611281" y="1083445"/>
                    </a:cubicBezTo>
                    <a:close/>
                    <a:moveTo>
                      <a:pt x="338227" y="1083240"/>
                    </a:moveTo>
                    <a:cubicBezTo>
                      <a:pt x="339641" y="1089413"/>
                      <a:pt x="339641" y="1095586"/>
                      <a:pt x="343885" y="1098672"/>
                    </a:cubicBezTo>
                    <a:lnTo>
                      <a:pt x="343885" y="1098671"/>
                    </a:lnTo>
                    <a:lnTo>
                      <a:pt x="338228" y="1083241"/>
                    </a:lnTo>
                    <a:close/>
                    <a:moveTo>
                      <a:pt x="354945" y="1083204"/>
                    </a:moveTo>
                    <a:lnTo>
                      <a:pt x="354945" y="1083204"/>
                    </a:lnTo>
                    <a:cubicBezTo>
                      <a:pt x="356424" y="1089349"/>
                      <a:pt x="357903" y="1098565"/>
                      <a:pt x="363819" y="1103173"/>
                    </a:cubicBezTo>
                    <a:cubicBezTo>
                      <a:pt x="368256" y="1098565"/>
                      <a:pt x="369735" y="1092421"/>
                      <a:pt x="368256" y="1086276"/>
                    </a:cubicBezTo>
                    <a:lnTo>
                      <a:pt x="368256" y="1086276"/>
                    </a:lnTo>
                    <a:lnTo>
                      <a:pt x="363819" y="1103172"/>
                    </a:lnTo>
                    <a:close/>
                    <a:moveTo>
                      <a:pt x="515640" y="1081405"/>
                    </a:moveTo>
                    <a:lnTo>
                      <a:pt x="513762" y="1083400"/>
                    </a:lnTo>
                    <a:lnTo>
                      <a:pt x="513763" y="1083400"/>
                    </a:lnTo>
                    <a:lnTo>
                      <a:pt x="515640" y="1081406"/>
                    </a:lnTo>
                    <a:lnTo>
                      <a:pt x="518271" y="1081954"/>
                    </a:lnTo>
                    <a:lnTo>
                      <a:pt x="518270" y="1081953"/>
                    </a:lnTo>
                    <a:close/>
                    <a:moveTo>
                      <a:pt x="101211" y="1080359"/>
                    </a:moveTo>
                    <a:lnTo>
                      <a:pt x="101211" y="1080361"/>
                    </a:lnTo>
                    <a:lnTo>
                      <a:pt x="105840" y="1094018"/>
                    </a:lnTo>
                    <a:lnTo>
                      <a:pt x="107384" y="1106157"/>
                    </a:lnTo>
                    <a:lnTo>
                      <a:pt x="107384" y="1106157"/>
                    </a:lnTo>
                    <a:cubicBezTo>
                      <a:pt x="107384" y="1101605"/>
                      <a:pt x="107384" y="1098570"/>
                      <a:pt x="105840" y="1094017"/>
                    </a:cubicBezTo>
                    <a:cubicBezTo>
                      <a:pt x="104297" y="1089464"/>
                      <a:pt x="104297" y="1084912"/>
                      <a:pt x="101211" y="1080359"/>
                    </a:cubicBezTo>
                    <a:close/>
                    <a:moveTo>
                      <a:pt x="310470" y="1080179"/>
                    </a:moveTo>
                    <a:cubicBezTo>
                      <a:pt x="307362" y="1087767"/>
                      <a:pt x="312024" y="1095355"/>
                      <a:pt x="316686" y="1101425"/>
                    </a:cubicBezTo>
                    <a:cubicBezTo>
                      <a:pt x="318240" y="1104460"/>
                      <a:pt x="321348" y="1104460"/>
                      <a:pt x="324456" y="1102942"/>
                    </a:cubicBezTo>
                    <a:cubicBezTo>
                      <a:pt x="324456" y="1098390"/>
                      <a:pt x="326010" y="1093837"/>
                      <a:pt x="326010" y="1089284"/>
                    </a:cubicBezTo>
                    <a:lnTo>
                      <a:pt x="324456" y="1102941"/>
                    </a:lnTo>
                    <a:cubicBezTo>
                      <a:pt x="321348" y="1104459"/>
                      <a:pt x="318240" y="1104459"/>
                      <a:pt x="316686" y="1101424"/>
                    </a:cubicBezTo>
                    <a:cubicBezTo>
                      <a:pt x="314355" y="1098389"/>
                      <a:pt x="312024" y="1094975"/>
                      <a:pt x="310664" y="1091371"/>
                    </a:cubicBezTo>
                    <a:close/>
                    <a:moveTo>
                      <a:pt x="278425" y="1080025"/>
                    </a:moveTo>
                    <a:lnTo>
                      <a:pt x="267549" y="1095223"/>
                    </a:lnTo>
                    <a:lnTo>
                      <a:pt x="259779" y="1095223"/>
                    </a:lnTo>
                    <a:lnTo>
                      <a:pt x="259779" y="1095224"/>
                    </a:lnTo>
                    <a:cubicBezTo>
                      <a:pt x="261333" y="1095224"/>
                      <a:pt x="265995" y="1096743"/>
                      <a:pt x="267549" y="1095224"/>
                    </a:cubicBezTo>
                    <a:cubicBezTo>
                      <a:pt x="273765" y="1092184"/>
                      <a:pt x="276872" y="1086104"/>
                      <a:pt x="278426" y="1080025"/>
                    </a:cubicBezTo>
                    <a:close/>
                    <a:moveTo>
                      <a:pt x="504768" y="1075792"/>
                    </a:moveTo>
                    <a:lnTo>
                      <a:pt x="493871" y="1090025"/>
                    </a:lnTo>
                    <a:lnTo>
                      <a:pt x="487107" y="1093498"/>
                    </a:lnTo>
                    <a:lnTo>
                      <a:pt x="487107" y="1093499"/>
                    </a:lnTo>
                    <a:lnTo>
                      <a:pt x="493871" y="1090026"/>
                    </a:lnTo>
                    <a:cubicBezTo>
                      <a:pt x="499033" y="1086420"/>
                      <a:pt x="503238" y="1081865"/>
                      <a:pt x="504768" y="1075792"/>
                    </a:cubicBezTo>
                    <a:close/>
                    <a:moveTo>
                      <a:pt x="360855" y="1075661"/>
                    </a:moveTo>
                    <a:lnTo>
                      <a:pt x="357518" y="1076808"/>
                    </a:lnTo>
                    <a:lnTo>
                      <a:pt x="357517" y="1076809"/>
                    </a:lnTo>
                    <a:lnTo>
                      <a:pt x="360855" y="1075662"/>
                    </a:lnTo>
                    <a:lnTo>
                      <a:pt x="365153" y="1077269"/>
                    </a:lnTo>
                    <a:cubicBezTo>
                      <a:pt x="366359" y="1078187"/>
                      <a:pt x="367162" y="1079290"/>
                      <a:pt x="367162" y="1080025"/>
                    </a:cubicBezTo>
                    <a:lnTo>
                      <a:pt x="367162" y="1080024"/>
                    </a:lnTo>
                    <a:cubicBezTo>
                      <a:pt x="367162" y="1079289"/>
                      <a:pt x="366359" y="1078186"/>
                      <a:pt x="365153" y="1077268"/>
                    </a:cubicBezTo>
                    <a:close/>
                    <a:moveTo>
                      <a:pt x="645239" y="1075523"/>
                    </a:moveTo>
                    <a:cubicBezTo>
                      <a:pt x="643715" y="1080114"/>
                      <a:pt x="643715" y="1086236"/>
                      <a:pt x="639144" y="1089296"/>
                    </a:cubicBezTo>
                    <a:cubicBezTo>
                      <a:pt x="634573" y="1096948"/>
                      <a:pt x="628479" y="1103070"/>
                      <a:pt x="620860" y="1104600"/>
                    </a:cubicBezTo>
                    <a:cubicBezTo>
                      <a:pt x="617813" y="1112252"/>
                      <a:pt x="611718" y="1118374"/>
                      <a:pt x="604100" y="1119904"/>
                    </a:cubicBezTo>
                    <a:cubicBezTo>
                      <a:pt x="601815" y="1123730"/>
                      <a:pt x="600291" y="1128704"/>
                      <a:pt x="600100" y="1133678"/>
                    </a:cubicBezTo>
                    <a:lnTo>
                      <a:pt x="600101" y="1133678"/>
                    </a:lnTo>
                    <a:lnTo>
                      <a:pt x="604100" y="1119905"/>
                    </a:lnTo>
                    <a:cubicBezTo>
                      <a:pt x="611718" y="1118375"/>
                      <a:pt x="617813" y="1112253"/>
                      <a:pt x="620860" y="1104601"/>
                    </a:cubicBezTo>
                    <a:cubicBezTo>
                      <a:pt x="628479" y="1103071"/>
                      <a:pt x="634573" y="1096949"/>
                      <a:pt x="639144" y="1089297"/>
                    </a:cubicBezTo>
                    <a:cubicBezTo>
                      <a:pt x="643715" y="1086237"/>
                      <a:pt x="643715" y="1080115"/>
                      <a:pt x="645239" y="1075524"/>
                    </a:cubicBezTo>
                    <a:cubicBezTo>
                      <a:pt x="646763" y="1080115"/>
                      <a:pt x="646763" y="1084706"/>
                      <a:pt x="651334" y="1086237"/>
                    </a:cubicBezTo>
                    <a:cubicBezTo>
                      <a:pt x="657428" y="1087767"/>
                      <a:pt x="660476" y="1084706"/>
                      <a:pt x="665047" y="1083176"/>
                    </a:cubicBezTo>
                    <a:lnTo>
                      <a:pt x="665047" y="1083175"/>
                    </a:lnTo>
                    <a:cubicBezTo>
                      <a:pt x="660476" y="1084705"/>
                      <a:pt x="657428" y="1087766"/>
                      <a:pt x="651334" y="1086236"/>
                    </a:cubicBezTo>
                    <a:cubicBezTo>
                      <a:pt x="646763" y="1084705"/>
                      <a:pt x="646763" y="1080114"/>
                      <a:pt x="645239" y="1075523"/>
                    </a:cubicBezTo>
                    <a:close/>
                    <a:moveTo>
                      <a:pt x="325596" y="1074238"/>
                    </a:moveTo>
                    <a:cubicBezTo>
                      <a:pt x="324080" y="1077277"/>
                      <a:pt x="327112" y="1080317"/>
                      <a:pt x="327112" y="1083357"/>
                    </a:cubicBezTo>
                    <a:cubicBezTo>
                      <a:pt x="327112" y="1089436"/>
                      <a:pt x="331659" y="1095516"/>
                      <a:pt x="334690" y="1101595"/>
                    </a:cubicBezTo>
                    <a:cubicBezTo>
                      <a:pt x="336206" y="1106155"/>
                      <a:pt x="342269" y="1106155"/>
                      <a:pt x="345300" y="1107674"/>
                    </a:cubicBezTo>
                    <a:lnTo>
                      <a:pt x="345299" y="1107673"/>
                    </a:lnTo>
                    <a:lnTo>
                      <a:pt x="334690" y="1101594"/>
                    </a:lnTo>
                    <a:cubicBezTo>
                      <a:pt x="331659" y="1095515"/>
                      <a:pt x="327112" y="1089435"/>
                      <a:pt x="327112" y="1083356"/>
                    </a:cubicBezTo>
                    <a:lnTo>
                      <a:pt x="325596" y="1074239"/>
                    </a:lnTo>
                    <a:close/>
                    <a:moveTo>
                      <a:pt x="609981" y="1074237"/>
                    </a:moveTo>
                    <a:cubicBezTo>
                      <a:pt x="605400" y="1074237"/>
                      <a:pt x="599291" y="1074237"/>
                      <a:pt x="599291" y="1080024"/>
                    </a:cubicBezTo>
                    <a:lnTo>
                      <a:pt x="599292" y="1080024"/>
                    </a:lnTo>
                    <a:lnTo>
                      <a:pt x="602918" y="1074962"/>
                    </a:lnTo>
                    <a:cubicBezTo>
                      <a:pt x="605018" y="1074238"/>
                      <a:pt x="607691" y="1074238"/>
                      <a:pt x="609981" y="1074238"/>
                    </a:cubicBezTo>
                    <a:lnTo>
                      <a:pt x="611507" y="1074238"/>
                    </a:lnTo>
                    <a:lnTo>
                      <a:pt x="611509" y="1074237"/>
                    </a:lnTo>
                    <a:close/>
                    <a:moveTo>
                      <a:pt x="47291" y="1072701"/>
                    </a:moveTo>
                    <a:lnTo>
                      <a:pt x="47291" y="1072701"/>
                    </a:lnTo>
                    <a:lnTo>
                      <a:pt x="53370" y="1086413"/>
                    </a:lnTo>
                    <a:lnTo>
                      <a:pt x="53370" y="1086413"/>
                    </a:lnTo>
                    <a:close/>
                    <a:moveTo>
                      <a:pt x="394184" y="1072667"/>
                    </a:moveTo>
                    <a:lnTo>
                      <a:pt x="394169" y="1072693"/>
                    </a:lnTo>
                    <a:lnTo>
                      <a:pt x="394217" y="1072737"/>
                    </a:lnTo>
                    <a:lnTo>
                      <a:pt x="394218" y="1072739"/>
                    </a:lnTo>
                    <a:lnTo>
                      <a:pt x="395884" y="1074238"/>
                    </a:lnTo>
                    <a:lnTo>
                      <a:pt x="396382" y="1073041"/>
                    </a:lnTo>
                    <a:lnTo>
                      <a:pt x="398288" y="1075792"/>
                    </a:lnTo>
                    <a:cubicBezTo>
                      <a:pt x="398479" y="1076931"/>
                      <a:pt x="398479" y="1078069"/>
                      <a:pt x="399244" y="1078828"/>
                    </a:cubicBezTo>
                    <a:cubicBezTo>
                      <a:pt x="402302" y="1084901"/>
                      <a:pt x="406890" y="1090974"/>
                      <a:pt x="411478" y="1094011"/>
                    </a:cubicBezTo>
                    <a:cubicBezTo>
                      <a:pt x="428301" y="1107675"/>
                      <a:pt x="458888" y="1107675"/>
                      <a:pt x="477240" y="1098565"/>
                    </a:cubicBezTo>
                    <a:lnTo>
                      <a:pt x="486216" y="1093957"/>
                    </a:lnTo>
                    <a:lnTo>
                      <a:pt x="486216" y="1093955"/>
                    </a:lnTo>
                    <a:lnTo>
                      <a:pt x="477240" y="1098564"/>
                    </a:lnTo>
                    <a:cubicBezTo>
                      <a:pt x="458888" y="1107674"/>
                      <a:pt x="428301" y="1107674"/>
                      <a:pt x="411478" y="1094010"/>
                    </a:cubicBezTo>
                    <a:cubicBezTo>
                      <a:pt x="406890" y="1090973"/>
                      <a:pt x="402302" y="1084900"/>
                      <a:pt x="399244" y="1078827"/>
                    </a:cubicBezTo>
                    <a:cubicBezTo>
                      <a:pt x="398479" y="1078068"/>
                      <a:pt x="398479" y="1076930"/>
                      <a:pt x="398288" y="1075791"/>
                    </a:cubicBezTo>
                    <a:lnTo>
                      <a:pt x="396382" y="1073040"/>
                    </a:lnTo>
                    <a:lnTo>
                      <a:pt x="395884" y="1074237"/>
                    </a:lnTo>
                    <a:lnTo>
                      <a:pt x="394217" y="1072737"/>
                    </a:lnTo>
                    <a:lnTo>
                      <a:pt x="394184" y="1072667"/>
                    </a:lnTo>
                    <a:lnTo>
                      <a:pt x="394184" y="1072667"/>
                    </a:lnTo>
                    <a:close/>
                    <a:moveTo>
                      <a:pt x="88951" y="1071022"/>
                    </a:moveTo>
                    <a:cubicBezTo>
                      <a:pt x="88951" y="1074840"/>
                      <a:pt x="88576" y="1079040"/>
                      <a:pt x="88763" y="1083240"/>
                    </a:cubicBezTo>
                    <a:lnTo>
                      <a:pt x="88951" y="1071023"/>
                    </a:lnTo>
                    <a:cubicBezTo>
                      <a:pt x="91952" y="1078659"/>
                      <a:pt x="91952" y="1086295"/>
                      <a:pt x="91952" y="1093931"/>
                    </a:cubicBezTo>
                    <a:lnTo>
                      <a:pt x="91952" y="1093930"/>
                    </a:lnTo>
                    <a:cubicBezTo>
                      <a:pt x="91952" y="1086294"/>
                      <a:pt x="91952" y="1078658"/>
                      <a:pt x="88951" y="1071022"/>
                    </a:cubicBezTo>
                    <a:close/>
                    <a:moveTo>
                      <a:pt x="625095" y="1069752"/>
                    </a:moveTo>
                    <a:cubicBezTo>
                      <a:pt x="622025" y="1075837"/>
                      <a:pt x="620490" y="1083444"/>
                      <a:pt x="623560" y="1089529"/>
                    </a:cubicBezTo>
                    <a:cubicBezTo>
                      <a:pt x="623560" y="1091050"/>
                      <a:pt x="622025" y="1092571"/>
                      <a:pt x="620490" y="1092571"/>
                    </a:cubicBezTo>
                    <a:cubicBezTo>
                      <a:pt x="617420" y="1086486"/>
                      <a:pt x="617420" y="1080401"/>
                      <a:pt x="618955" y="1074316"/>
                    </a:cubicBezTo>
                    <a:cubicBezTo>
                      <a:pt x="615885" y="1078880"/>
                      <a:pt x="614350" y="1084965"/>
                      <a:pt x="614350" y="1089529"/>
                    </a:cubicBezTo>
                    <a:lnTo>
                      <a:pt x="614350" y="1089530"/>
                    </a:lnTo>
                    <a:lnTo>
                      <a:pt x="618955" y="1074317"/>
                    </a:lnTo>
                    <a:cubicBezTo>
                      <a:pt x="617420" y="1080402"/>
                      <a:pt x="617420" y="1086487"/>
                      <a:pt x="620490" y="1092572"/>
                    </a:cubicBezTo>
                    <a:cubicBezTo>
                      <a:pt x="622025" y="1092572"/>
                      <a:pt x="623560" y="1091051"/>
                      <a:pt x="623560" y="1089530"/>
                    </a:cubicBezTo>
                    <a:cubicBezTo>
                      <a:pt x="620490" y="1083445"/>
                      <a:pt x="622025" y="1075838"/>
                      <a:pt x="625095" y="1069753"/>
                    </a:cubicBezTo>
                    <a:cubicBezTo>
                      <a:pt x="625095" y="1074317"/>
                      <a:pt x="625095" y="1080402"/>
                      <a:pt x="626630" y="1086487"/>
                    </a:cubicBezTo>
                    <a:cubicBezTo>
                      <a:pt x="628165" y="1088009"/>
                      <a:pt x="629700" y="1089530"/>
                      <a:pt x="631235" y="1088009"/>
                    </a:cubicBezTo>
                    <a:lnTo>
                      <a:pt x="631235" y="1088008"/>
                    </a:lnTo>
                    <a:lnTo>
                      <a:pt x="626630" y="1086486"/>
                    </a:lnTo>
                    <a:cubicBezTo>
                      <a:pt x="625095" y="1080401"/>
                      <a:pt x="625095" y="1074316"/>
                      <a:pt x="625095" y="1069752"/>
                    </a:cubicBezTo>
                    <a:close/>
                    <a:moveTo>
                      <a:pt x="270683" y="1067834"/>
                    </a:moveTo>
                    <a:lnTo>
                      <a:pt x="267495" y="1077023"/>
                    </a:lnTo>
                    <a:lnTo>
                      <a:pt x="258494" y="1080024"/>
                    </a:lnTo>
                    <a:lnTo>
                      <a:pt x="258493" y="1080025"/>
                    </a:lnTo>
                    <a:cubicBezTo>
                      <a:pt x="261493" y="1078524"/>
                      <a:pt x="264494" y="1078524"/>
                      <a:pt x="267495" y="1077024"/>
                    </a:cubicBezTo>
                    <a:cubicBezTo>
                      <a:pt x="269746" y="1074774"/>
                      <a:pt x="270496" y="1071398"/>
                      <a:pt x="270684" y="1067835"/>
                    </a:cubicBezTo>
                    <a:close/>
                    <a:moveTo>
                      <a:pt x="380666" y="1066440"/>
                    </a:moveTo>
                    <a:cubicBezTo>
                      <a:pt x="382195" y="1078692"/>
                      <a:pt x="388311" y="1089413"/>
                      <a:pt x="394427" y="1100134"/>
                    </a:cubicBezTo>
                    <a:cubicBezTo>
                      <a:pt x="399015" y="1104729"/>
                      <a:pt x="406660" y="1109323"/>
                      <a:pt x="412776" y="1113918"/>
                    </a:cubicBezTo>
                    <a:cubicBezTo>
                      <a:pt x="420422" y="1118513"/>
                      <a:pt x="429596" y="1120044"/>
                      <a:pt x="437241" y="1121576"/>
                    </a:cubicBezTo>
                    <a:cubicBezTo>
                      <a:pt x="451003" y="1123107"/>
                      <a:pt x="464764" y="1121576"/>
                      <a:pt x="475468" y="1116981"/>
                    </a:cubicBezTo>
                    <a:cubicBezTo>
                      <a:pt x="483113" y="1112386"/>
                      <a:pt x="490758" y="1106643"/>
                      <a:pt x="497830" y="1100325"/>
                    </a:cubicBezTo>
                    <a:lnTo>
                      <a:pt x="511778" y="1085508"/>
                    </a:lnTo>
                    <a:lnTo>
                      <a:pt x="512504" y="1086859"/>
                    </a:lnTo>
                    <a:cubicBezTo>
                      <a:pt x="512926" y="1087379"/>
                      <a:pt x="513395" y="1087741"/>
                      <a:pt x="513770" y="1087741"/>
                    </a:cubicBezTo>
                    <a:lnTo>
                      <a:pt x="513770" y="1087740"/>
                    </a:lnTo>
                    <a:cubicBezTo>
                      <a:pt x="513395" y="1087740"/>
                      <a:pt x="512926" y="1087378"/>
                      <a:pt x="512504" y="1086858"/>
                    </a:cubicBezTo>
                    <a:lnTo>
                      <a:pt x="511778" y="1085507"/>
                    </a:lnTo>
                    <a:lnTo>
                      <a:pt x="497830" y="1100324"/>
                    </a:lnTo>
                    <a:cubicBezTo>
                      <a:pt x="490758" y="1106642"/>
                      <a:pt x="483113" y="1112385"/>
                      <a:pt x="475468" y="1116980"/>
                    </a:cubicBezTo>
                    <a:cubicBezTo>
                      <a:pt x="464764" y="1121575"/>
                      <a:pt x="451003" y="1123106"/>
                      <a:pt x="437241" y="1121575"/>
                    </a:cubicBezTo>
                    <a:cubicBezTo>
                      <a:pt x="429596" y="1120043"/>
                      <a:pt x="420422" y="1118512"/>
                      <a:pt x="412776" y="1113917"/>
                    </a:cubicBezTo>
                    <a:cubicBezTo>
                      <a:pt x="406660" y="1109322"/>
                      <a:pt x="399015" y="1104728"/>
                      <a:pt x="394427" y="1100133"/>
                    </a:cubicBezTo>
                    <a:lnTo>
                      <a:pt x="380666" y="1066440"/>
                    </a:lnTo>
                    <a:close/>
                    <a:moveTo>
                      <a:pt x="258493" y="1065235"/>
                    </a:moveTo>
                    <a:lnTo>
                      <a:pt x="258493" y="1065236"/>
                    </a:lnTo>
                    <a:lnTo>
                      <a:pt x="254414" y="1076981"/>
                    </a:lnTo>
                    <a:cubicBezTo>
                      <a:pt x="251889" y="1080771"/>
                      <a:pt x="248392" y="1084181"/>
                      <a:pt x="244507" y="1086454"/>
                    </a:cubicBezTo>
                    <a:lnTo>
                      <a:pt x="239846" y="1077361"/>
                    </a:lnTo>
                    <a:lnTo>
                      <a:pt x="239845" y="1077361"/>
                    </a:lnTo>
                    <a:cubicBezTo>
                      <a:pt x="241399" y="1080392"/>
                      <a:pt x="241399" y="1084940"/>
                      <a:pt x="244507" y="1086455"/>
                    </a:cubicBezTo>
                    <a:cubicBezTo>
                      <a:pt x="252277" y="1081908"/>
                      <a:pt x="258493" y="1072814"/>
                      <a:pt x="258493" y="1065235"/>
                    </a:cubicBezTo>
                    <a:close/>
                    <a:moveTo>
                      <a:pt x="600577" y="1063431"/>
                    </a:moveTo>
                    <a:lnTo>
                      <a:pt x="600577" y="1063432"/>
                    </a:lnTo>
                    <a:lnTo>
                      <a:pt x="618902" y="1064950"/>
                    </a:lnTo>
                    <a:lnTo>
                      <a:pt x="618903" y="1064949"/>
                    </a:lnTo>
                    <a:cubicBezTo>
                      <a:pt x="612794" y="1064949"/>
                      <a:pt x="606686" y="1066467"/>
                      <a:pt x="600577" y="1063431"/>
                    </a:cubicBezTo>
                    <a:close/>
                    <a:moveTo>
                      <a:pt x="586074" y="1060818"/>
                    </a:moveTo>
                    <a:cubicBezTo>
                      <a:pt x="584927" y="1062912"/>
                      <a:pt x="584545" y="1064815"/>
                      <a:pt x="586838" y="1066337"/>
                    </a:cubicBezTo>
                    <a:cubicBezTo>
                      <a:pt x="588367" y="1067860"/>
                      <a:pt x="590659" y="1068622"/>
                      <a:pt x="592570" y="1069573"/>
                    </a:cubicBezTo>
                    <a:lnTo>
                      <a:pt x="596009" y="1073951"/>
                    </a:lnTo>
                    <a:lnTo>
                      <a:pt x="596009" y="1073950"/>
                    </a:lnTo>
                    <a:cubicBezTo>
                      <a:pt x="596009" y="1069382"/>
                      <a:pt x="589895" y="1069382"/>
                      <a:pt x="586838" y="1066336"/>
                    </a:cubicBezTo>
                    <a:close/>
                    <a:moveTo>
                      <a:pt x="631235" y="1060624"/>
                    </a:moveTo>
                    <a:cubicBezTo>
                      <a:pt x="628165" y="1065188"/>
                      <a:pt x="629700" y="1071273"/>
                      <a:pt x="629700" y="1075837"/>
                    </a:cubicBezTo>
                    <a:lnTo>
                      <a:pt x="629700" y="1075838"/>
                    </a:lnTo>
                    <a:lnTo>
                      <a:pt x="631235" y="1060625"/>
                    </a:lnTo>
                    <a:close/>
                    <a:moveTo>
                      <a:pt x="493816" y="1060313"/>
                    </a:moveTo>
                    <a:lnTo>
                      <a:pt x="493816" y="1060314"/>
                    </a:lnTo>
                    <a:cubicBezTo>
                      <a:pt x="493816" y="1061845"/>
                      <a:pt x="496874" y="1061845"/>
                      <a:pt x="498404" y="1063377"/>
                    </a:cubicBezTo>
                    <a:lnTo>
                      <a:pt x="509107" y="1075629"/>
                    </a:lnTo>
                    <a:lnTo>
                      <a:pt x="509107" y="1075628"/>
                    </a:lnTo>
                    <a:cubicBezTo>
                      <a:pt x="507578" y="1071034"/>
                      <a:pt x="502991" y="1066439"/>
                      <a:pt x="498404" y="1063376"/>
                    </a:cubicBezTo>
                    <a:cubicBezTo>
                      <a:pt x="496874" y="1061844"/>
                      <a:pt x="493816" y="1061844"/>
                      <a:pt x="493816" y="1060313"/>
                    </a:cubicBezTo>
                    <a:close/>
                    <a:moveTo>
                      <a:pt x="162264" y="1059047"/>
                    </a:moveTo>
                    <a:lnTo>
                      <a:pt x="162074" y="1064729"/>
                    </a:lnTo>
                    <a:lnTo>
                      <a:pt x="162265" y="1059047"/>
                    </a:lnTo>
                    <a:close/>
                    <a:moveTo>
                      <a:pt x="672702" y="1055590"/>
                    </a:moveTo>
                    <a:cubicBezTo>
                      <a:pt x="669594" y="1060220"/>
                      <a:pt x="674256" y="1064850"/>
                      <a:pt x="669594" y="1067936"/>
                    </a:cubicBezTo>
                    <a:cubicBezTo>
                      <a:pt x="668040" y="1074109"/>
                      <a:pt x="661824" y="1075652"/>
                      <a:pt x="657163" y="1075652"/>
                    </a:cubicBezTo>
                    <a:lnTo>
                      <a:pt x="657164" y="1075652"/>
                    </a:lnTo>
                    <a:lnTo>
                      <a:pt x="669594" y="1067937"/>
                    </a:lnTo>
                    <a:cubicBezTo>
                      <a:pt x="674256" y="1064851"/>
                      <a:pt x="669594" y="1060221"/>
                      <a:pt x="672702" y="1055591"/>
                    </a:cubicBezTo>
                    <a:lnTo>
                      <a:pt x="675810" y="1060221"/>
                    </a:lnTo>
                    <a:lnTo>
                      <a:pt x="675810" y="1060220"/>
                    </a:lnTo>
                    <a:cubicBezTo>
                      <a:pt x="675810" y="1058677"/>
                      <a:pt x="675810" y="1055590"/>
                      <a:pt x="672702" y="1055590"/>
                    </a:cubicBezTo>
                    <a:close/>
                    <a:moveTo>
                      <a:pt x="554979" y="1054186"/>
                    </a:moveTo>
                    <a:cubicBezTo>
                      <a:pt x="542364" y="1053038"/>
                      <a:pt x="533190" y="1062227"/>
                      <a:pt x="524876" y="1071417"/>
                    </a:cubicBezTo>
                    <a:lnTo>
                      <a:pt x="517044" y="1079907"/>
                    </a:lnTo>
                    <a:lnTo>
                      <a:pt x="517044" y="1079908"/>
                    </a:lnTo>
                    <a:lnTo>
                      <a:pt x="524876" y="1071418"/>
                    </a:lnTo>
                    <a:cubicBezTo>
                      <a:pt x="533190" y="1062228"/>
                      <a:pt x="542364" y="1053039"/>
                      <a:pt x="554979" y="1054187"/>
                    </a:cubicBezTo>
                    <a:cubicBezTo>
                      <a:pt x="559566" y="1055719"/>
                      <a:pt x="561095" y="1058782"/>
                      <a:pt x="564153" y="1061845"/>
                    </a:cubicBezTo>
                    <a:cubicBezTo>
                      <a:pt x="567211" y="1063377"/>
                      <a:pt x="571799" y="1061845"/>
                      <a:pt x="573328" y="1058782"/>
                    </a:cubicBezTo>
                    <a:lnTo>
                      <a:pt x="573328" y="1058781"/>
                    </a:lnTo>
                    <a:cubicBezTo>
                      <a:pt x="571799" y="1061844"/>
                      <a:pt x="567211" y="1063376"/>
                      <a:pt x="564153" y="1061844"/>
                    </a:cubicBezTo>
                    <a:cubicBezTo>
                      <a:pt x="561095" y="1058781"/>
                      <a:pt x="559566" y="1055718"/>
                      <a:pt x="554979" y="1054186"/>
                    </a:cubicBezTo>
                    <a:close/>
                    <a:moveTo>
                      <a:pt x="637374" y="1053018"/>
                    </a:moveTo>
                    <a:cubicBezTo>
                      <a:pt x="635839" y="1056060"/>
                      <a:pt x="635839" y="1060624"/>
                      <a:pt x="635839" y="1065188"/>
                    </a:cubicBezTo>
                    <a:cubicBezTo>
                      <a:pt x="634305" y="1068231"/>
                      <a:pt x="637374" y="1071273"/>
                      <a:pt x="634305" y="1072795"/>
                    </a:cubicBezTo>
                    <a:cubicBezTo>
                      <a:pt x="634305" y="1074316"/>
                      <a:pt x="632770" y="1074316"/>
                      <a:pt x="631235" y="1072795"/>
                    </a:cubicBezTo>
                    <a:lnTo>
                      <a:pt x="631235" y="1072796"/>
                    </a:lnTo>
                    <a:cubicBezTo>
                      <a:pt x="632770" y="1074317"/>
                      <a:pt x="634305" y="1074317"/>
                      <a:pt x="634305" y="1072796"/>
                    </a:cubicBezTo>
                    <a:cubicBezTo>
                      <a:pt x="637374" y="1071274"/>
                      <a:pt x="634305" y="1068232"/>
                      <a:pt x="635839" y="1065189"/>
                    </a:cubicBezTo>
                    <a:cubicBezTo>
                      <a:pt x="635839" y="1060625"/>
                      <a:pt x="635839" y="1056061"/>
                      <a:pt x="637374" y="1053019"/>
                    </a:cubicBezTo>
                    <a:lnTo>
                      <a:pt x="640444" y="1074317"/>
                    </a:lnTo>
                    <a:lnTo>
                      <a:pt x="640444" y="1074316"/>
                    </a:lnTo>
                    <a:cubicBezTo>
                      <a:pt x="640444" y="1066710"/>
                      <a:pt x="637374" y="1060624"/>
                      <a:pt x="637374" y="1053018"/>
                    </a:cubicBezTo>
                    <a:close/>
                    <a:moveTo>
                      <a:pt x="391597" y="1053018"/>
                    </a:moveTo>
                    <a:cubicBezTo>
                      <a:pt x="392361" y="1056814"/>
                      <a:pt x="393126" y="1060230"/>
                      <a:pt x="393891" y="1063456"/>
                    </a:cubicBezTo>
                    <a:lnTo>
                      <a:pt x="395555" y="1070200"/>
                    </a:lnTo>
                    <a:lnTo>
                      <a:pt x="395555" y="1070199"/>
                    </a:lnTo>
                    <a:lnTo>
                      <a:pt x="393891" y="1063455"/>
                    </a:lnTo>
                    <a:lnTo>
                      <a:pt x="391597" y="1053018"/>
                    </a:lnTo>
                    <a:close/>
                    <a:moveTo>
                      <a:pt x="605158" y="1052804"/>
                    </a:moveTo>
                    <a:cubicBezTo>
                      <a:pt x="605158" y="1052804"/>
                      <a:pt x="605158" y="1054322"/>
                      <a:pt x="606686" y="1055841"/>
                    </a:cubicBezTo>
                    <a:lnTo>
                      <a:pt x="626537" y="1055841"/>
                    </a:lnTo>
                    <a:lnTo>
                      <a:pt x="626539" y="1055840"/>
                    </a:lnTo>
                    <a:cubicBezTo>
                      <a:pt x="620430" y="1055840"/>
                      <a:pt x="612794" y="1057358"/>
                      <a:pt x="606686" y="1055840"/>
                    </a:cubicBezTo>
                    <a:lnTo>
                      <a:pt x="605159" y="1052804"/>
                    </a:lnTo>
                    <a:close/>
                    <a:moveTo>
                      <a:pt x="163407" y="1052604"/>
                    </a:moveTo>
                    <a:lnTo>
                      <a:pt x="163407" y="1052605"/>
                    </a:lnTo>
                    <a:lnTo>
                      <a:pt x="166643" y="1063214"/>
                    </a:lnTo>
                    <a:lnTo>
                      <a:pt x="166643" y="1063214"/>
                    </a:lnTo>
                    <a:close/>
                    <a:moveTo>
                      <a:pt x="121582" y="1050159"/>
                    </a:moveTo>
                    <a:lnTo>
                      <a:pt x="120627" y="1055678"/>
                    </a:lnTo>
                    <a:cubicBezTo>
                      <a:pt x="117570" y="1060246"/>
                      <a:pt x="109927" y="1057200"/>
                      <a:pt x="108399" y="1063291"/>
                    </a:cubicBezTo>
                    <a:lnTo>
                      <a:pt x="108400" y="1063292"/>
                    </a:lnTo>
                    <a:lnTo>
                      <a:pt x="113940" y="1058915"/>
                    </a:lnTo>
                    <a:cubicBezTo>
                      <a:pt x="116424" y="1058344"/>
                      <a:pt x="119099" y="1057963"/>
                      <a:pt x="120627" y="1055679"/>
                    </a:cubicBezTo>
                    <a:cubicBezTo>
                      <a:pt x="122156" y="1054157"/>
                      <a:pt x="122156" y="1052253"/>
                      <a:pt x="121583" y="1050159"/>
                    </a:cubicBezTo>
                    <a:close/>
                    <a:moveTo>
                      <a:pt x="145322" y="1049573"/>
                    </a:moveTo>
                    <a:lnTo>
                      <a:pt x="145322" y="1049573"/>
                    </a:lnTo>
                    <a:cubicBezTo>
                      <a:pt x="149891" y="1060183"/>
                      <a:pt x="160551" y="1064730"/>
                      <a:pt x="171212" y="1070793"/>
                    </a:cubicBezTo>
                    <a:cubicBezTo>
                      <a:pt x="171212" y="1070793"/>
                      <a:pt x="172735" y="1072309"/>
                      <a:pt x="174258" y="1070793"/>
                    </a:cubicBezTo>
                    <a:lnTo>
                      <a:pt x="174258" y="1070792"/>
                    </a:lnTo>
                    <a:lnTo>
                      <a:pt x="171212" y="1070792"/>
                    </a:lnTo>
                    <a:cubicBezTo>
                      <a:pt x="165882" y="1067761"/>
                      <a:pt x="160551" y="1065108"/>
                      <a:pt x="155983" y="1061887"/>
                    </a:cubicBezTo>
                    <a:close/>
                    <a:moveTo>
                      <a:pt x="67317" y="1048054"/>
                    </a:moveTo>
                    <a:lnTo>
                      <a:pt x="65787" y="1064792"/>
                    </a:lnTo>
                    <a:cubicBezTo>
                      <a:pt x="64257" y="1069357"/>
                      <a:pt x="58138" y="1069357"/>
                      <a:pt x="56608" y="1072400"/>
                    </a:cubicBezTo>
                    <a:lnTo>
                      <a:pt x="56608" y="1072401"/>
                    </a:lnTo>
                    <a:lnTo>
                      <a:pt x="65787" y="1064793"/>
                    </a:lnTo>
                    <a:cubicBezTo>
                      <a:pt x="68847" y="1060228"/>
                      <a:pt x="67317" y="1054141"/>
                      <a:pt x="67317" y="1048054"/>
                    </a:cubicBezTo>
                    <a:close/>
                    <a:moveTo>
                      <a:pt x="319579" y="1047874"/>
                    </a:moveTo>
                    <a:cubicBezTo>
                      <a:pt x="319579" y="1050928"/>
                      <a:pt x="324161" y="1052456"/>
                      <a:pt x="325688" y="1055510"/>
                    </a:cubicBezTo>
                    <a:cubicBezTo>
                      <a:pt x="327215" y="1057037"/>
                      <a:pt x="330270" y="1060092"/>
                      <a:pt x="331797" y="1058564"/>
                    </a:cubicBezTo>
                    <a:lnTo>
                      <a:pt x="331797" y="1058563"/>
                    </a:lnTo>
                    <a:lnTo>
                      <a:pt x="325688" y="1055509"/>
                    </a:lnTo>
                    <a:lnTo>
                      <a:pt x="319580" y="1047875"/>
                    </a:lnTo>
                    <a:close/>
                    <a:moveTo>
                      <a:pt x="18647" y="1046588"/>
                    </a:moveTo>
                    <a:lnTo>
                      <a:pt x="18647" y="1046590"/>
                    </a:lnTo>
                    <a:lnTo>
                      <a:pt x="27834" y="1057268"/>
                    </a:lnTo>
                    <a:cubicBezTo>
                      <a:pt x="29364" y="1067947"/>
                      <a:pt x="29364" y="1067947"/>
                      <a:pt x="29364" y="1067947"/>
                    </a:cubicBezTo>
                    <a:cubicBezTo>
                      <a:pt x="30895" y="1078626"/>
                      <a:pt x="32426" y="1089306"/>
                      <a:pt x="40081" y="1096933"/>
                    </a:cubicBezTo>
                    <a:cubicBezTo>
                      <a:pt x="43143" y="1103036"/>
                      <a:pt x="47736" y="1109138"/>
                      <a:pt x="50798" y="1115240"/>
                    </a:cubicBezTo>
                    <a:lnTo>
                      <a:pt x="50798" y="1115239"/>
                    </a:lnTo>
                    <a:cubicBezTo>
                      <a:pt x="47736" y="1109137"/>
                      <a:pt x="43143" y="1103035"/>
                      <a:pt x="40081" y="1096932"/>
                    </a:cubicBezTo>
                    <a:cubicBezTo>
                      <a:pt x="32426" y="1089305"/>
                      <a:pt x="30895" y="1078625"/>
                      <a:pt x="29364" y="1067946"/>
                    </a:cubicBezTo>
                    <a:cubicBezTo>
                      <a:pt x="29364" y="1067946"/>
                      <a:pt x="29364" y="1067946"/>
                      <a:pt x="27834" y="1057267"/>
                    </a:cubicBezTo>
                    <a:cubicBezTo>
                      <a:pt x="24771" y="1054216"/>
                      <a:pt x="21709" y="1049639"/>
                      <a:pt x="18647" y="1046588"/>
                    </a:cubicBezTo>
                    <a:close/>
                    <a:moveTo>
                      <a:pt x="96258" y="1046574"/>
                    </a:moveTo>
                    <a:lnTo>
                      <a:pt x="84027" y="1048102"/>
                    </a:lnTo>
                    <a:lnTo>
                      <a:pt x="84028" y="1048103"/>
                    </a:lnTo>
                    <a:lnTo>
                      <a:pt x="96261" y="1046574"/>
                    </a:lnTo>
                    <a:close/>
                    <a:moveTo>
                      <a:pt x="632648" y="1045212"/>
                    </a:moveTo>
                    <a:cubicBezTo>
                      <a:pt x="629593" y="1045971"/>
                      <a:pt x="626157" y="1046730"/>
                      <a:pt x="622721" y="1047110"/>
                    </a:cubicBezTo>
                    <a:lnTo>
                      <a:pt x="618811" y="1046960"/>
                    </a:lnTo>
                    <a:lnTo>
                      <a:pt x="618811" y="1046961"/>
                    </a:lnTo>
                    <a:lnTo>
                      <a:pt x="622721" y="1047111"/>
                    </a:lnTo>
                    <a:lnTo>
                      <a:pt x="632646" y="1045214"/>
                    </a:lnTo>
                    <a:close/>
                    <a:moveTo>
                      <a:pt x="393067" y="1043620"/>
                    </a:moveTo>
                    <a:cubicBezTo>
                      <a:pt x="397659" y="1051287"/>
                      <a:pt x="405314" y="1062020"/>
                      <a:pt x="416031" y="1062020"/>
                    </a:cubicBezTo>
                    <a:lnTo>
                      <a:pt x="416031" y="1062019"/>
                    </a:lnTo>
                    <a:lnTo>
                      <a:pt x="402252" y="1055694"/>
                    </a:lnTo>
                    <a:lnTo>
                      <a:pt x="393068" y="1043620"/>
                    </a:lnTo>
                    <a:close/>
                    <a:moveTo>
                      <a:pt x="675810" y="1043373"/>
                    </a:moveTo>
                    <a:cubicBezTo>
                      <a:pt x="672770" y="1046588"/>
                      <a:pt x="669731" y="1046588"/>
                      <a:pt x="668211" y="1048196"/>
                    </a:cubicBezTo>
                    <a:cubicBezTo>
                      <a:pt x="663651" y="1048196"/>
                      <a:pt x="662131" y="1044980"/>
                      <a:pt x="659092" y="1044980"/>
                    </a:cubicBezTo>
                    <a:lnTo>
                      <a:pt x="659092" y="1044981"/>
                    </a:lnTo>
                    <a:cubicBezTo>
                      <a:pt x="662131" y="1044981"/>
                      <a:pt x="663651" y="1048197"/>
                      <a:pt x="668211" y="1048197"/>
                    </a:cubicBezTo>
                    <a:lnTo>
                      <a:pt x="675809" y="1043375"/>
                    </a:lnTo>
                    <a:close/>
                    <a:moveTo>
                      <a:pt x="243362" y="1043305"/>
                    </a:moveTo>
                    <a:lnTo>
                      <a:pt x="232772" y="1047873"/>
                    </a:lnTo>
                    <a:lnTo>
                      <a:pt x="232772" y="1047874"/>
                    </a:lnTo>
                    <a:cubicBezTo>
                      <a:pt x="235798" y="1046351"/>
                      <a:pt x="240337" y="1046351"/>
                      <a:pt x="243363" y="1043305"/>
                    </a:cubicBezTo>
                    <a:close/>
                    <a:moveTo>
                      <a:pt x="617205" y="1043245"/>
                    </a:moveTo>
                    <a:lnTo>
                      <a:pt x="618967" y="1046497"/>
                    </a:lnTo>
                    <a:lnTo>
                      <a:pt x="618967" y="1046496"/>
                    </a:lnTo>
                    <a:lnTo>
                      <a:pt x="617206" y="1043245"/>
                    </a:lnTo>
                    <a:close/>
                    <a:moveTo>
                      <a:pt x="275211" y="1042321"/>
                    </a:moveTo>
                    <a:lnTo>
                      <a:pt x="270630" y="1052959"/>
                    </a:lnTo>
                    <a:cubicBezTo>
                      <a:pt x="267575" y="1054479"/>
                      <a:pt x="262994" y="1057518"/>
                      <a:pt x="258412" y="1055998"/>
                    </a:cubicBezTo>
                    <a:lnTo>
                      <a:pt x="250777" y="1046880"/>
                    </a:lnTo>
                    <a:lnTo>
                      <a:pt x="250776" y="1046880"/>
                    </a:lnTo>
                    <a:cubicBezTo>
                      <a:pt x="252304" y="1051440"/>
                      <a:pt x="255358" y="1054480"/>
                      <a:pt x="258412" y="1055999"/>
                    </a:cubicBezTo>
                    <a:cubicBezTo>
                      <a:pt x="262994" y="1057519"/>
                      <a:pt x="267575" y="1054480"/>
                      <a:pt x="270630" y="1052960"/>
                    </a:cubicBezTo>
                    <a:cubicBezTo>
                      <a:pt x="272157" y="1049920"/>
                      <a:pt x="275211" y="1046880"/>
                      <a:pt x="275211" y="1042321"/>
                    </a:cubicBezTo>
                    <a:close/>
                    <a:moveTo>
                      <a:pt x="320866" y="1041959"/>
                    </a:moveTo>
                    <a:lnTo>
                      <a:pt x="320865" y="1041959"/>
                    </a:lnTo>
                    <a:cubicBezTo>
                      <a:pt x="320865" y="1045045"/>
                      <a:pt x="325688" y="1045045"/>
                      <a:pt x="327295" y="1046588"/>
                    </a:cubicBezTo>
                    <a:lnTo>
                      <a:pt x="327295" y="1046587"/>
                    </a:lnTo>
                    <a:close/>
                    <a:moveTo>
                      <a:pt x="652464" y="1039208"/>
                    </a:moveTo>
                    <a:lnTo>
                      <a:pt x="652464" y="1039208"/>
                    </a:lnTo>
                    <a:lnTo>
                      <a:pt x="653997" y="1049892"/>
                    </a:lnTo>
                    <a:close/>
                    <a:moveTo>
                      <a:pt x="155982" y="1037447"/>
                    </a:moveTo>
                    <a:lnTo>
                      <a:pt x="155982" y="1037448"/>
                    </a:lnTo>
                    <a:lnTo>
                      <a:pt x="159028" y="1037448"/>
                    </a:lnTo>
                    <a:lnTo>
                      <a:pt x="159028" y="1037447"/>
                    </a:lnTo>
                    <a:close/>
                    <a:moveTo>
                      <a:pt x="76380" y="1037399"/>
                    </a:moveTo>
                    <a:lnTo>
                      <a:pt x="76382" y="1037400"/>
                    </a:lnTo>
                    <a:lnTo>
                      <a:pt x="90144" y="1037400"/>
                    </a:lnTo>
                    <a:lnTo>
                      <a:pt x="90140" y="1037399"/>
                    </a:lnTo>
                    <a:close/>
                    <a:moveTo>
                      <a:pt x="617376" y="1036103"/>
                    </a:moveTo>
                    <a:cubicBezTo>
                      <a:pt x="617376" y="1037622"/>
                      <a:pt x="618903" y="1039140"/>
                      <a:pt x="620430" y="1039140"/>
                    </a:cubicBezTo>
                    <a:lnTo>
                      <a:pt x="638753" y="1037623"/>
                    </a:lnTo>
                    <a:lnTo>
                      <a:pt x="638756" y="1037621"/>
                    </a:lnTo>
                    <a:cubicBezTo>
                      <a:pt x="632648" y="1037621"/>
                      <a:pt x="626539" y="1039139"/>
                      <a:pt x="620430" y="1039139"/>
                    </a:cubicBezTo>
                    <a:lnTo>
                      <a:pt x="617377" y="1036103"/>
                    </a:lnTo>
                    <a:close/>
                    <a:moveTo>
                      <a:pt x="619333" y="1035825"/>
                    </a:moveTo>
                    <a:lnTo>
                      <a:pt x="619225" y="1035978"/>
                    </a:lnTo>
                    <a:lnTo>
                      <a:pt x="619226" y="1035979"/>
                    </a:lnTo>
                    <a:lnTo>
                      <a:pt x="619334" y="1035825"/>
                    </a:lnTo>
                    <a:close/>
                    <a:moveTo>
                      <a:pt x="253953" y="1032644"/>
                    </a:moveTo>
                    <a:lnTo>
                      <a:pt x="249415" y="1034167"/>
                    </a:lnTo>
                    <a:cubicBezTo>
                      <a:pt x="249415" y="1037213"/>
                      <a:pt x="244876" y="1034167"/>
                      <a:pt x="244876" y="1037213"/>
                    </a:cubicBezTo>
                    <a:cubicBezTo>
                      <a:pt x="241850" y="1035690"/>
                      <a:pt x="243363" y="1041781"/>
                      <a:pt x="240337" y="1040259"/>
                    </a:cubicBezTo>
                    <a:lnTo>
                      <a:pt x="240337" y="1040260"/>
                    </a:lnTo>
                    <a:cubicBezTo>
                      <a:pt x="243363" y="1041782"/>
                      <a:pt x="241850" y="1035691"/>
                      <a:pt x="244876" y="1037214"/>
                    </a:cubicBezTo>
                    <a:cubicBezTo>
                      <a:pt x="244876" y="1034168"/>
                      <a:pt x="249415" y="1037214"/>
                      <a:pt x="249415" y="1034168"/>
                    </a:cubicBezTo>
                    <a:cubicBezTo>
                      <a:pt x="250928" y="1032645"/>
                      <a:pt x="253954" y="1031122"/>
                      <a:pt x="253954" y="1032645"/>
                    </a:cubicBezTo>
                    <a:close/>
                    <a:moveTo>
                      <a:pt x="716841" y="1031592"/>
                    </a:moveTo>
                    <a:lnTo>
                      <a:pt x="716460" y="1033684"/>
                    </a:lnTo>
                    <a:cubicBezTo>
                      <a:pt x="716079" y="1035776"/>
                      <a:pt x="715317" y="1039962"/>
                      <a:pt x="713792" y="1048332"/>
                    </a:cubicBezTo>
                    <a:cubicBezTo>
                      <a:pt x="710744" y="1054420"/>
                      <a:pt x="704646" y="1058986"/>
                      <a:pt x="703122" y="1065073"/>
                    </a:cubicBezTo>
                    <a:cubicBezTo>
                      <a:pt x="693975" y="1074205"/>
                      <a:pt x="703122" y="1092468"/>
                      <a:pt x="689402" y="1100077"/>
                    </a:cubicBezTo>
                    <a:cubicBezTo>
                      <a:pt x="686354" y="1107687"/>
                      <a:pt x="678731" y="1113775"/>
                      <a:pt x="674158" y="1121384"/>
                    </a:cubicBezTo>
                    <a:lnTo>
                      <a:pt x="674158" y="1121385"/>
                    </a:lnTo>
                    <a:cubicBezTo>
                      <a:pt x="678731" y="1113776"/>
                      <a:pt x="686354" y="1107688"/>
                      <a:pt x="689402" y="1100078"/>
                    </a:cubicBezTo>
                    <a:cubicBezTo>
                      <a:pt x="703122" y="1092469"/>
                      <a:pt x="693975" y="1074206"/>
                      <a:pt x="703122" y="1065074"/>
                    </a:cubicBezTo>
                    <a:cubicBezTo>
                      <a:pt x="704646" y="1058987"/>
                      <a:pt x="710744" y="1054421"/>
                      <a:pt x="713792" y="1048333"/>
                    </a:cubicBezTo>
                    <a:cubicBezTo>
                      <a:pt x="716841" y="1031592"/>
                      <a:pt x="716841" y="1031592"/>
                      <a:pt x="716841" y="1031592"/>
                    </a:cubicBezTo>
                    <a:close/>
                    <a:moveTo>
                      <a:pt x="614724" y="1031482"/>
                    </a:moveTo>
                    <a:lnTo>
                      <a:pt x="612794" y="1034205"/>
                    </a:lnTo>
                    <a:cubicBezTo>
                      <a:pt x="611267" y="1037241"/>
                      <a:pt x="610504" y="1040657"/>
                      <a:pt x="609740" y="1043694"/>
                    </a:cubicBezTo>
                    <a:cubicBezTo>
                      <a:pt x="608213" y="1054321"/>
                      <a:pt x="592941" y="1049767"/>
                      <a:pt x="591414" y="1060394"/>
                    </a:cubicBezTo>
                    <a:lnTo>
                      <a:pt x="591414" y="1060395"/>
                    </a:lnTo>
                    <a:lnTo>
                      <a:pt x="600577" y="1052045"/>
                    </a:lnTo>
                    <a:cubicBezTo>
                      <a:pt x="604777" y="1050527"/>
                      <a:pt x="608977" y="1049009"/>
                      <a:pt x="609740" y="1043695"/>
                    </a:cubicBezTo>
                    <a:cubicBezTo>
                      <a:pt x="610504" y="1040658"/>
                      <a:pt x="611267" y="1037242"/>
                      <a:pt x="612794" y="1034206"/>
                    </a:cubicBezTo>
                    <a:lnTo>
                      <a:pt x="614724" y="1031483"/>
                    </a:lnTo>
                    <a:close/>
                    <a:moveTo>
                      <a:pt x="174257" y="1031156"/>
                    </a:moveTo>
                    <a:cubicBezTo>
                      <a:pt x="175758" y="1037235"/>
                      <a:pt x="175758" y="1041795"/>
                      <a:pt x="180259" y="1046355"/>
                    </a:cubicBezTo>
                    <a:cubicBezTo>
                      <a:pt x="180259" y="1047874"/>
                      <a:pt x="183260" y="1047874"/>
                      <a:pt x="183260" y="1046355"/>
                    </a:cubicBezTo>
                    <a:lnTo>
                      <a:pt x="183260" y="1046354"/>
                    </a:lnTo>
                    <a:lnTo>
                      <a:pt x="180259" y="1046354"/>
                    </a:lnTo>
                    <a:lnTo>
                      <a:pt x="174258" y="1031158"/>
                    </a:lnTo>
                    <a:close/>
                    <a:moveTo>
                      <a:pt x="636535" y="1030720"/>
                    </a:moveTo>
                    <a:lnTo>
                      <a:pt x="632648" y="1031927"/>
                    </a:lnTo>
                    <a:cubicBezTo>
                      <a:pt x="630357" y="1032307"/>
                      <a:pt x="628066" y="1032307"/>
                      <a:pt x="626539" y="1031548"/>
                    </a:cubicBezTo>
                    <a:lnTo>
                      <a:pt x="626539" y="1031549"/>
                    </a:lnTo>
                    <a:cubicBezTo>
                      <a:pt x="628066" y="1032308"/>
                      <a:pt x="630357" y="1032308"/>
                      <a:pt x="632648" y="1031928"/>
                    </a:cubicBezTo>
                    <a:lnTo>
                      <a:pt x="636536" y="1030720"/>
                    </a:lnTo>
                    <a:close/>
                    <a:moveTo>
                      <a:pt x="732084" y="1030070"/>
                    </a:moveTo>
                    <a:lnTo>
                      <a:pt x="722939" y="1034635"/>
                    </a:lnTo>
                    <a:cubicBezTo>
                      <a:pt x="722939" y="1034635"/>
                      <a:pt x="722939" y="1034635"/>
                      <a:pt x="716841" y="1054420"/>
                    </a:cubicBezTo>
                    <a:cubicBezTo>
                      <a:pt x="716841" y="1055942"/>
                      <a:pt x="715317" y="1057464"/>
                      <a:pt x="715317" y="1057464"/>
                    </a:cubicBezTo>
                    <a:lnTo>
                      <a:pt x="712268" y="1054420"/>
                    </a:lnTo>
                    <a:lnTo>
                      <a:pt x="712268" y="1054421"/>
                    </a:lnTo>
                    <a:cubicBezTo>
                      <a:pt x="712268" y="1055943"/>
                      <a:pt x="713792" y="1057465"/>
                      <a:pt x="715317" y="1057465"/>
                    </a:cubicBezTo>
                    <a:cubicBezTo>
                      <a:pt x="715317" y="1057465"/>
                      <a:pt x="716841" y="1055943"/>
                      <a:pt x="716841" y="1054421"/>
                    </a:cubicBezTo>
                    <a:cubicBezTo>
                      <a:pt x="722939" y="1034636"/>
                      <a:pt x="722939" y="1034636"/>
                      <a:pt x="722939" y="1034636"/>
                    </a:cubicBezTo>
                    <a:cubicBezTo>
                      <a:pt x="727512" y="1036158"/>
                      <a:pt x="729037" y="1033114"/>
                      <a:pt x="732085" y="1030070"/>
                    </a:cubicBezTo>
                    <a:close/>
                    <a:moveTo>
                      <a:pt x="638756" y="1030030"/>
                    </a:moveTo>
                    <a:lnTo>
                      <a:pt x="637230" y="1030504"/>
                    </a:lnTo>
                    <a:lnTo>
                      <a:pt x="637230" y="1030505"/>
                    </a:lnTo>
                    <a:lnTo>
                      <a:pt x="638748" y="1030034"/>
                    </a:lnTo>
                    <a:close/>
                    <a:moveTo>
                      <a:pt x="160754" y="1029870"/>
                    </a:moveTo>
                    <a:cubicBezTo>
                      <a:pt x="160754" y="1029870"/>
                      <a:pt x="160754" y="1029870"/>
                      <a:pt x="163755" y="1039129"/>
                    </a:cubicBezTo>
                    <a:cubicBezTo>
                      <a:pt x="166756" y="1040672"/>
                      <a:pt x="169757" y="1043759"/>
                      <a:pt x="174258" y="1045302"/>
                    </a:cubicBezTo>
                    <a:lnTo>
                      <a:pt x="174257" y="1045301"/>
                    </a:lnTo>
                    <a:lnTo>
                      <a:pt x="163755" y="1039128"/>
                    </a:lnTo>
                    <a:lnTo>
                      <a:pt x="160755" y="1029871"/>
                    </a:lnTo>
                    <a:close/>
                    <a:moveTo>
                      <a:pt x="658770" y="1029869"/>
                    </a:moveTo>
                    <a:lnTo>
                      <a:pt x="656359" y="1032870"/>
                    </a:lnTo>
                    <a:lnTo>
                      <a:pt x="656360" y="1032870"/>
                    </a:lnTo>
                    <a:lnTo>
                      <a:pt x="658770" y="1029870"/>
                    </a:lnTo>
                    <a:lnTo>
                      <a:pt x="660378" y="1032870"/>
                    </a:lnTo>
                    <a:lnTo>
                      <a:pt x="660378" y="1032870"/>
                    </a:lnTo>
                    <a:cubicBezTo>
                      <a:pt x="657162" y="1032870"/>
                      <a:pt x="658770" y="1031370"/>
                      <a:pt x="658770" y="1029869"/>
                    </a:cubicBezTo>
                    <a:close/>
                    <a:moveTo>
                      <a:pt x="292222" y="1028861"/>
                    </a:moveTo>
                    <a:lnTo>
                      <a:pt x="290643" y="1029869"/>
                    </a:lnTo>
                    <a:lnTo>
                      <a:pt x="290643" y="1029870"/>
                    </a:lnTo>
                    <a:lnTo>
                      <a:pt x="292222" y="1028862"/>
                    </a:lnTo>
                    <a:lnTo>
                      <a:pt x="294029" y="1031334"/>
                    </a:lnTo>
                    <a:cubicBezTo>
                      <a:pt x="296511" y="1034176"/>
                      <a:pt x="299565" y="1036070"/>
                      <a:pt x="304147" y="1034555"/>
                    </a:cubicBezTo>
                    <a:lnTo>
                      <a:pt x="304146" y="1034554"/>
                    </a:lnTo>
                    <a:lnTo>
                      <a:pt x="294029" y="1031333"/>
                    </a:lnTo>
                    <a:close/>
                    <a:moveTo>
                      <a:pt x="73321" y="1028226"/>
                    </a:moveTo>
                    <a:lnTo>
                      <a:pt x="73323" y="1028227"/>
                    </a:lnTo>
                    <a:lnTo>
                      <a:pt x="88615" y="1029756"/>
                    </a:lnTo>
                    <a:lnTo>
                      <a:pt x="88608" y="1029755"/>
                    </a:lnTo>
                    <a:close/>
                    <a:moveTo>
                      <a:pt x="633068" y="1027791"/>
                    </a:moveTo>
                    <a:lnTo>
                      <a:pt x="632728" y="1028326"/>
                    </a:lnTo>
                    <a:lnTo>
                      <a:pt x="632729" y="1028327"/>
                    </a:lnTo>
                    <a:lnTo>
                      <a:pt x="633069" y="1027791"/>
                    </a:lnTo>
                    <a:close/>
                    <a:moveTo>
                      <a:pt x="408376" y="1025220"/>
                    </a:moveTo>
                    <a:lnTo>
                      <a:pt x="406846" y="1029819"/>
                    </a:lnTo>
                    <a:lnTo>
                      <a:pt x="406846" y="1029819"/>
                    </a:lnTo>
                    <a:lnTo>
                      <a:pt x="408376" y="1025220"/>
                    </a:lnTo>
                    <a:close/>
                    <a:moveTo>
                      <a:pt x="637230" y="1024082"/>
                    </a:moveTo>
                    <a:lnTo>
                      <a:pt x="635047" y="1025317"/>
                    </a:lnTo>
                    <a:lnTo>
                      <a:pt x="620430" y="1026993"/>
                    </a:lnTo>
                    <a:cubicBezTo>
                      <a:pt x="618521" y="1027752"/>
                      <a:pt x="616994" y="1028796"/>
                      <a:pt x="615753" y="1030030"/>
                    </a:cubicBezTo>
                    <a:lnTo>
                      <a:pt x="615715" y="1030083"/>
                    </a:lnTo>
                    <a:lnTo>
                      <a:pt x="614724" y="1030083"/>
                    </a:lnTo>
                    <a:lnTo>
                      <a:pt x="614724" y="1030084"/>
                    </a:lnTo>
                    <a:lnTo>
                      <a:pt x="615715" y="1030084"/>
                    </a:lnTo>
                    <a:lnTo>
                      <a:pt x="615753" y="1030031"/>
                    </a:lnTo>
                    <a:cubicBezTo>
                      <a:pt x="616994" y="1028797"/>
                      <a:pt x="618521" y="1027753"/>
                      <a:pt x="620430" y="1026994"/>
                    </a:cubicBezTo>
                    <a:lnTo>
                      <a:pt x="635047" y="1025318"/>
                    </a:lnTo>
                    <a:lnTo>
                      <a:pt x="637230" y="1024083"/>
                    </a:lnTo>
                    <a:close/>
                    <a:moveTo>
                      <a:pt x="298322" y="1023695"/>
                    </a:moveTo>
                    <a:lnTo>
                      <a:pt x="298280" y="1023867"/>
                    </a:lnTo>
                    <a:lnTo>
                      <a:pt x="295045" y="1026886"/>
                    </a:lnTo>
                    <a:lnTo>
                      <a:pt x="295046" y="1026887"/>
                    </a:lnTo>
                    <a:lnTo>
                      <a:pt x="298280" y="1023868"/>
                    </a:lnTo>
                    <a:lnTo>
                      <a:pt x="298322" y="1023696"/>
                    </a:lnTo>
                    <a:lnTo>
                      <a:pt x="299646" y="1024082"/>
                    </a:lnTo>
                    <a:lnTo>
                      <a:pt x="299646" y="1024081"/>
                    </a:lnTo>
                    <a:close/>
                    <a:moveTo>
                      <a:pt x="463243" y="1023594"/>
                    </a:moveTo>
                    <a:lnTo>
                      <a:pt x="458681" y="1025119"/>
                    </a:lnTo>
                    <a:lnTo>
                      <a:pt x="458681" y="1025120"/>
                    </a:lnTo>
                    <a:cubicBezTo>
                      <a:pt x="460202" y="1022071"/>
                      <a:pt x="461723" y="1025120"/>
                      <a:pt x="463244" y="1023595"/>
                    </a:cubicBezTo>
                    <a:close/>
                    <a:moveTo>
                      <a:pt x="151752" y="1022475"/>
                    </a:moveTo>
                    <a:lnTo>
                      <a:pt x="143714" y="1040800"/>
                    </a:lnTo>
                    <a:lnTo>
                      <a:pt x="143714" y="1040801"/>
                    </a:lnTo>
                    <a:cubicBezTo>
                      <a:pt x="146929" y="1034692"/>
                      <a:pt x="151752" y="1030111"/>
                      <a:pt x="151752" y="1022475"/>
                    </a:cubicBezTo>
                    <a:close/>
                    <a:moveTo>
                      <a:pt x="290643" y="1022368"/>
                    </a:moveTo>
                    <a:lnTo>
                      <a:pt x="290789" y="1023319"/>
                    </a:lnTo>
                    <a:lnTo>
                      <a:pt x="290789" y="1023319"/>
                    </a:lnTo>
                    <a:lnTo>
                      <a:pt x="290643" y="1022368"/>
                    </a:lnTo>
                    <a:close/>
                    <a:moveTo>
                      <a:pt x="703460" y="1022154"/>
                    </a:moveTo>
                    <a:lnTo>
                      <a:pt x="703461" y="1022155"/>
                    </a:lnTo>
                    <a:lnTo>
                      <a:pt x="707960" y="1022155"/>
                    </a:lnTo>
                    <a:lnTo>
                      <a:pt x="707961" y="1022154"/>
                    </a:lnTo>
                    <a:close/>
                    <a:moveTo>
                      <a:pt x="452597" y="1022071"/>
                    </a:moveTo>
                    <a:cubicBezTo>
                      <a:pt x="452597" y="1022071"/>
                      <a:pt x="452597" y="1023595"/>
                      <a:pt x="454118" y="1023595"/>
                    </a:cubicBezTo>
                    <a:lnTo>
                      <a:pt x="454118" y="1023594"/>
                    </a:lnTo>
                    <a:lnTo>
                      <a:pt x="452598" y="1022071"/>
                    </a:lnTo>
                    <a:close/>
                    <a:moveTo>
                      <a:pt x="454118" y="1022070"/>
                    </a:moveTo>
                    <a:lnTo>
                      <a:pt x="454118" y="1022071"/>
                    </a:lnTo>
                    <a:cubicBezTo>
                      <a:pt x="455639" y="1022071"/>
                      <a:pt x="457160" y="1022071"/>
                      <a:pt x="458681" y="1022071"/>
                    </a:cubicBezTo>
                    <a:lnTo>
                      <a:pt x="458681" y="1022070"/>
                    </a:lnTo>
                    <a:cubicBezTo>
                      <a:pt x="457160" y="1022070"/>
                      <a:pt x="455639" y="1022070"/>
                      <a:pt x="454118" y="1022070"/>
                    </a:cubicBezTo>
                    <a:close/>
                    <a:moveTo>
                      <a:pt x="29053" y="1020895"/>
                    </a:moveTo>
                    <a:lnTo>
                      <a:pt x="24683" y="1024705"/>
                    </a:lnTo>
                    <a:cubicBezTo>
                      <a:pt x="22973" y="1025086"/>
                      <a:pt x="21453" y="1025467"/>
                      <a:pt x="21453" y="1028514"/>
                    </a:cubicBezTo>
                    <a:lnTo>
                      <a:pt x="21454" y="1028515"/>
                    </a:lnTo>
                    <a:lnTo>
                      <a:pt x="24683" y="1024706"/>
                    </a:lnTo>
                    <a:cubicBezTo>
                      <a:pt x="26393" y="1024325"/>
                      <a:pt x="28293" y="1023944"/>
                      <a:pt x="29053" y="1020896"/>
                    </a:cubicBezTo>
                    <a:close/>
                    <a:moveTo>
                      <a:pt x="293858" y="1020868"/>
                    </a:moveTo>
                    <a:lnTo>
                      <a:pt x="293858" y="1020868"/>
                    </a:lnTo>
                    <a:lnTo>
                      <a:pt x="295255" y="1022180"/>
                    </a:lnTo>
                    <a:lnTo>
                      <a:pt x="295255" y="1022179"/>
                    </a:lnTo>
                    <a:close/>
                    <a:moveTo>
                      <a:pt x="315077" y="1020500"/>
                    </a:moveTo>
                    <a:lnTo>
                      <a:pt x="308397" y="1028698"/>
                    </a:lnTo>
                    <a:cubicBezTo>
                      <a:pt x="307442" y="1029869"/>
                      <a:pt x="307442" y="1029869"/>
                      <a:pt x="307442" y="1029869"/>
                    </a:cubicBezTo>
                    <a:lnTo>
                      <a:pt x="304388" y="1026746"/>
                    </a:lnTo>
                    <a:lnTo>
                      <a:pt x="304388" y="1026747"/>
                    </a:lnTo>
                    <a:cubicBezTo>
                      <a:pt x="304388" y="1028308"/>
                      <a:pt x="305915" y="1029870"/>
                      <a:pt x="307442" y="1029870"/>
                    </a:cubicBezTo>
                    <a:cubicBezTo>
                      <a:pt x="307442" y="1029870"/>
                      <a:pt x="307442" y="1029870"/>
                      <a:pt x="315078" y="1020500"/>
                    </a:cubicBezTo>
                    <a:close/>
                    <a:moveTo>
                      <a:pt x="193079" y="1020336"/>
                    </a:moveTo>
                    <a:lnTo>
                      <a:pt x="193079" y="1020337"/>
                    </a:lnTo>
                    <a:cubicBezTo>
                      <a:pt x="193653" y="1023585"/>
                      <a:pt x="194800" y="1027024"/>
                      <a:pt x="195564" y="1030081"/>
                    </a:cubicBezTo>
                    <a:cubicBezTo>
                      <a:pt x="201681" y="1039252"/>
                      <a:pt x="210857" y="1043837"/>
                      <a:pt x="210857" y="1054536"/>
                    </a:cubicBezTo>
                    <a:cubicBezTo>
                      <a:pt x="212387" y="1057593"/>
                      <a:pt x="209328" y="1060650"/>
                      <a:pt x="212387" y="1062179"/>
                    </a:cubicBezTo>
                    <a:cubicBezTo>
                      <a:pt x="213916" y="1063707"/>
                      <a:pt x="216975" y="1065236"/>
                      <a:pt x="218504" y="1063707"/>
                    </a:cubicBezTo>
                    <a:cubicBezTo>
                      <a:pt x="230738" y="1057593"/>
                      <a:pt x="224621" y="1042309"/>
                      <a:pt x="232268" y="1034666"/>
                    </a:cubicBezTo>
                    <a:cubicBezTo>
                      <a:pt x="235327" y="1031609"/>
                      <a:pt x="238385" y="1028552"/>
                      <a:pt x="242973" y="1028552"/>
                    </a:cubicBezTo>
                    <a:cubicBezTo>
                      <a:pt x="246032" y="1027024"/>
                      <a:pt x="247561" y="1025495"/>
                      <a:pt x="247561" y="1022438"/>
                    </a:cubicBezTo>
                    <a:lnTo>
                      <a:pt x="247558" y="1022441"/>
                    </a:lnTo>
                    <a:lnTo>
                      <a:pt x="242973" y="1028551"/>
                    </a:lnTo>
                    <a:cubicBezTo>
                      <a:pt x="238385" y="1028551"/>
                      <a:pt x="235327" y="1031608"/>
                      <a:pt x="232268" y="1034665"/>
                    </a:cubicBezTo>
                    <a:cubicBezTo>
                      <a:pt x="224621" y="1042308"/>
                      <a:pt x="230738" y="1057592"/>
                      <a:pt x="218504" y="1063706"/>
                    </a:cubicBezTo>
                    <a:cubicBezTo>
                      <a:pt x="216975" y="1065235"/>
                      <a:pt x="213916" y="1063706"/>
                      <a:pt x="212387" y="1062178"/>
                    </a:cubicBezTo>
                    <a:cubicBezTo>
                      <a:pt x="209328" y="1060649"/>
                      <a:pt x="212387" y="1057592"/>
                      <a:pt x="210857" y="1054535"/>
                    </a:cubicBezTo>
                    <a:cubicBezTo>
                      <a:pt x="210857" y="1043836"/>
                      <a:pt x="201681" y="1039251"/>
                      <a:pt x="195564" y="1030080"/>
                    </a:cubicBezTo>
                    <a:close/>
                    <a:moveTo>
                      <a:pt x="215444" y="1019381"/>
                    </a:moveTo>
                    <a:lnTo>
                      <a:pt x="209328" y="1022437"/>
                    </a:lnTo>
                    <a:cubicBezTo>
                      <a:pt x="209328" y="1022437"/>
                      <a:pt x="207799" y="1023966"/>
                      <a:pt x="207799" y="1023966"/>
                    </a:cubicBezTo>
                    <a:lnTo>
                      <a:pt x="207800" y="1023967"/>
                    </a:lnTo>
                    <a:lnTo>
                      <a:pt x="209328" y="1022438"/>
                    </a:lnTo>
                    <a:cubicBezTo>
                      <a:pt x="209328" y="1017853"/>
                      <a:pt x="213916" y="1022438"/>
                      <a:pt x="215445" y="1019381"/>
                    </a:cubicBezTo>
                    <a:close/>
                    <a:moveTo>
                      <a:pt x="258493" y="1018938"/>
                    </a:moveTo>
                    <a:lnTo>
                      <a:pt x="252441" y="1031121"/>
                    </a:lnTo>
                    <a:lnTo>
                      <a:pt x="252441" y="1031122"/>
                    </a:lnTo>
                    <a:lnTo>
                      <a:pt x="258493" y="1018938"/>
                    </a:lnTo>
                    <a:close/>
                    <a:moveTo>
                      <a:pt x="163602" y="1018938"/>
                    </a:moveTo>
                    <a:cubicBezTo>
                      <a:pt x="162040" y="1021993"/>
                      <a:pt x="165164" y="1023520"/>
                      <a:pt x="165164" y="1028101"/>
                    </a:cubicBezTo>
                    <a:cubicBezTo>
                      <a:pt x="166725" y="1028101"/>
                      <a:pt x="168287" y="1031156"/>
                      <a:pt x="169849" y="1031156"/>
                    </a:cubicBezTo>
                    <a:lnTo>
                      <a:pt x="169849" y="1031155"/>
                    </a:lnTo>
                    <a:lnTo>
                      <a:pt x="165164" y="1028100"/>
                    </a:lnTo>
                    <a:lnTo>
                      <a:pt x="163602" y="1018938"/>
                    </a:lnTo>
                    <a:close/>
                    <a:moveTo>
                      <a:pt x="155637" y="1018777"/>
                    </a:moveTo>
                    <a:lnTo>
                      <a:pt x="155637" y="1018778"/>
                    </a:lnTo>
                    <a:cubicBezTo>
                      <a:pt x="155825" y="1020653"/>
                      <a:pt x="156575" y="1022153"/>
                      <a:pt x="158826" y="1022153"/>
                    </a:cubicBezTo>
                    <a:lnTo>
                      <a:pt x="158826" y="1022152"/>
                    </a:lnTo>
                    <a:close/>
                    <a:moveTo>
                      <a:pt x="36652" y="1017849"/>
                    </a:moveTo>
                    <a:cubicBezTo>
                      <a:pt x="35132" y="1025467"/>
                      <a:pt x="36652" y="1034609"/>
                      <a:pt x="42731" y="1039180"/>
                    </a:cubicBezTo>
                    <a:lnTo>
                      <a:pt x="48811" y="1065083"/>
                    </a:lnTo>
                    <a:lnTo>
                      <a:pt x="48811" y="1065082"/>
                    </a:lnTo>
                    <a:cubicBezTo>
                      <a:pt x="42731" y="1058987"/>
                      <a:pt x="41212" y="1048321"/>
                      <a:pt x="42731" y="1039179"/>
                    </a:cubicBezTo>
                    <a:lnTo>
                      <a:pt x="36652" y="1017849"/>
                    </a:lnTo>
                    <a:close/>
                    <a:moveTo>
                      <a:pt x="245753" y="1017652"/>
                    </a:moveTo>
                    <a:lnTo>
                      <a:pt x="244668" y="1018937"/>
                    </a:lnTo>
                    <a:lnTo>
                      <a:pt x="243583" y="1018134"/>
                    </a:lnTo>
                    <a:lnTo>
                      <a:pt x="243583" y="1018135"/>
                    </a:lnTo>
                    <a:cubicBezTo>
                      <a:pt x="243221" y="1018295"/>
                      <a:pt x="243221" y="1018295"/>
                      <a:pt x="244668" y="1018938"/>
                    </a:cubicBezTo>
                    <a:cubicBezTo>
                      <a:pt x="244668" y="1018295"/>
                      <a:pt x="245391" y="1017974"/>
                      <a:pt x="245753" y="1017652"/>
                    </a:cubicBezTo>
                    <a:close/>
                    <a:moveTo>
                      <a:pt x="295225" y="1016366"/>
                    </a:moveTo>
                    <a:lnTo>
                      <a:pt x="295527" y="1017651"/>
                    </a:lnTo>
                    <a:lnTo>
                      <a:pt x="295527" y="1017651"/>
                    </a:lnTo>
                    <a:lnTo>
                      <a:pt x="295225" y="1016366"/>
                    </a:lnTo>
                    <a:close/>
                    <a:moveTo>
                      <a:pt x="279712" y="1016366"/>
                    </a:moveTo>
                    <a:cubicBezTo>
                      <a:pt x="279712" y="1016366"/>
                      <a:pt x="279712" y="1016366"/>
                      <a:pt x="287348" y="1022429"/>
                    </a:cubicBezTo>
                    <a:cubicBezTo>
                      <a:pt x="288493" y="1023566"/>
                      <a:pt x="289543" y="1025081"/>
                      <a:pt x="290617" y="1026668"/>
                    </a:cubicBezTo>
                    <a:lnTo>
                      <a:pt x="291043" y="1027251"/>
                    </a:lnTo>
                    <a:lnTo>
                      <a:pt x="291043" y="1027250"/>
                    </a:lnTo>
                    <a:lnTo>
                      <a:pt x="290617" y="1026667"/>
                    </a:lnTo>
                    <a:cubicBezTo>
                      <a:pt x="289543" y="1025080"/>
                      <a:pt x="288493" y="1023565"/>
                      <a:pt x="287348" y="1022428"/>
                    </a:cubicBezTo>
                    <a:cubicBezTo>
                      <a:pt x="283530" y="1019397"/>
                      <a:pt x="281621" y="1017881"/>
                      <a:pt x="280667" y="1017123"/>
                    </a:cubicBezTo>
                    <a:lnTo>
                      <a:pt x="279713" y="1016366"/>
                    </a:lnTo>
                    <a:close/>
                    <a:moveTo>
                      <a:pt x="649446" y="1016365"/>
                    </a:moveTo>
                    <a:cubicBezTo>
                      <a:pt x="649446" y="1016365"/>
                      <a:pt x="649446" y="1016365"/>
                      <a:pt x="647919" y="1017884"/>
                    </a:cubicBezTo>
                    <a:cubicBezTo>
                      <a:pt x="646392" y="1020541"/>
                      <a:pt x="644483" y="1022249"/>
                      <a:pt x="642336" y="1023364"/>
                    </a:cubicBezTo>
                    <a:lnTo>
                      <a:pt x="637230" y="1024762"/>
                    </a:lnTo>
                    <a:lnTo>
                      <a:pt x="637230" y="1024763"/>
                    </a:lnTo>
                    <a:lnTo>
                      <a:pt x="642336" y="1023365"/>
                    </a:lnTo>
                    <a:cubicBezTo>
                      <a:pt x="644483" y="1022250"/>
                      <a:pt x="646392" y="1020542"/>
                      <a:pt x="647919" y="1017885"/>
                    </a:cubicBezTo>
                    <a:lnTo>
                      <a:pt x="649440" y="1016372"/>
                    </a:lnTo>
                    <a:close/>
                    <a:moveTo>
                      <a:pt x="733610" y="1013328"/>
                    </a:moveTo>
                    <a:cubicBezTo>
                      <a:pt x="733610" y="1017894"/>
                      <a:pt x="729037" y="1020938"/>
                      <a:pt x="725988" y="1022460"/>
                    </a:cubicBezTo>
                    <a:cubicBezTo>
                      <a:pt x="725988" y="1022460"/>
                      <a:pt x="725988" y="1022460"/>
                      <a:pt x="724463" y="1030069"/>
                    </a:cubicBezTo>
                    <a:lnTo>
                      <a:pt x="724463" y="1030069"/>
                    </a:lnTo>
                    <a:lnTo>
                      <a:pt x="725988" y="1022461"/>
                    </a:lnTo>
                    <a:cubicBezTo>
                      <a:pt x="729037" y="1020939"/>
                      <a:pt x="733610" y="1017895"/>
                      <a:pt x="733610" y="1013329"/>
                    </a:cubicBezTo>
                    <a:close/>
                    <a:moveTo>
                      <a:pt x="177473" y="1013151"/>
                    </a:moveTo>
                    <a:cubicBezTo>
                      <a:pt x="179016" y="1020818"/>
                      <a:pt x="188275" y="1026952"/>
                      <a:pt x="192905" y="1033085"/>
                    </a:cubicBezTo>
                    <a:lnTo>
                      <a:pt x="192905" y="1033084"/>
                    </a:lnTo>
                    <a:lnTo>
                      <a:pt x="184032" y="1023693"/>
                    </a:lnTo>
                    <a:lnTo>
                      <a:pt x="177474" y="1013152"/>
                    </a:lnTo>
                    <a:close/>
                    <a:moveTo>
                      <a:pt x="203211" y="1011738"/>
                    </a:moveTo>
                    <a:cubicBezTo>
                      <a:pt x="201681" y="1011738"/>
                      <a:pt x="198623" y="1010209"/>
                      <a:pt x="198623" y="1013266"/>
                    </a:cubicBezTo>
                    <a:lnTo>
                      <a:pt x="198624" y="1013267"/>
                    </a:lnTo>
                    <a:lnTo>
                      <a:pt x="203211" y="1011739"/>
                    </a:lnTo>
                    <a:close/>
                    <a:moveTo>
                      <a:pt x="258396" y="1010787"/>
                    </a:moveTo>
                    <a:lnTo>
                      <a:pt x="257716" y="1011837"/>
                    </a:lnTo>
                    <a:lnTo>
                      <a:pt x="256778" y="1011650"/>
                    </a:lnTo>
                    <a:lnTo>
                      <a:pt x="256778" y="1011651"/>
                    </a:lnTo>
                    <a:cubicBezTo>
                      <a:pt x="256778" y="1012401"/>
                      <a:pt x="257153" y="1012401"/>
                      <a:pt x="257716" y="1011838"/>
                    </a:cubicBezTo>
                    <a:lnTo>
                      <a:pt x="258396" y="1010788"/>
                    </a:lnTo>
                    <a:lnTo>
                      <a:pt x="262085" y="1011977"/>
                    </a:lnTo>
                    <a:lnTo>
                      <a:pt x="262086" y="1011976"/>
                    </a:lnTo>
                    <a:close/>
                    <a:moveTo>
                      <a:pt x="142107" y="1010258"/>
                    </a:moveTo>
                    <a:cubicBezTo>
                      <a:pt x="143714" y="1017894"/>
                      <a:pt x="145322" y="1027057"/>
                      <a:pt x="143714" y="1036220"/>
                    </a:cubicBezTo>
                    <a:lnTo>
                      <a:pt x="143714" y="1036219"/>
                    </a:lnTo>
                    <a:close/>
                    <a:moveTo>
                      <a:pt x="181974" y="1010150"/>
                    </a:moveTo>
                    <a:lnTo>
                      <a:pt x="181974" y="1010151"/>
                    </a:lnTo>
                    <a:cubicBezTo>
                      <a:pt x="184974" y="1011651"/>
                      <a:pt x="186475" y="1013151"/>
                      <a:pt x="189475" y="1013151"/>
                    </a:cubicBezTo>
                    <a:lnTo>
                      <a:pt x="189475" y="1013150"/>
                    </a:lnTo>
                    <a:cubicBezTo>
                      <a:pt x="186475" y="1013150"/>
                      <a:pt x="184974" y="1011650"/>
                      <a:pt x="181974" y="1010150"/>
                    </a:cubicBezTo>
                    <a:close/>
                    <a:moveTo>
                      <a:pt x="350443" y="1009978"/>
                    </a:moveTo>
                    <a:lnTo>
                      <a:pt x="325757" y="1016637"/>
                    </a:lnTo>
                    <a:cubicBezTo>
                      <a:pt x="316762" y="1016066"/>
                      <a:pt x="307576" y="1013783"/>
                      <a:pt x="299921" y="1013022"/>
                    </a:cubicBezTo>
                    <a:cubicBezTo>
                      <a:pt x="291501" y="1009978"/>
                      <a:pt x="282698" y="1011500"/>
                      <a:pt x="274469" y="1012261"/>
                    </a:cubicBezTo>
                    <a:lnTo>
                      <a:pt x="268791" y="1012215"/>
                    </a:lnTo>
                    <a:lnTo>
                      <a:pt x="267782" y="1013279"/>
                    </a:lnTo>
                    <a:cubicBezTo>
                      <a:pt x="266806" y="1014050"/>
                      <a:pt x="266025" y="1014822"/>
                      <a:pt x="266025" y="1016365"/>
                    </a:cubicBezTo>
                    <a:lnTo>
                      <a:pt x="259780" y="1013280"/>
                    </a:lnTo>
                    <a:lnTo>
                      <a:pt x="259779" y="1013280"/>
                    </a:lnTo>
                    <a:cubicBezTo>
                      <a:pt x="259779" y="1014823"/>
                      <a:pt x="261340" y="1016366"/>
                      <a:pt x="266025" y="1016366"/>
                    </a:cubicBezTo>
                    <a:cubicBezTo>
                      <a:pt x="266025" y="1014823"/>
                      <a:pt x="266806" y="1014051"/>
                      <a:pt x="267782" y="1013280"/>
                    </a:cubicBezTo>
                    <a:lnTo>
                      <a:pt x="268791" y="1012216"/>
                    </a:lnTo>
                    <a:lnTo>
                      <a:pt x="274469" y="1012262"/>
                    </a:lnTo>
                    <a:cubicBezTo>
                      <a:pt x="282698" y="1011501"/>
                      <a:pt x="291501" y="1009979"/>
                      <a:pt x="299921" y="1013023"/>
                    </a:cubicBezTo>
                    <a:cubicBezTo>
                      <a:pt x="315231" y="1014545"/>
                      <a:pt x="336665" y="1022154"/>
                      <a:pt x="350444" y="1009979"/>
                    </a:cubicBezTo>
                    <a:close/>
                    <a:moveTo>
                      <a:pt x="201681" y="1002568"/>
                    </a:moveTo>
                    <a:lnTo>
                      <a:pt x="198623" y="1005624"/>
                    </a:lnTo>
                    <a:lnTo>
                      <a:pt x="198624" y="1005624"/>
                    </a:lnTo>
                    <a:lnTo>
                      <a:pt x="201681" y="1002568"/>
                    </a:lnTo>
                    <a:close/>
                    <a:moveTo>
                      <a:pt x="383881" y="1002220"/>
                    </a:moveTo>
                    <a:cubicBezTo>
                      <a:pt x="385412" y="1009886"/>
                      <a:pt x="394597" y="1009886"/>
                      <a:pt x="397659" y="1012953"/>
                    </a:cubicBezTo>
                    <a:cubicBezTo>
                      <a:pt x="402252" y="1017553"/>
                      <a:pt x="402252" y="1023687"/>
                      <a:pt x="400722" y="1028287"/>
                    </a:cubicBezTo>
                    <a:cubicBezTo>
                      <a:pt x="400722" y="1031353"/>
                      <a:pt x="405314" y="1031353"/>
                      <a:pt x="405314" y="1034420"/>
                    </a:cubicBezTo>
                    <a:lnTo>
                      <a:pt x="405314" y="1034419"/>
                    </a:lnTo>
                    <a:cubicBezTo>
                      <a:pt x="405314" y="1031352"/>
                      <a:pt x="400722" y="1031352"/>
                      <a:pt x="400722" y="1028286"/>
                    </a:cubicBezTo>
                    <a:cubicBezTo>
                      <a:pt x="402252" y="1023686"/>
                      <a:pt x="402252" y="1017552"/>
                      <a:pt x="397659" y="1012952"/>
                    </a:cubicBezTo>
                    <a:cubicBezTo>
                      <a:pt x="396128" y="1011419"/>
                      <a:pt x="393066" y="1010652"/>
                      <a:pt x="390196" y="1009310"/>
                    </a:cubicBezTo>
                    <a:lnTo>
                      <a:pt x="383883" y="1002221"/>
                    </a:lnTo>
                    <a:close/>
                    <a:moveTo>
                      <a:pt x="192505" y="999702"/>
                    </a:moveTo>
                    <a:lnTo>
                      <a:pt x="194035" y="1011739"/>
                    </a:lnTo>
                    <a:lnTo>
                      <a:pt x="194035" y="1011738"/>
                    </a:lnTo>
                    <a:close/>
                    <a:moveTo>
                      <a:pt x="735134" y="998110"/>
                    </a:moveTo>
                    <a:lnTo>
                      <a:pt x="725988" y="1010284"/>
                    </a:lnTo>
                    <a:lnTo>
                      <a:pt x="725988" y="1010285"/>
                    </a:lnTo>
                    <a:cubicBezTo>
                      <a:pt x="730561" y="1008764"/>
                      <a:pt x="733610" y="1002676"/>
                      <a:pt x="735134" y="998110"/>
                    </a:cubicBezTo>
                    <a:close/>
                    <a:moveTo>
                      <a:pt x="378951" y="997718"/>
                    </a:moveTo>
                    <a:lnTo>
                      <a:pt x="378951" y="997719"/>
                    </a:lnTo>
                    <a:cubicBezTo>
                      <a:pt x="378951" y="997719"/>
                      <a:pt x="378951" y="997719"/>
                      <a:pt x="380451" y="997719"/>
                    </a:cubicBezTo>
                    <a:lnTo>
                      <a:pt x="380451" y="997718"/>
                    </a:lnTo>
                    <a:close/>
                    <a:moveTo>
                      <a:pt x="716841" y="996588"/>
                    </a:moveTo>
                    <a:lnTo>
                      <a:pt x="716651" y="999060"/>
                    </a:lnTo>
                    <a:cubicBezTo>
                      <a:pt x="716460" y="1001534"/>
                      <a:pt x="716079" y="1006480"/>
                      <a:pt x="715317" y="1016372"/>
                    </a:cubicBezTo>
                    <a:lnTo>
                      <a:pt x="715317" y="1016373"/>
                    </a:lnTo>
                    <a:lnTo>
                      <a:pt x="716651" y="999061"/>
                    </a:lnTo>
                    <a:cubicBezTo>
                      <a:pt x="716841" y="996588"/>
                      <a:pt x="716841" y="996588"/>
                      <a:pt x="716841" y="996588"/>
                    </a:cubicBezTo>
                    <a:close/>
                    <a:moveTo>
                      <a:pt x="203210" y="994925"/>
                    </a:moveTo>
                    <a:lnTo>
                      <a:pt x="198623" y="996453"/>
                    </a:lnTo>
                    <a:lnTo>
                      <a:pt x="198624" y="996454"/>
                    </a:lnTo>
                    <a:lnTo>
                      <a:pt x="203211" y="994925"/>
                    </a:lnTo>
                    <a:close/>
                    <a:moveTo>
                      <a:pt x="679001" y="993276"/>
                    </a:moveTo>
                    <a:lnTo>
                      <a:pt x="679002" y="993278"/>
                    </a:lnTo>
                    <a:lnTo>
                      <a:pt x="686621" y="997837"/>
                    </a:lnTo>
                    <a:lnTo>
                      <a:pt x="686622" y="997836"/>
                    </a:lnTo>
                    <a:cubicBezTo>
                      <a:pt x="683574" y="996316"/>
                      <a:pt x="683574" y="993276"/>
                      <a:pt x="679001" y="993276"/>
                    </a:cubicBezTo>
                    <a:close/>
                    <a:moveTo>
                      <a:pt x="733610" y="992021"/>
                    </a:moveTo>
                    <a:cubicBezTo>
                      <a:pt x="733610" y="992782"/>
                      <a:pt x="732848" y="993924"/>
                      <a:pt x="732657" y="995065"/>
                    </a:cubicBezTo>
                    <a:lnTo>
                      <a:pt x="732657" y="995066"/>
                    </a:lnTo>
                    <a:lnTo>
                      <a:pt x="733610" y="992022"/>
                    </a:lnTo>
                    <a:lnTo>
                      <a:pt x="738183" y="993544"/>
                    </a:lnTo>
                    <a:lnTo>
                      <a:pt x="738183" y="993543"/>
                    </a:lnTo>
                    <a:cubicBezTo>
                      <a:pt x="738183" y="993543"/>
                      <a:pt x="738183" y="993543"/>
                      <a:pt x="733610" y="992021"/>
                    </a:cubicBezTo>
                    <a:close/>
                    <a:moveTo>
                      <a:pt x="729019" y="991932"/>
                    </a:moveTo>
                    <a:cubicBezTo>
                      <a:pt x="727573" y="993379"/>
                      <a:pt x="724679" y="994825"/>
                      <a:pt x="724679" y="997719"/>
                    </a:cubicBezTo>
                    <a:lnTo>
                      <a:pt x="724680" y="997719"/>
                    </a:lnTo>
                    <a:lnTo>
                      <a:pt x="729018" y="991935"/>
                    </a:lnTo>
                    <a:close/>
                    <a:moveTo>
                      <a:pt x="61087" y="990002"/>
                    </a:moveTo>
                    <a:lnTo>
                      <a:pt x="61087" y="990003"/>
                    </a:lnTo>
                    <a:lnTo>
                      <a:pt x="62616" y="990003"/>
                    </a:lnTo>
                    <a:cubicBezTo>
                      <a:pt x="64145" y="1003763"/>
                      <a:pt x="71792" y="1020582"/>
                      <a:pt x="87085" y="1023640"/>
                    </a:cubicBezTo>
                    <a:cubicBezTo>
                      <a:pt x="93203" y="1028227"/>
                      <a:pt x="97791" y="1032814"/>
                      <a:pt x="97791" y="1038929"/>
                    </a:cubicBezTo>
                    <a:cubicBezTo>
                      <a:pt x="99320" y="1040458"/>
                      <a:pt x="99320" y="1040458"/>
                      <a:pt x="99320" y="1040458"/>
                    </a:cubicBezTo>
                    <a:cubicBezTo>
                      <a:pt x="105437" y="1041987"/>
                      <a:pt x="111555" y="1040458"/>
                      <a:pt x="114613" y="1046574"/>
                    </a:cubicBezTo>
                    <a:lnTo>
                      <a:pt x="117672" y="1054218"/>
                    </a:lnTo>
                    <a:lnTo>
                      <a:pt x="117672" y="1054218"/>
                    </a:lnTo>
                    <a:cubicBezTo>
                      <a:pt x="117672" y="1051160"/>
                      <a:pt x="117672" y="1048102"/>
                      <a:pt x="114613" y="1046573"/>
                    </a:cubicBezTo>
                    <a:cubicBezTo>
                      <a:pt x="111555" y="1040457"/>
                      <a:pt x="105437" y="1041986"/>
                      <a:pt x="99320" y="1040457"/>
                    </a:cubicBezTo>
                    <a:cubicBezTo>
                      <a:pt x="99320" y="1040457"/>
                      <a:pt x="99320" y="1040457"/>
                      <a:pt x="97791" y="1038928"/>
                    </a:cubicBezTo>
                    <a:cubicBezTo>
                      <a:pt x="97791" y="1032813"/>
                      <a:pt x="93203" y="1028226"/>
                      <a:pt x="87085" y="1023639"/>
                    </a:cubicBezTo>
                    <a:cubicBezTo>
                      <a:pt x="71792" y="1020581"/>
                      <a:pt x="64145" y="1003762"/>
                      <a:pt x="62616" y="990002"/>
                    </a:cubicBezTo>
                    <a:close/>
                    <a:moveTo>
                      <a:pt x="138097" y="988686"/>
                    </a:moveTo>
                    <a:lnTo>
                      <a:pt x="139421" y="997674"/>
                    </a:lnTo>
                    <a:lnTo>
                      <a:pt x="139421" y="997673"/>
                    </a:lnTo>
                    <a:close/>
                    <a:moveTo>
                      <a:pt x="371663" y="987431"/>
                    </a:moveTo>
                    <a:lnTo>
                      <a:pt x="371662" y="987432"/>
                    </a:lnTo>
                    <a:lnTo>
                      <a:pt x="357838" y="1005236"/>
                    </a:lnTo>
                    <a:lnTo>
                      <a:pt x="344015" y="1000785"/>
                    </a:lnTo>
                    <a:lnTo>
                      <a:pt x="344014" y="1000785"/>
                    </a:lnTo>
                    <a:cubicBezTo>
                      <a:pt x="348622" y="1003753"/>
                      <a:pt x="351694" y="1006721"/>
                      <a:pt x="357838" y="1005237"/>
                    </a:cubicBezTo>
                    <a:cubicBezTo>
                      <a:pt x="365519" y="1003753"/>
                      <a:pt x="368591" y="993366"/>
                      <a:pt x="371663" y="987431"/>
                    </a:cubicBezTo>
                    <a:close/>
                    <a:moveTo>
                      <a:pt x="353016" y="987269"/>
                    </a:moveTo>
                    <a:lnTo>
                      <a:pt x="353016" y="987270"/>
                    </a:lnTo>
                    <a:cubicBezTo>
                      <a:pt x="354623" y="985823"/>
                      <a:pt x="354623" y="988717"/>
                      <a:pt x="356231" y="987270"/>
                    </a:cubicBezTo>
                    <a:lnTo>
                      <a:pt x="356230" y="987269"/>
                    </a:lnTo>
                    <a:close/>
                    <a:moveTo>
                      <a:pt x="623523" y="985636"/>
                    </a:moveTo>
                    <a:lnTo>
                      <a:pt x="623523" y="985636"/>
                    </a:lnTo>
                    <a:cubicBezTo>
                      <a:pt x="621995" y="991727"/>
                      <a:pt x="623523" y="997818"/>
                      <a:pt x="628109" y="1003908"/>
                    </a:cubicBezTo>
                    <a:lnTo>
                      <a:pt x="646451" y="1008476"/>
                    </a:lnTo>
                    <a:lnTo>
                      <a:pt x="646452" y="1008475"/>
                    </a:lnTo>
                    <a:cubicBezTo>
                      <a:pt x="640337" y="1008475"/>
                      <a:pt x="632694" y="1008475"/>
                      <a:pt x="628109" y="1003907"/>
                    </a:cubicBezTo>
                    <a:close/>
                    <a:moveTo>
                      <a:pt x="36652" y="982804"/>
                    </a:moveTo>
                    <a:lnTo>
                      <a:pt x="36652" y="982805"/>
                    </a:lnTo>
                    <a:cubicBezTo>
                      <a:pt x="39692" y="985852"/>
                      <a:pt x="39692" y="985852"/>
                      <a:pt x="39692" y="985852"/>
                    </a:cubicBezTo>
                    <a:lnTo>
                      <a:pt x="44251" y="1013277"/>
                    </a:lnTo>
                    <a:lnTo>
                      <a:pt x="44251" y="1013277"/>
                    </a:lnTo>
                    <a:cubicBezTo>
                      <a:pt x="44251" y="1002611"/>
                      <a:pt x="39692" y="996517"/>
                      <a:pt x="39692" y="985851"/>
                    </a:cubicBezTo>
                    <a:cubicBezTo>
                      <a:pt x="39692" y="985851"/>
                      <a:pt x="39692" y="985851"/>
                      <a:pt x="36652" y="982804"/>
                    </a:cubicBezTo>
                    <a:close/>
                    <a:moveTo>
                      <a:pt x="85470" y="982590"/>
                    </a:moveTo>
                    <a:lnTo>
                      <a:pt x="74770" y="991726"/>
                    </a:lnTo>
                    <a:cubicBezTo>
                      <a:pt x="73242" y="993249"/>
                      <a:pt x="68656" y="991726"/>
                      <a:pt x="67128" y="993249"/>
                    </a:cubicBezTo>
                    <a:lnTo>
                      <a:pt x="67129" y="993250"/>
                    </a:lnTo>
                    <a:lnTo>
                      <a:pt x="74770" y="991727"/>
                    </a:lnTo>
                    <a:cubicBezTo>
                      <a:pt x="79356" y="990204"/>
                      <a:pt x="82413" y="987159"/>
                      <a:pt x="85470" y="982591"/>
                    </a:cubicBezTo>
                    <a:close/>
                    <a:moveTo>
                      <a:pt x="120887" y="982544"/>
                    </a:moveTo>
                    <a:lnTo>
                      <a:pt x="117373" y="990066"/>
                    </a:lnTo>
                    <a:cubicBezTo>
                      <a:pt x="115421" y="992188"/>
                      <a:pt x="113079" y="994117"/>
                      <a:pt x="111517" y="996432"/>
                    </a:cubicBezTo>
                    <a:lnTo>
                      <a:pt x="109955" y="990260"/>
                    </a:lnTo>
                    <a:lnTo>
                      <a:pt x="109955" y="990260"/>
                    </a:lnTo>
                    <a:cubicBezTo>
                      <a:pt x="109955" y="991803"/>
                      <a:pt x="111517" y="994890"/>
                      <a:pt x="111517" y="996433"/>
                    </a:cubicBezTo>
                    <a:cubicBezTo>
                      <a:pt x="114640" y="991803"/>
                      <a:pt x="120887" y="988717"/>
                      <a:pt x="120887" y="982544"/>
                    </a:cubicBezTo>
                    <a:close/>
                    <a:moveTo>
                      <a:pt x="33612" y="981281"/>
                    </a:moveTo>
                    <a:cubicBezTo>
                      <a:pt x="33612" y="982805"/>
                      <a:pt x="35132" y="984328"/>
                      <a:pt x="36652" y="984328"/>
                    </a:cubicBezTo>
                    <a:lnTo>
                      <a:pt x="36652" y="984327"/>
                    </a:lnTo>
                    <a:lnTo>
                      <a:pt x="33613" y="981281"/>
                    </a:lnTo>
                    <a:close/>
                    <a:moveTo>
                      <a:pt x="641866" y="981068"/>
                    </a:moveTo>
                    <a:lnTo>
                      <a:pt x="640337" y="984874"/>
                    </a:lnTo>
                    <a:cubicBezTo>
                      <a:pt x="639191" y="986016"/>
                      <a:pt x="638045" y="987158"/>
                      <a:pt x="638809" y="988681"/>
                    </a:cubicBezTo>
                    <a:lnTo>
                      <a:pt x="638809" y="988682"/>
                    </a:lnTo>
                    <a:lnTo>
                      <a:pt x="640337" y="984875"/>
                    </a:lnTo>
                    <a:cubicBezTo>
                      <a:pt x="641484" y="983733"/>
                      <a:pt x="642630" y="982591"/>
                      <a:pt x="641866" y="981068"/>
                    </a:cubicBezTo>
                    <a:close/>
                    <a:moveTo>
                      <a:pt x="680150" y="981000"/>
                    </a:moveTo>
                    <a:cubicBezTo>
                      <a:pt x="677257" y="981000"/>
                      <a:pt x="675810" y="982608"/>
                      <a:pt x="675810" y="985823"/>
                    </a:cubicBezTo>
                    <a:lnTo>
                      <a:pt x="675811" y="985823"/>
                    </a:lnTo>
                    <a:lnTo>
                      <a:pt x="680150" y="981001"/>
                    </a:lnTo>
                    <a:lnTo>
                      <a:pt x="681597" y="984215"/>
                    </a:lnTo>
                    <a:lnTo>
                      <a:pt x="681597" y="984215"/>
                    </a:lnTo>
                    <a:cubicBezTo>
                      <a:pt x="680150" y="984215"/>
                      <a:pt x="680150" y="981000"/>
                      <a:pt x="680150" y="981000"/>
                    </a:cubicBezTo>
                    <a:close/>
                    <a:moveTo>
                      <a:pt x="153038" y="980845"/>
                    </a:moveTo>
                    <a:lnTo>
                      <a:pt x="147743" y="988877"/>
                    </a:lnTo>
                    <a:cubicBezTo>
                      <a:pt x="146986" y="990024"/>
                      <a:pt x="146986" y="990024"/>
                      <a:pt x="146986" y="990024"/>
                    </a:cubicBezTo>
                    <a:cubicBezTo>
                      <a:pt x="139421" y="997673"/>
                      <a:pt x="140934" y="1012973"/>
                      <a:pt x="133369" y="1022152"/>
                    </a:cubicBezTo>
                    <a:lnTo>
                      <a:pt x="130343" y="1018902"/>
                    </a:lnTo>
                    <a:lnTo>
                      <a:pt x="130343" y="1018903"/>
                    </a:lnTo>
                    <a:cubicBezTo>
                      <a:pt x="129965" y="1020242"/>
                      <a:pt x="130343" y="1021389"/>
                      <a:pt x="133369" y="1022153"/>
                    </a:cubicBezTo>
                    <a:cubicBezTo>
                      <a:pt x="140934" y="1012974"/>
                      <a:pt x="139421" y="997674"/>
                      <a:pt x="146986" y="990025"/>
                    </a:cubicBezTo>
                    <a:cubicBezTo>
                      <a:pt x="146986" y="990025"/>
                      <a:pt x="146986" y="990025"/>
                      <a:pt x="153038" y="980845"/>
                    </a:cubicBezTo>
                    <a:close/>
                    <a:moveTo>
                      <a:pt x="664879" y="979746"/>
                    </a:moveTo>
                    <a:cubicBezTo>
                      <a:pt x="661844" y="981257"/>
                      <a:pt x="663361" y="982768"/>
                      <a:pt x="661844" y="984279"/>
                    </a:cubicBezTo>
                    <a:cubicBezTo>
                      <a:pt x="658809" y="990324"/>
                      <a:pt x="651221" y="996368"/>
                      <a:pt x="645151" y="996368"/>
                    </a:cubicBezTo>
                    <a:cubicBezTo>
                      <a:pt x="640599" y="996368"/>
                      <a:pt x="637563" y="994857"/>
                      <a:pt x="636046" y="991835"/>
                    </a:cubicBezTo>
                    <a:lnTo>
                      <a:pt x="635097" y="984469"/>
                    </a:lnTo>
                    <a:lnTo>
                      <a:pt x="635097" y="984469"/>
                    </a:lnTo>
                    <a:cubicBezTo>
                      <a:pt x="634149" y="986547"/>
                      <a:pt x="633770" y="988814"/>
                      <a:pt x="636046" y="991836"/>
                    </a:cubicBezTo>
                    <a:cubicBezTo>
                      <a:pt x="637563" y="994858"/>
                      <a:pt x="640599" y="996369"/>
                      <a:pt x="645151" y="996369"/>
                    </a:cubicBezTo>
                    <a:cubicBezTo>
                      <a:pt x="651221" y="996369"/>
                      <a:pt x="658809" y="990325"/>
                      <a:pt x="661844" y="984280"/>
                    </a:cubicBezTo>
                    <a:lnTo>
                      <a:pt x="664878" y="979749"/>
                    </a:lnTo>
                    <a:close/>
                    <a:moveTo>
                      <a:pt x="232266" y="979640"/>
                    </a:moveTo>
                    <a:lnTo>
                      <a:pt x="207799" y="981168"/>
                    </a:lnTo>
                    <a:cubicBezTo>
                      <a:pt x="207799" y="984225"/>
                      <a:pt x="201681" y="982696"/>
                      <a:pt x="203211" y="987282"/>
                    </a:cubicBezTo>
                    <a:cubicBezTo>
                      <a:pt x="204740" y="991867"/>
                      <a:pt x="198623" y="988810"/>
                      <a:pt x="200152" y="991867"/>
                    </a:cubicBezTo>
                    <a:lnTo>
                      <a:pt x="200153" y="991868"/>
                    </a:lnTo>
                    <a:lnTo>
                      <a:pt x="201682" y="990149"/>
                    </a:lnTo>
                    <a:cubicBezTo>
                      <a:pt x="202829" y="989958"/>
                      <a:pt x="203976" y="989576"/>
                      <a:pt x="203211" y="987283"/>
                    </a:cubicBezTo>
                    <a:cubicBezTo>
                      <a:pt x="201681" y="982697"/>
                      <a:pt x="207799" y="984226"/>
                      <a:pt x="207799" y="981169"/>
                    </a:cubicBezTo>
                    <a:cubicBezTo>
                      <a:pt x="215445" y="978112"/>
                      <a:pt x="224621" y="978112"/>
                      <a:pt x="232268" y="979641"/>
                    </a:cubicBezTo>
                    <a:close/>
                    <a:moveTo>
                      <a:pt x="29053" y="978233"/>
                    </a:moveTo>
                    <a:lnTo>
                      <a:pt x="22973" y="979756"/>
                    </a:lnTo>
                    <a:cubicBezTo>
                      <a:pt x="21454" y="983566"/>
                      <a:pt x="21454" y="987375"/>
                      <a:pt x="21834" y="991184"/>
                    </a:cubicBezTo>
                    <a:lnTo>
                      <a:pt x="21834" y="991185"/>
                    </a:lnTo>
                    <a:lnTo>
                      <a:pt x="22973" y="979757"/>
                    </a:lnTo>
                    <a:cubicBezTo>
                      <a:pt x="24493" y="979757"/>
                      <a:pt x="27533" y="981281"/>
                      <a:pt x="29053" y="978234"/>
                    </a:cubicBezTo>
                    <a:close/>
                    <a:moveTo>
                      <a:pt x="137605" y="977785"/>
                    </a:moveTo>
                    <a:lnTo>
                      <a:pt x="131497" y="987001"/>
                    </a:lnTo>
                    <a:cubicBezTo>
                      <a:pt x="128443" y="994681"/>
                      <a:pt x="128443" y="994681"/>
                      <a:pt x="128443" y="994681"/>
                    </a:cubicBezTo>
                    <a:cubicBezTo>
                      <a:pt x="122334" y="996217"/>
                      <a:pt x="119280" y="1000826"/>
                      <a:pt x="116225" y="1005434"/>
                    </a:cubicBezTo>
                    <a:lnTo>
                      <a:pt x="114698" y="999291"/>
                    </a:lnTo>
                    <a:lnTo>
                      <a:pt x="114698" y="999291"/>
                    </a:lnTo>
                    <a:cubicBezTo>
                      <a:pt x="113171" y="1002363"/>
                      <a:pt x="114698" y="1003899"/>
                      <a:pt x="116225" y="1005435"/>
                    </a:cubicBezTo>
                    <a:cubicBezTo>
                      <a:pt x="119280" y="1000827"/>
                      <a:pt x="122334" y="996218"/>
                      <a:pt x="128443" y="994682"/>
                    </a:cubicBezTo>
                    <a:cubicBezTo>
                      <a:pt x="128443" y="994682"/>
                      <a:pt x="128443" y="994682"/>
                      <a:pt x="131497" y="987002"/>
                    </a:cubicBezTo>
                    <a:cubicBezTo>
                      <a:pt x="133024" y="983930"/>
                      <a:pt x="136078" y="980857"/>
                      <a:pt x="137606" y="977785"/>
                    </a:cubicBezTo>
                    <a:close/>
                    <a:moveTo>
                      <a:pt x="710744" y="976804"/>
                    </a:moveTo>
                    <a:lnTo>
                      <a:pt x="709791" y="980037"/>
                    </a:lnTo>
                    <a:lnTo>
                      <a:pt x="709791" y="980037"/>
                    </a:lnTo>
                    <a:lnTo>
                      <a:pt x="710744" y="976804"/>
                    </a:lnTo>
                    <a:close/>
                    <a:moveTo>
                      <a:pt x="634529" y="976724"/>
                    </a:moveTo>
                    <a:cubicBezTo>
                      <a:pt x="629976" y="978235"/>
                      <a:pt x="628458" y="982768"/>
                      <a:pt x="626941" y="987301"/>
                    </a:cubicBezTo>
                    <a:lnTo>
                      <a:pt x="626941" y="987302"/>
                    </a:lnTo>
                    <a:lnTo>
                      <a:pt x="634529" y="976725"/>
                    </a:lnTo>
                    <a:lnTo>
                      <a:pt x="637563" y="978236"/>
                    </a:lnTo>
                    <a:lnTo>
                      <a:pt x="637563" y="978235"/>
                    </a:lnTo>
                    <a:cubicBezTo>
                      <a:pt x="637563" y="978235"/>
                      <a:pt x="636046" y="975213"/>
                      <a:pt x="634529" y="976724"/>
                    </a:cubicBezTo>
                    <a:close/>
                    <a:moveTo>
                      <a:pt x="29053" y="975186"/>
                    </a:moveTo>
                    <a:cubicBezTo>
                      <a:pt x="29053" y="979757"/>
                      <a:pt x="35132" y="976710"/>
                      <a:pt x="36652" y="978234"/>
                    </a:cubicBezTo>
                    <a:lnTo>
                      <a:pt x="36652" y="978233"/>
                    </a:lnTo>
                    <a:cubicBezTo>
                      <a:pt x="35892" y="977471"/>
                      <a:pt x="33992" y="977852"/>
                      <a:pt x="32283" y="977852"/>
                    </a:cubicBezTo>
                    <a:lnTo>
                      <a:pt x="29054" y="975186"/>
                    </a:lnTo>
                    <a:close/>
                    <a:moveTo>
                      <a:pt x="168469" y="975052"/>
                    </a:moveTo>
                    <a:lnTo>
                      <a:pt x="163969" y="976499"/>
                    </a:lnTo>
                    <a:lnTo>
                      <a:pt x="163969" y="976500"/>
                    </a:lnTo>
                    <a:cubicBezTo>
                      <a:pt x="165469" y="976500"/>
                      <a:pt x="166970" y="976500"/>
                      <a:pt x="168470" y="975053"/>
                    </a:cubicBezTo>
                    <a:close/>
                    <a:moveTo>
                      <a:pt x="317941" y="972155"/>
                    </a:moveTo>
                    <a:lnTo>
                      <a:pt x="317941" y="972156"/>
                    </a:lnTo>
                    <a:cubicBezTo>
                      <a:pt x="317941" y="982772"/>
                      <a:pt x="320989" y="993388"/>
                      <a:pt x="330132" y="999454"/>
                    </a:cubicBezTo>
                    <a:cubicBezTo>
                      <a:pt x="330894" y="1001729"/>
                      <a:pt x="333561" y="1002867"/>
                      <a:pt x="335656" y="1004383"/>
                    </a:cubicBezTo>
                    <a:lnTo>
                      <a:pt x="337751" y="1011585"/>
                    </a:lnTo>
                    <a:lnTo>
                      <a:pt x="337751" y="1011585"/>
                    </a:lnTo>
                    <a:cubicBezTo>
                      <a:pt x="340799" y="1004003"/>
                      <a:pt x="331656" y="1004003"/>
                      <a:pt x="330132" y="999453"/>
                    </a:cubicBezTo>
                    <a:cubicBezTo>
                      <a:pt x="320989" y="993387"/>
                      <a:pt x="317941" y="982771"/>
                      <a:pt x="317941" y="972155"/>
                    </a:cubicBezTo>
                    <a:close/>
                    <a:moveTo>
                      <a:pt x="673931" y="972044"/>
                    </a:moveTo>
                    <a:lnTo>
                      <a:pt x="666264" y="988834"/>
                    </a:lnTo>
                    <a:cubicBezTo>
                      <a:pt x="664730" y="990360"/>
                      <a:pt x="663197" y="993413"/>
                      <a:pt x="664730" y="996466"/>
                    </a:cubicBezTo>
                    <a:cubicBezTo>
                      <a:pt x="663197" y="1001045"/>
                      <a:pt x="660131" y="1005625"/>
                      <a:pt x="658597" y="1010204"/>
                    </a:cubicBezTo>
                    <a:cubicBezTo>
                      <a:pt x="652464" y="1020889"/>
                      <a:pt x="646330" y="1031575"/>
                      <a:pt x="643264" y="1042260"/>
                    </a:cubicBezTo>
                    <a:lnTo>
                      <a:pt x="643264" y="1042261"/>
                    </a:lnTo>
                    <a:lnTo>
                      <a:pt x="658597" y="1010205"/>
                    </a:lnTo>
                    <a:cubicBezTo>
                      <a:pt x="660131" y="1005626"/>
                      <a:pt x="663197" y="1001046"/>
                      <a:pt x="664730" y="996467"/>
                    </a:cubicBezTo>
                    <a:cubicBezTo>
                      <a:pt x="663197" y="993414"/>
                      <a:pt x="664730" y="990361"/>
                      <a:pt x="666264" y="988835"/>
                    </a:cubicBezTo>
                    <a:cubicBezTo>
                      <a:pt x="669331" y="982729"/>
                      <a:pt x="669331" y="976623"/>
                      <a:pt x="673931" y="972044"/>
                    </a:cubicBezTo>
                    <a:close/>
                    <a:moveTo>
                      <a:pt x="550291" y="970896"/>
                    </a:moveTo>
                    <a:lnTo>
                      <a:pt x="550289" y="970898"/>
                    </a:lnTo>
                    <a:lnTo>
                      <a:pt x="543964" y="977951"/>
                    </a:lnTo>
                    <a:cubicBezTo>
                      <a:pt x="540120" y="979475"/>
                      <a:pt x="538197" y="980237"/>
                      <a:pt x="537236" y="980618"/>
                    </a:cubicBezTo>
                    <a:lnTo>
                      <a:pt x="536278" y="980998"/>
                    </a:lnTo>
                    <a:lnTo>
                      <a:pt x="536275" y="981000"/>
                    </a:lnTo>
                    <a:cubicBezTo>
                      <a:pt x="536275" y="981000"/>
                      <a:pt x="536275" y="981000"/>
                      <a:pt x="543964" y="977952"/>
                    </a:cubicBezTo>
                    <a:close/>
                    <a:moveTo>
                      <a:pt x="496863" y="970555"/>
                    </a:moveTo>
                    <a:lnTo>
                      <a:pt x="496862" y="970555"/>
                    </a:lnTo>
                    <a:lnTo>
                      <a:pt x="499914" y="973629"/>
                    </a:lnTo>
                    <a:lnTo>
                      <a:pt x="499914" y="973628"/>
                    </a:lnTo>
                    <a:close/>
                    <a:moveTo>
                      <a:pt x="562639" y="969212"/>
                    </a:moveTo>
                    <a:cubicBezTo>
                      <a:pt x="565725" y="972213"/>
                      <a:pt x="564182" y="975213"/>
                      <a:pt x="564182" y="979715"/>
                    </a:cubicBezTo>
                    <a:cubicBezTo>
                      <a:pt x="568812" y="978214"/>
                      <a:pt x="568812" y="973713"/>
                      <a:pt x="568812" y="970712"/>
                    </a:cubicBezTo>
                    <a:lnTo>
                      <a:pt x="568812" y="970712"/>
                    </a:lnTo>
                    <a:lnTo>
                      <a:pt x="564182" y="979714"/>
                    </a:lnTo>
                    <a:lnTo>
                      <a:pt x="562639" y="969212"/>
                    </a:lnTo>
                    <a:close/>
                    <a:moveTo>
                      <a:pt x="600577" y="968783"/>
                    </a:moveTo>
                    <a:cubicBezTo>
                      <a:pt x="600577" y="973498"/>
                      <a:pt x="602184" y="978214"/>
                      <a:pt x="605400" y="982929"/>
                    </a:cubicBezTo>
                    <a:cubicBezTo>
                      <a:pt x="605400" y="978214"/>
                      <a:pt x="605400" y="975070"/>
                      <a:pt x="607007" y="971926"/>
                    </a:cubicBezTo>
                    <a:lnTo>
                      <a:pt x="607007" y="971926"/>
                    </a:lnTo>
                    <a:lnTo>
                      <a:pt x="605400" y="982928"/>
                    </a:lnTo>
                    <a:lnTo>
                      <a:pt x="600578" y="968783"/>
                    </a:lnTo>
                    <a:close/>
                    <a:moveTo>
                      <a:pt x="235652" y="967606"/>
                    </a:moveTo>
                    <a:lnTo>
                      <a:pt x="235081" y="971397"/>
                    </a:lnTo>
                    <a:lnTo>
                      <a:pt x="235081" y="971397"/>
                    </a:lnTo>
                    <a:lnTo>
                      <a:pt x="235652" y="967606"/>
                    </a:lnTo>
                    <a:close/>
                    <a:moveTo>
                      <a:pt x="33612" y="967567"/>
                    </a:moveTo>
                    <a:lnTo>
                      <a:pt x="33612" y="967568"/>
                    </a:lnTo>
                    <a:lnTo>
                      <a:pt x="36652" y="975185"/>
                    </a:lnTo>
                    <a:lnTo>
                      <a:pt x="36652" y="975185"/>
                    </a:lnTo>
                    <a:cubicBezTo>
                      <a:pt x="36652" y="972138"/>
                      <a:pt x="36652" y="969091"/>
                      <a:pt x="33612" y="967567"/>
                    </a:cubicBezTo>
                    <a:close/>
                    <a:moveTo>
                      <a:pt x="27533" y="967567"/>
                    </a:moveTo>
                    <a:cubicBezTo>
                      <a:pt x="27533" y="970614"/>
                      <a:pt x="24493" y="969091"/>
                      <a:pt x="24493" y="969091"/>
                    </a:cubicBezTo>
                    <a:lnTo>
                      <a:pt x="24493" y="969092"/>
                    </a:lnTo>
                    <a:cubicBezTo>
                      <a:pt x="24493" y="969092"/>
                      <a:pt x="27533" y="970615"/>
                      <a:pt x="27533" y="967568"/>
                    </a:cubicBezTo>
                    <a:cubicBezTo>
                      <a:pt x="29053" y="970615"/>
                      <a:pt x="30573" y="972139"/>
                      <a:pt x="33612" y="972139"/>
                    </a:cubicBezTo>
                    <a:lnTo>
                      <a:pt x="33612" y="972138"/>
                    </a:lnTo>
                    <a:cubicBezTo>
                      <a:pt x="30573" y="972138"/>
                      <a:pt x="29053" y="970614"/>
                      <a:pt x="27533" y="967567"/>
                    </a:cubicBezTo>
                    <a:close/>
                    <a:moveTo>
                      <a:pt x="159749" y="967526"/>
                    </a:moveTo>
                    <a:lnTo>
                      <a:pt x="158986" y="976264"/>
                    </a:lnTo>
                    <a:cubicBezTo>
                      <a:pt x="158986" y="976264"/>
                      <a:pt x="158986" y="977784"/>
                      <a:pt x="157458" y="977784"/>
                    </a:cubicBezTo>
                    <a:cubicBezTo>
                      <a:pt x="156695" y="976264"/>
                      <a:pt x="154786" y="975504"/>
                      <a:pt x="153259" y="974554"/>
                    </a:cubicBezTo>
                    <a:lnTo>
                      <a:pt x="151350" y="970186"/>
                    </a:lnTo>
                    <a:lnTo>
                      <a:pt x="151350" y="970186"/>
                    </a:lnTo>
                    <a:cubicBezTo>
                      <a:pt x="149822" y="974745"/>
                      <a:pt x="155931" y="974745"/>
                      <a:pt x="157458" y="977785"/>
                    </a:cubicBezTo>
                    <a:cubicBezTo>
                      <a:pt x="158986" y="977785"/>
                      <a:pt x="158986" y="976265"/>
                      <a:pt x="158986" y="976265"/>
                    </a:cubicBezTo>
                    <a:cubicBezTo>
                      <a:pt x="158986" y="973226"/>
                      <a:pt x="159750" y="970186"/>
                      <a:pt x="159750" y="967526"/>
                    </a:cubicBezTo>
                    <a:close/>
                    <a:moveTo>
                      <a:pt x="502965" y="967480"/>
                    </a:moveTo>
                    <a:lnTo>
                      <a:pt x="499914" y="969017"/>
                    </a:lnTo>
                    <a:lnTo>
                      <a:pt x="499915" y="969018"/>
                    </a:lnTo>
                    <a:lnTo>
                      <a:pt x="502965" y="967481"/>
                    </a:lnTo>
                    <a:close/>
                    <a:moveTo>
                      <a:pt x="70185" y="967365"/>
                    </a:moveTo>
                    <a:lnTo>
                      <a:pt x="71714" y="976500"/>
                    </a:lnTo>
                    <a:lnTo>
                      <a:pt x="71714" y="976500"/>
                    </a:lnTo>
                    <a:lnTo>
                      <a:pt x="70185" y="967365"/>
                    </a:lnTo>
                    <a:close/>
                    <a:moveTo>
                      <a:pt x="507543" y="965945"/>
                    </a:moveTo>
                    <a:lnTo>
                      <a:pt x="507542" y="965945"/>
                    </a:lnTo>
                    <a:lnTo>
                      <a:pt x="512118" y="969018"/>
                    </a:lnTo>
                    <a:lnTo>
                      <a:pt x="512118" y="969017"/>
                    </a:lnTo>
                    <a:close/>
                    <a:moveTo>
                      <a:pt x="547207" y="965944"/>
                    </a:moveTo>
                    <a:lnTo>
                      <a:pt x="532523" y="978432"/>
                    </a:lnTo>
                    <a:cubicBezTo>
                      <a:pt x="528137" y="983234"/>
                      <a:pt x="523560" y="987461"/>
                      <a:pt x="516695" y="987461"/>
                    </a:cubicBezTo>
                    <a:cubicBezTo>
                      <a:pt x="507542" y="987461"/>
                      <a:pt x="507542" y="987461"/>
                      <a:pt x="507542" y="987461"/>
                    </a:cubicBezTo>
                    <a:cubicBezTo>
                      <a:pt x="499914" y="988998"/>
                      <a:pt x="493811" y="995146"/>
                      <a:pt x="486183" y="992072"/>
                    </a:cubicBezTo>
                    <a:cubicBezTo>
                      <a:pt x="480081" y="988998"/>
                      <a:pt x="480081" y="988998"/>
                      <a:pt x="480081" y="988998"/>
                    </a:cubicBezTo>
                    <a:lnTo>
                      <a:pt x="478555" y="984388"/>
                    </a:lnTo>
                    <a:lnTo>
                      <a:pt x="478555" y="984388"/>
                    </a:lnTo>
                    <a:cubicBezTo>
                      <a:pt x="478555" y="984388"/>
                      <a:pt x="478555" y="984388"/>
                      <a:pt x="480081" y="988999"/>
                    </a:cubicBezTo>
                    <a:cubicBezTo>
                      <a:pt x="480081" y="988999"/>
                      <a:pt x="480081" y="988999"/>
                      <a:pt x="486183" y="992073"/>
                    </a:cubicBezTo>
                    <a:cubicBezTo>
                      <a:pt x="493811" y="995147"/>
                      <a:pt x="499914" y="988999"/>
                      <a:pt x="507542" y="987462"/>
                    </a:cubicBezTo>
                    <a:cubicBezTo>
                      <a:pt x="507542" y="987462"/>
                      <a:pt x="507542" y="987462"/>
                      <a:pt x="516695" y="987462"/>
                    </a:cubicBezTo>
                    <a:cubicBezTo>
                      <a:pt x="530425" y="987462"/>
                      <a:pt x="535002" y="970555"/>
                      <a:pt x="547207" y="965945"/>
                    </a:cubicBezTo>
                    <a:close/>
                    <a:moveTo>
                      <a:pt x="395893" y="965184"/>
                    </a:moveTo>
                    <a:lnTo>
                      <a:pt x="392086" y="970055"/>
                    </a:lnTo>
                    <a:cubicBezTo>
                      <a:pt x="385507" y="976491"/>
                      <a:pt x="376353" y="980782"/>
                      <a:pt x="367200" y="984214"/>
                    </a:cubicBezTo>
                    <a:cubicBezTo>
                      <a:pt x="361860" y="984214"/>
                      <a:pt x="356521" y="983833"/>
                      <a:pt x="351562" y="982689"/>
                    </a:cubicBezTo>
                    <a:lnTo>
                      <a:pt x="345054" y="979713"/>
                    </a:lnTo>
                    <a:lnTo>
                      <a:pt x="343451" y="979713"/>
                    </a:lnTo>
                    <a:cubicBezTo>
                      <a:pt x="342513" y="979713"/>
                      <a:pt x="341763" y="979713"/>
                      <a:pt x="341013" y="979713"/>
                    </a:cubicBezTo>
                    <a:lnTo>
                      <a:pt x="340673" y="977710"/>
                    </a:lnTo>
                    <a:lnTo>
                      <a:pt x="338214" y="976586"/>
                    </a:lnTo>
                    <a:cubicBezTo>
                      <a:pt x="336688" y="976586"/>
                      <a:pt x="338214" y="975061"/>
                      <a:pt x="336688" y="973535"/>
                    </a:cubicBezTo>
                    <a:lnTo>
                      <a:pt x="336688" y="973536"/>
                    </a:lnTo>
                    <a:cubicBezTo>
                      <a:pt x="338214" y="975062"/>
                      <a:pt x="336688" y="976587"/>
                      <a:pt x="338214" y="976587"/>
                    </a:cubicBezTo>
                    <a:lnTo>
                      <a:pt x="340673" y="977711"/>
                    </a:lnTo>
                    <a:lnTo>
                      <a:pt x="341013" y="979714"/>
                    </a:lnTo>
                    <a:cubicBezTo>
                      <a:pt x="341763" y="979714"/>
                      <a:pt x="342513" y="979714"/>
                      <a:pt x="343451" y="979714"/>
                    </a:cubicBezTo>
                    <a:lnTo>
                      <a:pt x="345054" y="979714"/>
                    </a:lnTo>
                    <a:lnTo>
                      <a:pt x="351562" y="982690"/>
                    </a:lnTo>
                    <a:cubicBezTo>
                      <a:pt x="356521" y="983834"/>
                      <a:pt x="361860" y="984215"/>
                      <a:pt x="367200" y="984215"/>
                    </a:cubicBezTo>
                    <a:cubicBezTo>
                      <a:pt x="376353" y="980783"/>
                      <a:pt x="385507" y="976492"/>
                      <a:pt x="392086" y="970056"/>
                    </a:cubicBezTo>
                    <a:lnTo>
                      <a:pt x="395893" y="965185"/>
                    </a:lnTo>
                    <a:lnTo>
                      <a:pt x="396354" y="968759"/>
                    </a:lnTo>
                    <a:cubicBezTo>
                      <a:pt x="398389" y="972065"/>
                      <a:pt x="403814" y="971783"/>
                      <a:pt x="403814" y="967282"/>
                    </a:cubicBezTo>
                    <a:lnTo>
                      <a:pt x="403814" y="967282"/>
                    </a:lnTo>
                    <a:lnTo>
                      <a:pt x="400847" y="970947"/>
                    </a:lnTo>
                    <a:cubicBezTo>
                      <a:pt x="399237" y="971167"/>
                      <a:pt x="397372" y="970411"/>
                      <a:pt x="396354" y="968758"/>
                    </a:cubicBezTo>
                    <a:close/>
                    <a:moveTo>
                      <a:pt x="111885" y="964409"/>
                    </a:moveTo>
                    <a:lnTo>
                      <a:pt x="111885" y="964410"/>
                    </a:lnTo>
                    <a:cubicBezTo>
                      <a:pt x="114924" y="965954"/>
                      <a:pt x="117964" y="965954"/>
                      <a:pt x="122524" y="967497"/>
                    </a:cubicBezTo>
                    <a:cubicBezTo>
                      <a:pt x="124044" y="967497"/>
                      <a:pt x="127083" y="967497"/>
                      <a:pt x="128603" y="965954"/>
                    </a:cubicBezTo>
                    <a:lnTo>
                      <a:pt x="128602" y="965954"/>
                    </a:lnTo>
                    <a:lnTo>
                      <a:pt x="122524" y="967496"/>
                    </a:lnTo>
                    <a:cubicBezTo>
                      <a:pt x="117964" y="965953"/>
                      <a:pt x="114924" y="965953"/>
                      <a:pt x="111885" y="964409"/>
                    </a:cubicBezTo>
                    <a:close/>
                    <a:moveTo>
                      <a:pt x="31523" y="963948"/>
                    </a:moveTo>
                    <a:cubicBezTo>
                      <a:pt x="30953" y="963758"/>
                      <a:pt x="30573" y="963758"/>
                      <a:pt x="30573" y="964520"/>
                    </a:cubicBezTo>
                    <a:lnTo>
                      <a:pt x="30574" y="964521"/>
                    </a:lnTo>
                    <a:lnTo>
                      <a:pt x="31523" y="963949"/>
                    </a:lnTo>
                    <a:cubicBezTo>
                      <a:pt x="32092" y="964140"/>
                      <a:pt x="32852" y="964521"/>
                      <a:pt x="33612" y="964521"/>
                    </a:cubicBezTo>
                    <a:lnTo>
                      <a:pt x="33612" y="964520"/>
                    </a:lnTo>
                    <a:cubicBezTo>
                      <a:pt x="32852" y="964520"/>
                      <a:pt x="32092" y="964139"/>
                      <a:pt x="31523" y="963948"/>
                    </a:cubicBezTo>
                    <a:close/>
                    <a:moveTo>
                      <a:pt x="323747" y="963344"/>
                    </a:moveTo>
                    <a:lnTo>
                      <a:pt x="322695" y="967605"/>
                    </a:lnTo>
                    <a:lnTo>
                      <a:pt x="322695" y="967606"/>
                    </a:lnTo>
                    <a:lnTo>
                      <a:pt x="323747" y="963345"/>
                    </a:lnTo>
                    <a:lnTo>
                      <a:pt x="325446" y="968783"/>
                    </a:lnTo>
                    <a:cubicBezTo>
                      <a:pt x="327355" y="968783"/>
                      <a:pt x="328405" y="968401"/>
                      <a:pt x="328930" y="967757"/>
                    </a:cubicBezTo>
                    <a:lnTo>
                      <a:pt x="329156" y="966004"/>
                    </a:lnTo>
                    <a:lnTo>
                      <a:pt x="333637" y="970485"/>
                    </a:lnTo>
                    <a:cubicBezTo>
                      <a:pt x="333637" y="972010"/>
                      <a:pt x="333637" y="975062"/>
                      <a:pt x="336688" y="975062"/>
                    </a:cubicBezTo>
                    <a:lnTo>
                      <a:pt x="336688" y="975061"/>
                    </a:lnTo>
                    <a:cubicBezTo>
                      <a:pt x="333637" y="975061"/>
                      <a:pt x="333637" y="972009"/>
                      <a:pt x="333637" y="970484"/>
                    </a:cubicBezTo>
                    <a:lnTo>
                      <a:pt x="329156" y="966003"/>
                    </a:lnTo>
                    <a:lnTo>
                      <a:pt x="328930" y="967756"/>
                    </a:lnTo>
                    <a:cubicBezTo>
                      <a:pt x="328405" y="968400"/>
                      <a:pt x="327355" y="968782"/>
                      <a:pt x="325446" y="968782"/>
                    </a:cubicBezTo>
                    <a:close/>
                    <a:moveTo>
                      <a:pt x="578007" y="963132"/>
                    </a:moveTo>
                    <a:lnTo>
                      <a:pt x="577814" y="968881"/>
                    </a:lnTo>
                    <a:cubicBezTo>
                      <a:pt x="574728" y="970365"/>
                      <a:pt x="577814" y="973333"/>
                      <a:pt x="576271" y="974817"/>
                    </a:cubicBezTo>
                    <a:lnTo>
                      <a:pt x="571641" y="977784"/>
                    </a:lnTo>
                    <a:lnTo>
                      <a:pt x="571641" y="977785"/>
                    </a:lnTo>
                    <a:cubicBezTo>
                      <a:pt x="571641" y="977785"/>
                      <a:pt x="571641" y="977785"/>
                      <a:pt x="576271" y="974818"/>
                    </a:cubicBezTo>
                    <a:cubicBezTo>
                      <a:pt x="577814" y="973334"/>
                      <a:pt x="574728" y="970366"/>
                      <a:pt x="577814" y="968882"/>
                    </a:cubicBezTo>
                    <a:cubicBezTo>
                      <a:pt x="577814" y="967398"/>
                      <a:pt x="578200" y="965173"/>
                      <a:pt x="578007" y="963132"/>
                    </a:cubicBezTo>
                    <a:close/>
                    <a:moveTo>
                      <a:pt x="316418" y="963057"/>
                    </a:moveTo>
                    <a:lnTo>
                      <a:pt x="316417" y="963057"/>
                    </a:lnTo>
                    <a:lnTo>
                      <a:pt x="319464" y="967605"/>
                    </a:lnTo>
                    <a:lnTo>
                      <a:pt x="319465" y="967605"/>
                    </a:lnTo>
                    <a:close/>
                    <a:moveTo>
                      <a:pt x="78156" y="962879"/>
                    </a:moveTo>
                    <a:cubicBezTo>
                      <a:pt x="75876" y="963639"/>
                      <a:pt x="75496" y="965539"/>
                      <a:pt x="75686" y="967819"/>
                    </a:cubicBezTo>
                    <a:lnTo>
                      <a:pt x="75686" y="967820"/>
                    </a:lnTo>
                    <a:lnTo>
                      <a:pt x="78156" y="962880"/>
                    </a:lnTo>
                    <a:lnTo>
                      <a:pt x="82145" y="967820"/>
                    </a:lnTo>
                    <a:lnTo>
                      <a:pt x="82145" y="967819"/>
                    </a:lnTo>
                    <a:cubicBezTo>
                      <a:pt x="81955" y="965539"/>
                      <a:pt x="81196" y="963639"/>
                      <a:pt x="78156" y="962879"/>
                    </a:cubicBezTo>
                    <a:close/>
                    <a:moveTo>
                      <a:pt x="234128" y="961540"/>
                    </a:moveTo>
                    <a:lnTo>
                      <a:pt x="231081" y="964572"/>
                    </a:lnTo>
                    <a:lnTo>
                      <a:pt x="231082" y="964573"/>
                    </a:lnTo>
                    <a:lnTo>
                      <a:pt x="234128" y="961540"/>
                    </a:lnTo>
                    <a:close/>
                    <a:moveTo>
                      <a:pt x="136319" y="961462"/>
                    </a:moveTo>
                    <a:lnTo>
                      <a:pt x="133765" y="962612"/>
                    </a:lnTo>
                    <a:lnTo>
                      <a:pt x="133056" y="962393"/>
                    </a:lnTo>
                    <a:lnTo>
                      <a:pt x="133056" y="962394"/>
                    </a:lnTo>
                    <a:lnTo>
                      <a:pt x="133765" y="962613"/>
                    </a:lnTo>
                    <a:cubicBezTo>
                      <a:pt x="134748" y="962613"/>
                      <a:pt x="135534" y="962229"/>
                      <a:pt x="136319" y="961463"/>
                    </a:cubicBezTo>
                    <a:close/>
                    <a:moveTo>
                      <a:pt x="506018" y="961333"/>
                    </a:moveTo>
                    <a:lnTo>
                      <a:pt x="506016" y="961334"/>
                    </a:lnTo>
                    <a:cubicBezTo>
                      <a:pt x="506016" y="961334"/>
                      <a:pt x="506016" y="961334"/>
                      <a:pt x="510593" y="961334"/>
                    </a:cubicBezTo>
                    <a:lnTo>
                      <a:pt x="512118" y="962871"/>
                    </a:lnTo>
                    <a:lnTo>
                      <a:pt x="512118" y="962870"/>
                    </a:lnTo>
                    <a:cubicBezTo>
                      <a:pt x="512118" y="962870"/>
                      <a:pt x="512118" y="961333"/>
                      <a:pt x="510593" y="961333"/>
                    </a:cubicBezTo>
                    <a:close/>
                    <a:moveTo>
                      <a:pt x="317941" y="956991"/>
                    </a:moveTo>
                    <a:lnTo>
                      <a:pt x="317941" y="956991"/>
                    </a:lnTo>
                    <a:lnTo>
                      <a:pt x="319465" y="960024"/>
                    </a:lnTo>
                    <a:lnTo>
                      <a:pt x="319465" y="960023"/>
                    </a:lnTo>
                    <a:close/>
                    <a:moveTo>
                      <a:pt x="234128" y="955473"/>
                    </a:moveTo>
                    <a:cubicBezTo>
                      <a:pt x="234128" y="958506"/>
                      <a:pt x="229557" y="955473"/>
                      <a:pt x="229557" y="958506"/>
                    </a:cubicBezTo>
                    <a:lnTo>
                      <a:pt x="229558" y="958507"/>
                    </a:lnTo>
                    <a:lnTo>
                      <a:pt x="234128" y="955474"/>
                    </a:lnTo>
                    <a:cubicBezTo>
                      <a:pt x="237176" y="953957"/>
                      <a:pt x="240224" y="958507"/>
                      <a:pt x="240224" y="955474"/>
                    </a:cubicBezTo>
                    <a:lnTo>
                      <a:pt x="240224" y="955473"/>
                    </a:lnTo>
                    <a:close/>
                    <a:moveTo>
                      <a:pt x="30865" y="955280"/>
                    </a:moveTo>
                    <a:cubicBezTo>
                      <a:pt x="30865" y="956780"/>
                      <a:pt x="27650" y="958281"/>
                      <a:pt x="27650" y="959781"/>
                    </a:cubicBezTo>
                    <a:lnTo>
                      <a:pt x="27651" y="959781"/>
                    </a:lnTo>
                    <a:lnTo>
                      <a:pt x="30865" y="955281"/>
                    </a:lnTo>
                    <a:cubicBezTo>
                      <a:pt x="32473" y="955281"/>
                      <a:pt x="32473" y="958282"/>
                      <a:pt x="34080" y="958282"/>
                    </a:cubicBezTo>
                    <a:lnTo>
                      <a:pt x="34080" y="958281"/>
                    </a:lnTo>
                    <a:cubicBezTo>
                      <a:pt x="32473" y="958281"/>
                      <a:pt x="32473" y="955280"/>
                      <a:pt x="30865" y="955280"/>
                    </a:cubicBezTo>
                    <a:close/>
                    <a:moveTo>
                      <a:pt x="507542" y="955185"/>
                    </a:moveTo>
                    <a:cubicBezTo>
                      <a:pt x="506016" y="955185"/>
                      <a:pt x="504490" y="955185"/>
                      <a:pt x="502965" y="956722"/>
                    </a:cubicBezTo>
                    <a:lnTo>
                      <a:pt x="502965" y="956723"/>
                    </a:lnTo>
                    <a:cubicBezTo>
                      <a:pt x="504490" y="955186"/>
                      <a:pt x="506016" y="955186"/>
                      <a:pt x="507542" y="955186"/>
                    </a:cubicBezTo>
                    <a:lnTo>
                      <a:pt x="510593" y="958260"/>
                    </a:lnTo>
                    <a:lnTo>
                      <a:pt x="510593" y="958259"/>
                    </a:lnTo>
                    <a:cubicBezTo>
                      <a:pt x="510593" y="956722"/>
                      <a:pt x="509067" y="956722"/>
                      <a:pt x="507542" y="955185"/>
                    </a:cubicBezTo>
                    <a:close/>
                    <a:moveTo>
                      <a:pt x="146608" y="953994"/>
                    </a:moveTo>
                    <a:cubicBezTo>
                      <a:pt x="146608" y="953994"/>
                      <a:pt x="146608" y="953994"/>
                      <a:pt x="148322" y="962996"/>
                    </a:cubicBezTo>
                    <a:cubicBezTo>
                      <a:pt x="148322" y="962996"/>
                      <a:pt x="148322" y="962996"/>
                      <a:pt x="151752" y="956994"/>
                    </a:cubicBezTo>
                    <a:lnTo>
                      <a:pt x="151752" y="956994"/>
                    </a:lnTo>
                    <a:lnTo>
                      <a:pt x="148322" y="962995"/>
                    </a:lnTo>
                    <a:lnTo>
                      <a:pt x="146608" y="953994"/>
                    </a:lnTo>
                    <a:close/>
                    <a:moveTo>
                      <a:pt x="109956" y="953672"/>
                    </a:moveTo>
                    <a:lnTo>
                      <a:pt x="109955" y="953672"/>
                    </a:lnTo>
                    <a:cubicBezTo>
                      <a:pt x="109955" y="956566"/>
                      <a:pt x="113385" y="956566"/>
                      <a:pt x="115099" y="956566"/>
                    </a:cubicBezTo>
                    <a:lnTo>
                      <a:pt x="115098" y="956565"/>
                    </a:lnTo>
                    <a:close/>
                    <a:moveTo>
                      <a:pt x="676614" y="952199"/>
                    </a:moveTo>
                    <a:lnTo>
                      <a:pt x="675464" y="956778"/>
                    </a:lnTo>
                    <a:cubicBezTo>
                      <a:pt x="673931" y="959831"/>
                      <a:pt x="675464" y="962884"/>
                      <a:pt x="673931" y="964410"/>
                    </a:cubicBezTo>
                    <a:cubicBezTo>
                      <a:pt x="673931" y="965937"/>
                      <a:pt x="673164" y="967463"/>
                      <a:pt x="672781" y="968799"/>
                    </a:cubicBezTo>
                    <a:lnTo>
                      <a:pt x="673931" y="964411"/>
                    </a:lnTo>
                    <a:cubicBezTo>
                      <a:pt x="675464" y="962885"/>
                      <a:pt x="673931" y="959832"/>
                      <a:pt x="675464" y="956779"/>
                    </a:cubicBezTo>
                    <a:cubicBezTo>
                      <a:pt x="673931" y="955253"/>
                      <a:pt x="675464" y="953726"/>
                      <a:pt x="676614" y="952200"/>
                    </a:cubicBezTo>
                    <a:close/>
                    <a:moveTo>
                      <a:pt x="307275" y="950924"/>
                    </a:moveTo>
                    <a:lnTo>
                      <a:pt x="307274" y="950924"/>
                    </a:lnTo>
                    <a:cubicBezTo>
                      <a:pt x="314893" y="955474"/>
                      <a:pt x="314893" y="955474"/>
                      <a:pt x="314893" y="955474"/>
                    </a:cubicBezTo>
                    <a:cubicBezTo>
                      <a:pt x="314893" y="953957"/>
                      <a:pt x="316417" y="952441"/>
                      <a:pt x="317941" y="953957"/>
                    </a:cubicBezTo>
                    <a:lnTo>
                      <a:pt x="319465" y="953957"/>
                    </a:lnTo>
                    <a:lnTo>
                      <a:pt x="319465" y="953956"/>
                    </a:lnTo>
                    <a:cubicBezTo>
                      <a:pt x="319465" y="953956"/>
                      <a:pt x="317941" y="952440"/>
                      <a:pt x="317941" y="953956"/>
                    </a:cubicBezTo>
                    <a:cubicBezTo>
                      <a:pt x="316417" y="952440"/>
                      <a:pt x="314893" y="953956"/>
                      <a:pt x="314893" y="955473"/>
                    </a:cubicBezTo>
                    <a:cubicBezTo>
                      <a:pt x="314893" y="955473"/>
                      <a:pt x="314893" y="955473"/>
                      <a:pt x="313941" y="954904"/>
                    </a:cubicBezTo>
                    <a:close/>
                    <a:moveTo>
                      <a:pt x="402670" y="950461"/>
                    </a:moveTo>
                    <a:lnTo>
                      <a:pt x="397712" y="962856"/>
                    </a:lnTo>
                    <a:lnTo>
                      <a:pt x="396241" y="964738"/>
                    </a:lnTo>
                    <a:lnTo>
                      <a:pt x="396242" y="964738"/>
                    </a:lnTo>
                    <a:lnTo>
                      <a:pt x="397712" y="962857"/>
                    </a:lnTo>
                    <a:cubicBezTo>
                      <a:pt x="400763" y="959043"/>
                      <a:pt x="402289" y="954848"/>
                      <a:pt x="402670" y="950462"/>
                    </a:cubicBezTo>
                    <a:close/>
                    <a:moveTo>
                      <a:pt x="298131" y="949407"/>
                    </a:moveTo>
                    <a:lnTo>
                      <a:pt x="298131" y="949408"/>
                    </a:lnTo>
                    <a:cubicBezTo>
                      <a:pt x="299655" y="950924"/>
                      <a:pt x="298131" y="953957"/>
                      <a:pt x="301178" y="952441"/>
                    </a:cubicBezTo>
                    <a:cubicBezTo>
                      <a:pt x="301178" y="952441"/>
                      <a:pt x="299655" y="950924"/>
                      <a:pt x="299655" y="950924"/>
                    </a:cubicBezTo>
                    <a:close/>
                    <a:moveTo>
                      <a:pt x="502965" y="949037"/>
                    </a:moveTo>
                    <a:lnTo>
                      <a:pt x="502965" y="949038"/>
                    </a:lnTo>
                    <a:cubicBezTo>
                      <a:pt x="502965" y="952112"/>
                      <a:pt x="506016" y="950575"/>
                      <a:pt x="507542" y="950575"/>
                    </a:cubicBezTo>
                    <a:cubicBezTo>
                      <a:pt x="507542" y="949038"/>
                      <a:pt x="510593" y="950575"/>
                      <a:pt x="512118" y="949038"/>
                    </a:cubicBezTo>
                    <a:cubicBezTo>
                      <a:pt x="513644" y="947501"/>
                      <a:pt x="515169" y="947501"/>
                      <a:pt x="515169" y="949038"/>
                    </a:cubicBezTo>
                    <a:lnTo>
                      <a:pt x="515169" y="949037"/>
                    </a:lnTo>
                    <a:cubicBezTo>
                      <a:pt x="515169" y="947500"/>
                      <a:pt x="513644" y="947500"/>
                      <a:pt x="512118" y="949037"/>
                    </a:cubicBezTo>
                    <a:cubicBezTo>
                      <a:pt x="510593" y="950574"/>
                      <a:pt x="507542" y="949037"/>
                      <a:pt x="507542" y="950574"/>
                    </a:cubicBezTo>
                    <a:close/>
                    <a:moveTo>
                      <a:pt x="139534" y="948850"/>
                    </a:moveTo>
                    <a:cubicBezTo>
                      <a:pt x="139534" y="953479"/>
                      <a:pt x="139534" y="961195"/>
                      <a:pt x="143875" y="964282"/>
                    </a:cubicBezTo>
                    <a:lnTo>
                      <a:pt x="143875" y="964279"/>
                    </a:lnTo>
                    <a:lnTo>
                      <a:pt x="139534" y="948850"/>
                    </a:lnTo>
                    <a:close/>
                    <a:moveTo>
                      <a:pt x="302702" y="947890"/>
                    </a:moveTo>
                    <a:cubicBezTo>
                      <a:pt x="302702" y="947890"/>
                      <a:pt x="302702" y="947890"/>
                      <a:pt x="299655" y="950923"/>
                    </a:cubicBezTo>
                    <a:lnTo>
                      <a:pt x="299656" y="950924"/>
                    </a:lnTo>
                    <a:lnTo>
                      <a:pt x="302702" y="947891"/>
                    </a:lnTo>
                    <a:close/>
                    <a:moveTo>
                      <a:pt x="223181" y="947585"/>
                    </a:moveTo>
                    <a:lnTo>
                      <a:pt x="223181" y="947585"/>
                    </a:lnTo>
                    <a:cubicBezTo>
                      <a:pt x="223372" y="954434"/>
                      <a:pt x="224903" y="961282"/>
                      <a:pt x="227964" y="967369"/>
                    </a:cubicBezTo>
                    <a:cubicBezTo>
                      <a:pt x="235619" y="974978"/>
                      <a:pt x="238681" y="985630"/>
                      <a:pt x="243274" y="994761"/>
                    </a:cubicBezTo>
                    <a:cubicBezTo>
                      <a:pt x="246336" y="999327"/>
                      <a:pt x="249398" y="1002370"/>
                      <a:pt x="252460" y="1006936"/>
                    </a:cubicBezTo>
                    <a:lnTo>
                      <a:pt x="257117" y="1010293"/>
                    </a:lnTo>
                    <a:lnTo>
                      <a:pt x="257117" y="1010292"/>
                    </a:lnTo>
                    <a:lnTo>
                      <a:pt x="252460" y="1006935"/>
                    </a:lnTo>
                    <a:cubicBezTo>
                      <a:pt x="249398" y="1002369"/>
                      <a:pt x="246336" y="999326"/>
                      <a:pt x="243274" y="994760"/>
                    </a:cubicBezTo>
                    <a:cubicBezTo>
                      <a:pt x="238681" y="985629"/>
                      <a:pt x="235619" y="974977"/>
                      <a:pt x="227964" y="967368"/>
                    </a:cubicBezTo>
                    <a:close/>
                    <a:moveTo>
                      <a:pt x="253939" y="946375"/>
                    </a:moveTo>
                    <a:lnTo>
                      <a:pt x="252415" y="949407"/>
                    </a:lnTo>
                    <a:cubicBezTo>
                      <a:pt x="250891" y="949407"/>
                      <a:pt x="250891" y="950923"/>
                      <a:pt x="249367" y="949407"/>
                    </a:cubicBezTo>
                    <a:cubicBezTo>
                      <a:pt x="247843" y="949407"/>
                      <a:pt x="246319" y="947890"/>
                      <a:pt x="244795" y="949407"/>
                    </a:cubicBezTo>
                    <a:cubicBezTo>
                      <a:pt x="246319" y="955473"/>
                      <a:pt x="241748" y="949407"/>
                      <a:pt x="238700" y="952440"/>
                    </a:cubicBezTo>
                    <a:lnTo>
                      <a:pt x="238701" y="952441"/>
                    </a:lnTo>
                    <a:lnTo>
                      <a:pt x="243462" y="952062"/>
                    </a:lnTo>
                    <a:cubicBezTo>
                      <a:pt x="244795" y="952441"/>
                      <a:pt x="245557" y="952441"/>
                      <a:pt x="244795" y="949408"/>
                    </a:cubicBezTo>
                    <a:cubicBezTo>
                      <a:pt x="246319" y="947891"/>
                      <a:pt x="247843" y="949408"/>
                      <a:pt x="249367" y="949408"/>
                    </a:cubicBezTo>
                    <a:cubicBezTo>
                      <a:pt x="250891" y="950924"/>
                      <a:pt x="250891" y="949408"/>
                      <a:pt x="252415" y="949408"/>
                    </a:cubicBezTo>
                    <a:cubicBezTo>
                      <a:pt x="253939" y="949408"/>
                      <a:pt x="253939" y="947891"/>
                      <a:pt x="253939" y="946375"/>
                    </a:cubicBezTo>
                    <a:close/>
                    <a:moveTo>
                      <a:pt x="305751" y="946374"/>
                    </a:moveTo>
                    <a:lnTo>
                      <a:pt x="305750" y="946375"/>
                    </a:lnTo>
                    <a:cubicBezTo>
                      <a:pt x="308798" y="947891"/>
                      <a:pt x="313369" y="943342"/>
                      <a:pt x="314893" y="947891"/>
                    </a:cubicBezTo>
                    <a:lnTo>
                      <a:pt x="317940" y="949408"/>
                    </a:lnTo>
                    <a:lnTo>
                      <a:pt x="317941" y="949407"/>
                    </a:lnTo>
                    <a:cubicBezTo>
                      <a:pt x="317941" y="949407"/>
                      <a:pt x="316417" y="947890"/>
                      <a:pt x="314893" y="947890"/>
                    </a:cubicBezTo>
                    <a:close/>
                    <a:moveTo>
                      <a:pt x="541849" y="945275"/>
                    </a:moveTo>
                    <a:lnTo>
                      <a:pt x="543413" y="948243"/>
                    </a:lnTo>
                    <a:lnTo>
                      <a:pt x="544187" y="949140"/>
                    </a:lnTo>
                    <a:lnTo>
                      <a:pt x="544370" y="947692"/>
                    </a:lnTo>
                    <a:cubicBezTo>
                      <a:pt x="544175" y="946920"/>
                      <a:pt x="544175" y="946149"/>
                      <a:pt x="545737" y="946149"/>
                    </a:cubicBezTo>
                    <a:lnTo>
                      <a:pt x="545737" y="946149"/>
                    </a:lnTo>
                    <a:lnTo>
                      <a:pt x="544370" y="947691"/>
                    </a:lnTo>
                    <a:lnTo>
                      <a:pt x="544187" y="949139"/>
                    </a:lnTo>
                    <a:lnTo>
                      <a:pt x="543413" y="948242"/>
                    </a:lnTo>
                    <a:lnTo>
                      <a:pt x="541850" y="945275"/>
                    </a:lnTo>
                    <a:close/>
                    <a:moveTo>
                      <a:pt x="13761" y="944696"/>
                    </a:moveTo>
                    <a:cubicBezTo>
                      <a:pt x="10674" y="946225"/>
                      <a:pt x="10674" y="952343"/>
                      <a:pt x="10674" y="956931"/>
                    </a:cubicBezTo>
                    <a:cubicBezTo>
                      <a:pt x="9131" y="958460"/>
                      <a:pt x="7588" y="961519"/>
                      <a:pt x="4501" y="961519"/>
                    </a:cubicBezTo>
                    <a:lnTo>
                      <a:pt x="4501" y="961520"/>
                    </a:lnTo>
                    <a:lnTo>
                      <a:pt x="10674" y="956932"/>
                    </a:lnTo>
                    <a:cubicBezTo>
                      <a:pt x="10674" y="952344"/>
                      <a:pt x="10674" y="946226"/>
                      <a:pt x="13761" y="944697"/>
                    </a:cubicBezTo>
                    <a:close/>
                    <a:moveTo>
                      <a:pt x="122173" y="944595"/>
                    </a:moveTo>
                    <a:cubicBezTo>
                      <a:pt x="126888" y="949196"/>
                      <a:pt x="128460" y="955329"/>
                      <a:pt x="130032" y="961463"/>
                    </a:cubicBezTo>
                    <a:lnTo>
                      <a:pt x="132150" y="962115"/>
                    </a:lnTo>
                    <a:lnTo>
                      <a:pt x="132461" y="962795"/>
                    </a:lnTo>
                    <a:cubicBezTo>
                      <a:pt x="132782" y="962996"/>
                      <a:pt x="133104" y="962996"/>
                      <a:pt x="133104" y="962996"/>
                    </a:cubicBezTo>
                    <a:lnTo>
                      <a:pt x="133104" y="962995"/>
                    </a:lnTo>
                    <a:lnTo>
                      <a:pt x="132461" y="962794"/>
                    </a:lnTo>
                    <a:lnTo>
                      <a:pt x="132150" y="962114"/>
                    </a:lnTo>
                    <a:lnTo>
                      <a:pt x="130032" y="961462"/>
                    </a:lnTo>
                    <a:lnTo>
                      <a:pt x="122174" y="944595"/>
                    </a:lnTo>
                    <a:close/>
                    <a:moveTo>
                      <a:pt x="504062" y="944314"/>
                    </a:moveTo>
                    <a:lnTo>
                      <a:pt x="503964" y="944669"/>
                    </a:lnTo>
                    <a:cubicBezTo>
                      <a:pt x="503561" y="945392"/>
                      <a:pt x="503159" y="946116"/>
                      <a:pt x="503159" y="947563"/>
                    </a:cubicBezTo>
                    <a:lnTo>
                      <a:pt x="503159" y="947564"/>
                    </a:lnTo>
                    <a:cubicBezTo>
                      <a:pt x="503159" y="946117"/>
                      <a:pt x="503561" y="945393"/>
                      <a:pt x="503964" y="944670"/>
                    </a:cubicBezTo>
                    <a:lnTo>
                      <a:pt x="504062" y="944315"/>
                    </a:lnTo>
                    <a:lnTo>
                      <a:pt x="504490" y="944427"/>
                    </a:lnTo>
                    <a:lnTo>
                      <a:pt x="504490" y="944426"/>
                    </a:lnTo>
                    <a:close/>
                    <a:moveTo>
                      <a:pt x="127318" y="943223"/>
                    </a:moveTo>
                    <a:lnTo>
                      <a:pt x="127317" y="943223"/>
                    </a:lnTo>
                    <a:cubicBezTo>
                      <a:pt x="130211" y="943223"/>
                      <a:pt x="130211" y="947564"/>
                      <a:pt x="133104" y="947564"/>
                    </a:cubicBezTo>
                    <a:lnTo>
                      <a:pt x="133102" y="947562"/>
                    </a:lnTo>
                    <a:close/>
                    <a:moveTo>
                      <a:pt x="308798" y="941824"/>
                    </a:moveTo>
                    <a:cubicBezTo>
                      <a:pt x="305750" y="938791"/>
                      <a:pt x="305750" y="943341"/>
                      <a:pt x="302702" y="943341"/>
                    </a:cubicBezTo>
                    <a:lnTo>
                      <a:pt x="302702" y="943342"/>
                    </a:lnTo>
                    <a:lnTo>
                      <a:pt x="308797" y="941825"/>
                    </a:lnTo>
                    <a:close/>
                    <a:moveTo>
                      <a:pt x="256986" y="941824"/>
                    </a:moveTo>
                    <a:cubicBezTo>
                      <a:pt x="255462" y="943341"/>
                      <a:pt x="253939" y="940307"/>
                      <a:pt x="252415" y="943341"/>
                    </a:cubicBezTo>
                    <a:cubicBezTo>
                      <a:pt x="252415" y="946374"/>
                      <a:pt x="249367" y="944857"/>
                      <a:pt x="247843" y="946374"/>
                    </a:cubicBezTo>
                    <a:lnTo>
                      <a:pt x="247844" y="946375"/>
                    </a:lnTo>
                    <a:lnTo>
                      <a:pt x="252415" y="943342"/>
                    </a:lnTo>
                    <a:cubicBezTo>
                      <a:pt x="253939" y="940308"/>
                      <a:pt x="255462" y="943342"/>
                      <a:pt x="256986" y="941825"/>
                    </a:cubicBezTo>
                    <a:close/>
                    <a:moveTo>
                      <a:pt x="733682" y="941776"/>
                    </a:moveTo>
                    <a:cubicBezTo>
                      <a:pt x="733682" y="941776"/>
                      <a:pt x="733682" y="941776"/>
                      <a:pt x="732074" y="952367"/>
                    </a:cubicBezTo>
                    <a:lnTo>
                      <a:pt x="732074" y="952368"/>
                    </a:lnTo>
                    <a:cubicBezTo>
                      <a:pt x="733682" y="941777"/>
                      <a:pt x="733682" y="941777"/>
                      <a:pt x="733682" y="941777"/>
                    </a:cubicBezTo>
                    <a:cubicBezTo>
                      <a:pt x="736897" y="944803"/>
                      <a:pt x="736897" y="949342"/>
                      <a:pt x="736897" y="954070"/>
                    </a:cubicBezTo>
                    <a:lnTo>
                      <a:pt x="740112" y="967497"/>
                    </a:lnTo>
                    <a:lnTo>
                      <a:pt x="740112" y="967497"/>
                    </a:lnTo>
                    <a:cubicBezTo>
                      <a:pt x="733682" y="959932"/>
                      <a:pt x="740112" y="947828"/>
                      <a:pt x="733682" y="941776"/>
                    </a:cubicBezTo>
                    <a:close/>
                    <a:moveTo>
                      <a:pt x="492286" y="941352"/>
                    </a:moveTo>
                    <a:lnTo>
                      <a:pt x="469409" y="947498"/>
                    </a:lnTo>
                    <a:lnTo>
                      <a:pt x="469402" y="947501"/>
                    </a:lnTo>
                    <a:cubicBezTo>
                      <a:pt x="477030" y="947501"/>
                      <a:pt x="484658" y="944427"/>
                      <a:pt x="492286" y="941353"/>
                    </a:cubicBezTo>
                    <a:cubicBezTo>
                      <a:pt x="493048" y="941353"/>
                      <a:pt x="493811" y="941737"/>
                      <a:pt x="494574" y="941929"/>
                    </a:cubicBezTo>
                    <a:lnTo>
                      <a:pt x="495129" y="941790"/>
                    </a:lnTo>
                    <a:lnTo>
                      <a:pt x="496729" y="944670"/>
                    </a:lnTo>
                    <a:cubicBezTo>
                      <a:pt x="497533" y="945393"/>
                      <a:pt x="498337" y="946117"/>
                      <a:pt x="498337" y="947564"/>
                    </a:cubicBezTo>
                    <a:cubicBezTo>
                      <a:pt x="499945" y="947564"/>
                      <a:pt x="503159" y="947564"/>
                      <a:pt x="503159" y="946117"/>
                    </a:cubicBezTo>
                    <a:lnTo>
                      <a:pt x="503159" y="946116"/>
                    </a:lnTo>
                    <a:cubicBezTo>
                      <a:pt x="503159" y="947563"/>
                      <a:pt x="499945" y="947563"/>
                      <a:pt x="498337" y="947563"/>
                    </a:cubicBezTo>
                    <a:cubicBezTo>
                      <a:pt x="498337" y="946116"/>
                      <a:pt x="497533" y="945392"/>
                      <a:pt x="496729" y="944669"/>
                    </a:cubicBezTo>
                    <a:lnTo>
                      <a:pt x="495129" y="941789"/>
                    </a:lnTo>
                    <a:lnTo>
                      <a:pt x="494574" y="941928"/>
                    </a:lnTo>
                    <a:cubicBezTo>
                      <a:pt x="493811" y="941736"/>
                      <a:pt x="493048" y="941352"/>
                      <a:pt x="492286" y="941352"/>
                    </a:cubicBezTo>
                    <a:close/>
                    <a:moveTo>
                      <a:pt x="38179" y="938561"/>
                    </a:moveTo>
                    <a:cubicBezTo>
                      <a:pt x="36652" y="940087"/>
                      <a:pt x="36652" y="944664"/>
                      <a:pt x="36652" y="947715"/>
                    </a:cubicBezTo>
                    <a:lnTo>
                      <a:pt x="36652" y="947716"/>
                    </a:lnTo>
                    <a:lnTo>
                      <a:pt x="38179" y="938562"/>
                    </a:lnTo>
                    <a:cubicBezTo>
                      <a:pt x="38179" y="941614"/>
                      <a:pt x="39706" y="943139"/>
                      <a:pt x="39706" y="946190"/>
                    </a:cubicBezTo>
                    <a:cubicBezTo>
                      <a:pt x="41234" y="967549"/>
                      <a:pt x="44288" y="990433"/>
                      <a:pt x="48870" y="1010265"/>
                    </a:cubicBezTo>
                    <a:lnTo>
                      <a:pt x="48870" y="1010264"/>
                    </a:lnTo>
                    <a:cubicBezTo>
                      <a:pt x="44288" y="990432"/>
                      <a:pt x="41234" y="967548"/>
                      <a:pt x="39706" y="946189"/>
                    </a:cubicBezTo>
                    <a:cubicBezTo>
                      <a:pt x="39706" y="943138"/>
                      <a:pt x="38179" y="941613"/>
                      <a:pt x="38179" y="938561"/>
                    </a:cubicBezTo>
                    <a:close/>
                    <a:moveTo>
                      <a:pt x="256986" y="937274"/>
                    </a:moveTo>
                    <a:lnTo>
                      <a:pt x="256986" y="937275"/>
                    </a:lnTo>
                    <a:cubicBezTo>
                      <a:pt x="260034" y="937275"/>
                      <a:pt x="263082" y="937275"/>
                      <a:pt x="263082" y="940308"/>
                    </a:cubicBezTo>
                    <a:cubicBezTo>
                      <a:pt x="264606" y="938792"/>
                      <a:pt x="267653" y="938792"/>
                      <a:pt x="267653" y="940308"/>
                    </a:cubicBezTo>
                    <a:cubicBezTo>
                      <a:pt x="270701" y="941825"/>
                      <a:pt x="266130" y="943342"/>
                      <a:pt x="269177" y="944858"/>
                    </a:cubicBezTo>
                    <a:cubicBezTo>
                      <a:pt x="270701" y="943342"/>
                      <a:pt x="272225" y="946375"/>
                      <a:pt x="275273" y="946375"/>
                    </a:cubicBezTo>
                    <a:cubicBezTo>
                      <a:pt x="276797" y="944858"/>
                      <a:pt x="275273" y="940308"/>
                      <a:pt x="278320" y="940308"/>
                    </a:cubicBezTo>
                    <a:cubicBezTo>
                      <a:pt x="281368" y="940308"/>
                      <a:pt x="284416" y="940308"/>
                      <a:pt x="285940" y="943342"/>
                    </a:cubicBezTo>
                    <a:cubicBezTo>
                      <a:pt x="287464" y="944858"/>
                      <a:pt x="288987" y="944858"/>
                      <a:pt x="290511" y="944858"/>
                    </a:cubicBezTo>
                    <a:cubicBezTo>
                      <a:pt x="292035" y="943342"/>
                      <a:pt x="290511" y="941825"/>
                      <a:pt x="292035" y="941825"/>
                    </a:cubicBezTo>
                    <a:lnTo>
                      <a:pt x="299655" y="944858"/>
                    </a:lnTo>
                    <a:lnTo>
                      <a:pt x="299655" y="944857"/>
                    </a:lnTo>
                    <a:cubicBezTo>
                      <a:pt x="299655" y="940307"/>
                      <a:pt x="295083" y="943341"/>
                      <a:pt x="292035" y="941824"/>
                    </a:cubicBezTo>
                    <a:cubicBezTo>
                      <a:pt x="290511" y="941824"/>
                      <a:pt x="292035" y="943341"/>
                      <a:pt x="290511" y="944857"/>
                    </a:cubicBezTo>
                    <a:cubicBezTo>
                      <a:pt x="288987" y="944857"/>
                      <a:pt x="287464" y="944857"/>
                      <a:pt x="285940" y="943341"/>
                    </a:cubicBezTo>
                    <a:cubicBezTo>
                      <a:pt x="284416" y="940307"/>
                      <a:pt x="281368" y="940307"/>
                      <a:pt x="278320" y="940307"/>
                    </a:cubicBezTo>
                    <a:cubicBezTo>
                      <a:pt x="275273" y="940307"/>
                      <a:pt x="276797" y="944857"/>
                      <a:pt x="275273" y="946374"/>
                    </a:cubicBezTo>
                    <a:cubicBezTo>
                      <a:pt x="272225" y="946374"/>
                      <a:pt x="270701" y="943341"/>
                      <a:pt x="269177" y="944857"/>
                    </a:cubicBezTo>
                    <a:cubicBezTo>
                      <a:pt x="266130" y="943341"/>
                      <a:pt x="270701" y="941824"/>
                      <a:pt x="267653" y="940307"/>
                    </a:cubicBezTo>
                    <a:cubicBezTo>
                      <a:pt x="267653" y="938791"/>
                      <a:pt x="264606" y="938791"/>
                      <a:pt x="263082" y="940307"/>
                    </a:cubicBezTo>
                    <a:cubicBezTo>
                      <a:pt x="263082" y="937274"/>
                      <a:pt x="260034" y="937274"/>
                      <a:pt x="256986" y="937274"/>
                    </a:cubicBezTo>
                    <a:close/>
                    <a:moveTo>
                      <a:pt x="716279" y="934368"/>
                    </a:moveTo>
                    <a:lnTo>
                      <a:pt x="716279" y="934368"/>
                    </a:lnTo>
                    <a:cubicBezTo>
                      <a:pt x="715895" y="936842"/>
                      <a:pt x="716279" y="939126"/>
                      <a:pt x="718581" y="941409"/>
                    </a:cubicBezTo>
                    <a:lnTo>
                      <a:pt x="724721" y="944454"/>
                    </a:lnTo>
                    <a:lnTo>
                      <a:pt x="724721" y="944453"/>
                    </a:lnTo>
                    <a:cubicBezTo>
                      <a:pt x="723186" y="941408"/>
                      <a:pt x="720116" y="944453"/>
                      <a:pt x="718581" y="941408"/>
                    </a:cubicBezTo>
                    <a:close/>
                    <a:moveTo>
                      <a:pt x="676997" y="930829"/>
                    </a:moveTo>
                    <a:lnTo>
                      <a:pt x="675464" y="947619"/>
                    </a:lnTo>
                    <a:lnTo>
                      <a:pt x="675464" y="947620"/>
                    </a:lnTo>
                    <a:close/>
                    <a:moveTo>
                      <a:pt x="625011" y="927844"/>
                    </a:moveTo>
                    <a:cubicBezTo>
                      <a:pt x="625011" y="932345"/>
                      <a:pt x="629571" y="935346"/>
                      <a:pt x="631091" y="939847"/>
                    </a:cubicBezTo>
                    <a:cubicBezTo>
                      <a:pt x="634131" y="939847"/>
                      <a:pt x="635651" y="944348"/>
                      <a:pt x="640210" y="941348"/>
                    </a:cubicBezTo>
                    <a:lnTo>
                      <a:pt x="640210" y="941347"/>
                    </a:lnTo>
                    <a:cubicBezTo>
                      <a:pt x="635651" y="944347"/>
                      <a:pt x="634131" y="939846"/>
                      <a:pt x="631091" y="939846"/>
                    </a:cubicBezTo>
                    <a:lnTo>
                      <a:pt x="625012" y="927844"/>
                    </a:lnTo>
                    <a:close/>
                    <a:moveTo>
                      <a:pt x="734967" y="926344"/>
                    </a:moveTo>
                    <a:lnTo>
                      <a:pt x="734967" y="926345"/>
                    </a:lnTo>
                    <a:lnTo>
                      <a:pt x="739468" y="926345"/>
                    </a:lnTo>
                    <a:cubicBezTo>
                      <a:pt x="740111" y="926345"/>
                      <a:pt x="740111" y="926345"/>
                      <a:pt x="740111" y="926345"/>
                    </a:cubicBezTo>
                    <a:lnTo>
                      <a:pt x="740111" y="926344"/>
                    </a:lnTo>
                    <a:cubicBezTo>
                      <a:pt x="740111" y="926344"/>
                      <a:pt x="740111" y="926344"/>
                      <a:pt x="734967" y="926344"/>
                    </a:cubicBezTo>
                    <a:close/>
                    <a:moveTo>
                      <a:pt x="18390" y="926344"/>
                    </a:moveTo>
                    <a:cubicBezTo>
                      <a:pt x="16847" y="929403"/>
                      <a:pt x="16847" y="933991"/>
                      <a:pt x="13761" y="935520"/>
                    </a:cubicBezTo>
                    <a:cubicBezTo>
                      <a:pt x="12217" y="937049"/>
                      <a:pt x="9131" y="935520"/>
                      <a:pt x="7588" y="933991"/>
                    </a:cubicBezTo>
                    <a:lnTo>
                      <a:pt x="7588" y="933992"/>
                    </a:lnTo>
                    <a:cubicBezTo>
                      <a:pt x="9131" y="935521"/>
                      <a:pt x="12217" y="937050"/>
                      <a:pt x="13761" y="935521"/>
                    </a:cubicBezTo>
                    <a:lnTo>
                      <a:pt x="18390" y="926346"/>
                    </a:lnTo>
                    <a:close/>
                    <a:moveTo>
                      <a:pt x="690927" y="925057"/>
                    </a:moveTo>
                    <a:lnTo>
                      <a:pt x="690927" y="925059"/>
                    </a:lnTo>
                    <a:lnTo>
                      <a:pt x="716841" y="985935"/>
                    </a:lnTo>
                    <a:lnTo>
                      <a:pt x="720843" y="1020748"/>
                    </a:lnTo>
                    <a:lnTo>
                      <a:pt x="720843" y="1020748"/>
                    </a:lnTo>
                    <a:cubicBezTo>
                      <a:pt x="722177" y="1009143"/>
                      <a:pt x="721415" y="997349"/>
                      <a:pt x="716841" y="985934"/>
                    </a:cubicBezTo>
                    <a:cubicBezTo>
                      <a:pt x="706170" y="966149"/>
                      <a:pt x="698549" y="946364"/>
                      <a:pt x="690927" y="925057"/>
                    </a:cubicBezTo>
                    <a:close/>
                    <a:moveTo>
                      <a:pt x="397383" y="924736"/>
                    </a:moveTo>
                    <a:lnTo>
                      <a:pt x="394297" y="926343"/>
                    </a:lnTo>
                    <a:lnTo>
                      <a:pt x="393060" y="925655"/>
                    </a:lnTo>
                    <a:lnTo>
                      <a:pt x="393061" y="925657"/>
                    </a:lnTo>
                    <a:lnTo>
                      <a:pt x="394297" y="926344"/>
                    </a:lnTo>
                    <a:cubicBezTo>
                      <a:pt x="394297" y="921521"/>
                      <a:pt x="397384" y="926344"/>
                      <a:pt x="397384" y="924736"/>
                    </a:cubicBezTo>
                    <a:close/>
                    <a:moveTo>
                      <a:pt x="676997" y="924723"/>
                    </a:moveTo>
                    <a:lnTo>
                      <a:pt x="675847" y="927775"/>
                    </a:lnTo>
                    <a:lnTo>
                      <a:pt x="675848" y="927776"/>
                    </a:lnTo>
                    <a:lnTo>
                      <a:pt x="676997" y="924723"/>
                    </a:lnTo>
                    <a:close/>
                    <a:moveTo>
                      <a:pt x="568608" y="923547"/>
                    </a:moveTo>
                    <a:lnTo>
                      <a:pt x="567707" y="925422"/>
                    </a:lnTo>
                    <a:lnTo>
                      <a:pt x="565712" y="924629"/>
                    </a:lnTo>
                    <a:lnTo>
                      <a:pt x="565711" y="924629"/>
                    </a:lnTo>
                    <a:lnTo>
                      <a:pt x="567707" y="925423"/>
                    </a:lnTo>
                    <a:lnTo>
                      <a:pt x="568608" y="923547"/>
                    </a:lnTo>
                    <a:close/>
                    <a:moveTo>
                      <a:pt x="559424" y="923129"/>
                    </a:moveTo>
                    <a:cubicBezTo>
                      <a:pt x="560995" y="923129"/>
                      <a:pt x="560995" y="923129"/>
                      <a:pt x="560995" y="924629"/>
                    </a:cubicBezTo>
                    <a:lnTo>
                      <a:pt x="561773" y="924149"/>
                    </a:lnTo>
                    <a:lnTo>
                      <a:pt x="561772" y="924149"/>
                    </a:lnTo>
                    <a:lnTo>
                      <a:pt x="560995" y="924628"/>
                    </a:lnTo>
                    <a:lnTo>
                      <a:pt x="559426" y="923130"/>
                    </a:lnTo>
                    <a:close/>
                    <a:moveTo>
                      <a:pt x="50798" y="921843"/>
                    </a:moveTo>
                    <a:lnTo>
                      <a:pt x="50798" y="921844"/>
                    </a:lnTo>
                    <a:cubicBezTo>
                      <a:pt x="53838" y="940082"/>
                      <a:pt x="52318" y="961360"/>
                      <a:pt x="62957" y="978078"/>
                    </a:cubicBezTo>
                    <a:cubicBezTo>
                      <a:pt x="65997" y="979598"/>
                      <a:pt x="67517" y="981118"/>
                      <a:pt x="70556" y="981118"/>
                    </a:cubicBezTo>
                    <a:cubicBezTo>
                      <a:pt x="75116" y="981118"/>
                      <a:pt x="76636" y="978078"/>
                      <a:pt x="76636" y="975039"/>
                    </a:cubicBezTo>
                    <a:lnTo>
                      <a:pt x="76636" y="975038"/>
                    </a:lnTo>
                    <a:lnTo>
                      <a:pt x="70556" y="981117"/>
                    </a:lnTo>
                    <a:cubicBezTo>
                      <a:pt x="67517" y="981117"/>
                      <a:pt x="65997" y="979597"/>
                      <a:pt x="62957" y="978077"/>
                    </a:cubicBezTo>
                    <a:cubicBezTo>
                      <a:pt x="52318" y="961359"/>
                      <a:pt x="53838" y="940081"/>
                      <a:pt x="50798" y="921843"/>
                    </a:cubicBezTo>
                    <a:close/>
                    <a:moveTo>
                      <a:pt x="448182" y="918628"/>
                    </a:moveTo>
                    <a:cubicBezTo>
                      <a:pt x="446655" y="923257"/>
                      <a:pt x="440546" y="926344"/>
                      <a:pt x="435965" y="926344"/>
                    </a:cubicBezTo>
                    <a:cubicBezTo>
                      <a:pt x="448182" y="918628"/>
                      <a:pt x="448182" y="918628"/>
                      <a:pt x="448182" y="918628"/>
                    </a:cubicBezTo>
                    <a:close/>
                    <a:moveTo>
                      <a:pt x="394950" y="917662"/>
                    </a:moveTo>
                    <a:lnTo>
                      <a:pt x="394490" y="917876"/>
                    </a:lnTo>
                    <a:cubicBezTo>
                      <a:pt x="393686" y="917876"/>
                      <a:pt x="392883" y="917876"/>
                      <a:pt x="392883" y="918627"/>
                    </a:cubicBezTo>
                    <a:lnTo>
                      <a:pt x="392883" y="918628"/>
                    </a:lnTo>
                    <a:cubicBezTo>
                      <a:pt x="392883" y="917877"/>
                      <a:pt x="393686" y="917877"/>
                      <a:pt x="394490" y="917877"/>
                    </a:cubicBezTo>
                    <a:lnTo>
                      <a:pt x="394950" y="917663"/>
                    </a:lnTo>
                    <a:lnTo>
                      <a:pt x="396098" y="918628"/>
                    </a:lnTo>
                    <a:lnTo>
                      <a:pt x="396098" y="918627"/>
                    </a:lnTo>
                    <a:close/>
                    <a:moveTo>
                      <a:pt x="568953" y="917455"/>
                    </a:moveTo>
                    <a:lnTo>
                      <a:pt x="567675" y="920502"/>
                    </a:lnTo>
                    <a:lnTo>
                      <a:pt x="563751" y="922927"/>
                    </a:lnTo>
                    <a:lnTo>
                      <a:pt x="563750" y="922928"/>
                    </a:lnTo>
                    <a:lnTo>
                      <a:pt x="567675" y="920503"/>
                    </a:lnTo>
                    <a:cubicBezTo>
                      <a:pt x="568462" y="919565"/>
                      <a:pt x="568953" y="918534"/>
                      <a:pt x="568953" y="917455"/>
                    </a:cubicBezTo>
                    <a:close/>
                    <a:moveTo>
                      <a:pt x="396097" y="917127"/>
                    </a:moveTo>
                    <a:lnTo>
                      <a:pt x="395969" y="917186"/>
                    </a:lnTo>
                    <a:lnTo>
                      <a:pt x="395969" y="917187"/>
                    </a:lnTo>
                    <a:lnTo>
                      <a:pt x="396098" y="917127"/>
                    </a:lnTo>
                    <a:close/>
                    <a:moveTo>
                      <a:pt x="741140" y="915413"/>
                    </a:moveTo>
                    <a:cubicBezTo>
                      <a:pt x="739597" y="915413"/>
                      <a:pt x="738054" y="916163"/>
                      <a:pt x="737282" y="917101"/>
                    </a:cubicBezTo>
                    <a:lnTo>
                      <a:pt x="737282" y="917102"/>
                    </a:lnTo>
                    <a:lnTo>
                      <a:pt x="741140" y="915414"/>
                    </a:lnTo>
                    <a:close/>
                    <a:moveTo>
                      <a:pt x="583858" y="915411"/>
                    </a:moveTo>
                    <a:lnTo>
                      <a:pt x="583858" y="915412"/>
                    </a:lnTo>
                    <a:lnTo>
                      <a:pt x="584098" y="915412"/>
                    </a:lnTo>
                    <a:lnTo>
                      <a:pt x="584098" y="915411"/>
                    </a:lnTo>
                    <a:close/>
                    <a:moveTo>
                      <a:pt x="313793" y="913933"/>
                    </a:moveTo>
                    <a:lnTo>
                      <a:pt x="313792" y="913934"/>
                    </a:lnTo>
                    <a:cubicBezTo>
                      <a:pt x="313792" y="913934"/>
                      <a:pt x="315303" y="913934"/>
                      <a:pt x="315303" y="913934"/>
                    </a:cubicBezTo>
                    <a:cubicBezTo>
                      <a:pt x="318325" y="913934"/>
                      <a:pt x="321347" y="915413"/>
                      <a:pt x="322858" y="913934"/>
                    </a:cubicBezTo>
                    <a:lnTo>
                      <a:pt x="322856" y="913933"/>
                    </a:lnTo>
                    <a:lnTo>
                      <a:pt x="315303" y="913933"/>
                    </a:lnTo>
                    <a:close/>
                    <a:moveTo>
                      <a:pt x="608182" y="912642"/>
                    </a:moveTo>
                    <a:cubicBezTo>
                      <a:pt x="605122" y="912642"/>
                      <a:pt x="603592" y="914175"/>
                      <a:pt x="600532" y="917242"/>
                    </a:cubicBezTo>
                    <a:lnTo>
                      <a:pt x="580644" y="921842"/>
                    </a:lnTo>
                    <a:lnTo>
                      <a:pt x="580643" y="921843"/>
                    </a:lnTo>
                    <a:cubicBezTo>
                      <a:pt x="586763" y="918776"/>
                      <a:pt x="592883" y="917243"/>
                      <a:pt x="600532" y="917243"/>
                    </a:cubicBezTo>
                    <a:cubicBezTo>
                      <a:pt x="603592" y="914176"/>
                      <a:pt x="605122" y="912643"/>
                      <a:pt x="608182" y="912643"/>
                    </a:cubicBezTo>
                    <a:cubicBezTo>
                      <a:pt x="614302" y="909576"/>
                      <a:pt x="620422" y="911109"/>
                      <a:pt x="625011" y="912643"/>
                    </a:cubicBezTo>
                    <a:lnTo>
                      <a:pt x="625009" y="912642"/>
                    </a:lnTo>
                    <a:close/>
                    <a:moveTo>
                      <a:pt x="151750" y="912412"/>
                    </a:moveTo>
                    <a:lnTo>
                      <a:pt x="146610" y="913911"/>
                    </a:lnTo>
                    <a:lnTo>
                      <a:pt x="146608" y="913912"/>
                    </a:lnTo>
                    <a:cubicBezTo>
                      <a:pt x="148322" y="915413"/>
                      <a:pt x="148322" y="910912"/>
                      <a:pt x="151752" y="912412"/>
                    </a:cubicBezTo>
                    <a:close/>
                    <a:moveTo>
                      <a:pt x="176836" y="912248"/>
                    </a:moveTo>
                    <a:cubicBezTo>
                      <a:pt x="175289" y="912881"/>
                      <a:pt x="175007" y="915413"/>
                      <a:pt x="177258" y="915413"/>
                    </a:cubicBezTo>
                    <a:cubicBezTo>
                      <a:pt x="177258" y="913912"/>
                      <a:pt x="177258" y="912412"/>
                      <a:pt x="178759" y="912412"/>
                    </a:cubicBezTo>
                    <a:lnTo>
                      <a:pt x="178759" y="912412"/>
                    </a:lnTo>
                    <a:lnTo>
                      <a:pt x="177258" y="915412"/>
                    </a:lnTo>
                    <a:lnTo>
                      <a:pt x="176836" y="912248"/>
                    </a:lnTo>
                    <a:close/>
                    <a:moveTo>
                      <a:pt x="426150" y="912189"/>
                    </a:moveTo>
                    <a:lnTo>
                      <a:pt x="426151" y="912190"/>
                    </a:lnTo>
                    <a:lnTo>
                      <a:pt x="432750" y="914127"/>
                    </a:lnTo>
                    <a:lnTo>
                      <a:pt x="432750" y="914126"/>
                    </a:lnTo>
                    <a:close/>
                    <a:moveTo>
                      <a:pt x="388382" y="911126"/>
                    </a:moveTo>
                    <a:cubicBezTo>
                      <a:pt x="389989" y="911126"/>
                      <a:pt x="389989" y="914127"/>
                      <a:pt x="389989" y="914127"/>
                    </a:cubicBezTo>
                    <a:cubicBezTo>
                      <a:pt x="389989" y="914127"/>
                      <a:pt x="389989" y="914127"/>
                      <a:pt x="391597" y="914127"/>
                    </a:cubicBezTo>
                    <a:lnTo>
                      <a:pt x="391597" y="914126"/>
                    </a:lnTo>
                    <a:lnTo>
                      <a:pt x="389989" y="914126"/>
                    </a:lnTo>
                    <a:lnTo>
                      <a:pt x="388383" y="911126"/>
                    </a:lnTo>
                    <a:close/>
                    <a:moveTo>
                      <a:pt x="325880" y="909496"/>
                    </a:moveTo>
                    <a:lnTo>
                      <a:pt x="325880" y="909497"/>
                    </a:lnTo>
                    <a:cubicBezTo>
                      <a:pt x="327392" y="909497"/>
                      <a:pt x="328903" y="909497"/>
                      <a:pt x="330414" y="910976"/>
                    </a:cubicBezTo>
                    <a:cubicBezTo>
                      <a:pt x="331925" y="915413"/>
                      <a:pt x="336458" y="912455"/>
                      <a:pt x="339480" y="913934"/>
                    </a:cubicBezTo>
                    <a:cubicBezTo>
                      <a:pt x="340991" y="913934"/>
                      <a:pt x="342503" y="910976"/>
                      <a:pt x="344014" y="909497"/>
                    </a:cubicBezTo>
                    <a:lnTo>
                      <a:pt x="344013" y="909497"/>
                    </a:lnTo>
                    <a:lnTo>
                      <a:pt x="339480" y="913933"/>
                    </a:lnTo>
                    <a:cubicBezTo>
                      <a:pt x="336458" y="912454"/>
                      <a:pt x="331925" y="915412"/>
                      <a:pt x="330414" y="910975"/>
                    </a:cubicBezTo>
                    <a:cubicBezTo>
                      <a:pt x="328903" y="909496"/>
                      <a:pt x="327392" y="909496"/>
                      <a:pt x="325880" y="909496"/>
                    </a:cubicBezTo>
                    <a:close/>
                    <a:moveTo>
                      <a:pt x="321347" y="909496"/>
                    </a:moveTo>
                    <a:cubicBezTo>
                      <a:pt x="319836" y="910975"/>
                      <a:pt x="321347" y="912454"/>
                      <a:pt x="319836" y="912454"/>
                    </a:cubicBezTo>
                    <a:lnTo>
                      <a:pt x="319837" y="912454"/>
                    </a:lnTo>
                    <a:lnTo>
                      <a:pt x="321347" y="909497"/>
                    </a:lnTo>
                    <a:cubicBezTo>
                      <a:pt x="322858" y="909497"/>
                      <a:pt x="324369" y="909497"/>
                      <a:pt x="325880" y="910976"/>
                    </a:cubicBezTo>
                    <a:lnTo>
                      <a:pt x="325880" y="910975"/>
                    </a:lnTo>
                    <a:cubicBezTo>
                      <a:pt x="324369" y="909496"/>
                      <a:pt x="322858" y="909496"/>
                      <a:pt x="321347" y="909496"/>
                    </a:cubicBezTo>
                    <a:close/>
                    <a:moveTo>
                      <a:pt x="382100" y="909360"/>
                    </a:moveTo>
                    <a:lnTo>
                      <a:pt x="382101" y="909361"/>
                    </a:lnTo>
                    <a:lnTo>
                      <a:pt x="386700" y="909361"/>
                    </a:lnTo>
                    <a:lnTo>
                      <a:pt x="386700" y="909360"/>
                    </a:lnTo>
                    <a:cubicBezTo>
                      <a:pt x="385166" y="909360"/>
                      <a:pt x="383633" y="907847"/>
                      <a:pt x="382100" y="909360"/>
                    </a:cubicBezTo>
                    <a:close/>
                    <a:moveTo>
                      <a:pt x="543991" y="906625"/>
                    </a:moveTo>
                    <a:cubicBezTo>
                      <a:pt x="543991" y="914127"/>
                      <a:pt x="543991" y="921629"/>
                      <a:pt x="550279" y="927630"/>
                    </a:cubicBezTo>
                    <a:cubicBezTo>
                      <a:pt x="551850" y="929131"/>
                      <a:pt x="554994" y="932131"/>
                      <a:pt x="558138" y="930631"/>
                    </a:cubicBezTo>
                    <a:lnTo>
                      <a:pt x="558138" y="930630"/>
                    </a:lnTo>
                    <a:lnTo>
                      <a:pt x="550279" y="927629"/>
                    </a:lnTo>
                    <a:cubicBezTo>
                      <a:pt x="547135" y="924629"/>
                      <a:pt x="545563" y="921253"/>
                      <a:pt x="544777" y="917690"/>
                    </a:cubicBezTo>
                    <a:close/>
                    <a:moveTo>
                      <a:pt x="365233" y="906334"/>
                    </a:moveTo>
                    <a:lnTo>
                      <a:pt x="365233" y="906335"/>
                    </a:lnTo>
                    <a:cubicBezTo>
                      <a:pt x="365233" y="906335"/>
                      <a:pt x="365233" y="906335"/>
                      <a:pt x="388233" y="915413"/>
                    </a:cubicBezTo>
                    <a:lnTo>
                      <a:pt x="388233" y="915412"/>
                    </a:lnTo>
                    <a:cubicBezTo>
                      <a:pt x="376733" y="910873"/>
                      <a:pt x="370983" y="908604"/>
                      <a:pt x="368108" y="907469"/>
                    </a:cubicBezTo>
                    <a:close/>
                    <a:moveTo>
                      <a:pt x="394365" y="904821"/>
                    </a:moveTo>
                    <a:lnTo>
                      <a:pt x="390589" y="905537"/>
                    </a:lnTo>
                    <a:lnTo>
                      <a:pt x="388690" y="906304"/>
                    </a:lnTo>
                    <a:lnTo>
                      <a:pt x="386700" y="907847"/>
                    </a:lnTo>
                    <a:lnTo>
                      <a:pt x="386700" y="907848"/>
                    </a:lnTo>
                    <a:lnTo>
                      <a:pt x="388690" y="906305"/>
                    </a:lnTo>
                    <a:lnTo>
                      <a:pt x="390589" y="905538"/>
                    </a:lnTo>
                    <a:lnTo>
                      <a:pt x="394366" y="904822"/>
                    </a:lnTo>
                    <a:close/>
                    <a:moveTo>
                      <a:pt x="394358" y="902111"/>
                    </a:moveTo>
                    <a:lnTo>
                      <a:pt x="392236" y="904569"/>
                    </a:lnTo>
                    <a:lnTo>
                      <a:pt x="392237" y="904569"/>
                    </a:lnTo>
                    <a:lnTo>
                      <a:pt x="394358" y="902112"/>
                    </a:lnTo>
                    <a:lnTo>
                      <a:pt x="396667" y="902741"/>
                    </a:lnTo>
                    <a:cubicBezTo>
                      <a:pt x="399350" y="903687"/>
                      <a:pt x="402033" y="904822"/>
                      <a:pt x="405100" y="904822"/>
                    </a:cubicBezTo>
                    <a:lnTo>
                      <a:pt x="405097" y="904821"/>
                    </a:lnTo>
                    <a:lnTo>
                      <a:pt x="396667" y="902740"/>
                    </a:lnTo>
                    <a:close/>
                    <a:moveTo>
                      <a:pt x="466186" y="902070"/>
                    </a:moveTo>
                    <a:lnTo>
                      <a:pt x="461846" y="906410"/>
                    </a:lnTo>
                    <a:lnTo>
                      <a:pt x="461846" y="906411"/>
                    </a:lnTo>
                    <a:cubicBezTo>
                      <a:pt x="463293" y="904964"/>
                      <a:pt x="466187" y="903517"/>
                      <a:pt x="466187" y="902070"/>
                    </a:cubicBezTo>
                    <a:close/>
                    <a:moveTo>
                      <a:pt x="223125" y="901909"/>
                    </a:moveTo>
                    <a:lnTo>
                      <a:pt x="221679" y="903194"/>
                    </a:lnTo>
                    <a:cubicBezTo>
                      <a:pt x="220233" y="903194"/>
                      <a:pt x="218786" y="903194"/>
                      <a:pt x="218786" y="903194"/>
                    </a:cubicBezTo>
                    <a:lnTo>
                      <a:pt x="218786" y="903195"/>
                    </a:lnTo>
                    <a:cubicBezTo>
                      <a:pt x="218786" y="903195"/>
                      <a:pt x="220233" y="903195"/>
                      <a:pt x="221679" y="903195"/>
                    </a:cubicBezTo>
                    <a:cubicBezTo>
                      <a:pt x="221679" y="901909"/>
                      <a:pt x="221679" y="901909"/>
                      <a:pt x="223126" y="901909"/>
                    </a:cubicBezTo>
                    <a:close/>
                    <a:moveTo>
                      <a:pt x="45898" y="897408"/>
                    </a:moveTo>
                    <a:cubicBezTo>
                      <a:pt x="45898" y="897408"/>
                      <a:pt x="45898" y="897408"/>
                      <a:pt x="44368" y="906538"/>
                    </a:cubicBezTo>
                    <a:lnTo>
                      <a:pt x="44368" y="906539"/>
                    </a:lnTo>
                    <a:lnTo>
                      <a:pt x="45898" y="897409"/>
                    </a:lnTo>
                    <a:cubicBezTo>
                      <a:pt x="47428" y="915669"/>
                      <a:pt x="44368" y="935451"/>
                      <a:pt x="48958" y="953711"/>
                    </a:cubicBezTo>
                    <a:cubicBezTo>
                      <a:pt x="48958" y="959798"/>
                      <a:pt x="48958" y="964363"/>
                      <a:pt x="50488" y="968928"/>
                    </a:cubicBezTo>
                    <a:cubicBezTo>
                      <a:pt x="53548" y="975014"/>
                      <a:pt x="53548" y="975014"/>
                      <a:pt x="53548" y="975014"/>
                    </a:cubicBezTo>
                    <a:cubicBezTo>
                      <a:pt x="55078" y="984144"/>
                      <a:pt x="56608" y="993274"/>
                      <a:pt x="59668" y="1002404"/>
                    </a:cubicBezTo>
                    <a:cubicBezTo>
                      <a:pt x="62727" y="1005448"/>
                      <a:pt x="61197" y="1010013"/>
                      <a:pt x="62727" y="1013056"/>
                    </a:cubicBezTo>
                    <a:cubicBezTo>
                      <a:pt x="68847" y="1031316"/>
                      <a:pt x="79557" y="1048054"/>
                      <a:pt x="82617" y="1066315"/>
                    </a:cubicBezTo>
                    <a:cubicBezTo>
                      <a:pt x="83382" y="1071641"/>
                      <a:pt x="83382" y="1077727"/>
                      <a:pt x="83955" y="1083624"/>
                    </a:cubicBezTo>
                    <a:lnTo>
                      <a:pt x="88736" y="1099790"/>
                    </a:lnTo>
                    <a:lnTo>
                      <a:pt x="88736" y="1099790"/>
                    </a:lnTo>
                    <a:cubicBezTo>
                      <a:pt x="82617" y="1090660"/>
                      <a:pt x="84146" y="1076965"/>
                      <a:pt x="82617" y="1066314"/>
                    </a:cubicBezTo>
                    <a:cubicBezTo>
                      <a:pt x="79557" y="1048053"/>
                      <a:pt x="68847" y="1031315"/>
                      <a:pt x="62727" y="1013055"/>
                    </a:cubicBezTo>
                    <a:cubicBezTo>
                      <a:pt x="61197" y="1010012"/>
                      <a:pt x="62727" y="1005447"/>
                      <a:pt x="59668" y="1002403"/>
                    </a:cubicBezTo>
                    <a:cubicBezTo>
                      <a:pt x="56608" y="993273"/>
                      <a:pt x="55078" y="984143"/>
                      <a:pt x="53548" y="975013"/>
                    </a:cubicBezTo>
                    <a:cubicBezTo>
                      <a:pt x="53548" y="975013"/>
                      <a:pt x="53548" y="975013"/>
                      <a:pt x="50488" y="968927"/>
                    </a:cubicBezTo>
                    <a:cubicBezTo>
                      <a:pt x="48958" y="964362"/>
                      <a:pt x="48958" y="959797"/>
                      <a:pt x="48958" y="953710"/>
                    </a:cubicBezTo>
                    <a:cubicBezTo>
                      <a:pt x="44368" y="935450"/>
                      <a:pt x="47428" y="915668"/>
                      <a:pt x="45898" y="897408"/>
                    </a:cubicBezTo>
                    <a:close/>
                    <a:moveTo>
                      <a:pt x="445120" y="895947"/>
                    </a:moveTo>
                    <a:lnTo>
                      <a:pt x="438996" y="912855"/>
                    </a:lnTo>
                    <a:cubicBezTo>
                      <a:pt x="435934" y="917984"/>
                      <a:pt x="432107" y="922544"/>
                      <a:pt x="428279" y="926343"/>
                    </a:cubicBezTo>
                    <a:cubicBezTo>
                      <a:pt x="426748" y="926343"/>
                      <a:pt x="426748" y="926343"/>
                      <a:pt x="426748" y="926343"/>
                    </a:cubicBezTo>
                    <a:cubicBezTo>
                      <a:pt x="426748" y="923303"/>
                      <a:pt x="425983" y="920263"/>
                      <a:pt x="424643" y="917414"/>
                    </a:cubicBezTo>
                    <a:lnTo>
                      <a:pt x="420395" y="911451"/>
                    </a:lnTo>
                    <a:lnTo>
                      <a:pt x="417551" y="911125"/>
                    </a:lnTo>
                    <a:lnTo>
                      <a:pt x="417551" y="911126"/>
                    </a:lnTo>
                    <a:lnTo>
                      <a:pt x="420395" y="911452"/>
                    </a:lnTo>
                    <a:lnTo>
                      <a:pt x="424643" y="917415"/>
                    </a:lnTo>
                    <a:cubicBezTo>
                      <a:pt x="425983" y="920264"/>
                      <a:pt x="426748" y="923304"/>
                      <a:pt x="426748" y="926344"/>
                    </a:cubicBezTo>
                    <a:cubicBezTo>
                      <a:pt x="426748" y="926344"/>
                      <a:pt x="426748" y="926344"/>
                      <a:pt x="428279" y="926344"/>
                    </a:cubicBezTo>
                    <a:cubicBezTo>
                      <a:pt x="435934" y="918745"/>
                      <a:pt x="443589" y="908106"/>
                      <a:pt x="445120" y="895947"/>
                    </a:cubicBezTo>
                    <a:close/>
                    <a:moveTo>
                      <a:pt x="411439" y="895946"/>
                    </a:moveTo>
                    <a:lnTo>
                      <a:pt x="411440" y="895947"/>
                    </a:lnTo>
                    <a:lnTo>
                      <a:pt x="412969" y="895947"/>
                    </a:lnTo>
                    <a:lnTo>
                      <a:pt x="412968" y="895946"/>
                    </a:lnTo>
                    <a:close/>
                    <a:moveTo>
                      <a:pt x="330260" y="895712"/>
                    </a:moveTo>
                    <a:cubicBezTo>
                      <a:pt x="325652" y="892672"/>
                      <a:pt x="322580" y="900271"/>
                      <a:pt x="317971" y="897232"/>
                    </a:cubicBezTo>
                    <a:cubicBezTo>
                      <a:pt x="316435" y="897232"/>
                      <a:pt x="314899" y="897232"/>
                      <a:pt x="314899" y="898752"/>
                    </a:cubicBezTo>
                    <a:cubicBezTo>
                      <a:pt x="317971" y="901791"/>
                      <a:pt x="311827" y="903311"/>
                      <a:pt x="311827" y="906351"/>
                    </a:cubicBezTo>
                    <a:cubicBezTo>
                      <a:pt x="310291" y="910910"/>
                      <a:pt x="310291" y="910910"/>
                      <a:pt x="310291" y="910910"/>
                    </a:cubicBezTo>
                    <a:lnTo>
                      <a:pt x="294931" y="898753"/>
                    </a:lnTo>
                    <a:lnTo>
                      <a:pt x="294930" y="898753"/>
                    </a:lnTo>
                    <a:cubicBezTo>
                      <a:pt x="299538" y="903312"/>
                      <a:pt x="302610" y="910911"/>
                      <a:pt x="310291" y="910911"/>
                    </a:cubicBezTo>
                    <a:cubicBezTo>
                      <a:pt x="310291" y="910911"/>
                      <a:pt x="310291" y="910911"/>
                      <a:pt x="311827" y="906352"/>
                    </a:cubicBezTo>
                    <a:cubicBezTo>
                      <a:pt x="311827" y="903312"/>
                      <a:pt x="317971" y="901792"/>
                      <a:pt x="314899" y="898753"/>
                    </a:cubicBezTo>
                    <a:cubicBezTo>
                      <a:pt x="314899" y="897233"/>
                      <a:pt x="316435" y="897233"/>
                      <a:pt x="317971" y="897233"/>
                    </a:cubicBezTo>
                    <a:cubicBezTo>
                      <a:pt x="322580" y="900272"/>
                      <a:pt x="325652" y="892673"/>
                      <a:pt x="330260" y="895713"/>
                    </a:cubicBezTo>
                    <a:cubicBezTo>
                      <a:pt x="334868" y="900272"/>
                      <a:pt x="339477" y="901792"/>
                      <a:pt x="345621" y="906352"/>
                    </a:cubicBezTo>
                    <a:cubicBezTo>
                      <a:pt x="348693" y="906352"/>
                      <a:pt x="350229" y="903312"/>
                      <a:pt x="353301" y="901792"/>
                    </a:cubicBezTo>
                    <a:cubicBezTo>
                      <a:pt x="353301" y="901792"/>
                      <a:pt x="353301" y="901792"/>
                      <a:pt x="360982" y="904832"/>
                    </a:cubicBezTo>
                    <a:cubicBezTo>
                      <a:pt x="360982" y="904832"/>
                      <a:pt x="360982" y="904832"/>
                      <a:pt x="362518" y="900272"/>
                    </a:cubicBezTo>
                    <a:lnTo>
                      <a:pt x="362518" y="900272"/>
                    </a:lnTo>
                    <a:lnTo>
                      <a:pt x="360982" y="904831"/>
                    </a:lnTo>
                    <a:cubicBezTo>
                      <a:pt x="353301" y="901791"/>
                      <a:pt x="353301" y="901791"/>
                      <a:pt x="353301" y="901791"/>
                    </a:cubicBezTo>
                    <a:cubicBezTo>
                      <a:pt x="350229" y="903311"/>
                      <a:pt x="348693" y="906351"/>
                      <a:pt x="345621" y="906351"/>
                    </a:cubicBezTo>
                    <a:cubicBezTo>
                      <a:pt x="339477" y="901791"/>
                      <a:pt x="334868" y="900271"/>
                      <a:pt x="330260" y="895712"/>
                    </a:cubicBezTo>
                    <a:close/>
                    <a:moveTo>
                      <a:pt x="672397" y="894193"/>
                    </a:moveTo>
                    <a:lnTo>
                      <a:pt x="672398" y="894197"/>
                    </a:lnTo>
                    <a:lnTo>
                      <a:pt x="678531" y="921670"/>
                    </a:lnTo>
                    <a:lnTo>
                      <a:pt x="678531" y="921669"/>
                    </a:lnTo>
                    <a:cubicBezTo>
                      <a:pt x="676997" y="910984"/>
                      <a:pt x="675464" y="901825"/>
                      <a:pt x="672397" y="894193"/>
                    </a:cubicBezTo>
                    <a:close/>
                    <a:moveTo>
                      <a:pt x="394021" y="893726"/>
                    </a:moveTo>
                    <a:lnTo>
                      <a:pt x="393965" y="894017"/>
                    </a:lnTo>
                    <a:lnTo>
                      <a:pt x="393965" y="894018"/>
                    </a:lnTo>
                    <a:lnTo>
                      <a:pt x="394021" y="893727"/>
                    </a:lnTo>
                    <a:lnTo>
                      <a:pt x="394962" y="894694"/>
                    </a:lnTo>
                    <a:cubicBezTo>
                      <a:pt x="399250" y="897740"/>
                      <a:pt x="404669" y="899770"/>
                      <a:pt x="409764" y="902549"/>
                    </a:cubicBezTo>
                    <a:lnTo>
                      <a:pt x="417649" y="908530"/>
                    </a:lnTo>
                    <a:lnTo>
                      <a:pt x="417649" y="908529"/>
                    </a:lnTo>
                    <a:lnTo>
                      <a:pt x="409764" y="902548"/>
                    </a:lnTo>
                    <a:cubicBezTo>
                      <a:pt x="404669" y="899769"/>
                      <a:pt x="399250" y="897739"/>
                      <a:pt x="394962" y="894693"/>
                    </a:cubicBezTo>
                    <a:close/>
                    <a:moveTo>
                      <a:pt x="666808" y="890978"/>
                    </a:moveTo>
                    <a:lnTo>
                      <a:pt x="666810" y="890989"/>
                    </a:lnTo>
                    <a:lnTo>
                      <a:pt x="669809" y="906411"/>
                    </a:lnTo>
                    <a:lnTo>
                      <a:pt x="669809" y="906410"/>
                    </a:lnTo>
                    <a:cubicBezTo>
                      <a:pt x="669809" y="900237"/>
                      <a:pt x="669809" y="894064"/>
                      <a:pt x="666808" y="890978"/>
                    </a:cubicBezTo>
                    <a:close/>
                    <a:moveTo>
                      <a:pt x="413829" y="889311"/>
                    </a:moveTo>
                    <a:lnTo>
                      <a:pt x="412778" y="890816"/>
                    </a:lnTo>
                    <a:cubicBezTo>
                      <a:pt x="412204" y="891386"/>
                      <a:pt x="411439" y="891386"/>
                      <a:pt x="409907" y="889866"/>
                    </a:cubicBezTo>
                    <a:cubicBezTo>
                      <a:pt x="408376" y="889866"/>
                      <a:pt x="408376" y="891386"/>
                      <a:pt x="408376" y="891386"/>
                    </a:cubicBezTo>
                    <a:lnTo>
                      <a:pt x="408377" y="891387"/>
                    </a:lnTo>
                    <a:lnTo>
                      <a:pt x="409907" y="889867"/>
                    </a:lnTo>
                    <a:cubicBezTo>
                      <a:pt x="411439" y="891387"/>
                      <a:pt x="412204" y="891387"/>
                      <a:pt x="412778" y="890817"/>
                    </a:cubicBezTo>
                    <a:lnTo>
                      <a:pt x="413829" y="889311"/>
                    </a:lnTo>
                    <a:close/>
                    <a:moveTo>
                      <a:pt x="681758" y="888406"/>
                    </a:moveTo>
                    <a:cubicBezTo>
                      <a:pt x="681758" y="888406"/>
                      <a:pt x="681758" y="888406"/>
                      <a:pt x="680311" y="889885"/>
                    </a:cubicBezTo>
                    <a:lnTo>
                      <a:pt x="680311" y="889886"/>
                    </a:lnTo>
                    <a:lnTo>
                      <a:pt x="681758" y="888407"/>
                    </a:lnTo>
                    <a:lnTo>
                      <a:pt x="686098" y="903193"/>
                    </a:lnTo>
                    <a:lnTo>
                      <a:pt x="686099" y="903195"/>
                    </a:lnTo>
                    <a:cubicBezTo>
                      <a:pt x="684652" y="898758"/>
                      <a:pt x="684652" y="892843"/>
                      <a:pt x="681758" y="888406"/>
                    </a:cubicBezTo>
                    <a:close/>
                    <a:moveTo>
                      <a:pt x="422155" y="888347"/>
                    </a:moveTo>
                    <a:lnTo>
                      <a:pt x="416773" y="889415"/>
                    </a:lnTo>
                    <a:lnTo>
                      <a:pt x="415931" y="889019"/>
                    </a:lnTo>
                    <a:lnTo>
                      <a:pt x="415930" y="889019"/>
                    </a:lnTo>
                    <a:lnTo>
                      <a:pt x="416773" y="889416"/>
                    </a:lnTo>
                    <a:cubicBezTo>
                      <a:pt x="418998" y="889487"/>
                      <a:pt x="421007" y="887207"/>
                      <a:pt x="422156" y="888347"/>
                    </a:cubicBezTo>
                    <a:close/>
                    <a:moveTo>
                      <a:pt x="290322" y="888113"/>
                    </a:moveTo>
                    <a:cubicBezTo>
                      <a:pt x="288786" y="888113"/>
                      <a:pt x="288786" y="888113"/>
                      <a:pt x="288786" y="889632"/>
                    </a:cubicBezTo>
                    <a:lnTo>
                      <a:pt x="288786" y="889633"/>
                    </a:lnTo>
                    <a:cubicBezTo>
                      <a:pt x="288786" y="888114"/>
                      <a:pt x="288786" y="888114"/>
                      <a:pt x="290322" y="888114"/>
                    </a:cubicBezTo>
                    <a:lnTo>
                      <a:pt x="293393" y="889633"/>
                    </a:lnTo>
                    <a:lnTo>
                      <a:pt x="293394" y="889632"/>
                    </a:lnTo>
                    <a:cubicBezTo>
                      <a:pt x="293394" y="888113"/>
                      <a:pt x="291858" y="888113"/>
                      <a:pt x="290322" y="888113"/>
                    </a:cubicBezTo>
                    <a:close/>
                    <a:moveTo>
                      <a:pt x="443252" y="888084"/>
                    </a:moveTo>
                    <a:lnTo>
                      <a:pt x="443252" y="888084"/>
                    </a:lnTo>
                    <a:cubicBezTo>
                      <a:pt x="444753" y="889611"/>
                      <a:pt x="441752" y="892666"/>
                      <a:pt x="444753" y="894193"/>
                    </a:cubicBezTo>
                    <a:lnTo>
                      <a:pt x="444753" y="894192"/>
                    </a:lnTo>
                    <a:cubicBezTo>
                      <a:pt x="443253" y="893429"/>
                      <a:pt x="443253" y="892283"/>
                      <a:pt x="443440" y="891138"/>
                    </a:cubicBezTo>
                    <a:close/>
                    <a:moveTo>
                      <a:pt x="198691" y="885282"/>
                    </a:moveTo>
                    <a:lnTo>
                      <a:pt x="198358" y="885369"/>
                    </a:lnTo>
                    <a:lnTo>
                      <a:pt x="197442" y="885607"/>
                    </a:lnTo>
                    <a:lnTo>
                      <a:pt x="197442" y="885608"/>
                    </a:lnTo>
                    <a:lnTo>
                      <a:pt x="198358" y="885370"/>
                    </a:lnTo>
                    <a:lnTo>
                      <a:pt x="198691" y="885283"/>
                    </a:lnTo>
                    <a:close/>
                    <a:moveTo>
                      <a:pt x="686313" y="885191"/>
                    </a:moveTo>
                    <a:lnTo>
                      <a:pt x="686314" y="885194"/>
                    </a:lnTo>
                    <a:lnTo>
                      <a:pt x="689313" y="896120"/>
                    </a:lnTo>
                    <a:lnTo>
                      <a:pt x="689314" y="896122"/>
                    </a:lnTo>
                    <a:cubicBezTo>
                      <a:pt x="687813" y="891438"/>
                      <a:pt x="689314" y="888314"/>
                      <a:pt x="686313" y="885191"/>
                    </a:cubicBezTo>
                    <a:close/>
                    <a:moveTo>
                      <a:pt x="54054" y="885086"/>
                    </a:moveTo>
                    <a:lnTo>
                      <a:pt x="54081" y="885126"/>
                    </a:lnTo>
                    <a:lnTo>
                      <a:pt x="54710" y="886028"/>
                    </a:lnTo>
                    <a:lnTo>
                      <a:pt x="55198" y="886519"/>
                    </a:lnTo>
                    <a:lnTo>
                      <a:pt x="55198" y="886518"/>
                    </a:lnTo>
                    <a:lnTo>
                      <a:pt x="54710" y="886027"/>
                    </a:lnTo>
                    <a:cubicBezTo>
                      <a:pt x="54335" y="885544"/>
                      <a:pt x="54054" y="885110"/>
                      <a:pt x="54054" y="885086"/>
                    </a:cubicBezTo>
                    <a:close/>
                    <a:moveTo>
                      <a:pt x="365590" y="885073"/>
                    </a:moveTo>
                    <a:cubicBezTo>
                      <a:pt x="364054" y="886593"/>
                      <a:pt x="365590" y="889632"/>
                      <a:pt x="364054" y="892672"/>
                    </a:cubicBezTo>
                    <a:cubicBezTo>
                      <a:pt x="362518" y="894192"/>
                      <a:pt x="364054" y="897232"/>
                      <a:pt x="360982" y="897232"/>
                    </a:cubicBezTo>
                    <a:cubicBezTo>
                      <a:pt x="359446" y="895712"/>
                      <a:pt x="359446" y="895712"/>
                      <a:pt x="357910" y="897232"/>
                    </a:cubicBezTo>
                    <a:lnTo>
                      <a:pt x="357910" y="897233"/>
                    </a:lnTo>
                    <a:cubicBezTo>
                      <a:pt x="359446" y="895713"/>
                      <a:pt x="359446" y="895713"/>
                      <a:pt x="360982" y="897233"/>
                    </a:cubicBezTo>
                    <a:cubicBezTo>
                      <a:pt x="364054" y="897233"/>
                      <a:pt x="362518" y="894193"/>
                      <a:pt x="364054" y="892673"/>
                    </a:cubicBezTo>
                    <a:cubicBezTo>
                      <a:pt x="365590" y="889633"/>
                      <a:pt x="364054" y="886594"/>
                      <a:pt x="365590" y="885074"/>
                    </a:cubicBezTo>
                    <a:cubicBezTo>
                      <a:pt x="367126" y="883554"/>
                      <a:pt x="368662" y="885074"/>
                      <a:pt x="370198" y="886594"/>
                    </a:cubicBezTo>
                    <a:cubicBezTo>
                      <a:pt x="374807" y="888114"/>
                      <a:pt x="379415" y="885074"/>
                      <a:pt x="384023" y="886594"/>
                    </a:cubicBezTo>
                    <a:lnTo>
                      <a:pt x="384023" y="886593"/>
                    </a:lnTo>
                    <a:cubicBezTo>
                      <a:pt x="379415" y="885073"/>
                      <a:pt x="374807" y="888113"/>
                      <a:pt x="370198" y="886593"/>
                    </a:cubicBezTo>
                    <a:cubicBezTo>
                      <a:pt x="368662" y="885073"/>
                      <a:pt x="367126" y="883553"/>
                      <a:pt x="365590" y="885073"/>
                    </a:cubicBezTo>
                    <a:close/>
                    <a:moveTo>
                      <a:pt x="712249" y="883368"/>
                    </a:moveTo>
                    <a:lnTo>
                      <a:pt x="712249" y="883369"/>
                    </a:lnTo>
                    <a:cubicBezTo>
                      <a:pt x="711290" y="890790"/>
                      <a:pt x="711674" y="898021"/>
                      <a:pt x="717046" y="904872"/>
                    </a:cubicBezTo>
                    <a:cubicBezTo>
                      <a:pt x="721651" y="907917"/>
                      <a:pt x="727791" y="903349"/>
                      <a:pt x="730861" y="909439"/>
                    </a:cubicBezTo>
                    <a:lnTo>
                      <a:pt x="730861" y="909438"/>
                    </a:lnTo>
                    <a:cubicBezTo>
                      <a:pt x="727791" y="903348"/>
                      <a:pt x="721651" y="907916"/>
                      <a:pt x="717046" y="904871"/>
                    </a:cubicBezTo>
                    <a:close/>
                    <a:moveTo>
                      <a:pt x="651037" y="880572"/>
                    </a:moveTo>
                    <a:lnTo>
                      <a:pt x="651037" y="880573"/>
                    </a:lnTo>
                    <a:cubicBezTo>
                      <a:pt x="652566" y="886664"/>
                      <a:pt x="661737" y="886664"/>
                      <a:pt x="661737" y="892754"/>
                    </a:cubicBezTo>
                    <a:cubicBezTo>
                      <a:pt x="666323" y="921685"/>
                      <a:pt x="666323" y="921685"/>
                      <a:pt x="666323" y="921685"/>
                    </a:cubicBezTo>
                    <a:lnTo>
                      <a:pt x="666896" y="924159"/>
                    </a:lnTo>
                    <a:lnTo>
                      <a:pt x="666896" y="924158"/>
                    </a:lnTo>
                    <a:cubicBezTo>
                      <a:pt x="667469" y="923207"/>
                      <a:pt x="667852" y="922445"/>
                      <a:pt x="666323" y="921684"/>
                    </a:cubicBezTo>
                    <a:cubicBezTo>
                      <a:pt x="666323" y="921684"/>
                      <a:pt x="666323" y="921684"/>
                      <a:pt x="661737" y="892753"/>
                    </a:cubicBezTo>
                    <a:cubicBezTo>
                      <a:pt x="661737" y="889708"/>
                      <a:pt x="659444" y="888186"/>
                      <a:pt x="656961" y="886663"/>
                    </a:cubicBezTo>
                    <a:close/>
                    <a:moveTo>
                      <a:pt x="193080" y="880166"/>
                    </a:moveTo>
                    <a:lnTo>
                      <a:pt x="191900" y="880367"/>
                    </a:lnTo>
                    <a:lnTo>
                      <a:pt x="191423" y="880432"/>
                    </a:lnTo>
                    <a:lnTo>
                      <a:pt x="191423" y="880433"/>
                    </a:lnTo>
                    <a:lnTo>
                      <a:pt x="191900" y="880368"/>
                    </a:lnTo>
                    <a:cubicBezTo>
                      <a:pt x="192402" y="880368"/>
                      <a:pt x="192854" y="880368"/>
                      <a:pt x="193080" y="880167"/>
                    </a:cubicBezTo>
                    <a:close/>
                    <a:moveTo>
                      <a:pt x="419092" y="877708"/>
                    </a:moveTo>
                    <a:lnTo>
                      <a:pt x="414501" y="880747"/>
                    </a:lnTo>
                    <a:cubicBezTo>
                      <a:pt x="416031" y="885307"/>
                      <a:pt x="408376" y="883787"/>
                      <a:pt x="411439" y="888346"/>
                    </a:cubicBezTo>
                    <a:lnTo>
                      <a:pt x="411439" y="888346"/>
                    </a:lnTo>
                    <a:lnTo>
                      <a:pt x="412395" y="884548"/>
                    </a:lnTo>
                    <a:cubicBezTo>
                      <a:pt x="413735" y="883788"/>
                      <a:pt x="415266" y="883028"/>
                      <a:pt x="414501" y="880748"/>
                    </a:cubicBezTo>
                    <a:cubicBezTo>
                      <a:pt x="414501" y="879228"/>
                      <a:pt x="417562" y="879228"/>
                      <a:pt x="419093" y="877708"/>
                    </a:cubicBezTo>
                    <a:close/>
                    <a:moveTo>
                      <a:pt x="285713" y="872915"/>
                    </a:moveTo>
                    <a:lnTo>
                      <a:pt x="285713" y="872915"/>
                    </a:lnTo>
                    <a:cubicBezTo>
                      <a:pt x="287249" y="875955"/>
                      <a:pt x="285713" y="880514"/>
                      <a:pt x="287249" y="883554"/>
                    </a:cubicBezTo>
                    <a:cubicBezTo>
                      <a:pt x="287249" y="886594"/>
                      <a:pt x="285713" y="889633"/>
                      <a:pt x="288786" y="891153"/>
                    </a:cubicBezTo>
                    <a:cubicBezTo>
                      <a:pt x="288786" y="891153"/>
                      <a:pt x="288786" y="891153"/>
                      <a:pt x="290322" y="892673"/>
                    </a:cubicBezTo>
                    <a:cubicBezTo>
                      <a:pt x="291858" y="892673"/>
                      <a:pt x="291858" y="894193"/>
                      <a:pt x="293394" y="892673"/>
                    </a:cubicBezTo>
                    <a:lnTo>
                      <a:pt x="298002" y="894193"/>
                    </a:lnTo>
                    <a:lnTo>
                      <a:pt x="298002" y="894192"/>
                    </a:lnTo>
                    <a:cubicBezTo>
                      <a:pt x="296466" y="894192"/>
                      <a:pt x="294930" y="892672"/>
                      <a:pt x="293394" y="892672"/>
                    </a:cubicBezTo>
                    <a:cubicBezTo>
                      <a:pt x="291858" y="894192"/>
                      <a:pt x="291858" y="892672"/>
                      <a:pt x="290322" y="892672"/>
                    </a:cubicBezTo>
                    <a:lnTo>
                      <a:pt x="288787" y="891153"/>
                    </a:lnTo>
                    <a:lnTo>
                      <a:pt x="288786" y="891153"/>
                    </a:lnTo>
                    <a:lnTo>
                      <a:pt x="288786" y="891152"/>
                    </a:lnTo>
                    <a:cubicBezTo>
                      <a:pt x="285713" y="889632"/>
                      <a:pt x="287249" y="886593"/>
                      <a:pt x="287249" y="883553"/>
                    </a:cubicBezTo>
                    <a:close/>
                    <a:moveTo>
                      <a:pt x="414501" y="867068"/>
                    </a:moveTo>
                    <a:cubicBezTo>
                      <a:pt x="414501" y="870108"/>
                      <a:pt x="409907" y="870108"/>
                      <a:pt x="411439" y="873148"/>
                    </a:cubicBezTo>
                    <a:lnTo>
                      <a:pt x="411439" y="873148"/>
                    </a:lnTo>
                    <a:lnTo>
                      <a:pt x="412396" y="870109"/>
                    </a:lnTo>
                    <a:cubicBezTo>
                      <a:pt x="413353" y="869349"/>
                      <a:pt x="414501" y="868589"/>
                      <a:pt x="414501" y="867069"/>
                    </a:cubicBezTo>
                    <a:cubicBezTo>
                      <a:pt x="414501" y="867069"/>
                      <a:pt x="417562" y="867069"/>
                      <a:pt x="419093" y="867069"/>
                    </a:cubicBezTo>
                    <a:lnTo>
                      <a:pt x="419092" y="867068"/>
                    </a:lnTo>
                    <a:close/>
                    <a:moveTo>
                      <a:pt x="209483" y="865475"/>
                    </a:moveTo>
                    <a:lnTo>
                      <a:pt x="209483" y="865476"/>
                    </a:lnTo>
                    <a:cubicBezTo>
                      <a:pt x="214096" y="870068"/>
                      <a:pt x="214096" y="873128"/>
                      <a:pt x="215634" y="876189"/>
                    </a:cubicBezTo>
                    <a:lnTo>
                      <a:pt x="215634" y="876187"/>
                    </a:lnTo>
                    <a:close/>
                    <a:moveTo>
                      <a:pt x="686238" y="865257"/>
                    </a:moveTo>
                    <a:cubicBezTo>
                      <a:pt x="686238" y="865257"/>
                      <a:pt x="686238" y="865257"/>
                      <a:pt x="677012" y="872973"/>
                    </a:cubicBezTo>
                    <a:cubicBezTo>
                      <a:pt x="669324" y="876060"/>
                      <a:pt x="663173" y="872973"/>
                      <a:pt x="655485" y="872973"/>
                    </a:cubicBezTo>
                    <a:lnTo>
                      <a:pt x="655485" y="872974"/>
                    </a:lnTo>
                    <a:lnTo>
                      <a:pt x="677012" y="872974"/>
                    </a:lnTo>
                    <a:cubicBezTo>
                      <a:pt x="686238" y="865258"/>
                      <a:pt x="686238" y="865258"/>
                      <a:pt x="686238" y="865258"/>
                    </a:cubicBezTo>
                    <a:lnTo>
                      <a:pt x="687776" y="879146"/>
                    </a:lnTo>
                    <a:cubicBezTo>
                      <a:pt x="689313" y="874517"/>
                      <a:pt x="689313" y="868344"/>
                      <a:pt x="686238" y="865257"/>
                    </a:cubicBezTo>
                    <a:close/>
                    <a:moveTo>
                      <a:pt x="65158" y="864417"/>
                    </a:moveTo>
                    <a:lnTo>
                      <a:pt x="64835" y="868200"/>
                    </a:lnTo>
                    <a:cubicBezTo>
                      <a:pt x="63688" y="871055"/>
                      <a:pt x="61778" y="873720"/>
                      <a:pt x="59485" y="876004"/>
                    </a:cubicBezTo>
                    <a:cubicBezTo>
                      <a:pt x="56428" y="884379"/>
                      <a:pt x="55282" y="893895"/>
                      <a:pt x="55091" y="903602"/>
                    </a:cubicBezTo>
                    <a:lnTo>
                      <a:pt x="55091" y="903603"/>
                    </a:lnTo>
                    <a:lnTo>
                      <a:pt x="59485" y="876005"/>
                    </a:lnTo>
                    <a:cubicBezTo>
                      <a:pt x="61778" y="873721"/>
                      <a:pt x="63688" y="871056"/>
                      <a:pt x="64835" y="868201"/>
                    </a:cubicBezTo>
                    <a:close/>
                    <a:moveTo>
                      <a:pt x="732395" y="863971"/>
                    </a:moveTo>
                    <a:lnTo>
                      <a:pt x="732396" y="863975"/>
                    </a:lnTo>
                    <a:lnTo>
                      <a:pt x="736897" y="888406"/>
                    </a:lnTo>
                    <a:lnTo>
                      <a:pt x="736897" y="888406"/>
                    </a:lnTo>
                    <a:cubicBezTo>
                      <a:pt x="733896" y="880770"/>
                      <a:pt x="735396" y="871607"/>
                      <a:pt x="732395" y="863971"/>
                    </a:cubicBezTo>
                    <a:close/>
                    <a:moveTo>
                      <a:pt x="65599" y="859256"/>
                    </a:moveTo>
                    <a:lnTo>
                      <a:pt x="65320" y="862521"/>
                    </a:lnTo>
                    <a:lnTo>
                      <a:pt x="64516" y="862042"/>
                    </a:lnTo>
                    <a:lnTo>
                      <a:pt x="64516" y="862043"/>
                    </a:lnTo>
                    <a:lnTo>
                      <a:pt x="65320" y="862522"/>
                    </a:lnTo>
                    <a:close/>
                    <a:moveTo>
                      <a:pt x="285713" y="859235"/>
                    </a:moveTo>
                    <a:lnTo>
                      <a:pt x="285713" y="859236"/>
                    </a:lnTo>
                    <a:lnTo>
                      <a:pt x="291858" y="860756"/>
                    </a:lnTo>
                    <a:lnTo>
                      <a:pt x="291858" y="860755"/>
                    </a:lnTo>
                    <a:cubicBezTo>
                      <a:pt x="290322" y="857715"/>
                      <a:pt x="287249" y="859235"/>
                      <a:pt x="285713" y="859235"/>
                    </a:cubicBezTo>
                    <a:close/>
                    <a:moveTo>
                      <a:pt x="276498" y="857716"/>
                    </a:moveTo>
                    <a:lnTo>
                      <a:pt x="276497" y="857716"/>
                    </a:lnTo>
                    <a:cubicBezTo>
                      <a:pt x="278033" y="860756"/>
                      <a:pt x="282641" y="863796"/>
                      <a:pt x="285713" y="863796"/>
                    </a:cubicBezTo>
                    <a:lnTo>
                      <a:pt x="285713" y="863795"/>
                    </a:lnTo>
                    <a:close/>
                    <a:moveTo>
                      <a:pt x="412969" y="854910"/>
                    </a:moveTo>
                    <a:cubicBezTo>
                      <a:pt x="411439" y="854910"/>
                      <a:pt x="409907" y="854910"/>
                      <a:pt x="409907" y="856430"/>
                    </a:cubicBezTo>
                    <a:cubicBezTo>
                      <a:pt x="409907" y="857190"/>
                      <a:pt x="409142" y="858709"/>
                      <a:pt x="408951" y="860039"/>
                    </a:cubicBezTo>
                    <a:lnTo>
                      <a:pt x="408951" y="860040"/>
                    </a:lnTo>
                    <a:lnTo>
                      <a:pt x="409907" y="856431"/>
                    </a:lnTo>
                    <a:cubicBezTo>
                      <a:pt x="409907" y="854911"/>
                      <a:pt x="411439" y="854911"/>
                      <a:pt x="412969" y="854911"/>
                    </a:cubicBezTo>
                    <a:cubicBezTo>
                      <a:pt x="414501" y="854911"/>
                      <a:pt x="414501" y="857950"/>
                      <a:pt x="414501" y="857950"/>
                    </a:cubicBezTo>
                    <a:cubicBezTo>
                      <a:pt x="416031" y="859470"/>
                      <a:pt x="417562" y="857950"/>
                      <a:pt x="419093" y="856431"/>
                    </a:cubicBezTo>
                    <a:lnTo>
                      <a:pt x="419090" y="856431"/>
                    </a:lnTo>
                    <a:lnTo>
                      <a:pt x="414501" y="857949"/>
                    </a:lnTo>
                    <a:cubicBezTo>
                      <a:pt x="414501" y="857949"/>
                      <a:pt x="414501" y="854910"/>
                      <a:pt x="412969" y="854910"/>
                    </a:cubicBezTo>
                    <a:close/>
                    <a:moveTo>
                      <a:pt x="385411" y="851871"/>
                    </a:moveTo>
                    <a:cubicBezTo>
                      <a:pt x="388474" y="862510"/>
                      <a:pt x="383881" y="870109"/>
                      <a:pt x="386942" y="880748"/>
                    </a:cubicBezTo>
                    <a:cubicBezTo>
                      <a:pt x="387230" y="884168"/>
                      <a:pt x="388163" y="886893"/>
                      <a:pt x="389560" y="889144"/>
                    </a:cubicBezTo>
                    <a:lnTo>
                      <a:pt x="391558" y="891196"/>
                    </a:lnTo>
                    <a:lnTo>
                      <a:pt x="391559" y="891196"/>
                    </a:lnTo>
                    <a:lnTo>
                      <a:pt x="389560" y="889143"/>
                    </a:lnTo>
                    <a:cubicBezTo>
                      <a:pt x="388163" y="886892"/>
                      <a:pt x="387230" y="884167"/>
                      <a:pt x="386942" y="880747"/>
                    </a:cubicBezTo>
                    <a:cubicBezTo>
                      <a:pt x="385412" y="875428"/>
                      <a:pt x="385795" y="870868"/>
                      <a:pt x="386177" y="866309"/>
                    </a:cubicBezTo>
                    <a:close/>
                    <a:moveTo>
                      <a:pt x="137973" y="851754"/>
                    </a:moveTo>
                    <a:lnTo>
                      <a:pt x="137973" y="851755"/>
                    </a:lnTo>
                    <a:lnTo>
                      <a:pt x="136411" y="862255"/>
                    </a:lnTo>
                    <a:cubicBezTo>
                      <a:pt x="133288" y="865256"/>
                      <a:pt x="131726" y="862255"/>
                      <a:pt x="128603" y="862255"/>
                    </a:cubicBezTo>
                    <a:lnTo>
                      <a:pt x="117673" y="860755"/>
                    </a:lnTo>
                    <a:lnTo>
                      <a:pt x="117672" y="860756"/>
                    </a:lnTo>
                    <a:cubicBezTo>
                      <a:pt x="119233" y="863757"/>
                      <a:pt x="123918" y="862256"/>
                      <a:pt x="128603" y="862256"/>
                    </a:cubicBezTo>
                    <a:cubicBezTo>
                      <a:pt x="131726" y="862256"/>
                      <a:pt x="133288" y="865257"/>
                      <a:pt x="136411" y="862256"/>
                    </a:cubicBezTo>
                    <a:cubicBezTo>
                      <a:pt x="137973" y="859256"/>
                      <a:pt x="139534" y="854755"/>
                      <a:pt x="137973" y="851754"/>
                    </a:cubicBezTo>
                    <a:close/>
                    <a:moveTo>
                      <a:pt x="125480" y="851753"/>
                    </a:moveTo>
                    <a:cubicBezTo>
                      <a:pt x="125480" y="854754"/>
                      <a:pt x="122357" y="857754"/>
                      <a:pt x="122357" y="859255"/>
                    </a:cubicBezTo>
                    <a:lnTo>
                      <a:pt x="122358" y="859255"/>
                    </a:lnTo>
                    <a:lnTo>
                      <a:pt x="125480" y="851754"/>
                    </a:lnTo>
                    <a:close/>
                    <a:moveTo>
                      <a:pt x="687882" y="851587"/>
                    </a:moveTo>
                    <a:cubicBezTo>
                      <a:pt x="687882" y="853871"/>
                      <a:pt x="687498" y="856155"/>
                      <a:pt x="687690" y="858058"/>
                    </a:cubicBezTo>
                    <a:lnTo>
                      <a:pt x="687690" y="858058"/>
                    </a:lnTo>
                    <a:lnTo>
                      <a:pt x="687882" y="851588"/>
                    </a:lnTo>
                    <a:close/>
                    <a:moveTo>
                      <a:pt x="119601" y="851368"/>
                    </a:moveTo>
                    <a:lnTo>
                      <a:pt x="114778" y="857540"/>
                    </a:lnTo>
                    <a:lnTo>
                      <a:pt x="114778" y="857541"/>
                    </a:lnTo>
                    <a:cubicBezTo>
                      <a:pt x="117993" y="857541"/>
                      <a:pt x="119601" y="854454"/>
                      <a:pt x="119601" y="851368"/>
                    </a:cubicBezTo>
                    <a:close/>
                    <a:moveTo>
                      <a:pt x="133288" y="848753"/>
                    </a:moveTo>
                    <a:lnTo>
                      <a:pt x="128603" y="859255"/>
                    </a:lnTo>
                    <a:lnTo>
                      <a:pt x="128604" y="859255"/>
                    </a:lnTo>
                    <a:lnTo>
                      <a:pt x="133288" y="848753"/>
                    </a:lnTo>
                    <a:close/>
                    <a:moveTo>
                      <a:pt x="659092" y="848539"/>
                    </a:moveTo>
                    <a:lnTo>
                      <a:pt x="659094" y="848540"/>
                    </a:lnTo>
                    <a:lnTo>
                      <a:pt x="660378" y="848540"/>
                    </a:lnTo>
                    <a:lnTo>
                      <a:pt x="661663" y="850145"/>
                    </a:lnTo>
                    <a:lnTo>
                      <a:pt x="661664" y="850146"/>
                    </a:lnTo>
                    <a:cubicBezTo>
                      <a:pt x="660378" y="850146"/>
                      <a:pt x="660378" y="850146"/>
                      <a:pt x="660378" y="848539"/>
                    </a:cubicBezTo>
                    <a:cubicBezTo>
                      <a:pt x="660378" y="848539"/>
                      <a:pt x="660378" y="848539"/>
                      <a:pt x="659092" y="848539"/>
                    </a:cubicBezTo>
                    <a:close/>
                    <a:moveTo>
                      <a:pt x="516985" y="847161"/>
                    </a:moveTo>
                    <a:cubicBezTo>
                      <a:pt x="516985" y="848723"/>
                      <a:pt x="519924" y="848723"/>
                      <a:pt x="521394" y="848723"/>
                    </a:cubicBezTo>
                    <a:cubicBezTo>
                      <a:pt x="524334" y="850284"/>
                      <a:pt x="524334" y="853407"/>
                      <a:pt x="527273" y="854969"/>
                    </a:cubicBezTo>
                    <a:lnTo>
                      <a:pt x="527273" y="854968"/>
                    </a:lnTo>
                    <a:cubicBezTo>
                      <a:pt x="524334" y="853406"/>
                      <a:pt x="524334" y="850283"/>
                      <a:pt x="521394" y="848722"/>
                    </a:cubicBezTo>
                    <a:lnTo>
                      <a:pt x="516988" y="847161"/>
                    </a:lnTo>
                    <a:close/>
                    <a:moveTo>
                      <a:pt x="195644" y="847111"/>
                    </a:moveTo>
                    <a:cubicBezTo>
                      <a:pt x="195644" y="847111"/>
                      <a:pt x="194107" y="848641"/>
                      <a:pt x="194107" y="848641"/>
                    </a:cubicBezTo>
                    <a:lnTo>
                      <a:pt x="194108" y="848642"/>
                    </a:lnTo>
                    <a:lnTo>
                      <a:pt x="195644" y="847112"/>
                    </a:lnTo>
                    <a:cubicBezTo>
                      <a:pt x="197182" y="847112"/>
                      <a:pt x="200257" y="847112"/>
                      <a:pt x="201795" y="850173"/>
                    </a:cubicBezTo>
                    <a:cubicBezTo>
                      <a:pt x="203333" y="851703"/>
                      <a:pt x="203333" y="848642"/>
                      <a:pt x="204870" y="847112"/>
                    </a:cubicBezTo>
                    <a:cubicBezTo>
                      <a:pt x="207946" y="845582"/>
                      <a:pt x="209483" y="850173"/>
                      <a:pt x="211021" y="850173"/>
                    </a:cubicBezTo>
                    <a:cubicBezTo>
                      <a:pt x="212559" y="850173"/>
                      <a:pt x="214096" y="851703"/>
                      <a:pt x="215634" y="850173"/>
                    </a:cubicBezTo>
                    <a:lnTo>
                      <a:pt x="215633" y="850172"/>
                    </a:lnTo>
                    <a:lnTo>
                      <a:pt x="211021" y="850172"/>
                    </a:lnTo>
                    <a:cubicBezTo>
                      <a:pt x="209483" y="850172"/>
                      <a:pt x="207946" y="845581"/>
                      <a:pt x="204870" y="847111"/>
                    </a:cubicBezTo>
                    <a:cubicBezTo>
                      <a:pt x="203333" y="848641"/>
                      <a:pt x="203333" y="851702"/>
                      <a:pt x="201795" y="850172"/>
                    </a:cubicBezTo>
                    <a:cubicBezTo>
                      <a:pt x="200257" y="847111"/>
                      <a:pt x="197182" y="847111"/>
                      <a:pt x="195644" y="847111"/>
                    </a:cubicBezTo>
                    <a:close/>
                    <a:moveTo>
                      <a:pt x="387095" y="847076"/>
                    </a:moveTo>
                    <a:lnTo>
                      <a:pt x="381527" y="847457"/>
                    </a:lnTo>
                    <a:cubicBezTo>
                      <a:pt x="379799" y="847457"/>
                      <a:pt x="378647" y="847837"/>
                      <a:pt x="379415" y="850116"/>
                    </a:cubicBezTo>
                    <a:lnTo>
                      <a:pt x="379415" y="850117"/>
                    </a:lnTo>
                    <a:lnTo>
                      <a:pt x="381527" y="847458"/>
                    </a:lnTo>
                    <a:cubicBezTo>
                      <a:pt x="383255" y="847458"/>
                      <a:pt x="385560" y="847837"/>
                      <a:pt x="387096" y="847077"/>
                    </a:cubicBezTo>
                    <a:close/>
                    <a:moveTo>
                      <a:pt x="422156" y="845791"/>
                    </a:moveTo>
                    <a:cubicBezTo>
                      <a:pt x="420624" y="845791"/>
                      <a:pt x="419093" y="847310"/>
                      <a:pt x="419093" y="848830"/>
                    </a:cubicBezTo>
                    <a:cubicBezTo>
                      <a:pt x="419093" y="849590"/>
                      <a:pt x="417562" y="850350"/>
                      <a:pt x="416605" y="851300"/>
                    </a:cubicBezTo>
                    <a:lnTo>
                      <a:pt x="416605" y="851301"/>
                    </a:lnTo>
                    <a:lnTo>
                      <a:pt x="419093" y="848831"/>
                    </a:lnTo>
                    <a:cubicBezTo>
                      <a:pt x="419093" y="847311"/>
                      <a:pt x="420624" y="845792"/>
                      <a:pt x="422156" y="845792"/>
                    </a:cubicBezTo>
                    <a:cubicBezTo>
                      <a:pt x="428279" y="847311"/>
                      <a:pt x="432872" y="850351"/>
                      <a:pt x="437465" y="854911"/>
                    </a:cubicBezTo>
                    <a:cubicBezTo>
                      <a:pt x="442058" y="859470"/>
                      <a:pt x="443589" y="867069"/>
                      <a:pt x="446651" y="873149"/>
                    </a:cubicBezTo>
                    <a:lnTo>
                      <a:pt x="446651" y="873148"/>
                    </a:lnTo>
                    <a:lnTo>
                      <a:pt x="437465" y="854910"/>
                    </a:lnTo>
                    <a:cubicBezTo>
                      <a:pt x="432872" y="850350"/>
                      <a:pt x="428279" y="847310"/>
                      <a:pt x="422156" y="845791"/>
                    </a:cubicBezTo>
                    <a:close/>
                    <a:moveTo>
                      <a:pt x="527272" y="845599"/>
                    </a:moveTo>
                    <a:lnTo>
                      <a:pt x="522864" y="848722"/>
                    </a:lnTo>
                    <a:lnTo>
                      <a:pt x="522865" y="848723"/>
                    </a:lnTo>
                    <a:lnTo>
                      <a:pt x="527273" y="845599"/>
                    </a:lnTo>
                    <a:close/>
                    <a:moveTo>
                      <a:pt x="229473" y="845581"/>
                    </a:moveTo>
                    <a:lnTo>
                      <a:pt x="229473" y="845582"/>
                    </a:lnTo>
                    <a:cubicBezTo>
                      <a:pt x="235623" y="845582"/>
                      <a:pt x="235623" y="851703"/>
                      <a:pt x="240236" y="854764"/>
                    </a:cubicBezTo>
                    <a:cubicBezTo>
                      <a:pt x="240236" y="854764"/>
                      <a:pt x="240236" y="854764"/>
                      <a:pt x="241774" y="854764"/>
                    </a:cubicBezTo>
                    <a:lnTo>
                      <a:pt x="241774" y="854763"/>
                    </a:lnTo>
                    <a:cubicBezTo>
                      <a:pt x="240236" y="854763"/>
                      <a:pt x="240236" y="854763"/>
                      <a:pt x="240236" y="854763"/>
                    </a:cubicBezTo>
                    <a:cubicBezTo>
                      <a:pt x="235623" y="851702"/>
                      <a:pt x="235623" y="845581"/>
                      <a:pt x="229473" y="845581"/>
                    </a:cubicBezTo>
                    <a:close/>
                    <a:moveTo>
                      <a:pt x="252312" y="844020"/>
                    </a:moveTo>
                    <a:lnTo>
                      <a:pt x="252312" y="844021"/>
                    </a:lnTo>
                    <a:cubicBezTo>
                      <a:pt x="253848" y="845550"/>
                      <a:pt x="255384" y="850138"/>
                      <a:pt x="258457" y="848609"/>
                    </a:cubicBezTo>
                    <a:lnTo>
                      <a:pt x="258457" y="848608"/>
                    </a:lnTo>
                    <a:close/>
                    <a:moveTo>
                      <a:pt x="211021" y="840989"/>
                    </a:moveTo>
                    <a:cubicBezTo>
                      <a:pt x="209483" y="839459"/>
                      <a:pt x="207946" y="842520"/>
                      <a:pt x="206408" y="844050"/>
                    </a:cubicBezTo>
                    <a:cubicBezTo>
                      <a:pt x="203333" y="842520"/>
                      <a:pt x="201795" y="839459"/>
                      <a:pt x="198720" y="842520"/>
                    </a:cubicBezTo>
                    <a:cubicBezTo>
                      <a:pt x="198720" y="842520"/>
                      <a:pt x="197182" y="842520"/>
                      <a:pt x="197182" y="844050"/>
                    </a:cubicBezTo>
                    <a:lnTo>
                      <a:pt x="197183" y="844051"/>
                    </a:lnTo>
                    <a:lnTo>
                      <a:pt x="198720" y="842521"/>
                    </a:lnTo>
                    <a:cubicBezTo>
                      <a:pt x="201795" y="839460"/>
                      <a:pt x="203333" y="842521"/>
                      <a:pt x="206408" y="844051"/>
                    </a:cubicBezTo>
                    <a:cubicBezTo>
                      <a:pt x="207946" y="842521"/>
                      <a:pt x="209483" y="839460"/>
                      <a:pt x="211021" y="840990"/>
                    </a:cubicBezTo>
                    <a:cubicBezTo>
                      <a:pt x="212559" y="840990"/>
                      <a:pt x="212559" y="842521"/>
                      <a:pt x="212559" y="844051"/>
                    </a:cubicBezTo>
                    <a:cubicBezTo>
                      <a:pt x="215634" y="845582"/>
                      <a:pt x="218709" y="847112"/>
                      <a:pt x="221784" y="847112"/>
                    </a:cubicBezTo>
                    <a:lnTo>
                      <a:pt x="221783" y="847111"/>
                    </a:lnTo>
                    <a:lnTo>
                      <a:pt x="212559" y="844050"/>
                    </a:lnTo>
                    <a:cubicBezTo>
                      <a:pt x="212559" y="842520"/>
                      <a:pt x="212559" y="840989"/>
                      <a:pt x="211021" y="840989"/>
                    </a:cubicBezTo>
                    <a:close/>
                    <a:moveTo>
                      <a:pt x="159289" y="840868"/>
                    </a:moveTo>
                    <a:lnTo>
                      <a:pt x="159289" y="840869"/>
                    </a:lnTo>
                    <a:cubicBezTo>
                      <a:pt x="159289" y="842385"/>
                      <a:pt x="160441" y="843521"/>
                      <a:pt x="161401" y="844469"/>
                    </a:cubicBezTo>
                    <a:lnTo>
                      <a:pt x="162361" y="846931"/>
                    </a:lnTo>
                    <a:lnTo>
                      <a:pt x="162361" y="846931"/>
                    </a:lnTo>
                    <a:cubicBezTo>
                      <a:pt x="163897" y="845415"/>
                      <a:pt x="159289" y="843899"/>
                      <a:pt x="159289" y="840868"/>
                    </a:cubicBezTo>
                    <a:close/>
                    <a:moveTo>
                      <a:pt x="629512" y="839537"/>
                    </a:moveTo>
                    <a:lnTo>
                      <a:pt x="629512" y="839538"/>
                    </a:lnTo>
                    <a:lnTo>
                      <a:pt x="632726" y="844036"/>
                    </a:lnTo>
                    <a:lnTo>
                      <a:pt x="632728" y="844038"/>
                    </a:lnTo>
                    <a:cubicBezTo>
                      <a:pt x="632728" y="842537"/>
                      <a:pt x="631120" y="841037"/>
                      <a:pt x="629512" y="839537"/>
                    </a:cubicBezTo>
                    <a:close/>
                    <a:moveTo>
                      <a:pt x="221784" y="839459"/>
                    </a:moveTo>
                    <a:cubicBezTo>
                      <a:pt x="221784" y="842520"/>
                      <a:pt x="218709" y="842520"/>
                      <a:pt x="218709" y="844050"/>
                    </a:cubicBezTo>
                    <a:lnTo>
                      <a:pt x="218710" y="844051"/>
                    </a:lnTo>
                    <a:lnTo>
                      <a:pt x="221784" y="839460"/>
                    </a:lnTo>
                    <a:cubicBezTo>
                      <a:pt x="224860" y="837930"/>
                      <a:pt x="226397" y="842521"/>
                      <a:pt x="229473" y="842521"/>
                    </a:cubicBezTo>
                    <a:lnTo>
                      <a:pt x="229473" y="842520"/>
                    </a:lnTo>
                    <a:cubicBezTo>
                      <a:pt x="226397" y="842520"/>
                      <a:pt x="224860" y="837929"/>
                      <a:pt x="221784" y="839459"/>
                    </a:cubicBezTo>
                    <a:close/>
                    <a:moveTo>
                      <a:pt x="421820" y="839375"/>
                    </a:moveTo>
                    <a:lnTo>
                      <a:pt x="421819" y="839376"/>
                    </a:lnTo>
                    <a:cubicBezTo>
                      <a:pt x="423362" y="840823"/>
                      <a:pt x="426449" y="840823"/>
                      <a:pt x="427992" y="840823"/>
                    </a:cubicBezTo>
                    <a:lnTo>
                      <a:pt x="427992" y="840822"/>
                    </a:lnTo>
                    <a:close/>
                    <a:moveTo>
                      <a:pt x="495598" y="839333"/>
                    </a:moveTo>
                    <a:lnTo>
                      <a:pt x="497153" y="839527"/>
                    </a:lnTo>
                    <a:lnTo>
                      <a:pt x="497153" y="839526"/>
                    </a:lnTo>
                    <a:lnTo>
                      <a:pt x="495606" y="839333"/>
                    </a:lnTo>
                    <a:close/>
                    <a:moveTo>
                      <a:pt x="173926" y="838121"/>
                    </a:moveTo>
                    <a:lnTo>
                      <a:pt x="173926" y="838121"/>
                    </a:lnTo>
                    <a:cubicBezTo>
                      <a:pt x="172964" y="842138"/>
                      <a:pt x="173349" y="846347"/>
                      <a:pt x="175655" y="850173"/>
                    </a:cubicBezTo>
                    <a:cubicBezTo>
                      <a:pt x="175655" y="851703"/>
                      <a:pt x="178730" y="853233"/>
                      <a:pt x="181806" y="854764"/>
                    </a:cubicBezTo>
                    <a:cubicBezTo>
                      <a:pt x="184881" y="851703"/>
                      <a:pt x="186419" y="851703"/>
                      <a:pt x="189494" y="851703"/>
                    </a:cubicBezTo>
                    <a:cubicBezTo>
                      <a:pt x="198720" y="850173"/>
                      <a:pt x="203333" y="857825"/>
                      <a:pt x="209483" y="862416"/>
                    </a:cubicBezTo>
                    <a:lnTo>
                      <a:pt x="209483" y="862415"/>
                    </a:lnTo>
                    <a:cubicBezTo>
                      <a:pt x="203333" y="857824"/>
                      <a:pt x="198720" y="850172"/>
                      <a:pt x="189494" y="851702"/>
                    </a:cubicBezTo>
                    <a:cubicBezTo>
                      <a:pt x="186419" y="851702"/>
                      <a:pt x="184881" y="851702"/>
                      <a:pt x="181806" y="854763"/>
                    </a:cubicBezTo>
                    <a:cubicBezTo>
                      <a:pt x="178730" y="853232"/>
                      <a:pt x="175655" y="851702"/>
                      <a:pt x="175655" y="850172"/>
                    </a:cubicBezTo>
                    <a:close/>
                    <a:moveTo>
                      <a:pt x="150073" y="837837"/>
                    </a:moveTo>
                    <a:cubicBezTo>
                      <a:pt x="148537" y="842384"/>
                      <a:pt x="148537" y="846932"/>
                      <a:pt x="151609" y="849963"/>
                    </a:cubicBezTo>
                    <a:cubicBezTo>
                      <a:pt x="153145" y="849963"/>
                      <a:pt x="157753" y="848447"/>
                      <a:pt x="159289" y="848447"/>
                    </a:cubicBezTo>
                    <a:cubicBezTo>
                      <a:pt x="165434" y="849963"/>
                      <a:pt x="170042" y="857541"/>
                      <a:pt x="176186" y="856025"/>
                    </a:cubicBezTo>
                    <a:lnTo>
                      <a:pt x="176186" y="856024"/>
                    </a:lnTo>
                    <a:lnTo>
                      <a:pt x="159289" y="848446"/>
                    </a:lnTo>
                    <a:cubicBezTo>
                      <a:pt x="157753" y="848446"/>
                      <a:pt x="153145" y="849962"/>
                      <a:pt x="151609" y="849962"/>
                    </a:cubicBezTo>
                    <a:close/>
                    <a:moveTo>
                      <a:pt x="387096" y="836536"/>
                    </a:moveTo>
                    <a:cubicBezTo>
                      <a:pt x="387096" y="839537"/>
                      <a:pt x="391597" y="841037"/>
                      <a:pt x="393097" y="844038"/>
                    </a:cubicBezTo>
                    <a:cubicBezTo>
                      <a:pt x="393097" y="844038"/>
                      <a:pt x="393097" y="844038"/>
                      <a:pt x="402100" y="841037"/>
                    </a:cubicBezTo>
                    <a:cubicBezTo>
                      <a:pt x="406601" y="839537"/>
                      <a:pt x="412602" y="839537"/>
                      <a:pt x="417103" y="838036"/>
                    </a:cubicBezTo>
                    <a:lnTo>
                      <a:pt x="417093" y="838037"/>
                    </a:lnTo>
                    <a:lnTo>
                      <a:pt x="402100" y="841036"/>
                    </a:lnTo>
                    <a:cubicBezTo>
                      <a:pt x="393097" y="844037"/>
                      <a:pt x="393097" y="844037"/>
                      <a:pt x="393097" y="844037"/>
                    </a:cubicBezTo>
                    <a:lnTo>
                      <a:pt x="387097" y="836536"/>
                    </a:lnTo>
                    <a:close/>
                    <a:moveTo>
                      <a:pt x="452512" y="836483"/>
                    </a:moveTo>
                    <a:lnTo>
                      <a:pt x="452512" y="836483"/>
                    </a:lnTo>
                    <a:cubicBezTo>
                      <a:pt x="452512" y="836483"/>
                      <a:pt x="452512" y="836483"/>
                      <a:pt x="458599" y="853281"/>
                    </a:cubicBezTo>
                    <a:cubicBezTo>
                      <a:pt x="458599" y="853281"/>
                      <a:pt x="458599" y="853281"/>
                      <a:pt x="460121" y="853281"/>
                    </a:cubicBezTo>
                    <a:lnTo>
                      <a:pt x="460121" y="853280"/>
                    </a:lnTo>
                    <a:lnTo>
                      <a:pt x="458599" y="853280"/>
                    </a:lnTo>
                    <a:cubicBezTo>
                      <a:pt x="455556" y="844881"/>
                      <a:pt x="454034" y="840682"/>
                      <a:pt x="453273" y="838582"/>
                    </a:cubicBezTo>
                    <a:close/>
                    <a:moveTo>
                      <a:pt x="418602" y="833535"/>
                    </a:moveTo>
                    <a:lnTo>
                      <a:pt x="402100" y="836535"/>
                    </a:lnTo>
                    <a:cubicBezTo>
                      <a:pt x="399099" y="835034"/>
                      <a:pt x="397599" y="838035"/>
                      <a:pt x="394598" y="838035"/>
                    </a:cubicBezTo>
                    <a:lnTo>
                      <a:pt x="394598" y="838036"/>
                    </a:lnTo>
                    <a:cubicBezTo>
                      <a:pt x="397599" y="838036"/>
                      <a:pt x="399099" y="835035"/>
                      <a:pt x="402100" y="836536"/>
                    </a:cubicBezTo>
                    <a:cubicBezTo>
                      <a:pt x="406601" y="832035"/>
                      <a:pt x="414103" y="832035"/>
                      <a:pt x="418604" y="833535"/>
                    </a:cubicBezTo>
                    <a:close/>
                    <a:moveTo>
                      <a:pt x="382486" y="833399"/>
                    </a:moveTo>
                    <a:lnTo>
                      <a:pt x="379799" y="836437"/>
                    </a:lnTo>
                    <a:cubicBezTo>
                      <a:pt x="378647" y="837197"/>
                      <a:pt x="377879" y="837957"/>
                      <a:pt x="379415" y="839477"/>
                    </a:cubicBezTo>
                    <a:lnTo>
                      <a:pt x="379799" y="836438"/>
                    </a:lnTo>
                    <a:cubicBezTo>
                      <a:pt x="380951" y="835678"/>
                      <a:pt x="382487" y="834919"/>
                      <a:pt x="382487" y="833399"/>
                    </a:cubicBezTo>
                    <a:close/>
                    <a:moveTo>
                      <a:pt x="153038" y="832077"/>
                    </a:moveTo>
                    <a:cubicBezTo>
                      <a:pt x="153038" y="833621"/>
                      <a:pt x="154538" y="833621"/>
                      <a:pt x="156038" y="835164"/>
                    </a:cubicBezTo>
                    <a:cubicBezTo>
                      <a:pt x="160539" y="835164"/>
                      <a:pt x="165041" y="838250"/>
                      <a:pt x="169542" y="838250"/>
                    </a:cubicBezTo>
                    <a:cubicBezTo>
                      <a:pt x="169542" y="838250"/>
                      <a:pt x="171042" y="836707"/>
                      <a:pt x="171042" y="835164"/>
                    </a:cubicBezTo>
                    <a:lnTo>
                      <a:pt x="171042" y="835164"/>
                    </a:lnTo>
                    <a:lnTo>
                      <a:pt x="169542" y="838249"/>
                    </a:lnTo>
                    <a:cubicBezTo>
                      <a:pt x="165041" y="838249"/>
                      <a:pt x="160539" y="835163"/>
                      <a:pt x="156038" y="835163"/>
                    </a:cubicBezTo>
                    <a:lnTo>
                      <a:pt x="153039" y="832077"/>
                    </a:lnTo>
                    <a:close/>
                    <a:moveTo>
                      <a:pt x="475339" y="828846"/>
                    </a:moveTo>
                    <a:lnTo>
                      <a:pt x="475339" y="828847"/>
                    </a:lnTo>
                    <a:cubicBezTo>
                      <a:pt x="475339" y="828847"/>
                      <a:pt x="476861" y="828847"/>
                      <a:pt x="476861" y="828847"/>
                    </a:cubicBezTo>
                    <a:lnTo>
                      <a:pt x="476861" y="828846"/>
                    </a:lnTo>
                    <a:cubicBezTo>
                      <a:pt x="476861" y="828846"/>
                      <a:pt x="475339" y="828846"/>
                      <a:pt x="475339" y="828846"/>
                    </a:cubicBezTo>
                    <a:close/>
                    <a:moveTo>
                      <a:pt x="421691" y="828754"/>
                    </a:moveTo>
                    <a:lnTo>
                      <a:pt x="421690" y="828754"/>
                    </a:lnTo>
                    <a:cubicBezTo>
                      <a:pt x="423233" y="830288"/>
                      <a:pt x="424777" y="831821"/>
                      <a:pt x="426320" y="831821"/>
                    </a:cubicBezTo>
                    <a:lnTo>
                      <a:pt x="426320" y="831820"/>
                    </a:lnTo>
                    <a:close/>
                    <a:moveTo>
                      <a:pt x="304915" y="827698"/>
                    </a:moveTo>
                    <a:lnTo>
                      <a:pt x="304915" y="827699"/>
                    </a:lnTo>
                    <a:cubicBezTo>
                      <a:pt x="305683" y="828459"/>
                      <a:pt x="307219" y="828839"/>
                      <a:pt x="308755" y="828839"/>
                    </a:cubicBezTo>
                    <a:lnTo>
                      <a:pt x="308755" y="828838"/>
                    </a:lnTo>
                    <a:close/>
                    <a:moveTo>
                      <a:pt x="581677" y="827433"/>
                    </a:moveTo>
                    <a:lnTo>
                      <a:pt x="576303" y="835035"/>
                    </a:lnTo>
                    <a:lnTo>
                      <a:pt x="573281" y="833508"/>
                    </a:lnTo>
                    <a:lnTo>
                      <a:pt x="573281" y="833509"/>
                    </a:lnTo>
                    <a:cubicBezTo>
                      <a:pt x="574792" y="835036"/>
                      <a:pt x="574792" y="835036"/>
                      <a:pt x="576303" y="835036"/>
                    </a:cubicBezTo>
                    <a:lnTo>
                      <a:pt x="581678" y="827433"/>
                    </a:lnTo>
                    <a:close/>
                    <a:moveTo>
                      <a:pt x="646745" y="827320"/>
                    </a:moveTo>
                    <a:cubicBezTo>
                      <a:pt x="645202" y="828882"/>
                      <a:pt x="645588" y="830443"/>
                      <a:pt x="646360" y="832005"/>
                    </a:cubicBezTo>
                    <a:lnTo>
                      <a:pt x="646745" y="827321"/>
                    </a:lnTo>
                    <a:cubicBezTo>
                      <a:pt x="646745" y="830444"/>
                      <a:pt x="649832" y="832006"/>
                      <a:pt x="649832" y="835129"/>
                    </a:cubicBezTo>
                    <a:lnTo>
                      <a:pt x="651374" y="836689"/>
                    </a:lnTo>
                    <a:lnTo>
                      <a:pt x="651375" y="836689"/>
                    </a:lnTo>
                    <a:cubicBezTo>
                      <a:pt x="651375" y="836689"/>
                      <a:pt x="651375" y="836689"/>
                      <a:pt x="649832" y="835128"/>
                    </a:cubicBezTo>
                    <a:cubicBezTo>
                      <a:pt x="649832" y="832005"/>
                      <a:pt x="646745" y="830443"/>
                      <a:pt x="646745" y="827320"/>
                    </a:cubicBezTo>
                    <a:close/>
                    <a:moveTo>
                      <a:pt x="484470" y="825791"/>
                    </a:moveTo>
                    <a:cubicBezTo>
                      <a:pt x="481426" y="825791"/>
                      <a:pt x="478383" y="824264"/>
                      <a:pt x="476861" y="827319"/>
                    </a:cubicBezTo>
                    <a:lnTo>
                      <a:pt x="476861" y="827320"/>
                    </a:lnTo>
                    <a:cubicBezTo>
                      <a:pt x="478383" y="824265"/>
                      <a:pt x="481426" y="825792"/>
                      <a:pt x="484470" y="825792"/>
                    </a:cubicBezTo>
                    <a:close/>
                    <a:moveTo>
                      <a:pt x="90264" y="825627"/>
                    </a:moveTo>
                    <a:lnTo>
                      <a:pt x="87071" y="832679"/>
                    </a:lnTo>
                    <a:cubicBezTo>
                      <a:pt x="81554" y="842315"/>
                      <a:pt x="73242" y="850880"/>
                      <a:pt x="64071" y="857732"/>
                    </a:cubicBezTo>
                    <a:lnTo>
                      <a:pt x="64072" y="857733"/>
                    </a:lnTo>
                    <a:lnTo>
                      <a:pt x="87071" y="832680"/>
                    </a:lnTo>
                    <a:lnTo>
                      <a:pt x="90264" y="825627"/>
                    </a:lnTo>
                    <a:close/>
                    <a:moveTo>
                      <a:pt x="179713" y="824669"/>
                    </a:moveTo>
                    <a:lnTo>
                      <a:pt x="179713" y="824670"/>
                    </a:lnTo>
                    <a:lnTo>
                      <a:pt x="180268" y="824917"/>
                    </a:lnTo>
                    <a:lnTo>
                      <a:pt x="180268" y="824916"/>
                    </a:lnTo>
                    <a:close/>
                    <a:moveTo>
                      <a:pt x="573281" y="824346"/>
                    </a:moveTo>
                    <a:lnTo>
                      <a:pt x="573848" y="828927"/>
                    </a:lnTo>
                    <a:lnTo>
                      <a:pt x="573848" y="828926"/>
                    </a:lnTo>
                    <a:lnTo>
                      <a:pt x="573281" y="824346"/>
                    </a:lnTo>
                    <a:close/>
                    <a:moveTo>
                      <a:pt x="177472" y="824105"/>
                    </a:moveTo>
                    <a:lnTo>
                      <a:pt x="171471" y="830534"/>
                    </a:lnTo>
                    <a:lnTo>
                      <a:pt x="168471" y="828927"/>
                    </a:lnTo>
                    <a:lnTo>
                      <a:pt x="168470" y="828927"/>
                    </a:lnTo>
                    <a:cubicBezTo>
                      <a:pt x="168470" y="830535"/>
                      <a:pt x="171471" y="830535"/>
                      <a:pt x="171471" y="830535"/>
                    </a:cubicBezTo>
                    <a:cubicBezTo>
                      <a:pt x="174472" y="830535"/>
                      <a:pt x="175972" y="827320"/>
                      <a:pt x="177472" y="824105"/>
                    </a:cubicBezTo>
                    <a:close/>
                    <a:moveTo>
                      <a:pt x="487894" y="822547"/>
                    </a:moveTo>
                    <a:lnTo>
                      <a:pt x="484470" y="854395"/>
                    </a:lnTo>
                    <a:lnTo>
                      <a:pt x="484470" y="854396"/>
                    </a:lnTo>
                    <a:lnTo>
                      <a:pt x="484393" y="855114"/>
                    </a:lnTo>
                    <a:lnTo>
                      <a:pt x="484470" y="854809"/>
                    </a:lnTo>
                    <a:lnTo>
                      <a:pt x="484470" y="854396"/>
                    </a:lnTo>
                    <a:close/>
                    <a:moveTo>
                      <a:pt x="394643" y="821211"/>
                    </a:moveTo>
                    <a:lnTo>
                      <a:pt x="393120" y="825757"/>
                    </a:lnTo>
                    <a:lnTo>
                      <a:pt x="393120" y="825757"/>
                    </a:lnTo>
                    <a:lnTo>
                      <a:pt x="394643" y="821211"/>
                    </a:lnTo>
                    <a:close/>
                    <a:moveTo>
                      <a:pt x="469252" y="821210"/>
                    </a:moveTo>
                    <a:cubicBezTo>
                      <a:pt x="464686" y="825791"/>
                      <a:pt x="461643" y="818156"/>
                      <a:pt x="458599" y="824264"/>
                    </a:cubicBezTo>
                    <a:cubicBezTo>
                      <a:pt x="458599" y="827319"/>
                      <a:pt x="455556" y="828846"/>
                      <a:pt x="457077" y="830373"/>
                    </a:cubicBezTo>
                    <a:cubicBezTo>
                      <a:pt x="457077" y="833427"/>
                      <a:pt x="455556" y="838009"/>
                      <a:pt x="455556" y="842590"/>
                    </a:cubicBezTo>
                    <a:lnTo>
                      <a:pt x="457077" y="830374"/>
                    </a:lnTo>
                    <a:cubicBezTo>
                      <a:pt x="455556" y="828847"/>
                      <a:pt x="458599" y="827320"/>
                      <a:pt x="458599" y="824265"/>
                    </a:cubicBezTo>
                    <a:cubicBezTo>
                      <a:pt x="461643" y="818157"/>
                      <a:pt x="464686" y="825792"/>
                      <a:pt x="469252" y="821211"/>
                    </a:cubicBezTo>
                    <a:close/>
                    <a:moveTo>
                      <a:pt x="94641" y="821189"/>
                    </a:moveTo>
                    <a:lnTo>
                      <a:pt x="91585" y="822711"/>
                    </a:lnTo>
                    <a:lnTo>
                      <a:pt x="90523" y="825056"/>
                    </a:lnTo>
                    <a:lnTo>
                      <a:pt x="89326" y="824506"/>
                    </a:lnTo>
                    <a:lnTo>
                      <a:pt x="89138" y="825109"/>
                    </a:lnTo>
                    <a:lnTo>
                      <a:pt x="89138" y="825109"/>
                    </a:lnTo>
                    <a:lnTo>
                      <a:pt x="89326" y="824507"/>
                    </a:lnTo>
                    <a:lnTo>
                      <a:pt x="90523" y="825057"/>
                    </a:lnTo>
                    <a:lnTo>
                      <a:pt x="91585" y="822712"/>
                    </a:lnTo>
                    <a:cubicBezTo>
                      <a:pt x="93113" y="822712"/>
                      <a:pt x="94642" y="821189"/>
                      <a:pt x="94642" y="821189"/>
                    </a:cubicBezTo>
                    <a:close/>
                    <a:moveTo>
                      <a:pt x="701697" y="821140"/>
                    </a:moveTo>
                    <a:lnTo>
                      <a:pt x="701697" y="821141"/>
                    </a:lnTo>
                    <a:cubicBezTo>
                      <a:pt x="701697" y="828753"/>
                      <a:pt x="706301" y="834842"/>
                      <a:pt x="707836" y="842454"/>
                    </a:cubicBezTo>
                    <a:lnTo>
                      <a:pt x="718581" y="856156"/>
                    </a:lnTo>
                    <a:lnTo>
                      <a:pt x="718581" y="856155"/>
                    </a:lnTo>
                    <a:cubicBezTo>
                      <a:pt x="717046" y="850065"/>
                      <a:pt x="713976" y="845498"/>
                      <a:pt x="707836" y="842453"/>
                    </a:cubicBezTo>
                    <a:cubicBezTo>
                      <a:pt x="706301" y="834841"/>
                      <a:pt x="701697" y="828752"/>
                      <a:pt x="701697" y="821140"/>
                    </a:cubicBezTo>
                    <a:close/>
                    <a:moveTo>
                      <a:pt x="115101" y="819818"/>
                    </a:moveTo>
                    <a:lnTo>
                      <a:pt x="115100" y="819818"/>
                    </a:lnTo>
                    <a:cubicBezTo>
                      <a:pt x="118039" y="822818"/>
                      <a:pt x="120979" y="827320"/>
                      <a:pt x="123918" y="824319"/>
                    </a:cubicBezTo>
                    <a:lnTo>
                      <a:pt x="123918" y="824318"/>
                    </a:lnTo>
                    <a:close/>
                    <a:moveTo>
                      <a:pt x="614352" y="819666"/>
                    </a:moveTo>
                    <a:cubicBezTo>
                      <a:pt x="612823" y="821189"/>
                      <a:pt x="617409" y="822712"/>
                      <a:pt x="617409" y="824234"/>
                    </a:cubicBezTo>
                    <a:cubicBezTo>
                      <a:pt x="620466" y="830325"/>
                      <a:pt x="621995" y="837938"/>
                      <a:pt x="625052" y="844029"/>
                    </a:cubicBezTo>
                    <a:cubicBezTo>
                      <a:pt x="628873" y="849359"/>
                      <a:pt x="634223" y="852785"/>
                      <a:pt x="639382" y="856211"/>
                    </a:cubicBezTo>
                    <a:lnTo>
                      <a:pt x="652566" y="868392"/>
                    </a:lnTo>
                    <a:lnTo>
                      <a:pt x="652566" y="868391"/>
                    </a:lnTo>
                    <a:cubicBezTo>
                      <a:pt x="646452" y="857732"/>
                      <a:pt x="632694" y="854687"/>
                      <a:pt x="625052" y="844028"/>
                    </a:cubicBezTo>
                    <a:cubicBezTo>
                      <a:pt x="621995" y="837937"/>
                      <a:pt x="620466" y="830324"/>
                      <a:pt x="617409" y="824233"/>
                    </a:cubicBezTo>
                    <a:cubicBezTo>
                      <a:pt x="617409" y="823472"/>
                      <a:pt x="616263" y="822711"/>
                      <a:pt x="615307" y="821950"/>
                    </a:cubicBezTo>
                    <a:lnTo>
                      <a:pt x="614353" y="819666"/>
                    </a:lnTo>
                    <a:close/>
                    <a:moveTo>
                      <a:pt x="81235" y="818317"/>
                    </a:moveTo>
                    <a:cubicBezTo>
                      <a:pt x="78234" y="818317"/>
                      <a:pt x="75233" y="819818"/>
                      <a:pt x="75233" y="822818"/>
                    </a:cubicBezTo>
                    <a:lnTo>
                      <a:pt x="75234" y="822818"/>
                    </a:lnTo>
                    <a:lnTo>
                      <a:pt x="81235" y="818318"/>
                    </a:lnTo>
                    <a:lnTo>
                      <a:pt x="88736" y="821319"/>
                    </a:lnTo>
                    <a:lnTo>
                      <a:pt x="88737" y="821318"/>
                    </a:lnTo>
                    <a:cubicBezTo>
                      <a:pt x="87236" y="818317"/>
                      <a:pt x="84235" y="818317"/>
                      <a:pt x="81235" y="818317"/>
                    </a:cubicBezTo>
                    <a:close/>
                    <a:moveTo>
                      <a:pt x="338789" y="816415"/>
                    </a:moveTo>
                    <a:cubicBezTo>
                      <a:pt x="338307" y="816977"/>
                      <a:pt x="338548" y="819228"/>
                      <a:pt x="339512" y="818103"/>
                    </a:cubicBezTo>
                    <a:lnTo>
                      <a:pt x="339512" y="818102"/>
                    </a:lnTo>
                    <a:lnTo>
                      <a:pt x="338790" y="816415"/>
                    </a:lnTo>
                    <a:close/>
                    <a:moveTo>
                      <a:pt x="177473" y="816387"/>
                    </a:moveTo>
                    <a:lnTo>
                      <a:pt x="177472" y="816388"/>
                    </a:lnTo>
                    <a:cubicBezTo>
                      <a:pt x="178276" y="816388"/>
                      <a:pt x="178678" y="816388"/>
                      <a:pt x="179080" y="816388"/>
                    </a:cubicBezTo>
                    <a:lnTo>
                      <a:pt x="180268" y="816388"/>
                    </a:lnTo>
                    <a:lnTo>
                      <a:pt x="180268" y="816387"/>
                    </a:lnTo>
                    <a:lnTo>
                      <a:pt x="179080" y="816387"/>
                    </a:lnTo>
                    <a:close/>
                    <a:moveTo>
                      <a:pt x="553638" y="815183"/>
                    </a:moveTo>
                    <a:lnTo>
                      <a:pt x="553637" y="815183"/>
                    </a:lnTo>
                    <a:cubicBezTo>
                      <a:pt x="555148" y="816710"/>
                      <a:pt x="555148" y="819764"/>
                      <a:pt x="558170" y="819764"/>
                    </a:cubicBezTo>
                    <a:cubicBezTo>
                      <a:pt x="562704" y="819001"/>
                      <a:pt x="567237" y="819001"/>
                      <a:pt x="571392" y="820146"/>
                    </a:cubicBezTo>
                    <a:lnTo>
                      <a:pt x="581907" y="827108"/>
                    </a:lnTo>
                    <a:lnTo>
                      <a:pt x="583859" y="824346"/>
                    </a:lnTo>
                    <a:lnTo>
                      <a:pt x="583859" y="824346"/>
                    </a:lnTo>
                    <a:lnTo>
                      <a:pt x="581907" y="827107"/>
                    </a:lnTo>
                    <a:lnTo>
                      <a:pt x="571392" y="820145"/>
                    </a:lnTo>
                    <a:cubicBezTo>
                      <a:pt x="567237" y="819000"/>
                      <a:pt x="562704" y="819000"/>
                      <a:pt x="558170" y="819763"/>
                    </a:cubicBezTo>
                    <a:close/>
                    <a:moveTo>
                      <a:pt x="481426" y="815102"/>
                    </a:moveTo>
                    <a:cubicBezTo>
                      <a:pt x="482948" y="816630"/>
                      <a:pt x="482948" y="818157"/>
                      <a:pt x="482758" y="819493"/>
                    </a:cubicBezTo>
                    <a:lnTo>
                      <a:pt x="482948" y="822737"/>
                    </a:lnTo>
                    <a:cubicBezTo>
                      <a:pt x="482187" y="821974"/>
                      <a:pt x="482568" y="820828"/>
                      <a:pt x="482758" y="819492"/>
                    </a:cubicBezTo>
                    <a:lnTo>
                      <a:pt x="481426" y="815102"/>
                    </a:lnTo>
                    <a:close/>
                    <a:moveTo>
                      <a:pt x="466208" y="813574"/>
                    </a:moveTo>
                    <a:cubicBezTo>
                      <a:pt x="463165" y="812047"/>
                      <a:pt x="464686" y="818156"/>
                      <a:pt x="461643" y="816628"/>
                    </a:cubicBezTo>
                    <a:cubicBezTo>
                      <a:pt x="460121" y="818156"/>
                      <a:pt x="460121" y="818156"/>
                      <a:pt x="460121" y="818156"/>
                    </a:cubicBezTo>
                    <a:lnTo>
                      <a:pt x="460122" y="818156"/>
                    </a:lnTo>
                    <a:lnTo>
                      <a:pt x="461643" y="816629"/>
                    </a:lnTo>
                    <a:cubicBezTo>
                      <a:pt x="464686" y="818157"/>
                      <a:pt x="463165" y="812048"/>
                      <a:pt x="466208" y="813575"/>
                    </a:cubicBezTo>
                    <a:cubicBezTo>
                      <a:pt x="467730" y="816629"/>
                      <a:pt x="473817" y="815102"/>
                      <a:pt x="472295" y="819684"/>
                    </a:cubicBezTo>
                    <a:cubicBezTo>
                      <a:pt x="472295" y="818157"/>
                      <a:pt x="473817" y="818157"/>
                      <a:pt x="475339" y="818157"/>
                    </a:cubicBezTo>
                    <a:lnTo>
                      <a:pt x="475338" y="818157"/>
                    </a:lnTo>
                    <a:lnTo>
                      <a:pt x="472295" y="819683"/>
                    </a:lnTo>
                    <a:cubicBezTo>
                      <a:pt x="473817" y="815101"/>
                      <a:pt x="467730" y="816628"/>
                      <a:pt x="466208" y="813574"/>
                    </a:cubicBezTo>
                    <a:close/>
                    <a:moveTo>
                      <a:pt x="383982" y="812116"/>
                    </a:moveTo>
                    <a:cubicBezTo>
                      <a:pt x="383982" y="812116"/>
                      <a:pt x="382459" y="813632"/>
                      <a:pt x="382459" y="815147"/>
                    </a:cubicBezTo>
                    <a:lnTo>
                      <a:pt x="382460" y="815147"/>
                    </a:lnTo>
                    <a:lnTo>
                      <a:pt x="383982" y="812117"/>
                    </a:lnTo>
                    <a:cubicBezTo>
                      <a:pt x="385505" y="812117"/>
                      <a:pt x="387028" y="812117"/>
                      <a:pt x="388551" y="813633"/>
                    </a:cubicBezTo>
                    <a:cubicBezTo>
                      <a:pt x="388551" y="815148"/>
                      <a:pt x="391597" y="815148"/>
                      <a:pt x="393120" y="816664"/>
                    </a:cubicBezTo>
                    <a:lnTo>
                      <a:pt x="393120" y="816663"/>
                    </a:lnTo>
                    <a:cubicBezTo>
                      <a:pt x="391597" y="815147"/>
                      <a:pt x="388551" y="815147"/>
                      <a:pt x="388551" y="813632"/>
                    </a:cubicBezTo>
                    <a:cubicBezTo>
                      <a:pt x="387028" y="812116"/>
                      <a:pt x="385505" y="812116"/>
                      <a:pt x="383982" y="812116"/>
                    </a:cubicBezTo>
                    <a:close/>
                    <a:moveTo>
                      <a:pt x="516986" y="812101"/>
                    </a:moveTo>
                    <a:lnTo>
                      <a:pt x="516985" y="812101"/>
                    </a:lnTo>
                    <a:cubicBezTo>
                      <a:pt x="518485" y="813602"/>
                      <a:pt x="519986" y="815102"/>
                      <a:pt x="521486" y="813602"/>
                    </a:cubicBezTo>
                    <a:lnTo>
                      <a:pt x="521485" y="813601"/>
                    </a:lnTo>
                    <a:close/>
                    <a:moveTo>
                      <a:pt x="418604" y="811887"/>
                    </a:moveTo>
                    <a:lnTo>
                      <a:pt x="423233" y="825687"/>
                    </a:lnTo>
                    <a:lnTo>
                      <a:pt x="423233" y="825686"/>
                    </a:lnTo>
                    <a:lnTo>
                      <a:pt x="418607" y="811894"/>
                    </a:lnTo>
                    <a:close/>
                    <a:moveTo>
                      <a:pt x="73072" y="811620"/>
                    </a:moveTo>
                    <a:lnTo>
                      <a:pt x="67551" y="828820"/>
                    </a:lnTo>
                    <a:cubicBezTo>
                      <a:pt x="62982" y="836465"/>
                      <a:pt x="58413" y="844110"/>
                      <a:pt x="56890" y="851755"/>
                    </a:cubicBezTo>
                    <a:lnTo>
                      <a:pt x="56897" y="851741"/>
                    </a:lnTo>
                    <a:lnTo>
                      <a:pt x="67551" y="828821"/>
                    </a:lnTo>
                    <a:cubicBezTo>
                      <a:pt x="69074" y="823470"/>
                      <a:pt x="71358" y="817737"/>
                      <a:pt x="73072" y="811621"/>
                    </a:cubicBezTo>
                    <a:close/>
                    <a:moveTo>
                      <a:pt x="474388" y="811093"/>
                    </a:moveTo>
                    <a:cubicBezTo>
                      <a:pt x="472676" y="810139"/>
                      <a:pt x="470774" y="809757"/>
                      <a:pt x="469252" y="812047"/>
                    </a:cubicBezTo>
                    <a:lnTo>
                      <a:pt x="469253" y="812048"/>
                    </a:lnTo>
                    <a:lnTo>
                      <a:pt x="474388" y="811094"/>
                    </a:lnTo>
                    <a:cubicBezTo>
                      <a:pt x="476100" y="812048"/>
                      <a:pt x="477622" y="813575"/>
                      <a:pt x="478383" y="813575"/>
                    </a:cubicBezTo>
                    <a:cubicBezTo>
                      <a:pt x="478383" y="813575"/>
                      <a:pt x="478383" y="813575"/>
                      <a:pt x="479904" y="812048"/>
                    </a:cubicBezTo>
                    <a:lnTo>
                      <a:pt x="484469" y="813575"/>
                    </a:lnTo>
                    <a:lnTo>
                      <a:pt x="484470" y="813574"/>
                    </a:lnTo>
                    <a:cubicBezTo>
                      <a:pt x="482948" y="812047"/>
                      <a:pt x="481426" y="812047"/>
                      <a:pt x="479904" y="812047"/>
                    </a:cubicBezTo>
                    <a:cubicBezTo>
                      <a:pt x="478383" y="813574"/>
                      <a:pt x="478383" y="813574"/>
                      <a:pt x="478383" y="813574"/>
                    </a:cubicBezTo>
                    <a:cubicBezTo>
                      <a:pt x="477622" y="813574"/>
                      <a:pt x="476100" y="812047"/>
                      <a:pt x="474388" y="811093"/>
                    </a:cubicBezTo>
                    <a:close/>
                    <a:moveTo>
                      <a:pt x="579358" y="810417"/>
                    </a:moveTo>
                    <a:lnTo>
                      <a:pt x="573295" y="811886"/>
                    </a:lnTo>
                    <a:lnTo>
                      <a:pt x="571780" y="811886"/>
                    </a:lnTo>
                    <a:lnTo>
                      <a:pt x="571779" y="811887"/>
                    </a:lnTo>
                    <a:cubicBezTo>
                      <a:pt x="571779" y="811887"/>
                      <a:pt x="571779" y="811887"/>
                      <a:pt x="573295" y="811887"/>
                    </a:cubicBezTo>
                    <a:cubicBezTo>
                      <a:pt x="574811" y="811887"/>
                      <a:pt x="577842" y="811887"/>
                      <a:pt x="579358" y="810418"/>
                    </a:cubicBezTo>
                    <a:close/>
                    <a:moveTo>
                      <a:pt x="250991" y="807513"/>
                    </a:moveTo>
                    <a:lnTo>
                      <a:pt x="250991" y="807514"/>
                    </a:lnTo>
                    <a:cubicBezTo>
                      <a:pt x="253991" y="807514"/>
                      <a:pt x="253991" y="809058"/>
                      <a:pt x="258492" y="810601"/>
                    </a:cubicBezTo>
                    <a:lnTo>
                      <a:pt x="258492" y="810600"/>
                    </a:lnTo>
                    <a:cubicBezTo>
                      <a:pt x="253991" y="809057"/>
                      <a:pt x="253991" y="807513"/>
                      <a:pt x="250991" y="807513"/>
                    </a:cubicBezTo>
                    <a:close/>
                    <a:moveTo>
                      <a:pt x="144036" y="806066"/>
                    </a:moveTo>
                    <a:cubicBezTo>
                      <a:pt x="145536" y="812158"/>
                      <a:pt x="145536" y="818250"/>
                      <a:pt x="145536" y="822819"/>
                    </a:cubicBezTo>
                    <a:cubicBezTo>
                      <a:pt x="147036" y="818250"/>
                      <a:pt x="151537" y="813681"/>
                      <a:pt x="153038" y="809112"/>
                    </a:cubicBezTo>
                    <a:lnTo>
                      <a:pt x="153038" y="809112"/>
                    </a:lnTo>
                    <a:lnTo>
                      <a:pt x="145536" y="822818"/>
                    </a:lnTo>
                    <a:close/>
                    <a:moveTo>
                      <a:pt x="391597" y="806054"/>
                    </a:moveTo>
                    <a:lnTo>
                      <a:pt x="391596" y="806055"/>
                    </a:lnTo>
                    <a:lnTo>
                      <a:pt x="390074" y="809085"/>
                    </a:lnTo>
                    <a:lnTo>
                      <a:pt x="390075" y="809085"/>
                    </a:lnTo>
                    <a:close/>
                    <a:moveTo>
                      <a:pt x="364184" y="806054"/>
                    </a:moveTo>
                    <a:lnTo>
                      <a:pt x="364184" y="806054"/>
                    </a:lnTo>
                    <a:cubicBezTo>
                      <a:pt x="362661" y="810601"/>
                      <a:pt x="364184" y="813633"/>
                      <a:pt x="367230" y="816664"/>
                    </a:cubicBezTo>
                    <a:cubicBezTo>
                      <a:pt x="370276" y="827274"/>
                      <a:pt x="383982" y="828789"/>
                      <a:pt x="393120" y="831821"/>
                    </a:cubicBezTo>
                    <a:cubicBezTo>
                      <a:pt x="399212" y="830305"/>
                      <a:pt x="405304" y="827274"/>
                      <a:pt x="411395" y="827274"/>
                    </a:cubicBezTo>
                    <a:cubicBezTo>
                      <a:pt x="414441" y="825758"/>
                      <a:pt x="417487" y="828789"/>
                      <a:pt x="420533" y="827274"/>
                    </a:cubicBezTo>
                    <a:lnTo>
                      <a:pt x="420530" y="827273"/>
                    </a:lnTo>
                    <a:lnTo>
                      <a:pt x="411395" y="827273"/>
                    </a:lnTo>
                    <a:cubicBezTo>
                      <a:pt x="405304" y="827273"/>
                      <a:pt x="399212" y="830304"/>
                      <a:pt x="393120" y="831820"/>
                    </a:cubicBezTo>
                    <a:cubicBezTo>
                      <a:pt x="383982" y="828788"/>
                      <a:pt x="370276" y="827273"/>
                      <a:pt x="367230" y="816663"/>
                    </a:cubicBezTo>
                    <a:close/>
                    <a:moveTo>
                      <a:pt x="571779" y="806007"/>
                    </a:moveTo>
                    <a:cubicBezTo>
                      <a:pt x="567232" y="810417"/>
                      <a:pt x="567232" y="810417"/>
                      <a:pt x="567232" y="810417"/>
                    </a:cubicBezTo>
                    <a:lnTo>
                      <a:pt x="558139" y="807477"/>
                    </a:lnTo>
                    <a:lnTo>
                      <a:pt x="558138" y="807478"/>
                    </a:lnTo>
                    <a:cubicBezTo>
                      <a:pt x="559654" y="811887"/>
                      <a:pt x="564201" y="810418"/>
                      <a:pt x="567232" y="810418"/>
                    </a:cubicBezTo>
                    <a:cubicBezTo>
                      <a:pt x="567232" y="810418"/>
                      <a:pt x="567232" y="810418"/>
                      <a:pt x="571779" y="806008"/>
                    </a:cubicBezTo>
                    <a:lnTo>
                      <a:pt x="574811" y="806008"/>
                    </a:lnTo>
                    <a:lnTo>
                      <a:pt x="574811" y="806007"/>
                    </a:lnTo>
                    <a:cubicBezTo>
                      <a:pt x="574811" y="804537"/>
                      <a:pt x="571779" y="806007"/>
                      <a:pt x="571779" y="806007"/>
                    </a:cubicBezTo>
                    <a:close/>
                    <a:moveTo>
                      <a:pt x="166863" y="805761"/>
                    </a:moveTo>
                    <a:cubicBezTo>
                      <a:pt x="165335" y="807284"/>
                      <a:pt x="165335" y="807284"/>
                      <a:pt x="165335" y="807284"/>
                    </a:cubicBezTo>
                    <a:cubicBezTo>
                      <a:pt x="163808" y="811853"/>
                      <a:pt x="160754" y="817944"/>
                      <a:pt x="159227" y="824036"/>
                    </a:cubicBezTo>
                    <a:lnTo>
                      <a:pt x="150064" y="828605"/>
                    </a:lnTo>
                    <a:lnTo>
                      <a:pt x="150064" y="828606"/>
                    </a:lnTo>
                    <a:cubicBezTo>
                      <a:pt x="154645" y="828606"/>
                      <a:pt x="157700" y="827083"/>
                      <a:pt x="159227" y="824037"/>
                    </a:cubicBezTo>
                    <a:cubicBezTo>
                      <a:pt x="160754" y="817945"/>
                      <a:pt x="163808" y="811854"/>
                      <a:pt x="165335" y="807285"/>
                    </a:cubicBezTo>
                    <a:cubicBezTo>
                      <a:pt x="165335" y="807285"/>
                      <a:pt x="165335" y="807285"/>
                      <a:pt x="166863" y="805762"/>
                    </a:cubicBezTo>
                    <a:lnTo>
                      <a:pt x="168390" y="810331"/>
                    </a:lnTo>
                    <a:lnTo>
                      <a:pt x="168390" y="810330"/>
                    </a:lnTo>
                    <a:cubicBezTo>
                      <a:pt x="168390" y="808807"/>
                      <a:pt x="168390" y="807284"/>
                      <a:pt x="166863" y="805761"/>
                    </a:cubicBezTo>
                    <a:close/>
                    <a:moveTo>
                      <a:pt x="377510" y="805107"/>
                    </a:moveTo>
                    <a:lnTo>
                      <a:pt x="377510" y="805107"/>
                    </a:lnTo>
                    <a:lnTo>
                      <a:pt x="377891" y="806054"/>
                    </a:lnTo>
                    <a:lnTo>
                      <a:pt x="377891" y="806053"/>
                    </a:lnTo>
                    <a:close/>
                    <a:moveTo>
                      <a:pt x="676394" y="804541"/>
                    </a:moveTo>
                    <a:lnTo>
                      <a:pt x="678811" y="805912"/>
                    </a:lnTo>
                    <a:lnTo>
                      <a:pt x="683312" y="828605"/>
                    </a:lnTo>
                    <a:lnTo>
                      <a:pt x="683312" y="828606"/>
                    </a:lnTo>
                    <a:cubicBezTo>
                      <a:pt x="684812" y="821041"/>
                      <a:pt x="683312" y="811963"/>
                      <a:pt x="678811" y="805911"/>
                    </a:cubicBezTo>
                    <a:lnTo>
                      <a:pt x="676396" y="804541"/>
                    </a:lnTo>
                    <a:close/>
                    <a:moveTo>
                      <a:pt x="385504" y="804539"/>
                    </a:moveTo>
                    <a:lnTo>
                      <a:pt x="383982" y="806053"/>
                    </a:lnTo>
                    <a:cubicBezTo>
                      <a:pt x="382459" y="806053"/>
                      <a:pt x="380936" y="807569"/>
                      <a:pt x="382459" y="809085"/>
                    </a:cubicBezTo>
                    <a:lnTo>
                      <a:pt x="382460" y="809085"/>
                    </a:lnTo>
                    <a:lnTo>
                      <a:pt x="383982" y="806054"/>
                    </a:lnTo>
                    <a:cubicBezTo>
                      <a:pt x="383982" y="806054"/>
                      <a:pt x="383982" y="806054"/>
                      <a:pt x="385505" y="804539"/>
                    </a:cubicBezTo>
                    <a:close/>
                    <a:moveTo>
                      <a:pt x="373322" y="804538"/>
                    </a:moveTo>
                    <a:lnTo>
                      <a:pt x="373322" y="804539"/>
                    </a:lnTo>
                    <a:lnTo>
                      <a:pt x="376368" y="804539"/>
                    </a:lnTo>
                    <a:lnTo>
                      <a:pt x="376368" y="804538"/>
                    </a:lnTo>
                    <a:cubicBezTo>
                      <a:pt x="373322" y="804538"/>
                      <a:pt x="373322" y="804538"/>
                      <a:pt x="373322" y="804538"/>
                    </a:cubicBezTo>
                    <a:close/>
                    <a:moveTo>
                      <a:pt x="675377" y="804455"/>
                    </a:moveTo>
                    <a:lnTo>
                      <a:pt x="672809" y="805911"/>
                    </a:lnTo>
                    <a:lnTo>
                      <a:pt x="672809" y="805912"/>
                    </a:lnTo>
                    <a:lnTo>
                      <a:pt x="675378" y="804455"/>
                    </a:lnTo>
                    <a:close/>
                    <a:moveTo>
                      <a:pt x="554682" y="803849"/>
                    </a:moveTo>
                    <a:cubicBezTo>
                      <a:pt x="554300" y="806475"/>
                      <a:pt x="553155" y="809101"/>
                      <a:pt x="550101" y="810601"/>
                    </a:cubicBezTo>
                    <a:lnTo>
                      <a:pt x="543993" y="809100"/>
                    </a:lnTo>
                    <a:lnTo>
                      <a:pt x="543992" y="809101"/>
                    </a:lnTo>
                    <a:cubicBezTo>
                      <a:pt x="545519" y="809101"/>
                      <a:pt x="548573" y="810602"/>
                      <a:pt x="550101" y="810602"/>
                    </a:cubicBezTo>
                    <a:cubicBezTo>
                      <a:pt x="553155" y="809102"/>
                      <a:pt x="554300" y="806476"/>
                      <a:pt x="554682" y="803850"/>
                    </a:cubicBezTo>
                    <a:close/>
                    <a:moveTo>
                      <a:pt x="673881" y="803099"/>
                    </a:moveTo>
                    <a:lnTo>
                      <a:pt x="673882" y="803101"/>
                    </a:lnTo>
                    <a:lnTo>
                      <a:pt x="677093" y="804600"/>
                    </a:lnTo>
                    <a:lnTo>
                      <a:pt x="677096" y="804600"/>
                    </a:lnTo>
                    <a:cubicBezTo>
                      <a:pt x="675489" y="804600"/>
                      <a:pt x="673881" y="801599"/>
                      <a:pt x="673881" y="803099"/>
                    </a:cubicBezTo>
                    <a:close/>
                    <a:moveTo>
                      <a:pt x="454034" y="803076"/>
                    </a:moveTo>
                    <a:lnTo>
                      <a:pt x="454034" y="803076"/>
                    </a:lnTo>
                    <a:lnTo>
                      <a:pt x="457077" y="816629"/>
                    </a:lnTo>
                    <a:lnTo>
                      <a:pt x="457077" y="816628"/>
                    </a:lnTo>
                    <a:close/>
                    <a:moveTo>
                      <a:pt x="286299" y="801772"/>
                    </a:moveTo>
                    <a:cubicBezTo>
                      <a:pt x="283418" y="801581"/>
                      <a:pt x="280730" y="801963"/>
                      <a:pt x="278426" y="804257"/>
                    </a:cubicBezTo>
                    <a:cubicBezTo>
                      <a:pt x="266137" y="811904"/>
                      <a:pt x="256921" y="824138"/>
                      <a:pt x="255384" y="839432"/>
                    </a:cubicBezTo>
                    <a:lnTo>
                      <a:pt x="255384" y="839433"/>
                    </a:lnTo>
                    <a:lnTo>
                      <a:pt x="262873" y="818978"/>
                    </a:lnTo>
                    <a:cubicBezTo>
                      <a:pt x="266905" y="813052"/>
                      <a:pt x="272282" y="808082"/>
                      <a:pt x="278426" y="804258"/>
                    </a:cubicBezTo>
                    <a:cubicBezTo>
                      <a:pt x="280730" y="801964"/>
                      <a:pt x="283418" y="801582"/>
                      <a:pt x="286299" y="801773"/>
                    </a:cubicBezTo>
                    <a:lnTo>
                      <a:pt x="293496" y="802536"/>
                    </a:lnTo>
                    <a:lnTo>
                      <a:pt x="296920" y="804808"/>
                    </a:lnTo>
                    <a:lnTo>
                      <a:pt x="296919" y="804806"/>
                    </a:lnTo>
                    <a:lnTo>
                      <a:pt x="293498" y="802536"/>
                    </a:lnTo>
                    <a:lnTo>
                      <a:pt x="293496" y="802536"/>
                    </a:lnTo>
                    <a:lnTo>
                      <a:pt x="293494" y="802535"/>
                    </a:lnTo>
                    <a:close/>
                    <a:moveTo>
                      <a:pt x="184964" y="799860"/>
                    </a:moveTo>
                    <a:lnTo>
                      <a:pt x="175897" y="815101"/>
                    </a:lnTo>
                    <a:lnTo>
                      <a:pt x="175897" y="815102"/>
                    </a:lnTo>
                    <a:cubicBezTo>
                      <a:pt x="175897" y="809006"/>
                      <a:pt x="180430" y="802909"/>
                      <a:pt x="184964" y="799861"/>
                    </a:cubicBezTo>
                    <a:close/>
                    <a:moveTo>
                      <a:pt x="172971" y="799670"/>
                    </a:moveTo>
                    <a:lnTo>
                      <a:pt x="171444" y="816422"/>
                    </a:lnTo>
                    <a:cubicBezTo>
                      <a:pt x="171444" y="817944"/>
                      <a:pt x="169917" y="820990"/>
                      <a:pt x="169917" y="822513"/>
                    </a:cubicBezTo>
                    <a:lnTo>
                      <a:pt x="162282" y="825559"/>
                    </a:lnTo>
                    <a:lnTo>
                      <a:pt x="162281" y="825560"/>
                    </a:lnTo>
                    <a:cubicBezTo>
                      <a:pt x="165335" y="825560"/>
                      <a:pt x="166863" y="824037"/>
                      <a:pt x="169917" y="822514"/>
                    </a:cubicBezTo>
                    <a:cubicBezTo>
                      <a:pt x="169917" y="820991"/>
                      <a:pt x="171444" y="817945"/>
                      <a:pt x="171444" y="816423"/>
                    </a:cubicBezTo>
                    <a:cubicBezTo>
                      <a:pt x="169917" y="810331"/>
                      <a:pt x="172971" y="804239"/>
                      <a:pt x="172971" y="799670"/>
                    </a:cubicBezTo>
                    <a:close/>
                    <a:moveTo>
                      <a:pt x="509108" y="799541"/>
                    </a:moveTo>
                    <a:lnTo>
                      <a:pt x="509108" y="799541"/>
                    </a:lnTo>
                    <a:lnTo>
                      <a:pt x="510635" y="802585"/>
                    </a:lnTo>
                    <a:lnTo>
                      <a:pt x="510635" y="802584"/>
                    </a:lnTo>
                    <a:close/>
                    <a:moveTo>
                      <a:pt x="82640" y="798340"/>
                    </a:moveTo>
                    <a:cubicBezTo>
                      <a:pt x="82640" y="798340"/>
                      <a:pt x="82640" y="798340"/>
                      <a:pt x="81349" y="804126"/>
                    </a:cubicBezTo>
                    <a:lnTo>
                      <a:pt x="80050" y="809945"/>
                    </a:lnTo>
                    <a:lnTo>
                      <a:pt x="79579" y="810531"/>
                    </a:lnTo>
                    <a:lnTo>
                      <a:pt x="79580" y="810532"/>
                    </a:lnTo>
                    <a:lnTo>
                      <a:pt x="80050" y="809947"/>
                    </a:lnTo>
                    <a:lnTo>
                      <a:pt x="80050" y="809945"/>
                    </a:lnTo>
                    <a:lnTo>
                      <a:pt x="80050" y="809945"/>
                    </a:lnTo>
                    <a:lnTo>
                      <a:pt x="81349" y="804127"/>
                    </a:lnTo>
                    <a:cubicBezTo>
                      <a:pt x="82640" y="798341"/>
                      <a:pt x="82640" y="798341"/>
                      <a:pt x="82640" y="798341"/>
                    </a:cubicBezTo>
                    <a:close/>
                    <a:moveTo>
                      <a:pt x="507963" y="795546"/>
                    </a:moveTo>
                    <a:lnTo>
                      <a:pt x="506056" y="796496"/>
                    </a:lnTo>
                    <a:lnTo>
                      <a:pt x="506054" y="796498"/>
                    </a:lnTo>
                    <a:cubicBezTo>
                      <a:pt x="506817" y="796498"/>
                      <a:pt x="507581" y="796117"/>
                      <a:pt x="507963" y="795547"/>
                    </a:cubicBezTo>
                    <a:close/>
                    <a:moveTo>
                      <a:pt x="380936" y="795444"/>
                    </a:moveTo>
                    <a:cubicBezTo>
                      <a:pt x="377891" y="795444"/>
                      <a:pt x="374845" y="795444"/>
                      <a:pt x="373322" y="796959"/>
                    </a:cubicBezTo>
                    <a:lnTo>
                      <a:pt x="373323" y="796960"/>
                    </a:lnTo>
                    <a:lnTo>
                      <a:pt x="380936" y="795445"/>
                    </a:lnTo>
                    <a:lnTo>
                      <a:pt x="392839" y="795609"/>
                    </a:lnTo>
                    <a:lnTo>
                      <a:pt x="408349" y="801507"/>
                    </a:lnTo>
                    <a:lnTo>
                      <a:pt x="408329" y="801498"/>
                    </a:lnTo>
                    <a:lnTo>
                      <a:pt x="392842" y="795609"/>
                    </a:lnTo>
                    <a:lnTo>
                      <a:pt x="392839" y="795609"/>
                    </a:lnTo>
                    <a:lnTo>
                      <a:pt x="392836" y="795608"/>
                    </a:lnTo>
                    <a:close/>
                    <a:moveTo>
                      <a:pt x="175897" y="793763"/>
                    </a:moveTo>
                    <a:lnTo>
                      <a:pt x="174386" y="796811"/>
                    </a:lnTo>
                    <a:lnTo>
                      <a:pt x="174386" y="796812"/>
                    </a:lnTo>
                    <a:cubicBezTo>
                      <a:pt x="175897" y="795288"/>
                      <a:pt x="175897" y="793764"/>
                      <a:pt x="175897" y="793764"/>
                    </a:cubicBezTo>
                    <a:lnTo>
                      <a:pt x="177408" y="793764"/>
                    </a:lnTo>
                    <a:lnTo>
                      <a:pt x="177408" y="793763"/>
                    </a:lnTo>
                    <a:cubicBezTo>
                      <a:pt x="177408" y="793763"/>
                      <a:pt x="177408" y="792239"/>
                      <a:pt x="175897" y="793763"/>
                    </a:cubicBezTo>
                    <a:close/>
                    <a:moveTo>
                      <a:pt x="516744" y="793454"/>
                    </a:moveTo>
                    <a:lnTo>
                      <a:pt x="513690" y="808671"/>
                    </a:lnTo>
                    <a:lnTo>
                      <a:pt x="509109" y="804107"/>
                    </a:lnTo>
                    <a:lnTo>
                      <a:pt x="509108" y="804107"/>
                    </a:lnTo>
                    <a:cubicBezTo>
                      <a:pt x="507581" y="807150"/>
                      <a:pt x="510635" y="807150"/>
                      <a:pt x="513690" y="808672"/>
                    </a:cubicBezTo>
                    <a:cubicBezTo>
                      <a:pt x="516744" y="805629"/>
                      <a:pt x="518271" y="798020"/>
                      <a:pt x="516744" y="793454"/>
                    </a:cubicBezTo>
                    <a:close/>
                    <a:moveTo>
                      <a:pt x="69980" y="793205"/>
                    </a:moveTo>
                    <a:lnTo>
                      <a:pt x="57651" y="808562"/>
                    </a:lnTo>
                    <a:cubicBezTo>
                      <a:pt x="53083" y="818500"/>
                      <a:pt x="50798" y="829585"/>
                      <a:pt x="50798" y="841052"/>
                    </a:cubicBezTo>
                    <a:lnTo>
                      <a:pt x="50799" y="841047"/>
                    </a:lnTo>
                    <a:lnTo>
                      <a:pt x="57651" y="808563"/>
                    </a:lnTo>
                    <a:lnTo>
                      <a:pt x="69978" y="793209"/>
                    </a:lnTo>
                    <a:close/>
                    <a:moveTo>
                      <a:pt x="87230" y="792244"/>
                    </a:moveTo>
                    <a:cubicBezTo>
                      <a:pt x="87230" y="792244"/>
                      <a:pt x="87230" y="792244"/>
                      <a:pt x="82640" y="793768"/>
                    </a:cubicBezTo>
                    <a:lnTo>
                      <a:pt x="82640" y="793769"/>
                    </a:lnTo>
                    <a:lnTo>
                      <a:pt x="87230" y="792245"/>
                    </a:lnTo>
                    <a:close/>
                    <a:moveTo>
                      <a:pt x="568777" y="792167"/>
                    </a:moveTo>
                    <a:cubicBezTo>
                      <a:pt x="565737" y="793668"/>
                      <a:pt x="562698" y="796668"/>
                      <a:pt x="559658" y="798168"/>
                    </a:cubicBezTo>
                    <a:lnTo>
                      <a:pt x="558138" y="792168"/>
                    </a:lnTo>
                    <a:lnTo>
                      <a:pt x="558138" y="792168"/>
                    </a:lnTo>
                    <a:cubicBezTo>
                      <a:pt x="558138" y="792168"/>
                      <a:pt x="558138" y="792168"/>
                      <a:pt x="559658" y="798169"/>
                    </a:cubicBezTo>
                    <a:cubicBezTo>
                      <a:pt x="562698" y="796669"/>
                      <a:pt x="565737" y="793669"/>
                      <a:pt x="568777" y="792168"/>
                    </a:cubicBezTo>
                    <a:close/>
                    <a:moveTo>
                      <a:pt x="574857" y="790668"/>
                    </a:moveTo>
                    <a:lnTo>
                      <a:pt x="571817" y="796668"/>
                    </a:lnTo>
                    <a:lnTo>
                      <a:pt x="565738" y="799669"/>
                    </a:lnTo>
                    <a:lnTo>
                      <a:pt x="565737" y="799670"/>
                    </a:lnTo>
                    <a:cubicBezTo>
                      <a:pt x="567257" y="799670"/>
                      <a:pt x="570297" y="799670"/>
                      <a:pt x="571817" y="796669"/>
                    </a:cubicBezTo>
                    <a:cubicBezTo>
                      <a:pt x="573337" y="796669"/>
                      <a:pt x="573337" y="793669"/>
                      <a:pt x="574857" y="790668"/>
                    </a:cubicBezTo>
                    <a:close/>
                    <a:moveTo>
                      <a:pt x="53692" y="790668"/>
                    </a:moveTo>
                    <a:cubicBezTo>
                      <a:pt x="52888" y="792229"/>
                      <a:pt x="51683" y="794182"/>
                      <a:pt x="50678" y="796134"/>
                    </a:cubicBezTo>
                    <a:lnTo>
                      <a:pt x="49516" y="799645"/>
                    </a:lnTo>
                    <a:lnTo>
                      <a:pt x="49517" y="799645"/>
                    </a:lnTo>
                    <a:lnTo>
                      <a:pt x="50678" y="796135"/>
                    </a:lnTo>
                    <a:cubicBezTo>
                      <a:pt x="51683" y="794183"/>
                      <a:pt x="52888" y="792230"/>
                      <a:pt x="53692" y="790669"/>
                    </a:cubicBezTo>
                    <a:lnTo>
                      <a:pt x="55300" y="798476"/>
                    </a:lnTo>
                    <a:lnTo>
                      <a:pt x="55300" y="798476"/>
                    </a:lnTo>
                    <a:cubicBezTo>
                      <a:pt x="55300" y="795353"/>
                      <a:pt x="55300" y="792229"/>
                      <a:pt x="53692" y="790668"/>
                    </a:cubicBezTo>
                    <a:close/>
                    <a:moveTo>
                      <a:pt x="502999" y="790411"/>
                    </a:moveTo>
                    <a:cubicBezTo>
                      <a:pt x="504527" y="791932"/>
                      <a:pt x="507581" y="790411"/>
                      <a:pt x="507581" y="793454"/>
                    </a:cubicBezTo>
                    <a:lnTo>
                      <a:pt x="507878" y="795083"/>
                    </a:lnTo>
                    <a:lnTo>
                      <a:pt x="507878" y="795083"/>
                    </a:lnTo>
                    <a:lnTo>
                      <a:pt x="507878" y="795084"/>
                    </a:lnTo>
                    <a:lnTo>
                      <a:pt x="509681" y="795737"/>
                    </a:lnTo>
                    <a:lnTo>
                      <a:pt x="510635" y="796498"/>
                    </a:lnTo>
                    <a:lnTo>
                      <a:pt x="510635" y="796497"/>
                    </a:lnTo>
                    <a:cubicBezTo>
                      <a:pt x="510635" y="795736"/>
                      <a:pt x="510254" y="795736"/>
                      <a:pt x="509681" y="795736"/>
                    </a:cubicBezTo>
                    <a:lnTo>
                      <a:pt x="507878" y="795083"/>
                    </a:lnTo>
                    <a:lnTo>
                      <a:pt x="507581" y="793453"/>
                    </a:lnTo>
                    <a:lnTo>
                      <a:pt x="503000" y="790411"/>
                    </a:lnTo>
                    <a:close/>
                    <a:moveTo>
                      <a:pt x="521487" y="788953"/>
                    </a:moveTo>
                    <a:lnTo>
                      <a:pt x="521486" y="788953"/>
                    </a:lnTo>
                    <a:cubicBezTo>
                      <a:pt x="522933" y="788953"/>
                      <a:pt x="524380" y="791954"/>
                      <a:pt x="525827" y="791954"/>
                    </a:cubicBezTo>
                    <a:lnTo>
                      <a:pt x="525827" y="791953"/>
                    </a:lnTo>
                    <a:close/>
                    <a:moveTo>
                      <a:pt x="623854" y="787453"/>
                    </a:moveTo>
                    <a:lnTo>
                      <a:pt x="623854" y="787455"/>
                    </a:lnTo>
                    <a:lnTo>
                      <a:pt x="629512" y="797097"/>
                    </a:lnTo>
                    <a:lnTo>
                      <a:pt x="629513" y="797098"/>
                    </a:lnTo>
                    <a:cubicBezTo>
                      <a:pt x="628098" y="792275"/>
                      <a:pt x="626683" y="789060"/>
                      <a:pt x="623854" y="787453"/>
                    </a:cubicBezTo>
                    <a:close/>
                    <a:moveTo>
                      <a:pt x="159192" y="786242"/>
                    </a:moveTo>
                    <a:lnTo>
                      <a:pt x="152946" y="797097"/>
                    </a:lnTo>
                    <a:lnTo>
                      <a:pt x="151775" y="789149"/>
                    </a:lnTo>
                    <a:lnTo>
                      <a:pt x="151775" y="789150"/>
                    </a:lnTo>
                    <a:cubicBezTo>
                      <a:pt x="151384" y="792058"/>
                      <a:pt x="151384" y="794772"/>
                      <a:pt x="152946" y="797098"/>
                    </a:cubicBezTo>
                    <a:cubicBezTo>
                      <a:pt x="154507" y="792445"/>
                      <a:pt x="156069" y="789344"/>
                      <a:pt x="159192" y="786242"/>
                    </a:cubicBezTo>
                    <a:close/>
                    <a:moveTo>
                      <a:pt x="91738" y="786167"/>
                    </a:moveTo>
                    <a:cubicBezTo>
                      <a:pt x="90237" y="787667"/>
                      <a:pt x="88737" y="789167"/>
                      <a:pt x="90237" y="790668"/>
                    </a:cubicBezTo>
                    <a:lnTo>
                      <a:pt x="90238" y="790668"/>
                    </a:lnTo>
                    <a:lnTo>
                      <a:pt x="91738" y="786168"/>
                    </a:lnTo>
                    <a:close/>
                    <a:moveTo>
                      <a:pt x="651401" y="784860"/>
                    </a:moveTo>
                    <a:lnTo>
                      <a:pt x="652661" y="790443"/>
                    </a:lnTo>
                    <a:lnTo>
                      <a:pt x="652661" y="790442"/>
                    </a:lnTo>
                    <a:lnTo>
                      <a:pt x="651401" y="784860"/>
                    </a:lnTo>
                    <a:close/>
                    <a:moveTo>
                      <a:pt x="486582" y="784323"/>
                    </a:moveTo>
                    <a:lnTo>
                      <a:pt x="486201" y="785844"/>
                    </a:lnTo>
                    <a:lnTo>
                      <a:pt x="483146" y="787366"/>
                    </a:lnTo>
                    <a:lnTo>
                      <a:pt x="483146" y="787367"/>
                    </a:lnTo>
                    <a:cubicBezTo>
                      <a:pt x="484673" y="785845"/>
                      <a:pt x="484673" y="785845"/>
                      <a:pt x="486201" y="785845"/>
                    </a:cubicBezTo>
                    <a:cubicBezTo>
                      <a:pt x="487728" y="785084"/>
                      <a:pt x="487346" y="784704"/>
                      <a:pt x="486582" y="784323"/>
                    </a:cubicBezTo>
                    <a:close/>
                    <a:moveTo>
                      <a:pt x="168341" y="783094"/>
                    </a:moveTo>
                    <a:cubicBezTo>
                      <a:pt x="165319" y="786142"/>
                      <a:pt x="166830" y="790715"/>
                      <a:pt x="163808" y="793763"/>
                    </a:cubicBezTo>
                    <a:cubicBezTo>
                      <a:pt x="162297" y="795287"/>
                      <a:pt x="162297" y="797954"/>
                      <a:pt x="161919" y="800241"/>
                    </a:cubicBezTo>
                    <a:lnTo>
                      <a:pt x="157765" y="804432"/>
                    </a:lnTo>
                    <a:lnTo>
                      <a:pt x="157764" y="804433"/>
                    </a:lnTo>
                    <a:cubicBezTo>
                      <a:pt x="163808" y="804433"/>
                      <a:pt x="160786" y="796812"/>
                      <a:pt x="163808" y="793764"/>
                    </a:cubicBezTo>
                    <a:cubicBezTo>
                      <a:pt x="166830" y="790716"/>
                      <a:pt x="165319" y="786143"/>
                      <a:pt x="168341" y="783095"/>
                    </a:cubicBezTo>
                    <a:lnTo>
                      <a:pt x="169853" y="789191"/>
                    </a:lnTo>
                    <a:lnTo>
                      <a:pt x="169853" y="789190"/>
                    </a:lnTo>
                    <a:cubicBezTo>
                      <a:pt x="168341" y="783094"/>
                      <a:pt x="168341" y="783094"/>
                      <a:pt x="168341" y="783094"/>
                    </a:cubicBezTo>
                    <a:close/>
                    <a:moveTo>
                      <a:pt x="542920" y="782952"/>
                    </a:moveTo>
                    <a:cubicBezTo>
                      <a:pt x="541420" y="789239"/>
                      <a:pt x="547421" y="790811"/>
                      <a:pt x="548922" y="797098"/>
                    </a:cubicBezTo>
                    <a:cubicBezTo>
                      <a:pt x="548922" y="795526"/>
                      <a:pt x="550422" y="793954"/>
                      <a:pt x="550422" y="792383"/>
                    </a:cubicBezTo>
                    <a:cubicBezTo>
                      <a:pt x="551923" y="790811"/>
                      <a:pt x="553423" y="792383"/>
                      <a:pt x="554923" y="793954"/>
                    </a:cubicBezTo>
                    <a:lnTo>
                      <a:pt x="554923" y="793953"/>
                    </a:lnTo>
                    <a:cubicBezTo>
                      <a:pt x="553423" y="792382"/>
                      <a:pt x="551923" y="790810"/>
                      <a:pt x="550422" y="792382"/>
                    </a:cubicBezTo>
                    <a:cubicBezTo>
                      <a:pt x="550422" y="793953"/>
                      <a:pt x="548922" y="795525"/>
                      <a:pt x="548922" y="797097"/>
                    </a:cubicBezTo>
                    <a:cubicBezTo>
                      <a:pt x="548172" y="793954"/>
                      <a:pt x="546296" y="791989"/>
                      <a:pt x="544796" y="790024"/>
                    </a:cubicBezTo>
                    <a:lnTo>
                      <a:pt x="542920" y="782952"/>
                    </a:lnTo>
                    <a:close/>
                    <a:moveTo>
                      <a:pt x="78211" y="782952"/>
                    </a:moveTo>
                    <a:lnTo>
                      <a:pt x="70847" y="792125"/>
                    </a:lnTo>
                    <a:lnTo>
                      <a:pt x="70848" y="792125"/>
                    </a:lnTo>
                    <a:lnTo>
                      <a:pt x="78211" y="782953"/>
                    </a:lnTo>
                    <a:lnTo>
                      <a:pt x="79734" y="782953"/>
                    </a:lnTo>
                    <a:lnTo>
                      <a:pt x="79734" y="782952"/>
                    </a:lnTo>
                    <a:close/>
                    <a:moveTo>
                      <a:pt x="494051" y="781450"/>
                    </a:moveTo>
                    <a:lnTo>
                      <a:pt x="494051" y="781451"/>
                    </a:lnTo>
                    <a:cubicBezTo>
                      <a:pt x="492550" y="784880"/>
                      <a:pt x="495551" y="783166"/>
                      <a:pt x="497052" y="784880"/>
                    </a:cubicBezTo>
                    <a:lnTo>
                      <a:pt x="497050" y="784877"/>
                    </a:lnTo>
                    <a:close/>
                    <a:moveTo>
                      <a:pt x="174386" y="780045"/>
                    </a:moveTo>
                    <a:cubicBezTo>
                      <a:pt x="172875" y="786142"/>
                      <a:pt x="169853" y="790715"/>
                      <a:pt x="169853" y="796811"/>
                    </a:cubicBezTo>
                    <a:lnTo>
                      <a:pt x="166831" y="798335"/>
                    </a:lnTo>
                    <a:lnTo>
                      <a:pt x="166830" y="798336"/>
                    </a:lnTo>
                    <a:cubicBezTo>
                      <a:pt x="168341" y="798336"/>
                      <a:pt x="168341" y="798336"/>
                      <a:pt x="169853" y="796812"/>
                    </a:cubicBezTo>
                    <a:cubicBezTo>
                      <a:pt x="169853" y="790716"/>
                      <a:pt x="172875" y="786143"/>
                      <a:pt x="174386" y="780046"/>
                    </a:cubicBezTo>
                    <a:lnTo>
                      <a:pt x="175897" y="783095"/>
                    </a:lnTo>
                    <a:lnTo>
                      <a:pt x="175897" y="783094"/>
                    </a:lnTo>
                    <a:cubicBezTo>
                      <a:pt x="175897" y="781569"/>
                      <a:pt x="175897" y="781569"/>
                      <a:pt x="174386" y="780045"/>
                    </a:cubicBezTo>
                    <a:close/>
                    <a:moveTo>
                      <a:pt x="335014" y="780012"/>
                    </a:moveTo>
                    <a:lnTo>
                      <a:pt x="335011" y="780012"/>
                    </a:lnTo>
                    <a:lnTo>
                      <a:pt x="358869" y="784307"/>
                    </a:lnTo>
                    <a:lnTo>
                      <a:pt x="358867" y="784306"/>
                    </a:lnTo>
                    <a:close/>
                    <a:moveTo>
                      <a:pt x="239973" y="779993"/>
                    </a:moveTo>
                    <a:cubicBezTo>
                      <a:pt x="243017" y="781518"/>
                      <a:pt x="243017" y="786093"/>
                      <a:pt x="243017" y="787618"/>
                    </a:cubicBezTo>
                    <a:lnTo>
                      <a:pt x="252147" y="792192"/>
                    </a:lnTo>
                    <a:lnTo>
                      <a:pt x="252148" y="792191"/>
                    </a:lnTo>
                    <a:cubicBezTo>
                      <a:pt x="250626" y="787617"/>
                      <a:pt x="244539" y="790667"/>
                      <a:pt x="243017" y="787617"/>
                    </a:cubicBezTo>
                    <a:lnTo>
                      <a:pt x="239974" y="779993"/>
                    </a:lnTo>
                    <a:close/>
                    <a:moveTo>
                      <a:pt x="487727" y="779758"/>
                    </a:moveTo>
                    <a:lnTo>
                      <a:pt x="484673" y="782800"/>
                    </a:lnTo>
                    <a:lnTo>
                      <a:pt x="484674" y="782801"/>
                    </a:lnTo>
                    <a:lnTo>
                      <a:pt x="487728" y="779758"/>
                    </a:lnTo>
                    <a:close/>
                    <a:moveTo>
                      <a:pt x="617295" y="779736"/>
                    </a:moveTo>
                    <a:lnTo>
                      <a:pt x="617295" y="779737"/>
                    </a:lnTo>
                    <a:lnTo>
                      <a:pt x="618903" y="786167"/>
                    </a:lnTo>
                    <a:lnTo>
                      <a:pt x="618903" y="786167"/>
                    </a:lnTo>
                    <a:cubicBezTo>
                      <a:pt x="618903" y="782951"/>
                      <a:pt x="620510" y="779736"/>
                      <a:pt x="617295" y="779736"/>
                    </a:cubicBezTo>
                    <a:close/>
                    <a:moveTo>
                      <a:pt x="534990" y="779736"/>
                    </a:moveTo>
                    <a:cubicBezTo>
                      <a:pt x="534990" y="779736"/>
                      <a:pt x="534990" y="779736"/>
                      <a:pt x="538205" y="782952"/>
                    </a:cubicBezTo>
                    <a:lnTo>
                      <a:pt x="538205" y="782951"/>
                    </a:lnTo>
                    <a:lnTo>
                      <a:pt x="534991" y="779736"/>
                    </a:lnTo>
                    <a:close/>
                    <a:moveTo>
                      <a:pt x="69017" y="779736"/>
                    </a:moveTo>
                    <a:cubicBezTo>
                      <a:pt x="65588" y="782823"/>
                      <a:pt x="67302" y="784366"/>
                      <a:pt x="65588" y="787453"/>
                    </a:cubicBezTo>
                    <a:lnTo>
                      <a:pt x="65589" y="787453"/>
                    </a:lnTo>
                    <a:lnTo>
                      <a:pt x="66660" y="783596"/>
                    </a:lnTo>
                    <a:lnTo>
                      <a:pt x="69017" y="779737"/>
                    </a:lnTo>
                    <a:close/>
                    <a:moveTo>
                      <a:pt x="640619" y="778747"/>
                    </a:moveTo>
                    <a:lnTo>
                      <a:pt x="640619" y="778747"/>
                    </a:lnTo>
                    <a:lnTo>
                      <a:pt x="642139" y="784864"/>
                    </a:lnTo>
                    <a:lnTo>
                      <a:pt x="642139" y="784863"/>
                    </a:lnTo>
                    <a:close/>
                    <a:moveTo>
                      <a:pt x="163969" y="778449"/>
                    </a:moveTo>
                    <a:lnTo>
                      <a:pt x="163969" y="778450"/>
                    </a:lnTo>
                    <a:cubicBezTo>
                      <a:pt x="163969" y="778450"/>
                      <a:pt x="165469" y="778450"/>
                      <a:pt x="165469" y="778450"/>
                    </a:cubicBezTo>
                    <a:lnTo>
                      <a:pt x="165469" y="778449"/>
                    </a:lnTo>
                    <a:close/>
                    <a:moveTo>
                      <a:pt x="83994" y="777037"/>
                    </a:moveTo>
                    <a:lnTo>
                      <a:pt x="83803" y="778579"/>
                    </a:lnTo>
                    <a:cubicBezTo>
                      <a:pt x="83612" y="780123"/>
                      <a:pt x="83231" y="783209"/>
                      <a:pt x="82467" y="789382"/>
                    </a:cubicBezTo>
                    <a:lnTo>
                      <a:pt x="82467" y="789382"/>
                    </a:lnTo>
                    <a:lnTo>
                      <a:pt x="83803" y="778581"/>
                    </a:lnTo>
                    <a:cubicBezTo>
                      <a:pt x="83994" y="777037"/>
                      <a:pt x="83994" y="777037"/>
                      <a:pt x="83994" y="777037"/>
                    </a:cubicBezTo>
                    <a:close/>
                    <a:moveTo>
                      <a:pt x="487728" y="776713"/>
                    </a:moveTo>
                    <a:cubicBezTo>
                      <a:pt x="486201" y="778235"/>
                      <a:pt x="486201" y="779757"/>
                      <a:pt x="486201" y="779757"/>
                    </a:cubicBezTo>
                    <a:lnTo>
                      <a:pt x="486202" y="779757"/>
                    </a:lnTo>
                    <a:lnTo>
                      <a:pt x="487728" y="776714"/>
                    </a:lnTo>
                    <a:cubicBezTo>
                      <a:pt x="489255" y="776714"/>
                      <a:pt x="490782" y="778236"/>
                      <a:pt x="492309" y="778236"/>
                    </a:cubicBezTo>
                    <a:cubicBezTo>
                      <a:pt x="492309" y="776714"/>
                      <a:pt x="493836" y="776714"/>
                      <a:pt x="495364" y="776714"/>
                    </a:cubicBezTo>
                    <a:cubicBezTo>
                      <a:pt x="498418" y="776714"/>
                      <a:pt x="498418" y="779758"/>
                      <a:pt x="499945" y="781280"/>
                    </a:cubicBezTo>
                    <a:cubicBezTo>
                      <a:pt x="501472" y="779758"/>
                      <a:pt x="502999" y="779758"/>
                      <a:pt x="504527" y="781280"/>
                    </a:cubicBezTo>
                    <a:lnTo>
                      <a:pt x="507581" y="787367"/>
                    </a:lnTo>
                    <a:lnTo>
                      <a:pt x="507581" y="787366"/>
                    </a:lnTo>
                    <a:cubicBezTo>
                      <a:pt x="504527" y="787366"/>
                      <a:pt x="506054" y="782800"/>
                      <a:pt x="504527" y="781279"/>
                    </a:cubicBezTo>
                    <a:cubicBezTo>
                      <a:pt x="502999" y="779757"/>
                      <a:pt x="501472" y="779757"/>
                      <a:pt x="499945" y="781279"/>
                    </a:cubicBezTo>
                    <a:cubicBezTo>
                      <a:pt x="498418" y="779757"/>
                      <a:pt x="498418" y="776713"/>
                      <a:pt x="495364" y="776713"/>
                    </a:cubicBezTo>
                    <a:cubicBezTo>
                      <a:pt x="493836" y="776713"/>
                      <a:pt x="492309" y="776713"/>
                      <a:pt x="492309" y="778235"/>
                    </a:cubicBezTo>
                    <a:cubicBezTo>
                      <a:pt x="490782" y="778235"/>
                      <a:pt x="489255" y="776713"/>
                      <a:pt x="487728" y="776713"/>
                    </a:cubicBezTo>
                    <a:close/>
                    <a:moveTo>
                      <a:pt x="150198" y="775235"/>
                    </a:moveTo>
                    <a:lnTo>
                      <a:pt x="148644" y="784372"/>
                    </a:lnTo>
                    <a:cubicBezTo>
                      <a:pt x="148644" y="782849"/>
                      <a:pt x="147090" y="781326"/>
                      <a:pt x="145536" y="781326"/>
                    </a:cubicBezTo>
                    <a:cubicBezTo>
                      <a:pt x="143982" y="785895"/>
                      <a:pt x="145536" y="790464"/>
                      <a:pt x="143982" y="793510"/>
                    </a:cubicBezTo>
                    <a:cubicBezTo>
                      <a:pt x="142428" y="798078"/>
                      <a:pt x="142428" y="799601"/>
                      <a:pt x="140874" y="804170"/>
                    </a:cubicBezTo>
                    <a:cubicBezTo>
                      <a:pt x="137766" y="804170"/>
                      <a:pt x="136212" y="799601"/>
                      <a:pt x="134658" y="798078"/>
                    </a:cubicBezTo>
                    <a:lnTo>
                      <a:pt x="133104" y="788942"/>
                    </a:lnTo>
                    <a:lnTo>
                      <a:pt x="133104" y="788942"/>
                    </a:lnTo>
                    <a:cubicBezTo>
                      <a:pt x="133104" y="788942"/>
                      <a:pt x="133104" y="788942"/>
                      <a:pt x="134658" y="798079"/>
                    </a:cubicBezTo>
                    <a:cubicBezTo>
                      <a:pt x="136212" y="799602"/>
                      <a:pt x="137766" y="804171"/>
                      <a:pt x="140874" y="804171"/>
                    </a:cubicBezTo>
                    <a:cubicBezTo>
                      <a:pt x="142428" y="799602"/>
                      <a:pt x="142428" y="798079"/>
                      <a:pt x="143982" y="793511"/>
                    </a:cubicBezTo>
                    <a:cubicBezTo>
                      <a:pt x="145536" y="790465"/>
                      <a:pt x="143982" y="785896"/>
                      <a:pt x="145536" y="781327"/>
                    </a:cubicBezTo>
                    <a:cubicBezTo>
                      <a:pt x="147090" y="781327"/>
                      <a:pt x="148644" y="782850"/>
                      <a:pt x="148644" y="784373"/>
                    </a:cubicBezTo>
                    <a:cubicBezTo>
                      <a:pt x="148644" y="781327"/>
                      <a:pt x="151752" y="778281"/>
                      <a:pt x="150198" y="775235"/>
                    </a:cubicBezTo>
                    <a:close/>
                    <a:moveTo>
                      <a:pt x="152946" y="773836"/>
                    </a:moveTo>
                    <a:lnTo>
                      <a:pt x="154507" y="776937"/>
                    </a:lnTo>
                    <a:lnTo>
                      <a:pt x="154507" y="776936"/>
                    </a:lnTo>
                    <a:lnTo>
                      <a:pt x="152947" y="773836"/>
                    </a:lnTo>
                    <a:close/>
                    <a:moveTo>
                      <a:pt x="642159" y="772663"/>
                    </a:moveTo>
                    <a:lnTo>
                      <a:pt x="641109" y="773492"/>
                    </a:lnTo>
                    <a:lnTo>
                      <a:pt x="641109" y="773493"/>
                    </a:lnTo>
                    <a:lnTo>
                      <a:pt x="642159" y="772664"/>
                    </a:lnTo>
                    <a:lnTo>
                      <a:pt x="643659" y="777004"/>
                    </a:lnTo>
                    <a:lnTo>
                      <a:pt x="643659" y="777004"/>
                    </a:lnTo>
                    <a:cubicBezTo>
                      <a:pt x="642159" y="774110"/>
                      <a:pt x="643659" y="774110"/>
                      <a:pt x="642159" y="772663"/>
                    </a:cubicBezTo>
                    <a:close/>
                    <a:moveTo>
                      <a:pt x="246061" y="772368"/>
                    </a:moveTo>
                    <a:cubicBezTo>
                      <a:pt x="244539" y="772368"/>
                      <a:pt x="243017" y="773893"/>
                      <a:pt x="243017" y="773893"/>
                    </a:cubicBezTo>
                    <a:lnTo>
                      <a:pt x="239974" y="773893"/>
                    </a:lnTo>
                    <a:lnTo>
                      <a:pt x="239973" y="773894"/>
                    </a:lnTo>
                    <a:cubicBezTo>
                      <a:pt x="239973" y="773894"/>
                      <a:pt x="239973" y="773894"/>
                      <a:pt x="243017" y="773894"/>
                    </a:cubicBezTo>
                    <a:cubicBezTo>
                      <a:pt x="243017" y="773894"/>
                      <a:pt x="244539" y="772369"/>
                      <a:pt x="246061" y="772369"/>
                    </a:cubicBezTo>
                    <a:lnTo>
                      <a:pt x="247582" y="775419"/>
                    </a:lnTo>
                    <a:lnTo>
                      <a:pt x="247582" y="775418"/>
                    </a:lnTo>
                    <a:cubicBezTo>
                      <a:pt x="249104" y="773893"/>
                      <a:pt x="247582" y="773893"/>
                      <a:pt x="246061" y="772368"/>
                    </a:cubicBezTo>
                    <a:close/>
                    <a:moveTo>
                      <a:pt x="684620" y="771005"/>
                    </a:moveTo>
                    <a:cubicBezTo>
                      <a:pt x="684620" y="771005"/>
                      <a:pt x="684620" y="771005"/>
                      <a:pt x="683141" y="774051"/>
                    </a:cubicBezTo>
                    <a:cubicBezTo>
                      <a:pt x="681662" y="774051"/>
                      <a:pt x="680183" y="774051"/>
                      <a:pt x="680183" y="772528"/>
                    </a:cubicBezTo>
                    <a:lnTo>
                      <a:pt x="680183" y="772529"/>
                    </a:lnTo>
                    <a:cubicBezTo>
                      <a:pt x="680183" y="774052"/>
                      <a:pt x="681662" y="774052"/>
                      <a:pt x="683141" y="774052"/>
                    </a:cubicBezTo>
                    <a:cubicBezTo>
                      <a:pt x="684620" y="771006"/>
                      <a:pt x="684620" y="771006"/>
                      <a:pt x="684620" y="771006"/>
                    </a:cubicBezTo>
                    <a:lnTo>
                      <a:pt x="686098" y="778621"/>
                    </a:lnTo>
                    <a:lnTo>
                      <a:pt x="686098" y="778620"/>
                    </a:lnTo>
                    <a:cubicBezTo>
                      <a:pt x="686098" y="775574"/>
                      <a:pt x="686098" y="772528"/>
                      <a:pt x="684620" y="771005"/>
                    </a:cubicBezTo>
                    <a:close/>
                    <a:moveTo>
                      <a:pt x="490276" y="768087"/>
                    </a:moveTo>
                    <a:lnTo>
                      <a:pt x="481653" y="772714"/>
                    </a:lnTo>
                    <a:lnTo>
                      <a:pt x="490275" y="768087"/>
                    </a:lnTo>
                    <a:close/>
                    <a:moveTo>
                      <a:pt x="331731" y="767892"/>
                    </a:moveTo>
                    <a:lnTo>
                      <a:pt x="331731" y="767893"/>
                    </a:lnTo>
                    <a:cubicBezTo>
                      <a:pt x="333257" y="767893"/>
                      <a:pt x="334783" y="772466"/>
                      <a:pt x="336308" y="770942"/>
                    </a:cubicBezTo>
                    <a:cubicBezTo>
                      <a:pt x="337834" y="770942"/>
                      <a:pt x="339360" y="772466"/>
                      <a:pt x="339360" y="773991"/>
                    </a:cubicBezTo>
                    <a:cubicBezTo>
                      <a:pt x="342412" y="773991"/>
                      <a:pt x="345463" y="773991"/>
                      <a:pt x="348515" y="773991"/>
                    </a:cubicBezTo>
                    <a:lnTo>
                      <a:pt x="348515" y="773990"/>
                    </a:lnTo>
                    <a:cubicBezTo>
                      <a:pt x="345463" y="773990"/>
                      <a:pt x="342412" y="773990"/>
                      <a:pt x="339360" y="773990"/>
                    </a:cubicBezTo>
                    <a:cubicBezTo>
                      <a:pt x="339360" y="772465"/>
                      <a:pt x="337834" y="770941"/>
                      <a:pt x="336308" y="770941"/>
                    </a:cubicBezTo>
                    <a:close/>
                    <a:moveTo>
                      <a:pt x="244539" y="767793"/>
                    </a:moveTo>
                    <a:lnTo>
                      <a:pt x="244539" y="767794"/>
                    </a:lnTo>
                    <a:lnTo>
                      <a:pt x="247581" y="769319"/>
                    </a:lnTo>
                    <a:lnTo>
                      <a:pt x="247582" y="769318"/>
                    </a:lnTo>
                    <a:close/>
                    <a:moveTo>
                      <a:pt x="685777" y="767069"/>
                    </a:moveTo>
                    <a:cubicBezTo>
                      <a:pt x="685027" y="766490"/>
                      <a:pt x="684276" y="766490"/>
                      <a:pt x="683526" y="768033"/>
                    </a:cubicBezTo>
                    <a:lnTo>
                      <a:pt x="683527" y="768034"/>
                    </a:lnTo>
                    <a:lnTo>
                      <a:pt x="685777" y="767070"/>
                    </a:lnTo>
                    <a:lnTo>
                      <a:pt x="688026" y="769576"/>
                    </a:lnTo>
                    <a:lnTo>
                      <a:pt x="688027" y="769576"/>
                    </a:lnTo>
                    <a:cubicBezTo>
                      <a:pt x="687277" y="768805"/>
                      <a:pt x="686527" y="767648"/>
                      <a:pt x="685777" y="767069"/>
                    </a:cubicBezTo>
                    <a:close/>
                    <a:moveTo>
                      <a:pt x="509108" y="764538"/>
                    </a:moveTo>
                    <a:cubicBezTo>
                      <a:pt x="507581" y="768343"/>
                      <a:pt x="507581" y="772529"/>
                      <a:pt x="508727" y="776523"/>
                    </a:cubicBezTo>
                    <a:lnTo>
                      <a:pt x="509108" y="764539"/>
                    </a:lnTo>
                    <a:close/>
                    <a:moveTo>
                      <a:pt x="185188" y="761973"/>
                    </a:moveTo>
                    <a:lnTo>
                      <a:pt x="177329" y="769608"/>
                    </a:lnTo>
                    <a:cubicBezTo>
                      <a:pt x="177329" y="769608"/>
                      <a:pt x="174186" y="766554"/>
                      <a:pt x="172614" y="769608"/>
                    </a:cubicBezTo>
                    <a:lnTo>
                      <a:pt x="171043" y="772662"/>
                    </a:lnTo>
                    <a:lnTo>
                      <a:pt x="171042" y="772664"/>
                    </a:lnTo>
                    <a:cubicBezTo>
                      <a:pt x="172614" y="772664"/>
                      <a:pt x="172614" y="769609"/>
                      <a:pt x="172614" y="769609"/>
                    </a:cubicBezTo>
                    <a:cubicBezTo>
                      <a:pt x="174186" y="766555"/>
                      <a:pt x="177329" y="769609"/>
                      <a:pt x="177329" y="769609"/>
                    </a:cubicBezTo>
                    <a:cubicBezTo>
                      <a:pt x="180473" y="768082"/>
                      <a:pt x="185189" y="765027"/>
                      <a:pt x="185189" y="761973"/>
                    </a:cubicBezTo>
                    <a:close/>
                    <a:moveTo>
                      <a:pt x="324102" y="761794"/>
                    </a:moveTo>
                    <a:cubicBezTo>
                      <a:pt x="325628" y="763319"/>
                      <a:pt x="327154" y="766368"/>
                      <a:pt x="328679" y="766368"/>
                    </a:cubicBezTo>
                    <a:lnTo>
                      <a:pt x="328679" y="766367"/>
                    </a:lnTo>
                    <a:lnTo>
                      <a:pt x="324103" y="761794"/>
                    </a:lnTo>
                    <a:close/>
                    <a:moveTo>
                      <a:pt x="675810" y="760446"/>
                    </a:moveTo>
                    <a:lnTo>
                      <a:pt x="675810" y="760447"/>
                    </a:lnTo>
                    <a:lnTo>
                      <a:pt x="677095" y="760447"/>
                    </a:lnTo>
                    <a:lnTo>
                      <a:pt x="677096" y="760446"/>
                    </a:lnTo>
                    <a:cubicBezTo>
                      <a:pt x="677096" y="760446"/>
                      <a:pt x="675810" y="760446"/>
                      <a:pt x="675810" y="760446"/>
                    </a:cubicBezTo>
                    <a:close/>
                    <a:moveTo>
                      <a:pt x="283477" y="758745"/>
                    </a:moveTo>
                    <a:lnTo>
                      <a:pt x="282905" y="761793"/>
                    </a:lnTo>
                    <a:cubicBezTo>
                      <a:pt x="276802" y="772465"/>
                      <a:pt x="276802" y="772465"/>
                      <a:pt x="276802" y="772465"/>
                    </a:cubicBezTo>
                    <a:cubicBezTo>
                      <a:pt x="273750" y="780088"/>
                      <a:pt x="273750" y="789235"/>
                      <a:pt x="266121" y="793809"/>
                    </a:cubicBezTo>
                    <a:cubicBezTo>
                      <a:pt x="262307" y="796096"/>
                      <a:pt x="260399" y="797240"/>
                      <a:pt x="259446" y="797812"/>
                    </a:cubicBezTo>
                    <a:lnTo>
                      <a:pt x="258494" y="798382"/>
                    </a:lnTo>
                    <a:lnTo>
                      <a:pt x="258492" y="798384"/>
                    </a:lnTo>
                    <a:cubicBezTo>
                      <a:pt x="258492" y="798384"/>
                      <a:pt x="258492" y="798384"/>
                      <a:pt x="266121" y="793810"/>
                    </a:cubicBezTo>
                    <a:cubicBezTo>
                      <a:pt x="273750" y="789236"/>
                      <a:pt x="273750" y="780089"/>
                      <a:pt x="276802" y="772466"/>
                    </a:cubicBezTo>
                    <a:cubicBezTo>
                      <a:pt x="276802" y="772466"/>
                      <a:pt x="276802" y="772466"/>
                      <a:pt x="282905" y="761794"/>
                    </a:cubicBezTo>
                    <a:cubicBezTo>
                      <a:pt x="282142" y="761032"/>
                      <a:pt x="282905" y="759889"/>
                      <a:pt x="283477" y="758745"/>
                    </a:cubicBezTo>
                    <a:close/>
                    <a:moveTo>
                      <a:pt x="333257" y="758744"/>
                    </a:moveTo>
                    <a:cubicBezTo>
                      <a:pt x="330205" y="758744"/>
                      <a:pt x="331731" y="761793"/>
                      <a:pt x="328679" y="763318"/>
                    </a:cubicBezTo>
                    <a:lnTo>
                      <a:pt x="328679" y="763319"/>
                    </a:lnTo>
                    <a:cubicBezTo>
                      <a:pt x="331731" y="761794"/>
                      <a:pt x="330205" y="758745"/>
                      <a:pt x="333257" y="758745"/>
                    </a:cubicBezTo>
                    <a:lnTo>
                      <a:pt x="334783" y="760270"/>
                    </a:lnTo>
                    <a:lnTo>
                      <a:pt x="334783" y="760269"/>
                    </a:lnTo>
                    <a:cubicBezTo>
                      <a:pt x="334783" y="758744"/>
                      <a:pt x="333257" y="758744"/>
                      <a:pt x="333257" y="758744"/>
                    </a:cubicBezTo>
                    <a:close/>
                    <a:moveTo>
                      <a:pt x="312023" y="757392"/>
                    </a:moveTo>
                    <a:lnTo>
                      <a:pt x="312023" y="757392"/>
                    </a:lnTo>
                    <a:cubicBezTo>
                      <a:pt x="313470" y="758919"/>
                      <a:pt x="313470" y="758919"/>
                      <a:pt x="313470" y="758919"/>
                    </a:cubicBezTo>
                    <a:lnTo>
                      <a:pt x="313468" y="758916"/>
                    </a:lnTo>
                    <a:close/>
                    <a:moveTo>
                      <a:pt x="327154" y="755695"/>
                    </a:moveTo>
                    <a:cubicBezTo>
                      <a:pt x="325628" y="757219"/>
                      <a:pt x="324102" y="758744"/>
                      <a:pt x="322576" y="757219"/>
                    </a:cubicBezTo>
                    <a:lnTo>
                      <a:pt x="322576" y="757220"/>
                    </a:lnTo>
                    <a:cubicBezTo>
                      <a:pt x="324102" y="758745"/>
                      <a:pt x="325628" y="757220"/>
                      <a:pt x="327154" y="755696"/>
                    </a:cubicBezTo>
                    <a:cubicBezTo>
                      <a:pt x="328680" y="756458"/>
                      <a:pt x="328680" y="757602"/>
                      <a:pt x="328489" y="758745"/>
                    </a:cubicBezTo>
                    <a:lnTo>
                      <a:pt x="328679" y="761793"/>
                    </a:lnTo>
                    <a:cubicBezTo>
                      <a:pt x="327154" y="760269"/>
                      <a:pt x="330205" y="757219"/>
                      <a:pt x="327154" y="755695"/>
                    </a:cubicBezTo>
                    <a:close/>
                    <a:moveTo>
                      <a:pt x="313470" y="754337"/>
                    </a:moveTo>
                    <a:lnTo>
                      <a:pt x="312230" y="756955"/>
                    </a:lnTo>
                    <a:lnTo>
                      <a:pt x="310577" y="754338"/>
                    </a:lnTo>
                    <a:lnTo>
                      <a:pt x="310576" y="754338"/>
                    </a:lnTo>
                    <a:lnTo>
                      <a:pt x="312230" y="756955"/>
                    </a:lnTo>
                    <a:lnTo>
                      <a:pt x="312230" y="756955"/>
                    </a:lnTo>
                    <a:lnTo>
                      <a:pt x="312230" y="756955"/>
                    </a:lnTo>
                    <a:lnTo>
                      <a:pt x="313470" y="754338"/>
                    </a:lnTo>
                    <a:cubicBezTo>
                      <a:pt x="313470" y="754338"/>
                      <a:pt x="316364" y="754338"/>
                      <a:pt x="316364" y="754338"/>
                    </a:cubicBezTo>
                    <a:lnTo>
                      <a:pt x="316364" y="754337"/>
                    </a:lnTo>
                    <a:close/>
                    <a:moveTo>
                      <a:pt x="605399" y="754016"/>
                    </a:moveTo>
                    <a:cubicBezTo>
                      <a:pt x="603953" y="758597"/>
                      <a:pt x="602506" y="761652"/>
                      <a:pt x="603953" y="766233"/>
                    </a:cubicBezTo>
                    <a:lnTo>
                      <a:pt x="603953" y="766233"/>
                    </a:lnTo>
                    <a:lnTo>
                      <a:pt x="605399" y="754017"/>
                    </a:lnTo>
                    <a:lnTo>
                      <a:pt x="608293" y="764706"/>
                    </a:lnTo>
                    <a:lnTo>
                      <a:pt x="608293" y="764706"/>
                    </a:lnTo>
                    <a:close/>
                    <a:moveTo>
                      <a:pt x="665644" y="753741"/>
                    </a:moveTo>
                    <a:lnTo>
                      <a:pt x="665644" y="753742"/>
                    </a:lnTo>
                    <a:lnTo>
                      <a:pt x="669463" y="758723"/>
                    </a:lnTo>
                    <a:cubicBezTo>
                      <a:pt x="670998" y="763290"/>
                      <a:pt x="672533" y="767857"/>
                      <a:pt x="672533" y="772424"/>
                    </a:cubicBezTo>
                    <a:cubicBezTo>
                      <a:pt x="672533" y="773947"/>
                      <a:pt x="674068" y="775469"/>
                      <a:pt x="675603" y="775469"/>
                    </a:cubicBezTo>
                    <a:cubicBezTo>
                      <a:pt x="675603" y="780036"/>
                      <a:pt x="675603" y="784603"/>
                      <a:pt x="680207" y="786126"/>
                    </a:cubicBezTo>
                    <a:cubicBezTo>
                      <a:pt x="681742" y="786126"/>
                      <a:pt x="683277" y="786126"/>
                      <a:pt x="684812" y="786126"/>
                    </a:cubicBezTo>
                    <a:cubicBezTo>
                      <a:pt x="689417" y="792215"/>
                      <a:pt x="690952" y="798305"/>
                      <a:pt x="694022" y="805917"/>
                    </a:cubicBezTo>
                    <a:cubicBezTo>
                      <a:pt x="695557" y="808962"/>
                      <a:pt x="692487" y="816573"/>
                      <a:pt x="700162" y="816573"/>
                    </a:cubicBezTo>
                    <a:cubicBezTo>
                      <a:pt x="703232" y="813529"/>
                      <a:pt x="700162" y="808962"/>
                      <a:pt x="701697" y="804394"/>
                    </a:cubicBezTo>
                    <a:lnTo>
                      <a:pt x="701697" y="804393"/>
                    </a:lnTo>
                    <a:cubicBezTo>
                      <a:pt x="700162" y="808961"/>
                      <a:pt x="703232" y="813528"/>
                      <a:pt x="700162" y="816572"/>
                    </a:cubicBezTo>
                    <a:cubicBezTo>
                      <a:pt x="692487" y="816572"/>
                      <a:pt x="695557" y="808961"/>
                      <a:pt x="694022" y="805916"/>
                    </a:cubicBezTo>
                    <a:cubicBezTo>
                      <a:pt x="690952" y="798304"/>
                      <a:pt x="689417" y="792214"/>
                      <a:pt x="684812" y="786125"/>
                    </a:cubicBezTo>
                    <a:cubicBezTo>
                      <a:pt x="683277" y="786125"/>
                      <a:pt x="681742" y="786125"/>
                      <a:pt x="680207" y="786125"/>
                    </a:cubicBezTo>
                    <a:cubicBezTo>
                      <a:pt x="675603" y="784602"/>
                      <a:pt x="675603" y="780035"/>
                      <a:pt x="675603" y="775468"/>
                    </a:cubicBezTo>
                    <a:cubicBezTo>
                      <a:pt x="674068" y="775468"/>
                      <a:pt x="672533" y="773946"/>
                      <a:pt x="672533" y="772423"/>
                    </a:cubicBezTo>
                    <a:cubicBezTo>
                      <a:pt x="672533" y="767856"/>
                      <a:pt x="670998" y="763289"/>
                      <a:pt x="669463" y="758722"/>
                    </a:cubicBezTo>
                    <a:close/>
                    <a:moveTo>
                      <a:pt x="274214" y="753308"/>
                    </a:moveTo>
                    <a:lnTo>
                      <a:pt x="268888" y="769318"/>
                    </a:lnTo>
                    <a:cubicBezTo>
                      <a:pt x="265844" y="773893"/>
                      <a:pt x="268888" y="776943"/>
                      <a:pt x="267366" y="781517"/>
                    </a:cubicBezTo>
                    <a:cubicBezTo>
                      <a:pt x="261279" y="792191"/>
                      <a:pt x="249104" y="798291"/>
                      <a:pt x="239973" y="807440"/>
                    </a:cubicBezTo>
                    <a:lnTo>
                      <a:pt x="234997" y="817414"/>
                    </a:lnTo>
                    <a:lnTo>
                      <a:pt x="234997" y="817415"/>
                    </a:lnTo>
                    <a:lnTo>
                      <a:pt x="234878" y="818630"/>
                    </a:lnTo>
                    <a:lnTo>
                      <a:pt x="234837" y="817734"/>
                    </a:lnTo>
                    <a:lnTo>
                      <a:pt x="234878" y="818631"/>
                    </a:lnTo>
                    <a:lnTo>
                      <a:pt x="234997" y="817415"/>
                    </a:lnTo>
                    <a:lnTo>
                      <a:pt x="239973" y="807441"/>
                    </a:lnTo>
                    <a:cubicBezTo>
                      <a:pt x="249104" y="798292"/>
                      <a:pt x="261279" y="792192"/>
                      <a:pt x="267366" y="781518"/>
                    </a:cubicBezTo>
                    <a:cubicBezTo>
                      <a:pt x="268888" y="776944"/>
                      <a:pt x="265844" y="773894"/>
                      <a:pt x="268888" y="769319"/>
                    </a:cubicBezTo>
                    <a:cubicBezTo>
                      <a:pt x="272693" y="764745"/>
                      <a:pt x="274214" y="759027"/>
                      <a:pt x="274214" y="753308"/>
                    </a:cubicBezTo>
                    <a:close/>
                    <a:moveTo>
                      <a:pt x="284049" y="752646"/>
                    </a:moveTo>
                    <a:lnTo>
                      <a:pt x="282905" y="755695"/>
                    </a:lnTo>
                    <a:lnTo>
                      <a:pt x="282905" y="755696"/>
                    </a:lnTo>
                    <a:lnTo>
                      <a:pt x="284050" y="752647"/>
                    </a:lnTo>
                    <a:close/>
                    <a:moveTo>
                      <a:pt x="319525" y="751121"/>
                    </a:moveTo>
                    <a:lnTo>
                      <a:pt x="319524" y="751122"/>
                    </a:lnTo>
                    <a:cubicBezTo>
                      <a:pt x="319524" y="752647"/>
                      <a:pt x="321050" y="752647"/>
                      <a:pt x="322576" y="752647"/>
                    </a:cubicBezTo>
                    <a:lnTo>
                      <a:pt x="328677" y="752647"/>
                    </a:lnTo>
                    <a:lnTo>
                      <a:pt x="328679" y="752646"/>
                    </a:lnTo>
                    <a:cubicBezTo>
                      <a:pt x="327154" y="751121"/>
                      <a:pt x="324102" y="752646"/>
                      <a:pt x="322576" y="752646"/>
                    </a:cubicBezTo>
                    <a:close/>
                    <a:moveTo>
                      <a:pt x="578071" y="750801"/>
                    </a:moveTo>
                    <a:lnTo>
                      <a:pt x="578073" y="750803"/>
                    </a:lnTo>
                    <a:lnTo>
                      <a:pt x="588358" y="753888"/>
                    </a:lnTo>
                    <a:lnTo>
                      <a:pt x="588360" y="753887"/>
                    </a:lnTo>
                    <a:cubicBezTo>
                      <a:pt x="585420" y="752344"/>
                      <a:pt x="582481" y="750801"/>
                      <a:pt x="578071" y="750801"/>
                    </a:cubicBezTo>
                    <a:close/>
                    <a:moveTo>
                      <a:pt x="85522" y="750801"/>
                    </a:moveTo>
                    <a:cubicBezTo>
                      <a:pt x="85522" y="750801"/>
                      <a:pt x="85522" y="750801"/>
                      <a:pt x="82467" y="753887"/>
                    </a:cubicBezTo>
                    <a:cubicBezTo>
                      <a:pt x="76359" y="761604"/>
                      <a:pt x="74831" y="770863"/>
                      <a:pt x="73304" y="780122"/>
                    </a:cubicBezTo>
                    <a:lnTo>
                      <a:pt x="73305" y="780122"/>
                    </a:lnTo>
                    <a:lnTo>
                      <a:pt x="82467" y="753888"/>
                    </a:lnTo>
                    <a:cubicBezTo>
                      <a:pt x="85522" y="750802"/>
                      <a:pt x="85522" y="750802"/>
                      <a:pt x="85522" y="750802"/>
                    </a:cubicBezTo>
                    <a:cubicBezTo>
                      <a:pt x="87049" y="753888"/>
                      <a:pt x="90103" y="753888"/>
                      <a:pt x="91630" y="752345"/>
                    </a:cubicBezTo>
                    <a:cubicBezTo>
                      <a:pt x="94685" y="750802"/>
                      <a:pt x="94685" y="750802"/>
                      <a:pt x="94685" y="750802"/>
                    </a:cubicBezTo>
                    <a:lnTo>
                      <a:pt x="97739" y="761605"/>
                    </a:lnTo>
                    <a:lnTo>
                      <a:pt x="97739" y="761604"/>
                    </a:lnTo>
                    <a:cubicBezTo>
                      <a:pt x="94685" y="758517"/>
                      <a:pt x="94685" y="753887"/>
                      <a:pt x="94685" y="750801"/>
                    </a:cubicBezTo>
                    <a:cubicBezTo>
                      <a:pt x="94685" y="750801"/>
                      <a:pt x="94685" y="750801"/>
                      <a:pt x="91630" y="752344"/>
                    </a:cubicBezTo>
                    <a:cubicBezTo>
                      <a:pt x="90103" y="753887"/>
                      <a:pt x="87049" y="753887"/>
                      <a:pt x="85522" y="750801"/>
                    </a:cubicBezTo>
                    <a:close/>
                    <a:moveTo>
                      <a:pt x="282905" y="749596"/>
                    </a:moveTo>
                    <a:lnTo>
                      <a:pt x="282906" y="749597"/>
                    </a:lnTo>
                    <a:lnTo>
                      <a:pt x="289008" y="752647"/>
                    </a:lnTo>
                    <a:cubicBezTo>
                      <a:pt x="290534" y="751122"/>
                      <a:pt x="290534" y="751122"/>
                      <a:pt x="290534" y="749597"/>
                    </a:cubicBezTo>
                    <a:lnTo>
                      <a:pt x="290534" y="749597"/>
                    </a:lnTo>
                    <a:lnTo>
                      <a:pt x="289008" y="752646"/>
                    </a:lnTo>
                    <a:cubicBezTo>
                      <a:pt x="287483" y="751121"/>
                      <a:pt x="284431" y="746547"/>
                      <a:pt x="282905" y="749596"/>
                    </a:cubicBezTo>
                    <a:close/>
                    <a:moveTo>
                      <a:pt x="639020" y="745083"/>
                    </a:moveTo>
                    <a:lnTo>
                      <a:pt x="639021" y="745085"/>
                    </a:lnTo>
                    <a:lnTo>
                      <a:pt x="642051" y="749620"/>
                    </a:lnTo>
                    <a:cubicBezTo>
                      <a:pt x="645083" y="755668"/>
                      <a:pt x="646599" y="762472"/>
                      <a:pt x="647925" y="769464"/>
                    </a:cubicBezTo>
                    <a:lnTo>
                      <a:pt x="650376" y="780320"/>
                    </a:lnTo>
                    <a:lnTo>
                      <a:pt x="650475" y="780260"/>
                    </a:lnTo>
                    <a:cubicBezTo>
                      <a:pt x="651247" y="780461"/>
                      <a:pt x="652018" y="780863"/>
                      <a:pt x="652790" y="780059"/>
                    </a:cubicBezTo>
                    <a:lnTo>
                      <a:pt x="653441" y="784579"/>
                    </a:lnTo>
                    <a:lnTo>
                      <a:pt x="653441" y="784579"/>
                    </a:lnTo>
                    <a:cubicBezTo>
                      <a:pt x="654526" y="783976"/>
                      <a:pt x="652790" y="782469"/>
                      <a:pt x="652790" y="780058"/>
                    </a:cubicBezTo>
                    <a:cubicBezTo>
                      <a:pt x="652018" y="780862"/>
                      <a:pt x="651247" y="780460"/>
                      <a:pt x="650475" y="780259"/>
                    </a:cubicBezTo>
                    <a:lnTo>
                      <a:pt x="650376" y="780319"/>
                    </a:lnTo>
                    <a:lnTo>
                      <a:pt x="647925" y="769463"/>
                    </a:lnTo>
                    <a:cubicBezTo>
                      <a:pt x="646599" y="762471"/>
                      <a:pt x="645083" y="755667"/>
                      <a:pt x="642051" y="749619"/>
                    </a:cubicBezTo>
                    <a:close/>
                    <a:moveTo>
                      <a:pt x="298164" y="745023"/>
                    </a:moveTo>
                    <a:lnTo>
                      <a:pt x="298163" y="745024"/>
                    </a:lnTo>
                    <a:cubicBezTo>
                      <a:pt x="298163" y="746548"/>
                      <a:pt x="299689" y="748073"/>
                      <a:pt x="301215" y="746548"/>
                    </a:cubicBezTo>
                    <a:cubicBezTo>
                      <a:pt x="301215" y="746548"/>
                      <a:pt x="301215" y="746548"/>
                      <a:pt x="310370" y="749597"/>
                    </a:cubicBezTo>
                    <a:cubicBezTo>
                      <a:pt x="311896" y="749597"/>
                      <a:pt x="313803" y="748073"/>
                      <a:pt x="315710" y="747120"/>
                    </a:cubicBezTo>
                    <a:lnTo>
                      <a:pt x="321050" y="748073"/>
                    </a:lnTo>
                    <a:lnTo>
                      <a:pt x="321050" y="748072"/>
                    </a:lnTo>
                    <a:cubicBezTo>
                      <a:pt x="317999" y="743498"/>
                      <a:pt x="313421" y="749596"/>
                      <a:pt x="310370" y="749596"/>
                    </a:cubicBezTo>
                    <a:cubicBezTo>
                      <a:pt x="301215" y="746547"/>
                      <a:pt x="301215" y="746547"/>
                      <a:pt x="301215" y="746547"/>
                    </a:cubicBezTo>
                    <a:close/>
                    <a:moveTo>
                      <a:pt x="284431" y="745023"/>
                    </a:moveTo>
                    <a:lnTo>
                      <a:pt x="284431" y="745024"/>
                    </a:lnTo>
                    <a:lnTo>
                      <a:pt x="289007" y="745024"/>
                    </a:lnTo>
                    <a:lnTo>
                      <a:pt x="289008" y="745023"/>
                    </a:lnTo>
                    <a:cubicBezTo>
                      <a:pt x="287483" y="743498"/>
                      <a:pt x="284431" y="745023"/>
                      <a:pt x="284431" y="745023"/>
                    </a:cubicBezTo>
                    <a:close/>
                    <a:moveTo>
                      <a:pt x="408315" y="744713"/>
                    </a:moveTo>
                    <a:lnTo>
                      <a:pt x="399141" y="750800"/>
                    </a:lnTo>
                    <a:lnTo>
                      <a:pt x="397614" y="749279"/>
                    </a:lnTo>
                    <a:lnTo>
                      <a:pt x="397613" y="749279"/>
                    </a:lnTo>
                    <a:cubicBezTo>
                      <a:pt x="397613" y="749279"/>
                      <a:pt x="397613" y="749279"/>
                      <a:pt x="399141" y="750801"/>
                    </a:cubicBezTo>
                    <a:cubicBezTo>
                      <a:pt x="402199" y="747757"/>
                      <a:pt x="405257" y="747757"/>
                      <a:pt x="408315" y="744714"/>
                    </a:cubicBezTo>
                    <a:close/>
                    <a:moveTo>
                      <a:pt x="76887" y="743727"/>
                    </a:moveTo>
                    <a:cubicBezTo>
                      <a:pt x="73763" y="752805"/>
                      <a:pt x="69078" y="761883"/>
                      <a:pt x="67517" y="769448"/>
                    </a:cubicBezTo>
                    <a:lnTo>
                      <a:pt x="67518" y="769446"/>
                    </a:lnTo>
                    <a:lnTo>
                      <a:pt x="76887" y="743728"/>
                    </a:lnTo>
                    <a:lnTo>
                      <a:pt x="78448" y="745241"/>
                    </a:lnTo>
                    <a:lnTo>
                      <a:pt x="78448" y="745240"/>
                    </a:lnTo>
                    <a:close/>
                    <a:moveTo>
                      <a:pt x="295112" y="743499"/>
                    </a:moveTo>
                    <a:lnTo>
                      <a:pt x="295111" y="743500"/>
                    </a:lnTo>
                    <a:lnTo>
                      <a:pt x="290534" y="748072"/>
                    </a:lnTo>
                    <a:lnTo>
                      <a:pt x="287484" y="746548"/>
                    </a:lnTo>
                    <a:lnTo>
                      <a:pt x="287483" y="746548"/>
                    </a:lnTo>
                    <a:cubicBezTo>
                      <a:pt x="287483" y="746548"/>
                      <a:pt x="287483" y="746548"/>
                      <a:pt x="290534" y="748073"/>
                    </a:cubicBezTo>
                    <a:cubicBezTo>
                      <a:pt x="293586" y="748073"/>
                      <a:pt x="293586" y="745024"/>
                      <a:pt x="295112" y="743499"/>
                    </a:cubicBezTo>
                    <a:close/>
                    <a:moveTo>
                      <a:pt x="629980" y="742042"/>
                    </a:moveTo>
                    <a:cubicBezTo>
                      <a:pt x="625421" y="740512"/>
                      <a:pt x="625421" y="745101"/>
                      <a:pt x="623901" y="745101"/>
                    </a:cubicBezTo>
                    <a:cubicBezTo>
                      <a:pt x="619341" y="748159"/>
                      <a:pt x="617821" y="745101"/>
                      <a:pt x="614781" y="743571"/>
                    </a:cubicBezTo>
                    <a:cubicBezTo>
                      <a:pt x="614781" y="748159"/>
                      <a:pt x="610222" y="751218"/>
                      <a:pt x="610222" y="754276"/>
                    </a:cubicBezTo>
                    <a:lnTo>
                      <a:pt x="610222" y="754277"/>
                    </a:lnTo>
                    <a:lnTo>
                      <a:pt x="614781" y="743572"/>
                    </a:lnTo>
                    <a:cubicBezTo>
                      <a:pt x="617821" y="745102"/>
                      <a:pt x="619341" y="748160"/>
                      <a:pt x="623901" y="745102"/>
                    </a:cubicBezTo>
                    <a:cubicBezTo>
                      <a:pt x="625421" y="745102"/>
                      <a:pt x="625421" y="740513"/>
                      <a:pt x="629980" y="742043"/>
                    </a:cubicBezTo>
                    <a:cubicBezTo>
                      <a:pt x="637579" y="748160"/>
                      <a:pt x="637579" y="758866"/>
                      <a:pt x="640619" y="766512"/>
                    </a:cubicBezTo>
                    <a:lnTo>
                      <a:pt x="641189" y="772629"/>
                    </a:lnTo>
                    <a:lnTo>
                      <a:pt x="641189" y="772628"/>
                    </a:lnTo>
                    <a:cubicBezTo>
                      <a:pt x="640999" y="770717"/>
                      <a:pt x="640619" y="768805"/>
                      <a:pt x="640619" y="766511"/>
                    </a:cubicBezTo>
                    <a:cubicBezTo>
                      <a:pt x="637579" y="758865"/>
                      <a:pt x="637579" y="748159"/>
                      <a:pt x="629980" y="742042"/>
                    </a:cubicBezTo>
                    <a:close/>
                    <a:moveTo>
                      <a:pt x="383854" y="741670"/>
                    </a:moveTo>
                    <a:lnTo>
                      <a:pt x="383852" y="741670"/>
                    </a:lnTo>
                    <a:cubicBezTo>
                      <a:pt x="386910" y="741670"/>
                      <a:pt x="389968" y="743192"/>
                      <a:pt x="393026" y="743192"/>
                    </a:cubicBezTo>
                    <a:cubicBezTo>
                      <a:pt x="394555" y="744714"/>
                      <a:pt x="396084" y="741670"/>
                      <a:pt x="397613" y="743192"/>
                    </a:cubicBezTo>
                    <a:lnTo>
                      <a:pt x="400670" y="747757"/>
                    </a:lnTo>
                    <a:lnTo>
                      <a:pt x="400670" y="747756"/>
                    </a:lnTo>
                    <a:cubicBezTo>
                      <a:pt x="400670" y="744713"/>
                      <a:pt x="397613" y="746235"/>
                      <a:pt x="397613" y="743191"/>
                    </a:cubicBezTo>
                    <a:cubicBezTo>
                      <a:pt x="396084" y="741669"/>
                      <a:pt x="394555" y="744713"/>
                      <a:pt x="393026" y="743191"/>
                    </a:cubicBezTo>
                    <a:close/>
                    <a:moveTo>
                      <a:pt x="601059" y="740613"/>
                    </a:moveTo>
                    <a:lnTo>
                      <a:pt x="599532" y="755945"/>
                    </a:lnTo>
                    <a:lnTo>
                      <a:pt x="599532" y="755945"/>
                    </a:lnTo>
                    <a:close/>
                    <a:moveTo>
                      <a:pt x="289008" y="737400"/>
                    </a:moveTo>
                    <a:cubicBezTo>
                      <a:pt x="287483" y="740449"/>
                      <a:pt x="281379" y="734351"/>
                      <a:pt x="282905" y="740449"/>
                    </a:cubicBezTo>
                    <a:lnTo>
                      <a:pt x="282906" y="740449"/>
                    </a:lnTo>
                    <a:lnTo>
                      <a:pt x="284813" y="737782"/>
                    </a:lnTo>
                    <a:cubicBezTo>
                      <a:pt x="286338" y="738164"/>
                      <a:pt x="288246" y="738926"/>
                      <a:pt x="289008" y="737401"/>
                    </a:cubicBezTo>
                    <a:cubicBezTo>
                      <a:pt x="290534" y="737401"/>
                      <a:pt x="290534" y="740450"/>
                      <a:pt x="290534" y="740450"/>
                    </a:cubicBezTo>
                    <a:lnTo>
                      <a:pt x="299689" y="741975"/>
                    </a:lnTo>
                    <a:lnTo>
                      <a:pt x="299689" y="741974"/>
                    </a:lnTo>
                    <a:cubicBezTo>
                      <a:pt x="296637" y="740449"/>
                      <a:pt x="293586" y="738924"/>
                      <a:pt x="290534" y="740449"/>
                    </a:cubicBezTo>
                    <a:cubicBezTo>
                      <a:pt x="290534" y="740449"/>
                      <a:pt x="290534" y="737400"/>
                      <a:pt x="289008" y="737400"/>
                    </a:cubicBezTo>
                    <a:close/>
                    <a:moveTo>
                      <a:pt x="347157" y="737104"/>
                    </a:moveTo>
                    <a:cubicBezTo>
                      <a:pt x="344099" y="740147"/>
                      <a:pt x="344099" y="744713"/>
                      <a:pt x="344099" y="749278"/>
                    </a:cubicBezTo>
                    <a:lnTo>
                      <a:pt x="343144" y="740719"/>
                    </a:lnTo>
                    <a:cubicBezTo>
                      <a:pt x="342188" y="743953"/>
                      <a:pt x="341806" y="746997"/>
                      <a:pt x="344099" y="749279"/>
                    </a:cubicBezTo>
                    <a:cubicBezTo>
                      <a:pt x="344099" y="744714"/>
                      <a:pt x="344099" y="740148"/>
                      <a:pt x="347157" y="737105"/>
                    </a:cubicBezTo>
                    <a:cubicBezTo>
                      <a:pt x="348686" y="735583"/>
                      <a:pt x="351744" y="735583"/>
                      <a:pt x="353273" y="737105"/>
                    </a:cubicBezTo>
                    <a:cubicBezTo>
                      <a:pt x="353273" y="740148"/>
                      <a:pt x="356331" y="740148"/>
                      <a:pt x="356331" y="741670"/>
                    </a:cubicBezTo>
                    <a:cubicBezTo>
                      <a:pt x="357860" y="741670"/>
                      <a:pt x="359389" y="741670"/>
                      <a:pt x="359389" y="740148"/>
                    </a:cubicBezTo>
                    <a:lnTo>
                      <a:pt x="359388" y="740148"/>
                    </a:lnTo>
                    <a:lnTo>
                      <a:pt x="356331" y="741669"/>
                    </a:lnTo>
                    <a:cubicBezTo>
                      <a:pt x="356331" y="740147"/>
                      <a:pt x="353273" y="740147"/>
                      <a:pt x="353273" y="737104"/>
                    </a:cubicBezTo>
                    <a:cubicBezTo>
                      <a:pt x="351744" y="735582"/>
                      <a:pt x="348686" y="735582"/>
                      <a:pt x="347157" y="737104"/>
                    </a:cubicBezTo>
                    <a:close/>
                    <a:moveTo>
                      <a:pt x="563019" y="734891"/>
                    </a:moveTo>
                    <a:lnTo>
                      <a:pt x="563019" y="734891"/>
                    </a:lnTo>
                    <a:lnTo>
                      <a:pt x="565380" y="737387"/>
                    </a:lnTo>
                    <a:lnTo>
                      <a:pt x="568425" y="745013"/>
                    </a:lnTo>
                    <a:lnTo>
                      <a:pt x="568426" y="745014"/>
                    </a:lnTo>
                    <a:cubicBezTo>
                      <a:pt x="566903" y="743488"/>
                      <a:pt x="565380" y="740437"/>
                      <a:pt x="565380" y="737386"/>
                    </a:cubicBezTo>
                    <a:close/>
                    <a:moveTo>
                      <a:pt x="357517" y="734403"/>
                    </a:moveTo>
                    <a:lnTo>
                      <a:pt x="357517" y="734404"/>
                    </a:lnTo>
                    <a:cubicBezTo>
                      <a:pt x="357517" y="734404"/>
                      <a:pt x="360732" y="736012"/>
                      <a:pt x="360732" y="734404"/>
                    </a:cubicBezTo>
                    <a:lnTo>
                      <a:pt x="360730" y="734403"/>
                    </a:lnTo>
                    <a:close/>
                    <a:moveTo>
                      <a:pt x="362447" y="734060"/>
                    </a:moveTo>
                    <a:lnTo>
                      <a:pt x="362447" y="734061"/>
                    </a:lnTo>
                    <a:cubicBezTo>
                      <a:pt x="362447" y="734061"/>
                      <a:pt x="362447" y="734061"/>
                      <a:pt x="368562" y="734061"/>
                    </a:cubicBezTo>
                    <a:lnTo>
                      <a:pt x="368560" y="734060"/>
                    </a:lnTo>
                    <a:lnTo>
                      <a:pt x="363212" y="734060"/>
                    </a:lnTo>
                    <a:close/>
                    <a:moveTo>
                      <a:pt x="596478" y="732946"/>
                    </a:moveTo>
                    <a:lnTo>
                      <a:pt x="593423" y="740612"/>
                    </a:lnTo>
                    <a:lnTo>
                      <a:pt x="593423" y="740613"/>
                    </a:lnTo>
                    <a:lnTo>
                      <a:pt x="596478" y="732946"/>
                    </a:lnTo>
                    <a:close/>
                    <a:moveTo>
                      <a:pt x="373149" y="732538"/>
                    </a:moveTo>
                    <a:lnTo>
                      <a:pt x="373149" y="732539"/>
                    </a:lnTo>
                    <a:cubicBezTo>
                      <a:pt x="379265" y="732539"/>
                      <a:pt x="376207" y="738626"/>
                      <a:pt x="379265" y="740148"/>
                    </a:cubicBezTo>
                    <a:cubicBezTo>
                      <a:pt x="380794" y="741670"/>
                      <a:pt x="379265" y="740148"/>
                      <a:pt x="380794" y="738626"/>
                    </a:cubicBezTo>
                    <a:cubicBezTo>
                      <a:pt x="382323" y="737865"/>
                      <a:pt x="383852" y="737105"/>
                      <a:pt x="385572" y="736534"/>
                    </a:cubicBezTo>
                    <a:lnTo>
                      <a:pt x="390391" y="735760"/>
                    </a:lnTo>
                    <a:lnTo>
                      <a:pt x="390418" y="735810"/>
                    </a:lnTo>
                    <a:cubicBezTo>
                      <a:pt x="390793" y="736012"/>
                      <a:pt x="391168" y="736012"/>
                      <a:pt x="391168" y="736012"/>
                    </a:cubicBezTo>
                    <a:lnTo>
                      <a:pt x="391518" y="735977"/>
                    </a:lnTo>
                    <a:lnTo>
                      <a:pt x="391688" y="739197"/>
                    </a:lnTo>
                    <a:lnTo>
                      <a:pt x="393026" y="741669"/>
                    </a:lnTo>
                    <a:lnTo>
                      <a:pt x="393026" y="741669"/>
                    </a:lnTo>
                    <a:cubicBezTo>
                      <a:pt x="392261" y="740908"/>
                      <a:pt x="391879" y="740147"/>
                      <a:pt x="391688" y="739196"/>
                    </a:cubicBezTo>
                    <a:lnTo>
                      <a:pt x="391518" y="735976"/>
                    </a:lnTo>
                    <a:lnTo>
                      <a:pt x="391168" y="736011"/>
                    </a:lnTo>
                    <a:cubicBezTo>
                      <a:pt x="391168" y="736011"/>
                      <a:pt x="390793" y="736011"/>
                      <a:pt x="390418" y="735809"/>
                    </a:cubicBezTo>
                    <a:lnTo>
                      <a:pt x="390391" y="735759"/>
                    </a:lnTo>
                    <a:lnTo>
                      <a:pt x="385572" y="736533"/>
                    </a:lnTo>
                    <a:cubicBezTo>
                      <a:pt x="383852" y="737104"/>
                      <a:pt x="382323" y="737864"/>
                      <a:pt x="380794" y="738625"/>
                    </a:cubicBezTo>
                    <a:cubicBezTo>
                      <a:pt x="379265" y="740147"/>
                      <a:pt x="380794" y="741669"/>
                      <a:pt x="379265" y="740147"/>
                    </a:cubicBezTo>
                    <a:cubicBezTo>
                      <a:pt x="376207" y="738625"/>
                      <a:pt x="379265" y="732538"/>
                      <a:pt x="373149" y="732538"/>
                    </a:cubicBezTo>
                    <a:close/>
                    <a:moveTo>
                      <a:pt x="273750" y="731303"/>
                    </a:moveTo>
                    <a:lnTo>
                      <a:pt x="273750" y="731303"/>
                    </a:lnTo>
                    <a:cubicBezTo>
                      <a:pt x="274513" y="736639"/>
                      <a:pt x="276802" y="741975"/>
                      <a:pt x="278328" y="747311"/>
                    </a:cubicBezTo>
                    <a:lnTo>
                      <a:pt x="278328" y="763318"/>
                    </a:lnTo>
                    <a:cubicBezTo>
                      <a:pt x="280617" y="757982"/>
                      <a:pt x="279854" y="752646"/>
                      <a:pt x="278328" y="747310"/>
                    </a:cubicBezTo>
                    <a:close/>
                    <a:moveTo>
                      <a:pt x="359007" y="730065"/>
                    </a:moveTo>
                    <a:lnTo>
                      <a:pt x="357860" y="731016"/>
                    </a:lnTo>
                    <a:cubicBezTo>
                      <a:pt x="356331" y="729494"/>
                      <a:pt x="354802" y="732538"/>
                      <a:pt x="353273" y="732538"/>
                    </a:cubicBezTo>
                    <a:lnTo>
                      <a:pt x="353273" y="732539"/>
                    </a:lnTo>
                    <a:cubicBezTo>
                      <a:pt x="354802" y="732539"/>
                      <a:pt x="356331" y="729495"/>
                      <a:pt x="357860" y="731017"/>
                    </a:cubicBezTo>
                    <a:cubicBezTo>
                      <a:pt x="359389" y="731017"/>
                      <a:pt x="359389" y="730637"/>
                      <a:pt x="359007" y="730066"/>
                    </a:cubicBezTo>
                    <a:close/>
                    <a:moveTo>
                      <a:pt x="357860" y="727973"/>
                    </a:moveTo>
                    <a:lnTo>
                      <a:pt x="357861" y="727974"/>
                    </a:lnTo>
                    <a:lnTo>
                      <a:pt x="360918" y="727974"/>
                    </a:lnTo>
                    <a:lnTo>
                      <a:pt x="363976" y="729495"/>
                    </a:lnTo>
                    <a:lnTo>
                      <a:pt x="363976" y="729494"/>
                    </a:lnTo>
                    <a:cubicBezTo>
                      <a:pt x="362447" y="727973"/>
                      <a:pt x="362447" y="727973"/>
                      <a:pt x="360918" y="727973"/>
                    </a:cubicBezTo>
                    <a:cubicBezTo>
                      <a:pt x="359389" y="727973"/>
                      <a:pt x="359389" y="726451"/>
                      <a:pt x="357860" y="727973"/>
                    </a:cubicBezTo>
                    <a:close/>
                    <a:moveTo>
                      <a:pt x="98446" y="726623"/>
                    </a:moveTo>
                    <a:cubicBezTo>
                      <a:pt x="97096" y="726623"/>
                      <a:pt x="95552" y="727395"/>
                      <a:pt x="94781" y="728167"/>
                    </a:cubicBezTo>
                    <a:lnTo>
                      <a:pt x="94781" y="728168"/>
                    </a:lnTo>
                    <a:lnTo>
                      <a:pt x="98446" y="726624"/>
                    </a:lnTo>
                    <a:lnTo>
                      <a:pt x="100954" y="729711"/>
                    </a:lnTo>
                    <a:lnTo>
                      <a:pt x="100954" y="729710"/>
                    </a:lnTo>
                    <a:cubicBezTo>
                      <a:pt x="100954" y="727395"/>
                      <a:pt x="99796" y="726623"/>
                      <a:pt x="98446" y="726623"/>
                    </a:cubicBezTo>
                    <a:close/>
                    <a:moveTo>
                      <a:pt x="371620" y="726451"/>
                    </a:moveTo>
                    <a:cubicBezTo>
                      <a:pt x="367033" y="726451"/>
                      <a:pt x="370091" y="729494"/>
                      <a:pt x="365504" y="729494"/>
                    </a:cubicBezTo>
                    <a:lnTo>
                      <a:pt x="365504" y="729495"/>
                    </a:lnTo>
                    <a:cubicBezTo>
                      <a:pt x="370091" y="729495"/>
                      <a:pt x="367033" y="726452"/>
                      <a:pt x="371620" y="726452"/>
                    </a:cubicBezTo>
                    <a:cubicBezTo>
                      <a:pt x="373149" y="726452"/>
                      <a:pt x="373149" y="727974"/>
                      <a:pt x="373149" y="729495"/>
                    </a:cubicBezTo>
                    <a:lnTo>
                      <a:pt x="373149" y="729494"/>
                    </a:lnTo>
                    <a:cubicBezTo>
                      <a:pt x="373149" y="727973"/>
                      <a:pt x="373149" y="726451"/>
                      <a:pt x="371620" y="726451"/>
                    </a:cubicBezTo>
                    <a:close/>
                    <a:moveTo>
                      <a:pt x="569374" y="725593"/>
                    </a:moveTo>
                    <a:lnTo>
                      <a:pt x="569375" y="725595"/>
                    </a:lnTo>
                    <a:lnTo>
                      <a:pt x="578012" y="731510"/>
                    </a:lnTo>
                    <a:lnTo>
                      <a:pt x="578013" y="731510"/>
                    </a:lnTo>
                    <a:close/>
                    <a:moveTo>
                      <a:pt x="573249" y="725080"/>
                    </a:moveTo>
                    <a:lnTo>
                      <a:pt x="573252" y="725083"/>
                    </a:lnTo>
                    <a:lnTo>
                      <a:pt x="574857" y="726286"/>
                    </a:lnTo>
                    <a:lnTo>
                      <a:pt x="575300" y="726389"/>
                    </a:lnTo>
                    <a:lnTo>
                      <a:pt x="575301" y="726388"/>
                    </a:lnTo>
                    <a:lnTo>
                      <a:pt x="574857" y="726285"/>
                    </a:lnTo>
                    <a:cubicBezTo>
                      <a:pt x="574455" y="725883"/>
                      <a:pt x="574053" y="725080"/>
                      <a:pt x="573249" y="725080"/>
                    </a:cubicBezTo>
                    <a:close/>
                    <a:moveTo>
                      <a:pt x="107384" y="720579"/>
                    </a:moveTo>
                    <a:cubicBezTo>
                      <a:pt x="105776" y="720579"/>
                      <a:pt x="100954" y="722079"/>
                      <a:pt x="102561" y="723580"/>
                    </a:cubicBezTo>
                    <a:lnTo>
                      <a:pt x="102562" y="723581"/>
                    </a:lnTo>
                    <a:lnTo>
                      <a:pt x="103767" y="721518"/>
                    </a:lnTo>
                    <a:lnTo>
                      <a:pt x="107383" y="720581"/>
                    </a:lnTo>
                    <a:close/>
                    <a:moveTo>
                      <a:pt x="91951" y="719293"/>
                    </a:moveTo>
                    <a:cubicBezTo>
                      <a:pt x="91951" y="719293"/>
                      <a:pt x="91951" y="719293"/>
                      <a:pt x="88865" y="723794"/>
                    </a:cubicBezTo>
                    <a:cubicBezTo>
                      <a:pt x="88865" y="728295"/>
                      <a:pt x="84235" y="729796"/>
                      <a:pt x="84235" y="732796"/>
                    </a:cubicBezTo>
                    <a:lnTo>
                      <a:pt x="84236" y="732796"/>
                    </a:lnTo>
                    <a:lnTo>
                      <a:pt x="88865" y="723795"/>
                    </a:lnTo>
                    <a:lnTo>
                      <a:pt x="91951" y="719295"/>
                    </a:lnTo>
                    <a:close/>
                    <a:moveTo>
                      <a:pt x="587315" y="716078"/>
                    </a:moveTo>
                    <a:lnTo>
                      <a:pt x="587315" y="716079"/>
                    </a:lnTo>
                    <a:lnTo>
                      <a:pt x="598005" y="732946"/>
                    </a:lnTo>
                    <a:cubicBezTo>
                      <a:pt x="600296" y="735246"/>
                      <a:pt x="602586" y="736779"/>
                      <a:pt x="604686" y="738313"/>
                    </a:cubicBezTo>
                    <a:lnTo>
                      <a:pt x="609113" y="742604"/>
                    </a:lnTo>
                    <a:lnTo>
                      <a:pt x="609794" y="741992"/>
                    </a:lnTo>
                    <a:cubicBezTo>
                      <a:pt x="610169" y="741799"/>
                      <a:pt x="610544" y="741799"/>
                      <a:pt x="611294" y="741799"/>
                    </a:cubicBezTo>
                    <a:lnTo>
                      <a:pt x="611294" y="741798"/>
                    </a:lnTo>
                    <a:cubicBezTo>
                      <a:pt x="610544" y="741798"/>
                      <a:pt x="610169" y="741798"/>
                      <a:pt x="609794" y="741991"/>
                    </a:cubicBezTo>
                    <a:lnTo>
                      <a:pt x="609113" y="742603"/>
                    </a:lnTo>
                    <a:lnTo>
                      <a:pt x="604686" y="738312"/>
                    </a:lnTo>
                    <a:cubicBezTo>
                      <a:pt x="602586" y="736778"/>
                      <a:pt x="600296" y="735245"/>
                      <a:pt x="598005" y="732945"/>
                    </a:cubicBezTo>
                    <a:cubicBezTo>
                      <a:pt x="596478" y="726812"/>
                      <a:pt x="593423" y="720678"/>
                      <a:pt x="587315" y="716078"/>
                    </a:cubicBezTo>
                    <a:close/>
                    <a:moveTo>
                      <a:pt x="498338" y="714792"/>
                    </a:moveTo>
                    <a:lnTo>
                      <a:pt x="498339" y="714794"/>
                    </a:lnTo>
                    <a:lnTo>
                      <a:pt x="506053" y="721865"/>
                    </a:lnTo>
                    <a:lnTo>
                      <a:pt x="506054" y="721865"/>
                    </a:lnTo>
                    <a:cubicBezTo>
                      <a:pt x="502967" y="719036"/>
                      <a:pt x="501424" y="716206"/>
                      <a:pt x="498338" y="714792"/>
                    </a:cubicBezTo>
                    <a:close/>
                    <a:moveTo>
                      <a:pt x="599979" y="714760"/>
                    </a:moveTo>
                    <a:lnTo>
                      <a:pt x="600087" y="715181"/>
                    </a:lnTo>
                    <a:cubicBezTo>
                      <a:pt x="601043" y="718047"/>
                      <a:pt x="602573" y="720723"/>
                      <a:pt x="605633" y="722252"/>
                    </a:cubicBezTo>
                    <a:cubicBezTo>
                      <a:pt x="607928" y="724546"/>
                      <a:pt x="608693" y="726839"/>
                      <a:pt x="609075" y="729133"/>
                    </a:cubicBezTo>
                    <a:lnTo>
                      <a:pt x="610222" y="736012"/>
                    </a:lnTo>
                    <a:lnTo>
                      <a:pt x="610222" y="736012"/>
                    </a:lnTo>
                    <a:cubicBezTo>
                      <a:pt x="608693" y="731425"/>
                      <a:pt x="610222" y="726838"/>
                      <a:pt x="605633" y="722251"/>
                    </a:cubicBezTo>
                    <a:cubicBezTo>
                      <a:pt x="602573" y="720722"/>
                      <a:pt x="601043" y="718046"/>
                      <a:pt x="600087" y="715180"/>
                    </a:cubicBezTo>
                    <a:lnTo>
                      <a:pt x="599979" y="714760"/>
                    </a:lnTo>
                    <a:close/>
                    <a:moveTo>
                      <a:pt x="562768" y="714504"/>
                    </a:moveTo>
                    <a:lnTo>
                      <a:pt x="565855" y="729581"/>
                    </a:lnTo>
                    <a:lnTo>
                      <a:pt x="565855" y="729581"/>
                    </a:lnTo>
                    <a:lnTo>
                      <a:pt x="562768" y="714504"/>
                    </a:lnTo>
                    <a:close/>
                    <a:moveTo>
                      <a:pt x="480012" y="714363"/>
                    </a:moveTo>
                    <a:lnTo>
                      <a:pt x="480012" y="714364"/>
                    </a:lnTo>
                    <a:lnTo>
                      <a:pt x="480816" y="714552"/>
                    </a:lnTo>
                    <a:lnTo>
                      <a:pt x="481457" y="715599"/>
                    </a:lnTo>
                    <a:lnTo>
                      <a:pt x="481457" y="715598"/>
                    </a:lnTo>
                    <a:lnTo>
                      <a:pt x="480816" y="714551"/>
                    </a:lnTo>
                    <a:cubicBezTo>
                      <a:pt x="480816" y="713988"/>
                      <a:pt x="480816" y="713613"/>
                      <a:pt x="480012" y="714363"/>
                    </a:cubicBezTo>
                    <a:close/>
                    <a:moveTo>
                      <a:pt x="468064" y="712792"/>
                    </a:moveTo>
                    <a:lnTo>
                      <a:pt x="468115" y="712863"/>
                    </a:lnTo>
                    <a:lnTo>
                      <a:pt x="468116" y="712863"/>
                    </a:lnTo>
                    <a:lnTo>
                      <a:pt x="468065" y="712792"/>
                    </a:lnTo>
                    <a:close/>
                    <a:moveTo>
                      <a:pt x="453853" y="710034"/>
                    </a:moveTo>
                    <a:lnTo>
                      <a:pt x="453853" y="710035"/>
                    </a:lnTo>
                    <a:cubicBezTo>
                      <a:pt x="459967" y="716126"/>
                      <a:pt x="469139" y="716126"/>
                      <a:pt x="476782" y="717648"/>
                    </a:cubicBezTo>
                    <a:cubicBezTo>
                      <a:pt x="479839" y="729829"/>
                      <a:pt x="487481" y="742011"/>
                      <a:pt x="499710" y="743533"/>
                    </a:cubicBezTo>
                    <a:cubicBezTo>
                      <a:pt x="504296" y="743533"/>
                      <a:pt x="508881" y="743533"/>
                      <a:pt x="511938" y="742011"/>
                    </a:cubicBezTo>
                    <a:cubicBezTo>
                      <a:pt x="514995" y="738965"/>
                      <a:pt x="516524" y="735920"/>
                      <a:pt x="516524" y="731352"/>
                    </a:cubicBezTo>
                    <a:cubicBezTo>
                      <a:pt x="528753" y="737443"/>
                      <a:pt x="539452" y="746579"/>
                      <a:pt x="551681" y="752669"/>
                    </a:cubicBezTo>
                    <a:cubicBezTo>
                      <a:pt x="565438" y="761805"/>
                      <a:pt x="579959" y="770941"/>
                      <a:pt x="593525" y="781219"/>
                    </a:cubicBezTo>
                    <a:lnTo>
                      <a:pt x="629636" y="816620"/>
                    </a:lnTo>
                    <a:lnTo>
                      <a:pt x="629637" y="816620"/>
                    </a:lnTo>
                    <a:cubicBezTo>
                      <a:pt x="609766" y="789212"/>
                      <a:pt x="579195" y="770940"/>
                      <a:pt x="551681" y="752668"/>
                    </a:cubicBezTo>
                    <a:cubicBezTo>
                      <a:pt x="539452" y="746578"/>
                      <a:pt x="528753" y="737442"/>
                      <a:pt x="516524" y="731351"/>
                    </a:cubicBezTo>
                    <a:cubicBezTo>
                      <a:pt x="516524" y="735919"/>
                      <a:pt x="514995" y="738964"/>
                      <a:pt x="511938" y="742010"/>
                    </a:cubicBezTo>
                    <a:cubicBezTo>
                      <a:pt x="508881" y="743532"/>
                      <a:pt x="504296" y="743532"/>
                      <a:pt x="499710" y="743532"/>
                    </a:cubicBezTo>
                    <a:cubicBezTo>
                      <a:pt x="487481" y="742010"/>
                      <a:pt x="479839" y="729828"/>
                      <a:pt x="476782" y="717647"/>
                    </a:cubicBezTo>
                    <a:close/>
                    <a:moveTo>
                      <a:pt x="73304" y="709648"/>
                    </a:moveTo>
                    <a:cubicBezTo>
                      <a:pt x="64124" y="724933"/>
                      <a:pt x="56475" y="740217"/>
                      <a:pt x="48825" y="755503"/>
                    </a:cubicBezTo>
                    <a:cubicBezTo>
                      <a:pt x="42705" y="764673"/>
                      <a:pt x="41175" y="775373"/>
                      <a:pt x="35055" y="784544"/>
                    </a:cubicBezTo>
                    <a:cubicBezTo>
                      <a:pt x="35055" y="786072"/>
                      <a:pt x="33526" y="790658"/>
                      <a:pt x="31996" y="792186"/>
                    </a:cubicBezTo>
                    <a:cubicBezTo>
                      <a:pt x="30466" y="796772"/>
                      <a:pt x="28936" y="799828"/>
                      <a:pt x="28936" y="802885"/>
                    </a:cubicBezTo>
                    <a:lnTo>
                      <a:pt x="28937" y="802885"/>
                    </a:lnTo>
                    <a:lnTo>
                      <a:pt x="31996" y="792187"/>
                    </a:lnTo>
                    <a:cubicBezTo>
                      <a:pt x="33526" y="790659"/>
                      <a:pt x="35055" y="786073"/>
                      <a:pt x="35055" y="784545"/>
                    </a:cubicBezTo>
                    <a:cubicBezTo>
                      <a:pt x="41175" y="775374"/>
                      <a:pt x="42705" y="764674"/>
                      <a:pt x="48825" y="755504"/>
                    </a:cubicBezTo>
                    <a:lnTo>
                      <a:pt x="73303" y="709652"/>
                    </a:lnTo>
                    <a:close/>
                    <a:moveTo>
                      <a:pt x="242912" y="708511"/>
                    </a:moveTo>
                    <a:lnTo>
                      <a:pt x="233741" y="716125"/>
                    </a:lnTo>
                    <a:cubicBezTo>
                      <a:pt x="226098" y="716125"/>
                      <a:pt x="218455" y="719170"/>
                      <a:pt x="212341" y="716125"/>
                    </a:cubicBezTo>
                    <a:cubicBezTo>
                      <a:pt x="212341" y="716125"/>
                      <a:pt x="212341" y="716125"/>
                      <a:pt x="210812" y="716125"/>
                    </a:cubicBezTo>
                    <a:cubicBezTo>
                      <a:pt x="209284" y="720692"/>
                      <a:pt x="207755" y="723738"/>
                      <a:pt x="206227" y="726783"/>
                    </a:cubicBezTo>
                    <a:cubicBezTo>
                      <a:pt x="201641" y="732874"/>
                      <a:pt x="195527" y="737442"/>
                      <a:pt x="187884" y="737442"/>
                    </a:cubicBezTo>
                    <a:cubicBezTo>
                      <a:pt x="183298" y="735919"/>
                      <a:pt x="181770" y="731351"/>
                      <a:pt x="180241" y="728306"/>
                    </a:cubicBezTo>
                    <a:cubicBezTo>
                      <a:pt x="171070" y="734396"/>
                      <a:pt x="161898" y="742010"/>
                      <a:pt x="152727" y="749623"/>
                    </a:cubicBezTo>
                    <a:cubicBezTo>
                      <a:pt x="129799" y="769418"/>
                      <a:pt x="102285" y="787690"/>
                      <a:pt x="90056" y="816620"/>
                    </a:cubicBezTo>
                    <a:lnTo>
                      <a:pt x="90057" y="816621"/>
                    </a:lnTo>
                    <a:lnTo>
                      <a:pt x="117380" y="779697"/>
                    </a:lnTo>
                    <a:cubicBezTo>
                      <a:pt x="128653" y="769039"/>
                      <a:pt x="141263" y="759522"/>
                      <a:pt x="152727" y="749624"/>
                    </a:cubicBezTo>
                    <a:cubicBezTo>
                      <a:pt x="161898" y="742011"/>
                      <a:pt x="171070" y="734397"/>
                      <a:pt x="180241" y="728307"/>
                    </a:cubicBezTo>
                    <a:cubicBezTo>
                      <a:pt x="181770" y="731352"/>
                      <a:pt x="183298" y="735920"/>
                      <a:pt x="187884" y="737443"/>
                    </a:cubicBezTo>
                    <a:cubicBezTo>
                      <a:pt x="195527" y="737443"/>
                      <a:pt x="201641" y="732875"/>
                      <a:pt x="206227" y="726784"/>
                    </a:cubicBezTo>
                    <a:cubicBezTo>
                      <a:pt x="207755" y="723739"/>
                      <a:pt x="209284" y="720693"/>
                      <a:pt x="210812" y="716126"/>
                    </a:cubicBezTo>
                    <a:cubicBezTo>
                      <a:pt x="212341" y="716126"/>
                      <a:pt x="212341" y="716126"/>
                      <a:pt x="212341" y="716126"/>
                    </a:cubicBezTo>
                    <a:cubicBezTo>
                      <a:pt x="218455" y="719171"/>
                      <a:pt x="226098" y="716126"/>
                      <a:pt x="233741" y="716126"/>
                    </a:cubicBezTo>
                    <a:cubicBezTo>
                      <a:pt x="236798" y="714603"/>
                      <a:pt x="241384" y="711557"/>
                      <a:pt x="242912" y="708512"/>
                    </a:cubicBezTo>
                    <a:close/>
                    <a:moveTo>
                      <a:pt x="495326" y="708401"/>
                    </a:moveTo>
                    <a:cubicBezTo>
                      <a:pt x="493803" y="712978"/>
                      <a:pt x="495326" y="719080"/>
                      <a:pt x="498371" y="722131"/>
                    </a:cubicBezTo>
                    <a:cubicBezTo>
                      <a:pt x="499894" y="725945"/>
                      <a:pt x="502940" y="725945"/>
                      <a:pt x="505986" y="725755"/>
                    </a:cubicBezTo>
                    <a:lnTo>
                      <a:pt x="513601" y="728233"/>
                    </a:lnTo>
                    <a:lnTo>
                      <a:pt x="513601" y="728232"/>
                    </a:lnTo>
                    <a:cubicBezTo>
                      <a:pt x="510555" y="722130"/>
                      <a:pt x="501417" y="729758"/>
                      <a:pt x="498371" y="722130"/>
                    </a:cubicBezTo>
                    <a:lnTo>
                      <a:pt x="495326" y="708401"/>
                    </a:lnTo>
                    <a:close/>
                    <a:moveTo>
                      <a:pt x="577857" y="703743"/>
                    </a:moveTo>
                    <a:cubicBezTo>
                      <a:pt x="577857" y="705263"/>
                      <a:pt x="574857" y="706783"/>
                      <a:pt x="574857" y="708303"/>
                    </a:cubicBezTo>
                    <a:lnTo>
                      <a:pt x="574858" y="708304"/>
                    </a:lnTo>
                    <a:lnTo>
                      <a:pt x="577857" y="703744"/>
                    </a:lnTo>
                    <a:close/>
                    <a:moveTo>
                      <a:pt x="651375" y="702575"/>
                    </a:moveTo>
                    <a:lnTo>
                      <a:pt x="651377" y="702580"/>
                    </a:lnTo>
                    <a:lnTo>
                      <a:pt x="656934" y="711904"/>
                    </a:lnTo>
                    <a:cubicBezTo>
                      <a:pt x="658275" y="715521"/>
                      <a:pt x="659809" y="719328"/>
                      <a:pt x="663642" y="722374"/>
                    </a:cubicBezTo>
                    <a:lnTo>
                      <a:pt x="671307" y="728464"/>
                    </a:lnTo>
                    <a:lnTo>
                      <a:pt x="671309" y="728464"/>
                    </a:lnTo>
                    <a:cubicBezTo>
                      <a:pt x="668242" y="726941"/>
                      <a:pt x="665176" y="723896"/>
                      <a:pt x="663642" y="722373"/>
                    </a:cubicBezTo>
                    <a:cubicBezTo>
                      <a:pt x="655975" y="716281"/>
                      <a:pt x="657509" y="707143"/>
                      <a:pt x="651375" y="702575"/>
                    </a:cubicBezTo>
                    <a:close/>
                    <a:moveTo>
                      <a:pt x="187916" y="700646"/>
                    </a:moveTo>
                    <a:cubicBezTo>
                      <a:pt x="177207" y="703712"/>
                      <a:pt x="169557" y="715979"/>
                      <a:pt x="158848" y="722113"/>
                    </a:cubicBezTo>
                    <a:cubicBezTo>
                      <a:pt x="154258" y="728246"/>
                      <a:pt x="149668" y="734379"/>
                      <a:pt x="146608" y="740513"/>
                    </a:cubicBezTo>
                    <a:lnTo>
                      <a:pt x="146610" y="740512"/>
                    </a:lnTo>
                    <a:lnTo>
                      <a:pt x="158848" y="722114"/>
                    </a:lnTo>
                    <a:cubicBezTo>
                      <a:pt x="169557" y="715980"/>
                      <a:pt x="177207" y="703713"/>
                      <a:pt x="187916" y="700647"/>
                    </a:cubicBezTo>
                    <a:lnTo>
                      <a:pt x="190975" y="702180"/>
                    </a:lnTo>
                    <a:lnTo>
                      <a:pt x="190976" y="702179"/>
                    </a:lnTo>
                    <a:cubicBezTo>
                      <a:pt x="190976" y="700646"/>
                      <a:pt x="189446" y="700646"/>
                      <a:pt x="187916" y="700646"/>
                    </a:cubicBezTo>
                    <a:close/>
                    <a:moveTo>
                      <a:pt x="646439" y="697828"/>
                    </a:moveTo>
                    <a:cubicBezTo>
                      <a:pt x="644904" y="702395"/>
                      <a:pt x="646439" y="706962"/>
                      <a:pt x="647974" y="710007"/>
                    </a:cubicBezTo>
                    <a:cubicBezTo>
                      <a:pt x="655648" y="728275"/>
                      <a:pt x="655648" y="728275"/>
                      <a:pt x="655648" y="728275"/>
                    </a:cubicBezTo>
                    <a:cubicBezTo>
                      <a:pt x="654881" y="734365"/>
                      <a:pt x="656416" y="740074"/>
                      <a:pt x="659102" y="745212"/>
                    </a:cubicBezTo>
                    <a:lnTo>
                      <a:pt x="663844" y="751396"/>
                    </a:lnTo>
                    <a:lnTo>
                      <a:pt x="664021" y="751445"/>
                    </a:lnTo>
                    <a:cubicBezTo>
                      <a:pt x="664664" y="751659"/>
                      <a:pt x="665093" y="751659"/>
                      <a:pt x="665093" y="750802"/>
                    </a:cubicBezTo>
                    <a:lnTo>
                      <a:pt x="665736" y="753374"/>
                    </a:lnTo>
                    <a:lnTo>
                      <a:pt x="665736" y="753373"/>
                    </a:lnTo>
                    <a:cubicBezTo>
                      <a:pt x="665950" y="752515"/>
                      <a:pt x="665950" y="751658"/>
                      <a:pt x="665093" y="750801"/>
                    </a:cubicBezTo>
                    <a:cubicBezTo>
                      <a:pt x="665093" y="751658"/>
                      <a:pt x="664664" y="751658"/>
                      <a:pt x="664021" y="751444"/>
                    </a:cubicBezTo>
                    <a:lnTo>
                      <a:pt x="663844" y="751395"/>
                    </a:lnTo>
                    <a:lnTo>
                      <a:pt x="659102" y="745211"/>
                    </a:lnTo>
                    <a:cubicBezTo>
                      <a:pt x="656416" y="740073"/>
                      <a:pt x="654881" y="734364"/>
                      <a:pt x="655648" y="728274"/>
                    </a:cubicBezTo>
                    <a:cubicBezTo>
                      <a:pt x="655648" y="728274"/>
                      <a:pt x="655648" y="728274"/>
                      <a:pt x="647974" y="710006"/>
                    </a:cubicBezTo>
                    <a:close/>
                    <a:moveTo>
                      <a:pt x="463344" y="697722"/>
                    </a:moveTo>
                    <a:lnTo>
                      <a:pt x="458775" y="706874"/>
                    </a:lnTo>
                    <a:lnTo>
                      <a:pt x="458776" y="706875"/>
                    </a:lnTo>
                    <a:lnTo>
                      <a:pt x="463344" y="697722"/>
                    </a:lnTo>
                    <a:close/>
                    <a:moveTo>
                      <a:pt x="608228" y="697296"/>
                    </a:moveTo>
                    <a:cubicBezTo>
                      <a:pt x="606492" y="696359"/>
                      <a:pt x="604563" y="696359"/>
                      <a:pt x="603792" y="697859"/>
                    </a:cubicBezTo>
                    <a:lnTo>
                      <a:pt x="603793" y="697860"/>
                    </a:lnTo>
                    <a:lnTo>
                      <a:pt x="608228" y="697297"/>
                    </a:lnTo>
                    <a:lnTo>
                      <a:pt x="611507" y="702359"/>
                    </a:lnTo>
                    <a:lnTo>
                      <a:pt x="611508" y="702360"/>
                    </a:lnTo>
                    <a:cubicBezTo>
                      <a:pt x="611508" y="700109"/>
                      <a:pt x="609965" y="698234"/>
                      <a:pt x="608228" y="697296"/>
                    </a:cubicBezTo>
                    <a:close/>
                    <a:moveTo>
                      <a:pt x="572027" y="696410"/>
                    </a:moveTo>
                    <a:lnTo>
                      <a:pt x="572027" y="696411"/>
                    </a:lnTo>
                    <a:lnTo>
                      <a:pt x="573571" y="700934"/>
                    </a:lnTo>
                    <a:lnTo>
                      <a:pt x="573571" y="700933"/>
                    </a:lnTo>
                    <a:cubicBezTo>
                      <a:pt x="573571" y="699425"/>
                      <a:pt x="573571" y="696410"/>
                      <a:pt x="572027" y="696410"/>
                    </a:cubicBezTo>
                    <a:close/>
                    <a:moveTo>
                      <a:pt x="635943" y="696144"/>
                    </a:moveTo>
                    <a:lnTo>
                      <a:pt x="635944" y="696146"/>
                    </a:lnTo>
                    <a:lnTo>
                      <a:pt x="637228" y="698074"/>
                    </a:lnTo>
                    <a:lnTo>
                      <a:pt x="637228" y="698073"/>
                    </a:lnTo>
                    <a:close/>
                    <a:moveTo>
                      <a:pt x="596076" y="696144"/>
                    </a:moveTo>
                    <a:cubicBezTo>
                      <a:pt x="596076" y="696144"/>
                      <a:pt x="596076" y="696144"/>
                      <a:pt x="597576" y="697752"/>
                    </a:cubicBezTo>
                    <a:lnTo>
                      <a:pt x="597577" y="697753"/>
                    </a:lnTo>
                    <a:lnTo>
                      <a:pt x="600577" y="700968"/>
                    </a:lnTo>
                    <a:lnTo>
                      <a:pt x="600577" y="700967"/>
                    </a:lnTo>
                    <a:cubicBezTo>
                      <a:pt x="600577" y="697752"/>
                      <a:pt x="599076" y="696144"/>
                      <a:pt x="596076" y="696144"/>
                    </a:cubicBezTo>
                    <a:close/>
                    <a:moveTo>
                      <a:pt x="577857" y="696144"/>
                    </a:moveTo>
                    <a:lnTo>
                      <a:pt x="577857" y="696145"/>
                    </a:lnTo>
                    <a:cubicBezTo>
                      <a:pt x="577857" y="699185"/>
                      <a:pt x="582358" y="699185"/>
                      <a:pt x="580858" y="703744"/>
                    </a:cubicBezTo>
                    <a:lnTo>
                      <a:pt x="582358" y="712863"/>
                    </a:lnTo>
                    <a:lnTo>
                      <a:pt x="582358" y="712863"/>
                    </a:lnTo>
                    <a:cubicBezTo>
                      <a:pt x="583859" y="709823"/>
                      <a:pt x="582358" y="705263"/>
                      <a:pt x="580858" y="703743"/>
                    </a:cubicBezTo>
                    <a:cubicBezTo>
                      <a:pt x="582358" y="699184"/>
                      <a:pt x="577857" y="699184"/>
                      <a:pt x="577857" y="696144"/>
                    </a:cubicBezTo>
                    <a:close/>
                    <a:moveTo>
                      <a:pt x="556595" y="691887"/>
                    </a:moveTo>
                    <a:lnTo>
                      <a:pt x="556595" y="691888"/>
                    </a:lnTo>
                    <a:cubicBezTo>
                      <a:pt x="558138" y="694903"/>
                      <a:pt x="561225" y="699426"/>
                      <a:pt x="565855" y="699426"/>
                    </a:cubicBezTo>
                    <a:cubicBezTo>
                      <a:pt x="567398" y="700934"/>
                      <a:pt x="570484" y="699426"/>
                      <a:pt x="572027" y="697919"/>
                    </a:cubicBezTo>
                    <a:lnTo>
                      <a:pt x="572027" y="697918"/>
                    </a:lnTo>
                    <a:cubicBezTo>
                      <a:pt x="570484" y="699425"/>
                      <a:pt x="567398" y="700933"/>
                      <a:pt x="565855" y="699425"/>
                    </a:cubicBezTo>
                    <a:cubicBezTo>
                      <a:pt x="561225" y="699425"/>
                      <a:pt x="558138" y="694902"/>
                      <a:pt x="556595" y="691887"/>
                    </a:cubicBezTo>
                    <a:close/>
                    <a:moveTo>
                      <a:pt x="640299" y="691737"/>
                    </a:moveTo>
                    <a:lnTo>
                      <a:pt x="640299" y="691738"/>
                    </a:lnTo>
                    <a:lnTo>
                      <a:pt x="641834" y="691738"/>
                    </a:lnTo>
                    <a:lnTo>
                      <a:pt x="641834" y="691737"/>
                    </a:lnTo>
                    <a:close/>
                    <a:moveTo>
                      <a:pt x="140937" y="691644"/>
                    </a:moveTo>
                    <a:lnTo>
                      <a:pt x="139418" y="696273"/>
                    </a:lnTo>
                    <a:lnTo>
                      <a:pt x="139418" y="696274"/>
                    </a:lnTo>
                    <a:cubicBezTo>
                      <a:pt x="139418" y="694731"/>
                      <a:pt x="140937" y="693188"/>
                      <a:pt x="140937" y="691644"/>
                    </a:cubicBezTo>
                    <a:close/>
                    <a:moveTo>
                      <a:pt x="105860" y="689182"/>
                    </a:moveTo>
                    <a:lnTo>
                      <a:pt x="105031" y="690321"/>
                    </a:lnTo>
                    <a:lnTo>
                      <a:pt x="105033" y="690320"/>
                    </a:lnTo>
                    <a:lnTo>
                      <a:pt x="105858" y="689186"/>
                    </a:lnTo>
                    <a:close/>
                    <a:moveTo>
                      <a:pt x="571159" y="688080"/>
                    </a:moveTo>
                    <a:cubicBezTo>
                      <a:pt x="570356" y="687892"/>
                      <a:pt x="569552" y="687892"/>
                      <a:pt x="568748" y="688642"/>
                    </a:cubicBezTo>
                    <a:cubicBezTo>
                      <a:pt x="563925" y="687142"/>
                      <a:pt x="565533" y="693143"/>
                      <a:pt x="563925" y="694644"/>
                    </a:cubicBezTo>
                    <a:lnTo>
                      <a:pt x="563925" y="694644"/>
                    </a:lnTo>
                    <a:lnTo>
                      <a:pt x="565131" y="690519"/>
                    </a:lnTo>
                    <a:cubicBezTo>
                      <a:pt x="565533" y="689019"/>
                      <a:pt x="566337" y="687893"/>
                      <a:pt x="568748" y="688643"/>
                    </a:cubicBezTo>
                    <a:cubicBezTo>
                      <a:pt x="569552" y="687893"/>
                      <a:pt x="570356" y="687893"/>
                      <a:pt x="571159" y="688081"/>
                    </a:cubicBezTo>
                    <a:lnTo>
                      <a:pt x="573570" y="688643"/>
                    </a:lnTo>
                    <a:lnTo>
                      <a:pt x="573571" y="688642"/>
                    </a:lnTo>
                    <a:cubicBezTo>
                      <a:pt x="572767" y="688642"/>
                      <a:pt x="571963" y="688267"/>
                      <a:pt x="571159" y="688080"/>
                    </a:cubicBezTo>
                    <a:close/>
                    <a:moveTo>
                      <a:pt x="534990" y="685856"/>
                    </a:moveTo>
                    <a:lnTo>
                      <a:pt x="534991" y="685858"/>
                    </a:lnTo>
                    <a:lnTo>
                      <a:pt x="555052" y="696411"/>
                    </a:lnTo>
                    <a:cubicBezTo>
                      <a:pt x="555052" y="696411"/>
                      <a:pt x="556595" y="694903"/>
                      <a:pt x="556595" y="694903"/>
                    </a:cubicBezTo>
                    <a:lnTo>
                      <a:pt x="556595" y="694902"/>
                    </a:lnTo>
                    <a:cubicBezTo>
                      <a:pt x="556595" y="694902"/>
                      <a:pt x="555052" y="696410"/>
                      <a:pt x="555052" y="696410"/>
                    </a:cubicBezTo>
                    <a:cubicBezTo>
                      <a:pt x="548879" y="691887"/>
                      <a:pt x="542706" y="688871"/>
                      <a:pt x="534990" y="685856"/>
                    </a:cubicBezTo>
                    <a:close/>
                    <a:moveTo>
                      <a:pt x="127452" y="685536"/>
                    </a:moveTo>
                    <a:lnTo>
                      <a:pt x="126889" y="688429"/>
                    </a:lnTo>
                    <a:lnTo>
                      <a:pt x="126889" y="688429"/>
                    </a:lnTo>
                    <a:lnTo>
                      <a:pt x="127452" y="685536"/>
                    </a:lnTo>
                    <a:close/>
                    <a:moveTo>
                      <a:pt x="449267" y="684148"/>
                    </a:moveTo>
                    <a:lnTo>
                      <a:pt x="449267" y="684149"/>
                    </a:lnTo>
                    <a:lnTo>
                      <a:pt x="458439" y="696331"/>
                    </a:lnTo>
                    <a:lnTo>
                      <a:pt x="458439" y="696330"/>
                    </a:lnTo>
                    <a:close/>
                    <a:moveTo>
                      <a:pt x="641834" y="684126"/>
                    </a:moveTo>
                    <a:lnTo>
                      <a:pt x="641258" y="688502"/>
                    </a:lnTo>
                    <a:lnTo>
                      <a:pt x="641259" y="688503"/>
                    </a:lnTo>
                    <a:lnTo>
                      <a:pt x="641834" y="684126"/>
                    </a:lnTo>
                    <a:close/>
                    <a:moveTo>
                      <a:pt x="564247" y="683927"/>
                    </a:moveTo>
                    <a:cubicBezTo>
                      <a:pt x="562800" y="683927"/>
                      <a:pt x="561353" y="686928"/>
                      <a:pt x="561353" y="688428"/>
                    </a:cubicBezTo>
                    <a:lnTo>
                      <a:pt x="561354" y="688427"/>
                    </a:lnTo>
                    <a:lnTo>
                      <a:pt x="564247" y="683928"/>
                    </a:lnTo>
                    <a:lnTo>
                      <a:pt x="567139" y="683928"/>
                    </a:lnTo>
                    <a:lnTo>
                      <a:pt x="567140" y="683927"/>
                    </a:lnTo>
                    <a:cubicBezTo>
                      <a:pt x="565694" y="683927"/>
                      <a:pt x="565694" y="683927"/>
                      <a:pt x="564247" y="683927"/>
                    </a:cubicBezTo>
                    <a:close/>
                    <a:moveTo>
                      <a:pt x="142457" y="683927"/>
                    </a:moveTo>
                    <a:cubicBezTo>
                      <a:pt x="137898" y="685470"/>
                      <a:pt x="133338" y="690100"/>
                      <a:pt x="131818" y="694730"/>
                    </a:cubicBezTo>
                    <a:lnTo>
                      <a:pt x="131821" y="694728"/>
                    </a:lnTo>
                    <a:lnTo>
                      <a:pt x="142457" y="683928"/>
                    </a:lnTo>
                    <a:lnTo>
                      <a:pt x="148537" y="690101"/>
                    </a:lnTo>
                    <a:lnTo>
                      <a:pt x="148537" y="690100"/>
                    </a:lnTo>
                    <a:cubicBezTo>
                      <a:pt x="147017" y="688557"/>
                      <a:pt x="147017" y="683927"/>
                      <a:pt x="142457" y="683927"/>
                    </a:cubicBezTo>
                    <a:close/>
                    <a:moveTo>
                      <a:pt x="126889" y="682642"/>
                    </a:moveTo>
                    <a:lnTo>
                      <a:pt x="126890" y="682645"/>
                    </a:lnTo>
                    <a:lnTo>
                      <a:pt x="128389" y="686983"/>
                    </a:lnTo>
                    <a:lnTo>
                      <a:pt x="128389" y="686982"/>
                    </a:lnTo>
                    <a:cubicBezTo>
                      <a:pt x="128389" y="685535"/>
                      <a:pt x="129890" y="684088"/>
                      <a:pt x="126889" y="682642"/>
                    </a:cubicBezTo>
                    <a:close/>
                    <a:moveTo>
                      <a:pt x="524261" y="676362"/>
                    </a:moveTo>
                    <a:cubicBezTo>
                      <a:pt x="522738" y="676362"/>
                      <a:pt x="522738" y="677888"/>
                      <a:pt x="522738" y="677888"/>
                    </a:cubicBezTo>
                    <a:lnTo>
                      <a:pt x="522738" y="677889"/>
                    </a:lnTo>
                    <a:lnTo>
                      <a:pt x="524261" y="676363"/>
                    </a:lnTo>
                    <a:cubicBezTo>
                      <a:pt x="531876" y="685517"/>
                      <a:pt x="533399" y="697722"/>
                      <a:pt x="541014" y="706875"/>
                    </a:cubicBezTo>
                    <a:cubicBezTo>
                      <a:pt x="544060" y="712215"/>
                      <a:pt x="547486" y="717554"/>
                      <a:pt x="551484" y="722703"/>
                    </a:cubicBezTo>
                    <a:lnTo>
                      <a:pt x="559819" y="731511"/>
                    </a:lnTo>
                    <a:lnTo>
                      <a:pt x="562479" y="731511"/>
                    </a:lnTo>
                    <a:lnTo>
                      <a:pt x="563021" y="734886"/>
                    </a:lnTo>
                    <a:lnTo>
                      <a:pt x="563021" y="734885"/>
                    </a:lnTo>
                    <a:cubicBezTo>
                      <a:pt x="562840" y="734135"/>
                      <a:pt x="562479" y="733010"/>
                      <a:pt x="562479" y="731510"/>
                    </a:cubicBezTo>
                    <a:lnTo>
                      <a:pt x="559819" y="731510"/>
                    </a:lnTo>
                    <a:lnTo>
                      <a:pt x="551484" y="722702"/>
                    </a:lnTo>
                    <a:cubicBezTo>
                      <a:pt x="547486" y="717553"/>
                      <a:pt x="544060" y="712214"/>
                      <a:pt x="541014" y="706874"/>
                    </a:cubicBezTo>
                    <a:cubicBezTo>
                      <a:pt x="533399" y="697721"/>
                      <a:pt x="531876" y="685516"/>
                      <a:pt x="524261" y="676362"/>
                    </a:cubicBezTo>
                    <a:close/>
                    <a:moveTo>
                      <a:pt x="151323" y="676211"/>
                    </a:moveTo>
                    <a:cubicBezTo>
                      <a:pt x="148966" y="677739"/>
                      <a:pt x="148966" y="679648"/>
                      <a:pt x="149752" y="681557"/>
                    </a:cubicBezTo>
                    <a:lnTo>
                      <a:pt x="149752" y="681557"/>
                    </a:lnTo>
                    <a:lnTo>
                      <a:pt x="151323" y="676212"/>
                    </a:lnTo>
                    <a:cubicBezTo>
                      <a:pt x="151323" y="679267"/>
                      <a:pt x="151323" y="682321"/>
                      <a:pt x="154467" y="683848"/>
                    </a:cubicBezTo>
                    <a:cubicBezTo>
                      <a:pt x="157611" y="683848"/>
                      <a:pt x="159182" y="683848"/>
                      <a:pt x="159968" y="683848"/>
                    </a:cubicBezTo>
                    <a:lnTo>
                      <a:pt x="160752" y="683848"/>
                    </a:lnTo>
                    <a:lnTo>
                      <a:pt x="160754" y="683847"/>
                    </a:lnTo>
                    <a:cubicBezTo>
                      <a:pt x="160754" y="683847"/>
                      <a:pt x="160754" y="683847"/>
                      <a:pt x="154467" y="683847"/>
                    </a:cubicBezTo>
                    <a:cubicBezTo>
                      <a:pt x="151323" y="682320"/>
                      <a:pt x="151323" y="679266"/>
                      <a:pt x="151323" y="676211"/>
                    </a:cubicBezTo>
                    <a:close/>
                    <a:moveTo>
                      <a:pt x="591059" y="675022"/>
                    </a:moveTo>
                    <a:cubicBezTo>
                      <a:pt x="589887" y="674764"/>
                      <a:pt x="588574" y="674764"/>
                      <a:pt x="587074" y="675139"/>
                    </a:cubicBezTo>
                    <a:lnTo>
                      <a:pt x="587074" y="675140"/>
                    </a:lnTo>
                    <a:lnTo>
                      <a:pt x="591059" y="675023"/>
                    </a:lnTo>
                    <a:cubicBezTo>
                      <a:pt x="594576" y="675796"/>
                      <a:pt x="596826" y="678891"/>
                      <a:pt x="599077" y="681142"/>
                    </a:cubicBezTo>
                    <a:lnTo>
                      <a:pt x="600577" y="682642"/>
                    </a:lnTo>
                    <a:lnTo>
                      <a:pt x="600577" y="682641"/>
                    </a:lnTo>
                    <a:lnTo>
                      <a:pt x="599077" y="681141"/>
                    </a:lnTo>
                    <a:cubicBezTo>
                      <a:pt x="596826" y="678890"/>
                      <a:pt x="594576" y="675795"/>
                      <a:pt x="591059" y="675022"/>
                    </a:cubicBezTo>
                    <a:close/>
                    <a:moveTo>
                      <a:pt x="470688" y="674925"/>
                    </a:moveTo>
                    <a:lnTo>
                      <a:pt x="470689" y="674927"/>
                    </a:lnTo>
                    <a:lnTo>
                      <a:pt x="481618" y="687142"/>
                    </a:lnTo>
                    <a:lnTo>
                      <a:pt x="481619" y="687142"/>
                    </a:lnTo>
                    <a:cubicBezTo>
                      <a:pt x="478496" y="682561"/>
                      <a:pt x="473811" y="679506"/>
                      <a:pt x="470688" y="674925"/>
                    </a:cubicBezTo>
                    <a:close/>
                    <a:moveTo>
                      <a:pt x="127060" y="673639"/>
                    </a:moveTo>
                    <a:cubicBezTo>
                      <a:pt x="123973" y="675086"/>
                      <a:pt x="120887" y="677980"/>
                      <a:pt x="120887" y="679426"/>
                    </a:cubicBezTo>
                    <a:lnTo>
                      <a:pt x="120888" y="679426"/>
                    </a:lnTo>
                    <a:lnTo>
                      <a:pt x="127060" y="673640"/>
                    </a:lnTo>
                    <a:cubicBezTo>
                      <a:pt x="127060" y="673640"/>
                      <a:pt x="128603" y="675087"/>
                      <a:pt x="128603" y="676534"/>
                    </a:cubicBezTo>
                    <a:lnTo>
                      <a:pt x="128603" y="676533"/>
                    </a:lnTo>
                    <a:cubicBezTo>
                      <a:pt x="128603" y="675086"/>
                      <a:pt x="127060" y="673639"/>
                      <a:pt x="127060" y="673639"/>
                    </a:cubicBezTo>
                    <a:close/>
                    <a:moveTo>
                      <a:pt x="195837" y="673157"/>
                    </a:moveTo>
                    <a:cubicBezTo>
                      <a:pt x="192777" y="677720"/>
                      <a:pt x="189716" y="686846"/>
                      <a:pt x="182064" y="685325"/>
                    </a:cubicBezTo>
                    <a:cubicBezTo>
                      <a:pt x="179003" y="686846"/>
                      <a:pt x="177473" y="691409"/>
                      <a:pt x="177473" y="692930"/>
                    </a:cubicBezTo>
                    <a:lnTo>
                      <a:pt x="177474" y="692930"/>
                    </a:lnTo>
                    <a:lnTo>
                      <a:pt x="182064" y="685326"/>
                    </a:lnTo>
                    <a:cubicBezTo>
                      <a:pt x="189716" y="686847"/>
                      <a:pt x="192777" y="677721"/>
                      <a:pt x="195837" y="673158"/>
                    </a:cubicBezTo>
                    <a:close/>
                    <a:moveTo>
                      <a:pt x="637229" y="670424"/>
                    </a:moveTo>
                    <a:lnTo>
                      <a:pt x="637230" y="670426"/>
                    </a:lnTo>
                    <a:lnTo>
                      <a:pt x="664858" y="708484"/>
                    </a:lnTo>
                    <a:cubicBezTo>
                      <a:pt x="666393" y="708484"/>
                      <a:pt x="666393" y="710007"/>
                      <a:pt x="667928" y="711529"/>
                    </a:cubicBezTo>
                    <a:cubicBezTo>
                      <a:pt x="670998" y="714574"/>
                      <a:pt x="667928" y="719141"/>
                      <a:pt x="672533" y="722186"/>
                    </a:cubicBezTo>
                    <a:lnTo>
                      <a:pt x="674061" y="723701"/>
                    </a:lnTo>
                    <a:lnTo>
                      <a:pt x="674068" y="723707"/>
                    </a:lnTo>
                    <a:cubicBezTo>
                      <a:pt x="674068" y="723707"/>
                      <a:pt x="674068" y="723707"/>
                      <a:pt x="672533" y="722185"/>
                    </a:cubicBezTo>
                    <a:cubicBezTo>
                      <a:pt x="667928" y="719140"/>
                      <a:pt x="670998" y="714573"/>
                      <a:pt x="667928" y="711528"/>
                    </a:cubicBezTo>
                    <a:cubicBezTo>
                      <a:pt x="666393" y="710006"/>
                      <a:pt x="666393" y="708483"/>
                      <a:pt x="664858" y="708483"/>
                    </a:cubicBezTo>
                    <a:cubicBezTo>
                      <a:pt x="657183" y="694782"/>
                      <a:pt x="647974" y="682603"/>
                      <a:pt x="637229" y="670424"/>
                    </a:cubicBezTo>
                    <a:close/>
                    <a:moveTo>
                      <a:pt x="258198" y="668923"/>
                    </a:moveTo>
                    <a:lnTo>
                      <a:pt x="257816" y="679390"/>
                    </a:lnTo>
                    <a:lnTo>
                      <a:pt x="257816" y="679391"/>
                    </a:lnTo>
                    <a:lnTo>
                      <a:pt x="250555" y="688717"/>
                    </a:lnTo>
                    <a:cubicBezTo>
                      <a:pt x="247498" y="691762"/>
                      <a:pt x="242912" y="691762"/>
                      <a:pt x="241384" y="696330"/>
                    </a:cubicBezTo>
                    <a:lnTo>
                      <a:pt x="241384" y="696331"/>
                    </a:lnTo>
                    <a:lnTo>
                      <a:pt x="250555" y="688718"/>
                    </a:lnTo>
                    <a:cubicBezTo>
                      <a:pt x="253612" y="685673"/>
                      <a:pt x="256287" y="682627"/>
                      <a:pt x="257816" y="679391"/>
                    </a:cubicBezTo>
                    <a:lnTo>
                      <a:pt x="257816" y="679391"/>
                    </a:lnTo>
                    <a:close/>
                    <a:moveTo>
                      <a:pt x="567384" y="667209"/>
                    </a:moveTo>
                    <a:cubicBezTo>
                      <a:pt x="568914" y="670266"/>
                      <a:pt x="567384" y="674853"/>
                      <a:pt x="565854" y="679440"/>
                    </a:cubicBezTo>
                    <a:lnTo>
                      <a:pt x="567384" y="667210"/>
                    </a:lnTo>
                    <a:cubicBezTo>
                      <a:pt x="573504" y="668739"/>
                      <a:pt x="578094" y="671796"/>
                      <a:pt x="584214" y="673325"/>
                    </a:cubicBezTo>
                    <a:cubicBezTo>
                      <a:pt x="578094" y="685557"/>
                      <a:pt x="590333" y="696260"/>
                      <a:pt x="597983" y="706963"/>
                    </a:cubicBezTo>
                    <a:lnTo>
                      <a:pt x="599720" y="713748"/>
                    </a:lnTo>
                    <a:lnTo>
                      <a:pt x="600576" y="714471"/>
                    </a:lnTo>
                    <a:lnTo>
                      <a:pt x="600577" y="714470"/>
                    </a:lnTo>
                    <a:lnTo>
                      <a:pt x="599720" y="713747"/>
                    </a:lnTo>
                    <a:lnTo>
                      <a:pt x="597983" y="706962"/>
                    </a:lnTo>
                    <a:cubicBezTo>
                      <a:pt x="590333" y="696259"/>
                      <a:pt x="578094" y="685556"/>
                      <a:pt x="584214" y="673324"/>
                    </a:cubicBezTo>
                    <a:cubicBezTo>
                      <a:pt x="578094" y="671795"/>
                      <a:pt x="573504" y="668738"/>
                      <a:pt x="567384" y="667209"/>
                    </a:cubicBezTo>
                    <a:close/>
                    <a:moveTo>
                      <a:pt x="461821" y="667209"/>
                    </a:moveTo>
                    <a:cubicBezTo>
                      <a:pt x="457252" y="668734"/>
                      <a:pt x="452683" y="671786"/>
                      <a:pt x="452683" y="676362"/>
                    </a:cubicBezTo>
                    <a:lnTo>
                      <a:pt x="452683" y="676363"/>
                    </a:lnTo>
                    <a:lnTo>
                      <a:pt x="461821" y="667210"/>
                    </a:lnTo>
                    <a:cubicBezTo>
                      <a:pt x="463344" y="667210"/>
                      <a:pt x="466390" y="668735"/>
                      <a:pt x="466390" y="670261"/>
                    </a:cubicBezTo>
                    <a:cubicBezTo>
                      <a:pt x="466390" y="677889"/>
                      <a:pt x="469436" y="683991"/>
                      <a:pt x="475527" y="688568"/>
                    </a:cubicBezTo>
                    <a:cubicBezTo>
                      <a:pt x="484665" y="691619"/>
                      <a:pt x="493803" y="691619"/>
                      <a:pt x="504463" y="691619"/>
                    </a:cubicBezTo>
                    <a:cubicBezTo>
                      <a:pt x="512078" y="693145"/>
                      <a:pt x="518170" y="696196"/>
                      <a:pt x="525784" y="699247"/>
                    </a:cubicBezTo>
                    <a:cubicBezTo>
                      <a:pt x="527307" y="699247"/>
                      <a:pt x="528830" y="699247"/>
                      <a:pt x="528830" y="697722"/>
                    </a:cubicBezTo>
                    <a:lnTo>
                      <a:pt x="528830" y="697721"/>
                    </a:lnTo>
                    <a:lnTo>
                      <a:pt x="525784" y="699246"/>
                    </a:lnTo>
                    <a:cubicBezTo>
                      <a:pt x="518170" y="696195"/>
                      <a:pt x="512078" y="693144"/>
                      <a:pt x="504463" y="691618"/>
                    </a:cubicBezTo>
                    <a:cubicBezTo>
                      <a:pt x="493803" y="691618"/>
                      <a:pt x="484665" y="691618"/>
                      <a:pt x="475527" y="688567"/>
                    </a:cubicBezTo>
                    <a:cubicBezTo>
                      <a:pt x="469436" y="683990"/>
                      <a:pt x="466390" y="677888"/>
                      <a:pt x="466390" y="670260"/>
                    </a:cubicBezTo>
                    <a:cubicBezTo>
                      <a:pt x="466390" y="668734"/>
                      <a:pt x="463344" y="667209"/>
                      <a:pt x="461821" y="667209"/>
                    </a:cubicBezTo>
                    <a:close/>
                    <a:moveTo>
                      <a:pt x="509269" y="665536"/>
                    </a:moveTo>
                    <a:lnTo>
                      <a:pt x="509270" y="665537"/>
                    </a:lnTo>
                    <a:lnTo>
                      <a:pt x="512896" y="667466"/>
                    </a:lnTo>
                    <a:cubicBezTo>
                      <a:pt x="513469" y="669010"/>
                      <a:pt x="513851" y="670939"/>
                      <a:pt x="515378" y="671710"/>
                    </a:cubicBezTo>
                    <a:cubicBezTo>
                      <a:pt x="515378" y="673253"/>
                      <a:pt x="516905" y="673253"/>
                      <a:pt x="518432" y="671710"/>
                    </a:cubicBezTo>
                    <a:lnTo>
                      <a:pt x="521486" y="668625"/>
                    </a:lnTo>
                    <a:lnTo>
                      <a:pt x="521487" y="668623"/>
                    </a:lnTo>
                    <a:cubicBezTo>
                      <a:pt x="519959" y="668623"/>
                      <a:pt x="519959" y="671709"/>
                      <a:pt x="518432" y="671709"/>
                    </a:cubicBezTo>
                    <a:cubicBezTo>
                      <a:pt x="516905" y="673252"/>
                      <a:pt x="515378" y="673252"/>
                      <a:pt x="515378" y="671709"/>
                    </a:cubicBezTo>
                    <a:cubicBezTo>
                      <a:pt x="512323" y="670166"/>
                      <a:pt x="513851" y="663993"/>
                      <a:pt x="509269" y="665536"/>
                    </a:cubicBezTo>
                    <a:close/>
                    <a:moveTo>
                      <a:pt x="559285" y="664687"/>
                    </a:moveTo>
                    <a:lnTo>
                      <a:pt x="558198" y="675319"/>
                    </a:lnTo>
                    <a:cubicBezTo>
                      <a:pt x="555908" y="678929"/>
                      <a:pt x="552472" y="682349"/>
                      <a:pt x="550181" y="685388"/>
                    </a:cubicBezTo>
                    <a:cubicBezTo>
                      <a:pt x="548654" y="685388"/>
                      <a:pt x="547127" y="685388"/>
                      <a:pt x="545599" y="683868"/>
                    </a:cubicBezTo>
                    <a:cubicBezTo>
                      <a:pt x="539491" y="682348"/>
                      <a:pt x="533382" y="677789"/>
                      <a:pt x="530328" y="671709"/>
                    </a:cubicBezTo>
                    <a:lnTo>
                      <a:pt x="528717" y="668357"/>
                    </a:lnTo>
                    <a:lnTo>
                      <a:pt x="528718" y="668359"/>
                    </a:lnTo>
                    <a:lnTo>
                      <a:pt x="530328" y="671710"/>
                    </a:lnTo>
                    <a:cubicBezTo>
                      <a:pt x="533382" y="677790"/>
                      <a:pt x="539491" y="682349"/>
                      <a:pt x="545599" y="683869"/>
                    </a:cubicBezTo>
                    <a:cubicBezTo>
                      <a:pt x="547127" y="685389"/>
                      <a:pt x="548654" y="685389"/>
                      <a:pt x="550181" y="685389"/>
                    </a:cubicBezTo>
                    <a:cubicBezTo>
                      <a:pt x="552472" y="682350"/>
                      <a:pt x="555908" y="678930"/>
                      <a:pt x="558198" y="675320"/>
                    </a:cubicBezTo>
                    <a:lnTo>
                      <a:pt x="559285" y="664688"/>
                    </a:lnTo>
                    <a:lnTo>
                      <a:pt x="562398" y="668671"/>
                    </a:lnTo>
                    <a:lnTo>
                      <a:pt x="562398" y="668670"/>
                    </a:lnTo>
                    <a:close/>
                    <a:moveTo>
                      <a:pt x="527273" y="664110"/>
                    </a:moveTo>
                    <a:lnTo>
                      <a:pt x="527274" y="664113"/>
                    </a:lnTo>
                    <a:lnTo>
                      <a:pt x="527966" y="665085"/>
                    </a:lnTo>
                    <a:lnTo>
                      <a:pt x="528062" y="665912"/>
                    </a:lnTo>
                    <a:lnTo>
                      <a:pt x="528062" y="665913"/>
                    </a:lnTo>
                    <a:lnTo>
                      <a:pt x="527966" y="665084"/>
                    </a:lnTo>
                    <a:cubicBezTo>
                      <a:pt x="527846" y="664490"/>
                      <a:pt x="527655" y="664110"/>
                      <a:pt x="527273" y="664110"/>
                    </a:cubicBezTo>
                    <a:close/>
                    <a:moveTo>
                      <a:pt x="339699" y="659628"/>
                    </a:moveTo>
                    <a:lnTo>
                      <a:pt x="339698" y="659629"/>
                    </a:lnTo>
                    <a:cubicBezTo>
                      <a:pt x="341227" y="661152"/>
                      <a:pt x="342756" y="659629"/>
                      <a:pt x="344285" y="659629"/>
                    </a:cubicBezTo>
                    <a:cubicBezTo>
                      <a:pt x="344285" y="661152"/>
                      <a:pt x="347343" y="662675"/>
                      <a:pt x="348872" y="664198"/>
                    </a:cubicBezTo>
                    <a:cubicBezTo>
                      <a:pt x="348872" y="661152"/>
                      <a:pt x="351930" y="662675"/>
                      <a:pt x="353459" y="659629"/>
                    </a:cubicBezTo>
                    <a:cubicBezTo>
                      <a:pt x="354987" y="659629"/>
                      <a:pt x="358045" y="664198"/>
                      <a:pt x="359574" y="659629"/>
                    </a:cubicBezTo>
                    <a:lnTo>
                      <a:pt x="359573" y="659628"/>
                    </a:lnTo>
                    <a:lnTo>
                      <a:pt x="353459" y="659628"/>
                    </a:lnTo>
                    <a:cubicBezTo>
                      <a:pt x="351930" y="662674"/>
                      <a:pt x="348872" y="661151"/>
                      <a:pt x="348872" y="664197"/>
                    </a:cubicBezTo>
                    <a:cubicBezTo>
                      <a:pt x="347343" y="662674"/>
                      <a:pt x="344285" y="661151"/>
                      <a:pt x="344285" y="659628"/>
                    </a:cubicBezTo>
                    <a:close/>
                    <a:moveTo>
                      <a:pt x="539491" y="658147"/>
                    </a:moveTo>
                    <a:lnTo>
                      <a:pt x="534990" y="659668"/>
                    </a:lnTo>
                    <a:lnTo>
                      <a:pt x="534991" y="659669"/>
                    </a:lnTo>
                    <a:lnTo>
                      <a:pt x="539491" y="658148"/>
                    </a:lnTo>
                    <a:close/>
                    <a:moveTo>
                      <a:pt x="373335" y="658105"/>
                    </a:moveTo>
                    <a:lnTo>
                      <a:pt x="370277" y="659628"/>
                    </a:lnTo>
                    <a:cubicBezTo>
                      <a:pt x="365690" y="655060"/>
                      <a:pt x="365690" y="664197"/>
                      <a:pt x="361103" y="664197"/>
                    </a:cubicBezTo>
                    <a:lnTo>
                      <a:pt x="359957" y="662484"/>
                    </a:lnTo>
                    <a:lnTo>
                      <a:pt x="359956" y="662485"/>
                    </a:lnTo>
                    <a:cubicBezTo>
                      <a:pt x="359574" y="663437"/>
                      <a:pt x="359574" y="664198"/>
                      <a:pt x="361103" y="664198"/>
                    </a:cubicBezTo>
                    <a:cubicBezTo>
                      <a:pt x="365690" y="664198"/>
                      <a:pt x="365690" y="655061"/>
                      <a:pt x="370277" y="659629"/>
                    </a:cubicBezTo>
                    <a:cubicBezTo>
                      <a:pt x="371806" y="661152"/>
                      <a:pt x="371806" y="659629"/>
                      <a:pt x="373335" y="658106"/>
                    </a:cubicBezTo>
                    <a:close/>
                    <a:moveTo>
                      <a:pt x="358045" y="658105"/>
                    </a:moveTo>
                    <a:lnTo>
                      <a:pt x="358047" y="658107"/>
                    </a:lnTo>
                    <a:lnTo>
                      <a:pt x="361103" y="659629"/>
                    </a:lnTo>
                    <a:lnTo>
                      <a:pt x="361103" y="659628"/>
                    </a:lnTo>
                    <a:cubicBezTo>
                      <a:pt x="361103" y="658105"/>
                      <a:pt x="359574" y="658105"/>
                      <a:pt x="358045" y="658105"/>
                    </a:cubicBezTo>
                    <a:close/>
                    <a:moveTo>
                      <a:pt x="371806" y="655060"/>
                    </a:moveTo>
                    <a:lnTo>
                      <a:pt x="371807" y="655062"/>
                    </a:lnTo>
                    <a:lnTo>
                      <a:pt x="376393" y="657536"/>
                    </a:lnTo>
                    <a:cubicBezTo>
                      <a:pt x="377922" y="658487"/>
                      <a:pt x="379451" y="658868"/>
                      <a:pt x="380980" y="656583"/>
                    </a:cubicBezTo>
                    <a:lnTo>
                      <a:pt x="387095" y="658106"/>
                    </a:lnTo>
                    <a:lnTo>
                      <a:pt x="387096" y="658105"/>
                    </a:lnTo>
                    <a:cubicBezTo>
                      <a:pt x="385567" y="656582"/>
                      <a:pt x="382509" y="656582"/>
                      <a:pt x="380980" y="656582"/>
                    </a:cubicBezTo>
                    <a:cubicBezTo>
                      <a:pt x="377922" y="661151"/>
                      <a:pt x="374864" y="655060"/>
                      <a:pt x="371806" y="655060"/>
                    </a:cubicBezTo>
                    <a:close/>
                    <a:moveTo>
                      <a:pt x="342756" y="653538"/>
                    </a:moveTo>
                    <a:lnTo>
                      <a:pt x="339698" y="658105"/>
                    </a:lnTo>
                    <a:lnTo>
                      <a:pt x="335112" y="656582"/>
                    </a:lnTo>
                    <a:lnTo>
                      <a:pt x="335111" y="656583"/>
                    </a:lnTo>
                    <a:cubicBezTo>
                      <a:pt x="336640" y="658106"/>
                      <a:pt x="338169" y="658106"/>
                      <a:pt x="339698" y="658106"/>
                    </a:cubicBezTo>
                    <a:cubicBezTo>
                      <a:pt x="339698" y="655061"/>
                      <a:pt x="342756" y="656583"/>
                      <a:pt x="342756" y="653538"/>
                    </a:cubicBezTo>
                    <a:close/>
                    <a:moveTo>
                      <a:pt x="318293" y="652014"/>
                    </a:moveTo>
                    <a:lnTo>
                      <a:pt x="318294" y="652015"/>
                    </a:lnTo>
                    <a:lnTo>
                      <a:pt x="327466" y="652015"/>
                    </a:lnTo>
                    <a:lnTo>
                      <a:pt x="338168" y="653538"/>
                    </a:lnTo>
                    <a:lnTo>
                      <a:pt x="338169" y="653537"/>
                    </a:lnTo>
                    <a:cubicBezTo>
                      <a:pt x="335111" y="652014"/>
                      <a:pt x="332053" y="652014"/>
                      <a:pt x="327466" y="652014"/>
                    </a:cubicBezTo>
                    <a:cubicBezTo>
                      <a:pt x="324408" y="652014"/>
                      <a:pt x="321350" y="650491"/>
                      <a:pt x="318293" y="652014"/>
                    </a:cubicBezTo>
                    <a:close/>
                    <a:moveTo>
                      <a:pt x="338169" y="650491"/>
                    </a:moveTo>
                    <a:lnTo>
                      <a:pt x="338172" y="650493"/>
                    </a:lnTo>
                    <a:lnTo>
                      <a:pt x="344285" y="652015"/>
                    </a:lnTo>
                    <a:lnTo>
                      <a:pt x="347342" y="655060"/>
                    </a:lnTo>
                    <a:lnTo>
                      <a:pt x="347343" y="655060"/>
                    </a:lnTo>
                    <a:cubicBezTo>
                      <a:pt x="347343" y="653537"/>
                      <a:pt x="344285" y="653537"/>
                      <a:pt x="344285" y="652014"/>
                    </a:cubicBezTo>
                    <a:cubicBezTo>
                      <a:pt x="342756" y="652014"/>
                      <a:pt x="339698" y="650491"/>
                      <a:pt x="338169" y="650491"/>
                    </a:cubicBezTo>
                    <a:close/>
                    <a:moveTo>
                      <a:pt x="530396" y="648240"/>
                    </a:moveTo>
                    <a:lnTo>
                      <a:pt x="530401" y="648243"/>
                    </a:lnTo>
                    <a:lnTo>
                      <a:pt x="537990" y="650549"/>
                    </a:lnTo>
                    <a:lnTo>
                      <a:pt x="542491" y="661187"/>
                    </a:lnTo>
                    <a:lnTo>
                      <a:pt x="542491" y="661187"/>
                    </a:lnTo>
                    <a:cubicBezTo>
                      <a:pt x="543992" y="656628"/>
                      <a:pt x="540991" y="653588"/>
                      <a:pt x="537990" y="650548"/>
                    </a:cubicBezTo>
                    <a:close/>
                    <a:moveTo>
                      <a:pt x="153038" y="647275"/>
                    </a:moveTo>
                    <a:cubicBezTo>
                      <a:pt x="149951" y="651960"/>
                      <a:pt x="146865" y="658207"/>
                      <a:pt x="143778" y="662891"/>
                    </a:cubicBezTo>
                    <a:cubicBezTo>
                      <a:pt x="142235" y="666015"/>
                      <a:pt x="137605" y="662891"/>
                      <a:pt x="136062" y="666015"/>
                    </a:cubicBezTo>
                    <a:cubicBezTo>
                      <a:pt x="134519" y="667576"/>
                      <a:pt x="132976" y="666015"/>
                      <a:pt x="131432" y="664453"/>
                    </a:cubicBezTo>
                    <a:cubicBezTo>
                      <a:pt x="129889" y="666015"/>
                      <a:pt x="129889" y="666015"/>
                      <a:pt x="129889" y="667576"/>
                    </a:cubicBezTo>
                    <a:lnTo>
                      <a:pt x="129890" y="667576"/>
                    </a:lnTo>
                    <a:lnTo>
                      <a:pt x="131432" y="664454"/>
                    </a:lnTo>
                    <a:cubicBezTo>
                      <a:pt x="132976" y="666016"/>
                      <a:pt x="134519" y="667577"/>
                      <a:pt x="136062" y="666016"/>
                    </a:cubicBezTo>
                    <a:cubicBezTo>
                      <a:pt x="137605" y="662892"/>
                      <a:pt x="142235" y="666016"/>
                      <a:pt x="143778" y="662892"/>
                    </a:cubicBezTo>
                    <a:lnTo>
                      <a:pt x="153035" y="647281"/>
                    </a:lnTo>
                    <a:close/>
                    <a:moveTo>
                      <a:pt x="522987" y="645989"/>
                    </a:moveTo>
                    <a:cubicBezTo>
                      <a:pt x="521486" y="645989"/>
                      <a:pt x="518486" y="647508"/>
                      <a:pt x="518486" y="650548"/>
                    </a:cubicBezTo>
                    <a:lnTo>
                      <a:pt x="518486" y="650549"/>
                    </a:lnTo>
                    <a:lnTo>
                      <a:pt x="522987" y="645990"/>
                    </a:lnTo>
                    <a:lnTo>
                      <a:pt x="528558" y="647683"/>
                    </a:lnTo>
                    <a:lnTo>
                      <a:pt x="528559" y="647682"/>
                    </a:lnTo>
                    <a:close/>
                    <a:moveTo>
                      <a:pt x="551922" y="641489"/>
                    </a:moveTo>
                    <a:cubicBezTo>
                      <a:pt x="549565" y="641489"/>
                      <a:pt x="549172" y="642614"/>
                      <a:pt x="549368" y="643927"/>
                    </a:cubicBezTo>
                    <a:lnTo>
                      <a:pt x="549368" y="643928"/>
                    </a:lnTo>
                    <a:lnTo>
                      <a:pt x="551922" y="641490"/>
                    </a:lnTo>
                    <a:cubicBezTo>
                      <a:pt x="555066" y="641490"/>
                      <a:pt x="556638" y="645991"/>
                      <a:pt x="559781" y="647491"/>
                    </a:cubicBezTo>
                    <a:lnTo>
                      <a:pt x="561353" y="654992"/>
                    </a:lnTo>
                    <a:lnTo>
                      <a:pt x="561353" y="654992"/>
                    </a:lnTo>
                    <a:cubicBezTo>
                      <a:pt x="561353" y="654992"/>
                      <a:pt x="561353" y="654992"/>
                      <a:pt x="559781" y="647490"/>
                    </a:cubicBezTo>
                    <a:cubicBezTo>
                      <a:pt x="556638" y="645990"/>
                      <a:pt x="555066" y="641489"/>
                      <a:pt x="551922" y="641489"/>
                    </a:cubicBezTo>
                    <a:close/>
                    <a:moveTo>
                      <a:pt x="223287" y="639767"/>
                    </a:moveTo>
                    <a:lnTo>
                      <a:pt x="223096" y="649383"/>
                    </a:lnTo>
                    <a:lnTo>
                      <a:pt x="223096" y="649383"/>
                    </a:lnTo>
                    <a:lnTo>
                      <a:pt x="217179" y="656691"/>
                    </a:lnTo>
                    <a:cubicBezTo>
                      <a:pt x="214124" y="659768"/>
                      <a:pt x="209543" y="659768"/>
                      <a:pt x="204961" y="656691"/>
                    </a:cubicBezTo>
                    <a:cubicBezTo>
                      <a:pt x="204961" y="656691"/>
                      <a:pt x="204961" y="656691"/>
                      <a:pt x="197326" y="661307"/>
                    </a:cubicBezTo>
                    <a:cubicBezTo>
                      <a:pt x="189690" y="661307"/>
                      <a:pt x="183581" y="659768"/>
                      <a:pt x="179000" y="653614"/>
                    </a:cubicBezTo>
                    <a:cubicBezTo>
                      <a:pt x="179000" y="653614"/>
                      <a:pt x="179000" y="653614"/>
                      <a:pt x="177472" y="655152"/>
                    </a:cubicBezTo>
                    <a:lnTo>
                      <a:pt x="177473" y="655153"/>
                    </a:lnTo>
                    <a:lnTo>
                      <a:pt x="179000" y="653615"/>
                    </a:lnTo>
                    <a:cubicBezTo>
                      <a:pt x="183581" y="659769"/>
                      <a:pt x="189690" y="661308"/>
                      <a:pt x="197326" y="661308"/>
                    </a:cubicBezTo>
                    <a:cubicBezTo>
                      <a:pt x="204961" y="656692"/>
                      <a:pt x="204961" y="656692"/>
                      <a:pt x="204961" y="656692"/>
                    </a:cubicBezTo>
                    <a:cubicBezTo>
                      <a:pt x="209543" y="659769"/>
                      <a:pt x="214124" y="659769"/>
                      <a:pt x="217179" y="656692"/>
                    </a:cubicBezTo>
                    <a:cubicBezTo>
                      <a:pt x="220997" y="655154"/>
                      <a:pt x="222524" y="652461"/>
                      <a:pt x="223096" y="649384"/>
                    </a:cubicBezTo>
                    <a:lnTo>
                      <a:pt x="223096" y="649383"/>
                    </a:lnTo>
                    <a:close/>
                    <a:moveTo>
                      <a:pt x="522772" y="638273"/>
                    </a:moveTo>
                    <a:lnTo>
                      <a:pt x="522772" y="638274"/>
                    </a:lnTo>
                    <a:lnTo>
                      <a:pt x="524058" y="642773"/>
                    </a:lnTo>
                    <a:lnTo>
                      <a:pt x="524058" y="642774"/>
                    </a:lnTo>
                    <a:cubicBezTo>
                      <a:pt x="524058" y="639773"/>
                      <a:pt x="524058" y="638273"/>
                      <a:pt x="522772" y="638273"/>
                    </a:cubicBezTo>
                    <a:close/>
                    <a:moveTo>
                      <a:pt x="208016" y="636689"/>
                    </a:moveTo>
                    <a:lnTo>
                      <a:pt x="200381" y="638227"/>
                    </a:lnTo>
                    <a:lnTo>
                      <a:pt x="200380" y="638228"/>
                    </a:lnTo>
                    <a:lnTo>
                      <a:pt x="208015" y="636690"/>
                    </a:lnTo>
                    <a:close/>
                    <a:moveTo>
                      <a:pt x="296412" y="635423"/>
                    </a:moveTo>
                    <a:lnTo>
                      <a:pt x="296412" y="635424"/>
                    </a:lnTo>
                    <a:cubicBezTo>
                      <a:pt x="297940" y="643038"/>
                      <a:pt x="305583" y="646083"/>
                      <a:pt x="313226" y="649128"/>
                    </a:cubicBezTo>
                    <a:cubicBezTo>
                      <a:pt x="314754" y="655219"/>
                      <a:pt x="317811" y="659787"/>
                      <a:pt x="323926" y="664355"/>
                    </a:cubicBezTo>
                    <a:cubicBezTo>
                      <a:pt x="326983" y="673491"/>
                      <a:pt x="337683" y="678059"/>
                      <a:pt x="348383" y="679582"/>
                    </a:cubicBezTo>
                    <a:cubicBezTo>
                      <a:pt x="352968" y="685672"/>
                      <a:pt x="360611" y="681104"/>
                      <a:pt x="365197" y="679582"/>
                    </a:cubicBezTo>
                    <a:cubicBezTo>
                      <a:pt x="369782" y="676536"/>
                      <a:pt x="374368" y="673491"/>
                      <a:pt x="377425" y="668923"/>
                    </a:cubicBezTo>
                    <a:cubicBezTo>
                      <a:pt x="383540" y="667400"/>
                      <a:pt x="388125" y="662832"/>
                      <a:pt x="391182" y="658264"/>
                    </a:cubicBezTo>
                    <a:cubicBezTo>
                      <a:pt x="398825" y="656742"/>
                      <a:pt x="406468" y="653696"/>
                      <a:pt x="411054" y="646083"/>
                    </a:cubicBezTo>
                    <a:cubicBezTo>
                      <a:pt x="411054" y="643038"/>
                      <a:pt x="411436" y="639992"/>
                      <a:pt x="411245" y="636947"/>
                    </a:cubicBezTo>
                    <a:lnTo>
                      <a:pt x="411054" y="646082"/>
                    </a:lnTo>
                    <a:cubicBezTo>
                      <a:pt x="406468" y="653695"/>
                      <a:pt x="398825" y="656741"/>
                      <a:pt x="391182" y="658263"/>
                    </a:cubicBezTo>
                    <a:cubicBezTo>
                      <a:pt x="388125" y="662831"/>
                      <a:pt x="383540" y="667399"/>
                      <a:pt x="377425" y="668922"/>
                    </a:cubicBezTo>
                    <a:cubicBezTo>
                      <a:pt x="374368" y="673490"/>
                      <a:pt x="369782" y="676535"/>
                      <a:pt x="365197" y="679581"/>
                    </a:cubicBezTo>
                    <a:cubicBezTo>
                      <a:pt x="360611" y="681103"/>
                      <a:pt x="352968" y="685671"/>
                      <a:pt x="348383" y="679581"/>
                    </a:cubicBezTo>
                    <a:cubicBezTo>
                      <a:pt x="337683" y="678058"/>
                      <a:pt x="326983" y="673490"/>
                      <a:pt x="323926" y="664354"/>
                    </a:cubicBezTo>
                    <a:cubicBezTo>
                      <a:pt x="317811" y="659786"/>
                      <a:pt x="314754" y="655218"/>
                      <a:pt x="313226" y="649127"/>
                    </a:cubicBezTo>
                    <a:cubicBezTo>
                      <a:pt x="305583" y="646082"/>
                      <a:pt x="297940" y="643037"/>
                      <a:pt x="296412" y="635423"/>
                    </a:cubicBezTo>
                    <a:close/>
                    <a:moveTo>
                      <a:pt x="518199" y="634094"/>
                    </a:moveTo>
                    <a:lnTo>
                      <a:pt x="518199" y="634095"/>
                    </a:lnTo>
                    <a:cubicBezTo>
                      <a:pt x="520557" y="637149"/>
                      <a:pt x="521736" y="638676"/>
                      <a:pt x="522325" y="639440"/>
                    </a:cubicBezTo>
                    <a:lnTo>
                      <a:pt x="522880" y="640158"/>
                    </a:lnTo>
                    <a:lnTo>
                      <a:pt x="522880" y="640157"/>
                    </a:lnTo>
                    <a:lnTo>
                      <a:pt x="522325" y="639439"/>
                    </a:lnTo>
                    <a:close/>
                    <a:moveTo>
                      <a:pt x="505995" y="633696"/>
                    </a:moveTo>
                    <a:lnTo>
                      <a:pt x="499916" y="639748"/>
                    </a:lnTo>
                    <a:cubicBezTo>
                      <a:pt x="495356" y="639748"/>
                      <a:pt x="496876" y="633696"/>
                      <a:pt x="492317" y="635209"/>
                    </a:cubicBezTo>
                    <a:lnTo>
                      <a:pt x="492317" y="635210"/>
                    </a:lnTo>
                    <a:cubicBezTo>
                      <a:pt x="496876" y="633697"/>
                      <a:pt x="495356" y="639749"/>
                      <a:pt x="499916" y="639749"/>
                    </a:cubicBezTo>
                    <a:cubicBezTo>
                      <a:pt x="502956" y="639749"/>
                      <a:pt x="504475" y="636723"/>
                      <a:pt x="505995" y="633697"/>
                    </a:cubicBezTo>
                    <a:close/>
                    <a:moveTo>
                      <a:pt x="574173" y="632866"/>
                    </a:moveTo>
                    <a:cubicBezTo>
                      <a:pt x="573791" y="632866"/>
                      <a:pt x="573410" y="633246"/>
                      <a:pt x="573410" y="634006"/>
                    </a:cubicBezTo>
                    <a:cubicBezTo>
                      <a:pt x="571883" y="635526"/>
                      <a:pt x="571883" y="637046"/>
                      <a:pt x="572455" y="638756"/>
                    </a:cubicBezTo>
                    <a:lnTo>
                      <a:pt x="572456" y="638756"/>
                    </a:lnTo>
                    <a:lnTo>
                      <a:pt x="573410" y="634007"/>
                    </a:lnTo>
                    <a:cubicBezTo>
                      <a:pt x="573410" y="633247"/>
                      <a:pt x="573791" y="632867"/>
                      <a:pt x="574173" y="632867"/>
                    </a:cubicBezTo>
                    <a:cubicBezTo>
                      <a:pt x="574555" y="632867"/>
                      <a:pt x="574937" y="633247"/>
                      <a:pt x="574937" y="634007"/>
                    </a:cubicBezTo>
                    <a:cubicBezTo>
                      <a:pt x="573410" y="637047"/>
                      <a:pt x="576464" y="640087"/>
                      <a:pt x="577991" y="644646"/>
                    </a:cubicBezTo>
                    <a:lnTo>
                      <a:pt x="582571" y="649204"/>
                    </a:lnTo>
                    <a:lnTo>
                      <a:pt x="582573" y="649205"/>
                    </a:lnTo>
                    <a:cubicBezTo>
                      <a:pt x="582573" y="646165"/>
                      <a:pt x="577991" y="647685"/>
                      <a:pt x="577991" y="644645"/>
                    </a:cubicBezTo>
                    <a:cubicBezTo>
                      <a:pt x="576464" y="640086"/>
                      <a:pt x="573410" y="637046"/>
                      <a:pt x="574937" y="634006"/>
                    </a:cubicBezTo>
                    <a:cubicBezTo>
                      <a:pt x="574937" y="633246"/>
                      <a:pt x="574555" y="632866"/>
                      <a:pt x="574173" y="632866"/>
                    </a:cubicBezTo>
                    <a:close/>
                    <a:moveTo>
                      <a:pt x="475665" y="630556"/>
                    </a:moveTo>
                    <a:lnTo>
                      <a:pt x="475665" y="630557"/>
                    </a:lnTo>
                    <a:cubicBezTo>
                      <a:pt x="477190" y="633597"/>
                      <a:pt x="476428" y="637017"/>
                      <a:pt x="476428" y="639867"/>
                    </a:cubicBezTo>
                    <a:lnTo>
                      <a:pt x="481336" y="645285"/>
                    </a:lnTo>
                    <a:lnTo>
                      <a:pt x="481337" y="645286"/>
                    </a:lnTo>
                    <a:lnTo>
                      <a:pt x="481339" y="645288"/>
                    </a:lnTo>
                    <a:lnTo>
                      <a:pt x="483578" y="646303"/>
                    </a:lnTo>
                    <a:lnTo>
                      <a:pt x="483584" y="646304"/>
                    </a:lnTo>
                    <a:lnTo>
                      <a:pt x="483590" y="646307"/>
                    </a:lnTo>
                    <a:lnTo>
                      <a:pt x="489955" y="648226"/>
                    </a:lnTo>
                    <a:cubicBezTo>
                      <a:pt x="493194" y="648416"/>
                      <a:pt x="496242" y="648796"/>
                      <a:pt x="497004" y="651835"/>
                    </a:cubicBezTo>
                    <a:cubicBezTo>
                      <a:pt x="500052" y="656395"/>
                      <a:pt x="507673" y="656395"/>
                      <a:pt x="512246" y="656395"/>
                    </a:cubicBezTo>
                    <a:lnTo>
                      <a:pt x="513770" y="659433"/>
                    </a:lnTo>
                    <a:lnTo>
                      <a:pt x="513770" y="659433"/>
                    </a:lnTo>
                    <a:cubicBezTo>
                      <a:pt x="513770" y="659433"/>
                      <a:pt x="513770" y="659433"/>
                      <a:pt x="512246" y="656394"/>
                    </a:cubicBezTo>
                    <a:cubicBezTo>
                      <a:pt x="507673" y="656394"/>
                      <a:pt x="500052" y="656394"/>
                      <a:pt x="497004" y="651834"/>
                    </a:cubicBezTo>
                    <a:cubicBezTo>
                      <a:pt x="496242" y="648795"/>
                      <a:pt x="493194" y="648415"/>
                      <a:pt x="489955" y="648225"/>
                    </a:cubicBezTo>
                    <a:lnTo>
                      <a:pt x="483584" y="646304"/>
                    </a:lnTo>
                    <a:lnTo>
                      <a:pt x="481337" y="645286"/>
                    </a:lnTo>
                    <a:lnTo>
                      <a:pt x="476428" y="639866"/>
                    </a:lnTo>
                    <a:cubicBezTo>
                      <a:pt x="476428" y="637016"/>
                      <a:pt x="477190" y="633596"/>
                      <a:pt x="475665" y="630556"/>
                    </a:cubicBezTo>
                    <a:close/>
                    <a:moveTo>
                      <a:pt x="534990" y="629512"/>
                    </a:moveTo>
                    <a:lnTo>
                      <a:pt x="534992" y="629514"/>
                    </a:lnTo>
                    <a:lnTo>
                      <a:pt x="545599" y="635622"/>
                    </a:lnTo>
                    <a:cubicBezTo>
                      <a:pt x="548631" y="635622"/>
                      <a:pt x="553178" y="634095"/>
                      <a:pt x="553178" y="629513"/>
                    </a:cubicBezTo>
                    <a:lnTo>
                      <a:pt x="553178" y="629512"/>
                    </a:lnTo>
                    <a:lnTo>
                      <a:pt x="545599" y="635621"/>
                    </a:lnTo>
                    <a:cubicBezTo>
                      <a:pt x="541052" y="635621"/>
                      <a:pt x="536505" y="632566"/>
                      <a:pt x="534990" y="629512"/>
                    </a:cubicBezTo>
                    <a:close/>
                    <a:moveTo>
                      <a:pt x="559424" y="626056"/>
                    </a:moveTo>
                    <a:lnTo>
                      <a:pt x="559424" y="626057"/>
                    </a:lnTo>
                    <a:lnTo>
                      <a:pt x="570356" y="629143"/>
                    </a:lnTo>
                    <a:lnTo>
                      <a:pt x="570356" y="629142"/>
                    </a:lnTo>
                    <a:cubicBezTo>
                      <a:pt x="567233" y="629142"/>
                      <a:pt x="562548" y="629142"/>
                      <a:pt x="559424" y="626056"/>
                    </a:cubicBezTo>
                    <a:close/>
                    <a:moveTo>
                      <a:pt x="209543" y="622841"/>
                    </a:moveTo>
                    <a:cubicBezTo>
                      <a:pt x="204961" y="622841"/>
                      <a:pt x="201907" y="625918"/>
                      <a:pt x="198853" y="628995"/>
                    </a:cubicBezTo>
                    <a:lnTo>
                      <a:pt x="198853" y="628996"/>
                    </a:lnTo>
                    <a:cubicBezTo>
                      <a:pt x="201907" y="625919"/>
                      <a:pt x="204961" y="622842"/>
                      <a:pt x="209543" y="622842"/>
                    </a:cubicBezTo>
                    <a:cubicBezTo>
                      <a:pt x="212597" y="622842"/>
                      <a:pt x="217179" y="624380"/>
                      <a:pt x="217179" y="627458"/>
                    </a:cubicBezTo>
                    <a:cubicBezTo>
                      <a:pt x="216415" y="631305"/>
                      <a:pt x="218706" y="632074"/>
                      <a:pt x="221188" y="632843"/>
                    </a:cubicBezTo>
                    <a:lnTo>
                      <a:pt x="226342" y="638228"/>
                    </a:lnTo>
                    <a:lnTo>
                      <a:pt x="226342" y="638227"/>
                    </a:lnTo>
                    <a:cubicBezTo>
                      <a:pt x="226342" y="630534"/>
                      <a:pt x="215651" y="635150"/>
                      <a:pt x="217179" y="627457"/>
                    </a:cubicBezTo>
                    <a:cubicBezTo>
                      <a:pt x="217179" y="624379"/>
                      <a:pt x="212597" y="622841"/>
                      <a:pt x="209543" y="622841"/>
                    </a:cubicBezTo>
                    <a:close/>
                    <a:moveTo>
                      <a:pt x="517021" y="619777"/>
                    </a:moveTo>
                    <a:lnTo>
                      <a:pt x="516628" y="627985"/>
                    </a:lnTo>
                    <a:lnTo>
                      <a:pt x="516628" y="627985"/>
                    </a:lnTo>
                    <a:lnTo>
                      <a:pt x="517021" y="619778"/>
                    </a:lnTo>
                    <a:close/>
                    <a:moveTo>
                      <a:pt x="592861" y="618721"/>
                    </a:moveTo>
                    <a:lnTo>
                      <a:pt x="592861" y="618721"/>
                    </a:lnTo>
                    <a:cubicBezTo>
                      <a:pt x="594388" y="627867"/>
                      <a:pt x="598969" y="633963"/>
                      <a:pt x="602024" y="640060"/>
                    </a:cubicBezTo>
                    <a:cubicBezTo>
                      <a:pt x="603551" y="641584"/>
                      <a:pt x="605078" y="641584"/>
                      <a:pt x="603551" y="643109"/>
                    </a:cubicBezTo>
                    <a:lnTo>
                      <a:pt x="603551" y="643108"/>
                    </a:lnTo>
                    <a:cubicBezTo>
                      <a:pt x="605078" y="641583"/>
                      <a:pt x="603551" y="641583"/>
                      <a:pt x="602024" y="640059"/>
                    </a:cubicBezTo>
                    <a:close/>
                    <a:moveTo>
                      <a:pt x="492317" y="618567"/>
                    </a:moveTo>
                    <a:cubicBezTo>
                      <a:pt x="487757" y="617054"/>
                      <a:pt x="484717" y="623106"/>
                      <a:pt x="480158" y="623106"/>
                    </a:cubicBezTo>
                    <a:cubicBezTo>
                      <a:pt x="477118" y="623106"/>
                      <a:pt x="477118" y="626132"/>
                      <a:pt x="477118" y="629158"/>
                    </a:cubicBezTo>
                    <a:lnTo>
                      <a:pt x="477119" y="629158"/>
                    </a:lnTo>
                    <a:lnTo>
                      <a:pt x="480158" y="623107"/>
                    </a:lnTo>
                    <a:cubicBezTo>
                      <a:pt x="484717" y="623107"/>
                      <a:pt x="487757" y="617055"/>
                      <a:pt x="492317" y="618568"/>
                    </a:cubicBezTo>
                    <a:cubicBezTo>
                      <a:pt x="498396" y="618568"/>
                      <a:pt x="502956" y="618568"/>
                      <a:pt x="504475" y="623107"/>
                    </a:cubicBezTo>
                    <a:lnTo>
                      <a:pt x="508275" y="630104"/>
                    </a:lnTo>
                    <a:lnTo>
                      <a:pt x="508275" y="630103"/>
                    </a:lnTo>
                    <a:cubicBezTo>
                      <a:pt x="507515" y="627645"/>
                      <a:pt x="505995" y="625376"/>
                      <a:pt x="504475" y="623106"/>
                    </a:cubicBezTo>
                    <a:cubicBezTo>
                      <a:pt x="502956" y="618567"/>
                      <a:pt x="498396" y="618567"/>
                      <a:pt x="492317" y="618567"/>
                    </a:cubicBezTo>
                    <a:close/>
                    <a:moveTo>
                      <a:pt x="253992" y="613839"/>
                    </a:moveTo>
                    <a:cubicBezTo>
                      <a:pt x="244810" y="618401"/>
                      <a:pt x="235627" y="626007"/>
                      <a:pt x="229506" y="635132"/>
                    </a:cubicBezTo>
                    <a:cubicBezTo>
                      <a:pt x="231036" y="641216"/>
                      <a:pt x="227975" y="648821"/>
                      <a:pt x="227975" y="654905"/>
                    </a:cubicBezTo>
                    <a:cubicBezTo>
                      <a:pt x="227975" y="654905"/>
                      <a:pt x="227975" y="654905"/>
                      <a:pt x="218793" y="662510"/>
                    </a:cubicBezTo>
                    <a:cubicBezTo>
                      <a:pt x="212672" y="670115"/>
                      <a:pt x="203489" y="664031"/>
                      <a:pt x="195837" y="667073"/>
                    </a:cubicBezTo>
                    <a:lnTo>
                      <a:pt x="195837" y="667074"/>
                    </a:lnTo>
                    <a:cubicBezTo>
                      <a:pt x="203489" y="664032"/>
                      <a:pt x="212672" y="670116"/>
                      <a:pt x="218793" y="662511"/>
                    </a:cubicBezTo>
                    <a:cubicBezTo>
                      <a:pt x="227975" y="654906"/>
                      <a:pt x="227975" y="654906"/>
                      <a:pt x="227975" y="654906"/>
                    </a:cubicBezTo>
                    <a:cubicBezTo>
                      <a:pt x="227975" y="648822"/>
                      <a:pt x="231036" y="641217"/>
                      <a:pt x="229506" y="635133"/>
                    </a:cubicBezTo>
                    <a:lnTo>
                      <a:pt x="253992" y="613840"/>
                    </a:lnTo>
                    <a:close/>
                    <a:moveTo>
                      <a:pt x="533612" y="610624"/>
                    </a:moveTo>
                    <a:cubicBezTo>
                      <a:pt x="532142" y="610624"/>
                      <a:pt x="530672" y="612202"/>
                      <a:pt x="530672" y="613780"/>
                    </a:cubicBezTo>
                    <a:lnTo>
                      <a:pt x="530672" y="613781"/>
                    </a:lnTo>
                    <a:lnTo>
                      <a:pt x="533612" y="610625"/>
                    </a:lnTo>
                    <a:cubicBezTo>
                      <a:pt x="536551" y="610625"/>
                      <a:pt x="539491" y="610625"/>
                      <a:pt x="539491" y="613781"/>
                    </a:cubicBezTo>
                    <a:lnTo>
                      <a:pt x="539491" y="613780"/>
                    </a:lnTo>
                    <a:cubicBezTo>
                      <a:pt x="539491" y="610624"/>
                      <a:pt x="536551" y="610624"/>
                      <a:pt x="533612" y="610624"/>
                    </a:cubicBezTo>
                    <a:close/>
                    <a:moveTo>
                      <a:pt x="450754" y="610624"/>
                    </a:moveTo>
                    <a:lnTo>
                      <a:pt x="450754" y="610625"/>
                    </a:lnTo>
                    <a:lnTo>
                      <a:pt x="457655" y="618277"/>
                    </a:lnTo>
                    <a:cubicBezTo>
                      <a:pt x="458038" y="622485"/>
                      <a:pt x="457655" y="627459"/>
                      <a:pt x="459954" y="630520"/>
                    </a:cubicBezTo>
                    <a:cubicBezTo>
                      <a:pt x="462255" y="641233"/>
                      <a:pt x="466088" y="651563"/>
                      <a:pt x="471263" y="661128"/>
                    </a:cubicBezTo>
                    <a:lnTo>
                      <a:pt x="490620" y="687143"/>
                    </a:lnTo>
                    <a:lnTo>
                      <a:pt x="490621" y="687143"/>
                    </a:lnTo>
                    <a:cubicBezTo>
                      <a:pt x="475288" y="671839"/>
                      <a:pt x="464555" y="651944"/>
                      <a:pt x="459954" y="630519"/>
                    </a:cubicBezTo>
                    <a:cubicBezTo>
                      <a:pt x="455355" y="624397"/>
                      <a:pt x="461488" y="610624"/>
                      <a:pt x="450754" y="610624"/>
                    </a:cubicBezTo>
                    <a:close/>
                    <a:moveTo>
                      <a:pt x="443153" y="609538"/>
                    </a:moveTo>
                    <a:cubicBezTo>
                      <a:pt x="427868" y="604970"/>
                      <a:pt x="411054" y="606493"/>
                      <a:pt x="397296" y="611061"/>
                    </a:cubicBezTo>
                    <a:cubicBezTo>
                      <a:pt x="391182" y="614106"/>
                      <a:pt x="385068" y="618674"/>
                      <a:pt x="383540" y="624765"/>
                    </a:cubicBezTo>
                    <a:cubicBezTo>
                      <a:pt x="382776" y="627810"/>
                      <a:pt x="382393" y="631236"/>
                      <a:pt x="382966" y="634472"/>
                    </a:cubicBezTo>
                    <a:lnTo>
                      <a:pt x="382967" y="634472"/>
                    </a:lnTo>
                    <a:lnTo>
                      <a:pt x="383540" y="624766"/>
                    </a:lnTo>
                    <a:cubicBezTo>
                      <a:pt x="385068" y="618675"/>
                      <a:pt x="391182" y="614107"/>
                      <a:pt x="397296" y="611062"/>
                    </a:cubicBezTo>
                    <a:cubicBezTo>
                      <a:pt x="411054" y="606494"/>
                      <a:pt x="427868" y="604971"/>
                      <a:pt x="443153" y="609539"/>
                    </a:cubicBezTo>
                    <a:cubicBezTo>
                      <a:pt x="444682" y="611062"/>
                      <a:pt x="444682" y="611062"/>
                      <a:pt x="444682" y="611062"/>
                    </a:cubicBezTo>
                    <a:lnTo>
                      <a:pt x="463024" y="662831"/>
                    </a:lnTo>
                    <a:lnTo>
                      <a:pt x="463024" y="662831"/>
                    </a:lnTo>
                    <a:cubicBezTo>
                      <a:pt x="452325" y="647605"/>
                      <a:pt x="446210" y="629333"/>
                      <a:pt x="444682" y="611061"/>
                    </a:cubicBezTo>
                    <a:cubicBezTo>
                      <a:pt x="444682" y="611061"/>
                      <a:pt x="444682" y="611061"/>
                      <a:pt x="443153" y="609538"/>
                    </a:cubicBezTo>
                    <a:close/>
                    <a:moveTo>
                      <a:pt x="262993" y="609338"/>
                    </a:moveTo>
                    <a:cubicBezTo>
                      <a:pt x="261460" y="609338"/>
                      <a:pt x="261460" y="609338"/>
                      <a:pt x="259927" y="610867"/>
                    </a:cubicBezTo>
                    <a:cubicBezTo>
                      <a:pt x="255326" y="635330"/>
                      <a:pt x="241527" y="658264"/>
                      <a:pt x="223126" y="678141"/>
                    </a:cubicBezTo>
                    <a:lnTo>
                      <a:pt x="223127" y="678141"/>
                    </a:lnTo>
                    <a:lnTo>
                      <a:pt x="246702" y="646225"/>
                    </a:lnTo>
                    <a:cubicBezTo>
                      <a:pt x="253027" y="634949"/>
                      <a:pt x="257627" y="623100"/>
                      <a:pt x="259927" y="610868"/>
                    </a:cubicBezTo>
                    <a:lnTo>
                      <a:pt x="262993" y="609339"/>
                    </a:lnTo>
                    <a:close/>
                    <a:moveTo>
                      <a:pt x="567248" y="604720"/>
                    </a:moveTo>
                    <a:lnTo>
                      <a:pt x="567248" y="604721"/>
                    </a:lnTo>
                    <a:lnTo>
                      <a:pt x="570355" y="607760"/>
                    </a:lnTo>
                    <a:lnTo>
                      <a:pt x="570355" y="607759"/>
                    </a:lnTo>
                    <a:close/>
                    <a:moveTo>
                      <a:pt x="541052" y="603550"/>
                    </a:moveTo>
                    <a:lnTo>
                      <a:pt x="541052" y="603552"/>
                    </a:lnTo>
                    <a:lnTo>
                      <a:pt x="547305" y="611760"/>
                    </a:lnTo>
                    <a:cubicBezTo>
                      <a:pt x="550526" y="613478"/>
                      <a:pt x="553936" y="615005"/>
                      <a:pt x="554694" y="618823"/>
                    </a:cubicBezTo>
                    <a:lnTo>
                      <a:pt x="555030" y="626796"/>
                    </a:lnTo>
                    <a:lnTo>
                      <a:pt x="555405" y="626994"/>
                    </a:lnTo>
                    <a:lnTo>
                      <a:pt x="556209" y="629056"/>
                    </a:lnTo>
                    <a:lnTo>
                      <a:pt x="556209" y="629056"/>
                    </a:lnTo>
                    <a:cubicBezTo>
                      <a:pt x="556209" y="628306"/>
                      <a:pt x="555887" y="627556"/>
                      <a:pt x="555405" y="626993"/>
                    </a:cubicBezTo>
                    <a:lnTo>
                      <a:pt x="555030" y="626795"/>
                    </a:lnTo>
                    <a:lnTo>
                      <a:pt x="554694" y="618822"/>
                    </a:lnTo>
                    <a:cubicBezTo>
                      <a:pt x="553178" y="611186"/>
                      <a:pt x="541052" y="612713"/>
                      <a:pt x="541052" y="603550"/>
                    </a:cubicBezTo>
                    <a:close/>
                    <a:moveTo>
                      <a:pt x="295862" y="599474"/>
                    </a:moveTo>
                    <a:cubicBezTo>
                      <a:pt x="291922" y="599641"/>
                      <a:pt x="288004" y="600402"/>
                      <a:pt x="284183" y="601925"/>
                    </a:cubicBezTo>
                    <a:cubicBezTo>
                      <a:pt x="278069" y="603447"/>
                      <a:pt x="271955" y="603447"/>
                      <a:pt x="268897" y="608015"/>
                    </a:cubicBezTo>
                    <a:cubicBezTo>
                      <a:pt x="262783" y="629333"/>
                      <a:pt x="255140" y="650650"/>
                      <a:pt x="241384" y="668922"/>
                    </a:cubicBezTo>
                    <a:cubicBezTo>
                      <a:pt x="239855" y="671967"/>
                      <a:pt x="235269" y="675012"/>
                      <a:pt x="233741" y="678058"/>
                    </a:cubicBezTo>
                    <a:lnTo>
                      <a:pt x="233742" y="678058"/>
                    </a:lnTo>
                    <a:lnTo>
                      <a:pt x="241384" y="668923"/>
                    </a:lnTo>
                    <a:cubicBezTo>
                      <a:pt x="255140" y="650651"/>
                      <a:pt x="262783" y="629334"/>
                      <a:pt x="268897" y="608016"/>
                    </a:cubicBezTo>
                    <a:cubicBezTo>
                      <a:pt x="271955" y="603448"/>
                      <a:pt x="278069" y="603448"/>
                      <a:pt x="284183" y="601926"/>
                    </a:cubicBezTo>
                    <a:cubicBezTo>
                      <a:pt x="288004" y="600403"/>
                      <a:pt x="291922" y="599642"/>
                      <a:pt x="295862" y="599475"/>
                    </a:cubicBezTo>
                    <a:cubicBezTo>
                      <a:pt x="307685" y="598976"/>
                      <a:pt x="319722" y="603829"/>
                      <a:pt x="330040" y="609539"/>
                    </a:cubicBezTo>
                    <a:lnTo>
                      <a:pt x="334626" y="630855"/>
                    </a:lnTo>
                    <a:lnTo>
                      <a:pt x="334626" y="630855"/>
                    </a:lnTo>
                    <a:cubicBezTo>
                      <a:pt x="336154" y="623242"/>
                      <a:pt x="334626" y="615629"/>
                      <a:pt x="330040" y="609538"/>
                    </a:cubicBezTo>
                    <a:cubicBezTo>
                      <a:pt x="319722" y="603828"/>
                      <a:pt x="307685" y="598975"/>
                      <a:pt x="295862" y="599474"/>
                    </a:cubicBezTo>
                    <a:close/>
                    <a:moveTo>
                      <a:pt x="518199" y="598970"/>
                    </a:moveTo>
                    <a:lnTo>
                      <a:pt x="521343" y="618823"/>
                    </a:lnTo>
                    <a:lnTo>
                      <a:pt x="521343" y="618822"/>
                    </a:lnTo>
                    <a:lnTo>
                      <a:pt x="518199" y="598970"/>
                    </a:lnTo>
                    <a:close/>
                    <a:moveTo>
                      <a:pt x="504553" y="597212"/>
                    </a:moveTo>
                    <a:lnTo>
                      <a:pt x="504553" y="597213"/>
                    </a:lnTo>
                    <a:lnTo>
                      <a:pt x="510552" y="600151"/>
                    </a:lnTo>
                    <a:lnTo>
                      <a:pt x="510555" y="600152"/>
                    </a:lnTo>
                    <a:cubicBezTo>
                      <a:pt x="509055" y="600152"/>
                      <a:pt x="507554" y="598682"/>
                      <a:pt x="504553" y="597212"/>
                    </a:cubicBezTo>
                    <a:close/>
                    <a:moveTo>
                      <a:pt x="553262" y="597120"/>
                    </a:moveTo>
                    <a:lnTo>
                      <a:pt x="553263" y="597122"/>
                    </a:lnTo>
                    <a:lnTo>
                      <a:pt x="562586" y="610800"/>
                    </a:lnTo>
                    <a:cubicBezTo>
                      <a:pt x="564140" y="612320"/>
                      <a:pt x="565694" y="612320"/>
                      <a:pt x="567248" y="610800"/>
                    </a:cubicBezTo>
                    <a:lnTo>
                      <a:pt x="567248" y="610799"/>
                    </a:lnTo>
                    <a:cubicBezTo>
                      <a:pt x="565694" y="612319"/>
                      <a:pt x="564140" y="612319"/>
                      <a:pt x="562586" y="610799"/>
                    </a:cubicBezTo>
                    <a:cubicBezTo>
                      <a:pt x="559478" y="606239"/>
                      <a:pt x="554816" y="603200"/>
                      <a:pt x="553262" y="597120"/>
                    </a:cubicBezTo>
                    <a:close/>
                    <a:moveTo>
                      <a:pt x="469643" y="594006"/>
                    </a:moveTo>
                    <a:lnTo>
                      <a:pt x="469643" y="594006"/>
                    </a:lnTo>
                    <a:cubicBezTo>
                      <a:pt x="471170" y="600065"/>
                      <a:pt x="471934" y="603094"/>
                      <a:pt x="472315" y="604609"/>
                    </a:cubicBezTo>
                    <a:lnTo>
                      <a:pt x="472697" y="606122"/>
                    </a:lnTo>
                    <a:lnTo>
                      <a:pt x="472697" y="606122"/>
                    </a:lnTo>
                    <a:cubicBezTo>
                      <a:pt x="472697" y="606122"/>
                      <a:pt x="472697" y="606122"/>
                      <a:pt x="472315" y="604608"/>
                    </a:cubicBezTo>
                    <a:close/>
                    <a:moveTo>
                      <a:pt x="564890" y="593624"/>
                    </a:moveTo>
                    <a:cubicBezTo>
                      <a:pt x="564311" y="593423"/>
                      <a:pt x="563925" y="593423"/>
                      <a:pt x="563925" y="594227"/>
                    </a:cubicBezTo>
                    <a:lnTo>
                      <a:pt x="563926" y="594228"/>
                    </a:lnTo>
                    <a:lnTo>
                      <a:pt x="564890" y="593625"/>
                    </a:lnTo>
                    <a:cubicBezTo>
                      <a:pt x="565468" y="593826"/>
                      <a:pt x="566240" y="594228"/>
                      <a:pt x="567012" y="594228"/>
                    </a:cubicBezTo>
                    <a:lnTo>
                      <a:pt x="571639" y="599048"/>
                    </a:lnTo>
                    <a:lnTo>
                      <a:pt x="571641" y="599049"/>
                    </a:lnTo>
                    <a:cubicBezTo>
                      <a:pt x="570098" y="595834"/>
                      <a:pt x="568555" y="595834"/>
                      <a:pt x="567012" y="594227"/>
                    </a:cubicBezTo>
                    <a:cubicBezTo>
                      <a:pt x="566240" y="594227"/>
                      <a:pt x="565468" y="593825"/>
                      <a:pt x="564890" y="593624"/>
                    </a:cubicBezTo>
                    <a:close/>
                    <a:moveTo>
                      <a:pt x="525273" y="592288"/>
                    </a:moveTo>
                    <a:cubicBezTo>
                      <a:pt x="524094" y="592097"/>
                      <a:pt x="522915" y="592097"/>
                      <a:pt x="521343" y="592860"/>
                    </a:cubicBezTo>
                    <a:cubicBezTo>
                      <a:pt x="515056" y="595915"/>
                      <a:pt x="515056" y="605078"/>
                      <a:pt x="515056" y="612713"/>
                    </a:cubicBezTo>
                    <a:lnTo>
                      <a:pt x="515056" y="612713"/>
                    </a:lnTo>
                    <a:lnTo>
                      <a:pt x="515842" y="601070"/>
                    </a:lnTo>
                    <a:cubicBezTo>
                      <a:pt x="516628" y="597443"/>
                      <a:pt x="518200" y="594389"/>
                      <a:pt x="521343" y="592861"/>
                    </a:cubicBezTo>
                    <a:cubicBezTo>
                      <a:pt x="522915" y="592098"/>
                      <a:pt x="524094" y="592098"/>
                      <a:pt x="525273" y="592289"/>
                    </a:cubicBezTo>
                    <a:lnTo>
                      <a:pt x="529201" y="592861"/>
                    </a:lnTo>
                    <a:lnTo>
                      <a:pt x="529202" y="592860"/>
                    </a:lnTo>
                    <a:cubicBezTo>
                      <a:pt x="527630" y="592860"/>
                      <a:pt x="526452" y="592478"/>
                      <a:pt x="525273" y="592288"/>
                    </a:cubicBezTo>
                    <a:close/>
                    <a:moveTo>
                      <a:pt x="503616" y="591884"/>
                    </a:moveTo>
                    <a:cubicBezTo>
                      <a:pt x="503053" y="591701"/>
                      <a:pt x="502303" y="592068"/>
                      <a:pt x="501553" y="592803"/>
                    </a:cubicBezTo>
                    <a:lnTo>
                      <a:pt x="501553" y="592804"/>
                    </a:lnTo>
                    <a:lnTo>
                      <a:pt x="503616" y="591885"/>
                    </a:lnTo>
                    <a:cubicBezTo>
                      <a:pt x="504178" y="592069"/>
                      <a:pt x="504553" y="592804"/>
                      <a:pt x="504553" y="594274"/>
                    </a:cubicBezTo>
                    <a:lnTo>
                      <a:pt x="504553" y="594273"/>
                    </a:lnTo>
                    <a:cubicBezTo>
                      <a:pt x="504553" y="592803"/>
                      <a:pt x="504178" y="592068"/>
                      <a:pt x="503616" y="591884"/>
                    </a:cubicBezTo>
                    <a:close/>
                    <a:moveTo>
                      <a:pt x="212624" y="589404"/>
                    </a:moveTo>
                    <a:cubicBezTo>
                      <a:pt x="212624" y="589404"/>
                      <a:pt x="212624" y="589404"/>
                      <a:pt x="211123" y="594227"/>
                    </a:cubicBezTo>
                    <a:cubicBezTo>
                      <a:pt x="209623" y="595834"/>
                      <a:pt x="205122" y="595834"/>
                      <a:pt x="206622" y="599049"/>
                    </a:cubicBezTo>
                    <a:lnTo>
                      <a:pt x="206623" y="599049"/>
                    </a:lnTo>
                    <a:lnTo>
                      <a:pt x="207748" y="596036"/>
                    </a:lnTo>
                    <a:cubicBezTo>
                      <a:pt x="208873" y="595433"/>
                      <a:pt x="210373" y="595032"/>
                      <a:pt x="211123" y="594228"/>
                    </a:cubicBezTo>
                    <a:lnTo>
                      <a:pt x="212623" y="589408"/>
                    </a:lnTo>
                    <a:close/>
                    <a:moveTo>
                      <a:pt x="492336" y="579116"/>
                    </a:moveTo>
                    <a:cubicBezTo>
                      <a:pt x="492336" y="582116"/>
                      <a:pt x="490836" y="586618"/>
                      <a:pt x="490836" y="589618"/>
                    </a:cubicBezTo>
                    <a:lnTo>
                      <a:pt x="490836" y="589619"/>
                    </a:lnTo>
                    <a:lnTo>
                      <a:pt x="492336" y="579117"/>
                    </a:lnTo>
                    <a:lnTo>
                      <a:pt x="493552" y="597353"/>
                    </a:lnTo>
                    <a:lnTo>
                      <a:pt x="493837" y="601621"/>
                    </a:lnTo>
                    <a:lnTo>
                      <a:pt x="493837" y="601621"/>
                    </a:lnTo>
                    <a:lnTo>
                      <a:pt x="493552" y="597353"/>
                    </a:lnTo>
                    <a:close/>
                    <a:moveTo>
                      <a:pt x="484915" y="566742"/>
                    </a:moveTo>
                    <a:lnTo>
                      <a:pt x="484915" y="566742"/>
                    </a:lnTo>
                    <a:lnTo>
                      <a:pt x="488542" y="576209"/>
                    </a:lnTo>
                    <a:lnTo>
                      <a:pt x="488542" y="576208"/>
                    </a:lnTo>
                    <a:close/>
                    <a:moveTo>
                      <a:pt x="224988" y="565292"/>
                    </a:moveTo>
                    <a:lnTo>
                      <a:pt x="220419" y="572927"/>
                    </a:lnTo>
                    <a:cubicBezTo>
                      <a:pt x="217373" y="586671"/>
                      <a:pt x="223465" y="600416"/>
                      <a:pt x="212804" y="609579"/>
                    </a:cubicBezTo>
                    <a:cubicBezTo>
                      <a:pt x="209758" y="614160"/>
                      <a:pt x="200621" y="614160"/>
                      <a:pt x="203667" y="620269"/>
                    </a:cubicBezTo>
                    <a:lnTo>
                      <a:pt x="203668" y="620269"/>
                    </a:lnTo>
                    <a:lnTo>
                      <a:pt x="205951" y="614352"/>
                    </a:lnTo>
                    <a:cubicBezTo>
                      <a:pt x="208235" y="613016"/>
                      <a:pt x="211281" y="611871"/>
                      <a:pt x="212804" y="609580"/>
                    </a:cubicBezTo>
                    <a:cubicBezTo>
                      <a:pt x="223465" y="600417"/>
                      <a:pt x="217373" y="586672"/>
                      <a:pt x="220419" y="572928"/>
                    </a:cubicBezTo>
                    <a:cubicBezTo>
                      <a:pt x="221942" y="569873"/>
                      <a:pt x="221942" y="568346"/>
                      <a:pt x="224988" y="565292"/>
                    </a:cubicBezTo>
                    <a:close/>
                    <a:moveTo>
                      <a:pt x="321026" y="561472"/>
                    </a:moveTo>
                    <a:cubicBezTo>
                      <a:pt x="319316" y="561270"/>
                      <a:pt x="317416" y="561270"/>
                      <a:pt x="315136" y="562074"/>
                    </a:cubicBezTo>
                    <a:cubicBezTo>
                      <a:pt x="313616" y="562074"/>
                      <a:pt x="310577" y="562074"/>
                      <a:pt x="310577" y="563682"/>
                    </a:cubicBezTo>
                    <a:lnTo>
                      <a:pt x="310578" y="563683"/>
                    </a:lnTo>
                    <a:lnTo>
                      <a:pt x="315136" y="562075"/>
                    </a:lnTo>
                    <a:cubicBezTo>
                      <a:pt x="317416" y="561271"/>
                      <a:pt x="319316" y="561271"/>
                      <a:pt x="321026" y="561473"/>
                    </a:cubicBezTo>
                    <a:cubicBezTo>
                      <a:pt x="322736" y="561673"/>
                      <a:pt x="324256" y="562075"/>
                      <a:pt x="325775" y="562075"/>
                    </a:cubicBezTo>
                    <a:lnTo>
                      <a:pt x="325775" y="562074"/>
                    </a:lnTo>
                    <a:cubicBezTo>
                      <a:pt x="324256" y="562074"/>
                      <a:pt x="322736" y="561672"/>
                      <a:pt x="321026" y="561472"/>
                    </a:cubicBezTo>
                    <a:close/>
                    <a:moveTo>
                      <a:pt x="223465" y="559182"/>
                    </a:moveTo>
                    <a:cubicBezTo>
                      <a:pt x="220419" y="560709"/>
                      <a:pt x="217373" y="563764"/>
                      <a:pt x="217373" y="565291"/>
                    </a:cubicBezTo>
                    <a:lnTo>
                      <a:pt x="217374" y="565291"/>
                    </a:lnTo>
                    <a:lnTo>
                      <a:pt x="223465" y="559183"/>
                    </a:lnTo>
                    <a:lnTo>
                      <a:pt x="229556" y="560710"/>
                    </a:lnTo>
                    <a:lnTo>
                      <a:pt x="229556" y="560709"/>
                    </a:lnTo>
                    <a:cubicBezTo>
                      <a:pt x="228034" y="559182"/>
                      <a:pt x="224988" y="559182"/>
                      <a:pt x="223465" y="559182"/>
                    </a:cubicBezTo>
                    <a:close/>
                    <a:moveTo>
                      <a:pt x="554682" y="557753"/>
                    </a:moveTo>
                    <a:lnTo>
                      <a:pt x="554682" y="557754"/>
                    </a:lnTo>
                    <a:lnTo>
                      <a:pt x="594388" y="617197"/>
                    </a:lnTo>
                    <a:lnTo>
                      <a:pt x="594388" y="617196"/>
                    </a:lnTo>
                    <a:cubicBezTo>
                      <a:pt x="580643" y="597382"/>
                      <a:pt x="568426" y="577567"/>
                      <a:pt x="554682" y="557753"/>
                    </a:cubicBezTo>
                    <a:close/>
                    <a:moveTo>
                      <a:pt x="291975" y="552751"/>
                    </a:moveTo>
                    <a:cubicBezTo>
                      <a:pt x="288944" y="557412"/>
                      <a:pt x="287428" y="565182"/>
                      <a:pt x="290459" y="569844"/>
                    </a:cubicBezTo>
                    <a:lnTo>
                      <a:pt x="291975" y="552752"/>
                    </a:lnTo>
                    <a:lnTo>
                      <a:pt x="308647" y="557413"/>
                    </a:lnTo>
                    <a:lnTo>
                      <a:pt x="308648" y="557412"/>
                    </a:lnTo>
                    <a:cubicBezTo>
                      <a:pt x="304101" y="552751"/>
                      <a:pt x="296522" y="555858"/>
                      <a:pt x="291975" y="552751"/>
                    </a:cubicBezTo>
                    <a:close/>
                    <a:moveTo>
                      <a:pt x="486442" y="551596"/>
                    </a:moveTo>
                    <a:lnTo>
                      <a:pt x="486442" y="551596"/>
                    </a:lnTo>
                    <a:lnTo>
                      <a:pt x="489496" y="559169"/>
                    </a:lnTo>
                    <a:lnTo>
                      <a:pt x="489496" y="559168"/>
                    </a:lnTo>
                    <a:close/>
                    <a:moveTo>
                      <a:pt x="206730" y="551466"/>
                    </a:moveTo>
                    <a:lnTo>
                      <a:pt x="206730" y="551467"/>
                    </a:lnTo>
                    <a:lnTo>
                      <a:pt x="208337" y="555967"/>
                    </a:lnTo>
                    <a:lnTo>
                      <a:pt x="208337" y="555967"/>
                    </a:lnTo>
                    <a:cubicBezTo>
                      <a:pt x="208337" y="554466"/>
                      <a:pt x="208337" y="551466"/>
                      <a:pt x="206730" y="551466"/>
                    </a:cubicBezTo>
                    <a:close/>
                    <a:moveTo>
                      <a:pt x="420147" y="550178"/>
                    </a:moveTo>
                    <a:lnTo>
                      <a:pt x="420148" y="550180"/>
                    </a:lnTo>
                    <a:lnTo>
                      <a:pt x="429406" y="559181"/>
                    </a:lnTo>
                    <a:cubicBezTo>
                      <a:pt x="429406" y="560682"/>
                      <a:pt x="429406" y="562182"/>
                      <a:pt x="432493" y="562182"/>
                    </a:cubicBezTo>
                    <a:lnTo>
                      <a:pt x="434036" y="563683"/>
                    </a:lnTo>
                    <a:lnTo>
                      <a:pt x="434036" y="563682"/>
                    </a:lnTo>
                    <a:cubicBezTo>
                      <a:pt x="434036" y="562181"/>
                      <a:pt x="432493" y="562181"/>
                      <a:pt x="432493" y="562181"/>
                    </a:cubicBezTo>
                    <a:cubicBezTo>
                      <a:pt x="429406" y="562181"/>
                      <a:pt x="429406" y="560681"/>
                      <a:pt x="429406" y="559180"/>
                    </a:cubicBezTo>
                    <a:cubicBezTo>
                      <a:pt x="427863" y="554680"/>
                      <a:pt x="424777" y="550178"/>
                      <a:pt x="420147" y="550178"/>
                    </a:cubicBezTo>
                    <a:close/>
                    <a:moveTo>
                      <a:pt x="399313" y="543748"/>
                    </a:moveTo>
                    <a:cubicBezTo>
                      <a:pt x="397705" y="543748"/>
                      <a:pt x="396098" y="543748"/>
                      <a:pt x="396098" y="545320"/>
                    </a:cubicBezTo>
                    <a:lnTo>
                      <a:pt x="396098" y="545321"/>
                    </a:lnTo>
                    <a:lnTo>
                      <a:pt x="399313" y="543749"/>
                    </a:lnTo>
                    <a:close/>
                    <a:moveTo>
                      <a:pt x="487969" y="542128"/>
                    </a:moveTo>
                    <a:cubicBezTo>
                      <a:pt x="484246" y="540708"/>
                      <a:pt x="478806" y="544400"/>
                      <a:pt x="474224" y="545536"/>
                    </a:cubicBezTo>
                    <a:cubicBezTo>
                      <a:pt x="466589" y="552352"/>
                      <a:pt x="462007" y="561061"/>
                      <a:pt x="459907" y="570528"/>
                    </a:cubicBezTo>
                    <a:lnTo>
                      <a:pt x="459907" y="570529"/>
                    </a:lnTo>
                    <a:lnTo>
                      <a:pt x="474224" y="545537"/>
                    </a:lnTo>
                    <a:cubicBezTo>
                      <a:pt x="478806" y="544401"/>
                      <a:pt x="484246" y="540709"/>
                      <a:pt x="487969" y="542129"/>
                    </a:cubicBezTo>
                    <a:cubicBezTo>
                      <a:pt x="489210" y="542602"/>
                      <a:pt x="490260" y="543644"/>
                      <a:pt x="491023" y="545537"/>
                    </a:cubicBezTo>
                    <a:lnTo>
                      <a:pt x="492550" y="547052"/>
                    </a:lnTo>
                    <a:lnTo>
                      <a:pt x="492550" y="547051"/>
                    </a:lnTo>
                    <a:cubicBezTo>
                      <a:pt x="492550" y="547051"/>
                      <a:pt x="492550" y="547051"/>
                      <a:pt x="491023" y="545536"/>
                    </a:cubicBezTo>
                    <a:cubicBezTo>
                      <a:pt x="490260" y="543643"/>
                      <a:pt x="489210" y="542601"/>
                      <a:pt x="487969" y="542128"/>
                    </a:cubicBezTo>
                    <a:close/>
                    <a:moveTo>
                      <a:pt x="504725" y="537758"/>
                    </a:moveTo>
                    <a:lnTo>
                      <a:pt x="504725" y="537759"/>
                    </a:lnTo>
                    <a:cubicBezTo>
                      <a:pt x="506254" y="539282"/>
                      <a:pt x="507783" y="542328"/>
                      <a:pt x="510840" y="542328"/>
                    </a:cubicBezTo>
                    <a:cubicBezTo>
                      <a:pt x="512369" y="542328"/>
                      <a:pt x="513898" y="542328"/>
                      <a:pt x="516956" y="540805"/>
                    </a:cubicBezTo>
                    <a:lnTo>
                      <a:pt x="516956" y="540804"/>
                    </a:lnTo>
                    <a:cubicBezTo>
                      <a:pt x="513898" y="542327"/>
                      <a:pt x="512369" y="542327"/>
                      <a:pt x="510840" y="542327"/>
                    </a:cubicBezTo>
                    <a:cubicBezTo>
                      <a:pt x="507783" y="542327"/>
                      <a:pt x="506254" y="539281"/>
                      <a:pt x="504725" y="537758"/>
                    </a:cubicBezTo>
                    <a:close/>
                    <a:moveTo>
                      <a:pt x="220554" y="533461"/>
                    </a:moveTo>
                    <a:cubicBezTo>
                      <a:pt x="220554" y="533461"/>
                      <a:pt x="220554" y="533461"/>
                      <a:pt x="215925" y="534962"/>
                    </a:cubicBezTo>
                    <a:cubicBezTo>
                      <a:pt x="212838" y="534962"/>
                      <a:pt x="214381" y="539463"/>
                      <a:pt x="214381" y="542464"/>
                    </a:cubicBezTo>
                    <a:lnTo>
                      <a:pt x="214381" y="542464"/>
                    </a:lnTo>
                    <a:lnTo>
                      <a:pt x="215925" y="534963"/>
                    </a:lnTo>
                    <a:lnTo>
                      <a:pt x="220554" y="533462"/>
                    </a:lnTo>
                    <a:close/>
                    <a:moveTo>
                      <a:pt x="209395" y="531532"/>
                    </a:moveTo>
                    <a:cubicBezTo>
                      <a:pt x="206367" y="533054"/>
                      <a:pt x="204852" y="537617"/>
                      <a:pt x="200310" y="537617"/>
                    </a:cubicBezTo>
                    <a:cubicBezTo>
                      <a:pt x="195767" y="546745"/>
                      <a:pt x="189710" y="555873"/>
                      <a:pt x="185168" y="565001"/>
                    </a:cubicBezTo>
                    <a:cubicBezTo>
                      <a:pt x="179111" y="575650"/>
                      <a:pt x="170026" y="583256"/>
                      <a:pt x="163969" y="593905"/>
                    </a:cubicBezTo>
                    <a:lnTo>
                      <a:pt x="163970" y="593905"/>
                    </a:lnTo>
                    <a:lnTo>
                      <a:pt x="185168" y="565002"/>
                    </a:lnTo>
                    <a:cubicBezTo>
                      <a:pt x="189710" y="555874"/>
                      <a:pt x="195767" y="546746"/>
                      <a:pt x="200310" y="537618"/>
                    </a:cubicBezTo>
                    <a:lnTo>
                      <a:pt x="209395" y="531533"/>
                    </a:lnTo>
                    <a:close/>
                    <a:moveTo>
                      <a:pt x="513448" y="525745"/>
                    </a:moveTo>
                    <a:cubicBezTo>
                      <a:pt x="511921" y="525745"/>
                      <a:pt x="510394" y="527269"/>
                      <a:pt x="507340" y="528793"/>
                    </a:cubicBezTo>
                    <a:lnTo>
                      <a:pt x="507340" y="528794"/>
                    </a:lnTo>
                    <a:lnTo>
                      <a:pt x="513448" y="525746"/>
                    </a:lnTo>
                    <a:cubicBezTo>
                      <a:pt x="519557" y="525746"/>
                      <a:pt x="522611" y="531843"/>
                      <a:pt x="528720" y="533367"/>
                    </a:cubicBezTo>
                    <a:cubicBezTo>
                      <a:pt x="540937" y="539464"/>
                      <a:pt x="543991" y="553181"/>
                      <a:pt x="551628" y="562326"/>
                    </a:cubicBezTo>
                    <a:cubicBezTo>
                      <a:pt x="553155" y="562326"/>
                      <a:pt x="554682" y="560802"/>
                      <a:pt x="554682" y="560802"/>
                    </a:cubicBezTo>
                    <a:lnTo>
                      <a:pt x="554682" y="560801"/>
                    </a:lnTo>
                    <a:cubicBezTo>
                      <a:pt x="554682" y="560801"/>
                      <a:pt x="553155" y="562325"/>
                      <a:pt x="551628" y="562325"/>
                    </a:cubicBezTo>
                    <a:cubicBezTo>
                      <a:pt x="543991" y="553180"/>
                      <a:pt x="540937" y="539463"/>
                      <a:pt x="528720" y="533366"/>
                    </a:cubicBezTo>
                    <a:cubicBezTo>
                      <a:pt x="522611" y="531842"/>
                      <a:pt x="519557" y="525745"/>
                      <a:pt x="513448" y="525745"/>
                    </a:cubicBezTo>
                    <a:close/>
                    <a:moveTo>
                      <a:pt x="380496" y="521120"/>
                    </a:moveTo>
                    <a:lnTo>
                      <a:pt x="378973" y="524136"/>
                    </a:lnTo>
                    <a:cubicBezTo>
                      <a:pt x="375927" y="525645"/>
                      <a:pt x="375927" y="519611"/>
                      <a:pt x="372881" y="522628"/>
                    </a:cubicBezTo>
                    <a:cubicBezTo>
                      <a:pt x="371358" y="522628"/>
                      <a:pt x="371739" y="523005"/>
                      <a:pt x="372310" y="523571"/>
                    </a:cubicBezTo>
                    <a:lnTo>
                      <a:pt x="372310" y="523571"/>
                    </a:lnTo>
                    <a:lnTo>
                      <a:pt x="372881" y="522629"/>
                    </a:lnTo>
                    <a:cubicBezTo>
                      <a:pt x="375927" y="519612"/>
                      <a:pt x="375927" y="525646"/>
                      <a:pt x="378973" y="524137"/>
                    </a:cubicBezTo>
                    <a:cubicBezTo>
                      <a:pt x="380496" y="522629"/>
                      <a:pt x="380496" y="522629"/>
                      <a:pt x="380496" y="521120"/>
                    </a:cubicBezTo>
                    <a:close/>
                    <a:moveTo>
                      <a:pt x="368577" y="518028"/>
                    </a:moveTo>
                    <a:cubicBezTo>
                      <a:pt x="367034" y="521028"/>
                      <a:pt x="363947" y="519528"/>
                      <a:pt x="363947" y="522529"/>
                    </a:cubicBezTo>
                    <a:lnTo>
                      <a:pt x="363949" y="522528"/>
                    </a:lnTo>
                    <a:lnTo>
                      <a:pt x="368577" y="518029"/>
                    </a:lnTo>
                    <a:lnTo>
                      <a:pt x="371662" y="519529"/>
                    </a:lnTo>
                    <a:lnTo>
                      <a:pt x="371663" y="519528"/>
                    </a:lnTo>
                    <a:close/>
                    <a:moveTo>
                      <a:pt x="380496" y="516594"/>
                    </a:moveTo>
                    <a:cubicBezTo>
                      <a:pt x="380496" y="516594"/>
                      <a:pt x="380496" y="516594"/>
                      <a:pt x="377450" y="519611"/>
                    </a:cubicBezTo>
                    <a:cubicBezTo>
                      <a:pt x="377450" y="521119"/>
                      <a:pt x="375927" y="519611"/>
                      <a:pt x="375927" y="521119"/>
                    </a:cubicBezTo>
                    <a:lnTo>
                      <a:pt x="375928" y="521119"/>
                    </a:lnTo>
                    <a:lnTo>
                      <a:pt x="377450" y="519612"/>
                    </a:lnTo>
                    <a:cubicBezTo>
                      <a:pt x="380496" y="516595"/>
                      <a:pt x="380496" y="516595"/>
                      <a:pt x="380496" y="516595"/>
                    </a:cubicBezTo>
                    <a:lnTo>
                      <a:pt x="383542" y="521120"/>
                    </a:lnTo>
                    <a:lnTo>
                      <a:pt x="383542" y="521119"/>
                    </a:lnTo>
                    <a:cubicBezTo>
                      <a:pt x="383542" y="521119"/>
                      <a:pt x="383542" y="521119"/>
                      <a:pt x="380496" y="516594"/>
                    </a:cubicBezTo>
                    <a:close/>
                    <a:moveTo>
                      <a:pt x="391156" y="515086"/>
                    </a:moveTo>
                    <a:lnTo>
                      <a:pt x="386588" y="524136"/>
                    </a:lnTo>
                    <a:lnTo>
                      <a:pt x="382020" y="522628"/>
                    </a:lnTo>
                    <a:lnTo>
                      <a:pt x="382019" y="522629"/>
                    </a:lnTo>
                    <a:cubicBezTo>
                      <a:pt x="383542" y="524137"/>
                      <a:pt x="385065" y="524137"/>
                      <a:pt x="386588" y="524137"/>
                    </a:cubicBezTo>
                    <a:cubicBezTo>
                      <a:pt x="386588" y="519612"/>
                      <a:pt x="391156" y="519612"/>
                      <a:pt x="391156" y="515086"/>
                    </a:cubicBezTo>
                    <a:close/>
                    <a:moveTo>
                      <a:pt x="512369" y="513389"/>
                    </a:moveTo>
                    <a:lnTo>
                      <a:pt x="510840" y="516434"/>
                    </a:lnTo>
                    <a:cubicBezTo>
                      <a:pt x="504725" y="517958"/>
                      <a:pt x="504725" y="522527"/>
                      <a:pt x="501667" y="527096"/>
                    </a:cubicBezTo>
                    <a:lnTo>
                      <a:pt x="501667" y="527097"/>
                    </a:lnTo>
                    <a:lnTo>
                      <a:pt x="505107" y="520624"/>
                    </a:lnTo>
                    <a:cubicBezTo>
                      <a:pt x="506254" y="518720"/>
                      <a:pt x="507783" y="517197"/>
                      <a:pt x="510840" y="516435"/>
                    </a:cubicBezTo>
                    <a:cubicBezTo>
                      <a:pt x="512369" y="516435"/>
                      <a:pt x="512369" y="514913"/>
                      <a:pt x="512369" y="513389"/>
                    </a:cubicBezTo>
                    <a:close/>
                    <a:moveTo>
                      <a:pt x="389634" y="509051"/>
                    </a:moveTo>
                    <a:lnTo>
                      <a:pt x="387540" y="512445"/>
                    </a:lnTo>
                    <a:cubicBezTo>
                      <a:pt x="385826" y="512445"/>
                      <a:pt x="383542" y="512068"/>
                      <a:pt x="382019" y="513576"/>
                    </a:cubicBezTo>
                    <a:lnTo>
                      <a:pt x="382020" y="513577"/>
                    </a:lnTo>
                    <a:lnTo>
                      <a:pt x="387540" y="512446"/>
                    </a:lnTo>
                    <a:cubicBezTo>
                      <a:pt x="389253" y="512446"/>
                      <a:pt x="390395" y="512069"/>
                      <a:pt x="389634" y="509051"/>
                    </a:cubicBezTo>
                    <a:close/>
                    <a:moveTo>
                      <a:pt x="220455" y="509027"/>
                    </a:moveTo>
                    <a:cubicBezTo>
                      <a:pt x="217389" y="512058"/>
                      <a:pt x="214322" y="516605"/>
                      <a:pt x="209722" y="519637"/>
                    </a:cubicBezTo>
                    <a:cubicBezTo>
                      <a:pt x="208188" y="522668"/>
                      <a:pt x="206655" y="527215"/>
                      <a:pt x="205122" y="530246"/>
                    </a:cubicBezTo>
                    <a:lnTo>
                      <a:pt x="205123" y="530245"/>
                    </a:lnTo>
                    <a:lnTo>
                      <a:pt x="209722" y="519638"/>
                    </a:lnTo>
                    <a:cubicBezTo>
                      <a:pt x="214322" y="516606"/>
                      <a:pt x="217389" y="512059"/>
                      <a:pt x="220455" y="509028"/>
                    </a:cubicBezTo>
                    <a:lnTo>
                      <a:pt x="225056" y="522668"/>
                    </a:lnTo>
                    <a:lnTo>
                      <a:pt x="225056" y="522668"/>
                    </a:lnTo>
                    <a:cubicBezTo>
                      <a:pt x="223522" y="516605"/>
                      <a:pt x="223522" y="512058"/>
                      <a:pt x="220455" y="509027"/>
                    </a:cubicBezTo>
                    <a:close/>
                    <a:moveTo>
                      <a:pt x="386588" y="504525"/>
                    </a:moveTo>
                    <a:cubicBezTo>
                      <a:pt x="385065" y="504525"/>
                      <a:pt x="383542" y="504525"/>
                      <a:pt x="382019" y="506033"/>
                    </a:cubicBezTo>
                    <a:lnTo>
                      <a:pt x="382020" y="506034"/>
                    </a:lnTo>
                    <a:lnTo>
                      <a:pt x="386588" y="504526"/>
                    </a:lnTo>
                    <a:cubicBezTo>
                      <a:pt x="389634" y="504526"/>
                      <a:pt x="395725" y="506034"/>
                      <a:pt x="397248" y="510560"/>
                    </a:cubicBezTo>
                    <a:lnTo>
                      <a:pt x="400651" y="517349"/>
                    </a:lnTo>
                    <a:lnTo>
                      <a:pt x="400651" y="517348"/>
                    </a:lnTo>
                    <a:cubicBezTo>
                      <a:pt x="400484" y="515085"/>
                      <a:pt x="399533" y="512822"/>
                      <a:pt x="397248" y="510559"/>
                    </a:cubicBezTo>
                    <a:cubicBezTo>
                      <a:pt x="395725" y="506033"/>
                      <a:pt x="389634" y="504525"/>
                      <a:pt x="386588" y="504525"/>
                    </a:cubicBezTo>
                    <a:close/>
                    <a:moveTo>
                      <a:pt x="348514" y="504525"/>
                    </a:moveTo>
                    <a:lnTo>
                      <a:pt x="348515" y="504527"/>
                    </a:lnTo>
                    <a:lnTo>
                      <a:pt x="352893" y="508486"/>
                    </a:lnTo>
                    <a:cubicBezTo>
                      <a:pt x="353464" y="510560"/>
                      <a:pt x="353845" y="512823"/>
                      <a:pt x="356129" y="513577"/>
                    </a:cubicBezTo>
                    <a:cubicBezTo>
                      <a:pt x="354606" y="518103"/>
                      <a:pt x="360698" y="518103"/>
                      <a:pt x="359175" y="521120"/>
                    </a:cubicBezTo>
                    <a:cubicBezTo>
                      <a:pt x="359175" y="524137"/>
                      <a:pt x="363744" y="521120"/>
                      <a:pt x="362221" y="525646"/>
                    </a:cubicBezTo>
                    <a:cubicBezTo>
                      <a:pt x="365267" y="528663"/>
                      <a:pt x="368312" y="524137"/>
                      <a:pt x="372881" y="525646"/>
                    </a:cubicBezTo>
                    <a:lnTo>
                      <a:pt x="372881" y="525645"/>
                    </a:lnTo>
                    <a:lnTo>
                      <a:pt x="362221" y="525645"/>
                    </a:lnTo>
                    <a:cubicBezTo>
                      <a:pt x="363744" y="521119"/>
                      <a:pt x="359175" y="524136"/>
                      <a:pt x="359175" y="521119"/>
                    </a:cubicBezTo>
                    <a:cubicBezTo>
                      <a:pt x="360698" y="518102"/>
                      <a:pt x="354606" y="518102"/>
                      <a:pt x="356129" y="513576"/>
                    </a:cubicBezTo>
                    <a:cubicBezTo>
                      <a:pt x="351560" y="512068"/>
                      <a:pt x="354606" y="504525"/>
                      <a:pt x="348514" y="504525"/>
                    </a:cubicBezTo>
                    <a:close/>
                    <a:moveTo>
                      <a:pt x="373110" y="502994"/>
                    </a:moveTo>
                    <a:cubicBezTo>
                      <a:pt x="371583" y="504525"/>
                      <a:pt x="370056" y="504525"/>
                      <a:pt x="368529" y="504525"/>
                    </a:cubicBezTo>
                    <a:lnTo>
                      <a:pt x="372695" y="503134"/>
                    </a:lnTo>
                    <a:lnTo>
                      <a:pt x="373110" y="502995"/>
                    </a:lnTo>
                    <a:close/>
                    <a:moveTo>
                      <a:pt x="373110" y="499935"/>
                    </a:moveTo>
                    <a:lnTo>
                      <a:pt x="373110" y="499936"/>
                    </a:lnTo>
                    <a:cubicBezTo>
                      <a:pt x="374637" y="499936"/>
                      <a:pt x="376164" y="501466"/>
                      <a:pt x="377691" y="499936"/>
                    </a:cubicBezTo>
                    <a:lnTo>
                      <a:pt x="377690" y="499935"/>
                    </a:lnTo>
                    <a:close/>
                    <a:moveTo>
                      <a:pt x="377690" y="489225"/>
                    </a:moveTo>
                    <a:lnTo>
                      <a:pt x="367001" y="490755"/>
                    </a:lnTo>
                    <a:lnTo>
                      <a:pt x="367002" y="490756"/>
                    </a:lnTo>
                    <a:lnTo>
                      <a:pt x="377691" y="489226"/>
                    </a:lnTo>
                    <a:close/>
                    <a:moveTo>
                      <a:pt x="300261" y="483248"/>
                    </a:moveTo>
                    <a:cubicBezTo>
                      <a:pt x="296627" y="483605"/>
                      <a:pt x="294063" y="488449"/>
                      <a:pt x="290643" y="490729"/>
                    </a:cubicBezTo>
                    <a:lnTo>
                      <a:pt x="290644" y="490729"/>
                    </a:lnTo>
                    <a:lnTo>
                      <a:pt x="300261" y="483249"/>
                    </a:lnTo>
                    <a:cubicBezTo>
                      <a:pt x="301472" y="483130"/>
                      <a:pt x="302802" y="483511"/>
                      <a:pt x="304322" y="484650"/>
                    </a:cubicBezTo>
                    <a:lnTo>
                      <a:pt x="307361" y="489210"/>
                    </a:lnTo>
                    <a:lnTo>
                      <a:pt x="307361" y="489209"/>
                    </a:lnTo>
                    <a:lnTo>
                      <a:pt x="304322" y="484649"/>
                    </a:lnTo>
                    <a:cubicBezTo>
                      <a:pt x="302802" y="483510"/>
                      <a:pt x="301472" y="483129"/>
                      <a:pt x="300261" y="483248"/>
                    </a:cubicBezTo>
                    <a:close/>
                    <a:moveTo>
                      <a:pt x="292090" y="482984"/>
                    </a:moveTo>
                    <a:cubicBezTo>
                      <a:pt x="287509" y="481456"/>
                      <a:pt x="281400" y="486038"/>
                      <a:pt x="276818" y="484511"/>
                    </a:cubicBezTo>
                    <a:lnTo>
                      <a:pt x="276818" y="484512"/>
                    </a:lnTo>
                    <a:cubicBezTo>
                      <a:pt x="281400" y="486039"/>
                      <a:pt x="287509" y="481457"/>
                      <a:pt x="292090" y="482985"/>
                    </a:cubicBezTo>
                    <a:lnTo>
                      <a:pt x="293614" y="482985"/>
                    </a:lnTo>
                    <a:lnTo>
                      <a:pt x="293617" y="482984"/>
                    </a:lnTo>
                    <a:cubicBezTo>
                      <a:pt x="293617" y="481456"/>
                      <a:pt x="292090" y="482984"/>
                      <a:pt x="292090" y="482984"/>
                    </a:cubicBezTo>
                    <a:close/>
                    <a:moveTo>
                      <a:pt x="247818" y="482663"/>
                    </a:moveTo>
                    <a:lnTo>
                      <a:pt x="247818" y="482664"/>
                    </a:lnTo>
                    <a:cubicBezTo>
                      <a:pt x="249362" y="491924"/>
                      <a:pt x="246275" y="499640"/>
                      <a:pt x="250905" y="507356"/>
                    </a:cubicBezTo>
                    <a:lnTo>
                      <a:pt x="253991" y="519701"/>
                    </a:lnTo>
                    <a:lnTo>
                      <a:pt x="253991" y="519701"/>
                    </a:lnTo>
                    <a:cubicBezTo>
                      <a:pt x="252448" y="516614"/>
                      <a:pt x="249362" y="511985"/>
                      <a:pt x="250905" y="507355"/>
                    </a:cubicBezTo>
                    <a:cubicBezTo>
                      <a:pt x="246275" y="499639"/>
                      <a:pt x="249362" y="491923"/>
                      <a:pt x="247818" y="482663"/>
                    </a:cubicBezTo>
                    <a:close/>
                    <a:moveTo>
                      <a:pt x="367000" y="481577"/>
                    </a:moveTo>
                    <a:lnTo>
                      <a:pt x="363947" y="483105"/>
                    </a:lnTo>
                    <a:lnTo>
                      <a:pt x="363948" y="483106"/>
                    </a:lnTo>
                    <a:lnTo>
                      <a:pt x="367001" y="481577"/>
                    </a:lnTo>
                    <a:close/>
                    <a:moveTo>
                      <a:pt x="314603" y="479049"/>
                    </a:moveTo>
                    <a:lnTo>
                      <a:pt x="314603" y="479050"/>
                    </a:lnTo>
                    <a:cubicBezTo>
                      <a:pt x="315377" y="480198"/>
                      <a:pt x="316539" y="481346"/>
                      <a:pt x="316539" y="482877"/>
                    </a:cubicBezTo>
                    <a:cubicBezTo>
                      <a:pt x="318088" y="482877"/>
                      <a:pt x="319638" y="482877"/>
                      <a:pt x="321187" y="481346"/>
                    </a:cubicBezTo>
                    <a:cubicBezTo>
                      <a:pt x="319638" y="482877"/>
                      <a:pt x="321187" y="485939"/>
                      <a:pt x="322736" y="485939"/>
                    </a:cubicBezTo>
                    <a:cubicBezTo>
                      <a:pt x="327383" y="487470"/>
                      <a:pt x="332030" y="492063"/>
                      <a:pt x="335128" y="487470"/>
                    </a:cubicBezTo>
                    <a:lnTo>
                      <a:pt x="338226" y="489001"/>
                    </a:lnTo>
                    <a:lnTo>
                      <a:pt x="338227" y="489000"/>
                    </a:lnTo>
                    <a:cubicBezTo>
                      <a:pt x="338227" y="487469"/>
                      <a:pt x="336678" y="487469"/>
                      <a:pt x="335128" y="487469"/>
                    </a:cubicBezTo>
                    <a:cubicBezTo>
                      <a:pt x="332030" y="492062"/>
                      <a:pt x="327383" y="487469"/>
                      <a:pt x="322736" y="485938"/>
                    </a:cubicBezTo>
                    <a:cubicBezTo>
                      <a:pt x="321187" y="485938"/>
                      <a:pt x="319638" y="482876"/>
                      <a:pt x="321187" y="481345"/>
                    </a:cubicBezTo>
                    <a:cubicBezTo>
                      <a:pt x="319638" y="482876"/>
                      <a:pt x="318088" y="482876"/>
                      <a:pt x="316539" y="482876"/>
                    </a:cubicBezTo>
                    <a:close/>
                    <a:moveTo>
                      <a:pt x="341040" y="476987"/>
                    </a:moveTo>
                    <a:cubicBezTo>
                      <a:pt x="344094" y="480046"/>
                      <a:pt x="339512" y="481577"/>
                      <a:pt x="342567" y="483106"/>
                    </a:cubicBezTo>
                    <a:cubicBezTo>
                      <a:pt x="342567" y="487696"/>
                      <a:pt x="345621" y="492286"/>
                      <a:pt x="348675" y="495346"/>
                    </a:cubicBezTo>
                    <a:lnTo>
                      <a:pt x="348675" y="495345"/>
                    </a:lnTo>
                    <a:cubicBezTo>
                      <a:pt x="345621" y="492285"/>
                      <a:pt x="342567" y="487695"/>
                      <a:pt x="342567" y="483105"/>
                    </a:cubicBezTo>
                    <a:cubicBezTo>
                      <a:pt x="341040" y="482341"/>
                      <a:pt x="341421" y="481576"/>
                      <a:pt x="341803" y="480619"/>
                    </a:cubicBezTo>
                    <a:lnTo>
                      <a:pt x="341040" y="476987"/>
                    </a:lnTo>
                    <a:close/>
                    <a:moveTo>
                      <a:pt x="478564" y="476707"/>
                    </a:moveTo>
                    <a:cubicBezTo>
                      <a:pt x="477037" y="494982"/>
                      <a:pt x="473983" y="511734"/>
                      <a:pt x="469401" y="530009"/>
                    </a:cubicBezTo>
                    <a:lnTo>
                      <a:pt x="469401" y="530010"/>
                    </a:lnTo>
                    <a:cubicBezTo>
                      <a:pt x="473983" y="511735"/>
                      <a:pt x="477037" y="494983"/>
                      <a:pt x="478564" y="476708"/>
                    </a:cubicBezTo>
                    <a:close/>
                    <a:moveTo>
                      <a:pt x="243208" y="475590"/>
                    </a:moveTo>
                    <a:cubicBezTo>
                      <a:pt x="238608" y="487652"/>
                      <a:pt x="229408" y="498206"/>
                      <a:pt x="226341" y="510268"/>
                    </a:cubicBezTo>
                    <a:lnTo>
                      <a:pt x="226341" y="510269"/>
                    </a:lnTo>
                    <a:lnTo>
                      <a:pt x="234200" y="492930"/>
                    </a:lnTo>
                    <a:cubicBezTo>
                      <a:pt x="237458" y="487276"/>
                      <a:pt x="240908" y="481622"/>
                      <a:pt x="243208" y="475591"/>
                    </a:cubicBezTo>
                    <a:cubicBezTo>
                      <a:pt x="243208" y="486145"/>
                      <a:pt x="241675" y="499715"/>
                      <a:pt x="244742" y="511777"/>
                    </a:cubicBezTo>
                    <a:lnTo>
                      <a:pt x="246275" y="517807"/>
                    </a:lnTo>
                    <a:lnTo>
                      <a:pt x="246275" y="517807"/>
                    </a:lnTo>
                    <a:cubicBezTo>
                      <a:pt x="246275" y="514792"/>
                      <a:pt x="244742" y="513284"/>
                      <a:pt x="244742" y="511776"/>
                    </a:cubicBezTo>
                    <a:cubicBezTo>
                      <a:pt x="241675" y="499714"/>
                      <a:pt x="243208" y="486144"/>
                      <a:pt x="243208" y="475590"/>
                    </a:cubicBezTo>
                    <a:close/>
                    <a:moveTo>
                      <a:pt x="342567" y="473927"/>
                    </a:moveTo>
                    <a:lnTo>
                      <a:pt x="344094" y="476986"/>
                    </a:lnTo>
                    <a:lnTo>
                      <a:pt x="344094" y="476986"/>
                    </a:lnTo>
                    <a:lnTo>
                      <a:pt x="342568" y="473927"/>
                    </a:lnTo>
                    <a:close/>
                    <a:moveTo>
                      <a:pt x="313442" y="473691"/>
                    </a:moveTo>
                    <a:lnTo>
                      <a:pt x="313441" y="473691"/>
                    </a:lnTo>
                    <a:lnTo>
                      <a:pt x="314990" y="475222"/>
                    </a:lnTo>
                    <a:lnTo>
                      <a:pt x="314990" y="475221"/>
                    </a:lnTo>
                    <a:close/>
                    <a:moveTo>
                      <a:pt x="478564" y="473661"/>
                    </a:moveTo>
                    <a:lnTo>
                      <a:pt x="478564" y="473662"/>
                    </a:lnTo>
                    <a:cubicBezTo>
                      <a:pt x="481619" y="480515"/>
                      <a:pt x="484673" y="487749"/>
                      <a:pt x="488682" y="494602"/>
                    </a:cubicBezTo>
                    <a:lnTo>
                      <a:pt x="504526" y="513258"/>
                    </a:lnTo>
                    <a:lnTo>
                      <a:pt x="504526" y="513257"/>
                    </a:lnTo>
                    <a:cubicBezTo>
                      <a:pt x="490782" y="502597"/>
                      <a:pt x="484673" y="487367"/>
                      <a:pt x="478564" y="473661"/>
                    </a:cubicBezTo>
                    <a:close/>
                    <a:moveTo>
                      <a:pt x="318088" y="469097"/>
                    </a:moveTo>
                    <a:cubicBezTo>
                      <a:pt x="318088" y="469097"/>
                      <a:pt x="316539" y="470628"/>
                      <a:pt x="314990" y="470628"/>
                    </a:cubicBezTo>
                    <a:lnTo>
                      <a:pt x="313442" y="469098"/>
                    </a:lnTo>
                    <a:lnTo>
                      <a:pt x="313441" y="469098"/>
                    </a:lnTo>
                    <a:cubicBezTo>
                      <a:pt x="313441" y="470629"/>
                      <a:pt x="313441" y="470629"/>
                      <a:pt x="314990" y="470629"/>
                    </a:cubicBezTo>
                    <a:cubicBezTo>
                      <a:pt x="316539" y="470629"/>
                      <a:pt x="318088" y="469098"/>
                      <a:pt x="318088" y="469098"/>
                    </a:cubicBezTo>
                    <a:lnTo>
                      <a:pt x="319638" y="472159"/>
                    </a:lnTo>
                    <a:lnTo>
                      <a:pt x="319638" y="472159"/>
                    </a:lnTo>
                    <a:cubicBezTo>
                      <a:pt x="319638" y="472159"/>
                      <a:pt x="319638" y="470628"/>
                      <a:pt x="318088" y="469097"/>
                    </a:cubicBezTo>
                    <a:close/>
                    <a:moveTo>
                      <a:pt x="328644" y="466002"/>
                    </a:moveTo>
                    <a:lnTo>
                      <a:pt x="328643" y="466003"/>
                    </a:lnTo>
                    <a:cubicBezTo>
                      <a:pt x="331713" y="467523"/>
                      <a:pt x="333248" y="470562"/>
                      <a:pt x="336318" y="469042"/>
                    </a:cubicBezTo>
                    <a:lnTo>
                      <a:pt x="336318" y="469041"/>
                    </a:lnTo>
                    <a:close/>
                    <a:moveTo>
                      <a:pt x="276818" y="464657"/>
                    </a:moveTo>
                    <a:cubicBezTo>
                      <a:pt x="275291" y="466185"/>
                      <a:pt x="273764" y="467712"/>
                      <a:pt x="273764" y="469239"/>
                    </a:cubicBezTo>
                    <a:cubicBezTo>
                      <a:pt x="272237" y="472294"/>
                      <a:pt x="272237" y="475730"/>
                      <a:pt x="273001" y="479166"/>
                    </a:cubicBezTo>
                    <a:lnTo>
                      <a:pt x="273764" y="469240"/>
                    </a:lnTo>
                    <a:cubicBezTo>
                      <a:pt x="273764" y="467713"/>
                      <a:pt x="275291" y="466186"/>
                      <a:pt x="276818" y="464658"/>
                    </a:cubicBezTo>
                    <a:lnTo>
                      <a:pt x="295143" y="478402"/>
                    </a:lnTo>
                    <a:lnTo>
                      <a:pt x="295144" y="478402"/>
                    </a:lnTo>
                    <a:cubicBezTo>
                      <a:pt x="292090" y="470766"/>
                      <a:pt x="284454" y="464657"/>
                      <a:pt x="276818" y="464657"/>
                    </a:cubicBezTo>
                    <a:close/>
                    <a:moveTo>
                      <a:pt x="316539" y="461442"/>
                    </a:moveTo>
                    <a:cubicBezTo>
                      <a:pt x="308794" y="461442"/>
                      <a:pt x="307245" y="469097"/>
                      <a:pt x="304147" y="473690"/>
                    </a:cubicBezTo>
                    <a:lnTo>
                      <a:pt x="304147" y="473691"/>
                    </a:lnTo>
                    <a:lnTo>
                      <a:pt x="308601" y="465845"/>
                    </a:lnTo>
                    <a:cubicBezTo>
                      <a:pt x="310343" y="463357"/>
                      <a:pt x="312667" y="461443"/>
                      <a:pt x="316539" y="461443"/>
                    </a:cubicBezTo>
                    <a:lnTo>
                      <a:pt x="318088" y="466035"/>
                    </a:lnTo>
                    <a:lnTo>
                      <a:pt x="318088" y="466035"/>
                    </a:lnTo>
                    <a:cubicBezTo>
                      <a:pt x="316539" y="464504"/>
                      <a:pt x="316539" y="462973"/>
                      <a:pt x="316539" y="461442"/>
                    </a:cubicBezTo>
                    <a:close/>
                    <a:moveTo>
                      <a:pt x="357838" y="460156"/>
                    </a:moveTo>
                    <a:cubicBezTo>
                      <a:pt x="351730" y="461686"/>
                      <a:pt x="341040" y="461686"/>
                      <a:pt x="341040" y="469336"/>
                    </a:cubicBezTo>
                    <a:cubicBezTo>
                      <a:pt x="342567" y="472396"/>
                      <a:pt x="339512" y="475456"/>
                      <a:pt x="339512" y="478515"/>
                    </a:cubicBezTo>
                    <a:lnTo>
                      <a:pt x="339512" y="478515"/>
                    </a:lnTo>
                    <a:lnTo>
                      <a:pt x="341040" y="469337"/>
                    </a:lnTo>
                    <a:cubicBezTo>
                      <a:pt x="341040" y="461687"/>
                      <a:pt x="351730" y="461687"/>
                      <a:pt x="357838" y="460157"/>
                    </a:cubicBezTo>
                    <a:cubicBezTo>
                      <a:pt x="368529" y="460157"/>
                      <a:pt x="376164" y="470867"/>
                      <a:pt x="385327" y="475457"/>
                    </a:cubicBezTo>
                    <a:lnTo>
                      <a:pt x="386663" y="488269"/>
                    </a:lnTo>
                    <a:cubicBezTo>
                      <a:pt x="386854" y="483870"/>
                      <a:pt x="386091" y="479281"/>
                      <a:pt x="385327" y="475456"/>
                    </a:cubicBezTo>
                    <a:cubicBezTo>
                      <a:pt x="376164" y="470866"/>
                      <a:pt x="368529" y="460156"/>
                      <a:pt x="357838" y="460156"/>
                    </a:cubicBezTo>
                    <a:close/>
                    <a:moveTo>
                      <a:pt x="325575" y="458403"/>
                    </a:moveTo>
                    <a:lnTo>
                      <a:pt x="325574" y="458403"/>
                    </a:lnTo>
                    <a:lnTo>
                      <a:pt x="330178" y="462963"/>
                    </a:lnTo>
                    <a:lnTo>
                      <a:pt x="330178" y="462962"/>
                    </a:lnTo>
                    <a:close/>
                    <a:moveTo>
                      <a:pt x="324040" y="453844"/>
                    </a:moveTo>
                    <a:lnTo>
                      <a:pt x="324039" y="453844"/>
                    </a:lnTo>
                    <a:lnTo>
                      <a:pt x="327108" y="456884"/>
                    </a:lnTo>
                    <a:lnTo>
                      <a:pt x="327108" y="456883"/>
                    </a:lnTo>
                    <a:close/>
                    <a:moveTo>
                      <a:pt x="357807" y="449284"/>
                    </a:moveTo>
                    <a:lnTo>
                      <a:pt x="355697" y="452323"/>
                    </a:lnTo>
                    <a:cubicBezTo>
                      <a:pt x="355889" y="453463"/>
                      <a:pt x="356272" y="454603"/>
                      <a:pt x="354737" y="455363"/>
                    </a:cubicBezTo>
                    <a:lnTo>
                      <a:pt x="354737" y="455363"/>
                    </a:lnTo>
                    <a:lnTo>
                      <a:pt x="355697" y="452324"/>
                    </a:lnTo>
                    <a:cubicBezTo>
                      <a:pt x="355505" y="451184"/>
                      <a:pt x="355505" y="450044"/>
                      <a:pt x="357807" y="449284"/>
                    </a:cubicBezTo>
                    <a:close/>
                    <a:moveTo>
                      <a:pt x="324039" y="449284"/>
                    </a:moveTo>
                    <a:lnTo>
                      <a:pt x="324039" y="449284"/>
                    </a:lnTo>
                    <a:lnTo>
                      <a:pt x="325574" y="452323"/>
                    </a:lnTo>
                    <a:lnTo>
                      <a:pt x="325574" y="452323"/>
                    </a:lnTo>
                    <a:close/>
                    <a:moveTo>
                      <a:pt x="245592" y="446994"/>
                    </a:moveTo>
                    <a:lnTo>
                      <a:pt x="241774" y="469160"/>
                    </a:lnTo>
                    <a:lnTo>
                      <a:pt x="241775" y="469158"/>
                    </a:lnTo>
                    <a:lnTo>
                      <a:pt x="245592" y="446995"/>
                    </a:lnTo>
                    <a:close/>
                    <a:moveTo>
                      <a:pt x="483319" y="446373"/>
                    </a:moveTo>
                    <a:cubicBezTo>
                      <a:pt x="481790" y="455512"/>
                      <a:pt x="483319" y="464269"/>
                      <a:pt x="486377" y="472646"/>
                    </a:cubicBezTo>
                    <a:lnTo>
                      <a:pt x="492776" y="485195"/>
                    </a:lnTo>
                    <a:lnTo>
                      <a:pt x="492778" y="485198"/>
                    </a:lnTo>
                    <a:lnTo>
                      <a:pt x="492780" y="485203"/>
                    </a:lnTo>
                    <a:lnTo>
                      <a:pt x="504436" y="501974"/>
                    </a:lnTo>
                    <a:lnTo>
                      <a:pt x="504438" y="501976"/>
                    </a:lnTo>
                    <a:lnTo>
                      <a:pt x="504440" y="501979"/>
                    </a:lnTo>
                    <a:lnTo>
                      <a:pt x="536833" y="531666"/>
                    </a:lnTo>
                    <a:lnTo>
                      <a:pt x="541419" y="537757"/>
                    </a:lnTo>
                    <a:lnTo>
                      <a:pt x="541420" y="537758"/>
                    </a:lnTo>
                    <a:cubicBezTo>
                      <a:pt x="541420" y="534712"/>
                      <a:pt x="538362" y="531665"/>
                      <a:pt x="536833" y="531665"/>
                    </a:cubicBezTo>
                    <a:lnTo>
                      <a:pt x="504438" y="501976"/>
                    </a:lnTo>
                    <a:lnTo>
                      <a:pt x="492778" y="485198"/>
                    </a:lnTo>
                    <a:lnTo>
                      <a:pt x="486377" y="472645"/>
                    </a:lnTo>
                    <a:close/>
                    <a:moveTo>
                      <a:pt x="241547" y="442153"/>
                    </a:moveTo>
                    <a:cubicBezTo>
                      <a:pt x="237008" y="463451"/>
                      <a:pt x="224904" y="483228"/>
                      <a:pt x="217339" y="504526"/>
                    </a:cubicBezTo>
                    <a:lnTo>
                      <a:pt x="217344" y="504516"/>
                    </a:lnTo>
                    <a:lnTo>
                      <a:pt x="230578" y="473341"/>
                    </a:lnTo>
                    <a:lnTo>
                      <a:pt x="241547" y="442155"/>
                    </a:lnTo>
                    <a:close/>
                    <a:moveTo>
                      <a:pt x="498488" y="441890"/>
                    </a:moveTo>
                    <a:lnTo>
                      <a:pt x="490924" y="443416"/>
                    </a:lnTo>
                    <a:cubicBezTo>
                      <a:pt x="487898" y="446468"/>
                      <a:pt x="486385" y="449520"/>
                      <a:pt x="486385" y="454098"/>
                    </a:cubicBezTo>
                    <a:lnTo>
                      <a:pt x="486385" y="454099"/>
                    </a:lnTo>
                    <a:lnTo>
                      <a:pt x="490924" y="443417"/>
                    </a:lnTo>
                    <a:cubicBezTo>
                      <a:pt x="493950" y="441891"/>
                      <a:pt x="496975" y="444943"/>
                      <a:pt x="498488" y="441891"/>
                    </a:cubicBezTo>
                    <a:close/>
                    <a:moveTo>
                      <a:pt x="406570" y="435963"/>
                    </a:moveTo>
                    <a:cubicBezTo>
                      <a:pt x="401885" y="435963"/>
                      <a:pt x="405008" y="440544"/>
                      <a:pt x="403447" y="443599"/>
                    </a:cubicBezTo>
                    <a:lnTo>
                      <a:pt x="403837" y="438637"/>
                    </a:lnTo>
                    <a:cubicBezTo>
                      <a:pt x="403837" y="437109"/>
                      <a:pt x="404228" y="435964"/>
                      <a:pt x="406570" y="435964"/>
                    </a:cubicBezTo>
                    <a:lnTo>
                      <a:pt x="412816" y="440545"/>
                    </a:lnTo>
                    <a:lnTo>
                      <a:pt x="412816" y="440544"/>
                    </a:lnTo>
                    <a:cubicBezTo>
                      <a:pt x="412816" y="435963"/>
                      <a:pt x="409693" y="434436"/>
                      <a:pt x="406570" y="435963"/>
                    </a:cubicBezTo>
                    <a:close/>
                    <a:moveTo>
                      <a:pt x="319434" y="435606"/>
                    </a:moveTo>
                    <a:lnTo>
                      <a:pt x="319242" y="438075"/>
                    </a:lnTo>
                    <a:cubicBezTo>
                      <a:pt x="319050" y="440545"/>
                      <a:pt x="318667" y="445484"/>
                      <a:pt x="317899" y="455363"/>
                    </a:cubicBezTo>
                    <a:lnTo>
                      <a:pt x="317899" y="455363"/>
                    </a:lnTo>
                    <a:lnTo>
                      <a:pt x="319242" y="438076"/>
                    </a:lnTo>
                    <a:cubicBezTo>
                      <a:pt x="319434" y="435606"/>
                      <a:pt x="319434" y="435606"/>
                      <a:pt x="319434" y="435606"/>
                    </a:cubicBezTo>
                    <a:close/>
                    <a:moveTo>
                      <a:pt x="452473" y="432658"/>
                    </a:moveTo>
                    <a:cubicBezTo>
                      <a:pt x="450947" y="431136"/>
                      <a:pt x="447895" y="432658"/>
                      <a:pt x="446369" y="434181"/>
                    </a:cubicBezTo>
                    <a:lnTo>
                      <a:pt x="446369" y="434182"/>
                    </a:lnTo>
                    <a:cubicBezTo>
                      <a:pt x="447895" y="432659"/>
                      <a:pt x="450947" y="431137"/>
                      <a:pt x="452473" y="432659"/>
                    </a:cubicBezTo>
                    <a:cubicBezTo>
                      <a:pt x="454000" y="434182"/>
                      <a:pt x="455526" y="434182"/>
                      <a:pt x="457052" y="434182"/>
                    </a:cubicBezTo>
                    <a:lnTo>
                      <a:pt x="457052" y="434181"/>
                    </a:lnTo>
                    <a:cubicBezTo>
                      <a:pt x="455526" y="434181"/>
                      <a:pt x="454000" y="434181"/>
                      <a:pt x="452473" y="432658"/>
                    </a:cubicBezTo>
                    <a:close/>
                    <a:moveTo>
                      <a:pt x="266278" y="429613"/>
                    </a:moveTo>
                    <a:cubicBezTo>
                      <a:pt x="263225" y="431136"/>
                      <a:pt x="261699" y="434181"/>
                      <a:pt x="261699" y="435704"/>
                    </a:cubicBezTo>
                    <a:lnTo>
                      <a:pt x="258648" y="435704"/>
                    </a:lnTo>
                    <a:lnTo>
                      <a:pt x="258647" y="435705"/>
                    </a:lnTo>
                    <a:cubicBezTo>
                      <a:pt x="258647" y="435705"/>
                      <a:pt x="260173" y="435705"/>
                      <a:pt x="261699" y="435705"/>
                    </a:cubicBezTo>
                    <a:cubicBezTo>
                      <a:pt x="261699" y="434182"/>
                      <a:pt x="263225" y="431137"/>
                      <a:pt x="266278" y="429614"/>
                    </a:cubicBezTo>
                    <a:cubicBezTo>
                      <a:pt x="267804" y="429614"/>
                      <a:pt x="270856" y="429614"/>
                      <a:pt x="273909" y="431137"/>
                    </a:cubicBezTo>
                    <a:lnTo>
                      <a:pt x="276961" y="437228"/>
                    </a:lnTo>
                    <a:lnTo>
                      <a:pt x="276961" y="437227"/>
                    </a:lnTo>
                    <a:cubicBezTo>
                      <a:pt x="276961" y="434181"/>
                      <a:pt x="275435" y="432658"/>
                      <a:pt x="273909" y="431136"/>
                    </a:cubicBezTo>
                    <a:cubicBezTo>
                      <a:pt x="270856" y="429613"/>
                      <a:pt x="267804" y="429613"/>
                      <a:pt x="266278" y="429613"/>
                    </a:cubicBezTo>
                    <a:close/>
                    <a:moveTo>
                      <a:pt x="486378" y="428094"/>
                    </a:moveTo>
                    <a:lnTo>
                      <a:pt x="486377" y="428095"/>
                    </a:lnTo>
                    <a:cubicBezTo>
                      <a:pt x="489435" y="429619"/>
                      <a:pt x="490964" y="426572"/>
                      <a:pt x="492493" y="429619"/>
                    </a:cubicBezTo>
                    <a:lnTo>
                      <a:pt x="494022" y="438756"/>
                    </a:lnTo>
                    <a:lnTo>
                      <a:pt x="494022" y="438756"/>
                    </a:lnTo>
                    <a:cubicBezTo>
                      <a:pt x="495551" y="434187"/>
                      <a:pt x="494022" y="431141"/>
                      <a:pt x="492493" y="429618"/>
                    </a:cubicBezTo>
                    <a:close/>
                    <a:moveTo>
                      <a:pt x="444843" y="411339"/>
                    </a:moveTo>
                    <a:cubicBezTo>
                      <a:pt x="438738" y="409817"/>
                      <a:pt x="431107" y="411339"/>
                      <a:pt x="428054" y="415908"/>
                    </a:cubicBezTo>
                    <a:lnTo>
                      <a:pt x="428055" y="415909"/>
                    </a:lnTo>
                    <a:lnTo>
                      <a:pt x="444843" y="411340"/>
                    </a:lnTo>
                    <a:cubicBezTo>
                      <a:pt x="446369" y="411340"/>
                      <a:pt x="447895" y="414386"/>
                      <a:pt x="450947" y="411340"/>
                    </a:cubicBezTo>
                    <a:lnTo>
                      <a:pt x="450947" y="411339"/>
                    </a:lnTo>
                    <a:cubicBezTo>
                      <a:pt x="447895" y="414385"/>
                      <a:pt x="446369" y="411339"/>
                      <a:pt x="444843" y="411339"/>
                    </a:cubicBezTo>
                    <a:close/>
                    <a:moveTo>
                      <a:pt x="414317" y="411287"/>
                    </a:moveTo>
                    <a:cubicBezTo>
                      <a:pt x="411316" y="414410"/>
                      <a:pt x="408315" y="417533"/>
                      <a:pt x="408315" y="422218"/>
                    </a:cubicBezTo>
                    <a:lnTo>
                      <a:pt x="408316" y="422217"/>
                    </a:lnTo>
                    <a:lnTo>
                      <a:pt x="414317" y="411288"/>
                    </a:lnTo>
                    <a:lnTo>
                      <a:pt x="417317" y="417533"/>
                    </a:lnTo>
                    <a:lnTo>
                      <a:pt x="417317" y="417533"/>
                    </a:lnTo>
                    <a:cubicBezTo>
                      <a:pt x="415817" y="415972"/>
                      <a:pt x="417317" y="411287"/>
                      <a:pt x="414317" y="411287"/>
                    </a:cubicBezTo>
                    <a:close/>
                    <a:moveTo>
                      <a:pt x="403756" y="411287"/>
                    </a:moveTo>
                    <a:lnTo>
                      <a:pt x="401787" y="413286"/>
                    </a:lnTo>
                    <a:lnTo>
                      <a:pt x="401789" y="413285"/>
                    </a:lnTo>
                    <a:lnTo>
                      <a:pt x="403756" y="411288"/>
                    </a:lnTo>
                    <a:lnTo>
                      <a:pt x="405404" y="411846"/>
                    </a:lnTo>
                    <a:lnTo>
                      <a:pt x="405405" y="411845"/>
                    </a:lnTo>
                    <a:close/>
                    <a:moveTo>
                      <a:pt x="317899" y="411287"/>
                    </a:moveTo>
                    <a:cubicBezTo>
                      <a:pt x="317899" y="411287"/>
                      <a:pt x="317899" y="411287"/>
                      <a:pt x="316364" y="415846"/>
                    </a:cubicBezTo>
                    <a:lnTo>
                      <a:pt x="316364" y="415847"/>
                    </a:lnTo>
                    <a:lnTo>
                      <a:pt x="317899" y="411288"/>
                    </a:lnTo>
                    <a:cubicBezTo>
                      <a:pt x="320969" y="414328"/>
                      <a:pt x="324039" y="417367"/>
                      <a:pt x="327108" y="417367"/>
                    </a:cubicBezTo>
                    <a:cubicBezTo>
                      <a:pt x="334016" y="418127"/>
                      <a:pt x="341690" y="418887"/>
                      <a:pt x="348214" y="421357"/>
                    </a:cubicBezTo>
                    <a:lnTo>
                      <a:pt x="362412" y="435606"/>
                    </a:lnTo>
                    <a:lnTo>
                      <a:pt x="362412" y="435605"/>
                    </a:lnTo>
                    <a:cubicBezTo>
                      <a:pt x="357807" y="420406"/>
                      <a:pt x="340923" y="418886"/>
                      <a:pt x="327108" y="417366"/>
                    </a:cubicBezTo>
                    <a:cubicBezTo>
                      <a:pt x="324039" y="417366"/>
                      <a:pt x="320969" y="414327"/>
                      <a:pt x="317899" y="411287"/>
                    </a:cubicBezTo>
                    <a:close/>
                    <a:moveTo>
                      <a:pt x="490964" y="406771"/>
                    </a:moveTo>
                    <a:cubicBezTo>
                      <a:pt x="490964" y="406771"/>
                      <a:pt x="490964" y="406771"/>
                      <a:pt x="487906" y="411340"/>
                    </a:cubicBezTo>
                    <a:cubicBezTo>
                      <a:pt x="486377" y="414387"/>
                      <a:pt x="489435" y="418956"/>
                      <a:pt x="484848" y="418956"/>
                    </a:cubicBezTo>
                    <a:lnTo>
                      <a:pt x="481790" y="412863"/>
                    </a:lnTo>
                    <a:lnTo>
                      <a:pt x="481790" y="412864"/>
                    </a:lnTo>
                    <a:cubicBezTo>
                      <a:pt x="483319" y="415911"/>
                      <a:pt x="481790" y="417434"/>
                      <a:pt x="484848" y="418957"/>
                    </a:cubicBezTo>
                    <a:cubicBezTo>
                      <a:pt x="489435" y="418957"/>
                      <a:pt x="486377" y="414388"/>
                      <a:pt x="487906" y="411341"/>
                    </a:cubicBezTo>
                    <a:lnTo>
                      <a:pt x="490964" y="406772"/>
                    </a:lnTo>
                    <a:close/>
                    <a:moveTo>
                      <a:pt x="246355" y="405501"/>
                    </a:moveTo>
                    <a:cubicBezTo>
                      <a:pt x="246355" y="411564"/>
                      <a:pt x="243301" y="417627"/>
                      <a:pt x="244828" y="423690"/>
                    </a:cubicBezTo>
                    <a:lnTo>
                      <a:pt x="244828" y="423691"/>
                    </a:lnTo>
                    <a:lnTo>
                      <a:pt x="246355" y="405502"/>
                    </a:lnTo>
                    <a:lnTo>
                      <a:pt x="249792" y="437899"/>
                    </a:lnTo>
                    <a:lnTo>
                      <a:pt x="249792" y="437899"/>
                    </a:lnTo>
                    <a:cubicBezTo>
                      <a:pt x="250937" y="427100"/>
                      <a:pt x="250173" y="416111"/>
                      <a:pt x="246355" y="405501"/>
                    </a:cubicBezTo>
                    <a:close/>
                    <a:moveTo>
                      <a:pt x="445224" y="399919"/>
                    </a:moveTo>
                    <a:lnTo>
                      <a:pt x="444843" y="406771"/>
                    </a:lnTo>
                    <a:lnTo>
                      <a:pt x="445224" y="399920"/>
                    </a:lnTo>
                    <a:close/>
                    <a:moveTo>
                      <a:pt x="496975" y="399162"/>
                    </a:moveTo>
                    <a:lnTo>
                      <a:pt x="492437" y="423578"/>
                    </a:lnTo>
                    <a:lnTo>
                      <a:pt x="492437" y="423579"/>
                    </a:lnTo>
                    <a:lnTo>
                      <a:pt x="496975" y="399162"/>
                    </a:lnTo>
                    <a:close/>
                    <a:moveTo>
                      <a:pt x="351527" y="397843"/>
                    </a:moveTo>
                    <a:lnTo>
                      <a:pt x="353083" y="400999"/>
                    </a:lnTo>
                    <a:lnTo>
                      <a:pt x="353084" y="400999"/>
                    </a:lnTo>
                    <a:lnTo>
                      <a:pt x="351528" y="397843"/>
                    </a:lnTo>
                    <a:close/>
                    <a:moveTo>
                      <a:pt x="280014" y="397634"/>
                    </a:moveTo>
                    <a:lnTo>
                      <a:pt x="280014" y="397635"/>
                    </a:lnTo>
                    <a:cubicBezTo>
                      <a:pt x="280777" y="399920"/>
                      <a:pt x="283066" y="400300"/>
                      <a:pt x="285546" y="400491"/>
                    </a:cubicBezTo>
                    <a:lnTo>
                      <a:pt x="292223" y="402204"/>
                    </a:lnTo>
                    <a:lnTo>
                      <a:pt x="292223" y="402203"/>
                    </a:lnTo>
                    <a:cubicBezTo>
                      <a:pt x="290697" y="400680"/>
                      <a:pt x="288026" y="400680"/>
                      <a:pt x="285546" y="400490"/>
                    </a:cubicBezTo>
                    <a:close/>
                    <a:moveTo>
                      <a:pt x="368651" y="383638"/>
                    </a:moveTo>
                    <a:cubicBezTo>
                      <a:pt x="360867" y="386794"/>
                      <a:pt x="354640" y="393107"/>
                      <a:pt x="345300" y="391529"/>
                    </a:cubicBezTo>
                    <a:lnTo>
                      <a:pt x="345301" y="391530"/>
                    </a:lnTo>
                    <a:lnTo>
                      <a:pt x="368651" y="383639"/>
                    </a:lnTo>
                    <a:lnTo>
                      <a:pt x="374878" y="399421"/>
                    </a:lnTo>
                    <a:lnTo>
                      <a:pt x="374878" y="399421"/>
                    </a:lnTo>
                    <a:cubicBezTo>
                      <a:pt x="374878" y="394686"/>
                      <a:pt x="371765" y="388373"/>
                      <a:pt x="368651" y="383638"/>
                    </a:cubicBezTo>
                    <a:close/>
                    <a:moveTo>
                      <a:pt x="282875" y="378909"/>
                    </a:moveTo>
                    <a:lnTo>
                      <a:pt x="269354" y="405703"/>
                    </a:lnTo>
                    <a:lnTo>
                      <a:pt x="269124" y="406211"/>
                    </a:lnTo>
                    <a:lnTo>
                      <a:pt x="264179" y="414362"/>
                    </a:lnTo>
                    <a:lnTo>
                      <a:pt x="257124" y="432653"/>
                    </a:lnTo>
                    <a:lnTo>
                      <a:pt x="257121" y="432658"/>
                    </a:lnTo>
                    <a:cubicBezTo>
                      <a:pt x="255594" y="441795"/>
                      <a:pt x="252542" y="449409"/>
                      <a:pt x="252542" y="457023"/>
                    </a:cubicBezTo>
                    <a:cubicBezTo>
                      <a:pt x="251016" y="458546"/>
                      <a:pt x="249490" y="461591"/>
                      <a:pt x="251016" y="463114"/>
                    </a:cubicBezTo>
                    <a:lnTo>
                      <a:pt x="251017" y="463111"/>
                    </a:lnTo>
                    <a:lnTo>
                      <a:pt x="252542" y="457024"/>
                    </a:lnTo>
                    <a:cubicBezTo>
                      <a:pt x="252542" y="449410"/>
                      <a:pt x="255594" y="441796"/>
                      <a:pt x="257121" y="432659"/>
                    </a:cubicBezTo>
                    <a:lnTo>
                      <a:pt x="257124" y="432653"/>
                    </a:lnTo>
                    <a:lnTo>
                      <a:pt x="269124" y="406211"/>
                    </a:lnTo>
                    <a:lnTo>
                      <a:pt x="274672" y="397065"/>
                    </a:lnTo>
                    <a:cubicBezTo>
                      <a:pt x="278106" y="391259"/>
                      <a:pt x="281158" y="385311"/>
                      <a:pt x="282875" y="378910"/>
                    </a:cubicBezTo>
                    <a:close/>
                    <a:moveTo>
                      <a:pt x="443316" y="374793"/>
                    </a:moveTo>
                    <a:lnTo>
                      <a:pt x="443316" y="374793"/>
                    </a:lnTo>
                    <a:cubicBezTo>
                      <a:pt x="443316" y="394590"/>
                      <a:pt x="458578" y="409818"/>
                      <a:pt x="463157" y="428091"/>
                    </a:cubicBezTo>
                    <a:lnTo>
                      <a:pt x="470735" y="458333"/>
                    </a:lnTo>
                    <a:lnTo>
                      <a:pt x="470735" y="458334"/>
                    </a:lnTo>
                    <a:lnTo>
                      <a:pt x="463157" y="428090"/>
                    </a:lnTo>
                    <a:cubicBezTo>
                      <a:pt x="460868" y="418954"/>
                      <a:pt x="455907" y="410578"/>
                      <a:pt x="451520" y="402013"/>
                    </a:cubicBezTo>
                    <a:close/>
                    <a:moveTo>
                      <a:pt x="333261" y="366919"/>
                    </a:moveTo>
                    <a:cubicBezTo>
                      <a:pt x="327117" y="368439"/>
                      <a:pt x="322508" y="374519"/>
                      <a:pt x="317900" y="377558"/>
                    </a:cubicBezTo>
                    <a:lnTo>
                      <a:pt x="317900" y="377559"/>
                    </a:lnTo>
                    <a:cubicBezTo>
                      <a:pt x="322508" y="374520"/>
                      <a:pt x="327117" y="368440"/>
                      <a:pt x="333261" y="366920"/>
                    </a:cubicBezTo>
                    <a:lnTo>
                      <a:pt x="344013" y="368440"/>
                    </a:lnTo>
                    <a:lnTo>
                      <a:pt x="344014" y="368439"/>
                    </a:lnTo>
                    <a:cubicBezTo>
                      <a:pt x="340942" y="366919"/>
                      <a:pt x="336333" y="366919"/>
                      <a:pt x="333261" y="366919"/>
                    </a:cubicBezTo>
                    <a:close/>
                    <a:moveTo>
                      <a:pt x="487906" y="365648"/>
                    </a:moveTo>
                    <a:lnTo>
                      <a:pt x="484848" y="390017"/>
                    </a:lnTo>
                    <a:cubicBezTo>
                      <a:pt x="481026" y="403725"/>
                      <a:pt x="479115" y="417814"/>
                      <a:pt x="479115" y="431903"/>
                    </a:cubicBezTo>
                    <a:lnTo>
                      <a:pt x="479115" y="431903"/>
                    </a:lnTo>
                    <a:lnTo>
                      <a:pt x="484848" y="390018"/>
                    </a:lnTo>
                    <a:cubicBezTo>
                      <a:pt x="487906" y="382402"/>
                      <a:pt x="489435" y="373264"/>
                      <a:pt x="487906" y="365648"/>
                    </a:cubicBezTo>
                    <a:close/>
                    <a:moveTo>
                      <a:pt x="493950" y="359485"/>
                    </a:moveTo>
                    <a:lnTo>
                      <a:pt x="489411" y="397635"/>
                    </a:lnTo>
                    <a:lnTo>
                      <a:pt x="489411" y="397636"/>
                    </a:lnTo>
                    <a:cubicBezTo>
                      <a:pt x="492437" y="385428"/>
                      <a:pt x="495462" y="373220"/>
                      <a:pt x="493950" y="359485"/>
                    </a:cubicBezTo>
                    <a:close/>
                    <a:moveTo>
                      <a:pt x="364089" y="357225"/>
                    </a:moveTo>
                    <a:lnTo>
                      <a:pt x="364088" y="357226"/>
                    </a:lnTo>
                    <a:cubicBezTo>
                      <a:pt x="364088" y="357792"/>
                      <a:pt x="364470" y="358169"/>
                      <a:pt x="365233" y="358169"/>
                    </a:cubicBezTo>
                    <a:lnTo>
                      <a:pt x="377451" y="376285"/>
                    </a:lnTo>
                    <a:lnTo>
                      <a:pt x="377451" y="376284"/>
                    </a:lnTo>
                    <a:cubicBezTo>
                      <a:pt x="377451" y="368736"/>
                      <a:pt x="372869" y="361188"/>
                      <a:pt x="365233" y="358168"/>
                    </a:cubicBezTo>
                    <a:close/>
                    <a:moveTo>
                      <a:pt x="348675" y="356631"/>
                    </a:moveTo>
                    <a:cubicBezTo>
                      <a:pt x="344014" y="356631"/>
                      <a:pt x="345567" y="361132"/>
                      <a:pt x="344014" y="364133"/>
                    </a:cubicBezTo>
                    <a:lnTo>
                      <a:pt x="344014" y="364133"/>
                    </a:lnTo>
                    <a:lnTo>
                      <a:pt x="345179" y="359258"/>
                    </a:lnTo>
                    <a:cubicBezTo>
                      <a:pt x="345568" y="357757"/>
                      <a:pt x="346345" y="356632"/>
                      <a:pt x="348675" y="356632"/>
                    </a:cubicBezTo>
                    <a:lnTo>
                      <a:pt x="350229" y="358132"/>
                    </a:lnTo>
                    <a:lnTo>
                      <a:pt x="362660" y="370134"/>
                    </a:lnTo>
                    <a:lnTo>
                      <a:pt x="362661" y="370134"/>
                    </a:lnTo>
                    <a:cubicBezTo>
                      <a:pt x="361107" y="365633"/>
                      <a:pt x="354891" y="361132"/>
                      <a:pt x="350229" y="358131"/>
                    </a:cubicBezTo>
                    <a:close/>
                    <a:moveTo>
                      <a:pt x="363706" y="355149"/>
                    </a:moveTo>
                    <a:cubicBezTo>
                      <a:pt x="360652" y="358168"/>
                      <a:pt x="356070" y="355149"/>
                      <a:pt x="353016" y="356658"/>
                    </a:cubicBezTo>
                    <a:lnTo>
                      <a:pt x="353017" y="356659"/>
                    </a:lnTo>
                    <a:lnTo>
                      <a:pt x="363706" y="355150"/>
                    </a:lnTo>
                    <a:lnTo>
                      <a:pt x="365233" y="355150"/>
                    </a:lnTo>
                    <a:lnTo>
                      <a:pt x="365233" y="355149"/>
                    </a:lnTo>
                    <a:lnTo>
                      <a:pt x="365236" y="355150"/>
                    </a:lnTo>
                    <a:lnTo>
                      <a:pt x="370197" y="355150"/>
                    </a:lnTo>
                    <a:lnTo>
                      <a:pt x="374394" y="359677"/>
                    </a:lnTo>
                    <a:lnTo>
                      <a:pt x="374396" y="359678"/>
                    </a:lnTo>
                    <a:cubicBezTo>
                      <a:pt x="373633" y="358168"/>
                      <a:pt x="372105" y="356281"/>
                      <a:pt x="370197" y="355149"/>
                    </a:cubicBezTo>
                    <a:lnTo>
                      <a:pt x="365233" y="355149"/>
                    </a:lnTo>
                    <a:close/>
                    <a:moveTo>
                      <a:pt x="258548" y="353417"/>
                    </a:moveTo>
                    <a:cubicBezTo>
                      <a:pt x="257038" y="356454"/>
                      <a:pt x="255529" y="357973"/>
                      <a:pt x="251000" y="357973"/>
                    </a:cubicBezTo>
                    <a:lnTo>
                      <a:pt x="251000" y="357974"/>
                    </a:lnTo>
                    <a:cubicBezTo>
                      <a:pt x="255529" y="357974"/>
                      <a:pt x="257038" y="356455"/>
                      <a:pt x="258548" y="353418"/>
                    </a:cubicBezTo>
                    <a:cubicBezTo>
                      <a:pt x="261567" y="356455"/>
                      <a:pt x="261567" y="362530"/>
                      <a:pt x="266096" y="365567"/>
                    </a:cubicBezTo>
                    <a:cubicBezTo>
                      <a:pt x="273645" y="368604"/>
                      <a:pt x="273645" y="359492"/>
                      <a:pt x="278174" y="357974"/>
                    </a:cubicBezTo>
                    <a:lnTo>
                      <a:pt x="279117" y="375247"/>
                    </a:lnTo>
                    <a:lnTo>
                      <a:pt x="279117" y="375247"/>
                    </a:lnTo>
                    <a:cubicBezTo>
                      <a:pt x="280816" y="369742"/>
                      <a:pt x="281193" y="364048"/>
                      <a:pt x="278174" y="357973"/>
                    </a:cubicBezTo>
                    <a:cubicBezTo>
                      <a:pt x="273645" y="359491"/>
                      <a:pt x="273645" y="368603"/>
                      <a:pt x="266096" y="365566"/>
                    </a:cubicBezTo>
                    <a:cubicBezTo>
                      <a:pt x="261567" y="362529"/>
                      <a:pt x="261567" y="356454"/>
                      <a:pt x="258548" y="353417"/>
                    </a:cubicBezTo>
                    <a:close/>
                    <a:moveTo>
                      <a:pt x="497353" y="342699"/>
                    </a:moveTo>
                    <a:lnTo>
                      <a:pt x="497353" y="342699"/>
                    </a:lnTo>
                    <a:cubicBezTo>
                      <a:pt x="496975" y="355289"/>
                      <a:pt x="496975" y="367879"/>
                      <a:pt x="498488" y="380850"/>
                    </a:cubicBezTo>
                    <a:cubicBezTo>
                      <a:pt x="500001" y="396110"/>
                      <a:pt x="498488" y="414423"/>
                      <a:pt x="503027" y="429683"/>
                    </a:cubicBezTo>
                    <a:cubicBezTo>
                      <a:pt x="509079" y="454099"/>
                      <a:pt x="512105" y="478516"/>
                      <a:pt x="522696" y="499880"/>
                    </a:cubicBezTo>
                    <a:lnTo>
                      <a:pt x="531774" y="521244"/>
                    </a:lnTo>
                    <a:lnTo>
                      <a:pt x="531774" y="521244"/>
                    </a:lnTo>
                    <a:cubicBezTo>
                      <a:pt x="528748" y="513613"/>
                      <a:pt x="525722" y="505983"/>
                      <a:pt x="522696" y="499879"/>
                    </a:cubicBezTo>
                    <a:cubicBezTo>
                      <a:pt x="512105" y="478515"/>
                      <a:pt x="509079" y="454098"/>
                      <a:pt x="503027" y="429682"/>
                    </a:cubicBezTo>
                    <a:cubicBezTo>
                      <a:pt x="498488" y="414422"/>
                      <a:pt x="500001" y="396109"/>
                      <a:pt x="498488" y="380849"/>
                    </a:cubicBezTo>
                    <a:close/>
                    <a:moveTo>
                      <a:pt x="434175" y="341571"/>
                    </a:moveTo>
                    <a:cubicBezTo>
                      <a:pt x="423608" y="340048"/>
                      <a:pt x="420588" y="350709"/>
                      <a:pt x="414550" y="356800"/>
                    </a:cubicBezTo>
                    <a:cubicBezTo>
                      <a:pt x="413040" y="356800"/>
                      <a:pt x="411530" y="358323"/>
                      <a:pt x="413040" y="359846"/>
                    </a:cubicBezTo>
                    <a:lnTo>
                      <a:pt x="413041" y="359846"/>
                    </a:lnTo>
                    <a:lnTo>
                      <a:pt x="414550" y="356801"/>
                    </a:lnTo>
                    <a:cubicBezTo>
                      <a:pt x="420588" y="350710"/>
                      <a:pt x="423608" y="340049"/>
                      <a:pt x="434175" y="341572"/>
                    </a:cubicBezTo>
                    <a:cubicBezTo>
                      <a:pt x="434175" y="341572"/>
                      <a:pt x="435685" y="341572"/>
                      <a:pt x="435685" y="341572"/>
                    </a:cubicBezTo>
                    <a:lnTo>
                      <a:pt x="435684" y="341571"/>
                    </a:lnTo>
                    <a:close/>
                    <a:moveTo>
                      <a:pt x="467735" y="338245"/>
                    </a:moveTo>
                    <a:lnTo>
                      <a:pt x="461631" y="350428"/>
                    </a:lnTo>
                    <a:cubicBezTo>
                      <a:pt x="458578" y="351950"/>
                      <a:pt x="457052" y="351950"/>
                      <a:pt x="454000" y="350428"/>
                    </a:cubicBezTo>
                    <a:cubicBezTo>
                      <a:pt x="449421" y="353473"/>
                      <a:pt x="446369" y="358042"/>
                      <a:pt x="444843" y="361087"/>
                    </a:cubicBezTo>
                    <a:cubicBezTo>
                      <a:pt x="443316" y="364133"/>
                      <a:pt x="443316" y="367178"/>
                      <a:pt x="441790" y="370224"/>
                    </a:cubicBezTo>
                    <a:lnTo>
                      <a:pt x="441790" y="370225"/>
                    </a:lnTo>
                    <a:lnTo>
                      <a:pt x="444843" y="361088"/>
                    </a:lnTo>
                    <a:cubicBezTo>
                      <a:pt x="446369" y="358043"/>
                      <a:pt x="449421" y="353474"/>
                      <a:pt x="454000" y="350429"/>
                    </a:cubicBezTo>
                    <a:cubicBezTo>
                      <a:pt x="457052" y="351951"/>
                      <a:pt x="458578" y="351951"/>
                      <a:pt x="461631" y="350429"/>
                    </a:cubicBezTo>
                    <a:cubicBezTo>
                      <a:pt x="466209" y="347383"/>
                      <a:pt x="466209" y="342815"/>
                      <a:pt x="467735" y="338246"/>
                    </a:cubicBezTo>
                    <a:close/>
                    <a:moveTo>
                      <a:pt x="440026" y="332243"/>
                    </a:moveTo>
                    <a:cubicBezTo>
                      <a:pt x="438327" y="331672"/>
                      <a:pt x="436440" y="331672"/>
                      <a:pt x="434175" y="332433"/>
                    </a:cubicBezTo>
                    <a:cubicBezTo>
                      <a:pt x="431156" y="330910"/>
                      <a:pt x="429646" y="333956"/>
                      <a:pt x="428137" y="332433"/>
                    </a:cubicBezTo>
                    <a:cubicBezTo>
                      <a:pt x="422098" y="333956"/>
                      <a:pt x="419079" y="338525"/>
                      <a:pt x="416059" y="343094"/>
                    </a:cubicBezTo>
                    <a:cubicBezTo>
                      <a:pt x="413040" y="343094"/>
                      <a:pt x="414550" y="347663"/>
                      <a:pt x="414550" y="350709"/>
                    </a:cubicBezTo>
                    <a:lnTo>
                      <a:pt x="414550" y="350709"/>
                    </a:lnTo>
                    <a:lnTo>
                      <a:pt x="416059" y="343095"/>
                    </a:lnTo>
                    <a:cubicBezTo>
                      <a:pt x="419079" y="338526"/>
                      <a:pt x="422098" y="333957"/>
                      <a:pt x="428137" y="332434"/>
                    </a:cubicBezTo>
                    <a:cubicBezTo>
                      <a:pt x="429646" y="333957"/>
                      <a:pt x="431156" y="330911"/>
                      <a:pt x="434175" y="332434"/>
                    </a:cubicBezTo>
                    <a:cubicBezTo>
                      <a:pt x="436440" y="331673"/>
                      <a:pt x="438327" y="331673"/>
                      <a:pt x="440026" y="332244"/>
                    </a:cubicBezTo>
                    <a:cubicBezTo>
                      <a:pt x="441724" y="332815"/>
                      <a:pt x="443234" y="333957"/>
                      <a:pt x="444743" y="335480"/>
                    </a:cubicBezTo>
                    <a:lnTo>
                      <a:pt x="446253" y="338525"/>
                    </a:lnTo>
                    <a:lnTo>
                      <a:pt x="446253" y="338525"/>
                    </a:lnTo>
                    <a:cubicBezTo>
                      <a:pt x="446253" y="337002"/>
                      <a:pt x="446253" y="335479"/>
                      <a:pt x="444743" y="335479"/>
                    </a:cubicBezTo>
                    <a:cubicBezTo>
                      <a:pt x="443234" y="333956"/>
                      <a:pt x="441724" y="332814"/>
                      <a:pt x="440026" y="332243"/>
                    </a:cubicBezTo>
                    <a:close/>
                    <a:moveTo>
                      <a:pt x="265324" y="331393"/>
                    </a:moveTo>
                    <a:lnTo>
                      <a:pt x="265324" y="331394"/>
                    </a:lnTo>
                    <a:cubicBezTo>
                      <a:pt x="265133" y="337485"/>
                      <a:pt x="266278" y="343576"/>
                      <a:pt x="267804" y="348906"/>
                    </a:cubicBezTo>
                    <a:cubicBezTo>
                      <a:pt x="273909" y="348906"/>
                      <a:pt x="283066" y="344338"/>
                      <a:pt x="286118" y="351951"/>
                    </a:cubicBezTo>
                    <a:lnTo>
                      <a:pt x="287644" y="375363"/>
                    </a:lnTo>
                    <a:lnTo>
                      <a:pt x="287645" y="375363"/>
                    </a:lnTo>
                    <a:cubicBezTo>
                      <a:pt x="289171" y="367559"/>
                      <a:pt x="289171" y="359564"/>
                      <a:pt x="286118" y="351950"/>
                    </a:cubicBezTo>
                    <a:cubicBezTo>
                      <a:pt x="283066" y="344337"/>
                      <a:pt x="273909" y="348905"/>
                      <a:pt x="267804" y="348905"/>
                    </a:cubicBezTo>
                    <a:close/>
                    <a:moveTo>
                      <a:pt x="477013" y="327951"/>
                    </a:moveTo>
                    <a:lnTo>
                      <a:pt x="477013" y="327952"/>
                    </a:lnTo>
                    <a:cubicBezTo>
                      <a:pt x="476057" y="333282"/>
                      <a:pt x="476439" y="338994"/>
                      <a:pt x="478732" y="344325"/>
                    </a:cubicBezTo>
                    <a:cubicBezTo>
                      <a:pt x="481790" y="347371"/>
                      <a:pt x="483319" y="341279"/>
                      <a:pt x="487906" y="342802"/>
                    </a:cubicBezTo>
                    <a:cubicBezTo>
                      <a:pt x="489435" y="345848"/>
                      <a:pt x="489435" y="349275"/>
                      <a:pt x="489244" y="352702"/>
                    </a:cubicBezTo>
                    <a:lnTo>
                      <a:pt x="489435" y="362601"/>
                    </a:lnTo>
                    <a:lnTo>
                      <a:pt x="489435" y="362601"/>
                    </a:lnTo>
                    <a:cubicBezTo>
                      <a:pt x="487906" y="356509"/>
                      <a:pt x="490964" y="348893"/>
                      <a:pt x="487906" y="342801"/>
                    </a:cubicBezTo>
                    <a:cubicBezTo>
                      <a:pt x="483319" y="341278"/>
                      <a:pt x="481790" y="347370"/>
                      <a:pt x="478732" y="344324"/>
                    </a:cubicBezTo>
                    <a:close/>
                    <a:moveTo>
                      <a:pt x="376036" y="319979"/>
                    </a:moveTo>
                    <a:lnTo>
                      <a:pt x="372949" y="323065"/>
                    </a:lnTo>
                    <a:lnTo>
                      <a:pt x="372950" y="323066"/>
                    </a:lnTo>
                    <a:lnTo>
                      <a:pt x="376036" y="319980"/>
                    </a:lnTo>
                    <a:close/>
                    <a:moveTo>
                      <a:pt x="350122" y="319979"/>
                    </a:moveTo>
                    <a:cubicBezTo>
                      <a:pt x="350122" y="321586"/>
                      <a:pt x="345300" y="319979"/>
                      <a:pt x="346907" y="323194"/>
                    </a:cubicBezTo>
                    <a:lnTo>
                      <a:pt x="346908" y="323194"/>
                    </a:lnTo>
                    <a:lnTo>
                      <a:pt x="347912" y="320985"/>
                    </a:lnTo>
                    <a:cubicBezTo>
                      <a:pt x="348917" y="320784"/>
                      <a:pt x="350122" y="320784"/>
                      <a:pt x="350122" y="319980"/>
                    </a:cubicBezTo>
                    <a:lnTo>
                      <a:pt x="351729" y="321586"/>
                    </a:lnTo>
                    <a:lnTo>
                      <a:pt x="351730" y="321586"/>
                    </a:lnTo>
                    <a:cubicBezTo>
                      <a:pt x="351730" y="321586"/>
                      <a:pt x="351730" y="319979"/>
                      <a:pt x="350122" y="319979"/>
                    </a:cubicBezTo>
                    <a:close/>
                    <a:moveTo>
                      <a:pt x="388381" y="315350"/>
                    </a:moveTo>
                    <a:lnTo>
                      <a:pt x="386838" y="319979"/>
                    </a:lnTo>
                    <a:lnTo>
                      <a:pt x="383753" y="318435"/>
                    </a:lnTo>
                    <a:lnTo>
                      <a:pt x="383752" y="318436"/>
                    </a:lnTo>
                    <a:cubicBezTo>
                      <a:pt x="385295" y="319980"/>
                      <a:pt x="386838" y="319980"/>
                      <a:pt x="386838" y="319980"/>
                    </a:cubicBezTo>
                    <a:cubicBezTo>
                      <a:pt x="386838" y="318436"/>
                      <a:pt x="389925" y="316893"/>
                      <a:pt x="388381" y="315350"/>
                    </a:cubicBezTo>
                    <a:close/>
                    <a:moveTo>
                      <a:pt x="377579" y="315349"/>
                    </a:moveTo>
                    <a:cubicBezTo>
                      <a:pt x="376808" y="316121"/>
                      <a:pt x="375650" y="316892"/>
                      <a:pt x="375071" y="317664"/>
                    </a:cubicBezTo>
                    <a:lnTo>
                      <a:pt x="375072" y="317664"/>
                    </a:lnTo>
                    <a:lnTo>
                      <a:pt x="377579" y="315350"/>
                    </a:lnTo>
                    <a:cubicBezTo>
                      <a:pt x="379122" y="316893"/>
                      <a:pt x="380665" y="316893"/>
                      <a:pt x="382208" y="315350"/>
                    </a:cubicBezTo>
                    <a:lnTo>
                      <a:pt x="385295" y="315350"/>
                    </a:lnTo>
                    <a:lnTo>
                      <a:pt x="385295" y="315349"/>
                    </a:lnTo>
                    <a:cubicBezTo>
                      <a:pt x="383752" y="313806"/>
                      <a:pt x="382208" y="315349"/>
                      <a:pt x="382208" y="315349"/>
                    </a:cubicBezTo>
                    <a:cubicBezTo>
                      <a:pt x="380665" y="316892"/>
                      <a:pt x="379122" y="316892"/>
                      <a:pt x="377579" y="315349"/>
                    </a:cubicBezTo>
                    <a:close/>
                    <a:moveTo>
                      <a:pt x="316493" y="312147"/>
                    </a:moveTo>
                    <a:lnTo>
                      <a:pt x="316492" y="312147"/>
                    </a:lnTo>
                    <a:cubicBezTo>
                      <a:pt x="316492" y="313666"/>
                      <a:pt x="316492" y="315186"/>
                      <a:pt x="318036" y="315186"/>
                    </a:cubicBezTo>
                    <a:lnTo>
                      <a:pt x="322665" y="315186"/>
                    </a:lnTo>
                    <a:lnTo>
                      <a:pt x="322665" y="315185"/>
                    </a:lnTo>
                    <a:cubicBezTo>
                      <a:pt x="321122" y="312146"/>
                      <a:pt x="319579" y="315185"/>
                      <a:pt x="318036" y="315185"/>
                    </a:cubicBezTo>
                    <a:close/>
                    <a:moveTo>
                      <a:pt x="388380" y="309176"/>
                    </a:moveTo>
                    <a:lnTo>
                      <a:pt x="385295" y="310719"/>
                    </a:lnTo>
                    <a:lnTo>
                      <a:pt x="385295" y="310720"/>
                    </a:lnTo>
                    <a:lnTo>
                      <a:pt x="388381" y="309177"/>
                    </a:lnTo>
                    <a:close/>
                    <a:moveTo>
                      <a:pt x="498488" y="304547"/>
                    </a:moveTo>
                    <a:cubicBezTo>
                      <a:pt x="493950" y="304547"/>
                      <a:pt x="490924" y="309125"/>
                      <a:pt x="487898" y="312177"/>
                    </a:cubicBezTo>
                    <a:cubicBezTo>
                      <a:pt x="484116" y="315993"/>
                      <a:pt x="482224" y="320189"/>
                      <a:pt x="481468" y="324768"/>
                    </a:cubicBezTo>
                    <a:lnTo>
                      <a:pt x="481468" y="324768"/>
                    </a:lnTo>
                    <a:lnTo>
                      <a:pt x="487898" y="312178"/>
                    </a:lnTo>
                    <a:lnTo>
                      <a:pt x="498488" y="304548"/>
                    </a:lnTo>
                    <a:close/>
                    <a:moveTo>
                      <a:pt x="385294" y="303004"/>
                    </a:moveTo>
                    <a:lnTo>
                      <a:pt x="380665" y="306089"/>
                    </a:lnTo>
                    <a:lnTo>
                      <a:pt x="380666" y="306089"/>
                    </a:lnTo>
                    <a:lnTo>
                      <a:pt x="385295" y="303004"/>
                    </a:lnTo>
                    <a:close/>
                    <a:moveTo>
                      <a:pt x="313406" y="301507"/>
                    </a:moveTo>
                    <a:lnTo>
                      <a:pt x="313406" y="301508"/>
                    </a:lnTo>
                    <a:cubicBezTo>
                      <a:pt x="313406" y="303027"/>
                      <a:pt x="314949" y="301508"/>
                      <a:pt x="314949" y="303027"/>
                    </a:cubicBezTo>
                    <a:cubicBezTo>
                      <a:pt x="314949" y="304547"/>
                      <a:pt x="314949" y="306067"/>
                      <a:pt x="316492" y="306067"/>
                    </a:cubicBezTo>
                    <a:cubicBezTo>
                      <a:pt x="318036" y="306067"/>
                      <a:pt x="319579" y="304547"/>
                      <a:pt x="319579" y="306067"/>
                    </a:cubicBezTo>
                    <a:lnTo>
                      <a:pt x="321122" y="310626"/>
                    </a:lnTo>
                    <a:lnTo>
                      <a:pt x="321122" y="310626"/>
                    </a:lnTo>
                    <a:cubicBezTo>
                      <a:pt x="321122" y="309106"/>
                      <a:pt x="318036" y="307586"/>
                      <a:pt x="319579" y="306066"/>
                    </a:cubicBezTo>
                    <a:cubicBezTo>
                      <a:pt x="319579" y="304546"/>
                      <a:pt x="318036" y="306066"/>
                      <a:pt x="316492" y="306066"/>
                    </a:cubicBezTo>
                    <a:cubicBezTo>
                      <a:pt x="314949" y="306066"/>
                      <a:pt x="314949" y="304546"/>
                      <a:pt x="314949" y="303026"/>
                    </a:cubicBezTo>
                    <a:cubicBezTo>
                      <a:pt x="314949" y="301507"/>
                      <a:pt x="313406" y="303026"/>
                      <a:pt x="313406" y="301507"/>
                    </a:cubicBezTo>
                    <a:close/>
                    <a:moveTo>
                      <a:pt x="376036" y="296830"/>
                    </a:moveTo>
                    <a:cubicBezTo>
                      <a:pt x="376036" y="298373"/>
                      <a:pt x="372949" y="296830"/>
                      <a:pt x="372949" y="299917"/>
                    </a:cubicBezTo>
                    <a:lnTo>
                      <a:pt x="372950" y="299917"/>
                    </a:lnTo>
                    <a:lnTo>
                      <a:pt x="376036" y="296831"/>
                    </a:lnTo>
                    <a:cubicBezTo>
                      <a:pt x="380665" y="296831"/>
                      <a:pt x="385295" y="296831"/>
                      <a:pt x="386838" y="299918"/>
                    </a:cubicBezTo>
                    <a:lnTo>
                      <a:pt x="396098" y="310720"/>
                    </a:lnTo>
                    <a:lnTo>
                      <a:pt x="396098" y="310719"/>
                    </a:lnTo>
                    <a:cubicBezTo>
                      <a:pt x="393011" y="307633"/>
                      <a:pt x="389925" y="304546"/>
                      <a:pt x="386838" y="299917"/>
                    </a:cubicBezTo>
                    <a:cubicBezTo>
                      <a:pt x="385295" y="296830"/>
                      <a:pt x="380665" y="296830"/>
                      <a:pt x="376036" y="296830"/>
                    </a:cubicBezTo>
                    <a:close/>
                    <a:moveTo>
                      <a:pt x="318037" y="295428"/>
                    </a:moveTo>
                    <a:lnTo>
                      <a:pt x="318036" y="295428"/>
                    </a:lnTo>
                    <a:cubicBezTo>
                      <a:pt x="318036" y="295428"/>
                      <a:pt x="318036" y="296948"/>
                      <a:pt x="319579" y="296948"/>
                    </a:cubicBezTo>
                    <a:lnTo>
                      <a:pt x="322664" y="296948"/>
                    </a:lnTo>
                    <a:lnTo>
                      <a:pt x="322665" y="296947"/>
                    </a:lnTo>
                    <a:cubicBezTo>
                      <a:pt x="321122" y="296947"/>
                      <a:pt x="321122" y="296947"/>
                      <a:pt x="319579" y="296947"/>
                    </a:cubicBezTo>
                    <a:close/>
                    <a:moveTo>
                      <a:pt x="368626" y="292705"/>
                    </a:moveTo>
                    <a:lnTo>
                      <a:pt x="368620" y="292707"/>
                    </a:lnTo>
                    <a:lnTo>
                      <a:pt x="365233" y="294044"/>
                    </a:lnTo>
                    <a:lnTo>
                      <a:pt x="365235" y="294045"/>
                    </a:lnTo>
                    <a:close/>
                    <a:moveTo>
                      <a:pt x="374527" y="291322"/>
                    </a:moveTo>
                    <a:lnTo>
                      <a:pt x="374525" y="291323"/>
                    </a:lnTo>
                    <a:lnTo>
                      <a:pt x="381949" y="292545"/>
                    </a:lnTo>
                    <a:lnTo>
                      <a:pt x="381951" y="292544"/>
                    </a:lnTo>
                    <a:close/>
                    <a:moveTo>
                      <a:pt x="318807" y="288968"/>
                    </a:moveTo>
                    <a:cubicBezTo>
                      <a:pt x="316492" y="289348"/>
                      <a:pt x="314178" y="290108"/>
                      <a:pt x="311863" y="290868"/>
                    </a:cubicBezTo>
                    <a:cubicBezTo>
                      <a:pt x="304147" y="296947"/>
                      <a:pt x="310319" y="306066"/>
                      <a:pt x="304147" y="310626"/>
                    </a:cubicBezTo>
                    <a:lnTo>
                      <a:pt x="304147" y="310627"/>
                    </a:lnTo>
                    <a:lnTo>
                      <a:pt x="307426" y="301318"/>
                    </a:lnTo>
                    <a:cubicBezTo>
                      <a:pt x="307619" y="297708"/>
                      <a:pt x="308005" y="293909"/>
                      <a:pt x="311863" y="290869"/>
                    </a:cubicBezTo>
                    <a:cubicBezTo>
                      <a:pt x="314178" y="290109"/>
                      <a:pt x="316492" y="289349"/>
                      <a:pt x="318807" y="288969"/>
                    </a:cubicBezTo>
                    <a:cubicBezTo>
                      <a:pt x="321122" y="288589"/>
                      <a:pt x="323437" y="288589"/>
                      <a:pt x="325752" y="289349"/>
                    </a:cubicBezTo>
                    <a:lnTo>
                      <a:pt x="325752" y="289348"/>
                    </a:lnTo>
                    <a:cubicBezTo>
                      <a:pt x="323437" y="288588"/>
                      <a:pt x="321122" y="288588"/>
                      <a:pt x="318807" y="288968"/>
                    </a:cubicBezTo>
                    <a:close/>
                    <a:moveTo>
                      <a:pt x="336611" y="285994"/>
                    </a:moveTo>
                    <a:cubicBezTo>
                      <a:pt x="334207" y="285797"/>
                      <a:pt x="331989" y="286191"/>
                      <a:pt x="330510" y="287770"/>
                    </a:cubicBezTo>
                    <a:lnTo>
                      <a:pt x="330511" y="287771"/>
                    </a:lnTo>
                    <a:lnTo>
                      <a:pt x="336611" y="285995"/>
                    </a:lnTo>
                    <a:cubicBezTo>
                      <a:pt x="339014" y="286192"/>
                      <a:pt x="341602" y="286981"/>
                      <a:pt x="343821" y="287771"/>
                    </a:cubicBezTo>
                    <a:lnTo>
                      <a:pt x="345299" y="294083"/>
                    </a:lnTo>
                    <a:lnTo>
                      <a:pt x="345299" y="294083"/>
                    </a:lnTo>
                    <a:cubicBezTo>
                      <a:pt x="345299" y="292505"/>
                      <a:pt x="345299" y="289348"/>
                      <a:pt x="343821" y="287770"/>
                    </a:cubicBezTo>
                    <a:cubicBezTo>
                      <a:pt x="341602" y="286980"/>
                      <a:pt x="339014" y="286191"/>
                      <a:pt x="336611" y="285994"/>
                    </a:cubicBezTo>
                    <a:close/>
                    <a:moveTo>
                      <a:pt x="364797" y="284154"/>
                    </a:moveTo>
                    <a:lnTo>
                      <a:pt x="359446" y="284915"/>
                    </a:lnTo>
                    <a:lnTo>
                      <a:pt x="358223" y="286337"/>
                    </a:lnTo>
                    <a:lnTo>
                      <a:pt x="358224" y="286337"/>
                    </a:lnTo>
                    <a:lnTo>
                      <a:pt x="359446" y="284916"/>
                    </a:lnTo>
                    <a:lnTo>
                      <a:pt x="364792" y="284156"/>
                    </a:lnTo>
                    <a:close/>
                    <a:moveTo>
                      <a:pt x="506254" y="249896"/>
                    </a:moveTo>
                    <a:cubicBezTo>
                      <a:pt x="503196" y="252942"/>
                      <a:pt x="501667" y="257512"/>
                      <a:pt x="500138" y="260557"/>
                    </a:cubicBezTo>
                    <a:cubicBezTo>
                      <a:pt x="498609" y="265127"/>
                      <a:pt x="497080" y="269696"/>
                      <a:pt x="497080" y="274266"/>
                    </a:cubicBezTo>
                    <a:cubicBezTo>
                      <a:pt x="494022" y="280359"/>
                      <a:pt x="495551" y="287969"/>
                      <a:pt x="494022" y="294061"/>
                    </a:cubicBezTo>
                    <a:cubicBezTo>
                      <a:pt x="484848" y="304723"/>
                      <a:pt x="475675" y="315385"/>
                      <a:pt x="474146" y="330616"/>
                    </a:cubicBezTo>
                    <a:cubicBezTo>
                      <a:pt x="475675" y="338231"/>
                      <a:pt x="472617" y="347370"/>
                      <a:pt x="472617" y="354986"/>
                    </a:cubicBezTo>
                    <a:lnTo>
                      <a:pt x="474146" y="330617"/>
                    </a:lnTo>
                    <a:cubicBezTo>
                      <a:pt x="475675" y="315386"/>
                      <a:pt x="484848" y="304724"/>
                      <a:pt x="494022" y="294062"/>
                    </a:cubicBezTo>
                    <a:cubicBezTo>
                      <a:pt x="495551" y="287970"/>
                      <a:pt x="494022" y="280360"/>
                      <a:pt x="497080" y="274267"/>
                    </a:cubicBezTo>
                    <a:cubicBezTo>
                      <a:pt x="497080" y="269697"/>
                      <a:pt x="498609" y="265128"/>
                      <a:pt x="500138" y="260558"/>
                    </a:cubicBezTo>
                    <a:lnTo>
                      <a:pt x="506254" y="249897"/>
                    </a:lnTo>
                    <a:close/>
                    <a:moveTo>
                      <a:pt x="363954" y="233177"/>
                    </a:moveTo>
                    <a:cubicBezTo>
                      <a:pt x="353271" y="239268"/>
                      <a:pt x="338009" y="239268"/>
                      <a:pt x="330378" y="249928"/>
                    </a:cubicBezTo>
                    <a:cubicBezTo>
                      <a:pt x="325799" y="254497"/>
                      <a:pt x="319695" y="257542"/>
                      <a:pt x="318168" y="265156"/>
                    </a:cubicBezTo>
                    <a:cubicBezTo>
                      <a:pt x="316642" y="268202"/>
                      <a:pt x="312064" y="266679"/>
                      <a:pt x="309011" y="268202"/>
                    </a:cubicBezTo>
                    <a:cubicBezTo>
                      <a:pt x="296802" y="271247"/>
                      <a:pt x="290697" y="283431"/>
                      <a:pt x="286118" y="294084"/>
                    </a:cubicBezTo>
                    <a:cubicBezTo>
                      <a:pt x="286118" y="297130"/>
                      <a:pt x="286118" y="300176"/>
                      <a:pt x="283066" y="301699"/>
                    </a:cubicBezTo>
                    <a:cubicBezTo>
                      <a:pt x="275435" y="300176"/>
                      <a:pt x="269330" y="306267"/>
                      <a:pt x="266278" y="310835"/>
                    </a:cubicBezTo>
                    <a:cubicBezTo>
                      <a:pt x="263225" y="313881"/>
                      <a:pt x="264752" y="318449"/>
                      <a:pt x="261699" y="321495"/>
                    </a:cubicBezTo>
                    <a:lnTo>
                      <a:pt x="261699" y="321496"/>
                    </a:lnTo>
                    <a:lnTo>
                      <a:pt x="266278" y="310836"/>
                    </a:lnTo>
                    <a:cubicBezTo>
                      <a:pt x="269330" y="306268"/>
                      <a:pt x="275435" y="300177"/>
                      <a:pt x="283066" y="301700"/>
                    </a:cubicBezTo>
                    <a:cubicBezTo>
                      <a:pt x="286118" y="300177"/>
                      <a:pt x="286118" y="297131"/>
                      <a:pt x="286118" y="294085"/>
                    </a:cubicBezTo>
                    <a:cubicBezTo>
                      <a:pt x="290697" y="283432"/>
                      <a:pt x="296802" y="271248"/>
                      <a:pt x="309011" y="268203"/>
                    </a:cubicBezTo>
                    <a:cubicBezTo>
                      <a:pt x="312064" y="266680"/>
                      <a:pt x="316642" y="268203"/>
                      <a:pt x="318168" y="265157"/>
                    </a:cubicBezTo>
                    <a:cubicBezTo>
                      <a:pt x="319695" y="257543"/>
                      <a:pt x="325799" y="254498"/>
                      <a:pt x="330378" y="249929"/>
                    </a:cubicBezTo>
                    <a:cubicBezTo>
                      <a:pt x="338009" y="239269"/>
                      <a:pt x="353271" y="239269"/>
                      <a:pt x="363954" y="233178"/>
                    </a:cubicBezTo>
                    <a:cubicBezTo>
                      <a:pt x="379216" y="243838"/>
                      <a:pt x="400583" y="246883"/>
                      <a:pt x="406688" y="266680"/>
                    </a:cubicBezTo>
                    <a:cubicBezTo>
                      <a:pt x="409740" y="268203"/>
                      <a:pt x="409740" y="268203"/>
                      <a:pt x="409740" y="268203"/>
                    </a:cubicBezTo>
                    <a:cubicBezTo>
                      <a:pt x="420423" y="268203"/>
                      <a:pt x="428054" y="274295"/>
                      <a:pt x="437211" y="280386"/>
                    </a:cubicBezTo>
                    <a:cubicBezTo>
                      <a:pt x="443316" y="284954"/>
                      <a:pt x="447895" y="292563"/>
                      <a:pt x="450947" y="300177"/>
                    </a:cubicBezTo>
                    <a:cubicBezTo>
                      <a:pt x="460105" y="306268"/>
                      <a:pt x="460105" y="306268"/>
                      <a:pt x="460105" y="306268"/>
                    </a:cubicBezTo>
                    <a:lnTo>
                      <a:pt x="469262" y="324922"/>
                    </a:lnTo>
                    <a:lnTo>
                      <a:pt x="469262" y="324921"/>
                    </a:lnTo>
                    <a:cubicBezTo>
                      <a:pt x="468117" y="318068"/>
                      <a:pt x="465447" y="311597"/>
                      <a:pt x="460105" y="306267"/>
                    </a:cubicBezTo>
                    <a:cubicBezTo>
                      <a:pt x="460105" y="306267"/>
                      <a:pt x="460105" y="306267"/>
                      <a:pt x="450947" y="300176"/>
                    </a:cubicBezTo>
                    <a:cubicBezTo>
                      <a:pt x="447895" y="292562"/>
                      <a:pt x="443316" y="284953"/>
                      <a:pt x="437211" y="280385"/>
                    </a:cubicBezTo>
                    <a:cubicBezTo>
                      <a:pt x="428054" y="274294"/>
                      <a:pt x="420423" y="268202"/>
                      <a:pt x="409740" y="268202"/>
                    </a:cubicBezTo>
                    <a:cubicBezTo>
                      <a:pt x="409740" y="268202"/>
                      <a:pt x="409740" y="268202"/>
                      <a:pt x="406688" y="266679"/>
                    </a:cubicBezTo>
                    <a:cubicBezTo>
                      <a:pt x="400583" y="246882"/>
                      <a:pt x="379216" y="243837"/>
                      <a:pt x="363954" y="233177"/>
                    </a:cubicBezTo>
                    <a:close/>
                    <a:moveTo>
                      <a:pt x="513770" y="222246"/>
                    </a:moveTo>
                    <a:lnTo>
                      <a:pt x="513383" y="222376"/>
                    </a:lnTo>
                    <a:lnTo>
                      <a:pt x="513383" y="222377"/>
                    </a:lnTo>
                    <a:lnTo>
                      <a:pt x="513770" y="222247"/>
                    </a:lnTo>
                    <a:close/>
                    <a:moveTo>
                      <a:pt x="455606" y="149123"/>
                    </a:moveTo>
                    <a:lnTo>
                      <a:pt x="455606" y="149124"/>
                    </a:lnTo>
                    <a:cubicBezTo>
                      <a:pt x="457136" y="152138"/>
                      <a:pt x="461725" y="152138"/>
                      <a:pt x="464784" y="152138"/>
                    </a:cubicBezTo>
                    <a:cubicBezTo>
                      <a:pt x="466313" y="152138"/>
                      <a:pt x="466313" y="150631"/>
                      <a:pt x="466313" y="149124"/>
                    </a:cubicBezTo>
                    <a:lnTo>
                      <a:pt x="466313" y="149124"/>
                    </a:lnTo>
                    <a:lnTo>
                      <a:pt x="464784" y="152137"/>
                    </a:lnTo>
                    <a:close/>
                    <a:moveTo>
                      <a:pt x="522909" y="144602"/>
                    </a:moveTo>
                    <a:lnTo>
                      <a:pt x="522909" y="144603"/>
                    </a:lnTo>
                    <a:lnTo>
                      <a:pt x="524437" y="146109"/>
                    </a:lnTo>
                    <a:lnTo>
                      <a:pt x="524438" y="146109"/>
                    </a:lnTo>
                    <a:close/>
                    <a:moveTo>
                      <a:pt x="443369" y="143095"/>
                    </a:moveTo>
                    <a:cubicBezTo>
                      <a:pt x="440310" y="147616"/>
                      <a:pt x="438781" y="152137"/>
                      <a:pt x="437251" y="156658"/>
                    </a:cubicBezTo>
                    <a:lnTo>
                      <a:pt x="437252" y="156658"/>
                    </a:lnTo>
                    <a:lnTo>
                      <a:pt x="443369" y="143097"/>
                    </a:lnTo>
                    <a:close/>
                    <a:moveTo>
                      <a:pt x="217339" y="141869"/>
                    </a:moveTo>
                    <a:lnTo>
                      <a:pt x="217339" y="141870"/>
                    </a:lnTo>
                    <a:lnTo>
                      <a:pt x="240241" y="149482"/>
                    </a:lnTo>
                    <a:cubicBezTo>
                      <a:pt x="273830" y="157094"/>
                      <a:pt x="305893" y="160138"/>
                      <a:pt x="341009" y="161661"/>
                    </a:cubicBezTo>
                    <a:lnTo>
                      <a:pt x="348636" y="161891"/>
                    </a:lnTo>
                    <a:lnTo>
                      <a:pt x="348772" y="161390"/>
                    </a:lnTo>
                    <a:cubicBezTo>
                      <a:pt x="350315" y="161012"/>
                      <a:pt x="351280" y="161201"/>
                      <a:pt x="351907" y="161699"/>
                    </a:cubicBezTo>
                    <a:lnTo>
                      <a:pt x="352059" y="161994"/>
                    </a:lnTo>
                    <a:lnTo>
                      <a:pt x="391392" y="163182"/>
                    </a:lnTo>
                    <a:cubicBezTo>
                      <a:pt x="392919" y="163182"/>
                      <a:pt x="392919" y="163182"/>
                      <a:pt x="392919" y="163182"/>
                    </a:cubicBezTo>
                    <a:cubicBezTo>
                      <a:pt x="411241" y="163182"/>
                      <a:pt x="411241" y="163182"/>
                      <a:pt x="411241" y="163182"/>
                    </a:cubicBezTo>
                    <a:cubicBezTo>
                      <a:pt x="418874" y="160138"/>
                      <a:pt x="426508" y="161661"/>
                      <a:pt x="435669" y="160138"/>
                    </a:cubicBezTo>
                    <a:cubicBezTo>
                      <a:pt x="464678" y="160138"/>
                      <a:pt x="492160" y="157094"/>
                      <a:pt x="518115" y="152526"/>
                    </a:cubicBezTo>
                    <a:cubicBezTo>
                      <a:pt x="528040" y="149482"/>
                      <a:pt x="533002" y="147959"/>
                      <a:pt x="535483" y="147198"/>
                    </a:cubicBezTo>
                    <a:lnTo>
                      <a:pt x="537964" y="146437"/>
                    </a:lnTo>
                    <a:lnTo>
                      <a:pt x="537964" y="146436"/>
                    </a:lnTo>
                    <a:cubicBezTo>
                      <a:pt x="537964" y="146436"/>
                      <a:pt x="537964" y="146436"/>
                      <a:pt x="518115" y="152525"/>
                    </a:cubicBezTo>
                    <a:cubicBezTo>
                      <a:pt x="492160" y="157093"/>
                      <a:pt x="464678" y="160137"/>
                      <a:pt x="435669" y="160137"/>
                    </a:cubicBezTo>
                    <a:cubicBezTo>
                      <a:pt x="426508" y="161660"/>
                      <a:pt x="418874" y="160137"/>
                      <a:pt x="411241" y="163181"/>
                    </a:cubicBezTo>
                    <a:cubicBezTo>
                      <a:pt x="411241" y="163181"/>
                      <a:pt x="411241" y="163181"/>
                      <a:pt x="392919" y="163181"/>
                    </a:cubicBezTo>
                    <a:cubicBezTo>
                      <a:pt x="392919" y="163181"/>
                      <a:pt x="392919" y="163181"/>
                      <a:pt x="391392" y="163181"/>
                    </a:cubicBezTo>
                    <a:lnTo>
                      <a:pt x="352059" y="161993"/>
                    </a:lnTo>
                    <a:lnTo>
                      <a:pt x="351907" y="161698"/>
                    </a:lnTo>
                    <a:cubicBezTo>
                      <a:pt x="351280" y="161200"/>
                      <a:pt x="350315" y="161011"/>
                      <a:pt x="348772" y="161389"/>
                    </a:cubicBezTo>
                    <a:lnTo>
                      <a:pt x="348636" y="161890"/>
                    </a:lnTo>
                    <a:lnTo>
                      <a:pt x="341009" y="161660"/>
                    </a:lnTo>
                    <a:cubicBezTo>
                      <a:pt x="305893" y="160137"/>
                      <a:pt x="273830" y="157093"/>
                      <a:pt x="240241" y="149481"/>
                    </a:cubicBezTo>
                    <a:cubicBezTo>
                      <a:pt x="232607" y="146436"/>
                      <a:pt x="224973" y="143391"/>
                      <a:pt x="217339" y="141869"/>
                    </a:cubicBezTo>
                    <a:close/>
                    <a:moveTo>
                      <a:pt x="536643" y="139939"/>
                    </a:moveTo>
                    <a:cubicBezTo>
                      <a:pt x="535081" y="139939"/>
                      <a:pt x="533519" y="143155"/>
                      <a:pt x="530396" y="141547"/>
                    </a:cubicBezTo>
                    <a:cubicBezTo>
                      <a:pt x="528835" y="143155"/>
                      <a:pt x="527273" y="144762"/>
                      <a:pt x="527273" y="146370"/>
                    </a:cubicBezTo>
                    <a:lnTo>
                      <a:pt x="527274" y="146370"/>
                    </a:lnTo>
                    <a:lnTo>
                      <a:pt x="530396" y="141548"/>
                    </a:lnTo>
                    <a:lnTo>
                      <a:pt x="536642" y="139940"/>
                    </a:lnTo>
                    <a:close/>
                    <a:moveTo>
                      <a:pt x="457136" y="134052"/>
                    </a:moveTo>
                    <a:cubicBezTo>
                      <a:pt x="454076" y="134052"/>
                      <a:pt x="454076" y="140081"/>
                      <a:pt x="451017" y="141588"/>
                    </a:cubicBezTo>
                    <a:cubicBezTo>
                      <a:pt x="449488" y="146109"/>
                      <a:pt x="444899" y="147616"/>
                      <a:pt x="444899" y="152137"/>
                    </a:cubicBezTo>
                    <a:lnTo>
                      <a:pt x="442414" y="148747"/>
                    </a:lnTo>
                    <a:lnTo>
                      <a:pt x="442414" y="148747"/>
                    </a:lnTo>
                    <a:cubicBezTo>
                      <a:pt x="441840" y="150631"/>
                      <a:pt x="441840" y="152138"/>
                      <a:pt x="444899" y="152138"/>
                    </a:cubicBezTo>
                    <a:cubicBezTo>
                      <a:pt x="444899" y="147617"/>
                      <a:pt x="449488" y="146110"/>
                      <a:pt x="451017" y="141589"/>
                    </a:cubicBezTo>
                    <a:lnTo>
                      <a:pt x="457136" y="134053"/>
                    </a:lnTo>
                    <a:close/>
                    <a:moveTo>
                      <a:pt x="482374" y="129720"/>
                    </a:moveTo>
                    <a:lnTo>
                      <a:pt x="482374" y="129721"/>
                    </a:lnTo>
                    <a:cubicBezTo>
                      <a:pt x="481227" y="132923"/>
                      <a:pt x="480845" y="136314"/>
                      <a:pt x="483139" y="140082"/>
                    </a:cubicBezTo>
                    <a:cubicBezTo>
                      <a:pt x="484669" y="141589"/>
                      <a:pt x="486198" y="147617"/>
                      <a:pt x="489257" y="144603"/>
                    </a:cubicBezTo>
                    <a:lnTo>
                      <a:pt x="489257" y="144602"/>
                    </a:lnTo>
                    <a:lnTo>
                      <a:pt x="483139" y="140081"/>
                    </a:lnTo>
                    <a:close/>
                    <a:moveTo>
                      <a:pt x="542834" y="129651"/>
                    </a:moveTo>
                    <a:cubicBezTo>
                      <a:pt x="541291" y="131121"/>
                      <a:pt x="538204" y="135530"/>
                      <a:pt x="538204" y="138470"/>
                    </a:cubicBezTo>
                    <a:lnTo>
                      <a:pt x="538205" y="138470"/>
                    </a:lnTo>
                    <a:lnTo>
                      <a:pt x="542834" y="129652"/>
                    </a:lnTo>
                    <a:lnTo>
                      <a:pt x="545920" y="131122"/>
                    </a:lnTo>
                    <a:lnTo>
                      <a:pt x="545920" y="131121"/>
                    </a:lnTo>
                    <a:cubicBezTo>
                      <a:pt x="545920" y="129651"/>
                      <a:pt x="544377" y="129651"/>
                      <a:pt x="542834" y="129651"/>
                    </a:cubicBezTo>
                    <a:close/>
                    <a:moveTo>
                      <a:pt x="467843" y="129531"/>
                    </a:moveTo>
                    <a:cubicBezTo>
                      <a:pt x="463254" y="132545"/>
                      <a:pt x="460195" y="138574"/>
                      <a:pt x="458665" y="144602"/>
                    </a:cubicBezTo>
                    <a:lnTo>
                      <a:pt x="458666" y="144602"/>
                    </a:lnTo>
                    <a:lnTo>
                      <a:pt x="467841" y="129535"/>
                    </a:lnTo>
                    <a:close/>
                    <a:moveTo>
                      <a:pt x="526154" y="125267"/>
                    </a:moveTo>
                    <a:lnTo>
                      <a:pt x="522693" y="129814"/>
                    </a:lnTo>
                    <a:cubicBezTo>
                      <a:pt x="518607" y="136596"/>
                      <a:pt x="516025" y="144225"/>
                      <a:pt x="509142" y="147616"/>
                    </a:cubicBezTo>
                    <a:lnTo>
                      <a:pt x="506084" y="144603"/>
                    </a:lnTo>
                    <a:lnTo>
                      <a:pt x="506083" y="144603"/>
                    </a:lnTo>
                    <a:cubicBezTo>
                      <a:pt x="504553" y="147617"/>
                      <a:pt x="507613" y="147617"/>
                      <a:pt x="509142" y="147617"/>
                    </a:cubicBezTo>
                    <a:cubicBezTo>
                      <a:pt x="516025" y="144226"/>
                      <a:pt x="518607" y="136597"/>
                      <a:pt x="522693" y="129815"/>
                    </a:cubicBezTo>
                    <a:lnTo>
                      <a:pt x="526154" y="125268"/>
                    </a:lnTo>
                    <a:close/>
                    <a:moveTo>
                      <a:pt x="538205" y="121996"/>
                    </a:moveTo>
                    <a:lnTo>
                      <a:pt x="525968" y="128024"/>
                    </a:lnTo>
                    <a:lnTo>
                      <a:pt x="525968" y="128025"/>
                    </a:lnTo>
                    <a:cubicBezTo>
                      <a:pt x="530557" y="128025"/>
                      <a:pt x="532086" y="120489"/>
                      <a:pt x="538205" y="121997"/>
                    </a:cubicBezTo>
                    <a:close/>
                    <a:moveTo>
                      <a:pt x="492317" y="121996"/>
                    </a:moveTo>
                    <a:cubicBezTo>
                      <a:pt x="487728" y="123503"/>
                      <a:pt x="487728" y="128024"/>
                      <a:pt x="486198" y="132545"/>
                    </a:cubicBezTo>
                    <a:lnTo>
                      <a:pt x="486198" y="132546"/>
                    </a:lnTo>
                    <a:lnTo>
                      <a:pt x="492317" y="121997"/>
                    </a:lnTo>
                    <a:close/>
                    <a:moveTo>
                      <a:pt x="486198" y="120488"/>
                    </a:moveTo>
                    <a:cubicBezTo>
                      <a:pt x="486198" y="120488"/>
                      <a:pt x="486198" y="120488"/>
                      <a:pt x="478550" y="123503"/>
                    </a:cubicBezTo>
                    <a:cubicBezTo>
                      <a:pt x="477020" y="129531"/>
                      <a:pt x="470902" y="129531"/>
                      <a:pt x="469373" y="134052"/>
                    </a:cubicBezTo>
                    <a:lnTo>
                      <a:pt x="464784" y="141588"/>
                    </a:lnTo>
                    <a:lnTo>
                      <a:pt x="464784" y="141589"/>
                    </a:lnTo>
                    <a:cubicBezTo>
                      <a:pt x="467843" y="140082"/>
                      <a:pt x="466313" y="137068"/>
                      <a:pt x="469373" y="134053"/>
                    </a:cubicBezTo>
                    <a:cubicBezTo>
                      <a:pt x="470902" y="129532"/>
                      <a:pt x="477020" y="129532"/>
                      <a:pt x="478550" y="123504"/>
                    </a:cubicBezTo>
                    <a:cubicBezTo>
                      <a:pt x="482374" y="121997"/>
                      <a:pt x="484286" y="121243"/>
                      <a:pt x="485242" y="120866"/>
                    </a:cubicBezTo>
                    <a:lnTo>
                      <a:pt x="486198" y="120489"/>
                    </a:lnTo>
                    <a:close/>
                    <a:moveTo>
                      <a:pt x="215547" y="115922"/>
                    </a:moveTo>
                    <a:lnTo>
                      <a:pt x="214404" y="119162"/>
                    </a:lnTo>
                    <a:lnTo>
                      <a:pt x="214404" y="119163"/>
                    </a:lnTo>
                    <a:lnTo>
                      <a:pt x="215547" y="115923"/>
                    </a:lnTo>
                    <a:close/>
                    <a:moveTo>
                      <a:pt x="244878" y="114587"/>
                    </a:moveTo>
                    <a:lnTo>
                      <a:pt x="244879" y="114588"/>
                    </a:lnTo>
                    <a:lnTo>
                      <a:pt x="245459" y="114721"/>
                    </a:lnTo>
                    <a:lnTo>
                      <a:pt x="247922" y="119157"/>
                    </a:lnTo>
                    <a:lnTo>
                      <a:pt x="247925" y="119162"/>
                    </a:lnTo>
                    <a:lnTo>
                      <a:pt x="245460" y="114721"/>
                    </a:lnTo>
                    <a:lnTo>
                      <a:pt x="245459" y="114721"/>
                    </a:lnTo>
                    <a:lnTo>
                      <a:pt x="245459" y="114720"/>
                    </a:lnTo>
                    <a:close/>
                    <a:moveTo>
                      <a:pt x="206786" y="111537"/>
                    </a:moveTo>
                    <a:lnTo>
                      <a:pt x="206786" y="111538"/>
                    </a:lnTo>
                    <a:cubicBezTo>
                      <a:pt x="208309" y="119163"/>
                      <a:pt x="212880" y="129837"/>
                      <a:pt x="222022" y="134411"/>
                    </a:cubicBezTo>
                    <a:lnTo>
                      <a:pt x="238783" y="135936"/>
                    </a:lnTo>
                    <a:lnTo>
                      <a:pt x="238783" y="135935"/>
                    </a:lnTo>
                    <a:cubicBezTo>
                      <a:pt x="232688" y="135935"/>
                      <a:pt x="226593" y="134410"/>
                      <a:pt x="222022" y="134410"/>
                    </a:cubicBezTo>
                    <a:close/>
                    <a:moveTo>
                      <a:pt x="510672" y="109939"/>
                    </a:moveTo>
                    <a:cubicBezTo>
                      <a:pt x="503024" y="111446"/>
                      <a:pt x="498435" y="117474"/>
                      <a:pt x="495376" y="123503"/>
                    </a:cubicBezTo>
                    <a:cubicBezTo>
                      <a:pt x="492317" y="125010"/>
                      <a:pt x="495376" y="129531"/>
                      <a:pt x="492317" y="129531"/>
                    </a:cubicBezTo>
                    <a:lnTo>
                      <a:pt x="492317" y="129532"/>
                    </a:lnTo>
                    <a:cubicBezTo>
                      <a:pt x="495376" y="129532"/>
                      <a:pt x="492317" y="125011"/>
                      <a:pt x="495376" y="123504"/>
                    </a:cubicBezTo>
                    <a:cubicBezTo>
                      <a:pt x="498435" y="117475"/>
                      <a:pt x="503024" y="111447"/>
                      <a:pt x="510672" y="109940"/>
                    </a:cubicBezTo>
                    <a:lnTo>
                      <a:pt x="533615" y="117475"/>
                    </a:lnTo>
                    <a:lnTo>
                      <a:pt x="533616" y="117474"/>
                    </a:lnTo>
                    <a:cubicBezTo>
                      <a:pt x="529027" y="109939"/>
                      <a:pt x="519849" y="108432"/>
                      <a:pt x="510672" y="109939"/>
                    </a:cubicBezTo>
                    <a:close/>
                    <a:moveTo>
                      <a:pt x="265301" y="106343"/>
                    </a:moveTo>
                    <a:cubicBezTo>
                      <a:pt x="264408" y="106044"/>
                      <a:pt x="263251" y="106136"/>
                      <a:pt x="261708" y="106870"/>
                    </a:cubicBezTo>
                    <a:lnTo>
                      <a:pt x="261709" y="106871"/>
                    </a:lnTo>
                    <a:lnTo>
                      <a:pt x="265301" y="106344"/>
                    </a:lnTo>
                    <a:lnTo>
                      <a:pt x="269424" y="112749"/>
                    </a:lnTo>
                    <a:lnTo>
                      <a:pt x="269424" y="112749"/>
                    </a:lnTo>
                    <a:cubicBezTo>
                      <a:pt x="268266" y="111648"/>
                      <a:pt x="267977" y="107238"/>
                      <a:pt x="265301" y="106343"/>
                    </a:cubicBezTo>
                    <a:close/>
                    <a:moveTo>
                      <a:pt x="215928" y="105439"/>
                    </a:moveTo>
                    <a:cubicBezTo>
                      <a:pt x="214404" y="106964"/>
                      <a:pt x="217451" y="108489"/>
                      <a:pt x="217451" y="110013"/>
                    </a:cubicBezTo>
                    <a:cubicBezTo>
                      <a:pt x="217451" y="116113"/>
                      <a:pt x="218975" y="122212"/>
                      <a:pt x="223546" y="126787"/>
                    </a:cubicBezTo>
                    <a:lnTo>
                      <a:pt x="228115" y="131360"/>
                    </a:lnTo>
                    <a:lnTo>
                      <a:pt x="228117" y="131361"/>
                    </a:lnTo>
                    <a:cubicBezTo>
                      <a:pt x="226593" y="129836"/>
                      <a:pt x="225070" y="126786"/>
                      <a:pt x="223546" y="126786"/>
                    </a:cubicBezTo>
                    <a:cubicBezTo>
                      <a:pt x="218975" y="122211"/>
                      <a:pt x="217451" y="116112"/>
                      <a:pt x="217451" y="110012"/>
                    </a:cubicBezTo>
                    <a:lnTo>
                      <a:pt x="215929" y="105439"/>
                    </a:lnTo>
                    <a:close/>
                    <a:moveTo>
                      <a:pt x="529202" y="103931"/>
                    </a:moveTo>
                    <a:cubicBezTo>
                      <a:pt x="525987" y="103931"/>
                      <a:pt x="525987" y="105432"/>
                      <a:pt x="525987" y="106932"/>
                    </a:cubicBezTo>
                    <a:lnTo>
                      <a:pt x="525988" y="106932"/>
                    </a:lnTo>
                    <a:lnTo>
                      <a:pt x="529202" y="103932"/>
                    </a:lnTo>
                    <a:close/>
                    <a:moveTo>
                      <a:pt x="237259" y="103914"/>
                    </a:moveTo>
                    <a:cubicBezTo>
                      <a:pt x="235736" y="105439"/>
                      <a:pt x="238783" y="106964"/>
                      <a:pt x="238783" y="110013"/>
                    </a:cubicBezTo>
                    <a:lnTo>
                      <a:pt x="250972" y="126787"/>
                    </a:lnTo>
                    <a:lnTo>
                      <a:pt x="250972" y="126786"/>
                    </a:lnTo>
                    <a:cubicBezTo>
                      <a:pt x="243354" y="123736"/>
                      <a:pt x="240307" y="117637"/>
                      <a:pt x="238783" y="110012"/>
                    </a:cubicBezTo>
                    <a:lnTo>
                      <a:pt x="237259" y="103914"/>
                    </a:lnTo>
                    <a:close/>
                    <a:moveTo>
                      <a:pt x="225070" y="103913"/>
                    </a:moveTo>
                    <a:lnTo>
                      <a:pt x="225070" y="103914"/>
                    </a:lnTo>
                    <a:cubicBezTo>
                      <a:pt x="226594" y="109251"/>
                      <a:pt x="227736" y="114969"/>
                      <a:pt x="229832" y="119925"/>
                    </a:cubicBezTo>
                    <a:lnTo>
                      <a:pt x="240306" y="131361"/>
                    </a:lnTo>
                    <a:lnTo>
                      <a:pt x="240307" y="131361"/>
                    </a:lnTo>
                    <a:cubicBezTo>
                      <a:pt x="229641" y="126786"/>
                      <a:pt x="228117" y="114587"/>
                      <a:pt x="225070" y="103913"/>
                    </a:cubicBezTo>
                    <a:close/>
                    <a:moveTo>
                      <a:pt x="556209" y="102002"/>
                    </a:moveTo>
                    <a:cubicBezTo>
                      <a:pt x="551800" y="105088"/>
                      <a:pt x="551800" y="109718"/>
                      <a:pt x="548860" y="114348"/>
                    </a:cubicBezTo>
                    <a:cubicBezTo>
                      <a:pt x="548860" y="117434"/>
                      <a:pt x="545921" y="122064"/>
                      <a:pt x="547391" y="125151"/>
                    </a:cubicBezTo>
                    <a:lnTo>
                      <a:pt x="547391" y="125151"/>
                    </a:lnTo>
                    <a:lnTo>
                      <a:pt x="548860" y="114349"/>
                    </a:lnTo>
                    <a:lnTo>
                      <a:pt x="556208" y="102005"/>
                    </a:lnTo>
                    <a:close/>
                    <a:moveTo>
                      <a:pt x="206405" y="101055"/>
                    </a:moveTo>
                    <a:lnTo>
                      <a:pt x="206405" y="101055"/>
                    </a:lnTo>
                    <a:cubicBezTo>
                      <a:pt x="206786" y="102008"/>
                      <a:pt x="207548" y="103152"/>
                      <a:pt x="206786" y="103914"/>
                    </a:cubicBezTo>
                    <a:lnTo>
                      <a:pt x="207929" y="107726"/>
                    </a:lnTo>
                    <a:lnTo>
                      <a:pt x="207929" y="107726"/>
                    </a:lnTo>
                    <a:cubicBezTo>
                      <a:pt x="207548" y="106582"/>
                      <a:pt x="206786" y="105438"/>
                      <a:pt x="206786" y="103913"/>
                    </a:cubicBezTo>
                    <a:close/>
                    <a:moveTo>
                      <a:pt x="196120" y="91714"/>
                    </a:moveTo>
                    <a:lnTo>
                      <a:pt x="196121" y="91715"/>
                    </a:lnTo>
                    <a:lnTo>
                      <a:pt x="197644" y="91715"/>
                    </a:lnTo>
                    <a:cubicBezTo>
                      <a:pt x="208309" y="93240"/>
                      <a:pt x="217451" y="99339"/>
                      <a:pt x="228117" y="100864"/>
                    </a:cubicBezTo>
                    <a:cubicBezTo>
                      <a:pt x="237259" y="100864"/>
                      <a:pt x="244878" y="105439"/>
                      <a:pt x="255543" y="105439"/>
                    </a:cubicBezTo>
                    <a:cubicBezTo>
                      <a:pt x="257829" y="106964"/>
                      <a:pt x="258971" y="109633"/>
                      <a:pt x="260305" y="112111"/>
                    </a:cubicBezTo>
                    <a:lnTo>
                      <a:pt x="266208" y="117637"/>
                    </a:lnTo>
                    <a:lnTo>
                      <a:pt x="266209" y="117637"/>
                    </a:lnTo>
                    <a:cubicBezTo>
                      <a:pt x="260114" y="116112"/>
                      <a:pt x="260114" y="108488"/>
                      <a:pt x="255543" y="105438"/>
                    </a:cubicBezTo>
                    <a:cubicBezTo>
                      <a:pt x="244878" y="105438"/>
                      <a:pt x="237259" y="100863"/>
                      <a:pt x="228117" y="100863"/>
                    </a:cubicBezTo>
                    <a:cubicBezTo>
                      <a:pt x="217451" y="99338"/>
                      <a:pt x="208309" y="93239"/>
                      <a:pt x="197644" y="91714"/>
                    </a:cubicBezTo>
                    <a:cubicBezTo>
                      <a:pt x="197644" y="91714"/>
                      <a:pt x="197644" y="91714"/>
                      <a:pt x="196120" y="91714"/>
                    </a:cubicBezTo>
                    <a:close/>
                    <a:moveTo>
                      <a:pt x="191217" y="79496"/>
                    </a:moveTo>
                    <a:lnTo>
                      <a:pt x="191217" y="79497"/>
                    </a:lnTo>
                    <a:lnTo>
                      <a:pt x="214130" y="82537"/>
                    </a:lnTo>
                    <a:cubicBezTo>
                      <a:pt x="226350" y="85577"/>
                      <a:pt x="240097" y="85577"/>
                      <a:pt x="252317" y="88617"/>
                    </a:cubicBezTo>
                    <a:cubicBezTo>
                      <a:pt x="275229" y="90136"/>
                      <a:pt x="275229" y="90136"/>
                      <a:pt x="275229" y="90136"/>
                    </a:cubicBezTo>
                    <a:cubicBezTo>
                      <a:pt x="295087" y="94696"/>
                      <a:pt x="316471" y="94696"/>
                      <a:pt x="336329" y="97736"/>
                    </a:cubicBezTo>
                    <a:cubicBezTo>
                      <a:pt x="354659" y="97736"/>
                      <a:pt x="374516" y="97736"/>
                      <a:pt x="392846" y="99256"/>
                    </a:cubicBezTo>
                    <a:cubicBezTo>
                      <a:pt x="418814" y="100775"/>
                      <a:pt x="446308" y="99256"/>
                      <a:pt x="470748" y="99256"/>
                    </a:cubicBezTo>
                    <a:cubicBezTo>
                      <a:pt x="487551" y="97736"/>
                      <a:pt x="502825" y="96216"/>
                      <a:pt x="518100" y="93176"/>
                    </a:cubicBezTo>
                    <a:cubicBezTo>
                      <a:pt x="525738" y="91656"/>
                      <a:pt x="534903" y="91656"/>
                      <a:pt x="542540" y="90136"/>
                    </a:cubicBezTo>
                    <a:lnTo>
                      <a:pt x="563925" y="82537"/>
                    </a:lnTo>
                    <a:lnTo>
                      <a:pt x="563925" y="82536"/>
                    </a:lnTo>
                    <a:cubicBezTo>
                      <a:pt x="556288" y="82536"/>
                      <a:pt x="551705" y="90135"/>
                      <a:pt x="542540" y="90135"/>
                    </a:cubicBezTo>
                    <a:cubicBezTo>
                      <a:pt x="534903" y="91655"/>
                      <a:pt x="525738" y="91655"/>
                      <a:pt x="518100" y="93175"/>
                    </a:cubicBezTo>
                    <a:cubicBezTo>
                      <a:pt x="502825" y="96215"/>
                      <a:pt x="487551" y="97735"/>
                      <a:pt x="470748" y="99255"/>
                    </a:cubicBezTo>
                    <a:cubicBezTo>
                      <a:pt x="446308" y="99255"/>
                      <a:pt x="418814" y="100774"/>
                      <a:pt x="392846" y="99255"/>
                    </a:cubicBezTo>
                    <a:cubicBezTo>
                      <a:pt x="374516" y="97735"/>
                      <a:pt x="354659" y="97735"/>
                      <a:pt x="336329" y="97735"/>
                    </a:cubicBezTo>
                    <a:cubicBezTo>
                      <a:pt x="316471" y="94695"/>
                      <a:pt x="295087" y="94695"/>
                      <a:pt x="275229" y="90135"/>
                    </a:cubicBezTo>
                    <a:cubicBezTo>
                      <a:pt x="275229" y="90135"/>
                      <a:pt x="275229" y="90135"/>
                      <a:pt x="252317" y="88616"/>
                    </a:cubicBezTo>
                    <a:cubicBezTo>
                      <a:pt x="240097" y="85576"/>
                      <a:pt x="226350" y="85576"/>
                      <a:pt x="214130" y="82536"/>
                    </a:cubicBezTo>
                    <a:cubicBezTo>
                      <a:pt x="206492" y="81016"/>
                      <a:pt x="198855" y="81016"/>
                      <a:pt x="191217" y="79496"/>
                    </a:cubicBezTo>
                    <a:close/>
                    <a:moveTo>
                      <a:pt x="383523" y="2642"/>
                    </a:moveTo>
                    <a:cubicBezTo>
                      <a:pt x="379319" y="2832"/>
                      <a:pt x="375115" y="3213"/>
                      <a:pt x="371294" y="3213"/>
                    </a:cubicBezTo>
                    <a:cubicBezTo>
                      <a:pt x="354479" y="3213"/>
                      <a:pt x="336135" y="3213"/>
                      <a:pt x="319320" y="3213"/>
                    </a:cubicBezTo>
                    <a:cubicBezTo>
                      <a:pt x="302505" y="3213"/>
                      <a:pt x="285690" y="6254"/>
                      <a:pt x="270404" y="6254"/>
                    </a:cubicBezTo>
                    <a:cubicBezTo>
                      <a:pt x="252060" y="6254"/>
                      <a:pt x="235245" y="9296"/>
                      <a:pt x="218430" y="12337"/>
                    </a:cubicBezTo>
                    <a:cubicBezTo>
                      <a:pt x="212316" y="13859"/>
                      <a:pt x="204672" y="13859"/>
                      <a:pt x="198558" y="15380"/>
                    </a:cubicBezTo>
                    <a:cubicBezTo>
                      <a:pt x="189386" y="21462"/>
                      <a:pt x="174100" y="22983"/>
                      <a:pt x="174100" y="36670"/>
                    </a:cubicBezTo>
                    <a:lnTo>
                      <a:pt x="174100" y="36671"/>
                    </a:lnTo>
                    <a:lnTo>
                      <a:pt x="182890" y="23174"/>
                    </a:lnTo>
                    <a:cubicBezTo>
                      <a:pt x="187858" y="20323"/>
                      <a:pt x="193972" y="18422"/>
                      <a:pt x="198558" y="15381"/>
                    </a:cubicBezTo>
                    <a:cubicBezTo>
                      <a:pt x="204672" y="13860"/>
                      <a:pt x="212316" y="13860"/>
                      <a:pt x="218430" y="12338"/>
                    </a:cubicBezTo>
                    <a:cubicBezTo>
                      <a:pt x="235245" y="9297"/>
                      <a:pt x="252060" y="6255"/>
                      <a:pt x="270404" y="6255"/>
                    </a:cubicBezTo>
                    <a:cubicBezTo>
                      <a:pt x="285690" y="6255"/>
                      <a:pt x="302505" y="3214"/>
                      <a:pt x="319320" y="3214"/>
                    </a:cubicBezTo>
                    <a:cubicBezTo>
                      <a:pt x="336135" y="3214"/>
                      <a:pt x="354479" y="3214"/>
                      <a:pt x="371294" y="3214"/>
                    </a:cubicBezTo>
                    <a:cubicBezTo>
                      <a:pt x="375115" y="3214"/>
                      <a:pt x="379319" y="2833"/>
                      <a:pt x="383523" y="2643"/>
                    </a:cubicBezTo>
                    <a:cubicBezTo>
                      <a:pt x="387727" y="2453"/>
                      <a:pt x="391930" y="2453"/>
                      <a:pt x="395752" y="3214"/>
                    </a:cubicBezTo>
                    <a:cubicBezTo>
                      <a:pt x="426325" y="3214"/>
                      <a:pt x="456897" y="4734"/>
                      <a:pt x="485941" y="10817"/>
                    </a:cubicBezTo>
                    <a:cubicBezTo>
                      <a:pt x="513457" y="10817"/>
                      <a:pt x="537915" y="19943"/>
                      <a:pt x="562373" y="22984"/>
                    </a:cubicBezTo>
                    <a:cubicBezTo>
                      <a:pt x="571545" y="24505"/>
                      <a:pt x="577659" y="29067"/>
                      <a:pt x="585303" y="33629"/>
                    </a:cubicBezTo>
                    <a:lnTo>
                      <a:pt x="586258" y="45034"/>
                    </a:lnTo>
                    <a:lnTo>
                      <a:pt x="586258" y="45034"/>
                    </a:lnTo>
                    <a:cubicBezTo>
                      <a:pt x="586832" y="41232"/>
                      <a:pt x="586832" y="37430"/>
                      <a:pt x="585303" y="33628"/>
                    </a:cubicBezTo>
                    <a:cubicBezTo>
                      <a:pt x="577659" y="29066"/>
                      <a:pt x="571545" y="24504"/>
                      <a:pt x="562373" y="22983"/>
                    </a:cubicBezTo>
                    <a:cubicBezTo>
                      <a:pt x="537915" y="19942"/>
                      <a:pt x="513457" y="10816"/>
                      <a:pt x="485941" y="10816"/>
                    </a:cubicBezTo>
                    <a:cubicBezTo>
                      <a:pt x="456897" y="4733"/>
                      <a:pt x="426325" y="3213"/>
                      <a:pt x="395752" y="3213"/>
                    </a:cubicBezTo>
                    <a:cubicBezTo>
                      <a:pt x="391930" y="2452"/>
                      <a:pt x="387727" y="2452"/>
                      <a:pt x="383523" y="2642"/>
                    </a:cubicBezTo>
                    <a:close/>
                    <a:moveTo>
                      <a:pt x="371421" y="0"/>
                    </a:moveTo>
                    <a:cubicBezTo>
                      <a:pt x="420332" y="0"/>
                      <a:pt x="467715" y="3047"/>
                      <a:pt x="515098" y="10664"/>
                    </a:cubicBezTo>
                    <a:cubicBezTo>
                      <a:pt x="528854" y="10664"/>
                      <a:pt x="541082" y="18282"/>
                      <a:pt x="554839" y="19805"/>
                    </a:cubicBezTo>
                    <a:cubicBezTo>
                      <a:pt x="567066" y="19805"/>
                      <a:pt x="576237" y="24375"/>
                      <a:pt x="586937" y="30469"/>
                    </a:cubicBezTo>
                    <a:cubicBezTo>
                      <a:pt x="591522" y="36562"/>
                      <a:pt x="589994" y="42656"/>
                      <a:pt x="588465" y="50273"/>
                    </a:cubicBezTo>
                    <a:cubicBezTo>
                      <a:pt x="586937" y="60937"/>
                      <a:pt x="582351" y="71601"/>
                      <a:pt x="573180" y="77695"/>
                    </a:cubicBezTo>
                    <a:cubicBezTo>
                      <a:pt x="571652" y="77695"/>
                      <a:pt x="568595" y="79218"/>
                      <a:pt x="568595" y="82266"/>
                    </a:cubicBezTo>
                    <a:cubicBezTo>
                      <a:pt x="562481" y="103593"/>
                      <a:pt x="551782" y="121875"/>
                      <a:pt x="544139" y="143202"/>
                    </a:cubicBezTo>
                    <a:cubicBezTo>
                      <a:pt x="539554" y="150820"/>
                      <a:pt x="538025" y="161484"/>
                      <a:pt x="533440" y="169101"/>
                    </a:cubicBezTo>
                    <a:cubicBezTo>
                      <a:pt x="531911" y="173672"/>
                      <a:pt x="531911" y="178242"/>
                      <a:pt x="528854" y="182812"/>
                    </a:cubicBezTo>
                    <a:cubicBezTo>
                      <a:pt x="525797" y="185859"/>
                      <a:pt x="527326" y="190429"/>
                      <a:pt x="524269" y="193476"/>
                    </a:cubicBezTo>
                    <a:cubicBezTo>
                      <a:pt x="516627" y="220898"/>
                      <a:pt x="507456" y="249844"/>
                      <a:pt x="504399" y="278789"/>
                    </a:cubicBezTo>
                    <a:cubicBezTo>
                      <a:pt x="504399" y="280313"/>
                      <a:pt x="502870" y="283360"/>
                      <a:pt x="504399" y="286407"/>
                    </a:cubicBezTo>
                    <a:cubicBezTo>
                      <a:pt x="501342" y="306206"/>
                      <a:pt x="502870" y="327534"/>
                      <a:pt x="499813" y="350385"/>
                    </a:cubicBezTo>
                    <a:cubicBezTo>
                      <a:pt x="498285" y="365619"/>
                      <a:pt x="501342" y="382377"/>
                      <a:pt x="502870" y="399135"/>
                    </a:cubicBezTo>
                    <a:cubicBezTo>
                      <a:pt x="504399" y="414369"/>
                      <a:pt x="504399" y="428080"/>
                      <a:pt x="510513" y="441791"/>
                    </a:cubicBezTo>
                    <a:cubicBezTo>
                      <a:pt x="512041" y="450932"/>
                      <a:pt x="512041" y="461596"/>
                      <a:pt x="516627" y="470736"/>
                    </a:cubicBezTo>
                    <a:cubicBezTo>
                      <a:pt x="519684" y="484447"/>
                      <a:pt x="527326" y="498158"/>
                      <a:pt x="531911" y="511869"/>
                    </a:cubicBezTo>
                    <a:cubicBezTo>
                      <a:pt x="544139" y="539291"/>
                      <a:pt x="562481" y="563665"/>
                      <a:pt x="580823" y="588040"/>
                    </a:cubicBezTo>
                    <a:cubicBezTo>
                      <a:pt x="596108" y="616986"/>
                      <a:pt x="622092" y="639837"/>
                      <a:pt x="640433" y="667259"/>
                    </a:cubicBezTo>
                    <a:cubicBezTo>
                      <a:pt x="652661" y="684017"/>
                      <a:pt x="666418" y="699251"/>
                      <a:pt x="675589" y="717532"/>
                    </a:cubicBezTo>
                    <a:cubicBezTo>
                      <a:pt x="681702" y="723626"/>
                      <a:pt x="681702" y="732766"/>
                      <a:pt x="687816" y="738860"/>
                    </a:cubicBezTo>
                    <a:cubicBezTo>
                      <a:pt x="701573" y="758665"/>
                      <a:pt x="707687" y="781516"/>
                      <a:pt x="719914" y="802844"/>
                    </a:cubicBezTo>
                    <a:cubicBezTo>
                      <a:pt x="724500" y="821126"/>
                      <a:pt x="733671" y="837883"/>
                      <a:pt x="735199" y="857688"/>
                    </a:cubicBezTo>
                    <a:cubicBezTo>
                      <a:pt x="738256" y="882063"/>
                      <a:pt x="741313" y="907961"/>
                      <a:pt x="744370" y="933859"/>
                    </a:cubicBezTo>
                    <a:cubicBezTo>
                      <a:pt x="742842" y="943000"/>
                      <a:pt x="745899" y="952141"/>
                      <a:pt x="744370" y="959758"/>
                    </a:cubicBezTo>
                    <a:cubicBezTo>
                      <a:pt x="744370" y="981086"/>
                      <a:pt x="739785" y="1003937"/>
                      <a:pt x="738256" y="1025265"/>
                    </a:cubicBezTo>
                    <a:cubicBezTo>
                      <a:pt x="733671" y="1038976"/>
                      <a:pt x="732142" y="1054211"/>
                      <a:pt x="724500" y="1066398"/>
                    </a:cubicBezTo>
                    <a:cubicBezTo>
                      <a:pt x="718386" y="1081632"/>
                      <a:pt x="712272" y="1098390"/>
                      <a:pt x="703101" y="1112101"/>
                    </a:cubicBezTo>
                    <a:cubicBezTo>
                      <a:pt x="692402" y="1128859"/>
                      <a:pt x="681702" y="1145617"/>
                      <a:pt x="671003" y="1162374"/>
                    </a:cubicBezTo>
                    <a:cubicBezTo>
                      <a:pt x="646547" y="1195890"/>
                      <a:pt x="614449" y="1224835"/>
                      <a:pt x="580823" y="1247686"/>
                    </a:cubicBezTo>
                    <a:cubicBezTo>
                      <a:pt x="571652" y="1256827"/>
                      <a:pt x="556367" y="1264444"/>
                      <a:pt x="557896" y="1279678"/>
                    </a:cubicBezTo>
                    <a:cubicBezTo>
                      <a:pt x="556367" y="1290343"/>
                      <a:pt x="560953" y="1301007"/>
                      <a:pt x="565538" y="1310147"/>
                    </a:cubicBezTo>
                    <a:cubicBezTo>
                      <a:pt x="570123" y="1317764"/>
                      <a:pt x="577766" y="1323858"/>
                      <a:pt x="585408" y="1328428"/>
                    </a:cubicBezTo>
                    <a:cubicBezTo>
                      <a:pt x="591522" y="1339092"/>
                      <a:pt x="588465" y="1352803"/>
                      <a:pt x="588465" y="1364991"/>
                    </a:cubicBezTo>
                    <a:cubicBezTo>
                      <a:pt x="586937" y="1372608"/>
                      <a:pt x="585408" y="1380225"/>
                      <a:pt x="580823" y="1386319"/>
                    </a:cubicBezTo>
                    <a:cubicBezTo>
                      <a:pt x="576237" y="1387842"/>
                      <a:pt x="574709" y="1392412"/>
                      <a:pt x="571652" y="1393936"/>
                    </a:cubicBezTo>
                    <a:cubicBezTo>
                      <a:pt x="557896" y="1406123"/>
                      <a:pt x="542611" y="1413741"/>
                      <a:pt x="525797" y="1419834"/>
                    </a:cubicBezTo>
                    <a:cubicBezTo>
                      <a:pt x="508984" y="1425928"/>
                      <a:pt x="490642" y="1428975"/>
                      <a:pt x="472301" y="1435068"/>
                    </a:cubicBezTo>
                    <a:cubicBezTo>
                      <a:pt x="461601" y="1436592"/>
                      <a:pt x="450902" y="1439639"/>
                      <a:pt x="438674" y="1439639"/>
                    </a:cubicBezTo>
                    <a:cubicBezTo>
                      <a:pt x="420332" y="1438115"/>
                      <a:pt x="401991" y="1441162"/>
                      <a:pt x="383649" y="1441162"/>
                    </a:cubicBezTo>
                    <a:cubicBezTo>
                      <a:pt x="369892" y="1441162"/>
                      <a:pt x="353079" y="1441162"/>
                      <a:pt x="339323" y="1439639"/>
                    </a:cubicBezTo>
                    <a:cubicBezTo>
                      <a:pt x="301111" y="1442686"/>
                      <a:pt x="265956" y="1435068"/>
                      <a:pt x="232329" y="1424405"/>
                    </a:cubicBezTo>
                    <a:cubicBezTo>
                      <a:pt x="215516" y="1422881"/>
                      <a:pt x="203288" y="1412217"/>
                      <a:pt x="188003" y="1403076"/>
                    </a:cubicBezTo>
                    <a:cubicBezTo>
                      <a:pt x="181889" y="1395459"/>
                      <a:pt x="171190" y="1390889"/>
                      <a:pt x="165076" y="1381749"/>
                    </a:cubicBezTo>
                    <a:cubicBezTo>
                      <a:pt x="163548" y="1381749"/>
                      <a:pt x="163548" y="1381749"/>
                      <a:pt x="163548" y="1381749"/>
                    </a:cubicBezTo>
                    <a:cubicBezTo>
                      <a:pt x="157434" y="1366514"/>
                      <a:pt x="157434" y="1346710"/>
                      <a:pt x="158962" y="1331475"/>
                    </a:cubicBezTo>
                    <a:cubicBezTo>
                      <a:pt x="163548" y="1319288"/>
                      <a:pt x="175775" y="1311671"/>
                      <a:pt x="181889" y="1301007"/>
                    </a:cubicBezTo>
                    <a:cubicBezTo>
                      <a:pt x="183418" y="1290343"/>
                      <a:pt x="188003" y="1278155"/>
                      <a:pt x="183418" y="1269015"/>
                    </a:cubicBezTo>
                    <a:cubicBezTo>
                      <a:pt x="174247" y="1255304"/>
                      <a:pt x="162019" y="1244640"/>
                      <a:pt x="149791" y="1235499"/>
                    </a:cubicBezTo>
                    <a:cubicBezTo>
                      <a:pt x="82538" y="1173038"/>
                      <a:pt x="82538" y="1173038"/>
                      <a:pt x="82538" y="1173038"/>
                    </a:cubicBezTo>
                    <a:cubicBezTo>
                      <a:pt x="74896" y="1165421"/>
                      <a:pt x="68782" y="1156280"/>
                      <a:pt x="62668" y="1148663"/>
                    </a:cubicBezTo>
                    <a:cubicBezTo>
                      <a:pt x="61139" y="1147140"/>
                      <a:pt x="62668" y="1145617"/>
                      <a:pt x="59611" y="1145617"/>
                    </a:cubicBezTo>
                    <a:cubicBezTo>
                      <a:pt x="56554" y="1142570"/>
                      <a:pt x="56554" y="1137999"/>
                      <a:pt x="51968" y="1136476"/>
                    </a:cubicBezTo>
                    <a:cubicBezTo>
                      <a:pt x="42798" y="1121242"/>
                      <a:pt x="33627" y="1104484"/>
                      <a:pt x="27513" y="1086203"/>
                    </a:cubicBezTo>
                    <a:cubicBezTo>
                      <a:pt x="24456" y="1083156"/>
                      <a:pt x="24456" y="1077062"/>
                      <a:pt x="22927" y="1072492"/>
                    </a:cubicBezTo>
                    <a:cubicBezTo>
                      <a:pt x="19870" y="1067922"/>
                      <a:pt x="19870" y="1061828"/>
                      <a:pt x="18342" y="1058781"/>
                    </a:cubicBezTo>
                    <a:cubicBezTo>
                      <a:pt x="16813" y="1052687"/>
                      <a:pt x="15285" y="1046593"/>
                      <a:pt x="13756" y="1040500"/>
                    </a:cubicBezTo>
                    <a:cubicBezTo>
                      <a:pt x="13756" y="1037453"/>
                      <a:pt x="12228" y="1034406"/>
                      <a:pt x="10699" y="1031359"/>
                    </a:cubicBezTo>
                    <a:cubicBezTo>
                      <a:pt x="13756" y="1028312"/>
                      <a:pt x="7643" y="1025265"/>
                      <a:pt x="10699" y="1022219"/>
                    </a:cubicBezTo>
                    <a:cubicBezTo>
                      <a:pt x="7643" y="1014601"/>
                      <a:pt x="6114" y="1006984"/>
                      <a:pt x="6114" y="997844"/>
                    </a:cubicBezTo>
                    <a:cubicBezTo>
                      <a:pt x="3057" y="994797"/>
                      <a:pt x="4586" y="990227"/>
                      <a:pt x="3057" y="985656"/>
                    </a:cubicBezTo>
                    <a:cubicBezTo>
                      <a:pt x="1529" y="973469"/>
                      <a:pt x="3057" y="964328"/>
                      <a:pt x="1529" y="953664"/>
                    </a:cubicBezTo>
                    <a:cubicBezTo>
                      <a:pt x="0" y="950617"/>
                      <a:pt x="0" y="950617"/>
                      <a:pt x="0" y="950617"/>
                    </a:cubicBezTo>
                    <a:cubicBezTo>
                      <a:pt x="1529" y="941477"/>
                      <a:pt x="0" y="933859"/>
                      <a:pt x="3057" y="924719"/>
                    </a:cubicBezTo>
                    <a:cubicBezTo>
                      <a:pt x="1529" y="918625"/>
                      <a:pt x="1529" y="911008"/>
                      <a:pt x="3057" y="904914"/>
                    </a:cubicBezTo>
                    <a:cubicBezTo>
                      <a:pt x="1529" y="892727"/>
                      <a:pt x="6114" y="882063"/>
                      <a:pt x="6114" y="871399"/>
                    </a:cubicBezTo>
                    <a:cubicBezTo>
                      <a:pt x="7643" y="862258"/>
                      <a:pt x="10699" y="854641"/>
                      <a:pt x="10699" y="845500"/>
                    </a:cubicBezTo>
                    <a:cubicBezTo>
                      <a:pt x="12228" y="837883"/>
                      <a:pt x="13756" y="830266"/>
                      <a:pt x="18342" y="824172"/>
                    </a:cubicBezTo>
                    <a:cubicBezTo>
                      <a:pt x="21399" y="811985"/>
                      <a:pt x="24456" y="801321"/>
                      <a:pt x="29041" y="790657"/>
                    </a:cubicBezTo>
                    <a:cubicBezTo>
                      <a:pt x="33627" y="781516"/>
                      <a:pt x="33627" y="781516"/>
                      <a:pt x="33627" y="781516"/>
                    </a:cubicBezTo>
                    <a:cubicBezTo>
                      <a:pt x="33627" y="776946"/>
                      <a:pt x="38212" y="775423"/>
                      <a:pt x="38212" y="770852"/>
                    </a:cubicBezTo>
                    <a:cubicBezTo>
                      <a:pt x="41269" y="769329"/>
                      <a:pt x="39741" y="767805"/>
                      <a:pt x="41269" y="764758"/>
                    </a:cubicBezTo>
                    <a:cubicBezTo>
                      <a:pt x="45855" y="752571"/>
                      <a:pt x="45855" y="752571"/>
                      <a:pt x="45855" y="752571"/>
                    </a:cubicBezTo>
                    <a:cubicBezTo>
                      <a:pt x="62668" y="719055"/>
                      <a:pt x="82538" y="687063"/>
                      <a:pt x="108522" y="659642"/>
                    </a:cubicBezTo>
                    <a:cubicBezTo>
                      <a:pt x="117693" y="645931"/>
                      <a:pt x="131449" y="633743"/>
                      <a:pt x="139092" y="618509"/>
                    </a:cubicBezTo>
                    <a:cubicBezTo>
                      <a:pt x="142149" y="615462"/>
                      <a:pt x="145206" y="610892"/>
                      <a:pt x="148263" y="607845"/>
                    </a:cubicBezTo>
                    <a:cubicBezTo>
                      <a:pt x="158962" y="592611"/>
                      <a:pt x="169661" y="577376"/>
                      <a:pt x="181889" y="563665"/>
                    </a:cubicBezTo>
                    <a:cubicBezTo>
                      <a:pt x="192589" y="543861"/>
                      <a:pt x="203288" y="525580"/>
                      <a:pt x="212459" y="504252"/>
                    </a:cubicBezTo>
                    <a:cubicBezTo>
                      <a:pt x="218573" y="493588"/>
                      <a:pt x="221630" y="481400"/>
                      <a:pt x="227744" y="470736"/>
                    </a:cubicBezTo>
                    <a:cubicBezTo>
                      <a:pt x="235386" y="450932"/>
                      <a:pt x="239972" y="429603"/>
                      <a:pt x="241500" y="406752"/>
                    </a:cubicBezTo>
                    <a:cubicBezTo>
                      <a:pt x="243029" y="394564"/>
                      <a:pt x="246085" y="380854"/>
                      <a:pt x="246085" y="368666"/>
                    </a:cubicBezTo>
                    <a:cubicBezTo>
                      <a:pt x="247614" y="364096"/>
                      <a:pt x="247614" y="358002"/>
                      <a:pt x="247614" y="353432"/>
                    </a:cubicBezTo>
                    <a:cubicBezTo>
                      <a:pt x="249142" y="341244"/>
                      <a:pt x="247614" y="330580"/>
                      <a:pt x="247614" y="318393"/>
                    </a:cubicBezTo>
                    <a:cubicBezTo>
                      <a:pt x="247614" y="295542"/>
                      <a:pt x="243029" y="277266"/>
                      <a:pt x="243029" y="254415"/>
                    </a:cubicBezTo>
                    <a:cubicBezTo>
                      <a:pt x="241500" y="237655"/>
                      <a:pt x="236915" y="220898"/>
                      <a:pt x="232329" y="205663"/>
                    </a:cubicBezTo>
                    <a:cubicBezTo>
                      <a:pt x="227744" y="182812"/>
                      <a:pt x="220101" y="161484"/>
                      <a:pt x="212459" y="138633"/>
                    </a:cubicBezTo>
                    <a:cubicBezTo>
                      <a:pt x="206345" y="126445"/>
                      <a:pt x="203288" y="112734"/>
                      <a:pt x="195646" y="100547"/>
                    </a:cubicBezTo>
                    <a:cubicBezTo>
                      <a:pt x="192589" y="92930"/>
                      <a:pt x="189532" y="85312"/>
                      <a:pt x="186475" y="79218"/>
                    </a:cubicBezTo>
                    <a:cubicBezTo>
                      <a:pt x="184946" y="77695"/>
                      <a:pt x="183418" y="76172"/>
                      <a:pt x="183418" y="73125"/>
                    </a:cubicBezTo>
                    <a:cubicBezTo>
                      <a:pt x="177304" y="67031"/>
                      <a:pt x="172718" y="60937"/>
                      <a:pt x="171190" y="54844"/>
                    </a:cubicBezTo>
                    <a:cubicBezTo>
                      <a:pt x="169661" y="39609"/>
                      <a:pt x="169661" y="39609"/>
                      <a:pt x="169661" y="39609"/>
                    </a:cubicBezTo>
                    <a:cubicBezTo>
                      <a:pt x="171190" y="36562"/>
                      <a:pt x="171190" y="31992"/>
                      <a:pt x="174247" y="27422"/>
                    </a:cubicBezTo>
                    <a:cubicBezTo>
                      <a:pt x="175775" y="24375"/>
                      <a:pt x="177304" y="19805"/>
                      <a:pt x="183418" y="19805"/>
                    </a:cubicBezTo>
                    <a:cubicBezTo>
                      <a:pt x="186475" y="15235"/>
                      <a:pt x="191060" y="16758"/>
                      <a:pt x="195646" y="13712"/>
                    </a:cubicBezTo>
                    <a:cubicBezTo>
                      <a:pt x="201760" y="10664"/>
                      <a:pt x="209402" y="10664"/>
                      <a:pt x="217044" y="10664"/>
                    </a:cubicBezTo>
                    <a:cubicBezTo>
                      <a:pt x="227744" y="7617"/>
                      <a:pt x="238443" y="6094"/>
                      <a:pt x="250671" y="4570"/>
                    </a:cubicBezTo>
                    <a:cubicBezTo>
                      <a:pt x="262899" y="3047"/>
                      <a:pt x="275127" y="3047"/>
                      <a:pt x="288883" y="3047"/>
                    </a:cubicBezTo>
                    <a:cubicBezTo>
                      <a:pt x="316396" y="-1524"/>
                      <a:pt x="343908" y="1523"/>
                      <a:pt x="371421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  <p:sp>
            <p:nvSpPr>
              <p:cNvPr id="6" name="任意多边形 5"/>
              <p:cNvSpPr/>
              <p:nvPr/>
            </p:nvSpPr>
            <p:spPr bwMode="auto">
              <a:xfrm>
                <a:off x="5110709" y="3512126"/>
                <a:ext cx="744811" cy="1441162"/>
              </a:xfrm>
              <a:custGeom>
                <a:avLst/>
                <a:gdLst>
                  <a:gd name="connsiteX0" fmla="*/ 1451652 w 2837481"/>
                  <a:gd name="connsiteY0" fmla="*/ 5189202 h 5490345"/>
                  <a:gd name="connsiteX1" fmla="*/ 1433060 w 2837481"/>
                  <a:gd name="connsiteY1" fmla="*/ 5206105 h 5490345"/>
                  <a:gd name="connsiteX2" fmla="*/ 1468756 w 2837481"/>
                  <a:gd name="connsiteY2" fmla="*/ 5211984 h 5490345"/>
                  <a:gd name="connsiteX3" fmla="*/ 1474705 w 2837481"/>
                  <a:gd name="connsiteY3" fmla="*/ 5194347 h 5490345"/>
                  <a:gd name="connsiteX4" fmla="*/ 1451652 w 2837481"/>
                  <a:gd name="connsiteY4" fmla="*/ 5189202 h 5490345"/>
                  <a:gd name="connsiteX5" fmla="*/ 1572147 w 2837481"/>
                  <a:gd name="connsiteY5" fmla="*/ 5182588 h 5490345"/>
                  <a:gd name="connsiteX6" fmla="*/ 1554182 w 2837481"/>
                  <a:gd name="connsiteY6" fmla="*/ 5194347 h 5490345"/>
                  <a:gd name="connsiteX7" fmla="*/ 1554182 w 2837481"/>
                  <a:gd name="connsiteY7" fmla="*/ 5217863 h 5490345"/>
                  <a:gd name="connsiteX8" fmla="*/ 1572895 w 2837481"/>
                  <a:gd name="connsiteY8" fmla="*/ 5235501 h 5490345"/>
                  <a:gd name="connsiteX9" fmla="*/ 1578135 w 2837481"/>
                  <a:gd name="connsiteY9" fmla="*/ 5235501 h 5490345"/>
                  <a:gd name="connsiteX10" fmla="*/ 1596099 w 2837481"/>
                  <a:gd name="connsiteY10" fmla="*/ 5235501 h 5490345"/>
                  <a:gd name="connsiteX11" fmla="*/ 1602087 w 2837481"/>
                  <a:gd name="connsiteY11" fmla="*/ 5206105 h 5490345"/>
                  <a:gd name="connsiteX12" fmla="*/ 1587772 w 2837481"/>
                  <a:gd name="connsiteY12" fmla="*/ 5229254 h 5490345"/>
                  <a:gd name="connsiteX13" fmla="*/ 1578135 w 2837481"/>
                  <a:gd name="connsiteY13" fmla="*/ 5235501 h 5490345"/>
                  <a:gd name="connsiteX14" fmla="*/ 1575047 w 2837481"/>
                  <a:gd name="connsiteY14" fmla="*/ 5223283 h 5490345"/>
                  <a:gd name="connsiteX15" fmla="*/ 1596099 w 2837481"/>
                  <a:gd name="connsiteY15" fmla="*/ 5194347 h 5490345"/>
                  <a:gd name="connsiteX16" fmla="*/ 1584123 w 2837481"/>
                  <a:gd name="connsiteY16" fmla="*/ 5188467 h 5490345"/>
                  <a:gd name="connsiteX17" fmla="*/ 1566159 w 2837481"/>
                  <a:gd name="connsiteY17" fmla="*/ 5211984 h 5490345"/>
                  <a:gd name="connsiteX18" fmla="*/ 1572147 w 2837481"/>
                  <a:gd name="connsiteY18" fmla="*/ 5182588 h 5490345"/>
                  <a:gd name="connsiteX19" fmla="*/ 1631483 w 2837481"/>
                  <a:gd name="connsiteY19" fmla="*/ 5177688 h 5490345"/>
                  <a:gd name="connsiteX20" fmla="*/ 1648632 w 2837481"/>
                  <a:gd name="connsiteY20" fmla="*/ 5183813 h 5490345"/>
                  <a:gd name="connsiteX21" fmla="*/ 758174 w 2837481"/>
                  <a:gd name="connsiteY21" fmla="*/ 5060102 h 5490345"/>
                  <a:gd name="connsiteX22" fmla="*/ 764299 w 2837481"/>
                  <a:gd name="connsiteY22" fmla="*/ 5060102 h 5490345"/>
                  <a:gd name="connsiteX23" fmla="*/ 758174 w 2837481"/>
                  <a:gd name="connsiteY23" fmla="*/ 5060102 h 5490345"/>
                  <a:gd name="connsiteX24" fmla="*/ 1507940 w 2837481"/>
                  <a:gd name="connsiteY24" fmla="*/ 5042957 h 5490345"/>
                  <a:gd name="connsiteX25" fmla="*/ 1502114 w 2837481"/>
                  <a:gd name="connsiteY25" fmla="*/ 5054640 h 5490345"/>
                  <a:gd name="connsiteX26" fmla="*/ 1513766 w 2837481"/>
                  <a:gd name="connsiteY26" fmla="*/ 5089690 h 5490345"/>
                  <a:gd name="connsiteX27" fmla="*/ 1513766 w 2837481"/>
                  <a:gd name="connsiteY27" fmla="*/ 5107214 h 5490345"/>
                  <a:gd name="connsiteX28" fmla="*/ 1490461 w 2837481"/>
                  <a:gd name="connsiteY28" fmla="*/ 5089690 h 5490345"/>
                  <a:gd name="connsiteX29" fmla="*/ 1391415 w 2837481"/>
                  <a:gd name="connsiteY29" fmla="*/ 5060482 h 5490345"/>
                  <a:gd name="connsiteX30" fmla="*/ 1438025 w 2837481"/>
                  <a:gd name="connsiteY30" fmla="*/ 5107214 h 5490345"/>
                  <a:gd name="connsiteX31" fmla="*/ 1414720 w 2837481"/>
                  <a:gd name="connsiteY31" fmla="*/ 5130580 h 5490345"/>
                  <a:gd name="connsiteX32" fmla="*/ 1403068 w 2837481"/>
                  <a:gd name="connsiteY32" fmla="*/ 5171471 h 5490345"/>
                  <a:gd name="connsiteX33" fmla="*/ 1420546 w 2837481"/>
                  <a:gd name="connsiteY33" fmla="*/ 5194837 h 5490345"/>
                  <a:gd name="connsiteX34" fmla="*/ 1432199 w 2837481"/>
                  <a:gd name="connsiteY34" fmla="*/ 5177313 h 5490345"/>
                  <a:gd name="connsiteX35" fmla="*/ 1414720 w 2837481"/>
                  <a:gd name="connsiteY35" fmla="*/ 5177313 h 5490345"/>
                  <a:gd name="connsiteX36" fmla="*/ 1438025 w 2837481"/>
                  <a:gd name="connsiteY36" fmla="*/ 5159788 h 5490345"/>
                  <a:gd name="connsiteX37" fmla="*/ 1426373 w 2837481"/>
                  <a:gd name="connsiteY37" fmla="*/ 5148105 h 5490345"/>
                  <a:gd name="connsiteX38" fmla="*/ 1426373 w 2837481"/>
                  <a:gd name="connsiteY38" fmla="*/ 5136422 h 5490345"/>
                  <a:gd name="connsiteX39" fmla="*/ 1467156 w 2837481"/>
                  <a:gd name="connsiteY39" fmla="*/ 5130580 h 5490345"/>
                  <a:gd name="connsiteX40" fmla="*/ 1449678 w 2837481"/>
                  <a:gd name="connsiteY40" fmla="*/ 5113056 h 5490345"/>
                  <a:gd name="connsiteX41" fmla="*/ 1438025 w 2837481"/>
                  <a:gd name="connsiteY41" fmla="*/ 5089690 h 5490345"/>
                  <a:gd name="connsiteX42" fmla="*/ 1461330 w 2837481"/>
                  <a:gd name="connsiteY42" fmla="*/ 5107214 h 5490345"/>
                  <a:gd name="connsiteX43" fmla="*/ 1513766 w 2837481"/>
                  <a:gd name="connsiteY43" fmla="*/ 5130580 h 5490345"/>
                  <a:gd name="connsiteX44" fmla="*/ 1502114 w 2837481"/>
                  <a:gd name="connsiteY44" fmla="*/ 5124739 h 5490345"/>
                  <a:gd name="connsiteX45" fmla="*/ 1502114 w 2837481"/>
                  <a:gd name="connsiteY45" fmla="*/ 5113056 h 5490345"/>
                  <a:gd name="connsiteX46" fmla="*/ 1554550 w 2837481"/>
                  <a:gd name="connsiteY46" fmla="*/ 5142263 h 5490345"/>
                  <a:gd name="connsiteX47" fmla="*/ 1548724 w 2837481"/>
                  <a:gd name="connsiteY47" fmla="*/ 5153946 h 5490345"/>
                  <a:gd name="connsiteX48" fmla="*/ 1606986 w 2837481"/>
                  <a:gd name="connsiteY48" fmla="*/ 5177313 h 5490345"/>
                  <a:gd name="connsiteX49" fmla="*/ 1513766 w 2837481"/>
                  <a:gd name="connsiteY49" fmla="*/ 5072165 h 5490345"/>
                  <a:gd name="connsiteX50" fmla="*/ 1519593 w 2837481"/>
                  <a:gd name="connsiteY50" fmla="*/ 5066323 h 5490345"/>
                  <a:gd name="connsiteX51" fmla="*/ 1525419 w 2837481"/>
                  <a:gd name="connsiteY51" fmla="*/ 5066323 h 5490345"/>
                  <a:gd name="connsiteX52" fmla="*/ 1589508 w 2837481"/>
                  <a:gd name="connsiteY52" fmla="*/ 5130580 h 5490345"/>
                  <a:gd name="connsiteX53" fmla="*/ 1583681 w 2837481"/>
                  <a:gd name="connsiteY53" fmla="*/ 5101373 h 5490345"/>
                  <a:gd name="connsiteX54" fmla="*/ 1507940 w 2837481"/>
                  <a:gd name="connsiteY54" fmla="*/ 5042957 h 5490345"/>
                  <a:gd name="connsiteX55" fmla="*/ 1233136 w 2837481"/>
                  <a:gd name="connsiteY55" fmla="*/ 5029674 h 5490345"/>
                  <a:gd name="connsiteX56" fmla="*/ 1194722 w 2837481"/>
                  <a:gd name="connsiteY56" fmla="*/ 5048519 h 5490345"/>
                  <a:gd name="connsiteX57" fmla="*/ 1171474 w 2837481"/>
                  <a:gd name="connsiteY57" fmla="*/ 5118434 h 5490345"/>
                  <a:gd name="connsiteX58" fmla="*/ 1090106 w 2837481"/>
                  <a:gd name="connsiteY58" fmla="*/ 5135912 h 5490345"/>
                  <a:gd name="connsiteX59" fmla="*/ 1119166 w 2837481"/>
                  <a:gd name="connsiteY59" fmla="*/ 5170870 h 5490345"/>
                  <a:gd name="connsiteX60" fmla="*/ 1119166 w 2837481"/>
                  <a:gd name="connsiteY60" fmla="*/ 5217480 h 5490345"/>
                  <a:gd name="connsiteX61" fmla="*/ 1119166 w 2837481"/>
                  <a:gd name="connsiteY61" fmla="*/ 5223306 h 5490345"/>
                  <a:gd name="connsiteX62" fmla="*/ 1159850 w 2837481"/>
                  <a:gd name="connsiteY62" fmla="*/ 5211654 h 5490345"/>
                  <a:gd name="connsiteX63" fmla="*/ 1148226 w 2837481"/>
                  <a:gd name="connsiteY63" fmla="*/ 5205827 h 5490345"/>
                  <a:gd name="connsiteX64" fmla="*/ 1136602 w 2837481"/>
                  <a:gd name="connsiteY64" fmla="*/ 5211654 h 5490345"/>
                  <a:gd name="connsiteX65" fmla="*/ 1136602 w 2837481"/>
                  <a:gd name="connsiteY65" fmla="*/ 5205827 h 5490345"/>
                  <a:gd name="connsiteX66" fmla="*/ 1124978 w 2837481"/>
                  <a:gd name="connsiteY66" fmla="*/ 5176696 h 5490345"/>
                  <a:gd name="connsiteX67" fmla="*/ 1142414 w 2837481"/>
                  <a:gd name="connsiteY67" fmla="*/ 5159217 h 5490345"/>
                  <a:gd name="connsiteX68" fmla="*/ 1212158 w 2837481"/>
                  <a:gd name="connsiteY68" fmla="*/ 5071824 h 5490345"/>
                  <a:gd name="connsiteX69" fmla="*/ 1212158 w 2837481"/>
                  <a:gd name="connsiteY69" fmla="*/ 5060171 h 5490345"/>
                  <a:gd name="connsiteX70" fmla="*/ 1229594 w 2837481"/>
                  <a:gd name="connsiteY70" fmla="*/ 5060171 h 5490345"/>
                  <a:gd name="connsiteX71" fmla="*/ 1188910 w 2837481"/>
                  <a:gd name="connsiteY71" fmla="*/ 5141739 h 5490345"/>
                  <a:gd name="connsiteX72" fmla="*/ 1252842 w 2837481"/>
                  <a:gd name="connsiteY72" fmla="*/ 5100955 h 5490345"/>
                  <a:gd name="connsiteX73" fmla="*/ 1264466 w 2837481"/>
                  <a:gd name="connsiteY73" fmla="*/ 5083476 h 5490345"/>
                  <a:gd name="connsiteX74" fmla="*/ 1264466 w 2837481"/>
                  <a:gd name="connsiteY74" fmla="*/ 5106781 h 5490345"/>
                  <a:gd name="connsiteX75" fmla="*/ 1299338 w 2837481"/>
                  <a:gd name="connsiteY75" fmla="*/ 5095129 h 5490345"/>
                  <a:gd name="connsiteX76" fmla="*/ 1316774 w 2837481"/>
                  <a:gd name="connsiteY76" fmla="*/ 5077650 h 5490345"/>
                  <a:gd name="connsiteX77" fmla="*/ 1310962 w 2837481"/>
                  <a:gd name="connsiteY77" fmla="*/ 5100955 h 5490345"/>
                  <a:gd name="connsiteX78" fmla="*/ 1357458 w 2837481"/>
                  <a:gd name="connsiteY78" fmla="*/ 5124260 h 5490345"/>
                  <a:gd name="connsiteX79" fmla="*/ 1363270 w 2837481"/>
                  <a:gd name="connsiteY79" fmla="*/ 5153391 h 5490345"/>
                  <a:gd name="connsiteX80" fmla="*/ 1340022 w 2837481"/>
                  <a:gd name="connsiteY80" fmla="*/ 5176696 h 5490345"/>
                  <a:gd name="connsiteX81" fmla="*/ 1322586 w 2837481"/>
                  <a:gd name="connsiteY81" fmla="*/ 5159217 h 5490345"/>
                  <a:gd name="connsiteX82" fmla="*/ 1316774 w 2837481"/>
                  <a:gd name="connsiteY82" fmla="*/ 5165044 h 5490345"/>
                  <a:gd name="connsiteX83" fmla="*/ 1316774 w 2837481"/>
                  <a:gd name="connsiteY83" fmla="*/ 5188349 h 5490345"/>
                  <a:gd name="connsiteX84" fmla="*/ 1363270 w 2837481"/>
                  <a:gd name="connsiteY84" fmla="*/ 5200001 h 5490345"/>
                  <a:gd name="connsiteX85" fmla="*/ 1386518 w 2837481"/>
                  <a:gd name="connsiteY85" fmla="*/ 5147565 h 5490345"/>
                  <a:gd name="connsiteX86" fmla="*/ 1363270 w 2837481"/>
                  <a:gd name="connsiteY86" fmla="*/ 5106781 h 5490345"/>
                  <a:gd name="connsiteX87" fmla="*/ 1328398 w 2837481"/>
                  <a:gd name="connsiteY87" fmla="*/ 5089302 h 5490345"/>
                  <a:gd name="connsiteX88" fmla="*/ 1345834 w 2837481"/>
                  <a:gd name="connsiteY88" fmla="*/ 5054345 h 5490345"/>
                  <a:gd name="connsiteX89" fmla="*/ 1328398 w 2837481"/>
                  <a:gd name="connsiteY89" fmla="*/ 5048519 h 5490345"/>
                  <a:gd name="connsiteX90" fmla="*/ 1241218 w 2837481"/>
                  <a:gd name="connsiteY90" fmla="*/ 5077650 h 5490345"/>
                  <a:gd name="connsiteX91" fmla="*/ 1241218 w 2837481"/>
                  <a:gd name="connsiteY91" fmla="*/ 5042692 h 5490345"/>
                  <a:gd name="connsiteX92" fmla="*/ 1233136 w 2837481"/>
                  <a:gd name="connsiteY92" fmla="*/ 5029674 h 5490345"/>
                  <a:gd name="connsiteX93" fmla="*/ 1962890 w 2837481"/>
                  <a:gd name="connsiteY93" fmla="*/ 4985144 h 5490345"/>
                  <a:gd name="connsiteX94" fmla="*/ 1945042 w 2837481"/>
                  <a:gd name="connsiteY94" fmla="*/ 5008661 h 5490345"/>
                  <a:gd name="connsiteX95" fmla="*/ 1968839 w 2837481"/>
                  <a:gd name="connsiteY95" fmla="*/ 5032178 h 5490345"/>
                  <a:gd name="connsiteX96" fmla="*/ 1986687 w 2837481"/>
                  <a:gd name="connsiteY96" fmla="*/ 5038057 h 5490345"/>
                  <a:gd name="connsiteX97" fmla="*/ 1986687 w 2837481"/>
                  <a:gd name="connsiteY97" fmla="*/ 5014540 h 5490345"/>
                  <a:gd name="connsiteX98" fmla="*/ 1962890 w 2837481"/>
                  <a:gd name="connsiteY98" fmla="*/ 4985144 h 5490345"/>
                  <a:gd name="connsiteX99" fmla="*/ 1375325 w 2837481"/>
                  <a:gd name="connsiteY99" fmla="*/ 4962117 h 5490345"/>
                  <a:gd name="connsiteX100" fmla="*/ 1177418 w 2837481"/>
                  <a:gd name="connsiteY100" fmla="*/ 5008498 h 5490345"/>
                  <a:gd name="connsiteX101" fmla="*/ 1107569 w 2837481"/>
                  <a:gd name="connsiteY101" fmla="*/ 5014296 h 5490345"/>
                  <a:gd name="connsiteX102" fmla="*/ 1090106 w 2837481"/>
                  <a:gd name="connsiteY102" fmla="*/ 5037486 h 5490345"/>
                  <a:gd name="connsiteX103" fmla="*/ 1107569 w 2837481"/>
                  <a:gd name="connsiteY103" fmla="*/ 5072272 h 5490345"/>
                  <a:gd name="connsiteX104" fmla="*/ 1130852 w 2837481"/>
                  <a:gd name="connsiteY104" fmla="*/ 5066474 h 5490345"/>
                  <a:gd name="connsiteX105" fmla="*/ 1119210 w 2837481"/>
                  <a:gd name="connsiteY105" fmla="*/ 5043284 h 5490345"/>
                  <a:gd name="connsiteX106" fmla="*/ 1130852 w 2837481"/>
                  <a:gd name="connsiteY106" fmla="*/ 5031688 h 5490345"/>
                  <a:gd name="connsiteX107" fmla="*/ 1183239 w 2837481"/>
                  <a:gd name="connsiteY107" fmla="*/ 5043284 h 5490345"/>
                  <a:gd name="connsiteX108" fmla="*/ 1229805 w 2837481"/>
                  <a:gd name="connsiteY108" fmla="*/ 5014296 h 5490345"/>
                  <a:gd name="connsiteX109" fmla="*/ 1258909 w 2837481"/>
                  <a:gd name="connsiteY109" fmla="*/ 5054879 h 5490345"/>
                  <a:gd name="connsiteX110" fmla="*/ 1357863 w 2837481"/>
                  <a:gd name="connsiteY110" fmla="*/ 5043284 h 5490345"/>
                  <a:gd name="connsiteX111" fmla="*/ 1352042 w 2837481"/>
                  <a:gd name="connsiteY111" fmla="*/ 5072272 h 5490345"/>
                  <a:gd name="connsiteX112" fmla="*/ 1381146 w 2837481"/>
                  <a:gd name="connsiteY112" fmla="*/ 5101260 h 5490345"/>
                  <a:gd name="connsiteX113" fmla="*/ 1398608 w 2837481"/>
                  <a:gd name="connsiteY113" fmla="*/ 5124450 h 5490345"/>
                  <a:gd name="connsiteX114" fmla="*/ 1381146 w 2837481"/>
                  <a:gd name="connsiteY114" fmla="*/ 5072272 h 5490345"/>
                  <a:gd name="connsiteX115" fmla="*/ 1381146 w 2837481"/>
                  <a:gd name="connsiteY115" fmla="*/ 5037486 h 5490345"/>
                  <a:gd name="connsiteX116" fmla="*/ 1450996 w 2837481"/>
                  <a:gd name="connsiteY116" fmla="*/ 5054879 h 5490345"/>
                  <a:gd name="connsiteX117" fmla="*/ 1491741 w 2837481"/>
                  <a:gd name="connsiteY117" fmla="*/ 5066474 h 5490345"/>
                  <a:gd name="connsiteX118" fmla="*/ 1497562 w 2837481"/>
                  <a:gd name="connsiteY118" fmla="*/ 5031688 h 5490345"/>
                  <a:gd name="connsiteX119" fmla="*/ 1515025 w 2837481"/>
                  <a:gd name="connsiteY119" fmla="*/ 5020093 h 5490345"/>
                  <a:gd name="connsiteX120" fmla="*/ 1590695 w 2837481"/>
                  <a:gd name="connsiteY120" fmla="*/ 5078069 h 5490345"/>
                  <a:gd name="connsiteX121" fmla="*/ 1625620 w 2837481"/>
                  <a:gd name="connsiteY121" fmla="*/ 5060676 h 5490345"/>
                  <a:gd name="connsiteX122" fmla="*/ 1666365 w 2837481"/>
                  <a:gd name="connsiteY122" fmla="*/ 5078069 h 5490345"/>
                  <a:gd name="connsiteX123" fmla="*/ 1672186 w 2837481"/>
                  <a:gd name="connsiteY123" fmla="*/ 5118652 h 5490345"/>
                  <a:gd name="connsiteX124" fmla="*/ 1695469 w 2837481"/>
                  <a:gd name="connsiteY124" fmla="*/ 5136045 h 5490345"/>
                  <a:gd name="connsiteX125" fmla="*/ 1724573 w 2837481"/>
                  <a:gd name="connsiteY125" fmla="*/ 5095462 h 5490345"/>
                  <a:gd name="connsiteX126" fmla="*/ 1689648 w 2837481"/>
                  <a:gd name="connsiteY126" fmla="*/ 5025891 h 5490345"/>
                  <a:gd name="connsiteX127" fmla="*/ 1573232 w 2837481"/>
                  <a:gd name="connsiteY127" fmla="*/ 5008498 h 5490345"/>
                  <a:gd name="connsiteX128" fmla="*/ 1381146 w 2837481"/>
                  <a:gd name="connsiteY128" fmla="*/ 4962117 h 5490345"/>
                  <a:gd name="connsiteX129" fmla="*/ 2086143 w 2837481"/>
                  <a:gd name="connsiteY129" fmla="*/ 4957218 h 5490345"/>
                  <a:gd name="connsiteX130" fmla="*/ 2050868 w 2837481"/>
                  <a:gd name="connsiteY130" fmla="*/ 5025809 h 5490345"/>
                  <a:gd name="connsiteX131" fmla="*/ 2027351 w 2837481"/>
                  <a:gd name="connsiteY131" fmla="*/ 5014377 h 5490345"/>
                  <a:gd name="connsiteX132" fmla="*/ 2027351 w 2837481"/>
                  <a:gd name="connsiteY132" fmla="*/ 4974366 h 5490345"/>
                  <a:gd name="connsiteX133" fmla="*/ 2009713 w 2837481"/>
                  <a:gd name="connsiteY133" fmla="*/ 4968650 h 5490345"/>
                  <a:gd name="connsiteX134" fmla="*/ 1997955 w 2837481"/>
                  <a:gd name="connsiteY134" fmla="*/ 5031525 h 5490345"/>
                  <a:gd name="connsiteX135" fmla="*/ 2044989 w 2837481"/>
                  <a:gd name="connsiteY135" fmla="*/ 5060104 h 5490345"/>
                  <a:gd name="connsiteX136" fmla="*/ 2080264 w 2837481"/>
                  <a:gd name="connsiteY136" fmla="*/ 5025809 h 5490345"/>
                  <a:gd name="connsiteX137" fmla="*/ 2080264 w 2837481"/>
                  <a:gd name="connsiteY137" fmla="*/ 4991514 h 5490345"/>
                  <a:gd name="connsiteX138" fmla="*/ 2086143 w 2837481"/>
                  <a:gd name="connsiteY138" fmla="*/ 4957218 h 5490345"/>
                  <a:gd name="connsiteX139" fmla="*/ 1422025 w 2837481"/>
                  <a:gd name="connsiteY139" fmla="*/ 4957218 h 5490345"/>
                  <a:gd name="connsiteX140" fmla="*/ 1398765 w 2837481"/>
                  <a:gd name="connsiteY140" fmla="*/ 4963036 h 5490345"/>
                  <a:gd name="connsiteX141" fmla="*/ 1619731 w 2837481"/>
                  <a:gd name="connsiteY141" fmla="*/ 4997944 h 5490345"/>
                  <a:gd name="connsiteX142" fmla="*/ 1724400 w 2837481"/>
                  <a:gd name="connsiteY142" fmla="*/ 5032852 h 5490345"/>
                  <a:gd name="connsiteX143" fmla="*/ 1741844 w 2837481"/>
                  <a:gd name="connsiteY143" fmla="*/ 5108486 h 5490345"/>
                  <a:gd name="connsiteX144" fmla="*/ 1689510 w 2837481"/>
                  <a:gd name="connsiteY144" fmla="*/ 5149212 h 5490345"/>
                  <a:gd name="connsiteX145" fmla="*/ 1666251 w 2837481"/>
                  <a:gd name="connsiteY145" fmla="*/ 5131758 h 5490345"/>
                  <a:gd name="connsiteX146" fmla="*/ 1654621 w 2837481"/>
                  <a:gd name="connsiteY146" fmla="*/ 5085214 h 5490345"/>
                  <a:gd name="connsiteX147" fmla="*/ 1625546 w 2837481"/>
                  <a:gd name="connsiteY147" fmla="*/ 5073578 h 5490345"/>
                  <a:gd name="connsiteX148" fmla="*/ 1602287 w 2837481"/>
                  <a:gd name="connsiteY148" fmla="*/ 5091032 h 5490345"/>
                  <a:gd name="connsiteX149" fmla="*/ 1631361 w 2837481"/>
                  <a:gd name="connsiteY149" fmla="*/ 5160848 h 5490345"/>
                  <a:gd name="connsiteX150" fmla="*/ 1718585 w 2837481"/>
                  <a:gd name="connsiteY150" fmla="*/ 5178302 h 5490345"/>
                  <a:gd name="connsiteX151" fmla="*/ 1759289 w 2837481"/>
                  <a:gd name="connsiteY151" fmla="*/ 5091032 h 5490345"/>
                  <a:gd name="connsiteX152" fmla="*/ 1753474 w 2837481"/>
                  <a:gd name="connsiteY152" fmla="*/ 5079396 h 5490345"/>
                  <a:gd name="connsiteX153" fmla="*/ 1765104 w 2837481"/>
                  <a:gd name="connsiteY153" fmla="*/ 5073578 h 5490345"/>
                  <a:gd name="connsiteX154" fmla="*/ 1852327 w 2837481"/>
                  <a:gd name="connsiteY154" fmla="*/ 5108486 h 5490345"/>
                  <a:gd name="connsiteX155" fmla="*/ 1933736 w 2837481"/>
                  <a:gd name="connsiteY155" fmla="*/ 5096850 h 5490345"/>
                  <a:gd name="connsiteX156" fmla="*/ 1945366 w 2837481"/>
                  <a:gd name="connsiteY156" fmla="*/ 5096850 h 5490345"/>
                  <a:gd name="connsiteX157" fmla="*/ 1968625 w 2837481"/>
                  <a:gd name="connsiteY157" fmla="*/ 5091032 h 5490345"/>
                  <a:gd name="connsiteX158" fmla="*/ 1956996 w 2837481"/>
                  <a:gd name="connsiteY158" fmla="*/ 5073578 h 5490345"/>
                  <a:gd name="connsiteX159" fmla="*/ 1933736 w 2837481"/>
                  <a:gd name="connsiteY159" fmla="*/ 5091032 h 5490345"/>
                  <a:gd name="connsiteX160" fmla="*/ 1823253 w 2837481"/>
                  <a:gd name="connsiteY160" fmla="*/ 5067760 h 5490345"/>
                  <a:gd name="connsiteX161" fmla="*/ 1672065 w 2837481"/>
                  <a:gd name="connsiteY161" fmla="*/ 4992126 h 5490345"/>
                  <a:gd name="connsiteX162" fmla="*/ 1509248 w 2837481"/>
                  <a:gd name="connsiteY162" fmla="*/ 4986308 h 5490345"/>
                  <a:gd name="connsiteX163" fmla="*/ 1456914 w 2837481"/>
                  <a:gd name="connsiteY163" fmla="*/ 4968854 h 5490345"/>
                  <a:gd name="connsiteX164" fmla="*/ 1422025 w 2837481"/>
                  <a:gd name="connsiteY164" fmla="*/ 4957218 h 5490345"/>
                  <a:gd name="connsiteX165" fmla="*/ 1759275 w 2837481"/>
                  <a:gd name="connsiteY165" fmla="*/ 4910674 h 5490345"/>
                  <a:gd name="connsiteX166" fmla="*/ 1747571 w 2837481"/>
                  <a:gd name="connsiteY166" fmla="*/ 4956402 h 5490345"/>
                  <a:gd name="connsiteX167" fmla="*/ 1759275 w 2837481"/>
                  <a:gd name="connsiteY167" fmla="*/ 4973549 h 5490345"/>
                  <a:gd name="connsiteX168" fmla="*/ 1841204 w 2837481"/>
                  <a:gd name="connsiteY168" fmla="*/ 4956402 h 5490345"/>
                  <a:gd name="connsiteX169" fmla="*/ 1841204 w 2837481"/>
                  <a:gd name="connsiteY169" fmla="*/ 4927822 h 5490345"/>
                  <a:gd name="connsiteX170" fmla="*/ 1811944 w 2837481"/>
                  <a:gd name="connsiteY170" fmla="*/ 4967833 h 5490345"/>
                  <a:gd name="connsiteX171" fmla="*/ 1788536 w 2837481"/>
                  <a:gd name="connsiteY171" fmla="*/ 4967833 h 5490345"/>
                  <a:gd name="connsiteX172" fmla="*/ 1782684 w 2837481"/>
                  <a:gd name="connsiteY172" fmla="*/ 4944970 h 5490345"/>
                  <a:gd name="connsiteX173" fmla="*/ 1770980 w 2837481"/>
                  <a:gd name="connsiteY173" fmla="*/ 4962117 h 5490345"/>
                  <a:gd name="connsiteX174" fmla="*/ 1759275 w 2837481"/>
                  <a:gd name="connsiteY174" fmla="*/ 4956402 h 5490345"/>
                  <a:gd name="connsiteX175" fmla="*/ 1788536 w 2837481"/>
                  <a:gd name="connsiteY175" fmla="*/ 4922106 h 5490345"/>
                  <a:gd name="connsiteX176" fmla="*/ 1811944 w 2837481"/>
                  <a:gd name="connsiteY176" fmla="*/ 4927822 h 5490345"/>
                  <a:gd name="connsiteX177" fmla="*/ 1817796 w 2837481"/>
                  <a:gd name="connsiteY177" fmla="*/ 4922106 h 5490345"/>
                  <a:gd name="connsiteX178" fmla="*/ 752785 w 2837481"/>
                  <a:gd name="connsiteY178" fmla="*/ 4910673 h 5490345"/>
                  <a:gd name="connsiteX179" fmla="*/ 758420 w 2837481"/>
                  <a:gd name="connsiteY179" fmla="*/ 4910673 h 5490345"/>
                  <a:gd name="connsiteX180" fmla="*/ 764054 w 2837481"/>
                  <a:gd name="connsiteY180" fmla="*/ 4957217 h 5490345"/>
                  <a:gd name="connsiteX181" fmla="*/ 775323 w 2837481"/>
                  <a:gd name="connsiteY181" fmla="*/ 4916491 h 5490345"/>
                  <a:gd name="connsiteX182" fmla="*/ 775323 w 2837481"/>
                  <a:gd name="connsiteY182" fmla="*/ 4951399 h 5490345"/>
                  <a:gd name="connsiteX183" fmla="*/ 797860 w 2837481"/>
                  <a:gd name="connsiteY183" fmla="*/ 4957217 h 5490345"/>
                  <a:gd name="connsiteX184" fmla="*/ 797860 w 2837481"/>
                  <a:gd name="connsiteY184" fmla="*/ 4986307 h 5490345"/>
                  <a:gd name="connsiteX185" fmla="*/ 780957 w 2837481"/>
                  <a:gd name="connsiteY185" fmla="*/ 5003761 h 5490345"/>
                  <a:gd name="connsiteX186" fmla="*/ 747151 w 2837481"/>
                  <a:gd name="connsiteY186" fmla="*/ 4945581 h 5490345"/>
                  <a:gd name="connsiteX187" fmla="*/ 752785 w 2837481"/>
                  <a:gd name="connsiteY187" fmla="*/ 4910673 h 5490345"/>
                  <a:gd name="connsiteX188" fmla="*/ 960272 w 2837481"/>
                  <a:gd name="connsiteY188" fmla="*/ 4886177 h 5490345"/>
                  <a:gd name="connsiteX189" fmla="*/ 1041977 w 2837481"/>
                  <a:gd name="connsiteY189" fmla="*/ 4922106 h 5490345"/>
                  <a:gd name="connsiteX190" fmla="*/ 1135353 w 2837481"/>
                  <a:gd name="connsiteY190" fmla="*/ 4916118 h 5490345"/>
                  <a:gd name="connsiteX191" fmla="*/ 1158697 w 2837481"/>
                  <a:gd name="connsiteY191" fmla="*/ 4910130 h 5490345"/>
                  <a:gd name="connsiteX192" fmla="*/ 1100337 w 2837481"/>
                  <a:gd name="connsiteY192" fmla="*/ 4934082 h 5490345"/>
                  <a:gd name="connsiteX193" fmla="*/ 1012796 w 2837481"/>
                  <a:gd name="connsiteY193" fmla="*/ 4928094 h 5490345"/>
                  <a:gd name="connsiteX194" fmla="*/ 960272 w 2837481"/>
                  <a:gd name="connsiteY194" fmla="*/ 4898153 h 5490345"/>
                  <a:gd name="connsiteX195" fmla="*/ 960272 w 2837481"/>
                  <a:gd name="connsiteY195" fmla="*/ 4886177 h 5490345"/>
                  <a:gd name="connsiteX196" fmla="*/ 1055321 w 2837481"/>
                  <a:gd name="connsiteY196" fmla="*/ 4881768 h 5490345"/>
                  <a:gd name="connsiteX197" fmla="*/ 1065609 w 2837481"/>
                  <a:gd name="connsiteY197" fmla="*/ 4892546 h 5490345"/>
                  <a:gd name="connsiteX198" fmla="*/ 1042092 w 2837481"/>
                  <a:gd name="connsiteY198" fmla="*/ 4887157 h 5490345"/>
                  <a:gd name="connsiteX199" fmla="*/ 1036213 w 2837481"/>
                  <a:gd name="connsiteY199" fmla="*/ 4887157 h 5490345"/>
                  <a:gd name="connsiteX200" fmla="*/ 1055321 w 2837481"/>
                  <a:gd name="connsiteY200" fmla="*/ 4881768 h 5490345"/>
                  <a:gd name="connsiteX201" fmla="*/ 1001917 w 2837481"/>
                  <a:gd name="connsiteY201" fmla="*/ 4869028 h 5490345"/>
                  <a:gd name="connsiteX202" fmla="*/ 1026414 w 2837481"/>
                  <a:gd name="connsiteY202" fmla="*/ 4880460 h 5490345"/>
                  <a:gd name="connsiteX203" fmla="*/ 1020290 w 2837481"/>
                  <a:gd name="connsiteY203" fmla="*/ 4886176 h 5490345"/>
                  <a:gd name="connsiteX204" fmla="*/ 1001917 w 2837481"/>
                  <a:gd name="connsiteY204" fmla="*/ 4869028 h 5490345"/>
                  <a:gd name="connsiteX205" fmla="*/ 1323437 w 2837481"/>
                  <a:gd name="connsiteY205" fmla="*/ 4864130 h 5490345"/>
                  <a:gd name="connsiteX206" fmla="*/ 1259439 w 2837481"/>
                  <a:gd name="connsiteY206" fmla="*/ 4875889 h 5490345"/>
                  <a:gd name="connsiteX207" fmla="*/ 1241985 w 2837481"/>
                  <a:gd name="connsiteY207" fmla="*/ 4887647 h 5490345"/>
                  <a:gd name="connsiteX208" fmla="*/ 1247803 w 2837481"/>
                  <a:gd name="connsiteY208" fmla="*/ 4911164 h 5490345"/>
                  <a:gd name="connsiteX209" fmla="*/ 1311801 w 2837481"/>
                  <a:gd name="connsiteY209" fmla="*/ 4911164 h 5490345"/>
                  <a:gd name="connsiteX210" fmla="*/ 1335073 w 2837481"/>
                  <a:gd name="connsiteY210" fmla="*/ 4864130 h 5490345"/>
                  <a:gd name="connsiteX211" fmla="*/ 1411908 w 2837481"/>
                  <a:gd name="connsiteY211" fmla="*/ 4861393 h 5490345"/>
                  <a:gd name="connsiteX212" fmla="*/ 1357873 w 2837481"/>
                  <a:gd name="connsiteY212" fmla="*/ 4864275 h 5490345"/>
                  <a:gd name="connsiteX213" fmla="*/ 1328666 w 2837481"/>
                  <a:gd name="connsiteY213" fmla="*/ 4893095 h 5490345"/>
                  <a:gd name="connsiteX214" fmla="*/ 1334507 w 2837481"/>
                  <a:gd name="connsiteY214" fmla="*/ 4921914 h 5490345"/>
                  <a:gd name="connsiteX215" fmla="*/ 1416289 w 2837481"/>
                  <a:gd name="connsiteY215" fmla="*/ 4944970 h 5490345"/>
                  <a:gd name="connsiteX216" fmla="*/ 1457180 w 2837481"/>
                  <a:gd name="connsiteY216" fmla="*/ 4927678 h 5490345"/>
                  <a:gd name="connsiteX217" fmla="*/ 1474704 w 2837481"/>
                  <a:gd name="connsiteY217" fmla="*/ 4898859 h 5490345"/>
                  <a:gd name="connsiteX218" fmla="*/ 1457180 w 2837481"/>
                  <a:gd name="connsiteY218" fmla="*/ 4875803 h 5490345"/>
                  <a:gd name="connsiteX219" fmla="*/ 1411908 w 2837481"/>
                  <a:gd name="connsiteY219" fmla="*/ 4861393 h 5490345"/>
                  <a:gd name="connsiteX220" fmla="*/ 1315912 w 2837481"/>
                  <a:gd name="connsiteY220" fmla="*/ 4826896 h 5490345"/>
                  <a:gd name="connsiteX221" fmla="*/ 1298327 w 2837481"/>
                  <a:gd name="connsiteY221" fmla="*/ 4834245 h 5490345"/>
                  <a:gd name="connsiteX222" fmla="*/ 1298327 w 2837481"/>
                  <a:gd name="connsiteY222" fmla="*/ 4840124 h 5490345"/>
                  <a:gd name="connsiteX223" fmla="*/ 1356945 w 2837481"/>
                  <a:gd name="connsiteY223" fmla="*/ 4846003 h 5490345"/>
                  <a:gd name="connsiteX224" fmla="*/ 1462456 w 2837481"/>
                  <a:gd name="connsiteY224" fmla="*/ 4846003 h 5490345"/>
                  <a:gd name="connsiteX225" fmla="*/ 1462456 w 2837481"/>
                  <a:gd name="connsiteY225" fmla="*/ 4834245 h 5490345"/>
                  <a:gd name="connsiteX226" fmla="*/ 1333498 w 2837481"/>
                  <a:gd name="connsiteY226" fmla="*/ 4828365 h 5490345"/>
                  <a:gd name="connsiteX227" fmla="*/ 1315912 w 2837481"/>
                  <a:gd name="connsiteY227" fmla="*/ 4826896 h 5490345"/>
                  <a:gd name="connsiteX228" fmla="*/ 1560792 w 2837481"/>
                  <a:gd name="connsiteY228" fmla="*/ 4822486 h 5490345"/>
                  <a:gd name="connsiteX229" fmla="*/ 1555193 w 2837481"/>
                  <a:gd name="connsiteY229" fmla="*/ 4840124 h 5490345"/>
                  <a:gd name="connsiteX230" fmla="*/ 1538395 w 2837481"/>
                  <a:gd name="connsiteY230" fmla="*/ 4851882 h 5490345"/>
                  <a:gd name="connsiteX231" fmla="*/ 1560792 w 2837481"/>
                  <a:gd name="connsiteY231" fmla="*/ 4846003 h 5490345"/>
                  <a:gd name="connsiteX232" fmla="*/ 1577590 w 2837481"/>
                  <a:gd name="connsiteY232" fmla="*/ 4822486 h 5490345"/>
                  <a:gd name="connsiteX233" fmla="*/ 1560792 w 2837481"/>
                  <a:gd name="connsiteY233" fmla="*/ 4822486 h 5490345"/>
                  <a:gd name="connsiteX234" fmla="*/ 829828 w 2837481"/>
                  <a:gd name="connsiteY234" fmla="*/ 4821244 h 5490345"/>
                  <a:gd name="connsiteX235" fmla="*/ 838525 w 2837481"/>
                  <a:gd name="connsiteY235" fmla="*/ 4823438 h 5490345"/>
                  <a:gd name="connsiteX236" fmla="*/ 925489 w 2837481"/>
                  <a:gd name="connsiteY236" fmla="*/ 4858551 h 5490345"/>
                  <a:gd name="connsiteX237" fmla="*/ 960274 w 2837481"/>
                  <a:gd name="connsiteY237" fmla="*/ 4911219 h 5490345"/>
                  <a:gd name="connsiteX238" fmla="*/ 937084 w 2837481"/>
                  <a:gd name="connsiteY238" fmla="*/ 4917071 h 5490345"/>
                  <a:gd name="connsiteX239" fmla="*/ 896501 w 2837481"/>
                  <a:gd name="connsiteY239" fmla="*/ 4905367 h 5490345"/>
                  <a:gd name="connsiteX240" fmla="*/ 786346 w 2837481"/>
                  <a:gd name="connsiteY240" fmla="*/ 4870255 h 5490345"/>
                  <a:gd name="connsiteX241" fmla="*/ 792144 w 2837481"/>
                  <a:gd name="connsiteY241" fmla="*/ 4864403 h 5490345"/>
                  <a:gd name="connsiteX242" fmla="*/ 815334 w 2837481"/>
                  <a:gd name="connsiteY242" fmla="*/ 4881959 h 5490345"/>
                  <a:gd name="connsiteX243" fmla="*/ 884905 w 2837481"/>
                  <a:gd name="connsiteY243" fmla="*/ 4893663 h 5490345"/>
                  <a:gd name="connsiteX244" fmla="*/ 884905 w 2837481"/>
                  <a:gd name="connsiteY244" fmla="*/ 4881959 h 5490345"/>
                  <a:gd name="connsiteX245" fmla="*/ 942881 w 2837481"/>
                  <a:gd name="connsiteY245" fmla="*/ 4905367 h 5490345"/>
                  <a:gd name="connsiteX246" fmla="*/ 937084 w 2837481"/>
                  <a:gd name="connsiteY246" fmla="*/ 4893663 h 5490345"/>
                  <a:gd name="connsiteX247" fmla="*/ 913893 w 2837481"/>
                  <a:gd name="connsiteY247" fmla="*/ 4864403 h 5490345"/>
                  <a:gd name="connsiteX248" fmla="*/ 821132 w 2837481"/>
                  <a:gd name="connsiteY248" fmla="*/ 4823438 h 5490345"/>
                  <a:gd name="connsiteX249" fmla="*/ 829828 w 2837481"/>
                  <a:gd name="connsiteY249" fmla="*/ 4821244 h 5490345"/>
                  <a:gd name="connsiteX250" fmla="*/ 757869 w 2837481"/>
                  <a:gd name="connsiteY250" fmla="*/ 4813911 h 5490345"/>
                  <a:gd name="connsiteX251" fmla="*/ 764300 w 2837481"/>
                  <a:gd name="connsiteY251" fmla="*/ 4817586 h 5490345"/>
                  <a:gd name="connsiteX252" fmla="*/ 752867 w 2837481"/>
                  <a:gd name="connsiteY252" fmla="*/ 4822485 h 5490345"/>
                  <a:gd name="connsiteX253" fmla="*/ 747151 w 2837481"/>
                  <a:gd name="connsiteY253" fmla="*/ 4817586 h 5490345"/>
                  <a:gd name="connsiteX254" fmla="*/ 757869 w 2837481"/>
                  <a:gd name="connsiteY254" fmla="*/ 4813911 h 5490345"/>
                  <a:gd name="connsiteX255" fmla="*/ 1189142 w 2837481"/>
                  <a:gd name="connsiteY255" fmla="*/ 4788191 h 5490345"/>
                  <a:gd name="connsiteX256" fmla="*/ 1142482 w 2837481"/>
                  <a:gd name="connsiteY256" fmla="*/ 4799950 h 5490345"/>
                  <a:gd name="connsiteX257" fmla="*/ 1177477 w 2837481"/>
                  <a:gd name="connsiteY257" fmla="*/ 4858742 h 5490345"/>
                  <a:gd name="connsiteX258" fmla="*/ 1177477 w 2837481"/>
                  <a:gd name="connsiteY258" fmla="*/ 4864621 h 5490345"/>
                  <a:gd name="connsiteX259" fmla="*/ 1218305 w 2837481"/>
                  <a:gd name="connsiteY259" fmla="*/ 4870500 h 5490345"/>
                  <a:gd name="connsiteX260" fmla="*/ 1171645 w 2837481"/>
                  <a:gd name="connsiteY260" fmla="*/ 4829346 h 5490345"/>
                  <a:gd name="connsiteX261" fmla="*/ 1189142 w 2837481"/>
                  <a:gd name="connsiteY261" fmla="*/ 4811708 h 5490345"/>
                  <a:gd name="connsiteX262" fmla="*/ 1247468 w 2837481"/>
                  <a:gd name="connsiteY262" fmla="*/ 4829346 h 5490345"/>
                  <a:gd name="connsiteX263" fmla="*/ 1259133 w 2837481"/>
                  <a:gd name="connsiteY263" fmla="*/ 4817587 h 5490345"/>
                  <a:gd name="connsiteX264" fmla="*/ 1189142 w 2837481"/>
                  <a:gd name="connsiteY264" fmla="*/ 4788191 h 5490345"/>
                  <a:gd name="connsiteX265" fmla="*/ 1607094 w 2837481"/>
                  <a:gd name="connsiteY265" fmla="*/ 4781850 h 5490345"/>
                  <a:gd name="connsiteX266" fmla="*/ 1507509 w 2837481"/>
                  <a:gd name="connsiteY266" fmla="*/ 4811391 h 5490345"/>
                  <a:gd name="connsiteX267" fmla="*/ 1507509 w 2837481"/>
                  <a:gd name="connsiteY267" fmla="*/ 4829115 h 5490345"/>
                  <a:gd name="connsiteX268" fmla="*/ 1530941 w 2837481"/>
                  <a:gd name="connsiteY268" fmla="*/ 4835023 h 5490345"/>
                  <a:gd name="connsiteX269" fmla="*/ 1530941 w 2837481"/>
                  <a:gd name="connsiteY269" fmla="*/ 4829115 h 5490345"/>
                  <a:gd name="connsiteX270" fmla="*/ 1548515 w 2837481"/>
                  <a:gd name="connsiteY270" fmla="*/ 4811391 h 5490345"/>
                  <a:gd name="connsiteX271" fmla="*/ 1589521 w 2837481"/>
                  <a:gd name="connsiteY271" fmla="*/ 4817299 h 5490345"/>
                  <a:gd name="connsiteX272" fmla="*/ 1589521 w 2837481"/>
                  <a:gd name="connsiteY272" fmla="*/ 4835023 h 5490345"/>
                  <a:gd name="connsiteX273" fmla="*/ 1542657 w 2837481"/>
                  <a:gd name="connsiteY273" fmla="*/ 4870471 h 5490345"/>
                  <a:gd name="connsiteX274" fmla="*/ 1560231 w 2837481"/>
                  <a:gd name="connsiteY274" fmla="*/ 4864563 h 5490345"/>
                  <a:gd name="connsiteX275" fmla="*/ 1630526 w 2837481"/>
                  <a:gd name="connsiteY275" fmla="*/ 4829115 h 5490345"/>
                  <a:gd name="connsiteX276" fmla="*/ 1624668 w 2837481"/>
                  <a:gd name="connsiteY276" fmla="*/ 4793666 h 5490345"/>
                  <a:gd name="connsiteX277" fmla="*/ 816708 w 2837481"/>
                  <a:gd name="connsiteY277" fmla="*/ 4758794 h 5490345"/>
                  <a:gd name="connsiteX278" fmla="*/ 851487 w 2837481"/>
                  <a:gd name="connsiteY278" fmla="*/ 4793702 h 5490345"/>
                  <a:gd name="connsiteX279" fmla="*/ 973212 w 2837481"/>
                  <a:gd name="connsiteY279" fmla="*/ 4816974 h 5490345"/>
                  <a:gd name="connsiteX280" fmla="*/ 1065954 w 2837481"/>
                  <a:gd name="connsiteY280" fmla="*/ 4857700 h 5490345"/>
                  <a:gd name="connsiteX281" fmla="*/ 1152901 w 2837481"/>
                  <a:gd name="connsiteY281" fmla="*/ 4892608 h 5490345"/>
                  <a:gd name="connsiteX282" fmla="*/ 1147104 w 2837481"/>
                  <a:gd name="connsiteY282" fmla="*/ 4898426 h 5490345"/>
                  <a:gd name="connsiteX283" fmla="*/ 1025379 w 2837481"/>
                  <a:gd name="connsiteY283" fmla="*/ 4851882 h 5490345"/>
                  <a:gd name="connsiteX284" fmla="*/ 926840 w 2837481"/>
                  <a:gd name="connsiteY284" fmla="*/ 4816974 h 5490345"/>
                  <a:gd name="connsiteX285" fmla="*/ 839894 w 2837481"/>
                  <a:gd name="connsiteY285" fmla="*/ 4805338 h 5490345"/>
                  <a:gd name="connsiteX286" fmla="*/ 822505 w 2837481"/>
                  <a:gd name="connsiteY286" fmla="*/ 4799520 h 5490345"/>
                  <a:gd name="connsiteX287" fmla="*/ 793523 w 2837481"/>
                  <a:gd name="connsiteY287" fmla="*/ 4811156 h 5490345"/>
                  <a:gd name="connsiteX288" fmla="*/ 793523 w 2837481"/>
                  <a:gd name="connsiteY288" fmla="*/ 4822792 h 5490345"/>
                  <a:gd name="connsiteX289" fmla="*/ 781930 w 2837481"/>
                  <a:gd name="connsiteY289" fmla="*/ 4816974 h 5490345"/>
                  <a:gd name="connsiteX290" fmla="*/ 747151 w 2837481"/>
                  <a:gd name="connsiteY290" fmla="*/ 4782066 h 5490345"/>
                  <a:gd name="connsiteX291" fmla="*/ 764540 w 2837481"/>
                  <a:gd name="connsiteY291" fmla="*/ 4770430 h 5490345"/>
                  <a:gd name="connsiteX292" fmla="*/ 770337 w 2837481"/>
                  <a:gd name="connsiteY292" fmla="*/ 4776248 h 5490345"/>
                  <a:gd name="connsiteX293" fmla="*/ 776133 w 2837481"/>
                  <a:gd name="connsiteY293" fmla="*/ 4787884 h 5490345"/>
                  <a:gd name="connsiteX294" fmla="*/ 828301 w 2837481"/>
                  <a:gd name="connsiteY294" fmla="*/ 4787884 h 5490345"/>
                  <a:gd name="connsiteX295" fmla="*/ 816708 w 2837481"/>
                  <a:gd name="connsiteY295" fmla="*/ 4758794 h 5490345"/>
                  <a:gd name="connsiteX296" fmla="*/ 752663 w 2837481"/>
                  <a:gd name="connsiteY296" fmla="*/ 4712249 h 5490345"/>
                  <a:gd name="connsiteX297" fmla="*/ 763687 w 2837481"/>
                  <a:gd name="connsiteY297" fmla="*/ 4730622 h 5490345"/>
                  <a:gd name="connsiteX298" fmla="*/ 752663 w 2837481"/>
                  <a:gd name="connsiteY298" fmla="*/ 4724498 h 5490345"/>
                  <a:gd name="connsiteX299" fmla="*/ 752663 w 2837481"/>
                  <a:gd name="connsiteY299" fmla="*/ 4712249 h 5490345"/>
                  <a:gd name="connsiteX300" fmla="*/ 1183792 w 2837481"/>
                  <a:gd name="connsiteY300" fmla="*/ 4709022 h 5490345"/>
                  <a:gd name="connsiteX301" fmla="*/ 1146447 w 2837481"/>
                  <a:gd name="connsiteY301" fmla="*/ 4712028 h 5490345"/>
                  <a:gd name="connsiteX302" fmla="*/ 1281180 w 2837481"/>
                  <a:gd name="connsiteY302" fmla="*/ 4766144 h 5490345"/>
                  <a:gd name="connsiteX303" fmla="*/ 1216743 w 2837481"/>
                  <a:gd name="connsiteY303" fmla="*/ 4724054 h 5490345"/>
                  <a:gd name="connsiteX304" fmla="*/ 1183792 w 2837481"/>
                  <a:gd name="connsiteY304" fmla="*/ 4709022 h 5490345"/>
                  <a:gd name="connsiteX305" fmla="*/ 1559899 w 2837481"/>
                  <a:gd name="connsiteY305" fmla="*/ 4700002 h 5490345"/>
                  <a:gd name="connsiteX306" fmla="*/ 1437960 w 2837481"/>
                  <a:gd name="connsiteY306" fmla="*/ 4812687 h 5490345"/>
                  <a:gd name="connsiteX307" fmla="*/ 1501833 w 2837481"/>
                  <a:gd name="connsiteY307" fmla="*/ 4753379 h 5490345"/>
                  <a:gd name="connsiteX308" fmla="*/ 1594739 w 2837481"/>
                  <a:gd name="connsiteY308" fmla="*/ 4711864 h 5490345"/>
                  <a:gd name="connsiteX309" fmla="*/ 1559899 w 2837481"/>
                  <a:gd name="connsiteY309" fmla="*/ 4700002 h 5490345"/>
                  <a:gd name="connsiteX310" fmla="*/ 2027042 w 2837481"/>
                  <a:gd name="connsiteY310" fmla="*/ 4690204 h 5490345"/>
                  <a:gd name="connsiteX311" fmla="*/ 1985526 w 2837481"/>
                  <a:gd name="connsiteY311" fmla="*/ 4736316 h 5490345"/>
                  <a:gd name="connsiteX312" fmla="*/ 1979595 w 2837481"/>
                  <a:gd name="connsiteY312" fmla="*/ 4753608 h 5490345"/>
                  <a:gd name="connsiteX313" fmla="*/ 1973664 w 2837481"/>
                  <a:gd name="connsiteY313" fmla="*/ 4730552 h 5490345"/>
                  <a:gd name="connsiteX314" fmla="*/ 1967734 w 2837481"/>
                  <a:gd name="connsiteY314" fmla="*/ 4742080 h 5490345"/>
                  <a:gd name="connsiteX315" fmla="*/ 1967734 w 2837481"/>
                  <a:gd name="connsiteY315" fmla="*/ 4770899 h 5490345"/>
                  <a:gd name="connsiteX316" fmla="*/ 2021111 w 2837481"/>
                  <a:gd name="connsiteY316" fmla="*/ 4759372 h 5490345"/>
                  <a:gd name="connsiteX317" fmla="*/ 2044834 w 2837481"/>
                  <a:gd name="connsiteY317" fmla="*/ 4730552 h 5490345"/>
                  <a:gd name="connsiteX318" fmla="*/ 2032972 w 2837481"/>
                  <a:gd name="connsiteY318" fmla="*/ 4730552 h 5490345"/>
                  <a:gd name="connsiteX319" fmla="*/ 2062626 w 2837481"/>
                  <a:gd name="connsiteY319" fmla="*/ 4695968 h 5490345"/>
                  <a:gd name="connsiteX320" fmla="*/ 2027042 w 2837481"/>
                  <a:gd name="connsiteY320" fmla="*/ 4713260 h 5490345"/>
                  <a:gd name="connsiteX321" fmla="*/ 2003318 w 2837481"/>
                  <a:gd name="connsiteY321" fmla="*/ 4742080 h 5490345"/>
                  <a:gd name="connsiteX322" fmla="*/ 1997388 w 2837481"/>
                  <a:gd name="connsiteY322" fmla="*/ 4736316 h 5490345"/>
                  <a:gd name="connsiteX323" fmla="*/ 2027042 w 2837481"/>
                  <a:gd name="connsiteY323" fmla="*/ 4690204 h 5490345"/>
                  <a:gd name="connsiteX324" fmla="*/ 1955872 w 2837481"/>
                  <a:gd name="connsiteY324" fmla="*/ 4677955 h 5490345"/>
                  <a:gd name="connsiteX325" fmla="*/ 1909457 w 2837481"/>
                  <a:gd name="connsiteY325" fmla="*/ 4712601 h 5490345"/>
                  <a:gd name="connsiteX326" fmla="*/ 1892051 w 2837481"/>
                  <a:gd name="connsiteY326" fmla="*/ 4747247 h 5490345"/>
                  <a:gd name="connsiteX327" fmla="*/ 1903655 w 2837481"/>
                  <a:gd name="connsiteY327" fmla="*/ 4758795 h 5490345"/>
                  <a:gd name="connsiteX328" fmla="*/ 1926863 w 2837481"/>
                  <a:gd name="connsiteY328" fmla="*/ 4747247 h 5490345"/>
                  <a:gd name="connsiteX329" fmla="*/ 1915259 w 2837481"/>
                  <a:gd name="connsiteY329" fmla="*/ 4729924 h 5490345"/>
                  <a:gd name="connsiteX330" fmla="*/ 1944268 w 2837481"/>
                  <a:gd name="connsiteY330" fmla="*/ 4701052 h 5490345"/>
                  <a:gd name="connsiteX331" fmla="*/ 1984881 w 2837481"/>
                  <a:gd name="connsiteY331" fmla="*/ 4706827 h 5490345"/>
                  <a:gd name="connsiteX332" fmla="*/ 1996485 w 2837481"/>
                  <a:gd name="connsiteY332" fmla="*/ 4689504 h 5490345"/>
                  <a:gd name="connsiteX333" fmla="*/ 1944268 w 2837481"/>
                  <a:gd name="connsiteY333" fmla="*/ 4695278 h 5490345"/>
                  <a:gd name="connsiteX334" fmla="*/ 1938466 w 2837481"/>
                  <a:gd name="connsiteY334" fmla="*/ 4695278 h 5490345"/>
                  <a:gd name="connsiteX335" fmla="*/ 1955872 w 2837481"/>
                  <a:gd name="connsiteY335" fmla="*/ 4677955 h 5490345"/>
                  <a:gd name="connsiteX336" fmla="*/ 752541 w 2837481"/>
                  <a:gd name="connsiteY336" fmla="*/ 4660807 h 5490345"/>
                  <a:gd name="connsiteX337" fmla="*/ 768709 w 2837481"/>
                  <a:gd name="connsiteY337" fmla="*/ 4683671 h 5490345"/>
                  <a:gd name="connsiteX338" fmla="*/ 768709 w 2837481"/>
                  <a:gd name="connsiteY338" fmla="*/ 4695102 h 5490345"/>
                  <a:gd name="connsiteX339" fmla="*/ 747151 w 2837481"/>
                  <a:gd name="connsiteY339" fmla="*/ 4672239 h 5490345"/>
                  <a:gd name="connsiteX340" fmla="*/ 752541 w 2837481"/>
                  <a:gd name="connsiteY340" fmla="*/ 4660807 h 5490345"/>
                  <a:gd name="connsiteX341" fmla="*/ 2084674 w 2837481"/>
                  <a:gd name="connsiteY341" fmla="*/ 4643659 h 5490345"/>
                  <a:gd name="connsiteX342" fmla="*/ 2055278 w 2837481"/>
                  <a:gd name="connsiteY342" fmla="*/ 4672238 h 5490345"/>
                  <a:gd name="connsiteX343" fmla="*/ 2078795 w 2837481"/>
                  <a:gd name="connsiteY343" fmla="*/ 4677954 h 5490345"/>
                  <a:gd name="connsiteX344" fmla="*/ 2078795 w 2837481"/>
                  <a:gd name="connsiteY344" fmla="*/ 4660807 h 5490345"/>
                  <a:gd name="connsiteX345" fmla="*/ 1602087 w 2837481"/>
                  <a:gd name="connsiteY345" fmla="*/ 4636311 h 5490345"/>
                  <a:gd name="connsiteX346" fmla="*/ 1450049 w 2837481"/>
                  <a:gd name="connsiteY346" fmla="*/ 4712514 h 5490345"/>
                  <a:gd name="connsiteX347" fmla="*/ 1420811 w 2837481"/>
                  <a:gd name="connsiteY347" fmla="*/ 4800440 h 5490345"/>
                  <a:gd name="connsiteX348" fmla="*/ 1508525 w 2837481"/>
                  <a:gd name="connsiteY348" fmla="*/ 4706652 h 5490345"/>
                  <a:gd name="connsiteX349" fmla="*/ 1602087 w 2837481"/>
                  <a:gd name="connsiteY349" fmla="*/ 4636311 h 5490345"/>
                  <a:gd name="connsiteX350" fmla="*/ 635377 w 2837481"/>
                  <a:gd name="connsiteY350" fmla="*/ 4625003 h 5490345"/>
                  <a:gd name="connsiteX351" fmla="*/ 716729 w 2837481"/>
                  <a:gd name="connsiteY351" fmla="*/ 4648369 h 5490345"/>
                  <a:gd name="connsiteX352" fmla="*/ 751594 w 2837481"/>
                  <a:gd name="connsiteY352" fmla="*/ 4642527 h 5490345"/>
                  <a:gd name="connsiteX353" fmla="*/ 827135 w 2837481"/>
                  <a:gd name="connsiteY353" fmla="*/ 4695101 h 5490345"/>
                  <a:gd name="connsiteX354" fmla="*/ 832946 w 2837481"/>
                  <a:gd name="connsiteY354" fmla="*/ 4695101 h 5490345"/>
                  <a:gd name="connsiteX355" fmla="*/ 838757 w 2837481"/>
                  <a:gd name="connsiteY355" fmla="*/ 4683418 h 5490345"/>
                  <a:gd name="connsiteX356" fmla="*/ 873622 w 2837481"/>
                  <a:gd name="connsiteY356" fmla="*/ 4695101 h 5490345"/>
                  <a:gd name="connsiteX357" fmla="*/ 873622 w 2837481"/>
                  <a:gd name="connsiteY357" fmla="*/ 4735992 h 5490345"/>
                  <a:gd name="connsiteX358" fmla="*/ 827135 w 2837481"/>
                  <a:gd name="connsiteY358" fmla="*/ 4741834 h 5490345"/>
                  <a:gd name="connsiteX359" fmla="*/ 798081 w 2837481"/>
                  <a:gd name="connsiteY359" fmla="*/ 4741834 h 5490345"/>
                  <a:gd name="connsiteX360" fmla="*/ 786459 w 2837481"/>
                  <a:gd name="connsiteY360" fmla="*/ 4741834 h 5490345"/>
                  <a:gd name="connsiteX361" fmla="*/ 780649 w 2837481"/>
                  <a:gd name="connsiteY361" fmla="*/ 4759358 h 5490345"/>
                  <a:gd name="connsiteX362" fmla="*/ 774838 w 2837481"/>
                  <a:gd name="connsiteY362" fmla="*/ 4765200 h 5490345"/>
                  <a:gd name="connsiteX363" fmla="*/ 751594 w 2837481"/>
                  <a:gd name="connsiteY363" fmla="*/ 4759358 h 5490345"/>
                  <a:gd name="connsiteX364" fmla="*/ 763216 w 2837481"/>
                  <a:gd name="connsiteY364" fmla="*/ 4753517 h 5490345"/>
                  <a:gd name="connsiteX365" fmla="*/ 774838 w 2837481"/>
                  <a:gd name="connsiteY365" fmla="*/ 4753517 h 5490345"/>
                  <a:gd name="connsiteX366" fmla="*/ 774838 w 2837481"/>
                  <a:gd name="connsiteY366" fmla="*/ 4730150 h 5490345"/>
                  <a:gd name="connsiteX367" fmla="*/ 821325 w 2837481"/>
                  <a:gd name="connsiteY367" fmla="*/ 4724309 h 5490345"/>
                  <a:gd name="connsiteX368" fmla="*/ 867811 w 2837481"/>
                  <a:gd name="connsiteY368" fmla="*/ 4718467 h 5490345"/>
                  <a:gd name="connsiteX369" fmla="*/ 856190 w 2837481"/>
                  <a:gd name="connsiteY369" fmla="*/ 4695101 h 5490345"/>
                  <a:gd name="connsiteX370" fmla="*/ 838757 w 2837481"/>
                  <a:gd name="connsiteY370" fmla="*/ 4706784 h 5490345"/>
                  <a:gd name="connsiteX371" fmla="*/ 798081 w 2837481"/>
                  <a:gd name="connsiteY371" fmla="*/ 4683418 h 5490345"/>
                  <a:gd name="connsiteX372" fmla="*/ 728351 w 2837481"/>
                  <a:gd name="connsiteY372" fmla="*/ 4654210 h 5490345"/>
                  <a:gd name="connsiteX373" fmla="*/ 722540 w 2837481"/>
                  <a:gd name="connsiteY373" fmla="*/ 4665894 h 5490345"/>
                  <a:gd name="connsiteX374" fmla="*/ 629566 w 2837481"/>
                  <a:gd name="connsiteY374" fmla="*/ 4636686 h 5490345"/>
                  <a:gd name="connsiteX375" fmla="*/ 635377 w 2837481"/>
                  <a:gd name="connsiteY375" fmla="*/ 4625003 h 5490345"/>
                  <a:gd name="connsiteX376" fmla="*/ 1136649 w 2837481"/>
                  <a:gd name="connsiteY376" fmla="*/ 4619162 h 5490345"/>
                  <a:gd name="connsiteX377" fmla="*/ 1136649 w 2837481"/>
                  <a:gd name="connsiteY377" fmla="*/ 4625027 h 5490345"/>
                  <a:gd name="connsiteX378" fmla="*/ 1188705 w 2837481"/>
                  <a:gd name="connsiteY378" fmla="*/ 4695399 h 5490345"/>
                  <a:gd name="connsiteX379" fmla="*/ 1246545 w 2837481"/>
                  <a:gd name="connsiteY379" fmla="*/ 4724721 h 5490345"/>
                  <a:gd name="connsiteX380" fmla="*/ 1339088 w 2837481"/>
                  <a:gd name="connsiteY380" fmla="*/ 4812687 h 5490345"/>
                  <a:gd name="connsiteX381" fmla="*/ 1344872 w 2837481"/>
                  <a:gd name="connsiteY381" fmla="*/ 4812687 h 5490345"/>
                  <a:gd name="connsiteX382" fmla="*/ 1211841 w 2837481"/>
                  <a:gd name="connsiteY382" fmla="*/ 4677806 h 5490345"/>
                  <a:gd name="connsiteX383" fmla="*/ 1136649 w 2837481"/>
                  <a:gd name="connsiteY383" fmla="*/ 4619162 h 5490345"/>
                  <a:gd name="connsiteX384" fmla="*/ 2025881 w 2837481"/>
                  <a:gd name="connsiteY384" fmla="*/ 4602015 h 5490345"/>
                  <a:gd name="connsiteX385" fmla="*/ 1979337 w 2837481"/>
                  <a:gd name="connsiteY385" fmla="*/ 4654590 h 5490345"/>
                  <a:gd name="connsiteX386" fmla="*/ 1979337 w 2837481"/>
                  <a:gd name="connsiteY386" fmla="*/ 4672115 h 5490345"/>
                  <a:gd name="connsiteX387" fmla="*/ 2008427 w 2837481"/>
                  <a:gd name="connsiteY387" fmla="*/ 4672115 h 5490345"/>
                  <a:gd name="connsiteX388" fmla="*/ 2008427 w 2837481"/>
                  <a:gd name="connsiteY388" fmla="*/ 4660431 h 5490345"/>
                  <a:gd name="connsiteX389" fmla="*/ 2037517 w 2837481"/>
                  <a:gd name="connsiteY389" fmla="*/ 4625382 h 5490345"/>
                  <a:gd name="connsiteX390" fmla="*/ 2049153 w 2837481"/>
                  <a:gd name="connsiteY390" fmla="*/ 4631223 h 5490345"/>
                  <a:gd name="connsiteX391" fmla="*/ 2031699 w 2837481"/>
                  <a:gd name="connsiteY391" fmla="*/ 4642907 h 5490345"/>
                  <a:gd name="connsiteX392" fmla="*/ 2025881 w 2837481"/>
                  <a:gd name="connsiteY392" fmla="*/ 4672115 h 5490345"/>
                  <a:gd name="connsiteX393" fmla="*/ 2043335 w 2837481"/>
                  <a:gd name="connsiteY393" fmla="*/ 4672115 h 5490345"/>
                  <a:gd name="connsiteX394" fmla="*/ 2043335 w 2837481"/>
                  <a:gd name="connsiteY394" fmla="*/ 4666273 h 5490345"/>
                  <a:gd name="connsiteX395" fmla="*/ 2072425 w 2837481"/>
                  <a:gd name="connsiteY395" fmla="*/ 4631223 h 5490345"/>
                  <a:gd name="connsiteX396" fmla="*/ 2037517 w 2837481"/>
                  <a:gd name="connsiteY396" fmla="*/ 4613698 h 5490345"/>
                  <a:gd name="connsiteX397" fmla="*/ 2295346 w 2837481"/>
                  <a:gd name="connsiteY397" fmla="*/ 4589766 h 5490345"/>
                  <a:gd name="connsiteX398" fmla="*/ 2247441 w 2837481"/>
                  <a:gd name="connsiteY398" fmla="*/ 4613563 h 5490345"/>
                  <a:gd name="connsiteX399" fmla="*/ 2259418 w 2837481"/>
                  <a:gd name="connsiteY399" fmla="*/ 4631411 h 5490345"/>
                  <a:gd name="connsiteX400" fmla="*/ 2265406 w 2837481"/>
                  <a:gd name="connsiteY400" fmla="*/ 4625462 h 5490345"/>
                  <a:gd name="connsiteX401" fmla="*/ 2259418 w 2837481"/>
                  <a:gd name="connsiteY401" fmla="*/ 4619513 h 5490345"/>
                  <a:gd name="connsiteX402" fmla="*/ 2265406 w 2837481"/>
                  <a:gd name="connsiteY402" fmla="*/ 4613563 h 5490345"/>
                  <a:gd name="connsiteX403" fmla="*/ 2295346 w 2837481"/>
                  <a:gd name="connsiteY403" fmla="*/ 4595716 h 5490345"/>
                  <a:gd name="connsiteX404" fmla="*/ 1217489 w 2837481"/>
                  <a:gd name="connsiteY404" fmla="*/ 4585810 h 5490345"/>
                  <a:gd name="connsiteX405" fmla="*/ 1223205 w 2837481"/>
                  <a:gd name="connsiteY405" fmla="*/ 4620860 h 5490345"/>
                  <a:gd name="connsiteX406" fmla="*/ 1268933 w 2837481"/>
                  <a:gd name="connsiteY406" fmla="*/ 4655909 h 5490345"/>
                  <a:gd name="connsiteX407" fmla="*/ 1263217 w 2837481"/>
                  <a:gd name="connsiteY407" fmla="*/ 4591651 h 5490345"/>
                  <a:gd name="connsiteX408" fmla="*/ 1217489 w 2837481"/>
                  <a:gd name="connsiteY408" fmla="*/ 4585810 h 5490345"/>
                  <a:gd name="connsiteX409" fmla="*/ 500667 w 2837481"/>
                  <a:gd name="connsiteY409" fmla="*/ 4579967 h 5490345"/>
                  <a:gd name="connsiteX410" fmla="*/ 675644 w 2837481"/>
                  <a:gd name="connsiteY410" fmla="*/ 4678873 h 5490345"/>
                  <a:gd name="connsiteX411" fmla="*/ 739802 w 2837481"/>
                  <a:gd name="connsiteY411" fmla="*/ 4760324 h 5490345"/>
                  <a:gd name="connsiteX412" fmla="*/ 739802 w 2837481"/>
                  <a:gd name="connsiteY412" fmla="*/ 4766142 h 5490345"/>
                  <a:gd name="connsiteX413" fmla="*/ 733970 w 2837481"/>
                  <a:gd name="connsiteY413" fmla="*/ 4766142 h 5490345"/>
                  <a:gd name="connsiteX414" fmla="*/ 652314 w 2837481"/>
                  <a:gd name="connsiteY414" fmla="*/ 4678873 h 5490345"/>
                  <a:gd name="connsiteX415" fmla="*/ 593988 w 2837481"/>
                  <a:gd name="connsiteY415" fmla="*/ 4632329 h 5490345"/>
                  <a:gd name="connsiteX416" fmla="*/ 535662 w 2837481"/>
                  <a:gd name="connsiteY416" fmla="*/ 4609057 h 5490345"/>
                  <a:gd name="connsiteX417" fmla="*/ 646481 w 2837481"/>
                  <a:gd name="connsiteY417" fmla="*/ 4684691 h 5490345"/>
                  <a:gd name="connsiteX418" fmla="*/ 704807 w 2837481"/>
                  <a:gd name="connsiteY418" fmla="*/ 4748688 h 5490345"/>
                  <a:gd name="connsiteX419" fmla="*/ 710639 w 2837481"/>
                  <a:gd name="connsiteY419" fmla="*/ 4760324 h 5490345"/>
                  <a:gd name="connsiteX420" fmla="*/ 675644 w 2837481"/>
                  <a:gd name="connsiteY420" fmla="*/ 4737052 h 5490345"/>
                  <a:gd name="connsiteX421" fmla="*/ 599820 w 2837481"/>
                  <a:gd name="connsiteY421" fmla="*/ 4661419 h 5490345"/>
                  <a:gd name="connsiteX422" fmla="*/ 506499 w 2837481"/>
                  <a:gd name="connsiteY422" fmla="*/ 4591603 h 5490345"/>
                  <a:gd name="connsiteX423" fmla="*/ 500667 w 2837481"/>
                  <a:gd name="connsiteY423" fmla="*/ 4579967 h 5490345"/>
                  <a:gd name="connsiteX424" fmla="*/ 1508060 w 2837481"/>
                  <a:gd name="connsiteY424" fmla="*/ 4578421 h 5490345"/>
                  <a:gd name="connsiteX425" fmla="*/ 1467168 w 2837481"/>
                  <a:gd name="connsiteY425" fmla="*/ 4590025 h 5490345"/>
                  <a:gd name="connsiteX426" fmla="*/ 1437960 w 2837481"/>
                  <a:gd name="connsiteY426" fmla="*/ 4671251 h 5490345"/>
                  <a:gd name="connsiteX427" fmla="*/ 1449643 w 2837481"/>
                  <a:gd name="connsiteY427" fmla="*/ 4682855 h 5490345"/>
                  <a:gd name="connsiteX428" fmla="*/ 1449643 w 2837481"/>
                  <a:gd name="connsiteY428" fmla="*/ 4671251 h 5490345"/>
                  <a:gd name="connsiteX429" fmla="*/ 1461327 w 2837481"/>
                  <a:gd name="connsiteY429" fmla="*/ 4665450 h 5490345"/>
                  <a:gd name="connsiteX430" fmla="*/ 1508060 w 2837481"/>
                  <a:gd name="connsiteY430" fmla="*/ 4578421 h 5490345"/>
                  <a:gd name="connsiteX431" fmla="*/ 2090798 w 2837481"/>
                  <a:gd name="connsiteY431" fmla="*/ 4562821 h 5490345"/>
                  <a:gd name="connsiteX432" fmla="*/ 2072425 w 2837481"/>
                  <a:gd name="connsiteY432" fmla="*/ 4579357 h 5490345"/>
                  <a:gd name="connsiteX433" fmla="*/ 2078549 w 2837481"/>
                  <a:gd name="connsiteY433" fmla="*/ 4584869 h 5490345"/>
                  <a:gd name="connsiteX434" fmla="*/ 2090798 w 2837481"/>
                  <a:gd name="connsiteY434" fmla="*/ 4562821 h 5490345"/>
                  <a:gd name="connsiteX435" fmla="*/ 2060667 w 2837481"/>
                  <a:gd name="connsiteY435" fmla="*/ 4562821 h 5490345"/>
                  <a:gd name="connsiteX436" fmla="*/ 2043029 w 2837481"/>
                  <a:gd name="connsiteY436" fmla="*/ 4585685 h 5490345"/>
                  <a:gd name="connsiteX437" fmla="*/ 2066546 w 2837481"/>
                  <a:gd name="connsiteY437" fmla="*/ 4614265 h 5490345"/>
                  <a:gd name="connsiteX438" fmla="*/ 2131217 w 2837481"/>
                  <a:gd name="connsiteY438" fmla="*/ 4585685 h 5490345"/>
                  <a:gd name="connsiteX439" fmla="*/ 2060667 w 2837481"/>
                  <a:gd name="connsiteY439" fmla="*/ 4591401 h 5490345"/>
                  <a:gd name="connsiteX440" fmla="*/ 2060667 w 2837481"/>
                  <a:gd name="connsiteY440" fmla="*/ 4562821 h 5490345"/>
                  <a:gd name="connsiteX441" fmla="*/ 954942 w 2837481"/>
                  <a:gd name="connsiteY441" fmla="*/ 4555471 h 5490345"/>
                  <a:gd name="connsiteX442" fmla="*/ 908830 w 2837481"/>
                  <a:gd name="connsiteY442" fmla="*/ 4567370 h 5490345"/>
                  <a:gd name="connsiteX443" fmla="*/ 937650 w 2837481"/>
                  <a:gd name="connsiteY443" fmla="*/ 4573319 h 5490345"/>
                  <a:gd name="connsiteX444" fmla="*/ 943414 w 2837481"/>
                  <a:gd name="connsiteY444" fmla="*/ 4591167 h 5490345"/>
                  <a:gd name="connsiteX445" fmla="*/ 989525 w 2837481"/>
                  <a:gd name="connsiteY445" fmla="*/ 4597116 h 5490345"/>
                  <a:gd name="connsiteX446" fmla="*/ 1006817 w 2837481"/>
                  <a:gd name="connsiteY446" fmla="*/ 4585218 h 5490345"/>
                  <a:gd name="connsiteX447" fmla="*/ 954942 w 2837481"/>
                  <a:gd name="connsiteY447" fmla="*/ 4555471 h 5490345"/>
                  <a:gd name="connsiteX448" fmla="*/ 1915647 w 2837481"/>
                  <a:gd name="connsiteY448" fmla="*/ 4550571 h 5490345"/>
                  <a:gd name="connsiteX449" fmla="*/ 1869102 w 2837481"/>
                  <a:gd name="connsiteY449" fmla="*/ 4567107 h 5490345"/>
                  <a:gd name="connsiteX450" fmla="*/ 1874920 w 2837481"/>
                  <a:gd name="connsiteY450" fmla="*/ 4572619 h 5490345"/>
                  <a:gd name="connsiteX451" fmla="*/ 583022 w 2837481"/>
                  <a:gd name="connsiteY451" fmla="*/ 4545671 h 5490345"/>
                  <a:gd name="connsiteX452" fmla="*/ 583022 w 2837481"/>
                  <a:gd name="connsiteY452" fmla="*/ 4557251 h 5490345"/>
                  <a:gd name="connsiteX453" fmla="*/ 630055 w 2837481"/>
                  <a:gd name="connsiteY453" fmla="*/ 4597783 h 5490345"/>
                  <a:gd name="connsiteX454" fmla="*/ 659451 w 2837481"/>
                  <a:gd name="connsiteY454" fmla="*/ 4597783 h 5490345"/>
                  <a:gd name="connsiteX455" fmla="*/ 653572 w 2837481"/>
                  <a:gd name="connsiteY455" fmla="*/ 4551461 h 5490345"/>
                  <a:gd name="connsiteX456" fmla="*/ 647693 w 2837481"/>
                  <a:gd name="connsiteY456" fmla="*/ 4568831 h 5490345"/>
                  <a:gd name="connsiteX457" fmla="*/ 583022 w 2837481"/>
                  <a:gd name="connsiteY457" fmla="*/ 4545671 h 5490345"/>
                  <a:gd name="connsiteX458" fmla="*/ 925978 w 2837481"/>
                  <a:gd name="connsiteY458" fmla="*/ 4543326 h 5490345"/>
                  <a:gd name="connsiteX459" fmla="*/ 913729 w 2837481"/>
                  <a:gd name="connsiteY459" fmla="*/ 4549756 h 5490345"/>
                  <a:gd name="connsiteX460" fmla="*/ 938226 w 2837481"/>
                  <a:gd name="connsiteY460" fmla="*/ 4549756 h 5490345"/>
                  <a:gd name="connsiteX461" fmla="*/ 925978 w 2837481"/>
                  <a:gd name="connsiteY461" fmla="*/ 4543326 h 5490345"/>
                  <a:gd name="connsiteX462" fmla="*/ 890864 w 2837481"/>
                  <a:gd name="connsiteY462" fmla="*/ 4533425 h 5490345"/>
                  <a:gd name="connsiteX463" fmla="*/ 890864 w 2837481"/>
                  <a:gd name="connsiteY463" fmla="*/ 4544857 h 5490345"/>
                  <a:gd name="connsiteX464" fmla="*/ 862285 w 2837481"/>
                  <a:gd name="connsiteY464" fmla="*/ 4562004 h 5490345"/>
                  <a:gd name="connsiteX465" fmla="*/ 885148 w 2837481"/>
                  <a:gd name="connsiteY465" fmla="*/ 4567720 h 5490345"/>
                  <a:gd name="connsiteX466" fmla="*/ 896580 w 2837481"/>
                  <a:gd name="connsiteY466" fmla="*/ 4556289 h 5490345"/>
                  <a:gd name="connsiteX467" fmla="*/ 890864 w 2837481"/>
                  <a:gd name="connsiteY467" fmla="*/ 4533425 h 5490345"/>
                  <a:gd name="connsiteX468" fmla="*/ 2067525 w 2837481"/>
                  <a:gd name="connsiteY468" fmla="*/ 4521992 h 5490345"/>
                  <a:gd name="connsiteX469" fmla="*/ 2096921 w 2837481"/>
                  <a:gd name="connsiteY469" fmla="*/ 4533424 h 5490345"/>
                  <a:gd name="connsiteX470" fmla="*/ 2085163 w 2837481"/>
                  <a:gd name="connsiteY470" fmla="*/ 4521992 h 5490345"/>
                  <a:gd name="connsiteX471" fmla="*/ 2067525 w 2837481"/>
                  <a:gd name="connsiteY471" fmla="*/ 4521992 h 5490345"/>
                  <a:gd name="connsiteX472" fmla="*/ 1940144 w 2837481"/>
                  <a:gd name="connsiteY472" fmla="*/ 4521175 h 5490345"/>
                  <a:gd name="connsiteX473" fmla="*/ 1922995 w 2837481"/>
                  <a:gd name="connsiteY473" fmla="*/ 4527300 h 5490345"/>
                  <a:gd name="connsiteX474" fmla="*/ 1940144 w 2837481"/>
                  <a:gd name="connsiteY474" fmla="*/ 4521175 h 5490345"/>
                  <a:gd name="connsiteX475" fmla="*/ 921079 w 2837481"/>
                  <a:gd name="connsiteY475" fmla="*/ 4520563 h 5490345"/>
                  <a:gd name="connsiteX476" fmla="*/ 908830 w 2837481"/>
                  <a:gd name="connsiteY476" fmla="*/ 4527708 h 5490345"/>
                  <a:gd name="connsiteX477" fmla="*/ 914954 w 2837481"/>
                  <a:gd name="connsiteY477" fmla="*/ 4533424 h 5490345"/>
                  <a:gd name="connsiteX478" fmla="*/ 933327 w 2837481"/>
                  <a:gd name="connsiteY478" fmla="*/ 4521992 h 5490345"/>
                  <a:gd name="connsiteX479" fmla="*/ 921079 w 2837481"/>
                  <a:gd name="connsiteY479" fmla="*/ 4520563 h 5490345"/>
                  <a:gd name="connsiteX480" fmla="*/ 2381084 w 2837481"/>
                  <a:gd name="connsiteY480" fmla="*/ 4516276 h 5490345"/>
                  <a:gd name="connsiteX481" fmla="*/ 2317293 w 2837481"/>
                  <a:gd name="connsiteY481" fmla="*/ 4545147 h 5490345"/>
                  <a:gd name="connsiteX482" fmla="*/ 2143316 w 2837481"/>
                  <a:gd name="connsiteY482" fmla="*/ 4539373 h 5490345"/>
                  <a:gd name="connsiteX483" fmla="*/ 2137517 w 2837481"/>
                  <a:gd name="connsiteY483" fmla="*/ 4545147 h 5490345"/>
                  <a:gd name="connsiteX484" fmla="*/ 2154914 w 2837481"/>
                  <a:gd name="connsiteY484" fmla="*/ 4585567 h 5490345"/>
                  <a:gd name="connsiteX485" fmla="*/ 2195509 w 2837481"/>
                  <a:gd name="connsiteY485" fmla="*/ 4597116 h 5490345"/>
                  <a:gd name="connsiteX486" fmla="*/ 2183911 w 2837481"/>
                  <a:gd name="connsiteY486" fmla="*/ 4631761 h 5490345"/>
                  <a:gd name="connsiteX487" fmla="*/ 2178111 w 2837481"/>
                  <a:gd name="connsiteY487" fmla="*/ 4602890 h 5490345"/>
                  <a:gd name="connsiteX488" fmla="*/ 2108521 w 2837481"/>
                  <a:gd name="connsiteY488" fmla="*/ 4620213 h 5490345"/>
                  <a:gd name="connsiteX489" fmla="*/ 2108521 w 2837481"/>
                  <a:gd name="connsiteY489" fmla="*/ 4631761 h 5490345"/>
                  <a:gd name="connsiteX490" fmla="*/ 2096922 w 2837481"/>
                  <a:gd name="connsiteY490" fmla="*/ 4677955 h 5490345"/>
                  <a:gd name="connsiteX491" fmla="*/ 2102721 w 2837481"/>
                  <a:gd name="connsiteY491" fmla="*/ 4677955 h 5490345"/>
                  <a:gd name="connsiteX492" fmla="*/ 2125918 w 2837481"/>
                  <a:gd name="connsiteY492" fmla="*/ 4620213 h 5490345"/>
                  <a:gd name="connsiteX493" fmla="*/ 2143316 w 2837481"/>
                  <a:gd name="connsiteY493" fmla="*/ 4620213 h 5490345"/>
                  <a:gd name="connsiteX494" fmla="*/ 2120119 w 2837481"/>
                  <a:gd name="connsiteY494" fmla="*/ 4654858 h 5490345"/>
                  <a:gd name="connsiteX495" fmla="*/ 2125918 w 2837481"/>
                  <a:gd name="connsiteY495" fmla="*/ 4672181 h 5490345"/>
                  <a:gd name="connsiteX496" fmla="*/ 2143316 w 2837481"/>
                  <a:gd name="connsiteY496" fmla="*/ 4666407 h 5490345"/>
                  <a:gd name="connsiteX497" fmla="*/ 2218706 w 2837481"/>
                  <a:gd name="connsiteY497" fmla="*/ 4643310 h 5490345"/>
                  <a:gd name="connsiteX498" fmla="*/ 2218706 w 2837481"/>
                  <a:gd name="connsiteY498" fmla="*/ 4637535 h 5490345"/>
                  <a:gd name="connsiteX499" fmla="*/ 2294096 w 2837481"/>
                  <a:gd name="connsiteY499" fmla="*/ 4579793 h 5490345"/>
                  <a:gd name="connsiteX500" fmla="*/ 2334690 w 2837481"/>
                  <a:gd name="connsiteY500" fmla="*/ 4550922 h 5490345"/>
                  <a:gd name="connsiteX501" fmla="*/ 2381084 w 2837481"/>
                  <a:gd name="connsiteY501" fmla="*/ 4516276 h 5490345"/>
                  <a:gd name="connsiteX502" fmla="*/ 764298 w 2837481"/>
                  <a:gd name="connsiteY502" fmla="*/ 4516275 h 5490345"/>
                  <a:gd name="connsiteX503" fmla="*/ 874094 w 2837481"/>
                  <a:gd name="connsiteY503" fmla="*/ 4614049 h 5490345"/>
                  <a:gd name="connsiteX504" fmla="*/ 931881 w 2837481"/>
                  <a:gd name="connsiteY504" fmla="*/ 4631303 h 5490345"/>
                  <a:gd name="connsiteX505" fmla="*/ 989668 w 2837481"/>
                  <a:gd name="connsiteY505" fmla="*/ 4642806 h 5490345"/>
                  <a:gd name="connsiteX506" fmla="*/ 914545 w 2837481"/>
                  <a:gd name="connsiteY506" fmla="*/ 4596795 h 5490345"/>
                  <a:gd name="connsiteX507" fmla="*/ 908766 w 2837481"/>
                  <a:gd name="connsiteY507" fmla="*/ 4585292 h 5490345"/>
                  <a:gd name="connsiteX508" fmla="*/ 885651 w 2837481"/>
                  <a:gd name="connsiteY508" fmla="*/ 4585292 h 5490345"/>
                  <a:gd name="connsiteX509" fmla="*/ 914545 w 2837481"/>
                  <a:gd name="connsiteY509" fmla="*/ 4602546 h 5490345"/>
                  <a:gd name="connsiteX510" fmla="*/ 914545 w 2837481"/>
                  <a:gd name="connsiteY510" fmla="*/ 4608298 h 5490345"/>
                  <a:gd name="connsiteX511" fmla="*/ 879872 w 2837481"/>
                  <a:gd name="connsiteY511" fmla="*/ 4602546 h 5490345"/>
                  <a:gd name="connsiteX512" fmla="*/ 793192 w 2837481"/>
                  <a:gd name="connsiteY512" fmla="*/ 4539280 h 5490345"/>
                  <a:gd name="connsiteX513" fmla="*/ 764298 w 2837481"/>
                  <a:gd name="connsiteY513" fmla="*/ 4516275 h 5490345"/>
                  <a:gd name="connsiteX514" fmla="*/ 716013 w 2837481"/>
                  <a:gd name="connsiteY514" fmla="*/ 4514725 h 5490345"/>
                  <a:gd name="connsiteX515" fmla="*/ 670871 w 2837481"/>
                  <a:gd name="connsiteY515" fmla="*/ 4515450 h 5490345"/>
                  <a:gd name="connsiteX516" fmla="*/ 658794 w 2837481"/>
                  <a:gd name="connsiteY516" fmla="*/ 4522902 h 5490345"/>
                  <a:gd name="connsiteX517" fmla="*/ 656673 w 2837481"/>
                  <a:gd name="connsiteY517" fmla="*/ 4523149 h 5490345"/>
                  <a:gd name="connsiteX518" fmla="*/ 634466 w 2837481"/>
                  <a:gd name="connsiteY518" fmla="*/ 4537915 h 5490345"/>
                  <a:gd name="connsiteX519" fmla="*/ 658794 w 2837481"/>
                  <a:gd name="connsiteY519" fmla="*/ 4522902 h 5490345"/>
                  <a:gd name="connsiteX520" fmla="*/ 685433 w 2837481"/>
                  <a:gd name="connsiteY520" fmla="*/ 4519798 h 5490345"/>
                  <a:gd name="connsiteX521" fmla="*/ 745137 w 2837481"/>
                  <a:gd name="connsiteY521" fmla="*/ 4532118 h 5490345"/>
                  <a:gd name="connsiteX522" fmla="*/ 890757 w 2837481"/>
                  <a:gd name="connsiteY522" fmla="*/ 4682854 h 5490345"/>
                  <a:gd name="connsiteX523" fmla="*/ 1024727 w 2837481"/>
                  <a:gd name="connsiteY523" fmla="*/ 4746627 h 5490345"/>
                  <a:gd name="connsiteX524" fmla="*/ 1158697 w 2837481"/>
                  <a:gd name="connsiteY524" fmla="*/ 4856781 h 5490345"/>
                  <a:gd name="connsiteX525" fmla="*/ 1147048 w 2837481"/>
                  <a:gd name="connsiteY525" fmla="*/ 4845186 h 5490345"/>
                  <a:gd name="connsiteX526" fmla="*/ 1129573 w 2837481"/>
                  <a:gd name="connsiteY526" fmla="*/ 4845186 h 5490345"/>
                  <a:gd name="connsiteX527" fmla="*/ 989778 w 2837481"/>
                  <a:gd name="connsiteY527" fmla="*/ 4694449 h 5490345"/>
                  <a:gd name="connsiteX528" fmla="*/ 914056 w 2837481"/>
                  <a:gd name="connsiteY528" fmla="*/ 4671259 h 5490345"/>
                  <a:gd name="connsiteX529" fmla="*/ 791735 w 2837481"/>
                  <a:gd name="connsiteY529" fmla="*/ 4561105 h 5490345"/>
                  <a:gd name="connsiteX530" fmla="*/ 716013 w 2837481"/>
                  <a:gd name="connsiteY530" fmla="*/ 4514725 h 5490345"/>
                  <a:gd name="connsiteX531" fmla="*/ 1350383 w 2837481"/>
                  <a:gd name="connsiteY531" fmla="*/ 4508928 h 5490345"/>
                  <a:gd name="connsiteX532" fmla="*/ 1292203 w 2837481"/>
                  <a:gd name="connsiteY532" fmla="*/ 4555661 h 5490345"/>
                  <a:gd name="connsiteX533" fmla="*/ 1286385 w 2837481"/>
                  <a:gd name="connsiteY533" fmla="*/ 4654967 h 5490345"/>
                  <a:gd name="connsiteX534" fmla="*/ 1303839 w 2837481"/>
                  <a:gd name="connsiteY534" fmla="*/ 4643284 h 5490345"/>
                  <a:gd name="connsiteX535" fmla="*/ 1298021 w 2837481"/>
                  <a:gd name="connsiteY535" fmla="*/ 4625759 h 5490345"/>
                  <a:gd name="connsiteX536" fmla="*/ 1321293 w 2837481"/>
                  <a:gd name="connsiteY536" fmla="*/ 4631601 h 5490345"/>
                  <a:gd name="connsiteX537" fmla="*/ 1350383 w 2837481"/>
                  <a:gd name="connsiteY537" fmla="*/ 4643284 h 5490345"/>
                  <a:gd name="connsiteX538" fmla="*/ 1344565 w 2837481"/>
                  <a:gd name="connsiteY538" fmla="*/ 4654967 h 5490345"/>
                  <a:gd name="connsiteX539" fmla="*/ 1350383 w 2837481"/>
                  <a:gd name="connsiteY539" fmla="*/ 4660808 h 5490345"/>
                  <a:gd name="connsiteX540" fmla="*/ 1379473 w 2837481"/>
                  <a:gd name="connsiteY540" fmla="*/ 4649125 h 5490345"/>
                  <a:gd name="connsiteX541" fmla="*/ 1402744 w 2837481"/>
                  <a:gd name="connsiteY541" fmla="*/ 4660808 h 5490345"/>
                  <a:gd name="connsiteX542" fmla="*/ 1402744 w 2837481"/>
                  <a:gd name="connsiteY542" fmla="*/ 4643284 h 5490345"/>
                  <a:gd name="connsiteX543" fmla="*/ 1431834 w 2837481"/>
                  <a:gd name="connsiteY543" fmla="*/ 4649125 h 5490345"/>
                  <a:gd name="connsiteX544" fmla="*/ 1449288 w 2837481"/>
                  <a:gd name="connsiteY544" fmla="*/ 4596551 h 5490345"/>
                  <a:gd name="connsiteX545" fmla="*/ 1350383 w 2837481"/>
                  <a:gd name="connsiteY545" fmla="*/ 4508928 h 5490345"/>
                  <a:gd name="connsiteX546" fmla="*/ 2427629 w 2837481"/>
                  <a:gd name="connsiteY546" fmla="*/ 4499129 h 5490345"/>
                  <a:gd name="connsiteX547" fmla="*/ 2359038 w 2837481"/>
                  <a:gd name="connsiteY547" fmla="*/ 4550573 h 5490345"/>
                  <a:gd name="connsiteX548" fmla="*/ 2387618 w 2837481"/>
                  <a:gd name="connsiteY548" fmla="*/ 4544857 h 5490345"/>
                  <a:gd name="connsiteX549" fmla="*/ 2427629 w 2837481"/>
                  <a:gd name="connsiteY549" fmla="*/ 4499129 h 5490345"/>
                  <a:gd name="connsiteX550" fmla="*/ 367450 w 2837481"/>
                  <a:gd name="connsiteY550" fmla="*/ 4499129 h 5490345"/>
                  <a:gd name="connsiteX551" fmla="*/ 367450 w 2837481"/>
                  <a:gd name="connsiteY551" fmla="*/ 4504922 h 5490345"/>
                  <a:gd name="connsiteX552" fmla="*/ 448967 w 2837481"/>
                  <a:gd name="connsiteY552" fmla="*/ 4574435 h 5490345"/>
                  <a:gd name="connsiteX553" fmla="*/ 454790 w 2837481"/>
                  <a:gd name="connsiteY553" fmla="*/ 4574435 h 5490345"/>
                  <a:gd name="connsiteX554" fmla="*/ 472258 w 2837481"/>
                  <a:gd name="connsiteY554" fmla="*/ 4580228 h 5490345"/>
                  <a:gd name="connsiteX555" fmla="*/ 466435 w 2837481"/>
                  <a:gd name="connsiteY555" fmla="*/ 4597606 h 5490345"/>
                  <a:gd name="connsiteX556" fmla="*/ 716808 w 2837481"/>
                  <a:gd name="connsiteY556" fmla="*/ 4840902 h 5490345"/>
                  <a:gd name="connsiteX557" fmla="*/ 687695 w 2837481"/>
                  <a:gd name="connsiteY557" fmla="*/ 5003099 h 5490345"/>
                  <a:gd name="connsiteX558" fmla="*/ 792503 w 2837481"/>
                  <a:gd name="connsiteY558" fmla="*/ 5159504 h 5490345"/>
                  <a:gd name="connsiteX559" fmla="*/ 978827 w 2837481"/>
                  <a:gd name="connsiteY559" fmla="*/ 5229017 h 5490345"/>
                  <a:gd name="connsiteX560" fmla="*/ 1217555 w 2837481"/>
                  <a:gd name="connsiteY560" fmla="*/ 5275359 h 5490345"/>
                  <a:gd name="connsiteX561" fmla="*/ 1549445 w 2837481"/>
                  <a:gd name="connsiteY561" fmla="*/ 5286944 h 5490345"/>
                  <a:gd name="connsiteX562" fmla="*/ 1718302 w 2837481"/>
                  <a:gd name="connsiteY562" fmla="*/ 5275359 h 5490345"/>
                  <a:gd name="connsiteX563" fmla="*/ 1962852 w 2837481"/>
                  <a:gd name="connsiteY563" fmla="*/ 5211639 h 5490345"/>
                  <a:gd name="connsiteX564" fmla="*/ 1991965 w 2837481"/>
                  <a:gd name="connsiteY564" fmla="*/ 5200053 h 5490345"/>
                  <a:gd name="connsiteX565" fmla="*/ 2154999 w 2837481"/>
                  <a:gd name="connsiteY565" fmla="*/ 5043649 h 5490345"/>
                  <a:gd name="connsiteX566" fmla="*/ 2172467 w 2837481"/>
                  <a:gd name="connsiteY566" fmla="*/ 5049441 h 5490345"/>
                  <a:gd name="connsiteX567" fmla="*/ 2050192 w 2837481"/>
                  <a:gd name="connsiteY567" fmla="*/ 5182675 h 5490345"/>
                  <a:gd name="connsiteX568" fmla="*/ 1863867 w 2837481"/>
                  <a:gd name="connsiteY568" fmla="*/ 5263773 h 5490345"/>
                  <a:gd name="connsiteX569" fmla="*/ 1566913 w 2837481"/>
                  <a:gd name="connsiteY569" fmla="*/ 5298530 h 5490345"/>
                  <a:gd name="connsiteX570" fmla="*/ 1549445 w 2837481"/>
                  <a:gd name="connsiteY570" fmla="*/ 5298530 h 5490345"/>
                  <a:gd name="connsiteX571" fmla="*/ 1368943 w 2837481"/>
                  <a:gd name="connsiteY571" fmla="*/ 5298530 h 5490345"/>
                  <a:gd name="connsiteX572" fmla="*/ 1200087 w 2837481"/>
                  <a:gd name="connsiteY572" fmla="*/ 5292737 h 5490345"/>
                  <a:gd name="connsiteX573" fmla="*/ 891487 w 2837481"/>
                  <a:gd name="connsiteY573" fmla="*/ 5217431 h 5490345"/>
                  <a:gd name="connsiteX574" fmla="*/ 664405 w 2837481"/>
                  <a:gd name="connsiteY574" fmla="*/ 5014685 h 5490345"/>
                  <a:gd name="connsiteX575" fmla="*/ 623646 w 2837481"/>
                  <a:gd name="connsiteY575" fmla="*/ 5078405 h 5490345"/>
                  <a:gd name="connsiteX576" fmla="*/ 623646 w 2837481"/>
                  <a:gd name="connsiteY576" fmla="*/ 5229017 h 5490345"/>
                  <a:gd name="connsiteX577" fmla="*/ 722631 w 2837481"/>
                  <a:gd name="connsiteY577" fmla="*/ 5327494 h 5490345"/>
                  <a:gd name="connsiteX578" fmla="*/ 833261 w 2837481"/>
                  <a:gd name="connsiteY578" fmla="*/ 5397007 h 5490345"/>
                  <a:gd name="connsiteX579" fmla="*/ 1211732 w 2837481"/>
                  <a:gd name="connsiteY579" fmla="*/ 5478105 h 5490345"/>
                  <a:gd name="connsiteX580" fmla="*/ 1334008 w 2837481"/>
                  <a:gd name="connsiteY580" fmla="*/ 5478105 h 5490345"/>
                  <a:gd name="connsiteX581" fmla="*/ 1613494 w 2837481"/>
                  <a:gd name="connsiteY581" fmla="*/ 5472313 h 5490345"/>
                  <a:gd name="connsiteX582" fmla="*/ 1858045 w 2837481"/>
                  <a:gd name="connsiteY582" fmla="*/ 5437556 h 5490345"/>
                  <a:gd name="connsiteX583" fmla="*/ 1922094 w 2837481"/>
                  <a:gd name="connsiteY583" fmla="*/ 5420178 h 5490345"/>
                  <a:gd name="connsiteX584" fmla="*/ 2102595 w 2837481"/>
                  <a:gd name="connsiteY584" fmla="*/ 5350665 h 5490345"/>
                  <a:gd name="connsiteX585" fmla="*/ 2230693 w 2837481"/>
                  <a:gd name="connsiteY585" fmla="*/ 5205846 h 5490345"/>
                  <a:gd name="connsiteX586" fmla="*/ 2219048 w 2837481"/>
                  <a:gd name="connsiteY586" fmla="*/ 5084198 h 5490345"/>
                  <a:gd name="connsiteX587" fmla="*/ 2207403 w 2837481"/>
                  <a:gd name="connsiteY587" fmla="*/ 5113162 h 5490345"/>
                  <a:gd name="connsiteX588" fmla="*/ 1980320 w 2837481"/>
                  <a:gd name="connsiteY588" fmla="*/ 5286944 h 5490345"/>
                  <a:gd name="connsiteX589" fmla="*/ 1718302 w 2837481"/>
                  <a:gd name="connsiteY589" fmla="*/ 5339079 h 5490345"/>
                  <a:gd name="connsiteX590" fmla="*/ 1636785 w 2837481"/>
                  <a:gd name="connsiteY590" fmla="*/ 5339079 h 5490345"/>
                  <a:gd name="connsiteX591" fmla="*/ 1636785 w 2837481"/>
                  <a:gd name="connsiteY591" fmla="*/ 5333286 h 5490345"/>
                  <a:gd name="connsiteX592" fmla="*/ 1642607 w 2837481"/>
                  <a:gd name="connsiteY592" fmla="*/ 5327494 h 5490345"/>
                  <a:gd name="connsiteX593" fmla="*/ 1759060 w 2837481"/>
                  <a:gd name="connsiteY593" fmla="*/ 5321701 h 5490345"/>
                  <a:gd name="connsiteX594" fmla="*/ 2038547 w 2837481"/>
                  <a:gd name="connsiteY594" fmla="*/ 5240602 h 5490345"/>
                  <a:gd name="connsiteX595" fmla="*/ 2102595 w 2837481"/>
                  <a:gd name="connsiteY595" fmla="*/ 5205846 h 5490345"/>
                  <a:gd name="connsiteX596" fmla="*/ 2189935 w 2837481"/>
                  <a:gd name="connsiteY596" fmla="*/ 5113162 h 5490345"/>
                  <a:gd name="connsiteX597" fmla="*/ 2213226 w 2837481"/>
                  <a:gd name="connsiteY597" fmla="*/ 5072612 h 5490345"/>
                  <a:gd name="connsiteX598" fmla="*/ 2131709 w 2837481"/>
                  <a:gd name="connsiteY598" fmla="*/ 4974135 h 5490345"/>
                  <a:gd name="connsiteX599" fmla="*/ 2131709 w 2837481"/>
                  <a:gd name="connsiteY599" fmla="*/ 4979928 h 5490345"/>
                  <a:gd name="connsiteX600" fmla="*/ 2114241 w 2837481"/>
                  <a:gd name="connsiteY600" fmla="*/ 4962550 h 5490345"/>
                  <a:gd name="connsiteX601" fmla="*/ 2108418 w 2837481"/>
                  <a:gd name="connsiteY601" fmla="*/ 4945172 h 5490345"/>
                  <a:gd name="connsiteX602" fmla="*/ 2131709 w 2837481"/>
                  <a:gd name="connsiteY602" fmla="*/ 4962550 h 5490345"/>
                  <a:gd name="connsiteX603" fmla="*/ 2114241 w 2837481"/>
                  <a:gd name="connsiteY603" fmla="*/ 4933586 h 5490345"/>
                  <a:gd name="connsiteX604" fmla="*/ 2114241 w 2837481"/>
                  <a:gd name="connsiteY604" fmla="*/ 4835109 h 5490345"/>
                  <a:gd name="connsiteX605" fmla="*/ 2178290 w 2837481"/>
                  <a:gd name="connsiteY605" fmla="*/ 4765596 h 5490345"/>
                  <a:gd name="connsiteX606" fmla="*/ 2271452 w 2837481"/>
                  <a:gd name="connsiteY606" fmla="*/ 4690290 h 5490345"/>
                  <a:gd name="connsiteX607" fmla="*/ 2277275 w 2837481"/>
                  <a:gd name="connsiteY607" fmla="*/ 4661326 h 5490345"/>
                  <a:gd name="connsiteX608" fmla="*/ 2259807 w 2837481"/>
                  <a:gd name="connsiteY608" fmla="*/ 4643948 h 5490345"/>
                  <a:gd name="connsiteX609" fmla="*/ 2253984 w 2837481"/>
                  <a:gd name="connsiteY609" fmla="*/ 4655534 h 5490345"/>
                  <a:gd name="connsiteX610" fmla="*/ 2242339 w 2837481"/>
                  <a:gd name="connsiteY610" fmla="*/ 4696083 h 5490345"/>
                  <a:gd name="connsiteX611" fmla="*/ 2230693 w 2837481"/>
                  <a:gd name="connsiteY611" fmla="*/ 4696083 h 5490345"/>
                  <a:gd name="connsiteX612" fmla="*/ 2230693 w 2837481"/>
                  <a:gd name="connsiteY612" fmla="*/ 4655534 h 5490345"/>
                  <a:gd name="connsiteX613" fmla="*/ 2207403 w 2837481"/>
                  <a:gd name="connsiteY613" fmla="*/ 4661326 h 5490345"/>
                  <a:gd name="connsiteX614" fmla="*/ 2213226 w 2837481"/>
                  <a:gd name="connsiteY614" fmla="*/ 4672912 h 5490345"/>
                  <a:gd name="connsiteX615" fmla="*/ 2090950 w 2837481"/>
                  <a:gd name="connsiteY615" fmla="*/ 4742425 h 5490345"/>
                  <a:gd name="connsiteX616" fmla="*/ 2026901 w 2837481"/>
                  <a:gd name="connsiteY616" fmla="*/ 4817731 h 5490345"/>
                  <a:gd name="connsiteX617" fmla="*/ 2015256 w 2837481"/>
                  <a:gd name="connsiteY617" fmla="*/ 4811938 h 5490345"/>
                  <a:gd name="connsiteX618" fmla="*/ 2079305 w 2837481"/>
                  <a:gd name="connsiteY618" fmla="*/ 4730840 h 5490345"/>
                  <a:gd name="connsiteX619" fmla="*/ 2172467 w 2837481"/>
                  <a:gd name="connsiteY619" fmla="*/ 4690290 h 5490345"/>
                  <a:gd name="connsiteX620" fmla="*/ 2201580 w 2837481"/>
                  <a:gd name="connsiteY620" fmla="*/ 4661326 h 5490345"/>
                  <a:gd name="connsiteX621" fmla="*/ 2137531 w 2837481"/>
                  <a:gd name="connsiteY621" fmla="*/ 4690290 h 5490345"/>
                  <a:gd name="connsiteX622" fmla="*/ 2021079 w 2837481"/>
                  <a:gd name="connsiteY622" fmla="*/ 4794560 h 5490345"/>
                  <a:gd name="connsiteX623" fmla="*/ 2003611 w 2837481"/>
                  <a:gd name="connsiteY623" fmla="*/ 4794560 h 5490345"/>
                  <a:gd name="connsiteX624" fmla="*/ 1922094 w 2837481"/>
                  <a:gd name="connsiteY624" fmla="*/ 4846695 h 5490345"/>
                  <a:gd name="connsiteX625" fmla="*/ 1817286 w 2837481"/>
                  <a:gd name="connsiteY625" fmla="*/ 4875659 h 5490345"/>
                  <a:gd name="connsiteX626" fmla="*/ 1799818 w 2837481"/>
                  <a:gd name="connsiteY626" fmla="*/ 4858280 h 5490345"/>
                  <a:gd name="connsiteX627" fmla="*/ 1706656 w 2837481"/>
                  <a:gd name="connsiteY627" fmla="*/ 4893037 h 5490345"/>
                  <a:gd name="connsiteX628" fmla="*/ 1782351 w 2837481"/>
                  <a:gd name="connsiteY628" fmla="*/ 4898830 h 5490345"/>
                  <a:gd name="connsiteX629" fmla="*/ 1799818 w 2837481"/>
                  <a:gd name="connsiteY629" fmla="*/ 4887244 h 5490345"/>
                  <a:gd name="connsiteX630" fmla="*/ 1805641 w 2837481"/>
                  <a:gd name="connsiteY630" fmla="*/ 4904622 h 5490345"/>
                  <a:gd name="connsiteX631" fmla="*/ 1834754 w 2837481"/>
                  <a:gd name="connsiteY631" fmla="*/ 4881451 h 5490345"/>
                  <a:gd name="connsiteX632" fmla="*/ 1840577 w 2837481"/>
                  <a:gd name="connsiteY632" fmla="*/ 4904622 h 5490345"/>
                  <a:gd name="connsiteX633" fmla="*/ 1869690 w 2837481"/>
                  <a:gd name="connsiteY633" fmla="*/ 4881451 h 5490345"/>
                  <a:gd name="connsiteX634" fmla="*/ 1875513 w 2837481"/>
                  <a:gd name="connsiteY634" fmla="*/ 4893037 h 5490345"/>
                  <a:gd name="connsiteX635" fmla="*/ 1898803 w 2837481"/>
                  <a:gd name="connsiteY635" fmla="*/ 4869866 h 5490345"/>
                  <a:gd name="connsiteX636" fmla="*/ 1904626 w 2837481"/>
                  <a:gd name="connsiteY636" fmla="*/ 4881451 h 5490345"/>
                  <a:gd name="connsiteX637" fmla="*/ 1927916 w 2837481"/>
                  <a:gd name="connsiteY637" fmla="*/ 4858280 h 5490345"/>
                  <a:gd name="connsiteX638" fmla="*/ 1945384 w 2837481"/>
                  <a:gd name="connsiteY638" fmla="*/ 4858280 h 5490345"/>
                  <a:gd name="connsiteX639" fmla="*/ 1962852 w 2837481"/>
                  <a:gd name="connsiteY639" fmla="*/ 4835109 h 5490345"/>
                  <a:gd name="connsiteX640" fmla="*/ 1968675 w 2837481"/>
                  <a:gd name="connsiteY640" fmla="*/ 4840902 h 5490345"/>
                  <a:gd name="connsiteX641" fmla="*/ 1968675 w 2837481"/>
                  <a:gd name="connsiteY641" fmla="*/ 4869866 h 5490345"/>
                  <a:gd name="connsiteX642" fmla="*/ 1927916 w 2837481"/>
                  <a:gd name="connsiteY642" fmla="*/ 4922001 h 5490345"/>
                  <a:gd name="connsiteX643" fmla="*/ 1933739 w 2837481"/>
                  <a:gd name="connsiteY643" fmla="*/ 4927793 h 5490345"/>
                  <a:gd name="connsiteX644" fmla="*/ 2021079 w 2837481"/>
                  <a:gd name="connsiteY644" fmla="*/ 4881451 h 5490345"/>
                  <a:gd name="connsiteX645" fmla="*/ 2026901 w 2837481"/>
                  <a:gd name="connsiteY645" fmla="*/ 4893037 h 5490345"/>
                  <a:gd name="connsiteX646" fmla="*/ 1986143 w 2837481"/>
                  <a:gd name="connsiteY646" fmla="*/ 4910415 h 5490345"/>
                  <a:gd name="connsiteX647" fmla="*/ 1922094 w 2837481"/>
                  <a:gd name="connsiteY647" fmla="*/ 4939379 h 5490345"/>
                  <a:gd name="connsiteX648" fmla="*/ 1910449 w 2837481"/>
                  <a:gd name="connsiteY648" fmla="*/ 4916208 h 5490345"/>
                  <a:gd name="connsiteX649" fmla="*/ 1933739 w 2837481"/>
                  <a:gd name="connsiteY649" fmla="*/ 4887244 h 5490345"/>
                  <a:gd name="connsiteX650" fmla="*/ 1898803 w 2837481"/>
                  <a:gd name="connsiteY650" fmla="*/ 4916208 h 5490345"/>
                  <a:gd name="connsiteX651" fmla="*/ 1904626 w 2837481"/>
                  <a:gd name="connsiteY651" fmla="*/ 4950964 h 5490345"/>
                  <a:gd name="connsiteX652" fmla="*/ 1980320 w 2837481"/>
                  <a:gd name="connsiteY652" fmla="*/ 4939379 h 5490345"/>
                  <a:gd name="connsiteX653" fmla="*/ 2015256 w 2837481"/>
                  <a:gd name="connsiteY653" fmla="*/ 4927793 h 5490345"/>
                  <a:gd name="connsiteX654" fmla="*/ 2085128 w 2837481"/>
                  <a:gd name="connsiteY654" fmla="*/ 4858280 h 5490345"/>
                  <a:gd name="connsiteX655" fmla="*/ 2096773 w 2837481"/>
                  <a:gd name="connsiteY655" fmla="*/ 4823524 h 5490345"/>
                  <a:gd name="connsiteX656" fmla="*/ 2102595 w 2837481"/>
                  <a:gd name="connsiteY656" fmla="*/ 4835109 h 5490345"/>
                  <a:gd name="connsiteX657" fmla="*/ 2061837 w 2837481"/>
                  <a:gd name="connsiteY657" fmla="*/ 4898830 h 5490345"/>
                  <a:gd name="connsiteX658" fmla="*/ 2003611 w 2837481"/>
                  <a:gd name="connsiteY658" fmla="*/ 4945172 h 5490345"/>
                  <a:gd name="connsiteX659" fmla="*/ 1904626 w 2837481"/>
                  <a:gd name="connsiteY659" fmla="*/ 4962550 h 5490345"/>
                  <a:gd name="connsiteX660" fmla="*/ 1875513 w 2837481"/>
                  <a:gd name="connsiteY660" fmla="*/ 4933586 h 5490345"/>
                  <a:gd name="connsiteX661" fmla="*/ 1875513 w 2837481"/>
                  <a:gd name="connsiteY661" fmla="*/ 4916208 h 5490345"/>
                  <a:gd name="connsiteX662" fmla="*/ 1846400 w 2837481"/>
                  <a:gd name="connsiteY662" fmla="*/ 4968343 h 5490345"/>
                  <a:gd name="connsiteX663" fmla="*/ 1741592 w 2837481"/>
                  <a:gd name="connsiteY663" fmla="*/ 4979928 h 5490345"/>
                  <a:gd name="connsiteX664" fmla="*/ 1741592 w 2837481"/>
                  <a:gd name="connsiteY664" fmla="*/ 4904622 h 5490345"/>
                  <a:gd name="connsiteX665" fmla="*/ 1724124 w 2837481"/>
                  <a:gd name="connsiteY665" fmla="*/ 4904622 h 5490345"/>
                  <a:gd name="connsiteX666" fmla="*/ 1654253 w 2837481"/>
                  <a:gd name="connsiteY666" fmla="*/ 4916208 h 5490345"/>
                  <a:gd name="connsiteX667" fmla="*/ 1648430 w 2837481"/>
                  <a:gd name="connsiteY667" fmla="*/ 4910415 h 5490345"/>
                  <a:gd name="connsiteX668" fmla="*/ 1683366 w 2837481"/>
                  <a:gd name="connsiteY668" fmla="*/ 4887244 h 5490345"/>
                  <a:gd name="connsiteX669" fmla="*/ 1782351 w 2837481"/>
                  <a:gd name="connsiteY669" fmla="*/ 4840902 h 5490345"/>
                  <a:gd name="connsiteX670" fmla="*/ 1823109 w 2837481"/>
                  <a:gd name="connsiteY670" fmla="*/ 4864073 h 5490345"/>
                  <a:gd name="connsiteX671" fmla="*/ 1863867 w 2837481"/>
                  <a:gd name="connsiteY671" fmla="*/ 4852488 h 5490345"/>
                  <a:gd name="connsiteX672" fmla="*/ 1986143 w 2837481"/>
                  <a:gd name="connsiteY672" fmla="*/ 4788767 h 5490345"/>
                  <a:gd name="connsiteX673" fmla="*/ 1945384 w 2837481"/>
                  <a:gd name="connsiteY673" fmla="*/ 4771389 h 5490345"/>
                  <a:gd name="connsiteX674" fmla="*/ 1962852 w 2837481"/>
                  <a:gd name="connsiteY674" fmla="*/ 4719254 h 5490345"/>
                  <a:gd name="connsiteX675" fmla="*/ 1933739 w 2837481"/>
                  <a:gd name="connsiteY675" fmla="*/ 4725047 h 5490345"/>
                  <a:gd name="connsiteX676" fmla="*/ 1945384 w 2837481"/>
                  <a:gd name="connsiteY676" fmla="*/ 4742425 h 5490345"/>
                  <a:gd name="connsiteX677" fmla="*/ 1933739 w 2837481"/>
                  <a:gd name="connsiteY677" fmla="*/ 4759803 h 5490345"/>
                  <a:gd name="connsiteX678" fmla="*/ 1887158 w 2837481"/>
                  <a:gd name="connsiteY678" fmla="*/ 4765596 h 5490345"/>
                  <a:gd name="connsiteX679" fmla="*/ 1898803 w 2837481"/>
                  <a:gd name="connsiteY679" fmla="*/ 4701876 h 5490345"/>
                  <a:gd name="connsiteX680" fmla="*/ 1962852 w 2837481"/>
                  <a:gd name="connsiteY680" fmla="*/ 4661326 h 5490345"/>
                  <a:gd name="connsiteX681" fmla="*/ 2026901 w 2837481"/>
                  <a:gd name="connsiteY681" fmla="*/ 4586021 h 5490345"/>
                  <a:gd name="connsiteX682" fmla="*/ 2032724 w 2837481"/>
                  <a:gd name="connsiteY682" fmla="*/ 4562850 h 5490345"/>
                  <a:gd name="connsiteX683" fmla="*/ 1881335 w 2837481"/>
                  <a:gd name="connsiteY683" fmla="*/ 4632363 h 5490345"/>
                  <a:gd name="connsiteX684" fmla="*/ 1817286 w 2837481"/>
                  <a:gd name="connsiteY684" fmla="*/ 4730840 h 5490345"/>
                  <a:gd name="connsiteX685" fmla="*/ 1805641 w 2837481"/>
                  <a:gd name="connsiteY685" fmla="*/ 4730840 h 5490345"/>
                  <a:gd name="connsiteX686" fmla="*/ 1858045 w 2837481"/>
                  <a:gd name="connsiteY686" fmla="*/ 4638155 h 5490345"/>
                  <a:gd name="connsiteX687" fmla="*/ 2073482 w 2837481"/>
                  <a:gd name="connsiteY687" fmla="*/ 4545471 h 5490345"/>
                  <a:gd name="connsiteX688" fmla="*/ 2050192 w 2837481"/>
                  <a:gd name="connsiteY688" fmla="*/ 4533886 h 5490345"/>
                  <a:gd name="connsiteX689" fmla="*/ 1916271 w 2837481"/>
                  <a:gd name="connsiteY689" fmla="*/ 4568642 h 5490345"/>
                  <a:gd name="connsiteX690" fmla="*/ 1782351 w 2837481"/>
                  <a:gd name="connsiteY690" fmla="*/ 4701876 h 5490345"/>
                  <a:gd name="connsiteX691" fmla="*/ 1770705 w 2837481"/>
                  <a:gd name="connsiteY691" fmla="*/ 4725047 h 5490345"/>
                  <a:gd name="connsiteX692" fmla="*/ 1665898 w 2837481"/>
                  <a:gd name="connsiteY692" fmla="*/ 4846695 h 5490345"/>
                  <a:gd name="connsiteX693" fmla="*/ 1625139 w 2837481"/>
                  <a:gd name="connsiteY693" fmla="*/ 4869866 h 5490345"/>
                  <a:gd name="connsiteX694" fmla="*/ 1590204 w 2837481"/>
                  <a:gd name="connsiteY694" fmla="*/ 4881451 h 5490345"/>
                  <a:gd name="connsiteX695" fmla="*/ 1654253 w 2837481"/>
                  <a:gd name="connsiteY695" fmla="*/ 4869866 h 5490345"/>
                  <a:gd name="connsiteX696" fmla="*/ 1753237 w 2837481"/>
                  <a:gd name="connsiteY696" fmla="*/ 4742425 h 5490345"/>
                  <a:gd name="connsiteX697" fmla="*/ 1793996 w 2837481"/>
                  <a:gd name="connsiteY697" fmla="*/ 4725047 h 5490345"/>
                  <a:gd name="connsiteX698" fmla="*/ 1764883 w 2837481"/>
                  <a:gd name="connsiteY698" fmla="*/ 4754011 h 5490345"/>
                  <a:gd name="connsiteX699" fmla="*/ 1706656 w 2837481"/>
                  <a:gd name="connsiteY699" fmla="*/ 4852488 h 5490345"/>
                  <a:gd name="connsiteX700" fmla="*/ 1596026 w 2837481"/>
                  <a:gd name="connsiteY700" fmla="*/ 4893037 h 5490345"/>
                  <a:gd name="connsiteX701" fmla="*/ 1485396 w 2837481"/>
                  <a:gd name="connsiteY701" fmla="*/ 4881451 h 5490345"/>
                  <a:gd name="connsiteX702" fmla="*/ 1491219 w 2837481"/>
                  <a:gd name="connsiteY702" fmla="*/ 4904622 h 5490345"/>
                  <a:gd name="connsiteX703" fmla="*/ 1549445 w 2837481"/>
                  <a:gd name="connsiteY703" fmla="*/ 4922001 h 5490345"/>
                  <a:gd name="connsiteX704" fmla="*/ 1566913 w 2837481"/>
                  <a:gd name="connsiteY704" fmla="*/ 4898830 h 5490345"/>
                  <a:gd name="connsiteX705" fmla="*/ 1578558 w 2837481"/>
                  <a:gd name="connsiteY705" fmla="*/ 4922001 h 5490345"/>
                  <a:gd name="connsiteX706" fmla="*/ 1549445 w 2837481"/>
                  <a:gd name="connsiteY706" fmla="*/ 4939379 h 5490345"/>
                  <a:gd name="connsiteX707" fmla="*/ 1485396 w 2837481"/>
                  <a:gd name="connsiteY707" fmla="*/ 4927793 h 5490345"/>
                  <a:gd name="connsiteX708" fmla="*/ 1450460 w 2837481"/>
                  <a:gd name="connsiteY708" fmla="*/ 4950964 h 5490345"/>
                  <a:gd name="connsiteX709" fmla="*/ 1497041 w 2837481"/>
                  <a:gd name="connsiteY709" fmla="*/ 4968343 h 5490345"/>
                  <a:gd name="connsiteX710" fmla="*/ 1683366 w 2837481"/>
                  <a:gd name="connsiteY710" fmla="*/ 4979928 h 5490345"/>
                  <a:gd name="connsiteX711" fmla="*/ 1858045 w 2837481"/>
                  <a:gd name="connsiteY711" fmla="*/ 5072612 h 5490345"/>
                  <a:gd name="connsiteX712" fmla="*/ 1945384 w 2837481"/>
                  <a:gd name="connsiteY712" fmla="*/ 5066820 h 5490345"/>
                  <a:gd name="connsiteX713" fmla="*/ 1957030 w 2837481"/>
                  <a:gd name="connsiteY713" fmla="*/ 5032063 h 5490345"/>
                  <a:gd name="connsiteX714" fmla="*/ 1927916 w 2837481"/>
                  <a:gd name="connsiteY714" fmla="*/ 5014685 h 5490345"/>
                  <a:gd name="connsiteX715" fmla="*/ 1939562 w 2837481"/>
                  <a:gd name="connsiteY715" fmla="*/ 4985721 h 5490345"/>
                  <a:gd name="connsiteX716" fmla="*/ 1980320 w 2837481"/>
                  <a:gd name="connsiteY716" fmla="*/ 4974135 h 5490345"/>
                  <a:gd name="connsiteX717" fmla="*/ 2015256 w 2837481"/>
                  <a:gd name="connsiteY717" fmla="*/ 4950964 h 5490345"/>
                  <a:gd name="connsiteX718" fmla="*/ 2038547 w 2837481"/>
                  <a:gd name="connsiteY718" fmla="*/ 4968343 h 5490345"/>
                  <a:gd name="connsiteX719" fmla="*/ 2044369 w 2837481"/>
                  <a:gd name="connsiteY719" fmla="*/ 5008892 h 5490345"/>
                  <a:gd name="connsiteX720" fmla="*/ 2073482 w 2837481"/>
                  <a:gd name="connsiteY720" fmla="*/ 4939379 h 5490345"/>
                  <a:gd name="connsiteX721" fmla="*/ 2085128 w 2837481"/>
                  <a:gd name="connsiteY721" fmla="*/ 4950964 h 5490345"/>
                  <a:gd name="connsiteX722" fmla="*/ 2096773 w 2837481"/>
                  <a:gd name="connsiteY722" fmla="*/ 4945172 h 5490345"/>
                  <a:gd name="connsiteX723" fmla="*/ 2096773 w 2837481"/>
                  <a:gd name="connsiteY723" fmla="*/ 4968343 h 5490345"/>
                  <a:gd name="connsiteX724" fmla="*/ 2067660 w 2837481"/>
                  <a:gd name="connsiteY724" fmla="*/ 5066820 h 5490345"/>
                  <a:gd name="connsiteX725" fmla="*/ 2003611 w 2837481"/>
                  <a:gd name="connsiteY725" fmla="*/ 5061027 h 5490345"/>
                  <a:gd name="connsiteX726" fmla="*/ 1986143 w 2837481"/>
                  <a:gd name="connsiteY726" fmla="*/ 5095783 h 5490345"/>
                  <a:gd name="connsiteX727" fmla="*/ 1957030 w 2837481"/>
                  <a:gd name="connsiteY727" fmla="*/ 5124747 h 5490345"/>
                  <a:gd name="connsiteX728" fmla="*/ 1875513 w 2837481"/>
                  <a:gd name="connsiteY728" fmla="*/ 5130540 h 5490345"/>
                  <a:gd name="connsiteX729" fmla="*/ 1782351 w 2837481"/>
                  <a:gd name="connsiteY729" fmla="*/ 5095783 h 5490345"/>
                  <a:gd name="connsiteX730" fmla="*/ 1776528 w 2837481"/>
                  <a:gd name="connsiteY730" fmla="*/ 5095783 h 5490345"/>
                  <a:gd name="connsiteX731" fmla="*/ 1776528 w 2837481"/>
                  <a:gd name="connsiteY731" fmla="*/ 5113162 h 5490345"/>
                  <a:gd name="connsiteX732" fmla="*/ 1718302 w 2837481"/>
                  <a:gd name="connsiteY732" fmla="*/ 5188468 h 5490345"/>
                  <a:gd name="connsiteX733" fmla="*/ 1630962 w 2837481"/>
                  <a:gd name="connsiteY733" fmla="*/ 5205846 h 5490345"/>
                  <a:gd name="connsiteX734" fmla="*/ 1613494 w 2837481"/>
                  <a:gd name="connsiteY734" fmla="*/ 5223224 h 5490345"/>
                  <a:gd name="connsiteX735" fmla="*/ 1619317 w 2837481"/>
                  <a:gd name="connsiteY735" fmla="*/ 5240602 h 5490345"/>
                  <a:gd name="connsiteX736" fmla="*/ 1613494 w 2837481"/>
                  <a:gd name="connsiteY736" fmla="*/ 5252188 h 5490345"/>
                  <a:gd name="connsiteX737" fmla="*/ 1543623 w 2837481"/>
                  <a:gd name="connsiteY737" fmla="*/ 5223224 h 5490345"/>
                  <a:gd name="connsiteX738" fmla="*/ 1555268 w 2837481"/>
                  <a:gd name="connsiteY738" fmla="*/ 5171089 h 5490345"/>
                  <a:gd name="connsiteX739" fmla="*/ 1479574 w 2837481"/>
                  <a:gd name="connsiteY739" fmla="*/ 5142125 h 5490345"/>
                  <a:gd name="connsiteX740" fmla="*/ 1456283 w 2837481"/>
                  <a:gd name="connsiteY740" fmla="*/ 5159504 h 5490345"/>
                  <a:gd name="connsiteX741" fmla="*/ 1473751 w 2837481"/>
                  <a:gd name="connsiteY741" fmla="*/ 5176882 h 5490345"/>
                  <a:gd name="connsiteX742" fmla="*/ 1491219 w 2837481"/>
                  <a:gd name="connsiteY742" fmla="*/ 5200053 h 5490345"/>
                  <a:gd name="connsiteX743" fmla="*/ 1473751 w 2837481"/>
                  <a:gd name="connsiteY743" fmla="*/ 5223224 h 5490345"/>
                  <a:gd name="connsiteX744" fmla="*/ 1392234 w 2837481"/>
                  <a:gd name="connsiteY744" fmla="*/ 5194260 h 5490345"/>
                  <a:gd name="connsiteX745" fmla="*/ 1368943 w 2837481"/>
                  <a:gd name="connsiteY745" fmla="*/ 5211639 h 5490345"/>
                  <a:gd name="connsiteX746" fmla="*/ 1322362 w 2837481"/>
                  <a:gd name="connsiteY746" fmla="*/ 5205846 h 5490345"/>
                  <a:gd name="connsiteX747" fmla="*/ 1299072 w 2837481"/>
                  <a:gd name="connsiteY747" fmla="*/ 5176882 h 5490345"/>
                  <a:gd name="connsiteX748" fmla="*/ 1316540 w 2837481"/>
                  <a:gd name="connsiteY748" fmla="*/ 5147918 h 5490345"/>
                  <a:gd name="connsiteX749" fmla="*/ 1345653 w 2837481"/>
                  <a:gd name="connsiteY749" fmla="*/ 5159504 h 5490345"/>
                  <a:gd name="connsiteX750" fmla="*/ 1351476 w 2837481"/>
                  <a:gd name="connsiteY750" fmla="*/ 5136333 h 5490345"/>
                  <a:gd name="connsiteX751" fmla="*/ 1304894 w 2837481"/>
                  <a:gd name="connsiteY751" fmla="*/ 5118954 h 5490345"/>
                  <a:gd name="connsiteX752" fmla="*/ 1188442 w 2837481"/>
                  <a:gd name="connsiteY752" fmla="*/ 5159504 h 5490345"/>
                  <a:gd name="connsiteX753" fmla="*/ 1182619 w 2837481"/>
                  <a:gd name="connsiteY753" fmla="*/ 5182675 h 5490345"/>
                  <a:gd name="connsiteX754" fmla="*/ 1170974 w 2837481"/>
                  <a:gd name="connsiteY754" fmla="*/ 5223224 h 5490345"/>
                  <a:gd name="connsiteX755" fmla="*/ 1106925 w 2837481"/>
                  <a:gd name="connsiteY755" fmla="*/ 5234810 h 5490345"/>
                  <a:gd name="connsiteX756" fmla="*/ 1106925 w 2837481"/>
                  <a:gd name="connsiteY756" fmla="*/ 5194260 h 5490345"/>
                  <a:gd name="connsiteX757" fmla="*/ 1077812 w 2837481"/>
                  <a:gd name="connsiteY757" fmla="*/ 5147918 h 5490345"/>
                  <a:gd name="connsiteX758" fmla="*/ 1037053 w 2837481"/>
                  <a:gd name="connsiteY758" fmla="*/ 5078405 h 5490345"/>
                  <a:gd name="connsiteX759" fmla="*/ 984649 w 2837481"/>
                  <a:gd name="connsiteY759" fmla="*/ 5113162 h 5490345"/>
                  <a:gd name="connsiteX760" fmla="*/ 844906 w 2837481"/>
                  <a:gd name="connsiteY760" fmla="*/ 5101576 h 5490345"/>
                  <a:gd name="connsiteX761" fmla="*/ 809970 w 2837481"/>
                  <a:gd name="connsiteY761" fmla="*/ 5037856 h 5490345"/>
                  <a:gd name="connsiteX762" fmla="*/ 798325 w 2837481"/>
                  <a:gd name="connsiteY762" fmla="*/ 5043649 h 5490345"/>
                  <a:gd name="connsiteX763" fmla="*/ 751744 w 2837481"/>
                  <a:gd name="connsiteY763" fmla="*/ 5032063 h 5490345"/>
                  <a:gd name="connsiteX764" fmla="*/ 728454 w 2837481"/>
                  <a:gd name="connsiteY764" fmla="*/ 4887244 h 5490345"/>
                  <a:gd name="connsiteX765" fmla="*/ 740099 w 2837481"/>
                  <a:gd name="connsiteY765" fmla="*/ 4858280 h 5490345"/>
                  <a:gd name="connsiteX766" fmla="*/ 745921 w 2837481"/>
                  <a:gd name="connsiteY766" fmla="*/ 4864073 h 5490345"/>
                  <a:gd name="connsiteX767" fmla="*/ 745921 w 2837481"/>
                  <a:gd name="connsiteY767" fmla="*/ 4979928 h 5490345"/>
                  <a:gd name="connsiteX768" fmla="*/ 792503 w 2837481"/>
                  <a:gd name="connsiteY768" fmla="*/ 5032063 h 5490345"/>
                  <a:gd name="connsiteX769" fmla="*/ 804148 w 2837481"/>
                  <a:gd name="connsiteY769" fmla="*/ 5014685 h 5490345"/>
                  <a:gd name="connsiteX770" fmla="*/ 809970 w 2837481"/>
                  <a:gd name="connsiteY770" fmla="*/ 4997306 h 5490345"/>
                  <a:gd name="connsiteX771" fmla="*/ 821616 w 2837481"/>
                  <a:gd name="connsiteY771" fmla="*/ 5003099 h 5490345"/>
                  <a:gd name="connsiteX772" fmla="*/ 833261 w 2837481"/>
                  <a:gd name="connsiteY772" fmla="*/ 5066820 h 5490345"/>
                  <a:gd name="connsiteX773" fmla="*/ 914778 w 2837481"/>
                  <a:gd name="connsiteY773" fmla="*/ 5113162 h 5490345"/>
                  <a:gd name="connsiteX774" fmla="*/ 1013763 w 2837481"/>
                  <a:gd name="connsiteY774" fmla="*/ 5078405 h 5490345"/>
                  <a:gd name="connsiteX775" fmla="*/ 1054521 w 2837481"/>
                  <a:gd name="connsiteY775" fmla="*/ 5061027 h 5490345"/>
                  <a:gd name="connsiteX776" fmla="*/ 1066166 w 2837481"/>
                  <a:gd name="connsiteY776" fmla="*/ 5095783 h 5490345"/>
                  <a:gd name="connsiteX777" fmla="*/ 1141861 w 2837481"/>
                  <a:gd name="connsiteY777" fmla="*/ 5118954 h 5490345"/>
                  <a:gd name="connsiteX778" fmla="*/ 1176796 w 2837481"/>
                  <a:gd name="connsiteY778" fmla="*/ 5084198 h 5490345"/>
                  <a:gd name="connsiteX779" fmla="*/ 1170974 w 2837481"/>
                  <a:gd name="connsiteY779" fmla="*/ 5055234 h 5490345"/>
                  <a:gd name="connsiteX780" fmla="*/ 1136038 w 2837481"/>
                  <a:gd name="connsiteY780" fmla="*/ 5043649 h 5490345"/>
                  <a:gd name="connsiteX781" fmla="*/ 1141861 w 2837481"/>
                  <a:gd name="connsiteY781" fmla="*/ 5061027 h 5490345"/>
                  <a:gd name="connsiteX782" fmla="*/ 1141861 w 2837481"/>
                  <a:gd name="connsiteY782" fmla="*/ 5078405 h 5490345"/>
                  <a:gd name="connsiteX783" fmla="*/ 1101102 w 2837481"/>
                  <a:gd name="connsiteY783" fmla="*/ 5084198 h 5490345"/>
                  <a:gd name="connsiteX784" fmla="*/ 1071989 w 2837481"/>
                  <a:gd name="connsiteY784" fmla="*/ 5026270 h 5490345"/>
                  <a:gd name="connsiteX785" fmla="*/ 1095280 w 2837481"/>
                  <a:gd name="connsiteY785" fmla="*/ 5008892 h 5490345"/>
                  <a:gd name="connsiteX786" fmla="*/ 1328185 w 2837481"/>
                  <a:gd name="connsiteY786" fmla="*/ 4974135 h 5490345"/>
                  <a:gd name="connsiteX787" fmla="*/ 1357298 w 2837481"/>
                  <a:gd name="connsiteY787" fmla="*/ 4950964 h 5490345"/>
                  <a:gd name="connsiteX788" fmla="*/ 1339830 w 2837481"/>
                  <a:gd name="connsiteY788" fmla="*/ 4962550 h 5490345"/>
                  <a:gd name="connsiteX789" fmla="*/ 1083634 w 2837481"/>
                  <a:gd name="connsiteY789" fmla="*/ 4985721 h 5490345"/>
                  <a:gd name="connsiteX790" fmla="*/ 943891 w 2837481"/>
                  <a:gd name="connsiteY790" fmla="*/ 5084198 h 5490345"/>
                  <a:gd name="connsiteX791" fmla="*/ 844906 w 2837481"/>
                  <a:gd name="connsiteY791" fmla="*/ 5061027 h 5490345"/>
                  <a:gd name="connsiteX792" fmla="*/ 833261 w 2837481"/>
                  <a:gd name="connsiteY792" fmla="*/ 4991514 h 5490345"/>
                  <a:gd name="connsiteX793" fmla="*/ 856552 w 2837481"/>
                  <a:gd name="connsiteY793" fmla="*/ 4985721 h 5490345"/>
                  <a:gd name="connsiteX794" fmla="*/ 850729 w 2837481"/>
                  <a:gd name="connsiteY794" fmla="*/ 4962550 h 5490345"/>
                  <a:gd name="connsiteX795" fmla="*/ 821616 w 2837481"/>
                  <a:gd name="connsiteY795" fmla="*/ 4962550 h 5490345"/>
                  <a:gd name="connsiteX796" fmla="*/ 804148 w 2837481"/>
                  <a:gd name="connsiteY796" fmla="*/ 4927793 h 5490345"/>
                  <a:gd name="connsiteX797" fmla="*/ 780857 w 2837481"/>
                  <a:gd name="connsiteY797" fmla="*/ 4910415 h 5490345"/>
                  <a:gd name="connsiteX798" fmla="*/ 804148 w 2837481"/>
                  <a:gd name="connsiteY798" fmla="*/ 4910415 h 5490345"/>
                  <a:gd name="connsiteX799" fmla="*/ 827438 w 2837481"/>
                  <a:gd name="connsiteY799" fmla="*/ 4945172 h 5490345"/>
                  <a:gd name="connsiteX800" fmla="*/ 868197 w 2837481"/>
                  <a:gd name="connsiteY800" fmla="*/ 4962550 h 5490345"/>
                  <a:gd name="connsiteX801" fmla="*/ 856552 w 2837481"/>
                  <a:gd name="connsiteY801" fmla="*/ 5003099 h 5490345"/>
                  <a:gd name="connsiteX802" fmla="*/ 844906 w 2837481"/>
                  <a:gd name="connsiteY802" fmla="*/ 5008892 h 5490345"/>
                  <a:gd name="connsiteX803" fmla="*/ 856552 w 2837481"/>
                  <a:gd name="connsiteY803" fmla="*/ 5055234 h 5490345"/>
                  <a:gd name="connsiteX804" fmla="*/ 914778 w 2837481"/>
                  <a:gd name="connsiteY804" fmla="*/ 5072612 h 5490345"/>
                  <a:gd name="connsiteX805" fmla="*/ 1071989 w 2837481"/>
                  <a:gd name="connsiteY805" fmla="*/ 4974135 h 5490345"/>
                  <a:gd name="connsiteX806" fmla="*/ 1322362 w 2837481"/>
                  <a:gd name="connsiteY806" fmla="*/ 4950964 h 5490345"/>
                  <a:gd name="connsiteX807" fmla="*/ 1334008 w 2837481"/>
                  <a:gd name="connsiteY807" fmla="*/ 4939379 h 5490345"/>
                  <a:gd name="connsiteX808" fmla="*/ 1316540 w 2837481"/>
                  <a:gd name="connsiteY808" fmla="*/ 4927793 h 5490345"/>
                  <a:gd name="connsiteX809" fmla="*/ 1287427 w 2837481"/>
                  <a:gd name="connsiteY809" fmla="*/ 4927793 h 5490345"/>
                  <a:gd name="connsiteX810" fmla="*/ 1229200 w 2837481"/>
                  <a:gd name="connsiteY810" fmla="*/ 4910415 h 5490345"/>
                  <a:gd name="connsiteX811" fmla="*/ 1223378 w 2837481"/>
                  <a:gd name="connsiteY811" fmla="*/ 4887244 h 5490345"/>
                  <a:gd name="connsiteX812" fmla="*/ 1147683 w 2837481"/>
                  <a:gd name="connsiteY812" fmla="*/ 4875659 h 5490345"/>
                  <a:gd name="connsiteX813" fmla="*/ 1101102 w 2837481"/>
                  <a:gd name="connsiteY813" fmla="*/ 4858280 h 5490345"/>
                  <a:gd name="connsiteX814" fmla="*/ 1013763 w 2837481"/>
                  <a:gd name="connsiteY814" fmla="*/ 4754011 h 5490345"/>
                  <a:gd name="connsiteX815" fmla="*/ 885665 w 2837481"/>
                  <a:gd name="connsiteY815" fmla="*/ 4701876 h 5490345"/>
                  <a:gd name="connsiteX816" fmla="*/ 868197 w 2837481"/>
                  <a:gd name="connsiteY816" fmla="*/ 4672912 h 5490345"/>
                  <a:gd name="connsiteX817" fmla="*/ 664405 w 2837481"/>
                  <a:gd name="connsiteY817" fmla="*/ 4539679 h 5490345"/>
                  <a:gd name="connsiteX818" fmla="*/ 664405 w 2837481"/>
                  <a:gd name="connsiteY818" fmla="*/ 4609192 h 5490345"/>
                  <a:gd name="connsiteX819" fmla="*/ 617823 w 2837481"/>
                  <a:gd name="connsiteY819" fmla="*/ 4609192 h 5490345"/>
                  <a:gd name="connsiteX820" fmla="*/ 565420 w 2837481"/>
                  <a:gd name="connsiteY820" fmla="*/ 4545471 h 5490345"/>
                  <a:gd name="connsiteX821" fmla="*/ 588710 w 2837481"/>
                  <a:gd name="connsiteY821" fmla="*/ 4528093 h 5490345"/>
                  <a:gd name="connsiteX822" fmla="*/ 594533 w 2837481"/>
                  <a:gd name="connsiteY822" fmla="*/ 4522300 h 5490345"/>
                  <a:gd name="connsiteX823" fmla="*/ 571242 w 2837481"/>
                  <a:gd name="connsiteY823" fmla="*/ 4516508 h 5490345"/>
                  <a:gd name="connsiteX824" fmla="*/ 437322 w 2837481"/>
                  <a:gd name="connsiteY824" fmla="*/ 4504922 h 5490345"/>
                  <a:gd name="connsiteX825" fmla="*/ 489725 w 2837481"/>
                  <a:gd name="connsiteY825" fmla="*/ 4557057 h 5490345"/>
                  <a:gd name="connsiteX826" fmla="*/ 478080 w 2837481"/>
                  <a:gd name="connsiteY826" fmla="*/ 4562850 h 5490345"/>
                  <a:gd name="connsiteX827" fmla="*/ 367450 w 2837481"/>
                  <a:gd name="connsiteY827" fmla="*/ 4499129 h 5490345"/>
                  <a:gd name="connsiteX828" fmla="*/ 2067398 w 2837481"/>
                  <a:gd name="connsiteY828" fmla="*/ 4493223 h 5490345"/>
                  <a:gd name="connsiteX829" fmla="*/ 2025882 w 2837481"/>
                  <a:gd name="connsiteY829" fmla="*/ 4497554 h 5490345"/>
                  <a:gd name="connsiteX830" fmla="*/ 2097052 w 2837481"/>
                  <a:gd name="connsiteY830" fmla="*/ 4503328 h 5490345"/>
                  <a:gd name="connsiteX831" fmla="*/ 2108913 w 2837481"/>
                  <a:gd name="connsiteY831" fmla="*/ 4572619 h 5490345"/>
                  <a:gd name="connsiteX832" fmla="*/ 2120775 w 2837481"/>
                  <a:gd name="connsiteY832" fmla="*/ 4561071 h 5490345"/>
                  <a:gd name="connsiteX833" fmla="*/ 2126706 w 2837481"/>
                  <a:gd name="connsiteY833" fmla="*/ 4514876 h 5490345"/>
                  <a:gd name="connsiteX834" fmla="*/ 2108913 w 2837481"/>
                  <a:gd name="connsiteY834" fmla="*/ 4497554 h 5490345"/>
                  <a:gd name="connsiteX835" fmla="*/ 2067398 w 2837481"/>
                  <a:gd name="connsiteY835" fmla="*/ 4493223 h 5490345"/>
                  <a:gd name="connsiteX836" fmla="*/ 664151 w 2837481"/>
                  <a:gd name="connsiteY836" fmla="*/ 4487047 h 5490345"/>
                  <a:gd name="connsiteX837" fmla="*/ 622794 w 2837481"/>
                  <a:gd name="connsiteY837" fmla="*/ 4503583 h 5490345"/>
                  <a:gd name="connsiteX838" fmla="*/ 605070 w 2837481"/>
                  <a:gd name="connsiteY838" fmla="*/ 4545673 h 5490345"/>
                  <a:gd name="connsiteX839" fmla="*/ 610978 w 2837481"/>
                  <a:gd name="connsiteY839" fmla="*/ 4545673 h 5490345"/>
                  <a:gd name="connsiteX840" fmla="*/ 705507 w 2837481"/>
                  <a:gd name="connsiteY840" fmla="*/ 4497570 h 5490345"/>
                  <a:gd name="connsiteX841" fmla="*/ 664151 w 2837481"/>
                  <a:gd name="connsiteY841" fmla="*/ 4487047 h 5490345"/>
                  <a:gd name="connsiteX842" fmla="*/ 876678 w 2837481"/>
                  <a:gd name="connsiteY842" fmla="*/ 4476120 h 5490345"/>
                  <a:gd name="connsiteX843" fmla="*/ 855957 w 2837481"/>
                  <a:gd name="connsiteY843" fmla="*/ 4480582 h 5490345"/>
                  <a:gd name="connsiteX844" fmla="*/ 855957 w 2837481"/>
                  <a:gd name="connsiteY844" fmla="*/ 4498429 h 5490345"/>
                  <a:gd name="connsiteX845" fmla="*/ 897398 w 2837481"/>
                  <a:gd name="connsiteY845" fmla="*/ 4516277 h 5490345"/>
                  <a:gd name="connsiteX846" fmla="*/ 921078 w 2837481"/>
                  <a:gd name="connsiteY846" fmla="*/ 4504379 h 5490345"/>
                  <a:gd name="connsiteX847" fmla="*/ 897398 w 2837481"/>
                  <a:gd name="connsiteY847" fmla="*/ 4480582 h 5490345"/>
                  <a:gd name="connsiteX848" fmla="*/ 876678 w 2837481"/>
                  <a:gd name="connsiteY848" fmla="*/ 4476120 h 5490345"/>
                  <a:gd name="connsiteX849" fmla="*/ 1845902 w 2837481"/>
                  <a:gd name="connsiteY849" fmla="*/ 4469733 h 5490345"/>
                  <a:gd name="connsiteX850" fmla="*/ 1776734 w 2837481"/>
                  <a:gd name="connsiteY850" fmla="*/ 4527174 h 5490345"/>
                  <a:gd name="connsiteX851" fmla="*/ 1690275 w 2837481"/>
                  <a:gd name="connsiteY851" fmla="*/ 4561638 h 5490345"/>
                  <a:gd name="connsiteX852" fmla="*/ 1724859 w 2837481"/>
                  <a:gd name="connsiteY852" fmla="*/ 4578871 h 5490345"/>
                  <a:gd name="connsiteX853" fmla="*/ 1765206 w 2837481"/>
                  <a:gd name="connsiteY853" fmla="*/ 4590359 h 5490345"/>
                  <a:gd name="connsiteX854" fmla="*/ 1742151 w 2837481"/>
                  <a:gd name="connsiteY854" fmla="*/ 4619079 h 5490345"/>
                  <a:gd name="connsiteX855" fmla="*/ 1805554 w 2837481"/>
                  <a:gd name="connsiteY855" fmla="*/ 4630567 h 5490345"/>
                  <a:gd name="connsiteX856" fmla="*/ 1822846 w 2837481"/>
                  <a:gd name="connsiteY856" fmla="*/ 4619079 h 5490345"/>
                  <a:gd name="connsiteX857" fmla="*/ 1811318 w 2837481"/>
                  <a:gd name="connsiteY857" fmla="*/ 4619079 h 5490345"/>
                  <a:gd name="connsiteX858" fmla="*/ 1822846 w 2837481"/>
                  <a:gd name="connsiteY858" fmla="*/ 4596103 h 5490345"/>
                  <a:gd name="connsiteX859" fmla="*/ 1794026 w 2837481"/>
                  <a:gd name="connsiteY859" fmla="*/ 4601847 h 5490345"/>
                  <a:gd name="connsiteX860" fmla="*/ 1788262 w 2837481"/>
                  <a:gd name="connsiteY860" fmla="*/ 4590359 h 5490345"/>
                  <a:gd name="connsiteX861" fmla="*/ 1845902 w 2837481"/>
                  <a:gd name="connsiteY861" fmla="*/ 4555894 h 5490345"/>
                  <a:gd name="connsiteX862" fmla="*/ 1840138 w 2837481"/>
                  <a:gd name="connsiteY862" fmla="*/ 4550150 h 5490345"/>
                  <a:gd name="connsiteX863" fmla="*/ 1794026 w 2837481"/>
                  <a:gd name="connsiteY863" fmla="*/ 4578871 h 5490345"/>
                  <a:gd name="connsiteX864" fmla="*/ 1736387 w 2837481"/>
                  <a:gd name="connsiteY864" fmla="*/ 4567382 h 5490345"/>
                  <a:gd name="connsiteX865" fmla="*/ 1736387 w 2837481"/>
                  <a:gd name="connsiteY865" fmla="*/ 4561638 h 5490345"/>
                  <a:gd name="connsiteX866" fmla="*/ 1817082 w 2837481"/>
                  <a:gd name="connsiteY866" fmla="*/ 4550150 h 5490345"/>
                  <a:gd name="connsiteX867" fmla="*/ 1794026 w 2837481"/>
                  <a:gd name="connsiteY867" fmla="*/ 4544406 h 5490345"/>
                  <a:gd name="connsiteX868" fmla="*/ 1822846 w 2837481"/>
                  <a:gd name="connsiteY868" fmla="*/ 4527174 h 5490345"/>
                  <a:gd name="connsiteX869" fmla="*/ 1794026 w 2837481"/>
                  <a:gd name="connsiteY869" fmla="*/ 4509942 h 5490345"/>
                  <a:gd name="connsiteX870" fmla="*/ 1828610 w 2837481"/>
                  <a:gd name="connsiteY870" fmla="*/ 4509942 h 5490345"/>
                  <a:gd name="connsiteX871" fmla="*/ 1840138 w 2837481"/>
                  <a:gd name="connsiteY871" fmla="*/ 4532918 h 5490345"/>
                  <a:gd name="connsiteX872" fmla="*/ 1851666 w 2837481"/>
                  <a:gd name="connsiteY872" fmla="*/ 4532918 h 5490345"/>
                  <a:gd name="connsiteX873" fmla="*/ 1857430 w 2837481"/>
                  <a:gd name="connsiteY873" fmla="*/ 4504198 h 5490345"/>
                  <a:gd name="connsiteX874" fmla="*/ 1851666 w 2837481"/>
                  <a:gd name="connsiteY874" fmla="*/ 4504198 h 5490345"/>
                  <a:gd name="connsiteX875" fmla="*/ 1845494 w 2837481"/>
                  <a:gd name="connsiteY875" fmla="*/ 4501123 h 5490345"/>
                  <a:gd name="connsiteX876" fmla="*/ 1847054 w 2837481"/>
                  <a:gd name="connsiteY876" fmla="*/ 4497904 h 5490345"/>
                  <a:gd name="connsiteX877" fmla="*/ 1845119 w 2837481"/>
                  <a:gd name="connsiteY877" fmla="*/ 4496997 h 5490345"/>
                  <a:gd name="connsiteX878" fmla="*/ 1845902 w 2837481"/>
                  <a:gd name="connsiteY878" fmla="*/ 4492710 h 5490345"/>
                  <a:gd name="connsiteX879" fmla="*/ 1857430 w 2837481"/>
                  <a:gd name="connsiteY879" fmla="*/ 4486965 h 5490345"/>
                  <a:gd name="connsiteX880" fmla="*/ 1868957 w 2837481"/>
                  <a:gd name="connsiteY880" fmla="*/ 4498454 h 5490345"/>
                  <a:gd name="connsiteX881" fmla="*/ 1886249 w 2837481"/>
                  <a:gd name="connsiteY881" fmla="*/ 4481221 h 5490345"/>
                  <a:gd name="connsiteX882" fmla="*/ 1845902 w 2837481"/>
                  <a:gd name="connsiteY882" fmla="*/ 4469733 h 5490345"/>
                  <a:gd name="connsiteX883" fmla="*/ 338667 w 2837481"/>
                  <a:gd name="connsiteY883" fmla="*/ 4428903 h 5490345"/>
                  <a:gd name="connsiteX884" fmla="*/ 332849 w 2837481"/>
                  <a:gd name="connsiteY884" fmla="*/ 4434619 h 5490345"/>
                  <a:gd name="connsiteX885" fmla="*/ 303759 w 2837481"/>
                  <a:gd name="connsiteY885" fmla="*/ 4434619 h 5490345"/>
                  <a:gd name="connsiteX886" fmla="*/ 361939 w 2837481"/>
                  <a:gd name="connsiteY886" fmla="*/ 4491778 h 5490345"/>
                  <a:gd name="connsiteX887" fmla="*/ 396847 w 2837481"/>
                  <a:gd name="connsiteY887" fmla="*/ 4486062 h 5490345"/>
                  <a:gd name="connsiteX888" fmla="*/ 338667 w 2837481"/>
                  <a:gd name="connsiteY888" fmla="*/ 4428903 h 5490345"/>
                  <a:gd name="connsiteX889" fmla="*/ 333155 w 2837481"/>
                  <a:gd name="connsiteY889" fmla="*/ 4370991 h 5490345"/>
                  <a:gd name="connsiteX890" fmla="*/ 402580 w 2837481"/>
                  <a:gd name="connsiteY890" fmla="*/ 4474443 h 5490345"/>
                  <a:gd name="connsiteX891" fmla="*/ 541430 w 2837481"/>
                  <a:gd name="connsiteY891" fmla="*/ 4503180 h 5490345"/>
                  <a:gd name="connsiteX892" fmla="*/ 599285 w 2837481"/>
                  <a:gd name="connsiteY892" fmla="*/ 4508927 h 5490345"/>
                  <a:gd name="connsiteX893" fmla="*/ 605070 w 2837481"/>
                  <a:gd name="connsiteY893" fmla="*/ 4497433 h 5490345"/>
                  <a:gd name="connsiteX894" fmla="*/ 535645 w 2837481"/>
                  <a:gd name="connsiteY894" fmla="*/ 4474443 h 5490345"/>
                  <a:gd name="connsiteX895" fmla="*/ 385224 w 2837481"/>
                  <a:gd name="connsiteY895" fmla="*/ 4445706 h 5490345"/>
                  <a:gd name="connsiteX896" fmla="*/ 356297 w 2837481"/>
                  <a:gd name="connsiteY896" fmla="*/ 4388233 h 5490345"/>
                  <a:gd name="connsiteX897" fmla="*/ 333155 w 2837481"/>
                  <a:gd name="connsiteY897" fmla="*/ 4370991 h 5490345"/>
                  <a:gd name="connsiteX898" fmla="*/ 687542 w 2837481"/>
                  <a:gd name="connsiteY898" fmla="*/ 4359496 h 5490345"/>
                  <a:gd name="connsiteX899" fmla="*/ 653246 w 2837481"/>
                  <a:gd name="connsiteY899" fmla="*/ 4365212 h 5490345"/>
                  <a:gd name="connsiteX900" fmla="*/ 641814 w 2837481"/>
                  <a:gd name="connsiteY900" fmla="*/ 4376644 h 5490345"/>
                  <a:gd name="connsiteX901" fmla="*/ 653246 w 2837481"/>
                  <a:gd name="connsiteY901" fmla="*/ 4393792 h 5490345"/>
                  <a:gd name="connsiteX902" fmla="*/ 658962 w 2837481"/>
                  <a:gd name="connsiteY902" fmla="*/ 4370928 h 5490345"/>
                  <a:gd name="connsiteX903" fmla="*/ 670394 w 2837481"/>
                  <a:gd name="connsiteY903" fmla="*/ 4393792 h 5490345"/>
                  <a:gd name="connsiteX904" fmla="*/ 698973 w 2837481"/>
                  <a:gd name="connsiteY904" fmla="*/ 4405224 h 5490345"/>
                  <a:gd name="connsiteX905" fmla="*/ 721837 w 2837481"/>
                  <a:gd name="connsiteY905" fmla="*/ 4388076 h 5490345"/>
                  <a:gd name="connsiteX906" fmla="*/ 721837 w 2837481"/>
                  <a:gd name="connsiteY906" fmla="*/ 4365212 h 5490345"/>
                  <a:gd name="connsiteX907" fmla="*/ 687542 w 2837481"/>
                  <a:gd name="connsiteY907" fmla="*/ 4359496 h 5490345"/>
                  <a:gd name="connsiteX908" fmla="*/ 290898 w 2837481"/>
                  <a:gd name="connsiteY908" fmla="*/ 4347250 h 5490345"/>
                  <a:gd name="connsiteX909" fmla="*/ 285080 w 2837481"/>
                  <a:gd name="connsiteY909" fmla="*/ 4376458 h 5490345"/>
                  <a:gd name="connsiteX910" fmla="*/ 296717 w 2837481"/>
                  <a:gd name="connsiteY910" fmla="*/ 4370617 h 5490345"/>
                  <a:gd name="connsiteX911" fmla="*/ 308353 w 2837481"/>
                  <a:gd name="connsiteY911" fmla="*/ 4376458 h 5490345"/>
                  <a:gd name="connsiteX912" fmla="*/ 302535 w 2837481"/>
                  <a:gd name="connsiteY912" fmla="*/ 4393983 h 5490345"/>
                  <a:gd name="connsiteX913" fmla="*/ 319989 w 2837481"/>
                  <a:gd name="connsiteY913" fmla="*/ 4423191 h 5490345"/>
                  <a:gd name="connsiteX914" fmla="*/ 325807 w 2837481"/>
                  <a:gd name="connsiteY914" fmla="*/ 4405666 h 5490345"/>
                  <a:gd name="connsiteX915" fmla="*/ 290898 w 2837481"/>
                  <a:gd name="connsiteY915" fmla="*/ 4347250 h 5490345"/>
                  <a:gd name="connsiteX916" fmla="*/ 249866 w 2837481"/>
                  <a:gd name="connsiteY916" fmla="*/ 4330102 h 5490345"/>
                  <a:gd name="connsiteX917" fmla="*/ 268239 w 2837481"/>
                  <a:gd name="connsiteY917" fmla="*/ 4369297 h 5490345"/>
                  <a:gd name="connsiteX918" fmla="*/ 268239 w 2837481"/>
                  <a:gd name="connsiteY918" fmla="*/ 4358099 h 5490345"/>
                  <a:gd name="connsiteX919" fmla="*/ 249866 w 2837481"/>
                  <a:gd name="connsiteY919" fmla="*/ 4330102 h 5490345"/>
                  <a:gd name="connsiteX920" fmla="*/ 733678 w 2837481"/>
                  <a:gd name="connsiteY920" fmla="*/ 4330100 h 5490345"/>
                  <a:gd name="connsiteX921" fmla="*/ 733678 w 2837481"/>
                  <a:gd name="connsiteY921" fmla="*/ 4404938 h 5490345"/>
                  <a:gd name="connsiteX922" fmla="*/ 693258 w 2837481"/>
                  <a:gd name="connsiteY922" fmla="*/ 4422208 h 5490345"/>
                  <a:gd name="connsiteX923" fmla="*/ 745227 w 2837481"/>
                  <a:gd name="connsiteY923" fmla="*/ 4445235 h 5490345"/>
                  <a:gd name="connsiteX924" fmla="*/ 774098 w 2837481"/>
                  <a:gd name="connsiteY924" fmla="*/ 4427965 h 5490345"/>
                  <a:gd name="connsiteX925" fmla="*/ 733678 w 2837481"/>
                  <a:gd name="connsiteY925" fmla="*/ 4330100 h 5490345"/>
                  <a:gd name="connsiteX926" fmla="*/ 710756 w 2837481"/>
                  <a:gd name="connsiteY926" fmla="*/ 4317852 h 5490345"/>
                  <a:gd name="connsiteX927" fmla="*/ 686958 w 2837481"/>
                  <a:gd name="connsiteY927" fmla="*/ 4329751 h 5490345"/>
                  <a:gd name="connsiteX928" fmla="*/ 722654 w 2837481"/>
                  <a:gd name="connsiteY928" fmla="*/ 4359497 h 5490345"/>
                  <a:gd name="connsiteX929" fmla="*/ 710756 w 2837481"/>
                  <a:gd name="connsiteY929" fmla="*/ 4317852 h 5490345"/>
                  <a:gd name="connsiteX930" fmla="*/ 232719 w 2837481"/>
                  <a:gd name="connsiteY930" fmla="*/ 4300706 h 5490345"/>
                  <a:gd name="connsiteX931" fmla="*/ 244968 w 2837481"/>
                  <a:gd name="connsiteY931" fmla="*/ 4317854 h 5490345"/>
                  <a:gd name="connsiteX932" fmla="*/ 232719 w 2837481"/>
                  <a:gd name="connsiteY932" fmla="*/ 4300706 h 5490345"/>
                  <a:gd name="connsiteX933" fmla="*/ 1264685 w 2837481"/>
                  <a:gd name="connsiteY933" fmla="*/ 4300704 h 5490345"/>
                  <a:gd name="connsiteX934" fmla="*/ 1235561 w 2837481"/>
                  <a:gd name="connsiteY934" fmla="*/ 4324071 h 5490345"/>
                  <a:gd name="connsiteX935" fmla="*/ 1235561 w 2837481"/>
                  <a:gd name="connsiteY935" fmla="*/ 4347437 h 5490345"/>
                  <a:gd name="connsiteX936" fmla="*/ 1270510 w 2837481"/>
                  <a:gd name="connsiteY936" fmla="*/ 4324071 h 5490345"/>
                  <a:gd name="connsiteX937" fmla="*/ 1363707 w 2837481"/>
                  <a:gd name="connsiteY937" fmla="*/ 4364962 h 5490345"/>
                  <a:gd name="connsiteX938" fmla="*/ 1387006 w 2837481"/>
                  <a:gd name="connsiteY938" fmla="*/ 4335754 h 5490345"/>
                  <a:gd name="connsiteX939" fmla="*/ 1445254 w 2837481"/>
                  <a:gd name="connsiteY939" fmla="*/ 4335754 h 5490345"/>
                  <a:gd name="connsiteX940" fmla="*/ 1480203 w 2837481"/>
                  <a:gd name="connsiteY940" fmla="*/ 4370804 h 5490345"/>
                  <a:gd name="connsiteX941" fmla="*/ 1486027 w 2837481"/>
                  <a:gd name="connsiteY941" fmla="*/ 4364962 h 5490345"/>
                  <a:gd name="connsiteX942" fmla="*/ 1480203 w 2837481"/>
                  <a:gd name="connsiteY942" fmla="*/ 4329912 h 5490345"/>
                  <a:gd name="connsiteX943" fmla="*/ 1375356 w 2837481"/>
                  <a:gd name="connsiteY943" fmla="*/ 4318229 h 5490345"/>
                  <a:gd name="connsiteX944" fmla="*/ 1334583 w 2837481"/>
                  <a:gd name="connsiteY944" fmla="*/ 4329912 h 5490345"/>
                  <a:gd name="connsiteX945" fmla="*/ 1264685 w 2837481"/>
                  <a:gd name="connsiteY945" fmla="*/ 4300704 h 5490345"/>
                  <a:gd name="connsiteX946" fmla="*/ 2033230 w 2837481"/>
                  <a:gd name="connsiteY946" fmla="*/ 4295804 h 5490345"/>
                  <a:gd name="connsiteX947" fmla="*/ 2009713 w 2837481"/>
                  <a:gd name="connsiteY947" fmla="*/ 4319076 h 5490345"/>
                  <a:gd name="connsiteX948" fmla="*/ 1974438 w 2837481"/>
                  <a:gd name="connsiteY948" fmla="*/ 4400528 h 5490345"/>
                  <a:gd name="connsiteX949" fmla="*/ 1992076 w 2837481"/>
                  <a:gd name="connsiteY949" fmla="*/ 4429618 h 5490345"/>
                  <a:gd name="connsiteX950" fmla="*/ 2027351 w 2837481"/>
                  <a:gd name="connsiteY950" fmla="*/ 4429618 h 5490345"/>
                  <a:gd name="connsiteX951" fmla="*/ 2009713 w 2837481"/>
                  <a:gd name="connsiteY951" fmla="*/ 4412164 h 5490345"/>
                  <a:gd name="connsiteX952" fmla="*/ 2009713 w 2837481"/>
                  <a:gd name="connsiteY952" fmla="*/ 4336530 h 5490345"/>
                  <a:gd name="connsiteX953" fmla="*/ 2033230 w 2837481"/>
                  <a:gd name="connsiteY953" fmla="*/ 4295804 h 5490345"/>
                  <a:gd name="connsiteX954" fmla="*/ 1019882 w 2837481"/>
                  <a:gd name="connsiteY954" fmla="*/ 4288455 h 5490345"/>
                  <a:gd name="connsiteX955" fmla="*/ 1006817 w 2837481"/>
                  <a:gd name="connsiteY955" fmla="*/ 4311319 h 5490345"/>
                  <a:gd name="connsiteX956" fmla="*/ 1019882 w 2837481"/>
                  <a:gd name="connsiteY956" fmla="*/ 4322750 h 5490345"/>
                  <a:gd name="connsiteX957" fmla="*/ 1026414 w 2837481"/>
                  <a:gd name="connsiteY957" fmla="*/ 4305603 h 5490345"/>
                  <a:gd name="connsiteX958" fmla="*/ 1019882 w 2837481"/>
                  <a:gd name="connsiteY958" fmla="*/ 4288455 h 5490345"/>
                  <a:gd name="connsiteX959" fmla="*/ 210671 w 2837481"/>
                  <a:gd name="connsiteY959" fmla="*/ 4283559 h 5490345"/>
                  <a:gd name="connsiteX960" fmla="*/ 232719 w 2837481"/>
                  <a:gd name="connsiteY960" fmla="*/ 4335003 h 5490345"/>
                  <a:gd name="connsiteX961" fmla="*/ 210671 w 2837481"/>
                  <a:gd name="connsiteY961" fmla="*/ 4283559 h 5490345"/>
                  <a:gd name="connsiteX962" fmla="*/ 670230 w 2837481"/>
                  <a:gd name="connsiteY962" fmla="*/ 4259060 h 5490345"/>
                  <a:gd name="connsiteX963" fmla="*/ 646713 w 2837481"/>
                  <a:gd name="connsiteY963" fmla="*/ 4265048 h 5490345"/>
                  <a:gd name="connsiteX964" fmla="*/ 687868 w 2837481"/>
                  <a:gd name="connsiteY964" fmla="*/ 4283013 h 5490345"/>
                  <a:gd name="connsiteX965" fmla="*/ 670230 w 2837481"/>
                  <a:gd name="connsiteY965" fmla="*/ 4289001 h 5490345"/>
                  <a:gd name="connsiteX966" fmla="*/ 676109 w 2837481"/>
                  <a:gd name="connsiteY966" fmla="*/ 4306965 h 5490345"/>
                  <a:gd name="connsiteX967" fmla="*/ 705505 w 2837481"/>
                  <a:gd name="connsiteY967" fmla="*/ 4312953 h 5490345"/>
                  <a:gd name="connsiteX968" fmla="*/ 687868 w 2837481"/>
                  <a:gd name="connsiteY968" fmla="*/ 4277025 h 5490345"/>
                  <a:gd name="connsiteX969" fmla="*/ 670230 w 2837481"/>
                  <a:gd name="connsiteY969" fmla="*/ 4259060 h 5490345"/>
                  <a:gd name="connsiteX970" fmla="*/ 1066834 w 2837481"/>
                  <a:gd name="connsiteY970" fmla="*/ 4259059 h 5490345"/>
                  <a:gd name="connsiteX971" fmla="*/ 1060709 w 2837481"/>
                  <a:gd name="connsiteY971" fmla="*/ 4278656 h 5490345"/>
                  <a:gd name="connsiteX972" fmla="*/ 1072958 w 2837481"/>
                  <a:gd name="connsiteY972" fmla="*/ 4272124 h 5490345"/>
                  <a:gd name="connsiteX973" fmla="*/ 1066834 w 2837481"/>
                  <a:gd name="connsiteY973" fmla="*/ 4259059 h 5490345"/>
                  <a:gd name="connsiteX974" fmla="*/ 693258 w 2837481"/>
                  <a:gd name="connsiteY974" fmla="*/ 4254161 h 5490345"/>
                  <a:gd name="connsiteX975" fmla="*/ 710728 w 2837481"/>
                  <a:gd name="connsiteY975" fmla="*/ 4289110 h 5490345"/>
                  <a:gd name="connsiteX976" fmla="*/ 774785 w 2837481"/>
                  <a:gd name="connsiteY976" fmla="*/ 4341533 h 5490345"/>
                  <a:gd name="connsiteX977" fmla="*/ 984426 w 2837481"/>
                  <a:gd name="connsiteY977" fmla="*/ 4487153 h 5490345"/>
                  <a:gd name="connsiteX978" fmla="*/ 1199890 w 2837481"/>
                  <a:gd name="connsiteY978" fmla="*/ 4510452 h 5490345"/>
                  <a:gd name="connsiteX979" fmla="*/ 1351298 w 2837481"/>
                  <a:gd name="connsiteY979" fmla="*/ 4434730 h 5490345"/>
                  <a:gd name="connsiteX980" fmla="*/ 1351298 w 2837481"/>
                  <a:gd name="connsiteY980" fmla="*/ 4388132 h 5490345"/>
                  <a:gd name="connsiteX981" fmla="*/ 1275594 w 2837481"/>
                  <a:gd name="connsiteY981" fmla="*/ 4341533 h 5490345"/>
                  <a:gd name="connsiteX982" fmla="*/ 1240654 w 2837481"/>
                  <a:gd name="connsiteY982" fmla="*/ 4364832 h 5490345"/>
                  <a:gd name="connsiteX983" fmla="*/ 1240654 w 2837481"/>
                  <a:gd name="connsiteY983" fmla="*/ 4388132 h 5490345"/>
                  <a:gd name="connsiteX984" fmla="*/ 1287241 w 2837481"/>
                  <a:gd name="connsiteY984" fmla="*/ 4393956 h 5490345"/>
                  <a:gd name="connsiteX985" fmla="*/ 1304711 w 2837481"/>
                  <a:gd name="connsiteY985" fmla="*/ 4423080 h 5490345"/>
                  <a:gd name="connsiteX986" fmla="*/ 1287241 w 2837481"/>
                  <a:gd name="connsiteY986" fmla="*/ 4458029 h 5490345"/>
                  <a:gd name="connsiteX987" fmla="*/ 1194067 w 2837481"/>
                  <a:gd name="connsiteY987" fmla="*/ 4487153 h 5490345"/>
                  <a:gd name="connsiteX988" fmla="*/ 885429 w 2837481"/>
                  <a:gd name="connsiteY988" fmla="*/ 4411431 h 5490345"/>
                  <a:gd name="connsiteX989" fmla="*/ 699081 w 2837481"/>
                  <a:gd name="connsiteY989" fmla="*/ 4254161 h 5490345"/>
                  <a:gd name="connsiteX990" fmla="*/ 1118276 w 2837481"/>
                  <a:gd name="connsiteY990" fmla="*/ 4254160 h 5490345"/>
                  <a:gd name="connsiteX991" fmla="*/ 1112764 w 2837481"/>
                  <a:gd name="connsiteY991" fmla="*/ 4259876 h 5490345"/>
                  <a:gd name="connsiteX992" fmla="*/ 1112764 w 2837481"/>
                  <a:gd name="connsiteY992" fmla="*/ 4282739 h 5490345"/>
                  <a:gd name="connsiteX993" fmla="*/ 1123788 w 2837481"/>
                  <a:gd name="connsiteY993" fmla="*/ 4282739 h 5490345"/>
                  <a:gd name="connsiteX994" fmla="*/ 1118276 w 2837481"/>
                  <a:gd name="connsiteY994" fmla="*/ 4254160 h 5490345"/>
                  <a:gd name="connsiteX995" fmla="*/ 1014164 w 2837481"/>
                  <a:gd name="connsiteY995" fmla="*/ 4247700 h 5490345"/>
                  <a:gd name="connsiteX996" fmla="*/ 979869 w 2837481"/>
                  <a:gd name="connsiteY996" fmla="*/ 4294022 h 5490345"/>
                  <a:gd name="connsiteX997" fmla="*/ 997017 w 2837481"/>
                  <a:gd name="connsiteY997" fmla="*/ 4305602 h 5490345"/>
                  <a:gd name="connsiteX998" fmla="*/ 2550112 w 2837481"/>
                  <a:gd name="connsiteY998" fmla="*/ 4241913 h 5490345"/>
                  <a:gd name="connsiteX999" fmla="*/ 2556237 w 2837481"/>
                  <a:gd name="connsiteY999" fmla="*/ 4254162 h 5490345"/>
                  <a:gd name="connsiteX1000" fmla="*/ 2562361 w 2837481"/>
                  <a:gd name="connsiteY1000" fmla="*/ 4248038 h 5490345"/>
                  <a:gd name="connsiteX1001" fmla="*/ 2550112 w 2837481"/>
                  <a:gd name="connsiteY1001" fmla="*/ 4241913 h 5490345"/>
                  <a:gd name="connsiteX1002" fmla="*/ 2258580 w 2837481"/>
                  <a:gd name="connsiteY1002" fmla="*/ 4232114 h 5490345"/>
                  <a:gd name="connsiteX1003" fmla="*/ 2194572 w 2837481"/>
                  <a:gd name="connsiteY1003" fmla="*/ 4324887 h 5490345"/>
                  <a:gd name="connsiteX1004" fmla="*/ 2159659 w 2837481"/>
                  <a:gd name="connsiteY1004" fmla="*/ 4324887 h 5490345"/>
                  <a:gd name="connsiteX1005" fmla="*/ 2136384 w 2837481"/>
                  <a:gd name="connsiteY1005" fmla="*/ 4272702 h 5490345"/>
                  <a:gd name="connsiteX1006" fmla="*/ 2124746 w 2837481"/>
                  <a:gd name="connsiteY1006" fmla="*/ 4272702 h 5490345"/>
                  <a:gd name="connsiteX1007" fmla="*/ 2066557 w 2837481"/>
                  <a:gd name="connsiteY1007" fmla="*/ 4330686 h 5490345"/>
                  <a:gd name="connsiteX1008" fmla="*/ 2078195 w 2837481"/>
                  <a:gd name="connsiteY1008" fmla="*/ 4371274 h 5490345"/>
                  <a:gd name="connsiteX1009" fmla="*/ 2101470 w 2837481"/>
                  <a:gd name="connsiteY1009" fmla="*/ 4359677 h 5490345"/>
                  <a:gd name="connsiteX1010" fmla="*/ 2136384 w 2837481"/>
                  <a:gd name="connsiteY1010" fmla="*/ 4359677 h 5490345"/>
                  <a:gd name="connsiteX1011" fmla="*/ 2142202 w 2837481"/>
                  <a:gd name="connsiteY1011" fmla="*/ 4382870 h 5490345"/>
                  <a:gd name="connsiteX1012" fmla="*/ 2107289 w 2837481"/>
                  <a:gd name="connsiteY1012" fmla="*/ 4417660 h 5490345"/>
                  <a:gd name="connsiteX1013" fmla="*/ 2054919 w 2837481"/>
                  <a:gd name="connsiteY1013" fmla="*/ 4440853 h 5490345"/>
                  <a:gd name="connsiteX1014" fmla="*/ 1967637 w 2837481"/>
                  <a:gd name="connsiteY1014" fmla="*/ 4429257 h 5490345"/>
                  <a:gd name="connsiteX1015" fmla="*/ 1967637 w 2837481"/>
                  <a:gd name="connsiteY1015" fmla="*/ 4348080 h 5490345"/>
                  <a:gd name="connsiteX1016" fmla="*/ 1868716 w 2837481"/>
                  <a:gd name="connsiteY1016" fmla="*/ 4423459 h 5490345"/>
                  <a:gd name="connsiteX1017" fmla="*/ 1554498 w 2837481"/>
                  <a:gd name="connsiteY1017" fmla="*/ 4522030 h 5490345"/>
                  <a:gd name="connsiteX1018" fmla="*/ 1379932 w 2837481"/>
                  <a:gd name="connsiteY1018" fmla="*/ 4475643 h 5490345"/>
                  <a:gd name="connsiteX1019" fmla="*/ 1362475 w 2837481"/>
                  <a:gd name="connsiteY1019" fmla="*/ 4452450 h 5490345"/>
                  <a:gd name="connsiteX1020" fmla="*/ 1176272 w 2837481"/>
                  <a:gd name="connsiteY1020" fmla="*/ 4527828 h 5490345"/>
                  <a:gd name="connsiteX1021" fmla="*/ 931880 w 2837481"/>
                  <a:gd name="connsiteY1021" fmla="*/ 4475643 h 5490345"/>
                  <a:gd name="connsiteX1022" fmla="*/ 774770 w 2837481"/>
                  <a:gd name="connsiteY1022" fmla="*/ 4371274 h 5490345"/>
                  <a:gd name="connsiteX1023" fmla="*/ 792227 w 2837481"/>
                  <a:gd name="connsiteY1023" fmla="*/ 4429257 h 5490345"/>
                  <a:gd name="connsiteX1024" fmla="*/ 751495 w 2837481"/>
                  <a:gd name="connsiteY1024" fmla="*/ 4458248 h 5490345"/>
                  <a:gd name="connsiteX1025" fmla="*/ 681669 w 2837481"/>
                  <a:gd name="connsiteY1025" fmla="*/ 4429257 h 5490345"/>
                  <a:gd name="connsiteX1026" fmla="*/ 629299 w 2837481"/>
                  <a:gd name="connsiteY1026" fmla="*/ 4388669 h 5490345"/>
                  <a:gd name="connsiteX1027" fmla="*/ 623480 w 2837481"/>
                  <a:gd name="connsiteY1027" fmla="*/ 4359677 h 5490345"/>
                  <a:gd name="connsiteX1028" fmla="*/ 670031 w 2837481"/>
                  <a:gd name="connsiteY1028" fmla="*/ 4359677 h 5490345"/>
                  <a:gd name="connsiteX1029" fmla="*/ 675850 w 2837481"/>
                  <a:gd name="connsiteY1029" fmla="*/ 4353879 h 5490345"/>
                  <a:gd name="connsiteX1030" fmla="*/ 658393 w 2837481"/>
                  <a:gd name="connsiteY1030" fmla="*/ 4313291 h 5490345"/>
                  <a:gd name="connsiteX1031" fmla="*/ 600205 w 2837481"/>
                  <a:gd name="connsiteY1031" fmla="*/ 4249509 h 5490345"/>
                  <a:gd name="connsiteX1032" fmla="*/ 606023 w 2837481"/>
                  <a:gd name="connsiteY1032" fmla="*/ 4272702 h 5490345"/>
                  <a:gd name="connsiteX1033" fmla="*/ 611842 w 2837481"/>
                  <a:gd name="connsiteY1033" fmla="*/ 4266904 h 5490345"/>
                  <a:gd name="connsiteX1034" fmla="*/ 623480 w 2837481"/>
                  <a:gd name="connsiteY1034" fmla="*/ 4278501 h 5490345"/>
                  <a:gd name="connsiteX1035" fmla="*/ 594386 w 2837481"/>
                  <a:gd name="connsiteY1035" fmla="*/ 4342282 h 5490345"/>
                  <a:gd name="connsiteX1036" fmla="*/ 553654 w 2837481"/>
                  <a:gd name="connsiteY1036" fmla="*/ 4330686 h 5490345"/>
                  <a:gd name="connsiteX1037" fmla="*/ 536197 w 2837481"/>
                  <a:gd name="connsiteY1037" fmla="*/ 4417660 h 5490345"/>
                  <a:gd name="connsiteX1038" fmla="*/ 437276 w 2837481"/>
                  <a:gd name="connsiteY1038" fmla="*/ 4435055 h 5490345"/>
                  <a:gd name="connsiteX1039" fmla="*/ 367450 w 2837481"/>
                  <a:gd name="connsiteY1039" fmla="*/ 4400265 h 5490345"/>
                  <a:gd name="connsiteX1040" fmla="*/ 408182 w 2837481"/>
                  <a:gd name="connsiteY1040" fmla="*/ 4446652 h 5490345"/>
                  <a:gd name="connsiteX1041" fmla="*/ 617661 w 2837481"/>
                  <a:gd name="connsiteY1041" fmla="*/ 4487240 h 5490345"/>
                  <a:gd name="connsiteX1042" fmla="*/ 832959 w 2837481"/>
                  <a:gd name="connsiteY1042" fmla="*/ 4545223 h 5490345"/>
                  <a:gd name="connsiteX1043" fmla="*/ 873691 w 2837481"/>
                  <a:gd name="connsiteY1043" fmla="*/ 4545223 h 5490345"/>
                  <a:gd name="connsiteX1044" fmla="*/ 838778 w 2837481"/>
                  <a:gd name="connsiteY1044" fmla="*/ 4487240 h 5490345"/>
                  <a:gd name="connsiteX1045" fmla="*/ 867872 w 2837481"/>
                  <a:gd name="connsiteY1045" fmla="*/ 4464047 h 5490345"/>
                  <a:gd name="connsiteX1046" fmla="*/ 943517 w 2837481"/>
                  <a:gd name="connsiteY1046" fmla="*/ 4504635 h 5490345"/>
                  <a:gd name="connsiteX1047" fmla="*/ 960974 w 2837481"/>
                  <a:gd name="connsiteY1047" fmla="*/ 4545223 h 5490345"/>
                  <a:gd name="connsiteX1048" fmla="*/ 1024981 w 2837481"/>
                  <a:gd name="connsiteY1048" fmla="*/ 4585811 h 5490345"/>
                  <a:gd name="connsiteX1049" fmla="*/ 990068 w 2837481"/>
                  <a:gd name="connsiteY1049" fmla="*/ 4609005 h 5490345"/>
                  <a:gd name="connsiteX1050" fmla="*/ 1001706 w 2837481"/>
                  <a:gd name="connsiteY1050" fmla="*/ 4632198 h 5490345"/>
                  <a:gd name="connsiteX1051" fmla="*/ 1013344 w 2837481"/>
                  <a:gd name="connsiteY1051" fmla="*/ 4661189 h 5490345"/>
                  <a:gd name="connsiteX1052" fmla="*/ 902785 w 2837481"/>
                  <a:gd name="connsiteY1052" fmla="*/ 4637996 h 5490345"/>
                  <a:gd name="connsiteX1053" fmla="*/ 972612 w 2837481"/>
                  <a:gd name="connsiteY1053" fmla="*/ 4672786 h 5490345"/>
                  <a:gd name="connsiteX1054" fmla="*/ 1088989 w 2837481"/>
                  <a:gd name="connsiteY1054" fmla="*/ 4782954 h 5490345"/>
                  <a:gd name="connsiteX1055" fmla="*/ 1123902 w 2837481"/>
                  <a:gd name="connsiteY1055" fmla="*/ 4817744 h 5490345"/>
                  <a:gd name="connsiteX1056" fmla="*/ 1129721 w 2837481"/>
                  <a:gd name="connsiteY1056" fmla="*/ 4794550 h 5490345"/>
                  <a:gd name="connsiteX1057" fmla="*/ 1217004 w 2837481"/>
                  <a:gd name="connsiteY1057" fmla="*/ 4777156 h 5490345"/>
                  <a:gd name="connsiteX1058" fmla="*/ 1269373 w 2837481"/>
                  <a:gd name="connsiteY1058" fmla="*/ 4817744 h 5490345"/>
                  <a:gd name="connsiteX1059" fmla="*/ 1251917 w 2837481"/>
                  <a:gd name="connsiteY1059" fmla="*/ 4840937 h 5490345"/>
                  <a:gd name="connsiteX1060" fmla="*/ 1193728 w 2837481"/>
                  <a:gd name="connsiteY1060" fmla="*/ 4823542 h 5490345"/>
                  <a:gd name="connsiteX1061" fmla="*/ 1187909 w 2837481"/>
                  <a:gd name="connsiteY1061" fmla="*/ 4835139 h 5490345"/>
                  <a:gd name="connsiteX1062" fmla="*/ 1292649 w 2837481"/>
                  <a:gd name="connsiteY1062" fmla="*/ 4858332 h 5490345"/>
                  <a:gd name="connsiteX1063" fmla="*/ 1281011 w 2837481"/>
                  <a:gd name="connsiteY1063" fmla="*/ 4840937 h 5490345"/>
                  <a:gd name="connsiteX1064" fmla="*/ 1298468 w 2837481"/>
                  <a:gd name="connsiteY1064" fmla="*/ 4811945 h 5490345"/>
                  <a:gd name="connsiteX1065" fmla="*/ 1170453 w 2837481"/>
                  <a:gd name="connsiteY1065" fmla="*/ 4748164 h 5490345"/>
                  <a:gd name="connsiteX1066" fmla="*/ 1112264 w 2837481"/>
                  <a:gd name="connsiteY1066" fmla="*/ 4701778 h 5490345"/>
                  <a:gd name="connsiteX1067" fmla="*/ 1158815 w 2837481"/>
                  <a:gd name="connsiteY1067" fmla="*/ 4690181 h 5490345"/>
                  <a:gd name="connsiteX1068" fmla="*/ 1123902 w 2837481"/>
                  <a:gd name="connsiteY1068" fmla="*/ 4597408 h 5490345"/>
                  <a:gd name="connsiteX1069" fmla="*/ 1147177 w 2837481"/>
                  <a:gd name="connsiteY1069" fmla="*/ 4609005 h 5490345"/>
                  <a:gd name="connsiteX1070" fmla="*/ 1292649 w 2837481"/>
                  <a:gd name="connsiteY1070" fmla="*/ 4707576 h 5490345"/>
                  <a:gd name="connsiteX1071" fmla="*/ 1222823 w 2837481"/>
                  <a:gd name="connsiteY1071" fmla="*/ 4643794 h 5490345"/>
                  <a:gd name="connsiteX1072" fmla="*/ 1211185 w 2837481"/>
                  <a:gd name="connsiteY1072" fmla="*/ 4574215 h 5490345"/>
                  <a:gd name="connsiteX1073" fmla="*/ 1263555 w 2837481"/>
                  <a:gd name="connsiteY1073" fmla="*/ 4585811 h 5490345"/>
                  <a:gd name="connsiteX1074" fmla="*/ 1269373 w 2837481"/>
                  <a:gd name="connsiteY1074" fmla="*/ 4568416 h 5490345"/>
                  <a:gd name="connsiteX1075" fmla="*/ 1362475 w 2837481"/>
                  <a:gd name="connsiteY1075" fmla="*/ 4498837 h 5490345"/>
                  <a:gd name="connsiteX1076" fmla="*/ 1461396 w 2837481"/>
                  <a:gd name="connsiteY1076" fmla="*/ 4574215 h 5490345"/>
                  <a:gd name="connsiteX1077" fmla="*/ 1490490 w 2837481"/>
                  <a:gd name="connsiteY1077" fmla="*/ 4568416 h 5490345"/>
                  <a:gd name="connsiteX1078" fmla="*/ 1525403 w 2837481"/>
                  <a:gd name="connsiteY1078" fmla="*/ 4574215 h 5490345"/>
                  <a:gd name="connsiteX1079" fmla="*/ 1502128 w 2837481"/>
                  <a:gd name="connsiteY1079" fmla="*/ 4661189 h 5490345"/>
                  <a:gd name="connsiteX1080" fmla="*/ 1566135 w 2837481"/>
                  <a:gd name="connsiteY1080" fmla="*/ 4632198 h 5490345"/>
                  <a:gd name="connsiteX1081" fmla="*/ 1618505 w 2837481"/>
                  <a:gd name="connsiteY1081" fmla="*/ 4614803 h 5490345"/>
                  <a:gd name="connsiteX1082" fmla="*/ 1583592 w 2837481"/>
                  <a:gd name="connsiteY1082" fmla="*/ 4690181 h 5490345"/>
                  <a:gd name="connsiteX1083" fmla="*/ 1612686 w 2837481"/>
                  <a:gd name="connsiteY1083" fmla="*/ 4707576 h 5490345"/>
                  <a:gd name="connsiteX1084" fmla="*/ 1589411 w 2837481"/>
                  <a:gd name="connsiteY1084" fmla="*/ 4736567 h 5490345"/>
                  <a:gd name="connsiteX1085" fmla="*/ 1467215 w 2837481"/>
                  <a:gd name="connsiteY1085" fmla="*/ 4800349 h 5490345"/>
                  <a:gd name="connsiteX1086" fmla="*/ 1478852 w 2837481"/>
                  <a:gd name="connsiteY1086" fmla="*/ 4829340 h 5490345"/>
                  <a:gd name="connsiteX1087" fmla="*/ 1478852 w 2837481"/>
                  <a:gd name="connsiteY1087" fmla="*/ 4846735 h 5490345"/>
                  <a:gd name="connsiteX1088" fmla="*/ 1519584 w 2837481"/>
                  <a:gd name="connsiteY1088" fmla="*/ 4852534 h 5490345"/>
                  <a:gd name="connsiteX1089" fmla="*/ 1490490 w 2837481"/>
                  <a:gd name="connsiteY1089" fmla="*/ 4829340 h 5490345"/>
                  <a:gd name="connsiteX1090" fmla="*/ 1507947 w 2837481"/>
                  <a:gd name="connsiteY1090" fmla="*/ 4788752 h 5490345"/>
                  <a:gd name="connsiteX1091" fmla="*/ 1624324 w 2837481"/>
                  <a:gd name="connsiteY1091" fmla="*/ 4777156 h 5490345"/>
                  <a:gd name="connsiteX1092" fmla="*/ 1647599 w 2837481"/>
                  <a:gd name="connsiteY1092" fmla="*/ 4817744 h 5490345"/>
                  <a:gd name="connsiteX1093" fmla="*/ 1641780 w 2837481"/>
                  <a:gd name="connsiteY1093" fmla="*/ 4840937 h 5490345"/>
                  <a:gd name="connsiteX1094" fmla="*/ 1723244 w 2837481"/>
                  <a:gd name="connsiteY1094" fmla="*/ 4736567 h 5490345"/>
                  <a:gd name="connsiteX1095" fmla="*/ 1763976 w 2837481"/>
                  <a:gd name="connsiteY1095" fmla="*/ 4707576 h 5490345"/>
                  <a:gd name="connsiteX1096" fmla="*/ 1798890 w 2837481"/>
                  <a:gd name="connsiteY1096" fmla="*/ 4649593 h 5490345"/>
                  <a:gd name="connsiteX1097" fmla="*/ 1717426 w 2837481"/>
                  <a:gd name="connsiteY1097" fmla="*/ 4626399 h 5490345"/>
                  <a:gd name="connsiteX1098" fmla="*/ 1734882 w 2837481"/>
                  <a:gd name="connsiteY1098" fmla="*/ 4603206 h 5490345"/>
                  <a:gd name="connsiteX1099" fmla="*/ 1670875 w 2837481"/>
                  <a:gd name="connsiteY1099" fmla="*/ 4556820 h 5490345"/>
                  <a:gd name="connsiteX1100" fmla="*/ 1763976 w 2837481"/>
                  <a:gd name="connsiteY1100" fmla="*/ 4516232 h 5490345"/>
                  <a:gd name="connsiteX1101" fmla="*/ 1804709 w 2837481"/>
                  <a:gd name="connsiteY1101" fmla="*/ 4475643 h 5490345"/>
                  <a:gd name="connsiteX1102" fmla="*/ 1880354 w 2837481"/>
                  <a:gd name="connsiteY1102" fmla="*/ 4458248 h 5490345"/>
                  <a:gd name="connsiteX1103" fmla="*/ 1897810 w 2837481"/>
                  <a:gd name="connsiteY1103" fmla="*/ 4475643 h 5490345"/>
                  <a:gd name="connsiteX1104" fmla="*/ 1891991 w 2837481"/>
                  <a:gd name="connsiteY1104" fmla="*/ 4504635 h 5490345"/>
                  <a:gd name="connsiteX1105" fmla="*/ 1862897 w 2837481"/>
                  <a:gd name="connsiteY1105" fmla="*/ 4522030 h 5490345"/>
                  <a:gd name="connsiteX1106" fmla="*/ 1950180 w 2837481"/>
                  <a:gd name="connsiteY1106" fmla="*/ 4498837 h 5490345"/>
                  <a:gd name="connsiteX1107" fmla="*/ 2118927 w 2837481"/>
                  <a:gd name="connsiteY1107" fmla="*/ 4487240 h 5490345"/>
                  <a:gd name="connsiteX1108" fmla="*/ 2177116 w 2837481"/>
                  <a:gd name="connsiteY1108" fmla="*/ 4493038 h 5490345"/>
                  <a:gd name="connsiteX1109" fmla="*/ 2281855 w 2837481"/>
                  <a:gd name="connsiteY1109" fmla="*/ 4504635 h 5490345"/>
                  <a:gd name="connsiteX1110" fmla="*/ 2398232 w 2837481"/>
                  <a:gd name="connsiteY1110" fmla="*/ 4435055 h 5490345"/>
                  <a:gd name="connsiteX1111" fmla="*/ 2380776 w 2837481"/>
                  <a:gd name="connsiteY1111" fmla="*/ 4417660 h 5490345"/>
                  <a:gd name="connsiteX1112" fmla="*/ 2287674 w 2837481"/>
                  <a:gd name="connsiteY1112" fmla="*/ 4435055 h 5490345"/>
                  <a:gd name="connsiteX1113" fmla="*/ 2235304 w 2837481"/>
                  <a:gd name="connsiteY1113" fmla="*/ 4382870 h 5490345"/>
                  <a:gd name="connsiteX1114" fmla="*/ 2258580 w 2837481"/>
                  <a:gd name="connsiteY1114" fmla="*/ 4232114 h 5490345"/>
                  <a:gd name="connsiteX1115" fmla="*/ 647064 w 2837481"/>
                  <a:gd name="connsiteY1115" fmla="*/ 4224764 h 5490345"/>
                  <a:gd name="connsiteX1116" fmla="*/ 624667 w 2837481"/>
                  <a:gd name="connsiteY1116" fmla="*/ 4242402 h 5490345"/>
                  <a:gd name="connsiteX1117" fmla="*/ 663862 w 2837481"/>
                  <a:gd name="connsiteY1117" fmla="*/ 4248281 h 5490345"/>
                  <a:gd name="connsiteX1118" fmla="*/ 647064 w 2837481"/>
                  <a:gd name="connsiteY1118" fmla="*/ 4224764 h 5490345"/>
                  <a:gd name="connsiteX1119" fmla="*/ 570774 w 2837481"/>
                  <a:gd name="connsiteY1119" fmla="*/ 4224764 h 5490345"/>
                  <a:gd name="connsiteX1120" fmla="*/ 576899 w 2837481"/>
                  <a:gd name="connsiteY1120" fmla="*/ 4237013 h 5490345"/>
                  <a:gd name="connsiteX1121" fmla="*/ 583023 w 2837481"/>
                  <a:gd name="connsiteY1121" fmla="*/ 4237013 h 5490345"/>
                  <a:gd name="connsiteX1122" fmla="*/ 570774 w 2837481"/>
                  <a:gd name="connsiteY1122" fmla="*/ 4224764 h 5490345"/>
                  <a:gd name="connsiteX1123" fmla="*/ 378169 w 2837481"/>
                  <a:gd name="connsiteY1123" fmla="*/ 4219865 h 5490345"/>
                  <a:gd name="connsiteX1124" fmla="*/ 395623 w 2837481"/>
                  <a:gd name="connsiteY1124" fmla="*/ 4254773 h 5490345"/>
                  <a:gd name="connsiteX1125" fmla="*/ 383987 w 2837481"/>
                  <a:gd name="connsiteY1125" fmla="*/ 4307135 h 5490345"/>
                  <a:gd name="connsiteX1126" fmla="*/ 360715 w 2837481"/>
                  <a:gd name="connsiteY1126" fmla="*/ 4307135 h 5490345"/>
                  <a:gd name="connsiteX1127" fmla="*/ 349079 w 2837481"/>
                  <a:gd name="connsiteY1127" fmla="*/ 4283863 h 5490345"/>
                  <a:gd name="connsiteX1128" fmla="*/ 331625 w 2837481"/>
                  <a:gd name="connsiteY1128" fmla="*/ 4260591 h 5490345"/>
                  <a:gd name="connsiteX1129" fmla="*/ 325807 w 2837481"/>
                  <a:gd name="connsiteY1129" fmla="*/ 4266409 h 5490345"/>
                  <a:gd name="connsiteX1130" fmla="*/ 366533 w 2837481"/>
                  <a:gd name="connsiteY1130" fmla="*/ 4347861 h 5490345"/>
                  <a:gd name="connsiteX1131" fmla="*/ 482892 w 2837481"/>
                  <a:gd name="connsiteY1131" fmla="*/ 4400222 h 5490345"/>
                  <a:gd name="connsiteX1132" fmla="*/ 511982 w 2837481"/>
                  <a:gd name="connsiteY1132" fmla="*/ 4359496 h 5490345"/>
                  <a:gd name="connsiteX1133" fmla="*/ 477074 w 2837481"/>
                  <a:gd name="connsiteY1133" fmla="*/ 4231501 h 5490345"/>
                  <a:gd name="connsiteX1134" fmla="*/ 471256 w 2837481"/>
                  <a:gd name="connsiteY1134" fmla="*/ 4272227 h 5490345"/>
                  <a:gd name="connsiteX1135" fmla="*/ 442167 w 2837481"/>
                  <a:gd name="connsiteY1135" fmla="*/ 4289681 h 5490345"/>
                  <a:gd name="connsiteX1136" fmla="*/ 383987 w 2837481"/>
                  <a:gd name="connsiteY1136" fmla="*/ 4225683 h 5490345"/>
                  <a:gd name="connsiteX1137" fmla="*/ 2440056 w 2837481"/>
                  <a:gd name="connsiteY1137" fmla="*/ 4212516 h 5490345"/>
                  <a:gd name="connsiteX1138" fmla="*/ 2387895 w 2837481"/>
                  <a:gd name="connsiteY1138" fmla="*/ 4282912 h 5490345"/>
                  <a:gd name="connsiteX1139" fmla="*/ 2399486 w 2837481"/>
                  <a:gd name="connsiteY1139" fmla="*/ 4300511 h 5490345"/>
                  <a:gd name="connsiteX1140" fmla="*/ 2411078 w 2837481"/>
                  <a:gd name="connsiteY1140" fmla="*/ 4265313 h 5490345"/>
                  <a:gd name="connsiteX1141" fmla="*/ 2440056 w 2837481"/>
                  <a:gd name="connsiteY1141" fmla="*/ 4247714 h 5490345"/>
                  <a:gd name="connsiteX1142" fmla="*/ 2457442 w 2837481"/>
                  <a:gd name="connsiteY1142" fmla="*/ 4259447 h 5490345"/>
                  <a:gd name="connsiteX1143" fmla="*/ 2416873 w 2837481"/>
                  <a:gd name="connsiteY1143" fmla="*/ 4359175 h 5490345"/>
                  <a:gd name="connsiteX1144" fmla="*/ 2295166 w 2837481"/>
                  <a:gd name="connsiteY1144" fmla="*/ 4388507 h 5490345"/>
                  <a:gd name="connsiteX1145" fmla="*/ 2283575 w 2837481"/>
                  <a:gd name="connsiteY1145" fmla="*/ 4265313 h 5490345"/>
                  <a:gd name="connsiteX1146" fmla="*/ 2271984 w 2837481"/>
                  <a:gd name="connsiteY1146" fmla="*/ 4247714 h 5490345"/>
                  <a:gd name="connsiteX1147" fmla="*/ 2254597 w 2837481"/>
                  <a:gd name="connsiteY1147" fmla="*/ 4382640 h 5490345"/>
                  <a:gd name="connsiteX1148" fmla="*/ 2289370 w 2837481"/>
                  <a:gd name="connsiteY1148" fmla="*/ 4417838 h 5490345"/>
                  <a:gd name="connsiteX1149" fmla="*/ 2457442 w 2837481"/>
                  <a:gd name="connsiteY1149" fmla="*/ 4329843 h 5490345"/>
                  <a:gd name="connsiteX1150" fmla="*/ 2474829 w 2837481"/>
                  <a:gd name="connsiteY1150" fmla="*/ 4224249 h 5490345"/>
                  <a:gd name="connsiteX1151" fmla="*/ 2440056 w 2837481"/>
                  <a:gd name="connsiteY1151" fmla="*/ 4212516 h 5490345"/>
                  <a:gd name="connsiteX1152" fmla="*/ 541378 w 2837481"/>
                  <a:gd name="connsiteY1152" fmla="*/ 4212515 h 5490345"/>
                  <a:gd name="connsiteX1153" fmla="*/ 552402 w 2837481"/>
                  <a:gd name="connsiteY1153" fmla="*/ 4235350 h 5490345"/>
                  <a:gd name="connsiteX1154" fmla="*/ 554606 w 2837481"/>
                  <a:gd name="connsiteY1154" fmla="*/ 4245586 h 5490345"/>
                  <a:gd name="connsiteX1155" fmla="*/ 559016 w 2837481"/>
                  <a:gd name="connsiteY1155" fmla="*/ 4283066 h 5490345"/>
                  <a:gd name="connsiteX1156" fmla="*/ 553137 w 2837481"/>
                  <a:gd name="connsiteY1156" fmla="*/ 4300703 h 5490345"/>
                  <a:gd name="connsiteX1157" fmla="*/ 582533 w 2837481"/>
                  <a:gd name="connsiteY1157" fmla="*/ 4330099 h 5490345"/>
                  <a:gd name="connsiteX1158" fmla="*/ 600170 w 2837481"/>
                  <a:gd name="connsiteY1158" fmla="*/ 4318341 h 5490345"/>
                  <a:gd name="connsiteX1159" fmla="*/ 594291 w 2837481"/>
                  <a:gd name="connsiteY1159" fmla="*/ 4300703 h 5490345"/>
                  <a:gd name="connsiteX1160" fmla="*/ 582533 w 2837481"/>
                  <a:gd name="connsiteY1160" fmla="*/ 4253670 h 5490345"/>
                  <a:gd name="connsiteX1161" fmla="*/ 582533 w 2837481"/>
                  <a:gd name="connsiteY1161" fmla="*/ 4294824 h 5490345"/>
                  <a:gd name="connsiteX1162" fmla="*/ 570774 w 2837481"/>
                  <a:gd name="connsiteY1162" fmla="*/ 4312462 h 5490345"/>
                  <a:gd name="connsiteX1163" fmla="*/ 564895 w 2837481"/>
                  <a:gd name="connsiteY1163" fmla="*/ 4306582 h 5490345"/>
                  <a:gd name="connsiteX1164" fmla="*/ 561955 w 2837481"/>
                  <a:gd name="connsiteY1164" fmla="*/ 4255139 h 5490345"/>
                  <a:gd name="connsiteX1165" fmla="*/ 552402 w 2837481"/>
                  <a:gd name="connsiteY1165" fmla="*/ 4235350 h 5490345"/>
                  <a:gd name="connsiteX1166" fmla="*/ 550748 w 2837481"/>
                  <a:gd name="connsiteY1166" fmla="*/ 4227672 h 5490345"/>
                  <a:gd name="connsiteX1167" fmla="*/ 541378 w 2837481"/>
                  <a:gd name="connsiteY1167" fmla="*/ 4212515 h 5490345"/>
                  <a:gd name="connsiteX1168" fmla="*/ 1059730 w 2837481"/>
                  <a:gd name="connsiteY1168" fmla="*/ 4212514 h 5490345"/>
                  <a:gd name="connsiteX1169" fmla="*/ 1030334 w 2837481"/>
                  <a:gd name="connsiteY1169" fmla="*/ 4230039 h 5490345"/>
                  <a:gd name="connsiteX1170" fmla="*/ 1030334 w 2837481"/>
                  <a:gd name="connsiteY1170" fmla="*/ 4288455 h 5490345"/>
                  <a:gd name="connsiteX1171" fmla="*/ 1042092 w 2837481"/>
                  <a:gd name="connsiteY1171" fmla="*/ 4282614 h 5490345"/>
                  <a:gd name="connsiteX1172" fmla="*/ 1059730 w 2837481"/>
                  <a:gd name="connsiteY1172" fmla="*/ 4212514 h 5490345"/>
                  <a:gd name="connsiteX1173" fmla="*/ 2219896 w 2837481"/>
                  <a:gd name="connsiteY1173" fmla="*/ 4207617 h 5490345"/>
                  <a:gd name="connsiteX1174" fmla="*/ 2208137 w 2837481"/>
                  <a:gd name="connsiteY1174" fmla="*/ 4236878 h 5490345"/>
                  <a:gd name="connsiteX1175" fmla="*/ 2202258 w 2837481"/>
                  <a:gd name="connsiteY1175" fmla="*/ 4283694 h 5490345"/>
                  <a:gd name="connsiteX1176" fmla="*/ 2190500 w 2837481"/>
                  <a:gd name="connsiteY1176" fmla="*/ 4225173 h 5490345"/>
                  <a:gd name="connsiteX1177" fmla="*/ 2178741 w 2837481"/>
                  <a:gd name="connsiteY1177" fmla="*/ 4295398 h 5490345"/>
                  <a:gd name="connsiteX1178" fmla="*/ 2172862 w 2837481"/>
                  <a:gd name="connsiteY1178" fmla="*/ 4301250 h 5490345"/>
                  <a:gd name="connsiteX1179" fmla="*/ 2166983 w 2837481"/>
                  <a:gd name="connsiteY1179" fmla="*/ 4242730 h 5490345"/>
                  <a:gd name="connsiteX1180" fmla="*/ 2143466 w 2837481"/>
                  <a:gd name="connsiteY1180" fmla="*/ 4260286 h 5490345"/>
                  <a:gd name="connsiteX1181" fmla="*/ 2178741 w 2837481"/>
                  <a:gd name="connsiteY1181" fmla="*/ 4312954 h 5490345"/>
                  <a:gd name="connsiteX1182" fmla="*/ 2231654 w 2837481"/>
                  <a:gd name="connsiteY1182" fmla="*/ 4248582 h 5490345"/>
                  <a:gd name="connsiteX1183" fmla="*/ 2214017 w 2837481"/>
                  <a:gd name="connsiteY1183" fmla="*/ 4242730 h 5490345"/>
                  <a:gd name="connsiteX1184" fmla="*/ 2219896 w 2837481"/>
                  <a:gd name="connsiteY1184" fmla="*/ 4207617 h 5490345"/>
                  <a:gd name="connsiteX1185" fmla="*/ 322291 w 2837481"/>
                  <a:gd name="connsiteY1185" fmla="*/ 4202817 h 5490345"/>
                  <a:gd name="connsiteX1186" fmla="*/ 297322 w 2837481"/>
                  <a:gd name="connsiteY1186" fmla="*/ 4207902 h 5490345"/>
                  <a:gd name="connsiteX1187" fmla="*/ 303133 w 2837481"/>
                  <a:gd name="connsiteY1187" fmla="*/ 4271821 h 5490345"/>
                  <a:gd name="connsiteX1188" fmla="*/ 407728 w 2837481"/>
                  <a:gd name="connsiteY1188" fmla="*/ 4405471 h 5490345"/>
                  <a:gd name="connsiteX1189" fmla="*/ 523946 w 2837481"/>
                  <a:gd name="connsiteY1189" fmla="*/ 4411282 h 5490345"/>
                  <a:gd name="connsiteX1190" fmla="*/ 535567 w 2837481"/>
                  <a:gd name="connsiteY1190" fmla="*/ 4329930 h 5490345"/>
                  <a:gd name="connsiteX1191" fmla="*/ 535567 w 2837481"/>
                  <a:gd name="connsiteY1191" fmla="*/ 4300876 h 5490345"/>
                  <a:gd name="connsiteX1192" fmla="*/ 518135 w 2837481"/>
                  <a:gd name="connsiteY1192" fmla="*/ 4248578 h 5490345"/>
                  <a:gd name="connsiteX1193" fmla="*/ 489080 w 2837481"/>
                  <a:gd name="connsiteY1193" fmla="*/ 4213713 h 5490345"/>
                  <a:gd name="connsiteX1194" fmla="*/ 506513 w 2837481"/>
                  <a:gd name="connsiteY1194" fmla="*/ 4242767 h 5490345"/>
                  <a:gd name="connsiteX1195" fmla="*/ 512324 w 2837481"/>
                  <a:gd name="connsiteY1195" fmla="*/ 4399660 h 5490345"/>
                  <a:gd name="connsiteX1196" fmla="*/ 477459 w 2837481"/>
                  <a:gd name="connsiteY1196" fmla="*/ 4411282 h 5490345"/>
                  <a:gd name="connsiteX1197" fmla="*/ 320565 w 2837481"/>
                  <a:gd name="connsiteY1197" fmla="*/ 4300876 h 5490345"/>
                  <a:gd name="connsiteX1198" fmla="*/ 320565 w 2837481"/>
                  <a:gd name="connsiteY1198" fmla="*/ 4248578 h 5490345"/>
                  <a:gd name="connsiteX1199" fmla="*/ 343809 w 2837481"/>
                  <a:gd name="connsiteY1199" fmla="*/ 4248578 h 5490345"/>
                  <a:gd name="connsiteX1200" fmla="*/ 361241 w 2837481"/>
                  <a:gd name="connsiteY1200" fmla="*/ 4266010 h 5490345"/>
                  <a:gd name="connsiteX1201" fmla="*/ 378674 w 2837481"/>
                  <a:gd name="connsiteY1201" fmla="*/ 4289254 h 5490345"/>
                  <a:gd name="connsiteX1202" fmla="*/ 378674 w 2837481"/>
                  <a:gd name="connsiteY1202" fmla="*/ 4248578 h 5490345"/>
                  <a:gd name="connsiteX1203" fmla="*/ 322291 w 2837481"/>
                  <a:gd name="connsiteY1203" fmla="*/ 4202817 h 5490345"/>
                  <a:gd name="connsiteX1204" fmla="*/ 2106622 w 2837481"/>
                  <a:gd name="connsiteY1204" fmla="*/ 4198431 h 5490345"/>
                  <a:gd name="connsiteX1205" fmla="*/ 2089916 w 2837481"/>
                  <a:gd name="connsiteY1205" fmla="*/ 4207840 h 5490345"/>
                  <a:gd name="connsiteX1206" fmla="*/ 1933023 w 2837481"/>
                  <a:gd name="connsiteY1206" fmla="*/ 4329433 h 5490345"/>
                  <a:gd name="connsiteX1207" fmla="*/ 1688967 w 2837481"/>
                  <a:gd name="connsiteY1207" fmla="*/ 4474186 h 5490345"/>
                  <a:gd name="connsiteX1208" fmla="*/ 1421667 w 2837481"/>
                  <a:gd name="connsiteY1208" fmla="*/ 4433655 h 5490345"/>
                  <a:gd name="connsiteX1209" fmla="*/ 1421667 w 2837481"/>
                  <a:gd name="connsiteY1209" fmla="*/ 4416285 h 5490345"/>
                  <a:gd name="connsiteX1210" fmla="*/ 1462343 w 2837481"/>
                  <a:gd name="connsiteY1210" fmla="*/ 4393124 h 5490345"/>
                  <a:gd name="connsiteX1211" fmla="*/ 1456532 w 2837481"/>
                  <a:gd name="connsiteY1211" fmla="*/ 4352593 h 5490345"/>
                  <a:gd name="connsiteX1212" fmla="*/ 1410045 w 2837481"/>
                  <a:gd name="connsiteY1212" fmla="*/ 4341013 h 5490345"/>
                  <a:gd name="connsiteX1213" fmla="*/ 1369369 w 2837481"/>
                  <a:gd name="connsiteY1213" fmla="*/ 4422075 h 5490345"/>
                  <a:gd name="connsiteX1214" fmla="*/ 1392613 w 2837481"/>
                  <a:gd name="connsiteY1214" fmla="*/ 4462606 h 5490345"/>
                  <a:gd name="connsiteX1215" fmla="*/ 1555317 w 2837481"/>
                  <a:gd name="connsiteY1215" fmla="*/ 4508927 h 5490345"/>
                  <a:gd name="connsiteX1216" fmla="*/ 1659912 w 2837481"/>
                  <a:gd name="connsiteY1216" fmla="*/ 4503137 h 5490345"/>
                  <a:gd name="connsiteX1217" fmla="*/ 1851671 w 2837481"/>
                  <a:gd name="connsiteY1217" fmla="*/ 4416285 h 5490345"/>
                  <a:gd name="connsiteX1218" fmla="*/ 2089916 w 2837481"/>
                  <a:gd name="connsiteY1218" fmla="*/ 4225210 h 5490345"/>
                  <a:gd name="connsiteX1219" fmla="*/ 2118970 w 2837481"/>
                  <a:gd name="connsiteY1219" fmla="*/ 4202050 h 5490345"/>
                  <a:gd name="connsiteX1220" fmla="*/ 2106622 w 2837481"/>
                  <a:gd name="connsiteY1220" fmla="*/ 4198431 h 5490345"/>
                  <a:gd name="connsiteX1221" fmla="*/ 2247987 w 2837481"/>
                  <a:gd name="connsiteY1221" fmla="*/ 4190470 h 5490345"/>
                  <a:gd name="connsiteX1222" fmla="*/ 2236554 w 2837481"/>
                  <a:gd name="connsiteY1222" fmla="*/ 4232115 h 5490345"/>
                  <a:gd name="connsiteX1223" fmla="*/ 2247987 w 2837481"/>
                  <a:gd name="connsiteY1223" fmla="*/ 4190470 h 5490345"/>
                  <a:gd name="connsiteX1224" fmla="*/ 2527716 w 2837481"/>
                  <a:gd name="connsiteY1224" fmla="*/ 4185572 h 5490345"/>
                  <a:gd name="connsiteX1225" fmla="*/ 2521767 w 2837481"/>
                  <a:gd name="connsiteY1225" fmla="*/ 4208845 h 5490345"/>
                  <a:gd name="connsiteX1226" fmla="*/ 2527716 w 2837481"/>
                  <a:gd name="connsiteY1226" fmla="*/ 4232117 h 5490345"/>
                  <a:gd name="connsiteX1227" fmla="*/ 2557462 w 2837481"/>
                  <a:gd name="connsiteY1227" fmla="*/ 4203027 h 5490345"/>
                  <a:gd name="connsiteX1228" fmla="*/ 2539614 w 2837481"/>
                  <a:gd name="connsiteY1228" fmla="*/ 4208845 h 5490345"/>
                  <a:gd name="connsiteX1229" fmla="*/ 2527716 w 2837481"/>
                  <a:gd name="connsiteY1229" fmla="*/ 4185572 h 5490345"/>
                  <a:gd name="connsiteX1230" fmla="*/ 2050380 w 2837481"/>
                  <a:gd name="connsiteY1230" fmla="*/ 4185571 h 5490345"/>
                  <a:gd name="connsiteX1231" fmla="*/ 2038131 w 2837481"/>
                  <a:gd name="connsiteY1231" fmla="*/ 4202719 h 5490345"/>
                  <a:gd name="connsiteX1232" fmla="*/ 2050380 w 2837481"/>
                  <a:gd name="connsiteY1232" fmla="*/ 4185571 h 5490345"/>
                  <a:gd name="connsiteX1233" fmla="*/ 495883 w 2837481"/>
                  <a:gd name="connsiteY1233" fmla="*/ 4185570 h 5490345"/>
                  <a:gd name="connsiteX1234" fmla="*/ 525630 w 2837481"/>
                  <a:gd name="connsiteY1234" fmla="*/ 4213742 h 5490345"/>
                  <a:gd name="connsiteX1235" fmla="*/ 531579 w 2837481"/>
                  <a:gd name="connsiteY1235" fmla="*/ 4241913 h 5490345"/>
                  <a:gd name="connsiteX1236" fmla="*/ 531579 w 2837481"/>
                  <a:gd name="connsiteY1236" fmla="*/ 4225010 h 5490345"/>
                  <a:gd name="connsiteX1237" fmla="*/ 495883 w 2837481"/>
                  <a:gd name="connsiteY1237" fmla="*/ 4185570 h 5490345"/>
                  <a:gd name="connsiteX1238" fmla="*/ 1252601 w 2837481"/>
                  <a:gd name="connsiteY1238" fmla="*/ 4185569 h 5490345"/>
                  <a:gd name="connsiteX1239" fmla="*/ 1246885 w 2837481"/>
                  <a:gd name="connsiteY1239" fmla="*/ 4197001 h 5490345"/>
                  <a:gd name="connsiteX1240" fmla="*/ 1264034 w 2837481"/>
                  <a:gd name="connsiteY1240" fmla="*/ 4197001 h 5490345"/>
                  <a:gd name="connsiteX1241" fmla="*/ 1252601 w 2837481"/>
                  <a:gd name="connsiteY1241" fmla="*/ 4185569 h 5490345"/>
                  <a:gd name="connsiteX1242" fmla="*/ 562261 w 2837481"/>
                  <a:gd name="connsiteY1242" fmla="*/ 4168953 h 5490345"/>
                  <a:gd name="connsiteX1243" fmla="*/ 524230 w 2837481"/>
                  <a:gd name="connsiteY1243" fmla="*/ 4185382 h 5490345"/>
                  <a:gd name="connsiteX1244" fmla="*/ 547747 w 2837481"/>
                  <a:gd name="connsiteY1244" fmla="*/ 4197066 h 5490345"/>
                  <a:gd name="connsiteX1245" fmla="*/ 588901 w 2837481"/>
                  <a:gd name="connsiteY1245" fmla="*/ 4202907 h 5490345"/>
                  <a:gd name="connsiteX1246" fmla="*/ 583022 w 2837481"/>
                  <a:gd name="connsiteY1246" fmla="*/ 4208749 h 5490345"/>
                  <a:gd name="connsiteX1247" fmla="*/ 641814 w 2837481"/>
                  <a:gd name="connsiteY1247" fmla="*/ 4226274 h 5490345"/>
                  <a:gd name="connsiteX1248" fmla="*/ 577143 w 2837481"/>
                  <a:gd name="connsiteY1248" fmla="*/ 4173699 h 5490345"/>
                  <a:gd name="connsiteX1249" fmla="*/ 562261 w 2837481"/>
                  <a:gd name="connsiteY1249" fmla="*/ 4168953 h 5490345"/>
                  <a:gd name="connsiteX1250" fmla="*/ 465437 w 2837481"/>
                  <a:gd name="connsiteY1250" fmla="*/ 4168421 h 5490345"/>
                  <a:gd name="connsiteX1251" fmla="*/ 478502 w 2837481"/>
                  <a:gd name="connsiteY1251" fmla="*/ 4202716 h 5490345"/>
                  <a:gd name="connsiteX1252" fmla="*/ 485034 w 2837481"/>
                  <a:gd name="connsiteY1252" fmla="*/ 4197000 h 5490345"/>
                  <a:gd name="connsiteX1253" fmla="*/ 478502 w 2837481"/>
                  <a:gd name="connsiteY1253" fmla="*/ 4185569 h 5490345"/>
                  <a:gd name="connsiteX1254" fmla="*/ 465437 w 2837481"/>
                  <a:gd name="connsiteY1254" fmla="*/ 4168421 h 5490345"/>
                  <a:gd name="connsiteX1255" fmla="*/ 1107866 w 2837481"/>
                  <a:gd name="connsiteY1255" fmla="*/ 4168420 h 5490345"/>
                  <a:gd name="connsiteX1256" fmla="*/ 1078775 w 2837481"/>
                  <a:gd name="connsiteY1256" fmla="*/ 4191628 h 5490345"/>
                  <a:gd name="connsiteX1257" fmla="*/ 1072957 w 2837481"/>
                  <a:gd name="connsiteY1257" fmla="*/ 4232241 h 5490345"/>
                  <a:gd name="connsiteX1258" fmla="*/ 1090412 w 2837481"/>
                  <a:gd name="connsiteY1258" fmla="*/ 4272854 h 5490345"/>
                  <a:gd name="connsiteX1259" fmla="*/ 1096230 w 2837481"/>
                  <a:gd name="connsiteY1259" fmla="*/ 4272854 h 5490345"/>
                  <a:gd name="connsiteX1260" fmla="*/ 1113684 w 2837481"/>
                  <a:gd name="connsiteY1260" fmla="*/ 4226439 h 5490345"/>
                  <a:gd name="connsiteX1261" fmla="*/ 1107866 w 2837481"/>
                  <a:gd name="connsiteY1261" fmla="*/ 4168420 h 5490345"/>
                  <a:gd name="connsiteX1262" fmla="*/ 2101822 w 2837481"/>
                  <a:gd name="connsiteY1262" fmla="*/ 4161073 h 5490345"/>
                  <a:gd name="connsiteX1263" fmla="*/ 1776164 w 2837481"/>
                  <a:gd name="connsiteY1263" fmla="*/ 4393793 h 5490345"/>
                  <a:gd name="connsiteX1264" fmla="*/ 1607520 w 2837481"/>
                  <a:gd name="connsiteY1264" fmla="*/ 4451973 h 5490345"/>
                  <a:gd name="connsiteX1265" fmla="*/ 1467952 w 2837481"/>
                  <a:gd name="connsiteY1265" fmla="*/ 4417065 h 5490345"/>
                  <a:gd name="connsiteX1266" fmla="*/ 1438875 w 2837481"/>
                  <a:gd name="connsiteY1266" fmla="*/ 4422883 h 5490345"/>
                  <a:gd name="connsiteX1267" fmla="*/ 1438875 w 2837481"/>
                  <a:gd name="connsiteY1267" fmla="*/ 4440337 h 5490345"/>
                  <a:gd name="connsiteX1268" fmla="*/ 1497029 w 2837481"/>
                  <a:gd name="connsiteY1268" fmla="*/ 4469427 h 5490345"/>
                  <a:gd name="connsiteX1269" fmla="*/ 1781980 w 2837481"/>
                  <a:gd name="connsiteY1269" fmla="*/ 4417065 h 5490345"/>
                  <a:gd name="connsiteX1270" fmla="*/ 1898286 w 2837481"/>
                  <a:gd name="connsiteY1270" fmla="*/ 4335613 h 5490345"/>
                  <a:gd name="connsiteX1271" fmla="*/ 2049484 w 2837481"/>
                  <a:gd name="connsiteY1271" fmla="*/ 4219253 h 5490345"/>
                  <a:gd name="connsiteX1272" fmla="*/ 2101822 w 2837481"/>
                  <a:gd name="connsiteY1272" fmla="*/ 4161073 h 5490345"/>
                  <a:gd name="connsiteX1273" fmla="*/ 593752 w 2837481"/>
                  <a:gd name="connsiteY1273" fmla="*/ 4156174 h 5490345"/>
                  <a:gd name="connsiteX1274" fmla="*/ 587921 w 2837481"/>
                  <a:gd name="connsiteY1274" fmla="*/ 4161976 h 5490345"/>
                  <a:gd name="connsiteX1275" fmla="*/ 652058 w 2837481"/>
                  <a:gd name="connsiteY1275" fmla="*/ 4219995 h 5490345"/>
                  <a:gd name="connsiteX1276" fmla="*/ 867792 w 2837481"/>
                  <a:gd name="connsiteY1276" fmla="*/ 4382447 h 5490345"/>
                  <a:gd name="connsiteX1277" fmla="*/ 1054372 w 2837481"/>
                  <a:gd name="connsiteY1277" fmla="*/ 4457872 h 5490345"/>
                  <a:gd name="connsiteX1278" fmla="*/ 1287598 w 2837481"/>
                  <a:gd name="connsiteY1278" fmla="*/ 4446268 h 5490345"/>
                  <a:gd name="connsiteX1279" fmla="*/ 1287598 w 2837481"/>
                  <a:gd name="connsiteY1279" fmla="*/ 4417259 h 5490345"/>
                  <a:gd name="connsiteX1280" fmla="*/ 1264275 w 2837481"/>
                  <a:gd name="connsiteY1280" fmla="*/ 4399853 h 5490345"/>
                  <a:gd name="connsiteX1281" fmla="*/ 1252614 w 2837481"/>
                  <a:gd name="connsiteY1281" fmla="*/ 4417259 h 5490345"/>
                  <a:gd name="connsiteX1282" fmla="*/ 1223461 w 2837481"/>
                  <a:gd name="connsiteY1282" fmla="*/ 4440466 h 5490345"/>
                  <a:gd name="connsiteX1283" fmla="*/ 1042711 w 2837481"/>
                  <a:gd name="connsiteY1283" fmla="*/ 4428862 h 5490345"/>
                  <a:gd name="connsiteX1284" fmla="*/ 850300 w 2837481"/>
                  <a:gd name="connsiteY1284" fmla="*/ 4330231 h 5490345"/>
                  <a:gd name="connsiteX1285" fmla="*/ 733687 w 2837481"/>
                  <a:gd name="connsiteY1285" fmla="*/ 4237401 h 5490345"/>
                  <a:gd name="connsiteX1286" fmla="*/ 593752 w 2837481"/>
                  <a:gd name="connsiteY1286" fmla="*/ 4156174 h 5490345"/>
                  <a:gd name="connsiteX1287" fmla="*/ 2638301 w 2837481"/>
                  <a:gd name="connsiteY1287" fmla="*/ 4149644 h 5490345"/>
                  <a:gd name="connsiteX1288" fmla="*/ 2608905 w 2837481"/>
                  <a:gd name="connsiteY1288" fmla="*/ 4166792 h 5490345"/>
                  <a:gd name="connsiteX1289" fmla="*/ 2620664 w 2837481"/>
                  <a:gd name="connsiteY1289" fmla="*/ 4178223 h 5490345"/>
                  <a:gd name="connsiteX1290" fmla="*/ 2638301 w 2837481"/>
                  <a:gd name="connsiteY1290" fmla="*/ 4149644 h 5490345"/>
                  <a:gd name="connsiteX1291" fmla="*/ 220778 w 2837481"/>
                  <a:gd name="connsiteY1291" fmla="*/ 4143928 h 5490345"/>
                  <a:gd name="connsiteX1292" fmla="*/ 238232 w 2837481"/>
                  <a:gd name="connsiteY1292" fmla="*/ 4190343 h 5490345"/>
                  <a:gd name="connsiteX1293" fmla="*/ 226596 w 2837481"/>
                  <a:gd name="connsiteY1293" fmla="*/ 4196145 h 5490345"/>
                  <a:gd name="connsiteX1294" fmla="*/ 203323 w 2837481"/>
                  <a:gd name="connsiteY1294" fmla="*/ 4178740 h 5490345"/>
                  <a:gd name="connsiteX1295" fmla="*/ 220778 w 2837481"/>
                  <a:gd name="connsiteY1295" fmla="*/ 4225155 h 5490345"/>
                  <a:gd name="connsiteX1296" fmla="*/ 203323 w 2837481"/>
                  <a:gd name="connsiteY1296" fmla="*/ 4236759 h 5490345"/>
                  <a:gd name="connsiteX1297" fmla="*/ 214959 w 2837481"/>
                  <a:gd name="connsiteY1297" fmla="*/ 4254164 h 5490345"/>
                  <a:gd name="connsiteX1298" fmla="*/ 226596 w 2837481"/>
                  <a:gd name="connsiteY1298" fmla="*/ 4254164 h 5490345"/>
                  <a:gd name="connsiteX1299" fmla="*/ 220778 w 2837481"/>
                  <a:gd name="connsiteY1299" fmla="*/ 4219353 h 5490345"/>
                  <a:gd name="connsiteX1300" fmla="*/ 238232 w 2837481"/>
                  <a:gd name="connsiteY1300" fmla="*/ 4213551 h 5490345"/>
                  <a:gd name="connsiteX1301" fmla="*/ 249868 w 2837481"/>
                  <a:gd name="connsiteY1301" fmla="*/ 4196145 h 5490345"/>
                  <a:gd name="connsiteX1302" fmla="*/ 220778 w 2837481"/>
                  <a:gd name="connsiteY1302" fmla="*/ 4143928 h 5490345"/>
                  <a:gd name="connsiteX1303" fmla="*/ 1339974 w 2837481"/>
                  <a:gd name="connsiteY1303" fmla="*/ 4139026 h 5490345"/>
                  <a:gd name="connsiteX1304" fmla="*/ 1322826 w 2837481"/>
                  <a:gd name="connsiteY1304" fmla="*/ 4144844 h 5490345"/>
                  <a:gd name="connsiteX1305" fmla="*/ 1328542 w 2837481"/>
                  <a:gd name="connsiteY1305" fmla="*/ 4185570 h 5490345"/>
                  <a:gd name="connsiteX1306" fmla="*/ 1357122 w 2837481"/>
                  <a:gd name="connsiteY1306" fmla="*/ 4220478 h 5490345"/>
                  <a:gd name="connsiteX1307" fmla="*/ 1328542 w 2837481"/>
                  <a:gd name="connsiteY1307" fmla="*/ 4208842 h 5490345"/>
                  <a:gd name="connsiteX1308" fmla="*/ 1322826 w 2837481"/>
                  <a:gd name="connsiteY1308" fmla="*/ 4226296 h 5490345"/>
                  <a:gd name="connsiteX1309" fmla="*/ 1328542 w 2837481"/>
                  <a:gd name="connsiteY1309" fmla="*/ 4232114 h 5490345"/>
                  <a:gd name="connsiteX1310" fmla="*/ 1374270 w 2837481"/>
                  <a:gd name="connsiteY1310" fmla="*/ 4214660 h 5490345"/>
                  <a:gd name="connsiteX1311" fmla="*/ 1339974 w 2837481"/>
                  <a:gd name="connsiteY1311" fmla="*/ 4139026 h 5490345"/>
                  <a:gd name="connsiteX1312" fmla="*/ 409096 w 2837481"/>
                  <a:gd name="connsiteY1312" fmla="*/ 4131677 h 5490345"/>
                  <a:gd name="connsiteX1313" fmla="*/ 420365 w 2837481"/>
                  <a:gd name="connsiteY1313" fmla="*/ 4166585 h 5490345"/>
                  <a:gd name="connsiteX1314" fmla="*/ 414730 w 2837481"/>
                  <a:gd name="connsiteY1314" fmla="*/ 4230583 h 5490345"/>
                  <a:gd name="connsiteX1315" fmla="*/ 454171 w 2837481"/>
                  <a:gd name="connsiteY1315" fmla="*/ 4271309 h 5490345"/>
                  <a:gd name="connsiteX1316" fmla="*/ 459805 w 2837481"/>
                  <a:gd name="connsiteY1316" fmla="*/ 4242219 h 5490345"/>
                  <a:gd name="connsiteX1317" fmla="*/ 459805 w 2837481"/>
                  <a:gd name="connsiteY1317" fmla="*/ 4207311 h 5490345"/>
                  <a:gd name="connsiteX1318" fmla="*/ 448536 w 2837481"/>
                  <a:gd name="connsiteY1318" fmla="*/ 4154949 h 5490345"/>
                  <a:gd name="connsiteX1319" fmla="*/ 437268 w 2837481"/>
                  <a:gd name="connsiteY1319" fmla="*/ 4149131 h 5490345"/>
                  <a:gd name="connsiteX1320" fmla="*/ 448536 w 2837481"/>
                  <a:gd name="connsiteY1320" fmla="*/ 4230583 h 5490345"/>
                  <a:gd name="connsiteX1321" fmla="*/ 437268 w 2837481"/>
                  <a:gd name="connsiteY1321" fmla="*/ 4236401 h 5490345"/>
                  <a:gd name="connsiteX1322" fmla="*/ 414730 w 2837481"/>
                  <a:gd name="connsiteY1322" fmla="*/ 4131677 h 5490345"/>
                  <a:gd name="connsiteX1323" fmla="*/ 989670 w 2837481"/>
                  <a:gd name="connsiteY1323" fmla="*/ 4131676 h 5490345"/>
                  <a:gd name="connsiteX1324" fmla="*/ 955374 w 2837481"/>
                  <a:gd name="connsiteY1324" fmla="*/ 4143312 h 5490345"/>
                  <a:gd name="connsiteX1325" fmla="*/ 938226 w 2837481"/>
                  <a:gd name="connsiteY1325" fmla="*/ 4149131 h 5490345"/>
                  <a:gd name="connsiteX1326" fmla="*/ 961090 w 2837481"/>
                  <a:gd name="connsiteY1326" fmla="*/ 4178221 h 5490345"/>
                  <a:gd name="connsiteX1327" fmla="*/ 989670 w 2837481"/>
                  <a:gd name="connsiteY1327" fmla="*/ 4131676 h 5490345"/>
                  <a:gd name="connsiteX1328" fmla="*/ 156473 w 2837481"/>
                  <a:gd name="connsiteY1328" fmla="*/ 4128984 h 5490345"/>
                  <a:gd name="connsiteX1329" fmla="*/ 139631 w 2837481"/>
                  <a:gd name="connsiteY1329" fmla="*/ 4132658 h 5490345"/>
                  <a:gd name="connsiteX1330" fmla="*/ 158004 w 2837481"/>
                  <a:gd name="connsiteY1330" fmla="*/ 4156175 h 5490345"/>
                  <a:gd name="connsiteX1331" fmla="*/ 164128 w 2837481"/>
                  <a:gd name="connsiteY1331" fmla="*/ 4138538 h 5490345"/>
                  <a:gd name="connsiteX1332" fmla="*/ 156473 w 2837481"/>
                  <a:gd name="connsiteY1332" fmla="*/ 4128984 h 5490345"/>
                  <a:gd name="connsiteX1333" fmla="*/ 2264857 w 2837481"/>
                  <a:gd name="connsiteY1333" fmla="*/ 4126777 h 5490345"/>
                  <a:gd name="connsiteX1334" fmla="*/ 2183861 w 2837481"/>
                  <a:gd name="connsiteY1334" fmla="*/ 4138340 h 5490345"/>
                  <a:gd name="connsiteX1335" fmla="*/ 2120221 w 2837481"/>
                  <a:gd name="connsiteY1335" fmla="*/ 4184590 h 5490345"/>
                  <a:gd name="connsiteX1336" fmla="*/ 2137577 w 2837481"/>
                  <a:gd name="connsiteY1336" fmla="*/ 4207715 h 5490345"/>
                  <a:gd name="connsiteX1337" fmla="*/ 2079723 w 2837481"/>
                  <a:gd name="connsiteY1337" fmla="*/ 4265527 h 5490345"/>
                  <a:gd name="connsiteX1338" fmla="*/ 2016083 w 2837481"/>
                  <a:gd name="connsiteY1338" fmla="*/ 4363808 h 5490345"/>
                  <a:gd name="connsiteX1339" fmla="*/ 2033440 w 2837481"/>
                  <a:gd name="connsiteY1339" fmla="*/ 4415839 h 5490345"/>
                  <a:gd name="connsiteX1340" fmla="*/ 2097079 w 2837481"/>
                  <a:gd name="connsiteY1340" fmla="*/ 4404277 h 5490345"/>
                  <a:gd name="connsiteX1341" fmla="*/ 2126006 w 2837481"/>
                  <a:gd name="connsiteY1341" fmla="*/ 4375371 h 5490345"/>
                  <a:gd name="connsiteX1342" fmla="*/ 2114435 w 2837481"/>
                  <a:gd name="connsiteY1342" fmla="*/ 4369589 h 5490345"/>
                  <a:gd name="connsiteX1343" fmla="*/ 2073938 w 2837481"/>
                  <a:gd name="connsiteY1343" fmla="*/ 4386933 h 5490345"/>
                  <a:gd name="connsiteX1344" fmla="*/ 2056581 w 2837481"/>
                  <a:gd name="connsiteY1344" fmla="*/ 4369589 h 5490345"/>
                  <a:gd name="connsiteX1345" fmla="*/ 2068152 w 2837481"/>
                  <a:gd name="connsiteY1345" fmla="*/ 4305996 h 5490345"/>
                  <a:gd name="connsiteX1346" fmla="*/ 2137577 w 2837481"/>
                  <a:gd name="connsiteY1346" fmla="*/ 4242402 h 5490345"/>
                  <a:gd name="connsiteX1347" fmla="*/ 2126006 w 2837481"/>
                  <a:gd name="connsiteY1347" fmla="*/ 4236621 h 5490345"/>
                  <a:gd name="connsiteX1348" fmla="*/ 2126006 w 2837481"/>
                  <a:gd name="connsiteY1348" fmla="*/ 4225058 h 5490345"/>
                  <a:gd name="connsiteX1349" fmla="*/ 2160719 w 2837481"/>
                  <a:gd name="connsiteY1349" fmla="*/ 4219277 h 5490345"/>
                  <a:gd name="connsiteX1350" fmla="*/ 2183861 w 2837481"/>
                  <a:gd name="connsiteY1350" fmla="*/ 4207715 h 5490345"/>
                  <a:gd name="connsiteX1351" fmla="*/ 2143363 w 2837481"/>
                  <a:gd name="connsiteY1351" fmla="*/ 4201933 h 5490345"/>
                  <a:gd name="connsiteX1352" fmla="*/ 2218573 w 2837481"/>
                  <a:gd name="connsiteY1352" fmla="*/ 4190371 h 5490345"/>
                  <a:gd name="connsiteX1353" fmla="*/ 2160719 w 2837481"/>
                  <a:gd name="connsiteY1353" fmla="*/ 4184590 h 5490345"/>
                  <a:gd name="connsiteX1354" fmla="*/ 2154933 w 2837481"/>
                  <a:gd name="connsiteY1354" fmla="*/ 4178808 h 5490345"/>
                  <a:gd name="connsiteX1355" fmla="*/ 2166504 w 2837481"/>
                  <a:gd name="connsiteY1355" fmla="*/ 4167246 h 5490345"/>
                  <a:gd name="connsiteX1356" fmla="*/ 2259071 w 2837481"/>
                  <a:gd name="connsiteY1356" fmla="*/ 4155683 h 5490345"/>
                  <a:gd name="connsiteX1357" fmla="*/ 2207002 w 2837481"/>
                  <a:gd name="connsiteY1357" fmla="*/ 4161465 h 5490345"/>
                  <a:gd name="connsiteX1358" fmla="*/ 2201217 w 2837481"/>
                  <a:gd name="connsiteY1358" fmla="*/ 4155683 h 5490345"/>
                  <a:gd name="connsiteX1359" fmla="*/ 2201217 w 2837481"/>
                  <a:gd name="connsiteY1359" fmla="*/ 4149902 h 5490345"/>
                  <a:gd name="connsiteX1360" fmla="*/ 2276427 w 2837481"/>
                  <a:gd name="connsiteY1360" fmla="*/ 4138340 h 5490345"/>
                  <a:gd name="connsiteX1361" fmla="*/ 2287998 w 2837481"/>
                  <a:gd name="connsiteY1361" fmla="*/ 4132558 h 5490345"/>
                  <a:gd name="connsiteX1362" fmla="*/ 2264857 w 2837481"/>
                  <a:gd name="connsiteY1362" fmla="*/ 4126777 h 5490345"/>
                  <a:gd name="connsiteX1363" fmla="*/ 1288530 w 2837481"/>
                  <a:gd name="connsiteY1363" fmla="*/ 4126776 h 5490345"/>
                  <a:gd name="connsiteX1364" fmla="*/ 1310087 w 2837481"/>
                  <a:gd name="connsiteY1364" fmla="*/ 4185568 h 5490345"/>
                  <a:gd name="connsiteX1365" fmla="*/ 1310087 w 2837481"/>
                  <a:gd name="connsiteY1365" fmla="*/ 4150293 h 5490345"/>
                  <a:gd name="connsiteX1366" fmla="*/ 1304698 w 2837481"/>
                  <a:gd name="connsiteY1366" fmla="*/ 4150293 h 5490345"/>
                  <a:gd name="connsiteX1367" fmla="*/ 1304698 w 2837481"/>
                  <a:gd name="connsiteY1367" fmla="*/ 4138534 h 5490345"/>
                  <a:gd name="connsiteX1368" fmla="*/ 1288530 w 2837481"/>
                  <a:gd name="connsiteY1368" fmla="*/ 4126776 h 5490345"/>
                  <a:gd name="connsiteX1369" fmla="*/ 2300245 w 2837481"/>
                  <a:gd name="connsiteY1369" fmla="*/ 4115755 h 5490345"/>
                  <a:gd name="connsiteX1370" fmla="*/ 2300245 w 2837481"/>
                  <a:gd name="connsiteY1370" fmla="*/ 4121879 h 5490345"/>
                  <a:gd name="connsiteX1371" fmla="*/ 2306370 w 2837481"/>
                  <a:gd name="connsiteY1371" fmla="*/ 4121879 h 5490345"/>
                  <a:gd name="connsiteX1372" fmla="*/ 2312494 w 2837481"/>
                  <a:gd name="connsiteY1372" fmla="*/ 4115755 h 5490345"/>
                  <a:gd name="connsiteX1373" fmla="*/ 2301776 w 2837481"/>
                  <a:gd name="connsiteY1373" fmla="*/ 4115755 h 5490345"/>
                  <a:gd name="connsiteX1374" fmla="*/ 2300245 w 2837481"/>
                  <a:gd name="connsiteY1374" fmla="*/ 4115755 h 5490345"/>
                  <a:gd name="connsiteX1375" fmla="*/ 1141855 w 2837481"/>
                  <a:gd name="connsiteY1375" fmla="*/ 4114529 h 5490345"/>
                  <a:gd name="connsiteX1376" fmla="*/ 1124401 w 2837481"/>
                  <a:gd name="connsiteY1376" fmla="*/ 4143517 h 5490345"/>
                  <a:gd name="connsiteX1377" fmla="*/ 1130219 w 2837481"/>
                  <a:gd name="connsiteY1377" fmla="*/ 4230481 h 5490345"/>
                  <a:gd name="connsiteX1378" fmla="*/ 1141855 w 2837481"/>
                  <a:gd name="connsiteY1378" fmla="*/ 4288457 h 5490345"/>
                  <a:gd name="connsiteX1379" fmla="*/ 1200035 w 2837481"/>
                  <a:gd name="connsiteY1379" fmla="*/ 4230481 h 5490345"/>
                  <a:gd name="connsiteX1380" fmla="*/ 1170945 w 2837481"/>
                  <a:gd name="connsiteY1380" fmla="*/ 4172505 h 5490345"/>
                  <a:gd name="connsiteX1381" fmla="*/ 1170945 w 2837481"/>
                  <a:gd name="connsiteY1381" fmla="*/ 4201493 h 5490345"/>
                  <a:gd name="connsiteX1382" fmla="*/ 1188399 w 2837481"/>
                  <a:gd name="connsiteY1382" fmla="*/ 4224684 h 5490345"/>
                  <a:gd name="connsiteX1383" fmla="*/ 1176763 w 2837481"/>
                  <a:gd name="connsiteY1383" fmla="*/ 4247874 h 5490345"/>
                  <a:gd name="connsiteX1384" fmla="*/ 1165127 w 2837481"/>
                  <a:gd name="connsiteY1384" fmla="*/ 4224684 h 5490345"/>
                  <a:gd name="connsiteX1385" fmla="*/ 1165127 w 2837481"/>
                  <a:gd name="connsiteY1385" fmla="*/ 4265267 h 5490345"/>
                  <a:gd name="connsiteX1386" fmla="*/ 1153491 w 2837481"/>
                  <a:gd name="connsiteY1386" fmla="*/ 4271064 h 5490345"/>
                  <a:gd name="connsiteX1387" fmla="*/ 1141855 w 2837481"/>
                  <a:gd name="connsiteY1387" fmla="*/ 4114529 h 5490345"/>
                  <a:gd name="connsiteX1388" fmla="*/ 1060711 w 2837481"/>
                  <a:gd name="connsiteY1388" fmla="*/ 4114529 h 5490345"/>
                  <a:gd name="connsiteX1389" fmla="*/ 1007430 w 2837481"/>
                  <a:gd name="connsiteY1389" fmla="*/ 4120319 h 5490345"/>
                  <a:gd name="connsiteX1390" fmla="*/ 989670 w 2837481"/>
                  <a:gd name="connsiteY1390" fmla="*/ 4172431 h 5490345"/>
                  <a:gd name="connsiteX1391" fmla="*/ 1019271 w 2837481"/>
                  <a:gd name="connsiteY1391" fmla="*/ 4172431 h 5490345"/>
                  <a:gd name="connsiteX1392" fmla="*/ 1060711 w 2837481"/>
                  <a:gd name="connsiteY1392" fmla="*/ 4114529 h 5490345"/>
                  <a:gd name="connsiteX1393" fmla="*/ 1372030 w 2837481"/>
                  <a:gd name="connsiteY1393" fmla="*/ 4105243 h 5490345"/>
                  <a:gd name="connsiteX1394" fmla="*/ 1352222 w 2837481"/>
                  <a:gd name="connsiteY1394" fmla="*/ 4126640 h 5490345"/>
                  <a:gd name="connsiteX1395" fmla="*/ 1386028 w 2837481"/>
                  <a:gd name="connsiteY1395" fmla="*/ 4202717 h 5490345"/>
                  <a:gd name="connsiteX1396" fmla="*/ 1402931 w 2837481"/>
                  <a:gd name="connsiteY1396" fmla="*/ 4138344 h 5490345"/>
                  <a:gd name="connsiteX1397" fmla="*/ 1391662 w 2837481"/>
                  <a:gd name="connsiteY1397" fmla="*/ 4138344 h 5490345"/>
                  <a:gd name="connsiteX1398" fmla="*/ 1380394 w 2837481"/>
                  <a:gd name="connsiteY1398" fmla="*/ 4109084 h 5490345"/>
                  <a:gd name="connsiteX1399" fmla="*/ 1372030 w 2837481"/>
                  <a:gd name="connsiteY1399" fmla="*/ 4105243 h 5490345"/>
                  <a:gd name="connsiteX1400" fmla="*/ 2458144 w 2837481"/>
                  <a:gd name="connsiteY1400" fmla="*/ 4097382 h 5490345"/>
                  <a:gd name="connsiteX1401" fmla="*/ 2434925 w 2837481"/>
                  <a:gd name="connsiteY1401" fmla="*/ 4149854 h 5490345"/>
                  <a:gd name="connsiteX1402" fmla="*/ 2365269 w 2837481"/>
                  <a:gd name="connsiteY1402" fmla="*/ 4208157 h 5490345"/>
                  <a:gd name="connsiteX1403" fmla="*/ 2301418 w 2837481"/>
                  <a:gd name="connsiteY1403" fmla="*/ 4266459 h 5490345"/>
                  <a:gd name="connsiteX1404" fmla="*/ 2301418 w 2837481"/>
                  <a:gd name="connsiteY1404" fmla="*/ 4371404 h 5490345"/>
                  <a:gd name="connsiteX1405" fmla="*/ 2336246 w 2837481"/>
                  <a:gd name="connsiteY1405" fmla="*/ 4383064 h 5490345"/>
                  <a:gd name="connsiteX1406" fmla="*/ 2440730 w 2837481"/>
                  <a:gd name="connsiteY1406" fmla="*/ 4301441 h 5490345"/>
                  <a:gd name="connsiteX1407" fmla="*/ 2434925 w 2837481"/>
                  <a:gd name="connsiteY1407" fmla="*/ 4266459 h 5490345"/>
                  <a:gd name="connsiteX1408" fmla="*/ 2411707 w 2837481"/>
                  <a:gd name="connsiteY1408" fmla="*/ 4313101 h 5490345"/>
                  <a:gd name="connsiteX1409" fmla="*/ 2388488 w 2837481"/>
                  <a:gd name="connsiteY1409" fmla="*/ 4318931 h 5490345"/>
                  <a:gd name="connsiteX1410" fmla="*/ 2371074 w 2837481"/>
                  <a:gd name="connsiteY1410" fmla="*/ 4283950 h 5490345"/>
                  <a:gd name="connsiteX1411" fmla="*/ 2429121 w 2837481"/>
                  <a:gd name="connsiteY1411" fmla="*/ 4202327 h 5490345"/>
                  <a:gd name="connsiteX1412" fmla="*/ 2475558 w 2837481"/>
                  <a:gd name="connsiteY1412" fmla="*/ 4208157 h 5490345"/>
                  <a:gd name="connsiteX1413" fmla="*/ 2498777 w 2837481"/>
                  <a:gd name="connsiteY1413" fmla="*/ 4243138 h 5490345"/>
                  <a:gd name="connsiteX1414" fmla="*/ 2446535 w 2837481"/>
                  <a:gd name="connsiteY1414" fmla="*/ 4371404 h 5490345"/>
                  <a:gd name="connsiteX1415" fmla="*/ 2463949 w 2837481"/>
                  <a:gd name="connsiteY1415" fmla="*/ 4388894 h 5490345"/>
                  <a:gd name="connsiteX1416" fmla="*/ 2492972 w 2837481"/>
                  <a:gd name="connsiteY1416" fmla="*/ 4371404 h 5490345"/>
                  <a:gd name="connsiteX1417" fmla="*/ 2545214 w 2837481"/>
                  <a:gd name="connsiteY1417" fmla="*/ 4283950 h 5490345"/>
                  <a:gd name="connsiteX1418" fmla="*/ 2533605 w 2837481"/>
                  <a:gd name="connsiteY1418" fmla="*/ 4248968 h 5490345"/>
                  <a:gd name="connsiteX1419" fmla="*/ 2504582 w 2837481"/>
                  <a:gd name="connsiteY1419" fmla="*/ 4243138 h 5490345"/>
                  <a:gd name="connsiteX1420" fmla="*/ 2533605 w 2837481"/>
                  <a:gd name="connsiteY1420" fmla="*/ 4132364 h 5490345"/>
                  <a:gd name="connsiteX1421" fmla="*/ 2533605 w 2837481"/>
                  <a:gd name="connsiteY1421" fmla="*/ 4126533 h 5490345"/>
                  <a:gd name="connsiteX1422" fmla="*/ 2481363 w 2837481"/>
                  <a:gd name="connsiteY1422" fmla="*/ 4138194 h 5490345"/>
                  <a:gd name="connsiteX1423" fmla="*/ 2458144 w 2837481"/>
                  <a:gd name="connsiteY1423" fmla="*/ 4097382 h 5490345"/>
                  <a:gd name="connsiteX1424" fmla="*/ 2323825 w 2837481"/>
                  <a:gd name="connsiteY1424" fmla="*/ 4092483 h 5490345"/>
                  <a:gd name="connsiteX1425" fmla="*/ 2283098 w 2837481"/>
                  <a:gd name="connsiteY1425" fmla="*/ 4114531 h 5490345"/>
                  <a:gd name="connsiteX1426" fmla="*/ 2288916 w 2837481"/>
                  <a:gd name="connsiteY1426" fmla="*/ 4114531 h 5490345"/>
                  <a:gd name="connsiteX1427" fmla="*/ 2329643 w 2837481"/>
                  <a:gd name="connsiteY1427" fmla="*/ 4092483 h 5490345"/>
                  <a:gd name="connsiteX1428" fmla="*/ 1240411 w 2837481"/>
                  <a:gd name="connsiteY1428" fmla="*/ 4092481 h 5490345"/>
                  <a:gd name="connsiteX1429" fmla="*/ 1246186 w 2837481"/>
                  <a:gd name="connsiteY1429" fmla="*/ 4127222 h 5490345"/>
                  <a:gd name="connsiteX1430" fmla="*/ 1275057 w 2837481"/>
                  <a:gd name="connsiteY1430" fmla="*/ 4196704 h 5490345"/>
                  <a:gd name="connsiteX1431" fmla="*/ 1315477 w 2837481"/>
                  <a:gd name="connsiteY1431" fmla="*/ 4219864 h 5490345"/>
                  <a:gd name="connsiteX1432" fmla="*/ 1303929 w 2837481"/>
                  <a:gd name="connsiteY1432" fmla="*/ 4202494 h 5490345"/>
                  <a:gd name="connsiteX1433" fmla="*/ 1240411 w 2837481"/>
                  <a:gd name="connsiteY1433" fmla="*/ 4092481 h 5490345"/>
                  <a:gd name="connsiteX1434" fmla="*/ 1394937 w 2837481"/>
                  <a:gd name="connsiteY1434" fmla="*/ 4084345 h 5490345"/>
                  <a:gd name="connsiteX1435" fmla="*/ 1386517 w 2837481"/>
                  <a:gd name="connsiteY1435" fmla="*/ 4084433 h 5490345"/>
                  <a:gd name="connsiteX1436" fmla="*/ 1379945 w 2837481"/>
                  <a:gd name="connsiteY1436" fmla="*/ 4091567 h 5490345"/>
                  <a:gd name="connsiteX1437" fmla="*/ 1379627 w 2837481"/>
                  <a:gd name="connsiteY1437" fmla="*/ 4091561 h 5490345"/>
                  <a:gd name="connsiteX1438" fmla="*/ 1368144 w 2837481"/>
                  <a:gd name="connsiteY1438" fmla="*/ 4090847 h 5490345"/>
                  <a:gd name="connsiteX1439" fmla="*/ 1362020 w 2837481"/>
                  <a:gd name="connsiteY1439" fmla="*/ 4102279 h 5490345"/>
                  <a:gd name="connsiteX1440" fmla="*/ 1374737 w 2837481"/>
                  <a:gd name="connsiteY1440" fmla="*/ 4097906 h 5490345"/>
                  <a:gd name="connsiteX1441" fmla="*/ 1391110 w 2837481"/>
                  <a:gd name="connsiteY1441" fmla="*/ 4104030 h 5490345"/>
                  <a:gd name="connsiteX1442" fmla="*/ 1398765 w 2837481"/>
                  <a:gd name="connsiteY1442" fmla="*/ 4114529 h 5490345"/>
                  <a:gd name="connsiteX1443" fmla="*/ 1398765 w 2837481"/>
                  <a:gd name="connsiteY1443" fmla="*/ 4092132 h 5490345"/>
                  <a:gd name="connsiteX1444" fmla="*/ 1394937 w 2837481"/>
                  <a:gd name="connsiteY1444" fmla="*/ 4084345 h 5490345"/>
                  <a:gd name="connsiteX1445" fmla="*/ 338872 w 2837481"/>
                  <a:gd name="connsiteY1445" fmla="*/ 4080236 h 5490345"/>
                  <a:gd name="connsiteX1446" fmla="*/ 350305 w 2837481"/>
                  <a:gd name="connsiteY1446" fmla="*/ 4173324 h 5490345"/>
                  <a:gd name="connsiteX1447" fmla="*/ 350305 w 2837481"/>
                  <a:gd name="connsiteY1447" fmla="*/ 4167506 h 5490345"/>
                  <a:gd name="connsiteX1448" fmla="*/ 338872 w 2837481"/>
                  <a:gd name="connsiteY1448" fmla="*/ 4080236 h 5490345"/>
                  <a:gd name="connsiteX1449" fmla="*/ 1123473 w 2837481"/>
                  <a:gd name="connsiteY1449" fmla="*/ 4080233 h 5490345"/>
                  <a:gd name="connsiteX1450" fmla="*/ 1105987 w 2837481"/>
                  <a:gd name="connsiteY1450" fmla="*/ 4097741 h 5490345"/>
                  <a:gd name="connsiteX1451" fmla="*/ 1076844 w 2837481"/>
                  <a:gd name="connsiteY1451" fmla="*/ 4126921 h 5490345"/>
                  <a:gd name="connsiteX1452" fmla="*/ 1030216 w 2837481"/>
                  <a:gd name="connsiteY1452" fmla="*/ 4191117 h 5490345"/>
                  <a:gd name="connsiteX1453" fmla="*/ 971930 w 2837481"/>
                  <a:gd name="connsiteY1453" fmla="*/ 4208625 h 5490345"/>
                  <a:gd name="connsiteX1454" fmla="*/ 1001073 w 2837481"/>
                  <a:gd name="connsiteY1454" fmla="*/ 4191117 h 5490345"/>
                  <a:gd name="connsiteX1455" fmla="*/ 995244 w 2837481"/>
                  <a:gd name="connsiteY1455" fmla="*/ 4191117 h 5490345"/>
                  <a:gd name="connsiteX1456" fmla="*/ 966102 w 2837481"/>
                  <a:gd name="connsiteY1456" fmla="*/ 4208625 h 5490345"/>
                  <a:gd name="connsiteX1457" fmla="*/ 971930 w 2837481"/>
                  <a:gd name="connsiteY1457" fmla="*/ 4278657 h 5490345"/>
                  <a:gd name="connsiteX1458" fmla="*/ 971930 w 2837481"/>
                  <a:gd name="connsiteY1458" fmla="*/ 4255313 h 5490345"/>
                  <a:gd name="connsiteX1459" fmla="*/ 966102 w 2837481"/>
                  <a:gd name="connsiteY1459" fmla="*/ 4243641 h 5490345"/>
                  <a:gd name="connsiteX1460" fmla="*/ 1071016 w 2837481"/>
                  <a:gd name="connsiteY1460" fmla="*/ 4173609 h 5490345"/>
                  <a:gd name="connsiteX1461" fmla="*/ 1117644 w 2837481"/>
                  <a:gd name="connsiteY1461" fmla="*/ 4115249 h 5490345"/>
                  <a:gd name="connsiteX1462" fmla="*/ 1123473 w 2837481"/>
                  <a:gd name="connsiteY1462" fmla="*/ 4080233 h 5490345"/>
                  <a:gd name="connsiteX1463" fmla="*/ 356182 w 2837481"/>
                  <a:gd name="connsiteY1463" fmla="*/ 4075337 h 5490345"/>
                  <a:gd name="connsiteX1464" fmla="*/ 356917 w 2837481"/>
                  <a:gd name="connsiteY1464" fmla="*/ 4083287 h 5490345"/>
                  <a:gd name="connsiteX1465" fmla="*/ 358896 w 2837481"/>
                  <a:gd name="connsiteY1465" fmla="*/ 4084676 h 5490345"/>
                  <a:gd name="connsiteX1466" fmla="*/ 362062 w 2837481"/>
                  <a:gd name="connsiteY1466" fmla="*/ 4095572 h 5490345"/>
                  <a:gd name="connsiteX1467" fmla="*/ 362062 w 2837481"/>
                  <a:gd name="connsiteY1467" fmla="*/ 4167838 h 5490345"/>
                  <a:gd name="connsiteX1468" fmla="*/ 350303 w 2837481"/>
                  <a:gd name="connsiteY1468" fmla="*/ 4179400 h 5490345"/>
                  <a:gd name="connsiteX1469" fmla="*/ 391458 w 2837481"/>
                  <a:gd name="connsiteY1469" fmla="*/ 4202525 h 5490345"/>
                  <a:gd name="connsiteX1470" fmla="*/ 409095 w 2837481"/>
                  <a:gd name="connsiteY1470" fmla="*/ 4214088 h 5490345"/>
                  <a:gd name="connsiteX1471" fmla="*/ 403216 w 2837481"/>
                  <a:gd name="connsiteY1471" fmla="*/ 4167838 h 5490345"/>
                  <a:gd name="connsiteX1472" fmla="*/ 385578 w 2837481"/>
                  <a:gd name="connsiteY1472" fmla="*/ 4115806 h 5490345"/>
                  <a:gd name="connsiteX1473" fmla="*/ 391458 w 2837481"/>
                  <a:gd name="connsiteY1473" fmla="*/ 4190963 h 5490345"/>
                  <a:gd name="connsiteX1474" fmla="*/ 391458 w 2837481"/>
                  <a:gd name="connsiteY1474" fmla="*/ 4196744 h 5490345"/>
                  <a:gd name="connsiteX1475" fmla="*/ 379699 w 2837481"/>
                  <a:gd name="connsiteY1475" fmla="*/ 4196744 h 5490345"/>
                  <a:gd name="connsiteX1476" fmla="*/ 379699 w 2837481"/>
                  <a:gd name="connsiteY1476" fmla="*/ 4156275 h 5490345"/>
                  <a:gd name="connsiteX1477" fmla="*/ 367941 w 2837481"/>
                  <a:gd name="connsiteY1477" fmla="*/ 4115806 h 5490345"/>
                  <a:gd name="connsiteX1478" fmla="*/ 362062 w 2837481"/>
                  <a:gd name="connsiteY1478" fmla="*/ 4095572 h 5490345"/>
                  <a:gd name="connsiteX1479" fmla="*/ 362062 w 2837481"/>
                  <a:gd name="connsiteY1479" fmla="*/ 4086900 h 5490345"/>
                  <a:gd name="connsiteX1480" fmla="*/ 358896 w 2837481"/>
                  <a:gd name="connsiteY1480" fmla="*/ 4084676 h 5490345"/>
                  <a:gd name="connsiteX1481" fmla="*/ 933327 w 2837481"/>
                  <a:gd name="connsiteY1481" fmla="*/ 4068964 h 5490345"/>
                  <a:gd name="connsiteX1482" fmla="*/ 914954 w 2837481"/>
                  <a:gd name="connsiteY1482" fmla="*/ 4092481 h 5490345"/>
                  <a:gd name="connsiteX1483" fmla="*/ 921079 w 2837481"/>
                  <a:gd name="connsiteY1483" fmla="*/ 4092481 h 5490345"/>
                  <a:gd name="connsiteX1484" fmla="*/ 933327 w 2837481"/>
                  <a:gd name="connsiteY1484" fmla="*/ 4068964 h 5490345"/>
                  <a:gd name="connsiteX1485" fmla="*/ 2480052 w 2837481"/>
                  <a:gd name="connsiteY1485" fmla="*/ 4063087 h 5490345"/>
                  <a:gd name="connsiteX1486" fmla="*/ 2485932 w 2837481"/>
                  <a:gd name="connsiteY1486" fmla="*/ 4120989 h 5490345"/>
                  <a:gd name="connsiteX1487" fmla="*/ 2503569 w 2837481"/>
                  <a:gd name="connsiteY1487" fmla="*/ 4120989 h 5490345"/>
                  <a:gd name="connsiteX1488" fmla="*/ 2480052 w 2837481"/>
                  <a:gd name="connsiteY1488" fmla="*/ 4063087 h 5490345"/>
                  <a:gd name="connsiteX1489" fmla="*/ 407626 w 2837481"/>
                  <a:gd name="connsiteY1489" fmla="*/ 4063086 h 5490345"/>
                  <a:gd name="connsiteX1490" fmla="*/ 372351 w 2837481"/>
                  <a:gd name="connsiteY1490" fmla="*/ 4068843 h 5490345"/>
                  <a:gd name="connsiteX1491" fmla="*/ 389989 w 2837481"/>
                  <a:gd name="connsiteY1491" fmla="*/ 4080356 h 5490345"/>
                  <a:gd name="connsiteX1492" fmla="*/ 437023 w 2837481"/>
                  <a:gd name="connsiteY1492" fmla="*/ 4091870 h 5490345"/>
                  <a:gd name="connsiteX1493" fmla="*/ 395868 w 2837481"/>
                  <a:gd name="connsiteY1493" fmla="*/ 4097627 h 5490345"/>
                  <a:gd name="connsiteX1494" fmla="*/ 460540 w 2837481"/>
                  <a:gd name="connsiteY1494" fmla="*/ 4114897 h 5490345"/>
                  <a:gd name="connsiteX1495" fmla="*/ 484056 w 2837481"/>
                  <a:gd name="connsiteY1495" fmla="*/ 4114897 h 5490345"/>
                  <a:gd name="connsiteX1496" fmla="*/ 484056 w 2837481"/>
                  <a:gd name="connsiteY1496" fmla="*/ 4120654 h 5490345"/>
                  <a:gd name="connsiteX1497" fmla="*/ 437023 w 2837481"/>
                  <a:gd name="connsiteY1497" fmla="*/ 4132167 h 5490345"/>
                  <a:gd name="connsiteX1498" fmla="*/ 519332 w 2837481"/>
                  <a:gd name="connsiteY1498" fmla="*/ 4137924 h 5490345"/>
                  <a:gd name="connsiteX1499" fmla="*/ 531090 w 2837481"/>
                  <a:gd name="connsiteY1499" fmla="*/ 4137924 h 5490345"/>
                  <a:gd name="connsiteX1500" fmla="*/ 478177 w 2837481"/>
                  <a:gd name="connsiteY1500" fmla="*/ 4155194 h 5490345"/>
                  <a:gd name="connsiteX1501" fmla="*/ 554607 w 2837481"/>
                  <a:gd name="connsiteY1501" fmla="*/ 4160951 h 5490345"/>
                  <a:gd name="connsiteX1502" fmla="*/ 578124 w 2837481"/>
                  <a:gd name="connsiteY1502" fmla="*/ 4149437 h 5490345"/>
                  <a:gd name="connsiteX1503" fmla="*/ 560486 w 2837481"/>
                  <a:gd name="connsiteY1503" fmla="*/ 4120654 h 5490345"/>
                  <a:gd name="connsiteX1504" fmla="*/ 407626 w 2837481"/>
                  <a:gd name="connsiteY1504" fmla="*/ 4063086 h 5490345"/>
                  <a:gd name="connsiteX1505" fmla="*/ 1194626 w 2837481"/>
                  <a:gd name="connsiteY1505" fmla="*/ 4063085 h 5490345"/>
                  <a:gd name="connsiteX1506" fmla="*/ 1182786 w 2837481"/>
                  <a:gd name="connsiteY1506" fmla="*/ 4115117 h 5490345"/>
                  <a:gd name="connsiteX1507" fmla="*/ 1206467 w 2837481"/>
                  <a:gd name="connsiteY1507" fmla="*/ 4196055 h 5490345"/>
                  <a:gd name="connsiteX1508" fmla="*/ 1236067 w 2837481"/>
                  <a:gd name="connsiteY1508" fmla="*/ 4201836 h 5490345"/>
                  <a:gd name="connsiteX1509" fmla="*/ 1241987 w 2837481"/>
                  <a:gd name="connsiteY1509" fmla="*/ 4149804 h 5490345"/>
                  <a:gd name="connsiteX1510" fmla="*/ 1194626 w 2837481"/>
                  <a:gd name="connsiteY1510" fmla="*/ 4063085 h 5490345"/>
                  <a:gd name="connsiteX1511" fmla="*/ 984770 w 2837481"/>
                  <a:gd name="connsiteY1511" fmla="*/ 4058186 h 5490345"/>
                  <a:gd name="connsiteX1512" fmla="*/ 913729 w 2837481"/>
                  <a:gd name="connsiteY1512" fmla="*/ 4104381 h 5490345"/>
                  <a:gd name="connsiteX1513" fmla="*/ 931489 w 2837481"/>
                  <a:gd name="connsiteY1513" fmla="*/ 4139026 h 5490345"/>
                  <a:gd name="connsiteX1514" fmla="*/ 984770 w 2837481"/>
                  <a:gd name="connsiteY1514" fmla="*/ 4058186 h 5490345"/>
                  <a:gd name="connsiteX1515" fmla="*/ 122484 w 2837481"/>
                  <a:gd name="connsiteY1515" fmla="*/ 4045941 h 5490345"/>
                  <a:gd name="connsiteX1516" fmla="*/ 129834 w 2837481"/>
                  <a:gd name="connsiteY1516" fmla="*/ 4067989 h 5490345"/>
                  <a:gd name="connsiteX1517" fmla="*/ 239252 w 2837481"/>
                  <a:gd name="connsiteY1517" fmla="*/ 4033692 h 5490345"/>
                  <a:gd name="connsiteX1518" fmla="*/ 210673 w 2837481"/>
                  <a:gd name="connsiteY1518" fmla="*/ 4063088 h 5490345"/>
                  <a:gd name="connsiteX1519" fmla="*/ 233536 w 2837481"/>
                  <a:gd name="connsiteY1519" fmla="*/ 4057209 h 5490345"/>
                  <a:gd name="connsiteX1520" fmla="*/ 239252 w 2837481"/>
                  <a:gd name="connsiteY1520" fmla="*/ 4033692 h 5490345"/>
                  <a:gd name="connsiteX1521" fmla="*/ 1147265 w 2837481"/>
                  <a:gd name="connsiteY1521" fmla="*/ 4033689 h 5490345"/>
                  <a:gd name="connsiteX1522" fmla="*/ 1141549 w 2837481"/>
                  <a:gd name="connsiteY1522" fmla="*/ 4086602 h 5490345"/>
                  <a:gd name="connsiteX1523" fmla="*/ 1164412 w 2837481"/>
                  <a:gd name="connsiteY1523" fmla="*/ 4121877 h 5490345"/>
                  <a:gd name="connsiteX1524" fmla="*/ 1175844 w 2837481"/>
                  <a:gd name="connsiteY1524" fmla="*/ 4057206 h 5490345"/>
                  <a:gd name="connsiteX1525" fmla="*/ 1147265 w 2837481"/>
                  <a:gd name="connsiteY1525" fmla="*/ 4033689 h 5490345"/>
                  <a:gd name="connsiteX1526" fmla="*/ 338056 w 2837481"/>
                  <a:gd name="connsiteY1526" fmla="*/ 4028792 h 5490345"/>
                  <a:gd name="connsiteX1527" fmla="*/ 401748 w 2837481"/>
                  <a:gd name="connsiteY1527" fmla="*/ 4058188 h 5490345"/>
                  <a:gd name="connsiteX1528" fmla="*/ 401748 w 2837481"/>
                  <a:gd name="connsiteY1528" fmla="*/ 4034671 h 5490345"/>
                  <a:gd name="connsiteX1529" fmla="*/ 338056 w 2837481"/>
                  <a:gd name="connsiteY1529" fmla="*/ 4028792 h 5490345"/>
                  <a:gd name="connsiteX1530" fmla="*/ 1030498 w 2837481"/>
                  <a:gd name="connsiteY1530" fmla="*/ 4028789 h 5490345"/>
                  <a:gd name="connsiteX1531" fmla="*/ 996202 w 2837481"/>
                  <a:gd name="connsiteY1531" fmla="*/ 4097380 h 5490345"/>
                  <a:gd name="connsiteX1532" fmla="*/ 984770 w 2837481"/>
                  <a:gd name="connsiteY1532" fmla="*/ 4114528 h 5490345"/>
                  <a:gd name="connsiteX1533" fmla="*/ 1019066 w 2837481"/>
                  <a:gd name="connsiteY1533" fmla="*/ 4103096 h 5490345"/>
                  <a:gd name="connsiteX1534" fmla="*/ 1030498 w 2837481"/>
                  <a:gd name="connsiteY1534" fmla="*/ 4028789 h 5490345"/>
                  <a:gd name="connsiteX1535" fmla="*/ 2562770 w 2837481"/>
                  <a:gd name="connsiteY1535" fmla="*/ 4021445 h 5490345"/>
                  <a:gd name="connsiteX1536" fmla="*/ 2550930 w 2837481"/>
                  <a:gd name="connsiteY1536" fmla="*/ 4068479 h 5490345"/>
                  <a:gd name="connsiteX1537" fmla="*/ 2503569 w 2837481"/>
                  <a:gd name="connsiteY1537" fmla="*/ 4097875 h 5490345"/>
                  <a:gd name="connsiteX1538" fmla="*/ 2539090 w 2837481"/>
                  <a:gd name="connsiteY1538" fmla="*/ 4103754 h 5490345"/>
                  <a:gd name="connsiteX1539" fmla="*/ 2574610 w 2837481"/>
                  <a:gd name="connsiteY1539" fmla="*/ 4039083 h 5490345"/>
                  <a:gd name="connsiteX1540" fmla="*/ 2562770 w 2837481"/>
                  <a:gd name="connsiteY1540" fmla="*/ 4021445 h 5490345"/>
                  <a:gd name="connsiteX1541" fmla="*/ 2529943 w 2837481"/>
                  <a:gd name="connsiteY1541" fmla="*/ 4020833 h 5490345"/>
                  <a:gd name="connsiteX1542" fmla="*/ 2516125 w 2837481"/>
                  <a:gd name="connsiteY1542" fmla="*/ 4022262 h 5490345"/>
                  <a:gd name="connsiteX1543" fmla="*/ 2504488 w 2837481"/>
                  <a:gd name="connsiteY1543" fmla="*/ 4045126 h 5490345"/>
                  <a:gd name="connsiteX1544" fmla="*/ 2510306 w 2837481"/>
                  <a:gd name="connsiteY1544" fmla="*/ 4079421 h 5490345"/>
                  <a:gd name="connsiteX1545" fmla="*/ 2533579 w 2837481"/>
                  <a:gd name="connsiteY1545" fmla="*/ 4067989 h 5490345"/>
                  <a:gd name="connsiteX1546" fmla="*/ 2539397 w 2837481"/>
                  <a:gd name="connsiteY1546" fmla="*/ 4027978 h 5490345"/>
                  <a:gd name="connsiteX1547" fmla="*/ 2529943 w 2837481"/>
                  <a:gd name="connsiteY1547" fmla="*/ 4020833 h 5490345"/>
                  <a:gd name="connsiteX1548" fmla="*/ 2428183 w 2837481"/>
                  <a:gd name="connsiteY1548" fmla="*/ 4011645 h 5490345"/>
                  <a:gd name="connsiteX1549" fmla="*/ 2422335 w 2837481"/>
                  <a:gd name="connsiteY1549" fmla="*/ 4058010 h 5490345"/>
                  <a:gd name="connsiteX1550" fmla="*/ 2416488 w 2837481"/>
                  <a:gd name="connsiteY1550" fmla="*/ 4086988 h 5490345"/>
                  <a:gd name="connsiteX1551" fmla="*/ 2404793 w 2837481"/>
                  <a:gd name="connsiteY1551" fmla="*/ 4086988 h 5490345"/>
                  <a:gd name="connsiteX1552" fmla="*/ 2404793 w 2837481"/>
                  <a:gd name="connsiteY1552" fmla="*/ 4040623 h 5490345"/>
                  <a:gd name="connsiteX1553" fmla="*/ 2398945 w 2837481"/>
                  <a:gd name="connsiteY1553" fmla="*/ 4098579 h 5490345"/>
                  <a:gd name="connsiteX1554" fmla="*/ 2404793 w 2837481"/>
                  <a:gd name="connsiteY1554" fmla="*/ 4144944 h 5490345"/>
                  <a:gd name="connsiteX1555" fmla="*/ 2387250 w 2837481"/>
                  <a:gd name="connsiteY1555" fmla="*/ 4139148 h 5490345"/>
                  <a:gd name="connsiteX1556" fmla="*/ 2381402 w 2837481"/>
                  <a:gd name="connsiteY1556" fmla="*/ 4075397 h 5490345"/>
                  <a:gd name="connsiteX1557" fmla="*/ 2375555 w 2837481"/>
                  <a:gd name="connsiteY1557" fmla="*/ 4150739 h 5490345"/>
                  <a:gd name="connsiteX1558" fmla="*/ 2363859 w 2837481"/>
                  <a:gd name="connsiteY1558" fmla="*/ 4162330 h 5490345"/>
                  <a:gd name="connsiteX1559" fmla="*/ 2358012 w 2837481"/>
                  <a:gd name="connsiteY1559" fmla="*/ 4092783 h 5490345"/>
                  <a:gd name="connsiteX1560" fmla="*/ 2340469 w 2837481"/>
                  <a:gd name="connsiteY1560" fmla="*/ 4150739 h 5490345"/>
                  <a:gd name="connsiteX1561" fmla="*/ 2340469 w 2837481"/>
                  <a:gd name="connsiteY1561" fmla="*/ 4191308 h 5490345"/>
                  <a:gd name="connsiteX1562" fmla="*/ 2328774 w 2837481"/>
                  <a:gd name="connsiteY1562" fmla="*/ 4179717 h 5490345"/>
                  <a:gd name="connsiteX1563" fmla="*/ 2328774 w 2837481"/>
                  <a:gd name="connsiteY1563" fmla="*/ 4127557 h 5490345"/>
                  <a:gd name="connsiteX1564" fmla="*/ 2317078 w 2837481"/>
                  <a:gd name="connsiteY1564" fmla="*/ 4162330 h 5490345"/>
                  <a:gd name="connsiteX1565" fmla="*/ 2305383 w 2837481"/>
                  <a:gd name="connsiteY1565" fmla="*/ 4202900 h 5490345"/>
                  <a:gd name="connsiteX1566" fmla="*/ 2299536 w 2837481"/>
                  <a:gd name="connsiteY1566" fmla="*/ 4156535 h 5490345"/>
                  <a:gd name="connsiteX1567" fmla="*/ 2293688 w 2837481"/>
                  <a:gd name="connsiteY1567" fmla="*/ 4162330 h 5490345"/>
                  <a:gd name="connsiteX1568" fmla="*/ 2281993 w 2837481"/>
                  <a:gd name="connsiteY1568" fmla="*/ 4202900 h 5490345"/>
                  <a:gd name="connsiteX1569" fmla="*/ 2276145 w 2837481"/>
                  <a:gd name="connsiteY1569" fmla="*/ 4162330 h 5490345"/>
                  <a:gd name="connsiteX1570" fmla="*/ 2270297 w 2837481"/>
                  <a:gd name="connsiteY1570" fmla="*/ 4168126 h 5490345"/>
                  <a:gd name="connsiteX1571" fmla="*/ 2264450 w 2837481"/>
                  <a:gd name="connsiteY1571" fmla="*/ 4202900 h 5490345"/>
                  <a:gd name="connsiteX1572" fmla="*/ 2293688 w 2837481"/>
                  <a:gd name="connsiteY1572" fmla="*/ 4208695 h 5490345"/>
                  <a:gd name="connsiteX1573" fmla="*/ 2293688 w 2837481"/>
                  <a:gd name="connsiteY1573" fmla="*/ 4249264 h 5490345"/>
                  <a:gd name="connsiteX1574" fmla="*/ 2328774 w 2837481"/>
                  <a:gd name="connsiteY1574" fmla="*/ 4231877 h 5490345"/>
                  <a:gd name="connsiteX1575" fmla="*/ 2375555 w 2837481"/>
                  <a:gd name="connsiteY1575" fmla="*/ 4185513 h 5490345"/>
                  <a:gd name="connsiteX1576" fmla="*/ 2410640 w 2837481"/>
                  <a:gd name="connsiteY1576" fmla="*/ 4150739 h 5490345"/>
                  <a:gd name="connsiteX1577" fmla="*/ 2439878 w 2837481"/>
                  <a:gd name="connsiteY1577" fmla="*/ 4092783 h 5490345"/>
                  <a:gd name="connsiteX1578" fmla="*/ 2428183 w 2837481"/>
                  <a:gd name="connsiteY1578" fmla="*/ 4011645 h 5490345"/>
                  <a:gd name="connsiteX1579" fmla="*/ 1491852 w 2837481"/>
                  <a:gd name="connsiteY1579" fmla="*/ 4011643 h 5490345"/>
                  <a:gd name="connsiteX1580" fmla="*/ 1500592 w 2837481"/>
                  <a:gd name="connsiteY1580" fmla="*/ 4051408 h 5490345"/>
                  <a:gd name="connsiteX1581" fmla="*/ 1506930 w 2837481"/>
                  <a:gd name="connsiteY1581" fmla="*/ 4077101 h 5490345"/>
                  <a:gd name="connsiteX1582" fmla="*/ 1504918 w 2837481"/>
                  <a:gd name="connsiteY1582" fmla="*/ 4080722 h 5490345"/>
                  <a:gd name="connsiteX1583" fmla="*/ 1501651 w 2837481"/>
                  <a:gd name="connsiteY1583" fmla="*/ 4086602 h 5490345"/>
                  <a:gd name="connsiteX1584" fmla="*/ 1508184 w 2837481"/>
                  <a:gd name="connsiteY1584" fmla="*/ 4092481 h 5490345"/>
                  <a:gd name="connsiteX1585" fmla="*/ 1510084 w 2837481"/>
                  <a:gd name="connsiteY1585" fmla="*/ 4087922 h 5490345"/>
                  <a:gd name="connsiteX1586" fmla="*/ 1517342 w 2837481"/>
                  <a:gd name="connsiteY1586" fmla="*/ 4098403 h 5490345"/>
                  <a:gd name="connsiteX1587" fmla="*/ 1520984 w 2837481"/>
                  <a:gd name="connsiteY1587" fmla="*/ 4109971 h 5490345"/>
                  <a:gd name="connsiteX1588" fmla="*/ 1567594 w 2837481"/>
                  <a:gd name="connsiteY1588" fmla="*/ 4167810 h 5490345"/>
                  <a:gd name="connsiteX1589" fmla="*/ 1818123 w 2837481"/>
                  <a:gd name="connsiteY1589" fmla="*/ 4185162 h 5490345"/>
                  <a:gd name="connsiteX1590" fmla="*/ 1852319 w 2837481"/>
                  <a:gd name="connsiteY1590" fmla="*/ 4167603 h 5490345"/>
                  <a:gd name="connsiteX1591" fmla="*/ 1851955 w 2837481"/>
                  <a:gd name="connsiteY1591" fmla="*/ 4168422 h 5490345"/>
                  <a:gd name="connsiteX1592" fmla="*/ 1856854 w 2837481"/>
                  <a:gd name="connsiteY1592" fmla="*/ 4168422 h 5490345"/>
                  <a:gd name="connsiteX1593" fmla="*/ 1855715 w 2837481"/>
                  <a:gd name="connsiteY1593" fmla="*/ 4165859 h 5490345"/>
                  <a:gd name="connsiteX1594" fmla="*/ 1881483 w 2837481"/>
                  <a:gd name="connsiteY1594" fmla="*/ 4152628 h 5490345"/>
                  <a:gd name="connsiteX1595" fmla="*/ 1922995 w 2837481"/>
                  <a:gd name="connsiteY1595" fmla="*/ 4098403 h 5490345"/>
                  <a:gd name="connsiteX1596" fmla="*/ 1882211 w 2837481"/>
                  <a:gd name="connsiteY1596" fmla="*/ 4057915 h 5490345"/>
                  <a:gd name="connsiteX1597" fmla="*/ 1823949 w 2837481"/>
                  <a:gd name="connsiteY1597" fmla="*/ 4052131 h 5490345"/>
                  <a:gd name="connsiteX1598" fmla="*/ 1713250 w 2837481"/>
                  <a:gd name="connsiteY1598" fmla="*/ 4075267 h 5490345"/>
                  <a:gd name="connsiteX1599" fmla="*/ 1649161 w 2837481"/>
                  <a:gd name="connsiteY1599" fmla="*/ 4063699 h 5490345"/>
                  <a:gd name="connsiteX1600" fmla="*/ 1497678 w 2837481"/>
                  <a:gd name="connsiteY1600" fmla="*/ 4011643 h 5490345"/>
                  <a:gd name="connsiteX1601" fmla="*/ 1491852 w 2837481"/>
                  <a:gd name="connsiteY1601" fmla="*/ 4011643 h 5490345"/>
                  <a:gd name="connsiteX1602" fmla="*/ 2661399 w 2837481"/>
                  <a:gd name="connsiteY1602" fmla="*/ 3999397 h 5490345"/>
                  <a:gd name="connsiteX1603" fmla="*/ 2655449 w 2837481"/>
                  <a:gd name="connsiteY1603" fmla="*/ 4027976 h 5490345"/>
                  <a:gd name="connsiteX1604" fmla="*/ 2667348 w 2837481"/>
                  <a:gd name="connsiteY1604" fmla="*/ 4027976 h 5490345"/>
                  <a:gd name="connsiteX1605" fmla="*/ 2697094 w 2837481"/>
                  <a:gd name="connsiteY1605" fmla="*/ 3999397 h 5490345"/>
                  <a:gd name="connsiteX1606" fmla="*/ 2685196 w 2837481"/>
                  <a:gd name="connsiteY1606" fmla="*/ 4005113 h 5490345"/>
                  <a:gd name="connsiteX1607" fmla="*/ 2661399 w 2837481"/>
                  <a:gd name="connsiteY1607" fmla="*/ 3999397 h 5490345"/>
                  <a:gd name="connsiteX1608" fmla="*/ 939727 w 2837481"/>
                  <a:gd name="connsiteY1608" fmla="*/ 3995101 h 5490345"/>
                  <a:gd name="connsiteX1609" fmla="*/ 932838 w 2837481"/>
                  <a:gd name="connsiteY1609" fmla="*/ 3998986 h 5490345"/>
                  <a:gd name="connsiteX1610" fmla="*/ 921079 w 2837481"/>
                  <a:gd name="connsiteY1610" fmla="*/ 4052267 h 5490345"/>
                  <a:gd name="connsiteX1611" fmla="*/ 979871 w 2837481"/>
                  <a:gd name="connsiteY1611" fmla="*/ 4034507 h 5490345"/>
                  <a:gd name="connsiteX1612" fmla="*/ 950475 w 2837481"/>
                  <a:gd name="connsiteY1612" fmla="*/ 4016747 h 5490345"/>
                  <a:gd name="connsiteX1613" fmla="*/ 939727 w 2837481"/>
                  <a:gd name="connsiteY1613" fmla="*/ 3995101 h 5490345"/>
                  <a:gd name="connsiteX1614" fmla="*/ 1217489 w 2837481"/>
                  <a:gd name="connsiteY1614" fmla="*/ 3992045 h 5490345"/>
                  <a:gd name="connsiteX1615" fmla="*/ 1240762 w 2837481"/>
                  <a:gd name="connsiteY1615" fmla="*/ 4021136 h 5490345"/>
                  <a:gd name="connsiteX1616" fmla="*/ 1264034 w 2837481"/>
                  <a:gd name="connsiteY1616" fmla="*/ 4032772 h 5490345"/>
                  <a:gd name="connsiteX1617" fmla="*/ 1258216 w 2837481"/>
                  <a:gd name="connsiteY1617" fmla="*/ 4003681 h 5490345"/>
                  <a:gd name="connsiteX1618" fmla="*/ 1217489 w 2837481"/>
                  <a:gd name="connsiteY1618" fmla="*/ 3992045 h 5490345"/>
                  <a:gd name="connsiteX1619" fmla="*/ 71040 w 2837481"/>
                  <a:gd name="connsiteY1619" fmla="*/ 3987149 h 5490345"/>
                  <a:gd name="connsiteX1620" fmla="*/ 82705 w 2837481"/>
                  <a:gd name="connsiteY1620" fmla="*/ 4039457 h 5490345"/>
                  <a:gd name="connsiteX1621" fmla="*/ 123533 w 2837481"/>
                  <a:gd name="connsiteY1621" fmla="*/ 4144073 h 5490345"/>
                  <a:gd name="connsiteX1622" fmla="*/ 193524 w 2837481"/>
                  <a:gd name="connsiteY1622" fmla="*/ 4283560 h 5490345"/>
                  <a:gd name="connsiteX1623" fmla="*/ 193524 w 2837481"/>
                  <a:gd name="connsiteY1623" fmla="*/ 4248688 h 5490345"/>
                  <a:gd name="connsiteX1624" fmla="*/ 152696 w 2837481"/>
                  <a:gd name="connsiteY1624" fmla="*/ 4178945 h 5490345"/>
                  <a:gd name="connsiteX1625" fmla="*/ 111868 w 2837481"/>
                  <a:gd name="connsiteY1625" fmla="*/ 4068517 h 5490345"/>
                  <a:gd name="connsiteX1626" fmla="*/ 106036 w 2837481"/>
                  <a:gd name="connsiteY1626" fmla="*/ 4027833 h 5490345"/>
                  <a:gd name="connsiteX1627" fmla="*/ 71040 w 2837481"/>
                  <a:gd name="connsiteY1627" fmla="*/ 3987149 h 5490345"/>
                  <a:gd name="connsiteX1628" fmla="*/ 2343650 w 2837481"/>
                  <a:gd name="connsiteY1628" fmla="*/ 3975194 h 5490345"/>
                  <a:gd name="connsiteX1629" fmla="*/ 2342625 w 2837481"/>
                  <a:gd name="connsiteY1629" fmla="*/ 3979099 h 5490345"/>
                  <a:gd name="connsiteX1630" fmla="*/ 2337596 w 2837481"/>
                  <a:gd name="connsiteY1630" fmla="*/ 3987808 h 5490345"/>
                  <a:gd name="connsiteX1631" fmla="*/ 2334541 w 2837481"/>
                  <a:gd name="connsiteY1631" fmla="*/ 3987691 h 5490345"/>
                  <a:gd name="connsiteX1632" fmla="*/ 2334541 w 2837481"/>
                  <a:gd name="connsiteY1632" fmla="*/ 3976123 h 5490345"/>
                  <a:gd name="connsiteX1633" fmla="*/ 2574610 w 2837481"/>
                  <a:gd name="connsiteY1633" fmla="*/ 3974901 h 5490345"/>
                  <a:gd name="connsiteX1634" fmla="*/ 2545659 w 2837481"/>
                  <a:gd name="connsiteY1634" fmla="*/ 3993274 h 5490345"/>
                  <a:gd name="connsiteX1635" fmla="*/ 2510918 w 2837481"/>
                  <a:gd name="connsiteY1635" fmla="*/ 3981025 h 5490345"/>
                  <a:gd name="connsiteX1636" fmla="*/ 2510918 w 2837481"/>
                  <a:gd name="connsiteY1636" fmla="*/ 3987149 h 5490345"/>
                  <a:gd name="connsiteX1637" fmla="*/ 2528289 w 2837481"/>
                  <a:gd name="connsiteY1637" fmla="*/ 4005522 h 5490345"/>
                  <a:gd name="connsiteX1638" fmla="*/ 2563030 w 2837481"/>
                  <a:gd name="connsiteY1638" fmla="*/ 3999398 h 5490345"/>
                  <a:gd name="connsiteX1639" fmla="*/ 2574610 w 2837481"/>
                  <a:gd name="connsiteY1639" fmla="*/ 3974901 h 5490345"/>
                  <a:gd name="connsiteX1640" fmla="*/ 1163947 w 2837481"/>
                  <a:gd name="connsiteY1640" fmla="*/ 3974897 h 5490345"/>
                  <a:gd name="connsiteX1641" fmla="*/ 1146449 w 2837481"/>
                  <a:gd name="connsiteY1641" fmla="*/ 4010172 h 5490345"/>
                  <a:gd name="connsiteX1642" fmla="*/ 1222273 w 2837481"/>
                  <a:gd name="connsiteY1642" fmla="*/ 4068964 h 5490345"/>
                  <a:gd name="connsiteX1643" fmla="*/ 1234964 w 2837481"/>
                  <a:gd name="connsiteY1643" fmla="*/ 4073716 h 5490345"/>
                  <a:gd name="connsiteX1644" fmla="*/ 1234637 w 2837481"/>
                  <a:gd name="connsiteY1644" fmla="*/ 4074109 h 5490345"/>
                  <a:gd name="connsiteX1645" fmla="*/ 1246070 w 2837481"/>
                  <a:gd name="connsiteY1645" fmla="*/ 4085133 h 5490345"/>
                  <a:gd name="connsiteX1646" fmla="*/ 1247467 w 2837481"/>
                  <a:gd name="connsiteY1646" fmla="*/ 4078397 h 5490345"/>
                  <a:gd name="connsiteX1647" fmla="*/ 1247790 w 2837481"/>
                  <a:gd name="connsiteY1647" fmla="*/ 4078518 h 5490345"/>
                  <a:gd name="connsiteX1648" fmla="*/ 1268933 w 2837481"/>
                  <a:gd name="connsiteY1648" fmla="*/ 4092481 h 5490345"/>
                  <a:gd name="connsiteX1649" fmla="*/ 1263101 w 2837481"/>
                  <a:gd name="connsiteY1649" fmla="*/ 4051327 h 5490345"/>
                  <a:gd name="connsiteX1650" fmla="*/ 1233938 w 2837481"/>
                  <a:gd name="connsiteY1650" fmla="*/ 4039568 h 5490345"/>
                  <a:gd name="connsiteX1651" fmla="*/ 1163947 w 2837481"/>
                  <a:gd name="connsiteY1651" fmla="*/ 3974897 h 5490345"/>
                  <a:gd name="connsiteX1652" fmla="*/ 1031008 w 2837481"/>
                  <a:gd name="connsiteY1652" fmla="*/ 3970888 h 5490345"/>
                  <a:gd name="connsiteX1653" fmla="*/ 990282 w 2837481"/>
                  <a:gd name="connsiteY1653" fmla="*/ 3982469 h 5490345"/>
                  <a:gd name="connsiteX1654" fmla="*/ 955374 w 2837481"/>
                  <a:gd name="connsiteY1654" fmla="*/ 3988259 h 5490345"/>
                  <a:gd name="connsiteX1655" fmla="*/ 984464 w 2837481"/>
                  <a:gd name="connsiteY1655" fmla="*/ 4023000 h 5490345"/>
                  <a:gd name="connsiteX1656" fmla="*/ 1031008 w 2837481"/>
                  <a:gd name="connsiteY1656" fmla="*/ 4011420 h 5490345"/>
                  <a:gd name="connsiteX1657" fmla="*/ 1048462 w 2837481"/>
                  <a:gd name="connsiteY1657" fmla="*/ 3970888 h 5490345"/>
                  <a:gd name="connsiteX1658" fmla="*/ 1089290 w 2837481"/>
                  <a:gd name="connsiteY1658" fmla="*/ 3969997 h 5490345"/>
                  <a:gd name="connsiteX1659" fmla="*/ 1043562 w 2837481"/>
                  <a:gd name="connsiteY1659" fmla="*/ 4021760 h 5490345"/>
                  <a:gd name="connsiteX1660" fmla="*/ 1049278 w 2837481"/>
                  <a:gd name="connsiteY1660" fmla="*/ 4073522 h 5490345"/>
                  <a:gd name="connsiteX1661" fmla="*/ 1049278 w 2837481"/>
                  <a:gd name="connsiteY1661" fmla="*/ 4096528 h 5490345"/>
                  <a:gd name="connsiteX1662" fmla="*/ 1083574 w 2837481"/>
                  <a:gd name="connsiteY1662" fmla="*/ 4096528 h 5490345"/>
                  <a:gd name="connsiteX1663" fmla="*/ 1129301 w 2837481"/>
                  <a:gd name="connsiteY1663" fmla="*/ 4016008 h 5490345"/>
                  <a:gd name="connsiteX1664" fmla="*/ 1106437 w 2837481"/>
                  <a:gd name="connsiteY1664" fmla="*/ 4021760 h 5490345"/>
                  <a:gd name="connsiteX1665" fmla="*/ 1100721 w 2837481"/>
                  <a:gd name="connsiteY1665" fmla="*/ 4039014 h 5490345"/>
                  <a:gd name="connsiteX1666" fmla="*/ 1095006 w 2837481"/>
                  <a:gd name="connsiteY1666" fmla="*/ 4067771 h 5490345"/>
                  <a:gd name="connsiteX1667" fmla="*/ 1066426 w 2837481"/>
                  <a:gd name="connsiteY1667" fmla="*/ 4085025 h 5490345"/>
                  <a:gd name="connsiteX1668" fmla="*/ 1089290 w 2837481"/>
                  <a:gd name="connsiteY1668" fmla="*/ 3969997 h 5490345"/>
                  <a:gd name="connsiteX1669" fmla="*/ 2112099 w 2837481"/>
                  <a:gd name="connsiteY1669" fmla="*/ 3961670 h 5490345"/>
                  <a:gd name="connsiteX1670" fmla="*/ 2085157 w 2837481"/>
                  <a:gd name="connsiteY1670" fmla="*/ 3963585 h 5490345"/>
                  <a:gd name="connsiteX1671" fmla="*/ 2015255 w 2837481"/>
                  <a:gd name="connsiteY1671" fmla="*/ 4010262 h 5490345"/>
                  <a:gd name="connsiteX1672" fmla="*/ 1951178 w 2837481"/>
                  <a:gd name="connsiteY1672" fmla="*/ 4051105 h 5490345"/>
                  <a:gd name="connsiteX1673" fmla="*/ 1881275 w 2837481"/>
                  <a:gd name="connsiteY1673" fmla="*/ 4016097 h 5490345"/>
                  <a:gd name="connsiteX1674" fmla="*/ 1881275 w 2837481"/>
                  <a:gd name="connsiteY1674" fmla="*/ 4039436 h 5490345"/>
                  <a:gd name="connsiteX1675" fmla="*/ 1898751 w 2837481"/>
                  <a:gd name="connsiteY1675" fmla="*/ 4051105 h 5490345"/>
                  <a:gd name="connsiteX1676" fmla="*/ 1939527 w 2837481"/>
                  <a:gd name="connsiteY1676" fmla="*/ 4097783 h 5490345"/>
                  <a:gd name="connsiteX1677" fmla="*/ 1823023 w 2837481"/>
                  <a:gd name="connsiteY1677" fmla="*/ 4202807 h 5490345"/>
                  <a:gd name="connsiteX1678" fmla="*/ 1624966 w 2837481"/>
                  <a:gd name="connsiteY1678" fmla="*/ 4214477 h 5490345"/>
                  <a:gd name="connsiteX1679" fmla="*/ 1479335 w 2837481"/>
                  <a:gd name="connsiteY1679" fmla="*/ 4039436 h 5490345"/>
                  <a:gd name="connsiteX1680" fmla="*/ 1450209 w 2837481"/>
                  <a:gd name="connsiteY1680" fmla="*/ 4062775 h 5490345"/>
                  <a:gd name="connsiteX1681" fmla="*/ 1502636 w 2837481"/>
                  <a:gd name="connsiteY1681" fmla="*/ 4191138 h 5490345"/>
                  <a:gd name="connsiteX1682" fmla="*/ 1572539 w 2837481"/>
                  <a:gd name="connsiteY1682" fmla="*/ 4243650 h 5490345"/>
                  <a:gd name="connsiteX1683" fmla="*/ 1665742 w 2837481"/>
                  <a:gd name="connsiteY1683" fmla="*/ 4272824 h 5490345"/>
                  <a:gd name="connsiteX1684" fmla="*/ 1811372 w 2837481"/>
                  <a:gd name="connsiteY1684" fmla="*/ 4255319 h 5490345"/>
                  <a:gd name="connsiteX1685" fmla="*/ 1896567 w 2837481"/>
                  <a:gd name="connsiteY1685" fmla="*/ 4191867 h 5490345"/>
                  <a:gd name="connsiteX1686" fmla="*/ 1949702 w 2837481"/>
                  <a:gd name="connsiteY1686" fmla="*/ 4135419 h 5490345"/>
                  <a:gd name="connsiteX1687" fmla="*/ 1952470 w 2837481"/>
                  <a:gd name="connsiteY1687" fmla="*/ 4140566 h 5490345"/>
                  <a:gd name="connsiteX1688" fmla="*/ 1957293 w 2837481"/>
                  <a:gd name="connsiteY1688" fmla="*/ 4143925 h 5490345"/>
                  <a:gd name="connsiteX1689" fmla="*/ 1957293 w 2837481"/>
                  <a:gd name="connsiteY1689" fmla="*/ 4127389 h 5490345"/>
                  <a:gd name="connsiteX1690" fmla="*/ 1957260 w 2837481"/>
                  <a:gd name="connsiteY1690" fmla="*/ 4127390 h 5490345"/>
                  <a:gd name="connsiteX1691" fmla="*/ 1964416 w 2837481"/>
                  <a:gd name="connsiteY1691" fmla="*/ 4119789 h 5490345"/>
                  <a:gd name="connsiteX1692" fmla="*/ 1974439 w 2837481"/>
                  <a:gd name="connsiteY1692" fmla="*/ 4121877 h 5490345"/>
                  <a:gd name="connsiteX1693" fmla="*/ 1969763 w 2837481"/>
                  <a:gd name="connsiteY1693" fmla="*/ 4114084 h 5490345"/>
                  <a:gd name="connsiteX1694" fmla="*/ 1999600 w 2837481"/>
                  <a:gd name="connsiteY1694" fmla="*/ 4081738 h 5490345"/>
                  <a:gd name="connsiteX1695" fmla="*/ 2114283 w 2837481"/>
                  <a:gd name="connsiteY1695" fmla="*/ 4016097 h 5490345"/>
                  <a:gd name="connsiteX1696" fmla="*/ 2149235 w 2837481"/>
                  <a:gd name="connsiteY1696" fmla="*/ 4045271 h 5490345"/>
                  <a:gd name="connsiteX1697" fmla="*/ 2184186 w 2837481"/>
                  <a:gd name="connsiteY1697" fmla="*/ 4033601 h 5490345"/>
                  <a:gd name="connsiteX1698" fmla="*/ 2184186 w 2837481"/>
                  <a:gd name="connsiteY1698" fmla="*/ 3998593 h 5490345"/>
                  <a:gd name="connsiteX1699" fmla="*/ 2112099 w 2837481"/>
                  <a:gd name="connsiteY1699" fmla="*/ 3961670 h 5490345"/>
                  <a:gd name="connsiteX1700" fmla="*/ 1130593 w 2837481"/>
                  <a:gd name="connsiteY1700" fmla="*/ 3957852 h 5490345"/>
                  <a:gd name="connsiteX1701" fmla="*/ 1111880 w 2837481"/>
                  <a:gd name="connsiteY1701" fmla="*/ 3964282 h 5490345"/>
                  <a:gd name="connsiteX1702" fmla="*/ 1105892 w 2837481"/>
                  <a:gd name="connsiteY1702" fmla="*/ 4004294 h 5490345"/>
                  <a:gd name="connsiteX1703" fmla="*/ 1117868 w 2837481"/>
                  <a:gd name="connsiteY1703" fmla="*/ 3998578 h 5490345"/>
                  <a:gd name="connsiteX1704" fmla="*/ 1153797 w 2837481"/>
                  <a:gd name="connsiteY1704" fmla="*/ 3964282 h 5490345"/>
                  <a:gd name="connsiteX1705" fmla="*/ 1130593 w 2837481"/>
                  <a:gd name="connsiteY1705" fmla="*/ 3957852 h 5490345"/>
                  <a:gd name="connsiteX1706" fmla="*/ 1234637 w 2837481"/>
                  <a:gd name="connsiteY1706" fmla="*/ 3957750 h 5490345"/>
                  <a:gd name="connsiteX1707" fmla="*/ 1222388 w 2837481"/>
                  <a:gd name="connsiteY1707" fmla="*/ 3969509 h 5490345"/>
                  <a:gd name="connsiteX1708" fmla="*/ 1246885 w 2837481"/>
                  <a:gd name="connsiteY1708" fmla="*/ 3987146 h 5490345"/>
                  <a:gd name="connsiteX1709" fmla="*/ 1234637 w 2837481"/>
                  <a:gd name="connsiteY1709" fmla="*/ 3957750 h 5490345"/>
                  <a:gd name="connsiteX1710" fmla="*/ 222308 w 2837481"/>
                  <a:gd name="connsiteY1710" fmla="*/ 3952853 h 5490345"/>
                  <a:gd name="connsiteX1711" fmla="*/ 180867 w 2837481"/>
                  <a:gd name="connsiteY1711" fmla="*/ 3964489 h 5490345"/>
                  <a:gd name="connsiteX1712" fmla="*/ 198628 w 2837481"/>
                  <a:gd name="connsiteY1712" fmla="*/ 4045941 h 5490345"/>
                  <a:gd name="connsiteX1713" fmla="*/ 222308 w 2837481"/>
                  <a:gd name="connsiteY1713" fmla="*/ 4040123 h 5490345"/>
                  <a:gd name="connsiteX1714" fmla="*/ 228228 w 2837481"/>
                  <a:gd name="connsiteY1714" fmla="*/ 3993579 h 5490345"/>
                  <a:gd name="connsiteX1715" fmla="*/ 240068 w 2837481"/>
                  <a:gd name="connsiteY1715" fmla="*/ 3987761 h 5490345"/>
                  <a:gd name="connsiteX1716" fmla="*/ 222308 w 2837481"/>
                  <a:gd name="connsiteY1716" fmla="*/ 3952853 h 5490345"/>
                  <a:gd name="connsiteX1717" fmla="*/ 1002734 w 2837481"/>
                  <a:gd name="connsiteY1717" fmla="*/ 3940601 h 5490345"/>
                  <a:gd name="connsiteX1718" fmla="*/ 997018 w 2837481"/>
                  <a:gd name="connsiteY1718" fmla="*/ 3957749 h 5490345"/>
                  <a:gd name="connsiteX1719" fmla="*/ 1014167 w 2837481"/>
                  <a:gd name="connsiteY1719" fmla="*/ 3952033 h 5490345"/>
                  <a:gd name="connsiteX1720" fmla="*/ 1479605 w 2837481"/>
                  <a:gd name="connsiteY1720" fmla="*/ 3935702 h 5490345"/>
                  <a:gd name="connsiteX1721" fmla="*/ 1479605 w 2837481"/>
                  <a:gd name="connsiteY1721" fmla="*/ 3941214 h 5490345"/>
                  <a:gd name="connsiteX1722" fmla="*/ 1484504 w 2837481"/>
                  <a:gd name="connsiteY1722" fmla="*/ 3957750 h 5490345"/>
                  <a:gd name="connsiteX1723" fmla="*/ 1479605 w 2837481"/>
                  <a:gd name="connsiteY1723" fmla="*/ 3935702 h 5490345"/>
                  <a:gd name="connsiteX1724" fmla="*/ 663862 w 2837481"/>
                  <a:gd name="connsiteY1724" fmla="*/ 3928354 h 5490345"/>
                  <a:gd name="connsiteX1725" fmla="*/ 686725 w 2837481"/>
                  <a:gd name="connsiteY1725" fmla="*/ 3986256 h 5490345"/>
                  <a:gd name="connsiteX1726" fmla="*/ 698157 w 2837481"/>
                  <a:gd name="connsiteY1726" fmla="*/ 3986256 h 5490345"/>
                  <a:gd name="connsiteX1727" fmla="*/ 1085003 w 2837481"/>
                  <a:gd name="connsiteY1727" fmla="*/ 3927282 h 5490345"/>
                  <a:gd name="connsiteX1728" fmla="*/ 1049278 w 2837481"/>
                  <a:gd name="connsiteY1728" fmla="*/ 3930191 h 5490345"/>
                  <a:gd name="connsiteX1729" fmla="*/ 1026414 w 2837481"/>
                  <a:gd name="connsiteY1729" fmla="*/ 3941828 h 5490345"/>
                  <a:gd name="connsiteX1730" fmla="*/ 1066426 w 2837481"/>
                  <a:gd name="connsiteY1730" fmla="*/ 3965100 h 5490345"/>
                  <a:gd name="connsiteX1731" fmla="*/ 1112153 w 2837481"/>
                  <a:gd name="connsiteY1731" fmla="*/ 3941828 h 5490345"/>
                  <a:gd name="connsiteX1732" fmla="*/ 1085003 w 2837481"/>
                  <a:gd name="connsiteY1732" fmla="*/ 3927282 h 5490345"/>
                  <a:gd name="connsiteX1733" fmla="*/ 2509693 w 2837481"/>
                  <a:gd name="connsiteY1733" fmla="*/ 3923457 h 5490345"/>
                  <a:gd name="connsiteX1734" fmla="*/ 2491320 w 2837481"/>
                  <a:gd name="connsiteY1734" fmla="*/ 3946320 h 5490345"/>
                  <a:gd name="connsiteX1735" fmla="*/ 2515817 w 2837481"/>
                  <a:gd name="connsiteY1735" fmla="*/ 3957752 h 5490345"/>
                  <a:gd name="connsiteX1736" fmla="*/ 2497444 w 2837481"/>
                  <a:gd name="connsiteY1736" fmla="*/ 3934888 h 5490345"/>
                  <a:gd name="connsiteX1737" fmla="*/ 2515817 w 2837481"/>
                  <a:gd name="connsiteY1737" fmla="*/ 3934888 h 5490345"/>
                  <a:gd name="connsiteX1738" fmla="*/ 2509693 w 2837481"/>
                  <a:gd name="connsiteY1738" fmla="*/ 3923457 h 5490345"/>
                  <a:gd name="connsiteX1739" fmla="*/ 612420 w 2837481"/>
                  <a:gd name="connsiteY1739" fmla="*/ 3923454 h 5490345"/>
                  <a:gd name="connsiteX1740" fmla="*/ 623852 w 2837481"/>
                  <a:gd name="connsiteY1740" fmla="*/ 3958729 h 5490345"/>
                  <a:gd name="connsiteX1741" fmla="*/ 663864 w 2837481"/>
                  <a:gd name="connsiteY1741" fmla="*/ 3982246 h 5490345"/>
                  <a:gd name="connsiteX1742" fmla="*/ 646716 w 2837481"/>
                  <a:gd name="connsiteY1742" fmla="*/ 3946971 h 5490345"/>
                  <a:gd name="connsiteX1743" fmla="*/ 612420 w 2837481"/>
                  <a:gd name="connsiteY1743" fmla="*/ 3923454 h 5490345"/>
                  <a:gd name="connsiteX1744" fmla="*/ 588438 w 2837481"/>
                  <a:gd name="connsiteY1744" fmla="*/ 3923454 h 5490345"/>
                  <a:gd name="connsiteX1745" fmla="*/ 576835 w 2837481"/>
                  <a:gd name="connsiteY1745" fmla="*/ 3946551 h 5490345"/>
                  <a:gd name="connsiteX1746" fmla="*/ 582637 w 2837481"/>
                  <a:gd name="connsiteY1746" fmla="*/ 4015842 h 5490345"/>
                  <a:gd name="connsiteX1747" fmla="*/ 571033 w 2837481"/>
                  <a:gd name="connsiteY1747" fmla="*/ 4015842 h 5490345"/>
                  <a:gd name="connsiteX1748" fmla="*/ 565231 w 2837481"/>
                  <a:gd name="connsiteY1748" fmla="*/ 3963874 h 5490345"/>
                  <a:gd name="connsiteX1749" fmla="*/ 553627 w 2837481"/>
                  <a:gd name="connsiteY1749" fmla="*/ 3998519 h 5490345"/>
                  <a:gd name="connsiteX1750" fmla="*/ 652259 w 2837481"/>
                  <a:gd name="connsiteY1750" fmla="*/ 4079359 h 5490345"/>
                  <a:gd name="connsiteX1751" fmla="*/ 663863 w 2837481"/>
                  <a:gd name="connsiteY1751" fmla="*/ 4079359 h 5490345"/>
                  <a:gd name="connsiteX1752" fmla="*/ 652259 w 2837481"/>
                  <a:gd name="connsiteY1752" fmla="*/ 3998519 h 5490345"/>
                  <a:gd name="connsiteX1753" fmla="*/ 623250 w 2837481"/>
                  <a:gd name="connsiteY1753" fmla="*/ 3969648 h 5490345"/>
                  <a:gd name="connsiteX1754" fmla="*/ 634854 w 2837481"/>
                  <a:gd name="connsiteY1754" fmla="*/ 4050488 h 5490345"/>
                  <a:gd name="connsiteX1755" fmla="*/ 617448 w 2837481"/>
                  <a:gd name="connsiteY1755" fmla="*/ 4056262 h 5490345"/>
                  <a:gd name="connsiteX1756" fmla="*/ 605844 w 2837481"/>
                  <a:gd name="connsiteY1756" fmla="*/ 4021616 h 5490345"/>
                  <a:gd name="connsiteX1757" fmla="*/ 594240 w 2837481"/>
                  <a:gd name="connsiteY1757" fmla="*/ 3952325 h 5490345"/>
                  <a:gd name="connsiteX1758" fmla="*/ 605844 w 2837481"/>
                  <a:gd name="connsiteY1758" fmla="*/ 3952325 h 5490345"/>
                  <a:gd name="connsiteX1759" fmla="*/ 588438 w 2837481"/>
                  <a:gd name="connsiteY1759" fmla="*/ 3923454 h 5490345"/>
                  <a:gd name="connsiteX1760" fmla="*/ 2679946 w 2837481"/>
                  <a:gd name="connsiteY1760" fmla="*/ 3918559 h 5490345"/>
                  <a:gd name="connsiteX1761" fmla="*/ 2679946 w 2837481"/>
                  <a:gd name="connsiteY1761" fmla="*/ 3928358 h 5490345"/>
                  <a:gd name="connsiteX1762" fmla="*/ 2689745 w 2837481"/>
                  <a:gd name="connsiteY1762" fmla="*/ 3918559 h 5490345"/>
                  <a:gd name="connsiteX1763" fmla="*/ 69641 w 2837481"/>
                  <a:gd name="connsiteY1763" fmla="*/ 3918558 h 5490345"/>
                  <a:gd name="connsiteX1764" fmla="*/ 69641 w 2837481"/>
                  <a:gd name="connsiteY1764" fmla="*/ 3958978 h 5490345"/>
                  <a:gd name="connsiteX1765" fmla="*/ 99388 w 2837481"/>
                  <a:gd name="connsiteY1765" fmla="*/ 3999398 h 5490345"/>
                  <a:gd name="connsiteX1766" fmla="*/ 105337 w 2837481"/>
                  <a:gd name="connsiteY1766" fmla="*/ 3993624 h 5490345"/>
                  <a:gd name="connsiteX1767" fmla="*/ 99388 w 2837481"/>
                  <a:gd name="connsiteY1767" fmla="*/ 3958978 h 5490345"/>
                  <a:gd name="connsiteX1768" fmla="*/ 87489 w 2837481"/>
                  <a:gd name="connsiteY1768" fmla="*/ 3953204 h 5490345"/>
                  <a:gd name="connsiteX1769" fmla="*/ 69641 w 2837481"/>
                  <a:gd name="connsiteY1769" fmla="*/ 3918558 h 5490345"/>
                  <a:gd name="connsiteX1770" fmla="*/ 2411781 w 2837481"/>
                  <a:gd name="connsiteY1770" fmla="*/ 3915535 h 5490345"/>
                  <a:gd name="connsiteX1771" fmla="*/ 2410482 w 2837481"/>
                  <a:gd name="connsiteY1771" fmla="*/ 3917576 h 5490345"/>
                  <a:gd name="connsiteX1772" fmla="*/ 2419057 w 2837481"/>
                  <a:gd name="connsiteY1772" fmla="*/ 3922966 h 5490345"/>
                  <a:gd name="connsiteX1773" fmla="*/ 2424989 w 2837481"/>
                  <a:gd name="connsiteY1773" fmla="*/ 3926695 h 5490345"/>
                  <a:gd name="connsiteX1774" fmla="*/ 2410175 w 2837481"/>
                  <a:gd name="connsiteY1774" fmla="*/ 3931297 h 5490345"/>
                  <a:gd name="connsiteX1775" fmla="*/ 2386903 w 2837481"/>
                  <a:gd name="connsiteY1775" fmla="*/ 3929851 h 5490345"/>
                  <a:gd name="connsiteX1776" fmla="*/ 2386903 w 2837481"/>
                  <a:gd name="connsiteY1776" fmla="*/ 3918283 h 5490345"/>
                  <a:gd name="connsiteX1777" fmla="*/ 2408993 w 2837481"/>
                  <a:gd name="connsiteY1777" fmla="*/ 3915843 h 5490345"/>
                  <a:gd name="connsiteX1778" fmla="*/ 2528066 w 2837481"/>
                  <a:gd name="connsiteY1778" fmla="*/ 3901410 h 5490345"/>
                  <a:gd name="connsiteX1779" fmla="*/ 2528066 w 2837481"/>
                  <a:gd name="connsiteY1779" fmla="*/ 3970701 h 5490345"/>
                  <a:gd name="connsiteX1780" fmla="*/ 2550930 w 2837481"/>
                  <a:gd name="connsiteY1780" fmla="*/ 3976475 h 5490345"/>
                  <a:gd name="connsiteX1781" fmla="*/ 2562362 w 2837481"/>
                  <a:gd name="connsiteY1781" fmla="*/ 3959153 h 5490345"/>
                  <a:gd name="connsiteX1782" fmla="*/ 2550930 w 2837481"/>
                  <a:gd name="connsiteY1782" fmla="*/ 3959153 h 5490345"/>
                  <a:gd name="connsiteX1783" fmla="*/ 2528066 w 2837481"/>
                  <a:gd name="connsiteY1783" fmla="*/ 3901410 h 5490345"/>
                  <a:gd name="connsiteX1784" fmla="*/ 2679946 w 2837481"/>
                  <a:gd name="connsiteY1784" fmla="*/ 3894062 h 5490345"/>
                  <a:gd name="connsiteX1785" fmla="*/ 2685663 w 2837481"/>
                  <a:gd name="connsiteY1785" fmla="*/ 3901412 h 5490345"/>
                  <a:gd name="connsiteX1786" fmla="*/ 2697095 w 2837481"/>
                  <a:gd name="connsiteY1786" fmla="*/ 3894062 h 5490345"/>
                  <a:gd name="connsiteX1787" fmla="*/ 1275150 w 2837481"/>
                  <a:gd name="connsiteY1787" fmla="*/ 3889159 h 5490345"/>
                  <a:gd name="connsiteX1788" fmla="*/ 1259086 w 2837481"/>
                  <a:gd name="connsiteY1788" fmla="*/ 3913066 h 5490345"/>
                  <a:gd name="connsiteX1789" fmla="*/ 1253897 w 2837481"/>
                  <a:gd name="connsiteY1789" fmla="*/ 3933146 h 5490345"/>
                  <a:gd name="connsiteX1790" fmla="*/ 1246885 w 2837481"/>
                  <a:gd name="connsiteY1790" fmla="*/ 3923658 h 5490345"/>
                  <a:gd name="connsiteX1791" fmla="*/ 1246885 w 2837481"/>
                  <a:gd name="connsiteY1791" fmla="*/ 3894057 h 5490345"/>
                  <a:gd name="connsiteX1792" fmla="*/ 1222388 w 2837481"/>
                  <a:gd name="connsiteY1792" fmla="*/ 3953258 h 5490345"/>
                  <a:gd name="connsiteX1793" fmla="*/ 1253010 w 2837481"/>
                  <a:gd name="connsiteY1793" fmla="*/ 3953258 h 5490345"/>
                  <a:gd name="connsiteX1794" fmla="*/ 1253497 w 2837481"/>
                  <a:gd name="connsiteY1794" fmla="*/ 3947145 h 5490345"/>
                  <a:gd name="connsiteX1795" fmla="*/ 1262007 w 2837481"/>
                  <a:gd name="connsiteY1795" fmla="*/ 3976093 h 5490345"/>
                  <a:gd name="connsiteX1796" fmla="*/ 1280992 w 2837481"/>
                  <a:gd name="connsiteY1796" fmla="*/ 4010867 h 5490345"/>
                  <a:gd name="connsiteX1797" fmla="*/ 1310200 w 2837481"/>
                  <a:gd name="connsiteY1797" fmla="*/ 4120983 h 5490345"/>
                  <a:gd name="connsiteX1798" fmla="*/ 1333566 w 2837481"/>
                  <a:gd name="connsiteY1798" fmla="*/ 4120983 h 5490345"/>
                  <a:gd name="connsiteX1799" fmla="*/ 1386140 w 2837481"/>
                  <a:gd name="connsiteY1799" fmla="*/ 4068822 h 5490345"/>
                  <a:gd name="connsiteX1800" fmla="*/ 1409506 w 2837481"/>
                  <a:gd name="connsiteY1800" fmla="*/ 4057231 h 5490345"/>
                  <a:gd name="connsiteX1801" fmla="*/ 1467922 w 2837481"/>
                  <a:gd name="connsiteY1801" fmla="*/ 4016662 h 5490345"/>
                  <a:gd name="connsiteX1802" fmla="*/ 1479605 w 2837481"/>
                  <a:gd name="connsiteY1802" fmla="*/ 3987684 h 5490345"/>
                  <a:gd name="connsiteX1803" fmla="*/ 1467922 w 2837481"/>
                  <a:gd name="connsiteY1803" fmla="*/ 3970297 h 5490345"/>
                  <a:gd name="connsiteX1804" fmla="*/ 1462080 w 2837481"/>
                  <a:gd name="connsiteY1804" fmla="*/ 3976093 h 5490345"/>
                  <a:gd name="connsiteX1805" fmla="*/ 1461872 w 2837481"/>
                  <a:gd name="connsiteY1805" fmla="*/ 3978572 h 5490345"/>
                  <a:gd name="connsiteX1806" fmla="*/ 1450209 w 2837481"/>
                  <a:gd name="connsiteY1806" fmla="*/ 3980613 h 5490345"/>
                  <a:gd name="connsiteX1807" fmla="*/ 1461289 w 2837481"/>
                  <a:gd name="connsiteY1807" fmla="*/ 3985512 h 5490345"/>
                  <a:gd name="connsiteX1808" fmla="*/ 1460620 w 2837481"/>
                  <a:gd name="connsiteY1808" fmla="*/ 3993480 h 5490345"/>
                  <a:gd name="connsiteX1809" fmla="*/ 1450397 w 2837481"/>
                  <a:gd name="connsiteY1809" fmla="*/ 4010867 h 5490345"/>
                  <a:gd name="connsiteX1810" fmla="*/ 1415348 w 2837481"/>
                  <a:gd name="connsiteY1810" fmla="*/ 3993480 h 5490345"/>
                  <a:gd name="connsiteX1811" fmla="*/ 1409506 w 2837481"/>
                  <a:gd name="connsiteY1811" fmla="*/ 4005071 h 5490345"/>
                  <a:gd name="connsiteX1812" fmla="*/ 1386140 w 2837481"/>
                  <a:gd name="connsiteY1812" fmla="*/ 4010867 h 5490345"/>
                  <a:gd name="connsiteX1813" fmla="*/ 1386140 w 2837481"/>
                  <a:gd name="connsiteY1813" fmla="*/ 4022458 h 5490345"/>
                  <a:gd name="connsiteX1814" fmla="*/ 1409506 w 2837481"/>
                  <a:gd name="connsiteY1814" fmla="*/ 4016662 h 5490345"/>
                  <a:gd name="connsiteX1815" fmla="*/ 1432873 w 2837481"/>
                  <a:gd name="connsiteY1815" fmla="*/ 4016662 h 5490345"/>
                  <a:gd name="connsiteX1816" fmla="*/ 1432873 w 2837481"/>
                  <a:gd name="connsiteY1816" fmla="*/ 4028253 h 5490345"/>
                  <a:gd name="connsiteX1817" fmla="*/ 1397823 w 2837481"/>
                  <a:gd name="connsiteY1817" fmla="*/ 4039844 h 5490345"/>
                  <a:gd name="connsiteX1818" fmla="*/ 1374457 w 2837481"/>
                  <a:gd name="connsiteY1818" fmla="*/ 4034049 h 5490345"/>
                  <a:gd name="connsiteX1819" fmla="*/ 1380299 w 2837481"/>
                  <a:gd name="connsiteY1819" fmla="*/ 4039844 h 5490345"/>
                  <a:gd name="connsiteX1820" fmla="*/ 1380299 w 2837481"/>
                  <a:gd name="connsiteY1820" fmla="*/ 4057231 h 5490345"/>
                  <a:gd name="connsiteX1821" fmla="*/ 1356932 w 2837481"/>
                  <a:gd name="connsiteY1821" fmla="*/ 4045640 h 5490345"/>
                  <a:gd name="connsiteX1822" fmla="*/ 1321883 w 2837481"/>
                  <a:gd name="connsiteY1822" fmla="*/ 4051436 h 5490345"/>
                  <a:gd name="connsiteX1823" fmla="*/ 1316041 w 2837481"/>
                  <a:gd name="connsiteY1823" fmla="*/ 4039844 h 5490345"/>
                  <a:gd name="connsiteX1824" fmla="*/ 1345249 w 2837481"/>
                  <a:gd name="connsiteY1824" fmla="*/ 4034049 h 5490345"/>
                  <a:gd name="connsiteX1825" fmla="*/ 1339408 w 2837481"/>
                  <a:gd name="connsiteY1825" fmla="*/ 4022458 h 5490345"/>
                  <a:gd name="connsiteX1826" fmla="*/ 1327724 w 2837481"/>
                  <a:gd name="connsiteY1826" fmla="*/ 4022458 h 5490345"/>
                  <a:gd name="connsiteX1827" fmla="*/ 1304358 w 2837481"/>
                  <a:gd name="connsiteY1827" fmla="*/ 4016662 h 5490345"/>
                  <a:gd name="connsiteX1828" fmla="*/ 1339408 w 2837481"/>
                  <a:gd name="connsiteY1828" fmla="*/ 4005071 h 5490345"/>
                  <a:gd name="connsiteX1829" fmla="*/ 1327724 w 2837481"/>
                  <a:gd name="connsiteY1829" fmla="*/ 3999275 h 5490345"/>
                  <a:gd name="connsiteX1830" fmla="*/ 1333566 w 2837481"/>
                  <a:gd name="connsiteY1830" fmla="*/ 3987684 h 5490345"/>
                  <a:gd name="connsiteX1831" fmla="*/ 1327724 w 2837481"/>
                  <a:gd name="connsiteY1831" fmla="*/ 3981889 h 5490345"/>
                  <a:gd name="connsiteX1832" fmla="*/ 1304358 w 2837481"/>
                  <a:gd name="connsiteY1832" fmla="*/ 3999275 h 5490345"/>
                  <a:gd name="connsiteX1833" fmla="*/ 1292675 w 2837481"/>
                  <a:gd name="connsiteY1833" fmla="*/ 3987684 h 5490345"/>
                  <a:gd name="connsiteX1834" fmla="*/ 1316041 w 2837481"/>
                  <a:gd name="connsiteY1834" fmla="*/ 3970297 h 5490345"/>
                  <a:gd name="connsiteX1835" fmla="*/ 1298517 w 2837481"/>
                  <a:gd name="connsiteY1835" fmla="*/ 3970297 h 5490345"/>
                  <a:gd name="connsiteX1836" fmla="*/ 1286834 w 2837481"/>
                  <a:gd name="connsiteY1836" fmla="*/ 3976093 h 5490345"/>
                  <a:gd name="connsiteX1837" fmla="*/ 1286834 w 2837481"/>
                  <a:gd name="connsiteY1837" fmla="*/ 3964502 h 5490345"/>
                  <a:gd name="connsiteX1838" fmla="*/ 1275150 w 2837481"/>
                  <a:gd name="connsiteY1838" fmla="*/ 3952911 h 5490345"/>
                  <a:gd name="connsiteX1839" fmla="*/ 1295596 w 2837481"/>
                  <a:gd name="connsiteY1839" fmla="*/ 3950737 h 5490345"/>
                  <a:gd name="connsiteX1840" fmla="*/ 1309283 w 2837481"/>
                  <a:gd name="connsiteY1840" fmla="*/ 3952192 h 5490345"/>
                  <a:gd name="connsiteX1841" fmla="*/ 1310200 w 2837481"/>
                  <a:gd name="connsiteY1841" fmla="*/ 3952911 h 5490345"/>
                  <a:gd name="connsiteX1842" fmla="*/ 1316041 w 2837481"/>
                  <a:gd name="connsiteY1842" fmla="*/ 3952911 h 5490345"/>
                  <a:gd name="connsiteX1843" fmla="*/ 1309283 w 2837481"/>
                  <a:gd name="connsiteY1843" fmla="*/ 3952192 h 5490345"/>
                  <a:gd name="connsiteX1844" fmla="*/ 1296326 w 2837481"/>
                  <a:gd name="connsiteY1844" fmla="*/ 3942044 h 5490345"/>
                  <a:gd name="connsiteX1845" fmla="*/ 1286834 w 2837481"/>
                  <a:gd name="connsiteY1845" fmla="*/ 3935524 h 5490345"/>
                  <a:gd name="connsiteX1846" fmla="*/ 1275150 w 2837481"/>
                  <a:gd name="connsiteY1846" fmla="*/ 3912342 h 5490345"/>
                  <a:gd name="connsiteX1847" fmla="*/ 1292675 w 2837481"/>
                  <a:gd name="connsiteY1847" fmla="*/ 3900750 h 5490345"/>
                  <a:gd name="connsiteX1848" fmla="*/ 1275150 w 2837481"/>
                  <a:gd name="connsiteY1848" fmla="*/ 3889159 h 5490345"/>
                  <a:gd name="connsiteX1849" fmla="*/ 1165433 w 2837481"/>
                  <a:gd name="connsiteY1849" fmla="*/ 3881809 h 5490345"/>
                  <a:gd name="connsiteX1850" fmla="*/ 1159615 w 2837481"/>
                  <a:gd name="connsiteY1850" fmla="*/ 3911556 h 5490345"/>
                  <a:gd name="connsiteX1851" fmla="*/ 1171252 w 2837481"/>
                  <a:gd name="connsiteY1851" fmla="*/ 3923454 h 5490345"/>
                  <a:gd name="connsiteX1852" fmla="*/ 1200342 w 2837481"/>
                  <a:gd name="connsiteY1852" fmla="*/ 3887759 h 5490345"/>
                  <a:gd name="connsiteX1853" fmla="*/ 1165433 w 2837481"/>
                  <a:gd name="connsiteY1853" fmla="*/ 3881809 h 5490345"/>
                  <a:gd name="connsiteX1854" fmla="*/ 1036563 w 2837481"/>
                  <a:gd name="connsiteY1854" fmla="*/ 3881809 h 5490345"/>
                  <a:gd name="connsiteX1855" fmla="*/ 1024665 w 2837481"/>
                  <a:gd name="connsiteY1855" fmla="*/ 3899774 h 5490345"/>
                  <a:gd name="connsiteX1856" fmla="*/ 1018716 w 2837481"/>
                  <a:gd name="connsiteY1856" fmla="*/ 3935702 h 5490345"/>
                  <a:gd name="connsiteX1857" fmla="*/ 1060360 w 2837481"/>
                  <a:gd name="connsiteY1857" fmla="*/ 3917738 h 5490345"/>
                  <a:gd name="connsiteX1858" fmla="*/ 1090106 w 2837481"/>
                  <a:gd name="connsiteY1858" fmla="*/ 3911750 h 5490345"/>
                  <a:gd name="connsiteX1859" fmla="*/ 1036563 w 2837481"/>
                  <a:gd name="connsiteY1859" fmla="*/ 3881809 h 5490345"/>
                  <a:gd name="connsiteX1860" fmla="*/ 979006 w 2837481"/>
                  <a:gd name="connsiteY1860" fmla="*/ 3881809 h 5490345"/>
                  <a:gd name="connsiteX1861" fmla="*/ 961714 w 2837481"/>
                  <a:gd name="connsiteY1861" fmla="*/ 3910819 h 5490345"/>
                  <a:gd name="connsiteX1862" fmla="*/ 898311 w 2837481"/>
                  <a:gd name="connsiteY1862" fmla="*/ 3945630 h 5490345"/>
                  <a:gd name="connsiteX1863" fmla="*/ 886783 w 2837481"/>
                  <a:gd name="connsiteY1863" fmla="*/ 3992045 h 5490345"/>
                  <a:gd name="connsiteX1864" fmla="*/ 927131 w 2837481"/>
                  <a:gd name="connsiteY1864" fmla="*/ 3974640 h 5490345"/>
                  <a:gd name="connsiteX1865" fmla="*/ 915603 w 2837481"/>
                  <a:gd name="connsiteY1865" fmla="*/ 3968838 h 5490345"/>
                  <a:gd name="connsiteX1866" fmla="*/ 915603 w 2837481"/>
                  <a:gd name="connsiteY1866" fmla="*/ 3963036 h 5490345"/>
                  <a:gd name="connsiteX1867" fmla="*/ 932895 w 2837481"/>
                  <a:gd name="connsiteY1867" fmla="*/ 3951432 h 5490345"/>
                  <a:gd name="connsiteX1868" fmla="*/ 950186 w 2837481"/>
                  <a:gd name="connsiteY1868" fmla="*/ 3939828 h 5490345"/>
                  <a:gd name="connsiteX1869" fmla="*/ 967478 w 2837481"/>
                  <a:gd name="connsiteY1869" fmla="*/ 3934026 h 5490345"/>
                  <a:gd name="connsiteX1870" fmla="*/ 961714 w 2837481"/>
                  <a:gd name="connsiteY1870" fmla="*/ 3928224 h 5490345"/>
                  <a:gd name="connsiteX1871" fmla="*/ 984770 w 2837481"/>
                  <a:gd name="connsiteY1871" fmla="*/ 3881809 h 5490345"/>
                  <a:gd name="connsiteX1872" fmla="*/ 979006 w 2837481"/>
                  <a:gd name="connsiteY1872" fmla="*/ 3881809 h 5490345"/>
                  <a:gd name="connsiteX1873" fmla="*/ 623268 w 2837481"/>
                  <a:gd name="connsiteY1873" fmla="*/ 3881809 h 5490345"/>
                  <a:gd name="connsiteX1874" fmla="*/ 629218 w 2837481"/>
                  <a:gd name="connsiteY1874" fmla="*/ 3916718 h 5490345"/>
                  <a:gd name="connsiteX1875" fmla="*/ 647066 w 2837481"/>
                  <a:gd name="connsiteY1875" fmla="*/ 3928354 h 5490345"/>
                  <a:gd name="connsiteX1876" fmla="*/ 623268 w 2837481"/>
                  <a:gd name="connsiteY1876" fmla="*/ 3881809 h 5490345"/>
                  <a:gd name="connsiteX1877" fmla="*/ 157829 w 2837481"/>
                  <a:gd name="connsiteY1877" fmla="*/ 3876914 h 5490345"/>
                  <a:gd name="connsiteX1878" fmla="*/ 151880 w 2837481"/>
                  <a:gd name="connsiteY1878" fmla="*/ 3888346 h 5490345"/>
                  <a:gd name="connsiteX1879" fmla="*/ 181627 w 2837481"/>
                  <a:gd name="connsiteY1879" fmla="*/ 3911209 h 5490345"/>
                  <a:gd name="connsiteX1880" fmla="*/ 187576 w 2837481"/>
                  <a:gd name="connsiteY1880" fmla="*/ 3876914 h 5490345"/>
                  <a:gd name="connsiteX1881" fmla="*/ 181627 w 2837481"/>
                  <a:gd name="connsiteY1881" fmla="*/ 3882630 h 5490345"/>
                  <a:gd name="connsiteX1882" fmla="*/ 157829 w 2837481"/>
                  <a:gd name="connsiteY1882" fmla="*/ 3876914 h 5490345"/>
                  <a:gd name="connsiteX1883" fmla="*/ 1235453 w 2837481"/>
                  <a:gd name="connsiteY1883" fmla="*/ 3876910 h 5490345"/>
                  <a:gd name="connsiteX1884" fmla="*/ 1224021 w 2837481"/>
                  <a:gd name="connsiteY1884" fmla="*/ 3881197 h 5490345"/>
                  <a:gd name="connsiteX1885" fmla="*/ 1222635 w 2837481"/>
                  <a:gd name="connsiteY1885" fmla="*/ 3892115 h 5490345"/>
                  <a:gd name="connsiteX1886" fmla="*/ 1211923 w 2837481"/>
                  <a:gd name="connsiteY1886" fmla="*/ 3899447 h 5490345"/>
                  <a:gd name="connsiteX1887" fmla="*/ 1181858 w 2837481"/>
                  <a:gd name="connsiteY1887" fmla="*/ 3934722 h 5490345"/>
                  <a:gd name="connsiteX1888" fmla="*/ 1187871 w 2837481"/>
                  <a:gd name="connsiteY1888" fmla="*/ 3964118 h 5490345"/>
                  <a:gd name="connsiteX1889" fmla="*/ 1211923 w 2837481"/>
                  <a:gd name="connsiteY1889" fmla="*/ 3964118 h 5490345"/>
                  <a:gd name="connsiteX1890" fmla="*/ 1241987 w 2837481"/>
                  <a:gd name="connsiteY1890" fmla="*/ 3887688 h 5490345"/>
                  <a:gd name="connsiteX1891" fmla="*/ 1234574 w 2837481"/>
                  <a:gd name="connsiteY1891" fmla="*/ 3888413 h 5490345"/>
                  <a:gd name="connsiteX1892" fmla="*/ 1236269 w 2837481"/>
                  <a:gd name="connsiteY1892" fmla="*/ 3887628 h 5490345"/>
                  <a:gd name="connsiteX1893" fmla="*/ 1235453 w 2837481"/>
                  <a:gd name="connsiteY1893" fmla="*/ 3876910 h 5490345"/>
                  <a:gd name="connsiteX1894" fmla="*/ 845138 w 2837481"/>
                  <a:gd name="connsiteY1894" fmla="*/ 3876910 h 5490345"/>
                  <a:gd name="connsiteX1895" fmla="*/ 851263 w 2837481"/>
                  <a:gd name="connsiteY1895" fmla="*/ 3883035 h 5490345"/>
                  <a:gd name="connsiteX1896" fmla="*/ 845138 w 2837481"/>
                  <a:gd name="connsiteY1896" fmla="*/ 3876910 h 5490345"/>
                  <a:gd name="connsiteX1897" fmla="*/ 530600 w 2837481"/>
                  <a:gd name="connsiteY1897" fmla="*/ 3876910 h 5490345"/>
                  <a:gd name="connsiteX1898" fmla="*/ 524721 w 2837481"/>
                  <a:gd name="connsiteY1898" fmla="*/ 3888669 h 5490345"/>
                  <a:gd name="connsiteX1899" fmla="*/ 524721 w 2837481"/>
                  <a:gd name="connsiteY1899" fmla="*/ 3912185 h 5490345"/>
                  <a:gd name="connsiteX1900" fmla="*/ 536479 w 2837481"/>
                  <a:gd name="connsiteY1900" fmla="*/ 3935702 h 5490345"/>
                  <a:gd name="connsiteX1901" fmla="*/ 530600 w 2837481"/>
                  <a:gd name="connsiteY1901" fmla="*/ 3876910 h 5490345"/>
                  <a:gd name="connsiteX1902" fmla="*/ 2474173 w 2837481"/>
                  <a:gd name="connsiteY1902" fmla="*/ 3872011 h 5490345"/>
                  <a:gd name="connsiteX1903" fmla="*/ 2468355 w 2837481"/>
                  <a:gd name="connsiteY1903" fmla="*/ 3877795 h 5490345"/>
                  <a:gd name="connsiteX1904" fmla="*/ 2447083 w 2837481"/>
                  <a:gd name="connsiteY1904" fmla="*/ 3898672 h 5490345"/>
                  <a:gd name="connsiteX1905" fmla="*/ 2427631 w 2837481"/>
                  <a:gd name="connsiteY1905" fmla="*/ 3904000 h 5490345"/>
                  <a:gd name="connsiteX1906" fmla="*/ 2427631 w 2837481"/>
                  <a:gd name="connsiteY1906" fmla="*/ 3901408 h 5490345"/>
                  <a:gd name="connsiteX1907" fmla="*/ 2419317 w 2837481"/>
                  <a:gd name="connsiteY1907" fmla="*/ 3906112 h 5490345"/>
                  <a:gd name="connsiteX1908" fmla="*/ 2363631 w 2837481"/>
                  <a:gd name="connsiteY1908" fmla="*/ 3912499 h 5490345"/>
                  <a:gd name="connsiteX1909" fmla="*/ 2345814 w 2837481"/>
                  <a:gd name="connsiteY1909" fmla="*/ 3924067 h 5490345"/>
                  <a:gd name="connsiteX1910" fmla="*/ 2345669 w 2837481"/>
                  <a:gd name="connsiteY1910" fmla="*/ 3924271 h 5490345"/>
                  <a:gd name="connsiteX1911" fmla="*/ 2341891 w 2837481"/>
                  <a:gd name="connsiteY1911" fmla="*/ 3924271 h 5490345"/>
                  <a:gd name="connsiteX1912" fmla="*/ 2341891 w 2837481"/>
                  <a:gd name="connsiteY1912" fmla="*/ 3929602 h 5490345"/>
                  <a:gd name="connsiteX1913" fmla="*/ 2334541 w 2837481"/>
                  <a:gd name="connsiteY1913" fmla="*/ 3939973 h 5490345"/>
                  <a:gd name="connsiteX1914" fmla="*/ 2322905 w 2837481"/>
                  <a:gd name="connsiteY1914" fmla="*/ 3976123 h 5490345"/>
                  <a:gd name="connsiteX1915" fmla="*/ 2253089 w 2837481"/>
                  <a:gd name="connsiteY1915" fmla="*/ 4039746 h 5490345"/>
                  <a:gd name="connsiteX1916" fmla="*/ 2276361 w 2837481"/>
                  <a:gd name="connsiteY1916" fmla="*/ 4062882 h 5490345"/>
                  <a:gd name="connsiteX1917" fmla="*/ 2299633 w 2837481"/>
                  <a:gd name="connsiteY1917" fmla="*/ 4080234 h 5490345"/>
                  <a:gd name="connsiteX1918" fmla="*/ 2357813 w 2837481"/>
                  <a:gd name="connsiteY1918" fmla="*/ 4057098 h 5490345"/>
                  <a:gd name="connsiteX1919" fmla="*/ 2287997 w 2837481"/>
                  <a:gd name="connsiteY1919" fmla="*/ 4051314 h 5490345"/>
                  <a:gd name="connsiteX1920" fmla="*/ 2287997 w 2837481"/>
                  <a:gd name="connsiteY1920" fmla="*/ 4045530 h 5490345"/>
                  <a:gd name="connsiteX1921" fmla="*/ 2351995 w 2837481"/>
                  <a:gd name="connsiteY1921" fmla="*/ 4039746 h 5490345"/>
                  <a:gd name="connsiteX1922" fmla="*/ 2386903 w 2837481"/>
                  <a:gd name="connsiteY1922" fmla="*/ 4022395 h 5490345"/>
                  <a:gd name="connsiteX1923" fmla="*/ 2311269 w 2837481"/>
                  <a:gd name="connsiteY1923" fmla="*/ 4022395 h 5490345"/>
                  <a:gd name="connsiteX1924" fmla="*/ 2305451 w 2837481"/>
                  <a:gd name="connsiteY1924" fmla="*/ 4010827 h 5490345"/>
                  <a:gd name="connsiteX1925" fmla="*/ 2410175 w 2837481"/>
                  <a:gd name="connsiteY1925" fmla="*/ 3981907 h 5490345"/>
                  <a:gd name="connsiteX1926" fmla="*/ 2372358 w 2837481"/>
                  <a:gd name="connsiteY1926" fmla="*/ 3989137 h 5490345"/>
                  <a:gd name="connsiteX1927" fmla="*/ 2357464 w 2837481"/>
                  <a:gd name="connsiteY1927" fmla="*/ 3988567 h 5490345"/>
                  <a:gd name="connsiteX1928" fmla="*/ 2358058 w 2837481"/>
                  <a:gd name="connsiteY1928" fmla="*/ 3986798 h 5490345"/>
                  <a:gd name="connsiteX1929" fmla="*/ 2351345 w 2837481"/>
                  <a:gd name="connsiteY1929" fmla="*/ 3974409 h 5490345"/>
                  <a:gd name="connsiteX1930" fmla="*/ 2362904 w 2837481"/>
                  <a:gd name="connsiteY1930" fmla="*/ 3973231 h 5490345"/>
                  <a:gd name="connsiteX1931" fmla="*/ 2386903 w 2837481"/>
                  <a:gd name="connsiteY1931" fmla="*/ 3970339 h 5490345"/>
                  <a:gd name="connsiteX1932" fmla="*/ 2433447 w 2837481"/>
                  <a:gd name="connsiteY1932" fmla="*/ 3952987 h 5490345"/>
                  <a:gd name="connsiteX1933" fmla="*/ 2363631 w 2837481"/>
                  <a:gd name="connsiteY1933" fmla="*/ 3958771 h 5490345"/>
                  <a:gd name="connsiteX1934" fmla="*/ 2351995 w 2837481"/>
                  <a:gd name="connsiteY1934" fmla="*/ 3947203 h 5490345"/>
                  <a:gd name="connsiteX1935" fmla="*/ 2359456 w 2837481"/>
                  <a:gd name="connsiteY1935" fmla="*/ 3946143 h 5490345"/>
                  <a:gd name="connsiteX1936" fmla="*/ 2359038 w 2837481"/>
                  <a:gd name="connsiteY1936" fmla="*/ 3946728 h 5490345"/>
                  <a:gd name="connsiteX1937" fmla="*/ 2371287 w 2837481"/>
                  <a:gd name="connsiteY1937" fmla="*/ 3952852 h 5490345"/>
                  <a:gd name="connsiteX1938" fmla="*/ 2371287 w 2837481"/>
                  <a:gd name="connsiteY1938" fmla="*/ 3944463 h 5490345"/>
                  <a:gd name="connsiteX1939" fmla="*/ 2372358 w 2837481"/>
                  <a:gd name="connsiteY1939" fmla="*/ 3944311 h 5490345"/>
                  <a:gd name="connsiteX1940" fmla="*/ 2392721 w 2837481"/>
                  <a:gd name="connsiteY1940" fmla="*/ 3941419 h 5490345"/>
                  <a:gd name="connsiteX1941" fmla="*/ 2433447 w 2837481"/>
                  <a:gd name="connsiteY1941" fmla="*/ 3924067 h 5490345"/>
                  <a:gd name="connsiteX1942" fmla="*/ 2427631 w 2837481"/>
                  <a:gd name="connsiteY1942" fmla="*/ 3925874 h 5490345"/>
                  <a:gd name="connsiteX1943" fmla="*/ 2427631 w 2837481"/>
                  <a:gd name="connsiteY1943" fmla="*/ 3913784 h 5490345"/>
                  <a:gd name="connsiteX1944" fmla="*/ 2439265 w 2837481"/>
                  <a:gd name="connsiteY1944" fmla="*/ 3912499 h 5490345"/>
                  <a:gd name="connsiteX1945" fmla="*/ 2474173 w 2837481"/>
                  <a:gd name="connsiteY1945" fmla="*/ 3872011 h 5490345"/>
                  <a:gd name="connsiteX1946" fmla="*/ 1065609 w 2837481"/>
                  <a:gd name="connsiteY1946" fmla="*/ 3872010 h 5490345"/>
                  <a:gd name="connsiteX1947" fmla="*/ 1094699 w 2837481"/>
                  <a:gd name="connsiteY1947" fmla="*/ 3895107 h 5490345"/>
                  <a:gd name="connsiteX1948" fmla="*/ 1107153 w 2837481"/>
                  <a:gd name="connsiteY1948" fmla="*/ 3911257 h 5490345"/>
                  <a:gd name="connsiteX1949" fmla="*/ 1108777 w 2837481"/>
                  <a:gd name="connsiteY1949" fmla="*/ 3913478 h 5490345"/>
                  <a:gd name="connsiteX1950" fmla="*/ 1107254 w 2837481"/>
                  <a:gd name="connsiteY1950" fmla="*/ 3923454 h 5490345"/>
                  <a:gd name="connsiteX1951" fmla="*/ 1113266 w 2837481"/>
                  <a:gd name="connsiteY1951" fmla="*/ 3919615 h 5490345"/>
                  <a:gd name="connsiteX1952" fmla="*/ 1120153 w 2837481"/>
                  <a:gd name="connsiteY1952" fmla="*/ 3929031 h 5490345"/>
                  <a:gd name="connsiteX1953" fmla="*/ 1158697 w 2837481"/>
                  <a:gd name="connsiteY1953" fmla="*/ 3941302 h 5490345"/>
                  <a:gd name="connsiteX1954" fmla="*/ 1142152 w 2837481"/>
                  <a:gd name="connsiteY1954" fmla="*/ 3923979 h 5490345"/>
                  <a:gd name="connsiteX1955" fmla="*/ 1124021 w 2837481"/>
                  <a:gd name="connsiteY1955" fmla="*/ 3912092 h 5490345"/>
                  <a:gd name="connsiteX1956" fmla="*/ 1136345 w 2837481"/>
                  <a:gd name="connsiteY1956" fmla="*/ 3900590 h 5490345"/>
                  <a:gd name="connsiteX1957" fmla="*/ 1136506 w 2837481"/>
                  <a:gd name="connsiteY1957" fmla="*/ 3899933 h 5490345"/>
                  <a:gd name="connsiteX1958" fmla="*/ 1141550 w 2837481"/>
                  <a:gd name="connsiteY1958" fmla="*/ 3901407 h 5490345"/>
                  <a:gd name="connsiteX1959" fmla="*/ 1141550 w 2837481"/>
                  <a:gd name="connsiteY1959" fmla="*/ 3876910 h 5490345"/>
                  <a:gd name="connsiteX1960" fmla="*/ 1140092 w 2837481"/>
                  <a:gd name="connsiteY1960" fmla="*/ 3876910 h 5490345"/>
                  <a:gd name="connsiteX1961" fmla="*/ 1138799 w 2837481"/>
                  <a:gd name="connsiteY1961" fmla="*/ 3874064 h 5490345"/>
                  <a:gd name="connsiteX1962" fmla="*/ 1124709 w 2837481"/>
                  <a:gd name="connsiteY1962" fmla="*/ 3872010 h 5490345"/>
                  <a:gd name="connsiteX1963" fmla="*/ 1125860 w 2837481"/>
                  <a:gd name="connsiteY1963" fmla="*/ 3876910 h 5490345"/>
                  <a:gd name="connsiteX1964" fmla="*/ 1125014 w 2837481"/>
                  <a:gd name="connsiteY1964" fmla="*/ 3876910 h 5490345"/>
                  <a:gd name="connsiteX1965" fmla="*/ 1119502 w 2837481"/>
                  <a:gd name="connsiteY1965" fmla="*/ 3889159 h 5490345"/>
                  <a:gd name="connsiteX1966" fmla="*/ 1124823 w 2837481"/>
                  <a:gd name="connsiteY1966" fmla="*/ 3894161 h 5490345"/>
                  <a:gd name="connsiteX1967" fmla="*/ 1124709 w 2837481"/>
                  <a:gd name="connsiteY1967" fmla="*/ 3894874 h 5490345"/>
                  <a:gd name="connsiteX1968" fmla="*/ 1107254 w 2837481"/>
                  <a:gd name="connsiteY1968" fmla="*/ 3894874 h 5490345"/>
                  <a:gd name="connsiteX1969" fmla="*/ 1107808 w 2837481"/>
                  <a:gd name="connsiteY1969" fmla="*/ 3898501 h 5490345"/>
                  <a:gd name="connsiteX1970" fmla="*/ 1104699 w 2837481"/>
                  <a:gd name="connsiteY1970" fmla="*/ 3895829 h 5490345"/>
                  <a:gd name="connsiteX1971" fmla="*/ 1094699 w 2837481"/>
                  <a:gd name="connsiteY1971" fmla="*/ 3872010 h 5490345"/>
                  <a:gd name="connsiteX1972" fmla="*/ 1065609 w 2837481"/>
                  <a:gd name="connsiteY1972" fmla="*/ 3872010 h 5490345"/>
                  <a:gd name="connsiteX1973" fmla="*/ 932101 w 2837481"/>
                  <a:gd name="connsiteY1973" fmla="*/ 3872010 h 5490345"/>
                  <a:gd name="connsiteX1974" fmla="*/ 932101 w 2837481"/>
                  <a:gd name="connsiteY1974" fmla="*/ 3881809 h 5490345"/>
                  <a:gd name="connsiteX1975" fmla="*/ 932101 w 2837481"/>
                  <a:gd name="connsiteY1975" fmla="*/ 3872010 h 5490345"/>
                  <a:gd name="connsiteX1976" fmla="*/ 676111 w 2837481"/>
                  <a:gd name="connsiteY1976" fmla="*/ 3859763 h 5490345"/>
                  <a:gd name="connsiteX1977" fmla="*/ 734903 w 2837481"/>
                  <a:gd name="connsiteY1977" fmla="*/ 3935704 h 5490345"/>
                  <a:gd name="connsiteX1978" fmla="*/ 717266 w 2837481"/>
                  <a:gd name="connsiteY1978" fmla="*/ 3883130 h 5490345"/>
                  <a:gd name="connsiteX1979" fmla="*/ 676111 w 2837481"/>
                  <a:gd name="connsiteY1979" fmla="*/ 3859763 h 5490345"/>
                  <a:gd name="connsiteX1980" fmla="*/ 593639 w 2837481"/>
                  <a:gd name="connsiteY1980" fmla="*/ 3859763 h 5490345"/>
                  <a:gd name="connsiteX1981" fmla="*/ 605072 w 2837481"/>
                  <a:gd name="connsiteY1981" fmla="*/ 3894058 h 5490345"/>
                  <a:gd name="connsiteX1982" fmla="*/ 483812 w 2837481"/>
                  <a:gd name="connsiteY1982" fmla="*/ 3854863 h 5490345"/>
                  <a:gd name="connsiteX1983" fmla="*/ 477687 w 2837481"/>
                  <a:gd name="connsiteY1983" fmla="*/ 3866295 h 5490345"/>
                  <a:gd name="connsiteX1984" fmla="*/ 483812 w 2837481"/>
                  <a:gd name="connsiteY1984" fmla="*/ 3872011 h 5490345"/>
                  <a:gd name="connsiteX1985" fmla="*/ 483812 w 2837481"/>
                  <a:gd name="connsiteY1985" fmla="*/ 3854863 h 5490345"/>
                  <a:gd name="connsiteX1986" fmla="*/ 698159 w 2837481"/>
                  <a:gd name="connsiteY1986" fmla="*/ 3854862 h 5490345"/>
                  <a:gd name="connsiteX1987" fmla="*/ 698159 w 2837481"/>
                  <a:gd name="connsiteY1987" fmla="*/ 3854862 h 5490345"/>
                  <a:gd name="connsiteX1988" fmla="*/ 2498670 w 2837481"/>
                  <a:gd name="connsiteY1988" fmla="*/ 3830371 h 5490345"/>
                  <a:gd name="connsiteX1989" fmla="*/ 2486421 w 2837481"/>
                  <a:gd name="connsiteY1989" fmla="*/ 3847519 h 5490345"/>
                  <a:gd name="connsiteX1990" fmla="*/ 2498670 w 2837481"/>
                  <a:gd name="connsiteY1990" fmla="*/ 3830371 h 5490345"/>
                  <a:gd name="connsiteX1991" fmla="*/ 693258 w 2837481"/>
                  <a:gd name="connsiteY1991" fmla="*/ 3825467 h 5490345"/>
                  <a:gd name="connsiteX1992" fmla="*/ 693258 w 2837481"/>
                  <a:gd name="connsiteY1992" fmla="*/ 3848331 h 5490345"/>
                  <a:gd name="connsiteX1993" fmla="*/ 721837 w 2837481"/>
                  <a:gd name="connsiteY1993" fmla="*/ 3859762 h 5490345"/>
                  <a:gd name="connsiteX1994" fmla="*/ 721837 w 2837481"/>
                  <a:gd name="connsiteY1994" fmla="*/ 3842615 h 5490345"/>
                  <a:gd name="connsiteX1995" fmla="*/ 693258 w 2837481"/>
                  <a:gd name="connsiteY1995" fmla="*/ 3825467 h 5490345"/>
                  <a:gd name="connsiteX1996" fmla="*/ 553627 w 2837481"/>
                  <a:gd name="connsiteY1996" fmla="*/ 3825467 h 5490345"/>
                  <a:gd name="connsiteX1997" fmla="*/ 541378 w 2837481"/>
                  <a:gd name="connsiteY1997" fmla="*/ 3848739 h 5490345"/>
                  <a:gd name="connsiteX1998" fmla="*/ 547502 w 2837481"/>
                  <a:gd name="connsiteY1998" fmla="*/ 3947645 h 5490345"/>
                  <a:gd name="connsiteX1999" fmla="*/ 547502 w 2837481"/>
                  <a:gd name="connsiteY1999" fmla="*/ 3965099 h 5490345"/>
                  <a:gd name="connsiteX2000" fmla="*/ 578124 w 2837481"/>
                  <a:gd name="connsiteY2000" fmla="*/ 3895283 h 5490345"/>
                  <a:gd name="connsiteX2001" fmla="*/ 553627 w 2837481"/>
                  <a:gd name="connsiteY2001" fmla="*/ 3825467 h 5490345"/>
                  <a:gd name="connsiteX2002" fmla="*/ 1462456 w 2837481"/>
                  <a:gd name="connsiteY2002" fmla="*/ 3818117 h 5490345"/>
                  <a:gd name="connsiteX2003" fmla="*/ 1514949 w 2837481"/>
                  <a:gd name="connsiteY2003" fmla="*/ 3859008 h 5490345"/>
                  <a:gd name="connsiteX2004" fmla="*/ 1526615 w 2837481"/>
                  <a:gd name="connsiteY2004" fmla="*/ 3917424 h 5490345"/>
                  <a:gd name="connsiteX2005" fmla="*/ 1544112 w 2837481"/>
                  <a:gd name="connsiteY2005" fmla="*/ 3940790 h 5490345"/>
                  <a:gd name="connsiteX2006" fmla="*/ 1544112 w 2837481"/>
                  <a:gd name="connsiteY2006" fmla="*/ 3958315 h 5490345"/>
                  <a:gd name="connsiteX2007" fmla="*/ 1532447 w 2837481"/>
                  <a:gd name="connsiteY2007" fmla="*/ 3964156 h 5490345"/>
                  <a:gd name="connsiteX2008" fmla="*/ 1497452 w 2837481"/>
                  <a:gd name="connsiteY2008" fmla="*/ 3975839 h 5490345"/>
                  <a:gd name="connsiteX2009" fmla="*/ 1584940 w 2837481"/>
                  <a:gd name="connsiteY2009" fmla="*/ 4045938 h 5490345"/>
                  <a:gd name="connsiteX2010" fmla="*/ 1567443 w 2837481"/>
                  <a:gd name="connsiteY2010" fmla="*/ 3934949 h 5490345"/>
                  <a:gd name="connsiteX2011" fmla="*/ 1549945 w 2837481"/>
                  <a:gd name="connsiteY2011" fmla="*/ 3923265 h 5490345"/>
                  <a:gd name="connsiteX2012" fmla="*/ 1555777 w 2837481"/>
                  <a:gd name="connsiteY2012" fmla="*/ 3905741 h 5490345"/>
                  <a:gd name="connsiteX2013" fmla="*/ 1544112 w 2837481"/>
                  <a:gd name="connsiteY2013" fmla="*/ 3864850 h 5490345"/>
                  <a:gd name="connsiteX2014" fmla="*/ 1462456 w 2837481"/>
                  <a:gd name="connsiteY2014" fmla="*/ 3818117 h 5490345"/>
                  <a:gd name="connsiteX2015" fmla="*/ 2565730 w 2837481"/>
                  <a:gd name="connsiteY2015" fmla="*/ 3817815 h 5490345"/>
                  <a:gd name="connsiteX2016" fmla="*/ 2557462 w 2837481"/>
                  <a:gd name="connsiteY2016" fmla="*/ 3825471 h 5490345"/>
                  <a:gd name="connsiteX2017" fmla="*/ 2573998 w 2837481"/>
                  <a:gd name="connsiteY2017" fmla="*/ 3819346 h 5490345"/>
                  <a:gd name="connsiteX2018" fmla="*/ 2565730 w 2837481"/>
                  <a:gd name="connsiteY2018" fmla="*/ 3817815 h 5490345"/>
                  <a:gd name="connsiteX2019" fmla="*/ 618222 w 2837481"/>
                  <a:gd name="connsiteY2019" fmla="*/ 3813218 h 5490345"/>
                  <a:gd name="connsiteX2020" fmla="*/ 612420 w 2837481"/>
                  <a:gd name="connsiteY2020" fmla="*/ 3853638 h 5490345"/>
                  <a:gd name="connsiteX2021" fmla="*/ 658835 w 2837481"/>
                  <a:gd name="connsiteY2021" fmla="*/ 3905606 h 5490345"/>
                  <a:gd name="connsiteX2022" fmla="*/ 676241 w 2837481"/>
                  <a:gd name="connsiteY2022" fmla="*/ 3911380 h 5490345"/>
                  <a:gd name="connsiteX2023" fmla="*/ 687845 w 2837481"/>
                  <a:gd name="connsiteY2023" fmla="*/ 3934477 h 5490345"/>
                  <a:gd name="connsiteX2024" fmla="*/ 711052 w 2837481"/>
                  <a:gd name="connsiteY2024" fmla="*/ 3974897 h 5490345"/>
                  <a:gd name="connsiteX2025" fmla="*/ 722656 w 2837481"/>
                  <a:gd name="connsiteY2025" fmla="*/ 3951800 h 5490345"/>
                  <a:gd name="connsiteX2026" fmla="*/ 682043 w 2837481"/>
                  <a:gd name="connsiteY2026" fmla="*/ 3899832 h 5490345"/>
                  <a:gd name="connsiteX2027" fmla="*/ 618222 w 2837481"/>
                  <a:gd name="connsiteY2027" fmla="*/ 3813218 h 5490345"/>
                  <a:gd name="connsiteX2028" fmla="*/ 2782833 w 2837481"/>
                  <a:gd name="connsiteY2028" fmla="*/ 3808323 h 5490345"/>
                  <a:gd name="connsiteX2029" fmla="*/ 2765684 w 2837481"/>
                  <a:gd name="connsiteY2029" fmla="*/ 3819347 h 5490345"/>
                  <a:gd name="connsiteX2030" fmla="*/ 2765684 w 2837481"/>
                  <a:gd name="connsiteY2030" fmla="*/ 3824859 h 5490345"/>
                  <a:gd name="connsiteX2031" fmla="*/ 2782833 w 2837481"/>
                  <a:gd name="connsiteY2031" fmla="*/ 3808323 h 5490345"/>
                  <a:gd name="connsiteX2032" fmla="*/ 198221 w 2837481"/>
                  <a:gd name="connsiteY2032" fmla="*/ 3808323 h 5490345"/>
                  <a:gd name="connsiteX2033" fmla="*/ 204141 w 2837481"/>
                  <a:gd name="connsiteY2033" fmla="*/ 3888786 h 5490345"/>
                  <a:gd name="connsiteX2034" fmla="*/ 186381 w 2837481"/>
                  <a:gd name="connsiteY2034" fmla="*/ 3923270 h 5490345"/>
                  <a:gd name="connsiteX2035" fmla="*/ 156780 w 2837481"/>
                  <a:gd name="connsiteY2035" fmla="*/ 3917523 h 5490345"/>
                  <a:gd name="connsiteX2036" fmla="*/ 168620 w 2837481"/>
                  <a:gd name="connsiteY2036" fmla="*/ 3940512 h 5490345"/>
                  <a:gd name="connsiteX2037" fmla="*/ 180460 w 2837481"/>
                  <a:gd name="connsiteY2037" fmla="*/ 3946260 h 5490345"/>
                  <a:gd name="connsiteX2038" fmla="*/ 210061 w 2837481"/>
                  <a:gd name="connsiteY2038" fmla="*/ 3940512 h 5490345"/>
                  <a:gd name="connsiteX2039" fmla="*/ 215981 w 2837481"/>
                  <a:gd name="connsiteY2039" fmla="*/ 3854302 h 5490345"/>
                  <a:gd name="connsiteX2040" fmla="*/ 198221 w 2837481"/>
                  <a:gd name="connsiteY2040" fmla="*/ 3808323 h 5490345"/>
                  <a:gd name="connsiteX2041" fmla="*/ 483986 w 2837481"/>
                  <a:gd name="connsiteY2041" fmla="*/ 3808319 h 5490345"/>
                  <a:gd name="connsiteX2042" fmla="*/ 448290 w 2837481"/>
                  <a:gd name="connsiteY2042" fmla="*/ 3843228 h 5490345"/>
                  <a:gd name="connsiteX2043" fmla="*/ 466138 w 2837481"/>
                  <a:gd name="connsiteY2043" fmla="*/ 3854864 h 5490345"/>
                  <a:gd name="connsiteX2044" fmla="*/ 489935 w 2837481"/>
                  <a:gd name="connsiteY2044" fmla="*/ 3814137 h 5490345"/>
                  <a:gd name="connsiteX2045" fmla="*/ 2177762 w 2837481"/>
                  <a:gd name="connsiteY2045" fmla="*/ 3796071 h 5490345"/>
                  <a:gd name="connsiteX2046" fmla="*/ 2171637 w 2837481"/>
                  <a:gd name="connsiteY2046" fmla="*/ 3812607 h 5490345"/>
                  <a:gd name="connsiteX2047" fmla="*/ 2177762 w 2837481"/>
                  <a:gd name="connsiteY2047" fmla="*/ 3818119 h 5490345"/>
                  <a:gd name="connsiteX2048" fmla="*/ 2177762 w 2837481"/>
                  <a:gd name="connsiteY2048" fmla="*/ 3796071 h 5490345"/>
                  <a:gd name="connsiteX2049" fmla="*/ 2586767 w 2837481"/>
                  <a:gd name="connsiteY2049" fmla="*/ 3784049 h 5490345"/>
                  <a:gd name="connsiteX2050" fmla="*/ 2615800 w 2837481"/>
                  <a:gd name="connsiteY2050" fmla="*/ 3801419 h 5490345"/>
                  <a:gd name="connsiteX2051" fmla="*/ 2609994 w 2837481"/>
                  <a:gd name="connsiteY2051" fmla="*/ 3807209 h 5490345"/>
                  <a:gd name="connsiteX2052" fmla="*/ 2592574 w 2837481"/>
                  <a:gd name="connsiteY2052" fmla="*/ 3801419 h 5490345"/>
                  <a:gd name="connsiteX2053" fmla="*/ 2586767 w 2837481"/>
                  <a:gd name="connsiteY2053" fmla="*/ 3784049 h 5490345"/>
                  <a:gd name="connsiteX2054" fmla="*/ 507084 w 2837481"/>
                  <a:gd name="connsiteY2054" fmla="*/ 3783822 h 5490345"/>
                  <a:gd name="connsiteX2055" fmla="*/ 507084 w 2837481"/>
                  <a:gd name="connsiteY2055" fmla="*/ 3854863 h 5490345"/>
                  <a:gd name="connsiteX2056" fmla="*/ 507084 w 2837481"/>
                  <a:gd name="connsiteY2056" fmla="*/ 3783822 h 5490345"/>
                  <a:gd name="connsiteX2057" fmla="*/ 2777320 w 2837481"/>
                  <a:gd name="connsiteY2057" fmla="*/ 3778927 h 5490345"/>
                  <a:gd name="connsiteX2058" fmla="*/ 2760784 w 2837481"/>
                  <a:gd name="connsiteY2058" fmla="*/ 3800975 h 5490345"/>
                  <a:gd name="connsiteX2059" fmla="*/ 2766296 w 2837481"/>
                  <a:gd name="connsiteY2059" fmla="*/ 3800975 h 5490345"/>
                  <a:gd name="connsiteX2060" fmla="*/ 2777320 w 2837481"/>
                  <a:gd name="connsiteY2060" fmla="*/ 3778927 h 5490345"/>
                  <a:gd name="connsiteX2061" fmla="*/ 576900 w 2837481"/>
                  <a:gd name="connsiteY2061" fmla="*/ 3778923 h 5490345"/>
                  <a:gd name="connsiteX2062" fmla="*/ 576900 w 2837481"/>
                  <a:gd name="connsiteY2062" fmla="*/ 3854864 h 5490345"/>
                  <a:gd name="connsiteX2063" fmla="*/ 595273 w 2837481"/>
                  <a:gd name="connsiteY2063" fmla="*/ 3813973 h 5490345"/>
                  <a:gd name="connsiteX2064" fmla="*/ 576900 w 2837481"/>
                  <a:gd name="connsiteY2064" fmla="*/ 3778923 h 5490345"/>
                  <a:gd name="connsiteX2065" fmla="*/ 663862 w 2837481"/>
                  <a:gd name="connsiteY2065" fmla="*/ 3772554 h 5490345"/>
                  <a:gd name="connsiteX2066" fmla="*/ 675838 w 2837481"/>
                  <a:gd name="connsiteY2066" fmla="*/ 3801950 h 5490345"/>
                  <a:gd name="connsiteX2067" fmla="*/ 717755 w 2837481"/>
                  <a:gd name="connsiteY2067" fmla="*/ 3825467 h 5490345"/>
                  <a:gd name="connsiteX2068" fmla="*/ 717755 w 2837481"/>
                  <a:gd name="connsiteY2068" fmla="*/ 3796071 h 5490345"/>
                  <a:gd name="connsiteX2069" fmla="*/ 663862 w 2837481"/>
                  <a:gd name="connsiteY2069" fmla="*/ 3772554 h 5490345"/>
                  <a:gd name="connsiteX2070" fmla="*/ 232719 w 2837481"/>
                  <a:gd name="connsiteY2070" fmla="*/ 3771575 h 5490345"/>
                  <a:gd name="connsiteX2071" fmla="*/ 232719 w 2837481"/>
                  <a:gd name="connsiteY2071" fmla="*/ 3794874 h 5490345"/>
                  <a:gd name="connsiteX2072" fmla="*/ 261850 w 2837481"/>
                  <a:gd name="connsiteY2072" fmla="*/ 3888071 h 5490345"/>
                  <a:gd name="connsiteX2073" fmla="*/ 314287 w 2837481"/>
                  <a:gd name="connsiteY2073" fmla="*/ 3917195 h 5490345"/>
                  <a:gd name="connsiteX2074" fmla="*/ 337592 w 2837481"/>
                  <a:gd name="connsiteY2074" fmla="*/ 3923020 h 5490345"/>
                  <a:gd name="connsiteX2075" fmla="*/ 279329 w 2837481"/>
                  <a:gd name="connsiteY2075" fmla="*/ 3917195 h 5490345"/>
                  <a:gd name="connsiteX2076" fmla="*/ 320113 w 2837481"/>
                  <a:gd name="connsiteY2076" fmla="*/ 3946319 h 5490345"/>
                  <a:gd name="connsiteX2077" fmla="*/ 343418 w 2837481"/>
                  <a:gd name="connsiteY2077" fmla="*/ 3952144 h 5490345"/>
                  <a:gd name="connsiteX2078" fmla="*/ 290982 w 2837481"/>
                  <a:gd name="connsiteY2078" fmla="*/ 3952144 h 5490345"/>
                  <a:gd name="connsiteX2079" fmla="*/ 331765 w 2837481"/>
                  <a:gd name="connsiteY2079" fmla="*/ 3981268 h 5490345"/>
                  <a:gd name="connsiteX2080" fmla="*/ 366723 w 2837481"/>
                  <a:gd name="connsiteY2080" fmla="*/ 3987093 h 5490345"/>
                  <a:gd name="connsiteX2081" fmla="*/ 320113 w 2837481"/>
                  <a:gd name="connsiteY2081" fmla="*/ 3992918 h 5490345"/>
                  <a:gd name="connsiteX2082" fmla="*/ 355070 w 2837481"/>
                  <a:gd name="connsiteY2082" fmla="*/ 4016217 h 5490345"/>
                  <a:gd name="connsiteX2083" fmla="*/ 401680 w 2837481"/>
                  <a:gd name="connsiteY2083" fmla="*/ 4033691 h 5490345"/>
                  <a:gd name="connsiteX2084" fmla="*/ 442464 w 2837481"/>
                  <a:gd name="connsiteY2084" fmla="*/ 4016217 h 5490345"/>
                  <a:gd name="connsiteX2085" fmla="*/ 448290 w 2837481"/>
                  <a:gd name="connsiteY2085" fmla="*/ 4016217 h 5490345"/>
                  <a:gd name="connsiteX2086" fmla="*/ 436638 w 2837481"/>
                  <a:gd name="connsiteY2086" fmla="*/ 3987093 h 5490345"/>
                  <a:gd name="connsiteX2087" fmla="*/ 378375 w 2837481"/>
                  <a:gd name="connsiteY2087" fmla="*/ 3963794 h 5490345"/>
                  <a:gd name="connsiteX2088" fmla="*/ 372549 w 2837481"/>
                  <a:gd name="connsiteY2088" fmla="*/ 3957969 h 5490345"/>
                  <a:gd name="connsiteX2089" fmla="*/ 331765 w 2837481"/>
                  <a:gd name="connsiteY2089" fmla="*/ 3899721 h 5490345"/>
                  <a:gd name="connsiteX2090" fmla="*/ 238545 w 2837481"/>
                  <a:gd name="connsiteY2090" fmla="*/ 3771575 h 5490345"/>
                  <a:gd name="connsiteX2091" fmla="*/ 1443675 w 2837481"/>
                  <a:gd name="connsiteY2091" fmla="*/ 3761776 h 5490345"/>
                  <a:gd name="connsiteX2092" fmla="*/ 1443675 w 2837481"/>
                  <a:gd name="connsiteY2092" fmla="*/ 3800971 h 5490345"/>
                  <a:gd name="connsiteX2093" fmla="*/ 1449392 w 2837481"/>
                  <a:gd name="connsiteY2093" fmla="*/ 3800971 h 5490345"/>
                  <a:gd name="connsiteX2094" fmla="*/ 1443675 w 2837481"/>
                  <a:gd name="connsiteY2094" fmla="*/ 3761776 h 5490345"/>
                  <a:gd name="connsiteX2095" fmla="*/ 1415913 w 2837481"/>
                  <a:gd name="connsiteY2095" fmla="*/ 3761776 h 5490345"/>
                  <a:gd name="connsiteX2096" fmla="*/ 1404209 w 2837481"/>
                  <a:gd name="connsiteY2096" fmla="*/ 3767429 h 5490345"/>
                  <a:gd name="connsiteX2097" fmla="*/ 1310576 w 2837481"/>
                  <a:gd name="connsiteY2097" fmla="*/ 3812653 h 5490345"/>
                  <a:gd name="connsiteX2098" fmla="*/ 1363244 w 2837481"/>
                  <a:gd name="connsiteY2098" fmla="*/ 3829613 h 5490345"/>
                  <a:gd name="connsiteX2099" fmla="*/ 1415913 w 2837481"/>
                  <a:gd name="connsiteY2099" fmla="*/ 3761776 h 5490345"/>
                  <a:gd name="connsiteX2100" fmla="*/ 2666167 w 2837481"/>
                  <a:gd name="connsiteY2100" fmla="*/ 3759534 h 5490345"/>
                  <a:gd name="connsiteX2101" fmla="*/ 2655449 w 2837481"/>
                  <a:gd name="connsiteY2101" fmla="*/ 3760963 h 5490345"/>
                  <a:gd name="connsiteX2102" fmla="*/ 2672598 w 2837481"/>
                  <a:gd name="connsiteY2102" fmla="*/ 3766679 h 5490345"/>
                  <a:gd name="connsiteX2103" fmla="*/ 2666167 w 2837481"/>
                  <a:gd name="connsiteY2103" fmla="*/ 3759534 h 5490345"/>
                  <a:gd name="connsiteX2104" fmla="*/ 1467355 w 2837481"/>
                  <a:gd name="connsiteY2104" fmla="*/ 3754426 h 5490345"/>
                  <a:gd name="connsiteX2105" fmla="*/ 1467355 w 2837481"/>
                  <a:gd name="connsiteY2105" fmla="*/ 3784367 h 5490345"/>
                  <a:gd name="connsiteX2106" fmla="*/ 1479604 w 2837481"/>
                  <a:gd name="connsiteY2106" fmla="*/ 3808319 h 5490345"/>
                  <a:gd name="connsiteX2107" fmla="*/ 1467355 w 2837481"/>
                  <a:gd name="connsiteY2107" fmla="*/ 3754426 h 5490345"/>
                  <a:gd name="connsiteX2108" fmla="*/ 2185110 w 2837481"/>
                  <a:gd name="connsiteY2108" fmla="*/ 3749527 h 5490345"/>
                  <a:gd name="connsiteX2109" fmla="*/ 2185110 w 2837481"/>
                  <a:gd name="connsiteY2109" fmla="*/ 3771575 h 5490345"/>
                  <a:gd name="connsiteX2110" fmla="*/ 2185110 w 2837481"/>
                  <a:gd name="connsiteY2110" fmla="*/ 3749527 h 5490345"/>
                  <a:gd name="connsiteX2111" fmla="*/ 610911 w 2837481"/>
                  <a:gd name="connsiteY2111" fmla="*/ 3749527 h 5490345"/>
                  <a:gd name="connsiteX2112" fmla="*/ 605070 w 2837481"/>
                  <a:gd name="connsiteY2112" fmla="*/ 3761163 h 5490345"/>
                  <a:gd name="connsiteX2113" fmla="*/ 640120 w 2837481"/>
                  <a:gd name="connsiteY2113" fmla="*/ 3813525 h 5490345"/>
                  <a:gd name="connsiteX2114" fmla="*/ 681011 w 2837481"/>
                  <a:gd name="connsiteY2114" fmla="*/ 3842615 h 5490345"/>
                  <a:gd name="connsiteX2115" fmla="*/ 675169 w 2837481"/>
                  <a:gd name="connsiteY2115" fmla="*/ 3825161 h 5490345"/>
                  <a:gd name="connsiteX2116" fmla="*/ 610911 w 2837481"/>
                  <a:gd name="connsiteY2116" fmla="*/ 3749527 h 5490345"/>
                  <a:gd name="connsiteX2117" fmla="*/ 1344871 w 2837481"/>
                  <a:gd name="connsiteY2117" fmla="*/ 3744627 h 5490345"/>
                  <a:gd name="connsiteX2118" fmla="*/ 1344871 w 2837481"/>
                  <a:gd name="connsiteY2118" fmla="*/ 3761163 h 5490345"/>
                  <a:gd name="connsiteX2119" fmla="*/ 1357120 w 2837481"/>
                  <a:gd name="connsiteY2119" fmla="*/ 3761163 h 5490345"/>
                  <a:gd name="connsiteX2120" fmla="*/ 1344871 w 2837481"/>
                  <a:gd name="connsiteY2120" fmla="*/ 3744627 h 5490345"/>
                  <a:gd name="connsiteX2121" fmla="*/ 460538 w 2837481"/>
                  <a:gd name="connsiteY2121" fmla="*/ 3743158 h 5490345"/>
                  <a:gd name="connsiteX2122" fmla="*/ 430791 w 2837481"/>
                  <a:gd name="connsiteY2122" fmla="*/ 3749037 h 5490345"/>
                  <a:gd name="connsiteX2123" fmla="*/ 418893 w 2837481"/>
                  <a:gd name="connsiteY2123" fmla="*/ 3772554 h 5490345"/>
                  <a:gd name="connsiteX2124" fmla="*/ 424842 w 2837481"/>
                  <a:gd name="connsiteY2124" fmla="*/ 3796071 h 5490345"/>
                  <a:gd name="connsiteX2125" fmla="*/ 460538 w 2837481"/>
                  <a:gd name="connsiteY2125" fmla="*/ 3743158 h 5490345"/>
                  <a:gd name="connsiteX2126" fmla="*/ 2591145 w 2837481"/>
                  <a:gd name="connsiteY2126" fmla="*/ 3737281 h 5490345"/>
                  <a:gd name="connsiteX2127" fmla="*/ 2574609 w 2837481"/>
                  <a:gd name="connsiteY2127" fmla="*/ 3755654 h 5490345"/>
                  <a:gd name="connsiteX2128" fmla="*/ 2596657 w 2837481"/>
                  <a:gd name="connsiteY2128" fmla="*/ 3749529 h 5490345"/>
                  <a:gd name="connsiteX2129" fmla="*/ 2591145 w 2837481"/>
                  <a:gd name="connsiteY2129" fmla="*/ 3737281 h 5490345"/>
                  <a:gd name="connsiteX2130" fmla="*/ 646857 w 2837481"/>
                  <a:gd name="connsiteY2130" fmla="*/ 3732848 h 5490345"/>
                  <a:gd name="connsiteX2131" fmla="*/ 629565 w 2837481"/>
                  <a:gd name="connsiteY2131" fmla="*/ 3736666 h 5490345"/>
                  <a:gd name="connsiteX2132" fmla="*/ 652621 w 2837481"/>
                  <a:gd name="connsiteY2132" fmla="*/ 3754120 h 5490345"/>
                  <a:gd name="connsiteX2133" fmla="*/ 721788 w 2837481"/>
                  <a:gd name="connsiteY2133" fmla="*/ 3771575 h 5490345"/>
                  <a:gd name="connsiteX2134" fmla="*/ 727552 w 2837481"/>
                  <a:gd name="connsiteY2134" fmla="*/ 3759939 h 5490345"/>
                  <a:gd name="connsiteX2135" fmla="*/ 698732 w 2837481"/>
                  <a:gd name="connsiteY2135" fmla="*/ 3754120 h 5490345"/>
                  <a:gd name="connsiteX2136" fmla="*/ 646857 w 2837481"/>
                  <a:gd name="connsiteY2136" fmla="*/ 3732848 h 5490345"/>
                  <a:gd name="connsiteX2137" fmla="*/ 2148365 w 2837481"/>
                  <a:gd name="connsiteY2137" fmla="*/ 3732380 h 5490345"/>
                  <a:gd name="connsiteX2138" fmla="*/ 2154081 w 2837481"/>
                  <a:gd name="connsiteY2138" fmla="*/ 3783824 h 5490345"/>
                  <a:gd name="connsiteX2139" fmla="*/ 2165514 w 2837481"/>
                  <a:gd name="connsiteY2139" fmla="*/ 3738096 h 5490345"/>
                  <a:gd name="connsiteX2140" fmla="*/ 2148365 w 2837481"/>
                  <a:gd name="connsiteY2140" fmla="*/ 3732380 h 5490345"/>
                  <a:gd name="connsiteX2141" fmla="*/ 557806 w 2837481"/>
                  <a:gd name="connsiteY2141" fmla="*/ 3729402 h 5490345"/>
                  <a:gd name="connsiteX2142" fmla="*/ 542676 w 2837481"/>
                  <a:gd name="connsiteY2142" fmla="*/ 3736687 h 5490345"/>
                  <a:gd name="connsiteX2143" fmla="*/ 531148 w 2837481"/>
                  <a:gd name="connsiteY2143" fmla="*/ 3800801 h 5490345"/>
                  <a:gd name="connsiteX2144" fmla="*/ 513856 w 2837481"/>
                  <a:gd name="connsiteY2144" fmla="*/ 3864915 h 5490345"/>
                  <a:gd name="connsiteX2145" fmla="*/ 502328 w 2837481"/>
                  <a:gd name="connsiteY2145" fmla="*/ 3864915 h 5490345"/>
                  <a:gd name="connsiteX2146" fmla="*/ 508092 w 2837481"/>
                  <a:gd name="connsiteY2146" fmla="*/ 3894058 h 5490345"/>
                  <a:gd name="connsiteX2147" fmla="*/ 559967 w 2837481"/>
                  <a:gd name="connsiteY2147" fmla="*/ 3771659 h 5490345"/>
                  <a:gd name="connsiteX2148" fmla="*/ 583023 w 2837481"/>
                  <a:gd name="connsiteY2148" fmla="*/ 3736687 h 5490345"/>
                  <a:gd name="connsiteX2149" fmla="*/ 577259 w 2837481"/>
                  <a:gd name="connsiteY2149" fmla="*/ 3730859 h 5490345"/>
                  <a:gd name="connsiteX2150" fmla="*/ 557806 w 2837481"/>
                  <a:gd name="connsiteY2150" fmla="*/ 3729402 h 5490345"/>
                  <a:gd name="connsiteX2151" fmla="*/ 2679946 w 2837481"/>
                  <a:gd name="connsiteY2151" fmla="*/ 3725034 h 5490345"/>
                  <a:gd name="connsiteX2152" fmla="*/ 2685546 w 2837481"/>
                  <a:gd name="connsiteY2152" fmla="*/ 3748551 h 5490345"/>
                  <a:gd name="connsiteX2153" fmla="*/ 2698798 w 2837481"/>
                  <a:gd name="connsiteY2153" fmla="*/ 3790927 h 5490345"/>
                  <a:gd name="connsiteX2154" fmla="*/ 2690094 w 2837481"/>
                  <a:gd name="connsiteY2154" fmla="*/ 3778927 h 5490345"/>
                  <a:gd name="connsiteX2155" fmla="*/ 2683795 w 2837481"/>
                  <a:gd name="connsiteY2155" fmla="*/ 3786165 h 5490345"/>
                  <a:gd name="connsiteX2156" fmla="*/ 2681501 w 2837481"/>
                  <a:gd name="connsiteY2156" fmla="*/ 3785848 h 5490345"/>
                  <a:gd name="connsiteX2157" fmla="*/ 2680671 w 2837481"/>
                  <a:gd name="connsiteY2157" fmla="*/ 3783868 h 5490345"/>
                  <a:gd name="connsiteX2158" fmla="*/ 2668060 w 2837481"/>
                  <a:gd name="connsiteY2158" fmla="*/ 3778259 h 5490345"/>
                  <a:gd name="connsiteX2159" fmla="*/ 2653543 w 2837481"/>
                  <a:gd name="connsiteY2159" fmla="*/ 3777535 h 5490345"/>
                  <a:gd name="connsiteX2160" fmla="*/ 2648981 w 2837481"/>
                  <a:gd name="connsiteY2160" fmla="*/ 3775942 h 5490345"/>
                  <a:gd name="connsiteX2161" fmla="*/ 2647011 w 2837481"/>
                  <a:gd name="connsiteY2161" fmla="*/ 3773192 h 5490345"/>
                  <a:gd name="connsiteX2162" fmla="*/ 2639027 w 2837481"/>
                  <a:gd name="connsiteY2162" fmla="*/ 3772468 h 5490345"/>
                  <a:gd name="connsiteX2163" fmla="*/ 2648981 w 2837481"/>
                  <a:gd name="connsiteY2163" fmla="*/ 3775942 h 5490345"/>
                  <a:gd name="connsiteX2164" fmla="*/ 2650640 w 2837481"/>
                  <a:gd name="connsiteY2164" fmla="*/ 3778259 h 5490345"/>
                  <a:gd name="connsiteX2165" fmla="*/ 2644834 w 2837481"/>
                  <a:gd name="connsiteY2165" fmla="*/ 3786220 h 5490345"/>
                  <a:gd name="connsiteX2166" fmla="*/ 2641937 w 2837481"/>
                  <a:gd name="connsiteY2166" fmla="*/ 3788025 h 5490345"/>
                  <a:gd name="connsiteX2167" fmla="*/ 2638792 w 2837481"/>
                  <a:gd name="connsiteY2167" fmla="*/ 3787444 h 5490345"/>
                  <a:gd name="connsiteX2168" fmla="*/ 2632849 w 2837481"/>
                  <a:gd name="connsiteY2168" fmla="*/ 3788542 h 5490345"/>
                  <a:gd name="connsiteX2169" fmla="*/ 2625236 w 2837481"/>
                  <a:gd name="connsiteY2169" fmla="*/ 3786944 h 5490345"/>
                  <a:gd name="connsiteX2170" fmla="*/ 2615800 w 2837481"/>
                  <a:gd name="connsiteY2170" fmla="*/ 3784049 h 5490345"/>
                  <a:gd name="connsiteX2171" fmla="*/ 2592574 w 2837481"/>
                  <a:gd name="connsiteY2171" fmla="*/ 3772468 h 5490345"/>
                  <a:gd name="connsiteX2172" fmla="*/ 2586767 w 2837481"/>
                  <a:gd name="connsiteY2172" fmla="*/ 3784049 h 5490345"/>
                  <a:gd name="connsiteX2173" fmla="*/ 2582122 w 2837481"/>
                  <a:gd name="connsiteY2173" fmla="*/ 3793313 h 5490345"/>
                  <a:gd name="connsiteX2174" fmla="*/ 2581245 w 2837481"/>
                  <a:gd name="connsiteY2174" fmla="*/ 3792858 h 5490345"/>
                  <a:gd name="connsiteX2175" fmla="*/ 2580326 w 2837481"/>
                  <a:gd name="connsiteY2175" fmla="*/ 3766677 h 5490345"/>
                  <a:gd name="connsiteX2176" fmla="*/ 2567261 w 2837481"/>
                  <a:gd name="connsiteY2176" fmla="*/ 3807404 h 5490345"/>
                  <a:gd name="connsiteX2177" fmla="*/ 2580326 w 2837481"/>
                  <a:gd name="connsiteY2177" fmla="*/ 3795767 h 5490345"/>
                  <a:gd name="connsiteX2178" fmla="*/ 2581134 w 2837481"/>
                  <a:gd name="connsiteY2178" fmla="*/ 3795767 h 5490345"/>
                  <a:gd name="connsiteX2179" fmla="*/ 2584590 w 2837481"/>
                  <a:gd name="connsiteY2179" fmla="*/ 3798524 h 5490345"/>
                  <a:gd name="connsiteX2180" fmla="*/ 2592574 w 2837481"/>
                  <a:gd name="connsiteY2180" fmla="*/ 3801419 h 5490345"/>
                  <a:gd name="connsiteX2181" fmla="*/ 2592574 w 2837481"/>
                  <a:gd name="connsiteY2181" fmla="*/ 3807209 h 5490345"/>
                  <a:gd name="connsiteX2182" fmla="*/ 2580961 w 2837481"/>
                  <a:gd name="connsiteY2182" fmla="*/ 3812999 h 5490345"/>
                  <a:gd name="connsiteX2183" fmla="*/ 2553196 w 2837481"/>
                  <a:gd name="connsiteY2183" fmla="*/ 3863756 h 5490345"/>
                  <a:gd name="connsiteX2184" fmla="*/ 2551338 w 2837481"/>
                  <a:gd name="connsiteY2184" fmla="*/ 3862827 h 5490345"/>
                  <a:gd name="connsiteX2185" fmla="*/ 2545213 w 2837481"/>
                  <a:gd name="connsiteY2185" fmla="*/ 3859765 h 5490345"/>
                  <a:gd name="connsiteX2186" fmla="*/ 2545213 w 2837481"/>
                  <a:gd name="connsiteY2186" fmla="*/ 3865889 h 5490345"/>
                  <a:gd name="connsiteX2187" fmla="*/ 2549619 w 2837481"/>
                  <a:gd name="connsiteY2187" fmla="*/ 3870295 h 5490345"/>
                  <a:gd name="connsiteX2188" fmla="*/ 2546121 w 2837481"/>
                  <a:gd name="connsiteY2188" fmla="*/ 3876691 h 5490345"/>
                  <a:gd name="connsiteX2189" fmla="*/ 2551928 w 2837481"/>
                  <a:gd name="connsiteY2189" fmla="*/ 3940383 h 5490345"/>
                  <a:gd name="connsiteX2190" fmla="*/ 2557734 w 2837481"/>
                  <a:gd name="connsiteY2190" fmla="*/ 3928802 h 5490345"/>
                  <a:gd name="connsiteX2191" fmla="*/ 2580961 w 2837481"/>
                  <a:gd name="connsiteY2191" fmla="*/ 3917222 h 5490345"/>
                  <a:gd name="connsiteX2192" fmla="*/ 2592574 w 2837481"/>
                  <a:gd name="connsiteY2192" fmla="*/ 3980914 h 5490345"/>
                  <a:gd name="connsiteX2193" fmla="*/ 2586767 w 2837481"/>
                  <a:gd name="connsiteY2193" fmla="*/ 4027235 h 5490345"/>
                  <a:gd name="connsiteX2194" fmla="*/ 2569347 w 2837481"/>
                  <a:gd name="connsiteY2194" fmla="*/ 4096716 h 5490345"/>
                  <a:gd name="connsiteX2195" fmla="*/ 2557734 w 2837481"/>
                  <a:gd name="connsiteY2195" fmla="*/ 4171988 h 5490345"/>
                  <a:gd name="connsiteX2196" fmla="*/ 2580961 w 2837481"/>
                  <a:gd name="connsiteY2196" fmla="*/ 4177778 h 5490345"/>
                  <a:gd name="connsiteX2197" fmla="*/ 2575154 w 2837481"/>
                  <a:gd name="connsiteY2197" fmla="*/ 4212519 h 5490345"/>
                  <a:gd name="connsiteX2198" fmla="*/ 2580961 w 2837481"/>
                  <a:gd name="connsiteY2198" fmla="*/ 4206729 h 5490345"/>
                  <a:gd name="connsiteX2199" fmla="*/ 2604187 w 2837481"/>
                  <a:gd name="connsiteY2199" fmla="*/ 4143038 h 5490345"/>
                  <a:gd name="connsiteX2200" fmla="*/ 2633220 w 2837481"/>
                  <a:gd name="connsiteY2200" fmla="*/ 4125667 h 5490345"/>
                  <a:gd name="connsiteX2201" fmla="*/ 2639027 w 2837481"/>
                  <a:gd name="connsiteY2201" fmla="*/ 4067766 h 5490345"/>
                  <a:gd name="connsiteX2202" fmla="*/ 2644834 w 2837481"/>
                  <a:gd name="connsiteY2202" fmla="*/ 4038815 h 5490345"/>
                  <a:gd name="connsiteX2203" fmla="*/ 2656447 w 2837481"/>
                  <a:gd name="connsiteY2203" fmla="*/ 3969333 h 5490345"/>
                  <a:gd name="connsiteX2204" fmla="*/ 2685480 w 2837481"/>
                  <a:gd name="connsiteY2204" fmla="*/ 3969333 h 5490345"/>
                  <a:gd name="connsiteX2205" fmla="*/ 2697093 w 2837481"/>
                  <a:gd name="connsiteY2205" fmla="*/ 3940383 h 5490345"/>
                  <a:gd name="connsiteX2206" fmla="*/ 2662253 w 2837481"/>
                  <a:gd name="connsiteY2206" fmla="*/ 3946173 h 5490345"/>
                  <a:gd name="connsiteX2207" fmla="*/ 2656447 w 2837481"/>
                  <a:gd name="connsiteY2207" fmla="*/ 3870901 h 5490345"/>
                  <a:gd name="connsiteX2208" fmla="*/ 2679673 w 2837481"/>
                  <a:gd name="connsiteY2208" fmla="*/ 3853530 h 5490345"/>
                  <a:gd name="connsiteX2209" fmla="*/ 2691287 w 2837481"/>
                  <a:gd name="connsiteY2209" fmla="*/ 3870901 h 5490345"/>
                  <a:gd name="connsiteX2210" fmla="*/ 2691287 w 2837481"/>
                  <a:gd name="connsiteY2210" fmla="*/ 3824580 h 5490345"/>
                  <a:gd name="connsiteX2211" fmla="*/ 2690860 w 2837481"/>
                  <a:gd name="connsiteY2211" fmla="*/ 3822270 h 5490345"/>
                  <a:gd name="connsiteX2212" fmla="*/ 2702482 w 2837481"/>
                  <a:gd name="connsiteY2212" fmla="*/ 3807640 h 5490345"/>
                  <a:gd name="connsiteX2213" fmla="*/ 2707943 w 2837481"/>
                  <a:gd name="connsiteY2213" fmla="*/ 3842618 h 5490345"/>
                  <a:gd name="connsiteX2214" fmla="*/ 2679946 w 2837481"/>
                  <a:gd name="connsiteY2214" fmla="*/ 3725034 h 5490345"/>
                  <a:gd name="connsiteX2215" fmla="*/ 1800512 w 2837481"/>
                  <a:gd name="connsiteY2215" fmla="*/ 3725030 h 5490345"/>
                  <a:gd name="connsiteX2216" fmla="*/ 1793162 w 2837481"/>
                  <a:gd name="connsiteY2216" fmla="*/ 3731154 h 5490345"/>
                  <a:gd name="connsiteX2217" fmla="*/ 1800512 w 2837481"/>
                  <a:gd name="connsiteY2217" fmla="*/ 3725030 h 5490345"/>
                  <a:gd name="connsiteX2218" fmla="*/ 524231 w 2837481"/>
                  <a:gd name="connsiteY2218" fmla="*/ 3725030 h 5490345"/>
                  <a:gd name="connsiteX2219" fmla="*/ 483505 w 2837481"/>
                  <a:gd name="connsiteY2219" fmla="*/ 3736734 h 5490345"/>
                  <a:gd name="connsiteX2220" fmla="*/ 436961 w 2837481"/>
                  <a:gd name="connsiteY2220" fmla="*/ 3806959 h 5490345"/>
                  <a:gd name="connsiteX2221" fmla="*/ 442779 w 2837481"/>
                  <a:gd name="connsiteY2221" fmla="*/ 3830367 h 5490345"/>
                  <a:gd name="connsiteX2222" fmla="*/ 489323 w 2837481"/>
                  <a:gd name="connsiteY2222" fmla="*/ 3789402 h 5490345"/>
                  <a:gd name="connsiteX2223" fmla="*/ 500959 w 2837481"/>
                  <a:gd name="connsiteY2223" fmla="*/ 3760142 h 5490345"/>
                  <a:gd name="connsiteX2224" fmla="*/ 524231 w 2837481"/>
                  <a:gd name="connsiteY2224" fmla="*/ 3725030 h 5490345"/>
                  <a:gd name="connsiteX2225" fmla="*/ 2417341 w 2837481"/>
                  <a:gd name="connsiteY2225" fmla="*/ 3720990 h 5490345"/>
                  <a:gd name="connsiteX2226" fmla="*/ 2388434 w 2837481"/>
                  <a:gd name="connsiteY2226" fmla="*/ 3761287 h 5490345"/>
                  <a:gd name="connsiteX2227" fmla="*/ 2399997 w 2837481"/>
                  <a:gd name="connsiteY2227" fmla="*/ 3801584 h 5490345"/>
                  <a:gd name="connsiteX2228" fmla="*/ 2463591 w 2837481"/>
                  <a:gd name="connsiteY2228" fmla="*/ 3824611 h 5490345"/>
                  <a:gd name="connsiteX2229" fmla="*/ 2504060 w 2837481"/>
                  <a:gd name="connsiteY2229" fmla="*/ 3795828 h 5490345"/>
                  <a:gd name="connsiteX2230" fmla="*/ 2532966 w 2837481"/>
                  <a:gd name="connsiteY2230" fmla="*/ 3732503 h 5490345"/>
                  <a:gd name="connsiteX2231" fmla="*/ 2521404 w 2837481"/>
                  <a:gd name="connsiteY2231" fmla="*/ 3749774 h 5490345"/>
                  <a:gd name="connsiteX2232" fmla="*/ 2457810 w 2837481"/>
                  <a:gd name="connsiteY2232" fmla="*/ 3795828 h 5490345"/>
                  <a:gd name="connsiteX2233" fmla="*/ 2423122 w 2837481"/>
                  <a:gd name="connsiteY2233" fmla="*/ 3778557 h 5490345"/>
                  <a:gd name="connsiteX2234" fmla="*/ 2428903 w 2837481"/>
                  <a:gd name="connsiteY2234" fmla="*/ 3726747 h 5490345"/>
                  <a:gd name="connsiteX2235" fmla="*/ 2417341 w 2837481"/>
                  <a:gd name="connsiteY2235" fmla="*/ 3720990 h 5490345"/>
                  <a:gd name="connsiteX2236" fmla="*/ 2777443 w 2837481"/>
                  <a:gd name="connsiteY2236" fmla="*/ 3720134 h 5490345"/>
                  <a:gd name="connsiteX2237" fmla="*/ 2771563 w 2837481"/>
                  <a:gd name="connsiteY2237" fmla="*/ 3725850 h 5490345"/>
                  <a:gd name="connsiteX2238" fmla="*/ 2759805 w 2837481"/>
                  <a:gd name="connsiteY2238" fmla="*/ 3771578 h 5490345"/>
                  <a:gd name="connsiteX2239" fmla="*/ 2765684 w 2837481"/>
                  <a:gd name="connsiteY2239" fmla="*/ 3748714 h 5490345"/>
                  <a:gd name="connsiteX2240" fmla="*/ 2771563 w 2837481"/>
                  <a:gd name="connsiteY2240" fmla="*/ 3742998 h 5490345"/>
                  <a:gd name="connsiteX2241" fmla="*/ 2795080 w 2837481"/>
                  <a:gd name="connsiteY2241" fmla="*/ 3765862 h 5490345"/>
                  <a:gd name="connsiteX2242" fmla="*/ 2795080 w 2837481"/>
                  <a:gd name="connsiteY2242" fmla="*/ 3725850 h 5490345"/>
                  <a:gd name="connsiteX2243" fmla="*/ 2777443 w 2837481"/>
                  <a:gd name="connsiteY2243" fmla="*/ 3720134 h 5490345"/>
                  <a:gd name="connsiteX2244" fmla="*/ 2213690 w 2837481"/>
                  <a:gd name="connsiteY2244" fmla="*/ 3720130 h 5490345"/>
                  <a:gd name="connsiteX2245" fmla="*/ 2202258 w 2837481"/>
                  <a:gd name="connsiteY2245" fmla="*/ 3760856 h 5490345"/>
                  <a:gd name="connsiteX2246" fmla="*/ 2219406 w 2837481"/>
                  <a:gd name="connsiteY2246" fmla="*/ 3824854 h 5490345"/>
                  <a:gd name="connsiteX2247" fmla="*/ 2207974 w 2837481"/>
                  <a:gd name="connsiteY2247" fmla="*/ 3824854 h 5490345"/>
                  <a:gd name="connsiteX2248" fmla="*/ 2196542 w 2837481"/>
                  <a:gd name="connsiteY2248" fmla="*/ 3795764 h 5490345"/>
                  <a:gd name="connsiteX2249" fmla="*/ 2207974 w 2837481"/>
                  <a:gd name="connsiteY2249" fmla="*/ 3848126 h 5490345"/>
                  <a:gd name="connsiteX2250" fmla="*/ 2253701 w 2837481"/>
                  <a:gd name="connsiteY2250" fmla="*/ 3848126 h 5490345"/>
                  <a:gd name="connsiteX2251" fmla="*/ 2242269 w 2837481"/>
                  <a:gd name="connsiteY2251" fmla="*/ 3836490 h 5490345"/>
                  <a:gd name="connsiteX2252" fmla="*/ 2213690 w 2837481"/>
                  <a:gd name="connsiteY2252" fmla="*/ 3720130 h 5490345"/>
                  <a:gd name="connsiteX2253" fmla="*/ 808939 w 2837481"/>
                  <a:gd name="connsiteY2253" fmla="*/ 3712992 h 5490345"/>
                  <a:gd name="connsiteX2254" fmla="*/ 745033 w 2837481"/>
                  <a:gd name="connsiteY2254" fmla="*/ 3767036 h 5490345"/>
                  <a:gd name="connsiteX2255" fmla="*/ 739207 w 2837481"/>
                  <a:gd name="connsiteY2255" fmla="*/ 3854382 h 5490345"/>
                  <a:gd name="connsiteX2256" fmla="*/ 745033 w 2837481"/>
                  <a:gd name="connsiteY2256" fmla="*/ 3924258 h 5490345"/>
                  <a:gd name="connsiteX2257" fmla="*/ 803295 w 2837481"/>
                  <a:gd name="connsiteY2257" fmla="*/ 4017426 h 5490345"/>
                  <a:gd name="connsiteX2258" fmla="*/ 809122 w 2837481"/>
                  <a:gd name="connsiteY2258" fmla="*/ 4046541 h 5490345"/>
                  <a:gd name="connsiteX2259" fmla="*/ 832427 w 2837481"/>
                  <a:gd name="connsiteY2259" fmla="*/ 4052364 h 5490345"/>
                  <a:gd name="connsiteX2260" fmla="*/ 884863 w 2837481"/>
                  <a:gd name="connsiteY2260" fmla="*/ 3941727 h 5490345"/>
                  <a:gd name="connsiteX2261" fmla="*/ 925646 w 2837481"/>
                  <a:gd name="connsiteY2261" fmla="*/ 3918435 h 5490345"/>
                  <a:gd name="connsiteX2262" fmla="*/ 943125 w 2837481"/>
                  <a:gd name="connsiteY2262" fmla="*/ 3895143 h 5490345"/>
                  <a:gd name="connsiteX2263" fmla="*/ 925646 w 2837481"/>
                  <a:gd name="connsiteY2263" fmla="*/ 3912612 h 5490345"/>
                  <a:gd name="connsiteX2264" fmla="*/ 873210 w 2837481"/>
                  <a:gd name="connsiteY2264" fmla="*/ 3930081 h 5490345"/>
                  <a:gd name="connsiteX2265" fmla="*/ 844079 w 2837481"/>
                  <a:gd name="connsiteY2265" fmla="*/ 3912612 h 5490345"/>
                  <a:gd name="connsiteX2266" fmla="*/ 814948 w 2837481"/>
                  <a:gd name="connsiteY2266" fmla="*/ 3895143 h 5490345"/>
                  <a:gd name="connsiteX2267" fmla="*/ 803295 w 2837481"/>
                  <a:gd name="connsiteY2267" fmla="*/ 3906789 h 5490345"/>
                  <a:gd name="connsiteX2268" fmla="*/ 791643 w 2837481"/>
                  <a:gd name="connsiteY2268" fmla="*/ 3900966 h 5490345"/>
                  <a:gd name="connsiteX2269" fmla="*/ 797469 w 2837481"/>
                  <a:gd name="connsiteY2269" fmla="*/ 3895143 h 5490345"/>
                  <a:gd name="connsiteX2270" fmla="*/ 820774 w 2837481"/>
                  <a:gd name="connsiteY2270" fmla="*/ 3883497 h 5490345"/>
                  <a:gd name="connsiteX2271" fmla="*/ 797469 w 2837481"/>
                  <a:gd name="connsiteY2271" fmla="*/ 3871851 h 5490345"/>
                  <a:gd name="connsiteX2272" fmla="*/ 779990 w 2837481"/>
                  <a:gd name="connsiteY2272" fmla="*/ 3877674 h 5490345"/>
                  <a:gd name="connsiteX2273" fmla="*/ 768338 w 2837481"/>
                  <a:gd name="connsiteY2273" fmla="*/ 3866028 h 5490345"/>
                  <a:gd name="connsiteX2274" fmla="*/ 756685 w 2837481"/>
                  <a:gd name="connsiteY2274" fmla="*/ 3860205 h 5490345"/>
                  <a:gd name="connsiteX2275" fmla="*/ 774164 w 2837481"/>
                  <a:gd name="connsiteY2275" fmla="*/ 3854382 h 5490345"/>
                  <a:gd name="connsiteX2276" fmla="*/ 774164 w 2837481"/>
                  <a:gd name="connsiteY2276" fmla="*/ 3836913 h 5490345"/>
                  <a:gd name="connsiteX2277" fmla="*/ 756685 w 2837481"/>
                  <a:gd name="connsiteY2277" fmla="*/ 3831090 h 5490345"/>
                  <a:gd name="connsiteX2278" fmla="*/ 768338 w 2837481"/>
                  <a:gd name="connsiteY2278" fmla="*/ 3819444 h 5490345"/>
                  <a:gd name="connsiteX2279" fmla="*/ 756685 w 2837481"/>
                  <a:gd name="connsiteY2279" fmla="*/ 3796152 h 5490345"/>
                  <a:gd name="connsiteX2280" fmla="*/ 774164 w 2837481"/>
                  <a:gd name="connsiteY2280" fmla="*/ 3790328 h 5490345"/>
                  <a:gd name="connsiteX2281" fmla="*/ 762512 w 2837481"/>
                  <a:gd name="connsiteY2281" fmla="*/ 3778682 h 5490345"/>
                  <a:gd name="connsiteX2282" fmla="*/ 774164 w 2837481"/>
                  <a:gd name="connsiteY2282" fmla="*/ 3761213 h 5490345"/>
                  <a:gd name="connsiteX2283" fmla="*/ 791643 w 2837481"/>
                  <a:gd name="connsiteY2283" fmla="*/ 3737921 h 5490345"/>
                  <a:gd name="connsiteX2284" fmla="*/ 884863 w 2837481"/>
                  <a:gd name="connsiteY2284" fmla="*/ 3732098 h 5490345"/>
                  <a:gd name="connsiteX2285" fmla="*/ 838253 w 2837481"/>
                  <a:gd name="connsiteY2285" fmla="*/ 3714629 h 5490345"/>
                  <a:gd name="connsiteX2286" fmla="*/ 808939 w 2837481"/>
                  <a:gd name="connsiteY2286" fmla="*/ 3712992 h 5490345"/>
                  <a:gd name="connsiteX2287" fmla="*/ 1706860 w 2837481"/>
                  <a:gd name="connsiteY2287" fmla="*/ 3707883 h 5490345"/>
                  <a:gd name="connsiteX2288" fmla="*/ 1730038 w 2837481"/>
                  <a:gd name="connsiteY2288" fmla="*/ 3731116 h 5490345"/>
                  <a:gd name="connsiteX2289" fmla="*/ 1753215 w 2837481"/>
                  <a:gd name="connsiteY2289" fmla="*/ 3742732 h 5490345"/>
                  <a:gd name="connsiteX2290" fmla="*/ 1764804 w 2837481"/>
                  <a:gd name="connsiteY2290" fmla="*/ 3754348 h 5490345"/>
                  <a:gd name="connsiteX2291" fmla="*/ 1735832 w 2837481"/>
                  <a:gd name="connsiteY2291" fmla="*/ 3771772 h 5490345"/>
                  <a:gd name="connsiteX2292" fmla="*/ 1759010 w 2837481"/>
                  <a:gd name="connsiteY2292" fmla="*/ 3771772 h 5490345"/>
                  <a:gd name="connsiteX2293" fmla="*/ 1770599 w 2837481"/>
                  <a:gd name="connsiteY2293" fmla="*/ 3783389 h 5490345"/>
                  <a:gd name="connsiteX2294" fmla="*/ 1759010 w 2837481"/>
                  <a:gd name="connsiteY2294" fmla="*/ 3789197 h 5490345"/>
                  <a:gd name="connsiteX2295" fmla="*/ 1776393 w 2837481"/>
                  <a:gd name="connsiteY2295" fmla="*/ 3800813 h 5490345"/>
                  <a:gd name="connsiteX2296" fmla="*/ 1764804 w 2837481"/>
                  <a:gd name="connsiteY2296" fmla="*/ 3829854 h 5490345"/>
                  <a:gd name="connsiteX2297" fmla="*/ 1782188 w 2837481"/>
                  <a:gd name="connsiteY2297" fmla="*/ 3829854 h 5490345"/>
                  <a:gd name="connsiteX2298" fmla="*/ 1759010 w 2837481"/>
                  <a:gd name="connsiteY2298" fmla="*/ 3841470 h 5490345"/>
                  <a:gd name="connsiteX2299" fmla="*/ 1735832 w 2837481"/>
                  <a:gd name="connsiteY2299" fmla="*/ 3841470 h 5490345"/>
                  <a:gd name="connsiteX2300" fmla="*/ 1747421 w 2837481"/>
                  <a:gd name="connsiteY2300" fmla="*/ 3847278 h 5490345"/>
                  <a:gd name="connsiteX2301" fmla="*/ 1782188 w 2837481"/>
                  <a:gd name="connsiteY2301" fmla="*/ 3864702 h 5490345"/>
                  <a:gd name="connsiteX2302" fmla="*/ 1770599 w 2837481"/>
                  <a:gd name="connsiteY2302" fmla="*/ 3870510 h 5490345"/>
                  <a:gd name="connsiteX2303" fmla="*/ 1747421 w 2837481"/>
                  <a:gd name="connsiteY2303" fmla="*/ 3858894 h 5490345"/>
                  <a:gd name="connsiteX2304" fmla="*/ 1747421 w 2837481"/>
                  <a:gd name="connsiteY2304" fmla="*/ 3864702 h 5490345"/>
                  <a:gd name="connsiteX2305" fmla="*/ 1782188 w 2837481"/>
                  <a:gd name="connsiteY2305" fmla="*/ 3893743 h 5490345"/>
                  <a:gd name="connsiteX2306" fmla="*/ 1782188 w 2837481"/>
                  <a:gd name="connsiteY2306" fmla="*/ 3899551 h 5490345"/>
                  <a:gd name="connsiteX2307" fmla="*/ 1782188 w 2837481"/>
                  <a:gd name="connsiteY2307" fmla="*/ 3922783 h 5490345"/>
                  <a:gd name="connsiteX2308" fmla="*/ 1805365 w 2837481"/>
                  <a:gd name="connsiteY2308" fmla="*/ 3934400 h 5490345"/>
                  <a:gd name="connsiteX2309" fmla="*/ 1793776 w 2837481"/>
                  <a:gd name="connsiteY2309" fmla="*/ 3934400 h 5490345"/>
                  <a:gd name="connsiteX2310" fmla="*/ 1776393 w 2837481"/>
                  <a:gd name="connsiteY2310" fmla="*/ 3922783 h 5490345"/>
                  <a:gd name="connsiteX2311" fmla="*/ 1764804 w 2837481"/>
                  <a:gd name="connsiteY2311" fmla="*/ 3928592 h 5490345"/>
                  <a:gd name="connsiteX2312" fmla="*/ 1776393 w 2837481"/>
                  <a:gd name="connsiteY2312" fmla="*/ 3934400 h 5490345"/>
                  <a:gd name="connsiteX2313" fmla="*/ 1782188 w 2837481"/>
                  <a:gd name="connsiteY2313" fmla="*/ 3946016 h 5490345"/>
                  <a:gd name="connsiteX2314" fmla="*/ 1764804 w 2837481"/>
                  <a:gd name="connsiteY2314" fmla="*/ 3946016 h 5490345"/>
                  <a:gd name="connsiteX2315" fmla="*/ 1741627 w 2837481"/>
                  <a:gd name="connsiteY2315" fmla="*/ 3922783 h 5490345"/>
                  <a:gd name="connsiteX2316" fmla="*/ 1759010 w 2837481"/>
                  <a:gd name="connsiteY2316" fmla="*/ 3911167 h 5490345"/>
                  <a:gd name="connsiteX2317" fmla="*/ 1747421 w 2837481"/>
                  <a:gd name="connsiteY2317" fmla="*/ 3905359 h 5490345"/>
                  <a:gd name="connsiteX2318" fmla="*/ 1764804 w 2837481"/>
                  <a:gd name="connsiteY2318" fmla="*/ 3899551 h 5490345"/>
                  <a:gd name="connsiteX2319" fmla="*/ 1753215 w 2837481"/>
                  <a:gd name="connsiteY2319" fmla="*/ 3887935 h 5490345"/>
                  <a:gd name="connsiteX2320" fmla="*/ 1724243 w 2837481"/>
                  <a:gd name="connsiteY2320" fmla="*/ 3893743 h 5490345"/>
                  <a:gd name="connsiteX2321" fmla="*/ 1730038 w 2837481"/>
                  <a:gd name="connsiteY2321" fmla="*/ 3899551 h 5490345"/>
                  <a:gd name="connsiteX2322" fmla="*/ 1730038 w 2837481"/>
                  <a:gd name="connsiteY2322" fmla="*/ 3893743 h 5490345"/>
                  <a:gd name="connsiteX2323" fmla="*/ 1747421 w 2837481"/>
                  <a:gd name="connsiteY2323" fmla="*/ 3893743 h 5490345"/>
                  <a:gd name="connsiteX2324" fmla="*/ 1747421 w 2837481"/>
                  <a:gd name="connsiteY2324" fmla="*/ 3905359 h 5490345"/>
                  <a:gd name="connsiteX2325" fmla="*/ 1730038 w 2837481"/>
                  <a:gd name="connsiteY2325" fmla="*/ 3922783 h 5490345"/>
                  <a:gd name="connsiteX2326" fmla="*/ 1724243 w 2837481"/>
                  <a:gd name="connsiteY2326" fmla="*/ 3911167 h 5490345"/>
                  <a:gd name="connsiteX2327" fmla="*/ 1706860 w 2837481"/>
                  <a:gd name="connsiteY2327" fmla="*/ 3911167 h 5490345"/>
                  <a:gd name="connsiteX2328" fmla="*/ 1718449 w 2837481"/>
                  <a:gd name="connsiteY2328" fmla="*/ 3928592 h 5490345"/>
                  <a:gd name="connsiteX2329" fmla="*/ 1730038 w 2837481"/>
                  <a:gd name="connsiteY2329" fmla="*/ 3934400 h 5490345"/>
                  <a:gd name="connsiteX2330" fmla="*/ 1718449 w 2837481"/>
                  <a:gd name="connsiteY2330" fmla="*/ 3940208 h 5490345"/>
                  <a:gd name="connsiteX2331" fmla="*/ 1689477 w 2837481"/>
                  <a:gd name="connsiteY2331" fmla="*/ 3940208 h 5490345"/>
                  <a:gd name="connsiteX2332" fmla="*/ 1695271 w 2837481"/>
                  <a:gd name="connsiteY2332" fmla="*/ 3951824 h 5490345"/>
                  <a:gd name="connsiteX2333" fmla="*/ 1695271 w 2837481"/>
                  <a:gd name="connsiteY2333" fmla="*/ 3963440 h 5490345"/>
                  <a:gd name="connsiteX2334" fmla="*/ 1706860 w 2837481"/>
                  <a:gd name="connsiteY2334" fmla="*/ 3957632 h 5490345"/>
                  <a:gd name="connsiteX2335" fmla="*/ 1701065 w 2837481"/>
                  <a:gd name="connsiteY2335" fmla="*/ 3946016 h 5490345"/>
                  <a:gd name="connsiteX2336" fmla="*/ 1730038 w 2837481"/>
                  <a:gd name="connsiteY2336" fmla="*/ 3951824 h 5490345"/>
                  <a:gd name="connsiteX2337" fmla="*/ 1735832 w 2837481"/>
                  <a:gd name="connsiteY2337" fmla="*/ 3957632 h 5490345"/>
                  <a:gd name="connsiteX2338" fmla="*/ 1718449 w 2837481"/>
                  <a:gd name="connsiteY2338" fmla="*/ 3963440 h 5490345"/>
                  <a:gd name="connsiteX2339" fmla="*/ 1741627 w 2837481"/>
                  <a:gd name="connsiteY2339" fmla="*/ 3980865 h 5490345"/>
                  <a:gd name="connsiteX2340" fmla="*/ 1712654 w 2837481"/>
                  <a:gd name="connsiteY2340" fmla="*/ 3986673 h 5490345"/>
                  <a:gd name="connsiteX2341" fmla="*/ 1695271 w 2837481"/>
                  <a:gd name="connsiteY2341" fmla="*/ 3980865 h 5490345"/>
                  <a:gd name="connsiteX2342" fmla="*/ 1689477 w 2837481"/>
                  <a:gd name="connsiteY2342" fmla="*/ 3963440 h 5490345"/>
                  <a:gd name="connsiteX2343" fmla="*/ 1666299 w 2837481"/>
                  <a:gd name="connsiteY2343" fmla="*/ 3980865 h 5490345"/>
                  <a:gd name="connsiteX2344" fmla="*/ 1677888 w 2837481"/>
                  <a:gd name="connsiteY2344" fmla="*/ 3957632 h 5490345"/>
                  <a:gd name="connsiteX2345" fmla="*/ 1643121 w 2837481"/>
                  <a:gd name="connsiteY2345" fmla="*/ 3946016 h 5490345"/>
                  <a:gd name="connsiteX2346" fmla="*/ 1637327 w 2837481"/>
                  <a:gd name="connsiteY2346" fmla="*/ 3963440 h 5490345"/>
                  <a:gd name="connsiteX2347" fmla="*/ 1643121 w 2837481"/>
                  <a:gd name="connsiteY2347" fmla="*/ 3963440 h 5490345"/>
                  <a:gd name="connsiteX2348" fmla="*/ 1637327 w 2837481"/>
                  <a:gd name="connsiteY2348" fmla="*/ 3992481 h 5490345"/>
                  <a:gd name="connsiteX2349" fmla="*/ 1631532 w 2837481"/>
                  <a:gd name="connsiteY2349" fmla="*/ 3998289 h 5490345"/>
                  <a:gd name="connsiteX2350" fmla="*/ 1602560 w 2837481"/>
                  <a:gd name="connsiteY2350" fmla="*/ 3998289 h 5490345"/>
                  <a:gd name="connsiteX2351" fmla="*/ 1608354 w 2837481"/>
                  <a:gd name="connsiteY2351" fmla="*/ 3980865 h 5490345"/>
                  <a:gd name="connsiteX2352" fmla="*/ 1596765 w 2837481"/>
                  <a:gd name="connsiteY2352" fmla="*/ 3980865 h 5490345"/>
                  <a:gd name="connsiteX2353" fmla="*/ 1602560 w 2837481"/>
                  <a:gd name="connsiteY2353" fmla="*/ 3963440 h 5490345"/>
                  <a:gd name="connsiteX2354" fmla="*/ 1596765 w 2837481"/>
                  <a:gd name="connsiteY2354" fmla="*/ 3963440 h 5490345"/>
                  <a:gd name="connsiteX2355" fmla="*/ 1596765 w 2837481"/>
                  <a:gd name="connsiteY2355" fmla="*/ 3951824 h 5490345"/>
                  <a:gd name="connsiteX2356" fmla="*/ 1608354 w 2837481"/>
                  <a:gd name="connsiteY2356" fmla="*/ 3946016 h 5490345"/>
                  <a:gd name="connsiteX2357" fmla="*/ 1590971 w 2837481"/>
                  <a:gd name="connsiteY2357" fmla="*/ 3934400 h 5490345"/>
                  <a:gd name="connsiteX2358" fmla="*/ 1585177 w 2837481"/>
                  <a:gd name="connsiteY2358" fmla="*/ 3911167 h 5490345"/>
                  <a:gd name="connsiteX2359" fmla="*/ 1579382 w 2837481"/>
                  <a:gd name="connsiteY2359" fmla="*/ 3876319 h 5490345"/>
                  <a:gd name="connsiteX2360" fmla="*/ 1573588 w 2837481"/>
                  <a:gd name="connsiteY2360" fmla="*/ 3882127 h 5490345"/>
                  <a:gd name="connsiteX2361" fmla="*/ 1573588 w 2837481"/>
                  <a:gd name="connsiteY2361" fmla="*/ 3911167 h 5490345"/>
                  <a:gd name="connsiteX2362" fmla="*/ 1590971 w 2837481"/>
                  <a:gd name="connsiteY2362" fmla="*/ 3975056 h 5490345"/>
                  <a:gd name="connsiteX2363" fmla="*/ 1585177 w 2837481"/>
                  <a:gd name="connsiteY2363" fmla="*/ 4009905 h 5490345"/>
                  <a:gd name="connsiteX2364" fmla="*/ 1608354 w 2837481"/>
                  <a:gd name="connsiteY2364" fmla="*/ 4056370 h 5490345"/>
                  <a:gd name="connsiteX2365" fmla="*/ 1631532 w 2837481"/>
                  <a:gd name="connsiteY2365" fmla="*/ 4050562 h 5490345"/>
                  <a:gd name="connsiteX2366" fmla="*/ 1648191 w 2837481"/>
                  <a:gd name="connsiteY2366" fmla="*/ 4046932 h 5490345"/>
                  <a:gd name="connsiteX2367" fmla="*/ 1650586 w 2837481"/>
                  <a:gd name="connsiteY2367" fmla="*/ 4045378 h 5490345"/>
                  <a:gd name="connsiteX2368" fmla="*/ 1653183 w 2837481"/>
                  <a:gd name="connsiteY2368" fmla="*/ 4045195 h 5490345"/>
                  <a:gd name="connsiteX2369" fmla="*/ 1659482 w 2837481"/>
                  <a:gd name="connsiteY2369" fmla="*/ 4039988 h 5490345"/>
                  <a:gd name="connsiteX2370" fmla="*/ 1659541 w 2837481"/>
                  <a:gd name="connsiteY2370" fmla="*/ 4039570 h 5490345"/>
                  <a:gd name="connsiteX2371" fmla="*/ 1660504 w 2837481"/>
                  <a:gd name="connsiteY2371" fmla="*/ 4038946 h 5490345"/>
                  <a:gd name="connsiteX2372" fmla="*/ 1683682 w 2837481"/>
                  <a:gd name="connsiteY2372" fmla="*/ 4043302 h 5490345"/>
                  <a:gd name="connsiteX2373" fmla="*/ 1691316 w 2837481"/>
                  <a:gd name="connsiteY2373" fmla="*/ 4047606 h 5490345"/>
                  <a:gd name="connsiteX2374" fmla="*/ 1690277 w 2837481"/>
                  <a:gd name="connsiteY2374" fmla="*/ 4050837 h 5490345"/>
                  <a:gd name="connsiteX2375" fmla="*/ 1697047 w 2837481"/>
                  <a:gd name="connsiteY2375" fmla="*/ 4050837 h 5490345"/>
                  <a:gd name="connsiteX2376" fmla="*/ 1706860 w 2837481"/>
                  <a:gd name="connsiteY2376" fmla="*/ 4056370 h 5490345"/>
                  <a:gd name="connsiteX2377" fmla="*/ 1799571 w 2837481"/>
                  <a:gd name="connsiteY2377" fmla="*/ 4044754 h 5490345"/>
                  <a:gd name="connsiteX2378" fmla="*/ 1863310 w 2837481"/>
                  <a:gd name="connsiteY2378" fmla="*/ 4027329 h 5490345"/>
                  <a:gd name="connsiteX2379" fmla="*/ 1863310 w 2837481"/>
                  <a:gd name="connsiteY2379" fmla="*/ 3986673 h 5490345"/>
                  <a:gd name="connsiteX2380" fmla="*/ 1828543 w 2837481"/>
                  <a:gd name="connsiteY2380" fmla="*/ 3911167 h 5490345"/>
                  <a:gd name="connsiteX2381" fmla="*/ 1805365 w 2837481"/>
                  <a:gd name="connsiteY2381" fmla="*/ 3771772 h 5490345"/>
                  <a:gd name="connsiteX2382" fmla="*/ 1706860 w 2837481"/>
                  <a:gd name="connsiteY2382" fmla="*/ 3707883 h 5490345"/>
                  <a:gd name="connsiteX2383" fmla="*/ 1916127 w 2837481"/>
                  <a:gd name="connsiteY2383" fmla="*/ 3703342 h 5490345"/>
                  <a:gd name="connsiteX2384" fmla="*/ 1927751 w 2837481"/>
                  <a:gd name="connsiteY2384" fmla="*/ 3709197 h 5490345"/>
                  <a:gd name="connsiteX2385" fmla="*/ 1939375 w 2837481"/>
                  <a:gd name="connsiteY2385" fmla="*/ 3720908 h 5490345"/>
                  <a:gd name="connsiteX2386" fmla="*/ 1910315 w 2837481"/>
                  <a:gd name="connsiteY2386" fmla="*/ 3726763 h 5490345"/>
                  <a:gd name="connsiteX2387" fmla="*/ 1916127 w 2837481"/>
                  <a:gd name="connsiteY2387" fmla="*/ 3720908 h 5490345"/>
                  <a:gd name="connsiteX2388" fmla="*/ 1910315 w 2837481"/>
                  <a:gd name="connsiteY2388" fmla="*/ 3715053 h 5490345"/>
                  <a:gd name="connsiteX2389" fmla="*/ 1916127 w 2837481"/>
                  <a:gd name="connsiteY2389" fmla="*/ 3703342 h 5490345"/>
                  <a:gd name="connsiteX2390" fmla="*/ 624666 w 2837481"/>
                  <a:gd name="connsiteY2390" fmla="*/ 3698084 h 5490345"/>
                  <a:gd name="connsiteX2391" fmla="*/ 624666 w 2837481"/>
                  <a:gd name="connsiteY2391" fmla="*/ 3720132 h 5490345"/>
                  <a:gd name="connsiteX2392" fmla="*/ 641815 w 2837481"/>
                  <a:gd name="connsiteY2392" fmla="*/ 3714620 h 5490345"/>
                  <a:gd name="connsiteX2393" fmla="*/ 2767155 w 2837481"/>
                  <a:gd name="connsiteY2393" fmla="*/ 3690738 h 5490345"/>
                  <a:gd name="connsiteX2394" fmla="*/ 2743638 w 2837481"/>
                  <a:gd name="connsiteY2394" fmla="*/ 3725647 h 5490345"/>
                  <a:gd name="connsiteX2395" fmla="*/ 2743638 w 2837481"/>
                  <a:gd name="connsiteY2395" fmla="*/ 3737283 h 5490345"/>
                  <a:gd name="connsiteX2396" fmla="*/ 2773034 w 2837481"/>
                  <a:gd name="connsiteY2396" fmla="*/ 3690738 h 5490345"/>
                  <a:gd name="connsiteX2397" fmla="*/ 2287997 w 2837481"/>
                  <a:gd name="connsiteY2397" fmla="*/ 3690734 h 5490345"/>
                  <a:gd name="connsiteX2398" fmla="*/ 2306370 w 2837481"/>
                  <a:gd name="connsiteY2398" fmla="*/ 3744627 h 5490345"/>
                  <a:gd name="connsiteX2399" fmla="*/ 2312494 w 2837481"/>
                  <a:gd name="connsiteY2399" fmla="*/ 3702710 h 5490345"/>
                  <a:gd name="connsiteX2400" fmla="*/ 426243 w 2837481"/>
                  <a:gd name="connsiteY2400" fmla="*/ 3690734 h 5490345"/>
                  <a:gd name="connsiteX2401" fmla="*/ 426243 w 2837481"/>
                  <a:gd name="connsiteY2401" fmla="*/ 3696858 h 5490345"/>
                  <a:gd name="connsiteX2402" fmla="*/ 438492 w 2837481"/>
                  <a:gd name="connsiteY2402" fmla="*/ 3696858 h 5490345"/>
                  <a:gd name="connsiteX2403" fmla="*/ 426243 w 2837481"/>
                  <a:gd name="connsiteY2403" fmla="*/ 3690734 h 5490345"/>
                  <a:gd name="connsiteX2404" fmla="*/ 2161102 w 2837481"/>
                  <a:gd name="connsiteY2404" fmla="*/ 3680936 h 5490345"/>
                  <a:gd name="connsiteX2405" fmla="*/ 2143465 w 2837481"/>
                  <a:gd name="connsiteY2405" fmla="*/ 3692368 h 5490345"/>
                  <a:gd name="connsiteX2406" fmla="*/ 2149344 w 2837481"/>
                  <a:gd name="connsiteY2406" fmla="*/ 3732380 h 5490345"/>
                  <a:gd name="connsiteX2407" fmla="*/ 2166982 w 2837481"/>
                  <a:gd name="connsiteY2407" fmla="*/ 3698084 h 5490345"/>
                  <a:gd name="connsiteX2408" fmla="*/ 2161102 w 2837481"/>
                  <a:gd name="connsiteY2408" fmla="*/ 3680936 h 5490345"/>
                  <a:gd name="connsiteX2409" fmla="*/ 506494 w 2837481"/>
                  <a:gd name="connsiteY2409" fmla="*/ 3679377 h 5490345"/>
                  <a:gd name="connsiteX2410" fmla="*/ 454463 w 2837481"/>
                  <a:gd name="connsiteY2410" fmla="*/ 3702538 h 5490345"/>
                  <a:gd name="connsiteX2411" fmla="*/ 419775 w 2837481"/>
                  <a:gd name="connsiteY2411" fmla="*/ 3737279 h 5490345"/>
                  <a:gd name="connsiteX2412" fmla="*/ 471807 w 2837481"/>
                  <a:gd name="connsiteY2412" fmla="*/ 3725698 h 5490345"/>
                  <a:gd name="connsiteX2413" fmla="*/ 535401 w 2837481"/>
                  <a:gd name="connsiteY2413" fmla="*/ 3714118 h 5490345"/>
                  <a:gd name="connsiteX2414" fmla="*/ 558526 w 2837481"/>
                  <a:gd name="connsiteY2414" fmla="*/ 3714118 h 5490345"/>
                  <a:gd name="connsiteX2415" fmla="*/ 506494 w 2837481"/>
                  <a:gd name="connsiteY2415" fmla="*/ 3679377 h 5490345"/>
                  <a:gd name="connsiteX2416" fmla="*/ 120090 w 2837481"/>
                  <a:gd name="connsiteY2416" fmla="*/ 3672319 h 5490345"/>
                  <a:gd name="connsiteX2417" fmla="*/ 116471 w 2837481"/>
                  <a:gd name="connsiteY2417" fmla="*/ 3674496 h 5490345"/>
                  <a:gd name="connsiteX2418" fmla="*/ 128051 w 2837481"/>
                  <a:gd name="connsiteY2418" fmla="*/ 3691910 h 5490345"/>
                  <a:gd name="connsiteX2419" fmla="*/ 128051 w 2837481"/>
                  <a:gd name="connsiteY2419" fmla="*/ 3703519 h 5490345"/>
                  <a:gd name="connsiteX2420" fmla="*/ 104891 w 2837481"/>
                  <a:gd name="connsiteY2420" fmla="*/ 3686105 h 5490345"/>
                  <a:gd name="connsiteX2421" fmla="*/ 93311 w 2837481"/>
                  <a:gd name="connsiteY2421" fmla="*/ 3691910 h 5490345"/>
                  <a:gd name="connsiteX2422" fmla="*/ 93311 w 2837481"/>
                  <a:gd name="connsiteY2422" fmla="*/ 3694812 h 5490345"/>
                  <a:gd name="connsiteX2423" fmla="*/ 93311 w 2837481"/>
                  <a:gd name="connsiteY2423" fmla="*/ 3703519 h 5490345"/>
                  <a:gd name="connsiteX2424" fmla="*/ 93311 w 2837481"/>
                  <a:gd name="connsiteY2424" fmla="*/ 3715129 h 5490345"/>
                  <a:gd name="connsiteX2425" fmla="*/ 93311 w 2837481"/>
                  <a:gd name="connsiteY2425" fmla="*/ 3703519 h 5490345"/>
                  <a:gd name="connsiteX2426" fmla="*/ 99101 w 2837481"/>
                  <a:gd name="connsiteY2426" fmla="*/ 3697715 h 5490345"/>
                  <a:gd name="connsiteX2427" fmla="*/ 110681 w 2837481"/>
                  <a:gd name="connsiteY2427" fmla="*/ 3726738 h 5490345"/>
                  <a:gd name="connsiteX2428" fmla="*/ 87520 w 2837481"/>
                  <a:gd name="connsiteY2428" fmla="*/ 3732543 h 5490345"/>
                  <a:gd name="connsiteX2429" fmla="*/ 87520 w 2837481"/>
                  <a:gd name="connsiteY2429" fmla="*/ 3819612 h 5490345"/>
                  <a:gd name="connsiteX2430" fmla="*/ 110681 w 2837481"/>
                  <a:gd name="connsiteY2430" fmla="*/ 3889268 h 5490345"/>
                  <a:gd name="connsiteX2431" fmla="*/ 81730 w 2837481"/>
                  <a:gd name="connsiteY2431" fmla="*/ 3918292 h 5490345"/>
                  <a:gd name="connsiteX2432" fmla="*/ 104891 w 2837481"/>
                  <a:gd name="connsiteY2432" fmla="*/ 3929901 h 5490345"/>
                  <a:gd name="connsiteX2433" fmla="*/ 116471 w 2837481"/>
                  <a:gd name="connsiteY2433" fmla="*/ 3999557 h 5490345"/>
                  <a:gd name="connsiteX2434" fmla="*/ 139632 w 2837481"/>
                  <a:gd name="connsiteY2434" fmla="*/ 4092432 h 5490345"/>
                  <a:gd name="connsiteX2435" fmla="*/ 168582 w 2837481"/>
                  <a:gd name="connsiteY2435" fmla="*/ 4121455 h 5490345"/>
                  <a:gd name="connsiteX2436" fmla="*/ 174372 w 2837481"/>
                  <a:gd name="connsiteY2436" fmla="*/ 4162088 h 5490345"/>
                  <a:gd name="connsiteX2437" fmla="*/ 197533 w 2837481"/>
                  <a:gd name="connsiteY2437" fmla="*/ 4202720 h 5490345"/>
                  <a:gd name="connsiteX2438" fmla="*/ 185953 w 2837481"/>
                  <a:gd name="connsiteY2438" fmla="*/ 4150478 h 5490345"/>
                  <a:gd name="connsiteX2439" fmla="*/ 203323 w 2837481"/>
                  <a:gd name="connsiteY2439" fmla="*/ 4138869 h 5490345"/>
                  <a:gd name="connsiteX2440" fmla="*/ 180163 w 2837481"/>
                  <a:gd name="connsiteY2440" fmla="*/ 4086627 h 5490345"/>
                  <a:gd name="connsiteX2441" fmla="*/ 185953 w 2837481"/>
                  <a:gd name="connsiteY2441" fmla="*/ 4057604 h 5490345"/>
                  <a:gd name="connsiteX2442" fmla="*/ 162792 w 2837481"/>
                  <a:gd name="connsiteY2442" fmla="*/ 3958924 h 5490345"/>
                  <a:gd name="connsiteX2443" fmla="*/ 139632 w 2837481"/>
                  <a:gd name="connsiteY2443" fmla="*/ 3877659 h 5490345"/>
                  <a:gd name="connsiteX2444" fmla="*/ 168582 w 2837481"/>
                  <a:gd name="connsiteY2444" fmla="*/ 3860245 h 5490345"/>
                  <a:gd name="connsiteX2445" fmla="*/ 151212 w 2837481"/>
                  <a:gd name="connsiteY2445" fmla="*/ 3755761 h 5490345"/>
                  <a:gd name="connsiteX2446" fmla="*/ 139632 w 2837481"/>
                  <a:gd name="connsiteY2446" fmla="*/ 3744152 h 5490345"/>
                  <a:gd name="connsiteX2447" fmla="*/ 139632 w 2837481"/>
                  <a:gd name="connsiteY2447" fmla="*/ 3749957 h 5490345"/>
                  <a:gd name="connsiteX2448" fmla="*/ 128051 w 2837481"/>
                  <a:gd name="connsiteY2448" fmla="*/ 3738347 h 5490345"/>
                  <a:gd name="connsiteX2449" fmla="*/ 139632 w 2837481"/>
                  <a:gd name="connsiteY2449" fmla="*/ 3738347 h 5490345"/>
                  <a:gd name="connsiteX2450" fmla="*/ 139632 w 2837481"/>
                  <a:gd name="connsiteY2450" fmla="*/ 3726738 h 5490345"/>
                  <a:gd name="connsiteX2451" fmla="*/ 110681 w 2837481"/>
                  <a:gd name="connsiteY2451" fmla="*/ 3715129 h 5490345"/>
                  <a:gd name="connsiteX2452" fmla="*/ 139632 w 2837481"/>
                  <a:gd name="connsiteY2452" fmla="*/ 3715129 h 5490345"/>
                  <a:gd name="connsiteX2453" fmla="*/ 128051 w 2837481"/>
                  <a:gd name="connsiteY2453" fmla="*/ 3686105 h 5490345"/>
                  <a:gd name="connsiteX2454" fmla="*/ 128051 w 2837481"/>
                  <a:gd name="connsiteY2454" fmla="*/ 3674496 h 5490345"/>
                  <a:gd name="connsiteX2455" fmla="*/ 120090 w 2837481"/>
                  <a:gd name="connsiteY2455" fmla="*/ 3672319 h 5490345"/>
                  <a:gd name="connsiteX2456" fmla="*/ 594045 w 2837481"/>
                  <a:gd name="connsiteY2456" fmla="*/ 3661338 h 5490345"/>
                  <a:gd name="connsiteX2457" fmla="*/ 576591 w 2837481"/>
                  <a:gd name="connsiteY2457" fmla="*/ 3696079 h 5490345"/>
                  <a:gd name="connsiteX2458" fmla="*/ 599863 w 2837481"/>
                  <a:gd name="connsiteY2458" fmla="*/ 3725030 h 5490345"/>
                  <a:gd name="connsiteX2459" fmla="*/ 605682 w 2837481"/>
                  <a:gd name="connsiteY2459" fmla="*/ 3719240 h 5490345"/>
                  <a:gd name="connsiteX2460" fmla="*/ 594045 w 2837481"/>
                  <a:gd name="connsiteY2460" fmla="*/ 3661338 h 5490345"/>
                  <a:gd name="connsiteX2461" fmla="*/ 426243 w 2837481"/>
                  <a:gd name="connsiteY2461" fmla="*/ 3656439 h 5490345"/>
                  <a:gd name="connsiteX2462" fmla="*/ 426243 w 2837481"/>
                  <a:gd name="connsiteY2462" fmla="*/ 3674076 h 5490345"/>
                  <a:gd name="connsiteX2463" fmla="*/ 466774 w 2837481"/>
                  <a:gd name="connsiteY2463" fmla="*/ 3685835 h 5490345"/>
                  <a:gd name="connsiteX2464" fmla="*/ 489935 w 2837481"/>
                  <a:gd name="connsiteY2464" fmla="*/ 3679956 h 5490345"/>
                  <a:gd name="connsiteX2465" fmla="*/ 426243 w 2837481"/>
                  <a:gd name="connsiteY2465" fmla="*/ 3656439 h 5490345"/>
                  <a:gd name="connsiteX2466" fmla="*/ 58093 w 2837481"/>
                  <a:gd name="connsiteY2466" fmla="*/ 3651544 h 5490345"/>
                  <a:gd name="connsiteX2467" fmla="*/ 41295 w 2837481"/>
                  <a:gd name="connsiteY2467" fmla="*/ 3791005 h 5490345"/>
                  <a:gd name="connsiteX2468" fmla="*/ 41295 w 2837481"/>
                  <a:gd name="connsiteY2468" fmla="*/ 3854924 h 5490345"/>
                  <a:gd name="connsiteX2469" fmla="*/ 46894 w 2837481"/>
                  <a:gd name="connsiteY2469" fmla="*/ 3883979 h 5490345"/>
                  <a:gd name="connsiteX2470" fmla="*/ 52494 w 2837481"/>
                  <a:gd name="connsiteY2470" fmla="*/ 3901411 h 5490345"/>
                  <a:gd name="connsiteX2471" fmla="*/ 46894 w 2837481"/>
                  <a:gd name="connsiteY2471" fmla="*/ 3883979 h 5490345"/>
                  <a:gd name="connsiteX2472" fmla="*/ 46894 w 2837481"/>
                  <a:gd name="connsiteY2472" fmla="*/ 3854924 h 5490345"/>
                  <a:gd name="connsiteX2473" fmla="*/ 58093 w 2837481"/>
                  <a:gd name="connsiteY2473" fmla="*/ 3668977 h 5490345"/>
                  <a:gd name="connsiteX2474" fmla="*/ 58093 w 2837481"/>
                  <a:gd name="connsiteY2474" fmla="*/ 3651544 h 5490345"/>
                  <a:gd name="connsiteX2475" fmla="*/ 2212056 w 2837481"/>
                  <a:gd name="connsiteY2475" fmla="*/ 3651540 h 5490345"/>
                  <a:gd name="connsiteX2476" fmla="*/ 2212056 w 2837481"/>
                  <a:gd name="connsiteY2476" fmla="*/ 3697861 h 5490345"/>
                  <a:gd name="connsiteX2477" fmla="*/ 2212390 w 2837481"/>
                  <a:gd name="connsiteY2477" fmla="*/ 3698261 h 5490345"/>
                  <a:gd name="connsiteX2478" fmla="*/ 2210220 w 2837481"/>
                  <a:gd name="connsiteY2478" fmla="*/ 3698695 h 5490345"/>
                  <a:gd name="connsiteX2479" fmla="*/ 2207157 w 2837481"/>
                  <a:gd name="connsiteY2479" fmla="*/ 3702982 h 5490345"/>
                  <a:gd name="connsiteX2480" fmla="*/ 2207157 w 2837481"/>
                  <a:gd name="connsiteY2480" fmla="*/ 3707882 h 5490345"/>
                  <a:gd name="connsiteX2481" fmla="*/ 2216558 w 2837481"/>
                  <a:gd name="connsiteY2481" fmla="*/ 3703254 h 5490345"/>
                  <a:gd name="connsiteX2482" fmla="*/ 2231996 w 2837481"/>
                  <a:gd name="connsiteY2482" fmla="*/ 3721745 h 5490345"/>
                  <a:gd name="connsiteX2483" fmla="*/ 2247505 w 2837481"/>
                  <a:gd name="connsiteY2483" fmla="*/ 3749972 h 5490345"/>
                  <a:gd name="connsiteX2484" fmla="*/ 2294769 w 2837481"/>
                  <a:gd name="connsiteY2484" fmla="*/ 3790503 h 5490345"/>
                  <a:gd name="connsiteX2485" fmla="*/ 2288861 w 2837481"/>
                  <a:gd name="connsiteY2485" fmla="*/ 3796294 h 5490345"/>
                  <a:gd name="connsiteX2486" fmla="*/ 2265229 w 2837481"/>
                  <a:gd name="connsiteY2486" fmla="*/ 3773133 h 5490345"/>
                  <a:gd name="connsiteX2487" fmla="*/ 2247505 w 2837481"/>
                  <a:gd name="connsiteY2487" fmla="*/ 3761553 h 5490345"/>
                  <a:gd name="connsiteX2488" fmla="*/ 2277045 w 2837481"/>
                  <a:gd name="connsiteY2488" fmla="*/ 3842615 h 5490345"/>
                  <a:gd name="connsiteX2489" fmla="*/ 2312493 w 2837481"/>
                  <a:gd name="connsiteY2489" fmla="*/ 3767343 h 5490345"/>
                  <a:gd name="connsiteX2490" fmla="*/ 2300677 w 2837481"/>
                  <a:gd name="connsiteY2490" fmla="*/ 3755762 h 5490345"/>
                  <a:gd name="connsiteX2491" fmla="*/ 2265229 w 2837481"/>
                  <a:gd name="connsiteY2491" fmla="*/ 3680491 h 5490345"/>
                  <a:gd name="connsiteX2492" fmla="*/ 2212056 w 2837481"/>
                  <a:gd name="connsiteY2492" fmla="*/ 3651540 h 5490345"/>
                  <a:gd name="connsiteX2493" fmla="*/ 2189520 w 2837481"/>
                  <a:gd name="connsiteY2493" fmla="*/ 3651540 h 5490345"/>
                  <a:gd name="connsiteX2494" fmla="*/ 2183640 w 2837481"/>
                  <a:gd name="connsiteY2494" fmla="*/ 3674152 h 5490345"/>
                  <a:gd name="connsiteX2495" fmla="*/ 2177761 w 2837481"/>
                  <a:gd name="connsiteY2495" fmla="*/ 3725030 h 5490345"/>
                  <a:gd name="connsiteX2496" fmla="*/ 2195399 w 2837481"/>
                  <a:gd name="connsiteY2496" fmla="*/ 3713724 h 5490345"/>
                  <a:gd name="connsiteX2497" fmla="*/ 2201278 w 2837481"/>
                  <a:gd name="connsiteY2497" fmla="*/ 3691111 h 5490345"/>
                  <a:gd name="connsiteX2498" fmla="*/ 2189520 w 2837481"/>
                  <a:gd name="connsiteY2498" fmla="*/ 3651540 h 5490345"/>
                  <a:gd name="connsiteX2499" fmla="*/ 1712324 w 2837481"/>
                  <a:gd name="connsiteY2499" fmla="*/ 3650314 h 5490345"/>
                  <a:gd name="connsiteX2500" fmla="*/ 1712324 w 2837481"/>
                  <a:gd name="connsiteY2500" fmla="*/ 3662563 h 5490345"/>
                  <a:gd name="connsiteX2501" fmla="*/ 1712324 w 2837481"/>
                  <a:gd name="connsiteY2501" fmla="*/ 3650314 h 5490345"/>
                  <a:gd name="connsiteX2502" fmla="*/ 117585 w 2837481"/>
                  <a:gd name="connsiteY2502" fmla="*/ 3639296 h 5490345"/>
                  <a:gd name="connsiteX2503" fmla="*/ 105336 w 2837481"/>
                  <a:gd name="connsiteY2503" fmla="*/ 3656444 h 5490345"/>
                  <a:gd name="connsiteX2504" fmla="*/ 129833 w 2837481"/>
                  <a:gd name="connsiteY2504" fmla="*/ 3656444 h 5490345"/>
                  <a:gd name="connsiteX2505" fmla="*/ 129833 w 2837481"/>
                  <a:gd name="connsiteY2505" fmla="*/ 3650728 h 5490345"/>
                  <a:gd name="connsiteX2506" fmla="*/ 117585 w 2837481"/>
                  <a:gd name="connsiteY2506" fmla="*/ 3639296 h 5490345"/>
                  <a:gd name="connsiteX2507" fmla="*/ 558526 w 2837481"/>
                  <a:gd name="connsiteY2507" fmla="*/ 3634393 h 5490345"/>
                  <a:gd name="connsiteX2508" fmla="*/ 565058 w 2837481"/>
                  <a:gd name="connsiteY2508" fmla="*/ 3668688 h 5490345"/>
                  <a:gd name="connsiteX2509" fmla="*/ 578123 w 2837481"/>
                  <a:gd name="connsiteY2509" fmla="*/ 3645824 h 5490345"/>
                  <a:gd name="connsiteX2510" fmla="*/ 558526 w 2837481"/>
                  <a:gd name="connsiteY2510" fmla="*/ 3634393 h 5490345"/>
                  <a:gd name="connsiteX2511" fmla="*/ 1609425 w 2837481"/>
                  <a:gd name="connsiteY2511" fmla="*/ 3630175 h 5490345"/>
                  <a:gd name="connsiteX2512" fmla="*/ 1548196 w 2837481"/>
                  <a:gd name="connsiteY2512" fmla="*/ 3645509 h 5490345"/>
                  <a:gd name="connsiteX2513" fmla="*/ 1548196 w 2837481"/>
                  <a:gd name="connsiteY2513" fmla="*/ 3651351 h 5490345"/>
                  <a:gd name="connsiteX2514" fmla="*/ 1571802 w 2837481"/>
                  <a:gd name="connsiteY2514" fmla="*/ 3651351 h 5490345"/>
                  <a:gd name="connsiteX2515" fmla="*/ 1654424 w 2837481"/>
                  <a:gd name="connsiteY2515" fmla="*/ 3686401 h 5490345"/>
                  <a:gd name="connsiteX2516" fmla="*/ 1678030 w 2837481"/>
                  <a:gd name="connsiteY2516" fmla="*/ 3698084 h 5490345"/>
                  <a:gd name="connsiteX2517" fmla="*/ 1666227 w 2837481"/>
                  <a:gd name="connsiteY2517" fmla="*/ 3663034 h 5490345"/>
                  <a:gd name="connsiteX2518" fmla="*/ 1609425 w 2837481"/>
                  <a:gd name="connsiteY2518" fmla="*/ 3630175 h 5490345"/>
                  <a:gd name="connsiteX2519" fmla="*/ 2172863 w 2837481"/>
                  <a:gd name="connsiteY2519" fmla="*/ 3627043 h 5490345"/>
                  <a:gd name="connsiteX2520" fmla="*/ 2148365 w 2837481"/>
                  <a:gd name="connsiteY2520" fmla="*/ 3668688 h 5490345"/>
                  <a:gd name="connsiteX2521" fmla="*/ 2172863 w 2837481"/>
                  <a:gd name="connsiteY2521" fmla="*/ 3656789 h 5490345"/>
                  <a:gd name="connsiteX2522" fmla="*/ 2172863 w 2837481"/>
                  <a:gd name="connsiteY2522" fmla="*/ 3627043 h 5490345"/>
                  <a:gd name="connsiteX2523" fmla="*/ 1881351 w 2837481"/>
                  <a:gd name="connsiteY2523" fmla="*/ 3627043 h 5490345"/>
                  <a:gd name="connsiteX2524" fmla="*/ 1852261 w 2837481"/>
                  <a:gd name="connsiteY2524" fmla="*/ 3633031 h 5490345"/>
                  <a:gd name="connsiteX2525" fmla="*/ 1846443 w 2837481"/>
                  <a:gd name="connsiteY2525" fmla="*/ 3645007 h 5490345"/>
                  <a:gd name="connsiteX2526" fmla="*/ 1840625 w 2837481"/>
                  <a:gd name="connsiteY2526" fmla="*/ 3645007 h 5490345"/>
                  <a:gd name="connsiteX2527" fmla="*/ 1840625 w 2837481"/>
                  <a:gd name="connsiteY2527" fmla="*/ 3650995 h 5490345"/>
                  <a:gd name="connsiteX2528" fmla="*/ 1828989 w 2837481"/>
                  <a:gd name="connsiteY2528" fmla="*/ 3656983 h 5490345"/>
                  <a:gd name="connsiteX2529" fmla="*/ 1799899 w 2837481"/>
                  <a:gd name="connsiteY2529" fmla="*/ 3645007 h 5490345"/>
                  <a:gd name="connsiteX2530" fmla="*/ 1794081 w 2837481"/>
                  <a:gd name="connsiteY2530" fmla="*/ 3656983 h 5490345"/>
                  <a:gd name="connsiteX2531" fmla="*/ 1794081 w 2837481"/>
                  <a:gd name="connsiteY2531" fmla="*/ 3662971 h 5490345"/>
                  <a:gd name="connsiteX2532" fmla="*/ 1799899 w 2837481"/>
                  <a:gd name="connsiteY2532" fmla="*/ 3668960 h 5490345"/>
                  <a:gd name="connsiteX2533" fmla="*/ 1823171 w 2837481"/>
                  <a:gd name="connsiteY2533" fmla="*/ 3662971 h 5490345"/>
                  <a:gd name="connsiteX2534" fmla="*/ 1828989 w 2837481"/>
                  <a:gd name="connsiteY2534" fmla="*/ 3668960 h 5490345"/>
                  <a:gd name="connsiteX2535" fmla="*/ 1834807 w 2837481"/>
                  <a:gd name="connsiteY2535" fmla="*/ 3662971 h 5490345"/>
                  <a:gd name="connsiteX2536" fmla="*/ 1881351 w 2837481"/>
                  <a:gd name="connsiteY2536" fmla="*/ 3662971 h 5490345"/>
                  <a:gd name="connsiteX2537" fmla="*/ 1881351 w 2837481"/>
                  <a:gd name="connsiteY2537" fmla="*/ 3627043 h 5490345"/>
                  <a:gd name="connsiteX2538" fmla="*/ 425425 w 2837481"/>
                  <a:gd name="connsiteY2538" fmla="*/ 3622143 h 5490345"/>
                  <a:gd name="connsiteX2539" fmla="*/ 418893 w 2837481"/>
                  <a:gd name="connsiteY2539" fmla="*/ 3633167 h 5490345"/>
                  <a:gd name="connsiteX2540" fmla="*/ 438490 w 2837481"/>
                  <a:gd name="connsiteY2540" fmla="*/ 3644191 h 5490345"/>
                  <a:gd name="connsiteX2541" fmla="*/ 425425 w 2837481"/>
                  <a:gd name="connsiteY2541" fmla="*/ 3622143 h 5490345"/>
                  <a:gd name="connsiteX2542" fmla="*/ 1746618 w 2837481"/>
                  <a:gd name="connsiteY2542" fmla="*/ 3614795 h 5490345"/>
                  <a:gd name="connsiteX2543" fmla="*/ 1707423 w 2837481"/>
                  <a:gd name="connsiteY2543" fmla="*/ 3620919 h 5490345"/>
                  <a:gd name="connsiteX2544" fmla="*/ 1746618 w 2837481"/>
                  <a:gd name="connsiteY2544" fmla="*/ 3614795 h 5490345"/>
                  <a:gd name="connsiteX2545" fmla="*/ 531578 w 2837481"/>
                  <a:gd name="connsiteY2545" fmla="*/ 3614795 h 5490345"/>
                  <a:gd name="connsiteX2546" fmla="*/ 548114 w 2837481"/>
                  <a:gd name="connsiteY2546" fmla="*/ 3673587 h 5490345"/>
                  <a:gd name="connsiteX2547" fmla="*/ 537090 w 2837481"/>
                  <a:gd name="connsiteY2547" fmla="*/ 3614795 h 5490345"/>
                  <a:gd name="connsiteX2548" fmla="*/ 1555544 w 2837481"/>
                  <a:gd name="connsiteY2548" fmla="*/ 3604995 h 5490345"/>
                  <a:gd name="connsiteX2549" fmla="*/ 1543295 w 2837481"/>
                  <a:gd name="connsiteY2549" fmla="*/ 3616427 h 5490345"/>
                  <a:gd name="connsiteX2550" fmla="*/ 1555544 w 2837481"/>
                  <a:gd name="connsiteY2550" fmla="*/ 3616427 h 5490345"/>
                  <a:gd name="connsiteX2551" fmla="*/ 1555544 w 2837481"/>
                  <a:gd name="connsiteY2551" fmla="*/ 3604995 h 5490345"/>
                  <a:gd name="connsiteX2552" fmla="*/ 2031597 w 2837481"/>
                  <a:gd name="connsiteY2552" fmla="*/ 3603363 h 5490345"/>
                  <a:gd name="connsiteX2553" fmla="*/ 2025881 w 2837481"/>
                  <a:gd name="connsiteY2553" fmla="*/ 3609079 h 5490345"/>
                  <a:gd name="connsiteX2554" fmla="*/ 2031597 w 2837481"/>
                  <a:gd name="connsiteY2554" fmla="*/ 3603363 h 5490345"/>
                  <a:gd name="connsiteX2555" fmla="*/ 2073682 w 2837481"/>
                  <a:gd name="connsiteY2555" fmla="*/ 3599545 h 5490345"/>
                  <a:gd name="connsiteX2556" fmla="*/ 2079074 w 2837481"/>
                  <a:gd name="connsiteY2556" fmla="*/ 3604505 h 5490345"/>
                  <a:gd name="connsiteX2557" fmla="*/ 2073868 w 2837481"/>
                  <a:gd name="connsiteY2557" fmla="*/ 3610384 h 5490345"/>
                  <a:gd name="connsiteX2558" fmla="*/ 2073171 w 2837481"/>
                  <a:gd name="connsiteY2558" fmla="*/ 3615902 h 5490345"/>
                  <a:gd name="connsiteX2559" fmla="*/ 2070220 w 2837481"/>
                  <a:gd name="connsiteY2559" fmla="*/ 3612485 h 5490345"/>
                  <a:gd name="connsiteX2560" fmla="*/ 2064264 w 2837481"/>
                  <a:gd name="connsiteY2560" fmla="*/ 3601175 h 5490345"/>
                  <a:gd name="connsiteX2561" fmla="*/ 2067175 w 2837481"/>
                  <a:gd name="connsiteY2561" fmla="*/ 3600096 h 5490345"/>
                  <a:gd name="connsiteX2562" fmla="*/ 2073682 w 2837481"/>
                  <a:gd name="connsiteY2562" fmla="*/ 3599545 h 5490345"/>
                  <a:gd name="connsiteX2563" fmla="*/ 2358221 w 2837481"/>
                  <a:gd name="connsiteY2563" fmla="*/ 3597647 h 5490345"/>
                  <a:gd name="connsiteX2564" fmla="*/ 2352505 w 2837481"/>
                  <a:gd name="connsiteY2564" fmla="*/ 3609405 h 5490345"/>
                  <a:gd name="connsiteX2565" fmla="*/ 2381085 w 2837481"/>
                  <a:gd name="connsiteY2565" fmla="*/ 3644680 h 5490345"/>
                  <a:gd name="connsiteX2566" fmla="*/ 2398233 w 2837481"/>
                  <a:gd name="connsiteY2566" fmla="*/ 3627043 h 5490345"/>
                  <a:gd name="connsiteX2567" fmla="*/ 2358221 w 2837481"/>
                  <a:gd name="connsiteY2567" fmla="*/ 3597647 h 5490345"/>
                  <a:gd name="connsiteX2568" fmla="*/ 444090 w 2837481"/>
                  <a:gd name="connsiteY2568" fmla="*/ 3597647 h 5490345"/>
                  <a:gd name="connsiteX2569" fmla="*/ 438491 w 2837481"/>
                  <a:gd name="connsiteY2569" fmla="*/ 3609623 h 5490345"/>
                  <a:gd name="connsiteX2570" fmla="*/ 477686 w 2837481"/>
                  <a:gd name="connsiteY2570" fmla="*/ 3651540 h 5490345"/>
                  <a:gd name="connsiteX2571" fmla="*/ 472087 w 2837481"/>
                  <a:gd name="connsiteY2571" fmla="*/ 3627587 h 5490345"/>
                  <a:gd name="connsiteX2572" fmla="*/ 444090 w 2837481"/>
                  <a:gd name="connsiteY2572" fmla="*/ 3597647 h 5490345"/>
                  <a:gd name="connsiteX2573" fmla="*/ 469180 w 2837481"/>
                  <a:gd name="connsiteY2573" fmla="*/ 3596398 h 5490345"/>
                  <a:gd name="connsiteX2574" fmla="*/ 465438 w 2837481"/>
                  <a:gd name="connsiteY2574" fmla="*/ 3598588 h 5490345"/>
                  <a:gd name="connsiteX2575" fmla="*/ 495378 w 2837481"/>
                  <a:gd name="connsiteY2575" fmla="*/ 3662846 h 5490345"/>
                  <a:gd name="connsiteX2576" fmla="*/ 503447 w 2837481"/>
                  <a:gd name="connsiteY2576" fmla="*/ 3665332 h 5490345"/>
                  <a:gd name="connsiteX2577" fmla="*/ 504631 w 2837481"/>
                  <a:gd name="connsiteY2577" fmla="*/ 3667922 h 5490345"/>
                  <a:gd name="connsiteX2578" fmla="*/ 507081 w 2837481"/>
                  <a:gd name="connsiteY2578" fmla="*/ 3668688 h 5490345"/>
                  <a:gd name="connsiteX2579" fmla="*/ 506898 w 2837481"/>
                  <a:gd name="connsiteY2579" fmla="*/ 3666395 h 5490345"/>
                  <a:gd name="connsiteX2580" fmla="*/ 509600 w 2837481"/>
                  <a:gd name="connsiteY2580" fmla="*/ 3667227 h 5490345"/>
                  <a:gd name="connsiteX2581" fmla="*/ 519331 w 2837481"/>
                  <a:gd name="connsiteY2581" fmla="*/ 3662846 h 5490345"/>
                  <a:gd name="connsiteX2582" fmla="*/ 495378 w 2837481"/>
                  <a:gd name="connsiteY2582" fmla="*/ 3621955 h 5490345"/>
                  <a:gd name="connsiteX2583" fmla="*/ 477414 w 2837481"/>
                  <a:gd name="connsiteY2583" fmla="*/ 3598588 h 5490345"/>
                  <a:gd name="connsiteX2584" fmla="*/ 469180 w 2837481"/>
                  <a:gd name="connsiteY2584" fmla="*/ 3596398 h 5490345"/>
                  <a:gd name="connsiteX2585" fmla="*/ 24497 w 2837481"/>
                  <a:gd name="connsiteY2585" fmla="*/ 3592751 h 5490345"/>
                  <a:gd name="connsiteX2586" fmla="*/ 24497 w 2837481"/>
                  <a:gd name="connsiteY2586" fmla="*/ 3639296 h 5490345"/>
                  <a:gd name="connsiteX2587" fmla="*/ 24497 w 2837481"/>
                  <a:gd name="connsiteY2587" fmla="*/ 3592751 h 5490345"/>
                  <a:gd name="connsiteX2588" fmla="*/ 2795081 w 2837481"/>
                  <a:gd name="connsiteY2588" fmla="*/ 3587852 h 5490345"/>
                  <a:gd name="connsiteX2589" fmla="*/ 2788957 w 2837481"/>
                  <a:gd name="connsiteY2589" fmla="*/ 3628199 h 5490345"/>
                  <a:gd name="connsiteX2590" fmla="*/ 2788957 w 2837481"/>
                  <a:gd name="connsiteY2590" fmla="*/ 3645491 h 5490345"/>
                  <a:gd name="connsiteX2591" fmla="*/ 2819578 w 2837481"/>
                  <a:gd name="connsiteY2591" fmla="*/ 3685839 h 5490345"/>
                  <a:gd name="connsiteX2592" fmla="*/ 2795081 w 2837481"/>
                  <a:gd name="connsiteY2592" fmla="*/ 3587852 h 5490345"/>
                  <a:gd name="connsiteX2593" fmla="*/ 88540 w 2837481"/>
                  <a:gd name="connsiteY2593" fmla="*/ 3587852 h 5490345"/>
                  <a:gd name="connsiteX2594" fmla="*/ 76641 w 2837481"/>
                  <a:gd name="connsiteY2594" fmla="*/ 3639850 h 5490345"/>
                  <a:gd name="connsiteX2595" fmla="*/ 64742 w 2837481"/>
                  <a:gd name="connsiteY2595" fmla="*/ 3790066 h 5490345"/>
                  <a:gd name="connsiteX2596" fmla="*/ 64742 w 2837481"/>
                  <a:gd name="connsiteY2596" fmla="*/ 3853619 h 5490345"/>
                  <a:gd name="connsiteX2597" fmla="*/ 58793 w 2837481"/>
                  <a:gd name="connsiteY2597" fmla="*/ 3865174 h 5490345"/>
                  <a:gd name="connsiteX2598" fmla="*/ 64742 w 2837481"/>
                  <a:gd name="connsiteY2598" fmla="*/ 3894062 h 5490345"/>
                  <a:gd name="connsiteX2599" fmla="*/ 70692 w 2837481"/>
                  <a:gd name="connsiteY2599" fmla="*/ 3888285 h 5490345"/>
                  <a:gd name="connsiteX2600" fmla="*/ 94489 w 2837481"/>
                  <a:gd name="connsiteY2600" fmla="*/ 3888285 h 5490345"/>
                  <a:gd name="connsiteX2601" fmla="*/ 88540 w 2837481"/>
                  <a:gd name="connsiteY2601" fmla="*/ 3842064 h 5490345"/>
                  <a:gd name="connsiteX2602" fmla="*/ 70692 w 2837481"/>
                  <a:gd name="connsiteY2602" fmla="*/ 3836287 h 5490345"/>
                  <a:gd name="connsiteX2603" fmla="*/ 70692 w 2837481"/>
                  <a:gd name="connsiteY2603" fmla="*/ 3784289 h 5490345"/>
                  <a:gd name="connsiteX2604" fmla="*/ 82590 w 2837481"/>
                  <a:gd name="connsiteY2604" fmla="*/ 3657183 h 5490345"/>
                  <a:gd name="connsiteX2605" fmla="*/ 88540 w 2837481"/>
                  <a:gd name="connsiteY2605" fmla="*/ 3587852 h 5490345"/>
                  <a:gd name="connsiteX2606" fmla="*/ 490547 w 2837481"/>
                  <a:gd name="connsiteY2606" fmla="*/ 3587848 h 5490345"/>
                  <a:gd name="connsiteX2607" fmla="*/ 485035 w 2837481"/>
                  <a:gd name="connsiteY2607" fmla="*/ 3593360 h 5490345"/>
                  <a:gd name="connsiteX2608" fmla="*/ 507083 w 2837481"/>
                  <a:gd name="connsiteY2608" fmla="*/ 3609896 h 5490345"/>
                  <a:gd name="connsiteX2609" fmla="*/ 490547 w 2837481"/>
                  <a:gd name="connsiteY2609" fmla="*/ 3587848 h 5490345"/>
                  <a:gd name="connsiteX2610" fmla="*/ 1903141 w 2837481"/>
                  <a:gd name="connsiteY2610" fmla="*/ 3581478 h 5490345"/>
                  <a:gd name="connsiteX2611" fmla="*/ 1909588 w 2837481"/>
                  <a:gd name="connsiteY2611" fmla="*/ 3587700 h 5490345"/>
                  <a:gd name="connsiteX2612" fmla="*/ 1910690 w 2837481"/>
                  <a:gd name="connsiteY2612" fmla="*/ 3589430 h 5490345"/>
                  <a:gd name="connsiteX2613" fmla="*/ 1906917 w 2837481"/>
                  <a:gd name="connsiteY2613" fmla="*/ 3589915 h 5490345"/>
                  <a:gd name="connsiteX2614" fmla="*/ 1886413 w 2837481"/>
                  <a:gd name="connsiteY2614" fmla="*/ 3587864 h 5490345"/>
                  <a:gd name="connsiteX2615" fmla="*/ 1892879 w 2837481"/>
                  <a:gd name="connsiteY2615" fmla="*/ 3586236 h 5490345"/>
                  <a:gd name="connsiteX2616" fmla="*/ 1903141 w 2837481"/>
                  <a:gd name="connsiteY2616" fmla="*/ 3581478 h 5490345"/>
                  <a:gd name="connsiteX2617" fmla="*/ 2166046 w 2837481"/>
                  <a:gd name="connsiteY2617" fmla="*/ 3580500 h 5490345"/>
                  <a:gd name="connsiteX2618" fmla="*/ 2142614 w 2837481"/>
                  <a:gd name="connsiteY2618" fmla="*/ 3603726 h 5490345"/>
                  <a:gd name="connsiteX2619" fmla="*/ 2119182 w 2837481"/>
                  <a:gd name="connsiteY2619" fmla="*/ 3667599 h 5490345"/>
                  <a:gd name="connsiteX2620" fmla="*/ 2107466 w 2837481"/>
                  <a:gd name="connsiteY2620" fmla="*/ 3690826 h 5490345"/>
                  <a:gd name="connsiteX2621" fmla="*/ 2043029 w 2837481"/>
                  <a:gd name="connsiteY2621" fmla="*/ 3737279 h 5490345"/>
                  <a:gd name="connsiteX2622" fmla="*/ 2072319 w 2837481"/>
                  <a:gd name="connsiteY2622" fmla="*/ 3725665 h 5490345"/>
                  <a:gd name="connsiteX2623" fmla="*/ 2119182 w 2837481"/>
                  <a:gd name="connsiteY2623" fmla="*/ 3673406 h 5490345"/>
                  <a:gd name="connsiteX2624" fmla="*/ 2142614 w 2837481"/>
                  <a:gd name="connsiteY2624" fmla="*/ 3632759 h 5490345"/>
                  <a:gd name="connsiteX2625" fmla="*/ 2171904 w 2837481"/>
                  <a:gd name="connsiteY2625" fmla="*/ 3586306 h 5490345"/>
                  <a:gd name="connsiteX2626" fmla="*/ 2166046 w 2837481"/>
                  <a:gd name="connsiteY2626" fmla="*/ 3580500 h 5490345"/>
                  <a:gd name="connsiteX2627" fmla="*/ 2269746 w 2837481"/>
                  <a:gd name="connsiteY2627" fmla="*/ 3577627 h 5490345"/>
                  <a:gd name="connsiteX2628" fmla="*/ 2248295 w 2837481"/>
                  <a:gd name="connsiteY2628" fmla="*/ 3582214 h 5490345"/>
                  <a:gd name="connsiteX2629" fmla="*/ 2277015 w 2837481"/>
                  <a:gd name="connsiteY2629" fmla="*/ 3628268 h 5490345"/>
                  <a:gd name="connsiteX2630" fmla="*/ 2317224 w 2837481"/>
                  <a:gd name="connsiteY2630" fmla="*/ 3634025 h 5490345"/>
                  <a:gd name="connsiteX2631" fmla="*/ 2294248 w 2837481"/>
                  <a:gd name="connsiteY2631" fmla="*/ 3639782 h 5490345"/>
                  <a:gd name="connsiteX2632" fmla="*/ 2306454 w 2837481"/>
                  <a:gd name="connsiteY2632" fmla="*/ 3652734 h 5490345"/>
                  <a:gd name="connsiteX2633" fmla="*/ 2308756 w 2837481"/>
                  <a:gd name="connsiteY2633" fmla="*/ 3653336 h 5490345"/>
                  <a:gd name="connsiteX2634" fmla="*/ 2308819 w 2837481"/>
                  <a:gd name="connsiteY2634" fmla="*/ 3653377 h 5490345"/>
                  <a:gd name="connsiteX2635" fmla="*/ 2308845 w 2837481"/>
                  <a:gd name="connsiteY2635" fmla="*/ 3653360 h 5490345"/>
                  <a:gd name="connsiteX2636" fmla="*/ 2322968 w 2837481"/>
                  <a:gd name="connsiteY2636" fmla="*/ 3657052 h 5490345"/>
                  <a:gd name="connsiteX2637" fmla="*/ 2322968 w 2837481"/>
                  <a:gd name="connsiteY2637" fmla="*/ 3668566 h 5490345"/>
                  <a:gd name="connsiteX2638" fmla="*/ 2305736 w 2837481"/>
                  <a:gd name="connsiteY2638" fmla="*/ 3662809 h 5490345"/>
                  <a:gd name="connsiteX2639" fmla="*/ 2236807 w 2837481"/>
                  <a:gd name="connsiteY2639" fmla="*/ 3599485 h 5490345"/>
                  <a:gd name="connsiteX2640" fmla="*/ 2225319 w 2837481"/>
                  <a:gd name="connsiteY2640" fmla="*/ 3587971 h 5490345"/>
                  <a:gd name="connsiteX2641" fmla="*/ 2185110 w 2837481"/>
                  <a:gd name="connsiteY2641" fmla="*/ 3610998 h 5490345"/>
                  <a:gd name="connsiteX2642" fmla="*/ 2271271 w 2837481"/>
                  <a:gd name="connsiteY2642" fmla="*/ 3657052 h 5490345"/>
                  <a:gd name="connsiteX2643" fmla="*/ 2311480 w 2837481"/>
                  <a:gd name="connsiteY2643" fmla="*/ 3685836 h 5490345"/>
                  <a:gd name="connsiteX2644" fmla="*/ 2351688 w 2837481"/>
                  <a:gd name="connsiteY2644" fmla="*/ 3651295 h 5490345"/>
                  <a:gd name="connsiteX2645" fmla="*/ 2328712 w 2837481"/>
                  <a:gd name="connsiteY2645" fmla="*/ 3599485 h 5490345"/>
                  <a:gd name="connsiteX2646" fmla="*/ 2309460 w 2837481"/>
                  <a:gd name="connsiteY2646" fmla="*/ 3589655 h 5490345"/>
                  <a:gd name="connsiteX2647" fmla="*/ 2312493 w 2837481"/>
                  <a:gd name="connsiteY2647" fmla="*/ 3586622 h 5490345"/>
                  <a:gd name="connsiteX2648" fmla="*/ 2304989 w 2837481"/>
                  <a:gd name="connsiteY2648" fmla="*/ 3587373 h 5490345"/>
                  <a:gd name="connsiteX2649" fmla="*/ 2290658 w 2837481"/>
                  <a:gd name="connsiteY2649" fmla="*/ 3580056 h 5490345"/>
                  <a:gd name="connsiteX2650" fmla="*/ 2269746 w 2837481"/>
                  <a:gd name="connsiteY2650" fmla="*/ 3577627 h 5490345"/>
                  <a:gd name="connsiteX2651" fmla="*/ 145449 w 2837481"/>
                  <a:gd name="connsiteY2651" fmla="*/ 3575604 h 5490345"/>
                  <a:gd name="connsiteX2652" fmla="*/ 139631 w 2837481"/>
                  <a:gd name="connsiteY2652" fmla="*/ 3610476 h 5490345"/>
                  <a:gd name="connsiteX2653" fmla="*/ 186176 w 2837481"/>
                  <a:gd name="connsiteY2653" fmla="*/ 3872015 h 5490345"/>
                  <a:gd name="connsiteX2654" fmla="*/ 186176 w 2837481"/>
                  <a:gd name="connsiteY2654" fmla="*/ 3848767 h 5490345"/>
                  <a:gd name="connsiteX2655" fmla="*/ 151267 w 2837481"/>
                  <a:gd name="connsiteY2655" fmla="*/ 3604664 h 5490345"/>
                  <a:gd name="connsiteX2656" fmla="*/ 145449 w 2837481"/>
                  <a:gd name="connsiteY2656" fmla="*/ 3575604 h 5490345"/>
                  <a:gd name="connsiteX2657" fmla="*/ 979032 w 2837481"/>
                  <a:gd name="connsiteY2657" fmla="*/ 3570701 h 5490345"/>
                  <a:gd name="connsiteX2658" fmla="*/ 1002253 w 2837481"/>
                  <a:gd name="connsiteY2658" fmla="*/ 3582256 h 5490345"/>
                  <a:gd name="connsiteX2659" fmla="*/ 1019669 w 2837481"/>
                  <a:gd name="connsiteY2659" fmla="*/ 3582256 h 5490345"/>
                  <a:gd name="connsiteX2660" fmla="*/ 1025475 w 2837481"/>
                  <a:gd name="connsiteY2660" fmla="*/ 3599589 h 5490345"/>
                  <a:gd name="connsiteX2661" fmla="*/ 1048696 w 2837481"/>
                  <a:gd name="connsiteY2661" fmla="*/ 3605367 h 5490345"/>
                  <a:gd name="connsiteX2662" fmla="*/ 1060307 w 2837481"/>
                  <a:gd name="connsiteY2662" fmla="*/ 3582256 h 5490345"/>
                  <a:gd name="connsiteX2663" fmla="*/ 1089334 w 2837481"/>
                  <a:gd name="connsiteY2663" fmla="*/ 3593811 h 5490345"/>
                  <a:gd name="connsiteX2664" fmla="*/ 1106751 w 2837481"/>
                  <a:gd name="connsiteY2664" fmla="*/ 3599589 h 5490345"/>
                  <a:gd name="connsiteX2665" fmla="*/ 1112556 w 2837481"/>
                  <a:gd name="connsiteY2665" fmla="*/ 3588034 h 5490345"/>
                  <a:gd name="connsiteX2666" fmla="*/ 1141583 w 2837481"/>
                  <a:gd name="connsiteY2666" fmla="*/ 3599589 h 5490345"/>
                  <a:gd name="connsiteX2667" fmla="*/ 1135778 w 2837481"/>
                  <a:gd name="connsiteY2667" fmla="*/ 3616922 h 5490345"/>
                  <a:gd name="connsiteX2668" fmla="*/ 1147388 w 2837481"/>
                  <a:gd name="connsiteY2668" fmla="*/ 3628477 h 5490345"/>
                  <a:gd name="connsiteX2669" fmla="*/ 1141583 w 2837481"/>
                  <a:gd name="connsiteY2669" fmla="*/ 3622699 h 5490345"/>
                  <a:gd name="connsiteX2670" fmla="*/ 1153194 w 2837481"/>
                  <a:gd name="connsiteY2670" fmla="*/ 3611144 h 5490345"/>
                  <a:gd name="connsiteX2671" fmla="*/ 1153194 w 2837481"/>
                  <a:gd name="connsiteY2671" fmla="*/ 3593811 h 5490345"/>
                  <a:gd name="connsiteX2672" fmla="*/ 1176416 w 2837481"/>
                  <a:gd name="connsiteY2672" fmla="*/ 3588034 h 5490345"/>
                  <a:gd name="connsiteX2673" fmla="*/ 1164805 w 2837481"/>
                  <a:gd name="connsiteY2673" fmla="*/ 3605367 h 5490345"/>
                  <a:gd name="connsiteX2674" fmla="*/ 1199637 w 2837481"/>
                  <a:gd name="connsiteY2674" fmla="*/ 3611144 h 5490345"/>
                  <a:gd name="connsiteX2675" fmla="*/ 1211248 w 2837481"/>
                  <a:gd name="connsiteY2675" fmla="*/ 3616922 h 5490345"/>
                  <a:gd name="connsiteX2676" fmla="*/ 1193832 w 2837481"/>
                  <a:gd name="connsiteY2676" fmla="*/ 3628477 h 5490345"/>
                  <a:gd name="connsiteX2677" fmla="*/ 1182221 w 2837481"/>
                  <a:gd name="connsiteY2677" fmla="*/ 3616922 h 5490345"/>
                  <a:gd name="connsiteX2678" fmla="*/ 1170610 w 2837481"/>
                  <a:gd name="connsiteY2678" fmla="*/ 3622699 h 5490345"/>
                  <a:gd name="connsiteX2679" fmla="*/ 1199637 w 2837481"/>
                  <a:gd name="connsiteY2679" fmla="*/ 3640032 h 5490345"/>
                  <a:gd name="connsiteX2680" fmla="*/ 1211248 w 2837481"/>
                  <a:gd name="connsiteY2680" fmla="*/ 3634254 h 5490345"/>
                  <a:gd name="connsiteX2681" fmla="*/ 1217053 w 2837481"/>
                  <a:gd name="connsiteY2681" fmla="*/ 3634254 h 5490345"/>
                  <a:gd name="connsiteX2682" fmla="*/ 1211248 w 2837481"/>
                  <a:gd name="connsiteY2682" fmla="*/ 3645809 h 5490345"/>
                  <a:gd name="connsiteX2683" fmla="*/ 1217053 w 2837481"/>
                  <a:gd name="connsiteY2683" fmla="*/ 3657364 h 5490345"/>
                  <a:gd name="connsiteX2684" fmla="*/ 1205443 w 2837481"/>
                  <a:gd name="connsiteY2684" fmla="*/ 3668920 h 5490345"/>
                  <a:gd name="connsiteX2685" fmla="*/ 1217053 w 2837481"/>
                  <a:gd name="connsiteY2685" fmla="*/ 3686252 h 5490345"/>
                  <a:gd name="connsiteX2686" fmla="*/ 1211248 w 2837481"/>
                  <a:gd name="connsiteY2686" fmla="*/ 3686252 h 5490345"/>
                  <a:gd name="connsiteX2687" fmla="*/ 1211248 w 2837481"/>
                  <a:gd name="connsiteY2687" fmla="*/ 3703585 h 5490345"/>
                  <a:gd name="connsiteX2688" fmla="*/ 1257691 w 2837481"/>
                  <a:gd name="connsiteY2688" fmla="*/ 3807581 h 5490345"/>
                  <a:gd name="connsiteX2689" fmla="*/ 1286718 w 2837481"/>
                  <a:gd name="connsiteY2689" fmla="*/ 3853801 h 5490345"/>
                  <a:gd name="connsiteX2690" fmla="*/ 1275107 w 2837481"/>
                  <a:gd name="connsiteY2690" fmla="*/ 3859579 h 5490345"/>
                  <a:gd name="connsiteX2691" fmla="*/ 1083529 w 2837481"/>
                  <a:gd name="connsiteY2691" fmla="*/ 3836468 h 5490345"/>
                  <a:gd name="connsiteX2692" fmla="*/ 1013864 w 2837481"/>
                  <a:gd name="connsiteY2692" fmla="*/ 3848023 h 5490345"/>
                  <a:gd name="connsiteX2693" fmla="*/ 950004 w 2837481"/>
                  <a:gd name="connsiteY2693" fmla="*/ 3813358 h 5490345"/>
                  <a:gd name="connsiteX2694" fmla="*/ 897756 w 2837481"/>
                  <a:gd name="connsiteY2694" fmla="*/ 3715140 h 5490345"/>
                  <a:gd name="connsiteX2695" fmla="*/ 897756 w 2837481"/>
                  <a:gd name="connsiteY2695" fmla="*/ 3686252 h 5490345"/>
                  <a:gd name="connsiteX2696" fmla="*/ 880340 w 2837481"/>
                  <a:gd name="connsiteY2696" fmla="*/ 3674697 h 5490345"/>
                  <a:gd name="connsiteX2697" fmla="*/ 891950 w 2837481"/>
                  <a:gd name="connsiteY2697" fmla="*/ 3663142 h 5490345"/>
                  <a:gd name="connsiteX2698" fmla="*/ 874534 w 2837481"/>
                  <a:gd name="connsiteY2698" fmla="*/ 3651587 h 5490345"/>
                  <a:gd name="connsiteX2699" fmla="*/ 891950 w 2837481"/>
                  <a:gd name="connsiteY2699" fmla="*/ 3640032 h 5490345"/>
                  <a:gd name="connsiteX2700" fmla="*/ 915172 w 2837481"/>
                  <a:gd name="connsiteY2700" fmla="*/ 3640032 h 5490345"/>
                  <a:gd name="connsiteX2701" fmla="*/ 909367 w 2837481"/>
                  <a:gd name="connsiteY2701" fmla="*/ 3628477 h 5490345"/>
                  <a:gd name="connsiteX2702" fmla="*/ 932588 w 2837481"/>
                  <a:gd name="connsiteY2702" fmla="*/ 3616922 h 5490345"/>
                  <a:gd name="connsiteX2703" fmla="*/ 950004 w 2837481"/>
                  <a:gd name="connsiteY2703" fmla="*/ 3616922 h 5490345"/>
                  <a:gd name="connsiteX2704" fmla="*/ 961615 w 2837481"/>
                  <a:gd name="connsiteY2704" fmla="*/ 3616922 h 5490345"/>
                  <a:gd name="connsiteX2705" fmla="*/ 967421 w 2837481"/>
                  <a:gd name="connsiteY2705" fmla="*/ 3605367 h 5490345"/>
                  <a:gd name="connsiteX2706" fmla="*/ 950004 w 2837481"/>
                  <a:gd name="connsiteY2706" fmla="*/ 3611144 h 5490345"/>
                  <a:gd name="connsiteX2707" fmla="*/ 944199 w 2837481"/>
                  <a:gd name="connsiteY2707" fmla="*/ 3605367 h 5490345"/>
                  <a:gd name="connsiteX2708" fmla="*/ 961615 w 2837481"/>
                  <a:gd name="connsiteY2708" fmla="*/ 3593811 h 5490345"/>
                  <a:gd name="connsiteX2709" fmla="*/ 979032 w 2837481"/>
                  <a:gd name="connsiteY2709" fmla="*/ 3588034 h 5490345"/>
                  <a:gd name="connsiteX2710" fmla="*/ 979032 w 2837481"/>
                  <a:gd name="connsiteY2710" fmla="*/ 3570701 h 5490345"/>
                  <a:gd name="connsiteX2711" fmla="*/ 1247371 w 2837481"/>
                  <a:gd name="connsiteY2711" fmla="*/ 3566175 h 5490345"/>
                  <a:gd name="connsiteX2712" fmla="*/ 1254523 w 2837481"/>
                  <a:gd name="connsiteY2712" fmla="*/ 3568608 h 5490345"/>
                  <a:gd name="connsiteX2713" fmla="*/ 1258874 w 2837481"/>
                  <a:gd name="connsiteY2713" fmla="*/ 3581928 h 5490345"/>
                  <a:gd name="connsiteX2714" fmla="*/ 1265232 w 2837481"/>
                  <a:gd name="connsiteY2714" fmla="*/ 3577603 h 5490345"/>
                  <a:gd name="connsiteX2715" fmla="*/ 1265232 w 2837481"/>
                  <a:gd name="connsiteY2715" fmla="*/ 3580978 h 5490345"/>
                  <a:gd name="connsiteX2716" fmla="*/ 1260873 w 2837481"/>
                  <a:gd name="connsiteY2716" fmla="*/ 3620936 h 5490345"/>
                  <a:gd name="connsiteX2717" fmla="*/ 1250308 w 2837481"/>
                  <a:gd name="connsiteY2717" fmla="*/ 3649696 h 5490345"/>
                  <a:gd name="connsiteX2718" fmla="*/ 1240569 w 2837481"/>
                  <a:gd name="connsiteY2718" fmla="*/ 3647099 h 5490345"/>
                  <a:gd name="connsiteX2719" fmla="*/ 1239180 w 2837481"/>
                  <a:gd name="connsiteY2719" fmla="*/ 3646482 h 5490345"/>
                  <a:gd name="connsiteX2720" fmla="*/ 1241752 w 2837481"/>
                  <a:gd name="connsiteY2720" fmla="*/ 3636067 h 5490345"/>
                  <a:gd name="connsiteX2721" fmla="*/ 1247460 w 2837481"/>
                  <a:gd name="connsiteY2721" fmla="*/ 3600352 h 5490345"/>
                  <a:gd name="connsiteX2722" fmla="*/ 1248047 w 2837481"/>
                  <a:gd name="connsiteY2722" fmla="*/ 3601168 h 5490345"/>
                  <a:gd name="connsiteX2723" fmla="*/ 1258152 w 2837481"/>
                  <a:gd name="connsiteY2723" fmla="*/ 3604995 h 5490345"/>
                  <a:gd name="connsiteX2724" fmla="*/ 1252763 w 2837481"/>
                  <a:gd name="connsiteY2724" fmla="*/ 3580498 h 5490345"/>
                  <a:gd name="connsiteX2725" fmla="*/ 1249407 w 2837481"/>
                  <a:gd name="connsiteY2725" fmla="*/ 3582882 h 5490345"/>
                  <a:gd name="connsiteX2726" fmla="*/ 1927751 w 2837481"/>
                  <a:gd name="connsiteY2726" fmla="*/ 3551104 h 5490345"/>
                  <a:gd name="connsiteX2727" fmla="*/ 1788263 w 2837481"/>
                  <a:gd name="connsiteY2727" fmla="*/ 3609657 h 5490345"/>
                  <a:gd name="connsiteX2728" fmla="*/ 1875443 w 2837481"/>
                  <a:gd name="connsiteY2728" fmla="*/ 3586236 h 5490345"/>
                  <a:gd name="connsiteX2729" fmla="*/ 1884161 w 2837481"/>
                  <a:gd name="connsiteY2729" fmla="*/ 3588431 h 5490345"/>
                  <a:gd name="connsiteX2730" fmla="*/ 1886276 w 2837481"/>
                  <a:gd name="connsiteY2730" fmla="*/ 3587899 h 5490345"/>
                  <a:gd name="connsiteX2731" fmla="*/ 1892372 w 2837481"/>
                  <a:gd name="connsiteY2731" fmla="*/ 3598872 h 5490345"/>
                  <a:gd name="connsiteX2732" fmla="*/ 1898496 w 2837481"/>
                  <a:gd name="connsiteY2732" fmla="*/ 3609896 h 5490345"/>
                  <a:gd name="connsiteX2733" fmla="*/ 1916869 w 2837481"/>
                  <a:gd name="connsiteY2733" fmla="*/ 3604384 h 5490345"/>
                  <a:gd name="connsiteX2734" fmla="*/ 1916869 w 2837481"/>
                  <a:gd name="connsiteY2734" fmla="*/ 3609896 h 5490345"/>
                  <a:gd name="connsiteX2735" fmla="*/ 1919932 w 2837481"/>
                  <a:gd name="connsiteY2735" fmla="*/ 3598872 h 5490345"/>
                  <a:gd name="connsiteX2736" fmla="*/ 1920307 w 2837481"/>
                  <a:gd name="connsiteY2736" fmla="*/ 3597519 h 5490345"/>
                  <a:gd name="connsiteX2737" fmla="*/ 1921939 w 2837481"/>
                  <a:gd name="connsiteY2737" fmla="*/ 3597946 h 5490345"/>
                  <a:gd name="connsiteX2738" fmla="*/ 1916127 w 2837481"/>
                  <a:gd name="connsiteY2738" fmla="*/ 3615512 h 5490345"/>
                  <a:gd name="connsiteX2739" fmla="*/ 1933563 w 2837481"/>
                  <a:gd name="connsiteY2739" fmla="*/ 3621368 h 5490345"/>
                  <a:gd name="connsiteX2740" fmla="*/ 1950999 w 2837481"/>
                  <a:gd name="connsiteY2740" fmla="*/ 3615512 h 5490345"/>
                  <a:gd name="connsiteX2741" fmla="*/ 1962623 w 2837481"/>
                  <a:gd name="connsiteY2741" fmla="*/ 3615512 h 5490345"/>
                  <a:gd name="connsiteX2742" fmla="*/ 1962623 w 2837481"/>
                  <a:gd name="connsiteY2742" fmla="*/ 3621368 h 5490345"/>
                  <a:gd name="connsiteX2743" fmla="*/ 1939375 w 2837481"/>
                  <a:gd name="connsiteY2743" fmla="*/ 3627223 h 5490345"/>
                  <a:gd name="connsiteX2744" fmla="*/ 1916127 w 2837481"/>
                  <a:gd name="connsiteY2744" fmla="*/ 3638934 h 5490345"/>
                  <a:gd name="connsiteX2745" fmla="*/ 1916127 w 2837481"/>
                  <a:gd name="connsiteY2745" fmla="*/ 3644789 h 5490345"/>
                  <a:gd name="connsiteX2746" fmla="*/ 1933563 w 2837481"/>
                  <a:gd name="connsiteY2746" fmla="*/ 3638934 h 5490345"/>
                  <a:gd name="connsiteX2747" fmla="*/ 1945187 w 2837481"/>
                  <a:gd name="connsiteY2747" fmla="*/ 3650644 h 5490345"/>
                  <a:gd name="connsiteX2748" fmla="*/ 1927751 w 2837481"/>
                  <a:gd name="connsiteY2748" fmla="*/ 3662355 h 5490345"/>
                  <a:gd name="connsiteX2749" fmla="*/ 1945187 w 2837481"/>
                  <a:gd name="connsiteY2749" fmla="*/ 3662355 h 5490345"/>
                  <a:gd name="connsiteX2750" fmla="*/ 1950999 w 2837481"/>
                  <a:gd name="connsiteY2750" fmla="*/ 3668210 h 5490345"/>
                  <a:gd name="connsiteX2751" fmla="*/ 1933563 w 2837481"/>
                  <a:gd name="connsiteY2751" fmla="*/ 3679921 h 5490345"/>
                  <a:gd name="connsiteX2752" fmla="*/ 1950999 w 2837481"/>
                  <a:gd name="connsiteY2752" fmla="*/ 3691631 h 5490345"/>
                  <a:gd name="connsiteX2753" fmla="*/ 1945187 w 2837481"/>
                  <a:gd name="connsiteY2753" fmla="*/ 3697487 h 5490345"/>
                  <a:gd name="connsiteX2754" fmla="*/ 1927751 w 2837481"/>
                  <a:gd name="connsiteY2754" fmla="*/ 3685776 h 5490345"/>
                  <a:gd name="connsiteX2755" fmla="*/ 1921939 w 2837481"/>
                  <a:gd name="connsiteY2755" fmla="*/ 3691631 h 5490345"/>
                  <a:gd name="connsiteX2756" fmla="*/ 1916127 w 2837481"/>
                  <a:gd name="connsiteY2756" fmla="*/ 3703342 h 5490345"/>
                  <a:gd name="connsiteX2757" fmla="*/ 1904503 w 2837481"/>
                  <a:gd name="connsiteY2757" fmla="*/ 3691631 h 5490345"/>
                  <a:gd name="connsiteX2758" fmla="*/ 1916127 w 2837481"/>
                  <a:gd name="connsiteY2758" fmla="*/ 3685776 h 5490345"/>
                  <a:gd name="connsiteX2759" fmla="*/ 1910315 w 2837481"/>
                  <a:gd name="connsiteY2759" fmla="*/ 3674065 h 5490345"/>
                  <a:gd name="connsiteX2760" fmla="*/ 1904503 w 2837481"/>
                  <a:gd name="connsiteY2760" fmla="*/ 3685776 h 5490345"/>
                  <a:gd name="connsiteX2761" fmla="*/ 1892879 w 2837481"/>
                  <a:gd name="connsiteY2761" fmla="*/ 3697487 h 5490345"/>
                  <a:gd name="connsiteX2762" fmla="*/ 1904503 w 2837481"/>
                  <a:gd name="connsiteY2762" fmla="*/ 3709197 h 5490345"/>
                  <a:gd name="connsiteX2763" fmla="*/ 1898691 w 2837481"/>
                  <a:gd name="connsiteY2763" fmla="*/ 3738474 h 5490345"/>
                  <a:gd name="connsiteX2764" fmla="*/ 1875443 w 2837481"/>
                  <a:gd name="connsiteY2764" fmla="*/ 3744329 h 5490345"/>
                  <a:gd name="connsiteX2765" fmla="*/ 1823135 w 2837481"/>
                  <a:gd name="connsiteY2765" fmla="*/ 3750185 h 5490345"/>
                  <a:gd name="connsiteX2766" fmla="*/ 1828947 w 2837481"/>
                  <a:gd name="connsiteY2766" fmla="*/ 3767750 h 5490345"/>
                  <a:gd name="connsiteX2767" fmla="*/ 1852195 w 2837481"/>
                  <a:gd name="connsiteY2767" fmla="*/ 3779461 h 5490345"/>
                  <a:gd name="connsiteX2768" fmla="*/ 1933563 w 2837481"/>
                  <a:gd name="connsiteY2768" fmla="*/ 3761895 h 5490345"/>
                  <a:gd name="connsiteX2769" fmla="*/ 1968435 w 2837481"/>
                  <a:gd name="connsiteY2769" fmla="*/ 3761895 h 5490345"/>
                  <a:gd name="connsiteX2770" fmla="*/ 2084675 w 2837481"/>
                  <a:gd name="connsiteY2770" fmla="*/ 3679921 h 5490345"/>
                  <a:gd name="connsiteX2771" fmla="*/ 2078863 w 2837481"/>
                  <a:gd name="connsiteY2771" fmla="*/ 3662355 h 5490345"/>
                  <a:gd name="connsiteX2772" fmla="*/ 2014931 w 2837481"/>
                  <a:gd name="connsiteY2772" fmla="*/ 3597946 h 5490345"/>
                  <a:gd name="connsiteX2773" fmla="*/ 1927751 w 2837481"/>
                  <a:gd name="connsiteY2773" fmla="*/ 3551104 h 5490345"/>
                  <a:gd name="connsiteX2774" fmla="*/ 2185110 w 2837481"/>
                  <a:gd name="connsiteY2774" fmla="*/ 3546815 h 5490345"/>
                  <a:gd name="connsiteX2775" fmla="*/ 2185110 w 2837481"/>
                  <a:gd name="connsiteY2775" fmla="*/ 3557839 h 5490345"/>
                  <a:gd name="connsiteX2776" fmla="*/ 2185110 w 2837481"/>
                  <a:gd name="connsiteY2776" fmla="*/ 3546815 h 5490345"/>
                  <a:gd name="connsiteX2777" fmla="*/ 1614338 w 2837481"/>
                  <a:gd name="connsiteY2777" fmla="*/ 3546203 h 5490345"/>
                  <a:gd name="connsiteX2778" fmla="*/ 1614338 w 2837481"/>
                  <a:gd name="connsiteY2778" fmla="*/ 3558451 h 5490345"/>
                  <a:gd name="connsiteX2779" fmla="*/ 1614338 w 2837481"/>
                  <a:gd name="connsiteY2779" fmla="*/ 3546203 h 5490345"/>
                  <a:gd name="connsiteX2780" fmla="*/ 1689296 w 2837481"/>
                  <a:gd name="connsiteY2780" fmla="*/ 3533955 h 5490345"/>
                  <a:gd name="connsiteX2781" fmla="*/ 1665779 w 2837481"/>
                  <a:gd name="connsiteY2781" fmla="*/ 3546203 h 5490345"/>
                  <a:gd name="connsiteX2782" fmla="*/ 1689296 w 2837481"/>
                  <a:gd name="connsiteY2782" fmla="*/ 3533955 h 5490345"/>
                  <a:gd name="connsiteX2783" fmla="*/ 2401350 w 2837481"/>
                  <a:gd name="connsiteY2783" fmla="*/ 3533343 h 5490345"/>
                  <a:gd name="connsiteX2784" fmla="*/ 2381084 w 2837481"/>
                  <a:gd name="connsiteY2784" fmla="*/ 3534772 h 5490345"/>
                  <a:gd name="connsiteX2785" fmla="*/ 2404245 w 2837481"/>
                  <a:gd name="connsiteY2785" fmla="*/ 3580499 h 5490345"/>
                  <a:gd name="connsiteX2786" fmla="*/ 2438986 w 2837481"/>
                  <a:gd name="connsiteY2786" fmla="*/ 3586215 h 5490345"/>
                  <a:gd name="connsiteX2787" fmla="*/ 2438986 w 2837481"/>
                  <a:gd name="connsiteY2787" fmla="*/ 3546204 h 5490345"/>
                  <a:gd name="connsiteX2788" fmla="*/ 2421616 w 2837481"/>
                  <a:gd name="connsiteY2788" fmla="*/ 3540488 h 5490345"/>
                  <a:gd name="connsiteX2789" fmla="*/ 2401350 w 2837481"/>
                  <a:gd name="connsiteY2789" fmla="*/ 3533343 h 5490345"/>
                  <a:gd name="connsiteX2790" fmla="*/ 2758612 w 2837481"/>
                  <a:gd name="connsiteY2790" fmla="*/ 3530648 h 5490345"/>
                  <a:gd name="connsiteX2791" fmla="*/ 2749517 w 2837481"/>
                  <a:gd name="connsiteY2791" fmla="*/ 3575604 h 5490345"/>
                  <a:gd name="connsiteX2792" fmla="*/ 2773034 w 2837481"/>
                  <a:gd name="connsiteY2792" fmla="*/ 3569684 h 5490345"/>
                  <a:gd name="connsiteX2793" fmla="*/ 2767155 w 2837481"/>
                  <a:gd name="connsiteY2793" fmla="*/ 3546003 h 5490345"/>
                  <a:gd name="connsiteX2794" fmla="*/ 2758612 w 2837481"/>
                  <a:gd name="connsiteY2794" fmla="*/ 3530648 h 5490345"/>
                  <a:gd name="connsiteX2795" fmla="*/ 2799979 w 2837481"/>
                  <a:gd name="connsiteY2795" fmla="*/ 3529060 h 5490345"/>
                  <a:gd name="connsiteX2796" fmla="*/ 2819576 w 2837481"/>
                  <a:gd name="connsiteY2796" fmla="*/ 3592752 h 5490345"/>
                  <a:gd name="connsiteX2797" fmla="*/ 2819576 w 2837481"/>
                  <a:gd name="connsiteY2797" fmla="*/ 3529060 h 5490345"/>
                  <a:gd name="connsiteX2798" fmla="*/ 2799979 w 2837481"/>
                  <a:gd name="connsiteY2798" fmla="*/ 3529060 h 5490345"/>
                  <a:gd name="connsiteX2799" fmla="*/ 70061 w 2837481"/>
                  <a:gd name="connsiteY2799" fmla="*/ 3529060 h 5490345"/>
                  <a:gd name="connsiteX2800" fmla="*/ 52423 w 2837481"/>
                  <a:gd name="connsiteY2800" fmla="*/ 3564018 h 5490345"/>
                  <a:gd name="connsiteX2801" fmla="*/ 28907 w 2837481"/>
                  <a:gd name="connsiteY2801" fmla="*/ 3558191 h 5490345"/>
                  <a:gd name="connsiteX2802" fmla="*/ 28907 w 2837481"/>
                  <a:gd name="connsiteY2802" fmla="*/ 3581496 h 5490345"/>
                  <a:gd name="connsiteX2803" fmla="*/ 52423 w 2837481"/>
                  <a:gd name="connsiteY2803" fmla="*/ 3587323 h 5490345"/>
                  <a:gd name="connsiteX2804" fmla="*/ 52423 w 2837481"/>
                  <a:gd name="connsiteY2804" fmla="*/ 3598975 h 5490345"/>
                  <a:gd name="connsiteX2805" fmla="*/ 40665 w 2837481"/>
                  <a:gd name="connsiteY2805" fmla="*/ 3645585 h 5490345"/>
                  <a:gd name="connsiteX2806" fmla="*/ 17148 w 2837481"/>
                  <a:gd name="connsiteY2806" fmla="*/ 3663064 h 5490345"/>
                  <a:gd name="connsiteX2807" fmla="*/ 28907 w 2837481"/>
                  <a:gd name="connsiteY2807" fmla="*/ 3744631 h 5490345"/>
                  <a:gd name="connsiteX2808" fmla="*/ 64182 w 2837481"/>
                  <a:gd name="connsiteY2808" fmla="*/ 3587323 h 5490345"/>
                  <a:gd name="connsiteX2809" fmla="*/ 70061 w 2837481"/>
                  <a:gd name="connsiteY2809" fmla="*/ 3529060 h 5490345"/>
                  <a:gd name="connsiteX2810" fmla="*/ 2632199 w 2837481"/>
                  <a:gd name="connsiteY2810" fmla="*/ 3524158 h 5490345"/>
                  <a:gd name="connsiteX2811" fmla="*/ 2643814 w 2837481"/>
                  <a:gd name="connsiteY2811" fmla="*/ 3593734 h 5490345"/>
                  <a:gd name="connsiteX2812" fmla="*/ 2667043 w 2837481"/>
                  <a:gd name="connsiteY2812" fmla="*/ 3657512 h 5490345"/>
                  <a:gd name="connsiteX2813" fmla="*/ 2684466 w 2837481"/>
                  <a:gd name="connsiteY2813" fmla="*/ 3674906 h 5490345"/>
                  <a:gd name="connsiteX2814" fmla="*/ 2690273 w 2837481"/>
                  <a:gd name="connsiteY2814" fmla="*/ 3698098 h 5490345"/>
                  <a:gd name="connsiteX2815" fmla="*/ 2707695 w 2837481"/>
                  <a:gd name="connsiteY2815" fmla="*/ 3721290 h 5490345"/>
                  <a:gd name="connsiteX2816" fmla="*/ 2713503 w 2837481"/>
                  <a:gd name="connsiteY2816" fmla="*/ 3750279 h 5490345"/>
                  <a:gd name="connsiteX2817" fmla="*/ 2730925 w 2837481"/>
                  <a:gd name="connsiteY2817" fmla="*/ 3796663 h 5490345"/>
                  <a:gd name="connsiteX2818" fmla="*/ 2725118 w 2837481"/>
                  <a:gd name="connsiteY2818" fmla="*/ 3872037 h 5490345"/>
                  <a:gd name="connsiteX2819" fmla="*/ 2730925 w 2837481"/>
                  <a:gd name="connsiteY2819" fmla="*/ 3930017 h 5490345"/>
                  <a:gd name="connsiteX2820" fmla="*/ 2719310 w 2837481"/>
                  <a:gd name="connsiteY2820" fmla="*/ 3993795 h 5490345"/>
                  <a:gd name="connsiteX2821" fmla="*/ 2678658 w 2837481"/>
                  <a:gd name="connsiteY2821" fmla="*/ 4057572 h 5490345"/>
                  <a:gd name="connsiteX2822" fmla="*/ 2626391 w 2837481"/>
                  <a:gd name="connsiteY2822" fmla="*/ 4190926 h 5490345"/>
                  <a:gd name="connsiteX2823" fmla="*/ 2568317 w 2837481"/>
                  <a:gd name="connsiteY2823" fmla="*/ 4272098 h 5490345"/>
                  <a:gd name="connsiteX2824" fmla="*/ 2568317 w 2837481"/>
                  <a:gd name="connsiteY2824" fmla="*/ 4301088 h 5490345"/>
                  <a:gd name="connsiteX2825" fmla="*/ 2527665 w 2837481"/>
                  <a:gd name="connsiteY2825" fmla="*/ 4330077 h 5490345"/>
                  <a:gd name="connsiteX2826" fmla="*/ 2498628 w 2837481"/>
                  <a:gd name="connsiteY2826" fmla="*/ 4393855 h 5490345"/>
                  <a:gd name="connsiteX2827" fmla="*/ 2475398 w 2837481"/>
                  <a:gd name="connsiteY2827" fmla="*/ 4405451 h 5490345"/>
                  <a:gd name="connsiteX2828" fmla="*/ 2463783 w 2837481"/>
                  <a:gd name="connsiteY2828" fmla="*/ 4399653 h 5490345"/>
                  <a:gd name="connsiteX2829" fmla="*/ 2457976 w 2837481"/>
                  <a:gd name="connsiteY2829" fmla="*/ 4434441 h 5490345"/>
                  <a:gd name="connsiteX2830" fmla="*/ 2452169 w 2837481"/>
                  <a:gd name="connsiteY2830" fmla="*/ 4434441 h 5490345"/>
                  <a:gd name="connsiteX2831" fmla="*/ 2446361 w 2837481"/>
                  <a:gd name="connsiteY2831" fmla="*/ 4382259 h 5490345"/>
                  <a:gd name="connsiteX2832" fmla="*/ 2405709 w 2837481"/>
                  <a:gd name="connsiteY2832" fmla="*/ 4411249 h 5490345"/>
                  <a:gd name="connsiteX2833" fmla="*/ 2417324 w 2837481"/>
                  <a:gd name="connsiteY2833" fmla="*/ 4428643 h 5490345"/>
                  <a:gd name="connsiteX2834" fmla="*/ 2359250 w 2837481"/>
                  <a:gd name="connsiteY2834" fmla="*/ 4498219 h 5490345"/>
                  <a:gd name="connsiteX2835" fmla="*/ 2144375 w 2837481"/>
                  <a:gd name="connsiteY2835" fmla="*/ 4504017 h 5490345"/>
                  <a:gd name="connsiteX2836" fmla="*/ 2144375 w 2837481"/>
                  <a:gd name="connsiteY2836" fmla="*/ 4521411 h 5490345"/>
                  <a:gd name="connsiteX2837" fmla="*/ 2254716 w 2837481"/>
                  <a:gd name="connsiteY2837" fmla="*/ 4533007 h 5490345"/>
                  <a:gd name="connsiteX2838" fmla="*/ 2394094 w 2837481"/>
                  <a:gd name="connsiteY2838" fmla="*/ 4475027 h 5490345"/>
                  <a:gd name="connsiteX2839" fmla="*/ 2423131 w 2837481"/>
                  <a:gd name="connsiteY2839" fmla="*/ 4463431 h 5490345"/>
                  <a:gd name="connsiteX2840" fmla="*/ 2394094 w 2837481"/>
                  <a:gd name="connsiteY2840" fmla="*/ 4504017 h 5490345"/>
                  <a:gd name="connsiteX2841" fmla="*/ 2428939 w 2837481"/>
                  <a:gd name="connsiteY2841" fmla="*/ 4480825 h 5490345"/>
                  <a:gd name="connsiteX2842" fmla="*/ 2492821 w 2837481"/>
                  <a:gd name="connsiteY2842" fmla="*/ 4469229 h 5490345"/>
                  <a:gd name="connsiteX2843" fmla="*/ 2492821 w 2837481"/>
                  <a:gd name="connsiteY2843" fmla="*/ 4475027 h 5490345"/>
                  <a:gd name="connsiteX2844" fmla="*/ 2446361 w 2837481"/>
                  <a:gd name="connsiteY2844" fmla="*/ 4486623 h 5490345"/>
                  <a:gd name="connsiteX2845" fmla="*/ 2446361 w 2837481"/>
                  <a:gd name="connsiteY2845" fmla="*/ 4498219 h 5490345"/>
                  <a:gd name="connsiteX2846" fmla="*/ 2341827 w 2837481"/>
                  <a:gd name="connsiteY2846" fmla="*/ 4579391 h 5490345"/>
                  <a:gd name="connsiteX2847" fmla="*/ 2312790 w 2837481"/>
                  <a:gd name="connsiteY2847" fmla="*/ 4602582 h 5490345"/>
                  <a:gd name="connsiteX2848" fmla="*/ 2301175 w 2837481"/>
                  <a:gd name="connsiteY2848" fmla="*/ 4608380 h 5490345"/>
                  <a:gd name="connsiteX2849" fmla="*/ 2283753 w 2837481"/>
                  <a:gd name="connsiteY2849" fmla="*/ 4637370 h 5490345"/>
                  <a:gd name="connsiteX2850" fmla="*/ 2289560 w 2837481"/>
                  <a:gd name="connsiteY2850" fmla="*/ 4660562 h 5490345"/>
                  <a:gd name="connsiteX2851" fmla="*/ 2289560 w 2837481"/>
                  <a:gd name="connsiteY2851" fmla="*/ 4677956 h 5490345"/>
                  <a:gd name="connsiteX2852" fmla="*/ 2510243 w 2837481"/>
                  <a:gd name="connsiteY2852" fmla="*/ 4469229 h 5490345"/>
                  <a:gd name="connsiteX2853" fmla="*/ 2585739 w 2837481"/>
                  <a:gd name="connsiteY2853" fmla="*/ 4359067 h 5490345"/>
                  <a:gd name="connsiteX2854" fmla="*/ 2696081 w 2837481"/>
                  <a:gd name="connsiteY2854" fmla="*/ 4173532 h 5490345"/>
                  <a:gd name="connsiteX2855" fmla="*/ 2759962 w 2837481"/>
                  <a:gd name="connsiteY2855" fmla="*/ 4034380 h 5490345"/>
                  <a:gd name="connsiteX2856" fmla="*/ 2783192 w 2837481"/>
                  <a:gd name="connsiteY2856" fmla="*/ 3953209 h 5490345"/>
                  <a:gd name="connsiteX2857" fmla="*/ 2794807 w 2837481"/>
                  <a:gd name="connsiteY2857" fmla="*/ 3901027 h 5490345"/>
                  <a:gd name="connsiteX2858" fmla="*/ 2812229 w 2837481"/>
                  <a:gd name="connsiteY2858" fmla="*/ 3785067 h 5490345"/>
                  <a:gd name="connsiteX2859" fmla="*/ 2794807 w 2837481"/>
                  <a:gd name="connsiteY2859" fmla="*/ 3779269 h 5490345"/>
                  <a:gd name="connsiteX2860" fmla="*/ 2800614 w 2837481"/>
                  <a:gd name="connsiteY2860" fmla="*/ 3802461 h 5490345"/>
                  <a:gd name="connsiteX2861" fmla="*/ 2765770 w 2837481"/>
                  <a:gd name="connsiteY2861" fmla="*/ 3848845 h 5490345"/>
                  <a:gd name="connsiteX2862" fmla="*/ 2765770 w 2837481"/>
                  <a:gd name="connsiteY2862" fmla="*/ 3877835 h 5490345"/>
                  <a:gd name="connsiteX2863" fmla="*/ 2794807 w 2837481"/>
                  <a:gd name="connsiteY2863" fmla="*/ 3848845 h 5490345"/>
                  <a:gd name="connsiteX2864" fmla="*/ 2794807 w 2837481"/>
                  <a:gd name="connsiteY2864" fmla="*/ 3860441 h 5490345"/>
                  <a:gd name="connsiteX2865" fmla="*/ 2765770 w 2837481"/>
                  <a:gd name="connsiteY2865" fmla="*/ 3895229 h 5490345"/>
                  <a:gd name="connsiteX2866" fmla="*/ 2759962 w 2837481"/>
                  <a:gd name="connsiteY2866" fmla="*/ 3924219 h 5490345"/>
                  <a:gd name="connsiteX2867" fmla="*/ 2777385 w 2837481"/>
                  <a:gd name="connsiteY2867" fmla="*/ 3912623 h 5490345"/>
                  <a:gd name="connsiteX2868" fmla="*/ 2788999 w 2837481"/>
                  <a:gd name="connsiteY2868" fmla="*/ 3924219 h 5490345"/>
                  <a:gd name="connsiteX2869" fmla="*/ 2754155 w 2837481"/>
                  <a:gd name="connsiteY2869" fmla="*/ 3941613 h 5490345"/>
                  <a:gd name="connsiteX2870" fmla="*/ 2730925 w 2837481"/>
                  <a:gd name="connsiteY2870" fmla="*/ 4016987 h 5490345"/>
                  <a:gd name="connsiteX2871" fmla="*/ 2725118 w 2837481"/>
                  <a:gd name="connsiteY2871" fmla="*/ 4028582 h 5490345"/>
                  <a:gd name="connsiteX2872" fmla="*/ 2713503 w 2837481"/>
                  <a:gd name="connsiteY2872" fmla="*/ 4016987 h 5490345"/>
                  <a:gd name="connsiteX2873" fmla="*/ 2730925 w 2837481"/>
                  <a:gd name="connsiteY2873" fmla="*/ 3756077 h 5490345"/>
                  <a:gd name="connsiteX2874" fmla="*/ 2632199 w 2837481"/>
                  <a:gd name="connsiteY2874" fmla="*/ 3524158 h 5490345"/>
                  <a:gd name="connsiteX2875" fmla="*/ 2166204 w 2837481"/>
                  <a:gd name="connsiteY2875" fmla="*/ 3518401 h 5490345"/>
                  <a:gd name="connsiteX2876" fmla="*/ 2162775 w 2837481"/>
                  <a:gd name="connsiteY2876" fmla="*/ 3525548 h 5490345"/>
                  <a:gd name="connsiteX2877" fmla="*/ 2155168 w 2837481"/>
                  <a:gd name="connsiteY2877" fmla="*/ 3522523 h 5490345"/>
                  <a:gd name="connsiteX2878" fmla="*/ 582287 w 2837481"/>
                  <a:gd name="connsiteY2878" fmla="*/ 3516807 h 5490345"/>
                  <a:gd name="connsiteX2879" fmla="*/ 494834 w 2837481"/>
                  <a:gd name="connsiteY2879" fmla="*/ 3551823 h 5490345"/>
                  <a:gd name="connsiteX2880" fmla="*/ 564797 w 2837481"/>
                  <a:gd name="connsiteY2880" fmla="*/ 3610183 h 5490345"/>
                  <a:gd name="connsiteX2881" fmla="*/ 576457 w 2837481"/>
                  <a:gd name="connsiteY2881" fmla="*/ 3598511 h 5490345"/>
                  <a:gd name="connsiteX2882" fmla="*/ 582287 w 2837481"/>
                  <a:gd name="connsiteY2882" fmla="*/ 3621855 h 5490345"/>
                  <a:gd name="connsiteX2883" fmla="*/ 599778 w 2837481"/>
                  <a:gd name="connsiteY2883" fmla="*/ 3604347 h 5490345"/>
                  <a:gd name="connsiteX2884" fmla="*/ 588118 w 2837481"/>
                  <a:gd name="connsiteY2884" fmla="*/ 3598511 h 5490345"/>
                  <a:gd name="connsiteX2885" fmla="*/ 599778 w 2837481"/>
                  <a:gd name="connsiteY2885" fmla="*/ 3586839 h 5490345"/>
                  <a:gd name="connsiteX2886" fmla="*/ 623099 w 2837481"/>
                  <a:gd name="connsiteY2886" fmla="*/ 3592675 h 5490345"/>
                  <a:gd name="connsiteX2887" fmla="*/ 640590 w 2837481"/>
                  <a:gd name="connsiteY2887" fmla="*/ 3581003 h 5490345"/>
                  <a:gd name="connsiteX2888" fmla="*/ 658081 w 2837481"/>
                  <a:gd name="connsiteY2888" fmla="*/ 3581003 h 5490345"/>
                  <a:gd name="connsiteX2889" fmla="*/ 669741 w 2837481"/>
                  <a:gd name="connsiteY2889" fmla="*/ 3592675 h 5490345"/>
                  <a:gd name="connsiteX2890" fmla="*/ 663911 w 2837481"/>
                  <a:gd name="connsiteY2890" fmla="*/ 3604347 h 5490345"/>
                  <a:gd name="connsiteX2891" fmla="*/ 687232 w 2837481"/>
                  <a:gd name="connsiteY2891" fmla="*/ 3621855 h 5490345"/>
                  <a:gd name="connsiteX2892" fmla="*/ 751364 w 2837481"/>
                  <a:gd name="connsiteY2892" fmla="*/ 3703559 h 5490345"/>
                  <a:gd name="connsiteX2893" fmla="*/ 786346 w 2837481"/>
                  <a:gd name="connsiteY2893" fmla="*/ 3703559 h 5490345"/>
                  <a:gd name="connsiteX2894" fmla="*/ 716383 w 2837481"/>
                  <a:gd name="connsiteY2894" fmla="*/ 3651035 h 5490345"/>
                  <a:gd name="connsiteX2895" fmla="*/ 663911 w 2837481"/>
                  <a:gd name="connsiteY2895" fmla="*/ 3545987 h 5490345"/>
                  <a:gd name="connsiteX2896" fmla="*/ 611439 w 2837481"/>
                  <a:gd name="connsiteY2896" fmla="*/ 3540151 h 5490345"/>
                  <a:gd name="connsiteX2897" fmla="*/ 605608 w 2837481"/>
                  <a:gd name="connsiteY2897" fmla="*/ 3528479 h 5490345"/>
                  <a:gd name="connsiteX2898" fmla="*/ 582287 w 2837481"/>
                  <a:gd name="connsiteY2898" fmla="*/ 3516807 h 5490345"/>
                  <a:gd name="connsiteX2899" fmla="*/ 193524 w 2837481"/>
                  <a:gd name="connsiteY2899" fmla="*/ 3511911 h 5490345"/>
                  <a:gd name="connsiteX2900" fmla="*/ 193524 w 2837481"/>
                  <a:gd name="connsiteY2900" fmla="*/ 3604553 h 5490345"/>
                  <a:gd name="connsiteX2901" fmla="*/ 199314 w 2837481"/>
                  <a:gd name="connsiteY2901" fmla="*/ 3639294 h 5490345"/>
                  <a:gd name="connsiteX2902" fmla="*/ 205104 w 2837481"/>
                  <a:gd name="connsiteY2902" fmla="*/ 3685615 h 5490345"/>
                  <a:gd name="connsiteX2903" fmla="*/ 257216 w 2837481"/>
                  <a:gd name="connsiteY2903" fmla="*/ 3766677 h 5490345"/>
                  <a:gd name="connsiteX2904" fmla="*/ 297747 w 2837481"/>
                  <a:gd name="connsiteY2904" fmla="*/ 3755097 h 5490345"/>
                  <a:gd name="connsiteX2905" fmla="*/ 315117 w 2837481"/>
                  <a:gd name="connsiteY2905" fmla="*/ 3714566 h 5490345"/>
                  <a:gd name="connsiteX2906" fmla="*/ 297747 w 2837481"/>
                  <a:gd name="connsiteY2906" fmla="*/ 3668245 h 5490345"/>
                  <a:gd name="connsiteX2907" fmla="*/ 291956 w 2837481"/>
                  <a:gd name="connsiteY2907" fmla="*/ 3714566 h 5490345"/>
                  <a:gd name="connsiteX2908" fmla="*/ 268796 w 2837481"/>
                  <a:gd name="connsiteY2908" fmla="*/ 3737727 h 5490345"/>
                  <a:gd name="connsiteX2909" fmla="*/ 239845 w 2837481"/>
                  <a:gd name="connsiteY2909" fmla="*/ 3726146 h 5490345"/>
                  <a:gd name="connsiteX2910" fmla="*/ 193524 w 2837481"/>
                  <a:gd name="connsiteY2910" fmla="*/ 3511911 h 5490345"/>
                  <a:gd name="connsiteX2911" fmla="*/ 1602312 w 2837481"/>
                  <a:gd name="connsiteY2911" fmla="*/ 3511907 h 5490345"/>
                  <a:gd name="connsiteX2912" fmla="*/ 1578261 w 2837481"/>
                  <a:gd name="connsiteY2912" fmla="*/ 3575905 h 5490345"/>
                  <a:gd name="connsiteX2913" fmla="*/ 1548196 w 2837481"/>
                  <a:gd name="connsiteY2913" fmla="*/ 3599177 h 5490345"/>
                  <a:gd name="connsiteX2914" fmla="*/ 1596300 w 2837481"/>
                  <a:gd name="connsiteY2914" fmla="*/ 3581723 h 5490345"/>
                  <a:gd name="connsiteX2915" fmla="*/ 1602312 w 2837481"/>
                  <a:gd name="connsiteY2915" fmla="*/ 3511907 h 5490345"/>
                  <a:gd name="connsiteX2916" fmla="*/ 2303024 w 2837481"/>
                  <a:gd name="connsiteY2916" fmla="*/ 3508910 h 5490345"/>
                  <a:gd name="connsiteX2917" fmla="*/ 2282740 w 2837481"/>
                  <a:gd name="connsiteY2917" fmla="*/ 3510361 h 5490345"/>
                  <a:gd name="connsiteX2918" fmla="*/ 2363878 w 2837481"/>
                  <a:gd name="connsiteY2918" fmla="*/ 3556776 h 5490345"/>
                  <a:gd name="connsiteX2919" fmla="*/ 2363878 w 2837481"/>
                  <a:gd name="connsiteY2919" fmla="*/ 3562578 h 5490345"/>
                  <a:gd name="connsiteX2920" fmla="*/ 2294331 w 2837481"/>
                  <a:gd name="connsiteY2920" fmla="*/ 3550974 h 5490345"/>
                  <a:gd name="connsiteX2921" fmla="*/ 2265353 w 2837481"/>
                  <a:gd name="connsiteY2921" fmla="*/ 3516163 h 5490345"/>
                  <a:gd name="connsiteX2922" fmla="*/ 2230579 w 2837481"/>
                  <a:gd name="connsiteY2922" fmla="*/ 3516163 h 5490345"/>
                  <a:gd name="connsiteX2923" fmla="*/ 2190010 w 2837481"/>
                  <a:gd name="connsiteY2923" fmla="*/ 3574181 h 5490345"/>
                  <a:gd name="connsiteX2924" fmla="*/ 2201601 w 2837481"/>
                  <a:gd name="connsiteY2924" fmla="*/ 3574181 h 5490345"/>
                  <a:gd name="connsiteX2925" fmla="*/ 2224432 w 2837481"/>
                  <a:gd name="connsiteY2925" fmla="*/ 3565610 h 5490345"/>
                  <a:gd name="connsiteX2926" fmla="*/ 2229694 w 2837481"/>
                  <a:gd name="connsiteY2926" fmla="*/ 3570700 h 5490345"/>
                  <a:gd name="connsiteX2927" fmla="*/ 2227081 w 2837481"/>
                  <a:gd name="connsiteY2927" fmla="*/ 3564616 h 5490345"/>
                  <a:gd name="connsiteX2928" fmla="*/ 2247966 w 2837481"/>
                  <a:gd name="connsiteY2928" fmla="*/ 3556776 h 5490345"/>
                  <a:gd name="connsiteX2929" fmla="*/ 2294331 w 2837481"/>
                  <a:gd name="connsiteY2929" fmla="*/ 3556776 h 5490345"/>
                  <a:gd name="connsiteX2930" fmla="*/ 2381265 w 2837481"/>
                  <a:gd name="connsiteY2930" fmla="*/ 3585785 h 5490345"/>
                  <a:gd name="connsiteX2931" fmla="*/ 2416038 w 2837481"/>
                  <a:gd name="connsiteY2931" fmla="*/ 3614795 h 5490345"/>
                  <a:gd name="connsiteX2932" fmla="*/ 2427629 w 2837481"/>
                  <a:gd name="connsiteY2932" fmla="*/ 3603191 h 5490345"/>
                  <a:gd name="connsiteX2933" fmla="*/ 2369673 w 2837481"/>
                  <a:gd name="connsiteY2933" fmla="*/ 3550974 h 5490345"/>
                  <a:gd name="connsiteX2934" fmla="*/ 2323309 w 2837481"/>
                  <a:gd name="connsiteY2934" fmla="*/ 3516163 h 5490345"/>
                  <a:gd name="connsiteX2935" fmla="*/ 2303024 w 2837481"/>
                  <a:gd name="connsiteY2935" fmla="*/ 3508910 h 5490345"/>
                  <a:gd name="connsiteX2936" fmla="*/ 1707425 w 2837481"/>
                  <a:gd name="connsiteY2936" fmla="*/ 3499660 h 5490345"/>
                  <a:gd name="connsiteX2937" fmla="*/ 1660880 w 2837481"/>
                  <a:gd name="connsiteY2937" fmla="*/ 3529056 h 5490345"/>
                  <a:gd name="connsiteX2938" fmla="*/ 1707425 w 2837481"/>
                  <a:gd name="connsiteY2938" fmla="*/ 3499660 h 5490345"/>
                  <a:gd name="connsiteX2939" fmla="*/ 633201 w 2837481"/>
                  <a:gd name="connsiteY2939" fmla="*/ 3490434 h 5490345"/>
                  <a:gd name="connsiteX2940" fmla="*/ 641814 w 2837481"/>
                  <a:gd name="connsiteY2940" fmla="*/ 3493535 h 5490345"/>
                  <a:gd name="connsiteX2941" fmla="*/ 635689 w 2837481"/>
                  <a:gd name="connsiteY2941" fmla="*/ 3493535 h 5490345"/>
                  <a:gd name="connsiteX2942" fmla="*/ 633201 w 2837481"/>
                  <a:gd name="connsiteY2942" fmla="*/ 3490434 h 5490345"/>
                  <a:gd name="connsiteX2943" fmla="*/ 2823496 w 2837481"/>
                  <a:gd name="connsiteY2943" fmla="*/ 3487415 h 5490345"/>
                  <a:gd name="connsiteX2944" fmla="*/ 2811738 w 2837481"/>
                  <a:gd name="connsiteY2944" fmla="*/ 3504563 h 5490345"/>
                  <a:gd name="connsiteX2945" fmla="*/ 2823496 w 2837481"/>
                  <a:gd name="connsiteY2945" fmla="*/ 3504563 h 5490345"/>
                  <a:gd name="connsiteX2946" fmla="*/ 2823496 w 2837481"/>
                  <a:gd name="connsiteY2946" fmla="*/ 3487415 h 5490345"/>
                  <a:gd name="connsiteX2947" fmla="*/ 644264 w 2837481"/>
                  <a:gd name="connsiteY2947" fmla="*/ 3487104 h 5490345"/>
                  <a:gd name="connsiteX2948" fmla="*/ 641815 w 2837481"/>
                  <a:gd name="connsiteY2948" fmla="*/ 3494760 h 5490345"/>
                  <a:gd name="connsiteX2949" fmla="*/ 646714 w 2837481"/>
                  <a:gd name="connsiteY2949" fmla="*/ 3488635 h 5490345"/>
                  <a:gd name="connsiteX2950" fmla="*/ 644264 w 2837481"/>
                  <a:gd name="connsiteY2950" fmla="*/ 3487104 h 5490345"/>
                  <a:gd name="connsiteX2951" fmla="*/ 2163457 w 2837481"/>
                  <a:gd name="connsiteY2951" fmla="*/ 3487097 h 5490345"/>
                  <a:gd name="connsiteX2952" fmla="*/ 2167519 w 2837481"/>
                  <a:gd name="connsiteY2952" fmla="*/ 3495193 h 5490345"/>
                  <a:gd name="connsiteX2953" fmla="*/ 2162653 w 2837481"/>
                  <a:gd name="connsiteY2953" fmla="*/ 3506804 h 5490345"/>
                  <a:gd name="connsiteX2954" fmla="*/ 2147699 w 2837481"/>
                  <a:gd name="connsiteY2954" fmla="*/ 3516041 h 5490345"/>
                  <a:gd name="connsiteX2955" fmla="*/ 2154081 w 2837481"/>
                  <a:gd name="connsiteY2955" fmla="*/ 3505783 h 5490345"/>
                  <a:gd name="connsiteX2956" fmla="*/ 2340120 w 2837481"/>
                  <a:gd name="connsiteY2956" fmla="*/ 3484870 h 5490345"/>
                  <a:gd name="connsiteX2957" fmla="*/ 2317393 w 2837481"/>
                  <a:gd name="connsiteY2957" fmla="*/ 3493781 h 5490345"/>
                  <a:gd name="connsiteX2958" fmla="*/ 2375573 w 2837481"/>
                  <a:gd name="connsiteY2958" fmla="*/ 3517297 h 5490345"/>
                  <a:gd name="connsiteX2959" fmla="*/ 2410481 w 2837481"/>
                  <a:gd name="connsiteY2959" fmla="*/ 3517297 h 5490345"/>
                  <a:gd name="connsiteX2960" fmla="*/ 2439571 w 2837481"/>
                  <a:gd name="connsiteY2960" fmla="*/ 3529056 h 5490345"/>
                  <a:gd name="connsiteX2961" fmla="*/ 2410481 w 2837481"/>
                  <a:gd name="connsiteY2961" fmla="*/ 3505539 h 5490345"/>
                  <a:gd name="connsiteX2962" fmla="*/ 2387755 w 2837481"/>
                  <a:gd name="connsiteY2962" fmla="*/ 3497914 h 5490345"/>
                  <a:gd name="connsiteX2963" fmla="*/ 2386716 w 2837481"/>
                  <a:gd name="connsiteY2963" fmla="*/ 3497510 h 5490345"/>
                  <a:gd name="connsiteX2964" fmla="*/ 2388434 w 2837481"/>
                  <a:gd name="connsiteY2964" fmla="*/ 3494760 h 5490345"/>
                  <a:gd name="connsiteX2965" fmla="*/ 2384557 w 2837481"/>
                  <a:gd name="connsiteY2965" fmla="*/ 3496669 h 5490345"/>
                  <a:gd name="connsiteX2966" fmla="*/ 2363937 w 2837481"/>
                  <a:gd name="connsiteY2966" fmla="*/ 3488636 h 5490345"/>
                  <a:gd name="connsiteX2967" fmla="*/ 2340120 w 2837481"/>
                  <a:gd name="connsiteY2967" fmla="*/ 3484870 h 5490345"/>
                  <a:gd name="connsiteX2968" fmla="*/ 2044143 w 2837481"/>
                  <a:gd name="connsiteY2968" fmla="*/ 3482511 h 5490345"/>
                  <a:gd name="connsiteX2969" fmla="*/ 2014635 w 2837481"/>
                  <a:gd name="connsiteY2969" fmla="*/ 3505718 h 5490345"/>
                  <a:gd name="connsiteX2970" fmla="*/ 2013938 w 2837481"/>
                  <a:gd name="connsiteY2970" fmla="*/ 3509833 h 5490345"/>
                  <a:gd name="connsiteX2971" fmla="*/ 2000389 w 2837481"/>
                  <a:gd name="connsiteY2971" fmla="*/ 3504751 h 5490345"/>
                  <a:gd name="connsiteX2972" fmla="*/ 1996485 w 2837481"/>
                  <a:gd name="connsiteY2972" fmla="*/ 3505478 h 5490345"/>
                  <a:gd name="connsiteX2973" fmla="*/ 2002434 w 2837481"/>
                  <a:gd name="connsiteY2973" fmla="*/ 3522932 h 5490345"/>
                  <a:gd name="connsiteX2974" fmla="*/ 2026231 w 2837481"/>
                  <a:gd name="connsiteY2974" fmla="*/ 3546205 h 5490345"/>
                  <a:gd name="connsiteX2975" fmla="*/ 2034411 w 2837481"/>
                  <a:gd name="connsiteY2975" fmla="*/ 3540387 h 5490345"/>
                  <a:gd name="connsiteX2976" fmla="*/ 2037141 w 2837481"/>
                  <a:gd name="connsiteY2976" fmla="*/ 3536116 h 5490345"/>
                  <a:gd name="connsiteX2977" fmla="*/ 2056684 w 2837481"/>
                  <a:gd name="connsiteY2977" fmla="*/ 3551408 h 5490345"/>
                  <a:gd name="connsiteX2978" fmla="*/ 2071193 w 2837481"/>
                  <a:gd name="connsiteY2978" fmla="*/ 3577635 h 5490345"/>
                  <a:gd name="connsiteX2979" fmla="*/ 2061226 w 2837481"/>
                  <a:gd name="connsiteY2979" fmla="*/ 3580988 h 5490345"/>
                  <a:gd name="connsiteX2980" fmla="*/ 2062713 w 2837481"/>
                  <a:gd name="connsiteY2980" fmla="*/ 3590542 h 5490345"/>
                  <a:gd name="connsiteX2981" fmla="*/ 2060678 w 2837481"/>
                  <a:gd name="connsiteY2981" fmla="*/ 3594363 h 5490345"/>
                  <a:gd name="connsiteX2982" fmla="*/ 2044498 w 2837481"/>
                  <a:gd name="connsiteY2982" fmla="*/ 3563633 h 5490345"/>
                  <a:gd name="connsiteX2983" fmla="*/ 2003343 w 2837481"/>
                  <a:gd name="connsiteY2983" fmla="*/ 3529149 h 5490345"/>
                  <a:gd name="connsiteX2984" fmla="*/ 1997556 w 2837481"/>
                  <a:gd name="connsiteY2984" fmla="*/ 3517026 h 5490345"/>
                  <a:gd name="connsiteX2985" fmla="*/ 1995776 w 2837481"/>
                  <a:gd name="connsiteY2985" fmla="*/ 3517213 h 5490345"/>
                  <a:gd name="connsiteX2986" fmla="*/ 1996487 w 2837481"/>
                  <a:gd name="connsiteY2986" fmla="*/ 3516807 h 5490345"/>
                  <a:gd name="connsiteX2987" fmla="*/ 1979338 w 2837481"/>
                  <a:gd name="connsiteY2987" fmla="*/ 3524157 h 5490345"/>
                  <a:gd name="connsiteX2988" fmla="*/ 1986340 w 2837481"/>
                  <a:gd name="connsiteY2988" fmla="*/ 3521756 h 5490345"/>
                  <a:gd name="connsiteX2989" fmla="*/ 1976887 w 2837481"/>
                  <a:gd name="connsiteY2989" fmla="*/ 3529149 h 5490345"/>
                  <a:gd name="connsiteX2990" fmla="*/ 1962189 w 2837481"/>
                  <a:gd name="connsiteY2990" fmla="*/ 3540643 h 5490345"/>
                  <a:gd name="connsiteX2991" fmla="*/ 2038619 w 2837481"/>
                  <a:gd name="connsiteY2991" fmla="*/ 3609612 h 5490345"/>
                  <a:gd name="connsiteX2992" fmla="*/ 2079774 w 2837481"/>
                  <a:gd name="connsiteY2992" fmla="*/ 3644096 h 5490345"/>
                  <a:gd name="connsiteX2993" fmla="*/ 2103291 w 2837481"/>
                  <a:gd name="connsiteY2993" fmla="*/ 3655590 h 5490345"/>
                  <a:gd name="connsiteX2994" fmla="*/ 2109170 w 2837481"/>
                  <a:gd name="connsiteY2994" fmla="*/ 3644096 h 5490345"/>
                  <a:gd name="connsiteX2995" fmla="*/ 2086663 w 2837481"/>
                  <a:gd name="connsiteY2995" fmla="*/ 3631523 h 5490345"/>
                  <a:gd name="connsiteX2996" fmla="*/ 2077415 w 2837481"/>
                  <a:gd name="connsiteY2996" fmla="*/ 3620816 h 5490345"/>
                  <a:gd name="connsiteX2997" fmla="*/ 2085023 w 2837481"/>
                  <a:gd name="connsiteY2997" fmla="*/ 3622143 h 5490345"/>
                  <a:gd name="connsiteX2998" fmla="*/ 2085023 w 2837481"/>
                  <a:gd name="connsiteY2998" fmla="*/ 3610384 h 5490345"/>
                  <a:gd name="connsiteX2999" fmla="*/ 2088741 w 2837481"/>
                  <a:gd name="connsiteY2999" fmla="*/ 3615529 h 5490345"/>
                  <a:gd name="connsiteX3000" fmla="*/ 2095654 w 2837481"/>
                  <a:gd name="connsiteY3000" fmla="*/ 3616150 h 5490345"/>
                  <a:gd name="connsiteX3001" fmla="*/ 2096819 w 2837481"/>
                  <a:gd name="connsiteY3001" fmla="*/ 3617489 h 5490345"/>
                  <a:gd name="connsiteX3002" fmla="*/ 2113252 w 2837481"/>
                  <a:gd name="connsiteY3002" fmla="*/ 3627043 h 5490345"/>
                  <a:gd name="connsiteX3003" fmla="*/ 2118968 w 2837481"/>
                  <a:gd name="connsiteY3003" fmla="*/ 3597647 h 5490345"/>
                  <a:gd name="connsiteX3004" fmla="*/ 2101820 w 2837481"/>
                  <a:gd name="connsiteY3004" fmla="*/ 3600586 h 5490345"/>
                  <a:gd name="connsiteX3005" fmla="*/ 2092963 w 2837481"/>
                  <a:gd name="connsiteY3005" fmla="*/ 3602105 h 5490345"/>
                  <a:gd name="connsiteX3006" fmla="*/ 2090333 w 2837481"/>
                  <a:gd name="connsiteY3006" fmla="*/ 3592701 h 5490345"/>
                  <a:gd name="connsiteX3007" fmla="*/ 2088509 w 2837481"/>
                  <a:gd name="connsiteY3007" fmla="*/ 3590862 h 5490345"/>
                  <a:gd name="connsiteX3008" fmla="*/ 2091355 w 2837481"/>
                  <a:gd name="connsiteY3008" fmla="*/ 3586945 h 5490345"/>
                  <a:gd name="connsiteX3009" fmla="*/ 2073651 w 2837481"/>
                  <a:gd name="connsiteY3009" fmla="*/ 3569539 h 5490345"/>
                  <a:gd name="connsiteX3010" fmla="*/ 2097257 w 2837481"/>
                  <a:gd name="connsiteY3010" fmla="*/ 3575341 h 5490345"/>
                  <a:gd name="connsiteX3011" fmla="*/ 2138568 w 2837481"/>
                  <a:gd name="connsiteY3011" fmla="*/ 3575341 h 5490345"/>
                  <a:gd name="connsiteX3012" fmla="*/ 2120863 w 2837481"/>
                  <a:gd name="connsiteY3012" fmla="*/ 3563737 h 5490345"/>
                  <a:gd name="connsiteX3013" fmla="*/ 2067749 w 2837481"/>
                  <a:gd name="connsiteY3013" fmla="*/ 3540530 h 5490345"/>
                  <a:gd name="connsiteX3014" fmla="*/ 2050045 w 2837481"/>
                  <a:gd name="connsiteY3014" fmla="*/ 3523124 h 5490345"/>
                  <a:gd name="connsiteX3015" fmla="*/ 2067749 w 2837481"/>
                  <a:gd name="connsiteY3015" fmla="*/ 3523124 h 5490345"/>
                  <a:gd name="connsiteX3016" fmla="*/ 2044143 w 2837481"/>
                  <a:gd name="connsiteY3016" fmla="*/ 3482511 h 5490345"/>
                  <a:gd name="connsiteX3017" fmla="*/ 1496751 w 2837481"/>
                  <a:gd name="connsiteY3017" fmla="*/ 3482511 h 5490345"/>
                  <a:gd name="connsiteX3018" fmla="*/ 1496751 w 2837481"/>
                  <a:gd name="connsiteY3018" fmla="*/ 3499659 h 5490345"/>
                  <a:gd name="connsiteX3019" fmla="*/ 1502876 w 2837481"/>
                  <a:gd name="connsiteY3019" fmla="*/ 3496801 h 5490345"/>
                  <a:gd name="connsiteX3020" fmla="*/ 1504626 w 2837481"/>
                  <a:gd name="connsiteY3020" fmla="*/ 3495984 h 5490345"/>
                  <a:gd name="connsiteX3021" fmla="*/ 1509000 w 2837481"/>
                  <a:gd name="connsiteY3021" fmla="*/ 3499659 h 5490345"/>
                  <a:gd name="connsiteX3022" fmla="*/ 1508510 w 2837481"/>
                  <a:gd name="connsiteY3022" fmla="*/ 3494171 h 5490345"/>
                  <a:gd name="connsiteX3023" fmla="*/ 1509000 w 2837481"/>
                  <a:gd name="connsiteY3023" fmla="*/ 3493943 h 5490345"/>
                  <a:gd name="connsiteX3024" fmla="*/ 1508443 w 2837481"/>
                  <a:gd name="connsiteY3024" fmla="*/ 3493423 h 5490345"/>
                  <a:gd name="connsiteX3025" fmla="*/ 1508235 w 2837481"/>
                  <a:gd name="connsiteY3025" fmla="*/ 3491085 h 5490345"/>
                  <a:gd name="connsiteX3026" fmla="*/ 1502876 w 2837481"/>
                  <a:gd name="connsiteY3026" fmla="*/ 3482511 h 5490345"/>
                  <a:gd name="connsiteX3027" fmla="*/ 1502155 w 2837481"/>
                  <a:gd name="connsiteY3027" fmla="*/ 3487554 h 5490345"/>
                  <a:gd name="connsiteX3028" fmla="*/ 673686 w 2837481"/>
                  <a:gd name="connsiteY3028" fmla="*/ 3475355 h 5490345"/>
                  <a:gd name="connsiteX3029" fmla="*/ 675294 w 2837481"/>
                  <a:gd name="connsiteY3029" fmla="*/ 3487412 h 5490345"/>
                  <a:gd name="connsiteX3030" fmla="*/ 681010 w 2837481"/>
                  <a:gd name="connsiteY3030" fmla="*/ 3475980 h 5490345"/>
                  <a:gd name="connsiteX3031" fmla="*/ 673686 w 2837481"/>
                  <a:gd name="connsiteY3031" fmla="*/ 3475355 h 5490345"/>
                  <a:gd name="connsiteX3032" fmla="*/ 568324 w 2837481"/>
                  <a:gd name="connsiteY3032" fmla="*/ 3474551 h 5490345"/>
                  <a:gd name="connsiteX3033" fmla="*/ 558526 w 2837481"/>
                  <a:gd name="connsiteY3033" fmla="*/ 3481696 h 5490345"/>
                  <a:gd name="connsiteX3034" fmla="*/ 578123 w 2837481"/>
                  <a:gd name="connsiteY3034" fmla="*/ 3475980 h 5490345"/>
                  <a:gd name="connsiteX3035" fmla="*/ 568324 w 2837481"/>
                  <a:gd name="connsiteY3035" fmla="*/ 3474551 h 5490345"/>
                  <a:gd name="connsiteX3036" fmla="*/ 1485824 w 2837481"/>
                  <a:gd name="connsiteY3036" fmla="*/ 3470455 h 5490345"/>
                  <a:gd name="connsiteX3037" fmla="*/ 1479604 w 2837481"/>
                  <a:gd name="connsiteY3037" fmla="*/ 3471080 h 5490345"/>
                  <a:gd name="connsiteX3038" fmla="*/ 1485729 w 2837481"/>
                  <a:gd name="connsiteY3038" fmla="*/ 3482512 h 5490345"/>
                  <a:gd name="connsiteX3039" fmla="*/ 1491853 w 2837481"/>
                  <a:gd name="connsiteY3039" fmla="*/ 3482512 h 5490345"/>
                  <a:gd name="connsiteX3040" fmla="*/ 1485824 w 2837481"/>
                  <a:gd name="connsiteY3040" fmla="*/ 3470455 h 5490345"/>
                  <a:gd name="connsiteX3041" fmla="*/ 605069 w 2837481"/>
                  <a:gd name="connsiteY3041" fmla="*/ 3453115 h 5490345"/>
                  <a:gd name="connsiteX3042" fmla="*/ 617318 w 2837481"/>
                  <a:gd name="connsiteY3042" fmla="*/ 3459239 h 5490345"/>
                  <a:gd name="connsiteX3043" fmla="*/ 605069 w 2837481"/>
                  <a:gd name="connsiteY3043" fmla="*/ 3453115 h 5490345"/>
                  <a:gd name="connsiteX3044" fmla="*/ 2330085 w 2837481"/>
                  <a:gd name="connsiteY3044" fmla="*/ 3449842 h 5490345"/>
                  <a:gd name="connsiteX3045" fmla="*/ 2270342 w 2837481"/>
                  <a:gd name="connsiteY3045" fmla="*/ 3453493 h 5490345"/>
                  <a:gd name="connsiteX3046" fmla="*/ 2232456 w 2837481"/>
                  <a:gd name="connsiteY3046" fmla="*/ 3473938 h 5490345"/>
                  <a:gd name="connsiteX3047" fmla="*/ 2227851 w 2837481"/>
                  <a:gd name="connsiteY3047" fmla="*/ 3482511 h 5490345"/>
                  <a:gd name="connsiteX3048" fmla="*/ 2224305 w 2837481"/>
                  <a:gd name="connsiteY3048" fmla="*/ 3482511 h 5490345"/>
                  <a:gd name="connsiteX3049" fmla="*/ 2224305 w 2837481"/>
                  <a:gd name="connsiteY3049" fmla="*/ 3487410 h 5490345"/>
                  <a:gd name="connsiteX3050" fmla="*/ 2225219 w 2837481"/>
                  <a:gd name="connsiteY3050" fmla="*/ 3487410 h 5490345"/>
                  <a:gd name="connsiteX3051" fmla="*/ 2212056 w 2837481"/>
                  <a:gd name="connsiteY3051" fmla="*/ 3511909 h 5490345"/>
                  <a:gd name="connsiteX3052" fmla="*/ 2287827 w 2837481"/>
                  <a:gd name="connsiteY3052" fmla="*/ 3494384 h 5490345"/>
                  <a:gd name="connsiteX3053" fmla="*/ 2316970 w 2837481"/>
                  <a:gd name="connsiteY3053" fmla="*/ 3476859 h 5490345"/>
                  <a:gd name="connsiteX3054" fmla="*/ 2381084 w 2837481"/>
                  <a:gd name="connsiteY3054" fmla="*/ 3476859 h 5490345"/>
                  <a:gd name="connsiteX3055" fmla="*/ 2330085 w 2837481"/>
                  <a:gd name="connsiteY3055" fmla="*/ 3449842 h 5490345"/>
                  <a:gd name="connsiteX3056" fmla="*/ 2800797 w 2837481"/>
                  <a:gd name="connsiteY3056" fmla="*/ 3448220 h 5490345"/>
                  <a:gd name="connsiteX3057" fmla="*/ 2795080 w 2837481"/>
                  <a:gd name="connsiteY3057" fmla="*/ 3454099 h 5490345"/>
                  <a:gd name="connsiteX3058" fmla="*/ 2812229 w 2837481"/>
                  <a:gd name="connsiteY3058" fmla="*/ 3477616 h 5490345"/>
                  <a:gd name="connsiteX3059" fmla="*/ 2800797 w 2837481"/>
                  <a:gd name="connsiteY3059" fmla="*/ 3448220 h 5490345"/>
                  <a:gd name="connsiteX3060" fmla="*/ 833500 w 2837481"/>
                  <a:gd name="connsiteY3060" fmla="*/ 3435968 h 5490345"/>
                  <a:gd name="connsiteX3061" fmla="*/ 833500 w 2837481"/>
                  <a:gd name="connsiteY3061" fmla="*/ 3440867 h 5490345"/>
                  <a:gd name="connsiteX3062" fmla="*/ 844524 w 2837481"/>
                  <a:gd name="connsiteY3062" fmla="*/ 3440867 h 5490345"/>
                  <a:gd name="connsiteX3063" fmla="*/ 850036 w 2837481"/>
                  <a:gd name="connsiteY3063" fmla="*/ 3435968 h 5490345"/>
                  <a:gd name="connsiteX3064" fmla="*/ 833500 w 2837481"/>
                  <a:gd name="connsiteY3064" fmla="*/ 3435968 h 5490345"/>
                  <a:gd name="connsiteX3065" fmla="*/ 2084401 w 2837481"/>
                  <a:gd name="connsiteY3065" fmla="*/ 3431069 h 5490345"/>
                  <a:gd name="connsiteX3066" fmla="*/ 2072425 w 2837481"/>
                  <a:gd name="connsiteY3066" fmla="*/ 3453933 h 5490345"/>
                  <a:gd name="connsiteX3067" fmla="*/ 2096377 w 2837481"/>
                  <a:gd name="connsiteY3067" fmla="*/ 3533956 h 5490345"/>
                  <a:gd name="connsiteX3068" fmla="*/ 2126318 w 2837481"/>
                  <a:gd name="connsiteY3068" fmla="*/ 3545388 h 5490345"/>
                  <a:gd name="connsiteX3069" fmla="*/ 2114342 w 2837481"/>
                  <a:gd name="connsiteY3069" fmla="*/ 3505376 h 5490345"/>
                  <a:gd name="connsiteX3070" fmla="*/ 2090389 w 2837481"/>
                  <a:gd name="connsiteY3070" fmla="*/ 3465364 h 5490345"/>
                  <a:gd name="connsiteX3071" fmla="*/ 2084401 w 2837481"/>
                  <a:gd name="connsiteY3071" fmla="*/ 3431069 h 5490345"/>
                  <a:gd name="connsiteX3072" fmla="*/ 1764991 w 2837481"/>
                  <a:gd name="connsiteY3072" fmla="*/ 3431069 h 5490345"/>
                  <a:gd name="connsiteX3073" fmla="*/ 1759479 w 2837481"/>
                  <a:gd name="connsiteY3073" fmla="*/ 3453117 h 5490345"/>
                  <a:gd name="connsiteX3074" fmla="*/ 1776015 w 2837481"/>
                  <a:gd name="connsiteY3074" fmla="*/ 3436581 h 5490345"/>
                  <a:gd name="connsiteX3075" fmla="*/ 1241495 w 2837481"/>
                  <a:gd name="connsiteY3075" fmla="*/ 3431069 h 5490345"/>
                  <a:gd name="connsiteX3076" fmla="*/ 1195441 w 2837481"/>
                  <a:gd name="connsiteY3076" fmla="*/ 3481777 h 5490345"/>
                  <a:gd name="connsiteX3077" fmla="*/ 1201198 w 2837481"/>
                  <a:gd name="connsiteY3077" fmla="*/ 3481777 h 5490345"/>
                  <a:gd name="connsiteX3078" fmla="*/ 1229982 w 2837481"/>
                  <a:gd name="connsiteY3078" fmla="*/ 3481777 h 5490345"/>
                  <a:gd name="connsiteX3079" fmla="*/ 1218468 w 2837481"/>
                  <a:gd name="connsiteY3079" fmla="*/ 3476143 h 5490345"/>
                  <a:gd name="connsiteX3080" fmla="*/ 1224225 w 2837481"/>
                  <a:gd name="connsiteY3080" fmla="*/ 3464875 h 5490345"/>
                  <a:gd name="connsiteX3081" fmla="*/ 1241495 w 2837481"/>
                  <a:gd name="connsiteY3081" fmla="*/ 3470509 h 5490345"/>
                  <a:gd name="connsiteX3082" fmla="*/ 1241495 w 2837481"/>
                  <a:gd name="connsiteY3082" fmla="*/ 3464875 h 5490345"/>
                  <a:gd name="connsiteX3083" fmla="*/ 1258766 w 2837481"/>
                  <a:gd name="connsiteY3083" fmla="*/ 3470509 h 5490345"/>
                  <a:gd name="connsiteX3084" fmla="*/ 1293306 w 2837481"/>
                  <a:gd name="connsiteY3084" fmla="*/ 3481777 h 5490345"/>
                  <a:gd name="connsiteX3085" fmla="*/ 1310577 w 2837481"/>
                  <a:gd name="connsiteY3085" fmla="*/ 3464875 h 5490345"/>
                  <a:gd name="connsiteX3086" fmla="*/ 1281793 w 2837481"/>
                  <a:gd name="connsiteY3086" fmla="*/ 3453606 h 5490345"/>
                  <a:gd name="connsiteX3087" fmla="*/ 1241495 w 2837481"/>
                  <a:gd name="connsiteY3087" fmla="*/ 3431069 h 5490345"/>
                  <a:gd name="connsiteX3088" fmla="*/ 2626053 w 2837481"/>
                  <a:gd name="connsiteY3088" fmla="*/ 3423723 h 5490345"/>
                  <a:gd name="connsiteX3089" fmla="*/ 2673087 w 2837481"/>
                  <a:gd name="connsiteY3089" fmla="*/ 3574503 h 5490345"/>
                  <a:gd name="connsiteX3090" fmla="*/ 2678966 w 2837481"/>
                  <a:gd name="connsiteY3090" fmla="*/ 3591900 h 5490345"/>
                  <a:gd name="connsiteX3091" fmla="*/ 2690725 w 2837481"/>
                  <a:gd name="connsiteY3091" fmla="*/ 3615097 h 5490345"/>
                  <a:gd name="connsiteX3092" fmla="*/ 2708363 w 2837481"/>
                  <a:gd name="connsiteY3092" fmla="*/ 3649893 h 5490345"/>
                  <a:gd name="connsiteX3093" fmla="*/ 2708363 w 2837481"/>
                  <a:gd name="connsiteY3093" fmla="*/ 3667290 h 5490345"/>
                  <a:gd name="connsiteX3094" fmla="*/ 2731880 w 2837481"/>
                  <a:gd name="connsiteY3094" fmla="*/ 3707885 h 5490345"/>
                  <a:gd name="connsiteX3095" fmla="*/ 2773034 w 2837481"/>
                  <a:gd name="connsiteY3095" fmla="*/ 3632495 h 5490345"/>
                  <a:gd name="connsiteX3096" fmla="*/ 2737759 w 2837481"/>
                  <a:gd name="connsiteY3096" fmla="*/ 3644093 h 5490345"/>
                  <a:gd name="connsiteX3097" fmla="*/ 2702483 w 2837481"/>
                  <a:gd name="connsiteY3097" fmla="*/ 3615097 h 5490345"/>
                  <a:gd name="connsiteX3098" fmla="*/ 2626053 w 2837481"/>
                  <a:gd name="connsiteY3098" fmla="*/ 3423723 h 5490345"/>
                  <a:gd name="connsiteX3099" fmla="*/ 174856 w 2837481"/>
                  <a:gd name="connsiteY3099" fmla="*/ 3418823 h 5490345"/>
                  <a:gd name="connsiteX3100" fmla="*/ 169027 w 2837481"/>
                  <a:gd name="connsiteY3100" fmla="*/ 3453606 h 5490345"/>
                  <a:gd name="connsiteX3101" fmla="*/ 180684 w 2837481"/>
                  <a:gd name="connsiteY3101" fmla="*/ 3673894 h 5490345"/>
                  <a:gd name="connsiteX3102" fmla="*/ 221484 w 2837481"/>
                  <a:gd name="connsiteY3102" fmla="*/ 3842009 h 5490345"/>
                  <a:gd name="connsiteX3103" fmla="*/ 233141 w 2837481"/>
                  <a:gd name="connsiteY3103" fmla="*/ 3923168 h 5490345"/>
                  <a:gd name="connsiteX3104" fmla="*/ 256455 w 2837481"/>
                  <a:gd name="connsiteY3104" fmla="*/ 3992732 h 5490345"/>
                  <a:gd name="connsiteX3105" fmla="*/ 250627 w 2837481"/>
                  <a:gd name="connsiteY3105" fmla="*/ 4056500 h 5490345"/>
                  <a:gd name="connsiteX3106" fmla="*/ 215656 w 2837481"/>
                  <a:gd name="connsiteY3106" fmla="*/ 4085485 h 5490345"/>
                  <a:gd name="connsiteX3107" fmla="*/ 262284 w 2837481"/>
                  <a:gd name="connsiteY3107" fmla="*/ 4195630 h 5490345"/>
                  <a:gd name="connsiteX3108" fmla="*/ 238970 w 2837481"/>
                  <a:gd name="connsiteY3108" fmla="*/ 4230412 h 5490345"/>
                  <a:gd name="connsiteX3109" fmla="*/ 233141 w 2837481"/>
                  <a:gd name="connsiteY3109" fmla="*/ 4265194 h 5490345"/>
                  <a:gd name="connsiteX3110" fmla="*/ 268113 w 2837481"/>
                  <a:gd name="connsiteY3110" fmla="*/ 4334759 h 5490345"/>
                  <a:gd name="connsiteX3111" fmla="*/ 285598 w 2837481"/>
                  <a:gd name="connsiteY3111" fmla="*/ 4328962 h 5490345"/>
                  <a:gd name="connsiteX3112" fmla="*/ 326398 w 2837481"/>
                  <a:gd name="connsiteY3112" fmla="*/ 4352150 h 5490345"/>
                  <a:gd name="connsiteX3113" fmla="*/ 279770 w 2837481"/>
                  <a:gd name="connsiteY3113" fmla="*/ 4253600 h 5490345"/>
                  <a:gd name="connsiteX3114" fmla="*/ 297255 w 2837481"/>
                  <a:gd name="connsiteY3114" fmla="*/ 4195630 h 5490345"/>
                  <a:gd name="connsiteX3115" fmla="*/ 338055 w 2837481"/>
                  <a:gd name="connsiteY3115" fmla="*/ 4189832 h 5490345"/>
                  <a:gd name="connsiteX3116" fmla="*/ 314741 w 2837481"/>
                  <a:gd name="connsiteY3116" fmla="*/ 4062297 h 5490345"/>
                  <a:gd name="connsiteX3117" fmla="*/ 238970 w 2837481"/>
                  <a:gd name="connsiteY3117" fmla="*/ 3859400 h 5490345"/>
                  <a:gd name="connsiteX3118" fmla="*/ 227313 w 2837481"/>
                  <a:gd name="connsiteY3118" fmla="*/ 3818821 h 5490345"/>
                  <a:gd name="connsiteX3119" fmla="*/ 203998 w 2837481"/>
                  <a:gd name="connsiteY3119" fmla="*/ 3714473 h 5490345"/>
                  <a:gd name="connsiteX3120" fmla="*/ 192341 w 2837481"/>
                  <a:gd name="connsiteY3120" fmla="*/ 3691285 h 5490345"/>
                  <a:gd name="connsiteX3121" fmla="*/ 186513 w 2837481"/>
                  <a:gd name="connsiteY3121" fmla="*/ 3633315 h 5490345"/>
                  <a:gd name="connsiteX3122" fmla="*/ 174856 w 2837481"/>
                  <a:gd name="connsiteY3122" fmla="*/ 3418823 h 5490345"/>
                  <a:gd name="connsiteX3123" fmla="*/ 769197 w 2837481"/>
                  <a:gd name="connsiteY3123" fmla="*/ 3413920 h 5490345"/>
                  <a:gd name="connsiteX3124" fmla="*/ 769197 w 2837481"/>
                  <a:gd name="connsiteY3124" fmla="*/ 3423719 h 5490345"/>
                  <a:gd name="connsiteX3125" fmla="*/ 769197 w 2837481"/>
                  <a:gd name="connsiteY3125" fmla="*/ 3413920 h 5490345"/>
                  <a:gd name="connsiteX3126" fmla="*/ 623443 w 2837481"/>
                  <a:gd name="connsiteY3126" fmla="*/ 3410859 h 5490345"/>
                  <a:gd name="connsiteX3127" fmla="*/ 612419 w 2837481"/>
                  <a:gd name="connsiteY3127" fmla="*/ 3412288 h 5490345"/>
                  <a:gd name="connsiteX3128" fmla="*/ 623443 w 2837481"/>
                  <a:gd name="connsiteY3128" fmla="*/ 3418004 h 5490345"/>
                  <a:gd name="connsiteX3129" fmla="*/ 634467 w 2837481"/>
                  <a:gd name="connsiteY3129" fmla="*/ 3418004 h 5490345"/>
                  <a:gd name="connsiteX3130" fmla="*/ 623443 w 2837481"/>
                  <a:gd name="connsiteY3130" fmla="*/ 3410859 h 5490345"/>
                  <a:gd name="connsiteX3131" fmla="*/ 2561608 w 2837481"/>
                  <a:gd name="connsiteY3131" fmla="*/ 3406574 h 5490345"/>
                  <a:gd name="connsiteX3132" fmla="*/ 2567450 w 2837481"/>
                  <a:gd name="connsiteY3132" fmla="*/ 3441466 h 5490345"/>
                  <a:gd name="connsiteX3133" fmla="*/ 2579133 w 2837481"/>
                  <a:gd name="connsiteY3133" fmla="*/ 3522881 h 5490345"/>
                  <a:gd name="connsiteX3134" fmla="*/ 2579133 w 2837481"/>
                  <a:gd name="connsiteY3134" fmla="*/ 3546142 h 5490345"/>
                  <a:gd name="connsiteX3135" fmla="*/ 2573291 w 2837481"/>
                  <a:gd name="connsiteY3135" fmla="*/ 3610111 h 5490345"/>
                  <a:gd name="connsiteX3136" fmla="*/ 2573291 w 2837481"/>
                  <a:gd name="connsiteY3136" fmla="*/ 3645002 h 5490345"/>
                  <a:gd name="connsiteX3137" fmla="*/ 2567450 w 2837481"/>
                  <a:gd name="connsiteY3137" fmla="*/ 3674079 h 5490345"/>
                  <a:gd name="connsiteX3138" fmla="*/ 2567450 w 2837481"/>
                  <a:gd name="connsiteY3138" fmla="*/ 3703156 h 5490345"/>
                  <a:gd name="connsiteX3139" fmla="*/ 2538242 w 2837481"/>
                  <a:gd name="connsiteY3139" fmla="*/ 3767124 h 5490345"/>
                  <a:gd name="connsiteX3140" fmla="*/ 2532400 w 2837481"/>
                  <a:gd name="connsiteY3140" fmla="*/ 3796201 h 5490345"/>
                  <a:gd name="connsiteX3141" fmla="*/ 2509034 w 2837481"/>
                  <a:gd name="connsiteY3141" fmla="*/ 3848539 h 5490345"/>
                  <a:gd name="connsiteX3142" fmla="*/ 2450619 w 2837481"/>
                  <a:gd name="connsiteY3142" fmla="*/ 3970660 h 5490345"/>
                  <a:gd name="connsiteX3143" fmla="*/ 2456460 w 2837481"/>
                  <a:gd name="connsiteY3143" fmla="*/ 4075336 h 5490345"/>
                  <a:gd name="connsiteX3144" fmla="*/ 2491510 w 2837481"/>
                  <a:gd name="connsiteY3144" fmla="*/ 3999737 h 5490345"/>
                  <a:gd name="connsiteX3145" fmla="*/ 2485668 w 2837481"/>
                  <a:gd name="connsiteY3145" fmla="*/ 3959030 h 5490345"/>
                  <a:gd name="connsiteX3146" fmla="*/ 2567450 w 2837481"/>
                  <a:gd name="connsiteY3146" fmla="*/ 3755494 h 5490345"/>
                  <a:gd name="connsiteX3147" fmla="*/ 2584974 w 2837481"/>
                  <a:gd name="connsiteY3147" fmla="*/ 3592665 h 5490345"/>
                  <a:gd name="connsiteX3148" fmla="*/ 2584974 w 2837481"/>
                  <a:gd name="connsiteY3148" fmla="*/ 3511250 h 5490345"/>
                  <a:gd name="connsiteX3149" fmla="*/ 2561608 w 2837481"/>
                  <a:gd name="connsiteY3149" fmla="*/ 3406574 h 5490345"/>
                  <a:gd name="connsiteX3150" fmla="*/ 2540314 w 2837481"/>
                  <a:gd name="connsiteY3150" fmla="*/ 3394327 h 5490345"/>
                  <a:gd name="connsiteX3151" fmla="*/ 2551747 w 2837481"/>
                  <a:gd name="connsiteY3151" fmla="*/ 3458998 h 5490345"/>
                  <a:gd name="connsiteX3152" fmla="*/ 2551747 w 2837481"/>
                  <a:gd name="connsiteY3152" fmla="*/ 3482515 h 5490345"/>
                  <a:gd name="connsiteX3153" fmla="*/ 2551747 w 2837481"/>
                  <a:gd name="connsiteY3153" fmla="*/ 3453119 h 5490345"/>
                  <a:gd name="connsiteX3154" fmla="*/ 2540314 w 2837481"/>
                  <a:gd name="connsiteY3154" fmla="*/ 3394327 h 5490345"/>
                  <a:gd name="connsiteX3155" fmla="*/ 1589839 w 2837481"/>
                  <a:gd name="connsiteY3155" fmla="*/ 3394323 h 5490345"/>
                  <a:gd name="connsiteX3156" fmla="*/ 1589839 w 2837481"/>
                  <a:gd name="connsiteY3156" fmla="*/ 3400447 h 5490345"/>
                  <a:gd name="connsiteX3157" fmla="*/ 1608212 w 2837481"/>
                  <a:gd name="connsiteY3157" fmla="*/ 3406572 h 5490345"/>
                  <a:gd name="connsiteX3158" fmla="*/ 1589839 w 2837481"/>
                  <a:gd name="connsiteY3158" fmla="*/ 3394323 h 5490345"/>
                  <a:gd name="connsiteX3159" fmla="*/ 197609 w 2837481"/>
                  <a:gd name="connsiteY3159" fmla="*/ 3389428 h 5490345"/>
                  <a:gd name="connsiteX3160" fmla="*/ 191892 w 2837481"/>
                  <a:gd name="connsiteY3160" fmla="*/ 3418212 h 5490345"/>
                  <a:gd name="connsiteX3161" fmla="*/ 191892 w 2837481"/>
                  <a:gd name="connsiteY3161" fmla="*/ 3504563 h 5490345"/>
                  <a:gd name="connsiteX3162" fmla="*/ 191892 w 2837481"/>
                  <a:gd name="connsiteY3162" fmla="*/ 3470023 h 5490345"/>
                  <a:gd name="connsiteX3163" fmla="*/ 191892 w 2837481"/>
                  <a:gd name="connsiteY3163" fmla="*/ 3429725 h 5490345"/>
                  <a:gd name="connsiteX3164" fmla="*/ 197609 w 2837481"/>
                  <a:gd name="connsiteY3164" fmla="*/ 3389428 h 5490345"/>
                  <a:gd name="connsiteX3165" fmla="*/ 2597270 w 2837481"/>
                  <a:gd name="connsiteY3165" fmla="*/ 3384528 h 5490345"/>
                  <a:gd name="connsiteX3166" fmla="*/ 2591758 w 2837481"/>
                  <a:gd name="connsiteY3166" fmla="*/ 3390162 h 5490345"/>
                  <a:gd name="connsiteX3167" fmla="*/ 2613806 w 2837481"/>
                  <a:gd name="connsiteY3167" fmla="*/ 3440871 h 5490345"/>
                  <a:gd name="connsiteX3168" fmla="*/ 2597270 w 2837481"/>
                  <a:gd name="connsiteY3168" fmla="*/ 3384528 h 5490345"/>
                  <a:gd name="connsiteX3169" fmla="*/ 1106028 w 2837481"/>
                  <a:gd name="connsiteY3169" fmla="*/ 3383411 h 5490345"/>
                  <a:gd name="connsiteX3170" fmla="*/ 1117732 w 2837481"/>
                  <a:gd name="connsiteY3170" fmla="*/ 3389201 h 5490345"/>
                  <a:gd name="connsiteX3171" fmla="*/ 1100176 w 2837481"/>
                  <a:gd name="connsiteY3171" fmla="*/ 3394991 h 5490345"/>
                  <a:gd name="connsiteX3172" fmla="*/ 1100176 w 2837481"/>
                  <a:gd name="connsiteY3172" fmla="*/ 3389201 h 5490345"/>
                  <a:gd name="connsiteX3173" fmla="*/ 1106028 w 2837481"/>
                  <a:gd name="connsiteY3173" fmla="*/ 3383411 h 5490345"/>
                  <a:gd name="connsiteX3174" fmla="*/ 139633 w 2837481"/>
                  <a:gd name="connsiteY3174" fmla="*/ 3377180 h 5490345"/>
                  <a:gd name="connsiteX3175" fmla="*/ 104724 w 2837481"/>
                  <a:gd name="connsiteY3175" fmla="*/ 3487335 h 5490345"/>
                  <a:gd name="connsiteX3176" fmla="*/ 93088 w 2837481"/>
                  <a:gd name="connsiteY3176" fmla="*/ 3551108 h 5490345"/>
                  <a:gd name="connsiteX3177" fmla="*/ 139633 w 2837481"/>
                  <a:gd name="connsiteY3177" fmla="*/ 3377180 h 5490345"/>
                  <a:gd name="connsiteX3178" fmla="*/ 727553 w 2837481"/>
                  <a:gd name="connsiteY3178" fmla="*/ 3377176 h 5490345"/>
                  <a:gd name="connsiteX3179" fmla="*/ 717754 w 2837481"/>
                  <a:gd name="connsiteY3179" fmla="*/ 3389425 h 5490345"/>
                  <a:gd name="connsiteX3180" fmla="*/ 727553 w 2837481"/>
                  <a:gd name="connsiteY3180" fmla="*/ 3389425 h 5490345"/>
                  <a:gd name="connsiteX3181" fmla="*/ 2598838 w 2837481"/>
                  <a:gd name="connsiteY3181" fmla="*/ 3376298 h 5490345"/>
                  <a:gd name="connsiteX3182" fmla="*/ 2604005 w 2837481"/>
                  <a:gd name="connsiteY3182" fmla="*/ 3383828 h 5490345"/>
                  <a:gd name="connsiteX3183" fmla="*/ 2598838 w 2837481"/>
                  <a:gd name="connsiteY3183" fmla="*/ 3376298 h 5490345"/>
                  <a:gd name="connsiteX3184" fmla="*/ 2614622 w 2837481"/>
                  <a:gd name="connsiteY3184" fmla="*/ 3372281 h 5490345"/>
                  <a:gd name="connsiteX3185" fmla="*/ 2626054 w 2837481"/>
                  <a:gd name="connsiteY3185" fmla="*/ 3413926 h 5490345"/>
                  <a:gd name="connsiteX3186" fmla="*/ 2614622 w 2837481"/>
                  <a:gd name="connsiteY3186" fmla="*/ 3372281 h 5490345"/>
                  <a:gd name="connsiteX3187" fmla="*/ 1020115 w 2837481"/>
                  <a:gd name="connsiteY3187" fmla="*/ 3372277 h 5490345"/>
                  <a:gd name="connsiteX3188" fmla="*/ 961789 w 2837481"/>
                  <a:gd name="connsiteY3188" fmla="*/ 3407063 h 5490345"/>
                  <a:gd name="connsiteX3189" fmla="*/ 938459 w 2837481"/>
                  <a:gd name="connsiteY3189" fmla="*/ 3424455 h 5490345"/>
                  <a:gd name="connsiteX3190" fmla="*/ 862636 w 2837481"/>
                  <a:gd name="connsiteY3190" fmla="*/ 3534609 h 5490345"/>
                  <a:gd name="connsiteX3191" fmla="*/ 868468 w 2837481"/>
                  <a:gd name="connsiteY3191" fmla="*/ 3685346 h 5490345"/>
                  <a:gd name="connsiteX3192" fmla="*/ 926794 w 2837481"/>
                  <a:gd name="connsiteY3192" fmla="*/ 3789703 h 5490345"/>
                  <a:gd name="connsiteX3193" fmla="*/ 961789 w 2837481"/>
                  <a:gd name="connsiteY3193" fmla="*/ 3836083 h 5490345"/>
                  <a:gd name="connsiteX3194" fmla="*/ 979531 w 2837481"/>
                  <a:gd name="connsiteY3194" fmla="*/ 3848873 h 5490345"/>
                  <a:gd name="connsiteX3195" fmla="*/ 978237 w 2837481"/>
                  <a:gd name="connsiteY3195" fmla="*/ 3854046 h 5490345"/>
                  <a:gd name="connsiteX3196" fmla="*/ 981810 w 2837481"/>
                  <a:gd name="connsiteY3196" fmla="*/ 3854761 h 5490345"/>
                  <a:gd name="connsiteX3197" fmla="*/ 984400 w 2837481"/>
                  <a:gd name="connsiteY3197" fmla="*/ 3850758 h 5490345"/>
                  <a:gd name="connsiteX3198" fmla="*/ 998458 w 2837481"/>
                  <a:gd name="connsiteY3198" fmla="*/ 3855289 h 5490345"/>
                  <a:gd name="connsiteX3199" fmla="*/ 989670 w 2837481"/>
                  <a:gd name="connsiteY3199" fmla="*/ 3860252 h 5490345"/>
                  <a:gd name="connsiteX3200" fmla="*/ 1013467 w 2837481"/>
                  <a:gd name="connsiteY3200" fmla="*/ 3872010 h 5490345"/>
                  <a:gd name="connsiteX3201" fmla="*/ 1020160 w 2837481"/>
                  <a:gd name="connsiteY3201" fmla="*/ 3860252 h 5490345"/>
                  <a:gd name="connsiteX3202" fmla="*/ 1024004 w 2837481"/>
                  <a:gd name="connsiteY3202" fmla="*/ 3856201 h 5490345"/>
                  <a:gd name="connsiteX3203" fmla="*/ 1045633 w 2837481"/>
                  <a:gd name="connsiteY3203" fmla="*/ 3856375 h 5490345"/>
                  <a:gd name="connsiteX3204" fmla="*/ 1142599 w 2837481"/>
                  <a:gd name="connsiteY3204" fmla="*/ 3859274 h 5490345"/>
                  <a:gd name="connsiteX3205" fmla="*/ 1335073 w 2837481"/>
                  <a:gd name="connsiteY3205" fmla="*/ 3847679 h 5490345"/>
                  <a:gd name="connsiteX3206" fmla="*/ 1241752 w 2837481"/>
                  <a:gd name="connsiteY3206" fmla="*/ 3766513 h 5490345"/>
                  <a:gd name="connsiteX3207" fmla="*/ 1230087 w 2837481"/>
                  <a:gd name="connsiteY3207" fmla="*/ 3737525 h 5490345"/>
                  <a:gd name="connsiteX3208" fmla="*/ 1229358 w 2837481"/>
                  <a:gd name="connsiteY3208" fmla="*/ 3686252 h 5490345"/>
                  <a:gd name="connsiteX3209" fmla="*/ 1233367 w 2837481"/>
                  <a:gd name="connsiteY3209" fmla="*/ 3670018 h 5490345"/>
                  <a:gd name="connsiteX3210" fmla="*/ 1239841 w 2837481"/>
                  <a:gd name="connsiteY3210" fmla="*/ 3690735 h 5490345"/>
                  <a:gd name="connsiteX3211" fmla="*/ 1253114 w 2837481"/>
                  <a:gd name="connsiteY3211" fmla="*/ 3686826 h 5490345"/>
                  <a:gd name="connsiteX3212" fmla="*/ 1253972 w 2837481"/>
                  <a:gd name="connsiteY3212" fmla="*/ 3680146 h 5490345"/>
                  <a:gd name="connsiteX3213" fmla="*/ 1271044 w 2837481"/>
                  <a:gd name="connsiteY3213" fmla="*/ 3697218 h 5490345"/>
                  <a:gd name="connsiteX3214" fmla="*/ 1282668 w 2837481"/>
                  <a:gd name="connsiteY3214" fmla="*/ 3714654 h 5490345"/>
                  <a:gd name="connsiteX3215" fmla="*/ 1282668 w 2837481"/>
                  <a:gd name="connsiteY3215" fmla="*/ 3708842 h 5490345"/>
                  <a:gd name="connsiteX3216" fmla="*/ 1288480 w 2837481"/>
                  <a:gd name="connsiteY3216" fmla="*/ 3720466 h 5490345"/>
                  <a:gd name="connsiteX3217" fmla="*/ 1297849 w 2837481"/>
                  <a:gd name="connsiteY3217" fmla="*/ 3724749 h 5490345"/>
                  <a:gd name="connsiteX3218" fmla="*/ 1299144 w 2837481"/>
                  <a:gd name="connsiteY3218" fmla="*/ 3732379 h 5490345"/>
                  <a:gd name="connsiteX3219" fmla="*/ 1308432 w 2837481"/>
                  <a:gd name="connsiteY3219" fmla="*/ 3732379 h 5490345"/>
                  <a:gd name="connsiteX3220" fmla="*/ 1314540 w 2837481"/>
                  <a:gd name="connsiteY3220" fmla="*/ 3732379 h 5490345"/>
                  <a:gd name="connsiteX3221" fmla="*/ 1339335 w 2837481"/>
                  <a:gd name="connsiteY3221" fmla="*/ 3743714 h 5490345"/>
                  <a:gd name="connsiteX3222" fmla="*/ 1398908 w 2837481"/>
                  <a:gd name="connsiteY3222" fmla="*/ 3749526 h 5490345"/>
                  <a:gd name="connsiteX3223" fmla="*/ 1493716 w 2837481"/>
                  <a:gd name="connsiteY3223" fmla="*/ 3695583 h 5490345"/>
                  <a:gd name="connsiteX3224" fmla="*/ 1508219 w 2837481"/>
                  <a:gd name="connsiteY3224" fmla="*/ 3677026 h 5490345"/>
                  <a:gd name="connsiteX3225" fmla="*/ 1509976 w 2837481"/>
                  <a:gd name="connsiteY3225" fmla="*/ 3690644 h 5490345"/>
                  <a:gd name="connsiteX3226" fmla="*/ 1538396 w 2837481"/>
                  <a:gd name="connsiteY3226" fmla="*/ 3685017 h 5490345"/>
                  <a:gd name="connsiteX3227" fmla="*/ 1513899 w 2837481"/>
                  <a:gd name="connsiteY3227" fmla="*/ 3673586 h 5490345"/>
                  <a:gd name="connsiteX3228" fmla="*/ 1509546 w 2837481"/>
                  <a:gd name="connsiteY3228" fmla="*/ 3675327 h 5490345"/>
                  <a:gd name="connsiteX3229" fmla="*/ 1515148 w 2837481"/>
                  <a:gd name="connsiteY3229" fmla="*/ 3668158 h 5490345"/>
                  <a:gd name="connsiteX3230" fmla="*/ 1526772 w 2837481"/>
                  <a:gd name="connsiteY3230" fmla="*/ 3569354 h 5490345"/>
                  <a:gd name="connsiteX3231" fmla="*/ 1497425 w 2837481"/>
                  <a:gd name="connsiteY3231" fmla="*/ 3526436 h 5490345"/>
                  <a:gd name="connsiteX3232" fmla="*/ 1502140 w 2837481"/>
                  <a:gd name="connsiteY3232" fmla="*/ 3529056 h 5490345"/>
                  <a:gd name="connsiteX3233" fmla="*/ 1513898 w 2837481"/>
                  <a:gd name="connsiteY3233" fmla="*/ 3522932 h 5490345"/>
                  <a:gd name="connsiteX3234" fmla="*/ 1501405 w 2837481"/>
                  <a:gd name="connsiteY3234" fmla="*/ 3510683 h 5490345"/>
                  <a:gd name="connsiteX3235" fmla="*/ 1484946 w 2837481"/>
                  <a:gd name="connsiteY3235" fmla="*/ 3516646 h 5490345"/>
                  <a:gd name="connsiteX3236" fmla="*/ 1449763 w 2837481"/>
                  <a:gd name="connsiteY3236" fmla="*/ 3493799 h 5490345"/>
                  <a:gd name="connsiteX3237" fmla="*/ 1346600 w 2837481"/>
                  <a:gd name="connsiteY3237" fmla="*/ 3453115 h 5490345"/>
                  <a:gd name="connsiteX3238" fmla="*/ 1301557 w 2837481"/>
                  <a:gd name="connsiteY3238" fmla="*/ 3500337 h 5490345"/>
                  <a:gd name="connsiteX3239" fmla="*/ 1265965 w 2837481"/>
                  <a:gd name="connsiteY3239" fmla="*/ 3550878 h 5490345"/>
                  <a:gd name="connsiteX3240" fmla="*/ 1264676 w 2837481"/>
                  <a:gd name="connsiteY3240" fmla="*/ 3546407 h 5490345"/>
                  <a:gd name="connsiteX3241" fmla="*/ 1253072 w 2837481"/>
                  <a:gd name="connsiteY3241" fmla="*/ 3552327 h 5490345"/>
                  <a:gd name="connsiteX3242" fmla="*/ 1241469 w 2837481"/>
                  <a:gd name="connsiteY3242" fmla="*/ 3534567 h 5490345"/>
                  <a:gd name="connsiteX3243" fmla="*/ 1231228 w 2837481"/>
                  <a:gd name="connsiteY3243" fmla="*/ 3529865 h 5490345"/>
                  <a:gd name="connsiteX3244" fmla="*/ 1209582 w 2837481"/>
                  <a:gd name="connsiteY3244" fmla="*/ 3507977 h 5490345"/>
                  <a:gd name="connsiteX3245" fmla="*/ 1125101 w 2837481"/>
                  <a:gd name="connsiteY3245" fmla="*/ 3447646 h 5490345"/>
                  <a:gd name="connsiteX3246" fmla="*/ 1020115 w 2837481"/>
                  <a:gd name="connsiteY3246" fmla="*/ 3372277 h 5490345"/>
                  <a:gd name="connsiteX3247" fmla="*/ 205927 w 2837481"/>
                  <a:gd name="connsiteY3247" fmla="*/ 3371881 h 5490345"/>
                  <a:gd name="connsiteX3248" fmla="*/ 209857 w 2837481"/>
                  <a:gd name="connsiteY3248" fmla="*/ 3377669 h 5490345"/>
                  <a:gd name="connsiteX3249" fmla="*/ 210286 w 2837481"/>
                  <a:gd name="connsiteY3249" fmla="*/ 3377338 h 5490345"/>
                  <a:gd name="connsiteX3250" fmla="*/ 213072 w 2837481"/>
                  <a:gd name="connsiteY3250" fmla="*/ 3380149 h 5490345"/>
                  <a:gd name="connsiteX3251" fmla="*/ 215573 w 2837481"/>
                  <a:gd name="connsiteY3251" fmla="*/ 3377669 h 5490345"/>
                  <a:gd name="connsiteX3252" fmla="*/ 212715 w 2837481"/>
                  <a:gd name="connsiteY3252" fmla="*/ 3375464 h 5490345"/>
                  <a:gd name="connsiteX3253" fmla="*/ 210286 w 2837481"/>
                  <a:gd name="connsiteY3253" fmla="*/ 3377338 h 5490345"/>
                  <a:gd name="connsiteX3254" fmla="*/ 208428 w 2837481"/>
                  <a:gd name="connsiteY3254" fmla="*/ 3375464 h 5490345"/>
                  <a:gd name="connsiteX3255" fmla="*/ 205927 w 2837481"/>
                  <a:gd name="connsiteY3255" fmla="*/ 3371881 h 5490345"/>
                  <a:gd name="connsiteX3256" fmla="*/ 767072 w 2837481"/>
                  <a:gd name="connsiteY3256" fmla="*/ 3367203 h 5490345"/>
                  <a:gd name="connsiteX3257" fmla="*/ 771795 w 2837481"/>
                  <a:gd name="connsiteY3257" fmla="*/ 3367632 h 5490345"/>
                  <a:gd name="connsiteX3258" fmla="*/ 775426 w 2837481"/>
                  <a:gd name="connsiteY3258" fmla="*/ 3372716 h 5490345"/>
                  <a:gd name="connsiteX3259" fmla="*/ 752189 w 2837481"/>
                  <a:gd name="connsiteY3259" fmla="*/ 3384336 h 5490345"/>
                  <a:gd name="connsiteX3260" fmla="*/ 752189 w 2837481"/>
                  <a:gd name="connsiteY3260" fmla="*/ 3382884 h 5490345"/>
                  <a:gd name="connsiteX3261" fmla="*/ 752189 w 2837481"/>
                  <a:gd name="connsiteY3261" fmla="*/ 3382033 h 5490345"/>
                  <a:gd name="connsiteX3262" fmla="*/ 755677 w 2837481"/>
                  <a:gd name="connsiteY3262" fmla="*/ 3372957 h 5490345"/>
                  <a:gd name="connsiteX3263" fmla="*/ 756947 w 2837481"/>
                  <a:gd name="connsiteY3263" fmla="*/ 3372626 h 5490345"/>
                  <a:gd name="connsiteX3264" fmla="*/ 756736 w 2837481"/>
                  <a:gd name="connsiteY3264" fmla="*/ 3370202 h 5490345"/>
                  <a:gd name="connsiteX3265" fmla="*/ 756947 w 2837481"/>
                  <a:gd name="connsiteY3265" fmla="*/ 3369652 h 5490345"/>
                  <a:gd name="connsiteX3266" fmla="*/ 762663 w 2837481"/>
                  <a:gd name="connsiteY3266" fmla="*/ 3372626 h 5490345"/>
                  <a:gd name="connsiteX3267" fmla="*/ 755820 w 2837481"/>
                  <a:gd name="connsiteY3267" fmla="*/ 3365453 h 5490345"/>
                  <a:gd name="connsiteX3268" fmla="*/ 756329 w 2837481"/>
                  <a:gd name="connsiteY3268" fmla="*/ 3365546 h 5490345"/>
                  <a:gd name="connsiteX3269" fmla="*/ 756736 w 2837481"/>
                  <a:gd name="connsiteY3269" fmla="*/ 3370202 h 5490345"/>
                  <a:gd name="connsiteX3270" fmla="*/ 755677 w 2837481"/>
                  <a:gd name="connsiteY3270" fmla="*/ 3372957 h 5490345"/>
                  <a:gd name="connsiteX3271" fmla="*/ 752189 w 2837481"/>
                  <a:gd name="connsiteY3271" fmla="*/ 3373864 h 5490345"/>
                  <a:gd name="connsiteX3272" fmla="*/ 752189 w 2837481"/>
                  <a:gd name="connsiteY3272" fmla="*/ 3372716 h 5490345"/>
                  <a:gd name="connsiteX3273" fmla="*/ 755820 w 2837481"/>
                  <a:gd name="connsiteY3273" fmla="*/ 3365453 h 5490345"/>
                  <a:gd name="connsiteX3274" fmla="*/ 1689446 w 2837481"/>
                  <a:gd name="connsiteY3274" fmla="*/ 3365299 h 5490345"/>
                  <a:gd name="connsiteX3275" fmla="*/ 1688642 w 2837481"/>
                  <a:gd name="connsiteY3275" fmla="*/ 3383299 h 5490345"/>
                  <a:gd name="connsiteX3276" fmla="*/ 1694358 w 2837481"/>
                  <a:gd name="connsiteY3276" fmla="*/ 3406572 h 5490345"/>
                  <a:gd name="connsiteX3277" fmla="*/ 1694358 w 2837481"/>
                  <a:gd name="connsiteY3277" fmla="*/ 3365845 h 5490345"/>
                  <a:gd name="connsiteX3278" fmla="*/ 1689446 w 2837481"/>
                  <a:gd name="connsiteY3278" fmla="*/ 3365299 h 5490345"/>
                  <a:gd name="connsiteX3279" fmla="*/ 203323 w 2837481"/>
                  <a:gd name="connsiteY3279" fmla="*/ 3360031 h 5490345"/>
                  <a:gd name="connsiteX3280" fmla="*/ 198424 w 2837481"/>
                  <a:gd name="connsiteY3280" fmla="*/ 3384528 h 5490345"/>
                  <a:gd name="connsiteX3281" fmla="*/ 203323 w 2837481"/>
                  <a:gd name="connsiteY3281" fmla="*/ 3360031 h 5490345"/>
                  <a:gd name="connsiteX3282" fmla="*/ 2352738 w 2837481"/>
                  <a:gd name="connsiteY3282" fmla="*/ 3360027 h 5490345"/>
                  <a:gd name="connsiteX3283" fmla="*/ 2346789 w 2837481"/>
                  <a:gd name="connsiteY3283" fmla="*/ 3377552 h 5490345"/>
                  <a:gd name="connsiteX3284" fmla="*/ 2358687 w 2837481"/>
                  <a:gd name="connsiteY3284" fmla="*/ 3371710 h 5490345"/>
                  <a:gd name="connsiteX3285" fmla="*/ 2370586 w 2837481"/>
                  <a:gd name="connsiteY3285" fmla="*/ 3377552 h 5490345"/>
                  <a:gd name="connsiteX3286" fmla="*/ 2305144 w 2837481"/>
                  <a:gd name="connsiteY3286" fmla="*/ 3430126 h 5490345"/>
                  <a:gd name="connsiteX3287" fmla="*/ 2358687 w 2837481"/>
                  <a:gd name="connsiteY3287" fmla="*/ 3430126 h 5490345"/>
                  <a:gd name="connsiteX3288" fmla="*/ 2388433 w 2837481"/>
                  <a:gd name="connsiteY3288" fmla="*/ 3365868 h 5490345"/>
                  <a:gd name="connsiteX3289" fmla="*/ 2352738 w 2837481"/>
                  <a:gd name="connsiteY3289" fmla="*/ 3360027 h 5490345"/>
                  <a:gd name="connsiteX3290" fmla="*/ 730949 w 2837481"/>
                  <a:gd name="connsiteY3290" fmla="*/ 3347841 h 5490345"/>
                  <a:gd name="connsiteX3291" fmla="*/ 734926 w 2837481"/>
                  <a:gd name="connsiteY3291" fmla="*/ 3347978 h 5490345"/>
                  <a:gd name="connsiteX3292" fmla="*/ 735571 w 2837481"/>
                  <a:gd name="connsiteY3292" fmla="*/ 3353138 h 5490345"/>
                  <a:gd name="connsiteX3293" fmla="*/ 731074 w 2837481"/>
                  <a:gd name="connsiteY3293" fmla="*/ 3353904 h 5490345"/>
                  <a:gd name="connsiteX3294" fmla="*/ 729257 w 2837481"/>
                  <a:gd name="connsiteY3294" fmla="*/ 3354150 h 5490345"/>
                  <a:gd name="connsiteX3295" fmla="*/ 2440183 w 2837481"/>
                  <a:gd name="connsiteY3295" fmla="*/ 3330631 h 5490345"/>
                  <a:gd name="connsiteX3296" fmla="*/ 2399457 w 2837481"/>
                  <a:gd name="connsiteY3296" fmla="*/ 3359619 h 5490345"/>
                  <a:gd name="connsiteX3297" fmla="*/ 2399457 w 2837481"/>
                  <a:gd name="connsiteY3297" fmla="*/ 3406000 h 5490345"/>
                  <a:gd name="connsiteX3298" fmla="*/ 2416911 w 2837481"/>
                  <a:gd name="connsiteY3298" fmla="*/ 3371214 h 5490345"/>
                  <a:gd name="connsiteX3299" fmla="*/ 2428547 w 2837481"/>
                  <a:gd name="connsiteY3299" fmla="*/ 3359619 h 5490345"/>
                  <a:gd name="connsiteX3300" fmla="*/ 2434365 w 2837481"/>
                  <a:gd name="connsiteY3300" fmla="*/ 3371214 h 5490345"/>
                  <a:gd name="connsiteX3301" fmla="*/ 2411821 w 2837481"/>
                  <a:gd name="connsiteY3301" fmla="*/ 3413246 h 5490345"/>
                  <a:gd name="connsiteX3302" fmla="*/ 2397697 w 2837481"/>
                  <a:gd name="connsiteY3302" fmla="*/ 3426458 h 5490345"/>
                  <a:gd name="connsiteX3303" fmla="*/ 2393333 w 2837481"/>
                  <a:gd name="connsiteY3303" fmla="*/ 3418821 h 5490345"/>
                  <a:gd name="connsiteX3304" fmla="*/ 2394558 w 2837481"/>
                  <a:gd name="connsiteY3304" fmla="*/ 3408818 h 5490345"/>
                  <a:gd name="connsiteX3305" fmla="*/ 2388433 w 2837481"/>
                  <a:gd name="connsiteY3305" fmla="*/ 3407389 h 5490345"/>
                  <a:gd name="connsiteX3306" fmla="*/ 2389046 w 2837481"/>
                  <a:gd name="connsiteY3306" fmla="*/ 3415248 h 5490345"/>
                  <a:gd name="connsiteX3307" fmla="*/ 2393332 w 2837481"/>
                  <a:gd name="connsiteY3307" fmla="*/ 3418821 h 5490345"/>
                  <a:gd name="connsiteX3308" fmla="*/ 2396061 w 2837481"/>
                  <a:gd name="connsiteY3308" fmla="*/ 3427989 h 5490345"/>
                  <a:gd name="connsiteX3309" fmla="*/ 2376185 w 2837481"/>
                  <a:gd name="connsiteY3309" fmla="*/ 3446583 h 5490345"/>
                  <a:gd name="connsiteX3310" fmla="*/ 2434365 w 2837481"/>
                  <a:gd name="connsiteY3310" fmla="*/ 3452380 h 5490345"/>
                  <a:gd name="connsiteX3311" fmla="*/ 2446001 w 2837481"/>
                  <a:gd name="connsiteY3311" fmla="*/ 3458178 h 5490345"/>
                  <a:gd name="connsiteX3312" fmla="*/ 2405275 w 2837481"/>
                  <a:gd name="connsiteY3312" fmla="*/ 3475571 h 5490345"/>
                  <a:gd name="connsiteX3313" fmla="*/ 2440183 w 2837481"/>
                  <a:gd name="connsiteY3313" fmla="*/ 3504559 h 5490345"/>
                  <a:gd name="connsiteX3314" fmla="*/ 2449637 w 2837481"/>
                  <a:gd name="connsiteY3314" fmla="*/ 3489668 h 5490345"/>
                  <a:gd name="connsiteX3315" fmla="*/ 2456780 w 2837481"/>
                  <a:gd name="connsiteY3315" fmla="*/ 3489044 h 5490345"/>
                  <a:gd name="connsiteX3316" fmla="*/ 2469273 w 2837481"/>
                  <a:gd name="connsiteY3316" fmla="*/ 3483328 h 5490345"/>
                  <a:gd name="connsiteX3317" fmla="*/ 2455016 w 2837481"/>
                  <a:gd name="connsiteY3317" fmla="*/ 3481195 h 5490345"/>
                  <a:gd name="connsiteX3318" fmla="*/ 2462728 w 2837481"/>
                  <a:gd name="connsiteY3318" fmla="*/ 3469048 h 5490345"/>
                  <a:gd name="connsiteX3319" fmla="*/ 2463455 w 2837481"/>
                  <a:gd name="connsiteY3319" fmla="*/ 3429190 h 5490345"/>
                  <a:gd name="connsiteX3320" fmla="*/ 2440183 w 2837481"/>
                  <a:gd name="connsiteY3320" fmla="*/ 3330631 h 5490345"/>
                  <a:gd name="connsiteX3321" fmla="*/ 2131831 w 2837481"/>
                  <a:gd name="connsiteY3321" fmla="*/ 3325732 h 5490345"/>
                  <a:gd name="connsiteX3322" fmla="*/ 2102740 w 2837481"/>
                  <a:gd name="connsiteY3322" fmla="*/ 3412451 h 5490345"/>
                  <a:gd name="connsiteX3323" fmla="*/ 2114376 w 2837481"/>
                  <a:gd name="connsiteY3323" fmla="*/ 3470264 h 5490345"/>
                  <a:gd name="connsiteX3324" fmla="*/ 2137649 w 2837481"/>
                  <a:gd name="connsiteY3324" fmla="*/ 3325732 h 5490345"/>
                  <a:gd name="connsiteX3325" fmla="*/ 2277639 w 2837481"/>
                  <a:gd name="connsiteY3325" fmla="*/ 3319342 h 5490345"/>
                  <a:gd name="connsiteX3326" fmla="*/ 2253268 w 2837481"/>
                  <a:gd name="connsiteY3326" fmla="*/ 3336916 h 5490345"/>
                  <a:gd name="connsiteX3327" fmla="*/ 2253268 w 2837481"/>
                  <a:gd name="connsiteY3327" fmla="*/ 3366205 h 5490345"/>
                  <a:gd name="connsiteX3328" fmla="*/ 2276901 w 2837481"/>
                  <a:gd name="connsiteY3328" fmla="*/ 3348631 h 5490345"/>
                  <a:gd name="connsiteX3329" fmla="*/ 2306441 w 2837481"/>
                  <a:gd name="connsiteY3329" fmla="*/ 3325200 h 5490345"/>
                  <a:gd name="connsiteX3330" fmla="*/ 2276901 w 2837481"/>
                  <a:gd name="connsiteY3330" fmla="*/ 3366205 h 5490345"/>
                  <a:gd name="connsiteX3331" fmla="*/ 2241452 w 2837481"/>
                  <a:gd name="connsiteY3331" fmla="*/ 3401353 h 5490345"/>
                  <a:gd name="connsiteX3332" fmla="*/ 2253268 w 2837481"/>
                  <a:gd name="connsiteY3332" fmla="*/ 3407211 h 5490345"/>
                  <a:gd name="connsiteX3333" fmla="*/ 2312349 w 2837481"/>
                  <a:gd name="connsiteY3333" fmla="*/ 3348631 h 5490345"/>
                  <a:gd name="connsiteX3334" fmla="*/ 2318257 w 2837481"/>
                  <a:gd name="connsiteY3334" fmla="*/ 3348631 h 5490345"/>
                  <a:gd name="connsiteX3335" fmla="*/ 2324165 w 2837481"/>
                  <a:gd name="connsiteY3335" fmla="*/ 3366205 h 5490345"/>
                  <a:gd name="connsiteX3336" fmla="*/ 2253268 w 2837481"/>
                  <a:gd name="connsiteY3336" fmla="*/ 3424785 h 5490345"/>
                  <a:gd name="connsiteX3337" fmla="*/ 2253268 w 2837481"/>
                  <a:gd name="connsiteY3337" fmla="*/ 3436501 h 5490345"/>
                  <a:gd name="connsiteX3338" fmla="*/ 2282809 w 2837481"/>
                  <a:gd name="connsiteY3338" fmla="*/ 3436501 h 5490345"/>
                  <a:gd name="connsiteX3339" fmla="*/ 2318257 w 2837481"/>
                  <a:gd name="connsiteY3339" fmla="*/ 3395495 h 5490345"/>
                  <a:gd name="connsiteX3340" fmla="*/ 2335981 w 2837481"/>
                  <a:gd name="connsiteY3340" fmla="*/ 3336916 h 5490345"/>
                  <a:gd name="connsiteX3341" fmla="*/ 2306441 w 2837481"/>
                  <a:gd name="connsiteY3341" fmla="*/ 3319342 h 5490345"/>
                  <a:gd name="connsiteX3342" fmla="*/ 2277639 w 2837481"/>
                  <a:gd name="connsiteY3342" fmla="*/ 3319342 h 5490345"/>
                  <a:gd name="connsiteX3343" fmla="*/ 2169403 w 2837481"/>
                  <a:gd name="connsiteY3343" fmla="*/ 3313651 h 5490345"/>
                  <a:gd name="connsiteX3344" fmla="*/ 2143465 w 2837481"/>
                  <a:gd name="connsiteY3344" fmla="*/ 3325955 h 5490345"/>
                  <a:gd name="connsiteX3345" fmla="*/ 2143465 w 2837481"/>
                  <a:gd name="connsiteY3345" fmla="*/ 3424387 h 5490345"/>
                  <a:gd name="connsiteX3346" fmla="*/ 2154993 w 2837481"/>
                  <a:gd name="connsiteY3346" fmla="*/ 3407017 h 5490345"/>
                  <a:gd name="connsiteX3347" fmla="*/ 2166521 w 2837481"/>
                  <a:gd name="connsiteY3347" fmla="*/ 3325955 h 5490345"/>
                  <a:gd name="connsiteX3348" fmla="*/ 2166521 w 2837481"/>
                  <a:gd name="connsiteY3348" fmla="*/ 3320165 h 5490345"/>
                  <a:gd name="connsiteX3349" fmla="*/ 2178049 w 2837481"/>
                  <a:gd name="connsiteY3349" fmla="*/ 3366486 h 5490345"/>
                  <a:gd name="connsiteX3350" fmla="*/ 2189577 w 2837481"/>
                  <a:gd name="connsiteY3350" fmla="*/ 3331745 h 5490345"/>
                  <a:gd name="connsiteX3351" fmla="*/ 2201105 w 2837481"/>
                  <a:gd name="connsiteY3351" fmla="*/ 3331745 h 5490345"/>
                  <a:gd name="connsiteX3352" fmla="*/ 2192459 w 2837481"/>
                  <a:gd name="connsiteY3352" fmla="*/ 3380238 h 5490345"/>
                  <a:gd name="connsiteX3353" fmla="*/ 2191077 w 2837481"/>
                  <a:gd name="connsiteY3353" fmla="*/ 3382436 h 5490345"/>
                  <a:gd name="connsiteX3354" fmla="*/ 2183478 w 2837481"/>
                  <a:gd name="connsiteY3354" fmla="*/ 3377176 h 5490345"/>
                  <a:gd name="connsiteX3355" fmla="*/ 2182049 w 2837481"/>
                  <a:gd name="connsiteY3355" fmla="*/ 3387893 h 5490345"/>
                  <a:gd name="connsiteX3356" fmla="*/ 2185623 w 2837481"/>
                  <a:gd name="connsiteY3356" fmla="*/ 3391110 h 5490345"/>
                  <a:gd name="connsiteX3357" fmla="*/ 2178409 w 2837481"/>
                  <a:gd name="connsiteY3357" fmla="*/ 3402584 h 5490345"/>
                  <a:gd name="connsiteX3358" fmla="*/ 2166521 w 2837481"/>
                  <a:gd name="connsiteY3358" fmla="*/ 3424387 h 5490345"/>
                  <a:gd name="connsiteX3359" fmla="*/ 2178049 w 2837481"/>
                  <a:gd name="connsiteY3359" fmla="*/ 3464918 h 5490345"/>
                  <a:gd name="connsiteX3360" fmla="*/ 2206869 w 2837481"/>
                  <a:gd name="connsiteY3360" fmla="*/ 3407017 h 5490345"/>
                  <a:gd name="connsiteX3361" fmla="*/ 2218396 w 2837481"/>
                  <a:gd name="connsiteY3361" fmla="*/ 3366486 h 5490345"/>
                  <a:gd name="connsiteX3362" fmla="*/ 2212633 w 2837481"/>
                  <a:gd name="connsiteY3362" fmla="*/ 3441758 h 5490345"/>
                  <a:gd name="connsiteX3363" fmla="*/ 2195611 w 2837481"/>
                  <a:gd name="connsiteY3363" fmla="*/ 3470528 h 5490345"/>
                  <a:gd name="connsiteX3364" fmla="*/ 2177184 w 2837481"/>
                  <a:gd name="connsiteY3364" fmla="*/ 3496391 h 5490345"/>
                  <a:gd name="connsiteX3365" fmla="*/ 2173133 w 2837481"/>
                  <a:gd name="connsiteY3365" fmla="*/ 3491799 h 5490345"/>
                  <a:gd name="connsiteX3366" fmla="*/ 2164469 w 2837481"/>
                  <a:gd name="connsiteY3366" fmla="*/ 3485080 h 5490345"/>
                  <a:gd name="connsiteX3367" fmla="*/ 2165513 w 2837481"/>
                  <a:gd name="connsiteY3367" fmla="*/ 3483001 h 5490345"/>
                  <a:gd name="connsiteX3368" fmla="*/ 2154081 w 2837481"/>
                  <a:gd name="connsiteY3368" fmla="*/ 3435968 h 5490345"/>
                  <a:gd name="connsiteX3369" fmla="*/ 2136934 w 2837481"/>
                  <a:gd name="connsiteY3369" fmla="*/ 3459485 h 5490345"/>
                  <a:gd name="connsiteX3370" fmla="*/ 2131218 w 2837481"/>
                  <a:gd name="connsiteY3370" fmla="*/ 3500639 h 5490345"/>
                  <a:gd name="connsiteX3371" fmla="*/ 2136934 w 2837481"/>
                  <a:gd name="connsiteY3371" fmla="*/ 3512397 h 5490345"/>
                  <a:gd name="connsiteX3372" fmla="*/ 2140781 w 2837481"/>
                  <a:gd name="connsiteY3372" fmla="*/ 3520313 h 5490345"/>
                  <a:gd name="connsiteX3373" fmla="*/ 2137204 w 2837481"/>
                  <a:gd name="connsiteY3373" fmla="*/ 3522523 h 5490345"/>
                  <a:gd name="connsiteX3374" fmla="*/ 2131216 w 2837481"/>
                  <a:gd name="connsiteY3374" fmla="*/ 3516807 h 5490345"/>
                  <a:gd name="connsiteX3375" fmla="*/ 2159004 w 2837481"/>
                  <a:gd name="connsiteY3375" fmla="*/ 3528864 h 5490345"/>
                  <a:gd name="connsiteX3376" fmla="*/ 2161513 w 2837481"/>
                  <a:gd name="connsiteY3376" fmla="*/ 3530433 h 5490345"/>
                  <a:gd name="connsiteX3377" fmla="*/ 2160757 w 2837481"/>
                  <a:gd name="connsiteY3377" fmla="*/ 3563351 h 5490345"/>
                  <a:gd name="connsiteX3378" fmla="*/ 2172285 w 2837481"/>
                  <a:gd name="connsiteY3378" fmla="*/ 3563351 h 5490345"/>
                  <a:gd name="connsiteX3379" fmla="*/ 2203896 w 2837481"/>
                  <a:gd name="connsiteY3379" fmla="*/ 3482741 h 5490345"/>
                  <a:gd name="connsiteX3380" fmla="*/ 2204357 w 2837481"/>
                  <a:gd name="connsiteY3380" fmla="*/ 3482205 h 5490345"/>
                  <a:gd name="connsiteX3381" fmla="*/ 2207157 w 2837481"/>
                  <a:gd name="connsiteY3381" fmla="*/ 3481696 h 5490345"/>
                  <a:gd name="connsiteX3382" fmla="*/ 2206017 w 2837481"/>
                  <a:gd name="connsiteY3382" fmla="*/ 3480270 h 5490345"/>
                  <a:gd name="connsiteX3383" fmla="*/ 2224160 w 2837481"/>
                  <a:gd name="connsiteY3383" fmla="*/ 3459128 h 5490345"/>
                  <a:gd name="connsiteX3384" fmla="*/ 2241452 w 2837481"/>
                  <a:gd name="connsiteY3384" fmla="*/ 3441758 h 5490345"/>
                  <a:gd name="connsiteX3385" fmla="*/ 2229924 w 2837481"/>
                  <a:gd name="connsiteY3385" fmla="*/ 3378066 h 5490345"/>
                  <a:gd name="connsiteX3386" fmla="*/ 2235688 w 2837481"/>
                  <a:gd name="connsiteY3386" fmla="*/ 3337535 h 5490345"/>
                  <a:gd name="connsiteX3387" fmla="*/ 2195341 w 2837481"/>
                  <a:gd name="connsiteY3387" fmla="*/ 3314375 h 5490345"/>
                  <a:gd name="connsiteX3388" fmla="*/ 2169403 w 2837481"/>
                  <a:gd name="connsiteY3388" fmla="*/ 3313651 h 5490345"/>
                  <a:gd name="connsiteX3389" fmla="*/ 1763766 w 2837481"/>
                  <a:gd name="connsiteY3389" fmla="*/ 3303686 h 5490345"/>
                  <a:gd name="connsiteX3390" fmla="*/ 1763766 w 2837481"/>
                  <a:gd name="connsiteY3390" fmla="*/ 3320834 h 5490345"/>
                  <a:gd name="connsiteX3391" fmla="*/ 1769890 w 2837481"/>
                  <a:gd name="connsiteY3391" fmla="*/ 3355130 h 5490345"/>
                  <a:gd name="connsiteX3392" fmla="*/ 1776015 w 2837481"/>
                  <a:gd name="connsiteY3392" fmla="*/ 3349414 h 5490345"/>
                  <a:gd name="connsiteX3393" fmla="*/ 1763766 w 2837481"/>
                  <a:gd name="connsiteY3393" fmla="*/ 3303686 h 5490345"/>
                  <a:gd name="connsiteX3394" fmla="*/ 2614337 w 2837481"/>
                  <a:gd name="connsiteY3394" fmla="*/ 3296340 h 5490345"/>
                  <a:gd name="connsiteX3395" fmla="*/ 2579190 w 2837481"/>
                  <a:gd name="connsiteY3395" fmla="*/ 3325736 h 5490345"/>
                  <a:gd name="connsiteX3396" fmla="*/ 2497178 w 2837481"/>
                  <a:gd name="connsiteY3396" fmla="*/ 3325736 h 5490345"/>
                  <a:gd name="connsiteX3397" fmla="*/ 2503036 w 2837481"/>
                  <a:gd name="connsiteY3397" fmla="*/ 3361011 h 5490345"/>
                  <a:gd name="connsiteX3398" fmla="*/ 2538184 w 2837481"/>
                  <a:gd name="connsiteY3398" fmla="*/ 3378649 h 5490345"/>
                  <a:gd name="connsiteX3399" fmla="*/ 2620195 w 2837481"/>
                  <a:gd name="connsiteY3399" fmla="*/ 3349253 h 5490345"/>
                  <a:gd name="connsiteX3400" fmla="*/ 2614337 w 2837481"/>
                  <a:gd name="connsiteY3400" fmla="*/ 3296340 h 5490345"/>
                  <a:gd name="connsiteX3401" fmla="*/ 2790181 w 2837481"/>
                  <a:gd name="connsiteY3401" fmla="*/ 3291441 h 5490345"/>
                  <a:gd name="connsiteX3402" fmla="*/ 2795898 w 2837481"/>
                  <a:gd name="connsiteY3402" fmla="*/ 3332167 h 5490345"/>
                  <a:gd name="connsiteX3403" fmla="*/ 2807330 w 2837481"/>
                  <a:gd name="connsiteY3403" fmla="*/ 3384529 h 5490345"/>
                  <a:gd name="connsiteX3404" fmla="*/ 2790181 w 2837481"/>
                  <a:gd name="connsiteY3404" fmla="*/ 3291441 h 5490345"/>
                  <a:gd name="connsiteX3405" fmla="*/ 2731388 w 2837481"/>
                  <a:gd name="connsiteY3405" fmla="*/ 3284092 h 5490345"/>
                  <a:gd name="connsiteX3406" fmla="*/ 2735216 w 2837481"/>
                  <a:gd name="connsiteY3406" fmla="*/ 3292513 h 5490345"/>
                  <a:gd name="connsiteX3407" fmla="*/ 2741259 w 2837481"/>
                  <a:gd name="connsiteY3407" fmla="*/ 3295260 h 5490345"/>
                  <a:gd name="connsiteX3408" fmla="*/ 2739587 w 2837481"/>
                  <a:gd name="connsiteY3408" fmla="*/ 3310222 h 5490345"/>
                  <a:gd name="connsiteX3409" fmla="*/ 2736666 w 2837481"/>
                  <a:gd name="connsiteY3409" fmla="*/ 3336351 h 5490345"/>
                  <a:gd name="connsiteX3410" fmla="*/ 2736666 w 2837481"/>
                  <a:gd name="connsiteY3410" fmla="*/ 3429257 h 5490345"/>
                  <a:gd name="connsiteX3411" fmla="*/ 2783399 w 2837481"/>
                  <a:gd name="connsiteY3411" fmla="*/ 3435064 h 5490345"/>
                  <a:gd name="connsiteX3412" fmla="*/ 2777557 w 2837481"/>
                  <a:gd name="connsiteY3412" fmla="*/ 3406031 h 5490345"/>
                  <a:gd name="connsiteX3413" fmla="*/ 2748349 w 2837481"/>
                  <a:gd name="connsiteY3413" fmla="*/ 3429257 h 5490345"/>
                  <a:gd name="connsiteX3414" fmla="*/ 2742508 w 2837481"/>
                  <a:gd name="connsiteY3414" fmla="*/ 3423451 h 5490345"/>
                  <a:gd name="connsiteX3415" fmla="*/ 2765874 w 2837481"/>
                  <a:gd name="connsiteY3415" fmla="*/ 3382804 h 5490345"/>
                  <a:gd name="connsiteX3416" fmla="*/ 2771716 w 2837481"/>
                  <a:gd name="connsiteY3416" fmla="*/ 3376998 h 5490345"/>
                  <a:gd name="connsiteX3417" fmla="*/ 2736666 w 2837481"/>
                  <a:gd name="connsiteY3417" fmla="*/ 3388611 h 5490345"/>
                  <a:gd name="connsiteX3418" fmla="*/ 2760033 w 2837481"/>
                  <a:gd name="connsiteY3418" fmla="*/ 3365385 h 5490345"/>
                  <a:gd name="connsiteX3419" fmla="*/ 2765874 w 2837481"/>
                  <a:gd name="connsiteY3419" fmla="*/ 3342158 h 5490345"/>
                  <a:gd name="connsiteX3420" fmla="*/ 2748349 w 2837481"/>
                  <a:gd name="connsiteY3420" fmla="*/ 3347965 h 5490345"/>
                  <a:gd name="connsiteX3421" fmla="*/ 2736666 w 2837481"/>
                  <a:gd name="connsiteY3421" fmla="*/ 3342158 h 5490345"/>
                  <a:gd name="connsiteX3422" fmla="*/ 2742508 w 2837481"/>
                  <a:gd name="connsiteY3422" fmla="*/ 3336351 h 5490345"/>
                  <a:gd name="connsiteX3423" fmla="*/ 2760033 w 2837481"/>
                  <a:gd name="connsiteY3423" fmla="*/ 3301512 h 5490345"/>
                  <a:gd name="connsiteX3424" fmla="*/ 2742508 w 2837481"/>
                  <a:gd name="connsiteY3424" fmla="*/ 3284092 h 5490345"/>
                  <a:gd name="connsiteX3425" fmla="*/ 2741972 w 2837481"/>
                  <a:gd name="connsiteY3425" fmla="*/ 3288884 h 5490345"/>
                  <a:gd name="connsiteX3426" fmla="*/ 2739809 w 2837481"/>
                  <a:gd name="connsiteY3426" fmla="*/ 3287154 h 5490345"/>
                  <a:gd name="connsiteX3427" fmla="*/ 2731388 w 2837481"/>
                  <a:gd name="connsiteY3427" fmla="*/ 3284092 h 5490345"/>
                  <a:gd name="connsiteX3428" fmla="*/ 542602 w 2837481"/>
                  <a:gd name="connsiteY3428" fmla="*/ 3274290 h 5490345"/>
                  <a:gd name="connsiteX3429" fmla="*/ 531578 w 2837481"/>
                  <a:gd name="connsiteY3429" fmla="*/ 3303686 h 5490345"/>
                  <a:gd name="connsiteX3430" fmla="*/ 537090 w 2837481"/>
                  <a:gd name="connsiteY3430" fmla="*/ 3303686 h 5490345"/>
                  <a:gd name="connsiteX3431" fmla="*/ 542602 w 2837481"/>
                  <a:gd name="connsiteY3431" fmla="*/ 3274290 h 5490345"/>
                  <a:gd name="connsiteX3432" fmla="*/ 2138567 w 2837481"/>
                  <a:gd name="connsiteY3432" fmla="*/ 3262040 h 5490345"/>
                  <a:gd name="connsiteX3433" fmla="*/ 2103429 w 2837481"/>
                  <a:gd name="connsiteY3433" fmla="*/ 3267830 h 5490345"/>
                  <a:gd name="connsiteX3434" fmla="*/ 2044867 w 2837481"/>
                  <a:gd name="connsiteY3434" fmla="*/ 3325731 h 5490345"/>
                  <a:gd name="connsiteX3435" fmla="*/ 1968735 w 2837481"/>
                  <a:gd name="connsiteY3435" fmla="*/ 3337312 h 5490345"/>
                  <a:gd name="connsiteX3436" fmla="*/ 1939454 w 2837481"/>
                  <a:gd name="connsiteY3436" fmla="*/ 3377843 h 5490345"/>
                  <a:gd name="connsiteX3437" fmla="*/ 1898460 w 2837481"/>
                  <a:gd name="connsiteY3437" fmla="*/ 3482065 h 5490345"/>
                  <a:gd name="connsiteX3438" fmla="*/ 1872473 w 2837481"/>
                  <a:gd name="connsiteY3438" fmla="*/ 3516173 h 5490345"/>
                  <a:gd name="connsiteX3439" fmla="*/ 1850492 w 2837481"/>
                  <a:gd name="connsiteY3439" fmla="*/ 3533694 h 5490345"/>
                  <a:gd name="connsiteX3440" fmla="*/ 1848087 w 2837481"/>
                  <a:gd name="connsiteY3440" fmla="*/ 3535005 h 5490345"/>
                  <a:gd name="connsiteX3441" fmla="*/ 1842676 w 2837481"/>
                  <a:gd name="connsiteY3441" fmla="*/ 3539923 h 5490345"/>
                  <a:gd name="connsiteX3442" fmla="*/ 1841383 w 2837481"/>
                  <a:gd name="connsiteY3442" fmla="*/ 3540954 h 5490345"/>
                  <a:gd name="connsiteX3443" fmla="*/ 1824088 w 2837481"/>
                  <a:gd name="connsiteY3443" fmla="*/ 3540954 h 5490345"/>
                  <a:gd name="connsiteX3444" fmla="*/ 1820745 w 2837481"/>
                  <a:gd name="connsiteY3444" fmla="*/ 3534688 h 5490345"/>
                  <a:gd name="connsiteX3445" fmla="*/ 1852499 w 2837481"/>
                  <a:gd name="connsiteY3445" fmla="*/ 3511960 h 5490345"/>
                  <a:gd name="connsiteX3446" fmla="*/ 1904759 w 2837481"/>
                  <a:gd name="connsiteY3446" fmla="*/ 3430234 h 5490345"/>
                  <a:gd name="connsiteX3447" fmla="*/ 1974439 w 2837481"/>
                  <a:gd name="connsiteY3447" fmla="*/ 3313484 h 5490345"/>
                  <a:gd name="connsiteX3448" fmla="*/ 1927986 w 2837481"/>
                  <a:gd name="connsiteY3448" fmla="*/ 3336834 h 5490345"/>
                  <a:gd name="connsiteX3449" fmla="*/ 1864112 w 2837481"/>
                  <a:gd name="connsiteY3449" fmla="*/ 3476935 h 5490345"/>
                  <a:gd name="connsiteX3450" fmla="*/ 1823375 w 2837481"/>
                  <a:gd name="connsiteY3450" fmla="*/ 3520443 h 5490345"/>
                  <a:gd name="connsiteX3451" fmla="*/ 1807808 w 2837481"/>
                  <a:gd name="connsiteY3451" fmla="*/ 3529389 h 5490345"/>
                  <a:gd name="connsiteX3452" fmla="*/ 1806634 w 2837481"/>
                  <a:gd name="connsiteY3452" fmla="*/ 3529056 h 5490345"/>
                  <a:gd name="connsiteX3453" fmla="*/ 1804054 w 2837481"/>
                  <a:gd name="connsiteY3453" fmla="*/ 3531547 h 5490345"/>
                  <a:gd name="connsiteX3454" fmla="*/ 1773384 w 2837481"/>
                  <a:gd name="connsiteY3454" fmla="*/ 3549174 h 5490345"/>
                  <a:gd name="connsiteX3455" fmla="*/ 1660880 w 2837481"/>
                  <a:gd name="connsiteY3455" fmla="*/ 3582010 h 5490345"/>
                  <a:gd name="connsiteX3456" fmla="*/ 1684106 w 2837481"/>
                  <a:gd name="connsiteY3456" fmla="*/ 3582010 h 5490345"/>
                  <a:gd name="connsiteX3457" fmla="*/ 1772658 w 2837481"/>
                  <a:gd name="connsiteY3457" fmla="*/ 3562309 h 5490345"/>
                  <a:gd name="connsiteX3458" fmla="*/ 1788849 w 2837481"/>
                  <a:gd name="connsiteY3458" fmla="*/ 3553440 h 5490345"/>
                  <a:gd name="connsiteX3459" fmla="*/ 1789180 w 2837481"/>
                  <a:gd name="connsiteY3459" fmla="*/ 3558802 h 5490345"/>
                  <a:gd name="connsiteX3460" fmla="*/ 1800089 w 2837481"/>
                  <a:gd name="connsiteY3460" fmla="*/ 3558058 h 5490345"/>
                  <a:gd name="connsiteX3461" fmla="*/ 1801788 w 2837481"/>
                  <a:gd name="connsiteY3461" fmla="*/ 3561340 h 5490345"/>
                  <a:gd name="connsiteX3462" fmla="*/ 1763766 w 2837481"/>
                  <a:gd name="connsiteY3462" fmla="*/ 3580498 h 5490345"/>
                  <a:gd name="connsiteX3463" fmla="*/ 1804952 w 2837481"/>
                  <a:gd name="connsiteY3463" fmla="*/ 3567452 h 5490345"/>
                  <a:gd name="connsiteX3464" fmla="*/ 1806634 w 2837481"/>
                  <a:gd name="connsiteY3464" fmla="*/ 3570701 h 5490345"/>
                  <a:gd name="connsiteX3465" fmla="*/ 1835724 w 2837481"/>
                  <a:gd name="connsiteY3465" fmla="*/ 3564751 h 5490345"/>
                  <a:gd name="connsiteX3466" fmla="*/ 1847360 w 2837481"/>
                  <a:gd name="connsiteY3466" fmla="*/ 3552853 h 5490345"/>
                  <a:gd name="connsiteX3467" fmla="*/ 1870632 w 2837481"/>
                  <a:gd name="connsiteY3467" fmla="*/ 3546904 h 5490345"/>
                  <a:gd name="connsiteX3468" fmla="*/ 1870632 w 2837481"/>
                  <a:gd name="connsiteY3468" fmla="*/ 3535005 h 5490345"/>
                  <a:gd name="connsiteX3469" fmla="*/ 1865924 w 2837481"/>
                  <a:gd name="connsiteY3469" fmla="*/ 3532598 h 5490345"/>
                  <a:gd name="connsiteX3470" fmla="*/ 1874303 w 2837481"/>
                  <a:gd name="connsiteY3470" fmla="*/ 3526939 h 5490345"/>
                  <a:gd name="connsiteX3471" fmla="*/ 1945310 w 2837481"/>
                  <a:gd name="connsiteY3471" fmla="*/ 3429954 h 5490345"/>
                  <a:gd name="connsiteX3472" fmla="*/ 1962879 w 2837481"/>
                  <a:gd name="connsiteY3472" fmla="*/ 3418374 h 5490345"/>
                  <a:gd name="connsiteX3473" fmla="*/ 1968735 w 2837481"/>
                  <a:gd name="connsiteY3473" fmla="*/ 3395213 h 5490345"/>
                  <a:gd name="connsiteX3474" fmla="*/ 1992160 w 2837481"/>
                  <a:gd name="connsiteY3474" fmla="*/ 3395213 h 5490345"/>
                  <a:gd name="connsiteX3475" fmla="*/ 2003873 w 2837481"/>
                  <a:gd name="connsiteY3475" fmla="*/ 3406793 h 5490345"/>
                  <a:gd name="connsiteX3476" fmla="*/ 1986304 w 2837481"/>
                  <a:gd name="connsiteY3476" fmla="*/ 3412584 h 5490345"/>
                  <a:gd name="connsiteX3477" fmla="*/ 2009729 w 2837481"/>
                  <a:gd name="connsiteY3477" fmla="*/ 3429954 h 5490345"/>
                  <a:gd name="connsiteX3478" fmla="*/ 2009729 w 2837481"/>
                  <a:gd name="connsiteY3478" fmla="*/ 3453115 h 5490345"/>
                  <a:gd name="connsiteX3479" fmla="*/ 1992160 w 2837481"/>
                  <a:gd name="connsiteY3479" fmla="*/ 3453115 h 5490345"/>
                  <a:gd name="connsiteX3480" fmla="*/ 2009729 w 2837481"/>
                  <a:gd name="connsiteY3480" fmla="*/ 3464695 h 5490345"/>
                  <a:gd name="connsiteX3481" fmla="*/ 2021441 w 2837481"/>
                  <a:gd name="connsiteY3481" fmla="*/ 3453115 h 5490345"/>
                  <a:gd name="connsiteX3482" fmla="*/ 2015585 w 2837481"/>
                  <a:gd name="connsiteY3482" fmla="*/ 3447324 h 5490345"/>
                  <a:gd name="connsiteX3483" fmla="*/ 2021441 w 2837481"/>
                  <a:gd name="connsiteY3483" fmla="*/ 3429954 h 5490345"/>
                  <a:gd name="connsiteX3484" fmla="*/ 1998016 w 2837481"/>
                  <a:gd name="connsiteY3484" fmla="*/ 3418374 h 5490345"/>
                  <a:gd name="connsiteX3485" fmla="*/ 2009729 w 2837481"/>
                  <a:gd name="connsiteY3485" fmla="*/ 3406793 h 5490345"/>
                  <a:gd name="connsiteX3486" fmla="*/ 2003873 w 2837481"/>
                  <a:gd name="connsiteY3486" fmla="*/ 3406793 h 5490345"/>
                  <a:gd name="connsiteX3487" fmla="*/ 2009729 w 2837481"/>
                  <a:gd name="connsiteY3487" fmla="*/ 3401003 h 5490345"/>
                  <a:gd name="connsiteX3488" fmla="*/ 2021441 w 2837481"/>
                  <a:gd name="connsiteY3488" fmla="*/ 3406793 h 5490345"/>
                  <a:gd name="connsiteX3489" fmla="*/ 2015585 w 2837481"/>
                  <a:gd name="connsiteY3489" fmla="*/ 3412584 h 5490345"/>
                  <a:gd name="connsiteX3490" fmla="*/ 2033154 w 2837481"/>
                  <a:gd name="connsiteY3490" fmla="*/ 3418374 h 5490345"/>
                  <a:gd name="connsiteX3491" fmla="*/ 2044867 w 2837481"/>
                  <a:gd name="connsiteY3491" fmla="*/ 3429954 h 5490345"/>
                  <a:gd name="connsiteX3492" fmla="*/ 2050723 w 2837481"/>
                  <a:gd name="connsiteY3492" fmla="*/ 3429954 h 5490345"/>
                  <a:gd name="connsiteX3493" fmla="*/ 2056579 w 2837481"/>
                  <a:gd name="connsiteY3493" fmla="*/ 3412584 h 5490345"/>
                  <a:gd name="connsiteX3494" fmla="*/ 2044867 w 2837481"/>
                  <a:gd name="connsiteY3494" fmla="*/ 3418374 h 5490345"/>
                  <a:gd name="connsiteX3495" fmla="*/ 2033154 w 2837481"/>
                  <a:gd name="connsiteY3495" fmla="*/ 3401003 h 5490345"/>
                  <a:gd name="connsiteX3496" fmla="*/ 2062435 w 2837481"/>
                  <a:gd name="connsiteY3496" fmla="*/ 3395213 h 5490345"/>
                  <a:gd name="connsiteX3497" fmla="*/ 2074148 w 2837481"/>
                  <a:gd name="connsiteY3497" fmla="*/ 3418374 h 5490345"/>
                  <a:gd name="connsiteX3498" fmla="*/ 2085860 w 2837481"/>
                  <a:gd name="connsiteY3498" fmla="*/ 3406793 h 5490345"/>
                  <a:gd name="connsiteX3499" fmla="*/ 2068292 w 2837481"/>
                  <a:gd name="connsiteY3499" fmla="*/ 3395213 h 5490345"/>
                  <a:gd name="connsiteX3500" fmla="*/ 2074148 w 2837481"/>
                  <a:gd name="connsiteY3500" fmla="*/ 3389423 h 5490345"/>
                  <a:gd name="connsiteX3501" fmla="*/ 2091717 w 2837481"/>
                  <a:gd name="connsiteY3501" fmla="*/ 3395213 h 5490345"/>
                  <a:gd name="connsiteX3502" fmla="*/ 2097573 w 2837481"/>
                  <a:gd name="connsiteY3502" fmla="*/ 3383633 h 5490345"/>
                  <a:gd name="connsiteX3503" fmla="*/ 2080004 w 2837481"/>
                  <a:gd name="connsiteY3503" fmla="*/ 3383633 h 5490345"/>
                  <a:gd name="connsiteX3504" fmla="*/ 2080004 w 2837481"/>
                  <a:gd name="connsiteY3504" fmla="*/ 3377843 h 5490345"/>
                  <a:gd name="connsiteX3505" fmla="*/ 2097573 w 2837481"/>
                  <a:gd name="connsiteY3505" fmla="*/ 3377843 h 5490345"/>
                  <a:gd name="connsiteX3506" fmla="*/ 2103429 w 2837481"/>
                  <a:gd name="connsiteY3506" fmla="*/ 3366262 h 5490345"/>
                  <a:gd name="connsiteX3507" fmla="*/ 2091717 w 2837481"/>
                  <a:gd name="connsiteY3507" fmla="*/ 3366262 h 5490345"/>
                  <a:gd name="connsiteX3508" fmla="*/ 2091717 w 2837481"/>
                  <a:gd name="connsiteY3508" fmla="*/ 3354682 h 5490345"/>
                  <a:gd name="connsiteX3509" fmla="*/ 2103429 w 2837481"/>
                  <a:gd name="connsiteY3509" fmla="*/ 3360472 h 5490345"/>
                  <a:gd name="connsiteX3510" fmla="*/ 2103429 w 2837481"/>
                  <a:gd name="connsiteY3510" fmla="*/ 3337312 h 5490345"/>
                  <a:gd name="connsiteX3511" fmla="*/ 2115142 w 2837481"/>
                  <a:gd name="connsiteY3511" fmla="*/ 3325731 h 5490345"/>
                  <a:gd name="connsiteX3512" fmla="*/ 2138567 w 2837481"/>
                  <a:gd name="connsiteY3512" fmla="*/ 3262040 h 5490345"/>
                  <a:gd name="connsiteX3513" fmla="*/ 1607804 w 2837481"/>
                  <a:gd name="connsiteY3513" fmla="*/ 3262040 h 5490345"/>
                  <a:gd name="connsiteX3514" fmla="*/ 1601272 w 2837481"/>
                  <a:gd name="connsiteY3514" fmla="*/ 3284088 h 5490345"/>
                  <a:gd name="connsiteX3515" fmla="*/ 1607804 w 2837481"/>
                  <a:gd name="connsiteY3515" fmla="*/ 3284088 h 5490345"/>
                  <a:gd name="connsiteX3516" fmla="*/ 1607804 w 2837481"/>
                  <a:gd name="connsiteY3516" fmla="*/ 3262040 h 5490345"/>
                  <a:gd name="connsiteX3517" fmla="*/ 897192 w 2837481"/>
                  <a:gd name="connsiteY3517" fmla="*/ 3262040 h 5490345"/>
                  <a:gd name="connsiteX3518" fmla="*/ 891680 w 2837481"/>
                  <a:gd name="connsiteY3518" fmla="*/ 3273472 h 5490345"/>
                  <a:gd name="connsiteX3519" fmla="*/ 913728 w 2837481"/>
                  <a:gd name="connsiteY3519" fmla="*/ 3273472 h 5490345"/>
                  <a:gd name="connsiteX3520" fmla="*/ 897192 w 2837481"/>
                  <a:gd name="connsiteY3520" fmla="*/ 3262040 h 5490345"/>
                  <a:gd name="connsiteX3521" fmla="*/ 815741 w 2837481"/>
                  <a:gd name="connsiteY3521" fmla="*/ 3257141 h 5490345"/>
                  <a:gd name="connsiteX3522" fmla="*/ 821690 w 2837481"/>
                  <a:gd name="connsiteY3522" fmla="*/ 3262857 h 5490345"/>
                  <a:gd name="connsiteX3523" fmla="*/ 839538 w 2837481"/>
                  <a:gd name="connsiteY3523" fmla="*/ 3274289 h 5490345"/>
                  <a:gd name="connsiteX3524" fmla="*/ 857386 w 2837481"/>
                  <a:gd name="connsiteY3524" fmla="*/ 3268573 h 5490345"/>
                  <a:gd name="connsiteX3525" fmla="*/ 851437 w 2837481"/>
                  <a:gd name="connsiteY3525" fmla="*/ 3262857 h 5490345"/>
                  <a:gd name="connsiteX3526" fmla="*/ 815741 w 2837481"/>
                  <a:gd name="connsiteY3526" fmla="*/ 3257141 h 5490345"/>
                  <a:gd name="connsiteX3527" fmla="*/ 980914 w 2837481"/>
                  <a:gd name="connsiteY3527" fmla="*/ 3251840 h 5490345"/>
                  <a:gd name="connsiteX3528" fmla="*/ 925819 w 2837481"/>
                  <a:gd name="connsiteY3528" fmla="*/ 3273764 h 5490345"/>
                  <a:gd name="connsiteX3529" fmla="*/ 937514 w 2837481"/>
                  <a:gd name="connsiteY3529" fmla="*/ 3395023 h 5490345"/>
                  <a:gd name="connsiteX3530" fmla="*/ 949209 w 2837481"/>
                  <a:gd name="connsiteY3530" fmla="*/ 3395023 h 5490345"/>
                  <a:gd name="connsiteX3531" fmla="*/ 919971 w 2837481"/>
                  <a:gd name="connsiteY3531" fmla="*/ 3302635 h 5490345"/>
                  <a:gd name="connsiteX3532" fmla="*/ 943362 w 2837481"/>
                  <a:gd name="connsiteY3532" fmla="*/ 3267990 h 5490345"/>
                  <a:gd name="connsiteX3533" fmla="*/ 984295 w 2837481"/>
                  <a:gd name="connsiteY3533" fmla="*/ 3267990 h 5490345"/>
                  <a:gd name="connsiteX3534" fmla="*/ 984295 w 2837481"/>
                  <a:gd name="connsiteY3534" fmla="*/ 3296861 h 5490345"/>
                  <a:gd name="connsiteX3535" fmla="*/ 995990 w 2837481"/>
                  <a:gd name="connsiteY3535" fmla="*/ 3296861 h 5490345"/>
                  <a:gd name="connsiteX3536" fmla="*/ 1007686 w 2837481"/>
                  <a:gd name="connsiteY3536" fmla="*/ 3308410 h 5490345"/>
                  <a:gd name="connsiteX3537" fmla="*/ 978447 w 2837481"/>
                  <a:gd name="connsiteY3537" fmla="*/ 3325732 h 5490345"/>
                  <a:gd name="connsiteX3538" fmla="*/ 984295 w 2837481"/>
                  <a:gd name="connsiteY3538" fmla="*/ 3325732 h 5490345"/>
                  <a:gd name="connsiteX3539" fmla="*/ 1007686 w 2837481"/>
                  <a:gd name="connsiteY3539" fmla="*/ 3314184 h 5490345"/>
                  <a:gd name="connsiteX3540" fmla="*/ 1019381 w 2837481"/>
                  <a:gd name="connsiteY3540" fmla="*/ 3314184 h 5490345"/>
                  <a:gd name="connsiteX3541" fmla="*/ 1019381 w 2837481"/>
                  <a:gd name="connsiteY3541" fmla="*/ 3325732 h 5490345"/>
                  <a:gd name="connsiteX3542" fmla="*/ 1013533 w 2837481"/>
                  <a:gd name="connsiteY3542" fmla="*/ 3325732 h 5490345"/>
                  <a:gd name="connsiteX3543" fmla="*/ 995990 w 2837481"/>
                  <a:gd name="connsiteY3543" fmla="*/ 3343055 h 5490345"/>
                  <a:gd name="connsiteX3544" fmla="*/ 1031076 w 2837481"/>
                  <a:gd name="connsiteY3544" fmla="*/ 3343055 h 5490345"/>
                  <a:gd name="connsiteX3545" fmla="*/ 1019381 w 2837481"/>
                  <a:gd name="connsiteY3545" fmla="*/ 3354604 h 5490345"/>
                  <a:gd name="connsiteX3546" fmla="*/ 1077857 w 2837481"/>
                  <a:gd name="connsiteY3546" fmla="*/ 3377701 h 5490345"/>
                  <a:gd name="connsiteX3547" fmla="*/ 1072009 w 2837481"/>
                  <a:gd name="connsiteY3547" fmla="*/ 3308410 h 5490345"/>
                  <a:gd name="connsiteX3548" fmla="*/ 1001838 w 2837481"/>
                  <a:gd name="connsiteY3548" fmla="*/ 3256441 h 5490345"/>
                  <a:gd name="connsiteX3549" fmla="*/ 980914 w 2837481"/>
                  <a:gd name="connsiteY3549" fmla="*/ 3251840 h 5490345"/>
                  <a:gd name="connsiteX3550" fmla="*/ 591709 w 2837481"/>
                  <a:gd name="connsiteY3550" fmla="*/ 3250067 h 5490345"/>
                  <a:gd name="connsiteX3551" fmla="*/ 572103 w 2837481"/>
                  <a:gd name="connsiteY3551" fmla="*/ 3262323 h 5490345"/>
                  <a:gd name="connsiteX3552" fmla="*/ 571336 w 2837481"/>
                  <a:gd name="connsiteY3552" fmla="*/ 3264062 h 5490345"/>
                  <a:gd name="connsiteX3553" fmla="*/ 570774 w 2837481"/>
                  <a:gd name="connsiteY3553" fmla="*/ 3263571 h 5490345"/>
                  <a:gd name="connsiteX3554" fmla="*/ 558526 w 2837481"/>
                  <a:gd name="connsiteY3554" fmla="*/ 3262040 h 5490345"/>
                  <a:gd name="connsiteX3555" fmla="*/ 569752 w 2837481"/>
                  <a:gd name="connsiteY3555" fmla="*/ 3267653 h 5490345"/>
                  <a:gd name="connsiteX3556" fmla="*/ 550318 w 2837481"/>
                  <a:gd name="connsiteY3556" fmla="*/ 3311709 h 5490345"/>
                  <a:gd name="connsiteX3557" fmla="*/ 519820 w 2837481"/>
                  <a:gd name="connsiteY3557" fmla="*/ 3361096 h 5490345"/>
                  <a:gd name="connsiteX3558" fmla="*/ 490774 w 2837481"/>
                  <a:gd name="connsiteY3558" fmla="*/ 3361096 h 5490345"/>
                  <a:gd name="connsiteX3559" fmla="*/ 438491 w 2837481"/>
                  <a:gd name="connsiteY3559" fmla="*/ 3349475 h 5490345"/>
                  <a:gd name="connsiteX3560" fmla="*/ 455919 w 2837481"/>
                  <a:gd name="connsiteY3560" fmla="*/ 3372716 h 5490345"/>
                  <a:gd name="connsiteX3561" fmla="*/ 467537 w 2837481"/>
                  <a:gd name="connsiteY3561" fmla="*/ 3454058 h 5490345"/>
                  <a:gd name="connsiteX3562" fmla="*/ 502392 w 2837481"/>
                  <a:gd name="connsiteY3562" fmla="*/ 3535400 h 5490345"/>
                  <a:gd name="connsiteX3563" fmla="*/ 566294 w 2837481"/>
                  <a:gd name="connsiteY3563" fmla="*/ 3506349 h 5490345"/>
                  <a:gd name="connsiteX3564" fmla="*/ 624386 w 2837481"/>
                  <a:gd name="connsiteY3564" fmla="*/ 3523780 h 5490345"/>
                  <a:gd name="connsiteX3565" fmla="*/ 647623 w 2837481"/>
                  <a:gd name="connsiteY3565" fmla="*/ 3523780 h 5490345"/>
                  <a:gd name="connsiteX3566" fmla="*/ 728952 w 2837481"/>
                  <a:gd name="connsiteY3566" fmla="*/ 3651603 h 5490345"/>
                  <a:gd name="connsiteX3567" fmla="*/ 827709 w 2837481"/>
                  <a:gd name="connsiteY3567" fmla="*/ 3692274 h 5490345"/>
                  <a:gd name="connsiteX3568" fmla="*/ 775426 w 2837481"/>
                  <a:gd name="connsiteY3568" fmla="*/ 3669033 h 5490345"/>
                  <a:gd name="connsiteX3569" fmla="*/ 711525 w 2837481"/>
                  <a:gd name="connsiteY3569" fmla="*/ 3587691 h 5490345"/>
                  <a:gd name="connsiteX3570" fmla="*/ 694097 w 2837481"/>
                  <a:gd name="connsiteY3570" fmla="*/ 3517969 h 5490345"/>
                  <a:gd name="connsiteX3571" fmla="*/ 630195 w 2837481"/>
                  <a:gd name="connsiteY3571" fmla="*/ 3506349 h 5490345"/>
                  <a:gd name="connsiteX3572" fmla="*/ 572103 w 2837481"/>
                  <a:gd name="connsiteY3572" fmla="*/ 3488919 h 5490345"/>
                  <a:gd name="connsiteX3573" fmla="*/ 566294 w 2837481"/>
                  <a:gd name="connsiteY3573" fmla="*/ 3500539 h 5490345"/>
                  <a:gd name="connsiteX3574" fmla="*/ 548866 w 2837481"/>
                  <a:gd name="connsiteY3574" fmla="*/ 3506349 h 5490345"/>
                  <a:gd name="connsiteX3575" fmla="*/ 531439 w 2837481"/>
                  <a:gd name="connsiteY3575" fmla="*/ 3483109 h 5490345"/>
                  <a:gd name="connsiteX3576" fmla="*/ 554675 w 2837481"/>
                  <a:gd name="connsiteY3576" fmla="*/ 3477298 h 5490345"/>
                  <a:gd name="connsiteX3577" fmla="*/ 543057 w 2837481"/>
                  <a:gd name="connsiteY3577" fmla="*/ 3465678 h 5490345"/>
                  <a:gd name="connsiteX3578" fmla="*/ 548866 w 2837481"/>
                  <a:gd name="connsiteY3578" fmla="*/ 3459868 h 5490345"/>
                  <a:gd name="connsiteX3579" fmla="*/ 577912 w 2837481"/>
                  <a:gd name="connsiteY3579" fmla="*/ 3454058 h 5490345"/>
                  <a:gd name="connsiteX3580" fmla="*/ 572103 w 2837481"/>
                  <a:gd name="connsiteY3580" fmla="*/ 3454058 h 5490345"/>
                  <a:gd name="connsiteX3581" fmla="*/ 577912 w 2837481"/>
                  <a:gd name="connsiteY3581" fmla="*/ 3436627 h 5490345"/>
                  <a:gd name="connsiteX3582" fmla="*/ 554675 w 2837481"/>
                  <a:gd name="connsiteY3582" fmla="*/ 3430817 h 5490345"/>
                  <a:gd name="connsiteX3583" fmla="*/ 543057 w 2837481"/>
                  <a:gd name="connsiteY3583" fmla="*/ 3425007 h 5490345"/>
                  <a:gd name="connsiteX3584" fmla="*/ 554675 w 2837481"/>
                  <a:gd name="connsiteY3584" fmla="*/ 3419197 h 5490345"/>
                  <a:gd name="connsiteX3585" fmla="*/ 577912 w 2837481"/>
                  <a:gd name="connsiteY3585" fmla="*/ 3430817 h 5490345"/>
                  <a:gd name="connsiteX3586" fmla="*/ 601149 w 2837481"/>
                  <a:gd name="connsiteY3586" fmla="*/ 3436627 h 5490345"/>
                  <a:gd name="connsiteX3587" fmla="*/ 606958 w 2837481"/>
                  <a:gd name="connsiteY3587" fmla="*/ 3430817 h 5490345"/>
                  <a:gd name="connsiteX3588" fmla="*/ 595340 w 2837481"/>
                  <a:gd name="connsiteY3588" fmla="*/ 3430817 h 5490345"/>
                  <a:gd name="connsiteX3589" fmla="*/ 577912 w 2837481"/>
                  <a:gd name="connsiteY3589" fmla="*/ 3407577 h 5490345"/>
                  <a:gd name="connsiteX3590" fmla="*/ 577912 w 2837481"/>
                  <a:gd name="connsiteY3590" fmla="*/ 3390146 h 5490345"/>
                  <a:gd name="connsiteX3591" fmla="*/ 583722 w 2837481"/>
                  <a:gd name="connsiteY3591" fmla="*/ 3390146 h 5490345"/>
                  <a:gd name="connsiteX3592" fmla="*/ 612768 w 2837481"/>
                  <a:gd name="connsiteY3592" fmla="*/ 3407577 h 5490345"/>
                  <a:gd name="connsiteX3593" fmla="*/ 624386 w 2837481"/>
                  <a:gd name="connsiteY3593" fmla="*/ 3390146 h 5490345"/>
                  <a:gd name="connsiteX3594" fmla="*/ 606958 w 2837481"/>
                  <a:gd name="connsiteY3594" fmla="*/ 3395956 h 5490345"/>
                  <a:gd name="connsiteX3595" fmla="*/ 601149 w 2837481"/>
                  <a:gd name="connsiteY3595" fmla="*/ 3390146 h 5490345"/>
                  <a:gd name="connsiteX3596" fmla="*/ 612768 w 2837481"/>
                  <a:gd name="connsiteY3596" fmla="*/ 3384336 h 5490345"/>
                  <a:gd name="connsiteX3597" fmla="*/ 630195 w 2837481"/>
                  <a:gd name="connsiteY3597" fmla="*/ 3372716 h 5490345"/>
                  <a:gd name="connsiteX3598" fmla="*/ 641814 w 2837481"/>
                  <a:gd name="connsiteY3598" fmla="*/ 3372716 h 5490345"/>
                  <a:gd name="connsiteX3599" fmla="*/ 641814 w 2837481"/>
                  <a:gd name="connsiteY3599" fmla="*/ 3401767 h 5490345"/>
                  <a:gd name="connsiteX3600" fmla="*/ 659242 w 2837481"/>
                  <a:gd name="connsiteY3600" fmla="*/ 3401767 h 5490345"/>
                  <a:gd name="connsiteX3601" fmla="*/ 653432 w 2837481"/>
                  <a:gd name="connsiteY3601" fmla="*/ 3395956 h 5490345"/>
                  <a:gd name="connsiteX3602" fmla="*/ 665051 w 2837481"/>
                  <a:gd name="connsiteY3602" fmla="*/ 3384336 h 5490345"/>
                  <a:gd name="connsiteX3603" fmla="*/ 653432 w 2837481"/>
                  <a:gd name="connsiteY3603" fmla="*/ 3372716 h 5490345"/>
                  <a:gd name="connsiteX3604" fmla="*/ 659242 w 2837481"/>
                  <a:gd name="connsiteY3604" fmla="*/ 3361096 h 5490345"/>
                  <a:gd name="connsiteX3605" fmla="*/ 670860 w 2837481"/>
                  <a:gd name="connsiteY3605" fmla="*/ 3361096 h 5490345"/>
                  <a:gd name="connsiteX3606" fmla="*/ 670860 w 2837481"/>
                  <a:gd name="connsiteY3606" fmla="*/ 3372716 h 5490345"/>
                  <a:gd name="connsiteX3607" fmla="*/ 682478 w 2837481"/>
                  <a:gd name="connsiteY3607" fmla="*/ 3372716 h 5490345"/>
                  <a:gd name="connsiteX3608" fmla="*/ 688288 w 2837481"/>
                  <a:gd name="connsiteY3608" fmla="*/ 3390146 h 5490345"/>
                  <a:gd name="connsiteX3609" fmla="*/ 694097 w 2837481"/>
                  <a:gd name="connsiteY3609" fmla="*/ 3366906 h 5490345"/>
                  <a:gd name="connsiteX3610" fmla="*/ 711525 w 2837481"/>
                  <a:gd name="connsiteY3610" fmla="*/ 3372716 h 5490345"/>
                  <a:gd name="connsiteX3611" fmla="*/ 728952 w 2837481"/>
                  <a:gd name="connsiteY3611" fmla="*/ 3366906 h 5490345"/>
                  <a:gd name="connsiteX3612" fmla="*/ 729959 w 2837481"/>
                  <a:gd name="connsiteY3612" fmla="*/ 3364220 h 5490345"/>
                  <a:gd name="connsiteX3613" fmla="*/ 734901 w 2837481"/>
                  <a:gd name="connsiteY3613" fmla="*/ 3361559 h 5490345"/>
                  <a:gd name="connsiteX3614" fmla="*/ 747150 w 2837481"/>
                  <a:gd name="connsiteY3614" fmla="*/ 3353904 h 5490345"/>
                  <a:gd name="connsiteX3615" fmla="*/ 741026 w 2837481"/>
                  <a:gd name="connsiteY3615" fmla="*/ 3350842 h 5490345"/>
                  <a:gd name="connsiteX3616" fmla="*/ 735326 w 2837481"/>
                  <a:gd name="connsiteY3616" fmla="*/ 3347992 h 5490345"/>
                  <a:gd name="connsiteX3617" fmla="*/ 736214 w 2837481"/>
                  <a:gd name="connsiteY3617" fmla="*/ 3348023 h 5490345"/>
                  <a:gd name="connsiteX3618" fmla="*/ 752189 w 2837481"/>
                  <a:gd name="connsiteY3618" fmla="*/ 3349475 h 5490345"/>
                  <a:gd name="connsiteX3619" fmla="*/ 755094 w 2837481"/>
                  <a:gd name="connsiteY3619" fmla="*/ 3353107 h 5490345"/>
                  <a:gd name="connsiteX3620" fmla="*/ 756110 w 2837481"/>
                  <a:gd name="connsiteY3620" fmla="*/ 3355902 h 5490345"/>
                  <a:gd name="connsiteX3621" fmla="*/ 754804 w 2837481"/>
                  <a:gd name="connsiteY3621" fmla="*/ 3358497 h 5490345"/>
                  <a:gd name="connsiteX3622" fmla="*/ 751232 w 2837481"/>
                  <a:gd name="connsiteY3622" fmla="*/ 3360728 h 5490345"/>
                  <a:gd name="connsiteX3623" fmla="*/ 753305 w 2837481"/>
                  <a:gd name="connsiteY3623" fmla="*/ 3362269 h 5490345"/>
                  <a:gd name="connsiteX3624" fmla="*/ 749285 w 2837481"/>
                  <a:gd name="connsiteY3624" fmla="*/ 3363275 h 5490345"/>
                  <a:gd name="connsiteX3625" fmla="*/ 740571 w 2837481"/>
                  <a:gd name="connsiteY3625" fmla="*/ 3361096 h 5490345"/>
                  <a:gd name="connsiteX3626" fmla="*/ 745472 w 2837481"/>
                  <a:gd name="connsiteY3626" fmla="*/ 3370900 h 5490345"/>
                  <a:gd name="connsiteX3627" fmla="*/ 747312 w 2837481"/>
                  <a:gd name="connsiteY3627" fmla="*/ 3374581 h 5490345"/>
                  <a:gd name="connsiteX3628" fmla="*/ 739800 w 2837481"/>
                  <a:gd name="connsiteY3628" fmla="*/ 3372626 h 5490345"/>
                  <a:gd name="connsiteX3629" fmla="*/ 745516 w 2837481"/>
                  <a:gd name="connsiteY3629" fmla="*/ 3384525 h 5490345"/>
                  <a:gd name="connsiteX3630" fmla="*/ 751232 w 2837481"/>
                  <a:gd name="connsiteY3630" fmla="*/ 3384525 h 5490345"/>
                  <a:gd name="connsiteX3631" fmla="*/ 751689 w 2837481"/>
                  <a:gd name="connsiteY3631" fmla="*/ 3383335 h 5490345"/>
                  <a:gd name="connsiteX3632" fmla="*/ 752189 w 2837481"/>
                  <a:gd name="connsiteY3632" fmla="*/ 3384336 h 5490345"/>
                  <a:gd name="connsiteX3633" fmla="*/ 775426 w 2837481"/>
                  <a:gd name="connsiteY3633" fmla="*/ 3401767 h 5490345"/>
                  <a:gd name="connsiteX3634" fmla="*/ 787045 w 2837481"/>
                  <a:gd name="connsiteY3634" fmla="*/ 3419197 h 5490345"/>
                  <a:gd name="connsiteX3635" fmla="*/ 781235 w 2837481"/>
                  <a:gd name="connsiteY3635" fmla="*/ 3425007 h 5490345"/>
                  <a:gd name="connsiteX3636" fmla="*/ 792854 w 2837481"/>
                  <a:gd name="connsiteY3636" fmla="*/ 3436627 h 5490345"/>
                  <a:gd name="connsiteX3637" fmla="*/ 792854 w 2837481"/>
                  <a:gd name="connsiteY3637" fmla="*/ 3448248 h 5490345"/>
                  <a:gd name="connsiteX3638" fmla="*/ 804472 w 2837481"/>
                  <a:gd name="connsiteY3638" fmla="*/ 3506349 h 5490345"/>
                  <a:gd name="connsiteX3639" fmla="*/ 839328 w 2837481"/>
                  <a:gd name="connsiteY3639" fmla="*/ 3552830 h 5490345"/>
                  <a:gd name="connsiteX3640" fmla="*/ 845137 w 2837481"/>
                  <a:gd name="connsiteY3640" fmla="*/ 3535400 h 5490345"/>
                  <a:gd name="connsiteX3641" fmla="*/ 825712 w 2837481"/>
                  <a:gd name="connsiteY3641" fmla="*/ 3494184 h 5490345"/>
                  <a:gd name="connsiteX3642" fmla="*/ 823696 w 2837481"/>
                  <a:gd name="connsiteY3642" fmla="*/ 3484863 h 5490345"/>
                  <a:gd name="connsiteX3643" fmla="*/ 824315 w 2837481"/>
                  <a:gd name="connsiteY3643" fmla="*/ 3484042 h 5490345"/>
                  <a:gd name="connsiteX3644" fmla="*/ 827990 w 2837481"/>
                  <a:gd name="connsiteY3644" fmla="*/ 3464138 h 5490345"/>
                  <a:gd name="connsiteX3645" fmla="*/ 819641 w 2837481"/>
                  <a:gd name="connsiteY3645" fmla="*/ 3466115 h 5490345"/>
                  <a:gd name="connsiteX3646" fmla="*/ 816091 w 2837481"/>
                  <a:gd name="connsiteY3646" fmla="*/ 3449700 h 5490345"/>
                  <a:gd name="connsiteX3647" fmla="*/ 815919 w 2837481"/>
                  <a:gd name="connsiteY3647" fmla="*/ 3448307 h 5490345"/>
                  <a:gd name="connsiteX3648" fmla="*/ 822886 w 2837481"/>
                  <a:gd name="connsiteY3648" fmla="*/ 3451890 h 5490345"/>
                  <a:gd name="connsiteX3649" fmla="*/ 821457 w 2837481"/>
                  <a:gd name="connsiteY3649" fmla="*/ 3448216 h 5490345"/>
                  <a:gd name="connsiteX3650" fmla="*/ 820743 w 2837481"/>
                  <a:gd name="connsiteY3650" fmla="*/ 3448216 h 5490345"/>
                  <a:gd name="connsiteX3651" fmla="*/ 815908 w 2837481"/>
                  <a:gd name="connsiteY3651" fmla="*/ 3448216 h 5490345"/>
                  <a:gd name="connsiteX3652" fmla="*/ 804472 w 2837481"/>
                  <a:gd name="connsiteY3652" fmla="*/ 3355285 h 5490345"/>
                  <a:gd name="connsiteX3653" fmla="*/ 752189 w 2837481"/>
                  <a:gd name="connsiteY3653" fmla="*/ 3262323 h 5490345"/>
                  <a:gd name="connsiteX3654" fmla="*/ 682478 w 2837481"/>
                  <a:gd name="connsiteY3654" fmla="*/ 3279754 h 5490345"/>
                  <a:gd name="connsiteX3655" fmla="*/ 601149 w 2837481"/>
                  <a:gd name="connsiteY3655" fmla="*/ 3250703 h 5490345"/>
                  <a:gd name="connsiteX3656" fmla="*/ 591709 w 2837481"/>
                  <a:gd name="connsiteY3656" fmla="*/ 3250067 h 5490345"/>
                  <a:gd name="connsiteX3657" fmla="*/ 2515817 w 2837481"/>
                  <a:gd name="connsiteY3657" fmla="*/ 3244897 h 5490345"/>
                  <a:gd name="connsiteX3658" fmla="*/ 2540314 w 2837481"/>
                  <a:gd name="connsiteY3658" fmla="*/ 3291442 h 5490345"/>
                  <a:gd name="connsiteX3659" fmla="*/ 2515817 w 2837481"/>
                  <a:gd name="connsiteY3659" fmla="*/ 3244897 h 5490345"/>
                  <a:gd name="connsiteX3660" fmla="*/ 151447 w 2837481"/>
                  <a:gd name="connsiteY3660" fmla="*/ 3237548 h 5490345"/>
                  <a:gd name="connsiteX3661" fmla="*/ 139631 w 2837481"/>
                  <a:gd name="connsiteY3661" fmla="*/ 3266638 h 5490345"/>
                  <a:gd name="connsiteX3662" fmla="*/ 163263 w 2837481"/>
                  <a:gd name="connsiteY3662" fmla="*/ 3307364 h 5490345"/>
                  <a:gd name="connsiteX3663" fmla="*/ 175079 w 2837481"/>
                  <a:gd name="connsiteY3663" fmla="*/ 3313182 h 5490345"/>
                  <a:gd name="connsiteX3664" fmla="*/ 192804 w 2837481"/>
                  <a:gd name="connsiteY3664" fmla="*/ 3319000 h 5490345"/>
                  <a:gd name="connsiteX3665" fmla="*/ 228252 w 2837481"/>
                  <a:gd name="connsiteY3665" fmla="*/ 3313182 h 5490345"/>
                  <a:gd name="connsiteX3666" fmla="*/ 240068 w 2837481"/>
                  <a:gd name="connsiteY3666" fmla="*/ 3284092 h 5490345"/>
                  <a:gd name="connsiteX3667" fmla="*/ 227303 w 2837481"/>
                  <a:gd name="connsiteY3667" fmla="*/ 3281359 h 5490345"/>
                  <a:gd name="connsiteX3668" fmla="*/ 227819 w 2837481"/>
                  <a:gd name="connsiteY3668" fmla="*/ 3280010 h 5490345"/>
                  <a:gd name="connsiteX3669" fmla="*/ 222460 w 2837481"/>
                  <a:gd name="connsiteY3669" fmla="*/ 3277867 h 5490345"/>
                  <a:gd name="connsiteX3670" fmla="*/ 221695 w 2837481"/>
                  <a:gd name="connsiteY3670" fmla="*/ 3280010 h 5490345"/>
                  <a:gd name="connsiteX3671" fmla="*/ 221675 w 2837481"/>
                  <a:gd name="connsiteY3671" fmla="*/ 3280155 h 5490345"/>
                  <a:gd name="connsiteX3672" fmla="*/ 206097 w 2837481"/>
                  <a:gd name="connsiteY3672" fmla="*/ 3276820 h 5490345"/>
                  <a:gd name="connsiteX3673" fmla="*/ 180988 w 2837481"/>
                  <a:gd name="connsiteY3673" fmla="*/ 3260820 h 5490345"/>
                  <a:gd name="connsiteX3674" fmla="*/ 151447 w 2837481"/>
                  <a:gd name="connsiteY3674" fmla="*/ 3237548 h 5490345"/>
                  <a:gd name="connsiteX3675" fmla="*/ 845137 w 2837481"/>
                  <a:gd name="connsiteY3675" fmla="*/ 3237544 h 5490345"/>
                  <a:gd name="connsiteX3676" fmla="*/ 840238 w 2837481"/>
                  <a:gd name="connsiteY3676" fmla="*/ 3249793 h 5490345"/>
                  <a:gd name="connsiteX3677" fmla="*/ 850037 w 2837481"/>
                  <a:gd name="connsiteY3677" fmla="*/ 3243668 h 5490345"/>
                  <a:gd name="connsiteX3678" fmla="*/ 437266 w 2837481"/>
                  <a:gd name="connsiteY3678" fmla="*/ 3237544 h 5490345"/>
                  <a:gd name="connsiteX3679" fmla="*/ 437266 w 2837481"/>
                  <a:gd name="connsiteY3679" fmla="*/ 3266940 h 5490345"/>
                  <a:gd name="connsiteX3680" fmla="*/ 455639 w 2837481"/>
                  <a:gd name="connsiteY3680" fmla="*/ 3243423 h 5490345"/>
                  <a:gd name="connsiteX3681" fmla="*/ 437266 w 2837481"/>
                  <a:gd name="connsiteY3681" fmla="*/ 3237544 h 5490345"/>
                  <a:gd name="connsiteX3682" fmla="*/ 2510918 w 2837481"/>
                  <a:gd name="connsiteY3682" fmla="*/ 3232648 h 5490345"/>
                  <a:gd name="connsiteX3683" fmla="*/ 2520717 w 2837481"/>
                  <a:gd name="connsiteY3683" fmla="*/ 3238772 h 5490345"/>
                  <a:gd name="connsiteX3684" fmla="*/ 2515818 w 2837481"/>
                  <a:gd name="connsiteY3684" fmla="*/ 3232648 h 5490345"/>
                  <a:gd name="connsiteX3685" fmla="*/ 2510918 w 2837481"/>
                  <a:gd name="connsiteY3685" fmla="*/ 3232648 h 5490345"/>
                  <a:gd name="connsiteX3686" fmla="*/ 501832 w 2837481"/>
                  <a:gd name="connsiteY3686" fmla="*/ 3227745 h 5490345"/>
                  <a:gd name="connsiteX3687" fmla="*/ 495883 w 2837481"/>
                  <a:gd name="connsiteY3687" fmla="*/ 3250608 h 5490345"/>
                  <a:gd name="connsiteX3688" fmla="*/ 466137 w 2837481"/>
                  <a:gd name="connsiteY3688" fmla="*/ 3273472 h 5490345"/>
                  <a:gd name="connsiteX3689" fmla="*/ 478035 w 2837481"/>
                  <a:gd name="connsiteY3689" fmla="*/ 3244893 h 5490345"/>
                  <a:gd name="connsiteX3690" fmla="*/ 478035 w 2837481"/>
                  <a:gd name="connsiteY3690" fmla="*/ 3239177 h 5490345"/>
                  <a:gd name="connsiteX3691" fmla="*/ 448289 w 2837481"/>
                  <a:gd name="connsiteY3691" fmla="*/ 3279188 h 5490345"/>
                  <a:gd name="connsiteX3692" fmla="*/ 489933 w 2837481"/>
                  <a:gd name="connsiteY3692" fmla="*/ 3284904 h 5490345"/>
                  <a:gd name="connsiteX3693" fmla="*/ 519679 w 2837481"/>
                  <a:gd name="connsiteY3693" fmla="*/ 3284904 h 5490345"/>
                  <a:gd name="connsiteX3694" fmla="*/ 525629 w 2837481"/>
                  <a:gd name="connsiteY3694" fmla="*/ 3244893 h 5490345"/>
                  <a:gd name="connsiteX3695" fmla="*/ 507781 w 2837481"/>
                  <a:gd name="connsiteY3695" fmla="*/ 3273472 h 5490345"/>
                  <a:gd name="connsiteX3696" fmla="*/ 489933 w 2837481"/>
                  <a:gd name="connsiteY3696" fmla="*/ 3273472 h 5490345"/>
                  <a:gd name="connsiteX3697" fmla="*/ 507781 w 2837481"/>
                  <a:gd name="connsiteY3697" fmla="*/ 3233461 h 5490345"/>
                  <a:gd name="connsiteX3698" fmla="*/ 501832 w 2837481"/>
                  <a:gd name="connsiteY3698" fmla="*/ 3227745 h 5490345"/>
                  <a:gd name="connsiteX3699" fmla="*/ 2575374 w 2837481"/>
                  <a:gd name="connsiteY3699" fmla="*/ 3224688 h 5490345"/>
                  <a:gd name="connsiteX3700" fmla="*/ 2568484 w 2837481"/>
                  <a:gd name="connsiteY3700" fmla="*/ 3231833 h 5490345"/>
                  <a:gd name="connsiteX3701" fmla="*/ 2580733 w 2837481"/>
                  <a:gd name="connsiteY3701" fmla="*/ 3226117 h 5490345"/>
                  <a:gd name="connsiteX3702" fmla="*/ 2580733 w 2837481"/>
                  <a:gd name="connsiteY3702" fmla="*/ 3237549 h 5490345"/>
                  <a:gd name="connsiteX3703" fmla="*/ 2586857 w 2837481"/>
                  <a:gd name="connsiteY3703" fmla="*/ 3237549 h 5490345"/>
                  <a:gd name="connsiteX3704" fmla="*/ 2586857 w 2837481"/>
                  <a:gd name="connsiteY3704" fmla="*/ 3226117 h 5490345"/>
                  <a:gd name="connsiteX3705" fmla="*/ 2575374 w 2837481"/>
                  <a:gd name="connsiteY3705" fmla="*/ 3224688 h 5490345"/>
                  <a:gd name="connsiteX3706" fmla="*/ 2000335 w 2837481"/>
                  <a:gd name="connsiteY3706" fmla="*/ 3219959 h 5490345"/>
                  <a:gd name="connsiteX3707" fmla="*/ 1991936 w 2837481"/>
                  <a:gd name="connsiteY3707" fmla="*/ 3227395 h 5490345"/>
                  <a:gd name="connsiteX3708" fmla="*/ 1969539 w 2837481"/>
                  <a:gd name="connsiteY3708" fmla="*/ 3227395 h 5490345"/>
                  <a:gd name="connsiteX3709" fmla="*/ 1986337 w 2837481"/>
                  <a:gd name="connsiteY3709" fmla="*/ 3233345 h 5490345"/>
                  <a:gd name="connsiteX3710" fmla="*/ 2008734 w 2837481"/>
                  <a:gd name="connsiteY3710" fmla="*/ 3257142 h 5490345"/>
                  <a:gd name="connsiteX3711" fmla="*/ 2008734 w 2837481"/>
                  <a:gd name="connsiteY3711" fmla="*/ 3245243 h 5490345"/>
                  <a:gd name="connsiteX3712" fmla="*/ 2003134 w 2837481"/>
                  <a:gd name="connsiteY3712" fmla="*/ 3245243 h 5490345"/>
                  <a:gd name="connsiteX3713" fmla="*/ 1991936 w 2837481"/>
                  <a:gd name="connsiteY3713" fmla="*/ 3233345 h 5490345"/>
                  <a:gd name="connsiteX3714" fmla="*/ 2008734 w 2837481"/>
                  <a:gd name="connsiteY3714" fmla="*/ 3221446 h 5490345"/>
                  <a:gd name="connsiteX3715" fmla="*/ 2000335 w 2837481"/>
                  <a:gd name="connsiteY3715" fmla="*/ 3219959 h 5490345"/>
                  <a:gd name="connsiteX3716" fmla="*/ 1584940 w 2837481"/>
                  <a:gd name="connsiteY3716" fmla="*/ 3210598 h 5490345"/>
                  <a:gd name="connsiteX3717" fmla="*/ 1468288 w 2837481"/>
                  <a:gd name="connsiteY3717" fmla="*/ 3245339 h 5490345"/>
                  <a:gd name="connsiteX3718" fmla="*/ 1474121 w 2837481"/>
                  <a:gd name="connsiteY3718" fmla="*/ 3355351 h 5490345"/>
                  <a:gd name="connsiteX3719" fmla="*/ 1484092 w 2837481"/>
                  <a:gd name="connsiteY3719" fmla="*/ 3387336 h 5490345"/>
                  <a:gd name="connsiteX3720" fmla="*/ 1491707 w 2837481"/>
                  <a:gd name="connsiteY3720" fmla="*/ 3395159 h 5490345"/>
                  <a:gd name="connsiteX3721" fmla="*/ 1479603 w 2837481"/>
                  <a:gd name="connsiteY3721" fmla="*/ 3396049 h 5490345"/>
                  <a:gd name="connsiteX3722" fmla="*/ 1479038 w 2837481"/>
                  <a:gd name="connsiteY3722" fmla="*/ 3395188 h 5490345"/>
                  <a:gd name="connsiteX3723" fmla="*/ 1438878 w 2837481"/>
                  <a:gd name="connsiteY3723" fmla="*/ 3393026 h 5490345"/>
                  <a:gd name="connsiteX3724" fmla="*/ 1403098 w 2837481"/>
                  <a:gd name="connsiteY3724" fmla="*/ 3395188 h 5490345"/>
                  <a:gd name="connsiteX3725" fmla="*/ 1391415 w 2837481"/>
                  <a:gd name="connsiteY3725" fmla="*/ 3452827 h 5490345"/>
                  <a:gd name="connsiteX3726" fmla="*/ 1479038 w 2837481"/>
                  <a:gd name="connsiteY3726" fmla="*/ 3487411 h 5490345"/>
                  <a:gd name="connsiteX3727" fmla="*/ 1479038 w 2837481"/>
                  <a:gd name="connsiteY3727" fmla="*/ 3481647 h 5490345"/>
                  <a:gd name="connsiteX3728" fmla="*/ 1473197 w 2837481"/>
                  <a:gd name="connsiteY3728" fmla="*/ 3481647 h 5490345"/>
                  <a:gd name="connsiteX3729" fmla="*/ 1455672 w 2837481"/>
                  <a:gd name="connsiteY3729" fmla="*/ 3464355 h 5490345"/>
                  <a:gd name="connsiteX3730" fmla="*/ 1473197 w 2837481"/>
                  <a:gd name="connsiteY3730" fmla="*/ 3464355 h 5490345"/>
                  <a:gd name="connsiteX3731" fmla="*/ 1473197 w 2837481"/>
                  <a:gd name="connsiteY3731" fmla="*/ 3458591 h 5490345"/>
                  <a:gd name="connsiteX3732" fmla="*/ 1480777 w 2837481"/>
                  <a:gd name="connsiteY3732" fmla="*/ 3452715 h 5490345"/>
                  <a:gd name="connsiteX3733" fmla="*/ 1488014 w 2837481"/>
                  <a:gd name="connsiteY3733" fmla="*/ 3449794 h 5490345"/>
                  <a:gd name="connsiteX3734" fmla="*/ 1502404 w 2837481"/>
                  <a:gd name="connsiteY3734" fmla="*/ 3447063 h 5490345"/>
                  <a:gd name="connsiteX3735" fmla="*/ 1498753 w 2837481"/>
                  <a:gd name="connsiteY3735" fmla="*/ 3444902 h 5490345"/>
                  <a:gd name="connsiteX3736" fmla="*/ 1494287 w 2837481"/>
                  <a:gd name="connsiteY3736" fmla="*/ 3446104 h 5490345"/>
                  <a:gd name="connsiteX3737" fmla="*/ 1502373 w 2837481"/>
                  <a:gd name="connsiteY3737" fmla="*/ 3436739 h 5490345"/>
                  <a:gd name="connsiteX3738" fmla="*/ 1511167 w 2837481"/>
                  <a:gd name="connsiteY3738" fmla="*/ 3439138 h 5490345"/>
                  <a:gd name="connsiteX3739" fmla="*/ 1543295 w 2837481"/>
                  <a:gd name="connsiteY3739" fmla="*/ 3447063 h 5490345"/>
                  <a:gd name="connsiteX3740" fmla="*/ 1508999 w 2837481"/>
                  <a:gd name="connsiteY3740" fmla="*/ 3426759 h 5490345"/>
                  <a:gd name="connsiteX3741" fmla="*/ 1508999 w 2837481"/>
                  <a:gd name="connsiteY3741" fmla="*/ 3423274 h 5490345"/>
                  <a:gd name="connsiteX3742" fmla="*/ 1508999 w 2837481"/>
                  <a:gd name="connsiteY3742" fmla="*/ 3417483 h 5490345"/>
                  <a:gd name="connsiteX3743" fmla="*/ 1503091 w 2837481"/>
                  <a:gd name="connsiteY3743" fmla="*/ 3417483 h 5490345"/>
                  <a:gd name="connsiteX3744" fmla="*/ 1500875 w 2837481"/>
                  <a:gd name="connsiteY3744" fmla="*/ 3405903 h 5490345"/>
                  <a:gd name="connsiteX3745" fmla="*/ 1501087 w 2837481"/>
                  <a:gd name="connsiteY3745" fmla="*/ 3404796 h 5490345"/>
                  <a:gd name="connsiteX3746" fmla="*/ 1504674 w 2837481"/>
                  <a:gd name="connsiteY3746" fmla="*/ 3408480 h 5490345"/>
                  <a:gd name="connsiteX3747" fmla="*/ 1561063 w 2837481"/>
                  <a:gd name="connsiteY3747" fmla="*/ 3438404 h 5490345"/>
                  <a:gd name="connsiteX3748" fmla="*/ 1591101 w 2837481"/>
                  <a:gd name="connsiteY3748" fmla="*/ 3461189 h 5490345"/>
                  <a:gd name="connsiteX3749" fmla="*/ 1590730 w 2837481"/>
                  <a:gd name="connsiteY3749" fmla="*/ 3471081 h 5490345"/>
                  <a:gd name="connsiteX3750" fmla="*/ 1601564 w 2837481"/>
                  <a:gd name="connsiteY3750" fmla="*/ 3472324 h 5490345"/>
                  <a:gd name="connsiteX3751" fmla="*/ 1617749 w 2837481"/>
                  <a:gd name="connsiteY3751" fmla="*/ 3495039 h 5490345"/>
                  <a:gd name="connsiteX3752" fmla="*/ 1625768 w 2837481"/>
                  <a:gd name="connsiteY3752" fmla="*/ 3529056 h 5490345"/>
                  <a:gd name="connsiteX3753" fmla="*/ 1631601 w 2837481"/>
                  <a:gd name="connsiteY3753" fmla="*/ 3529056 h 5490345"/>
                  <a:gd name="connsiteX3754" fmla="*/ 1695759 w 2837481"/>
                  <a:gd name="connsiteY3754" fmla="*/ 3413253 h 5490345"/>
                  <a:gd name="connsiteX3755" fmla="*/ 1689927 w 2837481"/>
                  <a:gd name="connsiteY3755" fmla="*/ 3413253 h 5490345"/>
                  <a:gd name="connsiteX3756" fmla="*/ 1684094 w 2837481"/>
                  <a:gd name="connsiteY3756" fmla="*/ 3436413 h 5490345"/>
                  <a:gd name="connsiteX3757" fmla="*/ 1637433 w 2837481"/>
                  <a:gd name="connsiteY3757" fmla="*/ 3505895 h 5490345"/>
                  <a:gd name="connsiteX3758" fmla="*/ 1624310 w 2837481"/>
                  <a:gd name="connsiteY3758" fmla="*/ 3477397 h 5490345"/>
                  <a:gd name="connsiteX3759" fmla="*/ 1623487 w 2837481"/>
                  <a:gd name="connsiteY3759" fmla="*/ 3475133 h 5490345"/>
                  <a:gd name="connsiteX3760" fmla="*/ 1648632 w 2837481"/>
                  <a:gd name="connsiteY3760" fmla="*/ 3482513 h 5490345"/>
                  <a:gd name="connsiteX3761" fmla="*/ 1637052 w 2837481"/>
                  <a:gd name="connsiteY3761" fmla="*/ 3459649 h 5490345"/>
                  <a:gd name="connsiteX3762" fmla="*/ 1619681 w 2837481"/>
                  <a:gd name="connsiteY3762" fmla="*/ 3459649 h 5490345"/>
                  <a:gd name="connsiteX3763" fmla="*/ 1613891 w 2837481"/>
                  <a:gd name="connsiteY3763" fmla="*/ 3436785 h 5490345"/>
                  <a:gd name="connsiteX3764" fmla="*/ 1603035 w 2837481"/>
                  <a:gd name="connsiteY3764" fmla="*/ 3434641 h 5490345"/>
                  <a:gd name="connsiteX3765" fmla="*/ 1597628 w 2837481"/>
                  <a:gd name="connsiteY3765" fmla="*/ 3436420 h 5490345"/>
                  <a:gd name="connsiteX3766" fmla="*/ 1595876 w 2837481"/>
                  <a:gd name="connsiteY3766" fmla="*/ 3434966 h 5490345"/>
                  <a:gd name="connsiteX3767" fmla="*/ 1567443 w 2837481"/>
                  <a:gd name="connsiteY3767" fmla="*/ 3413253 h 5490345"/>
                  <a:gd name="connsiteX3768" fmla="*/ 1573275 w 2837481"/>
                  <a:gd name="connsiteY3768" fmla="*/ 3413253 h 5490345"/>
                  <a:gd name="connsiteX3769" fmla="*/ 1555777 w 2837481"/>
                  <a:gd name="connsiteY3769" fmla="*/ 3395882 h 5490345"/>
                  <a:gd name="connsiteX3770" fmla="*/ 1561610 w 2837481"/>
                  <a:gd name="connsiteY3770" fmla="*/ 3390092 h 5490345"/>
                  <a:gd name="connsiteX3771" fmla="*/ 1572546 w 2837481"/>
                  <a:gd name="connsiteY3771" fmla="*/ 3393711 h 5490345"/>
                  <a:gd name="connsiteX3772" fmla="*/ 1576548 w 2837481"/>
                  <a:gd name="connsiteY3772" fmla="*/ 3387972 h 5490345"/>
                  <a:gd name="connsiteX3773" fmla="*/ 1579563 w 2837481"/>
                  <a:gd name="connsiteY3773" fmla="*/ 3389188 h 5490345"/>
                  <a:gd name="connsiteX3774" fmla="*/ 1584552 w 2837481"/>
                  <a:gd name="connsiteY3774" fmla="*/ 3386862 h 5490345"/>
                  <a:gd name="connsiteX3775" fmla="*/ 1587765 w 2837481"/>
                  <a:gd name="connsiteY3775" fmla="*/ 3388373 h 5490345"/>
                  <a:gd name="connsiteX3776" fmla="*/ 1608271 w 2837481"/>
                  <a:gd name="connsiteY3776" fmla="*/ 3384302 h 5490345"/>
                  <a:gd name="connsiteX3777" fmla="*/ 1599431 w 2837481"/>
                  <a:gd name="connsiteY3777" fmla="*/ 3379417 h 5490345"/>
                  <a:gd name="connsiteX3778" fmla="*/ 1590044 w 2837481"/>
                  <a:gd name="connsiteY3778" fmla="*/ 3384302 h 5490345"/>
                  <a:gd name="connsiteX3779" fmla="*/ 1584552 w 2837481"/>
                  <a:gd name="connsiteY3779" fmla="*/ 3386862 h 5490345"/>
                  <a:gd name="connsiteX3780" fmla="*/ 1579108 w 2837481"/>
                  <a:gd name="connsiteY3780" fmla="*/ 3384302 h 5490345"/>
                  <a:gd name="connsiteX3781" fmla="*/ 1576548 w 2837481"/>
                  <a:gd name="connsiteY3781" fmla="*/ 3387972 h 5490345"/>
                  <a:gd name="connsiteX3782" fmla="*/ 1567443 w 2837481"/>
                  <a:gd name="connsiteY3782" fmla="*/ 3384302 h 5490345"/>
                  <a:gd name="connsiteX3783" fmla="*/ 1579108 w 2837481"/>
                  <a:gd name="connsiteY3783" fmla="*/ 3355351 h 5490345"/>
                  <a:gd name="connsiteX3784" fmla="*/ 1596605 w 2837481"/>
                  <a:gd name="connsiteY3784" fmla="*/ 3343771 h 5490345"/>
                  <a:gd name="connsiteX3785" fmla="*/ 1567443 w 2837481"/>
                  <a:gd name="connsiteY3785" fmla="*/ 3326401 h 5490345"/>
                  <a:gd name="connsiteX3786" fmla="*/ 1579108 w 2837481"/>
                  <a:gd name="connsiteY3786" fmla="*/ 3303240 h 5490345"/>
                  <a:gd name="connsiteX3787" fmla="*/ 1596605 w 2837481"/>
                  <a:gd name="connsiteY3787" fmla="*/ 3303240 h 5490345"/>
                  <a:gd name="connsiteX3788" fmla="*/ 1579108 w 2837481"/>
                  <a:gd name="connsiteY3788" fmla="*/ 3280079 h 5490345"/>
                  <a:gd name="connsiteX3789" fmla="*/ 1567443 w 2837481"/>
                  <a:gd name="connsiteY3789" fmla="*/ 3285870 h 5490345"/>
                  <a:gd name="connsiteX3790" fmla="*/ 1561610 w 2837481"/>
                  <a:gd name="connsiteY3790" fmla="*/ 3262709 h 5490345"/>
                  <a:gd name="connsiteX3791" fmla="*/ 1573275 w 2837481"/>
                  <a:gd name="connsiteY3791" fmla="*/ 3256919 h 5490345"/>
                  <a:gd name="connsiteX3792" fmla="*/ 1579108 w 2837481"/>
                  <a:gd name="connsiteY3792" fmla="*/ 3268499 h 5490345"/>
                  <a:gd name="connsiteX3793" fmla="*/ 1596605 w 2837481"/>
                  <a:gd name="connsiteY3793" fmla="*/ 3262709 h 5490345"/>
                  <a:gd name="connsiteX3794" fmla="*/ 1590773 w 2837481"/>
                  <a:gd name="connsiteY3794" fmla="*/ 3262709 h 5490345"/>
                  <a:gd name="connsiteX3795" fmla="*/ 1590773 w 2837481"/>
                  <a:gd name="connsiteY3795" fmla="*/ 3256919 h 5490345"/>
                  <a:gd name="connsiteX3796" fmla="*/ 1596605 w 2837481"/>
                  <a:gd name="connsiteY3796" fmla="*/ 3233758 h 5490345"/>
                  <a:gd name="connsiteX3797" fmla="*/ 1608271 w 2837481"/>
                  <a:gd name="connsiteY3797" fmla="*/ 3222178 h 5490345"/>
                  <a:gd name="connsiteX3798" fmla="*/ 1666596 w 2837481"/>
                  <a:gd name="connsiteY3798" fmla="*/ 3256919 h 5490345"/>
                  <a:gd name="connsiteX3799" fmla="*/ 1701592 w 2837481"/>
                  <a:gd name="connsiteY3799" fmla="*/ 3326401 h 5490345"/>
                  <a:gd name="connsiteX3800" fmla="*/ 1678261 w 2837481"/>
                  <a:gd name="connsiteY3800" fmla="*/ 3262709 h 5490345"/>
                  <a:gd name="connsiteX3801" fmla="*/ 1584940 w 2837481"/>
                  <a:gd name="connsiteY3801" fmla="*/ 3210598 h 5490345"/>
                  <a:gd name="connsiteX3802" fmla="*/ 2484460 w 2837481"/>
                  <a:gd name="connsiteY3802" fmla="*/ 3201852 h 5490345"/>
                  <a:gd name="connsiteX3803" fmla="*/ 2481521 w 2837481"/>
                  <a:gd name="connsiteY3803" fmla="*/ 3203952 h 5490345"/>
                  <a:gd name="connsiteX3804" fmla="*/ 2487400 w 2837481"/>
                  <a:gd name="connsiteY3804" fmla="*/ 3215151 h 5490345"/>
                  <a:gd name="connsiteX3805" fmla="*/ 2505038 w 2837481"/>
                  <a:gd name="connsiteY3805" fmla="*/ 3237548 h 5490345"/>
                  <a:gd name="connsiteX3806" fmla="*/ 2510917 w 2837481"/>
                  <a:gd name="connsiteY3806" fmla="*/ 3237548 h 5490345"/>
                  <a:gd name="connsiteX3807" fmla="*/ 2487400 w 2837481"/>
                  <a:gd name="connsiteY3807" fmla="*/ 3203952 h 5490345"/>
                  <a:gd name="connsiteX3808" fmla="*/ 2484460 w 2837481"/>
                  <a:gd name="connsiteY3808" fmla="*/ 3201852 h 5490345"/>
                  <a:gd name="connsiteX3809" fmla="*/ 2398231 w 2837481"/>
                  <a:gd name="connsiteY3809" fmla="*/ 3198353 h 5490345"/>
                  <a:gd name="connsiteX3810" fmla="*/ 2398231 w 2837481"/>
                  <a:gd name="connsiteY3810" fmla="*/ 3204069 h 5490345"/>
                  <a:gd name="connsiteX3811" fmla="*/ 2410480 w 2837481"/>
                  <a:gd name="connsiteY3811" fmla="*/ 3215501 h 5490345"/>
                  <a:gd name="connsiteX3812" fmla="*/ 2398231 w 2837481"/>
                  <a:gd name="connsiteY3812" fmla="*/ 3198353 h 5490345"/>
                  <a:gd name="connsiteX3813" fmla="*/ 575383 w 2837481"/>
                  <a:gd name="connsiteY3813" fmla="*/ 3187544 h 5490345"/>
                  <a:gd name="connsiteX3814" fmla="*/ 571726 w 2837481"/>
                  <a:gd name="connsiteY3814" fmla="*/ 3191875 h 5490345"/>
                  <a:gd name="connsiteX3815" fmla="*/ 577578 w 2837481"/>
                  <a:gd name="connsiteY3815" fmla="*/ 3238069 h 5490345"/>
                  <a:gd name="connsiteX3816" fmla="*/ 606838 w 2837481"/>
                  <a:gd name="connsiteY3816" fmla="*/ 3232295 h 5490345"/>
                  <a:gd name="connsiteX3817" fmla="*/ 671211 w 2837481"/>
                  <a:gd name="connsiteY3817" fmla="*/ 3261166 h 5490345"/>
                  <a:gd name="connsiteX3818" fmla="*/ 647803 w 2837481"/>
                  <a:gd name="connsiteY3818" fmla="*/ 3203424 h 5490345"/>
                  <a:gd name="connsiteX3819" fmla="*/ 606838 w 2837481"/>
                  <a:gd name="connsiteY3819" fmla="*/ 3197649 h 5490345"/>
                  <a:gd name="connsiteX3820" fmla="*/ 606838 w 2837481"/>
                  <a:gd name="connsiteY3820" fmla="*/ 3203424 h 5490345"/>
                  <a:gd name="connsiteX3821" fmla="*/ 618542 w 2837481"/>
                  <a:gd name="connsiteY3821" fmla="*/ 3226521 h 5490345"/>
                  <a:gd name="connsiteX3822" fmla="*/ 606838 w 2837481"/>
                  <a:gd name="connsiteY3822" fmla="*/ 3226521 h 5490345"/>
                  <a:gd name="connsiteX3823" fmla="*/ 583430 w 2837481"/>
                  <a:gd name="connsiteY3823" fmla="*/ 3191875 h 5490345"/>
                  <a:gd name="connsiteX3824" fmla="*/ 575383 w 2837481"/>
                  <a:gd name="connsiteY3824" fmla="*/ 3187544 h 5490345"/>
                  <a:gd name="connsiteX3825" fmla="*/ 1626096 w 2837481"/>
                  <a:gd name="connsiteY3825" fmla="*/ 3186025 h 5490345"/>
                  <a:gd name="connsiteX3826" fmla="*/ 1612867 w 2837481"/>
                  <a:gd name="connsiteY3826" fmla="*/ 3186714 h 5490345"/>
                  <a:gd name="connsiteX3827" fmla="*/ 1606988 w 2837481"/>
                  <a:gd name="connsiteY3827" fmla="*/ 3197738 h 5490345"/>
                  <a:gd name="connsiteX3828" fmla="*/ 1630505 w 2837481"/>
                  <a:gd name="connsiteY3828" fmla="*/ 3203250 h 5490345"/>
                  <a:gd name="connsiteX3829" fmla="*/ 1630505 w 2837481"/>
                  <a:gd name="connsiteY3829" fmla="*/ 3197738 h 5490345"/>
                  <a:gd name="connsiteX3830" fmla="*/ 1626096 w 2837481"/>
                  <a:gd name="connsiteY3830" fmla="*/ 3186025 h 5490345"/>
                  <a:gd name="connsiteX3831" fmla="*/ 1573305 w 2837481"/>
                  <a:gd name="connsiteY3831" fmla="*/ 3170751 h 5490345"/>
                  <a:gd name="connsiteX3832" fmla="*/ 1509000 w 2837481"/>
                  <a:gd name="connsiteY3832" fmla="*/ 3181201 h 5490345"/>
                  <a:gd name="connsiteX3833" fmla="*/ 1474705 w 2837481"/>
                  <a:gd name="connsiteY3833" fmla="*/ 3186917 h 5490345"/>
                  <a:gd name="connsiteX3834" fmla="*/ 1497569 w 2837481"/>
                  <a:gd name="connsiteY3834" fmla="*/ 3215497 h 5490345"/>
                  <a:gd name="connsiteX3835" fmla="*/ 1531865 w 2837481"/>
                  <a:gd name="connsiteY3835" fmla="*/ 3204065 h 5490345"/>
                  <a:gd name="connsiteX3836" fmla="*/ 1589024 w 2837481"/>
                  <a:gd name="connsiteY3836" fmla="*/ 3192633 h 5490345"/>
                  <a:gd name="connsiteX3837" fmla="*/ 1531865 w 2837481"/>
                  <a:gd name="connsiteY3837" fmla="*/ 3198349 h 5490345"/>
                  <a:gd name="connsiteX3838" fmla="*/ 1503285 w 2837481"/>
                  <a:gd name="connsiteY3838" fmla="*/ 3204065 h 5490345"/>
                  <a:gd name="connsiteX3839" fmla="*/ 1503285 w 2837481"/>
                  <a:gd name="connsiteY3839" fmla="*/ 3192633 h 5490345"/>
                  <a:gd name="connsiteX3840" fmla="*/ 1531865 w 2837481"/>
                  <a:gd name="connsiteY3840" fmla="*/ 3186917 h 5490345"/>
                  <a:gd name="connsiteX3841" fmla="*/ 1594740 w 2837481"/>
                  <a:gd name="connsiteY3841" fmla="*/ 3175485 h 5490345"/>
                  <a:gd name="connsiteX3842" fmla="*/ 1573305 w 2837481"/>
                  <a:gd name="connsiteY3842" fmla="*/ 3170751 h 5490345"/>
                  <a:gd name="connsiteX3843" fmla="*/ 617317 w 2837481"/>
                  <a:gd name="connsiteY3843" fmla="*/ 3169197 h 5490345"/>
                  <a:gd name="connsiteX3844" fmla="*/ 583022 w 2837481"/>
                  <a:gd name="connsiteY3844" fmla="*/ 3169932 h 5490345"/>
                  <a:gd name="connsiteX3845" fmla="*/ 594454 w 2837481"/>
                  <a:gd name="connsiteY3845" fmla="*/ 3181690 h 5490345"/>
                  <a:gd name="connsiteX3846" fmla="*/ 645897 w 2837481"/>
                  <a:gd name="connsiteY3846" fmla="*/ 3193449 h 5490345"/>
                  <a:gd name="connsiteX3847" fmla="*/ 651613 w 2837481"/>
                  <a:gd name="connsiteY3847" fmla="*/ 3181690 h 5490345"/>
                  <a:gd name="connsiteX3848" fmla="*/ 617317 w 2837481"/>
                  <a:gd name="connsiteY3848" fmla="*/ 3169197 h 5490345"/>
                  <a:gd name="connsiteX3849" fmla="*/ 424801 w 2837481"/>
                  <a:gd name="connsiteY3849" fmla="*/ 3168953 h 5490345"/>
                  <a:gd name="connsiteX3850" fmla="*/ 424062 w 2837481"/>
                  <a:gd name="connsiteY3850" fmla="*/ 3200553 h 5490345"/>
                  <a:gd name="connsiteX3851" fmla="*/ 429631 w 2837481"/>
                  <a:gd name="connsiteY3851" fmla="*/ 3212613 h 5490345"/>
                  <a:gd name="connsiteX3852" fmla="*/ 427468 w 2837481"/>
                  <a:gd name="connsiteY3852" fmla="*/ 3215497 h 5490345"/>
                  <a:gd name="connsiteX3853" fmla="*/ 431142 w 2837481"/>
                  <a:gd name="connsiteY3853" fmla="*/ 3220397 h 5490345"/>
                  <a:gd name="connsiteX3854" fmla="*/ 431142 w 2837481"/>
                  <a:gd name="connsiteY3854" fmla="*/ 3215886 h 5490345"/>
                  <a:gd name="connsiteX3855" fmla="*/ 436617 w 2837481"/>
                  <a:gd name="connsiteY3855" fmla="*/ 3227745 h 5490345"/>
                  <a:gd name="connsiteX3856" fmla="*/ 483882 w 2837481"/>
                  <a:gd name="connsiteY3856" fmla="*/ 3227745 h 5490345"/>
                  <a:gd name="connsiteX3857" fmla="*/ 519330 w 2837481"/>
                  <a:gd name="connsiteY3857" fmla="*/ 3198349 h 5490345"/>
                  <a:gd name="connsiteX3858" fmla="*/ 513422 w 2837481"/>
                  <a:gd name="connsiteY3858" fmla="*/ 3186590 h 5490345"/>
                  <a:gd name="connsiteX3859" fmla="*/ 477973 w 2837481"/>
                  <a:gd name="connsiteY3859" fmla="*/ 3198349 h 5490345"/>
                  <a:gd name="connsiteX3860" fmla="*/ 442525 w 2837481"/>
                  <a:gd name="connsiteY3860" fmla="*/ 3204228 h 5490345"/>
                  <a:gd name="connsiteX3861" fmla="*/ 424801 w 2837481"/>
                  <a:gd name="connsiteY3861" fmla="*/ 3168953 h 5490345"/>
                  <a:gd name="connsiteX3862" fmla="*/ 324315 w 2837481"/>
                  <a:gd name="connsiteY3862" fmla="*/ 3165513 h 5490345"/>
                  <a:gd name="connsiteX3863" fmla="*/ 333157 w 2837481"/>
                  <a:gd name="connsiteY3863" fmla="*/ 3168958 h 5490345"/>
                  <a:gd name="connsiteX3864" fmla="*/ 324315 w 2837481"/>
                  <a:gd name="connsiteY3864" fmla="*/ 3165513 h 5490345"/>
                  <a:gd name="connsiteX3865" fmla="*/ 554850 w 2837481"/>
                  <a:gd name="connsiteY3865" fmla="*/ 3164053 h 5490345"/>
                  <a:gd name="connsiteX3866" fmla="*/ 531578 w 2837481"/>
                  <a:gd name="connsiteY3866" fmla="*/ 3187109 h 5490345"/>
                  <a:gd name="connsiteX3867" fmla="*/ 534487 w 2837481"/>
                  <a:gd name="connsiteY3867" fmla="*/ 3226736 h 5490345"/>
                  <a:gd name="connsiteX3868" fmla="*/ 541043 w 2837481"/>
                  <a:gd name="connsiteY3868" fmla="*/ 3245280 h 5490345"/>
                  <a:gd name="connsiteX3869" fmla="*/ 536478 w 2837481"/>
                  <a:gd name="connsiteY3869" fmla="*/ 3244893 h 5490345"/>
                  <a:gd name="connsiteX3870" fmla="*/ 544229 w 2837481"/>
                  <a:gd name="connsiteY3870" fmla="*/ 3249716 h 5490345"/>
                  <a:gd name="connsiteX3871" fmla="*/ 544350 w 2837481"/>
                  <a:gd name="connsiteY3871" fmla="*/ 3249740 h 5490345"/>
                  <a:gd name="connsiteX3872" fmla="*/ 554850 w 2837481"/>
                  <a:gd name="connsiteY3872" fmla="*/ 3262040 h 5490345"/>
                  <a:gd name="connsiteX3873" fmla="*/ 554850 w 2837481"/>
                  <a:gd name="connsiteY3873" fmla="*/ 3215928 h 5490345"/>
                  <a:gd name="connsiteX3874" fmla="*/ 554850 w 2837481"/>
                  <a:gd name="connsiteY3874" fmla="*/ 3164053 h 5490345"/>
                  <a:gd name="connsiteX3875" fmla="*/ 128882 w 2837481"/>
                  <a:gd name="connsiteY3875" fmla="*/ 3156709 h 5490345"/>
                  <a:gd name="connsiteX3876" fmla="*/ 99622 w 2837481"/>
                  <a:gd name="connsiteY3876" fmla="*/ 3191617 h 5490345"/>
                  <a:gd name="connsiteX3877" fmla="*/ 70362 w 2837481"/>
                  <a:gd name="connsiteY3877" fmla="*/ 3261433 h 5490345"/>
                  <a:gd name="connsiteX3878" fmla="*/ 46953 w 2837481"/>
                  <a:gd name="connsiteY3878" fmla="*/ 3273069 h 5490345"/>
                  <a:gd name="connsiteX3879" fmla="*/ 70362 w 2837481"/>
                  <a:gd name="connsiteY3879" fmla="*/ 3267251 h 5490345"/>
                  <a:gd name="connsiteX3880" fmla="*/ 99622 w 2837481"/>
                  <a:gd name="connsiteY3880" fmla="*/ 3209071 h 5490345"/>
                  <a:gd name="connsiteX3881" fmla="*/ 105474 w 2837481"/>
                  <a:gd name="connsiteY3881" fmla="*/ 3209071 h 5490345"/>
                  <a:gd name="connsiteX3882" fmla="*/ 111326 w 2837481"/>
                  <a:gd name="connsiteY3882" fmla="*/ 3214889 h 5490345"/>
                  <a:gd name="connsiteX3883" fmla="*/ 58657 w 2837481"/>
                  <a:gd name="connsiteY3883" fmla="*/ 3290523 h 5490345"/>
                  <a:gd name="connsiteX3884" fmla="*/ 41101 w 2837481"/>
                  <a:gd name="connsiteY3884" fmla="*/ 3296341 h 5490345"/>
                  <a:gd name="connsiteX3885" fmla="*/ 52805 w 2837481"/>
                  <a:gd name="connsiteY3885" fmla="*/ 3342885 h 5490345"/>
                  <a:gd name="connsiteX3886" fmla="*/ 35249 w 2837481"/>
                  <a:gd name="connsiteY3886" fmla="*/ 3348703 h 5490345"/>
                  <a:gd name="connsiteX3887" fmla="*/ 35249 w 2837481"/>
                  <a:gd name="connsiteY3887" fmla="*/ 3360339 h 5490345"/>
                  <a:gd name="connsiteX3888" fmla="*/ 29397 w 2837481"/>
                  <a:gd name="connsiteY3888" fmla="*/ 3389429 h 5490345"/>
                  <a:gd name="connsiteX3889" fmla="*/ 70362 w 2837481"/>
                  <a:gd name="connsiteY3889" fmla="*/ 3290523 h 5490345"/>
                  <a:gd name="connsiteX3890" fmla="*/ 111326 w 2837481"/>
                  <a:gd name="connsiteY3890" fmla="*/ 3238161 h 5490345"/>
                  <a:gd name="connsiteX3891" fmla="*/ 128882 w 2837481"/>
                  <a:gd name="connsiteY3891" fmla="*/ 3156709 h 5490345"/>
                  <a:gd name="connsiteX3892" fmla="*/ 2463883 w 2837481"/>
                  <a:gd name="connsiteY3892" fmla="*/ 3151810 h 5490345"/>
                  <a:gd name="connsiteX3893" fmla="*/ 2469762 w 2837481"/>
                  <a:gd name="connsiteY3893" fmla="*/ 3187506 h 5490345"/>
                  <a:gd name="connsiteX3894" fmla="*/ 2481520 w 2837481"/>
                  <a:gd name="connsiteY3894" fmla="*/ 3187506 h 5490345"/>
                  <a:gd name="connsiteX3895" fmla="*/ 2475641 w 2837481"/>
                  <a:gd name="connsiteY3895" fmla="*/ 3181556 h 5490345"/>
                  <a:gd name="connsiteX3896" fmla="*/ 2463883 w 2837481"/>
                  <a:gd name="connsiteY3896" fmla="*/ 3151810 h 5490345"/>
                  <a:gd name="connsiteX3897" fmla="*/ 325809 w 2837481"/>
                  <a:gd name="connsiteY3897" fmla="*/ 3151810 h 5490345"/>
                  <a:gd name="connsiteX3898" fmla="*/ 308660 w 2837481"/>
                  <a:gd name="connsiteY3898" fmla="*/ 3186105 h 5490345"/>
                  <a:gd name="connsiteX3899" fmla="*/ 325809 w 2837481"/>
                  <a:gd name="connsiteY3899" fmla="*/ 3151810 h 5490345"/>
                  <a:gd name="connsiteX3900" fmla="*/ 100438 w 2837481"/>
                  <a:gd name="connsiteY3900" fmla="*/ 3139561 h 5490345"/>
                  <a:gd name="connsiteX3901" fmla="*/ 77166 w 2837481"/>
                  <a:gd name="connsiteY3901" fmla="*/ 3145363 h 5490345"/>
                  <a:gd name="connsiteX3902" fmla="*/ 71348 w 2837481"/>
                  <a:gd name="connsiteY3902" fmla="*/ 3168571 h 5490345"/>
                  <a:gd name="connsiteX3903" fmla="*/ 88802 w 2837481"/>
                  <a:gd name="connsiteY3903" fmla="*/ 3162769 h 5490345"/>
                  <a:gd name="connsiteX3904" fmla="*/ 71348 w 2837481"/>
                  <a:gd name="connsiteY3904" fmla="*/ 3197580 h 5490345"/>
                  <a:gd name="connsiteX3905" fmla="*/ 53893 w 2837481"/>
                  <a:gd name="connsiteY3905" fmla="*/ 3249797 h 5490345"/>
                  <a:gd name="connsiteX3906" fmla="*/ 88802 w 2837481"/>
                  <a:gd name="connsiteY3906" fmla="*/ 3191778 h 5490345"/>
                  <a:gd name="connsiteX3907" fmla="*/ 100438 w 2837481"/>
                  <a:gd name="connsiteY3907" fmla="*/ 3156967 h 5490345"/>
                  <a:gd name="connsiteX3908" fmla="*/ 426243 w 2837481"/>
                  <a:gd name="connsiteY3908" fmla="*/ 3139557 h 5490345"/>
                  <a:gd name="connsiteX3909" fmla="*/ 426243 w 2837481"/>
                  <a:gd name="connsiteY3909" fmla="*/ 3157521 h 5490345"/>
                  <a:gd name="connsiteX3910" fmla="*/ 460984 w 2837481"/>
                  <a:gd name="connsiteY3910" fmla="*/ 3187462 h 5490345"/>
                  <a:gd name="connsiteX3911" fmla="*/ 489935 w 2837481"/>
                  <a:gd name="connsiteY3911" fmla="*/ 3169497 h 5490345"/>
                  <a:gd name="connsiteX3912" fmla="*/ 484145 w 2837481"/>
                  <a:gd name="connsiteY3912" fmla="*/ 3163509 h 5490345"/>
                  <a:gd name="connsiteX3913" fmla="*/ 432033 w 2837481"/>
                  <a:gd name="connsiteY3913" fmla="*/ 3139557 h 5490345"/>
                  <a:gd name="connsiteX3914" fmla="*/ 426243 w 2837481"/>
                  <a:gd name="connsiteY3914" fmla="*/ 3139557 h 5490345"/>
                  <a:gd name="connsiteX3915" fmla="*/ 2143581 w 2837481"/>
                  <a:gd name="connsiteY3915" fmla="*/ 3135303 h 5490345"/>
                  <a:gd name="connsiteX3916" fmla="*/ 2131218 w 2837481"/>
                  <a:gd name="connsiteY3916" fmla="*/ 3139207 h 5490345"/>
                  <a:gd name="connsiteX3917" fmla="*/ 2172863 w 2837481"/>
                  <a:gd name="connsiteY3917" fmla="*/ 3168954 h 5490345"/>
                  <a:gd name="connsiteX3918" fmla="*/ 2172863 w 2837481"/>
                  <a:gd name="connsiteY3918" fmla="*/ 3157055 h 5490345"/>
                  <a:gd name="connsiteX3919" fmla="*/ 2143581 w 2837481"/>
                  <a:gd name="connsiteY3919" fmla="*/ 3135303 h 5490345"/>
                  <a:gd name="connsiteX3920" fmla="*/ 2400238 w 2837481"/>
                  <a:gd name="connsiteY3920" fmla="*/ 3127313 h 5490345"/>
                  <a:gd name="connsiteX3921" fmla="*/ 2371287 w 2837481"/>
                  <a:gd name="connsiteY3921" fmla="*/ 3133233 h 5490345"/>
                  <a:gd name="connsiteX3922" fmla="*/ 2400238 w 2837481"/>
                  <a:gd name="connsiteY3922" fmla="*/ 3198354 h 5490345"/>
                  <a:gd name="connsiteX3923" fmla="*/ 2400238 w 2837481"/>
                  <a:gd name="connsiteY3923" fmla="*/ 3192434 h 5490345"/>
                  <a:gd name="connsiteX3924" fmla="*/ 2382868 w 2837481"/>
                  <a:gd name="connsiteY3924" fmla="*/ 3150993 h 5490345"/>
                  <a:gd name="connsiteX3925" fmla="*/ 2434979 w 2837481"/>
                  <a:gd name="connsiteY3925" fmla="*/ 3150993 h 5490345"/>
                  <a:gd name="connsiteX3926" fmla="*/ 2400238 w 2837481"/>
                  <a:gd name="connsiteY3926" fmla="*/ 3127313 h 5490345"/>
                  <a:gd name="connsiteX3927" fmla="*/ 670394 w 2837481"/>
                  <a:gd name="connsiteY3927" fmla="*/ 3127309 h 5490345"/>
                  <a:gd name="connsiteX3928" fmla="*/ 641815 w 2837481"/>
                  <a:gd name="connsiteY3928" fmla="*/ 3157931 h 5490345"/>
                  <a:gd name="connsiteX3929" fmla="*/ 653247 w 2837481"/>
                  <a:gd name="connsiteY3929" fmla="*/ 3164055 h 5490345"/>
                  <a:gd name="connsiteX3930" fmla="*/ 676110 w 2837481"/>
                  <a:gd name="connsiteY3930" fmla="*/ 3139558 h 5490345"/>
                  <a:gd name="connsiteX3931" fmla="*/ 309476 w 2837481"/>
                  <a:gd name="connsiteY3931" fmla="*/ 3117514 h 5490345"/>
                  <a:gd name="connsiteX3932" fmla="*/ 286612 w 2837481"/>
                  <a:gd name="connsiteY3932" fmla="*/ 3134662 h 5490345"/>
                  <a:gd name="connsiteX3933" fmla="*/ 332340 w 2837481"/>
                  <a:gd name="connsiteY3933" fmla="*/ 3134662 h 5490345"/>
                  <a:gd name="connsiteX3934" fmla="*/ 338056 w 2837481"/>
                  <a:gd name="connsiteY3934" fmla="*/ 3128946 h 5490345"/>
                  <a:gd name="connsiteX3935" fmla="*/ 309476 w 2837481"/>
                  <a:gd name="connsiteY3935" fmla="*/ 3117514 h 5490345"/>
                  <a:gd name="connsiteX3936" fmla="*/ 1290672 w 2837481"/>
                  <a:gd name="connsiteY3936" fmla="*/ 3110262 h 5490345"/>
                  <a:gd name="connsiteX3937" fmla="*/ 1293428 w 2837481"/>
                  <a:gd name="connsiteY3937" fmla="*/ 3116693 h 5490345"/>
                  <a:gd name="connsiteX3938" fmla="*/ 1293428 w 2837481"/>
                  <a:gd name="connsiteY3938" fmla="*/ 3110977 h 5490345"/>
                  <a:gd name="connsiteX3939" fmla="*/ 1290672 w 2837481"/>
                  <a:gd name="connsiteY3939" fmla="*/ 3110262 h 5490345"/>
                  <a:gd name="connsiteX3940" fmla="*/ 2213282 w 2837481"/>
                  <a:gd name="connsiteY3940" fmla="*/ 3106078 h 5490345"/>
                  <a:gd name="connsiteX3941" fmla="*/ 2219406 w 2837481"/>
                  <a:gd name="connsiteY3941" fmla="*/ 3117510 h 5490345"/>
                  <a:gd name="connsiteX3942" fmla="*/ 2213282 w 2837481"/>
                  <a:gd name="connsiteY3942" fmla="*/ 3106078 h 5490345"/>
                  <a:gd name="connsiteX3943" fmla="*/ 460888 w 2837481"/>
                  <a:gd name="connsiteY3943" fmla="*/ 3100362 h 5490345"/>
                  <a:gd name="connsiteX3944" fmla="*/ 438491 w 2837481"/>
                  <a:gd name="connsiteY3944" fmla="*/ 3123226 h 5490345"/>
                  <a:gd name="connsiteX3945" fmla="*/ 472087 w 2837481"/>
                  <a:gd name="connsiteY3945" fmla="*/ 3140374 h 5490345"/>
                  <a:gd name="connsiteX3946" fmla="*/ 460888 w 2837481"/>
                  <a:gd name="connsiteY3946" fmla="*/ 3100362 h 5490345"/>
                  <a:gd name="connsiteX3947" fmla="*/ 2114567 w 2837481"/>
                  <a:gd name="connsiteY3947" fmla="*/ 3099023 h 5490345"/>
                  <a:gd name="connsiteX3948" fmla="*/ 2109170 w 2837481"/>
                  <a:gd name="connsiteY3948" fmla="*/ 3105568 h 5490345"/>
                  <a:gd name="connsiteX3949" fmla="*/ 2126440 w 2837481"/>
                  <a:gd name="connsiteY3949" fmla="*/ 3123022 h 5490345"/>
                  <a:gd name="connsiteX3950" fmla="*/ 2218549 w 2837481"/>
                  <a:gd name="connsiteY3950" fmla="*/ 3152112 h 5490345"/>
                  <a:gd name="connsiteX3951" fmla="*/ 2184009 w 2837481"/>
                  <a:gd name="connsiteY3951" fmla="*/ 3140476 h 5490345"/>
                  <a:gd name="connsiteX3952" fmla="*/ 2184009 w 2837481"/>
                  <a:gd name="connsiteY3952" fmla="*/ 3175384 h 5490345"/>
                  <a:gd name="connsiteX3953" fmla="*/ 2195522 w 2837481"/>
                  <a:gd name="connsiteY3953" fmla="*/ 3181202 h 5490345"/>
                  <a:gd name="connsiteX3954" fmla="*/ 2224306 w 2837481"/>
                  <a:gd name="connsiteY3954" fmla="*/ 3140476 h 5490345"/>
                  <a:gd name="connsiteX3955" fmla="*/ 2184009 w 2837481"/>
                  <a:gd name="connsiteY3955" fmla="*/ 3111386 h 5490345"/>
                  <a:gd name="connsiteX3956" fmla="*/ 2143711 w 2837481"/>
                  <a:gd name="connsiteY3956" fmla="*/ 3105568 h 5490345"/>
                  <a:gd name="connsiteX3957" fmla="*/ 2114567 w 2837481"/>
                  <a:gd name="connsiteY3957" fmla="*/ 3099023 h 5490345"/>
                  <a:gd name="connsiteX3958" fmla="*/ 1170400 w 2837481"/>
                  <a:gd name="connsiteY3958" fmla="*/ 3093904 h 5490345"/>
                  <a:gd name="connsiteX3959" fmla="*/ 1164548 w 2837481"/>
                  <a:gd name="connsiteY3959" fmla="*/ 3140225 h 5490345"/>
                  <a:gd name="connsiteX3960" fmla="*/ 1176252 w 2837481"/>
                  <a:gd name="connsiteY3960" fmla="*/ 3157596 h 5490345"/>
                  <a:gd name="connsiteX3961" fmla="*/ 1176252 w 2837481"/>
                  <a:gd name="connsiteY3961" fmla="*/ 3169176 h 5490345"/>
                  <a:gd name="connsiteX3962" fmla="*/ 1123584 w 2837481"/>
                  <a:gd name="connsiteY3962" fmla="*/ 3198126 h 5490345"/>
                  <a:gd name="connsiteX3963" fmla="*/ 1088472 w 2837481"/>
                  <a:gd name="connsiteY3963" fmla="*/ 3256028 h 5490345"/>
                  <a:gd name="connsiteX3964" fmla="*/ 1053360 w 2837481"/>
                  <a:gd name="connsiteY3964" fmla="*/ 3267608 h 5490345"/>
                  <a:gd name="connsiteX3965" fmla="*/ 1088472 w 2837481"/>
                  <a:gd name="connsiteY3965" fmla="*/ 3290769 h 5490345"/>
                  <a:gd name="connsiteX3966" fmla="*/ 1088472 w 2837481"/>
                  <a:gd name="connsiteY3966" fmla="*/ 3273398 h 5490345"/>
                  <a:gd name="connsiteX3967" fmla="*/ 1111880 w 2837481"/>
                  <a:gd name="connsiteY3967" fmla="*/ 3279188 h 5490345"/>
                  <a:gd name="connsiteX3968" fmla="*/ 1106028 w 2837481"/>
                  <a:gd name="connsiteY3968" fmla="*/ 3290769 h 5490345"/>
                  <a:gd name="connsiteX3969" fmla="*/ 1088472 w 2837481"/>
                  <a:gd name="connsiteY3969" fmla="*/ 3325509 h 5490345"/>
                  <a:gd name="connsiteX3970" fmla="*/ 1094324 w 2837481"/>
                  <a:gd name="connsiteY3970" fmla="*/ 3366040 h 5490345"/>
                  <a:gd name="connsiteX3971" fmla="*/ 1100176 w 2837481"/>
                  <a:gd name="connsiteY3971" fmla="*/ 3394991 h 5490345"/>
                  <a:gd name="connsiteX3972" fmla="*/ 1106028 w 2837481"/>
                  <a:gd name="connsiteY3972" fmla="*/ 3400781 h 5490345"/>
                  <a:gd name="connsiteX3973" fmla="*/ 1117732 w 2837481"/>
                  <a:gd name="connsiteY3973" fmla="*/ 3400781 h 5490345"/>
                  <a:gd name="connsiteX3974" fmla="*/ 1135288 w 2837481"/>
                  <a:gd name="connsiteY3974" fmla="*/ 3406571 h 5490345"/>
                  <a:gd name="connsiteX3975" fmla="*/ 1123584 w 2837481"/>
                  <a:gd name="connsiteY3975" fmla="*/ 3423942 h 5490345"/>
                  <a:gd name="connsiteX3976" fmla="*/ 1182104 w 2837481"/>
                  <a:gd name="connsiteY3976" fmla="*/ 3470263 h 5490345"/>
                  <a:gd name="connsiteX3977" fmla="*/ 1187956 w 2837481"/>
                  <a:gd name="connsiteY3977" fmla="*/ 3452892 h 5490345"/>
                  <a:gd name="connsiteX3978" fmla="*/ 1199660 w 2837481"/>
                  <a:gd name="connsiteY3978" fmla="*/ 3423942 h 5490345"/>
                  <a:gd name="connsiteX3979" fmla="*/ 1211364 w 2837481"/>
                  <a:gd name="connsiteY3979" fmla="*/ 3418152 h 5490345"/>
                  <a:gd name="connsiteX3980" fmla="*/ 1258180 w 2837481"/>
                  <a:gd name="connsiteY3980" fmla="*/ 3412361 h 5490345"/>
                  <a:gd name="connsiteX3981" fmla="*/ 1316700 w 2837481"/>
                  <a:gd name="connsiteY3981" fmla="*/ 3452892 h 5490345"/>
                  <a:gd name="connsiteX3982" fmla="*/ 1345960 w 2837481"/>
                  <a:gd name="connsiteY3982" fmla="*/ 3435522 h 5490345"/>
                  <a:gd name="connsiteX3983" fmla="*/ 1375220 w 2837481"/>
                  <a:gd name="connsiteY3983" fmla="*/ 3447102 h 5490345"/>
                  <a:gd name="connsiteX3984" fmla="*/ 1381072 w 2837481"/>
                  <a:gd name="connsiteY3984" fmla="*/ 3429732 h 5490345"/>
                  <a:gd name="connsiteX3985" fmla="*/ 1363516 w 2837481"/>
                  <a:gd name="connsiteY3985" fmla="*/ 3429732 h 5490345"/>
                  <a:gd name="connsiteX3986" fmla="*/ 1363516 w 2837481"/>
                  <a:gd name="connsiteY3986" fmla="*/ 3418152 h 5490345"/>
                  <a:gd name="connsiteX3987" fmla="*/ 1375220 w 2837481"/>
                  <a:gd name="connsiteY3987" fmla="*/ 3418152 h 5490345"/>
                  <a:gd name="connsiteX3988" fmla="*/ 1386924 w 2837481"/>
                  <a:gd name="connsiteY3988" fmla="*/ 3400781 h 5490345"/>
                  <a:gd name="connsiteX3989" fmla="*/ 1392776 w 2837481"/>
                  <a:gd name="connsiteY3989" fmla="*/ 3371830 h 5490345"/>
                  <a:gd name="connsiteX3990" fmla="*/ 1410332 w 2837481"/>
                  <a:gd name="connsiteY3990" fmla="*/ 3377621 h 5490345"/>
                  <a:gd name="connsiteX3991" fmla="*/ 1463000 w 2837481"/>
                  <a:gd name="connsiteY3991" fmla="*/ 3377621 h 5490345"/>
                  <a:gd name="connsiteX3992" fmla="*/ 1463000 w 2837481"/>
                  <a:gd name="connsiteY3992" fmla="*/ 3366040 h 5490345"/>
                  <a:gd name="connsiteX3993" fmla="*/ 1445444 w 2837481"/>
                  <a:gd name="connsiteY3993" fmla="*/ 3238657 h 5490345"/>
                  <a:gd name="connsiteX3994" fmla="*/ 1474704 w 2837481"/>
                  <a:gd name="connsiteY3994" fmla="*/ 3227077 h 5490345"/>
                  <a:gd name="connsiteX3995" fmla="*/ 1445444 w 2837481"/>
                  <a:gd name="connsiteY3995" fmla="*/ 3198126 h 5490345"/>
                  <a:gd name="connsiteX3996" fmla="*/ 1457148 w 2837481"/>
                  <a:gd name="connsiteY3996" fmla="*/ 3174966 h 5490345"/>
                  <a:gd name="connsiteX3997" fmla="*/ 1392776 w 2837481"/>
                  <a:gd name="connsiteY3997" fmla="*/ 3146015 h 5490345"/>
                  <a:gd name="connsiteX3998" fmla="*/ 1381072 w 2837481"/>
                  <a:gd name="connsiteY3998" fmla="*/ 3105484 h 5490345"/>
                  <a:gd name="connsiteX3999" fmla="*/ 1340108 w 2837481"/>
                  <a:gd name="connsiteY3999" fmla="*/ 3093904 h 5490345"/>
                  <a:gd name="connsiteX4000" fmla="*/ 1287440 w 2837481"/>
                  <a:gd name="connsiteY4000" fmla="*/ 3122855 h 5490345"/>
                  <a:gd name="connsiteX4001" fmla="*/ 1211364 w 2837481"/>
                  <a:gd name="connsiteY4001" fmla="*/ 3105484 h 5490345"/>
                  <a:gd name="connsiteX4002" fmla="*/ 1170400 w 2837481"/>
                  <a:gd name="connsiteY4002" fmla="*/ 3093904 h 5490345"/>
                  <a:gd name="connsiteX4003" fmla="*/ 1594739 w 2837481"/>
                  <a:gd name="connsiteY4003" fmla="*/ 3093014 h 5490345"/>
                  <a:gd name="connsiteX4004" fmla="*/ 1612377 w 2837481"/>
                  <a:gd name="connsiteY4004" fmla="*/ 3145588 h 5490345"/>
                  <a:gd name="connsiteX4005" fmla="*/ 1606498 w 2837481"/>
                  <a:gd name="connsiteY4005" fmla="*/ 3157272 h 5490345"/>
                  <a:gd name="connsiteX4006" fmla="*/ 1624135 w 2837481"/>
                  <a:gd name="connsiteY4006" fmla="*/ 3168955 h 5490345"/>
                  <a:gd name="connsiteX4007" fmla="*/ 1594739 w 2837481"/>
                  <a:gd name="connsiteY4007" fmla="*/ 3093014 h 5490345"/>
                  <a:gd name="connsiteX4008" fmla="*/ 1975255 w 2837481"/>
                  <a:gd name="connsiteY4008" fmla="*/ 3088114 h 5490345"/>
                  <a:gd name="connsiteX4009" fmla="*/ 1969539 w 2837481"/>
                  <a:gd name="connsiteY4009" fmla="*/ 3093830 h 5490345"/>
                  <a:gd name="connsiteX4010" fmla="*/ 1986688 w 2837481"/>
                  <a:gd name="connsiteY4010" fmla="*/ 3099546 h 5490345"/>
                  <a:gd name="connsiteX4011" fmla="*/ 1911291 w 2837481"/>
                  <a:gd name="connsiteY4011" fmla="*/ 3087456 h 5490345"/>
                  <a:gd name="connsiteX4012" fmla="*/ 1876451 w 2837481"/>
                  <a:gd name="connsiteY4012" fmla="*/ 3128025 h 5490345"/>
                  <a:gd name="connsiteX4013" fmla="*/ 1882257 w 2837481"/>
                  <a:gd name="connsiteY4013" fmla="*/ 3162799 h 5490345"/>
                  <a:gd name="connsiteX4014" fmla="*/ 1899677 w 2837481"/>
                  <a:gd name="connsiteY4014" fmla="*/ 3174390 h 5490345"/>
                  <a:gd name="connsiteX4015" fmla="*/ 1911291 w 2837481"/>
                  <a:gd name="connsiteY4015" fmla="*/ 3191777 h 5490345"/>
                  <a:gd name="connsiteX4016" fmla="*/ 1899678 w 2837481"/>
                  <a:gd name="connsiteY4016" fmla="*/ 3199021 h 5490345"/>
                  <a:gd name="connsiteX4017" fmla="*/ 1893988 w 2837481"/>
                  <a:gd name="connsiteY4017" fmla="*/ 3198311 h 5490345"/>
                  <a:gd name="connsiteX4018" fmla="*/ 1893871 w 2837481"/>
                  <a:gd name="connsiteY4018" fmla="*/ 3197572 h 5490345"/>
                  <a:gd name="connsiteX4019" fmla="*/ 1888064 w 2837481"/>
                  <a:gd name="connsiteY4019" fmla="*/ 3197572 h 5490345"/>
                  <a:gd name="connsiteX4020" fmla="*/ 1893988 w 2837481"/>
                  <a:gd name="connsiteY4020" fmla="*/ 3198311 h 5490345"/>
                  <a:gd name="connsiteX4021" fmla="*/ 1896049 w 2837481"/>
                  <a:gd name="connsiteY4021" fmla="*/ 3211336 h 5490345"/>
                  <a:gd name="connsiteX4022" fmla="*/ 1893871 w 2837481"/>
                  <a:gd name="connsiteY4022" fmla="*/ 3220754 h 5490345"/>
                  <a:gd name="connsiteX4023" fmla="*/ 1911291 w 2837481"/>
                  <a:gd name="connsiteY4023" fmla="*/ 3197572 h 5490345"/>
                  <a:gd name="connsiteX4024" fmla="*/ 1928711 w 2837481"/>
                  <a:gd name="connsiteY4024" fmla="*/ 3203368 h 5490345"/>
                  <a:gd name="connsiteX4025" fmla="*/ 1917097 w 2837481"/>
                  <a:gd name="connsiteY4025" fmla="*/ 3185981 h 5490345"/>
                  <a:gd name="connsiteX4026" fmla="*/ 1946131 w 2837481"/>
                  <a:gd name="connsiteY4026" fmla="*/ 3191777 h 5490345"/>
                  <a:gd name="connsiteX4027" fmla="*/ 1946131 w 2837481"/>
                  <a:gd name="connsiteY4027" fmla="*/ 3209163 h 5490345"/>
                  <a:gd name="connsiteX4028" fmla="*/ 1934517 w 2837481"/>
                  <a:gd name="connsiteY4028" fmla="*/ 3214959 h 5490345"/>
                  <a:gd name="connsiteX4029" fmla="*/ 1940324 w 2837481"/>
                  <a:gd name="connsiteY4029" fmla="*/ 3220754 h 5490345"/>
                  <a:gd name="connsiteX4030" fmla="*/ 1969357 w 2837481"/>
                  <a:gd name="connsiteY4030" fmla="*/ 3209163 h 5490345"/>
                  <a:gd name="connsiteX4031" fmla="*/ 1992584 w 2837481"/>
                  <a:gd name="connsiteY4031" fmla="*/ 3209163 h 5490345"/>
                  <a:gd name="connsiteX4032" fmla="*/ 1980970 w 2837481"/>
                  <a:gd name="connsiteY4032" fmla="*/ 3203368 h 5490345"/>
                  <a:gd name="connsiteX4033" fmla="*/ 1986777 w 2837481"/>
                  <a:gd name="connsiteY4033" fmla="*/ 3197572 h 5490345"/>
                  <a:gd name="connsiteX4034" fmla="*/ 1998390 w 2837481"/>
                  <a:gd name="connsiteY4034" fmla="*/ 3209163 h 5490345"/>
                  <a:gd name="connsiteX4035" fmla="*/ 2015810 w 2837481"/>
                  <a:gd name="connsiteY4035" fmla="*/ 3203368 h 5490345"/>
                  <a:gd name="connsiteX4036" fmla="*/ 2027424 w 2837481"/>
                  <a:gd name="connsiteY4036" fmla="*/ 3214959 h 5490345"/>
                  <a:gd name="connsiteX4037" fmla="*/ 2021617 w 2837481"/>
                  <a:gd name="connsiteY4037" fmla="*/ 3238141 h 5490345"/>
                  <a:gd name="connsiteX4038" fmla="*/ 2039037 w 2837481"/>
                  <a:gd name="connsiteY4038" fmla="*/ 3232346 h 5490345"/>
                  <a:gd name="connsiteX4039" fmla="*/ 2050650 w 2837481"/>
                  <a:gd name="connsiteY4039" fmla="*/ 3238141 h 5490345"/>
                  <a:gd name="connsiteX4040" fmla="*/ 2021617 w 2837481"/>
                  <a:gd name="connsiteY4040" fmla="*/ 3255528 h 5490345"/>
                  <a:gd name="connsiteX4041" fmla="*/ 2021617 w 2837481"/>
                  <a:gd name="connsiteY4041" fmla="*/ 3272915 h 5490345"/>
                  <a:gd name="connsiteX4042" fmla="*/ 2056457 w 2837481"/>
                  <a:gd name="connsiteY4042" fmla="*/ 3249732 h 5490345"/>
                  <a:gd name="connsiteX4043" fmla="*/ 2056457 w 2837481"/>
                  <a:gd name="connsiteY4043" fmla="*/ 3261323 h 5490345"/>
                  <a:gd name="connsiteX4044" fmla="*/ 2033230 w 2837481"/>
                  <a:gd name="connsiteY4044" fmla="*/ 3290301 h 5490345"/>
                  <a:gd name="connsiteX4045" fmla="*/ 2004197 w 2837481"/>
                  <a:gd name="connsiteY4045" fmla="*/ 3313484 h 5490345"/>
                  <a:gd name="connsiteX4046" fmla="*/ 2027424 w 2837481"/>
                  <a:gd name="connsiteY4046" fmla="*/ 3313484 h 5490345"/>
                  <a:gd name="connsiteX4047" fmla="*/ 2062263 w 2837481"/>
                  <a:gd name="connsiteY4047" fmla="*/ 3272915 h 5490345"/>
                  <a:gd name="connsiteX4048" fmla="*/ 2143557 w 2837481"/>
                  <a:gd name="connsiteY4048" fmla="*/ 3249732 h 5490345"/>
                  <a:gd name="connsiteX4049" fmla="*/ 2190010 w 2837481"/>
                  <a:gd name="connsiteY4049" fmla="*/ 3197572 h 5490345"/>
                  <a:gd name="connsiteX4050" fmla="*/ 2143557 w 2837481"/>
                  <a:gd name="connsiteY4050" fmla="*/ 3180185 h 5490345"/>
                  <a:gd name="connsiteX4051" fmla="*/ 2079683 w 2837481"/>
                  <a:gd name="connsiteY4051" fmla="*/ 3099047 h 5490345"/>
                  <a:gd name="connsiteX4052" fmla="*/ 1998390 w 2837481"/>
                  <a:gd name="connsiteY4052" fmla="*/ 3116434 h 5490345"/>
                  <a:gd name="connsiteX4053" fmla="*/ 1911291 w 2837481"/>
                  <a:gd name="connsiteY4053" fmla="*/ 3087456 h 5490345"/>
                  <a:gd name="connsiteX4054" fmla="*/ 484544 w 2837481"/>
                  <a:gd name="connsiteY4054" fmla="*/ 3075867 h 5490345"/>
                  <a:gd name="connsiteX4055" fmla="*/ 472786 w 2837481"/>
                  <a:gd name="connsiteY4055" fmla="*/ 3087503 h 5490345"/>
                  <a:gd name="connsiteX4056" fmla="*/ 490423 w 2837481"/>
                  <a:gd name="connsiteY4056" fmla="*/ 3145683 h 5490345"/>
                  <a:gd name="connsiteX4057" fmla="*/ 519819 w 2837481"/>
                  <a:gd name="connsiteY4057" fmla="*/ 3168955 h 5490345"/>
                  <a:gd name="connsiteX4058" fmla="*/ 531578 w 2837481"/>
                  <a:gd name="connsiteY4058" fmla="*/ 3157319 h 5490345"/>
                  <a:gd name="connsiteX4059" fmla="*/ 502182 w 2837481"/>
                  <a:gd name="connsiteY4059" fmla="*/ 3139865 h 5490345"/>
                  <a:gd name="connsiteX4060" fmla="*/ 484544 w 2837481"/>
                  <a:gd name="connsiteY4060" fmla="*/ 3075867 h 5490345"/>
                  <a:gd name="connsiteX4061" fmla="*/ 2433753 w 2837481"/>
                  <a:gd name="connsiteY4061" fmla="*/ 3063622 h 5490345"/>
                  <a:gd name="connsiteX4062" fmla="*/ 2433753 w 2837481"/>
                  <a:gd name="connsiteY4062" fmla="*/ 3088119 h 5490345"/>
                  <a:gd name="connsiteX4063" fmla="*/ 2439877 w 2837481"/>
                  <a:gd name="connsiteY4063" fmla="*/ 3075870 h 5490345"/>
                  <a:gd name="connsiteX4064" fmla="*/ 2433753 w 2837481"/>
                  <a:gd name="connsiteY4064" fmla="*/ 3063622 h 5490345"/>
                  <a:gd name="connsiteX4065" fmla="*/ 2567261 w 2837481"/>
                  <a:gd name="connsiteY4065" fmla="*/ 3059539 h 5490345"/>
                  <a:gd name="connsiteX4066" fmla="*/ 2571089 w 2837481"/>
                  <a:gd name="connsiteY4066" fmla="*/ 3064540 h 5490345"/>
                  <a:gd name="connsiteX4067" fmla="*/ 2572964 w 2837481"/>
                  <a:gd name="connsiteY4067" fmla="*/ 3064699 h 5490345"/>
                  <a:gd name="connsiteX4068" fmla="*/ 2563178 w 2837481"/>
                  <a:gd name="connsiteY4068" fmla="*/ 3070250 h 5490345"/>
                  <a:gd name="connsiteX4069" fmla="*/ 2563178 w 2837481"/>
                  <a:gd name="connsiteY4069" fmla="*/ 3093306 h 5490345"/>
                  <a:gd name="connsiteX4070" fmla="*/ 2568894 w 2837481"/>
                  <a:gd name="connsiteY4070" fmla="*/ 3087542 h 5490345"/>
                  <a:gd name="connsiteX4071" fmla="*/ 2580326 w 2837481"/>
                  <a:gd name="connsiteY4071" fmla="*/ 3093306 h 5490345"/>
                  <a:gd name="connsiteX4072" fmla="*/ 2603190 w 2837481"/>
                  <a:gd name="connsiteY4072" fmla="*/ 3156709 h 5490345"/>
                  <a:gd name="connsiteX4073" fmla="*/ 2586042 w 2837481"/>
                  <a:gd name="connsiteY4073" fmla="*/ 3070250 h 5490345"/>
                  <a:gd name="connsiteX4074" fmla="*/ 2576836 w 2837481"/>
                  <a:gd name="connsiteY4074" fmla="*/ 3065028 h 5490345"/>
                  <a:gd name="connsiteX4075" fmla="*/ 2579510 w 2837481"/>
                  <a:gd name="connsiteY4075" fmla="*/ 3065255 h 5490345"/>
                  <a:gd name="connsiteX4076" fmla="*/ 2567261 w 2837481"/>
                  <a:gd name="connsiteY4076" fmla="*/ 3059539 h 5490345"/>
                  <a:gd name="connsiteX4077" fmla="*/ 2590941 w 2837481"/>
                  <a:gd name="connsiteY4077" fmla="*/ 3058722 h 5490345"/>
                  <a:gd name="connsiteX4078" fmla="*/ 2590941 w 2837481"/>
                  <a:gd name="connsiteY4078" fmla="*/ 3070971 h 5490345"/>
                  <a:gd name="connsiteX4079" fmla="*/ 2590941 w 2837481"/>
                  <a:gd name="connsiteY4079" fmla="*/ 3058722 h 5490345"/>
                  <a:gd name="connsiteX4080" fmla="*/ 1985462 w 2837481"/>
                  <a:gd name="connsiteY4080" fmla="*/ 3058718 h 5490345"/>
                  <a:gd name="connsiteX4081" fmla="*/ 1979338 w 2837481"/>
                  <a:gd name="connsiteY4081" fmla="*/ 3070150 h 5490345"/>
                  <a:gd name="connsiteX4082" fmla="*/ 1991587 w 2837481"/>
                  <a:gd name="connsiteY4082" fmla="*/ 3075866 h 5490345"/>
                  <a:gd name="connsiteX4083" fmla="*/ 1985462 w 2837481"/>
                  <a:gd name="connsiteY4083" fmla="*/ 3058718 h 5490345"/>
                  <a:gd name="connsiteX4084" fmla="*/ 956190 w 2837481"/>
                  <a:gd name="connsiteY4084" fmla="*/ 3058718 h 5490345"/>
                  <a:gd name="connsiteX4085" fmla="*/ 956190 w 2837481"/>
                  <a:gd name="connsiteY4085" fmla="*/ 3076355 h 5490345"/>
                  <a:gd name="connsiteX4086" fmla="*/ 984769 w 2837481"/>
                  <a:gd name="connsiteY4086" fmla="*/ 3088114 h 5490345"/>
                  <a:gd name="connsiteX4087" fmla="*/ 984769 w 2837481"/>
                  <a:gd name="connsiteY4087" fmla="*/ 3064597 h 5490345"/>
                  <a:gd name="connsiteX4088" fmla="*/ 956190 w 2837481"/>
                  <a:gd name="connsiteY4088" fmla="*/ 3058718 h 5490345"/>
                  <a:gd name="connsiteX4089" fmla="*/ 2184062 w 2837481"/>
                  <a:gd name="connsiteY4089" fmla="*/ 3053819 h 5490345"/>
                  <a:gd name="connsiteX4090" fmla="*/ 2137868 w 2837481"/>
                  <a:gd name="connsiteY4090" fmla="*/ 3059418 h 5490345"/>
                  <a:gd name="connsiteX4091" fmla="*/ 2126319 w 2837481"/>
                  <a:gd name="connsiteY4091" fmla="*/ 3076216 h 5490345"/>
                  <a:gd name="connsiteX4092" fmla="*/ 2160965 w 2837481"/>
                  <a:gd name="connsiteY4092" fmla="*/ 3087415 h 5490345"/>
                  <a:gd name="connsiteX4093" fmla="*/ 2178288 w 2837481"/>
                  <a:gd name="connsiteY4093" fmla="*/ 3070617 h 5490345"/>
                  <a:gd name="connsiteX4094" fmla="*/ 2189836 w 2837481"/>
                  <a:gd name="connsiteY4094" fmla="*/ 3070617 h 5490345"/>
                  <a:gd name="connsiteX4095" fmla="*/ 2178288 w 2837481"/>
                  <a:gd name="connsiteY4095" fmla="*/ 3093014 h 5490345"/>
                  <a:gd name="connsiteX4096" fmla="*/ 2184062 w 2837481"/>
                  <a:gd name="connsiteY4096" fmla="*/ 3093014 h 5490345"/>
                  <a:gd name="connsiteX4097" fmla="*/ 2207159 w 2837481"/>
                  <a:gd name="connsiteY4097" fmla="*/ 3087415 h 5490345"/>
                  <a:gd name="connsiteX4098" fmla="*/ 2184062 w 2837481"/>
                  <a:gd name="connsiteY4098" fmla="*/ 3053819 h 5490345"/>
                  <a:gd name="connsiteX4099" fmla="*/ 751197 w 2837481"/>
                  <a:gd name="connsiteY4099" fmla="*/ 3052301 h 5490345"/>
                  <a:gd name="connsiteX4100" fmla="*/ 704334 w 2837481"/>
                  <a:gd name="connsiteY4100" fmla="*/ 3063962 h 5490345"/>
                  <a:gd name="connsiteX4101" fmla="*/ 686760 w 2837481"/>
                  <a:gd name="connsiteY4101" fmla="*/ 3098943 h 5490345"/>
                  <a:gd name="connsiteX4102" fmla="*/ 686760 w 2837481"/>
                  <a:gd name="connsiteY4102" fmla="*/ 3105261 h 5490345"/>
                  <a:gd name="connsiteX4103" fmla="*/ 683000 w 2837481"/>
                  <a:gd name="connsiteY4103" fmla="*/ 3105261 h 5490345"/>
                  <a:gd name="connsiteX4104" fmla="*/ 682234 w 2837481"/>
                  <a:gd name="connsiteY4104" fmla="*/ 3105261 h 5490345"/>
                  <a:gd name="connsiteX4105" fmla="*/ 676110 w 2837481"/>
                  <a:gd name="connsiteY4105" fmla="*/ 3110160 h 5490345"/>
                  <a:gd name="connsiteX4106" fmla="*/ 682234 w 2837481"/>
                  <a:gd name="connsiteY4106" fmla="*/ 3110160 h 5490345"/>
                  <a:gd name="connsiteX4107" fmla="*/ 686760 w 2837481"/>
                  <a:gd name="connsiteY4107" fmla="*/ 3110160 h 5490345"/>
                  <a:gd name="connsiteX4108" fmla="*/ 686760 w 2837481"/>
                  <a:gd name="connsiteY4108" fmla="*/ 3127365 h 5490345"/>
                  <a:gd name="connsiteX4109" fmla="*/ 686760 w 2837481"/>
                  <a:gd name="connsiteY4109" fmla="*/ 3136309 h 5490345"/>
                  <a:gd name="connsiteX4110" fmla="*/ 686368 w 2837481"/>
                  <a:gd name="connsiteY4110" fmla="*/ 3136112 h 5490345"/>
                  <a:gd name="connsiteX4111" fmla="*/ 684645 w 2837481"/>
                  <a:gd name="connsiteY4111" fmla="*/ 3141711 h 5490345"/>
                  <a:gd name="connsiteX4112" fmla="*/ 686760 w 2837481"/>
                  <a:gd name="connsiteY4112" fmla="*/ 3142655 h 5490345"/>
                  <a:gd name="connsiteX4113" fmla="*/ 686760 w 2837481"/>
                  <a:gd name="connsiteY4113" fmla="*/ 3151415 h 5490345"/>
                  <a:gd name="connsiteX4114" fmla="*/ 669187 w 2837481"/>
                  <a:gd name="connsiteY4114" fmla="*/ 3238869 h 5490345"/>
                  <a:gd name="connsiteX4115" fmla="*/ 692618 w 2837481"/>
                  <a:gd name="connsiteY4115" fmla="*/ 3256359 h 5490345"/>
                  <a:gd name="connsiteX4116" fmla="*/ 721908 w 2837481"/>
                  <a:gd name="connsiteY4116" fmla="*/ 3244699 h 5490345"/>
                  <a:gd name="connsiteX4117" fmla="*/ 798061 w 2837481"/>
                  <a:gd name="connsiteY4117" fmla="*/ 3285511 h 5490345"/>
                  <a:gd name="connsiteX4118" fmla="*/ 798061 w 2837481"/>
                  <a:gd name="connsiteY4118" fmla="*/ 3297171 h 5490345"/>
                  <a:gd name="connsiteX4119" fmla="*/ 821492 w 2837481"/>
                  <a:gd name="connsiteY4119" fmla="*/ 3337983 h 5490345"/>
                  <a:gd name="connsiteX4120" fmla="*/ 815634 w 2837481"/>
                  <a:gd name="connsiteY4120" fmla="*/ 3314662 h 5490345"/>
                  <a:gd name="connsiteX4121" fmla="*/ 803919 w 2837481"/>
                  <a:gd name="connsiteY4121" fmla="*/ 3279680 h 5490345"/>
                  <a:gd name="connsiteX4122" fmla="*/ 803919 w 2837481"/>
                  <a:gd name="connsiteY4122" fmla="*/ 3268020 h 5490345"/>
                  <a:gd name="connsiteX4123" fmla="*/ 768771 w 2837481"/>
                  <a:gd name="connsiteY4123" fmla="*/ 3250529 h 5490345"/>
                  <a:gd name="connsiteX4124" fmla="*/ 739482 w 2837481"/>
                  <a:gd name="connsiteY4124" fmla="*/ 3233038 h 5490345"/>
                  <a:gd name="connsiteX4125" fmla="*/ 745339 w 2837481"/>
                  <a:gd name="connsiteY4125" fmla="*/ 3227208 h 5490345"/>
                  <a:gd name="connsiteX4126" fmla="*/ 768771 w 2837481"/>
                  <a:gd name="connsiteY4126" fmla="*/ 3238869 h 5490345"/>
                  <a:gd name="connsiteX4127" fmla="*/ 780487 w 2837481"/>
                  <a:gd name="connsiteY4127" fmla="*/ 3227208 h 5490345"/>
                  <a:gd name="connsiteX4128" fmla="*/ 803919 w 2837481"/>
                  <a:gd name="connsiteY4128" fmla="*/ 3238869 h 5490345"/>
                  <a:gd name="connsiteX4129" fmla="*/ 821492 w 2837481"/>
                  <a:gd name="connsiteY4129" fmla="*/ 3238869 h 5490345"/>
                  <a:gd name="connsiteX4130" fmla="*/ 792203 w 2837481"/>
                  <a:gd name="connsiteY4130" fmla="*/ 3215548 h 5490345"/>
                  <a:gd name="connsiteX4131" fmla="*/ 780487 w 2837481"/>
                  <a:gd name="connsiteY4131" fmla="*/ 3221378 h 5490345"/>
                  <a:gd name="connsiteX4132" fmla="*/ 757055 w 2837481"/>
                  <a:gd name="connsiteY4132" fmla="*/ 3221378 h 5490345"/>
                  <a:gd name="connsiteX4133" fmla="*/ 751197 w 2837481"/>
                  <a:gd name="connsiteY4133" fmla="*/ 3215548 h 5490345"/>
                  <a:gd name="connsiteX4134" fmla="*/ 757055 w 2837481"/>
                  <a:gd name="connsiteY4134" fmla="*/ 3209717 h 5490345"/>
                  <a:gd name="connsiteX4135" fmla="*/ 786345 w 2837481"/>
                  <a:gd name="connsiteY4135" fmla="*/ 3215548 h 5490345"/>
                  <a:gd name="connsiteX4136" fmla="*/ 803919 w 2837481"/>
                  <a:gd name="connsiteY4136" fmla="*/ 3203887 h 5490345"/>
                  <a:gd name="connsiteX4137" fmla="*/ 809777 w 2837481"/>
                  <a:gd name="connsiteY4137" fmla="*/ 3215548 h 5490345"/>
                  <a:gd name="connsiteX4138" fmla="*/ 844924 w 2837481"/>
                  <a:gd name="connsiteY4138" fmla="*/ 3227208 h 5490345"/>
                  <a:gd name="connsiteX4139" fmla="*/ 833208 w 2837481"/>
                  <a:gd name="connsiteY4139" fmla="*/ 3215548 h 5490345"/>
                  <a:gd name="connsiteX4140" fmla="*/ 844924 w 2837481"/>
                  <a:gd name="connsiteY4140" fmla="*/ 3198057 h 5490345"/>
                  <a:gd name="connsiteX4141" fmla="*/ 874214 w 2837481"/>
                  <a:gd name="connsiteY4141" fmla="*/ 3209717 h 5490345"/>
                  <a:gd name="connsiteX4142" fmla="*/ 874214 w 2837481"/>
                  <a:gd name="connsiteY4142" fmla="*/ 3221378 h 5490345"/>
                  <a:gd name="connsiteX4143" fmla="*/ 915219 w 2837481"/>
                  <a:gd name="connsiteY4143" fmla="*/ 3256359 h 5490345"/>
                  <a:gd name="connsiteX4144" fmla="*/ 921077 w 2837481"/>
                  <a:gd name="connsiteY4144" fmla="*/ 3256359 h 5490345"/>
                  <a:gd name="connsiteX4145" fmla="*/ 921077 w 2837481"/>
                  <a:gd name="connsiteY4145" fmla="*/ 3250529 h 5490345"/>
                  <a:gd name="connsiteX4146" fmla="*/ 856640 w 2837481"/>
                  <a:gd name="connsiteY4146" fmla="*/ 3168906 h 5490345"/>
                  <a:gd name="connsiteX4147" fmla="*/ 844924 w 2837481"/>
                  <a:gd name="connsiteY4147" fmla="*/ 3133924 h 5490345"/>
                  <a:gd name="connsiteX4148" fmla="*/ 757055 w 2837481"/>
                  <a:gd name="connsiteY4148" fmla="*/ 3104773 h 5490345"/>
                  <a:gd name="connsiteX4149" fmla="*/ 751197 w 2837481"/>
                  <a:gd name="connsiteY4149" fmla="*/ 3058131 h 5490345"/>
                  <a:gd name="connsiteX4150" fmla="*/ 1450208 w 2837481"/>
                  <a:gd name="connsiteY4150" fmla="*/ 3046471 h 5490345"/>
                  <a:gd name="connsiteX4151" fmla="*/ 1445308 w 2837481"/>
                  <a:gd name="connsiteY4151" fmla="*/ 3058720 h 5490345"/>
                  <a:gd name="connsiteX4152" fmla="*/ 1455107 w 2837481"/>
                  <a:gd name="connsiteY4152" fmla="*/ 3052595 h 5490345"/>
                  <a:gd name="connsiteX4153" fmla="*/ 1450208 w 2837481"/>
                  <a:gd name="connsiteY4153" fmla="*/ 3046471 h 5490345"/>
                  <a:gd name="connsiteX4154" fmla="*/ 1101673 w 2837481"/>
                  <a:gd name="connsiteY4154" fmla="*/ 3046471 h 5490345"/>
                  <a:gd name="connsiteX4155" fmla="*/ 972929 w 2837481"/>
                  <a:gd name="connsiteY4155" fmla="*/ 3145517 h 5490345"/>
                  <a:gd name="connsiteX4156" fmla="*/ 961225 w 2837481"/>
                  <a:gd name="connsiteY4156" fmla="*/ 3215432 h 5490345"/>
                  <a:gd name="connsiteX4157" fmla="*/ 984633 w 2837481"/>
                  <a:gd name="connsiteY4157" fmla="*/ 3232911 h 5490345"/>
                  <a:gd name="connsiteX4158" fmla="*/ 972929 w 2837481"/>
                  <a:gd name="connsiteY4158" fmla="*/ 3197953 h 5490345"/>
                  <a:gd name="connsiteX4159" fmla="*/ 1060709 w 2837481"/>
                  <a:gd name="connsiteY4159" fmla="*/ 3063950 h 5490345"/>
                  <a:gd name="connsiteX4160" fmla="*/ 1125081 w 2837481"/>
                  <a:gd name="connsiteY4160" fmla="*/ 3058123 h 5490345"/>
                  <a:gd name="connsiteX4161" fmla="*/ 1130933 w 2837481"/>
                  <a:gd name="connsiteY4161" fmla="*/ 3087255 h 5490345"/>
                  <a:gd name="connsiteX4162" fmla="*/ 1142637 w 2837481"/>
                  <a:gd name="connsiteY4162" fmla="*/ 3098907 h 5490345"/>
                  <a:gd name="connsiteX4163" fmla="*/ 1130933 w 2837481"/>
                  <a:gd name="connsiteY4163" fmla="*/ 3110560 h 5490345"/>
                  <a:gd name="connsiteX4164" fmla="*/ 1107525 w 2837481"/>
                  <a:gd name="connsiteY4164" fmla="*/ 3093081 h 5490345"/>
                  <a:gd name="connsiteX4165" fmla="*/ 1089969 w 2837481"/>
                  <a:gd name="connsiteY4165" fmla="*/ 3093081 h 5490345"/>
                  <a:gd name="connsiteX4166" fmla="*/ 1101673 w 2837481"/>
                  <a:gd name="connsiteY4166" fmla="*/ 3098907 h 5490345"/>
                  <a:gd name="connsiteX4167" fmla="*/ 1125081 w 2837481"/>
                  <a:gd name="connsiteY4167" fmla="*/ 3110560 h 5490345"/>
                  <a:gd name="connsiteX4168" fmla="*/ 1119229 w 2837481"/>
                  <a:gd name="connsiteY4168" fmla="*/ 3128038 h 5490345"/>
                  <a:gd name="connsiteX4169" fmla="*/ 1095821 w 2837481"/>
                  <a:gd name="connsiteY4169" fmla="*/ 3133865 h 5490345"/>
                  <a:gd name="connsiteX4170" fmla="*/ 1107525 w 2837481"/>
                  <a:gd name="connsiteY4170" fmla="*/ 3116386 h 5490345"/>
                  <a:gd name="connsiteX4171" fmla="*/ 1084117 w 2837481"/>
                  <a:gd name="connsiteY4171" fmla="*/ 3116386 h 5490345"/>
                  <a:gd name="connsiteX4172" fmla="*/ 1072413 w 2837481"/>
                  <a:gd name="connsiteY4172" fmla="*/ 3122212 h 5490345"/>
                  <a:gd name="connsiteX4173" fmla="*/ 1049005 w 2837481"/>
                  <a:gd name="connsiteY4173" fmla="*/ 3133865 h 5490345"/>
                  <a:gd name="connsiteX4174" fmla="*/ 1066561 w 2837481"/>
                  <a:gd name="connsiteY4174" fmla="*/ 3145517 h 5490345"/>
                  <a:gd name="connsiteX4175" fmla="*/ 1054857 w 2837481"/>
                  <a:gd name="connsiteY4175" fmla="*/ 3157169 h 5490345"/>
                  <a:gd name="connsiteX4176" fmla="*/ 1054857 w 2837481"/>
                  <a:gd name="connsiteY4176" fmla="*/ 3168822 h 5490345"/>
                  <a:gd name="connsiteX4177" fmla="*/ 1066561 w 2837481"/>
                  <a:gd name="connsiteY4177" fmla="*/ 3168822 h 5490345"/>
                  <a:gd name="connsiteX4178" fmla="*/ 1060709 w 2837481"/>
                  <a:gd name="connsiteY4178" fmla="*/ 3162996 h 5490345"/>
                  <a:gd name="connsiteX4179" fmla="*/ 1066561 w 2837481"/>
                  <a:gd name="connsiteY4179" fmla="*/ 3157169 h 5490345"/>
                  <a:gd name="connsiteX4180" fmla="*/ 1078265 w 2837481"/>
                  <a:gd name="connsiteY4180" fmla="*/ 3162996 h 5490345"/>
                  <a:gd name="connsiteX4181" fmla="*/ 1072413 w 2837481"/>
                  <a:gd name="connsiteY4181" fmla="*/ 3180474 h 5490345"/>
                  <a:gd name="connsiteX4182" fmla="*/ 1043153 w 2837481"/>
                  <a:gd name="connsiteY4182" fmla="*/ 3192127 h 5490345"/>
                  <a:gd name="connsiteX4183" fmla="*/ 1025597 w 2837481"/>
                  <a:gd name="connsiteY4183" fmla="*/ 3209606 h 5490345"/>
                  <a:gd name="connsiteX4184" fmla="*/ 1043153 w 2837481"/>
                  <a:gd name="connsiteY4184" fmla="*/ 3227084 h 5490345"/>
                  <a:gd name="connsiteX4185" fmla="*/ 1008041 w 2837481"/>
                  <a:gd name="connsiteY4185" fmla="*/ 3232911 h 5490345"/>
                  <a:gd name="connsiteX4186" fmla="*/ 1037301 w 2837481"/>
                  <a:gd name="connsiteY4186" fmla="*/ 3256216 h 5490345"/>
                  <a:gd name="connsiteX4187" fmla="*/ 1136785 w 2837481"/>
                  <a:gd name="connsiteY4187" fmla="*/ 3168822 h 5490345"/>
                  <a:gd name="connsiteX4188" fmla="*/ 1154341 w 2837481"/>
                  <a:gd name="connsiteY4188" fmla="*/ 3081428 h 5490345"/>
                  <a:gd name="connsiteX4189" fmla="*/ 1101673 w 2837481"/>
                  <a:gd name="connsiteY4189" fmla="*/ 3046471 h 5490345"/>
                  <a:gd name="connsiteX4190" fmla="*/ 658962 w 2837481"/>
                  <a:gd name="connsiteY4190" fmla="*/ 3046471 h 5490345"/>
                  <a:gd name="connsiteX4191" fmla="*/ 594964 w 2837481"/>
                  <a:gd name="connsiteY4191" fmla="*/ 3087084 h 5490345"/>
                  <a:gd name="connsiteX4192" fmla="*/ 571692 w 2837481"/>
                  <a:gd name="connsiteY4192" fmla="*/ 3156707 h 5490345"/>
                  <a:gd name="connsiteX4193" fmla="*/ 606600 w 2837481"/>
                  <a:gd name="connsiteY4193" fmla="*/ 3139301 h 5490345"/>
                  <a:gd name="connsiteX4194" fmla="*/ 629872 w 2837481"/>
                  <a:gd name="connsiteY4194" fmla="*/ 3075480 h 5490345"/>
                  <a:gd name="connsiteX4195" fmla="*/ 635690 w 2837481"/>
                  <a:gd name="connsiteY4195" fmla="*/ 3069678 h 5490345"/>
                  <a:gd name="connsiteX4196" fmla="*/ 641508 w 2837481"/>
                  <a:gd name="connsiteY4196" fmla="*/ 3087084 h 5490345"/>
                  <a:gd name="connsiteX4197" fmla="*/ 618236 w 2837481"/>
                  <a:gd name="connsiteY4197" fmla="*/ 3145103 h 5490345"/>
                  <a:gd name="connsiteX4198" fmla="*/ 647326 w 2837481"/>
                  <a:gd name="connsiteY4198" fmla="*/ 3133499 h 5490345"/>
                  <a:gd name="connsiteX4199" fmla="*/ 653144 w 2837481"/>
                  <a:gd name="connsiteY4199" fmla="*/ 3110292 h 5490345"/>
                  <a:gd name="connsiteX4200" fmla="*/ 658962 w 2837481"/>
                  <a:gd name="connsiteY4200" fmla="*/ 3046471 h 5490345"/>
                  <a:gd name="connsiteX4201" fmla="*/ 496303 w 2837481"/>
                  <a:gd name="connsiteY4201" fmla="*/ 3041571 h 5490345"/>
                  <a:gd name="connsiteX4202" fmla="*/ 507572 w 2837481"/>
                  <a:gd name="connsiteY4202" fmla="*/ 3094239 h 5490345"/>
                  <a:gd name="connsiteX4203" fmla="*/ 535744 w 2837481"/>
                  <a:gd name="connsiteY4203" fmla="*/ 3141056 h 5490345"/>
                  <a:gd name="connsiteX4204" fmla="*/ 535744 w 2837481"/>
                  <a:gd name="connsiteY4204" fmla="*/ 3100091 h 5490345"/>
                  <a:gd name="connsiteX4205" fmla="*/ 496303 w 2837481"/>
                  <a:gd name="connsiteY4205" fmla="*/ 3041571 h 5490345"/>
                  <a:gd name="connsiteX4206" fmla="*/ 2113153 w 2837481"/>
                  <a:gd name="connsiteY4206" fmla="*/ 3036672 h 5490345"/>
                  <a:gd name="connsiteX4207" fmla="*/ 2072426 w 2837481"/>
                  <a:gd name="connsiteY4207" fmla="*/ 3082400 h 5490345"/>
                  <a:gd name="connsiteX4208" fmla="*/ 2095699 w 2837481"/>
                  <a:gd name="connsiteY4208" fmla="*/ 3088116 h 5490345"/>
                  <a:gd name="connsiteX4209" fmla="*/ 2113153 w 2837481"/>
                  <a:gd name="connsiteY4209" fmla="*/ 3036672 h 5490345"/>
                  <a:gd name="connsiteX4210" fmla="*/ 1240936 w 2837481"/>
                  <a:gd name="connsiteY4210" fmla="*/ 3024423 h 5490345"/>
                  <a:gd name="connsiteX4211" fmla="*/ 1205240 w 2837481"/>
                  <a:gd name="connsiteY4211" fmla="*/ 3030547 h 5490345"/>
                  <a:gd name="connsiteX4212" fmla="*/ 1217138 w 2837481"/>
                  <a:gd name="connsiteY4212" fmla="*/ 3036672 h 5490345"/>
                  <a:gd name="connsiteX4213" fmla="*/ 1246885 w 2837481"/>
                  <a:gd name="connsiteY4213" fmla="*/ 3024423 h 5490345"/>
                  <a:gd name="connsiteX4214" fmla="*/ 1240936 w 2837481"/>
                  <a:gd name="connsiteY4214" fmla="*/ 3024423 h 5490345"/>
                  <a:gd name="connsiteX4215" fmla="*/ 1171871 w 2837481"/>
                  <a:gd name="connsiteY4215" fmla="*/ 3024423 h 5490345"/>
                  <a:gd name="connsiteX4216" fmla="*/ 1166045 w 2837481"/>
                  <a:gd name="connsiteY4216" fmla="*/ 3053294 h 5490345"/>
                  <a:gd name="connsiteX4217" fmla="*/ 1189350 w 2837481"/>
                  <a:gd name="connsiteY4217" fmla="*/ 3082166 h 5490345"/>
                  <a:gd name="connsiteX4218" fmla="*/ 1294222 w 2837481"/>
                  <a:gd name="connsiteY4218" fmla="*/ 3105263 h 5490345"/>
                  <a:gd name="connsiteX4219" fmla="*/ 1369963 w 2837481"/>
                  <a:gd name="connsiteY4219" fmla="*/ 3076391 h 5490345"/>
                  <a:gd name="connsiteX4220" fmla="*/ 1381616 w 2837481"/>
                  <a:gd name="connsiteY4220" fmla="*/ 3030197 h 5490345"/>
                  <a:gd name="connsiteX4221" fmla="*/ 1375790 w 2837481"/>
                  <a:gd name="connsiteY4221" fmla="*/ 3030197 h 5490345"/>
                  <a:gd name="connsiteX4222" fmla="*/ 1335006 w 2837481"/>
                  <a:gd name="connsiteY4222" fmla="*/ 3047520 h 5490345"/>
                  <a:gd name="connsiteX4223" fmla="*/ 1311701 w 2837481"/>
                  <a:gd name="connsiteY4223" fmla="*/ 3030197 h 5490345"/>
                  <a:gd name="connsiteX4224" fmla="*/ 1311701 w 2837481"/>
                  <a:gd name="connsiteY4224" fmla="*/ 3041746 h 5490345"/>
                  <a:gd name="connsiteX4225" fmla="*/ 1305875 w 2837481"/>
                  <a:gd name="connsiteY4225" fmla="*/ 3047520 h 5490345"/>
                  <a:gd name="connsiteX4226" fmla="*/ 1288396 w 2837481"/>
                  <a:gd name="connsiteY4226" fmla="*/ 3030197 h 5490345"/>
                  <a:gd name="connsiteX4227" fmla="*/ 1265091 w 2837481"/>
                  <a:gd name="connsiteY4227" fmla="*/ 3030197 h 5490345"/>
                  <a:gd name="connsiteX4228" fmla="*/ 1247612 w 2837481"/>
                  <a:gd name="connsiteY4228" fmla="*/ 3047520 h 5490345"/>
                  <a:gd name="connsiteX4229" fmla="*/ 1224307 w 2837481"/>
                  <a:gd name="connsiteY4229" fmla="*/ 3041746 h 5490345"/>
                  <a:gd name="connsiteX4230" fmla="*/ 1224307 w 2837481"/>
                  <a:gd name="connsiteY4230" fmla="*/ 3059069 h 5490345"/>
                  <a:gd name="connsiteX4231" fmla="*/ 1218481 w 2837481"/>
                  <a:gd name="connsiteY4231" fmla="*/ 3064843 h 5490345"/>
                  <a:gd name="connsiteX4232" fmla="*/ 1206829 w 2837481"/>
                  <a:gd name="connsiteY4232" fmla="*/ 3047520 h 5490345"/>
                  <a:gd name="connsiteX4233" fmla="*/ 1183524 w 2837481"/>
                  <a:gd name="connsiteY4233" fmla="*/ 3047520 h 5490345"/>
                  <a:gd name="connsiteX4234" fmla="*/ 1171871 w 2837481"/>
                  <a:gd name="connsiteY4234" fmla="*/ 3024423 h 5490345"/>
                  <a:gd name="connsiteX4235" fmla="*/ 565874 w 2837481"/>
                  <a:gd name="connsiteY4235" fmla="*/ 3024423 h 5490345"/>
                  <a:gd name="connsiteX4236" fmla="*/ 548727 w 2837481"/>
                  <a:gd name="connsiteY4236" fmla="*/ 3070838 h 5490345"/>
                  <a:gd name="connsiteX4237" fmla="*/ 554443 w 2837481"/>
                  <a:gd name="connsiteY4237" fmla="*/ 3134659 h 5490345"/>
                  <a:gd name="connsiteX4238" fmla="*/ 583022 w 2837481"/>
                  <a:gd name="connsiteY4238" fmla="*/ 3082442 h 5490345"/>
                  <a:gd name="connsiteX4239" fmla="*/ 565874 w 2837481"/>
                  <a:gd name="connsiteY4239" fmla="*/ 3024423 h 5490345"/>
                  <a:gd name="connsiteX4240" fmla="*/ 2451426 w 2837481"/>
                  <a:gd name="connsiteY4240" fmla="*/ 3017078 h 5490345"/>
                  <a:gd name="connsiteX4241" fmla="*/ 2445652 w 2837481"/>
                  <a:gd name="connsiteY4241" fmla="*/ 3040595 h 5490345"/>
                  <a:gd name="connsiteX4242" fmla="*/ 2445652 w 2837481"/>
                  <a:gd name="connsiteY4242" fmla="*/ 3093507 h 5490345"/>
                  <a:gd name="connsiteX4243" fmla="*/ 2457200 w 2837481"/>
                  <a:gd name="connsiteY4243" fmla="*/ 3134662 h 5490345"/>
                  <a:gd name="connsiteX4244" fmla="*/ 2451426 w 2837481"/>
                  <a:gd name="connsiteY4244" fmla="*/ 3069991 h 5490345"/>
                  <a:gd name="connsiteX4245" fmla="*/ 2514943 w 2837481"/>
                  <a:gd name="connsiteY4245" fmla="*/ 3093507 h 5490345"/>
                  <a:gd name="connsiteX4246" fmla="*/ 2520717 w 2837481"/>
                  <a:gd name="connsiteY4246" fmla="*/ 3099387 h 5490345"/>
                  <a:gd name="connsiteX4247" fmla="*/ 2520717 w 2837481"/>
                  <a:gd name="connsiteY4247" fmla="*/ 3093507 h 5490345"/>
                  <a:gd name="connsiteX4248" fmla="*/ 2451426 w 2837481"/>
                  <a:gd name="connsiteY4248" fmla="*/ 3017078 h 5490345"/>
                  <a:gd name="connsiteX4249" fmla="*/ 1194216 w 2837481"/>
                  <a:gd name="connsiteY4249" fmla="*/ 3017074 h 5490345"/>
                  <a:gd name="connsiteX4250" fmla="*/ 1188092 w 2837481"/>
                  <a:gd name="connsiteY4250" fmla="*/ 3029323 h 5490345"/>
                  <a:gd name="connsiteX4251" fmla="*/ 1194216 w 2837481"/>
                  <a:gd name="connsiteY4251" fmla="*/ 3023198 h 5490345"/>
                  <a:gd name="connsiteX4252" fmla="*/ 1194216 w 2837481"/>
                  <a:gd name="connsiteY4252" fmla="*/ 3017074 h 5490345"/>
                  <a:gd name="connsiteX4253" fmla="*/ 1455320 w 2837481"/>
                  <a:gd name="connsiteY4253" fmla="*/ 3015306 h 5490345"/>
                  <a:gd name="connsiteX4254" fmla="*/ 1416429 w 2837481"/>
                  <a:gd name="connsiteY4254" fmla="*/ 3018824 h 5490345"/>
                  <a:gd name="connsiteX4255" fmla="*/ 1387420 w 2837481"/>
                  <a:gd name="connsiteY4255" fmla="*/ 3070793 h 5490345"/>
                  <a:gd name="connsiteX4256" fmla="*/ 1399023 w 2837481"/>
                  <a:gd name="connsiteY4256" fmla="*/ 3111212 h 5490345"/>
                  <a:gd name="connsiteX4257" fmla="*/ 1497655 w 2837481"/>
                  <a:gd name="connsiteY4257" fmla="*/ 3168955 h 5490345"/>
                  <a:gd name="connsiteX4258" fmla="*/ 1567278 w 2837481"/>
                  <a:gd name="connsiteY4258" fmla="*/ 3151632 h 5490345"/>
                  <a:gd name="connsiteX4259" fmla="*/ 1602089 w 2837481"/>
                  <a:gd name="connsiteY4259" fmla="*/ 3151632 h 5490345"/>
                  <a:gd name="connsiteX4260" fmla="*/ 1561476 w 2837481"/>
                  <a:gd name="connsiteY4260" fmla="*/ 3140084 h 5490345"/>
                  <a:gd name="connsiteX4261" fmla="*/ 1532467 w 2837481"/>
                  <a:gd name="connsiteY4261" fmla="*/ 3140084 h 5490345"/>
                  <a:gd name="connsiteX4262" fmla="*/ 1509259 w 2837481"/>
                  <a:gd name="connsiteY4262" fmla="*/ 3145858 h 5490345"/>
                  <a:gd name="connsiteX4263" fmla="*/ 1497655 w 2837481"/>
                  <a:gd name="connsiteY4263" fmla="*/ 3145858 h 5490345"/>
                  <a:gd name="connsiteX4264" fmla="*/ 1503457 w 2837481"/>
                  <a:gd name="connsiteY4264" fmla="*/ 3128535 h 5490345"/>
                  <a:gd name="connsiteX4265" fmla="*/ 1480250 w 2837481"/>
                  <a:gd name="connsiteY4265" fmla="*/ 3116987 h 5490345"/>
                  <a:gd name="connsiteX4266" fmla="*/ 1457042 w 2837481"/>
                  <a:gd name="connsiteY4266" fmla="*/ 3105438 h 5490345"/>
                  <a:gd name="connsiteX4267" fmla="*/ 1462844 w 2837481"/>
                  <a:gd name="connsiteY4267" fmla="*/ 3093890 h 5490345"/>
                  <a:gd name="connsiteX4268" fmla="*/ 1480250 w 2837481"/>
                  <a:gd name="connsiteY4268" fmla="*/ 3099664 h 5490345"/>
                  <a:gd name="connsiteX4269" fmla="*/ 1497655 w 2837481"/>
                  <a:gd name="connsiteY4269" fmla="*/ 3111212 h 5490345"/>
                  <a:gd name="connsiteX4270" fmla="*/ 1497655 w 2837481"/>
                  <a:gd name="connsiteY4270" fmla="*/ 3088115 h 5490345"/>
                  <a:gd name="connsiteX4271" fmla="*/ 1486052 w 2837481"/>
                  <a:gd name="connsiteY4271" fmla="*/ 3082341 h 5490345"/>
                  <a:gd name="connsiteX4272" fmla="*/ 1491853 w 2837481"/>
                  <a:gd name="connsiteY4272" fmla="*/ 3070793 h 5490345"/>
                  <a:gd name="connsiteX4273" fmla="*/ 1474448 w 2837481"/>
                  <a:gd name="connsiteY4273" fmla="*/ 3088115 h 5490345"/>
                  <a:gd name="connsiteX4274" fmla="*/ 1457042 w 2837481"/>
                  <a:gd name="connsiteY4274" fmla="*/ 3082341 h 5490345"/>
                  <a:gd name="connsiteX4275" fmla="*/ 1462844 w 2837481"/>
                  <a:gd name="connsiteY4275" fmla="*/ 3070793 h 5490345"/>
                  <a:gd name="connsiteX4276" fmla="*/ 1468646 w 2837481"/>
                  <a:gd name="connsiteY4276" fmla="*/ 3065018 h 5490345"/>
                  <a:gd name="connsiteX4277" fmla="*/ 1445438 w 2837481"/>
                  <a:gd name="connsiteY4277" fmla="*/ 3059244 h 5490345"/>
                  <a:gd name="connsiteX4278" fmla="*/ 1439637 w 2837481"/>
                  <a:gd name="connsiteY4278" fmla="*/ 3070793 h 5490345"/>
                  <a:gd name="connsiteX4279" fmla="*/ 1428033 w 2837481"/>
                  <a:gd name="connsiteY4279" fmla="*/ 3082341 h 5490345"/>
                  <a:gd name="connsiteX4280" fmla="*/ 1422231 w 2837481"/>
                  <a:gd name="connsiteY4280" fmla="*/ 3065018 h 5490345"/>
                  <a:gd name="connsiteX4281" fmla="*/ 1433835 w 2837481"/>
                  <a:gd name="connsiteY4281" fmla="*/ 3065018 h 5490345"/>
                  <a:gd name="connsiteX4282" fmla="*/ 1433835 w 2837481"/>
                  <a:gd name="connsiteY4282" fmla="*/ 3053470 h 5490345"/>
                  <a:gd name="connsiteX4283" fmla="*/ 1422231 w 2837481"/>
                  <a:gd name="connsiteY4283" fmla="*/ 3036147 h 5490345"/>
                  <a:gd name="connsiteX4284" fmla="*/ 1451240 w 2837481"/>
                  <a:gd name="connsiteY4284" fmla="*/ 3030373 h 5490345"/>
                  <a:gd name="connsiteX4285" fmla="*/ 1555674 w 2837481"/>
                  <a:gd name="connsiteY4285" fmla="*/ 3053470 h 5490345"/>
                  <a:gd name="connsiteX4286" fmla="*/ 1455320 w 2837481"/>
                  <a:gd name="connsiteY4286" fmla="*/ 3015306 h 5490345"/>
                  <a:gd name="connsiteX4287" fmla="*/ 204549 w 2837481"/>
                  <a:gd name="connsiteY4287" fmla="*/ 3012179 h 5490345"/>
                  <a:gd name="connsiteX4288" fmla="*/ 193066 w 2837481"/>
                  <a:gd name="connsiteY4288" fmla="*/ 3033002 h 5490345"/>
                  <a:gd name="connsiteX4289" fmla="*/ 188640 w 2837481"/>
                  <a:gd name="connsiteY4289" fmla="*/ 3046379 h 5490345"/>
                  <a:gd name="connsiteX4290" fmla="*/ 186176 w 2837481"/>
                  <a:gd name="connsiteY4290" fmla="*/ 3047875 h 5490345"/>
                  <a:gd name="connsiteX4291" fmla="*/ 186176 w 2837481"/>
                  <a:gd name="connsiteY4291" fmla="*/ 3053824 h 5490345"/>
                  <a:gd name="connsiteX4292" fmla="*/ 188640 w 2837481"/>
                  <a:gd name="connsiteY4292" fmla="*/ 3046379 h 5490345"/>
                  <a:gd name="connsiteX4293" fmla="*/ 198425 w 2837481"/>
                  <a:gd name="connsiteY4293" fmla="*/ 3040438 h 5490345"/>
                  <a:gd name="connsiteX4294" fmla="*/ 210673 w 2837481"/>
                  <a:gd name="connsiteY4294" fmla="*/ 3041926 h 5490345"/>
                  <a:gd name="connsiteX4295" fmla="*/ 204549 w 2837481"/>
                  <a:gd name="connsiteY4295" fmla="*/ 3012179 h 5490345"/>
                  <a:gd name="connsiteX4296" fmla="*/ 2190011 w 2837481"/>
                  <a:gd name="connsiteY4296" fmla="*/ 3012175 h 5490345"/>
                  <a:gd name="connsiteX4297" fmla="*/ 2126319 w 2837481"/>
                  <a:gd name="connsiteY4297" fmla="*/ 3017891 h 5490345"/>
                  <a:gd name="connsiteX4298" fmla="*/ 2132109 w 2837481"/>
                  <a:gd name="connsiteY4298" fmla="*/ 3040754 h 5490345"/>
                  <a:gd name="connsiteX4299" fmla="*/ 2166851 w 2837481"/>
                  <a:gd name="connsiteY4299" fmla="*/ 3017891 h 5490345"/>
                  <a:gd name="connsiteX4300" fmla="*/ 2166851 w 2837481"/>
                  <a:gd name="connsiteY4300" fmla="*/ 3023607 h 5490345"/>
                  <a:gd name="connsiteX4301" fmla="*/ 2155270 w 2837481"/>
                  <a:gd name="connsiteY4301" fmla="*/ 3046470 h 5490345"/>
                  <a:gd name="connsiteX4302" fmla="*/ 2178431 w 2837481"/>
                  <a:gd name="connsiteY4302" fmla="*/ 3035038 h 5490345"/>
                  <a:gd name="connsiteX4303" fmla="*/ 2190011 w 2837481"/>
                  <a:gd name="connsiteY4303" fmla="*/ 3012175 h 5490345"/>
                  <a:gd name="connsiteX4304" fmla="*/ 2376676 w 2837481"/>
                  <a:gd name="connsiteY4304" fmla="*/ 2999930 h 5490345"/>
                  <a:gd name="connsiteX4305" fmla="*/ 2398233 w 2837481"/>
                  <a:gd name="connsiteY4305" fmla="*/ 3036676 h 5490345"/>
                  <a:gd name="connsiteX4306" fmla="*/ 2376676 w 2837481"/>
                  <a:gd name="connsiteY4306" fmla="*/ 2999930 h 5490345"/>
                  <a:gd name="connsiteX4307" fmla="*/ 233945 w 2837481"/>
                  <a:gd name="connsiteY4307" fmla="*/ 2999930 h 5490345"/>
                  <a:gd name="connsiteX4308" fmla="*/ 227821 w 2837481"/>
                  <a:gd name="connsiteY4308" fmla="*/ 3029326 h 5490345"/>
                  <a:gd name="connsiteX4309" fmla="*/ 240069 w 2837481"/>
                  <a:gd name="connsiteY4309" fmla="*/ 3011689 h 5490345"/>
                  <a:gd name="connsiteX4310" fmla="*/ 349489 w 2837481"/>
                  <a:gd name="connsiteY4310" fmla="*/ 2995031 h 5490345"/>
                  <a:gd name="connsiteX4311" fmla="*/ 343772 w 2837481"/>
                  <a:gd name="connsiteY4311" fmla="*/ 3012179 h 5490345"/>
                  <a:gd name="connsiteX4312" fmla="*/ 349489 w 2837481"/>
                  <a:gd name="connsiteY4312" fmla="*/ 3006463 h 5490345"/>
                  <a:gd name="connsiteX4313" fmla="*/ 349489 w 2837481"/>
                  <a:gd name="connsiteY4313" fmla="*/ 2995031 h 5490345"/>
                  <a:gd name="connsiteX4314" fmla="*/ 2690094 w 2837481"/>
                  <a:gd name="connsiteY4314" fmla="*/ 2990131 h 5490345"/>
                  <a:gd name="connsiteX4315" fmla="*/ 2678429 w 2837481"/>
                  <a:gd name="connsiteY4315" fmla="*/ 3024818 h 5490345"/>
                  <a:gd name="connsiteX4316" fmla="*/ 2695927 w 2837481"/>
                  <a:gd name="connsiteY4316" fmla="*/ 3088412 h 5490345"/>
                  <a:gd name="connsiteX4317" fmla="*/ 2695927 w 2837481"/>
                  <a:gd name="connsiteY4317" fmla="*/ 3157787 h 5490345"/>
                  <a:gd name="connsiteX4318" fmla="*/ 2701759 w 2837481"/>
                  <a:gd name="connsiteY4318" fmla="*/ 3180912 h 5490345"/>
                  <a:gd name="connsiteX4319" fmla="*/ 2748420 w 2837481"/>
                  <a:gd name="connsiteY4319" fmla="*/ 3238724 h 5490345"/>
                  <a:gd name="connsiteX4320" fmla="*/ 2765917 w 2837481"/>
                  <a:gd name="connsiteY4320" fmla="*/ 3279193 h 5490345"/>
                  <a:gd name="connsiteX4321" fmla="*/ 2777583 w 2837481"/>
                  <a:gd name="connsiteY4321" fmla="*/ 3261849 h 5490345"/>
                  <a:gd name="connsiteX4322" fmla="*/ 2783415 w 2837481"/>
                  <a:gd name="connsiteY4322" fmla="*/ 3238724 h 5490345"/>
                  <a:gd name="connsiteX4323" fmla="*/ 2690094 w 2837481"/>
                  <a:gd name="connsiteY4323" fmla="*/ 2990131 h 5490345"/>
                  <a:gd name="connsiteX4324" fmla="*/ 297958 w 2837481"/>
                  <a:gd name="connsiteY4324" fmla="*/ 2982783 h 5490345"/>
                  <a:gd name="connsiteX4325" fmla="*/ 193524 w 2837481"/>
                  <a:gd name="connsiteY4325" fmla="*/ 3204126 h 5490345"/>
                  <a:gd name="connsiteX4326" fmla="*/ 268949 w 2837481"/>
                  <a:gd name="connsiteY4326" fmla="*/ 3017732 h 5490345"/>
                  <a:gd name="connsiteX4327" fmla="*/ 286354 w 2837481"/>
                  <a:gd name="connsiteY4327" fmla="*/ 3017732 h 5490345"/>
                  <a:gd name="connsiteX4328" fmla="*/ 257345 w 2837481"/>
                  <a:gd name="connsiteY4328" fmla="*/ 3157527 h 5490345"/>
                  <a:gd name="connsiteX4329" fmla="*/ 216732 w 2837481"/>
                  <a:gd name="connsiteY4329" fmla="*/ 3244899 h 5490345"/>
                  <a:gd name="connsiteX4330" fmla="*/ 257345 w 2837481"/>
                  <a:gd name="connsiteY4330" fmla="*/ 3163352 h 5490345"/>
                  <a:gd name="connsiteX4331" fmla="*/ 292156 w 2837481"/>
                  <a:gd name="connsiteY4331" fmla="*/ 3075980 h 5490345"/>
                  <a:gd name="connsiteX4332" fmla="*/ 303760 w 2837481"/>
                  <a:gd name="connsiteY4332" fmla="*/ 2982783 h 5490345"/>
                  <a:gd name="connsiteX4333" fmla="*/ 2068344 w 2837481"/>
                  <a:gd name="connsiteY4333" fmla="*/ 2982779 h 5490345"/>
                  <a:gd name="connsiteX4334" fmla="*/ 2091208 w 2837481"/>
                  <a:gd name="connsiteY4334" fmla="*/ 3036672 h 5490345"/>
                  <a:gd name="connsiteX4335" fmla="*/ 2096924 w 2837481"/>
                  <a:gd name="connsiteY4335" fmla="*/ 3018708 h 5490345"/>
                  <a:gd name="connsiteX4336" fmla="*/ 2114072 w 2837481"/>
                  <a:gd name="connsiteY4336" fmla="*/ 3024696 h 5490345"/>
                  <a:gd name="connsiteX4337" fmla="*/ 2114072 w 2837481"/>
                  <a:gd name="connsiteY4337" fmla="*/ 3012719 h 5490345"/>
                  <a:gd name="connsiteX4338" fmla="*/ 2068344 w 2837481"/>
                  <a:gd name="connsiteY4338" fmla="*/ 2982779 h 5490345"/>
                  <a:gd name="connsiteX4339" fmla="*/ 2003223 w 2837481"/>
                  <a:gd name="connsiteY4339" fmla="*/ 2982779 h 5490345"/>
                  <a:gd name="connsiteX4340" fmla="*/ 1986687 w 2837481"/>
                  <a:gd name="connsiteY4340" fmla="*/ 3005642 h 5490345"/>
                  <a:gd name="connsiteX4341" fmla="*/ 2003223 w 2837481"/>
                  <a:gd name="connsiteY4341" fmla="*/ 3017074 h 5490345"/>
                  <a:gd name="connsiteX4342" fmla="*/ 2003223 w 2837481"/>
                  <a:gd name="connsiteY4342" fmla="*/ 2982779 h 5490345"/>
                  <a:gd name="connsiteX4343" fmla="*/ 2351688 w 2837481"/>
                  <a:gd name="connsiteY4343" fmla="*/ 2970534 h 5490345"/>
                  <a:gd name="connsiteX4344" fmla="*/ 2351688 w 2837481"/>
                  <a:gd name="connsiteY4344" fmla="*/ 2995031 h 5490345"/>
                  <a:gd name="connsiteX4345" fmla="*/ 2357812 w 2837481"/>
                  <a:gd name="connsiteY4345" fmla="*/ 2995031 h 5490345"/>
                  <a:gd name="connsiteX4346" fmla="*/ 2351688 w 2837481"/>
                  <a:gd name="connsiteY4346" fmla="*/ 2970534 h 5490345"/>
                  <a:gd name="connsiteX4347" fmla="*/ 262932 w 2837481"/>
                  <a:gd name="connsiteY4347" fmla="*/ 2970534 h 5490345"/>
                  <a:gd name="connsiteX4348" fmla="*/ 249867 w 2837481"/>
                  <a:gd name="connsiteY4348" fmla="*/ 2999930 h 5490345"/>
                  <a:gd name="connsiteX4349" fmla="*/ 262932 w 2837481"/>
                  <a:gd name="connsiteY4349" fmla="*/ 2970534 h 5490345"/>
                  <a:gd name="connsiteX4350" fmla="*/ 2038131 w 2837481"/>
                  <a:gd name="connsiteY4350" fmla="*/ 2970530 h 5490345"/>
                  <a:gd name="connsiteX4351" fmla="*/ 2050380 w 2837481"/>
                  <a:gd name="connsiteY4351" fmla="*/ 2982779 h 5490345"/>
                  <a:gd name="connsiteX4352" fmla="*/ 2050380 w 2837481"/>
                  <a:gd name="connsiteY4352" fmla="*/ 2970530 h 5490345"/>
                  <a:gd name="connsiteX4353" fmla="*/ 2038131 w 2837481"/>
                  <a:gd name="connsiteY4353" fmla="*/ 2970530 h 5490345"/>
                  <a:gd name="connsiteX4354" fmla="*/ 2031536 w 2837481"/>
                  <a:gd name="connsiteY4354" fmla="*/ 2970530 h 5490345"/>
                  <a:gd name="connsiteX4355" fmla="*/ 2014011 w 2837481"/>
                  <a:gd name="connsiteY4355" fmla="*/ 2976409 h 5490345"/>
                  <a:gd name="connsiteX4356" fmla="*/ 2019853 w 2837481"/>
                  <a:gd name="connsiteY4356" fmla="*/ 2999926 h 5490345"/>
                  <a:gd name="connsiteX4357" fmla="*/ 2002328 w 2837481"/>
                  <a:gd name="connsiteY4357" fmla="*/ 3046959 h 5490345"/>
                  <a:gd name="connsiteX4358" fmla="*/ 2014011 w 2837481"/>
                  <a:gd name="connsiteY4358" fmla="*/ 3052839 h 5490345"/>
                  <a:gd name="connsiteX4359" fmla="*/ 2008169 w 2837481"/>
                  <a:gd name="connsiteY4359" fmla="*/ 3070476 h 5490345"/>
                  <a:gd name="connsiteX4360" fmla="*/ 2025694 w 2837481"/>
                  <a:gd name="connsiteY4360" fmla="*/ 3046959 h 5490345"/>
                  <a:gd name="connsiteX4361" fmla="*/ 2037378 w 2837481"/>
                  <a:gd name="connsiteY4361" fmla="*/ 3046959 h 5490345"/>
                  <a:gd name="connsiteX4362" fmla="*/ 2019853 w 2837481"/>
                  <a:gd name="connsiteY4362" fmla="*/ 3088114 h 5490345"/>
                  <a:gd name="connsiteX4363" fmla="*/ 2054902 w 2837481"/>
                  <a:gd name="connsiteY4363" fmla="*/ 3076355 h 5490345"/>
                  <a:gd name="connsiteX4364" fmla="*/ 2066586 w 2837481"/>
                  <a:gd name="connsiteY4364" fmla="*/ 3052839 h 5490345"/>
                  <a:gd name="connsiteX4365" fmla="*/ 2031536 w 2837481"/>
                  <a:gd name="connsiteY4365" fmla="*/ 2970530 h 5490345"/>
                  <a:gd name="connsiteX4366" fmla="*/ 1882169 w 2837481"/>
                  <a:gd name="connsiteY4366" fmla="*/ 2970530 h 5490345"/>
                  <a:gd name="connsiteX4367" fmla="*/ 1882169 w 2837481"/>
                  <a:gd name="connsiteY4367" fmla="*/ 2977062 h 5490345"/>
                  <a:gd name="connsiteX4368" fmla="*/ 1893601 w 2837481"/>
                  <a:gd name="connsiteY4368" fmla="*/ 2990127 h 5490345"/>
                  <a:gd name="connsiteX4369" fmla="*/ 1882169 w 2837481"/>
                  <a:gd name="connsiteY4369" fmla="*/ 2970530 h 5490345"/>
                  <a:gd name="connsiteX4370" fmla="*/ 1306172 w 2837481"/>
                  <a:gd name="connsiteY4370" fmla="*/ 2967118 h 5490345"/>
                  <a:gd name="connsiteX4371" fmla="*/ 1276280 w 2837481"/>
                  <a:gd name="connsiteY4371" fmla="*/ 2971580 h 5490345"/>
                  <a:gd name="connsiteX4372" fmla="*/ 1375434 w 2837481"/>
                  <a:gd name="connsiteY4372" fmla="*/ 2989428 h 5490345"/>
                  <a:gd name="connsiteX4373" fmla="*/ 1398764 w 2837481"/>
                  <a:gd name="connsiteY4373" fmla="*/ 3007276 h 5490345"/>
                  <a:gd name="connsiteX4374" fmla="*/ 1340438 w 2837481"/>
                  <a:gd name="connsiteY4374" fmla="*/ 2971580 h 5490345"/>
                  <a:gd name="connsiteX4375" fmla="*/ 1306172 w 2837481"/>
                  <a:gd name="connsiteY4375" fmla="*/ 2967118 h 5490345"/>
                  <a:gd name="connsiteX4376" fmla="*/ 1795664 w 2837481"/>
                  <a:gd name="connsiteY4376" fmla="*/ 2967085 h 5490345"/>
                  <a:gd name="connsiteX4377" fmla="*/ 1787692 w 2837481"/>
                  <a:gd name="connsiteY4377" fmla="*/ 2971449 h 5490345"/>
                  <a:gd name="connsiteX4378" fmla="*/ 1752906 w 2837481"/>
                  <a:gd name="connsiteY4378" fmla="*/ 3012175 h 5490345"/>
                  <a:gd name="connsiteX4379" fmla="*/ 1741311 w 2837481"/>
                  <a:gd name="connsiteY4379" fmla="*/ 3111080 h 5490345"/>
                  <a:gd name="connsiteX4380" fmla="*/ 1723918 w 2837481"/>
                  <a:gd name="connsiteY4380" fmla="*/ 3186714 h 5490345"/>
                  <a:gd name="connsiteX4381" fmla="*/ 1747109 w 2837481"/>
                  <a:gd name="connsiteY4381" fmla="*/ 3250712 h 5490345"/>
                  <a:gd name="connsiteX4382" fmla="*/ 1752906 w 2837481"/>
                  <a:gd name="connsiteY4382" fmla="*/ 3250712 h 5490345"/>
                  <a:gd name="connsiteX4383" fmla="*/ 1735514 w 2837481"/>
                  <a:gd name="connsiteY4383" fmla="*/ 3209986 h 5490345"/>
                  <a:gd name="connsiteX4384" fmla="*/ 1741311 w 2837481"/>
                  <a:gd name="connsiteY4384" fmla="*/ 3163442 h 5490345"/>
                  <a:gd name="connsiteX4385" fmla="*/ 1747109 w 2837481"/>
                  <a:gd name="connsiteY4385" fmla="*/ 3140170 h 5490345"/>
                  <a:gd name="connsiteX4386" fmla="*/ 1787692 w 2837481"/>
                  <a:gd name="connsiteY4386" fmla="*/ 3128534 h 5490345"/>
                  <a:gd name="connsiteX4387" fmla="*/ 1787692 w 2837481"/>
                  <a:gd name="connsiteY4387" fmla="*/ 3122716 h 5490345"/>
                  <a:gd name="connsiteX4388" fmla="*/ 1752906 w 2837481"/>
                  <a:gd name="connsiteY4388" fmla="*/ 3116898 h 5490345"/>
                  <a:gd name="connsiteX4389" fmla="*/ 1758704 w 2837481"/>
                  <a:gd name="connsiteY4389" fmla="*/ 3111080 h 5490345"/>
                  <a:gd name="connsiteX4390" fmla="*/ 1776097 w 2837481"/>
                  <a:gd name="connsiteY4390" fmla="*/ 3099445 h 5490345"/>
                  <a:gd name="connsiteX4391" fmla="*/ 1799287 w 2837481"/>
                  <a:gd name="connsiteY4391" fmla="*/ 3122716 h 5490345"/>
                  <a:gd name="connsiteX4392" fmla="*/ 1810882 w 2837481"/>
                  <a:gd name="connsiteY4392" fmla="*/ 3116898 h 5490345"/>
                  <a:gd name="connsiteX4393" fmla="*/ 1787692 w 2837481"/>
                  <a:gd name="connsiteY4393" fmla="*/ 3093627 h 5490345"/>
                  <a:gd name="connsiteX4394" fmla="*/ 1822478 w 2837481"/>
                  <a:gd name="connsiteY4394" fmla="*/ 3099445 h 5490345"/>
                  <a:gd name="connsiteX4395" fmla="*/ 1828275 w 2837481"/>
                  <a:gd name="connsiteY4395" fmla="*/ 3093627 h 5490345"/>
                  <a:gd name="connsiteX4396" fmla="*/ 1845668 w 2837481"/>
                  <a:gd name="connsiteY4396" fmla="*/ 3099445 h 5490345"/>
                  <a:gd name="connsiteX4397" fmla="*/ 1834073 w 2837481"/>
                  <a:gd name="connsiteY4397" fmla="*/ 3105262 h 5490345"/>
                  <a:gd name="connsiteX4398" fmla="*/ 1839870 w 2837481"/>
                  <a:gd name="connsiteY4398" fmla="*/ 3134352 h 5490345"/>
                  <a:gd name="connsiteX4399" fmla="*/ 1810882 w 2837481"/>
                  <a:gd name="connsiteY4399" fmla="*/ 3134352 h 5490345"/>
                  <a:gd name="connsiteX4400" fmla="*/ 1810882 w 2837481"/>
                  <a:gd name="connsiteY4400" fmla="*/ 3157624 h 5490345"/>
                  <a:gd name="connsiteX4401" fmla="*/ 1816680 w 2837481"/>
                  <a:gd name="connsiteY4401" fmla="*/ 3157624 h 5490345"/>
                  <a:gd name="connsiteX4402" fmla="*/ 1816680 w 2837481"/>
                  <a:gd name="connsiteY4402" fmla="*/ 3151806 h 5490345"/>
                  <a:gd name="connsiteX4403" fmla="*/ 1845668 w 2837481"/>
                  <a:gd name="connsiteY4403" fmla="*/ 3145988 h 5490345"/>
                  <a:gd name="connsiteX4404" fmla="*/ 1845668 w 2837481"/>
                  <a:gd name="connsiteY4404" fmla="*/ 3175078 h 5490345"/>
                  <a:gd name="connsiteX4405" fmla="*/ 1845668 w 2837481"/>
                  <a:gd name="connsiteY4405" fmla="*/ 3256530 h 5490345"/>
                  <a:gd name="connsiteX4406" fmla="*/ 1828275 w 2837481"/>
                  <a:gd name="connsiteY4406" fmla="*/ 3337982 h 5490345"/>
                  <a:gd name="connsiteX4407" fmla="*/ 1839870 w 2837481"/>
                  <a:gd name="connsiteY4407" fmla="*/ 3308892 h 5490345"/>
                  <a:gd name="connsiteX4408" fmla="*/ 1799287 w 2837481"/>
                  <a:gd name="connsiteY4408" fmla="*/ 2971449 h 5490345"/>
                  <a:gd name="connsiteX4409" fmla="*/ 1795664 w 2837481"/>
                  <a:gd name="connsiteY4409" fmla="*/ 2967085 h 5490345"/>
                  <a:gd name="connsiteX4410" fmla="*/ 2627033 w 2837481"/>
                  <a:gd name="connsiteY4410" fmla="*/ 2965635 h 5490345"/>
                  <a:gd name="connsiteX4411" fmla="*/ 2621154 w 2837481"/>
                  <a:gd name="connsiteY4411" fmla="*/ 2983089 h 5490345"/>
                  <a:gd name="connsiteX4412" fmla="*/ 2644671 w 2837481"/>
                  <a:gd name="connsiteY4412" fmla="*/ 3012180 h 5490345"/>
                  <a:gd name="connsiteX4413" fmla="*/ 2650550 w 2837481"/>
                  <a:gd name="connsiteY4413" fmla="*/ 3006362 h 5490345"/>
                  <a:gd name="connsiteX4414" fmla="*/ 2627033 w 2837481"/>
                  <a:gd name="connsiteY4414" fmla="*/ 2965635 h 5490345"/>
                  <a:gd name="connsiteX4415" fmla="*/ 379702 w 2837481"/>
                  <a:gd name="connsiteY4415" fmla="*/ 2953387 h 5490345"/>
                  <a:gd name="connsiteX4416" fmla="*/ 368269 w 2837481"/>
                  <a:gd name="connsiteY4416" fmla="*/ 2990133 h 5490345"/>
                  <a:gd name="connsiteX4417" fmla="*/ 379702 w 2837481"/>
                  <a:gd name="connsiteY4417" fmla="*/ 2984009 h 5490345"/>
                  <a:gd name="connsiteX4418" fmla="*/ 379702 w 2837481"/>
                  <a:gd name="connsiteY4418" fmla="*/ 2953387 h 5490345"/>
                  <a:gd name="connsiteX4419" fmla="*/ 572203 w 2837481"/>
                  <a:gd name="connsiteY4419" fmla="*/ 2953383 h 5490345"/>
                  <a:gd name="connsiteX4420" fmla="*/ 507082 w 2837481"/>
                  <a:gd name="connsiteY4420" fmla="*/ 3005600 h 5490345"/>
                  <a:gd name="connsiteX4421" fmla="*/ 513002 w 2837481"/>
                  <a:gd name="connsiteY4421" fmla="*/ 3040411 h 5490345"/>
                  <a:gd name="connsiteX4422" fmla="*/ 536682 w 2837481"/>
                  <a:gd name="connsiteY4422" fmla="*/ 3063619 h 5490345"/>
                  <a:gd name="connsiteX4423" fmla="*/ 548522 w 2837481"/>
                  <a:gd name="connsiteY4423" fmla="*/ 3023006 h 5490345"/>
                  <a:gd name="connsiteX4424" fmla="*/ 554443 w 2837481"/>
                  <a:gd name="connsiteY4424" fmla="*/ 2976590 h 5490345"/>
                  <a:gd name="connsiteX4425" fmla="*/ 566283 w 2837481"/>
                  <a:gd name="connsiteY4425" fmla="*/ 2988194 h 5490345"/>
                  <a:gd name="connsiteX4426" fmla="*/ 572203 w 2837481"/>
                  <a:gd name="connsiteY4426" fmla="*/ 2953383 h 5490345"/>
                  <a:gd name="connsiteX4427" fmla="*/ 670108 w 2837481"/>
                  <a:gd name="connsiteY4427" fmla="*/ 2948484 h 5490345"/>
                  <a:gd name="connsiteX4428" fmla="*/ 624054 w 2837481"/>
                  <a:gd name="connsiteY4428" fmla="*/ 2994937 h 5490345"/>
                  <a:gd name="connsiteX4429" fmla="*/ 618297 w 2837481"/>
                  <a:gd name="connsiteY4429" fmla="*/ 3006550 h 5490345"/>
                  <a:gd name="connsiteX4430" fmla="*/ 601027 w 2837481"/>
                  <a:gd name="connsiteY4430" fmla="*/ 3064616 h 5490345"/>
                  <a:gd name="connsiteX4431" fmla="*/ 624054 w 2837481"/>
                  <a:gd name="connsiteY4431" fmla="*/ 3023970 h 5490345"/>
                  <a:gd name="connsiteX4432" fmla="*/ 641324 w 2837481"/>
                  <a:gd name="connsiteY4432" fmla="*/ 2983324 h 5490345"/>
                  <a:gd name="connsiteX4433" fmla="*/ 647081 w 2837481"/>
                  <a:gd name="connsiteY4433" fmla="*/ 3006550 h 5490345"/>
                  <a:gd name="connsiteX4434" fmla="*/ 635567 w 2837481"/>
                  <a:gd name="connsiteY4434" fmla="*/ 3041390 h 5490345"/>
                  <a:gd name="connsiteX4435" fmla="*/ 647081 w 2837481"/>
                  <a:gd name="connsiteY4435" fmla="*/ 3035583 h 5490345"/>
                  <a:gd name="connsiteX4436" fmla="*/ 664351 w 2837481"/>
                  <a:gd name="connsiteY4436" fmla="*/ 2971710 h 5490345"/>
                  <a:gd name="connsiteX4437" fmla="*/ 670108 w 2837481"/>
                  <a:gd name="connsiteY4437" fmla="*/ 2983324 h 5490345"/>
                  <a:gd name="connsiteX4438" fmla="*/ 664351 w 2837481"/>
                  <a:gd name="connsiteY4438" fmla="*/ 3035583 h 5490345"/>
                  <a:gd name="connsiteX4439" fmla="*/ 670108 w 2837481"/>
                  <a:gd name="connsiteY4439" fmla="*/ 3023970 h 5490345"/>
                  <a:gd name="connsiteX4440" fmla="*/ 675865 w 2837481"/>
                  <a:gd name="connsiteY4440" fmla="*/ 3023970 h 5490345"/>
                  <a:gd name="connsiteX4441" fmla="*/ 670108 w 2837481"/>
                  <a:gd name="connsiteY4441" fmla="*/ 3105263 h 5490345"/>
                  <a:gd name="connsiteX4442" fmla="*/ 704649 w 2837481"/>
                  <a:gd name="connsiteY4442" fmla="*/ 3047197 h 5490345"/>
                  <a:gd name="connsiteX4443" fmla="*/ 704649 w 2837481"/>
                  <a:gd name="connsiteY4443" fmla="*/ 3012357 h 5490345"/>
                  <a:gd name="connsiteX4444" fmla="*/ 670108 w 2837481"/>
                  <a:gd name="connsiteY4444" fmla="*/ 2948484 h 5490345"/>
                  <a:gd name="connsiteX4445" fmla="*/ 594570 w 2837481"/>
                  <a:gd name="connsiteY4445" fmla="*/ 2942142 h 5490345"/>
                  <a:gd name="connsiteX4446" fmla="*/ 582671 w 2837481"/>
                  <a:gd name="connsiteY4446" fmla="*/ 2948050 h 5490345"/>
                  <a:gd name="connsiteX4447" fmla="*/ 588621 w 2837481"/>
                  <a:gd name="connsiteY4447" fmla="*/ 2959866 h 5490345"/>
                  <a:gd name="connsiteX4448" fmla="*/ 582671 w 2837481"/>
                  <a:gd name="connsiteY4448" fmla="*/ 2971682 h 5490345"/>
                  <a:gd name="connsiteX4449" fmla="*/ 582671 w 2837481"/>
                  <a:gd name="connsiteY4449" fmla="*/ 3036671 h 5490345"/>
                  <a:gd name="connsiteX4450" fmla="*/ 606469 w 2837481"/>
                  <a:gd name="connsiteY4450" fmla="*/ 2995314 h 5490345"/>
                  <a:gd name="connsiteX4451" fmla="*/ 594570 w 2837481"/>
                  <a:gd name="connsiteY4451" fmla="*/ 2942142 h 5490345"/>
                  <a:gd name="connsiteX4452" fmla="*/ 1391414 w 2837481"/>
                  <a:gd name="connsiteY4452" fmla="*/ 2936234 h 5490345"/>
                  <a:gd name="connsiteX4453" fmla="*/ 1403663 w 2837481"/>
                  <a:gd name="connsiteY4453" fmla="*/ 2947666 h 5490345"/>
                  <a:gd name="connsiteX4454" fmla="*/ 1391414 w 2837481"/>
                  <a:gd name="connsiteY4454" fmla="*/ 2936234 h 5490345"/>
                  <a:gd name="connsiteX4455" fmla="*/ 630382 w 2837481"/>
                  <a:gd name="connsiteY4455" fmla="*/ 2936234 h 5490345"/>
                  <a:gd name="connsiteX4456" fmla="*/ 624666 w 2837481"/>
                  <a:gd name="connsiteY4456" fmla="*/ 2965630 h 5490345"/>
                  <a:gd name="connsiteX4457" fmla="*/ 630382 w 2837481"/>
                  <a:gd name="connsiteY4457" fmla="*/ 2965630 h 5490345"/>
                  <a:gd name="connsiteX4458" fmla="*/ 630382 w 2837481"/>
                  <a:gd name="connsiteY4458" fmla="*/ 2936234 h 5490345"/>
                  <a:gd name="connsiteX4459" fmla="*/ 1605917 w 2837481"/>
                  <a:gd name="connsiteY4459" fmla="*/ 2932866 h 5490345"/>
                  <a:gd name="connsiteX4460" fmla="*/ 1602089 w 2837481"/>
                  <a:gd name="connsiteY4460" fmla="*/ 2937459 h 5490345"/>
                  <a:gd name="connsiteX4461" fmla="*/ 1614338 w 2837481"/>
                  <a:gd name="connsiteY4461" fmla="*/ 2937459 h 5490345"/>
                  <a:gd name="connsiteX4462" fmla="*/ 1605917 w 2837481"/>
                  <a:gd name="connsiteY4462" fmla="*/ 2932866 h 5490345"/>
                  <a:gd name="connsiteX4463" fmla="*/ 2324741 w 2837481"/>
                  <a:gd name="connsiteY4463" fmla="*/ 2931339 h 5490345"/>
                  <a:gd name="connsiteX4464" fmla="*/ 2324741 w 2837481"/>
                  <a:gd name="connsiteY4464" fmla="*/ 2948976 h 5490345"/>
                  <a:gd name="connsiteX4465" fmla="*/ 2334540 w 2837481"/>
                  <a:gd name="connsiteY4465" fmla="*/ 2960735 h 5490345"/>
                  <a:gd name="connsiteX4466" fmla="*/ 2334540 w 2837481"/>
                  <a:gd name="connsiteY4466" fmla="*/ 2948976 h 5490345"/>
                  <a:gd name="connsiteX4467" fmla="*/ 2324741 w 2837481"/>
                  <a:gd name="connsiteY4467" fmla="*/ 2931339 h 5490345"/>
                  <a:gd name="connsiteX4468" fmla="*/ 1717224 w 2837481"/>
                  <a:gd name="connsiteY4468" fmla="*/ 2931335 h 5490345"/>
                  <a:gd name="connsiteX4469" fmla="*/ 1707424 w 2837481"/>
                  <a:gd name="connsiteY4469" fmla="*/ 2943583 h 5490345"/>
                  <a:gd name="connsiteX4470" fmla="*/ 1717224 w 2837481"/>
                  <a:gd name="connsiteY4470" fmla="*/ 2948483 h 5490345"/>
                  <a:gd name="connsiteX4471" fmla="*/ 1724573 w 2837481"/>
                  <a:gd name="connsiteY4471" fmla="*/ 2943583 h 5490345"/>
                  <a:gd name="connsiteX4472" fmla="*/ 1501650 w 2837481"/>
                  <a:gd name="connsiteY4472" fmla="*/ 2931335 h 5490345"/>
                  <a:gd name="connsiteX4473" fmla="*/ 1491851 w 2837481"/>
                  <a:gd name="connsiteY4473" fmla="*/ 2936235 h 5490345"/>
                  <a:gd name="connsiteX4474" fmla="*/ 1501650 w 2837481"/>
                  <a:gd name="connsiteY4474" fmla="*/ 2931335 h 5490345"/>
                  <a:gd name="connsiteX4475" fmla="*/ 2612580 w 2837481"/>
                  <a:gd name="connsiteY4475" fmla="*/ 2922275 h 5490345"/>
                  <a:gd name="connsiteX4476" fmla="*/ 2604005 w 2837481"/>
                  <a:gd name="connsiteY4476" fmla="*/ 2925949 h 5490345"/>
                  <a:gd name="connsiteX4477" fmla="*/ 2621154 w 2837481"/>
                  <a:gd name="connsiteY4477" fmla="*/ 2931828 h 5490345"/>
                  <a:gd name="connsiteX4478" fmla="*/ 2612580 w 2837481"/>
                  <a:gd name="connsiteY4478" fmla="*/ 2922275 h 5490345"/>
                  <a:gd name="connsiteX4479" fmla="*/ 2265950 w 2837481"/>
                  <a:gd name="connsiteY4479" fmla="*/ 2919704 h 5490345"/>
                  <a:gd name="connsiteX4480" fmla="*/ 2287998 w 2837481"/>
                  <a:gd name="connsiteY4480" fmla="*/ 2936240 h 5490345"/>
                  <a:gd name="connsiteX4481" fmla="*/ 2265950 w 2837481"/>
                  <a:gd name="connsiteY4481" fmla="*/ 2919704 h 5490345"/>
                  <a:gd name="connsiteX4482" fmla="*/ 1606986 w 2837481"/>
                  <a:gd name="connsiteY4482" fmla="*/ 2919086 h 5490345"/>
                  <a:gd name="connsiteX4483" fmla="*/ 1612703 w 2837481"/>
                  <a:gd name="connsiteY4483" fmla="*/ 2936234 h 5490345"/>
                  <a:gd name="connsiteX4484" fmla="*/ 1624135 w 2837481"/>
                  <a:gd name="connsiteY4484" fmla="*/ 2936234 h 5490345"/>
                  <a:gd name="connsiteX4485" fmla="*/ 1618419 w 2837481"/>
                  <a:gd name="connsiteY4485" fmla="*/ 2919086 h 5490345"/>
                  <a:gd name="connsiteX4486" fmla="*/ 1606986 w 2837481"/>
                  <a:gd name="connsiteY4486" fmla="*/ 2919086 h 5490345"/>
                  <a:gd name="connsiteX4487" fmla="*/ 1939531 w 2837481"/>
                  <a:gd name="connsiteY4487" fmla="*/ 2906838 h 5490345"/>
                  <a:gd name="connsiteX4488" fmla="*/ 1869715 w 2837481"/>
                  <a:gd name="connsiteY4488" fmla="*/ 2924231 h 5490345"/>
                  <a:gd name="connsiteX4489" fmla="*/ 1846443 w 2837481"/>
                  <a:gd name="connsiteY4489" fmla="*/ 2947421 h 5490345"/>
                  <a:gd name="connsiteX4490" fmla="*/ 1840625 w 2837481"/>
                  <a:gd name="connsiteY4490" fmla="*/ 2999599 h 5490345"/>
                  <a:gd name="connsiteX4491" fmla="*/ 1852261 w 2837481"/>
                  <a:gd name="connsiteY4491" fmla="*/ 2993802 h 5490345"/>
                  <a:gd name="connsiteX4492" fmla="*/ 1846443 w 2837481"/>
                  <a:gd name="connsiteY4492" fmla="*/ 2982207 h 5490345"/>
                  <a:gd name="connsiteX4493" fmla="*/ 1858079 w 2837481"/>
                  <a:gd name="connsiteY4493" fmla="*/ 2970611 h 5490345"/>
                  <a:gd name="connsiteX4494" fmla="*/ 1852261 w 2837481"/>
                  <a:gd name="connsiteY4494" fmla="*/ 2970611 h 5490345"/>
                  <a:gd name="connsiteX4495" fmla="*/ 1858079 w 2837481"/>
                  <a:gd name="connsiteY4495" fmla="*/ 2959016 h 5490345"/>
                  <a:gd name="connsiteX4496" fmla="*/ 1875533 w 2837481"/>
                  <a:gd name="connsiteY4496" fmla="*/ 2964814 h 5490345"/>
                  <a:gd name="connsiteX4497" fmla="*/ 1887169 w 2837481"/>
                  <a:gd name="connsiteY4497" fmla="*/ 2959016 h 5490345"/>
                  <a:gd name="connsiteX4498" fmla="*/ 1904623 w 2837481"/>
                  <a:gd name="connsiteY4498" fmla="*/ 2976409 h 5490345"/>
                  <a:gd name="connsiteX4499" fmla="*/ 1922077 w 2837481"/>
                  <a:gd name="connsiteY4499" fmla="*/ 2976409 h 5490345"/>
                  <a:gd name="connsiteX4500" fmla="*/ 1933713 w 2837481"/>
                  <a:gd name="connsiteY4500" fmla="*/ 2999599 h 5490345"/>
                  <a:gd name="connsiteX4501" fmla="*/ 1916259 w 2837481"/>
                  <a:gd name="connsiteY4501" fmla="*/ 3011195 h 5490345"/>
                  <a:gd name="connsiteX4502" fmla="*/ 1933713 w 2837481"/>
                  <a:gd name="connsiteY4502" fmla="*/ 3022790 h 5490345"/>
                  <a:gd name="connsiteX4503" fmla="*/ 1934846 w 2837481"/>
                  <a:gd name="connsiteY4503" fmla="*/ 3028998 h 5490345"/>
                  <a:gd name="connsiteX4504" fmla="*/ 1933713 w 2837481"/>
                  <a:gd name="connsiteY4504" fmla="*/ 3028587 h 5490345"/>
                  <a:gd name="connsiteX4505" fmla="*/ 1927895 w 2837481"/>
                  <a:gd name="connsiteY4505" fmla="*/ 3034385 h 5490345"/>
                  <a:gd name="connsiteX4506" fmla="*/ 1935168 w 2837481"/>
                  <a:gd name="connsiteY4506" fmla="*/ 3030762 h 5490345"/>
                  <a:gd name="connsiteX4507" fmla="*/ 1934846 w 2837481"/>
                  <a:gd name="connsiteY4507" fmla="*/ 3028998 h 5490345"/>
                  <a:gd name="connsiteX4508" fmla="*/ 1941713 w 2837481"/>
                  <a:gd name="connsiteY4508" fmla="*/ 3031486 h 5490345"/>
                  <a:gd name="connsiteX4509" fmla="*/ 1945349 w 2837481"/>
                  <a:gd name="connsiteY4509" fmla="*/ 3034385 h 5490345"/>
                  <a:gd name="connsiteX4510" fmla="*/ 1939531 w 2837481"/>
                  <a:gd name="connsiteY4510" fmla="*/ 3045980 h 5490345"/>
                  <a:gd name="connsiteX4511" fmla="*/ 1945349 w 2837481"/>
                  <a:gd name="connsiteY4511" fmla="*/ 3057575 h 5490345"/>
                  <a:gd name="connsiteX4512" fmla="*/ 1939531 w 2837481"/>
                  <a:gd name="connsiteY4512" fmla="*/ 3063373 h 5490345"/>
                  <a:gd name="connsiteX4513" fmla="*/ 1956985 w 2837481"/>
                  <a:gd name="connsiteY4513" fmla="*/ 3080766 h 5490345"/>
                  <a:gd name="connsiteX4514" fmla="*/ 1968621 w 2837481"/>
                  <a:gd name="connsiteY4514" fmla="*/ 3022790 h 5490345"/>
                  <a:gd name="connsiteX4515" fmla="*/ 1962803 w 2837481"/>
                  <a:gd name="connsiteY4515" fmla="*/ 2999599 h 5490345"/>
                  <a:gd name="connsiteX4516" fmla="*/ 1939531 w 2837481"/>
                  <a:gd name="connsiteY4516" fmla="*/ 2912635 h 5490345"/>
                  <a:gd name="connsiteX4517" fmla="*/ 629566 w 2837481"/>
                  <a:gd name="connsiteY4517" fmla="*/ 2901939 h 5490345"/>
                  <a:gd name="connsiteX4518" fmla="*/ 605069 w 2837481"/>
                  <a:gd name="connsiteY4518" fmla="*/ 2919787 h 5490345"/>
                  <a:gd name="connsiteX4519" fmla="*/ 611193 w 2837481"/>
                  <a:gd name="connsiteY4519" fmla="*/ 2943584 h 5490345"/>
                  <a:gd name="connsiteX4520" fmla="*/ 629566 w 2837481"/>
                  <a:gd name="connsiteY4520" fmla="*/ 2901939 h 5490345"/>
                  <a:gd name="connsiteX4521" fmla="*/ 2574609 w 2837481"/>
                  <a:gd name="connsiteY4521" fmla="*/ 2897044 h 5490345"/>
                  <a:gd name="connsiteX4522" fmla="*/ 2574609 w 2837481"/>
                  <a:gd name="connsiteY4522" fmla="*/ 2901943 h 5490345"/>
                  <a:gd name="connsiteX4523" fmla="*/ 2579508 w 2837481"/>
                  <a:gd name="connsiteY4523" fmla="*/ 2897044 h 5490345"/>
                  <a:gd name="connsiteX4524" fmla="*/ 2574609 w 2837481"/>
                  <a:gd name="connsiteY4524" fmla="*/ 2897044 h 5490345"/>
                  <a:gd name="connsiteX4525" fmla="*/ 663589 w 2837481"/>
                  <a:gd name="connsiteY4525" fmla="*/ 2897040 h 5490345"/>
                  <a:gd name="connsiteX4526" fmla="*/ 651613 w 2837481"/>
                  <a:gd name="connsiteY4526" fmla="*/ 2943585 h 5490345"/>
                  <a:gd name="connsiteX4527" fmla="*/ 657601 w 2837481"/>
                  <a:gd name="connsiteY4527" fmla="*/ 2931949 h 5490345"/>
                  <a:gd name="connsiteX4528" fmla="*/ 675565 w 2837481"/>
                  <a:gd name="connsiteY4528" fmla="*/ 2931949 h 5490345"/>
                  <a:gd name="connsiteX4529" fmla="*/ 705506 w 2837481"/>
                  <a:gd name="connsiteY4529" fmla="*/ 2902858 h 5490345"/>
                  <a:gd name="connsiteX4530" fmla="*/ 2643200 w 2837481"/>
                  <a:gd name="connsiteY4530" fmla="*/ 2884796 h 5490345"/>
                  <a:gd name="connsiteX4531" fmla="*/ 2660349 w 2837481"/>
                  <a:gd name="connsiteY4531" fmla="*/ 2919091 h 5490345"/>
                  <a:gd name="connsiteX4532" fmla="*/ 2643200 w 2837481"/>
                  <a:gd name="connsiteY4532" fmla="*/ 2884796 h 5490345"/>
                  <a:gd name="connsiteX4533" fmla="*/ 2306369 w 2837481"/>
                  <a:gd name="connsiteY4533" fmla="*/ 2872547 h 5490345"/>
                  <a:gd name="connsiteX4534" fmla="*/ 2300857 w 2837481"/>
                  <a:gd name="connsiteY4534" fmla="*/ 2919092 h 5490345"/>
                  <a:gd name="connsiteX4535" fmla="*/ 2306369 w 2837481"/>
                  <a:gd name="connsiteY4535" fmla="*/ 2913274 h 5490345"/>
                  <a:gd name="connsiteX4536" fmla="*/ 2317393 w 2837481"/>
                  <a:gd name="connsiteY4536" fmla="*/ 2913274 h 5490345"/>
                  <a:gd name="connsiteX4537" fmla="*/ 2572956 w 2837481"/>
                  <a:gd name="connsiteY4537" fmla="*/ 2871999 h 5490345"/>
                  <a:gd name="connsiteX4538" fmla="*/ 2557462 w 2837481"/>
                  <a:gd name="connsiteY4538" fmla="*/ 2873450 h 5490345"/>
                  <a:gd name="connsiteX4539" fmla="*/ 2591268 w 2837481"/>
                  <a:gd name="connsiteY4539" fmla="*/ 2943073 h 5490345"/>
                  <a:gd name="connsiteX4540" fmla="*/ 2608171 w 2837481"/>
                  <a:gd name="connsiteY4540" fmla="*/ 2977884 h 5490345"/>
                  <a:gd name="connsiteX4541" fmla="*/ 2613805 w 2837481"/>
                  <a:gd name="connsiteY4541" fmla="*/ 2966280 h 5490345"/>
                  <a:gd name="connsiteX4542" fmla="*/ 2608171 w 2837481"/>
                  <a:gd name="connsiteY4542" fmla="*/ 2937271 h 5490345"/>
                  <a:gd name="connsiteX4543" fmla="*/ 2602537 w 2837481"/>
                  <a:gd name="connsiteY4543" fmla="*/ 2948874 h 5490345"/>
                  <a:gd name="connsiteX4544" fmla="*/ 2591268 w 2837481"/>
                  <a:gd name="connsiteY4544" fmla="*/ 2943073 h 5490345"/>
                  <a:gd name="connsiteX4545" fmla="*/ 2596902 w 2837481"/>
                  <a:gd name="connsiteY4545" fmla="*/ 2902459 h 5490345"/>
                  <a:gd name="connsiteX4546" fmla="*/ 2579999 w 2837481"/>
                  <a:gd name="connsiteY4546" fmla="*/ 2908261 h 5490345"/>
                  <a:gd name="connsiteX4547" fmla="*/ 2579999 w 2837481"/>
                  <a:gd name="connsiteY4547" fmla="*/ 2879252 h 5490345"/>
                  <a:gd name="connsiteX4548" fmla="*/ 2572956 w 2837481"/>
                  <a:gd name="connsiteY4548" fmla="*/ 2871999 h 5490345"/>
                  <a:gd name="connsiteX4549" fmla="*/ 1202570 w 2837481"/>
                  <a:gd name="connsiteY4549" fmla="*/ 2863951 h 5490345"/>
                  <a:gd name="connsiteX4550" fmla="*/ 1183192 w 2837481"/>
                  <a:gd name="connsiteY4550" fmla="*/ 2873769 h 5490345"/>
                  <a:gd name="connsiteX4551" fmla="*/ 1194216 w 2837481"/>
                  <a:gd name="connsiteY4551" fmla="*/ 2891224 h 5490345"/>
                  <a:gd name="connsiteX4552" fmla="*/ 1188704 w 2837481"/>
                  <a:gd name="connsiteY4552" fmla="*/ 2885406 h 5490345"/>
                  <a:gd name="connsiteX4553" fmla="*/ 1194216 w 2837481"/>
                  <a:gd name="connsiteY4553" fmla="*/ 2873769 h 5490345"/>
                  <a:gd name="connsiteX4554" fmla="*/ 1205240 w 2837481"/>
                  <a:gd name="connsiteY4554" fmla="*/ 2873769 h 5490345"/>
                  <a:gd name="connsiteX4555" fmla="*/ 1202570 w 2837481"/>
                  <a:gd name="connsiteY4555" fmla="*/ 2863951 h 5490345"/>
                  <a:gd name="connsiteX4556" fmla="*/ 2202258 w 2837481"/>
                  <a:gd name="connsiteY4556" fmla="*/ 2860299 h 5490345"/>
                  <a:gd name="connsiteX4557" fmla="*/ 2241453 w 2837481"/>
                  <a:gd name="connsiteY4557" fmla="*/ 2872058 h 5490345"/>
                  <a:gd name="connsiteX4558" fmla="*/ 2202258 w 2837481"/>
                  <a:gd name="connsiteY4558" fmla="*/ 2860299 h 5490345"/>
                  <a:gd name="connsiteX4559" fmla="*/ 325808 w 2837481"/>
                  <a:gd name="connsiteY4559" fmla="*/ 2860299 h 5490345"/>
                  <a:gd name="connsiteX4560" fmla="*/ 314172 w 2837481"/>
                  <a:gd name="connsiteY4560" fmla="*/ 2872058 h 5490345"/>
                  <a:gd name="connsiteX4561" fmla="*/ 279264 w 2837481"/>
                  <a:gd name="connsiteY4561" fmla="*/ 2972004 h 5490345"/>
                  <a:gd name="connsiteX4562" fmla="*/ 308354 w 2837481"/>
                  <a:gd name="connsiteY4562" fmla="*/ 2954366 h 5490345"/>
                  <a:gd name="connsiteX4563" fmla="*/ 319990 w 2837481"/>
                  <a:gd name="connsiteY4563" fmla="*/ 2960246 h 5490345"/>
                  <a:gd name="connsiteX4564" fmla="*/ 314172 w 2837481"/>
                  <a:gd name="connsiteY4564" fmla="*/ 3007279 h 5490345"/>
                  <a:gd name="connsiteX4565" fmla="*/ 372352 w 2837481"/>
                  <a:gd name="connsiteY4565" fmla="*/ 2901454 h 5490345"/>
                  <a:gd name="connsiteX4566" fmla="*/ 360716 w 2837481"/>
                  <a:gd name="connsiteY4566" fmla="*/ 2860299 h 5490345"/>
                  <a:gd name="connsiteX4567" fmla="*/ 349080 w 2837481"/>
                  <a:gd name="connsiteY4567" fmla="*/ 2866178 h 5490345"/>
                  <a:gd name="connsiteX4568" fmla="*/ 325808 w 2837481"/>
                  <a:gd name="connsiteY4568" fmla="*/ 2860299 h 5490345"/>
                  <a:gd name="connsiteX4569" fmla="*/ 477688 w 2837481"/>
                  <a:gd name="connsiteY4569" fmla="*/ 2855399 h 5490345"/>
                  <a:gd name="connsiteX4570" fmla="*/ 465439 w 2837481"/>
                  <a:gd name="connsiteY4570" fmla="*/ 2867648 h 5490345"/>
                  <a:gd name="connsiteX4571" fmla="*/ 477688 w 2837481"/>
                  <a:gd name="connsiteY4571" fmla="*/ 2855399 h 5490345"/>
                  <a:gd name="connsiteX4572" fmla="*/ 1484503 w 2837481"/>
                  <a:gd name="connsiteY4572" fmla="*/ 2850497 h 5490345"/>
                  <a:gd name="connsiteX4573" fmla="*/ 1484503 w 2837481"/>
                  <a:gd name="connsiteY4573" fmla="*/ 2855396 h 5490345"/>
                  <a:gd name="connsiteX4574" fmla="*/ 1490628 w 2837481"/>
                  <a:gd name="connsiteY4574" fmla="*/ 2855396 h 5490345"/>
                  <a:gd name="connsiteX4575" fmla="*/ 1496752 w 2837481"/>
                  <a:gd name="connsiteY4575" fmla="*/ 2850497 h 5490345"/>
                  <a:gd name="connsiteX4576" fmla="*/ 292912 w 2837481"/>
                  <a:gd name="connsiteY4576" fmla="*/ 2833352 h 5490345"/>
                  <a:gd name="connsiteX4577" fmla="*/ 257216 w 2837481"/>
                  <a:gd name="connsiteY4577" fmla="*/ 2931339 h 5490345"/>
                  <a:gd name="connsiteX4578" fmla="*/ 269115 w 2837481"/>
                  <a:gd name="connsiteY4578" fmla="*/ 2908283 h 5490345"/>
                  <a:gd name="connsiteX4579" fmla="*/ 298861 w 2837481"/>
                  <a:gd name="connsiteY4579" fmla="*/ 2839116 h 5490345"/>
                  <a:gd name="connsiteX4580" fmla="*/ 2400013 w 2837481"/>
                  <a:gd name="connsiteY4580" fmla="*/ 2826930 h 5490345"/>
                  <a:gd name="connsiteX4581" fmla="*/ 2376852 w 2837481"/>
                  <a:gd name="connsiteY4581" fmla="*/ 2838583 h 5490345"/>
                  <a:gd name="connsiteX4582" fmla="*/ 2342111 w 2837481"/>
                  <a:gd name="connsiteY4582" fmla="*/ 2832756 h 5490345"/>
                  <a:gd name="connsiteX4583" fmla="*/ 2324741 w 2837481"/>
                  <a:gd name="connsiteY4583" fmla="*/ 2873540 h 5490345"/>
                  <a:gd name="connsiteX4584" fmla="*/ 2405803 w 2837481"/>
                  <a:gd name="connsiteY4584" fmla="*/ 3007544 h 5490345"/>
                  <a:gd name="connsiteX4585" fmla="*/ 2428964 w 2837481"/>
                  <a:gd name="connsiteY4585" fmla="*/ 3036675 h 5490345"/>
                  <a:gd name="connsiteX4586" fmla="*/ 2446334 w 2837481"/>
                  <a:gd name="connsiteY4586" fmla="*/ 2990065 h 5490345"/>
                  <a:gd name="connsiteX4587" fmla="*/ 2440544 w 2837481"/>
                  <a:gd name="connsiteY4587" fmla="*/ 2966760 h 5490345"/>
                  <a:gd name="connsiteX4588" fmla="*/ 2440983 w 2837481"/>
                  <a:gd name="connsiteY4588" fmla="*/ 2962053 h 5490345"/>
                  <a:gd name="connsiteX4589" fmla="*/ 2441409 w 2837481"/>
                  <a:gd name="connsiteY4589" fmla="*/ 2962190 h 5490345"/>
                  <a:gd name="connsiteX4590" fmla="*/ 2452126 w 2837481"/>
                  <a:gd name="connsiteY4590" fmla="*/ 2960123 h 5490345"/>
                  <a:gd name="connsiteX4591" fmla="*/ 2446410 w 2837481"/>
                  <a:gd name="connsiteY4591" fmla="*/ 2943587 h 5490345"/>
                  <a:gd name="connsiteX4592" fmla="*/ 2442409 w 2837481"/>
                  <a:gd name="connsiteY4592" fmla="*/ 2946744 h 5490345"/>
                  <a:gd name="connsiteX4593" fmla="*/ 2442715 w 2837481"/>
                  <a:gd name="connsiteY4593" fmla="*/ 2943455 h 5490345"/>
                  <a:gd name="connsiteX4594" fmla="*/ 2440544 w 2837481"/>
                  <a:gd name="connsiteY4594" fmla="*/ 2920150 h 5490345"/>
                  <a:gd name="connsiteX4595" fmla="*/ 2400013 w 2837481"/>
                  <a:gd name="connsiteY4595" fmla="*/ 2826930 h 5490345"/>
                  <a:gd name="connsiteX4596" fmla="*/ 1415094 w 2837481"/>
                  <a:gd name="connsiteY4596" fmla="*/ 2816201 h 5490345"/>
                  <a:gd name="connsiteX4597" fmla="*/ 1415094 w 2837481"/>
                  <a:gd name="connsiteY4597" fmla="*/ 2827633 h 5490345"/>
                  <a:gd name="connsiteX4598" fmla="*/ 1428159 w 2837481"/>
                  <a:gd name="connsiteY4598" fmla="*/ 2827633 h 5490345"/>
                  <a:gd name="connsiteX4599" fmla="*/ 1415094 w 2837481"/>
                  <a:gd name="connsiteY4599" fmla="*/ 2816201 h 5490345"/>
                  <a:gd name="connsiteX4600" fmla="*/ 1391416 w 2837481"/>
                  <a:gd name="connsiteY4600" fmla="*/ 2816200 h 5490345"/>
                  <a:gd name="connsiteX4601" fmla="*/ 1381617 w 2837481"/>
                  <a:gd name="connsiteY4601" fmla="*/ 2825999 h 5490345"/>
                  <a:gd name="connsiteX4602" fmla="*/ 1391416 w 2837481"/>
                  <a:gd name="connsiteY4602" fmla="*/ 2816200 h 5490345"/>
                  <a:gd name="connsiteX4603" fmla="*/ 2586472 w 2837481"/>
                  <a:gd name="connsiteY4603" fmla="*/ 2808855 h 5490345"/>
                  <a:gd name="connsiteX4604" fmla="*/ 2580670 w 2837481"/>
                  <a:gd name="connsiteY4604" fmla="*/ 2814683 h 5490345"/>
                  <a:gd name="connsiteX4605" fmla="*/ 2563264 w 2837481"/>
                  <a:gd name="connsiteY4605" fmla="*/ 2814683 h 5490345"/>
                  <a:gd name="connsiteX4606" fmla="*/ 2574868 w 2837481"/>
                  <a:gd name="connsiteY4606" fmla="*/ 2832169 h 5490345"/>
                  <a:gd name="connsiteX4607" fmla="*/ 2580670 w 2837481"/>
                  <a:gd name="connsiteY4607" fmla="*/ 2820512 h 5490345"/>
                  <a:gd name="connsiteX4608" fmla="*/ 2598076 w 2837481"/>
                  <a:gd name="connsiteY4608" fmla="*/ 2832169 h 5490345"/>
                  <a:gd name="connsiteX4609" fmla="*/ 2580670 w 2837481"/>
                  <a:gd name="connsiteY4609" fmla="*/ 2849655 h 5490345"/>
                  <a:gd name="connsiteX4610" fmla="*/ 2616206 w 2837481"/>
                  <a:gd name="connsiteY4610" fmla="*/ 2910855 h 5490345"/>
                  <a:gd name="connsiteX4611" fmla="*/ 2635416 w 2837481"/>
                  <a:gd name="connsiteY4611" fmla="*/ 2940327 h 5490345"/>
                  <a:gd name="connsiteX4612" fmla="*/ 2621154 w 2837481"/>
                  <a:gd name="connsiteY4612" fmla="*/ 2943238 h 5490345"/>
                  <a:gd name="connsiteX4613" fmla="*/ 2644018 w 2837481"/>
                  <a:gd name="connsiteY4613" fmla="*/ 2960036 h 5490345"/>
                  <a:gd name="connsiteX4614" fmla="*/ 2647819 w 2837481"/>
                  <a:gd name="connsiteY4614" fmla="*/ 2959359 h 5490345"/>
                  <a:gd name="connsiteX4615" fmla="*/ 2656094 w 2837481"/>
                  <a:gd name="connsiteY4615" fmla="*/ 2972054 h 5490345"/>
                  <a:gd name="connsiteX4616" fmla="*/ 2661896 w 2837481"/>
                  <a:gd name="connsiteY4616" fmla="*/ 2977883 h 5490345"/>
                  <a:gd name="connsiteX4617" fmla="*/ 2667698 w 2837481"/>
                  <a:gd name="connsiteY4617" fmla="*/ 2966226 h 5490345"/>
                  <a:gd name="connsiteX4618" fmla="*/ 2598076 w 2837481"/>
                  <a:gd name="connsiteY4618" fmla="*/ 2820512 h 5490345"/>
                  <a:gd name="connsiteX4619" fmla="*/ 2485809 w 2837481"/>
                  <a:gd name="connsiteY4619" fmla="*/ 2808855 h 5490345"/>
                  <a:gd name="connsiteX4620" fmla="*/ 2474785 w 2837481"/>
                  <a:gd name="connsiteY4620" fmla="*/ 2820287 h 5490345"/>
                  <a:gd name="connsiteX4621" fmla="*/ 2485809 w 2837481"/>
                  <a:gd name="connsiteY4621" fmla="*/ 2808855 h 5490345"/>
                  <a:gd name="connsiteX4622" fmla="*/ 1030169 w 2837481"/>
                  <a:gd name="connsiteY4622" fmla="*/ 2808851 h 5490345"/>
                  <a:gd name="connsiteX4623" fmla="*/ 937408 w 2837481"/>
                  <a:gd name="connsiteY4623" fmla="*/ 2907608 h 5490345"/>
                  <a:gd name="connsiteX4624" fmla="*/ 931610 w 2837481"/>
                  <a:gd name="connsiteY4624" fmla="*/ 2925035 h 5490345"/>
                  <a:gd name="connsiteX4625" fmla="*/ 943205 w 2837481"/>
                  <a:gd name="connsiteY4625" fmla="*/ 2930845 h 5490345"/>
                  <a:gd name="connsiteX4626" fmla="*/ 931610 w 2837481"/>
                  <a:gd name="connsiteY4626" fmla="*/ 2936654 h 5490345"/>
                  <a:gd name="connsiteX4627" fmla="*/ 925813 w 2837481"/>
                  <a:gd name="connsiteY4627" fmla="*/ 2925035 h 5490345"/>
                  <a:gd name="connsiteX4628" fmla="*/ 914217 w 2837481"/>
                  <a:gd name="connsiteY4628" fmla="*/ 2948272 h 5490345"/>
                  <a:gd name="connsiteX4629" fmla="*/ 925813 w 2837481"/>
                  <a:gd name="connsiteY4629" fmla="*/ 2948272 h 5490345"/>
                  <a:gd name="connsiteX4630" fmla="*/ 937408 w 2837481"/>
                  <a:gd name="connsiteY4630" fmla="*/ 2942463 h 5490345"/>
                  <a:gd name="connsiteX4631" fmla="*/ 943205 w 2837481"/>
                  <a:gd name="connsiteY4631" fmla="*/ 2954082 h 5490345"/>
                  <a:gd name="connsiteX4632" fmla="*/ 936683 w 2837481"/>
                  <a:gd name="connsiteY4632" fmla="*/ 2966336 h 5490345"/>
                  <a:gd name="connsiteX4633" fmla="*/ 932256 w 2837481"/>
                  <a:gd name="connsiteY4633" fmla="*/ 2970851 h 5490345"/>
                  <a:gd name="connsiteX4634" fmla="*/ 931693 w 2837481"/>
                  <a:gd name="connsiteY4634" fmla="*/ 2970530 h 5490345"/>
                  <a:gd name="connsiteX4635" fmla="*/ 930979 w 2837481"/>
                  <a:gd name="connsiteY4635" fmla="*/ 2971346 h 5490345"/>
                  <a:gd name="connsiteX4636" fmla="*/ 930836 w 2837481"/>
                  <a:gd name="connsiteY4636" fmla="*/ 2971509 h 5490345"/>
                  <a:gd name="connsiteX4637" fmla="*/ 922914 w 2837481"/>
                  <a:gd name="connsiteY4637" fmla="*/ 2971509 h 5490345"/>
                  <a:gd name="connsiteX4638" fmla="*/ 914217 w 2837481"/>
                  <a:gd name="connsiteY4638" fmla="*/ 2971509 h 5490345"/>
                  <a:gd name="connsiteX4639" fmla="*/ 925813 w 2837481"/>
                  <a:gd name="connsiteY4639" fmla="*/ 3000555 h 5490345"/>
                  <a:gd name="connsiteX4640" fmla="*/ 960598 w 2837481"/>
                  <a:gd name="connsiteY4640" fmla="*/ 3017983 h 5490345"/>
                  <a:gd name="connsiteX4641" fmla="*/ 943205 w 2837481"/>
                  <a:gd name="connsiteY4641" fmla="*/ 3023792 h 5490345"/>
                  <a:gd name="connsiteX4642" fmla="*/ 943205 w 2837481"/>
                  <a:gd name="connsiteY4642" fmla="*/ 3041220 h 5490345"/>
                  <a:gd name="connsiteX4643" fmla="*/ 891027 w 2837481"/>
                  <a:gd name="connsiteY4643" fmla="*/ 3157405 h 5490345"/>
                  <a:gd name="connsiteX4644" fmla="*/ 931610 w 2837481"/>
                  <a:gd name="connsiteY4644" fmla="*/ 3215497 h 5490345"/>
                  <a:gd name="connsiteX4645" fmla="*/ 896825 w 2837481"/>
                  <a:gd name="connsiteY4645" fmla="*/ 3163214 h 5490345"/>
                  <a:gd name="connsiteX4646" fmla="*/ 914217 w 2837481"/>
                  <a:gd name="connsiteY4646" fmla="*/ 3076075 h 5490345"/>
                  <a:gd name="connsiteX4647" fmla="*/ 1018574 w 2837481"/>
                  <a:gd name="connsiteY4647" fmla="*/ 2977318 h 5490345"/>
                  <a:gd name="connsiteX4648" fmla="*/ 1024372 w 2837481"/>
                  <a:gd name="connsiteY4648" fmla="*/ 2930845 h 5490345"/>
                  <a:gd name="connsiteX4649" fmla="*/ 1030169 w 2837481"/>
                  <a:gd name="connsiteY4649" fmla="*/ 2808851 h 5490345"/>
                  <a:gd name="connsiteX4650" fmla="*/ 2411356 w 2837481"/>
                  <a:gd name="connsiteY4650" fmla="*/ 2803956 h 5490345"/>
                  <a:gd name="connsiteX4651" fmla="*/ 2405581 w 2837481"/>
                  <a:gd name="connsiteY4651" fmla="*/ 2815476 h 5490345"/>
                  <a:gd name="connsiteX4652" fmla="*/ 2434453 w 2837481"/>
                  <a:gd name="connsiteY4652" fmla="*/ 2838516 h 5490345"/>
                  <a:gd name="connsiteX4653" fmla="*/ 2451776 w 2837481"/>
                  <a:gd name="connsiteY4653" fmla="*/ 2901877 h 5490345"/>
                  <a:gd name="connsiteX4654" fmla="*/ 2469098 w 2837481"/>
                  <a:gd name="connsiteY4654" fmla="*/ 2959477 h 5490345"/>
                  <a:gd name="connsiteX4655" fmla="*/ 2469098 w 2837481"/>
                  <a:gd name="connsiteY4655" fmla="*/ 2982518 h 5490345"/>
                  <a:gd name="connsiteX4656" fmla="*/ 2469098 w 2837481"/>
                  <a:gd name="connsiteY4656" fmla="*/ 3005558 h 5490345"/>
                  <a:gd name="connsiteX4657" fmla="*/ 2486421 w 2837481"/>
                  <a:gd name="connsiteY4657" fmla="*/ 3017078 h 5490345"/>
                  <a:gd name="connsiteX4658" fmla="*/ 2486421 w 2837481"/>
                  <a:gd name="connsiteY4658" fmla="*/ 3011318 h 5490345"/>
                  <a:gd name="connsiteX4659" fmla="*/ 2481620 w 2837481"/>
                  <a:gd name="connsiteY4659" fmla="*/ 2990051 h 5490345"/>
                  <a:gd name="connsiteX4660" fmla="*/ 2489391 w 2837481"/>
                  <a:gd name="connsiteY4660" fmla="*/ 2988984 h 5490345"/>
                  <a:gd name="connsiteX4661" fmla="*/ 2486911 w 2837481"/>
                  <a:gd name="connsiteY4661" fmla="*/ 2971759 h 5490345"/>
                  <a:gd name="connsiteX4662" fmla="*/ 2478092 w 2837481"/>
                  <a:gd name="connsiteY4662" fmla="*/ 2972525 h 5490345"/>
                  <a:gd name="connsiteX4663" fmla="*/ 2477714 w 2837481"/>
                  <a:gd name="connsiteY4663" fmla="*/ 2972754 h 5490345"/>
                  <a:gd name="connsiteX4664" fmla="*/ 2468377 w 2837481"/>
                  <a:gd name="connsiteY4664" fmla="*/ 2931397 h 5490345"/>
                  <a:gd name="connsiteX4665" fmla="*/ 2446001 w 2837481"/>
                  <a:gd name="connsiteY4665" fmla="*/ 2855796 h 5490345"/>
                  <a:gd name="connsiteX4666" fmla="*/ 2411356 w 2837481"/>
                  <a:gd name="connsiteY4666" fmla="*/ 2803956 h 5490345"/>
                  <a:gd name="connsiteX4667" fmla="*/ 1711796 w 2837481"/>
                  <a:gd name="connsiteY4667" fmla="*/ 2803952 h 5490345"/>
                  <a:gd name="connsiteX4668" fmla="*/ 1618804 w 2837481"/>
                  <a:gd name="connsiteY4668" fmla="*/ 2856183 h 5490345"/>
                  <a:gd name="connsiteX4669" fmla="*/ 1531624 w 2837481"/>
                  <a:gd name="connsiteY4669" fmla="*/ 2873593 h 5490345"/>
                  <a:gd name="connsiteX4670" fmla="*/ 1525812 w 2837481"/>
                  <a:gd name="connsiteY4670" fmla="*/ 2902610 h 5490345"/>
                  <a:gd name="connsiteX4671" fmla="*/ 1520000 w 2837481"/>
                  <a:gd name="connsiteY4671" fmla="*/ 2920020 h 5490345"/>
                  <a:gd name="connsiteX4672" fmla="*/ 1496752 w 2837481"/>
                  <a:gd name="connsiteY4672" fmla="*/ 3001268 h 5490345"/>
                  <a:gd name="connsiteX4673" fmla="*/ 1525812 w 2837481"/>
                  <a:gd name="connsiteY4673" fmla="*/ 3018678 h 5490345"/>
                  <a:gd name="connsiteX4674" fmla="*/ 1531624 w 2837481"/>
                  <a:gd name="connsiteY4674" fmla="*/ 2989661 h 5490345"/>
                  <a:gd name="connsiteX4675" fmla="*/ 1543248 w 2837481"/>
                  <a:gd name="connsiteY4675" fmla="*/ 2978054 h 5490345"/>
                  <a:gd name="connsiteX4676" fmla="*/ 1543248 w 2837481"/>
                  <a:gd name="connsiteY4676" fmla="*/ 2966447 h 5490345"/>
                  <a:gd name="connsiteX4677" fmla="*/ 1549060 w 2837481"/>
                  <a:gd name="connsiteY4677" fmla="*/ 2943234 h 5490345"/>
                  <a:gd name="connsiteX4678" fmla="*/ 1560684 w 2837481"/>
                  <a:gd name="connsiteY4678" fmla="*/ 2931627 h 5490345"/>
                  <a:gd name="connsiteX4679" fmla="*/ 1566496 w 2837481"/>
                  <a:gd name="connsiteY4679" fmla="*/ 2931627 h 5490345"/>
                  <a:gd name="connsiteX4680" fmla="*/ 1573148 w 2837481"/>
                  <a:gd name="connsiteY4680" fmla="*/ 2928608 h 5490345"/>
                  <a:gd name="connsiteX4681" fmla="*/ 1572081 w 2837481"/>
                  <a:gd name="connsiteY4681" fmla="*/ 2935010 h 5490345"/>
                  <a:gd name="connsiteX4682" fmla="*/ 1579226 w 2837481"/>
                  <a:gd name="connsiteY4682" fmla="*/ 2943584 h 5490345"/>
                  <a:gd name="connsiteX4683" fmla="*/ 1584942 w 2837481"/>
                  <a:gd name="connsiteY4683" fmla="*/ 2932152 h 5490345"/>
                  <a:gd name="connsiteX4684" fmla="*/ 1573510 w 2837481"/>
                  <a:gd name="connsiteY4684" fmla="*/ 2932152 h 5490345"/>
                  <a:gd name="connsiteX4685" fmla="*/ 1573510 w 2837481"/>
                  <a:gd name="connsiteY4685" fmla="*/ 2928444 h 5490345"/>
                  <a:gd name="connsiteX4686" fmla="*/ 1574488 w 2837481"/>
                  <a:gd name="connsiteY4686" fmla="*/ 2928000 h 5490345"/>
                  <a:gd name="connsiteX4687" fmla="*/ 1578120 w 2837481"/>
                  <a:gd name="connsiteY4687" fmla="*/ 2920020 h 5490345"/>
                  <a:gd name="connsiteX4688" fmla="*/ 1572308 w 2837481"/>
                  <a:gd name="connsiteY4688" fmla="*/ 2925823 h 5490345"/>
                  <a:gd name="connsiteX4689" fmla="*/ 1549060 w 2837481"/>
                  <a:gd name="connsiteY4689" fmla="*/ 2914217 h 5490345"/>
                  <a:gd name="connsiteX4690" fmla="*/ 1583932 w 2837481"/>
                  <a:gd name="connsiteY4690" fmla="*/ 2908413 h 5490345"/>
                  <a:gd name="connsiteX4691" fmla="*/ 1589744 w 2837481"/>
                  <a:gd name="connsiteY4691" fmla="*/ 2920020 h 5490345"/>
                  <a:gd name="connsiteX4692" fmla="*/ 1601368 w 2837481"/>
                  <a:gd name="connsiteY4692" fmla="*/ 2931627 h 5490345"/>
                  <a:gd name="connsiteX4693" fmla="*/ 1601368 w 2837481"/>
                  <a:gd name="connsiteY4693" fmla="*/ 2925823 h 5490345"/>
                  <a:gd name="connsiteX4694" fmla="*/ 1612992 w 2837481"/>
                  <a:gd name="connsiteY4694" fmla="*/ 2902610 h 5490345"/>
                  <a:gd name="connsiteX4695" fmla="*/ 1624616 w 2837481"/>
                  <a:gd name="connsiteY4695" fmla="*/ 2908413 h 5490345"/>
                  <a:gd name="connsiteX4696" fmla="*/ 1630428 w 2837481"/>
                  <a:gd name="connsiteY4696" fmla="*/ 2891003 h 5490345"/>
                  <a:gd name="connsiteX4697" fmla="*/ 1647864 w 2837481"/>
                  <a:gd name="connsiteY4697" fmla="*/ 2902610 h 5490345"/>
                  <a:gd name="connsiteX4698" fmla="*/ 1642052 w 2837481"/>
                  <a:gd name="connsiteY4698" fmla="*/ 2914217 h 5490345"/>
                  <a:gd name="connsiteX4699" fmla="*/ 1653676 w 2837481"/>
                  <a:gd name="connsiteY4699" fmla="*/ 2925823 h 5490345"/>
                  <a:gd name="connsiteX4700" fmla="*/ 1682736 w 2837481"/>
                  <a:gd name="connsiteY4700" fmla="*/ 2914217 h 5490345"/>
                  <a:gd name="connsiteX4701" fmla="*/ 1688548 w 2837481"/>
                  <a:gd name="connsiteY4701" fmla="*/ 2925823 h 5490345"/>
                  <a:gd name="connsiteX4702" fmla="*/ 1694360 w 2837481"/>
                  <a:gd name="connsiteY4702" fmla="*/ 2925823 h 5490345"/>
                  <a:gd name="connsiteX4703" fmla="*/ 1694360 w 2837481"/>
                  <a:gd name="connsiteY4703" fmla="*/ 2914217 h 5490345"/>
                  <a:gd name="connsiteX4704" fmla="*/ 1671112 w 2837481"/>
                  <a:gd name="connsiteY4704" fmla="*/ 2920020 h 5490345"/>
                  <a:gd name="connsiteX4705" fmla="*/ 1653676 w 2837481"/>
                  <a:gd name="connsiteY4705" fmla="*/ 2920020 h 5490345"/>
                  <a:gd name="connsiteX4706" fmla="*/ 1653676 w 2837481"/>
                  <a:gd name="connsiteY4706" fmla="*/ 2902610 h 5490345"/>
                  <a:gd name="connsiteX4707" fmla="*/ 1653676 w 2837481"/>
                  <a:gd name="connsiteY4707" fmla="*/ 2891003 h 5490345"/>
                  <a:gd name="connsiteX4708" fmla="*/ 1653676 w 2837481"/>
                  <a:gd name="connsiteY4708" fmla="*/ 2873593 h 5490345"/>
                  <a:gd name="connsiteX4709" fmla="*/ 1676924 w 2837481"/>
                  <a:gd name="connsiteY4709" fmla="*/ 2885200 h 5490345"/>
                  <a:gd name="connsiteX4710" fmla="*/ 1665300 w 2837481"/>
                  <a:gd name="connsiteY4710" fmla="*/ 2896806 h 5490345"/>
                  <a:gd name="connsiteX4711" fmla="*/ 1682736 w 2837481"/>
                  <a:gd name="connsiteY4711" fmla="*/ 2891003 h 5490345"/>
                  <a:gd name="connsiteX4712" fmla="*/ 1676924 w 2837481"/>
                  <a:gd name="connsiteY4712" fmla="*/ 2879396 h 5490345"/>
                  <a:gd name="connsiteX4713" fmla="*/ 1705984 w 2837481"/>
                  <a:gd name="connsiteY4713" fmla="*/ 2873593 h 5490345"/>
                  <a:gd name="connsiteX4714" fmla="*/ 1700172 w 2837481"/>
                  <a:gd name="connsiteY4714" fmla="*/ 2885200 h 5490345"/>
                  <a:gd name="connsiteX4715" fmla="*/ 1711796 w 2837481"/>
                  <a:gd name="connsiteY4715" fmla="*/ 2891003 h 5490345"/>
                  <a:gd name="connsiteX4716" fmla="*/ 1717608 w 2837481"/>
                  <a:gd name="connsiteY4716" fmla="*/ 2902610 h 5490345"/>
                  <a:gd name="connsiteX4717" fmla="*/ 1705984 w 2837481"/>
                  <a:gd name="connsiteY4717" fmla="*/ 2908413 h 5490345"/>
                  <a:gd name="connsiteX4718" fmla="*/ 1700172 w 2837481"/>
                  <a:gd name="connsiteY4718" fmla="*/ 2896806 h 5490345"/>
                  <a:gd name="connsiteX4719" fmla="*/ 1694360 w 2837481"/>
                  <a:gd name="connsiteY4719" fmla="*/ 2896806 h 5490345"/>
                  <a:gd name="connsiteX4720" fmla="*/ 1700172 w 2837481"/>
                  <a:gd name="connsiteY4720" fmla="*/ 2914217 h 5490345"/>
                  <a:gd name="connsiteX4721" fmla="*/ 1717608 w 2837481"/>
                  <a:gd name="connsiteY4721" fmla="*/ 2914217 h 5490345"/>
                  <a:gd name="connsiteX4722" fmla="*/ 1740856 w 2837481"/>
                  <a:gd name="connsiteY4722" fmla="*/ 2908413 h 5490345"/>
                  <a:gd name="connsiteX4723" fmla="*/ 1752480 w 2837481"/>
                  <a:gd name="connsiteY4723" fmla="*/ 2914217 h 5490345"/>
                  <a:gd name="connsiteX4724" fmla="*/ 1735044 w 2837481"/>
                  <a:gd name="connsiteY4724" fmla="*/ 2920020 h 5490345"/>
                  <a:gd name="connsiteX4725" fmla="*/ 1729232 w 2837481"/>
                  <a:gd name="connsiteY4725" fmla="*/ 2925823 h 5490345"/>
                  <a:gd name="connsiteX4726" fmla="*/ 1746668 w 2837481"/>
                  <a:gd name="connsiteY4726" fmla="*/ 2925823 h 5490345"/>
                  <a:gd name="connsiteX4727" fmla="*/ 1758292 w 2837481"/>
                  <a:gd name="connsiteY4727" fmla="*/ 2925823 h 5490345"/>
                  <a:gd name="connsiteX4728" fmla="*/ 1746668 w 2837481"/>
                  <a:gd name="connsiteY4728" fmla="*/ 2954840 h 5490345"/>
                  <a:gd name="connsiteX4729" fmla="*/ 1746668 w 2837481"/>
                  <a:gd name="connsiteY4729" fmla="*/ 2960644 h 5490345"/>
                  <a:gd name="connsiteX4730" fmla="*/ 1723420 w 2837481"/>
                  <a:gd name="connsiteY4730" fmla="*/ 2966447 h 5490345"/>
                  <a:gd name="connsiteX4731" fmla="*/ 1735044 w 2837481"/>
                  <a:gd name="connsiteY4731" fmla="*/ 2972251 h 5490345"/>
                  <a:gd name="connsiteX4732" fmla="*/ 1735044 w 2837481"/>
                  <a:gd name="connsiteY4732" fmla="*/ 2983857 h 5490345"/>
                  <a:gd name="connsiteX4733" fmla="*/ 1717608 w 2837481"/>
                  <a:gd name="connsiteY4733" fmla="*/ 2995464 h 5490345"/>
                  <a:gd name="connsiteX4734" fmla="*/ 1717608 w 2837481"/>
                  <a:gd name="connsiteY4734" fmla="*/ 3007071 h 5490345"/>
                  <a:gd name="connsiteX4735" fmla="*/ 1694360 w 2837481"/>
                  <a:gd name="connsiteY4735" fmla="*/ 3070908 h 5490345"/>
                  <a:gd name="connsiteX4736" fmla="*/ 1700172 w 2837481"/>
                  <a:gd name="connsiteY4736" fmla="*/ 3123139 h 5490345"/>
                  <a:gd name="connsiteX4737" fmla="*/ 1723420 w 2837481"/>
                  <a:gd name="connsiteY4737" fmla="*/ 3268224 h 5490345"/>
                  <a:gd name="connsiteX4738" fmla="*/ 1740856 w 2837481"/>
                  <a:gd name="connsiteY4738" fmla="*/ 3291438 h 5490345"/>
                  <a:gd name="connsiteX4739" fmla="*/ 1705984 w 2837481"/>
                  <a:gd name="connsiteY4739" fmla="*/ 3204387 h 5490345"/>
                  <a:gd name="connsiteX4740" fmla="*/ 1723420 w 2837481"/>
                  <a:gd name="connsiteY4740" fmla="*/ 3105729 h 5490345"/>
                  <a:gd name="connsiteX4741" fmla="*/ 1717608 w 2837481"/>
                  <a:gd name="connsiteY4741" fmla="*/ 3024481 h 5490345"/>
                  <a:gd name="connsiteX4742" fmla="*/ 1764104 w 2837481"/>
                  <a:gd name="connsiteY4742" fmla="*/ 2983857 h 5490345"/>
                  <a:gd name="connsiteX4743" fmla="*/ 1758292 w 2837481"/>
                  <a:gd name="connsiteY4743" fmla="*/ 2891003 h 5490345"/>
                  <a:gd name="connsiteX4744" fmla="*/ 1711796 w 2837481"/>
                  <a:gd name="connsiteY4744" fmla="*/ 2803952 h 5490345"/>
                  <a:gd name="connsiteX4745" fmla="*/ 2171527 w 2837481"/>
                  <a:gd name="connsiteY4745" fmla="*/ 2796608 h 5490345"/>
                  <a:gd name="connsiteX4746" fmla="*/ 2189566 w 2837481"/>
                  <a:gd name="connsiteY4746" fmla="*/ 2849521 h 5490345"/>
                  <a:gd name="connsiteX4747" fmla="*/ 2231656 w 2837481"/>
                  <a:gd name="connsiteY4747" fmla="*/ 2849521 h 5490345"/>
                  <a:gd name="connsiteX4748" fmla="*/ 2183553 w 2837481"/>
                  <a:gd name="connsiteY4748" fmla="*/ 2826004 h 5490345"/>
                  <a:gd name="connsiteX4749" fmla="*/ 2183553 w 2837481"/>
                  <a:gd name="connsiteY4749" fmla="*/ 2820125 h 5490345"/>
                  <a:gd name="connsiteX4750" fmla="*/ 2219630 w 2837481"/>
                  <a:gd name="connsiteY4750" fmla="*/ 2820125 h 5490345"/>
                  <a:gd name="connsiteX4751" fmla="*/ 2171527 w 2837481"/>
                  <a:gd name="connsiteY4751" fmla="*/ 2796608 h 5490345"/>
                  <a:gd name="connsiteX4752" fmla="*/ 391133 w 2837481"/>
                  <a:gd name="connsiteY4752" fmla="*/ 2796608 h 5490345"/>
                  <a:gd name="connsiteX4753" fmla="*/ 385416 w 2837481"/>
                  <a:gd name="connsiteY4753" fmla="*/ 2826004 h 5490345"/>
                  <a:gd name="connsiteX4754" fmla="*/ 391133 w 2837481"/>
                  <a:gd name="connsiteY4754" fmla="*/ 2814246 h 5490345"/>
                  <a:gd name="connsiteX4755" fmla="*/ 391133 w 2837481"/>
                  <a:gd name="connsiteY4755" fmla="*/ 2796608 h 5490345"/>
                  <a:gd name="connsiteX4756" fmla="*/ 355694 w 2837481"/>
                  <a:gd name="connsiteY4756" fmla="*/ 2796608 h 5490345"/>
                  <a:gd name="connsiteX4757" fmla="*/ 355694 w 2837481"/>
                  <a:gd name="connsiteY4757" fmla="*/ 2826004 h 5490345"/>
                  <a:gd name="connsiteX4758" fmla="*/ 332177 w 2837481"/>
                  <a:gd name="connsiteY4758" fmla="*/ 2814246 h 5490345"/>
                  <a:gd name="connsiteX4759" fmla="*/ 308660 w 2837481"/>
                  <a:gd name="connsiteY4759" fmla="*/ 2855400 h 5490345"/>
                  <a:gd name="connsiteX4760" fmla="*/ 326298 w 2837481"/>
                  <a:gd name="connsiteY4760" fmla="*/ 2843642 h 5490345"/>
                  <a:gd name="connsiteX4761" fmla="*/ 349815 w 2837481"/>
                  <a:gd name="connsiteY4761" fmla="*/ 2849521 h 5490345"/>
                  <a:gd name="connsiteX4762" fmla="*/ 367452 w 2837481"/>
                  <a:gd name="connsiteY4762" fmla="*/ 2808367 h 5490345"/>
                  <a:gd name="connsiteX4763" fmla="*/ 355694 w 2837481"/>
                  <a:gd name="connsiteY4763" fmla="*/ 2796608 h 5490345"/>
                  <a:gd name="connsiteX4764" fmla="*/ 1362019 w 2837481"/>
                  <a:gd name="connsiteY4764" fmla="*/ 2791704 h 5490345"/>
                  <a:gd name="connsiteX4765" fmla="*/ 1362019 w 2837481"/>
                  <a:gd name="connsiteY4765" fmla="*/ 2797828 h 5490345"/>
                  <a:gd name="connsiteX4766" fmla="*/ 1374268 w 2837481"/>
                  <a:gd name="connsiteY4766" fmla="*/ 2797828 h 5490345"/>
                  <a:gd name="connsiteX4767" fmla="*/ 1362019 w 2837481"/>
                  <a:gd name="connsiteY4767" fmla="*/ 2791704 h 5490345"/>
                  <a:gd name="connsiteX4768" fmla="*/ 2520716 w 2837481"/>
                  <a:gd name="connsiteY4768" fmla="*/ 2786809 h 5490345"/>
                  <a:gd name="connsiteX4769" fmla="*/ 2520716 w 2837481"/>
                  <a:gd name="connsiteY4769" fmla="*/ 2792583 h 5490345"/>
                  <a:gd name="connsiteX4770" fmla="*/ 2526841 w 2837481"/>
                  <a:gd name="connsiteY4770" fmla="*/ 2827229 h 5490345"/>
                  <a:gd name="connsiteX4771" fmla="*/ 2551338 w 2837481"/>
                  <a:gd name="connsiteY4771" fmla="*/ 2867649 h 5490345"/>
                  <a:gd name="connsiteX4772" fmla="*/ 2557462 w 2837481"/>
                  <a:gd name="connsiteY4772" fmla="*/ 2861875 h 5490345"/>
                  <a:gd name="connsiteX4773" fmla="*/ 2545214 w 2837481"/>
                  <a:gd name="connsiteY4773" fmla="*/ 2856100 h 5490345"/>
                  <a:gd name="connsiteX4774" fmla="*/ 2551338 w 2837481"/>
                  <a:gd name="connsiteY4774" fmla="*/ 2838777 h 5490345"/>
                  <a:gd name="connsiteX4775" fmla="*/ 2520716 w 2837481"/>
                  <a:gd name="connsiteY4775" fmla="*/ 2786809 h 5490345"/>
                  <a:gd name="connsiteX4776" fmla="*/ 2569010 w 2837481"/>
                  <a:gd name="connsiteY4776" fmla="*/ 2779459 h 5490345"/>
                  <a:gd name="connsiteX4777" fmla="*/ 2551163 w 2837481"/>
                  <a:gd name="connsiteY4777" fmla="*/ 2791217 h 5490345"/>
                  <a:gd name="connsiteX4778" fmla="*/ 2551163 w 2837481"/>
                  <a:gd name="connsiteY4778" fmla="*/ 2802976 h 5490345"/>
                  <a:gd name="connsiteX4779" fmla="*/ 2569010 w 2837481"/>
                  <a:gd name="connsiteY4779" fmla="*/ 2802976 h 5490345"/>
                  <a:gd name="connsiteX4780" fmla="*/ 2586858 w 2837481"/>
                  <a:gd name="connsiteY4780" fmla="*/ 2797096 h 5490345"/>
                  <a:gd name="connsiteX4781" fmla="*/ 2569010 w 2837481"/>
                  <a:gd name="connsiteY4781" fmla="*/ 2779459 h 5490345"/>
                  <a:gd name="connsiteX4782" fmla="*/ 2360996 w 2837481"/>
                  <a:gd name="connsiteY4782" fmla="*/ 2778179 h 5490345"/>
                  <a:gd name="connsiteX4783" fmla="*/ 2340419 w 2837481"/>
                  <a:gd name="connsiteY4783" fmla="*/ 2780350 h 5490345"/>
                  <a:gd name="connsiteX4784" fmla="*/ 2358057 w 2837481"/>
                  <a:gd name="connsiteY4784" fmla="*/ 2820881 h 5490345"/>
                  <a:gd name="connsiteX4785" fmla="*/ 2393332 w 2837481"/>
                  <a:gd name="connsiteY4785" fmla="*/ 2809301 h 5490345"/>
                  <a:gd name="connsiteX4786" fmla="*/ 2358057 w 2837481"/>
                  <a:gd name="connsiteY4786" fmla="*/ 2791930 h 5490345"/>
                  <a:gd name="connsiteX4787" fmla="*/ 2381574 w 2837481"/>
                  <a:gd name="connsiteY4787" fmla="*/ 2780350 h 5490345"/>
                  <a:gd name="connsiteX4788" fmla="*/ 2360996 w 2837481"/>
                  <a:gd name="connsiteY4788" fmla="*/ 2778179 h 5490345"/>
                  <a:gd name="connsiteX4789" fmla="*/ 375046 w 2837481"/>
                  <a:gd name="connsiteY4789" fmla="*/ 2768191 h 5490345"/>
                  <a:gd name="connsiteX4790" fmla="*/ 361082 w 2837481"/>
                  <a:gd name="connsiteY4790" fmla="*/ 2774071 h 5490345"/>
                  <a:gd name="connsiteX4791" fmla="*/ 366962 w 2837481"/>
                  <a:gd name="connsiteY4791" fmla="*/ 2791708 h 5490345"/>
                  <a:gd name="connsiteX4792" fmla="*/ 384599 w 2837481"/>
                  <a:gd name="connsiteY4792" fmla="*/ 2779950 h 5490345"/>
                  <a:gd name="connsiteX4793" fmla="*/ 375046 w 2837481"/>
                  <a:gd name="connsiteY4793" fmla="*/ 2768191 h 5490345"/>
                  <a:gd name="connsiteX4794" fmla="*/ 2457024 w 2837481"/>
                  <a:gd name="connsiteY4794" fmla="*/ 2762312 h 5490345"/>
                  <a:gd name="connsiteX4795" fmla="*/ 2468660 w 2837481"/>
                  <a:gd name="connsiteY4795" fmla="*/ 2872854 h 5490345"/>
                  <a:gd name="connsiteX4796" fmla="*/ 2480296 w 2837481"/>
                  <a:gd name="connsiteY4796" fmla="*/ 2884490 h 5490345"/>
                  <a:gd name="connsiteX4797" fmla="*/ 2486114 w 2837481"/>
                  <a:gd name="connsiteY4797" fmla="*/ 2931034 h 5490345"/>
                  <a:gd name="connsiteX4798" fmla="*/ 2497750 w 2837481"/>
                  <a:gd name="connsiteY4798" fmla="*/ 2977578 h 5490345"/>
                  <a:gd name="connsiteX4799" fmla="*/ 2503568 w 2837481"/>
                  <a:gd name="connsiteY4799" fmla="*/ 3035758 h 5490345"/>
                  <a:gd name="connsiteX4800" fmla="*/ 2521022 w 2837481"/>
                  <a:gd name="connsiteY4800" fmla="*/ 3064848 h 5490345"/>
                  <a:gd name="connsiteX4801" fmla="*/ 2544294 w 2837481"/>
                  <a:gd name="connsiteY4801" fmla="*/ 3076484 h 5490345"/>
                  <a:gd name="connsiteX4802" fmla="*/ 2532658 w 2837481"/>
                  <a:gd name="connsiteY4802" fmla="*/ 3064848 h 5490345"/>
                  <a:gd name="connsiteX4803" fmla="*/ 2516169 w 2837481"/>
                  <a:gd name="connsiteY4803" fmla="*/ 3011509 h 5490345"/>
                  <a:gd name="connsiteX4804" fmla="*/ 2517146 w 2837481"/>
                  <a:gd name="connsiteY4804" fmla="*/ 3011414 h 5490345"/>
                  <a:gd name="connsiteX4805" fmla="*/ 2520718 w 2837481"/>
                  <a:gd name="connsiteY4805" fmla="*/ 3006054 h 5490345"/>
                  <a:gd name="connsiteX4806" fmla="*/ 2514342 w 2837481"/>
                  <a:gd name="connsiteY4806" fmla="*/ 3005599 h 5490345"/>
                  <a:gd name="connsiteX4807" fmla="*/ 2510204 w 2837481"/>
                  <a:gd name="connsiteY4807" fmla="*/ 2992214 h 5490345"/>
                  <a:gd name="connsiteX4808" fmla="*/ 2457024 w 2837481"/>
                  <a:gd name="connsiteY4808" fmla="*/ 2762312 h 5490345"/>
                  <a:gd name="connsiteX4809" fmla="*/ 472789 w 2837481"/>
                  <a:gd name="connsiteY4809" fmla="*/ 2762312 h 5490345"/>
                  <a:gd name="connsiteX4810" fmla="*/ 460540 w 2837481"/>
                  <a:gd name="connsiteY4810" fmla="*/ 2774561 h 5490345"/>
                  <a:gd name="connsiteX4811" fmla="*/ 472789 w 2837481"/>
                  <a:gd name="connsiteY4811" fmla="*/ 2762312 h 5490345"/>
                  <a:gd name="connsiteX4812" fmla="*/ 2329641 w 2837481"/>
                  <a:gd name="connsiteY4812" fmla="*/ 2756595 h 5490345"/>
                  <a:gd name="connsiteX4813" fmla="*/ 2363936 w 2837481"/>
                  <a:gd name="connsiteY4813" fmla="*/ 2756595 h 5490345"/>
                  <a:gd name="connsiteX4814" fmla="*/ 2329641 w 2837481"/>
                  <a:gd name="connsiteY4814" fmla="*/ 2756595 h 5490345"/>
                  <a:gd name="connsiteX4815" fmla="*/ 436609 w 2837481"/>
                  <a:gd name="connsiteY4815" fmla="*/ 2750062 h 5490345"/>
                  <a:gd name="connsiteX4816" fmla="*/ 407401 w 2837481"/>
                  <a:gd name="connsiteY4816" fmla="*/ 2796750 h 5490345"/>
                  <a:gd name="connsiteX4817" fmla="*/ 407401 w 2837481"/>
                  <a:gd name="connsiteY4817" fmla="*/ 2820094 h 5490345"/>
                  <a:gd name="connsiteX4818" fmla="*/ 378193 w 2837481"/>
                  <a:gd name="connsiteY4818" fmla="*/ 2855110 h 5490345"/>
                  <a:gd name="connsiteX4819" fmla="*/ 389876 w 2837481"/>
                  <a:gd name="connsiteY4819" fmla="*/ 2901798 h 5490345"/>
                  <a:gd name="connsiteX4820" fmla="*/ 395718 w 2837481"/>
                  <a:gd name="connsiteY4820" fmla="*/ 2948486 h 5490345"/>
                  <a:gd name="connsiteX4821" fmla="*/ 395718 w 2837481"/>
                  <a:gd name="connsiteY4821" fmla="*/ 2895962 h 5490345"/>
                  <a:gd name="connsiteX4822" fmla="*/ 419084 w 2837481"/>
                  <a:gd name="connsiteY4822" fmla="*/ 2907634 h 5490345"/>
                  <a:gd name="connsiteX4823" fmla="*/ 413242 w 2837481"/>
                  <a:gd name="connsiteY4823" fmla="*/ 2849274 h 5490345"/>
                  <a:gd name="connsiteX4824" fmla="*/ 436609 w 2837481"/>
                  <a:gd name="connsiteY4824" fmla="*/ 2878454 h 5490345"/>
                  <a:gd name="connsiteX4825" fmla="*/ 443391 w 2837481"/>
                  <a:gd name="connsiteY4825" fmla="*/ 2860591 h 5490345"/>
                  <a:gd name="connsiteX4826" fmla="*/ 443391 w 2837481"/>
                  <a:gd name="connsiteY4826" fmla="*/ 2872546 h 5490345"/>
                  <a:gd name="connsiteX4827" fmla="*/ 455640 w 2837481"/>
                  <a:gd name="connsiteY4827" fmla="*/ 2860297 h 5490345"/>
                  <a:gd name="connsiteX4828" fmla="*/ 449516 w 2837481"/>
                  <a:gd name="connsiteY4828" fmla="*/ 2860297 h 5490345"/>
                  <a:gd name="connsiteX4829" fmla="*/ 443503 w 2837481"/>
                  <a:gd name="connsiteY4829" fmla="*/ 2860297 h 5490345"/>
                  <a:gd name="connsiteX4830" fmla="*/ 444641 w 2837481"/>
                  <a:gd name="connsiteY4830" fmla="*/ 2857299 h 5490345"/>
                  <a:gd name="connsiteX4831" fmla="*/ 448292 w 2837481"/>
                  <a:gd name="connsiteY4831" fmla="*/ 2831766 h 5490345"/>
                  <a:gd name="connsiteX4832" fmla="*/ 436609 w 2837481"/>
                  <a:gd name="connsiteY4832" fmla="*/ 2750062 h 5490345"/>
                  <a:gd name="connsiteX4833" fmla="*/ 409096 w 2837481"/>
                  <a:gd name="connsiteY4833" fmla="*/ 2745164 h 5490345"/>
                  <a:gd name="connsiteX4834" fmla="*/ 390723 w 2837481"/>
                  <a:gd name="connsiteY4834" fmla="*/ 2756596 h 5490345"/>
                  <a:gd name="connsiteX4835" fmla="*/ 396848 w 2837481"/>
                  <a:gd name="connsiteY4835" fmla="*/ 2762312 h 5490345"/>
                  <a:gd name="connsiteX4836" fmla="*/ 409096 w 2837481"/>
                  <a:gd name="connsiteY4836" fmla="*/ 2745164 h 5490345"/>
                  <a:gd name="connsiteX4837" fmla="*/ 350303 w 2837481"/>
                  <a:gd name="connsiteY4837" fmla="*/ 2740264 h 5490345"/>
                  <a:gd name="connsiteX4838" fmla="*/ 338545 w 2837481"/>
                  <a:gd name="connsiteY4838" fmla="*/ 2757412 h 5490345"/>
                  <a:gd name="connsiteX4839" fmla="*/ 320907 w 2837481"/>
                  <a:gd name="connsiteY4839" fmla="*/ 2791708 h 5490345"/>
                  <a:gd name="connsiteX4840" fmla="*/ 338545 w 2837481"/>
                  <a:gd name="connsiteY4840" fmla="*/ 2780276 h 5490345"/>
                  <a:gd name="connsiteX4841" fmla="*/ 350303 w 2837481"/>
                  <a:gd name="connsiteY4841" fmla="*/ 2740264 h 5490345"/>
                  <a:gd name="connsiteX4842" fmla="*/ 2312494 w 2837481"/>
                  <a:gd name="connsiteY4842" fmla="*/ 2728017 h 5490345"/>
                  <a:gd name="connsiteX4843" fmla="*/ 2334542 w 2837481"/>
                  <a:gd name="connsiteY4843" fmla="*/ 2733733 h 5490345"/>
                  <a:gd name="connsiteX4844" fmla="*/ 2237472 w 2837481"/>
                  <a:gd name="connsiteY4844" fmla="*/ 2728017 h 5490345"/>
                  <a:gd name="connsiteX4845" fmla="*/ 2243290 w 2837481"/>
                  <a:gd name="connsiteY4845" fmla="*/ 2815640 h 5490345"/>
                  <a:gd name="connsiteX4846" fmla="*/ 2260744 w 2837481"/>
                  <a:gd name="connsiteY4846" fmla="*/ 2774749 h 5490345"/>
                  <a:gd name="connsiteX4847" fmla="*/ 2272380 w 2837481"/>
                  <a:gd name="connsiteY4847" fmla="*/ 2792274 h 5490345"/>
                  <a:gd name="connsiteX4848" fmla="*/ 2260744 w 2837481"/>
                  <a:gd name="connsiteY4848" fmla="*/ 2821482 h 5490345"/>
                  <a:gd name="connsiteX4849" fmla="*/ 2266562 w 2837481"/>
                  <a:gd name="connsiteY4849" fmla="*/ 2862373 h 5490345"/>
                  <a:gd name="connsiteX4850" fmla="*/ 2284016 w 2837481"/>
                  <a:gd name="connsiteY4850" fmla="*/ 2815640 h 5490345"/>
                  <a:gd name="connsiteX4851" fmla="*/ 2289834 w 2837481"/>
                  <a:gd name="connsiteY4851" fmla="*/ 2821482 h 5490345"/>
                  <a:gd name="connsiteX4852" fmla="*/ 2284016 w 2837481"/>
                  <a:gd name="connsiteY4852" fmla="*/ 2879897 h 5490345"/>
                  <a:gd name="connsiteX4853" fmla="*/ 2295652 w 2837481"/>
                  <a:gd name="connsiteY4853" fmla="*/ 2856531 h 5490345"/>
                  <a:gd name="connsiteX4854" fmla="*/ 2307288 w 2837481"/>
                  <a:gd name="connsiteY4854" fmla="*/ 2868214 h 5490345"/>
                  <a:gd name="connsiteX4855" fmla="*/ 2318197 w 2837481"/>
                  <a:gd name="connsiteY4855" fmla="*/ 2852880 h 5490345"/>
                  <a:gd name="connsiteX4856" fmla="*/ 2320121 w 2837481"/>
                  <a:gd name="connsiteY4856" fmla="*/ 2847085 h 5490345"/>
                  <a:gd name="connsiteX4857" fmla="*/ 2328825 w 2837481"/>
                  <a:gd name="connsiteY4857" fmla="*/ 2855398 h 5490345"/>
                  <a:gd name="connsiteX4858" fmla="*/ 2328825 w 2837481"/>
                  <a:gd name="connsiteY4858" fmla="*/ 2826002 h 5490345"/>
                  <a:gd name="connsiteX4859" fmla="*/ 2323109 w 2837481"/>
                  <a:gd name="connsiteY4859" fmla="*/ 2826737 h 5490345"/>
                  <a:gd name="connsiteX4860" fmla="*/ 2320518 w 2837481"/>
                  <a:gd name="connsiteY4860" fmla="*/ 2829069 h 5490345"/>
                  <a:gd name="connsiteX4861" fmla="*/ 2303652 w 2837481"/>
                  <a:gd name="connsiteY4861" fmla="*/ 2812719 h 5490345"/>
                  <a:gd name="connsiteX4862" fmla="*/ 2278198 w 2837481"/>
                  <a:gd name="connsiteY4862" fmla="*/ 2792274 h 5490345"/>
                  <a:gd name="connsiteX4863" fmla="*/ 2237472 w 2837481"/>
                  <a:gd name="connsiteY4863" fmla="*/ 2728017 h 5490345"/>
                  <a:gd name="connsiteX4864" fmla="*/ 1898499 w 2837481"/>
                  <a:gd name="connsiteY4864" fmla="*/ 2723116 h 5490345"/>
                  <a:gd name="connsiteX4865" fmla="*/ 1910258 w 2837481"/>
                  <a:gd name="connsiteY4865" fmla="*/ 2744674 h 5490345"/>
                  <a:gd name="connsiteX4866" fmla="*/ 1927895 w 2837481"/>
                  <a:gd name="connsiteY4866" fmla="*/ 2750063 h 5490345"/>
                  <a:gd name="connsiteX4867" fmla="*/ 1898499 w 2837481"/>
                  <a:gd name="connsiteY4867" fmla="*/ 2723116 h 5490345"/>
                  <a:gd name="connsiteX4868" fmla="*/ 436859 w 2837481"/>
                  <a:gd name="connsiteY4868" fmla="*/ 2703520 h 5490345"/>
                  <a:gd name="connsiteX4869" fmla="*/ 431143 w 2837481"/>
                  <a:gd name="connsiteY4869" fmla="*/ 2732916 h 5490345"/>
                  <a:gd name="connsiteX4870" fmla="*/ 448292 w 2837481"/>
                  <a:gd name="connsiteY4870" fmla="*/ 2703520 h 5490345"/>
                  <a:gd name="connsiteX4871" fmla="*/ 436859 w 2837481"/>
                  <a:gd name="connsiteY4871" fmla="*/ 2703520 h 5490345"/>
                  <a:gd name="connsiteX4872" fmla="*/ 373986 w 2837481"/>
                  <a:gd name="connsiteY4872" fmla="*/ 2703520 h 5490345"/>
                  <a:gd name="connsiteX4873" fmla="*/ 362553 w 2837481"/>
                  <a:gd name="connsiteY4873" fmla="*/ 2721158 h 5490345"/>
                  <a:gd name="connsiteX4874" fmla="*/ 368269 w 2837481"/>
                  <a:gd name="connsiteY4874" fmla="*/ 2732916 h 5490345"/>
                  <a:gd name="connsiteX4875" fmla="*/ 373986 w 2837481"/>
                  <a:gd name="connsiteY4875" fmla="*/ 2703520 h 5490345"/>
                  <a:gd name="connsiteX4876" fmla="*/ 279263 w 2837481"/>
                  <a:gd name="connsiteY4876" fmla="*/ 2703520 h 5490345"/>
                  <a:gd name="connsiteX4877" fmla="*/ 186006 w 2837481"/>
                  <a:gd name="connsiteY4877" fmla="*/ 2878211 h 5490345"/>
                  <a:gd name="connsiteX4878" fmla="*/ 133549 w 2837481"/>
                  <a:gd name="connsiteY4878" fmla="*/ 2988848 h 5490345"/>
                  <a:gd name="connsiteX4879" fmla="*/ 121892 w 2837481"/>
                  <a:gd name="connsiteY4879" fmla="*/ 3017963 h 5490345"/>
                  <a:gd name="connsiteX4880" fmla="*/ 110235 w 2837481"/>
                  <a:gd name="connsiteY4880" fmla="*/ 3058724 h 5490345"/>
                  <a:gd name="connsiteX4881" fmla="*/ 116064 w 2837481"/>
                  <a:gd name="connsiteY4881" fmla="*/ 3052901 h 5490345"/>
                  <a:gd name="connsiteX4882" fmla="*/ 156864 w 2837481"/>
                  <a:gd name="connsiteY4882" fmla="*/ 2959733 h 5490345"/>
                  <a:gd name="connsiteX4883" fmla="*/ 186006 w 2837481"/>
                  <a:gd name="connsiteY4883" fmla="*/ 2913149 h 5490345"/>
                  <a:gd name="connsiteX4884" fmla="*/ 261777 w 2837481"/>
                  <a:gd name="connsiteY4884" fmla="*/ 2790865 h 5490345"/>
                  <a:gd name="connsiteX4885" fmla="*/ 279263 w 2837481"/>
                  <a:gd name="connsiteY4885" fmla="*/ 2703520 h 5490345"/>
                  <a:gd name="connsiteX4886" fmla="*/ 2178876 w 2837481"/>
                  <a:gd name="connsiteY4886" fmla="*/ 2703519 h 5490345"/>
                  <a:gd name="connsiteX4887" fmla="*/ 2155715 w 2837481"/>
                  <a:gd name="connsiteY4887" fmla="*/ 2733265 h 5490345"/>
                  <a:gd name="connsiteX4888" fmla="*/ 2178876 w 2837481"/>
                  <a:gd name="connsiteY4888" fmla="*/ 2786808 h 5490345"/>
                  <a:gd name="connsiteX4889" fmla="*/ 2202037 w 2837481"/>
                  <a:gd name="connsiteY4889" fmla="*/ 2786808 h 5490345"/>
                  <a:gd name="connsiteX4890" fmla="*/ 2167296 w 2837481"/>
                  <a:gd name="connsiteY4890" fmla="*/ 2763011 h 5490345"/>
                  <a:gd name="connsiteX4891" fmla="*/ 2167296 w 2837481"/>
                  <a:gd name="connsiteY4891" fmla="*/ 2751113 h 5490345"/>
                  <a:gd name="connsiteX4892" fmla="*/ 2183942 w 2837481"/>
                  <a:gd name="connsiteY4892" fmla="*/ 2754831 h 5490345"/>
                  <a:gd name="connsiteX4893" fmla="*/ 2195785 w 2837481"/>
                  <a:gd name="connsiteY4893" fmla="*/ 2762704 h 5490345"/>
                  <a:gd name="connsiteX4894" fmla="*/ 2191705 w 2837481"/>
                  <a:gd name="connsiteY4894" fmla="*/ 2767294 h 5490345"/>
                  <a:gd name="connsiteX4895" fmla="*/ 2190011 w 2837481"/>
                  <a:gd name="connsiteY4895" fmla="*/ 2766903 h 5490345"/>
                  <a:gd name="connsiteX4896" fmla="*/ 2183886 w 2837481"/>
                  <a:gd name="connsiteY4896" fmla="*/ 2762310 h 5490345"/>
                  <a:gd name="connsiteX4897" fmla="*/ 2190011 w 2837481"/>
                  <a:gd name="connsiteY4897" fmla="*/ 2769200 h 5490345"/>
                  <a:gd name="connsiteX4898" fmla="*/ 2191705 w 2837481"/>
                  <a:gd name="connsiteY4898" fmla="*/ 2767294 h 5490345"/>
                  <a:gd name="connsiteX4899" fmla="*/ 2192499 w 2837481"/>
                  <a:gd name="connsiteY4899" fmla="*/ 2767478 h 5490345"/>
                  <a:gd name="connsiteX4900" fmla="*/ 2195835 w 2837481"/>
                  <a:gd name="connsiteY4900" fmla="*/ 2762737 h 5490345"/>
                  <a:gd name="connsiteX4901" fmla="*/ 2196247 w 2837481"/>
                  <a:gd name="connsiteY4901" fmla="*/ 2763011 h 5490345"/>
                  <a:gd name="connsiteX4902" fmla="*/ 2195909 w 2837481"/>
                  <a:gd name="connsiteY4902" fmla="*/ 2762631 h 5490345"/>
                  <a:gd name="connsiteX4903" fmla="*/ 2196135 w 2837481"/>
                  <a:gd name="connsiteY4903" fmla="*/ 2762310 h 5490345"/>
                  <a:gd name="connsiteX4904" fmla="*/ 2195879 w 2837481"/>
                  <a:gd name="connsiteY4904" fmla="*/ 2762598 h 5490345"/>
                  <a:gd name="connsiteX4905" fmla="*/ 2181047 w 2837481"/>
                  <a:gd name="connsiteY4905" fmla="*/ 2745907 h 5490345"/>
                  <a:gd name="connsiteX4906" fmla="*/ 2161505 w 2837481"/>
                  <a:gd name="connsiteY4906" fmla="*/ 2733265 h 5490345"/>
                  <a:gd name="connsiteX4907" fmla="*/ 2167296 w 2837481"/>
                  <a:gd name="connsiteY4907" fmla="*/ 2727316 h 5490345"/>
                  <a:gd name="connsiteX4908" fmla="*/ 2213617 w 2837481"/>
                  <a:gd name="connsiteY4908" fmla="*/ 2751113 h 5490345"/>
                  <a:gd name="connsiteX4909" fmla="*/ 2219407 w 2837481"/>
                  <a:gd name="connsiteY4909" fmla="*/ 2745164 h 5490345"/>
                  <a:gd name="connsiteX4910" fmla="*/ 2178876 w 2837481"/>
                  <a:gd name="connsiteY4910" fmla="*/ 2703519 h 5490345"/>
                  <a:gd name="connsiteX4911" fmla="*/ 1920904 w 2837481"/>
                  <a:gd name="connsiteY4911" fmla="*/ 2693721 h 5490345"/>
                  <a:gd name="connsiteX4912" fmla="*/ 1903398 w 2837481"/>
                  <a:gd name="connsiteY4912" fmla="*/ 2705340 h 5490345"/>
                  <a:gd name="connsiteX4913" fmla="*/ 2037607 w 2837481"/>
                  <a:gd name="connsiteY4913" fmla="*/ 2809906 h 5490345"/>
                  <a:gd name="connsiteX4914" fmla="*/ 2276850 w 2837481"/>
                  <a:gd name="connsiteY4914" fmla="*/ 2966755 h 5490345"/>
                  <a:gd name="connsiteX4915" fmla="*/ 2393553 w 2837481"/>
                  <a:gd name="connsiteY4915" fmla="*/ 3071321 h 5490345"/>
                  <a:gd name="connsiteX4916" fmla="*/ 2422729 w 2837481"/>
                  <a:gd name="connsiteY4916" fmla="*/ 3100367 h 5490345"/>
                  <a:gd name="connsiteX4917" fmla="*/ 2422729 w 2837481"/>
                  <a:gd name="connsiteY4917" fmla="*/ 3088749 h 5490345"/>
                  <a:gd name="connsiteX4918" fmla="*/ 2119300 w 2837481"/>
                  <a:gd name="connsiteY4918" fmla="*/ 2844761 h 5490345"/>
                  <a:gd name="connsiteX4919" fmla="*/ 2025937 w 2837481"/>
                  <a:gd name="connsiteY4919" fmla="*/ 2780860 h 5490345"/>
                  <a:gd name="connsiteX4920" fmla="*/ 1998949 w 2837481"/>
                  <a:gd name="connsiteY4920" fmla="*/ 2759801 h 5490345"/>
                  <a:gd name="connsiteX4921" fmla="*/ 1970132 w 2837481"/>
                  <a:gd name="connsiteY4921" fmla="*/ 2736449 h 5490345"/>
                  <a:gd name="connsiteX4922" fmla="*/ 1971377 w 2837481"/>
                  <a:gd name="connsiteY4922" fmla="*/ 2733833 h 5490345"/>
                  <a:gd name="connsiteX4923" fmla="*/ 1974439 w 2837481"/>
                  <a:gd name="connsiteY4923" fmla="*/ 2732914 h 5490345"/>
                  <a:gd name="connsiteX4924" fmla="*/ 1966911 w 2837481"/>
                  <a:gd name="connsiteY4924" fmla="*/ 2733736 h 5490345"/>
                  <a:gd name="connsiteX4925" fmla="*/ 1944245 w 2837481"/>
                  <a:gd name="connsiteY4925" fmla="*/ 2711875 h 5490345"/>
                  <a:gd name="connsiteX4926" fmla="*/ 1920904 w 2837481"/>
                  <a:gd name="connsiteY4926" fmla="*/ 2693721 h 5490345"/>
                  <a:gd name="connsiteX4927" fmla="*/ 1439048 w 2837481"/>
                  <a:gd name="connsiteY4927" fmla="*/ 2692165 h 5490345"/>
                  <a:gd name="connsiteX4928" fmla="*/ 1421573 w 2837481"/>
                  <a:gd name="connsiteY4928" fmla="*/ 2703761 h 5490345"/>
                  <a:gd name="connsiteX4929" fmla="*/ 1316727 w 2837481"/>
                  <a:gd name="connsiteY4929" fmla="*/ 2784927 h 5490345"/>
                  <a:gd name="connsiteX4930" fmla="*/ 1310902 w 2837481"/>
                  <a:gd name="connsiteY4930" fmla="*/ 2854498 h 5490345"/>
                  <a:gd name="connsiteX4931" fmla="*/ 1322552 w 2837481"/>
                  <a:gd name="connsiteY4931" fmla="*/ 2808117 h 5490345"/>
                  <a:gd name="connsiteX4932" fmla="*/ 1345851 w 2837481"/>
                  <a:gd name="connsiteY4932" fmla="*/ 2808117 h 5490345"/>
                  <a:gd name="connsiteX4933" fmla="*/ 1357501 w 2837481"/>
                  <a:gd name="connsiteY4933" fmla="*/ 2825510 h 5490345"/>
                  <a:gd name="connsiteX4934" fmla="*/ 1369150 w 2837481"/>
                  <a:gd name="connsiteY4934" fmla="*/ 2819713 h 5490345"/>
                  <a:gd name="connsiteX4935" fmla="*/ 1345851 w 2837481"/>
                  <a:gd name="connsiteY4935" fmla="*/ 2802320 h 5490345"/>
                  <a:gd name="connsiteX4936" fmla="*/ 1345851 w 2837481"/>
                  <a:gd name="connsiteY4936" fmla="*/ 2790725 h 5490345"/>
                  <a:gd name="connsiteX4937" fmla="*/ 1363325 w 2837481"/>
                  <a:gd name="connsiteY4937" fmla="*/ 2784927 h 5490345"/>
                  <a:gd name="connsiteX4938" fmla="*/ 1363325 w 2837481"/>
                  <a:gd name="connsiteY4938" fmla="*/ 2773332 h 5490345"/>
                  <a:gd name="connsiteX4939" fmla="*/ 1374975 w 2837481"/>
                  <a:gd name="connsiteY4939" fmla="*/ 2773332 h 5490345"/>
                  <a:gd name="connsiteX4940" fmla="*/ 1386625 w 2837481"/>
                  <a:gd name="connsiteY4940" fmla="*/ 2779129 h 5490345"/>
                  <a:gd name="connsiteX4941" fmla="*/ 1380800 w 2837481"/>
                  <a:gd name="connsiteY4941" fmla="*/ 2796522 h 5490345"/>
                  <a:gd name="connsiteX4942" fmla="*/ 1404099 w 2837481"/>
                  <a:gd name="connsiteY4942" fmla="*/ 2796522 h 5490345"/>
                  <a:gd name="connsiteX4943" fmla="*/ 1392449 w 2837481"/>
                  <a:gd name="connsiteY4943" fmla="*/ 2790725 h 5490345"/>
                  <a:gd name="connsiteX4944" fmla="*/ 1392449 w 2837481"/>
                  <a:gd name="connsiteY4944" fmla="*/ 2779129 h 5490345"/>
                  <a:gd name="connsiteX4945" fmla="*/ 1415749 w 2837481"/>
                  <a:gd name="connsiteY4945" fmla="*/ 2767534 h 5490345"/>
                  <a:gd name="connsiteX4946" fmla="*/ 1421573 w 2837481"/>
                  <a:gd name="connsiteY4946" fmla="*/ 2779129 h 5490345"/>
                  <a:gd name="connsiteX4947" fmla="*/ 1421573 w 2837481"/>
                  <a:gd name="connsiteY4947" fmla="*/ 2790725 h 5490345"/>
                  <a:gd name="connsiteX4948" fmla="*/ 1444873 w 2837481"/>
                  <a:gd name="connsiteY4948" fmla="*/ 2819713 h 5490345"/>
                  <a:gd name="connsiteX4949" fmla="*/ 1450698 w 2837481"/>
                  <a:gd name="connsiteY4949" fmla="*/ 2813915 h 5490345"/>
                  <a:gd name="connsiteX4950" fmla="*/ 1468900 w 2837481"/>
                  <a:gd name="connsiteY4950" fmla="*/ 2805943 h 5490345"/>
                  <a:gd name="connsiteX4951" fmla="*/ 1487259 w 2837481"/>
                  <a:gd name="connsiteY4951" fmla="*/ 2802996 h 5490345"/>
                  <a:gd name="connsiteX4952" fmla="*/ 1487361 w 2837481"/>
                  <a:gd name="connsiteY4952" fmla="*/ 2803187 h 5490345"/>
                  <a:gd name="connsiteX4953" fmla="*/ 1490219 w 2837481"/>
                  <a:gd name="connsiteY4953" fmla="*/ 2803953 h 5490345"/>
                  <a:gd name="connsiteX4954" fmla="*/ 1491551 w 2837481"/>
                  <a:gd name="connsiteY4954" fmla="*/ 2803823 h 5490345"/>
                  <a:gd name="connsiteX4955" fmla="*/ 1492199 w 2837481"/>
                  <a:gd name="connsiteY4955" fmla="*/ 2816089 h 5490345"/>
                  <a:gd name="connsiteX4956" fmla="*/ 1497296 w 2837481"/>
                  <a:gd name="connsiteY4956" fmla="*/ 2825510 h 5490345"/>
                  <a:gd name="connsiteX4957" fmla="*/ 1479822 w 2837481"/>
                  <a:gd name="connsiteY4957" fmla="*/ 2825510 h 5490345"/>
                  <a:gd name="connsiteX4958" fmla="*/ 1473997 w 2837481"/>
                  <a:gd name="connsiteY4958" fmla="*/ 2819713 h 5490345"/>
                  <a:gd name="connsiteX4959" fmla="*/ 1462347 w 2837481"/>
                  <a:gd name="connsiteY4959" fmla="*/ 2825510 h 5490345"/>
                  <a:gd name="connsiteX4960" fmla="*/ 1497296 w 2837481"/>
                  <a:gd name="connsiteY4960" fmla="*/ 2831308 h 5490345"/>
                  <a:gd name="connsiteX4961" fmla="*/ 1514771 w 2837481"/>
                  <a:gd name="connsiteY4961" fmla="*/ 2831308 h 5490345"/>
                  <a:gd name="connsiteX4962" fmla="*/ 1526420 w 2837481"/>
                  <a:gd name="connsiteY4962" fmla="*/ 2848701 h 5490345"/>
                  <a:gd name="connsiteX4963" fmla="*/ 1514771 w 2837481"/>
                  <a:gd name="connsiteY4963" fmla="*/ 2854498 h 5490345"/>
                  <a:gd name="connsiteX4964" fmla="*/ 1520595 w 2837481"/>
                  <a:gd name="connsiteY4964" fmla="*/ 2860296 h 5490345"/>
                  <a:gd name="connsiteX4965" fmla="*/ 1555544 w 2837481"/>
                  <a:gd name="connsiteY4965" fmla="*/ 2837105 h 5490345"/>
                  <a:gd name="connsiteX4966" fmla="*/ 1549719 w 2837481"/>
                  <a:gd name="connsiteY4966" fmla="*/ 2819713 h 5490345"/>
                  <a:gd name="connsiteX4967" fmla="*/ 1503121 w 2837481"/>
                  <a:gd name="connsiteY4967" fmla="*/ 2750141 h 5490345"/>
                  <a:gd name="connsiteX4968" fmla="*/ 1450698 w 2837481"/>
                  <a:gd name="connsiteY4968" fmla="*/ 2703761 h 5490345"/>
                  <a:gd name="connsiteX4969" fmla="*/ 1967529 w 2837481"/>
                  <a:gd name="connsiteY4969" fmla="*/ 2690032 h 5490345"/>
                  <a:gd name="connsiteX4970" fmla="*/ 1949943 w 2837481"/>
                  <a:gd name="connsiteY4970" fmla="*/ 2692229 h 5490345"/>
                  <a:gd name="connsiteX4971" fmla="*/ 2084763 w 2837481"/>
                  <a:gd name="connsiteY4971" fmla="*/ 2803530 h 5490345"/>
                  <a:gd name="connsiteX4972" fmla="*/ 2114072 w 2837481"/>
                  <a:gd name="connsiteY4972" fmla="*/ 2821104 h 5490345"/>
                  <a:gd name="connsiteX4973" fmla="*/ 2084763 w 2837481"/>
                  <a:gd name="connsiteY4973" fmla="*/ 2774240 h 5490345"/>
                  <a:gd name="connsiteX4974" fmla="*/ 1985114 w 2837481"/>
                  <a:gd name="connsiteY4974" fmla="*/ 2692229 h 5490345"/>
                  <a:gd name="connsiteX4975" fmla="*/ 1967529 w 2837481"/>
                  <a:gd name="connsiteY4975" fmla="*/ 2690032 h 5490345"/>
                  <a:gd name="connsiteX4976" fmla="*/ 740391 w 2837481"/>
                  <a:gd name="connsiteY4976" fmla="*/ 2681471 h 5490345"/>
                  <a:gd name="connsiteX4977" fmla="*/ 711243 w 2837481"/>
                  <a:gd name="connsiteY4977" fmla="*/ 2710498 h 5490345"/>
                  <a:gd name="connsiteX4978" fmla="*/ 466399 w 2837481"/>
                  <a:gd name="connsiteY4978" fmla="*/ 2913688 h 5490345"/>
                  <a:gd name="connsiteX4979" fmla="*/ 437251 w 2837481"/>
                  <a:gd name="connsiteY4979" fmla="*/ 2931104 h 5490345"/>
                  <a:gd name="connsiteX4980" fmla="*/ 419762 w 2837481"/>
                  <a:gd name="connsiteY4980" fmla="*/ 2954325 h 5490345"/>
                  <a:gd name="connsiteX4981" fmla="*/ 320659 w 2837481"/>
                  <a:gd name="connsiteY4981" fmla="*/ 3093655 h 5490345"/>
                  <a:gd name="connsiteX4982" fmla="*/ 314830 w 2837481"/>
                  <a:gd name="connsiteY4982" fmla="*/ 3093655 h 5490345"/>
                  <a:gd name="connsiteX4983" fmla="*/ 309000 w 2837481"/>
                  <a:gd name="connsiteY4983" fmla="*/ 3095107 h 5490345"/>
                  <a:gd name="connsiteX4984" fmla="*/ 304184 w 2837481"/>
                  <a:gd name="connsiteY4984" fmla="*/ 3089112 h 5490345"/>
                  <a:gd name="connsiteX4985" fmla="*/ 304964 w 2837481"/>
                  <a:gd name="connsiteY4985" fmla="*/ 3085617 h 5490345"/>
                  <a:gd name="connsiteX4986" fmla="*/ 306085 w 2837481"/>
                  <a:gd name="connsiteY4986" fmla="*/ 3084221 h 5490345"/>
                  <a:gd name="connsiteX4987" fmla="*/ 326489 w 2837481"/>
                  <a:gd name="connsiteY4987" fmla="*/ 3058823 h 5490345"/>
                  <a:gd name="connsiteX4988" fmla="*/ 332318 w 2837481"/>
                  <a:gd name="connsiteY4988" fmla="*/ 3018185 h 5490345"/>
                  <a:gd name="connsiteX4989" fmla="*/ 314830 w 2837481"/>
                  <a:gd name="connsiteY4989" fmla="*/ 3023990 h 5490345"/>
                  <a:gd name="connsiteX4990" fmla="*/ 314830 w 2837481"/>
                  <a:gd name="connsiteY4990" fmla="*/ 3041407 h 5490345"/>
                  <a:gd name="connsiteX4991" fmla="*/ 309911 w 2837481"/>
                  <a:gd name="connsiteY4991" fmla="*/ 3063449 h 5490345"/>
                  <a:gd name="connsiteX4992" fmla="*/ 304964 w 2837481"/>
                  <a:gd name="connsiteY4992" fmla="*/ 3085617 h 5490345"/>
                  <a:gd name="connsiteX4993" fmla="*/ 303170 w 2837481"/>
                  <a:gd name="connsiteY4993" fmla="*/ 3087850 h 5490345"/>
                  <a:gd name="connsiteX4994" fmla="*/ 304184 w 2837481"/>
                  <a:gd name="connsiteY4994" fmla="*/ 3089112 h 5490345"/>
                  <a:gd name="connsiteX4995" fmla="*/ 303170 w 2837481"/>
                  <a:gd name="connsiteY4995" fmla="*/ 3093655 h 5490345"/>
                  <a:gd name="connsiteX4996" fmla="*/ 297341 w 2837481"/>
                  <a:gd name="connsiteY4996" fmla="*/ 3105266 h 5490345"/>
                  <a:gd name="connsiteX4997" fmla="*/ 332318 w 2837481"/>
                  <a:gd name="connsiteY4997" fmla="*/ 3105266 h 5490345"/>
                  <a:gd name="connsiteX4998" fmla="*/ 349807 w 2837481"/>
                  <a:gd name="connsiteY4998" fmla="*/ 3064628 h 5490345"/>
                  <a:gd name="connsiteX4999" fmla="*/ 687924 w 2837481"/>
                  <a:gd name="connsiteY4999" fmla="*/ 2751136 h 5490345"/>
                  <a:gd name="connsiteX5000" fmla="*/ 722902 w 2837481"/>
                  <a:gd name="connsiteY5000" fmla="*/ 2727914 h 5490345"/>
                  <a:gd name="connsiteX5001" fmla="*/ 752050 w 2837481"/>
                  <a:gd name="connsiteY5001" fmla="*/ 2687277 h 5490345"/>
                  <a:gd name="connsiteX5002" fmla="*/ 740391 w 2837481"/>
                  <a:gd name="connsiteY5002" fmla="*/ 2681471 h 5490345"/>
                  <a:gd name="connsiteX5003" fmla="*/ 1135902 w 2837481"/>
                  <a:gd name="connsiteY5003" fmla="*/ 2681468 h 5490345"/>
                  <a:gd name="connsiteX5004" fmla="*/ 1042897 w 2837481"/>
                  <a:gd name="connsiteY5004" fmla="*/ 2786014 h 5490345"/>
                  <a:gd name="connsiteX5005" fmla="*/ 1060335 w 2837481"/>
                  <a:gd name="connsiteY5005" fmla="*/ 2907984 h 5490345"/>
                  <a:gd name="connsiteX5006" fmla="*/ 1037084 w 2837481"/>
                  <a:gd name="connsiteY5006" fmla="*/ 2971874 h 5490345"/>
                  <a:gd name="connsiteX5007" fmla="*/ 984769 w 2837481"/>
                  <a:gd name="connsiteY5007" fmla="*/ 3041571 h 5490345"/>
                  <a:gd name="connsiteX5008" fmla="*/ 1013833 w 2837481"/>
                  <a:gd name="connsiteY5008" fmla="*/ 3024147 h 5490345"/>
                  <a:gd name="connsiteX5009" fmla="*/ 1054522 w 2837481"/>
                  <a:gd name="connsiteY5009" fmla="*/ 2942833 h 5490345"/>
                  <a:gd name="connsiteX5010" fmla="*/ 1077774 w 2837481"/>
                  <a:gd name="connsiteY5010" fmla="*/ 2902176 h 5490345"/>
                  <a:gd name="connsiteX5011" fmla="*/ 1077774 w 2837481"/>
                  <a:gd name="connsiteY5011" fmla="*/ 2878944 h 5490345"/>
                  <a:gd name="connsiteX5012" fmla="*/ 1077774 w 2837481"/>
                  <a:gd name="connsiteY5012" fmla="*/ 2855711 h 5490345"/>
                  <a:gd name="connsiteX5013" fmla="*/ 1101025 w 2837481"/>
                  <a:gd name="connsiteY5013" fmla="*/ 2867327 h 5490345"/>
                  <a:gd name="connsiteX5014" fmla="*/ 1106838 w 2837481"/>
                  <a:gd name="connsiteY5014" fmla="*/ 2855711 h 5490345"/>
                  <a:gd name="connsiteX5015" fmla="*/ 1083586 w 2837481"/>
                  <a:gd name="connsiteY5015" fmla="*/ 2849903 h 5490345"/>
                  <a:gd name="connsiteX5016" fmla="*/ 1083586 w 2837481"/>
                  <a:gd name="connsiteY5016" fmla="*/ 2838287 h 5490345"/>
                  <a:gd name="connsiteX5017" fmla="*/ 1101025 w 2837481"/>
                  <a:gd name="connsiteY5017" fmla="*/ 2838287 h 5490345"/>
                  <a:gd name="connsiteX5018" fmla="*/ 1095212 w 2837481"/>
                  <a:gd name="connsiteY5018" fmla="*/ 2844095 h 5490345"/>
                  <a:gd name="connsiteX5019" fmla="*/ 1106838 w 2837481"/>
                  <a:gd name="connsiteY5019" fmla="*/ 2849903 h 5490345"/>
                  <a:gd name="connsiteX5020" fmla="*/ 1124276 w 2837481"/>
                  <a:gd name="connsiteY5020" fmla="*/ 2832479 h 5490345"/>
                  <a:gd name="connsiteX5021" fmla="*/ 1106838 w 2837481"/>
                  <a:gd name="connsiteY5021" fmla="*/ 2838287 h 5490345"/>
                  <a:gd name="connsiteX5022" fmla="*/ 1101025 w 2837481"/>
                  <a:gd name="connsiteY5022" fmla="*/ 2820863 h 5490345"/>
                  <a:gd name="connsiteX5023" fmla="*/ 1077774 w 2837481"/>
                  <a:gd name="connsiteY5023" fmla="*/ 2820863 h 5490345"/>
                  <a:gd name="connsiteX5024" fmla="*/ 1101025 w 2837481"/>
                  <a:gd name="connsiteY5024" fmla="*/ 2809246 h 5490345"/>
                  <a:gd name="connsiteX5025" fmla="*/ 1106838 w 2837481"/>
                  <a:gd name="connsiteY5025" fmla="*/ 2820863 h 5490345"/>
                  <a:gd name="connsiteX5026" fmla="*/ 1141714 w 2837481"/>
                  <a:gd name="connsiteY5026" fmla="*/ 2826671 h 5490345"/>
                  <a:gd name="connsiteX5027" fmla="*/ 1135902 w 2837481"/>
                  <a:gd name="connsiteY5027" fmla="*/ 2838287 h 5490345"/>
                  <a:gd name="connsiteX5028" fmla="*/ 1147527 w 2837481"/>
                  <a:gd name="connsiteY5028" fmla="*/ 2844095 h 5490345"/>
                  <a:gd name="connsiteX5029" fmla="*/ 1182404 w 2837481"/>
                  <a:gd name="connsiteY5029" fmla="*/ 2855711 h 5490345"/>
                  <a:gd name="connsiteX5030" fmla="*/ 1223094 w 2837481"/>
                  <a:gd name="connsiteY5030" fmla="*/ 2849903 h 5490345"/>
                  <a:gd name="connsiteX5031" fmla="*/ 1217281 w 2837481"/>
                  <a:gd name="connsiteY5031" fmla="*/ 2861519 h 5490345"/>
                  <a:gd name="connsiteX5032" fmla="*/ 1228906 w 2837481"/>
                  <a:gd name="connsiteY5032" fmla="*/ 2867327 h 5490345"/>
                  <a:gd name="connsiteX5033" fmla="*/ 1252158 w 2837481"/>
                  <a:gd name="connsiteY5033" fmla="*/ 2867327 h 5490345"/>
                  <a:gd name="connsiteX5034" fmla="*/ 1228906 w 2837481"/>
                  <a:gd name="connsiteY5034" fmla="*/ 2878944 h 5490345"/>
                  <a:gd name="connsiteX5035" fmla="*/ 1228906 w 2837481"/>
                  <a:gd name="connsiteY5035" fmla="*/ 2884752 h 5490345"/>
                  <a:gd name="connsiteX5036" fmla="*/ 1246345 w 2837481"/>
                  <a:gd name="connsiteY5036" fmla="*/ 2878944 h 5490345"/>
                  <a:gd name="connsiteX5037" fmla="*/ 1252158 w 2837481"/>
                  <a:gd name="connsiteY5037" fmla="*/ 2902176 h 5490345"/>
                  <a:gd name="connsiteX5038" fmla="*/ 1234719 w 2837481"/>
                  <a:gd name="connsiteY5038" fmla="*/ 2902176 h 5490345"/>
                  <a:gd name="connsiteX5039" fmla="*/ 1252158 w 2837481"/>
                  <a:gd name="connsiteY5039" fmla="*/ 2919600 h 5490345"/>
                  <a:gd name="connsiteX5040" fmla="*/ 1252158 w 2837481"/>
                  <a:gd name="connsiteY5040" fmla="*/ 2907984 h 5490345"/>
                  <a:gd name="connsiteX5041" fmla="*/ 1269596 w 2837481"/>
                  <a:gd name="connsiteY5041" fmla="*/ 2890560 h 5490345"/>
                  <a:gd name="connsiteX5042" fmla="*/ 1275409 w 2837481"/>
                  <a:gd name="connsiteY5042" fmla="*/ 2896368 h 5490345"/>
                  <a:gd name="connsiteX5043" fmla="*/ 1263783 w 2837481"/>
                  <a:gd name="connsiteY5043" fmla="*/ 2925409 h 5490345"/>
                  <a:gd name="connsiteX5044" fmla="*/ 1281221 w 2837481"/>
                  <a:gd name="connsiteY5044" fmla="*/ 2937025 h 5490345"/>
                  <a:gd name="connsiteX5045" fmla="*/ 1292847 w 2837481"/>
                  <a:gd name="connsiteY5045" fmla="*/ 2948641 h 5490345"/>
                  <a:gd name="connsiteX5046" fmla="*/ 1327724 w 2837481"/>
                  <a:gd name="connsiteY5046" fmla="*/ 2948641 h 5490345"/>
                  <a:gd name="connsiteX5047" fmla="*/ 1327724 w 2837481"/>
                  <a:gd name="connsiteY5047" fmla="*/ 2925409 h 5490345"/>
                  <a:gd name="connsiteX5048" fmla="*/ 1298660 w 2837481"/>
                  <a:gd name="connsiteY5048" fmla="*/ 2884752 h 5490345"/>
                  <a:gd name="connsiteX5049" fmla="*/ 1287034 w 2837481"/>
                  <a:gd name="connsiteY5049" fmla="*/ 2791822 h 5490345"/>
                  <a:gd name="connsiteX5050" fmla="*/ 1164966 w 2837481"/>
                  <a:gd name="connsiteY5050" fmla="*/ 2727933 h 5490345"/>
                  <a:gd name="connsiteX5051" fmla="*/ 1135902 w 2837481"/>
                  <a:gd name="connsiteY5051" fmla="*/ 2681468 h 5490345"/>
                  <a:gd name="connsiteX5052" fmla="*/ 2481521 w 2837481"/>
                  <a:gd name="connsiteY5052" fmla="*/ 2676573 h 5490345"/>
                  <a:gd name="connsiteX5053" fmla="*/ 2510729 w 2837481"/>
                  <a:gd name="connsiteY5053" fmla="*/ 2740394 h 5490345"/>
                  <a:gd name="connsiteX5054" fmla="*/ 2528254 w 2837481"/>
                  <a:gd name="connsiteY5054" fmla="*/ 2769403 h 5490345"/>
                  <a:gd name="connsiteX5055" fmla="*/ 2557462 w 2837481"/>
                  <a:gd name="connsiteY5055" fmla="*/ 2775205 h 5490345"/>
                  <a:gd name="connsiteX5056" fmla="*/ 2528254 w 2837481"/>
                  <a:gd name="connsiteY5056" fmla="*/ 2751998 h 5490345"/>
                  <a:gd name="connsiteX5057" fmla="*/ 2481521 w 2837481"/>
                  <a:gd name="connsiteY5057" fmla="*/ 2676573 h 5490345"/>
                  <a:gd name="connsiteX5058" fmla="*/ 361572 w 2837481"/>
                  <a:gd name="connsiteY5058" fmla="*/ 2676573 h 5490345"/>
                  <a:gd name="connsiteX5059" fmla="*/ 345404 w 2837481"/>
                  <a:gd name="connsiteY5059" fmla="*/ 2710868 h 5490345"/>
                  <a:gd name="connsiteX5060" fmla="*/ 361572 w 2837481"/>
                  <a:gd name="connsiteY5060" fmla="*/ 2676573 h 5490345"/>
                  <a:gd name="connsiteX5061" fmla="*/ 715898 w 2837481"/>
                  <a:gd name="connsiteY5061" fmla="*/ 2669225 h 5490345"/>
                  <a:gd name="connsiteX5062" fmla="*/ 605156 w 2837481"/>
                  <a:gd name="connsiteY5062" fmla="*/ 2751007 h 5490345"/>
                  <a:gd name="connsiteX5063" fmla="*/ 558527 w 2837481"/>
                  <a:gd name="connsiteY5063" fmla="*/ 2821105 h 5490345"/>
                  <a:gd name="connsiteX5064" fmla="*/ 727555 w 2837481"/>
                  <a:gd name="connsiteY5064" fmla="*/ 2675067 h 5490345"/>
                  <a:gd name="connsiteX5065" fmla="*/ 715898 w 2837481"/>
                  <a:gd name="connsiteY5065" fmla="*/ 2669225 h 5490345"/>
                  <a:gd name="connsiteX5066" fmla="*/ 1136271 w 2837481"/>
                  <a:gd name="connsiteY5066" fmla="*/ 2665225 h 5490345"/>
                  <a:gd name="connsiteX5067" fmla="*/ 1188671 w 2837481"/>
                  <a:gd name="connsiteY5067" fmla="*/ 2734864 h 5490345"/>
                  <a:gd name="connsiteX5068" fmla="*/ 1287649 w 2837481"/>
                  <a:gd name="connsiteY5068" fmla="*/ 2769683 h 5490345"/>
                  <a:gd name="connsiteX5069" fmla="*/ 1299294 w 2837481"/>
                  <a:gd name="connsiteY5069" fmla="*/ 2787092 h 5490345"/>
                  <a:gd name="connsiteX5070" fmla="*/ 1369160 w 2837481"/>
                  <a:gd name="connsiteY5070" fmla="*/ 2723257 h 5490345"/>
                  <a:gd name="connsiteX5071" fmla="*/ 1427382 w 2837481"/>
                  <a:gd name="connsiteY5071" fmla="*/ 2671029 h 5490345"/>
                  <a:gd name="connsiteX5072" fmla="*/ 1456494 w 2837481"/>
                  <a:gd name="connsiteY5072" fmla="*/ 2694241 h 5490345"/>
                  <a:gd name="connsiteX5073" fmla="*/ 1526360 w 2837481"/>
                  <a:gd name="connsiteY5073" fmla="*/ 2781289 h 5490345"/>
                  <a:gd name="connsiteX5074" fmla="*/ 1572938 w 2837481"/>
                  <a:gd name="connsiteY5074" fmla="*/ 2839321 h 5490345"/>
                  <a:gd name="connsiteX5075" fmla="*/ 1619516 w 2837481"/>
                  <a:gd name="connsiteY5075" fmla="*/ 2845124 h 5490345"/>
                  <a:gd name="connsiteX5076" fmla="*/ 1660271 w 2837481"/>
                  <a:gd name="connsiteY5076" fmla="*/ 2833518 h 5490345"/>
                  <a:gd name="connsiteX5077" fmla="*/ 1701027 w 2837481"/>
                  <a:gd name="connsiteY5077" fmla="*/ 2781289 h 5490345"/>
                  <a:gd name="connsiteX5078" fmla="*/ 1747605 w 2837481"/>
                  <a:gd name="connsiteY5078" fmla="*/ 2816108 h 5490345"/>
                  <a:gd name="connsiteX5079" fmla="*/ 1776716 w 2837481"/>
                  <a:gd name="connsiteY5079" fmla="*/ 2891550 h 5490345"/>
                  <a:gd name="connsiteX5080" fmla="*/ 1823293 w 2837481"/>
                  <a:gd name="connsiteY5080" fmla="*/ 2972795 h 5490345"/>
                  <a:gd name="connsiteX5081" fmla="*/ 1834938 w 2837481"/>
                  <a:gd name="connsiteY5081" fmla="*/ 2943779 h 5490345"/>
                  <a:gd name="connsiteX5082" fmla="*/ 1910627 w 2837481"/>
                  <a:gd name="connsiteY5082" fmla="*/ 2903156 h 5490345"/>
                  <a:gd name="connsiteX5083" fmla="*/ 1957205 w 2837481"/>
                  <a:gd name="connsiteY5083" fmla="*/ 2897353 h 5490345"/>
                  <a:gd name="connsiteX5084" fmla="*/ 1974671 w 2837481"/>
                  <a:gd name="connsiteY5084" fmla="*/ 2990204 h 5490345"/>
                  <a:gd name="connsiteX5085" fmla="*/ 2050360 w 2837481"/>
                  <a:gd name="connsiteY5085" fmla="*/ 2961188 h 5490345"/>
                  <a:gd name="connsiteX5086" fmla="*/ 2166805 w 2837481"/>
                  <a:gd name="connsiteY5086" fmla="*/ 2996008 h 5490345"/>
                  <a:gd name="connsiteX5087" fmla="*/ 2213382 w 2837481"/>
                  <a:gd name="connsiteY5087" fmla="*/ 3007614 h 5490345"/>
                  <a:gd name="connsiteX5088" fmla="*/ 2201738 w 2837481"/>
                  <a:gd name="connsiteY5088" fmla="*/ 3042433 h 5490345"/>
                  <a:gd name="connsiteX5089" fmla="*/ 2236671 w 2837481"/>
                  <a:gd name="connsiteY5089" fmla="*/ 3158497 h 5490345"/>
                  <a:gd name="connsiteX5090" fmla="*/ 2213382 w 2837481"/>
                  <a:gd name="connsiteY5090" fmla="*/ 3204923 h 5490345"/>
                  <a:gd name="connsiteX5091" fmla="*/ 2160982 w 2837481"/>
                  <a:gd name="connsiteY5091" fmla="*/ 3262955 h 5490345"/>
                  <a:gd name="connsiteX5092" fmla="*/ 2137693 w 2837481"/>
                  <a:gd name="connsiteY5092" fmla="*/ 3309380 h 5490345"/>
                  <a:gd name="connsiteX5093" fmla="*/ 2143516 w 2837481"/>
                  <a:gd name="connsiteY5093" fmla="*/ 3309380 h 5490345"/>
                  <a:gd name="connsiteX5094" fmla="*/ 2207560 w 2837481"/>
                  <a:gd name="connsiteY5094" fmla="*/ 3303577 h 5490345"/>
                  <a:gd name="connsiteX5095" fmla="*/ 2248316 w 2837481"/>
                  <a:gd name="connsiteY5095" fmla="*/ 3320987 h 5490345"/>
                  <a:gd name="connsiteX5096" fmla="*/ 2312360 w 2837481"/>
                  <a:gd name="connsiteY5096" fmla="*/ 3303577 h 5490345"/>
                  <a:gd name="connsiteX5097" fmla="*/ 2399693 w 2837481"/>
                  <a:gd name="connsiteY5097" fmla="*/ 3344199 h 5490345"/>
                  <a:gd name="connsiteX5098" fmla="*/ 2434627 w 2837481"/>
                  <a:gd name="connsiteY5098" fmla="*/ 3309380 h 5490345"/>
                  <a:gd name="connsiteX5099" fmla="*/ 2457916 w 2837481"/>
                  <a:gd name="connsiteY5099" fmla="*/ 3361609 h 5490345"/>
                  <a:gd name="connsiteX5100" fmla="*/ 2480022 w 2837481"/>
                  <a:gd name="connsiteY5100" fmla="*/ 3473412 h 5490345"/>
                  <a:gd name="connsiteX5101" fmla="*/ 2474387 w 2837481"/>
                  <a:gd name="connsiteY5101" fmla="*/ 3484927 h 5490345"/>
                  <a:gd name="connsiteX5102" fmla="*/ 2470574 w 2837481"/>
                  <a:gd name="connsiteY5102" fmla="*/ 3486339 h 5490345"/>
                  <a:gd name="connsiteX5103" fmla="*/ 2464373 w 2837481"/>
                  <a:gd name="connsiteY5103" fmla="*/ 3494760 h 5490345"/>
                  <a:gd name="connsiteX5104" fmla="*/ 2469576 w 2837481"/>
                  <a:gd name="connsiteY5104" fmla="*/ 3494760 h 5490345"/>
                  <a:gd name="connsiteX5105" fmla="*/ 2463738 w 2837481"/>
                  <a:gd name="connsiteY5105" fmla="*/ 3506689 h 5490345"/>
                  <a:gd name="connsiteX5106" fmla="*/ 2457916 w 2837481"/>
                  <a:gd name="connsiteY5106" fmla="*/ 3558918 h 5490345"/>
                  <a:gd name="connsiteX5107" fmla="*/ 2457916 w 2837481"/>
                  <a:gd name="connsiteY5107" fmla="*/ 3570524 h 5490345"/>
                  <a:gd name="connsiteX5108" fmla="*/ 2388049 w 2837481"/>
                  <a:gd name="connsiteY5108" fmla="*/ 3657572 h 5490345"/>
                  <a:gd name="connsiteX5109" fmla="*/ 2324005 w 2837481"/>
                  <a:gd name="connsiteY5109" fmla="*/ 3703998 h 5490345"/>
                  <a:gd name="connsiteX5110" fmla="*/ 2283249 w 2837481"/>
                  <a:gd name="connsiteY5110" fmla="*/ 3854881 h 5490345"/>
                  <a:gd name="connsiteX5111" fmla="*/ 2207560 w 2837481"/>
                  <a:gd name="connsiteY5111" fmla="*/ 3866487 h 5490345"/>
                  <a:gd name="connsiteX5112" fmla="*/ 2184271 w 2837481"/>
                  <a:gd name="connsiteY5112" fmla="*/ 3843274 h 5490345"/>
                  <a:gd name="connsiteX5113" fmla="*/ 2137693 w 2837481"/>
                  <a:gd name="connsiteY5113" fmla="*/ 3785242 h 5490345"/>
                  <a:gd name="connsiteX5114" fmla="*/ 2131871 w 2837481"/>
                  <a:gd name="connsiteY5114" fmla="*/ 3703998 h 5490345"/>
                  <a:gd name="connsiteX5115" fmla="*/ 2073649 w 2837481"/>
                  <a:gd name="connsiteY5115" fmla="*/ 3744620 h 5490345"/>
                  <a:gd name="connsiteX5116" fmla="*/ 2021249 w 2837481"/>
                  <a:gd name="connsiteY5116" fmla="*/ 3756226 h 5490345"/>
                  <a:gd name="connsiteX5117" fmla="*/ 1939738 w 2837481"/>
                  <a:gd name="connsiteY5117" fmla="*/ 3773636 h 5490345"/>
                  <a:gd name="connsiteX5118" fmla="*/ 1834938 w 2837481"/>
                  <a:gd name="connsiteY5118" fmla="*/ 3791046 h 5490345"/>
                  <a:gd name="connsiteX5119" fmla="*/ 1829116 w 2837481"/>
                  <a:gd name="connsiteY5119" fmla="*/ 3866487 h 5490345"/>
                  <a:gd name="connsiteX5120" fmla="*/ 1881516 w 2837481"/>
                  <a:gd name="connsiteY5120" fmla="*/ 3965141 h 5490345"/>
                  <a:gd name="connsiteX5121" fmla="*/ 1881516 w 2837481"/>
                  <a:gd name="connsiteY5121" fmla="*/ 3994157 h 5490345"/>
                  <a:gd name="connsiteX5122" fmla="*/ 1974671 w 2837481"/>
                  <a:gd name="connsiteY5122" fmla="*/ 4028977 h 5490345"/>
                  <a:gd name="connsiteX5123" fmla="*/ 2091116 w 2837481"/>
                  <a:gd name="connsiteY5123" fmla="*/ 3953535 h 5490345"/>
                  <a:gd name="connsiteX5124" fmla="*/ 2143516 w 2837481"/>
                  <a:gd name="connsiteY5124" fmla="*/ 3953535 h 5490345"/>
                  <a:gd name="connsiteX5125" fmla="*/ 2201738 w 2837481"/>
                  <a:gd name="connsiteY5125" fmla="*/ 4005764 h 5490345"/>
                  <a:gd name="connsiteX5126" fmla="*/ 2184271 w 2837481"/>
                  <a:gd name="connsiteY5126" fmla="*/ 4057993 h 5490345"/>
                  <a:gd name="connsiteX5127" fmla="*/ 2131871 w 2837481"/>
                  <a:gd name="connsiteY5127" fmla="*/ 4057993 h 5490345"/>
                  <a:gd name="connsiteX5128" fmla="*/ 2114405 w 2837481"/>
                  <a:gd name="connsiteY5128" fmla="*/ 4034780 h 5490345"/>
                  <a:gd name="connsiteX5129" fmla="*/ 1974671 w 2837481"/>
                  <a:gd name="connsiteY5129" fmla="*/ 4133434 h 5490345"/>
                  <a:gd name="connsiteX5130" fmla="*/ 1811649 w 2837481"/>
                  <a:gd name="connsiteY5130" fmla="*/ 4272711 h 5490345"/>
                  <a:gd name="connsiteX5131" fmla="*/ 1538005 w 2837481"/>
                  <a:gd name="connsiteY5131" fmla="*/ 4237892 h 5490345"/>
                  <a:gd name="connsiteX5132" fmla="*/ 1433205 w 2837481"/>
                  <a:gd name="connsiteY5132" fmla="*/ 4069599 h 5490345"/>
                  <a:gd name="connsiteX5133" fmla="*/ 1409916 w 2837481"/>
                  <a:gd name="connsiteY5133" fmla="*/ 4081205 h 5490345"/>
                  <a:gd name="connsiteX5134" fmla="*/ 1411633 w 2837481"/>
                  <a:gd name="connsiteY5134" fmla="*/ 4089420 h 5490345"/>
                  <a:gd name="connsiteX5135" fmla="*/ 1407340 w 2837481"/>
                  <a:gd name="connsiteY5135" fmla="*/ 4087989 h 5490345"/>
                  <a:gd name="connsiteX5136" fmla="*/ 1398765 w 2837481"/>
                  <a:gd name="connsiteY5136" fmla="*/ 4085131 h 5490345"/>
                  <a:gd name="connsiteX5137" fmla="*/ 1407340 w 2837481"/>
                  <a:gd name="connsiteY5137" fmla="*/ 4096563 h 5490345"/>
                  <a:gd name="connsiteX5138" fmla="*/ 1412419 w 2837481"/>
                  <a:gd name="connsiteY5138" fmla="*/ 4093178 h 5490345"/>
                  <a:gd name="connsiteX5139" fmla="*/ 1420833 w 2837481"/>
                  <a:gd name="connsiteY5139" fmla="*/ 4133435 h 5490345"/>
                  <a:gd name="connsiteX5140" fmla="*/ 1409916 w 2837481"/>
                  <a:gd name="connsiteY5140" fmla="*/ 4185663 h 5490345"/>
                  <a:gd name="connsiteX5141" fmla="*/ 1334227 w 2837481"/>
                  <a:gd name="connsiteY5141" fmla="*/ 4243695 h 5490345"/>
                  <a:gd name="connsiteX5142" fmla="*/ 1229427 w 2837481"/>
                  <a:gd name="connsiteY5142" fmla="*/ 4220482 h 5490345"/>
                  <a:gd name="connsiteX5143" fmla="*/ 1136271 w 2837481"/>
                  <a:gd name="connsiteY5143" fmla="*/ 4301727 h 5490345"/>
                  <a:gd name="connsiteX5144" fmla="*/ 1083871 w 2837481"/>
                  <a:gd name="connsiteY5144" fmla="*/ 4290120 h 5490345"/>
                  <a:gd name="connsiteX5145" fmla="*/ 1043116 w 2837481"/>
                  <a:gd name="connsiteY5145" fmla="*/ 4301727 h 5490345"/>
                  <a:gd name="connsiteX5146" fmla="*/ 1025649 w 2837481"/>
                  <a:gd name="connsiteY5146" fmla="*/ 4336546 h 5490345"/>
                  <a:gd name="connsiteX5147" fmla="*/ 955782 w 2837481"/>
                  <a:gd name="connsiteY5147" fmla="*/ 4284317 h 5490345"/>
                  <a:gd name="connsiteX5148" fmla="*/ 949960 w 2837481"/>
                  <a:gd name="connsiteY5148" fmla="*/ 4203072 h 5490345"/>
                  <a:gd name="connsiteX5149" fmla="*/ 915027 w 2837481"/>
                  <a:gd name="connsiteY5149" fmla="*/ 4139237 h 5490345"/>
                  <a:gd name="connsiteX5150" fmla="*/ 909205 w 2837481"/>
                  <a:gd name="connsiteY5150" fmla="*/ 4034780 h 5490345"/>
                  <a:gd name="connsiteX5151" fmla="*/ 915027 w 2837481"/>
                  <a:gd name="connsiteY5151" fmla="*/ 3999961 h 5490345"/>
                  <a:gd name="connsiteX5152" fmla="*/ 874271 w 2837481"/>
                  <a:gd name="connsiteY5152" fmla="*/ 4017370 h 5490345"/>
                  <a:gd name="connsiteX5153" fmla="*/ 845160 w 2837481"/>
                  <a:gd name="connsiteY5153" fmla="*/ 4057993 h 5490345"/>
                  <a:gd name="connsiteX5154" fmla="*/ 816049 w 2837481"/>
                  <a:gd name="connsiteY5154" fmla="*/ 4069599 h 5490345"/>
                  <a:gd name="connsiteX5155" fmla="*/ 792760 w 2837481"/>
                  <a:gd name="connsiteY5155" fmla="*/ 4052189 h 5490345"/>
                  <a:gd name="connsiteX5156" fmla="*/ 775294 w 2837481"/>
                  <a:gd name="connsiteY5156" fmla="*/ 3982551 h 5490345"/>
                  <a:gd name="connsiteX5157" fmla="*/ 752005 w 2837481"/>
                  <a:gd name="connsiteY5157" fmla="*/ 3947732 h 5490345"/>
                  <a:gd name="connsiteX5158" fmla="*/ 711249 w 2837481"/>
                  <a:gd name="connsiteY5158" fmla="*/ 3999961 h 5490345"/>
                  <a:gd name="connsiteX5159" fmla="*/ 658849 w 2837481"/>
                  <a:gd name="connsiteY5159" fmla="*/ 4017370 h 5490345"/>
                  <a:gd name="connsiteX5160" fmla="*/ 664671 w 2837481"/>
                  <a:gd name="connsiteY5160" fmla="*/ 4104418 h 5490345"/>
                  <a:gd name="connsiteX5161" fmla="*/ 629738 w 2837481"/>
                  <a:gd name="connsiteY5161" fmla="*/ 4081205 h 5490345"/>
                  <a:gd name="connsiteX5162" fmla="*/ 542405 w 2837481"/>
                  <a:gd name="connsiteY5162" fmla="*/ 4011567 h 5490345"/>
                  <a:gd name="connsiteX5163" fmla="*/ 478360 w 2837481"/>
                  <a:gd name="connsiteY5163" fmla="*/ 3889700 h 5490345"/>
                  <a:gd name="connsiteX5164" fmla="*/ 402671 w 2837481"/>
                  <a:gd name="connsiteY5164" fmla="*/ 3738817 h 5490345"/>
                  <a:gd name="connsiteX5165" fmla="*/ 414316 w 2837481"/>
                  <a:gd name="connsiteY5165" fmla="*/ 3686588 h 5490345"/>
                  <a:gd name="connsiteX5166" fmla="*/ 425960 w 2837481"/>
                  <a:gd name="connsiteY5166" fmla="*/ 3593737 h 5490345"/>
                  <a:gd name="connsiteX5167" fmla="*/ 449249 w 2837481"/>
                  <a:gd name="connsiteY5167" fmla="*/ 3582130 h 5490345"/>
                  <a:gd name="connsiteX5168" fmla="*/ 478360 w 2837481"/>
                  <a:gd name="connsiteY5168" fmla="*/ 3570524 h 5490345"/>
                  <a:gd name="connsiteX5169" fmla="*/ 466716 w 2837481"/>
                  <a:gd name="connsiteY5169" fmla="*/ 3529902 h 5490345"/>
                  <a:gd name="connsiteX5170" fmla="*/ 455071 w 2837481"/>
                  <a:gd name="connsiteY5170" fmla="*/ 3477673 h 5490345"/>
                  <a:gd name="connsiteX5171" fmla="*/ 437605 w 2837481"/>
                  <a:gd name="connsiteY5171" fmla="*/ 3379019 h 5490345"/>
                  <a:gd name="connsiteX5172" fmla="*/ 420138 w 2837481"/>
                  <a:gd name="connsiteY5172" fmla="*/ 3338396 h 5490345"/>
                  <a:gd name="connsiteX5173" fmla="*/ 443427 w 2837481"/>
                  <a:gd name="connsiteY5173" fmla="*/ 3326790 h 5490345"/>
                  <a:gd name="connsiteX5174" fmla="*/ 513294 w 2837481"/>
                  <a:gd name="connsiteY5174" fmla="*/ 3350003 h 5490345"/>
                  <a:gd name="connsiteX5175" fmla="*/ 524938 w 2837481"/>
                  <a:gd name="connsiteY5175" fmla="*/ 3315183 h 5490345"/>
                  <a:gd name="connsiteX5176" fmla="*/ 455071 w 2837481"/>
                  <a:gd name="connsiteY5176" fmla="*/ 3303577 h 5490345"/>
                  <a:gd name="connsiteX5177" fmla="*/ 420138 w 2837481"/>
                  <a:gd name="connsiteY5177" fmla="*/ 3262955 h 5490345"/>
                  <a:gd name="connsiteX5178" fmla="*/ 417893 w 2837481"/>
                  <a:gd name="connsiteY5178" fmla="*/ 3245894 h 5490345"/>
                  <a:gd name="connsiteX5179" fmla="*/ 418894 w 2837481"/>
                  <a:gd name="connsiteY5179" fmla="*/ 3244893 h 5490345"/>
                  <a:gd name="connsiteX5180" fmla="*/ 417783 w 2837481"/>
                  <a:gd name="connsiteY5180" fmla="*/ 3245052 h 5490345"/>
                  <a:gd name="connsiteX5181" fmla="*/ 414316 w 2837481"/>
                  <a:gd name="connsiteY5181" fmla="*/ 3218705 h 5490345"/>
                  <a:gd name="connsiteX5182" fmla="*/ 408494 w 2837481"/>
                  <a:gd name="connsiteY5182" fmla="*/ 3170103 h 5490345"/>
                  <a:gd name="connsiteX5183" fmla="*/ 472538 w 2837481"/>
                  <a:gd name="connsiteY5183" fmla="*/ 3065646 h 5490345"/>
                  <a:gd name="connsiteX5184" fmla="*/ 548227 w 2837481"/>
                  <a:gd name="connsiteY5184" fmla="*/ 2955385 h 5490345"/>
                  <a:gd name="connsiteX5185" fmla="*/ 629738 w 2837481"/>
                  <a:gd name="connsiteY5185" fmla="*/ 2885747 h 5490345"/>
                  <a:gd name="connsiteX5186" fmla="*/ 717071 w 2837481"/>
                  <a:gd name="connsiteY5186" fmla="*/ 2891550 h 5490345"/>
                  <a:gd name="connsiteX5187" fmla="*/ 722894 w 2837481"/>
                  <a:gd name="connsiteY5187" fmla="*/ 2908960 h 5490345"/>
                  <a:gd name="connsiteX5188" fmla="*/ 682138 w 2837481"/>
                  <a:gd name="connsiteY5188" fmla="*/ 2955385 h 5490345"/>
                  <a:gd name="connsiteX5189" fmla="*/ 722894 w 2837481"/>
                  <a:gd name="connsiteY5189" fmla="*/ 3030827 h 5490345"/>
                  <a:gd name="connsiteX5190" fmla="*/ 769471 w 2837481"/>
                  <a:gd name="connsiteY5190" fmla="*/ 3054040 h 5490345"/>
                  <a:gd name="connsiteX5191" fmla="*/ 775294 w 2837481"/>
                  <a:gd name="connsiteY5191" fmla="*/ 3094662 h 5490345"/>
                  <a:gd name="connsiteX5192" fmla="*/ 845160 w 2837481"/>
                  <a:gd name="connsiteY5192" fmla="*/ 3117875 h 5490345"/>
                  <a:gd name="connsiteX5193" fmla="*/ 891738 w 2837481"/>
                  <a:gd name="connsiteY5193" fmla="*/ 2943779 h 5490345"/>
                  <a:gd name="connsiteX5194" fmla="*/ 1019827 w 2837481"/>
                  <a:gd name="connsiteY5194" fmla="*/ 2792896 h 5490345"/>
                  <a:gd name="connsiteX5195" fmla="*/ 1136271 w 2837481"/>
                  <a:gd name="connsiteY5195" fmla="*/ 2665225 h 5490345"/>
                  <a:gd name="connsiteX5196" fmla="*/ 2352505 w 2837481"/>
                  <a:gd name="connsiteY5196" fmla="*/ 2659426 h 5490345"/>
                  <a:gd name="connsiteX5197" fmla="*/ 2352505 w 2837481"/>
                  <a:gd name="connsiteY5197" fmla="*/ 2665216 h 5490345"/>
                  <a:gd name="connsiteX5198" fmla="*/ 2352505 w 2837481"/>
                  <a:gd name="connsiteY5198" fmla="*/ 2688377 h 5490345"/>
                  <a:gd name="connsiteX5199" fmla="*/ 2363937 w 2837481"/>
                  <a:gd name="connsiteY5199" fmla="*/ 2723118 h 5490345"/>
                  <a:gd name="connsiteX5200" fmla="*/ 2358221 w 2837481"/>
                  <a:gd name="connsiteY5200" fmla="*/ 2705747 h 5490345"/>
                  <a:gd name="connsiteX5201" fmla="*/ 2375369 w 2837481"/>
                  <a:gd name="connsiteY5201" fmla="*/ 2694167 h 5490345"/>
                  <a:gd name="connsiteX5202" fmla="*/ 2381085 w 2837481"/>
                  <a:gd name="connsiteY5202" fmla="*/ 2717328 h 5490345"/>
                  <a:gd name="connsiteX5203" fmla="*/ 2398233 w 2837481"/>
                  <a:gd name="connsiteY5203" fmla="*/ 2717328 h 5490345"/>
                  <a:gd name="connsiteX5204" fmla="*/ 2381322 w 2837481"/>
                  <a:gd name="connsiteY5204" fmla="*/ 2688996 h 5490345"/>
                  <a:gd name="connsiteX5205" fmla="*/ 2380349 w 2837481"/>
                  <a:gd name="connsiteY5205" fmla="*/ 2681396 h 5490345"/>
                  <a:gd name="connsiteX5206" fmla="*/ 2372197 w 2837481"/>
                  <a:gd name="connsiteY5206" fmla="*/ 2678848 h 5490345"/>
                  <a:gd name="connsiteX5207" fmla="*/ 2317146 w 2837481"/>
                  <a:gd name="connsiteY5207" fmla="*/ 2656465 h 5490345"/>
                  <a:gd name="connsiteX5208" fmla="*/ 2300244 w 2837481"/>
                  <a:gd name="connsiteY5208" fmla="*/ 2658609 h 5490345"/>
                  <a:gd name="connsiteX5209" fmla="*/ 2312002 w 2837481"/>
                  <a:gd name="connsiteY5209" fmla="*/ 2681472 h 5490345"/>
                  <a:gd name="connsiteX5210" fmla="*/ 2312002 w 2837481"/>
                  <a:gd name="connsiteY5210" fmla="*/ 2664324 h 5490345"/>
                  <a:gd name="connsiteX5211" fmla="*/ 2317881 w 2837481"/>
                  <a:gd name="connsiteY5211" fmla="*/ 2658609 h 5490345"/>
                  <a:gd name="connsiteX5212" fmla="*/ 2329640 w 2837481"/>
                  <a:gd name="connsiteY5212" fmla="*/ 2675756 h 5490345"/>
                  <a:gd name="connsiteX5213" fmla="*/ 2317146 w 2837481"/>
                  <a:gd name="connsiteY5213" fmla="*/ 2656465 h 5490345"/>
                  <a:gd name="connsiteX5214" fmla="*/ 2422728 w 2837481"/>
                  <a:gd name="connsiteY5214" fmla="*/ 2652076 h 5490345"/>
                  <a:gd name="connsiteX5215" fmla="*/ 2427627 w 2837481"/>
                  <a:gd name="connsiteY5215" fmla="*/ 2669224 h 5490345"/>
                  <a:gd name="connsiteX5216" fmla="*/ 2427627 w 2837481"/>
                  <a:gd name="connsiteY5216" fmla="*/ 2659425 h 5490345"/>
                  <a:gd name="connsiteX5217" fmla="*/ 2270848 w 2837481"/>
                  <a:gd name="connsiteY5217" fmla="*/ 2652076 h 5490345"/>
                  <a:gd name="connsiteX5218" fmla="*/ 2276564 w 2837481"/>
                  <a:gd name="connsiteY5218" fmla="*/ 2658200 h 5490345"/>
                  <a:gd name="connsiteX5219" fmla="*/ 2287997 w 2837481"/>
                  <a:gd name="connsiteY5219" fmla="*/ 2676573 h 5490345"/>
                  <a:gd name="connsiteX5220" fmla="*/ 2287997 w 2837481"/>
                  <a:gd name="connsiteY5220" fmla="*/ 2670449 h 5490345"/>
                  <a:gd name="connsiteX5221" fmla="*/ 2270848 w 2837481"/>
                  <a:gd name="connsiteY5221" fmla="*/ 2652076 h 5490345"/>
                  <a:gd name="connsiteX5222" fmla="*/ 430921 w 2837481"/>
                  <a:gd name="connsiteY5222" fmla="*/ 2652076 h 5490345"/>
                  <a:gd name="connsiteX5223" fmla="*/ 390389 w 2837481"/>
                  <a:gd name="connsiteY5223" fmla="*/ 2711277 h 5490345"/>
                  <a:gd name="connsiteX5224" fmla="*/ 390389 w 2837481"/>
                  <a:gd name="connsiteY5224" fmla="*/ 2723117 h 5490345"/>
                  <a:gd name="connsiteX5225" fmla="*/ 407760 w 2837481"/>
                  <a:gd name="connsiteY5225" fmla="*/ 2693517 h 5490345"/>
                  <a:gd name="connsiteX5226" fmla="*/ 419340 w 2837481"/>
                  <a:gd name="connsiteY5226" fmla="*/ 2693517 h 5490345"/>
                  <a:gd name="connsiteX5227" fmla="*/ 448291 w 2837481"/>
                  <a:gd name="connsiteY5227" fmla="*/ 2675756 h 5490345"/>
                  <a:gd name="connsiteX5228" fmla="*/ 430921 w 2837481"/>
                  <a:gd name="connsiteY5228" fmla="*/ 2675756 h 5490345"/>
                  <a:gd name="connsiteX5229" fmla="*/ 430921 w 2837481"/>
                  <a:gd name="connsiteY5229" fmla="*/ 2652076 h 5490345"/>
                  <a:gd name="connsiteX5230" fmla="*/ 2201443 w 2837481"/>
                  <a:gd name="connsiteY5230" fmla="*/ 2652075 h 5490345"/>
                  <a:gd name="connsiteX5231" fmla="*/ 2201443 w 2837481"/>
                  <a:gd name="connsiteY5231" fmla="*/ 2681026 h 5490345"/>
                  <a:gd name="connsiteX5232" fmla="*/ 2190011 w 2837481"/>
                  <a:gd name="connsiteY5232" fmla="*/ 2698396 h 5490345"/>
                  <a:gd name="connsiteX5233" fmla="*/ 2218590 w 2837481"/>
                  <a:gd name="connsiteY5233" fmla="*/ 2715767 h 5490345"/>
                  <a:gd name="connsiteX5234" fmla="*/ 2212875 w 2837481"/>
                  <a:gd name="connsiteY5234" fmla="*/ 2681026 h 5490345"/>
                  <a:gd name="connsiteX5235" fmla="*/ 2201443 w 2837481"/>
                  <a:gd name="connsiteY5235" fmla="*/ 2652075 h 5490345"/>
                  <a:gd name="connsiteX5236" fmla="*/ 501981 w 2837481"/>
                  <a:gd name="connsiteY5236" fmla="*/ 2647177 h 5490345"/>
                  <a:gd name="connsiteX5237" fmla="*/ 460540 w 2837481"/>
                  <a:gd name="connsiteY5237" fmla="*/ 2745164 h 5490345"/>
                  <a:gd name="connsiteX5238" fmla="*/ 478300 w 2837481"/>
                  <a:gd name="connsiteY5238" fmla="*/ 2745164 h 5490345"/>
                  <a:gd name="connsiteX5239" fmla="*/ 490141 w 2837481"/>
                  <a:gd name="connsiteY5239" fmla="*/ 2762456 h 5490345"/>
                  <a:gd name="connsiteX5240" fmla="*/ 466460 w 2837481"/>
                  <a:gd name="connsiteY5240" fmla="*/ 2802804 h 5490345"/>
                  <a:gd name="connsiteX5241" fmla="*/ 484220 w 2837481"/>
                  <a:gd name="connsiteY5241" fmla="*/ 2779748 h 5490345"/>
                  <a:gd name="connsiteX5242" fmla="*/ 490141 w 2837481"/>
                  <a:gd name="connsiteY5242" fmla="*/ 2802804 h 5490345"/>
                  <a:gd name="connsiteX5243" fmla="*/ 478300 w 2837481"/>
                  <a:gd name="connsiteY5243" fmla="*/ 2837387 h 5490345"/>
                  <a:gd name="connsiteX5244" fmla="*/ 490141 w 2837481"/>
                  <a:gd name="connsiteY5244" fmla="*/ 2843151 h 5490345"/>
                  <a:gd name="connsiteX5245" fmla="*/ 531581 w 2837481"/>
                  <a:gd name="connsiteY5245" fmla="*/ 2756692 h 5490345"/>
                  <a:gd name="connsiteX5246" fmla="*/ 507901 w 2837481"/>
                  <a:gd name="connsiteY5246" fmla="*/ 2768220 h 5490345"/>
                  <a:gd name="connsiteX5247" fmla="*/ 507901 w 2837481"/>
                  <a:gd name="connsiteY5247" fmla="*/ 2727872 h 5490345"/>
                  <a:gd name="connsiteX5248" fmla="*/ 484220 w 2837481"/>
                  <a:gd name="connsiteY5248" fmla="*/ 2716344 h 5490345"/>
                  <a:gd name="connsiteX5249" fmla="*/ 501981 w 2837481"/>
                  <a:gd name="connsiteY5249" fmla="*/ 2647177 h 5490345"/>
                  <a:gd name="connsiteX5250" fmla="*/ 2248803 w 2837481"/>
                  <a:gd name="connsiteY5250" fmla="*/ 2622679 h 5490345"/>
                  <a:gd name="connsiteX5251" fmla="*/ 2258602 w 2837481"/>
                  <a:gd name="connsiteY5251" fmla="*/ 2639827 h 5490345"/>
                  <a:gd name="connsiteX5252" fmla="*/ 2248803 w 2837481"/>
                  <a:gd name="connsiteY5252" fmla="*/ 2622679 h 5490345"/>
                  <a:gd name="connsiteX5253" fmla="*/ 2175926 w 2837481"/>
                  <a:gd name="connsiteY5253" fmla="*/ 2621352 h 5490345"/>
                  <a:gd name="connsiteX5254" fmla="*/ 2166739 w 2837481"/>
                  <a:gd name="connsiteY5254" fmla="*/ 2623496 h 5490345"/>
                  <a:gd name="connsiteX5255" fmla="*/ 2148366 w 2837481"/>
                  <a:gd name="connsiteY5255" fmla="*/ 2646359 h 5490345"/>
                  <a:gd name="connsiteX5256" fmla="*/ 2160615 w 2837481"/>
                  <a:gd name="connsiteY5256" fmla="*/ 2652075 h 5490345"/>
                  <a:gd name="connsiteX5257" fmla="*/ 2185112 w 2837481"/>
                  <a:gd name="connsiteY5257" fmla="*/ 2623496 h 5490345"/>
                  <a:gd name="connsiteX5258" fmla="*/ 2175926 w 2837481"/>
                  <a:gd name="connsiteY5258" fmla="*/ 2621352 h 5490345"/>
                  <a:gd name="connsiteX5259" fmla="*/ 436563 w 2837481"/>
                  <a:gd name="connsiteY5259" fmla="*/ 2616162 h 5490345"/>
                  <a:gd name="connsiteX5260" fmla="*/ 431143 w 2837481"/>
                  <a:gd name="connsiteY5260" fmla="*/ 2622682 h 5490345"/>
                  <a:gd name="connsiteX5261" fmla="*/ 448781 w 2837481"/>
                  <a:gd name="connsiteY5261" fmla="*/ 2639829 h 5490345"/>
                  <a:gd name="connsiteX5262" fmla="*/ 460539 w 2837481"/>
                  <a:gd name="connsiteY5262" fmla="*/ 2616966 h 5490345"/>
                  <a:gd name="connsiteX5263" fmla="*/ 436563 w 2837481"/>
                  <a:gd name="connsiteY5263" fmla="*/ 2616162 h 5490345"/>
                  <a:gd name="connsiteX5264" fmla="*/ 628649 w 2837481"/>
                  <a:gd name="connsiteY5264" fmla="*/ 2612881 h 5490345"/>
                  <a:gd name="connsiteX5265" fmla="*/ 582105 w 2837481"/>
                  <a:gd name="connsiteY5265" fmla="*/ 2635871 h 5490345"/>
                  <a:gd name="connsiteX5266" fmla="*/ 523925 w 2837481"/>
                  <a:gd name="connsiteY5266" fmla="*/ 2681849 h 5490345"/>
                  <a:gd name="connsiteX5267" fmla="*/ 506471 w 2837481"/>
                  <a:gd name="connsiteY5267" fmla="*/ 2664607 h 5490345"/>
                  <a:gd name="connsiteX5268" fmla="*/ 494835 w 2837481"/>
                  <a:gd name="connsiteY5268" fmla="*/ 2699091 h 5490345"/>
                  <a:gd name="connsiteX5269" fmla="*/ 500653 w 2837481"/>
                  <a:gd name="connsiteY5269" fmla="*/ 2704839 h 5490345"/>
                  <a:gd name="connsiteX5270" fmla="*/ 523925 w 2837481"/>
                  <a:gd name="connsiteY5270" fmla="*/ 2739323 h 5490345"/>
                  <a:gd name="connsiteX5271" fmla="*/ 547197 w 2837481"/>
                  <a:gd name="connsiteY5271" fmla="*/ 2762312 h 5490345"/>
                  <a:gd name="connsiteX5272" fmla="*/ 634467 w 2837481"/>
                  <a:gd name="connsiteY5272" fmla="*/ 2612881 h 5490345"/>
                  <a:gd name="connsiteX5273" fmla="*/ 2038131 w 2837481"/>
                  <a:gd name="connsiteY5273" fmla="*/ 2612880 h 5490345"/>
                  <a:gd name="connsiteX5274" fmla="*/ 2155716 w 2837481"/>
                  <a:gd name="connsiteY5274" fmla="*/ 2779458 h 5490345"/>
                  <a:gd name="connsiteX5275" fmla="*/ 2143958 w 2837481"/>
                  <a:gd name="connsiteY5275" fmla="*/ 2722017 h 5490345"/>
                  <a:gd name="connsiteX5276" fmla="*/ 2185112 w 2837481"/>
                  <a:gd name="connsiteY5276" fmla="*/ 2670321 h 5490345"/>
                  <a:gd name="connsiteX5277" fmla="*/ 2179233 w 2837481"/>
                  <a:gd name="connsiteY5277" fmla="*/ 2653088 h 5490345"/>
                  <a:gd name="connsiteX5278" fmla="*/ 2179233 w 2837481"/>
                  <a:gd name="connsiteY5278" fmla="*/ 2658832 h 5490345"/>
                  <a:gd name="connsiteX5279" fmla="*/ 2155716 w 2837481"/>
                  <a:gd name="connsiteY5279" fmla="*/ 2664576 h 5490345"/>
                  <a:gd name="connsiteX5280" fmla="*/ 2120441 w 2837481"/>
                  <a:gd name="connsiteY5280" fmla="*/ 2635856 h 5490345"/>
                  <a:gd name="connsiteX5281" fmla="*/ 2120441 w 2837481"/>
                  <a:gd name="connsiteY5281" fmla="*/ 2647344 h 5490345"/>
                  <a:gd name="connsiteX5282" fmla="*/ 2114561 w 2837481"/>
                  <a:gd name="connsiteY5282" fmla="*/ 2653088 h 5490345"/>
                  <a:gd name="connsiteX5283" fmla="*/ 2038131 w 2837481"/>
                  <a:gd name="connsiteY5283" fmla="*/ 2612880 h 5490345"/>
                  <a:gd name="connsiteX5284" fmla="*/ 542714 w 2837481"/>
                  <a:gd name="connsiteY5284" fmla="*/ 2605533 h 5490345"/>
                  <a:gd name="connsiteX5285" fmla="*/ 502183 w 2837481"/>
                  <a:gd name="connsiteY5285" fmla="*/ 2646688 h 5490345"/>
                  <a:gd name="connsiteX5286" fmla="*/ 519554 w 2837481"/>
                  <a:gd name="connsiteY5286" fmla="*/ 2634929 h 5490345"/>
                  <a:gd name="connsiteX5287" fmla="*/ 536924 w 2837481"/>
                  <a:gd name="connsiteY5287" fmla="*/ 2634929 h 5490345"/>
                  <a:gd name="connsiteX5288" fmla="*/ 531134 w 2837481"/>
                  <a:gd name="connsiteY5288" fmla="*/ 2652567 h 5490345"/>
                  <a:gd name="connsiteX5289" fmla="*/ 531134 w 2837481"/>
                  <a:gd name="connsiteY5289" fmla="*/ 2664325 h 5490345"/>
                  <a:gd name="connsiteX5290" fmla="*/ 565875 w 2837481"/>
                  <a:gd name="connsiteY5290" fmla="*/ 2629050 h 5490345"/>
                  <a:gd name="connsiteX5291" fmla="*/ 542714 w 2837481"/>
                  <a:gd name="connsiteY5291" fmla="*/ 2605533 h 5490345"/>
                  <a:gd name="connsiteX5292" fmla="*/ 354883 w 2837481"/>
                  <a:gd name="connsiteY5292" fmla="*/ 2605533 h 5490345"/>
                  <a:gd name="connsiteX5293" fmla="*/ 337414 w 2837481"/>
                  <a:gd name="connsiteY5293" fmla="*/ 2634566 h 5490345"/>
                  <a:gd name="connsiteX5294" fmla="*/ 308299 w 2837481"/>
                  <a:gd name="connsiteY5294" fmla="*/ 2692633 h 5490345"/>
                  <a:gd name="connsiteX5295" fmla="*/ 279184 w 2837481"/>
                  <a:gd name="connsiteY5295" fmla="*/ 2797152 h 5490345"/>
                  <a:gd name="connsiteX5296" fmla="*/ 244246 w 2837481"/>
                  <a:gd name="connsiteY5296" fmla="*/ 2849412 h 5490345"/>
                  <a:gd name="connsiteX5297" fmla="*/ 127785 w 2837481"/>
                  <a:gd name="connsiteY5297" fmla="*/ 3064257 h 5490345"/>
                  <a:gd name="connsiteX5298" fmla="*/ 98670 w 2837481"/>
                  <a:gd name="connsiteY5298" fmla="*/ 3075871 h 5490345"/>
                  <a:gd name="connsiteX5299" fmla="*/ 98670 w 2837481"/>
                  <a:gd name="connsiteY5299" fmla="*/ 3110710 h 5490345"/>
                  <a:gd name="connsiteX5300" fmla="*/ 116139 w 2837481"/>
                  <a:gd name="connsiteY5300" fmla="*/ 3139744 h 5490345"/>
                  <a:gd name="connsiteX5301" fmla="*/ 127785 w 2837481"/>
                  <a:gd name="connsiteY5301" fmla="*/ 3128130 h 5490345"/>
                  <a:gd name="connsiteX5302" fmla="*/ 139431 w 2837481"/>
                  <a:gd name="connsiteY5302" fmla="*/ 3133937 h 5490345"/>
                  <a:gd name="connsiteX5303" fmla="*/ 145254 w 2837481"/>
                  <a:gd name="connsiteY5303" fmla="*/ 3174583 h 5490345"/>
                  <a:gd name="connsiteX5304" fmla="*/ 81201 w 2837481"/>
                  <a:gd name="connsiteY5304" fmla="*/ 3296523 h 5490345"/>
                  <a:gd name="connsiteX5305" fmla="*/ 40440 w 2837481"/>
                  <a:gd name="connsiteY5305" fmla="*/ 3406849 h 5490345"/>
                  <a:gd name="connsiteX5306" fmla="*/ 28794 w 2837481"/>
                  <a:gd name="connsiteY5306" fmla="*/ 3412656 h 5490345"/>
                  <a:gd name="connsiteX5307" fmla="*/ 22971 w 2837481"/>
                  <a:gd name="connsiteY5307" fmla="*/ 3459109 h 5490345"/>
                  <a:gd name="connsiteX5308" fmla="*/ 22971 w 2837481"/>
                  <a:gd name="connsiteY5308" fmla="*/ 3488142 h 5490345"/>
                  <a:gd name="connsiteX5309" fmla="*/ 28794 w 2837481"/>
                  <a:gd name="connsiteY5309" fmla="*/ 3488142 h 5490345"/>
                  <a:gd name="connsiteX5310" fmla="*/ 40440 w 2837481"/>
                  <a:gd name="connsiteY5310" fmla="*/ 3505562 h 5490345"/>
                  <a:gd name="connsiteX5311" fmla="*/ 46263 w 2837481"/>
                  <a:gd name="connsiteY5311" fmla="*/ 3546208 h 5490345"/>
                  <a:gd name="connsiteX5312" fmla="*/ 121962 w 2837481"/>
                  <a:gd name="connsiteY5312" fmla="*/ 3325556 h 5490345"/>
                  <a:gd name="connsiteX5313" fmla="*/ 133608 w 2837481"/>
                  <a:gd name="connsiteY5313" fmla="*/ 3238457 h 5490345"/>
                  <a:gd name="connsiteX5314" fmla="*/ 156901 w 2837481"/>
                  <a:gd name="connsiteY5314" fmla="*/ 3209423 h 5490345"/>
                  <a:gd name="connsiteX5315" fmla="*/ 191839 w 2837481"/>
                  <a:gd name="connsiteY5315" fmla="*/ 2994578 h 5490345"/>
                  <a:gd name="connsiteX5316" fmla="*/ 215131 w 2837481"/>
                  <a:gd name="connsiteY5316" fmla="*/ 2994578 h 5490345"/>
                  <a:gd name="connsiteX5317" fmla="*/ 238423 w 2837481"/>
                  <a:gd name="connsiteY5317" fmla="*/ 2936511 h 5490345"/>
                  <a:gd name="connsiteX5318" fmla="*/ 273361 w 2837481"/>
                  <a:gd name="connsiteY5318" fmla="*/ 2849412 h 5490345"/>
                  <a:gd name="connsiteX5319" fmla="*/ 366529 w 2837481"/>
                  <a:gd name="connsiteY5319" fmla="*/ 2617146 h 5490345"/>
                  <a:gd name="connsiteX5320" fmla="*/ 354883 w 2837481"/>
                  <a:gd name="connsiteY5320" fmla="*/ 2605533 h 5490345"/>
                  <a:gd name="connsiteX5321" fmla="*/ 2149591 w 2837481"/>
                  <a:gd name="connsiteY5321" fmla="*/ 2605532 h 5490345"/>
                  <a:gd name="connsiteX5322" fmla="*/ 2138567 w 2837481"/>
                  <a:gd name="connsiteY5322" fmla="*/ 2622680 h 5490345"/>
                  <a:gd name="connsiteX5323" fmla="*/ 2160615 w 2837481"/>
                  <a:gd name="connsiteY5323" fmla="*/ 2605532 h 5490345"/>
                  <a:gd name="connsiteX5324" fmla="*/ 2149591 w 2837481"/>
                  <a:gd name="connsiteY5324" fmla="*/ 2605532 h 5490345"/>
                  <a:gd name="connsiteX5325" fmla="*/ 483403 w 2837481"/>
                  <a:gd name="connsiteY5325" fmla="*/ 2600635 h 5490345"/>
                  <a:gd name="connsiteX5326" fmla="*/ 483403 w 2837481"/>
                  <a:gd name="connsiteY5326" fmla="*/ 2622683 h 5490345"/>
                  <a:gd name="connsiteX5327" fmla="*/ 489120 w 2837481"/>
                  <a:gd name="connsiteY5327" fmla="*/ 2617171 h 5490345"/>
                  <a:gd name="connsiteX5328" fmla="*/ 483403 w 2837481"/>
                  <a:gd name="connsiteY5328" fmla="*/ 2600635 h 5490345"/>
                  <a:gd name="connsiteX5329" fmla="*/ 687133 w 2837481"/>
                  <a:gd name="connsiteY5329" fmla="*/ 2583486 h 5490345"/>
                  <a:gd name="connsiteX5330" fmla="*/ 681009 w 2837481"/>
                  <a:gd name="connsiteY5330" fmla="*/ 2589202 h 5490345"/>
                  <a:gd name="connsiteX5331" fmla="*/ 693258 w 2837481"/>
                  <a:gd name="connsiteY5331" fmla="*/ 2594918 h 5490345"/>
                  <a:gd name="connsiteX5332" fmla="*/ 705506 w 2837481"/>
                  <a:gd name="connsiteY5332" fmla="*/ 2589202 h 5490345"/>
                  <a:gd name="connsiteX5333" fmla="*/ 576491 w 2837481"/>
                  <a:gd name="connsiteY5333" fmla="*/ 2576138 h 5490345"/>
                  <a:gd name="connsiteX5334" fmla="*/ 582480 w 2837481"/>
                  <a:gd name="connsiteY5334" fmla="*/ 2616865 h 5490345"/>
                  <a:gd name="connsiteX5335" fmla="*/ 612420 w 2837481"/>
                  <a:gd name="connsiteY5335" fmla="*/ 2605229 h 5490345"/>
                  <a:gd name="connsiteX5336" fmla="*/ 588468 w 2837481"/>
                  <a:gd name="connsiteY5336" fmla="*/ 2605229 h 5490345"/>
                  <a:gd name="connsiteX5337" fmla="*/ 576491 w 2837481"/>
                  <a:gd name="connsiteY5337" fmla="*/ 2576138 h 5490345"/>
                  <a:gd name="connsiteX5338" fmla="*/ 2251737 w 2837481"/>
                  <a:gd name="connsiteY5338" fmla="*/ 2571606 h 5490345"/>
                  <a:gd name="connsiteX5339" fmla="*/ 2236554 w 2837481"/>
                  <a:gd name="connsiteY5339" fmla="*/ 2572053 h 5490345"/>
                  <a:gd name="connsiteX5340" fmla="*/ 2237983 w 2837481"/>
                  <a:gd name="connsiteY5340" fmla="*/ 2597060 h 5490345"/>
                  <a:gd name="connsiteX5341" fmla="*/ 2243822 w 2837481"/>
                  <a:gd name="connsiteY5341" fmla="*/ 2609155 h 5490345"/>
                  <a:gd name="connsiteX5342" fmla="*/ 2242270 w 2837481"/>
                  <a:gd name="connsiteY5342" fmla="*/ 2612065 h 5490345"/>
                  <a:gd name="connsiteX5343" fmla="*/ 2247986 w 2837481"/>
                  <a:gd name="connsiteY5343" fmla="*/ 2617781 h 5490345"/>
                  <a:gd name="connsiteX5344" fmla="*/ 2243822 w 2837481"/>
                  <a:gd name="connsiteY5344" fmla="*/ 2609155 h 5490345"/>
                  <a:gd name="connsiteX5345" fmla="*/ 2247986 w 2837481"/>
                  <a:gd name="connsiteY5345" fmla="*/ 2601347 h 5490345"/>
                  <a:gd name="connsiteX5346" fmla="*/ 2253702 w 2837481"/>
                  <a:gd name="connsiteY5346" fmla="*/ 2594917 h 5490345"/>
                  <a:gd name="connsiteX5347" fmla="*/ 2287998 w 2837481"/>
                  <a:gd name="connsiteY5347" fmla="*/ 2606349 h 5490345"/>
                  <a:gd name="connsiteX5348" fmla="*/ 2287998 w 2837481"/>
                  <a:gd name="connsiteY5348" fmla="*/ 2600633 h 5490345"/>
                  <a:gd name="connsiteX5349" fmla="*/ 2282282 w 2837481"/>
                  <a:gd name="connsiteY5349" fmla="*/ 2594917 h 5490345"/>
                  <a:gd name="connsiteX5350" fmla="*/ 2251737 w 2837481"/>
                  <a:gd name="connsiteY5350" fmla="*/ 2571606 h 5490345"/>
                  <a:gd name="connsiteX5351" fmla="*/ 1793163 w 2837481"/>
                  <a:gd name="connsiteY5351" fmla="*/ 2571237 h 5490345"/>
                  <a:gd name="connsiteX5352" fmla="*/ 1805061 w 2837481"/>
                  <a:gd name="connsiteY5352" fmla="*/ 2606146 h 5490345"/>
                  <a:gd name="connsiteX5353" fmla="*/ 1834808 w 2837481"/>
                  <a:gd name="connsiteY5353" fmla="*/ 2617782 h 5490345"/>
                  <a:gd name="connsiteX5354" fmla="*/ 1793163 w 2837481"/>
                  <a:gd name="connsiteY5354" fmla="*/ 2571237 h 5490345"/>
                  <a:gd name="connsiteX5355" fmla="*/ 484056 w 2837481"/>
                  <a:gd name="connsiteY5355" fmla="*/ 2566339 h 5490345"/>
                  <a:gd name="connsiteX5356" fmla="*/ 460539 w 2837481"/>
                  <a:gd name="connsiteY5356" fmla="*/ 2588387 h 5490345"/>
                  <a:gd name="connsiteX5357" fmla="*/ 489935 w 2837481"/>
                  <a:gd name="connsiteY5357" fmla="*/ 2582875 h 5490345"/>
                  <a:gd name="connsiteX5358" fmla="*/ 489935 w 2837481"/>
                  <a:gd name="connsiteY5358" fmla="*/ 2577363 h 5490345"/>
                  <a:gd name="connsiteX5359" fmla="*/ 484056 w 2837481"/>
                  <a:gd name="connsiteY5359" fmla="*/ 2566339 h 5490345"/>
                  <a:gd name="connsiteX5360" fmla="*/ 554115 w 2837481"/>
                  <a:gd name="connsiteY5360" fmla="*/ 2554825 h 5490345"/>
                  <a:gd name="connsiteX5361" fmla="*/ 507082 w 2837481"/>
                  <a:gd name="connsiteY5361" fmla="*/ 2566094 h 5490345"/>
                  <a:gd name="connsiteX5362" fmla="*/ 507082 w 2837481"/>
                  <a:gd name="connsiteY5362" fmla="*/ 2605534 h 5490345"/>
                  <a:gd name="connsiteX5363" fmla="*/ 512961 w 2837481"/>
                  <a:gd name="connsiteY5363" fmla="*/ 2605534 h 5490345"/>
                  <a:gd name="connsiteX5364" fmla="*/ 554115 w 2837481"/>
                  <a:gd name="connsiteY5364" fmla="*/ 2594266 h 5490345"/>
                  <a:gd name="connsiteX5365" fmla="*/ 559995 w 2837481"/>
                  <a:gd name="connsiteY5365" fmla="*/ 2560459 h 5490345"/>
                  <a:gd name="connsiteX5366" fmla="*/ 554115 w 2837481"/>
                  <a:gd name="connsiteY5366" fmla="*/ 2554825 h 5490345"/>
                  <a:gd name="connsiteX5367" fmla="*/ 2427629 w 2837481"/>
                  <a:gd name="connsiteY5367" fmla="*/ 2554089 h 5490345"/>
                  <a:gd name="connsiteX5368" fmla="*/ 2445172 w 2837481"/>
                  <a:gd name="connsiteY5368" fmla="*/ 2606287 h 5490345"/>
                  <a:gd name="connsiteX5369" fmla="*/ 2445172 w 2837481"/>
                  <a:gd name="connsiteY5369" fmla="*/ 2635286 h 5490345"/>
                  <a:gd name="connsiteX5370" fmla="*/ 2439324 w 2837481"/>
                  <a:gd name="connsiteY5370" fmla="*/ 2635286 h 5490345"/>
                  <a:gd name="connsiteX5371" fmla="*/ 2445172 w 2837481"/>
                  <a:gd name="connsiteY5371" fmla="*/ 2670085 h 5490345"/>
                  <a:gd name="connsiteX5372" fmla="*/ 2462715 w 2837481"/>
                  <a:gd name="connsiteY5372" fmla="*/ 2704883 h 5490345"/>
                  <a:gd name="connsiteX5373" fmla="*/ 2468563 w 2837481"/>
                  <a:gd name="connsiteY5373" fmla="*/ 2733882 h 5490345"/>
                  <a:gd name="connsiteX5374" fmla="*/ 2497801 w 2837481"/>
                  <a:gd name="connsiteY5374" fmla="*/ 2844078 h 5490345"/>
                  <a:gd name="connsiteX5375" fmla="*/ 2556277 w 2837481"/>
                  <a:gd name="connsiteY5375" fmla="*/ 3052870 h 5490345"/>
                  <a:gd name="connsiteX5376" fmla="*/ 2591362 w 2837481"/>
                  <a:gd name="connsiteY5376" fmla="*/ 3041270 h 5490345"/>
                  <a:gd name="connsiteX5377" fmla="*/ 2620600 w 2837481"/>
                  <a:gd name="connsiteY5377" fmla="*/ 3093468 h 5490345"/>
                  <a:gd name="connsiteX5378" fmla="*/ 2620600 w 2837481"/>
                  <a:gd name="connsiteY5378" fmla="*/ 3244262 h 5490345"/>
                  <a:gd name="connsiteX5379" fmla="*/ 2632296 w 2837481"/>
                  <a:gd name="connsiteY5379" fmla="*/ 3284861 h 5490345"/>
                  <a:gd name="connsiteX5380" fmla="*/ 2632296 w 2837481"/>
                  <a:gd name="connsiteY5380" fmla="*/ 3360258 h 5490345"/>
                  <a:gd name="connsiteX5381" fmla="*/ 2702467 w 2837481"/>
                  <a:gd name="connsiteY5381" fmla="*/ 3580649 h 5490345"/>
                  <a:gd name="connsiteX5382" fmla="*/ 2749248 w 2837481"/>
                  <a:gd name="connsiteY5382" fmla="*/ 3627047 h 5490345"/>
                  <a:gd name="connsiteX5383" fmla="*/ 2760943 w 2837481"/>
                  <a:gd name="connsiteY5383" fmla="*/ 3598048 h 5490345"/>
                  <a:gd name="connsiteX5384" fmla="*/ 2737553 w 2837481"/>
                  <a:gd name="connsiteY5384" fmla="*/ 3586449 h 5490345"/>
                  <a:gd name="connsiteX5385" fmla="*/ 2737553 w 2837481"/>
                  <a:gd name="connsiteY5385" fmla="*/ 3528451 h 5490345"/>
                  <a:gd name="connsiteX5386" fmla="*/ 2760943 w 2837481"/>
                  <a:gd name="connsiteY5386" fmla="*/ 3516852 h 5490345"/>
                  <a:gd name="connsiteX5387" fmla="*/ 2784334 w 2837481"/>
                  <a:gd name="connsiteY5387" fmla="*/ 3540051 h 5490345"/>
                  <a:gd name="connsiteX5388" fmla="*/ 2784334 w 2837481"/>
                  <a:gd name="connsiteY5388" fmla="*/ 3464654 h 5490345"/>
                  <a:gd name="connsiteX5389" fmla="*/ 2731705 w 2837481"/>
                  <a:gd name="connsiteY5389" fmla="*/ 3447254 h 5490345"/>
                  <a:gd name="connsiteX5390" fmla="*/ 2725857 w 2837481"/>
                  <a:gd name="connsiteY5390" fmla="*/ 3279061 h 5490345"/>
                  <a:gd name="connsiteX5391" fmla="*/ 2737553 w 2837481"/>
                  <a:gd name="connsiteY5391" fmla="*/ 3261662 h 5490345"/>
                  <a:gd name="connsiteX5392" fmla="*/ 2696619 w 2837481"/>
                  <a:gd name="connsiteY5392" fmla="*/ 3209464 h 5490345"/>
                  <a:gd name="connsiteX5393" fmla="*/ 2673229 w 2837481"/>
                  <a:gd name="connsiteY5393" fmla="*/ 3128267 h 5490345"/>
                  <a:gd name="connsiteX5394" fmla="*/ 2673229 w 2837481"/>
                  <a:gd name="connsiteY5394" fmla="*/ 3064469 h 5490345"/>
                  <a:gd name="connsiteX5395" fmla="*/ 2667381 w 2837481"/>
                  <a:gd name="connsiteY5395" fmla="*/ 3110867 h 5490345"/>
                  <a:gd name="connsiteX5396" fmla="*/ 2643991 w 2837481"/>
                  <a:gd name="connsiteY5396" fmla="*/ 3070269 h 5490345"/>
                  <a:gd name="connsiteX5397" fmla="*/ 2608905 w 2837481"/>
                  <a:gd name="connsiteY5397" fmla="*/ 2994872 h 5490345"/>
                  <a:gd name="connsiteX5398" fmla="*/ 2591362 w 2837481"/>
                  <a:gd name="connsiteY5398" fmla="*/ 2994872 h 5490345"/>
                  <a:gd name="connsiteX5399" fmla="*/ 2573820 w 2837481"/>
                  <a:gd name="connsiteY5399" fmla="*/ 2954273 h 5490345"/>
                  <a:gd name="connsiteX5400" fmla="*/ 2562124 w 2837481"/>
                  <a:gd name="connsiteY5400" fmla="*/ 2942674 h 5490345"/>
                  <a:gd name="connsiteX5401" fmla="*/ 2550429 w 2837481"/>
                  <a:gd name="connsiteY5401" fmla="*/ 2890476 h 5490345"/>
                  <a:gd name="connsiteX5402" fmla="*/ 2535879 w 2837481"/>
                  <a:gd name="connsiteY5402" fmla="*/ 2871502 h 5490345"/>
                  <a:gd name="connsiteX5403" fmla="*/ 2536231 w 2837481"/>
                  <a:gd name="connsiteY5403" fmla="*/ 2870097 h 5490345"/>
                  <a:gd name="connsiteX5404" fmla="*/ 2533781 w 2837481"/>
                  <a:gd name="connsiteY5404" fmla="*/ 2860298 h 5490345"/>
                  <a:gd name="connsiteX5405" fmla="*/ 2529699 w 2837481"/>
                  <a:gd name="connsiteY5405" fmla="*/ 2862748 h 5490345"/>
                  <a:gd name="connsiteX5406" fmla="*/ 2529025 w 2837481"/>
                  <a:gd name="connsiteY5406" fmla="*/ 2862564 h 5490345"/>
                  <a:gd name="connsiteX5407" fmla="*/ 2510958 w 2837481"/>
                  <a:gd name="connsiteY5407" fmla="*/ 2839003 h 5490345"/>
                  <a:gd name="connsiteX5408" fmla="*/ 2497801 w 2837481"/>
                  <a:gd name="connsiteY5408" fmla="*/ 2774481 h 5490345"/>
                  <a:gd name="connsiteX5409" fmla="*/ 2468563 w 2837481"/>
                  <a:gd name="connsiteY5409" fmla="*/ 2704883 h 5490345"/>
                  <a:gd name="connsiteX5410" fmla="*/ 2462715 w 2837481"/>
                  <a:gd name="connsiteY5410" fmla="*/ 2658485 h 5490345"/>
                  <a:gd name="connsiteX5411" fmla="*/ 2474410 w 2837481"/>
                  <a:gd name="connsiteY5411" fmla="*/ 2652685 h 5490345"/>
                  <a:gd name="connsiteX5412" fmla="*/ 2527039 w 2837481"/>
                  <a:gd name="connsiteY5412" fmla="*/ 2722283 h 5490345"/>
                  <a:gd name="connsiteX5413" fmla="*/ 2567972 w 2837481"/>
                  <a:gd name="connsiteY5413" fmla="*/ 2757081 h 5490345"/>
                  <a:gd name="connsiteX5414" fmla="*/ 2562124 w 2837481"/>
                  <a:gd name="connsiteY5414" fmla="*/ 2751281 h 5490345"/>
                  <a:gd name="connsiteX5415" fmla="*/ 2544582 w 2837481"/>
                  <a:gd name="connsiteY5415" fmla="*/ 2710683 h 5490345"/>
                  <a:gd name="connsiteX5416" fmla="*/ 2532886 w 2837481"/>
                  <a:gd name="connsiteY5416" fmla="*/ 2699083 h 5490345"/>
                  <a:gd name="connsiteX5417" fmla="*/ 2427629 w 2837481"/>
                  <a:gd name="connsiteY5417" fmla="*/ 2554089 h 5490345"/>
                  <a:gd name="connsiteX5418" fmla="*/ 2294530 w 2837481"/>
                  <a:gd name="connsiteY5418" fmla="*/ 2549189 h 5490345"/>
                  <a:gd name="connsiteX5419" fmla="*/ 2288814 w 2837481"/>
                  <a:gd name="connsiteY5419" fmla="*/ 2572052 h 5490345"/>
                  <a:gd name="connsiteX5420" fmla="*/ 2305962 w 2837481"/>
                  <a:gd name="connsiteY5420" fmla="*/ 2594916 h 5490345"/>
                  <a:gd name="connsiteX5421" fmla="*/ 2300246 w 2837481"/>
                  <a:gd name="connsiteY5421" fmla="*/ 2623495 h 5490345"/>
                  <a:gd name="connsiteX5422" fmla="*/ 2265950 w 2837481"/>
                  <a:gd name="connsiteY5422" fmla="*/ 2612064 h 5490345"/>
                  <a:gd name="connsiteX5423" fmla="*/ 2277382 w 2837481"/>
                  <a:gd name="connsiteY5423" fmla="*/ 2634927 h 5490345"/>
                  <a:gd name="connsiteX5424" fmla="*/ 2328826 w 2837481"/>
                  <a:gd name="connsiteY5424" fmla="*/ 2640643 h 5490345"/>
                  <a:gd name="connsiteX5425" fmla="*/ 2351689 w 2837481"/>
                  <a:gd name="connsiteY5425" fmla="*/ 2634927 h 5490345"/>
                  <a:gd name="connsiteX5426" fmla="*/ 2300246 w 2837481"/>
                  <a:gd name="connsiteY5426" fmla="*/ 2549189 h 5490345"/>
                  <a:gd name="connsiteX5427" fmla="*/ 1759383 w 2837481"/>
                  <a:gd name="connsiteY5427" fmla="*/ 2541842 h 5490345"/>
                  <a:gd name="connsiteX5428" fmla="*/ 1724572 w 2837481"/>
                  <a:gd name="connsiteY5428" fmla="*/ 2576714 h 5490345"/>
                  <a:gd name="connsiteX5429" fmla="*/ 1741978 w 2837481"/>
                  <a:gd name="connsiteY5429" fmla="*/ 2623210 h 5490345"/>
                  <a:gd name="connsiteX5430" fmla="*/ 1765185 w 2837481"/>
                  <a:gd name="connsiteY5430" fmla="*/ 2658082 h 5490345"/>
                  <a:gd name="connsiteX5431" fmla="*/ 1747780 w 2837481"/>
                  <a:gd name="connsiteY5431" fmla="*/ 2692954 h 5490345"/>
                  <a:gd name="connsiteX5432" fmla="*/ 1771881 w 2837481"/>
                  <a:gd name="connsiteY5432" fmla="*/ 2708878 h 5490345"/>
                  <a:gd name="connsiteX5433" fmla="*/ 1772646 w 2837481"/>
                  <a:gd name="connsiteY5433" fmla="*/ 2714236 h 5490345"/>
                  <a:gd name="connsiteX5434" fmla="*/ 1783364 w 2837481"/>
                  <a:gd name="connsiteY5434" fmla="*/ 2715767 h 5490345"/>
                  <a:gd name="connsiteX5435" fmla="*/ 1783167 w 2837481"/>
                  <a:gd name="connsiteY5435" fmla="*/ 2715496 h 5490345"/>
                  <a:gd name="connsiteX5436" fmla="*/ 1829006 w 2837481"/>
                  <a:gd name="connsiteY5436" fmla="*/ 2716202 h 5490345"/>
                  <a:gd name="connsiteX5437" fmla="*/ 1834083 w 2837481"/>
                  <a:gd name="connsiteY5437" fmla="*/ 2724920 h 5490345"/>
                  <a:gd name="connsiteX5438" fmla="*/ 1834188 w 2837481"/>
                  <a:gd name="connsiteY5438" fmla="*/ 2726187 h 5490345"/>
                  <a:gd name="connsiteX5439" fmla="*/ 1831746 w 2837481"/>
                  <a:gd name="connsiteY5439" fmla="*/ 2722198 h 5490345"/>
                  <a:gd name="connsiteX5440" fmla="*/ 1828683 w 2837481"/>
                  <a:gd name="connsiteY5440" fmla="*/ 2721483 h 5490345"/>
                  <a:gd name="connsiteX5441" fmla="*/ 1829449 w 2837481"/>
                  <a:gd name="connsiteY5441" fmla="*/ 2728628 h 5490345"/>
                  <a:gd name="connsiteX5442" fmla="*/ 1834284 w 2837481"/>
                  <a:gd name="connsiteY5442" fmla="*/ 2727339 h 5490345"/>
                  <a:gd name="connsiteX5443" fmla="*/ 1834808 w 2837481"/>
                  <a:gd name="connsiteY5443" fmla="*/ 2733638 h 5490345"/>
                  <a:gd name="connsiteX5444" fmla="*/ 1840610 w 2837481"/>
                  <a:gd name="connsiteY5444" fmla="*/ 2751073 h 5490345"/>
                  <a:gd name="connsiteX5445" fmla="*/ 1904430 w 2837481"/>
                  <a:gd name="connsiteY5445" fmla="*/ 2815005 h 5490345"/>
                  <a:gd name="connsiteX5446" fmla="*/ 1945043 w 2837481"/>
                  <a:gd name="connsiteY5446" fmla="*/ 2809193 h 5490345"/>
                  <a:gd name="connsiteX5447" fmla="*/ 1956647 w 2837481"/>
                  <a:gd name="connsiteY5447" fmla="*/ 2774321 h 5490345"/>
                  <a:gd name="connsiteX5448" fmla="*/ 1898628 w 2837481"/>
                  <a:gd name="connsiteY5448" fmla="*/ 2751073 h 5490345"/>
                  <a:gd name="connsiteX5449" fmla="*/ 1887025 w 2837481"/>
                  <a:gd name="connsiteY5449" fmla="*/ 2698766 h 5490345"/>
                  <a:gd name="connsiteX5450" fmla="*/ 1974053 w 2837481"/>
                  <a:gd name="connsiteY5450" fmla="*/ 2675518 h 5490345"/>
                  <a:gd name="connsiteX5451" fmla="*/ 2084288 w 2837481"/>
                  <a:gd name="connsiteY5451" fmla="*/ 2751073 h 5490345"/>
                  <a:gd name="connsiteX5452" fmla="*/ 2165514 w 2837481"/>
                  <a:gd name="connsiteY5452" fmla="*/ 2838253 h 5490345"/>
                  <a:gd name="connsiteX5453" fmla="*/ 2153910 w 2837481"/>
                  <a:gd name="connsiteY5453" fmla="*/ 2809193 h 5490345"/>
                  <a:gd name="connsiteX5454" fmla="*/ 2144913 w 2837481"/>
                  <a:gd name="connsiteY5454" fmla="*/ 2799686 h 5490345"/>
                  <a:gd name="connsiteX5455" fmla="*/ 2144922 w 2837481"/>
                  <a:gd name="connsiteY5455" fmla="*/ 2799667 h 5490345"/>
                  <a:gd name="connsiteX5456" fmla="*/ 2142855 w 2837481"/>
                  <a:gd name="connsiteY5456" fmla="*/ 2786806 h 5490345"/>
                  <a:gd name="connsiteX5457" fmla="*/ 2132723 w 2837481"/>
                  <a:gd name="connsiteY5457" fmla="*/ 2786806 h 5490345"/>
                  <a:gd name="connsiteX5458" fmla="*/ 2100969 w 2837481"/>
                  <a:gd name="connsiteY5458" fmla="*/ 2753253 h 5490345"/>
                  <a:gd name="connsiteX5459" fmla="*/ 2061081 w 2837481"/>
                  <a:gd name="connsiteY5459" fmla="*/ 2692954 h 5490345"/>
                  <a:gd name="connsiteX5460" fmla="*/ 1997260 w 2837481"/>
                  <a:gd name="connsiteY5460" fmla="*/ 2576714 h 5490345"/>
                  <a:gd name="connsiteX5461" fmla="*/ 1991458 w 2837481"/>
                  <a:gd name="connsiteY5461" fmla="*/ 2582526 h 5490345"/>
                  <a:gd name="connsiteX5462" fmla="*/ 2003062 w 2837481"/>
                  <a:gd name="connsiteY5462" fmla="*/ 2629022 h 5490345"/>
                  <a:gd name="connsiteX5463" fmla="*/ 2014666 w 2837481"/>
                  <a:gd name="connsiteY5463" fmla="*/ 2658082 h 5490345"/>
                  <a:gd name="connsiteX5464" fmla="*/ 2003062 w 2837481"/>
                  <a:gd name="connsiteY5464" fmla="*/ 2663894 h 5490345"/>
                  <a:gd name="connsiteX5465" fmla="*/ 1921836 w 2837481"/>
                  <a:gd name="connsiteY5465" fmla="*/ 2634834 h 5490345"/>
                  <a:gd name="connsiteX5466" fmla="*/ 1811600 w 2837481"/>
                  <a:gd name="connsiteY5466" fmla="*/ 2623210 h 5490345"/>
                  <a:gd name="connsiteX5467" fmla="*/ 1776789 w 2837481"/>
                  <a:gd name="connsiteY5467" fmla="*/ 2553466 h 5490345"/>
                  <a:gd name="connsiteX5468" fmla="*/ 1759383 w 2837481"/>
                  <a:gd name="connsiteY5468" fmla="*/ 2541842 h 5490345"/>
                  <a:gd name="connsiteX5469" fmla="*/ 2161544 w 2837481"/>
                  <a:gd name="connsiteY5469" fmla="*/ 2541841 h 5490345"/>
                  <a:gd name="connsiteX5470" fmla="*/ 2155715 w 2837481"/>
                  <a:gd name="connsiteY5470" fmla="*/ 2588439 h 5490345"/>
                  <a:gd name="connsiteX5471" fmla="*/ 2190687 w 2837481"/>
                  <a:gd name="connsiteY5471" fmla="*/ 2594264 h 5490345"/>
                  <a:gd name="connsiteX5472" fmla="*/ 2237315 w 2837481"/>
                  <a:gd name="connsiteY5472" fmla="*/ 2681636 h 5490345"/>
                  <a:gd name="connsiteX5473" fmla="*/ 2266458 w 2837481"/>
                  <a:gd name="connsiteY5473" fmla="*/ 2734060 h 5490345"/>
                  <a:gd name="connsiteX5474" fmla="*/ 2295600 w 2837481"/>
                  <a:gd name="connsiteY5474" fmla="*/ 2786483 h 5490345"/>
                  <a:gd name="connsiteX5475" fmla="*/ 2324743 w 2837481"/>
                  <a:gd name="connsiteY5475" fmla="*/ 2803957 h 5490345"/>
                  <a:gd name="connsiteX5476" fmla="*/ 2307258 w 2837481"/>
                  <a:gd name="connsiteY5476" fmla="*/ 2751534 h 5490345"/>
                  <a:gd name="connsiteX5477" fmla="*/ 2286129 w 2837481"/>
                  <a:gd name="connsiteY5477" fmla="*/ 2724594 h 5490345"/>
                  <a:gd name="connsiteX5478" fmla="*/ 2285719 w 2837481"/>
                  <a:gd name="connsiteY5478" fmla="*/ 2722991 h 5490345"/>
                  <a:gd name="connsiteX5479" fmla="*/ 2287997 w 2837481"/>
                  <a:gd name="connsiteY5479" fmla="*/ 2721892 h 5490345"/>
                  <a:gd name="connsiteX5480" fmla="*/ 2284732 w 2837481"/>
                  <a:gd name="connsiteY5480" fmla="*/ 2719138 h 5490345"/>
                  <a:gd name="connsiteX5481" fmla="*/ 2278115 w 2837481"/>
                  <a:gd name="connsiteY5481" fmla="*/ 2693286 h 5490345"/>
                  <a:gd name="connsiteX5482" fmla="*/ 2225658 w 2837481"/>
                  <a:gd name="connsiteY5482" fmla="*/ 2565140 h 5490345"/>
                  <a:gd name="connsiteX5483" fmla="*/ 2161544 w 2837481"/>
                  <a:gd name="connsiteY5483" fmla="*/ 2541841 h 5490345"/>
                  <a:gd name="connsiteX5484" fmla="*/ 960915 w 2837481"/>
                  <a:gd name="connsiteY5484" fmla="*/ 2541841 h 5490345"/>
                  <a:gd name="connsiteX5485" fmla="*/ 949309 w 2837481"/>
                  <a:gd name="connsiteY5485" fmla="*/ 2565092 h 5490345"/>
                  <a:gd name="connsiteX5486" fmla="*/ 902881 w 2837481"/>
                  <a:gd name="connsiteY5486" fmla="*/ 2594156 h 5490345"/>
                  <a:gd name="connsiteX5487" fmla="*/ 746189 w 2837481"/>
                  <a:gd name="connsiteY5487" fmla="*/ 2611594 h 5490345"/>
                  <a:gd name="connsiteX5488" fmla="*/ 647531 w 2837481"/>
                  <a:gd name="connsiteY5488" fmla="*/ 2675535 h 5490345"/>
                  <a:gd name="connsiteX5489" fmla="*/ 647531 w 2837481"/>
                  <a:gd name="connsiteY5489" fmla="*/ 2652284 h 5490345"/>
                  <a:gd name="connsiteX5490" fmla="*/ 676548 w 2837481"/>
                  <a:gd name="connsiteY5490" fmla="*/ 2605782 h 5490345"/>
                  <a:gd name="connsiteX5491" fmla="*/ 664942 w 2837481"/>
                  <a:gd name="connsiteY5491" fmla="*/ 2599969 h 5490345"/>
                  <a:gd name="connsiteX5492" fmla="*/ 653335 w 2837481"/>
                  <a:gd name="connsiteY5492" fmla="*/ 2611594 h 5490345"/>
                  <a:gd name="connsiteX5493" fmla="*/ 485036 w 2837481"/>
                  <a:gd name="connsiteY5493" fmla="*/ 2884795 h 5490345"/>
                  <a:gd name="connsiteX5494" fmla="*/ 514053 w 2837481"/>
                  <a:gd name="connsiteY5494" fmla="*/ 2855731 h 5490345"/>
                  <a:gd name="connsiteX5495" fmla="*/ 595301 w 2837481"/>
                  <a:gd name="connsiteY5495" fmla="*/ 2739476 h 5490345"/>
                  <a:gd name="connsiteX5496" fmla="*/ 664942 w 2837481"/>
                  <a:gd name="connsiteY5496" fmla="*/ 2681348 h 5490345"/>
                  <a:gd name="connsiteX5497" fmla="*/ 734583 w 2837481"/>
                  <a:gd name="connsiteY5497" fmla="*/ 2652284 h 5490345"/>
                  <a:gd name="connsiteX5498" fmla="*/ 757796 w 2837481"/>
                  <a:gd name="connsiteY5498" fmla="*/ 2675535 h 5490345"/>
                  <a:gd name="connsiteX5499" fmla="*/ 751993 w 2837481"/>
                  <a:gd name="connsiteY5499" fmla="*/ 2722037 h 5490345"/>
                  <a:gd name="connsiteX5500" fmla="*/ 705566 w 2837481"/>
                  <a:gd name="connsiteY5500" fmla="*/ 2751101 h 5490345"/>
                  <a:gd name="connsiteX5501" fmla="*/ 705566 w 2837481"/>
                  <a:gd name="connsiteY5501" fmla="*/ 2774352 h 5490345"/>
                  <a:gd name="connsiteX5502" fmla="*/ 728779 w 2837481"/>
                  <a:gd name="connsiteY5502" fmla="*/ 2797603 h 5490345"/>
                  <a:gd name="connsiteX5503" fmla="*/ 792617 w 2837481"/>
                  <a:gd name="connsiteY5503" fmla="*/ 2710412 h 5490345"/>
                  <a:gd name="connsiteX5504" fmla="*/ 839044 w 2837481"/>
                  <a:gd name="connsiteY5504" fmla="*/ 2722037 h 5490345"/>
                  <a:gd name="connsiteX5505" fmla="*/ 908685 w 2837481"/>
                  <a:gd name="connsiteY5505" fmla="*/ 2698786 h 5490345"/>
                  <a:gd name="connsiteX5506" fmla="*/ 908685 w 2837481"/>
                  <a:gd name="connsiteY5506" fmla="*/ 2658097 h 5490345"/>
                  <a:gd name="connsiteX5507" fmla="*/ 891274 w 2837481"/>
                  <a:gd name="connsiteY5507" fmla="*/ 2646471 h 5490345"/>
                  <a:gd name="connsiteX5508" fmla="*/ 972522 w 2837481"/>
                  <a:gd name="connsiteY5508" fmla="*/ 2559279 h 5490345"/>
                  <a:gd name="connsiteX5509" fmla="*/ 960915 w 2837481"/>
                  <a:gd name="connsiteY5509" fmla="*/ 2541841 h 5490345"/>
                  <a:gd name="connsiteX5510" fmla="*/ 2398231 w 2837481"/>
                  <a:gd name="connsiteY5510" fmla="*/ 2536942 h 5490345"/>
                  <a:gd name="connsiteX5511" fmla="*/ 2417828 w 2837481"/>
                  <a:gd name="connsiteY5511" fmla="*/ 2583487 h 5490345"/>
                  <a:gd name="connsiteX5512" fmla="*/ 2398231 w 2837481"/>
                  <a:gd name="connsiteY5512" fmla="*/ 2536942 h 5490345"/>
                  <a:gd name="connsiteX5513" fmla="*/ 1940144 w 2837481"/>
                  <a:gd name="connsiteY5513" fmla="*/ 2535470 h 5490345"/>
                  <a:gd name="connsiteX5514" fmla="*/ 1963417 w 2837481"/>
                  <a:gd name="connsiteY5514" fmla="*/ 2588383 h 5490345"/>
                  <a:gd name="connsiteX5515" fmla="*/ 1986689 w 2837481"/>
                  <a:gd name="connsiteY5515" fmla="*/ 2547228 h 5490345"/>
                  <a:gd name="connsiteX5516" fmla="*/ 1975053 w 2837481"/>
                  <a:gd name="connsiteY5516" fmla="*/ 2558987 h 5490345"/>
                  <a:gd name="connsiteX5517" fmla="*/ 1963417 w 2837481"/>
                  <a:gd name="connsiteY5517" fmla="*/ 2558987 h 5490345"/>
                  <a:gd name="connsiteX5518" fmla="*/ 1940144 w 2837481"/>
                  <a:gd name="connsiteY5518" fmla="*/ 2535470 h 5490345"/>
                  <a:gd name="connsiteX5519" fmla="*/ 582206 w 2837481"/>
                  <a:gd name="connsiteY5519" fmla="*/ 2529593 h 5490345"/>
                  <a:gd name="connsiteX5520" fmla="*/ 582206 w 2837481"/>
                  <a:gd name="connsiteY5520" fmla="*/ 2558989 h 5490345"/>
                  <a:gd name="connsiteX5521" fmla="*/ 582206 w 2837481"/>
                  <a:gd name="connsiteY5521" fmla="*/ 2529593 h 5490345"/>
                  <a:gd name="connsiteX5522" fmla="*/ 680396 w 2837481"/>
                  <a:gd name="connsiteY5522" fmla="*/ 2512638 h 5490345"/>
                  <a:gd name="connsiteX5523" fmla="*/ 664677 w 2837481"/>
                  <a:gd name="connsiteY5523" fmla="*/ 2513365 h 5490345"/>
                  <a:gd name="connsiteX5524" fmla="*/ 647530 w 2837481"/>
                  <a:gd name="connsiteY5524" fmla="*/ 2525001 h 5490345"/>
                  <a:gd name="connsiteX5525" fmla="*/ 676109 w 2837481"/>
                  <a:gd name="connsiteY5525" fmla="*/ 2530819 h 5490345"/>
                  <a:gd name="connsiteX5526" fmla="*/ 658961 w 2837481"/>
                  <a:gd name="connsiteY5526" fmla="*/ 2571545 h 5490345"/>
                  <a:gd name="connsiteX5527" fmla="*/ 624666 w 2837481"/>
                  <a:gd name="connsiteY5527" fmla="*/ 2594817 h 5490345"/>
                  <a:gd name="connsiteX5528" fmla="*/ 670393 w 2837481"/>
                  <a:gd name="connsiteY5528" fmla="*/ 2577363 h 5490345"/>
                  <a:gd name="connsiteX5529" fmla="*/ 687541 w 2837481"/>
                  <a:gd name="connsiteY5529" fmla="*/ 2525001 h 5490345"/>
                  <a:gd name="connsiteX5530" fmla="*/ 680396 w 2837481"/>
                  <a:gd name="connsiteY5530" fmla="*/ 2512638 h 5490345"/>
                  <a:gd name="connsiteX5531" fmla="*/ 1986687 w 2837481"/>
                  <a:gd name="connsiteY5531" fmla="*/ 2512444 h 5490345"/>
                  <a:gd name="connsiteX5532" fmla="*/ 2003836 w 2837481"/>
                  <a:gd name="connsiteY5532" fmla="*/ 2529592 h 5490345"/>
                  <a:gd name="connsiteX5533" fmla="*/ 1986687 w 2837481"/>
                  <a:gd name="connsiteY5533" fmla="*/ 2512444 h 5490345"/>
                  <a:gd name="connsiteX5534" fmla="*/ 2101823 w 2837481"/>
                  <a:gd name="connsiteY5534" fmla="*/ 2495296 h 5490345"/>
                  <a:gd name="connsiteX5535" fmla="*/ 2130913 w 2837481"/>
                  <a:gd name="connsiteY5535" fmla="*/ 2530037 h 5490345"/>
                  <a:gd name="connsiteX5536" fmla="*/ 2096005 w 2837481"/>
                  <a:gd name="connsiteY5536" fmla="*/ 2611099 h 5490345"/>
                  <a:gd name="connsiteX5537" fmla="*/ 2078551 w 2837481"/>
                  <a:gd name="connsiteY5537" fmla="*/ 2605308 h 5490345"/>
                  <a:gd name="connsiteX5538" fmla="*/ 2020371 w 2837481"/>
                  <a:gd name="connsiteY5538" fmla="*/ 2558987 h 5490345"/>
                  <a:gd name="connsiteX5539" fmla="*/ 2014234 w 2837481"/>
                  <a:gd name="connsiteY5539" fmla="*/ 2546217 h 5490345"/>
                  <a:gd name="connsiteX5540" fmla="*/ 2011739 w 2837481"/>
                  <a:gd name="connsiteY5540" fmla="*/ 2536904 h 5490345"/>
                  <a:gd name="connsiteX5541" fmla="*/ 2011372 w 2837481"/>
                  <a:gd name="connsiteY5541" fmla="*/ 2533746 h 5490345"/>
                  <a:gd name="connsiteX5542" fmla="*/ 2008735 w 2837481"/>
                  <a:gd name="connsiteY5542" fmla="*/ 2530037 h 5490345"/>
                  <a:gd name="connsiteX5543" fmla="*/ 2011644 w 2837481"/>
                  <a:gd name="connsiteY5543" fmla="*/ 2536551 h 5490345"/>
                  <a:gd name="connsiteX5544" fmla="*/ 2011739 w 2837481"/>
                  <a:gd name="connsiteY5544" fmla="*/ 2536904 h 5490345"/>
                  <a:gd name="connsiteX5545" fmla="*/ 2012372 w 2837481"/>
                  <a:gd name="connsiteY5545" fmla="*/ 2542341 h 5490345"/>
                  <a:gd name="connsiteX5546" fmla="*/ 2014234 w 2837481"/>
                  <a:gd name="connsiteY5546" fmla="*/ 2546217 h 5490345"/>
                  <a:gd name="connsiteX5547" fmla="*/ 2014553 w 2837481"/>
                  <a:gd name="connsiteY5547" fmla="*/ 2547407 h 5490345"/>
                  <a:gd name="connsiteX5548" fmla="*/ 2043643 w 2837481"/>
                  <a:gd name="connsiteY5548" fmla="*/ 2593728 h 5490345"/>
                  <a:gd name="connsiteX5549" fmla="*/ 2101823 w 2837481"/>
                  <a:gd name="connsiteY5549" fmla="*/ 2622679 h 5490345"/>
                  <a:gd name="connsiteX5550" fmla="*/ 2142549 w 2837481"/>
                  <a:gd name="connsiteY5550" fmla="*/ 2547407 h 5490345"/>
                  <a:gd name="connsiteX5551" fmla="*/ 2101823 w 2837481"/>
                  <a:gd name="connsiteY5551" fmla="*/ 2495296 h 5490345"/>
                  <a:gd name="connsiteX5552" fmla="*/ 1288310 w 2837481"/>
                  <a:gd name="connsiteY5552" fmla="*/ 2478151 h 5490345"/>
                  <a:gd name="connsiteX5553" fmla="*/ 1305785 w 2837481"/>
                  <a:gd name="connsiteY5553" fmla="*/ 2489755 h 5490345"/>
                  <a:gd name="connsiteX5554" fmla="*/ 1294135 w 2837481"/>
                  <a:gd name="connsiteY5554" fmla="*/ 2507160 h 5490345"/>
                  <a:gd name="connsiteX5555" fmla="*/ 1276661 w 2837481"/>
                  <a:gd name="connsiteY5555" fmla="*/ 2501358 h 5490345"/>
                  <a:gd name="connsiteX5556" fmla="*/ 1288310 w 2837481"/>
                  <a:gd name="connsiteY5556" fmla="*/ 2489755 h 5490345"/>
                  <a:gd name="connsiteX5557" fmla="*/ 1247537 w 2837481"/>
                  <a:gd name="connsiteY5557" fmla="*/ 2483953 h 5490345"/>
                  <a:gd name="connsiteX5558" fmla="*/ 1212588 w 2837481"/>
                  <a:gd name="connsiteY5558" fmla="*/ 2483953 h 5490345"/>
                  <a:gd name="connsiteX5559" fmla="*/ 1241712 w 2837481"/>
                  <a:gd name="connsiteY5559" fmla="*/ 2512962 h 5490345"/>
                  <a:gd name="connsiteX5560" fmla="*/ 1299960 w 2837481"/>
                  <a:gd name="connsiteY5560" fmla="*/ 2565180 h 5490345"/>
                  <a:gd name="connsiteX5561" fmla="*/ 1364033 w 2837481"/>
                  <a:gd name="connsiteY5561" fmla="*/ 2582585 h 5490345"/>
                  <a:gd name="connsiteX5562" fmla="*/ 1433931 w 2837481"/>
                  <a:gd name="connsiteY5562" fmla="*/ 2536170 h 5490345"/>
                  <a:gd name="connsiteX5563" fmla="*/ 1474704 w 2837481"/>
                  <a:gd name="connsiteY5563" fmla="*/ 2507160 h 5490345"/>
                  <a:gd name="connsiteX5564" fmla="*/ 1451405 w 2837481"/>
                  <a:gd name="connsiteY5564" fmla="*/ 2501358 h 5490345"/>
                  <a:gd name="connsiteX5565" fmla="*/ 1416456 w 2837481"/>
                  <a:gd name="connsiteY5565" fmla="*/ 2495557 h 5490345"/>
                  <a:gd name="connsiteX5566" fmla="*/ 1422281 w 2837481"/>
                  <a:gd name="connsiteY5566" fmla="*/ 2507160 h 5490345"/>
                  <a:gd name="connsiteX5567" fmla="*/ 1410631 w 2837481"/>
                  <a:gd name="connsiteY5567" fmla="*/ 2512962 h 5490345"/>
                  <a:gd name="connsiteX5568" fmla="*/ 1375683 w 2837481"/>
                  <a:gd name="connsiteY5568" fmla="*/ 2530368 h 5490345"/>
                  <a:gd name="connsiteX5569" fmla="*/ 1375683 w 2837481"/>
                  <a:gd name="connsiteY5569" fmla="*/ 2512962 h 5490345"/>
                  <a:gd name="connsiteX5570" fmla="*/ 1364033 w 2837481"/>
                  <a:gd name="connsiteY5570" fmla="*/ 2507160 h 5490345"/>
                  <a:gd name="connsiteX5571" fmla="*/ 1369858 w 2837481"/>
                  <a:gd name="connsiteY5571" fmla="*/ 2512962 h 5490345"/>
                  <a:gd name="connsiteX5572" fmla="*/ 1346559 w 2837481"/>
                  <a:gd name="connsiteY5572" fmla="*/ 2512962 h 5490345"/>
                  <a:gd name="connsiteX5573" fmla="*/ 1329084 w 2837481"/>
                  <a:gd name="connsiteY5573" fmla="*/ 2530368 h 5490345"/>
                  <a:gd name="connsiteX5574" fmla="*/ 1311609 w 2837481"/>
                  <a:gd name="connsiteY5574" fmla="*/ 2512962 h 5490345"/>
                  <a:gd name="connsiteX5575" fmla="*/ 1294135 w 2837481"/>
                  <a:gd name="connsiteY5575" fmla="*/ 2512962 h 5490345"/>
                  <a:gd name="connsiteX5576" fmla="*/ 1299960 w 2837481"/>
                  <a:gd name="connsiteY5576" fmla="*/ 2507160 h 5490345"/>
                  <a:gd name="connsiteX5577" fmla="*/ 1323259 w 2837481"/>
                  <a:gd name="connsiteY5577" fmla="*/ 2495557 h 5490345"/>
                  <a:gd name="connsiteX5578" fmla="*/ 1311609 w 2837481"/>
                  <a:gd name="connsiteY5578" fmla="*/ 2483953 h 5490345"/>
                  <a:gd name="connsiteX5579" fmla="*/ 1288310 w 2837481"/>
                  <a:gd name="connsiteY5579" fmla="*/ 2478151 h 5490345"/>
                  <a:gd name="connsiteX5580" fmla="*/ 583022 w 2837481"/>
                  <a:gd name="connsiteY5580" fmla="*/ 2465902 h 5490345"/>
                  <a:gd name="connsiteX5581" fmla="*/ 547747 w 2837481"/>
                  <a:gd name="connsiteY5581" fmla="*/ 2525394 h 5490345"/>
                  <a:gd name="connsiteX5582" fmla="*/ 518351 w 2837481"/>
                  <a:gd name="connsiteY5582" fmla="*/ 2537292 h 5490345"/>
                  <a:gd name="connsiteX5583" fmla="*/ 500713 w 2837481"/>
                  <a:gd name="connsiteY5583" fmla="*/ 2531343 h 5490345"/>
                  <a:gd name="connsiteX5584" fmla="*/ 494834 w 2837481"/>
                  <a:gd name="connsiteY5584" fmla="*/ 2543242 h 5490345"/>
                  <a:gd name="connsiteX5585" fmla="*/ 506592 w 2837481"/>
                  <a:gd name="connsiteY5585" fmla="*/ 2549191 h 5490345"/>
                  <a:gd name="connsiteX5586" fmla="*/ 547747 w 2837481"/>
                  <a:gd name="connsiteY5586" fmla="*/ 2537292 h 5490345"/>
                  <a:gd name="connsiteX5587" fmla="*/ 583022 w 2837481"/>
                  <a:gd name="connsiteY5587" fmla="*/ 2465902 h 5490345"/>
                  <a:gd name="connsiteX5588" fmla="*/ 1992404 w 2837481"/>
                  <a:gd name="connsiteY5588" fmla="*/ 2461000 h 5490345"/>
                  <a:gd name="connsiteX5589" fmla="*/ 1975256 w 2837481"/>
                  <a:gd name="connsiteY5589" fmla="*/ 2478370 h 5490345"/>
                  <a:gd name="connsiteX5590" fmla="*/ 1980972 w 2837481"/>
                  <a:gd name="connsiteY5590" fmla="*/ 2495741 h 5490345"/>
                  <a:gd name="connsiteX5591" fmla="*/ 1986688 w 2837481"/>
                  <a:gd name="connsiteY5591" fmla="*/ 2478370 h 5490345"/>
                  <a:gd name="connsiteX5592" fmla="*/ 2015267 w 2837481"/>
                  <a:gd name="connsiteY5592" fmla="*/ 2466790 h 5490345"/>
                  <a:gd name="connsiteX5593" fmla="*/ 2055279 w 2837481"/>
                  <a:gd name="connsiteY5593" fmla="*/ 2507321 h 5490345"/>
                  <a:gd name="connsiteX5594" fmla="*/ 2038131 w 2837481"/>
                  <a:gd name="connsiteY5594" fmla="*/ 2513112 h 5490345"/>
                  <a:gd name="connsiteX5595" fmla="*/ 2043847 w 2837481"/>
                  <a:gd name="connsiteY5595" fmla="*/ 2518902 h 5490345"/>
                  <a:gd name="connsiteX5596" fmla="*/ 2049563 w 2837481"/>
                  <a:gd name="connsiteY5596" fmla="*/ 2524692 h 5490345"/>
                  <a:gd name="connsiteX5597" fmla="*/ 2066710 w 2837481"/>
                  <a:gd name="connsiteY5597" fmla="*/ 2518902 h 5490345"/>
                  <a:gd name="connsiteX5598" fmla="*/ 2049563 w 2837481"/>
                  <a:gd name="connsiteY5598" fmla="*/ 2478370 h 5490345"/>
                  <a:gd name="connsiteX5599" fmla="*/ 1992404 w 2837481"/>
                  <a:gd name="connsiteY5599" fmla="*/ 2461000 h 5490345"/>
                  <a:gd name="connsiteX5600" fmla="*/ 668863 w 2837481"/>
                  <a:gd name="connsiteY5600" fmla="*/ 2445654 h 5490345"/>
                  <a:gd name="connsiteX5601" fmla="*/ 663861 w 2837481"/>
                  <a:gd name="connsiteY5601" fmla="*/ 2450388 h 5490345"/>
                  <a:gd name="connsiteX5602" fmla="*/ 663861 w 2837481"/>
                  <a:gd name="connsiteY5602" fmla="*/ 2490400 h 5490345"/>
                  <a:gd name="connsiteX5603" fmla="*/ 675294 w 2837481"/>
                  <a:gd name="connsiteY5603" fmla="*/ 2456104 h 5490345"/>
                  <a:gd name="connsiteX5604" fmla="*/ 668863 w 2837481"/>
                  <a:gd name="connsiteY5604" fmla="*/ 2445654 h 5490345"/>
                  <a:gd name="connsiteX5605" fmla="*/ 2102639 w 2837481"/>
                  <a:gd name="connsiteY5605" fmla="*/ 2443856 h 5490345"/>
                  <a:gd name="connsiteX5606" fmla="*/ 2096650 w 2837481"/>
                  <a:gd name="connsiteY5606" fmla="*/ 2466720 h 5490345"/>
                  <a:gd name="connsiteX5607" fmla="*/ 2138567 w 2837481"/>
                  <a:gd name="connsiteY5607" fmla="*/ 2495300 h 5490345"/>
                  <a:gd name="connsiteX5608" fmla="*/ 2132579 w 2837481"/>
                  <a:gd name="connsiteY5608" fmla="*/ 2466720 h 5490345"/>
                  <a:gd name="connsiteX5609" fmla="*/ 2102639 w 2837481"/>
                  <a:gd name="connsiteY5609" fmla="*/ 2443856 h 5490345"/>
                  <a:gd name="connsiteX5610" fmla="*/ 628866 w 2837481"/>
                  <a:gd name="connsiteY5610" fmla="*/ 2438956 h 5490345"/>
                  <a:gd name="connsiteX5611" fmla="*/ 617667 w 2837481"/>
                  <a:gd name="connsiteY5611" fmla="*/ 2444672 h 5490345"/>
                  <a:gd name="connsiteX5612" fmla="*/ 595270 w 2837481"/>
                  <a:gd name="connsiteY5612" fmla="*/ 2490400 h 5490345"/>
                  <a:gd name="connsiteX5613" fmla="*/ 628866 w 2837481"/>
                  <a:gd name="connsiteY5613" fmla="*/ 2461820 h 5490345"/>
                  <a:gd name="connsiteX5614" fmla="*/ 628866 w 2837481"/>
                  <a:gd name="connsiteY5614" fmla="*/ 2438956 h 5490345"/>
                  <a:gd name="connsiteX5615" fmla="*/ 2124811 w 2837481"/>
                  <a:gd name="connsiteY5615" fmla="*/ 2426705 h 5490345"/>
                  <a:gd name="connsiteX5616" fmla="*/ 2118969 w 2837481"/>
                  <a:gd name="connsiteY5616" fmla="*/ 2438208 h 5490345"/>
                  <a:gd name="connsiteX5617" fmla="*/ 2171543 w 2837481"/>
                  <a:gd name="connsiteY5617" fmla="*/ 2524479 h 5490345"/>
                  <a:gd name="connsiteX5618" fmla="*/ 2270849 w 2837481"/>
                  <a:gd name="connsiteY5618" fmla="*/ 2558987 h 5490345"/>
                  <a:gd name="connsiteX5619" fmla="*/ 2270849 w 2837481"/>
                  <a:gd name="connsiteY5619" fmla="*/ 2553235 h 5490345"/>
                  <a:gd name="connsiteX5620" fmla="*/ 2270849 w 2837481"/>
                  <a:gd name="connsiteY5620" fmla="*/ 2547484 h 5490345"/>
                  <a:gd name="connsiteX5621" fmla="*/ 2194909 w 2837481"/>
                  <a:gd name="connsiteY5621" fmla="*/ 2530230 h 5490345"/>
                  <a:gd name="connsiteX5622" fmla="*/ 2165702 w 2837481"/>
                  <a:gd name="connsiteY5622" fmla="*/ 2501473 h 5490345"/>
                  <a:gd name="connsiteX5623" fmla="*/ 2124811 w 2837481"/>
                  <a:gd name="connsiteY5623" fmla="*/ 2426705 h 5490345"/>
                  <a:gd name="connsiteX5624" fmla="*/ 560160 w 2837481"/>
                  <a:gd name="connsiteY5624" fmla="*/ 2425483 h 5490345"/>
                  <a:gd name="connsiteX5625" fmla="*/ 548727 w 2837481"/>
                  <a:gd name="connsiteY5625" fmla="*/ 2431607 h 5490345"/>
                  <a:gd name="connsiteX5626" fmla="*/ 554443 w 2837481"/>
                  <a:gd name="connsiteY5626" fmla="*/ 2431607 h 5490345"/>
                  <a:gd name="connsiteX5627" fmla="*/ 565876 w 2837481"/>
                  <a:gd name="connsiteY5627" fmla="*/ 2443856 h 5490345"/>
                  <a:gd name="connsiteX5628" fmla="*/ 565876 w 2837481"/>
                  <a:gd name="connsiteY5628" fmla="*/ 2437732 h 5490345"/>
                  <a:gd name="connsiteX5629" fmla="*/ 560160 w 2837481"/>
                  <a:gd name="connsiteY5629" fmla="*/ 2425483 h 5490345"/>
                  <a:gd name="connsiteX5630" fmla="*/ 2236554 w 2837481"/>
                  <a:gd name="connsiteY5630" fmla="*/ 2419357 h 5490345"/>
                  <a:gd name="connsiteX5631" fmla="*/ 2242935 w 2837481"/>
                  <a:gd name="connsiteY5631" fmla="*/ 2427144 h 5490345"/>
                  <a:gd name="connsiteX5632" fmla="*/ 2253175 w 2837481"/>
                  <a:gd name="connsiteY5632" fmla="*/ 2460810 h 5490345"/>
                  <a:gd name="connsiteX5633" fmla="*/ 2277023 w 2837481"/>
                  <a:gd name="connsiteY5633" fmla="*/ 2483355 h 5490345"/>
                  <a:gd name="connsiteX5634" fmla="*/ 2357961 w 2837481"/>
                  <a:gd name="connsiteY5634" fmla="*/ 2605532 h 5490345"/>
                  <a:gd name="connsiteX5635" fmla="*/ 2334836 w 2837481"/>
                  <a:gd name="connsiteY5635" fmla="*/ 2512444 h 5490345"/>
                  <a:gd name="connsiteX5636" fmla="*/ 2346399 w 2837481"/>
                  <a:gd name="connsiteY5636" fmla="*/ 2500808 h 5490345"/>
                  <a:gd name="connsiteX5637" fmla="*/ 2381086 w 2837481"/>
                  <a:gd name="connsiteY5637" fmla="*/ 2512444 h 5490345"/>
                  <a:gd name="connsiteX5638" fmla="*/ 2381086 w 2837481"/>
                  <a:gd name="connsiteY5638" fmla="*/ 2494990 h 5490345"/>
                  <a:gd name="connsiteX5639" fmla="*/ 2323273 w 2837481"/>
                  <a:gd name="connsiteY5639" fmla="*/ 2425175 h 5490345"/>
                  <a:gd name="connsiteX5640" fmla="*/ 2311711 w 2837481"/>
                  <a:gd name="connsiteY5640" fmla="*/ 2500808 h 5490345"/>
                  <a:gd name="connsiteX5641" fmla="*/ 2300148 w 2837481"/>
                  <a:gd name="connsiteY5641" fmla="*/ 2506626 h 5490345"/>
                  <a:gd name="connsiteX5642" fmla="*/ 2270519 w 2837481"/>
                  <a:gd name="connsiteY5642" fmla="*/ 2460810 h 5490345"/>
                  <a:gd name="connsiteX5643" fmla="*/ 2242935 w 2837481"/>
                  <a:gd name="connsiteY5643" fmla="*/ 2427144 h 5490345"/>
                  <a:gd name="connsiteX5644" fmla="*/ 2242336 w 2837481"/>
                  <a:gd name="connsiteY5644" fmla="*/ 2425175 h 5490345"/>
                  <a:gd name="connsiteX5645" fmla="*/ 2236554 w 2837481"/>
                  <a:gd name="connsiteY5645" fmla="*/ 2419357 h 5490345"/>
                  <a:gd name="connsiteX5646" fmla="*/ 2187408 w 2837481"/>
                  <a:gd name="connsiteY5646" fmla="*/ 2411007 h 5490345"/>
                  <a:gd name="connsiteX5647" fmla="*/ 2184498 w 2837481"/>
                  <a:gd name="connsiteY5647" fmla="*/ 2415350 h 5490345"/>
                  <a:gd name="connsiteX5648" fmla="*/ 2190317 w 2837481"/>
                  <a:gd name="connsiteY5648" fmla="*/ 2455882 h 5490345"/>
                  <a:gd name="connsiteX5649" fmla="*/ 2219407 w 2837481"/>
                  <a:gd name="connsiteY5649" fmla="*/ 2473252 h 5490345"/>
                  <a:gd name="connsiteX5650" fmla="*/ 2201953 w 2837481"/>
                  <a:gd name="connsiteY5650" fmla="*/ 2455882 h 5490345"/>
                  <a:gd name="connsiteX5651" fmla="*/ 2190317 w 2837481"/>
                  <a:gd name="connsiteY5651" fmla="*/ 2415350 h 5490345"/>
                  <a:gd name="connsiteX5652" fmla="*/ 2187408 w 2837481"/>
                  <a:gd name="connsiteY5652" fmla="*/ 2411007 h 5490345"/>
                  <a:gd name="connsiteX5653" fmla="*/ 1812125 w 2837481"/>
                  <a:gd name="connsiteY5653" fmla="*/ 2402208 h 5490345"/>
                  <a:gd name="connsiteX5654" fmla="*/ 1812125 w 2837481"/>
                  <a:gd name="connsiteY5654" fmla="*/ 2448529 h 5490345"/>
                  <a:gd name="connsiteX5655" fmla="*/ 1875998 w 2837481"/>
                  <a:gd name="connsiteY5655" fmla="*/ 2477480 h 5490345"/>
                  <a:gd name="connsiteX5656" fmla="*/ 1957291 w 2837481"/>
                  <a:gd name="connsiteY5656" fmla="*/ 2512220 h 5490345"/>
                  <a:gd name="connsiteX5657" fmla="*/ 1951485 w 2837481"/>
                  <a:gd name="connsiteY5657" fmla="*/ 2500640 h 5490345"/>
                  <a:gd name="connsiteX5658" fmla="*/ 1893418 w 2837481"/>
                  <a:gd name="connsiteY5658" fmla="*/ 2483270 h 5490345"/>
                  <a:gd name="connsiteX5659" fmla="*/ 1835352 w 2837481"/>
                  <a:gd name="connsiteY5659" fmla="*/ 2460109 h 5490345"/>
                  <a:gd name="connsiteX5660" fmla="*/ 1812125 w 2837481"/>
                  <a:gd name="connsiteY5660" fmla="*/ 2402208 h 5490345"/>
                  <a:gd name="connsiteX5661" fmla="*/ 2131219 w 2837481"/>
                  <a:gd name="connsiteY5661" fmla="*/ 2385063 h 5490345"/>
                  <a:gd name="connsiteX5662" fmla="*/ 2131219 w 2837481"/>
                  <a:gd name="connsiteY5662" fmla="*/ 2390942 h 5490345"/>
                  <a:gd name="connsiteX5663" fmla="*/ 2166915 w 2837481"/>
                  <a:gd name="connsiteY5663" fmla="*/ 2408580 h 5490345"/>
                  <a:gd name="connsiteX5664" fmla="*/ 2172864 w 2837481"/>
                  <a:gd name="connsiteY5664" fmla="*/ 2396821 h 5490345"/>
                  <a:gd name="connsiteX5665" fmla="*/ 2131219 w 2837481"/>
                  <a:gd name="connsiteY5665" fmla="*/ 2385063 h 5490345"/>
                  <a:gd name="connsiteX5666" fmla="*/ 612418 w 2837481"/>
                  <a:gd name="connsiteY5666" fmla="*/ 2380164 h 5490345"/>
                  <a:gd name="connsiteX5667" fmla="*/ 570773 w 2837481"/>
                  <a:gd name="connsiteY5667" fmla="*/ 2397311 h 5490345"/>
                  <a:gd name="connsiteX5668" fmla="*/ 570773 w 2837481"/>
                  <a:gd name="connsiteY5668" fmla="*/ 2408743 h 5490345"/>
                  <a:gd name="connsiteX5669" fmla="*/ 594570 w 2837481"/>
                  <a:gd name="connsiteY5669" fmla="*/ 2403027 h 5490345"/>
                  <a:gd name="connsiteX5670" fmla="*/ 612418 w 2837481"/>
                  <a:gd name="connsiteY5670" fmla="*/ 2380164 h 5490345"/>
                  <a:gd name="connsiteX5671" fmla="*/ 798287 w 2837481"/>
                  <a:gd name="connsiteY5671" fmla="*/ 2372814 h 5490345"/>
                  <a:gd name="connsiteX5672" fmla="*/ 757562 w 2837481"/>
                  <a:gd name="connsiteY5672" fmla="*/ 2396261 h 5490345"/>
                  <a:gd name="connsiteX5673" fmla="*/ 757562 w 2837481"/>
                  <a:gd name="connsiteY5673" fmla="*/ 2449017 h 5490345"/>
                  <a:gd name="connsiteX5674" fmla="*/ 769198 w 2837481"/>
                  <a:gd name="connsiteY5674" fmla="*/ 2454878 h 5490345"/>
                  <a:gd name="connsiteX5675" fmla="*/ 792470 w 2837481"/>
                  <a:gd name="connsiteY5675" fmla="*/ 2425570 h 5490345"/>
                  <a:gd name="connsiteX5676" fmla="*/ 763380 w 2837481"/>
                  <a:gd name="connsiteY5676" fmla="*/ 2431431 h 5490345"/>
                  <a:gd name="connsiteX5677" fmla="*/ 775016 w 2837481"/>
                  <a:gd name="connsiteY5677" fmla="*/ 2402123 h 5490345"/>
                  <a:gd name="connsiteX5678" fmla="*/ 809923 w 2837481"/>
                  <a:gd name="connsiteY5678" fmla="*/ 2384537 h 5490345"/>
                  <a:gd name="connsiteX5679" fmla="*/ 827377 w 2837481"/>
                  <a:gd name="connsiteY5679" fmla="*/ 2413846 h 5490345"/>
                  <a:gd name="connsiteX5680" fmla="*/ 850649 w 2837481"/>
                  <a:gd name="connsiteY5680" fmla="*/ 2437293 h 5490345"/>
                  <a:gd name="connsiteX5681" fmla="*/ 827377 w 2837481"/>
                  <a:gd name="connsiteY5681" fmla="*/ 2501772 h 5490345"/>
                  <a:gd name="connsiteX5682" fmla="*/ 780834 w 2837481"/>
                  <a:gd name="connsiteY5682" fmla="*/ 2501772 h 5490345"/>
                  <a:gd name="connsiteX5683" fmla="*/ 751744 w 2837481"/>
                  <a:gd name="connsiteY5683" fmla="*/ 2519358 h 5490345"/>
                  <a:gd name="connsiteX5684" fmla="*/ 681928 w 2837481"/>
                  <a:gd name="connsiteY5684" fmla="*/ 2490049 h 5490345"/>
                  <a:gd name="connsiteX5685" fmla="*/ 676110 w 2837481"/>
                  <a:gd name="connsiteY5685" fmla="*/ 2495911 h 5490345"/>
                  <a:gd name="connsiteX5686" fmla="*/ 699382 w 2837481"/>
                  <a:gd name="connsiteY5686" fmla="*/ 2519358 h 5490345"/>
                  <a:gd name="connsiteX5687" fmla="*/ 763380 w 2837481"/>
                  <a:gd name="connsiteY5687" fmla="*/ 2525219 h 5490345"/>
                  <a:gd name="connsiteX5688" fmla="*/ 827377 w 2837481"/>
                  <a:gd name="connsiteY5688" fmla="*/ 2513496 h 5490345"/>
                  <a:gd name="connsiteX5689" fmla="*/ 850649 w 2837481"/>
                  <a:gd name="connsiteY5689" fmla="*/ 2490049 h 5490345"/>
                  <a:gd name="connsiteX5690" fmla="*/ 862285 w 2837481"/>
                  <a:gd name="connsiteY5690" fmla="*/ 2431431 h 5490345"/>
                  <a:gd name="connsiteX5691" fmla="*/ 827377 w 2837481"/>
                  <a:gd name="connsiteY5691" fmla="*/ 2390399 h 5490345"/>
                  <a:gd name="connsiteX5692" fmla="*/ 798287 w 2837481"/>
                  <a:gd name="connsiteY5692" fmla="*/ 2372814 h 5490345"/>
                  <a:gd name="connsiteX5693" fmla="*/ 2276565 w 2837481"/>
                  <a:gd name="connsiteY5693" fmla="*/ 2363015 h 5490345"/>
                  <a:gd name="connsiteX5694" fmla="*/ 2270849 w 2837481"/>
                  <a:gd name="connsiteY5694" fmla="*/ 2368805 h 5490345"/>
                  <a:gd name="connsiteX5695" fmla="*/ 2305144 w 2837481"/>
                  <a:gd name="connsiteY5695" fmla="*/ 2426707 h 5490345"/>
                  <a:gd name="connsiteX5696" fmla="*/ 2276565 w 2837481"/>
                  <a:gd name="connsiteY5696" fmla="*/ 2363015 h 5490345"/>
                  <a:gd name="connsiteX5697" fmla="*/ 2207159 w 2837481"/>
                  <a:gd name="connsiteY5697" fmla="*/ 2363015 h 5490345"/>
                  <a:gd name="connsiteX5698" fmla="*/ 2207159 w 2837481"/>
                  <a:gd name="connsiteY5698" fmla="*/ 2374447 h 5490345"/>
                  <a:gd name="connsiteX5699" fmla="*/ 2201034 w 2837481"/>
                  <a:gd name="connsiteY5699" fmla="*/ 2391594 h 5490345"/>
                  <a:gd name="connsiteX5700" fmla="*/ 2213283 w 2837481"/>
                  <a:gd name="connsiteY5700" fmla="*/ 2397310 h 5490345"/>
                  <a:gd name="connsiteX5701" fmla="*/ 2207159 w 2837481"/>
                  <a:gd name="connsiteY5701" fmla="*/ 2363015 h 5490345"/>
                  <a:gd name="connsiteX5702" fmla="*/ 2096923 w 2837481"/>
                  <a:gd name="connsiteY5702" fmla="*/ 2363015 h 5490345"/>
                  <a:gd name="connsiteX5703" fmla="*/ 2084674 w 2837481"/>
                  <a:gd name="connsiteY5703" fmla="*/ 2367914 h 5490345"/>
                  <a:gd name="connsiteX5704" fmla="*/ 2096923 w 2837481"/>
                  <a:gd name="connsiteY5704" fmla="*/ 2372814 h 5490345"/>
                  <a:gd name="connsiteX5705" fmla="*/ 2096923 w 2837481"/>
                  <a:gd name="connsiteY5705" fmla="*/ 2363015 h 5490345"/>
                  <a:gd name="connsiteX5706" fmla="*/ 1875561 w 2837481"/>
                  <a:gd name="connsiteY5706" fmla="*/ 2356532 h 5490345"/>
                  <a:gd name="connsiteX5707" fmla="*/ 1829240 w 2837481"/>
                  <a:gd name="connsiteY5707" fmla="*/ 2373824 h 5490345"/>
                  <a:gd name="connsiteX5708" fmla="*/ 1817660 w 2837481"/>
                  <a:gd name="connsiteY5708" fmla="*/ 2396879 h 5490345"/>
                  <a:gd name="connsiteX5709" fmla="*/ 1840820 w 2837481"/>
                  <a:gd name="connsiteY5709" fmla="*/ 2379588 h 5490345"/>
                  <a:gd name="connsiteX5710" fmla="*/ 1898722 w 2837481"/>
                  <a:gd name="connsiteY5710" fmla="*/ 2368060 h 5490345"/>
                  <a:gd name="connsiteX5711" fmla="*/ 1927672 w 2837481"/>
                  <a:gd name="connsiteY5711" fmla="*/ 2414171 h 5490345"/>
                  <a:gd name="connsiteX5712" fmla="*/ 1904512 w 2837481"/>
                  <a:gd name="connsiteY5712" fmla="*/ 2437227 h 5490345"/>
                  <a:gd name="connsiteX5713" fmla="*/ 1875561 w 2837481"/>
                  <a:gd name="connsiteY5713" fmla="*/ 2419935 h 5490345"/>
                  <a:gd name="connsiteX5714" fmla="*/ 1875561 w 2837481"/>
                  <a:gd name="connsiteY5714" fmla="*/ 2431463 h 5490345"/>
                  <a:gd name="connsiteX5715" fmla="*/ 1916092 w 2837481"/>
                  <a:gd name="connsiteY5715" fmla="*/ 2442991 h 5490345"/>
                  <a:gd name="connsiteX5716" fmla="*/ 1933462 w 2837481"/>
                  <a:gd name="connsiteY5716" fmla="*/ 2431463 h 5490345"/>
                  <a:gd name="connsiteX5717" fmla="*/ 1921882 w 2837481"/>
                  <a:gd name="connsiteY5717" fmla="*/ 2373824 h 5490345"/>
                  <a:gd name="connsiteX5718" fmla="*/ 1875561 w 2837481"/>
                  <a:gd name="connsiteY5718" fmla="*/ 2356532 h 5490345"/>
                  <a:gd name="connsiteX5719" fmla="*/ 1758868 w 2837481"/>
                  <a:gd name="connsiteY5719" fmla="*/ 2350766 h 5490345"/>
                  <a:gd name="connsiteX5720" fmla="*/ 1898500 w 2837481"/>
                  <a:gd name="connsiteY5720" fmla="*/ 2617530 h 5490345"/>
                  <a:gd name="connsiteX5721" fmla="*/ 1991588 w 2837481"/>
                  <a:gd name="connsiteY5721" fmla="*/ 2634928 h 5490345"/>
                  <a:gd name="connsiteX5722" fmla="*/ 1974134 w 2837481"/>
                  <a:gd name="connsiteY5722" fmla="*/ 2605932 h 5490345"/>
                  <a:gd name="connsiteX5723" fmla="*/ 1962498 w 2837481"/>
                  <a:gd name="connsiteY5723" fmla="*/ 2611731 h 5490345"/>
                  <a:gd name="connsiteX5724" fmla="*/ 1933408 w 2837481"/>
                  <a:gd name="connsiteY5724" fmla="*/ 2565337 h 5490345"/>
                  <a:gd name="connsiteX5725" fmla="*/ 1921772 w 2837481"/>
                  <a:gd name="connsiteY5725" fmla="*/ 2530542 h 5490345"/>
                  <a:gd name="connsiteX5726" fmla="*/ 1857774 w 2837481"/>
                  <a:gd name="connsiteY5726" fmla="*/ 2495746 h 5490345"/>
                  <a:gd name="connsiteX5727" fmla="*/ 1793776 w 2837481"/>
                  <a:gd name="connsiteY5727" fmla="*/ 2460951 h 5490345"/>
                  <a:gd name="connsiteX5728" fmla="*/ 1793776 w 2837481"/>
                  <a:gd name="connsiteY5728" fmla="*/ 2449353 h 5490345"/>
                  <a:gd name="connsiteX5729" fmla="*/ 1799594 w 2837481"/>
                  <a:gd name="connsiteY5729" fmla="*/ 2373963 h 5490345"/>
                  <a:gd name="connsiteX5730" fmla="*/ 1758868 w 2837481"/>
                  <a:gd name="connsiteY5730" fmla="*/ 2350766 h 5490345"/>
                  <a:gd name="connsiteX5731" fmla="*/ 641814 w 2837481"/>
                  <a:gd name="connsiteY5731" fmla="*/ 2345869 h 5490345"/>
                  <a:gd name="connsiteX5732" fmla="*/ 635689 w 2837481"/>
                  <a:gd name="connsiteY5732" fmla="*/ 2357067 h 5490345"/>
                  <a:gd name="connsiteX5733" fmla="*/ 635689 w 2837481"/>
                  <a:gd name="connsiteY5733" fmla="*/ 2385064 h 5490345"/>
                  <a:gd name="connsiteX5734" fmla="*/ 641814 w 2837481"/>
                  <a:gd name="connsiteY5734" fmla="*/ 2379465 h 5490345"/>
                  <a:gd name="connsiteX5735" fmla="*/ 641814 w 2837481"/>
                  <a:gd name="connsiteY5735" fmla="*/ 2345869 h 5490345"/>
                  <a:gd name="connsiteX5736" fmla="*/ 967623 w 2837481"/>
                  <a:gd name="connsiteY5736" fmla="*/ 2338519 h 5490345"/>
                  <a:gd name="connsiteX5737" fmla="*/ 874339 w 2837481"/>
                  <a:gd name="connsiteY5737" fmla="*/ 2419641 h 5490345"/>
                  <a:gd name="connsiteX5738" fmla="*/ 868509 w 2837481"/>
                  <a:gd name="connsiteY5738" fmla="*/ 2494969 h 5490345"/>
                  <a:gd name="connsiteX5739" fmla="*/ 833528 w 2837481"/>
                  <a:gd name="connsiteY5739" fmla="*/ 2523941 h 5490345"/>
                  <a:gd name="connsiteX5740" fmla="*/ 746074 w 2837481"/>
                  <a:gd name="connsiteY5740" fmla="*/ 2541325 h 5490345"/>
                  <a:gd name="connsiteX5741" fmla="*/ 746074 w 2837481"/>
                  <a:gd name="connsiteY5741" fmla="*/ 2564502 h 5490345"/>
                  <a:gd name="connsiteX5742" fmla="*/ 693602 w 2837481"/>
                  <a:gd name="connsiteY5742" fmla="*/ 2610858 h 5490345"/>
                  <a:gd name="connsiteX5743" fmla="*/ 676111 w 2837481"/>
                  <a:gd name="connsiteY5743" fmla="*/ 2639830 h 5490345"/>
                  <a:gd name="connsiteX5744" fmla="*/ 693602 w 2837481"/>
                  <a:gd name="connsiteY5744" fmla="*/ 2628241 h 5490345"/>
                  <a:gd name="connsiteX5745" fmla="*/ 786886 w 2837481"/>
                  <a:gd name="connsiteY5745" fmla="*/ 2587680 h 5490345"/>
                  <a:gd name="connsiteX5746" fmla="*/ 827697 w 2837481"/>
                  <a:gd name="connsiteY5746" fmla="*/ 2581886 h 5490345"/>
                  <a:gd name="connsiteX5747" fmla="*/ 915151 w 2837481"/>
                  <a:gd name="connsiteY5747" fmla="*/ 2483380 h 5490345"/>
                  <a:gd name="connsiteX5748" fmla="*/ 967623 w 2837481"/>
                  <a:gd name="connsiteY5748" fmla="*/ 2338519 h 5490345"/>
                  <a:gd name="connsiteX5749" fmla="*/ 2032881 w 2837481"/>
                  <a:gd name="connsiteY5749" fmla="*/ 2326271 h 5490345"/>
                  <a:gd name="connsiteX5750" fmla="*/ 2021682 w 2837481"/>
                  <a:gd name="connsiteY5750" fmla="*/ 2338297 h 5490345"/>
                  <a:gd name="connsiteX5751" fmla="*/ 2023082 w 2837481"/>
                  <a:gd name="connsiteY5751" fmla="*/ 2365355 h 5490345"/>
                  <a:gd name="connsiteX5752" fmla="*/ 2024106 w 2837481"/>
                  <a:gd name="connsiteY5752" fmla="*/ 2368182 h 5490345"/>
                  <a:gd name="connsiteX5753" fmla="*/ 2023782 w 2837481"/>
                  <a:gd name="connsiteY5753" fmla="*/ 2370616 h 5490345"/>
                  <a:gd name="connsiteX5754" fmla="*/ 2032881 w 2837481"/>
                  <a:gd name="connsiteY5754" fmla="*/ 2392413 h 5490345"/>
                  <a:gd name="connsiteX5755" fmla="*/ 2024106 w 2837481"/>
                  <a:gd name="connsiteY5755" fmla="*/ 2368182 h 5490345"/>
                  <a:gd name="connsiteX5756" fmla="*/ 2027281 w 2837481"/>
                  <a:gd name="connsiteY5756" fmla="*/ 2344310 h 5490345"/>
                  <a:gd name="connsiteX5757" fmla="*/ 2055278 w 2837481"/>
                  <a:gd name="connsiteY5757" fmla="*/ 2344310 h 5490345"/>
                  <a:gd name="connsiteX5758" fmla="*/ 2055278 w 2837481"/>
                  <a:gd name="connsiteY5758" fmla="*/ 2338297 h 5490345"/>
                  <a:gd name="connsiteX5759" fmla="*/ 2032881 w 2837481"/>
                  <a:gd name="connsiteY5759" fmla="*/ 2326271 h 5490345"/>
                  <a:gd name="connsiteX5760" fmla="*/ 1717223 w 2837481"/>
                  <a:gd name="connsiteY5760" fmla="*/ 2326271 h 5490345"/>
                  <a:gd name="connsiteX5761" fmla="*/ 1787322 w 2837481"/>
                  <a:gd name="connsiteY5761" fmla="*/ 2536160 h 5490345"/>
                  <a:gd name="connsiteX5762" fmla="*/ 1851579 w 2837481"/>
                  <a:gd name="connsiteY5762" fmla="*/ 2617783 h 5490345"/>
                  <a:gd name="connsiteX5763" fmla="*/ 1869103 w 2837481"/>
                  <a:gd name="connsiteY5763" fmla="*/ 2617783 h 5490345"/>
                  <a:gd name="connsiteX5764" fmla="*/ 1752272 w 2837481"/>
                  <a:gd name="connsiteY5764" fmla="*/ 2402064 h 5490345"/>
                  <a:gd name="connsiteX5765" fmla="*/ 1717223 w 2837481"/>
                  <a:gd name="connsiteY5765" fmla="*/ 2326271 h 5490345"/>
                  <a:gd name="connsiteX5766" fmla="*/ 699382 w 2837481"/>
                  <a:gd name="connsiteY5766" fmla="*/ 2326271 h 5490345"/>
                  <a:gd name="connsiteX5767" fmla="*/ 681009 w 2837481"/>
                  <a:gd name="connsiteY5767" fmla="*/ 2338519 h 5490345"/>
                  <a:gd name="connsiteX5768" fmla="*/ 693258 w 2837481"/>
                  <a:gd name="connsiteY5768" fmla="*/ 2338519 h 5490345"/>
                  <a:gd name="connsiteX5769" fmla="*/ 705506 w 2837481"/>
                  <a:gd name="connsiteY5769" fmla="*/ 2350768 h 5490345"/>
                  <a:gd name="connsiteX5770" fmla="*/ 717755 w 2837481"/>
                  <a:gd name="connsiteY5770" fmla="*/ 2338519 h 5490345"/>
                  <a:gd name="connsiteX5771" fmla="*/ 699382 w 2837481"/>
                  <a:gd name="connsiteY5771" fmla="*/ 2326271 h 5490345"/>
                  <a:gd name="connsiteX5772" fmla="*/ 1898499 w 2837481"/>
                  <a:gd name="connsiteY5772" fmla="*/ 2321372 h 5490345"/>
                  <a:gd name="connsiteX5773" fmla="*/ 1910257 w 2837481"/>
                  <a:gd name="connsiteY5773" fmla="*/ 2332952 h 5490345"/>
                  <a:gd name="connsiteX5774" fmla="*/ 1951412 w 2837481"/>
                  <a:gd name="connsiteY5774" fmla="*/ 2385064 h 5490345"/>
                  <a:gd name="connsiteX5775" fmla="*/ 1957291 w 2837481"/>
                  <a:gd name="connsiteY5775" fmla="*/ 2367693 h 5490345"/>
                  <a:gd name="connsiteX5776" fmla="*/ 1898499 w 2837481"/>
                  <a:gd name="connsiteY5776" fmla="*/ 2321372 h 5490345"/>
                  <a:gd name="connsiteX5777" fmla="*/ 1001916 w 2837481"/>
                  <a:gd name="connsiteY5777" fmla="*/ 2321372 h 5490345"/>
                  <a:gd name="connsiteX5778" fmla="*/ 990233 w 2837481"/>
                  <a:gd name="connsiteY5778" fmla="*/ 2327197 h 5490345"/>
                  <a:gd name="connsiteX5779" fmla="*/ 850036 w 2837481"/>
                  <a:gd name="connsiteY5779" fmla="*/ 2583488 h 5490345"/>
                  <a:gd name="connsiteX5780" fmla="*/ 867561 w 2837481"/>
                  <a:gd name="connsiteY5780" fmla="*/ 2583488 h 5490345"/>
                  <a:gd name="connsiteX5781" fmla="*/ 972708 w 2837481"/>
                  <a:gd name="connsiteY5781" fmla="*/ 2426218 h 5490345"/>
                  <a:gd name="connsiteX5782" fmla="*/ 1001916 w 2837481"/>
                  <a:gd name="connsiteY5782" fmla="*/ 2321372 h 5490345"/>
                  <a:gd name="connsiteX5783" fmla="*/ 623852 w 2837481"/>
                  <a:gd name="connsiteY5783" fmla="*/ 2315002 h 5490345"/>
                  <a:gd name="connsiteX5784" fmla="*/ 618135 w 2837481"/>
                  <a:gd name="connsiteY5784" fmla="*/ 2338519 h 5490345"/>
                  <a:gd name="connsiteX5785" fmla="*/ 629568 w 2837481"/>
                  <a:gd name="connsiteY5785" fmla="*/ 2320881 h 5490345"/>
                  <a:gd name="connsiteX5786" fmla="*/ 623852 w 2837481"/>
                  <a:gd name="connsiteY5786" fmla="*/ 2315002 h 5490345"/>
                  <a:gd name="connsiteX5787" fmla="*/ 587922 w 2837481"/>
                  <a:gd name="connsiteY5787" fmla="*/ 2304223 h 5490345"/>
                  <a:gd name="connsiteX5788" fmla="*/ 541312 w 2837481"/>
                  <a:gd name="connsiteY5788" fmla="*/ 2362199 h 5490345"/>
                  <a:gd name="connsiteX5789" fmla="*/ 494702 w 2837481"/>
                  <a:gd name="connsiteY5789" fmla="*/ 2425972 h 5490345"/>
                  <a:gd name="connsiteX5790" fmla="*/ 453919 w 2837481"/>
                  <a:gd name="connsiteY5790" fmla="*/ 2483948 h 5490345"/>
                  <a:gd name="connsiteX5791" fmla="*/ 401482 w 2837481"/>
                  <a:gd name="connsiteY5791" fmla="*/ 2547721 h 5490345"/>
                  <a:gd name="connsiteX5792" fmla="*/ 384004 w 2837481"/>
                  <a:gd name="connsiteY5792" fmla="*/ 2588304 h 5490345"/>
                  <a:gd name="connsiteX5793" fmla="*/ 389830 w 2837481"/>
                  <a:gd name="connsiteY5793" fmla="*/ 2588304 h 5490345"/>
                  <a:gd name="connsiteX5794" fmla="*/ 430614 w 2837481"/>
                  <a:gd name="connsiteY5794" fmla="*/ 2524531 h 5490345"/>
                  <a:gd name="connsiteX5795" fmla="*/ 448092 w 2837481"/>
                  <a:gd name="connsiteY5795" fmla="*/ 2518733 h 5490345"/>
                  <a:gd name="connsiteX5796" fmla="*/ 401482 w 2837481"/>
                  <a:gd name="connsiteY5796" fmla="*/ 2628887 h 5490345"/>
                  <a:gd name="connsiteX5797" fmla="*/ 378177 w 2837481"/>
                  <a:gd name="connsiteY5797" fmla="*/ 2646280 h 5490345"/>
                  <a:gd name="connsiteX5798" fmla="*/ 384004 w 2837481"/>
                  <a:gd name="connsiteY5798" fmla="*/ 2652077 h 5490345"/>
                  <a:gd name="connsiteX5799" fmla="*/ 465571 w 2837481"/>
                  <a:gd name="connsiteY5799" fmla="*/ 2507138 h 5490345"/>
                  <a:gd name="connsiteX5800" fmla="*/ 483050 w 2837481"/>
                  <a:gd name="connsiteY5800" fmla="*/ 2512936 h 5490345"/>
                  <a:gd name="connsiteX5801" fmla="*/ 465571 w 2837481"/>
                  <a:gd name="connsiteY5801" fmla="*/ 2553518 h 5490345"/>
                  <a:gd name="connsiteX5802" fmla="*/ 477224 w 2837481"/>
                  <a:gd name="connsiteY5802" fmla="*/ 2547721 h 5490345"/>
                  <a:gd name="connsiteX5803" fmla="*/ 494702 w 2837481"/>
                  <a:gd name="connsiteY5803" fmla="*/ 2507138 h 5490345"/>
                  <a:gd name="connsiteX5804" fmla="*/ 518007 w 2837481"/>
                  <a:gd name="connsiteY5804" fmla="*/ 2437567 h 5490345"/>
                  <a:gd name="connsiteX5805" fmla="*/ 529660 w 2837481"/>
                  <a:gd name="connsiteY5805" fmla="*/ 2408579 h 5490345"/>
                  <a:gd name="connsiteX5806" fmla="*/ 558791 w 2837481"/>
                  <a:gd name="connsiteY5806" fmla="*/ 2379591 h 5490345"/>
                  <a:gd name="connsiteX5807" fmla="*/ 587922 w 2837481"/>
                  <a:gd name="connsiteY5807" fmla="*/ 2304223 h 5490345"/>
                  <a:gd name="connsiteX5808" fmla="*/ 2061228 w 2837481"/>
                  <a:gd name="connsiteY5808" fmla="*/ 2299324 h 5490345"/>
                  <a:gd name="connsiteX5809" fmla="*/ 2067002 w 2837481"/>
                  <a:gd name="connsiteY5809" fmla="*/ 2322596 h 5490345"/>
                  <a:gd name="connsiteX5810" fmla="*/ 2095874 w 2837481"/>
                  <a:gd name="connsiteY5810" fmla="*/ 2345868 h 5490345"/>
                  <a:gd name="connsiteX5811" fmla="*/ 2107423 w 2837481"/>
                  <a:gd name="connsiteY5811" fmla="*/ 2398230 h 5490345"/>
                  <a:gd name="connsiteX5812" fmla="*/ 2078551 w 2837481"/>
                  <a:gd name="connsiteY5812" fmla="*/ 2421502 h 5490345"/>
                  <a:gd name="connsiteX5813" fmla="*/ 2038131 w 2837481"/>
                  <a:gd name="connsiteY5813" fmla="*/ 2398230 h 5490345"/>
                  <a:gd name="connsiteX5814" fmla="*/ 2067002 w 2837481"/>
                  <a:gd name="connsiteY5814" fmla="*/ 2427320 h 5490345"/>
                  <a:gd name="connsiteX5815" fmla="*/ 2107423 w 2837481"/>
                  <a:gd name="connsiteY5815" fmla="*/ 2421502 h 5490345"/>
                  <a:gd name="connsiteX5816" fmla="*/ 2113363 w 2837481"/>
                  <a:gd name="connsiteY5816" fmla="*/ 2396961 h 5490345"/>
                  <a:gd name="connsiteX5817" fmla="*/ 2118970 w 2837481"/>
                  <a:gd name="connsiteY5817" fmla="*/ 2396494 h 5490345"/>
                  <a:gd name="connsiteX5818" fmla="*/ 2115908 w 2837481"/>
                  <a:gd name="connsiteY5818" fmla="*/ 2388634 h 5490345"/>
                  <a:gd name="connsiteX5819" fmla="*/ 2114480 w 2837481"/>
                  <a:gd name="connsiteY5819" fmla="*/ 2387877 h 5490345"/>
                  <a:gd name="connsiteX5820" fmla="*/ 2113197 w 2837481"/>
                  <a:gd name="connsiteY5820" fmla="*/ 2357504 h 5490345"/>
                  <a:gd name="connsiteX5821" fmla="*/ 2061228 w 2837481"/>
                  <a:gd name="connsiteY5821" fmla="*/ 2299324 h 5490345"/>
                  <a:gd name="connsiteX5822" fmla="*/ 874533 w 2837481"/>
                  <a:gd name="connsiteY5822" fmla="*/ 2291976 h 5490345"/>
                  <a:gd name="connsiteX5823" fmla="*/ 856569 w 2837481"/>
                  <a:gd name="connsiteY5823" fmla="*/ 2297750 h 5490345"/>
                  <a:gd name="connsiteX5824" fmla="*/ 856569 w 2837481"/>
                  <a:gd name="connsiteY5824" fmla="*/ 2315073 h 5490345"/>
                  <a:gd name="connsiteX5825" fmla="*/ 826628 w 2837481"/>
                  <a:gd name="connsiteY5825" fmla="*/ 2361267 h 5490345"/>
                  <a:gd name="connsiteX5826" fmla="*/ 826628 w 2837481"/>
                  <a:gd name="connsiteY5826" fmla="*/ 2367042 h 5490345"/>
                  <a:gd name="connsiteX5827" fmla="*/ 844593 w 2837481"/>
                  <a:gd name="connsiteY5827" fmla="*/ 2361267 h 5490345"/>
                  <a:gd name="connsiteX5828" fmla="*/ 874533 w 2837481"/>
                  <a:gd name="connsiteY5828" fmla="*/ 2291976 h 5490345"/>
                  <a:gd name="connsiteX5829" fmla="*/ 698158 w 2837481"/>
                  <a:gd name="connsiteY5829" fmla="*/ 2287076 h 5490345"/>
                  <a:gd name="connsiteX5830" fmla="*/ 681009 w 2837481"/>
                  <a:gd name="connsiteY5830" fmla="*/ 2299325 h 5490345"/>
                  <a:gd name="connsiteX5831" fmla="*/ 698158 w 2837481"/>
                  <a:gd name="connsiteY5831" fmla="*/ 2287076 h 5490345"/>
                  <a:gd name="connsiteX5832" fmla="*/ 1127136 w 2837481"/>
                  <a:gd name="connsiteY5832" fmla="*/ 2283796 h 5490345"/>
                  <a:gd name="connsiteX5833" fmla="*/ 1082642 w 2837481"/>
                  <a:gd name="connsiteY5833" fmla="*/ 2293131 h 5490345"/>
                  <a:gd name="connsiteX5834" fmla="*/ 1024409 w 2837481"/>
                  <a:gd name="connsiteY5834" fmla="*/ 2316335 h 5490345"/>
                  <a:gd name="connsiteX5835" fmla="*/ 919590 w 2837481"/>
                  <a:gd name="connsiteY5835" fmla="*/ 2548368 h 5490345"/>
                  <a:gd name="connsiteX5836" fmla="*/ 890473 w 2837481"/>
                  <a:gd name="connsiteY5836" fmla="*/ 2583173 h 5490345"/>
                  <a:gd name="connsiteX5837" fmla="*/ 925413 w 2837481"/>
                  <a:gd name="connsiteY5837" fmla="*/ 2577372 h 5490345"/>
                  <a:gd name="connsiteX5838" fmla="*/ 937060 w 2837481"/>
                  <a:gd name="connsiteY5838" fmla="*/ 2542567 h 5490345"/>
                  <a:gd name="connsiteX5839" fmla="*/ 960353 w 2837481"/>
                  <a:gd name="connsiteY5839" fmla="*/ 2530965 h 5490345"/>
                  <a:gd name="connsiteX5840" fmla="*/ 983646 w 2837481"/>
                  <a:gd name="connsiteY5840" fmla="*/ 2548368 h 5490345"/>
                  <a:gd name="connsiteX5841" fmla="*/ 954530 w 2837481"/>
                  <a:gd name="connsiteY5841" fmla="*/ 2623779 h 5490345"/>
                  <a:gd name="connsiteX5842" fmla="*/ 919590 w 2837481"/>
                  <a:gd name="connsiteY5842" fmla="*/ 2652783 h 5490345"/>
                  <a:gd name="connsiteX5843" fmla="*/ 925413 w 2837481"/>
                  <a:gd name="connsiteY5843" fmla="*/ 2699190 h 5490345"/>
                  <a:gd name="connsiteX5844" fmla="*/ 890473 w 2837481"/>
                  <a:gd name="connsiteY5844" fmla="*/ 2728194 h 5490345"/>
                  <a:gd name="connsiteX5845" fmla="*/ 808947 w 2837481"/>
                  <a:gd name="connsiteY5845" fmla="*/ 2728194 h 5490345"/>
                  <a:gd name="connsiteX5846" fmla="*/ 803124 w 2837481"/>
                  <a:gd name="connsiteY5846" fmla="*/ 2728194 h 5490345"/>
                  <a:gd name="connsiteX5847" fmla="*/ 785654 w 2837481"/>
                  <a:gd name="connsiteY5847" fmla="*/ 2768799 h 5490345"/>
                  <a:gd name="connsiteX5848" fmla="*/ 715774 w 2837481"/>
                  <a:gd name="connsiteY5848" fmla="*/ 2809405 h 5490345"/>
                  <a:gd name="connsiteX5849" fmla="*/ 686658 w 2837481"/>
                  <a:gd name="connsiteY5849" fmla="*/ 2774600 h 5490345"/>
                  <a:gd name="connsiteX5850" fmla="*/ 581838 w 2837481"/>
                  <a:gd name="connsiteY5850" fmla="*/ 2855812 h 5490345"/>
                  <a:gd name="connsiteX5851" fmla="*/ 343083 w 2837481"/>
                  <a:gd name="connsiteY5851" fmla="*/ 3111048 h 5490345"/>
                  <a:gd name="connsiteX5852" fmla="*/ 360553 w 2837481"/>
                  <a:gd name="connsiteY5852" fmla="*/ 3128451 h 5490345"/>
                  <a:gd name="connsiteX5853" fmla="*/ 348907 w 2837481"/>
                  <a:gd name="connsiteY5853" fmla="*/ 3134252 h 5490345"/>
                  <a:gd name="connsiteX5854" fmla="*/ 344861 w 2837481"/>
                  <a:gd name="connsiteY5854" fmla="*/ 3143187 h 5490345"/>
                  <a:gd name="connsiteX5855" fmla="*/ 340301 w 2837481"/>
                  <a:gd name="connsiteY5855" fmla="*/ 3141092 h 5490345"/>
                  <a:gd name="connsiteX5856" fmla="*/ 339586 w 2837481"/>
                  <a:gd name="connsiteY5856" fmla="*/ 3143389 h 5490345"/>
                  <a:gd name="connsiteX5857" fmla="*/ 343877 w 2837481"/>
                  <a:gd name="connsiteY5857" fmla="*/ 3145359 h 5490345"/>
                  <a:gd name="connsiteX5858" fmla="*/ 331710 w 2837481"/>
                  <a:gd name="connsiteY5858" fmla="*/ 3172229 h 5490345"/>
                  <a:gd name="connsiteX5859" fmla="*/ 244087 w 2837481"/>
                  <a:gd name="connsiteY5859" fmla="*/ 3267671 h 5490345"/>
                  <a:gd name="connsiteX5860" fmla="*/ 249911 w 2837481"/>
                  <a:gd name="connsiteY5860" fmla="*/ 3273472 h 5490345"/>
                  <a:gd name="connsiteX5861" fmla="*/ 248848 w 2837481"/>
                  <a:gd name="connsiteY5861" fmla="*/ 3285916 h 5490345"/>
                  <a:gd name="connsiteX5862" fmla="*/ 245783 w 2837481"/>
                  <a:gd name="connsiteY5862" fmla="*/ 3284092 h 5490345"/>
                  <a:gd name="connsiteX5863" fmla="*/ 245783 w 2837481"/>
                  <a:gd name="connsiteY5863" fmla="*/ 3296341 h 5490345"/>
                  <a:gd name="connsiteX5864" fmla="*/ 248231 w 2837481"/>
                  <a:gd name="connsiteY5864" fmla="*/ 3293136 h 5490345"/>
                  <a:gd name="connsiteX5865" fmla="*/ 246999 w 2837481"/>
                  <a:gd name="connsiteY5865" fmla="*/ 3307552 h 5490345"/>
                  <a:gd name="connsiteX5866" fmla="*/ 226617 w 2837481"/>
                  <a:gd name="connsiteY5866" fmla="*/ 3337281 h 5490345"/>
                  <a:gd name="connsiteX5867" fmla="*/ 214971 w 2837481"/>
                  <a:gd name="connsiteY5867" fmla="*/ 3551911 h 5490345"/>
                  <a:gd name="connsiteX5868" fmla="*/ 255734 w 2837481"/>
                  <a:gd name="connsiteY5868" fmla="*/ 3720136 h 5490345"/>
                  <a:gd name="connsiteX5869" fmla="*/ 273204 w 2837481"/>
                  <a:gd name="connsiteY5869" fmla="*/ 3720136 h 5490345"/>
                  <a:gd name="connsiteX5870" fmla="*/ 267380 w 2837481"/>
                  <a:gd name="connsiteY5870" fmla="*/ 3685331 h 5490345"/>
                  <a:gd name="connsiteX5871" fmla="*/ 284850 w 2837481"/>
                  <a:gd name="connsiteY5871" fmla="*/ 3656326 h 5490345"/>
                  <a:gd name="connsiteX5872" fmla="*/ 313967 w 2837481"/>
                  <a:gd name="connsiteY5872" fmla="*/ 3656326 h 5490345"/>
                  <a:gd name="connsiteX5873" fmla="*/ 325613 w 2837481"/>
                  <a:gd name="connsiteY5873" fmla="*/ 3743339 h 5490345"/>
                  <a:gd name="connsiteX5874" fmla="*/ 284850 w 2837481"/>
                  <a:gd name="connsiteY5874" fmla="*/ 3778144 h 5490345"/>
                  <a:gd name="connsiteX5875" fmla="*/ 255734 w 2837481"/>
                  <a:gd name="connsiteY5875" fmla="*/ 3783945 h 5490345"/>
                  <a:gd name="connsiteX5876" fmla="*/ 296497 w 2837481"/>
                  <a:gd name="connsiteY5876" fmla="*/ 3870957 h 5490345"/>
                  <a:gd name="connsiteX5877" fmla="*/ 389670 w 2837481"/>
                  <a:gd name="connsiteY5877" fmla="*/ 3952169 h 5490345"/>
                  <a:gd name="connsiteX5878" fmla="*/ 453726 w 2837481"/>
                  <a:gd name="connsiteY5878" fmla="*/ 3975372 h 5490345"/>
                  <a:gd name="connsiteX5879" fmla="*/ 459549 w 2837481"/>
                  <a:gd name="connsiteY5879" fmla="*/ 4021779 h 5490345"/>
                  <a:gd name="connsiteX5880" fmla="*/ 412963 w 2837481"/>
                  <a:gd name="connsiteY5880" fmla="*/ 4050783 h 5490345"/>
                  <a:gd name="connsiteX5881" fmla="*/ 529429 w 2837481"/>
                  <a:gd name="connsiteY5881" fmla="*/ 4085588 h 5490345"/>
                  <a:gd name="connsiteX5882" fmla="*/ 581838 w 2837481"/>
                  <a:gd name="connsiteY5882" fmla="*/ 4114592 h 5490345"/>
                  <a:gd name="connsiteX5883" fmla="*/ 622602 w 2837481"/>
                  <a:gd name="connsiteY5883" fmla="*/ 4149397 h 5490345"/>
                  <a:gd name="connsiteX5884" fmla="*/ 791477 w 2837481"/>
                  <a:gd name="connsiteY5884" fmla="*/ 4265413 h 5490345"/>
                  <a:gd name="connsiteX5885" fmla="*/ 931236 w 2837481"/>
                  <a:gd name="connsiteY5885" fmla="*/ 4375629 h 5490345"/>
                  <a:gd name="connsiteX5886" fmla="*/ 1018586 w 2837481"/>
                  <a:gd name="connsiteY5886" fmla="*/ 4404633 h 5490345"/>
                  <a:gd name="connsiteX5887" fmla="*/ 1169992 w 2837481"/>
                  <a:gd name="connsiteY5887" fmla="*/ 4433637 h 5490345"/>
                  <a:gd name="connsiteX5888" fmla="*/ 1234048 w 2837481"/>
                  <a:gd name="connsiteY5888" fmla="*/ 4410434 h 5490345"/>
                  <a:gd name="connsiteX5889" fmla="*/ 1216578 w 2837481"/>
                  <a:gd name="connsiteY5889" fmla="*/ 4381430 h 5490345"/>
                  <a:gd name="connsiteX5890" fmla="*/ 1210755 w 2837481"/>
                  <a:gd name="connsiteY5890" fmla="*/ 4329223 h 5490345"/>
                  <a:gd name="connsiteX5891" fmla="*/ 1251518 w 2837481"/>
                  <a:gd name="connsiteY5891" fmla="*/ 4288617 h 5490345"/>
                  <a:gd name="connsiteX5892" fmla="*/ 1315574 w 2837481"/>
                  <a:gd name="connsiteY5892" fmla="*/ 4300218 h 5490345"/>
                  <a:gd name="connsiteX5893" fmla="*/ 1338867 w 2837481"/>
                  <a:gd name="connsiteY5893" fmla="*/ 4317621 h 5490345"/>
                  <a:gd name="connsiteX5894" fmla="*/ 1449510 w 2837481"/>
                  <a:gd name="connsiteY5894" fmla="*/ 4300218 h 5490345"/>
                  <a:gd name="connsiteX5895" fmla="*/ 1501920 w 2837481"/>
                  <a:gd name="connsiteY5895" fmla="*/ 4340824 h 5490345"/>
                  <a:gd name="connsiteX5896" fmla="*/ 1478626 w 2837481"/>
                  <a:gd name="connsiteY5896" fmla="*/ 4398832 h 5490345"/>
                  <a:gd name="connsiteX5897" fmla="*/ 1501920 w 2837481"/>
                  <a:gd name="connsiteY5897" fmla="*/ 4427837 h 5490345"/>
                  <a:gd name="connsiteX5898" fmla="*/ 1630032 w 2837481"/>
                  <a:gd name="connsiteY5898" fmla="*/ 4433637 h 5490345"/>
                  <a:gd name="connsiteX5899" fmla="*/ 2060956 w 2837481"/>
                  <a:gd name="connsiteY5899" fmla="*/ 4166799 h 5490345"/>
                  <a:gd name="connsiteX5900" fmla="*/ 2253125 w 2837481"/>
                  <a:gd name="connsiteY5900" fmla="*/ 4114592 h 5490345"/>
                  <a:gd name="connsiteX5901" fmla="*/ 2270595 w 2837481"/>
                  <a:gd name="connsiteY5901" fmla="*/ 4091389 h 5490345"/>
                  <a:gd name="connsiteX5902" fmla="*/ 2235655 w 2837481"/>
                  <a:gd name="connsiteY5902" fmla="*/ 4062384 h 5490345"/>
                  <a:gd name="connsiteX5903" fmla="*/ 2247302 w 2837481"/>
                  <a:gd name="connsiteY5903" fmla="*/ 4015978 h 5490345"/>
                  <a:gd name="connsiteX5904" fmla="*/ 2288065 w 2837481"/>
                  <a:gd name="connsiteY5904" fmla="*/ 3992774 h 5490345"/>
                  <a:gd name="connsiteX5905" fmla="*/ 2323005 w 2837481"/>
                  <a:gd name="connsiteY5905" fmla="*/ 3923165 h 5490345"/>
                  <a:gd name="connsiteX5906" fmla="*/ 2427824 w 2837481"/>
                  <a:gd name="connsiteY5906" fmla="*/ 3888360 h 5490345"/>
                  <a:gd name="connsiteX5907" fmla="*/ 2462764 w 2837481"/>
                  <a:gd name="connsiteY5907" fmla="*/ 3841953 h 5490345"/>
                  <a:gd name="connsiteX5908" fmla="*/ 2392884 w 2837481"/>
                  <a:gd name="connsiteY5908" fmla="*/ 3824550 h 5490345"/>
                  <a:gd name="connsiteX5909" fmla="*/ 2375414 w 2837481"/>
                  <a:gd name="connsiteY5909" fmla="*/ 3754940 h 5490345"/>
                  <a:gd name="connsiteX5910" fmla="*/ 2410354 w 2837481"/>
                  <a:gd name="connsiteY5910" fmla="*/ 3702733 h 5490345"/>
                  <a:gd name="connsiteX5911" fmla="*/ 2433647 w 2837481"/>
                  <a:gd name="connsiteY5911" fmla="*/ 3708534 h 5490345"/>
                  <a:gd name="connsiteX5912" fmla="*/ 2445294 w 2837481"/>
                  <a:gd name="connsiteY5912" fmla="*/ 3737538 h 5490345"/>
                  <a:gd name="connsiteX5913" fmla="*/ 2433647 w 2837481"/>
                  <a:gd name="connsiteY5913" fmla="*/ 3766542 h 5490345"/>
                  <a:gd name="connsiteX5914" fmla="*/ 2451117 w 2837481"/>
                  <a:gd name="connsiteY5914" fmla="*/ 3783945 h 5490345"/>
                  <a:gd name="connsiteX5915" fmla="*/ 2491880 w 2837481"/>
                  <a:gd name="connsiteY5915" fmla="*/ 3760741 h 5490345"/>
                  <a:gd name="connsiteX5916" fmla="*/ 2538467 w 2837481"/>
                  <a:gd name="connsiteY5916" fmla="*/ 3534509 h 5490345"/>
                  <a:gd name="connsiteX5917" fmla="*/ 2538467 w 2837481"/>
                  <a:gd name="connsiteY5917" fmla="*/ 3511306 h 5490345"/>
                  <a:gd name="connsiteX5918" fmla="*/ 2520997 w 2837481"/>
                  <a:gd name="connsiteY5918" fmla="*/ 3401090 h 5490345"/>
                  <a:gd name="connsiteX5919" fmla="*/ 2480234 w 2837481"/>
                  <a:gd name="connsiteY5919" fmla="*/ 3354683 h 5490345"/>
                  <a:gd name="connsiteX5920" fmla="*/ 2486057 w 2837481"/>
                  <a:gd name="connsiteY5920" fmla="*/ 3308277 h 5490345"/>
                  <a:gd name="connsiteX5921" fmla="*/ 2381237 w 2837481"/>
                  <a:gd name="connsiteY5921" fmla="*/ 3215463 h 5490345"/>
                  <a:gd name="connsiteX5922" fmla="*/ 2352121 w 2837481"/>
                  <a:gd name="connsiteY5922" fmla="*/ 3140053 h 5490345"/>
                  <a:gd name="connsiteX5923" fmla="*/ 2340474 w 2837481"/>
                  <a:gd name="connsiteY5923" fmla="*/ 3122650 h 5490345"/>
                  <a:gd name="connsiteX5924" fmla="*/ 2398707 w 2837481"/>
                  <a:gd name="connsiteY5924" fmla="*/ 3111048 h 5490345"/>
                  <a:gd name="connsiteX5925" fmla="*/ 2101719 w 2837481"/>
                  <a:gd name="connsiteY5925" fmla="*/ 2867414 h 5490345"/>
                  <a:gd name="connsiteX5926" fmla="*/ 1967783 w 2837481"/>
                  <a:gd name="connsiteY5926" fmla="*/ 2786202 h 5490345"/>
                  <a:gd name="connsiteX5927" fmla="*/ 1950314 w 2837481"/>
                  <a:gd name="connsiteY5927" fmla="*/ 2826808 h 5490345"/>
                  <a:gd name="connsiteX5928" fmla="*/ 1903727 w 2837481"/>
                  <a:gd name="connsiteY5928" fmla="*/ 2832609 h 5490345"/>
                  <a:gd name="connsiteX5929" fmla="*/ 1816378 w 2837481"/>
                  <a:gd name="connsiteY5929" fmla="*/ 2733994 h 5490345"/>
                  <a:gd name="connsiteX5930" fmla="*/ 1729028 w 2837481"/>
                  <a:gd name="connsiteY5930" fmla="*/ 2704990 h 5490345"/>
                  <a:gd name="connsiteX5931" fmla="*/ 1746498 w 2837481"/>
                  <a:gd name="connsiteY5931" fmla="*/ 2652783 h 5490345"/>
                  <a:gd name="connsiteX5932" fmla="*/ 1711558 w 2837481"/>
                  <a:gd name="connsiteY5932" fmla="*/ 2606376 h 5490345"/>
                  <a:gd name="connsiteX5933" fmla="*/ 1717382 w 2837481"/>
                  <a:gd name="connsiteY5933" fmla="*/ 2554169 h 5490345"/>
                  <a:gd name="connsiteX5934" fmla="*/ 1763968 w 2837481"/>
                  <a:gd name="connsiteY5934" fmla="*/ 2525165 h 5490345"/>
                  <a:gd name="connsiteX5935" fmla="*/ 1694088 w 2837481"/>
                  <a:gd name="connsiteY5935" fmla="*/ 2327936 h 5490345"/>
                  <a:gd name="connsiteX5936" fmla="*/ 1688265 w 2837481"/>
                  <a:gd name="connsiteY5936" fmla="*/ 2322136 h 5490345"/>
                  <a:gd name="connsiteX5937" fmla="*/ 1513566 w 2837481"/>
                  <a:gd name="connsiteY5937" fmla="*/ 2327936 h 5490345"/>
                  <a:gd name="connsiteX5938" fmla="*/ 1461157 w 2837481"/>
                  <a:gd name="connsiteY5938" fmla="*/ 2380144 h 5490345"/>
                  <a:gd name="connsiteX5939" fmla="*/ 1478626 w 2837481"/>
                  <a:gd name="connsiteY5939" fmla="*/ 2449754 h 5490345"/>
                  <a:gd name="connsiteX5940" fmla="*/ 1507743 w 2837481"/>
                  <a:gd name="connsiteY5940" fmla="*/ 2443953 h 5490345"/>
                  <a:gd name="connsiteX5941" fmla="*/ 1525213 w 2837481"/>
                  <a:gd name="connsiteY5941" fmla="*/ 2385945 h 5490345"/>
                  <a:gd name="connsiteX5942" fmla="*/ 1554329 w 2837481"/>
                  <a:gd name="connsiteY5942" fmla="*/ 2391746 h 5490345"/>
                  <a:gd name="connsiteX5943" fmla="*/ 1565976 w 2837481"/>
                  <a:gd name="connsiteY5943" fmla="*/ 2461356 h 5490345"/>
                  <a:gd name="connsiteX5944" fmla="*/ 1490273 w 2837481"/>
                  <a:gd name="connsiteY5944" fmla="*/ 2507762 h 5490345"/>
                  <a:gd name="connsiteX5945" fmla="*/ 1437863 w 2837481"/>
                  <a:gd name="connsiteY5945" fmla="*/ 2548368 h 5490345"/>
                  <a:gd name="connsiteX5946" fmla="*/ 1391277 w 2837481"/>
                  <a:gd name="connsiteY5946" fmla="*/ 2588974 h 5490345"/>
                  <a:gd name="connsiteX5947" fmla="*/ 1327221 w 2837481"/>
                  <a:gd name="connsiteY5947" fmla="*/ 2588974 h 5490345"/>
                  <a:gd name="connsiteX5948" fmla="*/ 1234048 w 2837481"/>
                  <a:gd name="connsiteY5948" fmla="*/ 2530965 h 5490345"/>
                  <a:gd name="connsiteX5949" fmla="*/ 1193285 w 2837481"/>
                  <a:gd name="connsiteY5949" fmla="*/ 2472957 h 5490345"/>
                  <a:gd name="connsiteX5950" fmla="*/ 1129229 w 2837481"/>
                  <a:gd name="connsiteY5950" fmla="*/ 2420750 h 5490345"/>
                  <a:gd name="connsiteX5951" fmla="*/ 1129229 w 2837481"/>
                  <a:gd name="connsiteY5951" fmla="*/ 2385945 h 5490345"/>
                  <a:gd name="connsiteX5952" fmla="*/ 1164168 w 2837481"/>
                  <a:gd name="connsiteY5952" fmla="*/ 2362741 h 5490345"/>
                  <a:gd name="connsiteX5953" fmla="*/ 1193285 w 2837481"/>
                  <a:gd name="connsiteY5953" fmla="*/ 2374343 h 5490345"/>
                  <a:gd name="connsiteX5954" fmla="*/ 1193285 w 2837481"/>
                  <a:gd name="connsiteY5954" fmla="*/ 2397546 h 5490345"/>
                  <a:gd name="connsiteX5955" fmla="*/ 1193285 w 2837481"/>
                  <a:gd name="connsiteY5955" fmla="*/ 2420750 h 5490345"/>
                  <a:gd name="connsiteX5956" fmla="*/ 1228225 w 2837481"/>
                  <a:gd name="connsiteY5956" fmla="*/ 2426551 h 5490345"/>
                  <a:gd name="connsiteX5957" fmla="*/ 1274811 w 2837481"/>
                  <a:gd name="connsiteY5957" fmla="*/ 2403347 h 5490345"/>
                  <a:gd name="connsiteX5958" fmla="*/ 1257341 w 2837481"/>
                  <a:gd name="connsiteY5958" fmla="*/ 2322136 h 5490345"/>
                  <a:gd name="connsiteX5959" fmla="*/ 1127136 w 2837481"/>
                  <a:gd name="connsiteY5959" fmla="*/ 2283796 h 5490345"/>
                  <a:gd name="connsiteX5960" fmla="*/ 2107742 w 2837481"/>
                  <a:gd name="connsiteY5960" fmla="*/ 2274827 h 5490345"/>
                  <a:gd name="connsiteX5961" fmla="*/ 2119582 w 2837481"/>
                  <a:gd name="connsiteY5961" fmla="*/ 2315358 h 5490345"/>
                  <a:gd name="connsiteX5962" fmla="*/ 2161023 w 2837481"/>
                  <a:gd name="connsiteY5962" fmla="*/ 2338519 h 5490345"/>
                  <a:gd name="connsiteX5963" fmla="*/ 2172863 w 2837481"/>
                  <a:gd name="connsiteY5963" fmla="*/ 2315358 h 5490345"/>
                  <a:gd name="connsiteX5964" fmla="*/ 2155103 w 2837481"/>
                  <a:gd name="connsiteY5964" fmla="*/ 2297988 h 5490345"/>
                  <a:gd name="connsiteX5965" fmla="*/ 2161023 w 2837481"/>
                  <a:gd name="connsiteY5965" fmla="*/ 2303778 h 5490345"/>
                  <a:gd name="connsiteX5966" fmla="*/ 2161023 w 2837481"/>
                  <a:gd name="connsiteY5966" fmla="*/ 2326939 h 5490345"/>
                  <a:gd name="connsiteX5967" fmla="*/ 2143263 w 2837481"/>
                  <a:gd name="connsiteY5967" fmla="*/ 2326939 h 5490345"/>
                  <a:gd name="connsiteX5968" fmla="*/ 2107742 w 2837481"/>
                  <a:gd name="connsiteY5968" fmla="*/ 2274827 h 5490345"/>
                  <a:gd name="connsiteX5969" fmla="*/ 646714 w 2837481"/>
                  <a:gd name="connsiteY5969" fmla="*/ 2274827 h 5490345"/>
                  <a:gd name="connsiteX5970" fmla="*/ 634465 w 2837481"/>
                  <a:gd name="connsiteY5970" fmla="*/ 2282177 h 5490345"/>
                  <a:gd name="connsiteX5971" fmla="*/ 646714 w 2837481"/>
                  <a:gd name="connsiteY5971" fmla="*/ 2274827 h 5490345"/>
                  <a:gd name="connsiteX5972" fmla="*/ 1811535 w 2837481"/>
                  <a:gd name="connsiteY5972" fmla="*/ 2269928 h 5490345"/>
                  <a:gd name="connsiteX5973" fmla="*/ 1817659 w 2837481"/>
                  <a:gd name="connsiteY5973" fmla="*/ 2298099 h 5490345"/>
                  <a:gd name="connsiteX5974" fmla="*/ 1829908 w 2837481"/>
                  <a:gd name="connsiteY5974" fmla="*/ 2326271 h 5490345"/>
                  <a:gd name="connsiteX5975" fmla="*/ 1823784 w 2837481"/>
                  <a:gd name="connsiteY5975" fmla="*/ 2269928 h 5490345"/>
                  <a:gd name="connsiteX5976" fmla="*/ 2152041 w 2837481"/>
                  <a:gd name="connsiteY5976" fmla="*/ 2261508 h 5490345"/>
                  <a:gd name="connsiteX5977" fmla="*/ 2148366 w 2837481"/>
                  <a:gd name="connsiteY5977" fmla="*/ 2263804 h 5490345"/>
                  <a:gd name="connsiteX5978" fmla="*/ 2177762 w 2837481"/>
                  <a:gd name="connsiteY5978" fmla="*/ 2282177 h 5490345"/>
                  <a:gd name="connsiteX5979" fmla="*/ 2160125 w 2837481"/>
                  <a:gd name="connsiteY5979" fmla="*/ 2263804 h 5490345"/>
                  <a:gd name="connsiteX5980" fmla="*/ 2152041 w 2837481"/>
                  <a:gd name="connsiteY5980" fmla="*/ 2261508 h 5490345"/>
                  <a:gd name="connsiteX5981" fmla="*/ 664678 w 2837481"/>
                  <a:gd name="connsiteY5981" fmla="*/ 2257680 h 5490345"/>
                  <a:gd name="connsiteX5982" fmla="*/ 651613 w 2837481"/>
                  <a:gd name="connsiteY5982" fmla="*/ 2269928 h 5490345"/>
                  <a:gd name="connsiteX5983" fmla="*/ 664678 w 2837481"/>
                  <a:gd name="connsiteY5983" fmla="*/ 2282177 h 5490345"/>
                  <a:gd name="connsiteX5984" fmla="*/ 664678 w 2837481"/>
                  <a:gd name="connsiteY5984" fmla="*/ 2257680 h 5490345"/>
                  <a:gd name="connsiteX5985" fmla="*/ 2001113 w 2837481"/>
                  <a:gd name="connsiteY5985" fmla="*/ 2256417 h 5490345"/>
                  <a:gd name="connsiteX5986" fmla="*/ 1986142 w 2837481"/>
                  <a:gd name="connsiteY5986" fmla="*/ 2258599 h 5490345"/>
                  <a:gd name="connsiteX5987" fmla="*/ 1962190 w 2837481"/>
                  <a:gd name="connsiteY5987" fmla="*/ 2334232 h 5490345"/>
                  <a:gd name="connsiteX5988" fmla="*/ 1968178 w 2837481"/>
                  <a:gd name="connsiteY5988" fmla="*/ 2392412 h 5490345"/>
                  <a:gd name="connsiteX5989" fmla="*/ 1973417 w 2837481"/>
                  <a:gd name="connsiteY5989" fmla="*/ 2417866 h 5490345"/>
                  <a:gd name="connsiteX5990" fmla="*/ 1991997 w 2837481"/>
                  <a:gd name="connsiteY5990" fmla="*/ 2438806 h 5490345"/>
                  <a:gd name="connsiteX5991" fmla="*/ 1992198 w 2837481"/>
                  <a:gd name="connsiteY5991" fmla="*/ 2442323 h 5490345"/>
                  <a:gd name="connsiteX5992" fmla="*/ 1996485 w 2837481"/>
                  <a:gd name="connsiteY5992" fmla="*/ 2448754 h 5490345"/>
                  <a:gd name="connsiteX5993" fmla="*/ 1991586 w 2837481"/>
                  <a:gd name="connsiteY5993" fmla="*/ 2431606 h 5490345"/>
                  <a:gd name="connsiteX5994" fmla="*/ 1991996 w 2837481"/>
                  <a:gd name="connsiteY5994" fmla="*/ 2438782 h 5490345"/>
                  <a:gd name="connsiteX5995" fmla="*/ 1989885 w 2837481"/>
                  <a:gd name="connsiteY5995" fmla="*/ 2436047 h 5490345"/>
                  <a:gd name="connsiteX5996" fmla="*/ 1974166 w 2837481"/>
                  <a:gd name="connsiteY5996" fmla="*/ 2415684 h 5490345"/>
                  <a:gd name="connsiteX5997" fmla="*/ 1986142 w 2837481"/>
                  <a:gd name="connsiteY5997" fmla="*/ 2357504 h 5490345"/>
                  <a:gd name="connsiteX5998" fmla="*/ 1974166 w 2837481"/>
                  <a:gd name="connsiteY5998" fmla="*/ 2281871 h 5490345"/>
                  <a:gd name="connsiteX5999" fmla="*/ 2016083 w 2837481"/>
                  <a:gd name="connsiteY5999" fmla="*/ 2258599 h 5490345"/>
                  <a:gd name="connsiteX6000" fmla="*/ 2001113 w 2837481"/>
                  <a:gd name="connsiteY6000" fmla="*/ 2256417 h 5490345"/>
                  <a:gd name="connsiteX6001" fmla="*/ 1918607 w 2837481"/>
                  <a:gd name="connsiteY6001" fmla="*/ 2254881 h 5490345"/>
                  <a:gd name="connsiteX6002" fmla="*/ 1910748 w 2837481"/>
                  <a:gd name="connsiteY6002" fmla="*/ 2258380 h 5490345"/>
                  <a:gd name="connsiteX6003" fmla="*/ 1916464 w 2837481"/>
                  <a:gd name="connsiteY6003" fmla="*/ 2280777 h 5490345"/>
                  <a:gd name="connsiteX6004" fmla="*/ 1945043 w 2837481"/>
                  <a:gd name="connsiteY6004" fmla="*/ 2286377 h 5490345"/>
                  <a:gd name="connsiteX6005" fmla="*/ 1922179 w 2837481"/>
                  <a:gd name="connsiteY6005" fmla="*/ 2275178 h 5490345"/>
                  <a:gd name="connsiteX6006" fmla="*/ 1922179 w 2837481"/>
                  <a:gd name="connsiteY6006" fmla="*/ 2263979 h 5490345"/>
                  <a:gd name="connsiteX6007" fmla="*/ 1918607 w 2837481"/>
                  <a:gd name="connsiteY6007" fmla="*/ 2254881 h 5490345"/>
                  <a:gd name="connsiteX6008" fmla="*/ 1129927 w 2837481"/>
                  <a:gd name="connsiteY6008" fmla="*/ 2252384 h 5490345"/>
                  <a:gd name="connsiteX6009" fmla="*/ 1065505 w 2837481"/>
                  <a:gd name="connsiteY6009" fmla="*/ 2263692 h 5490345"/>
                  <a:gd name="connsiteX6010" fmla="*/ 919918 w 2837481"/>
                  <a:gd name="connsiteY6010" fmla="*/ 2338964 h 5490345"/>
                  <a:gd name="connsiteX6011" fmla="*/ 850036 w 2837481"/>
                  <a:gd name="connsiteY6011" fmla="*/ 2396866 h 5490345"/>
                  <a:gd name="connsiteX6012" fmla="*/ 861683 w 2837481"/>
                  <a:gd name="connsiteY6012" fmla="*/ 2408446 h 5490345"/>
                  <a:gd name="connsiteX6013" fmla="*/ 949035 w 2837481"/>
                  <a:gd name="connsiteY6013" fmla="*/ 2333174 h 5490345"/>
                  <a:gd name="connsiteX6014" fmla="*/ 995623 w 2837481"/>
                  <a:gd name="connsiteY6014" fmla="*/ 2304223 h 5490345"/>
                  <a:gd name="connsiteX6015" fmla="*/ 1094622 w 2837481"/>
                  <a:gd name="connsiteY6015" fmla="*/ 2275273 h 5490345"/>
                  <a:gd name="connsiteX6016" fmla="*/ 1275150 w 2837481"/>
                  <a:gd name="connsiteY6016" fmla="*/ 2321594 h 5490345"/>
                  <a:gd name="connsiteX6017" fmla="*/ 1286797 w 2837481"/>
                  <a:gd name="connsiteY6017" fmla="*/ 2402656 h 5490345"/>
                  <a:gd name="connsiteX6018" fmla="*/ 1234386 w 2837481"/>
                  <a:gd name="connsiteY6018" fmla="*/ 2437397 h 5490345"/>
                  <a:gd name="connsiteX6019" fmla="*/ 1181975 w 2837481"/>
                  <a:gd name="connsiteY6019" fmla="*/ 2420026 h 5490345"/>
                  <a:gd name="connsiteX6020" fmla="*/ 1181975 w 2837481"/>
                  <a:gd name="connsiteY6020" fmla="*/ 2379495 h 5490345"/>
                  <a:gd name="connsiteX6021" fmla="*/ 1152857 w 2837481"/>
                  <a:gd name="connsiteY6021" fmla="*/ 2385285 h 5490345"/>
                  <a:gd name="connsiteX6022" fmla="*/ 1141210 w 2837481"/>
                  <a:gd name="connsiteY6022" fmla="*/ 2414236 h 5490345"/>
                  <a:gd name="connsiteX6023" fmla="*/ 1187798 w 2837481"/>
                  <a:gd name="connsiteY6023" fmla="*/ 2454767 h 5490345"/>
                  <a:gd name="connsiteX6024" fmla="*/ 1310091 w 2837481"/>
                  <a:gd name="connsiteY6024" fmla="*/ 2443187 h 5490345"/>
                  <a:gd name="connsiteX6025" fmla="*/ 1310091 w 2837481"/>
                  <a:gd name="connsiteY6025" fmla="*/ 2356335 h 5490345"/>
                  <a:gd name="connsiteX6026" fmla="*/ 1339209 w 2837481"/>
                  <a:gd name="connsiteY6026" fmla="*/ 2350544 h 5490345"/>
                  <a:gd name="connsiteX6027" fmla="*/ 1420738 w 2837481"/>
                  <a:gd name="connsiteY6027" fmla="*/ 2367915 h 5490345"/>
                  <a:gd name="connsiteX6028" fmla="*/ 1409091 w 2837481"/>
                  <a:gd name="connsiteY6028" fmla="*/ 2420026 h 5490345"/>
                  <a:gd name="connsiteX6029" fmla="*/ 1455679 w 2837481"/>
                  <a:gd name="connsiteY6029" fmla="*/ 2483718 h 5490345"/>
                  <a:gd name="connsiteX6030" fmla="*/ 1537207 w 2837481"/>
                  <a:gd name="connsiteY6030" fmla="*/ 2472137 h 5490345"/>
                  <a:gd name="connsiteX6031" fmla="*/ 1554678 w 2837481"/>
                  <a:gd name="connsiteY6031" fmla="*/ 2420026 h 5490345"/>
                  <a:gd name="connsiteX6032" fmla="*/ 1537207 w 2837481"/>
                  <a:gd name="connsiteY6032" fmla="*/ 2396866 h 5490345"/>
                  <a:gd name="connsiteX6033" fmla="*/ 1513914 w 2837481"/>
                  <a:gd name="connsiteY6033" fmla="*/ 2460557 h 5490345"/>
                  <a:gd name="connsiteX6034" fmla="*/ 1467326 w 2837481"/>
                  <a:gd name="connsiteY6034" fmla="*/ 2460557 h 5490345"/>
                  <a:gd name="connsiteX6035" fmla="*/ 1444032 w 2837481"/>
                  <a:gd name="connsiteY6035" fmla="*/ 2385285 h 5490345"/>
                  <a:gd name="connsiteX6036" fmla="*/ 1531384 w 2837481"/>
                  <a:gd name="connsiteY6036" fmla="*/ 2310014 h 5490345"/>
                  <a:gd name="connsiteX6037" fmla="*/ 1653677 w 2837481"/>
                  <a:gd name="connsiteY6037" fmla="*/ 2298433 h 5490345"/>
                  <a:gd name="connsiteX6038" fmla="*/ 1799264 w 2837481"/>
                  <a:gd name="connsiteY6038" fmla="*/ 2356335 h 5490345"/>
                  <a:gd name="connsiteX6039" fmla="*/ 1822558 w 2837481"/>
                  <a:gd name="connsiteY6039" fmla="*/ 2356335 h 5490345"/>
                  <a:gd name="connsiteX6040" fmla="*/ 1810911 w 2837481"/>
                  <a:gd name="connsiteY6040" fmla="*/ 2338964 h 5490345"/>
                  <a:gd name="connsiteX6041" fmla="*/ 1694442 w 2837481"/>
                  <a:gd name="connsiteY6041" fmla="*/ 2281063 h 5490345"/>
                  <a:gd name="connsiteX6042" fmla="*/ 1566325 w 2837481"/>
                  <a:gd name="connsiteY6042" fmla="*/ 2269483 h 5490345"/>
                  <a:gd name="connsiteX6043" fmla="*/ 1455679 w 2837481"/>
                  <a:gd name="connsiteY6043" fmla="*/ 2310014 h 5490345"/>
                  <a:gd name="connsiteX6044" fmla="*/ 1438208 w 2837481"/>
                  <a:gd name="connsiteY6044" fmla="*/ 2338964 h 5490345"/>
                  <a:gd name="connsiteX6045" fmla="*/ 1426561 w 2837481"/>
                  <a:gd name="connsiteY6045" fmla="*/ 2344754 h 5490345"/>
                  <a:gd name="connsiteX6046" fmla="*/ 1315915 w 2837481"/>
                  <a:gd name="connsiteY6046" fmla="*/ 2333174 h 5490345"/>
                  <a:gd name="connsiteX6047" fmla="*/ 1310091 w 2837481"/>
                  <a:gd name="connsiteY6047" fmla="*/ 2321594 h 5490345"/>
                  <a:gd name="connsiteX6048" fmla="*/ 1129927 w 2837481"/>
                  <a:gd name="connsiteY6048" fmla="*/ 2252384 h 5490345"/>
                  <a:gd name="connsiteX6049" fmla="*/ 2117897 w 2837481"/>
                  <a:gd name="connsiteY6049" fmla="*/ 2250024 h 5490345"/>
                  <a:gd name="connsiteX6050" fmla="*/ 2114069 w 2837481"/>
                  <a:gd name="connsiteY6050" fmla="*/ 2251555 h 5490345"/>
                  <a:gd name="connsiteX6051" fmla="*/ 2126318 w 2837481"/>
                  <a:gd name="connsiteY6051" fmla="*/ 2257679 h 5490345"/>
                  <a:gd name="connsiteX6052" fmla="*/ 2117897 w 2837481"/>
                  <a:gd name="connsiteY6052" fmla="*/ 2250024 h 5490345"/>
                  <a:gd name="connsiteX6053" fmla="*/ 810024 w 2837481"/>
                  <a:gd name="connsiteY6053" fmla="*/ 2245431 h 5490345"/>
                  <a:gd name="connsiteX6054" fmla="*/ 804308 w 2837481"/>
                  <a:gd name="connsiteY6054" fmla="*/ 2263804 h 5490345"/>
                  <a:gd name="connsiteX6055" fmla="*/ 787161 w 2837481"/>
                  <a:gd name="connsiteY6055" fmla="*/ 2282177 h 5490345"/>
                  <a:gd name="connsiteX6056" fmla="*/ 804308 w 2837481"/>
                  <a:gd name="connsiteY6056" fmla="*/ 2269928 h 5490345"/>
                  <a:gd name="connsiteX6057" fmla="*/ 810024 w 2837481"/>
                  <a:gd name="connsiteY6057" fmla="*/ 2245431 h 5490345"/>
                  <a:gd name="connsiteX6058" fmla="*/ 2078550 w 2837481"/>
                  <a:gd name="connsiteY6058" fmla="*/ 2240532 h 5490345"/>
                  <a:gd name="connsiteX6059" fmla="*/ 2084675 w 2837481"/>
                  <a:gd name="connsiteY6059" fmla="*/ 2269740 h 5490345"/>
                  <a:gd name="connsiteX6060" fmla="*/ 2078550 w 2837481"/>
                  <a:gd name="connsiteY6060" fmla="*/ 2298948 h 5490345"/>
                  <a:gd name="connsiteX6061" fmla="*/ 2090799 w 2837481"/>
                  <a:gd name="connsiteY6061" fmla="*/ 2316473 h 5490345"/>
                  <a:gd name="connsiteX6062" fmla="*/ 2090799 w 2837481"/>
                  <a:gd name="connsiteY6062" fmla="*/ 2263898 h 5490345"/>
                  <a:gd name="connsiteX6063" fmla="*/ 2078550 w 2837481"/>
                  <a:gd name="connsiteY6063" fmla="*/ 2240532 h 5490345"/>
                  <a:gd name="connsiteX6064" fmla="*/ 751700 w 2837481"/>
                  <a:gd name="connsiteY6064" fmla="*/ 2235632 h 5490345"/>
                  <a:gd name="connsiteX6065" fmla="*/ 728370 w 2837481"/>
                  <a:gd name="connsiteY6065" fmla="*/ 2252924 h 5490345"/>
                  <a:gd name="connsiteX6066" fmla="*/ 740035 w 2837481"/>
                  <a:gd name="connsiteY6066" fmla="*/ 2252924 h 5490345"/>
                  <a:gd name="connsiteX6067" fmla="*/ 757533 w 2837481"/>
                  <a:gd name="connsiteY6067" fmla="*/ 2264452 h 5490345"/>
                  <a:gd name="connsiteX6068" fmla="*/ 740035 w 2837481"/>
                  <a:gd name="connsiteY6068" fmla="*/ 2322091 h 5490345"/>
                  <a:gd name="connsiteX6069" fmla="*/ 745868 w 2837481"/>
                  <a:gd name="connsiteY6069" fmla="*/ 2356675 h 5490345"/>
                  <a:gd name="connsiteX6070" fmla="*/ 728370 w 2837481"/>
                  <a:gd name="connsiteY6070" fmla="*/ 2385494 h 5490345"/>
                  <a:gd name="connsiteX6071" fmla="*/ 670044 w 2837481"/>
                  <a:gd name="connsiteY6071" fmla="*/ 2414314 h 5490345"/>
                  <a:gd name="connsiteX6072" fmla="*/ 658379 w 2837481"/>
                  <a:gd name="connsiteY6072" fmla="*/ 2385494 h 5490345"/>
                  <a:gd name="connsiteX6073" fmla="*/ 652546 w 2837481"/>
                  <a:gd name="connsiteY6073" fmla="*/ 2414314 h 5490345"/>
                  <a:gd name="connsiteX6074" fmla="*/ 681710 w 2837481"/>
                  <a:gd name="connsiteY6074" fmla="*/ 2425842 h 5490345"/>
                  <a:gd name="connsiteX6075" fmla="*/ 705040 w 2837481"/>
                  <a:gd name="connsiteY6075" fmla="*/ 2408550 h 5490345"/>
                  <a:gd name="connsiteX6076" fmla="*/ 751700 w 2837481"/>
                  <a:gd name="connsiteY6076" fmla="*/ 2368203 h 5490345"/>
                  <a:gd name="connsiteX6077" fmla="*/ 751700 w 2837481"/>
                  <a:gd name="connsiteY6077" fmla="*/ 2316327 h 5490345"/>
                  <a:gd name="connsiteX6078" fmla="*/ 769198 w 2837481"/>
                  <a:gd name="connsiteY6078" fmla="*/ 2247160 h 5490345"/>
                  <a:gd name="connsiteX6079" fmla="*/ 751700 w 2837481"/>
                  <a:gd name="connsiteY6079" fmla="*/ 2235632 h 5490345"/>
                  <a:gd name="connsiteX6080" fmla="*/ 2044255 w 2837481"/>
                  <a:gd name="connsiteY6080" fmla="*/ 2228283 h 5490345"/>
                  <a:gd name="connsiteX6081" fmla="*/ 2038743 w 2837481"/>
                  <a:gd name="connsiteY6081" fmla="*/ 2246656 h 5490345"/>
                  <a:gd name="connsiteX6082" fmla="*/ 2049767 w 2837481"/>
                  <a:gd name="connsiteY6082" fmla="*/ 2246656 h 5490345"/>
                  <a:gd name="connsiteX6083" fmla="*/ 2044255 w 2837481"/>
                  <a:gd name="connsiteY6083" fmla="*/ 2228283 h 5490345"/>
                  <a:gd name="connsiteX6084" fmla="*/ 2067526 w 2837481"/>
                  <a:gd name="connsiteY6084" fmla="*/ 2216034 h 5490345"/>
                  <a:gd name="connsiteX6085" fmla="*/ 2072425 w 2837481"/>
                  <a:gd name="connsiteY6085" fmla="*/ 2235631 h 5490345"/>
                  <a:gd name="connsiteX6086" fmla="*/ 2067526 w 2837481"/>
                  <a:gd name="connsiteY6086" fmla="*/ 2216034 h 5490345"/>
                  <a:gd name="connsiteX6087" fmla="*/ 727553 w 2837481"/>
                  <a:gd name="connsiteY6087" fmla="*/ 2211136 h 5490345"/>
                  <a:gd name="connsiteX6088" fmla="*/ 727553 w 2837481"/>
                  <a:gd name="connsiteY6088" fmla="*/ 2222568 h 5490345"/>
                  <a:gd name="connsiteX6089" fmla="*/ 739802 w 2837481"/>
                  <a:gd name="connsiteY6089" fmla="*/ 2216852 h 5490345"/>
                  <a:gd name="connsiteX6090" fmla="*/ 727553 w 2837481"/>
                  <a:gd name="connsiteY6090" fmla="*/ 2211136 h 5490345"/>
                  <a:gd name="connsiteX6091" fmla="*/ 1875635 w 2837481"/>
                  <a:gd name="connsiteY6091" fmla="*/ 2206236 h 5490345"/>
                  <a:gd name="connsiteX6092" fmla="*/ 1869919 w 2837481"/>
                  <a:gd name="connsiteY6092" fmla="*/ 2246247 h 5490345"/>
                  <a:gd name="connsiteX6093" fmla="*/ 1881352 w 2837481"/>
                  <a:gd name="connsiteY6093" fmla="*/ 2291975 h 5490345"/>
                  <a:gd name="connsiteX6094" fmla="*/ 1875635 w 2837481"/>
                  <a:gd name="connsiteY6094" fmla="*/ 2206236 h 5490345"/>
                  <a:gd name="connsiteX6095" fmla="*/ 722653 w 2837481"/>
                  <a:gd name="connsiteY6095" fmla="*/ 2176840 h 5490345"/>
                  <a:gd name="connsiteX6096" fmla="*/ 693257 w 2837481"/>
                  <a:gd name="connsiteY6096" fmla="*/ 2216035 h 5490345"/>
                  <a:gd name="connsiteX6097" fmla="*/ 722653 w 2837481"/>
                  <a:gd name="connsiteY6097" fmla="*/ 2176840 h 5490345"/>
                  <a:gd name="connsiteX6098" fmla="*/ 815741 w 2837481"/>
                  <a:gd name="connsiteY6098" fmla="*/ 2171941 h 5490345"/>
                  <a:gd name="connsiteX6099" fmla="*/ 793693 w 2837481"/>
                  <a:gd name="connsiteY6099" fmla="*/ 2189089 h 5490345"/>
                  <a:gd name="connsiteX6100" fmla="*/ 815741 w 2837481"/>
                  <a:gd name="connsiteY6100" fmla="*/ 2171941 h 5490345"/>
                  <a:gd name="connsiteX6101" fmla="*/ 752050 w 2837481"/>
                  <a:gd name="connsiteY6101" fmla="*/ 2164591 h 5490345"/>
                  <a:gd name="connsiteX6102" fmla="*/ 734901 w 2837481"/>
                  <a:gd name="connsiteY6102" fmla="*/ 2171941 h 5490345"/>
                  <a:gd name="connsiteX6103" fmla="*/ 752050 w 2837481"/>
                  <a:gd name="connsiteY6103" fmla="*/ 2164591 h 5490345"/>
                  <a:gd name="connsiteX6104" fmla="*/ 2003833 w 2837481"/>
                  <a:gd name="connsiteY6104" fmla="*/ 2152342 h 5490345"/>
                  <a:gd name="connsiteX6105" fmla="*/ 2003833 w 2837481"/>
                  <a:gd name="connsiteY6105" fmla="*/ 2164318 h 5490345"/>
                  <a:gd name="connsiteX6106" fmla="*/ 2062625 w 2837481"/>
                  <a:gd name="connsiteY6106" fmla="*/ 2206235 h 5490345"/>
                  <a:gd name="connsiteX6107" fmla="*/ 2003833 w 2837481"/>
                  <a:gd name="connsiteY6107" fmla="*/ 2152342 h 5490345"/>
                  <a:gd name="connsiteX6108" fmla="*/ 1881464 w 2837481"/>
                  <a:gd name="connsiteY6108" fmla="*/ 2143278 h 5490345"/>
                  <a:gd name="connsiteX6109" fmla="*/ 1869101 w 2837481"/>
                  <a:gd name="connsiteY6109" fmla="*/ 2152831 h 5490345"/>
                  <a:gd name="connsiteX6110" fmla="*/ 1874919 w 2837481"/>
                  <a:gd name="connsiteY6110" fmla="*/ 2164590 h 5490345"/>
                  <a:gd name="connsiteX6111" fmla="*/ 1880737 w 2837481"/>
                  <a:gd name="connsiteY6111" fmla="*/ 2158711 h 5490345"/>
                  <a:gd name="connsiteX6112" fmla="*/ 1909827 w 2837481"/>
                  <a:gd name="connsiteY6112" fmla="*/ 2176348 h 5490345"/>
                  <a:gd name="connsiteX6113" fmla="*/ 1933099 w 2837481"/>
                  <a:gd name="connsiteY6113" fmla="*/ 2205744 h 5490345"/>
                  <a:gd name="connsiteX6114" fmla="*/ 1962189 w 2837481"/>
                  <a:gd name="connsiteY6114" fmla="*/ 2223382 h 5490345"/>
                  <a:gd name="connsiteX6115" fmla="*/ 1956371 w 2837481"/>
                  <a:gd name="connsiteY6115" fmla="*/ 2205744 h 5490345"/>
                  <a:gd name="connsiteX6116" fmla="*/ 1915645 w 2837481"/>
                  <a:gd name="connsiteY6116" fmla="*/ 2182227 h 5490345"/>
                  <a:gd name="connsiteX6117" fmla="*/ 1909827 w 2837481"/>
                  <a:gd name="connsiteY6117" fmla="*/ 2158711 h 5490345"/>
                  <a:gd name="connsiteX6118" fmla="*/ 1898191 w 2837481"/>
                  <a:gd name="connsiteY6118" fmla="*/ 2146952 h 5490345"/>
                  <a:gd name="connsiteX6119" fmla="*/ 1881464 w 2837481"/>
                  <a:gd name="connsiteY6119" fmla="*/ 2143278 h 5490345"/>
                  <a:gd name="connsiteX6120" fmla="*/ 1223001 w 2837481"/>
                  <a:gd name="connsiteY6120" fmla="*/ 2139018 h 5490345"/>
                  <a:gd name="connsiteX6121" fmla="*/ 1200564 w 2837481"/>
                  <a:gd name="connsiteY6121" fmla="*/ 2141314 h 5490345"/>
                  <a:gd name="connsiteX6122" fmla="*/ 1183193 w 2837481"/>
                  <a:gd name="connsiteY6122" fmla="*/ 2147439 h 5490345"/>
                  <a:gd name="connsiteX6123" fmla="*/ 1217934 w 2837481"/>
                  <a:gd name="connsiteY6123" fmla="*/ 2171936 h 5490345"/>
                  <a:gd name="connsiteX6124" fmla="*/ 1241095 w 2837481"/>
                  <a:gd name="connsiteY6124" fmla="*/ 2159687 h 5490345"/>
                  <a:gd name="connsiteX6125" fmla="*/ 1241095 w 2837481"/>
                  <a:gd name="connsiteY6125" fmla="*/ 2141314 h 5490345"/>
                  <a:gd name="connsiteX6126" fmla="*/ 1223001 w 2837481"/>
                  <a:gd name="connsiteY6126" fmla="*/ 2139018 h 5490345"/>
                  <a:gd name="connsiteX6127" fmla="*/ 1606986 w 2837481"/>
                  <a:gd name="connsiteY6127" fmla="*/ 2135190 h 5490345"/>
                  <a:gd name="connsiteX6128" fmla="*/ 1606986 w 2837481"/>
                  <a:gd name="connsiteY6128" fmla="*/ 2153563 h 5490345"/>
                  <a:gd name="connsiteX6129" fmla="*/ 1619235 w 2837481"/>
                  <a:gd name="connsiteY6129" fmla="*/ 2153563 h 5490345"/>
                  <a:gd name="connsiteX6130" fmla="*/ 1606986 w 2837481"/>
                  <a:gd name="connsiteY6130" fmla="*/ 2135190 h 5490345"/>
                  <a:gd name="connsiteX6131" fmla="*/ 851326 w 2837481"/>
                  <a:gd name="connsiteY6131" fmla="*/ 2130296 h 5490345"/>
                  <a:gd name="connsiteX6132" fmla="*/ 828118 w 2837481"/>
                  <a:gd name="connsiteY6132" fmla="*/ 2153568 h 5490345"/>
                  <a:gd name="connsiteX6133" fmla="*/ 851326 w 2837481"/>
                  <a:gd name="connsiteY6133" fmla="*/ 2147750 h 5490345"/>
                  <a:gd name="connsiteX6134" fmla="*/ 857127 w 2837481"/>
                  <a:gd name="connsiteY6134" fmla="*/ 2153568 h 5490345"/>
                  <a:gd name="connsiteX6135" fmla="*/ 839722 w 2837481"/>
                  <a:gd name="connsiteY6135" fmla="*/ 2182658 h 5490345"/>
                  <a:gd name="connsiteX6136" fmla="*/ 810712 w 2837481"/>
                  <a:gd name="connsiteY6136" fmla="*/ 2322290 h 5490345"/>
                  <a:gd name="connsiteX6137" fmla="*/ 775901 w 2837481"/>
                  <a:gd name="connsiteY6137" fmla="*/ 2363016 h 5490345"/>
                  <a:gd name="connsiteX6138" fmla="*/ 822316 w 2837481"/>
                  <a:gd name="connsiteY6138" fmla="*/ 2333926 h 5490345"/>
                  <a:gd name="connsiteX6139" fmla="*/ 874533 w 2837481"/>
                  <a:gd name="connsiteY6139" fmla="*/ 2136114 h 5490345"/>
                  <a:gd name="connsiteX6140" fmla="*/ 851326 w 2837481"/>
                  <a:gd name="connsiteY6140" fmla="*/ 2130296 h 5490345"/>
                  <a:gd name="connsiteX6141" fmla="*/ 1980561 w 2837481"/>
                  <a:gd name="connsiteY6141" fmla="*/ 2130295 h 5490345"/>
                  <a:gd name="connsiteX6142" fmla="*/ 1972982 w 2837481"/>
                  <a:gd name="connsiteY6142" fmla="*/ 2147442 h 5490345"/>
                  <a:gd name="connsiteX6143" fmla="*/ 1971017 w 2837481"/>
                  <a:gd name="connsiteY6143" fmla="*/ 2157221 h 5490345"/>
                  <a:gd name="connsiteX6144" fmla="*/ 1969537 w 2837481"/>
                  <a:gd name="connsiteY6144" fmla="*/ 2158874 h 5490345"/>
                  <a:gd name="connsiteX6145" fmla="*/ 1969537 w 2837481"/>
                  <a:gd name="connsiteY6145" fmla="*/ 2164590 h 5490345"/>
                  <a:gd name="connsiteX6146" fmla="*/ 1971017 w 2837481"/>
                  <a:gd name="connsiteY6146" fmla="*/ 2157221 h 5490345"/>
                  <a:gd name="connsiteX6147" fmla="*/ 1978494 w 2837481"/>
                  <a:gd name="connsiteY6147" fmla="*/ 2148871 h 5490345"/>
                  <a:gd name="connsiteX6148" fmla="*/ 1991585 w 2837481"/>
                  <a:gd name="connsiteY6148" fmla="*/ 2147442 h 5490345"/>
                  <a:gd name="connsiteX6149" fmla="*/ 1980561 w 2837481"/>
                  <a:gd name="connsiteY6149" fmla="*/ 2130295 h 5490345"/>
                  <a:gd name="connsiteX6150" fmla="*/ 1583715 w 2837481"/>
                  <a:gd name="connsiteY6150" fmla="*/ 2105794 h 5490345"/>
                  <a:gd name="connsiteX6151" fmla="*/ 1578203 w 2837481"/>
                  <a:gd name="connsiteY6151" fmla="*/ 2146521 h 5490345"/>
                  <a:gd name="connsiteX6152" fmla="*/ 1589227 w 2837481"/>
                  <a:gd name="connsiteY6152" fmla="*/ 2146521 h 5490345"/>
                  <a:gd name="connsiteX6153" fmla="*/ 1583715 w 2837481"/>
                  <a:gd name="connsiteY6153" fmla="*/ 2105794 h 5490345"/>
                  <a:gd name="connsiteX6154" fmla="*/ 1112328 w 2837481"/>
                  <a:gd name="connsiteY6154" fmla="*/ 2105794 h 5490345"/>
                  <a:gd name="connsiteX6155" fmla="*/ 1106553 w 2837481"/>
                  <a:gd name="connsiteY6155" fmla="*/ 2170915 h 5490345"/>
                  <a:gd name="connsiteX6156" fmla="*/ 1112328 w 2837481"/>
                  <a:gd name="connsiteY6156" fmla="*/ 2176835 h 5490345"/>
                  <a:gd name="connsiteX6157" fmla="*/ 1175845 w 2837481"/>
                  <a:gd name="connsiteY6157" fmla="*/ 2123554 h 5490345"/>
                  <a:gd name="connsiteX6158" fmla="*/ 1112328 w 2837481"/>
                  <a:gd name="connsiteY6158" fmla="*/ 2105794 h 5490345"/>
                  <a:gd name="connsiteX6159" fmla="*/ 787570 w 2837481"/>
                  <a:gd name="connsiteY6159" fmla="*/ 2100899 h 5490345"/>
                  <a:gd name="connsiteX6160" fmla="*/ 787570 w 2837481"/>
                  <a:gd name="connsiteY6160" fmla="*/ 2112331 h 5490345"/>
                  <a:gd name="connsiteX6161" fmla="*/ 793694 w 2837481"/>
                  <a:gd name="connsiteY6161" fmla="*/ 2118047 h 5490345"/>
                  <a:gd name="connsiteX6162" fmla="*/ 787570 w 2837481"/>
                  <a:gd name="connsiteY6162" fmla="*/ 2100899 h 5490345"/>
                  <a:gd name="connsiteX6163" fmla="*/ 1933609 w 2837481"/>
                  <a:gd name="connsiteY6163" fmla="*/ 2100898 h 5490345"/>
                  <a:gd name="connsiteX6164" fmla="*/ 1933609 w 2837481"/>
                  <a:gd name="connsiteY6164" fmla="*/ 2112738 h 5490345"/>
                  <a:gd name="connsiteX6165" fmla="*/ 1922177 w 2837481"/>
                  <a:gd name="connsiteY6165" fmla="*/ 2142338 h 5490345"/>
                  <a:gd name="connsiteX6166" fmla="*/ 1933609 w 2837481"/>
                  <a:gd name="connsiteY6166" fmla="*/ 2171939 h 5490345"/>
                  <a:gd name="connsiteX6167" fmla="*/ 1950757 w 2837481"/>
                  <a:gd name="connsiteY6167" fmla="*/ 2171939 h 5490345"/>
                  <a:gd name="connsiteX6168" fmla="*/ 1962189 w 2837481"/>
                  <a:gd name="connsiteY6168" fmla="*/ 2118658 h 5490345"/>
                  <a:gd name="connsiteX6169" fmla="*/ 1600618 w 2837481"/>
                  <a:gd name="connsiteY6169" fmla="*/ 2095995 h 5490345"/>
                  <a:gd name="connsiteX6170" fmla="*/ 1630014 w 2837481"/>
                  <a:gd name="connsiteY6170" fmla="*/ 2130290 h 5490345"/>
                  <a:gd name="connsiteX6171" fmla="*/ 1647652 w 2837481"/>
                  <a:gd name="connsiteY6171" fmla="*/ 2164586 h 5490345"/>
                  <a:gd name="connsiteX6172" fmla="*/ 1653531 w 2837481"/>
                  <a:gd name="connsiteY6172" fmla="*/ 2147438 h 5490345"/>
                  <a:gd name="connsiteX6173" fmla="*/ 1647652 w 2837481"/>
                  <a:gd name="connsiteY6173" fmla="*/ 2141722 h 5490345"/>
                  <a:gd name="connsiteX6174" fmla="*/ 1635894 w 2837481"/>
                  <a:gd name="connsiteY6174" fmla="*/ 2130290 h 5490345"/>
                  <a:gd name="connsiteX6175" fmla="*/ 1600618 w 2837481"/>
                  <a:gd name="connsiteY6175" fmla="*/ 2095995 h 5490345"/>
                  <a:gd name="connsiteX6176" fmla="*/ 804410 w 2837481"/>
                  <a:gd name="connsiteY6176" fmla="*/ 2083753 h 5490345"/>
                  <a:gd name="connsiteX6177" fmla="*/ 810228 w 2837481"/>
                  <a:gd name="connsiteY6177" fmla="*/ 2130486 h 5490345"/>
                  <a:gd name="connsiteX6178" fmla="*/ 798592 w 2837481"/>
                  <a:gd name="connsiteY6178" fmla="*/ 2159694 h 5490345"/>
                  <a:gd name="connsiteX6179" fmla="*/ 845137 w 2837481"/>
                  <a:gd name="connsiteY6179" fmla="*/ 2118803 h 5490345"/>
                  <a:gd name="connsiteX6180" fmla="*/ 833501 w 2837481"/>
                  <a:gd name="connsiteY6180" fmla="*/ 2083753 h 5490345"/>
                  <a:gd name="connsiteX6181" fmla="*/ 804410 w 2837481"/>
                  <a:gd name="connsiteY6181" fmla="*/ 2083753 h 5490345"/>
                  <a:gd name="connsiteX6182" fmla="*/ 1521248 w 2837481"/>
                  <a:gd name="connsiteY6182" fmla="*/ 2071498 h 5490345"/>
                  <a:gd name="connsiteX6183" fmla="*/ 1508999 w 2837481"/>
                  <a:gd name="connsiteY6183" fmla="*/ 2077486 h 5490345"/>
                  <a:gd name="connsiteX6184" fmla="*/ 1521248 w 2837481"/>
                  <a:gd name="connsiteY6184" fmla="*/ 2125391 h 5490345"/>
                  <a:gd name="connsiteX6185" fmla="*/ 1521248 w 2837481"/>
                  <a:gd name="connsiteY6185" fmla="*/ 2071498 h 5490345"/>
                  <a:gd name="connsiteX6186" fmla="*/ 1858998 w 2837481"/>
                  <a:gd name="connsiteY6186" fmla="*/ 2065325 h 5490345"/>
                  <a:gd name="connsiteX6187" fmla="*/ 1806636 w 2837481"/>
                  <a:gd name="connsiteY6187" fmla="*/ 2078309 h 5490345"/>
                  <a:gd name="connsiteX6188" fmla="*/ 1754274 w 2837481"/>
                  <a:gd name="connsiteY6188" fmla="*/ 2286041 h 5490345"/>
                  <a:gd name="connsiteX6189" fmla="*/ 1800818 w 2837481"/>
                  <a:gd name="connsiteY6189" fmla="*/ 2309123 h 5490345"/>
                  <a:gd name="connsiteX6190" fmla="*/ 1789182 w 2837481"/>
                  <a:gd name="connsiteY6190" fmla="*/ 2262960 h 5490345"/>
                  <a:gd name="connsiteX6191" fmla="*/ 1795000 w 2837481"/>
                  <a:gd name="connsiteY6191" fmla="*/ 2257190 h 5490345"/>
                  <a:gd name="connsiteX6192" fmla="*/ 1853180 w 2837481"/>
                  <a:gd name="connsiteY6192" fmla="*/ 2257190 h 5490345"/>
                  <a:gd name="connsiteX6193" fmla="*/ 1853180 w 2837481"/>
                  <a:gd name="connsiteY6193" fmla="*/ 2239879 h 5490345"/>
                  <a:gd name="connsiteX6194" fmla="*/ 1847362 w 2837481"/>
                  <a:gd name="connsiteY6194" fmla="*/ 2159094 h 5490345"/>
                  <a:gd name="connsiteX6195" fmla="*/ 1864816 w 2837481"/>
                  <a:gd name="connsiteY6195" fmla="*/ 2130242 h 5490345"/>
                  <a:gd name="connsiteX6196" fmla="*/ 1853180 w 2837481"/>
                  <a:gd name="connsiteY6196" fmla="*/ 2101390 h 5490345"/>
                  <a:gd name="connsiteX6197" fmla="*/ 1876452 w 2837481"/>
                  <a:gd name="connsiteY6197" fmla="*/ 2084079 h 5490345"/>
                  <a:gd name="connsiteX6198" fmla="*/ 1870634 w 2837481"/>
                  <a:gd name="connsiteY6198" fmla="*/ 2078309 h 5490345"/>
                  <a:gd name="connsiteX6199" fmla="*/ 1858998 w 2837481"/>
                  <a:gd name="connsiteY6199" fmla="*/ 2065325 h 5490345"/>
                  <a:gd name="connsiteX6200" fmla="*/ 1543296 w 2837481"/>
                  <a:gd name="connsiteY6200" fmla="*/ 2054351 h 5490345"/>
                  <a:gd name="connsiteX6201" fmla="*/ 1554728 w 2837481"/>
                  <a:gd name="connsiteY6201" fmla="*/ 2141621 h 5490345"/>
                  <a:gd name="connsiteX6202" fmla="*/ 1560444 w 2837481"/>
                  <a:gd name="connsiteY6202" fmla="*/ 2141621 h 5490345"/>
                  <a:gd name="connsiteX6203" fmla="*/ 1577592 w 2837481"/>
                  <a:gd name="connsiteY6203" fmla="*/ 2077623 h 5490345"/>
                  <a:gd name="connsiteX6204" fmla="*/ 1543296 w 2837481"/>
                  <a:gd name="connsiteY6204" fmla="*/ 2054351 h 5490345"/>
                  <a:gd name="connsiteX6205" fmla="*/ 1131106 w 2837481"/>
                  <a:gd name="connsiteY6205" fmla="*/ 2049452 h 5490345"/>
                  <a:gd name="connsiteX6206" fmla="*/ 1119502 w 2837481"/>
                  <a:gd name="connsiteY6206" fmla="*/ 2095646 h 5490345"/>
                  <a:gd name="connsiteX6207" fmla="*/ 1154313 w 2837481"/>
                  <a:gd name="connsiteY6207" fmla="*/ 2101420 h 5490345"/>
                  <a:gd name="connsiteX6208" fmla="*/ 1229738 w 2837481"/>
                  <a:gd name="connsiteY6208" fmla="*/ 2124518 h 5490345"/>
                  <a:gd name="connsiteX6209" fmla="*/ 1206531 w 2837481"/>
                  <a:gd name="connsiteY6209" fmla="*/ 2084098 h 5490345"/>
                  <a:gd name="connsiteX6210" fmla="*/ 1136908 w 2837481"/>
                  <a:gd name="connsiteY6210" fmla="*/ 2061000 h 5490345"/>
                  <a:gd name="connsiteX6211" fmla="*/ 1131106 w 2837481"/>
                  <a:gd name="connsiteY6211" fmla="*/ 2049452 h 5490345"/>
                  <a:gd name="connsiteX6212" fmla="*/ 1156246 w 2837481"/>
                  <a:gd name="connsiteY6212" fmla="*/ 2038734 h 5490345"/>
                  <a:gd name="connsiteX6213" fmla="*/ 1141548 w 2837481"/>
                  <a:gd name="connsiteY6213" fmla="*/ 2043327 h 5490345"/>
                  <a:gd name="connsiteX6214" fmla="*/ 1170944 w 2837481"/>
                  <a:gd name="connsiteY6214" fmla="*/ 2043327 h 5490345"/>
                  <a:gd name="connsiteX6215" fmla="*/ 1156246 w 2837481"/>
                  <a:gd name="connsiteY6215" fmla="*/ 2038734 h 5490345"/>
                  <a:gd name="connsiteX6216" fmla="*/ 840237 w 2837481"/>
                  <a:gd name="connsiteY6216" fmla="*/ 2032309 h 5490345"/>
                  <a:gd name="connsiteX6217" fmla="*/ 822600 w 2837481"/>
                  <a:gd name="connsiteY6217" fmla="*/ 2038025 h 5490345"/>
                  <a:gd name="connsiteX6218" fmla="*/ 816720 w 2837481"/>
                  <a:gd name="connsiteY6218" fmla="*/ 2066604 h 5490345"/>
                  <a:gd name="connsiteX6219" fmla="*/ 822600 w 2837481"/>
                  <a:gd name="connsiteY6219" fmla="*/ 2066604 h 5490345"/>
                  <a:gd name="connsiteX6220" fmla="*/ 1606986 w 2837481"/>
                  <a:gd name="connsiteY6220" fmla="*/ 2032304 h 5490345"/>
                  <a:gd name="connsiteX6221" fmla="*/ 1619235 w 2837481"/>
                  <a:gd name="connsiteY6221" fmla="*/ 2060883 h 5490345"/>
                  <a:gd name="connsiteX6222" fmla="*/ 1631483 w 2837481"/>
                  <a:gd name="connsiteY6222" fmla="*/ 2060883 h 5490345"/>
                  <a:gd name="connsiteX6223" fmla="*/ 1619235 w 2837481"/>
                  <a:gd name="connsiteY6223" fmla="*/ 2032304 h 5490345"/>
                  <a:gd name="connsiteX6224" fmla="*/ 1606986 w 2837481"/>
                  <a:gd name="connsiteY6224" fmla="*/ 2032304 h 5490345"/>
                  <a:gd name="connsiteX6225" fmla="*/ 902758 w 2837481"/>
                  <a:gd name="connsiteY6225" fmla="*/ 2024960 h 5490345"/>
                  <a:gd name="connsiteX6226" fmla="*/ 891042 w 2837481"/>
                  <a:gd name="connsiteY6226" fmla="*/ 2042366 h 5490345"/>
                  <a:gd name="connsiteX6227" fmla="*/ 896900 w 2837481"/>
                  <a:gd name="connsiteY6227" fmla="*/ 2059771 h 5490345"/>
                  <a:gd name="connsiteX6228" fmla="*/ 902758 w 2837481"/>
                  <a:gd name="connsiteY6228" fmla="*/ 2088781 h 5490345"/>
                  <a:gd name="connsiteX6229" fmla="*/ 885184 w 2837481"/>
                  <a:gd name="connsiteY6229" fmla="*/ 2111988 h 5490345"/>
                  <a:gd name="connsiteX6230" fmla="*/ 896900 w 2837481"/>
                  <a:gd name="connsiteY6230" fmla="*/ 2140997 h 5490345"/>
                  <a:gd name="connsiteX6231" fmla="*/ 861752 w 2837481"/>
                  <a:gd name="connsiteY6231" fmla="*/ 2274441 h 5490345"/>
                  <a:gd name="connsiteX6232" fmla="*/ 879326 w 2837481"/>
                  <a:gd name="connsiteY6232" fmla="*/ 2274441 h 5490345"/>
                  <a:gd name="connsiteX6233" fmla="*/ 891042 w 2837481"/>
                  <a:gd name="connsiteY6233" fmla="*/ 2286044 h 5490345"/>
                  <a:gd name="connsiteX6234" fmla="*/ 867610 w 2837481"/>
                  <a:gd name="connsiteY6234" fmla="*/ 2355667 h 5490345"/>
                  <a:gd name="connsiteX6235" fmla="*/ 973053 w 2837481"/>
                  <a:gd name="connsiteY6235" fmla="*/ 2280242 h 5490345"/>
                  <a:gd name="connsiteX6236" fmla="*/ 973053 w 2837481"/>
                  <a:gd name="connsiteY6236" fmla="*/ 2274441 h 5490345"/>
                  <a:gd name="connsiteX6237" fmla="*/ 949621 w 2837481"/>
                  <a:gd name="connsiteY6237" fmla="*/ 2053969 h 5490345"/>
                  <a:gd name="connsiteX6238" fmla="*/ 902758 w 2837481"/>
                  <a:gd name="connsiteY6238" fmla="*/ 2024960 h 5490345"/>
                  <a:gd name="connsiteX6239" fmla="*/ 797725 w 2837481"/>
                  <a:gd name="connsiteY6239" fmla="*/ 2024960 h 5490345"/>
                  <a:gd name="connsiteX6240" fmla="*/ 763113 w 2837481"/>
                  <a:gd name="connsiteY6240" fmla="*/ 2048142 h 5490345"/>
                  <a:gd name="connsiteX6241" fmla="*/ 705427 w 2837481"/>
                  <a:gd name="connsiteY6241" fmla="*/ 2152463 h 5490345"/>
                  <a:gd name="connsiteX6242" fmla="*/ 624666 w 2837481"/>
                  <a:gd name="connsiteY6242" fmla="*/ 2262579 h 5490345"/>
                  <a:gd name="connsiteX6243" fmla="*/ 670815 w 2837481"/>
                  <a:gd name="connsiteY6243" fmla="*/ 2245192 h 5490345"/>
                  <a:gd name="connsiteX6244" fmla="*/ 676583 w 2837481"/>
                  <a:gd name="connsiteY6244" fmla="*/ 2210419 h 5490345"/>
                  <a:gd name="connsiteX6245" fmla="*/ 734270 w 2837481"/>
                  <a:gd name="connsiteY6245" fmla="*/ 2146667 h 5490345"/>
                  <a:gd name="connsiteX6246" fmla="*/ 786187 w 2837481"/>
                  <a:gd name="connsiteY6246" fmla="*/ 2071325 h 5490345"/>
                  <a:gd name="connsiteX6247" fmla="*/ 797725 w 2837481"/>
                  <a:gd name="connsiteY6247" fmla="*/ 2024960 h 5490345"/>
                  <a:gd name="connsiteX6248" fmla="*/ 1531047 w 2837481"/>
                  <a:gd name="connsiteY6248" fmla="*/ 2020056 h 5490345"/>
                  <a:gd name="connsiteX6249" fmla="*/ 1531047 w 2837481"/>
                  <a:gd name="connsiteY6249" fmla="*/ 2031954 h 5490345"/>
                  <a:gd name="connsiteX6250" fmla="*/ 1594739 w 2837481"/>
                  <a:gd name="connsiteY6250" fmla="*/ 2049802 h 5490345"/>
                  <a:gd name="connsiteX6251" fmla="*/ 1531047 w 2837481"/>
                  <a:gd name="connsiteY6251" fmla="*/ 2020056 h 5490345"/>
                  <a:gd name="connsiteX6252" fmla="*/ 1956066 w 2837481"/>
                  <a:gd name="connsiteY6252" fmla="*/ 2002912 h 5490345"/>
                  <a:gd name="connsiteX6253" fmla="*/ 1932794 w 2837481"/>
                  <a:gd name="connsiteY6253" fmla="*/ 2014525 h 5490345"/>
                  <a:gd name="connsiteX6254" fmla="*/ 1944430 w 2837481"/>
                  <a:gd name="connsiteY6254" fmla="*/ 2049365 h 5490345"/>
                  <a:gd name="connsiteX6255" fmla="*/ 1967702 w 2837481"/>
                  <a:gd name="connsiteY6255" fmla="*/ 2043558 h 5490345"/>
                  <a:gd name="connsiteX6256" fmla="*/ 1990974 w 2837481"/>
                  <a:gd name="connsiteY6256" fmla="*/ 2084205 h 5490345"/>
                  <a:gd name="connsiteX6257" fmla="*/ 1990974 w 2837481"/>
                  <a:gd name="connsiteY6257" fmla="*/ 2101625 h 5490345"/>
                  <a:gd name="connsiteX6258" fmla="*/ 2060789 w 2837481"/>
                  <a:gd name="connsiteY6258" fmla="*/ 2171304 h 5490345"/>
                  <a:gd name="connsiteX6259" fmla="*/ 2066607 w 2837481"/>
                  <a:gd name="connsiteY6259" fmla="*/ 2142271 h 5490345"/>
                  <a:gd name="connsiteX6260" fmla="*/ 2084061 w 2837481"/>
                  <a:gd name="connsiteY6260" fmla="*/ 2148078 h 5490345"/>
                  <a:gd name="connsiteX6261" fmla="*/ 2113152 w 2837481"/>
                  <a:gd name="connsiteY6261" fmla="*/ 2206144 h 5490345"/>
                  <a:gd name="connsiteX6262" fmla="*/ 2118970 w 2837481"/>
                  <a:gd name="connsiteY6262" fmla="*/ 2235178 h 5490345"/>
                  <a:gd name="connsiteX6263" fmla="*/ 2159696 w 2837481"/>
                  <a:gd name="connsiteY6263" fmla="*/ 2246791 h 5490345"/>
                  <a:gd name="connsiteX6264" fmla="*/ 2217875 w 2837481"/>
                  <a:gd name="connsiteY6264" fmla="*/ 2322277 h 5490345"/>
                  <a:gd name="connsiteX6265" fmla="*/ 2223693 w 2837481"/>
                  <a:gd name="connsiteY6265" fmla="*/ 2380344 h 5490345"/>
                  <a:gd name="connsiteX6266" fmla="*/ 2229511 w 2837481"/>
                  <a:gd name="connsiteY6266" fmla="*/ 2415183 h 5490345"/>
                  <a:gd name="connsiteX6267" fmla="*/ 2241147 w 2837481"/>
                  <a:gd name="connsiteY6267" fmla="*/ 2397764 h 5490345"/>
                  <a:gd name="connsiteX6268" fmla="*/ 2299327 w 2837481"/>
                  <a:gd name="connsiteY6268" fmla="*/ 2473250 h 5490345"/>
                  <a:gd name="connsiteX6269" fmla="*/ 2299327 w 2837481"/>
                  <a:gd name="connsiteY6269" fmla="*/ 2450024 h 5490345"/>
                  <a:gd name="connsiteX6270" fmla="*/ 2293509 w 2837481"/>
                  <a:gd name="connsiteY6270" fmla="*/ 2438410 h 5490345"/>
                  <a:gd name="connsiteX6271" fmla="*/ 2258601 w 2837481"/>
                  <a:gd name="connsiteY6271" fmla="*/ 2357117 h 5490345"/>
                  <a:gd name="connsiteX6272" fmla="*/ 2264419 w 2837481"/>
                  <a:gd name="connsiteY6272" fmla="*/ 2351310 h 5490345"/>
                  <a:gd name="connsiteX6273" fmla="*/ 2113152 w 2837481"/>
                  <a:gd name="connsiteY6273" fmla="*/ 2124851 h 5490345"/>
                  <a:gd name="connsiteX6274" fmla="*/ 2113152 w 2837481"/>
                  <a:gd name="connsiteY6274" fmla="*/ 2136465 h 5490345"/>
                  <a:gd name="connsiteX6275" fmla="*/ 2101516 w 2837481"/>
                  <a:gd name="connsiteY6275" fmla="*/ 2142271 h 5490345"/>
                  <a:gd name="connsiteX6276" fmla="*/ 2014246 w 2837481"/>
                  <a:gd name="connsiteY6276" fmla="*/ 2031945 h 5490345"/>
                  <a:gd name="connsiteX6277" fmla="*/ 1956066 w 2837481"/>
                  <a:gd name="connsiteY6277" fmla="*/ 2002912 h 5490345"/>
                  <a:gd name="connsiteX6278" fmla="*/ 821865 w 2837481"/>
                  <a:gd name="connsiteY6278" fmla="*/ 1995564 h 5490345"/>
                  <a:gd name="connsiteX6279" fmla="*/ 803492 w 2837481"/>
                  <a:gd name="connsiteY6279" fmla="*/ 2020061 h 5490345"/>
                  <a:gd name="connsiteX6280" fmla="*/ 821865 w 2837481"/>
                  <a:gd name="connsiteY6280" fmla="*/ 2013937 h 5490345"/>
                  <a:gd name="connsiteX6281" fmla="*/ 821865 w 2837481"/>
                  <a:gd name="connsiteY6281" fmla="*/ 1995564 h 5490345"/>
                  <a:gd name="connsiteX6282" fmla="*/ 915230 w 2837481"/>
                  <a:gd name="connsiteY6282" fmla="*/ 1985766 h 5490345"/>
                  <a:gd name="connsiteX6283" fmla="*/ 869081 w 2837481"/>
                  <a:gd name="connsiteY6283" fmla="*/ 2020561 h 5490345"/>
                  <a:gd name="connsiteX6284" fmla="*/ 851775 w 2837481"/>
                  <a:gd name="connsiteY6284" fmla="*/ 2101750 h 5490345"/>
                  <a:gd name="connsiteX6285" fmla="*/ 869081 w 2837481"/>
                  <a:gd name="connsiteY6285" fmla="*/ 2107550 h 5490345"/>
                  <a:gd name="connsiteX6286" fmla="*/ 892156 w 2837481"/>
                  <a:gd name="connsiteY6286" fmla="*/ 2078553 h 5490345"/>
                  <a:gd name="connsiteX6287" fmla="*/ 874850 w 2837481"/>
                  <a:gd name="connsiteY6287" fmla="*/ 2066955 h 5490345"/>
                  <a:gd name="connsiteX6288" fmla="*/ 886387 w 2837481"/>
                  <a:gd name="connsiteY6288" fmla="*/ 2026360 h 5490345"/>
                  <a:gd name="connsiteX6289" fmla="*/ 932536 w 2837481"/>
                  <a:gd name="connsiteY6289" fmla="*/ 2020561 h 5490345"/>
                  <a:gd name="connsiteX6290" fmla="*/ 972916 w 2837481"/>
                  <a:gd name="connsiteY6290" fmla="*/ 2072754 h 5490345"/>
                  <a:gd name="connsiteX6291" fmla="*/ 995991 w 2837481"/>
                  <a:gd name="connsiteY6291" fmla="*/ 2223534 h 5490345"/>
                  <a:gd name="connsiteX6292" fmla="*/ 995991 w 2837481"/>
                  <a:gd name="connsiteY6292" fmla="*/ 2269928 h 5490345"/>
                  <a:gd name="connsiteX6293" fmla="*/ 1019065 w 2837481"/>
                  <a:gd name="connsiteY6293" fmla="*/ 2258329 h 5490345"/>
                  <a:gd name="connsiteX6294" fmla="*/ 967148 w 2837481"/>
                  <a:gd name="connsiteY6294" fmla="*/ 1991565 h 5490345"/>
                  <a:gd name="connsiteX6295" fmla="*/ 955610 w 2837481"/>
                  <a:gd name="connsiteY6295" fmla="*/ 1997364 h 5490345"/>
                  <a:gd name="connsiteX6296" fmla="*/ 915230 w 2837481"/>
                  <a:gd name="connsiteY6296" fmla="*/ 1985766 h 5490345"/>
                  <a:gd name="connsiteX6297" fmla="*/ 1404154 w 2837481"/>
                  <a:gd name="connsiteY6297" fmla="*/ 1973511 h 5490345"/>
                  <a:gd name="connsiteX6298" fmla="*/ 1386516 w 2837481"/>
                  <a:gd name="connsiteY6298" fmla="*/ 1990659 h 5490345"/>
                  <a:gd name="connsiteX6299" fmla="*/ 1415912 w 2837481"/>
                  <a:gd name="connsiteY6299" fmla="*/ 1979227 h 5490345"/>
                  <a:gd name="connsiteX6300" fmla="*/ 839861 w 2837481"/>
                  <a:gd name="connsiteY6300" fmla="*/ 1939221 h 5490345"/>
                  <a:gd name="connsiteX6301" fmla="*/ 798970 w 2837481"/>
                  <a:gd name="connsiteY6301" fmla="*/ 1979641 h 5490345"/>
                  <a:gd name="connsiteX6302" fmla="*/ 781445 w 2837481"/>
                  <a:gd name="connsiteY6302" fmla="*/ 2020061 h 5490345"/>
                  <a:gd name="connsiteX6303" fmla="*/ 834020 w 2837481"/>
                  <a:gd name="connsiteY6303" fmla="*/ 1973867 h 5490345"/>
                  <a:gd name="connsiteX6304" fmla="*/ 851545 w 2837481"/>
                  <a:gd name="connsiteY6304" fmla="*/ 1996964 h 5490345"/>
                  <a:gd name="connsiteX6305" fmla="*/ 857386 w 2837481"/>
                  <a:gd name="connsiteY6305" fmla="*/ 1991189 h 5490345"/>
                  <a:gd name="connsiteX6306" fmla="*/ 839861 w 2837481"/>
                  <a:gd name="connsiteY6306" fmla="*/ 1939221 h 5490345"/>
                  <a:gd name="connsiteX6307" fmla="*/ 1327723 w 2837481"/>
                  <a:gd name="connsiteY6307" fmla="*/ 1922069 h 5490345"/>
                  <a:gd name="connsiteX6308" fmla="*/ 1362534 w 2837481"/>
                  <a:gd name="connsiteY6308" fmla="*/ 2002532 h 5490345"/>
                  <a:gd name="connsiteX6309" fmla="*/ 1443760 w 2837481"/>
                  <a:gd name="connsiteY6309" fmla="*/ 2060005 h 5490345"/>
                  <a:gd name="connsiteX6310" fmla="*/ 1507581 w 2837481"/>
                  <a:gd name="connsiteY6310" fmla="*/ 2048510 h 5490345"/>
                  <a:gd name="connsiteX6311" fmla="*/ 1513383 w 2837481"/>
                  <a:gd name="connsiteY6311" fmla="*/ 1945058 h 5490345"/>
                  <a:gd name="connsiteX6312" fmla="*/ 1472770 w 2837481"/>
                  <a:gd name="connsiteY6312" fmla="*/ 1922069 h 5490345"/>
                  <a:gd name="connsiteX6313" fmla="*/ 1455364 w 2837481"/>
                  <a:gd name="connsiteY6313" fmla="*/ 1927816 h 5490345"/>
                  <a:gd name="connsiteX6314" fmla="*/ 1484374 w 2837481"/>
                  <a:gd name="connsiteY6314" fmla="*/ 1939311 h 5490345"/>
                  <a:gd name="connsiteX6315" fmla="*/ 1455364 w 2837481"/>
                  <a:gd name="connsiteY6315" fmla="*/ 1956553 h 5490345"/>
                  <a:gd name="connsiteX6316" fmla="*/ 1466968 w 2837481"/>
                  <a:gd name="connsiteY6316" fmla="*/ 1968048 h 5490345"/>
                  <a:gd name="connsiteX6317" fmla="*/ 1478572 w 2837481"/>
                  <a:gd name="connsiteY6317" fmla="*/ 1962300 h 5490345"/>
                  <a:gd name="connsiteX6318" fmla="*/ 1490175 w 2837481"/>
                  <a:gd name="connsiteY6318" fmla="*/ 1962300 h 5490345"/>
                  <a:gd name="connsiteX6319" fmla="*/ 1472770 w 2837481"/>
                  <a:gd name="connsiteY6319" fmla="*/ 1996784 h 5490345"/>
                  <a:gd name="connsiteX6320" fmla="*/ 1455364 w 2837481"/>
                  <a:gd name="connsiteY6320" fmla="*/ 1991037 h 5490345"/>
                  <a:gd name="connsiteX6321" fmla="*/ 1461166 w 2837481"/>
                  <a:gd name="connsiteY6321" fmla="*/ 1985290 h 5490345"/>
                  <a:gd name="connsiteX6322" fmla="*/ 1449562 w 2837481"/>
                  <a:gd name="connsiteY6322" fmla="*/ 1968048 h 5490345"/>
                  <a:gd name="connsiteX6323" fmla="*/ 1437959 w 2837481"/>
                  <a:gd name="connsiteY6323" fmla="*/ 1979542 h 5490345"/>
                  <a:gd name="connsiteX6324" fmla="*/ 1432157 w 2837481"/>
                  <a:gd name="connsiteY6324" fmla="*/ 1985290 h 5490345"/>
                  <a:gd name="connsiteX6325" fmla="*/ 1449562 w 2837481"/>
                  <a:gd name="connsiteY6325" fmla="*/ 1985290 h 5490345"/>
                  <a:gd name="connsiteX6326" fmla="*/ 1443760 w 2837481"/>
                  <a:gd name="connsiteY6326" fmla="*/ 1996784 h 5490345"/>
                  <a:gd name="connsiteX6327" fmla="*/ 1420553 w 2837481"/>
                  <a:gd name="connsiteY6327" fmla="*/ 1991037 h 5490345"/>
                  <a:gd name="connsiteX6328" fmla="*/ 1420553 w 2837481"/>
                  <a:gd name="connsiteY6328" fmla="*/ 2002532 h 5490345"/>
                  <a:gd name="connsiteX6329" fmla="*/ 1379940 w 2837481"/>
                  <a:gd name="connsiteY6329" fmla="*/ 2002532 h 5490345"/>
                  <a:gd name="connsiteX6330" fmla="*/ 1368336 w 2837481"/>
                  <a:gd name="connsiteY6330" fmla="*/ 1985290 h 5490345"/>
                  <a:gd name="connsiteX6331" fmla="*/ 1356732 w 2837481"/>
                  <a:gd name="connsiteY6331" fmla="*/ 1956553 h 5490345"/>
                  <a:gd name="connsiteX6332" fmla="*/ 1327723 w 2837481"/>
                  <a:gd name="connsiteY6332" fmla="*/ 1922069 h 5490345"/>
                  <a:gd name="connsiteX6333" fmla="*/ 1264831 w 2837481"/>
                  <a:gd name="connsiteY6333" fmla="*/ 1892673 h 5490345"/>
                  <a:gd name="connsiteX6334" fmla="*/ 1241612 w 2837481"/>
                  <a:gd name="connsiteY6334" fmla="*/ 1898475 h 5490345"/>
                  <a:gd name="connsiteX6335" fmla="*/ 1212589 w 2837481"/>
                  <a:gd name="connsiteY6335" fmla="*/ 2020314 h 5490345"/>
                  <a:gd name="connsiteX6336" fmla="*/ 1299659 w 2837481"/>
                  <a:gd name="connsiteY6336" fmla="*/ 2165361 h 5490345"/>
                  <a:gd name="connsiteX6337" fmla="*/ 1473799 w 2837481"/>
                  <a:gd name="connsiteY6337" fmla="*/ 2223380 h 5490345"/>
                  <a:gd name="connsiteX6338" fmla="*/ 1479604 w 2837481"/>
                  <a:gd name="connsiteY6338" fmla="*/ 2223380 h 5490345"/>
                  <a:gd name="connsiteX6339" fmla="*/ 1473799 w 2837481"/>
                  <a:gd name="connsiteY6339" fmla="*/ 2205975 h 5490345"/>
                  <a:gd name="connsiteX6340" fmla="*/ 1392534 w 2837481"/>
                  <a:gd name="connsiteY6340" fmla="*/ 2165361 h 5490345"/>
                  <a:gd name="connsiteX6341" fmla="*/ 1386729 w 2837481"/>
                  <a:gd name="connsiteY6341" fmla="*/ 2124748 h 5490345"/>
                  <a:gd name="connsiteX6342" fmla="*/ 1398339 w 2837481"/>
                  <a:gd name="connsiteY6342" fmla="*/ 2095739 h 5490345"/>
                  <a:gd name="connsiteX6343" fmla="*/ 1380925 w 2837481"/>
                  <a:gd name="connsiteY6343" fmla="*/ 2095739 h 5490345"/>
                  <a:gd name="connsiteX6344" fmla="*/ 1357706 w 2837481"/>
                  <a:gd name="connsiteY6344" fmla="*/ 2142154 h 5490345"/>
                  <a:gd name="connsiteX6345" fmla="*/ 1357706 w 2837481"/>
                  <a:gd name="connsiteY6345" fmla="*/ 2159559 h 5490345"/>
                  <a:gd name="connsiteX6346" fmla="*/ 1293855 w 2837481"/>
                  <a:gd name="connsiteY6346" fmla="*/ 2142154 h 5490345"/>
                  <a:gd name="connsiteX6347" fmla="*/ 1230003 w 2837481"/>
                  <a:gd name="connsiteY6347" fmla="*/ 2037720 h 5490345"/>
                  <a:gd name="connsiteX6348" fmla="*/ 1247417 w 2837481"/>
                  <a:gd name="connsiteY6348" fmla="*/ 1921682 h 5490345"/>
                  <a:gd name="connsiteX6349" fmla="*/ 1264831 w 2837481"/>
                  <a:gd name="connsiteY6349" fmla="*/ 1892673 h 5490345"/>
                  <a:gd name="connsiteX6350" fmla="*/ 1293716 w 2837481"/>
                  <a:gd name="connsiteY6350" fmla="*/ 1885323 h 5490345"/>
                  <a:gd name="connsiteX6351" fmla="*/ 1264896 w 2837481"/>
                  <a:gd name="connsiteY6351" fmla="*/ 1926214 h 5490345"/>
                  <a:gd name="connsiteX6352" fmla="*/ 1264896 w 2837481"/>
                  <a:gd name="connsiteY6352" fmla="*/ 1943738 h 5490345"/>
                  <a:gd name="connsiteX6353" fmla="*/ 1270660 w 2837481"/>
                  <a:gd name="connsiteY6353" fmla="*/ 2007995 h 5490345"/>
                  <a:gd name="connsiteX6354" fmla="*/ 1339827 w 2837481"/>
                  <a:gd name="connsiteY6354" fmla="*/ 2025520 h 5490345"/>
                  <a:gd name="connsiteX6355" fmla="*/ 1345591 w 2837481"/>
                  <a:gd name="connsiteY6355" fmla="*/ 2002154 h 5490345"/>
                  <a:gd name="connsiteX6356" fmla="*/ 1328299 w 2837481"/>
                  <a:gd name="connsiteY6356" fmla="*/ 1996312 h 5490345"/>
                  <a:gd name="connsiteX6357" fmla="*/ 1293716 w 2837481"/>
                  <a:gd name="connsiteY6357" fmla="*/ 1990471 h 5490345"/>
                  <a:gd name="connsiteX6358" fmla="*/ 1316772 w 2837481"/>
                  <a:gd name="connsiteY6358" fmla="*/ 1978787 h 5490345"/>
                  <a:gd name="connsiteX6359" fmla="*/ 1287952 w 2837481"/>
                  <a:gd name="connsiteY6359" fmla="*/ 1972946 h 5490345"/>
                  <a:gd name="connsiteX6360" fmla="*/ 1299480 w 2837481"/>
                  <a:gd name="connsiteY6360" fmla="*/ 1961263 h 5490345"/>
                  <a:gd name="connsiteX6361" fmla="*/ 1287952 w 2837481"/>
                  <a:gd name="connsiteY6361" fmla="*/ 1955421 h 5490345"/>
                  <a:gd name="connsiteX6362" fmla="*/ 1293716 w 2837481"/>
                  <a:gd name="connsiteY6362" fmla="*/ 1949580 h 5490345"/>
                  <a:gd name="connsiteX6363" fmla="*/ 1293716 w 2837481"/>
                  <a:gd name="connsiteY6363" fmla="*/ 1937897 h 5490345"/>
                  <a:gd name="connsiteX6364" fmla="*/ 1287952 w 2837481"/>
                  <a:gd name="connsiteY6364" fmla="*/ 1914531 h 5490345"/>
                  <a:gd name="connsiteX6365" fmla="*/ 1299480 w 2837481"/>
                  <a:gd name="connsiteY6365" fmla="*/ 1908689 h 5490345"/>
                  <a:gd name="connsiteX6366" fmla="*/ 1311008 w 2837481"/>
                  <a:gd name="connsiteY6366" fmla="*/ 1902847 h 5490345"/>
                  <a:gd name="connsiteX6367" fmla="*/ 1293716 w 2837481"/>
                  <a:gd name="connsiteY6367" fmla="*/ 1885323 h 5490345"/>
                  <a:gd name="connsiteX6368" fmla="*/ 1188093 w 2837481"/>
                  <a:gd name="connsiteY6368" fmla="*/ 1880424 h 5490345"/>
                  <a:gd name="connsiteX6369" fmla="*/ 1170945 w 2837481"/>
                  <a:gd name="connsiteY6369" fmla="*/ 1892060 h 5490345"/>
                  <a:gd name="connsiteX6370" fmla="*/ 1119502 w 2837481"/>
                  <a:gd name="connsiteY6370" fmla="*/ 1903696 h 5490345"/>
                  <a:gd name="connsiteX6371" fmla="*/ 1130934 w 2837481"/>
                  <a:gd name="connsiteY6371" fmla="*/ 1909514 h 5490345"/>
                  <a:gd name="connsiteX6372" fmla="*/ 1205241 w 2837481"/>
                  <a:gd name="connsiteY6372" fmla="*/ 1886242 h 5490345"/>
                  <a:gd name="connsiteX6373" fmla="*/ 1188093 w 2837481"/>
                  <a:gd name="connsiteY6373" fmla="*/ 1880424 h 5490345"/>
                  <a:gd name="connsiteX6374" fmla="*/ 1612936 w 2837481"/>
                  <a:gd name="connsiteY6374" fmla="*/ 1846128 h 5490345"/>
                  <a:gd name="connsiteX6375" fmla="*/ 1612936 w 2837481"/>
                  <a:gd name="connsiteY6375" fmla="*/ 1851727 h 5490345"/>
                  <a:gd name="connsiteX6376" fmla="*/ 1630783 w 2837481"/>
                  <a:gd name="connsiteY6376" fmla="*/ 1879724 h 5490345"/>
                  <a:gd name="connsiteX6377" fmla="*/ 1642682 w 2837481"/>
                  <a:gd name="connsiteY6377" fmla="*/ 1874124 h 5490345"/>
                  <a:gd name="connsiteX6378" fmla="*/ 1648631 w 2837481"/>
                  <a:gd name="connsiteY6378" fmla="*/ 1857326 h 5490345"/>
                  <a:gd name="connsiteX6379" fmla="*/ 1612936 w 2837481"/>
                  <a:gd name="connsiteY6379" fmla="*/ 1846128 h 5490345"/>
                  <a:gd name="connsiteX6380" fmla="*/ 1143893 w 2837481"/>
                  <a:gd name="connsiteY6380" fmla="*/ 1841014 h 5490345"/>
                  <a:gd name="connsiteX6381" fmla="*/ 1107252 w 2837481"/>
                  <a:gd name="connsiteY6381" fmla="*/ 1869512 h 5490345"/>
                  <a:gd name="connsiteX6382" fmla="*/ 1153573 w 2837481"/>
                  <a:gd name="connsiteY6382" fmla="*/ 1886883 h 5490345"/>
                  <a:gd name="connsiteX6383" fmla="*/ 1170944 w 2837481"/>
                  <a:gd name="connsiteY6383" fmla="*/ 1863722 h 5490345"/>
                  <a:gd name="connsiteX6384" fmla="*/ 1159364 w 2837481"/>
                  <a:gd name="connsiteY6384" fmla="*/ 1846351 h 5490345"/>
                  <a:gd name="connsiteX6385" fmla="*/ 1143893 w 2837481"/>
                  <a:gd name="connsiteY6385" fmla="*/ 1841014 h 5490345"/>
                  <a:gd name="connsiteX6386" fmla="*/ 944104 w 2837481"/>
                  <a:gd name="connsiteY6386" fmla="*/ 1838785 h 5490345"/>
                  <a:gd name="connsiteX6387" fmla="*/ 944104 w 2837481"/>
                  <a:gd name="connsiteY6387" fmla="*/ 1909335 h 5490345"/>
                  <a:gd name="connsiteX6388" fmla="*/ 961742 w 2837481"/>
                  <a:gd name="connsiteY6388" fmla="*/ 1985765 h 5490345"/>
                  <a:gd name="connsiteX6389" fmla="*/ 967621 w 2837481"/>
                  <a:gd name="connsiteY6389" fmla="*/ 1979886 h 5490345"/>
                  <a:gd name="connsiteX6390" fmla="*/ 955863 w 2837481"/>
                  <a:gd name="connsiteY6390" fmla="*/ 1932852 h 5490345"/>
                  <a:gd name="connsiteX6391" fmla="*/ 944104 w 2837481"/>
                  <a:gd name="connsiteY6391" fmla="*/ 1838785 h 5490345"/>
                  <a:gd name="connsiteX6392" fmla="*/ 926542 w 2837481"/>
                  <a:gd name="connsiteY6392" fmla="*/ 1811838 h 5490345"/>
                  <a:gd name="connsiteX6393" fmla="*/ 862284 w 2837481"/>
                  <a:gd name="connsiteY6393" fmla="*/ 1943951 h 5490345"/>
                  <a:gd name="connsiteX6394" fmla="*/ 868126 w 2837481"/>
                  <a:gd name="connsiteY6394" fmla="*/ 1978416 h 5490345"/>
                  <a:gd name="connsiteX6395" fmla="*/ 879809 w 2837481"/>
                  <a:gd name="connsiteY6395" fmla="*/ 1978416 h 5490345"/>
                  <a:gd name="connsiteX6396" fmla="*/ 938225 w 2837481"/>
                  <a:gd name="connsiteY6396" fmla="*/ 1972672 h 5490345"/>
                  <a:gd name="connsiteX6397" fmla="*/ 932384 w 2837481"/>
                  <a:gd name="connsiteY6397" fmla="*/ 1949696 h 5490345"/>
                  <a:gd name="connsiteX6398" fmla="*/ 926542 w 2837481"/>
                  <a:gd name="connsiteY6398" fmla="*/ 1811838 h 5490345"/>
                  <a:gd name="connsiteX6399" fmla="*/ 1823169 w 2837481"/>
                  <a:gd name="connsiteY6399" fmla="*/ 1804489 h 5490345"/>
                  <a:gd name="connsiteX6400" fmla="*/ 1823169 w 2837481"/>
                  <a:gd name="connsiteY6400" fmla="*/ 1816093 h 5490345"/>
                  <a:gd name="connsiteX6401" fmla="*/ 1788261 w 2837481"/>
                  <a:gd name="connsiteY6401" fmla="*/ 2019158 h 5490345"/>
                  <a:gd name="connsiteX6402" fmla="*/ 1788261 w 2837481"/>
                  <a:gd name="connsiteY6402" fmla="*/ 2024960 h 5490345"/>
                  <a:gd name="connsiteX6403" fmla="*/ 1892985 w 2837481"/>
                  <a:gd name="connsiteY6403" fmla="*/ 2013356 h 5490345"/>
                  <a:gd name="connsiteX6404" fmla="*/ 1910439 w 2837481"/>
                  <a:gd name="connsiteY6404" fmla="*/ 1966941 h 5490345"/>
                  <a:gd name="connsiteX6405" fmla="*/ 1922075 w 2837481"/>
                  <a:gd name="connsiteY6405" fmla="*/ 1955337 h 5490345"/>
                  <a:gd name="connsiteX6406" fmla="*/ 1823169 w 2837481"/>
                  <a:gd name="connsiteY6406" fmla="*/ 1804489 h 5490345"/>
                  <a:gd name="connsiteX6407" fmla="*/ 950472 w 2837481"/>
                  <a:gd name="connsiteY6407" fmla="*/ 1782442 h 5490345"/>
                  <a:gd name="connsiteX6408" fmla="*/ 950472 w 2837481"/>
                  <a:gd name="connsiteY6408" fmla="*/ 1799590 h 5490345"/>
                  <a:gd name="connsiteX6409" fmla="*/ 950472 w 2837481"/>
                  <a:gd name="connsiteY6409" fmla="*/ 1782442 h 5490345"/>
                  <a:gd name="connsiteX6410" fmla="*/ 1054585 w 2837481"/>
                  <a:gd name="connsiteY6410" fmla="*/ 1770189 h 5490345"/>
                  <a:gd name="connsiteX6411" fmla="*/ 1042949 w 2837481"/>
                  <a:gd name="connsiteY6411" fmla="*/ 1787643 h 5490345"/>
                  <a:gd name="connsiteX6412" fmla="*/ 1054585 w 2837481"/>
                  <a:gd name="connsiteY6412" fmla="*/ 1863277 h 5490345"/>
                  <a:gd name="connsiteX6413" fmla="*/ 1066221 w 2837481"/>
                  <a:gd name="connsiteY6413" fmla="*/ 1857459 h 5490345"/>
                  <a:gd name="connsiteX6414" fmla="*/ 1118583 w 2837481"/>
                  <a:gd name="connsiteY6414" fmla="*/ 1840005 h 5490345"/>
                  <a:gd name="connsiteX6415" fmla="*/ 1112765 w 2837481"/>
                  <a:gd name="connsiteY6415" fmla="*/ 1840005 h 5490345"/>
                  <a:gd name="connsiteX6416" fmla="*/ 1054585 w 2837481"/>
                  <a:gd name="connsiteY6416" fmla="*/ 1845823 h 5490345"/>
                  <a:gd name="connsiteX6417" fmla="*/ 1054585 w 2837481"/>
                  <a:gd name="connsiteY6417" fmla="*/ 1840005 h 5490345"/>
                  <a:gd name="connsiteX6418" fmla="*/ 1095311 w 2837481"/>
                  <a:gd name="connsiteY6418" fmla="*/ 1822551 h 5490345"/>
                  <a:gd name="connsiteX6419" fmla="*/ 1124401 w 2837481"/>
                  <a:gd name="connsiteY6419" fmla="*/ 1822551 h 5490345"/>
                  <a:gd name="connsiteX6420" fmla="*/ 1054585 w 2837481"/>
                  <a:gd name="connsiteY6420" fmla="*/ 1770189 h 5490345"/>
                  <a:gd name="connsiteX6421" fmla="*/ 1205908 w 2837481"/>
                  <a:gd name="connsiteY6421" fmla="*/ 1757940 h 5490345"/>
                  <a:gd name="connsiteX6422" fmla="*/ 1158696 w 2837481"/>
                  <a:gd name="connsiteY6422" fmla="*/ 1804600 h 5490345"/>
                  <a:gd name="connsiteX6423" fmla="*/ 1205908 w 2837481"/>
                  <a:gd name="connsiteY6423" fmla="*/ 1868759 h 5490345"/>
                  <a:gd name="connsiteX6424" fmla="*/ 1259022 w 2837481"/>
                  <a:gd name="connsiteY6424" fmla="*/ 1880424 h 5490345"/>
                  <a:gd name="connsiteX6425" fmla="*/ 1288530 w 2837481"/>
                  <a:gd name="connsiteY6425" fmla="*/ 1862926 h 5490345"/>
                  <a:gd name="connsiteX6426" fmla="*/ 1276727 w 2837481"/>
                  <a:gd name="connsiteY6426" fmla="*/ 1857094 h 5490345"/>
                  <a:gd name="connsiteX6427" fmla="*/ 1229515 w 2837481"/>
                  <a:gd name="connsiteY6427" fmla="*/ 1851261 h 5490345"/>
                  <a:gd name="connsiteX6428" fmla="*/ 1223613 w 2837481"/>
                  <a:gd name="connsiteY6428" fmla="*/ 1833763 h 5490345"/>
                  <a:gd name="connsiteX6429" fmla="*/ 1205908 w 2837481"/>
                  <a:gd name="connsiteY6429" fmla="*/ 1839596 h 5490345"/>
                  <a:gd name="connsiteX6430" fmla="*/ 1200007 w 2837481"/>
                  <a:gd name="connsiteY6430" fmla="*/ 1810433 h 5490345"/>
                  <a:gd name="connsiteX6431" fmla="*/ 1194105 w 2837481"/>
                  <a:gd name="connsiteY6431" fmla="*/ 1804600 h 5490345"/>
                  <a:gd name="connsiteX6432" fmla="*/ 1217712 w 2837481"/>
                  <a:gd name="connsiteY6432" fmla="*/ 1798768 h 5490345"/>
                  <a:gd name="connsiteX6433" fmla="*/ 1211810 w 2837481"/>
                  <a:gd name="connsiteY6433" fmla="*/ 1787103 h 5490345"/>
                  <a:gd name="connsiteX6434" fmla="*/ 1200007 w 2837481"/>
                  <a:gd name="connsiteY6434" fmla="*/ 1792935 h 5490345"/>
                  <a:gd name="connsiteX6435" fmla="*/ 1194105 w 2837481"/>
                  <a:gd name="connsiteY6435" fmla="*/ 1787103 h 5490345"/>
                  <a:gd name="connsiteX6436" fmla="*/ 1211810 w 2837481"/>
                  <a:gd name="connsiteY6436" fmla="*/ 1775438 h 5490345"/>
                  <a:gd name="connsiteX6437" fmla="*/ 1205908 w 2837481"/>
                  <a:gd name="connsiteY6437" fmla="*/ 1757940 h 5490345"/>
                  <a:gd name="connsiteX6438" fmla="*/ 1363244 w 2837481"/>
                  <a:gd name="connsiteY6438" fmla="*/ 1753041 h 5490345"/>
                  <a:gd name="connsiteX6439" fmla="*/ 1299246 w 2837481"/>
                  <a:gd name="connsiteY6439" fmla="*/ 1788012 h 5490345"/>
                  <a:gd name="connsiteX6440" fmla="*/ 1293428 w 2837481"/>
                  <a:gd name="connsiteY6440" fmla="*/ 1822983 h 5490345"/>
                  <a:gd name="connsiteX6441" fmla="*/ 1328336 w 2837481"/>
                  <a:gd name="connsiteY6441" fmla="*/ 1892926 h 5490345"/>
                  <a:gd name="connsiteX6442" fmla="*/ 1328336 w 2837481"/>
                  <a:gd name="connsiteY6442" fmla="*/ 1887098 h 5490345"/>
                  <a:gd name="connsiteX6443" fmla="*/ 1305064 w 2837481"/>
                  <a:gd name="connsiteY6443" fmla="*/ 1840469 h 5490345"/>
                  <a:gd name="connsiteX6444" fmla="*/ 1299246 w 2837481"/>
                  <a:gd name="connsiteY6444" fmla="*/ 1817155 h 5490345"/>
                  <a:gd name="connsiteX6445" fmla="*/ 1310882 w 2837481"/>
                  <a:gd name="connsiteY6445" fmla="*/ 1817155 h 5490345"/>
                  <a:gd name="connsiteX6446" fmla="*/ 1305064 w 2837481"/>
                  <a:gd name="connsiteY6446" fmla="*/ 1805498 h 5490345"/>
                  <a:gd name="connsiteX6447" fmla="*/ 1322518 w 2837481"/>
                  <a:gd name="connsiteY6447" fmla="*/ 1805498 h 5490345"/>
                  <a:gd name="connsiteX6448" fmla="*/ 1334154 w 2837481"/>
                  <a:gd name="connsiteY6448" fmla="*/ 1817155 h 5490345"/>
                  <a:gd name="connsiteX6449" fmla="*/ 1345790 w 2837481"/>
                  <a:gd name="connsiteY6449" fmla="*/ 1828812 h 5490345"/>
                  <a:gd name="connsiteX6450" fmla="*/ 1345790 w 2837481"/>
                  <a:gd name="connsiteY6450" fmla="*/ 1817155 h 5490345"/>
                  <a:gd name="connsiteX6451" fmla="*/ 1369062 w 2837481"/>
                  <a:gd name="connsiteY6451" fmla="*/ 1811326 h 5490345"/>
                  <a:gd name="connsiteX6452" fmla="*/ 1398152 w 2837481"/>
                  <a:gd name="connsiteY6452" fmla="*/ 1834641 h 5490345"/>
                  <a:gd name="connsiteX6453" fmla="*/ 1386516 w 2837481"/>
                  <a:gd name="connsiteY6453" fmla="*/ 1840469 h 5490345"/>
                  <a:gd name="connsiteX6454" fmla="*/ 1403970 w 2837481"/>
                  <a:gd name="connsiteY6454" fmla="*/ 1857955 h 5490345"/>
                  <a:gd name="connsiteX6455" fmla="*/ 1409100 w 2837481"/>
                  <a:gd name="connsiteY6455" fmla="*/ 1857612 h 5490345"/>
                  <a:gd name="connsiteX6456" fmla="*/ 1409789 w 2837481"/>
                  <a:gd name="connsiteY6456" fmla="*/ 1858378 h 5490345"/>
                  <a:gd name="connsiteX6457" fmla="*/ 1410884 w 2837481"/>
                  <a:gd name="connsiteY6457" fmla="*/ 1857493 h 5490345"/>
                  <a:gd name="connsiteX6458" fmla="*/ 1414878 w 2837481"/>
                  <a:gd name="connsiteY6458" fmla="*/ 1857226 h 5490345"/>
                  <a:gd name="connsiteX6459" fmla="*/ 1421423 w 2837481"/>
                  <a:gd name="connsiteY6459" fmla="*/ 1852126 h 5490345"/>
                  <a:gd name="connsiteX6460" fmla="*/ 1433059 w 2837481"/>
                  <a:gd name="connsiteY6460" fmla="*/ 1857955 h 5490345"/>
                  <a:gd name="connsiteX6461" fmla="*/ 1438877 w 2837481"/>
                  <a:gd name="connsiteY6461" fmla="*/ 1863783 h 5490345"/>
                  <a:gd name="connsiteX6462" fmla="*/ 1398152 w 2837481"/>
                  <a:gd name="connsiteY6462" fmla="*/ 1869612 h 5490345"/>
                  <a:gd name="connsiteX6463" fmla="*/ 1403970 w 2837481"/>
                  <a:gd name="connsiteY6463" fmla="*/ 1881269 h 5490345"/>
                  <a:gd name="connsiteX6464" fmla="*/ 1438877 w 2837481"/>
                  <a:gd name="connsiteY6464" fmla="*/ 1904583 h 5490345"/>
                  <a:gd name="connsiteX6465" fmla="*/ 1421423 w 2837481"/>
                  <a:gd name="connsiteY6465" fmla="*/ 1904583 h 5490345"/>
                  <a:gd name="connsiteX6466" fmla="*/ 1421423 w 2837481"/>
                  <a:gd name="connsiteY6466" fmla="*/ 1916240 h 5490345"/>
                  <a:gd name="connsiteX6467" fmla="*/ 1403970 w 2837481"/>
                  <a:gd name="connsiteY6467" fmla="*/ 1922069 h 5490345"/>
                  <a:gd name="connsiteX6468" fmla="*/ 1456331 w 2837481"/>
                  <a:gd name="connsiteY6468" fmla="*/ 1904583 h 5490345"/>
                  <a:gd name="connsiteX6469" fmla="*/ 1467967 w 2837481"/>
                  <a:gd name="connsiteY6469" fmla="*/ 1811326 h 5490345"/>
                  <a:gd name="connsiteX6470" fmla="*/ 1363244 w 2837481"/>
                  <a:gd name="connsiteY6470" fmla="*/ 1753041 h 5490345"/>
                  <a:gd name="connsiteX6471" fmla="*/ 1266329 w 2837481"/>
                  <a:gd name="connsiteY6471" fmla="*/ 1702332 h 5490345"/>
                  <a:gd name="connsiteX6472" fmla="*/ 1251784 w 2837481"/>
                  <a:gd name="connsiteY6472" fmla="*/ 1706006 h 5490345"/>
                  <a:gd name="connsiteX6473" fmla="*/ 1264033 w 2837481"/>
                  <a:gd name="connsiteY6473" fmla="*/ 1723644 h 5490345"/>
                  <a:gd name="connsiteX6474" fmla="*/ 1276281 w 2837481"/>
                  <a:gd name="connsiteY6474" fmla="*/ 1711885 h 5490345"/>
                  <a:gd name="connsiteX6475" fmla="*/ 1266329 w 2837481"/>
                  <a:gd name="connsiteY6475" fmla="*/ 1702332 h 5490345"/>
                  <a:gd name="connsiteX6476" fmla="*/ 1095293 w 2837481"/>
                  <a:gd name="connsiteY6476" fmla="*/ 1701598 h 5490345"/>
                  <a:gd name="connsiteX6477" fmla="*/ 1066473 w 2837481"/>
                  <a:gd name="connsiteY6477" fmla="*/ 1724462 h 5490345"/>
                  <a:gd name="connsiteX6478" fmla="*/ 1060709 w 2837481"/>
                  <a:gd name="connsiteY6478" fmla="*/ 1758757 h 5490345"/>
                  <a:gd name="connsiteX6479" fmla="*/ 1129876 w 2837481"/>
                  <a:gd name="connsiteY6479" fmla="*/ 1804485 h 5490345"/>
                  <a:gd name="connsiteX6480" fmla="*/ 1147168 w 2837481"/>
                  <a:gd name="connsiteY6480" fmla="*/ 1821633 h 5490345"/>
                  <a:gd name="connsiteX6481" fmla="*/ 1147168 w 2837481"/>
                  <a:gd name="connsiteY6481" fmla="*/ 1793053 h 5490345"/>
                  <a:gd name="connsiteX6482" fmla="*/ 1124112 w 2837481"/>
                  <a:gd name="connsiteY6482" fmla="*/ 1741610 h 5490345"/>
                  <a:gd name="connsiteX6483" fmla="*/ 1112584 w 2837481"/>
                  <a:gd name="connsiteY6483" fmla="*/ 1724462 h 5490345"/>
                  <a:gd name="connsiteX6484" fmla="*/ 1158696 w 2837481"/>
                  <a:gd name="connsiteY6484" fmla="*/ 1764473 h 5490345"/>
                  <a:gd name="connsiteX6485" fmla="*/ 1152932 w 2837481"/>
                  <a:gd name="connsiteY6485" fmla="*/ 1741610 h 5490345"/>
                  <a:gd name="connsiteX6486" fmla="*/ 1095293 w 2837481"/>
                  <a:gd name="connsiteY6486" fmla="*/ 1701598 h 5490345"/>
                  <a:gd name="connsiteX6487" fmla="*/ 920211 w 2837481"/>
                  <a:gd name="connsiteY6487" fmla="*/ 1684455 h 5490345"/>
                  <a:gd name="connsiteX6488" fmla="*/ 827988 w 2837481"/>
                  <a:gd name="connsiteY6488" fmla="*/ 1922074 h 5490345"/>
                  <a:gd name="connsiteX6489" fmla="*/ 914447 w 2837481"/>
                  <a:gd name="connsiteY6489" fmla="*/ 1736615 h 5490345"/>
                  <a:gd name="connsiteX6490" fmla="*/ 920211 w 2837481"/>
                  <a:gd name="connsiteY6490" fmla="*/ 1684455 h 5490345"/>
                  <a:gd name="connsiteX6491" fmla="*/ 1548895 w 2837481"/>
                  <a:gd name="connsiteY6491" fmla="*/ 1660872 h 5490345"/>
                  <a:gd name="connsiteX6492" fmla="*/ 1536997 w 2837481"/>
                  <a:gd name="connsiteY6492" fmla="*/ 1689963 h 5490345"/>
                  <a:gd name="connsiteX6493" fmla="*/ 1560794 w 2837481"/>
                  <a:gd name="connsiteY6493" fmla="*/ 1701599 h 5490345"/>
                  <a:gd name="connsiteX6494" fmla="*/ 1572692 w 2837481"/>
                  <a:gd name="connsiteY6494" fmla="*/ 1678326 h 5490345"/>
                  <a:gd name="connsiteX6495" fmla="*/ 1548895 w 2837481"/>
                  <a:gd name="connsiteY6495" fmla="*/ 1660872 h 5490345"/>
                  <a:gd name="connsiteX6496" fmla="*/ 1584940 w 2837481"/>
                  <a:gd name="connsiteY6496" fmla="*/ 1630557 h 5490345"/>
                  <a:gd name="connsiteX6497" fmla="*/ 1560443 w 2837481"/>
                  <a:gd name="connsiteY6497" fmla="*/ 1641989 h 5490345"/>
                  <a:gd name="connsiteX6498" fmla="*/ 1578816 w 2837481"/>
                  <a:gd name="connsiteY6498" fmla="*/ 1647705 h 5490345"/>
                  <a:gd name="connsiteX6499" fmla="*/ 1584940 w 2837481"/>
                  <a:gd name="connsiteY6499" fmla="*/ 1630557 h 5490345"/>
                  <a:gd name="connsiteX6500" fmla="*/ 1447614 w 2837481"/>
                  <a:gd name="connsiteY6500" fmla="*/ 1620466 h 5490345"/>
                  <a:gd name="connsiteX6501" fmla="*/ 1422342 w 2837481"/>
                  <a:gd name="connsiteY6501" fmla="*/ 1625900 h 5490345"/>
                  <a:gd name="connsiteX6502" fmla="*/ 1404888 w 2837481"/>
                  <a:gd name="connsiteY6502" fmla="*/ 1672271 h 5490345"/>
                  <a:gd name="connsiteX6503" fmla="*/ 1404888 w 2837481"/>
                  <a:gd name="connsiteY6503" fmla="*/ 1678068 h 5490345"/>
                  <a:gd name="connsiteX6504" fmla="*/ 1393252 w 2837481"/>
                  <a:gd name="connsiteY6504" fmla="*/ 1712846 h 5490345"/>
                  <a:gd name="connsiteX6505" fmla="*/ 1410706 w 2837481"/>
                  <a:gd name="connsiteY6505" fmla="*/ 1712846 h 5490345"/>
                  <a:gd name="connsiteX6506" fmla="*/ 1410706 w 2837481"/>
                  <a:gd name="connsiteY6506" fmla="*/ 1730235 h 5490345"/>
                  <a:gd name="connsiteX6507" fmla="*/ 1393252 w 2837481"/>
                  <a:gd name="connsiteY6507" fmla="*/ 1718643 h 5490345"/>
                  <a:gd name="connsiteX6508" fmla="*/ 1381616 w 2837481"/>
                  <a:gd name="connsiteY6508" fmla="*/ 1736032 h 5490345"/>
                  <a:gd name="connsiteX6509" fmla="*/ 1416524 w 2837481"/>
                  <a:gd name="connsiteY6509" fmla="*/ 1741828 h 5490345"/>
                  <a:gd name="connsiteX6510" fmla="*/ 1428160 w 2837481"/>
                  <a:gd name="connsiteY6510" fmla="*/ 1747625 h 5490345"/>
                  <a:gd name="connsiteX6511" fmla="*/ 1422342 w 2837481"/>
                  <a:gd name="connsiteY6511" fmla="*/ 1759217 h 5490345"/>
                  <a:gd name="connsiteX6512" fmla="*/ 1451432 w 2837481"/>
                  <a:gd name="connsiteY6512" fmla="*/ 1759217 h 5490345"/>
                  <a:gd name="connsiteX6513" fmla="*/ 1457250 w 2837481"/>
                  <a:gd name="connsiteY6513" fmla="*/ 1782403 h 5490345"/>
                  <a:gd name="connsiteX6514" fmla="*/ 1480522 w 2837481"/>
                  <a:gd name="connsiteY6514" fmla="*/ 1788200 h 5490345"/>
                  <a:gd name="connsiteX6515" fmla="*/ 1486340 w 2837481"/>
                  <a:gd name="connsiteY6515" fmla="*/ 1811385 h 5490345"/>
                  <a:gd name="connsiteX6516" fmla="*/ 1509612 w 2837481"/>
                  <a:gd name="connsiteY6516" fmla="*/ 1822978 h 5490345"/>
                  <a:gd name="connsiteX6517" fmla="*/ 1486340 w 2837481"/>
                  <a:gd name="connsiteY6517" fmla="*/ 1828774 h 5490345"/>
                  <a:gd name="connsiteX6518" fmla="*/ 1492158 w 2837481"/>
                  <a:gd name="connsiteY6518" fmla="*/ 1846164 h 5490345"/>
                  <a:gd name="connsiteX6519" fmla="*/ 1509612 w 2837481"/>
                  <a:gd name="connsiteY6519" fmla="*/ 1846164 h 5490345"/>
                  <a:gd name="connsiteX6520" fmla="*/ 1509612 w 2837481"/>
                  <a:gd name="connsiteY6520" fmla="*/ 1863553 h 5490345"/>
                  <a:gd name="connsiteX6521" fmla="*/ 1492158 w 2837481"/>
                  <a:gd name="connsiteY6521" fmla="*/ 1857756 h 5490345"/>
                  <a:gd name="connsiteX6522" fmla="*/ 1492158 w 2837481"/>
                  <a:gd name="connsiteY6522" fmla="*/ 1869349 h 5490345"/>
                  <a:gd name="connsiteX6523" fmla="*/ 1509612 w 2837481"/>
                  <a:gd name="connsiteY6523" fmla="*/ 1880942 h 5490345"/>
                  <a:gd name="connsiteX6524" fmla="*/ 1509612 w 2837481"/>
                  <a:gd name="connsiteY6524" fmla="*/ 1892535 h 5490345"/>
                  <a:gd name="connsiteX6525" fmla="*/ 1492158 w 2837481"/>
                  <a:gd name="connsiteY6525" fmla="*/ 1886738 h 5490345"/>
                  <a:gd name="connsiteX6526" fmla="*/ 1480522 w 2837481"/>
                  <a:gd name="connsiteY6526" fmla="*/ 1904128 h 5490345"/>
                  <a:gd name="connsiteX6527" fmla="*/ 1492158 w 2837481"/>
                  <a:gd name="connsiteY6527" fmla="*/ 1904128 h 5490345"/>
                  <a:gd name="connsiteX6528" fmla="*/ 1492158 w 2837481"/>
                  <a:gd name="connsiteY6528" fmla="*/ 1898331 h 5490345"/>
                  <a:gd name="connsiteX6529" fmla="*/ 1497976 w 2837481"/>
                  <a:gd name="connsiteY6529" fmla="*/ 1892535 h 5490345"/>
                  <a:gd name="connsiteX6530" fmla="*/ 1509612 w 2837481"/>
                  <a:gd name="connsiteY6530" fmla="*/ 1915721 h 5490345"/>
                  <a:gd name="connsiteX6531" fmla="*/ 1521248 w 2837481"/>
                  <a:gd name="connsiteY6531" fmla="*/ 1909924 h 5490345"/>
                  <a:gd name="connsiteX6532" fmla="*/ 1538702 w 2837481"/>
                  <a:gd name="connsiteY6532" fmla="*/ 1921517 h 5490345"/>
                  <a:gd name="connsiteX6533" fmla="*/ 1544520 w 2837481"/>
                  <a:gd name="connsiteY6533" fmla="*/ 1909924 h 5490345"/>
                  <a:gd name="connsiteX6534" fmla="*/ 1556156 w 2837481"/>
                  <a:gd name="connsiteY6534" fmla="*/ 1875146 h 5490345"/>
                  <a:gd name="connsiteX6535" fmla="*/ 1579428 w 2837481"/>
                  <a:gd name="connsiteY6535" fmla="*/ 1863553 h 5490345"/>
                  <a:gd name="connsiteX6536" fmla="*/ 1591063 w 2837481"/>
                  <a:gd name="connsiteY6536" fmla="*/ 1875146 h 5490345"/>
                  <a:gd name="connsiteX6537" fmla="*/ 1591063 w 2837481"/>
                  <a:gd name="connsiteY6537" fmla="*/ 1904128 h 5490345"/>
                  <a:gd name="connsiteX6538" fmla="*/ 1602699 w 2837481"/>
                  <a:gd name="connsiteY6538" fmla="*/ 1909924 h 5490345"/>
                  <a:gd name="connsiteX6539" fmla="*/ 1596881 w 2837481"/>
                  <a:gd name="connsiteY6539" fmla="*/ 1921517 h 5490345"/>
                  <a:gd name="connsiteX6540" fmla="*/ 1614335 w 2837481"/>
                  <a:gd name="connsiteY6540" fmla="*/ 1927313 h 5490345"/>
                  <a:gd name="connsiteX6541" fmla="*/ 1585246 w 2837481"/>
                  <a:gd name="connsiteY6541" fmla="*/ 1938906 h 5490345"/>
                  <a:gd name="connsiteX6542" fmla="*/ 1602699 w 2837481"/>
                  <a:gd name="connsiteY6542" fmla="*/ 1944703 h 5490345"/>
                  <a:gd name="connsiteX6543" fmla="*/ 1602699 w 2837481"/>
                  <a:gd name="connsiteY6543" fmla="*/ 1950499 h 5490345"/>
                  <a:gd name="connsiteX6544" fmla="*/ 1608517 w 2837481"/>
                  <a:gd name="connsiteY6544" fmla="*/ 1967888 h 5490345"/>
                  <a:gd name="connsiteX6545" fmla="*/ 1591063 w 2837481"/>
                  <a:gd name="connsiteY6545" fmla="*/ 1979481 h 5490345"/>
                  <a:gd name="connsiteX6546" fmla="*/ 1596881 w 2837481"/>
                  <a:gd name="connsiteY6546" fmla="*/ 1979481 h 5490345"/>
                  <a:gd name="connsiteX6547" fmla="*/ 1602699 w 2837481"/>
                  <a:gd name="connsiteY6547" fmla="*/ 1985277 h 5490345"/>
                  <a:gd name="connsiteX6548" fmla="*/ 1567792 w 2837481"/>
                  <a:gd name="connsiteY6548" fmla="*/ 1991074 h 5490345"/>
                  <a:gd name="connsiteX6549" fmla="*/ 1561974 w 2837481"/>
                  <a:gd name="connsiteY6549" fmla="*/ 1973685 h 5490345"/>
                  <a:gd name="connsiteX6550" fmla="*/ 1544520 w 2837481"/>
                  <a:gd name="connsiteY6550" fmla="*/ 1991074 h 5490345"/>
                  <a:gd name="connsiteX6551" fmla="*/ 1585246 w 2837481"/>
                  <a:gd name="connsiteY6551" fmla="*/ 2014259 h 5490345"/>
                  <a:gd name="connsiteX6552" fmla="*/ 1637607 w 2837481"/>
                  <a:gd name="connsiteY6552" fmla="*/ 1996870 h 5490345"/>
                  <a:gd name="connsiteX6553" fmla="*/ 1631789 w 2837481"/>
                  <a:gd name="connsiteY6553" fmla="*/ 1944703 h 5490345"/>
                  <a:gd name="connsiteX6554" fmla="*/ 1614335 w 2837481"/>
                  <a:gd name="connsiteY6554" fmla="*/ 1880942 h 5490345"/>
                  <a:gd name="connsiteX6555" fmla="*/ 1573610 w 2837481"/>
                  <a:gd name="connsiteY6555" fmla="*/ 1851960 h 5490345"/>
                  <a:gd name="connsiteX6556" fmla="*/ 1567792 w 2837481"/>
                  <a:gd name="connsiteY6556" fmla="*/ 1857756 h 5490345"/>
                  <a:gd name="connsiteX6557" fmla="*/ 1550338 w 2837481"/>
                  <a:gd name="connsiteY6557" fmla="*/ 1851960 h 5490345"/>
                  <a:gd name="connsiteX6558" fmla="*/ 1550338 w 2837481"/>
                  <a:gd name="connsiteY6558" fmla="*/ 1840367 h 5490345"/>
                  <a:gd name="connsiteX6559" fmla="*/ 1591063 w 2837481"/>
                  <a:gd name="connsiteY6559" fmla="*/ 1840367 h 5490345"/>
                  <a:gd name="connsiteX6560" fmla="*/ 1620153 w 2837481"/>
                  <a:gd name="connsiteY6560" fmla="*/ 1753421 h 5490345"/>
                  <a:gd name="connsiteX6561" fmla="*/ 1591063 w 2837481"/>
                  <a:gd name="connsiteY6561" fmla="*/ 1736032 h 5490345"/>
                  <a:gd name="connsiteX6562" fmla="*/ 1573610 w 2837481"/>
                  <a:gd name="connsiteY6562" fmla="*/ 1741828 h 5490345"/>
                  <a:gd name="connsiteX6563" fmla="*/ 1579428 w 2837481"/>
                  <a:gd name="connsiteY6563" fmla="*/ 1747625 h 5490345"/>
                  <a:gd name="connsiteX6564" fmla="*/ 1579428 w 2837481"/>
                  <a:gd name="connsiteY6564" fmla="*/ 1741828 h 5490345"/>
                  <a:gd name="connsiteX6565" fmla="*/ 1608517 w 2837481"/>
                  <a:gd name="connsiteY6565" fmla="*/ 1770810 h 5490345"/>
                  <a:gd name="connsiteX6566" fmla="*/ 1602699 w 2837481"/>
                  <a:gd name="connsiteY6566" fmla="*/ 1793996 h 5490345"/>
                  <a:gd name="connsiteX6567" fmla="*/ 1602699 w 2837481"/>
                  <a:gd name="connsiteY6567" fmla="*/ 1811385 h 5490345"/>
                  <a:gd name="connsiteX6568" fmla="*/ 1596881 w 2837481"/>
                  <a:gd name="connsiteY6568" fmla="*/ 1817182 h 5490345"/>
                  <a:gd name="connsiteX6569" fmla="*/ 1573610 w 2837481"/>
                  <a:gd name="connsiteY6569" fmla="*/ 1822978 h 5490345"/>
                  <a:gd name="connsiteX6570" fmla="*/ 1532884 w 2837481"/>
                  <a:gd name="connsiteY6570" fmla="*/ 1834571 h 5490345"/>
                  <a:gd name="connsiteX6571" fmla="*/ 1521248 w 2837481"/>
                  <a:gd name="connsiteY6571" fmla="*/ 1828774 h 5490345"/>
                  <a:gd name="connsiteX6572" fmla="*/ 1521248 w 2837481"/>
                  <a:gd name="connsiteY6572" fmla="*/ 1811385 h 5490345"/>
                  <a:gd name="connsiteX6573" fmla="*/ 1538702 w 2837481"/>
                  <a:gd name="connsiteY6573" fmla="*/ 1817182 h 5490345"/>
                  <a:gd name="connsiteX6574" fmla="*/ 1550338 w 2837481"/>
                  <a:gd name="connsiteY6574" fmla="*/ 1799792 h 5490345"/>
                  <a:gd name="connsiteX6575" fmla="*/ 1544520 w 2837481"/>
                  <a:gd name="connsiteY6575" fmla="*/ 1799792 h 5490345"/>
                  <a:gd name="connsiteX6576" fmla="*/ 1521248 w 2837481"/>
                  <a:gd name="connsiteY6576" fmla="*/ 1793996 h 5490345"/>
                  <a:gd name="connsiteX6577" fmla="*/ 1515430 w 2837481"/>
                  <a:gd name="connsiteY6577" fmla="*/ 1799792 h 5490345"/>
                  <a:gd name="connsiteX6578" fmla="*/ 1503794 w 2837481"/>
                  <a:gd name="connsiteY6578" fmla="*/ 1788200 h 5490345"/>
                  <a:gd name="connsiteX6579" fmla="*/ 1509612 w 2837481"/>
                  <a:gd name="connsiteY6579" fmla="*/ 1776607 h 5490345"/>
                  <a:gd name="connsiteX6580" fmla="*/ 1521248 w 2837481"/>
                  <a:gd name="connsiteY6580" fmla="*/ 1788200 h 5490345"/>
                  <a:gd name="connsiteX6581" fmla="*/ 1538702 w 2837481"/>
                  <a:gd name="connsiteY6581" fmla="*/ 1776607 h 5490345"/>
                  <a:gd name="connsiteX6582" fmla="*/ 1532884 w 2837481"/>
                  <a:gd name="connsiteY6582" fmla="*/ 1765014 h 5490345"/>
                  <a:gd name="connsiteX6583" fmla="*/ 1527066 w 2837481"/>
                  <a:gd name="connsiteY6583" fmla="*/ 1770810 h 5490345"/>
                  <a:gd name="connsiteX6584" fmla="*/ 1515430 w 2837481"/>
                  <a:gd name="connsiteY6584" fmla="*/ 1770810 h 5490345"/>
                  <a:gd name="connsiteX6585" fmla="*/ 1509612 w 2837481"/>
                  <a:gd name="connsiteY6585" fmla="*/ 1759217 h 5490345"/>
                  <a:gd name="connsiteX6586" fmla="*/ 1532884 w 2837481"/>
                  <a:gd name="connsiteY6586" fmla="*/ 1759217 h 5490345"/>
                  <a:gd name="connsiteX6587" fmla="*/ 1521248 w 2837481"/>
                  <a:gd name="connsiteY6587" fmla="*/ 1747625 h 5490345"/>
                  <a:gd name="connsiteX6588" fmla="*/ 1515430 w 2837481"/>
                  <a:gd name="connsiteY6588" fmla="*/ 1736032 h 5490345"/>
                  <a:gd name="connsiteX6589" fmla="*/ 1550338 w 2837481"/>
                  <a:gd name="connsiteY6589" fmla="*/ 1736032 h 5490345"/>
                  <a:gd name="connsiteX6590" fmla="*/ 1579428 w 2837481"/>
                  <a:gd name="connsiteY6590" fmla="*/ 1724439 h 5490345"/>
                  <a:gd name="connsiteX6591" fmla="*/ 1556156 w 2837481"/>
                  <a:gd name="connsiteY6591" fmla="*/ 1712846 h 5490345"/>
                  <a:gd name="connsiteX6592" fmla="*/ 1509612 w 2837481"/>
                  <a:gd name="connsiteY6592" fmla="*/ 1730235 h 5490345"/>
                  <a:gd name="connsiteX6593" fmla="*/ 1509612 w 2837481"/>
                  <a:gd name="connsiteY6593" fmla="*/ 1741828 h 5490345"/>
                  <a:gd name="connsiteX6594" fmla="*/ 1497976 w 2837481"/>
                  <a:gd name="connsiteY6594" fmla="*/ 1747625 h 5490345"/>
                  <a:gd name="connsiteX6595" fmla="*/ 1492158 w 2837481"/>
                  <a:gd name="connsiteY6595" fmla="*/ 1736032 h 5490345"/>
                  <a:gd name="connsiteX6596" fmla="*/ 1497976 w 2837481"/>
                  <a:gd name="connsiteY6596" fmla="*/ 1730235 h 5490345"/>
                  <a:gd name="connsiteX6597" fmla="*/ 1515430 w 2837481"/>
                  <a:gd name="connsiteY6597" fmla="*/ 1701253 h 5490345"/>
                  <a:gd name="connsiteX6598" fmla="*/ 1521248 w 2837481"/>
                  <a:gd name="connsiteY6598" fmla="*/ 1643289 h 5490345"/>
                  <a:gd name="connsiteX6599" fmla="*/ 1447614 w 2837481"/>
                  <a:gd name="connsiteY6599" fmla="*/ 1620466 h 5490345"/>
                  <a:gd name="connsiteX6600" fmla="*/ 1584940 w 2837481"/>
                  <a:gd name="connsiteY6600" fmla="*/ 1601161 h 5490345"/>
                  <a:gd name="connsiteX6601" fmla="*/ 1567092 w 2837481"/>
                  <a:gd name="connsiteY6601" fmla="*/ 1612919 h 5490345"/>
                  <a:gd name="connsiteX6602" fmla="*/ 1549245 w 2837481"/>
                  <a:gd name="connsiteY6602" fmla="*/ 1624678 h 5490345"/>
                  <a:gd name="connsiteX6603" fmla="*/ 1555194 w 2837481"/>
                  <a:gd name="connsiteY6603" fmla="*/ 1624678 h 5490345"/>
                  <a:gd name="connsiteX6604" fmla="*/ 1584940 w 2837481"/>
                  <a:gd name="connsiteY6604" fmla="*/ 1601161 h 5490345"/>
                  <a:gd name="connsiteX6605" fmla="*/ 1578408 w 2837481"/>
                  <a:gd name="connsiteY6605" fmla="*/ 1566865 h 5490345"/>
                  <a:gd name="connsiteX6606" fmla="*/ 1555544 w 2837481"/>
                  <a:gd name="connsiteY6606" fmla="*/ 1608510 h 5490345"/>
                  <a:gd name="connsiteX6607" fmla="*/ 1578408 w 2837481"/>
                  <a:gd name="connsiteY6607" fmla="*/ 1590662 h 5490345"/>
                  <a:gd name="connsiteX6608" fmla="*/ 1589839 w 2837481"/>
                  <a:gd name="connsiteY6608" fmla="*/ 1590662 h 5490345"/>
                  <a:gd name="connsiteX6609" fmla="*/ 1578408 w 2837481"/>
                  <a:gd name="connsiteY6609" fmla="*/ 1566865 h 5490345"/>
                  <a:gd name="connsiteX6610" fmla="*/ 1538174 w 2837481"/>
                  <a:gd name="connsiteY6610" fmla="*/ 1566865 h 5490345"/>
                  <a:gd name="connsiteX6611" fmla="*/ 1491852 w 2837481"/>
                  <a:gd name="connsiteY6611" fmla="*/ 1613898 h 5490345"/>
                  <a:gd name="connsiteX6612" fmla="*/ 1526593 w 2837481"/>
                  <a:gd name="connsiteY6612" fmla="*/ 1625657 h 5490345"/>
                  <a:gd name="connsiteX6613" fmla="*/ 1526593 w 2837481"/>
                  <a:gd name="connsiteY6613" fmla="*/ 1608019 h 5490345"/>
                  <a:gd name="connsiteX6614" fmla="*/ 1555544 w 2837481"/>
                  <a:gd name="connsiteY6614" fmla="*/ 1572744 h 5490345"/>
                  <a:gd name="connsiteX6615" fmla="*/ 1538174 w 2837481"/>
                  <a:gd name="connsiteY6615" fmla="*/ 1566865 h 5490345"/>
                  <a:gd name="connsiteX6616" fmla="*/ 1211088 w 2837481"/>
                  <a:gd name="connsiteY6616" fmla="*/ 1566865 h 5490345"/>
                  <a:gd name="connsiteX6617" fmla="*/ 1205240 w 2837481"/>
                  <a:gd name="connsiteY6617" fmla="*/ 1584235 h 5490345"/>
                  <a:gd name="connsiteX6618" fmla="*/ 1216935 w 2837481"/>
                  <a:gd name="connsiteY6618" fmla="*/ 1659507 h 5490345"/>
                  <a:gd name="connsiteX6619" fmla="*/ 1211088 w 2837481"/>
                  <a:gd name="connsiteY6619" fmla="*/ 1734779 h 5490345"/>
                  <a:gd name="connsiteX6620" fmla="*/ 1222783 w 2837481"/>
                  <a:gd name="connsiteY6620" fmla="*/ 1775310 h 5490345"/>
                  <a:gd name="connsiteX6621" fmla="*/ 1263716 w 2837481"/>
                  <a:gd name="connsiteY6621" fmla="*/ 1815841 h 5490345"/>
                  <a:gd name="connsiteX6622" fmla="*/ 1281259 w 2837481"/>
                  <a:gd name="connsiteY6622" fmla="*/ 1786890 h 5490345"/>
                  <a:gd name="connsiteX6623" fmla="*/ 1252021 w 2837481"/>
                  <a:gd name="connsiteY6623" fmla="*/ 1775310 h 5490345"/>
                  <a:gd name="connsiteX6624" fmla="*/ 1257869 w 2837481"/>
                  <a:gd name="connsiteY6624" fmla="*/ 1763730 h 5490345"/>
                  <a:gd name="connsiteX6625" fmla="*/ 1240326 w 2837481"/>
                  <a:gd name="connsiteY6625" fmla="*/ 1746359 h 5490345"/>
                  <a:gd name="connsiteX6626" fmla="*/ 1246173 w 2837481"/>
                  <a:gd name="connsiteY6626" fmla="*/ 1740569 h 5490345"/>
                  <a:gd name="connsiteX6627" fmla="*/ 1234478 w 2837481"/>
                  <a:gd name="connsiteY6627" fmla="*/ 1728989 h 5490345"/>
                  <a:gd name="connsiteX6628" fmla="*/ 1240326 w 2837481"/>
                  <a:gd name="connsiteY6628" fmla="*/ 1723199 h 5490345"/>
                  <a:gd name="connsiteX6629" fmla="*/ 1234478 w 2837481"/>
                  <a:gd name="connsiteY6629" fmla="*/ 1711618 h 5490345"/>
                  <a:gd name="connsiteX6630" fmla="*/ 1240326 w 2837481"/>
                  <a:gd name="connsiteY6630" fmla="*/ 1700038 h 5490345"/>
                  <a:gd name="connsiteX6631" fmla="*/ 1263716 w 2837481"/>
                  <a:gd name="connsiteY6631" fmla="*/ 1688458 h 5490345"/>
                  <a:gd name="connsiteX6632" fmla="*/ 1298802 w 2837481"/>
                  <a:gd name="connsiteY6632" fmla="*/ 1688458 h 5490345"/>
                  <a:gd name="connsiteX6633" fmla="*/ 1304650 w 2837481"/>
                  <a:gd name="connsiteY6633" fmla="*/ 1671087 h 5490345"/>
                  <a:gd name="connsiteX6634" fmla="*/ 1310497 w 2837481"/>
                  <a:gd name="connsiteY6634" fmla="*/ 1671087 h 5490345"/>
                  <a:gd name="connsiteX6635" fmla="*/ 1322192 w 2837481"/>
                  <a:gd name="connsiteY6635" fmla="*/ 1688458 h 5490345"/>
                  <a:gd name="connsiteX6636" fmla="*/ 1339735 w 2837481"/>
                  <a:gd name="connsiteY6636" fmla="*/ 1711618 h 5490345"/>
                  <a:gd name="connsiteX6637" fmla="*/ 1339735 w 2837481"/>
                  <a:gd name="connsiteY6637" fmla="*/ 1705828 h 5490345"/>
                  <a:gd name="connsiteX6638" fmla="*/ 1351430 w 2837481"/>
                  <a:gd name="connsiteY6638" fmla="*/ 1705828 h 5490345"/>
                  <a:gd name="connsiteX6639" fmla="*/ 1363126 w 2837481"/>
                  <a:gd name="connsiteY6639" fmla="*/ 1711618 h 5490345"/>
                  <a:gd name="connsiteX6640" fmla="*/ 1351430 w 2837481"/>
                  <a:gd name="connsiteY6640" fmla="*/ 1734779 h 5490345"/>
                  <a:gd name="connsiteX6641" fmla="*/ 1363126 w 2837481"/>
                  <a:gd name="connsiteY6641" fmla="*/ 1734779 h 5490345"/>
                  <a:gd name="connsiteX6642" fmla="*/ 1380669 w 2837481"/>
                  <a:gd name="connsiteY6642" fmla="*/ 1659507 h 5490345"/>
                  <a:gd name="connsiteX6643" fmla="*/ 1246173 w 2837481"/>
                  <a:gd name="connsiteY6643" fmla="*/ 1590025 h 5490345"/>
                  <a:gd name="connsiteX6644" fmla="*/ 1211088 w 2837481"/>
                  <a:gd name="connsiteY6644" fmla="*/ 1566865 h 5490345"/>
                  <a:gd name="connsiteX6645" fmla="*/ 938531 w 2837481"/>
                  <a:gd name="connsiteY6645" fmla="*/ 1544824 h 5490345"/>
                  <a:gd name="connsiteX6646" fmla="*/ 932712 w 2837481"/>
                  <a:gd name="connsiteY6646" fmla="*/ 1614115 h 5490345"/>
                  <a:gd name="connsiteX6647" fmla="*/ 921076 w 2837481"/>
                  <a:gd name="connsiteY6647" fmla="*/ 1787343 h 5490345"/>
                  <a:gd name="connsiteX6648" fmla="*/ 938531 w 2837481"/>
                  <a:gd name="connsiteY6648" fmla="*/ 1544824 h 5490345"/>
                  <a:gd name="connsiteX6649" fmla="*/ 1404438 w 2837481"/>
                  <a:gd name="connsiteY6649" fmla="*/ 1461530 h 5490345"/>
                  <a:gd name="connsiteX6650" fmla="*/ 1315476 w 2837481"/>
                  <a:gd name="connsiteY6650" fmla="*/ 1491594 h 5490345"/>
                  <a:gd name="connsiteX6651" fmla="*/ 1327338 w 2837481"/>
                  <a:gd name="connsiteY6651" fmla="*/ 1515646 h 5490345"/>
                  <a:gd name="connsiteX6652" fmla="*/ 1345130 w 2837481"/>
                  <a:gd name="connsiteY6652" fmla="*/ 1527672 h 5490345"/>
                  <a:gd name="connsiteX6653" fmla="*/ 1339199 w 2837481"/>
                  <a:gd name="connsiteY6653" fmla="*/ 1515646 h 5490345"/>
                  <a:gd name="connsiteX6654" fmla="*/ 1368853 w 2837481"/>
                  <a:gd name="connsiteY6654" fmla="*/ 1521659 h 5490345"/>
                  <a:gd name="connsiteX6655" fmla="*/ 1428161 w 2837481"/>
                  <a:gd name="connsiteY6655" fmla="*/ 1521659 h 5490345"/>
                  <a:gd name="connsiteX6656" fmla="*/ 1404438 w 2837481"/>
                  <a:gd name="connsiteY6656" fmla="*/ 1461530 h 5490345"/>
                  <a:gd name="connsiteX6657" fmla="*/ 1333761 w 2837481"/>
                  <a:gd name="connsiteY6657" fmla="*/ 1410086 h 5490345"/>
                  <a:gd name="connsiteX6658" fmla="*/ 1281006 w 2837481"/>
                  <a:gd name="connsiteY6658" fmla="*/ 1456407 h 5490345"/>
                  <a:gd name="connsiteX6659" fmla="*/ 1222388 w 2837481"/>
                  <a:gd name="connsiteY6659" fmla="*/ 1479568 h 5490345"/>
                  <a:gd name="connsiteX6660" fmla="*/ 1222388 w 2837481"/>
                  <a:gd name="connsiteY6660" fmla="*/ 1496938 h 5490345"/>
                  <a:gd name="connsiteX6661" fmla="*/ 1310314 w 2837481"/>
                  <a:gd name="connsiteY6661" fmla="*/ 1491148 h 5490345"/>
                  <a:gd name="connsiteX6662" fmla="*/ 1345485 w 2837481"/>
                  <a:gd name="connsiteY6662" fmla="*/ 1479568 h 5490345"/>
                  <a:gd name="connsiteX6663" fmla="*/ 1386517 w 2837481"/>
                  <a:gd name="connsiteY6663" fmla="*/ 1450617 h 5490345"/>
                  <a:gd name="connsiteX6664" fmla="*/ 1386517 w 2837481"/>
                  <a:gd name="connsiteY6664" fmla="*/ 1444827 h 5490345"/>
                  <a:gd name="connsiteX6665" fmla="*/ 1333761 w 2837481"/>
                  <a:gd name="connsiteY6665" fmla="*/ 1410086 h 5490345"/>
                  <a:gd name="connsiteX6666" fmla="*/ 1269613 w 2837481"/>
                  <a:gd name="connsiteY6666" fmla="*/ 1397839 h 5490345"/>
                  <a:gd name="connsiteX6667" fmla="*/ 1211092 w 2837481"/>
                  <a:gd name="connsiteY6667" fmla="*/ 1438370 h 5490345"/>
                  <a:gd name="connsiteX6668" fmla="*/ 1211092 w 2837481"/>
                  <a:gd name="connsiteY6668" fmla="*/ 1461531 h 5490345"/>
                  <a:gd name="connsiteX6669" fmla="*/ 1246205 w 2837481"/>
                  <a:gd name="connsiteY6669" fmla="*/ 1461531 h 5490345"/>
                  <a:gd name="connsiteX6670" fmla="*/ 1310577 w 2837481"/>
                  <a:gd name="connsiteY6670" fmla="*/ 1403629 h 5490345"/>
                  <a:gd name="connsiteX6671" fmla="*/ 1269613 w 2837481"/>
                  <a:gd name="connsiteY6671" fmla="*/ 1397839 h 5490345"/>
                  <a:gd name="connsiteX6672" fmla="*/ 1328336 w 2837481"/>
                  <a:gd name="connsiteY6672" fmla="*/ 1358644 h 5490345"/>
                  <a:gd name="connsiteX6673" fmla="*/ 1310576 w 2837481"/>
                  <a:gd name="connsiteY6673" fmla="*/ 1387224 h 5490345"/>
                  <a:gd name="connsiteX6674" fmla="*/ 1381617 w 2837481"/>
                  <a:gd name="connsiteY6674" fmla="*/ 1410088 h 5490345"/>
                  <a:gd name="connsiteX6675" fmla="*/ 1334256 w 2837481"/>
                  <a:gd name="connsiteY6675" fmla="*/ 1364360 h 5490345"/>
                  <a:gd name="connsiteX6676" fmla="*/ 1385598 w 2837481"/>
                  <a:gd name="connsiteY6676" fmla="*/ 1352998 h 5490345"/>
                  <a:gd name="connsiteX6677" fmla="*/ 1344872 w 2837481"/>
                  <a:gd name="connsiteY6677" fmla="*/ 1358749 h 5490345"/>
                  <a:gd name="connsiteX6678" fmla="*/ 1403052 w 2837481"/>
                  <a:gd name="connsiteY6678" fmla="*/ 1433517 h 5490345"/>
                  <a:gd name="connsiteX6679" fmla="*/ 1432142 w 2837481"/>
                  <a:gd name="connsiteY6679" fmla="*/ 1473777 h 5490345"/>
                  <a:gd name="connsiteX6680" fmla="*/ 1437960 w 2837481"/>
                  <a:gd name="connsiteY6680" fmla="*/ 1433517 h 5490345"/>
                  <a:gd name="connsiteX6681" fmla="*/ 1391416 w 2837481"/>
                  <a:gd name="connsiteY6681" fmla="*/ 1364500 h 5490345"/>
                  <a:gd name="connsiteX6682" fmla="*/ 1387053 w 2837481"/>
                  <a:gd name="connsiteY6682" fmla="*/ 1360906 h 5490345"/>
                  <a:gd name="connsiteX6683" fmla="*/ 1391416 w 2837481"/>
                  <a:gd name="connsiteY6683" fmla="*/ 1352998 h 5490345"/>
                  <a:gd name="connsiteX6684" fmla="*/ 1408870 w 2837481"/>
                  <a:gd name="connsiteY6684" fmla="*/ 1359468 h 5490345"/>
                  <a:gd name="connsiteX6685" fmla="*/ 1426324 w 2837481"/>
                  <a:gd name="connsiteY6685" fmla="*/ 1370252 h 5490345"/>
                  <a:gd name="connsiteX6686" fmla="*/ 1410325 w 2837481"/>
                  <a:gd name="connsiteY6686" fmla="*/ 1352998 h 5490345"/>
                  <a:gd name="connsiteX6687" fmla="*/ 1391416 w 2837481"/>
                  <a:gd name="connsiteY6687" fmla="*/ 1352998 h 5490345"/>
                  <a:gd name="connsiteX6688" fmla="*/ 1841175 w 2837481"/>
                  <a:gd name="connsiteY6688" fmla="*/ 1351298 h 5490345"/>
                  <a:gd name="connsiteX6689" fmla="*/ 1829416 w 2837481"/>
                  <a:gd name="connsiteY6689" fmla="*/ 1386269 h 5490345"/>
                  <a:gd name="connsiteX6690" fmla="*/ 1794141 w 2837481"/>
                  <a:gd name="connsiteY6690" fmla="*/ 1368783 h 5490345"/>
                  <a:gd name="connsiteX6691" fmla="*/ 1782382 w 2837481"/>
                  <a:gd name="connsiteY6691" fmla="*/ 1374612 h 5490345"/>
                  <a:gd name="connsiteX6692" fmla="*/ 1747107 w 2837481"/>
                  <a:gd name="connsiteY6692" fmla="*/ 1374612 h 5490345"/>
                  <a:gd name="connsiteX6693" fmla="*/ 1723590 w 2837481"/>
                  <a:gd name="connsiteY6693" fmla="*/ 1374612 h 5490345"/>
                  <a:gd name="connsiteX6694" fmla="*/ 1705952 w 2837481"/>
                  <a:gd name="connsiteY6694" fmla="*/ 1456211 h 5490345"/>
                  <a:gd name="connsiteX6695" fmla="*/ 1805899 w 2837481"/>
                  <a:gd name="connsiteY6695" fmla="*/ 1689353 h 5490345"/>
                  <a:gd name="connsiteX6696" fmla="*/ 1811778 w 2837481"/>
                  <a:gd name="connsiteY6696" fmla="*/ 1625239 h 5490345"/>
                  <a:gd name="connsiteX6697" fmla="*/ 1847054 w 2837481"/>
                  <a:gd name="connsiteY6697" fmla="*/ 1409583 h 5490345"/>
                  <a:gd name="connsiteX6698" fmla="*/ 1841175 w 2837481"/>
                  <a:gd name="connsiteY6698" fmla="*/ 1351298 h 5490345"/>
                  <a:gd name="connsiteX6699" fmla="*/ 984980 w 2837481"/>
                  <a:gd name="connsiteY6699" fmla="*/ 1346399 h 5490345"/>
                  <a:gd name="connsiteX6700" fmla="*/ 956224 w 2837481"/>
                  <a:gd name="connsiteY6700" fmla="*/ 1363755 h 5490345"/>
                  <a:gd name="connsiteX6701" fmla="*/ 956224 w 2837481"/>
                  <a:gd name="connsiteY6701" fmla="*/ 1491035 h 5490345"/>
                  <a:gd name="connsiteX6702" fmla="*/ 967726 w 2837481"/>
                  <a:gd name="connsiteY6702" fmla="*/ 1618314 h 5490345"/>
                  <a:gd name="connsiteX6703" fmla="*/ 1036743 w 2837481"/>
                  <a:gd name="connsiteY6703" fmla="*/ 1491035 h 5490345"/>
                  <a:gd name="connsiteX6704" fmla="*/ 1059749 w 2837481"/>
                  <a:gd name="connsiteY6704" fmla="*/ 1363755 h 5490345"/>
                  <a:gd name="connsiteX6705" fmla="*/ 1013737 w 2837481"/>
                  <a:gd name="connsiteY6705" fmla="*/ 1392683 h 5490345"/>
                  <a:gd name="connsiteX6706" fmla="*/ 984980 w 2837481"/>
                  <a:gd name="connsiteY6706" fmla="*/ 1346399 h 5490345"/>
                  <a:gd name="connsiteX6707" fmla="*/ 979868 w 2837481"/>
                  <a:gd name="connsiteY6707" fmla="*/ 1287606 h 5490345"/>
                  <a:gd name="connsiteX6708" fmla="*/ 960271 w 2837481"/>
                  <a:gd name="connsiteY6708" fmla="*/ 1322881 h 5490345"/>
                  <a:gd name="connsiteX6709" fmla="*/ 960271 w 2837481"/>
                  <a:gd name="connsiteY6709" fmla="*/ 1346398 h 5490345"/>
                  <a:gd name="connsiteX6710" fmla="*/ 966803 w 2837481"/>
                  <a:gd name="connsiteY6710" fmla="*/ 1346398 h 5490345"/>
                  <a:gd name="connsiteX6711" fmla="*/ 979868 w 2837481"/>
                  <a:gd name="connsiteY6711" fmla="*/ 1287606 h 5490345"/>
                  <a:gd name="connsiteX6712" fmla="*/ 1676350 w 2837481"/>
                  <a:gd name="connsiteY6712" fmla="*/ 1265734 h 5490345"/>
                  <a:gd name="connsiteX6713" fmla="*/ 1654063 w 2837481"/>
                  <a:gd name="connsiteY6713" fmla="*/ 1266459 h 5490345"/>
                  <a:gd name="connsiteX6714" fmla="*/ 1631058 w 2837481"/>
                  <a:gd name="connsiteY6714" fmla="*/ 1266459 h 5490345"/>
                  <a:gd name="connsiteX6715" fmla="*/ 1585046 w 2837481"/>
                  <a:gd name="connsiteY6715" fmla="*/ 1307072 h 5490345"/>
                  <a:gd name="connsiteX6716" fmla="*/ 1579295 w 2837481"/>
                  <a:gd name="connsiteY6716" fmla="*/ 1336082 h 5490345"/>
                  <a:gd name="connsiteX6717" fmla="*/ 1648312 w 2837481"/>
                  <a:gd name="connsiteY6717" fmla="*/ 1283864 h 5490345"/>
                  <a:gd name="connsiteX6718" fmla="*/ 1659815 w 2837481"/>
                  <a:gd name="connsiteY6718" fmla="*/ 1301270 h 5490345"/>
                  <a:gd name="connsiteX6719" fmla="*/ 1654063 w 2837481"/>
                  <a:gd name="connsiteY6719" fmla="*/ 1301270 h 5490345"/>
                  <a:gd name="connsiteX6720" fmla="*/ 1579295 w 2837481"/>
                  <a:gd name="connsiteY6720" fmla="*/ 1359289 h 5490345"/>
                  <a:gd name="connsiteX6721" fmla="*/ 1573544 w 2837481"/>
                  <a:gd name="connsiteY6721" fmla="*/ 1370893 h 5490345"/>
                  <a:gd name="connsiteX6722" fmla="*/ 1631058 w 2837481"/>
                  <a:gd name="connsiteY6722" fmla="*/ 1312874 h 5490345"/>
                  <a:gd name="connsiteX6723" fmla="*/ 1677069 w 2837481"/>
                  <a:gd name="connsiteY6723" fmla="*/ 1312874 h 5490345"/>
                  <a:gd name="connsiteX6724" fmla="*/ 1700074 w 2837481"/>
                  <a:gd name="connsiteY6724" fmla="*/ 1289666 h 5490345"/>
                  <a:gd name="connsiteX6725" fmla="*/ 1694323 w 2837481"/>
                  <a:gd name="connsiteY6725" fmla="*/ 1278063 h 5490345"/>
                  <a:gd name="connsiteX6726" fmla="*/ 1676350 w 2837481"/>
                  <a:gd name="connsiteY6726" fmla="*/ 1265734 h 5490345"/>
                  <a:gd name="connsiteX6727" fmla="*/ 1409053 w 2837481"/>
                  <a:gd name="connsiteY6727" fmla="*/ 1241059 h 5490345"/>
                  <a:gd name="connsiteX6728" fmla="*/ 1403174 w 2837481"/>
                  <a:gd name="connsiteY6728" fmla="*/ 1264576 h 5490345"/>
                  <a:gd name="connsiteX6729" fmla="*/ 1391415 w 2837481"/>
                  <a:gd name="connsiteY6729" fmla="*/ 1282213 h 5490345"/>
                  <a:gd name="connsiteX6730" fmla="*/ 1409053 w 2837481"/>
                  <a:gd name="connsiteY6730" fmla="*/ 1299851 h 5490345"/>
                  <a:gd name="connsiteX6731" fmla="*/ 1438449 w 2837481"/>
                  <a:gd name="connsiteY6731" fmla="*/ 1270455 h 5490345"/>
                  <a:gd name="connsiteX6732" fmla="*/ 1409053 w 2837481"/>
                  <a:gd name="connsiteY6732" fmla="*/ 1241059 h 5490345"/>
                  <a:gd name="connsiteX6733" fmla="*/ 1228294 w 2837481"/>
                  <a:gd name="connsiteY6733" fmla="*/ 1239018 h 5490345"/>
                  <a:gd name="connsiteX6734" fmla="*/ 1205240 w 2837481"/>
                  <a:gd name="connsiteY6734" fmla="*/ 1241876 h 5490345"/>
                  <a:gd name="connsiteX6735" fmla="*/ 1217139 w 2837481"/>
                  <a:gd name="connsiteY6735" fmla="*/ 1270455 h 5490345"/>
                  <a:gd name="connsiteX6736" fmla="*/ 1246885 w 2837481"/>
                  <a:gd name="connsiteY6736" fmla="*/ 1253307 h 5490345"/>
                  <a:gd name="connsiteX6737" fmla="*/ 1228294 w 2837481"/>
                  <a:gd name="connsiteY6737" fmla="*/ 1239018 h 5490345"/>
                  <a:gd name="connsiteX6738" fmla="*/ 1613668 w 2837481"/>
                  <a:gd name="connsiteY6738" fmla="*/ 1223911 h 5490345"/>
                  <a:gd name="connsiteX6739" fmla="*/ 1583603 w 2837481"/>
                  <a:gd name="connsiteY6739" fmla="*/ 1247863 h 5490345"/>
                  <a:gd name="connsiteX6740" fmla="*/ 1577590 w 2837481"/>
                  <a:gd name="connsiteY6740" fmla="*/ 1277804 h 5490345"/>
                  <a:gd name="connsiteX6741" fmla="*/ 1643732 w 2837481"/>
                  <a:gd name="connsiteY6741" fmla="*/ 1247863 h 5490345"/>
                  <a:gd name="connsiteX6742" fmla="*/ 1643732 w 2837481"/>
                  <a:gd name="connsiteY6742" fmla="*/ 1241875 h 5490345"/>
                  <a:gd name="connsiteX6743" fmla="*/ 1613668 w 2837481"/>
                  <a:gd name="connsiteY6743" fmla="*/ 1223911 h 5490345"/>
                  <a:gd name="connsiteX6744" fmla="*/ 1333849 w 2837481"/>
                  <a:gd name="connsiteY6744" fmla="*/ 1219011 h 5490345"/>
                  <a:gd name="connsiteX6745" fmla="*/ 1321600 w 2837481"/>
                  <a:gd name="connsiteY6745" fmla="*/ 1231260 h 5490345"/>
                  <a:gd name="connsiteX6746" fmla="*/ 1339973 w 2837481"/>
                  <a:gd name="connsiteY6746" fmla="*/ 1225135 h 5490345"/>
                  <a:gd name="connsiteX6747" fmla="*/ 1333849 w 2837481"/>
                  <a:gd name="connsiteY6747" fmla="*/ 1219011 h 5490345"/>
                  <a:gd name="connsiteX6748" fmla="*/ 961088 w 2837481"/>
                  <a:gd name="connsiteY6748" fmla="*/ 1201869 h 5490345"/>
                  <a:gd name="connsiteX6749" fmla="*/ 961088 w 2837481"/>
                  <a:gd name="connsiteY6749" fmla="*/ 1213552 h 5490345"/>
                  <a:gd name="connsiteX6750" fmla="*/ 961088 w 2837481"/>
                  <a:gd name="connsiteY6750" fmla="*/ 1277810 h 5490345"/>
                  <a:gd name="connsiteX6751" fmla="*/ 961088 w 2837481"/>
                  <a:gd name="connsiteY6751" fmla="*/ 1201869 h 5490345"/>
                  <a:gd name="connsiteX6752" fmla="*/ 1377242 w 2837481"/>
                  <a:gd name="connsiteY6752" fmla="*/ 1194325 h 5490345"/>
                  <a:gd name="connsiteX6753" fmla="*/ 1363595 w 2837481"/>
                  <a:gd name="connsiteY6753" fmla="*/ 1196320 h 5490345"/>
                  <a:gd name="connsiteX6754" fmla="*/ 1381180 w 2837481"/>
                  <a:gd name="connsiteY6754" fmla="*/ 1213725 h 5490345"/>
                  <a:gd name="connsiteX6755" fmla="*/ 1363595 w 2837481"/>
                  <a:gd name="connsiteY6755" fmla="*/ 1213725 h 5490345"/>
                  <a:gd name="connsiteX6756" fmla="*/ 1363595 w 2837481"/>
                  <a:gd name="connsiteY6756" fmla="*/ 1219527 h 5490345"/>
                  <a:gd name="connsiteX6757" fmla="*/ 1375318 w 2837481"/>
                  <a:gd name="connsiteY6757" fmla="*/ 1219527 h 5490345"/>
                  <a:gd name="connsiteX6758" fmla="*/ 1381180 w 2837481"/>
                  <a:gd name="connsiteY6758" fmla="*/ 1225329 h 5490345"/>
                  <a:gd name="connsiteX6759" fmla="*/ 1369456 w 2837481"/>
                  <a:gd name="connsiteY6759" fmla="*/ 1231131 h 5490345"/>
                  <a:gd name="connsiteX6760" fmla="*/ 1375318 w 2837481"/>
                  <a:gd name="connsiteY6760" fmla="*/ 1242735 h 5490345"/>
                  <a:gd name="connsiteX6761" fmla="*/ 1363595 w 2837481"/>
                  <a:gd name="connsiteY6761" fmla="*/ 1248537 h 5490345"/>
                  <a:gd name="connsiteX6762" fmla="*/ 1351871 w 2837481"/>
                  <a:gd name="connsiteY6762" fmla="*/ 1231131 h 5490345"/>
                  <a:gd name="connsiteX6763" fmla="*/ 1346009 w 2837481"/>
                  <a:gd name="connsiteY6763" fmla="*/ 1248537 h 5490345"/>
                  <a:gd name="connsiteX6764" fmla="*/ 1322562 w 2837481"/>
                  <a:gd name="connsiteY6764" fmla="*/ 1242735 h 5490345"/>
                  <a:gd name="connsiteX6765" fmla="*/ 1316701 w 2837481"/>
                  <a:gd name="connsiteY6765" fmla="*/ 1260141 h 5490345"/>
                  <a:gd name="connsiteX6766" fmla="*/ 1310839 w 2837481"/>
                  <a:gd name="connsiteY6766" fmla="*/ 1260141 h 5490345"/>
                  <a:gd name="connsiteX6767" fmla="*/ 1287392 w 2837481"/>
                  <a:gd name="connsiteY6767" fmla="*/ 1225329 h 5490345"/>
                  <a:gd name="connsiteX6768" fmla="*/ 1263945 w 2837481"/>
                  <a:gd name="connsiteY6768" fmla="*/ 1213725 h 5490345"/>
                  <a:gd name="connsiteX6769" fmla="*/ 1269807 w 2837481"/>
                  <a:gd name="connsiteY6769" fmla="*/ 1202122 h 5490345"/>
                  <a:gd name="connsiteX6770" fmla="*/ 1252221 w 2837481"/>
                  <a:gd name="connsiteY6770" fmla="*/ 1196320 h 5490345"/>
                  <a:gd name="connsiteX6771" fmla="*/ 1240498 w 2837481"/>
                  <a:gd name="connsiteY6771" fmla="*/ 1213725 h 5490345"/>
                  <a:gd name="connsiteX6772" fmla="*/ 1316701 w 2837481"/>
                  <a:gd name="connsiteY6772" fmla="*/ 1294952 h 5490345"/>
                  <a:gd name="connsiteX6773" fmla="*/ 1381180 w 2837481"/>
                  <a:gd name="connsiteY6773" fmla="*/ 1271744 h 5490345"/>
                  <a:gd name="connsiteX6774" fmla="*/ 1392903 w 2837481"/>
                  <a:gd name="connsiteY6774" fmla="*/ 1225329 h 5490345"/>
                  <a:gd name="connsiteX6775" fmla="*/ 1377242 w 2837481"/>
                  <a:gd name="connsiteY6775" fmla="*/ 1194325 h 5490345"/>
                  <a:gd name="connsiteX6776" fmla="*/ 1264033 w 2837481"/>
                  <a:gd name="connsiteY6776" fmla="*/ 1173285 h 5490345"/>
                  <a:gd name="connsiteX6777" fmla="*/ 1251784 w 2837481"/>
                  <a:gd name="connsiteY6777" fmla="*/ 1184717 h 5490345"/>
                  <a:gd name="connsiteX6778" fmla="*/ 1264033 w 2837481"/>
                  <a:gd name="connsiteY6778" fmla="*/ 1173285 h 5490345"/>
                  <a:gd name="connsiteX6779" fmla="*/ 1899074 w 2837481"/>
                  <a:gd name="connsiteY6779" fmla="*/ 1160223 h 5490345"/>
                  <a:gd name="connsiteX6780" fmla="*/ 1858726 w 2837481"/>
                  <a:gd name="connsiteY6780" fmla="*/ 1189291 h 5490345"/>
                  <a:gd name="connsiteX6781" fmla="*/ 1835671 w 2837481"/>
                  <a:gd name="connsiteY6781" fmla="*/ 1293937 h 5490345"/>
                  <a:gd name="connsiteX6782" fmla="*/ 1858726 w 2837481"/>
                  <a:gd name="connsiteY6782" fmla="*/ 1293937 h 5490345"/>
                  <a:gd name="connsiteX6783" fmla="*/ 1881782 w 2837481"/>
                  <a:gd name="connsiteY6783" fmla="*/ 1369515 h 5490345"/>
                  <a:gd name="connsiteX6784" fmla="*/ 1864490 w 2837481"/>
                  <a:gd name="connsiteY6784" fmla="*/ 1514857 h 5490345"/>
                  <a:gd name="connsiteX6785" fmla="*/ 1864490 w 2837481"/>
                  <a:gd name="connsiteY6785" fmla="*/ 1532298 h 5490345"/>
                  <a:gd name="connsiteX6786" fmla="*/ 1893310 w 2837481"/>
                  <a:gd name="connsiteY6786" fmla="*/ 1520670 h 5490345"/>
                  <a:gd name="connsiteX6787" fmla="*/ 1876018 w 2837481"/>
                  <a:gd name="connsiteY6787" fmla="*/ 1613689 h 5490345"/>
                  <a:gd name="connsiteX6788" fmla="*/ 1899074 w 2837481"/>
                  <a:gd name="connsiteY6788" fmla="*/ 1683453 h 5490345"/>
                  <a:gd name="connsiteX6789" fmla="*/ 1870254 w 2837481"/>
                  <a:gd name="connsiteY6789" fmla="*/ 1689267 h 5490345"/>
                  <a:gd name="connsiteX6790" fmla="*/ 1852963 w 2837481"/>
                  <a:gd name="connsiteY6790" fmla="*/ 1729962 h 5490345"/>
                  <a:gd name="connsiteX6791" fmla="*/ 1985533 w 2837481"/>
                  <a:gd name="connsiteY6791" fmla="*/ 1956695 h 5490345"/>
                  <a:gd name="connsiteX6792" fmla="*/ 2025881 w 2837481"/>
                  <a:gd name="connsiteY6792" fmla="*/ 1985764 h 5490345"/>
                  <a:gd name="connsiteX6793" fmla="*/ 1991297 w 2837481"/>
                  <a:gd name="connsiteY6793" fmla="*/ 1904372 h 5490345"/>
                  <a:gd name="connsiteX6794" fmla="*/ 1916366 w 2837481"/>
                  <a:gd name="connsiteY6794" fmla="*/ 1636944 h 5490345"/>
                  <a:gd name="connsiteX6795" fmla="*/ 1899074 w 2837481"/>
                  <a:gd name="connsiteY6795" fmla="*/ 1450906 h 5490345"/>
                  <a:gd name="connsiteX6796" fmla="*/ 1899074 w 2837481"/>
                  <a:gd name="connsiteY6796" fmla="*/ 1160223 h 5490345"/>
                  <a:gd name="connsiteX6797" fmla="*/ 950472 w 2837481"/>
                  <a:gd name="connsiteY6797" fmla="*/ 1150425 h 5490345"/>
                  <a:gd name="connsiteX6798" fmla="*/ 960271 w 2837481"/>
                  <a:gd name="connsiteY6798" fmla="*/ 1155324 h 5490345"/>
                  <a:gd name="connsiteX6799" fmla="*/ 955372 w 2837481"/>
                  <a:gd name="connsiteY6799" fmla="*/ 1150425 h 5490345"/>
                  <a:gd name="connsiteX6800" fmla="*/ 950472 w 2837481"/>
                  <a:gd name="connsiteY6800" fmla="*/ 1150425 h 5490345"/>
                  <a:gd name="connsiteX6801" fmla="*/ 1432570 w 2837481"/>
                  <a:gd name="connsiteY6801" fmla="*/ 1130823 h 5490345"/>
                  <a:gd name="connsiteX6802" fmla="*/ 1420811 w 2837481"/>
                  <a:gd name="connsiteY6802" fmla="*/ 1142581 h 5490345"/>
                  <a:gd name="connsiteX6803" fmla="*/ 1444328 w 2837481"/>
                  <a:gd name="connsiteY6803" fmla="*/ 1136702 h 5490345"/>
                  <a:gd name="connsiteX6804" fmla="*/ 1467845 w 2837481"/>
                  <a:gd name="connsiteY6804" fmla="*/ 1154340 h 5490345"/>
                  <a:gd name="connsiteX6805" fmla="*/ 1450207 w 2837481"/>
                  <a:gd name="connsiteY6805" fmla="*/ 1166098 h 5490345"/>
                  <a:gd name="connsiteX6806" fmla="*/ 1473724 w 2837481"/>
                  <a:gd name="connsiteY6806" fmla="*/ 1171977 h 5490345"/>
                  <a:gd name="connsiteX6807" fmla="*/ 1479603 w 2837481"/>
                  <a:gd name="connsiteY6807" fmla="*/ 1177856 h 5490345"/>
                  <a:gd name="connsiteX6808" fmla="*/ 1467845 w 2837481"/>
                  <a:gd name="connsiteY6808" fmla="*/ 1183736 h 5490345"/>
                  <a:gd name="connsiteX6809" fmla="*/ 1479603 w 2837481"/>
                  <a:gd name="connsiteY6809" fmla="*/ 1201373 h 5490345"/>
                  <a:gd name="connsiteX6810" fmla="*/ 1473724 w 2837481"/>
                  <a:gd name="connsiteY6810" fmla="*/ 1219011 h 5490345"/>
                  <a:gd name="connsiteX6811" fmla="*/ 1461966 w 2837481"/>
                  <a:gd name="connsiteY6811" fmla="*/ 1213132 h 5490345"/>
                  <a:gd name="connsiteX6812" fmla="*/ 1467845 w 2837481"/>
                  <a:gd name="connsiteY6812" fmla="*/ 1201373 h 5490345"/>
                  <a:gd name="connsiteX6813" fmla="*/ 1456086 w 2837481"/>
                  <a:gd name="connsiteY6813" fmla="*/ 1201373 h 5490345"/>
                  <a:gd name="connsiteX6814" fmla="*/ 1438449 w 2837481"/>
                  <a:gd name="connsiteY6814" fmla="*/ 1201373 h 5490345"/>
                  <a:gd name="connsiteX6815" fmla="*/ 1432570 w 2837481"/>
                  <a:gd name="connsiteY6815" fmla="*/ 1219011 h 5490345"/>
                  <a:gd name="connsiteX6816" fmla="*/ 1420811 w 2837481"/>
                  <a:gd name="connsiteY6816" fmla="*/ 1230769 h 5490345"/>
                  <a:gd name="connsiteX6817" fmla="*/ 1432570 w 2837481"/>
                  <a:gd name="connsiteY6817" fmla="*/ 1242528 h 5490345"/>
                  <a:gd name="connsiteX6818" fmla="*/ 1473724 w 2837481"/>
                  <a:gd name="connsiteY6818" fmla="*/ 1242528 h 5490345"/>
                  <a:gd name="connsiteX6819" fmla="*/ 1508999 w 2837481"/>
                  <a:gd name="connsiteY6819" fmla="*/ 1183736 h 5490345"/>
                  <a:gd name="connsiteX6820" fmla="*/ 1473724 w 2837481"/>
                  <a:gd name="connsiteY6820" fmla="*/ 1142581 h 5490345"/>
                  <a:gd name="connsiteX6821" fmla="*/ 1432570 w 2837481"/>
                  <a:gd name="connsiteY6821" fmla="*/ 1130823 h 5490345"/>
                  <a:gd name="connsiteX6822" fmla="*/ 1420366 w 2837481"/>
                  <a:gd name="connsiteY6822" fmla="*/ 1108777 h 5490345"/>
                  <a:gd name="connsiteX6823" fmla="*/ 1391415 w 2837481"/>
                  <a:gd name="connsiteY6823" fmla="*/ 1120209 h 5490345"/>
                  <a:gd name="connsiteX6824" fmla="*/ 1408786 w 2837481"/>
                  <a:gd name="connsiteY6824" fmla="*/ 1125925 h 5490345"/>
                  <a:gd name="connsiteX6825" fmla="*/ 1455107 w 2837481"/>
                  <a:gd name="connsiteY6825" fmla="*/ 1114493 h 5490345"/>
                  <a:gd name="connsiteX6826" fmla="*/ 1420366 w 2837481"/>
                  <a:gd name="connsiteY6826" fmla="*/ 1108777 h 5490345"/>
                  <a:gd name="connsiteX6827" fmla="*/ 1214549 w 2837481"/>
                  <a:gd name="connsiteY6827" fmla="*/ 1100871 h 5490345"/>
                  <a:gd name="connsiteX6828" fmla="*/ 1188092 w 2837481"/>
                  <a:gd name="connsiteY6828" fmla="*/ 1108108 h 5490345"/>
                  <a:gd name="connsiteX6829" fmla="*/ 1158696 w 2837481"/>
                  <a:gd name="connsiteY6829" fmla="*/ 1183380 h 5490345"/>
                  <a:gd name="connsiteX6830" fmla="*/ 1164575 w 2837481"/>
                  <a:gd name="connsiteY6830" fmla="*/ 1200750 h 5490345"/>
                  <a:gd name="connsiteX6831" fmla="*/ 1223367 w 2837481"/>
                  <a:gd name="connsiteY6831" fmla="*/ 1223911 h 5490345"/>
                  <a:gd name="connsiteX6832" fmla="*/ 1229247 w 2837481"/>
                  <a:gd name="connsiteY6832" fmla="*/ 1200750 h 5490345"/>
                  <a:gd name="connsiteX6833" fmla="*/ 1211609 w 2837481"/>
                  <a:gd name="connsiteY6833" fmla="*/ 1200750 h 5490345"/>
                  <a:gd name="connsiteX6834" fmla="*/ 1205730 w 2837481"/>
                  <a:gd name="connsiteY6834" fmla="*/ 1189170 h 5490345"/>
                  <a:gd name="connsiteX6835" fmla="*/ 1223367 w 2837481"/>
                  <a:gd name="connsiteY6835" fmla="*/ 1183380 h 5490345"/>
                  <a:gd name="connsiteX6836" fmla="*/ 1217488 w 2837481"/>
                  <a:gd name="connsiteY6836" fmla="*/ 1166010 h 5490345"/>
                  <a:gd name="connsiteX6837" fmla="*/ 1205730 w 2837481"/>
                  <a:gd name="connsiteY6837" fmla="*/ 1166010 h 5490345"/>
                  <a:gd name="connsiteX6838" fmla="*/ 1199851 w 2837481"/>
                  <a:gd name="connsiteY6838" fmla="*/ 1154429 h 5490345"/>
                  <a:gd name="connsiteX6839" fmla="*/ 1193971 w 2837481"/>
                  <a:gd name="connsiteY6839" fmla="*/ 1148639 h 5490345"/>
                  <a:gd name="connsiteX6840" fmla="*/ 1193971 w 2837481"/>
                  <a:gd name="connsiteY6840" fmla="*/ 1137059 h 5490345"/>
                  <a:gd name="connsiteX6841" fmla="*/ 1211609 w 2837481"/>
                  <a:gd name="connsiteY6841" fmla="*/ 1142849 h 5490345"/>
                  <a:gd name="connsiteX6842" fmla="*/ 1229247 w 2837481"/>
                  <a:gd name="connsiteY6842" fmla="*/ 1131269 h 5490345"/>
                  <a:gd name="connsiteX6843" fmla="*/ 1217488 w 2837481"/>
                  <a:gd name="connsiteY6843" fmla="*/ 1131269 h 5490345"/>
                  <a:gd name="connsiteX6844" fmla="*/ 1211609 w 2837481"/>
                  <a:gd name="connsiteY6844" fmla="*/ 1125479 h 5490345"/>
                  <a:gd name="connsiteX6845" fmla="*/ 1241005 w 2837481"/>
                  <a:gd name="connsiteY6845" fmla="*/ 1108108 h 5490345"/>
                  <a:gd name="connsiteX6846" fmla="*/ 1241005 w 2837481"/>
                  <a:gd name="connsiteY6846" fmla="*/ 1102318 h 5490345"/>
                  <a:gd name="connsiteX6847" fmla="*/ 1214549 w 2837481"/>
                  <a:gd name="connsiteY6847" fmla="*/ 1100871 h 5490345"/>
                  <a:gd name="connsiteX6848" fmla="*/ 1282374 w 2837481"/>
                  <a:gd name="connsiteY6848" fmla="*/ 1089541 h 5490345"/>
                  <a:gd name="connsiteX6849" fmla="*/ 1259132 w 2837481"/>
                  <a:gd name="connsiteY6849" fmla="*/ 1096306 h 5490345"/>
                  <a:gd name="connsiteX6850" fmla="*/ 1276035 w 2837481"/>
                  <a:gd name="connsiteY6850" fmla="*/ 1132383 h 5490345"/>
                  <a:gd name="connsiteX6851" fmla="*/ 1315475 w 2837481"/>
                  <a:gd name="connsiteY6851" fmla="*/ 1120357 h 5490345"/>
                  <a:gd name="connsiteX6852" fmla="*/ 1309841 w 2837481"/>
                  <a:gd name="connsiteY6852" fmla="*/ 1096306 h 5490345"/>
                  <a:gd name="connsiteX6853" fmla="*/ 1282374 w 2837481"/>
                  <a:gd name="connsiteY6853" fmla="*/ 1089541 h 5490345"/>
                  <a:gd name="connsiteX6854" fmla="*/ 1928657 w 2837481"/>
                  <a:gd name="connsiteY6854" fmla="*/ 952019 h 5490345"/>
                  <a:gd name="connsiteX6855" fmla="*/ 1905358 w 2837481"/>
                  <a:gd name="connsiteY6855" fmla="*/ 992636 h 5490345"/>
                  <a:gd name="connsiteX6856" fmla="*/ 1893708 w 2837481"/>
                  <a:gd name="connsiteY6856" fmla="*/ 1044862 h 5490345"/>
                  <a:gd name="connsiteX6857" fmla="*/ 1882058 w 2837481"/>
                  <a:gd name="connsiteY6857" fmla="*/ 1120275 h 5490345"/>
                  <a:gd name="connsiteX6858" fmla="*/ 1806336 w 2837481"/>
                  <a:gd name="connsiteY6858" fmla="*/ 1259535 h 5490345"/>
                  <a:gd name="connsiteX6859" fmla="*/ 1800511 w 2837481"/>
                  <a:gd name="connsiteY6859" fmla="*/ 1352376 h 5490345"/>
                  <a:gd name="connsiteX6860" fmla="*/ 1817986 w 2837481"/>
                  <a:gd name="connsiteY6860" fmla="*/ 1369783 h 5490345"/>
                  <a:gd name="connsiteX6861" fmla="*/ 1835460 w 2837481"/>
                  <a:gd name="connsiteY6861" fmla="*/ 1329166 h 5490345"/>
                  <a:gd name="connsiteX6862" fmla="*/ 1847110 w 2837481"/>
                  <a:gd name="connsiteY6862" fmla="*/ 1329166 h 5490345"/>
                  <a:gd name="connsiteX6863" fmla="*/ 1858759 w 2837481"/>
                  <a:gd name="connsiteY6863" fmla="*/ 1392993 h 5490345"/>
                  <a:gd name="connsiteX6864" fmla="*/ 1847110 w 2837481"/>
                  <a:gd name="connsiteY6864" fmla="*/ 1485834 h 5490345"/>
                  <a:gd name="connsiteX6865" fmla="*/ 1847110 w 2837481"/>
                  <a:gd name="connsiteY6865" fmla="*/ 1804972 h 5490345"/>
                  <a:gd name="connsiteX6866" fmla="*/ 1951956 w 2837481"/>
                  <a:gd name="connsiteY6866" fmla="*/ 1955837 h 5490345"/>
                  <a:gd name="connsiteX6867" fmla="*/ 1946131 w 2837481"/>
                  <a:gd name="connsiteY6867" fmla="*/ 1967442 h 5490345"/>
                  <a:gd name="connsiteX6868" fmla="*/ 1911182 w 2837481"/>
                  <a:gd name="connsiteY6868" fmla="*/ 2008060 h 5490345"/>
                  <a:gd name="connsiteX6869" fmla="*/ 1951956 w 2837481"/>
                  <a:gd name="connsiteY6869" fmla="*/ 2089295 h 5490345"/>
                  <a:gd name="connsiteX6870" fmla="*/ 1969430 w 2837481"/>
                  <a:gd name="connsiteY6870" fmla="*/ 2095098 h 5490345"/>
                  <a:gd name="connsiteX6871" fmla="*/ 1969430 w 2837481"/>
                  <a:gd name="connsiteY6871" fmla="*/ 2060283 h 5490345"/>
                  <a:gd name="connsiteX6872" fmla="*/ 1946131 w 2837481"/>
                  <a:gd name="connsiteY6872" fmla="*/ 2066085 h 5490345"/>
                  <a:gd name="connsiteX6873" fmla="*/ 1922832 w 2837481"/>
                  <a:gd name="connsiteY6873" fmla="*/ 2048678 h 5490345"/>
                  <a:gd name="connsiteX6874" fmla="*/ 1922832 w 2837481"/>
                  <a:gd name="connsiteY6874" fmla="*/ 2002257 h 5490345"/>
                  <a:gd name="connsiteX6875" fmla="*/ 1963606 w 2837481"/>
                  <a:gd name="connsiteY6875" fmla="*/ 1984850 h 5490345"/>
                  <a:gd name="connsiteX6876" fmla="*/ 2062627 w 2837481"/>
                  <a:gd name="connsiteY6876" fmla="*/ 2048678 h 5490345"/>
                  <a:gd name="connsiteX6877" fmla="*/ 2045153 w 2837481"/>
                  <a:gd name="connsiteY6877" fmla="*/ 2025467 h 5490345"/>
                  <a:gd name="connsiteX6878" fmla="*/ 1899533 w 2837481"/>
                  <a:gd name="connsiteY6878" fmla="*/ 1892010 h 5490345"/>
                  <a:gd name="connsiteX6879" fmla="*/ 1841285 w 2837481"/>
                  <a:gd name="connsiteY6879" fmla="*/ 1700527 h 5490345"/>
                  <a:gd name="connsiteX6880" fmla="*/ 1882058 w 2837481"/>
                  <a:gd name="connsiteY6880" fmla="*/ 1671514 h 5490345"/>
                  <a:gd name="connsiteX6881" fmla="*/ 1876234 w 2837481"/>
                  <a:gd name="connsiteY6881" fmla="*/ 1636699 h 5490345"/>
                  <a:gd name="connsiteX6882" fmla="*/ 1852934 w 2837481"/>
                  <a:gd name="connsiteY6882" fmla="*/ 1630896 h 5490345"/>
                  <a:gd name="connsiteX6883" fmla="*/ 1858759 w 2837481"/>
                  <a:gd name="connsiteY6883" fmla="*/ 1619291 h 5490345"/>
                  <a:gd name="connsiteX6884" fmla="*/ 1870409 w 2837481"/>
                  <a:gd name="connsiteY6884" fmla="*/ 1549661 h 5490345"/>
                  <a:gd name="connsiteX6885" fmla="*/ 1858759 w 2837481"/>
                  <a:gd name="connsiteY6885" fmla="*/ 1567069 h 5490345"/>
                  <a:gd name="connsiteX6886" fmla="*/ 1847110 w 2837481"/>
                  <a:gd name="connsiteY6886" fmla="*/ 1596081 h 5490345"/>
                  <a:gd name="connsiteX6887" fmla="*/ 1835460 w 2837481"/>
                  <a:gd name="connsiteY6887" fmla="*/ 1572871 h 5490345"/>
                  <a:gd name="connsiteX6888" fmla="*/ 1864584 w 2837481"/>
                  <a:gd name="connsiteY6888" fmla="*/ 1381388 h 5490345"/>
                  <a:gd name="connsiteX6889" fmla="*/ 1858759 w 2837481"/>
                  <a:gd name="connsiteY6889" fmla="*/ 1305956 h 5490345"/>
                  <a:gd name="connsiteX6890" fmla="*/ 1823810 w 2837481"/>
                  <a:gd name="connsiteY6890" fmla="*/ 1311758 h 5490345"/>
                  <a:gd name="connsiteX6891" fmla="*/ 1841285 w 2837481"/>
                  <a:gd name="connsiteY6891" fmla="*/ 1195708 h 5490345"/>
                  <a:gd name="connsiteX6892" fmla="*/ 1899533 w 2837481"/>
                  <a:gd name="connsiteY6892" fmla="*/ 1143485 h 5490345"/>
                  <a:gd name="connsiteX6893" fmla="*/ 1922832 w 2837481"/>
                  <a:gd name="connsiteY6893" fmla="*/ 1004243 h 5490345"/>
                  <a:gd name="connsiteX6894" fmla="*/ 1928657 w 2837481"/>
                  <a:gd name="connsiteY6894" fmla="*/ 952019 h 5490345"/>
                  <a:gd name="connsiteX6895" fmla="*/ 1385929 w 2837481"/>
                  <a:gd name="connsiteY6895" fmla="*/ 939772 h 5490345"/>
                  <a:gd name="connsiteX6896" fmla="*/ 1269311 w 2837481"/>
                  <a:gd name="connsiteY6896" fmla="*/ 997786 h 5490345"/>
                  <a:gd name="connsiteX6897" fmla="*/ 1245987 w 2837481"/>
                  <a:gd name="connsiteY6897" fmla="*/ 1061601 h 5490345"/>
                  <a:gd name="connsiteX6898" fmla="*/ 1211001 w 2837481"/>
                  <a:gd name="connsiteY6898" fmla="*/ 1055800 h 5490345"/>
                  <a:gd name="connsiteX6899" fmla="*/ 1123538 w 2837481"/>
                  <a:gd name="connsiteY6899" fmla="*/ 1113794 h 5490345"/>
                  <a:gd name="connsiteX6900" fmla="*/ 1106045 w 2837481"/>
                  <a:gd name="connsiteY6900" fmla="*/ 1183410 h 5490345"/>
                  <a:gd name="connsiteX6901" fmla="*/ 1082721 w 2837481"/>
                  <a:gd name="connsiteY6901" fmla="*/ 1189211 h 5490345"/>
                  <a:gd name="connsiteX6902" fmla="*/ 1030243 w 2837481"/>
                  <a:gd name="connsiteY6902" fmla="*/ 1212416 h 5490345"/>
                  <a:gd name="connsiteX6903" fmla="*/ 1036074 w 2837481"/>
                  <a:gd name="connsiteY6903" fmla="*/ 1316840 h 5490345"/>
                  <a:gd name="connsiteX6904" fmla="*/ 1076890 w 2837481"/>
                  <a:gd name="connsiteY6904" fmla="*/ 1311039 h 5490345"/>
                  <a:gd name="connsiteX6905" fmla="*/ 1106045 w 2837481"/>
                  <a:gd name="connsiteY6905" fmla="*/ 1340045 h 5490345"/>
                  <a:gd name="connsiteX6906" fmla="*/ 1088552 w 2837481"/>
                  <a:gd name="connsiteY6906" fmla="*/ 1502482 h 5490345"/>
                  <a:gd name="connsiteX6907" fmla="*/ 1088552 w 2837481"/>
                  <a:gd name="connsiteY6907" fmla="*/ 1508284 h 5490345"/>
                  <a:gd name="connsiteX6908" fmla="*/ 1129369 w 2837481"/>
                  <a:gd name="connsiteY6908" fmla="*/ 1525688 h 5490345"/>
                  <a:gd name="connsiteX6909" fmla="*/ 1082721 w 2837481"/>
                  <a:gd name="connsiteY6909" fmla="*/ 1612708 h 5490345"/>
                  <a:gd name="connsiteX6910" fmla="*/ 1047736 w 2837481"/>
                  <a:gd name="connsiteY6910" fmla="*/ 1624310 h 5490345"/>
                  <a:gd name="connsiteX6911" fmla="*/ 1065229 w 2837481"/>
                  <a:gd name="connsiteY6911" fmla="*/ 1647515 h 5490345"/>
                  <a:gd name="connsiteX6912" fmla="*/ 1053567 w 2837481"/>
                  <a:gd name="connsiteY6912" fmla="*/ 1705529 h 5490345"/>
                  <a:gd name="connsiteX6913" fmla="*/ 1024412 w 2837481"/>
                  <a:gd name="connsiteY6913" fmla="*/ 1699727 h 5490345"/>
                  <a:gd name="connsiteX6914" fmla="*/ 1018581 w 2837481"/>
                  <a:gd name="connsiteY6914" fmla="*/ 1688125 h 5490345"/>
                  <a:gd name="connsiteX6915" fmla="*/ 971934 w 2837481"/>
                  <a:gd name="connsiteY6915" fmla="*/ 1751939 h 5490345"/>
                  <a:gd name="connsiteX6916" fmla="*/ 966103 w 2837481"/>
                  <a:gd name="connsiteY6916" fmla="*/ 1920178 h 5490345"/>
                  <a:gd name="connsiteX6917" fmla="*/ 1018581 w 2837481"/>
                  <a:gd name="connsiteY6917" fmla="*/ 2094217 h 5490345"/>
                  <a:gd name="connsiteX6918" fmla="*/ 1036074 w 2837481"/>
                  <a:gd name="connsiteY6918" fmla="*/ 2250853 h 5490345"/>
                  <a:gd name="connsiteX6919" fmla="*/ 1141031 w 2837481"/>
                  <a:gd name="connsiteY6919" fmla="*/ 2233449 h 5490345"/>
                  <a:gd name="connsiteX6920" fmla="*/ 1327620 w 2837481"/>
                  <a:gd name="connsiteY6920" fmla="*/ 2314668 h 5490345"/>
                  <a:gd name="connsiteX6921" fmla="*/ 1415084 w 2837481"/>
                  <a:gd name="connsiteY6921" fmla="*/ 2326270 h 5490345"/>
                  <a:gd name="connsiteX6922" fmla="*/ 1438407 w 2837481"/>
                  <a:gd name="connsiteY6922" fmla="*/ 2303065 h 5490345"/>
                  <a:gd name="connsiteX6923" fmla="*/ 1601673 w 2837481"/>
                  <a:gd name="connsiteY6923" fmla="*/ 2250853 h 5490345"/>
                  <a:gd name="connsiteX6924" fmla="*/ 1694968 w 2837481"/>
                  <a:gd name="connsiteY6924" fmla="*/ 2262456 h 5490345"/>
                  <a:gd name="connsiteX6925" fmla="*/ 1735784 w 2837481"/>
                  <a:gd name="connsiteY6925" fmla="*/ 2007197 h 5490345"/>
                  <a:gd name="connsiteX6926" fmla="*/ 1770769 w 2837481"/>
                  <a:gd name="connsiteY6926" fmla="*/ 1856363 h 5490345"/>
                  <a:gd name="connsiteX6927" fmla="*/ 1770769 w 2837481"/>
                  <a:gd name="connsiteY6927" fmla="*/ 1722933 h 5490345"/>
                  <a:gd name="connsiteX6928" fmla="*/ 1735784 w 2837481"/>
                  <a:gd name="connsiteY6928" fmla="*/ 1699727 h 5490345"/>
                  <a:gd name="connsiteX6929" fmla="*/ 1729953 w 2837481"/>
                  <a:gd name="connsiteY6929" fmla="*/ 1711330 h 5490345"/>
                  <a:gd name="connsiteX6930" fmla="*/ 1706629 w 2837481"/>
                  <a:gd name="connsiteY6930" fmla="*/ 1728734 h 5490345"/>
                  <a:gd name="connsiteX6931" fmla="*/ 1677475 w 2837481"/>
                  <a:gd name="connsiteY6931" fmla="*/ 1705529 h 5490345"/>
                  <a:gd name="connsiteX6932" fmla="*/ 1694968 w 2837481"/>
                  <a:gd name="connsiteY6932" fmla="*/ 1630111 h 5490345"/>
                  <a:gd name="connsiteX6933" fmla="*/ 1642489 w 2837481"/>
                  <a:gd name="connsiteY6933" fmla="*/ 1612708 h 5490345"/>
                  <a:gd name="connsiteX6934" fmla="*/ 1606411 w 2837481"/>
                  <a:gd name="connsiteY6934" fmla="*/ 1589049 h 5490345"/>
                  <a:gd name="connsiteX6935" fmla="*/ 1602288 w 2837481"/>
                  <a:gd name="connsiteY6935" fmla="*/ 1579347 h 5490345"/>
                  <a:gd name="connsiteX6936" fmla="*/ 1602288 w 2837481"/>
                  <a:gd name="connsiteY6936" fmla="*/ 1627004 h 5490345"/>
                  <a:gd name="connsiteX6937" fmla="*/ 1584819 w 2837481"/>
                  <a:gd name="connsiteY6937" fmla="*/ 1671229 h 5490345"/>
                  <a:gd name="connsiteX6938" fmla="*/ 1584819 w 2837481"/>
                  <a:gd name="connsiteY6938" fmla="*/ 1700229 h 5490345"/>
                  <a:gd name="connsiteX6939" fmla="*/ 1631403 w 2837481"/>
                  <a:gd name="connsiteY6939" fmla="*/ 1735029 h 5490345"/>
                  <a:gd name="connsiteX6940" fmla="*/ 1631403 w 2837481"/>
                  <a:gd name="connsiteY6940" fmla="*/ 1769829 h 5490345"/>
                  <a:gd name="connsiteX6941" fmla="*/ 1625580 w 2837481"/>
                  <a:gd name="connsiteY6941" fmla="*/ 1827828 h 5490345"/>
                  <a:gd name="connsiteX6942" fmla="*/ 1666341 w 2837481"/>
                  <a:gd name="connsiteY6942" fmla="*/ 1856828 h 5490345"/>
                  <a:gd name="connsiteX6943" fmla="*/ 1637226 w 2837481"/>
                  <a:gd name="connsiteY6943" fmla="*/ 1897428 h 5490345"/>
                  <a:gd name="connsiteX6944" fmla="*/ 1666341 w 2837481"/>
                  <a:gd name="connsiteY6944" fmla="*/ 1978628 h 5490345"/>
                  <a:gd name="connsiteX6945" fmla="*/ 1631403 w 2837481"/>
                  <a:gd name="connsiteY6945" fmla="*/ 2025027 h 5490345"/>
                  <a:gd name="connsiteX6946" fmla="*/ 1643049 w 2837481"/>
                  <a:gd name="connsiteY6946" fmla="*/ 2048227 h 5490345"/>
                  <a:gd name="connsiteX6947" fmla="*/ 1666341 w 2837481"/>
                  <a:gd name="connsiteY6947" fmla="*/ 2106227 h 5490345"/>
                  <a:gd name="connsiteX6948" fmla="*/ 1672164 w 2837481"/>
                  <a:gd name="connsiteY6948" fmla="*/ 2152627 h 5490345"/>
                  <a:gd name="connsiteX6949" fmla="*/ 1643049 w 2837481"/>
                  <a:gd name="connsiteY6949" fmla="*/ 2175827 h 5490345"/>
                  <a:gd name="connsiteX6950" fmla="*/ 1596465 w 2837481"/>
                  <a:gd name="connsiteY6950" fmla="*/ 2175827 h 5490345"/>
                  <a:gd name="connsiteX6951" fmla="*/ 1584819 w 2837481"/>
                  <a:gd name="connsiteY6951" fmla="*/ 2164227 h 5490345"/>
                  <a:gd name="connsiteX6952" fmla="*/ 1503297 w 2837481"/>
                  <a:gd name="connsiteY6952" fmla="*/ 2123627 h 5490345"/>
                  <a:gd name="connsiteX6953" fmla="*/ 1485828 w 2837481"/>
                  <a:gd name="connsiteY6953" fmla="*/ 2077227 h 5490345"/>
                  <a:gd name="connsiteX6954" fmla="*/ 1363545 w 2837481"/>
                  <a:gd name="connsiteY6954" fmla="*/ 2036627 h 5490345"/>
                  <a:gd name="connsiteX6955" fmla="*/ 1264554 w 2837481"/>
                  <a:gd name="connsiteY6955" fmla="*/ 2025027 h 5490345"/>
                  <a:gd name="connsiteX6956" fmla="*/ 1247085 w 2837481"/>
                  <a:gd name="connsiteY6956" fmla="*/ 1990227 h 5490345"/>
                  <a:gd name="connsiteX6957" fmla="*/ 1270377 w 2837481"/>
                  <a:gd name="connsiteY6957" fmla="*/ 2100427 h 5490345"/>
                  <a:gd name="connsiteX6958" fmla="*/ 1334430 w 2837481"/>
                  <a:gd name="connsiteY6958" fmla="*/ 2146827 h 5490345"/>
                  <a:gd name="connsiteX6959" fmla="*/ 1351899 w 2837481"/>
                  <a:gd name="connsiteY6959" fmla="*/ 2106227 h 5490345"/>
                  <a:gd name="connsiteX6960" fmla="*/ 1375191 w 2837481"/>
                  <a:gd name="connsiteY6960" fmla="*/ 2077227 h 5490345"/>
                  <a:gd name="connsiteX6961" fmla="*/ 1410129 w 2837481"/>
                  <a:gd name="connsiteY6961" fmla="*/ 2083027 h 5490345"/>
                  <a:gd name="connsiteX6962" fmla="*/ 1415952 w 2837481"/>
                  <a:gd name="connsiteY6962" fmla="*/ 2112027 h 5490345"/>
                  <a:gd name="connsiteX6963" fmla="*/ 1398483 w 2837481"/>
                  <a:gd name="connsiteY6963" fmla="*/ 2141027 h 5490345"/>
                  <a:gd name="connsiteX6964" fmla="*/ 1439244 w 2837481"/>
                  <a:gd name="connsiteY6964" fmla="*/ 2175827 h 5490345"/>
                  <a:gd name="connsiteX6965" fmla="*/ 1491651 w 2837481"/>
                  <a:gd name="connsiteY6965" fmla="*/ 2216426 h 5490345"/>
                  <a:gd name="connsiteX6966" fmla="*/ 1485828 w 2837481"/>
                  <a:gd name="connsiteY6966" fmla="*/ 2239626 h 5490345"/>
                  <a:gd name="connsiteX6967" fmla="*/ 1410129 w 2837481"/>
                  <a:gd name="connsiteY6967" fmla="*/ 2216426 h 5490345"/>
                  <a:gd name="connsiteX6968" fmla="*/ 1276200 w 2837481"/>
                  <a:gd name="connsiteY6968" fmla="*/ 2170027 h 5490345"/>
                  <a:gd name="connsiteX6969" fmla="*/ 1235439 w 2837481"/>
                  <a:gd name="connsiteY6969" fmla="*/ 2204826 h 5490345"/>
                  <a:gd name="connsiteX6970" fmla="*/ 1194678 w 2837481"/>
                  <a:gd name="connsiteY6970" fmla="*/ 2193226 h 5490345"/>
                  <a:gd name="connsiteX6971" fmla="*/ 1142271 w 2837481"/>
                  <a:gd name="connsiteY6971" fmla="*/ 2152627 h 5490345"/>
                  <a:gd name="connsiteX6972" fmla="*/ 1124802 w 2837481"/>
                  <a:gd name="connsiteY6972" fmla="*/ 2193226 h 5490345"/>
                  <a:gd name="connsiteX6973" fmla="*/ 1089864 w 2837481"/>
                  <a:gd name="connsiteY6973" fmla="*/ 2175827 h 5490345"/>
                  <a:gd name="connsiteX6974" fmla="*/ 1089864 w 2837481"/>
                  <a:gd name="connsiteY6974" fmla="*/ 2117827 h 5490345"/>
                  <a:gd name="connsiteX6975" fmla="*/ 1107333 w 2837481"/>
                  <a:gd name="connsiteY6975" fmla="*/ 2083027 h 5490345"/>
                  <a:gd name="connsiteX6976" fmla="*/ 1118979 w 2837481"/>
                  <a:gd name="connsiteY6976" fmla="*/ 2042427 h 5490345"/>
                  <a:gd name="connsiteX6977" fmla="*/ 1159740 w 2837481"/>
                  <a:gd name="connsiteY6977" fmla="*/ 2025027 h 5490345"/>
                  <a:gd name="connsiteX6978" fmla="*/ 1194678 w 2837481"/>
                  <a:gd name="connsiteY6978" fmla="*/ 2036627 h 5490345"/>
                  <a:gd name="connsiteX6979" fmla="*/ 1200501 w 2837481"/>
                  <a:gd name="connsiteY6979" fmla="*/ 2036627 h 5490345"/>
                  <a:gd name="connsiteX6980" fmla="*/ 1212147 w 2837481"/>
                  <a:gd name="connsiteY6980" fmla="*/ 1926428 h 5490345"/>
                  <a:gd name="connsiteX6981" fmla="*/ 1217970 w 2837481"/>
                  <a:gd name="connsiteY6981" fmla="*/ 1903228 h 5490345"/>
                  <a:gd name="connsiteX6982" fmla="*/ 1130625 w 2837481"/>
                  <a:gd name="connsiteY6982" fmla="*/ 1926428 h 5490345"/>
                  <a:gd name="connsiteX6983" fmla="*/ 1084041 w 2837481"/>
                  <a:gd name="connsiteY6983" fmla="*/ 1874228 h 5490345"/>
                  <a:gd name="connsiteX6984" fmla="*/ 1066572 w 2837481"/>
                  <a:gd name="connsiteY6984" fmla="*/ 1874228 h 5490345"/>
                  <a:gd name="connsiteX6985" fmla="*/ 1054926 w 2837481"/>
                  <a:gd name="connsiteY6985" fmla="*/ 1880028 h 5490345"/>
                  <a:gd name="connsiteX6986" fmla="*/ 1031634 w 2837481"/>
                  <a:gd name="connsiteY6986" fmla="*/ 1851028 h 5490345"/>
                  <a:gd name="connsiteX6987" fmla="*/ 1031634 w 2837481"/>
                  <a:gd name="connsiteY6987" fmla="*/ 1775629 h 5490345"/>
                  <a:gd name="connsiteX6988" fmla="*/ 1043280 w 2837481"/>
                  <a:gd name="connsiteY6988" fmla="*/ 1758229 h 5490345"/>
                  <a:gd name="connsiteX6989" fmla="*/ 1066572 w 2837481"/>
                  <a:gd name="connsiteY6989" fmla="*/ 1700229 h 5490345"/>
                  <a:gd name="connsiteX6990" fmla="*/ 1113156 w 2837481"/>
                  <a:gd name="connsiteY6990" fmla="*/ 1688629 h 5490345"/>
                  <a:gd name="connsiteX6991" fmla="*/ 1177209 w 2837481"/>
                  <a:gd name="connsiteY6991" fmla="*/ 1752429 h 5490345"/>
                  <a:gd name="connsiteX6992" fmla="*/ 1200501 w 2837481"/>
                  <a:gd name="connsiteY6992" fmla="*/ 1746629 h 5490345"/>
                  <a:gd name="connsiteX6993" fmla="*/ 1200501 w 2837481"/>
                  <a:gd name="connsiteY6993" fmla="*/ 1740829 h 5490345"/>
                  <a:gd name="connsiteX6994" fmla="*/ 1206324 w 2837481"/>
                  <a:gd name="connsiteY6994" fmla="*/ 1659629 h 5490345"/>
                  <a:gd name="connsiteX6995" fmla="*/ 1212147 w 2837481"/>
                  <a:gd name="connsiteY6995" fmla="*/ 1549430 h 5490345"/>
                  <a:gd name="connsiteX6996" fmla="*/ 1229616 w 2837481"/>
                  <a:gd name="connsiteY6996" fmla="*/ 1566830 h 5490345"/>
                  <a:gd name="connsiteX6997" fmla="*/ 1334430 w 2837481"/>
                  <a:gd name="connsiteY6997" fmla="*/ 1595829 h 5490345"/>
                  <a:gd name="connsiteX6998" fmla="*/ 1357722 w 2837481"/>
                  <a:gd name="connsiteY6998" fmla="*/ 1601629 h 5490345"/>
                  <a:gd name="connsiteX6999" fmla="*/ 1386837 w 2837481"/>
                  <a:gd name="connsiteY6999" fmla="*/ 1561030 h 5490345"/>
                  <a:gd name="connsiteX7000" fmla="*/ 1311138 w 2837481"/>
                  <a:gd name="connsiteY7000" fmla="*/ 1514630 h 5490345"/>
                  <a:gd name="connsiteX7001" fmla="*/ 1305315 w 2837481"/>
                  <a:gd name="connsiteY7001" fmla="*/ 1503030 h 5490345"/>
                  <a:gd name="connsiteX7002" fmla="*/ 1223793 w 2837481"/>
                  <a:gd name="connsiteY7002" fmla="*/ 1514630 h 5490345"/>
                  <a:gd name="connsiteX7003" fmla="*/ 1194678 w 2837481"/>
                  <a:gd name="connsiteY7003" fmla="*/ 1468230 h 5490345"/>
                  <a:gd name="connsiteX7004" fmla="*/ 1206324 w 2837481"/>
                  <a:gd name="connsiteY7004" fmla="*/ 1433430 h 5490345"/>
                  <a:gd name="connsiteX7005" fmla="*/ 1252908 w 2837481"/>
                  <a:gd name="connsiteY7005" fmla="*/ 1392830 h 5490345"/>
                  <a:gd name="connsiteX7006" fmla="*/ 1299492 w 2837481"/>
                  <a:gd name="connsiteY7006" fmla="*/ 1375431 h 5490345"/>
                  <a:gd name="connsiteX7007" fmla="*/ 1328607 w 2837481"/>
                  <a:gd name="connsiteY7007" fmla="*/ 1340631 h 5490345"/>
                  <a:gd name="connsiteX7008" fmla="*/ 1363545 w 2837481"/>
                  <a:gd name="connsiteY7008" fmla="*/ 1346431 h 5490345"/>
                  <a:gd name="connsiteX7009" fmla="*/ 1415952 w 2837481"/>
                  <a:gd name="connsiteY7009" fmla="*/ 1340631 h 5490345"/>
                  <a:gd name="connsiteX7010" fmla="*/ 1468359 w 2837481"/>
                  <a:gd name="connsiteY7010" fmla="*/ 1468230 h 5490345"/>
                  <a:gd name="connsiteX7011" fmla="*/ 1456713 w 2837481"/>
                  <a:gd name="connsiteY7011" fmla="*/ 1497230 h 5490345"/>
                  <a:gd name="connsiteX7012" fmla="*/ 1462536 w 2837481"/>
                  <a:gd name="connsiteY7012" fmla="*/ 1497230 h 5490345"/>
                  <a:gd name="connsiteX7013" fmla="*/ 1532412 w 2837481"/>
                  <a:gd name="connsiteY7013" fmla="*/ 1305831 h 5490345"/>
                  <a:gd name="connsiteX7014" fmla="*/ 1514943 w 2837481"/>
                  <a:gd name="connsiteY7014" fmla="*/ 1218831 h 5490345"/>
                  <a:gd name="connsiteX7015" fmla="*/ 1456713 w 2837481"/>
                  <a:gd name="connsiteY7015" fmla="*/ 1259431 h 5490345"/>
                  <a:gd name="connsiteX7016" fmla="*/ 1415952 w 2837481"/>
                  <a:gd name="connsiteY7016" fmla="*/ 1317431 h 5490345"/>
                  <a:gd name="connsiteX7017" fmla="*/ 1381014 w 2837481"/>
                  <a:gd name="connsiteY7017" fmla="*/ 1294231 h 5490345"/>
                  <a:gd name="connsiteX7018" fmla="*/ 1311138 w 2837481"/>
                  <a:gd name="connsiteY7018" fmla="*/ 1317431 h 5490345"/>
                  <a:gd name="connsiteX7019" fmla="*/ 1293669 w 2837481"/>
                  <a:gd name="connsiteY7019" fmla="*/ 1294231 h 5490345"/>
                  <a:gd name="connsiteX7020" fmla="*/ 1258731 w 2837481"/>
                  <a:gd name="connsiteY7020" fmla="*/ 1265231 h 5490345"/>
                  <a:gd name="connsiteX7021" fmla="*/ 1217970 w 2837481"/>
                  <a:gd name="connsiteY7021" fmla="*/ 1288431 h 5490345"/>
                  <a:gd name="connsiteX7022" fmla="*/ 1212147 w 2837481"/>
                  <a:gd name="connsiteY7022" fmla="*/ 1288431 h 5490345"/>
                  <a:gd name="connsiteX7023" fmla="*/ 1183032 w 2837481"/>
                  <a:gd name="connsiteY7023" fmla="*/ 1230431 h 5490345"/>
                  <a:gd name="connsiteX7024" fmla="*/ 1136448 w 2837481"/>
                  <a:gd name="connsiteY7024" fmla="*/ 1184032 h 5490345"/>
                  <a:gd name="connsiteX7025" fmla="*/ 1153917 w 2837481"/>
                  <a:gd name="connsiteY7025" fmla="*/ 1166632 h 5490345"/>
                  <a:gd name="connsiteX7026" fmla="*/ 1171386 w 2837481"/>
                  <a:gd name="connsiteY7026" fmla="*/ 1102832 h 5490345"/>
                  <a:gd name="connsiteX7027" fmla="*/ 1206324 w 2837481"/>
                  <a:gd name="connsiteY7027" fmla="*/ 1085432 h 5490345"/>
                  <a:gd name="connsiteX7028" fmla="*/ 1276200 w 2837481"/>
                  <a:gd name="connsiteY7028" fmla="*/ 1079632 h 5490345"/>
                  <a:gd name="connsiteX7029" fmla="*/ 1328607 w 2837481"/>
                  <a:gd name="connsiteY7029" fmla="*/ 1102832 h 5490345"/>
                  <a:gd name="connsiteX7030" fmla="*/ 1433421 w 2837481"/>
                  <a:gd name="connsiteY7030" fmla="*/ 1068032 h 5490345"/>
                  <a:gd name="connsiteX7031" fmla="*/ 1514943 w 2837481"/>
                  <a:gd name="connsiteY7031" fmla="*/ 1108632 h 5490345"/>
                  <a:gd name="connsiteX7032" fmla="*/ 1573173 w 2837481"/>
                  <a:gd name="connsiteY7032" fmla="*/ 1230431 h 5490345"/>
                  <a:gd name="connsiteX7033" fmla="*/ 1578996 w 2837481"/>
                  <a:gd name="connsiteY7033" fmla="*/ 1230431 h 5490345"/>
                  <a:gd name="connsiteX7034" fmla="*/ 1608111 w 2837481"/>
                  <a:gd name="connsiteY7034" fmla="*/ 1213031 h 5490345"/>
                  <a:gd name="connsiteX7035" fmla="*/ 1648872 w 2837481"/>
                  <a:gd name="connsiteY7035" fmla="*/ 1230431 h 5490345"/>
                  <a:gd name="connsiteX7036" fmla="*/ 1672164 w 2837481"/>
                  <a:gd name="connsiteY7036" fmla="*/ 1247831 h 5490345"/>
                  <a:gd name="connsiteX7037" fmla="*/ 1707102 w 2837481"/>
                  <a:gd name="connsiteY7037" fmla="*/ 1265231 h 5490345"/>
                  <a:gd name="connsiteX7038" fmla="*/ 1712925 w 2837481"/>
                  <a:gd name="connsiteY7038" fmla="*/ 1300031 h 5490345"/>
                  <a:gd name="connsiteX7039" fmla="*/ 1672164 w 2837481"/>
                  <a:gd name="connsiteY7039" fmla="*/ 1323231 h 5490345"/>
                  <a:gd name="connsiteX7040" fmla="*/ 1643049 w 2837481"/>
                  <a:gd name="connsiteY7040" fmla="*/ 1317431 h 5490345"/>
                  <a:gd name="connsiteX7041" fmla="*/ 1567350 w 2837481"/>
                  <a:gd name="connsiteY7041" fmla="*/ 1392830 h 5490345"/>
                  <a:gd name="connsiteX7042" fmla="*/ 1514943 w 2837481"/>
                  <a:gd name="connsiteY7042" fmla="*/ 1497230 h 5490345"/>
                  <a:gd name="connsiteX7043" fmla="*/ 1456713 w 2837481"/>
                  <a:gd name="connsiteY7043" fmla="*/ 1595829 h 5490345"/>
                  <a:gd name="connsiteX7044" fmla="*/ 1445067 w 2837481"/>
                  <a:gd name="connsiteY7044" fmla="*/ 1601629 h 5490345"/>
                  <a:gd name="connsiteX7045" fmla="*/ 1450890 w 2837481"/>
                  <a:gd name="connsiteY7045" fmla="*/ 1566830 h 5490345"/>
                  <a:gd name="connsiteX7046" fmla="*/ 1509120 w 2837481"/>
                  <a:gd name="connsiteY7046" fmla="*/ 1479830 h 5490345"/>
                  <a:gd name="connsiteX7047" fmla="*/ 1538235 w 2837481"/>
                  <a:gd name="connsiteY7047" fmla="*/ 1160832 h 5490345"/>
                  <a:gd name="connsiteX7048" fmla="*/ 1410129 w 2837481"/>
                  <a:gd name="connsiteY7048" fmla="*/ 1079632 h 5490345"/>
                  <a:gd name="connsiteX7049" fmla="*/ 1369368 w 2837481"/>
                  <a:gd name="connsiteY7049" fmla="*/ 1085432 h 5490345"/>
                  <a:gd name="connsiteX7050" fmla="*/ 1334430 w 2837481"/>
                  <a:gd name="connsiteY7050" fmla="*/ 1126032 h 5490345"/>
                  <a:gd name="connsiteX7051" fmla="*/ 1328607 w 2837481"/>
                  <a:gd name="connsiteY7051" fmla="*/ 1137632 h 5490345"/>
                  <a:gd name="connsiteX7052" fmla="*/ 1299492 w 2837481"/>
                  <a:gd name="connsiteY7052" fmla="*/ 1143432 h 5490345"/>
                  <a:gd name="connsiteX7053" fmla="*/ 1293669 w 2837481"/>
                  <a:gd name="connsiteY7053" fmla="*/ 1166632 h 5490345"/>
                  <a:gd name="connsiteX7054" fmla="*/ 1311138 w 2837481"/>
                  <a:gd name="connsiteY7054" fmla="*/ 1207231 h 5490345"/>
                  <a:gd name="connsiteX7055" fmla="*/ 1340253 w 2837481"/>
                  <a:gd name="connsiteY7055" fmla="*/ 1166632 h 5490345"/>
                  <a:gd name="connsiteX7056" fmla="*/ 1340253 w 2837481"/>
                  <a:gd name="connsiteY7056" fmla="*/ 1137632 h 5490345"/>
                  <a:gd name="connsiteX7057" fmla="*/ 1357722 w 2837481"/>
                  <a:gd name="connsiteY7057" fmla="*/ 1149232 h 5490345"/>
                  <a:gd name="connsiteX7058" fmla="*/ 1381014 w 2837481"/>
                  <a:gd name="connsiteY7058" fmla="*/ 1178232 h 5490345"/>
                  <a:gd name="connsiteX7059" fmla="*/ 1410129 w 2837481"/>
                  <a:gd name="connsiteY7059" fmla="*/ 1172432 h 5490345"/>
                  <a:gd name="connsiteX7060" fmla="*/ 1381014 w 2837481"/>
                  <a:gd name="connsiteY7060" fmla="*/ 1131832 h 5490345"/>
                  <a:gd name="connsiteX7061" fmla="*/ 1357722 w 2837481"/>
                  <a:gd name="connsiteY7061" fmla="*/ 1126032 h 5490345"/>
                  <a:gd name="connsiteX7062" fmla="*/ 1456713 w 2837481"/>
                  <a:gd name="connsiteY7062" fmla="*/ 1102832 h 5490345"/>
                  <a:gd name="connsiteX7063" fmla="*/ 1526589 w 2837481"/>
                  <a:gd name="connsiteY7063" fmla="*/ 1178232 h 5490345"/>
                  <a:gd name="connsiteX7064" fmla="*/ 1544058 w 2837481"/>
                  <a:gd name="connsiteY7064" fmla="*/ 1323231 h 5490345"/>
                  <a:gd name="connsiteX7065" fmla="*/ 1544058 w 2837481"/>
                  <a:gd name="connsiteY7065" fmla="*/ 1346431 h 5490345"/>
                  <a:gd name="connsiteX7066" fmla="*/ 1526589 w 2837481"/>
                  <a:gd name="connsiteY7066" fmla="*/ 1410230 h 5490345"/>
                  <a:gd name="connsiteX7067" fmla="*/ 1456713 w 2837481"/>
                  <a:gd name="connsiteY7067" fmla="*/ 1532030 h 5490345"/>
                  <a:gd name="connsiteX7068" fmla="*/ 1398483 w 2837481"/>
                  <a:gd name="connsiteY7068" fmla="*/ 1532030 h 5490345"/>
                  <a:gd name="connsiteX7069" fmla="*/ 1381014 w 2837481"/>
                  <a:gd name="connsiteY7069" fmla="*/ 1537830 h 5490345"/>
                  <a:gd name="connsiteX7070" fmla="*/ 1427598 w 2837481"/>
                  <a:gd name="connsiteY7070" fmla="*/ 1590029 h 5490345"/>
                  <a:gd name="connsiteX7071" fmla="*/ 1404306 w 2837481"/>
                  <a:gd name="connsiteY7071" fmla="*/ 1572630 h 5490345"/>
                  <a:gd name="connsiteX7072" fmla="*/ 1369368 w 2837481"/>
                  <a:gd name="connsiteY7072" fmla="*/ 1601629 h 5490345"/>
                  <a:gd name="connsiteX7073" fmla="*/ 1386837 w 2837481"/>
                  <a:gd name="connsiteY7073" fmla="*/ 1642229 h 5490345"/>
                  <a:gd name="connsiteX7074" fmla="*/ 1415952 w 2837481"/>
                  <a:gd name="connsiteY7074" fmla="*/ 1613229 h 5490345"/>
                  <a:gd name="connsiteX7075" fmla="*/ 1480005 w 2837481"/>
                  <a:gd name="connsiteY7075" fmla="*/ 1613229 h 5490345"/>
                  <a:gd name="connsiteX7076" fmla="*/ 1491651 w 2837481"/>
                  <a:gd name="connsiteY7076" fmla="*/ 1590029 h 5490345"/>
                  <a:gd name="connsiteX7077" fmla="*/ 1578996 w 2837481"/>
                  <a:gd name="connsiteY7077" fmla="*/ 1555230 h 5490345"/>
                  <a:gd name="connsiteX7078" fmla="*/ 1590642 w 2837481"/>
                  <a:gd name="connsiteY7078" fmla="*/ 1555230 h 5490345"/>
                  <a:gd name="connsiteX7079" fmla="*/ 1596465 w 2837481"/>
                  <a:gd name="connsiteY7079" fmla="*/ 1572630 h 5490345"/>
                  <a:gd name="connsiteX7080" fmla="*/ 1601560 w 2837481"/>
                  <a:gd name="connsiteY7080" fmla="*/ 1577705 h 5490345"/>
                  <a:gd name="connsiteX7081" fmla="*/ 1601722 w 2837481"/>
                  <a:gd name="connsiteY7081" fmla="*/ 1577866 h 5490345"/>
                  <a:gd name="connsiteX7082" fmla="*/ 1613335 w 2837481"/>
                  <a:gd name="connsiteY7082" fmla="*/ 1569923 h 5490345"/>
                  <a:gd name="connsiteX7083" fmla="*/ 1624997 w 2837481"/>
                  <a:gd name="connsiteY7083" fmla="*/ 1566297 h 5490345"/>
                  <a:gd name="connsiteX7084" fmla="*/ 1689137 w 2837481"/>
                  <a:gd name="connsiteY7084" fmla="*/ 1543092 h 5490345"/>
                  <a:gd name="connsiteX7085" fmla="*/ 1671644 w 2837481"/>
                  <a:gd name="connsiteY7085" fmla="*/ 1508284 h 5490345"/>
                  <a:gd name="connsiteX7086" fmla="*/ 1718291 w 2837481"/>
                  <a:gd name="connsiteY7086" fmla="*/ 1322641 h 5490345"/>
                  <a:gd name="connsiteX7087" fmla="*/ 1747446 w 2837481"/>
                  <a:gd name="connsiteY7087" fmla="*/ 1322641 h 5490345"/>
                  <a:gd name="connsiteX7088" fmla="*/ 1764939 w 2837481"/>
                  <a:gd name="connsiteY7088" fmla="*/ 1282032 h 5490345"/>
                  <a:gd name="connsiteX7089" fmla="*/ 1729953 w 2837481"/>
                  <a:gd name="connsiteY7089" fmla="*/ 1189211 h 5490345"/>
                  <a:gd name="connsiteX7090" fmla="*/ 1677475 w 2837481"/>
                  <a:gd name="connsiteY7090" fmla="*/ 1177608 h 5490345"/>
                  <a:gd name="connsiteX7091" fmla="*/ 1659982 w 2837481"/>
                  <a:gd name="connsiteY7091" fmla="*/ 1113794 h 5490345"/>
                  <a:gd name="connsiteX7092" fmla="*/ 1508378 w 2837481"/>
                  <a:gd name="connsiteY7092" fmla="*/ 1049997 h 5490345"/>
                  <a:gd name="connsiteX7093" fmla="*/ 1502547 w 2837481"/>
                  <a:gd name="connsiteY7093" fmla="*/ 1020992 h 5490345"/>
                  <a:gd name="connsiteX7094" fmla="*/ 1385929 w 2837481"/>
                  <a:gd name="connsiteY7094" fmla="*/ 939772 h 5490345"/>
                  <a:gd name="connsiteX7095" fmla="*/ 1386544 w 2837481"/>
                  <a:gd name="connsiteY7095" fmla="*/ 888325 h 5490345"/>
                  <a:gd name="connsiteX7096" fmla="*/ 1258629 w 2837481"/>
                  <a:gd name="connsiteY7096" fmla="*/ 952141 h 5490345"/>
                  <a:gd name="connsiteX7097" fmla="*/ 1212115 w 2837481"/>
                  <a:gd name="connsiteY7097" fmla="*/ 1010156 h 5490345"/>
                  <a:gd name="connsiteX7098" fmla="*/ 1177229 w 2837481"/>
                  <a:gd name="connsiteY7098" fmla="*/ 1021759 h 5490345"/>
                  <a:gd name="connsiteX7099" fmla="*/ 1090015 w 2837481"/>
                  <a:gd name="connsiteY7099" fmla="*/ 1120363 h 5490345"/>
                  <a:gd name="connsiteX7100" fmla="*/ 1078386 w 2837481"/>
                  <a:gd name="connsiteY7100" fmla="*/ 1149370 h 5490345"/>
                  <a:gd name="connsiteX7101" fmla="*/ 1014429 w 2837481"/>
                  <a:gd name="connsiteY7101" fmla="*/ 1184178 h 5490345"/>
                  <a:gd name="connsiteX7102" fmla="*/ 996986 w 2837481"/>
                  <a:gd name="connsiteY7102" fmla="*/ 1224787 h 5490345"/>
                  <a:gd name="connsiteX7103" fmla="*/ 1020243 w 2837481"/>
                  <a:gd name="connsiteY7103" fmla="*/ 1375621 h 5490345"/>
                  <a:gd name="connsiteX7104" fmla="*/ 1026058 w 2837481"/>
                  <a:gd name="connsiteY7104" fmla="*/ 1375621 h 5490345"/>
                  <a:gd name="connsiteX7105" fmla="*/ 1066758 w 2837481"/>
                  <a:gd name="connsiteY7105" fmla="*/ 1346615 h 5490345"/>
                  <a:gd name="connsiteX7106" fmla="*/ 1078386 w 2837481"/>
                  <a:gd name="connsiteY7106" fmla="*/ 1364019 h 5490345"/>
                  <a:gd name="connsiteX7107" fmla="*/ 979543 w 2837481"/>
                  <a:gd name="connsiteY7107" fmla="*/ 1648283 h 5490345"/>
                  <a:gd name="connsiteX7108" fmla="*/ 962100 w 2837481"/>
                  <a:gd name="connsiteY7108" fmla="*/ 1741105 h 5490345"/>
                  <a:gd name="connsiteX7109" fmla="*/ 956286 w 2837481"/>
                  <a:gd name="connsiteY7109" fmla="*/ 1764310 h 5490345"/>
                  <a:gd name="connsiteX7110" fmla="*/ 1002800 w 2837481"/>
                  <a:gd name="connsiteY7110" fmla="*/ 1671489 h 5490345"/>
                  <a:gd name="connsiteX7111" fmla="*/ 1031872 w 2837481"/>
                  <a:gd name="connsiteY7111" fmla="*/ 1677290 h 5490345"/>
                  <a:gd name="connsiteX7112" fmla="*/ 1043500 w 2837481"/>
                  <a:gd name="connsiteY7112" fmla="*/ 1683091 h 5490345"/>
                  <a:gd name="connsiteX7113" fmla="*/ 1055129 w 2837481"/>
                  <a:gd name="connsiteY7113" fmla="*/ 1665687 h 5490345"/>
                  <a:gd name="connsiteX7114" fmla="*/ 1043500 w 2837481"/>
                  <a:gd name="connsiteY7114" fmla="*/ 1642482 h 5490345"/>
                  <a:gd name="connsiteX7115" fmla="*/ 1014429 w 2837481"/>
                  <a:gd name="connsiteY7115" fmla="*/ 1636681 h 5490345"/>
                  <a:gd name="connsiteX7116" fmla="*/ 996986 w 2837481"/>
                  <a:gd name="connsiteY7116" fmla="*/ 1659886 h 5490345"/>
                  <a:gd name="connsiteX7117" fmla="*/ 985358 w 2837481"/>
                  <a:gd name="connsiteY7117" fmla="*/ 1659886 h 5490345"/>
                  <a:gd name="connsiteX7118" fmla="*/ 996986 w 2837481"/>
                  <a:gd name="connsiteY7118" fmla="*/ 1630879 h 5490345"/>
                  <a:gd name="connsiteX7119" fmla="*/ 1072572 w 2837481"/>
                  <a:gd name="connsiteY7119" fmla="*/ 1601873 h 5490345"/>
                  <a:gd name="connsiteX7120" fmla="*/ 1113272 w 2837481"/>
                  <a:gd name="connsiteY7120" fmla="*/ 1532257 h 5490345"/>
                  <a:gd name="connsiteX7121" fmla="*/ 1066758 w 2837481"/>
                  <a:gd name="connsiteY7121" fmla="*/ 1514853 h 5490345"/>
                  <a:gd name="connsiteX7122" fmla="*/ 1090015 w 2837481"/>
                  <a:gd name="connsiteY7122" fmla="*/ 1340813 h 5490345"/>
                  <a:gd name="connsiteX7123" fmla="*/ 1020243 w 2837481"/>
                  <a:gd name="connsiteY7123" fmla="*/ 1329211 h 5490345"/>
                  <a:gd name="connsiteX7124" fmla="*/ 1031872 w 2837481"/>
                  <a:gd name="connsiteY7124" fmla="*/ 1195780 h 5490345"/>
                  <a:gd name="connsiteX7125" fmla="*/ 1090015 w 2837481"/>
                  <a:gd name="connsiteY7125" fmla="*/ 1178376 h 5490345"/>
                  <a:gd name="connsiteX7126" fmla="*/ 1142343 w 2837481"/>
                  <a:gd name="connsiteY7126" fmla="*/ 1073971 h 5490345"/>
                  <a:gd name="connsiteX7127" fmla="*/ 1235372 w 2837481"/>
                  <a:gd name="connsiteY7127" fmla="*/ 1044966 h 5490345"/>
                  <a:gd name="connsiteX7128" fmla="*/ 1258629 w 2837481"/>
                  <a:gd name="connsiteY7128" fmla="*/ 998554 h 5490345"/>
                  <a:gd name="connsiteX7129" fmla="*/ 1386544 w 2837481"/>
                  <a:gd name="connsiteY7129" fmla="*/ 923134 h 5490345"/>
                  <a:gd name="connsiteX7130" fmla="*/ 1403986 w 2837481"/>
                  <a:gd name="connsiteY7130" fmla="*/ 928935 h 5490345"/>
                  <a:gd name="connsiteX7131" fmla="*/ 1502829 w 2837481"/>
                  <a:gd name="connsiteY7131" fmla="*/ 981150 h 5490345"/>
                  <a:gd name="connsiteX7132" fmla="*/ 1520272 w 2837481"/>
                  <a:gd name="connsiteY7132" fmla="*/ 1033361 h 5490345"/>
                  <a:gd name="connsiteX7133" fmla="*/ 1624929 w 2837481"/>
                  <a:gd name="connsiteY7133" fmla="*/ 1062370 h 5490345"/>
                  <a:gd name="connsiteX7134" fmla="*/ 1688887 w 2837481"/>
                  <a:gd name="connsiteY7134" fmla="*/ 1166774 h 5490345"/>
                  <a:gd name="connsiteX7135" fmla="*/ 1741215 w 2837481"/>
                  <a:gd name="connsiteY7135" fmla="*/ 1178376 h 5490345"/>
                  <a:gd name="connsiteX7136" fmla="*/ 1781915 w 2837481"/>
                  <a:gd name="connsiteY7136" fmla="*/ 1288601 h 5490345"/>
                  <a:gd name="connsiteX7137" fmla="*/ 1758658 w 2837481"/>
                  <a:gd name="connsiteY7137" fmla="*/ 1335012 h 5490345"/>
                  <a:gd name="connsiteX7138" fmla="*/ 1729587 w 2837481"/>
                  <a:gd name="connsiteY7138" fmla="*/ 1335012 h 5490345"/>
                  <a:gd name="connsiteX7139" fmla="*/ 1694701 w 2837481"/>
                  <a:gd name="connsiteY7139" fmla="*/ 1375621 h 5490345"/>
                  <a:gd name="connsiteX7140" fmla="*/ 1683072 w 2837481"/>
                  <a:gd name="connsiteY7140" fmla="*/ 1410429 h 5490345"/>
                  <a:gd name="connsiteX7141" fmla="*/ 1688887 w 2837481"/>
                  <a:gd name="connsiteY7141" fmla="*/ 1497449 h 5490345"/>
                  <a:gd name="connsiteX7142" fmla="*/ 1694701 w 2837481"/>
                  <a:gd name="connsiteY7142" fmla="*/ 1549661 h 5490345"/>
                  <a:gd name="connsiteX7143" fmla="*/ 1717958 w 2837481"/>
                  <a:gd name="connsiteY7143" fmla="*/ 1561264 h 5490345"/>
                  <a:gd name="connsiteX7144" fmla="*/ 1717958 w 2837481"/>
                  <a:gd name="connsiteY7144" fmla="*/ 1567065 h 5490345"/>
                  <a:gd name="connsiteX7145" fmla="*/ 1694701 w 2837481"/>
                  <a:gd name="connsiteY7145" fmla="*/ 1567065 h 5490345"/>
                  <a:gd name="connsiteX7146" fmla="*/ 1630744 w 2837481"/>
                  <a:gd name="connsiteY7146" fmla="*/ 1584469 h 5490345"/>
                  <a:gd name="connsiteX7147" fmla="*/ 1741215 w 2837481"/>
                  <a:gd name="connsiteY7147" fmla="*/ 1636681 h 5490345"/>
                  <a:gd name="connsiteX7148" fmla="*/ 1741215 w 2837481"/>
                  <a:gd name="connsiteY7148" fmla="*/ 1654085 h 5490345"/>
                  <a:gd name="connsiteX7149" fmla="*/ 1723772 w 2837481"/>
                  <a:gd name="connsiteY7149" fmla="*/ 1648283 h 5490345"/>
                  <a:gd name="connsiteX7150" fmla="*/ 1700515 w 2837481"/>
                  <a:gd name="connsiteY7150" fmla="*/ 1654085 h 5490345"/>
                  <a:gd name="connsiteX7151" fmla="*/ 1700515 w 2837481"/>
                  <a:gd name="connsiteY7151" fmla="*/ 1706297 h 5490345"/>
                  <a:gd name="connsiteX7152" fmla="*/ 1717958 w 2837481"/>
                  <a:gd name="connsiteY7152" fmla="*/ 1683091 h 5490345"/>
                  <a:gd name="connsiteX7153" fmla="*/ 1764472 w 2837481"/>
                  <a:gd name="connsiteY7153" fmla="*/ 1694694 h 5490345"/>
                  <a:gd name="connsiteX7154" fmla="*/ 1770287 w 2837481"/>
                  <a:gd name="connsiteY7154" fmla="*/ 1926747 h 5490345"/>
                  <a:gd name="connsiteX7155" fmla="*/ 1717958 w 2837481"/>
                  <a:gd name="connsiteY7155" fmla="*/ 2176204 h 5490345"/>
                  <a:gd name="connsiteX7156" fmla="*/ 1712144 w 2837481"/>
                  <a:gd name="connsiteY7156" fmla="*/ 2240018 h 5490345"/>
                  <a:gd name="connsiteX7157" fmla="*/ 1729587 w 2837481"/>
                  <a:gd name="connsiteY7157" fmla="*/ 2274826 h 5490345"/>
                  <a:gd name="connsiteX7158" fmla="*/ 1729587 w 2837481"/>
                  <a:gd name="connsiteY7158" fmla="*/ 2205210 h 5490345"/>
                  <a:gd name="connsiteX7159" fmla="*/ 1781915 w 2837481"/>
                  <a:gd name="connsiteY7159" fmla="*/ 2077581 h 5490345"/>
                  <a:gd name="connsiteX7160" fmla="*/ 1869130 w 2837481"/>
                  <a:gd name="connsiteY7160" fmla="*/ 2048575 h 5490345"/>
                  <a:gd name="connsiteX7161" fmla="*/ 1892387 w 2837481"/>
                  <a:gd name="connsiteY7161" fmla="*/ 2094985 h 5490345"/>
                  <a:gd name="connsiteX7162" fmla="*/ 1869130 w 2837481"/>
                  <a:gd name="connsiteY7162" fmla="*/ 2112389 h 5490345"/>
                  <a:gd name="connsiteX7163" fmla="*/ 1898201 w 2837481"/>
                  <a:gd name="connsiteY7163" fmla="*/ 2123992 h 5490345"/>
                  <a:gd name="connsiteX7164" fmla="*/ 1915644 w 2837481"/>
                  <a:gd name="connsiteY7164" fmla="*/ 2100787 h 5490345"/>
                  <a:gd name="connsiteX7165" fmla="*/ 1874944 w 2837481"/>
                  <a:gd name="connsiteY7165" fmla="*/ 2025369 h 5490345"/>
                  <a:gd name="connsiteX7166" fmla="*/ 1776101 w 2837481"/>
                  <a:gd name="connsiteY7166" fmla="*/ 2054376 h 5490345"/>
                  <a:gd name="connsiteX7167" fmla="*/ 1764472 w 2837481"/>
                  <a:gd name="connsiteY7167" fmla="*/ 2054376 h 5490345"/>
                  <a:gd name="connsiteX7168" fmla="*/ 1781915 w 2837481"/>
                  <a:gd name="connsiteY7168" fmla="*/ 1973157 h 5490345"/>
                  <a:gd name="connsiteX7169" fmla="*/ 1805173 w 2837481"/>
                  <a:gd name="connsiteY7169" fmla="*/ 1793316 h 5490345"/>
                  <a:gd name="connsiteX7170" fmla="*/ 1764472 w 2837481"/>
                  <a:gd name="connsiteY7170" fmla="*/ 1630879 h 5490345"/>
                  <a:gd name="connsiteX7171" fmla="*/ 1688887 w 2837481"/>
                  <a:gd name="connsiteY7171" fmla="*/ 1427833 h 5490345"/>
                  <a:gd name="connsiteX7172" fmla="*/ 1729587 w 2837481"/>
                  <a:gd name="connsiteY7172" fmla="*/ 1358217 h 5490345"/>
                  <a:gd name="connsiteX7173" fmla="*/ 1764472 w 2837481"/>
                  <a:gd name="connsiteY7173" fmla="*/ 1364019 h 5490345"/>
                  <a:gd name="connsiteX7174" fmla="*/ 1787729 w 2837481"/>
                  <a:gd name="connsiteY7174" fmla="*/ 1317608 h 5490345"/>
                  <a:gd name="connsiteX7175" fmla="*/ 1752844 w 2837481"/>
                  <a:gd name="connsiteY7175" fmla="*/ 1166774 h 5490345"/>
                  <a:gd name="connsiteX7176" fmla="*/ 1717958 w 2837481"/>
                  <a:gd name="connsiteY7176" fmla="*/ 1143568 h 5490345"/>
                  <a:gd name="connsiteX7177" fmla="*/ 1665629 w 2837481"/>
                  <a:gd name="connsiteY7177" fmla="*/ 1068171 h 5490345"/>
                  <a:gd name="connsiteX7178" fmla="*/ 1560972 w 2837481"/>
                  <a:gd name="connsiteY7178" fmla="*/ 1021759 h 5490345"/>
                  <a:gd name="connsiteX7179" fmla="*/ 1549344 w 2837481"/>
                  <a:gd name="connsiteY7179" fmla="*/ 1015958 h 5490345"/>
                  <a:gd name="connsiteX7180" fmla="*/ 1386544 w 2837481"/>
                  <a:gd name="connsiteY7180" fmla="*/ 888325 h 5490345"/>
                  <a:gd name="connsiteX7181" fmla="*/ 827989 w 2837481"/>
                  <a:gd name="connsiteY7181" fmla="*/ 540473 h 5490345"/>
                  <a:gd name="connsiteX7182" fmla="*/ 851255 w 2837481"/>
                  <a:gd name="connsiteY7182" fmla="*/ 615869 h 5490345"/>
                  <a:gd name="connsiteX7183" fmla="*/ 886154 w 2837481"/>
                  <a:gd name="connsiteY7183" fmla="*/ 737661 h 5490345"/>
                  <a:gd name="connsiteX7184" fmla="*/ 903604 w 2837481"/>
                  <a:gd name="connsiteY7184" fmla="*/ 813057 h 5490345"/>
                  <a:gd name="connsiteX7185" fmla="*/ 921054 w 2837481"/>
                  <a:gd name="connsiteY7185" fmla="*/ 859456 h 5490345"/>
                  <a:gd name="connsiteX7186" fmla="*/ 932687 w 2837481"/>
                  <a:gd name="connsiteY7186" fmla="*/ 940650 h 5490345"/>
                  <a:gd name="connsiteX7187" fmla="*/ 944320 w 2837481"/>
                  <a:gd name="connsiteY7187" fmla="*/ 1021849 h 5490345"/>
                  <a:gd name="connsiteX7188" fmla="*/ 950136 w 2837481"/>
                  <a:gd name="connsiteY7188" fmla="*/ 1097225 h 5490345"/>
                  <a:gd name="connsiteX7189" fmla="*/ 955953 w 2837481"/>
                  <a:gd name="connsiteY7189" fmla="*/ 1120424 h 5490345"/>
                  <a:gd name="connsiteX7190" fmla="*/ 990852 w 2837481"/>
                  <a:gd name="connsiteY7190" fmla="*/ 1195819 h 5490345"/>
                  <a:gd name="connsiteX7191" fmla="*/ 1043201 w 2837481"/>
                  <a:gd name="connsiteY7191" fmla="*/ 1137823 h 5490345"/>
                  <a:gd name="connsiteX7192" fmla="*/ 1072283 w 2837481"/>
                  <a:gd name="connsiteY7192" fmla="*/ 1137823 h 5490345"/>
                  <a:gd name="connsiteX7193" fmla="*/ 1194431 w 2837481"/>
                  <a:gd name="connsiteY7193" fmla="*/ 998648 h 5490345"/>
                  <a:gd name="connsiteX7194" fmla="*/ 1299128 w 2837481"/>
                  <a:gd name="connsiteY7194" fmla="*/ 905853 h 5490345"/>
                  <a:gd name="connsiteX7195" fmla="*/ 1363110 w 2837481"/>
                  <a:gd name="connsiteY7195" fmla="*/ 888454 h 5490345"/>
                  <a:gd name="connsiteX7196" fmla="*/ 1392193 w 2837481"/>
                  <a:gd name="connsiteY7196" fmla="*/ 871054 h 5490345"/>
                  <a:gd name="connsiteX7197" fmla="*/ 1502707 w 2837481"/>
                  <a:gd name="connsiteY7197" fmla="*/ 934852 h 5490345"/>
                  <a:gd name="connsiteX7198" fmla="*/ 1566689 w 2837481"/>
                  <a:gd name="connsiteY7198" fmla="*/ 1004448 h 5490345"/>
                  <a:gd name="connsiteX7199" fmla="*/ 1607404 w 2837481"/>
                  <a:gd name="connsiteY7199" fmla="*/ 1016047 h 5490345"/>
                  <a:gd name="connsiteX7200" fmla="*/ 1729551 w 2837481"/>
                  <a:gd name="connsiteY7200" fmla="*/ 1132023 h 5490345"/>
                  <a:gd name="connsiteX7201" fmla="*/ 1793533 w 2837481"/>
                  <a:gd name="connsiteY7201" fmla="*/ 1195819 h 5490345"/>
                  <a:gd name="connsiteX7202" fmla="*/ 1799350 w 2837481"/>
                  <a:gd name="connsiteY7202" fmla="*/ 1219018 h 5490345"/>
                  <a:gd name="connsiteX7203" fmla="*/ 1863332 w 2837481"/>
                  <a:gd name="connsiteY7203" fmla="*/ 1114624 h 5490345"/>
                  <a:gd name="connsiteX7204" fmla="*/ 1886598 w 2837481"/>
                  <a:gd name="connsiteY7204" fmla="*/ 1016047 h 5490345"/>
                  <a:gd name="connsiteX7205" fmla="*/ 1938947 w 2837481"/>
                  <a:gd name="connsiteY7205" fmla="*/ 911652 h 5490345"/>
                  <a:gd name="connsiteX7206" fmla="*/ 1950580 w 2837481"/>
                  <a:gd name="connsiteY7206" fmla="*/ 871054 h 5490345"/>
                  <a:gd name="connsiteX7207" fmla="*/ 1953096 w 2837481"/>
                  <a:gd name="connsiteY7207" fmla="*/ 859586 h 5490345"/>
                  <a:gd name="connsiteX7208" fmla="*/ 1957292 w 2837481"/>
                  <a:gd name="connsiteY7208" fmla="*/ 858115 h 5490345"/>
                  <a:gd name="connsiteX7209" fmla="*/ 1957292 w 2837481"/>
                  <a:gd name="connsiteY7209" fmla="*/ 846683 h 5490345"/>
                  <a:gd name="connsiteX7210" fmla="*/ 1955818 w 2837481"/>
                  <a:gd name="connsiteY7210" fmla="*/ 847176 h 5490345"/>
                  <a:gd name="connsiteX7211" fmla="*/ 1965848 w 2837481"/>
                  <a:gd name="connsiteY7211" fmla="*/ 801458 h 5490345"/>
                  <a:gd name="connsiteX7212" fmla="*/ 1985479 w 2837481"/>
                  <a:gd name="connsiteY7212" fmla="*/ 731862 h 5490345"/>
                  <a:gd name="connsiteX7213" fmla="*/ 2020378 w 2837481"/>
                  <a:gd name="connsiteY7213" fmla="*/ 650666 h 5490345"/>
                  <a:gd name="connsiteX7214" fmla="*/ 2032011 w 2837481"/>
                  <a:gd name="connsiteY7214" fmla="*/ 615869 h 5490345"/>
                  <a:gd name="connsiteX7215" fmla="*/ 2049461 w 2837481"/>
                  <a:gd name="connsiteY7215" fmla="*/ 557872 h 5490345"/>
                  <a:gd name="connsiteX7216" fmla="*/ 1973846 w 2837481"/>
                  <a:gd name="connsiteY7216" fmla="*/ 581070 h 5490345"/>
                  <a:gd name="connsiteX7217" fmla="*/ 1659753 w 2837481"/>
                  <a:gd name="connsiteY7217" fmla="*/ 610068 h 5490345"/>
                  <a:gd name="connsiteX7218" fmla="*/ 1566689 w 2837481"/>
                  <a:gd name="connsiteY7218" fmla="*/ 621666 h 5490345"/>
                  <a:gd name="connsiteX7219" fmla="*/ 1496890 w 2837481"/>
                  <a:gd name="connsiteY7219" fmla="*/ 621666 h 5490345"/>
                  <a:gd name="connsiteX7220" fmla="*/ 1491074 w 2837481"/>
                  <a:gd name="connsiteY7220" fmla="*/ 621666 h 5490345"/>
                  <a:gd name="connsiteX7221" fmla="*/ 1341228 w 2837481"/>
                  <a:gd name="connsiteY7221" fmla="*/ 617140 h 5490345"/>
                  <a:gd name="connsiteX7222" fmla="*/ 1340647 w 2837481"/>
                  <a:gd name="connsiteY7222" fmla="*/ 616013 h 5490345"/>
                  <a:gd name="connsiteX7223" fmla="*/ 1328705 w 2837481"/>
                  <a:gd name="connsiteY7223" fmla="*/ 614838 h 5490345"/>
                  <a:gd name="connsiteX7224" fmla="*/ 1328188 w 2837481"/>
                  <a:gd name="connsiteY7224" fmla="*/ 616747 h 5490345"/>
                  <a:gd name="connsiteX7225" fmla="*/ 1299128 w 2837481"/>
                  <a:gd name="connsiteY7225" fmla="*/ 615869 h 5490345"/>
                  <a:gd name="connsiteX7226" fmla="*/ 915237 w 2837481"/>
                  <a:gd name="connsiteY7226" fmla="*/ 569471 h 5490345"/>
                  <a:gd name="connsiteX7227" fmla="*/ 827989 w 2837481"/>
                  <a:gd name="connsiteY7227" fmla="*/ 540473 h 5490345"/>
                  <a:gd name="connsiteX7228" fmla="*/ 2044429 w 2837481"/>
                  <a:gd name="connsiteY7228" fmla="*/ 533122 h 5490345"/>
                  <a:gd name="connsiteX7229" fmla="*/ 2020632 w 2837481"/>
                  <a:gd name="connsiteY7229" fmla="*/ 539245 h 5490345"/>
                  <a:gd name="connsiteX7230" fmla="*/ 2008733 w 2837481"/>
                  <a:gd name="connsiteY7230" fmla="*/ 557619 h 5490345"/>
                  <a:gd name="connsiteX7231" fmla="*/ 2014683 w 2837481"/>
                  <a:gd name="connsiteY7231" fmla="*/ 557619 h 5490345"/>
                  <a:gd name="connsiteX7232" fmla="*/ 2044429 w 2837481"/>
                  <a:gd name="connsiteY7232" fmla="*/ 533122 h 5490345"/>
                  <a:gd name="connsiteX7233" fmla="*/ 2068016 w 2837481"/>
                  <a:gd name="connsiteY7233" fmla="*/ 493927 h 5490345"/>
                  <a:gd name="connsiteX7234" fmla="*/ 2050378 w 2837481"/>
                  <a:gd name="connsiteY7234" fmla="*/ 527525 h 5490345"/>
                  <a:gd name="connsiteX7235" fmla="*/ 2068016 w 2837481"/>
                  <a:gd name="connsiteY7235" fmla="*/ 533124 h 5490345"/>
                  <a:gd name="connsiteX7236" fmla="*/ 2079774 w 2837481"/>
                  <a:gd name="connsiteY7236" fmla="*/ 499527 h 5490345"/>
                  <a:gd name="connsiteX7237" fmla="*/ 2068016 w 2837481"/>
                  <a:gd name="connsiteY7237" fmla="*/ 493927 h 5490345"/>
                  <a:gd name="connsiteX7238" fmla="*/ 1203404 w 2837481"/>
                  <a:gd name="connsiteY7238" fmla="*/ 447488 h 5490345"/>
                  <a:gd name="connsiteX7239" fmla="*/ 1194217 w 2837481"/>
                  <a:gd name="connsiteY7239" fmla="*/ 453917 h 5490345"/>
                  <a:gd name="connsiteX7240" fmla="*/ 1200342 w 2837481"/>
                  <a:gd name="connsiteY7240" fmla="*/ 476781 h 5490345"/>
                  <a:gd name="connsiteX7241" fmla="*/ 1212590 w 2837481"/>
                  <a:gd name="connsiteY7241" fmla="*/ 453917 h 5490345"/>
                  <a:gd name="connsiteX7242" fmla="*/ 1203404 w 2837481"/>
                  <a:gd name="connsiteY7242" fmla="*/ 447488 h 5490345"/>
                  <a:gd name="connsiteX7243" fmla="*/ 1083981 w 2837481"/>
                  <a:gd name="connsiteY7243" fmla="*/ 440418 h 5490345"/>
                  <a:gd name="connsiteX7244" fmla="*/ 1054891 w 2837481"/>
                  <a:gd name="connsiteY7244" fmla="*/ 447690 h 5490345"/>
                  <a:gd name="connsiteX7245" fmla="*/ 1043255 w 2837481"/>
                  <a:gd name="connsiteY7245" fmla="*/ 476781 h 5490345"/>
                  <a:gd name="connsiteX7246" fmla="*/ 1078163 w 2837481"/>
                  <a:gd name="connsiteY7246" fmla="*/ 494235 h 5490345"/>
                  <a:gd name="connsiteX7247" fmla="*/ 1043255 w 2837481"/>
                  <a:gd name="connsiteY7247" fmla="*/ 500052 h 5490345"/>
                  <a:gd name="connsiteX7248" fmla="*/ 1066527 w 2837481"/>
                  <a:gd name="connsiteY7248" fmla="*/ 511689 h 5490345"/>
                  <a:gd name="connsiteX7249" fmla="*/ 1159614 w 2837481"/>
                  <a:gd name="connsiteY7249" fmla="*/ 564051 h 5490345"/>
                  <a:gd name="connsiteX7250" fmla="*/ 1147978 w 2837481"/>
                  <a:gd name="connsiteY7250" fmla="*/ 569869 h 5490345"/>
                  <a:gd name="connsiteX7251" fmla="*/ 1019983 w 2837481"/>
                  <a:gd name="connsiteY7251" fmla="*/ 505870 h 5490345"/>
                  <a:gd name="connsiteX7252" fmla="*/ 1025801 w 2837481"/>
                  <a:gd name="connsiteY7252" fmla="*/ 459325 h 5490345"/>
                  <a:gd name="connsiteX7253" fmla="*/ 996711 w 2837481"/>
                  <a:gd name="connsiteY7253" fmla="*/ 470963 h 5490345"/>
                  <a:gd name="connsiteX7254" fmla="*/ 990893 w 2837481"/>
                  <a:gd name="connsiteY7254" fmla="*/ 523324 h 5490345"/>
                  <a:gd name="connsiteX7255" fmla="*/ 990893 w 2837481"/>
                  <a:gd name="connsiteY7255" fmla="*/ 552414 h 5490345"/>
                  <a:gd name="connsiteX7256" fmla="*/ 979257 w 2837481"/>
                  <a:gd name="connsiteY7256" fmla="*/ 552414 h 5490345"/>
                  <a:gd name="connsiteX7257" fmla="*/ 961803 w 2837481"/>
                  <a:gd name="connsiteY7257" fmla="*/ 500052 h 5490345"/>
                  <a:gd name="connsiteX7258" fmla="*/ 944349 w 2837481"/>
                  <a:gd name="connsiteY7258" fmla="*/ 540778 h 5490345"/>
                  <a:gd name="connsiteX7259" fmla="*/ 926895 w 2837481"/>
                  <a:gd name="connsiteY7259" fmla="*/ 540778 h 5490345"/>
                  <a:gd name="connsiteX7260" fmla="*/ 926895 w 2837481"/>
                  <a:gd name="connsiteY7260" fmla="*/ 523324 h 5490345"/>
                  <a:gd name="connsiteX7261" fmla="*/ 921077 w 2837481"/>
                  <a:gd name="connsiteY7261" fmla="*/ 552414 h 5490345"/>
                  <a:gd name="connsiteX7262" fmla="*/ 1072345 w 2837481"/>
                  <a:gd name="connsiteY7262" fmla="*/ 587321 h 5490345"/>
                  <a:gd name="connsiteX7263" fmla="*/ 1305064 w 2837481"/>
                  <a:gd name="connsiteY7263" fmla="*/ 604775 h 5490345"/>
                  <a:gd name="connsiteX7264" fmla="*/ 1491239 w 2837481"/>
                  <a:gd name="connsiteY7264" fmla="*/ 610593 h 5490345"/>
                  <a:gd name="connsiteX7265" fmla="*/ 1648324 w 2837481"/>
                  <a:gd name="connsiteY7265" fmla="*/ 598958 h 5490345"/>
                  <a:gd name="connsiteX7266" fmla="*/ 1665778 w 2837481"/>
                  <a:gd name="connsiteY7266" fmla="*/ 546597 h 5490345"/>
                  <a:gd name="connsiteX7267" fmla="*/ 1502875 w 2837481"/>
                  <a:gd name="connsiteY7267" fmla="*/ 564051 h 5490345"/>
                  <a:gd name="connsiteX7268" fmla="*/ 1398151 w 2837481"/>
                  <a:gd name="connsiteY7268" fmla="*/ 575685 h 5490345"/>
                  <a:gd name="connsiteX7269" fmla="*/ 1357425 w 2837481"/>
                  <a:gd name="connsiteY7269" fmla="*/ 598958 h 5490345"/>
                  <a:gd name="connsiteX7270" fmla="*/ 1351607 w 2837481"/>
                  <a:gd name="connsiteY7270" fmla="*/ 593139 h 5490345"/>
                  <a:gd name="connsiteX7271" fmla="*/ 1427241 w 2837481"/>
                  <a:gd name="connsiteY7271" fmla="*/ 546597 h 5490345"/>
                  <a:gd name="connsiteX7272" fmla="*/ 1386515 w 2837481"/>
                  <a:gd name="connsiteY7272" fmla="*/ 523324 h 5490345"/>
                  <a:gd name="connsiteX7273" fmla="*/ 1328336 w 2837481"/>
                  <a:gd name="connsiteY7273" fmla="*/ 523324 h 5490345"/>
                  <a:gd name="connsiteX7274" fmla="*/ 1293428 w 2837481"/>
                  <a:gd name="connsiteY7274" fmla="*/ 546597 h 5490345"/>
                  <a:gd name="connsiteX7275" fmla="*/ 1328336 w 2837481"/>
                  <a:gd name="connsiteY7275" fmla="*/ 505870 h 5490345"/>
                  <a:gd name="connsiteX7276" fmla="*/ 1287610 w 2837481"/>
                  <a:gd name="connsiteY7276" fmla="*/ 511689 h 5490345"/>
                  <a:gd name="connsiteX7277" fmla="*/ 1281792 w 2837481"/>
                  <a:gd name="connsiteY7277" fmla="*/ 564051 h 5490345"/>
                  <a:gd name="connsiteX7278" fmla="*/ 1252702 w 2837481"/>
                  <a:gd name="connsiteY7278" fmla="*/ 569869 h 5490345"/>
                  <a:gd name="connsiteX7279" fmla="*/ 1264338 w 2837481"/>
                  <a:gd name="connsiteY7279" fmla="*/ 540778 h 5490345"/>
                  <a:gd name="connsiteX7280" fmla="*/ 1264338 w 2837481"/>
                  <a:gd name="connsiteY7280" fmla="*/ 511689 h 5490345"/>
                  <a:gd name="connsiteX7281" fmla="*/ 1293428 w 2837481"/>
                  <a:gd name="connsiteY7281" fmla="*/ 488416 h 5490345"/>
                  <a:gd name="connsiteX7282" fmla="*/ 1229430 w 2837481"/>
                  <a:gd name="connsiteY7282" fmla="*/ 465144 h 5490345"/>
                  <a:gd name="connsiteX7283" fmla="*/ 1200340 w 2837481"/>
                  <a:gd name="connsiteY7283" fmla="*/ 488416 h 5490345"/>
                  <a:gd name="connsiteX7284" fmla="*/ 1217794 w 2837481"/>
                  <a:gd name="connsiteY7284" fmla="*/ 511689 h 5490345"/>
                  <a:gd name="connsiteX7285" fmla="*/ 1211976 w 2837481"/>
                  <a:gd name="connsiteY7285" fmla="*/ 546597 h 5490345"/>
                  <a:gd name="connsiteX7286" fmla="*/ 1171250 w 2837481"/>
                  <a:gd name="connsiteY7286" fmla="*/ 552414 h 5490345"/>
                  <a:gd name="connsiteX7287" fmla="*/ 1182886 w 2837481"/>
                  <a:gd name="connsiteY7287" fmla="*/ 540778 h 5490345"/>
                  <a:gd name="connsiteX7288" fmla="*/ 1165432 w 2837481"/>
                  <a:gd name="connsiteY7288" fmla="*/ 465144 h 5490345"/>
                  <a:gd name="connsiteX7289" fmla="*/ 1177068 w 2837481"/>
                  <a:gd name="connsiteY7289" fmla="*/ 441871 h 5490345"/>
                  <a:gd name="connsiteX7290" fmla="*/ 1118888 w 2837481"/>
                  <a:gd name="connsiteY7290" fmla="*/ 476781 h 5490345"/>
                  <a:gd name="connsiteX7291" fmla="*/ 1130524 w 2837481"/>
                  <a:gd name="connsiteY7291" fmla="*/ 500052 h 5490345"/>
                  <a:gd name="connsiteX7292" fmla="*/ 1142160 w 2837481"/>
                  <a:gd name="connsiteY7292" fmla="*/ 534959 h 5490345"/>
                  <a:gd name="connsiteX7293" fmla="*/ 1124706 w 2837481"/>
                  <a:gd name="connsiteY7293" fmla="*/ 529143 h 5490345"/>
                  <a:gd name="connsiteX7294" fmla="*/ 1101434 w 2837481"/>
                  <a:gd name="connsiteY7294" fmla="*/ 494235 h 5490345"/>
                  <a:gd name="connsiteX7295" fmla="*/ 1113070 w 2837481"/>
                  <a:gd name="connsiteY7295" fmla="*/ 441871 h 5490345"/>
                  <a:gd name="connsiteX7296" fmla="*/ 1083981 w 2837481"/>
                  <a:gd name="connsiteY7296" fmla="*/ 440418 h 5490345"/>
                  <a:gd name="connsiteX7297" fmla="*/ 1945488 w 2837481"/>
                  <a:gd name="connsiteY7297" fmla="*/ 418831 h 5490345"/>
                  <a:gd name="connsiteX7298" fmla="*/ 1887216 w 2837481"/>
                  <a:gd name="connsiteY7298" fmla="*/ 470505 h 5490345"/>
                  <a:gd name="connsiteX7299" fmla="*/ 1875561 w 2837481"/>
                  <a:gd name="connsiteY7299" fmla="*/ 493470 h 5490345"/>
                  <a:gd name="connsiteX7300" fmla="*/ 1875561 w 2837481"/>
                  <a:gd name="connsiteY7300" fmla="*/ 464762 h 5490345"/>
                  <a:gd name="connsiteX7301" fmla="*/ 1852252 w 2837481"/>
                  <a:gd name="connsiteY7301" fmla="*/ 504952 h 5490345"/>
                  <a:gd name="connsiteX7302" fmla="*/ 1863907 w 2837481"/>
                  <a:gd name="connsiteY7302" fmla="*/ 550884 h 5490345"/>
                  <a:gd name="connsiteX7303" fmla="*/ 1840597 w 2837481"/>
                  <a:gd name="connsiteY7303" fmla="*/ 533660 h 5490345"/>
                  <a:gd name="connsiteX7304" fmla="*/ 1852252 w 2837481"/>
                  <a:gd name="connsiteY7304" fmla="*/ 459020 h 5490345"/>
                  <a:gd name="connsiteX7305" fmla="*/ 1823116 w 2837481"/>
                  <a:gd name="connsiteY7305" fmla="*/ 470505 h 5490345"/>
                  <a:gd name="connsiteX7306" fmla="*/ 1788152 w 2837481"/>
                  <a:gd name="connsiteY7306" fmla="*/ 510694 h 5490345"/>
                  <a:gd name="connsiteX7307" fmla="*/ 1770670 w 2837481"/>
                  <a:gd name="connsiteY7307" fmla="*/ 539401 h 5490345"/>
                  <a:gd name="connsiteX7308" fmla="*/ 1782325 w 2837481"/>
                  <a:gd name="connsiteY7308" fmla="*/ 493470 h 5490345"/>
                  <a:gd name="connsiteX7309" fmla="*/ 1747361 w 2837481"/>
                  <a:gd name="connsiteY7309" fmla="*/ 550884 h 5490345"/>
                  <a:gd name="connsiteX7310" fmla="*/ 1776497 w 2837481"/>
                  <a:gd name="connsiteY7310" fmla="*/ 568108 h 5490345"/>
                  <a:gd name="connsiteX7311" fmla="*/ 1770670 w 2837481"/>
                  <a:gd name="connsiteY7311" fmla="*/ 579590 h 5490345"/>
                  <a:gd name="connsiteX7312" fmla="*/ 1735707 w 2837481"/>
                  <a:gd name="connsiteY7312" fmla="*/ 568108 h 5490345"/>
                  <a:gd name="connsiteX7313" fmla="*/ 1741534 w 2837481"/>
                  <a:gd name="connsiteY7313" fmla="*/ 510694 h 5490345"/>
                  <a:gd name="connsiteX7314" fmla="*/ 1718225 w 2837481"/>
                  <a:gd name="connsiteY7314" fmla="*/ 539401 h 5490345"/>
                  <a:gd name="connsiteX7315" fmla="*/ 1694916 w 2837481"/>
                  <a:gd name="connsiteY7315" fmla="*/ 579590 h 5490345"/>
                  <a:gd name="connsiteX7316" fmla="*/ 1689088 w 2837481"/>
                  <a:gd name="connsiteY7316" fmla="*/ 545142 h 5490345"/>
                  <a:gd name="connsiteX7317" fmla="*/ 1665779 w 2837481"/>
                  <a:gd name="connsiteY7317" fmla="*/ 596815 h 5490345"/>
                  <a:gd name="connsiteX7318" fmla="*/ 1706570 w 2837481"/>
                  <a:gd name="connsiteY7318" fmla="*/ 591074 h 5490345"/>
                  <a:gd name="connsiteX7319" fmla="*/ 1945488 w 2837481"/>
                  <a:gd name="connsiteY7319" fmla="*/ 568108 h 5490345"/>
                  <a:gd name="connsiteX7320" fmla="*/ 1997934 w 2837481"/>
                  <a:gd name="connsiteY7320" fmla="*/ 556626 h 5490345"/>
                  <a:gd name="connsiteX7321" fmla="*/ 1992107 w 2837481"/>
                  <a:gd name="connsiteY7321" fmla="*/ 550884 h 5490345"/>
                  <a:gd name="connsiteX7322" fmla="*/ 2003761 w 2837481"/>
                  <a:gd name="connsiteY7322" fmla="*/ 533660 h 5490345"/>
                  <a:gd name="connsiteX7323" fmla="*/ 2050379 w 2837481"/>
                  <a:gd name="connsiteY7323" fmla="*/ 470505 h 5490345"/>
                  <a:gd name="connsiteX7324" fmla="*/ 2050379 w 2837481"/>
                  <a:gd name="connsiteY7324" fmla="*/ 464762 h 5490345"/>
                  <a:gd name="connsiteX7325" fmla="*/ 2003761 w 2837481"/>
                  <a:gd name="connsiteY7325" fmla="*/ 487727 h 5490345"/>
                  <a:gd name="connsiteX7326" fmla="*/ 2004472 w 2837481"/>
                  <a:gd name="connsiteY7326" fmla="*/ 477226 h 5490345"/>
                  <a:gd name="connsiteX7327" fmla="*/ 2009588 w 2837481"/>
                  <a:gd name="connsiteY7327" fmla="*/ 470505 h 5490345"/>
                  <a:gd name="connsiteX7328" fmla="*/ 2004489 w 2837481"/>
                  <a:gd name="connsiteY7328" fmla="*/ 476962 h 5490345"/>
                  <a:gd name="connsiteX7329" fmla="*/ 2004472 w 2837481"/>
                  <a:gd name="connsiteY7329" fmla="*/ 477226 h 5490345"/>
                  <a:gd name="connsiteX7330" fmla="*/ 1991287 w 2837481"/>
                  <a:gd name="connsiteY7330" fmla="*/ 494546 h 5490345"/>
                  <a:gd name="connsiteX7331" fmla="*/ 1939661 w 2837481"/>
                  <a:gd name="connsiteY7331" fmla="*/ 562367 h 5490345"/>
                  <a:gd name="connsiteX7332" fmla="*/ 1928007 w 2837481"/>
                  <a:gd name="connsiteY7332" fmla="*/ 550884 h 5490345"/>
                  <a:gd name="connsiteX7333" fmla="*/ 2009588 w 2837481"/>
                  <a:gd name="connsiteY7333" fmla="*/ 447538 h 5490345"/>
                  <a:gd name="connsiteX7334" fmla="*/ 2021243 w 2837481"/>
                  <a:gd name="connsiteY7334" fmla="*/ 453280 h 5490345"/>
                  <a:gd name="connsiteX7335" fmla="*/ 2032897 w 2837481"/>
                  <a:gd name="connsiteY7335" fmla="*/ 447538 h 5490345"/>
                  <a:gd name="connsiteX7336" fmla="*/ 1945488 w 2837481"/>
                  <a:gd name="connsiteY7336" fmla="*/ 418831 h 5490345"/>
                  <a:gd name="connsiteX7337" fmla="*/ 1042041 w 2837481"/>
                  <a:gd name="connsiteY7337" fmla="*/ 405739 h 5490345"/>
                  <a:gd name="connsiteX7338" fmla="*/ 1036213 w 2837481"/>
                  <a:gd name="connsiteY7338" fmla="*/ 411581 h 5490345"/>
                  <a:gd name="connsiteX7339" fmla="*/ 1036213 w 2837481"/>
                  <a:gd name="connsiteY7339" fmla="*/ 423264 h 5490345"/>
                  <a:gd name="connsiteX7340" fmla="*/ 1077009 w 2837481"/>
                  <a:gd name="connsiteY7340" fmla="*/ 429106 h 5490345"/>
                  <a:gd name="connsiteX7341" fmla="*/ 1158601 w 2837481"/>
                  <a:gd name="connsiteY7341" fmla="*/ 423264 h 5490345"/>
                  <a:gd name="connsiteX7342" fmla="*/ 1211053 w 2837481"/>
                  <a:gd name="connsiteY7342" fmla="*/ 434948 h 5490345"/>
                  <a:gd name="connsiteX7343" fmla="*/ 1310129 w 2837481"/>
                  <a:gd name="connsiteY7343" fmla="*/ 475837 h 5490345"/>
                  <a:gd name="connsiteX7344" fmla="*/ 1321785 w 2837481"/>
                  <a:gd name="connsiteY7344" fmla="*/ 452473 h 5490345"/>
                  <a:gd name="connsiteX7345" fmla="*/ 1345096 w 2837481"/>
                  <a:gd name="connsiteY7345" fmla="*/ 493362 h 5490345"/>
                  <a:gd name="connsiteX7346" fmla="*/ 1345096 w 2837481"/>
                  <a:gd name="connsiteY7346" fmla="*/ 469995 h 5490345"/>
                  <a:gd name="connsiteX7347" fmla="*/ 1368408 w 2837481"/>
                  <a:gd name="connsiteY7347" fmla="*/ 452473 h 5490345"/>
                  <a:gd name="connsiteX7348" fmla="*/ 1397548 w 2837481"/>
                  <a:gd name="connsiteY7348" fmla="*/ 446630 h 5490345"/>
                  <a:gd name="connsiteX7349" fmla="*/ 1380064 w 2837481"/>
                  <a:gd name="connsiteY7349" fmla="*/ 475837 h 5490345"/>
                  <a:gd name="connsiteX7350" fmla="*/ 1380064 w 2837481"/>
                  <a:gd name="connsiteY7350" fmla="*/ 499204 h 5490345"/>
                  <a:gd name="connsiteX7351" fmla="*/ 1426688 w 2837481"/>
                  <a:gd name="connsiteY7351" fmla="*/ 522571 h 5490345"/>
                  <a:gd name="connsiteX7352" fmla="*/ 1426688 w 2837481"/>
                  <a:gd name="connsiteY7352" fmla="*/ 475837 h 5490345"/>
                  <a:gd name="connsiteX7353" fmla="*/ 1467484 w 2837481"/>
                  <a:gd name="connsiteY7353" fmla="*/ 446630 h 5490345"/>
                  <a:gd name="connsiteX7354" fmla="*/ 1473312 w 2837481"/>
                  <a:gd name="connsiteY7354" fmla="*/ 458313 h 5490345"/>
                  <a:gd name="connsiteX7355" fmla="*/ 1444172 w 2837481"/>
                  <a:gd name="connsiteY7355" fmla="*/ 510887 h 5490345"/>
                  <a:gd name="connsiteX7356" fmla="*/ 1455828 w 2837481"/>
                  <a:gd name="connsiteY7356" fmla="*/ 534254 h 5490345"/>
                  <a:gd name="connsiteX7357" fmla="*/ 1473312 w 2837481"/>
                  <a:gd name="connsiteY7357" fmla="*/ 516729 h 5490345"/>
                  <a:gd name="connsiteX7358" fmla="*/ 1490796 w 2837481"/>
                  <a:gd name="connsiteY7358" fmla="*/ 499204 h 5490345"/>
                  <a:gd name="connsiteX7359" fmla="*/ 1484968 w 2837481"/>
                  <a:gd name="connsiteY7359" fmla="*/ 522571 h 5490345"/>
                  <a:gd name="connsiteX7360" fmla="*/ 1490796 w 2837481"/>
                  <a:gd name="connsiteY7360" fmla="*/ 545937 h 5490345"/>
                  <a:gd name="connsiteX7361" fmla="*/ 1531592 w 2837481"/>
                  <a:gd name="connsiteY7361" fmla="*/ 551779 h 5490345"/>
                  <a:gd name="connsiteX7362" fmla="*/ 1519936 w 2837481"/>
                  <a:gd name="connsiteY7362" fmla="*/ 528412 h 5490345"/>
                  <a:gd name="connsiteX7363" fmla="*/ 1560732 w 2837481"/>
                  <a:gd name="connsiteY7363" fmla="*/ 464156 h 5490345"/>
                  <a:gd name="connsiteX7364" fmla="*/ 1572388 w 2837481"/>
                  <a:gd name="connsiteY7364" fmla="*/ 469995 h 5490345"/>
                  <a:gd name="connsiteX7365" fmla="*/ 1531592 w 2837481"/>
                  <a:gd name="connsiteY7365" fmla="*/ 522571 h 5490345"/>
                  <a:gd name="connsiteX7366" fmla="*/ 1549076 w 2837481"/>
                  <a:gd name="connsiteY7366" fmla="*/ 545937 h 5490345"/>
                  <a:gd name="connsiteX7367" fmla="*/ 1566560 w 2837481"/>
                  <a:gd name="connsiteY7367" fmla="*/ 551779 h 5490345"/>
                  <a:gd name="connsiteX7368" fmla="*/ 1566560 w 2837481"/>
                  <a:gd name="connsiteY7368" fmla="*/ 534254 h 5490345"/>
                  <a:gd name="connsiteX7369" fmla="*/ 1578216 w 2837481"/>
                  <a:gd name="connsiteY7369" fmla="*/ 545937 h 5490345"/>
                  <a:gd name="connsiteX7370" fmla="*/ 1619012 w 2837481"/>
                  <a:gd name="connsiteY7370" fmla="*/ 540096 h 5490345"/>
                  <a:gd name="connsiteX7371" fmla="*/ 1601528 w 2837481"/>
                  <a:gd name="connsiteY7371" fmla="*/ 505046 h 5490345"/>
                  <a:gd name="connsiteX7372" fmla="*/ 1624840 w 2837481"/>
                  <a:gd name="connsiteY7372" fmla="*/ 469995 h 5490345"/>
                  <a:gd name="connsiteX7373" fmla="*/ 1653980 w 2837481"/>
                  <a:gd name="connsiteY7373" fmla="*/ 446630 h 5490345"/>
                  <a:gd name="connsiteX7374" fmla="*/ 1630668 w 2837481"/>
                  <a:gd name="connsiteY7374" fmla="*/ 505046 h 5490345"/>
                  <a:gd name="connsiteX7375" fmla="*/ 1653980 w 2837481"/>
                  <a:gd name="connsiteY7375" fmla="*/ 534254 h 5490345"/>
                  <a:gd name="connsiteX7376" fmla="*/ 1648152 w 2837481"/>
                  <a:gd name="connsiteY7376" fmla="*/ 522571 h 5490345"/>
                  <a:gd name="connsiteX7377" fmla="*/ 1648152 w 2837481"/>
                  <a:gd name="connsiteY7377" fmla="*/ 505046 h 5490345"/>
                  <a:gd name="connsiteX7378" fmla="*/ 1677292 w 2837481"/>
                  <a:gd name="connsiteY7378" fmla="*/ 522571 h 5490345"/>
                  <a:gd name="connsiteX7379" fmla="*/ 1718088 w 2837481"/>
                  <a:gd name="connsiteY7379" fmla="*/ 510887 h 5490345"/>
                  <a:gd name="connsiteX7380" fmla="*/ 1706432 w 2837481"/>
                  <a:gd name="connsiteY7380" fmla="*/ 493362 h 5490345"/>
                  <a:gd name="connsiteX7381" fmla="*/ 1723916 w 2837481"/>
                  <a:gd name="connsiteY7381" fmla="*/ 446630 h 5490345"/>
                  <a:gd name="connsiteX7382" fmla="*/ 1753056 w 2837481"/>
                  <a:gd name="connsiteY7382" fmla="*/ 440789 h 5490345"/>
                  <a:gd name="connsiteX7383" fmla="*/ 1729744 w 2837481"/>
                  <a:gd name="connsiteY7383" fmla="*/ 475837 h 5490345"/>
                  <a:gd name="connsiteX7384" fmla="*/ 1741400 w 2837481"/>
                  <a:gd name="connsiteY7384" fmla="*/ 487521 h 5490345"/>
                  <a:gd name="connsiteX7385" fmla="*/ 1764712 w 2837481"/>
                  <a:gd name="connsiteY7385" fmla="*/ 481679 h 5490345"/>
                  <a:gd name="connsiteX7386" fmla="*/ 1753056 w 2837481"/>
                  <a:gd name="connsiteY7386" fmla="*/ 475837 h 5490345"/>
                  <a:gd name="connsiteX7387" fmla="*/ 1758884 w 2837481"/>
                  <a:gd name="connsiteY7387" fmla="*/ 464156 h 5490345"/>
                  <a:gd name="connsiteX7388" fmla="*/ 1776368 w 2837481"/>
                  <a:gd name="connsiteY7388" fmla="*/ 464156 h 5490345"/>
                  <a:gd name="connsiteX7389" fmla="*/ 1828819 w 2837481"/>
                  <a:gd name="connsiteY7389" fmla="*/ 452473 h 5490345"/>
                  <a:gd name="connsiteX7390" fmla="*/ 1817163 w 2837481"/>
                  <a:gd name="connsiteY7390" fmla="*/ 440789 h 5490345"/>
                  <a:gd name="connsiteX7391" fmla="*/ 1822991 w 2837481"/>
                  <a:gd name="connsiteY7391" fmla="*/ 423264 h 5490345"/>
                  <a:gd name="connsiteX7392" fmla="*/ 1846303 w 2837481"/>
                  <a:gd name="connsiteY7392" fmla="*/ 434948 h 5490345"/>
                  <a:gd name="connsiteX7393" fmla="*/ 1898755 w 2837481"/>
                  <a:gd name="connsiteY7393" fmla="*/ 423264 h 5490345"/>
                  <a:gd name="connsiteX7394" fmla="*/ 1927895 w 2837481"/>
                  <a:gd name="connsiteY7394" fmla="*/ 405739 h 5490345"/>
                  <a:gd name="connsiteX7395" fmla="*/ 1688948 w 2837481"/>
                  <a:gd name="connsiteY7395" fmla="*/ 429106 h 5490345"/>
                  <a:gd name="connsiteX7396" fmla="*/ 1450000 w 2837481"/>
                  <a:gd name="connsiteY7396" fmla="*/ 429106 h 5490345"/>
                  <a:gd name="connsiteX7397" fmla="*/ 1315957 w 2837481"/>
                  <a:gd name="connsiteY7397" fmla="*/ 423264 h 5490345"/>
                  <a:gd name="connsiteX7398" fmla="*/ 1263505 w 2837481"/>
                  <a:gd name="connsiteY7398" fmla="*/ 423264 h 5490345"/>
                  <a:gd name="connsiteX7399" fmla="*/ 1042041 w 2837481"/>
                  <a:gd name="connsiteY7399" fmla="*/ 405739 h 5490345"/>
                  <a:gd name="connsiteX7400" fmla="*/ 1010706 w 2837481"/>
                  <a:gd name="connsiteY7400" fmla="*/ 405129 h 5490345"/>
                  <a:gd name="connsiteX7401" fmla="*/ 997018 w 2837481"/>
                  <a:gd name="connsiteY7401" fmla="*/ 407140 h 5490345"/>
                  <a:gd name="connsiteX7402" fmla="*/ 1008777 w 2837481"/>
                  <a:gd name="connsiteY7402" fmla="*/ 429537 h 5490345"/>
                  <a:gd name="connsiteX7403" fmla="*/ 1026414 w 2837481"/>
                  <a:gd name="connsiteY7403" fmla="*/ 429537 h 5490345"/>
                  <a:gd name="connsiteX7404" fmla="*/ 1010706 w 2837481"/>
                  <a:gd name="connsiteY7404" fmla="*/ 405129 h 5490345"/>
                  <a:gd name="connsiteX7405" fmla="*/ 2016083 w 2837481"/>
                  <a:gd name="connsiteY7405" fmla="*/ 395942 h 5490345"/>
                  <a:gd name="connsiteX7406" fmla="*/ 2003834 w 2837481"/>
                  <a:gd name="connsiteY7406" fmla="*/ 407375 h 5490345"/>
                  <a:gd name="connsiteX7407" fmla="*/ 2016083 w 2837481"/>
                  <a:gd name="connsiteY7407" fmla="*/ 407375 h 5490345"/>
                  <a:gd name="connsiteX7408" fmla="*/ 2016083 w 2837481"/>
                  <a:gd name="connsiteY7408" fmla="*/ 395942 h 5490345"/>
                  <a:gd name="connsiteX7409" fmla="*/ 2118970 w 2837481"/>
                  <a:gd name="connsiteY7409" fmla="*/ 388594 h 5490345"/>
                  <a:gd name="connsiteX7410" fmla="*/ 2090974 w 2837481"/>
                  <a:gd name="connsiteY7410" fmla="*/ 435627 h 5490345"/>
                  <a:gd name="connsiteX7411" fmla="*/ 2085375 w 2837481"/>
                  <a:gd name="connsiteY7411" fmla="*/ 476782 h 5490345"/>
                  <a:gd name="connsiteX7412" fmla="*/ 2118970 w 2837481"/>
                  <a:gd name="connsiteY7412" fmla="*/ 388594 h 5490345"/>
                  <a:gd name="connsiteX7413" fmla="*/ 2131217 w 2837481"/>
                  <a:gd name="connsiteY7413" fmla="*/ 359197 h 5490345"/>
                  <a:gd name="connsiteX7414" fmla="*/ 2091771 w 2837481"/>
                  <a:gd name="connsiteY7414" fmla="*/ 373603 h 5490345"/>
                  <a:gd name="connsiteX7415" fmla="*/ 2091105 w 2837481"/>
                  <a:gd name="connsiteY7415" fmla="*/ 373692 h 5490345"/>
                  <a:gd name="connsiteX7416" fmla="*/ 2090976 w 2837481"/>
                  <a:gd name="connsiteY7416" fmla="*/ 373894 h 5490345"/>
                  <a:gd name="connsiteX7417" fmla="*/ 2084385 w 2837481"/>
                  <a:gd name="connsiteY7417" fmla="*/ 376301 h 5490345"/>
                  <a:gd name="connsiteX7418" fmla="*/ 2033230 w 2837481"/>
                  <a:gd name="connsiteY7418" fmla="*/ 388944 h 5490345"/>
                  <a:gd name="connsiteX7419" fmla="*/ 2038994 w 2837481"/>
                  <a:gd name="connsiteY7419" fmla="*/ 406792 h 5490345"/>
                  <a:gd name="connsiteX7420" fmla="*/ 2056286 w 2837481"/>
                  <a:gd name="connsiteY7420" fmla="*/ 442486 h 5490345"/>
                  <a:gd name="connsiteX7421" fmla="*/ 2050522 w 2837481"/>
                  <a:gd name="connsiteY7421" fmla="*/ 418689 h 5490345"/>
                  <a:gd name="connsiteX7422" fmla="*/ 2090870 w 2837481"/>
                  <a:gd name="connsiteY7422" fmla="*/ 382995 h 5490345"/>
                  <a:gd name="connsiteX7423" fmla="*/ 2125453 w 2837481"/>
                  <a:gd name="connsiteY7423" fmla="*/ 382995 h 5490345"/>
                  <a:gd name="connsiteX7424" fmla="*/ 2125453 w 2837481"/>
                  <a:gd name="connsiteY7424" fmla="*/ 377045 h 5490345"/>
                  <a:gd name="connsiteX7425" fmla="*/ 2131217 w 2837481"/>
                  <a:gd name="connsiteY7425" fmla="*/ 359197 h 5490345"/>
                  <a:gd name="connsiteX7426" fmla="*/ 747151 w 2837481"/>
                  <a:gd name="connsiteY7426" fmla="*/ 349399 h 5490345"/>
                  <a:gd name="connsiteX7427" fmla="*/ 781979 w 2837481"/>
                  <a:gd name="connsiteY7427" fmla="*/ 436539 h 5490345"/>
                  <a:gd name="connsiteX7428" fmla="*/ 793589 w 2837481"/>
                  <a:gd name="connsiteY7428" fmla="*/ 459776 h 5490345"/>
                  <a:gd name="connsiteX7429" fmla="*/ 822612 w 2837481"/>
                  <a:gd name="connsiteY7429" fmla="*/ 517868 h 5490345"/>
                  <a:gd name="connsiteX7430" fmla="*/ 863245 w 2837481"/>
                  <a:gd name="connsiteY7430" fmla="*/ 541105 h 5490345"/>
                  <a:gd name="connsiteX7431" fmla="*/ 903877 w 2837481"/>
                  <a:gd name="connsiteY7431" fmla="*/ 546915 h 5490345"/>
                  <a:gd name="connsiteX7432" fmla="*/ 909682 w 2837481"/>
                  <a:gd name="connsiteY7432" fmla="*/ 517868 h 5490345"/>
                  <a:gd name="connsiteX7433" fmla="*/ 845831 w 2837481"/>
                  <a:gd name="connsiteY7433" fmla="*/ 512058 h 5490345"/>
                  <a:gd name="connsiteX7434" fmla="*/ 787784 w 2837481"/>
                  <a:gd name="connsiteY7434" fmla="*/ 424918 h 5490345"/>
                  <a:gd name="connsiteX7435" fmla="*/ 787784 w 2837481"/>
                  <a:gd name="connsiteY7435" fmla="*/ 395874 h 5490345"/>
                  <a:gd name="connsiteX7436" fmla="*/ 793589 w 2837481"/>
                  <a:gd name="connsiteY7436" fmla="*/ 378445 h 5490345"/>
                  <a:gd name="connsiteX7437" fmla="*/ 816807 w 2837481"/>
                  <a:gd name="connsiteY7437" fmla="*/ 424918 h 5490345"/>
                  <a:gd name="connsiteX7438" fmla="*/ 816807 w 2837481"/>
                  <a:gd name="connsiteY7438" fmla="*/ 453966 h 5490345"/>
                  <a:gd name="connsiteX7439" fmla="*/ 828417 w 2837481"/>
                  <a:gd name="connsiteY7439" fmla="*/ 483013 h 5490345"/>
                  <a:gd name="connsiteX7440" fmla="*/ 869049 w 2837481"/>
                  <a:gd name="connsiteY7440" fmla="*/ 500441 h 5490345"/>
                  <a:gd name="connsiteX7441" fmla="*/ 851635 w 2837481"/>
                  <a:gd name="connsiteY7441" fmla="*/ 483013 h 5490345"/>
                  <a:gd name="connsiteX7442" fmla="*/ 828417 w 2837481"/>
                  <a:gd name="connsiteY7442" fmla="*/ 419110 h 5490345"/>
                  <a:gd name="connsiteX7443" fmla="*/ 822612 w 2837481"/>
                  <a:gd name="connsiteY7443" fmla="*/ 401682 h 5490345"/>
                  <a:gd name="connsiteX7444" fmla="*/ 840026 w 2837481"/>
                  <a:gd name="connsiteY7444" fmla="*/ 407491 h 5490345"/>
                  <a:gd name="connsiteX7445" fmla="*/ 857440 w 2837481"/>
                  <a:gd name="connsiteY7445" fmla="*/ 471393 h 5490345"/>
                  <a:gd name="connsiteX7446" fmla="*/ 863245 w 2837481"/>
                  <a:gd name="connsiteY7446" fmla="*/ 465584 h 5490345"/>
                  <a:gd name="connsiteX7447" fmla="*/ 886463 w 2837481"/>
                  <a:gd name="connsiteY7447" fmla="*/ 488821 h 5490345"/>
                  <a:gd name="connsiteX7448" fmla="*/ 915487 w 2837481"/>
                  <a:gd name="connsiteY7448" fmla="*/ 500441 h 5490345"/>
                  <a:gd name="connsiteX7449" fmla="*/ 857440 w 2837481"/>
                  <a:gd name="connsiteY7449" fmla="*/ 395874 h 5490345"/>
                  <a:gd name="connsiteX7450" fmla="*/ 857440 w 2837481"/>
                  <a:gd name="connsiteY7450" fmla="*/ 390065 h 5490345"/>
                  <a:gd name="connsiteX7451" fmla="*/ 869049 w 2837481"/>
                  <a:gd name="connsiteY7451" fmla="*/ 390065 h 5490345"/>
                  <a:gd name="connsiteX7452" fmla="*/ 880659 w 2837481"/>
                  <a:gd name="connsiteY7452" fmla="*/ 424918 h 5490345"/>
                  <a:gd name="connsiteX7453" fmla="*/ 903877 w 2837481"/>
                  <a:gd name="connsiteY7453" fmla="*/ 453966 h 5490345"/>
                  <a:gd name="connsiteX7454" fmla="*/ 915487 w 2837481"/>
                  <a:gd name="connsiteY7454" fmla="*/ 471393 h 5490345"/>
                  <a:gd name="connsiteX7455" fmla="*/ 950315 w 2837481"/>
                  <a:gd name="connsiteY7455" fmla="*/ 488821 h 5490345"/>
                  <a:gd name="connsiteX7456" fmla="*/ 956119 w 2837481"/>
                  <a:gd name="connsiteY7456" fmla="*/ 483013 h 5490345"/>
                  <a:gd name="connsiteX7457" fmla="*/ 909682 w 2837481"/>
                  <a:gd name="connsiteY7457" fmla="*/ 419110 h 5490345"/>
                  <a:gd name="connsiteX7458" fmla="*/ 903877 w 2837481"/>
                  <a:gd name="connsiteY7458" fmla="*/ 395874 h 5490345"/>
                  <a:gd name="connsiteX7459" fmla="*/ 915487 w 2837481"/>
                  <a:gd name="connsiteY7459" fmla="*/ 401682 h 5490345"/>
                  <a:gd name="connsiteX7460" fmla="*/ 944510 w 2837481"/>
                  <a:gd name="connsiteY7460" fmla="*/ 453966 h 5490345"/>
                  <a:gd name="connsiteX7461" fmla="*/ 932901 w 2837481"/>
                  <a:gd name="connsiteY7461" fmla="*/ 436539 h 5490345"/>
                  <a:gd name="connsiteX7462" fmla="*/ 979338 w 2837481"/>
                  <a:gd name="connsiteY7462" fmla="*/ 465584 h 5490345"/>
                  <a:gd name="connsiteX7463" fmla="*/ 1014166 w 2837481"/>
                  <a:gd name="connsiteY7463" fmla="*/ 448156 h 5490345"/>
                  <a:gd name="connsiteX7464" fmla="*/ 973533 w 2837481"/>
                  <a:gd name="connsiteY7464" fmla="*/ 401682 h 5490345"/>
                  <a:gd name="connsiteX7465" fmla="*/ 869049 w 2837481"/>
                  <a:gd name="connsiteY7465" fmla="*/ 384254 h 5490345"/>
                  <a:gd name="connsiteX7466" fmla="*/ 752956 w 2837481"/>
                  <a:gd name="connsiteY7466" fmla="*/ 349399 h 5490345"/>
                  <a:gd name="connsiteX7467" fmla="*/ 747151 w 2837481"/>
                  <a:gd name="connsiteY7467" fmla="*/ 349399 h 5490345"/>
                  <a:gd name="connsiteX7468" fmla="*/ 728473 w 2837481"/>
                  <a:gd name="connsiteY7468" fmla="*/ 302853 h 5490345"/>
                  <a:gd name="connsiteX7469" fmla="*/ 734293 w 2837481"/>
                  <a:gd name="connsiteY7469" fmla="*/ 326014 h 5490345"/>
                  <a:gd name="connsiteX7470" fmla="*/ 775027 w 2837481"/>
                  <a:gd name="connsiteY7470" fmla="*/ 337596 h 5490345"/>
                  <a:gd name="connsiteX7471" fmla="*/ 903050 w 2837481"/>
                  <a:gd name="connsiteY7471" fmla="*/ 378127 h 5490345"/>
                  <a:gd name="connsiteX7472" fmla="*/ 1188192 w 2837481"/>
                  <a:gd name="connsiteY7472" fmla="*/ 407075 h 5490345"/>
                  <a:gd name="connsiteX7473" fmla="*/ 1304577 w 2837481"/>
                  <a:gd name="connsiteY7473" fmla="*/ 412867 h 5490345"/>
                  <a:gd name="connsiteX7474" fmla="*/ 1479154 w 2837481"/>
                  <a:gd name="connsiteY7474" fmla="*/ 412867 h 5490345"/>
                  <a:gd name="connsiteX7475" fmla="*/ 1810850 w 2837481"/>
                  <a:gd name="connsiteY7475" fmla="*/ 407075 h 5490345"/>
                  <a:gd name="connsiteX7476" fmla="*/ 1950511 w 2837481"/>
                  <a:gd name="connsiteY7476" fmla="*/ 395499 h 5490345"/>
                  <a:gd name="connsiteX7477" fmla="*/ 1973788 w 2837481"/>
                  <a:gd name="connsiteY7477" fmla="*/ 389706 h 5490345"/>
                  <a:gd name="connsiteX7478" fmla="*/ 2101811 w 2837481"/>
                  <a:gd name="connsiteY7478" fmla="*/ 354965 h 5490345"/>
                  <a:gd name="connsiteX7479" fmla="*/ 2148365 w 2837481"/>
                  <a:gd name="connsiteY7479" fmla="*/ 314435 h 5490345"/>
                  <a:gd name="connsiteX7480" fmla="*/ 2066896 w 2837481"/>
                  <a:gd name="connsiteY7480" fmla="*/ 343385 h 5490345"/>
                  <a:gd name="connsiteX7481" fmla="*/ 1973788 w 2837481"/>
                  <a:gd name="connsiteY7481" fmla="*/ 354965 h 5490345"/>
                  <a:gd name="connsiteX7482" fmla="*/ 1793392 w 2837481"/>
                  <a:gd name="connsiteY7482" fmla="*/ 378127 h 5490345"/>
                  <a:gd name="connsiteX7483" fmla="*/ 1496612 w 2837481"/>
                  <a:gd name="connsiteY7483" fmla="*/ 378127 h 5490345"/>
                  <a:gd name="connsiteX7484" fmla="*/ 1281300 w 2837481"/>
                  <a:gd name="connsiteY7484" fmla="*/ 372336 h 5490345"/>
                  <a:gd name="connsiteX7485" fmla="*/ 1048531 w 2837481"/>
                  <a:gd name="connsiteY7485" fmla="*/ 343385 h 5490345"/>
                  <a:gd name="connsiteX7486" fmla="*/ 961243 w 2837481"/>
                  <a:gd name="connsiteY7486" fmla="*/ 337596 h 5490345"/>
                  <a:gd name="connsiteX7487" fmla="*/ 815762 w 2837481"/>
                  <a:gd name="connsiteY7487" fmla="*/ 314435 h 5490345"/>
                  <a:gd name="connsiteX7488" fmla="*/ 728473 w 2837481"/>
                  <a:gd name="connsiteY7488" fmla="*/ 302853 h 5490345"/>
                  <a:gd name="connsiteX7489" fmla="*/ 793750 w 2837481"/>
                  <a:gd name="connsiteY7489" fmla="*/ 103084 h 5490345"/>
                  <a:gd name="connsiteX7490" fmla="*/ 797390 w 2837481"/>
                  <a:gd name="connsiteY7490" fmla="*/ 105227 h 5490345"/>
                  <a:gd name="connsiteX7491" fmla="*/ 791566 w 2837481"/>
                  <a:gd name="connsiteY7491" fmla="*/ 133807 h 5490345"/>
                  <a:gd name="connsiteX7492" fmla="*/ 873091 w 2837481"/>
                  <a:gd name="connsiteY7492" fmla="*/ 156671 h 5490345"/>
                  <a:gd name="connsiteX7493" fmla="*/ 977908 w 2837481"/>
                  <a:gd name="connsiteY7493" fmla="*/ 150955 h 5490345"/>
                  <a:gd name="connsiteX7494" fmla="*/ 1076902 w 2837481"/>
                  <a:gd name="connsiteY7494" fmla="*/ 139523 h 5490345"/>
                  <a:gd name="connsiteX7495" fmla="*/ 1327299 w 2837481"/>
                  <a:gd name="connsiteY7495" fmla="*/ 133807 h 5490345"/>
                  <a:gd name="connsiteX7496" fmla="*/ 1531110 w 2837481"/>
                  <a:gd name="connsiteY7496" fmla="*/ 128091 h 5490345"/>
                  <a:gd name="connsiteX7497" fmla="*/ 1723275 w 2837481"/>
                  <a:gd name="connsiteY7497" fmla="*/ 139523 h 5490345"/>
                  <a:gd name="connsiteX7498" fmla="*/ 1880500 w 2837481"/>
                  <a:gd name="connsiteY7498" fmla="*/ 156671 h 5490345"/>
                  <a:gd name="connsiteX7499" fmla="*/ 2014433 w 2837481"/>
                  <a:gd name="connsiteY7499" fmla="*/ 185250 h 5490345"/>
                  <a:gd name="connsiteX7500" fmla="*/ 2130897 w 2837481"/>
                  <a:gd name="connsiteY7500" fmla="*/ 150955 h 5490345"/>
                  <a:gd name="connsiteX7501" fmla="*/ 2136720 w 2837481"/>
                  <a:gd name="connsiteY7501" fmla="*/ 122375 h 5490345"/>
                  <a:gd name="connsiteX7502" fmla="*/ 2148366 w 2837481"/>
                  <a:gd name="connsiteY7502" fmla="*/ 133807 h 5490345"/>
                  <a:gd name="connsiteX7503" fmla="*/ 2142543 w 2837481"/>
                  <a:gd name="connsiteY7503" fmla="*/ 156671 h 5490345"/>
                  <a:gd name="connsiteX7504" fmla="*/ 1979494 w 2837481"/>
                  <a:gd name="connsiteY7504" fmla="*/ 202398 h 5490345"/>
                  <a:gd name="connsiteX7505" fmla="*/ 1857208 w 2837481"/>
                  <a:gd name="connsiteY7505" fmla="*/ 208114 h 5490345"/>
                  <a:gd name="connsiteX7506" fmla="*/ 1740744 w 2837481"/>
                  <a:gd name="connsiteY7506" fmla="*/ 213830 h 5490345"/>
                  <a:gd name="connsiteX7507" fmla="*/ 1525287 w 2837481"/>
                  <a:gd name="connsiteY7507" fmla="*/ 219546 h 5490345"/>
                  <a:gd name="connsiteX7508" fmla="*/ 1234128 w 2837481"/>
                  <a:gd name="connsiteY7508" fmla="*/ 202398 h 5490345"/>
                  <a:gd name="connsiteX7509" fmla="*/ 1088549 w 2837481"/>
                  <a:gd name="connsiteY7509" fmla="*/ 196682 h 5490345"/>
                  <a:gd name="connsiteX7510" fmla="*/ 855621 w 2837481"/>
                  <a:gd name="connsiteY7510" fmla="*/ 156671 h 5490345"/>
                  <a:gd name="connsiteX7511" fmla="*/ 779920 w 2837481"/>
                  <a:gd name="connsiteY7511" fmla="*/ 139523 h 5490345"/>
                  <a:gd name="connsiteX7512" fmla="*/ 774097 w 2837481"/>
                  <a:gd name="connsiteY7512" fmla="*/ 128091 h 5490345"/>
                  <a:gd name="connsiteX7513" fmla="*/ 785743 w 2837481"/>
                  <a:gd name="connsiteY7513" fmla="*/ 105227 h 5490345"/>
                  <a:gd name="connsiteX7514" fmla="*/ 793750 w 2837481"/>
                  <a:gd name="connsiteY7514" fmla="*/ 103084 h 5490345"/>
                  <a:gd name="connsiteX7515" fmla="*/ 1461093 w 2837481"/>
                  <a:gd name="connsiteY7515" fmla="*/ 10065 h 5490345"/>
                  <a:gd name="connsiteX7516" fmla="*/ 1414504 w 2837481"/>
                  <a:gd name="connsiteY7516" fmla="*/ 12239 h 5490345"/>
                  <a:gd name="connsiteX7517" fmla="*/ 1216502 w 2837481"/>
                  <a:gd name="connsiteY7517" fmla="*/ 12239 h 5490345"/>
                  <a:gd name="connsiteX7518" fmla="*/ 1030147 w 2837481"/>
                  <a:gd name="connsiteY7518" fmla="*/ 23825 h 5490345"/>
                  <a:gd name="connsiteX7519" fmla="*/ 832145 w 2837481"/>
                  <a:gd name="connsiteY7519" fmla="*/ 47001 h 5490345"/>
                  <a:gd name="connsiteX7520" fmla="*/ 756439 w 2837481"/>
                  <a:gd name="connsiteY7520" fmla="*/ 58591 h 5490345"/>
                  <a:gd name="connsiteX7521" fmla="*/ 663261 w 2837481"/>
                  <a:gd name="connsiteY7521" fmla="*/ 139700 h 5490345"/>
                  <a:gd name="connsiteX7522" fmla="*/ 709850 w 2837481"/>
                  <a:gd name="connsiteY7522" fmla="*/ 278747 h 5490345"/>
                  <a:gd name="connsiteX7523" fmla="*/ 837969 w 2837481"/>
                  <a:gd name="connsiteY7523" fmla="*/ 307717 h 5490345"/>
                  <a:gd name="connsiteX7524" fmla="*/ 931146 w 2837481"/>
                  <a:gd name="connsiteY7524" fmla="*/ 319303 h 5490345"/>
                  <a:gd name="connsiteX7525" fmla="*/ 1257267 w 2837481"/>
                  <a:gd name="connsiteY7525" fmla="*/ 354066 h 5490345"/>
                  <a:gd name="connsiteX7526" fmla="*/ 1513506 w 2837481"/>
                  <a:gd name="connsiteY7526" fmla="*/ 371447 h 5490345"/>
                  <a:gd name="connsiteX7527" fmla="*/ 1600859 w 2837481"/>
                  <a:gd name="connsiteY7527" fmla="*/ 365653 h 5490345"/>
                  <a:gd name="connsiteX7528" fmla="*/ 1892039 w 2837481"/>
                  <a:gd name="connsiteY7528" fmla="*/ 354066 h 5490345"/>
                  <a:gd name="connsiteX7529" fmla="*/ 1973569 w 2837481"/>
                  <a:gd name="connsiteY7529" fmla="*/ 342479 h 5490345"/>
                  <a:gd name="connsiteX7530" fmla="*/ 2090041 w 2837481"/>
                  <a:gd name="connsiteY7530" fmla="*/ 325097 h 5490345"/>
                  <a:gd name="connsiteX7531" fmla="*/ 2159924 w 2837481"/>
                  <a:gd name="connsiteY7531" fmla="*/ 290336 h 5490345"/>
                  <a:gd name="connsiteX7532" fmla="*/ 2223983 w 2837481"/>
                  <a:gd name="connsiteY7532" fmla="*/ 215018 h 5490345"/>
                  <a:gd name="connsiteX7533" fmla="*/ 2229807 w 2837481"/>
                  <a:gd name="connsiteY7533" fmla="*/ 128110 h 5490345"/>
                  <a:gd name="connsiteX7534" fmla="*/ 2142453 w 2837481"/>
                  <a:gd name="connsiteY7534" fmla="*/ 87558 h 5490345"/>
                  <a:gd name="connsiteX7535" fmla="*/ 1851274 w 2837481"/>
                  <a:gd name="connsiteY7535" fmla="*/ 41206 h 5490345"/>
                  <a:gd name="connsiteX7536" fmla="*/ 1507682 w 2837481"/>
                  <a:gd name="connsiteY7536" fmla="*/ 12239 h 5490345"/>
                  <a:gd name="connsiteX7537" fmla="*/ 1461093 w 2837481"/>
                  <a:gd name="connsiteY7537" fmla="*/ 10065 h 5490345"/>
                  <a:gd name="connsiteX7538" fmla="*/ 1414989 w 2837481"/>
                  <a:gd name="connsiteY7538" fmla="*/ 0 h 5490345"/>
                  <a:gd name="connsiteX7539" fmla="*/ 1962351 w 2837481"/>
                  <a:gd name="connsiteY7539" fmla="*/ 40626 h 5490345"/>
                  <a:gd name="connsiteX7540" fmla="*/ 2113749 w 2837481"/>
                  <a:gd name="connsiteY7540" fmla="*/ 75450 h 5490345"/>
                  <a:gd name="connsiteX7541" fmla="*/ 2236032 w 2837481"/>
                  <a:gd name="connsiteY7541" fmla="*/ 116075 h 5490345"/>
                  <a:gd name="connsiteX7542" fmla="*/ 2241855 w 2837481"/>
                  <a:gd name="connsiteY7542" fmla="*/ 191523 h 5490345"/>
                  <a:gd name="connsiteX7543" fmla="*/ 2183625 w 2837481"/>
                  <a:gd name="connsiteY7543" fmla="*/ 295991 h 5490345"/>
                  <a:gd name="connsiteX7544" fmla="*/ 2166156 w 2837481"/>
                  <a:gd name="connsiteY7544" fmla="*/ 313406 h 5490345"/>
                  <a:gd name="connsiteX7545" fmla="*/ 2072988 w 2837481"/>
                  <a:gd name="connsiteY7545" fmla="*/ 545553 h 5490345"/>
                  <a:gd name="connsiteX7546" fmla="*/ 2032227 w 2837481"/>
                  <a:gd name="connsiteY7546" fmla="*/ 644217 h 5490345"/>
                  <a:gd name="connsiteX7547" fmla="*/ 2014758 w 2837481"/>
                  <a:gd name="connsiteY7547" fmla="*/ 696453 h 5490345"/>
                  <a:gd name="connsiteX7548" fmla="*/ 1997289 w 2837481"/>
                  <a:gd name="connsiteY7548" fmla="*/ 737078 h 5490345"/>
                  <a:gd name="connsiteX7549" fmla="*/ 1921590 w 2837481"/>
                  <a:gd name="connsiteY7549" fmla="*/ 1062092 h 5490345"/>
                  <a:gd name="connsiteX7550" fmla="*/ 1921590 w 2837481"/>
                  <a:gd name="connsiteY7550" fmla="*/ 1091113 h 5490345"/>
                  <a:gd name="connsiteX7551" fmla="*/ 1904121 w 2837481"/>
                  <a:gd name="connsiteY7551" fmla="*/ 1334849 h 5490345"/>
                  <a:gd name="connsiteX7552" fmla="*/ 1915767 w 2837481"/>
                  <a:gd name="connsiteY7552" fmla="*/ 1520570 h 5490345"/>
                  <a:gd name="connsiteX7553" fmla="*/ 1944882 w 2837481"/>
                  <a:gd name="connsiteY7553" fmla="*/ 1683075 h 5490345"/>
                  <a:gd name="connsiteX7554" fmla="*/ 1968174 w 2837481"/>
                  <a:gd name="connsiteY7554" fmla="*/ 1793347 h 5490345"/>
                  <a:gd name="connsiteX7555" fmla="*/ 2026404 w 2837481"/>
                  <a:gd name="connsiteY7555" fmla="*/ 1950048 h 5490345"/>
                  <a:gd name="connsiteX7556" fmla="*/ 2212740 w 2837481"/>
                  <a:gd name="connsiteY7556" fmla="*/ 2240236 h 5490345"/>
                  <a:gd name="connsiteX7557" fmla="*/ 2439837 w 2837481"/>
                  <a:gd name="connsiteY7557" fmla="*/ 2542032 h 5490345"/>
                  <a:gd name="connsiteX7558" fmla="*/ 2573766 w 2837481"/>
                  <a:gd name="connsiteY7558" fmla="*/ 2733557 h 5490345"/>
                  <a:gd name="connsiteX7559" fmla="*/ 2620350 w 2837481"/>
                  <a:gd name="connsiteY7559" fmla="*/ 2814809 h 5490345"/>
                  <a:gd name="connsiteX7560" fmla="*/ 2742633 w 2837481"/>
                  <a:gd name="connsiteY7560" fmla="*/ 3058567 h 5490345"/>
                  <a:gd name="connsiteX7561" fmla="*/ 2800863 w 2837481"/>
                  <a:gd name="connsiteY7561" fmla="*/ 3267503 h 5490345"/>
                  <a:gd name="connsiteX7562" fmla="*/ 2835801 w 2837481"/>
                  <a:gd name="connsiteY7562" fmla="*/ 3557691 h 5490345"/>
                  <a:gd name="connsiteX7563" fmla="*/ 2835801 w 2837481"/>
                  <a:gd name="connsiteY7563" fmla="*/ 3656355 h 5490345"/>
                  <a:gd name="connsiteX7564" fmla="*/ 2812509 w 2837481"/>
                  <a:gd name="connsiteY7564" fmla="*/ 3905917 h 5490345"/>
                  <a:gd name="connsiteX7565" fmla="*/ 2760102 w 2837481"/>
                  <a:gd name="connsiteY7565" fmla="*/ 4062619 h 5490345"/>
                  <a:gd name="connsiteX7566" fmla="*/ 2678580 w 2837481"/>
                  <a:gd name="connsiteY7566" fmla="*/ 4236732 h 5490345"/>
                  <a:gd name="connsiteX7567" fmla="*/ 2556297 w 2837481"/>
                  <a:gd name="connsiteY7567" fmla="*/ 4428256 h 5490345"/>
                  <a:gd name="connsiteX7568" fmla="*/ 2212740 w 2837481"/>
                  <a:gd name="connsiteY7568" fmla="*/ 4753267 h 5490345"/>
                  <a:gd name="connsiteX7569" fmla="*/ 2125395 w 2837481"/>
                  <a:gd name="connsiteY7569" fmla="*/ 4875146 h 5490345"/>
                  <a:gd name="connsiteX7570" fmla="*/ 2154510 w 2837481"/>
                  <a:gd name="connsiteY7570" fmla="*/ 4991222 h 5490345"/>
                  <a:gd name="connsiteX7571" fmla="*/ 2230209 w 2837481"/>
                  <a:gd name="connsiteY7571" fmla="*/ 5060867 h 5490345"/>
                  <a:gd name="connsiteX7572" fmla="*/ 2241855 w 2837481"/>
                  <a:gd name="connsiteY7572" fmla="*/ 5200157 h 5490345"/>
                  <a:gd name="connsiteX7573" fmla="*/ 2212740 w 2837481"/>
                  <a:gd name="connsiteY7573" fmla="*/ 5281410 h 5490345"/>
                  <a:gd name="connsiteX7574" fmla="*/ 2177802 w 2837481"/>
                  <a:gd name="connsiteY7574" fmla="*/ 5310429 h 5490345"/>
                  <a:gd name="connsiteX7575" fmla="*/ 2003112 w 2837481"/>
                  <a:gd name="connsiteY7575" fmla="*/ 5409093 h 5490345"/>
                  <a:gd name="connsiteX7576" fmla="*/ 1799307 w 2837481"/>
                  <a:gd name="connsiteY7576" fmla="*/ 5467130 h 5490345"/>
                  <a:gd name="connsiteX7577" fmla="*/ 1671201 w 2837481"/>
                  <a:gd name="connsiteY7577" fmla="*/ 5484542 h 5490345"/>
                  <a:gd name="connsiteX7578" fmla="*/ 1461573 w 2837481"/>
                  <a:gd name="connsiteY7578" fmla="*/ 5490345 h 5490345"/>
                  <a:gd name="connsiteX7579" fmla="*/ 1292706 w 2837481"/>
                  <a:gd name="connsiteY7579" fmla="*/ 5484542 h 5490345"/>
                  <a:gd name="connsiteX7580" fmla="*/ 885096 w 2837481"/>
                  <a:gd name="connsiteY7580" fmla="*/ 5426504 h 5490345"/>
                  <a:gd name="connsiteX7581" fmla="*/ 716229 w 2837481"/>
                  <a:gd name="connsiteY7581" fmla="*/ 5345251 h 5490345"/>
                  <a:gd name="connsiteX7582" fmla="*/ 628884 w 2837481"/>
                  <a:gd name="connsiteY7582" fmla="*/ 5263999 h 5490345"/>
                  <a:gd name="connsiteX7583" fmla="*/ 623061 w 2837481"/>
                  <a:gd name="connsiteY7583" fmla="*/ 5263999 h 5490345"/>
                  <a:gd name="connsiteX7584" fmla="*/ 605592 w 2837481"/>
                  <a:gd name="connsiteY7584" fmla="*/ 5072474 h 5490345"/>
                  <a:gd name="connsiteX7585" fmla="*/ 692937 w 2837481"/>
                  <a:gd name="connsiteY7585" fmla="*/ 4956399 h 5490345"/>
                  <a:gd name="connsiteX7586" fmla="*/ 698760 w 2837481"/>
                  <a:gd name="connsiteY7586" fmla="*/ 4834520 h 5490345"/>
                  <a:gd name="connsiteX7587" fmla="*/ 570654 w 2837481"/>
                  <a:gd name="connsiteY7587" fmla="*/ 4706837 h 5490345"/>
                  <a:gd name="connsiteX7588" fmla="*/ 314442 w 2837481"/>
                  <a:gd name="connsiteY7588" fmla="*/ 4468883 h 5490345"/>
                  <a:gd name="connsiteX7589" fmla="*/ 238743 w 2837481"/>
                  <a:gd name="connsiteY7589" fmla="*/ 4376022 h 5490345"/>
                  <a:gd name="connsiteX7590" fmla="*/ 227097 w 2837481"/>
                  <a:gd name="connsiteY7590" fmla="*/ 4364415 h 5490345"/>
                  <a:gd name="connsiteX7591" fmla="*/ 197982 w 2837481"/>
                  <a:gd name="connsiteY7591" fmla="*/ 4329592 h 5490345"/>
                  <a:gd name="connsiteX7592" fmla="*/ 104814 w 2837481"/>
                  <a:gd name="connsiteY7592" fmla="*/ 4138068 h 5490345"/>
                  <a:gd name="connsiteX7593" fmla="*/ 87345 w 2837481"/>
                  <a:gd name="connsiteY7593" fmla="*/ 4085834 h 5490345"/>
                  <a:gd name="connsiteX7594" fmla="*/ 69876 w 2837481"/>
                  <a:gd name="connsiteY7594" fmla="*/ 4033600 h 5490345"/>
                  <a:gd name="connsiteX7595" fmla="*/ 52407 w 2837481"/>
                  <a:gd name="connsiteY7595" fmla="*/ 3963955 h 5490345"/>
                  <a:gd name="connsiteX7596" fmla="*/ 40761 w 2837481"/>
                  <a:gd name="connsiteY7596" fmla="*/ 3929132 h 5490345"/>
                  <a:gd name="connsiteX7597" fmla="*/ 40761 w 2837481"/>
                  <a:gd name="connsiteY7597" fmla="*/ 3894310 h 5490345"/>
                  <a:gd name="connsiteX7598" fmla="*/ 23292 w 2837481"/>
                  <a:gd name="connsiteY7598" fmla="*/ 3801450 h 5490345"/>
                  <a:gd name="connsiteX7599" fmla="*/ 11646 w 2837481"/>
                  <a:gd name="connsiteY7599" fmla="*/ 3755019 h 5490345"/>
                  <a:gd name="connsiteX7600" fmla="*/ 5823 w 2837481"/>
                  <a:gd name="connsiteY7600" fmla="*/ 3633140 h 5490345"/>
                  <a:gd name="connsiteX7601" fmla="*/ 0 w 2837481"/>
                  <a:gd name="connsiteY7601" fmla="*/ 3621533 h 5490345"/>
                  <a:gd name="connsiteX7602" fmla="*/ 11646 w 2837481"/>
                  <a:gd name="connsiteY7602" fmla="*/ 3522869 h 5490345"/>
                  <a:gd name="connsiteX7603" fmla="*/ 11646 w 2837481"/>
                  <a:gd name="connsiteY7603" fmla="*/ 3447420 h 5490345"/>
                  <a:gd name="connsiteX7604" fmla="*/ 23292 w 2837481"/>
                  <a:gd name="connsiteY7604" fmla="*/ 3319737 h 5490345"/>
                  <a:gd name="connsiteX7605" fmla="*/ 40761 w 2837481"/>
                  <a:gd name="connsiteY7605" fmla="*/ 3221073 h 5490345"/>
                  <a:gd name="connsiteX7606" fmla="*/ 69876 w 2837481"/>
                  <a:gd name="connsiteY7606" fmla="*/ 3139820 h 5490345"/>
                  <a:gd name="connsiteX7607" fmla="*/ 110637 w 2837481"/>
                  <a:gd name="connsiteY7607" fmla="*/ 3012137 h 5490345"/>
                  <a:gd name="connsiteX7608" fmla="*/ 128106 w 2837481"/>
                  <a:gd name="connsiteY7608" fmla="*/ 2977315 h 5490345"/>
                  <a:gd name="connsiteX7609" fmla="*/ 145575 w 2837481"/>
                  <a:gd name="connsiteY7609" fmla="*/ 2936688 h 5490345"/>
                  <a:gd name="connsiteX7610" fmla="*/ 157221 w 2837481"/>
                  <a:gd name="connsiteY7610" fmla="*/ 2913473 h 5490345"/>
                  <a:gd name="connsiteX7611" fmla="*/ 174690 w 2837481"/>
                  <a:gd name="connsiteY7611" fmla="*/ 2867043 h 5490345"/>
                  <a:gd name="connsiteX7612" fmla="*/ 413433 w 2837481"/>
                  <a:gd name="connsiteY7612" fmla="*/ 2513013 h 5490345"/>
                  <a:gd name="connsiteX7613" fmla="*/ 529893 w 2837481"/>
                  <a:gd name="connsiteY7613" fmla="*/ 2356312 h 5490345"/>
                  <a:gd name="connsiteX7614" fmla="*/ 564831 w 2837481"/>
                  <a:gd name="connsiteY7614" fmla="*/ 2315685 h 5490345"/>
                  <a:gd name="connsiteX7615" fmla="*/ 692937 w 2837481"/>
                  <a:gd name="connsiteY7615" fmla="*/ 2147376 h 5490345"/>
                  <a:gd name="connsiteX7616" fmla="*/ 809397 w 2837481"/>
                  <a:gd name="connsiteY7616" fmla="*/ 1921029 h 5490345"/>
                  <a:gd name="connsiteX7617" fmla="*/ 867627 w 2837481"/>
                  <a:gd name="connsiteY7617" fmla="*/ 1793347 h 5490345"/>
                  <a:gd name="connsiteX7618" fmla="*/ 920034 w 2837481"/>
                  <a:gd name="connsiteY7618" fmla="*/ 1549588 h 5490345"/>
                  <a:gd name="connsiteX7619" fmla="*/ 937503 w 2837481"/>
                  <a:gd name="connsiteY7619" fmla="*/ 1404494 h 5490345"/>
                  <a:gd name="connsiteX7620" fmla="*/ 943326 w 2837481"/>
                  <a:gd name="connsiteY7620" fmla="*/ 1346457 h 5490345"/>
                  <a:gd name="connsiteX7621" fmla="*/ 943326 w 2837481"/>
                  <a:gd name="connsiteY7621" fmla="*/ 1212970 h 5490345"/>
                  <a:gd name="connsiteX7622" fmla="*/ 925857 w 2837481"/>
                  <a:gd name="connsiteY7622" fmla="*/ 969234 h 5490345"/>
                  <a:gd name="connsiteX7623" fmla="*/ 885096 w 2837481"/>
                  <a:gd name="connsiteY7623" fmla="*/ 783508 h 5490345"/>
                  <a:gd name="connsiteX7624" fmla="*/ 809397 w 2837481"/>
                  <a:gd name="connsiteY7624" fmla="*/ 528143 h 5490345"/>
                  <a:gd name="connsiteX7625" fmla="*/ 745344 w 2837481"/>
                  <a:gd name="connsiteY7625" fmla="*/ 383050 h 5490345"/>
                  <a:gd name="connsiteX7626" fmla="*/ 710406 w 2837481"/>
                  <a:gd name="connsiteY7626" fmla="*/ 301795 h 5490345"/>
                  <a:gd name="connsiteX7627" fmla="*/ 698760 w 2837481"/>
                  <a:gd name="connsiteY7627" fmla="*/ 278580 h 5490345"/>
                  <a:gd name="connsiteX7628" fmla="*/ 652176 w 2837481"/>
                  <a:gd name="connsiteY7628" fmla="*/ 208936 h 5490345"/>
                  <a:gd name="connsiteX7629" fmla="*/ 646353 w 2837481"/>
                  <a:gd name="connsiteY7629" fmla="*/ 150897 h 5490345"/>
                  <a:gd name="connsiteX7630" fmla="*/ 663822 w 2837481"/>
                  <a:gd name="connsiteY7630" fmla="*/ 104467 h 5490345"/>
                  <a:gd name="connsiteX7631" fmla="*/ 698760 w 2837481"/>
                  <a:gd name="connsiteY7631" fmla="*/ 75450 h 5490345"/>
                  <a:gd name="connsiteX7632" fmla="*/ 745344 w 2837481"/>
                  <a:gd name="connsiteY7632" fmla="*/ 52237 h 5490345"/>
                  <a:gd name="connsiteX7633" fmla="*/ 826866 w 2837481"/>
                  <a:gd name="connsiteY7633" fmla="*/ 40626 h 5490345"/>
                  <a:gd name="connsiteX7634" fmla="*/ 954972 w 2837481"/>
                  <a:gd name="connsiteY7634" fmla="*/ 17410 h 5490345"/>
                  <a:gd name="connsiteX7635" fmla="*/ 1100547 w 2837481"/>
                  <a:gd name="connsiteY7635" fmla="*/ 11607 h 5490345"/>
                  <a:gd name="connsiteX7636" fmla="*/ 1414989 w 2837481"/>
                  <a:gd name="connsiteY7636" fmla="*/ 0 h 5490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  <a:cxn ang="0">
                    <a:pos x="connsiteX1885" y="connsiteY1885"/>
                  </a:cxn>
                  <a:cxn ang="0">
                    <a:pos x="connsiteX1886" y="connsiteY1886"/>
                  </a:cxn>
                  <a:cxn ang="0">
                    <a:pos x="connsiteX1887" y="connsiteY1887"/>
                  </a:cxn>
                  <a:cxn ang="0">
                    <a:pos x="connsiteX1888" y="connsiteY1888"/>
                  </a:cxn>
                  <a:cxn ang="0">
                    <a:pos x="connsiteX1889" y="connsiteY1889"/>
                  </a:cxn>
                  <a:cxn ang="0">
                    <a:pos x="connsiteX1890" y="connsiteY1890"/>
                  </a:cxn>
                  <a:cxn ang="0">
                    <a:pos x="connsiteX1891" y="connsiteY1891"/>
                  </a:cxn>
                  <a:cxn ang="0">
                    <a:pos x="connsiteX1892" y="connsiteY1892"/>
                  </a:cxn>
                  <a:cxn ang="0">
                    <a:pos x="connsiteX1893" y="connsiteY1893"/>
                  </a:cxn>
                  <a:cxn ang="0">
                    <a:pos x="connsiteX1894" y="connsiteY1894"/>
                  </a:cxn>
                  <a:cxn ang="0">
                    <a:pos x="connsiteX1895" y="connsiteY1895"/>
                  </a:cxn>
                  <a:cxn ang="0">
                    <a:pos x="connsiteX1896" y="connsiteY1896"/>
                  </a:cxn>
                  <a:cxn ang="0">
                    <a:pos x="connsiteX1897" y="connsiteY1897"/>
                  </a:cxn>
                  <a:cxn ang="0">
                    <a:pos x="connsiteX1898" y="connsiteY1898"/>
                  </a:cxn>
                  <a:cxn ang="0">
                    <a:pos x="connsiteX1899" y="connsiteY1899"/>
                  </a:cxn>
                  <a:cxn ang="0">
                    <a:pos x="connsiteX1900" y="connsiteY1900"/>
                  </a:cxn>
                  <a:cxn ang="0">
                    <a:pos x="connsiteX1901" y="connsiteY1901"/>
                  </a:cxn>
                  <a:cxn ang="0">
                    <a:pos x="connsiteX1902" y="connsiteY1902"/>
                  </a:cxn>
                  <a:cxn ang="0">
                    <a:pos x="connsiteX1903" y="connsiteY1903"/>
                  </a:cxn>
                  <a:cxn ang="0">
                    <a:pos x="connsiteX1904" y="connsiteY1904"/>
                  </a:cxn>
                  <a:cxn ang="0">
                    <a:pos x="connsiteX1905" y="connsiteY1905"/>
                  </a:cxn>
                  <a:cxn ang="0">
                    <a:pos x="connsiteX1906" y="connsiteY1906"/>
                  </a:cxn>
                  <a:cxn ang="0">
                    <a:pos x="connsiteX1907" y="connsiteY1907"/>
                  </a:cxn>
                  <a:cxn ang="0">
                    <a:pos x="connsiteX1908" y="connsiteY1908"/>
                  </a:cxn>
                  <a:cxn ang="0">
                    <a:pos x="connsiteX1909" y="connsiteY1909"/>
                  </a:cxn>
                  <a:cxn ang="0">
                    <a:pos x="connsiteX1910" y="connsiteY1910"/>
                  </a:cxn>
                  <a:cxn ang="0">
                    <a:pos x="connsiteX1911" y="connsiteY1911"/>
                  </a:cxn>
                  <a:cxn ang="0">
                    <a:pos x="connsiteX1912" y="connsiteY1912"/>
                  </a:cxn>
                  <a:cxn ang="0">
                    <a:pos x="connsiteX1913" y="connsiteY1913"/>
                  </a:cxn>
                  <a:cxn ang="0">
                    <a:pos x="connsiteX1914" y="connsiteY1914"/>
                  </a:cxn>
                  <a:cxn ang="0">
                    <a:pos x="connsiteX1915" y="connsiteY1915"/>
                  </a:cxn>
                  <a:cxn ang="0">
                    <a:pos x="connsiteX1916" y="connsiteY1916"/>
                  </a:cxn>
                  <a:cxn ang="0">
                    <a:pos x="connsiteX1917" y="connsiteY1917"/>
                  </a:cxn>
                  <a:cxn ang="0">
                    <a:pos x="connsiteX1918" y="connsiteY1918"/>
                  </a:cxn>
                  <a:cxn ang="0">
                    <a:pos x="connsiteX1919" y="connsiteY1919"/>
                  </a:cxn>
                  <a:cxn ang="0">
                    <a:pos x="connsiteX1920" y="connsiteY1920"/>
                  </a:cxn>
                  <a:cxn ang="0">
                    <a:pos x="connsiteX1921" y="connsiteY1921"/>
                  </a:cxn>
                  <a:cxn ang="0">
                    <a:pos x="connsiteX1922" y="connsiteY1922"/>
                  </a:cxn>
                  <a:cxn ang="0">
                    <a:pos x="connsiteX1923" y="connsiteY1923"/>
                  </a:cxn>
                  <a:cxn ang="0">
                    <a:pos x="connsiteX1924" y="connsiteY1924"/>
                  </a:cxn>
                  <a:cxn ang="0">
                    <a:pos x="connsiteX1925" y="connsiteY1925"/>
                  </a:cxn>
                  <a:cxn ang="0">
                    <a:pos x="connsiteX1926" y="connsiteY1926"/>
                  </a:cxn>
                  <a:cxn ang="0">
                    <a:pos x="connsiteX1927" y="connsiteY1927"/>
                  </a:cxn>
                  <a:cxn ang="0">
                    <a:pos x="connsiteX1928" y="connsiteY1928"/>
                  </a:cxn>
                  <a:cxn ang="0">
                    <a:pos x="connsiteX1929" y="connsiteY1929"/>
                  </a:cxn>
                  <a:cxn ang="0">
                    <a:pos x="connsiteX1930" y="connsiteY1930"/>
                  </a:cxn>
                  <a:cxn ang="0">
                    <a:pos x="connsiteX1931" y="connsiteY1931"/>
                  </a:cxn>
                  <a:cxn ang="0">
                    <a:pos x="connsiteX1932" y="connsiteY1932"/>
                  </a:cxn>
                  <a:cxn ang="0">
                    <a:pos x="connsiteX1933" y="connsiteY1933"/>
                  </a:cxn>
                  <a:cxn ang="0">
                    <a:pos x="connsiteX1934" y="connsiteY1934"/>
                  </a:cxn>
                  <a:cxn ang="0">
                    <a:pos x="connsiteX1935" y="connsiteY1935"/>
                  </a:cxn>
                  <a:cxn ang="0">
                    <a:pos x="connsiteX1936" y="connsiteY1936"/>
                  </a:cxn>
                  <a:cxn ang="0">
                    <a:pos x="connsiteX1937" y="connsiteY1937"/>
                  </a:cxn>
                  <a:cxn ang="0">
                    <a:pos x="connsiteX1938" y="connsiteY1938"/>
                  </a:cxn>
                  <a:cxn ang="0">
                    <a:pos x="connsiteX1939" y="connsiteY1939"/>
                  </a:cxn>
                  <a:cxn ang="0">
                    <a:pos x="connsiteX1940" y="connsiteY1940"/>
                  </a:cxn>
                  <a:cxn ang="0">
                    <a:pos x="connsiteX1941" y="connsiteY1941"/>
                  </a:cxn>
                  <a:cxn ang="0">
                    <a:pos x="connsiteX1942" y="connsiteY1942"/>
                  </a:cxn>
                  <a:cxn ang="0">
                    <a:pos x="connsiteX1943" y="connsiteY1943"/>
                  </a:cxn>
                  <a:cxn ang="0">
                    <a:pos x="connsiteX1944" y="connsiteY1944"/>
                  </a:cxn>
                  <a:cxn ang="0">
                    <a:pos x="connsiteX1945" y="connsiteY1945"/>
                  </a:cxn>
                  <a:cxn ang="0">
                    <a:pos x="connsiteX1946" y="connsiteY1946"/>
                  </a:cxn>
                  <a:cxn ang="0">
                    <a:pos x="connsiteX1947" y="connsiteY1947"/>
                  </a:cxn>
                  <a:cxn ang="0">
                    <a:pos x="connsiteX1948" y="connsiteY1948"/>
                  </a:cxn>
                  <a:cxn ang="0">
                    <a:pos x="connsiteX1949" y="connsiteY1949"/>
                  </a:cxn>
                  <a:cxn ang="0">
                    <a:pos x="connsiteX1950" y="connsiteY1950"/>
                  </a:cxn>
                  <a:cxn ang="0">
                    <a:pos x="connsiteX1951" y="connsiteY1951"/>
                  </a:cxn>
                  <a:cxn ang="0">
                    <a:pos x="connsiteX1952" y="connsiteY1952"/>
                  </a:cxn>
                  <a:cxn ang="0">
                    <a:pos x="connsiteX1953" y="connsiteY1953"/>
                  </a:cxn>
                  <a:cxn ang="0">
                    <a:pos x="connsiteX1954" y="connsiteY1954"/>
                  </a:cxn>
                  <a:cxn ang="0">
                    <a:pos x="connsiteX1955" y="connsiteY1955"/>
                  </a:cxn>
                  <a:cxn ang="0">
                    <a:pos x="connsiteX1956" y="connsiteY1956"/>
                  </a:cxn>
                  <a:cxn ang="0">
                    <a:pos x="connsiteX1957" y="connsiteY1957"/>
                  </a:cxn>
                  <a:cxn ang="0">
                    <a:pos x="connsiteX1958" y="connsiteY1958"/>
                  </a:cxn>
                  <a:cxn ang="0">
                    <a:pos x="connsiteX1959" y="connsiteY1959"/>
                  </a:cxn>
                  <a:cxn ang="0">
                    <a:pos x="connsiteX1960" y="connsiteY1960"/>
                  </a:cxn>
                  <a:cxn ang="0">
                    <a:pos x="connsiteX1961" y="connsiteY1961"/>
                  </a:cxn>
                  <a:cxn ang="0">
                    <a:pos x="connsiteX1962" y="connsiteY1962"/>
                  </a:cxn>
                  <a:cxn ang="0">
                    <a:pos x="connsiteX1963" y="connsiteY1963"/>
                  </a:cxn>
                  <a:cxn ang="0">
                    <a:pos x="connsiteX1964" y="connsiteY1964"/>
                  </a:cxn>
                  <a:cxn ang="0">
                    <a:pos x="connsiteX1965" y="connsiteY1965"/>
                  </a:cxn>
                  <a:cxn ang="0">
                    <a:pos x="connsiteX1966" y="connsiteY1966"/>
                  </a:cxn>
                  <a:cxn ang="0">
                    <a:pos x="connsiteX1967" y="connsiteY1967"/>
                  </a:cxn>
                  <a:cxn ang="0">
                    <a:pos x="connsiteX1968" y="connsiteY1968"/>
                  </a:cxn>
                  <a:cxn ang="0">
                    <a:pos x="connsiteX1969" y="connsiteY1969"/>
                  </a:cxn>
                  <a:cxn ang="0">
                    <a:pos x="connsiteX1970" y="connsiteY1970"/>
                  </a:cxn>
                  <a:cxn ang="0">
                    <a:pos x="connsiteX1971" y="connsiteY1971"/>
                  </a:cxn>
                  <a:cxn ang="0">
                    <a:pos x="connsiteX1972" y="connsiteY1972"/>
                  </a:cxn>
                  <a:cxn ang="0">
                    <a:pos x="connsiteX1973" y="connsiteY1973"/>
                  </a:cxn>
                  <a:cxn ang="0">
                    <a:pos x="connsiteX1974" y="connsiteY1974"/>
                  </a:cxn>
                  <a:cxn ang="0">
                    <a:pos x="connsiteX1975" y="connsiteY1975"/>
                  </a:cxn>
                  <a:cxn ang="0">
                    <a:pos x="connsiteX1976" y="connsiteY1976"/>
                  </a:cxn>
                  <a:cxn ang="0">
                    <a:pos x="connsiteX1977" y="connsiteY1977"/>
                  </a:cxn>
                  <a:cxn ang="0">
                    <a:pos x="connsiteX1978" y="connsiteY1978"/>
                  </a:cxn>
                  <a:cxn ang="0">
                    <a:pos x="connsiteX1979" y="connsiteY1979"/>
                  </a:cxn>
                  <a:cxn ang="0">
                    <a:pos x="connsiteX1980" y="connsiteY1980"/>
                  </a:cxn>
                  <a:cxn ang="0">
                    <a:pos x="connsiteX1981" y="connsiteY1981"/>
                  </a:cxn>
                  <a:cxn ang="0">
                    <a:pos x="connsiteX1982" y="connsiteY1982"/>
                  </a:cxn>
                  <a:cxn ang="0">
                    <a:pos x="connsiteX1983" y="connsiteY1983"/>
                  </a:cxn>
                  <a:cxn ang="0">
                    <a:pos x="connsiteX1984" y="connsiteY1984"/>
                  </a:cxn>
                  <a:cxn ang="0">
                    <a:pos x="connsiteX1985" y="connsiteY1985"/>
                  </a:cxn>
                  <a:cxn ang="0">
                    <a:pos x="connsiteX1986" y="connsiteY1986"/>
                  </a:cxn>
                  <a:cxn ang="0">
                    <a:pos x="connsiteX1987" y="connsiteY1987"/>
                  </a:cxn>
                  <a:cxn ang="0">
                    <a:pos x="connsiteX1988" y="connsiteY1988"/>
                  </a:cxn>
                  <a:cxn ang="0">
                    <a:pos x="connsiteX1989" y="connsiteY1989"/>
                  </a:cxn>
                  <a:cxn ang="0">
                    <a:pos x="connsiteX1990" y="connsiteY1990"/>
                  </a:cxn>
                  <a:cxn ang="0">
                    <a:pos x="connsiteX1991" y="connsiteY1991"/>
                  </a:cxn>
                  <a:cxn ang="0">
                    <a:pos x="connsiteX1992" y="connsiteY1992"/>
                  </a:cxn>
                  <a:cxn ang="0">
                    <a:pos x="connsiteX1993" y="connsiteY1993"/>
                  </a:cxn>
                  <a:cxn ang="0">
                    <a:pos x="connsiteX1994" y="connsiteY1994"/>
                  </a:cxn>
                  <a:cxn ang="0">
                    <a:pos x="connsiteX1995" y="connsiteY1995"/>
                  </a:cxn>
                  <a:cxn ang="0">
                    <a:pos x="connsiteX1996" y="connsiteY1996"/>
                  </a:cxn>
                  <a:cxn ang="0">
                    <a:pos x="connsiteX1997" y="connsiteY1997"/>
                  </a:cxn>
                  <a:cxn ang="0">
                    <a:pos x="connsiteX1998" y="connsiteY1998"/>
                  </a:cxn>
                  <a:cxn ang="0">
                    <a:pos x="connsiteX1999" y="connsiteY1999"/>
                  </a:cxn>
                  <a:cxn ang="0">
                    <a:pos x="connsiteX2000" y="connsiteY2000"/>
                  </a:cxn>
                  <a:cxn ang="0">
                    <a:pos x="connsiteX2001" y="connsiteY2001"/>
                  </a:cxn>
                  <a:cxn ang="0">
                    <a:pos x="connsiteX2002" y="connsiteY2002"/>
                  </a:cxn>
                  <a:cxn ang="0">
                    <a:pos x="connsiteX2003" y="connsiteY2003"/>
                  </a:cxn>
                  <a:cxn ang="0">
                    <a:pos x="connsiteX2004" y="connsiteY2004"/>
                  </a:cxn>
                  <a:cxn ang="0">
                    <a:pos x="connsiteX2005" y="connsiteY2005"/>
                  </a:cxn>
                  <a:cxn ang="0">
                    <a:pos x="connsiteX2006" y="connsiteY2006"/>
                  </a:cxn>
                  <a:cxn ang="0">
                    <a:pos x="connsiteX2007" y="connsiteY2007"/>
                  </a:cxn>
                  <a:cxn ang="0">
                    <a:pos x="connsiteX2008" y="connsiteY2008"/>
                  </a:cxn>
                  <a:cxn ang="0">
                    <a:pos x="connsiteX2009" y="connsiteY2009"/>
                  </a:cxn>
                  <a:cxn ang="0">
                    <a:pos x="connsiteX2010" y="connsiteY2010"/>
                  </a:cxn>
                  <a:cxn ang="0">
                    <a:pos x="connsiteX2011" y="connsiteY2011"/>
                  </a:cxn>
                  <a:cxn ang="0">
                    <a:pos x="connsiteX2012" y="connsiteY2012"/>
                  </a:cxn>
                  <a:cxn ang="0">
                    <a:pos x="connsiteX2013" y="connsiteY2013"/>
                  </a:cxn>
                  <a:cxn ang="0">
                    <a:pos x="connsiteX2014" y="connsiteY2014"/>
                  </a:cxn>
                  <a:cxn ang="0">
                    <a:pos x="connsiteX2015" y="connsiteY2015"/>
                  </a:cxn>
                  <a:cxn ang="0">
                    <a:pos x="connsiteX2016" y="connsiteY2016"/>
                  </a:cxn>
                  <a:cxn ang="0">
                    <a:pos x="connsiteX2017" y="connsiteY2017"/>
                  </a:cxn>
                  <a:cxn ang="0">
                    <a:pos x="connsiteX2018" y="connsiteY2018"/>
                  </a:cxn>
                  <a:cxn ang="0">
                    <a:pos x="connsiteX2019" y="connsiteY2019"/>
                  </a:cxn>
                  <a:cxn ang="0">
                    <a:pos x="connsiteX2020" y="connsiteY2020"/>
                  </a:cxn>
                  <a:cxn ang="0">
                    <a:pos x="connsiteX2021" y="connsiteY2021"/>
                  </a:cxn>
                  <a:cxn ang="0">
                    <a:pos x="connsiteX2022" y="connsiteY2022"/>
                  </a:cxn>
                  <a:cxn ang="0">
                    <a:pos x="connsiteX2023" y="connsiteY2023"/>
                  </a:cxn>
                  <a:cxn ang="0">
                    <a:pos x="connsiteX2024" y="connsiteY2024"/>
                  </a:cxn>
                  <a:cxn ang="0">
                    <a:pos x="connsiteX2025" y="connsiteY2025"/>
                  </a:cxn>
                  <a:cxn ang="0">
                    <a:pos x="connsiteX2026" y="connsiteY2026"/>
                  </a:cxn>
                  <a:cxn ang="0">
                    <a:pos x="connsiteX2027" y="connsiteY2027"/>
                  </a:cxn>
                  <a:cxn ang="0">
                    <a:pos x="connsiteX2028" y="connsiteY2028"/>
                  </a:cxn>
                  <a:cxn ang="0">
                    <a:pos x="connsiteX2029" y="connsiteY2029"/>
                  </a:cxn>
                  <a:cxn ang="0">
                    <a:pos x="connsiteX2030" y="connsiteY2030"/>
                  </a:cxn>
                  <a:cxn ang="0">
                    <a:pos x="connsiteX2031" y="connsiteY2031"/>
                  </a:cxn>
                  <a:cxn ang="0">
                    <a:pos x="connsiteX2032" y="connsiteY2032"/>
                  </a:cxn>
                  <a:cxn ang="0">
                    <a:pos x="connsiteX2033" y="connsiteY2033"/>
                  </a:cxn>
                  <a:cxn ang="0">
                    <a:pos x="connsiteX2034" y="connsiteY2034"/>
                  </a:cxn>
                  <a:cxn ang="0">
                    <a:pos x="connsiteX2035" y="connsiteY2035"/>
                  </a:cxn>
                  <a:cxn ang="0">
                    <a:pos x="connsiteX2036" y="connsiteY2036"/>
                  </a:cxn>
                  <a:cxn ang="0">
                    <a:pos x="connsiteX2037" y="connsiteY2037"/>
                  </a:cxn>
                  <a:cxn ang="0">
                    <a:pos x="connsiteX2038" y="connsiteY2038"/>
                  </a:cxn>
                  <a:cxn ang="0">
                    <a:pos x="connsiteX2039" y="connsiteY2039"/>
                  </a:cxn>
                  <a:cxn ang="0">
                    <a:pos x="connsiteX2040" y="connsiteY2040"/>
                  </a:cxn>
                  <a:cxn ang="0">
                    <a:pos x="connsiteX2041" y="connsiteY2041"/>
                  </a:cxn>
                  <a:cxn ang="0">
                    <a:pos x="connsiteX2042" y="connsiteY2042"/>
                  </a:cxn>
                  <a:cxn ang="0">
                    <a:pos x="connsiteX2043" y="connsiteY2043"/>
                  </a:cxn>
                  <a:cxn ang="0">
                    <a:pos x="connsiteX2044" y="connsiteY2044"/>
                  </a:cxn>
                  <a:cxn ang="0">
                    <a:pos x="connsiteX2045" y="connsiteY2045"/>
                  </a:cxn>
                  <a:cxn ang="0">
                    <a:pos x="connsiteX2046" y="connsiteY2046"/>
                  </a:cxn>
                  <a:cxn ang="0">
                    <a:pos x="connsiteX2047" y="connsiteY2047"/>
                  </a:cxn>
                  <a:cxn ang="0">
                    <a:pos x="connsiteX2048" y="connsiteY2048"/>
                  </a:cxn>
                  <a:cxn ang="0">
                    <a:pos x="connsiteX2049" y="connsiteY2049"/>
                  </a:cxn>
                  <a:cxn ang="0">
                    <a:pos x="connsiteX2050" y="connsiteY2050"/>
                  </a:cxn>
                  <a:cxn ang="0">
                    <a:pos x="connsiteX2051" y="connsiteY2051"/>
                  </a:cxn>
                  <a:cxn ang="0">
                    <a:pos x="connsiteX2052" y="connsiteY2052"/>
                  </a:cxn>
                  <a:cxn ang="0">
                    <a:pos x="connsiteX2053" y="connsiteY2053"/>
                  </a:cxn>
                  <a:cxn ang="0">
                    <a:pos x="connsiteX2054" y="connsiteY2054"/>
                  </a:cxn>
                  <a:cxn ang="0">
                    <a:pos x="connsiteX2055" y="connsiteY2055"/>
                  </a:cxn>
                  <a:cxn ang="0">
                    <a:pos x="connsiteX2056" y="connsiteY2056"/>
                  </a:cxn>
                  <a:cxn ang="0">
                    <a:pos x="connsiteX2057" y="connsiteY2057"/>
                  </a:cxn>
                  <a:cxn ang="0">
                    <a:pos x="connsiteX2058" y="connsiteY2058"/>
                  </a:cxn>
                  <a:cxn ang="0">
                    <a:pos x="connsiteX2059" y="connsiteY2059"/>
                  </a:cxn>
                  <a:cxn ang="0">
                    <a:pos x="connsiteX2060" y="connsiteY2060"/>
                  </a:cxn>
                  <a:cxn ang="0">
                    <a:pos x="connsiteX2061" y="connsiteY2061"/>
                  </a:cxn>
                  <a:cxn ang="0">
                    <a:pos x="connsiteX2062" y="connsiteY2062"/>
                  </a:cxn>
                  <a:cxn ang="0">
                    <a:pos x="connsiteX2063" y="connsiteY2063"/>
                  </a:cxn>
                  <a:cxn ang="0">
                    <a:pos x="connsiteX2064" y="connsiteY2064"/>
                  </a:cxn>
                  <a:cxn ang="0">
                    <a:pos x="connsiteX2065" y="connsiteY2065"/>
                  </a:cxn>
                  <a:cxn ang="0">
                    <a:pos x="connsiteX2066" y="connsiteY2066"/>
                  </a:cxn>
                  <a:cxn ang="0">
                    <a:pos x="connsiteX2067" y="connsiteY2067"/>
                  </a:cxn>
                  <a:cxn ang="0">
                    <a:pos x="connsiteX2068" y="connsiteY2068"/>
                  </a:cxn>
                  <a:cxn ang="0">
                    <a:pos x="connsiteX2069" y="connsiteY2069"/>
                  </a:cxn>
                  <a:cxn ang="0">
                    <a:pos x="connsiteX2070" y="connsiteY2070"/>
                  </a:cxn>
                  <a:cxn ang="0">
                    <a:pos x="connsiteX2071" y="connsiteY2071"/>
                  </a:cxn>
                  <a:cxn ang="0">
                    <a:pos x="connsiteX2072" y="connsiteY2072"/>
                  </a:cxn>
                  <a:cxn ang="0">
                    <a:pos x="connsiteX2073" y="connsiteY2073"/>
                  </a:cxn>
                  <a:cxn ang="0">
                    <a:pos x="connsiteX2074" y="connsiteY2074"/>
                  </a:cxn>
                  <a:cxn ang="0">
                    <a:pos x="connsiteX2075" y="connsiteY2075"/>
                  </a:cxn>
                  <a:cxn ang="0">
                    <a:pos x="connsiteX2076" y="connsiteY2076"/>
                  </a:cxn>
                  <a:cxn ang="0">
                    <a:pos x="connsiteX2077" y="connsiteY2077"/>
                  </a:cxn>
                  <a:cxn ang="0">
                    <a:pos x="connsiteX2078" y="connsiteY2078"/>
                  </a:cxn>
                  <a:cxn ang="0">
                    <a:pos x="connsiteX2079" y="connsiteY2079"/>
                  </a:cxn>
                  <a:cxn ang="0">
                    <a:pos x="connsiteX2080" y="connsiteY2080"/>
                  </a:cxn>
                  <a:cxn ang="0">
                    <a:pos x="connsiteX2081" y="connsiteY2081"/>
                  </a:cxn>
                  <a:cxn ang="0">
                    <a:pos x="connsiteX2082" y="connsiteY2082"/>
                  </a:cxn>
                  <a:cxn ang="0">
                    <a:pos x="connsiteX2083" y="connsiteY2083"/>
                  </a:cxn>
                  <a:cxn ang="0">
                    <a:pos x="connsiteX2084" y="connsiteY2084"/>
                  </a:cxn>
                  <a:cxn ang="0">
                    <a:pos x="connsiteX2085" y="connsiteY2085"/>
                  </a:cxn>
                  <a:cxn ang="0">
                    <a:pos x="connsiteX2086" y="connsiteY2086"/>
                  </a:cxn>
                  <a:cxn ang="0">
                    <a:pos x="connsiteX2087" y="connsiteY2087"/>
                  </a:cxn>
                  <a:cxn ang="0">
                    <a:pos x="connsiteX2088" y="connsiteY2088"/>
                  </a:cxn>
                  <a:cxn ang="0">
                    <a:pos x="connsiteX2089" y="connsiteY2089"/>
                  </a:cxn>
                  <a:cxn ang="0">
                    <a:pos x="connsiteX2090" y="connsiteY2090"/>
                  </a:cxn>
                  <a:cxn ang="0">
                    <a:pos x="connsiteX2091" y="connsiteY2091"/>
                  </a:cxn>
                  <a:cxn ang="0">
                    <a:pos x="connsiteX2092" y="connsiteY2092"/>
                  </a:cxn>
                  <a:cxn ang="0">
                    <a:pos x="connsiteX2093" y="connsiteY2093"/>
                  </a:cxn>
                  <a:cxn ang="0">
                    <a:pos x="connsiteX2094" y="connsiteY2094"/>
                  </a:cxn>
                  <a:cxn ang="0">
                    <a:pos x="connsiteX2095" y="connsiteY2095"/>
                  </a:cxn>
                  <a:cxn ang="0">
                    <a:pos x="connsiteX2096" y="connsiteY2096"/>
                  </a:cxn>
                  <a:cxn ang="0">
                    <a:pos x="connsiteX2097" y="connsiteY2097"/>
                  </a:cxn>
                  <a:cxn ang="0">
                    <a:pos x="connsiteX2098" y="connsiteY2098"/>
                  </a:cxn>
                  <a:cxn ang="0">
                    <a:pos x="connsiteX2099" y="connsiteY2099"/>
                  </a:cxn>
                  <a:cxn ang="0">
                    <a:pos x="connsiteX2100" y="connsiteY2100"/>
                  </a:cxn>
                  <a:cxn ang="0">
                    <a:pos x="connsiteX2101" y="connsiteY2101"/>
                  </a:cxn>
                  <a:cxn ang="0">
                    <a:pos x="connsiteX2102" y="connsiteY2102"/>
                  </a:cxn>
                  <a:cxn ang="0">
                    <a:pos x="connsiteX2103" y="connsiteY2103"/>
                  </a:cxn>
                  <a:cxn ang="0">
                    <a:pos x="connsiteX2104" y="connsiteY2104"/>
                  </a:cxn>
                  <a:cxn ang="0">
                    <a:pos x="connsiteX2105" y="connsiteY2105"/>
                  </a:cxn>
                  <a:cxn ang="0">
                    <a:pos x="connsiteX2106" y="connsiteY2106"/>
                  </a:cxn>
                  <a:cxn ang="0">
                    <a:pos x="connsiteX2107" y="connsiteY2107"/>
                  </a:cxn>
                  <a:cxn ang="0">
                    <a:pos x="connsiteX2108" y="connsiteY2108"/>
                  </a:cxn>
                  <a:cxn ang="0">
                    <a:pos x="connsiteX2109" y="connsiteY2109"/>
                  </a:cxn>
                  <a:cxn ang="0">
                    <a:pos x="connsiteX2110" y="connsiteY2110"/>
                  </a:cxn>
                  <a:cxn ang="0">
                    <a:pos x="connsiteX2111" y="connsiteY2111"/>
                  </a:cxn>
                  <a:cxn ang="0">
                    <a:pos x="connsiteX2112" y="connsiteY2112"/>
                  </a:cxn>
                  <a:cxn ang="0">
                    <a:pos x="connsiteX2113" y="connsiteY2113"/>
                  </a:cxn>
                  <a:cxn ang="0">
                    <a:pos x="connsiteX2114" y="connsiteY2114"/>
                  </a:cxn>
                  <a:cxn ang="0">
                    <a:pos x="connsiteX2115" y="connsiteY2115"/>
                  </a:cxn>
                  <a:cxn ang="0">
                    <a:pos x="connsiteX2116" y="connsiteY2116"/>
                  </a:cxn>
                  <a:cxn ang="0">
                    <a:pos x="connsiteX2117" y="connsiteY2117"/>
                  </a:cxn>
                  <a:cxn ang="0">
                    <a:pos x="connsiteX2118" y="connsiteY2118"/>
                  </a:cxn>
                  <a:cxn ang="0">
                    <a:pos x="connsiteX2119" y="connsiteY2119"/>
                  </a:cxn>
                  <a:cxn ang="0">
                    <a:pos x="connsiteX2120" y="connsiteY2120"/>
                  </a:cxn>
                  <a:cxn ang="0">
                    <a:pos x="connsiteX2121" y="connsiteY2121"/>
                  </a:cxn>
                  <a:cxn ang="0">
                    <a:pos x="connsiteX2122" y="connsiteY2122"/>
                  </a:cxn>
                  <a:cxn ang="0">
                    <a:pos x="connsiteX2123" y="connsiteY2123"/>
                  </a:cxn>
                  <a:cxn ang="0">
                    <a:pos x="connsiteX2124" y="connsiteY2124"/>
                  </a:cxn>
                  <a:cxn ang="0">
                    <a:pos x="connsiteX2125" y="connsiteY2125"/>
                  </a:cxn>
                  <a:cxn ang="0">
                    <a:pos x="connsiteX2126" y="connsiteY2126"/>
                  </a:cxn>
                  <a:cxn ang="0">
                    <a:pos x="connsiteX2127" y="connsiteY2127"/>
                  </a:cxn>
                  <a:cxn ang="0">
                    <a:pos x="connsiteX2128" y="connsiteY2128"/>
                  </a:cxn>
                  <a:cxn ang="0">
                    <a:pos x="connsiteX2129" y="connsiteY2129"/>
                  </a:cxn>
                  <a:cxn ang="0">
                    <a:pos x="connsiteX2130" y="connsiteY2130"/>
                  </a:cxn>
                  <a:cxn ang="0">
                    <a:pos x="connsiteX2131" y="connsiteY2131"/>
                  </a:cxn>
                  <a:cxn ang="0">
                    <a:pos x="connsiteX2132" y="connsiteY2132"/>
                  </a:cxn>
                  <a:cxn ang="0">
                    <a:pos x="connsiteX2133" y="connsiteY2133"/>
                  </a:cxn>
                  <a:cxn ang="0">
                    <a:pos x="connsiteX2134" y="connsiteY2134"/>
                  </a:cxn>
                  <a:cxn ang="0">
                    <a:pos x="connsiteX2135" y="connsiteY2135"/>
                  </a:cxn>
                  <a:cxn ang="0">
                    <a:pos x="connsiteX2136" y="connsiteY2136"/>
                  </a:cxn>
                  <a:cxn ang="0">
                    <a:pos x="connsiteX2137" y="connsiteY2137"/>
                  </a:cxn>
                  <a:cxn ang="0">
                    <a:pos x="connsiteX2138" y="connsiteY2138"/>
                  </a:cxn>
                  <a:cxn ang="0">
                    <a:pos x="connsiteX2139" y="connsiteY2139"/>
                  </a:cxn>
                  <a:cxn ang="0">
                    <a:pos x="connsiteX2140" y="connsiteY2140"/>
                  </a:cxn>
                  <a:cxn ang="0">
                    <a:pos x="connsiteX2141" y="connsiteY2141"/>
                  </a:cxn>
                  <a:cxn ang="0">
                    <a:pos x="connsiteX2142" y="connsiteY2142"/>
                  </a:cxn>
                  <a:cxn ang="0">
                    <a:pos x="connsiteX2143" y="connsiteY2143"/>
                  </a:cxn>
                  <a:cxn ang="0">
                    <a:pos x="connsiteX2144" y="connsiteY2144"/>
                  </a:cxn>
                  <a:cxn ang="0">
                    <a:pos x="connsiteX2145" y="connsiteY2145"/>
                  </a:cxn>
                  <a:cxn ang="0">
                    <a:pos x="connsiteX2146" y="connsiteY2146"/>
                  </a:cxn>
                  <a:cxn ang="0">
                    <a:pos x="connsiteX2147" y="connsiteY2147"/>
                  </a:cxn>
                  <a:cxn ang="0">
                    <a:pos x="connsiteX2148" y="connsiteY2148"/>
                  </a:cxn>
                  <a:cxn ang="0">
                    <a:pos x="connsiteX2149" y="connsiteY2149"/>
                  </a:cxn>
                  <a:cxn ang="0">
                    <a:pos x="connsiteX2150" y="connsiteY2150"/>
                  </a:cxn>
                  <a:cxn ang="0">
                    <a:pos x="connsiteX2151" y="connsiteY2151"/>
                  </a:cxn>
                  <a:cxn ang="0">
                    <a:pos x="connsiteX2152" y="connsiteY2152"/>
                  </a:cxn>
                  <a:cxn ang="0">
                    <a:pos x="connsiteX2153" y="connsiteY2153"/>
                  </a:cxn>
                  <a:cxn ang="0">
                    <a:pos x="connsiteX2154" y="connsiteY2154"/>
                  </a:cxn>
                  <a:cxn ang="0">
                    <a:pos x="connsiteX2155" y="connsiteY2155"/>
                  </a:cxn>
                  <a:cxn ang="0">
                    <a:pos x="connsiteX2156" y="connsiteY2156"/>
                  </a:cxn>
                  <a:cxn ang="0">
                    <a:pos x="connsiteX2157" y="connsiteY2157"/>
                  </a:cxn>
                  <a:cxn ang="0">
                    <a:pos x="connsiteX2158" y="connsiteY2158"/>
                  </a:cxn>
                  <a:cxn ang="0">
                    <a:pos x="connsiteX2159" y="connsiteY2159"/>
                  </a:cxn>
                  <a:cxn ang="0">
                    <a:pos x="connsiteX2160" y="connsiteY2160"/>
                  </a:cxn>
                  <a:cxn ang="0">
                    <a:pos x="connsiteX2161" y="connsiteY2161"/>
                  </a:cxn>
                  <a:cxn ang="0">
                    <a:pos x="connsiteX2162" y="connsiteY2162"/>
                  </a:cxn>
                  <a:cxn ang="0">
                    <a:pos x="connsiteX2163" y="connsiteY2163"/>
                  </a:cxn>
                  <a:cxn ang="0">
                    <a:pos x="connsiteX2164" y="connsiteY2164"/>
                  </a:cxn>
                  <a:cxn ang="0">
                    <a:pos x="connsiteX2165" y="connsiteY2165"/>
                  </a:cxn>
                  <a:cxn ang="0">
                    <a:pos x="connsiteX2166" y="connsiteY2166"/>
                  </a:cxn>
                  <a:cxn ang="0">
                    <a:pos x="connsiteX2167" y="connsiteY2167"/>
                  </a:cxn>
                  <a:cxn ang="0">
                    <a:pos x="connsiteX2168" y="connsiteY2168"/>
                  </a:cxn>
                  <a:cxn ang="0">
                    <a:pos x="connsiteX2169" y="connsiteY2169"/>
                  </a:cxn>
                  <a:cxn ang="0">
                    <a:pos x="connsiteX2170" y="connsiteY2170"/>
                  </a:cxn>
                  <a:cxn ang="0">
                    <a:pos x="connsiteX2171" y="connsiteY2171"/>
                  </a:cxn>
                  <a:cxn ang="0">
                    <a:pos x="connsiteX2172" y="connsiteY2172"/>
                  </a:cxn>
                  <a:cxn ang="0">
                    <a:pos x="connsiteX2173" y="connsiteY2173"/>
                  </a:cxn>
                  <a:cxn ang="0">
                    <a:pos x="connsiteX2174" y="connsiteY2174"/>
                  </a:cxn>
                  <a:cxn ang="0">
                    <a:pos x="connsiteX2175" y="connsiteY2175"/>
                  </a:cxn>
                  <a:cxn ang="0">
                    <a:pos x="connsiteX2176" y="connsiteY2176"/>
                  </a:cxn>
                  <a:cxn ang="0">
                    <a:pos x="connsiteX2177" y="connsiteY2177"/>
                  </a:cxn>
                  <a:cxn ang="0">
                    <a:pos x="connsiteX2178" y="connsiteY2178"/>
                  </a:cxn>
                  <a:cxn ang="0">
                    <a:pos x="connsiteX2179" y="connsiteY2179"/>
                  </a:cxn>
                  <a:cxn ang="0">
                    <a:pos x="connsiteX2180" y="connsiteY2180"/>
                  </a:cxn>
                  <a:cxn ang="0">
                    <a:pos x="connsiteX2181" y="connsiteY2181"/>
                  </a:cxn>
                  <a:cxn ang="0">
                    <a:pos x="connsiteX2182" y="connsiteY2182"/>
                  </a:cxn>
                  <a:cxn ang="0">
                    <a:pos x="connsiteX2183" y="connsiteY2183"/>
                  </a:cxn>
                  <a:cxn ang="0">
                    <a:pos x="connsiteX2184" y="connsiteY2184"/>
                  </a:cxn>
                  <a:cxn ang="0">
                    <a:pos x="connsiteX2185" y="connsiteY2185"/>
                  </a:cxn>
                  <a:cxn ang="0">
                    <a:pos x="connsiteX2186" y="connsiteY2186"/>
                  </a:cxn>
                  <a:cxn ang="0">
                    <a:pos x="connsiteX2187" y="connsiteY2187"/>
                  </a:cxn>
                  <a:cxn ang="0">
                    <a:pos x="connsiteX2188" y="connsiteY2188"/>
                  </a:cxn>
                  <a:cxn ang="0">
                    <a:pos x="connsiteX2189" y="connsiteY2189"/>
                  </a:cxn>
                  <a:cxn ang="0">
                    <a:pos x="connsiteX2190" y="connsiteY2190"/>
                  </a:cxn>
                  <a:cxn ang="0">
                    <a:pos x="connsiteX2191" y="connsiteY2191"/>
                  </a:cxn>
                  <a:cxn ang="0">
                    <a:pos x="connsiteX2192" y="connsiteY2192"/>
                  </a:cxn>
                  <a:cxn ang="0">
                    <a:pos x="connsiteX2193" y="connsiteY2193"/>
                  </a:cxn>
                  <a:cxn ang="0">
                    <a:pos x="connsiteX2194" y="connsiteY2194"/>
                  </a:cxn>
                  <a:cxn ang="0">
                    <a:pos x="connsiteX2195" y="connsiteY2195"/>
                  </a:cxn>
                  <a:cxn ang="0">
                    <a:pos x="connsiteX2196" y="connsiteY2196"/>
                  </a:cxn>
                  <a:cxn ang="0">
                    <a:pos x="connsiteX2197" y="connsiteY2197"/>
                  </a:cxn>
                  <a:cxn ang="0">
                    <a:pos x="connsiteX2198" y="connsiteY2198"/>
                  </a:cxn>
                  <a:cxn ang="0">
                    <a:pos x="connsiteX2199" y="connsiteY2199"/>
                  </a:cxn>
                  <a:cxn ang="0">
                    <a:pos x="connsiteX2200" y="connsiteY2200"/>
                  </a:cxn>
                  <a:cxn ang="0">
                    <a:pos x="connsiteX2201" y="connsiteY2201"/>
                  </a:cxn>
                  <a:cxn ang="0">
                    <a:pos x="connsiteX2202" y="connsiteY2202"/>
                  </a:cxn>
                  <a:cxn ang="0">
                    <a:pos x="connsiteX2203" y="connsiteY2203"/>
                  </a:cxn>
                  <a:cxn ang="0">
                    <a:pos x="connsiteX2204" y="connsiteY2204"/>
                  </a:cxn>
                  <a:cxn ang="0">
                    <a:pos x="connsiteX2205" y="connsiteY2205"/>
                  </a:cxn>
                  <a:cxn ang="0">
                    <a:pos x="connsiteX2206" y="connsiteY2206"/>
                  </a:cxn>
                  <a:cxn ang="0">
                    <a:pos x="connsiteX2207" y="connsiteY2207"/>
                  </a:cxn>
                  <a:cxn ang="0">
                    <a:pos x="connsiteX2208" y="connsiteY2208"/>
                  </a:cxn>
                  <a:cxn ang="0">
                    <a:pos x="connsiteX2209" y="connsiteY2209"/>
                  </a:cxn>
                  <a:cxn ang="0">
                    <a:pos x="connsiteX2210" y="connsiteY2210"/>
                  </a:cxn>
                  <a:cxn ang="0">
                    <a:pos x="connsiteX2211" y="connsiteY2211"/>
                  </a:cxn>
                  <a:cxn ang="0">
                    <a:pos x="connsiteX2212" y="connsiteY2212"/>
                  </a:cxn>
                  <a:cxn ang="0">
                    <a:pos x="connsiteX2213" y="connsiteY2213"/>
                  </a:cxn>
                  <a:cxn ang="0">
                    <a:pos x="connsiteX2214" y="connsiteY2214"/>
                  </a:cxn>
                  <a:cxn ang="0">
                    <a:pos x="connsiteX2215" y="connsiteY2215"/>
                  </a:cxn>
                  <a:cxn ang="0">
                    <a:pos x="connsiteX2216" y="connsiteY2216"/>
                  </a:cxn>
                  <a:cxn ang="0">
                    <a:pos x="connsiteX2217" y="connsiteY2217"/>
                  </a:cxn>
                  <a:cxn ang="0">
                    <a:pos x="connsiteX2218" y="connsiteY2218"/>
                  </a:cxn>
                  <a:cxn ang="0">
                    <a:pos x="connsiteX2219" y="connsiteY2219"/>
                  </a:cxn>
                  <a:cxn ang="0">
                    <a:pos x="connsiteX2220" y="connsiteY2220"/>
                  </a:cxn>
                  <a:cxn ang="0">
                    <a:pos x="connsiteX2221" y="connsiteY2221"/>
                  </a:cxn>
                  <a:cxn ang="0">
                    <a:pos x="connsiteX2222" y="connsiteY2222"/>
                  </a:cxn>
                  <a:cxn ang="0">
                    <a:pos x="connsiteX2223" y="connsiteY2223"/>
                  </a:cxn>
                  <a:cxn ang="0">
                    <a:pos x="connsiteX2224" y="connsiteY2224"/>
                  </a:cxn>
                  <a:cxn ang="0">
                    <a:pos x="connsiteX2225" y="connsiteY2225"/>
                  </a:cxn>
                  <a:cxn ang="0">
                    <a:pos x="connsiteX2226" y="connsiteY2226"/>
                  </a:cxn>
                  <a:cxn ang="0">
                    <a:pos x="connsiteX2227" y="connsiteY2227"/>
                  </a:cxn>
                  <a:cxn ang="0">
                    <a:pos x="connsiteX2228" y="connsiteY2228"/>
                  </a:cxn>
                  <a:cxn ang="0">
                    <a:pos x="connsiteX2229" y="connsiteY2229"/>
                  </a:cxn>
                  <a:cxn ang="0">
                    <a:pos x="connsiteX2230" y="connsiteY2230"/>
                  </a:cxn>
                  <a:cxn ang="0">
                    <a:pos x="connsiteX2231" y="connsiteY2231"/>
                  </a:cxn>
                  <a:cxn ang="0">
                    <a:pos x="connsiteX2232" y="connsiteY2232"/>
                  </a:cxn>
                  <a:cxn ang="0">
                    <a:pos x="connsiteX2233" y="connsiteY2233"/>
                  </a:cxn>
                  <a:cxn ang="0">
                    <a:pos x="connsiteX2234" y="connsiteY2234"/>
                  </a:cxn>
                  <a:cxn ang="0">
                    <a:pos x="connsiteX2235" y="connsiteY2235"/>
                  </a:cxn>
                  <a:cxn ang="0">
                    <a:pos x="connsiteX2236" y="connsiteY2236"/>
                  </a:cxn>
                  <a:cxn ang="0">
                    <a:pos x="connsiteX2237" y="connsiteY2237"/>
                  </a:cxn>
                  <a:cxn ang="0">
                    <a:pos x="connsiteX2238" y="connsiteY2238"/>
                  </a:cxn>
                  <a:cxn ang="0">
                    <a:pos x="connsiteX2239" y="connsiteY2239"/>
                  </a:cxn>
                  <a:cxn ang="0">
                    <a:pos x="connsiteX2240" y="connsiteY2240"/>
                  </a:cxn>
                  <a:cxn ang="0">
                    <a:pos x="connsiteX2241" y="connsiteY2241"/>
                  </a:cxn>
                  <a:cxn ang="0">
                    <a:pos x="connsiteX2242" y="connsiteY2242"/>
                  </a:cxn>
                  <a:cxn ang="0">
                    <a:pos x="connsiteX2243" y="connsiteY2243"/>
                  </a:cxn>
                  <a:cxn ang="0">
                    <a:pos x="connsiteX2244" y="connsiteY2244"/>
                  </a:cxn>
                  <a:cxn ang="0">
                    <a:pos x="connsiteX2245" y="connsiteY2245"/>
                  </a:cxn>
                  <a:cxn ang="0">
                    <a:pos x="connsiteX2246" y="connsiteY2246"/>
                  </a:cxn>
                  <a:cxn ang="0">
                    <a:pos x="connsiteX2247" y="connsiteY2247"/>
                  </a:cxn>
                  <a:cxn ang="0">
                    <a:pos x="connsiteX2248" y="connsiteY2248"/>
                  </a:cxn>
                  <a:cxn ang="0">
                    <a:pos x="connsiteX2249" y="connsiteY2249"/>
                  </a:cxn>
                  <a:cxn ang="0">
                    <a:pos x="connsiteX2250" y="connsiteY2250"/>
                  </a:cxn>
                  <a:cxn ang="0">
                    <a:pos x="connsiteX2251" y="connsiteY2251"/>
                  </a:cxn>
                  <a:cxn ang="0">
                    <a:pos x="connsiteX2252" y="connsiteY2252"/>
                  </a:cxn>
                  <a:cxn ang="0">
                    <a:pos x="connsiteX2253" y="connsiteY2253"/>
                  </a:cxn>
                  <a:cxn ang="0">
                    <a:pos x="connsiteX2254" y="connsiteY2254"/>
                  </a:cxn>
                  <a:cxn ang="0">
                    <a:pos x="connsiteX2255" y="connsiteY2255"/>
                  </a:cxn>
                  <a:cxn ang="0">
                    <a:pos x="connsiteX2256" y="connsiteY2256"/>
                  </a:cxn>
                  <a:cxn ang="0">
                    <a:pos x="connsiteX2257" y="connsiteY2257"/>
                  </a:cxn>
                  <a:cxn ang="0">
                    <a:pos x="connsiteX2258" y="connsiteY2258"/>
                  </a:cxn>
                  <a:cxn ang="0">
                    <a:pos x="connsiteX2259" y="connsiteY2259"/>
                  </a:cxn>
                  <a:cxn ang="0">
                    <a:pos x="connsiteX2260" y="connsiteY2260"/>
                  </a:cxn>
                  <a:cxn ang="0">
                    <a:pos x="connsiteX2261" y="connsiteY2261"/>
                  </a:cxn>
                  <a:cxn ang="0">
                    <a:pos x="connsiteX2262" y="connsiteY2262"/>
                  </a:cxn>
                  <a:cxn ang="0">
                    <a:pos x="connsiteX2263" y="connsiteY2263"/>
                  </a:cxn>
                  <a:cxn ang="0">
                    <a:pos x="connsiteX2264" y="connsiteY2264"/>
                  </a:cxn>
                  <a:cxn ang="0">
                    <a:pos x="connsiteX2265" y="connsiteY2265"/>
                  </a:cxn>
                  <a:cxn ang="0">
                    <a:pos x="connsiteX2266" y="connsiteY2266"/>
                  </a:cxn>
                  <a:cxn ang="0">
                    <a:pos x="connsiteX2267" y="connsiteY2267"/>
                  </a:cxn>
                  <a:cxn ang="0">
                    <a:pos x="connsiteX2268" y="connsiteY2268"/>
                  </a:cxn>
                  <a:cxn ang="0">
                    <a:pos x="connsiteX2269" y="connsiteY2269"/>
                  </a:cxn>
                  <a:cxn ang="0">
                    <a:pos x="connsiteX2270" y="connsiteY2270"/>
                  </a:cxn>
                  <a:cxn ang="0">
                    <a:pos x="connsiteX2271" y="connsiteY2271"/>
                  </a:cxn>
                  <a:cxn ang="0">
                    <a:pos x="connsiteX2272" y="connsiteY2272"/>
                  </a:cxn>
                  <a:cxn ang="0">
                    <a:pos x="connsiteX2273" y="connsiteY2273"/>
                  </a:cxn>
                  <a:cxn ang="0">
                    <a:pos x="connsiteX2274" y="connsiteY2274"/>
                  </a:cxn>
                  <a:cxn ang="0">
                    <a:pos x="connsiteX2275" y="connsiteY2275"/>
                  </a:cxn>
                  <a:cxn ang="0">
                    <a:pos x="connsiteX2276" y="connsiteY2276"/>
                  </a:cxn>
                  <a:cxn ang="0">
                    <a:pos x="connsiteX2277" y="connsiteY2277"/>
                  </a:cxn>
                  <a:cxn ang="0">
                    <a:pos x="connsiteX2278" y="connsiteY2278"/>
                  </a:cxn>
                  <a:cxn ang="0">
                    <a:pos x="connsiteX2279" y="connsiteY2279"/>
                  </a:cxn>
                  <a:cxn ang="0">
                    <a:pos x="connsiteX2280" y="connsiteY2280"/>
                  </a:cxn>
                  <a:cxn ang="0">
                    <a:pos x="connsiteX2281" y="connsiteY2281"/>
                  </a:cxn>
                  <a:cxn ang="0">
                    <a:pos x="connsiteX2282" y="connsiteY2282"/>
                  </a:cxn>
                  <a:cxn ang="0">
                    <a:pos x="connsiteX2283" y="connsiteY2283"/>
                  </a:cxn>
                  <a:cxn ang="0">
                    <a:pos x="connsiteX2284" y="connsiteY2284"/>
                  </a:cxn>
                  <a:cxn ang="0">
                    <a:pos x="connsiteX2285" y="connsiteY2285"/>
                  </a:cxn>
                  <a:cxn ang="0">
                    <a:pos x="connsiteX2286" y="connsiteY2286"/>
                  </a:cxn>
                  <a:cxn ang="0">
                    <a:pos x="connsiteX2287" y="connsiteY2287"/>
                  </a:cxn>
                  <a:cxn ang="0">
                    <a:pos x="connsiteX2288" y="connsiteY2288"/>
                  </a:cxn>
                  <a:cxn ang="0">
                    <a:pos x="connsiteX2289" y="connsiteY2289"/>
                  </a:cxn>
                  <a:cxn ang="0">
                    <a:pos x="connsiteX2290" y="connsiteY2290"/>
                  </a:cxn>
                  <a:cxn ang="0">
                    <a:pos x="connsiteX2291" y="connsiteY2291"/>
                  </a:cxn>
                  <a:cxn ang="0">
                    <a:pos x="connsiteX2292" y="connsiteY2292"/>
                  </a:cxn>
                  <a:cxn ang="0">
                    <a:pos x="connsiteX2293" y="connsiteY2293"/>
                  </a:cxn>
                  <a:cxn ang="0">
                    <a:pos x="connsiteX2294" y="connsiteY2294"/>
                  </a:cxn>
                  <a:cxn ang="0">
                    <a:pos x="connsiteX2295" y="connsiteY2295"/>
                  </a:cxn>
                  <a:cxn ang="0">
                    <a:pos x="connsiteX2296" y="connsiteY2296"/>
                  </a:cxn>
                  <a:cxn ang="0">
                    <a:pos x="connsiteX2297" y="connsiteY2297"/>
                  </a:cxn>
                  <a:cxn ang="0">
                    <a:pos x="connsiteX2298" y="connsiteY2298"/>
                  </a:cxn>
                  <a:cxn ang="0">
                    <a:pos x="connsiteX2299" y="connsiteY2299"/>
                  </a:cxn>
                  <a:cxn ang="0">
                    <a:pos x="connsiteX2300" y="connsiteY2300"/>
                  </a:cxn>
                  <a:cxn ang="0">
                    <a:pos x="connsiteX2301" y="connsiteY2301"/>
                  </a:cxn>
                  <a:cxn ang="0">
                    <a:pos x="connsiteX2302" y="connsiteY2302"/>
                  </a:cxn>
                  <a:cxn ang="0">
                    <a:pos x="connsiteX2303" y="connsiteY2303"/>
                  </a:cxn>
                  <a:cxn ang="0">
                    <a:pos x="connsiteX2304" y="connsiteY2304"/>
                  </a:cxn>
                  <a:cxn ang="0">
                    <a:pos x="connsiteX2305" y="connsiteY2305"/>
                  </a:cxn>
                  <a:cxn ang="0">
                    <a:pos x="connsiteX2306" y="connsiteY2306"/>
                  </a:cxn>
                  <a:cxn ang="0">
                    <a:pos x="connsiteX2307" y="connsiteY2307"/>
                  </a:cxn>
                  <a:cxn ang="0">
                    <a:pos x="connsiteX2308" y="connsiteY2308"/>
                  </a:cxn>
                  <a:cxn ang="0">
                    <a:pos x="connsiteX2309" y="connsiteY2309"/>
                  </a:cxn>
                  <a:cxn ang="0">
                    <a:pos x="connsiteX2310" y="connsiteY2310"/>
                  </a:cxn>
                  <a:cxn ang="0">
                    <a:pos x="connsiteX2311" y="connsiteY2311"/>
                  </a:cxn>
                  <a:cxn ang="0">
                    <a:pos x="connsiteX2312" y="connsiteY2312"/>
                  </a:cxn>
                  <a:cxn ang="0">
                    <a:pos x="connsiteX2313" y="connsiteY2313"/>
                  </a:cxn>
                  <a:cxn ang="0">
                    <a:pos x="connsiteX2314" y="connsiteY2314"/>
                  </a:cxn>
                  <a:cxn ang="0">
                    <a:pos x="connsiteX2315" y="connsiteY2315"/>
                  </a:cxn>
                  <a:cxn ang="0">
                    <a:pos x="connsiteX2316" y="connsiteY2316"/>
                  </a:cxn>
                  <a:cxn ang="0">
                    <a:pos x="connsiteX2317" y="connsiteY2317"/>
                  </a:cxn>
                  <a:cxn ang="0">
                    <a:pos x="connsiteX2318" y="connsiteY2318"/>
                  </a:cxn>
                  <a:cxn ang="0">
                    <a:pos x="connsiteX2319" y="connsiteY2319"/>
                  </a:cxn>
                  <a:cxn ang="0">
                    <a:pos x="connsiteX2320" y="connsiteY2320"/>
                  </a:cxn>
                  <a:cxn ang="0">
                    <a:pos x="connsiteX2321" y="connsiteY2321"/>
                  </a:cxn>
                  <a:cxn ang="0">
                    <a:pos x="connsiteX2322" y="connsiteY2322"/>
                  </a:cxn>
                  <a:cxn ang="0">
                    <a:pos x="connsiteX2323" y="connsiteY2323"/>
                  </a:cxn>
                  <a:cxn ang="0">
                    <a:pos x="connsiteX2324" y="connsiteY2324"/>
                  </a:cxn>
                  <a:cxn ang="0">
                    <a:pos x="connsiteX2325" y="connsiteY2325"/>
                  </a:cxn>
                  <a:cxn ang="0">
                    <a:pos x="connsiteX2326" y="connsiteY2326"/>
                  </a:cxn>
                  <a:cxn ang="0">
                    <a:pos x="connsiteX2327" y="connsiteY2327"/>
                  </a:cxn>
                  <a:cxn ang="0">
                    <a:pos x="connsiteX2328" y="connsiteY2328"/>
                  </a:cxn>
                  <a:cxn ang="0">
                    <a:pos x="connsiteX2329" y="connsiteY2329"/>
                  </a:cxn>
                  <a:cxn ang="0">
                    <a:pos x="connsiteX2330" y="connsiteY2330"/>
                  </a:cxn>
                  <a:cxn ang="0">
                    <a:pos x="connsiteX2331" y="connsiteY2331"/>
                  </a:cxn>
                  <a:cxn ang="0">
                    <a:pos x="connsiteX2332" y="connsiteY2332"/>
                  </a:cxn>
                  <a:cxn ang="0">
                    <a:pos x="connsiteX2333" y="connsiteY2333"/>
                  </a:cxn>
                  <a:cxn ang="0">
                    <a:pos x="connsiteX2334" y="connsiteY2334"/>
                  </a:cxn>
                  <a:cxn ang="0">
                    <a:pos x="connsiteX2335" y="connsiteY2335"/>
                  </a:cxn>
                  <a:cxn ang="0">
                    <a:pos x="connsiteX2336" y="connsiteY2336"/>
                  </a:cxn>
                  <a:cxn ang="0">
                    <a:pos x="connsiteX2337" y="connsiteY2337"/>
                  </a:cxn>
                  <a:cxn ang="0">
                    <a:pos x="connsiteX2338" y="connsiteY2338"/>
                  </a:cxn>
                  <a:cxn ang="0">
                    <a:pos x="connsiteX2339" y="connsiteY2339"/>
                  </a:cxn>
                  <a:cxn ang="0">
                    <a:pos x="connsiteX2340" y="connsiteY2340"/>
                  </a:cxn>
                  <a:cxn ang="0">
                    <a:pos x="connsiteX2341" y="connsiteY2341"/>
                  </a:cxn>
                  <a:cxn ang="0">
                    <a:pos x="connsiteX2342" y="connsiteY2342"/>
                  </a:cxn>
                  <a:cxn ang="0">
                    <a:pos x="connsiteX2343" y="connsiteY2343"/>
                  </a:cxn>
                  <a:cxn ang="0">
                    <a:pos x="connsiteX2344" y="connsiteY2344"/>
                  </a:cxn>
                  <a:cxn ang="0">
                    <a:pos x="connsiteX2345" y="connsiteY2345"/>
                  </a:cxn>
                  <a:cxn ang="0">
                    <a:pos x="connsiteX2346" y="connsiteY2346"/>
                  </a:cxn>
                  <a:cxn ang="0">
                    <a:pos x="connsiteX2347" y="connsiteY2347"/>
                  </a:cxn>
                  <a:cxn ang="0">
                    <a:pos x="connsiteX2348" y="connsiteY2348"/>
                  </a:cxn>
                  <a:cxn ang="0">
                    <a:pos x="connsiteX2349" y="connsiteY2349"/>
                  </a:cxn>
                  <a:cxn ang="0">
                    <a:pos x="connsiteX2350" y="connsiteY2350"/>
                  </a:cxn>
                  <a:cxn ang="0">
                    <a:pos x="connsiteX2351" y="connsiteY2351"/>
                  </a:cxn>
                  <a:cxn ang="0">
                    <a:pos x="connsiteX2352" y="connsiteY2352"/>
                  </a:cxn>
                  <a:cxn ang="0">
                    <a:pos x="connsiteX2353" y="connsiteY2353"/>
                  </a:cxn>
                  <a:cxn ang="0">
                    <a:pos x="connsiteX2354" y="connsiteY2354"/>
                  </a:cxn>
                  <a:cxn ang="0">
                    <a:pos x="connsiteX2355" y="connsiteY2355"/>
                  </a:cxn>
                  <a:cxn ang="0">
                    <a:pos x="connsiteX2356" y="connsiteY2356"/>
                  </a:cxn>
                  <a:cxn ang="0">
                    <a:pos x="connsiteX2357" y="connsiteY2357"/>
                  </a:cxn>
                  <a:cxn ang="0">
                    <a:pos x="connsiteX2358" y="connsiteY2358"/>
                  </a:cxn>
                  <a:cxn ang="0">
                    <a:pos x="connsiteX2359" y="connsiteY2359"/>
                  </a:cxn>
                  <a:cxn ang="0">
                    <a:pos x="connsiteX2360" y="connsiteY2360"/>
                  </a:cxn>
                  <a:cxn ang="0">
                    <a:pos x="connsiteX2361" y="connsiteY2361"/>
                  </a:cxn>
                  <a:cxn ang="0">
                    <a:pos x="connsiteX2362" y="connsiteY2362"/>
                  </a:cxn>
                  <a:cxn ang="0">
                    <a:pos x="connsiteX2363" y="connsiteY2363"/>
                  </a:cxn>
                  <a:cxn ang="0">
                    <a:pos x="connsiteX2364" y="connsiteY2364"/>
                  </a:cxn>
                  <a:cxn ang="0">
                    <a:pos x="connsiteX2365" y="connsiteY2365"/>
                  </a:cxn>
                  <a:cxn ang="0">
                    <a:pos x="connsiteX2366" y="connsiteY2366"/>
                  </a:cxn>
                  <a:cxn ang="0">
                    <a:pos x="connsiteX2367" y="connsiteY2367"/>
                  </a:cxn>
                  <a:cxn ang="0">
                    <a:pos x="connsiteX2368" y="connsiteY2368"/>
                  </a:cxn>
                  <a:cxn ang="0">
                    <a:pos x="connsiteX2369" y="connsiteY2369"/>
                  </a:cxn>
                  <a:cxn ang="0">
                    <a:pos x="connsiteX2370" y="connsiteY2370"/>
                  </a:cxn>
                  <a:cxn ang="0">
                    <a:pos x="connsiteX2371" y="connsiteY2371"/>
                  </a:cxn>
                  <a:cxn ang="0">
                    <a:pos x="connsiteX2372" y="connsiteY2372"/>
                  </a:cxn>
                  <a:cxn ang="0">
                    <a:pos x="connsiteX2373" y="connsiteY2373"/>
                  </a:cxn>
                  <a:cxn ang="0">
                    <a:pos x="connsiteX2374" y="connsiteY2374"/>
                  </a:cxn>
                  <a:cxn ang="0">
                    <a:pos x="connsiteX2375" y="connsiteY2375"/>
                  </a:cxn>
                  <a:cxn ang="0">
                    <a:pos x="connsiteX2376" y="connsiteY2376"/>
                  </a:cxn>
                  <a:cxn ang="0">
                    <a:pos x="connsiteX2377" y="connsiteY2377"/>
                  </a:cxn>
                  <a:cxn ang="0">
                    <a:pos x="connsiteX2378" y="connsiteY2378"/>
                  </a:cxn>
                  <a:cxn ang="0">
                    <a:pos x="connsiteX2379" y="connsiteY2379"/>
                  </a:cxn>
                  <a:cxn ang="0">
                    <a:pos x="connsiteX2380" y="connsiteY2380"/>
                  </a:cxn>
                  <a:cxn ang="0">
                    <a:pos x="connsiteX2381" y="connsiteY2381"/>
                  </a:cxn>
                  <a:cxn ang="0">
                    <a:pos x="connsiteX2382" y="connsiteY2382"/>
                  </a:cxn>
                  <a:cxn ang="0">
                    <a:pos x="connsiteX2383" y="connsiteY2383"/>
                  </a:cxn>
                  <a:cxn ang="0">
                    <a:pos x="connsiteX2384" y="connsiteY2384"/>
                  </a:cxn>
                  <a:cxn ang="0">
                    <a:pos x="connsiteX2385" y="connsiteY2385"/>
                  </a:cxn>
                  <a:cxn ang="0">
                    <a:pos x="connsiteX2386" y="connsiteY2386"/>
                  </a:cxn>
                  <a:cxn ang="0">
                    <a:pos x="connsiteX2387" y="connsiteY2387"/>
                  </a:cxn>
                  <a:cxn ang="0">
                    <a:pos x="connsiteX2388" y="connsiteY2388"/>
                  </a:cxn>
                  <a:cxn ang="0">
                    <a:pos x="connsiteX2389" y="connsiteY2389"/>
                  </a:cxn>
                  <a:cxn ang="0">
                    <a:pos x="connsiteX2390" y="connsiteY2390"/>
                  </a:cxn>
                  <a:cxn ang="0">
                    <a:pos x="connsiteX2391" y="connsiteY2391"/>
                  </a:cxn>
                  <a:cxn ang="0">
                    <a:pos x="connsiteX2392" y="connsiteY2392"/>
                  </a:cxn>
                  <a:cxn ang="0">
                    <a:pos x="connsiteX2393" y="connsiteY2393"/>
                  </a:cxn>
                  <a:cxn ang="0">
                    <a:pos x="connsiteX2394" y="connsiteY2394"/>
                  </a:cxn>
                  <a:cxn ang="0">
                    <a:pos x="connsiteX2395" y="connsiteY2395"/>
                  </a:cxn>
                  <a:cxn ang="0">
                    <a:pos x="connsiteX2396" y="connsiteY2396"/>
                  </a:cxn>
                  <a:cxn ang="0">
                    <a:pos x="connsiteX2397" y="connsiteY2397"/>
                  </a:cxn>
                  <a:cxn ang="0">
                    <a:pos x="connsiteX2398" y="connsiteY2398"/>
                  </a:cxn>
                  <a:cxn ang="0">
                    <a:pos x="connsiteX2399" y="connsiteY2399"/>
                  </a:cxn>
                  <a:cxn ang="0">
                    <a:pos x="connsiteX2400" y="connsiteY2400"/>
                  </a:cxn>
                  <a:cxn ang="0">
                    <a:pos x="connsiteX2401" y="connsiteY2401"/>
                  </a:cxn>
                  <a:cxn ang="0">
                    <a:pos x="connsiteX2402" y="connsiteY2402"/>
                  </a:cxn>
                  <a:cxn ang="0">
                    <a:pos x="connsiteX2403" y="connsiteY2403"/>
                  </a:cxn>
                  <a:cxn ang="0">
                    <a:pos x="connsiteX2404" y="connsiteY2404"/>
                  </a:cxn>
                  <a:cxn ang="0">
                    <a:pos x="connsiteX2405" y="connsiteY2405"/>
                  </a:cxn>
                  <a:cxn ang="0">
                    <a:pos x="connsiteX2406" y="connsiteY2406"/>
                  </a:cxn>
                  <a:cxn ang="0">
                    <a:pos x="connsiteX2407" y="connsiteY2407"/>
                  </a:cxn>
                  <a:cxn ang="0">
                    <a:pos x="connsiteX2408" y="connsiteY2408"/>
                  </a:cxn>
                  <a:cxn ang="0">
                    <a:pos x="connsiteX2409" y="connsiteY2409"/>
                  </a:cxn>
                  <a:cxn ang="0">
                    <a:pos x="connsiteX2410" y="connsiteY2410"/>
                  </a:cxn>
                  <a:cxn ang="0">
                    <a:pos x="connsiteX2411" y="connsiteY2411"/>
                  </a:cxn>
                  <a:cxn ang="0">
                    <a:pos x="connsiteX2412" y="connsiteY2412"/>
                  </a:cxn>
                  <a:cxn ang="0">
                    <a:pos x="connsiteX2413" y="connsiteY2413"/>
                  </a:cxn>
                  <a:cxn ang="0">
                    <a:pos x="connsiteX2414" y="connsiteY2414"/>
                  </a:cxn>
                  <a:cxn ang="0">
                    <a:pos x="connsiteX2415" y="connsiteY2415"/>
                  </a:cxn>
                  <a:cxn ang="0">
                    <a:pos x="connsiteX2416" y="connsiteY2416"/>
                  </a:cxn>
                  <a:cxn ang="0">
                    <a:pos x="connsiteX2417" y="connsiteY2417"/>
                  </a:cxn>
                  <a:cxn ang="0">
                    <a:pos x="connsiteX2418" y="connsiteY2418"/>
                  </a:cxn>
                  <a:cxn ang="0">
                    <a:pos x="connsiteX2419" y="connsiteY2419"/>
                  </a:cxn>
                  <a:cxn ang="0">
                    <a:pos x="connsiteX2420" y="connsiteY2420"/>
                  </a:cxn>
                  <a:cxn ang="0">
                    <a:pos x="connsiteX2421" y="connsiteY2421"/>
                  </a:cxn>
                  <a:cxn ang="0">
                    <a:pos x="connsiteX2422" y="connsiteY2422"/>
                  </a:cxn>
                  <a:cxn ang="0">
                    <a:pos x="connsiteX2423" y="connsiteY2423"/>
                  </a:cxn>
                  <a:cxn ang="0">
                    <a:pos x="connsiteX2424" y="connsiteY2424"/>
                  </a:cxn>
                  <a:cxn ang="0">
                    <a:pos x="connsiteX2425" y="connsiteY2425"/>
                  </a:cxn>
                  <a:cxn ang="0">
                    <a:pos x="connsiteX2426" y="connsiteY2426"/>
                  </a:cxn>
                  <a:cxn ang="0">
                    <a:pos x="connsiteX2427" y="connsiteY2427"/>
                  </a:cxn>
                  <a:cxn ang="0">
                    <a:pos x="connsiteX2428" y="connsiteY2428"/>
                  </a:cxn>
                  <a:cxn ang="0">
                    <a:pos x="connsiteX2429" y="connsiteY2429"/>
                  </a:cxn>
                  <a:cxn ang="0">
                    <a:pos x="connsiteX2430" y="connsiteY2430"/>
                  </a:cxn>
                  <a:cxn ang="0">
                    <a:pos x="connsiteX2431" y="connsiteY2431"/>
                  </a:cxn>
                  <a:cxn ang="0">
                    <a:pos x="connsiteX2432" y="connsiteY2432"/>
                  </a:cxn>
                  <a:cxn ang="0">
                    <a:pos x="connsiteX2433" y="connsiteY2433"/>
                  </a:cxn>
                  <a:cxn ang="0">
                    <a:pos x="connsiteX2434" y="connsiteY2434"/>
                  </a:cxn>
                  <a:cxn ang="0">
                    <a:pos x="connsiteX2435" y="connsiteY2435"/>
                  </a:cxn>
                  <a:cxn ang="0">
                    <a:pos x="connsiteX2436" y="connsiteY2436"/>
                  </a:cxn>
                  <a:cxn ang="0">
                    <a:pos x="connsiteX2437" y="connsiteY2437"/>
                  </a:cxn>
                  <a:cxn ang="0">
                    <a:pos x="connsiteX2438" y="connsiteY2438"/>
                  </a:cxn>
                  <a:cxn ang="0">
                    <a:pos x="connsiteX2439" y="connsiteY2439"/>
                  </a:cxn>
                  <a:cxn ang="0">
                    <a:pos x="connsiteX2440" y="connsiteY2440"/>
                  </a:cxn>
                  <a:cxn ang="0">
                    <a:pos x="connsiteX2441" y="connsiteY2441"/>
                  </a:cxn>
                  <a:cxn ang="0">
                    <a:pos x="connsiteX2442" y="connsiteY2442"/>
                  </a:cxn>
                  <a:cxn ang="0">
                    <a:pos x="connsiteX2443" y="connsiteY2443"/>
                  </a:cxn>
                  <a:cxn ang="0">
                    <a:pos x="connsiteX2444" y="connsiteY2444"/>
                  </a:cxn>
                  <a:cxn ang="0">
                    <a:pos x="connsiteX2445" y="connsiteY2445"/>
                  </a:cxn>
                  <a:cxn ang="0">
                    <a:pos x="connsiteX2446" y="connsiteY2446"/>
                  </a:cxn>
                  <a:cxn ang="0">
                    <a:pos x="connsiteX2447" y="connsiteY2447"/>
                  </a:cxn>
                  <a:cxn ang="0">
                    <a:pos x="connsiteX2448" y="connsiteY2448"/>
                  </a:cxn>
                  <a:cxn ang="0">
                    <a:pos x="connsiteX2449" y="connsiteY2449"/>
                  </a:cxn>
                  <a:cxn ang="0">
                    <a:pos x="connsiteX2450" y="connsiteY2450"/>
                  </a:cxn>
                  <a:cxn ang="0">
                    <a:pos x="connsiteX2451" y="connsiteY2451"/>
                  </a:cxn>
                  <a:cxn ang="0">
                    <a:pos x="connsiteX2452" y="connsiteY2452"/>
                  </a:cxn>
                  <a:cxn ang="0">
                    <a:pos x="connsiteX2453" y="connsiteY2453"/>
                  </a:cxn>
                  <a:cxn ang="0">
                    <a:pos x="connsiteX2454" y="connsiteY2454"/>
                  </a:cxn>
                  <a:cxn ang="0">
                    <a:pos x="connsiteX2455" y="connsiteY2455"/>
                  </a:cxn>
                  <a:cxn ang="0">
                    <a:pos x="connsiteX2456" y="connsiteY2456"/>
                  </a:cxn>
                  <a:cxn ang="0">
                    <a:pos x="connsiteX2457" y="connsiteY2457"/>
                  </a:cxn>
                  <a:cxn ang="0">
                    <a:pos x="connsiteX2458" y="connsiteY2458"/>
                  </a:cxn>
                  <a:cxn ang="0">
                    <a:pos x="connsiteX2459" y="connsiteY2459"/>
                  </a:cxn>
                  <a:cxn ang="0">
                    <a:pos x="connsiteX2460" y="connsiteY2460"/>
                  </a:cxn>
                  <a:cxn ang="0">
                    <a:pos x="connsiteX2461" y="connsiteY2461"/>
                  </a:cxn>
                  <a:cxn ang="0">
                    <a:pos x="connsiteX2462" y="connsiteY2462"/>
                  </a:cxn>
                  <a:cxn ang="0">
                    <a:pos x="connsiteX2463" y="connsiteY2463"/>
                  </a:cxn>
                  <a:cxn ang="0">
                    <a:pos x="connsiteX2464" y="connsiteY2464"/>
                  </a:cxn>
                  <a:cxn ang="0">
                    <a:pos x="connsiteX2465" y="connsiteY2465"/>
                  </a:cxn>
                  <a:cxn ang="0">
                    <a:pos x="connsiteX2466" y="connsiteY2466"/>
                  </a:cxn>
                  <a:cxn ang="0">
                    <a:pos x="connsiteX2467" y="connsiteY2467"/>
                  </a:cxn>
                  <a:cxn ang="0">
                    <a:pos x="connsiteX2468" y="connsiteY2468"/>
                  </a:cxn>
                  <a:cxn ang="0">
                    <a:pos x="connsiteX2469" y="connsiteY2469"/>
                  </a:cxn>
                  <a:cxn ang="0">
                    <a:pos x="connsiteX2470" y="connsiteY2470"/>
                  </a:cxn>
                  <a:cxn ang="0">
                    <a:pos x="connsiteX2471" y="connsiteY2471"/>
                  </a:cxn>
                  <a:cxn ang="0">
                    <a:pos x="connsiteX2472" y="connsiteY2472"/>
                  </a:cxn>
                  <a:cxn ang="0">
                    <a:pos x="connsiteX2473" y="connsiteY2473"/>
                  </a:cxn>
                  <a:cxn ang="0">
                    <a:pos x="connsiteX2474" y="connsiteY2474"/>
                  </a:cxn>
                  <a:cxn ang="0">
                    <a:pos x="connsiteX2475" y="connsiteY2475"/>
                  </a:cxn>
                  <a:cxn ang="0">
                    <a:pos x="connsiteX2476" y="connsiteY2476"/>
                  </a:cxn>
                  <a:cxn ang="0">
                    <a:pos x="connsiteX2477" y="connsiteY2477"/>
                  </a:cxn>
                  <a:cxn ang="0">
                    <a:pos x="connsiteX2478" y="connsiteY2478"/>
                  </a:cxn>
                  <a:cxn ang="0">
                    <a:pos x="connsiteX2479" y="connsiteY2479"/>
                  </a:cxn>
                  <a:cxn ang="0">
                    <a:pos x="connsiteX2480" y="connsiteY2480"/>
                  </a:cxn>
                  <a:cxn ang="0">
                    <a:pos x="connsiteX2481" y="connsiteY2481"/>
                  </a:cxn>
                  <a:cxn ang="0">
                    <a:pos x="connsiteX2482" y="connsiteY2482"/>
                  </a:cxn>
                  <a:cxn ang="0">
                    <a:pos x="connsiteX2483" y="connsiteY2483"/>
                  </a:cxn>
                  <a:cxn ang="0">
                    <a:pos x="connsiteX2484" y="connsiteY2484"/>
                  </a:cxn>
                  <a:cxn ang="0">
                    <a:pos x="connsiteX2485" y="connsiteY2485"/>
                  </a:cxn>
                  <a:cxn ang="0">
                    <a:pos x="connsiteX2486" y="connsiteY2486"/>
                  </a:cxn>
                  <a:cxn ang="0">
                    <a:pos x="connsiteX2487" y="connsiteY2487"/>
                  </a:cxn>
                  <a:cxn ang="0">
                    <a:pos x="connsiteX2488" y="connsiteY2488"/>
                  </a:cxn>
                  <a:cxn ang="0">
                    <a:pos x="connsiteX2489" y="connsiteY2489"/>
                  </a:cxn>
                  <a:cxn ang="0">
                    <a:pos x="connsiteX2490" y="connsiteY2490"/>
                  </a:cxn>
                  <a:cxn ang="0">
                    <a:pos x="connsiteX2491" y="connsiteY2491"/>
                  </a:cxn>
                  <a:cxn ang="0">
                    <a:pos x="connsiteX2492" y="connsiteY2492"/>
                  </a:cxn>
                  <a:cxn ang="0">
                    <a:pos x="connsiteX2493" y="connsiteY2493"/>
                  </a:cxn>
                  <a:cxn ang="0">
                    <a:pos x="connsiteX2494" y="connsiteY2494"/>
                  </a:cxn>
                  <a:cxn ang="0">
                    <a:pos x="connsiteX2495" y="connsiteY2495"/>
                  </a:cxn>
                  <a:cxn ang="0">
                    <a:pos x="connsiteX2496" y="connsiteY2496"/>
                  </a:cxn>
                  <a:cxn ang="0">
                    <a:pos x="connsiteX2497" y="connsiteY2497"/>
                  </a:cxn>
                  <a:cxn ang="0">
                    <a:pos x="connsiteX2498" y="connsiteY2498"/>
                  </a:cxn>
                  <a:cxn ang="0">
                    <a:pos x="connsiteX2499" y="connsiteY2499"/>
                  </a:cxn>
                  <a:cxn ang="0">
                    <a:pos x="connsiteX2500" y="connsiteY2500"/>
                  </a:cxn>
                  <a:cxn ang="0">
                    <a:pos x="connsiteX2501" y="connsiteY2501"/>
                  </a:cxn>
                  <a:cxn ang="0">
                    <a:pos x="connsiteX2502" y="connsiteY2502"/>
                  </a:cxn>
                  <a:cxn ang="0">
                    <a:pos x="connsiteX2503" y="connsiteY2503"/>
                  </a:cxn>
                  <a:cxn ang="0">
                    <a:pos x="connsiteX2504" y="connsiteY2504"/>
                  </a:cxn>
                  <a:cxn ang="0">
                    <a:pos x="connsiteX2505" y="connsiteY2505"/>
                  </a:cxn>
                  <a:cxn ang="0">
                    <a:pos x="connsiteX2506" y="connsiteY2506"/>
                  </a:cxn>
                  <a:cxn ang="0">
                    <a:pos x="connsiteX2507" y="connsiteY2507"/>
                  </a:cxn>
                  <a:cxn ang="0">
                    <a:pos x="connsiteX2508" y="connsiteY2508"/>
                  </a:cxn>
                  <a:cxn ang="0">
                    <a:pos x="connsiteX2509" y="connsiteY2509"/>
                  </a:cxn>
                  <a:cxn ang="0">
                    <a:pos x="connsiteX2510" y="connsiteY2510"/>
                  </a:cxn>
                  <a:cxn ang="0">
                    <a:pos x="connsiteX2511" y="connsiteY2511"/>
                  </a:cxn>
                  <a:cxn ang="0">
                    <a:pos x="connsiteX2512" y="connsiteY2512"/>
                  </a:cxn>
                  <a:cxn ang="0">
                    <a:pos x="connsiteX2513" y="connsiteY2513"/>
                  </a:cxn>
                  <a:cxn ang="0">
                    <a:pos x="connsiteX2514" y="connsiteY2514"/>
                  </a:cxn>
                  <a:cxn ang="0">
                    <a:pos x="connsiteX2515" y="connsiteY2515"/>
                  </a:cxn>
                  <a:cxn ang="0">
                    <a:pos x="connsiteX2516" y="connsiteY2516"/>
                  </a:cxn>
                  <a:cxn ang="0">
                    <a:pos x="connsiteX2517" y="connsiteY2517"/>
                  </a:cxn>
                  <a:cxn ang="0">
                    <a:pos x="connsiteX2518" y="connsiteY2518"/>
                  </a:cxn>
                  <a:cxn ang="0">
                    <a:pos x="connsiteX2519" y="connsiteY2519"/>
                  </a:cxn>
                  <a:cxn ang="0">
                    <a:pos x="connsiteX2520" y="connsiteY2520"/>
                  </a:cxn>
                  <a:cxn ang="0">
                    <a:pos x="connsiteX2521" y="connsiteY2521"/>
                  </a:cxn>
                  <a:cxn ang="0">
                    <a:pos x="connsiteX2522" y="connsiteY2522"/>
                  </a:cxn>
                  <a:cxn ang="0">
                    <a:pos x="connsiteX2523" y="connsiteY2523"/>
                  </a:cxn>
                  <a:cxn ang="0">
                    <a:pos x="connsiteX2524" y="connsiteY2524"/>
                  </a:cxn>
                  <a:cxn ang="0">
                    <a:pos x="connsiteX2525" y="connsiteY2525"/>
                  </a:cxn>
                  <a:cxn ang="0">
                    <a:pos x="connsiteX2526" y="connsiteY2526"/>
                  </a:cxn>
                  <a:cxn ang="0">
                    <a:pos x="connsiteX2527" y="connsiteY2527"/>
                  </a:cxn>
                  <a:cxn ang="0">
                    <a:pos x="connsiteX2528" y="connsiteY2528"/>
                  </a:cxn>
                  <a:cxn ang="0">
                    <a:pos x="connsiteX2529" y="connsiteY2529"/>
                  </a:cxn>
                  <a:cxn ang="0">
                    <a:pos x="connsiteX2530" y="connsiteY2530"/>
                  </a:cxn>
                  <a:cxn ang="0">
                    <a:pos x="connsiteX2531" y="connsiteY2531"/>
                  </a:cxn>
                  <a:cxn ang="0">
                    <a:pos x="connsiteX2532" y="connsiteY2532"/>
                  </a:cxn>
                  <a:cxn ang="0">
                    <a:pos x="connsiteX2533" y="connsiteY2533"/>
                  </a:cxn>
                  <a:cxn ang="0">
                    <a:pos x="connsiteX2534" y="connsiteY2534"/>
                  </a:cxn>
                  <a:cxn ang="0">
                    <a:pos x="connsiteX2535" y="connsiteY2535"/>
                  </a:cxn>
                  <a:cxn ang="0">
                    <a:pos x="connsiteX2536" y="connsiteY2536"/>
                  </a:cxn>
                  <a:cxn ang="0">
                    <a:pos x="connsiteX2537" y="connsiteY2537"/>
                  </a:cxn>
                  <a:cxn ang="0">
                    <a:pos x="connsiteX2538" y="connsiteY2538"/>
                  </a:cxn>
                  <a:cxn ang="0">
                    <a:pos x="connsiteX2539" y="connsiteY2539"/>
                  </a:cxn>
                  <a:cxn ang="0">
                    <a:pos x="connsiteX2540" y="connsiteY2540"/>
                  </a:cxn>
                  <a:cxn ang="0">
                    <a:pos x="connsiteX2541" y="connsiteY2541"/>
                  </a:cxn>
                  <a:cxn ang="0">
                    <a:pos x="connsiteX2542" y="connsiteY2542"/>
                  </a:cxn>
                  <a:cxn ang="0">
                    <a:pos x="connsiteX2543" y="connsiteY2543"/>
                  </a:cxn>
                  <a:cxn ang="0">
                    <a:pos x="connsiteX2544" y="connsiteY2544"/>
                  </a:cxn>
                  <a:cxn ang="0">
                    <a:pos x="connsiteX2545" y="connsiteY2545"/>
                  </a:cxn>
                  <a:cxn ang="0">
                    <a:pos x="connsiteX2546" y="connsiteY2546"/>
                  </a:cxn>
                  <a:cxn ang="0">
                    <a:pos x="connsiteX2547" y="connsiteY2547"/>
                  </a:cxn>
                  <a:cxn ang="0">
                    <a:pos x="connsiteX2548" y="connsiteY2548"/>
                  </a:cxn>
                  <a:cxn ang="0">
                    <a:pos x="connsiteX2549" y="connsiteY2549"/>
                  </a:cxn>
                  <a:cxn ang="0">
                    <a:pos x="connsiteX2550" y="connsiteY2550"/>
                  </a:cxn>
                  <a:cxn ang="0">
                    <a:pos x="connsiteX2551" y="connsiteY2551"/>
                  </a:cxn>
                  <a:cxn ang="0">
                    <a:pos x="connsiteX2552" y="connsiteY2552"/>
                  </a:cxn>
                  <a:cxn ang="0">
                    <a:pos x="connsiteX2553" y="connsiteY2553"/>
                  </a:cxn>
                  <a:cxn ang="0">
                    <a:pos x="connsiteX2554" y="connsiteY2554"/>
                  </a:cxn>
                  <a:cxn ang="0">
                    <a:pos x="connsiteX2555" y="connsiteY2555"/>
                  </a:cxn>
                  <a:cxn ang="0">
                    <a:pos x="connsiteX2556" y="connsiteY2556"/>
                  </a:cxn>
                  <a:cxn ang="0">
                    <a:pos x="connsiteX2557" y="connsiteY2557"/>
                  </a:cxn>
                  <a:cxn ang="0">
                    <a:pos x="connsiteX2558" y="connsiteY2558"/>
                  </a:cxn>
                  <a:cxn ang="0">
                    <a:pos x="connsiteX2559" y="connsiteY2559"/>
                  </a:cxn>
                  <a:cxn ang="0">
                    <a:pos x="connsiteX2560" y="connsiteY2560"/>
                  </a:cxn>
                  <a:cxn ang="0">
                    <a:pos x="connsiteX2561" y="connsiteY2561"/>
                  </a:cxn>
                  <a:cxn ang="0">
                    <a:pos x="connsiteX2562" y="connsiteY2562"/>
                  </a:cxn>
                  <a:cxn ang="0">
                    <a:pos x="connsiteX2563" y="connsiteY2563"/>
                  </a:cxn>
                  <a:cxn ang="0">
                    <a:pos x="connsiteX2564" y="connsiteY2564"/>
                  </a:cxn>
                  <a:cxn ang="0">
                    <a:pos x="connsiteX2565" y="connsiteY2565"/>
                  </a:cxn>
                  <a:cxn ang="0">
                    <a:pos x="connsiteX2566" y="connsiteY2566"/>
                  </a:cxn>
                  <a:cxn ang="0">
                    <a:pos x="connsiteX2567" y="connsiteY2567"/>
                  </a:cxn>
                  <a:cxn ang="0">
                    <a:pos x="connsiteX2568" y="connsiteY2568"/>
                  </a:cxn>
                  <a:cxn ang="0">
                    <a:pos x="connsiteX2569" y="connsiteY2569"/>
                  </a:cxn>
                  <a:cxn ang="0">
                    <a:pos x="connsiteX2570" y="connsiteY2570"/>
                  </a:cxn>
                  <a:cxn ang="0">
                    <a:pos x="connsiteX2571" y="connsiteY2571"/>
                  </a:cxn>
                  <a:cxn ang="0">
                    <a:pos x="connsiteX2572" y="connsiteY2572"/>
                  </a:cxn>
                  <a:cxn ang="0">
                    <a:pos x="connsiteX2573" y="connsiteY2573"/>
                  </a:cxn>
                  <a:cxn ang="0">
                    <a:pos x="connsiteX2574" y="connsiteY2574"/>
                  </a:cxn>
                  <a:cxn ang="0">
                    <a:pos x="connsiteX2575" y="connsiteY2575"/>
                  </a:cxn>
                  <a:cxn ang="0">
                    <a:pos x="connsiteX2576" y="connsiteY2576"/>
                  </a:cxn>
                  <a:cxn ang="0">
                    <a:pos x="connsiteX2577" y="connsiteY2577"/>
                  </a:cxn>
                  <a:cxn ang="0">
                    <a:pos x="connsiteX2578" y="connsiteY2578"/>
                  </a:cxn>
                  <a:cxn ang="0">
                    <a:pos x="connsiteX2579" y="connsiteY2579"/>
                  </a:cxn>
                  <a:cxn ang="0">
                    <a:pos x="connsiteX2580" y="connsiteY2580"/>
                  </a:cxn>
                  <a:cxn ang="0">
                    <a:pos x="connsiteX2581" y="connsiteY2581"/>
                  </a:cxn>
                  <a:cxn ang="0">
                    <a:pos x="connsiteX2582" y="connsiteY2582"/>
                  </a:cxn>
                  <a:cxn ang="0">
                    <a:pos x="connsiteX2583" y="connsiteY2583"/>
                  </a:cxn>
                  <a:cxn ang="0">
                    <a:pos x="connsiteX2584" y="connsiteY2584"/>
                  </a:cxn>
                  <a:cxn ang="0">
                    <a:pos x="connsiteX2585" y="connsiteY2585"/>
                  </a:cxn>
                  <a:cxn ang="0">
                    <a:pos x="connsiteX2586" y="connsiteY2586"/>
                  </a:cxn>
                  <a:cxn ang="0">
                    <a:pos x="connsiteX2587" y="connsiteY2587"/>
                  </a:cxn>
                  <a:cxn ang="0">
                    <a:pos x="connsiteX2588" y="connsiteY2588"/>
                  </a:cxn>
                  <a:cxn ang="0">
                    <a:pos x="connsiteX2589" y="connsiteY2589"/>
                  </a:cxn>
                  <a:cxn ang="0">
                    <a:pos x="connsiteX2590" y="connsiteY2590"/>
                  </a:cxn>
                  <a:cxn ang="0">
                    <a:pos x="connsiteX2591" y="connsiteY2591"/>
                  </a:cxn>
                  <a:cxn ang="0">
                    <a:pos x="connsiteX2592" y="connsiteY2592"/>
                  </a:cxn>
                  <a:cxn ang="0">
                    <a:pos x="connsiteX2593" y="connsiteY2593"/>
                  </a:cxn>
                  <a:cxn ang="0">
                    <a:pos x="connsiteX2594" y="connsiteY2594"/>
                  </a:cxn>
                  <a:cxn ang="0">
                    <a:pos x="connsiteX2595" y="connsiteY2595"/>
                  </a:cxn>
                  <a:cxn ang="0">
                    <a:pos x="connsiteX2596" y="connsiteY2596"/>
                  </a:cxn>
                  <a:cxn ang="0">
                    <a:pos x="connsiteX2597" y="connsiteY2597"/>
                  </a:cxn>
                  <a:cxn ang="0">
                    <a:pos x="connsiteX2598" y="connsiteY2598"/>
                  </a:cxn>
                  <a:cxn ang="0">
                    <a:pos x="connsiteX2599" y="connsiteY2599"/>
                  </a:cxn>
                  <a:cxn ang="0">
                    <a:pos x="connsiteX2600" y="connsiteY2600"/>
                  </a:cxn>
                  <a:cxn ang="0">
                    <a:pos x="connsiteX2601" y="connsiteY2601"/>
                  </a:cxn>
                  <a:cxn ang="0">
                    <a:pos x="connsiteX2602" y="connsiteY2602"/>
                  </a:cxn>
                  <a:cxn ang="0">
                    <a:pos x="connsiteX2603" y="connsiteY2603"/>
                  </a:cxn>
                  <a:cxn ang="0">
                    <a:pos x="connsiteX2604" y="connsiteY2604"/>
                  </a:cxn>
                  <a:cxn ang="0">
                    <a:pos x="connsiteX2605" y="connsiteY2605"/>
                  </a:cxn>
                  <a:cxn ang="0">
                    <a:pos x="connsiteX2606" y="connsiteY2606"/>
                  </a:cxn>
                  <a:cxn ang="0">
                    <a:pos x="connsiteX2607" y="connsiteY2607"/>
                  </a:cxn>
                  <a:cxn ang="0">
                    <a:pos x="connsiteX2608" y="connsiteY2608"/>
                  </a:cxn>
                  <a:cxn ang="0">
                    <a:pos x="connsiteX2609" y="connsiteY2609"/>
                  </a:cxn>
                  <a:cxn ang="0">
                    <a:pos x="connsiteX2610" y="connsiteY2610"/>
                  </a:cxn>
                  <a:cxn ang="0">
                    <a:pos x="connsiteX2611" y="connsiteY2611"/>
                  </a:cxn>
                  <a:cxn ang="0">
                    <a:pos x="connsiteX2612" y="connsiteY2612"/>
                  </a:cxn>
                  <a:cxn ang="0">
                    <a:pos x="connsiteX2613" y="connsiteY2613"/>
                  </a:cxn>
                  <a:cxn ang="0">
                    <a:pos x="connsiteX2614" y="connsiteY2614"/>
                  </a:cxn>
                  <a:cxn ang="0">
                    <a:pos x="connsiteX2615" y="connsiteY2615"/>
                  </a:cxn>
                  <a:cxn ang="0">
                    <a:pos x="connsiteX2616" y="connsiteY2616"/>
                  </a:cxn>
                  <a:cxn ang="0">
                    <a:pos x="connsiteX2617" y="connsiteY2617"/>
                  </a:cxn>
                  <a:cxn ang="0">
                    <a:pos x="connsiteX2618" y="connsiteY2618"/>
                  </a:cxn>
                  <a:cxn ang="0">
                    <a:pos x="connsiteX2619" y="connsiteY2619"/>
                  </a:cxn>
                  <a:cxn ang="0">
                    <a:pos x="connsiteX2620" y="connsiteY2620"/>
                  </a:cxn>
                  <a:cxn ang="0">
                    <a:pos x="connsiteX2621" y="connsiteY2621"/>
                  </a:cxn>
                  <a:cxn ang="0">
                    <a:pos x="connsiteX2622" y="connsiteY2622"/>
                  </a:cxn>
                  <a:cxn ang="0">
                    <a:pos x="connsiteX2623" y="connsiteY2623"/>
                  </a:cxn>
                  <a:cxn ang="0">
                    <a:pos x="connsiteX2624" y="connsiteY2624"/>
                  </a:cxn>
                  <a:cxn ang="0">
                    <a:pos x="connsiteX2625" y="connsiteY2625"/>
                  </a:cxn>
                  <a:cxn ang="0">
                    <a:pos x="connsiteX2626" y="connsiteY2626"/>
                  </a:cxn>
                  <a:cxn ang="0">
                    <a:pos x="connsiteX2627" y="connsiteY2627"/>
                  </a:cxn>
                  <a:cxn ang="0">
                    <a:pos x="connsiteX2628" y="connsiteY2628"/>
                  </a:cxn>
                  <a:cxn ang="0">
                    <a:pos x="connsiteX2629" y="connsiteY2629"/>
                  </a:cxn>
                  <a:cxn ang="0">
                    <a:pos x="connsiteX2630" y="connsiteY2630"/>
                  </a:cxn>
                  <a:cxn ang="0">
                    <a:pos x="connsiteX2631" y="connsiteY2631"/>
                  </a:cxn>
                  <a:cxn ang="0">
                    <a:pos x="connsiteX2632" y="connsiteY2632"/>
                  </a:cxn>
                  <a:cxn ang="0">
                    <a:pos x="connsiteX2633" y="connsiteY2633"/>
                  </a:cxn>
                  <a:cxn ang="0">
                    <a:pos x="connsiteX2634" y="connsiteY2634"/>
                  </a:cxn>
                  <a:cxn ang="0">
                    <a:pos x="connsiteX2635" y="connsiteY2635"/>
                  </a:cxn>
                  <a:cxn ang="0">
                    <a:pos x="connsiteX2636" y="connsiteY2636"/>
                  </a:cxn>
                  <a:cxn ang="0">
                    <a:pos x="connsiteX2637" y="connsiteY2637"/>
                  </a:cxn>
                  <a:cxn ang="0">
                    <a:pos x="connsiteX2638" y="connsiteY2638"/>
                  </a:cxn>
                  <a:cxn ang="0">
                    <a:pos x="connsiteX2639" y="connsiteY2639"/>
                  </a:cxn>
                  <a:cxn ang="0">
                    <a:pos x="connsiteX2640" y="connsiteY2640"/>
                  </a:cxn>
                  <a:cxn ang="0">
                    <a:pos x="connsiteX2641" y="connsiteY2641"/>
                  </a:cxn>
                  <a:cxn ang="0">
                    <a:pos x="connsiteX2642" y="connsiteY2642"/>
                  </a:cxn>
                  <a:cxn ang="0">
                    <a:pos x="connsiteX2643" y="connsiteY2643"/>
                  </a:cxn>
                  <a:cxn ang="0">
                    <a:pos x="connsiteX2644" y="connsiteY2644"/>
                  </a:cxn>
                  <a:cxn ang="0">
                    <a:pos x="connsiteX2645" y="connsiteY2645"/>
                  </a:cxn>
                  <a:cxn ang="0">
                    <a:pos x="connsiteX2646" y="connsiteY2646"/>
                  </a:cxn>
                  <a:cxn ang="0">
                    <a:pos x="connsiteX2647" y="connsiteY2647"/>
                  </a:cxn>
                  <a:cxn ang="0">
                    <a:pos x="connsiteX2648" y="connsiteY2648"/>
                  </a:cxn>
                  <a:cxn ang="0">
                    <a:pos x="connsiteX2649" y="connsiteY2649"/>
                  </a:cxn>
                  <a:cxn ang="0">
                    <a:pos x="connsiteX2650" y="connsiteY2650"/>
                  </a:cxn>
                  <a:cxn ang="0">
                    <a:pos x="connsiteX2651" y="connsiteY2651"/>
                  </a:cxn>
                  <a:cxn ang="0">
                    <a:pos x="connsiteX2652" y="connsiteY2652"/>
                  </a:cxn>
                  <a:cxn ang="0">
                    <a:pos x="connsiteX2653" y="connsiteY2653"/>
                  </a:cxn>
                  <a:cxn ang="0">
                    <a:pos x="connsiteX2654" y="connsiteY2654"/>
                  </a:cxn>
                  <a:cxn ang="0">
                    <a:pos x="connsiteX2655" y="connsiteY2655"/>
                  </a:cxn>
                  <a:cxn ang="0">
                    <a:pos x="connsiteX2656" y="connsiteY2656"/>
                  </a:cxn>
                  <a:cxn ang="0">
                    <a:pos x="connsiteX2657" y="connsiteY2657"/>
                  </a:cxn>
                  <a:cxn ang="0">
                    <a:pos x="connsiteX2658" y="connsiteY2658"/>
                  </a:cxn>
                  <a:cxn ang="0">
                    <a:pos x="connsiteX2659" y="connsiteY2659"/>
                  </a:cxn>
                  <a:cxn ang="0">
                    <a:pos x="connsiteX2660" y="connsiteY2660"/>
                  </a:cxn>
                  <a:cxn ang="0">
                    <a:pos x="connsiteX2661" y="connsiteY2661"/>
                  </a:cxn>
                  <a:cxn ang="0">
                    <a:pos x="connsiteX2662" y="connsiteY2662"/>
                  </a:cxn>
                  <a:cxn ang="0">
                    <a:pos x="connsiteX2663" y="connsiteY2663"/>
                  </a:cxn>
                  <a:cxn ang="0">
                    <a:pos x="connsiteX2664" y="connsiteY2664"/>
                  </a:cxn>
                  <a:cxn ang="0">
                    <a:pos x="connsiteX2665" y="connsiteY2665"/>
                  </a:cxn>
                  <a:cxn ang="0">
                    <a:pos x="connsiteX2666" y="connsiteY2666"/>
                  </a:cxn>
                  <a:cxn ang="0">
                    <a:pos x="connsiteX2667" y="connsiteY2667"/>
                  </a:cxn>
                  <a:cxn ang="0">
                    <a:pos x="connsiteX2668" y="connsiteY2668"/>
                  </a:cxn>
                  <a:cxn ang="0">
                    <a:pos x="connsiteX2669" y="connsiteY2669"/>
                  </a:cxn>
                  <a:cxn ang="0">
                    <a:pos x="connsiteX2670" y="connsiteY2670"/>
                  </a:cxn>
                  <a:cxn ang="0">
                    <a:pos x="connsiteX2671" y="connsiteY2671"/>
                  </a:cxn>
                  <a:cxn ang="0">
                    <a:pos x="connsiteX2672" y="connsiteY2672"/>
                  </a:cxn>
                  <a:cxn ang="0">
                    <a:pos x="connsiteX2673" y="connsiteY2673"/>
                  </a:cxn>
                  <a:cxn ang="0">
                    <a:pos x="connsiteX2674" y="connsiteY2674"/>
                  </a:cxn>
                  <a:cxn ang="0">
                    <a:pos x="connsiteX2675" y="connsiteY2675"/>
                  </a:cxn>
                  <a:cxn ang="0">
                    <a:pos x="connsiteX2676" y="connsiteY2676"/>
                  </a:cxn>
                  <a:cxn ang="0">
                    <a:pos x="connsiteX2677" y="connsiteY2677"/>
                  </a:cxn>
                  <a:cxn ang="0">
                    <a:pos x="connsiteX2678" y="connsiteY2678"/>
                  </a:cxn>
                  <a:cxn ang="0">
                    <a:pos x="connsiteX2679" y="connsiteY2679"/>
                  </a:cxn>
                  <a:cxn ang="0">
                    <a:pos x="connsiteX2680" y="connsiteY2680"/>
                  </a:cxn>
                  <a:cxn ang="0">
                    <a:pos x="connsiteX2681" y="connsiteY2681"/>
                  </a:cxn>
                  <a:cxn ang="0">
                    <a:pos x="connsiteX2682" y="connsiteY2682"/>
                  </a:cxn>
                  <a:cxn ang="0">
                    <a:pos x="connsiteX2683" y="connsiteY2683"/>
                  </a:cxn>
                  <a:cxn ang="0">
                    <a:pos x="connsiteX2684" y="connsiteY2684"/>
                  </a:cxn>
                  <a:cxn ang="0">
                    <a:pos x="connsiteX2685" y="connsiteY2685"/>
                  </a:cxn>
                  <a:cxn ang="0">
                    <a:pos x="connsiteX2686" y="connsiteY2686"/>
                  </a:cxn>
                  <a:cxn ang="0">
                    <a:pos x="connsiteX2687" y="connsiteY2687"/>
                  </a:cxn>
                  <a:cxn ang="0">
                    <a:pos x="connsiteX2688" y="connsiteY2688"/>
                  </a:cxn>
                  <a:cxn ang="0">
                    <a:pos x="connsiteX2689" y="connsiteY2689"/>
                  </a:cxn>
                  <a:cxn ang="0">
                    <a:pos x="connsiteX2690" y="connsiteY2690"/>
                  </a:cxn>
                  <a:cxn ang="0">
                    <a:pos x="connsiteX2691" y="connsiteY2691"/>
                  </a:cxn>
                  <a:cxn ang="0">
                    <a:pos x="connsiteX2692" y="connsiteY2692"/>
                  </a:cxn>
                  <a:cxn ang="0">
                    <a:pos x="connsiteX2693" y="connsiteY2693"/>
                  </a:cxn>
                  <a:cxn ang="0">
                    <a:pos x="connsiteX2694" y="connsiteY2694"/>
                  </a:cxn>
                  <a:cxn ang="0">
                    <a:pos x="connsiteX2695" y="connsiteY2695"/>
                  </a:cxn>
                  <a:cxn ang="0">
                    <a:pos x="connsiteX2696" y="connsiteY2696"/>
                  </a:cxn>
                  <a:cxn ang="0">
                    <a:pos x="connsiteX2697" y="connsiteY2697"/>
                  </a:cxn>
                  <a:cxn ang="0">
                    <a:pos x="connsiteX2698" y="connsiteY2698"/>
                  </a:cxn>
                  <a:cxn ang="0">
                    <a:pos x="connsiteX2699" y="connsiteY2699"/>
                  </a:cxn>
                  <a:cxn ang="0">
                    <a:pos x="connsiteX2700" y="connsiteY2700"/>
                  </a:cxn>
                  <a:cxn ang="0">
                    <a:pos x="connsiteX2701" y="connsiteY2701"/>
                  </a:cxn>
                  <a:cxn ang="0">
                    <a:pos x="connsiteX2702" y="connsiteY2702"/>
                  </a:cxn>
                  <a:cxn ang="0">
                    <a:pos x="connsiteX2703" y="connsiteY2703"/>
                  </a:cxn>
                  <a:cxn ang="0">
                    <a:pos x="connsiteX2704" y="connsiteY2704"/>
                  </a:cxn>
                  <a:cxn ang="0">
                    <a:pos x="connsiteX2705" y="connsiteY2705"/>
                  </a:cxn>
                  <a:cxn ang="0">
                    <a:pos x="connsiteX2706" y="connsiteY2706"/>
                  </a:cxn>
                  <a:cxn ang="0">
                    <a:pos x="connsiteX2707" y="connsiteY2707"/>
                  </a:cxn>
                  <a:cxn ang="0">
                    <a:pos x="connsiteX2708" y="connsiteY2708"/>
                  </a:cxn>
                  <a:cxn ang="0">
                    <a:pos x="connsiteX2709" y="connsiteY2709"/>
                  </a:cxn>
                  <a:cxn ang="0">
                    <a:pos x="connsiteX2710" y="connsiteY2710"/>
                  </a:cxn>
                  <a:cxn ang="0">
                    <a:pos x="connsiteX2711" y="connsiteY2711"/>
                  </a:cxn>
                  <a:cxn ang="0">
                    <a:pos x="connsiteX2712" y="connsiteY2712"/>
                  </a:cxn>
                  <a:cxn ang="0">
                    <a:pos x="connsiteX2713" y="connsiteY2713"/>
                  </a:cxn>
                  <a:cxn ang="0">
                    <a:pos x="connsiteX2714" y="connsiteY2714"/>
                  </a:cxn>
                  <a:cxn ang="0">
                    <a:pos x="connsiteX2715" y="connsiteY2715"/>
                  </a:cxn>
                  <a:cxn ang="0">
                    <a:pos x="connsiteX2716" y="connsiteY2716"/>
                  </a:cxn>
                  <a:cxn ang="0">
                    <a:pos x="connsiteX2717" y="connsiteY2717"/>
                  </a:cxn>
                  <a:cxn ang="0">
                    <a:pos x="connsiteX2718" y="connsiteY2718"/>
                  </a:cxn>
                  <a:cxn ang="0">
                    <a:pos x="connsiteX2719" y="connsiteY2719"/>
                  </a:cxn>
                  <a:cxn ang="0">
                    <a:pos x="connsiteX2720" y="connsiteY2720"/>
                  </a:cxn>
                  <a:cxn ang="0">
                    <a:pos x="connsiteX2721" y="connsiteY2721"/>
                  </a:cxn>
                  <a:cxn ang="0">
                    <a:pos x="connsiteX2722" y="connsiteY2722"/>
                  </a:cxn>
                  <a:cxn ang="0">
                    <a:pos x="connsiteX2723" y="connsiteY2723"/>
                  </a:cxn>
                  <a:cxn ang="0">
                    <a:pos x="connsiteX2724" y="connsiteY2724"/>
                  </a:cxn>
                  <a:cxn ang="0">
                    <a:pos x="connsiteX2725" y="connsiteY2725"/>
                  </a:cxn>
                  <a:cxn ang="0">
                    <a:pos x="connsiteX2726" y="connsiteY2726"/>
                  </a:cxn>
                  <a:cxn ang="0">
                    <a:pos x="connsiteX2727" y="connsiteY2727"/>
                  </a:cxn>
                  <a:cxn ang="0">
                    <a:pos x="connsiteX2728" y="connsiteY2728"/>
                  </a:cxn>
                  <a:cxn ang="0">
                    <a:pos x="connsiteX2729" y="connsiteY2729"/>
                  </a:cxn>
                  <a:cxn ang="0">
                    <a:pos x="connsiteX2730" y="connsiteY2730"/>
                  </a:cxn>
                  <a:cxn ang="0">
                    <a:pos x="connsiteX2731" y="connsiteY2731"/>
                  </a:cxn>
                  <a:cxn ang="0">
                    <a:pos x="connsiteX2732" y="connsiteY2732"/>
                  </a:cxn>
                  <a:cxn ang="0">
                    <a:pos x="connsiteX2733" y="connsiteY2733"/>
                  </a:cxn>
                  <a:cxn ang="0">
                    <a:pos x="connsiteX2734" y="connsiteY2734"/>
                  </a:cxn>
                  <a:cxn ang="0">
                    <a:pos x="connsiteX2735" y="connsiteY2735"/>
                  </a:cxn>
                  <a:cxn ang="0">
                    <a:pos x="connsiteX2736" y="connsiteY2736"/>
                  </a:cxn>
                  <a:cxn ang="0">
                    <a:pos x="connsiteX2737" y="connsiteY2737"/>
                  </a:cxn>
                  <a:cxn ang="0">
                    <a:pos x="connsiteX2738" y="connsiteY2738"/>
                  </a:cxn>
                  <a:cxn ang="0">
                    <a:pos x="connsiteX2739" y="connsiteY2739"/>
                  </a:cxn>
                  <a:cxn ang="0">
                    <a:pos x="connsiteX2740" y="connsiteY2740"/>
                  </a:cxn>
                  <a:cxn ang="0">
                    <a:pos x="connsiteX2741" y="connsiteY2741"/>
                  </a:cxn>
                  <a:cxn ang="0">
                    <a:pos x="connsiteX2742" y="connsiteY2742"/>
                  </a:cxn>
                  <a:cxn ang="0">
                    <a:pos x="connsiteX2743" y="connsiteY2743"/>
                  </a:cxn>
                  <a:cxn ang="0">
                    <a:pos x="connsiteX2744" y="connsiteY2744"/>
                  </a:cxn>
                  <a:cxn ang="0">
                    <a:pos x="connsiteX2745" y="connsiteY2745"/>
                  </a:cxn>
                  <a:cxn ang="0">
                    <a:pos x="connsiteX2746" y="connsiteY2746"/>
                  </a:cxn>
                  <a:cxn ang="0">
                    <a:pos x="connsiteX2747" y="connsiteY2747"/>
                  </a:cxn>
                  <a:cxn ang="0">
                    <a:pos x="connsiteX2748" y="connsiteY2748"/>
                  </a:cxn>
                  <a:cxn ang="0">
                    <a:pos x="connsiteX2749" y="connsiteY2749"/>
                  </a:cxn>
                  <a:cxn ang="0">
                    <a:pos x="connsiteX2750" y="connsiteY2750"/>
                  </a:cxn>
                  <a:cxn ang="0">
                    <a:pos x="connsiteX2751" y="connsiteY2751"/>
                  </a:cxn>
                  <a:cxn ang="0">
                    <a:pos x="connsiteX2752" y="connsiteY2752"/>
                  </a:cxn>
                  <a:cxn ang="0">
                    <a:pos x="connsiteX2753" y="connsiteY2753"/>
                  </a:cxn>
                  <a:cxn ang="0">
                    <a:pos x="connsiteX2754" y="connsiteY2754"/>
                  </a:cxn>
                  <a:cxn ang="0">
                    <a:pos x="connsiteX2755" y="connsiteY2755"/>
                  </a:cxn>
                  <a:cxn ang="0">
                    <a:pos x="connsiteX2756" y="connsiteY2756"/>
                  </a:cxn>
                  <a:cxn ang="0">
                    <a:pos x="connsiteX2757" y="connsiteY2757"/>
                  </a:cxn>
                  <a:cxn ang="0">
                    <a:pos x="connsiteX2758" y="connsiteY2758"/>
                  </a:cxn>
                  <a:cxn ang="0">
                    <a:pos x="connsiteX2759" y="connsiteY2759"/>
                  </a:cxn>
                  <a:cxn ang="0">
                    <a:pos x="connsiteX2760" y="connsiteY2760"/>
                  </a:cxn>
                  <a:cxn ang="0">
                    <a:pos x="connsiteX2761" y="connsiteY2761"/>
                  </a:cxn>
                  <a:cxn ang="0">
                    <a:pos x="connsiteX2762" y="connsiteY2762"/>
                  </a:cxn>
                  <a:cxn ang="0">
                    <a:pos x="connsiteX2763" y="connsiteY2763"/>
                  </a:cxn>
                  <a:cxn ang="0">
                    <a:pos x="connsiteX2764" y="connsiteY2764"/>
                  </a:cxn>
                  <a:cxn ang="0">
                    <a:pos x="connsiteX2765" y="connsiteY2765"/>
                  </a:cxn>
                  <a:cxn ang="0">
                    <a:pos x="connsiteX2766" y="connsiteY2766"/>
                  </a:cxn>
                  <a:cxn ang="0">
                    <a:pos x="connsiteX2767" y="connsiteY2767"/>
                  </a:cxn>
                  <a:cxn ang="0">
                    <a:pos x="connsiteX2768" y="connsiteY2768"/>
                  </a:cxn>
                  <a:cxn ang="0">
                    <a:pos x="connsiteX2769" y="connsiteY2769"/>
                  </a:cxn>
                  <a:cxn ang="0">
                    <a:pos x="connsiteX2770" y="connsiteY2770"/>
                  </a:cxn>
                  <a:cxn ang="0">
                    <a:pos x="connsiteX2771" y="connsiteY2771"/>
                  </a:cxn>
                  <a:cxn ang="0">
                    <a:pos x="connsiteX2772" y="connsiteY2772"/>
                  </a:cxn>
                  <a:cxn ang="0">
                    <a:pos x="connsiteX2773" y="connsiteY2773"/>
                  </a:cxn>
                  <a:cxn ang="0">
                    <a:pos x="connsiteX2774" y="connsiteY2774"/>
                  </a:cxn>
                  <a:cxn ang="0">
                    <a:pos x="connsiteX2775" y="connsiteY2775"/>
                  </a:cxn>
                  <a:cxn ang="0">
                    <a:pos x="connsiteX2776" y="connsiteY2776"/>
                  </a:cxn>
                  <a:cxn ang="0">
                    <a:pos x="connsiteX2777" y="connsiteY2777"/>
                  </a:cxn>
                  <a:cxn ang="0">
                    <a:pos x="connsiteX2778" y="connsiteY2778"/>
                  </a:cxn>
                  <a:cxn ang="0">
                    <a:pos x="connsiteX2779" y="connsiteY2779"/>
                  </a:cxn>
                  <a:cxn ang="0">
                    <a:pos x="connsiteX2780" y="connsiteY2780"/>
                  </a:cxn>
                  <a:cxn ang="0">
                    <a:pos x="connsiteX2781" y="connsiteY2781"/>
                  </a:cxn>
                  <a:cxn ang="0">
                    <a:pos x="connsiteX2782" y="connsiteY2782"/>
                  </a:cxn>
                  <a:cxn ang="0">
                    <a:pos x="connsiteX2783" y="connsiteY2783"/>
                  </a:cxn>
                  <a:cxn ang="0">
                    <a:pos x="connsiteX2784" y="connsiteY2784"/>
                  </a:cxn>
                  <a:cxn ang="0">
                    <a:pos x="connsiteX2785" y="connsiteY2785"/>
                  </a:cxn>
                  <a:cxn ang="0">
                    <a:pos x="connsiteX2786" y="connsiteY2786"/>
                  </a:cxn>
                  <a:cxn ang="0">
                    <a:pos x="connsiteX2787" y="connsiteY2787"/>
                  </a:cxn>
                  <a:cxn ang="0">
                    <a:pos x="connsiteX2788" y="connsiteY2788"/>
                  </a:cxn>
                  <a:cxn ang="0">
                    <a:pos x="connsiteX2789" y="connsiteY2789"/>
                  </a:cxn>
                  <a:cxn ang="0">
                    <a:pos x="connsiteX2790" y="connsiteY2790"/>
                  </a:cxn>
                  <a:cxn ang="0">
                    <a:pos x="connsiteX2791" y="connsiteY2791"/>
                  </a:cxn>
                  <a:cxn ang="0">
                    <a:pos x="connsiteX2792" y="connsiteY2792"/>
                  </a:cxn>
                  <a:cxn ang="0">
                    <a:pos x="connsiteX2793" y="connsiteY2793"/>
                  </a:cxn>
                  <a:cxn ang="0">
                    <a:pos x="connsiteX2794" y="connsiteY2794"/>
                  </a:cxn>
                  <a:cxn ang="0">
                    <a:pos x="connsiteX2795" y="connsiteY2795"/>
                  </a:cxn>
                  <a:cxn ang="0">
                    <a:pos x="connsiteX2796" y="connsiteY2796"/>
                  </a:cxn>
                  <a:cxn ang="0">
                    <a:pos x="connsiteX2797" y="connsiteY2797"/>
                  </a:cxn>
                  <a:cxn ang="0">
                    <a:pos x="connsiteX2798" y="connsiteY2798"/>
                  </a:cxn>
                  <a:cxn ang="0">
                    <a:pos x="connsiteX2799" y="connsiteY2799"/>
                  </a:cxn>
                  <a:cxn ang="0">
                    <a:pos x="connsiteX2800" y="connsiteY2800"/>
                  </a:cxn>
                  <a:cxn ang="0">
                    <a:pos x="connsiteX2801" y="connsiteY2801"/>
                  </a:cxn>
                  <a:cxn ang="0">
                    <a:pos x="connsiteX2802" y="connsiteY2802"/>
                  </a:cxn>
                  <a:cxn ang="0">
                    <a:pos x="connsiteX2803" y="connsiteY2803"/>
                  </a:cxn>
                  <a:cxn ang="0">
                    <a:pos x="connsiteX2804" y="connsiteY2804"/>
                  </a:cxn>
                  <a:cxn ang="0">
                    <a:pos x="connsiteX2805" y="connsiteY2805"/>
                  </a:cxn>
                  <a:cxn ang="0">
                    <a:pos x="connsiteX2806" y="connsiteY2806"/>
                  </a:cxn>
                  <a:cxn ang="0">
                    <a:pos x="connsiteX2807" y="connsiteY2807"/>
                  </a:cxn>
                  <a:cxn ang="0">
                    <a:pos x="connsiteX2808" y="connsiteY2808"/>
                  </a:cxn>
                  <a:cxn ang="0">
                    <a:pos x="connsiteX2809" y="connsiteY2809"/>
                  </a:cxn>
                  <a:cxn ang="0">
                    <a:pos x="connsiteX2810" y="connsiteY2810"/>
                  </a:cxn>
                  <a:cxn ang="0">
                    <a:pos x="connsiteX2811" y="connsiteY2811"/>
                  </a:cxn>
                  <a:cxn ang="0">
                    <a:pos x="connsiteX2812" y="connsiteY2812"/>
                  </a:cxn>
                  <a:cxn ang="0">
                    <a:pos x="connsiteX2813" y="connsiteY2813"/>
                  </a:cxn>
                  <a:cxn ang="0">
                    <a:pos x="connsiteX2814" y="connsiteY2814"/>
                  </a:cxn>
                  <a:cxn ang="0">
                    <a:pos x="connsiteX2815" y="connsiteY2815"/>
                  </a:cxn>
                  <a:cxn ang="0">
                    <a:pos x="connsiteX2816" y="connsiteY2816"/>
                  </a:cxn>
                  <a:cxn ang="0">
                    <a:pos x="connsiteX2817" y="connsiteY2817"/>
                  </a:cxn>
                  <a:cxn ang="0">
                    <a:pos x="connsiteX2818" y="connsiteY2818"/>
                  </a:cxn>
                  <a:cxn ang="0">
                    <a:pos x="connsiteX2819" y="connsiteY2819"/>
                  </a:cxn>
                  <a:cxn ang="0">
                    <a:pos x="connsiteX2820" y="connsiteY2820"/>
                  </a:cxn>
                  <a:cxn ang="0">
                    <a:pos x="connsiteX2821" y="connsiteY2821"/>
                  </a:cxn>
                  <a:cxn ang="0">
                    <a:pos x="connsiteX2822" y="connsiteY2822"/>
                  </a:cxn>
                  <a:cxn ang="0">
                    <a:pos x="connsiteX2823" y="connsiteY2823"/>
                  </a:cxn>
                  <a:cxn ang="0">
                    <a:pos x="connsiteX2824" y="connsiteY2824"/>
                  </a:cxn>
                  <a:cxn ang="0">
                    <a:pos x="connsiteX2825" y="connsiteY2825"/>
                  </a:cxn>
                  <a:cxn ang="0">
                    <a:pos x="connsiteX2826" y="connsiteY2826"/>
                  </a:cxn>
                  <a:cxn ang="0">
                    <a:pos x="connsiteX2827" y="connsiteY2827"/>
                  </a:cxn>
                  <a:cxn ang="0">
                    <a:pos x="connsiteX2828" y="connsiteY2828"/>
                  </a:cxn>
                  <a:cxn ang="0">
                    <a:pos x="connsiteX2829" y="connsiteY2829"/>
                  </a:cxn>
                  <a:cxn ang="0">
                    <a:pos x="connsiteX2830" y="connsiteY2830"/>
                  </a:cxn>
                  <a:cxn ang="0">
                    <a:pos x="connsiteX2831" y="connsiteY2831"/>
                  </a:cxn>
                  <a:cxn ang="0">
                    <a:pos x="connsiteX2832" y="connsiteY2832"/>
                  </a:cxn>
                  <a:cxn ang="0">
                    <a:pos x="connsiteX2833" y="connsiteY2833"/>
                  </a:cxn>
                  <a:cxn ang="0">
                    <a:pos x="connsiteX2834" y="connsiteY2834"/>
                  </a:cxn>
                  <a:cxn ang="0">
                    <a:pos x="connsiteX2835" y="connsiteY2835"/>
                  </a:cxn>
                  <a:cxn ang="0">
                    <a:pos x="connsiteX2836" y="connsiteY2836"/>
                  </a:cxn>
                  <a:cxn ang="0">
                    <a:pos x="connsiteX2837" y="connsiteY2837"/>
                  </a:cxn>
                  <a:cxn ang="0">
                    <a:pos x="connsiteX2838" y="connsiteY2838"/>
                  </a:cxn>
                  <a:cxn ang="0">
                    <a:pos x="connsiteX2839" y="connsiteY2839"/>
                  </a:cxn>
                  <a:cxn ang="0">
                    <a:pos x="connsiteX2840" y="connsiteY2840"/>
                  </a:cxn>
                  <a:cxn ang="0">
                    <a:pos x="connsiteX2841" y="connsiteY2841"/>
                  </a:cxn>
                  <a:cxn ang="0">
                    <a:pos x="connsiteX2842" y="connsiteY2842"/>
                  </a:cxn>
                  <a:cxn ang="0">
                    <a:pos x="connsiteX2843" y="connsiteY2843"/>
                  </a:cxn>
                  <a:cxn ang="0">
                    <a:pos x="connsiteX2844" y="connsiteY2844"/>
                  </a:cxn>
                  <a:cxn ang="0">
                    <a:pos x="connsiteX2845" y="connsiteY2845"/>
                  </a:cxn>
                  <a:cxn ang="0">
                    <a:pos x="connsiteX2846" y="connsiteY2846"/>
                  </a:cxn>
                  <a:cxn ang="0">
                    <a:pos x="connsiteX2847" y="connsiteY2847"/>
                  </a:cxn>
                  <a:cxn ang="0">
                    <a:pos x="connsiteX2848" y="connsiteY2848"/>
                  </a:cxn>
                  <a:cxn ang="0">
                    <a:pos x="connsiteX2849" y="connsiteY2849"/>
                  </a:cxn>
                  <a:cxn ang="0">
                    <a:pos x="connsiteX2850" y="connsiteY2850"/>
                  </a:cxn>
                  <a:cxn ang="0">
                    <a:pos x="connsiteX2851" y="connsiteY2851"/>
                  </a:cxn>
                  <a:cxn ang="0">
                    <a:pos x="connsiteX2852" y="connsiteY2852"/>
                  </a:cxn>
                  <a:cxn ang="0">
                    <a:pos x="connsiteX2853" y="connsiteY2853"/>
                  </a:cxn>
                  <a:cxn ang="0">
                    <a:pos x="connsiteX2854" y="connsiteY2854"/>
                  </a:cxn>
                  <a:cxn ang="0">
                    <a:pos x="connsiteX2855" y="connsiteY2855"/>
                  </a:cxn>
                  <a:cxn ang="0">
                    <a:pos x="connsiteX2856" y="connsiteY2856"/>
                  </a:cxn>
                  <a:cxn ang="0">
                    <a:pos x="connsiteX2857" y="connsiteY2857"/>
                  </a:cxn>
                  <a:cxn ang="0">
                    <a:pos x="connsiteX2858" y="connsiteY2858"/>
                  </a:cxn>
                  <a:cxn ang="0">
                    <a:pos x="connsiteX2859" y="connsiteY2859"/>
                  </a:cxn>
                  <a:cxn ang="0">
                    <a:pos x="connsiteX2860" y="connsiteY2860"/>
                  </a:cxn>
                  <a:cxn ang="0">
                    <a:pos x="connsiteX2861" y="connsiteY2861"/>
                  </a:cxn>
                  <a:cxn ang="0">
                    <a:pos x="connsiteX2862" y="connsiteY2862"/>
                  </a:cxn>
                  <a:cxn ang="0">
                    <a:pos x="connsiteX2863" y="connsiteY2863"/>
                  </a:cxn>
                  <a:cxn ang="0">
                    <a:pos x="connsiteX2864" y="connsiteY2864"/>
                  </a:cxn>
                  <a:cxn ang="0">
                    <a:pos x="connsiteX2865" y="connsiteY2865"/>
                  </a:cxn>
                  <a:cxn ang="0">
                    <a:pos x="connsiteX2866" y="connsiteY2866"/>
                  </a:cxn>
                  <a:cxn ang="0">
                    <a:pos x="connsiteX2867" y="connsiteY2867"/>
                  </a:cxn>
                  <a:cxn ang="0">
                    <a:pos x="connsiteX2868" y="connsiteY2868"/>
                  </a:cxn>
                  <a:cxn ang="0">
                    <a:pos x="connsiteX2869" y="connsiteY2869"/>
                  </a:cxn>
                  <a:cxn ang="0">
                    <a:pos x="connsiteX2870" y="connsiteY2870"/>
                  </a:cxn>
                  <a:cxn ang="0">
                    <a:pos x="connsiteX2871" y="connsiteY2871"/>
                  </a:cxn>
                  <a:cxn ang="0">
                    <a:pos x="connsiteX2872" y="connsiteY2872"/>
                  </a:cxn>
                  <a:cxn ang="0">
                    <a:pos x="connsiteX2873" y="connsiteY2873"/>
                  </a:cxn>
                  <a:cxn ang="0">
                    <a:pos x="connsiteX2874" y="connsiteY2874"/>
                  </a:cxn>
                  <a:cxn ang="0">
                    <a:pos x="connsiteX2875" y="connsiteY2875"/>
                  </a:cxn>
                  <a:cxn ang="0">
                    <a:pos x="connsiteX2876" y="connsiteY2876"/>
                  </a:cxn>
                  <a:cxn ang="0">
                    <a:pos x="connsiteX2877" y="connsiteY2877"/>
                  </a:cxn>
                  <a:cxn ang="0">
                    <a:pos x="connsiteX2878" y="connsiteY2878"/>
                  </a:cxn>
                  <a:cxn ang="0">
                    <a:pos x="connsiteX2879" y="connsiteY2879"/>
                  </a:cxn>
                  <a:cxn ang="0">
                    <a:pos x="connsiteX2880" y="connsiteY2880"/>
                  </a:cxn>
                  <a:cxn ang="0">
                    <a:pos x="connsiteX2881" y="connsiteY2881"/>
                  </a:cxn>
                  <a:cxn ang="0">
                    <a:pos x="connsiteX2882" y="connsiteY2882"/>
                  </a:cxn>
                  <a:cxn ang="0">
                    <a:pos x="connsiteX2883" y="connsiteY2883"/>
                  </a:cxn>
                  <a:cxn ang="0">
                    <a:pos x="connsiteX2884" y="connsiteY2884"/>
                  </a:cxn>
                  <a:cxn ang="0">
                    <a:pos x="connsiteX2885" y="connsiteY2885"/>
                  </a:cxn>
                  <a:cxn ang="0">
                    <a:pos x="connsiteX2886" y="connsiteY2886"/>
                  </a:cxn>
                  <a:cxn ang="0">
                    <a:pos x="connsiteX2887" y="connsiteY2887"/>
                  </a:cxn>
                  <a:cxn ang="0">
                    <a:pos x="connsiteX2888" y="connsiteY2888"/>
                  </a:cxn>
                  <a:cxn ang="0">
                    <a:pos x="connsiteX2889" y="connsiteY2889"/>
                  </a:cxn>
                  <a:cxn ang="0">
                    <a:pos x="connsiteX2890" y="connsiteY2890"/>
                  </a:cxn>
                  <a:cxn ang="0">
                    <a:pos x="connsiteX2891" y="connsiteY2891"/>
                  </a:cxn>
                  <a:cxn ang="0">
                    <a:pos x="connsiteX2892" y="connsiteY2892"/>
                  </a:cxn>
                  <a:cxn ang="0">
                    <a:pos x="connsiteX2893" y="connsiteY2893"/>
                  </a:cxn>
                  <a:cxn ang="0">
                    <a:pos x="connsiteX2894" y="connsiteY2894"/>
                  </a:cxn>
                  <a:cxn ang="0">
                    <a:pos x="connsiteX2895" y="connsiteY2895"/>
                  </a:cxn>
                  <a:cxn ang="0">
                    <a:pos x="connsiteX2896" y="connsiteY2896"/>
                  </a:cxn>
                  <a:cxn ang="0">
                    <a:pos x="connsiteX2897" y="connsiteY2897"/>
                  </a:cxn>
                  <a:cxn ang="0">
                    <a:pos x="connsiteX2898" y="connsiteY2898"/>
                  </a:cxn>
                  <a:cxn ang="0">
                    <a:pos x="connsiteX2899" y="connsiteY2899"/>
                  </a:cxn>
                  <a:cxn ang="0">
                    <a:pos x="connsiteX2900" y="connsiteY2900"/>
                  </a:cxn>
                  <a:cxn ang="0">
                    <a:pos x="connsiteX2901" y="connsiteY2901"/>
                  </a:cxn>
                  <a:cxn ang="0">
                    <a:pos x="connsiteX2902" y="connsiteY2902"/>
                  </a:cxn>
                  <a:cxn ang="0">
                    <a:pos x="connsiteX2903" y="connsiteY2903"/>
                  </a:cxn>
                  <a:cxn ang="0">
                    <a:pos x="connsiteX2904" y="connsiteY2904"/>
                  </a:cxn>
                  <a:cxn ang="0">
                    <a:pos x="connsiteX2905" y="connsiteY2905"/>
                  </a:cxn>
                  <a:cxn ang="0">
                    <a:pos x="connsiteX2906" y="connsiteY2906"/>
                  </a:cxn>
                  <a:cxn ang="0">
                    <a:pos x="connsiteX2907" y="connsiteY2907"/>
                  </a:cxn>
                  <a:cxn ang="0">
                    <a:pos x="connsiteX2908" y="connsiteY2908"/>
                  </a:cxn>
                  <a:cxn ang="0">
                    <a:pos x="connsiteX2909" y="connsiteY2909"/>
                  </a:cxn>
                  <a:cxn ang="0">
                    <a:pos x="connsiteX2910" y="connsiteY2910"/>
                  </a:cxn>
                  <a:cxn ang="0">
                    <a:pos x="connsiteX2911" y="connsiteY2911"/>
                  </a:cxn>
                  <a:cxn ang="0">
                    <a:pos x="connsiteX2912" y="connsiteY2912"/>
                  </a:cxn>
                  <a:cxn ang="0">
                    <a:pos x="connsiteX2913" y="connsiteY2913"/>
                  </a:cxn>
                  <a:cxn ang="0">
                    <a:pos x="connsiteX2914" y="connsiteY2914"/>
                  </a:cxn>
                  <a:cxn ang="0">
                    <a:pos x="connsiteX2915" y="connsiteY2915"/>
                  </a:cxn>
                  <a:cxn ang="0">
                    <a:pos x="connsiteX2916" y="connsiteY2916"/>
                  </a:cxn>
                  <a:cxn ang="0">
                    <a:pos x="connsiteX2917" y="connsiteY2917"/>
                  </a:cxn>
                  <a:cxn ang="0">
                    <a:pos x="connsiteX2918" y="connsiteY2918"/>
                  </a:cxn>
                  <a:cxn ang="0">
                    <a:pos x="connsiteX2919" y="connsiteY2919"/>
                  </a:cxn>
                  <a:cxn ang="0">
                    <a:pos x="connsiteX2920" y="connsiteY2920"/>
                  </a:cxn>
                  <a:cxn ang="0">
                    <a:pos x="connsiteX2921" y="connsiteY2921"/>
                  </a:cxn>
                  <a:cxn ang="0">
                    <a:pos x="connsiteX2922" y="connsiteY2922"/>
                  </a:cxn>
                  <a:cxn ang="0">
                    <a:pos x="connsiteX2923" y="connsiteY2923"/>
                  </a:cxn>
                  <a:cxn ang="0">
                    <a:pos x="connsiteX2924" y="connsiteY2924"/>
                  </a:cxn>
                  <a:cxn ang="0">
                    <a:pos x="connsiteX2925" y="connsiteY2925"/>
                  </a:cxn>
                  <a:cxn ang="0">
                    <a:pos x="connsiteX2926" y="connsiteY2926"/>
                  </a:cxn>
                  <a:cxn ang="0">
                    <a:pos x="connsiteX2927" y="connsiteY2927"/>
                  </a:cxn>
                  <a:cxn ang="0">
                    <a:pos x="connsiteX2928" y="connsiteY2928"/>
                  </a:cxn>
                  <a:cxn ang="0">
                    <a:pos x="connsiteX2929" y="connsiteY2929"/>
                  </a:cxn>
                  <a:cxn ang="0">
                    <a:pos x="connsiteX2930" y="connsiteY2930"/>
                  </a:cxn>
                  <a:cxn ang="0">
                    <a:pos x="connsiteX2931" y="connsiteY2931"/>
                  </a:cxn>
                  <a:cxn ang="0">
                    <a:pos x="connsiteX2932" y="connsiteY2932"/>
                  </a:cxn>
                  <a:cxn ang="0">
                    <a:pos x="connsiteX2933" y="connsiteY2933"/>
                  </a:cxn>
                  <a:cxn ang="0">
                    <a:pos x="connsiteX2934" y="connsiteY2934"/>
                  </a:cxn>
                  <a:cxn ang="0">
                    <a:pos x="connsiteX2935" y="connsiteY2935"/>
                  </a:cxn>
                  <a:cxn ang="0">
                    <a:pos x="connsiteX2936" y="connsiteY2936"/>
                  </a:cxn>
                  <a:cxn ang="0">
                    <a:pos x="connsiteX2937" y="connsiteY2937"/>
                  </a:cxn>
                  <a:cxn ang="0">
                    <a:pos x="connsiteX2938" y="connsiteY2938"/>
                  </a:cxn>
                  <a:cxn ang="0">
                    <a:pos x="connsiteX2939" y="connsiteY2939"/>
                  </a:cxn>
                  <a:cxn ang="0">
                    <a:pos x="connsiteX2940" y="connsiteY2940"/>
                  </a:cxn>
                  <a:cxn ang="0">
                    <a:pos x="connsiteX2941" y="connsiteY2941"/>
                  </a:cxn>
                  <a:cxn ang="0">
                    <a:pos x="connsiteX2942" y="connsiteY2942"/>
                  </a:cxn>
                  <a:cxn ang="0">
                    <a:pos x="connsiteX2943" y="connsiteY2943"/>
                  </a:cxn>
                  <a:cxn ang="0">
                    <a:pos x="connsiteX2944" y="connsiteY2944"/>
                  </a:cxn>
                  <a:cxn ang="0">
                    <a:pos x="connsiteX2945" y="connsiteY2945"/>
                  </a:cxn>
                  <a:cxn ang="0">
                    <a:pos x="connsiteX2946" y="connsiteY2946"/>
                  </a:cxn>
                  <a:cxn ang="0">
                    <a:pos x="connsiteX2947" y="connsiteY2947"/>
                  </a:cxn>
                  <a:cxn ang="0">
                    <a:pos x="connsiteX2948" y="connsiteY2948"/>
                  </a:cxn>
                  <a:cxn ang="0">
                    <a:pos x="connsiteX2949" y="connsiteY2949"/>
                  </a:cxn>
                  <a:cxn ang="0">
                    <a:pos x="connsiteX2950" y="connsiteY2950"/>
                  </a:cxn>
                  <a:cxn ang="0">
                    <a:pos x="connsiteX2951" y="connsiteY2951"/>
                  </a:cxn>
                  <a:cxn ang="0">
                    <a:pos x="connsiteX2952" y="connsiteY2952"/>
                  </a:cxn>
                  <a:cxn ang="0">
                    <a:pos x="connsiteX2953" y="connsiteY2953"/>
                  </a:cxn>
                  <a:cxn ang="0">
                    <a:pos x="connsiteX2954" y="connsiteY2954"/>
                  </a:cxn>
                  <a:cxn ang="0">
                    <a:pos x="connsiteX2955" y="connsiteY2955"/>
                  </a:cxn>
                  <a:cxn ang="0">
                    <a:pos x="connsiteX2956" y="connsiteY2956"/>
                  </a:cxn>
                  <a:cxn ang="0">
                    <a:pos x="connsiteX2957" y="connsiteY2957"/>
                  </a:cxn>
                  <a:cxn ang="0">
                    <a:pos x="connsiteX2958" y="connsiteY2958"/>
                  </a:cxn>
                  <a:cxn ang="0">
                    <a:pos x="connsiteX2959" y="connsiteY2959"/>
                  </a:cxn>
                  <a:cxn ang="0">
                    <a:pos x="connsiteX2960" y="connsiteY2960"/>
                  </a:cxn>
                  <a:cxn ang="0">
                    <a:pos x="connsiteX2961" y="connsiteY2961"/>
                  </a:cxn>
                  <a:cxn ang="0">
                    <a:pos x="connsiteX2962" y="connsiteY2962"/>
                  </a:cxn>
                  <a:cxn ang="0">
                    <a:pos x="connsiteX2963" y="connsiteY2963"/>
                  </a:cxn>
                  <a:cxn ang="0">
                    <a:pos x="connsiteX2964" y="connsiteY2964"/>
                  </a:cxn>
                  <a:cxn ang="0">
                    <a:pos x="connsiteX2965" y="connsiteY2965"/>
                  </a:cxn>
                  <a:cxn ang="0">
                    <a:pos x="connsiteX2966" y="connsiteY2966"/>
                  </a:cxn>
                  <a:cxn ang="0">
                    <a:pos x="connsiteX2967" y="connsiteY2967"/>
                  </a:cxn>
                  <a:cxn ang="0">
                    <a:pos x="connsiteX2968" y="connsiteY2968"/>
                  </a:cxn>
                  <a:cxn ang="0">
                    <a:pos x="connsiteX2969" y="connsiteY2969"/>
                  </a:cxn>
                  <a:cxn ang="0">
                    <a:pos x="connsiteX2970" y="connsiteY2970"/>
                  </a:cxn>
                  <a:cxn ang="0">
                    <a:pos x="connsiteX2971" y="connsiteY2971"/>
                  </a:cxn>
                  <a:cxn ang="0">
                    <a:pos x="connsiteX2972" y="connsiteY2972"/>
                  </a:cxn>
                  <a:cxn ang="0">
                    <a:pos x="connsiteX2973" y="connsiteY2973"/>
                  </a:cxn>
                  <a:cxn ang="0">
                    <a:pos x="connsiteX2974" y="connsiteY2974"/>
                  </a:cxn>
                  <a:cxn ang="0">
                    <a:pos x="connsiteX2975" y="connsiteY2975"/>
                  </a:cxn>
                  <a:cxn ang="0">
                    <a:pos x="connsiteX2976" y="connsiteY2976"/>
                  </a:cxn>
                  <a:cxn ang="0">
                    <a:pos x="connsiteX2977" y="connsiteY2977"/>
                  </a:cxn>
                  <a:cxn ang="0">
                    <a:pos x="connsiteX2978" y="connsiteY2978"/>
                  </a:cxn>
                  <a:cxn ang="0">
                    <a:pos x="connsiteX2979" y="connsiteY2979"/>
                  </a:cxn>
                  <a:cxn ang="0">
                    <a:pos x="connsiteX2980" y="connsiteY2980"/>
                  </a:cxn>
                  <a:cxn ang="0">
                    <a:pos x="connsiteX2981" y="connsiteY2981"/>
                  </a:cxn>
                  <a:cxn ang="0">
                    <a:pos x="connsiteX2982" y="connsiteY2982"/>
                  </a:cxn>
                  <a:cxn ang="0">
                    <a:pos x="connsiteX2983" y="connsiteY2983"/>
                  </a:cxn>
                  <a:cxn ang="0">
                    <a:pos x="connsiteX2984" y="connsiteY2984"/>
                  </a:cxn>
                  <a:cxn ang="0">
                    <a:pos x="connsiteX2985" y="connsiteY2985"/>
                  </a:cxn>
                  <a:cxn ang="0">
                    <a:pos x="connsiteX2986" y="connsiteY2986"/>
                  </a:cxn>
                  <a:cxn ang="0">
                    <a:pos x="connsiteX2987" y="connsiteY2987"/>
                  </a:cxn>
                  <a:cxn ang="0">
                    <a:pos x="connsiteX2988" y="connsiteY2988"/>
                  </a:cxn>
                  <a:cxn ang="0">
                    <a:pos x="connsiteX2989" y="connsiteY2989"/>
                  </a:cxn>
                  <a:cxn ang="0">
                    <a:pos x="connsiteX2990" y="connsiteY2990"/>
                  </a:cxn>
                  <a:cxn ang="0">
                    <a:pos x="connsiteX2991" y="connsiteY2991"/>
                  </a:cxn>
                  <a:cxn ang="0">
                    <a:pos x="connsiteX2992" y="connsiteY2992"/>
                  </a:cxn>
                  <a:cxn ang="0">
                    <a:pos x="connsiteX2993" y="connsiteY2993"/>
                  </a:cxn>
                  <a:cxn ang="0">
                    <a:pos x="connsiteX2994" y="connsiteY2994"/>
                  </a:cxn>
                  <a:cxn ang="0">
                    <a:pos x="connsiteX2995" y="connsiteY2995"/>
                  </a:cxn>
                  <a:cxn ang="0">
                    <a:pos x="connsiteX2996" y="connsiteY2996"/>
                  </a:cxn>
                  <a:cxn ang="0">
                    <a:pos x="connsiteX2997" y="connsiteY2997"/>
                  </a:cxn>
                  <a:cxn ang="0">
                    <a:pos x="connsiteX2998" y="connsiteY2998"/>
                  </a:cxn>
                  <a:cxn ang="0">
                    <a:pos x="connsiteX2999" y="connsiteY2999"/>
                  </a:cxn>
                  <a:cxn ang="0">
                    <a:pos x="connsiteX3000" y="connsiteY3000"/>
                  </a:cxn>
                  <a:cxn ang="0">
                    <a:pos x="connsiteX3001" y="connsiteY3001"/>
                  </a:cxn>
                  <a:cxn ang="0">
                    <a:pos x="connsiteX3002" y="connsiteY3002"/>
                  </a:cxn>
                  <a:cxn ang="0">
                    <a:pos x="connsiteX3003" y="connsiteY3003"/>
                  </a:cxn>
                  <a:cxn ang="0">
                    <a:pos x="connsiteX3004" y="connsiteY3004"/>
                  </a:cxn>
                  <a:cxn ang="0">
                    <a:pos x="connsiteX3005" y="connsiteY3005"/>
                  </a:cxn>
                  <a:cxn ang="0">
                    <a:pos x="connsiteX3006" y="connsiteY3006"/>
                  </a:cxn>
                  <a:cxn ang="0">
                    <a:pos x="connsiteX3007" y="connsiteY3007"/>
                  </a:cxn>
                  <a:cxn ang="0">
                    <a:pos x="connsiteX3008" y="connsiteY3008"/>
                  </a:cxn>
                  <a:cxn ang="0">
                    <a:pos x="connsiteX3009" y="connsiteY3009"/>
                  </a:cxn>
                  <a:cxn ang="0">
                    <a:pos x="connsiteX3010" y="connsiteY3010"/>
                  </a:cxn>
                  <a:cxn ang="0">
                    <a:pos x="connsiteX3011" y="connsiteY3011"/>
                  </a:cxn>
                  <a:cxn ang="0">
                    <a:pos x="connsiteX3012" y="connsiteY3012"/>
                  </a:cxn>
                  <a:cxn ang="0">
                    <a:pos x="connsiteX3013" y="connsiteY3013"/>
                  </a:cxn>
                  <a:cxn ang="0">
                    <a:pos x="connsiteX3014" y="connsiteY3014"/>
                  </a:cxn>
                  <a:cxn ang="0">
                    <a:pos x="connsiteX3015" y="connsiteY3015"/>
                  </a:cxn>
                  <a:cxn ang="0">
                    <a:pos x="connsiteX3016" y="connsiteY3016"/>
                  </a:cxn>
                  <a:cxn ang="0">
                    <a:pos x="connsiteX3017" y="connsiteY3017"/>
                  </a:cxn>
                  <a:cxn ang="0">
                    <a:pos x="connsiteX3018" y="connsiteY3018"/>
                  </a:cxn>
                  <a:cxn ang="0">
                    <a:pos x="connsiteX3019" y="connsiteY3019"/>
                  </a:cxn>
                  <a:cxn ang="0">
                    <a:pos x="connsiteX3020" y="connsiteY3020"/>
                  </a:cxn>
                  <a:cxn ang="0">
                    <a:pos x="connsiteX3021" y="connsiteY3021"/>
                  </a:cxn>
                  <a:cxn ang="0">
                    <a:pos x="connsiteX3022" y="connsiteY3022"/>
                  </a:cxn>
                  <a:cxn ang="0">
                    <a:pos x="connsiteX3023" y="connsiteY3023"/>
                  </a:cxn>
                  <a:cxn ang="0">
                    <a:pos x="connsiteX3024" y="connsiteY3024"/>
                  </a:cxn>
                  <a:cxn ang="0">
                    <a:pos x="connsiteX3025" y="connsiteY3025"/>
                  </a:cxn>
                  <a:cxn ang="0">
                    <a:pos x="connsiteX3026" y="connsiteY3026"/>
                  </a:cxn>
                  <a:cxn ang="0">
                    <a:pos x="connsiteX3027" y="connsiteY3027"/>
                  </a:cxn>
                  <a:cxn ang="0">
                    <a:pos x="connsiteX3028" y="connsiteY3028"/>
                  </a:cxn>
                  <a:cxn ang="0">
                    <a:pos x="connsiteX3029" y="connsiteY3029"/>
                  </a:cxn>
                  <a:cxn ang="0">
                    <a:pos x="connsiteX3030" y="connsiteY3030"/>
                  </a:cxn>
                  <a:cxn ang="0">
                    <a:pos x="connsiteX3031" y="connsiteY3031"/>
                  </a:cxn>
                  <a:cxn ang="0">
                    <a:pos x="connsiteX3032" y="connsiteY3032"/>
                  </a:cxn>
                  <a:cxn ang="0">
                    <a:pos x="connsiteX3033" y="connsiteY3033"/>
                  </a:cxn>
                  <a:cxn ang="0">
                    <a:pos x="connsiteX3034" y="connsiteY3034"/>
                  </a:cxn>
                  <a:cxn ang="0">
                    <a:pos x="connsiteX3035" y="connsiteY3035"/>
                  </a:cxn>
                  <a:cxn ang="0">
                    <a:pos x="connsiteX3036" y="connsiteY3036"/>
                  </a:cxn>
                  <a:cxn ang="0">
                    <a:pos x="connsiteX3037" y="connsiteY3037"/>
                  </a:cxn>
                  <a:cxn ang="0">
                    <a:pos x="connsiteX3038" y="connsiteY3038"/>
                  </a:cxn>
                  <a:cxn ang="0">
                    <a:pos x="connsiteX3039" y="connsiteY3039"/>
                  </a:cxn>
                  <a:cxn ang="0">
                    <a:pos x="connsiteX3040" y="connsiteY3040"/>
                  </a:cxn>
                  <a:cxn ang="0">
                    <a:pos x="connsiteX3041" y="connsiteY3041"/>
                  </a:cxn>
                  <a:cxn ang="0">
                    <a:pos x="connsiteX3042" y="connsiteY3042"/>
                  </a:cxn>
                  <a:cxn ang="0">
                    <a:pos x="connsiteX3043" y="connsiteY3043"/>
                  </a:cxn>
                  <a:cxn ang="0">
                    <a:pos x="connsiteX3044" y="connsiteY3044"/>
                  </a:cxn>
                  <a:cxn ang="0">
                    <a:pos x="connsiteX3045" y="connsiteY3045"/>
                  </a:cxn>
                  <a:cxn ang="0">
                    <a:pos x="connsiteX3046" y="connsiteY3046"/>
                  </a:cxn>
                  <a:cxn ang="0">
                    <a:pos x="connsiteX3047" y="connsiteY3047"/>
                  </a:cxn>
                  <a:cxn ang="0">
                    <a:pos x="connsiteX3048" y="connsiteY3048"/>
                  </a:cxn>
                  <a:cxn ang="0">
                    <a:pos x="connsiteX3049" y="connsiteY3049"/>
                  </a:cxn>
                  <a:cxn ang="0">
                    <a:pos x="connsiteX3050" y="connsiteY3050"/>
                  </a:cxn>
                  <a:cxn ang="0">
                    <a:pos x="connsiteX3051" y="connsiteY3051"/>
                  </a:cxn>
                  <a:cxn ang="0">
                    <a:pos x="connsiteX3052" y="connsiteY3052"/>
                  </a:cxn>
                  <a:cxn ang="0">
                    <a:pos x="connsiteX3053" y="connsiteY3053"/>
                  </a:cxn>
                  <a:cxn ang="0">
                    <a:pos x="connsiteX3054" y="connsiteY3054"/>
                  </a:cxn>
                  <a:cxn ang="0">
                    <a:pos x="connsiteX3055" y="connsiteY3055"/>
                  </a:cxn>
                  <a:cxn ang="0">
                    <a:pos x="connsiteX3056" y="connsiteY3056"/>
                  </a:cxn>
                  <a:cxn ang="0">
                    <a:pos x="connsiteX3057" y="connsiteY3057"/>
                  </a:cxn>
                  <a:cxn ang="0">
                    <a:pos x="connsiteX3058" y="connsiteY3058"/>
                  </a:cxn>
                  <a:cxn ang="0">
                    <a:pos x="connsiteX3059" y="connsiteY3059"/>
                  </a:cxn>
                  <a:cxn ang="0">
                    <a:pos x="connsiteX3060" y="connsiteY3060"/>
                  </a:cxn>
                  <a:cxn ang="0">
                    <a:pos x="connsiteX3061" y="connsiteY3061"/>
                  </a:cxn>
                  <a:cxn ang="0">
                    <a:pos x="connsiteX3062" y="connsiteY3062"/>
                  </a:cxn>
                  <a:cxn ang="0">
                    <a:pos x="connsiteX3063" y="connsiteY3063"/>
                  </a:cxn>
                  <a:cxn ang="0">
                    <a:pos x="connsiteX3064" y="connsiteY3064"/>
                  </a:cxn>
                  <a:cxn ang="0">
                    <a:pos x="connsiteX3065" y="connsiteY3065"/>
                  </a:cxn>
                  <a:cxn ang="0">
                    <a:pos x="connsiteX3066" y="connsiteY3066"/>
                  </a:cxn>
                  <a:cxn ang="0">
                    <a:pos x="connsiteX3067" y="connsiteY3067"/>
                  </a:cxn>
                  <a:cxn ang="0">
                    <a:pos x="connsiteX3068" y="connsiteY3068"/>
                  </a:cxn>
                  <a:cxn ang="0">
                    <a:pos x="connsiteX3069" y="connsiteY3069"/>
                  </a:cxn>
                  <a:cxn ang="0">
                    <a:pos x="connsiteX3070" y="connsiteY3070"/>
                  </a:cxn>
                  <a:cxn ang="0">
                    <a:pos x="connsiteX3071" y="connsiteY3071"/>
                  </a:cxn>
                  <a:cxn ang="0">
                    <a:pos x="connsiteX3072" y="connsiteY3072"/>
                  </a:cxn>
                  <a:cxn ang="0">
                    <a:pos x="connsiteX3073" y="connsiteY3073"/>
                  </a:cxn>
                  <a:cxn ang="0">
                    <a:pos x="connsiteX3074" y="connsiteY3074"/>
                  </a:cxn>
                  <a:cxn ang="0">
                    <a:pos x="connsiteX3075" y="connsiteY3075"/>
                  </a:cxn>
                  <a:cxn ang="0">
                    <a:pos x="connsiteX3076" y="connsiteY3076"/>
                  </a:cxn>
                  <a:cxn ang="0">
                    <a:pos x="connsiteX3077" y="connsiteY3077"/>
                  </a:cxn>
                  <a:cxn ang="0">
                    <a:pos x="connsiteX3078" y="connsiteY3078"/>
                  </a:cxn>
                  <a:cxn ang="0">
                    <a:pos x="connsiteX3079" y="connsiteY3079"/>
                  </a:cxn>
                  <a:cxn ang="0">
                    <a:pos x="connsiteX3080" y="connsiteY3080"/>
                  </a:cxn>
                  <a:cxn ang="0">
                    <a:pos x="connsiteX3081" y="connsiteY3081"/>
                  </a:cxn>
                  <a:cxn ang="0">
                    <a:pos x="connsiteX3082" y="connsiteY3082"/>
                  </a:cxn>
                  <a:cxn ang="0">
                    <a:pos x="connsiteX3083" y="connsiteY3083"/>
                  </a:cxn>
                  <a:cxn ang="0">
                    <a:pos x="connsiteX3084" y="connsiteY3084"/>
                  </a:cxn>
                  <a:cxn ang="0">
                    <a:pos x="connsiteX3085" y="connsiteY3085"/>
                  </a:cxn>
                  <a:cxn ang="0">
                    <a:pos x="connsiteX3086" y="connsiteY3086"/>
                  </a:cxn>
                  <a:cxn ang="0">
                    <a:pos x="connsiteX3087" y="connsiteY3087"/>
                  </a:cxn>
                  <a:cxn ang="0">
                    <a:pos x="connsiteX3088" y="connsiteY3088"/>
                  </a:cxn>
                  <a:cxn ang="0">
                    <a:pos x="connsiteX3089" y="connsiteY3089"/>
                  </a:cxn>
                  <a:cxn ang="0">
                    <a:pos x="connsiteX3090" y="connsiteY3090"/>
                  </a:cxn>
                  <a:cxn ang="0">
                    <a:pos x="connsiteX3091" y="connsiteY3091"/>
                  </a:cxn>
                  <a:cxn ang="0">
                    <a:pos x="connsiteX3092" y="connsiteY3092"/>
                  </a:cxn>
                  <a:cxn ang="0">
                    <a:pos x="connsiteX3093" y="connsiteY3093"/>
                  </a:cxn>
                  <a:cxn ang="0">
                    <a:pos x="connsiteX3094" y="connsiteY3094"/>
                  </a:cxn>
                  <a:cxn ang="0">
                    <a:pos x="connsiteX3095" y="connsiteY3095"/>
                  </a:cxn>
                  <a:cxn ang="0">
                    <a:pos x="connsiteX3096" y="connsiteY3096"/>
                  </a:cxn>
                  <a:cxn ang="0">
                    <a:pos x="connsiteX3097" y="connsiteY3097"/>
                  </a:cxn>
                  <a:cxn ang="0">
                    <a:pos x="connsiteX3098" y="connsiteY3098"/>
                  </a:cxn>
                  <a:cxn ang="0">
                    <a:pos x="connsiteX3099" y="connsiteY3099"/>
                  </a:cxn>
                  <a:cxn ang="0">
                    <a:pos x="connsiteX3100" y="connsiteY3100"/>
                  </a:cxn>
                  <a:cxn ang="0">
                    <a:pos x="connsiteX3101" y="connsiteY3101"/>
                  </a:cxn>
                  <a:cxn ang="0">
                    <a:pos x="connsiteX3102" y="connsiteY3102"/>
                  </a:cxn>
                  <a:cxn ang="0">
                    <a:pos x="connsiteX3103" y="connsiteY3103"/>
                  </a:cxn>
                  <a:cxn ang="0">
                    <a:pos x="connsiteX3104" y="connsiteY3104"/>
                  </a:cxn>
                  <a:cxn ang="0">
                    <a:pos x="connsiteX3105" y="connsiteY3105"/>
                  </a:cxn>
                  <a:cxn ang="0">
                    <a:pos x="connsiteX3106" y="connsiteY3106"/>
                  </a:cxn>
                  <a:cxn ang="0">
                    <a:pos x="connsiteX3107" y="connsiteY3107"/>
                  </a:cxn>
                  <a:cxn ang="0">
                    <a:pos x="connsiteX3108" y="connsiteY3108"/>
                  </a:cxn>
                  <a:cxn ang="0">
                    <a:pos x="connsiteX3109" y="connsiteY3109"/>
                  </a:cxn>
                  <a:cxn ang="0">
                    <a:pos x="connsiteX3110" y="connsiteY3110"/>
                  </a:cxn>
                  <a:cxn ang="0">
                    <a:pos x="connsiteX3111" y="connsiteY3111"/>
                  </a:cxn>
                  <a:cxn ang="0">
                    <a:pos x="connsiteX3112" y="connsiteY3112"/>
                  </a:cxn>
                  <a:cxn ang="0">
                    <a:pos x="connsiteX3113" y="connsiteY3113"/>
                  </a:cxn>
                  <a:cxn ang="0">
                    <a:pos x="connsiteX3114" y="connsiteY3114"/>
                  </a:cxn>
                  <a:cxn ang="0">
                    <a:pos x="connsiteX3115" y="connsiteY3115"/>
                  </a:cxn>
                  <a:cxn ang="0">
                    <a:pos x="connsiteX3116" y="connsiteY3116"/>
                  </a:cxn>
                  <a:cxn ang="0">
                    <a:pos x="connsiteX3117" y="connsiteY3117"/>
                  </a:cxn>
                  <a:cxn ang="0">
                    <a:pos x="connsiteX3118" y="connsiteY3118"/>
                  </a:cxn>
                  <a:cxn ang="0">
                    <a:pos x="connsiteX3119" y="connsiteY3119"/>
                  </a:cxn>
                  <a:cxn ang="0">
                    <a:pos x="connsiteX3120" y="connsiteY3120"/>
                  </a:cxn>
                  <a:cxn ang="0">
                    <a:pos x="connsiteX3121" y="connsiteY3121"/>
                  </a:cxn>
                  <a:cxn ang="0">
                    <a:pos x="connsiteX3122" y="connsiteY3122"/>
                  </a:cxn>
                  <a:cxn ang="0">
                    <a:pos x="connsiteX3123" y="connsiteY3123"/>
                  </a:cxn>
                  <a:cxn ang="0">
                    <a:pos x="connsiteX3124" y="connsiteY3124"/>
                  </a:cxn>
                  <a:cxn ang="0">
                    <a:pos x="connsiteX3125" y="connsiteY3125"/>
                  </a:cxn>
                  <a:cxn ang="0">
                    <a:pos x="connsiteX3126" y="connsiteY3126"/>
                  </a:cxn>
                  <a:cxn ang="0">
                    <a:pos x="connsiteX3127" y="connsiteY3127"/>
                  </a:cxn>
                  <a:cxn ang="0">
                    <a:pos x="connsiteX3128" y="connsiteY3128"/>
                  </a:cxn>
                  <a:cxn ang="0">
                    <a:pos x="connsiteX3129" y="connsiteY3129"/>
                  </a:cxn>
                  <a:cxn ang="0">
                    <a:pos x="connsiteX3130" y="connsiteY3130"/>
                  </a:cxn>
                  <a:cxn ang="0">
                    <a:pos x="connsiteX3131" y="connsiteY3131"/>
                  </a:cxn>
                  <a:cxn ang="0">
                    <a:pos x="connsiteX3132" y="connsiteY3132"/>
                  </a:cxn>
                  <a:cxn ang="0">
                    <a:pos x="connsiteX3133" y="connsiteY3133"/>
                  </a:cxn>
                  <a:cxn ang="0">
                    <a:pos x="connsiteX3134" y="connsiteY3134"/>
                  </a:cxn>
                  <a:cxn ang="0">
                    <a:pos x="connsiteX3135" y="connsiteY3135"/>
                  </a:cxn>
                  <a:cxn ang="0">
                    <a:pos x="connsiteX3136" y="connsiteY3136"/>
                  </a:cxn>
                  <a:cxn ang="0">
                    <a:pos x="connsiteX3137" y="connsiteY3137"/>
                  </a:cxn>
                  <a:cxn ang="0">
                    <a:pos x="connsiteX3138" y="connsiteY3138"/>
                  </a:cxn>
                  <a:cxn ang="0">
                    <a:pos x="connsiteX3139" y="connsiteY3139"/>
                  </a:cxn>
                  <a:cxn ang="0">
                    <a:pos x="connsiteX3140" y="connsiteY3140"/>
                  </a:cxn>
                  <a:cxn ang="0">
                    <a:pos x="connsiteX3141" y="connsiteY3141"/>
                  </a:cxn>
                  <a:cxn ang="0">
                    <a:pos x="connsiteX3142" y="connsiteY3142"/>
                  </a:cxn>
                  <a:cxn ang="0">
                    <a:pos x="connsiteX3143" y="connsiteY3143"/>
                  </a:cxn>
                  <a:cxn ang="0">
                    <a:pos x="connsiteX3144" y="connsiteY3144"/>
                  </a:cxn>
                  <a:cxn ang="0">
                    <a:pos x="connsiteX3145" y="connsiteY3145"/>
                  </a:cxn>
                  <a:cxn ang="0">
                    <a:pos x="connsiteX3146" y="connsiteY3146"/>
                  </a:cxn>
                  <a:cxn ang="0">
                    <a:pos x="connsiteX3147" y="connsiteY3147"/>
                  </a:cxn>
                  <a:cxn ang="0">
                    <a:pos x="connsiteX3148" y="connsiteY3148"/>
                  </a:cxn>
                  <a:cxn ang="0">
                    <a:pos x="connsiteX3149" y="connsiteY3149"/>
                  </a:cxn>
                  <a:cxn ang="0">
                    <a:pos x="connsiteX3150" y="connsiteY3150"/>
                  </a:cxn>
                  <a:cxn ang="0">
                    <a:pos x="connsiteX3151" y="connsiteY3151"/>
                  </a:cxn>
                  <a:cxn ang="0">
                    <a:pos x="connsiteX3152" y="connsiteY3152"/>
                  </a:cxn>
                  <a:cxn ang="0">
                    <a:pos x="connsiteX3153" y="connsiteY3153"/>
                  </a:cxn>
                  <a:cxn ang="0">
                    <a:pos x="connsiteX3154" y="connsiteY3154"/>
                  </a:cxn>
                  <a:cxn ang="0">
                    <a:pos x="connsiteX3155" y="connsiteY3155"/>
                  </a:cxn>
                  <a:cxn ang="0">
                    <a:pos x="connsiteX3156" y="connsiteY3156"/>
                  </a:cxn>
                  <a:cxn ang="0">
                    <a:pos x="connsiteX3157" y="connsiteY3157"/>
                  </a:cxn>
                  <a:cxn ang="0">
                    <a:pos x="connsiteX3158" y="connsiteY3158"/>
                  </a:cxn>
                  <a:cxn ang="0">
                    <a:pos x="connsiteX3159" y="connsiteY3159"/>
                  </a:cxn>
                  <a:cxn ang="0">
                    <a:pos x="connsiteX3160" y="connsiteY3160"/>
                  </a:cxn>
                  <a:cxn ang="0">
                    <a:pos x="connsiteX3161" y="connsiteY3161"/>
                  </a:cxn>
                  <a:cxn ang="0">
                    <a:pos x="connsiteX3162" y="connsiteY3162"/>
                  </a:cxn>
                  <a:cxn ang="0">
                    <a:pos x="connsiteX3163" y="connsiteY3163"/>
                  </a:cxn>
                  <a:cxn ang="0">
                    <a:pos x="connsiteX3164" y="connsiteY3164"/>
                  </a:cxn>
                  <a:cxn ang="0">
                    <a:pos x="connsiteX3165" y="connsiteY3165"/>
                  </a:cxn>
                  <a:cxn ang="0">
                    <a:pos x="connsiteX3166" y="connsiteY3166"/>
                  </a:cxn>
                  <a:cxn ang="0">
                    <a:pos x="connsiteX3167" y="connsiteY3167"/>
                  </a:cxn>
                  <a:cxn ang="0">
                    <a:pos x="connsiteX3168" y="connsiteY3168"/>
                  </a:cxn>
                  <a:cxn ang="0">
                    <a:pos x="connsiteX3169" y="connsiteY3169"/>
                  </a:cxn>
                  <a:cxn ang="0">
                    <a:pos x="connsiteX3170" y="connsiteY3170"/>
                  </a:cxn>
                  <a:cxn ang="0">
                    <a:pos x="connsiteX3171" y="connsiteY3171"/>
                  </a:cxn>
                  <a:cxn ang="0">
                    <a:pos x="connsiteX3172" y="connsiteY3172"/>
                  </a:cxn>
                  <a:cxn ang="0">
                    <a:pos x="connsiteX3173" y="connsiteY3173"/>
                  </a:cxn>
                  <a:cxn ang="0">
                    <a:pos x="connsiteX3174" y="connsiteY3174"/>
                  </a:cxn>
                  <a:cxn ang="0">
                    <a:pos x="connsiteX3175" y="connsiteY3175"/>
                  </a:cxn>
                  <a:cxn ang="0">
                    <a:pos x="connsiteX3176" y="connsiteY3176"/>
                  </a:cxn>
                  <a:cxn ang="0">
                    <a:pos x="connsiteX3177" y="connsiteY3177"/>
                  </a:cxn>
                  <a:cxn ang="0">
                    <a:pos x="connsiteX3178" y="connsiteY3178"/>
                  </a:cxn>
                  <a:cxn ang="0">
                    <a:pos x="connsiteX3179" y="connsiteY3179"/>
                  </a:cxn>
                  <a:cxn ang="0">
                    <a:pos x="connsiteX3180" y="connsiteY3180"/>
                  </a:cxn>
                  <a:cxn ang="0">
                    <a:pos x="connsiteX3181" y="connsiteY3181"/>
                  </a:cxn>
                  <a:cxn ang="0">
                    <a:pos x="connsiteX3182" y="connsiteY3182"/>
                  </a:cxn>
                  <a:cxn ang="0">
                    <a:pos x="connsiteX3183" y="connsiteY3183"/>
                  </a:cxn>
                  <a:cxn ang="0">
                    <a:pos x="connsiteX3184" y="connsiteY3184"/>
                  </a:cxn>
                  <a:cxn ang="0">
                    <a:pos x="connsiteX3185" y="connsiteY3185"/>
                  </a:cxn>
                  <a:cxn ang="0">
                    <a:pos x="connsiteX3186" y="connsiteY3186"/>
                  </a:cxn>
                  <a:cxn ang="0">
                    <a:pos x="connsiteX3187" y="connsiteY3187"/>
                  </a:cxn>
                  <a:cxn ang="0">
                    <a:pos x="connsiteX3188" y="connsiteY3188"/>
                  </a:cxn>
                  <a:cxn ang="0">
                    <a:pos x="connsiteX3189" y="connsiteY3189"/>
                  </a:cxn>
                  <a:cxn ang="0">
                    <a:pos x="connsiteX3190" y="connsiteY3190"/>
                  </a:cxn>
                  <a:cxn ang="0">
                    <a:pos x="connsiteX3191" y="connsiteY3191"/>
                  </a:cxn>
                  <a:cxn ang="0">
                    <a:pos x="connsiteX3192" y="connsiteY3192"/>
                  </a:cxn>
                  <a:cxn ang="0">
                    <a:pos x="connsiteX3193" y="connsiteY3193"/>
                  </a:cxn>
                  <a:cxn ang="0">
                    <a:pos x="connsiteX3194" y="connsiteY3194"/>
                  </a:cxn>
                  <a:cxn ang="0">
                    <a:pos x="connsiteX3195" y="connsiteY3195"/>
                  </a:cxn>
                  <a:cxn ang="0">
                    <a:pos x="connsiteX3196" y="connsiteY3196"/>
                  </a:cxn>
                  <a:cxn ang="0">
                    <a:pos x="connsiteX3197" y="connsiteY3197"/>
                  </a:cxn>
                  <a:cxn ang="0">
                    <a:pos x="connsiteX3198" y="connsiteY3198"/>
                  </a:cxn>
                  <a:cxn ang="0">
                    <a:pos x="connsiteX3199" y="connsiteY3199"/>
                  </a:cxn>
                  <a:cxn ang="0">
                    <a:pos x="connsiteX3200" y="connsiteY3200"/>
                  </a:cxn>
                  <a:cxn ang="0">
                    <a:pos x="connsiteX3201" y="connsiteY3201"/>
                  </a:cxn>
                  <a:cxn ang="0">
                    <a:pos x="connsiteX3202" y="connsiteY3202"/>
                  </a:cxn>
                  <a:cxn ang="0">
                    <a:pos x="connsiteX3203" y="connsiteY3203"/>
                  </a:cxn>
                  <a:cxn ang="0">
                    <a:pos x="connsiteX3204" y="connsiteY3204"/>
                  </a:cxn>
                  <a:cxn ang="0">
                    <a:pos x="connsiteX3205" y="connsiteY3205"/>
                  </a:cxn>
                  <a:cxn ang="0">
                    <a:pos x="connsiteX3206" y="connsiteY3206"/>
                  </a:cxn>
                  <a:cxn ang="0">
                    <a:pos x="connsiteX3207" y="connsiteY3207"/>
                  </a:cxn>
                  <a:cxn ang="0">
                    <a:pos x="connsiteX3208" y="connsiteY3208"/>
                  </a:cxn>
                  <a:cxn ang="0">
                    <a:pos x="connsiteX3209" y="connsiteY3209"/>
                  </a:cxn>
                  <a:cxn ang="0">
                    <a:pos x="connsiteX3210" y="connsiteY3210"/>
                  </a:cxn>
                  <a:cxn ang="0">
                    <a:pos x="connsiteX3211" y="connsiteY3211"/>
                  </a:cxn>
                  <a:cxn ang="0">
                    <a:pos x="connsiteX3212" y="connsiteY3212"/>
                  </a:cxn>
                  <a:cxn ang="0">
                    <a:pos x="connsiteX3213" y="connsiteY3213"/>
                  </a:cxn>
                  <a:cxn ang="0">
                    <a:pos x="connsiteX3214" y="connsiteY3214"/>
                  </a:cxn>
                  <a:cxn ang="0">
                    <a:pos x="connsiteX3215" y="connsiteY3215"/>
                  </a:cxn>
                  <a:cxn ang="0">
                    <a:pos x="connsiteX3216" y="connsiteY3216"/>
                  </a:cxn>
                  <a:cxn ang="0">
                    <a:pos x="connsiteX3217" y="connsiteY3217"/>
                  </a:cxn>
                  <a:cxn ang="0">
                    <a:pos x="connsiteX3218" y="connsiteY3218"/>
                  </a:cxn>
                  <a:cxn ang="0">
                    <a:pos x="connsiteX3219" y="connsiteY3219"/>
                  </a:cxn>
                  <a:cxn ang="0">
                    <a:pos x="connsiteX3220" y="connsiteY3220"/>
                  </a:cxn>
                  <a:cxn ang="0">
                    <a:pos x="connsiteX3221" y="connsiteY3221"/>
                  </a:cxn>
                  <a:cxn ang="0">
                    <a:pos x="connsiteX3222" y="connsiteY3222"/>
                  </a:cxn>
                  <a:cxn ang="0">
                    <a:pos x="connsiteX3223" y="connsiteY3223"/>
                  </a:cxn>
                  <a:cxn ang="0">
                    <a:pos x="connsiteX3224" y="connsiteY3224"/>
                  </a:cxn>
                  <a:cxn ang="0">
                    <a:pos x="connsiteX3225" y="connsiteY3225"/>
                  </a:cxn>
                  <a:cxn ang="0">
                    <a:pos x="connsiteX3226" y="connsiteY3226"/>
                  </a:cxn>
                  <a:cxn ang="0">
                    <a:pos x="connsiteX3227" y="connsiteY3227"/>
                  </a:cxn>
                  <a:cxn ang="0">
                    <a:pos x="connsiteX3228" y="connsiteY3228"/>
                  </a:cxn>
                  <a:cxn ang="0">
                    <a:pos x="connsiteX3229" y="connsiteY3229"/>
                  </a:cxn>
                  <a:cxn ang="0">
                    <a:pos x="connsiteX3230" y="connsiteY3230"/>
                  </a:cxn>
                  <a:cxn ang="0">
                    <a:pos x="connsiteX3231" y="connsiteY3231"/>
                  </a:cxn>
                  <a:cxn ang="0">
                    <a:pos x="connsiteX3232" y="connsiteY3232"/>
                  </a:cxn>
                  <a:cxn ang="0">
                    <a:pos x="connsiteX3233" y="connsiteY3233"/>
                  </a:cxn>
                  <a:cxn ang="0">
                    <a:pos x="connsiteX3234" y="connsiteY3234"/>
                  </a:cxn>
                  <a:cxn ang="0">
                    <a:pos x="connsiteX3235" y="connsiteY3235"/>
                  </a:cxn>
                  <a:cxn ang="0">
                    <a:pos x="connsiteX3236" y="connsiteY3236"/>
                  </a:cxn>
                  <a:cxn ang="0">
                    <a:pos x="connsiteX3237" y="connsiteY3237"/>
                  </a:cxn>
                  <a:cxn ang="0">
                    <a:pos x="connsiteX3238" y="connsiteY3238"/>
                  </a:cxn>
                  <a:cxn ang="0">
                    <a:pos x="connsiteX3239" y="connsiteY3239"/>
                  </a:cxn>
                  <a:cxn ang="0">
                    <a:pos x="connsiteX3240" y="connsiteY3240"/>
                  </a:cxn>
                  <a:cxn ang="0">
                    <a:pos x="connsiteX3241" y="connsiteY3241"/>
                  </a:cxn>
                  <a:cxn ang="0">
                    <a:pos x="connsiteX3242" y="connsiteY3242"/>
                  </a:cxn>
                  <a:cxn ang="0">
                    <a:pos x="connsiteX3243" y="connsiteY3243"/>
                  </a:cxn>
                  <a:cxn ang="0">
                    <a:pos x="connsiteX3244" y="connsiteY3244"/>
                  </a:cxn>
                  <a:cxn ang="0">
                    <a:pos x="connsiteX3245" y="connsiteY3245"/>
                  </a:cxn>
                  <a:cxn ang="0">
                    <a:pos x="connsiteX3246" y="connsiteY3246"/>
                  </a:cxn>
                  <a:cxn ang="0">
                    <a:pos x="connsiteX3247" y="connsiteY3247"/>
                  </a:cxn>
                  <a:cxn ang="0">
                    <a:pos x="connsiteX3248" y="connsiteY3248"/>
                  </a:cxn>
                  <a:cxn ang="0">
                    <a:pos x="connsiteX3249" y="connsiteY3249"/>
                  </a:cxn>
                  <a:cxn ang="0">
                    <a:pos x="connsiteX3250" y="connsiteY3250"/>
                  </a:cxn>
                  <a:cxn ang="0">
                    <a:pos x="connsiteX3251" y="connsiteY3251"/>
                  </a:cxn>
                  <a:cxn ang="0">
                    <a:pos x="connsiteX3252" y="connsiteY3252"/>
                  </a:cxn>
                  <a:cxn ang="0">
                    <a:pos x="connsiteX3253" y="connsiteY3253"/>
                  </a:cxn>
                  <a:cxn ang="0">
                    <a:pos x="connsiteX3254" y="connsiteY3254"/>
                  </a:cxn>
                  <a:cxn ang="0">
                    <a:pos x="connsiteX3255" y="connsiteY3255"/>
                  </a:cxn>
                  <a:cxn ang="0">
                    <a:pos x="connsiteX3256" y="connsiteY3256"/>
                  </a:cxn>
                  <a:cxn ang="0">
                    <a:pos x="connsiteX3257" y="connsiteY3257"/>
                  </a:cxn>
                  <a:cxn ang="0">
                    <a:pos x="connsiteX3258" y="connsiteY3258"/>
                  </a:cxn>
                  <a:cxn ang="0">
                    <a:pos x="connsiteX3259" y="connsiteY3259"/>
                  </a:cxn>
                  <a:cxn ang="0">
                    <a:pos x="connsiteX3260" y="connsiteY3260"/>
                  </a:cxn>
                  <a:cxn ang="0">
                    <a:pos x="connsiteX3261" y="connsiteY3261"/>
                  </a:cxn>
                  <a:cxn ang="0">
                    <a:pos x="connsiteX3262" y="connsiteY3262"/>
                  </a:cxn>
                  <a:cxn ang="0">
                    <a:pos x="connsiteX3263" y="connsiteY3263"/>
                  </a:cxn>
                  <a:cxn ang="0">
                    <a:pos x="connsiteX3264" y="connsiteY3264"/>
                  </a:cxn>
                  <a:cxn ang="0">
                    <a:pos x="connsiteX3265" y="connsiteY3265"/>
                  </a:cxn>
                  <a:cxn ang="0">
                    <a:pos x="connsiteX3266" y="connsiteY3266"/>
                  </a:cxn>
                  <a:cxn ang="0">
                    <a:pos x="connsiteX3267" y="connsiteY3267"/>
                  </a:cxn>
                  <a:cxn ang="0">
                    <a:pos x="connsiteX3268" y="connsiteY3268"/>
                  </a:cxn>
                  <a:cxn ang="0">
                    <a:pos x="connsiteX3269" y="connsiteY3269"/>
                  </a:cxn>
                  <a:cxn ang="0">
                    <a:pos x="connsiteX3270" y="connsiteY3270"/>
                  </a:cxn>
                  <a:cxn ang="0">
                    <a:pos x="connsiteX3271" y="connsiteY3271"/>
                  </a:cxn>
                  <a:cxn ang="0">
                    <a:pos x="connsiteX3272" y="connsiteY3272"/>
                  </a:cxn>
                  <a:cxn ang="0">
                    <a:pos x="connsiteX3273" y="connsiteY3273"/>
                  </a:cxn>
                  <a:cxn ang="0">
                    <a:pos x="connsiteX3274" y="connsiteY3274"/>
                  </a:cxn>
                  <a:cxn ang="0">
                    <a:pos x="connsiteX3275" y="connsiteY3275"/>
                  </a:cxn>
                  <a:cxn ang="0">
                    <a:pos x="connsiteX3276" y="connsiteY3276"/>
                  </a:cxn>
                  <a:cxn ang="0">
                    <a:pos x="connsiteX3277" y="connsiteY3277"/>
                  </a:cxn>
                  <a:cxn ang="0">
                    <a:pos x="connsiteX3278" y="connsiteY3278"/>
                  </a:cxn>
                  <a:cxn ang="0">
                    <a:pos x="connsiteX3279" y="connsiteY3279"/>
                  </a:cxn>
                  <a:cxn ang="0">
                    <a:pos x="connsiteX3280" y="connsiteY3280"/>
                  </a:cxn>
                  <a:cxn ang="0">
                    <a:pos x="connsiteX3281" y="connsiteY3281"/>
                  </a:cxn>
                  <a:cxn ang="0">
                    <a:pos x="connsiteX3282" y="connsiteY3282"/>
                  </a:cxn>
                  <a:cxn ang="0">
                    <a:pos x="connsiteX3283" y="connsiteY3283"/>
                  </a:cxn>
                  <a:cxn ang="0">
                    <a:pos x="connsiteX3284" y="connsiteY3284"/>
                  </a:cxn>
                  <a:cxn ang="0">
                    <a:pos x="connsiteX3285" y="connsiteY3285"/>
                  </a:cxn>
                  <a:cxn ang="0">
                    <a:pos x="connsiteX3286" y="connsiteY3286"/>
                  </a:cxn>
                  <a:cxn ang="0">
                    <a:pos x="connsiteX3287" y="connsiteY3287"/>
                  </a:cxn>
                  <a:cxn ang="0">
                    <a:pos x="connsiteX3288" y="connsiteY3288"/>
                  </a:cxn>
                  <a:cxn ang="0">
                    <a:pos x="connsiteX3289" y="connsiteY3289"/>
                  </a:cxn>
                  <a:cxn ang="0">
                    <a:pos x="connsiteX3290" y="connsiteY3290"/>
                  </a:cxn>
                  <a:cxn ang="0">
                    <a:pos x="connsiteX3291" y="connsiteY3291"/>
                  </a:cxn>
                  <a:cxn ang="0">
                    <a:pos x="connsiteX3292" y="connsiteY3292"/>
                  </a:cxn>
                  <a:cxn ang="0">
                    <a:pos x="connsiteX3293" y="connsiteY3293"/>
                  </a:cxn>
                  <a:cxn ang="0">
                    <a:pos x="connsiteX3294" y="connsiteY3294"/>
                  </a:cxn>
                  <a:cxn ang="0">
                    <a:pos x="connsiteX3295" y="connsiteY3295"/>
                  </a:cxn>
                  <a:cxn ang="0">
                    <a:pos x="connsiteX3296" y="connsiteY3296"/>
                  </a:cxn>
                  <a:cxn ang="0">
                    <a:pos x="connsiteX3297" y="connsiteY3297"/>
                  </a:cxn>
                  <a:cxn ang="0">
                    <a:pos x="connsiteX3298" y="connsiteY3298"/>
                  </a:cxn>
                  <a:cxn ang="0">
                    <a:pos x="connsiteX3299" y="connsiteY3299"/>
                  </a:cxn>
                  <a:cxn ang="0">
                    <a:pos x="connsiteX3300" y="connsiteY3300"/>
                  </a:cxn>
                  <a:cxn ang="0">
                    <a:pos x="connsiteX3301" y="connsiteY3301"/>
                  </a:cxn>
                  <a:cxn ang="0">
                    <a:pos x="connsiteX3302" y="connsiteY3302"/>
                  </a:cxn>
                  <a:cxn ang="0">
                    <a:pos x="connsiteX3303" y="connsiteY3303"/>
                  </a:cxn>
                  <a:cxn ang="0">
                    <a:pos x="connsiteX3304" y="connsiteY3304"/>
                  </a:cxn>
                  <a:cxn ang="0">
                    <a:pos x="connsiteX3305" y="connsiteY3305"/>
                  </a:cxn>
                  <a:cxn ang="0">
                    <a:pos x="connsiteX3306" y="connsiteY3306"/>
                  </a:cxn>
                  <a:cxn ang="0">
                    <a:pos x="connsiteX3307" y="connsiteY3307"/>
                  </a:cxn>
                  <a:cxn ang="0">
                    <a:pos x="connsiteX3308" y="connsiteY3308"/>
                  </a:cxn>
                  <a:cxn ang="0">
                    <a:pos x="connsiteX3309" y="connsiteY3309"/>
                  </a:cxn>
                  <a:cxn ang="0">
                    <a:pos x="connsiteX3310" y="connsiteY3310"/>
                  </a:cxn>
                  <a:cxn ang="0">
                    <a:pos x="connsiteX3311" y="connsiteY3311"/>
                  </a:cxn>
                  <a:cxn ang="0">
                    <a:pos x="connsiteX3312" y="connsiteY3312"/>
                  </a:cxn>
                  <a:cxn ang="0">
                    <a:pos x="connsiteX3313" y="connsiteY3313"/>
                  </a:cxn>
                  <a:cxn ang="0">
                    <a:pos x="connsiteX3314" y="connsiteY3314"/>
                  </a:cxn>
                  <a:cxn ang="0">
                    <a:pos x="connsiteX3315" y="connsiteY3315"/>
                  </a:cxn>
                  <a:cxn ang="0">
                    <a:pos x="connsiteX3316" y="connsiteY3316"/>
                  </a:cxn>
                  <a:cxn ang="0">
                    <a:pos x="connsiteX3317" y="connsiteY3317"/>
                  </a:cxn>
                  <a:cxn ang="0">
                    <a:pos x="connsiteX3318" y="connsiteY3318"/>
                  </a:cxn>
                  <a:cxn ang="0">
                    <a:pos x="connsiteX3319" y="connsiteY3319"/>
                  </a:cxn>
                  <a:cxn ang="0">
                    <a:pos x="connsiteX3320" y="connsiteY3320"/>
                  </a:cxn>
                  <a:cxn ang="0">
                    <a:pos x="connsiteX3321" y="connsiteY3321"/>
                  </a:cxn>
                  <a:cxn ang="0">
                    <a:pos x="connsiteX3322" y="connsiteY3322"/>
                  </a:cxn>
                  <a:cxn ang="0">
                    <a:pos x="connsiteX3323" y="connsiteY3323"/>
                  </a:cxn>
                  <a:cxn ang="0">
                    <a:pos x="connsiteX3324" y="connsiteY3324"/>
                  </a:cxn>
                  <a:cxn ang="0">
                    <a:pos x="connsiteX3325" y="connsiteY3325"/>
                  </a:cxn>
                  <a:cxn ang="0">
                    <a:pos x="connsiteX3326" y="connsiteY3326"/>
                  </a:cxn>
                  <a:cxn ang="0">
                    <a:pos x="connsiteX3327" y="connsiteY3327"/>
                  </a:cxn>
                  <a:cxn ang="0">
                    <a:pos x="connsiteX3328" y="connsiteY3328"/>
                  </a:cxn>
                  <a:cxn ang="0">
                    <a:pos x="connsiteX3329" y="connsiteY3329"/>
                  </a:cxn>
                  <a:cxn ang="0">
                    <a:pos x="connsiteX3330" y="connsiteY3330"/>
                  </a:cxn>
                  <a:cxn ang="0">
                    <a:pos x="connsiteX3331" y="connsiteY3331"/>
                  </a:cxn>
                  <a:cxn ang="0">
                    <a:pos x="connsiteX3332" y="connsiteY3332"/>
                  </a:cxn>
                  <a:cxn ang="0">
                    <a:pos x="connsiteX3333" y="connsiteY3333"/>
                  </a:cxn>
                  <a:cxn ang="0">
                    <a:pos x="connsiteX3334" y="connsiteY3334"/>
                  </a:cxn>
                  <a:cxn ang="0">
                    <a:pos x="connsiteX3335" y="connsiteY3335"/>
                  </a:cxn>
                  <a:cxn ang="0">
                    <a:pos x="connsiteX3336" y="connsiteY3336"/>
                  </a:cxn>
                  <a:cxn ang="0">
                    <a:pos x="connsiteX3337" y="connsiteY3337"/>
                  </a:cxn>
                  <a:cxn ang="0">
                    <a:pos x="connsiteX3338" y="connsiteY3338"/>
                  </a:cxn>
                  <a:cxn ang="0">
                    <a:pos x="connsiteX3339" y="connsiteY3339"/>
                  </a:cxn>
                  <a:cxn ang="0">
                    <a:pos x="connsiteX3340" y="connsiteY3340"/>
                  </a:cxn>
                  <a:cxn ang="0">
                    <a:pos x="connsiteX3341" y="connsiteY3341"/>
                  </a:cxn>
                  <a:cxn ang="0">
                    <a:pos x="connsiteX3342" y="connsiteY3342"/>
                  </a:cxn>
                  <a:cxn ang="0">
                    <a:pos x="connsiteX3343" y="connsiteY3343"/>
                  </a:cxn>
                  <a:cxn ang="0">
                    <a:pos x="connsiteX3344" y="connsiteY3344"/>
                  </a:cxn>
                  <a:cxn ang="0">
                    <a:pos x="connsiteX3345" y="connsiteY3345"/>
                  </a:cxn>
                  <a:cxn ang="0">
                    <a:pos x="connsiteX3346" y="connsiteY3346"/>
                  </a:cxn>
                  <a:cxn ang="0">
                    <a:pos x="connsiteX3347" y="connsiteY3347"/>
                  </a:cxn>
                  <a:cxn ang="0">
                    <a:pos x="connsiteX3348" y="connsiteY3348"/>
                  </a:cxn>
                  <a:cxn ang="0">
                    <a:pos x="connsiteX3349" y="connsiteY3349"/>
                  </a:cxn>
                  <a:cxn ang="0">
                    <a:pos x="connsiteX3350" y="connsiteY3350"/>
                  </a:cxn>
                  <a:cxn ang="0">
                    <a:pos x="connsiteX3351" y="connsiteY3351"/>
                  </a:cxn>
                  <a:cxn ang="0">
                    <a:pos x="connsiteX3352" y="connsiteY3352"/>
                  </a:cxn>
                  <a:cxn ang="0">
                    <a:pos x="connsiteX3353" y="connsiteY3353"/>
                  </a:cxn>
                  <a:cxn ang="0">
                    <a:pos x="connsiteX3354" y="connsiteY3354"/>
                  </a:cxn>
                  <a:cxn ang="0">
                    <a:pos x="connsiteX3355" y="connsiteY3355"/>
                  </a:cxn>
                  <a:cxn ang="0">
                    <a:pos x="connsiteX3356" y="connsiteY3356"/>
                  </a:cxn>
                  <a:cxn ang="0">
                    <a:pos x="connsiteX3357" y="connsiteY3357"/>
                  </a:cxn>
                  <a:cxn ang="0">
                    <a:pos x="connsiteX3358" y="connsiteY3358"/>
                  </a:cxn>
                  <a:cxn ang="0">
                    <a:pos x="connsiteX3359" y="connsiteY3359"/>
                  </a:cxn>
                  <a:cxn ang="0">
                    <a:pos x="connsiteX3360" y="connsiteY3360"/>
                  </a:cxn>
                  <a:cxn ang="0">
                    <a:pos x="connsiteX3361" y="connsiteY3361"/>
                  </a:cxn>
                  <a:cxn ang="0">
                    <a:pos x="connsiteX3362" y="connsiteY3362"/>
                  </a:cxn>
                  <a:cxn ang="0">
                    <a:pos x="connsiteX3363" y="connsiteY3363"/>
                  </a:cxn>
                  <a:cxn ang="0">
                    <a:pos x="connsiteX3364" y="connsiteY3364"/>
                  </a:cxn>
                  <a:cxn ang="0">
                    <a:pos x="connsiteX3365" y="connsiteY3365"/>
                  </a:cxn>
                  <a:cxn ang="0">
                    <a:pos x="connsiteX3366" y="connsiteY3366"/>
                  </a:cxn>
                  <a:cxn ang="0">
                    <a:pos x="connsiteX3367" y="connsiteY3367"/>
                  </a:cxn>
                  <a:cxn ang="0">
                    <a:pos x="connsiteX3368" y="connsiteY3368"/>
                  </a:cxn>
                  <a:cxn ang="0">
                    <a:pos x="connsiteX3369" y="connsiteY3369"/>
                  </a:cxn>
                  <a:cxn ang="0">
                    <a:pos x="connsiteX3370" y="connsiteY3370"/>
                  </a:cxn>
                  <a:cxn ang="0">
                    <a:pos x="connsiteX3371" y="connsiteY3371"/>
                  </a:cxn>
                  <a:cxn ang="0">
                    <a:pos x="connsiteX3372" y="connsiteY3372"/>
                  </a:cxn>
                  <a:cxn ang="0">
                    <a:pos x="connsiteX3373" y="connsiteY3373"/>
                  </a:cxn>
                  <a:cxn ang="0">
                    <a:pos x="connsiteX3374" y="connsiteY3374"/>
                  </a:cxn>
                  <a:cxn ang="0">
                    <a:pos x="connsiteX3375" y="connsiteY3375"/>
                  </a:cxn>
                  <a:cxn ang="0">
                    <a:pos x="connsiteX3376" y="connsiteY3376"/>
                  </a:cxn>
                  <a:cxn ang="0">
                    <a:pos x="connsiteX3377" y="connsiteY3377"/>
                  </a:cxn>
                  <a:cxn ang="0">
                    <a:pos x="connsiteX3378" y="connsiteY3378"/>
                  </a:cxn>
                  <a:cxn ang="0">
                    <a:pos x="connsiteX3379" y="connsiteY3379"/>
                  </a:cxn>
                  <a:cxn ang="0">
                    <a:pos x="connsiteX3380" y="connsiteY3380"/>
                  </a:cxn>
                  <a:cxn ang="0">
                    <a:pos x="connsiteX3381" y="connsiteY3381"/>
                  </a:cxn>
                  <a:cxn ang="0">
                    <a:pos x="connsiteX3382" y="connsiteY3382"/>
                  </a:cxn>
                  <a:cxn ang="0">
                    <a:pos x="connsiteX3383" y="connsiteY3383"/>
                  </a:cxn>
                  <a:cxn ang="0">
                    <a:pos x="connsiteX3384" y="connsiteY3384"/>
                  </a:cxn>
                  <a:cxn ang="0">
                    <a:pos x="connsiteX3385" y="connsiteY3385"/>
                  </a:cxn>
                  <a:cxn ang="0">
                    <a:pos x="connsiteX3386" y="connsiteY3386"/>
                  </a:cxn>
                  <a:cxn ang="0">
                    <a:pos x="connsiteX3387" y="connsiteY3387"/>
                  </a:cxn>
                  <a:cxn ang="0">
                    <a:pos x="connsiteX3388" y="connsiteY3388"/>
                  </a:cxn>
                  <a:cxn ang="0">
                    <a:pos x="connsiteX3389" y="connsiteY3389"/>
                  </a:cxn>
                  <a:cxn ang="0">
                    <a:pos x="connsiteX3390" y="connsiteY3390"/>
                  </a:cxn>
                  <a:cxn ang="0">
                    <a:pos x="connsiteX3391" y="connsiteY3391"/>
                  </a:cxn>
                  <a:cxn ang="0">
                    <a:pos x="connsiteX3392" y="connsiteY3392"/>
                  </a:cxn>
                  <a:cxn ang="0">
                    <a:pos x="connsiteX3393" y="connsiteY3393"/>
                  </a:cxn>
                  <a:cxn ang="0">
                    <a:pos x="connsiteX3394" y="connsiteY3394"/>
                  </a:cxn>
                  <a:cxn ang="0">
                    <a:pos x="connsiteX3395" y="connsiteY3395"/>
                  </a:cxn>
                  <a:cxn ang="0">
                    <a:pos x="connsiteX3396" y="connsiteY3396"/>
                  </a:cxn>
                  <a:cxn ang="0">
                    <a:pos x="connsiteX3397" y="connsiteY3397"/>
                  </a:cxn>
                  <a:cxn ang="0">
                    <a:pos x="connsiteX3398" y="connsiteY3398"/>
                  </a:cxn>
                  <a:cxn ang="0">
                    <a:pos x="connsiteX3399" y="connsiteY3399"/>
                  </a:cxn>
                  <a:cxn ang="0">
                    <a:pos x="connsiteX3400" y="connsiteY3400"/>
                  </a:cxn>
                  <a:cxn ang="0">
                    <a:pos x="connsiteX3401" y="connsiteY3401"/>
                  </a:cxn>
                  <a:cxn ang="0">
                    <a:pos x="connsiteX3402" y="connsiteY3402"/>
                  </a:cxn>
                  <a:cxn ang="0">
                    <a:pos x="connsiteX3403" y="connsiteY3403"/>
                  </a:cxn>
                  <a:cxn ang="0">
                    <a:pos x="connsiteX3404" y="connsiteY3404"/>
                  </a:cxn>
                  <a:cxn ang="0">
                    <a:pos x="connsiteX3405" y="connsiteY3405"/>
                  </a:cxn>
                  <a:cxn ang="0">
                    <a:pos x="connsiteX3406" y="connsiteY3406"/>
                  </a:cxn>
                  <a:cxn ang="0">
                    <a:pos x="connsiteX3407" y="connsiteY3407"/>
                  </a:cxn>
                  <a:cxn ang="0">
                    <a:pos x="connsiteX3408" y="connsiteY3408"/>
                  </a:cxn>
                  <a:cxn ang="0">
                    <a:pos x="connsiteX3409" y="connsiteY3409"/>
                  </a:cxn>
                  <a:cxn ang="0">
                    <a:pos x="connsiteX3410" y="connsiteY3410"/>
                  </a:cxn>
                  <a:cxn ang="0">
                    <a:pos x="connsiteX3411" y="connsiteY3411"/>
                  </a:cxn>
                  <a:cxn ang="0">
                    <a:pos x="connsiteX3412" y="connsiteY3412"/>
                  </a:cxn>
                  <a:cxn ang="0">
                    <a:pos x="connsiteX3413" y="connsiteY3413"/>
                  </a:cxn>
                  <a:cxn ang="0">
                    <a:pos x="connsiteX3414" y="connsiteY3414"/>
                  </a:cxn>
                  <a:cxn ang="0">
                    <a:pos x="connsiteX3415" y="connsiteY3415"/>
                  </a:cxn>
                  <a:cxn ang="0">
                    <a:pos x="connsiteX3416" y="connsiteY3416"/>
                  </a:cxn>
                  <a:cxn ang="0">
                    <a:pos x="connsiteX3417" y="connsiteY3417"/>
                  </a:cxn>
                  <a:cxn ang="0">
                    <a:pos x="connsiteX3418" y="connsiteY3418"/>
                  </a:cxn>
                  <a:cxn ang="0">
                    <a:pos x="connsiteX3419" y="connsiteY3419"/>
                  </a:cxn>
                  <a:cxn ang="0">
                    <a:pos x="connsiteX3420" y="connsiteY3420"/>
                  </a:cxn>
                  <a:cxn ang="0">
                    <a:pos x="connsiteX3421" y="connsiteY3421"/>
                  </a:cxn>
                  <a:cxn ang="0">
                    <a:pos x="connsiteX3422" y="connsiteY3422"/>
                  </a:cxn>
                  <a:cxn ang="0">
                    <a:pos x="connsiteX3423" y="connsiteY3423"/>
                  </a:cxn>
                  <a:cxn ang="0">
                    <a:pos x="connsiteX3424" y="connsiteY3424"/>
                  </a:cxn>
                  <a:cxn ang="0">
                    <a:pos x="connsiteX3425" y="connsiteY3425"/>
                  </a:cxn>
                  <a:cxn ang="0">
                    <a:pos x="connsiteX3426" y="connsiteY3426"/>
                  </a:cxn>
                  <a:cxn ang="0">
                    <a:pos x="connsiteX3427" y="connsiteY3427"/>
                  </a:cxn>
                  <a:cxn ang="0">
                    <a:pos x="connsiteX3428" y="connsiteY3428"/>
                  </a:cxn>
                  <a:cxn ang="0">
                    <a:pos x="connsiteX3429" y="connsiteY3429"/>
                  </a:cxn>
                  <a:cxn ang="0">
                    <a:pos x="connsiteX3430" y="connsiteY3430"/>
                  </a:cxn>
                  <a:cxn ang="0">
                    <a:pos x="connsiteX3431" y="connsiteY3431"/>
                  </a:cxn>
                  <a:cxn ang="0">
                    <a:pos x="connsiteX3432" y="connsiteY3432"/>
                  </a:cxn>
                  <a:cxn ang="0">
                    <a:pos x="connsiteX3433" y="connsiteY3433"/>
                  </a:cxn>
                  <a:cxn ang="0">
                    <a:pos x="connsiteX3434" y="connsiteY3434"/>
                  </a:cxn>
                  <a:cxn ang="0">
                    <a:pos x="connsiteX3435" y="connsiteY3435"/>
                  </a:cxn>
                  <a:cxn ang="0">
                    <a:pos x="connsiteX3436" y="connsiteY3436"/>
                  </a:cxn>
                  <a:cxn ang="0">
                    <a:pos x="connsiteX3437" y="connsiteY3437"/>
                  </a:cxn>
                  <a:cxn ang="0">
                    <a:pos x="connsiteX3438" y="connsiteY3438"/>
                  </a:cxn>
                  <a:cxn ang="0">
                    <a:pos x="connsiteX3439" y="connsiteY3439"/>
                  </a:cxn>
                  <a:cxn ang="0">
                    <a:pos x="connsiteX3440" y="connsiteY3440"/>
                  </a:cxn>
                  <a:cxn ang="0">
                    <a:pos x="connsiteX3441" y="connsiteY3441"/>
                  </a:cxn>
                  <a:cxn ang="0">
                    <a:pos x="connsiteX3442" y="connsiteY3442"/>
                  </a:cxn>
                  <a:cxn ang="0">
                    <a:pos x="connsiteX3443" y="connsiteY3443"/>
                  </a:cxn>
                  <a:cxn ang="0">
                    <a:pos x="connsiteX3444" y="connsiteY3444"/>
                  </a:cxn>
                  <a:cxn ang="0">
                    <a:pos x="connsiteX3445" y="connsiteY3445"/>
                  </a:cxn>
                  <a:cxn ang="0">
                    <a:pos x="connsiteX3446" y="connsiteY3446"/>
                  </a:cxn>
                  <a:cxn ang="0">
                    <a:pos x="connsiteX3447" y="connsiteY3447"/>
                  </a:cxn>
                  <a:cxn ang="0">
                    <a:pos x="connsiteX3448" y="connsiteY3448"/>
                  </a:cxn>
                  <a:cxn ang="0">
                    <a:pos x="connsiteX3449" y="connsiteY3449"/>
                  </a:cxn>
                  <a:cxn ang="0">
                    <a:pos x="connsiteX3450" y="connsiteY3450"/>
                  </a:cxn>
                  <a:cxn ang="0">
                    <a:pos x="connsiteX3451" y="connsiteY3451"/>
                  </a:cxn>
                  <a:cxn ang="0">
                    <a:pos x="connsiteX3452" y="connsiteY3452"/>
                  </a:cxn>
                  <a:cxn ang="0">
                    <a:pos x="connsiteX3453" y="connsiteY3453"/>
                  </a:cxn>
                  <a:cxn ang="0">
                    <a:pos x="connsiteX3454" y="connsiteY3454"/>
                  </a:cxn>
                  <a:cxn ang="0">
                    <a:pos x="connsiteX3455" y="connsiteY3455"/>
                  </a:cxn>
                  <a:cxn ang="0">
                    <a:pos x="connsiteX3456" y="connsiteY3456"/>
                  </a:cxn>
                  <a:cxn ang="0">
                    <a:pos x="connsiteX3457" y="connsiteY3457"/>
                  </a:cxn>
                  <a:cxn ang="0">
                    <a:pos x="connsiteX3458" y="connsiteY3458"/>
                  </a:cxn>
                  <a:cxn ang="0">
                    <a:pos x="connsiteX3459" y="connsiteY3459"/>
                  </a:cxn>
                  <a:cxn ang="0">
                    <a:pos x="connsiteX3460" y="connsiteY3460"/>
                  </a:cxn>
                  <a:cxn ang="0">
                    <a:pos x="connsiteX3461" y="connsiteY3461"/>
                  </a:cxn>
                  <a:cxn ang="0">
                    <a:pos x="connsiteX3462" y="connsiteY3462"/>
                  </a:cxn>
                  <a:cxn ang="0">
                    <a:pos x="connsiteX3463" y="connsiteY3463"/>
                  </a:cxn>
                  <a:cxn ang="0">
                    <a:pos x="connsiteX3464" y="connsiteY3464"/>
                  </a:cxn>
                  <a:cxn ang="0">
                    <a:pos x="connsiteX3465" y="connsiteY3465"/>
                  </a:cxn>
                  <a:cxn ang="0">
                    <a:pos x="connsiteX3466" y="connsiteY3466"/>
                  </a:cxn>
                  <a:cxn ang="0">
                    <a:pos x="connsiteX3467" y="connsiteY3467"/>
                  </a:cxn>
                  <a:cxn ang="0">
                    <a:pos x="connsiteX3468" y="connsiteY3468"/>
                  </a:cxn>
                  <a:cxn ang="0">
                    <a:pos x="connsiteX3469" y="connsiteY3469"/>
                  </a:cxn>
                  <a:cxn ang="0">
                    <a:pos x="connsiteX3470" y="connsiteY3470"/>
                  </a:cxn>
                  <a:cxn ang="0">
                    <a:pos x="connsiteX3471" y="connsiteY3471"/>
                  </a:cxn>
                  <a:cxn ang="0">
                    <a:pos x="connsiteX3472" y="connsiteY3472"/>
                  </a:cxn>
                  <a:cxn ang="0">
                    <a:pos x="connsiteX3473" y="connsiteY3473"/>
                  </a:cxn>
                  <a:cxn ang="0">
                    <a:pos x="connsiteX3474" y="connsiteY3474"/>
                  </a:cxn>
                  <a:cxn ang="0">
                    <a:pos x="connsiteX3475" y="connsiteY3475"/>
                  </a:cxn>
                  <a:cxn ang="0">
                    <a:pos x="connsiteX3476" y="connsiteY3476"/>
                  </a:cxn>
                  <a:cxn ang="0">
                    <a:pos x="connsiteX3477" y="connsiteY3477"/>
                  </a:cxn>
                  <a:cxn ang="0">
                    <a:pos x="connsiteX3478" y="connsiteY3478"/>
                  </a:cxn>
                  <a:cxn ang="0">
                    <a:pos x="connsiteX3479" y="connsiteY3479"/>
                  </a:cxn>
                  <a:cxn ang="0">
                    <a:pos x="connsiteX3480" y="connsiteY3480"/>
                  </a:cxn>
                  <a:cxn ang="0">
                    <a:pos x="connsiteX3481" y="connsiteY3481"/>
                  </a:cxn>
                  <a:cxn ang="0">
                    <a:pos x="connsiteX3482" y="connsiteY3482"/>
                  </a:cxn>
                  <a:cxn ang="0">
                    <a:pos x="connsiteX3483" y="connsiteY3483"/>
                  </a:cxn>
                  <a:cxn ang="0">
                    <a:pos x="connsiteX3484" y="connsiteY3484"/>
                  </a:cxn>
                  <a:cxn ang="0">
                    <a:pos x="connsiteX3485" y="connsiteY3485"/>
                  </a:cxn>
                  <a:cxn ang="0">
                    <a:pos x="connsiteX3486" y="connsiteY3486"/>
                  </a:cxn>
                  <a:cxn ang="0">
                    <a:pos x="connsiteX3487" y="connsiteY3487"/>
                  </a:cxn>
                  <a:cxn ang="0">
                    <a:pos x="connsiteX3488" y="connsiteY3488"/>
                  </a:cxn>
                  <a:cxn ang="0">
                    <a:pos x="connsiteX3489" y="connsiteY3489"/>
                  </a:cxn>
                  <a:cxn ang="0">
                    <a:pos x="connsiteX3490" y="connsiteY3490"/>
                  </a:cxn>
                  <a:cxn ang="0">
                    <a:pos x="connsiteX3491" y="connsiteY3491"/>
                  </a:cxn>
                  <a:cxn ang="0">
                    <a:pos x="connsiteX3492" y="connsiteY3492"/>
                  </a:cxn>
                  <a:cxn ang="0">
                    <a:pos x="connsiteX3493" y="connsiteY3493"/>
                  </a:cxn>
                  <a:cxn ang="0">
                    <a:pos x="connsiteX3494" y="connsiteY3494"/>
                  </a:cxn>
                  <a:cxn ang="0">
                    <a:pos x="connsiteX3495" y="connsiteY3495"/>
                  </a:cxn>
                  <a:cxn ang="0">
                    <a:pos x="connsiteX3496" y="connsiteY3496"/>
                  </a:cxn>
                  <a:cxn ang="0">
                    <a:pos x="connsiteX3497" y="connsiteY3497"/>
                  </a:cxn>
                  <a:cxn ang="0">
                    <a:pos x="connsiteX3498" y="connsiteY3498"/>
                  </a:cxn>
                  <a:cxn ang="0">
                    <a:pos x="connsiteX3499" y="connsiteY3499"/>
                  </a:cxn>
                  <a:cxn ang="0">
                    <a:pos x="connsiteX3500" y="connsiteY3500"/>
                  </a:cxn>
                  <a:cxn ang="0">
                    <a:pos x="connsiteX3501" y="connsiteY3501"/>
                  </a:cxn>
                  <a:cxn ang="0">
                    <a:pos x="connsiteX3502" y="connsiteY3502"/>
                  </a:cxn>
                  <a:cxn ang="0">
                    <a:pos x="connsiteX3503" y="connsiteY3503"/>
                  </a:cxn>
                  <a:cxn ang="0">
                    <a:pos x="connsiteX3504" y="connsiteY3504"/>
                  </a:cxn>
                  <a:cxn ang="0">
                    <a:pos x="connsiteX3505" y="connsiteY3505"/>
                  </a:cxn>
                  <a:cxn ang="0">
                    <a:pos x="connsiteX3506" y="connsiteY3506"/>
                  </a:cxn>
                  <a:cxn ang="0">
                    <a:pos x="connsiteX3507" y="connsiteY3507"/>
                  </a:cxn>
                  <a:cxn ang="0">
                    <a:pos x="connsiteX3508" y="connsiteY3508"/>
                  </a:cxn>
                  <a:cxn ang="0">
                    <a:pos x="connsiteX3509" y="connsiteY3509"/>
                  </a:cxn>
                  <a:cxn ang="0">
                    <a:pos x="connsiteX3510" y="connsiteY3510"/>
                  </a:cxn>
                  <a:cxn ang="0">
                    <a:pos x="connsiteX3511" y="connsiteY3511"/>
                  </a:cxn>
                  <a:cxn ang="0">
                    <a:pos x="connsiteX3512" y="connsiteY3512"/>
                  </a:cxn>
                  <a:cxn ang="0">
                    <a:pos x="connsiteX3513" y="connsiteY3513"/>
                  </a:cxn>
                  <a:cxn ang="0">
                    <a:pos x="connsiteX3514" y="connsiteY3514"/>
                  </a:cxn>
                  <a:cxn ang="0">
                    <a:pos x="connsiteX3515" y="connsiteY3515"/>
                  </a:cxn>
                  <a:cxn ang="0">
                    <a:pos x="connsiteX3516" y="connsiteY3516"/>
                  </a:cxn>
                  <a:cxn ang="0">
                    <a:pos x="connsiteX3517" y="connsiteY3517"/>
                  </a:cxn>
                  <a:cxn ang="0">
                    <a:pos x="connsiteX3518" y="connsiteY3518"/>
                  </a:cxn>
                  <a:cxn ang="0">
                    <a:pos x="connsiteX3519" y="connsiteY3519"/>
                  </a:cxn>
                  <a:cxn ang="0">
                    <a:pos x="connsiteX3520" y="connsiteY3520"/>
                  </a:cxn>
                  <a:cxn ang="0">
                    <a:pos x="connsiteX3521" y="connsiteY3521"/>
                  </a:cxn>
                  <a:cxn ang="0">
                    <a:pos x="connsiteX3522" y="connsiteY3522"/>
                  </a:cxn>
                  <a:cxn ang="0">
                    <a:pos x="connsiteX3523" y="connsiteY3523"/>
                  </a:cxn>
                  <a:cxn ang="0">
                    <a:pos x="connsiteX3524" y="connsiteY3524"/>
                  </a:cxn>
                  <a:cxn ang="0">
                    <a:pos x="connsiteX3525" y="connsiteY3525"/>
                  </a:cxn>
                  <a:cxn ang="0">
                    <a:pos x="connsiteX3526" y="connsiteY3526"/>
                  </a:cxn>
                  <a:cxn ang="0">
                    <a:pos x="connsiteX3527" y="connsiteY3527"/>
                  </a:cxn>
                  <a:cxn ang="0">
                    <a:pos x="connsiteX3528" y="connsiteY3528"/>
                  </a:cxn>
                  <a:cxn ang="0">
                    <a:pos x="connsiteX3529" y="connsiteY3529"/>
                  </a:cxn>
                  <a:cxn ang="0">
                    <a:pos x="connsiteX3530" y="connsiteY3530"/>
                  </a:cxn>
                  <a:cxn ang="0">
                    <a:pos x="connsiteX3531" y="connsiteY3531"/>
                  </a:cxn>
                  <a:cxn ang="0">
                    <a:pos x="connsiteX3532" y="connsiteY3532"/>
                  </a:cxn>
                  <a:cxn ang="0">
                    <a:pos x="connsiteX3533" y="connsiteY3533"/>
                  </a:cxn>
                  <a:cxn ang="0">
                    <a:pos x="connsiteX3534" y="connsiteY3534"/>
                  </a:cxn>
                  <a:cxn ang="0">
                    <a:pos x="connsiteX3535" y="connsiteY3535"/>
                  </a:cxn>
                  <a:cxn ang="0">
                    <a:pos x="connsiteX3536" y="connsiteY3536"/>
                  </a:cxn>
                  <a:cxn ang="0">
                    <a:pos x="connsiteX3537" y="connsiteY3537"/>
                  </a:cxn>
                  <a:cxn ang="0">
                    <a:pos x="connsiteX3538" y="connsiteY3538"/>
                  </a:cxn>
                  <a:cxn ang="0">
                    <a:pos x="connsiteX3539" y="connsiteY3539"/>
                  </a:cxn>
                  <a:cxn ang="0">
                    <a:pos x="connsiteX3540" y="connsiteY3540"/>
                  </a:cxn>
                  <a:cxn ang="0">
                    <a:pos x="connsiteX3541" y="connsiteY3541"/>
                  </a:cxn>
                  <a:cxn ang="0">
                    <a:pos x="connsiteX3542" y="connsiteY3542"/>
                  </a:cxn>
                  <a:cxn ang="0">
                    <a:pos x="connsiteX3543" y="connsiteY3543"/>
                  </a:cxn>
                  <a:cxn ang="0">
                    <a:pos x="connsiteX3544" y="connsiteY3544"/>
                  </a:cxn>
                  <a:cxn ang="0">
                    <a:pos x="connsiteX3545" y="connsiteY3545"/>
                  </a:cxn>
                  <a:cxn ang="0">
                    <a:pos x="connsiteX3546" y="connsiteY3546"/>
                  </a:cxn>
                  <a:cxn ang="0">
                    <a:pos x="connsiteX3547" y="connsiteY3547"/>
                  </a:cxn>
                  <a:cxn ang="0">
                    <a:pos x="connsiteX3548" y="connsiteY3548"/>
                  </a:cxn>
                  <a:cxn ang="0">
                    <a:pos x="connsiteX3549" y="connsiteY3549"/>
                  </a:cxn>
                  <a:cxn ang="0">
                    <a:pos x="connsiteX3550" y="connsiteY3550"/>
                  </a:cxn>
                  <a:cxn ang="0">
                    <a:pos x="connsiteX3551" y="connsiteY3551"/>
                  </a:cxn>
                  <a:cxn ang="0">
                    <a:pos x="connsiteX3552" y="connsiteY3552"/>
                  </a:cxn>
                  <a:cxn ang="0">
                    <a:pos x="connsiteX3553" y="connsiteY3553"/>
                  </a:cxn>
                  <a:cxn ang="0">
                    <a:pos x="connsiteX3554" y="connsiteY3554"/>
                  </a:cxn>
                  <a:cxn ang="0">
                    <a:pos x="connsiteX3555" y="connsiteY3555"/>
                  </a:cxn>
                  <a:cxn ang="0">
                    <a:pos x="connsiteX3556" y="connsiteY3556"/>
                  </a:cxn>
                  <a:cxn ang="0">
                    <a:pos x="connsiteX3557" y="connsiteY3557"/>
                  </a:cxn>
                  <a:cxn ang="0">
                    <a:pos x="connsiteX3558" y="connsiteY3558"/>
                  </a:cxn>
                  <a:cxn ang="0">
                    <a:pos x="connsiteX3559" y="connsiteY3559"/>
                  </a:cxn>
                  <a:cxn ang="0">
                    <a:pos x="connsiteX3560" y="connsiteY3560"/>
                  </a:cxn>
                  <a:cxn ang="0">
                    <a:pos x="connsiteX3561" y="connsiteY3561"/>
                  </a:cxn>
                  <a:cxn ang="0">
                    <a:pos x="connsiteX3562" y="connsiteY3562"/>
                  </a:cxn>
                  <a:cxn ang="0">
                    <a:pos x="connsiteX3563" y="connsiteY3563"/>
                  </a:cxn>
                  <a:cxn ang="0">
                    <a:pos x="connsiteX3564" y="connsiteY3564"/>
                  </a:cxn>
                  <a:cxn ang="0">
                    <a:pos x="connsiteX3565" y="connsiteY3565"/>
                  </a:cxn>
                  <a:cxn ang="0">
                    <a:pos x="connsiteX3566" y="connsiteY3566"/>
                  </a:cxn>
                  <a:cxn ang="0">
                    <a:pos x="connsiteX3567" y="connsiteY3567"/>
                  </a:cxn>
                  <a:cxn ang="0">
                    <a:pos x="connsiteX3568" y="connsiteY3568"/>
                  </a:cxn>
                  <a:cxn ang="0">
                    <a:pos x="connsiteX3569" y="connsiteY3569"/>
                  </a:cxn>
                  <a:cxn ang="0">
                    <a:pos x="connsiteX3570" y="connsiteY3570"/>
                  </a:cxn>
                  <a:cxn ang="0">
                    <a:pos x="connsiteX3571" y="connsiteY3571"/>
                  </a:cxn>
                  <a:cxn ang="0">
                    <a:pos x="connsiteX3572" y="connsiteY3572"/>
                  </a:cxn>
                  <a:cxn ang="0">
                    <a:pos x="connsiteX3573" y="connsiteY3573"/>
                  </a:cxn>
                  <a:cxn ang="0">
                    <a:pos x="connsiteX3574" y="connsiteY3574"/>
                  </a:cxn>
                  <a:cxn ang="0">
                    <a:pos x="connsiteX3575" y="connsiteY3575"/>
                  </a:cxn>
                  <a:cxn ang="0">
                    <a:pos x="connsiteX3576" y="connsiteY3576"/>
                  </a:cxn>
                  <a:cxn ang="0">
                    <a:pos x="connsiteX3577" y="connsiteY3577"/>
                  </a:cxn>
                  <a:cxn ang="0">
                    <a:pos x="connsiteX3578" y="connsiteY3578"/>
                  </a:cxn>
                  <a:cxn ang="0">
                    <a:pos x="connsiteX3579" y="connsiteY3579"/>
                  </a:cxn>
                  <a:cxn ang="0">
                    <a:pos x="connsiteX3580" y="connsiteY3580"/>
                  </a:cxn>
                  <a:cxn ang="0">
                    <a:pos x="connsiteX3581" y="connsiteY3581"/>
                  </a:cxn>
                  <a:cxn ang="0">
                    <a:pos x="connsiteX3582" y="connsiteY3582"/>
                  </a:cxn>
                  <a:cxn ang="0">
                    <a:pos x="connsiteX3583" y="connsiteY3583"/>
                  </a:cxn>
                  <a:cxn ang="0">
                    <a:pos x="connsiteX3584" y="connsiteY3584"/>
                  </a:cxn>
                  <a:cxn ang="0">
                    <a:pos x="connsiteX3585" y="connsiteY3585"/>
                  </a:cxn>
                  <a:cxn ang="0">
                    <a:pos x="connsiteX3586" y="connsiteY3586"/>
                  </a:cxn>
                  <a:cxn ang="0">
                    <a:pos x="connsiteX3587" y="connsiteY3587"/>
                  </a:cxn>
                  <a:cxn ang="0">
                    <a:pos x="connsiteX3588" y="connsiteY3588"/>
                  </a:cxn>
                  <a:cxn ang="0">
                    <a:pos x="connsiteX3589" y="connsiteY3589"/>
                  </a:cxn>
                  <a:cxn ang="0">
                    <a:pos x="connsiteX3590" y="connsiteY3590"/>
                  </a:cxn>
                  <a:cxn ang="0">
                    <a:pos x="connsiteX3591" y="connsiteY3591"/>
                  </a:cxn>
                  <a:cxn ang="0">
                    <a:pos x="connsiteX3592" y="connsiteY3592"/>
                  </a:cxn>
                  <a:cxn ang="0">
                    <a:pos x="connsiteX3593" y="connsiteY3593"/>
                  </a:cxn>
                  <a:cxn ang="0">
                    <a:pos x="connsiteX3594" y="connsiteY3594"/>
                  </a:cxn>
                  <a:cxn ang="0">
                    <a:pos x="connsiteX3595" y="connsiteY3595"/>
                  </a:cxn>
                  <a:cxn ang="0">
                    <a:pos x="connsiteX3596" y="connsiteY3596"/>
                  </a:cxn>
                  <a:cxn ang="0">
                    <a:pos x="connsiteX3597" y="connsiteY3597"/>
                  </a:cxn>
                  <a:cxn ang="0">
                    <a:pos x="connsiteX3598" y="connsiteY3598"/>
                  </a:cxn>
                  <a:cxn ang="0">
                    <a:pos x="connsiteX3599" y="connsiteY3599"/>
                  </a:cxn>
                  <a:cxn ang="0">
                    <a:pos x="connsiteX3600" y="connsiteY3600"/>
                  </a:cxn>
                  <a:cxn ang="0">
                    <a:pos x="connsiteX3601" y="connsiteY3601"/>
                  </a:cxn>
                  <a:cxn ang="0">
                    <a:pos x="connsiteX3602" y="connsiteY3602"/>
                  </a:cxn>
                  <a:cxn ang="0">
                    <a:pos x="connsiteX3603" y="connsiteY3603"/>
                  </a:cxn>
                  <a:cxn ang="0">
                    <a:pos x="connsiteX3604" y="connsiteY3604"/>
                  </a:cxn>
                  <a:cxn ang="0">
                    <a:pos x="connsiteX3605" y="connsiteY3605"/>
                  </a:cxn>
                  <a:cxn ang="0">
                    <a:pos x="connsiteX3606" y="connsiteY3606"/>
                  </a:cxn>
                  <a:cxn ang="0">
                    <a:pos x="connsiteX3607" y="connsiteY3607"/>
                  </a:cxn>
                  <a:cxn ang="0">
                    <a:pos x="connsiteX3608" y="connsiteY3608"/>
                  </a:cxn>
                  <a:cxn ang="0">
                    <a:pos x="connsiteX3609" y="connsiteY3609"/>
                  </a:cxn>
                  <a:cxn ang="0">
                    <a:pos x="connsiteX3610" y="connsiteY3610"/>
                  </a:cxn>
                  <a:cxn ang="0">
                    <a:pos x="connsiteX3611" y="connsiteY3611"/>
                  </a:cxn>
                  <a:cxn ang="0">
                    <a:pos x="connsiteX3612" y="connsiteY3612"/>
                  </a:cxn>
                  <a:cxn ang="0">
                    <a:pos x="connsiteX3613" y="connsiteY3613"/>
                  </a:cxn>
                  <a:cxn ang="0">
                    <a:pos x="connsiteX3614" y="connsiteY3614"/>
                  </a:cxn>
                  <a:cxn ang="0">
                    <a:pos x="connsiteX3615" y="connsiteY3615"/>
                  </a:cxn>
                  <a:cxn ang="0">
                    <a:pos x="connsiteX3616" y="connsiteY3616"/>
                  </a:cxn>
                  <a:cxn ang="0">
                    <a:pos x="connsiteX3617" y="connsiteY3617"/>
                  </a:cxn>
                  <a:cxn ang="0">
                    <a:pos x="connsiteX3618" y="connsiteY3618"/>
                  </a:cxn>
                  <a:cxn ang="0">
                    <a:pos x="connsiteX3619" y="connsiteY3619"/>
                  </a:cxn>
                  <a:cxn ang="0">
                    <a:pos x="connsiteX3620" y="connsiteY3620"/>
                  </a:cxn>
                  <a:cxn ang="0">
                    <a:pos x="connsiteX3621" y="connsiteY3621"/>
                  </a:cxn>
                  <a:cxn ang="0">
                    <a:pos x="connsiteX3622" y="connsiteY3622"/>
                  </a:cxn>
                  <a:cxn ang="0">
                    <a:pos x="connsiteX3623" y="connsiteY3623"/>
                  </a:cxn>
                  <a:cxn ang="0">
                    <a:pos x="connsiteX3624" y="connsiteY3624"/>
                  </a:cxn>
                  <a:cxn ang="0">
                    <a:pos x="connsiteX3625" y="connsiteY3625"/>
                  </a:cxn>
                  <a:cxn ang="0">
                    <a:pos x="connsiteX3626" y="connsiteY3626"/>
                  </a:cxn>
                  <a:cxn ang="0">
                    <a:pos x="connsiteX3627" y="connsiteY3627"/>
                  </a:cxn>
                  <a:cxn ang="0">
                    <a:pos x="connsiteX3628" y="connsiteY3628"/>
                  </a:cxn>
                  <a:cxn ang="0">
                    <a:pos x="connsiteX3629" y="connsiteY3629"/>
                  </a:cxn>
                  <a:cxn ang="0">
                    <a:pos x="connsiteX3630" y="connsiteY3630"/>
                  </a:cxn>
                  <a:cxn ang="0">
                    <a:pos x="connsiteX3631" y="connsiteY3631"/>
                  </a:cxn>
                  <a:cxn ang="0">
                    <a:pos x="connsiteX3632" y="connsiteY3632"/>
                  </a:cxn>
                  <a:cxn ang="0">
                    <a:pos x="connsiteX3633" y="connsiteY3633"/>
                  </a:cxn>
                  <a:cxn ang="0">
                    <a:pos x="connsiteX3634" y="connsiteY3634"/>
                  </a:cxn>
                  <a:cxn ang="0">
                    <a:pos x="connsiteX3635" y="connsiteY3635"/>
                  </a:cxn>
                  <a:cxn ang="0">
                    <a:pos x="connsiteX3636" y="connsiteY3636"/>
                  </a:cxn>
                  <a:cxn ang="0">
                    <a:pos x="connsiteX3637" y="connsiteY3637"/>
                  </a:cxn>
                  <a:cxn ang="0">
                    <a:pos x="connsiteX3638" y="connsiteY3638"/>
                  </a:cxn>
                  <a:cxn ang="0">
                    <a:pos x="connsiteX3639" y="connsiteY3639"/>
                  </a:cxn>
                  <a:cxn ang="0">
                    <a:pos x="connsiteX3640" y="connsiteY3640"/>
                  </a:cxn>
                  <a:cxn ang="0">
                    <a:pos x="connsiteX3641" y="connsiteY3641"/>
                  </a:cxn>
                  <a:cxn ang="0">
                    <a:pos x="connsiteX3642" y="connsiteY3642"/>
                  </a:cxn>
                  <a:cxn ang="0">
                    <a:pos x="connsiteX3643" y="connsiteY3643"/>
                  </a:cxn>
                  <a:cxn ang="0">
                    <a:pos x="connsiteX3644" y="connsiteY3644"/>
                  </a:cxn>
                  <a:cxn ang="0">
                    <a:pos x="connsiteX3645" y="connsiteY3645"/>
                  </a:cxn>
                  <a:cxn ang="0">
                    <a:pos x="connsiteX3646" y="connsiteY3646"/>
                  </a:cxn>
                  <a:cxn ang="0">
                    <a:pos x="connsiteX3647" y="connsiteY3647"/>
                  </a:cxn>
                  <a:cxn ang="0">
                    <a:pos x="connsiteX3648" y="connsiteY3648"/>
                  </a:cxn>
                  <a:cxn ang="0">
                    <a:pos x="connsiteX3649" y="connsiteY3649"/>
                  </a:cxn>
                  <a:cxn ang="0">
                    <a:pos x="connsiteX3650" y="connsiteY3650"/>
                  </a:cxn>
                  <a:cxn ang="0">
                    <a:pos x="connsiteX3651" y="connsiteY3651"/>
                  </a:cxn>
                  <a:cxn ang="0">
                    <a:pos x="connsiteX3652" y="connsiteY3652"/>
                  </a:cxn>
                  <a:cxn ang="0">
                    <a:pos x="connsiteX3653" y="connsiteY3653"/>
                  </a:cxn>
                  <a:cxn ang="0">
                    <a:pos x="connsiteX3654" y="connsiteY3654"/>
                  </a:cxn>
                  <a:cxn ang="0">
                    <a:pos x="connsiteX3655" y="connsiteY3655"/>
                  </a:cxn>
                  <a:cxn ang="0">
                    <a:pos x="connsiteX3656" y="connsiteY3656"/>
                  </a:cxn>
                  <a:cxn ang="0">
                    <a:pos x="connsiteX3657" y="connsiteY3657"/>
                  </a:cxn>
                  <a:cxn ang="0">
                    <a:pos x="connsiteX3658" y="connsiteY3658"/>
                  </a:cxn>
                  <a:cxn ang="0">
                    <a:pos x="connsiteX3659" y="connsiteY3659"/>
                  </a:cxn>
                  <a:cxn ang="0">
                    <a:pos x="connsiteX3660" y="connsiteY3660"/>
                  </a:cxn>
                  <a:cxn ang="0">
                    <a:pos x="connsiteX3661" y="connsiteY3661"/>
                  </a:cxn>
                  <a:cxn ang="0">
                    <a:pos x="connsiteX3662" y="connsiteY3662"/>
                  </a:cxn>
                  <a:cxn ang="0">
                    <a:pos x="connsiteX3663" y="connsiteY3663"/>
                  </a:cxn>
                  <a:cxn ang="0">
                    <a:pos x="connsiteX3664" y="connsiteY3664"/>
                  </a:cxn>
                  <a:cxn ang="0">
                    <a:pos x="connsiteX3665" y="connsiteY3665"/>
                  </a:cxn>
                  <a:cxn ang="0">
                    <a:pos x="connsiteX3666" y="connsiteY3666"/>
                  </a:cxn>
                  <a:cxn ang="0">
                    <a:pos x="connsiteX3667" y="connsiteY3667"/>
                  </a:cxn>
                  <a:cxn ang="0">
                    <a:pos x="connsiteX3668" y="connsiteY3668"/>
                  </a:cxn>
                  <a:cxn ang="0">
                    <a:pos x="connsiteX3669" y="connsiteY3669"/>
                  </a:cxn>
                  <a:cxn ang="0">
                    <a:pos x="connsiteX3670" y="connsiteY3670"/>
                  </a:cxn>
                  <a:cxn ang="0">
                    <a:pos x="connsiteX3671" y="connsiteY3671"/>
                  </a:cxn>
                  <a:cxn ang="0">
                    <a:pos x="connsiteX3672" y="connsiteY3672"/>
                  </a:cxn>
                  <a:cxn ang="0">
                    <a:pos x="connsiteX3673" y="connsiteY3673"/>
                  </a:cxn>
                  <a:cxn ang="0">
                    <a:pos x="connsiteX3674" y="connsiteY3674"/>
                  </a:cxn>
                  <a:cxn ang="0">
                    <a:pos x="connsiteX3675" y="connsiteY3675"/>
                  </a:cxn>
                  <a:cxn ang="0">
                    <a:pos x="connsiteX3676" y="connsiteY3676"/>
                  </a:cxn>
                  <a:cxn ang="0">
                    <a:pos x="connsiteX3677" y="connsiteY3677"/>
                  </a:cxn>
                  <a:cxn ang="0">
                    <a:pos x="connsiteX3678" y="connsiteY3678"/>
                  </a:cxn>
                  <a:cxn ang="0">
                    <a:pos x="connsiteX3679" y="connsiteY3679"/>
                  </a:cxn>
                  <a:cxn ang="0">
                    <a:pos x="connsiteX3680" y="connsiteY3680"/>
                  </a:cxn>
                  <a:cxn ang="0">
                    <a:pos x="connsiteX3681" y="connsiteY3681"/>
                  </a:cxn>
                  <a:cxn ang="0">
                    <a:pos x="connsiteX3682" y="connsiteY3682"/>
                  </a:cxn>
                  <a:cxn ang="0">
                    <a:pos x="connsiteX3683" y="connsiteY3683"/>
                  </a:cxn>
                  <a:cxn ang="0">
                    <a:pos x="connsiteX3684" y="connsiteY3684"/>
                  </a:cxn>
                  <a:cxn ang="0">
                    <a:pos x="connsiteX3685" y="connsiteY3685"/>
                  </a:cxn>
                  <a:cxn ang="0">
                    <a:pos x="connsiteX3686" y="connsiteY3686"/>
                  </a:cxn>
                  <a:cxn ang="0">
                    <a:pos x="connsiteX3687" y="connsiteY3687"/>
                  </a:cxn>
                  <a:cxn ang="0">
                    <a:pos x="connsiteX3688" y="connsiteY3688"/>
                  </a:cxn>
                  <a:cxn ang="0">
                    <a:pos x="connsiteX3689" y="connsiteY3689"/>
                  </a:cxn>
                  <a:cxn ang="0">
                    <a:pos x="connsiteX3690" y="connsiteY3690"/>
                  </a:cxn>
                  <a:cxn ang="0">
                    <a:pos x="connsiteX3691" y="connsiteY3691"/>
                  </a:cxn>
                  <a:cxn ang="0">
                    <a:pos x="connsiteX3692" y="connsiteY3692"/>
                  </a:cxn>
                  <a:cxn ang="0">
                    <a:pos x="connsiteX3693" y="connsiteY3693"/>
                  </a:cxn>
                  <a:cxn ang="0">
                    <a:pos x="connsiteX3694" y="connsiteY3694"/>
                  </a:cxn>
                  <a:cxn ang="0">
                    <a:pos x="connsiteX3695" y="connsiteY3695"/>
                  </a:cxn>
                  <a:cxn ang="0">
                    <a:pos x="connsiteX3696" y="connsiteY3696"/>
                  </a:cxn>
                  <a:cxn ang="0">
                    <a:pos x="connsiteX3697" y="connsiteY3697"/>
                  </a:cxn>
                  <a:cxn ang="0">
                    <a:pos x="connsiteX3698" y="connsiteY3698"/>
                  </a:cxn>
                  <a:cxn ang="0">
                    <a:pos x="connsiteX3699" y="connsiteY3699"/>
                  </a:cxn>
                  <a:cxn ang="0">
                    <a:pos x="connsiteX3700" y="connsiteY3700"/>
                  </a:cxn>
                  <a:cxn ang="0">
                    <a:pos x="connsiteX3701" y="connsiteY3701"/>
                  </a:cxn>
                  <a:cxn ang="0">
                    <a:pos x="connsiteX3702" y="connsiteY3702"/>
                  </a:cxn>
                  <a:cxn ang="0">
                    <a:pos x="connsiteX3703" y="connsiteY3703"/>
                  </a:cxn>
                  <a:cxn ang="0">
                    <a:pos x="connsiteX3704" y="connsiteY3704"/>
                  </a:cxn>
                  <a:cxn ang="0">
                    <a:pos x="connsiteX3705" y="connsiteY3705"/>
                  </a:cxn>
                  <a:cxn ang="0">
                    <a:pos x="connsiteX3706" y="connsiteY3706"/>
                  </a:cxn>
                  <a:cxn ang="0">
                    <a:pos x="connsiteX3707" y="connsiteY3707"/>
                  </a:cxn>
                  <a:cxn ang="0">
                    <a:pos x="connsiteX3708" y="connsiteY3708"/>
                  </a:cxn>
                  <a:cxn ang="0">
                    <a:pos x="connsiteX3709" y="connsiteY3709"/>
                  </a:cxn>
                  <a:cxn ang="0">
                    <a:pos x="connsiteX3710" y="connsiteY3710"/>
                  </a:cxn>
                  <a:cxn ang="0">
                    <a:pos x="connsiteX3711" y="connsiteY3711"/>
                  </a:cxn>
                  <a:cxn ang="0">
                    <a:pos x="connsiteX3712" y="connsiteY3712"/>
                  </a:cxn>
                  <a:cxn ang="0">
                    <a:pos x="connsiteX3713" y="connsiteY3713"/>
                  </a:cxn>
                  <a:cxn ang="0">
                    <a:pos x="connsiteX3714" y="connsiteY3714"/>
                  </a:cxn>
                  <a:cxn ang="0">
                    <a:pos x="connsiteX3715" y="connsiteY3715"/>
                  </a:cxn>
                  <a:cxn ang="0">
                    <a:pos x="connsiteX3716" y="connsiteY3716"/>
                  </a:cxn>
                  <a:cxn ang="0">
                    <a:pos x="connsiteX3717" y="connsiteY3717"/>
                  </a:cxn>
                  <a:cxn ang="0">
                    <a:pos x="connsiteX3718" y="connsiteY3718"/>
                  </a:cxn>
                  <a:cxn ang="0">
                    <a:pos x="connsiteX3719" y="connsiteY3719"/>
                  </a:cxn>
                  <a:cxn ang="0">
                    <a:pos x="connsiteX3720" y="connsiteY3720"/>
                  </a:cxn>
                  <a:cxn ang="0">
                    <a:pos x="connsiteX3721" y="connsiteY3721"/>
                  </a:cxn>
                  <a:cxn ang="0">
                    <a:pos x="connsiteX3722" y="connsiteY3722"/>
                  </a:cxn>
                  <a:cxn ang="0">
                    <a:pos x="connsiteX3723" y="connsiteY3723"/>
                  </a:cxn>
                  <a:cxn ang="0">
                    <a:pos x="connsiteX3724" y="connsiteY3724"/>
                  </a:cxn>
                  <a:cxn ang="0">
                    <a:pos x="connsiteX3725" y="connsiteY3725"/>
                  </a:cxn>
                  <a:cxn ang="0">
                    <a:pos x="connsiteX3726" y="connsiteY3726"/>
                  </a:cxn>
                  <a:cxn ang="0">
                    <a:pos x="connsiteX3727" y="connsiteY3727"/>
                  </a:cxn>
                  <a:cxn ang="0">
                    <a:pos x="connsiteX3728" y="connsiteY3728"/>
                  </a:cxn>
                  <a:cxn ang="0">
                    <a:pos x="connsiteX3729" y="connsiteY3729"/>
                  </a:cxn>
                  <a:cxn ang="0">
                    <a:pos x="connsiteX3730" y="connsiteY3730"/>
                  </a:cxn>
                  <a:cxn ang="0">
                    <a:pos x="connsiteX3731" y="connsiteY3731"/>
                  </a:cxn>
                  <a:cxn ang="0">
                    <a:pos x="connsiteX3732" y="connsiteY3732"/>
                  </a:cxn>
                  <a:cxn ang="0">
                    <a:pos x="connsiteX3733" y="connsiteY3733"/>
                  </a:cxn>
                  <a:cxn ang="0">
                    <a:pos x="connsiteX3734" y="connsiteY3734"/>
                  </a:cxn>
                  <a:cxn ang="0">
                    <a:pos x="connsiteX3735" y="connsiteY3735"/>
                  </a:cxn>
                  <a:cxn ang="0">
                    <a:pos x="connsiteX3736" y="connsiteY3736"/>
                  </a:cxn>
                  <a:cxn ang="0">
                    <a:pos x="connsiteX3737" y="connsiteY3737"/>
                  </a:cxn>
                  <a:cxn ang="0">
                    <a:pos x="connsiteX3738" y="connsiteY3738"/>
                  </a:cxn>
                  <a:cxn ang="0">
                    <a:pos x="connsiteX3739" y="connsiteY3739"/>
                  </a:cxn>
                  <a:cxn ang="0">
                    <a:pos x="connsiteX3740" y="connsiteY3740"/>
                  </a:cxn>
                  <a:cxn ang="0">
                    <a:pos x="connsiteX3741" y="connsiteY3741"/>
                  </a:cxn>
                  <a:cxn ang="0">
                    <a:pos x="connsiteX3742" y="connsiteY3742"/>
                  </a:cxn>
                  <a:cxn ang="0">
                    <a:pos x="connsiteX3743" y="connsiteY3743"/>
                  </a:cxn>
                  <a:cxn ang="0">
                    <a:pos x="connsiteX3744" y="connsiteY3744"/>
                  </a:cxn>
                  <a:cxn ang="0">
                    <a:pos x="connsiteX3745" y="connsiteY3745"/>
                  </a:cxn>
                  <a:cxn ang="0">
                    <a:pos x="connsiteX3746" y="connsiteY3746"/>
                  </a:cxn>
                  <a:cxn ang="0">
                    <a:pos x="connsiteX3747" y="connsiteY3747"/>
                  </a:cxn>
                  <a:cxn ang="0">
                    <a:pos x="connsiteX3748" y="connsiteY3748"/>
                  </a:cxn>
                  <a:cxn ang="0">
                    <a:pos x="connsiteX3749" y="connsiteY3749"/>
                  </a:cxn>
                  <a:cxn ang="0">
                    <a:pos x="connsiteX3750" y="connsiteY3750"/>
                  </a:cxn>
                  <a:cxn ang="0">
                    <a:pos x="connsiteX3751" y="connsiteY3751"/>
                  </a:cxn>
                  <a:cxn ang="0">
                    <a:pos x="connsiteX3752" y="connsiteY3752"/>
                  </a:cxn>
                  <a:cxn ang="0">
                    <a:pos x="connsiteX3753" y="connsiteY3753"/>
                  </a:cxn>
                  <a:cxn ang="0">
                    <a:pos x="connsiteX3754" y="connsiteY3754"/>
                  </a:cxn>
                  <a:cxn ang="0">
                    <a:pos x="connsiteX3755" y="connsiteY3755"/>
                  </a:cxn>
                  <a:cxn ang="0">
                    <a:pos x="connsiteX3756" y="connsiteY3756"/>
                  </a:cxn>
                  <a:cxn ang="0">
                    <a:pos x="connsiteX3757" y="connsiteY3757"/>
                  </a:cxn>
                  <a:cxn ang="0">
                    <a:pos x="connsiteX3758" y="connsiteY3758"/>
                  </a:cxn>
                  <a:cxn ang="0">
                    <a:pos x="connsiteX3759" y="connsiteY3759"/>
                  </a:cxn>
                  <a:cxn ang="0">
                    <a:pos x="connsiteX3760" y="connsiteY3760"/>
                  </a:cxn>
                  <a:cxn ang="0">
                    <a:pos x="connsiteX3761" y="connsiteY3761"/>
                  </a:cxn>
                  <a:cxn ang="0">
                    <a:pos x="connsiteX3762" y="connsiteY3762"/>
                  </a:cxn>
                  <a:cxn ang="0">
                    <a:pos x="connsiteX3763" y="connsiteY3763"/>
                  </a:cxn>
                  <a:cxn ang="0">
                    <a:pos x="connsiteX3764" y="connsiteY3764"/>
                  </a:cxn>
                  <a:cxn ang="0">
                    <a:pos x="connsiteX3765" y="connsiteY3765"/>
                  </a:cxn>
                  <a:cxn ang="0">
                    <a:pos x="connsiteX3766" y="connsiteY3766"/>
                  </a:cxn>
                  <a:cxn ang="0">
                    <a:pos x="connsiteX3767" y="connsiteY3767"/>
                  </a:cxn>
                  <a:cxn ang="0">
                    <a:pos x="connsiteX3768" y="connsiteY3768"/>
                  </a:cxn>
                  <a:cxn ang="0">
                    <a:pos x="connsiteX3769" y="connsiteY3769"/>
                  </a:cxn>
                  <a:cxn ang="0">
                    <a:pos x="connsiteX3770" y="connsiteY3770"/>
                  </a:cxn>
                  <a:cxn ang="0">
                    <a:pos x="connsiteX3771" y="connsiteY3771"/>
                  </a:cxn>
                  <a:cxn ang="0">
                    <a:pos x="connsiteX3772" y="connsiteY3772"/>
                  </a:cxn>
                  <a:cxn ang="0">
                    <a:pos x="connsiteX3773" y="connsiteY3773"/>
                  </a:cxn>
                  <a:cxn ang="0">
                    <a:pos x="connsiteX3774" y="connsiteY3774"/>
                  </a:cxn>
                  <a:cxn ang="0">
                    <a:pos x="connsiteX3775" y="connsiteY3775"/>
                  </a:cxn>
                  <a:cxn ang="0">
                    <a:pos x="connsiteX3776" y="connsiteY3776"/>
                  </a:cxn>
                  <a:cxn ang="0">
                    <a:pos x="connsiteX3777" y="connsiteY3777"/>
                  </a:cxn>
                  <a:cxn ang="0">
                    <a:pos x="connsiteX3778" y="connsiteY3778"/>
                  </a:cxn>
                  <a:cxn ang="0">
                    <a:pos x="connsiteX3779" y="connsiteY3779"/>
                  </a:cxn>
                  <a:cxn ang="0">
                    <a:pos x="connsiteX3780" y="connsiteY3780"/>
                  </a:cxn>
                  <a:cxn ang="0">
                    <a:pos x="connsiteX3781" y="connsiteY3781"/>
                  </a:cxn>
                  <a:cxn ang="0">
                    <a:pos x="connsiteX3782" y="connsiteY3782"/>
                  </a:cxn>
                  <a:cxn ang="0">
                    <a:pos x="connsiteX3783" y="connsiteY3783"/>
                  </a:cxn>
                  <a:cxn ang="0">
                    <a:pos x="connsiteX3784" y="connsiteY3784"/>
                  </a:cxn>
                  <a:cxn ang="0">
                    <a:pos x="connsiteX3785" y="connsiteY3785"/>
                  </a:cxn>
                  <a:cxn ang="0">
                    <a:pos x="connsiteX3786" y="connsiteY3786"/>
                  </a:cxn>
                  <a:cxn ang="0">
                    <a:pos x="connsiteX3787" y="connsiteY3787"/>
                  </a:cxn>
                  <a:cxn ang="0">
                    <a:pos x="connsiteX3788" y="connsiteY3788"/>
                  </a:cxn>
                  <a:cxn ang="0">
                    <a:pos x="connsiteX3789" y="connsiteY3789"/>
                  </a:cxn>
                  <a:cxn ang="0">
                    <a:pos x="connsiteX3790" y="connsiteY3790"/>
                  </a:cxn>
                  <a:cxn ang="0">
                    <a:pos x="connsiteX3791" y="connsiteY3791"/>
                  </a:cxn>
                  <a:cxn ang="0">
                    <a:pos x="connsiteX3792" y="connsiteY3792"/>
                  </a:cxn>
                  <a:cxn ang="0">
                    <a:pos x="connsiteX3793" y="connsiteY3793"/>
                  </a:cxn>
                  <a:cxn ang="0">
                    <a:pos x="connsiteX3794" y="connsiteY3794"/>
                  </a:cxn>
                  <a:cxn ang="0">
                    <a:pos x="connsiteX3795" y="connsiteY3795"/>
                  </a:cxn>
                  <a:cxn ang="0">
                    <a:pos x="connsiteX3796" y="connsiteY3796"/>
                  </a:cxn>
                  <a:cxn ang="0">
                    <a:pos x="connsiteX3797" y="connsiteY3797"/>
                  </a:cxn>
                  <a:cxn ang="0">
                    <a:pos x="connsiteX3798" y="connsiteY3798"/>
                  </a:cxn>
                  <a:cxn ang="0">
                    <a:pos x="connsiteX3799" y="connsiteY3799"/>
                  </a:cxn>
                  <a:cxn ang="0">
                    <a:pos x="connsiteX3800" y="connsiteY3800"/>
                  </a:cxn>
                  <a:cxn ang="0">
                    <a:pos x="connsiteX3801" y="connsiteY3801"/>
                  </a:cxn>
                  <a:cxn ang="0">
                    <a:pos x="connsiteX3802" y="connsiteY3802"/>
                  </a:cxn>
                  <a:cxn ang="0">
                    <a:pos x="connsiteX3803" y="connsiteY3803"/>
                  </a:cxn>
                  <a:cxn ang="0">
                    <a:pos x="connsiteX3804" y="connsiteY3804"/>
                  </a:cxn>
                  <a:cxn ang="0">
                    <a:pos x="connsiteX3805" y="connsiteY3805"/>
                  </a:cxn>
                  <a:cxn ang="0">
                    <a:pos x="connsiteX3806" y="connsiteY3806"/>
                  </a:cxn>
                  <a:cxn ang="0">
                    <a:pos x="connsiteX3807" y="connsiteY3807"/>
                  </a:cxn>
                  <a:cxn ang="0">
                    <a:pos x="connsiteX3808" y="connsiteY3808"/>
                  </a:cxn>
                  <a:cxn ang="0">
                    <a:pos x="connsiteX3809" y="connsiteY3809"/>
                  </a:cxn>
                  <a:cxn ang="0">
                    <a:pos x="connsiteX3810" y="connsiteY3810"/>
                  </a:cxn>
                  <a:cxn ang="0">
                    <a:pos x="connsiteX3811" y="connsiteY3811"/>
                  </a:cxn>
                  <a:cxn ang="0">
                    <a:pos x="connsiteX3812" y="connsiteY3812"/>
                  </a:cxn>
                  <a:cxn ang="0">
                    <a:pos x="connsiteX3813" y="connsiteY3813"/>
                  </a:cxn>
                  <a:cxn ang="0">
                    <a:pos x="connsiteX3814" y="connsiteY3814"/>
                  </a:cxn>
                  <a:cxn ang="0">
                    <a:pos x="connsiteX3815" y="connsiteY3815"/>
                  </a:cxn>
                  <a:cxn ang="0">
                    <a:pos x="connsiteX3816" y="connsiteY3816"/>
                  </a:cxn>
                  <a:cxn ang="0">
                    <a:pos x="connsiteX3817" y="connsiteY3817"/>
                  </a:cxn>
                  <a:cxn ang="0">
                    <a:pos x="connsiteX3818" y="connsiteY3818"/>
                  </a:cxn>
                  <a:cxn ang="0">
                    <a:pos x="connsiteX3819" y="connsiteY3819"/>
                  </a:cxn>
                  <a:cxn ang="0">
                    <a:pos x="connsiteX3820" y="connsiteY3820"/>
                  </a:cxn>
                  <a:cxn ang="0">
                    <a:pos x="connsiteX3821" y="connsiteY3821"/>
                  </a:cxn>
                  <a:cxn ang="0">
                    <a:pos x="connsiteX3822" y="connsiteY3822"/>
                  </a:cxn>
                  <a:cxn ang="0">
                    <a:pos x="connsiteX3823" y="connsiteY3823"/>
                  </a:cxn>
                  <a:cxn ang="0">
                    <a:pos x="connsiteX3824" y="connsiteY3824"/>
                  </a:cxn>
                  <a:cxn ang="0">
                    <a:pos x="connsiteX3825" y="connsiteY3825"/>
                  </a:cxn>
                  <a:cxn ang="0">
                    <a:pos x="connsiteX3826" y="connsiteY3826"/>
                  </a:cxn>
                  <a:cxn ang="0">
                    <a:pos x="connsiteX3827" y="connsiteY3827"/>
                  </a:cxn>
                  <a:cxn ang="0">
                    <a:pos x="connsiteX3828" y="connsiteY3828"/>
                  </a:cxn>
                  <a:cxn ang="0">
                    <a:pos x="connsiteX3829" y="connsiteY3829"/>
                  </a:cxn>
                  <a:cxn ang="0">
                    <a:pos x="connsiteX3830" y="connsiteY3830"/>
                  </a:cxn>
                  <a:cxn ang="0">
                    <a:pos x="connsiteX3831" y="connsiteY3831"/>
                  </a:cxn>
                  <a:cxn ang="0">
                    <a:pos x="connsiteX3832" y="connsiteY3832"/>
                  </a:cxn>
                  <a:cxn ang="0">
                    <a:pos x="connsiteX3833" y="connsiteY3833"/>
                  </a:cxn>
                  <a:cxn ang="0">
                    <a:pos x="connsiteX3834" y="connsiteY3834"/>
                  </a:cxn>
                  <a:cxn ang="0">
                    <a:pos x="connsiteX3835" y="connsiteY3835"/>
                  </a:cxn>
                  <a:cxn ang="0">
                    <a:pos x="connsiteX3836" y="connsiteY3836"/>
                  </a:cxn>
                  <a:cxn ang="0">
                    <a:pos x="connsiteX3837" y="connsiteY3837"/>
                  </a:cxn>
                  <a:cxn ang="0">
                    <a:pos x="connsiteX3838" y="connsiteY3838"/>
                  </a:cxn>
                  <a:cxn ang="0">
                    <a:pos x="connsiteX3839" y="connsiteY3839"/>
                  </a:cxn>
                  <a:cxn ang="0">
                    <a:pos x="connsiteX3840" y="connsiteY3840"/>
                  </a:cxn>
                  <a:cxn ang="0">
                    <a:pos x="connsiteX3841" y="connsiteY3841"/>
                  </a:cxn>
                  <a:cxn ang="0">
                    <a:pos x="connsiteX3842" y="connsiteY3842"/>
                  </a:cxn>
                  <a:cxn ang="0">
                    <a:pos x="connsiteX3843" y="connsiteY3843"/>
                  </a:cxn>
                  <a:cxn ang="0">
                    <a:pos x="connsiteX3844" y="connsiteY3844"/>
                  </a:cxn>
                  <a:cxn ang="0">
                    <a:pos x="connsiteX3845" y="connsiteY3845"/>
                  </a:cxn>
                  <a:cxn ang="0">
                    <a:pos x="connsiteX3846" y="connsiteY3846"/>
                  </a:cxn>
                  <a:cxn ang="0">
                    <a:pos x="connsiteX3847" y="connsiteY3847"/>
                  </a:cxn>
                  <a:cxn ang="0">
                    <a:pos x="connsiteX3848" y="connsiteY3848"/>
                  </a:cxn>
                  <a:cxn ang="0">
                    <a:pos x="connsiteX3849" y="connsiteY3849"/>
                  </a:cxn>
                  <a:cxn ang="0">
                    <a:pos x="connsiteX3850" y="connsiteY3850"/>
                  </a:cxn>
                  <a:cxn ang="0">
                    <a:pos x="connsiteX3851" y="connsiteY3851"/>
                  </a:cxn>
                  <a:cxn ang="0">
                    <a:pos x="connsiteX3852" y="connsiteY3852"/>
                  </a:cxn>
                  <a:cxn ang="0">
                    <a:pos x="connsiteX3853" y="connsiteY3853"/>
                  </a:cxn>
                  <a:cxn ang="0">
                    <a:pos x="connsiteX3854" y="connsiteY3854"/>
                  </a:cxn>
                  <a:cxn ang="0">
                    <a:pos x="connsiteX3855" y="connsiteY3855"/>
                  </a:cxn>
                  <a:cxn ang="0">
                    <a:pos x="connsiteX3856" y="connsiteY3856"/>
                  </a:cxn>
                  <a:cxn ang="0">
                    <a:pos x="connsiteX3857" y="connsiteY3857"/>
                  </a:cxn>
                  <a:cxn ang="0">
                    <a:pos x="connsiteX3858" y="connsiteY3858"/>
                  </a:cxn>
                  <a:cxn ang="0">
                    <a:pos x="connsiteX3859" y="connsiteY3859"/>
                  </a:cxn>
                  <a:cxn ang="0">
                    <a:pos x="connsiteX3860" y="connsiteY3860"/>
                  </a:cxn>
                  <a:cxn ang="0">
                    <a:pos x="connsiteX3861" y="connsiteY3861"/>
                  </a:cxn>
                  <a:cxn ang="0">
                    <a:pos x="connsiteX3862" y="connsiteY3862"/>
                  </a:cxn>
                  <a:cxn ang="0">
                    <a:pos x="connsiteX3863" y="connsiteY3863"/>
                  </a:cxn>
                  <a:cxn ang="0">
                    <a:pos x="connsiteX3864" y="connsiteY3864"/>
                  </a:cxn>
                  <a:cxn ang="0">
                    <a:pos x="connsiteX3865" y="connsiteY3865"/>
                  </a:cxn>
                  <a:cxn ang="0">
                    <a:pos x="connsiteX3866" y="connsiteY3866"/>
                  </a:cxn>
                  <a:cxn ang="0">
                    <a:pos x="connsiteX3867" y="connsiteY3867"/>
                  </a:cxn>
                  <a:cxn ang="0">
                    <a:pos x="connsiteX3868" y="connsiteY3868"/>
                  </a:cxn>
                  <a:cxn ang="0">
                    <a:pos x="connsiteX3869" y="connsiteY3869"/>
                  </a:cxn>
                  <a:cxn ang="0">
                    <a:pos x="connsiteX3870" y="connsiteY3870"/>
                  </a:cxn>
                  <a:cxn ang="0">
                    <a:pos x="connsiteX3871" y="connsiteY3871"/>
                  </a:cxn>
                  <a:cxn ang="0">
                    <a:pos x="connsiteX3872" y="connsiteY3872"/>
                  </a:cxn>
                  <a:cxn ang="0">
                    <a:pos x="connsiteX3873" y="connsiteY3873"/>
                  </a:cxn>
                  <a:cxn ang="0">
                    <a:pos x="connsiteX3874" y="connsiteY3874"/>
                  </a:cxn>
                  <a:cxn ang="0">
                    <a:pos x="connsiteX3875" y="connsiteY3875"/>
                  </a:cxn>
                  <a:cxn ang="0">
                    <a:pos x="connsiteX3876" y="connsiteY3876"/>
                  </a:cxn>
                  <a:cxn ang="0">
                    <a:pos x="connsiteX3877" y="connsiteY3877"/>
                  </a:cxn>
                  <a:cxn ang="0">
                    <a:pos x="connsiteX3878" y="connsiteY3878"/>
                  </a:cxn>
                  <a:cxn ang="0">
                    <a:pos x="connsiteX3879" y="connsiteY3879"/>
                  </a:cxn>
                  <a:cxn ang="0">
                    <a:pos x="connsiteX3880" y="connsiteY3880"/>
                  </a:cxn>
                  <a:cxn ang="0">
                    <a:pos x="connsiteX3881" y="connsiteY3881"/>
                  </a:cxn>
                  <a:cxn ang="0">
                    <a:pos x="connsiteX3882" y="connsiteY3882"/>
                  </a:cxn>
                  <a:cxn ang="0">
                    <a:pos x="connsiteX3883" y="connsiteY3883"/>
                  </a:cxn>
                  <a:cxn ang="0">
                    <a:pos x="connsiteX3884" y="connsiteY3884"/>
                  </a:cxn>
                  <a:cxn ang="0">
                    <a:pos x="connsiteX3885" y="connsiteY3885"/>
                  </a:cxn>
                  <a:cxn ang="0">
                    <a:pos x="connsiteX3886" y="connsiteY3886"/>
                  </a:cxn>
                  <a:cxn ang="0">
                    <a:pos x="connsiteX3887" y="connsiteY3887"/>
                  </a:cxn>
                  <a:cxn ang="0">
                    <a:pos x="connsiteX3888" y="connsiteY3888"/>
                  </a:cxn>
                  <a:cxn ang="0">
                    <a:pos x="connsiteX3889" y="connsiteY3889"/>
                  </a:cxn>
                  <a:cxn ang="0">
                    <a:pos x="connsiteX3890" y="connsiteY3890"/>
                  </a:cxn>
                  <a:cxn ang="0">
                    <a:pos x="connsiteX3891" y="connsiteY3891"/>
                  </a:cxn>
                  <a:cxn ang="0">
                    <a:pos x="connsiteX3892" y="connsiteY3892"/>
                  </a:cxn>
                  <a:cxn ang="0">
                    <a:pos x="connsiteX3893" y="connsiteY3893"/>
                  </a:cxn>
                  <a:cxn ang="0">
                    <a:pos x="connsiteX3894" y="connsiteY3894"/>
                  </a:cxn>
                  <a:cxn ang="0">
                    <a:pos x="connsiteX3895" y="connsiteY3895"/>
                  </a:cxn>
                  <a:cxn ang="0">
                    <a:pos x="connsiteX3896" y="connsiteY3896"/>
                  </a:cxn>
                  <a:cxn ang="0">
                    <a:pos x="connsiteX3897" y="connsiteY3897"/>
                  </a:cxn>
                  <a:cxn ang="0">
                    <a:pos x="connsiteX3898" y="connsiteY3898"/>
                  </a:cxn>
                  <a:cxn ang="0">
                    <a:pos x="connsiteX3899" y="connsiteY3899"/>
                  </a:cxn>
                  <a:cxn ang="0">
                    <a:pos x="connsiteX3900" y="connsiteY3900"/>
                  </a:cxn>
                  <a:cxn ang="0">
                    <a:pos x="connsiteX3901" y="connsiteY3901"/>
                  </a:cxn>
                  <a:cxn ang="0">
                    <a:pos x="connsiteX3902" y="connsiteY3902"/>
                  </a:cxn>
                  <a:cxn ang="0">
                    <a:pos x="connsiteX3903" y="connsiteY3903"/>
                  </a:cxn>
                  <a:cxn ang="0">
                    <a:pos x="connsiteX3904" y="connsiteY3904"/>
                  </a:cxn>
                  <a:cxn ang="0">
                    <a:pos x="connsiteX3905" y="connsiteY3905"/>
                  </a:cxn>
                  <a:cxn ang="0">
                    <a:pos x="connsiteX3906" y="connsiteY3906"/>
                  </a:cxn>
                  <a:cxn ang="0">
                    <a:pos x="connsiteX3907" y="connsiteY3907"/>
                  </a:cxn>
                  <a:cxn ang="0">
                    <a:pos x="connsiteX3908" y="connsiteY3908"/>
                  </a:cxn>
                  <a:cxn ang="0">
                    <a:pos x="connsiteX3909" y="connsiteY3909"/>
                  </a:cxn>
                  <a:cxn ang="0">
                    <a:pos x="connsiteX3910" y="connsiteY3910"/>
                  </a:cxn>
                  <a:cxn ang="0">
                    <a:pos x="connsiteX3911" y="connsiteY3911"/>
                  </a:cxn>
                  <a:cxn ang="0">
                    <a:pos x="connsiteX3912" y="connsiteY3912"/>
                  </a:cxn>
                  <a:cxn ang="0">
                    <a:pos x="connsiteX3913" y="connsiteY3913"/>
                  </a:cxn>
                  <a:cxn ang="0">
                    <a:pos x="connsiteX3914" y="connsiteY3914"/>
                  </a:cxn>
                  <a:cxn ang="0">
                    <a:pos x="connsiteX3915" y="connsiteY3915"/>
                  </a:cxn>
                  <a:cxn ang="0">
                    <a:pos x="connsiteX3916" y="connsiteY3916"/>
                  </a:cxn>
                  <a:cxn ang="0">
                    <a:pos x="connsiteX3917" y="connsiteY3917"/>
                  </a:cxn>
                  <a:cxn ang="0">
                    <a:pos x="connsiteX3918" y="connsiteY3918"/>
                  </a:cxn>
                  <a:cxn ang="0">
                    <a:pos x="connsiteX3919" y="connsiteY3919"/>
                  </a:cxn>
                  <a:cxn ang="0">
                    <a:pos x="connsiteX3920" y="connsiteY3920"/>
                  </a:cxn>
                  <a:cxn ang="0">
                    <a:pos x="connsiteX3921" y="connsiteY3921"/>
                  </a:cxn>
                  <a:cxn ang="0">
                    <a:pos x="connsiteX3922" y="connsiteY3922"/>
                  </a:cxn>
                  <a:cxn ang="0">
                    <a:pos x="connsiteX3923" y="connsiteY3923"/>
                  </a:cxn>
                  <a:cxn ang="0">
                    <a:pos x="connsiteX3924" y="connsiteY3924"/>
                  </a:cxn>
                  <a:cxn ang="0">
                    <a:pos x="connsiteX3925" y="connsiteY3925"/>
                  </a:cxn>
                  <a:cxn ang="0">
                    <a:pos x="connsiteX3926" y="connsiteY3926"/>
                  </a:cxn>
                  <a:cxn ang="0">
                    <a:pos x="connsiteX3927" y="connsiteY3927"/>
                  </a:cxn>
                  <a:cxn ang="0">
                    <a:pos x="connsiteX3928" y="connsiteY3928"/>
                  </a:cxn>
                  <a:cxn ang="0">
                    <a:pos x="connsiteX3929" y="connsiteY3929"/>
                  </a:cxn>
                  <a:cxn ang="0">
                    <a:pos x="connsiteX3930" y="connsiteY3930"/>
                  </a:cxn>
                  <a:cxn ang="0">
                    <a:pos x="connsiteX3931" y="connsiteY3931"/>
                  </a:cxn>
                  <a:cxn ang="0">
                    <a:pos x="connsiteX3932" y="connsiteY3932"/>
                  </a:cxn>
                  <a:cxn ang="0">
                    <a:pos x="connsiteX3933" y="connsiteY3933"/>
                  </a:cxn>
                  <a:cxn ang="0">
                    <a:pos x="connsiteX3934" y="connsiteY3934"/>
                  </a:cxn>
                  <a:cxn ang="0">
                    <a:pos x="connsiteX3935" y="connsiteY3935"/>
                  </a:cxn>
                  <a:cxn ang="0">
                    <a:pos x="connsiteX3936" y="connsiteY3936"/>
                  </a:cxn>
                  <a:cxn ang="0">
                    <a:pos x="connsiteX3937" y="connsiteY3937"/>
                  </a:cxn>
                  <a:cxn ang="0">
                    <a:pos x="connsiteX3938" y="connsiteY3938"/>
                  </a:cxn>
                  <a:cxn ang="0">
                    <a:pos x="connsiteX3939" y="connsiteY3939"/>
                  </a:cxn>
                  <a:cxn ang="0">
                    <a:pos x="connsiteX3940" y="connsiteY3940"/>
                  </a:cxn>
                  <a:cxn ang="0">
                    <a:pos x="connsiteX3941" y="connsiteY3941"/>
                  </a:cxn>
                  <a:cxn ang="0">
                    <a:pos x="connsiteX3942" y="connsiteY3942"/>
                  </a:cxn>
                  <a:cxn ang="0">
                    <a:pos x="connsiteX3943" y="connsiteY3943"/>
                  </a:cxn>
                  <a:cxn ang="0">
                    <a:pos x="connsiteX3944" y="connsiteY3944"/>
                  </a:cxn>
                  <a:cxn ang="0">
                    <a:pos x="connsiteX3945" y="connsiteY3945"/>
                  </a:cxn>
                  <a:cxn ang="0">
                    <a:pos x="connsiteX3946" y="connsiteY3946"/>
                  </a:cxn>
                  <a:cxn ang="0">
                    <a:pos x="connsiteX3947" y="connsiteY3947"/>
                  </a:cxn>
                  <a:cxn ang="0">
                    <a:pos x="connsiteX3948" y="connsiteY3948"/>
                  </a:cxn>
                  <a:cxn ang="0">
                    <a:pos x="connsiteX3949" y="connsiteY3949"/>
                  </a:cxn>
                  <a:cxn ang="0">
                    <a:pos x="connsiteX3950" y="connsiteY3950"/>
                  </a:cxn>
                  <a:cxn ang="0">
                    <a:pos x="connsiteX3951" y="connsiteY3951"/>
                  </a:cxn>
                  <a:cxn ang="0">
                    <a:pos x="connsiteX3952" y="connsiteY3952"/>
                  </a:cxn>
                  <a:cxn ang="0">
                    <a:pos x="connsiteX3953" y="connsiteY3953"/>
                  </a:cxn>
                  <a:cxn ang="0">
                    <a:pos x="connsiteX3954" y="connsiteY3954"/>
                  </a:cxn>
                  <a:cxn ang="0">
                    <a:pos x="connsiteX3955" y="connsiteY3955"/>
                  </a:cxn>
                  <a:cxn ang="0">
                    <a:pos x="connsiteX3956" y="connsiteY3956"/>
                  </a:cxn>
                  <a:cxn ang="0">
                    <a:pos x="connsiteX3957" y="connsiteY3957"/>
                  </a:cxn>
                  <a:cxn ang="0">
                    <a:pos x="connsiteX3958" y="connsiteY3958"/>
                  </a:cxn>
                  <a:cxn ang="0">
                    <a:pos x="connsiteX3959" y="connsiteY3959"/>
                  </a:cxn>
                  <a:cxn ang="0">
                    <a:pos x="connsiteX3960" y="connsiteY3960"/>
                  </a:cxn>
                  <a:cxn ang="0">
                    <a:pos x="connsiteX3961" y="connsiteY3961"/>
                  </a:cxn>
                  <a:cxn ang="0">
                    <a:pos x="connsiteX3962" y="connsiteY3962"/>
                  </a:cxn>
                  <a:cxn ang="0">
                    <a:pos x="connsiteX3963" y="connsiteY3963"/>
                  </a:cxn>
                  <a:cxn ang="0">
                    <a:pos x="connsiteX3964" y="connsiteY3964"/>
                  </a:cxn>
                  <a:cxn ang="0">
                    <a:pos x="connsiteX3965" y="connsiteY3965"/>
                  </a:cxn>
                  <a:cxn ang="0">
                    <a:pos x="connsiteX3966" y="connsiteY3966"/>
                  </a:cxn>
                  <a:cxn ang="0">
                    <a:pos x="connsiteX3967" y="connsiteY3967"/>
                  </a:cxn>
                  <a:cxn ang="0">
                    <a:pos x="connsiteX3968" y="connsiteY3968"/>
                  </a:cxn>
                  <a:cxn ang="0">
                    <a:pos x="connsiteX3969" y="connsiteY3969"/>
                  </a:cxn>
                  <a:cxn ang="0">
                    <a:pos x="connsiteX3970" y="connsiteY3970"/>
                  </a:cxn>
                  <a:cxn ang="0">
                    <a:pos x="connsiteX3971" y="connsiteY3971"/>
                  </a:cxn>
                  <a:cxn ang="0">
                    <a:pos x="connsiteX3972" y="connsiteY3972"/>
                  </a:cxn>
                  <a:cxn ang="0">
                    <a:pos x="connsiteX3973" y="connsiteY3973"/>
                  </a:cxn>
                  <a:cxn ang="0">
                    <a:pos x="connsiteX3974" y="connsiteY3974"/>
                  </a:cxn>
                  <a:cxn ang="0">
                    <a:pos x="connsiteX3975" y="connsiteY3975"/>
                  </a:cxn>
                  <a:cxn ang="0">
                    <a:pos x="connsiteX3976" y="connsiteY3976"/>
                  </a:cxn>
                  <a:cxn ang="0">
                    <a:pos x="connsiteX3977" y="connsiteY3977"/>
                  </a:cxn>
                  <a:cxn ang="0">
                    <a:pos x="connsiteX3978" y="connsiteY3978"/>
                  </a:cxn>
                  <a:cxn ang="0">
                    <a:pos x="connsiteX3979" y="connsiteY3979"/>
                  </a:cxn>
                  <a:cxn ang="0">
                    <a:pos x="connsiteX3980" y="connsiteY3980"/>
                  </a:cxn>
                  <a:cxn ang="0">
                    <a:pos x="connsiteX3981" y="connsiteY3981"/>
                  </a:cxn>
                  <a:cxn ang="0">
                    <a:pos x="connsiteX3982" y="connsiteY3982"/>
                  </a:cxn>
                  <a:cxn ang="0">
                    <a:pos x="connsiteX3983" y="connsiteY3983"/>
                  </a:cxn>
                  <a:cxn ang="0">
                    <a:pos x="connsiteX3984" y="connsiteY3984"/>
                  </a:cxn>
                  <a:cxn ang="0">
                    <a:pos x="connsiteX3985" y="connsiteY3985"/>
                  </a:cxn>
                  <a:cxn ang="0">
                    <a:pos x="connsiteX3986" y="connsiteY3986"/>
                  </a:cxn>
                  <a:cxn ang="0">
                    <a:pos x="connsiteX3987" y="connsiteY3987"/>
                  </a:cxn>
                  <a:cxn ang="0">
                    <a:pos x="connsiteX3988" y="connsiteY3988"/>
                  </a:cxn>
                  <a:cxn ang="0">
                    <a:pos x="connsiteX3989" y="connsiteY3989"/>
                  </a:cxn>
                  <a:cxn ang="0">
                    <a:pos x="connsiteX3990" y="connsiteY3990"/>
                  </a:cxn>
                  <a:cxn ang="0">
                    <a:pos x="connsiteX3991" y="connsiteY3991"/>
                  </a:cxn>
                  <a:cxn ang="0">
                    <a:pos x="connsiteX3992" y="connsiteY3992"/>
                  </a:cxn>
                  <a:cxn ang="0">
                    <a:pos x="connsiteX3993" y="connsiteY3993"/>
                  </a:cxn>
                  <a:cxn ang="0">
                    <a:pos x="connsiteX3994" y="connsiteY3994"/>
                  </a:cxn>
                  <a:cxn ang="0">
                    <a:pos x="connsiteX3995" y="connsiteY3995"/>
                  </a:cxn>
                  <a:cxn ang="0">
                    <a:pos x="connsiteX3996" y="connsiteY3996"/>
                  </a:cxn>
                  <a:cxn ang="0">
                    <a:pos x="connsiteX3997" y="connsiteY3997"/>
                  </a:cxn>
                  <a:cxn ang="0">
                    <a:pos x="connsiteX3998" y="connsiteY3998"/>
                  </a:cxn>
                  <a:cxn ang="0">
                    <a:pos x="connsiteX3999" y="connsiteY3999"/>
                  </a:cxn>
                  <a:cxn ang="0">
                    <a:pos x="connsiteX4000" y="connsiteY4000"/>
                  </a:cxn>
                  <a:cxn ang="0">
                    <a:pos x="connsiteX4001" y="connsiteY4001"/>
                  </a:cxn>
                  <a:cxn ang="0">
                    <a:pos x="connsiteX4002" y="connsiteY4002"/>
                  </a:cxn>
                  <a:cxn ang="0">
                    <a:pos x="connsiteX4003" y="connsiteY4003"/>
                  </a:cxn>
                  <a:cxn ang="0">
                    <a:pos x="connsiteX4004" y="connsiteY4004"/>
                  </a:cxn>
                  <a:cxn ang="0">
                    <a:pos x="connsiteX4005" y="connsiteY4005"/>
                  </a:cxn>
                  <a:cxn ang="0">
                    <a:pos x="connsiteX4006" y="connsiteY4006"/>
                  </a:cxn>
                  <a:cxn ang="0">
                    <a:pos x="connsiteX4007" y="connsiteY4007"/>
                  </a:cxn>
                  <a:cxn ang="0">
                    <a:pos x="connsiteX4008" y="connsiteY4008"/>
                  </a:cxn>
                  <a:cxn ang="0">
                    <a:pos x="connsiteX4009" y="connsiteY4009"/>
                  </a:cxn>
                  <a:cxn ang="0">
                    <a:pos x="connsiteX4010" y="connsiteY4010"/>
                  </a:cxn>
                  <a:cxn ang="0">
                    <a:pos x="connsiteX4011" y="connsiteY4011"/>
                  </a:cxn>
                  <a:cxn ang="0">
                    <a:pos x="connsiteX4012" y="connsiteY4012"/>
                  </a:cxn>
                  <a:cxn ang="0">
                    <a:pos x="connsiteX4013" y="connsiteY4013"/>
                  </a:cxn>
                  <a:cxn ang="0">
                    <a:pos x="connsiteX4014" y="connsiteY4014"/>
                  </a:cxn>
                  <a:cxn ang="0">
                    <a:pos x="connsiteX4015" y="connsiteY4015"/>
                  </a:cxn>
                  <a:cxn ang="0">
                    <a:pos x="connsiteX4016" y="connsiteY4016"/>
                  </a:cxn>
                  <a:cxn ang="0">
                    <a:pos x="connsiteX4017" y="connsiteY4017"/>
                  </a:cxn>
                  <a:cxn ang="0">
                    <a:pos x="connsiteX4018" y="connsiteY4018"/>
                  </a:cxn>
                  <a:cxn ang="0">
                    <a:pos x="connsiteX4019" y="connsiteY4019"/>
                  </a:cxn>
                  <a:cxn ang="0">
                    <a:pos x="connsiteX4020" y="connsiteY4020"/>
                  </a:cxn>
                  <a:cxn ang="0">
                    <a:pos x="connsiteX4021" y="connsiteY4021"/>
                  </a:cxn>
                  <a:cxn ang="0">
                    <a:pos x="connsiteX4022" y="connsiteY4022"/>
                  </a:cxn>
                  <a:cxn ang="0">
                    <a:pos x="connsiteX4023" y="connsiteY4023"/>
                  </a:cxn>
                  <a:cxn ang="0">
                    <a:pos x="connsiteX4024" y="connsiteY4024"/>
                  </a:cxn>
                  <a:cxn ang="0">
                    <a:pos x="connsiteX4025" y="connsiteY4025"/>
                  </a:cxn>
                  <a:cxn ang="0">
                    <a:pos x="connsiteX4026" y="connsiteY4026"/>
                  </a:cxn>
                  <a:cxn ang="0">
                    <a:pos x="connsiteX4027" y="connsiteY4027"/>
                  </a:cxn>
                  <a:cxn ang="0">
                    <a:pos x="connsiteX4028" y="connsiteY4028"/>
                  </a:cxn>
                  <a:cxn ang="0">
                    <a:pos x="connsiteX4029" y="connsiteY4029"/>
                  </a:cxn>
                  <a:cxn ang="0">
                    <a:pos x="connsiteX4030" y="connsiteY4030"/>
                  </a:cxn>
                  <a:cxn ang="0">
                    <a:pos x="connsiteX4031" y="connsiteY4031"/>
                  </a:cxn>
                  <a:cxn ang="0">
                    <a:pos x="connsiteX4032" y="connsiteY4032"/>
                  </a:cxn>
                  <a:cxn ang="0">
                    <a:pos x="connsiteX4033" y="connsiteY4033"/>
                  </a:cxn>
                  <a:cxn ang="0">
                    <a:pos x="connsiteX4034" y="connsiteY4034"/>
                  </a:cxn>
                  <a:cxn ang="0">
                    <a:pos x="connsiteX4035" y="connsiteY4035"/>
                  </a:cxn>
                  <a:cxn ang="0">
                    <a:pos x="connsiteX4036" y="connsiteY4036"/>
                  </a:cxn>
                  <a:cxn ang="0">
                    <a:pos x="connsiteX4037" y="connsiteY4037"/>
                  </a:cxn>
                  <a:cxn ang="0">
                    <a:pos x="connsiteX4038" y="connsiteY4038"/>
                  </a:cxn>
                  <a:cxn ang="0">
                    <a:pos x="connsiteX4039" y="connsiteY4039"/>
                  </a:cxn>
                  <a:cxn ang="0">
                    <a:pos x="connsiteX4040" y="connsiteY4040"/>
                  </a:cxn>
                  <a:cxn ang="0">
                    <a:pos x="connsiteX4041" y="connsiteY4041"/>
                  </a:cxn>
                  <a:cxn ang="0">
                    <a:pos x="connsiteX4042" y="connsiteY4042"/>
                  </a:cxn>
                  <a:cxn ang="0">
                    <a:pos x="connsiteX4043" y="connsiteY4043"/>
                  </a:cxn>
                  <a:cxn ang="0">
                    <a:pos x="connsiteX4044" y="connsiteY4044"/>
                  </a:cxn>
                  <a:cxn ang="0">
                    <a:pos x="connsiteX4045" y="connsiteY4045"/>
                  </a:cxn>
                  <a:cxn ang="0">
                    <a:pos x="connsiteX4046" y="connsiteY4046"/>
                  </a:cxn>
                  <a:cxn ang="0">
                    <a:pos x="connsiteX4047" y="connsiteY4047"/>
                  </a:cxn>
                  <a:cxn ang="0">
                    <a:pos x="connsiteX4048" y="connsiteY4048"/>
                  </a:cxn>
                  <a:cxn ang="0">
                    <a:pos x="connsiteX4049" y="connsiteY4049"/>
                  </a:cxn>
                  <a:cxn ang="0">
                    <a:pos x="connsiteX4050" y="connsiteY4050"/>
                  </a:cxn>
                  <a:cxn ang="0">
                    <a:pos x="connsiteX4051" y="connsiteY4051"/>
                  </a:cxn>
                  <a:cxn ang="0">
                    <a:pos x="connsiteX4052" y="connsiteY4052"/>
                  </a:cxn>
                  <a:cxn ang="0">
                    <a:pos x="connsiteX4053" y="connsiteY4053"/>
                  </a:cxn>
                  <a:cxn ang="0">
                    <a:pos x="connsiteX4054" y="connsiteY4054"/>
                  </a:cxn>
                  <a:cxn ang="0">
                    <a:pos x="connsiteX4055" y="connsiteY4055"/>
                  </a:cxn>
                  <a:cxn ang="0">
                    <a:pos x="connsiteX4056" y="connsiteY4056"/>
                  </a:cxn>
                  <a:cxn ang="0">
                    <a:pos x="connsiteX4057" y="connsiteY4057"/>
                  </a:cxn>
                  <a:cxn ang="0">
                    <a:pos x="connsiteX4058" y="connsiteY4058"/>
                  </a:cxn>
                  <a:cxn ang="0">
                    <a:pos x="connsiteX4059" y="connsiteY4059"/>
                  </a:cxn>
                  <a:cxn ang="0">
                    <a:pos x="connsiteX4060" y="connsiteY4060"/>
                  </a:cxn>
                  <a:cxn ang="0">
                    <a:pos x="connsiteX4061" y="connsiteY4061"/>
                  </a:cxn>
                  <a:cxn ang="0">
                    <a:pos x="connsiteX4062" y="connsiteY4062"/>
                  </a:cxn>
                  <a:cxn ang="0">
                    <a:pos x="connsiteX4063" y="connsiteY4063"/>
                  </a:cxn>
                  <a:cxn ang="0">
                    <a:pos x="connsiteX4064" y="connsiteY4064"/>
                  </a:cxn>
                  <a:cxn ang="0">
                    <a:pos x="connsiteX4065" y="connsiteY4065"/>
                  </a:cxn>
                  <a:cxn ang="0">
                    <a:pos x="connsiteX4066" y="connsiteY4066"/>
                  </a:cxn>
                  <a:cxn ang="0">
                    <a:pos x="connsiteX4067" y="connsiteY4067"/>
                  </a:cxn>
                  <a:cxn ang="0">
                    <a:pos x="connsiteX4068" y="connsiteY4068"/>
                  </a:cxn>
                  <a:cxn ang="0">
                    <a:pos x="connsiteX4069" y="connsiteY4069"/>
                  </a:cxn>
                  <a:cxn ang="0">
                    <a:pos x="connsiteX4070" y="connsiteY4070"/>
                  </a:cxn>
                  <a:cxn ang="0">
                    <a:pos x="connsiteX4071" y="connsiteY4071"/>
                  </a:cxn>
                  <a:cxn ang="0">
                    <a:pos x="connsiteX4072" y="connsiteY4072"/>
                  </a:cxn>
                  <a:cxn ang="0">
                    <a:pos x="connsiteX4073" y="connsiteY4073"/>
                  </a:cxn>
                  <a:cxn ang="0">
                    <a:pos x="connsiteX4074" y="connsiteY4074"/>
                  </a:cxn>
                  <a:cxn ang="0">
                    <a:pos x="connsiteX4075" y="connsiteY4075"/>
                  </a:cxn>
                  <a:cxn ang="0">
                    <a:pos x="connsiteX4076" y="connsiteY4076"/>
                  </a:cxn>
                  <a:cxn ang="0">
                    <a:pos x="connsiteX4077" y="connsiteY4077"/>
                  </a:cxn>
                  <a:cxn ang="0">
                    <a:pos x="connsiteX4078" y="connsiteY4078"/>
                  </a:cxn>
                  <a:cxn ang="0">
                    <a:pos x="connsiteX4079" y="connsiteY4079"/>
                  </a:cxn>
                  <a:cxn ang="0">
                    <a:pos x="connsiteX4080" y="connsiteY4080"/>
                  </a:cxn>
                  <a:cxn ang="0">
                    <a:pos x="connsiteX4081" y="connsiteY4081"/>
                  </a:cxn>
                  <a:cxn ang="0">
                    <a:pos x="connsiteX4082" y="connsiteY4082"/>
                  </a:cxn>
                  <a:cxn ang="0">
                    <a:pos x="connsiteX4083" y="connsiteY4083"/>
                  </a:cxn>
                  <a:cxn ang="0">
                    <a:pos x="connsiteX4084" y="connsiteY4084"/>
                  </a:cxn>
                  <a:cxn ang="0">
                    <a:pos x="connsiteX4085" y="connsiteY4085"/>
                  </a:cxn>
                  <a:cxn ang="0">
                    <a:pos x="connsiteX4086" y="connsiteY4086"/>
                  </a:cxn>
                  <a:cxn ang="0">
                    <a:pos x="connsiteX4087" y="connsiteY4087"/>
                  </a:cxn>
                  <a:cxn ang="0">
                    <a:pos x="connsiteX4088" y="connsiteY4088"/>
                  </a:cxn>
                  <a:cxn ang="0">
                    <a:pos x="connsiteX4089" y="connsiteY4089"/>
                  </a:cxn>
                  <a:cxn ang="0">
                    <a:pos x="connsiteX4090" y="connsiteY4090"/>
                  </a:cxn>
                  <a:cxn ang="0">
                    <a:pos x="connsiteX4091" y="connsiteY4091"/>
                  </a:cxn>
                  <a:cxn ang="0">
                    <a:pos x="connsiteX4092" y="connsiteY4092"/>
                  </a:cxn>
                  <a:cxn ang="0">
                    <a:pos x="connsiteX4093" y="connsiteY4093"/>
                  </a:cxn>
                  <a:cxn ang="0">
                    <a:pos x="connsiteX4094" y="connsiteY4094"/>
                  </a:cxn>
                  <a:cxn ang="0">
                    <a:pos x="connsiteX4095" y="connsiteY4095"/>
                  </a:cxn>
                  <a:cxn ang="0">
                    <a:pos x="connsiteX4096" y="connsiteY4096"/>
                  </a:cxn>
                  <a:cxn ang="0">
                    <a:pos x="connsiteX4097" y="connsiteY4097"/>
                  </a:cxn>
                  <a:cxn ang="0">
                    <a:pos x="connsiteX4098" y="connsiteY4098"/>
                  </a:cxn>
                  <a:cxn ang="0">
                    <a:pos x="connsiteX4099" y="connsiteY4099"/>
                  </a:cxn>
                  <a:cxn ang="0">
                    <a:pos x="connsiteX4100" y="connsiteY4100"/>
                  </a:cxn>
                  <a:cxn ang="0">
                    <a:pos x="connsiteX4101" y="connsiteY4101"/>
                  </a:cxn>
                  <a:cxn ang="0">
                    <a:pos x="connsiteX4102" y="connsiteY4102"/>
                  </a:cxn>
                  <a:cxn ang="0">
                    <a:pos x="connsiteX4103" y="connsiteY4103"/>
                  </a:cxn>
                  <a:cxn ang="0">
                    <a:pos x="connsiteX4104" y="connsiteY4104"/>
                  </a:cxn>
                  <a:cxn ang="0">
                    <a:pos x="connsiteX4105" y="connsiteY4105"/>
                  </a:cxn>
                  <a:cxn ang="0">
                    <a:pos x="connsiteX4106" y="connsiteY4106"/>
                  </a:cxn>
                  <a:cxn ang="0">
                    <a:pos x="connsiteX4107" y="connsiteY4107"/>
                  </a:cxn>
                  <a:cxn ang="0">
                    <a:pos x="connsiteX4108" y="connsiteY4108"/>
                  </a:cxn>
                  <a:cxn ang="0">
                    <a:pos x="connsiteX4109" y="connsiteY4109"/>
                  </a:cxn>
                  <a:cxn ang="0">
                    <a:pos x="connsiteX4110" y="connsiteY4110"/>
                  </a:cxn>
                  <a:cxn ang="0">
                    <a:pos x="connsiteX4111" y="connsiteY4111"/>
                  </a:cxn>
                  <a:cxn ang="0">
                    <a:pos x="connsiteX4112" y="connsiteY4112"/>
                  </a:cxn>
                  <a:cxn ang="0">
                    <a:pos x="connsiteX4113" y="connsiteY4113"/>
                  </a:cxn>
                  <a:cxn ang="0">
                    <a:pos x="connsiteX4114" y="connsiteY4114"/>
                  </a:cxn>
                  <a:cxn ang="0">
                    <a:pos x="connsiteX4115" y="connsiteY4115"/>
                  </a:cxn>
                  <a:cxn ang="0">
                    <a:pos x="connsiteX4116" y="connsiteY4116"/>
                  </a:cxn>
                  <a:cxn ang="0">
                    <a:pos x="connsiteX4117" y="connsiteY4117"/>
                  </a:cxn>
                  <a:cxn ang="0">
                    <a:pos x="connsiteX4118" y="connsiteY4118"/>
                  </a:cxn>
                  <a:cxn ang="0">
                    <a:pos x="connsiteX4119" y="connsiteY4119"/>
                  </a:cxn>
                  <a:cxn ang="0">
                    <a:pos x="connsiteX4120" y="connsiteY4120"/>
                  </a:cxn>
                  <a:cxn ang="0">
                    <a:pos x="connsiteX4121" y="connsiteY4121"/>
                  </a:cxn>
                  <a:cxn ang="0">
                    <a:pos x="connsiteX4122" y="connsiteY4122"/>
                  </a:cxn>
                  <a:cxn ang="0">
                    <a:pos x="connsiteX4123" y="connsiteY4123"/>
                  </a:cxn>
                  <a:cxn ang="0">
                    <a:pos x="connsiteX4124" y="connsiteY4124"/>
                  </a:cxn>
                  <a:cxn ang="0">
                    <a:pos x="connsiteX4125" y="connsiteY4125"/>
                  </a:cxn>
                  <a:cxn ang="0">
                    <a:pos x="connsiteX4126" y="connsiteY4126"/>
                  </a:cxn>
                  <a:cxn ang="0">
                    <a:pos x="connsiteX4127" y="connsiteY4127"/>
                  </a:cxn>
                  <a:cxn ang="0">
                    <a:pos x="connsiteX4128" y="connsiteY4128"/>
                  </a:cxn>
                  <a:cxn ang="0">
                    <a:pos x="connsiteX4129" y="connsiteY4129"/>
                  </a:cxn>
                  <a:cxn ang="0">
                    <a:pos x="connsiteX4130" y="connsiteY4130"/>
                  </a:cxn>
                  <a:cxn ang="0">
                    <a:pos x="connsiteX4131" y="connsiteY4131"/>
                  </a:cxn>
                  <a:cxn ang="0">
                    <a:pos x="connsiteX4132" y="connsiteY4132"/>
                  </a:cxn>
                  <a:cxn ang="0">
                    <a:pos x="connsiteX4133" y="connsiteY4133"/>
                  </a:cxn>
                  <a:cxn ang="0">
                    <a:pos x="connsiteX4134" y="connsiteY4134"/>
                  </a:cxn>
                  <a:cxn ang="0">
                    <a:pos x="connsiteX4135" y="connsiteY4135"/>
                  </a:cxn>
                  <a:cxn ang="0">
                    <a:pos x="connsiteX4136" y="connsiteY4136"/>
                  </a:cxn>
                  <a:cxn ang="0">
                    <a:pos x="connsiteX4137" y="connsiteY4137"/>
                  </a:cxn>
                  <a:cxn ang="0">
                    <a:pos x="connsiteX4138" y="connsiteY4138"/>
                  </a:cxn>
                  <a:cxn ang="0">
                    <a:pos x="connsiteX4139" y="connsiteY4139"/>
                  </a:cxn>
                  <a:cxn ang="0">
                    <a:pos x="connsiteX4140" y="connsiteY4140"/>
                  </a:cxn>
                  <a:cxn ang="0">
                    <a:pos x="connsiteX4141" y="connsiteY4141"/>
                  </a:cxn>
                  <a:cxn ang="0">
                    <a:pos x="connsiteX4142" y="connsiteY4142"/>
                  </a:cxn>
                  <a:cxn ang="0">
                    <a:pos x="connsiteX4143" y="connsiteY4143"/>
                  </a:cxn>
                  <a:cxn ang="0">
                    <a:pos x="connsiteX4144" y="connsiteY4144"/>
                  </a:cxn>
                  <a:cxn ang="0">
                    <a:pos x="connsiteX4145" y="connsiteY4145"/>
                  </a:cxn>
                  <a:cxn ang="0">
                    <a:pos x="connsiteX4146" y="connsiteY4146"/>
                  </a:cxn>
                  <a:cxn ang="0">
                    <a:pos x="connsiteX4147" y="connsiteY4147"/>
                  </a:cxn>
                  <a:cxn ang="0">
                    <a:pos x="connsiteX4148" y="connsiteY4148"/>
                  </a:cxn>
                  <a:cxn ang="0">
                    <a:pos x="connsiteX4149" y="connsiteY4149"/>
                  </a:cxn>
                  <a:cxn ang="0">
                    <a:pos x="connsiteX4150" y="connsiteY4150"/>
                  </a:cxn>
                  <a:cxn ang="0">
                    <a:pos x="connsiteX4151" y="connsiteY4151"/>
                  </a:cxn>
                  <a:cxn ang="0">
                    <a:pos x="connsiteX4152" y="connsiteY4152"/>
                  </a:cxn>
                  <a:cxn ang="0">
                    <a:pos x="connsiteX4153" y="connsiteY4153"/>
                  </a:cxn>
                  <a:cxn ang="0">
                    <a:pos x="connsiteX4154" y="connsiteY4154"/>
                  </a:cxn>
                  <a:cxn ang="0">
                    <a:pos x="connsiteX4155" y="connsiteY4155"/>
                  </a:cxn>
                  <a:cxn ang="0">
                    <a:pos x="connsiteX4156" y="connsiteY4156"/>
                  </a:cxn>
                  <a:cxn ang="0">
                    <a:pos x="connsiteX4157" y="connsiteY4157"/>
                  </a:cxn>
                  <a:cxn ang="0">
                    <a:pos x="connsiteX4158" y="connsiteY4158"/>
                  </a:cxn>
                  <a:cxn ang="0">
                    <a:pos x="connsiteX4159" y="connsiteY4159"/>
                  </a:cxn>
                  <a:cxn ang="0">
                    <a:pos x="connsiteX4160" y="connsiteY4160"/>
                  </a:cxn>
                  <a:cxn ang="0">
                    <a:pos x="connsiteX4161" y="connsiteY4161"/>
                  </a:cxn>
                  <a:cxn ang="0">
                    <a:pos x="connsiteX4162" y="connsiteY4162"/>
                  </a:cxn>
                  <a:cxn ang="0">
                    <a:pos x="connsiteX4163" y="connsiteY4163"/>
                  </a:cxn>
                  <a:cxn ang="0">
                    <a:pos x="connsiteX4164" y="connsiteY4164"/>
                  </a:cxn>
                  <a:cxn ang="0">
                    <a:pos x="connsiteX4165" y="connsiteY4165"/>
                  </a:cxn>
                  <a:cxn ang="0">
                    <a:pos x="connsiteX4166" y="connsiteY4166"/>
                  </a:cxn>
                  <a:cxn ang="0">
                    <a:pos x="connsiteX4167" y="connsiteY4167"/>
                  </a:cxn>
                  <a:cxn ang="0">
                    <a:pos x="connsiteX4168" y="connsiteY4168"/>
                  </a:cxn>
                  <a:cxn ang="0">
                    <a:pos x="connsiteX4169" y="connsiteY4169"/>
                  </a:cxn>
                  <a:cxn ang="0">
                    <a:pos x="connsiteX4170" y="connsiteY4170"/>
                  </a:cxn>
                  <a:cxn ang="0">
                    <a:pos x="connsiteX4171" y="connsiteY4171"/>
                  </a:cxn>
                  <a:cxn ang="0">
                    <a:pos x="connsiteX4172" y="connsiteY4172"/>
                  </a:cxn>
                  <a:cxn ang="0">
                    <a:pos x="connsiteX4173" y="connsiteY4173"/>
                  </a:cxn>
                  <a:cxn ang="0">
                    <a:pos x="connsiteX4174" y="connsiteY4174"/>
                  </a:cxn>
                  <a:cxn ang="0">
                    <a:pos x="connsiteX4175" y="connsiteY4175"/>
                  </a:cxn>
                  <a:cxn ang="0">
                    <a:pos x="connsiteX4176" y="connsiteY4176"/>
                  </a:cxn>
                  <a:cxn ang="0">
                    <a:pos x="connsiteX4177" y="connsiteY4177"/>
                  </a:cxn>
                  <a:cxn ang="0">
                    <a:pos x="connsiteX4178" y="connsiteY4178"/>
                  </a:cxn>
                  <a:cxn ang="0">
                    <a:pos x="connsiteX4179" y="connsiteY4179"/>
                  </a:cxn>
                  <a:cxn ang="0">
                    <a:pos x="connsiteX4180" y="connsiteY4180"/>
                  </a:cxn>
                  <a:cxn ang="0">
                    <a:pos x="connsiteX4181" y="connsiteY4181"/>
                  </a:cxn>
                  <a:cxn ang="0">
                    <a:pos x="connsiteX4182" y="connsiteY4182"/>
                  </a:cxn>
                  <a:cxn ang="0">
                    <a:pos x="connsiteX4183" y="connsiteY4183"/>
                  </a:cxn>
                  <a:cxn ang="0">
                    <a:pos x="connsiteX4184" y="connsiteY4184"/>
                  </a:cxn>
                  <a:cxn ang="0">
                    <a:pos x="connsiteX4185" y="connsiteY4185"/>
                  </a:cxn>
                  <a:cxn ang="0">
                    <a:pos x="connsiteX4186" y="connsiteY4186"/>
                  </a:cxn>
                  <a:cxn ang="0">
                    <a:pos x="connsiteX4187" y="connsiteY4187"/>
                  </a:cxn>
                  <a:cxn ang="0">
                    <a:pos x="connsiteX4188" y="connsiteY4188"/>
                  </a:cxn>
                  <a:cxn ang="0">
                    <a:pos x="connsiteX4189" y="connsiteY4189"/>
                  </a:cxn>
                  <a:cxn ang="0">
                    <a:pos x="connsiteX4190" y="connsiteY4190"/>
                  </a:cxn>
                  <a:cxn ang="0">
                    <a:pos x="connsiteX4191" y="connsiteY4191"/>
                  </a:cxn>
                  <a:cxn ang="0">
                    <a:pos x="connsiteX4192" y="connsiteY4192"/>
                  </a:cxn>
                  <a:cxn ang="0">
                    <a:pos x="connsiteX4193" y="connsiteY4193"/>
                  </a:cxn>
                  <a:cxn ang="0">
                    <a:pos x="connsiteX4194" y="connsiteY4194"/>
                  </a:cxn>
                  <a:cxn ang="0">
                    <a:pos x="connsiteX4195" y="connsiteY4195"/>
                  </a:cxn>
                  <a:cxn ang="0">
                    <a:pos x="connsiteX4196" y="connsiteY4196"/>
                  </a:cxn>
                  <a:cxn ang="0">
                    <a:pos x="connsiteX4197" y="connsiteY4197"/>
                  </a:cxn>
                  <a:cxn ang="0">
                    <a:pos x="connsiteX4198" y="connsiteY4198"/>
                  </a:cxn>
                  <a:cxn ang="0">
                    <a:pos x="connsiteX4199" y="connsiteY4199"/>
                  </a:cxn>
                  <a:cxn ang="0">
                    <a:pos x="connsiteX4200" y="connsiteY4200"/>
                  </a:cxn>
                  <a:cxn ang="0">
                    <a:pos x="connsiteX4201" y="connsiteY4201"/>
                  </a:cxn>
                  <a:cxn ang="0">
                    <a:pos x="connsiteX4202" y="connsiteY4202"/>
                  </a:cxn>
                  <a:cxn ang="0">
                    <a:pos x="connsiteX4203" y="connsiteY4203"/>
                  </a:cxn>
                  <a:cxn ang="0">
                    <a:pos x="connsiteX4204" y="connsiteY4204"/>
                  </a:cxn>
                  <a:cxn ang="0">
                    <a:pos x="connsiteX4205" y="connsiteY4205"/>
                  </a:cxn>
                  <a:cxn ang="0">
                    <a:pos x="connsiteX4206" y="connsiteY4206"/>
                  </a:cxn>
                  <a:cxn ang="0">
                    <a:pos x="connsiteX4207" y="connsiteY4207"/>
                  </a:cxn>
                  <a:cxn ang="0">
                    <a:pos x="connsiteX4208" y="connsiteY4208"/>
                  </a:cxn>
                  <a:cxn ang="0">
                    <a:pos x="connsiteX4209" y="connsiteY4209"/>
                  </a:cxn>
                  <a:cxn ang="0">
                    <a:pos x="connsiteX4210" y="connsiteY4210"/>
                  </a:cxn>
                  <a:cxn ang="0">
                    <a:pos x="connsiteX4211" y="connsiteY4211"/>
                  </a:cxn>
                  <a:cxn ang="0">
                    <a:pos x="connsiteX4212" y="connsiteY4212"/>
                  </a:cxn>
                  <a:cxn ang="0">
                    <a:pos x="connsiteX4213" y="connsiteY4213"/>
                  </a:cxn>
                  <a:cxn ang="0">
                    <a:pos x="connsiteX4214" y="connsiteY4214"/>
                  </a:cxn>
                  <a:cxn ang="0">
                    <a:pos x="connsiteX4215" y="connsiteY4215"/>
                  </a:cxn>
                  <a:cxn ang="0">
                    <a:pos x="connsiteX4216" y="connsiteY4216"/>
                  </a:cxn>
                  <a:cxn ang="0">
                    <a:pos x="connsiteX4217" y="connsiteY4217"/>
                  </a:cxn>
                  <a:cxn ang="0">
                    <a:pos x="connsiteX4218" y="connsiteY4218"/>
                  </a:cxn>
                  <a:cxn ang="0">
                    <a:pos x="connsiteX4219" y="connsiteY4219"/>
                  </a:cxn>
                  <a:cxn ang="0">
                    <a:pos x="connsiteX4220" y="connsiteY4220"/>
                  </a:cxn>
                  <a:cxn ang="0">
                    <a:pos x="connsiteX4221" y="connsiteY4221"/>
                  </a:cxn>
                  <a:cxn ang="0">
                    <a:pos x="connsiteX4222" y="connsiteY4222"/>
                  </a:cxn>
                  <a:cxn ang="0">
                    <a:pos x="connsiteX4223" y="connsiteY4223"/>
                  </a:cxn>
                  <a:cxn ang="0">
                    <a:pos x="connsiteX4224" y="connsiteY4224"/>
                  </a:cxn>
                  <a:cxn ang="0">
                    <a:pos x="connsiteX4225" y="connsiteY4225"/>
                  </a:cxn>
                  <a:cxn ang="0">
                    <a:pos x="connsiteX4226" y="connsiteY4226"/>
                  </a:cxn>
                  <a:cxn ang="0">
                    <a:pos x="connsiteX4227" y="connsiteY4227"/>
                  </a:cxn>
                  <a:cxn ang="0">
                    <a:pos x="connsiteX4228" y="connsiteY4228"/>
                  </a:cxn>
                  <a:cxn ang="0">
                    <a:pos x="connsiteX4229" y="connsiteY4229"/>
                  </a:cxn>
                  <a:cxn ang="0">
                    <a:pos x="connsiteX4230" y="connsiteY4230"/>
                  </a:cxn>
                  <a:cxn ang="0">
                    <a:pos x="connsiteX4231" y="connsiteY4231"/>
                  </a:cxn>
                  <a:cxn ang="0">
                    <a:pos x="connsiteX4232" y="connsiteY4232"/>
                  </a:cxn>
                  <a:cxn ang="0">
                    <a:pos x="connsiteX4233" y="connsiteY4233"/>
                  </a:cxn>
                  <a:cxn ang="0">
                    <a:pos x="connsiteX4234" y="connsiteY4234"/>
                  </a:cxn>
                  <a:cxn ang="0">
                    <a:pos x="connsiteX4235" y="connsiteY4235"/>
                  </a:cxn>
                  <a:cxn ang="0">
                    <a:pos x="connsiteX4236" y="connsiteY4236"/>
                  </a:cxn>
                  <a:cxn ang="0">
                    <a:pos x="connsiteX4237" y="connsiteY4237"/>
                  </a:cxn>
                  <a:cxn ang="0">
                    <a:pos x="connsiteX4238" y="connsiteY4238"/>
                  </a:cxn>
                  <a:cxn ang="0">
                    <a:pos x="connsiteX4239" y="connsiteY4239"/>
                  </a:cxn>
                  <a:cxn ang="0">
                    <a:pos x="connsiteX4240" y="connsiteY4240"/>
                  </a:cxn>
                  <a:cxn ang="0">
                    <a:pos x="connsiteX4241" y="connsiteY4241"/>
                  </a:cxn>
                  <a:cxn ang="0">
                    <a:pos x="connsiteX4242" y="connsiteY4242"/>
                  </a:cxn>
                  <a:cxn ang="0">
                    <a:pos x="connsiteX4243" y="connsiteY4243"/>
                  </a:cxn>
                  <a:cxn ang="0">
                    <a:pos x="connsiteX4244" y="connsiteY4244"/>
                  </a:cxn>
                  <a:cxn ang="0">
                    <a:pos x="connsiteX4245" y="connsiteY4245"/>
                  </a:cxn>
                  <a:cxn ang="0">
                    <a:pos x="connsiteX4246" y="connsiteY4246"/>
                  </a:cxn>
                  <a:cxn ang="0">
                    <a:pos x="connsiteX4247" y="connsiteY4247"/>
                  </a:cxn>
                  <a:cxn ang="0">
                    <a:pos x="connsiteX4248" y="connsiteY4248"/>
                  </a:cxn>
                  <a:cxn ang="0">
                    <a:pos x="connsiteX4249" y="connsiteY4249"/>
                  </a:cxn>
                  <a:cxn ang="0">
                    <a:pos x="connsiteX4250" y="connsiteY4250"/>
                  </a:cxn>
                  <a:cxn ang="0">
                    <a:pos x="connsiteX4251" y="connsiteY4251"/>
                  </a:cxn>
                  <a:cxn ang="0">
                    <a:pos x="connsiteX4252" y="connsiteY4252"/>
                  </a:cxn>
                  <a:cxn ang="0">
                    <a:pos x="connsiteX4253" y="connsiteY4253"/>
                  </a:cxn>
                  <a:cxn ang="0">
                    <a:pos x="connsiteX4254" y="connsiteY4254"/>
                  </a:cxn>
                  <a:cxn ang="0">
                    <a:pos x="connsiteX4255" y="connsiteY4255"/>
                  </a:cxn>
                  <a:cxn ang="0">
                    <a:pos x="connsiteX4256" y="connsiteY4256"/>
                  </a:cxn>
                  <a:cxn ang="0">
                    <a:pos x="connsiteX4257" y="connsiteY4257"/>
                  </a:cxn>
                  <a:cxn ang="0">
                    <a:pos x="connsiteX4258" y="connsiteY4258"/>
                  </a:cxn>
                  <a:cxn ang="0">
                    <a:pos x="connsiteX4259" y="connsiteY4259"/>
                  </a:cxn>
                  <a:cxn ang="0">
                    <a:pos x="connsiteX4260" y="connsiteY4260"/>
                  </a:cxn>
                  <a:cxn ang="0">
                    <a:pos x="connsiteX4261" y="connsiteY4261"/>
                  </a:cxn>
                  <a:cxn ang="0">
                    <a:pos x="connsiteX4262" y="connsiteY4262"/>
                  </a:cxn>
                  <a:cxn ang="0">
                    <a:pos x="connsiteX4263" y="connsiteY4263"/>
                  </a:cxn>
                  <a:cxn ang="0">
                    <a:pos x="connsiteX4264" y="connsiteY4264"/>
                  </a:cxn>
                  <a:cxn ang="0">
                    <a:pos x="connsiteX4265" y="connsiteY4265"/>
                  </a:cxn>
                  <a:cxn ang="0">
                    <a:pos x="connsiteX4266" y="connsiteY4266"/>
                  </a:cxn>
                  <a:cxn ang="0">
                    <a:pos x="connsiteX4267" y="connsiteY4267"/>
                  </a:cxn>
                  <a:cxn ang="0">
                    <a:pos x="connsiteX4268" y="connsiteY4268"/>
                  </a:cxn>
                  <a:cxn ang="0">
                    <a:pos x="connsiteX4269" y="connsiteY4269"/>
                  </a:cxn>
                  <a:cxn ang="0">
                    <a:pos x="connsiteX4270" y="connsiteY4270"/>
                  </a:cxn>
                  <a:cxn ang="0">
                    <a:pos x="connsiteX4271" y="connsiteY4271"/>
                  </a:cxn>
                  <a:cxn ang="0">
                    <a:pos x="connsiteX4272" y="connsiteY4272"/>
                  </a:cxn>
                  <a:cxn ang="0">
                    <a:pos x="connsiteX4273" y="connsiteY4273"/>
                  </a:cxn>
                  <a:cxn ang="0">
                    <a:pos x="connsiteX4274" y="connsiteY4274"/>
                  </a:cxn>
                  <a:cxn ang="0">
                    <a:pos x="connsiteX4275" y="connsiteY4275"/>
                  </a:cxn>
                  <a:cxn ang="0">
                    <a:pos x="connsiteX4276" y="connsiteY4276"/>
                  </a:cxn>
                  <a:cxn ang="0">
                    <a:pos x="connsiteX4277" y="connsiteY4277"/>
                  </a:cxn>
                  <a:cxn ang="0">
                    <a:pos x="connsiteX4278" y="connsiteY4278"/>
                  </a:cxn>
                  <a:cxn ang="0">
                    <a:pos x="connsiteX4279" y="connsiteY4279"/>
                  </a:cxn>
                  <a:cxn ang="0">
                    <a:pos x="connsiteX4280" y="connsiteY4280"/>
                  </a:cxn>
                  <a:cxn ang="0">
                    <a:pos x="connsiteX4281" y="connsiteY4281"/>
                  </a:cxn>
                  <a:cxn ang="0">
                    <a:pos x="connsiteX4282" y="connsiteY4282"/>
                  </a:cxn>
                  <a:cxn ang="0">
                    <a:pos x="connsiteX4283" y="connsiteY4283"/>
                  </a:cxn>
                  <a:cxn ang="0">
                    <a:pos x="connsiteX4284" y="connsiteY4284"/>
                  </a:cxn>
                  <a:cxn ang="0">
                    <a:pos x="connsiteX4285" y="connsiteY4285"/>
                  </a:cxn>
                  <a:cxn ang="0">
                    <a:pos x="connsiteX4286" y="connsiteY4286"/>
                  </a:cxn>
                  <a:cxn ang="0">
                    <a:pos x="connsiteX4287" y="connsiteY4287"/>
                  </a:cxn>
                  <a:cxn ang="0">
                    <a:pos x="connsiteX4288" y="connsiteY4288"/>
                  </a:cxn>
                  <a:cxn ang="0">
                    <a:pos x="connsiteX4289" y="connsiteY4289"/>
                  </a:cxn>
                  <a:cxn ang="0">
                    <a:pos x="connsiteX4290" y="connsiteY4290"/>
                  </a:cxn>
                  <a:cxn ang="0">
                    <a:pos x="connsiteX4291" y="connsiteY4291"/>
                  </a:cxn>
                  <a:cxn ang="0">
                    <a:pos x="connsiteX4292" y="connsiteY4292"/>
                  </a:cxn>
                  <a:cxn ang="0">
                    <a:pos x="connsiteX4293" y="connsiteY4293"/>
                  </a:cxn>
                  <a:cxn ang="0">
                    <a:pos x="connsiteX4294" y="connsiteY4294"/>
                  </a:cxn>
                  <a:cxn ang="0">
                    <a:pos x="connsiteX4295" y="connsiteY4295"/>
                  </a:cxn>
                  <a:cxn ang="0">
                    <a:pos x="connsiteX4296" y="connsiteY4296"/>
                  </a:cxn>
                  <a:cxn ang="0">
                    <a:pos x="connsiteX4297" y="connsiteY4297"/>
                  </a:cxn>
                  <a:cxn ang="0">
                    <a:pos x="connsiteX4298" y="connsiteY4298"/>
                  </a:cxn>
                  <a:cxn ang="0">
                    <a:pos x="connsiteX4299" y="connsiteY4299"/>
                  </a:cxn>
                  <a:cxn ang="0">
                    <a:pos x="connsiteX4300" y="connsiteY4300"/>
                  </a:cxn>
                  <a:cxn ang="0">
                    <a:pos x="connsiteX4301" y="connsiteY4301"/>
                  </a:cxn>
                  <a:cxn ang="0">
                    <a:pos x="connsiteX4302" y="connsiteY4302"/>
                  </a:cxn>
                  <a:cxn ang="0">
                    <a:pos x="connsiteX4303" y="connsiteY4303"/>
                  </a:cxn>
                  <a:cxn ang="0">
                    <a:pos x="connsiteX4304" y="connsiteY4304"/>
                  </a:cxn>
                  <a:cxn ang="0">
                    <a:pos x="connsiteX4305" y="connsiteY4305"/>
                  </a:cxn>
                  <a:cxn ang="0">
                    <a:pos x="connsiteX4306" y="connsiteY4306"/>
                  </a:cxn>
                  <a:cxn ang="0">
                    <a:pos x="connsiteX4307" y="connsiteY4307"/>
                  </a:cxn>
                  <a:cxn ang="0">
                    <a:pos x="connsiteX4308" y="connsiteY4308"/>
                  </a:cxn>
                  <a:cxn ang="0">
                    <a:pos x="connsiteX4309" y="connsiteY4309"/>
                  </a:cxn>
                  <a:cxn ang="0">
                    <a:pos x="connsiteX4310" y="connsiteY4310"/>
                  </a:cxn>
                  <a:cxn ang="0">
                    <a:pos x="connsiteX4311" y="connsiteY4311"/>
                  </a:cxn>
                  <a:cxn ang="0">
                    <a:pos x="connsiteX4312" y="connsiteY4312"/>
                  </a:cxn>
                  <a:cxn ang="0">
                    <a:pos x="connsiteX4313" y="connsiteY4313"/>
                  </a:cxn>
                  <a:cxn ang="0">
                    <a:pos x="connsiteX4314" y="connsiteY4314"/>
                  </a:cxn>
                  <a:cxn ang="0">
                    <a:pos x="connsiteX4315" y="connsiteY4315"/>
                  </a:cxn>
                  <a:cxn ang="0">
                    <a:pos x="connsiteX4316" y="connsiteY4316"/>
                  </a:cxn>
                  <a:cxn ang="0">
                    <a:pos x="connsiteX4317" y="connsiteY4317"/>
                  </a:cxn>
                  <a:cxn ang="0">
                    <a:pos x="connsiteX4318" y="connsiteY4318"/>
                  </a:cxn>
                  <a:cxn ang="0">
                    <a:pos x="connsiteX4319" y="connsiteY4319"/>
                  </a:cxn>
                  <a:cxn ang="0">
                    <a:pos x="connsiteX4320" y="connsiteY4320"/>
                  </a:cxn>
                  <a:cxn ang="0">
                    <a:pos x="connsiteX4321" y="connsiteY4321"/>
                  </a:cxn>
                  <a:cxn ang="0">
                    <a:pos x="connsiteX4322" y="connsiteY4322"/>
                  </a:cxn>
                  <a:cxn ang="0">
                    <a:pos x="connsiteX4323" y="connsiteY4323"/>
                  </a:cxn>
                  <a:cxn ang="0">
                    <a:pos x="connsiteX4324" y="connsiteY4324"/>
                  </a:cxn>
                  <a:cxn ang="0">
                    <a:pos x="connsiteX4325" y="connsiteY4325"/>
                  </a:cxn>
                  <a:cxn ang="0">
                    <a:pos x="connsiteX4326" y="connsiteY4326"/>
                  </a:cxn>
                  <a:cxn ang="0">
                    <a:pos x="connsiteX4327" y="connsiteY4327"/>
                  </a:cxn>
                  <a:cxn ang="0">
                    <a:pos x="connsiteX4328" y="connsiteY4328"/>
                  </a:cxn>
                  <a:cxn ang="0">
                    <a:pos x="connsiteX4329" y="connsiteY4329"/>
                  </a:cxn>
                  <a:cxn ang="0">
                    <a:pos x="connsiteX4330" y="connsiteY4330"/>
                  </a:cxn>
                  <a:cxn ang="0">
                    <a:pos x="connsiteX4331" y="connsiteY4331"/>
                  </a:cxn>
                  <a:cxn ang="0">
                    <a:pos x="connsiteX4332" y="connsiteY4332"/>
                  </a:cxn>
                  <a:cxn ang="0">
                    <a:pos x="connsiteX4333" y="connsiteY4333"/>
                  </a:cxn>
                  <a:cxn ang="0">
                    <a:pos x="connsiteX4334" y="connsiteY4334"/>
                  </a:cxn>
                  <a:cxn ang="0">
                    <a:pos x="connsiteX4335" y="connsiteY4335"/>
                  </a:cxn>
                  <a:cxn ang="0">
                    <a:pos x="connsiteX4336" y="connsiteY4336"/>
                  </a:cxn>
                  <a:cxn ang="0">
                    <a:pos x="connsiteX4337" y="connsiteY4337"/>
                  </a:cxn>
                  <a:cxn ang="0">
                    <a:pos x="connsiteX4338" y="connsiteY4338"/>
                  </a:cxn>
                  <a:cxn ang="0">
                    <a:pos x="connsiteX4339" y="connsiteY4339"/>
                  </a:cxn>
                  <a:cxn ang="0">
                    <a:pos x="connsiteX4340" y="connsiteY4340"/>
                  </a:cxn>
                  <a:cxn ang="0">
                    <a:pos x="connsiteX4341" y="connsiteY4341"/>
                  </a:cxn>
                  <a:cxn ang="0">
                    <a:pos x="connsiteX4342" y="connsiteY4342"/>
                  </a:cxn>
                  <a:cxn ang="0">
                    <a:pos x="connsiteX4343" y="connsiteY4343"/>
                  </a:cxn>
                  <a:cxn ang="0">
                    <a:pos x="connsiteX4344" y="connsiteY4344"/>
                  </a:cxn>
                  <a:cxn ang="0">
                    <a:pos x="connsiteX4345" y="connsiteY4345"/>
                  </a:cxn>
                  <a:cxn ang="0">
                    <a:pos x="connsiteX4346" y="connsiteY4346"/>
                  </a:cxn>
                  <a:cxn ang="0">
                    <a:pos x="connsiteX4347" y="connsiteY4347"/>
                  </a:cxn>
                  <a:cxn ang="0">
                    <a:pos x="connsiteX4348" y="connsiteY4348"/>
                  </a:cxn>
                  <a:cxn ang="0">
                    <a:pos x="connsiteX4349" y="connsiteY4349"/>
                  </a:cxn>
                  <a:cxn ang="0">
                    <a:pos x="connsiteX4350" y="connsiteY4350"/>
                  </a:cxn>
                  <a:cxn ang="0">
                    <a:pos x="connsiteX4351" y="connsiteY4351"/>
                  </a:cxn>
                  <a:cxn ang="0">
                    <a:pos x="connsiteX4352" y="connsiteY4352"/>
                  </a:cxn>
                  <a:cxn ang="0">
                    <a:pos x="connsiteX4353" y="connsiteY4353"/>
                  </a:cxn>
                  <a:cxn ang="0">
                    <a:pos x="connsiteX4354" y="connsiteY4354"/>
                  </a:cxn>
                  <a:cxn ang="0">
                    <a:pos x="connsiteX4355" y="connsiteY4355"/>
                  </a:cxn>
                  <a:cxn ang="0">
                    <a:pos x="connsiteX4356" y="connsiteY4356"/>
                  </a:cxn>
                  <a:cxn ang="0">
                    <a:pos x="connsiteX4357" y="connsiteY4357"/>
                  </a:cxn>
                  <a:cxn ang="0">
                    <a:pos x="connsiteX4358" y="connsiteY4358"/>
                  </a:cxn>
                  <a:cxn ang="0">
                    <a:pos x="connsiteX4359" y="connsiteY4359"/>
                  </a:cxn>
                  <a:cxn ang="0">
                    <a:pos x="connsiteX4360" y="connsiteY4360"/>
                  </a:cxn>
                  <a:cxn ang="0">
                    <a:pos x="connsiteX4361" y="connsiteY4361"/>
                  </a:cxn>
                  <a:cxn ang="0">
                    <a:pos x="connsiteX4362" y="connsiteY4362"/>
                  </a:cxn>
                  <a:cxn ang="0">
                    <a:pos x="connsiteX4363" y="connsiteY4363"/>
                  </a:cxn>
                  <a:cxn ang="0">
                    <a:pos x="connsiteX4364" y="connsiteY4364"/>
                  </a:cxn>
                  <a:cxn ang="0">
                    <a:pos x="connsiteX4365" y="connsiteY4365"/>
                  </a:cxn>
                  <a:cxn ang="0">
                    <a:pos x="connsiteX4366" y="connsiteY4366"/>
                  </a:cxn>
                  <a:cxn ang="0">
                    <a:pos x="connsiteX4367" y="connsiteY4367"/>
                  </a:cxn>
                  <a:cxn ang="0">
                    <a:pos x="connsiteX4368" y="connsiteY4368"/>
                  </a:cxn>
                  <a:cxn ang="0">
                    <a:pos x="connsiteX4369" y="connsiteY4369"/>
                  </a:cxn>
                  <a:cxn ang="0">
                    <a:pos x="connsiteX4370" y="connsiteY4370"/>
                  </a:cxn>
                  <a:cxn ang="0">
                    <a:pos x="connsiteX4371" y="connsiteY4371"/>
                  </a:cxn>
                  <a:cxn ang="0">
                    <a:pos x="connsiteX4372" y="connsiteY4372"/>
                  </a:cxn>
                  <a:cxn ang="0">
                    <a:pos x="connsiteX4373" y="connsiteY4373"/>
                  </a:cxn>
                  <a:cxn ang="0">
                    <a:pos x="connsiteX4374" y="connsiteY4374"/>
                  </a:cxn>
                  <a:cxn ang="0">
                    <a:pos x="connsiteX4375" y="connsiteY4375"/>
                  </a:cxn>
                  <a:cxn ang="0">
                    <a:pos x="connsiteX4376" y="connsiteY4376"/>
                  </a:cxn>
                  <a:cxn ang="0">
                    <a:pos x="connsiteX4377" y="connsiteY4377"/>
                  </a:cxn>
                  <a:cxn ang="0">
                    <a:pos x="connsiteX4378" y="connsiteY4378"/>
                  </a:cxn>
                  <a:cxn ang="0">
                    <a:pos x="connsiteX4379" y="connsiteY4379"/>
                  </a:cxn>
                  <a:cxn ang="0">
                    <a:pos x="connsiteX4380" y="connsiteY4380"/>
                  </a:cxn>
                  <a:cxn ang="0">
                    <a:pos x="connsiteX4381" y="connsiteY4381"/>
                  </a:cxn>
                  <a:cxn ang="0">
                    <a:pos x="connsiteX4382" y="connsiteY4382"/>
                  </a:cxn>
                  <a:cxn ang="0">
                    <a:pos x="connsiteX4383" y="connsiteY4383"/>
                  </a:cxn>
                  <a:cxn ang="0">
                    <a:pos x="connsiteX4384" y="connsiteY4384"/>
                  </a:cxn>
                  <a:cxn ang="0">
                    <a:pos x="connsiteX4385" y="connsiteY4385"/>
                  </a:cxn>
                  <a:cxn ang="0">
                    <a:pos x="connsiteX4386" y="connsiteY4386"/>
                  </a:cxn>
                  <a:cxn ang="0">
                    <a:pos x="connsiteX4387" y="connsiteY4387"/>
                  </a:cxn>
                  <a:cxn ang="0">
                    <a:pos x="connsiteX4388" y="connsiteY4388"/>
                  </a:cxn>
                  <a:cxn ang="0">
                    <a:pos x="connsiteX4389" y="connsiteY4389"/>
                  </a:cxn>
                  <a:cxn ang="0">
                    <a:pos x="connsiteX4390" y="connsiteY4390"/>
                  </a:cxn>
                  <a:cxn ang="0">
                    <a:pos x="connsiteX4391" y="connsiteY4391"/>
                  </a:cxn>
                  <a:cxn ang="0">
                    <a:pos x="connsiteX4392" y="connsiteY4392"/>
                  </a:cxn>
                  <a:cxn ang="0">
                    <a:pos x="connsiteX4393" y="connsiteY4393"/>
                  </a:cxn>
                  <a:cxn ang="0">
                    <a:pos x="connsiteX4394" y="connsiteY4394"/>
                  </a:cxn>
                  <a:cxn ang="0">
                    <a:pos x="connsiteX4395" y="connsiteY4395"/>
                  </a:cxn>
                  <a:cxn ang="0">
                    <a:pos x="connsiteX4396" y="connsiteY4396"/>
                  </a:cxn>
                  <a:cxn ang="0">
                    <a:pos x="connsiteX4397" y="connsiteY4397"/>
                  </a:cxn>
                  <a:cxn ang="0">
                    <a:pos x="connsiteX4398" y="connsiteY4398"/>
                  </a:cxn>
                  <a:cxn ang="0">
                    <a:pos x="connsiteX4399" y="connsiteY4399"/>
                  </a:cxn>
                  <a:cxn ang="0">
                    <a:pos x="connsiteX4400" y="connsiteY4400"/>
                  </a:cxn>
                  <a:cxn ang="0">
                    <a:pos x="connsiteX4401" y="connsiteY4401"/>
                  </a:cxn>
                  <a:cxn ang="0">
                    <a:pos x="connsiteX4402" y="connsiteY4402"/>
                  </a:cxn>
                  <a:cxn ang="0">
                    <a:pos x="connsiteX4403" y="connsiteY4403"/>
                  </a:cxn>
                  <a:cxn ang="0">
                    <a:pos x="connsiteX4404" y="connsiteY4404"/>
                  </a:cxn>
                  <a:cxn ang="0">
                    <a:pos x="connsiteX4405" y="connsiteY4405"/>
                  </a:cxn>
                  <a:cxn ang="0">
                    <a:pos x="connsiteX4406" y="connsiteY4406"/>
                  </a:cxn>
                  <a:cxn ang="0">
                    <a:pos x="connsiteX4407" y="connsiteY4407"/>
                  </a:cxn>
                  <a:cxn ang="0">
                    <a:pos x="connsiteX4408" y="connsiteY4408"/>
                  </a:cxn>
                  <a:cxn ang="0">
                    <a:pos x="connsiteX4409" y="connsiteY4409"/>
                  </a:cxn>
                  <a:cxn ang="0">
                    <a:pos x="connsiteX4410" y="connsiteY4410"/>
                  </a:cxn>
                  <a:cxn ang="0">
                    <a:pos x="connsiteX4411" y="connsiteY4411"/>
                  </a:cxn>
                  <a:cxn ang="0">
                    <a:pos x="connsiteX4412" y="connsiteY4412"/>
                  </a:cxn>
                  <a:cxn ang="0">
                    <a:pos x="connsiteX4413" y="connsiteY4413"/>
                  </a:cxn>
                  <a:cxn ang="0">
                    <a:pos x="connsiteX4414" y="connsiteY4414"/>
                  </a:cxn>
                  <a:cxn ang="0">
                    <a:pos x="connsiteX4415" y="connsiteY4415"/>
                  </a:cxn>
                  <a:cxn ang="0">
                    <a:pos x="connsiteX4416" y="connsiteY4416"/>
                  </a:cxn>
                  <a:cxn ang="0">
                    <a:pos x="connsiteX4417" y="connsiteY4417"/>
                  </a:cxn>
                  <a:cxn ang="0">
                    <a:pos x="connsiteX4418" y="connsiteY4418"/>
                  </a:cxn>
                  <a:cxn ang="0">
                    <a:pos x="connsiteX4419" y="connsiteY4419"/>
                  </a:cxn>
                  <a:cxn ang="0">
                    <a:pos x="connsiteX4420" y="connsiteY4420"/>
                  </a:cxn>
                  <a:cxn ang="0">
                    <a:pos x="connsiteX4421" y="connsiteY4421"/>
                  </a:cxn>
                  <a:cxn ang="0">
                    <a:pos x="connsiteX4422" y="connsiteY4422"/>
                  </a:cxn>
                  <a:cxn ang="0">
                    <a:pos x="connsiteX4423" y="connsiteY4423"/>
                  </a:cxn>
                  <a:cxn ang="0">
                    <a:pos x="connsiteX4424" y="connsiteY4424"/>
                  </a:cxn>
                  <a:cxn ang="0">
                    <a:pos x="connsiteX4425" y="connsiteY4425"/>
                  </a:cxn>
                  <a:cxn ang="0">
                    <a:pos x="connsiteX4426" y="connsiteY4426"/>
                  </a:cxn>
                  <a:cxn ang="0">
                    <a:pos x="connsiteX4427" y="connsiteY4427"/>
                  </a:cxn>
                  <a:cxn ang="0">
                    <a:pos x="connsiteX4428" y="connsiteY4428"/>
                  </a:cxn>
                  <a:cxn ang="0">
                    <a:pos x="connsiteX4429" y="connsiteY4429"/>
                  </a:cxn>
                  <a:cxn ang="0">
                    <a:pos x="connsiteX4430" y="connsiteY4430"/>
                  </a:cxn>
                  <a:cxn ang="0">
                    <a:pos x="connsiteX4431" y="connsiteY4431"/>
                  </a:cxn>
                  <a:cxn ang="0">
                    <a:pos x="connsiteX4432" y="connsiteY4432"/>
                  </a:cxn>
                  <a:cxn ang="0">
                    <a:pos x="connsiteX4433" y="connsiteY4433"/>
                  </a:cxn>
                  <a:cxn ang="0">
                    <a:pos x="connsiteX4434" y="connsiteY4434"/>
                  </a:cxn>
                  <a:cxn ang="0">
                    <a:pos x="connsiteX4435" y="connsiteY4435"/>
                  </a:cxn>
                  <a:cxn ang="0">
                    <a:pos x="connsiteX4436" y="connsiteY4436"/>
                  </a:cxn>
                  <a:cxn ang="0">
                    <a:pos x="connsiteX4437" y="connsiteY4437"/>
                  </a:cxn>
                  <a:cxn ang="0">
                    <a:pos x="connsiteX4438" y="connsiteY4438"/>
                  </a:cxn>
                  <a:cxn ang="0">
                    <a:pos x="connsiteX4439" y="connsiteY4439"/>
                  </a:cxn>
                  <a:cxn ang="0">
                    <a:pos x="connsiteX4440" y="connsiteY4440"/>
                  </a:cxn>
                  <a:cxn ang="0">
                    <a:pos x="connsiteX4441" y="connsiteY4441"/>
                  </a:cxn>
                  <a:cxn ang="0">
                    <a:pos x="connsiteX4442" y="connsiteY4442"/>
                  </a:cxn>
                  <a:cxn ang="0">
                    <a:pos x="connsiteX4443" y="connsiteY4443"/>
                  </a:cxn>
                  <a:cxn ang="0">
                    <a:pos x="connsiteX4444" y="connsiteY4444"/>
                  </a:cxn>
                  <a:cxn ang="0">
                    <a:pos x="connsiteX4445" y="connsiteY4445"/>
                  </a:cxn>
                  <a:cxn ang="0">
                    <a:pos x="connsiteX4446" y="connsiteY4446"/>
                  </a:cxn>
                  <a:cxn ang="0">
                    <a:pos x="connsiteX4447" y="connsiteY4447"/>
                  </a:cxn>
                  <a:cxn ang="0">
                    <a:pos x="connsiteX4448" y="connsiteY4448"/>
                  </a:cxn>
                  <a:cxn ang="0">
                    <a:pos x="connsiteX4449" y="connsiteY4449"/>
                  </a:cxn>
                  <a:cxn ang="0">
                    <a:pos x="connsiteX4450" y="connsiteY4450"/>
                  </a:cxn>
                  <a:cxn ang="0">
                    <a:pos x="connsiteX4451" y="connsiteY4451"/>
                  </a:cxn>
                  <a:cxn ang="0">
                    <a:pos x="connsiteX4452" y="connsiteY4452"/>
                  </a:cxn>
                  <a:cxn ang="0">
                    <a:pos x="connsiteX4453" y="connsiteY4453"/>
                  </a:cxn>
                  <a:cxn ang="0">
                    <a:pos x="connsiteX4454" y="connsiteY4454"/>
                  </a:cxn>
                  <a:cxn ang="0">
                    <a:pos x="connsiteX4455" y="connsiteY4455"/>
                  </a:cxn>
                  <a:cxn ang="0">
                    <a:pos x="connsiteX4456" y="connsiteY4456"/>
                  </a:cxn>
                  <a:cxn ang="0">
                    <a:pos x="connsiteX4457" y="connsiteY4457"/>
                  </a:cxn>
                  <a:cxn ang="0">
                    <a:pos x="connsiteX4458" y="connsiteY4458"/>
                  </a:cxn>
                  <a:cxn ang="0">
                    <a:pos x="connsiteX4459" y="connsiteY4459"/>
                  </a:cxn>
                  <a:cxn ang="0">
                    <a:pos x="connsiteX4460" y="connsiteY4460"/>
                  </a:cxn>
                  <a:cxn ang="0">
                    <a:pos x="connsiteX4461" y="connsiteY4461"/>
                  </a:cxn>
                  <a:cxn ang="0">
                    <a:pos x="connsiteX4462" y="connsiteY4462"/>
                  </a:cxn>
                  <a:cxn ang="0">
                    <a:pos x="connsiteX4463" y="connsiteY4463"/>
                  </a:cxn>
                  <a:cxn ang="0">
                    <a:pos x="connsiteX4464" y="connsiteY4464"/>
                  </a:cxn>
                  <a:cxn ang="0">
                    <a:pos x="connsiteX4465" y="connsiteY4465"/>
                  </a:cxn>
                  <a:cxn ang="0">
                    <a:pos x="connsiteX4466" y="connsiteY4466"/>
                  </a:cxn>
                  <a:cxn ang="0">
                    <a:pos x="connsiteX4467" y="connsiteY4467"/>
                  </a:cxn>
                  <a:cxn ang="0">
                    <a:pos x="connsiteX4468" y="connsiteY4468"/>
                  </a:cxn>
                  <a:cxn ang="0">
                    <a:pos x="connsiteX4469" y="connsiteY4469"/>
                  </a:cxn>
                  <a:cxn ang="0">
                    <a:pos x="connsiteX4470" y="connsiteY4470"/>
                  </a:cxn>
                  <a:cxn ang="0">
                    <a:pos x="connsiteX4471" y="connsiteY4471"/>
                  </a:cxn>
                  <a:cxn ang="0">
                    <a:pos x="connsiteX4472" y="connsiteY4472"/>
                  </a:cxn>
                  <a:cxn ang="0">
                    <a:pos x="connsiteX4473" y="connsiteY4473"/>
                  </a:cxn>
                  <a:cxn ang="0">
                    <a:pos x="connsiteX4474" y="connsiteY4474"/>
                  </a:cxn>
                  <a:cxn ang="0">
                    <a:pos x="connsiteX4475" y="connsiteY4475"/>
                  </a:cxn>
                  <a:cxn ang="0">
                    <a:pos x="connsiteX4476" y="connsiteY4476"/>
                  </a:cxn>
                  <a:cxn ang="0">
                    <a:pos x="connsiteX4477" y="connsiteY4477"/>
                  </a:cxn>
                  <a:cxn ang="0">
                    <a:pos x="connsiteX4478" y="connsiteY4478"/>
                  </a:cxn>
                  <a:cxn ang="0">
                    <a:pos x="connsiteX4479" y="connsiteY4479"/>
                  </a:cxn>
                  <a:cxn ang="0">
                    <a:pos x="connsiteX4480" y="connsiteY4480"/>
                  </a:cxn>
                  <a:cxn ang="0">
                    <a:pos x="connsiteX4481" y="connsiteY4481"/>
                  </a:cxn>
                  <a:cxn ang="0">
                    <a:pos x="connsiteX4482" y="connsiteY4482"/>
                  </a:cxn>
                  <a:cxn ang="0">
                    <a:pos x="connsiteX4483" y="connsiteY4483"/>
                  </a:cxn>
                  <a:cxn ang="0">
                    <a:pos x="connsiteX4484" y="connsiteY4484"/>
                  </a:cxn>
                  <a:cxn ang="0">
                    <a:pos x="connsiteX4485" y="connsiteY4485"/>
                  </a:cxn>
                  <a:cxn ang="0">
                    <a:pos x="connsiteX4486" y="connsiteY4486"/>
                  </a:cxn>
                  <a:cxn ang="0">
                    <a:pos x="connsiteX4487" y="connsiteY4487"/>
                  </a:cxn>
                  <a:cxn ang="0">
                    <a:pos x="connsiteX4488" y="connsiteY4488"/>
                  </a:cxn>
                  <a:cxn ang="0">
                    <a:pos x="connsiteX4489" y="connsiteY4489"/>
                  </a:cxn>
                  <a:cxn ang="0">
                    <a:pos x="connsiteX4490" y="connsiteY4490"/>
                  </a:cxn>
                  <a:cxn ang="0">
                    <a:pos x="connsiteX4491" y="connsiteY4491"/>
                  </a:cxn>
                  <a:cxn ang="0">
                    <a:pos x="connsiteX4492" y="connsiteY4492"/>
                  </a:cxn>
                  <a:cxn ang="0">
                    <a:pos x="connsiteX4493" y="connsiteY4493"/>
                  </a:cxn>
                  <a:cxn ang="0">
                    <a:pos x="connsiteX4494" y="connsiteY4494"/>
                  </a:cxn>
                  <a:cxn ang="0">
                    <a:pos x="connsiteX4495" y="connsiteY4495"/>
                  </a:cxn>
                  <a:cxn ang="0">
                    <a:pos x="connsiteX4496" y="connsiteY4496"/>
                  </a:cxn>
                  <a:cxn ang="0">
                    <a:pos x="connsiteX4497" y="connsiteY4497"/>
                  </a:cxn>
                  <a:cxn ang="0">
                    <a:pos x="connsiteX4498" y="connsiteY4498"/>
                  </a:cxn>
                  <a:cxn ang="0">
                    <a:pos x="connsiteX4499" y="connsiteY4499"/>
                  </a:cxn>
                  <a:cxn ang="0">
                    <a:pos x="connsiteX4500" y="connsiteY4500"/>
                  </a:cxn>
                  <a:cxn ang="0">
                    <a:pos x="connsiteX4501" y="connsiteY4501"/>
                  </a:cxn>
                  <a:cxn ang="0">
                    <a:pos x="connsiteX4502" y="connsiteY4502"/>
                  </a:cxn>
                  <a:cxn ang="0">
                    <a:pos x="connsiteX4503" y="connsiteY4503"/>
                  </a:cxn>
                  <a:cxn ang="0">
                    <a:pos x="connsiteX4504" y="connsiteY4504"/>
                  </a:cxn>
                  <a:cxn ang="0">
                    <a:pos x="connsiteX4505" y="connsiteY4505"/>
                  </a:cxn>
                  <a:cxn ang="0">
                    <a:pos x="connsiteX4506" y="connsiteY4506"/>
                  </a:cxn>
                  <a:cxn ang="0">
                    <a:pos x="connsiteX4507" y="connsiteY4507"/>
                  </a:cxn>
                  <a:cxn ang="0">
                    <a:pos x="connsiteX4508" y="connsiteY4508"/>
                  </a:cxn>
                  <a:cxn ang="0">
                    <a:pos x="connsiteX4509" y="connsiteY4509"/>
                  </a:cxn>
                  <a:cxn ang="0">
                    <a:pos x="connsiteX4510" y="connsiteY4510"/>
                  </a:cxn>
                  <a:cxn ang="0">
                    <a:pos x="connsiteX4511" y="connsiteY4511"/>
                  </a:cxn>
                  <a:cxn ang="0">
                    <a:pos x="connsiteX4512" y="connsiteY4512"/>
                  </a:cxn>
                  <a:cxn ang="0">
                    <a:pos x="connsiteX4513" y="connsiteY4513"/>
                  </a:cxn>
                  <a:cxn ang="0">
                    <a:pos x="connsiteX4514" y="connsiteY4514"/>
                  </a:cxn>
                  <a:cxn ang="0">
                    <a:pos x="connsiteX4515" y="connsiteY4515"/>
                  </a:cxn>
                  <a:cxn ang="0">
                    <a:pos x="connsiteX4516" y="connsiteY4516"/>
                  </a:cxn>
                  <a:cxn ang="0">
                    <a:pos x="connsiteX4517" y="connsiteY4517"/>
                  </a:cxn>
                  <a:cxn ang="0">
                    <a:pos x="connsiteX4518" y="connsiteY4518"/>
                  </a:cxn>
                  <a:cxn ang="0">
                    <a:pos x="connsiteX4519" y="connsiteY4519"/>
                  </a:cxn>
                  <a:cxn ang="0">
                    <a:pos x="connsiteX4520" y="connsiteY4520"/>
                  </a:cxn>
                  <a:cxn ang="0">
                    <a:pos x="connsiteX4521" y="connsiteY4521"/>
                  </a:cxn>
                  <a:cxn ang="0">
                    <a:pos x="connsiteX4522" y="connsiteY4522"/>
                  </a:cxn>
                  <a:cxn ang="0">
                    <a:pos x="connsiteX4523" y="connsiteY4523"/>
                  </a:cxn>
                  <a:cxn ang="0">
                    <a:pos x="connsiteX4524" y="connsiteY4524"/>
                  </a:cxn>
                  <a:cxn ang="0">
                    <a:pos x="connsiteX4525" y="connsiteY4525"/>
                  </a:cxn>
                  <a:cxn ang="0">
                    <a:pos x="connsiteX4526" y="connsiteY4526"/>
                  </a:cxn>
                  <a:cxn ang="0">
                    <a:pos x="connsiteX4527" y="connsiteY4527"/>
                  </a:cxn>
                  <a:cxn ang="0">
                    <a:pos x="connsiteX4528" y="connsiteY4528"/>
                  </a:cxn>
                  <a:cxn ang="0">
                    <a:pos x="connsiteX4529" y="connsiteY4529"/>
                  </a:cxn>
                  <a:cxn ang="0">
                    <a:pos x="connsiteX4530" y="connsiteY4530"/>
                  </a:cxn>
                  <a:cxn ang="0">
                    <a:pos x="connsiteX4531" y="connsiteY4531"/>
                  </a:cxn>
                  <a:cxn ang="0">
                    <a:pos x="connsiteX4532" y="connsiteY4532"/>
                  </a:cxn>
                  <a:cxn ang="0">
                    <a:pos x="connsiteX4533" y="connsiteY4533"/>
                  </a:cxn>
                  <a:cxn ang="0">
                    <a:pos x="connsiteX4534" y="connsiteY4534"/>
                  </a:cxn>
                  <a:cxn ang="0">
                    <a:pos x="connsiteX4535" y="connsiteY4535"/>
                  </a:cxn>
                  <a:cxn ang="0">
                    <a:pos x="connsiteX4536" y="connsiteY4536"/>
                  </a:cxn>
                  <a:cxn ang="0">
                    <a:pos x="connsiteX4537" y="connsiteY4537"/>
                  </a:cxn>
                  <a:cxn ang="0">
                    <a:pos x="connsiteX4538" y="connsiteY4538"/>
                  </a:cxn>
                  <a:cxn ang="0">
                    <a:pos x="connsiteX4539" y="connsiteY4539"/>
                  </a:cxn>
                  <a:cxn ang="0">
                    <a:pos x="connsiteX4540" y="connsiteY4540"/>
                  </a:cxn>
                  <a:cxn ang="0">
                    <a:pos x="connsiteX4541" y="connsiteY4541"/>
                  </a:cxn>
                  <a:cxn ang="0">
                    <a:pos x="connsiteX4542" y="connsiteY4542"/>
                  </a:cxn>
                  <a:cxn ang="0">
                    <a:pos x="connsiteX4543" y="connsiteY4543"/>
                  </a:cxn>
                  <a:cxn ang="0">
                    <a:pos x="connsiteX4544" y="connsiteY4544"/>
                  </a:cxn>
                  <a:cxn ang="0">
                    <a:pos x="connsiteX4545" y="connsiteY4545"/>
                  </a:cxn>
                  <a:cxn ang="0">
                    <a:pos x="connsiteX4546" y="connsiteY4546"/>
                  </a:cxn>
                  <a:cxn ang="0">
                    <a:pos x="connsiteX4547" y="connsiteY4547"/>
                  </a:cxn>
                  <a:cxn ang="0">
                    <a:pos x="connsiteX4548" y="connsiteY4548"/>
                  </a:cxn>
                  <a:cxn ang="0">
                    <a:pos x="connsiteX4549" y="connsiteY4549"/>
                  </a:cxn>
                  <a:cxn ang="0">
                    <a:pos x="connsiteX4550" y="connsiteY4550"/>
                  </a:cxn>
                  <a:cxn ang="0">
                    <a:pos x="connsiteX4551" y="connsiteY4551"/>
                  </a:cxn>
                  <a:cxn ang="0">
                    <a:pos x="connsiteX4552" y="connsiteY4552"/>
                  </a:cxn>
                  <a:cxn ang="0">
                    <a:pos x="connsiteX4553" y="connsiteY4553"/>
                  </a:cxn>
                  <a:cxn ang="0">
                    <a:pos x="connsiteX4554" y="connsiteY4554"/>
                  </a:cxn>
                  <a:cxn ang="0">
                    <a:pos x="connsiteX4555" y="connsiteY4555"/>
                  </a:cxn>
                  <a:cxn ang="0">
                    <a:pos x="connsiteX4556" y="connsiteY4556"/>
                  </a:cxn>
                  <a:cxn ang="0">
                    <a:pos x="connsiteX4557" y="connsiteY4557"/>
                  </a:cxn>
                  <a:cxn ang="0">
                    <a:pos x="connsiteX4558" y="connsiteY4558"/>
                  </a:cxn>
                  <a:cxn ang="0">
                    <a:pos x="connsiteX4559" y="connsiteY4559"/>
                  </a:cxn>
                  <a:cxn ang="0">
                    <a:pos x="connsiteX4560" y="connsiteY4560"/>
                  </a:cxn>
                  <a:cxn ang="0">
                    <a:pos x="connsiteX4561" y="connsiteY4561"/>
                  </a:cxn>
                  <a:cxn ang="0">
                    <a:pos x="connsiteX4562" y="connsiteY4562"/>
                  </a:cxn>
                  <a:cxn ang="0">
                    <a:pos x="connsiteX4563" y="connsiteY4563"/>
                  </a:cxn>
                  <a:cxn ang="0">
                    <a:pos x="connsiteX4564" y="connsiteY4564"/>
                  </a:cxn>
                  <a:cxn ang="0">
                    <a:pos x="connsiteX4565" y="connsiteY4565"/>
                  </a:cxn>
                  <a:cxn ang="0">
                    <a:pos x="connsiteX4566" y="connsiteY4566"/>
                  </a:cxn>
                  <a:cxn ang="0">
                    <a:pos x="connsiteX4567" y="connsiteY4567"/>
                  </a:cxn>
                  <a:cxn ang="0">
                    <a:pos x="connsiteX4568" y="connsiteY4568"/>
                  </a:cxn>
                  <a:cxn ang="0">
                    <a:pos x="connsiteX4569" y="connsiteY4569"/>
                  </a:cxn>
                  <a:cxn ang="0">
                    <a:pos x="connsiteX4570" y="connsiteY4570"/>
                  </a:cxn>
                  <a:cxn ang="0">
                    <a:pos x="connsiteX4571" y="connsiteY4571"/>
                  </a:cxn>
                  <a:cxn ang="0">
                    <a:pos x="connsiteX4572" y="connsiteY4572"/>
                  </a:cxn>
                  <a:cxn ang="0">
                    <a:pos x="connsiteX4573" y="connsiteY4573"/>
                  </a:cxn>
                  <a:cxn ang="0">
                    <a:pos x="connsiteX4574" y="connsiteY4574"/>
                  </a:cxn>
                  <a:cxn ang="0">
                    <a:pos x="connsiteX4575" y="connsiteY4575"/>
                  </a:cxn>
                  <a:cxn ang="0">
                    <a:pos x="connsiteX4576" y="connsiteY4576"/>
                  </a:cxn>
                  <a:cxn ang="0">
                    <a:pos x="connsiteX4577" y="connsiteY4577"/>
                  </a:cxn>
                  <a:cxn ang="0">
                    <a:pos x="connsiteX4578" y="connsiteY4578"/>
                  </a:cxn>
                  <a:cxn ang="0">
                    <a:pos x="connsiteX4579" y="connsiteY4579"/>
                  </a:cxn>
                  <a:cxn ang="0">
                    <a:pos x="connsiteX4580" y="connsiteY4580"/>
                  </a:cxn>
                  <a:cxn ang="0">
                    <a:pos x="connsiteX4581" y="connsiteY4581"/>
                  </a:cxn>
                  <a:cxn ang="0">
                    <a:pos x="connsiteX4582" y="connsiteY4582"/>
                  </a:cxn>
                  <a:cxn ang="0">
                    <a:pos x="connsiteX4583" y="connsiteY4583"/>
                  </a:cxn>
                  <a:cxn ang="0">
                    <a:pos x="connsiteX4584" y="connsiteY4584"/>
                  </a:cxn>
                  <a:cxn ang="0">
                    <a:pos x="connsiteX4585" y="connsiteY4585"/>
                  </a:cxn>
                  <a:cxn ang="0">
                    <a:pos x="connsiteX4586" y="connsiteY4586"/>
                  </a:cxn>
                  <a:cxn ang="0">
                    <a:pos x="connsiteX4587" y="connsiteY4587"/>
                  </a:cxn>
                  <a:cxn ang="0">
                    <a:pos x="connsiteX4588" y="connsiteY4588"/>
                  </a:cxn>
                  <a:cxn ang="0">
                    <a:pos x="connsiteX4589" y="connsiteY4589"/>
                  </a:cxn>
                  <a:cxn ang="0">
                    <a:pos x="connsiteX4590" y="connsiteY4590"/>
                  </a:cxn>
                  <a:cxn ang="0">
                    <a:pos x="connsiteX4591" y="connsiteY4591"/>
                  </a:cxn>
                  <a:cxn ang="0">
                    <a:pos x="connsiteX4592" y="connsiteY4592"/>
                  </a:cxn>
                  <a:cxn ang="0">
                    <a:pos x="connsiteX4593" y="connsiteY4593"/>
                  </a:cxn>
                  <a:cxn ang="0">
                    <a:pos x="connsiteX4594" y="connsiteY4594"/>
                  </a:cxn>
                  <a:cxn ang="0">
                    <a:pos x="connsiteX4595" y="connsiteY4595"/>
                  </a:cxn>
                  <a:cxn ang="0">
                    <a:pos x="connsiteX4596" y="connsiteY4596"/>
                  </a:cxn>
                  <a:cxn ang="0">
                    <a:pos x="connsiteX4597" y="connsiteY4597"/>
                  </a:cxn>
                  <a:cxn ang="0">
                    <a:pos x="connsiteX4598" y="connsiteY4598"/>
                  </a:cxn>
                  <a:cxn ang="0">
                    <a:pos x="connsiteX4599" y="connsiteY4599"/>
                  </a:cxn>
                  <a:cxn ang="0">
                    <a:pos x="connsiteX4600" y="connsiteY4600"/>
                  </a:cxn>
                  <a:cxn ang="0">
                    <a:pos x="connsiteX4601" y="connsiteY4601"/>
                  </a:cxn>
                  <a:cxn ang="0">
                    <a:pos x="connsiteX4602" y="connsiteY4602"/>
                  </a:cxn>
                  <a:cxn ang="0">
                    <a:pos x="connsiteX4603" y="connsiteY4603"/>
                  </a:cxn>
                  <a:cxn ang="0">
                    <a:pos x="connsiteX4604" y="connsiteY4604"/>
                  </a:cxn>
                  <a:cxn ang="0">
                    <a:pos x="connsiteX4605" y="connsiteY4605"/>
                  </a:cxn>
                  <a:cxn ang="0">
                    <a:pos x="connsiteX4606" y="connsiteY4606"/>
                  </a:cxn>
                  <a:cxn ang="0">
                    <a:pos x="connsiteX4607" y="connsiteY4607"/>
                  </a:cxn>
                  <a:cxn ang="0">
                    <a:pos x="connsiteX4608" y="connsiteY4608"/>
                  </a:cxn>
                  <a:cxn ang="0">
                    <a:pos x="connsiteX4609" y="connsiteY4609"/>
                  </a:cxn>
                  <a:cxn ang="0">
                    <a:pos x="connsiteX4610" y="connsiteY4610"/>
                  </a:cxn>
                  <a:cxn ang="0">
                    <a:pos x="connsiteX4611" y="connsiteY4611"/>
                  </a:cxn>
                  <a:cxn ang="0">
                    <a:pos x="connsiteX4612" y="connsiteY4612"/>
                  </a:cxn>
                  <a:cxn ang="0">
                    <a:pos x="connsiteX4613" y="connsiteY4613"/>
                  </a:cxn>
                  <a:cxn ang="0">
                    <a:pos x="connsiteX4614" y="connsiteY4614"/>
                  </a:cxn>
                  <a:cxn ang="0">
                    <a:pos x="connsiteX4615" y="connsiteY4615"/>
                  </a:cxn>
                  <a:cxn ang="0">
                    <a:pos x="connsiteX4616" y="connsiteY4616"/>
                  </a:cxn>
                  <a:cxn ang="0">
                    <a:pos x="connsiteX4617" y="connsiteY4617"/>
                  </a:cxn>
                  <a:cxn ang="0">
                    <a:pos x="connsiteX4618" y="connsiteY4618"/>
                  </a:cxn>
                  <a:cxn ang="0">
                    <a:pos x="connsiteX4619" y="connsiteY4619"/>
                  </a:cxn>
                  <a:cxn ang="0">
                    <a:pos x="connsiteX4620" y="connsiteY4620"/>
                  </a:cxn>
                  <a:cxn ang="0">
                    <a:pos x="connsiteX4621" y="connsiteY4621"/>
                  </a:cxn>
                  <a:cxn ang="0">
                    <a:pos x="connsiteX4622" y="connsiteY4622"/>
                  </a:cxn>
                  <a:cxn ang="0">
                    <a:pos x="connsiteX4623" y="connsiteY4623"/>
                  </a:cxn>
                  <a:cxn ang="0">
                    <a:pos x="connsiteX4624" y="connsiteY4624"/>
                  </a:cxn>
                  <a:cxn ang="0">
                    <a:pos x="connsiteX4625" y="connsiteY4625"/>
                  </a:cxn>
                  <a:cxn ang="0">
                    <a:pos x="connsiteX4626" y="connsiteY4626"/>
                  </a:cxn>
                  <a:cxn ang="0">
                    <a:pos x="connsiteX4627" y="connsiteY4627"/>
                  </a:cxn>
                  <a:cxn ang="0">
                    <a:pos x="connsiteX4628" y="connsiteY4628"/>
                  </a:cxn>
                  <a:cxn ang="0">
                    <a:pos x="connsiteX4629" y="connsiteY4629"/>
                  </a:cxn>
                  <a:cxn ang="0">
                    <a:pos x="connsiteX4630" y="connsiteY4630"/>
                  </a:cxn>
                  <a:cxn ang="0">
                    <a:pos x="connsiteX4631" y="connsiteY4631"/>
                  </a:cxn>
                  <a:cxn ang="0">
                    <a:pos x="connsiteX4632" y="connsiteY4632"/>
                  </a:cxn>
                  <a:cxn ang="0">
                    <a:pos x="connsiteX4633" y="connsiteY4633"/>
                  </a:cxn>
                  <a:cxn ang="0">
                    <a:pos x="connsiteX4634" y="connsiteY4634"/>
                  </a:cxn>
                  <a:cxn ang="0">
                    <a:pos x="connsiteX4635" y="connsiteY4635"/>
                  </a:cxn>
                  <a:cxn ang="0">
                    <a:pos x="connsiteX4636" y="connsiteY4636"/>
                  </a:cxn>
                  <a:cxn ang="0">
                    <a:pos x="connsiteX4637" y="connsiteY4637"/>
                  </a:cxn>
                  <a:cxn ang="0">
                    <a:pos x="connsiteX4638" y="connsiteY4638"/>
                  </a:cxn>
                  <a:cxn ang="0">
                    <a:pos x="connsiteX4639" y="connsiteY4639"/>
                  </a:cxn>
                  <a:cxn ang="0">
                    <a:pos x="connsiteX4640" y="connsiteY4640"/>
                  </a:cxn>
                  <a:cxn ang="0">
                    <a:pos x="connsiteX4641" y="connsiteY4641"/>
                  </a:cxn>
                  <a:cxn ang="0">
                    <a:pos x="connsiteX4642" y="connsiteY4642"/>
                  </a:cxn>
                  <a:cxn ang="0">
                    <a:pos x="connsiteX4643" y="connsiteY4643"/>
                  </a:cxn>
                  <a:cxn ang="0">
                    <a:pos x="connsiteX4644" y="connsiteY4644"/>
                  </a:cxn>
                  <a:cxn ang="0">
                    <a:pos x="connsiteX4645" y="connsiteY4645"/>
                  </a:cxn>
                  <a:cxn ang="0">
                    <a:pos x="connsiteX4646" y="connsiteY4646"/>
                  </a:cxn>
                  <a:cxn ang="0">
                    <a:pos x="connsiteX4647" y="connsiteY4647"/>
                  </a:cxn>
                  <a:cxn ang="0">
                    <a:pos x="connsiteX4648" y="connsiteY4648"/>
                  </a:cxn>
                  <a:cxn ang="0">
                    <a:pos x="connsiteX4649" y="connsiteY4649"/>
                  </a:cxn>
                  <a:cxn ang="0">
                    <a:pos x="connsiteX4650" y="connsiteY4650"/>
                  </a:cxn>
                  <a:cxn ang="0">
                    <a:pos x="connsiteX4651" y="connsiteY4651"/>
                  </a:cxn>
                  <a:cxn ang="0">
                    <a:pos x="connsiteX4652" y="connsiteY4652"/>
                  </a:cxn>
                  <a:cxn ang="0">
                    <a:pos x="connsiteX4653" y="connsiteY4653"/>
                  </a:cxn>
                  <a:cxn ang="0">
                    <a:pos x="connsiteX4654" y="connsiteY4654"/>
                  </a:cxn>
                  <a:cxn ang="0">
                    <a:pos x="connsiteX4655" y="connsiteY4655"/>
                  </a:cxn>
                  <a:cxn ang="0">
                    <a:pos x="connsiteX4656" y="connsiteY4656"/>
                  </a:cxn>
                  <a:cxn ang="0">
                    <a:pos x="connsiteX4657" y="connsiteY4657"/>
                  </a:cxn>
                  <a:cxn ang="0">
                    <a:pos x="connsiteX4658" y="connsiteY4658"/>
                  </a:cxn>
                  <a:cxn ang="0">
                    <a:pos x="connsiteX4659" y="connsiteY4659"/>
                  </a:cxn>
                  <a:cxn ang="0">
                    <a:pos x="connsiteX4660" y="connsiteY4660"/>
                  </a:cxn>
                  <a:cxn ang="0">
                    <a:pos x="connsiteX4661" y="connsiteY4661"/>
                  </a:cxn>
                  <a:cxn ang="0">
                    <a:pos x="connsiteX4662" y="connsiteY4662"/>
                  </a:cxn>
                  <a:cxn ang="0">
                    <a:pos x="connsiteX4663" y="connsiteY4663"/>
                  </a:cxn>
                  <a:cxn ang="0">
                    <a:pos x="connsiteX4664" y="connsiteY4664"/>
                  </a:cxn>
                  <a:cxn ang="0">
                    <a:pos x="connsiteX4665" y="connsiteY4665"/>
                  </a:cxn>
                  <a:cxn ang="0">
                    <a:pos x="connsiteX4666" y="connsiteY4666"/>
                  </a:cxn>
                  <a:cxn ang="0">
                    <a:pos x="connsiteX4667" y="connsiteY4667"/>
                  </a:cxn>
                  <a:cxn ang="0">
                    <a:pos x="connsiteX4668" y="connsiteY4668"/>
                  </a:cxn>
                  <a:cxn ang="0">
                    <a:pos x="connsiteX4669" y="connsiteY4669"/>
                  </a:cxn>
                  <a:cxn ang="0">
                    <a:pos x="connsiteX4670" y="connsiteY4670"/>
                  </a:cxn>
                  <a:cxn ang="0">
                    <a:pos x="connsiteX4671" y="connsiteY4671"/>
                  </a:cxn>
                  <a:cxn ang="0">
                    <a:pos x="connsiteX4672" y="connsiteY4672"/>
                  </a:cxn>
                  <a:cxn ang="0">
                    <a:pos x="connsiteX4673" y="connsiteY4673"/>
                  </a:cxn>
                  <a:cxn ang="0">
                    <a:pos x="connsiteX4674" y="connsiteY4674"/>
                  </a:cxn>
                  <a:cxn ang="0">
                    <a:pos x="connsiteX4675" y="connsiteY4675"/>
                  </a:cxn>
                  <a:cxn ang="0">
                    <a:pos x="connsiteX4676" y="connsiteY4676"/>
                  </a:cxn>
                  <a:cxn ang="0">
                    <a:pos x="connsiteX4677" y="connsiteY4677"/>
                  </a:cxn>
                  <a:cxn ang="0">
                    <a:pos x="connsiteX4678" y="connsiteY4678"/>
                  </a:cxn>
                  <a:cxn ang="0">
                    <a:pos x="connsiteX4679" y="connsiteY4679"/>
                  </a:cxn>
                  <a:cxn ang="0">
                    <a:pos x="connsiteX4680" y="connsiteY4680"/>
                  </a:cxn>
                  <a:cxn ang="0">
                    <a:pos x="connsiteX4681" y="connsiteY4681"/>
                  </a:cxn>
                  <a:cxn ang="0">
                    <a:pos x="connsiteX4682" y="connsiteY4682"/>
                  </a:cxn>
                  <a:cxn ang="0">
                    <a:pos x="connsiteX4683" y="connsiteY4683"/>
                  </a:cxn>
                  <a:cxn ang="0">
                    <a:pos x="connsiteX4684" y="connsiteY4684"/>
                  </a:cxn>
                  <a:cxn ang="0">
                    <a:pos x="connsiteX4685" y="connsiteY4685"/>
                  </a:cxn>
                  <a:cxn ang="0">
                    <a:pos x="connsiteX4686" y="connsiteY4686"/>
                  </a:cxn>
                  <a:cxn ang="0">
                    <a:pos x="connsiteX4687" y="connsiteY4687"/>
                  </a:cxn>
                  <a:cxn ang="0">
                    <a:pos x="connsiteX4688" y="connsiteY4688"/>
                  </a:cxn>
                  <a:cxn ang="0">
                    <a:pos x="connsiteX4689" y="connsiteY4689"/>
                  </a:cxn>
                  <a:cxn ang="0">
                    <a:pos x="connsiteX4690" y="connsiteY4690"/>
                  </a:cxn>
                  <a:cxn ang="0">
                    <a:pos x="connsiteX4691" y="connsiteY4691"/>
                  </a:cxn>
                  <a:cxn ang="0">
                    <a:pos x="connsiteX4692" y="connsiteY4692"/>
                  </a:cxn>
                  <a:cxn ang="0">
                    <a:pos x="connsiteX4693" y="connsiteY4693"/>
                  </a:cxn>
                  <a:cxn ang="0">
                    <a:pos x="connsiteX4694" y="connsiteY4694"/>
                  </a:cxn>
                  <a:cxn ang="0">
                    <a:pos x="connsiteX4695" y="connsiteY4695"/>
                  </a:cxn>
                  <a:cxn ang="0">
                    <a:pos x="connsiteX4696" y="connsiteY4696"/>
                  </a:cxn>
                  <a:cxn ang="0">
                    <a:pos x="connsiteX4697" y="connsiteY4697"/>
                  </a:cxn>
                  <a:cxn ang="0">
                    <a:pos x="connsiteX4698" y="connsiteY4698"/>
                  </a:cxn>
                  <a:cxn ang="0">
                    <a:pos x="connsiteX4699" y="connsiteY4699"/>
                  </a:cxn>
                  <a:cxn ang="0">
                    <a:pos x="connsiteX4700" y="connsiteY4700"/>
                  </a:cxn>
                  <a:cxn ang="0">
                    <a:pos x="connsiteX4701" y="connsiteY4701"/>
                  </a:cxn>
                  <a:cxn ang="0">
                    <a:pos x="connsiteX4702" y="connsiteY4702"/>
                  </a:cxn>
                  <a:cxn ang="0">
                    <a:pos x="connsiteX4703" y="connsiteY4703"/>
                  </a:cxn>
                  <a:cxn ang="0">
                    <a:pos x="connsiteX4704" y="connsiteY4704"/>
                  </a:cxn>
                  <a:cxn ang="0">
                    <a:pos x="connsiteX4705" y="connsiteY4705"/>
                  </a:cxn>
                  <a:cxn ang="0">
                    <a:pos x="connsiteX4706" y="connsiteY4706"/>
                  </a:cxn>
                  <a:cxn ang="0">
                    <a:pos x="connsiteX4707" y="connsiteY4707"/>
                  </a:cxn>
                  <a:cxn ang="0">
                    <a:pos x="connsiteX4708" y="connsiteY4708"/>
                  </a:cxn>
                  <a:cxn ang="0">
                    <a:pos x="connsiteX4709" y="connsiteY4709"/>
                  </a:cxn>
                  <a:cxn ang="0">
                    <a:pos x="connsiteX4710" y="connsiteY4710"/>
                  </a:cxn>
                  <a:cxn ang="0">
                    <a:pos x="connsiteX4711" y="connsiteY4711"/>
                  </a:cxn>
                  <a:cxn ang="0">
                    <a:pos x="connsiteX4712" y="connsiteY4712"/>
                  </a:cxn>
                  <a:cxn ang="0">
                    <a:pos x="connsiteX4713" y="connsiteY4713"/>
                  </a:cxn>
                  <a:cxn ang="0">
                    <a:pos x="connsiteX4714" y="connsiteY4714"/>
                  </a:cxn>
                  <a:cxn ang="0">
                    <a:pos x="connsiteX4715" y="connsiteY4715"/>
                  </a:cxn>
                  <a:cxn ang="0">
                    <a:pos x="connsiteX4716" y="connsiteY4716"/>
                  </a:cxn>
                  <a:cxn ang="0">
                    <a:pos x="connsiteX4717" y="connsiteY4717"/>
                  </a:cxn>
                  <a:cxn ang="0">
                    <a:pos x="connsiteX4718" y="connsiteY4718"/>
                  </a:cxn>
                  <a:cxn ang="0">
                    <a:pos x="connsiteX4719" y="connsiteY4719"/>
                  </a:cxn>
                  <a:cxn ang="0">
                    <a:pos x="connsiteX4720" y="connsiteY4720"/>
                  </a:cxn>
                  <a:cxn ang="0">
                    <a:pos x="connsiteX4721" y="connsiteY4721"/>
                  </a:cxn>
                  <a:cxn ang="0">
                    <a:pos x="connsiteX4722" y="connsiteY4722"/>
                  </a:cxn>
                  <a:cxn ang="0">
                    <a:pos x="connsiteX4723" y="connsiteY4723"/>
                  </a:cxn>
                  <a:cxn ang="0">
                    <a:pos x="connsiteX4724" y="connsiteY4724"/>
                  </a:cxn>
                  <a:cxn ang="0">
                    <a:pos x="connsiteX4725" y="connsiteY4725"/>
                  </a:cxn>
                  <a:cxn ang="0">
                    <a:pos x="connsiteX4726" y="connsiteY4726"/>
                  </a:cxn>
                  <a:cxn ang="0">
                    <a:pos x="connsiteX4727" y="connsiteY4727"/>
                  </a:cxn>
                  <a:cxn ang="0">
                    <a:pos x="connsiteX4728" y="connsiteY4728"/>
                  </a:cxn>
                  <a:cxn ang="0">
                    <a:pos x="connsiteX4729" y="connsiteY4729"/>
                  </a:cxn>
                  <a:cxn ang="0">
                    <a:pos x="connsiteX4730" y="connsiteY4730"/>
                  </a:cxn>
                  <a:cxn ang="0">
                    <a:pos x="connsiteX4731" y="connsiteY4731"/>
                  </a:cxn>
                  <a:cxn ang="0">
                    <a:pos x="connsiteX4732" y="connsiteY4732"/>
                  </a:cxn>
                  <a:cxn ang="0">
                    <a:pos x="connsiteX4733" y="connsiteY4733"/>
                  </a:cxn>
                  <a:cxn ang="0">
                    <a:pos x="connsiteX4734" y="connsiteY4734"/>
                  </a:cxn>
                  <a:cxn ang="0">
                    <a:pos x="connsiteX4735" y="connsiteY4735"/>
                  </a:cxn>
                  <a:cxn ang="0">
                    <a:pos x="connsiteX4736" y="connsiteY4736"/>
                  </a:cxn>
                  <a:cxn ang="0">
                    <a:pos x="connsiteX4737" y="connsiteY4737"/>
                  </a:cxn>
                  <a:cxn ang="0">
                    <a:pos x="connsiteX4738" y="connsiteY4738"/>
                  </a:cxn>
                  <a:cxn ang="0">
                    <a:pos x="connsiteX4739" y="connsiteY4739"/>
                  </a:cxn>
                  <a:cxn ang="0">
                    <a:pos x="connsiteX4740" y="connsiteY4740"/>
                  </a:cxn>
                  <a:cxn ang="0">
                    <a:pos x="connsiteX4741" y="connsiteY4741"/>
                  </a:cxn>
                  <a:cxn ang="0">
                    <a:pos x="connsiteX4742" y="connsiteY4742"/>
                  </a:cxn>
                  <a:cxn ang="0">
                    <a:pos x="connsiteX4743" y="connsiteY4743"/>
                  </a:cxn>
                  <a:cxn ang="0">
                    <a:pos x="connsiteX4744" y="connsiteY4744"/>
                  </a:cxn>
                  <a:cxn ang="0">
                    <a:pos x="connsiteX4745" y="connsiteY4745"/>
                  </a:cxn>
                  <a:cxn ang="0">
                    <a:pos x="connsiteX4746" y="connsiteY4746"/>
                  </a:cxn>
                  <a:cxn ang="0">
                    <a:pos x="connsiteX4747" y="connsiteY4747"/>
                  </a:cxn>
                  <a:cxn ang="0">
                    <a:pos x="connsiteX4748" y="connsiteY4748"/>
                  </a:cxn>
                  <a:cxn ang="0">
                    <a:pos x="connsiteX4749" y="connsiteY4749"/>
                  </a:cxn>
                  <a:cxn ang="0">
                    <a:pos x="connsiteX4750" y="connsiteY4750"/>
                  </a:cxn>
                  <a:cxn ang="0">
                    <a:pos x="connsiteX4751" y="connsiteY4751"/>
                  </a:cxn>
                  <a:cxn ang="0">
                    <a:pos x="connsiteX4752" y="connsiteY4752"/>
                  </a:cxn>
                  <a:cxn ang="0">
                    <a:pos x="connsiteX4753" y="connsiteY4753"/>
                  </a:cxn>
                  <a:cxn ang="0">
                    <a:pos x="connsiteX4754" y="connsiteY4754"/>
                  </a:cxn>
                  <a:cxn ang="0">
                    <a:pos x="connsiteX4755" y="connsiteY4755"/>
                  </a:cxn>
                  <a:cxn ang="0">
                    <a:pos x="connsiteX4756" y="connsiteY4756"/>
                  </a:cxn>
                  <a:cxn ang="0">
                    <a:pos x="connsiteX4757" y="connsiteY4757"/>
                  </a:cxn>
                  <a:cxn ang="0">
                    <a:pos x="connsiteX4758" y="connsiteY4758"/>
                  </a:cxn>
                  <a:cxn ang="0">
                    <a:pos x="connsiteX4759" y="connsiteY4759"/>
                  </a:cxn>
                  <a:cxn ang="0">
                    <a:pos x="connsiteX4760" y="connsiteY4760"/>
                  </a:cxn>
                  <a:cxn ang="0">
                    <a:pos x="connsiteX4761" y="connsiteY4761"/>
                  </a:cxn>
                  <a:cxn ang="0">
                    <a:pos x="connsiteX4762" y="connsiteY4762"/>
                  </a:cxn>
                  <a:cxn ang="0">
                    <a:pos x="connsiteX4763" y="connsiteY4763"/>
                  </a:cxn>
                  <a:cxn ang="0">
                    <a:pos x="connsiteX4764" y="connsiteY4764"/>
                  </a:cxn>
                  <a:cxn ang="0">
                    <a:pos x="connsiteX4765" y="connsiteY4765"/>
                  </a:cxn>
                  <a:cxn ang="0">
                    <a:pos x="connsiteX4766" y="connsiteY4766"/>
                  </a:cxn>
                  <a:cxn ang="0">
                    <a:pos x="connsiteX4767" y="connsiteY4767"/>
                  </a:cxn>
                  <a:cxn ang="0">
                    <a:pos x="connsiteX4768" y="connsiteY4768"/>
                  </a:cxn>
                  <a:cxn ang="0">
                    <a:pos x="connsiteX4769" y="connsiteY4769"/>
                  </a:cxn>
                  <a:cxn ang="0">
                    <a:pos x="connsiteX4770" y="connsiteY4770"/>
                  </a:cxn>
                  <a:cxn ang="0">
                    <a:pos x="connsiteX4771" y="connsiteY4771"/>
                  </a:cxn>
                  <a:cxn ang="0">
                    <a:pos x="connsiteX4772" y="connsiteY4772"/>
                  </a:cxn>
                  <a:cxn ang="0">
                    <a:pos x="connsiteX4773" y="connsiteY4773"/>
                  </a:cxn>
                  <a:cxn ang="0">
                    <a:pos x="connsiteX4774" y="connsiteY4774"/>
                  </a:cxn>
                  <a:cxn ang="0">
                    <a:pos x="connsiteX4775" y="connsiteY4775"/>
                  </a:cxn>
                  <a:cxn ang="0">
                    <a:pos x="connsiteX4776" y="connsiteY4776"/>
                  </a:cxn>
                  <a:cxn ang="0">
                    <a:pos x="connsiteX4777" y="connsiteY4777"/>
                  </a:cxn>
                  <a:cxn ang="0">
                    <a:pos x="connsiteX4778" y="connsiteY4778"/>
                  </a:cxn>
                  <a:cxn ang="0">
                    <a:pos x="connsiteX4779" y="connsiteY4779"/>
                  </a:cxn>
                  <a:cxn ang="0">
                    <a:pos x="connsiteX4780" y="connsiteY4780"/>
                  </a:cxn>
                  <a:cxn ang="0">
                    <a:pos x="connsiteX4781" y="connsiteY4781"/>
                  </a:cxn>
                  <a:cxn ang="0">
                    <a:pos x="connsiteX4782" y="connsiteY4782"/>
                  </a:cxn>
                  <a:cxn ang="0">
                    <a:pos x="connsiteX4783" y="connsiteY4783"/>
                  </a:cxn>
                  <a:cxn ang="0">
                    <a:pos x="connsiteX4784" y="connsiteY4784"/>
                  </a:cxn>
                  <a:cxn ang="0">
                    <a:pos x="connsiteX4785" y="connsiteY4785"/>
                  </a:cxn>
                  <a:cxn ang="0">
                    <a:pos x="connsiteX4786" y="connsiteY4786"/>
                  </a:cxn>
                  <a:cxn ang="0">
                    <a:pos x="connsiteX4787" y="connsiteY4787"/>
                  </a:cxn>
                  <a:cxn ang="0">
                    <a:pos x="connsiteX4788" y="connsiteY4788"/>
                  </a:cxn>
                  <a:cxn ang="0">
                    <a:pos x="connsiteX4789" y="connsiteY4789"/>
                  </a:cxn>
                  <a:cxn ang="0">
                    <a:pos x="connsiteX4790" y="connsiteY4790"/>
                  </a:cxn>
                  <a:cxn ang="0">
                    <a:pos x="connsiteX4791" y="connsiteY4791"/>
                  </a:cxn>
                  <a:cxn ang="0">
                    <a:pos x="connsiteX4792" y="connsiteY4792"/>
                  </a:cxn>
                  <a:cxn ang="0">
                    <a:pos x="connsiteX4793" y="connsiteY4793"/>
                  </a:cxn>
                  <a:cxn ang="0">
                    <a:pos x="connsiteX4794" y="connsiteY4794"/>
                  </a:cxn>
                  <a:cxn ang="0">
                    <a:pos x="connsiteX4795" y="connsiteY4795"/>
                  </a:cxn>
                  <a:cxn ang="0">
                    <a:pos x="connsiteX4796" y="connsiteY4796"/>
                  </a:cxn>
                  <a:cxn ang="0">
                    <a:pos x="connsiteX4797" y="connsiteY4797"/>
                  </a:cxn>
                  <a:cxn ang="0">
                    <a:pos x="connsiteX4798" y="connsiteY4798"/>
                  </a:cxn>
                  <a:cxn ang="0">
                    <a:pos x="connsiteX4799" y="connsiteY4799"/>
                  </a:cxn>
                  <a:cxn ang="0">
                    <a:pos x="connsiteX4800" y="connsiteY4800"/>
                  </a:cxn>
                  <a:cxn ang="0">
                    <a:pos x="connsiteX4801" y="connsiteY4801"/>
                  </a:cxn>
                  <a:cxn ang="0">
                    <a:pos x="connsiteX4802" y="connsiteY4802"/>
                  </a:cxn>
                  <a:cxn ang="0">
                    <a:pos x="connsiteX4803" y="connsiteY4803"/>
                  </a:cxn>
                  <a:cxn ang="0">
                    <a:pos x="connsiteX4804" y="connsiteY4804"/>
                  </a:cxn>
                  <a:cxn ang="0">
                    <a:pos x="connsiteX4805" y="connsiteY4805"/>
                  </a:cxn>
                  <a:cxn ang="0">
                    <a:pos x="connsiteX4806" y="connsiteY4806"/>
                  </a:cxn>
                  <a:cxn ang="0">
                    <a:pos x="connsiteX4807" y="connsiteY4807"/>
                  </a:cxn>
                  <a:cxn ang="0">
                    <a:pos x="connsiteX4808" y="connsiteY4808"/>
                  </a:cxn>
                  <a:cxn ang="0">
                    <a:pos x="connsiteX4809" y="connsiteY4809"/>
                  </a:cxn>
                  <a:cxn ang="0">
                    <a:pos x="connsiteX4810" y="connsiteY4810"/>
                  </a:cxn>
                  <a:cxn ang="0">
                    <a:pos x="connsiteX4811" y="connsiteY4811"/>
                  </a:cxn>
                  <a:cxn ang="0">
                    <a:pos x="connsiteX4812" y="connsiteY4812"/>
                  </a:cxn>
                  <a:cxn ang="0">
                    <a:pos x="connsiteX4813" y="connsiteY4813"/>
                  </a:cxn>
                  <a:cxn ang="0">
                    <a:pos x="connsiteX4814" y="connsiteY4814"/>
                  </a:cxn>
                  <a:cxn ang="0">
                    <a:pos x="connsiteX4815" y="connsiteY4815"/>
                  </a:cxn>
                  <a:cxn ang="0">
                    <a:pos x="connsiteX4816" y="connsiteY4816"/>
                  </a:cxn>
                  <a:cxn ang="0">
                    <a:pos x="connsiteX4817" y="connsiteY4817"/>
                  </a:cxn>
                  <a:cxn ang="0">
                    <a:pos x="connsiteX4818" y="connsiteY4818"/>
                  </a:cxn>
                  <a:cxn ang="0">
                    <a:pos x="connsiteX4819" y="connsiteY4819"/>
                  </a:cxn>
                  <a:cxn ang="0">
                    <a:pos x="connsiteX4820" y="connsiteY4820"/>
                  </a:cxn>
                  <a:cxn ang="0">
                    <a:pos x="connsiteX4821" y="connsiteY4821"/>
                  </a:cxn>
                  <a:cxn ang="0">
                    <a:pos x="connsiteX4822" y="connsiteY4822"/>
                  </a:cxn>
                  <a:cxn ang="0">
                    <a:pos x="connsiteX4823" y="connsiteY4823"/>
                  </a:cxn>
                  <a:cxn ang="0">
                    <a:pos x="connsiteX4824" y="connsiteY4824"/>
                  </a:cxn>
                  <a:cxn ang="0">
                    <a:pos x="connsiteX4825" y="connsiteY4825"/>
                  </a:cxn>
                  <a:cxn ang="0">
                    <a:pos x="connsiteX4826" y="connsiteY4826"/>
                  </a:cxn>
                  <a:cxn ang="0">
                    <a:pos x="connsiteX4827" y="connsiteY4827"/>
                  </a:cxn>
                  <a:cxn ang="0">
                    <a:pos x="connsiteX4828" y="connsiteY4828"/>
                  </a:cxn>
                  <a:cxn ang="0">
                    <a:pos x="connsiteX4829" y="connsiteY4829"/>
                  </a:cxn>
                  <a:cxn ang="0">
                    <a:pos x="connsiteX4830" y="connsiteY4830"/>
                  </a:cxn>
                  <a:cxn ang="0">
                    <a:pos x="connsiteX4831" y="connsiteY4831"/>
                  </a:cxn>
                  <a:cxn ang="0">
                    <a:pos x="connsiteX4832" y="connsiteY4832"/>
                  </a:cxn>
                  <a:cxn ang="0">
                    <a:pos x="connsiteX4833" y="connsiteY4833"/>
                  </a:cxn>
                  <a:cxn ang="0">
                    <a:pos x="connsiteX4834" y="connsiteY4834"/>
                  </a:cxn>
                  <a:cxn ang="0">
                    <a:pos x="connsiteX4835" y="connsiteY4835"/>
                  </a:cxn>
                  <a:cxn ang="0">
                    <a:pos x="connsiteX4836" y="connsiteY4836"/>
                  </a:cxn>
                  <a:cxn ang="0">
                    <a:pos x="connsiteX4837" y="connsiteY4837"/>
                  </a:cxn>
                  <a:cxn ang="0">
                    <a:pos x="connsiteX4838" y="connsiteY4838"/>
                  </a:cxn>
                  <a:cxn ang="0">
                    <a:pos x="connsiteX4839" y="connsiteY4839"/>
                  </a:cxn>
                  <a:cxn ang="0">
                    <a:pos x="connsiteX4840" y="connsiteY4840"/>
                  </a:cxn>
                  <a:cxn ang="0">
                    <a:pos x="connsiteX4841" y="connsiteY4841"/>
                  </a:cxn>
                  <a:cxn ang="0">
                    <a:pos x="connsiteX4842" y="connsiteY4842"/>
                  </a:cxn>
                  <a:cxn ang="0">
                    <a:pos x="connsiteX4843" y="connsiteY4843"/>
                  </a:cxn>
                  <a:cxn ang="0">
                    <a:pos x="connsiteX4844" y="connsiteY4844"/>
                  </a:cxn>
                  <a:cxn ang="0">
                    <a:pos x="connsiteX4845" y="connsiteY4845"/>
                  </a:cxn>
                  <a:cxn ang="0">
                    <a:pos x="connsiteX4846" y="connsiteY4846"/>
                  </a:cxn>
                  <a:cxn ang="0">
                    <a:pos x="connsiteX4847" y="connsiteY4847"/>
                  </a:cxn>
                  <a:cxn ang="0">
                    <a:pos x="connsiteX4848" y="connsiteY4848"/>
                  </a:cxn>
                  <a:cxn ang="0">
                    <a:pos x="connsiteX4849" y="connsiteY4849"/>
                  </a:cxn>
                  <a:cxn ang="0">
                    <a:pos x="connsiteX4850" y="connsiteY4850"/>
                  </a:cxn>
                  <a:cxn ang="0">
                    <a:pos x="connsiteX4851" y="connsiteY4851"/>
                  </a:cxn>
                  <a:cxn ang="0">
                    <a:pos x="connsiteX4852" y="connsiteY4852"/>
                  </a:cxn>
                  <a:cxn ang="0">
                    <a:pos x="connsiteX4853" y="connsiteY4853"/>
                  </a:cxn>
                  <a:cxn ang="0">
                    <a:pos x="connsiteX4854" y="connsiteY4854"/>
                  </a:cxn>
                  <a:cxn ang="0">
                    <a:pos x="connsiteX4855" y="connsiteY4855"/>
                  </a:cxn>
                  <a:cxn ang="0">
                    <a:pos x="connsiteX4856" y="connsiteY4856"/>
                  </a:cxn>
                  <a:cxn ang="0">
                    <a:pos x="connsiteX4857" y="connsiteY4857"/>
                  </a:cxn>
                  <a:cxn ang="0">
                    <a:pos x="connsiteX4858" y="connsiteY4858"/>
                  </a:cxn>
                  <a:cxn ang="0">
                    <a:pos x="connsiteX4859" y="connsiteY4859"/>
                  </a:cxn>
                  <a:cxn ang="0">
                    <a:pos x="connsiteX4860" y="connsiteY4860"/>
                  </a:cxn>
                  <a:cxn ang="0">
                    <a:pos x="connsiteX4861" y="connsiteY4861"/>
                  </a:cxn>
                  <a:cxn ang="0">
                    <a:pos x="connsiteX4862" y="connsiteY4862"/>
                  </a:cxn>
                  <a:cxn ang="0">
                    <a:pos x="connsiteX4863" y="connsiteY4863"/>
                  </a:cxn>
                  <a:cxn ang="0">
                    <a:pos x="connsiteX4864" y="connsiteY4864"/>
                  </a:cxn>
                  <a:cxn ang="0">
                    <a:pos x="connsiteX4865" y="connsiteY4865"/>
                  </a:cxn>
                  <a:cxn ang="0">
                    <a:pos x="connsiteX4866" y="connsiteY4866"/>
                  </a:cxn>
                  <a:cxn ang="0">
                    <a:pos x="connsiteX4867" y="connsiteY4867"/>
                  </a:cxn>
                  <a:cxn ang="0">
                    <a:pos x="connsiteX4868" y="connsiteY4868"/>
                  </a:cxn>
                  <a:cxn ang="0">
                    <a:pos x="connsiteX4869" y="connsiteY4869"/>
                  </a:cxn>
                  <a:cxn ang="0">
                    <a:pos x="connsiteX4870" y="connsiteY4870"/>
                  </a:cxn>
                  <a:cxn ang="0">
                    <a:pos x="connsiteX4871" y="connsiteY4871"/>
                  </a:cxn>
                  <a:cxn ang="0">
                    <a:pos x="connsiteX4872" y="connsiteY4872"/>
                  </a:cxn>
                  <a:cxn ang="0">
                    <a:pos x="connsiteX4873" y="connsiteY4873"/>
                  </a:cxn>
                  <a:cxn ang="0">
                    <a:pos x="connsiteX4874" y="connsiteY4874"/>
                  </a:cxn>
                  <a:cxn ang="0">
                    <a:pos x="connsiteX4875" y="connsiteY4875"/>
                  </a:cxn>
                  <a:cxn ang="0">
                    <a:pos x="connsiteX4876" y="connsiteY4876"/>
                  </a:cxn>
                  <a:cxn ang="0">
                    <a:pos x="connsiteX4877" y="connsiteY4877"/>
                  </a:cxn>
                  <a:cxn ang="0">
                    <a:pos x="connsiteX4878" y="connsiteY4878"/>
                  </a:cxn>
                  <a:cxn ang="0">
                    <a:pos x="connsiteX4879" y="connsiteY4879"/>
                  </a:cxn>
                  <a:cxn ang="0">
                    <a:pos x="connsiteX4880" y="connsiteY4880"/>
                  </a:cxn>
                  <a:cxn ang="0">
                    <a:pos x="connsiteX4881" y="connsiteY4881"/>
                  </a:cxn>
                  <a:cxn ang="0">
                    <a:pos x="connsiteX4882" y="connsiteY4882"/>
                  </a:cxn>
                  <a:cxn ang="0">
                    <a:pos x="connsiteX4883" y="connsiteY4883"/>
                  </a:cxn>
                  <a:cxn ang="0">
                    <a:pos x="connsiteX4884" y="connsiteY4884"/>
                  </a:cxn>
                  <a:cxn ang="0">
                    <a:pos x="connsiteX4885" y="connsiteY4885"/>
                  </a:cxn>
                  <a:cxn ang="0">
                    <a:pos x="connsiteX4886" y="connsiteY4886"/>
                  </a:cxn>
                  <a:cxn ang="0">
                    <a:pos x="connsiteX4887" y="connsiteY4887"/>
                  </a:cxn>
                  <a:cxn ang="0">
                    <a:pos x="connsiteX4888" y="connsiteY4888"/>
                  </a:cxn>
                  <a:cxn ang="0">
                    <a:pos x="connsiteX4889" y="connsiteY4889"/>
                  </a:cxn>
                  <a:cxn ang="0">
                    <a:pos x="connsiteX4890" y="connsiteY4890"/>
                  </a:cxn>
                  <a:cxn ang="0">
                    <a:pos x="connsiteX4891" y="connsiteY4891"/>
                  </a:cxn>
                  <a:cxn ang="0">
                    <a:pos x="connsiteX4892" y="connsiteY4892"/>
                  </a:cxn>
                  <a:cxn ang="0">
                    <a:pos x="connsiteX4893" y="connsiteY4893"/>
                  </a:cxn>
                  <a:cxn ang="0">
                    <a:pos x="connsiteX4894" y="connsiteY4894"/>
                  </a:cxn>
                  <a:cxn ang="0">
                    <a:pos x="connsiteX4895" y="connsiteY4895"/>
                  </a:cxn>
                  <a:cxn ang="0">
                    <a:pos x="connsiteX4896" y="connsiteY4896"/>
                  </a:cxn>
                  <a:cxn ang="0">
                    <a:pos x="connsiteX4897" y="connsiteY4897"/>
                  </a:cxn>
                  <a:cxn ang="0">
                    <a:pos x="connsiteX4898" y="connsiteY4898"/>
                  </a:cxn>
                  <a:cxn ang="0">
                    <a:pos x="connsiteX4899" y="connsiteY4899"/>
                  </a:cxn>
                  <a:cxn ang="0">
                    <a:pos x="connsiteX4900" y="connsiteY4900"/>
                  </a:cxn>
                  <a:cxn ang="0">
                    <a:pos x="connsiteX4901" y="connsiteY4901"/>
                  </a:cxn>
                  <a:cxn ang="0">
                    <a:pos x="connsiteX4902" y="connsiteY4902"/>
                  </a:cxn>
                  <a:cxn ang="0">
                    <a:pos x="connsiteX4903" y="connsiteY4903"/>
                  </a:cxn>
                  <a:cxn ang="0">
                    <a:pos x="connsiteX4904" y="connsiteY4904"/>
                  </a:cxn>
                  <a:cxn ang="0">
                    <a:pos x="connsiteX4905" y="connsiteY4905"/>
                  </a:cxn>
                  <a:cxn ang="0">
                    <a:pos x="connsiteX4906" y="connsiteY4906"/>
                  </a:cxn>
                  <a:cxn ang="0">
                    <a:pos x="connsiteX4907" y="connsiteY4907"/>
                  </a:cxn>
                  <a:cxn ang="0">
                    <a:pos x="connsiteX4908" y="connsiteY4908"/>
                  </a:cxn>
                  <a:cxn ang="0">
                    <a:pos x="connsiteX4909" y="connsiteY4909"/>
                  </a:cxn>
                  <a:cxn ang="0">
                    <a:pos x="connsiteX4910" y="connsiteY4910"/>
                  </a:cxn>
                  <a:cxn ang="0">
                    <a:pos x="connsiteX4911" y="connsiteY4911"/>
                  </a:cxn>
                  <a:cxn ang="0">
                    <a:pos x="connsiteX4912" y="connsiteY4912"/>
                  </a:cxn>
                  <a:cxn ang="0">
                    <a:pos x="connsiteX4913" y="connsiteY4913"/>
                  </a:cxn>
                  <a:cxn ang="0">
                    <a:pos x="connsiteX4914" y="connsiteY4914"/>
                  </a:cxn>
                  <a:cxn ang="0">
                    <a:pos x="connsiteX4915" y="connsiteY4915"/>
                  </a:cxn>
                  <a:cxn ang="0">
                    <a:pos x="connsiteX4916" y="connsiteY4916"/>
                  </a:cxn>
                  <a:cxn ang="0">
                    <a:pos x="connsiteX4917" y="connsiteY4917"/>
                  </a:cxn>
                  <a:cxn ang="0">
                    <a:pos x="connsiteX4918" y="connsiteY4918"/>
                  </a:cxn>
                  <a:cxn ang="0">
                    <a:pos x="connsiteX4919" y="connsiteY4919"/>
                  </a:cxn>
                  <a:cxn ang="0">
                    <a:pos x="connsiteX4920" y="connsiteY4920"/>
                  </a:cxn>
                  <a:cxn ang="0">
                    <a:pos x="connsiteX4921" y="connsiteY4921"/>
                  </a:cxn>
                  <a:cxn ang="0">
                    <a:pos x="connsiteX4922" y="connsiteY4922"/>
                  </a:cxn>
                  <a:cxn ang="0">
                    <a:pos x="connsiteX4923" y="connsiteY4923"/>
                  </a:cxn>
                  <a:cxn ang="0">
                    <a:pos x="connsiteX4924" y="connsiteY4924"/>
                  </a:cxn>
                  <a:cxn ang="0">
                    <a:pos x="connsiteX4925" y="connsiteY4925"/>
                  </a:cxn>
                  <a:cxn ang="0">
                    <a:pos x="connsiteX4926" y="connsiteY4926"/>
                  </a:cxn>
                  <a:cxn ang="0">
                    <a:pos x="connsiteX4927" y="connsiteY4927"/>
                  </a:cxn>
                  <a:cxn ang="0">
                    <a:pos x="connsiteX4928" y="connsiteY4928"/>
                  </a:cxn>
                  <a:cxn ang="0">
                    <a:pos x="connsiteX4929" y="connsiteY4929"/>
                  </a:cxn>
                  <a:cxn ang="0">
                    <a:pos x="connsiteX4930" y="connsiteY4930"/>
                  </a:cxn>
                  <a:cxn ang="0">
                    <a:pos x="connsiteX4931" y="connsiteY4931"/>
                  </a:cxn>
                  <a:cxn ang="0">
                    <a:pos x="connsiteX4932" y="connsiteY4932"/>
                  </a:cxn>
                  <a:cxn ang="0">
                    <a:pos x="connsiteX4933" y="connsiteY4933"/>
                  </a:cxn>
                  <a:cxn ang="0">
                    <a:pos x="connsiteX4934" y="connsiteY4934"/>
                  </a:cxn>
                  <a:cxn ang="0">
                    <a:pos x="connsiteX4935" y="connsiteY4935"/>
                  </a:cxn>
                  <a:cxn ang="0">
                    <a:pos x="connsiteX4936" y="connsiteY4936"/>
                  </a:cxn>
                  <a:cxn ang="0">
                    <a:pos x="connsiteX4937" y="connsiteY4937"/>
                  </a:cxn>
                  <a:cxn ang="0">
                    <a:pos x="connsiteX4938" y="connsiteY4938"/>
                  </a:cxn>
                  <a:cxn ang="0">
                    <a:pos x="connsiteX4939" y="connsiteY4939"/>
                  </a:cxn>
                  <a:cxn ang="0">
                    <a:pos x="connsiteX4940" y="connsiteY4940"/>
                  </a:cxn>
                  <a:cxn ang="0">
                    <a:pos x="connsiteX4941" y="connsiteY4941"/>
                  </a:cxn>
                  <a:cxn ang="0">
                    <a:pos x="connsiteX4942" y="connsiteY4942"/>
                  </a:cxn>
                  <a:cxn ang="0">
                    <a:pos x="connsiteX4943" y="connsiteY4943"/>
                  </a:cxn>
                  <a:cxn ang="0">
                    <a:pos x="connsiteX4944" y="connsiteY4944"/>
                  </a:cxn>
                  <a:cxn ang="0">
                    <a:pos x="connsiteX4945" y="connsiteY4945"/>
                  </a:cxn>
                  <a:cxn ang="0">
                    <a:pos x="connsiteX4946" y="connsiteY4946"/>
                  </a:cxn>
                  <a:cxn ang="0">
                    <a:pos x="connsiteX4947" y="connsiteY4947"/>
                  </a:cxn>
                  <a:cxn ang="0">
                    <a:pos x="connsiteX4948" y="connsiteY4948"/>
                  </a:cxn>
                  <a:cxn ang="0">
                    <a:pos x="connsiteX4949" y="connsiteY4949"/>
                  </a:cxn>
                  <a:cxn ang="0">
                    <a:pos x="connsiteX4950" y="connsiteY4950"/>
                  </a:cxn>
                  <a:cxn ang="0">
                    <a:pos x="connsiteX4951" y="connsiteY4951"/>
                  </a:cxn>
                  <a:cxn ang="0">
                    <a:pos x="connsiteX4952" y="connsiteY4952"/>
                  </a:cxn>
                  <a:cxn ang="0">
                    <a:pos x="connsiteX4953" y="connsiteY4953"/>
                  </a:cxn>
                  <a:cxn ang="0">
                    <a:pos x="connsiteX4954" y="connsiteY4954"/>
                  </a:cxn>
                  <a:cxn ang="0">
                    <a:pos x="connsiteX4955" y="connsiteY4955"/>
                  </a:cxn>
                  <a:cxn ang="0">
                    <a:pos x="connsiteX4956" y="connsiteY4956"/>
                  </a:cxn>
                  <a:cxn ang="0">
                    <a:pos x="connsiteX4957" y="connsiteY4957"/>
                  </a:cxn>
                  <a:cxn ang="0">
                    <a:pos x="connsiteX4958" y="connsiteY4958"/>
                  </a:cxn>
                  <a:cxn ang="0">
                    <a:pos x="connsiteX4959" y="connsiteY4959"/>
                  </a:cxn>
                  <a:cxn ang="0">
                    <a:pos x="connsiteX4960" y="connsiteY4960"/>
                  </a:cxn>
                  <a:cxn ang="0">
                    <a:pos x="connsiteX4961" y="connsiteY4961"/>
                  </a:cxn>
                  <a:cxn ang="0">
                    <a:pos x="connsiteX4962" y="connsiteY4962"/>
                  </a:cxn>
                  <a:cxn ang="0">
                    <a:pos x="connsiteX4963" y="connsiteY4963"/>
                  </a:cxn>
                  <a:cxn ang="0">
                    <a:pos x="connsiteX4964" y="connsiteY4964"/>
                  </a:cxn>
                  <a:cxn ang="0">
                    <a:pos x="connsiteX4965" y="connsiteY4965"/>
                  </a:cxn>
                  <a:cxn ang="0">
                    <a:pos x="connsiteX4966" y="connsiteY4966"/>
                  </a:cxn>
                  <a:cxn ang="0">
                    <a:pos x="connsiteX4967" y="connsiteY4967"/>
                  </a:cxn>
                  <a:cxn ang="0">
                    <a:pos x="connsiteX4968" y="connsiteY4968"/>
                  </a:cxn>
                  <a:cxn ang="0">
                    <a:pos x="connsiteX4969" y="connsiteY4969"/>
                  </a:cxn>
                  <a:cxn ang="0">
                    <a:pos x="connsiteX4970" y="connsiteY4970"/>
                  </a:cxn>
                  <a:cxn ang="0">
                    <a:pos x="connsiteX4971" y="connsiteY4971"/>
                  </a:cxn>
                  <a:cxn ang="0">
                    <a:pos x="connsiteX4972" y="connsiteY4972"/>
                  </a:cxn>
                  <a:cxn ang="0">
                    <a:pos x="connsiteX4973" y="connsiteY4973"/>
                  </a:cxn>
                  <a:cxn ang="0">
                    <a:pos x="connsiteX4974" y="connsiteY4974"/>
                  </a:cxn>
                  <a:cxn ang="0">
                    <a:pos x="connsiteX4975" y="connsiteY4975"/>
                  </a:cxn>
                  <a:cxn ang="0">
                    <a:pos x="connsiteX4976" y="connsiteY4976"/>
                  </a:cxn>
                  <a:cxn ang="0">
                    <a:pos x="connsiteX4977" y="connsiteY4977"/>
                  </a:cxn>
                  <a:cxn ang="0">
                    <a:pos x="connsiteX4978" y="connsiteY4978"/>
                  </a:cxn>
                  <a:cxn ang="0">
                    <a:pos x="connsiteX4979" y="connsiteY4979"/>
                  </a:cxn>
                  <a:cxn ang="0">
                    <a:pos x="connsiteX4980" y="connsiteY4980"/>
                  </a:cxn>
                  <a:cxn ang="0">
                    <a:pos x="connsiteX4981" y="connsiteY4981"/>
                  </a:cxn>
                  <a:cxn ang="0">
                    <a:pos x="connsiteX4982" y="connsiteY4982"/>
                  </a:cxn>
                  <a:cxn ang="0">
                    <a:pos x="connsiteX4983" y="connsiteY4983"/>
                  </a:cxn>
                  <a:cxn ang="0">
                    <a:pos x="connsiteX4984" y="connsiteY4984"/>
                  </a:cxn>
                  <a:cxn ang="0">
                    <a:pos x="connsiteX4985" y="connsiteY4985"/>
                  </a:cxn>
                  <a:cxn ang="0">
                    <a:pos x="connsiteX4986" y="connsiteY4986"/>
                  </a:cxn>
                  <a:cxn ang="0">
                    <a:pos x="connsiteX4987" y="connsiteY4987"/>
                  </a:cxn>
                  <a:cxn ang="0">
                    <a:pos x="connsiteX4988" y="connsiteY4988"/>
                  </a:cxn>
                  <a:cxn ang="0">
                    <a:pos x="connsiteX4989" y="connsiteY4989"/>
                  </a:cxn>
                  <a:cxn ang="0">
                    <a:pos x="connsiteX4990" y="connsiteY4990"/>
                  </a:cxn>
                  <a:cxn ang="0">
                    <a:pos x="connsiteX4991" y="connsiteY4991"/>
                  </a:cxn>
                  <a:cxn ang="0">
                    <a:pos x="connsiteX4992" y="connsiteY4992"/>
                  </a:cxn>
                  <a:cxn ang="0">
                    <a:pos x="connsiteX4993" y="connsiteY4993"/>
                  </a:cxn>
                  <a:cxn ang="0">
                    <a:pos x="connsiteX4994" y="connsiteY4994"/>
                  </a:cxn>
                  <a:cxn ang="0">
                    <a:pos x="connsiteX4995" y="connsiteY4995"/>
                  </a:cxn>
                  <a:cxn ang="0">
                    <a:pos x="connsiteX4996" y="connsiteY4996"/>
                  </a:cxn>
                  <a:cxn ang="0">
                    <a:pos x="connsiteX4997" y="connsiteY4997"/>
                  </a:cxn>
                  <a:cxn ang="0">
                    <a:pos x="connsiteX4998" y="connsiteY4998"/>
                  </a:cxn>
                  <a:cxn ang="0">
                    <a:pos x="connsiteX4999" y="connsiteY4999"/>
                  </a:cxn>
                  <a:cxn ang="0">
                    <a:pos x="connsiteX5000" y="connsiteY5000"/>
                  </a:cxn>
                  <a:cxn ang="0">
                    <a:pos x="connsiteX5001" y="connsiteY5001"/>
                  </a:cxn>
                  <a:cxn ang="0">
                    <a:pos x="connsiteX5002" y="connsiteY5002"/>
                  </a:cxn>
                  <a:cxn ang="0">
                    <a:pos x="connsiteX5003" y="connsiteY5003"/>
                  </a:cxn>
                  <a:cxn ang="0">
                    <a:pos x="connsiteX5004" y="connsiteY5004"/>
                  </a:cxn>
                  <a:cxn ang="0">
                    <a:pos x="connsiteX5005" y="connsiteY5005"/>
                  </a:cxn>
                  <a:cxn ang="0">
                    <a:pos x="connsiteX5006" y="connsiteY5006"/>
                  </a:cxn>
                  <a:cxn ang="0">
                    <a:pos x="connsiteX5007" y="connsiteY5007"/>
                  </a:cxn>
                  <a:cxn ang="0">
                    <a:pos x="connsiteX5008" y="connsiteY5008"/>
                  </a:cxn>
                  <a:cxn ang="0">
                    <a:pos x="connsiteX5009" y="connsiteY5009"/>
                  </a:cxn>
                  <a:cxn ang="0">
                    <a:pos x="connsiteX5010" y="connsiteY5010"/>
                  </a:cxn>
                  <a:cxn ang="0">
                    <a:pos x="connsiteX5011" y="connsiteY5011"/>
                  </a:cxn>
                  <a:cxn ang="0">
                    <a:pos x="connsiteX5012" y="connsiteY5012"/>
                  </a:cxn>
                  <a:cxn ang="0">
                    <a:pos x="connsiteX5013" y="connsiteY5013"/>
                  </a:cxn>
                  <a:cxn ang="0">
                    <a:pos x="connsiteX5014" y="connsiteY5014"/>
                  </a:cxn>
                  <a:cxn ang="0">
                    <a:pos x="connsiteX5015" y="connsiteY5015"/>
                  </a:cxn>
                  <a:cxn ang="0">
                    <a:pos x="connsiteX5016" y="connsiteY5016"/>
                  </a:cxn>
                  <a:cxn ang="0">
                    <a:pos x="connsiteX5017" y="connsiteY5017"/>
                  </a:cxn>
                  <a:cxn ang="0">
                    <a:pos x="connsiteX5018" y="connsiteY5018"/>
                  </a:cxn>
                  <a:cxn ang="0">
                    <a:pos x="connsiteX5019" y="connsiteY5019"/>
                  </a:cxn>
                  <a:cxn ang="0">
                    <a:pos x="connsiteX5020" y="connsiteY5020"/>
                  </a:cxn>
                  <a:cxn ang="0">
                    <a:pos x="connsiteX5021" y="connsiteY5021"/>
                  </a:cxn>
                  <a:cxn ang="0">
                    <a:pos x="connsiteX5022" y="connsiteY5022"/>
                  </a:cxn>
                  <a:cxn ang="0">
                    <a:pos x="connsiteX5023" y="connsiteY5023"/>
                  </a:cxn>
                  <a:cxn ang="0">
                    <a:pos x="connsiteX5024" y="connsiteY5024"/>
                  </a:cxn>
                  <a:cxn ang="0">
                    <a:pos x="connsiteX5025" y="connsiteY5025"/>
                  </a:cxn>
                  <a:cxn ang="0">
                    <a:pos x="connsiteX5026" y="connsiteY5026"/>
                  </a:cxn>
                  <a:cxn ang="0">
                    <a:pos x="connsiteX5027" y="connsiteY5027"/>
                  </a:cxn>
                  <a:cxn ang="0">
                    <a:pos x="connsiteX5028" y="connsiteY5028"/>
                  </a:cxn>
                  <a:cxn ang="0">
                    <a:pos x="connsiteX5029" y="connsiteY5029"/>
                  </a:cxn>
                  <a:cxn ang="0">
                    <a:pos x="connsiteX5030" y="connsiteY5030"/>
                  </a:cxn>
                  <a:cxn ang="0">
                    <a:pos x="connsiteX5031" y="connsiteY5031"/>
                  </a:cxn>
                  <a:cxn ang="0">
                    <a:pos x="connsiteX5032" y="connsiteY5032"/>
                  </a:cxn>
                  <a:cxn ang="0">
                    <a:pos x="connsiteX5033" y="connsiteY5033"/>
                  </a:cxn>
                  <a:cxn ang="0">
                    <a:pos x="connsiteX5034" y="connsiteY5034"/>
                  </a:cxn>
                  <a:cxn ang="0">
                    <a:pos x="connsiteX5035" y="connsiteY5035"/>
                  </a:cxn>
                  <a:cxn ang="0">
                    <a:pos x="connsiteX5036" y="connsiteY5036"/>
                  </a:cxn>
                  <a:cxn ang="0">
                    <a:pos x="connsiteX5037" y="connsiteY5037"/>
                  </a:cxn>
                  <a:cxn ang="0">
                    <a:pos x="connsiteX5038" y="connsiteY5038"/>
                  </a:cxn>
                  <a:cxn ang="0">
                    <a:pos x="connsiteX5039" y="connsiteY5039"/>
                  </a:cxn>
                  <a:cxn ang="0">
                    <a:pos x="connsiteX5040" y="connsiteY5040"/>
                  </a:cxn>
                  <a:cxn ang="0">
                    <a:pos x="connsiteX5041" y="connsiteY5041"/>
                  </a:cxn>
                  <a:cxn ang="0">
                    <a:pos x="connsiteX5042" y="connsiteY5042"/>
                  </a:cxn>
                  <a:cxn ang="0">
                    <a:pos x="connsiteX5043" y="connsiteY5043"/>
                  </a:cxn>
                  <a:cxn ang="0">
                    <a:pos x="connsiteX5044" y="connsiteY5044"/>
                  </a:cxn>
                  <a:cxn ang="0">
                    <a:pos x="connsiteX5045" y="connsiteY5045"/>
                  </a:cxn>
                  <a:cxn ang="0">
                    <a:pos x="connsiteX5046" y="connsiteY5046"/>
                  </a:cxn>
                  <a:cxn ang="0">
                    <a:pos x="connsiteX5047" y="connsiteY5047"/>
                  </a:cxn>
                  <a:cxn ang="0">
                    <a:pos x="connsiteX5048" y="connsiteY5048"/>
                  </a:cxn>
                  <a:cxn ang="0">
                    <a:pos x="connsiteX5049" y="connsiteY5049"/>
                  </a:cxn>
                  <a:cxn ang="0">
                    <a:pos x="connsiteX5050" y="connsiteY5050"/>
                  </a:cxn>
                  <a:cxn ang="0">
                    <a:pos x="connsiteX5051" y="connsiteY5051"/>
                  </a:cxn>
                  <a:cxn ang="0">
                    <a:pos x="connsiteX5052" y="connsiteY5052"/>
                  </a:cxn>
                  <a:cxn ang="0">
                    <a:pos x="connsiteX5053" y="connsiteY5053"/>
                  </a:cxn>
                  <a:cxn ang="0">
                    <a:pos x="connsiteX5054" y="connsiteY5054"/>
                  </a:cxn>
                  <a:cxn ang="0">
                    <a:pos x="connsiteX5055" y="connsiteY5055"/>
                  </a:cxn>
                  <a:cxn ang="0">
                    <a:pos x="connsiteX5056" y="connsiteY5056"/>
                  </a:cxn>
                  <a:cxn ang="0">
                    <a:pos x="connsiteX5057" y="connsiteY5057"/>
                  </a:cxn>
                  <a:cxn ang="0">
                    <a:pos x="connsiteX5058" y="connsiteY5058"/>
                  </a:cxn>
                  <a:cxn ang="0">
                    <a:pos x="connsiteX5059" y="connsiteY5059"/>
                  </a:cxn>
                  <a:cxn ang="0">
                    <a:pos x="connsiteX5060" y="connsiteY5060"/>
                  </a:cxn>
                  <a:cxn ang="0">
                    <a:pos x="connsiteX5061" y="connsiteY5061"/>
                  </a:cxn>
                  <a:cxn ang="0">
                    <a:pos x="connsiteX5062" y="connsiteY5062"/>
                  </a:cxn>
                  <a:cxn ang="0">
                    <a:pos x="connsiteX5063" y="connsiteY5063"/>
                  </a:cxn>
                  <a:cxn ang="0">
                    <a:pos x="connsiteX5064" y="connsiteY5064"/>
                  </a:cxn>
                  <a:cxn ang="0">
                    <a:pos x="connsiteX5065" y="connsiteY5065"/>
                  </a:cxn>
                  <a:cxn ang="0">
                    <a:pos x="connsiteX5066" y="connsiteY5066"/>
                  </a:cxn>
                  <a:cxn ang="0">
                    <a:pos x="connsiteX5067" y="connsiteY5067"/>
                  </a:cxn>
                  <a:cxn ang="0">
                    <a:pos x="connsiteX5068" y="connsiteY5068"/>
                  </a:cxn>
                  <a:cxn ang="0">
                    <a:pos x="connsiteX5069" y="connsiteY5069"/>
                  </a:cxn>
                  <a:cxn ang="0">
                    <a:pos x="connsiteX5070" y="connsiteY5070"/>
                  </a:cxn>
                  <a:cxn ang="0">
                    <a:pos x="connsiteX5071" y="connsiteY5071"/>
                  </a:cxn>
                  <a:cxn ang="0">
                    <a:pos x="connsiteX5072" y="connsiteY5072"/>
                  </a:cxn>
                  <a:cxn ang="0">
                    <a:pos x="connsiteX5073" y="connsiteY5073"/>
                  </a:cxn>
                  <a:cxn ang="0">
                    <a:pos x="connsiteX5074" y="connsiteY5074"/>
                  </a:cxn>
                  <a:cxn ang="0">
                    <a:pos x="connsiteX5075" y="connsiteY5075"/>
                  </a:cxn>
                  <a:cxn ang="0">
                    <a:pos x="connsiteX5076" y="connsiteY5076"/>
                  </a:cxn>
                  <a:cxn ang="0">
                    <a:pos x="connsiteX5077" y="connsiteY5077"/>
                  </a:cxn>
                  <a:cxn ang="0">
                    <a:pos x="connsiteX5078" y="connsiteY5078"/>
                  </a:cxn>
                  <a:cxn ang="0">
                    <a:pos x="connsiteX5079" y="connsiteY5079"/>
                  </a:cxn>
                  <a:cxn ang="0">
                    <a:pos x="connsiteX5080" y="connsiteY5080"/>
                  </a:cxn>
                  <a:cxn ang="0">
                    <a:pos x="connsiteX5081" y="connsiteY5081"/>
                  </a:cxn>
                  <a:cxn ang="0">
                    <a:pos x="connsiteX5082" y="connsiteY5082"/>
                  </a:cxn>
                  <a:cxn ang="0">
                    <a:pos x="connsiteX5083" y="connsiteY5083"/>
                  </a:cxn>
                  <a:cxn ang="0">
                    <a:pos x="connsiteX5084" y="connsiteY5084"/>
                  </a:cxn>
                  <a:cxn ang="0">
                    <a:pos x="connsiteX5085" y="connsiteY5085"/>
                  </a:cxn>
                  <a:cxn ang="0">
                    <a:pos x="connsiteX5086" y="connsiteY5086"/>
                  </a:cxn>
                  <a:cxn ang="0">
                    <a:pos x="connsiteX5087" y="connsiteY5087"/>
                  </a:cxn>
                  <a:cxn ang="0">
                    <a:pos x="connsiteX5088" y="connsiteY5088"/>
                  </a:cxn>
                  <a:cxn ang="0">
                    <a:pos x="connsiteX5089" y="connsiteY5089"/>
                  </a:cxn>
                  <a:cxn ang="0">
                    <a:pos x="connsiteX5090" y="connsiteY5090"/>
                  </a:cxn>
                  <a:cxn ang="0">
                    <a:pos x="connsiteX5091" y="connsiteY5091"/>
                  </a:cxn>
                  <a:cxn ang="0">
                    <a:pos x="connsiteX5092" y="connsiteY5092"/>
                  </a:cxn>
                  <a:cxn ang="0">
                    <a:pos x="connsiteX5093" y="connsiteY5093"/>
                  </a:cxn>
                  <a:cxn ang="0">
                    <a:pos x="connsiteX5094" y="connsiteY5094"/>
                  </a:cxn>
                  <a:cxn ang="0">
                    <a:pos x="connsiteX5095" y="connsiteY5095"/>
                  </a:cxn>
                  <a:cxn ang="0">
                    <a:pos x="connsiteX5096" y="connsiteY5096"/>
                  </a:cxn>
                  <a:cxn ang="0">
                    <a:pos x="connsiteX5097" y="connsiteY5097"/>
                  </a:cxn>
                  <a:cxn ang="0">
                    <a:pos x="connsiteX5098" y="connsiteY5098"/>
                  </a:cxn>
                  <a:cxn ang="0">
                    <a:pos x="connsiteX5099" y="connsiteY5099"/>
                  </a:cxn>
                  <a:cxn ang="0">
                    <a:pos x="connsiteX5100" y="connsiteY5100"/>
                  </a:cxn>
                  <a:cxn ang="0">
                    <a:pos x="connsiteX5101" y="connsiteY5101"/>
                  </a:cxn>
                  <a:cxn ang="0">
                    <a:pos x="connsiteX5102" y="connsiteY5102"/>
                  </a:cxn>
                  <a:cxn ang="0">
                    <a:pos x="connsiteX5103" y="connsiteY5103"/>
                  </a:cxn>
                  <a:cxn ang="0">
                    <a:pos x="connsiteX5104" y="connsiteY5104"/>
                  </a:cxn>
                  <a:cxn ang="0">
                    <a:pos x="connsiteX5105" y="connsiteY5105"/>
                  </a:cxn>
                  <a:cxn ang="0">
                    <a:pos x="connsiteX5106" y="connsiteY5106"/>
                  </a:cxn>
                  <a:cxn ang="0">
                    <a:pos x="connsiteX5107" y="connsiteY5107"/>
                  </a:cxn>
                  <a:cxn ang="0">
                    <a:pos x="connsiteX5108" y="connsiteY5108"/>
                  </a:cxn>
                  <a:cxn ang="0">
                    <a:pos x="connsiteX5109" y="connsiteY5109"/>
                  </a:cxn>
                  <a:cxn ang="0">
                    <a:pos x="connsiteX5110" y="connsiteY5110"/>
                  </a:cxn>
                  <a:cxn ang="0">
                    <a:pos x="connsiteX5111" y="connsiteY5111"/>
                  </a:cxn>
                  <a:cxn ang="0">
                    <a:pos x="connsiteX5112" y="connsiteY5112"/>
                  </a:cxn>
                  <a:cxn ang="0">
                    <a:pos x="connsiteX5113" y="connsiteY5113"/>
                  </a:cxn>
                  <a:cxn ang="0">
                    <a:pos x="connsiteX5114" y="connsiteY5114"/>
                  </a:cxn>
                  <a:cxn ang="0">
                    <a:pos x="connsiteX5115" y="connsiteY5115"/>
                  </a:cxn>
                  <a:cxn ang="0">
                    <a:pos x="connsiteX5116" y="connsiteY5116"/>
                  </a:cxn>
                  <a:cxn ang="0">
                    <a:pos x="connsiteX5117" y="connsiteY5117"/>
                  </a:cxn>
                  <a:cxn ang="0">
                    <a:pos x="connsiteX5118" y="connsiteY5118"/>
                  </a:cxn>
                  <a:cxn ang="0">
                    <a:pos x="connsiteX5119" y="connsiteY5119"/>
                  </a:cxn>
                  <a:cxn ang="0">
                    <a:pos x="connsiteX5120" y="connsiteY5120"/>
                  </a:cxn>
                  <a:cxn ang="0">
                    <a:pos x="connsiteX5121" y="connsiteY5121"/>
                  </a:cxn>
                  <a:cxn ang="0">
                    <a:pos x="connsiteX5122" y="connsiteY5122"/>
                  </a:cxn>
                  <a:cxn ang="0">
                    <a:pos x="connsiteX5123" y="connsiteY5123"/>
                  </a:cxn>
                  <a:cxn ang="0">
                    <a:pos x="connsiteX5124" y="connsiteY5124"/>
                  </a:cxn>
                  <a:cxn ang="0">
                    <a:pos x="connsiteX5125" y="connsiteY5125"/>
                  </a:cxn>
                  <a:cxn ang="0">
                    <a:pos x="connsiteX5126" y="connsiteY5126"/>
                  </a:cxn>
                  <a:cxn ang="0">
                    <a:pos x="connsiteX5127" y="connsiteY5127"/>
                  </a:cxn>
                  <a:cxn ang="0">
                    <a:pos x="connsiteX5128" y="connsiteY5128"/>
                  </a:cxn>
                  <a:cxn ang="0">
                    <a:pos x="connsiteX5129" y="connsiteY5129"/>
                  </a:cxn>
                  <a:cxn ang="0">
                    <a:pos x="connsiteX5130" y="connsiteY5130"/>
                  </a:cxn>
                  <a:cxn ang="0">
                    <a:pos x="connsiteX5131" y="connsiteY5131"/>
                  </a:cxn>
                  <a:cxn ang="0">
                    <a:pos x="connsiteX5132" y="connsiteY5132"/>
                  </a:cxn>
                  <a:cxn ang="0">
                    <a:pos x="connsiteX5133" y="connsiteY5133"/>
                  </a:cxn>
                  <a:cxn ang="0">
                    <a:pos x="connsiteX5134" y="connsiteY5134"/>
                  </a:cxn>
                  <a:cxn ang="0">
                    <a:pos x="connsiteX5135" y="connsiteY5135"/>
                  </a:cxn>
                  <a:cxn ang="0">
                    <a:pos x="connsiteX5136" y="connsiteY5136"/>
                  </a:cxn>
                  <a:cxn ang="0">
                    <a:pos x="connsiteX5137" y="connsiteY5137"/>
                  </a:cxn>
                  <a:cxn ang="0">
                    <a:pos x="connsiteX5138" y="connsiteY5138"/>
                  </a:cxn>
                  <a:cxn ang="0">
                    <a:pos x="connsiteX5139" y="connsiteY5139"/>
                  </a:cxn>
                  <a:cxn ang="0">
                    <a:pos x="connsiteX5140" y="connsiteY5140"/>
                  </a:cxn>
                  <a:cxn ang="0">
                    <a:pos x="connsiteX5141" y="connsiteY5141"/>
                  </a:cxn>
                  <a:cxn ang="0">
                    <a:pos x="connsiteX5142" y="connsiteY5142"/>
                  </a:cxn>
                  <a:cxn ang="0">
                    <a:pos x="connsiteX5143" y="connsiteY5143"/>
                  </a:cxn>
                  <a:cxn ang="0">
                    <a:pos x="connsiteX5144" y="connsiteY5144"/>
                  </a:cxn>
                  <a:cxn ang="0">
                    <a:pos x="connsiteX5145" y="connsiteY5145"/>
                  </a:cxn>
                  <a:cxn ang="0">
                    <a:pos x="connsiteX5146" y="connsiteY5146"/>
                  </a:cxn>
                  <a:cxn ang="0">
                    <a:pos x="connsiteX5147" y="connsiteY5147"/>
                  </a:cxn>
                  <a:cxn ang="0">
                    <a:pos x="connsiteX5148" y="connsiteY5148"/>
                  </a:cxn>
                  <a:cxn ang="0">
                    <a:pos x="connsiteX5149" y="connsiteY5149"/>
                  </a:cxn>
                  <a:cxn ang="0">
                    <a:pos x="connsiteX5150" y="connsiteY5150"/>
                  </a:cxn>
                  <a:cxn ang="0">
                    <a:pos x="connsiteX5151" y="connsiteY5151"/>
                  </a:cxn>
                  <a:cxn ang="0">
                    <a:pos x="connsiteX5152" y="connsiteY5152"/>
                  </a:cxn>
                  <a:cxn ang="0">
                    <a:pos x="connsiteX5153" y="connsiteY5153"/>
                  </a:cxn>
                  <a:cxn ang="0">
                    <a:pos x="connsiteX5154" y="connsiteY5154"/>
                  </a:cxn>
                  <a:cxn ang="0">
                    <a:pos x="connsiteX5155" y="connsiteY5155"/>
                  </a:cxn>
                  <a:cxn ang="0">
                    <a:pos x="connsiteX5156" y="connsiteY5156"/>
                  </a:cxn>
                  <a:cxn ang="0">
                    <a:pos x="connsiteX5157" y="connsiteY5157"/>
                  </a:cxn>
                  <a:cxn ang="0">
                    <a:pos x="connsiteX5158" y="connsiteY5158"/>
                  </a:cxn>
                  <a:cxn ang="0">
                    <a:pos x="connsiteX5159" y="connsiteY5159"/>
                  </a:cxn>
                  <a:cxn ang="0">
                    <a:pos x="connsiteX5160" y="connsiteY5160"/>
                  </a:cxn>
                  <a:cxn ang="0">
                    <a:pos x="connsiteX5161" y="connsiteY5161"/>
                  </a:cxn>
                  <a:cxn ang="0">
                    <a:pos x="connsiteX5162" y="connsiteY5162"/>
                  </a:cxn>
                  <a:cxn ang="0">
                    <a:pos x="connsiteX5163" y="connsiteY5163"/>
                  </a:cxn>
                  <a:cxn ang="0">
                    <a:pos x="connsiteX5164" y="connsiteY5164"/>
                  </a:cxn>
                  <a:cxn ang="0">
                    <a:pos x="connsiteX5165" y="connsiteY5165"/>
                  </a:cxn>
                  <a:cxn ang="0">
                    <a:pos x="connsiteX5166" y="connsiteY5166"/>
                  </a:cxn>
                  <a:cxn ang="0">
                    <a:pos x="connsiteX5167" y="connsiteY5167"/>
                  </a:cxn>
                  <a:cxn ang="0">
                    <a:pos x="connsiteX5168" y="connsiteY5168"/>
                  </a:cxn>
                  <a:cxn ang="0">
                    <a:pos x="connsiteX5169" y="connsiteY5169"/>
                  </a:cxn>
                  <a:cxn ang="0">
                    <a:pos x="connsiteX5170" y="connsiteY5170"/>
                  </a:cxn>
                  <a:cxn ang="0">
                    <a:pos x="connsiteX5171" y="connsiteY5171"/>
                  </a:cxn>
                  <a:cxn ang="0">
                    <a:pos x="connsiteX5172" y="connsiteY5172"/>
                  </a:cxn>
                  <a:cxn ang="0">
                    <a:pos x="connsiteX5173" y="connsiteY5173"/>
                  </a:cxn>
                  <a:cxn ang="0">
                    <a:pos x="connsiteX5174" y="connsiteY5174"/>
                  </a:cxn>
                  <a:cxn ang="0">
                    <a:pos x="connsiteX5175" y="connsiteY5175"/>
                  </a:cxn>
                  <a:cxn ang="0">
                    <a:pos x="connsiteX5176" y="connsiteY5176"/>
                  </a:cxn>
                  <a:cxn ang="0">
                    <a:pos x="connsiteX5177" y="connsiteY5177"/>
                  </a:cxn>
                  <a:cxn ang="0">
                    <a:pos x="connsiteX5178" y="connsiteY5178"/>
                  </a:cxn>
                  <a:cxn ang="0">
                    <a:pos x="connsiteX5179" y="connsiteY5179"/>
                  </a:cxn>
                  <a:cxn ang="0">
                    <a:pos x="connsiteX5180" y="connsiteY5180"/>
                  </a:cxn>
                  <a:cxn ang="0">
                    <a:pos x="connsiteX5181" y="connsiteY5181"/>
                  </a:cxn>
                  <a:cxn ang="0">
                    <a:pos x="connsiteX5182" y="connsiteY5182"/>
                  </a:cxn>
                  <a:cxn ang="0">
                    <a:pos x="connsiteX5183" y="connsiteY5183"/>
                  </a:cxn>
                  <a:cxn ang="0">
                    <a:pos x="connsiteX5184" y="connsiteY5184"/>
                  </a:cxn>
                  <a:cxn ang="0">
                    <a:pos x="connsiteX5185" y="connsiteY5185"/>
                  </a:cxn>
                  <a:cxn ang="0">
                    <a:pos x="connsiteX5186" y="connsiteY5186"/>
                  </a:cxn>
                  <a:cxn ang="0">
                    <a:pos x="connsiteX5187" y="connsiteY5187"/>
                  </a:cxn>
                  <a:cxn ang="0">
                    <a:pos x="connsiteX5188" y="connsiteY5188"/>
                  </a:cxn>
                  <a:cxn ang="0">
                    <a:pos x="connsiteX5189" y="connsiteY5189"/>
                  </a:cxn>
                  <a:cxn ang="0">
                    <a:pos x="connsiteX5190" y="connsiteY5190"/>
                  </a:cxn>
                  <a:cxn ang="0">
                    <a:pos x="connsiteX5191" y="connsiteY5191"/>
                  </a:cxn>
                  <a:cxn ang="0">
                    <a:pos x="connsiteX5192" y="connsiteY5192"/>
                  </a:cxn>
                  <a:cxn ang="0">
                    <a:pos x="connsiteX5193" y="connsiteY5193"/>
                  </a:cxn>
                  <a:cxn ang="0">
                    <a:pos x="connsiteX5194" y="connsiteY5194"/>
                  </a:cxn>
                  <a:cxn ang="0">
                    <a:pos x="connsiteX5195" y="connsiteY5195"/>
                  </a:cxn>
                  <a:cxn ang="0">
                    <a:pos x="connsiteX5196" y="connsiteY5196"/>
                  </a:cxn>
                  <a:cxn ang="0">
                    <a:pos x="connsiteX5197" y="connsiteY5197"/>
                  </a:cxn>
                  <a:cxn ang="0">
                    <a:pos x="connsiteX5198" y="connsiteY5198"/>
                  </a:cxn>
                  <a:cxn ang="0">
                    <a:pos x="connsiteX5199" y="connsiteY5199"/>
                  </a:cxn>
                  <a:cxn ang="0">
                    <a:pos x="connsiteX5200" y="connsiteY5200"/>
                  </a:cxn>
                  <a:cxn ang="0">
                    <a:pos x="connsiteX5201" y="connsiteY5201"/>
                  </a:cxn>
                  <a:cxn ang="0">
                    <a:pos x="connsiteX5202" y="connsiteY5202"/>
                  </a:cxn>
                  <a:cxn ang="0">
                    <a:pos x="connsiteX5203" y="connsiteY5203"/>
                  </a:cxn>
                  <a:cxn ang="0">
                    <a:pos x="connsiteX5204" y="connsiteY5204"/>
                  </a:cxn>
                  <a:cxn ang="0">
                    <a:pos x="connsiteX5205" y="connsiteY5205"/>
                  </a:cxn>
                  <a:cxn ang="0">
                    <a:pos x="connsiteX5206" y="connsiteY5206"/>
                  </a:cxn>
                  <a:cxn ang="0">
                    <a:pos x="connsiteX5207" y="connsiteY5207"/>
                  </a:cxn>
                  <a:cxn ang="0">
                    <a:pos x="connsiteX5208" y="connsiteY5208"/>
                  </a:cxn>
                  <a:cxn ang="0">
                    <a:pos x="connsiteX5209" y="connsiteY5209"/>
                  </a:cxn>
                  <a:cxn ang="0">
                    <a:pos x="connsiteX5210" y="connsiteY5210"/>
                  </a:cxn>
                  <a:cxn ang="0">
                    <a:pos x="connsiteX5211" y="connsiteY5211"/>
                  </a:cxn>
                  <a:cxn ang="0">
                    <a:pos x="connsiteX5212" y="connsiteY5212"/>
                  </a:cxn>
                  <a:cxn ang="0">
                    <a:pos x="connsiteX5213" y="connsiteY5213"/>
                  </a:cxn>
                  <a:cxn ang="0">
                    <a:pos x="connsiteX5214" y="connsiteY5214"/>
                  </a:cxn>
                  <a:cxn ang="0">
                    <a:pos x="connsiteX5215" y="connsiteY5215"/>
                  </a:cxn>
                  <a:cxn ang="0">
                    <a:pos x="connsiteX5216" y="connsiteY5216"/>
                  </a:cxn>
                  <a:cxn ang="0">
                    <a:pos x="connsiteX5217" y="connsiteY5217"/>
                  </a:cxn>
                  <a:cxn ang="0">
                    <a:pos x="connsiteX5218" y="connsiteY5218"/>
                  </a:cxn>
                  <a:cxn ang="0">
                    <a:pos x="connsiteX5219" y="connsiteY5219"/>
                  </a:cxn>
                  <a:cxn ang="0">
                    <a:pos x="connsiteX5220" y="connsiteY5220"/>
                  </a:cxn>
                  <a:cxn ang="0">
                    <a:pos x="connsiteX5221" y="connsiteY5221"/>
                  </a:cxn>
                  <a:cxn ang="0">
                    <a:pos x="connsiteX5222" y="connsiteY5222"/>
                  </a:cxn>
                  <a:cxn ang="0">
                    <a:pos x="connsiteX5223" y="connsiteY5223"/>
                  </a:cxn>
                  <a:cxn ang="0">
                    <a:pos x="connsiteX5224" y="connsiteY5224"/>
                  </a:cxn>
                  <a:cxn ang="0">
                    <a:pos x="connsiteX5225" y="connsiteY5225"/>
                  </a:cxn>
                  <a:cxn ang="0">
                    <a:pos x="connsiteX5226" y="connsiteY5226"/>
                  </a:cxn>
                  <a:cxn ang="0">
                    <a:pos x="connsiteX5227" y="connsiteY5227"/>
                  </a:cxn>
                  <a:cxn ang="0">
                    <a:pos x="connsiteX5228" y="connsiteY5228"/>
                  </a:cxn>
                  <a:cxn ang="0">
                    <a:pos x="connsiteX5229" y="connsiteY5229"/>
                  </a:cxn>
                  <a:cxn ang="0">
                    <a:pos x="connsiteX5230" y="connsiteY5230"/>
                  </a:cxn>
                  <a:cxn ang="0">
                    <a:pos x="connsiteX5231" y="connsiteY5231"/>
                  </a:cxn>
                  <a:cxn ang="0">
                    <a:pos x="connsiteX5232" y="connsiteY5232"/>
                  </a:cxn>
                  <a:cxn ang="0">
                    <a:pos x="connsiteX5233" y="connsiteY5233"/>
                  </a:cxn>
                  <a:cxn ang="0">
                    <a:pos x="connsiteX5234" y="connsiteY5234"/>
                  </a:cxn>
                  <a:cxn ang="0">
                    <a:pos x="connsiteX5235" y="connsiteY5235"/>
                  </a:cxn>
                  <a:cxn ang="0">
                    <a:pos x="connsiteX5236" y="connsiteY5236"/>
                  </a:cxn>
                  <a:cxn ang="0">
                    <a:pos x="connsiteX5237" y="connsiteY5237"/>
                  </a:cxn>
                  <a:cxn ang="0">
                    <a:pos x="connsiteX5238" y="connsiteY5238"/>
                  </a:cxn>
                  <a:cxn ang="0">
                    <a:pos x="connsiteX5239" y="connsiteY5239"/>
                  </a:cxn>
                  <a:cxn ang="0">
                    <a:pos x="connsiteX5240" y="connsiteY5240"/>
                  </a:cxn>
                  <a:cxn ang="0">
                    <a:pos x="connsiteX5241" y="connsiteY5241"/>
                  </a:cxn>
                  <a:cxn ang="0">
                    <a:pos x="connsiteX5242" y="connsiteY5242"/>
                  </a:cxn>
                  <a:cxn ang="0">
                    <a:pos x="connsiteX5243" y="connsiteY5243"/>
                  </a:cxn>
                  <a:cxn ang="0">
                    <a:pos x="connsiteX5244" y="connsiteY5244"/>
                  </a:cxn>
                  <a:cxn ang="0">
                    <a:pos x="connsiteX5245" y="connsiteY5245"/>
                  </a:cxn>
                  <a:cxn ang="0">
                    <a:pos x="connsiteX5246" y="connsiteY5246"/>
                  </a:cxn>
                  <a:cxn ang="0">
                    <a:pos x="connsiteX5247" y="connsiteY5247"/>
                  </a:cxn>
                  <a:cxn ang="0">
                    <a:pos x="connsiteX5248" y="connsiteY5248"/>
                  </a:cxn>
                  <a:cxn ang="0">
                    <a:pos x="connsiteX5249" y="connsiteY5249"/>
                  </a:cxn>
                  <a:cxn ang="0">
                    <a:pos x="connsiteX5250" y="connsiteY5250"/>
                  </a:cxn>
                  <a:cxn ang="0">
                    <a:pos x="connsiteX5251" y="connsiteY5251"/>
                  </a:cxn>
                  <a:cxn ang="0">
                    <a:pos x="connsiteX5252" y="connsiteY5252"/>
                  </a:cxn>
                  <a:cxn ang="0">
                    <a:pos x="connsiteX5253" y="connsiteY5253"/>
                  </a:cxn>
                  <a:cxn ang="0">
                    <a:pos x="connsiteX5254" y="connsiteY5254"/>
                  </a:cxn>
                  <a:cxn ang="0">
                    <a:pos x="connsiteX5255" y="connsiteY5255"/>
                  </a:cxn>
                  <a:cxn ang="0">
                    <a:pos x="connsiteX5256" y="connsiteY5256"/>
                  </a:cxn>
                  <a:cxn ang="0">
                    <a:pos x="connsiteX5257" y="connsiteY5257"/>
                  </a:cxn>
                  <a:cxn ang="0">
                    <a:pos x="connsiteX5258" y="connsiteY5258"/>
                  </a:cxn>
                  <a:cxn ang="0">
                    <a:pos x="connsiteX5259" y="connsiteY5259"/>
                  </a:cxn>
                  <a:cxn ang="0">
                    <a:pos x="connsiteX5260" y="connsiteY5260"/>
                  </a:cxn>
                  <a:cxn ang="0">
                    <a:pos x="connsiteX5261" y="connsiteY5261"/>
                  </a:cxn>
                  <a:cxn ang="0">
                    <a:pos x="connsiteX5262" y="connsiteY5262"/>
                  </a:cxn>
                  <a:cxn ang="0">
                    <a:pos x="connsiteX5263" y="connsiteY5263"/>
                  </a:cxn>
                  <a:cxn ang="0">
                    <a:pos x="connsiteX5264" y="connsiteY5264"/>
                  </a:cxn>
                  <a:cxn ang="0">
                    <a:pos x="connsiteX5265" y="connsiteY5265"/>
                  </a:cxn>
                  <a:cxn ang="0">
                    <a:pos x="connsiteX5266" y="connsiteY5266"/>
                  </a:cxn>
                  <a:cxn ang="0">
                    <a:pos x="connsiteX5267" y="connsiteY5267"/>
                  </a:cxn>
                  <a:cxn ang="0">
                    <a:pos x="connsiteX5268" y="connsiteY5268"/>
                  </a:cxn>
                  <a:cxn ang="0">
                    <a:pos x="connsiteX5269" y="connsiteY5269"/>
                  </a:cxn>
                  <a:cxn ang="0">
                    <a:pos x="connsiteX5270" y="connsiteY5270"/>
                  </a:cxn>
                  <a:cxn ang="0">
                    <a:pos x="connsiteX5271" y="connsiteY5271"/>
                  </a:cxn>
                  <a:cxn ang="0">
                    <a:pos x="connsiteX5272" y="connsiteY5272"/>
                  </a:cxn>
                  <a:cxn ang="0">
                    <a:pos x="connsiteX5273" y="connsiteY5273"/>
                  </a:cxn>
                  <a:cxn ang="0">
                    <a:pos x="connsiteX5274" y="connsiteY5274"/>
                  </a:cxn>
                  <a:cxn ang="0">
                    <a:pos x="connsiteX5275" y="connsiteY5275"/>
                  </a:cxn>
                  <a:cxn ang="0">
                    <a:pos x="connsiteX5276" y="connsiteY5276"/>
                  </a:cxn>
                  <a:cxn ang="0">
                    <a:pos x="connsiteX5277" y="connsiteY5277"/>
                  </a:cxn>
                  <a:cxn ang="0">
                    <a:pos x="connsiteX5278" y="connsiteY5278"/>
                  </a:cxn>
                  <a:cxn ang="0">
                    <a:pos x="connsiteX5279" y="connsiteY5279"/>
                  </a:cxn>
                  <a:cxn ang="0">
                    <a:pos x="connsiteX5280" y="connsiteY5280"/>
                  </a:cxn>
                  <a:cxn ang="0">
                    <a:pos x="connsiteX5281" y="connsiteY5281"/>
                  </a:cxn>
                  <a:cxn ang="0">
                    <a:pos x="connsiteX5282" y="connsiteY5282"/>
                  </a:cxn>
                  <a:cxn ang="0">
                    <a:pos x="connsiteX5283" y="connsiteY5283"/>
                  </a:cxn>
                  <a:cxn ang="0">
                    <a:pos x="connsiteX5284" y="connsiteY5284"/>
                  </a:cxn>
                  <a:cxn ang="0">
                    <a:pos x="connsiteX5285" y="connsiteY5285"/>
                  </a:cxn>
                  <a:cxn ang="0">
                    <a:pos x="connsiteX5286" y="connsiteY5286"/>
                  </a:cxn>
                  <a:cxn ang="0">
                    <a:pos x="connsiteX5287" y="connsiteY5287"/>
                  </a:cxn>
                  <a:cxn ang="0">
                    <a:pos x="connsiteX5288" y="connsiteY5288"/>
                  </a:cxn>
                  <a:cxn ang="0">
                    <a:pos x="connsiteX5289" y="connsiteY5289"/>
                  </a:cxn>
                  <a:cxn ang="0">
                    <a:pos x="connsiteX5290" y="connsiteY5290"/>
                  </a:cxn>
                  <a:cxn ang="0">
                    <a:pos x="connsiteX5291" y="connsiteY5291"/>
                  </a:cxn>
                  <a:cxn ang="0">
                    <a:pos x="connsiteX5292" y="connsiteY5292"/>
                  </a:cxn>
                  <a:cxn ang="0">
                    <a:pos x="connsiteX5293" y="connsiteY5293"/>
                  </a:cxn>
                  <a:cxn ang="0">
                    <a:pos x="connsiteX5294" y="connsiteY5294"/>
                  </a:cxn>
                  <a:cxn ang="0">
                    <a:pos x="connsiteX5295" y="connsiteY5295"/>
                  </a:cxn>
                  <a:cxn ang="0">
                    <a:pos x="connsiteX5296" y="connsiteY5296"/>
                  </a:cxn>
                  <a:cxn ang="0">
                    <a:pos x="connsiteX5297" y="connsiteY5297"/>
                  </a:cxn>
                  <a:cxn ang="0">
                    <a:pos x="connsiteX5298" y="connsiteY5298"/>
                  </a:cxn>
                  <a:cxn ang="0">
                    <a:pos x="connsiteX5299" y="connsiteY5299"/>
                  </a:cxn>
                  <a:cxn ang="0">
                    <a:pos x="connsiteX5300" y="connsiteY5300"/>
                  </a:cxn>
                  <a:cxn ang="0">
                    <a:pos x="connsiteX5301" y="connsiteY5301"/>
                  </a:cxn>
                  <a:cxn ang="0">
                    <a:pos x="connsiteX5302" y="connsiteY5302"/>
                  </a:cxn>
                  <a:cxn ang="0">
                    <a:pos x="connsiteX5303" y="connsiteY5303"/>
                  </a:cxn>
                  <a:cxn ang="0">
                    <a:pos x="connsiteX5304" y="connsiteY5304"/>
                  </a:cxn>
                  <a:cxn ang="0">
                    <a:pos x="connsiteX5305" y="connsiteY5305"/>
                  </a:cxn>
                  <a:cxn ang="0">
                    <a:pos x="connsiteX5306" y="connsiteY5306"/>
                  </a:cxn>
                  <a:cxn ang="0">
                    <a:pos x="connsiteX5307" y="connsiteY5307"/>
                  </a:cxn>
                  <a:cxn ang="0">
                    <a:pos x="connsiteX5308" y="connsiteY5308"/>
                  </a:cxn>
                  <a:cxn ang="0">
                    <a:pos x="connsiteX5309" y="connsiteY5309"/>
                  </a:cxn>
                  <a:cxn ang="0">
                    <a:pos x="connsiteX5310" y="connsiteY5310"/>
                  </a:cxn>
                  <a:cxn ang="0">
                    <a:pos x="connsiteX5311" y="connsiteY5311"/>
                  </a:cxn>
                  <a:cxn ang="0">
                    <a:pos x="connsiteX5312" y="connsiteY5312"/>
                  </a:cxn>
                  <a:cxn ang="0">
                    <a:pos x="connsiteX5313" y="connsiteY5313"/>
                  </a:cxn>
                  <a:cxn ang="0">
                    <a:pos x="connsiteX5314" y="connsiteY5314"/>
                  </a:cxn>
                  <a:cxn ang="0">
                    <a:pos x="connsiteX5315" y="connsiteY5315"/>
                  </a:cxn>
                  <a:cxn ang="0">
                    <a:pos x="connsiteX5316" y="connsiteY5316"/>
                  </a:cxn>
                  <a:cxn ang="0">
                    <a:pos x="connsiteX5317" y="connsiteY5317"/>
                  </a:cxn>
                  <a:cxn ang="0">
                    <a:pos x="connsiteX5318" y="connsiteY5318"/>
                  </a:cxn>
                  <a:cxn ang="0">
                    <a:pos x="connsiteX5319" y="connsiteY5319"/>
                  </a:cxn>
                  <a:cxn ang="0">
                    <a:pos x="connsiteX5320" y="connsiteY5320"/>
                  </a:cxn>
                  <a:cxn ang="0">
                    <a:pos x="connsiteX5321" y="connsiteY5321"/>
                  </a:cxn>
                  <a:cxn ang="0">
                    <a:pos x="connsiteX5322" y="connsiteY5322"/>
                  </a:cxn>
                  <a:cxn ang="0">
                    <a:pos x="connsiteX5323" y="connsiteY5323"/>
                  </a:cxn>
                  <a:cxn ang="0">
                    <a:pos x="connsiteX5324" y="connsiteY5324"/>
                  </a:cxn>
                  <a:cxn ang="0">
                    <a:pos x="connsiteX5325" y="connsiteY5325"/>
                  </a:cxn>
                  <a:cxn ang="0">
                    <a:pos x="connsiteX5326" y="connsiteY5326"/>
                  </a:cxn>
                  <a:cxn ang="0">
                    <a:pos x="connsiteX5327" y="connsiteY5327"/>
                  </a:cxn>
                  <a:cxn ang="0">
                    <a:pos x="connsiteX5328" y="connsiteY5328"/>
                  </a:cxn>
                  <a:cxn ang="0">
                    <a:pos x="connsiteX5329" y="connsiteY5329"/>
                  </a:cxn>
                  <a:cxn ang="0">
                    <a:pos x="connsiteX5330" y="connsiteY5330"/>
                  </a:cxn>
                  <a:cxn ang="0">
                    <a:pos x="connsiteX5331" y="connsiteY5331"/>
                  </a:cxn>
                  <a:cxn ang="0">
                    <a:pos x="connsiteX5332" y="connsiteY5332"/>
                  </a:cxn>
                  <a:cxn ang="0">
                    <a:pos x="connsiteX5333" y="connsiteY5333"/>
                  </a:cxn>
                  <a:cxn ang="0">
                    <a:pos x="connsiteX5334" y="connsiteY5334"/>
                  </a:cxn>
                  <a:cxn ang="0">
                    <a:pos x="connsiteX5335" y="connsiteY5335"/>
                  </a:cxn>
                  <a:cxn ang="0">
                    <a:pos x="connsiteX5336" y="connsiteY5336"/>
                  </a:cxn>
                  <a:cxn ang="0">
                    <a:pos x="connsiteX5337" y="connsiteY5337"/>
                  </a:cxn>
                  <a:cxn ang="0">
                    <a:pos x="connsiteX5338" y="connsiteY5338"/>
                  </a:cxn>
                  <a:cxn ang="0">
                    <a:pos x="connsiteX5339" y="connsiteY5339"/>
                  </a:cxn>
                  <a:cxn ang="0">
                    <a:pos x="connsiteX5340" y="connsiteY5340"/>
                  </a:cxn>
                  <a:cxn ang="0">
                    <a:pos x="connsiteX5341" y="connsiteY5341"/>
                  </a:cxn>
                  <a:cxn ang="0">
                    <a:pos x="connsiteX5342" y="connsiteY5342"/>
                  </a:cxn>
                  <a:cxn ang="0">
                    <a:pos x="connsiteX5343" y="connsiteY5343"/>
                  </a:cxn>
                  <a:cxn ang="0">
                    <a:pos x="connsiteX5344" y="connsiteY5344"/>
                  </a:cxn>
                  <a:cxn ang="0">
                    <a:pos x="connsiteX5345" y="connsiteY5345"/>
                  </a:cxn>
                  <a:cxn ang="0">
                    <a:pos x="connsiteX5346" y="connsiteY5346"/>
                  </a:cxn>
                  <a:cxn ang="0">
                    <a:pos x="connsiteX5347" y="connsiteY5347"/>
                  </a:cxn>
                  <a:cxn ang="0">
                    <a:pos x="connsiteX5348" y="connsiteY5348"/>
                  </a:cxn>
                  <a:cxn ang="0">
                    <a:pos x="connsiteX5349" y="connsiteY5349"/>
                  </a:cxn>
                  <a:cxn ang="0">
                    <a:pos x="connsiteX5350" y="connsiteY5350"/>
                  </a:cxn>
                  <a:cxn ang="0">
                    <a:pos x="connsiteX5351" y="connsiteY5351"/>
                  </a:cxn>
                  <a:cxn ang="0">
                    <a:pos x="connsiteX5352" y="connsiteY5352"/>
                  </a:cxn>
                  <a:cxn ang="0">
                    <a:pos x="connsiteX5353" y="connsiteY5353"/>
                  </a:cxn>
                  <a:cxn ang="0">
                    <a:pos x="connsiteX5354" y="connsiteY5354"/>
                  </a:cxn>
                  <a:cxn ang="0">
                    <a:pos x="connsiteX5355" y="connsiteY5355"/>
                  </a:cxn>
                  <a:cxn ang="0">
                    <a:pos x="connsiteX5356" y="connsiteY5356"/>
                  </a:cxn>
                  <a:cxn ang="0">
                    <a:pos x="connsiteX5357" y="connsiteY5357"/>
                  </a:cxn>
                  <a:cxn ang="0">
                    <a:pos x="connsiteX5358" y="connsiteY5358"/>
                  </a:cxn>
                  <a:cxn ang="0">
                    <a:pos x="connsiteX5359" y="connsiteY5359"/>
                  </a:cxn>
                  <a:cxn ang="0">
                    <a:pos x="connsiteX5360" y="connsiteY5360"/>
                  </a:cxn>
                  <a:cxn ang="0">
                    <a:pos x="connsiteX5361" y="connsiteY5361"/>
                  </a:cxn>
                  <a:cxn ang="0">
                    <a:pos x="connsiteX5362" y="connsiteY5362"/>
                  </a:cxn>
                  <a:cxn ang="0">
                    <a:pos x="connsiteX5363" y="connsiteY5363"/>
                  </a:cxn>
                  <a:cxn ang="0">
                    <a:pos x="connsiteX5364" y="connsiteY5364"/>
                  </a:cxn>
                  <a:cxn ang="0">
                    <a:pos x="connsiteX5365" y="connsiteY5365"/>
                  </a:cxn>
                  <a:cxn ang="0">
                    <a:pos x="connsiteX5366" y="connsiteY5366"/>
                  </a:cxn>
                  <a:cxn ang="0">
                    <a:pos x="connsiteX5367" y="connsiteY5367"/>
                  </a:cxn>
                  <a:cxn ang="0">
                    <a:pos x="connsiteX5368" y="connsiteY5368"/>
                  </a:cxn>
                  <a:cxn ang="0">
                    <a:pos x="connsiteX5369" y="connsiteY5369"/>
                  </a:cxn>
                  <a:cxn ang="0">
                    <a:pos x="connsiteX5370" y="connsiteY5370"/>
                  </a:cxn>
                  <a:cxn ang="0">
                    <a:pos x="connsiteX5371" y="connsiteY5371"/>
                  </a:cxn>
                  <a:cxn ang="0">
                    <a:pos x="connsiteX5372" y="connsiteY5372"/>
                  </a:cxn>
                  <a:cxn ang="0">
                    <a:pos x="connsiteX5373" y="connsiteY5373"/>
                  </a:cxn>
                  <a:cxn ang="0">
                    <a:pos x="connsiteX5374" y="connsiteY5374"/>
                  </a:cxn>
                  <a:cxn ang="0">
                    <a:pos x="connsiteX5375" y="connsiteY5375"/>
                  </a:cxn>
                  <a:cxn ang="0">
                    <a:pos x="connsiteX5376" y="connsiteY5376"/>
                  </a:cxn>
                  <a:cxn ang="0">
                    <a:pos x="connsiteX5377" y="connsiteY5377"/>
                  </a:cxn>
                  <a:cxn ang="0">
                    <a:pos x="connsiteX5378" y="connsiteY5378"/>
                  </a:cxn>
                  <a:cxn ang="0">
                    <a:pos x="connsiteX5379" y="connsiteY5379"/>
                  </a:cxn>
                  <a:cxn ang="0">
                    <a:pos x="connsiteX5380" y="connsiteY5380"/>
                  </a:cxn>
                  <a:cxn ang="0">
                    <a:pos x="connsiteX5381" y="connsiteY5381"/>
                  </a:cxn>
                  <a:cxn ang="0">
                    <a:pos x="connsiteX5382" y="connsiteY5382"/>
                  </a:cxn>
                  <a:cxn ang="0">
                    <a:pos x="connsiteX5383" y="connsiteY5383"/>
                  </a:cxn>
                  <a:cxn ang="0">
                    <a:pos x="connsiteX5384" y="connsiteY5384"/>
                  </a:cxn>
                  <a:cxn ang="0">
                    <a:pos x="connsiteX5385" y="connsiteY5385"/>
                  </a:cxn>
                  <a:cxn ang="0">
                    <a:pos x="connsiteX5386" y="connsiteY5386"/>
                  </a:cxn>
                  <a:cxn ang="0">
                    <a:pos x="connsiteX5387" y="connsiteY5387"/>
                  </a:cxn>
                  <a:cxn ang="0">
                    <a:pos x="connsiteX5388" y="connsiteY5388"/>
                  </a:cxn>
                  <a:cxn ang="0">
                    <a:pos x="connsiteX5389" y="connsiteY5389"/>
                  </a:cxn>
                  <a:cxn ang="0">
                    <a:pos x="connsiteX5390" y="connsiteY5390"/>
                  </a:cxn>
                  <a:cxn ang="0">
                    <a:pos x="connsiteX5391" y="connsiteY5391"/>
                  </a:cxn>
                  <a:cxn ang="0">
                    <a:pos x="connsiteX5392" y="connsiteY5392"/>
                  </a:cxn>
                  <a:cxn ang="0">
                    <a:pos x="connsiteX5393" y="connsiteY5393"/>
                  </a:cxn>
                  <a:cxn ang="0">
                    <a:pos x="connsiteX5394" y="connsiteY5394"/>
                  </a:cxn>
                  <a:cxn ang="0">
                    <a:pos x="connsiteX5395" y="connsiteY5395"/>
                  </a:cxn>
                  <a:cxn ang="0">
                    <a:pos x="connsiteX5396" y="connsiteY5396"/>
                  </a:cxn>
                  <a:cxn ang="0">
                    <a:pos x="connsiteX5397" y="connsiteY5397"/>
                  </a:cxn>
                  <a:cxn ang="0">
                    <a:pos x="connsiteX5398" y="connsiteY5398"/>
                  </a:cxn>
                  <a:cxn ang="0">
                    <a:pos x="connsiteX5399" y="connsiteY5399"/>
                  </a:cxn>
                  <a:cxn ang="0">
                    <a:pos x="connsiteX5400" y="connsiteY5400"/>
                  </a:cxn>
                  <a:cxn ang="0">
                    <a:pos x="connsiteX5401" y="connsiteY5401"/>
                  </a:cxn>
                  <a:cxn ang="0">
                    <a:pos x="connsiteX5402" y="connsiteY5402"/>
                  </a:cxn>
                  <a:cxn ang="0">
                    <a:pos x="connsiteX5403" y="connsiteY5403"/>
                  </a:cxn>
                  <a:cxn ang="0">
                    <a:pos x="connsiteX5404" y="connsiteY5404"/>
                  </a:cxn>
                  <a:cxn ang="0">
                    <a:pos x="connsiteX5405" y="connsiteY5405"/>
                  </a:cxn>
                  <a:cxn ang="0">
                    <a:pos x="connsiteX5406" y="connsiteY5406"/>
                  </a:cxn>
                  <a:cxn ang="0">
                    <a:pos x="connsiteX5407" y="connsiteY5407"/>
                  </a:cxn>
                  <a:cxn ang="0">
                    <a:pos x="connsiteX5408" y="connsiteY5408"/>
                  </a:cxn>
                  <a:cxn ang="0">
                    <a:pos x="connsiteX5409" y="connsiteY5409"/>
                  </a:cxn>
                  <a:cxn ang="0">
                    <a:pos x="connsiteX5410" y="connsiteY5410"/>
                  </a:cxn>
                  <a:cxn ang="0">
                    <a:pos x="connsiteX5411" y="connsiteY5411"/>
                  </a:cxn>
                  <a:cxn ang="0">
                    <a:pos x="connsiteX5412" y="connsiteY5412"/>
                  </a:cxn>
                  <a:cxn ang="0">
                    <a:pos x="connsiteX5413" y="connsiteY5413"/>
                  </a:cxn>
                  <a:cxn ang="0">
                    <a:pos x="connsiteX5414" y="connsiteY5414"/>
                  </a:cxn>
                  <a:cxn ang="0">
                    <a:pos x="connsiteX5415" y="connsiteY5415"/>
                  </a:cxn>
                  <a:cxn ang="0">
                    <a:pos x="connsiteX5416" y="connsiteY5416"/>
                  </a:cxn>
                  <a:cxn ang="0">
                    <a:pos x="connsiteX5417" y="connsiteY5417"/>
                  </a:cxn>
                  <a:cxn ang="0">
                    <a:pos x="connsiteX5418" y="connsiteY5418"/>
                  </a:cxn>
                  <a:cxn ang="0">
                    <a:pos x="connsiteX5419" y="connsiteY5419"/>
                  </a:cxn>
                  <a:cxn ang="0">
                    <a:pos x="connsiteX5420" y="connsiteY5420"/>
                  </a:cxn>
                  <a:cxn ang="0">
                    <a:pos x="connsiteX5421" y="connsiteY5421"/>
                  </a:cxn>
                  <a:cxn ang="0">
                    <a:pos x="connsiteX5422" y="connsiteY5422"/>
                  </a:cxn>
                  <a:cxn ang="0">
                    <a:pos x="connsiteX5423" y="connsiteY5423"/>
                  </a:cxn>
                  <a:cxn ang="0">
                    <a:pos x="connsiteX5424" y="connsiteY5424"/>
                  </a:cxn>
                  <a:cxn ang="0">
                    <a:pos x="connsiteX5425" y="connsiteY5425"/>
                  </a:cxn>
                  <a:cxn ang="0">
                    <a:pos x="connsiteX5426" y="connsiteY5426"/>
                  </a:cxn>
                  <a:cxn ang="0">
                    <a:pos x="connsiteX5427" y="connsiteY5427"/>
                  </a:cxn>
                  <a:cxn ang="0">
                    <a:pos x="connsiteX5428" y="connsiteY5428"/>
                  </a:cxn>
                  <a:cxn ang="0">
                    <a:pos x="connsiteX5429" y="connsiteY5429"/>
                  </a:cxn>
                  <a:cxn ang="0">
                    <a:pos x="connsiteX5430" y="connsiteY5430"/>
                  </a:cxn>
                  <a:cxn ang="0">
                    <a:pos x="connsiteX5431" y="connsiteY5431"/>
                  </a:cxn>
                  <a:cxn ang="0">
                    <a:pos x="connsiteX5432" y="connsiteY5432"/>
                  </a:cxn>
                  <a:cxn ang="0">
                    <a:pos x="connsiteX5433" y="connsiteY5433"/>
                  </a:cxn>
                  <a:cxn ang="0">
                    <a:pos x="connsiteX5434" y="connsiteY5434"/>
                  </a:cxn>
                  <a:cxn ang="0">
                    <a:pos x="connsiteX5435" y="connsiteY5435"/>
                  </a:cxn>
                  <a:cxn ang="0">
                    <a:pos x="connsiteX5436" y="connsiteY5436"/>
                  </a:cxn>
                  <a:cxn ang="0">
                    <a:pos x="connsiteX5437" y="connsiteY5437"/>
                  </a:cxn>
                  <a:cxn ang="0">
                    <a:pos x="connsiteX5438" y="connsiteY5438"/>
                  </a:cxn>
                  <a:cxn ang="0">
                    <a:pos x="connsiteX5439" y="connsiteY5439"/>
                  </a:cxn>
                  <a:cxn ang="0">
                    <a:pos x="connsiteX5440" y="connsiteY5440"/>
                  </a:cxn>
                  <a:cxn ang="0">
                    <a:pos x="connsiteX5441" y="connsiteY5441"/>
                  </a:cxn>
                  <a:cxn ang="0">
                    <a:pos x="connsiteX5442" y="connsiteY5442"/>
                  </a:cxn>
                  <a:cxn ang="0">
                    <a:pos x="connsiteX5443" y="connsiteY5443"/>
                  </a:cxn>
                  <a:cxn ang="0">
                    <a:pos x="connsiteX5444" y="connsiteY5444"/>
                  </a:cxn>
                  <a:cxn ang="0">
                    <a:pos x="connsiteX5445" y="connsiteY5445"/>
                  </a:cxn>
                  <a:cxn ang="0">
                    <a:pos x="connsiteX5446" y="connsiteY5446"/>
                  </a:cxn>
                  <a:cxn ang="0">
                    <a:pos x="connsiteX5447" y="connsiteY5447"/>
                  </a:cxn>
                  <a:cxn ang="0">
                    <a:pos x="connsiteX5448" y="connsiteY5448"/>
                  </a:cxn>
                  <a:cxn ang="0">
                    <a:pos x="connsiteX5449" y="connsiteY5449"/>
                  </a:cxn>
                  <a:cxn ang="0">
                    <a:pos x="connsiteX5450" y="connsiteY5450"/>
                  </a:cxn>
                  <a:cxn ang="0">
                    <a:pos x="connsiteX5451" y="connsiteY5451"/>
                  </a:cxn>
                  <a:cxn ang="0">
                    <a:pos x="connsiteX5452" y="connsiteY5452"/>
                  </a:cxn>
                  <a:cxn ang="0">
                    <a:pos x="connsiteX5453" y="connsiteY5453"/>
                  </a:cxn>
                  <a:cxn ang="0">
                    <a:pos x="connsiteX5454" y="connsiteY5454"/>
                  </a:cxn>
                  <a:cxn ang="0">
                    <a:pos x="connsiteX5455" y="connsiteY5455"/>
                  </a:cxn>
                  <a:cxn ang="0">
                    <a:pos x="connsiteX5456" y="connsiteY5456"/>
                  </a:cxn>
                  <a:cxn ang="0">
                    <a:pos x="connsiteX5457" y="connsiteY5457"/>
                  </a:cxn>
                  <a:cxn ang="0">
                    <a:pos x="connsiteX5458" y="connsiteY5458"/>
                  </a:cxn>
                  <a:cxn ang="0">
                    <a:pos x="connsiteX5459" y="connsiteY5459"/>
                  </a:cxn>
                  <a:cxn ang="0">
                    <a:pos x="connsiteX5460" y="connsiteY5460"/>
                  </a:cxn>
                  <a:cxn ang="0">
                    <a:pos x="connsiteX5461" y="connsiteY5461"/>
                  </a:cxn>
                  <a:cxn ang="0">
                    <a:pos x="connsiteX5462" y="connsiteY5462"/>
                  </a:cxn>
                  <a:cxn ang="0">
                    <a:pos x="connsiteX5463" y="connsiteY5463"/>
                  </a:cxn>
                  <a:cxn ang="0">
                    <a:pos x="connsiteX5464" y="connsiteY5464"/>
                  </a:cxn>
                  <a:cxn ang="0">
                    <a:pos x="connsiteX5465" y="connsiteY5465"/>
                  </a:cxn>
                  <a:cxn ang="0">
                    <a:pos x="connsiteX5466" y="connsiteY5466"/>
                  </a:cxn>
                  <a:cxn ang="0">
                    <a:pos x="connsiteX5467" y="connsiteY5467"/>
                  </a:cxn>
                  <a:cxn ang="0">
                    <a:pos x="connsiteX5468" y="connsiteY5468"/>
                  </a:cxn>
                  <a:cxn ang="0">
                    <a:pos x="connsiteX5469" y="connsiteY5469"/>
                  </a:cxn>
                  <a:cxn ang="0">
                    <a:pos x="connsiteX5470" y="connsiteY5470"/>
                  </a:cxn>
                  <a:cxn ang="0">
                    <a:pos x="connsiteX5471" y="connsiteY5471"/>
                  </a:cxn>
                  <a:cxn ang="0">
                    <a:pos x="connsiteX5472" y="connsiteY5472"/>
                  </a:cxn>
                  <a:cxn ang="0">
                    <a:pos x="connsiteX5473" y="connsiteY5473"/>
                  </a:cxn>
                  <a:cxn ang="0">
                    <a:pos x="connsiteX5474" y="connsiteY5474"/>
                  </a:cxn>
                  <a:cxn ang="0">
                    <a:pos x="connsiteX5475" y="connsiteY5475"/>
                  </a:cxn>
                  <a:cxn ang="0">
                    <a:pos x="connsiteX5476" y="connsiteY5476"/>
                  </a:cxn>
                  <a:cxn ang="0">
                    <a:pos x="connsiteX5477" y="connsiteY5477"/>
                  </a:cxn>
                  <a:cxn ang="0">
                    <a:pos x="connsiteX5478" y="connsiteY5478"/>
                  </a:cxn>
                  <a:cxn ang="0">
                    <a:pos x="connsiteX5479" y="connsiteY5479"/>
                  </a:cxn>
                  <a:cxn ang="0">
                    <a:pos x="connsiteX5480" y="connsiteY5480"/>
                  </a:cxn>
                  <a:cxn ang="0">
                    <a:pos x="connsiteX5481" y="connsiteY5481"/>
                  </a:cxn>
                  <a:cxn ang="0">
                    <a:pos x="connsiteX5482" y="connsiteY5482"/>
                  </a:cxn>
                  <a:cxn ang="0">
                    <a:pos x="connsiteX5483" y="connsiteY5483"/>
                  </a:cxn>
                  <a:cxn ang="0">
                    <a:pos x="connsiteX5484" y="connsiteY5484"/>
                  </a:cxn>
                  <a:cxn ang="0">
                    <a:pos x="connsiteX5485" y="connsiteY5485"/>
                  </a:cxn>
                  <a:cxn ang="0">
                    <a:pos x="connsiteX5486" y="connsiteY5486"/>
                  </a:cxn>
                  <a:cxn ang="0">
                    <a:pos x="connsiteX5487" y="connsiteY5487"/>
                  </a:cxn>
                  <a:cxn ang="0">
                    <a:pos x="connsiteX5488" y="connsiteY5488"/>
                  </a:cxn>
                  <a:cxn ang="0">
                    <a:pos x="connsiteX5489" y="connsiteY5489"/>
                  </a:cxn>
                  <a:cxn ang="0">
                    <a:pos x="connsiteX5490" y="connsiteY5490"/>
                  </a:cxn>
                  <a:cxn ang="0">
                    <a:pos x="connsiteX5491" y="connsiteY5491"/>
                  </a:cxn>
                  <a:cxn ang="0">
                    <a:pos x="connsiteX5492" y="connsiteY5492"/>
                  </a:cxn>
                  <a:cxn ang="0">
                    <a:pos x="connsiteX5493" y="connsiteY5493"/>
                  </a:cxn>
                  <a:cxn ang="0">
                    <a:pos x="connsiteX5494" y="connsiteY5494"/>
                  </a:cxn>
                  <a:cxn ang="0">
                    <a:pos x="connsiteX5495" y="connsiteY5495"/>
                  </a:cxn>
                  <a:cxn ang="0">
                    <a:pos x="connsiteX5496" y="connsiteY5496"/>
                  </a:cxn>
                  <a:cxn ang="0">
                    <a:pos x="connsiteX5497" y="connsiteY5497"/>
                  </a:cxn>
                  <a:cxn ang="0">
                    <a:pos x="connsiteX5498" y="connsiteY5498"/>
                  </a:cxn>
                  <a:cxn ang="0">
                    <a:pos x="connsiteX5499" y="connsiteY5499"/>
                  </a:cxn>
                  <a:cxn ang="0">
                    <a:pos x="connsiteX5500" y="connsiteY5500"/>
                  </a:cxn>
                  <a:cxn ang="0">
                    <a:pos x="connsiteX5501" y="connsiteY5501"/>
                  </a:cxn>
                  <a:cxn ang="0">
                    <a:pos x="connsiteX5502" y="connsiteY5502"/>
                  </a:cxn>
                  <a:cxn ang="0">
                    <a:pos x="connsiteX5503" y="connsiteY5503"/>
                  </a:cxn>
                  <a:cxn ang="0">
                    <a:pos x="connsiteX5504" y="connsiteY5504"/>
                  </a:cxn>
                  <a:cxn ang="0">
                    <a:pos x="connsiteX5505" y="connsiteY5505"/>
                  </a:cxn>
                  <a:cxn ang="0">
                    <a:pos x="connsiteX5506" y="connsiteY5506"/>
                  </a:cxn>
                  <a:cxn ang="0">
                    <a:pos x="connsiteX5507" y="connsiteY5507"/>
                  </a:cxn>
                  <a:cxn ang="0">
                    <a:pos x="connsiteX5508" y="connsiteY5508"/>
                  </a:cxn>
                  <a:cxn ang="0">
                    <a:pos x="connsiteX5509" y="connsiteY5509"/>
                  </a:cxn>
                  <a:cxn ang="0">
                    <a:pos x="connsiteX5510" y="connsiteY5510"/>
                  </a:cxn>
                  <a:cxn ang="0">
                    <a:pos x="connsiteX5511" y="connsiteY5511"/>
                  </a:cxn>
                  <a:cxn ang="0">
                    <a:pos x="connsiteX5512" y="connsiteY5512"/>
                  </a:cxn>
                  <a:cxn ang="0">
                    <a:pos x="connsiteX5513" y="connsiteY5513"/>
                  </a:cxn>
                  <a:cxn ang="0">
                    <a:pos x="connsiteX5514" y="connsiteY5514"/>
                  </a:cxn>
                  <a:cxn ang="0">
                    <a:pos x="connsiteX5515" y="connsiteY5515"/>
                  </a:cxn>
                  <a:cxn ang="0">
                    <a:pos x="connsiteX5516" y="connsiteY5516"/>
                  </a:cxn>
                  <a:cxn ang="0">
                    <a:pos x="connsiteX5517" y="connsiteY5517"/>
                  </a:cxn>
                  <a:cxn ang="0">
                    <a:pos x="connsiteX5518" y="connsiteY5518"/>
                  </a:cxn>
                  <a:cxn ang="0">
                    <a:pos x="connsiteX5519" y="connsiteY5519"/>
                  </a:cxn>
                  <a:cxn ang="0">
                    <a:pos x="connsiteX5520" y="connsiteY5520"/>
                  </a:cxn>
                  <a:cxn ang="0">
                    <a:pos x="connsiteX5521" y="connsiteY5521"/>
                  </a:cxn>
                  <a:cxn ang="0">
                    <a:pos x="connsiteX5522" y="connsiteY5522"/>
                  </a:cxn>
                  <a:cxn ang="0">
                    <a:pos x="connsiteX5523" y="connsiteY5523"/>
                  </a:cxn>
                  <a:cxn ang="0">
                    <a:pos x="connsiteX5524" y="connsiteY5524"/>
                  </a:cxn>
                  <a:cxn ang="0">
                    <a:pos x="connsiteX5525" y="connsiteY5525"/>
                  </a:cxn>
                  <a:cxn ang="0">
                    <a:pos x="connsiteX5526" y="connsiteY5526"/>
                  </a:cxn>
                  <a:cxn ang="0">
                    <a:pos x="connsiteX5527" y="connsiteY5527"/>
                  </a:cxn>
                  <a:cxn ang="0">
                    <a:pos x="connsiteX5528" y="connsiteY5528"/>
                  </a:cxn>
                  <a:cxn ang="0">
                    <a:pos x="connsiteX5529" y="connsiteY5529"/>
                  </a:cxn>
                  <a:cxn ang="0">
                    <a:pos x="connsiteX5530" y="connsiteY5530"/>
                  </a:cxn>
                  <a:cxn ang="0">
                    <a:pos x="connsiteX5531" y="connsiteY5531"/>
                  </a:cxn>
                  <a:cxn ang="0">
                    <a:pos x="connsiteX5532" y="connsiteY5532"/>
                  </a:cxn>
                  <a:cxn ang="0">
                    <a:pos x="connsiteX5533" y="connsiteY5533"/>
                  </a:cxn>
                  <a:cxn ang="0">
                    <a:pos x="connsiteX5534" y="connsiteY5534"/>
                  </a:cxn>
                  <a:cxn ang="0">
                    <a:pos x="connsiteX5535" y="connsiteY5535"/>
                  </a:cxn>
                  <a:cxn ang="0">
                    <a:pos x="connsiteX5536" y="connsiteY5536"/>
                  </a:cxn>
                  <a:cxn ang="0">
                    <a:pos x="connsiteX5537" y="connsiteY5537"/>
                  </a:cxn>
                  <a:cxn ang="0">
                    <a:pos x="connsiteX5538" y="connsiteY5538"/>
                  </a:cxn>
                  <a:cxn ang="0">
                    <a:pos x="connsiteX5539" y="connsiteY5539"/>
                  </a:cxn>
                  <a:cxn ang="0">
                    <a:pos x="connsiteX5540" y="connsiteY5540"/>
                  </a:cxn>
                  <a:cxn ang="0">
                    <a:pos x="connsiteX5541" y="connsiteY5541"/>
                  </a:cxn>
                  <a:cxn ang="0">
                    <a:pos x="connsiteX5542" y="connsiteY5542"/>
                  </a:cxn>
                  <a:cxn ang="0">
                    <a:pos x="connsiteX5543" y="connsiteY5543"/>
                  </a:cxn>
                  <a:cxn ang="0">
                    <a:pos x="connsiteX5544" y="connsiteY5544"/>
                  </a:cxn>
                  <a:cxn ang="0">
                    <a:pos x="connsiteX5545" y="connsiteY5545"/>
                  </a:cxn>
                  <a:cxn ang="0">
                    <a:pos x="connsiteX5546" y="connsiteY5546"/>
                  </a:cxn>
                  <a:cxn ang="0">
                    <a:pos x="connsiteX5547" y="connsiteY5547"/>
                  </a:cxn>
                  <a:cxn ang="0">
                    <a:pos x="connsiteX5548" y="connsiteY5548"/>
                  </a:cxn>
                  <a:cxn ang="0">
                    <a:pos x="connsiteX5549" y="connsiteY5549"/>
                  </a:cxn>
                  <a:cxn ang="0">
                    <a:pos x="connsiteX5550" y="connsiteY5550"/>
                  </a:cxn>
                  <a:cxn ang="0">
                    <a:pos x="connsiteX5551" y="connsiteY5551"/>
                  </a:cxn>
                  <a:cxn ang="0">
                    <a:pos x="connsiteX5552" y="connsiteY5552"/>
                  </a:cxn>
                  <a:cxn ang="0">
                    <a:pos x="connsiteX5553" y="connsiteY5553"/>
                  </a:cxn>
                  <a:cxn ang="0">
                    <a:pos x="connsiteX5554" y="connsiteY5554"/>
                  </a:cxn>
                  <a:cxn ang="0">
                    <a:pos x="connsiteX5555" y="connsiteY5555"/>
                  </a:cxn>
                  <a:cxn ang="0">
                    <a:pos x="connsiteX5556" y="connsiteY5556"/>
                  </a:cxn>
                  <a:cxn ang="0">
                    <a:pos x="connsiteX5557" y="connsiteY5557"/>
                  </a:cxn>
                  <a:cxn ang="0">
                    <a:pos x="connsiteX5558" y="connsiteY5558"/>
                  </a:cxn>
                  <a:cxn ang="0">
                    <a:pos x="connsiteX5559" y="connsiteY5559"/>
                  </a:cxn>
                  <a:cxn ang="0">
                    <a:pos x="connsiteX5560" y="connsiteY5560"/>
                  </a:cxn>
                  <a:cxn ang="0">
                    <a:pos x="connsiteX5561" y="connsiteY5561"/>
                  </a:cxn>
                  <a:cxn ang="0">
                    <a:pos x="connsiteX5562" y="connsiteY5562"/>
                  </a:cxn>
                  <a:cxn ang="0">
                    <a:pos x="connsiteX5563" y="connsiteY5563"/>
                  </a:cxn>
                  <a:cxn ang="0">
                    <a:pos x="connsiteX5564" y="connsiteY5564"/>
                  </a:cxn>
                  <a:cxn ang="0">
                    <a:pos x="connsiteX5565" y="connsiteY5565"/>
                  </a:cxn>
                  <a:cxn ang="0">
                    <a:pos x="connsiteX5566" y="connsiteY5566"/>
                  </a:cxn>
                  <a:cxn ang="0">
                    <a:pos x="connsiteX5567" y="connsiteY5567"/>
                  </a:cxn>
                  <a:cxn ang="0">
                    <a:pos x="connsiteX5568" y="connsiteY5568"/>
                  </a:cxn>
                  <a:cxn ang="0">
                    <a:pos x="connsiteX5569" y="connsiteY5569"/>
                  </a:cxn>
                  <a:cxn ang="0">
                    <a:pos x="connsiteX5570" y="connsiteY5570"/>
                  </a:cxn>
                  <a:cxn ang="0">
                    <a:pos x="connsiteX5571" y="connsiteY5571"/>
                  </a:cxn>
                  <a:cxn ang="0">
                    <a:pos x="connsiteX5572" y="connsiteY5572"/>
                  </a:cxn>
                  <a:cxn ang="0">
                    <a:pos x="connsiteX5573" y="connsiteY5573"/>
                  </a:cxn>
                  <a:cxn ang="0">
                    <a:pos x="connsiteX5574" y="connsiteY5574"/>
                  </a:cxn>
                  <a:cxn ang="0">
                    <a:pos x="connsiteX5575" y="connsiteY5575"/>
                  </a:cxn>
                  <a:cxn ang="0">
                    <a:pos x="connsiteX5576" y="connsiteY5576"/>
                  </a:cxn>
                  <a:cxn ang="0">
                    <a:pos x="connsiteX5577" y="connsiteY5577"/>
                  </a:cxn>
                  <a:cxn ang="0">
                    <a:pos x="connsiteX5578" y="connsiteY5578"/>
                  </a:cxn>
                  <a:cxn ang="0">
                    <a:pos x="connsiteX5579" y="connsiteY5579"/>
                  </a:cxn>
                  <a:cxn ang="0">
                    <a:pos x="connsiteX5580" y="connsiteY5580"/>
                  </a:cxn>
                  <a:cxn ang="0">
                    <a:pos x="connsiteX5581" y="connsiteY5581"/>
                  </a:cxn>
                  <a:cxn ang="0">
                    <a:pos x="connsiteX5582" y="connsiteY5582"/>
                  </a:cxn>
                  <a:cxn ang="0">
                    <a:pos x="connsiteX5583" y="connsiteY5583"/>
                  </a:cxn>
                  <a:cxn ang="0">
                    <a:pos x="connsiteX5584" y="connsiteY5584"/>
                  </a:cxn>
                  <a:cxn ang="0">
                    <a:pos x="connsiteX5585" y="connsiteY5585"/>
                  </a:cxn>
                  <a:cxn ang="0">
                    <a:pos x="connsiteX5586" y="connsiteY5586"/>
                  </a:cxn>
                  <a:cxn ang="0">
                    <a:pos x="connsiteX5587" y="connsiteY5587"/>
                  </a:cxn>
                  <a:cxn ang="0">
                    <a:pos x="connsiteX5588" y="connsiteY5588"/>
                  </a:cxn>
                  <a:cxn ang="0">
                    <a:pos x="connsiteX5589" y="connsiteY5589"/>
                  </a:cxn>
                  <a:cxn ang="0">
                    <a:pos x="connsiteX5590" y="connsiteY5590"/>
                  </a:cxn>
                  <a:cxn ang="0">
                    <a:pos x="connsiteX5591" y="connsiteY5591"/>
                  </a:cxn>
                  <a:cxn ang="0">
                    <a:pos x="connsiteX5592" y="connsiteY5592"/>
                  </a:cxn>
                  <a:cxn ang="0">
                    <a:pos x="connsiteX5593" y="connsiteY5593"/>
                  </a:cxn>
                  <a:cxn ang="0">
                    <a:pos x="connsiteX5594" y="connsiteY5594"/>
                  </a:cxn>
                  <a:cxn ang="0">
                    <a:pos x="connsiteX5595" y="connsiteY5595"/>
                  </a:cxn>
                  <a:cxn ang="0">
                    <a:pos x="connsiteX5596" y="connsiteY5596"/>
                  </a:cxn>
                  <a:cxn ang="0">
                    <a:pos x="connsiteX5597" y="connsiteY5597"/>
                  </a:cxn>
                  <a:cxn ang="0">
                    <a:pos x="connsiteX5598" y="connsiteY5598"/>
                  </a:cxn>
                  <a:cxn ang="0">
                    <a:pos x="connsiteX5599" y="connsiteY5599"/>
                  </a:cxn>
                  <a:cxn ang="0">
                    <a:pos x="connsiteX5600" y="connsiteY5600"/>
                  </a:cxn>
                  <a:cxn ang="0">
                    <a:pos x="connsiteX5601" y="connsiteY5601"/>
                  </a:cxn>
                  <a:cxn ang="0">
                    <a:pos x="connsiteX5602" y="connsiteY5602"/>
                  </a:cxn>
                  <a:cxn ang="0">
                    <a:pos x="connsiteX5603" y="connsiteY5603"/>
                  </a:cxn>
                  <a:cxn ang="0">
                    <a:pos x="connsiteX5604" y="connsiteY5604"/>
                  </a:cxn>
                  <a:cxn ang="0">
                    <a:pos x="connsiteX5605" y="connsiteY5605"/>
                  </a:cxn>
                  <a:cxn ang="0">
                    <a:pos x="connsiteX5606" y="connsiteY5606"/>
                  </a:cxn>
                  <a:cxn ang="0">
                    <a:pos x="connsiteX5607" y="connsiteY5607"/>
                  </a:cxn>
                  <a:cxn ang="0">
                    <a:pos x="connsiteX5608" y="connsiteY5608"/>
                  </a:cxn>
                  <a:cxn ang="0">
                    <a:pos x="connsiteX5609" y="connsiteY5609"/>
                  </a:cxn>
                  <a:cxn ang="0">
                    <a:pos x="connsiteX5610" y="connsiteY5610"/>
                  </a:cxn>
                  <a:cxn ang="0">
                    <a:pos x="connsiteX5611" y="connsiteY5611"/>
                  </a:cxn>
                  <a:cxn ang="0">
                    <a:pos x="connsiteX5612" y="connsiteY5612"/>
                  </a:cxn>
                  <a:cxn ang="0">
                    <a:pos x="connsiteX5613" y="connsiteY5613"/>
                  </a:cxn>
                  <a:cxn ang="0">
                    <a:pos x="connsiteX5614" y="connsiteY5614"/>
                  </a:cxn>
                  <a:cxn ang="0">
                    <a:pos x="connsiteX5615" y="connsiteY5615"/>
                  </a:cxn>
                  <a:cxn ang="0">
                    <a:pos x="connsiteX5616" y="connsiteY5616"/>
                  </a:cxn>
                  <a:cxn ang="0">
                    <a:pos x="connsiteX5617" y="connsiteY5617"/>
                  </a:cxn>
                  <a:cxn ang="0">
                    <a:pos x="connsiteX5618" y="connsiteY5618"/>
                  </a:cxn>
                  <a:cxn ang="0">
                    <a:pos x="connsiteX5619" y="connsiteY5619"/>
                  </a:cxn>
                  <a:cxn ang="0">
                    <a:pos x="connsiteX5620" y="connsiteY5620"/>
                  </a:cxn>
                  <a:cxn ang="0">
                    <a:pos x="connsiteX5621" y="connsiteY5621"/>
                  </a:cxn>
                  <a:cxn ang="0">
                    <a:pos x="connsiteX5622" y="connsiteY5622"/>
                  </a:cxn>
                  <a:cxn ang="0">
                    <a:pos x="connsiteX5623" y="connsiteY5623"/>
                  </a:cxn>
                  <a:cxn ang="0">
                    <a:pos x="connsiteX5624" y="connsiteY5624"/>
                  </a:cxn>
                  <a:cxn ang="0">
                    <a:pos x="connsiteX5625" y="connsiteY5625"/>
                  </a:cxn>
                  <a:cxn ang="0">
                    <a:pos x="connsiteX5626" y="connsiteY5626"/>
                  </a:cxn>
                  <a:cxn ang="0">
                    <a:pos x="connsiteX5627" y="connsiteY5627"/>
                  </a:cxn>
                  <a:cxn ang="0">
                    <a:pos x="connsiteX5628" y="connsiteY5628"/>
                  </a:cxn>
                  <a:cxn ang="0">
                    <a:pos x="connsiteX5629" y="connsiteY5629"/>
                  </a:cxn>
                  <a:cxn ang="0">
                    <a:pos x="connsiteX5630" y="connsiteY5630"/>
                  </a:cxn>
                  <a:cxn ang="0">
                    <a:pos x="connsiteX5631" y="connsiteY5631"/>
                  </a:cxn>
                  <a:cxn ang="0">
                    <a:pos x="connsiteX5632" y="connsiteY5632"/>
                  </a:cxn>
                  <a:cxn ang="0">
                    <a:pos x="connsiteX5633" y="connsiteY5633"/>
                  </a:cxn>
                  <a:cxn ang="0">
                    <a:pos x="connsiteX5634" y="connsiteY5634"/>
                  </a:cxn>
                  <a:cxn ang="0">
                    <a:pos x="connsiteX5635" y="connsiteY5635"/>
                  </a:cxn>
                  <a:cxn ang="0">
                    <a:pos x="connsiteX5636" y="connsiteY5636"/>
                  </a:cxn>
                  <a:cxn ang="0">
                    <a:pos x="connsiteX5637" y="connsiteY5637"/>
                  </a:cxn>
                  <a:cxn ang="0">
                    <a:pos x="connsiteX5638" y="connsiteY5638"/>
                  </a:cxn>
                  <a:cxn ang="0">
                    <a:pos x="connsiteX5639" y="connsiteY5639"/>
                  </a:cxn>
                  <a:cxn ang="0">
                    <a:pos x="connsiteX5640" y="connsiteY5640"/>
                  </a:cxn>
                  <a:cxn ang="0">
                    <a:pos x="connsiteX5641" y="connsiteY5641"/>
                  </a:cxn>
                  <a:cxn ang="0">
                    <a:pos x="connsiteX5642" y="connsiteY5642"/>
                  </a:cxn>
                  <a:cxn ang="0">
                    <a:pos x="connsiteX5643" y="connsiteY5643"/>
                  </a:cxn>
                  <a:cxn ang="0">
                    <a:pos x="connsiteX5644" y="connsiteY5644"/>
                  </a:cxn>
                  <a:cxn ang="0">
                    <a:pos x="connsiteX5645" y="connsiteY5645"/>
                  </a:cxn>
                  <a:cxn ang="0">
                    <a:pos x="connsiteX5646" y="connsiteY5646"/>
                  </a:cxn>
                  <a:cxn ang="0">
                    <a:pos x="connsiteX5647" y="connsiteY5647"/>
                  </a:cxn>
                  <a:cxn ang="0">
                    <a:pos x="connsiteX5648" y="connsiteY5648"/>
                  </a:cxn>
                  <a:cxn ang="0">
                    <a:pos x="connsiteX5649" y="connsiteY5649"/>
                  </a:cxn>
                  <a:cxn ang="0">
                    <a:pos x="connsiteX5650" y="connsiteY5650"/>
                  </a:cxn>
                  <a:cxn ang="0">
                    <a:pos x="connsiteX5651" y="connsiteY5651"/>
                  </a:cxn>
                  <a:cxn ang="0">
                    <a:pos x="connsiteX5652" y="connsiteY5652"/>
                  </a:cxn>
                  <a:cxn ang="0">
                    <a:pos x="connsiteX5653" y="connsiteY5653"/>
                  </a:cxn>
                  <a:cxn ang="0">
                    <a:pos x="connsiteX5654" y="connsiteY5654"/>
                  </a:cxn>
                  <a:cxn ang="0">
                    <a:pos x="connsiteX5655" y="connsiteY5655"/>
                  </a:cxn>
                  <a:cxn ang="0">
                    <a:pos x="connsiteX5656" y="connsiteY5656"/>
                  </a:cxn>
                  <a:cxn ang="0">
                    <a:pos x="connsiteX5657" y="connsiteY5657"/>
                  </a:cxn>
                  <a:cxn ang="0">
                    <a:pos x="connsiteX5658" y="connsiteY5658"/>
                  </a:cxn>
                  <a:cxn ang="0">
                    <a:pos x="connsiteX5659" y="connsiteY5659"/>
                  </a:cxn>
                  <a:cxn ang="0">
                    <a:pos x="connsiteX5660" y="connsiteY5660"/>
                  </a:cxn>
                  <a:cxn ang="0">
                    <a:pos x="connsiteX5661" y="connsiteY5661"/>
                  </a:cxn>
                  <a:cxn ang="0">
                    <a:pos x="connsiteX5662" y="connsiteY5662"/>
                  </a:cxn>
                  <a:cxn ang="0">
                    <a:pos x="connsiteX5663" y="connsiteY5663"/>
                  </a:cxn>
                  <a:cxn ang="0">
                    <a:pos x="connsiteX5664" y="connsiteY5664"/>
                  </a:cxn>
                  <a:cxn ang="0">
                    <a:pos x="connsiteX5665" y="connsiteY5665"/>
                  </a:cxn>
                  <a:cxn ang="0">
                    <a:pos x="connsiteX5666" y="connsiteY5666"/>
                  </a:cxn>
                  <a:cxn ang="0">
                    <a:pos x="connsiteX5667" y="connsiteY5667"/>
                  </a:cxn>
                  <a:cxn ang="0">
                    <a:pos x="connsiteX5668" y="connsiteY5668"/>
                  </a:cxn>
                  <a:cxn ang="0">
                    <a:pos x="connsiteX5669" y="connsiteY5669"/>
                  </a:cxn>
                  <a:cxn ang="0">
                    <a:pos x="connsiteX5670" y="connsiteY5670"/>
                  </a:cxn>
                  <a:cxn ang="0">
                    <a:pos x="connsiteX5671" y="connsiteY5671"/>
                  </a:cxn>
                  <a:cxn ang="0">
                    <a:pos x="connsiteX5672" y="connsiteY5672"/>
                  </a:cxn>
                  <a:cxn ang="0">
                    <a:pos x="connsiteX5673" y="connsiteY5673"/>
                  </a:cxn>
                  <a:cxn ang="0">
                    <a:pos x="connsiteX5674" y="connsiteY5674"/>
                  </a:cxn>
                  <a:cxn ang="0">
                    <a:pos x="connsiteX5675" y="connsiteY5675"/>
                  </a:cxn>
                  <a:cxn ang="0">
                    <a:pos x="connsiteX5676" y="connsiteY5676"/>
                  </a:cxn>
                  <a:cxn ang="0">
                    <a:pos x="connsiteX5677" y="connsiteY5677"/>
                  </a:cxn>
                  <a:cxn ang="0">
                    <a:pos x="connsiteX5678" y="connsiteY5678"/>
                  </a:cxn>
                  <a:cxn ang="0">
                    <a:pos x="connsiteX5679" y="connsiteY5679"/>
                  </a:cxn>
                  <a:cxn ang="0">
                    <a:pos x="connsiteX5680" y="connsiteY5680"/>
                  </a:cxn>
                  <a:cxn ang="0">
                    <a:pos x="connsiteX5681" y="connsiteY5681"/>
                  </a:cxn>
                  <a:cxn ang="0">
                    <a:pos x="connsiteX5682" y="connsiteY5682"/>
                  </a:cxn>
                  <a:cxn ang="0">
                    <a:pos x="connsiteX5683" y="connsiteY5683"/>
                  </a:cxn>
                  <a:cxn ang="0">
                    <a:pos x="connsiteX5684" y="connsiteY5684"/>
                  </a:cxn>
                  <a:cxn ang="0">
                    <a:pos x="connsiteX5685" y="connsiteY5685"/>
                  </a:cxn>
                  <a:cxn ang="0">
                    <a:pos x="connsiteX5686" y="connsiteY5686"/>
                  </a:cxn>
                  <a:cxn ang="0">
                    <a:pos x="connsiteX5687" y="connsiteY5687"/>
                  </a:cxn>
                  <a:cxn ang="0">
                    <a:pos x="connsiteX5688" y="connsiteY5688"/>
                  </a:cxn>
                  <a:cxn ang="0">
                    <a:pos x="connsiteX5689" y="connsiteY5689"/>
                  </a:cxn>
                  <a:cxn ang="0">
                    <a:pos x="connsiteX5690" y="connsiteY5690"/>
                  </a:cxn>
                  <a:cxn ang="0">
                    <a:pos x="connsiteX5691" y="connsiteY5691"/>
                  </a:cxn>
                  <a:cxn ang="0">
                    <a:pos x="connsiteX5692" y="connsiteY5692"/>
                  </a:cxn>
                  <a:cxn ang="0">
                    <a:pos x="connsiteX5693" y="connsiteY5693"/>
                  </a:cxn>
                  <a:cxn ang="0">
                    <a:pos x="connsiteX5694" y="connsiteY5694"/>
                  </a:cxn>
                  <a:cxn ang="0">
                    <a:pos x="connsiteX5695" y="connsiteY5695"/>
                  </a:cxn>
                  <a:cxn ang="0">
                    <a:pos x="connsiteX5696" y="connsiteY5696"/>
                  </a:cxn>
                  <a:cxn ang="0">
                    <a:pos x="connsiteX5697" y="connsiteY5697"/>
                  </a:cxn>
                  <a:cxn ang="0">
                    <a:pos x="connsiteX5698" y="connsiteY5698"/>
                  </a:cxn>
                  <a:cxn ang="0">
                    <a:pos x="connsiteX5699" y="connsiteY5699"/>
                  </a:cxn>
                  <a:cxn ang="0">
                    <a:pos x="connsiteX5700" y="connsiteY5700"/>
                  </a:cxn>
                  <a:cxn ang="0">
                    <a:pos x="connsiteX5701" y="connsiteY5701"/>
                  </a:cxn>
                  <a:cxn ang="0">
                    <a:pos x="connsiteX5702" y="connsiteY5702"/>
                  </a:cxn>
                  <a:cxn ang="0">
                    <a:pos x="connsiteX5703" y="connsiteY5703"/>
                  </a:cxn>
                  <a:cxn ang="0">
                    <a:pos x="connsiteX5704" y="connsiteY5704"/>
                  </a:cxn>
                  <a:cxn ang="0">
                    <a:pos x="connsiteX5705" y="connsiteY5705"/>
                  </a:cxn>
                  <a:cxn ang="0">
                    <a:pos x="connsiteX5706" y="connsiteY5706"/>
                  </a:cxn>
                  <a:cxn ang="0">
                    <a:pos x="connsiteX5707" y="connsiteY5707"/>
                  </a:cxn>
                  <a:cxn ang="0">
                    <a:pos x="connsiteX5708" y="connsiteY5708"/>
                  </a:cxn>
                  <a:cxn ang="0">
                    <a:pos x="connsiteX5709" y="connsiteY5709"/>
                  </a:cxn>
                  <a:cxn ang="0">
                    <a:pos x="connsiteX5710" y="connsiteY5710"/>
                  </a:cxn>
                  <a:cxn ang="0">
                    <a:pos x="connsiteX5711" y="connsiteY5711"/>
                  </a:cxn>
                  <a:cxn ang="0">
                    <a:pos x="connsiteX5712" y="connsiteY5712"/>
                  </a:cxn>
                  <a:cxn ang="0">
                    <a:pos x="connsiteX5713" y="connsiteY5713"/>
                  </a:cxn>
                  <a:cxn ang="0">
                    <a:pos x="connsiteX5714" y="connsiteY5714"/>
                  </a:cxn>
                  <a:cxn ang="0">
                    <a:pos x="connsiteX5715" y="connsiteY5715"/>
                  </a:cxn>
                  <a:cxn ang="0">
                    <a:pos x="connsiteX5716" y="connsiteY5716"/>
                  </a:cxn>
                  <a:cxn ang="0">
                    <a:pos x="connsiteX5717" y="connsiteY5717"/>
                  </a:cxn>
                  <a:cxn ang="0">
                    <a:pos x="connsiteX5718" y="connsiteY5718"/>
                  </a:cxn>
                  <a:cxn ang="0">
                    <a:pos x="connsiteX5719" y="connsiteY5719"/>
                  </a:cxn>
                  <a:cxn ang="0">
                    <a:pos x="connsiteX5720" y="connsiteY5720"/>
                  </a:cxn>
                  <a:cxn ang="0">
                    <a:pos x="connsiteX5721" y="connsiteY5721"/>
                  </a:cxn>
                  <a:cxn ang="0">
                    <a:pos x="connsiteX5722" y="connsiteY5722"/>
                  </a:cxn>
                  <a:cxn ang="0">
                    <a:pos x="connsiteX5723" y="connsiteY5723"/>
                  </a:cxn>
                  <a:cxn ang="0">
                    <a:pos x="connsiteX5724" y="connsiteY5724"/>
                  </a:cxn>
                  <a:cxn ang="0">
                    <a:pos x="connsiteX5725" y="connsiteY5725"/>
                  </a:cxn>
                  <a:cxn ang="0">
                    <a:pos x="connsiteX5726" y="connsiteY5726"/>
                  </a:cxn>
                  <a:cxn ang="0">
                    <a:pos x="connsiteX5727" y="connsiteY5727"/>
                  </a:cxn>
                  <a:cxn ang="0">
                    <a:pos x="connsiteX5728" y="connsiteY5728"/>
                  </a:cxn>
                  <a:cxn ang="0">
                    <a:pos x="connsiteX5729" y="connsiteY5729"/>
                  </a:cxn>
                  <a:cxn ang="0">
                    <a:pos x="connsiteX5730" y="connsiteY5730"/>
                  </a:cxn>
                  <a:cxn ang="0">
                    <a:pos x="connsiteX5731" y="connsiteY5731"/>
                  </a:cxn>
                  <a:cxn ang="0">
                    <a:pos x="connsiteX5732" y="connsiteY5732"/>
                  </a:cxn>
                  <a:cxn ang="0">
                    <a:pos x="connsiteX5733" y="connsiteY5733"/>
                  </a:cxn>
                  <a:cxn ang="0">
                    <a:pos x="connsiteX5734" y="connsiteY5734"/>
                  </a:cxn>
                  <a:cxn ang="0">
                    <a:pos x="connsiteX5735" y="connsiteY5735"/>
                  </a:cxn>
                  <a:cxn ang="0">
                    <a:pos x="connsiteX5736" y="connsiteY5736"/>
                  </a:cxn>
                  <a:cxn ang="0">
                    <a:pos x="connsiteX5737" y="connsiteY5737"/>
                  </a:cxn>
                  <a:cxn ang="0">
                    <a:pos x="connsiteX5738" y="connsiteY5738"/>
                  </a:cxn>
                  <a:cxn ang="0">
                    <a:pos x="connsiteX5739" y="connsiteY5739"/>
                  </a:cxn>
                  <a:cxn ang="0">
                    <a:pos x="connsiteX5740" y="connsiteY5740"/>
                  </a:cxn>
                  <a:cxn ang="0">
                    <a:pos x="connsiteX5741" y="connsiteY5741"/>
                  </a:cxn>
                  <a:cxn ang="0">
                    <a:pos x="connsiteX5742" y="connsiteY5742"/>
                  </a:cxn>
                  <a:cxn ang="0">
                    <a:pos x="connsiteX5743" y="connsiteY5743"/>
                  </a:cxn>
                  <a:cxn ang="0">
                    <a:pos x="connsiteX5744" y="connsiteY5744"/>
                  </a:cxn>
                  <a:cxn ang="0">
                    <a:pos x="connsiteX5745" y="connsiteY5745"/>
                  </a:cxn>
                  <a:cxn ang="0">
                    <a:pos x="connsiteX5746" y="connsiteY5746"/>
                  </a:cxn>
                  <a:cxn ang="0">
                    <a:pos x="connsiteX5747" y="connsiteY5747"/>
                  </a:cxn>
                  <a:cxn ang="0">
                    <a:pos x="connsiteX5748" y="connsiteY5748"/>
                  </a:cxn>
                  <a:cxn ang="0">
                    <a:pos x="connsiteX5749" y="connsiteY5749"/>
                  </a:cxn>
                  <a:cxn ang="0">
                    <a:pos x="connsiteX5750" y="connsiteY5750"/>
                  </a:cxn>
                  <a:cxn ang="0">
                    <a:pos x="connsiteX5751" y="connsiteY5751"/>
                  </a:cxn>
                  <a:cxn ang="0">
                    <a:pos x="connsiteX5752" y="connsiteY5752"/>
                  </a:cxn>
                  <a:cxn ang="0">
                    <a:pos x="connsiteX5753" y="connsiteY5753"/>
                  </a:cxn>
                  <a:cxn ang="0">
                    <a:pos x="connsiteX5754" y="connsiteY5754"/>
                  </a:cxn>
                  <a:cxn ang="0">
                    <a:pos x="connsiteX5755" y="connsiteY5755"/>
                  </a:cxn>
                  <a:cxn ang="0">
                    <a:pos x="connsiteX5756" y="connsiteY5756"/>
                  </a:cxn>
                  <a:cxn ang="0">
                    <a:pos x="connsiteX5757" y="connsiteY5757"/>
                  </a:cxn>
                  <a:cxn ang="0">
                    <a:pos x="connsiteX5758" y="connsiteY5758"/>
                  </a:cxn>
                  <a:cxn ang="0">
                    <a:pos x="connsiteX5759" y="connsiteY5759"/>
                  </a:cxn>
                  <a:cxn ang="0">
                    <a:pos x="connsiteX5760" y="connsiteY5760"/>
                  </a:cxn>
                  <a:cxn ang="0">
                    <a:pos x="connsiteX5761" y="connsiteY5761"/>
                  </a:cxn>
                  <a:cxn ang="0">
                    <a:pos x="connsiteX5762" y="connsiteY5762"/>
                  </a:cxn>
                  <a:cxn ang="0">
                    <a:pos x="connsiteX5763" y="connsiteY5763"/>
                  </a:cxn>
                  <a:cxn ang="0">
                    <a:pos x="connsiteX5764" y="connsiteY5764"/>
                  </a:cxn>
                  <a:cxn ang="0">
                    <a:pos x="connsiteX5765" y="connsiteY5765"/>
                  </a:cxn>
                  <a:cxn ang="0">
                    <a:pos x="connsiteX5766" y="connsiteY5766"/>
                  </a:cxn>
                  <a:cxn ang="0">
                    <a:pos x="connsiteX5767" y="connsiteY5767"/>
                  </a:cxn>
                  <a:cxn ang="0">
                    <a:pos x="connsiteX5768" y="connsiteY5768"/>
                  </a:cxn>
                  <a:cxn ang="0">
                    <a:pos x="connsiteX5769" y="connsiteY5769"/>
                  </a:cxn>
                  <a:cxn ang="0">
                    <a:pos x="connsiteX5770" y="connsiteY5770"/>
                  </a:cxn>
                  <a:cxn ang="0">
                    <a:pos x="connsiteX5771" y="connsiteY5771"/>
                  </a:cxn>
                  <a:cxn ang="0">
                    <a:pos x="connsiteX5772" y="connsiteY5772"/>
                  </a:cxn>
                  <a:cxn ang="0">
                    <a:pos x="connsiteX5773" y="connsiteY5773"/>
                  </a:cxn>
                  <a:cxn ang="0">
                    <a:pos x="connsiteX5774" y="connsiteY5774"/>
                  </a:cxn>
                  <a:cxn ang="0">
                    <a:pos x="connsiteX5775" y="connsiteY5775"/>
                  </a:cxn>
                  <a:cxn ang="0">
                    <a:pos x="connsiteX5776" y="connsiteY5776"/>
                  </a:cxn>
                  <a:cxn ang="0">
                    <a:pos x="connsiteX5777" y="connsiteY5777"/>
                  </a:cxn>
                  <a:cxn ang="0">
                    <a:pos x="connsiteX5778" y="connsiteY5778"/>
                  </a:cxn>
                  <a:cxn ang="0">
                    <a:pos x="connsiteX5779" y="connsiteY5779"/>
                  </a:cxn>
                  <a:cxn ang="0">
                    <a:pos x="connsiteX5780" y="connsiteY5780"/>
                  </a:cxn>
                  <a:cxn ang="0">
                    <a:pos x="connsiteX5781" y="connsiteY5781"/>
                  </a:cxn>
                  <a:cxn ang="0">
                    <a:pos x="connsiteX5782" y="connsiteY5782"/>
                  </a:cxn>
                  <a:cxn ang="0">
                    <a:pos x="connsiteX5783" y="connsiteY5783"/>
                  </a:cxn>
                  <a:cxn ang="0">
                    <a:pos x="connsiteX5784" y="connsiteY5784"/>
                  </a:cxn>
                  <a:cxn ang="0">
                    <a:pos x="connsiteX5785" y="connsiteY5785"/>
                  </a:cxn>
                  <a:cxn ang="0">
                    <a:pos x="connsiteX5786" y="connsiteY5786"/>
                  </a:cxn>
                  <a:cxn ang="0">
                    <a:pos x="connsiteX5787" y="connsiteY5787"/>
                  </a:cxn>
                  <a:cxn ang="0">
                    <a:pos x="connsiteX5788" y="connsiteY5788"/>
                  </a:cxn>
                  <a:cxn ang="0">
                    <a:pos x="connsiteX5789" y="connsiteY5789"/>
                  </a:cxn>
                  <a:cxn ang="0">
                    <a:pos x="connsiteX5790" y="connsiteY5790"/>
                  </a:cxn>
                  <a:cxn ang="0">
                    <a:pos x="connsiteX5791" y="connsiteY5791"/>
                  </a:cxn>
                  <a:cxn ang="0">
                    <a:pos x="connsiteX5792" y="connsiteY5792"/>
                  </a:cxn>
                  <a:cxn ang="0">
                    <a:pos x="connsiteX5793" y="connsiteY5793"/>
                  </a:cxn>
                  <a:cxn ang="0">
                    <a:pos x="connsiteX5794" y="connsiteY5794"/>
                  </a:cxn>
                  <a:cxn ang="0">
                    <a:pos x="connsiteX5795" y="connsiteY5795"/>
                  </a:cxn>
                  <a:cxn ang="0">
                    <a:pos x="connsiteX5796" y="connsiteY5796"/>
                  </a:cxn>
                  <a:cxn ang="0">
                    <a:pos x="connsiteX5797" y="connsiteY5797"/>
                  </a:cxn>
                  <a:cxn ang="0">
                    <a:pos x="connsiteX5798" y="connsiteY5798"/>
                  </a:cxn>
                  <a:cxn ang="0">
                    <a:pos x="connsiteX5799" y="connsiteY5799"/>
                  </a:cxn>
                  <a:cxn ang="0">
                    <a:pos x="connsiteX5800" y="connsiteY5800"/>
                  </a:cxn>
                  <a:cxn ang="0">
                    <a:pos x="connsiteX5801" y="connsiteY5801"/>
                  </a:cxn>
                  <a:cxn ang="0">
                    <a:pos x="connsiteX5802" y="connsiteY5802"/>
                  </a:cxn>
                  <a:cxn ang="0">
                    <a:pos x="connsiteX5803" y="connsiteY5803"/>
                  </a:cxn>
                  <a:cxn ang="0">
                    <a:pos x="connsiteX5804" y="connsiteY5804"/>
                  </a:cxn>
                  <a:cxn ang="0">
                    <a:pos x="connsiteX5805" y="connsiteY5805"/>
                  </a:cxn>
                  <a:cxn ang="0">
                    <a:pos x="connsiteX5806" y="connsiteY5806"/>
                  </a:cxn>
                  <a:cxn ang="0">
                    <a:pos x="connsiteX5807" y="connsiteY5807"/>
                  </a:cxn>
                  <a:cxn ang="0">
                    <a:pos x="connsiteX5808" y="connsiteY5808"/>
                  </a:cxn>
                  <a:cxn ang="0">
                    <a:pos x="connsiteX5809" y="connsiteY5809"/>
                  </a:cxn>
                  <a:cxn ang="0">
                    <a:pos x="connsiteX5810" y="connsiteY5810"/>
                  </a:cxn>
                  <a:cxn ang="0">
                    <a:pos x="connsiteX5811" y="connsiteY5811"/>
                  </a:cxn>
                  <a:cxn ang="0">
                    <a:pos x="connsiteX5812" y="connsiteY5812"/>
                  </a:cxn>
                  <a:cxn ang="0">
                    <a:pos x="connsiteX5813" y="connsiteY5813"/>
                  </a:cxn>
                  <a:cxn ang="0">
                    <a:pos x="connsiteX5814" y="connsiteY5814"/>
                  </a:cxn>
                  <a:cxn ang="0">
                    <a:pos x="connsiteX5815" y="connsiteY5815"/>
                  </a:cxn>
                  <a:cxn ang="0">
                    <a:pos x="connsiteX5816" y="connsiteY5816"/>
                  </a:cxn>
                  <a:cxn ang="0">
                    <a:pos x="connsiteX5817" y="connsiteY5817"/>
                  </a:cxn>
                  <a:cxn ang="0">
                    <a:pos x="connsiteX5818" y="connsiteY5818"/>
                  </a:cxn>
                  <a:cxn ang="0">
                    <a:pos x="connsiteX5819" y="connsiteY5819"/>
                  </a:cxn>
                  <a:cxn ang="0">
                    <a:pos x="connsiteX5820" y="connsiteY5820"/>
                  </a:cxn>
                  <a:cxn ang="0">
                    <a:pos x="connsiteX5821" y="connsiteY5821"/>
                  </a:cxn>
                  <a:cxn ang="0">
                    <a:pos x="connsiteX5822" y="connsiteY5822"/>
                  </a:cxn>
                  <a:cxn ang="0">
                    <a:pos x="connsiteX5823" y="connsiteY5823"/>
                  </a:cxn>
                  <a:cxn ang="0">
                    <a:pos x="connsiteX5824" y="connsiteY5824"/>
                  </a:cxn>
                  <a:cxn ang="0">
                    <a:pos x="connsiteX5825" y="connsiteY5825"/>
                  </a:cxn>
                  <a:cxn ang="0">
                    <a:pos x="connsiteX5826" y="connsiteY5826"/>
                  </a:cxn>
                  <a:cxn ang="0">
                    <a:pos x="connsiteX5827" y="connsiteY5827"/>
                  </a:cxn>
                  <a:cxn ang="0">
                    <a:pos x="connsiteX5828" y="connsiteY5828"/>
                  </a:cxn>
                  <a:cxn ang="0">
                    <a:pos x="connsiteX5829" y="connsiteY5829"/>
                  </a:cxn>
                  <a:cxn ang="0">
                    <a:pos x="connsiteX5830" y="connsiteY5830"/>
                  </a:cxn>
                  <a:cxn ang="0">
                    <a:pos x="connsiteX5831" y="connsiteY5831"/>
                  </a:cxn>
                  <a:cxn ang="0">
                    <a:pos x="connsiteX5832" y="connsiteY5832"/>
                  </a:cxn>
                  <a:cxn ang="0">
                    <a:pos x="connsiteX5833" y="connsiteY5833"/>
                  </a:cxn>
                  <a:cxn ang="0">
                    <a:pos x="connsiteX5834" y="connsiteY5834"/>
                  </a:cxn>
                  <a:cxn ang="0">
                    <a:pos x="connsiteX5835" y="connsiteY5835"/>
                  </a:cxn>
                  <a:cxn ang="0">
                    <a:pos x="connsiteX5836" y="connsiteY5836"/>
                  </a:cxn>
                  <a:cxn ang="0">
                    <a:pos x="connsiteX5837" y="connsiteY5837"/>
                  </a:cxn>
                  <a:cxn ang="0">
                    <a:pos x="connsiteX5838" y="connsiteY5838"/>
                  </a:cxn>
                  <a:cxn ang="0">
                    <a:pos x="connsiteX5839" y="connsiteY5839"/>
                  </a:cxn>
                  <a:cxn ang="0">
                    <a:pos x="connsiteX5840" y="connsiteY5840"/>
                  </a:cxn>
                  <a:cxn ang="0">
                    <a:pos x="connsiteX5841" y="connsiteY5841"/>
                  </a:cxn>
                  <a:cxn ang="0">
                    <a:pos x="connsiteX5842" y="connsiteY5842"/>
                  </a:cxn>
                  <a:cxn ang="0">
                    <a:pos x="connsiteX5843" y="connsiteY5843"/>
                  </a:cxn>
                  <a:cxn ang="0">
                    <a:pos x="connsiteX5844" y="connsiteY5844"/>
                  </a:cxn>
                  <a:cxn ang="0">
                    <a:pos x="connsiteX5845" y="connsiteY5845"/>
                  </a:cxn>
                  <a:cxn ang="0">
                    <a:pos x="connsiteX5846" y="connsiteY5846"/>
                  </a:cxn>
                  <a:cxn ang="0">
                    <a:pos x="connsiteX5847" y="connsiteY5847"/>
                  </a:cxn>
                  <a:cxn ang="0">
                    <a:pos x="connsiteX5848" y="connsiteY5848"/>
                  </a:cxn>
                  <a:cxn ang="0">
                    <a:pos x="connsiteX5849" y="connsiteY5849"/>
                  </a:cxn>
                  <a:cxn ang="0">
                    <a:pos x="connsiteX5850" y="connsiteY5850"/>
                  </a:cxn>
                  <a:cxn ang="0">
                    <a:pos x="connsiteX5851" y="connsiteY5851"/>
                  </a:cxn>
                  <a:cxn ang="0">
                    <a:pos x="connsiteX5852" y="connsiteY5852"/>
                  </a:cxn>
                  <a:cxn ang="0">
                    <a:pos x="connsiteX5853" y="connsiteY5853"/>
                  </a:cxn>
                  <a:cxn ang="0">
                    <a:pos x="connsiteX5854" y="connsiteY5854"/>
                  </a:cxn>
                  <a:cxn ang="0">
                    <a:pos x="connsiteX5855" y="connsiteY5855"/>
                  </a:cxn>
                  <a:cxn ang="0">
                    <a:pos x="connsiteX5856" y="connsiteY5856"/>
                  </a:cxn>
                  <a:cxn ang="0">
                    <a:pos x="connsiteX5857" y="connsiteY5857"/>
                  </a:cxn>
                  <a:cxn ang="0">
                    <a:pos x="connsiteX5858" y="connsiteY5858"/>
                  </a:cxn>
                  <a:cxn ang="0">
                    <a:pos x="connsiteX5859" y="connsiteY5859"/>
                  </a:cxn>
                  <a:cxn ang="0">
                    <a:pos x="connsiteX5860" y="connsiteY5860"/>
                  </a:cxn>
                  <a:cxn ang="0">
                    <a:pos x="connsiteX5861" y="connsiteY5861"/>
                  </a:cxn>
                  <a:cxn ang="0">
                    <a:pos x="connsiteX5862" y="connsiteY5862"/>
                  </a:cxn>
                  <a:cxn ang="0">
                    <a:pos x="connsiteX5863" y="connsiteY5863"/>
                  </a:cxn>
                  <a:cxn ang="0">
                    <a:pos x="connsiteX5864" y="connsiteY5864"/>
                  </a:cxn>
                  <a:cxn ang="0">
                    <a:pos x="connsiteX5865" y="connsiteY5865"/>
                  </a:cxn>
                  <a:cxn ang="0">
                    <a:pos x="connsiteX5866" y="connsiteY5866"/>
                  </a:cxn>
                  <a:cxn ang="0">
                    <a:pos x="connsiteX5867" y="connsiteY5867"/>
                  </a:cxn>
                  <a:cxn ang="0">
                    <a:pos x="connsiteX5868" y="connsiteY5868"/>
                  </a:cxn>
                  <a:cxn ang="0">
                    <a:pos x="connsiteX5869" y="connsiteY5869"/>
                  </a:cxn>
                  <a:cxn ang="0">
                    <a:pos x="connsiteX5870" y="connsiteY5870"/>
                  </a:cxn>
                  <a:cxn ang="0">
                    <a:pos x="connsiteX5871" y="connsiteY5871"/>
                  </a:cxn>
                  <a:cxn ang="0">
                    <a:pos x="connsiteX5872" y="connsiteY5872"/>
                  </a:cxn>
                  <a:cxn ang="0">
                    <a:pos x="connsiteX5873" y="connsiteY5873"/>
                  </a:cxn>
                  <a:cxn ang="0">
                    <a:pos x="connsiteX5874" y="connsiteY5874"/>
                  </a:cxn>
                  <a:cxn ang="0">
                    <a:pos x="connsiteX5875" y="connsiteY5875"/>
                  </a:cxn>
                  <a:cxn ang="0">
                    <a:pos x="connsiteX5876" y="connsiteY5876"/>
                  </a:cxn>
                  <a:cxn ang="0">
                    <a:pos x="connsiteX5877" y="connsiteY5877"/>
                  </a:cxn>
                  <a:cxn ang="0">
                    <a:pos x="connsiteX5878" y="connsiteY5878"/>
                  </a:cxn>
                  <a:cxn ang="0">
                    <a:pos x="connsiteX5879" y="connsiteY5879"/>
                  </a:cxn>
                  <a:cxn ang="0">
                    <a:pos x="connsiteX5880" y="connsiteY5880"/>
                  </a:cxn>
                  <a:cxn ang="0">
                    <a:pos x="connsiteX5881" y="connsiteY5881"/>
                  </a:cxn>
                  <a:cxn ang="0">
                    <a:pos x="connsiteX5882" y="connsiteY5882"/>
                  </a:cxn>
                  <a:cxn ang="0">
                    <a:pos x="connsiteX5883" y="connsiteY5883"/>
                  </a:cxn>
                  <a:cxn ang="0">
                    <a:pos x="connsiteX5884" y="connsiteY5884"/>
                  </a:cxn>
                  <a:cxn ang="0">
                    <a:pos x="connsiteX5885" y="connsiteY5885"/>
                  </a:cxn>
                  <a:cxn ang="0">
                    <a:pos x="connsiteX5886" y="connsiteY5886"/>
                  </a:cxn>
                  <a:cxn ang="0">
                    <a:pos x="connsiteX5887" y="connsiteY5887"/>
                  </a:cxn>
                  <a:cxn ang="0">
                    <a:pos x="connsiteX5888" y="connsiteY5888"/>
                  </a:cxn>
                  <a:cxn ang="0">
                    <a:pos x="connsiteX5889" y="connsiteY5889"/>
                  </a:cxn>
                  <a:cxn ang="0">
                    <a:pos x="connsiteX5890" y="connsiteY5890"/>
                  </a:cxn>
                  <a:cxn ang="0">
                    <a:pos x="connsiteX5891" y="connsiteY5891"/>
                  </a:cxn>
                  <a:cxn ang="0">
                    <a:pos x="connsiteX5892" y="connsiteY5892"/>
                  </a:cxn>
                  <a:cxn ang="0">
                    <a:pos x="connsiteX5893" y="connsiteY5893"/>
                  </a:cxn>
                  <a:cxn ang="0">
                    <a:pos x="connsiteX5894" y="connsiteY5894"/>
                  </a:cxn>
                  <a:cxn ang="0">
                    <a:pos x="connsiteX5895" y="connsiteY5895"/>
                  </a:cxn>
                  <a:cxn ang="0">
                    <a:pos x="connsiteX5896" y="connsiteY5896"/>
                  </a:cxn>
                  <a:cxn ang="0">
                    <a:pos x="connsiteX5897" y="connsiteY5897"/>
                  </a:cxn>
                  <a:cxn ang="0">
                    <a:pos x="connsiteX5898" y="connsiteY5898"/>
                  </a:cxn>
                  <a:cxn ang="0">
                    <a:pos x="connsiteX5899" y="connsiteY5899"/>
                  </a:cxn>
                  <a:cxn ang="0">
                    <a:pos x="connsiteX5900" y="connsiteY5900"/>
                  </a:cxn>
                  <a:cxn ang="0">
                    <a:pos x="connsiteX5901" y="connsiteY5901"/>
                  </a:cxn>
                  <a:cxn ang="0">
                    <a:pos x="connsiteX5902" y="connsiteY5902"/>
                  </a:cxn>
                  <a:cxn ang="0">
                    <a:pos x="connsiteX5903" y="connsiteY5903"/>
                  </a:cxn>
                  <a:cxn ang="0">
                    <a:pos x="connsiteX5904" y="connsiteY5904"/>
                  </a:cxn>
                  <a:cxn ang="0">
                    <a:pos x="connsiteX5905" y="connsiteY5905"/>
                  </a:cxn>
                  <a:cxn ang="0">
                    <a:pos x="connsiteX5906" y="connsiteY5906"/>
                  </a:cxn>
                  <a:cxn ang="0">
                    <a:pos x="connsiteX5907" y="connsiteY5907"/>
                  </a:cxn>
                  <a:cxn ang="0">
                    <a:pos x="connsiteX5908" y="connsiteY5908"/>
                  </a:cxn>
                  <a:cxn ang="0">
                    <a:pos x="connsiteX5909" y="connsiteY5909"/>
                  </a:cxn>
                  <a:cxn ang="0">
                    <a:pos x="connsiteX5910" y="connsiteY5910"/>
                  </a:cxn>
                  <a:cxn ang="0">
                    <a:pos x="connsiteX5911" y="connsiteY5911"/>
                  </a:cxn>
                  <a:cxn ang="0">
                    <a:pos x="connsiteX5912" y="connsiteY5912"/>
                  </a:cxn>
                  <a:cxn ang="0">
                    <a:pos x="connsiteX5913" y="connsiteY5913"/>
                  </a:cxn>
                  <a:cxn ang="0">
                    <a:pos x="connsiteX5914" y="connsiteY5914"/>
                  </a:cxn>
                  <a:cxn ang="0">
                    <a:pos x="connsiteX5915" y="connsiteY5915"/>
                  </a:cxn>
                  <a:cxn ang="0">
                    <a:pos x="connsiteX5916" y="connsiteY5916"/>
                  </a:cxn>
                  <a:cxn ang="0">
                    <a:pos x="connsiteX5917" y="connsiteY5917"/>
                  </a:cxn>
                  <a:cxn ang="0">
                    <a:pos x="connsiteX5918" y="connsiteY5918"/>
                  </a:cxn>
                  <a:cxn ang="0">
                    <a:pos x="connsiteX5919" y="connsiteY5919"/>
                  </a:cxn>
                  <a:cxn ang="0">
                    <a:pos x="connsiteX5920" y="connsiteY5920"/>
                  </a:cxn>
                  <a:cxn ang="0">
                    <a:pos x="connsiteX5921" y="connsiteY5921"/>
                  </a:cxn>
                  <a:cxn ang="0">
                    <a:pos x="connsiteX5922" y="connsiteY5922"/>
                  </a:cxn>
                  <a:cxn ang="0">
                    <a:pos x="connsiteX5923" y="connsiteY5923"/>
                  </a:cxn>
                  <a:cxn ang="0">
                    <a:pos x="connsiteX5924" y="connsiteY5924"/>
                  </a:cxn>
                  <a:cxn ang="0">
                    <a:pos x="connsiteX5925" y="connsiteY5925"/>
                  </a:cxn>
                  <a:cxn ang="0">
                    <a:pos x="connsiteX5926" y="connsiteY5926"/>
                  </a:cxn>
                  <a:cxn ang="0">
                    <a:pos x="connsiteX5927" y="connsiteY5927"/>
                  </a:cxn>
                  <a:cxn ang="0">
                    <a:pos x="connsiteX5928" y="connsiteY5928"/>
                  </a:cxn>
                  <a:cxn ang="0">
                    <a:pos x="connsiteX5929" y="connsiteY5929"/>
                  </a:cxn>
                  <a:cxn ang="0">
                    <a:pos x="connsiteX5930" y="connsiteY5930"/>
                  </a:cxn>
                  <a:cxn ang="0">
                    <a:pos x="connsiteX5931" y="connsiteY5931"/>
                  </a:cxn>
                  <a:cxn ang="0">
                    <a:pos x="connsiteX5932" y="connsiteY5932"/>
                  </a:cxn>
                  <a:cxn ang="0">
                    <a:pos x="connsiteX5933" y="connsiteY5933"/>
                  </a:cxn>
                  <a:cxn ang="0">
                    <a:pos x="connsiteX5934" y="connsiteY5934"/>
                  </a:cxn>
                  <a:cxn ang="0">
                    <a:pos x="connsiteX5935" y="connsiteY5935"/>
                  </a:cxn>
                  <a:cxn ang="0">
                    <a:pos x="connsiteX5936" y="connsiteY5936"/>
                  </a:cxn>
                  <a:cxn ang="0">
                    <a:pos x="connsiteX5937" y="connsiteY5937"/>
                  </a:cxn>
                  <a:cxn ang="0">
                    <a:pos x="connsiteX5938" y="connsiteY5938"/>
                  </a:cxn>
                  <a:cxn ang="0">
                    <a:pos x="connsiteX5939" y="connsiteY5939"/>
                  </a:cxn>
                  <a:cxn ang="0">
                    <a:pos x="connsiteX5940" y="connsiteY5940"/>
                  </a:cxn>
                  <a:cxn ang="0">
                    <a:pos x="connsiteX5941" y="connsiteY5941"/>
                  </a:cxn>
                  <a:cxn ang="0">
                    <a:pos x="connsiteX5942" y="connsiteY5942"/>
                  </a:cxn>
                  <a:cxn ang="0">
                    <a:pos x="connsiteX5943" y="connsiteY5943"/>
                  </a:cxn>
                  <a:cxn ang="0">
                    <a:pos x="connsiteX5944" y="connsiteY5944"/>
                  </a:cxn>
                  <a:cxn ang="0">
                    <a:pos x="connsiteX5945" y="connsiteY5945"/>
                  </a:cxn>
                  <a:cxn ang="0">
                    <a:pos x="connsiteX5946" y="connsiteY5946"/>
                  </a:cxn>
                  <a:cxn ang="0">
                    <a:pos x="connsiteX5947" y="connsiteY5947"/>
                  </a:cxn>
                  <a:cxn ang="0">
                    <a:pos x="connsiteX5948" y="connsiteY5948"/>
                  </a:cxn>
                  <a:cxn ang="0">
                    <a:pos x="connsiteX5949" y="connsiteY5949"/>
                  </a:cxn>
                  <a:cxn ang="0">
                    <a:pos x="connsiteX5950" y="connsiteY5950"/>
                  </a:cxn>
                  <a:cxn ang="0">
                    <a:pos x="connsiteX5951" y="connsiteY5951"/>
                  </a:cxn>
                  <a:cxn ang="0">
                    <a:pos x="connsiteX5952" y="connsiteY5952"/>
                  </a:cxn>
                  <a:cxn ang="0">
                    <a:pos x="connsiteX5953" y="connsiteY5953"/>
                  </a:cxn>
                  <a:cxn ang="0">
                    <a:pos x="connsiteX5954" y="connsiteY5954"/>
                  </a:cxn>
                  <a:cxn ang="0">
                    <a:pos x="connsiteX5955" y="connsiteY5955"/>
                  </a:cxn>
                  <a:cxn ang="0">
                    <a:pos x="connsiteX5956" y="connsiteY5956"/>
                  </a:cxn>
                  <a:cxn ang="0">
                    <a:pos x="connsiteX5957" y="connsiteY5957"/>
                  </a:cxn>
                  <a:cxn ang="0">
                    <a:pos x="connsiteX5958" y="connsiteY5958"/>
                  </a:cxn>
                  <a:cxn ang="0">
                    <a:pos x="connsiteX5959" y="connsiteY5959"/>
                  </a:cxn>
                  <a:cxn ang="0">
                    <a:pos x="connsiteX5960" y="connsiteY5960"/>
                  </a:cxn>
                  <a:cxn ang="0">
                    <a:pos x="connsiteX5961" y="connsiteY5961"/>
                  </a:cxn>
                  <a:cxn ang="0">
                    <a:pos x="connsiteX5962" y="connsiteY5962"/>
                  </a:cxn>
                  <a:cxn ang="0">
                    <a:pos x="connsiteX5963" y="connsiteY5963"/>
                  </a:cxn>
                  <a:cxn ang="0">
                    <a:pos x="connsiteX5964" y="connsiteY5964"/>
                  </a:cxn>
                  <a:cxn ang="0">
                    <a:pos x="connsiteX5965" y="connsiteY5965"/>
                  </a:cxn>
                  <a:cxn ang="0">
                    <a:pos x="connsiteX5966" y="connsiteY5966"/>
                  </a:cxn>
                  <a:cxn ang="0">
                    <a:pos x="connsiteX5967" y="connsiteY5967"/>
                  </a:cxn>
                  <a:cxn ang="0">
                    <a:pos x="connsiteX5968" y="connsiteY5968"/>
                  </a:cxn>
                  <a:cxn ang="0">
                    <a:pos x="connsiteX5969" y="connsiteY5969"/>
                  </a:cxn>
                  <a:cxn ang="0">
                    <a:pos x="connsiteX5970" y="connsiteY5970"/>
                  </a:cxn>
                  <a:cxn ang="0">
                    <a:pos x="connsiteX5971" y="connsiteY5971"/>
                  </a:cxn>
                  <a:cxn ang="0">
                    <a:pos x="connsiteX5972" y="connsiteY5972"/>
                  </a:cxn>
                  <a:cxn ang="0">
                    <a:pos x="connsiteX5973" y="connsiteY5973"/>
                  </a:cxn>
                  <a:cxn ang="0">
                    <a:pos x="connsiteX5974" y="connsiteY5974"/>
                  </a:cxn>
                  <a:cxn ang="0">
                    <a:pos x="connsiteX5975" y="connsiteY5975"/>
                  </a:cxn>
                  <a:cxn ang="0">
                    <a:pos x="connsiteX5976" y="connsiteY5976"/>
                  </a:cxn>
                  <a:cxn ang="0">
                    <a:pos x="connsiteX5977" y="connsiteY5977"/>
                  </a:cxn>
                  <a:cxn ang="0">
                    <a:pos x="connsiteX5978" y="connsiteY5978"/>
                  </a:cxn>
                  <a:cxn ang="0">
                    <a:pos x="connsiteX5979" y="connsiteY5979"/>
                  </a:cxn>
                  <a:cxn ang="0">
                    <a:pos x="connsiteX5980" y="connsiteY5980"/>
                  </a:cxn>
                  <a:cxn ang="0">
                    <a:pos x="connsiteX5981" y="connsiteY5981"/>
                  </a:cxn>
                  <a:cxn ang="0">
                    <a:pos x="connsiteX5982" y="connsiteY5982"/>
                  </a:cxn>
                  <a:cxn ang="0">
                    <a:pos x="connsiteX5983" y="connsiteY5983"/>
                  </a:cxn>
                  <a:cxn ang="0">
                    <a:pos x="connsiteX5984" y="connsiteY5984"/>
                  </a:cxn>
                  <a:cxn ang="0">
                    <a:pos x="connsiteX5985" y="connsiteY5985"/>
                  </a:cxn>
                  <a:cxn ang="0">
                    <a:pos x="connsiteX5986" y="connsiteY5986"/>
                  </a:cxn>
                  <a:cxn ang="0">
                    <a:pos x="connsiteX5987" y="connsiteY5987"/>
                  </a:cxn>
                  <a:cxn ang="0">
                    <a:pos x="connsiteX5988" y="connsiteY5988"/>
                  </a:cxn>
                  <a:cxn ang="0">
                    <a:pos x="connsiteX5989" y="connsiteY5989"/>
                  </a:cxn>
                  <a:cxn ang="0">
                    <a:pos x="connsiteX5990" y="connsiteY5990"/>
                  </a:cxn>
                  <a:cxn ang="0">
                    <a:pos x="connsiteX5991" y="connsiteY5991"/>
                  </a:cxn>
                  <a:cxn ang="0">
                    <a:pos x="connsiteX5992" y="connsiteY5992"/>
                  </a:cxn>
                  <a:cxn ang="0">
                    <a:pos x="connsiteX5993" y="connsiteY5993"/>
                  </a:cxn>
                  <a:cxn ang="0">
                    <a:pos x="connsiteX5994" y="connsiteY5994"/>
                  </a:cxn>
                  <a:cxn ang="0">
                    <a:pos x="connsiteX5995" y="connsiteY5995"/>
                  </a:cxn>
                  <a:cxn ang="0">
                    <a:pos x="connsiteX5996" y="connsiteY5996"/>
                  </a:cxn>
                  <a:cxn ang="0">
                    <a:pos x="connsiteX5997" y="connsiteY5997"/>
                  </a:cxn>
                  <a:cxn ang="0">
                    <a:pos x="connsiteX5998" y="connsiteY5998"/>
                  </a:cxn>
                  <a:cxn ang="0">
                    <a:pos x="connsiteX5999" y="connsiteY5999"/>
                  </a:cxn>
                  <a:cxn ang="0">
                    <a:pos x="connsiteX6000" y="connsiteY6000"/>
                  </a:cxn>
                  <a:cxn ang="0">
                    <a:pos x="connsiteX6001" y="connsiteY6001"/>
                  </a:cxn>
                  <a:cxn ang="0">
                    <a:pos x="connsiteX6002" y="connsiteY6002"/>
                  </a:cxn>
                  <a:cxn ang="0">
                    <a:pos x="connsiteX6003" y="connsiteY6003"/>
                  </a:cxn>
                  <a:cxn ang="0">
                    <a:pos x="connsiteX6004" y="connsiteY6004"/>
                  </a:cxn>
                  <a:cxn ang="0">
                    <a:pos x="connsiteX6005" y="connsiteY6005"/>
                  </a:cxn>
                  <a:cxn ang="0">
                    <a:pos x="connsiteX6006" y="connsiteY6006"/>
                  </a:cxn>
                  <a:cxn ang="0">
                    <a:pos x="connsiteX6007" y="connsiteY6007"/>
                  </a:cxn>
                  <a:cxn ang="0">
                    <a:pos x="connsiteX6008" y="connsiteY6008"/>
                  </a:cxn>
                  <a:cxn ang="0">
                    <a:pos x="connsiteX6009" y="connsiteY6009"/>
                  </a:cxn>
                  <a:cxn ang="0">
                    <a:pos x="connsiteX6010" y="connsiteY6010"/>
                  </a:cxn>
                  <a:cxn ang="0">
                    <a:pos x="connsiteX6011" y="connsiteY6011"/>
                  </a:cxn>
                  <a:cxn ang="0">
                    <a:pos x="connsiteX6012" y="connsiteY6012"/>
                  </a:cxn>
                  <a:cxn ang="0">
                    <a:pos x="connsiteX6013" y="connsiteY6013"/>
                  </a:cxn>
                  <a:cxn ang="0">
                    <a:pos x="connsiteX6014" y="connsiteY6014"/>
                  </a:cxn>
                  <a:cxn ang="0">
                    <a:pos x="connsiteX6015" y="connsiteY6015"/>
                  </a:cxn>
                  <a:cxn ang="0">
                    <a:pos x="connsiteX6016" y="connsiteY6016"/>
                  </a:cxn>
                  <a:cxn ang="0">
                    <a:pos x="connsiteX6017" y="connsiteY6017"/>
                  </a:cxn>
                  <a:cxn ang="0">
                    <a:pos x="connsiteX6018" y="connsiteY6018"/>
                  </a:cxn>
                  <a:cxn ang="0">
                    <a:pos x="connsiteX6019" y="connsiteY6019"/>
                  </a:cxn>
                  <a:cxn ang="0">
                    <a:pos x="connsiteX6020" y="connsiteY6020"/>
                  </a:cxn>
                  <a:cxn ang="0">
                    <a:pos x="connsiteX6021" y="connsiteY6021"/>
                  </a:cxn>
                  <a:cxn ang="0">
                    <a:pos x="connsiteX6022" y="connsiteY6022"/>
                  </a:cxn>
                  <a:cxn ang="0">
                    <a:pos x="connsiteX6023" y="connsiteY6023"/>
                  </a:cxn>
                  <a:cxn ang="0">
                    <a:pos x="connsiteX6024" y="connsiteY6024"/>
                  </a:cxn>
                  <a:cxn ang="0">
                    <a:pos x="connsiteX6025" y="connsiteY6025"/>
                  </a:cxn>
                  <a:cxn ang="0">
                    <a:pos x="connsiteX6026" y="connsiteY6026"/>
                  </a:cxn>
                  <a:cxn ang="0">
                    <a:pos x="connsiteX6027" y="connsiteY6027"/>
                  </a:cxn>
                  <a:cxn ang="0">
                    <a:pos x="connsiteX6028" y="connsiteY6028"/>
                  </a:cxn>
                  <a:cxn ang="0">
                    <a:pos x="connsiteX6029" y="connsiteY6029"/>
                  </a:cxn>
                  <a:cxn ang="0">
                    <a:pos x="connsiteX6030" y="connsiteY6030"/>
                  </a:cxn>
                  <a:cxn ang="0">
                    <a:pos x="connsiteX6031" y="connsiteY6031"/>
                  </a:cxn>
                  <a:cxn ang="0">
                    <a:pos x="connsiteX6032" y="connsiteY6032"/>
                  </a:cxn>
                  <a:cxn ang="0">
                    <a:pos x="connsiteX6033" y="connsiteY6033"/>
                  </a:cxn>
                  <a:cxn ang="0">
                    <a:pos x="connsiteX6034" y="connsiteY6034"/>
                  </a:cxn>
                  <a:cxn ang="0">
                    <a:pos x="connsiteX6035" y="connsiteY6035"/>
                  </a:cxn>
                  <a:cxn ang="0">
                    <a:pos x="connsiteX6036" y="connsiteY6036"/>
                  </a:cxn>
                  <a:cxn ang="0">
                    <a:pos x="connsiteX6037" y="connsiteY6037"/>
                  </a:cxn>
                  <a:cxn ang="0">
                    <a:pos x="connsiteX6038" y="connsiteY6038"/>
                  </a:cxn>
                  <a:cxn ang="0">
                    <a:pos x="connsiteX6039" y="connsiteY6039"/>
                  </a:cxn>
                  <a:cxn ang="0">
                    <a:pos x="connsiteX6040" y="connsiteY6040"/>
                  </a:cxn>
                  <a:cxn ang="0">
                    <a:pos x="connsiteX6041" y="connsiteY6041"/>
                  </a:cxn>
                  <a:cxn ang="0">
                    <a:pos x="connsiteX6042" y="connsiteY6042"/>
                  </a:cxn>
                  <a:cxn ang="0">
                    <a:pos x="connsiteX6043" y="connsiteY6043"/>
                  </a:cxn>
                  <a:cxn ang="0">
                    <a:pos x="connsiteX6044" y="connsiteY6044"/>
                  </a:cxn>
                  <a:cxn ang="0">
                    <a:pos x="connsiteX6045" y="connsiteY6045"/>
                  </a:cxn>
                  <a:cxn ang="0">
                    <a:pos x="connsiteX6046" y="connsiteY6046"/>
                  </a:cxn>
                  <a:cxn ang="0">
                    <a:pos x="connsiteX6047" y="connsiteY6047"/>
                  </a:cxn>
                  <a:cxn ang="0">
                    <a:pos x="connsiteX6048" y="connsiteY6048"/>
                  </a:cxn>
                  <a:cxn ang="0">
                    <a:pos x="connsiteX6049" y="connsiteY6049"/>
                  </a:cxn>
                  <a:cxn ang="0">
                    <a:pos x="connsiteX6050" y="connsiteY6050"/>
                  </a:cxn>
                  <a:cxn ang="0">
                    <a:pos x="connsiteX6051" y="connsiteY6051"/>
                  </a:cxn>
                  <a:cxn ang="0">
                    <a:pos x="connsiteX6052" y="connsiteY6052"/>
                  </a:cxn>
                  <a:cxn ang="0">
                    <a:pos x="connsiteX6053" y="connsiteY6053"/>
                  </a:cxn>
                  <a:cxn ang="0">
                    <a:pos x="connsiteX6054" y="connsiteY6054"/>
                  </a:cxn>
                  <a:cxn ang="0">
                    <a:pos x="connsiteX6055" y="connsiteY6055"/>
                  </a:cxn>
                  <a:cxn ang="0">
                    <a:pos x="connsiteX6056" y="connsiteY6056"/>
                  </a:cxn>
                  <a:cxn ang="0">
                    <a:pos x="connsiteX6057" y="connsiteY6057"/>
                  </a:cxn>
                  <a:cxn ang="0">
                    <a:pos x="connsiteX6058" y="connsiteY6058"/>
                  </a:cxn>
                  <a:cxn ang="0">
                    <a:pos x="connsiteX6059" y="connsiteY6059"/>
                  </a:cxn>
                  <a:cxn ang="0">
                    <a:pos x="connsiteX6060" y="connsiteY6060"/>
                  </a:cxn>
                  <a:cxn ang="0">
                    <a:pos x="connsiteX6061" y="connsiteY6061"/>
                  </a:cxn>
                  <a:cxn ang="0">
                    <a:pos x="connsiteX6062" y="connsiteY6062"/>
                  </a:cxn>
                  <a:cxn ang="0">
                    <a:pos x="connsiteX6063" y="connsiteY6063"/>
                  </a:cxn>
                  <a:cxn ang="0">
                    <a:pos x="connsiteX6064" y="connsiteY6064"/>
                  </a:cxn>
                  <a:cxn ang="0">
                    <a:pos x="connsiteX6065" y="connsiteY6065"/>
                  </a:cxn>
                  <a:cxn ang="0">
                    <a:pos x="connsiteX6066" y="connsiteY6066"/>
                  </a:cxn>
                  <a:cxn ang="0">
                    <a:pos x="connsiteX6067" y="connsiteY6067"/>
                  </a:cxn>
                  <a:cxn ang="0">
                    <a:pos x="connsiteX6068" y="connsiteY6068"/>
                  </a:cxn>
                  <a:cxn ang="0">
                    <a:pos x="connsiteX6069" y="connsiteY6069"/>
                  </a:cxn>
                  <a:cxn ang="0">
                    <a:pos x="connsiteX6070" y="connsiteY6070"/>
                  </a:cxn>
                  <a:cxn ang="0">
                    <a:pos x="connsiteX6071" y="connsiteY6071"/>
                  </a:cxn>
                  <a:cxn ang="0">
                    <a:pos x="connsiteX6072" y="connsiteY6072"/>
                  </a:cxn>
                  <a:cxn ang="0">
                    <a:pos x="connsiteX6073" y="connsiteY6073"/>
                  </a:cxn>
                  <a:cxn ang="0">
                    <a:pos x="connsiteX6074" y="connsiteY6074"/>
                  </a:cxn>
                  <a:cxn ang="0">
                    <a:pos x="connsiteX6075" y="connsiteY6075"/>
                  </a:cxn>
                  <a:cxn ang="0">
                    <a:pos x="connsiteX6076" y="connsiteY6076"/>
                  </a:cxn>
                  <a:cxn ang="0">
                    <a:pos x="connsiteX6077" y="connsiteY6077"/>
                  </a:cxn>
                  <a:cxn ang="0">
                    <a:pos x="connsiteX6078" y="connsiteY6078"/>
                  </a:cxn>
                  <a:cxn ang="0">
                    <a:pos x="connsiteX6079" y="connsiteY6079"/>
                  </a:cxn>
                  <a:cxn ang="0">
                    <a:pos x="connsiteX6080" y="connsiteY6080"/>
                  </a:cxn>
                  <a:cxn ang="0">
                    <a:pos x="connsiteX6081" y="connsiteY6081"/>
                  </a:cxn>
                  <a:cxn ang="0">
                    <a:pos x="connsiteX6082" y="connsiteY6082"/>
                  </a:cxn>
                  <a:cxn ang="0">
                    <a:pos x="connsiteX6083" y="connsiteY6083"/>
                  </a:cxn>
                  <a:cxn ang="0">
                    <a:pos x="connsiteX6084" y="connsiteY6084"/>
                  </a:cxn>
                  <a:cxn ang="0">
                    <a:pos x="connsiteX6085" y="connsiteY6085"/>
                  </a:cxn>
                  <a:cxn ang="0">
                    <a:pos x="connsiteX6086" y="connsiteY6086"/>
                  </a:cxn>
                  <a:cxn ang="0">
                    <a:pos x="connsiteX6087" y="connsiteY6087"/>
                  </a:cxn>
                  <a:cxn ang="0">
                    <a:pos x="connsiteX6088" y="connsiteY6088"/>
                  </a:cxn>
                  <a:cxn ang="0">
                    <a:pos x="connsiteX6089" y="connsiteY6089"/>
                  </a:cxn>
                  <a:cxn ang="0">
                    <a:pos x="connsiteX6090" y="connsiteY6090"/>
                  </a:cxn>
                  <a:cxn ang="0">
                    <a:pos x="connsiteX6091" y="connsiteY6091"/>
                  </a:cxn>
                  <a:cxn ang="0">
                    <a:pos x="connsiteX6092" y="connsiteY6092"/>
                  </a:cxn>
                  <a:cxn ang="0">
                    <a:pos x="connsiteX6093" y="connsiteY6093"/>
                  </a:cxn>
                  <a:cxn ang="0">
                    <a:pos x="connsiteX6094" y="connsiteY6094"/>
                  </a:cxn>
                  <a:cxn ang="0">
                    <a:pos x="connsiteX6095" y="connsiteY6095"/>
                  </a:cxn>
                  <a:cxn ang="0">
                    <a:pos x="connsiteX6096" y="connsiteY6096"/>
                  </a:cxn>
                  <a:cxn ang="0">
                    <a:pos x="connsiteX6097" y="connsiteY6097"/>
                  </a:cxn>
                  <a:cxn ang="0">
                    <a:pos x="connsiteX6098" y="connsiteY6098"/>
                  </a:cxn>
                  <a:cxn ang="0">
                    <a:pos x="connsiteX6099" y="connsiteY6099"/>
                  </a:cxn>
                  <a:cxn ang="0">
                    <a:pos x="connsiteX6100" y="connsiteY6100"/>
                  </a:cxn>
                  <a:cxn ang="0">
                    <a:pos x="connsiteX6101" y="connsiteY6101"/>
                  </a:cxn>
                  <a:cxn ang="0">
                    <a:pos x="connsiteX6102" y="connsiteY6102"/>
                  </a:cxn>
                  <a:cxn ang="0">
                    <a:pos x="connsiteX6103" y="connsiteY6103"/>
                  </a:cxn>
                  <a:cxn ang="0">
                    <a:pos x="connsiteX6104" y="connsiteY6104"/>
                  </a:cxn>
                  <a:cxn ang="0">
                    <a:pos x="connsiteX6105" y="connsiteY6105"/>
                  </a:cxn>
                  <a:cxn ang="0">
                    <a:pos x="connsiteX6106" y="connsiteY6106"/>
                  </a:cxn>
                  <a:cxn ang="0">
                    <a:pos x="connsiteX6107" y="connsiteY6107"/>
                  </a:cxn>
                  <a:cxn ang="0">
                    <a:pos x="connsiteX6108" y="connsiteY6108"/>
                  </a:cxn>
                  <a:cxn ang="0">
                    <a:pos x="connsiteX6109" y="connsiteY6109"/>
                  </a:cxn>
                  <a:cxn ang="0">
                    <a:pos x="connsiteX6110" y="connsiteY6110"/>
                  </a:cxn>
                  <a:cxn ang="0">
                    <a:pos x="connsiteX6111" y="connsiteY6111"/>
                  </a:cxn>
                  <a:cxn ang="0">
                    <a:pos x="connsiteX6112" y="connsiteY6112"/>
                  </a:cxn>
                  <a:cxn ang="0">
                    <a:pos x="connsiteX6113" y="connsiteY6113"/>
                  </a:cxn>
                  <a:cxn ang="0">
                    <a:pos x="connsiteX6114" y="connsiteY6114"/>
                  </a:cxn>
                  <a:cxn ang="0">
                    <a:pos x="connsiteX6115" y="connsiteY6115"/>
                  </a:cxn>
                  <a:cxn ang="0">
                    <a:pos x="connsiteX6116" y="connsiteY6116"/>
                  </a:cxn>
                  <a:cxn ang="0">
                    <a:pos x="connsiteX6117" y="connsiteY6117"/>
                  </a:cxn>
                  <a:cxn ang="0">
                    <a:pos x="connsiteX6118" y="connsiteY6118"/>
                  </a:cxn>
                  <a:cxn ang="0">
                    <a:pos x="connsiteX6119" y="connsiteY6119"/>
                  </a:cxn>
                  <a:cxn ang="0">
                    <a:pos x="connsiteX6120" y="connsiteY6120"/>
                  </a:cxn>
                  <a:cxn ang="0">
                    <a:pos x="connsiteX6121" y="connsiteY6121"/>
                  </a:cxn>
                  <a:cxn ang="0">
                    <a:pos x="connsiteX6122" y="connsiteY6122"/>
                  </a:cxn>
                  <a:cxn ang="0">
                    <a:pos x="connsiteX6123" y="connsiteY6123"/>
                  </a:cxn>
                  <a:cxn ang="0">
                    <a:pos x="connsiteX6124" y="connsiteY6124"/>
                  </a:cxn>
                  <a:cxn ang="0">
                    <a:pos x="connsiteX6125" y="connsiteY6125"/>
                  </a:cxn>
                  <a:cxn ang="0">
                    <a:pos x="connsiteX6126" y="connsiteY6126"/>
                  </a:cxn>
                  <a:cxn ang="0">
                    <a:pos x="connsiteX6127" y="connsiteY6127"/>
                  </a:cxn>
                  <a:cxn ang="0">
                    <a:pos x="connsiteX6128" y="connsiteY6128"/>
                  </a:cxn>
                  <a:cxn ang="0">
                    <a:pos x="connsiteX6129" y="connsiteY6129"/>
                  </a:cxn>
                  <a:cxn ang="0">
                    <a:pos x="connsiteX6130" y="connsiteY6130"/>
                  </a:cxn>
                  <a:cxn ang="0">
                    <a:pos x="connsiteX6131" y="connsiteY6131"/>
                  </a:cxn>
                  <a:cxn ang="0">
                    <a:pos x="connsiteX6132" y="connsiteY6132"/>
                  </a:cxn>
                  <a:cxn ang="0">
                    <a:pos x="connsiteX6133" y="connsiteY6133"/>
                  </a:cxn>
                  <a:cxn ang="0">
                    <a:pos x="connsiteX6134" y="connsiteY6134"/>
                  </a:cxn>
                  <a:cxn ang="0">
                    <a:pos x="connsiteX6135" y="connsiteY6135"/>
                  </a:cxn>
                  <a:cxn ang="0">
                    <a:pos x="connsiteX6136" y="connsiteY6136"/>
                  </a:cxn>
                  <a:cxn ang="0">
                    <a:pos x="connsiteX6137" y="connsiteY6137"/>
                  </a:cxn>
                  <a:cxn ang="0">
                    <a:pos x="connsiteX6138" y="connsiteY6138"/>
                  </a:cxn>
                  <a:cxn ang="0">
                    <a:pos x="connsiteX6139" y="connsiteY6139"/>
                  </a:cxn>
                  <a:cxn ang="0">
                    <a:pos x="connsiteX6140" y="connsiteY6140"/>
                  </a:cxn>
                  <a:cxn ang="0">
                    <a:pos x="connsiteX6141" y="connsiteY6141"/>
                  </a:cxn>
                  <a:cxn ang="0">
                    <a:pos x="connsiteX6142" y="connsiteY6142"/>
                  </a:cxn>
                  <a:cxn ang="0">
                    <a:pos x="connsiteX6143" y="connsiteY6143"/>
                  </a:cxn>
                  <a:cxn ang="0">
                    <a:pos x="connsiteX6144" y="connsiteY6144"/>
                  </a:cxn>
                  <a:cxn ang="0">
                    <a:pos x="connsiteX6145" y="connsiteY6145"/>
                  </a:cxn>
                  <a:cxn ang="0">
                    <a:pos x="connsiteX6146" y="connsiteY6146"/>
                  </a:cxn>
                  <a:cxn ang="0">
                    <a:pos x="connsiteX6147" y="connsiteY6147"/>
                  </a:cxn>
                  <a:cxn ang="0">
                    <a:pos x="connsiteX6148" y="connsiteY6148"/>
                  </a:cxn>
                  <a:cxn ang="0">
                    <a:pos x="connsiteX6149" y="connsiteY6149"/>
                  </a:cxn>
                  <a:cxn ang="0">
                    <a:pos x="connsiteX6150" y="connsiteY6150"/>
                  </a:cxn>
                  <a:cxn ang="0">
                    <a:pos x="connsiteX6151" y="connsiteY6151"/>
                  </a:cxn>
                  <a:cxn ang="0">
                    <a:pos x="connsiteX6152" y="connsiteY6152"/>
                  </a:cxn>
                  <a:cxn ang="0">
                    <a:pos x="connsiteX6153" y="connsiteY6153"/>
                  </a:cxn>
                  <a:cxn ang="0">
                    <a:pos x="connsiteX6154" y="connsiteY6154"/>
                  </a:cxn>
                  <a:cxn ang="0">
                    <a:pos x="connsiteX6155" y="connsiteY6155"/>
                  </a:cxn>
                  <a:cxn ang="0">
                    <a:pos x="connsiteX6156" y="connsiteY6156"/>
                  </a:cxn>
                  <a:cxn ang="0">
                    <a:pos x="connsiteX6157" y="connsiteY6157"/>
                  </a:cxn>
                  <a:cxn ang="0">
                    <a:pos x="connsiteX6158" y="connsiteY6158"/>
                  </a:cxn>
                  <a:cxn ang="0">
                    <a:pos x="connsiteX6159" y="connsiteY6159"/>
                  </a:cxn>
                  <a:cxn ang="0">
                    <a:pos x="connsiteX6160" y="connsiteY6160"/>
                  </a:cxn>
                  <a:cxn ang="0">
                    <a:pos x="connsiteX6161" y="connsiteY6161"/>
                  </a:cxn>
                  <a:cxn ang="0">
                    <a:pos x="connsiteX6162" y="connsiteY6162"/>
                  </a:cxn>
                  <a:cxn ang="0">
                    <a:pos x="connsiteX6163" y="connsiteY6163"/>
                  </a:cxn>
                  <a:cxn ang="0">
                    <a:pos x="connsiteX6164" y="connsiteY6164"/>
                  </a:cxn>
                  <a:cxn ang="0">
                    <a:pos x="connsiteX6165" y="connsiteY6165"/>
                  </a:cxn>
                  <a:cxn ang="0">
                    <a:pos x="connsiteX6166" y="connsiteY6166"/>
                  </a:cxn>
                  <a:cxn ang="0">
                    <a:pos x="connsiteX6167" y="connsiteY6167"/>
                  </a:cxn>
                  <a:cxn ang="0">
                    <a:pos x="connsiteX6168" y="connsiteY6168"/>
                  </a:cxn>
                  <a:cxn ang="0">
                    <a:pos x="connsiteX6169" y="connsiteY6169"/>
                  </a:cxn>
                  <a:cxn ang="0">
                    <a:pos x="connsiteX6170" y="connsiteY6170"/>
                  </a:cxn>
                  <a:cxn ang="0">
                    <a:pos x="connsiteX6171" y="connsiteY6171"/>
                  </a:cxn>
                  <a:cxn ang="0">
                    <a:pos x="connsiteX6172" y="connsiteY6172"/>
                  </a:cxn>
                  <a:cxn ang="0">
                    <a:pos x="connsiteX6173" y="connsiteY6173"/>
                  </a:cxn>
                  <a:cxn ang="0">
                    <a:pos x="connsiteX6174" y="connsiteY6174"/>
                  </a:cxn>
                  <a:cxn ang="0">
                    <a:pos x="connsiteX6175" y="connsiteY6175"/>
                  </a:cxn>
                  <a:cxn ang="0">
                    <a:pos x="connsiteX6176" y="connsiteY6176"/>
                  </a:cxn>
                  <a:cxn ang="0">
                    <a:pos x="connsiteX6177" y="connsiteY6177"/>
                  </a:cxn>
                  <a:cxn ang="0">
                    <a:pos x="connsiteX6178" y="connsiteY6178"/>
                  </a:cxn>
                  <a:cxn ang="0">
                    <a:pos x="connsiteX6179" y="connsiteY6179"/>
                  </a:cxn>
                  <a:cxn ang="0">
                    <a:pos x="connsiteX6180" y="connsiteY6180"/>
                  </a:cxn>
                  <a:cxn ang="0">
                    <a:pos x="connsiteX6181" y="connsiteY6181"/>
                  </a:cxn>
                  <a:cxn ang="0">
                    <a:pos x="connsiteX6182" y="connsiteY6182"/>
                  </a:cxn>
                  <a:cxn ang="0">
                    <a:pos x="connsiteX6183" y="connsiteY6183"/>
                  </a:cxn>
                  <a:cxn ang="0">
                    <a:pos x="connsiteX6184" y="connsiteY6184"/>
                  </a:cxn>
                  <a:cxn ang="0">
                    <a:pos x="connsiteX6185" y="connsiteY6185"/>
                  </a:cxn>
                  <a:cxn ang="0">
                    <a:pos x="connsiteX6186" y="connsiteY6186"/>
                  </a:cxn>
                  <a:cxn ang="0">
                    <a:pos x="connsiteX6187" y="connsiteY6187"/>
                  </a:cxn>
                  <a:cxn ang="0">
                    <a:pos x="connsiteX6188" y="connsiteY6188"/>
                  </a:cxn>
                  <a:cxn ang="0">
                    <a:pos x="connsiteX6189" y="connsiteY6189"/>
                  </a:cxn>
                  <a:cxn ang="0">
                    <a:pos x="connsiteX6190" y="connsiteY6190"/>
                  </a:cxn>
                  <a:cxn ang="0">
                    <a:pos x="connsiteX6191" y="connsiteY6191"/>
                  </a:cxn>
                  <a:cxn ang="0">
                    <a:pos x="connsiteX6192" y="connsiteY6192"/>
                  </a:cxn>
                  <a:cxn ang="0">
                    <a:pos x="connsiteX6193" y="connsiteY6193"/>
                  </a:cxn>
                  <a:cxn ang="0">
                    <a:pos x="connsiteX6194" y="connsiteY6194"/>
                  </a:cxn>
                  <a:cxn ang="0">
                    <a:pos x="connsiteX6195" y="connsiteY6195"/>
                  </a:cxn>
                  <a:cxn ang="0">
                    <a:pos x="connsiteX6196" y="connsiteY6196"/>
                  </a:cxn>
                  <a:cxn ang="0">
                    <a:pos x="connsiteX6197" y="connsiteY6197"/>
                  </a:cxn>
                  <a:cxn ang="0">
                    <a:pos x="connsiteX6198" y="connsiteY6198"/>
                  </a:cxn>
                  <a:cxn ang="0">
                    <a:pos x="connsiteX6199" y="connsiteY6199"/>
                  </a:cxn>
                  <a:cxn ang="0">
                    <a:pos x="connsiteX6200" y="connsiteY6200"/>
                  </a:cxn>
                  <a:cxn ang="0">
                    <a:pos x="connsiteX6201" y="connsiteY6201"/>
                  </a:cxn>
                  <a:cxn ang="0">
                    <a:pos x="connsiteX6202" y="connsiteY6202"/>
                  </a:cxn>
                  <a:cxn ang="0">
                    <a:pos x="connsiteX6203" y="connsiteY6203"/>
                  </a:cxn>
                  <a:cxn ang="0">
                    <a:pos x="connsiteX6204" y="connsiteY6204"/>
                  </a:cxn>
                  <a:cxn ang="0">
                    <a:pos x="connsiteX6205" y="connsiteY6205"/>
                  </a:cxn>
                  <a:cxn ang="0">
                    <a:pos x="connsiteX6206" y="connsiteY6206"/>
                  </a:cxn>
                  <a:cxn ang="0">
                    <a:pos x="connsiteX6207" y="connsiteY6207"/>
                  </a:cxn>
                  <a:cxn ang="0">
                    <a:pos x="connsiteX6208" y="connsiteY6208"/>
                  </a:cxn>
                  <a:cxn ang="0">
                    <a:pos x="connsiteX6209" y="connsiteY6209"/>
                  </a:cxn>
                  <a:cxn ang="0">
                    <a:pos x="connsiteX6210" y="connsiteY6210"/>
                  </a:cxn>
                  <a:cxn ang="0">
                    <a:pos x="connsiteX6211" y="connsiteY6211"/>
                  </a:cxn>
                  <a:cxn ang="0">
                    <a:pos x="connsiteX6212" y="connsiteY6212"/>
                  </a:cxn>
                  <a:cxn ang="0">
                    <a:pos x="connsiteX6213" y="connsiteY6213"/>
                  </a:cxn>
                  <a:cxn ang="0">
                    <a:pos x="connsiteX6214" y="connsiteY6214"/>
                  </a:cxn>
                  <a:cxn ang="0">
                    <a:pos x="connsiteX6215" y="connsiteY6215"/>
                  </a:cxn>
                  <a:cxn ang="0">
                    <a:pos x="connsiteX6216" y="connsiteY6216"/>
                  </a:cxn>
                  <a:cxn ang="0">
                    <a:pos x="connsiteX6217" y="connsiteY6217"/>
                  </a:cxn>
                  <a:cxn ang="0">
                    <a:pos x="connsiteX6218" y="connsiteY6218"/>
                  </a:cxn>
                  <a:cxn ang="0">
                    <a:pos x="connsiteX6219" y="connsiteY6219"/>
                  </a:cxn>
                  <a:cxn ang="0">
                    <a:pos x="connsiteX6220" y="connsiteY6220"/>
                  </a:cxn>
                  <a:cxn ang="0">
                    <a:pos x="connsiteX6221" y="connsiteY6221"/>
                  </a:cxn>
                  <a:cxn ang="0">
                    <a:pos x="connsiteX6222" y="connsiteY6222"/>
                  </a:cxn>
                  <a:cxn ang="0">
                    <a:pos x="connsiteX6223" y="connsiteY6223"/>
                  </a:cxn>
                  <a:cxn ang="0">
                    <a:pos x="connsiteX6224" y="connsiteY6224"/>
                  </a:cxn>
                  <a:cxn ang="0">
                    <a:pos x="connsiteX6225" y="connsiteY6225"/>
                  </a:cxn>
                  <a:cxn ang="0">
                    <a:pos x="connsiteX6226" y="connsiteY6226"/>
                  </a:cxn>
                  <a:cxn ang="0">
                    <a:pos x="connsiteX6227" y="connsiteY6227"/>
                  </a:cxn>
                  <a:cxn ang="0">
                    <a:pos x="connsiteX6228" y="connsiteY6228"/>
                  </a:cxn>
                  <a:cxn ang="0">
                    <a:pos x="connsiteX6229" y="connsiteY6229"/>
                  </a:cxn>
                  <a:cxn ang="0">
                    <a:pos x="connsiteX6230" y="connsiteY6230"/>
                  </a:cxn>
                  <a:cxn ang="0">
                    <a:pos x="connsiteX6231" y="connsiteY6231"/>
                  </a:cxn>
                  <a:cxn ang="0">
                    <a:pos x="connsiteX6232" y="connsiteY6232"/>
                  </a:cxn>
                  <a:cxn ang="0">
                    <a:pos x="connsiteX6233" y="connsiteY6233"/>
                  </a:cxn>
                  <a:cxn ang="0">
                    <a:pos x="connsiteX6234" y="connsiteY6234"/>
                  </a:cxn>
                  <a:cxn ang="0">
                    <a:pos x="connsiteX6235" y="connsiteY6235"/>
                  </a:cxn>
                  <a:cxn ang="0">
                    <a:pos x="connsiteX6236" y="connsiteY6236"/>
                  </a:cxn>
                  <a:cxn ang="0">
                    <a:pos x="connsiteX6237" y="connsiteY6237"/>
                  </a:cxn>
                  <a:cxn ang="0">
                    <a:pos x="connsiteX6238" y="connsiteY6238"/>
                  </a:cxn>
                  <a:cxn ang="0">
                    <a:pos x="connsiteX6239" y="connsiteY6239"/>
                  </a:cxn>
                  <a:cxn ang="0">
                    <a:pos x="connsiteX6240" y="connsiteY6240"/>
                  </a:cxn>
                  <a:cxn ang="0">
                    <a:pos x="connsiteX6241" y="connsiteY6241"/>
                  </a:cxn>
                  <a:cxn ang="0">
                    <a:pos x="connsiteX6242" y="connsiteY6242"/>
                  </a:cxn>
                  <a:cxn ang="0">
                    <a:pos x="connsiteX6243" y="connsiteY6243"/>
                  </a:cxn>
                  <a:cxn ang="0">
                    <a:pos x="connsiteX6244" y="connsiteY6244"/>
                  </a:cxn>
                  <a:cxn ang="0">
                    <a:pos x="connsiteX6245" y="connsiteY6245"/>
                  </a:cxn>
                  <a:cxn ang="0">
                    <a:pos x="connsiteX6246" y="connsiteY6246"/>
                  </a:cxn>
                  <a:cxn ang="0">
                    <a:pos x="connsiteX6247" y="connsiteY6247"/>
                  </a:cxn>
                  <a:cxn ang="0">
                    <a:pos x="connsiteX6248" y="connsiteY6248"/>
                  </a:cxn>
                  <a:cxn ang="0">
                    <a:pos x="connsiteX6249" y="connsiteY6249"/>
                  </a:cxn>
                  <a:cxn ang="0">
                    <a:pos x="connsiteX6250" y="connsiteY6250"/>
                  </a:cxn>
                  <a:cxn ang="0">
                    <a:pos x="connsiteX6251" y="connsiteY6251"/>
                  </a:cxn>
                  <a:cxn ang="0">
                    <a:pos x="connsiteX6252" y="connsiteY6252"/>
                  </a:cxn>
                  <a:cxn ang="0">
                    <a:pos x="connsiteX6253" y="connsiteY6253"/>
                  </a:cxn>
                  <a:cxn ang="0">
                    <a:pos x="connsiteX6254" y="connsiteY6254"/>
                  </a:cxn>
                  <a:cxn ang="0">
                    <a:pos x="connsiteX6255" y="connsiteY6255"/>
                  </a:cxn>
                  <a:cxn ang="0">
                    <a:pos x="connsiteX6256" y="connsiteY6256"/>
                  </a:cxn>
                  <a:cxn ang="0">
                    <a:pos x="connsiteX6257" y="connsiteY6257"/>
                  </a:cxn>
                  <a:cxn ang="0">
                    <a:pos x="connsiteX6258" y="connsiteY6258"/>
                  </a:cxn>
                  <a:cxn ang="0">
                    <a:pos x="connsiteX6259" y="connsiteY6259"/>
                  </a:cxn>
                  <a:cxn ang="0">
                    <a:pos x="connsiteX6260" y="connsiteY6260"/>
                  </a:cxn>
                  <a:cxn ang="0">
                    <a:pos x="connsiteX6261" y="connsiteY6261"/>
                  </a:cxn>
                  <a:cxn ang="0">
                    <a:pos x="connsiteX6262" y="connsiteY6262"/>
                  </a:cxn>
                  <a:cxn ang="0">
                    <a:pos x="connsiteX6263" y="connsiteY6263"/>
                  </a:cxn>
                  <a:cxn ang="0">
                    <a:pos x="connsiteX6264" y="connsiteY6264"/>
                  </a:cxn>
                  <a:cxn ang="0">
                    <a:pos x="connsiteX6265" y="connsiteY6265"/>
                  </a:cxn>
                  <a:cxn ang="0">
                    <a:pos x="connsiteX6266" y="connsiteY6266"/>
                  </a:cxn>
                  <a:cxn ang="0">
                    <a:pos x="connsiteX6267" y="connsiteY6267"/>
                  </a:cxn>
                  <a:cxn ang="0">
                    <a:pos x="connsiteX6268" y="connsiteY6268"/>
                  </a:cxn>
                  <a:cxn ang="0">
                    <a:pos x="connsiteX6269" y="connsiteY6269"/>
                  </a:cxn>
                  <a:cxn ang="0">
                    <a:pos x="connsiteX6270" y="connsiteY6270"/>
                  </a:cxn>
                  <a:cxn ang="0">
                    <a:pos x="connsiteX6271" y="connsiteY6271"/>
                  </a:cxn>
                  <a:cxn ang="0">
                    <a:pos x="connsiteX6272" y="connsiteY6272"/>
                  </a:cxn>
                  <a:cxn ang="0">
                    <a:pos x="connsiteX6273" y="connsiteY6273"/>
                  </a:cxn>
                  <a:cxn ang="0">
                    <a:pos x="connsiteX6274" y="connsiteY6274"/>
                  </a:cxn>
                  <a:cxn ang="0">
                    <a:pos x="connsiteX6275" y="connsiteY6275"/>
                  </a:cxn>
                  <a:cxn ang="0">
                    <a:pos x="connsiteX6276" y="connsiteY6276"/>
                  </a:cxn>
                  <a:cxn ang="0">
                    <a:pos x="connsiteX6277" y="connsiteY6277"/>
                  </a:cxn>
                  <a:cxn ang="0">
                    <a:pos x="connsiteX6278" y="connsiteY6278"/>
                  </a:cxn>
                  <a:cxn ang="0">
                    <a:pos x="connsiteX6279" y="connsiteY6279"/>
                  </a:cxn>
                  <a:cxn ang="0">
                    <a:pos x="connsiteX6280" y="connsiteY6280"/>
                  </a:cxn>
                  <a:cxn ang="0">
                    <a:pos x="connsiteX6281" y="connsiteY6281"/>
                  </a:cxn>
                  <a:cxn ang="0">
                    <a:pos x="connsiteX6282" y="connsiteY6282"/>
                  </a:cxn>
                  <a:cxn ang="0">
                    <a:pos x="connsiteX6283" y="connsiteY6283"/>
                  </a:cxn>
                  <a:cxn ang="0">
                    <a:pos x="connsiteX6284" y="connsiteY6284"/>
                  </a:cxn>
                  <a:cxn ang="0">
                    <a:pos x="connsiteX6285" y="connsiteY6285"/>
                  </a:cxn>
                  <a:cxn ang="0">
                    <a:pos x="connsiteX6286" y="connsiteY6286"/>
                  </a:cxn>
                  <a:cxn ang="0">
                    <a:pos x="connsiteX6287" y="connsiteY6287"/>
                  </a:cxn>
                  <a:cxn ang="0">
                    <a:pos x="connsiteX6288" y="connsiteY6288"/>
                  </a:cxn>
                  <a:cxn ang="0">
                    <a:pos x="connsiteX6289" y="connsiteY6289"/>
                  </a:cxn>
                  <a:cxn ang="0">
                    <a:pos x="connsiteX6290" y="connsiteY6290"/>
                  </a:cxn>
                  <a:cxn ang="0">
                    <a:pos x="connsiteX6291" y="connsiteY6291"/>
                  </a:cxn>
                  <a:cxn ang="0">
                    <a:pos x="connsiteX6292" y="connsiteY6292"/>
                  </a:cxn>
                  <a:cxn ang="0">
                    <a:pos x="connsiteX6293" y="connsiteY6293"/>
                  </a:cxn>
                  <a:cxn ang="0">
                    <a:pos x="connsiteX6294" y="connsiteY6294"/>
                  </a:cxn>
                  <a:cxn ang="0">
                    <a:pos x="connsiteX6295" y="connsiteY6295"/>
                  </a:cxn>
                  <a:cxn ang="0">
                    <a:pos x="connsiteX6296" y="connsiteY6296"/>
                  </a:cxn>
                  <a:cxn ang="0">
                    <a:pos x="connsiteX6297" y="connsiteY6297"/>
                  </a:cxn>
                  <a:cxn ang="0">
                    <a:pos x="connsiteX6298" y="connsiteY6298"/>
                  </a:cxn>
                  <a:cxn ang="0">
                    <a:pos x="connsiteX6299" y="connsiteY6299"/>
                  </a:cxn>
                  <a:cxn ang="0">
                    <a:pos x="connsiteX6300" y="connsiteY6300"/>
                  </a:cxn>
                  <a:cxn ang="0">
                    <a:pos x="connsiteX6301" y="connsiteY6301"/>
                  </a:cxn>
                  <a:cxn ang="0">
                    <a:pos x="connsiteX6302" y="connsiteY6302"/>
                  </a:cxn>
                  <a:cxn ang="0">
                    <a:pos x="connsiteX6303" y="connsiteY6303"/>
                  </a:cxn>
                  <a:cxn ang="0">
                    <a:pos x="connsiteX6304" y="connsiteY6304"/>
                  </a:cxn>
                  <a:cxn ang="0">
                    <a:pos x="connsiteX6305" y="connsiteY6305"/>
                  </a:cxn>
                  <a:cxn ang="0">
                    <a:pos x="connsiteX6306" y="connsiteY6306"/>
                  </a:cxn>
                  <a:cxn ang="0">
                    <a:pos x="connsiteX6307" y="connsiteY6307"/>
                  </a:cxn>
                  <a:cxn ang="0">
                    <a:pos x="connsiteX6308" y="connsiteY6308"/>
                  </a:cxn>
                  <a:cxn ang="0">
                    <a:pos x="connsiteX6309" y="connsiteY6309"/>
                  </a:cxn>
                  <a:cxn ang="0">
                    <a:pos x="connsiteX6310" y="connsiteY6310"/>
                  </a:cxn>
                  <a:cxn ang="0">
                    <a:pos x="connsiteX6311" y="connsiteY6311"/>
                  </a:cxn>
                  <a:cxn ang="0">
                    <a:pos x="connsiteX6312" y="connsiteY6312"/>
                  </a:cxn>
                  <a:cxn ang="0">
                    <a:pos x="connsiteX6313" y="connsiteY6313"/>
                  </a:cxn>
                  <a:cxn ang="0">
                    <a:pos x="connsiteX6314" y="connsiteY6314"/>
                  </a:cxn>
                  <a:cxn ang="0">
                    <a:pos x="connsiteX6315" y="connsiteY6315"/>
                  </a:cxn>
                  <a:cxn ang="0">
                    <a:pos x="connsiteX6316" y="connsiteY6316"/>
                  </a:cxn>
                  <a:cxn ang="0">
                    <a:pos x="connsiteX6317" y="connsiteY6317"/>
                  </a:cxn>
                  <a:cxn ang="0">
                    <a:pos x="connsiteX6318" y="connsiteY6318"/>
                  </a:cxn>
                  <a:cxn ang="0">
                    <a:pos x="connsiteX6319" y="connsiteY6319"/>
                  </a:cxn>
                  <a:cxn ang="0">
                    <a:pos x="connsiteX6320" y="connsiteY6320"/>
                  </a:cxn>
                  <a:cxn ang="0">
                    <a:pos x="connsiteX6321" y="connsiteY6321"/>
                  </a:cxn>
                  <a:cxn ang="0">
                    <a:pos x="connsiteX6322" y="connsiteY6322"/>
                  </a:cxn>
                  <a:cxn ang="0">
                    <a:pos x="connsiteX6323" y="connsiteY6323"/>
                  </a:cxn>
                  <a:cxn ang="0">
                    <a:pos x="connsiteX6324" y="connsiteY6324"/>
                  </a:cxn>
                  <a:cxn ang="0">
                    <a:pos x="connsiteX6325" y="connsiteY6325"/>
                  </a:cxn>
                  <a:cxn ang="0">
                    <a:pos x="connsiteX6326" y="connsiteY6326"/>
                  </a:cxn>
                  <a:cxn ang="0">
                    <a:pos x="connsiteX6327" y="connsiteY6327"/>
                  </a:cxn>
                  <a:cxn ang="0">
                    <a:pos x="connsiteX6328" y="connsiteY6328"/>
                  </a:cxn>
                  <a:cxn ang="0">
                    <a:pos x="connsiteX6329" y="connsiteY6329"/>
                  </a:cxn>
                  <a:cxn ang="0">
                    <a:pos x="connsiteX6330" y="connsiteY6330"/>
                  </a:cxn>
                  <a:cxn ang="0">
                    <a:pos x="connsiteX6331" y="connsiteY6331"/>
                  </a:cxn>
                  <a:cxn ang="0">
                    <a:pos x="connsiteX6332" y="connsiteY6332"/>
                  </a:cxn>
                  <a:cxn ang="0">
                    <a:pos x="connsiteX6333" y="connsiteY6333"/>
                  </a:cxn>
                  <a:cxn ang="0">
                    <a:pos x="connsiteX6334" y="connsiteY6334"/>
                  </a:cxn>
                  <a:cxn ang="0">
                    <a:pos x="connsiteX6335" y="connsiteY6335"/>
                  </a:cxn>
                  <a:cxn ang="0">
                    <a:pos x="connsiteX6336" y="connsiteY6336"/>
                  </a:cxn>
                  <a:cxn ang="0">
                    <a:pos x="connsiteX6337" y="connsiteY6337"/>
                  </a:cxn>
                  <a:cxn ang="0">
                    <a:pos x="connsiteX6338" y="connsiteY6338"/>
                  </a:cxn>
                  <a:cxn ang="0">
                    <a:pos x="connsiteX6339" y="connsiteY6339"/>
                  </a:cxn>
                  <a:cxn ang="0">
                    <a:pos x="connsiteX6340" y="connsiteY6340"/>
                  </a:cxn>
                  <a:cxn ang="0">
                    <a:pos x="connsiteX6341" y="connsiteY6341"/>
                  </a:cxn>
                  <a:cxn ang="0">
                    <a:pos x="connsiteX6342" y="connsiteY6342"/>
                  </a:cxn>
                  <a:cxn ang="0">
                    <a:pos x="connsiteX6343" y="connsiteY6343"/>
                  </a:cxn>
                  <a:cxn ang="0">
                    <a:pos x="connsiteX6344" y="connsiteY6344"/>
                  </a:cxn>
                  <a:cxn ang="0">
                    <a:pos x="connsiteX6345" y="connsiteY6345"/>
                  </a:cxn>
                  <a:cxn ang="0">
                    <a:pos x="connsiteX6346" y="connsiteY6346"/>
                  </a:cxn>
                  <a:cxn ang="0">
                    <a:pos x="connsiteX6347" y="connsiteY6347"/>
                  </a:cxn>
                  <a:cxn ang="0">
                    <a:pos x="connsiteX6348" y="connsiteY6348"/>
                  </a:cxn>
                  <a:cxn ang="0">
                    <a:pos x="connsiteX6349" y="connsiteY6349"/>
                  </a:cxn>
                  <a:cxn ang="0">
                    <a:pos x="connsiteX6350" y="connsiteY6350"/>
                  </a:cxn>
                  <a:cxn ang="0">
                    <a:pos x="connsiteX6351" y="connsiteY6351"/>
                  </a:cxn>
                  <a:cxn ang="0">
                    <a:pos x="connsiteX6352" y="connsiteY6352"/>
                  </a:cxn>
                  <a:cxn ang="0">
                    <a:pos x="connsiteX6353" y="connsiteY6353"/>
                  </a:cxn>
                  <a:cxn ang="0">
                    <a:pos x="connsiteX6354" y="connsiteY6354"/>
                  </a:cxn>
                  <a:cxn ang="0">
                    <a:pos x="connsiteX6355" y="connsiteY6355"/>
                  </a:cxn>
                  <a:cxn ang="0">
                    <a:pos x="connsiteX6356" y="connsiteY6356"/>
                  </a:cxn>
                  <a:cxn ang="0">
                    <a:pos x="connsiteX6357" y="connsiteY6357"/>
                  </a:cxn>
                  <a:cxn ang="0">
                    <a:pos x="connsiteX6358" y="connsiteY6358"/>
                  </a:cxn>
                  <a:cxn ang="0">
                    <a:pos x="connsiteX6359" y="connsiteY6359"/>
                  </a:cxn>
                  <a:cxn ang="0">
                    <a:pos x="connsiteX6360" y="connsiteY6360"/>
                  </a:cxn>
                  <a:cxn ang="0">
                    <a:pos x="connsiteX6361" y="connsiteY6361"/>
                  </a:cxn>
                  <a:cxn ang="0">
                    <a:pos x="connsiteX6362" y="connsiteY6362"/>
                  </a:cxn>
                  <a:cxn ang="0">
                    <a:pos x="connsiteX6363" y="connsiteY6363"/>
                  </a:cxn>
                  <a:cxn ang="0">
                    <a:pos x="connsiteX6364" y="connsiteY6364"/>
                  </a:cxn>
                  <a:cxn ang="0">
                    <a:pos x="connsiteX6365" y="connsiteY6365"/>
                  </a:cxn>
                  <a:cxn ang="0">
                    <a:pos x="connsiteX6366" y="connsiteY6366"/>
                  </a:cxn>
                  <a:cxn ang="0">
                    <a:pos x="connsiteX6367" y="connsiteY6367"/>
                  </a:cxn>
                  <a:cxn ang="0">
                    <a:pos x="connsiteX6368" y="connsiteY6368"/>
                  </a:cxn>
                  <a:cxn ang="0">
                    <a:pos x="connsiteX6369" y="connsiteY6369"/>
                  </a:cxn>
                  <a:cxn ang="0">
                    <a:pos x="connsiteX6370" y="connsiteY6370"/>
                  </a:cxn>
                  <a:cxn ang="0">
                    <a:pos x="connsiteX6371" y="connsiteY6371"/>
                  </a:cxn>
                  <a:cxn ang="0">
                    <a:pos x="connsiteX6372" y="connsiteY6372"/>
                  </a:cxn>
                  <a:cxn ang="0">
                    <a:pos x="connsiteX6373" y="connsiteY6373"/>
                  </a:cxn>
                  <a:cxn ang="0">
                    <a:pos x="connsiteX6374" y="connsiteY6374"/>
                  </a:cxn>
                  <a:cxn ang="0">
                    <a:pos x="connsiteX6375" y="connsiteY6375"/>
                  </a:cxn>
                  <a:cxn ang="0">
                    <a:pos x="connsiteX6376" y="connsiteY6376"/>
                  </a:cxn>
                  <a:cxn ang="0">
                    <a:pos x="connsiteX6377" y="connsiteY6377"/>
                  </a:cxn>
                  <a:cxn ang="0">
                    <a:pos x="connsiteX6378" y="connsiteY6378"/>
                  </a:cxn>
                  <a:cxn ang="0">
                    <a:pos x="connsiteX6379" y="connsiteY6379"/>
                  </a:cxn>
                  <a:cxn ang="0">
                    <a:pos x="connsiteX6380" y="connsiteY6380"/>
                  </a:cxn>
                  <a:cxn ang="0">
                    <a:pos x="connsiteX6381" y="connsiteY6381"/>
                  </a:cxn>
                  <a:cxn ang="0">
                    <a:pos x="connsiteX6382" y="connsiteY6382"/>
                  </a:cxn>
                  <a:cxn ang="0">
                    <a:pos x="connsiteX6383" y="connsiteY6383"/>
                  </a:cxn>
                  <a:cxn ang="0">
                    <a:pos x="connsiteX6384" y="connsiteY6384"/>
                  </a:cxn>
                  <a:cxn ang="0">
                    <a:pos x="connsiteX6385" y="connsiteY6385"/>
                  </a:cxn>
                  <a:cxn ang="0">
                    <a:pos x="connsiteX6386" y="connsiteY6386"/>
                  </a:cxn>
                  <a:cxn ang="0">
                    <a:pos x="connsiteX6387" y="connsiteY6387"/>
                  </a:cxn>
                  <a:cxn ang="0">
                    <a:pos x="connsiteX6388" y="connsiteY6388"/>
                  </a:cxn>
                  <a:cxn ang="0">
                    <a:pos x="connsiteX6389" y="connsiteY6389"/>
                  </a:cxn>
                  <a:cxn ang="0">
                    <a:pos x="connsiteX6390" y="connsiteY6390"/>
                  </a:cxn>
                  <a:cxn ang="0">
                    <a:pos x="connsiteX6391" y="connsiteY6391"/>
                  </a:cxn>
                  <a:cxn ang="0">
                    <a:pos x="connsiteX6392" y="connsiteY6392"/>
                  </a:cxn>
                  <a:cxn ang="0">
                    <a:pos x="connsiteX6393" y="connsiteY6393"/>
                  </a:cxn>
                  <a:cxn ang="0">
                    <a:pos x="connsiteX6394" y="connsiteY6394"/>
                  </a:cxn>
                  <a:cxn ang="0">
                    <a:pos x="connsiteX6395" y="connsiteY6395"/>
                  </a:cxn>
                  <a:cxn ang="0">
                    <a:pos x="connsiteX6396" y="connsiteY6396"/>
                  </a:cxn>
                  <a:cxn ang="0">
                    <a:pos x="connsiteX6397" y="connsiteY6397"/>
                  </a:cxn>
                  <a:cxn ang="0">
                    <a:pos x="connsiteX6398" y="connsiteY6398"/>
                  </a:cxn>
                  <a:cxn ang="0">
                    <a:pos x="connsiteX6399" y="connsiteY6399"/>
                  </a:cxn>
                  <a:cxn ang="0">
                    <a:pos x="connsiteX6400" y="connsiteY6400"/>
                  </a:cxn>
                  <a:cxn ang="0">
                    <a:pos x="connsiteX6401" y="connsiteY6401"/>
                  </a:cxn>
                  <a:cxn ang="0">
                    <a:pos x="connsiteX6402" y="connsiteY6402"/>
                  </a:cxn>
                  <a:cxn ang="0">
                    <a:pos x="connsiteX6403" y="connsiteY6403"/>
                  </a:cxn>
                  <a:cxn ang="0">
                    <a:pos x="connsiteX6404" y="connsiteY6404"/>
                  </a:cxn>
                  <a:cxn ang="0">
                    <a:pos x="connsiteX6405" y="connsiteY6405"/>
                  </a:cxn>
                  <a:cxn ang="0">
                    <a:pos x="connsiteX6406" y="connsiteY6406"/>
                  </a:cxn>
                  <a:cxn ang="0">
                    <a:pos x="connsiteX6407" y="connsiteY6407"/>
                  </a:cxn>
                  <a:cxn ang="0">
                    <a:pos x="connsiteX6408" y="connsiteY6408"/>
                  </a:cxn>
                  <a:cxn ang="0">
                    <a:pos x="connsiteX6409" y="connsiteY6409"/>
                  </a:cxn>
                  <a:cxn ang="0">
                    <a:pos x="connsiteX6410" y="connsiteY6410"/>
                  </a:cxn>
                  <a:cxn ang="0">
                    <a:pos x="connsiteX6411" y="connsiteY6411"/>
                  </a:cxn>
                  <a:cxn ang="0">
                    <a:pos x="connsiteX6412" y="connsiteY6412"/>
                  </a:cxn>
                  <a:cxn ang="0">
                    <a:pos x="connsiteX6413" y="connsiteY6413"/>
                  </a:cxn>
                  <a:cxn ang="0">
                    <a:pos x="connsiteX6414" y="connsiteY6414"/>
                  </a:cxn>
                  <a:cxn ang="0">
                    <a:pos x="connsiteX6415" y="connsiteY6415"/>
                  </a:cxn>
                  <a:cxn ang="0">
                    <a:pos x="connsiteX6416" y="connsiteY6416"/>
                  </a:cxn>
                  <a:cxn ang="0">
                    <a:pos x="connsiteX6417" y="connsiteY6417"/>
                  </a:cxn>
                  <a:cxn ang="0">
                    <a:pos x="connsiteX6418" y="connsiteY6418"/>
                  </a:cxn>
                  <a:cxn ang="0">
                    <a:pos x="connsiteX6419" y="connsiteY6419"/>
                  </a:cxn>
                  <a:cxn ang="0">
                    <a:pos x="connsiteX6420" y="connsiteY6420"/>
                  </a:cxn>
                  <a:cxn ang="0">
                    <a:pos x="connsiteX6421" y="connsiteY6421"/>
                  </a:cxn>
                  <a:cxn ang="0">
                    <a:pos x="connsiteX6422" y="connsiteY6422"/>
                  </a:cxn>
                  <a:cxn ang="0">
                    <a:pos x="connsiteX6423" y="connsiteY6423"/>
                  </a:cxn>
                  <a:cxn ang="0">
                    <a:pos x="connsiteX6424" y="connsiteY6424"/>
                  </a:cxn>
                  <a:cxn ang="0">
                    <a:pos x="connsiteX6425" y="connsiteY6425"/>
                  </a:cxn>
                  <a:cxn ang="0">
                    <a:pos x="connsiteX6426" y="connsiteY6426"/>
                  </a:cxn>
                  <a:cxn ang="0">
                    <a:pos x="connsiteX6427" y="connsiteY6427"/>
                  </a:cxn>
                  <a:cxn ang="0">
                    <a:pos x="connsiteX6428" y="connsiteY6428"/>
                  </a:cxn>
                  <a:cxn ang="0">
                    <a:pos x="connsiteX6429" y="connsiteY6429"/>
                  </a:cxn>
                  <a:cxn ang="0">
                    <a:pos x="connsiteX6430" y="connsiteY6430"/>
                  </a:cxn>
                  <a:cxn ang="0">
                    <a:pos x="connsiteX6431" y="connsiteY6431"/>
                  </a:cxn>
                  <a:cxn ang="0">
                    <a:pos x="connsiteX6432" y="connsiteY6432"/>
                  </a:cxn>
                  <a:cxn ang="0">
                    <a:pos x="connsiteX6433" y="connsiteY6433"/>
                  </a:cxn>
                  <a:cxn ang="0">
                    <a:pos x="connsiteX6434" y="connsiteY6434"/>
                  </a:cxn>
                  <a:cxn ang="0">
                    <a:pos x="connsiteX6435" y="connsiteY6435"/>
                  </a:cxn>
                  <a:cxn ang="0">
                    <a:pos x="connsiteX6436" y="connsiteY6436"/>
                  </a:cxn>
                  <a:cxn ang="0">
                    <a:pos x="connsiteX6437" y="connsiteY6437"/>
                  </a:cxn>
                  <a:cxn ang="0">
                    <a:pos x="connsiteX6438" y="connsiteY6438"/>
                  </a:cxn>
                  <a:cxn ang="0">
                    <a:pos x="connsiteX6439" y="connsiteY6439"/>
                  </a:cxn>
                  <a:cxn ang="0">
                    <a:pos x="connsiteX6440" y="connsiteY6440"/>
                  </a:cxn>
                  <a:cxn ang="0">
                    <a:pos x="connsiteX6441" y="connsiteY6441"/>
                  </a:cxn>
                  <a:cxn ang="0">
                    <a:pos x="connsiteX6442" y="connsiteY6442"/>
                  </a:cxn>
                  <a:cxn ang="0">
                    <a:pos x="connsiteX6443" y="connsiteY6443"/>
                  </a:cxn>
                  <a:cxn ang="0">
                    <a:pos x="connsiteX6444" y="connsiteY6444"/>
                  </a:cxn>
                  <a:cxn ang="0">
                    <a:pos x="connsiteX6445" y="connsiteY6445"/>
                  </a:cxn>
                  <a:cxn ang="0">
                    <a:pos x="connsiteX6446" y="connsiteY6446"/>
                  </a:cxn>
                  <a:cxn ang="0">
                    <a:pos x="connsiteX6447" y="connsiteY6447"/>
                  </a:cxn>
                  <a:cxn ang="0">
                    <a:pos x="connsiteX6448" y="connsiteY6448"/>
                  </a:cxn>
                  <a:cxn ang="0">
                    <a:pos x="connsiteX6449" y="connsiteY6449"/>
                  </a:cxn>
                  <a:cxn ang="0">
                    <a:pos x="connsiteX6450" y="connsiteY6450"/>
                  </a:cxn>
                  <a:cxn ang="0">
                    <a:pos x="connsiteX6451" y="connsiteY6451"/>
                  </a:cxn>
                  <a:cxn ang="0">
                    <a:pos x="connsiteX6452" y="connsiteY6452"/>
                  </a:cxn>
                  <a:cxn ang="0">
                    <a:pos x="connsiteX6453" y="connsiteY6453"/>
                  </a:cxn>
                  <a:cxn ang="0">
                    <a:pos x="connsiteX6454" y="connsiteY6454"/>
                  </a:cxn>
                  <a:cxn ang="0">
                    <a:pos x="connsiteX6455" y="connsiteY6455"/>
                  </a:cxn>
                  <a:cxn ang="0">
                    <a:pos x="connsiteX6456" y="connsiteY6456"/>
                  </a:cxn>
                  <a:cxn ang="0">
                    <a:pos x="connsiteX6457" y="connsiteY6457"/>
                  </a:cxn>
                  <a:cxn ang="0">
                    <a:pos x="connsiteX6458" y="connsiteY6458"/>
                  </a:cxn>
                  <a:cxn ang="0">
                    <a:pos x="connsiteX6459" y="connsiteY6459"/>
                  </a:cxn>
                  <a:cxn ang="0">
                    <a:pos x="connsiteX6460" y="connsiteY6460"/>
                  </a:cxn>
                  <a:cxn ang="0">
                    <a:pos x="connsiteX6461" y="connsiteY6461"/>
                  </a:cxn>
                  <a:cxn ang="0">
                    <a:pos x="connsiteX6462" y="connsiteY6462"/>
                  </a:cxn>
                  <a:cxn ang="0">
                    <a:pos x="connsiteX6463" y="connsiteY6463"/>
                  </a:cxn>
                  <a:cxn ang="0">
                    <a:pos x="connsiteX6464" y="connsiteY6464"/>
                  </a:cxn>
                  <a:cxn ang="0">
                    <a:pos x="connsiteX6465" y="connsiteY6465"/>
                  </a:cxn>
                  <a:cxn ang="0">
                    <a:pos x="connsiteX6466" y="connsiteY6466"/>
                  </a:cxn>
                  <a:cxn ang="0">
                    <a:pos x="connsiteX6467" y="connsiteY6467"/>
                  </a:cxn>
                  <a:cxn ang="0">
                    <a:pos x="connsiteX6468" y="connsiteY6468"/>
                  </a:cxn>
                  <a:cxn ang="0">
                    <a:pos x="connsiteX6469" y="connsiteY6469"/>
                  </a:cxn>
                  <a:cxn ang="0">
                    <a:pos x="connsiteX6470" y="connsiteY6470"/>
                  </a:cxn>
                  <a:cxn ang="0">
                    <a:pos x="connsiteX6471" y="connsiteY6471"/>
                  </a:cxn>
                  <a:cxn ang="0">
                    <a:pos x="connsiteX6472" y="connsiteY6472"/>
                  </a:cxn>
                  <a:cxn ang="0">
                    <a:pos x="connsiteX6473" y="connsiteY6473"/>
                  </a:cxn>
                  <a:cxn ang="0">
                    <a:pos x="connsiteX6474" y="connsiteY6474"/>
                  </a:cxn>
                  <a:cxn ang="0">
                    <a:pos x="connsiteX6475" y="connsiteY6475"/>
                  </a:cxn>
                  <a:cxn ang="0">
                    <a:pos x="connsiteX6476" y="connsiteY6476"/>
                  </a:cxn>
                  <a:cxn ang="0">
                    <a:pos x="connsiteX6477" y="connsiteY6477"/>
                  </a:cxn>
                  <a:cxn ang="0">
                    <a:pos x="connsiteX6478" y="connsiteY6478"/>
                  </a:cxn>
                  <a:cxn ang="0">
                    <a:pos x="connsiteX6479" y="connsiteY6479"/>
                  </a:cxn>
                  <a:cxn ang="0">
                    <a:pos x="connsiteX6480" y="connsiteY6480"/>
                  </a:cxn>
                  <a:cxn ang="0">
                    <a:pos x="connsiteX6481" y="connsiteY6481"/>
                  </a:cxn>
                  <a:cxn ang="0">
                    <a:pos x="connsiteX6482" y="connsiteY6482"/>
                  </a:cxn>
                  <a:cxn ang="0">
                    <a:pos x="connsiteX6483" y="connsiteY6483"/>
                  </a:cxn>
                  <a:cxn ang="0">
                    <a:pos x="connsiteX6484" y="connsiteY6484"/>
                  </a:cxn>
                  <a:cxn ang="0">
                    <a:pos x="connsiteX6485" y="connsiteY6485"/>
                  </a:cxn>
                  <a:cxn ang="0">
                    <a:pos x="connsiteX6486" y="connsiteY6486"/>
                  </a:cxn>
                  <a:cxn ang="0">
                    <a:pos x="connsiteX6487" y="connsiteY6487"/>
                  </a:cxn>
                  <a:cxn ang="0">
                    <a:pos x="connsiteX6488" y="connsiteY6488"/>
                  </a:cxn>
                  <a:cxn ang="0">
                    <a:pos x="connsiteX6489" y="connsiteY6489"/>
                  </a:cxn>
                  <a:cxn ang="0">
                    <a:pos x="connsiteX6490" y="connsiteY6490"/>
                  </a:cxn>
                  <a:cxn ang="0">
                    <a:pos x="connsiteX6491" y="connsiteY6491"/>
                  </a:cxn>
                  <a:cxn ang="0">
                    <a:pos x="connsiteX6492" y="connsiteY6492"/>
                  </a:cxn>
                  <a:cxn ang="0">
                    <a:pos x="connsiteX6493" y="connsiteY6493"/>
                  </a:cxn>
                  <a:cxn ang="0">
                    <a:pos x="connsiteX6494" y="connsiteY6494"/>
                  </a:cxn>
                  <a:cxn ang="0">
                    <a:pos x="connsiteX6495" y="connsiteY6495"/>
                  </a:cxn>
                  <a:cxn ang="0">
                    <a:pos x="connsiteX6496" y="connsiteY6496"/>
                  </a:cxn>
                  <a:cxn ang="0">
                    <a:pos x="connsiteX6497" y="connsiteY6497"/>
                  </a:cxn>
                  <a:cxn ang="0">
                    <a:pos x="connsiteX6498" y="connsiteY6498"/>
                  </a:cxn>
                  <a:cxn ang="0">
                    <a:pos x="connsiteX6499" y="connsiteY6499"/>
                  </a:cxn>
                  <a:cxn ang="0">
                    <a:pos x="connsiteX6500" y="connsiteY6500"/>
                  </a:cxn>
                  <a:cxn ang="0">
                    <a:pos x="connsiteX6501" y="connsiteY6501"/>
                  </a:cxn>
                  <a:cxn ang="0">
                    <a:pos x="connsiteX6502" y="connsiteY6502"/>
                  </a:cxn>
                  <a:cxn ang="0">
                    <a:pos x="connsiteX6503" y="connsiteY6503"/>
                  </a:cxn>
                  <a:cxn ang="0">
                    <a:pos x="connsiteX6504" y="connsiteY6504"/>
                  </a:cxn>
                  <a:cxn ang="0">
                    <a:pos x="connsiteX6505" y="connsiteY6505"/>
                  </a:cxn>
                  <a:cxn ang="0">
                    <a:pos x="connsiteX6506" y="connsiteY6506"/>
                  </a:cxn>
                  <a:cxn ang="0">
                    <a:pos x="connsiteX6507" y="connsiteY6507"/>
                  </a:cxn>
                  <a:cxn ang="0">
                    <a:pos x="connsiteX6508" y="connsiteY6508"/>
                  </a:cxn>
                  <a:cxn ang="0">
                    <a:pos x="connsiteX6509" y="connsiteY6509"/>
                  </a:cxn>
                  <a:cxn ang="0">
                    <a:pos x="connsiteX6510" y="connsiteY6510"/>
                  </a:cxn>
                  <a:cxn ang="0">
                    <a:pos x="connsiteX6511" y="connsiteY6511"/>
                  </a:cxn>
                  <a:cxn ang="0">
                    <a:pos x="connsiteX6512" y="connsiteY6512"/>
                  </a:cxn>
                  <a:cxn ang="0">
                    <a:pos x="connsiteX6513" y="connsiteY6513"/>
                  </a:cxn>
                  <a:cxn ang="0">
                    <a:pos x="connsiteX6514" y="connsiteY6514"/>
                  </a:cxn>
                  <a:cxn ang="0">
                    <a:pos x="connsiteX6515" y="connsiteY6515"/>
                  </a:cxn>
                  <a:cxn ang="0">
                    <a:pos x="connsiteX6516" y="connsiteY6516"/>
                  </a:cxn>
                  <a:cxn ang="0">
                    <a:pos x="connsiteX6517" y="connsiteY6517"/>
                  </a:cxn>
                  <a:cxn ang="0">
                    <a:pos x="connsiteX6518" y="connsiteY6518"/>
                  </a:cxn>
                  <a:cxn ang="0">
                    <a:pos x="connsiteX6519" y="connsiteY6519"/>
                  </a:cxn>
                  <a:cxn ang="0">
                    <a:pos x="connsiteX6520" y="connsiteY6520"/>
                  </a:cxn>
                  <a:cxn ang="0">
                    <a:pos x="connsiteX6521" y="connsiteY6521"/>
                  </a:cxn>
                  <a:cxn ang="0">
                    <a:pos x="connsiteX6522" y="connsiteY6522"/>
                  </a:cxn>
                  <a:cxn ang="0">
                    <a:pos x="connsiteX6523" y="connsiteY6523"/>
                  </a:cxn>
                  <a:cxn ang="0">
                    <a:pos x="connsiteX6524" y="connsiteY6524"/>
                  </a:cxn>
                  <a:cxn ang="0">
                    <a:pos x="connsiteX6525" y="connsiteY6525"/>
                  </a:cxn>
                  <a:cxn ang="0">
                    <a:pos x="connsiteX6526" y="connsiteY6526"/>
                  </a:cxn>
                  <a:cxn ang="0">
                    <a:pos x="connsiteX6527" y="connsiteY6527"/>
                  </a:cxn>
                  <a:cxn ang="0">
                    <a:pos x="connsiteX6528" y="connsiteY6528"/>
                  </a:cxn>
                  <a:cxn ang="0">
                    <a:pos x="connsiteX6529" y="connsiteY6529"/>
                  </a:cxn>
                  <a:cxn ang="0">
                    <a:pos x="connsiteX6530" y="connsiteY6530"/>
                  </a:cxn>
                  <a:cxn ang="0">
                    <a:pos x="connsiteX6531" y="connsiteY6531"/>
                  </a:cxn>
                  <a:cxn ang="0">
                    <a:pos x="connsiteX6532" y="connsiteY6532"/>
                  </a:cxn>
                  <a:cxn ang="0">
                    <a:pos x="connsiteX6533" y="connsiteY6533"/>
                  </a:cxn>
                  <a:cxn ang="0">
                    <a:pos x="connsiteX6534" y="connsiteY6534"/>
                  </a:cxn>
                  <a:cxn ang="0">
                    <a:pos x="connsiteX6535" y="connsiteY6535"/>
                  </a:cxn>
                  <a:cxn ang="0">
                    <a:pos x="connsiteX6536" y="connsiteY6536"/>
                  </a:cxn>
                  <a:cxn ang="0">
                    <a:pos x="connsiteX6537" y="connsiteY6537"/>
                  </a:cxn>
                  <a:cxn ang="0">
                    <a:pos x="connsiteX6538" y="connsiteY6538"/>
                  </a:cxn>
                  <a:cxn ang="0">
                    <a:pos x="connsiteX6539" y="connsiteY6539"/>
                  </a:cxn>
                  <a:cxn ang="0">
                    <a:pos x="connsiteX6540" y="connsiteY6540"/>
                  </a:cxn>
                  <a:cxn ang="0">
                    <a:pos x="connsiteX6541" y="connsiteY6541"/>
                  </a:cxn>
                  <a:cxn ang="0">
                    <a:pos x="connsiteX6542" y="connsiteY6542"/>
                  </a:cxn>
                  <a:cxn ang="0">
                    <a:pos x="connsiteX6543" y="connsiteY6543"/>
                  </a:cxn>
                  <a:cxn ang="0">
                    <a:pos x="connsiteX6544" y="connsiteY6544"/>
                  </a:cxn>
                  <a:cxn ang="0">
                    <a:pos x="connsiteX6545" y="connsiteY6545"/>
                  </a:cxn>
                  <a:cxn ang="0">
                    <a:pos x="connsiteX6546" y="connsiteY6546"/>
                  </a:cxn>
                  <a:cxn ang="0">
                    <a:pos x="connsiteX6547" y="connsiteY6547"/>
                  </a:cxn>
                  <a:cxn ang="0">
                    <a:pos x="connsiteX6548" y="connsiteY6548"/>
                  </a:cxn>
                  <a:cxn ang="0">
                    <a:pos x="connsiteX6549" y="connsiteY6549"/>
                  </a:cxn>
                  <a:cxn ang="0">
                    <a:pos x="connsiteX6550" y="connsiteY6550"/>
                  </a:cxn>
                  <a:cxn ang="0">
                    <a:pos x="connsiteX6551" y="connsiteY6551"/>
                  </a:cxn>
                  <a:cxn ang="0">
                    <a:pos x="connsiteX6552" y="connsiteY6552"/>
                  </a:cxn>
                  <a:cxn ang="0">
                    <a:pos x="connsiteX6553" y="connsiteY6553"/>
                  </a:cxn>
                  <a:cxn ang="0">
                    <a:pos x="connsiteX6554" y="connsiteY6554"/>
                  </a:cxn>
                  <a:cxn ang="0">
                    <a:pos x="connsiteX6555" y="connsiteY6555"/>
                  </a:cxn>
                  <a:cxn ang="0">
                    <a:pos x="connsiteX6556" y="connsiteY6556"/>
                  </a:cxn>
                  <a:cxn ang="0">
                    <a:pos x="connsiteX6557" y="connsiteY6557"/>
                  </a:cxn>
                  <a:cxn ang="0">
                    <a:pos x="connsiteX6558" y="connsiteY6558"/>
                  </a:cxn>
                  <a:cxn ang="0">
                    <a:pos x="connsiteX6559" y="connsiteY6559"/>
                  </a:cxn>
                  <a:cxn ang="0">
                    <a:pos x="connsiteX6560" y="connsiteY6560"/>
                  </a:cxn>
                  <a:cxn ang="0">
                    <a:pos x="connsiteX6561" y="connsiteY6561"/>
                  </a:cxn>
                  <a:cxn ang="0">
                    <a:pos x="connsiteX6562" y="connsiteY6562"/>
                  </a:cxn>
                  <a:cxn ang="0">
                    <a:pos x="connsiteX6563" y="connsiteY6563"/>
                  </a:cxn>
                  <a:cxn ang="0">
                    <a:pos x="connsiteX6564" y="connsiteY6564"/>
                  </a:cxn>
                  <a:cxn ang="0">
                    <a:pos x="connsiteX6565" y="connsiteY6565"/>
                  </a:cxn>
                  <a:cxn ang="0">
                    <a:pos x="connsiteX6566" y="connsiteY6566"/>
                  </a:cxn>
                  <a:cxn ang="0">
                    <a:pos x="connsiteX6567" y="connsiteY6567"/>
                  </a:cxn>
                  <a:cxn ang="0">
                    <a:pos x="connsiteX6568" y="connsiteY6568"/>
                  </a:cxn>
                  <a:cxn ang="0">
                    <a:pos x="connsiteX6569" y="connsiteY6569"/>
                  </a:cxn>
                  <a:cxn ang="0">
                    <a:pos x="connsiteX6570" y="connsiteY6570"/>
                  </a:cxn>
                  <a:cxn ang="0">
                    <a:pos x="connsiteX6571" y="connsiteY6571"/>
                  </a:cxn>
                  <a:cxn ang="0">
                    <a:pos x="connsiteX6572" y="connsiteY6572"/>
                  </a:cxn>
                  <a:cxn ang="0">
                    <a:pos x="connsiteX6573" y="connsiteY6573"/>
                  </a:cxn>
                  <a:cxn ang="0">
                    <a:pos x="connsiteX6574" y="connsiteY6574"/>
                  </a:cxn>
                  <a:cxn ang="0">
                    <a:pos x="connsiteX6575" y="connsiteY6575"/>
                  </a:cxn>
                  <a:cxn ang="0">
                    <a:pos x="connsiteX6576" y="connsiteY6576"/>
                  </a:cxn>
                  <a:cxn ang="0">
                    <a:pos x="connsiteX6577" y="connsiteY6577"/>
                  </a:cxn>
                  <a:cxn ang="0">
                    <a:pos x="connsiteX6578" y="connsiteY6578"/>
                  </a:cxn>
                  <a:cxn ang="0">
                    <a:pos x="connsiteX6579" y="connsiteY6579"/>
                  </a:cxn>
                  <a:cxn ang="0">
                    <a:pos x="connsiteX6580" y="connsiteY6580"/>
                  </a:cxn>
                  <a:cxn ang="0">
                    <a:pos x="connsiteX6581" y="connsiteY6581"/>
                  </a:cxn>
                  <a:cxn ang="0">
                    <a:pos x="connsiteX6582" y="connsiteY6582"/>
                  </a:cxn>
                  <a:cxn ang="0">
                    <a:pos x="connsiteX6583" y="connsiteY6583"/>
                  </a:cxn>
                  <a:cxn ang="0">
                    <a:pos x="connsiteX6584" y="connsiteY6584"/>
                  </a:cxn>
                  <a:cxn ang="0">
                    <a:pos x="connsiteX6585" y="connsiteY6585"/>
                  </a:cxn>
                  <a:cxn ang="0">
                    <a:pos x="connsiteX6586" y="connsiteY6586"/>
                  </a:cxn>
                  <a:cxn ang="0">
                    <a:pos x="connsiteX6587" y="connsiteY6587"/>
                  </a:cxn>
                  <a:cxn ang="0">
                    <a:pos x="connsiteX6588" y="connsiteY6588"/>
                  </a:cxn>
                  <a:cxn ang="0">
                    <a:pos x="connsiteX6589" y="connsiteY6589"/>
                  </a:cxn>
                  <a:cxn ang="0">
                    <a:pos x="connsiteX6590" y="connsiteY6590"/>
                  </a:cxn>
                  <a:cxn ang="0">
                    <a:pos x="connsiteX6591" y="connsiteY6591"/>
                  </a:cxn>
                  <a:cxn ang="0">
                    <a:pos x="connsiteX6592" y="connsiteY6592"/>
                  </a:cxn>
                  <a:cxn ang="0">
                    <a:pos x="connsiteX6593" y="connsiteY6593"/>
                  </a:cxn>
                  <a:cxn ang="0">
                    <a:pos x="connsiteX6594" y="connsiteY6594"/>
                  </a:cxn>
                  <a:cxn ang="0">
                    <a:pos x="connsiteX6595" y="connsiteY6595"/>
                  </a:cxn>
                  <a:cxn ang="0">
                    <a:pos x="connsiteX6596" y="connsiteY6596"/>
                  </a:cxn>
                  <a:cxn ang="0">
                    <a:pos x="connsiteX6597" y="connsiteY6597"/>
                  </a:cxn>
                  <a:cxn ang="0">
                    <a:pos x="connsiteX6598" y="connsiteY6598"/>
                  </a:cxn>
                  <a:cxn ang="0">
                    <a:pos x="connsiteX6599" y="connsiteY6599"/>
                  </a:cxn>
                  <a:cxn ang="0">
                    <a:pos x="connsiteX6600" y="connsiteY6600"/>
                  </a:cxn>
                  <a:cxn ang="0">
                    <a:pos x="connsiteX6601" y="connsiteY6601"/>
                  </a:cxn>
                  <a:cxn ang="0">
                    <a:pos x="connsiteX6602" y="connsiteY6602"/>
                  </a:cxn>
                  <a:cxn ang="0">
                    <a:pos x="connsiteX6603" y="connsiteY6603"/>
                  </a:cxn>
                  <a:cxn ang="0">
                    <a:pos x="connsiteX6604" y="connsiteY6604"/>
                  </a:cxn>
                  <a:cxn ang="0">
                    <a:pos x="connsiteX6605" y="connsiteY6605"/>
                  </a:cxn>
                  <a:cxn ang="0">
                    <a:pos x="connsiteX6606" y="connsiteY6606"/>
                  </a:cxn>
                  <a:cxn ang="0">
                    <a:pos x="connsiteX6607" y="connsiteY6607"/>
                  </a:cxn>
                  <a:cxn ang="0">
                    <a:pos x="connsiteX6608" y="connsiteY6608"/>
                  </a:cxn>
                  <a:cxn ang="0">
                    <a:pos x="connsiteX6609" y="connsiteY6609"/>
                  </a:cxn>
                  <a:cxn ang="0">
                    <a:pos x="connsiteX6610" y="connsiteY6610"/>
                  </a:cxn>
                  <a:cxn ang="0">
                    <a:pos x="connsiteX6611" y="connsiteY6611"/>
                  </a:cxn>
                  <a:cxn ang="0">
                    <a:pos x="connsiteX6612" y="connsiteY6612"/>
                  </a:cxn>
                  <a:cxn ang="0">
                    <a:pos x="connsiteX6613" y="connsiteY6613"/>
                  </a:cxn>
                  <a:cxn ang="0">
                    <a:pos x="connsiteX6614" y="connsiteY6614"/>
                  </a:cxn>
                  <a:cxn ang="0">
                    <a:pos x="connsiteX6615" y="connsiteY6615"/>
                  </a:cxn>
                  <a:cxn ang="0">
                    <a:pos x="connsiteX6616" y="connsiteY6616"/>
                  </a:cxn>
                  <a:cxn ang="0">
                    <a:pos x="connsiteX6617" y="connsiteY6617"/>
                  </a:cxn>
                  <a:cxn ang="0">
                    <a:pos x="connsiteX6618" y="connsiteY6618"/>
                  </a:cxn>
                  <a:cxn ang="0">
                    <a:pos x="connsiteX6619" y="connsiteY6619"/>
                  </a:cxn>
                  <a:cxn ang="0">
                    <a:pos x="connsiteX6620" y="connsiteY6620"/>
                  </a:cxn>
                  <a:cxn ang="0">
                    <a:pos x="connsiteX6621" y="connsiteY6621"/>
                  </a:cxn>
                  <a:cxn ang="0">
                    <a:pos x="connsiteX6622" y="connsiteY6622"/>
                  </a:cxn>
                  <a:cxn ang="0">
                    <a:pos x="connsiteX6623" y="connsiteY6623"/>
                  </a:cxn>
                  <a:cxn ang="0">
                    <a:pos x="connsiteX6624" y="connsiteY6624"/>
                  </a:cxn>
                  <a:cxn ang="0">
                    <a:pos x="connsiteX6625" y="connsiteY6625"/>
                  </a:cxn>
                  <a:cxn ang="0">
                    <a:pos x="connsiteX6626" y="connsiteY6626"/>
                  </a:cxn>
                  <a:cxn ang="0">
                    <a:pos x="connsiteX6627" y="connsiteY6627"/>
                  </a:cxn>
                  <a:cxn ang="0">
                    <a:pos x="connsiteX6628" y="connsiteY6628"/>
                  </a:cxn>
                  <a:cxn ang="0">
                    <a:pos x="connsiteX6629" y="connsiteY6629"/>
                  </a:cxn>
                  <a:cxn ang="0">
                    <a:pos x="connsiteX6630" y="connsiteY6630"/>
                  </a:cxn>
                  <a:cxn ang="0">
                    <a:pos x="connsiteX6631" y="connsiteY6631"/>
                  </a:cxn>
                  <a:cxn ang="0">
                    <a:pos x="connsiteX6632" y="connsiteY6632"/>
                  </a:cxn>
                  <a:cxn ang="0">
                    <a:pos x="connsiteX6633" y="connsiteY6633"/>
                  </a:cxn>
                  <a:cxn ang="0">
                    <a:pos x="connsiteX6634" y="connsiteY6634"/>
                  </a:cxn>
                  <a:cxn ang="0">
                    <a:pos x="connsiteX6635" y="connsiteY6635"/>
                  </a:cxn>
                  <a:cxn ang="0">
                    <a:pos x="connsiteX6636" y="connsiteY6636"/>
                  </a:cxn>
                  <a:cxn ang="0">
                    <a:pos x="connsiteX6637" y="connsiteY6637"/>
                  </a:cxn>
                  <a:cxn ang="0">
                    <a:pos x="connsiteX6638" y="connsiteY6638"/>
                  </a:cxn>
                  <a:cxn ang="0">
                    <a:pos x="connsiteX6639" y="connsiteY6639"/>
                  </a:cxn>
                  <a:cxn ang="0">
                    <a:pos x="connsiteX6640" y="connsiteY6640"/>
                  </a:cxn>
                  <a:cxn ang="0">
                    <a:pos x="connsiteX6641" y="connsiteY6641"/>
                  </a:cxn>
                  <a:cxn ang="0">
                    <a:pos x="connsiteX6642" y="connsiteY6642"/>
                  </a:cxn>
                  <a:cxn ang="0">
                    <a:pos x="connsiteX6643" y="connsiteY6643"/>
                  </a:cxn>
                  <a:cxn ang="0">
                    <a:pos x="connsiteX6644" y="connsiteY6644"/>
                  </a:cxn>
                  <a:cxn ang="0">
                    <a:pos x="connsiteX6645" y="connsiteY6645"/>
                  </a:cxn>
                  <a:cxn ang="0">
                    <a:pos x="connsiteX6646" y="connsiteY6646"/>
                  </a:cxn>
                  <a:cxn ang="0">
                    <a:pos x="connsiteX6647" y="connsiteY6647"/>
                  </a:cxn>
                  <a:cxn ang="0">
                    <a:pos x="connsiteX6648" y="connsiteY6648"/>
                  </a:cxn>
                  <a:cxn ang="0">
                    <a:pos x="connsiteX6649" y="connsiteY6649"/>
                  </a:cxn>
                  <a:cxn ang="0">
                    <a:pos x="connsiteX6650" y="connsiteY6650"/>
                  </a:cxn>
                  <a:cxn ang="0">
                    <a:pos x="connsiteX6651" y="connsiteY6651"/>
                  </a:cxn>
                  <a:cxn ang="0">
                    <a:pos x="connsiteX6652" y="connsiteY6652"/>
                  </a:cxn>
                  <a:cxn ang="0">
                    <a:pos x="connsiteX6653" y="connsiteY6653"/>
                  </a:cxn>
                  <a:cxn ang="0">
                    <a:pos x="connsiteX6654" y="connsiteY6654"/>
                  </a:cxn>
                  <a:cxn ang="0">
                    <a:pos x="connsiteX6655" y="connsiteY6655"/>
                  </a:cxn>
                  <a:cxn ang="0">
                    <a:pos x="connsiteX6656" y="connsiteY6656"/>
                  </a:cxn>
                  <a:cxn ang="0">
                    <a:pos x="connsiteX6657" y="connsiteY6657"/>
                  </a:cxn>
                  <a:cxn ang="0">
                    <a:pos x="connsiteX6658" y="connsiteY6658"/>
                  </a:cxn>
                  <a:cxn ang="0">
                    <a:pos x="connsiteX6659" y="connsiteY6659"/>
                  </a:cxn>
                  <a:cxn ang="0">
                    <a:pos x="connsiteX6660" y="connsiteY6660"/>
                  </a:cxn>
                  <a:cxn ang="0">
                    <a:pos x="connsiteX6661" y="connsiteY6661"/>
                  </a:cxn>
                  <a:cxn ang="0">
                    <a:pos x="connsiteX6662" y="connsiteY6662"/>
                  </a:cxn>
                  <a:cxn ang="0">
                    <a:pos x="connsiteX6663" y="connsiteY6663"/>
                  </a:cxn>
                  <a:cxn ang="0">
                    <a:pos x="connsiteX6664" y="connsiteY6664"/>
                  </a:cxn>
                  <a:cxn ang="0">
                    <a:pos x="connsiteX6665" y="connsiteY6665"/>
                  </a:cxn>
                  <a:cxn ang="0">
                    <a:pos x="connsiteX6666" y="connsiteY6666"/>
                  </a:cxn>
                  <a:cxn ang="0">
                    <a:pos x="connsiteX6667" y="connsiteY6667"/>
                  </a:cxn>
                  <a:cxn ang="0">
                    <a:pos x="connsiteX6668" y="connsiteY6668"/>
                  </a:cxn>
                  <a:cxn ang="0">
                    <a:pos x="connsiteX6669" y="connsiteY6669"/>
                  </a:cxn>
                  <a:cxn ang="0">
                    <a:pos x="connsiteX6670" y="connsiteY6670"/>
                  </a:cxn>
                  <a:cxn ang="0">
                    <a:pos x="connsiteX6671" y="connsiteY6671"/>
                  </a:cxn>
                  <a:cxn ang="0">
                    <a:pos x="connsiteX6672" y="connsiteY6672"/>
                  </a:cxn>
                  <a:cxn ang="0">
                    <a:pos x="connsiteX6673" y="connsiteY6673"/>
                  </a:cxn>
                  <a:cxn ang="0">
                    <a:pos x="connsiteX6674" y="connsiteY6674"/>
                  </a:cxn>
                  <a:cxn ang="0">
                    <a:pos x="connsiteX6675" y="connsiteY6675"/>
                  </a:cxn>
                  <a:cxn ang="0">
                    <a:pos x="connsiteX6676" y="connsiteY6676"/>
                  </a:cxn>
                  <a:cxn ang="0">
                    <a:pos x="connsiteX6677" y="connsiteY6677"/>
                  </a:cxn>
                  <a:cxn ang="0">
                    <a:pos x="connsiteX6678" y="connsiteY6678"/>
                  </a:cxn>
                  <a:cxn ang="0">
                    <a:pos x="connsiteX6679" y="connsiteY6679"/>
                  </a:cxn>
                  <a:cxn ang="0">
                    <a:pos x="connsiteX6680" y="connsiteY6680"/>
                  </a:cxn>
                  <a:cxn ang="0">
                    <a:pos x="connsiteX6681" y="connsiteY6681"/>
                  </a:cxn>
                  <a:cxn ang="0">
                    <a:pos x="connsiteX6682" y="connsiteY6682"/>
                  </a:cxn>
                  <a:cxn ang="0">
                    <a:pos x="connsiteX6683" y="connsiteY6683"/>
                  </a:cxn>
                  <a:cxn ang="0">
                    <a:pos x="connsiteX6684" y="connsiteY6684"/>
                  </a:cxn>
                  <a:cxn ang="0">
                    <a:pos x="connsiteX6685" y="connsiteY6685"/>
                  </a:cxn>
                  <a:cxn ang="0">
                    <a:pos x="connsiteX6686" y="connsiteY6686"/>
                  </a:cxn>
                  <a:cxn ang="0">
                    <a:pos x="connsiteX6687" y="connsiteY6687"/>
                  </a:cxn>
                  <a:cxn ang="0">
                    <a:pos x="connsiteX6688" y="connsiteY6688"/>
                  </a:cxn>
                  <a:cxn ang="0">
                    <a:pos x="connsiteX6689" y="connsiteY6689"/>
                  </a:cxn>
                  <a:cxn ang="0">
                    <a:pos x="connsiteX6690" y="connsiteY6690"/>
                  </a:cxn>
                  <a:cxn ang="0">
                    <a:pos x="connsiteX6691" y="connsiteY6691"/>
                  </a:cxn>
                  <a:cxn ang="0">
                    <a:pos x="connsiteX6692" y="connsiteY6692"/>
                  </a:cxn>
                  <a:cxn ang="0">
                    <a:pos x="connsiteX6693" y="connsiteY6693"/>
                  </a:cxn>
                  <a:cxn ang="0">
                    <a:pos x="connsiteX6694" y="connsiteY6694"/>
                  </a:cxn>
                  <a:cxn ang="0">
                    <a:pos x="connsiteX6695" y="connsiteY6695"/>
                  </a:cxn>
                  <a:cxn ang="0">
                    <a:pos x="connsiteX6696" y="connsiteY6696"/>
                  </a:cxn>
                  <a:cxn ang="0">
                    <a:pos x="connsiteX6697" y="connsiteY6697"/>
                  </a:cxn>
                  <a:cxn ang="0">
                    <a:pos x="connsiteX6698" y="connsiteY6698"/>
                  </a:cxn>
                  <a:cxn ang="0">
                    <a:pos x="connsiteX6699" y="connsiteY6699"/>
                  </a:cxn>
                  <a:cxn ang="0">
                    <a:pos x="connsiteX6700" y="connsiteY6700"/>
                  </a:cxn>
                  <a:cxn ang="0">
                    <a:pos x="connsiteX6701" y="connsiteY6701"/>
                  </a:cxn>
                  <a:cxn ang="0">
                    <a:pos x="connsiteX6702" y="connsiteY6702"/>
                  </a:cxn>
                  <a:cxn ang="0">
                    <a:pos x="connsiteX6703" y="connsiteY6703"/>
                  </a:cxn>
                  <a:cxn ang="0">
                    <a:pos x="connsiteX6704" y="connsiteY6704"/>
                  </a:cxn>
                  <a:cxn ang="0">
                    <a:pos x="connsiteX6705" y="connsiteY6705"/>
                  </a:cxn>
                  <a:cxn ang="0">
                    <a:pos x="connsiteX6706" y="connsiteY6706"/>
                  </a:cxn>
                  <a:cxn ang="0">
                    <a:pos x="connsiteX6707" y="connsiteY6707"/>
                  </a:cxn>
                  <a:cxn ang="0">
                    <a:pos x="connsiteX6708" y="connsiteY6708"/>
                  </a:cxn>
                  <a:cxn ang="0">
                    <a:pos x="connsiteX6709" y="connsiteY6709"/>
                  </a:cxn>
                  <a:cxn ang="0">
                    <a:pos x="connsiteX6710" y="connsiteY6710"/>
                  </a:cxn>
                  <a:cxn ang="0">
                    <a:pos x="connsiteX6711" y="connsiteY6711"/>
                  </a:cxn>
                  <a:cxn ang="0">
                    <a:pos x="connsiteX6712" y="connsiteY6712"/>
                  </a:cxn>
                  <a:cxn ang="0">
                    <a:pos x="connsiteX6713" y="connsiteY6713"/>
                  </a:cxn>
                  <a:cxn ang="0">
                    <a:pos x="connsiteX6714" y="connsiteY6714"/>
                  </a:cxn>
                  <a:cxn ang="0">
                    <a:pos x="connsiteX6715" y="connsiteY6715"/>
                  </a:cxn>
                  <a:cxn ang="0">
                    <a:pos x="connsiteX6716" y="connsiteY6716"/>
                  </a:cxn>
                  <a:cxn ang="0">
                    <a:pos x="connsiteX6717" y="connsiteY6717"/>
                  </a:cxn>
                  <a:cxn ang="0">
                    <a:pos x="connsiteX6718" y="connsiteY6718"/>
                  </a:cxn>
                  <a:cxn ang="0">
                    <a:pos x="connsiteX6719" y="connsiteY6719"/>
                  </a:cxn>
                  <a:cxn ang="0">
                    <a:pos x="connsiteX6720" y="connsiteY6720"/>
                  </a:cxn>
                  <a:cxn ang="0">
                    <a:pos x="connsiteX6721" y="connsiteY6721"/>
                  </a:cxn>
                  <a:cxn ang="0">
                    <a:pos x="connsiteX6722" y="connsiteY6722"/>
                  </a:cxn>
                  <a:cxn ang="0">
                    <a:pos x="connsiteX6723" y="connsiteY6723"/>
                  </a:cxn>
                  <a:cxn ang="0">
                    <a:pos x="connsiteX6724" y="connsiteY6724"/>
                  </a:cxn>
                  <a:cxn ang="0">
                    <a:pos x="connsiteX6725" y="connsiteY6725"/>
                  </a:cxn>
                  <a:cxn ang="0">
                    <a:pos x="connsiteX6726" y="connsiteY6726"/>
                  </a:cxn>
                  <a:cxn ang="0">
                    <a:pos x="connsiteX6727" y="connsiteY6727"/>
                  </a:cxn>
                  <a:cxn ang="0">
                    <a:pos x="connsiteX6728" y="connsiteY6728"/>
                  </a:cxn>
                  <a:cxn ang="0">
                    <a:pos x="connsiteX6729" y="connsiteY6729"/>
                  </a:cxn>
                  <a:cxn ang="0">
                    <a:pos x="connsiteX6730" y="connsiteY6730"/>
                  </a:cxn>
                  <a:cxn ang="0">
                    <a:pos x="connsiteX6731" y="connsiteY6731"/>
                  </a:cxn>
                  <a:cxn ang="0">
                    <a:pos x="connsiteX6732" y="connsiteY6732"/>
                  </a:cxn>
                  <a:cxn ang="0">
                    <a:pos x="connsiteX6733" y="connsiteY6733"/>
                  </a:cxn>
                  <a:cxn ang="0">
                    <a:pos x="connsiteX6734" y="connsiteY6734"/>
                  </a:cxn>
                  <a:cxn ang="0">
                    <a:pos x="connsiteX6735" y="connsiteY6735"/>
                  </a:cxn>
                  <a:cxn ang="0">
                    <a:pos x="connsiteX6736" y="connsiteY6736"/>
                  </a:cxn>
                  <a:cxn ang="0">
                    <a:pos x="connsiteX6737" y="connsiteY6737"/>
                  </a:cxn>
                  <a:cxn ang="0">
                    <a:pos x="connsiteX6738" y="connsiteY6738"/>
                  </a:cxn>
                  <a:cxn ang="0">
                    <a:pos x="connsiteX6739" y="connsiteY6739"/>
                  </a:cxn>
                  <a:cxn ang="0">
                    <a:pos x="connsiteX6740" y="connsiteY6740"/>
                  </a:cxn>
                  <a:cxn ang="0">
                    <a:pos x="connsiteX6741" y="connsiteY6741"/>
                  </a:cxn>
                  <a:cxn ang="0">
                    <a:pos x="connsiteX6742" y="connsiteY6742"/>
                  </a:cxn>
                  <a:cxn ang="0">
                    <a:pos x="connsiteX6743" y="connsiteY6743"/>
                  </a:cxn>
                  <a:cxn ang="0">
                    <a:pos x="connsiteX6744" y="connsiteY6744"/>
                  </a:cxn>
                  <a:cxn ang="0">
                    <a:pos x="connsiteX6745" y="connsiteY6745"/>
                  </a:cxn>
                  <a:cxn ang="0">
                    <a:pos x="connsiteX6746" y="connsiteY6746"/>
                  </a:cxn>
                  <a:cxn ang="0">
                    <a:pos x="connsiteX6747" y="connsiteY6747"/>
                  </a:cxn>
                  <a:cxn ang="0">
                    <a:pos x="connsiteX6748" y="connsiteY6748"/>
                  </a:cxn>
                  <a:cxn ang="0">
                    <a:pos x="connsiteX6749" y="connsiteY6749"/>
                  </a:cxn>
                  <a:cxn ang="0">
                    <a:pos x="connsiteX6750" y="connsiteY6750"/>
                  </a:cxn>
                  <a:cxn ang="0">
                    <a:pos x="connsiteX6751" y="connsiteY6751"/>
                  </a:cxn>
                  <a:cxn ang="0">
                    <a:pos x="connsiteX6752" y="connsiteY6752"/>
                  </a:cxn>
                  <a:cxn ang="0">
                    <a:pos x="connsiteX6753" y="connsiteY6753"/>
                  </a:cxn>
                  <a:cxn ang="0">
                    <a:pos x="connsiteX6754" y="connsiteY6754"/>
                  </a:cxn>
                  <a:cxn ang="0">
                    <a:pos x="connsiteX6755" y="connsiteY6755"/>
                  </a:cxn>
                  <a:cxn ang="0">
                    <a:pos x="connsiteX6756" y="connsiteY6756"/>
                  </a:cxn>
                  <a:cxn ang="0">
                    <a:pos x="connsiteX6757" y="connsiteY6757"/>
                  </a:cxn>
                  <a:cxn ang="0">
                    <a:pos x="connsiteX6758" y="connsiteY6758"/>
                  </a:cxn>
                  <a:cxn ang="0">
                    <a:pos x="connsiteX6759" y="connsiteY6759"/>
                  </a:cxn>
                  <a:cxn ang="0">
                    <a:pos x="connsiteX6760" y="connsiteY6760"/>
                  </a:cxn>
                  <a:cxn ang="0">
                    <a:pos x="connsiteX6761" y="connsiteY6761"/>
                  </a:cxn>
                  <a:cxn ang="0">
                    <a:pos x="connsiteX6762" y="connsiteY6762"/>
                  </a:cxn>
                  <a:cxn ang="0">
                    <a:pos x="connsiteX6763" y="connsiteY6763"/>
                  </a:cxn>
                  <a:cxn ang="0">
                    <a:pos x="connsiteX6764" y="connsiteY6764"/>
                  </a:cxn>
                  <a:cxn ang="0">
                    <a:pos x="connsiteX6765" y="connsiteY6765"/>
                  </a:cxn>
                  <a:cxn ang="0">
                    <a:pos x="connsiteX6766" y="connsiteY6766"/>
                  </a:cxn>
                  <a:cxn ang="0">
                    <a:pos x="connsiteX6767" y="connsiteY6767"/>
                  </a:cxn>
                  <a:cxn ang="0">
                    <a:pos x="connsiteX6768" y="connsiteY6768"/>
                  </a:cxn>
                  <a:cxn ang="0">
                    <a:pos x="connsiteX6769" y="connsiteY6769"/>
                  </a:cxn>
                  <a:cxn ang="0">
                    <a:pos x="connsiteX6770" y="connsiteY6770"/>
                  </a:cxn>
                  <a:cxn ang="0">
                    <a:pos x="connsiteX6771" y="connsiteY6771"/>
                  </a:cxn>
                  <a:cxn ang="0">
                    <a:pos x="connsiteX6772" y="connsiteY6772"/>
                  </a:cxn>
                  <a:cxn ang="0">
                    <a:pos x="connsiteX6773" y="connsiteY6773"/>
                  </a:cxn>
                  <a:cxn ang="0">
                    <a:pos x="connsiteX6774" y="connsiteY6774"/>
                  </a:cxn>
                  <a:cxn ang="0">
                    <a:pos x="connsiteX6775" y="connsiteY6775"/>
                  </a:cxn>
                  <a:cxn ang="0">
                    <a:pos x="connsiteX6776" y="connsiteY6776"/>
                  </a:cxn>
                  <a:cxn ang="0">
                    <a:pos x="connsiteX6777" y="connsiteY6777"/>
                  </a:cxn>
                  <a:cxn ang="0">
                    <a:pos x="connsiteX6778" y="connsiteY6778"/>
                  </a:cxn>
                  <a:cxn ang="0">
                    <a:pos x="connsiteX6779" y="connsiteY6779"/>
                  </a:cxn>
                  <a:cxn ang="0">
                    <a:pos x="connsiteX6780" y="connsiteY6780"/>
                  </a:cxn>
                  <a:cxn ang="0">
                    <a:pos x="connsiteX6781" y="connsiteY6781"/>
                  </a:cxn>
                  <a:cxn ang="0">
                    <a:pos x="connsiteX6782" y="connsiteY6782"/>
                  </a:cxn>
                  <a:cxn ang="0">
                    <a:pos x="connsiteX6783" y="connsiteY6783"/>
                  </a:cxn>
                  <a:cxn ang="0">
                    <a:pos x="connsiteX6784" y="connsiteY6784"/>
                  </a:cxn>
                  <a:cxn ang="0">
                    <a:pos x="connsiteX6785" y="connsiteY6785"/>
                  </a:cxn>
                  <a:cxn ang="0">
                    <a:pos x="connsiteX6786" y="connsiteY6786"/>
                  </a:cxn>
                  <a:cxn ang="0">
                    <a:pos x="connsiteX6787" y="connsiteY6787"/>
                  </a:cxn>
                  <a:cxn ang="0">
                    <a:pos x="connsiteX6788" y="connsiteY6788"/>
                  </a:cxn>
                  <a:cxn ang="0">
                    <a:pos x="connsiteX6789" y="connsiteY6789"/>
                  </a:cxn>
                  <a:cxn ang="0">
                    <a:pos x="connsiteX6790" y="connsiteY6790"/>
                  </a:cxn>
                  <a:cxn ang="0">
                    <a:pos x="connsiteX6791" y="connsiteY6791"/>
                  </a:cxn>
                  <a:cxn ang="0">
                    <a:pos x="connsiteX6792" y="connsiteY6792"/>
                  </a:cxn>
                  <a:cxn ang="0">
                    <a:pos x="connsiteX6793" y="connsiteY6793"/>
                  </a:cxn>
                  <a:cxn ang="0">
                    <a:pos x="connsiteX6794" y="connsiteY6794"/>
                  </a:cxn>
                  <a:cxn ang="0">
                    <a:pos x="connsiteX6795" y="connsiteY6795"/>
                  </a:cxn>
                  <a:cxn ang="0">
                    <a:pos x="connsiteX6796" y="connsiteY6796"/>
                  </a:cxn>
                  <a:cxn ang="0">
                    <a:pos x="connsiteX6797" y="connsiteY6797"/>
                  </a:cxn>
                  <a:cxn ang="0">
                    <a:pos x="connsiteX6798" y="connsiteY6798"/>
                  </a:cxn>
                  <a:cxn ang="0">
                    <a:pos x="connsiteX6799" y="connsiteY6799"/>
                  </a:cxn>
                  <a:cxn ang="0">
                    <a:pos x="connsiteX6800" y="connsiteY6800"/>
                  </a:cxn>
                  <a:cxn ang="0">
                    <a:pos x="connsiteX6801" y="connsiteY6801"/>
                  </a:cxn>
                  <a:cxn ang="0">
                    <a:pos x="connsiteX6802" y="connsiteY6802"/>
                  </a:cxn>
                  <a:cxn ang="0">
                    <a:pos x="connsiteX6803" y="connsiteY6803"/>
                  </a:cxn>
                  <a:cxn ang="0">
                    <a:pos x="connsiteX6804" y="connsiteY6804"/>
                  </a:cxn>
                  <a:cxn ang="0">
                    <a:pos x="connsiteX6805" y="connsiteY6805"/>
                  </a:cxn>
                  <a:cxn ang="0">
                    <a:pos x="connsiteX6806" y="connsiteY6806"/>
                  </a:cxn>
                  <a:cxn ang="0">
                    <a:pos x="connsiteX6807" y="connsiteY6807"/>
                  </a:cxn>
                  <a:cxn ang="0">
                    <a:pos x="connsiteX6808" y="connsiteY6808"/>
                  </a:cxn>
                  <a:cxn ang="0">
                    <a:pos x="connsiteX6809" y="connsiteY6809"/>
                  </a:cxn>
                  <a:cxn ang="0">
                    <a:pos x="connsiteX6810" y="connsiteY6810"/>
                  </a:cxn>
                  <a:cxn ang="0">
                    <a:pos x="connsiteX6811" y="connsiteY6811"/>
                  </a:cxn>
                  <a:cxn ang="0">
                    <a:pos x="connsiteX6812" y="connsiteY6812"/>
                  </a:cxn>
                  <a:cxn ang="0">
                    <a:pos x="connsiteX6813" y="connsiteY6813"/>
                  </a:cxn>
                  <a:cxn ang="0">
                    <a:pos x="connsiteX6814" y="connsiteY6814"/>
                  </a:cxn>
                  <a:cxn ang="0">
                    <a:pos x="connsiteX6815" y="connsiteY6815"/>
                  </a:cxn>
                  <a:cxn ang="0">
                    <a:pos x="connsiteX6816" y="connsiteY6816"/>
                  </a:cxn>
                  <a:cxn ang="0">
                    <a:pos x="connsiteX6817" y="connsiteY6817"/>
                  </a:cxn>
                  <a:cxn ang="0">
                    <a:pos x="connsiteX6818" y="connsiteY6818"/>
                  </a:cxn>
                  <a:cxn ang="0">
                    <a:pos x="connsiteX6819" y="connsiteY6819"/>
                  </a:cxn>
                  <a:cxn ang="0">
                    <a:pos x="connsiteX6820" y="connsiteY6820"/>
                  </a:cxn>
                  <a:cxn ang="0">
                    <a:pos x="connsiteX6821" y="connsiteY6821"/>
                  </a:cxn>
                  <a:cxn ang="0">
                    <a:pos x="connsiteX6822" y="connsiteY6822"/>
                  </a:cxn>
                  <a:cxn ang="0">
                    <a:pos x="connsiteX6823" y="connsiteY6823"/>
                  </a:cxn>
                  <a:cxn ang="0">
                    <a:pos x="connsiteX6824" y="connsiteY6824"/>
                  </a:cxn>
                  <a:cxn ang="0">
                    <a:pos x="connsiteX6825" y="connsiteY6825"/>
                  </a:cxn>
                  <a:cxn ang="0">
                    <a:pos x="connsiteX6826" y="connsiteY6826"/>
                  </a:cxn>
                  <a:cxn ang="0">
                    <a:pos x="connsiteX6827" y="connsiteY6827"/>
                  </a:cxn>
                  <a:cxn ang="0">
                    <a:pos x="connsiteX6828" y="connsiteY6828"/>
                  </a:cxn>
                  <a:cxn ang="0">
                    <a:pos x="connsiteX6829" y="connsiteY6829"/>
                  </a:cxn>
                  <a:cxn ang="0">
                    <a:pos x="connsiteX6830" y="connsiteY6830"/>
                  </a:cxn>
                  <a:cxn ang="0">
                    <a:pos x="connsiteX6831" y="connsiteY6831"/>
                  </a:cxn>
                  <a:cxn ang="0">
                    <a:pos x="connsiteX6832" y="connsiteY6832"/>
                  </a:cxn>
                  <a:cxn ang="0">
                    <a:pos x="connsiteX6833" y="connsiteY6833"/>
                  </a:cxn>
                  <a:cxn ang="0">
                    <a:pos x="connsiteX6834" y="connsiteY6834"/>
                  </a:cxn>
                  <a:cxn ang="0">
                    <a:pos x="connsiteX6835" y="connsiteY6835"/>
                  </a:cxn>
                  <a:cxn ang="0">
                    <a:pos x="connsiteX6836" y="connsiteY6836"/>
                  </a:cxn>
                  <a:cxn ang="0">
                    <a:pos x="connsiteX6837" y="connsiteY6837"/>
                  </a:cxn>
                  <a:cxn ang="0">
                    <a:pos x="connsiteX6838" y="connsiteY6838"/>
                  </a:cxn>
                  <a:cxn ang="0">
                    <a:pos x="connsiteX6839" y="connsiteY6839"/>
                  </a:cxn>
                  <a:cxn ang="0">
                    <a:pos x="connsiteX6840" y="connsiteY6840"/>
                  </a:cxn>
                  <a:cxn ang="0">
                    <a:pos x="connsiteX6841" y="connsiteY6841"/>
                  </a:cxn>
                  <a:cxn ang="0">
                    <a:pos x="connsiteX6842" y="connsiteY6842"/>
                  </a:cxn>
                  <a:cxn ang="0">
                    <a:pos x="connsiteX6843" y="connsiteY6843"/>
                  </a:cxn>
                  <a:cxn ang="0">
                    <a:pos x="connsiteX6844" y="connsiteY6844"/>
                  </a:cxn>
                  <a:cxn ang="0">
                    <a:pos x="connsiteX6845" y="connsiteY6845"/>
                  </a:cxn>
                  <a:cxn ang="0">
                    <a:pos x="connsiteX6846" y="connsiteY6846"/>
                  </a:cxn>
                  <a:cxn ang="0">
                    <a:pos x="connsiteX6847" y="connsiteY6847"/>
                  </a:cxn>
                  <a:cxn ang="0">
                    <a:pos x="connsiteX6848" y="connsiteY6848"/>
                  </a:cxn>
                  <a:cxn ang="0">
                    <a:pos x="connsiteX6849" y="connsiteY6849"/>
                  </a:cxn>
                  <a:cxn ang="0">
                    <a:pos x="connsiteX6850" y="connsiteY6850"/>
                  </a:cxn>
                  <a:cxn ang="0">
                    <a:pos x="connsiteX6851" y="connsiteY6851"/>
                  </a:cxn>
                  <a:cxn ang="0">
                    <a:pos x="connsiteX6852" y="connsiteY6852"/>
                  </a:cxn>
                  <a:cxn ang="0">
                    <a:pos x="connsiteX6853" y="connsiteY6853"/>
                  </a:cxn>
                  <a:cxn ang="0">
                    <a:pos x="connsiteX6854" y="connsiteY6854"/>
                  </a:cxn>
                  <a:cxn ang="0">
                    <a:pos x="connsiteX6855" y="connsiteY6855"/>
                  </a:cxn>
                  <a:cxn ang="0">
                    <a:pos x="connsiteX6856" y="connsiteY6856"/>
                  </a:cxn>
                  <a:cxn ang="0">
                    <a:pos x="connsiteX6857" y="connsiteY6857"/>
                  </a:cxn>
                  <a:cxn ang="0">
                    <a:pos x="connsiteX6858" y="connsiteY6858"/>
                  </a:cxn>
                  <a:cxn ang="0">
                    <a:pos x="connsiteX6859" y="connsiteY6859"/>
                  </a:cxn>
                  <a:cxn ang="0">
                    <a:pos x="connsiteX6860" y="connsiteY6860"/>
                  </a:cxn>
                  <a:cxn ang="0">
                    <a:pos x="connsiteX6861" y="connsiteY6861"/>
                  </a:cxn>
                  <a:cxn ang="0">
                    <a:pos x="connsiteX6862" y="connsiteY6862"/>
                  </a:cxn>
                  <a:cxn ang="0">
                    <a:pos x="connsiteX6863" y="connsiteY6863"/>
                  </a:cxn>
                  <a:cxn ang="0">
                    <a:pos x="connsiteX6864" y="connsiteY6864"/>
                  </a:cxn>
                  <a:cxn ang="0">
                    <a:pos x="connsiteX6865" y="connsiteY6865"/>
                  </a:cxn>
                  <a:cxn ang="0">
                    <a:pos x="connsiteX6866" y="connsiteY6866"/>
                  </a:cxn>
                  <a:cxn ang="0">
                    <a:pos x="connsiteX6867" y="connsiteY6867"/>
                  </a:cxn>
                  <a:cxn ang="0">
                    <a:pos x="connsiteX6868" y="connsiteY6868"/>
                  </a:cxn>
                  <a:cxn ang="0">
                    <a:pos x="connsiteX6869" y="connsiteY6869"/>
                  </a:cxn>
                  <a:cxn ang="0">
                    <a:pos x="connsiteX6870" y="connsiteY6870"/>
                  </a:cxn>
                  <a:cxn ang="0">
                    <a:pos x="connsiteX6871" y="connsiteY6871"/>
                  </a:cxn>
                  <a:cxn ang="0">
                    <a:pos x="connsiteX6872" y="connsiteY6872"/>
                  </a:cxn>
                  <a:cxn ang="0">
                    <a:pos x="connsiteX6873" y="connsiteY6873"/>
                  </a:cxn>
                  <a:cxn ang="0">
                    <a:pos x="connsiteX6874" y="connsiteY6874"/>
                  </a:cxn>
                  <a:cxn ang="0">
                    <a:pos x="connsiteX6875" y="connsiteY6875"/>
                  </a:cxn>
                  <a:cxn ang="0">
                    <a:pos x="connsiteX6876" y="connsiteY6876"/>
                  </a:cxn>
                  <a:cxn ang="0">
                    <a:pos x="connsiteX6877" y="connsiteY6877"/>
                  </a:cxn>
                  <a:cxn ang="0">
                    <a:pos x="connsiteX6878" y="connsiteY6878"/>
                  </a:cxn>
                  <a:cxn ang="0">
                    <a:pos x="connsiteX6879" y="connsiteY6879"/>
                  </a:cxn>
                  <a:cxn ang="0">
                    <a:pos x="connsiteX6880" y="connsiteY6880"/>
                  </a:cxn>
                  <a:cxn ang="0">
                    <a:pos x="connsiteX6881" y="connsiteY6881"/>
                  </a:cxn>
                  <a:cxn ang="0">
                    <a:pos x="connsiteX6882" y="connsiteY6882"/>
                  </a:cxn>
                  <a:cxn ang="0">
                    <a:pos x="connsiteX6883" y="connsiteY6883"/>
                  </a:cxn>
                  <a:cxn ang="0">
                    <a:pos x="connsiteX6884" y="connsiteY6884"/>
                  </a:cxn>
                  <a:cxn ang="0">
                    <a:pos x="connsiteX6885" y="connsiteY6885"/>
                  </a:cxn>
                  <a:cxn ang="0">
                    <a:pos x="connsiteX6886" y="connsiteY6886"/>
                  </a:cxn>
                  <a:cxn ang="0">
                    <a:pos x="connsiteX6887" y="connsiteY6887"/>
                  </a:cxn>
                  <a:cxn ang="0">
                    <a:pos x="connsiteX6888" y="connsiteY6888"/>
                  </a:cxn>
                  <a:cxn ang="0">
                    <a:pos x="connsiteX6889" y="connsiteY6889"/>
                  </a:cxn>
                  <a:cxn ang="0">
                    <a:pos x="connsiteX6890" y="connsiteY6890"/>
                  </a:cxn>
                  <a:cxn ang="0">
                    <a:pos x="connsiteX6891" y="connsiteY6891"/>
                  </a:cxn>
                  <a:cxn ang="0">
                    <a:pos x="connsiteX6892" y="connsiteY6892"/>
                  </a:cxn>
                  <a:cxn ang="0">
                    <a:pos x="connsiteX6893" y="connsiteY6893"/>
                  </a:cxn>
                  <a:cxn ang="0">
                    <a:pos x="connsiteX6894" y="connsiteY6894"/>
                  </a:cxn>
                  <a:cxn ang="0">
                    <a:pos x="connsiteX6895" y="connsiteY6895"/>
                  </a:cxn>
                  <a:cxn ang="0">
                    <a:pos x="connsiteX6896" y="connsiteY6896"/>
                  </a:cxn>
                  <a:cxn ang="0">
                    <a:pos x="connsiteX6897" y="connsiteY6897"/>
                  </a:cxn>
                  <a:cxn ang="0">
                    <a:pos x="connsiteX6898" y="connsiteY6898"/>
                  </a:cxn>
                  <a:cxn ang="0">
                    <a:pos x="connsiteX6899" y="connsiteY6899"/>
                  </a:cxn>
                  <a:cxn ang="0">
                    <a:pos x="connsiteX6900" y="connsiteY6900"/>
                  </a:cxn>
                  <a:cxn ang="0">
                    <a:pos x="connsiteX6901" y="connsiteY6901"/>
                  </a:cxn>
                  <a:cxn ang="0">
                    <a:pos x="connsiteX6902" y="connsiteY6902"/>
                  </a:cxn>
                  <a:cxn ang="0">
                    <a:pos x="connsiteX6903" y="connsiteY6903"/>
                  </a:cxn>
                  <a:cxn ang="0">
                    <a:pos x="connsiteX6904" y="connsiteY6904"/>
                  </a:cxn>
                  <a:cxn ang="0">
                    <a:pos x="connsiteX6905" y="connsiteY6905"/>
                  </a:cxn>
                  <a:cxn ang="0">
                    <a:pos x="connsiteX6906" y="connsiteY6906"/>
                  </a:cxn>
                  <a:cxn ang="0">
                    <a:pos x="connsiteX6907" y="connsiteY6907"/>
                  </a:cxn>
                  <a:cxn ang="0">
                    <a:pos x="connsiteX6908" y="connsiteY6908"/>
                  </a:cxn>
                  <a:cxn ang="0">
                    <a:pos x="connsiteX6909" y="connsiteY6909"/>
                  </a:cxn>
                  <a:cxn ang="0">
                    <a:pos x="connsiteX6910" y="connsiteY6910"/>
                  </a:cxn>
                  <a:cxn ang="0">
                    <a:pos x="connsiteX6911" y="connsiteY6911"/>
                  </a:cxn>
                  <a:cxn ang="0">
                    <a:pos x="connsiteX6912" y="connsiteY6912"/>
                  </a:cxn>
                  <a:cxn ang="0">
                    <a:pos x="connsiteX6913" y="connsiteY6913"/>
                  </a:cxn>
                  <a:cxn ang="0">
                    <a:pos x="connsiteX6914" y="connsiteY6914"/>
                  </a:cxn>
                  <a:cxn ang="0">
                    <a:pos x="connsiteX6915" y="connsiteY6915"/>
                  </a:cxn>
                  <a:cxn ang="0">
                    <a:pos x="connsiteX6916" y="connsiteY6916"/>
                  </a:cxn>
                  <a:cxn ang="0">
                    <a:pos x="connsiteX6917" y="connsiteY6917"/>
                  </a:cxn>
                  <a:cxn ang="0">
                    <a:pos x="connsiteX6918" y="connsiteY6918"/>
                  </a:cxn>
                  <a:cxn ang="0">
                    <a:pos x="connsiteX6919" y="connsiteY6919"/>
                  </a:cxn>
                  <a:cxn ang="0">
                    <a:pos x="connsiteX6920" y="connsiteY6920"/>
                  </a:cxn>
                  <a:cxn ang="0">
                    <a:pos x="connsiteX6921" y="connsiteY6921"/>
                  </a:cxn>
                  <a:cxn ang="0">
                    <a:pos x="connsiteX6922" y="connsiteY6922"/>
                  </a:cxn>
                  <a:cxn ang="0">
                    <a:pos x="connsiteX6923" y="connsiteY6923"/>
                  </a:cxn>
                  <a:cxn ang="0">
                    <a:pos x="connsiteX6924" y="connsiteY6924"/>
                  </a:cxn>
                  <a:cxn ang="0">
                    <a:pos x="connsiteX6925" y="connsiteY6925"/>
                  </a:cxn>
                  <a:cxn ang="0">
                    <a:pos x="connsiteX6926" y="connsiteY6926"/>
                  </a:cxn>
                  <a:cxn ang="0">
                    <a:pos x="connsiteX6927" y="connsiteY6927"/>
                  </a:cxn>
                  <a:cxn ang="0">
                    <a:pos x="connsiteX6928" y="connsiteY6928"/>
                  </a:cxn>
                  <a:cxn ang="0">
                    <a:pos x="connsiteX6929" y="connsiteY6929"/>
                  </a:cxn>
                  <a:cxn ang="0">
                    <a:pos x="connsiteX6930" y="connsiteY6930"/>
                  </a:cxn>
                  <a:cxn ang="0">
                    <a:pos x="connsiteX6931" y="connsiteY6931"/>
                  </a:cxn>
                  <a:cxn ang="0">
                    <a:pos x="connsiteX6932" y="connsiteY6932"/>
                  </a:cxn>
                  <a:cxn ang="0">
                    <a:pos x="connsiteX6933" y="connsiteY6933"/>
                  </a:cxn>
                  <a:cxn ang="0">
                    <a:pos x="connsiteX6934" y="connsiteY6934"/>
                  </a:cxn>
                  <a:cxn ang="0">
                    <a:pos x="connsiteX6935" y="connsiteY6935"/>
                  </a:cxn>
                  <a:cxn ang="0">
                    <a:pos x="connsiteX6936" y="connsiteY6936"/>
                  </a:cxn>
                  <a:cxn ang="0">
                    <a:pos x="connsiteX6937" y="connsiteY6937"/>
                  </a:cxn>
                  <a:cxn ang="0">
                    <a:pos x="connsiteX6938" y="connsiteY6938"/>
                  </a:cxn>
                  <a:cxn ang="0">
                    <a:pos x="connsiteX6939" y="connsiteY6939"/>
                  </a:cxn>
                  <a:cxn ang="0">
                    <a:pos x="connsiteX6940" y="connsiteY6940"/>
                  </a:cxn>
                  <a:cxn ang="0">
                    <a:pos x="connsiteX6941" y="connsiteY6941"/>
                  </a:cxn>
                  <a:cxn ang="0">
                    <a:pos x="connsiteX6942" y="connsiteY6942"/>
                  </a:cxn>
                  <a:cxn ang="0">
                    <a:pos x="connsiteX6943" y="connsiteY6943"/>
                  </a:cxn>
                  <a:cxn ang="0">
                    <a:pos x="connsiteX6944" y="connsiteY6944"/>
                  </a:cxn>
                  <a:cxn ang="0">
                    <a:pos x="connsiteX6945" y="connsiteY6945"/>
                  </a:cxn>
                  <a:cxn ang="0">
                    <a:pos x="connsiteX6946" y="connsiteY6946"/>
                  </a:cxn>
                  <a:cxn ang="0">
                    <a:pos x="connsiteX6947" y="connsiteY6947"/>
                  </a:cxn>
                  <a:cxn ang="0">
                    <a:pos x="connsiteX6948" y="connsiteY6948"/>
                  </a:cxn>
                  <a:cxn ang="0">
                    <a:pos x="connsiteX6949" y="connsiteY6949"/>
                  </a:cxn>
                  <a:cxn ang="0">
                    <a:pos x="connsiteX6950" y="connsiteY6950"/>
                  </a:cxn>
                  <a:cxn ang="0">
                    <a:pos x="connsiteX6951" y="connsiteY6951"/>
                  </a:cxn>
                  <a:cxn ang="0">
                    <a:pos x="connsiteX6952" y="connsiteY6952"/>
                  </a:cxn>
                  <a:cxn ang="0">
                    <a:pos x="connsiteX6953" y="connsiteY6953"/>
                  </a:cxn>
                  <a:cxn ang="0">
                    <a:pos x="connsiteX6954" y="connsiteY6954"/>
                  </a:cxn>
                  <a:cxn ang="0">
                    <a:pos x="connsiteX6955" y="connsiteY6955"/>
                  </a:cxn>
                  <a:cxn ang="0">
                    <a:pos x="connsiteX6956" y="connsiteY6956"/>
                  </a:cxn>
                  <a:cxn ang="0">
                    <a:pos x="connsiteX6957" y="connsiteY6957"/>
                  </a:cxn>
                  <a:cxn ang="0">
                    <a:pos x="connsiteX6958" y="connsiteY6958"/>
                  </a:cxn>
                  <a:cxn ang="0">
                    <a:pos x="connsiteX6959" y="connsiteY6959"/>
                  </a:cxn>
                  <a:cxn ang="0">
                    <a:pos x="connsiteX6960" y="connsiteY6960"/>
                  </a:cxn>
                  <a:cxn ang="0">
                    <a:pos x="connsiteX6961" y="connsiteY6961"/>
                  </a:cxn>
                  <a:cxn ang="0">
                    <a:pos x="connsiteX6962" y="connsiteY6962"/>
                  </a:cxn>
                  <a:cxn ang="0">
                    <a:pos x="connsiteX6963" y="connsiteY6963"/>
                  </a:cxn>
                  <a:cxn ang="0">
                    <a:pos x="connsiteX6964" y="connsiteY6964"/>
                  </a:cxn>
                  <a:cxn ang="0">
                    <a:pos x="connsiteX6965" y="connsiteY6965"/>
                  </a:cxn>
                  <a:cxn ang="0">
                    <a:pos x="connsiteX6966" y="connsiteY6966"/>
                  </a:cxn>
                  <a:cxn ang="0">
                    <a:pos x="connsiteX6967" y="connsiteY6967"/>
                  </a:cxn>
                  <a:cxn ang="0">
                    <a:pos x="connsiteX6968" y="connsiteY6968"/>
                  </a:cxn>
                  <a:cxn ang="0">
                    <a:pos x="connsiteX6969" y="connsiteY6969"/>
                  </a:cxn>
                  <a:cxn ang="0">
                    <a:pos x="connsiteX6970" y="connsiteY6970"/>
                  </a:cxn>
                  <a:cxn ang="0">
                    <a:pos x="connsiteX6971" y="connsiteY6971"/>
                  </a:cxn>
                  <a:cxn ang="0">
                    <a:pos x="connsiteX6972" y="connsiteY6972"/>
                  </a:cxn>
                  <a:cxn ang="0">
                    <a:pos x="connsiteX6973" y="connsiteY6973"/>
                  </a:cxn>
                  <a:cxn ang="0">
                    <a:pos x="connsiteX6974" y="connsiteY6974"/>
                  </a:cxn>
                  <a:cxn ang="0">
                    <a:pos x="connsiteX6975" y="connsiteY6975"/>
                  </a:cxn>
                  <a:cxn ang="0">
                    <a:pos x="connsiteX6976" y="connsiteY6976"/>
                  </a:cxn>
                  <a:cxn ang="0">
                    <a:pos x="connsiteX6977" y="connsiteY6977"/>
                  </a:cxn>
                  <a:cxn ang="0">
                    <a:pos x="connsiteX6978" y="connsiteY6978"/>
                  </a:cxn>
                  <a:cxn ang="0">
                    <a:pos x="connsiteX6979" y="connsiteY6979"/>
                  </a:cxn>
                  <a:cxn ang="0">
                    <a:pos x="connsiteX6980" y="connsiteY6980"/>
                  </a:cxn>
                  <a:cxn ang="0">
                    <a:pos x="connsiteX6981" y="connsiteY6981"/>
                  </a:cxn>
                  <a:cxn ang="0">
                    <a:pos x="connsiteX6982" y="connsiteY6982"/>
                  </a:cxn>
                  <a:cxn ang="0">
                    <a:pos x="connsiteX6983" y="connsiteY6983"/>
                  </a:cxn>
                  <a:cxn ang="0">
                    <a:pos x="connsiteX6984" y="connsiteY6984"/>
                  </a:cxn>
                  <a:cxn ang="0">
                    <a:pos x="connsiteX6985" y="connsiteY6985"/>
                  </a:cxn>
                  <a:cxn ang="0">
                    <a:pos x="connsiteX6986" y="connsiteY6986"/>
                  </a:cxn>
                  <a:cxn ang="0">
                    <a:pos x="connsiteX6987" y="connsiteY6987"/>
                  </a:cxn>
                  <a:cxn ang="0">
                    <a:pos x="connsiteX6988" y="connsiteY6988"/>
                  </a:cxn>
                  <a:cxn ang="0">
                    <a:pos x="connsiteX6989" y="connsiteY6989"/>
                  </a:cxn>
                  <a:cxn ang="0">
                    <a:pos x="connsiteX6990" y="connsiteY6990"/>
                  </a:cxn>
                  <a:cxn ang="0">
                    <a:pos x="connsiteX6991" y="connsiteY6991"/>
                  </a:cxn>
                  <a:cxn ang="0">
                    <a:pos x="connsiteX6992" y="connsiteY6992"/>
                  </a:cxn>
                  <a:cxn ang="0">
                    <a:pos x="connsiteX6993" y="connsiteY6993"/>
                  </a:cxn>
                  <a:cxn ang="0">
                    <a:pos x="connsiteX6994" y="connsiteY6994"/>
                  </a:cxn>
                  <a:cxn ang="0">
                    <a:pos x="connsiteX6995" y="connsiteY6995"/>
                  </a:cxn>
                  <a:cxn ang="0">
                    <a:pos x="connsiteX6996" y="connsiteY6996"/>
                  </a:cxn>
                  <a:cxn ang="0">
                    <a:pos x="connsiteX6997" y="connsiteY6997"/>
                  </a:cxn>
                  <a:cxn ang="0">
                    <a:pos x="connsiteX6998" y="connsiteY6998"/>
                  </a:cxn>
                  <a:cxn ang="0">
                    <a:pos x="connsiteX6999" y="connsiteY6999"/>
                  </a:cxn>
                  <a:cxn ang="0">
                    <a:pos x="connsiteX7000" y="connsiteY7000"/>
                  </a:cxn>
                  <a:cxn ang="0">
                    <a:pos x="connsiteX7001" y="connsiteY7001"/>
                  </a:cxn>
                  <a:cxn ang="0">
                    <a:pos x="connsiteX7002" y="connsiteY7002"/>
                  </a:cxn>
                  <a:cxn ang="0">
                    <a:pos x="connsiteX7003" y="connsiteY7003"/>
                  </a:cxn>
                  <a:cxn ang="0">
                    <a:pos x="connsiteX7004" y="connsiteY7004"/>
                  </a:cxn>
                  <a:cxn ang="0">
                    <a:pos x="connsiteX7005" y="connsiteY7005"/>
                  </a:cxn>
                  <a:cxn ang="0">
                    <a:pos x="connsiteX7006" y="connsiteY7006"/>
                  </a:cxn>
                  <a:cxn ang="0">
                    <a:pos x="connsiteX7007" y="connsiteY7007"/>
                  </a:cxn>
                  <a:cxn ang="0">
                    <a:pos x="connsiteX7008" y="connsiteY7008"/>
                  </a:cxn>
                  <a:cxn ang="0">
                    <a:pos x="connsiteX7009" y="connsiteY7009"/>
                  </a:cxn>
                  <a:cxn ang="0">
                    <a:pos x="connsiteX7010" y="connsiteY7010"/>
                  </a:cxn>
                  <a:cxn ang="0">
                    <a:pos x="connsiteX7011" y="connsiteY7011"/>
                  </a:cxn>
                  <a:cxn ang="0">
                    <a:pos x="connsiteX7012" y="connsiteY7012"/>
                  </a:cxn>
                  <a:cxn ang="0">
                    <a:pos x="connsiteX7013" y="connsiteY7013"/>
                  </a:cxn>
                  <a:cxn ang="0">
                    <a:pos x="connsiteX7014" y="connsiteY7014"/>
                  </a:cxn>
                  <a:cxn ang="0">
                    <a:pos x="connsiteX7015" y="connsiteY7015"/>
                  </a:cxn>
                  <a:cxn ang="0">
                    <a:pos x="connsiteX7016" y="connsiteY7016"/>
                  </a:cxn>
                  <a:cxn ang="0">
                    <a:pos x="connsiteX7017" y="connsiteY7017"/>
                  </a:cxn>
                  <a:cxn ang="0">
                    <a:pos x="connsiteX7018" y="connsiteY7018"/>
                  </a:cxn>
                  <a:cxn ang="0">
                    <a:pos x="connsiteX7019" y="connsiteY7019"/>
                  </a:cxn>
                  <a:cxn ang="0">
                    <a:pos x="connsiteX7020" y="connsiteY7020"/>
                  </a:cxn>
                  <a:cxn ang="0">
                    <a:pos x="connsiteX7021" y="connsiteY7021"/>
                  </a:cxn>
                  <a:cxn ang="0">
                    <a:pos x="connsiteX7022" y="connsiteY7022"/>
                  </a:cxn>
                  <a:cxn ang="0">
                    <a:pos x="connsiteX7023" y="connsiteY7023"/>
                  </a:cxn>
                  <a:cxn ang="0">
                    <a:pos x="connsiteX7024" y="connsiteY7024"/>
                  </a:cxn>
                  <a:cxn ang="0">
                    <a:pos x="connsiteX7025" y="connsiteY7025"/>
                  </a:cxn>
                  <a:cxn ang="0">
                    <a:pos x="connsiteX7026" y="connsiteY7026"/>
                  </a:cxn>
                  <a:cxn ang="0">
                    <a:pos x="connsiteX7027" y="connsiteY7027"/>
                  </a:cxn>
                  <a:cxn ang="0">
                    <a:pos x="connsiteX7028" y="connsiteY7028"/>
                  </a:cxn>
                  <a:cxn ang="0">
                    <a:pos x="connsiteX7029" y="connsiteY7029"/>
                  </a:cxn>
                  <a:cxn ang="0">
                    <a:pos x="connsiteX7030" y="connsiteY7030"/>
                  </a:cxn>
                  <a:cxn ang="0">
                    <a:pos x="connsiteX7031" y="connsiteY7031"/>
                  </a:cxn>
                  <a:cxn ang="0">
                    <a:pos x="connsiteX7032" y="connsiteY7032"/>
                  </a:cxn>
                  <a:cxn ang="0">
                    <a:pos x="connsiteX7033" y="connsiteY7033"/>
                  </a:cxn>
                  <a:cxn ang="0">
                    <a:pos x="connsiteX7034" y="connsiteY7034"/>
                  </a:cxn>
                  <a:cxn ang="0">
                    <a:pos x="connsiteX7035" y="connsiteY7035"/>
                  </a:cxn>
                  <a:cxn ang="0">
                    <a:pos x="connsiteX7036" y="connsiteY7036"/>
                  </a:cxn>
                  <a:cxn ang="0">
                    <a:pos x="connsiteX7037" y="connsiteY7037"/>
                  </a:cxn>
                  <a:cxn ang="0">
                    <a:pos x="connsiteX7038" y="connsiteY7038"/>
                  </a:cxn>
                  <a:cxn ang="0">
                    <a:pos x="connsiteX7039" y="connsiteY7039"/>
                  </a:cxn>
                  <a:cxn ang="0">
                    <a:pos x="connsiteX7040" y="connsiteY7040"/>
                  </a:cxn>
                  <a:cxn ang="0">
                    <a:pos x="connsiteX7041" y="connsiteY7041"/>
                  </a:cxn>
                  <a:cxn ang="0">
                    <a:pos x="connsiteX7042" y="connsiteY7042"/>
                  </a:cxn>
                  <a:cxn ang="0">
                    <a:pos x="connsiteX7043" y="connsiteY7043"/>
                  </a:cxn>
                  <a:cxn ang="0">
                    <a:pos x="connsiteX7044" y="connsiteY7044"/>
                  </a:cxn>
                  <a:cxn ang="0">
                    <a:pos x="connsiteX7045" y="connsiteY7045"/>
                  </a:cxn>
                  <a:cxn ang="0">
                    <a:pos x="connsiteX7046" y="connsiteY7046"/>
                  </a:cxn>
                  <a:cxn ang="0">
                    <a:pos x="connsiteX7047" y="connsiteY7047"/>
                  </a:cxn>
                  <a:cxn ang="0">
                    <a:pos x="connsiteX7048" y="connsiteY7048"/>
                  </a:cxn>
                  <a:cxn ang="0">
                    <a:pos x="connsiteX7049" y="connsiteY7049"/>
                  </a:cxn>
                  <a:cxn ang="0">
                    <a:pos x="connsiteX7050" y="connsiteY7050"/>
                  </a:cxn>
                  <a:cxn ang="0">
                    <a:pos x="connsiteX7051" y="connsiteY7051"/>
                  </a:cxn>
                  <a:cxn ang="0">
                    <a:pos x="connsiteX7052" y="connsiteY7052"/>
                  </a:cxn>
                  <a:cxn ang="0">
                    <a:pos x="connsiteX7053" y="connsiteY7053"/>
                  </a:cxn>
                  <a:cxn ang="0">
                    <a:pos x="connsiteX7054" y="connsiteY7054"/>
                  </a:cxn>
                  <a:cxn ang="0">
                    <a:pos x="connsiteX7055" y="connsiteY7055"/>
                  </a:cxn>
                  <a:cxn ang="0">
                    <a:pos x="connsiteX7056" y="connsiteY7056"/>
                  </a:cxn>
                  <a:cxn ang="0">
                    <a:pos x="connsiteX7057" y="connsiteY7057"/>
                  </a:cxn>
                  <a:cxn ang="0">
                    <a:pos x="connsiteX7058" y="connsiteY7058"/>
                  </a:cxn>
                  <a:cxn ang="0">
                    <a:pos x="connsiteX7059" y="connsiteY7059"/>
                  </a:cxn>
                  <a:cxn ang="0">
                    <a:pos x="connsiteX7060" y="connsiteY7060"/>
                  </a:cxn>
                  <a:cxn ang="0">
                    <a:pos x="connsiteX7061" y="connsiteY7061"/>
                  </a:cxn>
                  <a:cxn ang="0">
                    <a:pos x="connsiteX7062" y="connsiteY7062"/>
                  </a:cxn>
                  <a:cxn ang="0">
                    <a:pos x="connsiteX7063" y="connsiteY7063"/>
                  </a:cxn>
                  <a:cxn ang="0">
                    <a:pos x="connsiteX7064" y="connsiteY7064"/>
                  </a:cxn>
                  <a:cxn ang="0">
                    <a:pos x="connsiteX7065" y="connsiteY7065"/>
                  </a:cxn>
                  <a:cxn ang="0">
                    <a:pos x="connsiteX7066" y="connsiteY7066"/>
                  </a:cxn>
                  <a:cxn ang="0">
                    <a:pos x="connsiteX7067" y="connsiteY7067"/>
                  </a:cxn>
                  <a:cxn ang="0">
                    <a:pos x="connsiteX7068" y="connsiteY7068"/>
                  </a:cxn>
                  <a:cxn ang="0">
                    <a:pos x="connsiteX7069" y="connsiteY7069"/>
                  </a:cxn>
                  <a:cxn ang="0">
                    <a:pos x="connsiteX7070" y="connsiteY7070"/>
                  </a:cxn>
                  <a:cxn ang="0">
                    <a:pos x="connsiteX7071" y="connsiteY7071"/>
                  </a:cxn>
                  <a:cxn ang="0">
                    <a:pos x="connsiteX7072" y="connsiteY7072"/>
                  </a:cxn>
                  <a:cxn ang="0">
                    <a:pos x="connsiteX7073" y="connsiteY7073"/>
                  </a:cxn>
                  <a:cxn ang="0">
                    <a:pos x="connsiteX7074" y="connsiteY7074"/>
                  </a:cxn>
                  <a:cxn ang="0">
                    <a:pos x="connsiteX7075" y="connsiteY7075"/>
                  </a:cxn>
                  <a:cxn ang="0">
                    <a:pos x="connsiteX7076" y="connsiteY7076"/>
                  </a:cxn>
                  <a:cxn ang="0">
                    <a:pos x="connsiteX7077" y="connsiteY7077"/>
                  </a:cxn>
                  <a:cxn ang="0">
                    <a:pos x="connsiteX7078" y="connsiteY7078"/>
                  </a:cxn>
                  <a:cxn ang="0">
                    <a:pos x="connsiteX7079" y="connsiteY7079"/>
                  </a:cxn>
                  <a:cxn ang="0">
                    <a:pos x="connsiteX7080" y="connsiteY7080"/>
                  </a:cxn>
                  <a:cxn ang="0">
                    <a:pos x="connsiteX7081" y="connsiteY7081"/>
                  </a:cxn>
                  <a:cxn ang="0">
                    <a:pos x="connsiteX7082" y="connsiteY7082"/>
                  </a:cxn>
                  <a:cxn ang="0">
                    <a:pos x="connsiteX7083" y="connsiteY7083"/>
                  </a:cxn>
                  <a:cxn ang="0">
                    <a:pos x="connsiteX7084" y="connsiteY7084"/>
                  </a:cxn>
                  <a:cxn ang="0">
                    <a:pos x="connsiteX7085" y="connsiteY7085"/>
                  </a:cxn>
                  <a:cxn ang="0">
                    <a:pos x="connsiteX7086" y="connsiteY7086"/>
                  </a:cxn>
                  <a:cxn ang="0">
                    <a:pos x="connsiteX7087" y="connsiteY7087"/>
                  </a:cxn>
                  <a:cxn ang="0">
                    <a:pos x="connsiteX7088" y="connsiteY7088"/>
                  </a:cxn>
                  <a:cxn ang="0">
                    <a:pos x="connsiteX7089" y="connsiteY7089"/>
                  </a:cxn>
                  <a:cxn ang="0">
                    <a:pos x="connsiteX7090" y="connsiteY7090"/>
                  </a:cxn>
                  <a:cxn ang="0">
                    <a:pos x="connsiteX7091" y="connsiteY7091"/>
                  </a:cxn>
                  <a:cxn ang="0">
                    <a:pos x="connsiteX7092" y="connsiteY7092"/>
                  </a:cxn>
                  <a:cxn ang="0">
                    <a:pos x="connsiteX7093" y="connsiteY7093"/>
                  </a:cxn>
                  <a:cxn ang="0">
                    <a:pos x="connsiteX7094" y="connsiteY7094"/>
                  </a:cxn>
                  <a:cxn ang="0">
                    <a:pos x="connsiteX7095" y="connsiteY7095"/>
                  </a:cxn>
                  <a:cxn ang="0">
                    <a:pos x="connsiteX7096" y="connsiteY7096"/>
                  </a:cxn>
                  <a:cxn ang="0">
                    <a:pos x="connsiteX7097" y="connsiteY7097"/>
                  </a:cxn>
                  <a:cxn ang="0">
                    <a:pos x="connsiteX7098" y="connsiteY7098"/>
                  </a:cxn>
                  <a:cxn ang="0">
                    <a:pos x="connsiteX7099" y="connsiteY7099"/>
                  </a:cxn>
                  <a:cxn ang="0">
                    <a:pos x="connsiteX7100" y="connsiteY7100"/>
                  </a:cxn>
                  <a:cxn ang="0">
                    <a:pos x="connsiteX7101" y="connsiteY7101"/>
                  </a:cxn>
                  <a:cxn ang="0">
                    <a:pos x="connsiteX7102" y="connsiteY7102"/>
                  </a:cxn>
                  <a:cxn ang="0">
                    <a:pos x="connsiteX7103" y="connsiteY7103"/>
                  </a:cxn>
                  <a:cxn ang="0">
                    <a:pos x="connsiteX7104" y="connsiteY7104"/>
                  </a:cxn>
                  <a:cxn ang="0">
                    <a:pos x="connsiteX7105" y="connsiteY7105"/>
                  </a:cxn>
                  <a:cxn ang="0">
                    <a:pos x="connsiteX7106" y="connsiteY7106"/>
                  </a:cxn>
                  <a:cxn ang="0">
                    <a:pos x="connsiteX7107" y="connsiteY7107"/>
                  </a:cxn>
                  <a:cxn ang="0">
                    <a:pos x="connsiteX7108" y="connsiteY7108"/>
                  </a:cxn>
                  <a:cxn ang="0">
                    <a:pos x="connsiteX7109" y="connsiteY7109"/>
                  </a:cxn>
                  <a:cxn ang="0">
                    <a:pos x="connsiteX7110" y="connsiteY7110"/>
                  </a:cxn>
                  <a:cxn ang="0">
                    <a:pos x="connsiteX7111" y="connsiteY7111"/>
                  </a:cxn>
                  <a:cxn ang="0">
                    <a:pos x="connsiteX7112" y="connsiteY7112"/>
                  </a:cxn>
                  <a:cxn ang="0">
                    <a:pos x="connsiteX7113" y="connsiteY7113"/>
                  </a:cxn>
                  <a:cxn ang="0">
                    <a:pos x="connsiteX7114" y="connsiteY7114"/>
                  </a:cxn>
                  <a:cxn ang="0">
                    <a:pos x="connsiteX7115" y="connsiteY7115"/>
                  </a:cxn>
                  <a:cxn ang="0">
                    <a:pos x="connsiteX7116" y="connsiteY7116"/>
                  </a:cxn>
                  <a:cxn ang="0">
                    <a:pos x="connsiteX7117" y="connsiteY7117"/>
                  </a:cxn>
                  <a:cxn ang="0">
                    <a:pos x="connsiteX7118" y="connsiteY7118"/>
                  </a:cxn>
                  <a:cxn ang="0">
                    <a:pos x="connsiteX7119" y="connsiteY7119"/>
                  </a:cxn>
                  <a:cxn ang="0">
                    <a:pos x="connsiteX7120" y="connsiteY7120"/>
                  </a:cxn>
                  <a:cxn ang="0">
                    <a:pos x="connsiteX7121" y="connsiteY7121"/>
                  </a:cxn>
                  <a:cxn ang="0">
                    <a:pos x="connsiteX7122" y="connsiteY7122"/>
                  </a:cxn>
                  <a:cxn ang="0">
                    <a:pos x="connsiteX7123" y="connsiteY7123"/>
                  </a:cxn>
                  <a:cxn ang="0">
                    <a:pos x="connsiteX7124" y="connsiteY7124"/>
                  </a:cxn>
                  <a:cxn ang="0">
                    <a:pos x="connsiteX7125" y="connsiteY7125"/>
                  </a:cxn>
                  <a:cxn ang="0">
                    <a:pos x="connsiteX7126" y="connsiteY7126"/>
                  </a:cxn>
                  <a:cxn ang="0">
                    <a:pos x="connsiteX7127" y="connsiteY7127"/>
                  </a:cxn>
                  <a:cxn ang="0">
                    <a:pos x="connsiteX7128" y="connsiteY7128"/>
                  </a:cxn>
                  <a:cxn ang="0">
                    <a:pos x="connsiteX7129" y="connsiteY7129"/>
                  </a:cxn>
                  <a:cxn ang="0">
                    <a:pos x="connsiteX7130" y="connsiteY7130"/>
                  </a:cxn>
                  <a:cxn ang="0">
                    <a:pos x="connsiteX7131" y="connsiteY7131"/>
                  </a:cxn>
                  <a:cxn ang="0">
                    <a:pos x="connsiteX7132" y="connsiteY7132"/>
                  </a:cxn>
                  <a:cxn ang="0">
                    <a:pos x="connsiteX7133" y="connsiteY7133"/>
                  </a:cxn>
                  <a:cxn ang="0">
                    <a:pos x="connsiteX7134" y="connsiteY7134"/>
                  </a:cxn>
                  <a:cxn ang="0">
                    <a:pos x="connsiteX7135" y="connsiteY7135"/>
                  </a:cxn>
                  <a:cxn ang="0">
                    <a:pos x="connsiteX7136" y="connsiteY7136"/>
                  </a:cxn>
                  <a:cxn ang="0">
                    <a:pos x="connsiteX7137" y="connsiteY7137"/>
                  </a:cxn>
                  <a:cxn ang="0">
                    <a:pos x="connsiteX7138" y="connsiteY7138"/>
                  </a:cxn>
                  <a:cxn ang="0">
                    <a:pos x="connsiteX7139" y="connsiteY7139"/>
                  </a:cxn>
                  <a:cxn ang="0">
                    <a:pos x="connsiteX7140" y="connsiteY7140"/>
                  </a:cxn>
                  <a:cxn ang="0">
                    <a:pos x="connsiteX7141" y="connsiteY7141"/>
                  </a:cxn>
                  <a:cxn ang="0">
                    <a:pos x="connsiteX7142" y="connsiteY7142"/>
                  </a:cxn>
                  <a:cxn ang="0">
                    <a:pos x="connsiteX7143" y="connsiteY7143"/>
                  </a:cxn>
                  <a:cxn ang="0">
                    <a:pos x="connsiteX7144" y="connsiteY7144"/>
                  </a:cxn>
                  <a:cxn ang="0">
                    <a:pos x="connsiteX7145" y="connsiteY7145"/>
                  </a:cxn>
                  <a:cxn ang="0">
                    <a:pos x="connsiteX7146" y="connsiteY7146"/>
                  </a:cxn>
                  <a:cxn ang="0">
                    <a:pos x="connsiteX7147" y="connsiteY7147"/>
                  </a:cxn>
                  <a:cxn ang="0">
                    <a:pos x="connsiteX7148" y="connsiteY7148"/>
                  </a:cxn>
                  <a:cxn ang="0">
                    <a:pos x="connsiteX7149" y="connsiteY7149"/>
                  </a:cxn>
                  <a:cxn ang="0">
                    <a:pos x="connsiteX7150" y="connsiteY7150"/>
                  </a:cxn>
                  <a:cxn ang="0">
                    <a:pos x="connsiteX7151" y="connsiteY7151"/>
                  </a:cxn>
                  <a:cxn ang="0">
                    <a:pos x="connsiteX7152" y="connsiteY7152"/>
                  </a:cxn>
                  <a:cxn ang="0">
                    <a:pos x="connsiteX7153" y="connsiteY7153"/>
                  </a:cxn>
                  <a:cxn ang="0">
                    <a:pos x="connsiteX7154" y="connsiteY7154"/>
                  </a:cxn>
                  <a:cxn ang="0">
                    <a:pos x="connsiteX7155" y="connsiteY7155"/>
                  </a:cxn>
                  <a:cxn ang="0">
                    <a:pos x="connsiteX7156" y="connsiteY7156"/>
                  </a:cxn>
                  <a:cxn ang="0">
                    <a:pos x="connsiteX7157" y="connsiteY7157"/>
                  </a:cxn>
                  <a:cxn ang="0">
                    <a:pos x="connsiteX7158" y="connsiteY7158"/>
                  </a:cxn>
                  <a:cxn ang="0">
                    <a:pos x="connsiteX7159" y="connsiteY7159"/>
                  </a:cxn>
                  <a:cxn ang="0">
                    <a:pos x="connsiteX7160" y="connsiteY7160"/>
                  </a:cxn>
                  <a:cxn ang="0">
                    <a:pos x="connsiteX7161" y="connsiteY7161"/>
                  </a:cxn>
                  <a:cxn ang="0">
                    <a:pos x="connsiteX7162" y="connsiteY7162"/>
                  </a:cxn>
                  <a:cxn ang="0">
                    <a:pos x="connsiteX7163" y="connsiteY7163"/>
                  </a:cxn>
                  <a:cxn ang="0">
                    <a:pos x="connsiteX7164" y="connsiteY7164"/>
                  </a:cxn>
                  <a:cxn ang="0">
                    <a:pos x="connsiteX7165" y="connsiteY7165"/>
                  </a:cxn>
                  <a:cxn ang="0">
                    <a:pos x="connsiteX7166" y="connsiteY7166"/>
                  </a:cxn>
                  <a:cxn ang="0">
                    <a:pos x="connsiteX7167" y="connsiteY7167"/>
                  </a:cxn>
                  <a:cxn ang="0">
                    <a:pos x="connsiteX7168" y="connsiteY7168"/>
                  </a:cxn>
                  <a:cxn ang="0">
                    <a:pos x="connsiteX7169" y="connsiteY7169"/>
                  </a:cxn>
                  <a:cxn ang="0">
                    <a:pos x="connsiteX7170" y="connsiteY7170"/>
                  </a:cxn>
                  <a:cxn ang="0">
                    <a:pos x="connsiteX7171" y="connsiteY7171"/>
                  </a:cxn>
                  <a:cxn ang="0">
                    <a:pos x="connsiteX7172" y="connsiteY7172"/>
                  </a:cxn>
                  <a:cxn ang="0">
                    <a:pos x="connsiteX7173" y="connsiteY7173"/>
                  </a:cxn>
                  <a:cxn ang="0">
                    <a:pos x="connsiteX7174" y="connsiteY7174"/>
                  </a:cxn>
                  <a:cxn ang="0">
                    <a:pos x="connsiteX7175" y="connsiteY7175"/>
                  </a:cxn>
                  <a:cxn ang="0">
                    <a:pos x="connsiteX7176" y="connsiteY7176"/>
                  </a:cxn>
                  <a:cxn ang="0">
                    <a:pos x="connsiteX7177" y="connsiteY7177"/>
                  </a:cxn>
                  <a:cxn ang="0">
                    <a:pos x="connsiteX7178" y="connsiteY7178"/>
                  </a:cxn>
                  <a:cxn ang="0">
                    <a:pos x="connsiteX7179" y="connsiteY7179"/>
                  </a:cxn>
                  <a:cxn ang="0">
                    <a:pos x="connsiteX7180" y="connsiteY7180"/>
                  </a:cxn>
                  <a:cxn ang="0">
                    <a:pos x="connsiteX7181" y="connsiteY7181"/>
                  </a:cxn>
                  <a:cxn ang="0">
                    <a:pos x="connsiteX7182" y="connsiteY7182"/>
                  </a:cxn>
                  <a:cxn ang="0">
                    <a:pos x="connsiteX7183" y="connsiteY7183"/>
                  </a:cxn>
                  <a:cxn ang="0">
                    <a:pos x="connsiteX7184" y="connsiteY7184"/>
                  </a:cxn>
                  <a:cxn ang="0">
                    <a:pos x="connsiteX7185" y="connsiteY7185"/>
                  </a:cxn>
                  <a:cxn ang="0">
                    <a:pos x="connsiteX7186" y="connsiteY7186"/>
                  </a:cxn>
                  <a:cxn ang="0">
                    <a:pos x="connsiteX7187" y="connsiteY7187"/>
                  </a:cxn>
                  <a:cxn ang="0">
                    <a:pos x="connsiteX7188" y="connsiteY7188"/>
                  </a:cxn>
                  <a:cxn ang="0">
                    <a:pos x="connsiteX7189" y="connsiteY7189"/>
                  </a:cxn>
                  <a:cxn ang="0">
                    <a:pos x="connsiteX7190" y="connsiteY7190"/>
                  </a:cxn>
                  <a:cxn ang="0">
                    <a:pos x="connsiteX7191" y="connsiteY7191"/>
                  </a:cxn>
                  <a:cxn ang="0">
                    <a:pos x="connsiteX7192" y="connsiteY7192"/>
                  </a:cxn>
                  <a:cxn ang="0">
                    <a:pos x="connsiteX7193" y="connsiteY7193"/>
                  </a:cxn>
                  <a:cxn ang="0">
                    <a:pos x="connsiteX7194" y="connsiteY7194"/>
                  </a:cxn>
                  <a:cxn ang="0">
                    <a:pos x="connsiteX7195" y="connsiteY7195"/>
                  </a:cxn>
                  <a:cxn ang="0">
                    <a:pos x="connsiteX7196" y="connsiteY7196"/>
                  </a:cxn>
                  <a:cxn ang="0">
                    <a:pos x="connsiteX7197" y="connsiteY7197"/>
                  </a:cxn>
                  <a:cxn ang="0">
                    <a:pos x="connsiteX7198" y="connsiteY7198"/>
                  </a:cxn>
                  <a:cxn ang="0">
                    <a:pos x="connsiteX7199" y="connsiteY7199"/>
                  </a:cxn>
                  <a:cxn ang="0">
                    <a:pos x="connsiteX7200" y="connsiteY7200"/>
                  </a:cxn>
                  <a:cxn ang="0">
                    <a:pos x="connsiteX7201" y="connsiteY7201"/>
                  </a:cxn>
                  <a:cxn ang="0">
                    <a:pos x="connsiteX7202" y="connsiteY7202"/>
                  </a:cxn>
                  <a:cxn ang="0">
                    <a:pos x="connsiteX7203" y="connsiteY7203"/>
                  </a:cxn>
                  <a:cxn ang="0">
                    <a:pos x="connsiteX7204" y="connsiteY7204"/>
                  </a:cxn>
                  <a:cxn ang="0">
                    <a:pos x="connsiteX7205" y="connsiteY7205"/>
                  </a:cxn>
                  <a:cxn ang="0">
                    <a:pos x="connsiteX7206" y="connsiteY7206"/>
                  </a:cxn>
                  <a:cxn ang="0">
                    <a:pos x="connsiteX7207" y="connsiteY7207"/>
                  </a:cxn>
                  <a:cxn ang="0">
                    <a:pos x="connsiteX7208" y="connsiteY7208"/>
                  </a:cxn>
                  <a:cxn ang="0">
                    <a:pos x="connsiteX7209" y="connsiteY7209"/>
                  </a:cxn>
                  <a:cxn ang="0">
                    <a:pos x="connsiteX7210" y="connsiteY7210"/>
                  </a:cxn>
                  <a:cxn ang="0">
                    <a:pos x="connsiteX7211" y="connsiteY7211"/>
                  </a:cxn>
                  <a:cxn ang="0">
                    <a:pos x="connsiteX7212" y="connsiteY7212"/>
                  </a:cxn>
                  <a:cxn ang="0">
                    <a:pos x="connsiteX7213" y="connsiteY7213"/>
                  </a:cxn>
                  <a:cxn ang="0">
                    <a:pos x="connsiteX7214" y="connsiteY7214"/>
                  </a:cxn>
                  <a:cxn ang="0">
                    <a:pos x="connsiteX7215" y="connsiteY7215"/>
                  </a:cxn>
                  <a:cxn ang="0">
                    <a:pos x="connsiteX7216" y="connsiteY7216"/>
                  </a:cxn>
                  <a:cxn ang="0">
                    <a:pos x="connsiteX7217" y="connsiteY7217"/>
                  </a:cxn>
                  <a:cxn ang="0">
                    <a:pos x="connsiteX7218" y="connsiteY7218"/>
                  </a:cxn>
                  <a:cxn ang="0">
                    <a:pos x="connsiteX7219" y="connsiteY7219"/>
                  </a:cxn>
                  <a:cxn ang="0">
                    <a:pos x="connsiteX7220" y="connsiteY7220"/>
                  </a:cxn>
                  <a:cxn ang="0">
                    <a:pos x="connsiteX7221" y="connsiteY7221"/>
                  </a:cxn>
                  <a:cxn ang="0">
                    <a:pos x="connsiteX7222" y="connsiteY7222"/>
                  </a:cxn>
                  <a:cxn ang="0">
                    <a:pos x="connsiteX7223" y="connsiteY7223"/>
                  </a:cxn>
                  <a:cxn ang="0">
                    <a:pos x="connsiteX7224" y="connsiteY7224"/>
                  </a:cxn>
                  <a:cxn ang="0">
                    <a:pos x="connsiteX7225" y="connsiteY7225"/>
                  </a:cxn>
                  <a:cxn ang="0">
                    <a:pos x="connsiteX7226" y="connsiteY7226"/>
                  </a:cxn>
                  <a:cxn ang="0">
                    <a:pos x="connsiteX7227" y="connsiteY7227"/>
                  </a:cxn>
                  <a:cxn ang="0">
                    <a:pos x="connsiteX7228" y="connsiteY7228"/>
                  </a:cxn>
                  <a:cxn ang="0">
                    <a:pos x="connsiteX7229" y="connsiteY7229"/>
                  </a:cxn>
                  <a:cxn ang="0">
                    <a:pos x="connsiteX7230" y="connsiteY7230"/>
                  </a:cxn>
                  <a:cxn ang="0">
                    <a:pos x="connsiteX7231" y="connsiteY7231"/>
                  </a:cxn>
                  <a:cxn ang="0">
                    <a:pos x="connsiteX7232" y="connsiteY7232"/>
                  </a:cxn>
                  <a:cxn ang="0">
                    <a:pos x="connsiteX7233" y="connsiteY7233"/>
                  </a:cxn>
                  <a:cxn ang="0">
                    <a:pos x="connsiteX7234" y="connsiteY7234"/>
                  </a:cxn>
                  <a:cxn ang="0">
                    <a:pos x="connsiteX7235" y="connsiteY7235"/>
                  </a:cxn>
                  <a:cxn ang="0">
                    <a:pos x="connsiteX7236" y="connsiteY7236"/>
                  </a:cxn>
                  <a:cxn ang="0">
                    <a:pos x="connsiteX7237" y="connsiteY7237"/>
                  </a:cxn>
                  <a:cxn ang="0">
                    <a:pos x="connsiteX7238" y="connsiteY7238"/>
                  </a:cxn>
                  <a:cxn ang="0">
                    <a:pos x="connsiteX7239" y="connsiteY7239"/>
                  </a:cxn>
                  <a:cxn ang="0">
                    <a:pos x="connsiteX7240" y="connsiteY7240"/>
                  </a:cxn>
                  <a:cxn ang="0">
                    <a:pos x="connsiteX7241" y="connsiteY7241"/>
                  </a:cxn>
                  <a:cxn ang="0">
                    <a:pos x="connsiteX7242" y="connsiteY7242"/>
                  </a:cxn>
                  <a:cxn ang="0">
                    <a:pos x="connsiteX7243" y="connsiteY7243"/>
                  </a:cxn>
                  <a:cxn ang="0">
                    <a:pos x="connsiteX7244" y="connsiteY7244"/>
                  </a:cxn>
                  <a:cxn ang="0">
                    <a:pos x="connsiteX7245" y="connsiteY7245"/>
                  </a:cxn>
                  <a:cxn ang="0">
                    <a:pos x="connsiteX7246" y="connsiteY7246"/>
                  </a:cxn>
                  <a:cxn ang="0">
                    <a:pos x="connsiteX7247" y="connsiteY7247"/>
                  </a:cxn>
                  <a:cxn ang="0">
                    <a:pos x="connsiteX7248" y="connsiteY7248"/>
                  </a:cxn>
                  <a:cxn ang="0">
                    <a:pos x="connsiteX7249" y="connsiteY7249"/>
                  </a:cxn>
                  <a:cxn ang="0">
                    <a:pos x="connsiteX7250" y="connsiteY7250"/>
                  </a:cxn>
                  <a:cxn ang="0">
                    <a:pos x="connsiteX7251" y="connsiteY7251"/>
                  </a:cxn>
                  <a:cxn ang="0">
                    <a:pos x="connsiteX7252" y="connsiteY7252"/>
                  </a:cxn>
                  <a:cxn ang="0">
                    <a:pos x="connsiteX7253" y="connsiteY7253"/>
                  </a:cxn>
                  <a:cxn ang="0">
                    <a:pos x="connsiteX7254" y="connsiteY7254"/>
                  </a:cxn>
                  <a:cxn ang="0">
                    <a:pos x="connsiteX7255" y="connsiteY7255"/>
                  </a:cxn>
                  <a:cxn ang="0">
                    <a:pos x="connsiteX7256" y="connsiteY7256"/>
                  </a:cxn>
                  <a:cxn ang="0">
                    <a:pos x="connsiteX7257" y="connsiteY7257"/>
                  </a:cxn>
                  <a:cxn ang="0">
                    <a:pos x="connsiteX7258" y="connsiteY7258"/>
                  </a:cxn>
                  <a:cxn ang="0">
                    <a:pos x="connsiteX7259" y="connsiteY7259"/>
                  </a:cxn>
                  <a:cxn ang="0">
                    <a:pos x="connsiteX7260" y="connsiteY7260"/>
                  </a:cxn>
                  <a:cxn ang="0">
                    <a:pos x="connsiteX7261" y="connsiteY7261"/>
                  </a:cxn>
                  <a:cxn ang="0">
                    <a:pos x="connsiteX7262" y="connsiteY7262"/>
                  </a:cxn>
                  <a:cxn ang="0">
                    <a:pos x="connsiteX7263" y="connsiteY7263"/>
                  </a:cxn>
                  <a:cxn ang="0">
                    <a:pos x="connsiteX7264" y="connsiteY7264"/>
                  </a:cxn>
                  <a:cxn ang="0">
                    <a:pos x="connsiteX7265" y="connsiteY7265"/>
                  </a:cxn>
                  <a:cxn ang="0">
                    <a:pos x="connsiteX7266" y="connsiteY7266"/>
                  </a:cxn>
                  <a:cxn ang="0">
                    <a:pos x="connsiteX7267" y="connsiteY7267"/>
                  </a:cxn>
                  <a:cxn ang="0">
                    <a:pos x="connsiteX7268" y="connsiteY7268"/>
                  </a:cxn>
                  <a:cxn ang="0">
                    <a:pos x="connsiteX7269" y="connsiteY7269"/>
                  </a:cxn>
                  <a:cxn ang="0">
                    <a:pos x="connsiteX7270" y="connsiteY7270"/>
                  </a:cxn>
                  <a:cxn ang="0">
                    <a:pos x="connsiteX7271" y="connsiteY7271"/>
                  </a:cxn>
                  <a:cxn ang="0">
                    <a:pos x="connsiteX7272" y="connsiteY7272"/>
                  </a:cxn>
                  <a:cxn ang="0">
                    <a:pos x="connsiteX7273" y="connsiteY7273"/>
                  </a:cxn>
                  <a:cxn ang="0">
                    <a:pos x="connsiteX7274" y="connsiteY7274"/>
                  </a:cxn>
                  <a:cxn ang="0">
                    <a:pos x="connsiteX7275" y="connsiteY7275"/>
                  </a:cxn>
                  <a:cxn ang="0">
                    <a:pos x="connsiteX7276" y="connsiteY7276"/>
                  </a:cxn>
                  <a:cxn ang="0">
                    <a:pos x="connsiteX7277" y="connsiteY7277"/>
                  </a:cxn>
                  <a:cxn ang="0">
                    <a:pos x="connsiteX7278" y="connsiteY7278"/>
                  </a:cxn>
                  <a:cxn ang="0">
                    <a:pos x="connsiteX7279" y="connsiteY7279"/>
                  </a:cxn>
                  <a:cxn ang="0">
                    <a:pos x="connsiteX7280" y="connsiteY7280"/>
                  </a:cxn>
                  <a:cxn ang="0">
                    <a:pos x="connsiteX7281" y="connsiteY7281"/>
                  </a:cxn>
                  <a:cxn ang="0">
                    <a:pos x="connsiteX7282" y="connsiteY7282"/>
                  </a:cxn>
                  <a:cxn ang="0">
                    <a:pos x="connsiteX7283" y="connsiteY7283"/>
                  </a:cxn>
                  <a:cxn ang="0">
                    <a:pos x="connsiteX7284" y="connsiteY7284"/>
                  </a:cxn>
                  <a:cxn ang="0">
                    <a:pos x="connsiteX7285" y="connsiteY7285"/>
                  </a:cxn>
                  <a:cxn ang="0">
                    <a:pos x="connsiteX7286" y="connsiteY7286"/>
                  </a:cxn>
                  <a:cxn ang="0">
                    <a:pos x="connsiteX7287" y="connsiteY7287"/>
                  </a:cxn>
                  <a:cxn ang="0">
                    <a:pos x="connsiteX7288" y="connsiteY7288"/>
                  </a:cxn>
                  <a:cxn ang="0">
                    <a:pos x="connsiteX7289" y="connsiteY7289"/>
                  </a:cxn>
                  <a:cxn ang="0">
                    <a:pos x="connsiteX7290" y="connsiteY7290"/>
                  </a:cxn>
                  <a:cxn ang="0">
                    <a:pos x="connsiteX7291" y="connsiteY7291"/>
                  </a:cxn>
                  <a:cxn ang="0">
                    <a:pos x="connsiteX7292" y="connsiteY7292"/>
                  </a:cxn>
                  <a:cxn ang="0">
                    <a:pos x="connsiteX7293" y="connsiteY7293"/>
                  </a:cxn>
                  <a:cxn ang="0">
                    <a:pos x="connsiteX7294" y="connsiteY7294"/>
                  </a:cxn>
                  <a:cxn ang="0">
                    <a:pos x="connsiteX7295" y="connsiteY7295"/>
                  </a:cxn>
                  <a:cxn ang="0">
                    <a:pos x="connsiteX7296" y="connsiteY7296"/>
                  </a:cxn>
                  <a:cxn ang="0">
                    <a:pos x="connsiteX7297" y="connsiteY7297"/>
                  </a:cxn>
                  <a:cxn ang="0">
                    <a:pos x="connsiteX7298" y="connsiteY7298"/>
                  </a:cxn>
                  <a:cxn ang="0">
                    <a:pos x="connsiteX7299" y="connsiteY7299"/>
                  </a:cxn>
                  <a:cxn ang="0">
                    <a:pos x="connsiteX7300" y="connsiteY7300"/>
                  </a:cxn>
                  <a:cxn ang="0">
                    <a:pos x="connsiteX7301" y="connsiteY7301"/>
                  </a:cxn>
                  <a:cxn ang="0">
                    <a:pos x="connsiteX7302" y="connsiteY7302"/>
                  </a:cxn>
                  <a:cxn ang="0">
                    <a:pos x="connsiteX7303" y="connsiteY7303"/>
                  </a:cxn>
                  <a:cxn ang="0">
                    <a:pos x="connsiteX7304" y="connsiteY7304"/>
                  </a:cxn>
                  <a:cxn ang="0">
                    <a:pos x="connsiteX7305" y="connsiteY7305"/>
                  </a:cxn>
                  <a:cxn ang="0">
                    <a:pos x="connsiteX7306" y="connsiteY7306"/>
                  </a:cxn>
                  <a:cxn ang="0">
                    <a:pos x="connsiteX7307" y="connsiteY7307"/>
                  </a:cxn>
                  <a:cxn ang="0">
                    <a:pos x="connsiteX7308" y="connsiteY7308"/>
                  </a:cxn>
                  <a:cxn ang="0">
                    <a:pos x="connsiteX7309" y="connsiteY7309"/>
                  </a:cxn>
                  <a:cxn ang="0">
                    <a:pos x="connsiteX7310" y="connsiteY7310"/>
                  </a:cxn>
                  <a:cxn ang="0">
                    <a:pos x="connsiteX7311" y="connsiteY7311"/>
                  </a:cxn>
                  <a:cxn ang="0">
                    <a:pos x="connsiteX7312" y="connsiteY7312"/>
                  </a:cxn>
                  <a:cxn ang="0">
                    <a:pos x="connsiteX7313" y="connsiteY7313"/>
                  </a:cxn>
                  <a:cxn ang="0">
                    <a:pos x="connsiteX7314" y="connsiteY7314"/>
                  </a:cxn>
                  <a:cxn ang="0">
                    <a:pos x="connsiteX7315" y="connsiteY7315"/>
                  </a:cxn>
                  <a:cxn ang="0">
                    <a:pos x="connsiteX7316" y="connsiteY7316"/>
                  </a:cxn>
                  <a:cxn ang="0">
                    <a:pos x="connsiteX7317" y="connsiteY7317"/>
                  </a:cxn>
                  <a:cxn ang="0">
                    <a:pos x="connsiteX7318" y="connsiteY7318"/>
                  </a:cxn>
                  <a:cxn ang="0">
                    <a:pos x="connsiteX7319" y="connsiteY7319"/>
                  </a:cxn>
                  <a:cxn ang="0">
                    <a:pos x="connsiteX7320" y="connsiteY7320"/>
                  </a:cxn>
                  <a:cxn ang="0">
                    <a:pos x="connsiteX7321" y="connsiteY7321"/>
                  </a:cxn>
                  <a:cxn ang="0">
                    <a:pos x="connsiteX7322" y="connsiteY7322"/>
                  </a:cxn>
                  <a:cxn ang="0">
                    <a:pos x="connsiteX7323" y="connsiteY7323"/>
                  </a:cxn>
                  <a:cxn ang="0">
                    <a:pos x="connsiteX7324" y="connsiteY7324"/>
                  </a:cxn>
                  <a:cxn ang="0">
                    <a:pos x="connsiteX7325" y="connsiteY7325"/>
                  </a:cxn>
                  <a:cxn ang="0">
                    <a:pos x="connsiteX7326" y="connsiteY7326"/>
                  </a:cxn>
                  <a:cxn ang="0">
                    <a:pos x="connsiteX7327" y="connsiteY7327"/>
                  </a:cxn>
                  <a:cxn ang="0">
                    <a:pos x="connsiteX7328" y="connsiteY7328"/>
                  </a:cxn>
                  <a:cxn ang="0">
                    <a:pos x="connsiteX7329" y="connsiteY7329"/>
                  </a:cxn>
                  <a:cxn ang="0">
                    <a:pos x="connsiteX7330" y="connsiteY7330"/>
                  </a:cxn>
                  <a:cxn ang="0">
                    <a:pos x="connsiteX7331" y="connsiteY7331"/>
                  </a:cxn>
                  <a:cxn ang="0">
                    <a:pos x="connsiteX7332" y="connsiteY7332"/>
                  </a:cxn>
                  <a:cxn ang="0">
                    <a:pos x="connsiteX7333" y="connsiteY7333"/>
                  </a:cxn>
                  <a:cxn ang="0">
                    <a:pos x="connsiteX7334" y="connsiteY7334"/>
                  </a:cxn>
                  <a:cxn ang="0">
                    <a:pos x="connsiteX7335" y="connsiteY7335"/>
                  </a:cxn>
                  <a:cxn ang="0">
                    <a:pos x="connsiteX7336" y="connsiteY7336"/>
                  </a:cxn>
                  <a:cxn ang="0">
                    <a:pos x="connsiteX7337" y="connsiteY7337"/>
                  </a:cxn>
                  <a:cxn ang="0">
                    <a:pos x="connsiteX7338" y="connsiteY7338"/>
                  </a:cxn>
                  <a:cxn ang="0">
                    <a:pos x="connsiteX7339" y="connsiteY7339"/>
                  </a:cxn>
                  <a:cxn ang="0">
                    <a:pos x="connsiteX7340" y="connsiteY7340"/>
                  </a:cxn>
                  <a:cxn ang="0">
                    <a:pos x="connsiteX7341" y="connsiteY7341"/>
                  </a:cxn>
                  <a:cxn ang="0">
                    <a:pos x="connsiteX7342" y="connsiteY7342"/>
                  </a:cxn>
                  <a:cxn ang="0">
                    <a:pos x="connsiteX7343" y="connsiteY7343"/>
                  </a:cxn>
                  <a:cxn ang="0">
                    <a:pos x="connsiteX7344" y="connsiteY7344"/>
                  </a:cxn>
                  <a:cxn ang="0">
                    <a:pos x="connsiteX7345" y="connsiteY7345"/>
                  </a:cxn>
                  <a:cxn ang="0">
                    <a:pos x="connsiteX7346" y="connsiteY7346"/>
                  </a:cxn>
                  <a:cxn ang="0">
                    <a:pos x="connsiteX7347" y="connsiteY7347"/>
                  </a:cxn>
                  <a:cxn ang="0">
                    <a:pos x="connsiteX7348" y="connsiteY7348"/>
                  </a:cxn>
                  <a:cxn ang="0">
                    <a:pos x="connsiteX7349" y="connsiteY7349"/>
                  </a:cxn>
                  <a:cxn ang="0">
                    <a:pos x="connsiteX7350" y="connsiteY7350"/>
                  </a:cxn>
                  <a:cxn ang="0">
                    <a:pos x="connsiteX7351" y="connsiteY7351"/>
                  </a:cxn>
                  <a:cxn ang="0">
                    <a:pos x="connsiteX7352" y="connsiteY7352"/>
                  </a:cxn>
                  <a:cxn ang="0">
                    <a:pos x="connsiteX7353" y="connsiteY7353"/>
                  </a:cxn>
                  <a:cxn ang="0">
                    <a:pos x="connsiteX7354" y="connsiteY7354"/>
                  </a:cxn>
                  <a:cxn ang="0">
                    <a:pos x="connsiteX7355" y="connsiteY7355"/>
                  </a:cxn>
                  <a:cxn ang="0">
                    <a:pos x="connsiteX7356" y="connsiteY7356"/>
                  </a:cxn>
                  <a:cxn ang="0">
                    <a:pos x="connsiteX7357" y="connsiteY7357"/>
                  </a:cxn>
                  <a:cxn ang="0">
                    <a:pos x="connsiteX7358" y="connsiteY7358"/>
                  </a:cxn>
                  <a:cxn ang="0">
                    <a:pos x="connsiteX7359" y="connsiteY7359"/>
                  </a:cxn>
                  <a:cxn ang="0">
                    <a:pos x="connsiteX7360" y="connsiteY7360"/>
                  </a:cxn>
                  <a:cxn ang="0">
                    <a:pos x="connsiteX7361" y="connsiteY7361"/>
                  </a:cxn>
                  <a:cxn ang="0">
                    <a:pos x="connsiteX7362" y="connsiteY7362"/>
                  </a:cxn>
                  <a:cxn ang="0">
                    <a:pos x="connsiteX7363" y="connsiteY7363"/>
                  </a:cxn>
                  <a:cxn ang="0">
                    <a:pos x="connsiteX7364" y="connsiteY7364"/>
                  </a:cxn>
                  <a:cxn ang="0">
                    <a:pos x="connsiteX7365" y="connsiteY7365"/>
                  </a:cxn>
                  <a:cxn ang="0">
                    <a:pos x="connsiteX7366" y="connsiteY7366"/>
                  </a:cxn>
                  <a:cxn ang="0">
                    <a:pos x="connsiteX7367" y="connsiteY7367"/>
                  </a:cxn>
                  <a:cxn ang="0">
                    <a:pos x="connsiteX7368" y="connsiteY7368"/>
                  </a:cxn>
                  <a:cxn ang="0">
                    <a:pos x="connsiteX7369" y="connsiteY7369"/>
                  </a:cxn>
                  <a:cxn ang="0">
                    <a:pos x="connsiteX7370" y="connsiteY7370"/>
                  </a:cxn>
                  <a:cxn ang="0">
                    <a:pos x="connsiteX7371" y="connsiteY7371"/>
                  </a:cxn>
                  <a:cxn ang="0">
                    <a:pos x="connsiteX7372" y="connsiteY7372"/>
                  </a:cxn>
                  <a:cxn ang="0">
                    <a:pos x="connsiteX7373" y="connsiteY7373"/>
                  </a:cxn>
                  <a:cxn ang="0">
                    <a:pos x="connsiteX7374" y="connsiteY7374"/>
                  </a:cxn>
                  <a:cxn ang="0">
                    <a:pos x="connsiteX7375" y="connsiteY7375"/>
                  </a:cxn>
                  <a:cxn ang="0">
                    <a:pos x="connsiteX7376" y="connsiteY7376"/>
                  </a:cxn>
                  <a:cxn ang="0">
                    <a:pos x="connsiteX7377" y="connsiteY7377"/>
                  </a:cxn>
                  <a:cxn ang="0">
                    <a:pos x="connsiteX7378" y="connsiteY7378"/>
                  </a:cxn>
                  <a:cxn ang="0">
                    <a:pos x="connsiteX7379" y="connsiteY7379"/>
                  </a:cxn>
                  <a:cxn ang="0">
                    <a:pos x="connsiteX7380" y="connsiteY7380"/>
                  </a:cxn>
                  <a:cxn ang="0">
                    <a:pos x="connsiteX7381" y="connsiteY7381"/>
                  </a:cxn>
                  <a:cxn ang="0">
                    <a:pos x="connsiteX7382" y="connsiteY7382"/>
                  </a:cxn>
                  <a:cxn ang="0">
                    <a:pos x="connsiteX7383" y="connsiteY7383"/>
                  </a:cxn>
                  <a:cxn ang="0">
                    <a:pos x="connsiteX7384" y="connsiteY7384"/>
                  </a:cxn>
                  <a:cxn ang="0">
                    <a:pos x="connsiteX7385" y="connsiteY7385"/>
                  </a:cxn>
                  <a:cxn ang="0">
                    <a:pos x="connsiteX7386" y="connsiteY7386"/>
                  </a:cxn>
                  <a:cxn ang="0">
                    <a:pos x="connsiteX7387" y="connsiteY7387"/>
                  </a:cxn>
                  <a:cxn ang="0">
                    <a:pos x="connsiteX7388" y="connsiteY7388"/>
                  </a:cxn>
                  <a:cxn ang="0">
                    <a:pos x="connsiteX7389" y="connsiteY7389"/>
                  </a:cxn>
                  <a:cxn ang="0">
                    <a:pos x="connsiteX7390" y="connsiteY7390"/>
                  </a:cxn>
                  <a:cxn ang="0">
                    <a:pos x="connsiteX7391" y="connsiteY7391"/>
                  </a:cxn>
                  <a:cxn ang="0">
                    <a:pos x="connsiteX7392" y="connsiteY7392"/>
                  </a:cxn>
                  <a:cxn ang="0">
                    <a:pos x="connsiteX7393" y="connsiteY7393"/>
                  </a:cxn>
                  <a:cxn ang="0">
                    <a:pos x="connsiteX7394" y="connsiteY7394"/>
                  </a:cxn>
                  <a:cxn ang="0">
                    <a:pos x="connsiteX7395" y="connsiteY7395"/>
                  </a:cxn>
                  <a:cxn ang="0">
                    <a:pos x="connsiteX7396" y="connsiteY7396"/>
                  </a:cxn>
                  <a:cxn ang="0">
                    <a:pos x="connsiteX7397" y="connsiteY7397"/>
                  </a:cxn>
                  <a:cxn ang="0">
                    <a:pos x="connsiteX7398" y="connsiteY7398"/>
                  </a:cxn>
                  <a:cxn ang="0">
                    <a:pos x="connsiteX7399" y="connsiteY7399"/>
                  </a:cxn>
                  <a:cxn ang="0">
                    <a:pos x="connsiteX7400" y="connsiteY7400"/>
                  </a:cxn>
                  <a:cxn ang="0">
                    <a:pos x="connsiteX7401" y="connsiteY7401"/>
                  </a:cxn>
                  <a:cxn ang="0">
                    <a:pos x="connsiteX7402" y="connsiteY7402"/>
                  </a:cxn>
                  <a:cxn ang="0">
                    <a:pos x="connsiteX7403" y="connsiteY7403"/>
                  </a:cxn>
                  <a:cxn ang="0">
                    <a:pos x="connsiteX7404" y="connsiteY7404"/>
                  </a:cxn>
                  <a:cxn ang="0">
                    <a:pos x="connsiteX7405" y="connsiteY7405"/>
                  </a:cxn>
                  <a:cxn ang="0">
                    <a:pos x="connsiteX7406" y="connsiteY7406"/>
                  </a:cxn>
                  <a:cxn ang="0">
                    <a:pos x="connsiteX7407" y="connsiteY7407"/>
                  </a:cxn>
                  <a:cxn ang="0">
                    <a:pos x="connsiteX7408" y="connsiteY7408"/>
                  </a:cxn>
                  <a:cxn ang="0">
                    <a:pos x="connsiteX7409" y="connsiteY7409"/>
                  </a:cxn>
                  <a:cxn ang="0">
                    <a:pos x="connsiteX7410" y="connsiteY7410"/>
                  </a:cxn>
                  <a:cxn ang="0">
                    <a:pos x="connsiteX7411" y="connsiteY7411"/>
                  </a:cxn>
                  <a:cxn ang="0">
                    <a:pos x="connsiteX7412" y="connsiteY7412"/>
                  </a:cxn>
                  <a:cxn ang="0">
                    <a:pos x="connsiteX7413" y="connsiteY7413"/>
                  </a:cxn>
                  <a:cxn ang="0">
                    <a:pos x="connsiteX7414" y="connsiteY7414"/>
                  </a:cxn>
                  <a:cxn ang="0">
                    <a:pos x="connsiteX7415" y="connsiteY7415"/>
                  </a:cxn>
                  <a:cxn ang="0">
                    <a:pos x="connsiteX7416" y="connsiteY7416"/>
                  </a:cxn>
                  <a:cxn ang="0">
                    <a:pos x="connsiteX7417" y="connsiteY7417"/>
                  </a:cxn>
                  <a:cxn ang="0">
                    <a:pos x="connsiteX7418" y="connsiteY7418"/>
                  </a:cxn>
                  <a:cxn ang="0">
                    <a:pos x="connsiteX7419" y="connsiteY7419"/>
                  </a:cxn>
                  <a:cxn ang="0">
                    <a:pos x="connsiteX7420" y="connsiteY7420"/>
                  </a:cxn>
                  <a:cxn ang="0">
                    <a:pos x="connsiteX7421" y="connsiteY7421"/>
                  </a:cxn>
                  <a:cxn ang="0">
                    <a:pos x="connsiteX7422" y="connsiteY7422"/>
                  </a:cxn>
                  <a:cxn ang="0">
                    <a:pos x="connsiteX7423" y="connsiteY7423"/>
                  </a:cxn>
                  <a:cxn ang="0">
                    <a:pos x="connsiteX7424" y="connsiteY7424"/>
                  </a:cxn>
                  <a:cxn ang="0">
                    <a:pos x="connsiteX7425" y="connsiteY7425"/>
                  </a:cxn>
                  <a:cxn ang="0">
                    <a:pos x="connsiteX7426" y="connsiteY7426"/>
                  </a:cxn>
                  <a:cxn ang="0">
                    <a:pos x="connsiteX7427" y="connsiteY7427"/>
                  </a:cxn>
                  <a:cxn ang="0">
                    <a:pos x="connsiteX7428" y="connsiteY7428"/>
                  </a:cxn>
                  <a:cxn ang="0">
                    <a:pos x="connsiteX7429" y="connsiteY7429"/>
                  </a:cxn>
                  <a:cxn ang="0">
                    <a:pos x="connsiteX7430" y="connsiteY7430"/>
                  </a:cxn>
                  <a:cxn ang="0">
                    <a:pos x="connsiteX7431" y="connsiteY7431"/>
                  </a:cxn>
                  <a:cxn ang="0">
                    <a:pos x="connsiteX7432" y="connsiteY7432"/>
                  </a:cxn>
                  <a:cxn ang="0">
                    <a:pos x="connsiteX7433" y="connsiteY7433"/>
                  </a:cxn>
                  <a:cxn ang="0">
                    <a:pos x="connsiteX7434" y="connsiteY7434"/>
                  </a:cxn>
                  <a:cxn ang="0">
                    <a:pos x="connsiteX7435" y="connsiteY7435"/>
                  </a:cxn>
                  <a:cxn ang="0">
                    <a:pos x="connsiteX7436" y="connsiteY7436"/>
                  </a:cxn>
                  <a:cxn ang="0">
                    <a:pos x="connsiteX7437" y="connsiteY7437"/>
                  </a:cxn>
                  <a:cxn ang="0">
                    <a:pos x="connsiteX7438" y="connsiteY7438"/>
                  </a:cxn>
                  <a:cxn ang="0">
                    <a:pos x="connsiteX7439" y="connsiteY7439"/>
                  </a:cxn>
                  <a:cxn ang="0">
                    <a:pos x="connsiteX7440" y="connsiteY7440"/>
                  </a:cxn>
                  <a:cxn ang="0">
                    <a:pos x="connsiteX7441" y="connsiteY7441"/>
                  </a:cxn>
                  <a:cxn ang="0">
                    <a:pos x="connsiteX7442" y="connsiteY7442"/>
                  </a:cxn>
                  <a:cxn ang="0">
                    <a:pos x="connsiteX7443" y="connsiteY7443"/>
                  </a:cxn>
                  <a:cxn ang="0">
                    <a:pos x="connsiteX7444" y="connsiteY7444"/>
                  </a:cxn>
                  <a:cxn ang="0">
                    <a:pos x="connsiteX7445" y="connsiteY7445"/>
                  </a:cxn>
                  <a:cxn ang="0">
                    <a:pos x="connsiteX7446" y="connsiteY7446"/>
                  </a:cxn>
                  <a:cxn ang="0">
                    <a:pos x="connsiteX7447" y="connsiteY7447"/>
                  </a:cxn>
                  <a:cxn ang="0">
                    <a:pos x="connsiteX7448" y="connsiteY7448"/>
                  </a:cxn>
                  <a:cxn ang="0">
                    <a:pos x="connsiteX7449" y="connsiteY7449"/>
                  </a:cxn>
                  <a:cxn ang="0">
                    <a:pos x="connsiteX7450" y="connsiteY7450"/>
                  </a:cxn>
                  <a:cxn ang="0">
                    <a:pos x="connsiteX7451" y="connsiteY7451"/>
                  </a:cxn>
                  <a:cxn ang="0">
                    <a:pos x="connsiteX7452" y="connsiteY7452"/>
                  </a:cxn>
                  <a:cxn ang="0">
                    <a:pos x="connsiteX7453" y="connsiteY7453"/>
                  </a:cxn>
                  <a:cxn ang="0">
                    <a:pos x="connsiteX7454" y="connsiteY7454"/>
                  </a:cxn>
                  <a:cxn ang="0">
                    <a:pos x="connsiteX7455" y="connsiteY7455"/>
                  </a:cxn>
                  <a:cxn ang="0">
                    <a:pos x="connsiteX7456" y="connsiteY7456"/>
                  </a:cxn>
                  <a:cxn ang="0">
                    <a:pos x="connsiteX7457" y="connsiteY7457"/>
                  </a:cxn>
                  <a:cxn ang="0">
                    <a:pos x="connsiteX7458" y="connsiteY7458"/>
                  </a:cxn>
                  <a:cxn ang="0">
                    <a:pos x="connsiteX7459" y="connsiteY7459"/>
                  </a:cxn>
                  <a:cxn ang="0">
                    <a:pos x="connsiteX7460" y="connsiteY7460"/>
                  </a:cxn>
                  <a:cxn ang="0">
                    <a:pos x="connsiteX7461" y="connsiteY7461"/>
                  </a:cxn>
                  <a:cxn ang="0">
                    <a:pos x="connsiteX7462" y="connsiteY7462"/>
                  </a:cxn>
                  <a:cxn ang="0">
                    <a:pos x="connsiteX7463" y="connsiteY7463"/>
                  </a:cxn>
                  <a:cxn ang="0">
                    <a:pos x="connsiteX7464" y="connsiteY7464"/>
                  </a:cxn>
                  <a:cxn ang="0">
                    <a:pos x="connsiteX7465" y="connsiteY7465"/>
                  </a:cxn>
                  <a:cxn ang="0">
                    <a:pos x="connsiteX7466" y="connsiteY7466"/>
                  </a:cxn>
                  <a:cxn ang="0">
                    <a:pos x="connsiteX7467" y="connsiteY7467"/>
                  </a:cxn>
                  <a:cxn ang="0">
                    <a:pos x="connsiteX7468" y="connsiteY7468"/>
                  </a:cxn>
                  <a:cxn ang="0">
                    <a:pos x="connsiteX7469" y="connsiteY7469"/>
                  </a:cxn>
                  <a:cxn ang="0">
                    <a:pos x="connsiteX7470" y="connsiteY7470"/>
                  </a:cxn>
                  <a:cxn ang="0">
                    <a:pos x="connsiteX7471" y="connsiteY7471"/>
                  </a:cxn>
                  <a:cxn ang="0">
                    <a:pos x="connsiteX7472" y="connsiteY7472"/>
                  </a:cxn>
                  <a:cxn ang="0">
                    <a:pos x="connsiteX7473" y="connsiteY7473"/>
                  </a:cxn>
                  <a:cxn ang="0">
                    <a:pos x="connsiteX7474" y="connsiteY7474"/>
                  </a:cxn>
                  <a:cxn ang="0">
                    <a:pos x="connsiteX7475" y="connsiteY7475"/>
                  </a:cxn>
                  <a:cxn ang="0">
                    <a:pos x="connsiteX7476" y="connsiteY7476"/>
                  </a:cxn>
                  <a:cxn ang="0">
                    <a:pos x="connsiteX7477" y="connsiteY7477"/>
                  </a:cxn>
                  <a:cxn ang="0">
                    <a:pos x="connsiteX7478" y="connsiteY7478"/>
                  </a:cxn>
                  <a:cxn ang="0">
                    <a:pos x="connsiteX7479" y="connsiteY7479"/>
                  </a:cxn>
                  <a:cxn ang="0">
                    <a:pos x="connsiteX7480" y="connsiteY7480"/>
                  </a:cxn>
                  <a:cxn ang="0">
                    <a:pos x="connsiteX7481" y="connsiteY7481"/>
                  </a:cxn>
                  <a:cxn ang="0">
                    <a:pos x="connsiteX7482" y="connsiteY7482"/>
                  </a:cxn>
                  <a:cxn ang="0">
                    <a:pos x="connsiteX7483" y="connsiteY7483"/>
                  </a:cxn>
                  <a:cxn ang="0">
                    <a:pos x="connsiteX7484" y="connsiteY7484"/>
                  </a:cxn>
                  <a:cxn ang="0">
                    <a:pos x="connsiteX7485" y="connsiteY7485"/>
                  </a:cxn>
                  <a:cxn ang="0">
                    <a:pos x="connsiteX7486" y="connsiteY7486"/>
                  </a:cxn>
                  <a:cxn ang="0">
                    <a:pos x="connsiteX7487" y="connsiteY7487"/>
                  </a:cxn>
                  <a:cxn ang="0">
                    <a:pos x="connsiteX7488" y="connsiteY7488"/>
                  </a:cxn>
                  <a:cxn ang="0">
                    <a:pos x="connsiteX7489" y="connsiteY7489"/>
                  </a:cxn>
                  <a:cxn ang="0">
                    <a:pos x="connsiteX7490" y="connsiteY7490"/>
                  </a:cxn>
                  <a:cxn ang="0">
                    <a:pos x="connsiteX7491" y="connsiteY7491"/>
                  </a:cxn>
                  <a:cxn ang="0">
                    <a:pos x="connsiteX7492" y="connsiteY7492"/>
                  </a:cxn>
                  <a:cxn ang="0">
                    <a:pos x="connsiteX7493" y="connsiteY7493"/>
                  </a:cxn>
                  <a:cxn ang="0">
                    <a:pos x="connsiteX7494" y="connsiteY7494"/>
                  </a:cxn>
                  <a:cxn ang="0">
                    <a:pos x="connsiteX7495" y="connsiteY7495"/>
                  </a:cxn>
                  <a:cxn ang="0">
                    <a:pos x="connsiteX7496" y="connsiteY7496"/>
                  </a:cxn>
                  <a:cxn ang="0">
                    <a:pos x="connsiteX7497" y="connsiteY7497"/>
                  </a:cxn>
                  <a:cxn ang="0">
                    <a:pos x="connsiteX7498" y="connsiteY7498"/>
                  </a:cxn>
                  <a:cxn ang="0">
                    <a:pos x="connsiteX7499" y="connsiteY7499"/>
                  </a:cxn>
                  <a:cxn ang="0">
                    <a:pos x="connsiteX7500" y="connsiteY7500"/>
                  </a:cxn>
                  <a:cxn ang="0">
                    <a:pos x="connsiteX7501" y="connsiteY7501"/>
                  </a:cxn>
                  <a:cxn ang="0">
                    <a:pos x="connsiteX7502" y="connsiteY7502"/>
                  </a:cxn>
                  <a:cxn ang="0">
                    <a:pos x="connsiteX7503" y="connsiteY7503"/>
                  </a:cxn>
                  <a:cxn ang="0">
                    <a:pos x="connsiteX7504" y="connsiteY7504"/>
                  </a:cxn>
                  <a:cxn ang="0">
                    <a:pos x="connsiteX7505" y="connsiteY7505"/>
                  </a:cxn>
                  <a:cxn ang="0">
                    <a:pos x="connsiteX7506" y="connsiteY7506"/>
                  </a:cxn>
                  <a:cxn ang="0">
                    <a:pos x="connsiteX7507" y="connsiteY7507"/>
                  </a:cxn>
                  <a:cxn ang="0">
                    <a:pos x="connsiteX7508" y="connsiteY7508"/>
                  </a:cxn>
                  <a:cxn ang="0">
                    <a:pos x="connsiteX7509" y="connsiteY7509"/>
                  </a:cxn>
                  <a:cxn ang="0">
                    <a:pos x="connsiteX7510" y="connsiteY7510"/>
                  </a:cxn>
                  <a:cxn ang="0">
                    <a:pos x="connsiteX7511" y="connsiteY7511"/>
                  </a:cxn>
                  <a:cxn ang="0">
                    <a:pos x="connsiteX7512" y="connsiteY7512"/>
                  </a:cxn>
                  <a:cxn ang="0">
                    <a:pos x="connsiteX7513" y="connsiteY7513"/>
                  </a:cxn>
                  <a:cxn ang="0">
                    <a:pos x="connsiteX7514" y="connsiteY7514"/>
                  </a:cxn>
                  <a:cxn ang="0">
                    <a:pos x="connsiteX7515" y="connsiteY7515"/>
                  </a:cxn>
                  <a:cxn ang="0">
                    <a:pos x="connsiteX7516" y="connsiteY7516"/>
                  </a:cxn>
                  <a:cxn ang="0">
                    <a:pos x="connsiteX7517" y="connsiteY7517"/>
                  </a:cxn>
                  <a:cxn ang="0">
                    <a:pos x="connsiteX7518" y="connsiteY7518"/>
                  </a:cxn>
                  <a:cxn ang="0">
                    <a:pos x="connsiteX7519" y="connsiteY7519"/>
                  </a:cxn>
                  <a:cxn ang="0">
                    <a:pos x="connsiteX7520" y="connsiteY7520"/>
                  </a:cxn>
                  <a:cxn ang="0">
                    <a:pos x="connsiteX7521" y="connsiteY7521"/>
                  </a:cxn>
                  <a:cxn ang="0">
                    <a:pos x="connsiteX7522" y="connsiteY7522"/>
                  </a:cxn>
                  <a:cxn ang="0">
                    <a:pos x="connsiteX7523" y="connsiteY7523"/>
                  </a:cxn>
                  <a:cxn ang="0">
                    <a:pos x="connsiteX7524" y="connsiteY7524"/>
                  </a:cxn>
                  <a:cxn ang="0">
                    <a:pos x="connsiteX7525" y="connsiteY7525"/>
                  </a:cxn>
                  <a:cxn ang="0">
                    <a:pos x="connsiteX7526" y="connsiteY7526"/>
                  </a:cxn>
                  <a:cxn ang="0">
                    <a:pos x="connsiteX7527" y="connsiteY7527"/>
                  </a:cxn>
                  <a:cxn ang="0">
                    <a:pos x="connsiteX7528" y="connsiteY7528"/>
                  </a:cxn>
                  <a:cxn ang="0">
                    <a:pos x="connsiteX7529" y="connsiteY7529"/>
                  </a:cxn>
                  <a:cxn ang="0">
                    <a:pos x="connsiteX7530" y="connsiteY7530"/>
                  </a:cxn>
                  <a:cxn ang="0">
                    <a:pos x="connsiteX7531" y="connsiteY7531"/>
                  </a:cxn>
                  <a:cxn ang="0">
                    <a:pos x="connsiteX7532" y="connsiteY7532"/>
                  </a:cxn>
                  <a:cxn ang="0">
                    <a:pos x="connsiteX7533" y="connsiteY7533"/>
                  </a:cxn>
                  <a:cxn ang="0">
                    <a:pos x="connsiteX7534" y="connsiteY7534"/>
                  </a:cxn>
                  <a:cxn ang="0">
                    <a:pos x="connsiteX7535" y="connsiteY7535"/>
                  </a:cxn>
                  <a:cxn ang="0">
                    <a:pos x="connsiteX7536" y="connsiteY7536"/>
                  </a:cxn>
                  <a:cxn ang="0">
                    <a:pos x="connsiteX7537" y="connsiteY7537"/>
                  </a:cxn>
                  <a:cxn ang="0">
                    <a:pos x="connsiteX7538" y="connsiteY7538"/>
                  </a:cxn>
                  <a:cxn ang="0">
                    <a:pos x="connsiteX7539" y="connsiteY7539"/>
                  </a:cxn>
                  <a:cxn ang="0">
                    <a:pos x="connsiteX7540" y="connsiteY7540"/>
                  </a:cxn>
                  <a:cxn ang="0">
                    <a:pos x="connsiteX7541" y="connsiteY7541"/>
                  </a:cxn>
                  <a:cxn ang="0">
                    <a:pos x="connsiteX7542" y="connsiteY7542"/>
                  </a:cxn>
                  <a:cxn ang="0">
                    <a:pos x="connsiteX7543" y="connsiteY7543"/>
                  </a:cxn>
                  <a:cxn ang="0">
                    <a:pos x="connsiteX7544" y="connsiteY7544"/>
                  </a:cxn>
                  <a:cxn ang="0">
                    <a:pos x="connsiteX7545" y="connsiteY7545"/>
                  </a:cxn>
                  <a:cxn ang="0">
                    <a:pos x="connsiteX7546" y="connsiteY7546"/>
                  </a:cxn>
                  <a:cxn ang="0">
                    <a:pos x="connsiteX7547" y="connsiteY7547"/>
                  </a:cxn>
                  <a:cxn ang="0">
                    <a:pos x="connsiteX7548" y="connsiteY7548"/>
                  </a:cxn>
                  <a:cxn ang="0">
                    <a:pos x="connsiteX7549" y="connsiteY7549"/>
                  </a:cxn>
                  <a:cxn ang="0">
                    <a:pos x="connsiteX7550" y="connsiteY7550"/>
                  </a:cxn>
                  <a:cxn ang="0">
                    <a:pos x="connsiteX7551" y="connsiteY7551"/>
                  </a:cxn>
                  <a:cxn ang="0">
                    <a:pos x="connsiteX7552" y="connsiteY7552"/>
                  </a:cxn>
                  <a:cxn ang="0">
                    <a:pos x="connsiteX7553" y="connsiteY7553"/>
                  </a:cxn>
                  <a:cxn ang="0">
                    <a:pos x="connsiteX7554" y="connsiteY7554"/>
                  </a:cxn>
                  <a:cxn ang="0">
                    <a:pos x="connsiteX7555" y="connsiteY7555"/>
                  </a:cxn>
                  <a:cxn ang="0">
                    <a:pos x="connsiteX7556" y="connsiteY7556"/>
                  </a:cxn>
                  <a:cxn ang="0">
                    <a:pos x="connsiteX7557" y="connsiteY7557"/>
                  </a:cxn>
                  <a:cxn ang="0">
                    <a:pos x="connsiteX7558" y="connsiteY7558"/>
                  </a:cxn>
                  <a:cxn ang="0">
                    <a:pos x="connsiteX7559" y="connsiteY7559"/>
                  </a:cxn>
                  <a:cxn ang="0">
                    <a:pos x="connsiteX7560" y="connsiteY7560"/>
                  </a:cxn>
                  <a:cxn ang="0">
                    <a:pos x="connsiteX7561" y="connsiteY7561"/>
                  </a:cxn>
                  <a:cxn ang="0">
                    <a:pos x="connsiteX7562" y="connsiteY7562"/>
                  </a:cxn>
                  <a:cxn ang="0">
                    <a:pos x="connsiteX7563" y="connsiteY7563"/>
                  </a:cxn>
                  <a:cxn ang="0">
                    <a:pos x="connsiteX7564" y="connsiteY7564"/>
                  </a:cxn>
                  <a:cxn ang="0">
                    <a:pos x="connsiteX7565" y="connsiteY7565"/>
                  </a:cxn>
                  <a:cxn ang="0">
                    <a:pos x="connsiteX7566" y="connsiteY7566"/>
                  </a:cxn>
                  <a:cxn ang="0">
                    <a:pos x="connsiteX7567" y="connsiteY7567"/>
                  </a:cxn>
                  <a:cxn ang="0">
                    <a:pos x="connsiteX7568" y="connsiteY7568"/>
                  </a:cxn>
                  <a:cxn ang="0">
                    <a:pos x="connsiteX7569" y="connsiteY7569"/>
                  </a:cxn>
                  <a:cxn ang="0">
                    <a:pos x="connsiteX7570" y="connsiteY7570"/>
                  </a:cxn>
                  <a:cxn ang="0">
                    <a:pos x="connsiteX7571" y="connsiteY7571"/>
                  </a:cxn>
                  <a:cxn ang="0">
                    <a:pos x="connsiteX7572" y="connsiteY7572"/>
                  </a:cxn>
                  <a:cxn ang="0">
                    <a:pos x="connsiteX7573" y="connsiteY7573"/>
                  </a:cxn>
                  <a:cxn ang="0">
                    <a:pos x="connsiteX7574" y="connsiteY7574"/>
                  </a:cxn>
                  <a:cxn ang="0">
                    <a:pos x="connsiteX7575" y="connsiteY7575"/>
                  </a:cxn>
                  <a:cxn ang="0">
                    <a:pos x="connsiteX7576" y="connsiteY7576"/>
                  </a:cxn>
                  <a:cxn ang="0">
                    <a:pos x="connsiteX7577" y="connsiteY7577"/>
                  </a:cxn>
                  <a:cxn ang="0">
                    <a:pos x="connsiteX7578" y="connsiteY7578"/>
                  </a:cxn>
                  <a:cxn ang="0">
                    <a:pos x="connsiteX7579" y="connsiteY7579"/>
                  </a:cxn>
                  <a:cxn ang="0">
                    <a:pos x="connsiteX7580" y="connsiteY7580"/>
                  </a:cxn>
                  <a:cxn ang="0">
                    <a:pos x="connsiteX7581" y="connsiteY7581"/>
                  </a:cxn>
                  <a:cxn ang="0">
                    <a:pos x="connsiteX7582" y="connsiteY7582"/>
                  </a:cxn>
                  <a:cxn ang="0">
                    <a:pos x="connsiteX7583" y="connsiteY7583"/>
                  </a:cxn>
                  <a:cxn ang="0">
                    <a:pos x="connsiteX7584" y="connsiteY7584"/>
                  </a:cxn>
                  <a:cxn ang="0">
                    <a:pos x="connsiteX7585" y="connsiteY7585"/>
                  </a:cxn>
                  <a:cxn ang="0">
                    <a:pos x="connsiteX7586" y="connsiteY7586"/>
                  </a:cxn>
                  <a:cxn ang="0">
                    <a:pos x="connsiteX7587" y="connsiteY7587"/>
                  </a:cxn>
                  <a:cxn ang="0">
                    <a:pos x="connsiteX7588" y="connsiteY7588"/>
                  </a:cxn>
                  <a:cxn ang="0">
                    <a:pos x="connsiteX7589" y="connsiteY7589"/>
                  </a:cxn>
                  <a:cxn ang="0">
                    <a:pos x="connsiteX7590" y="connsiteY7590"/>
                  </a:cxn>
                  <a:cxn ang="0">
                    <a:pos x="connsiteX7591" y="connsiteY7591"/>
                  </a:cxn>
                  <a:cxn ang="0">
                    <a:pos x="connsiteX7592" y="connsiteY7592"/>
                  </a:cxn>
                  <a:cxn ang="0">
                    <a:pos x="connsiteX7593" y="connsiteY7593"/>
                  </a:cxn>
                  <a:cxn ang="0">
                    <a:pos x="connsiteX7594" y="connsiteY7594"/>
                  </a:cxn>
                  <a:cxn ang="0">
                    <a:pos x="connsiteX7595" y="connsiteY7595"/>
                  </a:cxn>
                  <a:cxn ang="0">
                    <a:pos x="connsiteX7596" y="connsiteY7596"/>
                  </a:cxn>
                  <a:cxn ang="0">
                    <a:pos x="connsiteX7597" y="connsiteY7597"/>
                  </a:cxn>
                  <a:cxn ang="0">
                    <a:pos x="connsiteX7598" y="connsiteY7598"/>
                  </a:cxn>
                  <a:cxn ang="0">
                    <a:pos x="connsiteX7599" y="connsiteY7599"/>
                  </a:cxn>
                  <a:cxn ang="0">
                    <a:pos x="connsiteX7600" y="connsiteY7600"/>
                  </a:cxn>
                  <a:cxn ang="0">
                    <a:pos x="connsiteX7601" y="connsiteY7601"/>
                  </a:cxn>
                  <a:cxn ang="0">
                    <a:pos x="connsiteX7602" y="connsiteY7602"/>
                  </a:cxn>
                  <a:cxn ang="0">
                    <a:pos x="connsiteX7603" y="connsiteY7603"/>
                  </a:cxn>
                  <a:cxn ang="0">
                    <a:pos x="connsiteX7604" y="connsiteY7604"/>
                  </a:cxn>
                  <a:cxn ang="0">
                    <a:pos x="connsiteX7605" y="connsiteY7605"/>
                  </a:cxn>
                  <a:cxn ang="0">
                    <a:pos x="connsiteX7606" y="connsiteY7606"/>
                  </a:cxn>
                  <a:cxn ang="0">
                    <a:pos x="connsiteX7607" y="connsiteY7607"/>
                  </a:cxn>
                  <a:cxn ang="0">
                    <a:pos x="connsiteX7608" y="connsiteY7608"/>
                  </a:cxn>
                  <a:cxn ang="0">
                    <a:pos x="connsiteX7609" y="connsiteY7609"/>
                  </a:cxn>
                  <a:cxn ang="0">
                    <a:pos x="connsiteX7610" y="connsiteY7610"/>
                  </a:cxn>
                  <a:cxn ang="0">
                    <a:pos x="connsiteX7611" y="connsiteY7611"/>
                  </a:cxn>
                  <a:cxn ang="0">
                    <a:pos x="connsiteX7612" y="connsiteY7612"/>
                  </a:cxn>
                  <a:cxn ang="0">
                    <a:pos x="connsiteX7613" y="connsiteY7613"/>
                  </a:cxn>
                  <a:cxn ang="0">
                    <a:pos x="connsiteX7614" y="connsiteY7614"/>
                  </a:cxn>
                  <a:cxn ang="0">
                    <a:pos x="connsiteX7615" y="connsiteY7615"/>
                  </a:cxn>
                  <a:cxn ang="0">
                    <a:pos x="connsiteX7616" y="connsiteY7616"/>
                  </a:cxn>
                  <a:cxn ang="0">
                    <a:pos x="connsiteX7617" y="connsiteY7617"/>
                  </a:cxn>
                  <a:cxn ang="0">
                    <a:pos x="connsiteX7618" y="connsiteY7618"/>
                  </a:cxn>
                  <a:cxn ang="0">
                    <a:pos x="connsiteX7619" y="connsiteY7619"/>
                  </a:cxn>
                  <a:cxn ang="0">
                    <a:pos x="connsiteX7620" y="connsiteY7620"/>
                  </a:cxn>
                  <a:cxn ang="0">
                    <a:pos x="connsiteX7621" y="connsiteY7621"/>
                  </a:cxn>
                  <a:cxn ang="0">
                    <a:pos x="connsiteX7622" y="connsiteY7622"/>
                  </a:cxn>
                  <a:cxn ang="0">
                    <a:pos x="connsiteX7623" y="connsiteY7623"/>
                  </a:cxn>
                  <a:cxn ang="0">
                    <a:pos x="connsiteX7624" y="connsiteY7624"/>
                  </a:cxn>
                  <a:cxn ang="0">
                    <a:pos x="connsiteX7625" y="connsiteY7625"/>
                  </a:cxn>
                  <a:cxn ang="0">
                    <a:pos x="connsiteX7626" y="connsiteY7626"/>
                  </a:cxn>
                  <a:cxn ang="0">
                    <a:pos x="connsiteX7627" y="connsiteY7627"/>
                  </a:cxn>
                  <a:cxn ang="0">
                    <a:pos x="connsiteX7628" y="connsiteY7628"/>
                  </a:cxn>
                  <a:cxn ang="0">
                    <a:pos x="connsiteX7629" y="connsiteY7629"/>
                  </a:cxn>
                  <a:cxn ang="0">
                    <a:pos x="connsiteX7630" y="connsiteY7630"/>
                  </a:cxn>
                  <a:cxn ang="0">
                    <a:pos x="connsiteX7631" y="connsiteY7631"/>
                  </a:cxn>
                  <a:cxn ang="0">
                    <a:pos x="connsiteX7632" y="connsiteY7632"/>
                  </a:cxn>
                  <a:cxn ang="0">
                    <a:pos x="connsiteX7633" y="connsiteY7633"/>
                  </a:cxn>
                  <a:cxn ang="0">
                    <a:pos x="connsiteX7634" y="connsiteY7634"/>
                  </a:cxn>
                  <a:cxn ang="0">
                    <a:pos x="connsiteX7635" y="connsiteY7635"/>
                  </a:cxn>
                  <a:cxn ang="0">
                    <a:pos x="connsiteX7636" y="connsiteY7636"/>
                  </a:cxn>
                </a:cxnLst>
                <a:rect l="l" t="t" r="r" b="b"/>
                <a:pathLst>
                  <a:path w="2837481" h="5490345">
                    <a:moveTo>
                      <a:pt x="1451652" y="5189202"/>
                    </a:moveTo>
                    <a:cubicBezTo>
                      <a:pt x="1443471" y="5191407"/>
                      <a:pt x="1436035" y="5197286"/>
                      <a:pt x="1433060" y="5206105"/>
                    </a:cubicBezTo>
                    <a:cubicBezTo>
                      <a:pt x="1444959" y="5211984"/>
                      <a:pt x="1456857" y="5211984"/>
                      <a:pt x="1468756" y="5211984"/>
                    </a:cubicBezTo>
                    <a:cubicBezTo>
                      <a:pt x="1474705" y="5206105"/>
                      <a:pt x="1474705" y="5200226"/>
                      <a:pt x="1474705" y="5194347"/>
                    </a:cubicBezTo>
                    <a:cubicBezTo>
                      <a:pt x="1468756" y="5188467"/>
                      <a:pt x="1459832" y="5186998"/>
                      <a:pt x="1451652" y="5189202"/>
                    </a:cubicBezTo>
                    <a:close/>
                    <a:moveTo>
                      <a:pt x="1572147" y="5182588"/>
                    </a:moveTo>
                    <a:cubicBezTo>
                      <a:pt x="1560170" y="5182588"/>
                      <a:pt x="1560170" y="5188467"/>
                      <a:pt x="1554182" y="5194347"/>
                    </a:cubicBezTo>
                    <a:cubicBezTo>
                      <a:pt x="1548194" y="5200226"/>
                      <a:pt x="1548194" y="5211984"/>
                      <a:pt x="1554182" y="5217863"/>
                    </a:cubicBezTo>
                    <a:cubicBezTo>
                      <a:pt x="1560170" y="5226682"/>
                      <a:pt x="1566159" y="5232561"/>
                      <a:pt x="1572895" y="5235501"/>
                    </a:cubicBezTo>
                    <a:lnTo>
                      <a:pt x="1578135" y="5235501"/>
                    </a:lnTo>
                    <a:lnTo>
                      <a:pt x="1596099" y="5235501"/>
                    </a:lnTo>
                    <a:cubicBezTo>
                      <a:pt x="1596099" y="5229622"/>
                      <a:pt x="1596099" y="5217863"/>
                      <a:pt x="1602087" y="5206105"/>
                    </a:cubicBezTo>
                    <a:cubicBezTo>
                      <a:pt x="1593105" y="5210515"/>
                      <a:pt x="1594228" y="5221538"/>
                      <a:pt x="1587772" y="5229254"/>
                    </a:cubicBezTo>
                    <a:lnTo>
                      <a:pt x="1578135" y="5235501"/>
                    </a:lnTo>
                    <a:lnTo>
                      <a:pt x="1575047" y="5223283"/>
                    </a:lnTo>
                    <a:cubicBezTo>
                      <a:pt x="1577012" y="5211984"/>
                      <a:pt x="1591608" y="5203166"/>
                      <a:pt x="1596099" y="5194347"/>
                    </a:cubicBezTo>
                    <a:cubicBezTo>
                      <a:pt x="1596099" y="5194347"/>
                      <a:pt x="1596099" y="5194347"/>
                      <a:pt x="1584123" y="5188467"/>
                    </a:cubicBezTo>
                    <a:cubicBezTo>
                      <a:pt x="1578135" y="5194347"/>
                      <a:pt x="1578135" y="5211984"/>
                      <a:pt x="1566159" y="5211984"/>
                    </a:cubicBezTo>
                    <a:cubicBezTo>
                      <a:pt x="1554182" y="5206105"/>
                      <a:pt x="1572147" y="5194347"/>
                      <a:pt x="1572147" y="5182588"/>
                    </a:cubicBezTo>
                    <a:close/>
                    <a:moveTo>
                      <a:pt x="1631483" y="5177688"/>
                    </a:moveTo>
                    <a:cubicBezTo>
                      <a:pt x="1631483" y="5189937"/>
                      <a:pt x="1642916" y="5189937"/>
                      <a:pt x="1648632" y="5183813"/>
                    </a:cubicBezTo>
                    <a:close/>
                    <a:moveTo>
                      <a:pt x="758174" y="5060102"/>
                    </a:moveTo>
                    <a:cubicBezTo>
                      <a:pt x="758174" y="5060102"/>
                      <a:pt x="764299" y="5060102"/>
                      <a:pt x="764299" y="5060102"/>
                    </a:cubicBezTo>
                    <a:cubicBezTo>
                      <a:pt x="764299" y="5067452"/>
                      <a:pt x="752050" y="5067452"/>
                      <a:pt x="758174" y="5060102"/>
                    </a:cubicBezTo>
                    <a:close/>
                    <a:moveTo>
                      <a:pt x="1507940" y="5042957"/>
                    </a:moveTo>
                    <a:cubicBezTo>
                      <a:pt x="1507940" y="5042957"/>
                      <a:pt x="1507940" y="5042957"/>
                      <a:pt x="1502114" y="5054640"/>
                    </a:cubicBezTo>
                    <a:cubicBezTo>
                      <a:pt x="1502114" y="5066323"/>
                      <a:pt x="1507940" y="5083848"/>
                      <a:pt x="1513766" y="5089690"/>
                    </a:cubicBezTo>
                    <a:cubicBezTo>
                      <a:pt x="1519593" y="5095531"/>
                      <a:pt x="1519593" y="5101373"/>
                      <a:pt x="1513766" y="5107214"/>
                    </a:cubicBezTo>
                    <a:cubicBezTo>
                      <a:pt x="1502114" y="5107214"/>
                      <a:pt x="1496288" y="5095531"/>
                      <a:pt x="1490461" y="5089690"/>
                    </a:cubicBezTo>
                    <a:cubicBezTo>
                      <a:pt x="1461330" y="5066323"/>
                      <a:pt x="1426373" y="5060482"/>
                      <a:pt x="1391415" y="5060482"/>
                    </a:cubicBezTo>
                    <a:cubicBezTo>
                      <a:pt x="1391415" y="5083848"/>
                      <a:pt x="1414720" y="5101373"/>
                      <a:pt x="1438025" y="5107214"/>
                    </a:cubicBezTo>
                    <a:cubicBezTo>
                      <a:pt x="1449678" y="5124739"/>
                      <a:pt x="1420546" y="5118897"/>
                      <a:pt x="1414720" y="5130580"/>
                    </a:cubicBezTo>
                    <a:cubicBezTo>
                      <a:pt x="1403068" y="5142263"/>
                      <a:pt x="1403068" y="5153946"/>
                      <a:pt x="1403068" y="5171471"/>
                    </a:cubicBezTo>
                    <a:cubicBezTo>
                      <a:pt x="1403068" y="5177313"/>
                      <a:pt x="1408894" y="5188996"/>
                      <a:pt x="1420546" y="5194837"/>
                    </a:cubicBezTo>
                    <a:cubicBezTo>
                      <a:pt x="1420546" y="5194837"/>
                      <a:pt x="1420546" y="5194837"/>
                      <a:pt x="1432199" y="5177313"/>
                    </a:cubicBezTo>
                    <a:cubicBezTo>
                      <a:pt x="1426373" y="5177313"/>
                      <a:pt x="1420546" y="5183154"/>
                      <a:pt x="1414720" y="5177313"/>
                    </a:cubicBezTo>
                    <a:cubicBezTo>
                      <a:pt x="1408894" y="5159788"/>
                      <a:pt x="1432199" y="5177313"/>
                      <a:pt x="1438025" y="5159788"/>
                    </a:cubicBezTo>
                    <a:cubicBezTo>
                      <a:pt x="1449678" y="5153946"/>
                      <a:pt x="1432199" y="5153946"/>
                      <a:pt x="1426373" y="5148105"/>
                    </a:cubicBezTo>
                    <a:cubicBezTo>
                      <a:pt x="1420546" y="5142263"/>
                      <a:pt x="1426373" y="5136422"/>
                      <a:pt x="1426373" y="5136422"/>
                    </a:cubicBezTo>
                    <a:cubicBezTo>
                      <a:pt x="1443851" y="5142263"/>
                      <a:pt x="1455504" y="5136422"/>
                      <a:pt x="1467156" y="5130580"/>
                    </a:cubicBezTo>
                    <a:cubicBezTo>
                      <a:pt x="1467156" y="5118897"/>
                      <a:pt x="1449678" y="5118897"/>
                      <a:pt x="1449678" y="5113056"/>
                    </a:cubicBezTo>
                    <a:cubicBezTo>
                      <a:pt x="1443851" y="5107214"/>
                      <a:pt x="1432199" y="5095531"/>
                      <a:pt x="1438025" y="5089690"/>
                    </a:cubicBezTo>
                    <a:cubicBezTo>
                      <a:pt x="1449678" y="5083848"/>
                      <a:pt x="1455504" y="5095531"/>
                      <a:pt x="1461330" y="5107214"/>
                    </a:cubicBezTo>
                    <a:cubicBezTo>
                      <a:pt x="1478809" y="5118897"/>
                      <a:pt x="1490461" y="5130580"/>
                      <a:pt x="1513766" y="5130580"/>
                    </a:cubicBezTo>
                    <a:cubicBezTo>
                      <a:pt x="1513766" y="5130580"/>
                      <a:pt x="1513766" y="5130580"/>
                      <a:pt x="1502114" y="5124739"/>
                    </a:cubicBezTo>
                    <a:cubicBezTo>
                      <a:pt x="1502114" y="5118897"/>
                      <a:pt x="1496288" y="5113056"/>
                      <a:pt x="1502114" y="5113056"/>
                    </a:cubicBezTo>
                    <a:cubicBezTo>
                      <a:pt x="1525419" y="5113056"/>
                      <a:pt x="1537071" y="5136422"/>
                      <a:pt x="1554550" y="5142263"/>
                    </a:cubicBezTo>
                    <a:cubicBezTo>
                      <a:pt x="1560376" y="5148105"/>
                      <a:pt x="1554550" y="5153946"/>
                      <a:pt x="1548724" y="5153946"/>
                    </a:cubicBezTo>
                    <a:cubicBezTo>
                      <a:pt x="1566203" y="5165630"/>
                      <a:pt x="1583681" y="5177313"/>
                      <a:pt x="1606986" y="5177313"/>
                    </a:cubicBezTo>
                    <a:cubicBezTo>
                      <a:pt x="1577855" y="5142263"/>
                      <a:pt x="1542898" y="5113056"/>
                      <a:pt x="1513766" y="5072165"/>
                    </a:cubicBezTo>
                    <a:cubicBezTo>
                      <a:pt x="1513766" y="5072165"/>
                      <a:pt x="1513766" y="5072165"/>
                      <a:pt x="1519593" y="5066323"/>
                    </a:cubicBezTo>
                    <a:cubicBezTo>
                      <a:pt x="1519593" y="5066323"/>
                      <a:pt x="1525419" y="5066323"/>
                      <a:pt x="1525419" y="5066323"/>
                    </a:cubicBezTo>
                    <a:cubicBezTo>
                      <a:pt x="1548724" y="5089690"/>
                      <a:pt x="1560376" y="5118897"/>
                      <a:pt x="1589508" y="5130580"/>
                    </a:cubicBezTo>
                    <a:cubicBezTo>
                      <a:pt x="1589508" y="5130580"/>
                      <a:pt x="1589508" y="5130580"/>
                      <a:pt x="1583681" y="5101373"/>
                    </a:cubicBezTo>
                    <a:cubicBezTo>
                      <a:pt x="1566203" y="5072165"/>
                      <a:pt x="1537071" y="5060482"/>
                      <a:pt x="1507940" y="5042957"/>
                    </a:cubicBezTo>
                    <a:close/>
                    <a:moveTo>
                      <a:pt x="1233136" y="5029674"/>
                    </a:moveTo>
                    <a:cubicBezTo>
                      <a:pt x="1221966" y="5024485"/>
                      <a:pt x="1203440" y="5039779"/>
                      <a:pt x="1194722" y="5048519"/>
                    </a:cubicBezTo>
                    <a:cubicBezTo>
                      <a:pt x="1194722" y="5077650"/>
                      <a:pt x="1188910" y="5100955"/>
                      <a:pt x="1171474" y="5118434"/>
                    </a:cubicBezTo>
                    <a:cubicBezTo>
                      <a:pt x="1148226" y="5135912"/>
                      <a:pt x="1119166" y="5135912"/>
                      <a:pt x="1090106" y="5135912"/>
                    </a:cubicBezTo>
                    <a:cubicBezTo>
                      <a:pt x="1095918" y="5147565"/>
                      <a:pt x="1119166" y="5153391"/>
                      <a:pt x="1119166" y="5170870"/>
                    </a:cubicBezTo>
                    <a:cubicBezTo>
                      <a:pt x="1130790" y="5188349"/>
                      <a:pt x="1119166" y="5205827"/>
                      <a:pt x="1119166" y="5217480"/>
                    </a:cubicBezTo>
                    <a:cubicBezTo>
                      <a:pt x="1119166" y="5217480"/>
                      <a:pt x="1119166" y="5217480"/>
                      <a:pt x="1119166" y="5223306"/>
                    </a:cubicBezTo>
                    <a:cubicBezTo>
                      <a:pt x="1136602" y="5229132"/>
                      <a:pt x="1148226" y="5223306"/>
                      <a:pt x="1159850" y="5211654"/>
                    </a:cubicBezTo>
                    <a:cubicBezTo>
                      <a:pt x="1159850" y="5211654"/>
                      <a:pt x="1154038" y="5211654"/>
                      <a:pt x="1148226" y="5205827"/>
                    </a:cubicBezTo>
                    <a:cubicBezTo>
                      <a:pt x="1142414" y="5205827"/>
                      <a:pt x="1142414" y="5217480"/>
                      <a:pt x="1136602" y="5211654"/>
                    </a:cubicBezTo>
                    <a:cubicBezTo>
                      <a:pt x="1130790" y="5211654"/>
                      <a:pt x="1130790" y="5205827"/>
                      <a:pt x="1136602" y="5205827"/>
                    </a:cubicBezTo>
                    <a:cubicBezTo>
                      <a:pt x="1148226" y="5194175"/>
                      <a:pt x="1130790" y="5182522"/>
                      <a:pt x="1124978" y="5176696"/>
                    </a:cubicBezTo>
                    <a:cubicBezTo>
                      <a:pt x="1119166" y="5159217"/>
                      <a:pt x="1136602" y="5165044"/>
                      <a:pt x="1142414" y="5159217"/>
                    </a:cubicBezTo>
                    <a:cubicBezTo>
                      <a:pt x="1183098" y="5147565"/>
                      <a:pt x="1200534" y="5106781"/>
                      <a:pt x="1212158" y="5071824"/>
                    </a:cubicBezTo>
                    <a:cubicBezTo>
                      <a:pt x="1212158" y="5065997"/>
                      <a:pt x="1212158" y="5060171"/>
                      <a:pt x="1212158" y="5060171"/>
                    </a:cubicBezTo>
                    <a:cubicBezTo>
                      <a:pt x="1217970" y="5054345"/>
                      <a:pt x="1223782" y="5054345"/>
                      <a:pt x="1229594" y="5060171"/>
                    </a:cubicBezTo>
                    <a:cubicBezTo>
                      <a:pt x="1229594" y="5095129"/>
                      <a:pt x="1206346" y="5118434"/>
                      <a:pt x="1188910" y="5141739"/>
                    </a:cubicBezTo>
                    <a:cubicBezTo>
                      <a:pt x="1212158" y="5135912"/>
                      <a:pt x="1235406" y="5124260"/>
                      <a:pt x="1252842" y="5100955"/>
                    </a:cubicBezTo>
                    <a:cubicBezTo>
                      <a:pt x="1258654" y="5095129"/>
                      <a:pt x="1252842" y="5083476"/>
                      <a:pt x="1264466" y="5083476"/>
                    </a:cubicBezTo>
                    <a:cubicBezTo>
                      <a:pt x="1281902" y="5083476"/>
                      <a:pt x="1264466" y="5100955"/>
                      <a:pt x="1264466" y="5106781"/>
                    </a:cubicBezTo>
                    <a:cubicBezTo>
                      <a:pt x="1276090" y="5106781"/>
                      <a:pt x="1287714" y="5106781"/>
                      <a:pt x="1299338" y="5095129"/>
                    </a:cubicBezTo>
                    <a:cubicBezTo>
                      <a:pt x="1305150" y="5089302"/>
                      <a:pt x="1305150" y="5077650"/>
                      <a:pt x="1316774" y="5077650"/>
                    </a:cubicBezTo>
                    <a:cubicBezTo>
                      <a:pt x="1328398" y="5083476"/>
                      <a:pt x="1310962" y="5095129"/>
                      <a:pt x="1310962" y="5100955"/>
                    </a:cubicBezTo>
                    <a:cubicBezTo>
                      <a:pt x="1328398" y="5106781"/>
                      <a:pt x="1345834" y="5106781"/>
                      <a:pt x="1357458" y="5124260"/>
                    </a:cubicBezTo>
                    <a:cubicBezTo>
                      <a:pt x="1363270" y="5130086"/>
                      <a:pt x="1369082" y="5141739"/>
                      <a:pt x="1363270" y="5153391"/>
                    </a:cubicBezTo>
                    <a:cubicBezTo>
                      <a:pt x="1357458" y="5159217"/>
                      <a:pt x="1357458" y="5176696"/>
                      <a:pt x="1340022" y="5176696"/>
                    </a:cubicBezTo>
                    <a:cubicBezTo>
                      <a:pt x="1334210" y="5176696"/>
                      <a:pt x="1328398" y="5165044"/>
                      <a:pt x="1322586" y="5159217"/>
                    </a:cubicBezTo>
                    <a:cubicBezTo>
                      <a:pt x="1322586" y="5159217"/>
                      <a:pt x="1322586" y="5159217"/>
                      <a:pt x="1316774" y="5165044"/>
                    </a:cubicBezTo>
                    <a:cubicBezTo>
                      <a:pt x="1316774" y="5170870"/>
                      <a:pt x="1316774" y="5182522"/>
                      <a:pt x="1316774" y="5188349"/>
                    </a:cubicBezTo>
                    <a:cubicBezTo>
                      <a:pt x="1328398" y="5200001"/>
                      <a:pt x="1345834" y="5200001"/>
                      <a:pt x="1363270" y="5200001"/>
                    </a:cubicBezTo>
                    <a:cubicBezTo>
                      <a:pt x="1386518" y="5194175"/>
                      <a:pt x="1380706" y="5165044"/>
                      <a:pt x="1386518" y="5147565"/>
                    </a:cubicBezTo>
                    <a:cubicBezTo>
                      <a:pt x="1380706" y="5135912"/>
                      <a:pt x="1380706" y="5118434"/>
                      <a:pt x="1363270" y="5106781"/>
                    </a:cubicBezTo>
                    <a:cubicBezTo>
                      <a:pt x="1351646" y="5100955"/>
                      <a:pt x="1334210" y="5106781"/>
                      <a:pt x="1328398" y="5089302"/>
                    </a:cubicBezTo>
                    <a:cubicBezTo>
                      <a:pt x="1334210" y="5077650"/>
                      <a:pt x="1345834" y="5065997"/>
                      <a:pt x="1345834" y="5054345"/>
                    </a:cubicBezTo>
                    <a:cubicBezTo>
                      <a:pt x="1345834" y="5048519"/>
                      <a:pt x="1334210" y="5048519"/>
                      <a:pt x="1328398" y="5048519"/>
                    </a:cubicBezTo>
                    <a:cubicBezTo>
                      <a:pt x="1299338" y="5048519"/>
                      <a:pt x="1270278" y="5065997"/>
                      <a:pt x="1241218" y="5077650"/>
                    </a:cubicBezTo>
                    <a:cubicBezTo>
                      <a:pt x="1223782" y="5065997"/>
                      <a:pt x="1252842" y="5060171"/>
                      <a:pt x="1241218" y="5042692"/>
                    </a:cubicBezTo>
                    <a:cubicBezTo>
                      <a:pt x="1239765" y="5035410"/>
                      <a:pt x="1236859" y="5031404"/>
                      <a:pt x="1233136" y="5029674"/>
                    </a:cubicBezTo>
                    <a:close/>
                    <a:moveTo>
                      <a:pt x="1962890" y="4985144"/>
                    </a:moveTo>
                    <a:cubicBezTo>
                      <a:pt x="1956941" y="4991024"/>
                      <a:pt x="1945042" y="4996903"/>
                      <a:pt x="1945042" y="5008661"/>
                    </a:cubicBezTo>
                    <a:cubicBezTo>
                      <a:pt x="1956941" y="5008661"/>
                      <a:pt x="1968839" y="5020420"/>
                      <a:pt x="1968839" y="5032178"/>
                    </a:cubicBezTo>
                    <a:cubicBezTo>
                      <a:pt x="1974789" y="5026299"/>
                      <a:pt x="1980738" y="5038057"/>
                      <a:pt x="1986687" y="5038057"/>
                    </a:cubicBezTo>
                    <a:cubicBezTo>
                      <a:pt x="1986687" y="5038057"/>
                      <a:pt x="1986687" y="5038057"/>
                      <a:pt x="1986687" y="5014540"/>
                    </a:cubicBezTo>
                    <a:cubicBezTo>
                      <a:pt x="1974789" y="5008661"/>
                      <a:pt x="1986687" y="4979265"/>
                      <a:pt x="1962890" y="4985144"/>
                    </a:cubicBezTo>
                    <a:close/>
                    <a:moveTo>
                      <a:pt x="1375325" y="4962117"/>
                    </a:moveTo>
                    <a:cubicBezTo>
                      <a:pt x="1317117" y="4996903"/>
                      <a:pt x="1241447" y="5008498"/>
                      <a:pt x="1177418" y="5008498"/>
                    </a:cubicBezTo>
                    <a:cubicBezTo>
                      <a:pt x="1154135" y="5014296"/>
                      <a:pt x="1125031" y="5008498"/>
                      <a:pt x="1107569" y="5014296"/>
                    </a:cubicBezTo>
                    <a:cubicBezTo>
                      <a:pt x="1095927" y="5020093"/>
                      <a:pt x="1090106" y="5031688"/>
                      <a:pt x="1090106" y="5037486"/>
                    </a:cubicBezTo>
                    <a:cubicBezTo>
                      <a:pt x="1090106" y="5049081"/>
                      <a:pt x="1095927" y="5060676"/>
                      <a:pt x="1107569" y="5072272"/>
                    </a:cubicBezTo>
                    <a:cubicBezTo>
                      <a:pt x="1113389" y="5072272"/>
                      <a:pt x="1125031" y="5072272"/>
                      <a:pt x="1130852" y="5066474"/>
                    </a:cubicBezTo>
                    <a:cubicBezTo>
                      <a:pt x="1130852" y="5060676"/>
                      <a:pt x="1119210" y="5054879"/>
                      <a:pt x="1119210" y="5043284"/>
                    </a:cubicBezTo>
                    <a:cubicBezTo>
                      <a:pt x="1119210" y="5037486"/>
                      <a:pt x="1125031" y="5037486"/>
                      <a:pt x="1130852" y="5031688"/>
                    </a:cubicBezTo>
                    <a:cubicBezTo>
                      <a:pt x="1154135" y="5025891"/>
                      <a:pt x="1165777" y="5031688"/>
                      <a:pt x="1183239" y="5043284"/>
                    </a:cubicBezTo>
                    <a:cubicBezTo>
                      <a:pt x="1194880" y="5031688"/>
                      <a:pt x="1212343" y="5014296"/>
                      <a:pt x="1229805" y="5014296"/>
                    </a:cubicBezTo>
                    <a:cubicBezTo>
                      <a:pt x="1253088" y="5014296"/>
                      <a:pt x="1253088" y="5037486"/>
                      <a:pt x="1258909" y="5054879"/>
                    </a:cubicBezTo>
                    <a:cubicBezTo>
                      <a:pt x="1288013" y="5043284"/>
                      <a:pt x="1328759" y="5020093"/>
                      <a:pt x="1357863" y="5043284"/>
                    </a:cubicBezTo>
                    <a:cubicBezTo>
                      <a:pt x="1363684" y="5054879"/>
                      <a:pt x="1357863" y="5060676"/>
                      <a:pt x="1352042" y="5072272"/>
                    </a:cubicBezTo>
                    <a:cubicBezTo>
                      <a:pt x="1334580" y="5095462"/>
                      <a:pt x="1369504" y="5089664"/>
                      <a:pt x="1381146" y="5101260"/>
                    </a:cubicBezTo>
                    <a:cubicBezTo>
                      <a:pt x="1386967" y="5107057"/>
                      <a:pt x="1386967" y="5124450"/>
                      <a:pt x="1398608" y="5124450"/>
                    </a:cubicBezTo>
                    <a:cubicBezTo>
                      <a:pt x="1439354" y="5107057"/>
                      <a:pt x="1375325" y="5101260"/>
                      <a:pt x="1381146" y="5072272"/>
                    </a:cubicBezTo>
                    <a:cubicBezTo>
                      <a:pt x="1381146" y="5060676"/>
                      <a:pt x="1375325" y="5049081"/>
                      <a:pt x="1381146" y="5037486"/>
                    </a:cubicBezTo>
                    <a:cubicBezTo>
                      <a:pt x="1404429" y="5043284"/>
                      <a:pt x="1427712" y="5049081"/>
                      <a:pt x="1450996" y="5054879"/>
                    </a:cubicBezTo>
                    <a:cubicBezTo>
                      <a:pt x="1462637" y="5060676"/>
                      <a:pt x="1474279" y="5066474"/>
                      <a:pt x="1491741" y="5066474"/>
                    </a:cubicBezTo>
                    <a:cubicBezTo>
                      <a:pt x="1491741" y="5054879"/>
                      <a:pt x="1491741" y="5043284"/>
                      <a:pt x="1497562" y="5031688"/>
                    </a:cubicBezTo>
                    <a:cubicBezTo>
                      <a:pt x="1503383" y="5025891"/>
                      <a:pt x="1509204" y="5020093"/>
                      <a:pt x="1515025" y="5020093"/>
                    </a:cubicBezTo>
                    <a:cubicBezTo>
                      <a:pt x="1532487" y="5049081"/>
                      <a:pt x="1567412" y="5054879"/>
                      <a:pt x="1590695" y="5078069"/>
                    </a:cubicBezTo>
                    <a:cubicBezTo>
                      <a:pt x="1602336" y="5072272"/>
                      <a:pt x="1608157" y="5060676"/>
                      <a:pt x="1625620" y="5060676"/>
                    </a:cubicBezTo>
                    <a:cubicBezTo>
                      <a:pt x="1643082" y="5054879"/>
                      <a:pt x="1654724" y="5072272"/>
                      <a:pt x="1666365" y="5078069"/>
                    </a:cubicBezTo>
                    <a:cubicBezTo>
                      <a:pt x="1678007" y="5089664"/>
                      <a:pt x="1672186" y="5107057"/>
                      <a:pt x="1672186" y="5118652"/>
                    </a:cubicBezTo>
                    <a:cubicBezTo>
                      <a:pt x="1678007" y="5130248"/>
                      <a:pt x="1683828" y="5136045"/>
                      <a:pt x="1695469" y="5136045"/>
                    </a:cubicBezTo>
                    <a:cubicBezTo>
                      <a:pt x="1712932" y="5130248"/>
                      <a:pt x="1718752" y="5112855"/>
                      <a:pt x="1724573" y="5095462"/>
                    </a:cubicBezTo>
                    <a:cubicBezTo>
                      <a:pt x="1724573" y="5072272"/>
                      <a:pt x="1718752" y="5037486"/>
                      <a:pt x="1689648" y="5025891"/>
                    </a:cubicBezTo>
                    <a:cubicBezTo>
                      <a:pt x="1654724" y="5014296"/>
                      <a:pt x="1613978" y="5008498"/>
                      <a:pt x="1573232" y="5008498"/>
                    </a:cubicBezTo>
                    <a:cubicBezTo>
                      <a:pt x="1503383" y="5002700"/>
                      <a:pt x="1427712" y="5014296"/>
                      <a:pt x="1381146" y="4962117"/>
                    </a:cubicBezTo>
                    <a:close/>
                    <a:moveTo>
                      <a:pt x="2086143" y="4957218"/>
                    </a:moveTo>
                    <a:cubicBezTo>
                      <a:pt x="2080264" y="4980082"/>
                      <a:pt x="2074385" y="5008661"/>
                      <a:pt x="2050868" y="5025809"/>
                    </a:cubicBezTo>
                    <a:cubicBezTo>
                      <a:pt x="2044989" y="5025809"/>
                      <a:pt x="2027351" y="5025809"/>
                      <a:pt x="2027351" y="5014377"/>
                    </a:cubicBezTo>
                    <a:cubicBezTo>
                      <a:pt x="2015593" y="5002945"/>
                      <a:pt x="2027351" y="4985798"/>
                      <a:pt x="2027351" y="4974366"/>
                    </a:cubicBezTo>
                    <a:cubicBezTo>
                      <a:pt x="2027351" y="4968650"/>
                      <a:pt x="2015593" y="4962934"/>
                      <a:pt x="2009713" y="4968650"/>
                    </a:cubicBezTo>
                    <a:cubicBezTo>
                      <a:pt x="1974438" y="4980082"/>
                      <a:pt x="2009713" y="5008661"/>
                      <a:pt x="1997955" y="5031525"/>
                    </a:cubicBezTo>
                    <a:cubicBezTo>
                      <a:pt x="2003834" y="5048672"/>
                      <a:pt x="2027351" y="5060104"/>
                      <a:pt x="2044989" y="5060104"/>
                    </a:cubicBezTo>
                    <a:cubicBezTo>
                      <a:pt x="2062626" y="5060104"/>
                      <a:pt x="2068505" y="5042957"/>
                      <a:pt x="2080264" y="5025809"/>
                    </a:cubicBezTo>
                    <a:cubicBezTo>
                      <a:pt x="2080264" y="5014377"/>
                      <a:pt x="2086143" y="5002945"/>
                      <a:pt x="2080264" y="4991514"/>
                    </a:cubicBezTo>
                    <a:cubicBezTo>
                      <a:pt x="2092022" y="4985798"/>
                      <a:pt x="2086143" y="4968650"/>
                      <a:pt x="2086143" y="4957218"/>
                    </a:cubicBezTo>
                    <a:close/>
                    <a:moveTo>
                      <a:pt x="1422025" y="4957218"/>
                    </a:moveTo>
                    <a:cubicBezTo>
                      <a:pt x="1416210" y="4963036"/>
                      <a:pt x="1404580" y="4957218"/>
                      <a:pt x="1398765" y="4963036"/>
                    </a:cubicBezTo>
                    <a:cubicBezTo>
                      <a:pt x="1462729" y="5009580"/>
                      <a:pt x="1549953" y="4986308"/>
                      <a:pt x="1619731" y="4997944"/>
                    </a:cubicBezTo>
                    <a:cubicBezTo>
                      <a:pt x="1654621" y="5003762"/>
                      <a:pt x="1695325" y="5009580"/>
                      <a:pt x="1724400" y="5032852"/>
                    </a:cubicBezTo>
                    <a:cubicBezTo>
                      <a:pt x="1741844" y="5056124"/>
                      <a:pt x="1741844" y="5079396"/>
                      <a:pt x="1741844" y="5108486"/>
                    </a:cubicBezTo>
                    <a:cubicBezTo>
                      <a:pt x="1730214" y="5131758"/>
                      <a:pt x="1712770" y="5155030"/>
                      <a:pt x="1689510" y="5149212"/>
                    </a:cubicBezTo>
                    <a:cubicBezTo>
                      <a:pt x="1677880" y="5149212"/>
                      <a:pt x="1672065" y="5143394"/>
                      <a:pt x="1666251" y="5131758"/>
                    </a:cubicBezTo>
                    <a:cubicBezTo>
                      <a:pt x="1654621" y="5120122"/>
                      <a:pt x="1666251" y="5096850"/>
                      <a:pt x="1654621" y="5085214"/>
                    </a:cubicBezTo>
                    <a:cubicBezTo>
                      <a:pt x="1642991" y="5079396"/>
                      <a:pt x="1637176" y="5067760"/>
                      <a:pt x="1625546" y="5073578"/>
                    </a:cubicBezTo>
                    <a:cubicBezTo>
                      <a:pt x="1613917" y="5073578"/>
                      <a:pt x="1608102" y="5085214"/>
                      <a:pt x="1602287" y="5091032"/>
                    </a:cubicBezTo>
                    <a:cubicBezTo>
                      <a:pt x="1590657" y="5114304"/>
                      <a:pt x="1608102" y="5143394"/>
                      <a:pt x="1631361" y="5160848"/>
                    </a:cubicBezTo>
                    <a:cubicBezTo>
                      <a:pt x="1654621" y="5178302"/>
                      <a:pt x="1689510" y="5189938"/>
                      <a:pt x="1718585" y="5178302"/>
                    </a:cubicBezTo>
                    <a:cubicBezTo>
                      <a:pt x="1753474" y="5155030"/>
                      <a:pt x="1765104" y="5125940"/>
                      <a:pt x="1759289" y="5091032"/>
                    </a:cubicBezTo>
                    <a:cubicBezTo>
                      <a:pt x="1759289" y="5085214"/>
                      <a:pt x="1753474" y="5085214"/>
                      <a:pt x="1753474" y="5079396"/>
                    </a:cubicBezTo>
                    <a:cubicBezTo>
                      <a:pt x="1753474" y="5073578"/>
                      <a:pt x="1759289" y="5073578"/>
                      <a:pt x="1765104" y="5073578"/>
                    </a:cubicBezTo>
                    <a:cubicBezTo>
                      <a:pt x="1794178" y="5085214"/>
                      <a:pt x="1817438" y="5108486"/>
                      <a:pt x="1852327" y="5108486"/>
                    </a:cubicBezTo>
                    <a:cubicBezTo>
                      <a:pt x="1875587" y="5102668"/>
                      <a:pt x="1910476" y="5114304"/>
                      <a:pt x="1933736" y="5096850"/>
                    </a:cubicBezTo>
                    <a:cubicBezTo>
                      <a:pt x="1933736" y="5102668"/>
                      <a:pt x="1939551" y="5102668"/>
                      <a:pt x="1945366" y="5096850"/>
                    </a:cubicBezTo>
                    <a:cubicBezTo>
                      <a:pt x="1956996" y="5102668"/>
                      <a:pt x="1962810" y="5073578"/>
                      <a:pt x="1968625" y="5091032"/>
                    </a:cubicBezTo>
                    <a:cubicBezTo>
                      <a:pt x="1974440" y="5079396"/>
                      <a:pt x="1956996" y="5085214"/>
                      <a:pt x="1956996" y="5073578"/>
                    </a:cubicBezTo>
                    <a:cubicBezTo>
                      <a:pt x="1951181" y="5085214"/>
                      <a:pt x="1939551" y="5085214"/>
                      <a:pt x="1933736" y="5091032"/>
                    </a:cubicBezTo>
                    <a:cubicBezTo>
                      <a:pt x="1893032" y="5102668"/>
                      <a:pt x="1852327" y="5091032"/>
                      <a:pt x="1823253" y="5067760"/>
                    </a:cubicBezTo>
                    <a:cubicBezTo>
                      <a:pt x="1770919" y="5044488"/>
                      <a:pt x="1730214" y="5003762"/>
                      <a:pt x="1672065" y="4992126"/>
                    </a:cubicBezTo>
                    <a:cubicBezTo>
                      <a:pt x="1672065" y="4992126"/>
                      <a:pt x="1672065" y="4992126"/>
                      <a:pt x="1509248" y="4986308"/>
                    </a:cubicBezTo>
                    <a:cubicBezTo>
                      <a:pt x="1509248" y="4986308"/>
                      <a:pt x="1509248" y="4986308"/>
                      <a:pt x="1456914" y="4968854"/>
                    </a:cubicBezTo>
                    <a:cubicBezTo>
                      <a:pt x="1445284" y="4968854"/>
                      <a:pt x="1439469" y="4957218"/>
                      <a:pt x="1422025" y="4957218"/>
                    </a:cubicBezTo>
                    <a:close/>
                    <a:moveTo>
                      <a:pt x="1759275" y="4910674"/>
                    </a:moveTo>
                    <a:cubicBezTo>
                      <a:pt x="1747571" y="4922106"/>
                      <a:pt x="1741719" y="4939254"/>
                      <a:pt x="1747571" y="4956402"/>
                    </a:cubicBezTo>
                    <a:cubicBezTo>
                      <a:pt x="1747571" y="4962117"/>
                      <a:pt x="1753423" y="4967833"/>
                      <a:pt x="1759275" y="4973549"/>
                    </a:cubicBezTo>
                    <a:cubicBezTo>
                      <a:pt x="1788536" y="4979265"/>
                      <a:pt x="1823648" y="4979265"/>
                      <a:pt x="1841204" y="4956402"/>
                    </a:cubicBezTo>
                    <a:cubicBezTo>
                      <a:pt x="1841204" y="4944970"/>
                      <a:pt x="1847056" y="4933538"/>
                      <a:pt x="1841204" y="4927822"/>
                    </a:cubicBezTo>
                    <a:cubicBezTo>
                      <a:pt x="1823648" y="4933538"/>
                      <a:pt x="1817796" y="4950686"/>
                      <a:pt x="1811944" y="4967833"/>
                    </a:cubicBezTo>
                    <a:cubicBezTo>
                      <a:pt x="1806092" y="4973549"/>
                      <a:pt x="1800240" y="4956402"/>
                      <a:pt x="1788536" y="4967833"/>
                    </a:cubicBezTo>
                    <a:cubicBezTo>
                      <a:pt x="1776832" y="4962117"/>
                      <a:pt x="1782684" y="4950686"/>
                      <a:pt x="1782684" y="4944970"/>
                    </a:cubicBezTo>
                    <a:cubicBezTo>
                      <a:pt x="1782684" y="4944970"/>
                      <a:pt x="1782684" y="4944970"/>
                      <a:pt x="1770980" y="4962117"/>
                    </a:cubicBezTo>
                    <a:cubicBezTo>
                      <a:pt x="1765127" y="4962117"/>
                      <a:pt x="1759275" y="4962117"/>
                      <a:pt x="1759275" y="4956402"/>
                    </a:cubicBezTo>
                    <a:cubicBezTo>
                      <a:pt x="1765127" y="4944970"/>
                      <a:pt x="1776832" y="4927822"/>
                      <a:pt x="1788536" y="4922106"/>
                    </a:cubicBezTo>
                    <a:cubicBezTo>
                      <a:pt x="1794388" y="4939254"/>
                      <a:pt x="1806092" y="4916390"/>
                      <a:pt x="1811944" y="4927822"/>
                    </a:cubicBezTo>
                    <a:cubicBezTo>
                      <a:pt x="1817796" y="4927822"/>
                      <a:pt x="1817796" y="4927822"/>
                      <a:pt x="1817796" y="4922106"/>
                    </a:cubicBezTo>
                    <a:close/>
                    <a:moveTo>
                      <a:pt x="752785" y="4910673"/>
                    </a:moveTo>
                    <a:cubicBezTo>
                      <a:pt x="752785" y="4910673"/>
                      <a:pt x="758420" y="4910673"/>
                      <a:pt x="758420" y="4910673"/>
                    </a:cubicBezTo>
                    <a:cubicBezTo>
                      <a:pt x="758420" y="4928127"/>
                      <a:pt x="758420" y="4939763"/>
                      <a:pt x="764054" y="4957217"/>
                    </a:cubicBezTo>
                    <a:cubicBezTo>
                      <a:pt x="764054" y="4939763"/>
                      <a:pt x="769688" y="4928127"/>
                      <a:pt x="775323" y="4916491"/>
                    </a:cubicBezTo>
                    <a:cubicBezTo>
                      <a:pt x="797860" y="4928127"/>
                      <a:pt x="769688" y="4939763"/>
                      <a:pt x="775323" y="4951399"/>
                    </a:cubicBezTo>
                    <a:cubicBezTo>
                      <a:pt x="780957" y="4963035"/>
                      <a:pt x="792226" y="4951399"/>
                      <a:pt x="797860" y="4957217"/>
                    </a:cubicBezTo>
                    <a:cubicBezTo>
                      <a:pt x="797860" y="4968853"/>
                      <a:pt x="803494" y="4974671"/>
                      <a:pt x="797860" y="4986307"/>
                    </a:cubicBezTo>
                    <a:cubicBezTo>
                      <a:pt x="792226" y="4992125"/>
                      <a:pt x="786591" y="4997943"/>
                      <a:pt x="780957" y="5003761"/>
                    </a:cubicBezTo>
                    <a:cubicBezTo>
                      <a:pt x="752785" y="4997943"/>
                      <a:pt x="752785" y="4963035"/>
                      <a:pt x="747151" y="4945581"/>
                    </a:cubicBezTo>
                    <a:cubicBezTo>
                      <a:pt x="747151" y="4933945"/>
                      <a:pt x="747151" y="4916491"/>
                      <a:pt x="752785" y="4910673"/>
                    </a:cubicBezTo>
                    <a:close/>
                    <a:moveTo>
                      <a:pt x="960272" y="4886177"/>
                    </a:moveTo>
                    <a:cubicBezTo>
                      <a:pt x="995288" y="4886177"/>
                      <a:pt x="1006960" y="4928094"/>
                      <a:pt x="1041977" y="4922106"/>
                    </a:cubicBezTo>
                    <a:cubicBezTo>
                      <a:pt x="1071157" y="4934082"/>
                      <a:pt x="1106173" y="4916118"/>
                      <a:pt x="1135353" y="4916118"/>
                    </a:cubicBezTo>
                    <a:cubicBezTo>
                      <a:pt x="1141189" y="4916118"/>
                      <a:pt x="1152861" y="4904142"/>
                      <a:pt x="1158697" y="4910130"/>
                    </a:cubicBezTo>
                    <a:cubicBezTo>
                      <a:pt x="1152861" y="4940070"/>
                      <a:pt x="1123681" y="4928094"/>
                      <a:pt x="1100337" y="4934082"/>
                    </a:cubicBezTo>
                    <a:cubicBezTo>
                      <a:pt x="1071157" y="4940070"/>
                      <a:pt x="1041977" y="4934082"/>
                      <a:pt x="1012796" y="4928094"/>
                    </a:cubicBezTo>
                    <a:cubicBezTo>
                      <a:pt x="995288" y="4922106"/>
                      <a:pt x="983616" y="4892165"/>
                      <a:pt x="960272" y="4898153"/>
                    </a:cubicBezTo>
                    <a:cubicBezTo>
                      <a:pt x="960272" y="4898153"/>
                      <a:pt x="960272" y="4892165"/>
                      <a:pt x="960272" y="4886177"/>
                    </a:cubicBezTo>
                    <a:close/>
                    <a:moveTo>
                      <a:pt x="1055321" y="4881768"/>
                    </a:moveTo>
                    <a:cubicBezTo>
                      <a:pt x="1061200" y="4883115"/>
                      <a:pt x="1065609" y="4887157"/>
                      <a:pt x="1065609" y="4892546"/>
                    </a:cubicBezTo>
                    <a:cubicBezTo>
                      <a:pt x="1065609" y="4903325"/>
                      <a:pt x="1047972" y="4887157"/>
                      <a:pt x="1042092" y="4887157"/>
                    </a:cubicBezTo>
                    <a:cubicBezTo>
                      <a:pt x="1036213" y="4887157"/>
                      <a:pt x="1036213" y="4887157"/>
                      <a:pt x="1036213" y="4887157"/>
                    </a:cubicBezTo>
                    <a:cubicBezTo>
                      <a:pt x="1042092" y="4881768"/>
                      <a:pt x="1049441" y="4880420"/>
                      <a:pt x="1055321" y="4881768"/>
                    </a:cubicBezTo>
                    <a:close/>
                    <a:moveTo>
                      <a:pt x="1001917" y="4869028"/>
                    </a:moveTo>
                    <a:cubicBezTo>
                      <a:pt x="1014166" y="4869028"/>
                      <a:pt x="1020290" y="4869028"/>
                      <a:pt x="1026414" y="4880460"/>
                    </a:cubicBezTo>
                    <a:cubicBezTo>
                      <a:pt x="1026414" y="4880460"/>
                      <a:pt x="1026414" y="4886176"/>
                      <a:pt x="1020290" y="4886176"/>
                    </a:cubicBezTo>
                    <a:cubicBezTo>
                      <a:pt x="1014166" y="4886176"/>
                      <a:pt x="1008041" y="4874744"/>
                      <a:pt x="1001917" y="4869028"/>
                    </a:cubicBezTo>
                    <a:close/>
                    <a:moveTo>
                      <a:pt x="1323437" y="4864130"/>
                    </a:moveTo>
                    <a:cubicBezTo>
                      <a:pt x="1305983" y="4881768"/>
                      <a:pt x="1282711" y="4875889"/>
                      <a:pt x="1259439" y="4875889"/>
                    </a:cubicBezTo>
                    <a:cubicBezTo>
                      <a:pt x="1253621" y="4875889"/>
                      <a:pt x="1247803" y="4881768"/>
                      <a:pt x="1241985" y="4887647"/>
                    </a:cubicBezTo>
                    <a:cubicBezTo>
                      <a:pt x="1241985" y="4893526"/>
                      <a:pt x="1241985" y="4905285"/>
                      <a:pt x="1247803" y="4911164"/>
                    </a:cubicBezTo>
                    <a:cubicBezTo>
                      <a:pt x="1271075" y="4911164"/>
                      <a:pt x="1294347" y="4922922"/>
                      <a:pt x="1311801" y="4911164"/>
                    </a:cubicBezTo>
                    <a:cubicBezTo>
                      <a:pt x="1311801" y="4893526"/>
                      <a:pt x="1323437" y="4881768"/>
                      <a:pt x="1335073" y="4864130"/>
                    </a:cubicBezTo>
                    <a:close/>
                    <a:moveTo>
                      <a:pt x="1411908" y="4861393"/>
                    </a:moveTo>
                    <a:cubicBezTo>
                      <a:pt x="1394383" y="4862834"/>
                      <a:pt x="1375398" y="4867157"/>
                      <a:pt x="1357873" y="4864275"/>
                    </a:cubicBezTo>
                    <a:cubicBezTo>
                      <a:pt x="1357873" y="4864275"/>
                      <a:pt x="1357873" y="4864275"/>
                      <a:pt x="1328666" y="4893095"/>
                    </a:cubicBezTo>
                    <a:cubicBezTo>
                      <a:pt x="1322824" y="4904623"/>
                      <a:pt x="1328666" y="4910387"/>
                      <a:pt x="1334507" y="4921914"/>
                    </a:cubicBezTo>
                    <a:cubicBezTo>
                      <a:pt x="1357873" y="4939206"/>
                      <a:pt x="1387081" y="4944970"/>
                      <a:pt x="1416289" y="4944970"/>
                    </a:cubicBezTo>
                    <a:cubicBezTo>
                      <a:pt x="1427972" y="4933442"/>
                      <a:pt x="1445496" y="4939206"/>
                      <a:pt x="1457180" y="4927678"/>
                    </a:cubicBezTo>
                    <a:cubicBezTo>
                      <a:pt x="1474704" y="4927678"/>
                      <a:pt x="1468863" y="4910387"/>
                      <a:pt x="1474704" y="4898859"/>
                    </a:cubicBezTo>
                    <a:cubicBezTo>
                      <a:pt x="1474704" y="4887331"/>
                      <a:pt x="1463021" y="4881567"/>
                      <a:pt x="1457180" y="4875803"/>
                    </a:cubicBezTo>
                    <a:cubicBezTo>
                      <a:pt x="1445497" y="4861393"/>
                      <a:pt x="1429432" y="4859952"/>
                      <a:pt x="1411908" y="4861393"/>
                    </a:cubicBezTo>
                    <a:close/>
                    <a:moveTo>
                      <a:pt x="1315912" y="4826896"/>
                    </a:moveTo>
                    <a:cubicBezTo>
                      <a:pt x="1310051" y="4826896"/>
                      <a:pt x="1304189" y="4828366"/>
                      <a:pt x="1298327" y="4834245"/>
                    </a:cubicBezTo>
                    <a:cubicBezTo>
                      <a:pt x="1298327" y="4834245"/>
                      <a:pt x="1298327" y="4840124"/>
                      <a:pt x="1298327" y="4840124"/>
                    </a:cubicBezTo>
                    <a:cubicBezTo>
                      <a:pt x="1321774" y="4846003"/>
                      <a:pt x="1339359" y="4846003"/>
                      <a:pt x="1356945" y="4846003"/>
                    </a:cubicBezTo>
                    <a:cubicBezTo>
                      <a:pt x="1392115" y="4846003"/>
                      <a:pt x="1433147" y="4851882"/>
                      <a:pt x="1462456" y="4846003"/>
                    </a:cubicBezTo>
                    <a:cubicBezTo>
                      <a:pt x="1462456" y="4840124"/>
                      <a:pt x="1462456" y="4840124"/>
                      <a:pt x="1462456" y="4834245"/>
                    </a:cubicBezTo>
                    <a:cubicBezTo>
                      <a:pt x="1415562" y="4828365"/>
                      <a:pt x="1374530" y="4828365"/>
                      <a:pt x="1333498" y="4828365"/>
                    </a:cubicBezTo>
                    <a:cubicBezTo>
                      <a:pt x="1327636" y="4828365"/>
                      <a:pt x="1321774" y="4826896"/>
                      <a:pt x="1315912" y="4826896"/>
                    </a:cubicBezTo>
                    <a:close/>
                    <a:moveTo>
                      <a:pt x="1560792" y="4822486"/>
                    </a:moveTo>
                    <a:cubicBezTo>
                      <a:pt x="1555193" y="4822486"/>
                      <a:pt x="1555193" y="4834245"/>
                      <a:pt x="1555193" y="4840124"/>
                    </a:cubicBezTo>
                    <a:cubicBezTo>
                      <a:pt x="1555193" y="4846003"/>
                      <a:pt x="1543995" y="4846003"/>
                      <a:pt x="1538395" y="4851882"/>
                    </a:cubicBezTo>
                    <a:cubicBezTo>
                      <a:pt x="1549594" y="4851882"/>
                      <a:pt x="1555193" y="4846003"/>
                      <a:pt x="1560792" y="4846003"/>
                    </a:cubicBezTo>
                    <a:cubicBezTo>
                      <a:pt x="1571991" y="4840124"/>
                      <a:pt x="1577590" y="4834245"/>
                      <a:pt x="1577590" y="4822486"/>
                    </a:cubicBezTo>
                    <a:cubicBezTo>
                      <a:pt x="1571991" y="4822486"/>
                      <a:pt x="1566392" y="4822486"/>
                      <a:pt x="1560792" y="4822486"/>
                    </a:cubicBezTo>
                    <a:close/>
                    <a:moveTo>
                      <a:pt x="829828" y="4821244"/>
                    </a:moveTo>
                    <a:cubicBezTo>
                      <a:pt x="832727" y="4821975"/>
                      <a:pt x="835626" y="4823438"/>
                      <a:pt x="838525" y="4823438"/>
                    </a:cubicBezTo>
                    <a:cubicBezTo>
                      <a:pt x="867513" y="4835142"/>
                      <a:pt x="896501" y="4840994"/>
                      <a:pt x="925489" y="4858551"/>
                    </a:cubicBezTo>
                    <a:cubicBezTo>
                      <a:pt x="960274" y="4911219"/>
                      <a:pt x="960274" y="4911219"/>
                      <a:pt x="960274" y="4911219"/>
                    </a:cubicBezTo>
                    <a:cubicBezTo>
                      <a:pt x="960274" y="4917071"/>
                      <a:pt x="942881" y="4911219"/>
                      <a:pt x="937084" y="4917071"/>
                    </a:cubicBezTo>
                    <a:cubicBezTo>
                      <a:pt x="919691" y="4922923"/>
                      <a:pt x="913893" y="4911219"/>
                      <a:pt x="896501" y="4905367"/>
                    </a:cubicBezTo>
                    <a:cubicBezTo>
                      <a:pt x="855917" y="4905367"/>
                      <a:pt x="809537" y="4911219"/>
                      <a:pt x="786346" y="4870255"/>
                    </a:cubicBezTo>
                    <a:cubicBezTo>
                      <a:pt x="786346" y="4870255"/>
                      <a:pt x="786346" y="4864403"/>
                      <a:pt x="792144" y="4864403"/>
                    </a:cubicBezTo>
                    <a:cubicBezTo>
                      <a:pt x="803739" y="4864403"/>
                      <a:pt x="803739" y="4881959"/>
                      <a:pt x="815334" y="4881959"/>
                    </a:cubicBezTo>
                    <a:cubicBezTo>
                      <a:pt x="832727" y="4899515"/>
                      <a:pt x="861715" y="4893663"/>
                      <a:pt x="884905" y="4893663"/>
                    </a:cubicBezTo>
                    <a:cubicBezTo>
                      <a:pt x="884905" y="4887811"/>
                      <a:pt x="879108" y="4887811"/>
                      <a:pt x="884905" y="4881959"/>
                    </a:cubicBezTo>
                    <a:cubicBezTo>
                      <a:pt x="908096" y="4876107"/>
                      <a:pt x="913893" y="4917071"/>
                      <a:pt x="942881" y="4905367"/>
                    </a:cubicBezTo>
                    <a:cubicBezTo>
                      <a:pt x="942881" y="4899515"/>
                      <a:pt x="937084" y="4899515"/>
                      <a:pt x="937084" y="4893663"/>
                    </a:cubicBezTo>
                    <a:cubicBezTo>
                      <a:pt x="913893" y="4864403"/>
                      <a:pt x="913893" y="4864403"/>
                      <a:pt x="913893" y="4864403"/>
                    </a:cubicBezTo>
                    <a:cubicBezTo>
                      <a:pt x="890703" y="4840994"/>
                      <a:pt x="850120" y="4846847"/>
                      <a:pt x="821132" y="4823438"/>
                    </a:cubicBezTo>
                    <a:cubicBezTo>
                      <a:pt x="824031" y="4820512"/>
                      <a:pt x="826929" y="4820512"/>
                      <a:pt x="829828" y="4821244"/>
                    </a:cubicBezTo>
                    <a:close/>
                    <a:moveTo>
                      <a:pt x="757869" y="4813911"/>
                    </a:moveTo>
                    <a:cubicBezTo>
                      <a:pt x="761442" y="4813911"/>
                      <a:pt x="764300" y="4815136"/>
                      <a:pt x="764300" y="4817586"/>
                    </a:cubicBezTo>
                    <a:cubicBezTo>
                      <a:pt x="764300" y="4822485"/>
                      <a:pt x="758584" y="4822485"/>
                      <a:pt x="752867" y="4822485"/>
                    </a:cubicBezTo>
                    <a:cubicBezTo>
                      <a:pt x="752867" y="4822485"/>
                      <a:pt x="747151" y="4817586"/>
                      <a:pt x="747151" y="4817586"/>
                    </a:cubicBezTo>
                    <a:cubicBezTo>
                      <a:pt x="750009" y="4815136"/>
                      <a:pt x="754297" y="4813911"/>
                      <a:pt x="757869" y="4813911"/>
                    </a:cubicBezTo>
                    <a:close/>
                    <a:moveTo>
                      <a:pt x="1189142" y="4788191"/>
                    </a:moveTo>
                    <a:cubicBezTo>
                      <a:pt x="1171645" y="4794070"/>
                      <a:pt x="1154147" y="4788191"/>
                      <a:pt x="1142482" y="4799950"/>
                    </a:cubicBezTo>
                    <a:cubicBezTo>
                      <a:pt x="1136649" y="4829346"/>
                      <a:pt x="1165812" y="4841104"/>
                      <a:pt x="1177477" y="4858742"/>
                    </a:cubicBezTo>
                    <a:cubicBezTo>
                      <a:pt x="1183310" y="4864621"/>
                      <a:pt x="1177477" y="4864621"/>
                      <a:pt x="1177477" y="4864621"/>
                    </a:cubicBezTo>
                    <a:cubicBezTo>
                      <a:pt x="1189142" y="4870500"/>
                      <a:pt x="1206640" y="4876379"/>
                      <a:pt x="1218305" y="4870500"/>
                    </a:cubicBezTo>
                    <a:cubicBezTo>
                      <a:pt x="1200807" y="4864621"/>
                      <a:pt x="1177477" y="4852862"/>
                      <a:pt x="1171645" y="4829346"/>
                    </a:cubicBezTo>
                    <a:cubicBezTo>
                      <a:pt x="1171645" y="4817587"/>
                      <a:pt x="1183310" y="4811708"/>
                      <a:pt x="1189142" y="4811708"/>
                    </a:cubicBezTo>
                    <a:cubicBezTo>
                      <a:pt x="1212473" y="4799950"/>
                      <a:pt x="1224138" y="4829346"/>
                      <a:pt x="1247468" y="4829346"/>
                    </a:cubicBezTo>
                    <a:cubicBezTo>
                      <a:pt x="1253301" y="4829346"/>
                      <a:pt x="1259133" y="4823466"/>
                      <a:pt x="1259133" y="4817587"/>
                    </a:cubicBezTo>
                    <a:cubicBezTo>
                      <a:pt x="1241635" y="4794070"/>
                      <a:pt x="1212473" y="4788191"/>
                      <a:pt x="1189142" y="4788191"/>
                    </a:cubicBezTo>
                    <a:close/>
                    <a:moveTo>
                      <a:pt x="1607094" y="4781850"/>
                    </a:moveTo>
                    <a:cubicBezTo>
                      <a:pt x="1571947" y="4775942"/>
                      <a:pt x="1530941" y="4781850"/>
                      <a:pt x="1507509" y="4811391"/>
                    </a:cubicBezTo>
                    <a:cubicBezTo>
                      <a:pt x="1501651" y="4817299"/>
                      <a:pt x="1501651" y="4829115"/>
                      <a:pt x="1507509" y="4829115"/>
                    </a:cubicBezTo>
                    <a:cubicBezTo>
                      <a:pt x="1513367" y="4835023"/>
                      <a:pt x="1525083" y="4840931"/>
                      <a:pt x="1530941" y="4835023"/>
                    </a:cubicBezTo>
                    <a:cubicBezTo>
                      <a:pt x="1530941" y="4835023"/>
                      <a:pt x="1530941" y="4829115"/>
                      <a:pt x="1530941" y="4829115"/>
                    </a:cubicBezTo>
                    <a:cubicBezTo>
                      <a:pt x="1530941" y="4817299"/>
                      <a:pt x="1542657" y="4817299"/>
                      <a:pt x="1548515" y="4811391"/>
                    </a:cubicBezTo>
                    <a:cubicBezTo>
                      <a:pt x="1560231" y="4805483"/>
                      <a:pt x="1577805" y="4805483"/>
                      <a:pt x="1589521" y="4817299"/>
                    </a:cubicBezTo>
                    <a:cubicBezTo>
                      <a:pt x="1595379" y="4823207"/>
                      <a:pt x="1595379" y="4829115"/>
                      <a:pt x="1589521" y="4835023"/>
                    </a:cubicBezTo>
                    <a:cubicBezTo>
                      <a:pt x="1583663" y="4858655"/>
                      <a:pt x="1560231" y="4864563"/>
                      <a:pt x="1542657" y="4870471"/>
                    </a:cubicBezTo>
                    <a:cubicBezTo>
                      <a:pt x="1548515" y="4870471"/>
                      <a:pt x="1560231" y="4876379"/>
                      <a:pt x="1560231" y="4864563"/>
                    </a:cubicBezTo>
                    <a:cubicBezTo>
                      <a:pt x="1589521" y="4870471"/>
                      <a:pt x="1612952" y="4846839"/>
                      <a:pt x="1630526" y="4829115"/>
                    </a:cubicBezTo>
                    <a:cubicBezTo>
                      <a:pt x="1636384" y="4817299"/>
                      <a:pt x="1630526" y="4805483"/>
                      <a:pt x="1624668" y="4793666"/>
                    </a:cubicBezTo>
                    <a:close/>
                    <a:moveTo>
                      <a:pt x="816708" y="4758794"/>
                    </a:moveTo>
                    <a:cubicBezTo>
                      <a:pt x="828301" y="4764612"/>
                      <a:pt x="839894" y="4776248"/>
                      <a:pt x="851487" y="4793702"/>
                    </a:cubicBezTo>
                    <a:cubicBezTo>
                      <a:pt x="886265" y="4811156"/>
                      <a:pt x="938433" y="4799520"/>
                      <a:pt x="973212" y="4816974"/>
                    </a:cubicBezTo>
                    <a:cubicBezTo>
                      <a:pt x="1007990" y="4828610"/>
                      <a:pt x="1036972" y="4840246"/>
                      <a:pt x="1065954" y="4857700"/>
                    </a:cubicBezTo>
                    <a:cubicBezTo>
                      <a:pt x="1100733" y="4863518"/>
                      <a:pt x="1135511" y="4869336"/>
                      <a:pt x="1152901" y="4892608"/>
                    </a:cubicBezTo>
                    <a:cubicBezTo>
                      <a:pt x="1158697" y="4898426"/>
                      <a:pt x="1152901" y="4898426"/>
                      <a:pt x="1147104" y="4898426"/>
                    </a:cubicBezTo>
                    <a:cubicBezTo>
                      <a:pt x="1112326" y="4863518"/>
                      <a:pt x="1060158" y="4880972"/>
                      <a:pt x="1025379" y="4851882"/>
                    </a:cubicBezTo>
                    <a:cubicBezTo>
                      <a:pt x="996397" y="4834428"/>
                      <a:pt x="961619" y="4822792"/>
                      <a:pt x="926840" y="4816974"/>
                    </a:cubicBezTo>
                    <a:cubicBezTo>
                      <a:pt x="897858" y="4811156"/>
                      <a:pt x="868876" y="4816974"/>
                      <a:pt x="839894" y="4805338"/>
                    </a:cubicBezTo>
                    <a:cubicBezTo>
                      <a:pt x="834097" y="4816974"/>
                      <a:pt x="828301" y="4799520"/>
                      <a:pt x="822505" y="4799520"/>
                    </a:cubicBezTo>
                    <a:cubicBezTo>
                      <a:pt x="810912" y="4805338"/>
                      <a:pt x="799319" y="4799520"/>
                      <a:pt x="793523" y="4811156"/>
                    </a:cubicBezTo>
                    <a:cubicBezTo>
                      <a:pt x="793523" y="4816974"/>
                      <a:pt x="799319" y="4816974"/>
                      <a:pt x="793523" y="4822792"/>
                    </a:cubicBezTo>
                    <a:cubicBezTo>
                      <a:pt x="793523" y="4822792"/>
                      <a:pt x="787726" y="4816974"/>
                      <a:pt x="781930" y="4816974"/>
                    </a:cubicBezTo>
                    <a:cubicBezTo>
                      <a:pt x="781930" y="4793702"/>
                      <a:pt x="758744" y="4799520"/>
                      <a:pt x="747151" y="4782066"/>
                    </a:cubicBezTo>
                    <a:cubicBezTo>
                      <a:pt x="747151" y="4776248"/>
                      <a:pt x="758744" y="4776248"/>
                      <a:pt x="764540" y="4770430"/>
                    </a:cubicBezTo>
                    <a:cubicBezTo>
                      <a:pt x="770337" y="4770430"/>
                      <a:pt x="770337" y="4776248"/>
                      <a:pt x="770337" y="4776248"/>
                    </a:cubicBezTo>
                    <a:cubicBezTo>
                      <a:pt x="764540" y="4782066"/>
                      <a:pt x="770337" y="4787884"/>
                      <a:pt x="776133" y="4787884"/>
                    </a:cubicBezTo>
                    <a:cubicBezTo>
                      <a:pt x="793523" y="4793702"/>
                      <a:pt x="810912" y="4787884"/>
                      <a:pt x="828301" y="4787884"/>
                    </a:cubicBezTo>
                    <a:cubicBezTo>
                      <a:pt x="828301" y="4776248"/>
                      <a:pt x="799319" y="4770430"/>
                      <a:pt x="816708" y="4758794"/>
                    </a:cubicBezTo>
                    <a:close/>
                    <a:moveTo>
                      <a:pt x="752663" y="4712249"/>
                    </a:moveTo>
                    <a:cubicBezTo>
                      <a:pt x="758175" y="4718373"/>
                      <a:pt x="769199" y="4724498"/>
                      <a:pt x="763687" y="4730622"/>
                    </a:cubicBezTo>
                    <a:cubicBezTo>
                      <a:pt x="758175" y="4736746"/>
                      <a:pt x="758175" y="4730622"/>
                      <a:pt x="752663" y="4724498"/>
                    </a:cubicBezTo>
                    <a:cubicBezTo>
                      <a:pt x="752663" y="4718373"/>
                      <a:pt x="747151" y="4712249"/>
                      <a:pt x="752663" y="4712249"/>
                    </a:cubicBezTo>
                    <a:close/>
                    <a:moveTo>
                      <a:pt x="1183792" y="4709022"/>
                    </a:moveTo>
                    <a:cubicBezTo>
                      <a:pt x="1171343" y="4706015"/>
                      <a:pt x="1158163" y="4706015"/>
                      <a:pt x="1146447" y="4712028"/>
                    </a:cubicBezTo>
                    <a:cubicBezTo>
                      <a:pt x="1181595" y="4748106"/>
                      <a:pt x="1234316" y="4748106"/>
                      <a:pt x="1281180" y="4766144"/>
                    </a:cubicBezTo>
                    <a:cubicBezTo>
                      <a:pt x="1263606" y="4748106"/>
                      <a:pt x="1240174" y="4736080"/>
                      <a:pt x="1216743" y="4724054"/>
                    </a:cubicBezTo>
                    <a:cubicBezTo>
                      <a:pt x="1207956" y="4718041"/>
                      <a:pt x="1196240" y="4712028"/>
                      <a:pt x="1183792" y="4709022"/>
                    </a:cubicBezTo>
                    <a:close/>
                    <a:moveTo>
                      <a:pt x="1559899" y="4700002"/>
                    </a:moveTo>
                    <a:cubicBezTo>
                      <a:pt x="1507640" y="4717795"/>
                      <a:pt x="1449573" y="4753379"/>
                      <a:pt x="1437960" y="4812687"/>
                    </a:cubicBezTo>
                    <a:cubicBezTo>
                      <a:pt x="1455380" y="4788964"/>
                      <a:pt x="1478607" y="4765241"/>
                      <a:pt x="1501833" y="4753379"/>
                    </a:cubicBezTo>
                    <a:cubicBezTo>
                      <a:pt x="1536673" y="4741518"/>
                      <a:pt x="1577319" y="4747449"/>
                      <a:pt x="1594739" y="4711864"/>
                    </a:cubicBezTo>
                    <a:cubicBezTo>
                      <a:pt x="1583126" y="4705933"/>
                      <a:pt x="1571513" y="4705933"/>
                      <a:pt x="1559899" y="4700002"/>
                    </a:cubicBezTo>
                    <a:close/>
                    <a:moveTo>
                      <a:pt x="2027042" y="4690204"/>
                    </a:moveTo>
                    <a:cubicBezTo>
                      <a:pt x="2009249" y="4695968"/>
                      <a:pt x="1997388" y="4719024"/>
                      <a:pt x="1985526" y="4736316"/>
                    </a:cubicBezTo>
                    <a:cubicBezTo>
                      <a:pt x="1985526" y="4742080"/>
                      <a:pt x="1991457" y="4753608"/>
                      <a:pt x="1979595" y="4753608"/>
                    </a:cubicBezTo>
                    <a:cubicBezTo>
                      <a:pt x="1967734" y="4753608"/>
                      <a:pt x="1979595" y="4742080"/>
                      <a:pt x="1973664" y="4730552"/>
                    </a:cubicBezTo>
                    <a:cubicBezTo>
                      <a:pt x="1973664" y="4730552"/>
                      <a:pt x="1973664" y="4730552"/>
                      <a:pt x="1967734" y="4742080"/>
                    </a:cubicBezTo>
                    <a:cubicBezTo>
                      <a:pt x="1967734" y="4753608"/>
                      <a:pt x="1949941" y="4765135"/>
                      <a:pt x="1967734" y="4770899"/>
                    </a:cubicBezTo>
                    <a:cubicBezTo>
                      <a:pt x="1991457" y="4788191"/>
                      <a:pt x="2003318" y="4759372"/>
                      <a:pt x="2021111" y="4759372"/>
                    </a:cubicBezTo>
                    <a:cubicBezTo>
                      <a:pt x="2027042" y="4747844"/>
                      <a:pt x="2044834" y="4742080"/>
                      <a:pt x="2044834" y="4730552"/>
                    </a:cubicBezTo>
                    <a:cubicBezTo>
                      <a:pt x="2044834" y="4730552"/>
                      <a:pt x="2032972" y="4730552"/>
                      <a:pt x="2032972" y="4730552"/>
                    </a:cubicBezTo>
                    <a:cubicBezTo>
                      <a:pt x="2032972" y="4719024"/>
                      <a:pt x="2050765" y="4707496"/>
                      <a:pt x="2062626" y="4695968"/>
                    </a:cubicBezTo>
                    <a:cubicBezTo>
                      <a:pt x="2050765" y="4695968"/>
                      <a:pt x="2038903" y="4707496"/>
                      <a:pt x="2027042" y="4713260"/>
                    </a:cubicBezTo>
                    <a:cubicBezTo>
                      <a:pt x="2015180" y="4719024"/>
                      <a:pt x="2015180" y="4736316"/>
                      <a:pt x="2003318" y="4742080"/>
                    </a:cubicBezTo>
                    <a:cubicBezTo>
                      <a:pt x="2003318" y="4742080"/>
                      <a:pt x="1997388" y="4736316"/>
                      <a:pt x="1997388" y="4736316"/>
                    </a:cubicBezTo>
                    <a:cubicBezTo>
                      <a:pt x="2003318" y="4719024"/>
                      <a:pt x="2015180" y="4701732"/>
                      <a:pt x="2027042" y="4690204"/>
                    </a:cubicBezTo>
                    <a:close/>
                    <a:moveTo>
                      <a:pt x="1955872" y="4677955"/>
                    </a:moveTo>
                    <a:cubicBezTo>
                      <a:pt x="1938466" y="4683730"/>
                      <a:pt x="1915259" y="4689504"/>
                      <a:pt x="1909457" y="4712601"/>
                    </a:cubicBezTo>
                    <a:cubicBezTo>
                      <a:pt x="1915259" y="4729924"/>
                      <a:pt x="1886249" y="4729924"/>
                      <a:pt x="1892051" y="4747247"/>
                    </a:cubicBezTo>
                    <a:cubicBezTo>
                      <a:pt x="1892051" y="4753021"/>
                      <a:pt x="1897853" y="4758795"/>
                      <a:pt x="1903655" y="4758795"/>
                    </a:cubicBezTo>
                    <a:cubicBezTo>
                      <a:pt x="1909457" y="4758795"/>
                      <a:pt x="1921061" y="4753021"/>
                      <a:pt x="1926863" y="4747247"/>
                    </a:cubicBezTo>
                    <a:cubicBezTo>
                      <a:pt x="1921061" y="4741472"/>
                      <a:pt x="1915259" y="4735698"/>
                      <a:pt x="1915259" y="4729924"/>
                    </a:cubicBezTo>
                    <a:cubicBezTo>
                      <a:pt x="1921061" y="4712601"/>
                      <a:pt x="1938466" y="4712601"/>
                      <a:pt x="1944268" y="4701052"/>
                    </a:cubicBezTo>
                    <a:cubicBezTo>
                      <a:pt x="1955872" y="4706827"/>
                      <a:pt x="1973278" y="4695278"/>
                      <a:pt x="1984881" y="4706827"/>
                    </a:cubicBezTo>
                    <a:cubicBezTo>
                      <a:pt x="1984881" y="4701052"/>
                      <a:pt x="1996485" y="4695278"/>
                      <a:pt x="1996485" y="4689504"/>
                    </a:cubicBezTo>
                    <a:cubicBezTo>
                      <a:pt x="1979080" y="4683730"/>
                      <a:pt x="1961674" y="4695278"/>
                      <a:pt x="1944268" y="4695278"/>
                    </a:cubicBezTo>
                    <a:cubicBezTo>
                      <a:pt x="1944268" y="4695278"/>
                      <a:pt x="1944268" y="4695278"/>
                      <a:pt x="1938466" y="4695278"/>
                    </a:cubicBezTo>
                    <a:cubicBezTo>
                      <a:pt x="1938466" y="4683730"/>
                      <a:pt x="1950070" y="4683730"/>
                      <a:pt x="1955872" y="4677955"/>
                    </a:cubicBezTo>
                    <a:close/>
                    <a:moveTo>
                      <a:pt x="752541" y="4660807"/>
                    </a:moveTo>
                    <a:cubicBezTo>
                      <a:pt x="763319" y="4660807"/>
                      <a:pt x="763319" y="4677955"/>
                      <a:pt x="768709" y="4683671"/>
                    </a:cubicBezTo>
                    <a:cubicBezTo>
                      <a:pt x="768709" y="4689386"/>
                      <a:pt x="774098" y="4695102"/>
                      <a:pt x="768709" y="4695102"/>
                    </a:cubicBezTo>
                    <a:cubicBezTo>
                      <a:pt x="757930" y="4695102"/>
                      <a:pt x="757930" y="4677955"/>
                      <a:pt x="747151" y="4672239"/>
                    </a:cubicBezTo>
                    <a:cubicBezTo>
                      <a:pt x="752541" y="4660807"/>
                      <a:pt x="752541" y="4660807"/>
                      <a:pt x="752541" y="4660807"/>
                    </a:cubicBezTo>
                    <a:close/>
                    <a:moveTo>
                      <a:pt x="2084674" y="4643659"/>
                    </a:moveTo>
                    <a:cubicBezTo>
                      <a:pt x="2072916" y="4649375"/>
                      <a:pt x="2061157" y="4666523"/>
                      <a:pt x="2055278" y="4672238"/>
                    </a:cubicBezTo>
                    <a:cubicBezTo>
                      <a:pt x="2061157" y="4672238"/>
                      <a:pt x="2067037" y="4677954"/>
                      <a:pt x="2078795" y="4677954"/>
                    </a:cubicBezTo>
                    <a:cubicBezTo>
                      <a:pt x="2072916" y="4672238"/>
                      <a:pt x="2078795" y="4666523"/>
                      <a:pt x="2078795" y="4660807"/>
                    </a:cubicBezTo>
                    <a:close/>
                    <a:moveTo>
                      <a:pt x="1602087" y="4636311"/>
                    </a:moveTo>
                    <a:cubicBezTo>
                      <a:pt x="1549459" y="4659758"/>
                      <a:pt x="1490982" y="4671482"/>
                      <a:pt x="1450049" y="4712514"/>
                    </a:cubicBezTo>
                    <a:cubicBezTo>
                      <a:pt x="1432506" y="4741823"/>
                      <a:pt x="1426659" y="4771131"/>
                      <a:pt x="1420811" y="4800440"/>
                    </a:cubicBezTo>
                    <a:cubicBezTo>
                      <a:pt x="1438354" y="4759408"/>
                      <a:pt x="1467592" y="4724237"/>
                      <a:pt x="1508525" y="4706652"/>
                    </a:cubicBezTo>
                    <a:cubicBezTo>
                      <a:pt x="1543611" y="4694929"/>
                      <a:pt x="1596240" y="4683205"/>
                      <a:pt x="1602087" y="4636311"/>
                    </a:cubicBezTo>
                    <a:close/>
                    <a:moveTo>
                      <a:pt x="635377" y="4625003"/>
                    </a:moveTo>
                    <a:cubicBezTo>
                      <a:pt x="664431" y="4619161"/>
                      <a:pt x="687675" y="4642527"/>
                      <a:pt x="716729" y="4648369"/>
                    </a:cubicBezTo>
                    <a:cubicBezTo>
                      <a:pt x="722540" y="4636686"/>
                      <a:pt x="739972" y="4642527"/>
                      <a:pt x="751594" y="4642527"/>
                    </a:cubicBezTo>
                    <a:cubicBezTo>
                      <a:pt x="780649" y="4642527"/>
                      <a:pt x="809703" y="4671735"/>
                      <a:pt x="827135" y="4695101"/>
                    </a:cubicBezTo>
                    <a:cubicBezTo>
                      <a:pt x="827135" y="4695101"/>
                      <a:pt x="832946" y="4695101"/>
                      <a:pt x="832946" y="4695101"/>
                    </a:cubicBezTo>
                    <a:cubicBezTo>
                      <a:pt x="838757" y="4689260"/>
                      <a:pt x="832946" y="4683418"/>
                      <a:pt x="838757" y="4683418"/>
                    </a:cubicBezTo>
                    <a:cubicBezTo>
                      <a:pt x="856190" y="4683418"/>
                      <a:pt x="867811" y="4683418"/>
                      <a:pt x="873622" y="4695101"/>
                    </a:cubicBezTo>
                    <a:cubicBezTo>
                      <a:pt x="879433" y="4706784"/>
                      <a:pt x="879433" y="4724309"/>
                      <a:pt x="873622" y="4735992"/>
                    </a:cubicBezTo>
                    <a:cubicBezTo>
                      <a:pt x="862001" y="4747675"/>
                      <a:pt x="844568" y="4741834"/>
                      <a:pt x="827135" y="4741834"/>
                    </a:cubicBezTo>
                    <a:cubicBezTo>
                      <a:pt x="821325" y="4747675"/>
                      <a:pt x="803892" y="4747675"/>
                      <a:pt x="798081" y="4741834"/>
                    </a:cubicBezTo>
                    <a:cubicBezTo>
                      <a:pt x="792270" y="4741834"/>
                      <a:pt x="792270" y="4741834"/>
                      <a:pt x="786459" y="4741834"/>
                    </a:cubicBezTo>
                    <a:cubicBezTo>
                      <a:pt x="786459" y="4747675"/>
                      <a:pt x="786459" y="4759358"/>
                      <a:pt x="780649" y="4759358"/>
                    </a:cubicBezTo>
                    <a:cubicBezTo>
                      <a:pt x="780649" y="4765200"/>
                      <a:pt x="780649" y="4771041"/>
                      <a:pt x="774838" y="4765200"/>
                    </a:cubicBezTo>
                    <a:cubicBezTo>
                      <a:pt x="769027" y="4765200"/>
                      <a:pt x="757405" y="4765200"/>
                      <a:pt x="751594" y="4759358"/>
                    </a:cubicBezTo>
                    <a:cubicBezTo>
                      <a:pt x="751594" y="4753517"/>
                      <a:pt x="757405" y="4753517"/>
                      <a:pt x="763216" y="4753517"/>
                    </a:cubicBezTo>
                    <a:cubicBezTo>
                      <a:pt x="769027" y="4753517"/>
                      <a:pt x="774838" y="4759358"/>
                      <a:pt x="774838" y="4753517"/>
                    </a:cubicBezTo>
                    <a:cubicBezTo>
                      <a:pt x="769027" y="4747675"/>
                      <a:pt x="774838" y="4735992"/>
                      <a:pt x="774838" y="4730150"/>
                    </a:cubicBezTo>
                    <a:cubicBezTo>
                      <a:pt x="792270" y="4718467"/>
                      <a:pt x="809703" y="4741834"/>
                      <a:pt x="821325" y="4724309"/>
                    </a:cubicBezTo>
                    <a:cubicBezTo>
                      <a:pt x="838757" y="4724309"/>
                      <a:pt x="856190" y="4735992"/>
                      <a:pt x="867811" y="4718467"/>
                    </a:cubicBezTo>
                    <a:cubicBezTo>
                      <a:pt x="867811" y="4712626"/>
                      <a:pt x="862001" y="4700943"/>
                      <a:pt x="856190" y="4695101"/>
                    </a:cubicBezTo>
                    <a:cubicBezTo>
                      <a:pt x="844568" y="4695101"/>
                      <a:pt x="844568" y="4706784"/>
                      <a:pt x="838757" y="4706784"/>
                    </a:cubicBezTo>
                    <a:cubicBezTo>
                      <a:pt x="821325" y="4718467"/>
                      <a:pt x="809703" y="4695101"/>
                      <a:pt x="798081" y="4683418"/>
                    </a:cubicBezTo>
                    <a:cubicBezTo>
                      <a:pt x="786459" y="4660052"/>
                      <a:pt x="757405" y="4654210"/>
                      <a:pt x="728351" y="4654210"/>
                    </a:cubicBezTo>
                    <a:cubicBezTo>
                      <a:pt x="722540" y="4654210"/>
                      <a:pt x="728351" y="4665894"/>
                      <a:pt x="722540" y="4665894"/>
                    </a:cubicBezTo>
                    <a:cubicBezTo>
                      <a:pt x="693486" y="4654210"/>
                      <a:pt x="664431" y="4636686"/>
                      <a:pt x="629566" y="4636686"/>
                    </a:cubicBezTo>
                    <a:cubicBezTo>
                      <a:pt x="629566" y="4630844"/>
                      <a:pt x="635377" y="4625003"/>
                      <a:pt x="635377" y="4625003"/>
                    </a:cubicBezTo>
                    <a:close/>
                    <a:moveTo>
                      <a:pt x="1136649" y="4619162"/>
                    </a:moveTo>
                    <a:cubicBezTo>
                      <a:pt x="1136649" y="4619162"/>
                      <a:pt x="1136649" y="4619162"/>
                      <a:pt x="1136649" y="4625027"/>
                    </a:cubicBezTo>
                    <a:cubicBezTo>
                      <a:pt x="1142433" y="4654349"/>
                      <a:pt x="1165569" y="4677806"/>
                      <a:pt x="1188705" y="4695399"/>
                    </a:cubicBezTo>
                    <a:cubicBezTo>
                      <a:pt x="1211841" y="4701264"/>
                      <a:pt x="1234977" y="4707128"/>
                      <a:pt x="1246545" y="4724721"/>
                    </a:cubicBezTo>
                    <a:cubicBezTo>
                      <a:pt x="1281248" y="4754043"/>
                      <a:pt x="1321736" y="4771636"/>
                      <a:pt x="1339088" y="4812687"/>
                    </a:cubicBezTo>
                    <a:cubicBezTo>
                      <a:pt x="1339088" y="4812687"/>
                      <a:pt x="1339088" y="4812687"/>
                      <a:pt x="1344872" y="4812687"/>
                    </a:cubicBezTo>
                    <a:cubicBezTo>
                      <a:pt x="1333304" y="4742315"/>
                      <a:pt x="1263897" y="4707128"/>
                      <a:pt x="1211841" y="4677806"/>
                    </a:cubicBezTo>
                    <a:cubicBezTo>
                      <a:pt x="1182921" y="4660213"/>
                      <a:pt x="1165569" y="4636755"/>
                      <a:pt x="1136649" y="4619162"/>
                    </a:cubicBezTo>
                    <a:close/>
                    <a:moveTo>
                      <a:pt x="2025881" y="4602015"/>
                    </a:moveTo>
                    <a:cubicBezTo>
                      <a:pt x="2002609" y="4607857"/>
                      <a:pt x="1979337" y="4631223"/>
                      <a:pt x="1979337" y="4654590"/>
                    </a:cubicBezTo>
                    <a:cubicBezTo>
                      <a:pt x="1979337" y="4660431"/>
                      <a:pt x="1979337" y="4666273"/>
                      <a:pt x="1979337" y="4672115"/>
                    </a:cubicBezTo>
                    <a:cubicBezTo>
                      <a:pt x="1979337" y="4672115"/>
                      <a:pt x="1979337" y="4672115"/>
                      <a:pt x="2008427" y="4672115"/>
                    </a:cubicBezTo>
                    <a:cubicBezTo>
                      <a:pt x="2008427" y="4672115"/>
                      <a:pt x="2008427" y="4672115"/>
                      <a:pt x="2008427" y="4660431"/>
                    </a:cubicBezTo>
                    <a:cubicBezTo>
                      <a:pt x="2014245" y="4642907"/>
                      <a:pt x="2025881" y="4631223"/>
                      <a:pt x="2037517" y="4625382"/>
                    </a:cubicBezTo>
                    <a:cubicBezTo>
                      <a:pt x="2043335" y="4625382"/>
                      <a:pt x="2049153" y="4625382"/>
                      <a:pt x="2049153" y="4631223"/>
                    </a:cubicBezTo>
                    <a:cubicBezTo>
                      <a:pt x="2043335" y="4642907"/>
                      <a:pt x="2037517" y="4642907"/>
                      <a:pt x="2031699" y="4642907"/>
                    </a:cubicBezTo>
                    <a:cubicBezTo>
                      <a:pt x="2025881" y="4654590"/>
                      <a:pt x="2020063" y="4660431"/>
                      <a:pt x="2025881" y="4672115"/>
                    </a:cubicBezTo>
                    <a:cubicBezTo>
                      <a:pt x="2031699" y="4672115"/>
                      <a:pt x="2037517" y="4677956"/>
                      <a:pt x="2043335" y="4672115"/>
                    </a:cubicBezTo>
                    <a:cubicBezTo>
                      <a:pt x="2043335" y="4672115"/>
                      <a:pt x="2043335" y="4672115"/>
                      <a:pt x="2043335" y="4666273"/>
                    </a:cubicBezTo>
                    <a:cubicBezTo>
                      <a:pt x="2049153" y="4654590"/>
                      <a:pt x="2066607" y="4642907"/>
                      <a:pt x="2072425" y="4631223"/>
                    </a:cubicBezTo>
                    <a:cubicBezTo>
                      <a:pt x="2060789" y="4625382"/>
                      <a:pt x="2049153" y="4625382"/>
                      <a:pt x="2037517" y="4613698"/>
                    </a:cubicBezTo>
                    <a:close/>
                    <a:moveTo>
                      <a:pt x="2295346" y="4589766"/>
                    </a:moveTo>
                    <a:cubicBezTo>
                      <a:pt x="2277382" y="4589766"/>
                      <a:pt x="2259418" y="4601665"/>
                      <a:pt x="2247441" y="4613563"/>
                    </a:cubicBezTo>
                    <a:cubicBezTo>
                      <a:pt x="2253429" y="4619513"/>
                      <a:pt x="2241453" y="4631411"/>
                      <a:pt x="2259418" y="4631411"/>
                    </a:cubicBezTo>
                    <a:cubicBezTo>
                      <a:pt x="2259418" y="4631411"/>
                      <a:pt x="2265406" y="4631411"/>
                      <a:pt x="2265406" y="4625462"/>
                    </a:cubicBezTo>
                    <a:cubicBezTo>
                      <a:pt x="2265406" y="4625462"/>
                      <a:pt x="2259418" y="4625462"/>
                      <a:pt x="2259418" y="4619513"/>
                    </a:cubicBezTo>
                    <a:cubicBezTo>
                      <a:pt x="2259418" y="4613563"/>
                      <a:pt x="2259418" y="4613563"/>
                      <a:pt x="2265406" y="4613563"/>
                    </a:cubicBezTo>
                    <a:cubicBezTo>
                      <a:pt x="2283370" y="4625462"/>
                      <a:pt x="2283370" y="4595716"/>
                      <a:pt x="2295346" y="4595716"/>
                    </a:cubicBezTo>
                    <a:close/>
                    <a:moveTo>
                      <a:pt x="1217489" y="4585810"/>
                    </a:moveTo>
                    <a:cubicBezTo>
                      <a:pt x="1223205" y="4597493"/>
                      <a:pt x="1217489" y="4615018"/>
                      <a:pt x="1223205" y="4620860"/>
                    </a:cubicBezTo>
                    <a:cubicBezTo>
                      <a:pt x="1240353" y="4632543"/>
                      <a:pt x="1246069" y="4655909"/>
                      <a:pt x="1268933" y="4655909"/>
                    </a:cubicBezTo>
                    <a:cubicBezTo>
                      <a:pt x="1263217" y="4632543"/>
                      <a:pt x="1257501" y="4615018"/>
                      <a:pt x="1263217" y="4591651"/>
                    </a:cubicBezTo>
                    <a:cubicBezTo>
                      <a:pt x="1246069" y="4591651"/>
                      <a:pt x="1234637" y="4579968"/>
                      <a:pt x="1217489" y="4585810"/>
                    </a:cubicBezTo>
                    <a:close/>
                    <a:moveTo>
                      <a:pt x="500667" y="4579967"/>
                    </a:moveTo>
                    <a:cubicBezTo>
                      <a:pt x="564825" y="4597421"/>
                      <a:pt x="623151" y="4638147"/>
                      <a:pt x="675644" y="4678873"/>
                    </a:cubicBezTo>
                    <a:cubicBezTo>
                      <a:pt x="704807" y="4702145"/>
                      <a:pt x="728137" y="4731234"/>
                      <a:pt x="739802" y="4760324"/>
                    </a:cubicBezTo>
                    <a:cubicBezTo>
                      <a:pt x="739802" y="4760324"/>
                      <a:pt x="739802" y="4766142"/>
                      <a:pt x="739802" y="4766142"/>
                    </a:cubicBezTo>
                    <a:cubicBezTo>
                      <a:pt x="733970" y="4766142"/>
                      <a:pt x="733970" y="4766142"/>
                      <a:pt x="733970" y="4766142"/>
                    </a:cubicBezTo>
                    <a:cubicBezTo>
                      <a:pt x="716472" y="4731234"/>
                      <a:pt x="687309" y="4696327"/>
                      <a:pt x="652314" y="4678873"/>
                    </a:cubicBezTo>
                    <a:cubicBezTo>
                      <a:pt x="634816" y="4667237"/>
                      <a:pt x="617318" y="4643965"/>
                      <a:pt x="593988" y="4632329"/>
                    </a:cubicBezTo>
                    <a:cubicBezTo>
                      <a:pt x="576490" y="4626511"/>
                      <a:pt x="558992" y="4609057"/>
                      <a:pt x="535662" y="4609057"/>
                    </a:cubicBezTo>
                    <a:cubicBezTo>
                      <a:pt x="570658" y="4638147"/>
                      <a:pt x="617318" y="4649783"/>
                      <a:pt x="646481" y="4684691"/>
                    </a:cubicBezTo>
                    <a:cubicBezTo>
                      <a:pt x="663979" y="4707963"/>
                      <a:pt x="681476" y="4731234"/>
                      <a:pt x="704807" y="4748688"/>
                    </a:cubicBezTo>
                    <a:cubicBezTo>
                      <a:pt x="710639" y="4748688"/>
                      <a:pt x="716472" y="4760324"/>
                      <a:pt x="710639" y="4760324"/>
                    </a:cubicBezTo>
                    <a:cubicBezTo>
                      <a:pt x="698974" y="4754506"/>
                      <a:pt x="687309" y="4742870"/>
                      <a:pt x="675644" y="4737052"/>
                    </a:cubicBezTo>
                    <a:cubicBezTo>
                      <a:pt x="646481" y="4713781"/>
                      <a:pt x="634816" y="4678873"/>
                      <a:pt x="599820" y="4661419"/>
                    </a:cubicBezTo>
                    <a:cubicBezTo>
                      <a:pt x="570658" y="4643965"/>
                      <a:pt x="529830" y="4626511"/>
                      <a:pt x="506499" y="4591603"/>
                    </a:cubicBezTo>
                    <a:cubicBezTo>
                      <a:pt x="506499" y="4591603"/>
                      <a:pt x="494834" y="4585785"/>
                      <a:pt x="500667" y="4579967"/>
                    </a:cubicBezTo>
                    <a:close/>
                    <a:moveTo>
                      <a:pt x="1508060" y="4578421"/>
                    </a:moveTo>
                    <a:cubicBezTo>
                      <a:pt x="1496376" y="4572619"/>
                      <a:pt x="1478851" y="4584223"/>
                      <a:pt x="1467168" y="4590025"/>
                    </a:cubicBezTo>
                    <a:cubicBezTo>
                      <a:pt x="1467168" y="4619034"/>
                      <a:pt x="1461327" y="4648044"/>
                      <a:pt x="1437960" y="4671251"/>
                    </a:cubicBezTo>
                    <a:cubicBezTo>
                      <a:pt x="1443802" y="4671251"/>
                      <a:pt x="1449643" y="4682855"/>
                      <a:pt x="1449643" y="4682855"/>
                    </a:cubicBezTo>
                    <a:cubicBezTo>
                      <a:pt x="1449643" y="4677053"/>
                      <a:pt x="1443802" y="4671251"/>
                      <a:pt x="1449643" y="4671251"/>
                    </a:cubicBezTo>
                    <a:cubicBezTo>
                      <a:pt x="1455485" y="4659648"/>
                      <a:pt x="1455485" y="4671251"/>
                      <a:pt x="1461327" y="4665450"/>
                    </a:cubicBezTo>
                    <a:cubicBezTo>
                      <a:pt x="1490535" y="4648044"/>
                      <a:pt x="1513901" y="4619034"/>
                      <a:pt x="1508060" y="4578421"/>
                    </a:cubicBezTo>
                    <a:close/>
                    <a:moveTo>
                      <a:pt x="2090798" y="4562821"/>
                    </a:moveTo>
                    <a:cubicBezTo>
                      <a:pt x="2084674" y="4568333"/>
                      <a:pt x="2072425" y="4573845"/>
                      <a:pt x="2072425" y="4579357"/>
                    </a:cubicBezTo>
                    <a:cubicBezTo>
                      <a:pt x="2072425" y="4579357"/>
                      <a:pt x="2072425" y="4579357"/>
                      <a:pt x="2078549" y="4584869"/>
                    </a:cubicBezTo>
                    <a:cubicBezTo>
                      <a:pt x="2078549" y="4573845"/>
                      <a:pt x="2096922" y="4568333"/>
                      <a:pt x="2090798" y="4562821"/>
                    </a:cubicBezTo>
                    <a:close/>
                    <a:moveTo>
                      <a:pt x="2060667" y="4562821"/>
                    </a:moveTo>
                    <a:cubicBezTo>
                      <a:pt x="2048908" y="4562821"/>
                      <a:pt x="2043029" y="4574253"/>
                      <a:pt x="2043029" y="4585685"/>
                    </a:cubicBezTo>
                    <a:cubicBezTo>
                      <a:pt x="2066546" y="4585685"/>
                      <a:pt x="2043029" y="4614265"/>
                      <a:pt x="2066546" y="4614265"/>
                    </a:cubicBezTo>
                    <a:cubicBezTo>
                      <a:pt x="2090063" y="4614265"/>
                      <a:pt x="2119459" y="4602833"/>
                      <a:pt x="2131217" y="4585685"/>
                    </a:cubicBezTo>
                    <a:cubicBezTo>
                      <a:pt x="2107700" y="4591401"/>
                      <a:pt x="2078304" y="4608549"/>
                      <a:pt x="2060667" y="4591401"/>
                    </a:cubicBezTo>
                    <a:cubicBezTo>
                      <a:pt x="2054788" y="4579969"/>
                      <a:pt x="2060667" y="4568537"/>
                      <a:pt x="2060667" y="4562821"/>
                    </a:cubicBezTo>
                    <a:close/>
                    <a:moveTo>
                      <a:pt x="954942" y="4555471"/>
                    </a:moveTo>
                    <a:cubicBezTo>
                      <a:pt x="943414" y="4573319"/>
                      <a:pt x="926122" y="4567370"/>
                      <a:pt x="908830" y="4567370"/>
                    </a:cubicBezTo>
                    <a:cubicBezTo>
                      <a:pt x="914594" y="4573319"/>
                      <a:pt x="926122" y="4573319"/>
                      <a:pt x="937650" y="4573319"/>
                    </a:cubicBezTo>
                    <a:cubicBezTo>
                      <a:pt x="943414" y="4573319"/>
                      <a:pt x="943414" y="4585218"/>
                      <a:pt x="943414" y="4591167"/>
                    </a:cubicBezTo>
                    <a:cubicBezTo>
                      <a:pt x="960706" y="4591167"/>
                      <a:pt x="972233" y="4597116"/>
                      <a:pt x="989525" y="4597116"/>
                    </a:cubicBezTo>
                    <a:cubicBezTo>
                      <a:pt x="995289" y="4597116"/>
                      <a:pt x="1001053" y="4591167"/>
                      <a:pt x="1006817" y="4585218"/>
                    </a:cubicBezTo>
                    <a:cubicBezTo>
                      <a:pt x="995289" y="4567370"/>
                      <a:pt x="972233" y="4561421"/>
                      <a:pt x="954942" y="4555471"/>
                    </a:cubicBezTo>
                    <a:close/>
                    <a:moveTo>
                      <a:pt x="1915647" y="4550571"/>
                    </a:moveTo>
                    <a:cubicBezTo>
                      <a:pt x="1898193" y="4556083"/>
                      <a:pt x="1874920" y="4550571"/>
                      <a:pt x="1869102" y="4567107"/>
                    </a:cubicBezTo>
                    <a:cubicBezTo>
                      <a:pt x="1869102" y="4567107"/>
                      <a:pt x="1874920" y="4572619"/>
                      <a:pt x="1874920" y="4572619"/>
                    </a:cubicBezTo>
                    <a:close/>
                    <a:moveTo>
                      <a:pt x="583022" y="4545671"/>
                    </a:moveTo>
                    <a:cubicBezTo>
                      <a:pt x="583022" y="4545671"/>
                      <a:pt x="583022" y="4545671"/>
                      <a:pt x="583022" y="4557251"/>
                    </a:cubicBezTo>
                    <a:cubicBezTo>
                      <a:pt x="588901" y="4574622"/>
                      <a:pt x="612418" y="4591993"/>
                      <a:pt x="630055" y="4597783"/>
                    </a:cubicBezTo>
                    <a:cubicBezTo>
                      <a:pt x="641814" y="4603573"/>
                      <a:pt x="653572" y="4603573"/>
                      <a:pt x="659451" y="4597783"/>
                    </a:cubicBezTo>
                    <a:cubicBezTo>
                      <a:pt x="671210" y="4580412"/>
                      <a:pt x="659451" y="4563041"/>
                      <a:pt x="653572" y="4551461"/>
                    </a:cubicBezTo>
                    <a:cubicBezTo>
                      <a:pt x="641814" y="4551461"/>
                      <a:pt x="653572" y="4563041"/>
                      <a:pt x="647693" y="4568831"/>
                    </a:cubicBezTo>
                    <a:cubicBezTo>
                      <a:pt x="624176" y="4609363"/>
                      <a:pt x="606539" y="4551461"/>
                      <a:pt x="583022" y="4545671"/>
                    </a:cubicBezTo>
                    <a:close/>
                    <a:moveTo>
                      <a:pt x="925978" y="4543326"/>
                    </a:moveTo>
                    <a:cubicBezTo>
                      <a:pt x="921384" y="4544040"/>
                      <a:pt x="916791" y="4546898"/>
                      <a:pt x="913729" y="4549756"/>
                    </a:cubicBezTo>
                    <a:cubicBezTo>
                      <a:pt x="919853" y="4555472"/>
                      <a:pt x="932102" y="4555472"/>
                      <a:pt x="938226" y="4549756"/>
                    </a:cubicBezTo>
                    <a:cubicBezTo>
                      <a:pt x="935164" y="4544040"/>
                      <a:pt x="930571" y="4542611"/>
                      <a:pt x="925978" y="4543326"/>
                    </a:cubicBezTo>
                    <a:close/>
                    <a:moveTo>
                      <a:pt x="890864" y="4533425"/>
                    </a:moveTo>
                    <a:cubicBezTo>
                      <a:pt x="890864" y="4533425"/>
                      <a:pt x="890864" y="4533425"/>
                      <a:pt x="890864" y="4544857"/>
                    </a:cubicBezTo>
                    <a:cubicBezTo>
                      <a:pt x="885148" y="4556289"/>
                      <a:pt x="873717" y="4562004"/>
                      <a:pt x="862285" y="4562004"/>
                    </a:cubicBezTo>
                    <a:cubicBezTo>
                      <a:pt x="862285" y="4562004"/>
                      <a:pt x="862285" y="4562004"/>
                      <a:pt x="885148" y="4567720"/>
                    </a:cubicBezTo>
                    <a:cubicBezTo>
                      <a:pt x="890864" y="4567720"/>
                      <a:pt x="896580" y="4562004"/>
                      <a:pt x="896580" y="4556289"/>
                    </a:cubicBezTo>
                    <a:cubicBezTo>
                      <a:pt x="896580" y="4544857"/>
                      <a:pt x="896580" y="4539141"/>
                      <a:pt x="890864" y="4533425"/>
                    </a:cubicBezTo>
                    <a:close/>
                    <a:moveTo>
                      <a:pt x="2067525" y="4521992"/>
                    </a:moveTo>
                    <a:cubicBezTo>
                      <a:pt x="2067525" y="4521992"/>
                      <a:pt x="2067525" y="4521992"/>
                      <a:pt x="2096921" y="4533424"/>
                    </a:cubicBezTo>
                    <a:cubicBezTo>
                      <a:pt x="2096921" y="4527708"/>
                      <a:pt x="2091042" y="4521992"/>
                      <a:pt x="2085163" y="4521992"/>
                    </a:cubicBezTo>
                    <a:cubicBezTo>
                      <a:pt x="2079284" y="4516276"/>
                      <a:pt x="2073404" y="4516276"/>
                      <a:pt x="2067525" y="4521992"/>
                    </a:cubicBezTo>
                    <a:close/>
                    <a:moveTo>
                      <a:pt x="1940144" y="4521175"/>
                    </a:moveTo>
                    <a:cubicBezTo>
                      <a:pt x="1934428" y="4521175"/>
                      <a:pt x="1928712" y="4527300"/>
                      <a:pt x="1922995" y="4527300"/>
                    </a:cubicBezTo>
                    <a:cubicBezTo>
                      <a:pt x="1928712" y="4533424"/>
                      <a:pt x="1934428" y="4527300"/>
                      <a:pt x="1940144" y="4521175"/>
                    </a:cubicBezTo>
                    <a:close/>
                    <a:moveTo>
                      <a:pt x="921079" y="4520563"/>
                    </a:moveTo>
                    <a:cubicBezTo>
                      <a:pt x="916485" y="4521992"/>
                      <a:pt x="911892" y="4524850"/>
                      <a:pt x="908830" y="4527708"/>
                    </a:cubicBezTo>
                    <a:cubicBezTo>
                      <a:pt x="908830" y="4533424"/>
                      <a:pt x="914954" y="4533424"/>
                      <a:pt x="914954" y="4533424"/>
                    </a:cubicBezTo>
                    <a:cubicBezTo>
                      <a:pt x="921079" y="4533424"/>
                      <a:pt x="933327" y="4533424"/>
                      <a:pt x="933327" y="4521992"/>
                    </a:cubicBezTo>
                    <a:cubicBezTo>
                      <a:pt x="930265" y="4519134"/>
                      <a:pt x="925672" y="4519134"/>
                      <a:pt x="921079" y="4520563"/>
                    </a:cubicBezTo>
                    <a:close/>
                    <a:moveTo>
                      <a:pt x="2381084" y="4516276"/>
                    </a:moveTo>
                    <a:cubicBezTo>
                      <a:pt x="2357887" y="4527825"/>
                      <a:pt x="2340490" y="4539373"/>
                      <a:pt x="2317293" y="4545147"/>
                    </a:cubicBezTo>
                    <a:cubicBezTo>
                      <a:pt x="2259301" y="4562470"/>
                      <a:pt x="2207108" y="4522050"/>
                      <a:pt x="2143316" y="4539373"/>
                    </a:cubicBezTo>
                    <a:cubicBezTo>
                      <a:pt x="2143316" y="4539373"/>
                      <a:pt x="2143316" y="4539373"/>
                      <a:pt x="2137517" y="4545147"/>
                    </a:cubicBezTo>
                    <a:cubicBezTo>
                      <a:pt x="2114320" y="4568244"/>
                      <a:pt x="2160714" y="4568244"/>
                      <a:pt x="2154914" y="4585567"/>
                    </a:cubicBezTo>
                    <a:cubicBezTo>
                      <a:pt x="2166513" y="4591341"/>
                      <a:pt x="2183911" y="4585567"/>
                      <a:pt x="2195509" y="4597116"/>
                    </a:cubicBezTo>
                    <a:cubicBezTo>
                      <a:pt x="2183911" y="4608664"/>
                      <a:pt x="2201308" y="4625987"/>
                      <a:pt x="2183911" y="4631761"/>
                    </a:cubicBezTo>
                    <a:cubicBezTo>
                      <a:pt x="2172312" y="4631761"/>
                      <a:pt x="2178111" y="4614438"/>
                      <a:pt x="2178111" y="4602890"/>
                    </a:cubicBezTo>
                    <a:cubicBezTo>
                      <a:pt x="2149115" y="4597116"/>
                      <a:pt x="2131718" y="4614438"/>
                      <a:pt x="2108521" y="4620213"/>
                    </a:cubicBezTo>
                    <a:cubicBezTo>
                      <a:pt x="2102721" y="4625987"/>
                      <a:pt x="2108521" y="4625987"/>
                      <a:pt x="2108521" y="4631761"/>
                    </a:cubicBezTo>
                    <a:cubicBezTo>
                      <a:pt x="2102721" y="4643310"/>
                      <a:pt x="2096922" y="4660632"/>
                      <a:pt x="2096922" y="4677955"/>
                    </a:cubicBezTo>
                    <a:cubicBezTo>
                      <a:pt x="2096922" y="4677955"/>
                      <a:pt x="2102721" y="4677955"/>
                      <a:pt x="2102721" y="4677955"/>
                    </a:cubicBezTo>
                    <a:cubicBezTo>
                      <a:pt x="2102721" y="4654858"/>
                      <a:pt x="2114320" y="4631761"/>
                      <a:pt x="2125918" y="4620213"/>
                    </a:cubicBezTo>
                    <a:cubicBezTo>
                      <a:pt x="2131718" y="4614438"/>
                      <a:pt x="2137517" y="4614438"/>
                      <a:pt x="2143316" y="4620213"/>
                    </a:cubicBezTo>
                    <a:cubicBezTo>
                      <a:pt x="2137517" y="4631761"/>
                      <a:pt x="2125918" y="4637535"/>
                      <a:pt x="2120119" y="4654858"/>
                    </a:cubicBezTo>
                    <a:cubicBezTo>
                      <a:pt x="2120119" y="4660632"/>
                      <a:pt x="2120119" y="4666407"/>
                      <a:pt x="2125918" y="4672181"/>
                    </a:cubicBezTo>
                    <a:cubicBezTo>
                      <a:pt x="2131718" y="4666407"/>
                      <a:pt x="2137517" y="4654858"/>
                      <a:pt x="2143316" y="4666407"/>
                    </a:cubicBezTo>
                    <a:cubicBezTo>
                      <a:pt x="2166513" y="4649084"/>
                      <a:pt x="2195509" y="4643310"/>
                      <a:pt x="2218706" y="4643310"/>
                    </a:cubicBezTo>
                    <a:cubicBezTo>
                      <a:pt x="2218706" y="4643310"/>
                      <a:pt x="2218706" y="4643310"/>
                      <a:pt x="2218706" y="4637535"/>
                    </a:cubicBezTo>
                    <a:cubicBezTo>
                      <a:pt x="2230304" y="4602890"/>
                      <a:pt x="2259301" y="4579793"/>
                      <a:pt x="2294096" y="4579793"/>
                    </a:cubicBezTo>
                    <a:cubicBezTo>
                      <a:pt x="2311494" y="4591341"/>
                      <a:pt x="2323092" y="4562470"/>
                      <a:pt x="2334690" y="4550922"/>
                    </a:cubicBezTo>
                    <a:cubicBezTo>
                      <a:pt x="2352088" y="4539373"/>
                      <a:pt x="2369486" y="4527825"/>
                      <a:pt x="2381084" y="4516276"/>
                    </a:cubicBezTo>
                    <a:close/>
                    <a:moveTo>
                      <a:pt x="764298" y="4516275"/>
                    </a:moveTo>
                    <a:cubicBezTo>
                      <a:pt x="798970" y="4545032"/>
                      <a:pt x="839421" y="4585292"/>
                      <a:pt x="874094" y="4614049"/>
                    </a:cubicBezTo>
                    <a:cubicBezTo>
                      <a:pt x="897209" y="4608298"/>
                      <a:pt x="908766" y="4631303"/>
                      <a:pt x="931881" y="4631303"/>
                    </a:cubicBezTo>
                    <a:cubicBezTo>
                      <a:pt x="949217" y="4637054"/>
                      <a:pt x="972332" y="4648557"/>
                      <a:pt x="989668" y="4642806"/>
                    </a:cubicBezTo>
                    <a:cubicBezTo>
                      <a:pt x="983889" y="4608298"/>
                      <a:pt x="943438" y="4602546"/>
                      <a:pt x="914545" y="4596795"/>
                    </a:cubicBezTo>
                    <a:cubicBezTo>
                      <a:pt x="914545" y="4596795"/>
                      <a:pt x="914545" y="4596795"/>
                      <a:pt x="908766" y="4585292"/>
                    </a:cubicBezTo>
                    <a:cubicBezTo>
                      <a:pt x="902987" y="4585292"/>
                      <a:pt x="891430" y="4579540"/>
                      <a:pt x="885651" y="4585292"/>
                    </a:cubicBezTo>
                    <a:cubicBezTo>
                      <a:pt x="885651" y="4596795"/>
                      <a:pt x="902987" y="4596795"/>
                      <a:pt x="914545" y="4602546"/>
                    </a:cubicBezTo>
                    <a:cubicBezTo>
                      <a:pt x="920324" y="4602546"/>
                      <a:pt x="920324" y="4608298"/>
                      <a:pt x="914545" y="4608298"/>
                    </a:cubicBezTo>
                    <a:cubicBezTo>
                      <a:pt x="902987" y="4614049"/>
                      <a:pt x="891430" y="4608298"/>
                      <a:pt x="879872" y="4602546"/>
                    </a:cubicBezTo>
                    <a:cubicBezTo>
                      <a:pt x="856758" y="4573789"/>
                      <a:pt x="822085" y="4556534"/>
                      <a:pt x="793192" y="4539280"/>
                    </a:cubicBezTo>
                    <a:cubicBezTo>
                      <a:pt x="781634" y="4533529"/>
                      <a:pt x="775856" y="4516275"/>
                      <a:pt x="764298" y="4516275"/>
                    </a:cubicBezTo>
                    <a:close/>
                    <a:moveTo>
                      <a:pt x="716013" y="4514725"/>
                    </a:moveTo>
                    <a:cubicBezTo>
                      <a:pt x="701451" y="4511826"/>
                      <a:pt x="685433" y="4511826"/>
                      <a:pt x="670871" y="4515450"/>
                    </a:cubicBezTo>
                    <a:lnTo>
                      <a:pt x="658794" y="4522902"/>
                    </a:lnTo>
                    <a:lnTo>
                      <a:pt x="656673" y="4523149"/>
                    </a:lnTo>
                    <a:cubicBezTo>
                      <a:pt x="647936" y="4525958"/>
                      <a:pt x="640291" y="4530668"/>
                      <a:pt x="634466" y="4537915"/>
                    </a:cubicBezTo>
                    <a:lnTo>
                      <a:pt x="658794" y="4522902"/>
                    </a:lnTo>
                    <a:lnTo>
                      <a:pt x="685433" y="4519798"/>
                    </a:lnTo>
                    <a:cubicBezTo>
                      <a:pt x="705820" y="4520522"/>
                      <a:pt x="727663" y="4526320"/>
                      <a:pt x="745137" y="4532118"/>
                    </a:cubicBezTo>
                    <a:cubicBezTo>
                      <a:pt x="803385" y="4572700"/>
                      <a:pt x="844159" y="4630676"/>
                      <a:pt x="890757" y="4682854"/>
                    </a:cubicBezTo>
                    <a:cubicBezTo>
                      <a:pt x="943180" y="4694449"/>
                      <a:pt x="989778" y="4711842"/>
                      <a:pt x="1024727" y="4746627"/>
                    </a:cubicBezTo>
                    <a:cubicBezTo>
                      <a:pt x="1065501" y="4787210"/>
                      <a:pt x="1100449" y="4850984"/>
                      <a:pt x="1158697" y="4856781"/>
                    </a:cubicBezTo>
                    <a:cubicBezTo>
                      <a:pt x="1158697" y="4856781"/>
                      <a:pt x="1158697" y="4856781"/>
                      <a:pt x="1147048" y="4845186"/>
                    </a:cubicBezTo>
                    <a:cubicBezTo>
                      <a:pt x="1141223" y="4845186"/>
                      <a:pt x="1135398" y="4850984"/>
                      <a:pt x="1129573" y="4845186"/>
                    </a:cubicBezTo>
                    <a:cubicBezTo>
                      <a:pt x="1077150" y="4798806"/>
                      <a:pt x="1053851" y="4735032"/>
                      <a:pt x="989778" y="4694449"/>
                    </a:cubicBezTo>
                    <a:cubicBezTo>
                      <a:pt x="966479" y="4682854"/>
                      <a:pt x="937355" y="4677057"/>
                      <a:pt x="914056" y="4671259"/>
                    </a:cubicBezTo>
                    <a:cubicBezTo>
                      <a:pt x="873282" y="4630676"/>
                      <a:pt x="826684" y="4595891"/>
                      <a:pt x="791735" y="4561105"/>
                    </a:cubicBezTo>
                    <a:cubicBezTo>
                      <a:pt x="768436" y="4543713"/>
                      <a:pt x="745137" y="4520522"/>
                      <a:pt x="716013" y="4514725"/>
                    </a:cubicBezTo>
                    <a:close/>
                    <a:moveTo>
                      <a:pt x="1350383" y="4508928"/>
                    </a:moveTo>
                    <a:cubicBezTo>
                      <a:pt x="1327111" y="4514770"/>
                      <a:pt x="1309657" y="4532294"/>
                      <a:pt x="1292203" y="4555661"/>
                    </a:cubicBezTo>
                    <a:cubicBezTo>
                      <a:pt x="1274749" y="4584868"/>
                      <a:pt x="1268931" y="4619917"/>
                      <a:pt x="1286385" y="4654967"/>
                    </a:cubicBezTo>
                    <a:cubicBezTo>
                      <a:pt x="1292203" y="4649125"/>
                      <a:pt x="1298021" y="4649125"/>
                      <a:pt x="1303839" y="4643284"/>
                    </a:cubicBezTo>
                    <a:cubicBezTo>
                      <a:pt x="1303839" y="4637442"/>
                      <a:pt x="1292203" y="4637442"/>
                      <a:pt x="1298021" y="4625759"/>
                    </a:cubicBezTo>
                    <a:cubicBezTo>
                      <a:pt x="1303839" y="4619917"/>
                      <a:pt x="1315475" y="4625759"/>
                      <a:pt x="1321293" y="4631601"/>
                    </a:cubicBezTo>
                    <a:cubicBezTo>
                      <a:pt x="1321293" y="4649125"/>
                      <a:pt x="1344565" y="4637442"/>
                      <a:pt x="1350383" y="4643284"/>
                    </a:cubicBezTo>
                    <a:cubicBezTo>
                      <a:pt x="1350383" y="4643284"/>
                      <a:pt x="1350383" y="4643284"/>
                      <a:pt x="1344565" y="4654967"/>
                    </a:cubicBezTo>
                    <a:cubicBezTo>
                      <a:pt x="1344565" y="4660808"/>
                      <a:pt x="1350383" y="4660808"/>
                      <a:pt x="1350383" y="4660808"/>
                    </a:cubicBezTo>
                    <a:cubicBezTo>
                      <a:pt x="1362019" y="4649125"/>
                      <a:pt x="1373655" y="4660808"/>
                      <a:pt x="1379473" y="4649125"/>
                    </a:cubicBezTo>
                    <a:cubicBezTo>
                      <a:pt x="1391108" y="4637442"/>
                      <a:pt x="1391108" y="4660808"/>
                      <a:pt x="1402744" y="4660808"/>
                    </a:cubicBezTo>
                    <a:cubicBezTo>
                      <a:pt x="1402744" y="4660808"/>
                      <a:pt x="1402744" y="4660808"/>
                      <a:pt x="1402744" y="4643284"/>
                    </a:cubicBezTo>
                    <a:cubicBezTo>
                      <a:pt x="1414380" y="4643284"/>
                      <a:pt x="1426016" y="4643284"/>
                      <a:pt x="1431834" y="4649125"/>
                    </a:cubicBezTo>
                    <a:cubicBezTo>
                      <a:pt x="1443470" y="4637442"/>
                      <a:pt x="1455106" y="4619917"/>
                      <a:pt x="1449288" y="4596551"/>
                    </a:cubicBezTo>
                    <a:cubicBezTo>
                      <a:pt x="1443470" y="4549819"/>
                      <a:pt x="1391108" y="4520611"/>
                      <a:pt x="1350383" y="4508928"/>
                    </a:cubicBezTo>
                    <a:close/>
                    <a:moveTo>
                      <a:pt x="2427629" y="4499129"/>
                    </a:moveTo>
                    <a:cubicBezTo>
                      <a:pt x="2404766" y="4516277"/>
                      <a:pt x="2381902" y="4533425"/>
                      <a:pt x="2359038" y="4550573"/>
                    </a:cubicBezTo>
                    <a:cubicBezTo>
                      <a:pt x="2370470" y="4550573"/>
                      <a:pt x="2376186" y="4544857"/>
                      <a:pt x="2387618" y="4544857"/>
                    </a:cubicBezTo>
                    <a:cubicBezTo>
                      <a:pt x="2404766" y="4527709"/>
                      <a:pt x="2421913" y="4521993"/>
                      <a:pt x="2427629" y="4499129"/>
                    </a:cubicBezTo>
                    <a:close/>
                    <a:moveTo>
                      <a:pt x="367450" y="4499129"/>
                    </a:moveTo>
                    <a:cubicBezTo>
                      <a:pt x="367450" y="4499129"/>
                      <a:pt x="367450" y="4499129"/>
                      <a:pt x="367450" y="4504922"/>
                    </a:cubicBezTo>
                    <a:cubicBezTo>
                      <a:pt x="390741" y="4528093"/>
                      <a:pt x="419854" y="4557057"/>
                      <a:pt x="448967" y="4574435"/>
                    </a:cubicBezTo>
                    <a:cubicBezTo>
                      <a:pt x="448967" y="4580228"/>
                      <a:pt x="448967" y="4574435"/>
                      <a:pt x="454790" y="4574435"/>
                    </a:cubicBezTo>
                    <a:cubicBezTo>
                      <a:pt x="460612" y="4568642"/>
                      <a:pt x="466435" y="4574435"/>
                      <a:pt x="472258" y="4580228"/>
                    </a:cubicBezTo>
                    <a:cubicBezTo>
                      <a:pt x="478080" y="4586021"/>
                      <a:pt x="472258" y="4591813"/>
                      <a:pt x="466435" y="4597606"/>
                    </a:cubicBezTo>
                    <a:cubicBezTo>
                      <a:pt x="547952" y="4678705"/>
                      <a:pt x="652759" y="4742425"/>
                      <a:pt x="716808" y="4840902"/>
                    </a:cubicBezTo>
                    <a:cubicBezTo>
                      <a:pt x="728454" y="4893037"/>
                      <a:pt x="710986" y="4956757"/>
                      <a:pt x="687695" y="5003099"/>
                    </a:cubicBezTo>
                    <a:cubicBezTo>
                      <a:pt x="670227" y="5072612"/>
                      <a:pt x="740099" y="5124747"/>
                      <a:pt x="792503" y="5159504"/>
                    </a:cubicBezTo>
                    <a:cubicBezTo>
                      <a:pt x="850729" y="5194260"/>
                      <a:pt x="914778" y="5211639"/>
                      <a:pt x="978827" y="5229017"/>
                    </a:cubicBezTo>
                    <a:cubicBezTo>
                      <a:pt x="1054521" y="5252188"/>
                      <a:pt x="1136038" y="5275359"/>
                      <a:pt x="1217555" y="5275359"/>
                    </a:cubicBezTo>
                    <a:cubicBezTo>
                      <a:pt x="1328185" y="5286944"/>
                      <a:pt x="1432992" y="5286944"/>
                      <a:pt x="1549445" y="5286944"/>
                    </a:cubicBezTo>
                    <a:cubicBezTo>
                      <a:pt x="1601849" y="5286944"/>
                      <a:pt x="1660075" y="5292737"/>
                      <a:pt x="1718302" y="5275359"/>
                    </a:cubicBezTo>
                    <a:cubicBezTo>
                      <a:pt x="1799818" y="5252188"/>
                      <a:pt x="1887158" y="5257981"/>
                      <a:pt x="1962852" y="5211639"/>
                    </a:cubicBezTo>
                    <a:cubicBezTo>
                      <a:pt x="1968675" y="5205846"/>
                      <a:pt x="1980320" y="5205846"/>
                      <a:pt x="1991965" y="5200053"/>
                    </a:cubicBezTo>
                    <a:cubicBezTo>
                      <a:pt x="2056014" y="5165296"/>
                      <a:pt x="2125886" y="5118954"/>
                      <a:pt x="2154999" y="5043649"/>
                    </a:cubicBezTo>
                    <a:cubicBezTo>
                      <a:pt x="2160822" y="5043649"/>
                      <a:pt x="2166644" y="5043649"/>
                      <a:pt x="2172467" y="5049441"/>
                    </a:cubicBezTo>
                    <a:cubicBezTo>
                      <a:pt x="2149177" y="5107369"/>
                      <a:pt x="2102595" y="5147918"/>
                      <a:pt x="2050192" y="5182675"/>
                    </a:cubicBezTo>
                    <a:cubicBezTo>
                      <a:pt x="1991965" y="5211639"/>
                      <a:pt x="1933739" y="5252188"/>
                      <a:pt x="1863867" y="5263773"/>
                    </a:cubicBezTo>
                    <a:cubicBezTo>
                      <a:pt x="1764883" y="5281152"/>
                      <a:pt x="1671720" y="5310115"/>
                      <a:pt x="1566913" y="5298530"/>
                    </a:cubicBezTo>
                    <a:cubicBezTo>
                      <a:pt x="1555268" y="5298530"/>
                      <a:pt x="1555268" y="5292737"/>
                      <a:pt x="1549445" y="5298530"/>
                    </a:cubicBezTo>
                    <a:cubicBezTo>
                      <a:pt x="1485396" y="5292737"/>
                      <a:pt x="1427170" y="5304323"/>
                      <a:pt x="1368943" y="5298530"/>
                    </a:cubicBezTo>
                    <a:cubicBezTo>
                      <a:pt x="1310717" y="5298530"/>
                      <a:pt x="1264136" y="5292737"/>
                      <a:pt x="1200087" y="5292737"/>
                    </a:cubicBezTo>
                    <a:cubicBezTo>
                      <a:pt x="1095280" y="5281152"/>
                      <a:pt x="996295" y="5246395"/>
                      <a:pt x="891487" y="5217431"/>
                    </a:cubicBezTo>
                    <a:cubicBezTo>
                      <a:pt x="798325" y="5182675"/>
                      <a:pt x="676050" y="5124747"/>
                      <a:pt x="664405" y="5014685"/>
                    </a:cubicBezTo>
                    <a:cubicBezTo>
                      <a:pt x="646937" y="5032063"/>
                      <a:pt x="629469" y="5055234"/>
                      <a:pt x="623646" y="5078405"/>
                    </a:cubicBezTo>
                    <a:cubicBezTo>
                      <a:pt x="617823" y="5130540"/>
                      <a:pt x="612001" y="5176882"/>
                      <a:pt x="623646" y="5229017"/>
                    </a:cubicBezTo>
                    <a:cubicBezTo>
                      <a:pt x="641114" y="5275359"/>
                      <a:pt x="687695" y="5292737"/>
                      <a:pt x="722631" y="5327494"/>
                    </a:cubicBezTo>
                    <a:cubicBezTo>
                      <a:pt x="757567" y="5350665"/>
                      <a:pt x="792503" y="5385421"/>
                      <a:pt x="833261" y="5397007"/>
                    </a:cubicBezTo>
                    <a:cubicBezTo>
                      <a:pt x="955536" y="5437556"/>
                      <a:pt x="1077812" y="5478105"/>
                      <a:pt x="1211732" y="5478105"/>
                    </a:cubicBezTo>
                    <a:cubicBezTo>
                      <a:pt x="1252491" y="5478105"/>
                      <a:pt x="1293249" y="5472313"/>
                      <a:pt x="1334008" y="5478105"/>
                    </a:cubicBezTo>
                    <a:cubicBezTo>
                      <a:pt x="1427170" y="5483898"/>
                      <a:pt x="1526155" y="5472313"/>
                      <a:pt x="1613494" y="5472313"/>
                    </a:cubicBezTo>
                    <a:cubicBezTo>
                      <a:pt x="1695011" y="5472313"/>
                      <a:pt x="1776528" y="5460727"/>
                      <a:pt x="1858045" y="5437556"/>
                    </a:cubicBezTo>
                    <a:cubicBezTo>
                      <a:pt x="1875513" y="5437556"/>
                      <a:pt x="1898803" y="5425971"/>
                      <a:pt x="1922094" y="5420178"/>
                    </a:cubicBezTo>
                    <a:cubicBezTo>
                      <a:pt x="1986143" y="5402800"/>
                      <a:pt x="2044369" y="5379629"/>
                      <a:pt x="2102595" y="5350665"/>
                    </a:cubicBezTo>
                    <a:cubicBezTo>
                      <a:pt x="2149177" y="5310115"/>
                      <a:pt x="2230693" y="5275359"/>
                      <a:pt x="2230693" y="5205846"/>
                    </a:cubicBezTo>
                    <a:cubicBezTo>
                      <a:pt x="2230693" y="5165296"/>
                      <a:pt x="2236516" y="5118954"/>
                      <a:pt x="2219048" y="5084198"/>
                    </a:cubicBezTo>
                    <a:cubicBezTo>
                      <a:pt x="2213226" y="5089991"/>
                      <a:pt x="2213226" y="5101576"/>
                      <a:pt x="2207403" y="5113162"/>
                    </a:cubicBezTo>
                    <a:cubicBezTo>
                      <a:pt x="2154999" y="5194260"/>
                      <a:pt x="2067660" y="5252188"/>
                      <a:pt x="1980320" y="5286944"/>
                    </a:cubicBezTo>
                    <a:cubicBezTo>
                      <a:pt x="1898803" y="5315908"/>
                      <a:pt x="1805641" y="5327494"/>
                      <a:pt x="1718302" y="5339079"/>
                    </a:cubicBezTo>
                    <a:cubicBezTo>
                      <a:pt x="1718302" y="5339079"/>
                      <a:pt x="1718302" y="5339079"/>
                      <a:pt x="1636785" y="5339079"/>
                    </a:cubicBezTo>
                    <a:cubicBezTo>
                      <a:pt x="1636785" y="5339079"/>
                      <a:pt x="1636785" y="5339079"/>
                      <a:pt x="1636785" y="5333286"/>
                    </a:cubicBezTo>
                    <a:cubicBezTo>
                      <a:pt x="1636785" y="5333286"/>
                      <a:pt x="1636785" y="5327494"/>
                      <a:pt x="1642607" y="5327494"/>
                    </a:cubicBezTo>
                    <a:cubicBezTo>
                      <a:pt x="1677543" y="5327494"/>
                      <a:pt x="1724124" y="5327494"/>
                      <a:pt x="1759060" y="5321701"/>
                    </a:cubicBezTo>
                    <a:cubicBezTo>
                      <a:pt x="1858045" y="5310115"/>
                      <a:pt x="1957030" y="5292737"/>
                      <a:pt x="2038547" y="5240602"/>
                    </a:cubicBezTo>
                    <a:cubicBezTo>
                      <a:pt x="2061837" y="5234810"/>
                      <a:pt x="2079305" y="5217431"/>
                      <a:pt x="2102595" y="5205846"/>
                    </a:cubicBezTo>
                    <a:cubicBezTo>
                      <a:pt x="2131709" y="5176882"/>
                      <a:pt x="2166644" y="5147918"/>
                      <a:pt x="2189935" y="5113162"/>
                    </a:cubicBezTo>
                    <a:cubicBezTo>
                      <a:pt x="2201580" y="5101576"/>
                      <a:pt x="2201580" y="5078405"/>
                      <a:pt x="2213226" y="5072612"/>
                    </a:cubicBezTo>
                    <a:cubicBezTo>
                      <a:pt x="2178290" y="5049441"/>
                      <a:pt x="2154999" y="5014685"/>
                      <a:pt x="2131709" y="4974135"/>
                    </a:cubicBezTo>
                    <a:cubicBezTo>
                      <a:pt x="2131709" y="4974135"/>
                      <a:pt x="2131709" y="4974135"/>
                      <a:pt x="2131709" y="4979928"/>
                    </a:cubicBezTo>
                    <a:cubicBezTo>
                      <a:pt x="2120063" y="4985721"/>
                      <a:pt x="2114241" y="4968343"/>
                      <a:pt x="2114241" y="4962550"/>
                    </a:cubicBezTo>
                    <a:cubicBezTo>
                      <a:pt x="2108418" y="4956757"/>
                      <a:pt x="2096773" y="4950964"/>
                      <a:pt x="2108418" y="4945172"/>
                    </a:cubicBezTo>
                    <a:cubicBezTo>
                      <a:pt x="2120063" y="4939379"/>
                      <a:pt x="2120063" y="4962550"/>
                      <a:pt x="2131709" y="4962550"/>
                    </a:cubicBezTo>
                    <a:cubicBezTo>
                      <a:pt x="2131709" y="4962550"/>
                      <a:pt x="2131709" y="4962550"/>
                      <a:pt x="2114241" y="4933586"/>
                    </a:cubicBezTo>
                    <a:cubicBezTo>
                      <a:pt x="2108418" y="4898830"/>
                      <a:pt x="2108418" y="4869866"/>
                      <a:pt x="2114241" y="4835109"/>
                    </a:cubicBezTo>
                    <a:cubicBezTo>
                      <a:pt x="2131709" y="4806145"/>
                      <a:pt x="2154999" y="4782974"/>
                      <a:pt x="2178290" y="4765596"/>
                    </a:cubicBezTo>
                    <a:cubicBezTo>
                      <a:pt x="2207403" y="4736632"/>
                      <a:pt x="2248161" y="4719254"/>
                      <a:pt x="2271452" y="4690290"/>
                    </a:cubicBezTo>
                    <a:cubicBezTo>
                      <a:pt x="2259807" y="4678705"/>
                      <a:pt x="2283097" y="4672912"/>
                      <a:pt x="2277275" y="4661326"/>
                    </a:cubicBezTo>
                    <a:cubicBezTo>
                      <a:pt x="2271452" y="4655534"/>
                      <a:pt x="2265629" y="4643948"/>
                      <a:pt x="2259807" y="4643948"/>
                    </a:cubicBezTo>
                    <a:cubicBezTo>
                      <a:pt x="2259807" y="4649741"/>
                      <a:pt x="2259807" y="4655534"/>
                      <a:pt x="2253984" y="4655534"/>
                    </a:cubicBezTo>
                    <a:cubicBezTo>
                      <a:pt x="2236516" y="4667119"/>
                      <a:pt x="2248161" y="4684498"/>
                      <a:pt x="2242339" y="4696083"/>
                    </a:cubicBezTo>
                    <a:cubicBezTo>
                      <a:pt x="2242339" y="4701876"/>
                      <a:pt x="2236516" y="4701876"/>
                      <a:pt x="2230693" y="4696083"/>
                    </a:cubicBezTo>
                    <a:cubicBezTo>
                      <a:pt x="2224871" y="4690290"/>
                      <a:pt x="2230693" y="4667119"/>
                      <a:pt x="2230693" y="4655534"/>
                    </a:cubicBezTo>
                    <a:cubicBezTo>
                      <a:pt x="2230693" y="4655534"/>
                      <a:pt x="2230693" y="4655534"/>
                      <a:pt x="2207403" y="4661326"/>
                    </a:cubicBezTo>
                    <a:cubicBezTo>
                      <a:pt x="2207403" y="4661326"/>
                      <a:pt x="2207403" y="4661326"/>
                      <a:pt x="2213226" y="4672912"/>
                    </a:cubicBezTo>
                    <a:cubicBezTo>
                      <a:pt x="2184112" y="4713461"/>
                      <a:pt x="2137531" y="4719254"/>
                      <a:pt x="2090950" y="4742425"/>
                    </a:cubicBezTo>
                    <a:cubicBezTo>
                      <a:pt x="2067660" y="4765596"/>
                      <a:pt x="2067660" y="4817731"/>
                      <a:pt x="2026901" y="4817731"/>
                    </a:cubicBezTo>
                    <a:cubicBezTo>
                      <a:pt x="2021079" y="4817731"/>
                      <a:pt x="2015256" y="4817731"/>
                      <a:pt x="2015256" y="4811938"/>
                    </a:cubicBezTo>
                    <a:cubicBezTo>
                      <a:pt x="2061837" y="4806145"/>
                      <a:pt x="2056014" y="4759803"/>
                      <a:pt x="2079305" y="4730840"/>
                    </a:cubicBezTo>
                    <a:cubicBezTo>
                      <a:pt x="2114241" y="4713461"/>
                      <a:pt x="2149177" y="4719254"/>
                      <a:pt x="2172467" y="4690290"/>
                    </a:cubicBezTo>
                    <a:cubicBezTo>
                      <a:pt x="2184112" y="4684498"/>
                      <a:pt x="2201580" y="4672912"/>
                      <a:pt x="2201580" y="4661326"/>
                    </a:cubicBezTo>
                    <a:cubicBezTo>
                      <a:pt x="2178290" y="4661326"/>
                      <a:pt x="2160822" y="4678705"/>
                      <a:pt x="2137531" y="4690290"/>
                    </a:cubicBezTo>
                    <a:cubicBezTo>
                      <a:pt x="2090950" y="4707669"/>
                      <a:pt x="2044369" y="4742425"/>
                      <a:pt x="2021079" y="4794560"/>
                    </a:cubicBezTo>
                    <a:cubicBezTo>
                      <a:pt x="2015256" y="4794560"/>
                      <a:pt x="2009433" y="4794560"/>
                      <a:pt x="2003611" y="4794560"/>
                    </a:cubicBezTo>
                    <a:cubicBezTo>
                      <a:pt x="1986143" y="4817731"/>
                      <a:pt x="1951207" y="4835109"/>
                      <a:pt x="1922094" y="4846695"/>
                    </a:cubicBezTo>
                    <a:cubicBezTo>
                      <a:pt x="1887158" y="4858280"/>
                      <a:pt x="1852222" y="4875659"/>
                      <a:pt x="1817286" y="4875659"/>
                    </a:cubicBezTo>
                    <a:cubicBezTo>
                      <a:pt x="1805641" y="4875659"/>
                      <a:pt x="1805641" y="4864073"/>
                      <a:pt x="1799818" y="4858280"/>
                    </a:cubicBezTo>
                    <a:cubicBezTo>
                      <a:pt x="1764883" y="4846695"/>
                      <a:pt x="1729947" y="4869866"/>
                      <a:pt x="1706656" y="4893037"/>
                    </a:cubicBezTo>
                    <a:cubicBezTo>
                      <a:pt x="1735769" y="4887244"/>
                      <a:pt x="1759060" y="4898830"/>
                      <a:pt x="1782351" y="4898830"/>
                    </a:cubicBezTo>
                    <a:cubicBezTo>
                      <a:pt x="1793996" y="4898830"/>
                      <a:pt x="1793996" y="4887244"/>
                      <a:pt x="1799818" y="4887244"/>
                    </a:cubicBezTo>
                    <a:cubicBezTo>
                      <a:pt x="1811464" y="4887244"/>
                      <a:pt x="1805641" y="4898830"/>
                      <a:pt x="1805641" y="4904622"/>
                    </a:cubicBezTo>
                    <a:cubicBezTo>
                      <a:pt x="1823109" y="4922001"/>
                      <a:pt x="1823109" y="4887244"/>
                      <a:pt x="1834754" y="4881451"/>
                    </a:cubicBezTo>
                    <a:cubicBezTo>
                      <a:pt x="1852222" y="4881451"/>
                      <a:pt x="1834754" y="4898830"/>
                      <a:pt x="1840577" y="4904622"/>
                    </a:cubicBezTo>
                    <a:cubicBezTo>
                      <a:pt x="1858045" y="4910415"/>
                      <a:pt x="1852222" y="4881451"/>
                      <a:pt x="1869690" y="4881451"/>
                    </a:cubicBezTo>
                    <a:cubicBezTo>
                      <a:pt x="1869690" y="4881451"/>
                      <a:pt x="1875513" y="4887244"/>
                      <a:pt x="1875513" y="4893037"/>
                    </a:cubicBezTo>
                    <a:cubicBezTo>
                      <a:pt x="1887158" y="4893037"/>
                      <a:pt x="1887158" y="4875659"/>
                      <a:pt x="1898803" y="4869866"/>
                    </a:cubicBezTo>
                    <a:cubicBezTo>
                      <a:pt x="1904626" y="4869866"/>
                      <a:pt x="1904626" y="4875659"/>
                      <a:pt x="1904626" y="4881451"/>
                    </a:cubicBezTo>
                    <a:cubicBezTo>
                      <a:pt x="1916271" y="4875659"/>
                      <a:pt x="1922094" y="4864073"/>
                      <a:pt x="1927916" y="4858280"/>
                    </a:cubicBezTo>
                    <a:cubicBezTo>
                      <a:pt x="1927916" y="4852488"/>
                      <a:pt x="1939562" y="4852488"/>
                      <a:pt x="1945384" y="4858280"/>
                    </a:cubicBezTo>
                    <a:cubicBezTo>
                      <a:pt x="1951207" y="4852488"/>
                      <a:pt x="1957030" y="4840902"/>
                      <a:pt x="1962852" y="4835109"/>
                    </a:cubicBezTo>
                    <a:cubicBezTo>
                      <a:pt x="1968675" y="4835109"/>
                      <a:pt x="1968675" y="4835109"/>
                      <a:pt x="1968675" y="4840902"/>
                    </a:cubicBezTo>
                    <a:cubicBezTo>
                      <a:pt x="1968675" y="4840902"/>
                      <a:pt x="1968675" y="4840902"/>
                      <a:pt x="1968675" y="4869866"/>
                    </a:cubicBezTo>
                    <a:cubicBezTo>
                      <a:pt x="1957030" y="4887244"/>
                      <a:pt x="1933739" y="4904622"/>
                      <a:pt x="1927916" y="4922001"/>
                    </a:cubicBezTo>
                    <a:cubicBezTo>
                      <a:pt x="1927916" y="4927793"/>
                      <a:pt x="1933739" y="4922001"/>
                      <a:pt x="1933739" y="4927793"/>
                    </a:cubicBezTo>
                    <a:cubicBezTo>
                      <a:pt x="1962852" y="4904622"/>
                      <a:pt x="1991965" y="4887244"/>
                      <a:pt x="2021079" y="4881451"/>
                    </a:cubicBezTo>
                    <a:cubicBezTo>
                      <a:pt x="2026901" y="4881451"/>
                      <a:pt x="2026901" y="4887244"/>
                      <a:pt x="2026901" y="4893037"/>
                    </a:cubicBezTo>
                    <a:cubicBezTo>
                      <a:pt x="2015256" y="4898830"/>
                      <a:pt x="1997788" y="4898830"/>
                      <a:pt x="1986143" y="4910415"/>
                    </a:cubicBezTo>
                    <a:cubicBezTo>
                      <a:pt x="1962852" y="4910415"/>
                      <a:pt x="1951207" y="4945172"/>
                      <a:pt x="1922094" y="4939379"/>
                    </a:cubicBezTo>
                    <a:cubicBezTo>
                      <a:pt x="1916271" y="4933586"/>
                      <a:pt x="1904626" y="4927793"/>
                      <a:pt x="1910449" y="4916208"/>
                    </a:cubicBezTo>
                    <a:cubicBezTo>
                      <a:pt x="1922094" y="4910415"/>
                      <a:pt x="1927916" y="4898830"/>
                      <a:pt x="1933739" y="4887244"/>
                    </a:cubicBezTo>
                    <a:cubicBezTo>
                      <a:pt x="1922094" y="4898830"/>
                      <a:pt x="1904626" y="4904622"/>
                      <a:pt x="1898803" y="4916208"/>
                    </a:cubicBezTo>
                    <a:cubicBezTo>
                      <a:pt x="1892981" y="4927793"/>
                      <a:pt x="1892981" y="4945172"/>
                      <a:pt x="1904626" y="4950964"/>
                    </a:cubicBezTo>
                    <a:cubicBezTo>
                      <a:pt x="1927916" y="4962550"/>
                      <a:pt x="1957030" y="4950964"/>
                      <a:pt x="1980320" y="4939379"/>
                    </a:cubicBezTo>
                    <a:cubicBezTo>
                      <a:pt x="1980320" y="4910415"/>
                      <a:pt x="2003611" y="4939379"/>
                      <a:pt x="2015256" y="4927793"/>
                    </a:cubicBezTo>
                    <a:cubicBezTo>
                      <a:pt x="2044369" y="4910415"/>
                      <a:pt x="2056014" y="4881451"/>
                      <a:pt x="2085128" y="4858280"/>
                    </a:cubicBezTo>
                    <a:cubicBezTo>
                      <a:pt x="2090950" y="4846695"/>
                      <a:pt x="2085128" y="4835109"/>
                      <a:pt x="2096773" y="4823524"/>
                    </a:cubicBezTo>
                    <a:cubicBezTo>
                      <a:pt x="2096773" y="4829316"/>
                      <a:pt x="2102595" y="4829316"/>
                      <a:pt x="2102595" y="4835109"/>
                    </a:cubicBezTo>
                    <a:cubicBezTo>
                      <a:pt x="2102595" y="4864073"/>
                      <a:pt x="2073482" y="4881451"/>
                      <a:pt x="2061837" y="4898830"/>
                    </a:cubicBezTo>
                    <a:cubicBezTo>
                      <a:pt x="2044369" y="4922001"/>
                      <a:pt x="2032724" y="4945172"/>
                      <a:pt x="2003611" y="4945172"/>
                    </a:cubicBezTo>
                    <a:cubicBezTo>
                      <a:pt x="1974498" y="4962550"/>
                      <a:pt x="1939562" y="4974135"/>
                      <a:pt x="1904626" y="4962550"/>
                    </a:cubicBezTo>
                    <a:cubicBezTo>
                      <a:pt x="1887158" y="4962550"/>
                      <a:pt x="1875513" y="4945172"/>
                      <a:pt x="1875513" y="4933586"/>
                    </a:cubicBezTo>
                    <a:cubicBezTo>
                      <a:pt x="1875513" y="4927793"/>
                      <a:pt x="1881335" y="4922001"/>
                      <a:pt x="1875513" y="4916208"/>
                    </a:cubicBezTo>
                    <a:cubicBezTo>
                      <a:pt x="1846400" y="4922001"/>
                      <a:pt x="1869690" y="4956757"/>
                      <a:pt x="1846400" y="4968343"/>
                    </a:cubicBezTo>
                    <a:cubicBezTo>
                      <a:pt x="1823109" y="4997306"/>
                      <a:pt x="1776528" y="4991514"/>
                      <a:pt x="1741592" y="4979928"/>
                    </a:cubicBezTo>
                    <a:cubicBezTo>
                      <a:pt x="1718302" y="4962550"/>
                      <a:pt x="1735769" y="4927793"/>
                      <a:pt x="1741592" y="4904622"/>
                    </a:cubicBezTo>
                    <a:cubicBezTo>
                      <a:pt x="1741592" y="4904622"/>
                      <a:pt x="1741592" y="4904622"/>
                      <a:pt x="1724124" y="4904622"/>
                    </a:cubicBezTo>
                    <a:cubicBezTo>
                      <a:pt x="1700834" y="4910415"/>
                      <a:pt x="1677543" y="4916208"/>
                      <a:pt x="1654253" y="4916208"/>
                    </a:cubicBezTo>
                    <a:cubicBezTo>
                      <a:pt x="1648430" y="4916208"/>
                      <a:pt x="1642607" y="4916208"/>
                      <a:pt x="1648430" y="4910415"/>
                    </a:cubicBezTo>
                    <a:cubicBezTo>
                      <a:pt x="1654253" y="4898830"/>
                      <a:pt x="1665898" y="4887244"/>
                      <a:pt x="1683366" y="4887244"/>
                    </a:cubicBezTo>
                    <a:cubicBezTo>
                      <a:pt x="1712479" y="4864073"/>
                      <a:pt x="1747415" y="4852488"/>
                      <a:pt x="1782351" y="4840902"/>
                    </a:cubicBezTo>
                    <a:cubicBezTo>
                      <a:pt x="1799818" y="4840902"/>
                      <a:pt x="1811464" y="4846695"/>
                      <a:pt x="1823109" y="4864073"/>
                    </a:cubicBezTo>
                    <a:cubicBezTo>
                      <a:pt x="1823109" y="4864073"/>
                      <a:pt x="1823109" y="4864073"/>
                      <a:pt x="1863867" y="4852488"/>
                    </a:cubicBezTo>
                    <a:cubicBezTo>
                      <a:pt x="1904626" y="4835109"/>
                      <a:pt x="1957030" y="4829316"/>
                      <a:pt x="1986143" y="4788767"/>
                    </a:cubicBezTo>
                    <a:cubicBezTo>
                      <a:pt x="1974498" y="4788767"/>
                      <a:pt x="1957030" y="4788767"/>
                      <a:pt x="1945384" y="4771389"/>
                    </a:cubicBezTo>
                    <a:cubicBezTo>
                      <a:pt x="1939562" y="4748218"/>
                      <a:pt x="1957030" y="4736632"/>
                      <a:pt x="1962852" y="4719254"/>
                    </a:cubicBezTo>
                    <a:cubicBezTo>
                      <a:pt x="1962852" y="4719254"/>
                      <a:pt x="1962852" y="4719254"/>
                      <a:pt x="1933739" y="4725047"/>
                    </a:cubicBezTo>
                    <a:cubicBezTo>
                      <a:pt x="1927916" y="4736632"/>
                      <a:pt x="1945384" y="4730840"/>
                      <a:pt x="1945384" y="4742425"/>
                    </a:cubicBezTo>
                    <a:cubicBezTo>
                      <a:pt x="1945384" y="4748218"/>
                      <a:pt x="1939562" y="4759803"/>
                      <a:pt x="1933739" y="4759803"/>
                    </a:cubicBezTo>
                    <a:cubicBezTo>
                      <a:pt x="1922094" y="4765596"/>
                      <a:pt x="1898803" y="4777182"/>
                      <a:pt x="1887158" y="4765596"/>
                    </a:cubicBezTo>
                    <a:cubicBezTo>
                      <a:pt x="1858045" y="4742425"/>
                      <a:pt x="1898803" y="4725047"/>
                      <a:pt x="1898803" y="4701876"/>
                    </a:cubicBezTo>
                    <a:cubicBezTo>
                      <a:pt x="1916271" y="4678705"/>
                      <a:pt x="1939562" y="4672912"/>
                      <a:pt x="1962852" y="4661326"/>
                    </a:cubicBezTo>
                    <a:cubicBezTo>
                      <a:pt x="1962852" y="4626570"/>
                      <a:pt x="1997788" y="4597606"/>
                      <a:pt x="2026901" y="4586021"/>
                    </a:cubicBezTo>
                    <a:cubicBezTo>
                      <a:pt x="2026901" y="4586021"/>
                      <a:pt x="2026901" y="4586021"/>
                      <a:pt x="2032724" y="4562850"/>
                    </a:cubicBezTo>
                    <a:cubicBezTo>
                      <a:pt x="1974498" y="4568642"/>
                      <a:pt x="1922094" y="4591813"/>
                      <a:pt x="1881335" y="4632363"/>
                    </a:cubicBezTo>
                    <a:cubicBezTo>
                      <a:pt x="1858045" y="4661326"/>
                      <a:pt x="1823109" y="4690290"/>
                      <a:pt x="1817286" y="4730840"/>
                    </a:cubicBezTo>
                    <a:cubicBezTo>
                      <a:pt x="1811464" y="4736632"/>
                      <a:pt x="1805641" y="4730840"/>
                      <a:pt x="1805641" y="4730840"/>
                    </a:cubicBezTo>
                    <a:cubicBezTo>
                      <a:pt x="1811464" y="4696083"/>
                      <a:pt x="1834754" y="4667119"/>
                      <a:pt x="1858045" y="4638155"/>
                    </a:cubicBezTo>
                    <a:cubicBezTo>
                      <a:pt x="1910449" y="4574435"/>
                      <a:pt x="1991965" y="4539679"/>
                      <a:pt x="2073482" y="4545471"/>
                    </a:cubicBezTo>
                    <a:cubicBezTo>
                      <a:pt x="2067660" y="4533886"/>
                      <a:pt x="2056014" y="4539679"/>
                      <a:pt x="2050192" y="4533886"/>
                    </a:cubicBezTo>
                    <a:cubicBezTo>
                      <a:pt x="2003611" y="4533886"/>
                      <a:pt x="1957030" y="4545471"/>
                      <a:pt x="1916271" y="4568642"/>
                    </a:cubicBezTo>
                    <a:cubicBezTo>
                      <a:pt x="1863867" y="4603399"/>
                      <a:pt x="1811464" y="4649741"/>
                      <a:pt x="1782351" y="4701876"/>
                    </a:cubicBezTo>
                    <a:cubicBezTo>
                      <a:pt x="1782351" y="4701876"/>
                      <a:pt x="1782351" y="4701876"/>
                      <a:pt x="1770705" y="4725047"/>
                    </a:cubicBezTo>
                    <a:cubicBezTo>
                      <a:pt x="1712479" y="4742425"/>
                      <a:pt x="1700834" y="4806145"/>
                      <a:pt x="1665898" y="4846695"/>
                    </a:cubicBezTo>
                    <a:cubicBezTo>
                      <a:pt x="1665898" y="4846695"/>
                      <a:pt x="1665898" y="4846695"/>
                      <a:pt x="1625139" y="4869866"/>
                    </a:cubicBezTo>
                    <a:cubicBezTo>
                      <a:pt x="1613494" y="4875659"/>
                      <a:pt x="1601849" y="4869866"/>
                      <a:pt x="1590204" y="4881451"/>
                    </a:cubicBezTo>
                    <a:cubicBezTo>
                      <a:pt x="1613494" y="4881451"/>
                      <a:pt x="1636785" y="4875659"/>
                      <a:pt x="1654253" y="4869866"/>
                    </a:cubicBezTo>
                    <a:cubicBezTo>
                      <a:pt x="1718302" y="4852488"/>
                      <a:pt x="1712479" y="4782974"/>
                      <a:pt x="1753237" y="4742425"/>
                    </a:cubicBezTo>
                    <a:cubicBezTo>
                      <a:pt x="1764883" y="4736632"/>
                      <a:pt x="1776528" y="4725047"/>
                      <a:pt x="1793996" y="4725047"/>
                    </a:cubicBezTo>
                    <a:cubicBezTo>
                      <a:pt x="1799818" y="4742425"/>
                      <a:pt x="1776528" y="4742425"/>
                      <a:pt x="1764883" y="4754011"/>
                    </a:cubicBezTo>
                    <a:cubicBezTo>
                      <a:pt x="1735769" y="4782974"/>
                      <a:pt x="1729947" y="4817731"/>
                      <a:pt x="1706656" y="4852488"/>
                    </a:cubicBezTo>
                    <a:cubicBezTo>
                      <a:pt x="1683366" y="4881451"/>
                      <a:pt x="1642607" y="4893037"/>
                      <a:pt x="1596026" y="4893037"/>
                    </a:cubicBezTo>
                    <a:cubicBezTo>
                      <a:pt x="1555268" y="4898830"/>
                      <a:pt x="1526155" y="4869866"/>
                      <a:pt x="1485396" y="4881451"/>
                    </a:cubicBezTo>
                    <a:cubicBezTo>
                      <a:pt x="1485396" y="4881451"/>
                      <a:pt x="1485396" y="4881451"/>
                      <a:pt x="1491219" y="4904622"/>
                    </a:cubicBezTo>
                    <a:cubicBezTo>
                      <a:pt x="1508687" y="4916208"/>
                      <a:pt x="1531977" y="4910415"/>
                      <a:pt x="1549445" y="4922001"/>
                    </a:cubicBezTo>
                    <a:cubicBezTo>
                      <a:pt x="1566913" y="4922001"/>
                      <a:pt x="1555268" y="4904622"/>
                      <a:pt x="1566913" y="4898830"/>
                    </a:cubicBezTo>
                    <a:cubicBezTo>
                      <a:pt x="1578558" y="4898830"/>
                      <a:pt x="1578558" y="4910415"/>
                      <a:pt x="1578558" y="4922001"/>
                    </a:cubicBezTo>
                    <a:cubicBezTo>
                      <a:pt x="1572736" y="4933586"/>
                      <a:pt x="1561090" y="4939379"/>
                      <a:pt x="1549445" y="4939379"/>
                    </a:cubicBezTo>
                    <a:cubicBezTo>
                      <a:pt x="1531977" y="4927793"/>
                      <a:pt x="1508687" y="4922001"/>
                      <a:pt x="1485396" y="4927793"/>
                    </a:cubicBezTo>
                    <a:cubicBezTo>
                      <a:pt x="1479574" y="4939379"/>
                      <a:pt x="1462106" y="4939379"/>
                      <a:pt x="1450460" y="4950964"/>
                    </a:cubicBezTo>
                    <a:cubicBezTo>
                      <a:pt x="1462106" y="4962550"/>
                      <a:pt x="1479574" y="4962550"/>
                      <a:pt x="1497041" y="4968343"/>
                    </a:cubicBezTo>
                    <a:cubicBezTo>
                      <a:pt x="1555268" y="4974135"/>
                      <a:pt x="1619317" y="4974135"/>
                      <a:pt x="1683366" y="4979928"/>
                    </a:cubicBezTo>
                    <a:cubicBezTo>
                      <a:pt x="1747415" y="4997306"/>
                      <a:pt x="1799818" y="5043649"/>
                      <a:pt x="1858045" y="5072612"/>
                    </a:cubicBezTo>
                    <a:cubicBezTo>
                      <a:pt x="1887158" y="5078405"/>
                      <a:pt x="1922094" y="5089991"/>
                      <a:pt x="1945384" y="5066820"/>
                    </a:cubicBezTo>
                    <a:cubicBezTo>
                      <a:pt x="1951207" y="5055234"/>
                      <a:pt x="1962852" y="5043649"/>
                      <a:pt x="1957030" y="5032063"/>
                    </a:cubicBezTo>
                    <a:cubicBezTo>
                      <a:pt x="1951207" y="5014685"/>
                      <a:pt x="1933739" y="5026270"/>
                      <a:pt x="1927916" y="5014685"/>
                    </a:cubicBezTo>
                    <a:cubicBezTo>
                      <a:pt x="1927916" y="5003099"/>
                      <a:pt x="1933739" y="4991514"/>
                      <a:pt x="1939562" y="4985721"/>
                    </a:cubicBezTo>
                    <a:cubicBezTo>
                      <a:pt x="1951207" y="4974135"/>
                      <a:pt x="1962852" y="4974135"/>
                      <a:pt x="1980320" y="4974135"/>
                    </a:cubicBezTo>
                    <a:cubicBezTo>
                      <a:pt x="1991965" y="4968343"/>
                      <a:pt x="1997788" y="4950964"/>
                      <a:pt x="2015256" y="4950964"/>
                    </a:cubicBezTo>
                    <a:cubicBezTo>
                      <a:pt x="2026901" y="4950964"/>
                      <a:pt x="2038547" y="4956757"/>
                      <a:pt x="2038547" y="4968343"/>
                    </a:cubicBezTo>
                    <a:cubicBezTo>
                      <a:pt x="2056014" y="4985721"/>
                      <a:pt x="2021079" y="5003099"/>
                      <a:pt x="2044369" y="5008892"/>
                    </a:cubicBezTo>
                    <a:cubicBezTo>
                      <a:pt x="2067660" y="4991514"/>
                      <a:pt x="2067660" y="4968343"/>
                      <a:pt x="2073482" y="4939379"/>
                    </a:cubicBezTo>
                    <a:cubicBezTo>
                      <a:pt x="2079305" y="4939379"/>
                      <a:pt x="2085128" y="4945172"/>
                      <a:pt x="2085128" y="4950964"/>
                    </a:cubicBezTo>
                    <a:cubicBezTo>
                      <a:pt x="2090950" y="4950964"/>
                      <a:pt x="2090950" y="4939379"/>
                      <a:pt x="2096773" y="4945172"/>
                    </a:cubicBezTo>
                    <a:cubicBezTo>
                      <a:pt x="2096773" y="4950964"/>
                      <a:pt x="2102595" y="4962550"/>
                      <a:pt x="2096773" y="4968343"/>
                    </a:cubicBezTo>
                    <a:cubicBezTo>
                      <a:pt x="2096773" y="5003099"/>
                      <a:pt x="2096773" y="5043649"/>
                      <a:pt x="2067660" y="5066820"/>
                    </a:cubicBezTo>
                    <a:cubicBezTo>
                      <a:pt x="2044369" y="5084198"/>
                      <a:pt x="2021079" y="5072612"/>
                      <a:pt x="2003611" y="5061027"/>
                    </a:cubicBezTo>
                    <a:cubicBezTo>
                      <a:pt x="1991965" y="5072612"/>
                      <a:pt x="1991965" y="5084198"/>
                      <a:pt x="1986143" y="5095783"/>
                    </a:cubicBezTo>
                    <a:cubicBezTo>
                      <a:pt x="1980320" y="5107369"/>
                      <a:pt x="1962852" y="5113162"/>
                      <a:pt x="1957030" y="5124747"/>
                    </a:cubicBezTo>
                    <a:cubicBezTo>
                      <a:pt x="1933739" y="5142125"/>
                      <a:pt x="1898803" y="5142125"/>
                      <a:pt x="1875513" y="5130540"/>
                    </a:cubicBezTo>
                    <a:cubicBezTo>
                      <a:pt x="1840577" y="5130540"/>
                      <a:pt x="1811464" y="5118954"/>
                      <a:pt x="1782351" y="5095783"/>
                    </a:cubicBezTo>
                    <a:cubicBezTo>
                      <a:pt x="1782351" y="5095783"/>
                      <a:pt x="1782351" y="5095783"/>
                      <a:pt x="1776528" y="5095783"/>
                    </a:cubicBezTo>
                    <a:cubicBezTo>
                      <a:pt x="1776528" y="5095783"/>
                      <a:pt x="1776528" y="5095783"/>
                      <a:pt x="1776528" y="5113162"/>
                    </a:cubicBezTo>
                    <a:cubicBezTo>
                      <a:pt x="1770705" y="5147918"/>
                      <a:pt x="1747415" y="5182675"/>
                      <a:pt x="1718302" y="5188468"/>
                    </a:cubicBezTo>
                    <a:cubicBezTo>
                      <a:pt x="1683366" y="5188468"/>
                      <a:pt x="1660075" y="5205846"/>
                      <a:pt x="1630962" y="5205846"/>
                    </a:cubicBezTo>
                    <a:cubicBezTo>
                      <a:pt x="1625139" y="5211639"/>
                      <a:pt x="1619317" y="5211639"/>
                      <a:pt x="1613494" y="5223224"/>
                    </a:cubicBezTo>
                    <a:cubicBezTo>
                      <a:pt x="1607671" y="5229017"/>
                      <a:pt x="1613494" y="5234810"/>
                      <a:pt x="1619317" y="5240602"/>
                    </a:cubicBezTo>
                    <a:cubicBezTo>
                      <a:pt x="1619317" y="5246395"/>
                      <a:pt x="1619317" y="5252188"/>
                      <a:pt x="1613494" y="5252188"/>
                    </a:cubicBezTo>
                    <a:cubicBezTo>
                      <a:pt x="1584381" y="5252188"/>
                      <a:pt x="1555268" y="5246395"/>
                      <a:pt x="1543623" y="5223224"/>
                    </a:cubicBezTo>
                    <a:cubicBezTo>
                      <a:pt x="1531977" y="5205846"/>
                      <a:pt x="1543623" y="5188468"/>
                      <a:pt x="1555268" y="5171089"/>
                    </a:cubicBezTo>
                    <a:cubicBezTo>
                      <a:pt x="1531977" y="5159504"/>
                      <a:pt x="1508687" y="5136333"/>
                      <a:pt x="1479574" y="5142125"/>
                    </a:cubicBezTo>
                    <a:cubicBezTo>
                      <a:pt x="1467928" y="5142125"/>
                      <a:pt x="1462106" y="5153711"/>
                      <a:pt x="1456283" y="5159504"/>
                    </a:cubicBezTo>
                    <a:cubicBezTo>
                      <a:pt x="1444638" y="5176882"/>
                      <a:pt x="1462106" y="5176882"/>
                      <a:pt x="1473751" y="5176882"/>
                    </a:cubicBezTo>
                    <a:cubicBezTo>
                      <a:pt x="1479574" y="5182675"/>
                      <a:pt x="1485396" y="5194260"/>
                      <a:pt x="1491219" y="5200053"/>
                    </a:cubicBezTo>
                    <a:cubicBezTo>
                      <a:pt x="1485396" y="5205846"/>
                      <a:pt x="1485396" y="5217431"/>
                      <a:pt x="1473751" y="5223224"/>
                    </a:cubicBezTo>
                    <a:cubicBezTo>
                      <a:pt x="1444638" y="5229017"/>
                      <a:pt x="1415525" y="5211639"/>
                      <a:pt x="1392234" y="5194260"/>
                    </a:cubicBezTo>
                    <a:cubicBezTo>
                      <a:pt x="1392234" y="5194260"/>
                      <a:pt x="1392234" y="5194260"/>
                      <a:pt x="1368943" y="5211639"/>
                    </a:cubicBezTo>
                    <a:cubicBezTo>
                      <a:pt x="1357298" y="5217431"/>
                      <a:pt x="1334008" y="5211639"/>
                      <a:pt x="1322362" y="5205846"/>
                    </a:cubicBezTo>
                    <a:cubicBezTo>
                      <a:pt x="1310717" y="5205846"/>
                      <a:pt x="1299072" y="5194260"/>
                      <a:pt x="1299072" y="5176882"/>
                    </a:cubicBezTo>
                    <a:cubicBezTo>
                      <a:pt x="1299072" y="5165296"/>
                      <a:pt x="1304894" y="5153711"/>
                      <a:pt x="1316540" y="5147918"/>
                    </a:cubicBezTo>
                    <a:cubicBezTo>
                      <a:pt x="1328185" y="5142125"/>
                      <a:pt x="1334008" y="5153711"/>
                      <a:pt x="1345653" y="5159504"/>
                    </a:cubicBezTo>
                    <a:cubicBezTo>
                      <a:pt x="1351476" y="5153711"/>
                      <a:pt x="1351476" y="5147918"/>
                      <a:pt x="1351476" y="5136333"/>
                    </a:cubicBezTo>
                    <a:cubicBezTo>
                      <a:pt x="1339830" y="5124747"/>
                      <a:pt x="1322362" y="5118954"/>
                      <a:pt x="1304894" y="5118954"/>
                    </a:cubicBezTo>
                    <a:cubicBezTo>
                      <a:pt x="1258313" y="5113162"/>
                      <a:pt x="1229200" y="5147918"/>
                      <a:pt x="1188442" y="5159504"/>
                    </a:cubicBezTo>
                    <a:cubicBezTo>
                      <a:pt x="1170974" y="5165296"/>
                      <a:pt x="1182619" y="5176882"/>
                      <a:pt x="1182619" y="5182675"/>
                    </a:cubicBezTo>
                    <a:cubicBezTo>
                      <a:pt x="1182619" y="5200053"/>
                      <a:pt x="1188442" y="5217431"/>
                      <a:pt x="1170974" y="5223224"/>
                    </a:cubicBezTo>
                    <a:cubicBezTo>
                      <a:pt x="1153506" y="5240602"/>
                      <a:pt x="1130215" y="5240602"/>
                      <a:pt x="1106925" y="5234810"/>
                    </a:cubicBezTo>
                    <a:cubicBezTo>
                      <a:pt x="1077812" y="5229017"/>
                      <a:pt x="1112747" y="5205846"/>
                      <a:pt x="1106925" y="5194260"/>
                    </a:cubicBezTo>
                    <a:cubicBezTo>
                      <a:pt x="1106925" y="5176882"/>
                      <a:pt x="1089457" y="5159504"/>
                      <a:pt x="1077812" y="5147918"/>
                    </a:cubicBezTo>
                    <a:cubicBezTo>
                      <a:pt x="1083634" y="5113162"/>
                      <a:pt x="1048698" y="5107369"/>
                      <a:pt x="1037053" y="5078405"/>
                    </a:cubicBezTo>
                    <a:cubicBezTo>
                      <a:pt x="1019585" y="5089991"/>
                      <a:pt x="1002117" y="5107369"/>
                      <a:pt x="984649" y="5113162"/>
                    </a:cubicBezTo>
                    <a:cubicBezTo>
                      <a:pt x="943891" y="5136333"/>
                      <a:pt x="885665" y="5124747"/>
                      <a:pt x="844906" y="5101576"/>
                    </a:cubicBezTo>
                    <a:cubicBezTo>
                      <a:pt x="821616" y="5089991"/>
                      <a:pt x="821616" y="5061027"/>
                      <a:pt x="809970" y="5037856"/>
                    </a:cubicBezTo>
                    <a:cubicBezTo>
                      <a:pt x="809970" y="5037856"/>
                      <a:pt x="809970" y="5037856"/>
                      <a:pt x="798325" y="5043649"/>
                    </a:cubicBezTo>
                    <a:cubicBezTo>
                      <a:pt x="780857" y="5049441"/>
                      <a:pt x="763389" y="5043649"/>
                      <a:pt x="751744" y="5032063"/>
                    </a:cubicBezTo>
                    <a:cubicBezTo>
                      <a:pt x="728454" y="4985721"/>
                      <a:pt x="716808" y="4939379"/>
                      <a:pt x="728454" y="4887244"/>
                    </a:cubicBezTo>
                    <a:cubicBezTo>
                      <a:pt x="728454" y="4875659"/>
                      <a:pt x="728454" y="4864073"/>
                      <a:pt x="740099" y="4858280"/>
                    </a:cubicBezTo>
                    <a:cubicBezTo>
                      <a:pt x="745921" y="4858280"/>
                      <a:pt x="745921" y="4864073"/>
                      <a:pt x="745921" y="4864073"/>
                    </a:cubicBezTo>
                    <a:cubicBezTo>
                      <a:pt x="734276" y="4904622"/>
                      <a:pt x="734276" y="4939379"/>
                      <a:pt x="745921" y="4979928"/>
                    </a:cubicBezTo>
                    <a:cubicBezTo>
                      <a:pt x="757567" y="4997306"/>
                      <a:pt x="757567" y="5037856"/>
                      <a:pt x="792503" y="5032063"/>
                    </a:cubicBezTo>
                    <a:cubicBezTo>
                      <a:pt x="798325" y="5032063"/>
                      <a:pt x="804148" y="5020478"/>
                      <a:pt x="804148" y="5014685"/>
                    </a:cubicBezTo>
                    <a:cubicBezTo>
                      <a:pt x="809970" y="5008892"/>
                      <a:pt x="804148" y="5003099"/>
                      <a:pt x="809970" y="4997306"/>
                    </a:cubicBezTo>
                    <a:cubicBezTo>
                      <a:pt x="815793" y="4997306"/>
                      <a:pt x="821616" y="4997306"/>
                      <a:pt x="821616" y="5003099"/>
                    </a:cubicBezTo>
                    <a:cubicBezTo>
                      <a:pt x="827438" y="5026270"/>
                      <a:pt x="821616" y="5049441"/>
                      <a:pt x="833261" y="5066820"/>
                    </a:cubicBezTo>
                    <a:cubicBezTo>
                      <a:pt x="850729" y="5101576"/>
                      <a:pt x="885665" y="5107369"/>
                      <a:pt x="914778" y="5113162"/>
                    </a:cubicBezTo>
                    <a:cubicBezTo>
                      <a:pt x="949714" y="5118954"/>
                      <a:pt x="984649" y="5101576"/>
                      <a:pt x="1013763" y="5078405"/>
                    </a:cubicBezTo>
                    <a:cubicBezTo>
                      <a:pt x="1025408" y="5078405"/>
                      <a:pt x="1037053" y="5043649"/>
                      <a:pt x="1054521" y="5061027"/>
                    </a:cubicBezTo>
                    <a:cubicBezTo>
                      <a:pt x="1048698" y="5072612"/>
                      <a:pt x="1060344" y="5084198"/>
                      <a:pt x="1066166" y="5095783"/>
                    </a:cubicBezTo>
                    <a:cubicBezTo>
                      <a:pt x="1089457" y="5118954"/>
                      <a:pt x="1112747" y="5130540"/>
                      <a:pt x="1141861" y="5118954"/>
                    </a:cubicBezTo>
                    <a:cubicBezTo>
                      <a:pt x="1159329" y="5113162"/>
                      <a:pt x="1165151" y="5101576"/>
                      <a:pt x="1176796" y="5084198"/>
                    </a:cubicBezTo>
                    <a:cubicBezTo>
                      <a:pt x="1182619" y="5078405"/>
                      <a:pt x="1182619" y="5061027"/>
                      <a:pt x="1170974" y="5055234"/>
                    </a:cubicBezTo>
                    <a:cubicBezTo>
                      <a:pt x="1165151" y="5043649"/>
                      <a:pt x="1147683" y="5043649"/>
                      <a:pt x="1136038" y="5043649"/>
                    </a:cubicBezTo>
                    <a:cubicBezTo>
                      <a:pt x="1130215" y="5049441"/>
                      <a:pt x="1136038" y="5055234"/>
                      <a:pt x="1141861" y="5061027"/>
                    </a:cubicBezTo>
                    <a:cubicBezTo>
                      <a:pt x="1141861" y="5066820"/>
                      <a:pt x="1147683" y="5072612"/>
                      <a:pt x="1141861" y="5078405"/>
                    </a:cubicBezTo>
                    <a:cubicBezTo>
                      <a:pt x="1130215" y="5089991"/>
                      <a:pt x="1118570" y="5084198"/>
                      <a:pt x="1101102" y="5084198"/>
                    </a:cubicBezTo>
                    <a:cubicBezTo>
                      <a:pt x="1083634" y="5072612"/>
                      <a:pt x="1066166" y="5049441"/>
                      <a:pt x="1071989" y="5026270"/>
                    </a:cubicBezTo>
                    <a:cubicBezTo>
                      <a:pt x="1077812" y="5014685"/>
                      <a:pt x="1083634" y="5008892"/>
                      <a:pt x="1095280" y="5008892"/>
                    </a:cubicBezTo>
                    <a:cubicBezTo>
                      <a:pt x="1170974" y="4991514"/>
                      <a:pt x="1258313" y="5003099"/>
                      <a:pt x="1328185" y="4974135"/>
                    </a:cubicBezTo>
                    <a:cubicBezTo>
                      <a:pt x="1334008" y="4962550"/>
                      <a:pt x="1351476" y="4962550"/>
                      <a:pt x="1357298" y="4950964"/>
                    </a:cubicBezTo>
                    <a:cubicBezTo>
                      <a:pt x="1351476" y="4956757"/>
                      <a:pt x="1345653" y="4956757"/>
                      <a:pt x="1339830" y="4962550"/>
                    </a:cubicBezTo>
                    <a:cubicBezTo>
                      <a:pt x="1258313" y="4979928"/>
                      <a:pt x="1170974" y="4974135"/>
                      <a:pt x="1083634" y="4985721"/>
                    </a:cubicBezTo>
                    <a:cubicBezTo>
                      <a:pt x="1019585" y="4991514"/>
                      <a:pt x="1002117" y="5072612"/>
                      <a:pt x="943891" y="5084198"/>
                    </a:cubicBezTo>
                    <a:cubicBezTo>
                      <a:pt x="908955" y="5089991"/>
                      <a:pt x="868197" y="5084198"/>
                      <a:pt x="844906" y="5061027"/>
                    </a:cubicBezTo>
                    <a:cubicBezTo>
                      <a:pt x="833261" y="5037856"/>
                      <a:pt x="827438" y="5008892"/>
                      <a:pt x="833261" y="4991514"/>
                    </a:cubicBezTo>
                    <a:cubicBezTo>
                      <a:pt x="839084" y="4979928"/>
                      <a:pt x="850729" y="4997306"/>
                      <a:pt x="856552" y="4985721"/>
                    </a:cubicBezTo>
                    <a:cubicBezTo>
                      <a:pt x="862374" y="4979928"/>
                      <a:pt x="856552" y="4968343"/>
                      <a:pt x="850729" y="4962550"/>
                    </a:cubicBezTo>
                    <a:cubicBezTo>
                      <a:pt x="844906" y="4956757"/>
                      <a:pt x="827438" y="4956757"/>
                      <a:pt x="821616" y="4962550"/>
                    </a:cubicBezTo>
                    <a:cubicBezTo>
                      <a:pt x="809970" y="4950964"/>
                      <a:pt x="815793" y="4933586"/>
                      <a:pt x="804148" y="4927793"/>
                    </a:cubicBezTo>
                    <a:cubicBezTo>
                      <a:pt x="798325" y="4916208"/>
                      <a:pt x="780857" y="4922001"/>
                      <a:pt x="780857" y="4910415"/>
                    </a:cubicBezTo>
                    <a:cubicBezTo>
                      <a:pt x="786680" y="4898830"/>
                      <a:pt x="798325" y="4910415"/>
                      <a:pt x="804148" y="4910415"/>
                    </a:cubicBezTo>
                    <a:cubicBezTo>
                      <a:pt x="815793" y="4916208"/>
                      <a:pt x="827438" y="4927793"/>
                      <a:pt x="827438" y="4945172"/>
                    </a:cubicBezTo>
                    <a:cubicBezTo>
                      <a:pt x="844906" y="4945172"/>
                      <a:pt x="862374" y="4945172"/>
                      <a:pt x="868197" y="4962550"/>
                    </a:cubicBezTo>
                    <a:cubicBezTo>
                      <a:pt x="874019" y="4979928"/>
                      <a:pt x="874019" y="4991514"/>
                      <a:pt x="856552" y="5003099"/>
                    </a:cubicBezTo>
                    <a:cubicBezTo>
                      <a:pt x="856552" y="5003099"/>
                      <a:pt x="850729" y="5003099"/>
                      <a:pt x="844906" y="5008892"/>
                    </a:cubicBezTo>
                    <a:cubicBezTo>
                      <a:pt x="844906" y="5026270"/>
                      <a:pt x="850729" y="5037856"/>
                      <a:pt x="856552" y="5055234"/>
                    </a:cubicBezTo>
                    <a:cubicBezTo>
                      <a:pt x="874019" y="5066820"/>
                      <a:pt x="891487" y="5072612"/>
                      <a:pt x="914778" y="5072612"/>
                    </a:cubicBezTo>
                    <a:cubicBezTo>
                      <a:pt x="984649" y="5078405"/>
                      <a:pt x="1007940" y="4985721"/>
                      <a:pt x="1071989" y="4974135"/>
                    </a:cubicBezTo>
                    <a:cubicBezTo>
                      <a:pt x="1153506" y="4962550"/>
                      <a:pt x="1240845" y="4962550"/>
                      <a:pt x="1322362" y="4950964"/>
                    </a:cubicBezTo>
                    <a:cubicBezTo>
                      <a:pt x="1322362" y="4945172"/>
                      <a:pt x="1334008" y="4950964"/>
                      <a:pt x="1334008" y="4939379"/>
                    </a:cubicBezTo>
                    <a:cubicBezTo>
                      <a:pt x="1328185" y="4939379"/>
                      <a:pt x="1322362" y="4933586"/>
                      <a:pt x="1316540" y="4927793"/>
                    </a:cubicBezTo>
                    <a:cubicBezTo>
                      <a:pt x="1316540" y="4927793"/>
                      <a:pt x="1316540" y="4927793"/>
                      <a:pt x="1287427" y="4927793"/>
                    </a:cubicBezTo>
                    <a:cubicBezTo>
                      <a:pt x="1264136" y="4922001"/>
                      <a:pt x="1240845" y="4927793"/>
                      <a:pt x="1229200" y="4910415"/>
                    </a:cubicBezTo>
                    <a:cubicBezTo>
                      <a:pt x="1223378" y="4904622"/>
                      <a:pt x="1229200" y="4893037"/>
                      <a:pt x="1223378" y="4887244"/>
                    </a:cubicBezTo>
                    <a:cubicBezTo>
                      <a:pt x="1200087" y="4887244"/>
                      <a:pt x="1170974" y="4881451"/>
                      <a:pt x="1147683" y="4875659"/>
                    </a:cubicBezTo>
                    <a:cubicBezTo>
                      <a:pt x="1130215" y="4869866"/>
                      <a:pt x="1118570" y="4858280"/>
                      <a:pt x="1101102" y="4858280"/>
                    </a:cubicBezTo>
                    <a:cubicBezTo>
                      <a:pt x="1066166" y="4829316"/>
                      <a:pt x="1042876" y="4788767"/>
                      <a:pt x="1013763" y="4754011"/>
                    </a:cubicBezTo>
                    <a:cubicBezTo>
                      <a:pt x="978827" y="4719254"/>
                      <a:pt x="932246" y="4707669"/>
                      <a:pt x="885665" y="4701876"/>
                    </a:cubicBezTo>
                    <a:cubicBezTo>
                      <a:pt x="874019" y="4696083"/>
                      <a:pt x="874019" y="4684498"/>
                      <a:pt x="868197" y="4672912"/>
                    </a:cubicBezTo>
                    <a:cubicBezTo>
                      <a:pt x="809970" y="4620777"/>
                      <a:pt x="757567" y="4522300"/>
                      <a:pt x="664405" y="4539679"/>
                    </a:cubicBezTo>
                    <a:cubicBezTo>
                      <a:pt x="670227" y="4562850"/>
                      <a:pt x="693518" y="4591813"/>
                      <a:pt x="664405" y="4609192"/>
                    </a:cubicBezTo>
                    <a:cubicBezTo>
                      <a:pt x="652759" y="4620777"/>
                      <a:pt x="629469" y="4620777"/>
                      <a:pt x="617823" y="4609192"/>
                    </a:cubicBezTo>
                    <a:cubicBezTo>
                      <a:pt x="600356" y="4591813"/>
                      <a:pt x="559597" y="4574435"/>
                      <a:pt x="565420" y="4545471"/>
                    </a:cubicBezTo>
                    <a:cubicBezTo>
                      <a:pt x="565420" y="4528093"/>
                      <a:pt x="577065" y="4528093"/>
                      <a:pt x="588710" y="4528093"/>
                    </a:cubicBezTo>
                    <a:cubicBezTo>
                      <a:pt x="594533" y="4528093"/>
                      <a:pt x="594533" y="4522300"/>
                      <a:pt x="594533" y="4522300"/>
                    </a:cubicBezTo>
                    <a:cubicBezTo>
                      <a:pt x="594533" y="4522300"/>
                      <a:pt x="594533" y="4522300"/>
                      <a:pt x="571242" y="4516508"/>
                    </a:cubicBezTo>
                    <a:cubicBezTo>
                      <a:pt x="524661" y="4522300"/>
                      <a:pt x="478080" y="4516508"/>
                      <a:pt x="437322" y="4504922"/>
                    </a:cubicBezTo>
                    <a:cubicBezTo>
                      <a:pt x="454790" y="4522300"/>
                      <a:pt x="478080" y="4533886"/>
                      <a:pt x="489725" y="4557057"/>
                    </a:cubicBezTo>
                    <a:cubicBezTo>
                      <a:pt x="483903" y="4562850"/>
                      <a:pt x="483903" y="4562850"/>
                      <a:pt x="478080" y="4562850"/>
                    </a:cubicBezTo>
                    <a:cubicBezTo>
                      <a:pt x="448967" y="4528093"/>
                      <a:pt x="414031" y="4499129"/>
                      <a:pt x="367450" y="4499129"/>
                    </a:cubicBezTo>
                    <a:close/>
                    <a:moveTo>
                      <a:pt x="2067398" y="4493223"/>
                    </a:moveTo>
                    <a:cubicBezTo>
                      <a:pt x="2052571" y="4493223"/>
                      <a:pt x="2037744" y="4494667"/>
                      <a:pt x="2025882" y="4497554"/>
                    </a:cubicBezTo>
                    <a:cubicBezTo>
                      <a:pt x="2049605" y="4503328"/>
                      <a:pt x="2073329" y="4497554"/>
                      <a:pt x="2097052" y="4503328"/>
                    </a:cubicBezTo>
                    <a:cubicBezTo>
                      <a:pt x="2132636" y="4514876"/>
                      <a:pt x="2108913" y="4549522"/>
                      <a:pt x="2108913" y="4572619"/>
                    </a:cubicBezTo>
                    <a:cubicBezTo>
                      <a:pt x="2114844" y="4572619"/>
                      <a:pt x="2114844" y="4566845"/>
                      <a:pt x="2120775" y="4561071"/>
                    </a:cubicBezTo>
                    <a:cubicBezTo>
                      <a:pt x="2108913" y="4543748"/>
                      <a:pt x="2138567" y="4532199"/>
                      <a:pt x="2126706" y="4514876"/>
                    </a:cubicBezTo>
                    <a:lnTo>
                      <a:pt x="2108913" y="4497554"/>
                    </a:lnTo>
                    <a:cubicBezTo>
                      <a:pt x="2097052" y="4494667"/>
                      <a:pt x="2082225" y="4493223"/>
                      <a:pt x="2067398" y="4493223"/>
                    </a:cubicBezTo>
                    <a:close/>
                    <a:moveTo>
                      <a:pt x="664151" y="4487047"/>
                    </a:moveTo>
                    <a:cubicBezTo>
                      <a:pt x="649381" y="4488551"/>
                      <a:pt x="634611" y="4494564"/>
                      <a:pt x="622794" y="4503583"/>
                    </a:cubicBezTo>
                    <a:cubicBezTo>
                      <a:pt x="610978" y="4515609"/>
                      <a:pt x="605070" y="4527635"/>
                      <a:pt x="605070" y="4545673"/>
                    </a:cubicBezTo>
                    <a:cubicBezTo>
                      <a:pt x="605070" y="4545673"/>
                      <a:pt x="605070" y="4545673"/>
                      <a:pt x="610978" y="4545673"/>
                    </a:cubicBezTo>
                    <a:cubicBezTo>
                      <a:pt x="628702" y="4509596"/>
                      <a:pt x="670059" y="4497570"/>
                      <a:pt x="705507" y="4497570"/>
                    </a:cubicBezTo>
                    <a:cubicBezTo>
                      <a:pt x="693691" y="4488550"/>
                      <a:pt x="678921" y="4485544"/>
                      <a:pt x="664151" y="4487047"/>
                    </a:cubicBezTo>
                    <a:close/>
                    <a:moveTo>
                      <a:pt x="876678" y="4476120"/>
                    </a:moveTo>
                    <a:cubicBezTo>
                      <a:pt x="869277" y="4476120"/>
                      <a:pt x="861877" y="4477607"/>
                      <a:pt x="855957" y="4480582"/>
                    </a:cubicBezTo>
                    <a:cubicBezTo>
                      <a:pt x="850037" y="4486531"/>
                      <a:pt x="850037" y="4492480"/>
                      <a:pt x="855957" y="4498429"/>
                    </a:cubicBezTo>
                    <a:cubicBezTo>
                      <a:pt x="855957" y="4498429"/>
                      <a:pt x="855957" y="4498429"/>
                      <a:pt x="897398" y="4516277"/>
                    </a:cubicBezTo>
                    <a:cubicBezTo>
                      <a:pt x="903318" y="4510328"/>
                      <a:pt x="915158" y="4510328"/>
                      <a:pt x="921078" y="4504379"/>
                    </a:cubicBezTo>
                    <a:cubicBezTo>
                      <a:pt x="915158" y="4498429"/>
                      <a:pt x="903318" y="4492480"/>
                      <a:pt x="897398" y="4480582"/>
                    </a:cubicBezTo>
                    <a:cubicBezTo>
                      <a:pt x="891478" y="4477607"/>
                      <a:pt x="884078" y="4476120"/>
                      <a:pt x="876678" y="4476120"/>
                    </a:cubicBezTo>
                    <a:close/>
                    <a:moveTo>
                      <a:pt x="1845902" y="4469733"/>
                    </a:moveTo>
                    <a:cubicBezTo>
                      <a:pt x="1817082" y="4475477"/>
                      <a:pt x="1794026" y="4498454"/>
                      <a:pt x="1776734" y="4527174"/>
                    </a:cubicBezTo>
                    <a:cubicBezTo>
                      <a:pt x="1747915" y="4538662"/>
                      <a:pt x="1713331" y="4538662"/>
                      <a:pt x="1690275" y="4561638"/>
                    </a:cubicBezTo>
                    <a:cubicBezTo>
                      <a:pt x="1701803" y="4573126"/>
                      <a:pt x="1713331" y="4573126"/>
                      <a:pt x="1724859" y="4578871"/>
                    </a:cubicBezTo>
                    <a:cubicBezTo>
                      <a:pt x="1736387" y="4590359"/>
                      <a:pt x="1765206" y="4573126"/>
                      <a:pt x="1765206" y="4590359"/>
                    </a:cubicBezTo>
                    <a:cubicBezTo>
                      <a:pt x="1759443" y="4601847"/>
                      <a:pt x="1747915" y="4613335"/>
                      <a:pt x="1742151" y="4619079"/>
                    </a:cubicBezTo>
                    <a:cubicBezTo>
                      <a:pt x="1759443" y="4630567"/>
                      <a:pt x="1788262" y="4624823"/>
                      <a:pt x="1805554" y="4630567"/>
                    </a:cubicBezTo>
                    <a:cubicBezTo>
                      <a:pt x="1817082" y="4636311"/>
                      <a:pt x="1822846" y="4624823"/>
                      <a:pt x="1822846" y="4619079"/>
                    </a:cubicBezTo>
                    <a:cubicBezTo>
                      <a:pt x="1822846" y="4619079"/>
                      <a:pt x="1817082" y="4619079"/>
                      <a:pt x="1811318" y="4619079"/>
                    </a:cubicBezTo>
                    <a:cubicBezTo>
                      <a:pt x="1811318" y="4607591"/>
                      <a:pt x="1817082" y="4601847"/>
                      <a:pt x="1822846" y="4596103"/>
                    </a:cubicBezTo>
                    <a:cubicBezTo>
                      <a:pt x="1817082" y="4596103"/>
                      <a:pt x="1805554" y="4607591"/>
                      <a:pt x="1794026" y="4601847"/>
                    </a:cubicBezTo>
                    <a:cubicBezTo>
                      <a:pt x="1788262" y="4596103"/>
                      <a:pt x="1788262" y="4596103"/>
                      <a:pt x="1788262" y="4590359"/>
                    </a:cubicBezTo>
                    <a:cubicBezTo>
                      <a:pt x="1811318" y="4584615"/>
                      <a:pt x="1840138" y="4573126"/>
                      <a:pt x="1845902" y="4555894"/>
                    </a:cubicBezTo>
                    <a:cubicBezTo>
                      <a:pt x="1845902" y="4555894"/>
                      <a:pt x="1845902" y="4555894"/>
                      <a:pt x="1840138" y="4550150"/>
                    </a:cubicBezTo>
                    <a:cubicBezTo>
                      <a:pt x="1822846" y="4567382"/>
                      <a:pt x="1811318" y="4573126"/>
                      <a:pt x="1794026" y="4578871"/>
                    </a:cubicBezTo>
                    <a:cubicBezTo>
                      <a:pt x="1776734" y="4573126"/>
                      <a:pt x="1747915" y="4584615"/>
                      <a:pt x="1736387" y="4567382"/>
                    </a:cubicBezTo>
                    <a:cubicBezTo>
                      <a:pt x="1736387" y="4567382"/>
                      <a:pt x="1736387" y="4561638"/>
                      <a:pt x="1736387" y="4561638"/>
                    </a:cubicBezTo>
                    <a:cubicBezTo>
                      <a:pt x="1765206" y="4561638"/>
                      <a:pt x="1799790" y="4573126"/>
                      <a:pt x="1817082" y="4550150"/>
                    </a:cubicBezTo>
                    <a:cubicBezTo>
                      <a:pt x="1811318" y="4544406"/>
                      <a:pt x="1799790" y="4550150"/>
                      <a:pt x="1794026" y="4544406"/>
                    </a:cubicBezTo>
                    <a:cubicBezTo>
                      <a:pt x="1788262" y="4527174"/>
                      <a:pt x="1817082" y="4538662"/>
                      <a:pt x="1822846" y="4527174"/>
                    </a:cubicBezTo>
                    <a:cubicBezTo>
                      <a:pt x="1811318" y="4521430"/>
                      <a:pt x="1799790" y="4521430"/>
                      <a:pt x="1794026" y="4509942"/>
                    </a:cubicBezTo>
                    <a:cubicBezTo>
                      <a:pt x="1805554" y="4498454"/>
                      <a:pt x="1817082" y="4521430"/>
                      <a:pt x="1828610" y="4509942"/>
                    </a:cubicBezTo>
                    <a:cubicBezTo>
                      <a:pt x="1845902" y="4509942"/>
                      <a:pt x="1834374" y="4527174"/>
                      <a:pt x="1840138" y="4532918"/>
                    </a:cubicBezTo>
                    <a:cubicBezTo>
                      <a:pt x="1840138" y="4532918"/>
                      <a:pt x="1845902" y="4538662"/>
                      <a:pt x="1851666" y="4532918"/>
                    </a:cubicBezTo>
                    <a:cubicBezTo>
                      <a:pt x="1845902" y="4527174"/>
                      <a:pt x="1845902" y="4509942"/>
                      <a:pt x="1857430" y="4504198"/>
                    </a:cubicBezTo>
                    <a:cubicBezTo>
                      <a:pt x="1857430" y="4504198"/>
                      <a:pt x="1857430" y="4504198"/>
                      <a:pt x="1851666" y="4504198"/>
                    </a:cubicBezTo>
                    <a:lnTo>
                      <a:pt x="1845494" y="4501123"/>
                    </a:lnTo>
                    <a:lnTo>
                      <a:pt x="1847054" y="4497904"/>
                    </a:lnTo>
                    <a:lnTo>
                      <a:pt x="1845119" y="4496997"/>
                    </a:lnTo>
                    <a:lnTo>
                      <a:pt x="1845902" y="4492710"/>
                    </a:lnTo>
                    <a:cubicBezTo>
                      <a:pt x="1845902" y="4481221"/>
                      <a:pt x="1851666" y="4486965"/>
                      <a:pt x="1857430" y="4486965"/>
                    </a:cubicBezTo>
                    <a:cubicBezTo>
                      <a:pt x="1868957" y="4481221"/>
                      <a:pt x="1863193" y="4498454"/>
                      <a:pt x="1868957" y="4498454"/>
                    </a:cubicBezTo>
                    <a:cubicBezTo>
                      <a:pt x="1874721" y="4498454"/>
                      <a:pt x="1886249" y="4492710"/>
                      <a:pt x="1886249" y="4481221"/>
                    </a:cubicBezTo>
                    <a:cubicBezTo>
                      <a:pt x="1880485" y="4469733"/>
                      <a:pt x="1857430" y="4475477"/>
                      <a:pt x="1845902" y="4469733"/>
                    </a:cubicBezTo>
                    <a:close/>
                    <a:moveTo>
                      <a:pt x="338667" y="4428903"/>
                    </a:moveTo>
                    <a:cubicBezTo>
                      <a:pt x="338667" y="4428903"/>
                      <a:pt x="338667" y="4428903"/>
                      <a:pt x="332849" y="4434619"/>
                    </a:cubicBezTo>
                    <a:cubicBezTo>
                      <a:pt x="321213" y="4446051"/>
                      <a:pt x="309577" y="4423187"/>
                      <a:pt x="303759" y="4434619"/>
                    </a:cubicBezTo>
                    <a:cubicBezTo>
                      <a:pt x="315395" y="4457483"/>
                      <a:pt x="338667" y="4474630"/>
                      <a:pt x="361939" y="4491778"/>
                    </a:cubicBezTo>
                    <a:cubicBezTo>
                      <a:pt x="361939" y="4480346"/>
                      <a:pt x="385211" y="4486062"/>
                      <a:pt x="396847" y="4486062"/>
                    </a:cubicBezTo>
                    <a:cubicBezTo>
                      <a:pt x="379393" y="4463199"/>
                      <a:pt x="356121" y="4446051"/>
                      <a:pt x="338667" y="4428903"/>
                    </a:cubicBezTo>
                    <a:close/>
                    <a:moveTo>
                      <a:pt x="333155" y="4370991"/>
                    </a:moveTo>
                    <a:cubicBezTo>
                      <a:pt x="338941" y="4411222"/>
                      <a:pt x="373653" y="4445706"/>
                      <a:pt x="402580" y="4474443"/>
                    </a:cubicBezTo>
                    <a:cubicBezTo>
                      <a:pt x="443078" y="4491685"/>
                      <a:pt x="489362" y="4508927"/>
                      <a:pt x="541430" y="4503180"/>
                    </a:cubicBezTo>
                    <a:cubicBezTo>
                      <a:pt x="558787" y="4503180"/>
                      <a:pt x="581928" y="4497433"/>
                      <a:pt x="599285" y="4508927"/>
                    </a:cubicBezTo>
                    <a:cubicBezTo>
                      <a:pt x="599285" y="4503180"/>
                      <a:pt x="605070" y="4503180"/>
                      <a:pt x="605070" y="4497433"/>
                    </a:cubicBezTo>
                    <a:cubicBezTo>
                      <a:pt x="581928" y="4485938"/>
                      <a:pt x="564572" y="4480191"/>
                      <a:pt x="535645" y="4474443"/>
                    </a:cubicBezTo>
                    <a:cubicBezTo>
                      <a:pt x="483576" y="4480191"/>
                      <a:pt x="425722" y="4474443"/>
                      <a:pt x="385224" y="4445706"/>
                    </a:cubicBezTo>
                    <a:cubicBezTo>
                      <a:pt x="373653" y="4428464"/>
                      <a:pt x="344726" y="4411222"/>
                      <a:pt x="356297" y="4388233"/>
                    </a:cubicBezTo>
                    <a:cubicBezTo>
                      <a:pt x="350511" y="4382486"/>
                      <a:pt x="338941" y="4359496"/>
                      <a:pt x="333155" y="4370991"/>
                    </a:cubicBezTo>
                    <a:close/>
                    <a:moveTo>
                      <a:pt x="687542" y="4359496"/>
                    </a:moveTo>
                    <a:cubicBezTo>
                      <a:pt x="681826" y="4376644"/>
                      <a:pt x="658962" y="4370928"/>
                      <a:pt x="653246" y="4365212"/>
                    </a:cubicBezTo>
                    <a:cubicBezTo>
                      <a:pt x="641814" y="4365212"/>
                      <a:pt x="641814" y="4370928"/>
                      <a:pt x="641814" y="4376644"/>
                    </a:cubicBezTo>
                    <a:cubicBezTo>
                      <a:pt x="641814" y="4382360"/>
                      <a:pt x="647530" y="4393792"/>
                      <a:pt x="653246" y="4393792"/>
                    </a:cubicBezTo>
                    <a:cubicBezTo>
                      <a:pt x="658962" y="4388076"/>
                      <a:pt x="647530" y="4370928"/>
                      <a:pt x="658962" y="4370928"/>
                    </a:cubicBezTo>
                    <a:cubicBezTo>
                      <a:pt x="670394" y="4376644"/>
                      <a:pt x="664678" y="4388076"/>
                      <a:pt x="670394" y="4393792"/>
                    </a:cubicBezTo>
                    <a:cubicBezTo>
                      <a:pt x="670394" y="4410940"/>
                      <a:pt x="687542" y="4399508"/>
                      <a:pt x="698973" y="4405224"/>
                    </a:cubicBezTo>
                    <a:cubicBezTo>
                      <a:pt x="710405" y="4399508"/>
                      <a:pt x="721837" y="4399508"/>
                      <a:pt x="721837" y="4388076"/>
                    </a:cubicBezTo>
                    <a:cubicBezTo>
                      <a:pt x="721837" y="4382360"/>
                      <a:pt x="727553" y="4370928"/>
                      <a:pt x="721837" y="4365212"/>
                    </a:cubicBezTo>
                    <a:cubicBezTo>
                      <a:pt x="710405" y="4370928"/>
                      <a:pt x="698973" y="4359496"/>
                      <a:pt x="687542" y="4359496"/>
                    </a:cubicBezTo>
                    <a:close/>
                    <a:moveTo>
                      <a:pt x="290898" y="4347250"/>
                    </a:moveTo>
                    <a:cubicBezTo>
                      <a:pt x="279262" y="4353092"/>
                      <a:pt x="285080" y="4370617"/>
                      <a:pt x="285080" y="4376458"/>
                    </a:cubicBezTo>
                    <a:cubicBezTo>
                      <a:pt x="290898" y="4376458"/>
                      <a:pt x="296717" y="4376458"/>
                      <a:pt x="296717" y="4370617"/>
                    </a:cubicBezTo>
                    <a:cubicBezTo>
                      <a:pt x="302535" y="4370617"/>
                      <a:pt x="308353" y="4370617"/>
                      <a:pt x="308353" y="4376458"/>
                    </a:cubicBezTo>
                    <a:cubicBezTo>
                      <a:pt x="314171" y="4382300"/>
                      <a:pt x="302535" y="4388142"/>
                      <a:pt x="302535" y="4393983"/>
                    </a:cubicBezTo>
                    <a:cubicBezTo>
                      <a:pt x="308353" y="4399825"/>
                      <a:pt x="308353" y="4411508"/>
                      <a:pt x="319989" y="4423191"/>
                    </a:cubicBezTo>
                    <a:cubicBezTo>
                      <a:pt x="325807" y="4417350"/>
                      <a:pt x="319989" y="4405666"/>
                      <a:pt x="325807" y="4405666"/>
                    </a:cubicBezTo>
                    <a:cubicBezTo>
                      <a:pt x="314171" y="4388142"/>
                      <a:pt x="319989" y="4353092"/>
                      <a:pt x="290898" y="4347250"/>
                    </a:cubicBezTo>
                    <a:close/>
                    <a:moveTo>
                      <a:pt x="249866" y="4330102"/>
                    </a:moveTo>
                    <a:cubicBezTo>
                      <a:pt x="249866" y="4341301"/>
                      <a:pt x="255990" y="4358099"/>
                      <a:pt x="268239" y="4369297"/>
                    </a:cubicBezTo>
                    <a:cubicBezTo>
                      <a:pt x="268239" y="4363698"/>
                      <a:pt x="274363" y="4358099"/>
                      <a:pt x="268239" y="4358099"/>
                    </a:cubicBezTo>
                    <a:cubicBezTo>
                      <a:pt x="255990" y="4352499"/>
                      <a:pt x="255990" y="4335702"/>
                      <a:pt x="249866" y="4330102"/>
                    </a:cubicBezTo>
                    <a:close/>
                    <a:moveTo>
                      <a:pt x="733678" y="4330100"/>
                    </a:moveTo>
                    <a:cubicBezTo>
                      <a:pt x="733678" y="4353127"/>
                      <a:pt x="751001" y="4381911"/>
                      <a:pt x="733678" y="4404938"/>
                    </a:cubicBezTo>
                    <a:cubicBezTo>
                      <a:pt x="722130" y="4416451"/>
                      <a:pt x="704807" y="4416451"/>
                      <a:pt x="693258" y="4422208"/>
                    </a:cubicBezTo>
                    <a:cubicBezTo>
                      <a:pt x="704807" y="4433721"/>
                      <a:pt x="727904" y="4445235"/>
                      <a:pt x="745227" y="4445235"/>
                    </a:cubicBezTo>
                    <a:cubicBezTo>
                      <a:pt x="756775" y="4445235"/>
                      <a:pt x="762550" y="4439478"/>
                      <a:pt x="774098" y="4427965"/>
                    </a:cubicBezTo>
                    <a:cubicBezTo>
                      <a:pt x="774098" y="4393424"/>
                      <a:pt x="756775" y="4358884"/>
                      <a:pt x="733678" y="4330100"/>
                    </a:cubicBezTo>
                    <a:close/>
                    <a:moveTo>
                      <a:pt x="710756" y="4317852"/>
                    </a:moveTo>
                    <a:cubicBezTo>
                      <a:pt x="704806" y="4329751"/>
                      <a:pt x="692908" y="4317852"/>
                      <a:pt x="686958" y="4329751"/>
                    </a:cubicBezTo>
                    <a:cubicBezTo>
                      <a:pt x="681009" y="4353548"/>
                      <a:pt x="704806" y="4353548"/>
                      <a:pt x="722654" y="4359497"/>
                    </a:cubicBezTo>
                    <a:cubicBezTo>
                      <a:pt x="722654" y="4347599"/>
                      <a:pt x="716705" y="4329751"/>
                      <a:pt x="710756" y="4317852"/>
                    </a:cubicBezTo>
                    <a:close/>
                    <a:moveTo>
                      <a:pt x="232719" y="4300706"/>
                    </a:moveTo>
                    <a:cubicBezTo>
                      <a:pt x="232719" y="4306422"/>
                      <a:pt x="238844" y="4312138"/>
                      <a:pt x="244968" y="4317854"/>
                    </a:cubicBezTo>
                    <a:cubicBezTo>
                      <a:pt x="238844" y="4312138"/>
                      <a:pt x="238844" y="4300706"/>
                      <a:pt x="232719" y="4300706"/>
                    </a:cubicBezTo>
                    <a:close/>
                    <a:moveTo>
                      <a:pt x="1264685" y="4300704"/>
                    </a:moveTo>
                    <a:cubicBezTo>
                      <a:pt x="1253035" y="4300704"/>
                      <a:pt x="1235561" y="4312387"/>
                      <a:pt x="1235561" y="4324071"/>
                    </a:cubicBezTo>
                    <a:cubicBezTo>
                      <a:pt x="1229736" y="4329912"/>
                      <a:pt x="1229736" y="4341596"/>
                      <a:pt x="1235561" y="4347437"/>
                    </a:cubicBezTo>
                    <a:cubicBezTo>
                      <a:pt x="1247211" y="4335754"/>
                      <a:pt x="1258860" y="4329912"/>
                      <a:pt x="1270510" y="4324071"/>
                    </a:cubicBezTo>
                    <a:cubicBezTo>
                      <a:pt x="1311283" y="4324071"/>
                      <a:pt x="1340407" y="4341596"/>
                      <a:pt x="1363707" y="4364962"/>
                    </a:cubicBezTo>
                    <a:cubicBezTo>
                      <a:pt x="1369531" y="4359120"/>
                      <a:pt x="1381181" y="4347437"/>
                      <a:pt x="1387006" y="4335754"/>
                    </a:cubicBezTo>
                    <a:cubicBezTo>
                      <a:pt x="1404480" y="4329912"/>
                      <a:pt x="1427779" y="4329912"/>
                      <a:pt x="1445254" y="4335754"/>
                    </a:cubicBezTo>
                    <a:cubicBezTo>
                      <a:pt x="1462728" y="4341596"/>
                      <a:pt x="1474378" y="4353279"/>
                      <a:pt x="1480203" y="4370804"/>
                    </a:cubicBezTo>
                    <a:cubicBezTo>
                      <a:pt x="1480203" y="4376645"/>
                      <a:pt x="1486027" y="4370804"/>
                      <a:pt x="1486027" y="4364962"/>
                    </a:cubicBezTo>
                    <a:cubicBezTo>
                      <a:pt x="1491852" y="4353279"/>
                      <a:pt x="1486027" y="4341596"/>
                      <a:pt x="1480203" y="4329912"/>
                    </a:cubicBezTo>
                    <a:cubicBezTo>
                      <a:pt x="1456903" y="4306546"/>
                      <a:pt x="1410305" y="4312387"/>
                      <a:pt x="1375356" y="4318229"/>
                    </a:cubicBezTo>
                    <a:cubicBezTo>
                      <a:pt x="1363707" y="4318229"/>
                      <a:pt x="1352057" y="4329912"/>
                      <a:pt x="1334583" y="4329912"/>
                    </a:cubicBezTo>
                    <a:cubicBezTo>
                      <a:pt x="1317108" y="4312387"/>
                      <a:pt x="1293809" y="4300704"/>
                      <a:pt x="1264685" y="4300704"/>
                    </a:cubicBezTo>
                    <a:close/>
                    <a:moveTo>
                      <a:pt x="2033230" y="4295804"/>
                    </a:moveTo>
                    <a:cubicBezTo>
                      <a:pt x="2027351" y="4307440"/>
                      <a:pt x="2009713" y="4307440"/>
                      <a:pt x="2009713" y="4319076"/>
                    </a:cubicBezTo>
                    <a:cubicBezTo>
                      <a:pt x="1992076" y="4342348"/>
                      <a:pt x="1974438" y="4371438"/>
                      <a:pt x="1974438" y="4400528"/>
                    </a:cubicBezTo>
                    <a:cubicBezTo>
                      <a:pt x="1974438" y="4412164"/>
                      <a:pt x="1980317" y="4423800"/>
                      <a:pt x="1992076" y="4429618"/>
                    </a:cubicBezTo>
                    <a:cubicBezTo>
                      <a:pt x="2003834" y="4435436"/>
                      <a:pt x="2015593" y="4435436"/>
                      <a:pt x="2027351" y="4429618"/>
                    </a:cubicBezTo>
                    <a:cubicBezTo>
                      <a:pt x="2027351" y="4429618"/>
                      <a:pt x="2027351" y="4429618"/>
                      <a:pt x="2009713" y="4412164"/>
                    </a:cubicBezTo>
                    <a:cubicBezTo>
                      <a:pt x="1997955" y="4383074"/>
                      <a:pt x="2003834" y="4359802"/>
                      <a:pt x="2009713" y="4336530"/>
                    </a:cubicBezTo>
                    <a:cubicBezTo>
                      <a:pt x="2015593" y="4319076"/>
                      <a:pt x="2027351" y="4307440"/>
                      <a:pt x="2033230" y="4295804"/>
                    </a:cubicBezTo>
                    <a:close/>
                    <a:moveTo>
                      <a:pt x="1019882" y="4288455"/>
                    </a:moveTo>
                    <a:cubicBezTo>
                      <a:pt x="1006817" y="4294171"/>
                      <a:pt x="1013349" y="4305603"/>
                      <a:pt x="1006817" y="4311319"/>
                    </a:cubicBezTo>
                    <a:cubicBezTo>
                      <a:pt x="1006817" y="4317034"/>
                      <a:pt x="1013349" y="4322750"/>
                      <a:pt x="1019882" y="4322750"/>
                    </a:cubicBezTo>
                    <a:cubicBezTo>
                      <a:pt x="1026414" y="4317034"/>
                      <a:pt x="1026414" y="4311319"/>
                      <a:pt x="1026414" y="4305603"/>
                    </a:cubicBezTo>
                    <a:cubicBezTo>
                      <a:pt x="1026414" y="4299887"/>
                      <a:pt x="1026414" y="4294171"/>
                      <a:pt x="1019882" y="4288455"/>
                    </a:cubicBezTo>
                    <a:close/>
                    <a:moveTo>
                      <a:pt x="210671" y="4283559"/>
                    </a:moveTo>
                    <a:cubicBezTo>
                      <a:pt x="210671" y="4300707"/>
                      <a:pt x="216183" y="4323571"/>
                      <a:pt x="232719" y="4335003"/>
                    </a:cubicBezTo>
                    <a:cubicBezTo>
                      <a:pt x="227207" y="4312139"/>
                      <a:pt x="216183" y="4300707"/>
                      <a:pt x="210671" y="4283559"/>
                    </a:cubicBezTo>
                    <a:close/>
                    <a:moveTo>
                      <a:pt x="670230" y="4259060"/>
                    </a:moveTo>
                    <a:cubicBezTo>
                      <a:pt x="664351" y="4265048"/>
                      <a:pt x="652592" y="4259060"/>
                      <a:pt x="646713" y="4265048"/>
                    </a:cubicBezTo>
                    <a:cubicBezTo>
                      <a:pt x="652592" y="4289001"/>
                      <a:pt x="681988" y="4271036"/>
                      <a:pt x="687868" y="4283013"/>
                    </a:cubicBezTo>
                    <a:cubicBezTo>
                      <a:pt x="687868" y="4294989"/>
                      <a:pt x="676109" y="4289001"/>
                      <a:pt x="670230" y="4289001"/>
                    </a:cubicBezTo>
                    <a:cubicBezTo>
                      <a:pt x="670230" y="4294989"/>
                      <a:pt x="676109" y="4300977"/>
                      <a:pt x="676109" y="4306965"/>
                    </a:cubicBezTo>
                    <a:cubicBezTo>
                      <a:pt x="687868" y="4312953"/>
                      <a:pt x="699626" y="4312953"/>
                      <a:pt x="705505" y="4312953"/>
                    </a:cubicBezTo>
                    <a:cubicBezTo>
                      <a:pt x="705505" y="4312953"/>
                      <a:pt x="705505" y="4312953"/>
                      <a:pt x="687868" y="4277025"/>
                    </a:cubicBezTo>
                    <a:cubicBezTo>
                      <a:pt x="687868" y="4271036"/>
                      <a:pt x="681988" y="4259060"/>
                      <a:pt x="670230" y="4259060"/>
                    </a:cubicBezTo>
                    <a:close/>
                    <a:moveTo>
                      <a:pt x="1066834" y="4259059"/>
                    </a:moveTo>
                    <a:cubicBezTo>
                      <a:pt x="1060709" y="4259059"/>
                      <a:pt x="1060709" y="4265592"/>
                      <a:pt x="1060709" y="4278656"/>
                    </a:cubicBezTo>
                    <a:cubicBezTo>
                      <a:pt x="1066834" y="4272124"/>
                      <a:pt x="1072958" y="4278656"/>
                      <a:pt x="1072958" y="4272124"/>
                    </a:cubicBezTo>
                    <a:cubicBezTo>
                      <a:pt x="1072958" y="4265592"/>
                      <a:pt x="1072958" y="4259059"/>
                      <a:pt x="1066834" y="4259059"/>
                    </a:cubicBezTo>
                    <a:close/>
                    <a:moveTo>
                      <a:pt x="693258" y="4254161"/>
                    </a:moveTo>
                    <a:cubicBezTo>
                      <a:pt x="693258" y="4265811"/>
                      <a:pt x="704905" y="4271636"/>
                      <a:pt x="710728" y="4289110"/>
                    </a:cubicBezTo>
                    <a:cubicBezTo>
                      <a:pt x="734022" y="4306584"/>
                      <a:pt x="751492" y="4324059"/>
                      <a:pt x="774785" y="4341533"/>
                    </a:cubicBezTo>
                    <a:cubicBezTo>
                      <a:pt x="827195" y="4417256"/>
                      <a:pt x="908722" y="4446380"/>
                      <a:pt x="984426" y="4487153"/>
                    </a:cubicBezTo>
                    <a:cubicBezTo>
                      <a:pt x="1054306" y="4510452"/>
                      <a:pt x="1130010" y="4516277"/>
                      <a:pt x="1199890" y="4510452"/>
                    </a:cubicBezTo>
                    <a:cubicBezTo>
                      <a:pt x="1258124" y="4498803"/>
                      <a:pt x="1322181" y="4492978"/>
                      <a:pt x="1351298" y="4434730"/>
                    </a:cubicBezTo>
                    <a:cubicBezTo>
                      <a:pt x="1345474" y="4417256"/>
                      <a:pt x="1357121" y="4405606"/>
                      <a:pt x="1351298" y="4388132"/>
                    </a:cubicBezTo>
                    <a:cubicBezTo>
                      <a:pt x="1339651" y="4353183"/>
                      <a:pt x="1310534" y="4341533"/>
                      <a:pt x="1275594" y="4341533"/>
                    </a:cubicBezTo>
                    <a:cubicBezTo>
                      <a:pt x="1263947" y="4341533"/>
                      <a:pt x="1246477" y="4347358"/>
                      <a:pt x="1240654" y="4364832"/>
                    </a:cubicBezTo>
                    <a:cubicBezTo>
                      <a:pt x="1234831" y="4370657"/>
                      <a:pt x="1234831" y="4382307"/>
                      <a:pt x="1240654" y="4388132"/>
                    </a:cubicBezTo>
                    <a:cubicBezTo>
                      <a:pt x="1252301" y="4388132"/>
                      <a:pt x="1269771" y="4382307"/>
                      <a:pt x="1287241" y="4393956"/>
                    </a:cubicBezTo>
                    <a:cubicBezTo>
                      <a:pt x="1298888" y="4393956"/>
                      <a:pt x="1304711" y="4411431"/>
                      <a:pt x="1304711" y="4423080"/>
                    </a:cubicBezTo>
                    <a:cubicBezTo>
                      <a:pt x="1310534" y="4434730"/>
                      <a:pt x="1298888" y="4452204"/>
                      <a:pt x="1287241" y="4458029"/>
                    </a:cubicBezTo>
                    <a:cubicBezTo>
                      <a:pt x="1258124" y="4475504"/>
                      <a:pt x="1229007" y="4487153"/>
                      <a:pt x="1194067" y="4487153"/>
                    </a:cubicBezTo>
                    <a:cubicBezTo>
                      <a:pt x="1083423" y="4492978"/>
                      <a:pt x="978603" y="4458029"/>
                      <a:pt x="885429" y="4411431"/>
                    </a:cubicBezTo>
                    <a:cubicBezTo>
                      <a:pt x="815549" y="4364832"/>
                      <a:pt x="763138" y="4300760"/>
                      <a:pt x="699081" y="4254161"/>
                    </a:cubicBezTo>
                    <a:close/>
                    <a:moveTo>
                      <a:pt x="1118276" y="4254160"/>
                    </a:moveTo>
                    <a:cubicBezTo>
                      <a:pt x="1118276" y="4254160"/>
                      <a:pt x="1118276" y="4254160"/>
                      <a:pt x="1112764" y="4259876"/>
                    </a:cubicBezTo>
                    <a:cubicBezTo>
                      <a:pt x="1107252" y="4265592"/>
                      <a:pt x="1112764" y="4277024"/>
                      <a:pt x="1112764" y="4282739"/>
                    </a:cubicBezTo>
                    <a:cubicBezTo>
                      <a:pt x="1118276" y="4282739"/>
                      <a:pt x="1123788" y="4288455"/>
                      <a:pt x="1123788" y="4282739"/>
                    </a:cubicBezTo>
                    <a:cubicBezTo>
                      <a:pt x="1129300" y="4277024"/>
                      <a:pt x="1118276" y="4265592"/>
                      <a:pt x="1118276" y="4254160"/>
                    </a:cubicBezTo>
                    <a:close/>
                    <a:moveTo>
                      <a:pt x="1014164" y="4247700"/>
                    </a:moveTo>
                    <a:cubicBezTo>
                      <a:pt x="979869" y="4241910"/>
                      <a:pt x="1002732" y="4282442"/>
                      <a:pt x="979869" y="4294022"/>
                    </a:cubicBezTo>
                    <a:cubicBezTo>
                      <a:pt x="979869" y="4294022"/>
                      <a:pt x="979869" y="4294022"/>
                      <a:pt x="997017" y="4305602"/>
                    </a:cubicBezTo>
                    <a:close/>
                    <a:moveTo>
                      <a:pt x="2550112" y="4241913"/>
                    </a:moveTo>
                    <a:cubicBezTo>
                      <a:pt x="2550112" y="4248038"/>
                      <a:pt x="2550112" y="4254162"/>
                      <a:pt x="2556237" y="4254162"/>
                    </a:cubicBezTo>
                    <a:cubicBezTo>
                      <a:pt x="2556237" y="4254162"/>
                      <a:pt x="2562361" y="4254162"/>
                      <a:pt x="2562361" y="4248038"/>
                    </a:cubicBezTo>
                    <a:cubicBezTo>
                      <a:pt x="2556237" y="4248038"/>
                      <a:pt x="2556237" y="4241913"/>
                      <a:pt x="2550112" y="4241913"/>
                    </a:cubicBezTo>
                    <a:close/>
                    <a:moveTo>
                      <a:pt x="2258580" y="4232114"/>
                    </a:moveTo>
                    <a:cubicBezTo>
                      <a:pt x="2235304" y="4261106"/>
                      <a:pt x="2235304" y="4301694"/>
                      <a:pt x="2194572" y="4324887"/>
                    </a:cubicBezTo>
                    <a:cubicBezTo>
                      <a:pt x="2188753" y="4330686"/>
                      <a:pt x="2171297" y="4330686"/>
                      <a:pt x="2159659" y="4324887"/>
                    </a:cubicBezTo>
                    <a:cubicBezTo>
                      <a:pt x="2136384" y="4319089"/>
                      <a:pt x="2142202" y="4290097"/>
                      <a:pt x="2136384" y="4272702"/>
                    </a:cubicBezTo>
                    <a:cubicBezTo>
                      <a:pt x="2136384" y="4272702"/>
                      <a:pt x="2136384" y="4272702"/>
                      <a:pt x="2124746" y="4272702"/>
                    </a:cubicBezTo>
                    <a:cubicBezTo>
                      <a:pt x="2101470" y="4284299"/>
                      <a:pt x="2078195" y="4307492"/>
                      <a:pt x="2066557" y="4330686"/>
                    </a:cubicBezTo>
                    <a:cubicBezTo>
                      <a:pt x="2066557" y="4348080"/>
                      <a:pt x="2066557" y="4359677"/>
                      <a:pt x="2078195" y="4371274"/>
                    </a:cubicBezTo>
                    <a:cubicBezTo>
                      <a:pt x="2089833" y="4377072"/>
                      <a:pt x="2089833" y="4359677"/>
                      <a:pt x="2101470" y="4359677"/>
                    </a:cubicBezTo>
                    <a:cubicBezTo>
                      <a:pt x="2113108" y="4353879"/>
                      <a:pt x="2124746" y="4353879"/>
                      <a:pt x="2136384" y="4359677"/>
                    </a:cubicBezTo>
                    <a:cubicBezTo>
                      <a:pt x="2142202" y="4365475"/>
                      <a:pt x="2142202" y="4371274"/>
                      <a:pt x="2142202" y="4382870"/>
                    </a:cubicBezTo>
                    <a:cubicBezTo>
                      <a:pt x="2136384" y="4400265"/>
                      <a:pt x="2118927" y="4411862"/>
                      <a:pt x="2107289" y="4417660"/>
                    </a:cubicBezTo>
                    <a:cubicBezTo>
                      <a:pt x="2089833" y="4429257"/>
                      <a:pt x="2060738" y="4423459"/>
                      <a:pt x="2054919" y="4440853"/>
                    </a:cubicBezTo>
                    <a:cubicBezTo>
                      <a:pt x="2025825" y="4452450"/>
                      <a:pt x="1985093" y="4452450"/>
                      <a:pt x="1967637" y="4429257"/>
                    </a:cubicBezTo>
                    <a:cubicBezTo>
                      <a:pt x="1950180" y="4406064"/>
                      <a:pt x="1961818" y="4371274"/>
                      <a:pt x="1967637" y="4348080"/>
                    </a:cubicBezTo>
                    <a:cubicBezTo>
                      <a:pt x="1938542" y="4377072"/>
                      <a:pt x="1903629" y="4400265"/>
                      <a:pt x="1868716" y="4423459"/>
                    </a:cubicBezTo>
                    <a:cubicBezTo>
                      <a:pt x="1769795" y="4475643"/>
                      <a:pt x="1676694" y="4539425"/>
                      <a:pt x="1554498" y="4522030"/>
                    </a:cubicBezTo>
                    <a:cubicBezTo>
                      <a:pt x="1490490" y="4527828"/>
                      <a:pt x="1432301" y="4504635"/>
                      <a:pt x="1379932" y="4475643"/>
                    </a:cubicBezTo>
                    <a:cubicBezTo>
                      <a:pt x="1374113" y="4469845"/>
                      <a:pt x="1368294" y="4458248"/>
                      <a:pt x="1362475" y="4452450"/>
                    </a:cubicBezTo>
                    <a:cubicBezTo>
                      <a:pt x="1315924" y="4510433"/>
                      <a:pt x="1246098" y="4522030"/>
                      <a:pt x="1176272" y="4527828"/>
                    </a:cubicBezTo>
                    <a:cubicBezTo>
                      <a:pt x="1088989" y="4527828"/>
                      <a:pt x="1007525" y="4516232"/>
                      <a:pt x="931880" y="4475643"/>
                    </a:cubicBezTo>
                    <a:cubicBezTo>
                      <a:pt x="873691" y="4452450"/>
                      <a:pt x="827140" y="4417660"/>
                      <a:pt x="774770" y="4371274"/>
                    </a:cubicBezTo>
                    <a:cubicBezTo>
                      <a:pt x="780589" y="4388669"/>
                      <a:pt x="798046" y="4406064"/>
                      <a:pt x="792227" y="4429257"/>
                    </a:cubicBezTo>
                    <a:cubicBezTo>
                      <a:pt x="786408" y="4446652"/>
                      <a:pt x="768951" y="4458248"/>
                      <a:pt x="751495" y="4458248"/>
                    </a:cubicBezTo>
                    <a:cubicBezTo>
                      <a:pt x="728219" y="4458248"/>
                      <a:pt x="699125" y="4452450"/>
                      <a:pt x="681669" y="4429257"/>
                    </a:cubicBezTo>
                    <a:cubicBezTo>
                      <a:pt x="664212" y="4411862"/>
                      <a:pt x="640937" y="4411862"/>
                      <a:pt x="629299" y="4388669"/>
                    </a:cubicBezTo>
                    <a:cubicBezTo>
                      <a:pt x="629299" y="4388669"/>
                      <a:pt x="629299" y="4388669"/>
                      <a:pt x="623480" y="4359677"/>
                    </a:cubicBezTo>
                    <a:cubicBezTo>
                      <a:pt x="635118" y="4348080"/>
                      <a:pt x="652574" y="4348080"/>
                      <a:pt x="670031" y="4359677"/>
                    </a:cubicBezTo>
                    <a:cubicBezTo>
                      <a:pt x="670031" y="4359677"/>
                      <a:pt x="670031" y="4359677"/>
                      <a:pt x="675850" y="4353879"/>
                    </a:cubicBezTo>
                    <a:cubicBezTo>
                      <a:pt x="675850" y="4336484"/>
                      <a:pt x="670031" y="4324887"/>
                      <a:pt x="658393" y="4313291"/>
                    </a:cubicBezTo>
                    <a:cubicBezTo>
                      <a:pt x="652574" y="4284299"/>
                      <a:pt x="623480" y="4266904"/>
                      <a:pt x="600205" y="4249509"/>
                    </a:cubicBezTo>
                    <a:cubicBezTo>
                      <a:pt x="606023" y="4255307"/>
                      <a:pt x="600205" y="4266904"/>
                      <a:pt x="606023" y="4272702"/>
                    </a:cubicBezTo>
                    <a:cubicBezTo>
                      <a:pt x="606023" y="4272702"/>
                      <a:pt x="606023" y="4272702"/>
                      <a:pt x="611842" y="4266904"/>
                    </a:cubicBezTo>
                    <a:cubicBezTo>
                      <a:pt x="617661" y="4266904"/>
                      <a:pt x="623480" y="4272702"/>
                      <a:pt x="623480" y="4278501"/>
                    </a:cubicBezTo>
                    <a:cubicBezTo>
                      <a:pt x="617661" y="4295896"/>
                      <a:pt x="623480" y="4330686"/>
                      <a:pt x="594386" y="4342282"/>
                    </a:cubicBezTo>
                    <a:cubicBezTo>
                      <a:pt x="582748" y="4348080"/>
                      <a:pt x="565291" y="4336484"/>
                      <a:pt x="553654" y="4330686"/>
                    </a:cubicBezTo>
                    <a:cubicBezTo>
                      <a:pt x="559472" y="4365475"/>
                      <a:pt x="559472" y="4394467"/>
                      <a:pt x="536197" y="4417660"/>
                    </a:cubicBezTo>
                    <a:cubicBezTo>
                      <a:pt x="507103" y="4446652"/>
                      <a:pt x="466371" y="4440853"/>
                      <a:pt x="437276" y="4435055"/>
                    </a:cubicBezTo>
                    <a:cubicBezTo>
                      <a:pt x="408182" y="4435055"/>
                      <a:pt x="384907" y="4411862"/>
                      <a:pt x="367450" y="4400265"/>
                    </a:cubicBezTo>
                    <a:cubicBezTo>
                      <a:pt x="379088" y="4417660"/>
                      <a:pt x="390726" y="4435055"/>
                      <a:pt x="408182" y="4446652"/>
                    </a:cubicBezTo>
                    <a:cubicBezTo>
                      <a:pt x="472190" y="4487240"/>
                      <a:pt x="559472" y="4435055"/>
                      <a:pt x="617661" y="4487240"/>
                    </a:cubicBezTo>
                    <a:cubicBezTo>
                      <a:pt x="693306" y="4452450"/>
                      <a:pt x="768951" y="4504635"/>
                      <a:pt x="832959" y="4545223"/>
                    </a:cubicBezTo>
                    <a:cubicBezTo>
                      <a:pt x="844597" y="4545223"/>
                      <a:pt x="862053" y="4551021"/>
                      <a:pt x="873691" y="4545223"/>
                    </a:cubicBezTo>
                    <a:cubicBezTo>
                      <a:pt x="885329" y="4510433"/>
                      <a:pt x="827140" y="4522030"/>
                      <a:pt x="838778" y="4487240"/>
                    </a:cubicBezTo>
                    <a:cubicBezTo>
                      <a:pt x="844597" y="4475643"/>
                      <a:pt x="850415" y="4464047"/>
                      <a:pt x="867872" y="4464047"/>
                    </a:cubicBezTo>
                    <a:cubicBezTo>
                      <a:pt x="896966" y="4464047"/>
                      <a:pt x="926061" y="4481442"/>
                      <a:pt x="943517" y="4504635"/>
                    </a:cubicBezTo>
                    <a:cubicBezTo>
                      <a:pt x="949336" y="4522030"/>
                      <a:pt x="943517" y="4539425"/>
                      <a:pt x="960974" y="4545223"/>
                    </a:cubicBezTo>
                    <a:cubicBezTo>
                      <a:pt x="984249" y="4545223"/>
                      <a:pt x="1007525" y="4562618"/>
                      <a:pt x="1024981" y="4585811"/>
                    </a:cubicBezTo>
                    <a:cubicBezTo>
                      <a:pt x="1024981" y="4603206"/>
                      <a:pt x="1001706" y="4603206"/>
                      <a:pt x="990068" y="4609005"/>
                    </a:cubicBezTo>
                    <a:cubicBezTo>
                      <a:pt x="990068" y="4620601"/>
                      <a:pt x="1001706" y="4626399"/>
                      <a:pt x="1001706" y="4632198"/>
                    </a:cubicBezTo>
                    <a:cubicBezTo>
                      <a:pt x="1007525" y="4643794"/>
                      <a:pt x="1019162" y="4649593"/>
                      <a:pt x="1013344" y="4661189"/>
                    </a:cubicBezTo>
                    <a:cubicBezTo>
                      <a:pt x="972612" y="4666988"/>
                      <a:pt x="943517" y="4649593"/>
                      <a:pt x="902785" y="4637996"/>
                    </a:cubicBezTo>
                    <a:cubicBezTo>
                      <a:pt x="914423" y="4666988"/>
                      <a:pt x="949336" y="4661189"/>
                      <a:pt x="972612" y="4672786"/>
                    </a:cubicBezTo>
                    <a:cubicBezTo>
                      <a:pt x="1024981" y="4695979"/>
                      <a:pt x="1059894" y="4736567"/>
                      <a:pt x="1088989" y="4782954"/>
                    </a:cubicBezTo>
                    <a:cubicBezTo>
                      <a:pt x="1100626" y="4788752"/>
                      <a:pt x="1106445" y="4811945"/>
                      <a:pt x="1123902" y="4817744"/>
                    </a:cubicBezTo>
                    <a:cubicBezTo>
                      <a:pt x="1123902" y="4806147"/>
                      <a:pt x="1123902" y="4800349"/>
                      <a:pt x="1129721" y="4794550"/>
                    </a:cubicBezTo>
                    <a:cubicBezTo>
                      <a:pt x="1152996" y="4771357"/>
                      <a:pt x="1187909" y="4771357"/>
                      <a:pt x="1217004" y="4777156"/>
                    </a:cubicBezTo>
                    <a:cubicBezTo>
                      <a:pt x="1240279" y="4782954"/>
                      <a:pt x="1269373" y="4794550"/>
                      <a:pt x="1269373" y="4817744"/>
                    </a:cubicBezTo>
                    <a:cubicBezTo>
                      <a:pt x="1269373" y="4829340"/>
                      <a:pt x="1263555" y="4840937"/>
                      <a:pt x="1251917" y="4840937"/>
                    </a:cubicBezTo>
                    <a:cubicBezTo>
                      <a:pt x="1228641" y="4852534"/>
                      <a:pt x="1217004" y="4823542"/>
                      <a:pt x="1193728" y="4823542"/>
                    </a:cubicBezTo>
                    <a:cubicBezTo>
                      <a:pt x="1187909" y="4823542"/>
                      <a:pt x="1187909" y="4829340"/>
                      <a:pt x="1187909" y="4835139"/>
                    </a:cubicBezTo>
                    <a:cubicBezTo>
                      <a:pt x="1217004" y="4864130"/>
                      <a:pt x="1257736" y="4864130"/>
                      <a:pt x="1292649" y="4858332"/>
                    </a:cubicBezTo>
                    <a:cubicBezTo>
                      <a:pt x="1292649" y="4852534"/>
                      <a:pt x="1281011" y="4846735"/>
                      <a:pt x="1281011" y="4840937"/>
                    </a:cubicBezTo>
                    <a:cubicBezTo>
                      <a:pt x="1275192" y="4823542"/>
                      <a:pt x="1292649" y="4817744"/>
                      <a:pt x="1298468" y="4811945"/>
                    </a:cubicBezTo>
                    <a:cubicBezTo>
                      <a:pt x="1275192" y="4765559"/>
                      <a:pt x="1217004" y="4771357"/>
                      <a:pt x="1170453" y="4748164"/>
                    </a:cubicBezTo>
                    <a:cubicBezTo>
                      <a:pt x="1152996" y="4736567"/>
                      <a:pt x="1129721" y="4719172"/>
                      <a:pt x="1112264" y="4701778"/>
                    </a:cubicBezTo>
                    <a:cubicBezTo>
                      <a:pt x="1118083" y="4684383"/>
                      <a:pt x="1141358" y="4701778"/>
                      <a:pt x="1158815" y="4690181"/>
                    </a:cubicBezTo>
                    <a:cubicBezTo>
                      <a:pt x="1135540" y="4666988"/>
                      <a:pt x="1112264" y="4637996"/>
                      <a:pt x="1123902" y="4597408"/>
                    </a:cubicBezTo>
                    <a:cubicBezTo>
                      <a:pt x="1129721" y="4597408"/>
                      <a:pt x="1141358" y="4609005"/>
                      <a:pt x="1147177" y="4609005"/>
                    </a:cubicBezTo>
                    <a:cubicBezTo>
                      <a:pt x="1193728" y="4649593"/>
                      <a:pt x="1240279" y="4678584"/>
                      <a:pt x="1292649" y="4707576"/>
                    </a:cubicBezTo>
                    <a:cubicBezTo>
                      <a:pt x="1269373" y="4678584"/>
                      <a:pt x="1240279" y="4666988"/>
                      <a:pt x="1222823" y="4643794"/>
                    </a:cubicBezTo>
                    <a:cubicBezTo>
                      <a:pt x="1205366" y="4620601"/>
                      <a:pt x="1199547" y="4597408"/>
                      <a:pt x="1211185" y="4574215"/>
                    </a:cubicBezTo>
                    <a:cubicBezTo>
                      <a:pt x="1228641" y="4568416"/>
                      <a:pt x="1246098" y="4574215"/>
                      <a:pt x="1263555" y="4585811"/>
                    </a:cubicBezTo>
                    <a:cubicBezTo>
                      <a:pt x="1269373" y="4580013"/>
                      <a:pt x="1269373" y="4574215"/>
                      <a:pt x="1269373" y="4568416"/>
                    </a:cubicBezTo>
                    <a:cubicBezTo>
                      <a:pt x="1286830" y="4533626"/>
                      <a:pt x="1321743" y="4498837"/>
                      <a:pt x="1362475" y="4498837"/>
                    </a:cubicBezTo>
                    <a:cubicBezTo>
                      <a:pt x="1397388" y="4510433"/>
                      <a:pt x="1443939" y="4533626"/>
                      <a:pt x="1461396" y="4574215"/>
                    </a:cubicBezTo>
                    <a:cubicBezTo>
                      <a:pt x="1467215" y="4574215"/>
                      <a:pt x="1478852" y="4568416"/>
                      <a:pt x="1490490" y="4568416"/>
                    </a:cubicBezTo>
                    <a:cubicBezTo>
                      <a:pt x="1502128" y="4562618"/>
                      <a:pt x="1519584" y="4556820"/>
                      <a:pt x="1525403" y="4574215"/>
                    </a:cubicBezTo>
                    <a:cubicBezTo>
                      <a:pt x="1525403" y="4603206"/>
                      <a:pt x="1525403" y="4632198"/>
                      <a:pt x="1502128" y="4661189"/>
                    </a:cubicBezTo>
                    <a:cubicBezTo>
                      <a:pt x="1525403" y="4649593"/>
                      <a:pt x="1548679" y="4643794"/>
                      <a:pt x="1566135" y="4632198"/>
                    </a:cubicBezTo>
                    <a:cubicBezTo>
                      <a:pt x="1589411" y="4632198"/>
                      <a:pt x="1601048" y="4609005"/>
                      <a:pt x="1618505" y="4614803"/>
                    </a:cubicBezTo>
                    <a:cubicBezTo>
                      <a:pt x="1624324" y="4643794"/>
                      <a:pt x="1606867" y="4672786"/>
                      <a:pt x="1583592" y="4690181"/>
                    </a:cubicBezTo>
                    <a:cubicBezTo>
                      <a:pt x="1589411" y="4701778"/>
                      <a:pt x="1612686" y="4695979"/>
                      <a:pt x="1612686" y="4707576"/>
                    </a:cubicBezTo>
                    <a:cubicBezTo>
                      <a:pt x="1612686" y="4724971"/>
                      <a:pt x="1601048" y="4730769"/>
                      <a:pt x="1589411" y="4736567"/>
                    </a:cubicBezTo>
                    <a:cubicBezTo>
                      <a:pt x="1554498" y="4771357"/>
                      <a:pt x="1496309" y="4753962"/>
                      <a:pt x="1467215" y="4800349"/>
                    </a:cubicBezTo>
                    <a:cubicBezTo>
                      <a:pt x="1449758" y="4817744"/>
                      <a:pt x="1467215" y="4817744"/>
                      <a:pt x="1478852" y="4829340"/>
                    </a:cubicBezTo>
                    <a:cubicBezTo>
                      <a:pt x="1478852" y="4835139"/>
                      <a:pt x="1478852" y="4840937"/>
                      <a:pt x="1478852" y="4846735"/>
                    </a:cubicBezTo>
                    <a:cubicBezTo>
                      <a:pt x="1484671" y="4852534"/>
                      <a:pt x="1507947" y="4852534"/>
                      <a:pt x="1519584" y="4852534"/>
                    </a:cubicBezTo>
                    <a:cubicBezTo>
                      <a:pt x="1507947" y="4846735"/>
                      <a:pt x="1490490" y="4840937"/>
                      <a:pt x="1490490" y="4829340"/>
                    </a:cubicBezTo>
                    <a:cubicBezTo>
                      <a:pt x="1484671" y="4811945"/>
                      <a:pt x="1496309" y="4800349"/>
                      <a:pt x="1507947" y="4788752"/>
                    </a:cubicBezTo>
                    <a:cubicBezTo>
                      <a:pt x="1537041" y="4765559"/>
                      <a:pt x="1583592" y="4759761"/>
                      <a:pt x="1624324" y="4777156"/>
                    </a:cubicBezTo>
                    <a:cubicBezTo>
                      <a:pt x="1641780" y="4788752"/>
                      <a:pt x="1647599" y="4800349"/>
                      <a:pt x="1647599" y="4817744"/>
                    </a:cubicBezTo>
                    <a:cubicBezTo>
                      <a:pt x="1647599" y="4829340"/>
                      <a:pt x="1641780" y="4840937"/>
                      <a:pt x="1641780" y="4840937"/>
                    </a:cubicBezTo>
                    <a:cubicBezTo>
                      <a:pt x="1682512" y="4817744"/>
                      <a:pt x="1688331" y="4765559"/>
                      <a:pt x="1723244" y="4736567"/>
                    </a:cubicBezTo>
                    <a:cubicBezTo>
                      <a:pt x="1734882" y="4719172"/>
                      <a:pt x="1752339" y="4719172"/>
                      <a:pt x="1763976" y="4707576"/>
                    </a:cubicBezTo>
                    <a:cubicBezTo>
                      <a:pt x="1763976" y="4707576"/>
                      <a:pt x="1763976" y="4707576"/>
                      <a:pt x="1798890" y="4649593"/>
                    </a:cubicBezTo>
                    <a:cubicBezTo>
                      <a:pt x="1775614" y="4637996"/>
                      <a:pt x="1740701" y="4643794"/>
                      <a:pt x="1717426" y="4626399"/>
                    </a:cubicBezTo>
                    <a:cubicBezTo>
                      <a:pt x="1711607" y="4614803"/>
                      <a:pt x="1734882" y="4614803"/>
                      <a:pt x="1734882" y="4603206"/>
                    </a:cubicBezTo>
                    <a:cubicBezTo>
                      <a:pt x="1711607" y="4591610"/>
                      <a:pt x="1682512" y="4580013"/>
                      <a:pt x="1670875" y="4556820"/>
                    </a:cubicBezTo>
                    <a:cubicBezTo>
                      <a:pt x="1694150" y="4527828"/>
                      <a:pt x="1729063" y="4527828"/>
                      <a:pt x="1763976" y="4516232"/>
                    </a:cubicBezTo>
                    <a:cubicBezTo>
                      <a:pt x="1775614" y="4498837"/>
                      <a:pt x="1787252" y="4487240"/>
                      <a:pt x="1804709" y="4475643"/>
                    </a:cubicBezTo>
                    <a:cubicBezTo>
                      <a:pt x="1822165" y="4458248"/>
                      <a:pt x="1851259" y="4452450"/>
                      <a:pt x="1880354" y="4458248"/>
                    </a:cubicBezTo>
                    <a:cubicBezTo>
                      <a:pt x="1886173" y="4464047"/>
                      <a:pt x="1897810" y="4469845"/>
                      <a:pt x="1897810" y="4475643"/>
                    </a:cubicBezTo>
                    <a:cubicBezTo>
                      <a:pt x="1903629" y="4487240"/>
                      <a:pt x="1897810" y="4498837"/>
                      <a:pt x="1891991" y="4504635"/>
                    </a:cubicBezTo>
                    <a:cubicBezTo>
                      <a:pt x="1886173" y="4516232"/>
                      <a:pt x="1868716" y="4510433"/>
                      <a:pt x="1862897" y="4522030"/>
                    </a:cubicBezTo>
                    <a:cubicBezTo>
                      <a:pt x="1897810" y="4527828"/>
                      <a:pt x="1921086" y="4504635"/>
                      <a:pt x="1950180" y="4498837"/>
                    </a:cubicBezTo>
                    <a:cubicBezTo>
                      <a:pt x="2002550" y="4493038"/>
                      <a:pt x="2060738" y="4469845"/>
                      <a:pt x="2118927" y="4487240"/>
                    </a:cubicBezTo>
                    <a:cubicBezTo>
                      <a:pt x="2118927" y="4487240"/>
                      <a:pt x="2118927" y="4487240"/>
                      <a:pt x="2177116" y="4493038"/>
                    </a:cubicBezTo>
                    <a:cubicBezTo>
                      <a:pt x="2177116" y="4493038"/>
                      <a:pt x="2177116" y="4493038"/>
                      <a:pt x="2281855" y="4504635"/>
                    </a:cubicBezTo>
                    <a:cubicBezTo>
                      <a:pt x="2328406" y="4504635"/>
                      <a:pt x="2369138" y="4475643"/>
                      <a:pt x="2398232" y="4435055"/>
                    </a:cubicBezTo>
                    <a:cubicBezTo>
                      <a:pt x="2386594" y="4429257"/>
                      <a:pt x="2386594" y="4423459"/>
                      <a:pt x="2380776" y="4417660"/>
                    </a:cubicBezTo>
                    <a:cubicBezTo>
                      <a:pt x="2357500" y="4429257"/>
                      <a:pt x="2322587" y="4440853"/>
                      <a:pt x="2287674" y="4435055"/>
                    </a:cubicBezTo>
                    <a:cubicBezTo>
                      <a:pt x="2264398" y="4429257"/>
                      <a:pt x="2246942" y="4406064"/>
                      <a:pt x="2235304" y="4382870"/>
                    </a:cubicBezTo>
                    <a:cubicBezTo>
                      <a:pt x="2229485" y="4330686"/>
                      <a:pt x="2241123" y="4278501"/>
                      <a:pt x="2258580" y="4232114"/>
                    </a:cubicBezTo>
                    <a:close/>
                    <a:moveTo>
                      <a:pt x="647064" y="4224764"/>
                    </a:moveTo>
                    <a:cubicBezTo>
                      <a:pt x="641465" y="4242402"/>
                      <a:pt x="624667" y="4230643"/>
                      <a:pt x="624667" y="4242402"/>
                    </a:cubicBezTo>
                    <a:cubicBezTo>
                      <a:pt x="630266" y="4254160"/>
                      <a:pt x="647064" y="4248281"/>
                      <a:pt x="663862" y="4248281"/>
                    </a:cubicBezTo>
                    <a:cubicBezTo>
                      <a:pt x="658263" y="4236523"/>
                      <a:pt x="647064" y="4230643"/>
                      <a:pt x="647064" y="4224764"/>
                    </a:cubicBezTo>
                    <a:close/>
                    <a:moveTo>
                      <a:pt x="570774" y="4224764"/>
                    </a:moveTo>
                    <a:cubicBezTo>
                      <a:pt x="570774" y="4224764"/>
                      <a:pt x="570774" y="4224764"/>
                      <a:pt x="576899" y="4237013"/>
                    </a:cubicBezTo>
                    <a:cubicBezTo>
                      <a:pt x="576899" y="4237013"/>
                      <a:pt x="583023" y="4237013"/>
                      <a:pt x="583023" y="4237013"/>
                    </a:cubicBezTo>
                    <a:cubicBezTo>
                      <a:pt x="576899" y="4230889"/>
                      <a:pt x="576899" y="4224764"/>
                      <a:pt x="570774" y="4224764"/>
                    </a:cubicBezTo>
                    <a:close/>
                    <a:moveTo>
                      <a:pt x="378169" y="4219865"/>
                    </a:moveTo>
                    <a:cubicBezTo>
                      <a:pt x="383987" y="4231501"/>
                      <a:pt x="389805" y="4243137"/>
                      <a:pt x="395623" y="4254773"/>
                    </a:cubicBezTo>
                    <a:cubicBezTo>
                      <a:pt x="401441" y="4266409"/>
                      <a:pt x="401441" y="4295499"/>
                      <a:pt x="383987" y="4307135"/>
                    </a:cubicBezTo>
                    <a:cubicBezTo>
                      <a:pt x="378169" y="4312953"/>
                      <a:pt x="366533" y="4307135"/>
                      <a:pt x="360715" y="4307135"/>
                    </a:cubicBezTo>
                    <a:cubicBezTo>
                      <a:pt x="343261" y="4301317"/>
                      <a:pt x="349079" y="4289681"/>
                      <a:pt x="349079" y="4283863"/>
                    </a:cubicBezTo>
                    <a:cubicBezTo>
                      <a:pt x="349079" y="4272227"/>
                      <a:pt x="343261" y="4260591"/>
                      <a:pt x="331625" y="4260591"/>
                    </a:cubicBezTo>
                    <a:cubicBezTo>
                      <a:pt x="325807" y="4260591"/>
                      <a:pt x="325807" y="4266409"/>
                      <a:pt x="325807" y="4266409"/>
                    </a:cubicBezTo>
                    <a:cubicBezTo>
                      <a:pt x="337443" y="4295499"/>
                      <a:pt x="349079" y="4324589"/>
                      <a:pt x="366533" y="4347861"/>
                    </a:cubicBezTo>
                    <a:cubicBezTo>
                      <a:pt x="395623" y="4382768"/>
                      <a:pt x="436349" y="4406040"/>
                      <a:pt x="482892" y="4400222"/>
                    </a:cubicBezTo>
                    <a:cubicBezTo>
                      <a:pt x="506164" y="4400222"/>
                      <a:pt x="506164" y="4376950"/>
                      <a:pt x="511982" y="4359496"/>
                    </a:cubicBezTo>
                    <a:cubicBezTo>
                      <a:pt x="511982" y="4312953"/>
                      <a:pt x="506164" y="4266409"/>
                      <a:pt x="477074" y="4231501"/>
                    </a:cubicBezTo>
                    <a:cubicBezTo>
                      <a:pt x="477074" y="4248955"/>
                      <a:pt x="477074" y="4260591"/>
                      <a:pt x="471256" y="4272227"/>
                    </a:cubicBezTo>
                    <a:cubicBezTo>
                      <a:pt x="471256" y="4283863"/>
                      <a:pt x="453802" y="4283863"/>
                      <a:pt x="442167" y="4289681"/>
                    </a:cubicBezTo>
                    <a:cubicBezTo>
                      <a:pt x="418895" y="4272227"/>
                      <a:pt x="407259" y="4243137"/>
                      <a:pt x="383987" y="4225683"/>
                    </a:cubicBezTo>
                    <a:close/>
                    <a:moveTo>
                      <a:pt x="2440056" y="4212516"/>
                    </a:moveTo>
                    <a:cubicBezTo>
                      <a:pt x="2411078" y="4224249"/>
                      <a:pt x="2393691" y="4253581"/>
                      <a:pt x="2387895" y="4282912"/>
                    </a:cubicBezTo>
                    <a:cubicBezTo>
                      <a:pt x="2387895" y="4288779"/>
                      <a:pt x="2393691" y="4300511"/>
                      <a:pt x="2399486" y="4300511"/>
                    </a:cubicBezTo>
                    <a:cubicBezTo>
                      <a:pt x="2411078" y="4294645"/>
                      <a:pt x="2405282" y="4277046"/>
                      <a:pt x="2411078" y="4265313"/>
                    </a:cubicBezTo>
                    <a:cubicBezTo>
                      <a:pt x="2416873" y="4253581"/>
                      <a:pt x="2428464" y="4247714"/>
                      <a:pt x="2440056" y="4247714"/>
                    </a:cubicBezTo>
                    <a:cubicBezTo>
                      <a:pt x="2445851" y="4253581"/>
                      <a:pt x="2457442" y="4253581"/>
                      <a:pt x="2457442" y="4259447"/>
                    </a:cubicBezTo>
                    <a:cubicBezTo>
                      <a:pt x="2469033" y="4300511"/>
                      <a:pt x="2440056" y="4329843"/>
                      <a:pt x="2416873" y="4359175"/>
                    </a:cubicBezTo>
                    <a:cubicBezTo>
                      <a:pt x="2382100" y="4388507"/>
                      <a:pt x="2335735" y="4411972"/>
                      <a:pt x="2295166" y="4388507"/>
                    </a:cubicBezTo>
                    <a:cubicBezTo>
                      <a:pt x="2260392" y="4353308"/>
                      <a:pt x="2266188" y="4300511"/>
                      <a:pt x="2283575" y="4265313"/>
                    </a:cubicBezTo>
                    <a:cubicBezTo>
                      <a:pt x="2277779" y="4259447"/>
                      <a:pt x="2277779" y="4247714"/>
                      <a:pt x="2271984" y="4247714"/>
                    </a:cubicBezTo>
                    <a:cubicBezTo>
                      <a:pt x="2254597" y="4288779"/>
                      <a:pt x="2248801" y="4335709"/>
                      <a:pt x="2254597" y="4382640"/>
                    </a:cubicBezTo>
                    <a:cubicBezTo>
                      <a:pt x="2260392" y="4400239"/>
                      <a:pt x="2277779" y="4411972"/>
                      <a:pt x="2289370" y="4417838"/>
                    </a:cubicBezTo>
                    <a:cubicBezTo>
                      <a:pt x="2358917" y="4435437"/>
                      <a:pt x="2411078" y="4382640"/>
                      <a:pt x="2457442" y="4329843"/>
                    </a:cubicBezTo>
                    <a:cubicBezTo>
                      <a:pt x="2480625" y="4306378"/>
                      <a:pt x="2486420" y="4259447"/>
                      <a:pt x="2474829" y="4224249"/>
                    </a:cubicBezTo>
                    <a:cubicBezTo>
                      <a:pt x="2463238" y="4218383"/>
                      <a:pt x="2451647" y="4212516"/>
                      <a:pt x="2440056" y="4212516"/>
                    </a:cubicBezTo>
                    <a:close/>
                    <a:moveTo>
                      <a:pt x="541378" y="4212515"/>
                    </a:moveTo>
                    <a:lnTo>
                      <a:pt x="552402" y="4235350"/>
                    </a:lnTo>
                    <a:lnTo>
                      <a:pt x="554606" y="4245586"/>
                    </a:lnTo>
                    <a:cubicBezTo>
                      <a:pt x="556076" y="4258079"/>
                      <a:pt x="556076" y="4271307"/>
                      <a:pt x="559016" y="4283066"/>
                    </a:cubicBezTo>
                    <a:cubicBezTo>
                      <a:pt x="559016" y="4288945"/>
                      <a:pt x="547257" y="4294824"/>
                      <a:pt x="553137" y="4300703"/>
                    </a:cubicBezTo>
                    <a:cubicBezTo>
                      <a:pt x="559016" y="4312462"/>
                      <a:pt x="564895" y="4324220"/>
                      <a:pt x="582533" y="4330099"/>
                    </a:cubicBezTo>
                    <a:cubicBezTo>
                      <a:pt x="588412" y="4330099"/>
                      <a:pt x="600170" y="4324220"/>
                      <a:pt x="600170" y="4318341"/>
                    </a:cubicBezTo>
                    <a:cubicBezTo>
                      <a:pt x="600170" y="4306582"/>
                      <a:pt x="600170" y="4300703"/>
                      <a:pt x="594291" y="4300703"/>
                    </a:cubicBezTo>
                    <a:cubicBezTo>
                      <a:pt x="600170" y="4283066"/>
                      <a:pt x="582533" y="4265428"/>
                      <a:pt x="582533" y="4253670"/>
                    </a:cubicBezTo>
                    <a:cubicBezTo>
                      <a:pt x="576653" y="4265428"/>
                      <a:pt x="588412" y="4283066"/>
                      <a:pt x="582533" y="4294824"/>
                    </a:cubicBezTo>
                    <a:cubicBezTo>
                      <a:pt x="582533" y="4306582"/>
                      <a:pt x="582533" y="4312462"/>
                      <a:pt x="570774" y="4312462"/>
                    </a:cubicBezTo>
                    <a:cubicBezTo>
                      <a:pt x="570774" y="4306582"/>
                      <a:pt x="564895" y="4306582"/>
                      <a:pt x="564895" y="4306582"/>
                    </a:cubicBezTo>
                    <a:cubicBezTo>
                      <a:pt x="567835" y="4288945"/>
                      <a:pt x="566365" y="4271307"/>
                      <a:pt x="561955" y="4255139"/>
                    </a:cubicBezTo>
                    <a:lnTo>
                      <a:pt x="552402" y="4235350"/>
                    </a:lnTo>
                    <a:lnTo>
                      <a:pt x="550748" y="4227672"/>
                    </a:lnTo>
                    <a:cubicBezTo>
                      <a:pt x="548727" y="4222069"/>
                      <a:pt x="545788" y="4216925"/>
                      <a:pt x="541378" y="4212515"/>
                    </a:cubicBezTo>
                    <a:close/>
                    <a:moveTo>
                      <a:pt x="1059730" y="4212514"/>
                    </a:moveTo>
                    <a:cubicBezTo>
                      <a:pt x="1047972" y="4212514"/>
                      <a:pt x="1042092" y="4224197"/>
                      <a:pt x="1030334" y="4230039"/>
                    </a:cubicBezTo>
                    <a:cubicBezTo>
                      <a:pt x="1036213" y="4253406"/>
                      <a:pt x="1006817" y="4270930"/>
                      <a:pt x="1030334" y="4288455"/>
                    </a:cubicBezTo>
                    <a:cubicBezTo>
                      <a:pt x="1036213" y="4288455"/>
                      <a:pt x="1042092" y="4282614"/>
                      <a:pt x="1042092" y="4282614"/>
                    </a:cubicBezTo>
                    <a:cubicBezTo>
                      <a:pt x="1042092" y="4253406"/>
                      <a:pt x="1065609" y="4235881"/>
                      <a:pt x="1059730" y="4212514"/>
                    </a:cubicBezTo>
                    <a:close/>
                    <a:moveTo>
                      <a:pt x="2219896" y="4207617"/>
                    </a:moveTo>
                    <a:cubicBezTo>
                      <a:pt x="2208137" y="4213469"/>
                      <a:pt x="2214017" y="4231025"/>
                      <a:pt x="2208137" y="4236878"/>
                    </a:cubicBezTo>
                    <a:cubicBezTo>
                      <a:pt x="2208137" y="4248582"/>
                      <a:pt x="2219896" y="4271990"/>
                      <a:pt x="2202258" y="4283694"/>
                    </a:cubicBezTo>
                    <a:cubicBezTo>
                      <a:pt x="2184621" y="4271990"/>
                      <a:pt x="2196379" y="4242730"/>
                      <a:pt x="2190500" y="4225173"/>
                    </a:cubicBezTo>
                    <a:cubicBezTo>
                      <a:pt x="2178741" y="4248582"/>
                      <a:pt x="2184621" y="4271990"/>
                      <a:pt x="2178741" y="4295398"/>
                    </a:cubicBezTo>
                    <a:cubicBezTo>
                      <a:pt x="2178741" y="4301250"/>
                      <a:pt x="2178741" y="4301250"/>
                      <a:pt x="2172862" y="4301250"/>
                    </a:cubicBezTo>
                    <a:cubicBezTo>
                      <a:pt x="2155225" y="4283694"/>
                      <a:pt x="2172862" y="4266138"/>
                      <a:pt x="2166983" y="4242730"/>
                    </a:cubicBezTo>
                    <a:cubicBezTo>
                      <a:pt x="2155225" y="4242730"/>
                      <a:pt x="2149345" y="4254434"/>
                      <a:pt x="2143466" y="4260286"/>
                    </a:cubicBezTo>
                    <a:cubicBezTo>
                      <a:pt x="2161104" y="4277842"/>
                      <a:pt x="2149345" y="4312954"/>
                      <a:pt x="2178741" y="4312954"/>
                    </a:cubicBezTo>
                    <a:cubicBezTo>
                      <a:pt x="2208137" y="4307102"/>
                      <a:pt x="2214017" y="4271990"/>
                      <a:pt x="2231654" y="4248582"/>
                    </a:cubicBezTo>
                    <a:cubicBezTo>
                      <a:pt x="2225775" y="4248582"/>
                      <a:pt x="2219896" y="4248582"/>
                      <a:pt x="2214017" y="4242730"/>
                    </a:cubicBezTo>
                    <a:cubicBezTo>
                      <a:pt x="2219896" y="4231025"/>
                      <a:pt x="2219896" y="4219321"/>
                      <a:pt x="2219896" y="4207617"/>
                    </a:cubicBezTo>
                    <a:close/>
                    <a:moveTo>
                      <a:pt x="322291" y="4202817"/>
                    </a:moveTo>
                    <a:cubicBezTo>
                      <a:pt x="314391" y="4202091"/>
                      <a:pt x="306038" y="4203544"/>
                      <a:pt x="297322" y="4207902"/>
                    </a:cubicBezTo>
                    <a:cubicBezTo>
                      <a:pt x="291511" y="4231145"/>
                      <a:pt x="297322" y="4248578"/>
                      <a:pt x="303133" y="4271821"/>
                    </a:cubicBezTo>
                    <a:cubicBezTo>
                      <a:pt x="326376" y="4324119"/>
                      <a:pt x="349620" y="4376417"/>
                      <a:pt x="407728" y="4405471"/>
                    </a:cubicBezTo>
                    <a:cubicBezTo>
                      <a:pt x="436783" y="4422904"/>
                      <a:pt x="489080" y="4440336"/>
                      <a:pt x="523946" y="4411282"/>
                    </a:cubicBezTo>
                    <a:cubicBezTo>
                      <a:pt x="541378" y="4388038"/>
                      <a:pt x="541378" y="4358984"/>
                      <a:pt x="535567" y="4329930"/>
                    </a:cubicBezTo>
                    <a:cubicBezTo>
                      <a:pt x="541378" y="4324119"/>
                      <a:pt x="529756" y="4312497"/>
                      <a:pt x="535567" y="4300876"/>
                    </a:cubicBezTo>
                    <a:cubicBezTo>
                      <a:pt x="529756" y="4283443"/>
                      <a:pt x="523946" y="4266010"/>
                      <a:pt x="518135" y="4248578"/>
                    </a:cubicBezTo>
                    <a:cubicBezTo>
                      <a:pt x="512324" y="4236956"/>
                      <a:pt x="506513" y="4207902"/>
                      <a:pt x="489080" y="4213713"/>
                    </a:cubicBezTo>
                    <a:cubicBezTo>
                      <a:pt x="489080" y="4213713"/>
                      <a:pt x="489080" y="4213713"/>
                      <a:pt x="506513" y="4242767"/>
                    </a:cubicBezTo>
                    <a:cubicBezTo>
                      <a:pt x="518135" y="4295065"/>
                      <a:pt x="541378" y="4347362"/>
                      <a:pt x="512324" y="4399660"/>
                    </a:cubicBezTo>
                    <a:cubicBezTo>
                      <a:pt x="500702" y="4405471"/>
                      <a:pt x="489080" y="4417093"/>
                      <a:pt x="477459" y="4411282"/>
                    </a:cubicBezTo>
                    <a:cubicBezTo>
                      <a:pt x="401917" y="4422904"/>
                      <a:pt x="355431" y="4353173"/>
                      <a:pt x="320565" y="4300876"/>
                    </a:cubicBezTo>
                    <a:cubicBezTo>
                      <a:pt x="314755" y="4283443"/>
                      <a:pt x="303133" y="4260200"/>
                      <a:pt x="320565" y="4248578"/>
                    </a:cubicBezTo>
                    <a:cubicBezTo>
                      <a:pt x="326376" y="4242767"/>
                      <a:pt x="337998" y="4242767"/>
                      <a:pt x="343809" y="4248578"/>
                    </a:cubicBezTo>
                    <a:cubicBezTo>
                      <a:pt x="355431" y="4248578"/>
                      <a:pt x="361241" y="4260200"/>
                      <a:pt x="361241" y="4266010"/>
                    </a:cubicBezTo>
                    <a:cubicBezTo>
                      <a:pt x="372863" y="4277632"/>
                      <a:pt x="361241" y="4300876"/>
                      <a:pt x="378674" y="4289254"/>
                    </a:cubicBezTo>
                    <a:cubicBezTo>
                      <a:pt x="390296" y="4277632"/>
                      <a:pt x="378674" y="4266010"/>
                      <a:pt x="378674" y="4248578"/>
                    </a:cubicBezTo>
                    <a:cubicBezTo>
                      <a:pt x="365600" y="4226787"/>
                      <a:pt x="345988" y="4204996"/>
                      <a:pt x="322291" y="4202817"/>
                    </a:cubicBezTo>
                    <a:close/>
                    <a:moveTo>
                      <a:pt x="2106622" y="4198431"/>
                    </a:moveTo>
                    <a:cubicBezTo>
                      <a:pt x="2101538" y="4200602"/>
                      <a:pt x="2095727" y="4204945"/>
                      <a:pt x="2089916" y="4207840"/>
                    </a:cubicBezTo>
                    <a:cubicBezTo>
                      <a:pt x="2037618" y="4242581"/>
                      <a:pt x="1985320" y="4288902"/>
                      <a:pt x="1933023" y="4329433"/>
                    </a:cubicBezTo>
                    <a:cubicBezTo>
                      <a:pt x="1857482" y="4393124"/>
                      <a:pt x="1776129" y="4445236"/>
                      <a:pt x="1688967" y="4474186"/>
                    </a:cubicBezTo>
                    <a:cubicBezTo>
                      <a:pt x="1601804" y="4497347"/>
                      <a:pt x="1485586" y="4508927"/>
                      <a:pt x="1421667" y="4433655"/>
                    </a:cubicBezTo>
                    <a:cubicBezTo>
                      <a:pt x="1415856" y="4427865"/>
                      <a:pt x="1415856" y="4422075"/>
                      <a:pt x="1421667" y="4416285"/>
                    </a:cubicBezTo>
                    <a:cubicBezTo>
                      <a:pt x="1433289" y="4398914"/>
                      <a:pt x="1456532" y="4404705"/>
                      <a:pt x="1462343" y="4393124"/>
                    </a:cubicBezTo>
                    <a:cubicBezTo>
                      <a:pt x="1468154" y="4381544"/>
                      <a:pt x="1462343" y="4364174"/>
                      <a:pt x="1456532" y="4352593"/>
                    </a:cubicBezTo>
                    <a:cubicBezTo>
                      <a:pt x="1439099" y="4341013"/>
                      <a:pt x="1421667" y="4346803"/>
                      <a:pt x="1410045" y="4341013"/>
                    </a:cubicBezTo>
                    <a:cubicBezTo>
                      <a:pt x="1375180" y="4352593"/>
                      <a:pt x="1369369" y="4393124"/>
                      <a:pt x="1369369" y="4422075"/>
                    </a:cubicBezTo>
                    <a:cubicBezTo>
                      <a:pt x="1375180" y="4433655"/>
                      <a:pt x="1375180" y="4451026"/>
                      <a:pt x="1392613" y="4462606"/>
                    </a:cubicBezTo>
                    <a:cubicBezTo>
                      <a:pt x="1439099" y="4497347"/>
                      <a:pt x="1497208" y="4503137"/>
                      <a:pt x="1555317" y="4508927"/>
                    </a:cubicBezTo>
                    <a:cubicBezTo>
                      <a:pt x="1590182" y="4508927"/>
                      <a:pt x="1625047" y="4508927"/>
                      <a:pt x="1659912" y="4503137"/>
                    </a:cubicBezTo>
                    <a:cubicBezTo>
                      <a:pt x="1723832" y="4479977"/>
                      <a:pt x="1793562" y="4451026"/>
                      <a:pt x="1851671" y="4416285"/>
                    </a:cubicBezTo>
                    <a:cubicBezTo>
                      <a:pt x="1938834" y="4364174"/>
                      <a:pt x="2008564" y="4283112"/>
                      <a:pt x="2089916" y="4225210"/>
                    </a:cubicBezTo>
                    <a:cubicBezTo>
                      <a:pt x="2101538" y="4225210"/>
                      <a:pt x="2113159" y="4213630"/>
                      <a:pt x="2118970" y="4202050"/>
                    </a:cubicBezTo>
                    <a:cubicBezTo>
                      <a:pt x="2116065" y="4196260"/>
                      <a:pt x="2111707" y="4196260"/>
                      <a:pt x="2106622" y="4198431"/>
                    </a:cubicBezTo>
                    <a:close/>
                    <a:moveTo>
                      <a:pt x="2247987" y="4190470"/>
                    </a:moveTo>
                    <a:cubicBezTo>
                      <a:pt x="2236554" y="4202369"/>
                      <a:pt x="2236554" y="4220217"/>
                      <a:pt x="2236554" y="4232115"/>
                    </a:cubicBezTo>
                    <a:cubicBezTo>
                      <a:pt x="2253703" y="4220217"/>
                      <a:pt x="2247987" y="4202369"/>
                      <a:pt x="2247987" y="4190470"/>
                    </a:cubicBezTo>
                    <a:close/>
                    <a:moveTo>
                      <a:pt x="2527716" y="4185572"/>
                    </a:moveTo>
                    <a:cubicBezTo>
                      <a:pt x="2527716" y="4185572"/>
                      <a:pt x="2527716" y="4185572"/>
                      <a:pt x="2521767" y="4208845"/>
                    </a:cubicBezTo>
                    <a:cubicBezTo>
                      <a:pt x="2521767" y="4214663"/>
                      <a:pt x="2515817" y="4232117"/>
                      <a:pt x="2527716" y="4232117"/>
                    </a:cubicBezTo>
                    <a:cubicBezTo>
                      <a:pt x="2545564" y="4232117"/>
                      <a:pt x="2557462" y="4214663"/>
                      <a:pt x="2557462" y="4203027"/>
                    </a:cubicBezTo>
                    <a:cubicBezTo>
                      <a:pt x="2551513" y="4203027"/>
                      <a:pt x="2551513" y="4214663"/>
                      <a:pt x="2539614" y="4208845"/>
                    </a:cubicBezTo>
                    <a:cubicBezTo>
                      <a:pt x="2527716" y="4208845"/>
                      <a:pt x="2527716" y="4197208"/>
                      <a:pt x="2527716" y="4185572"/>
                    </a:cubicBezTo>
                    <a:close/>
                    <a:moveTo>
                      <a:pt x="2050380" y="4185571"/>
                    </a:moveTo>
                    <a:cubicBezTo>
                      <a:pt x="2038131" y="4185571"/>
                      <a:pt x="2038131" y="4197003"/>
                      <a:pt x="2038131" y="4202719"/>
                    </a:cubicBezTo>
                    <a:cubicBezTo>
                      <a:pt x="2050380" y="4202719"/>
                      <a:pt x="2050380" y="4197003"/>
                      <a:pt x="2050380" y="4185571"/>
                    </a:cubicBezTo>
                    <a:close/>
                    <a:moveTo>
                      <a:pt x="495883" y="4185570"/>
                    </a:moveTo>
                    <a:cubicBezTo>
                      <a:pt x="489934" y="4202473"/>
                      <a:pt x="513731" y="4202473"/>
                      <a:pt x="525630" y="4213742"/>
                    </a:cubicBezTo>
                    <a:cubicBezTo>
                      <a:pt x="525630" y="4225010"/>
                      <a:pt x="531579" y="4230645"/>
                      <a:pt x="531579" y="4241913"/>
                    </a:cubicBezTo>
                    <a:cubicBezTo>
                      <a:pt x="531579" y="4236279"/>
                      <a:pt x="531579" y="4230645"/>
                      <a:pt x="531579" y="4225010"/>
                    </a:cubicBezTo>
                    <a:cubicBezTo>
                      <a:pt x="525630" y="4213742"/>
                      <a:pt x="519681" y="4185570"/>
                      <a:pt x="495883" y="4185570"/>
                    </a:cubicBezTo>
                    <a:close/>
                    <a:moveTo>
                      <a:pt x="1252601" y="4185569"/>
                    </a:moveTo>
                    <a:cubicBezTo>
                      <a:pt x="1252601" y="4185569"/>
                      <a:pt x="1252601" y="4185569"/>
                      <a:pt x="1246885" y="4197001"/>
                    </a:cubicBezTo>
                    <a:cubicBezTo>
                      <a:pt x="1252601" y="4197001"/>
                      <a:pt x="1258318" y="4202717"/>
                      <a:pt x="1264034" y="4197001"/>
                    </a:cubicBezTo>
                    <a:cubicBezTo>
                      <a:pt x="1264034" y="4191285"/>
                      <a:pt x="1258318" y="4185569"/>
                      <a:pt x="1252601" y="4185569"/>
                    </a:cubicBezTo>
                    <a:close/>
                    <a:moveTo>
                      <a:pt x="562261" y="4168953"/>
                    </a:moveTo>
                    <a:cubicBezTo>
                      <a:pt x="549584" y="4171143"/>
                      <a:pt x="541868" y="4189763"/>
                      <a:pt x="524230" y="4185382"/>
                    </a:cubicBezTo>
                    <a:cubicBezTo>
                      <a:pt x="530109" y="4191224"/>
                      <a:pt x="541868" y="4191224"/>
                      <a:pt x="547747" y="4197066"/>
                    </a:cubicBezTo>
                    <a:cubicBezTo>
                      <a:pt x="565385" y="4202907"/>
                      <a:pt x="583022" y="4191224"/>
                      <a:pt x="588901" y="4202907"/>
                    </a:cubicBezTo>
                    <a:cubicBezTo>
                      <a:pt x="588901" y="4208749"/>
                      <a:pt x="583022" y="4208749"/>
                      <a:pt x="583022" y="4208749"/>
                    </a:cubicBezTo>
                    <a:cubicBezTo>
                      <a:pt x="594781" y="4232115"/>
                      <a:pt x="618297" y="4226274"/>
                      <a:pt x="641814" y="4226274"/>
                    </a:cubicBezTo>
                    <a:cubicBezTo>
                      <a:pt x="624177" y="4202907"/>
                      <a:pt x="594781" y="4191224"/>
                      <a:pt x="577143" y="4173699"/>
                    </a:cubicBezTo>
                    <a:cubicBezTo>
                      <a:pt x="571264" y="4169318"/>
                      <a:pt x="566487" y="4168223"/>
                      <a:pt x="562261" y="4168953"/>
                    </a:cubicBezTo>
                    <a:close/>
                    <a:moveTo>
                      <a:pt x="465437" y="4168421"/>
                    </a:moveTo>
                    <a:cubicBezTo>
                      <a:pt x="465437" y="4179853"/>
                      <a:pt x="465437" y="4197000"/>
                      <a:pt x="478502" y="4202716"/>
                    </a:cubicBezTo>
                    <a:cubicBezTo>
                      <a:pt x="478502" y="4202716"/>
                      <a:pt x="478502" y="4197000"/>
                      <a:pt x="485034" y="4197000"/>
                    </a:cubicBezTo>
                    <a:cubicBezTo>
                      <a:pt x="485034" y="4191285"/>
                      <a:pt x="485034" y="4185569"/>
                      <a:pt x="478502" y="4185569"/>
                    </a:cubicBezTo>
                    <a:cubicBezTo>
                      <a:pt x="471969" y="4179853"/>
                      <a:pt x="478502" y="4168421"/>
                      <a:pt x="465437" y="4168421"/>
                    </a:cubicBezTo>
                    <a:close/>
                    <a:moveTo>
                      <a:pt x="1107866" y="4168420"/>
                    </a:moveTo>
                    <a:cubicBezTo>
                      <a:pt x="1102048" y="4180024"/>
                      <a:pt x="1090412" y="4185826"/>
                      <a:pt x="1078775" y="4191628"/>
                    </a:cubicBezTo>
                    <a:cubicBezTo>
                      <a:pt x="1072957" y="4209034"/>
                      <a:pt x="1084593" y="4220637"/>
                      <a:pt x="1072957" y="4232241"/>
                    </a:cubicBezTo>
                    <a:cubicBezTo>
                      <a:pt x="1078775" y="4243845"/>
                      <a:pt x="1090412" y="4261251"/>
                      <a:pt x="1090412" y="4272854"/>
                    </a:cubicBezTo>
                    <a:cubicBezTo>
                      <a:pt x="1090412" y="4278656"/>
                      <a:pt x="1096230" y="4278656"/>
                      <a:pt x="1096230" y="4272854"/>
                    </a:cubicBezTo>
                    <a:cubicBezTo>
                      <a:pt x="1096230" y="4261251"/>
                      <a:pt x="1102048" y="4238043"/>
                      <a:pt x="1113684" y="4226439"/>
                    </a:cubicBezTo>
                    <a:cubicBezTo>
                      <a:pt x="1119502" y="4209034"/>
                      <a:pt x="1119502" y="4180024"/>
                      <a:pt x="1107866" y="4168420"/>
                    </a:cubicBezTo>
                    <a:close/>
                    <a:moveTo>
                      <a:pt x="2101822" y="4161073"/>
                    </a:moveTo>
                    <a:cubicBezTo>
                      <a:pt x="1991331" y="4236707"/>
                      <a:pt x="1886655" y="4323977"/>
                      <a:pt x="1776164" y="4393793"/>
                    </a:cubicBezTo>
                    <a:cubicBezTo>
                      <a:pt x="1723826" y="4417065"/>
                      <a:pt x="1671488" y="4446155"/>
                      <a:pt x="1607520" y="4451973"/>
                    </a:cubicBezTo>
                    <a:cubicBezTo>
                      <a:pt x="1560997" y="4451973"/>
                      <a:pt x="1502844" y="4451973"/>
                      <a:pt x="1467952" y="4417065"/>
                    </a:cubicBezTo>
                    <a:cubicBezTo>
                      <a:pt x="1456321" y="4417065"/>
                      <a:pt x="1444691" y="4411247"/>
                      <a:pt x="1438875" y="4422883"/>
                    </a:cubicBezTo>
                    <a:cubicBezTo>
                      <a:pt x="1433060" y="4422883"/>
                      <a:pt x="1438875" y="4434519"/>
                      <a:pt x="1438875" y="4440337"/>
                    </a:cubicBezTo>
                    <a:cubicBezTo>
                      <a:pt x="1456321" y="4451973"/>
                      <a:pt x="1479583" y="4463609"/>
                      <a:pt x="1497029" y="4469427"/>
                    </a:cubicBezTo>
                    <a:cubicBezTo>
                      <a:pt x="1595889" y="4486881"/>
                      <a:pt x="1700565" y="4463609"/>
                      <a:pt x="1781980" y="4417065"/>
                    </a:cubicBezTo>
                    <a:cubicBezTo>
                      <a:pt x="1822687" y="4387975"/>
                      <a:pt x="1869209" y="4376339"/>
                      <a:pt x="1898286" y="4335613"/>
                    </a:cubicBezTo>
                    <a:cubicBezTo>
                      <a:pt x="1950624" y="4300705"/>
                      <a:pt x="1997146" y="4254161"/>
                      <a:pt x="2049484" y="4219253"/>
                    </a:cubicBezTo>
                    <a:cubicBezTo>
                      <a:pt x="2066930" y="4195981"/>
                      <a:pt x="2101822" y="4190163"/>
                      <a:pt x="2101822" y="4161073"/>
                    </a:cubicBezTo>
                    <a:close/>
                    <a:moveTo>
                      <a:pt x="593752" y="4156174"/>
                    </a:moveTo>
                    <a:cubicBezTo>
                      <a:pt x="593752" y="4156174"/>
                      <a:pt x="593752" y="4156174"/>
                      <a:pt x="587921" y="4161976"/>
                    </a:cubicBezTo>
                    <a:cubicBezTo>
                      <a:pt x="611244" y="4185184"/>
                      <a:pt x="634566" y="4196787"/>
                      <a:pt x="652058" y="4219995"/>
                    </a:cubicBezTo>
                    <a:cubicBezTo>
                      <a:pt x="739518" y="4249004"/>
                      <a:pt x="797824" y="4324429"/>
                      <a:pt x="867792" y="4382447"/>
                    </a:cubicBezTo>
                    <a:cubicBezTo>
                      <a:pt x="920267" y="4423061"/>
                      <a:pt x="990235" y="4440466"/>
                      <a:pt x="1054372" y="4457872"/>
                    </a:cubicBezTo>
                    <a:cubicBezTo>
                      <a:pt x="1130170" y="4469476"/>
                      <a:pt x="1217630" y="4486881"/>
                      <a:pt x="1287598" y="4446268"/>
                    </a:cubicBezTo>
                    <a:cubicBezTo>
                      <a:pt x="1287598" y="4434664"/>
                      <a:pt x="1293428" y="4423061"/>
                      <a:pt x="1287598" y="4417259"/>
                    </a:cubicBezTo>
                    <a:cubicBezTo>
                      <a:pt x="1287598" y="4405655"/>
                      <a:pt x="1275936" y="4399853"/>
                      <a:pt x="1264275" y="4399853"/>
                    </a:cubicBezTo>
                    <a:cubicBezTo>
                      <a:pt x="1252614" y="4399853"/>
                      <a:pt x="1252614" y="4405655"/>
                      <a:pt x="1252614" y="4417259"/>
                    </a:cubicBezTo>
                    <a:cubicBezTo>
                      <a:pt x="1246783" y="4428862"/>
                      <a:pt x="1235122" y="4434664"/>
                      <a:pt x="1223461" y="4440466"/>
                    </a:cubicBezTo>
                    <a:cubicBezTo>
                      <a:pt x="1159324" y="4452070"/>
                      <a:pt x="1101017" y="4440466"/>
                      <a:pt x="1042711" y="4428862"/>
                    </a:cubicBezTo>
                    <a:cubicBezTo>
                      <a:pt x="972743" y="4411457"/>
                      <a:pt x="908606" y="4382447"/>
                      <a:pt x="850300" y="4330231"/>
                    </a:cubicBezTo>
                    <a:cubicBezTo>
                      <a:pt x="809485" y="4307023"/>
                      <a:pt x="774501" y="4266410"/>
                      <a:pt x="733687" y="4237401"/>
                    </a:cubicBezTo>
                    <a:cubicBezTo>
                      <a:pt x="692873" y="4196787"/>
                      <a:pt x="646227" y="4167778"/>
                      <a:pt x="593752" y="4156174"/>
                    </a:cubicBezTo>
                    <a:close/>
                    <a:moveTo>
                      <a:pt x="2638301" y="4149644"/>
                    </a:moveTo>
                    <a:cubicBezTo>
                      <a:pt x="2620664" y="4143928"/>
                      <a:pt x="2614784" y="4155360"/>
                      <a:pt x="2608905" y="4166792"/>
                    </a:cubicBezTo>
                    <a:cubicBezTo>
                      <a:pt x="2608905" y="4172507"/>
                      <a:pt x="2608905" y="4178223"/>
                      <a:pt x="2620664" y="4178223"/>
                    </a:cubicBezTo>
                    <a:cubicBezTo>
                      <a:pt x="2626543" y="4172507"/>
                      <a:pt x="2638301" y="4161076"/>
                      <a:pt x="2638301" y="4149644"/>
                    </a:cubicBezTo>
                    <a:close/>
                    <a:moveTo>
                      <a:pt x="220778" y="4143928"/>
                    </a:moveTo>
                    <a:cubicBezTo>
                      <a:pt x="232414" y="4161334"/>
                      <a:pt x="238232" y="4167136"/>
                      <a:pt x="238232" y="4190343"/>
                    </a:cubicBezTo>
                    <a:cubicBezTo>
                      <a:pt x="238232" y="4190343"/>
                      <a:pt x="232414" y="4196145"/>
                      <a:pt x="226596" y="4196145"/>
                    </a:cubicBezTo>
                    <a:cubicBezTo>
                      <a:pt x="214959" y="4196145"/>
                      <a:pt x="209141" y="4184542"/>
                      <a:pt x="203323" y="4178740"/>
                    </a:cubicBezTo>
                    <a:cubicBezTo>
                      <a:pt x="203323" y="4196145"/>
                      <a:pt x="220778" y="4207749"/>
                      <a:pt x="220778" y="4225155"/>
                    </a:cubicBezTo>
                    <a:cubicBezTo>
                      <a:pt x="214959" y="4230957"/>
                      <a:pt x="209141" y="4236759"/>
                      <a:pt x="203323" y="4236759"/>
                    </a:cubicBezTo>
                    <a:cubicBezTo>
                      <a:pt x="203323" y="4236759"/>
                      <a:pt x="203323" y="4236759"/>
                      <a:pt x="214959" y="4254164"/>
                    </a:cubicBezTo>
                    <a:cubicBezTo>
                      <a:pt x="214959" y="4254164"/>
                      <a:pt x="220778" y="4254164"/>
                      <a:pt x="226596" y="4254164"/>
                    </a:cubicBezTo>
                    <a:cubicBezTo>
                      <a:pt x="226596" y="4254164"/>
                      <a:pt x="226596" y="4254164"/>
                      <a:pt x="220778" y="4219353"/>
                    </a:cubicBezTo>
                    <a:cubicBezTo>
                      <a:pt x="220778" y="4213551"/>
                      <a:pt x="232414" y="4213551"/>
                      <a:pt x="238232" y="4213551"/>
                    </a:cubicBezTo>
                    <a:cubicBezTo>
                      <a:pt x="244050" y="4213551"/>
                      <a:pt x="249868" y="4201947"/>
                      <a:pt x="249868" y="4196145"/>
                    </a:cubicBezTo>
                    <a:cubicBezTo>
                      <a:pt x="249868" y="4178740"/>
                      <a:pt x="232414" y="4161334"/>
                      <a:pt x="220778" y="4143928"/>
                    </a:cubicBezTo>
                    <a:close/>
                    <a:moveTo>
                      <a:pt x="1339974" y="4139026"/>
                    </a:moveTo>
                    <a:cubicBezTo>
                      <a:pt x="1334258" y="4139026"/>
                      <a:pt x="1328542" y="4144844"/>
                      <a:pt x="1322826" y="4144844"/>
                    </a:cubicBezTo>
                    <a:cubicBezTo>
                      <a:pt x="1322826" y="4162298"/>
                      <a:pt x="1328542" y="4173934"/>
                      <a:pt x="1328542" y="4185570"/>
                    </a:cubicBezTo>
                    <a:cubicBezTo>
                      <a:pt x="1339974" y="4191388"/>
                      <a:pt x="1351406" y="4208842"/>
                      <a:pt x="1357122" y="4220478"/>
                    </a:cubicBezTo>
                    <a:cubicBezTo>
                      <a:pt x="1345690" y="4232114"/>
                      <a:pt x="1339974" y="4208842"/>
                      <a:pt x="1328542" y="4208842"/>
                    </a:cubicBezTo>
                    <a:cubicBezTo>
                      <a:pt x="1334258" y="4214660"/>
                      <a:pt x="1328542" y="4226296"/>
                      <a:pt x="1322826" y="4226296"/>
                    </a:cubicBezTo>
                    <a:cubicBezTo>
                      <a:pt x="1322826" y="4226296"/>
                      <a:pt x="1322826" y="4226296"/>
                      <a:pt x="1328542" y="4232114"/>
                    </a:cubicBezTo>
                    <a:cubicBezTo>
                      <a:pt x="1345690" y="4232114"/>
                      <a:pt x="1362838" y="4232114"/>
                      <a:pt x="1374270" y="4214660"/>
                    </a:cubicBezTo>
                    <a:cubicBezTo>
                      <a:pt x="1351406" y="4191388"/>
                      <a:pt x="1345690" y="4168116"/>
                      <a:pt x="1339974" y="4139026"/>
                    </a:cubicBezTo>
                    <a:close/>
                    <a:moveTo>
                      <a:pt x="409096" y="4131677"/>
                    </a:moveTo>
                    <a:cubicBezTo>
                      <a:pt x="409096" y="4131677"/>
                      <a:pt x="409096" y="4131677"/>
                      <a:pt x="420365" y="4166585"/>
                    </a:cubicBezTo>
                    <a:cubicBezTo>
                      <a:pt x="420365" y="4184039"/>
                      <a:pt x="425999" y="4213129"/>
                      <a:pt x="414730" y="4230583"/>
                    </a:cubicBezTo>
                    <a:cubicBezTo>
                      <a:pt x="425999" y="4242219"/>
                      <a:pt x="431633" y="4271309"/>
                      <a:pt x="454171" y="4271309"/>
                    </a:cubicBezTo>
                    <a:cubicBezTo>
                      <a:pt x="459805" y="4259673"/>
                      <a:pt x="459805" y="4253855"/>
                      <a:pt x="459805" y="4242219"/>
                    </a:cubicBezTo>
                    <a:cubicBezTo>
                      <a:pt x="459805" y="4230583"/>
                      <a:pt x="465439" y="4213129"/>
                      <a:pt x="459805" y="4207311"/>
                    </a:cubicBezTo>
                    <a:cubicBezTo>
                      <a:pt x="454171" y="4195675"/>
                      <a:pt x="454171" y="4172403"/>
                      <a:pt x="448536" y="4154949"/>
                    </a:cubicBezTo>
                    <a:cubicBezTo>
                      <a:pt x="442902" y="4154949"/>
                      <a:pt x="442902" y="4149131"/>
                      <a:pt x="437268" y="4149131"/>
                    </a:cubicBezTo>
                    <a:cubicBezTo>
                      <a:pt x="442902" y="4178221"/>
                      <a:pt x="454171" y="4207311"/>
                      <a:pt x="448536" y="4230583"/>
                    </a:cubicBezTo>
                    <a:cubicBezTo>
                      <a:pt x="442902" y="4236401"/>
                      <a:pt x="437268" y="4242219"/>
                      <a:pt x="437268" y="4236401"/>
                    </a:cubicBezTo>
                    <a:cubicBezTo>
                      <a:pt x="437268" y="4201493"/>
                      <a:pt x="425999" y="4166585"/>
                      <a:pt x="414730" y="4131677"/>
                    </a:cubicBezTo>
                    <a:close/>
                    <a:moveTo>
                      <a:pt x="989670" y="4131676"/>
                    </a:moveTo>
                    <a:cubicBezTo>
                      <a:pt x="978238" y="4131676"/>
                      <a:pt x="966806" y="4137494"/>
                      <a:pt x="955374" y="4143312"/>
                    </a:cubicBezTo>
                    <a:cubicBezTo>
                      <a:pt x="949658" y="4149131"/>
                      <a:pt x="943942" y="4137494"/>
                      <a:pt x="938226" y="4149131"/>
                    </a:cubicBezTo>
                    <a:cubicBezTo>
                      <a:pt x="938226" y="4149131"/>
                      <a:pt x="938226" y="4149131"/>
                      <a:pt x="961090" y="4178221"/>
                    </a:cubicBezTo>
                    <a:cubicBezTo>
                      <a:pt x="972522" y="4160767"/>
                      <a:pt x="989670" y="4149131"/>
                      <a:pt x="989670" y="4131676"/>
                    </a:cubicBezTo>
                    <a:close/>
                    <a:moveTo>
                      <a:pt x="156473" y="4128984"/>
                    </a:moveTo>
                    <a:cubicBezTo>
                      <a:pt x="151880" y="4128249"/>
                      <a:pt x="145755" y="4129719"/>
                      <a:pt x="139631" y="4132658"/>
                    </a:cubicBezTo>
                    <a:cubicBezTo>
                      <a:pt x="145755" y="4138538"/>
                      <a:pt x="145755" y="4156175"/>
                      <a:pt x="158004" y="4156175"/>
                    </a:cubicBezTo>
                    <a:cubicBezTo>
                      <a:pt x="164128" y="4156175"/>
                      <a:pt x="164128" y="4144417"/>
                      <a:pt x="164128" y="4138538"/>
                    </a:cubicBezTo>
                    <a:cubicBezTo>
                      <a:pt x="164128" y="4132658"/>
                      <a:pt x="161066" y="4129719"/>
                      <a:pt x="156473" y="4128984"/>
                    </a:cubicBezTo>
                    <a:close/>
                    <a:moveTo>
                      <a:pt x="2264857" y="4126777"/>
                    </a:moveTo>
                    <a:cubicBezTo>
                      <a:pt x="2241715" y="4138340"/>
                      <a:pt x="2212788" y="4132558"/>
                      <a:pt x="2183861" y="4138340"/>
                    </a:cubicBezTo>
                    <a:cubicBezTo>
                      <a:pt x="2160719" y="4144121"/>
                      <a:pt x="2120221" y="4149902"/>
                      <a:pt x="2120221" y="4184590"/>
                    </a:cubicBezTo>
                    <a:cubicBezTo>
                      <a:pt x="2131792" y="4184590"/>
                      <a:pt x="2137577" y="4196152"/>
                      <a:pt x="2137577" y="4207715"/>
                    </a:cubicBezTo>
                    <a:cubicBezTo>
                      <a:pt x="2137577" y="4207715"/>
                      <a:pt x="2137577" y="4207715"/>
                      <a:pt x="2079723" y="4265527"/>
                    </a:cubicBezTo>
                    <a:cubicBezTo>
                      <a:pt x="2050796" y="4294433"/>
                      <a:pt x="2027654" y="4329121"/>
                      <a:pt x="2016083" y="4363808"/>
                    </a:cubicBezTo>
                    <a:cubicBezTo>
                      <a:pt x="2016083" y="4381152"/>
                      <a:pt x="2021869" y="4404277"/>
                      <a:pt x="2033440" y="4415839"/>
                    </a:cubicBezTo>
                    <a:cubicBezTo>
                      <a:pt x="2056581" y="4415839"/>
                      <a:pt x="2079723" y="4410058"/>
                      <a:pt x="2097079" y="4404277"/>
                    </a:cubicBezTo>
                    <a:cubicBezTo>
                      <a:pt x="2108650" y="4398496"/>
                      <a:pt x="2126006" y="4392714"/>
                      <a:pt x="2126006" y="4375371"/>
                    </a:cubicBezTo>
                    <a:cubicBezTo>
                      <a:pt x="2126006" y="4369589"/>
                      <a:pt x="2120221" y="4369589"/>
                      <a:pt x="2114435" y="4369589"/>
                    </a:cubicBezTo>
                    <a:cubicBezTo>
                      <a:pt x="2102865" y="4381152"/>
                      <a:pt x="2091294" y="4386933"/>
                      <a:pt x="2073938" y="4386933"/>
                    </a:cubicBezTo>
                    <a:cubicBezTo>
                      <a:pt x="2068152" y="4381152"/>
                      <a:pt x="2056581" y="4375371"/>
                      <a:pt x="2056581" y="4369589"/>
                    </a:cubicBezTo>
                    <a:cubicBezTo>
                      <a:pt x="2050796" y="4346464"/>
                      <a:pt x="2056581" y="4323339"/>
                      <a:pt x="2068152" y="4305996"/>
                    </a:cubicBezTo>
                    <a:cubicBezTo>
                      <a:pt x="2079723" y="4271308"/>
                      <a:pt x="2120221" y="4265527"/>
                      <a:pt x="2137577" y="4242402"/>
                    </a:cubicBezTo>
                    <a:cubicBezTo>
                      <a:pt x="2137577" y="4242402"/>
                      <a:pt x="2137577" y="4242402"/>
                      <a:pt x="2126006" y="4236621"/>
                    </a:cubicBezTo>
                    <a:cubicBezTo>
                      <a:pt x="2120221" y="4236621"/>
                      <a:pt x="2120221" y="4230840"/>
                      <a:pt x="2126006" y="4225058"/>
                    </a:cubicBezTo>
                    <a:cubicBezTo>
                      <a:pt x="2126006" y="4225058"/>
                      <a:pt x="2126006" y="4225058"/>
                      <a:pt x="2160719" y="4219277"/>
                    </a:cubicBezTo>
                    <a:cubicBezTo>
                      <a:pt x="2166504" y="4213496"/>
                      <a:pt x="2178075" y="4219277"/>
                      <a:pt x="2183861" y="4207715"/>
                    </a:cubicBezTo>
                    <a:cubicBezTo>
                      <a:pt x="2172290" y="4207715"/>
                      <a:pt x="2149148" y="4219277"/>
                      <a:pt x="2143363" y="4201933"/>
                    </a:cubicBezTo>
                    <a:cubicBezTo>
                      <a:pt x="2166504" y="4190371"/>
                      <a:pt x="2201217" y="4201933"/>
                      <a:pt x="2218573" y="4190371"/>
                    </a:cubicBezTo>
                    <a:cubicBezTo>
                      <a:pt x="2218573" y="4190371"/>
                      <a:pt x="2218573" y="4190371"/>
                      <a:pt x="2160719" y="4184590"/>
                    </a:cubicBezTo>
                    <a:cubicBezTo>
                      <a:pt x="2160719" y="4184590"/>
                      <a:pt x="2149148" y="4184590"/>
                      <a:pt x="2154933" y="4178808"/>
                    </a:cubicBezTo>
                    <a:cubicBezTo>
                      <a:pt x="2154933" y="4173027"/>
                      <a:pt x="2160719" y="4173027"/>
                      <a:pt x="2166504" y="4167246"/>
                    </a:cubicBezTo>
                    <a:cubicBezTo>
                      <a:pt x="2195431" y="4167246"/>
                      <a:pt x="2235929" y="4184590"/>
                      <a:pt x="2259071" y="4155683"/>
                    </a:cubicBezTo>
                    <a:cubicBezTo>
                      <a:pt x="2241715" y="4155683"/>
                      <a:pt x="2224359" y="4155683"/>
                      <a:pt x="2207002" y="4161465"/>
                    </a:cubicBezTo>
                    <a:cubicBezTo>
                      <a:pt x="2207002" y="4161465"/>
                      <a:pt x="2207002" y="4161465"/>
                      <a:pt x="2201217" y="4155683"/>
                    </a:cubicBezTo>
                    <a:cubicBezTo>
                      <a:pt x="2201217" y="4155683"/>
                      <a:pt x="2201217" y="4149902"/>
                      <a:pt x="2201217" y="4149902"/>
                    </a:cubicBezTo>
                    <a:cubicBezTo>
                      <a:pt x="2224359" y="4138340"/>
                      <a:pt x="2253286" y="4144121"/>
                      <a:pt x="2276427" y="4138340"/>
                    </a:cubicBezTo>
                    <a:cubicBezTo>
                      <a:pt x="2276427" y="4138340"/>
                      <a:pt x="2276427" y="4138340"/>
                      <a:pt x="2287998" y="4132558"/>
                    </a:cubicBezTo>
                    <a:cubicBezTo>
                      <a:pt x="2282213" y="4132558"/>
                      <a:pt x="2270642" y="4132558"/>
                      <a:pt x="2264857" y="4126777"/>
                    </a:cubicBezTo>
                    <a:close/>
                    <a:moveTo>
                      <a:pt x="1288530" y="4126776"/>
                    </a:moveTo>
                    <a:cubicBezTo>
                      <a:pt x="1293919" y="4150293"/>
                      <a:pt x="1293919" y="4173810"/>
                      <a:pt x="1310087" y="4185568"/>
                    </a:cubicBezTo>
                    <a:cubicBezTo>
                      <a:pt x="1315477" y="4173810"/>
                      <a:pt x="1310087" y="4162051"/>
                      <a:pt x="1310087" y="4150293"/>
                    </a:cubicBezTo>
                    <a:cubicBezTo>
                      <a:pt x="1310087" y="4150293"/>
                      <a:pt x="1310087" y="4150293"/>
                      <a:pt x="1304698" y="4150293"/>
                    </a:cubicBezTo>
                    <a:cubicBezTo>
                      <a:pt x="1304698" y="4144414"/>
                      <a:pt x="1304698" y="4138534"/>
                      <a:pt x="1304698" y="4138534"/>
                    </a:cubicBezTo>
                    <a:cubicBezTo>
                      <a:pt x="1304698" y="4132655"/>
                      <a:pt x="1293919" y="4132655"/>
                      <a:pt x="1288530" y="4126776"/>
                    </a:cubicBezTo>
                    <a:close/>
                    <a:moveTo>
                      <a:pt x="2300245" y="4115755"/>
                    </a:moveTo>
                    <a:cubicBezTo>
                      <a:pt x="2300245" y="4115755"/>
                      <a:pt x="2300245" y="4115755"/>
                      <a:pt x="2300245" y="4121879"/>
                    </a:cubicBezTo>
                    <a:cubicBezTo>
                      <a:pt x="2300245" y="4121879"/>
                      <a:pt x="2306370" y="4121879"/>
                      <a:pt x="2306370" y="4121879"/>
                    </a:cubicBezTo>
                    <a:cubicBezTo>
                      <a:pt x="2306370" y="4121879"/>
                      <a:pt x="2306370" y="4115755"/>
                      <a:pt x="2312494" y="4115755"/>
                    </a:cubicBezTo>
                    <a:cubicBezTo>
                      <a:pt x="2306370" y="4118817"/>
                      <a:pt x="2303308" y="4117286"/>
                      <a:pt x="2301776" y="4115755"/>
                    </a:cubicBezTo>
                    <a:cubicBezTo>
                      <a:pt x="2300245" y="4114224"/>
                      <a:pt x="2300245" y="4112693"/>
                      <a:pt x="2300245" y="4115755"/>
                    </a:cubicBezTo>
                    <a:close/>
                    <a:moveTo>
                      <a:pt x="1141855" y="4114529"/>
                    </a:moveTo>
                    <a:cubicBezTo>
                      <a:pt x="1141855" y="4114529"/>
                      <a:pt x="1141855" y="4114529"/>
                      <a:pt x="1124401" y="4143517"/>
                    </a:cubicBezTo>
                    <a:cubicBezTo>
                      <a:pt x="1136037" y="4172505"/>
                      <a:pt x="1141855" y="4207291"/>
                      <a:pt x="1130219" y="4230481"/>
                    </a:cubicBezTo>
                    <a:cubicBezTo>
                      <a:pt x="1130219" y="4253672"/>
                      <a:pt x="1141855" y="4271064"/>
                      <a:pt x="1141855" y="4288457"/>
                    </a:cubicBezTo>
                    <a:cubicBezTo>
                      <a:pt x="1170945" y="4282660"/>
                      <a:pt x="1182581" y="4247874"/>
                      <a:pt x="1200035" y="4230481"/>
                    </a:cubicBezTo>
                    <a:cubicBezTo>
                      <a:pt x="1217489" y="4207291"/>
                      <a:pt x="1182581" y="4189898"/>
                      <a:pt x="1170945" y="4172505"/>
                    </a:cubicBezTo>
                    <a:cubicBezTo>
                      <a:pt x="1170945" y="4172505"/>
                      <a:pt x="1170945" y="4172505"/>
                      <a:pt x="1170945" y="4201493"/>
                    </a:cubicBezTo>
                    <a:cubicBezTo>
                      <a:pt x="1176763" y="4207291"/>
                      <a:pt x="1182581" y="4213088"/>
                      <a:pt x="1188399" y="4224684"/>
                    </a:cubicBezTo>
                    <a:cubicBezTo>
                      <a:pt x="1188399" y="4236279"/>
                      <a:pt x="1188399" y="4242076"/>
                      <a:pt x="1176763" y="4247874"/>
                    </a:cubicBezTo>
                    <a:cubicBezTo>
                      <a:pt x="1170945" y="4236279"/>
                      <a:pt x="1176763" y="4230481"/>
                      <a:pt x="1165127" y="4224684"/>
                    </a:cubicBezTo>
                    <a:cubicBezTo>
                      <a:pt x="1165127" y="4236279"/>
                      <a:pt x="1165127" y="4253672"/>
                      <a:pt x="1165127" y="4265267"/>
                    </a:cubicBezTo>
                    <a:cubicBezTo>
                      <a:pt x="1159309" y="4265267"/>
                      <a:pt x="1159309" y="4276862"/>
                      <a:pt x="1153491" y="4271064"/>
                    </a:cubicBezTo>
                    <a:cubicBezTo>
                      <a:pt x="1136037" y="4218886"/>
                      <a:pt x="1176763" y="4160910"/>
                      <a:pt x="1141855" y="4114529"/>
                    </a:cubicBezTo>
                    <a:close/>
                    <a:moveTo>
                      <a:pt x="1060711" y="4114529"/>
                    </a:moveTo>
                    <a:cubicBezTo>
                      <a:pt x="1042951" y="4114529"/>
                      <a:pt x="1025191" y="4114529"/>
                      <a:pt x="1007430" y="4120319"/>
                    </a:cubicBezTo>
                    <a:cubicBezTo>
                      <a:pt x="995590" y="4137690"/>
                      <a:pt x="1001510" y="4155061"/>
                      <a:pt x="989670" y="4172431"/>
                    </a:cubicBezTo>
                    <a:cubicBezTo>
                      <a:pt x="995590" y="4172431"/>
                      <a:pt x="1013350" y="4178221"/>
                      <a:pt x="1019271" y="4172431"/>
                    </a:cubicBezTo>
                    <a:cubicBezTo>
                      <a:pt x="1042951" y="4160851"/>
                      <a:pt x="1054791" y="4137690"/>
                      <a:pt x="1060711" y="4114529"/>
                    </a:cubicBezTo>
                    <a:close/>
                    <a:moveTo>
                      <a:pt x="1372030" y="4105243"/>
                    </a:moveTo>
                    <a:cubicBezTo>
                      <a:pt x="1363843" y="4105792"/>
                      <a:pt x="1356448" y="4117862"/>
                      <a:pt x="1352222" y="4126640"/>
                    </a:cubicBezTo>
                    <a:cubicBezTo>
                      <a:pt x="1357856" y="4150049"/>
                      <a:pt x="1363491" y="4185161"/>
                      <a:pt x="1386028" y="4202717"/>
                    </a:cubicBezTo>
                    <a:cubicBezTo>
                      <a:pt x="1402931" y="4185161"/>
                      <a:pt x="1408565" y="4161753"/>
                      <a:pt x="1402931" y="4138344"/>
                    </a:cubicBezTo>
                    <a:cubicBezTo>
                      <a:pt x="1402931" y="4138344"/>
                      <a:pt x="1397297" y="4138344"/>
                      <a:pt x="1391662" y="4138344"/>
                    </a:cubicBezTo>
                    <a:lnTo>
                      <a:pt x="1380394" y="4109084"/>
                    </a:lnTo>
                    <a:cubicBezTo>
                      <a:pt x="1377577" y="4106158"/>
                      <a:pt x="1374759" y="4105060"/>
                      <a:pt x="1372030" y="4105243"/>
                    </a:cubicBezTo>
                    <a:close/>
                    <a:moveTo>
                      <a:pt x="2458144" y="4097382"/>
                    </a:moveTo>
                    <a:cubicBezTo>
                      <a:pt x="2452339" y="4114873"/>
                      <a:pt x="2452339" y="4138194"/>
                      <a:pt x="2434925" y="4149854"/>
                    </a:cubicBezTo>
                    <a:cubicBezTo>
                      <a:pt x="2417511" y="4179006"/>
                      <a:pt x="2394293" y="4202327"/>
                      <a:pt x="2365269" y="4208157"/>
                    </a:cubicBezTo>
                    <a:cubicBezTo>
                      <a:pt x="2353660" y="4237308"/>
                      <a:pt x="2330441" y="4260629"/>
                      <a:pt x="2301418" y="4266459"/>
                    </a:cubicBezTo>
                    <a:cubicBezTo>
                      <a:pt x="2284004" y="4295610"/>
                      <a:pt x="2278199" y="4342252"/>
                      <a:pt x="2301418" y="4371404"/>
                    </a:cubicBezTo>
                    <a:cubicBezTo>
                      <a:pt x="2307223" y="4383064"/>
                      <a:pt x="2318832" y="4383064"/>
                      <a:pt x="2336246" y="4383064"/>
                    </a:cubicBezTo>
                    <a:cubicBezTo>
                      <a:pt x="2382683" y="4383064"/>
                      <a:pt x="2423316" y="4342252"/>
                      <a:pt x="2440730" y="4301441"/>
                    </a:cubicBezTo>
                    <a:cubicBezTo>
                      <a:pt x="2440730" y="4289780"/>
                      <a:pt x="2452339" y="4272289"/>
                      <a:pt x="2434925" y="4266459"/>
                    </a:cubicBezTo>
                    <a:cubicBezTo>
                      <a:pt x="2417511" y="4278120"/>
                      <a:pt x="2434925" y="4307271"/>
                      <a:pt x="2411707" y="4313101"/>
                    </a:cubicBezTo>
                    <a:cubicBezTo>
                      <a:pt x="2405902" y="4318931"/>
                      <a:pt x="2400097" y="4318931"/>
                      <a:pt x="2388488" y="4318931"/>
                    </a:cubicBezTo>
                    <a:cubicBezTo>
                      <a:pt x="2376879" y="4307271"/>
                      <a:pt x="2371074" y="4295610"/>
                      <a:pt x="2371074" y="4283950"/>
                    </a:cubicBezTo>
                    <a:cubicBezTo>
                      <a:pt x="2376879" y="4248968"/>
                      <a:pt x="2400097" y="4213987"/>
                      <a:pt x="2429121" y="4202327"/>
                    </a:cubicBezTo>
                    <a:cubicBezTo>
                      <a:pt x="2446535" y="4196496"/>
                      <a:pt x="2463949" y="4196496"/>
                      <a:pt x="2475558" y="4208157"/>
                    </a:cubicBezTo>
                    <a:cubicBezTo>
                      <a:pt x="2487168" y="4213987"/>
                      <a:pt x="2498777" y="4231478"/>
                      <a:pt x="2498777" y="4243138"/>
                    </a:cubicBezTo>
                    <a:cubicBezTo>
                      <a:pt x="2504582" y="4295610"/>
                      <a:pt x="2481363" y="4336422"/>
                      <a:pt x="2446535" y="4371404"/>
                    </a:cubicBezTo>
                    <a:cubicBezTo>
                      <a:pt x="2458144" y="4371404"/>
                      <a:pt x="2458144" y="4383064"/>
                      <a:pt x="2463949" y="4388894"/>
                    </a:cubicBezTo>
                    <a:cubicBezTo>
                      <a:pt x="2469753" y="4383064"/>
                      <a:pt x="2487168" y="4383064"/>
                      <a:pt x="2492972" y="4371404"/>
                    </a:cubicBezTo>
                    <a:cubicBezTo>
                      <a:pt x="2504582" y="4342252"/>
                      <a:pt x="2521996" y="4313101"/>
                      <a:pt x="2545214" y="4283950"/>
                    </a:cubicBezTo>
                    <a:cubicBezTo>
                      <a:pt x="2545214" y="4272289"/>
                      <a:pt x="2545214" y="4260629"/>
                      <a:pt x="2533605" y="4248968"/>
                    </a:cubicBezTo>
                    <a:cubicBezTo>
                      <a:pt x="2527800" y="4248968"/>
                      <a:pt x="2510386" y="4248968"/>
                      <a:pt x="2504582" y="4243138"/>
                    </a:cubicBezTo>
                    <a:cubicBezTo>
                      <a:pt x="2498777" y="4202327"/>
                      <a:pt x="2516191" y="4161515"/>
                      <a:pt x="2533605" y="4132364"/>
                    </a:cubicBezTo>
                    <a:cubicBezTo>
                      <a:pt x="2533605" y="4132364"/>
                      <a:pt x="2533605" y="4132364"/>
                      <a:pt x="2533605" y="4126533"/>
                    </a:cubicBezTo>
                    <a:cubicBezTo>
                      <a:pt x="2516191" y="4132364"/>
                      <a:pt x="2504582" y="4144024"/>
                      <a:pt x="2481363" y="4138194"/>
                    </a:cubicBezTo>
                    <a:cubicBezTo>
                      <a:pt x="2463949" y="4132364"/>
                      <a:pt x="2463949" y="4114873"/>
                      <a:pt x="2458144" y="4097382"/>
                    </a:cubicBezTo>
                    <a:close/>
                    <a:moveTo>
                      <a:pt x="2323825" y="4092483"/>
                    </a:moveTo>
                    <a:cubicBezTo>
                      <a:pt x="2306371" y="4092483"/>
                      <a:pt x="2283098" y="4092483"/>
                      <a:pt x="2283098" y="4114531"/>
                    </a:cubicBezTo>
                    <a:cubicBezTo>
                      <a:pt x="2283098" y="4114531"/>
                      <a:pt x="2283098" y="4114531"/>
                      <a:pt x="2288916" y="4114531"/>
                    </a:cubicBezTo>
                    <a:cubicBezTo>
                      <a:pt x="2306371" y="4103507"/>
                      <a:pt x="2323825" y="4109019"/>
                      <a:pt x="2329643" y="4092483"/>
                    </a:cubicBezTo>
                    <a:close/>
                    <a:moveTo>
                      <a:pt x="1240411" y="4092481"/>
                    </a:moveTo>
                    <a:cubicBezTo>
                      <a:pt x="1234637" y="4104062"/>
                      <a:pt x="1246186" y="4115642"/>
                      <a:pt x="1246186" y="4127222"/>
                    </a:cubicBezTo>
                    <a:cubicBezTo>
                      <a:pt x="1246186" y="4150383"/>
                      <a:pt x="1263509" y="4173543"/>
                      <a:pt x="1275057" y="4196704"/>
                    </a:cubicBezTo>
                    <a:cubicBezTo>
                      <a:pt x="1280831" y="4214074"/>
                      <a:pt x="1303929" y="4214074"/>
                      <a:pt x="1315477" y="4219864"/>
                    </a:cubicBezTo>
                    <a:cubicBezTo>
                      <a:pt x="1315477" y="4208284"/>
                      <a:pt x="1309703" y="4202494"/>
                      <a:pt x="1303929" y="4202494"/>
                    </a:cubicBezTo>
                    <a:cubicBezTo>
                      <a:pt x="1269283" y="4167753"/>
                      <a:pt x="1286606" y="4109852"/>
                      <a:pt x="1240411" y="4092481"/>
                    </a:cubicBezTo>
                    <a:close/>
                    <a:moveTo>
                      <a:pt x="1394937" y="4084345"/>
                    </a:moveTo>
                    <a:cubicBezTo>
                      <a:pt x="1392641" y="4083208"/>
                      <a:pt x="1389579" y="4083383"/>
                      <a:pt x="1386517" y="4084433"/>
                    </a:cubicBezTo>
                    <a:lnTo>
                      <a:pt x="1379945" y="4091567"/>
                    </a:lnTo>
                    <a:lnTo>
                      <a:pt x="1379627" y="4091561"/>
                    </a:lnTo>
                    <a:cubicBezTo>
                      <a:pt x="1375800" y="4092276"/>
                      <a:pt x="1371207" y="4093705"/>
                      <a:pt x="1368144" y="4090847"/>
                    </a:cubicBezTo>
                    <a:cubicBezTo>
                      <a:pt x="1368144" y="4090847"/>
                      <a:pt x="1368144" y="4096563"/>
                      <a:pt x="1362020" y="4102279"/>
                    </a:cubicBezTo>
                    <a:lnTo>
                      <a:pt x="1374737" y="4097906"/>
                    </a:lnTo>
                    <a:lnTo>
                      <a:pt x="1391110" y="4104030"/>
                    </a:lnTo>
                    <a:cubicBezTo>
                      <a:pt x="1395703" y="4107529"/>
                      <a:pt x="1398765" y="4111729"/>
                      <a:pt x="1398765" y="4114529"/>
                    </a:cubicBezTo>
                    <a:cubicBezTo>
                      <a:pt x="1398765" y="4114529"/>
                      <a:pt x="1398765" y="4114529"/>
                      <a:pt x="1398765" y="4092132"/>
                    </a:cubicBezTo>
                    <a:cubicBezTo>
                      <a:pt x="1398765" y="4087932"/>
                      <a:pt x="1397234" y="4085483"/>
                      <a:pt x="1394937" y="4084345"/>
                    </a:cubicBezTo>
                    <a:close/>
                    <a:moveTo>
                      <a:pt x="338872" y="4080236"/>
                    </a:moveTo>
                    <a:cubicBezTo>
                      <a:pt x="338872" y="4109326"/>
                      <a:pt x="333156" y="4144234"/>
                      <a:pt x="350305" y="4173324"/>
                    </a:cubicBezTo>
                    <a:cubicBezTo>
                      <a:pt x="350305" y="4173324"/>
                      <a:pt x="350305" y="4167506"/>
                      <a:pt x="350305" y="4167506"/>
                    </a:cubicBezTo>
                    <a:cubicBezTo>
                      <a:pt x="350305" y="4138416"/>
                      <a:pt x="350305" y="4109326"/>
                      <a:pt x="338872" y="4080236"/>
                    </a:cubicBezTo>
                    <a:close/>
                    <a:moveTo>
                      <a:pt x="1123473" y="4080233"/>
                    </a:moveTo>
                    <a:cubicBezTo>
                      <a:pt x="1123473" y="4080233"/>
                      <a:pt x="1123473" y="4080233"/>
                      <a:pt x="1105987" y="4097741"/>
                    </a:cubicBezTo>
                    <a:cubicBezTo>
                      <a:pt x="1094330" y="4109413"/>
                      <a:pt x="1082673" y="4115249"/>
                      <a:pt x="1076844" y="4126921"/>
                    </a:cubicBezTo>
                    <a:cubicBezTo>
                      <a:pt x="1071016" y="4150265"/>
                      <a:pt x="1047701" y="4173609"/>
                      <a:pt x="1030216" y="4191117"/>
                    </a:cubicBezTo>
                    <a:cubicBezTo>
                      <a:pt x="1012730" y="4196953"/>
                      <a:pt x="995244" y="4231969"/>
                      <a:pt x="971930" y="4208625"/>
                    </a:cubicBezTo>
                    <a:cubicBezTo>
                      <a:pt x="983587" y="4202789"/>
                      <a:pt x="995244" y="4196953"/>
                      <a:pt x="1001073" y="4191117"/>
                    </a:cubicBezTo>
                    <a:cubicBezTo>
                      <a:pt x="1001073" y="4191117"/>
                      <a:pt x="1001073" y="4191117"/>
                      <a:pt x="995244" y="4191117"/>
                    </a:cubicBezTo>
                    <a:cubicBezTo>
                      <a:pt x="983587" y="4185281"/>
                      <a:pt x="971930" y="4196953"/>
                      <a:pt x="966102" y="4208625"/>
                    </a:cubicBezTo>
                    <a:cubicBezTo>
                      <a:pt x="960273" y="4231969"/>
                      <a:pt x="960273" y="4261149"/>
                      <a:pt x="971930" y="4278657"/>
                    </a:cubicBezTo>
                    <a:cubicBezTo>
                      <a:pt x="977759" y="4272821"/>
                      <a:pt x="977759" y="4255313"/>
                      <a:pt x="971930" y="4255313"/>
                    </a:cubicBezTo>
                    <a:cubicBezTo>
                      <a:pt x="966102" y="4249477"/>
                      <a:pt x="960273" y="4249477"/>
                      <a:pt x="966102" y="4243641"/>
                    </a:cubicBezTo>
                    <a:cubicBezTo>
                      <a:pt x="1012730" y="4237805"/>
                      <a:pt x="1041873" y="4202789"/>
                      <a:pt x="1071016" y="4173609"/>
                    </a:cubicBezTo>
                    <a:cubicBezTo>
                      <a:pt x="1094330" y="4161937"/>
                      <a:pt x="1105987" y="4138593"/>
                      <a:pt x="1117644" y="4115249"/>
                    </a:cubicBezTo>
                    <a:cubicBezTo>
                      <a:pt x="1117644" y="4103577"/>
                      <a:pt x="1129301" y="4091905"/>
                      <a:pt x="1123473" y="4080233"/>
                    </a:cubicBezTo>
                    <a:close/>
                    <a:moveTo>
                      <a:pt x="356182" y="4075337"/>
                    </a:moveTo>
                    <a:cubicBezTo>
                      <a:pt x="356182" y="4078228"/>
                      <a:pt x="356182" y="4081119"/>
                      <a:pt x="356917" y="4083287"/>
                    </a:cubicBezTo>
                    <a:lnTo>
                      <a:pt x="358896" y="4084676"/>
                    </a:lnTo>
                    <a:lnTo>
                      <a:pt x="362062" y="4095572"/>
                    </a:lnTo>
                    <a:lnTo>
                      <a:pt x="362062" y="4167838"/>
                    </a:lnTo>
                    <a:cubicBezTo>
                      <a:pt x="362062" y="4173619"/>
                      <a:pt x="356182" y="4179400"/>
                      <a:pt x="350303" y="4179400"/>
                    </a:cubicBezTo>
                    <a:cubicBezTo>
                      <a:pt x="356182" y="4190963"/>
                      <a:pt x="373820" y="4202525"/>
                      <a:pt x="391458" y="4202525"/>
                    </a:cubicBezTo>
                    <a:cubicBezTo>
                      <a:pt x="397337" y="4202525"/>
                      <a:pt x="397337" y="4219869"/>
                      <a:pt x="409095" y="4214088"/>
                    </a:cubicBezTo>
                    <a:cubicBezTo>
                      <a:pt x="409095" y="4196744"/>
                      <a:pt x="409095" y="4185182"/>
                      <a:pt x="403216" y="4167838"/>
                    </a:cubicBezTo>
                    <a:cubicBezTo>
                      <a:pt x="397337" y="4150494"/>
                      <a:pt x="397337" y="4133150"/>
                      <a:pt x="385578" y="4115806"/>
                    </a:cubicBezTo>
                    <a:cubicBezTo>
                      <a:pt x="391458" y="4138931"/>
                      <a:pt x="391458" y="4162056"/>
                      <a:pt x="391458" y="4190963"/>
                    </a:cubicBezTo>
                    <a:cubicBezTo>
                      <a:pt x="391458" y="4190963"/>
                      <a:pt x="391458" y="4190963"/>
                      <a:pt x="391458" y="4196744"/>
                    </a:cubicBezTo>
                    <a:cubicBezTo>
                      <a:pt x="385578" y="4196744"/>
                      <a:pt x="385578" y="4202525"/>
                      <a:pt x="379699" y="4196744"/>
                    </a:cubicBezTo>
                    <a:cubicBezTo>
                      <a:pt x="373820" y="4185182"/>
                      <a:pt x="385578" y="4167838"/>
                      <a:pt x="379699" y="4156275"/>
                    </a:cubicBezTo>
                    <a:cubicBezTo>
                      <a:pt x="376760" y="4141822"/>
                      <a:pt x="372350" y="4128814"/>
                      <a:pt x="367941" y="4115806"/>
                    </a:cubicBezTo>
                    <a:lnTo>
                      <a:pt x="362062" y="4095572"/>
                    </a:lnTo>
                    <a:lnTo>
                      <a:pt x="362062" y="4086900"/>
                    </a:lnTo>
                    <a:lnTo>
                      <a:pt x="358896" y="4084676"/>
                    </a:lnTo>
                    <a:close/>
                    <a:moveTo>
                      <a:pt x="933327" y="4068964"/>
                    </a:moveTo>
                    <a:cubicBezTo>
                      <a:pt x="921079" y="4063085"/>
                      <a:pt x="908830" y="4074844"/>
                      <a:pt x="914954" y="4092481"/>
                    </a:cubicBezTo>
                    <a:cubicBezTo>
                      <a:pt x="914954" y="4092481"/>
                      <a:pt x="914954" y="4092481"/>
                      <a:pt x="921079" y="4092481"/>
                    </a:cubicBezTo>
                    <a:cubicBezTo>
                      <a:pt x="921079" y="4086602"/>
                      <a:pt x="933327" y="4080723"/>
                      <a:pt x="933327" y="4068964"/>
                    </a:cubicBezTo>
                    <a:close/>
                    <a:moveTo>
                      <a:pt x="2480052" y="4063087"/>
                    </a:moveTo>
                    <a:cubicBezTo>
                      <a:pt x="2474173" y="4086248"/>
                      <a:pt x="2474173" y="4109409"/>
                      <a:pt x="2485932" y="4120989"/>
                    </a:cubicBezTo>
                    <a:cubicBezTo>
                      <a:pt x="2491811" y="4126779"/>
                      <a:pt x="2503569" y="4126779"/>
                      <a:pt x="2503569" y="4120989"/>
                    </a:cubicBezTo>
                    <a:cubicBezTo>
                      <a:pt x="2485932" y="4109409"/>
                      <a:pt x="2480052" y="4086248"/>
                      <a:pt x="2480052" y="4063087"/>
                    </a:cubicBezTo>
                    <a:close/>
                    <a:moveTo>
                      <a:pt x="407626" y="4063086"/>
                    </a:moveTo>
                    <a:cubicBezTo>
                      <a:pt x="407626" y="4063086"/>
                      <a:pt x="407626" y="4063086"/>
                      <a:pt x="372351" y="4068843"/>
                    </a:cubicBezTo>
                    <a:cubicBezTo>
                      <a:pt x="378230" y="4080356"/>
                      <a:pt x="384110" y="4080356"/>
                      <a:pt x="389989" y="4080356"/>
                    </a:cubicBezTo>
                    <a:cubicBezTo>
                      <a:pt x="407626" y="4086113"/>
                      <a:pt x="431143" y="4080356"/>
                      <a:pt x="437023" y="4091870"/>
                    </a:cubicBezTo>
                    <a:cubicBezTo>
                      <a:pt x="425264" y="4103383"/>
                      <a:pt x="413506" y="4091870"/>
                      <a:pt x="395868" y="4097627"/>
                    </a:cubicBezTo>
                    <a:cubicBezTo>
                      <a:pt x="407626" y="4120654"/>
                      <a:pt x="437023" y="4114897"/>
                      <a:pt x="460540" y="4114897"/>
                    </a:cubicBezTo>
                    <a:cubicBezTo>
                      <a:pt x="466419" y="4114897"/>
                      <a:pt x="478177" y="4109140"/>
                      <a:pt x="484056" y="4114897"/>
                    </a:cubicBezTo>
                    <a:cubicBezTo>
                      <a:pt x="484056" y="4114897"/>
                      <a:pt x="484056" y="4120654"/>
                      <a:pt x="484056" y="4120654"/>
                    </a:cubicBezTo>
                    <a:cubicBezTo>
                      <a:pt x="472298" y="4132167"/>
                      <a:pt x="448781" y="4126410"/>
                      <a:pt x="437023" y="4132167"/>
                    </a:cubicBezTo>
                    <a:cubicBezTo>
                      <a:pt x="460540" y="4143681"/>
                      <a:pt x="489936" y="4137924"/>
                      <a:pt x="519332" y="4137924"/>
                    </a:cubicBezTo>
                    <a:cubicBezTo>
                      <a:pt x="525211" y="4132167"/>
                      <a:pt x="531090" y="4132167"/>
                      <a:pt x="531090" y="4137924"/>
                    </a:cubicBezTo>
                    <a:cubicBezTo>
                      <a:pt x="519332" y="4155194"/>
                      <a:pt x="495815" y="4149437"/>
                      <a:pt x="478177" y="4155194"/>
                    </a:cubicBezTo>
                    <a:cubicBezTo>
                      <a:pt x="495815" y="4178221"/>
                      <a:pt x="531090" y="4166708"/>
                      <a:pt x="554607" y="4160951"/>
                    </a:cubicBezTo>
                    <a:cubicBezTo>
                      <a:pt x="554607" y="4149437"/>
                      <a:pt x="572245" y="4155194"/>
                      <a:pt x="578124" y="4149437"/>
                    </a:cubicBezTo>
                    <a:cubicBezTo>
                      <a:pt x="578124" y="4137924"/>
                      <a:pt x="566366" y="4126410"/>
                      <a:pt x="560486" y="4120654"/>
                    </a:cubicBezTo>
                    <a:cubicBezTo>
                      <a:pt x="519332" y="4080356"/>
                      <a:pt x="442902" y="4109140"/>
                      <a:pt x="407626" y="4063086"/>
                    </a:cubicBezTo>
                    <a:close/>
                    <a:moveTo>
                      <a:pt x="1194626" y="4063085"/>
                    </a:moveTo>
                    <a:cubicBezTo>
                      <a:pt x="1194626" y="4080429"/>
                      <a:pt x="1188706" y="4097773"/>
                      <a:pt x="1182786" y="4115117"/>
                    </a:cubicBezTo>
                    <a:cubicBezTo>
                      <a:pt x="1170946" y="4144023"/>
                      <a:pt x="1188706" y="4172930"/>
                      <a:pt x="1206467" y="4196055"/>
                    </a:cubicBezTo>
                    <a:cubicBezTo>
                      <a:pt x="1212387" y="4207617"/>
                      <a:pt x="1224227" y="4207617"/>
                      <a:pt x="1236067" y="4201836"/>
                    </a:cubicBezTo>
                    <a:cubicBezTo>
                      <a:pt x="1236067" y="4184492"/>
                      <a:pt x="1241987" y="4167148"/>
                      <a:pt x="1241987" y="4149804"/>
                    </a:cubicBezTo>
                    <a:cubicBezTo>
                      <a:pt x="1230147" y="4120898"/>
                      <a:pt x="1224227" y="4080429"/>
                      <a:pt x="1194626" y="4063085"/>
                    </a:cubicBezTo>
                    <a:close/>
                    <a:moveTo>
                      <a:pt x="984770" y="4058186"/>
                    </a:moveTo>
                    <a:cubicBezTo>
                      <a:pt x="955170" y="4058186"/>
                      <a:pt x="943330" y="4098606"/>
                      <a:pt x="913729" y="4104381"/>
                    </a:cubicBezTo>
                    <a:cubicBezTo>
                      <a:pt x="919649" y="4115929"/>
                      <a:pt x="919649" y="4133252"/>
                      <a:pt x="931489" y="4139026"/>
                    </a:cubicBezTo>
                    <a:cubicBezTo>
                      <a:pt x="961090" y="4121703"/>
                      <a:pt x="984770" y="4087058"/>
                      <a:pt x="984770" y="4058186"/>
                    </a:cubicBezTo>
                    <a:close/>
                    <a:moveTo>
                      <a:pt x="122484" y="4045941"/>
                    </a:moveTo>
                    <a:cubicBezTo>
                      <a:pt x="122484" y="4051453"/>
                      <a:pt x="122484" y="4062477"/>
                      <a:pt x="129834" y="4067989"/>
                    </a:cubicBezTo>
                    <a:close/>
                    <a:moveTo>
                      <a:pt x="239252" y="4033692"/>
                    </a:moveTo>
                    <a:cubicBezTo>
                      <a:pt x="233536" y="4051330"/>
                      <a:pt x="222105" y="4057209"/>
                      <a:pt x="210673" y="4063088"/>
                    </a:cubicBezTo>
                    <a:cubicBezTo>
                      <a:pt x="216389" y="4063088"/>
                      <a:pt x="227821" y="4063088"/>
                      <a:pt x="233536" y="4057209"/>
                    </a:cubicBezTo>
                    <a:cubicBezTo>
                      <a:pt x="239252" y="4051330"/>
                      <a:pt x="244968" y="4039571"/>
                      <a:pt x="239252" y="4033692"/>
                    </a:cubicBezTo>
                    <a:close/>
                    <a:moveTo>
                      <a:pt x="1147265" y="4033689"/>
                    </a:moveTo>
                    <a:cubicBezTo>
                      <a:pt x="1147265" y="4033689"/>
                      <a:pt x="1147265" y="4033689"/>
                      <a:pt x="1141549" y="4086602"/>
                    </a:cubicBezTo>
                    <a:cubicBezTo>
                      <a:pt x="1141549" y="4086602"/>
                      <a:pt x="1141549" y="4086602"/>
                      <a:pt x="1164412" y="4121877"/>
                    </a:cubicBezTo>
                    <a:cubicBezTo>
                      <a:pt x="1164412" y="4104240"/>
                      <a:pt x="1175844" y="4086602"/>
                      <a:pt x="1175844" y="4057206"/>
                    </a:cubicBezTo>
                    <a:cubicBezTo>
                      <a:pt x="1170128" y="4045448"/>
                      <a:pt x="1158697" y="4033689"/>
                      <a:pt x="1147265" y="4033689"/>
                    </a:cubicBezTo>
                    <a:close/>
                    <a:moveTo>
                      <a:pt x="338056" y="4028792"/>
                    </a:moveTo>
                    <a:cubicBezTo>
                      <a:pt x="349636" y="4052309"/>
                      <a:pt x="378587" y="4058188"/>
                      <a:pt x="401748" y="4058188"/>
                    </a:cubicBezTo>
                    <a:cubicBezTo>
                      <a:pt x="401748" y="4046430"/>
                      <a:pt x="401748" y="4040551"/>
                      <a:pt x="401748" y="4034671"/>
                    </a:cubicBezTo>
                    <a:cubicBezTo>
                      <a:pt x="384378" y="4034671"/>
                      <a:pt x="355427" y="4034671"/>
                      <a:pt x="338056" y="4028792"/>
                    </a:cubicBezTo>
                    <a:close/>
                    <a:moveTo>
                      <a:pt x="1030498" y="4028789"/>
                    </a:moveTo>
                    <a:cubicBezTo>
                      <a:pt x="996202" y="4034505"/>
                      <a:pt x="1001918" y="4074517"/>
                      <a:pt x="996202" y="4097380"/>
                    </a:cubicBezTo>
                    <a:cubicBezTo>
                      <a:pt x="990486" y="4103096"/>
                      <a:pt x="984770" y="4103096"/>
                      <a:pt x="984770" y="4114528"/>
                    </a:cubicBezTo>
                    <a:cubicBezTo>
                      <a:pt x="996202" y="4108812"/>
                      <a:pt x="1007634" y="4108812"/>
                      <a:pt x="1019066" y="4103096"/>
                    </a:cubicBezTo>
                    <a:cubicBezTo>
                      <a:pt x="1036214" y="4085949"/>
                      <a:pt x="1030498" y="4051653"/>
                      <a:pt x="1030498" y="4028789"/>
                    </a:cubicBezTo>
                    <a:close/>
                    <a:moveTo>
                      <a:pt x="2562770" y="4021445"/>
                    </a:moveTo>
                    <a:cubicBezTo>
                      <a:pt x="2550930" y="4039083"/>
                      <a:pt x="2568690" y="4056720"/>
                      <a:pt x="2550930" y="4068479"/>
                    </a:cubicBezTo>
                    <a:cubicBezTo>
                      <a:pt x="2545010" y="4091996"/>
                      <a:pt x="2521329" y="4097875"/>
                      <a:pt x="2503569" y="4097875"/>
                    </a:cubicBezTo>
                    <a:cubicBezTo>
                      <a:pt x="2515409" y="4109633"/>
                      <a:pt x="2527250" y="4103754"/>
                      <a:pt x="2539090" y="4103754"/>
                    </a:cubicBezTo>
                    <a:cubicBezTo>
                      <a:pt x="2562770" y="4086116"/>
                      <a:pt x="2574610" y="4062600"/>
                      <a:pt x="2574610" y="4039083"/>
                    </a:cubicBezTo>
                    <a:cubicBezTo>
                      <a:pt x="2574610" y="4033204"/>
                      <a:pt x="2574610" y="4021445"/>
                      <a:pt x="2562770" y="4021445"/>
                    </a:cubicBezTo>
                    <a:close/>
                    <a:moveTo>
                      <a:pt x="2529943" y="4020833"/>
                    </a:moveTo>
                    <a:cubicBezTo>
                      <a:pt x="2526306" y="4020833"/>
                      <a:pt x="2521943" y="4022262"/>
                      <a:pt x="2516125" y="4022262"/>
                    </a:cubicBezTo>
                    <a:cubicBezTo>
                      <a:pt x="2510306" y="4027978"/>
                      <a:pt x="2504488" y="4033694"/>
                      <a:pt x="2504488" y="4045126"/>
                    </a:cubicBezTo>
                    <a:cubicBezTo>
                      <a:pt x="2504488" y="4056558"/>
                      <a:pt x="2498670" y="4067989"/>
                      <a:pt x="2510306" y="4079421"/>
                    </a:cubicBezTo>
                    <a:cubicBezTo>
                      <a:pt x="2516125" y="4085137"/>
                      <a:pt x="2527761" y="4079421"/>
                      <a:pt x="2533579" y="4067989"/>
                    </a:cubicBezTo>
                    <a:cubicBezTo>
                      <a:pt x="2545215" y="4062274"/>
                      <a:pt x="2545215" y="4039410"/>
                      <a:pt x="2539397" y="4027978"/>
                    </a:cubicBezTo>
                    <a:cubicBezTo>
                      <a:pt x="2536488" y="4022262"/>
                      <a:pt x="2533579" y="4020833"/>
                      <a:pt x="2529943" y="4020833"/>
                    </a:cubicBezTo>
                    <a:close/>
                    <a:moveTo>
                      <a:pt x="2428183" y="4011645"/>
                    </a:moveTo>
                    <a:cubicBezTo>
                      <a:pt x="2422335" y="4023236"/>
                      <a:pt x="2422335" y="4040623"/>
                      <a:pt x="2422335" y="4058010"/>
                    </a:cubicBezTo>
                    <a:cubicBezTo>
                      <a:pt x="2416488" y="4069601"/>
                      <a:pt x="2428183" y="4081192"/>
                      <a:pt x="2416488" y="4086988"/>
                    </a:cubicBezTo>
                    <a:cubicBezTo>
                      <a:pt x="2416488" y="4092783"/>
                      <a:pt x="2410640" y="4092783"/>
                      <a:pt x="2404793" y="4086988"/>
                    </a:cubicBezTo>
                    <a:cubicBezTo>
                      <a:pt x="2404793" y="4086988"/>
                      <a:pt x="2404793" y="4086988"/>
                      <a:pt x="2404793" y="4040623"/>
                    </a:cubicBezTo>
                    <a:cubicBezTo>
                      <a:pt x="2393097" y="4058010"/>
                      <a:pt x="2398945" y="4081192"/>
                      <a:pt x="2398945" y="4098579"/>
                    </a:cubicBezTo>
                    <a:cubicBezTo>
                      <a:pt x="2398945" y="4115966"/>
                      <a:pt x="2404793" y="4133353"/>
                      <a:pt x="2404793" y="4144944"/>
                    </a:cubicBezTo>
                    <a:cubicBezTo>
                      <a:pt x="2398945" y="4150739"/>
                      <a:pt x="2393097" y="4144944"/>
                      <a:pt x="2387250" y="4139148"/>
                    </a:cubicBezTo>
                    <a:cubicBezTo>
                      <a:pt x="2381402" y="4115966"/>
                      <a:pt x="2381402" y="4092783"/>
                      <a:pt x="2381402" y="4075397"/>
                    </a:cubicBezTo>
                    <a:cubicBezTo>
                      <a:pt x="2369707" y="4098579"/>
                      <a:pt x="2363859" y="4127557"/>
                      <a:pt x="2375555" y="4150739"/>
                    </a:cubicBezTo>
                    <a:cubicBezTo>
                      <a:pt x="2375555" y="4156535"/>
                      <a:pt x="2369707" y="4162330"/>
                      <a:pt x="2363859" y="4162330"/>
                    </a:cubicBezTo>
                    <a:cubicBezTo>
                      <a:pt x="2352164" y="4139148"/>
                      <a:pt x="2352164" y="4115966"/>
                      <a:pt x="2358012" y="4092783"/>
                    </a:cubicBezTo>
                    <a:cubicBezTo>
                      <a:pt x="2346316" y="4110170"/>
                      <a:pt x="2340469" y="4133353"/>
                      <a:pt x="2340469" y="4150739"/>
                    </a:cubicBezTo>
                    <a:cubicBezTo>
                      <a:pt x="2340469" y="4162330"/>
                      <a:pt x="2358012" y="4185513"/>
                      <a:pt x="2340469" y="4191308"/>
                    </a:cubicBezTo>
                    <a:cubicBezTo>
                      <a:pt x="2334621" y="4191308"/>
                      <a:pt x="2328774" y="4185513"/>
                      <a:pt x="2328774" y="4179717"/>
                    </a:cubicBezTo>
                    <a:cubicBezTo>
                      <a:pt x="2328774" y="4162330"/>
                      <a:pt x="2328774" y="4139148"/>
                      <a:pt x="2328774" y="4127557"/>
                    </a:cubicBezTo>
                    <a:cubicBezTo>
                      <a:pt x="2317078" y="4139148"/>
                      <a:pt x="2322926" y="4150739"/>
                      <a:pt x="2317078" y="4162330"/>
                    </a:cubicBezTo>
                    <a:cubicBezTo>
                      <a:pt x="2311231" y="4173922"/>
                      <a:pt x="2322926" y="4202900"/>
                      <a:pt x="2305383" y="4202900"/>
                    </a:cubicBezTo>
                    <a:cubicBezTo>
                      <a:pt x="2293688" y="4191308"/>
                      <a:pt x="2299536" y="4173922"/>
                      <a:pt x="2299536" y="4156535"/>
                    </a:cubicBezTo>
                    <a:cubicBezTo>
                      <a:pt x="2293688" y="4162330"/>
                      <a:pt x="2299536" y="4162330"/>
                      <a:pt x="2293688" y="4162330"/>
                    </a:cubicBezTo>
                    <a:cubicBezTo>
                      <a:pt x="2287840" y="4173922"/>
                      <a:pt x="2299536" y="4197104"/>
                      <a:pt x="2281993" y="4202900"/>
                    </a:cubicBezTo>
                    <a:cubicBezTo>
                      <a:pt x="2270297" y="4191308"/>
                      <a:pt x="2276145" y="4173922"/>
                      <a:pt x="2276145" y="4162330"/>
                    </a:cubicBezTo>
                    <a:cubicBezTo>
                      <a:pt x="2270297" y="4162330"/>
                      <a:pt x="2270297" y="4168126"/>
                      <a:pt x="2270297" y="4168126"/>
                    </a:cubicBezTo>
                    <a:cubicBezTo>
                      <a:pt x="2276145" y="4185513"/>
                      <a:pt x="2258602" y="4191308"/>
                      <a:pt x="2264450" y="4202900"/>
                    </a:cubicBezTo>
                    <a:cubicBezTo>
                      <a:pt x="2270297" y="4202900"/>
                      <a:pt x="2281993" y="4202900"/>
                      <a:pt x="2293688" y="4208695"/>
                    </a:cubicBezTo>
                    <a:cubicBezTo>
                      <a:pt x="2299536" y="4220286"/>
                      <a:pt x="2287840" y="4231877"/>
                      <a:pt x="2293688" y="4249264"/>
                    </a:cubicBezTo>
                    <a:cubicBezTo>
                      <a:pt x="2311231" y="4249264"/>
                      <a:pt x="2317078" y="4237673"/>
                      <a:pt x="2328774" y="4231877"/>
                    </a:cubicBezTo>
                    <a:cubicBezTo>
                      <a:pt x="2340469" y="4214491"/>
                      <a:pt x="2346316" y="4185513"/>
                      <a:pt x="2375555" y="4185513"/>
                    </a:cubicBezTo>
                    <a:cubicBezTo>
                      <a:pt x="2393097" y="4179717"/>
                      <a:pt x="2404793" y="4168126"/>
                      <a:pt x="2410640" y="4150739"/>
                    </a:cubicBezTo>
                    <a:cubicBezTo>
                      <a:pt x="2434031" y="4144944"/>
                      <a:pt x="2434031" y="4115966"/>
                      <a:pt x="2439878" y="4092783"/>
                    </a:cubicBezTo>
                    <a:cubicBezTo>
                      <a:pt x="2439878" y="4063806"/>
                      <a:pt x="2428183" y="4040623"/>
                      <a:pt x="2428183" y="4011645"/>
                    </a:cubicBezTo>
                    <a:close/>
                    <a:moveTo>
                      <a:pt x="1491852" y="4011643"/>
                    </a:moveTo>
                    <a:cubicBezTo>
                      <a:pt x="1494765" y="4026103"/>
                      <a:pt x="1497678" y="4039117"/>
                      <a:pt x="1500592" y="4051408"/>
                    </a:cubicBezTo>
                    <a:lnTo>
                      <a:pt x="1506930" y="4077101"/>
                    </a:lnTo>
                    <a:lnTo>
                      <a:pt x="1504918" y="4080722"/>
                    </a:lnTo>
                    <a:cubicBezTo>
                      <a:pt x="1503285" y="4082192"/>
                      <a:pt x="1501651" y="4083662"/>
                      <a:pt x="1501651" y="4086602"/>
                    </a:cubicBezTo>
                    <a:cubicBezTo>
                      <a:pt x="1508184" y="4086602"/>
                      <a:pt x="1508184" y="4092481"/>
                      <a:pt x="1508184" y="4092481"/>
                    </a:cubicBezTo>
                    <a:lnTo>
                      <a:pt x="1510084" y="4087922"/>
                    </a:lnTo>
                    <a:lnTo>
                      <a:pt x="1517342" y="4098403"/>
                    </a:lnTo>
                    <a:cubicBezTo>
                      <a:pt x="1518071" y="4102741"/>
                      <a:pt x="1518071" y="4107079"/>
                      <a:pt x="1520984" y="4109971"/>
                    </a:cubicBezTo>
                    <a:cubicBezTo>
                      <a:pt x="1532636" y="4133107"/>
                      <a:pt x="1550115" y="4156243"/>
                      <a:pt x="1567594" y="4167810"/>
                    </a:cubicBezTo>
                    <a:cubicBezTo>
                      <a:pt x="1631682" y="4219866"/>
                      <a:pt x="1748208" y="4219866"/>
                      <a:pt x="1818123" y="4185162"/>
                    </a:cubicBezTo>
                    <a:lnTo>
                      <a:pt x="1852319" y="4167603"/>
                    </a:lnTo>
                    <a:lnTo>
                      <a:pt x="1851955" y="4168422"/>
                    </a:lnTo>
                    <a:cubicBezTo>
                      <a:pt x="1851955" y="4168422"/>
                      <a:pt x="1856854" y="4168422"/>
                      <a:pt x="1856854" y="4168422"/>
                    </a:cubicBezTo>
                    <a:lnTo>
                      <a:pt x="1855715" y="4165859"/>
                    </a:lnTo>
                    <a:lnTo>
                      <a:pt x="1881483" y="4152628"/>
                    </a:lnTo>
                    <a:cubicBezTo>
                      <a:pt x="1901147" y="4138891"/>
                      <a:pt x="1917169" y="4121539"/>
                      <a:pt x="1922995" y="4098403"/>
                    </a:cubicBezTo>
                    <a:cubicBezTo>
                      <a:pt x="1917169" y="4081051"/>
                      <a:pt x="1899690" y="4069483"/>
                      <a:pt x="1882211" y="4057915"/>
                    </a:cubicBezTo>
                    <a:cubicBezTo>
                      <a:pt x="1864733" y="4057915"/>
                      <a:pt x="1847254" y="4034779"/>
                      <a:pt x="1823949" y="4052131"/>
                    </a:cubicBezTo>
                    <a:cubicBezTo>
                      <a:pt x="1788991" y="4069483"/>
                      <a:pt x="1754034" y="4086835"/>
                      <a:pt x="1713250" y="4075267"/>
                    </a:cubicBezTo>
                    <a:cubicBezTo>
                      <a:pt x="1689945" y="4075267"/>
                      <a:pt x="1672466" y="4040563"/>
                      <a:pt x="1649161" y="4063699"/>
                    </a:cubicBezTo>
                    <a:cubicBezTo>
                      <a:pt x="1590899" y="4081051"/>
                      <a:pt x="1532636" y="4057915"/>
                      <a:pt x="1497678" y="4011643"/>
                    </a:cubicBezTo>
                    <a:cubicBezTo>
                      <a:pt x="1497678" y="4011643"/>
                      <a:pt x="1497678" y="4011643"/>
                      <a:pt x="1491852" y="4011643"/>
                    </a:cubicBezTo>
                    <a:close/>
                    <a:moveTo>
                      <a:pt x="2661399" y="3999397"/>
                    </a:moveTo>
                    <a:cubicBezTo>
                      <a:pt x="2655449" y="4005113"/>
                      <a:pt x="2655449" y="4016544"/>
                      <a:pt x="2655449" y="4027976"/>
                    </a:cubicBezTo>
                    <a:cubicBezTo>
                      <a:pt x="2655449" y="4033692"/>
                      <a:pt x="2661399" y="4027976"/>
                      <a:pt x="2667348" y="4027976"/>
                    </a:cubicBezTo>
                    <a:cubicBezTo>
                      <a:pt x="2679246" y="4022261"/>
                      <a:pt x="2691145" y="4010828"/>
                      <a:pt x="2697094" y="3999397"/>
                    </a:cubicBezTo>
                    <a:cubicBezTo>
                      <a:pt x="2697094" y="3999397"/>
                      <a:pt x="2697094" y="3999397"/>
                      <a:pt x="2685196" y="4005113"/>
                    </a:cubicBezTo>
                    <a:cubicBezTo>
                      <a:pt x="2673297" y="4010828"/>
                      <a:pt x="2667348" y="4005113"/>
                      <a:pt x="2661399" y="3999397"/>
                    </a:cubicBezTo>
                    <a:close/>
                    <a:moveTo>
                      <a:pt x="939727" y="3995101"/>
                    </a:moveTo>
                    <a:cubicBezTo>
                      <a:pt x="937982" y="3994916"/>
                      <a:pt x="935777" y="3996026"/>
                      <a:pt x="932838" y="3998986"/>
                    </a:cubicBezTo>
                    <a:cubicBezTo>
                      <a:pt x="926958" y="4016747"/>
                      <a:pt x="921079" y="4034507"/>
                      <a:pt x="921079" y="4052267"/>
                    </a:cubicBezTo>
                    <a:cubicBezTo>
                      <a:pt x="944596" y="4058187"/>
                      <a:pt x="968113" y="4046347"/>
                      <a:pt x="979871" y="4034507"/>
                    </a:cubicBezTo>
                    <a:cubicBezTo>
                      <a:pt x="973992" y="4028587"/>
                      <a:pt x="956354" y="4022667"/>
                      <a:pt x="950475" y="4016747"/>
                    </a:cubicBezTo>
                    <a:cubicBezTo>
                      <a:pt x="946066" y="4007866"/>
                      <a:pt x="944963" y="3995656"/>
                      <a:pt x="939727" y="3995101"/>
                    </a:cubicBezTo>
                    <a:close/>
                    <a:moveTo>
                      <a:pt x="1217489" y="3992045"/>
                    </a:moveTo>
                    <a:cubicBezTo>
                      <a:pt x="1217489" y="4003681"/>
                      <a:pt x="1234944" y="4009500"/>
                      <a:pt x="1240762" y="4021136"/>
                    </a:cubicBezTo>
                    <a:cubicBezTo>
                      <a:pt x="1246580" y="4026954"/>
                      <a:pt x="1258216" y="4038590"/>
                      <a:pt x="1264034" y="4032772"/>
                    </a:cubicBezTo>
                    <a:cubicBezTo>
                      <a:pt x="1264034" y="4021136"/>
                      <a:pt x="1264034" y="4009500"/>
                      <a:pt x="1258216" y="4003681"/>
                    </a:cubicBezTo>
                    <a:cubicBezTo>
                      <a:pt x="1240762" y="4009500"/>
                      <a:pt x="1229125" y="3992045"/>
                      <a:pt x="1217489" y="3992045"/>
                    </a:cubicBezTo>
                    <a:close/>
                    <a:moveTo>
                      <a:pt x="71040" y="3987149"/>
                    </a:moveTo>
                    <a:cubicBezTo>
                      <a:pt x="71040" y="4004585"/>
                      <a:pt x="82705" y="4016209"/>
                      <a:pt x="82705" y="4039457"/>
                    </a:cubicBezTo>
                    <a:cubicBezTo>
                      <a:pt x="94370" y="4074329"/>
                      <a:pt x="111868" y="4109201"/>
                      <a:pt x="123533" y="4144073"/>
                    </a:cubicBezTo>
                    <a:cubicBezTo>
                      <a:pt x="141031" y="4190569"/>
                      <a:pt x="158529" y="4242876"/>
                      <a:pt x="193524" y="4283560"/>
                    </a:cubicBezTo>
                    <a:cubicBezTo>
                      <a:pt x="193524" y="4271936"/>
                      <a:pt x="193524" y="4260312"/>
                      <a:pt x="193524" y="4248688"/>
                    </a:cubicBezTo>
                    <a:cubicBezTo>
                      <a:pt x="181859" y="4225440"/>
                      <a:pt x="164361" y="4202193"/>
                      <a:pt x="152696" y="4178945"/>
                    </a:cubicBezTo>
                    <a:cubicBezTo>
                      <a:pt x="123533" y="4149885"/>
                      <a:pt x="117701" y="4109201"/>
                      <a:pt x="111868" y="4068517"/>
                    </a:cubicBezTo>
                    <a:cubicBezTo>
                      <a:pt x="111868" y="4068517"/>
                      <a:pt x="111868" y="4068517"/>
                      <a:pt x="106036" y="4027833"/>
                    </a:cubicBezTo>
                    <a:cubicBezTo>
                      <a:pt x="94370" y="4016209"/>
                      <a:pt x="82705" y="3998773"/>
                      <a:pt x="71040" y="3987149"/>
                    </a:cubicBezTo>
                    <a:close/>
                    <a:moveTo>
                      <a:pt x="2343650" y="3975194"/>
                    </a:moveTo>
                    <a:lnTo>
                      <a:pt x="2342625" y="3979099"/>
                    </a:lnTo>
                    <a:lnTo>
                      <a:pt x="2337596" y="3987808"/>
                    </a:lnTo>
                    <a:lnTo>
                      <a:pt x="2334541" y="3987691"/>
                    </a:lnTo>
                    <a:cubicBezTo>
                      <a:pt x="2334541" y="3981907"/>
                      <a:pt x="2334541" y="3976123"/>
                      <a:pt x="2334541" y="3976123"/>
                    </a:cubicBezTo>
                    <a:close/>
                    <a:moveTo>
                      <a:pt x="2574610" y="3974901"/>
                    </a:moveTo>
                    <a:cubicBezTo>
                      <a:pt x="2563030" y="3987149"/>
                      <a:pt x="2551450" y="3987149"/>
                      <a:pt x="2545659" y="3993274"/>
                    </a:cubicBezTo>
                    <a:cubicBezTo>
                      <a:pt x="2528289" y="3993274"/>
                      <a:pt x="2522499" y="3981025"/>
                      <a:pt x="2510918" y="3981025"/>
                    </a:cubicBezTo>
                    <a:cubicBezTo>
                      <a:pt x="2510918" y="3981025"/>
                      <a:pt x="2510918" y="3981025"/>
                      <a:pt x="2510918" y="3987149"/>
                    </a:cubicBezTo>
                    <a:cubicBezTo>
                      <a:pt x="2510918" y="3999398"/>
                      <a:pt x="2522499" y="3999398"/>
                      <a:pt x="2528289" y="4005522"/>
                    </a:cubicBezTo>
                    <a:cubicBezTo>
                      <a:pt x="2539869" y="4005522"/>
                      <a:pt x="2557240" y="4011647"/>
                      <a:pt x="2563030" y="3999398"/>
                    </a:cubicBezTo>
                    <a:cubicBezTo>
                      <a:pt x="2568820" y="3993274"/>
                      <a:pt x="2574610" y="3981025"/>
                      <a:pt x="2574610" y="3974901"/>
                    </a:cubicBezTo>
                    <a:close/>
                    <a:moveTo>
                      <a:pt x="1163947" y="3974897"/>
                    </a:moveTo>
                    <a:cubicBezTo>
                      <a:pt x="1158114" y="3980776"/>
                      <a:pt x="1152282" y="3992535"/>
                      <a:pt x="1146449" y="4010172"/>
                    </a:cubicBezTo>
                    <a:cubicBezTo>
                      <a:pt x="1169779" y="4033689"/>
                      <a:pt x="1204775" y="4039568"/>
                      <a:pt x="1222273" y="4068964"/>
                    </a:cubicBezTo>
                    <a:lnTo>
                      <a:pt x="1234964" y="4073716"/>
                    </a:lnTo>
                    <a:lnTo>
                      <a:pt x="1234637" y="4074109"/>
                    </a:lnTo>
                    <a:cubicBezTo>
                      <a:pt x="1246070" y="4074109"/>
                      <a:pt x="1234637" y="4085133"/>
                      <a:pt x="1246070" y="4085133"/>
                    </a:cubicBezTo>
                    <a:lnTo>
                      <a:pt x="1247467" y="4078397"/>
                    </a:lnTo>
                    <a:lnTo>
                      <a:pt x="1247790" y="4078518"/>
                    </a:lnTo>
                    <a:cubicBezTo>
                      <a:pt x="1255810" y="4082193"/>
                      <a:pt x="1263101" y="4086602"/>
                      <a:pt x="1268933" y="4092481"/>
                    </a:cubicBezTo>
                    <a:cubicBezTo>
                      <a:pt x="1268933" y="4092481"/>
                      <a:pt x="1268933" y="4092481"/>
                      <a:pt x="1263101" y="4051327"/>
                    </a:cubicBezTo>
                    <a:cubicBezTo>
                      <a:pt x="1263101" y="4051327"/>
                      <a:pt x="1263101" y="4051327"/>
                      <a:pt x="1233938" y="4039568"/>
                    </a:cubicBezTo>
                    <a:cubicBezTo>
                      <a:pt x="1204775" y="4021931"/>
                      <a:pt x="1198942" y="3980776"/>
                      <a:pt x="1163947" y="3974897"/>
                    </a:cubicBezTo>
                    <a:close/>
                    <a:moveTo>
                      <a:pt x="1031008" y="3970888"/>
                    </a:moveTo>
                    <a:cubicBezTo>
                      <a:pt x="1013554" y="3976679"/>
                      <a:pt x="996100" y="3965098"/>
                      <a:pt x="990282" y="3982469"/>
                    </a:cubicBezTo>
                    <a:cubicBezTo>
                      <a:pt x="972828" y="3976679"/>
                      <a:pt x="961192" y="3976679"/>
                      <a:pt x="955374" y="3988259"/>
                    </a:cubicBezTo>
                    <a:cubicBezTo>
                      <a:pt x="961192" y="4005630"/>
                      <a:pt x="972828" y="4017210"/>
                      <a:pt x="984464" y="4023000"/>
                    </a:cubicBezTo>
                    <a:cubicBezTo>
                      <a:pt x="1001918" y="4028790"/>
                      <a:pt x="1019372" y="4017210"/>
                      <a:pt x="1031008" y="4011420"/>
                    </a:cubicBezTo>
                    <a:cubicBezTo>
                      <a:pt x="1036826" y="3999839"/>
                      <a:pt x="1048462" y="3988259"/>
                      <a:pt x="1048462" y="3970888"/>
                    </a:cubicBezTo>
                    <a:close/>
                    <a:moveTo>
                      <a:pt x="1089290" y="3969997"/>
                    </a:moveTo>
                    <a:cubicBezTo>
                      <a:pt x="1060710" y="3975749"/>
                      <a:pt x="1060710" y="4004506"/>
                      <a:pt x="1043562" y="4021760"/>
                    </a:cubicBezTo>
                    <a:cubicBezTo>
                      <a:pt x="1043562" y="4021760"/>
                      <a:pt x="1043562" y="4021760"/>
                      <a:pt x="1049278" y="4073522"/>
                    </a:cubicBezTo>
                    <a:cubicBezTo>
                      <a:pt x="1054994" y="4085025"/>
                      <a:pt x="1043562" y="4090776"/>
                      <a:pt x="1049278" y="4096528"/>
                    </a:cubicBezTo>
                    <a:cubicBezTo>
                      <a:pt x="1060710" y="4096528"/>
                      <a:pt x="1072142" y="4102279"/>
                      <a:pt x="1083574" y="4096528"/>
                    </a:cubicBezTo>
                    <a:cubicBezTo>
                      <a:pt x="1106437" y="4073522"/>
                      <a:pt x="1129301" y="4050517"/>
                      <a:pt x="1129301" y="4016008"/>
                    </a:cubicBezTo>
                    <a:cubicBezTo>
                      <a:pt x="1123585" y="4004506"/>
                      <a:pt x="1112153" y="4021760"/>
                      <a:pt x="1106437" y="4021760"/>
                    </a:cubicBezTo>
                    <a:cubicBezTo>
                      <a:pt x="1106437" y="4021760"/>
                      <a:pt x="1106437" y="4021760"/>
                      <a:pt x="1100721" y="4039014"/>
                    </a:cubicBezTo>
                    <a:cubicBezTo>
                      <a:pt x="1112153" y="4044765"/>
                      <a:pt x="1095006" y="4056268"/>
                      <a:pt x="1095006" y="4067771"/>
                    </a:cubicBezTo>
                    <a:cubicBezTo>
                      <a:pt x="1083574" y="4067771"/>
                      <a:pt x="1083574" y="4090776"/>
                      <a:pt x="1066426" y="4085025"/>
                    </a:cubicBezTo>
                    <a:cubicBezTo>
                      <a:pt x="1089290" y="4050517"/>
                      <a:pt x="1083574" y="4004506"/>
                      <a:pt x="1089290" y="3969997"/>
                    </a:cubicBezTo>
                    <a:close/>
                    <a:moveTo>
                      <a:pt x="2112099" y="3961670"/>
                    </a:moveTo>
                    <a:cubicBezTo>
                      <a:pt x="2102997" y="3961397"/>
                      <a:pt x="2093895" y="3962126"/>
                      <a:pt x="2085157" y="3963585"/>
                    </a:cubicBezTo>
                    <a:cubicBezTo>
                      <a:pt x="2056031" y="3975254"/>
                      <a:pt x="2032730" y="3992758"/>
                      <a:pt x="2015255" y="4010262"/>
                    </a:cubicBezTo>
                    <a:cubicBezTo>
                      <a:pt x="1997779" y="4033601"/>
                      <a:pt x="1980304" y="4051105"/>
                      <a:pt x="1951178" y="4051105"/>
                    </a:cubicBezTo>
                    <a:cubicBezTo>
                      <a:pt x="1922051" y="4045271"/>
                      <a:pt x="1904576" y="4027767"/>
                      <a:pt x="1881275" y="4016097"/>
                    </a:cubicBezTo>
                    <a:cubicBezTo>
                      <a:pt x="1881275" y="4016097"/>
                      <a:pt x="1881275" y="4016097"/>
                      <a:pt x="1881275" y="4039436"/>
                    </a:cubicBezTo>
                    <a:cubicBezTo>
                      <a:pt x="1881275" y="4045271"/>
                      <a:pt x="1892925" y="4045271"/>
                      <a:pt x="1898751" y="4051105"/>
                    </a:cubicBezTo>
                    <a:cubicBezTo>
                      <a:pt x="1916226" y="4062775"/>
                      <a:pt x="1933702" y="4080279"/>
                      <a:pt x="1939527" y="4097783"/>
                    </a:cubicBezTo>
                    <a:cubicBezTo>
                      <a:pt x="1927877" y="4150295"/>
                      <a:pt x="1869625" y="4179468"/>
                      <a:pt x="1823023" y="4202807"/>
                    </a:cubicBezTo>
                    <a:cubicBezTo>
                      <a:pt x="1764771" y="4226146"/>
                      <a:pt x="1694868" y="4231981"/>
                      <a:pt x="1624966" y="4214477"/>
                    </a:cubicBezTo>
                    <a:cubicBezTo>
                      <a:pt x="1549238" y="4196973"/>
                      <a:pt x="1496811" y="4109452"/>
                      <a:pt x="1479335" y="4039436"/>
                    </a:cubicBezTo>
                    <a:cubicBezTo>
                      <a:pt x="1467685" y="4045271"/>
                      <a:pt x="1461860" y="4062775"/>
                      <a:pt x="1450209" y="4062775"/>
                    </a:cubicBezTo>
                    <a:cubicBezTo>
                      <a:pt x="1456034" y="4109452"/>
                      <a:pt x="1479335" y="4150295"/>
                      <a:pt x="1502636" y="4191138"/>
                    </a:cubicBezTo>
                    <a:cubicBezTo>
                      <a:pt x="1520112" y="4208642"/>
                      <a:pt x="1549238" y="4226146"/>
                      <a:pt x="1572539" y="4243650"/>
                    </a:cubicBezTo>
                    <a:cubicBezTo>
                      <a:pt x="1601665" y="4261154"/>
                      <a:pt x="1636616" y="4266989"/>
                      <a:pt x="1665742" y="4272824"/>
                    </a:cubicBezTo>
                    <a:cubicBezTo>
                      <a:pt x="1718169" y="4278658"/>
                      <a:pt x="1770596" y="4272824"/>
                      <a:pt x="1811372" y="4255319"/>
                    </a:cubicBezTo>
                    <a:cubicBezTo>
                      <a:pt x="1840499" y="4237815"/>
                      <a:pt x="1869625" y="4215935"/>
                      <a:pt x="1896567" y="4191867"/>
                    </a:cubicBezTo>
                    <a:lnTo>
                      <a:pt x="1949702" y="4135419"/>
                    </a:lnTo>
                    <a:lnTo>
                      <a:pt x="1952470" y="4140566"/>
                    </a:lnTo>
                    <a:cubicBezTo>
                      <a:pt x="1954078" y="4142547"/>
                      <a:pt x="1955864" y="4143925"/>
                      <a:pt x="1957293" y="4143925"/>
                    </a:cubicBezTo>
                    <a:cubicBezTo>
                      <a:pt x="1957293" y="4138413"/>
                      <a:pt x="1957293" y="4132901"/>
                      <a:pt x="1957293" y="4127389"/>
                    </a:cubicBezTo>
                    <a:lnTo>
                      <a:pt x="1957260" y="4127390"/>
                    </a:lnTo>
                    <a:lnTo>
                      <a:pt x="1964416" y="4119789"/>
                    </a:lnTo>
                    <a:lnTo>
                      <a:pt x="1974439" y="4121877"/>
                    </a:lnTo>
                    <a:lnTo>
                      <a:pt x="1969763" y="4114084"/>
                    </a:lnTo>
                    <a:lnTo>
                      <a:pt x="1999600" y="4081738"/>
                    </a:lnTo>
                    <a:cubicBezTo>
                      <a:pt x="2031275" y="4046729"/>
                      <a:pt x="2066226" y="4011721"/>
                      <a:pt x="2114283" y="4016097"/>
                    </a:cubicBezTo>
                    <a:cubicBezTo>
                      <a:pt x="2131759" y="4021932"/>
                      <a:pt x="2137584" y="4033601"/>
                      <a:pt x="2149235" y="4045271"/>
                    </a:cubicBezTo>
                    <a:cubicBezTo>
                      <a:pt x="2160885" y="4051105"/>
                      <a:pt x="2178361" y="4045271"/>
                      <a:pt x="2184186" y="4033601"/>
                    </a:cubicBezTo>
                    <a:cubicBezTo>
                      <a:pt x="2190011" y="4021932"/>
                      <a:pt x="2184186" y="4010262"/>
                      <a:pt x="2184186" y="3998593"/>
                    </a:cubicBezTo>
                    <a:cubicBezTo>
                      <a:pt x="2166710" y="3972337"/>
                      <a:pt x="2139405" y="3962491"/>
                      <a:pt x="2112099" y="3961670"/>
                    </a:cubicBezTo>
                    <a:close/>
                    <a:moveTo>
                      <a:pt x="1130593" y="3957852"/>
                    </a:moveTo>
                    <a:cubicBezTo>
                      <a:pt x="1122360" y="3957137"/>
                      <a:pt x="1114874" y="3958566"/>
                      <a:pt x="1111880" y="3964282"/>
                    </a:cubicBezTo>
                    <a:cubicBezTo>
                      <a:pt x="1105892" y="3975714"/>
                      <a:pt x="1099904" y="3992862"/>
                      <a:pt x="1105892" y="4004294"/>
                    </a:cubicBezTo>
                    <a:cubicBezTo>
                      <a:pt x="1105892" y="4004294"/>
                      <a:pt x="1111880" y="3998578"/>
                      <a:pt x="1117868" y="3998578"/>
                    </a:cubicBezTo>
                    <a:cubicBezTo>
                      <a:pt x="1129845" y="3987146"/>
                      <a:pt x="1141821" y="3975714"/>
                      <a:pt x="1153797" y="3964282"/>
                    </a:cubicBezTo>
                    <a:cubicBezTo>
                      <a:pt x="1147809" y="3961424"/>
                      <a:pt x="1138827" y="3958566"/>
                      <a:pt x="1130593" y="3957852"/>
                    </a:cubicBezTo>
                    <a:close/>
                    <a:moveTo>
                      <a:pt x="1234637" y="3957750"/>
                    </a:moveTo>
                    <a:cubicBezTo>
                      <a:pt x="1228512" y="3963629"/>
                      <a:pt x="1228512" y="3963629"/>
                      <a:pt x="1222388" y="3969509"/>
                    </a:cubicBezTo>
                    <a:cubicBezTo>
                      <a:pt x="1222388" y="3981267"/>
                      <a:pt x="1240761" y="3981267"/>
                      <a:pt x="1246885" y="3987146"/>
                    </a:cubicBezTo>
                    <a:cubicBezTo>
                      <a:pt x="1246885" y="3975388"/>
                      <a:pt x="1240761" y="3963629"/>
                      <a:pt x="1234637" y="3957750"/>
                    </a:cubicBezTo>
                    <a:close/>
                    <a:moveTo>
                      <a:pt x="222308" y="3952853"/>
                    </a:moveTo>
                    <a:cubicBezTo>
                      <a:pt x="216388" y="3964489"/>
                      <a:pt x="192707" y="3964489"/>
                      <a:pt x="180867" y="3964489"/>
                    </a:cubicBezTo>
                    <a:cubicBezTo>
                      <a:pt x="169027" y="3993579"/>
                      <a:pt x="180867" y="4022669"/>
                      <a:pt x="198628" y="4045941"/>
                    </a:cubicBezTo>
                    <a:cubicBezTo>
                      <a:pt x="204548" y="4045941"/>
                      <a:pt x="216388" y="4045941"/>
                      <a:pt x="222308" y="4040123"/>
                    </a:cubicBezTo>
                    <a:cubicBezTo>
                      <a:pt x="234148" y="4028487"/>
                      <a:pt x="228228" y="4005215"/>
                      <a:pt x="228228" y="3993579"/>
                    </a:cubicBezTo>
                    <a:cubicBezTo>
                      <a:pt x="228228" y="3993579"/>
                      <a:pt x="228228" y="3993579"/>
                      <a:pt x="240068" y="3987761"/>
                    </a:cubicBezTo>
                    <a:cubicBezTo>
                      <a:pt x="234148" y="3976125"/>
                      <a:pt x="234148" y="3958671"/>
                      <a:pt x="222308" y="3952853"/>
                    </a:cubicBezTo>
                    <a:close/>
                    <a:moveTo>
                      <a:pt x="1002734" y="3940601"/>
                    </a:moveTo>
                    <a:cubicBezTo>
                      <a:pt x="1002734" y="3946317"/>
                      <a:pt x="997018" y="3952033"/>
                      <a:pt x="997018" y="3957749"/>
                    </a:cubicBezTo>
                    <a:cubicBezTo>
                      <a:pt x="1002734" y="3957749"/>
                      <a:pt x="1008451" y="3957749"/>
                      <a:pt x="1014167" y="3952033"/>
                    </a:cubicBezTo>
                    <a:close/>
                    <a:moveTo>
                      <a:pt x="1479605" y="3935702"/>
                    </a:moveTo>
                    <a:cubicBezTo>
                      <a:pt x="1479605" y="3935702"/>
                      <a:pt x="1479605" y="3935702"/>
                      <a:pt x="1479605" y="3941214"/>
                    </a:cubicBezTo>
                    <a:cubicBezTo>
                      <a:pt x="1479605" y="3946726"/>
                      <a:pt x="1479605" y="3952238"/>
                      <a:pt x="1484504" y="3957750"/>
                    </a:cubicBezTo>
                    <a:cubicBezTo>
                      <a:pt x="1484504" y="3952238"/>
                      <a:pt x="1479605" y="3941214"/>
                      <a:pt x="1479605" y="3935702"/>
                    </a:cubicBezTo>
                    <a:close/>
                    <a:moveTo>
                      <a:pt x="663862" y="3928354"/>
                    </a:moveTo>
                    <a:cubicBezTo>
                      <a:pt x="669578" y="3951515"/>
                      <a:pt x="669578" y="3968886"/>
                      <a:pt x="686725" y="3986256"/>
                    </a:cubicBezTo>
                    <a:cubicBezTo>
                      <a:pt x="686725" y="3992046"/>
                      <a:pt x="698157" y="3992046"/>
                      <a:pt x="698157" y="3986256"/>
                    </a:cubicBezTo>
                    <a:close/>
                    <a:moveTo>
                      <a:pt x="1085003" y="3927282"/>
                    </a:moveTo>
                    <a:cubicBezTo>
                      <a:pt x="1073571" y="3927282"/>
                      <a:pt x="1060710" y="3930191"/>
                      <a:pt x="1049278" y="3930191"/>
                    </a:cubicBezTo>
                    <a:cubicBezTo>
                      <a:pt x="1043562" y="3936010"/>
                      <a:pt x="1037846" y="3941828"/>
                      <a:pt x="1026414" y="3941828"/>
                    </a:cubicBezTo>
                    <a:cubicBezTo>
                      <a:pt x="1037846" y="3965100"/>
                      <a:pt x="1054994" y="3959282"/>
                      <a:pt x="1066426" y="3965100"/>
                    </a:cubicBezTo>
                    <a:cubicBezTo>
                      <a:pt x="1077858" y="3947646"/>
                      <a:pt x="1095005" y="3947646"/>
                      <a:pt x="1112153" y="3941828"/>
                    </a:cubicBezTo>
                    <a:cubicBezTo>
                      <a:pt x="1106437" y="3930191"/>
                      <a:pt x="1096434" y="3927282"/>
                      <a:pt x="1085003" y="3927282"/>
                    </a:cubicBezTo>
                    <a:close/>
                    <a:moveTo>
                      <a:pt x="2509693" y="3923457"/>
                    </a:moveTo>
                    <a:cubicBezTo>
                      <a:pt x="2497444" y="3923457"/>
                      <a:pt x="2497444" y="3934888"/>
                      <a:pt x="2491320" y="3946320"/>
                    </a:cubicBezTo>
                    <a:cubicBezTo>
                      <a:pt x="2503568" y="3946320"/>
                      <a:pt x="2509693" y="3957752"/>
                      <a:pt x="2515817" y="3957752"/>
                    </a:cubicBezTo>
                    <a:cubicBezTo>
                      <a:pt x="2515817" y="3946320"/>
                      <a:pt x="2503568" y="3940604"/>
                      <a:pt x="2497444" y="3934888"/>
                    </a:cubicBezTo>
                    <a:cubicBezTo>
                      <a:pt x="2509693" y="3934888"/>
                      <a:pt x="2509693" y="3940604"/>
                      <a:pt x="2515817" y="3934888"/>
                    </a:cubicBezTo>
                    <a:cubicBezTo>
                      <a:pt x="2503568" y="3934888"/>
                      <a:pt x="2509693" y="3929173"/>
                      <a:pt x="2509693" y="3923457"/>
                    </a:cubicBezTo>
                    <a:close/>
                    <a:moveTo>
                      <a:pt x="612420" y="3923454"/>
                    </a:moveTo>
                    <a:cubicBezTo>
                      <a:pt x="612420" y="3923454"/>
                      <a:pt x="612420" y="3923454"/>
                      <a:pt x="623852" y="3958729"/>
                    </a:cubicBezTo>
                    <a:cubicBezTo>
                      <a:pt x="635284" y="3964609"/>
                      <a:pt x="646716" y="3976367"/>
                      <a:pt x="663864" y="3982246"/>
                    </a:cubicBezTo>
                    <a:cubicBezTo>
                      <a:pt x="658148" y="3970488"/>
                      <a:pt x="658148" y="3952850"/>
                      <a:pt x="646716" y="3946971"/>
                    </a:cubicBezTo>
                    <a:cubicBezTo>
                      <a:pt x="629568" y="3946971"/>
                      <a:pt x="623852" y="3929333"/>
                      <a:pt x="612420" y="3923454"/>
                    </a:cubicBezTo>
                    <a:close/>
                    <a:moveTo>
                      <a:pt x="588438" y="3923454"/>
                    </a:moveTo>
                    <a:cubicBezTo>
                      <a:pt x="582637" y="3935003"/>
                      <a:pt x="576835" y="3940777"/>
                      <a:pt x="576835" y="3946551"/>
                    </a:cubicBezTo>
                    <a:cubicBezTo>
                      <a:pt x="582637" y="3969648"/>
                      <a:pt x="588438" y="3992745"/>
                      <a:pt x="582637" y="4015842"/>
                    </a:cubicBezTo>
                    <a:cubicBezTo>
                      <a:pt x="576835" y="4015842"/>
                      <a:pt x="571033" y="4015842"/>
                      <a:pt x="571033" y="4015842"/>
                    </a:cubicBezTo>
                    <a:cubicBezTo>
                      <a:pt x="571033" y="3998519"/>
                      <a:pt x="576835" y="3975422"/>
                      <a:pt x="565231" y="3963874"/>
                    </a:cubicBezTo>
                    <a:cubicBezTo>
                      <a:pt x="559429" y="3975422"/>
                      <a:pt x="553627" y="3986971"/>
                      <a:pt x="553627" y="3998519"/>
                    </a:cubicBezTo>
                    <a:cubicBezTo>
                      <a:pt x="571033" y="4038939"/>
                      <a:pt x="611646" y="4056262"/>
                      <a:pt x="652259" y="4079359"/>
                    </a:cubicBezTo>
                    <a:cubicBezTo>
                      <a:pt x="652259" y="4079359"/>
                      <a:pt x="658061" y="4085133"/>
                      <a:pt x="663863" y="4079359"/>
                    </a:cubicBezTo>
                    <a:cubicBezTo>
                      <a:pt x="663863" y="4050488"/>
                      <a:pt x="629052" y="4027391"/>
                      <a:pt x="652259" y="3998519"/>
                    </a:cubicBezTo>
                    <a:cubicBezTo>
                      <a:pt x="652259" y="3986971"/>
                      <a:pt x="629052" y="3981197"/>
                      <a:pt x="623250" y="3969648"/>
                    </a:cubicBezTo>
                    <a:cubicBezTo>
                      <a:pt x="600042" y="3998519"/>
                      <a:pt x="640656" y="4021616"/>
                      <a:pt x="634854" y="4050488"/>
                    </a:cubicBezTo>
                    <a:cubicBezTo>
                      <a:pt x="634854" y="4056262"/>
                      <a:pt x="623250" y="4056262"/>
                      <a:pt x="617448" y="4056262"/>
                    </a:cubicBezTo>
                    <a:cubicBezTo>
                      <a:pt x="617448" y="4044713"/>
                      <a:pt x="623250" y="4021616"/>
                      <a:pt x="605844" y="4021616"/>
                    </a:cubicBezTo>
                    <a:cubicBezTo>
                      <a:pt x="588438" y="3998519"/>
                      <a:pt x="617448" y="3969648"/>
                      <a:pt x="594240" y="3952325"/>
                    </a:cubicBezTo>
                    <a:cubicBezTo>
                      <a:pt x="594240" y="3952325"/>
                      <a:pt x="594240" y="3952325"/>
                      <a:pt x="605844" y="3952325"/>
                    </a:cubicBezTo>
                    <a:cubicBezTo>
                      <a:pt x="605844" y="3940777"/>
                      <a:pt x="600042" y="3929228"/>
                      <a:pt x="588438" y="3923454"/>
                    </a:cubicBezTo>
                    <a:close/>
                    <a:moveTo>
                      <a:pt x="2679946" y="3918559"/>
                    </a:moveTo>
                    <a:cubicBezTo>
                      <a:pt x="2679946" y="3918559"/>
                      <a:pt x="2679946" y="3918559"/>
                      <a:pt x="2679946" y="3928358"/>
                    </a:cubicBezTo>
                    <a:cubicBezTo>
                      <a:pt x="2684846" y="3928358"/>
                      <a:pt x="2689745" y="3923458"/>
                      <a:pt x="2689745" y="3918559"/>
                    </a:cubicBezTo>
                    <a:close/>
                    <a:moveTo>
                      <a:pt x="69641" y="3918558"/>
                    </a:moveTo>
                    <a:cubicBezTo>
                      <a:pt x="63692" y="3930107"/>
                      <a:pt x="69641" y="3947430"/>
                      <a:pt x="69641" y="3958978"/>
                    </a:cubicBezTo>
                    <a:cubicBezTo>
                      <a:pt x="81540" y="3970527"/>
                      <a:pt x="87489" y="3993624"/>
                      <a:pt x="99388" y="3999398"/>
                    </a:cubicBezTo>
                    <a:cubicBezTo>
                      <a:pt x="99388" y="3999398"/>
                      <a:pt x="99388" y="3993624"/>
                      <a:pt x="105337" y="3993624"/>
                    </a:cubicBezTo>
                    <a:cubicBezTo>
                      <a:pt x="99388" y="3982075"/>
                      <a:pt x="105337" y="3970527"/>
                      <a:pt x="99388" y="3958978"/>
                    </a:cubicBezTo>
                    <a:cubicBezTo>
                      <a:pt x="99388" y="3953204"/>
                      <a:pt x="93439" y="3953204"/>
                      <a:pt x="87489" y="3953204"/>
                    </a:cubicBezTo>
                    <a:cubicBezTo>
                      <a:pt x="75591" y="3947430"/>
                      <a:pt x="75591" y="3930107"/>
                      <a:pt x="69641" y="3918558"/>
                    </a:cubicBezTo>
                    <a:close/>
                    <a:moveTo>
                      <a:pt x="2411781" y="3915535"/>
                    </a:moveTo>
                    <a:lnTo>
                      <a:pt x="2410482" y="3917576"/>
                    </a:lnTo>
                    <a:cubicBezTo>
                      <a:pt x="2416199" y="3917576"/>
                      <a:pt x="2417628" y="3920271"/>
                      <a:pt x="2419057" y="3922966"/>
                    </a:cubicBezTo>
                    <a:lnTo>
                      <a:pt x="2424989" y="3926695"/>
                    </a:lnTo>
                    <a:lnTo>
                      <a:pt x="2410175" y="3931297"/>
                    </a:lnTo>
                    <a:cubicBezTo>
                      <a:pt x="2401448" y="3932743"/>
                      <a:pt x="2392721" y="3932743"/>
                      <a:pt x="2386903" y="3929851"/>
                    </a:cubicBezTo>
                    <a:cubicBezTo>
                      <a:pt x="2381085" y="3929851"/>
                      <a:pt x="2381085" y="3924067"/>
                      <a:pt x="2386903" y="3918283"/>
                    </a:cubicBezTo>
                    <a:cubicBezTo>
                      <a:pt x="2386903" y="3918283"/>
                      <a:pt x="2386903" y="3918283"/>
                      <a:pt x="2408993" y="3915843"/>
                    </a:cubicBezTo>
                    <a:close/>
                    <a:moveTo>
                      <a:pt x="2528066" y="3901410"/>
                    </a:moveTo>
                    <a:cubicBezTo>
                      <a:pt x="2528066" y="3924507"/>
                      <a:pt x="2510918" y="3947604"/>
                      <a:pt x="2528066" y="3970701"/>
                    </a:cubicBezTo>
                    <a:cubicBezTo>
                      <a:pt x="2533782" y="3970701"/>
                      <a:pt x="2539498" y="3982250"/>
                      <a:pt x="2550930" y="3976475"/>
                    </a:cubicBezTo>
                    <a:cubicBezTo>
                      <a:pt x="2556646" y="3970701"/>
                      <a:pt x="2562362" y="3964927"/>
                      <a:pt x="2562362" y="3959153"/>
                    </a:cubicBezTo>
                    <a:cubicBezTo>
                      <a:pt x="2562362" y="3959153"/>
                      <a:pt x="2562362" y="3959153"/>
                      <a:pt x="2550930" y="3959153"/>
                    </a:cubicBezTo>
                    <a:cubicBezTo>
                      <a:pt x="2528066" y="3947604"/>
                      <a:pt x="2528066" y="3924507"/>
                      <a:pt x="2528066" y="3901410"/>
                    </a:cubicBezTo>
                    <a:close/>
                    <a:moveTo>
                      <a:pt x="2679946" y="3894062"/>
                    </a:moveTo>
                    <a:cubicBezTo>
                      <a:pt x="2679946" y="3901412"/>
                      <a:pt x="2685663" y="3901412"/>
                      <a:pt x="2685663" y="3901412"/>
                    </a:cubicBezTo>
                    <a:cubicBezTo>
                      <a:pt x="2691379" y="3901412"/>
                      <a:pt x="2697095" y="3901412"/>
                      <a:pt x="2697095" y="3894062"/>
                    </a:cubicBezTo>
                    <a:close/>
                    <a:moveTo>
                      <a:pt x="1275150" y="3889159"/>
                    </a:moveTo>
                    <a:cubicBezTo>
                      <a:pt x="1263467" y="3894955"/>
                      <a:pt x="1260547" y="3903648"/>
                      <a:pt x="1259086" y="3913066"/>
                    </a:cubicBezTo>
                    <a:lnTo>
                      <a:pt x="1253897" y="3933146"/>
                    </a:lnTo>
                    <a:lnTo>
                      <a:pt x="1246885" y="3923658"/>
                    </a:lnTo>
                    <a:cubicBezTo>
                      <a:pt x="1240761" y="3911817"/>
                      <a:pt x="1259134" y="3899977"/>
                      <a:pt x="1246885" y="3894057"/>
                    </a:cubicBezTo>
                    <a:cubicBezTo>
                      <a:pt x="1240761" y="3917738"/>
                      <a:pt x="1234637" y="3929578"/>
                      <a:pt x="1222388" y="3953258"/>
                    </a:cubicBezTo>
                    <a:cubicBezTo>
                      <a:pt x="1234637" y="3965098"/>
                      <a:pt x="1240761" y="3947338"/>
                      <a:pt x="1253010" y="3953258"/>
                    </a:cubicBezTo>
                    <a:lnTo>
                      <a:pt x="1253497" y="3947145"/>
                    </a:lnTo>
                    <a:lnTo>
                      <a:pt x="1262007" y="3976093"/>
                    </a:lnTo>
                    <a:cubicBezTo>
                      <a:pt x="1266388" y="3987684"/>
                      <a:pt x="1272230" y="3999275"/>
                      <a:pt x="1280992" y="4010867"/>
                    </a:cubicBezTo>
                    <a:cubicBezTo>
                      <a:pt x="1292675" y="4045640"/>
                      <a:pt x="1269309" y="4097800"/>
                      <a:pt x="1310200" y="4120983"/>
                    </a:cubicBezTo>
                    <a:cubicBezTo>
                      <a:pt x="1316041" y="4126778"/>
                      <a:pt x="1327724" y="4126778"/>
                      <a:pt x="1333566" y="4120983"/>
                    </a:cubicBezTo>
                    <a:cubicBezTo>
                      <a:pt x="1345249" y="4097800"/>
                      <a:pt x="1362774" y="4080414"/>
                      <a:pt x="1386140" y="4068822"/>
                    </a:cubicBezTo>
                    <a:cubicBezTo>
                      <a:pt x="1386140" y="4057231"/>
                      <a:pt x="1403665" y="4063027"/>
                      <a:pt x="1409506" y="4057231"/>
                    </a:cubicBezTo>
                    <a:cubicBezTo>
                      <a:pt x="1432873" y="4051436"/>
                      <a:pt x="1462080" y="4039844"/>
                      <a:pt x="1467922" y="4016662"/>
                    </a:cubicBezTo>
                    <a:cubicBezTo>
                      <a:pt x="1473764" y="4005071"/>
                      <a:pt x="1473764" y="3993480"/>
                      <a:pt x="1479605" y="3987684"/>
                    </a:cubicBezTo>
                    <a:cubicBezTo>
                      <a:pt x="1479605" y="3981889"/>
                      <a:pt x="1473764" y="3970297"/>
                      <a:pt x="1467922" y="3970297"/>
                    </a:cubicBezTo>
                    <a:cubicBezTo>
                      <a:pt x="1467922" y="3970297"/>
                      <a:pt x="1462080" y="3976093"/>
                      <a:pt x="1462080" y="3976093"/>
                    </a:cubicBezTo>
                    <a:lnTo>
                      <a:pt x="1461872" y="3978572"/>
                    </a:lnTo>
                    <a:lnTo>
                      <a:pt x="1450209" y="3980613"/>
                    </a:lnTo>
                    <a:lnTo>
                      <a:pt x="1461289" y="3985512"/>
                    </a:lnTo>
                    <a:lnTo>
                      <a:pt x="1460620" y="3993480"/>
                    </a:lnTo>
                    <a:cubicBezTo>
                      <a:pt x="1457699" y="3999275"/>
                      <a:pt x="1453318" y="4005071"/>
                      <a:pt x="1450397" y="4010867"/>
                    </a:cubicBezTo>
                    <a:cubicBezTo>
                      <a:pt x="1438714" y="4010867"/>
                      <a:pt x="1427031" y="4005071"/>
                      <a:pt x="1415348" y="3993480"/>
                    </a:cubicBezTo>
                    <a:cubicBezTo>
                      <a:pt x="1415348" y="3993480"/>
                      <a:pt x="1415348" y="3993480"/>
                      <a:pt x="1409506" y="4005071"/>
                    </a:cubicBezTo>
                    <a:cubicBezTo>
                      <a:pt x="1403665" y="4005071"/>
                      <a:pt x="1397823" y="4016662"/>
                      <a:pt x="1386140" y="4010867"/>
                    </a:cubicBezTo>
                    <a:cubicBezTo>
                      <a:pt x="1386140" y="4016662"/>
                      <a:pt x="1380299" y="4022458"/>
                      <a:pt x="1386140" y="4022458"/>
                    </a:cubicBezTo>
                    <a:cubicBezTo>
                      <a:pt x="1391982" y="4016662"/>
                      <a:pt x="1409506" y="4022458"/>
                      <a:pt x="1409506" y="4016662"/>
                    </a:cubicBezTo>
                    <a:cubicBezTo>
                      <a:pt x="1415348" y="4010867"/>
                      <a:pt x="1427031" y="4010867"/>
                      <a:pt x="1432873" y="4016662"/>
                    </a:cubicBezTo>
                    <a:cubicBezTo>
                      <a:pt x="1438714" y="4022458"/>
                      <a:pt x="1432873" y="4022458"/>
                      <a:pt x="1432873" y="4028253"/>
                    </a:cubicBezTo>
                    <a:cubicBezTo>
                      <a:pt x="1421189" y="4028253"/>
                      <a:pt x="1409506" y="4028253"/>
                      <a:pt x="1397823" y="4039844"/>
                    </a:cubicBezTo>
                    <a:cubicBezTo>
                      <a:pt x="1386140" y="4045640"/>
                      <a:pt x="1386140" y="4028253"/>
                      <a:pt x="1374457" y="4034049"/>
                    </a:cubicBezTo>
                    <a:cubicBezTo>
                      <a:pt x="1374457" y="4034049"/>
                      <a:pt x="1374457" y="4034049"/>
                      <a:pt x="1380299" y="4039844"/>
                    </a:cubicBezTo>
                    <a:cubicBezTo>
                      <a:pt x="1380299" y="4039844"/>
                      <a:pt x="1386140" y="4051436"/>
                      <a:pt x="1380299" y="4057231"/>
                    </a:cubicBezTo>
                    <a:cubicBezTo>
                      <a:pt x="1368615" y="4057231"/>
                      <a:pt x="1362774" y="4051436"/>
                      <a:pt x="1356932" y="4045640"/>
                    </a:cubicBezTo>
                    <a:cubicBezTo>
                      <a:pt x="1351091" y="4063027"/>
                      <a:pt x="1333566" y="4045640"/>
                      <a:pt x="1321883" y="4051436"/>
                    </a:cubicBezTo>
                    <a:cubicBezTo>
                      <a:pt x="1316041" y="4051436"/>
                      <a:pt x="1316041" y="4045640"/>
                      <a:pt x="1316041" y="4039844"/>
                    </a:cubicBezTo>
                    <a:cubicBezTo>
                      <a:pt x="1321883" y="4022458"/>
                      <a:pt x="1333566" y="4039844"/>
                      <a:pt x="1345249" y="4034049"/>
                    </a:cubicBezTo>
                    <a:cubicBezTo>
                      <a:pt x="1333566" y="4028253"/>
                      <a:pt x="1351091" y="4022458"/>
                      <a:pt x="1339408" y="4022458"/>
                    </a:cubicBezTo>
                    <a:cubicBezTo>
                      <a:pt x="1333566" y="4016662"/>
                      <a:pt x="1327724" y="4016662"/>
                      <a:pt x="1327724" y="4022458"/>
                    </a:cubicBezTo>
                    <a:cubicBezTo>
                      <a:pt x="1316041" y="4022458"/>
                      <a:pt x="1310200" y="4022458"/>
                      <a:pt x="1304358" y="4016662"/>
                    </a:cubicBezTo>
                    <a:cubicBezTo>
                      <a:pt x="1310200" y="4005071"/>
                      <a:pt x="1327724" y="4016662"/>
                      <a:pt x="1339408" y="4005071"/>
                    </a:cubicBezTo>
                    <a:cubicBezTo>
                      <a:pt x="1339408" y="4005071"/>
                      <a:pt x="1339408" y="4005071"/>
                      <a:pt x="1327724" y="3999275"/>
                    </a:cubicBezTo>
                    <a:cubicBezTo>
                      <a:pt x="1321883" y="3993480"/>
                      <a:pt x="1333566" y="3993480"/>
                      <a:pt x="1333566" y="3987684"/>
                    </a:cubicBezTo>
                    <a:cubicBezTo>
                      <a:pt x="1333566" y="3981889"/>
                      <a:pt x="1327724" y="3981889"/>
                      <a:pt x="1327724" y="3981889"/>
                    </a:cubicBezTo>
                    <a:cubicBezTo>
                      <a:pt x="1321883" y="3993480"/>
                      <a:pt x="1310200" y="3993480"/>
                      <a:pt x="1304358" y="3999275"/>
                    </a:cubicBezTo>
                    <a:cubicBezTo>
                      <a:pt x="1298517" y="3993480"/>
                      <a:pt x="1292675" y="3993480"/>
                      <a:pt x="1292675" y="3987684"/>
                    </a:cubicBezTo>
                    <a:cubicBezTo>
                      <a:pt x="1298517" y="3987684"/>
                      <a:pt x="1304358" y="3976093"/>
                      <a:pt x="1316041" y="3970297"/>
                    </a:cubicBezTo>
                    <a:cubicBezTo>
                      <a:pt x="1310200" y="3976093"/>
                      <a:pt x="1304358" y="3964502"/>
                      <a:pt x="1298517" y="3970297"/>
                    </a:cubicBezTo>
                    <a:cubicBezTo>
                      <a:pt x="1298517" y="3976093"/>
                      <a:pt x="1286834" y="3976093"/>
                      <a:pt x="1286834" y="3976093"/>
                    </a:cubicBezTo>
                    <a:cubicBezTo>
                      <a:pt x="1280992" y="3970297"/>
                      <a:pt x="1280992" y="3964502"/>
                      <a:pt x="1286834" y="3964502"/>
                    </a:cubicBezTo>
                    <a:cubicBezTo>
                      <a:pt x="1280992" y="3958706"/>
                      <a:pt x="1275150" y="3964502"/>
                      <a:pt x="1275150" y="3952911"/>
                    </a:cubicBezTo>
                    <a:cubicBezTo>
                      <a:pt x="1280992" y="3950013"/>
                      <a:pt x="1288294" y="3950013"/>
                      <a:pt x="1295596" y="3950737"/>
                    </a:cubicBezTo>
                    <a:lnTo>
                      <a:pt x="1309283" y="3952192"/>
                    </a:lnTo>
                    <a:lnTo>
                      <a:pt x="1310200" y="3952911"/>
                    </a:lnTo>
                    <a:cubicBezTo>
                      <a:pt x="1316041" y="3952911"/>
                      <a:pt x="1316041" y="3952911"/>
                      <a:pt x="1316041" y="3952911"/>
                    </a:cubicBezTo>
                    <a:lnTo>
                      <a:pt x="1309283" y="3952192"/>
                    </a:lnTo>
                    <a:lnTo>
                      <a:pt x="1296326" y="3942044"/>
                    </a:lnTo>
                    <a:cubicBezTo>
                      <a:pt x="1291215" y="3939871"/>
                      <a:pt x="1286834" y="3938422"/>
                      <a:pt x="1286834" y="3935524"/>
                    </a:cubicBezTo>
                    <a:cubicBezTo>
                      <a:pt x="1298517" y="3923933"/>
                      <a:pt x="1275150" y="3923933"/>
                      <a:pt x="1275150" y="3912342"/>
                    </a:cubicBezTo>
                    <a:cubicBezTo>
                      <a:pt x="1280992" y="3906546"/>
                      <a:pt x="1286834" y="3900750"/>
                      <a:pt x="1292675" y="3900750"/>
                    </a:cubicBezTo>
                    <a:cubicBezTo>
                      <a:pt x="1286834" y="3900750"/>
                      <a:pt x="1280992" y="3889159"/>
                      <a:pt x="1275150" y="3889159"/>
                    </a:cubicBezTo>
                    <a:close/>
                    <a:moveTo>
                      <a:pt x="1165433" y="3881809"/>
                    </a:moveTo>
                    <a:cubicBezTo>
                      <a:pt x="1153797" y="3887759"/>
                      <a:pt x="1159615" y="3899657"/>
                      <a:pt x="1159615" y="3911556"/>
                    </a:cubicBezTo>
                    <a:cubicBezTo>
                      <a:pt x="1159615" y="3917505"/>
                      <a:pt x="1165433" y="3923454"/>
                      <a:pt x="1171252" y="3923454"/>
                    </a:cubicBezTo>
                    <a:cubicBezTo>
                      <a:pt x="1171252" y="3923454"/>
                      <a:pt x="1171252" y="3923454"/>
                      <a:pt x="1200342" y="3887759"/>
                    </a:cubicBezTo>
                    <a:cubicBezTo>
                      <a:pt x="1188706" y="3881809"/>
                      <a:pt x="1177070" y="3881809"/>
                      <a:pt x="1165433" y="3881809"/>
                    </a:cubicBezTo>
                    <a:close/>
                    <a:moveTo>
                      <a:pt x="1036563" y="3881809"/>
                    </a:moveTo>
                    <a:cubicBezTo>
                      <a:pt x="1036563" y="3881809"/>
                      <a:pt x="1036563" y="3881809"/>
                      <a:pt x="1024665" y="3899774"/>
                    </a:cubicBezTo>
                    <a:cubicBezTo>
                      <a:pt x="1018716" y="3911750"/>
                      <a:pt x="1006817" y="3923726"/>
                      <a:pt x="1018716" y="3935702"/>
                    </a:cubicBezTo>
                    <a:cubicBezTo>
                      <a:pt x="1036563" y="3929714"/>
                      <a:pt x="1042512" y="3911750"/>
                      <a:pt x="1060360" y="3917738"/>
                    </a:cubicBezTo>
                    <a:cubicBezTo>
                      <a:pt x="1066309" y="3917738"/>
                      <a:pt x="1078208" y="3911750"/>
                      <a:pt x="1090106" y="3911750"/>
                    </a:cubicBezTo>
                    <a:cubicBezTo>
                      <a:pt x="1078208" y="3893785"/>
                      <a:pt x="1054411" y="3887797"/>
                      <a:pt x="1036563" y="3881809"/>
                    </a:cubicBezTo>
                    <a:close/>
                    <a:moveTo>
                      <a:pt x="979006" y="3881809"/>
                    </a:moveTo>
                    <a:cubicBezTo>
                      <a:pt x="967478" y="3881809"/>
                      <a:pt x="967478" y="3899215"/>
                      <a:pt x="961714" y="3910819"/>
                    </a:cubicBezTo>
                    <a:cubicBezTo>
                      <a:pt x="950186" y="3939828"/>
                      <a:pt x="915603" y="3928224"/>
                      <a:pt x="898311" y="3945630"/>
                    </a:cubicBezTo>
                    <a:cubicBezTo>
                      <a:pt x="886783" y="3957234"/>
                      <a:pt x="886783" y="3974640"/>
                      <a:pt x="886783" y="3992045"/>
                    </a:cubicBezTo>
                    <a:cubicBezTo>
                      <a:pt x="898311" y="3986243"/>
                      <a:pt x="915603" y="3986243"/>
                      <a:pt x="927131" y="3974640"/>
                    </a:cubicBezTo>
                    <a:cubicBezTo>
                      <a:pt x="921367" y="3974640"/>
                      <a:pt x="915603" y="3974640"/>
                      <a:pt x="915603" y="3968838"/>
                    </a:cubicBezTo>
                    <a:cubicBezTo>
                      <a:pt x="915603" y="3968838"/>
                      <a:pt x="909839" y="3963036"/>
                      <a:pt x="915603" y="3963036"/>
                    </a:cubicBezTo>
                    <a:cubicBezTo>
                      <a:pt x="927131" y="3968838"/>
                      <a:pt x="921367" y="3945630"/>
                      <a:pt x="932895" y="3951432"/>
                    </a:cubicBezTo>
                    <a:cubicBezTo>
                      <a:pt x="932895" y="3939828"/>
                      <a:pt x="950186" y="3951432"/>
                      <a:pt x="950186" y="3939828"/>
                    </a:cubicBezTo>
                    <a:cubicBezTo>
                      <a:pt x="955950" y="3934026"/>
                      <a:pt x="967478" y="3928224"/>
                      <a:pt x="967478" y="3934026"/>
                    </a:cubicBezTo>
                    <a:cubicBezTo>
                      <a:pt x="967478" y="3934026"/>
                      <a:pt x="967478" y="3934026"/>
                      <a:pt x="961714" y="3928224"/>
                    </a:cubicBezTo>
                    <a:cubicBezTo>
                      <a:pt x="961714" y="3910819"/>
                      <a:pt x="973242" y="3893413"/>
                      <a:pt x="984770" y="3881809"/>
                    </a:cubicBezTo>
                    <a:cubicBezTo>
                      <a:pt x="984770" y="3881809"/>
                      <a:pt x="979006" y="3881809"/>
                      <a:pt x="979006" y="3881809"/>
                    </a:cubicBezTo>
                    <a:close/>
                    <a:moveTo>
                      <a:pt x="623268" y="3881809"/>
                    </a:moveTo>
                    <a:cubicBezTo>
                      <a:pt x="617319" y="3893445"/>
                      <a:pt x="629218" y="3899264"/>
                      <a:pt x="629218" y="3916718"/>
                    </a:cubicBezTo>
                    <a:cubicBezTo>
                      <a:pt x="635167" y="3916718"/>
                      <a:pt x="641116" y="3928354"/>
                      <a:pt x="647066" y="3928354"/>
                    </a:cubicBezTo>
                    <a:cubicBezTo>
                      <a:pt x="658964" y="3905082"/>
                      <a:pt x="629218" y="3893445"/>
                      <a:pt x="623268" y="3881809"/>
                    </a:cubicBezTo>
                    <a:close/>
                    <a:moveTo>
                      <a:pt x="157829" y="3876914"/>
                    </a:moveTo>
                    <a:cubicBezTo>
                      <a:pt x="151880" y="3876914"/>
                      <a:pt x="151880" y="3882630"/>
                      <a:pt x="151880" y="3888346"/>
                    </a:cubicBezTo>
                    <a:cubicBezTo>
                      <a:pt x="169728" y="3894062"/>
                      <a:pt x="169728" y="3911209"/>
                      <a:pt x="181627" y="3911209"/>
                    </a:cubicBezTo>
                    <a:cubicBezTo>
                      <a:pt x="187576" y="3899778"/>
                      <a:pt x="193525" y="3888346"/>
                      <a:pt x="187576" y="3876914"/>
                    </a:cubicBezTo>
                    <a:cubicBezTo>
                      <a:pt x="187576" y="3876914"/>
                      <a:pt x="187576" y="3876914"/>
                      <a:pt x="181627" y="3882630"/>
                    </a:cubicBezTo>
                    <a:cubicBezTo>
                      <a:pt x="169728" y="3888346"/>
                      <a:pt x="169728" y="3876914"/>
                      <a:pt x="157829" y="3876914"/>
                    </a:cubicBezTo>
                    <a:close/>
                    <a:moveTo>
                      <a:pt x="1235453" y="3876910"/>
                    </a:moveTo>
                    <a:cubicBezTo>
                      <a:pt x="1228921" y="3876910"/>
                      <a:pt x="1225654" y="3878339"/>
                      <a:pt x="1224021" y="3881197"/>
                    </a:cubicBezTo>
                    <a:lnTo>
                      <a:pt x="1222635" y="3892115"/>
                    </a:lnTo>
                    <a:lnTo>
                      <a:pt x="1211923" y="3899447"/>
                    </a:lnTo>
                    <a:cubicBezTo>
                      <a:pt x="1205910" y="3917084"/>
                      <a:pt x="1187871" y="3917084"/>
                      <a:pt x="1181858" y="3934722"/>
                    </a:cubicBezTo>
                    <a:cubicBezTo>
                      <a:pt x="1181858" y="3940601"/>
                      <a:pt x="1175845" y="3958239"/>
                      <a:pt x="1187871" y="3964118"/>
                    </a:cubicBezTo>
                    <a:cubicBezTo>
                      <a:pt x="1193884" y="3969997"/>
                      <a:pt x="1199897" y="3969997"/>
                      <a:pt x="1211923" y="3964118"/>
                    </a:cubicBezTo>
                    <a:cubicBezTo>
                      <a:pt x="1217935" y="3940601"/>
                      <a:pt x="1223948" y="3911205"/>
                      <a:pt x="1241987" y="3887688"/>
                    </a:cubicBezTo>
                    <a:lnTo>
                      <a:pt x="1234574" y="3888413"/>
                    </a:lnTo>
                    <a:lnTo>
                      <a:pt x="1236269" y="3887628"/>
                    </a:lnTo>
                    <a:cubicBezTo>
                      <a:pt x="1238719" y="3884055"/>
                      <a:pt x="1238719" y="3879768"/>
                      <a:pt x="1235453" y="3876910"/>
                    </a:cubicBezTo>
                    <a:close/>
                    <a:moveTo>
                      <a:pt x="845138" y="3876910"/>
                    </a:moveTo>
                    <a:cubicBezTo>
                      <a:pt x="845138" y="3883035"/>
                      <a:pt x="845138" y="3889159"/>
                      <a:pt x="851263" y="3883035"/>
                    </a:cubicBezTo>
                    <a:cubicBezTo>
                      <a:pt x="857387" y="3876910"/>
                      <a:pt x="845138" y="3883035"/>
                      <a:pt x="845138" y="3876910"/>
                    </a:cubicBezTo>
                    <a:close/>
                    <a:moveTo>
                      <a:pt x="530600" y="3876910"/>
                    </a:moveTo>
                    <a:cubicBezTo>
                      <a:pt x="530600" y="3876910"/>
                      <a:pt x="530600" y="3876910"/>
                      <a:pt x="524721" y="3888669"/>
                    </a:cubicBezTo>
                    <a:cubicBezTo>
                      <a:pt x="524721" y="3894548"/>
                      <a:pt x="507083" y="3906306"/>
                      <a:pt x="524721" y="3912185"/>
                    </a:cubicBezTo>
                    <a:cubicBezTo>
                      <a:pt x="518842" y="3923944"/>
                      <a:pt x="530600" y="3935702"/>
                      <a:pt x="536479" y="3935702"/>
                    </a:cubicBezTo>
                    <a:cubicBezTo>
                      <a:pt x="536479" y="3918065"/>
                      <a:pt x="536479" y="3894548"/>
                      <a:pt x="530600" y="3876910"/>
                    </a:cubicBezTo>
                    <a:close/>
                    <a:moveTo>
                      <a:pt x="2474173" y="3872011"/>
                    </a:moveTo>
                    <a:cubicBezTo>
                      <a:pt x="2474173" y="3872011"/>
                      <a:pt x="2474173" y="3872011"/>
                      <a:pt x="2468355" y="3877795"/>
                    </a:cubicBezTo>
                    <a:cubicBezTo>
                      <a:pt x="2462537" y="3887917"/>
                      <a:pt x="2455265" y="3894424"/>
                      <a:pt x="2447083" y="3898672"/>
                    </a:cubicBezTo>
                    <a:lnTo>
                      <a:pt x="2427631" y="3904000"/>
                    </a:lnTo>
                    <a:lnTo>
                      <a:pt x="2427631" y="3901408"/>
                    </a:lnTo>
                    <a:lnTo>
                      <a:pt x="2419317" y="3906112"/>
                    </a:lnTo>
                    <a:lnTo>
                      <a:pt x="2363631" y="3912499"/>
                    </a:lnTo>
                    <a:cubicBezTo>
                      <a:pt x="2356359" y="3915391"/>
                      <a:pt x="2350541" y="3919368"/>
                      <a:pt x="2345814" y="3924067"/>
                    </a:cubicBezTo>
                    <a:lnTo>
                      <a:pt x="2345669" y="3924271"/>
                    </a:lnTo>
                    <a:lnTo>
                      <a:pt x="2341891" y="3924271"/>
                    </a:lnTo>
                    <a:lnTo>
                      <a:pt x="2341891" y="3929602"/>
                    </a:lnTo>
                    <a:lnTo>
                      <a:pt x="2334541" y="3939973"/>
                    </a:lnTo>
                    <a:cubicBezTo>
                      <a:pt x="2328723" y="3951541"/>
                      <a:pt x="2325814" y="3964555"/>
                      <a:pt x="2322905" y="3976123"/>
                    </a:cubicBezTo>
                    <a:cubicBezTo>
                      <a:pt x="2317087" y="4016611"/>
                      <a:pt x="2258907" y="3999259"/>
                      <a:pt x="2253089" y="4039746"/>
                    </a:cubicBezTo>
                    <a:cubicBezTo>
                      <a:pt x="2241453" y="4062882"/>
                      <a:pt x="2264725" y="4062882"/>
                      <a:pt x="2276361" y="4062882"/>
                    </a:cubicBezTo>
                    <a:cubicBezTo>
                      <a:pt x="2276361" y="4074450"/>
                      <a:pt x="2287997" y="4080234"/>
                      <a:pt x="2299633" y="4080234"/>
                    </a:cubicBezTo>
                    <a:cubicBezTo>
                      <a:pt x="2317087" y="4074450"/>
                      <a:pt x="2351995" y="4080234"/>
                      <a:pt x="2357813" y="4057098"/>
                    </a:cubicBezTo>
                    <a:cubicBezTo>
                      <a:pt x="2334541" y="4057098"/>
                      <a:pt x="2311269" y="4062882"/>
                      <a:pt x="2287997" y="4051314"/>
                    </a:cubicBezTo>
                    <a:cubicBezTo>
                      <a:pt x="2282179" y="4051314"/>
                      <a:pt x="2282179" y="4045530"/>
                      <a:pt x="2287997" y="4045530"/>
                    </a:cubicBezTo>
                    <a:cubicBezTo>
                      <a:pt x="2311269" y="4045530"/>
                      <a:pt x="2334541" y="4045530"/>
                      <a:pt x="2351995" y="4039746"/>
                    </a:cubicBezTo>
                    <a:cubicBezTo>
                      <a:pt x="2363631" y="4033962"/>
                      <a:pt x="2381085" y="4039746"/>
                      <a:pt x="2386903" y="4022395"/>
                    </a:cubicBezTo>
                    <a:cubicBezTo>
                      <a:pt x="2363631" y="4022395"/>
                      <a:pt x="2334541" y="4028178"/>
                      <a:pt x="2311269" y="4022395"/>
                    </a:cubicBezTo>
                    <a:cubicBezTo>
                      <a:pt x="2305451" y="4016611"/>
                      <a:pt x="2305451" y="4010827"/>
                      <a:pt x="2305451" y="4010827"/>
                    </a:cubicBezTo>
                    <a:cubicBezTo>
                      <a:pt x="2346177" y="4010827"/>
                      <a:pt x="2386903" y="4016611"/>
                      <a:pt x="2410175" y="3981907"/>
                    </a:cubicBezTo>
                    <a:cubicBezTo>
                      <a:pt x="2398539" y="3984799"/>
                      <a:pt x="2385449" y="3987691"/>
                      <a:pt x="2372358" y="3989137"/>
                    </a:cubicBezTo>
                    <a:lnTo>
                      <a:pt x="2357464" y="3988567"/>
                    </a:lnTo>
                    <a:lnTo>
                      <a:pt x="2358058" y="3986798"/>
                    </a:lnTo>
                    <a:lnTo>
                      <a:pt x="2351345" y="3974409"/>
                    </a:lnTo>
                    <a:lnTo>
                      <a:pt x="2362904" y="3973231"/>
                    </a:lnTo>
                    <a:cubicBezTo>
                      <a:pt x="2372358" y="3973231"/>
                      <a:pt x="2381085" y="3973231"/>
                      <a:pt x="2386903" y="3970339"/>
                    </a:cubicBezTo>
                    <a:cubicBezTo>
                      <a:pt x="2404357" y="3964555"/>
                      <a:pt x="2427629" y="3970339"/>
                      <a:pt x="2433447" y="3952987"/>
                    </a:cubicBezTo>
                    <a:cubicBezTo>
                      <a:pt x="2410175" y="3952987"/>
                      <a:pt x="2386903" y="3958771"/>
                      <a:pt x="2363631" y="3958771"/>
                    </a:cubicBezTo>
                    <a:cubicBezTo>
                      <a:pt x="2357813" y="3958771"/>
                      <a:pt x="2351995" y="3952987"/>
                      <a:pt x="2351995" y="3947203"/>
                    </a:cubicBezTo>
                    <a:lnTo>
                      <a:pt x="2359456" y="3946143"/>
                    </a:lnTo>
                    <a:lnTo>
                      <a:pt x="2359038" y="3946728"/>
                    </a:lnTo>
                    <a:cubicBezTo>
                      <a:pt x="2365163" y="3946728"/>
                      <a:pt x="2371287" y="3946728"/>
                      <a:pt x="2371287" y="3952852"/>
                    </a:cubicBezTo>
                    <a:lnTo>
                      <a:pt x="2371287" y="3944463"/>
                    </a:lnTo>
                    <a:lnTo>
                      <a:pt x="2372358" y="3944311"/>
                    </a:lnTo>
                    <a:cubicBezTo>
                      <a:pt x="2379631" y="3944311"/>
                      <a:pt x="2386903" y="3944311"/>
                      <a:pt x="2392721" y="3941419"/>
                    </a:cubicBezTo>
                    <a:cubicBezTo>
                      <a:pt x="2404357" y="3941419"/>
                      <a:pt x="2427629" y="3941419"/>
                      <a:pt x="2433447" y="3924067"/>
                    </a:cubicBezTo>
                    <a:lnTo>
                      <a:pt x="2427631" y="3925874"/>
                    </a:lnTo>
                    <a:lnTo>
                      <a:pt x="2427631" y="3913784"/>
                    </a:lnTo>
                    <a:lnTo>
                      <a:pt x="2439265" y="3912499"/>
                    </a:lnTo>
                    <a:cubicBezTo>
                      <a:pt x="2456719" y="3906715"/>
                      <a:pt x="2468355" y="3883579"/>
                      <a:pt x="2474173" y="3872011"/>
                    </a:cubicBezTo>
                    <a:close/>
                    <a:moveTo>
                      <a:pt x="1065609" y="3872010"/>
                    </a:moveTo>
                    <a:cubicBezTo>
                      <a:pt x="1065609" y="3872010"/>
                      <a:pt x="1065609" y="3872010"/>
                      <a:pt x="1094699" y="3895107"/>
                    </a:cubicBezTo>
                    <a:cubicBezTo>
                      <a:pt x="1099063" y="3899438"/>
                      <a:pt x="1103063" y="3905212"/>
                      <a:pt x="1107153" y="3911257"/>
                    </a:cubicBezTo>
                    <a:lnTo>
                      <a:pt x="1108777" y="3913478"/>
                    </a:lnTo>
                    <a:lnTo>
                      <a:pt x="1107254" y="3923454"/>
                    </a:lnTo>
                    <a:lnTo>
                      <a:pt x="1113266" y="3919615"/>
                    </a:lnTo>
                    <a:lnTo>
                      <a:pt x="1120153" y="3929031"/>
                    </a:lnTo>
                    <a:cubicBezTo>
                      <a:pt x="1129607" y="3939858"/>
                      <a:pt x="1141243" y="3947076"/>
                      <a:pt x="1158697" y="3941302"/>
                    </a:cubicBezTo>
                    <a:cubicBezTo>
                      <a:pt x="1154334" y="3934084"/>
                      <a:pt x="1148516" y="3928670"/>
                      <a:pt x="1142152" y="3923979"/>
                    </a:cubicBezTo>
                    <a:lnTo>
                      <a:pt x="1124021" y="3912092"/>
                    </a:lnTo>
                    <a:lnTo>
                      <a:pt x="1136345" y="3900590"/>
                    </a:lnTo>
                    <a:lnTo>
                      <a:pt x="1136506" y="3899933"/>
                    </a:lnTo>
                    <a:lnTo>
                      <a:pt x="1141550" y="3901407"/>
                    </a:lnTo>
                    <a:cubicBezTo>
                      <a:pt x="1141550" y="3895283"/>
                      <a:pt x="1141550" y="3889159"/>
                      <a:pt x="1141550" y="3876910"/>
                    </a:cubicBezTo>
                    <a:lnTo>
                      <a:pt x="1140092" y="3876910"/>
                    </a:lnTo>
                    <a:lnTo>
                      <a:pt x="1138799" y="3874064"/>
                    </a:lnTo>
                    <a:cubicBezTo>
                      <a:pt x="1136345" y="3872725"/>
                      <a:pt x="1131981" y="3872010"/>
                      <a:pt x="1124709" y="3872010"/>
                    </a:cubicBezTo>
                    <a:lnTo>
                      <a:pt x="1125860" y="3876910"/>
                    </a:lnTo>
                    <a:lnTo>
                      <a:pt x="1125014" y="3876910"/>
                    </a:lnTo>
                    <a:cubicBezTo>
                      <a:pt x="1125014" y="3876910"/>
                      <a:pt x="1125014" y="3876910"/>
                      <a:pt x="1119502" y="3889159"/>
                    </a:cubicBezTo>
                    <a:lnTo>
                      <a:pt x="1124823" y="3894161"/>
                    </a:lnTo>
                    <a:lnTo>
                      <a:pt x="1124709" y="3894874"/>
                    </a:lnTo>
                    <a:cubicBezTo>
                      <a:pt x="1118890" y="3889158"/>
                      <a:pt x="1113072" y="3894874"/>
                      <a:pt x="1107254" y="3894874"/>
                    </a:cubicBezTo>
                    <a:lnTo>
                      <a:pt x="1107808" y="3898501"/>
                    </a:lnTo>
                    <a:lnTo>
                      <a:pt x="1104699" y="3895829"/>
                    </a:lnTo>
                    <a:cubicBezTo>
                      <a:pt x="1099790" y="3889694"/>
                      <a:pt x="1096154" y="3882115"/>
                      <a:pt x="1094699" y="3872010"/>
                    </a:cubicBezTo>
                    <a:cubicBezTo>
                      <a:pt x="1088881" y="3872010"/>
                      <a:pt x="1077245" y="3872010"/>
                      <a:pt x="1065609" y="3872010"/>
                    </a:cubicBezTo>
                    <a:close/>
                    <a:moveTo>
                      <a:pt x="932101" y="3872010"/>
                    </a:moveTo>
                    <a:cubicBezTo>
                      <a:pt x="932101" y="3881809"/>
                      <a:pt x="921077" y="3876910"/>
                      <a:pt x="932101" y="3881809"/>
                    </a:cubicBezTo>
                    <a:cubicBezTo>
                      <a:pt x="932101" y="3876910"/>
                      <a:pt x="943125" y="3876910"/>
                      <a:pt x="932101" y="3872010"/>
                    </a:cubicBezTo>
                    <a:close/>
                    <a:moveTo>
                      <a:pt x="676111" y="3859763"/>
                    </a:moveTo>
                    <a:cubicBezTo>
                      <a:pt x="681990" y="3888971"/>
                      <a:pt x="717266" y="3912338"/>
                      <a:pt x="734903" y="3935704"/>
                    </a:cubicBezTo>
                    <a:cubicBezTo>
                      <a:pt x="729024" y="3918179"/>
                      <a:pt x="729024" y="3894813"/>
                      <a:pt x="717266" y="3883130"/>
                    </a:cubicBezTo>
                    <a:cubicBezTo>
                      <a:pt x="705507" y="3871446"/>
                      <a:pt x="693749" y="3859763"/>
                      <a:pt x="676111" y="3859763"/>
                    </a:cubicBezTo>
                    <a:close/>
                    <a:moveTo>
                      <a:pt x="593639" y="3859763"/>
                    </a:moveTo>
                    <a:cubicBezTo>
                      <a:pt x="593639" y="3871195"/>
                      <a:pt x="587923" y="3894058"/>
                      <a:pt x="605072" y="3894058"/>
                    </a:cubicBezTo>
                    <a:close/>
                    <a:moveTo>
                      <a:pt x="483812" y="3854863"/>
                    </a:moveTo>
                    <a:cubicBezTo>
                      <a:pt x="483812" y="3854863"/>
                      <a:pt x="483812" y="3854863"/>
                      <a:pt x="477687" y="3866295"/>
                    </a:cubicBezTo>
                    <a:cubicBezTo>
                      <a:pt x="477687" y="3872011"/>
                      <a:pt x="483812" y="3872011"/>
                      <a:pt x="483812" y="3872011"/>
                    </a:cubicBezTo>
                    <a:cubicBezTo>
                      <a:pt x="483812" y="3866295"/>
                      <a:pt x="489936" y="3860579"/>
                      <a:pt x="483812" y="3854863"/>
                    </a:cubicBezTo>
                    <a:close/>
                    <a:moveTo>
                      <a:pt x="698159" y="3854862"/>
                    </a:moveTo>
                    <a:cubicBezTo>
                      <a:pt x="681010" y="3854862"/>
                      <a:pt x="698159" y="3872010"/>
                      <a:pt x="698159" y="3854862"/>
                    </a:cubicBezTo>
                    <a:close/>
                    <a:moveTo>
                      <a:pt x="2498670" y="3830371"/>
                    </a:moveTo>
                    <a:cubicBezTo>
                      <a:pt x="2486421" y="3830371"/>
                      <a:pt x="2492545" y="3847519"/>
                      <a:pt x="2486421" y="3847519"/>
                    </a:cubicBezTo>
                    <a:cubicBezTo>
                      <a:pt x="2492545" y="3841803"/>
                      <a:pt x="2492545" y="3836087"/>
                      <a:pt x="2498670" y="3830371"/>
                    </a:cubicBezTo>
                    <a:close/>
                    <a:moveTo>
                      <a:pt x="693258" y="3825467"/>
                    </a:moveTo>
                    <a:cubicBezTo>
                      <a:pt x="693258" y="3836899"/>
                      <a:pt x="698974" y="3842615"/>
                      <a:pt x="693258" y="3848331"/>
                    </a:cubicBezTo>
                    <a:cubicBezTo>
                      <a:pt x="704690" y="3854046"/>
                      <a:pt x="710406" y="3859762"/>
                      <a:pt x="721837" y="3859762"/>
                    </a:cubicBezTo>
                    <a:cubicBezTo>
                      <a:pt x="727553" y="3854046"/>
                      <a:pt x="721837" y="3848331"/>
                      <a:pt x="721837" y="3842615"/>
                    </a:cubicBezTo>
                    <a:cubicBezTo>
                      <a:pt x="704690" y="3848331"/>
                      <a:pt x="704690" y="3831183"/>
                      <a:pt x="693258" y="3825467"/>
                    </a:cubicBezTo>
                    <a:close/>
                    <a:moveTo>
                      <a:pt x="553627" y="3825467"/>
                    </a:moveTo>
                    <a:cubicBezTo>
                      <a:pt x="553627" y="3825467"/>
                      <a:pt x="553627" y="3825467"/>
                      <a:pt x="541378" y="3848739"/>
                    </a:cubicBezTo>
                    <a:cubicBezTo>
                      <a:pt x="547502" y="3877829"/>
                      <a:pt x="553627" y="3912737"/>
                      <a:pt x="547502" y="3947645"/>
                    </a:cubicBezTo>
                    <a:cubicBezTo>
                      <a:pt x="547502" y="3953463"/>
                      <a:pt x="541378" y="3959281"/>
                      <a:pt x="547502" y="3965099"/>
                    </a:cubicBezTo>
                    <a:cubicBezTo>
                      <a:pt x="559751" y="3941827"/>
                      <a:pt x="578124" y="3924373"/>
                      <a:pt x="578124" y="3895283"/>
                    </a:cubicBezTo>
                    <a:cubicBezTo>
                      <a:pt x="572000" y="3877829"/>
                      <a:pt x="553627" y="3854557"/>
                      <a:pt x="553627" y="3825467"/>
                    </a:cubicBezTo>
                    <a:close/>
                    <a:moveTo>
                      <a:pt x="1462456" y="3818117"/>
                    </a:moveTo>
                    <a:cubicBezTo>
                      <a:pt x="1468289" y="3847325"/>
                      <a:pt x="1503284" y="3847325"/>
                      <a:pt x="1514949" y="3859008"/>
                    </a:cubicBezTo>
                    <a:cubicBezTo>
                      <a:pt x="1532447" y="3876533"/>
                      <a:pt x="1532447" y="3899899"/>
                      <a:pt x="1526615" y="3917424"/>
                    </a:cubicBezTo>
                    <a:cubicBezTo>
                      <a:pt x="1526615" y="3929107"/>
                      <a:pt x="1544112" y="3929107"/>
                      <a:pt x="1544112" y="3940790"/>
                    </a:cubicBezTo>
                    <a:cubicBezTo>
                      <a:pt x="1538280" y="3946632"/>
                      <a:pt x="1544112" y="3946632"/>
                      <a:pt x="1544112" y="3958315"/>
                    </a:cubicBezTo>
                    <a:cubicBezTo>
                      <a:pt x="1538280" y="3958315"/>
                      <a:pt x="1538280" y="3964156"/>
                      <a:pt x="1532447" y="3964156"/>
                    </a:cubicBezTo>
                    <a:cubicBezTo>
                      <a:pt x="1520782" y="3981681"/>
                      <a:pt x="1503284" y="3958315"/>
                      <a:pt x="1497452" y="3975839"/>
                    </a:cubicBezTo>
                    <a:cubicBezTo>
                      <a:pt x="1514949" y="4005047"/>
                      <a:pt x="1544112" y="4045938"/>
                      <a:pt x="1584940" y="4045938"/>
                    </a:cubicBezTo>
                    <a:cubicBezTo>
                      <a:pt x="1549945" y="4016730"/>
                      <a:pt x="1573275" y="3969998"/>
                      <a:pt x="1567443" y="3934949"/>
                    </a:cubicBezTo>
                    <a:cubicBezTo>
                      <a:pt x="1561610" y="3929107"/>
                      <a:pt x="1555777" y="3923265"/>
                      <a:pt x="1549945" y="3923265"/>
                    </a:cubicBezTo>
                    <a:cubicBezTo>
                      <a:pt x="1544112" y="3917424"/>
                      <a:pt x="1549945" y="3911582"/>
                      <a:pt x="1555777" y="3905741"/>
                    </a:cubicBezTo>
                    <a:cubicBezTo>
                      <a:pt x="1555777" y="3888216"/>
                      <a:pt x="1555777" y="3876533"/>
                      <a:pt x="1544112" y="3864850"/>
                    </a:cubicBezTo>
                    <a:cubicBezTo>
                      <a:pt x="1514949" y="3847325"/>
                      <a:pt x="1485786" y="3847325"/>
                      <a:pt x="1462456" y="3818117"/>
                    </a:cubicBezTo>
                    <a:close/>
                    <a:moveTo>
                      <a:pt x="2565730" y="3817815"/>
                    </a:moveTo>
                    <a:cubicBezTo>
                      <a:pt x="2561596" y="3817815"/>
                      <a:pt x="2557462" y="3819346"/>
                      <a:pt x="2557462" y="3825471"/>
                    </a:cubicBezTo>
                    <a:cubicBezTo>
                      <a:pt x="2562974" y="3825471"/>
                      <a:pt x="2579510" y="3825471"/>
                      <a:pt x="2573998" y="3819346"/>
                    </a:cubicBezTo>
                    <a:cubicBezTo>
                      <a:pt x="2573998" y="3819346"/>
                      <a:pt x="2569864" y="3817815"/>
                      <a:pt x="2565730" y="3817815"/>
                    </a:cubicBezTo>
                    <a:close/>
                    <a:moveTo>
                      <a:pt x="618222" y="3813218"/>
                    </a:moveTo>
                    <a:cubicBezTo>
                      <a:pt x="618222" y="3813218"/>
                      <a:pt x="618222" y="3813218"/>
                      <a:pt x="612420" y="3853638"/>
                    </a:cubicBezTo>
                    <a:cubicBezTo>
                      <a:pt x="629826" y="3870961"/>
                      <a:pt x="653033" y="3888283"/>
                      <a:pt x="658835" y="3905606"/>
                    </a:cubicBezTo>
                    <a:cubicBezTo>
                      <a:pt x="658835" y="3905606"/>
                      <a:pt x="658835" y="3905606"/>
                      <a:pt x="676241" y="3911380"/>
                    </a:cubicBezTo>
                    <a:cubicBezTo>
                      <a:pt x="676241" y="3922929"/>
                      <a:pt x="682043" y="3928703"/>
                      <a:pt x="687845" y="3934477"/>
                    </a:cubicBezTo>
                    <a:cubicBezTo>
                      <a:pt x="693647" y="3951800"/>
                      <a:pt x="699449" y="3969123"/>
                      <a:pt x="711052" y="3974897"/>
                    </a:cubicBezTo>
                    <a:cubicBezTo>
                      <a:pt x="711052" y="3974897"/>
                      <a:pt x="711052" y="3974897"/>
                      <a:pt x="722656" y="3951800"/>
                    </a:cubicBezTo>
                    <a:cubicBezTo>
                      <a:pt x="716854" y="3928703"/>
                      <a:pt x="699449" y="3917155"/>
                      <a:pt x="682043" y="3899832"/>
                    </a:cubicBezTo>
                    <a:cubicBezTo>
                      <a:pt x="664637" y="3870961"/>
                      <a:pt x="647231" y="3836315"/>
                      <a:pt x="618222" y="3813218"/>
                    </a:cubicBezTo>
                    <a:close/>
                    <a:moveTo>
                      <a:pt x="2782833" y="3808323"/>
                    </a:moveTo>
                    <a:cubicBezTo>
                      <a:pt x="2777117" y="3813835"/>
                      <a:pt x="2765684" y="3813835"/>
                      <a:pt x="2765684" y="3819347"/>
                    </a:cubicBezTo>
                    <a:lnTo>
                      <a:pt x="2765684" y="3824859"/>
                    </a:lnTo>
                    <a:cubicBezTo>
                      <a:pt x="2777117" y="3824859"/>
                      <a:pt x="2782833" y="3813835"/>
                      <a:pt x="2782833" y="3808323"/>
                    </a:cubicBezTo>
                    <a:close/>
                    <a:moveTo>
                      <a:pt x="198221" y="3808323"/>
                    </a:moveTo>
                    <a:cubicBezTo>
                      <a:pt x="192301" y="3837060"/>
                      <a:pt x="210061" y="3860049"/>
                      <a:pt x="204141" y="3888786"/>
                    </a:cubicBezTo>
                    <a:cubicBezTo>
                      <a:pt x="198221" y="3900281"/>
                      <a:pt x="198221" y="3917523"/>
                      <a:pt x="186381" y="3923270"/>
                    </a:cubicBezTo>
                    <a:cubicBezTo>
                      <a:pt x="174540" y="3929018"/>
                      <a:pt x="162700" y="3923270"/>
                      <a:pt x="156780" y="3917523"/>
                    </a:cubicBezTo>
                    <a:cubicBezTo>
                      <a:pt x="156780" y="3923270"/>
                      <a:pt x="162700" y="3934765"/>
                      <a:pt x="168620" y="3940512"/>
                    </a:cubicBezTo>
                    <a:cubicBezTo>
                      <a:pt x="168620" y="3946260"/>
                      <a:pt x="174540" y="3952007"/>
                      <a:pt x="180460" y="3946260"/>
                    </a:cubicBezTo>
                    <a:cubicBezTo>
                      <a:pt x="198221" y="3957754"/>
                      <a:pt x="192301" y="3929018"/>
                      <a:pt x="210061" y="3940512"/>
                    </a:cubicBezTo>
                    <a:cubicBezTo>
                      <a:pt x="227821" y="3917523"/>
                      <a:pt x="215981" y="3883039"/>
                      <a:pt x="215981" y="3854302"/>
                    </a:cubicBezTo>
                    <a:cubicBezTo>
                      <a:pt x="204141" y="3842807"/>
                      <a:pt x="204141" y="3819818"/>
                      <a:pt x="198221" y="3808323"/>
                    </a:cubicBezTo>
                    <a:close/>
                    <a:moveTo>
                      <a:pt x="483986" y="3808319"/>
                    </a:moveTo>
                    <a:cubicBezTo>
                      <a:pt x="460189" y="3808319"/>
                      <a:pt x="472087" y="3837410"/>
                      <a:pt x="448290" y="3843228"/>
                    </a:cubicBezTo>
                    <a:cubicBezTo>
                      <a:pt x="454239" y="3849046"/>
                      <a:pt x="460189" y="3849046"/>
                      <a:pt x="466138" y="3854864"/>
                    </a:cubicBezTo>
                    <a:cubicBezTo>
                      <a:pt x="478037" y="3849046"/>
                      <a:pt x="478037" y="3825774"/>
                      <a:pt x="489935" y="3814137"/>
                    </a:cubicBezTo>
                    <a:close/>
                    <a:moveTo>
                      <a:pt x="2177762" y="3796071"/>
                    </a:moveTo>
                    <a:cubicBezTo>
                      <a:pt x="2177762" y="3801583"/>
                      <a:pt x="2177762" y="3807095"/>
                      <a:pt x="2171637" y="3812607"/>
                    </a:cubicBezTo>
                    <a:cubicBezTo>
                      <a:pt x="2165513" y="3818119"/>
                      <a:pt x="2171637" y="3818119"/>
                      <a:pt x="2177762" y="3818119"/>
                    </a:cubicBezTo>
                    <a:cubicBezTo>
                      <a:pt x="2190010" y="3818119"/>
                      <a:pt x="2177762" y="3801583"/>
                      <a:pt x="2177762" y="3796071"/>
                    </a:cubicBezTo>
                    <a:close/>
                    <a:moveTo>
                      <a:pt x="2586767" y="3784049"/>
                    </a:moveTo>
                    <a:cubicBezTo>
                      <a:pt x="2604187" y="3784049"/>
                      <a:pt x="2604187" y="3795629"/>
                      <a:pt x="2615800" y="3801419"/>
                    </a:cubicBezTo>
                    <a:cubicBezTo>
                      <a:pt x="2615800" y="3801419"/>
                      <a:pt x="2615800" y="3801419"/>
                      <a:pt x="2609994" y="3807209"/>
                    </a:cubicBezTo>
                    <a:cubicBezTo>
                      <a:pt x="2604187" y="3807209"/>
                      <a:pt x="2598381" y="3801419"/>
                      <a:pt x="2592574" y="3801419"/>
                    </a:cubicBezTo>
                    <a:cubicBezTo>
                      <a:pt x="2586767" y="3795629"/>
                      <a:pt x="2580961" y="3789839"/>
                      <a:pt x="2586767" y="3784049"/>
                    </a:cubicBezTo>
                    <a:close/>
                    <a:moveTo>
                      <a:pt x="507084" y="3783822"/>
                    </a:moveTo>
                    <a:cubicBezTo>
                      <a:pt x="494835" y="3801582"/>
                      <a:pt x="500959" y="3837103"/>
                      <a:pt x="507084" y="3854863"/>
                    </a:cubicBezTo>
                    <a:cubicBezTo>
                      <a:pt x="513208" y="3831183"/>
                      <a:pt x="519332" y="3807503"/>
                      <a:pt x="507084" y="3783822"/>
                    </a:cubicBezTo>
                    <a:close/>
                    <a:moveTo>
                      <a:pt x="2777320" y="3778927"/>
                    </a:moveTo>
                    <a:cubicBezTo>
                      <a:pt x="2771808" y="3784439"/>
                      <a:pt x="2760784" y="3789951"/>
                      <a:pt x="2760784" y="3800975"/>
                    </a:cubicBezTo>
                    <a:cubicBezTo>
                      <a:pt x="2760784" y="3800975"/>
                      <a:pt x="2760784" y="3800975"/>
                      <a:pt x="2766296" y="3800975"/>
                    </a:cubicBezTo>
                    <a:cubicBezTo>
                      <a:pt x="2771808" y="3795463"/>
                      <a:pt x="2782832" y="3784439"/>
                      <a:pt x="2777320" y="3778927"/>
                    </a:cubicBezTo>
                    <a:close/>
                    <a:moveTo>
                      <a:pt x="576900" y="3778923"/>
                    </a:moveTo>
                    <a:cubicBezTo>
                      <a:pt x="564651" y="3802290"/>
                      <a:pt x="558527" y="3837339"/>
                      <a:pt x="576900" y="3854864"/>
                    </a:cubicBezTo>
                    <a:cubicBezTo>
                      <a:pt x="583024" y="3843181"/>
                      <a:pt x="595273" y="3831498"/>
                      <a:pt x="595273" y="3813973"/>
                    </a:cubicBezTo>
                    <a:cubicBezTo>
                      <a:pt x="589149" y="3802290"/>
                      <a:pt x="583024" y="3790606"/>
                      <a:pt x="576900" y="3778923"/>
                    </a:cubicBezTo>
                    <a:close/>
                    <a:moveTo>
                      <a:pt x="663862" y="3772554"/>
                    </a:moveTo>
                    <a:cubicBezTo>
                      <a:pt x="663862" y="3772554"/>
                      <a:pt x="663862" y="3772554"/>
                      <a:pt x="675838" y="3801950"/>
                    </a:cubicBezTo>
                    <a:cubicBezTo>
                      <a:pt x="693802" y="3807829"/>
                      <a:pt x="705779" y="3813708"/>
                      <a:pt x="717755" y="3825467"/>
                    </a:cubicBezTo>
                    <a:cubicBezTo>
                      <a:pt x="717755" y="3825467"/>
                      <a:pt x="717755" y="3825467"/>
                      <a:pt x="717755" y="3796071"/>
                    </a:cubicBezTo>
                    <a:cubicBezTo>
                      <a:pt x="705779" y="3778433"/>
                      <a:pt x="681826" y="3766675"/>
                      <a:pt x="663862" y="3772554"/>
                    </a:cubicBezTo>
                    <a:close/>
                    <a:moveTo>
                      <a:pt x="232719" y="3771575"/>
                    </a:moveTo>
                    <a:cubicBezTo>
                      <a:pt x="232719" y="3771575"/>
                      <a:pt x="232719" y="3771575"/>
                      <a:pt x="232719" y="3794874"/>
                    </a:cubicBezTo>
                    <a:cubicBezTo>
                      <a:pt x="244372" y="3823998"/>
                      <a:pt x="250198" y="3858947"/>
                      <a:pt x="261850" y="3888071"/>
                    </a:cubicBezTo>
                    <a:cubicBezTo>
                      <a:pt x="261850" y="3888071"/>
                      <a:pt x="261850" y="3888071"/>
                      <a:pt x="314287" y="3917195"/>
                    </a:cubicBezTo>
                    <a:cubicBezTo>
                      <a:pt x="320113" y="3923020"/>
                      <a:pt x="337592" y="3911370"/>
                      <a:pt x="337592" y="3923020"/>
                    </a:cubicBezTo>
                    <a:cubicBezTo>
                      <a:pt x="320113" y="3934670"/>
                      <a:pt x="296808" y="3923020"/>
                      <a:pt x="279329" y="3917195"/>
                    </a:cubicBezTo>
                    <a:cubicBezTo>
                      <a:pt x="285155" y="3934670"/>
                      <a:pt x="308460" y="3934670"/>
                      <a:pt x="320113" y="3946319"/>
                    </a:cubicBezTo>
                    <a:cubicBezTo>
                      <a:pt x="325939" y="3952144"/>
                      <a:pt x="343418" y="3934670"/>
                      <a:pt x="343418" y="3952144"/>
                    </a:cubicBezTo>
                    <a:cubicBezTo>
                      <a:pt x="331765" y="3969618"/>
                      <a:pt x="308460" y="3952144"/>
                      <a:pt x="290982" y="3952144"/>
                    </a:cubicBezTo>
                    <a:cubicBezTo>
                      <a:pt x="296808" y="3969618"/>
                      <a:pt x="314287" y="3975443"/>
                      <a:pt x="331765" y="3981268"/>
                    </a:cubicBezTo>
                    <a:cubicBezTo>
                      <a:pt x="343418" y="3987093"/>
                      <a:pt x="360896" y="3975443"/>
                      <a:pt x="366723" y="3987093"/>
                    </a:cubicBezTo>
                    <a:cubicBezTo>
                      <a:pt x="355070" y="3998742"/>
                      <a:pt x="337592" y="3992918"/>
                      <a:pt x="320113" y="3992918"/>
                    </a:cubicBezTo>
                    <a:cubicBezTo>
                      <a:pt x="320113" y="4016217"/>
                      <a:pt x="343418" y="4010392"/>
                      <a:pt x="355070" y="4016217"/>
                    </a:cubicBezTo>
                    <a:cubicBezTo>
                      <a:pt x="372549" y="4027866"/>
                      <a:pt x="395854" y="4016217"/>
                      <a:pt x="401680" y="4033691"/>
                    </a:cubicBezTo>
                    <a:cubicBezTo>
                      <a:pt x="413333" y="4016217"/>
                      <a:pt x="430811" y="4022042"/>
                      <a:pt x="442464" y="4016217"/>
                    </a:cubicBezTo>
                    <a:cubicBezTo>
                      <a:pt x="442464" y="4016217"/>
                      <a:pt x="442464" y="4016217"/>
                      <a:pt x="448290" y="4016217"/>
                    </a:cubicBezTo>
                    <a:cubicBezTo>
                      <a:pt x="448290" y="4004567"/>
                      <a:pt x="448290" y="3992918"/>
                      <a:pt x="436638" y="3987093"/>
                    </a:cubicBezTo>
                    <a:cubicBezTo>
                      <a:pt x="424985" y="3963794"/>
                      <a:pt x="401680" y="3969618"/>
                      <a:pt x="378375" y="3963794"/>
                    </a:cubicBezTo>
                    <a:cubicBezTo>
                      <a:pt x="378375" y="3963794"/>
                      <a:pt x="378375" y="3963794"/>
                      <a:pt x="372549" y="3957969"/>
                    </a:cubicBezTo>
                    <a:cubicBezTo>
                      <a:pt x="372549" y="3934670"/>
                      <a:pt x="355070" y="3917195"/>
                      <a:pt x="331765" y="3899721"/>
                    </a:cubicBezTo>
                    <a:cubicBezTo>
                      <a:pt x="273503" y="3888071"/>
                      <a:pt x="244372" y="3823998"/>
                      <a:pt x="238545" y="3771575"/>
                    </a:cubicBezTo>
                    <a:close/>
                    <a:moveTo>
                      <a:pt x="1443675" y="3761776"/>
                    </a:moveTo>
                    <a:cubicBezTo>
                      <a:pt x="1443675" y="3772975"/>
                      <a:pt x="1437959" y="3789773"/>
                      <a:pt x="1443675" y="3800971"/>
                    </a:cubicBezTo>
                    <a:cubicBezTo>
                      <a:pt x="1443675" y="3800971"/>
                      <a:pt x="1443675" y="3800971"/>
                      <a:pt x="1449392" y="3800971"/>
                    </a:cubicBezTo>
                    <a:cubicBezTo>
                      <a:pt x="1455108" y="3789773"/>
                      <a:pt x="1443675" y="3772975"/>
                      <a:pt x="1443675" y="3761776"/>
                    </a:cubicBezTo>
                    <a:close/>
                    <a:moveTo>
                      <a:pt x="1415913" y="3761776"/>
                    </a:moveTo>
                    <a:cubicBezTo>
                      <a:pt x="1410061" y="3761776"/>
                      <a:pt x="1404209" y="3761776"/>
                      <a:pt x="1404209" y="3767429"/>
                    </a:cubicBezTo>
                    <a:cubicBezTo>
                      <a:pt x="1380801" y="3795694"/>
                      <a:pt x="1345688" y="3818307"/>
                      <a:pt x="1310576" y="3812653"/>
                    </a:cubicBezTo>
                    <a:cubicBezTo>
                      <a:pt x="1328132" y="3823960"/>
                      <a:pt x="1339836" y="3835266"/>
                      <a:pt x="1363244" y="3829613"/>
                    </a:cubicBezTo>
                    <a:cubicBezTo>
                      <a:pt x="1392505" y="3823960"/>
                      <a:pt x="1404209" y="3784388"/>
                      <a:pt x="1415913" y="3761776"/>
                    </a:cubicBezTo>
                    <a:close/>
                    <a:moveTo>
                      <a:pt x="2666167" y="3759534"/>
                    </a:moveTo>
                    <a:cubicBezTo>
                      <a:pt x="2662595" y="3760963"/>
                      <a:pt x="2658308" y="3763821"/>
                      <a:pt x="2655449" y="3760963"/>
                    </a:cubicBezTo>
                    <a:cubicBezTo>
                      <a:pt x="2655449" y="3766679"/>
                      <a:pt x="2666882" y="3766679"/>
                      <a:pt x="2672598" y="3766679"/>
                    </a:cubicBezTo>
                    <a:cubicBezTo>
                      <a:pt x="2672598" y="3758105"/>
                      <a:pt x="2669740" y="3758105"/>
                      <a:pt x="2666167" y="3759534"/>
                    </a:cubicBezTo>
                    <a:close/>
                    <a:moveTo>
                      <a:pt x="1467355" y="3754426"/>
                    </a:moveTo>
                    <a:cubicBezTo>
                      <a:pt x="1467355" y="3754426"/>
                      <a:pt x="1467355" y="3754426"/>
                      <a:pt x="1467355" y="3784367"/>
                    </a:cubicBezTo>
                    <a:cubicBezTo>
                      <a:pt x="1467355" y="3790355"/>
                      <a:pt x="1473480" y="3802331"/>
                      <a:pt x="1479604" y="3808319"/>
                    </a:cubicBezTo>
                    <a:cubicBezTo>
                      <a:pt x="1473480" y="3790355"/>
                      <a:pt x="1473480" y="3772391"/>
                      <a:pt x="1467355" y="3754426"/>
                    </a:cubicBezTo>
                    <a:close/>
                    <a:moveTo>
                      <a:pt x="2185110" y="3749527"/>
                    </a:moveTo>
                    <a:cubicBezTo>
                      <a:pt x="2178986" y="3755039"/>
                      <a:pt x="2172861" y="3760551"/>
                      <a:pt x="2185110" y="3771575"/>
                    </a:cubicBezTo>
                    <a:cubicBezTo>
                      <a:pt x="2185110" y="3766063"/>
                      <a:pt x="2185110" y="3755039"/>
                      <a:pt x="2185110" y="3749527"/>
                    </a:cubicBezTo>
                    <a:close/>
                    <a:moveTo>
                      <a:pt x="610911" y="3749527"/>
                    </a:moveTo>
                    <a:cubicBezTo>
                      <a:pt x="610911" y="3749527"/>
                      <a:pt x="610911" y="3749527"/>
                      <a:pt x="605070" y="3761163"/>
                    </a:cubicBezTo>
                    <a:cubicBezTo>
                      <a:pt x="610911" y="3784435"/>
                      <a:pt x="622595" y="3801889"/>
                      <a:pt x="640120" y="3813525"/>
                    </a:cubicBezTo>
                    <a:cubicBezTo>
                      <a:pt x="645961" y="3830979"/>
                      <a:pt x="663486" y="3836797"/>
                      <a:pt x="681011" y="3842615"/>
                    </a:cubicBezTo>
                    <a:cubicBezTo>
                      <a:pt x="681011" y="3842615"/>
                      <a:pt x="681011" y="3842615"/>
                      <a:pt x="675169" y="3825161"/>
                    </a:cubicBezTo>
                    <a:cubicBezTo>
                      <a:pt x="651803" y="3801889"/>
                      <a:pt x="651803" y="3755345"/>
                      <a:pt x="610911" y="3749527"/>
                    </a:cubicBezTo>
                    <a:close/>
                    <a:moveTo>
                      <a:pt x="1344871" y="3744627"/>
                    </a:moveTo>
                    <a:cubicBezTo>
                      <a:pt x="1344871" y="3750139"/>
                      <a:pt x="1344871" y="3755651"/>
                      <a:pt x="1344871" y="3761163"/>
                    </a:cubicBezTo>
                    <a:cubicBezTo>
                      <a:pt x="1350995" y="3755651"/>
                      <a:pt x="1350995" y="3766675"/>
                      <a:pt x="1357120" y="3761163"/>
                    </a:cubicBezTo>
                    <a:cubicBezTo>
                      <a:pt x="1357120" y="3750139"/>
                      <a:pt x="1357120" y="3744627"/>
                      <a:pt x="1344871" y="3744627"/>
                    </a:cubicBezTo>
                    <a:close/>
                    <a:moveTo>
                      <a:pt x="460538" y="3743158"/>
                    </a:moveTo>
                    <a:cubicBezTo>
                      <a:pt x="448639" y="3737279"/>
                      <a:pt x="442690" y="3749037"/>
                      <a:pt x="430791" y="3749037"/>
                    </a:cubicBezTo>
                    <a:cubicBezTo>
                      <a:pt x="430791" y="3749037"/>
                      <a:pt x="430791" y="3749037"/>
                      <a:pt x="418893" y="3772554"/>
                    </a:cubicBezTo>
                    <a:cubicBezTo>
                      <a:pt x="418893" y="3778434"/>
                      <a:pt x="424842" y="3790192"/>
                      <a:pt x="424842" y="3796071"/>
                    </a:cubicBezTo>
                    <a:cubicBezTo>
                      <a:pt x="436741" y="3778434"/>
                      <a:pt x="460538" y="3766675"/>
                      <a:pt x="460538" y="3743158"/>
                    </a:cubicBezTo>
                    <a:close/>
                    <a:moveTo>
                      <a:pt x="2591145" y="3737281"/>
                    </a:moveTo>
                    <a:cubicBezTo>
                      <a:pt x="2580121" y="3737281"/>
                      <a:pt x="2574609" y="3743405"/>
                      <a:pt x="2574609" y="3755654"/>
                    </a:cubicBezTo>
                    <a:cubicBezTo>
                      <a:pt x="2580121" y="3749529"/>
                      <a:pt x="2596657" y="3761778"/>
                      <a:pt x="2596657" y="3749529"/>
                    </a:cubicBezTo>
                    <a:cubicBezTo>
                      <a:pt x="2591145" y="3749529"/>
                      <a:pt x="2591145" y="3737281"/>
                      <a:pt x="2591145" y="3737281"/>
                    </a:cubicBezTo>
                    <a:close/>
                    <a:moveTo>
                      <a:pt x="646857" y="3732848"/>
                    </a:moveTo>
                    <a:cubicBezTo>
                      <a:pt x="641093" y="3732666"/>
                      <a:pt x="635329" y="3733757"/>
                      <a:pt x="629565" y="3736666"/>
                    </a:cubicBezTo>
                    <a:cubicBezTo>
                      <a:pt x="641093" y="3748302"/>
                      <a:pt x="646857" y="3748302"/>
                      <a:pt x="652621" y="3754120"/>
                    </a:cubicBezTo>
                    <a:cubicBezTo>
                      <a:pt x="675676" y="3754120"/>
                      <a:pt x="704496" y="3754120"/>
                      <a:pt x="721788" y="3771575"/>
                    </a:cubicBezTo>
                    <a:cubicBezTo>
                      <a:pt x="727552" y="3771575"/>
                      <a:pt x="727552" y="3765757"/>
                      <a:pt x="727552" y="3759939"/>
                    </a:cubicBezTo>
                    <a:lnTo>
                      <a:pt x="698732" y="3754120"/>
                    </a:lnTo>
                    <a:cubicBezTo>
                      <a:pt x="681440" y="3745393"/>
                      <a:pt x="664149" y="3733393"/>
                      <a:pt x="646857" y="3732848"/>
                    </a:cubicBezTo>
                    <a:close/>
                    <a:moveTo>
                      <a:pt x="2148365" y="3732380"/>
                    </a:moveTo>
                    <a:cubicBezTo>
                      <a:pt x="2148365" y="3749528"/>
                      <a:pt x="2148365" y="3766676"/>
                      <a:pt x="2154081" y="3783824"/>
                    </a:cubicBezTo>
                    <a:cubicBezTo>
                      <a:pt x="2154081" y="3766676"/>
                      <a:pt x="2159797" y="3749528"/>
                      <a:pt x="2165514" y="3738096"/>
                    </a:cubicBezTo>
                    <a:cubicBezTo>
                      <a:pt x="2159797" y="3743812"/>
                      <a:pt x="2154081" y="3738096"/>
                      <a:pt x="2148365" y="3732380"/>
                    </a:cubicBezTo>
                    <a:close/>
                    <a:moveTo>
                      <a:pt x="557806" y="3729402"/>
                    </a:moveTo>
                    <a:cubicBezTo>
                      <a:pt x="551321" y="3730859"/>
                      <a:pt x="545558" y="3733773"/>
                      <a:pt x="542676" y="3736687"/>
                    </a:cubicBezTo>
                    <a:cubicBezTo>
                      <a:pt x="513856" y="3754173"/>
                      <a:pt x="531148" y="3777487"/>
                      <a:pt x="531148" y="3800801"/>
                    </a:cubicBezTo>
                    <a:cubicBezTo>
                      <a:pt x="531148" y="3818287"/>
                      <a:pt x="525384" y="3847430"/>
                      <a:pt x="513856" y="3864915"/>
                    </a:cubicBezTo>
                    <a:cubicBezTo>
                      <a:pt x="508092" y="3864915"/>
                      <a:pt x="508092" y="3859087"/>
                      <a:pt x="502328" y="3864915"/>
                    </a:cubicBezTo>
                    <a:cubicBezTo>
                      <a:pt x="502328" y="3876573"/>
                      <a:pt x="485036" y="3888230"/>
                      <a:pt x="508092" y="3894058"/>
                    </a:cubicBezTo>
                    <a:cubicBezTo>
                      <a:pt x="536912" y="3859087"/>
                      <a:pt x="531148" y="3800801"/>
                      <a:pt x="559967" y="3771659"/>
                    </a:cubicBezTo>
                    <a:cubicBezTo>
                      <a:pt x="559967" y="3771659"/>
                      <a:pt x="559967" y="3771659"/>
                      <a:pt x="583023" y="3736687"/>
                    </a:cubicBezTo>
                    <a:cubicBezTo>
                      <a:pt x="583023" y="3736687"/>
                      <a:pt x="577259" y="3736687"/>
                      <a:pt x="577259" y="3730859"/>
                    </a:cubicBezTo>
                    <a:cubicBezTo>
                      <a:pt x="571495" y="3727945"/>
                      <a:pt x="564290" y="3727945"/>
                      <a:pt x="557806" y="3729402"/>
                    </a:cubicBezTo>
                    <a:close/>
                    <a:moveTo>
                      <a:pt x="2679946" y="3725034"/>
                    </a:moveTo>
                    <a:cubicBezTo>
                      <a:pt x="2679946" y="3736792"/>
                      <a:pt x="2691145" y="3736792"/>
                      <a:pt x="2685546" y="3748551"/>
                    </a:cubicBezTo>
                    <a:lnTo>
                      <a:pt x="2698798" y="3790927"/>
                    </a:lnTo>
                    <a:lnTo>
                      <a:pt x="2690094" y="3778927"/>
                    </a:lnTo>
                    <a:cubicBezTo>
                      <a:pt x="2687295" y="3778927"/>
                      <a:pt x="2685895" y="3783270"/>
                      <a:pt x="2683795" y="3786165"/>
                    </a:cubicBezTo>
                    <a:lnTo>
                      <a:pt x="2681501" y="3785848"/>
                    </a:lnTo>
                    <a:lnTo>
                      <a:pt x="2680671" y="3783868"/>
                    </a:lnTo>
                    <a:cubicBezTo>
                      <a:pt x="2677859" y="3780430"/>
                      <a:pt x="2673867" y="3778259"/>
                      <a:pt x="2668060" y="3778259"/>
                    </a:cubicBezTo>
                    <a:cubicBezTo>
                      <a:pt x="2662254" y="3784049"/>
                      <a:pt x="2657899" y="3781154"/>
                      <a:pt x="2653543" y="3777535"/>
                    </a:cubicBezTo>
                    <a:lnTo>
                      <a:pt x="2648981" y="3775942"/>
                    </a:lnTo>
                    <a:lnTo>
                      <a:pt x="2647011" y="3773192"/>
                    </a:lnTo>
                    <a:cubicBezTo>
                      <a:pt x="2644834" y="3772468"/>
                      <a:pt x="2641930" y="3772468"/>
                      <a:pt x="2639027" y="3772468"/>
                    </a:cubicBezTo>
                    <a:lnTo>
                      <a:pt x="2648981" y="3775942"/>
                    </a:lnTo>
                    <a:lnTo>
                      <a:pt x="2650640" y="3778259"/>
                    </a:lnTo>
                    <a:cubicBezTo>
                      <a:pt x="2647737" y="3781154"/>
                      <a:pt x="2646285" y="3784049"/>
                      <a:pt x="2644834" y="3786220"/>
                    </a:cubicBezTo>
                    <a:lnTo>
                      <a:pt x="2641937" y="3788025"/>
                    </a:lnTo>
                    <a:lnTo>
                      <a:pt x="2638792" y="3787444"/>
                    </a:lnTo>
                    <a:lnTo>
                      <a:pt x="2632849" y="3788542"/>
                    </a:lnTo>
                    <a:lnTo>
                      <a:pt x="2625236" y="3786944"/>
                    </a:lnTo>
                    <a:cubicBezTo>
                      <a:pt x="2621607" y="3788391"/>
                      <a:pt x="2618704" y="3789839"/>
                      <a:pt x="2615800" y="3784049"/>
                    </a:cubicBezTo>
                    <a:cubicBezTo>
                      <a:pt x="2609994" y="3772468"/>
                      <a:pt x="2598381" y="3784049"/>
                      <a:pt x="2592574" y="3772468"/>
                    </a:cubicBezTo>
                    <a:cubicBezTo>
                      <a:pt x="2589671" y="3775364"/>
                      <a:pt x="2588219" y="3779706"/>
                      <a:pt x="2586767" y="3784049"/>
                    </a:cubicBezTo>
                    <a:lnTo>
                      <a:pt x="2582122" y="3793313"/>
                    </a:lnTo>
                    <a:lnTo>
                      <a:pt x="2581245" y="3792858"/>
                    </a:lnTo>
                    <a:cubicBezTo>
                      <a:pt x="2579101" y="3787404"/>
                      <a:pt x="2585225" y="3775404"/>
                      <a:pt x="2580326" y="3766677"/>
                    </a:cubicBezTo>
                    <a:cubicBezTo>
                      <a:pt x="2567261" y="3778313"/>
                      <a:pt x="2573794" y="3789949"/>
                      <a:pt x="2567261" y="3807404"/>
                    </a:cubicBezTo>
                    <a:cubicBezTo>
                      <a:pt x="2580326" y="3813222"/>
                      <a:pt x="2567261" y="3795767"/>
                      <a:pt x="2580326" y="3795767"/>
                    </a:cubicBezTo>
                    <a:lnTo>
                      <a:pt x="2581134" y="3795767"/>
                    </a:lnTo>
                    <a:lnTo>
                      <a:pt x="2584590" y="3798524"/>
                    </a:lnTo>
                    <a:cubicBezTo>
                      <a:pt x="2586767" y="3799972"/>
                      <a:pt x="2589671" y="3801419"/>
                      <a:pt x="2592574" y="3801419"/>
                    </a:cubicBezTo>
                    <a:cubicBezTo>
                      <a:pt x="2592574" y="3801419"/>
                      <a:pt x="2592574" y="3801419"/>
                      <a:pt x="2592574" y="3807209"/>
                    </a:cubicBezTo>
                    <a:cubicBezTo>
                      <a:pt x="2592574" y="3818790"/>
                      <a:pt x="2580961" y="3807209"/>
                      <a:pt x="2580961" y="3812999"/>
                    </a:cubicBezTo>
                    <a:lnTo>
                      <a:pt x="2553196" y="3863756"/>
                    </a:lnTo>
                    <a:lnTo>
                      <a:pt x="2551338" y="3862827"/>
                    </a:lnTo>
                    <a:cubicBezTo>
                      <a:pt x="2549807" y="3861296"/>
                      <a:pt x="2548276" y="3859765"/>
                      <a:pt x="2545213" y="3859765"/>
                    </a:cubicBezTo>
                    <a:cubicBezTo>
                      <a:pt x="2545213" y="3865889"/>
                      <a:pt x="2545213" y="3865889"/>
                      <a:pt x="2545213" y="3865889"/>
                    </a:cubicBezTo>
                    <a:lnTo>
                      <a:pt x="2549619" y="3870295"/>
                    </a:lnTo>
                    <a:lnTo>
                      <a:pt x="2546121" y="3876691"/>
                    </a:lnTo>
                    <a:cubicBezTo>
                      <a:pt x="2546121" y="3899852"/>
                      <a:pt x="2540314" y="3917222"/>
                      <a:pt x="2551928" y="3940383"/>
                    </a:cubicBezTo>
                    <a:cubicBezTo>
                      <a:pt x="2557734" y="3934592"/>
                      <a:pt x="2557734" y="3934592"/>
                      <a:pt x="2557734" y="3928802"/>
                    </a:cubicBezTo>
                    <a:cubicBezTo>
                      <a:pt x="2557734" y="3917222"/>
                      <a:pt x="2569347" y="3917222"/>
                      <a:pt x="2580961" y="3917222"/>
                    </a:cubicBezTo>
                    <a:cubicBezTo>
                      <a:pt x="2598381" y="3934592"/>
                      <a:pt x="2598381" y="3957753"/>
                      <a:pt x="2592574" y="3980914"/>
                    </a:cubicBezTo>
                    <a:cubicBezTo>
                      <a:pt x="2592574" y="3992494"/>
                      <a:pt x="2563541" y="4009864"/>
                      <a:pt x="2586767" y="4027235"/>
                    </a:cubicBezTo>
                    <a:cubicBezTo>
                      <a:pt x="2598381" y="4050395"/>
                      <a:pt x="2580961" y="4079346"/>
                      <a:pt x="2569347" y="4096716"/>
                    </a:cubicBezTo>
                    <a:cubicBezTo>
                      <a:pt x="2569347" y="4125667"/>
                      <a:pt x="2557734" y="4148828"/>
                      <a:pt x="2557734" y="4171988"/>
                    </a:cubicBezTo>
                    <a:cubicBezTo>
                      <a:pt x="2563541" y="4171988"/>
                      <a:pt x="2575154" y="4171988"/>
                      <a:pt x="2580961" y="4177778"/>
                    </a:cubicBezTo>
                    <a:cubicBezTo>
                      <a:pt x="2586767" y="4189359"/>
                      <a:pt x="2575154" y="4200939"/>
                      <a:pt x="2575154" y="4212519"/>
                    </a:cubicBezTo>
                    <a:cubicBezTo>
                      <a:pt x="2575154" y="4212519"/>
                      <a:pt x="2575154" y="4212519"/>
                      <a:pt x="2580961" y="4206729"/>
                    </a:cubicBezTo>
                    <a:cubicBezTo>
                      <a:pt x="2604187" y="4189359"/>
                      <a:pt x="2586767" y="4160408"/>
                      <a:pt x="2604187" y="4143038"/>
                    </a:cubicBezTo>
                    <a:cubicBezTo>
                      <a:pt x="2604187" y="4131457"/>
                      <a:pt x="2621607" y="4131457"/>
                      <a:pt x="2633220" y="4125667"/>
                    </a:cubicBezTo>
                    <a:cubicBezTo>
                      <a:pt x="2633220" y="4125667"/>
                      <a:pt x="2633220" y="4125667"/>
                      <a:pt x="2639027" y="4067766"/>
                    </a:cubicBezTo>
                    <a:cubicBezTo>
                      <a:pt x="2633220" y="4056185"/>
                      <a:pt x="2650640" y="4050395"/>
                      <a:pt x="2644834" y="4038815"/>
                    </a:cubicBezTo>
                    <a:cubicBezTo>
                      <a:pt x="2633220" y="4015654"/>
                      <a:pt x="2639027" y="3986704"/>
                      <a:pt x="2656447" y="3969333"/>
                    </a:cubicBezTo>
                    <a:cubicBezTo>
                      <a:pt x="2668060" y="3969333"/>
                      <a:pt x="2679673" y="3963543"/>
                      <a:pt x="2685480" y="3969333"/>
                    </a:cubicBezTo>
                    <a:cubicBezTo>
                      <a:pt x="2697093" y="3963543"/>
                      <a:pt x="2697093" y="3951963"/>
                      <a:pt x="2697093" y="3940383"/>
                    </a:cubicBezTo>
                    <a:cubicBezTo>
                      <a:pt x="2685480" y="3946173"/>
                      <a:pt x="2673867" y="3951963"/>
                      <a:pt x="2662253" y="3946173"/>
                    </a:cubicBezTo>
                    <a:cubicBezTo>
                      <a:pt x="2639027" y="3923012"/>
                      <a:pt x="2656447" y="3894061"/>
                      <a:pt x="2656447" y="3870901"/>
                    </a:cubicBezTo>
                    <a:cubicBezTo>
                      <a:pt x="2656447" y="3859321"/>
                      <a:pt x="2668060" y="3853530"/>
                      <a:pt x="2679673" y="3853530"/>
                    </a:cubicBezTo>
                    <a:cubicBezTo>
                      <a:pt x="2685480" y="3853530"/>
                      <a:pt x="2691287" y="3865111"/>
                      <a:pt x="2691287" y="3870901"/>
                    </a:cubicBezTo>
                    <a:cubicBezTo>
                      <a:pt x="2697093" y="3853530"/>
                      <a:pt x="2691287" y="3841950"/>
                      <a:pt x="2691287" y="3824580"/>
                    </a:cubicBezTo>
                    <a:lnTo>
                      <a:pt x="2690860" y="3822270"/>
                    </a:lnTo>
                    <a:lnTo>
                      <a:pt x="2702482" y="3807640"/>
                    </a:lnTo>
                    <a:lnTo>
                      <a:pt x="2707943" y="3842618"/>
                    </a:lnTo>
                    <a:cubicBezTo>
                      <a:pt x="2719141" y="3801463"/>
                      <a:pt x="2702343" y="3760309"/>
                      <a:pt x="2679946" y="3725034"/>
                    </a:cubicBezTo>
                    <a:close/>
                    <a:moveTo>
                      <a:pt x="1800512" y="3725030"/>
                    </a:moveTo>
                    <a:cubicBezTo>
                      <a:pt x="1793162" y="3725030"/>
                      <a:pt x="1793162" y="3731154"/>
                      <a:pt x="1793162" y="3731154"/>
                    </a:cubicBezTo>
                    <a:cubicBezTo>
                      <a:pt x="1800512" y="3737279"/>
                      <a:pt x="1800512" y="3731154"/>
                      <a:pt x="1800512" y="3725030"/>
                    </a:cubicBezTo>
                    <a:close/>
                    <a:moveTo>
                      <a:pt x="524231" y="3725030"/>
                    </a:moveTo>
                    <a:cubicBezTo>
                      <a:pt x="506777" y="3725030"/>
                      <a:pt x="489323" y="3725030"/>
                      <a:pt x="483505" y="3736734"/>
                    </a:cubicBezTo>
                    <a:cubicBezTo>
                      <a:pt x="471869" y="3765994"/>
                      <a:pt x="460233" y="3789402"/>
                      <a:pt x="436961" y="3806959"/>
                    </a:cubicBezTo>
                    <a:cubicBezTo>
                      <a:pt x="431143" y="3818663"/>
                      <a:pt x="436961" y="3824515"/>
                      <a:pt x="442779" y="3830367"/>
                    </a:cubicBezTo>
                    <a:cubicBezTo>
                      <a:pt x="454415" y="3812811"/>
                      <a:pt x="466051" y="3795254"/>
                      <a:pt x="489323" y="3789402"/>
                    </a:cubicBezTo>
                    <a:cubicBezTo>
                      <a:pt x="489323" y="3789402"/>
                      <a:pt x="489323" y="3789402"/>
                      <a:pt x="500959" y="3760142"/>
                    </a:cubicBezTo>
                    <a:cubicBezTo>
                      <a:pt x="506777" y="3748438"/>
                      <a:pt x="518413" y="3736734"/>
                      <a:pt x="524231" y="3725030"/>
                    </a:cubicBezTo>
                    <a:close/>
                    <a:moveTo>
                      <a:pt x="2417341" y="3720990"/>
                    </a:moveTo>
                    <a:cubicBezTo>
                      <a:pt x="2399997" y="3726747"/>
                      <a:pt x="2394216" y="3744017"/>
                      <a:pt x="2388434" y="3761287"/>
                    </a:cubicBezTo>
                    <a:cubicBezTo>
                      <a:pt x="2394216" y="3772801"/>
                      <a:pt x="2388434" y="3790071"/>
                      <a:pt x="2399997" y="3801584"/>
                    </a:cubicBezTo>
                    <a:cubicBezTo>
                      <a:pt x="2411559" y="3824611"/>
                      <a:pt x="2440466" y="3830368"/>
                      <a:pt x="2463591" y="3824611"/>
                    </a:cubicBezTo>
                    <a:cubicBezTo>
                      <a:pt x="2480935" y="3818855"/>
                      <a:pt x="2492497" y="3807341"/>
                      <a:pt x="2504060" y="3795828"/>
                    </a:cubicBezTo>
                    <a:cubicBezTo>
                      <a:pt x="2509841" y="3772801"/>
                      <a:pt x="2527185" y="3755530"/>
                      <a:pt x="2532966" y="3732503"/>
                    </a:cubicBezTo>
                    <a:cubicBezTo>
                      <a:pt x="2521404" y="3738260"/>
                      <a:pt x="2527185" y="3744017"/>
                      <a:pt x="2521404" y="3749774"/>
                    </a:cubicBezTo>
                    <a:cubicBezTo>
                      <a:pt x="2509841" y="3772801"/>
                      <a:pt x="2480935" y="3795828"/>
                      <a:pt x="2457810" y="3795828"/>
                    </a:cubicBezTo>
                    <a:cubicBezTo>
                      <a:pt x="2440466" y="3795828"/>
                      <a:pt x="2428903" y="3790071"/>
                      <a:pt x="2423122" y="3778557"/>
                    </a:cubicBezTo>
                    <a:cubicBezTo>
                      <a:pt x="2405778" y="3755530"/>
                      <a:pt x="2428903" y="3744017"/>
                      <a:pt x="2428903" y="3726747"/>
                    </a:cubicBezTo>
                    <a:cubicBezTo>
                      <a:pt x="2428903" y="3726747"/>
                      <a:pt x="2423122" y="3715233"/>
                      <a:pt x="2417341" y="3720990"/>
                    </a:cubicBezTo>
                    <a:close/>
                    <a:moveTo>
                      <a:pt x="2777443" y="3720134"/>
                    </a:moveTo>
                    <a:cubicBezTo>
                      <a:pt x="2777443" y="3720134"/>
                      <a:pt x="2777443" y="3720134"/>
                      <a:pt x="2771563" y="3725850"/>
                    </a:cubicBezTo>
                    <a:cubicBezTo>
                      <a:pt x="2771563" y="3748714"/>
                      <a:pt x="2736288" y="3754430"/>
                      <a:pt x="2759805" y="3771578"/>
                    </a:cubicBezTo>
                    <a:cubicBezTo>
                      <a:pt x="2759805" y="3765862"/>
                      <a:pt x="2771563" y="3760146"/>
                      <a:pt x="2765684" y="3748714"/>
                    </a:cubicBezTo>
                    <a:cubicBezTo>
                      <a:pt x="2765684" y="3742998"/>
                      <a:pt x="2771563" y="3742998"/>
                      <a:pt x="2771563" y="3742998"/>
                    </a:cubicBezTo>
                    <a:cubicBezTo>
                      <a:pt x="2789201" y="3742998"/>
                      <a:pt x="2777443" y="3765862"/>
                      <a:pt x="2795080" y="3765862"/>
                    </a:cubicBezTo>
                    <a:cubicBezTo>
                      <a:pt x="2795080" y="3765862"/>
                      <a:pt x="2795080" y="3765862"/>
                      <a:pt x="2795080" y="3725850"/>
                    </a:cubicBezTo>
                    <a:cubicBezTo>
                      <a:pt x="2789201" y="3725850"/>
                      <a:pt x="2783322" y="3725850"/>
                      <a:pt x="2777443" y="3720134"/>
                    </a:cubicBezTo>
                    <a:close/>
                    <a:moveTo>
                      <a:pt x="2213690" y="3720130"/>
                    </a:moveTo>
                    <a:cubicBezTo>
                      <a:pt x="2207974" y="3731766"/>
                      <a:pt x="2202258" y="3749220"/>
                      <a:pt x="2202258" y="3760856"/>
                    </a:cubicBezTo>
                    <a:cubicBezTo>
                      <a:pt x="2207974" y="3784128"/>
                      <a:pt x="2230838" y="3801582"/>
                      <a:pt x="2219406" y="3824854"/>
                    </a:cubicBezTo>
                    <a:cubicBezTo>
                      <a:pt x="2219406" y="3830672"/>
                      <a:pt x="2213690" y="3830672"/>
                      <a:pt x="2207974" y="3824854"/>
                    </a:cubicBezTo>
                    <a:cubicBezTo>
                      <a:pt x="2207974" y="3819036"/>
                      <a:pt x="2207974" y="3801582"/>
                      <a:pt x="2196542" y="3795764"/>
                    </a:cubicBezTo>
                    <a:cubicBezTo>
                      <a:pt x="2202258" y="3813218"/>
                      <a:pt x="2185110" y="3830672"/>
                      <a:pt x="2207974" y="3848126"/>
                    </a:cubicBezTo>
                    <a:cubicBezTo>
                      <a:pt x="2219406" y="3853944"/>
                      <a:pt x="2242269" y="3859762"/>
                      <a:pt x="2253701" y="3848126"/>
                    </a:cubicBezTo>
                    <a:cubicBezTo>
                      <a:pt x="2253701" y="3848126"/>
                      <a:pt x="2247985" y="3842308"/>
                      <a:pt x="2242269" y="3836490"/>
                    </a:cubicBezTo>
                    <a:cubicBezTo>
                      <a:pt x="2219406" y="3801582"/>
                      <a:pt x="2247985" y="3749220"/>
                      <a:pt x="2213690" y="3720130"/>
                    </a:cubicBezTo>
                    <a:close/>
                    <a:moveTo>
                      <a:pt x="808939" y="3712992"/>
                    </a:moveTo>
                    <a:cubicBezTo>
                      <a:pt x="781083" y="3717905"/>
                      <a:pt x="758142" y="3740833"/>
                      <a:pt x="745033" y="3767036"/>
                    </a:cubicBezTo>
                    <a:cubicBezTo>
                      <a:pt x="727554" y="3790328"/>
                      <a:pt x="733380" y="3825267"/>
                      <a:pt x="739207" y="3854382"/>
                    </a:cubicBezTo>
                    <a:cubicBezTo>
                      <a:pt x="727554" y="3871851"/>
                      <a:pt x="739207" y="3900966"/>
                      <a:pt x="745033" y="3924258"/>
                    </a:cubicBezTo>
                    <a:cubicBezTo>
                      <a:pt x="768338" y="3959196"/>
                      <a:pt x="803295" y="3976665"/>
                      <a:pt x="803295" y="4017426"/>
                    </a:cubicBezTo>
                    <a:cubicBezTo>
                      <a:pt x="809122" y="4029072"/>
                      <a:pt x="797469" y="4040718"/>
                      <a:pt x="809122" y="4046541"/>
                    </a:cubicBezTo>
                    <a:cubicBezTo>
                      <a:pt x="814948" y="4052364"/>
                      <a:pt x="826600" y="4058187"/>
                      <a:pt x="832427" y="4052364"/>
                    </a:cubicBezTo>
                    <a:cubicBezTo>
                      <a:pt x="879036" y="4029072"/>
                      <a:pt x="855731" y="3970842"/>
                      <a:pt x="884863" y="3941727"/>
                    </a:cubicBezTo>
                    <a:cubicBezTo>
                      <a:pt x="896515" y="3930081"/>
                      <a:pt x="908168" y="3918435"/>
                      <a:pt x="925646" y="3918435"/>
                    </a:cubicBezTo>
                    <a:cubicBezTo>
                      <a:pt x="937299" y="3912612"/>
                      <a:pt x="943125" y="3906789"/>
                      <a:pt x="943125" y="3895143"/>
                    </a:cubicBezTo>
                    <a:cubicBezTo>
                      <a:pt x="937299" y="3900966"/>
                      <a:pt x="937299" y="3912612"/>
                      <a:pt x="925646" y="3912612"/>
                    </a:cubicBezTo>
                    <a:cubicBezTo>
                      <a:pt x="908168" y="3912612"/>
                      <a:pt x="890689" y="3918435"/>
                      <a:pt x="873210" y="3930081"/>
                    </a:cubicBezTo>
                    <a:cubicBezTo>
                      <a:pt x="861558" y="3924258"/>
                      <a:pt x="849905" y="3924258"/>
                      <a:pt x="844079" y="3912612"/>
                    </a:cubicBezTo>
                    <a:cubicBezTo>
                      <a:pt x="855731" y="3883497"/>
                      <a:pt x="826600" y="3912612"/>
                      <a:pt x="814948" y="3895143"/>
                    </a:cubicBezTo>
                    <a:cubicBezTo>
                      <a:pt x="809122" y="3895143"/>
                      <a:pt x="809122" y="3900966"/>
                      <a:pt x="803295" y="3906789"/>
                    </a:cubicBezTo>
                    <a:cubicBezTo>
                      <a:pt x="803295" y="3912612"/>
                      <a:pt x="797469" y="3906789"/>
                      <a:pt x="791643" y="3900966"/>
                    </a:cubicBezTo>
                    <a:cubicBezTo>
                      <a:pt x="791643" y="3900966"/>
                      <a:pt x="797469" y="3895143"/>
                      <a:pt x="797469" y="3895143"/>
                    </a:cubicBezTo>
                    <a:cubicBezTo>
                      <a:pt x="797469" y="3877674"/>
                      <a:pt x="814948" y="3895143"/>
                      <a:pt x="820774" y="3883497"/>
                    </a:cubicBezTo>
                    <a:cubicBezTo>
                      <a:pt x="820774" y="3883497"/>
                      <a:pt x="820774" y="3883497"/>
                      <a:pt x="797469" y="3871851"/>
                    </a:cubicBezTo>
                    <a:cubicBezTo>
                      <a:pt x="791643" y="3883497"/>
                      <a:pt x="785817" y="3877674"/>
                      <a:pt x="779990" y="3877674"/>
                    </a:cubicBezTo>
                    <a:cubicBezTo>
                      <a:pt x="774164" y="3877674"/>
                      <a:pt x="762512" y="3871851"/>
                      <a:pt x="768338" y="3866028"/>
                    </a:cubicBezTo>
                    <a:cubicBezTo>
                      <a:pt x="762512" y="3860205"/>
                      <a:pt x="756685" y="3860205"/>
                      <a:pt x="756685" y="3860205"/>
                    </a:cubicBezTo>
                    <a:cubicBezTo>
                      <a:pt x="756685" y="3848559"/>
                      <a:pt x="768338" y="3854382"/>
                      <a:pt x="774164" y="3854382"/>
                    </a:cubicBezTo>
                    <a:cubicBezTo>
                      <a:pt x="774164" y="3854382"/>
                      <a:pt x="774164" y="3854382"/>
                      <a:pt x="774164" y="3836913"/>
                    </a:cubicBezTo>
                    <a:cubicBezTo>
                      <a:pt x="774164" y="3831090"/>
                      <a:pt x="762512" y="3836913"/>
                      <a:pt x="756685" y="3831090"/>
                    </a:cubicBezTo>
                    <a:cubicBezTo>
                      <a:pt x="756685" y="3819444"/>
                      <a:pt x="768338" y="3825267"/>
                      <a:pt x="768338" y="3819444"/>
                    </a:cubicBezTo>
                    <a:cubicBezTo>
                      <a:pt x="762512" y="3813621"/>
                      <a:pt x="756685" y="3801975"/>
                      <a:pt x="756685" y="3796152"/>
                    </a:cubicBezTo>
                    <a:cubicBezTo>
                      <a:pt x="756685" y="3790328"/>
                      <a:pt x="768338" y="3790328"/>
                      <a:pt x="774164" y="3790328"/>
                    </a:cubicBezTo>
                    <a:cubicBezTo>
                      <a:pt x="774164" y="3790328"/>
                      <a:pt x="774164" y="3790328"/>
                      <a:pt x="762512" y="3778682"/>
                    </a:cubicBezTo>
                    <a:cubicBezTo>
                      <a:pt x="756685" y="3767036"/>
                      <a:pt x="779990" y="3778682"/>
                      <a:pt x="774164" y="3761213"/>
                    </a:cubicBezTo>
                    <a:cubicBezTo>
                      <a:pt x="768338" y="3743744"/>
                      <a:pt x="791643" y="3749567"/>
                      <a:pt x="791643" y="3737921"/>
                    </a:cubicBezTo>
                    <a:cubicBezTo>
                      <a:pt x="820774" y="3726275"/>
                      <a:pt x="855731" y="3726275"/>
                      <a:pt x="884863" y="3732098"/>
                    </a:cubicBezTo>
                    <a:cubicBezTo>
                      <a:pt x="867384" y="3732098"/>
                      <a:pt x="855731" y="3714629"/>
                      <a:pt x="838253" y="3714629"/>
                    </a:cubicBezTo>
                    <a:cubicBezTo>
                      <a:pt x="828057" y="3711718"/>
                      <a:pt x="818225" y="3711354"/>
                      <a:pt x="808939" y="3712992"/>
                    </a:cubicBezTo>
                    <a:close/>
                    <a:moveTo>
                      <a:pt x="1706860" y="3707883"/>
                    </a:moveTo>
                    <a:cubicBezTo>
                      <a:pt x="1706860" y="3707883"/>
                      <a:pt x="1706860" y="3707883"/>
                      <a:pt x="1730038" y="3731116"/>
                    </a:cubicBezTo>
                    <a:cubicBezTo>
                      <a:pt x="1741627" y="3725308"/>
                      <a:pt x="1747421" y="3736924"/>
                      <a:pt x="1753215" y="3742732"/>
                    </a:cubicBezTo>
                    <a:cubicBezTo>
                      <a:pt x="1753215" y="3748540"/>
                      <a:pt x="1764804" y="3742732"/>
                      <a:pt x="1764804" y="3754348"/>
                    </a:cubicBezTo>
                    <a:cubicBezTo>
                      <a:pt x="1759010" y="3765964"/>
                      <a:pt x="1741627" y="3760156"/>
                      <a:pt x="1735832" y="3771772"/>
                    </a:cubicBezTo>
                    <a:cubicBezTo>
                      <a:pt x="1747421" y="3771772"/>
                      <a:pt x="1747421" y="3777581"/>
                      <a:pt x="1759010" y="3771772"/>
                    </a:cubicBezTo>
                    <a:cubicBezTo>
                      <a:pt x="1764804" y="3771772"/>
                      <a:pt x="1770599" y="3777581"/>
                      <a:pt x="1770599" y="3783389"/>
                    </a:cubicBezTo>
                    <a:cubicBezTo>
                      <a:pt x="1770599" y="3789197"/>
                      <a:pt x="1764804" y="3789197"/>
                      <a:pt x="1759010" y="3789197"/>
                    </a:cubicBezTo>
                    <a:cubicBezTo>
                      <a:pt x="1764804" y="3795005"/>
                      <a:pt x="1764804" y="3800813"/>
                      <a:pt x="1776393" y="3800813"/>
                    </a:cubicBezTo>
                    <a:cubicBezTo>
                      <a:pt x="1776393" y="3812429"/>
                      <a:pt x="1764804" y="3818237"/>
                      <a:pt x="1764804" y="3829854"/>
                    </a:cubicBezTo>
                    <a:cubicBezTo>
                      <a:pt x="1770599" y="3829854"/>
                      <a:pt x="1776393" y="3824046"/>
                      <a:pt x="1782188" y="3829854"/>
                    </a:cubicBezTo>
                    <a:cubicBezTo>
                      <a:pt x="1782188" y="3847278"/>
                      <a:pt x="1764804" y="3835662"/>
                      <a:pt x="1759010" y="3841470"/>
                    </a:cubicBezTo>
                    <a:cubicBezTo>
                      <a:pt x="1747421" y="3841470"/>
                      <a:pt x="1741627" y="3829854"/>
                      <a:pt x="1735832" y="3841470"/>
                    </a:cubicBezTo>
                    <a:cubicBezTo>
                      <a:pt x="1735832" y="3841470"/>
                      <a:pt x="1735832" y="3841470"/>
                      <a:pt x="1747421" y="3847278"/>
                    </a:cubicBezTo>
                    <a:cubicBezTo>
                      <a:pt x="1764804" y="3841470"/>
                      <a:pt x="1770599" y="3858894"/>
                      <a:pt x="1782188" y="3864702"/>
                    </a:cubicBezTo>
                    <a:cubicBezTo>
                      <a:pt x="1782188" y="3870510"/>
                      <a:pt x="1776393" y="3876319"/>
                      <a:pt x="1770599" y="3870510"/>
                    </a:cubicBezTo>
                    <a:cubicBezTo>
                      <a:pt x="1753215" y="3876319"/>
                      <a:pt x="1753215" y="3858894"/>
                      <a:pt x="1747421" y="3858894"/>
                    </a:cubicBezTo>
                    <a:cubicBezTo>
                      <a:pt x="1747421" y="3864702"/>
                      <a:pt x="1747421" y="3864702"/>
                      <a:pt x="1747421" y="3864702"/>
                    </a:cubicBezTo>
                    <a:cubicBezTo>
                      <a:pt x="1759010" y="3876319"/>
                      <a:pt x="1764804" y="3887935"/>
                      <a:pt x="1782188" y="3893743"/>
                    </a:cubicBezTo>
                    <a:cubicBezTo>
                      <a:pt x="1782188" y="3893743"/>
                      <a:pt x="1782188" y="3899551"/>
                      <a:pt x="1782188" y="3899551"/>
                    </a:cubicBezTo>
                    <a:cubicBezTo>
                      <a:pt x="1753215" y="3899551"/>
                      <a:pt x="1787982" y="3911167"/>
                      <a:pt x="1782188" y="3922783"/>
                    </a:cubicBezTo>
                    <a:cubicBezTo>
                      <a:pt x="1787982" y="3922783"/>
                      <a:pt x="1805365" y="3922783"/>
                      <a:pt x="1805365" y="3934400"/>
                    </a:cubicBezTo>
                    <a:cubicBezTo>
                      <a:pt x="1805365" y="3940208"/>
                      <a:pt x="1799571" y="3940208"/>
                      <a:pt x="1793776" y="3934400"/>
                    </a:cubicBezTo>
                    <a:cubicBezTo>
                      <a:pt x="1787982" y="3934400"/>
                      <a:pt x="1776393" y="3928592"/>
                      <a:pt x="1776393" y="3922783"/>
                    </a:cubicBezTo>
                    <a:cubicBezTo>
                      <a:pt x="1770599" y="3916975"/>
                      <a:pt x="1770599" y="3928592"/>
                      <a:pt x="1764804" y="3928592"/>
                    </a:cubicBezTo>
                    <a:cubicBezTo>
                      <a:pt x="1764804" y="3928592"/>
                      <a:pt x="1764804" y="3928592"/>
                      <a:pt x="1776393" y="3934400"/>
                    </a:cubicBezTo>
                    <a:cubicBezTo>
                      <a:pt x="1782188" y="3934400"/>
                      <a:pt x="1782188" y="3940208"/>
                      <a:pt x="1782188" y="3946016"/>
                    </a:cubicBezTo>
                    <a:cubicBezTo>
                      <a:pt x="1776393" y="3946016"/>
                      <a:pt x="1770599" y="3946016"/>
                      <a:pt x="1764804" y="3946016"/>
                    </a:cubicBezTo>
                    <a:cubicBezTo>
                      <a:pt x="1764804" y="3928592"/>
                      <a:pt x="1747421" y="3934400"/>
                      <a:pt x="1741627" y="3922783"/>
                    </a:cubicBezTo>
                    <a:cubicBezTo>
                      <a:pt x="1741627" y="3911167"/>
                      <a:pt x="1759010" y="3922783"/>
                      <a:pt x="1759010" y="3911167"/>
                    </a:cubicBezTo>
                    <a:cubicBezTo>
                      <a:pt x="1759010" y="3911167"/>
                      <a:pt x="1759010" y="3911167"/>
                      <a:pt x="1747421" y="3905359"/>
                    </a:cubicBezTo>
                    <a:cubicBezTo>
                      <a:pt x="1753215" y="3893743"/>
                      <a:pt x="1759010" y="3905359"/>
                      <a:pt x="1764804" y="3899551"/>
                    </a:cubicBezTo>
                    <a:cubicBezTo>
                      <a:pt x="1764804" y="3899551"/>
                      <a:pt x="1764804" y="3899551"/>
                      <a:pt x="1753215" y="3887935"/>
                    </a:cubicBezTo>
                    <a:cubicBezTo>
                      <a:pt x="1747421" y="3893743"/>
                      <a:pt x="1735832" y="3893743"/>
                      <a:pt x="1724243" y="3893743"/>
                    </a:cubicBezTo>
                    <a:cubicBezTo>
                      <a:pt x="1724243" y="3893743"/>
                      <a:pt x="1724243" y="3899551"/>
                      <a:pt x="1730038" y="3899551"/>
                    </a:cubicBezTo>
                    <a:cubicBezTo>
                      <a:pt x="1730038" y="3893743"/>
                      <a:pt x="1730038" y="3893743"/>
                      <a:pt x="1730038" y="3893743"/>
                    </a:cubicBezTo>
                    <a:cubicBezTo>
                      <a:pt x="1735832" y="3893743"/>
                      <a:pt x="1741627" y="3893743"/>
                      <a:pt x="1747421" y="3893743"/>
                    </a:cubicBezTo>
                    <a:cubicBezTo>
                      <a:pt x="1747421" y="3899551"/>
                      <a:pt x="1753215" y="3899551"/>
                      <a:pt x="1747421" y="3905359"/>
                    </a:cubicBezTo>
                    <a:cubicBezTo>
                      <a:pt x="1735832" y="3905359"/>
                      <a:pt x="1741627" y="3916975"/>
                      <a:pt x="1730038" y="3922783"/>
                    </a:cubicBezTo>
                    <a:cubicBezTo>
                      <a:pt x="1724243" y="3922783"/>
                      <a:pt x="1724243" y="3916975"/>
                      <a:pt x="1724243" y="3911167"/>
                    </a:cubicBezTo>
                    <a:cubicBezTo>
                      <a:pt x="1718449" y="3911167"/>
                      <a:pt x="1712654" y="3911167"/>
                      <a:pt x="1706860" y="3911167"/>
                    </a:cubicBezTo>
                    <a:cubicBezTo>
                      <a:pt x="1712654" y="3916975"/>
                      <a:pt x="1718449" y="3922783"/>
                      <a:pt x="1718449" y="3928592"/>
                    </a:cubicBezTo>
                    <a:cubicBezTo>
                      <a:pt x="1724243" y="3928592"/>
                      <a:pt x="1724243" y="3928592"/>
                      <a:pt x="1730038" y="3934400"/>
                    </a:cubicBezTo>
                    <a:cubicBezTo>
                      <a:pt x="1724243" y="3940208"/>
                      <a:pt x="1724243" y="3940208"/>
                      <a:pt x="1718449" y="3940208"/>
                    </a:cubicBezTo>
                    <a:cubicBezTo>
                      <a:pt x="1706860" y="3928592"/>
                      <a:pt x="1701065" y="3951824"/>
                      <a:pt x="1689477" y="3940208"/>
                    </a:cubicBezTo>
                    <a:cubicBezTo>
                      <a:pt x="1689477" y="3946016"/>
                      <a:pt x="1695271" y="3946016"/>
                      <a:pt x="1695271" y="3951824"/>
                    </a:cubicBezTo>
                    <a:cubicBezTo>
                      <a:pt x="1701065" y="3951824"/>
                      <a:pt x="1701065" y="3957632"/>
                      <a:pt x="1695271" y="3963440"/>
                    </a:cubicBezTo>
                    <a:cubicBezTo>
                      <a:pt x="1695271" y="3963440"/>
                      <a:pt x="1695271" y="3963440"/>
                      <a:pt x="1706860" y="3957632"/>
                    </a:cubicBezTo>
                    <a:cubicBezTo>
                      <a:pt x="1706860" y="3957632"/>
                      <a:pt x="1701065" y="3951824"/>
                      <a:pt x="1701065" y="3946016"/>
                    </a:cubicBezTo>
                    <a:cubicBezTo>
                      <a:pt x="1712654" y="3940208"/>
                      <a:pt x="1724243" y="3946016"/>
                      <a:pt x="1730038" y="3951824"/>
                    </a:cubicBezTo>
                    <a:cubicBezTo>
                      <a:pt x="1730038" y="3951824"/>
                      <a:pt x="1730038" y="3951824"/>
                      <a:pt x="1735832" y="3957632"/>
                    </a:cubicBezTo>
                    <a:cubicBezTo>
                      <a:pt x="1730038" y="3963440"/>
                      <a:pt x="1724243" y="3963440"/>
                      <a:pt x="1718449" y="3963440"/>
                    </a:cubicBezTo>
                    <a:cubicBezTo>
                      <a:pt x="1718449" y="3975056"/>
                      <a:pt x="1741627" y="3963440"/>
                      <a:pt x="1741627" y="3980865"/>
                    </a:cubicBezTo>
                    <a:cubicBezTo>
                      <a:pt x="1735832" y="3992481"/>
                      <a:pt x="1712654" y="3969248"/>
                      <a:pt x="1712654" y="3986673"/>
                    </a:cubicBezTo>
                    <a:cubicBezTo>
                      <a:pt x="1706860" y="3992481"/>
                      <a:pt x="1701065" y="3986673"/>
                      <a:pt x="1695271" y="3980865"/>
                    </a:cubicBezTo>
                    <a:cubicBezTo>
                      <a:pt x="1706860" y="3975056"/>
                      <a:pt x="1683682" y="3975056"/>
                      <a:pt x="1689477" y="3963440"/>
                    </a:cubicBezTo>
                    <a:cubicBezTo>
                      <a:pt x="1683682" y="3969248"/>
                      <a:pt x="1677888" y="3980865"/>
                      <a:pt x="1666299" y="3980865"/>
                    </a:cubicBezTo>
                    <a:cubicBezTo>
                      <a:pt x="1648915" y="3969248"/>
                      <a:pt x="1677888" y="3969248"/>
                      <a:pt x="1677888" y="3957632"/>
                    </a:cubicBezTo>
                    <a:cubicBezTo>
                      <a:pt x="1660504" y="3969248"/>
                      <a:pt x="1654710" y="3946016"/>
                      <a:pt x="1643121" y="3946016"/>
                    </a:cubicBezTo>
                    <a:cubicBezTo>
                      <a:pt x="1631532" y="3946016"/>
                      <a:pt x="1648915" y="3957632"/>
                      <a:pt x="1637327" y="3963440"/>
                    </a:cubicBezTo>
                    <a:cubicBezTo>
                      <a:pt x="1637327" y="3963440"/>
                      <a:pt x="1637327" y="3963440"/>
                      <a:pt x="1643121" y="3963440"/>
                    </a:cubicBezTo>
                    <a:cubicBezTo>
                      <a:pt x="1654710" y="3969248"/>
                      <a:pt x="1637327" y="3980865"/>
                      <a:pt x="1637327" y="3992481"/>
                    </a:cubicBezTo>
                    <a:cubicBezTo>
                      <a:pt x="1643121" y="3992481"/>
                      <a:pt x="1643121" y="3998289"/>
                      <a:pt x="1631532" y="3998289"/>
                    </a:cubicBezTo>
                    <a:cubicBezTo>
                      <a:pt x="1619943" y="3992481"/>
                      <a:pt x="1614149" y="4009905"/>
                      <a:pt x="1602560" y="3998289"/>
                    </a:cubicBezTo>
                    <a:cubicBezTo>
                      <a:pt x="1596765" y="3992481"/>
                      <a:pt x="1602560" y="3986673"/>
                      <a:pt x="1608354" y="3980865"/>
                    </a:cubicBezTo>
                    <a:cubicBezTo>
                      <a:pt x="1608354" y="3980865"/>
                      <a:pt x="1608354" y="3980865"/>
                      <a:pt x="1596765" y="3980865"/>
                    </a:cubicBezTo>
                    <a:cubicBezTo>
                      <a:pt x="1596765" y="3980865"/>
                      <a:pt x="1596765" y="3980865"/>
                      <a:pt x="1602560" y="3963440"/>
                    </a:cubicBezTo>
                    <a:cubicBezTo>
                      <a:pt x="1596765" y="3963440"/>
                      <a:pt x="1596765" y="3963440"/>
                      <a:pt x="1596765" y="3963440"/>
                    </a:cubicBezTo>
                    <a:cubicBezTo>
                      <a:pt x="1590971" y="3957632"/>
                      <a:pt x="1596765" y="3957632"/>
                      <a:pt x="1596765" y="3951824"/>
                    </a:cubicBezTo>
                    <a:cubicBezTo>
                      <a:pt x="1590971" y="3946016"/>
                      <a:pt x="1608354" y="3946016"/>
                      <a:pt x="1608354" y="3946016"/>
                    </a:cubicBezTo>
                    <a:cubicBezTo>
                      <a:pt x="1608354" y="3946016"/>
                      <a:pt x="1608354" y="3946016"/>
                      <a:pt x="1590971" y="3934400"/>
                    </a:cubicBezTo>
                    <a:cubicBezTo>
                      <a:pt x="1602560" y="3928592"/>
                      <a:pt x="1585177" y="3916975"/>
                      <a:pt x="1585177" y="3911167"/>
                    </a:cubicBezTo>
                    <a:cubicBezTo>
                      <a:pt x="1567793" y="3899551"/>
                      <a:pt x="1579382" y="3887935"/>
                      <a:pt x="1579382" y="3876319"/>
                    </a:cubicBezTo>
                    <a:cubicBezTo>
                      <a:pt x="1579382" y="3876319"/>
                      <a:pt x="1579382" y="3876319"/>
                      <a:pt x="1573588" y="3882127"/>
                    </a:cubicBezTo>
                    <a:cubicBezTo>
                      <a:pt x="1579382" y="3887935"/>
                      <a:pt x="1567793" y="3899551"/>
                      <a:pt x="1573588" y="3911167"/>
                    </a:cubicBezTo>
                    <a:cubicBezTo>
                      <a:pt x="1590971" y="3922783"/>
                      <a:pt x="1585177" y="3951824"/>
                      <a:pt x="1590971" y="3975056"/>
                    </a:cubicBezTo>
                    <a:cubicBezTo>
                      <a:pt x="1579382" y="3986673"/>
                      <a:pt x="1585177" y="3998289"/>
                      <a:pt x="1585177" y="4009905"/>
                    </a:cubicBezTo>
                    <a:cubicBezTo>
                      <a:pt x="1579382" y="4027329"/>
                      <a:pt x="1608354" y="4038946"/>
                      <a:pt x="1608354" y="4056370"/>
                    </a:cubicBezTo>
                    <a:cubicBezTo>
                      <a:pt x="1619943" y="4056370"/>
                      <a:pt x="1625738" y="4050562"/>
                      <a:pt x="1631532" y="4050562"/>
                    </a:cubicBezTo>
                    <a:cubicBezTo>
                      <a:pt x="1637327" y="4050562"/>
                      <a:pt x="1643121" y="4049110"/>
                      <a:pt x="1648191" y="4046932"/>
                    </a:cubicBezTo>
                    <a:lnTo>
                      <a:pt x="1650586" y="4045378"/>
                    </a:lnTo>
                    <a:lnTo>
                      <a:pt x="1653183" y="4045195"/>
                    </a:lnTo>
                    <a:cubicBezTo>
                      <a:pt x="1656682" y="4044451"/>
                      <a:pt x="1659482" y="4042963"/>
                      <a:pt x="1659482" y="4039988"/>
                    </a:cubicBezTo>
                    <a:lnTo>
                      <a:pt x="1659541" y="4039570"/>
                    </a:lnTo>
                    <a:lnTo>
                      <a:pt x="1660504" y="4038946"/>
                    </a:lnTo>
                    <a:cubicBezTo>
                      <a:pt x="1669196" y="4036042"/>
                      <a:pt x="1676439" y="4038946"/>
                      <a:pt x="1683682" y="4043302"/>
                    </a:cubicBezTo>
                    <a:lnTo>
                      <a:pt x="1691316" y="4047606"/>
                    </a:lnTo>
                    <a:lnTo>
                      <a:pt x="1690277" y="4050837"/>
                    </a:lnTo>
                    <a:lnTo>
                      <a:pt x="1697047" y="4050837"/>
                    </a:lnTo>
                    <a:lnTo>
                      <a:pt x="1706860" y="4056370"/>
                    </a:lnTo>
                    <a:cubicBezTo>
                      <a:pt x="1735832" y="4067986"/>
                      <a:pt x="1770599" y="4062178"/>
                      <a:pt x="1799571" y="4044754"/>
                    </a:cubicBezTo>
                    <a:cubicBezTo>
                      <a:pt x="1816954" y="4033138"/>
                      <a:pt x="1840132" y="4027329"/>
                      <a:pt x="1863310" y="4027329"/>
                    </a:cubicBezTo>
                    <a:cubicBezTo>
                      <a:pt x="1863310" y="4027329"/>
                      <a:pt x="1863310" y="4027329"/>
                      <a:pt x="1863310" y="3986673"/>
                    </a:cubicBezTo>
                    <a:cubicBezTo>
                      <a:pt x="1869104" y="3951824"/>
                      <a:pt x="1840132" y="3934400"/>
                      <a:pt x="1828543" y="3911167"/>
                    </a:cubicBezTo>
                    <a:cubicBezTo>
                      <a:pt x="1799571" y="3870510"/>
                      <a:pt x="1828543" y="3812429"/>
                      <a:pt x="1805365" y="3771772"/>
                    </a:cubicBezTo>
                    <a:cubicBezTo>
                      <a:pt x="1793776" y="3725308"/>
                      <a:pt x="1747421" y="3707883"/>
                      <a:pt x="1706860" y="3707883"/>
                    </a:cubicBezTo>
                    <a:close/>
                    <a:moveTo>
                      <a:pt x="1916127" y="3703342"/>
                    </a:moveTo>
                    <a:cubicBezTo>
                      <a:pt x="1921939" y="3703342"/>
                      <a:pt x="1921939" y="3703342"/>
                      <a:pt x="1927751" y="3709197"/>
                    </a:cubicBezTo>
                    <a:cubicBezTo>
                      <a:pt x="1921939" y="3720908"/>
                      <a:pt x="1939375" y="3715053"/>
                      <a:pt x="1939375" y="3720908"/>
                    </a:cubicBezTo>
                    <a:cubicBezTo>
                      <a:pt x="1927751" y="3726763"/>
                      <a:pt x="1921939" y="3744329"/>
                      <a:pt x="1910315" y="3726763"/>
                    </a:cubicBezTo>
                    <a:cubicBezTo>
                      <a:pt x="1910315" y="3726763"/>
                      <a:pt x="1910315" y="3726763"/>
                      <a:pt x="1916127" y="3720908"/>
                    </a:cubicBezTo>
                    <a:cubicBezTo>
                      <a:pt x="1916127" y="3720908"/>
                      <a:pt x="1916127" y="3720908"/>
                      <a:pt x="1910315" y="3715053"/>
                    </a:cubicBezTo>
                    <a:cubicBezTo>
                      <a:pt x="1904503" y="3709197"/>
                      <a:pt x="1910315" y="3703342"/>
                      <a:pt x="1916127" y="3703342"/>
                    </a:cubicBezTo>
                    <a:close/>
                    <a:moveTo>
                      <a:pt x="624666" y="3698084"/>
                    </a:moveTo>
                    <a:cubicBezTo>
                      <a:pt x="624666" y="3698084"/>
                      <a:pt x="624666" y="3698084"/>
                      <a:pt x="624666" y="3720132"/>
                    </a:cubicBezTo>
                    <a:cubicBezTo>
                      <a:pt x="630382" y="3720132"/>
                      <a:pt x="636099" y="3720132"/>
                      <a:pt x="641815" y="3714620"/>
                    </a:cubicBezTo>
                    <a:close/>
                    <a:moveTo>
                      <a:pt x="2767155" y="3690738"/>
                    </a:moveTo>
                    <a:cubicBezTo>
                      <a:pt x="2761276" y="3702374"/>
                      <a:pt x="2749517" y="3714010"/>
                      <a:pt x="2743638" y="3725647"/>
                    </a:cubicBezTo>
                    <a:cubicBezTo>
                      <a:pt x="2743638" y="3731465"/>
                      <a:pt x="2743638" y="3737283"/>
                      <a:pt x="2743638" y="3737283"/>
                    </a:cubicBezTo>
                    <a:cubicBezTo>
                      <a:pt x="2761276" y="3725647"/>
                      <a:pt x="2767155" y="3708192"/>
                      <a:pt x="2773034" y="3690738"/>
                    </a:cubicBezTo>
                    <a:close/>
                    <a:moveTo>
                      <a:pt x="2287997" y="3690734"/>
                    </a:moveTo>
                    <a:cubicBezTo>
                      <a:pt x="2287997" y="3708698"/>
                      <a:pt x="2294121" y="3726662"/>
                      <a:pt x="2306370" y="3744627"/>
                    </a:cubicBezTo>
                    <a:cubicBezTo>
                      <a:pt x="2306370" y="3726662"/>
                      <a:pt x="2306370" y="3714686"/>
                      <a:pt x="2312494" y="3702710"/>
                    </a:cubicBezTo>
                    <a:close/>
                    <a:moveTo>
                      <a:pt x="426243" y="3690734"/>
                    </a:moveTo>
                    <a:cubicBezTo>
                      <a:pt x="426243" y="3690734"/>
                      <a:pt x="426243" y="3690734"/>
                      <a:pt x="426243" y="3696858"/>
                    </a:cubicBezTo>
                    <a:cubicBezTo>
                      <a:pt x="432367" y="3702983"/>
                      <a:pt x="438492" y="3696858"/>
                      <a:pt x="438492" y="3696858"/>
                    </a:cubicBezTo>
                    <a:cubicBezTo>
                      <a:pt x="438492" y="3690734"/>
                      <a:pt x="432367" y="3690734"/>
                      <a:pt x="426243" y="3690734"/>
                    </a:cubicBezTo>
                    <a:close/>
                    <a:moveTo>
                      <a:pt x="2161102" y="3680936"/>
                    </a:moveTo>
                    <a:cubicBezTo>
                      <a:pt x="2155223" y="3680936"/>
                      <a:pt x="2149344" y="3686652"/>
                      <a:pt x="2143465" y="3692368"/>
                    </a:cubicBezTo>
                    <a:cubicBezTo>
                      <a:pt x="2155223" y="3703800"/>
                      <a:pt x="2149344" y="3715232"/>
                      <a:pt x="2149344" y="3732380"/>
                    </a:cubicBezTo>
                    <a:cubicBezTo>
                      <a:pt x="2166982" y="3726664"/>
                      <a:pt x="2166982" y="3709516"/>
                      <a:pt x="2166982" y="3698084"/>
                    </a:cubicBezTo>
                    <a:cubicBezTo>
                      <a:pt x="2166982" y="3692368"/>
                      <a:pt x="2172861" y="3680936"/>
                      <a:pt x="2161102" y="3680936"/>
                    </a:cubicBezTo>
                    <a:close/>
                    <a:moveTo>
                      <a:pt x="506494" y="3679377"/>
                    </a:moveTo>
                    <a:cubicBezTo>
                      <a:pt x="500713" y="3702538"/>
                      <a:pt x="471807" y="3696747"/>
                      <a:pt x="454463" y="3702538"/>
                    </a:cubicBezTo>
                    <a:cubicBezTo>
                      <a:pt x="448682" y="3714118"/>
                      <a:pt x="413994" y="3714118"/>
                      <a:pt x="419775" y="3737279"/>
                    </a:cubicBezTo>
                    <a:cubicBezTo>
                      <a:pt x="437119" y="3731489"/>
                      <a:pt x="454463" y="3725698"/>
                      <a:pt x="471807" y="3725698"/>
                    </a:cubicBezTo>
                    <a:cubicBezTo>
                      <a:pt x="489151" y="3714118"/>
                      <a:pt x="518057" y="3708328"/>
                      <a:pt x="535401" y="3714118"/>
                    </a:cubicBezTo>
                    <a:cubicBezTo>
                      <a:pt x="546963" y="3714118"/>
                      <a:pt x="558526" y="3719908"/>
                      <a:pt x="558526" y="3714118"/>
                    </a:cubicBezTo>
                    <a:cubicBezTo>
                      <a:pt x="541182" y="3696747"/>
                      <a:pt x="535401" y="3673587"/>
                      <a:pt x="506494" y="3679377"/>
                    </a:cubicBezTo>
                    <a:close/>
                    <a:moveTo>
                      <a:pt x="120090" y="3672319"/>
                    </a:moveTo>
                    <a:cubicBezTo>
                      <a:pt x="117919" y="3671593"/>
                      <a:pt x="116471" y="3671593"/>
                      <a:pt x="116471" y="3674496"/>
                    </a:cubicBezTo>
                    <a:cubicBezTo>
                      <a:pt x="128051" y="3674496"/>
                      <a:pt x="116471" y="3691910"/>
                      <a:pt x="128051" y="3691910"/>
                    </a:cubicBezTo>
                    <a:cubicBezTo>
                      <a:pt x="133841" y="3691910"/>
                      <a:pt x="133841" y="3703519"/>
                      <a:pt x="128051" y="3703519"/>
                    </a:cubicBezTo>
                    <a:cubicBezTo>
                      <a:pt x="116471" y="3703519"/>
                      <a:pt x="110681" y="3697715"/>
                      <a:pt x="104891" y="3686105"/>
                    </a:cubicBezTo>
                    <a:cubicBezTo>
                      <a:pt x="104891" y="3697715"/>
                      <a:pt x="93311" y="3691910"/>
                      <a:pt x="93311" y="3691910"/>
                    </a:cubicBezTo>
                    <a:cubicBezTo>
                      <a:pt x="93311" y="3691910"/>
                      <a:pt x="93311" y="3691910"/>
                      <a:pt x="93311" y="3694812"/>
                    </a:cubicBezTo>
                    <a:lnTo>
                      <a:pt x="93311" y="3703519"/>
                    </a:lnTo>
                    <a:lnTo>
                      <a:pt x="93311" y="3715129"/>
                    </a:lnTo>
                    <a:cubicBezTo>
                      <a:pt x="99101" y="3715129"/>
                      <a:pt x="93311" y="3709324"/>
                      <a:pt x="93311" y="3703519"/>
                    </a:cubicBezTo>
                    <a:cubicBezTo>
                      <a:pt x="93311" y="3697715"/>
                      <a:pt x="93311" y="3697715"/>
                      <a:pt x="99101" y="3697715"/>
                    </a:cubicBezTo>
                    <a:cubicBezTo>
                      <a:pt x="122261" y="3703519"/>
                      <a:pt x="99101" y="3715129"/>
                      <a:pt x="110681" y="3726738"/>
                    </a:cubicBezTo>
                    <a:cubicBezTo>
                      <a:pt x="104891" y="3738347"/>
                      <a:pt x="93311" y="3732543"/>
                      <a:pt x="87520" y="3732543"/>
                    </a:cubicBezTo>
                    <a:cubicBezTo>
                      <a:pt x="75940" y="3761566"/>
                      <a:pt x="87520" y="3790589"/>
                      <a:pt x="87520" y="3819612"/>
                    </a:cubicBezTo>
                    <a:cubicBezTo>
                      <a:pt x="110681" y="3837026"/>
                      <a:pt x="110681" y="3866050"/>
                      <a:pt x="110681" y="3889268"/>
                    </a:cubicBezTo>
                    <a:cubicBezTo>
                      <a:pt x="104891" y="3912487"/>
                      <a:pt x="81730" y="3895073"/>
                      <a:pt x="81730" y="3918292"/>
                    </a:cubicBezTo>
                    <a:cubicBezTo>
                      <a:pt x="81730" y="3929901"/>
                      <a:pt x="99101" y="3924096"/>
                      <a:pt x="104891" y="3929901"/>
                    </a:cubicBezTo>
                    <a:cubicBezTo>
                      <a:pt x="110681" y="3953120"/>
                      <a:pt x="122261" y="3976338"/>
                      <a:pt x="116471" y="3999557"/>
                    </a:cubicBezTo>
                    <a:cubicBezTo>
                      <a:pt x="139632" y="4022776"/>
                      <a:pt x="145422" y="4063408"/>
                      <a:pt x="139632" y="4092432"/>
                    </a:cubicBezTo>
                    <a:cubicBezTo>
                      <a:pt x="139632" y="4115650"/>
                      <a:pt x="162792" y="4104041"/>
                      <a:pt x="168582" y="4121455"/>
                    </a:cubicBezTo>
                    <a:cubicBezTo>
                      <a:pt x="180163" y="4133064"/>
                      <a:pt x="180163" y="4150478"/>
                      <a:pt x="174372" y="4162088"/>
                    </a:cubicBezTo>
                    <a:cubicBezTo>
                      <a:pt x="174372" y="4179502"/>
                      <a:pt x="185953" y="4196916"/>
                      <a:pt x="197533" y="4202720"/>
                    </a:cubicBezTo>
                    <a:cubicBezTo>
                      <a:pt x="191743" y="4185306"/>
                      <a:pt x="185953" y="4167892"/>
                      <a:pt x="185953" y="4150478"/>
                    </a:cubicBezTo>
                    <a:cubicBezTo>
                      <a:pt x="185953" y="4138869"/>
                      <a:pt x="197533" y="4138869"/>
                      <a:pt x="203323" y="4138869"/>
                    </a:cubicBezTo>
                    <a:cubicBezTo>
                      <a:pt x="191743" y="4121455"/>
                      <a:pt x="185953" y="4109846"/>
                      <a:pt x="180163" y="4086627"/>
                    </a:cubicBezTo>
                    <a:cubicBezTo>
                      <a:pt x="180163" y="4080822"/>
                      <a:pt x="174372" y="4063408"/>
                      <a:pt x="185953" y="4057604"/>
                    </a:cubicBezTo>
                    <a:cubicBezTo>
                      <a:pt x="162792" y="4034385"/>
                      <a:pt x="157002" y="3993752"/>
                      <a:pt x="162792" y="3958924"/>
                    </a:cubicBezTo>
                    <a:cubicBezTo>
                      <a:pt x="139632" y="3941510"/>
                      <a:pt x="133841" y="3906682"/>
                      <a:pt x="139632" y="3877659"/>
                    </a:cubicBezTo>
                    <a:cubicBezTo>
                      <a:pt x="145422" y="3871854"/>
                      <a:pt x="151212" y="3854440"/>
                      <a:pt x="168582" y="3860245"/>
                    </a:cubicBezTo>
                    <a:cubicBezTo>
                      <a:pt x="168582" y="3819612"/>
                      <a:pt x="151212" y="3796394"/>
                      <a:pt x="151212" y="3755761"/>
                    </a:cubicBezTo>
                    <a:cubicBezTo>
                      <a:pt x="151212" y="3755761"/>
                      <a:pt x="151212" y="3755761"/>
                      <a:pt x="139632" y="3744152"/>
                    </a:cubicBezTo>
                    <a:cubicBezTo>
                      <a:pt x="139632" y="3744152"/>
                      <a:pt x="139632" y="3744152"/>
                      <a:pt x="139632" y="3749957"/>
                    </a:cubicBezTo>
                    <a:cubicBezTo>
                      <a:pt x="133841" y="3749957"/>
                      <a:pt x="128051" y="3744152"/>
                      <a:pt x="128051" y="3738347"/>
                    </a:cubicBezTo>
                    <a:cubicBezTo>
                      <a:pt x="128051" y="3732543"/>
                      <a:pt x="139632" y="3732543"/>
                      <a:pt x="139632" y="3738347"/>
                    </a:cubicBezTo>
                    <a:cubicBezTo>
                      <a:pt x="139632" y="3732543"/>
                      <a:pt x="145422" y="3726738"/>
                      <a:pt x="139632" y="3726738"/>
                    </a:cubicBezTo>
                    <a:cubicBezTo>
                      <a:pt x="133841" y="3720933"/>
                      <a:pt x="110681" y="3732543"/>
                      <a:pt x="110681" y="3715129"/>
                    </a:cubicBezTo>
                    <a:cubicBezTo>
                      <a:pt x="116471" y="3703519"/>
                      <a:pt x="128051" y="3715129"/>
                      <a:pt x="139632" y="3715129"/>
                    </a:cubicBezTo>
                    <a:cubicBezTo>
                      <a:pt x="139632" y="3703519"/>
                      <a:pt x="139632" y="3691910"/>
                      <a:pt x="128051" y="3686105"/>
                    </a:cubicBezTo>
                    <a:cubicBezTo>
                      <a:pt x="122261" y="3680301"/>
                      <a:pt x="128051" y="3680301"/>
                      <a:pt x="128051" y="3674496"/>
                    </a:cubicBezTo>
                    <a:cubicBezTo>
                      <a:pt x="125156" y="3674496"/>
                      <a:pt x="122261" y="3673045"/>
                      <a:pt x="120090" y="3672319"/>
                    </a:cubicBezTo>
                    <a:close/>
                    <a:moveTo>
                      <a:pt x="594045" y="3661338"/>
                    </a:moveTo>
                    <a:cubicBezTo>
                      <a:pt x="582409" y="3667128"/>
                      <a:pt x="582409" y="3678708"/>
                      <a:pt x="576591" y="3696079"/>
                    </a:cubicBezTo>
                    <a:cubicBezTo>
                      <a:pt x="570773" y="3713449"/>
                      <a:pt x="594045" y="3713449"/>
                      <a:pt x="599863" y="3725030"/>
                    </a:cubicBezTo>
                    <a:cubicBezTo>
                      <a:pt x="605682" y="3725030"/>
                      <a:pt x="605682" y="3719240"/>
                      <a:pt x="605682" y="3719240"/>
                    </a:cubicBezTo>
                    <a:cubicBezTo>
                      <a:pt x="605682" y="3696079"/>
                      <a:pt x="617318" y="3672918"/>
                      <a:pt x="594045" y="3661338"/>
                    </a:cubicBezTo>
                    <a:close/>
                    <a:moveTo>
                      <a:pt x="426243" y="3656439"/>
                    </a:moveTo>
                    <a:cubicBezTo>
                      <a:pt x="426243" y="3662318"/>
                      <a:pt x="426243" y="3668197"/>
                      <a:pt x="426243" y="3674076"/>
                    </a:cubicBezTo>
                    <a:cubicBezTo>
                      <a:pt x="437823" y="3679956"/>
                      <a:pt x="449404" y="3679956"/>
                      <a:pt x="466774" y="3685835"/>
                    </a:cubicBezTo>
                    <a:cubicBezTo>
                      <a:pt x="472564" y="3685835"/>
                      <a:pt x="484145" y="3685835"/>
                      <a:pt x="489935" y="3679956"/>
                    </a:cubicBezTo>
                    <a:cubicBezTo>
                      <a:pt x="472564" y="3674076"/>
                      <a:pt x="455194" y="3656439"/>
                      <a:pt x="426243" y="3656439"/>
                    </a:cubicBezTo>
                    <a:close/>
                    <a:moveTo>
                      <a:pt x="58093" y="3651544"/>
                    </a:moveTo>
                    <a:cubicBezTo>
                      <a:pt x="46894" y="3698031"/>
                      <a:pt x="46894" y="3744518"/>
                      <a:pt x="41295" y="3791005"/>
                    </a:cubicBezTo>
                    <a:cubicBezTo>
                      <a:pt x="24497" y="3808437"/>
                      <a:pt x="41295" y="3837492"/>
                      <a:pt x="41295" y="3854924"/>
                    </a:cubicBezTo>
                    <a:cubicBezTo>
                      <a:pt x="35696" y="3866546"/>
                      <a:pt x="46894" y="3872357"/>
                      <a:pt x="46894" y="3883979"/>
                    </a:cubicBezTo>
                    <a:cubicBezTo>
                      <a:pt x="46894" y="3889790"/>
                      <a:pt x="46894" y="3895600"/>
                      <a:pt x="52494" y="3901411"/>
                    </a:cubicBezTo>
                    <a:cubicBezTo>
                      <a:pt x="52494" y="3895600"/>
                      <a:pt x="52494" y="3889790"/>
                      <a:pt x="46894" y="3883979"/>
                    </a:cubicBezTo>
                    <a:cubicBezTo>
                      <a:pt x="46894" y="3872357"/>
                      <a:pt x="52494" y="3866546"/>
                      <a:pt x="46894" y="3854924"/>
                    </a:cubicBezTo>
                    <a:cubicBezTo>
                      <a:pt x="46894" y="3791005"/>
                      <a:pt x="46894" y="3732896"/>
                      <a:pt x="58093" y="3668977"/>
                    </a:cubicBezTo>
                    <a:cubicBezTo>
                      <a:pt x="52494" y="3663166"/>
                      <a:pt x="63692" y="3657355"/>
                      <a:pt x="58093" y="3651544"/>
                    </a:cubicBezTo>
                    <a:close/>
                    <a:moveTo>
                      <a:pt x="2212056" y="3651540"/>
                    </a:moveTo>
                    <a:cubicBezTo>
                      <a:pt x="2212056" y="3668910"/>
                      <a:pt x="2217964" y="3686281"/>
                      <a:pt x="2212056" y="3697861"/>
                    </a:cubicBezTo>
                    <a:lnTo>
                      <a:pt x="2212390" y="3698261"/>
                    </a:lnTo>
                    <a:lnTo>
                      <a:pt x="2210220" y="3698695"/>
                    </a:lnTo>
                    <a:cubicBezTo>
                      <a:pt x="2208688" y="3699308"/>
                      <a:pt x="2207157" y="3700533"/>
                      <a:pt x="2207157" y="3702982"/>
                    </a:cubicBezTo>
                    <a:cubicBezTo>
                      <a:pt x="2213282" y="3702982"/>
                      <a:pt x="2207157" y="3702982"/>
                      <a:pt x="2207157" y="3707882"/>
                    </a:cubicBezTo>
                    <a:lnTo>
                      <a:pt x="2216558" y="3703254"/>
                    </a:lnTo>
                    <a:lnTo>
                      <a:pt x="2231996" y="3721745"/>
                    </a:lnTo>
                    <a:cubicBezTo>
                      <a:pt x="2237165" y="3729707"/>
                      <a:pt x="2241596" y="3738392"/>
                      <a:pt x="2247505" y="3749972"/>
                    </a:cubicBezTo>
                    <a:cubicBezTo>
                      <a:pt x="2271137" y="3749972"/>
                      <a:pt x="2277045" y="3773133"/>
                      <a:pt x="2294769" y="3790503"/>
                    </a:cubicBezTo>
                    <a:cubicBezTo>
                      <a:pt x="2294769" y="3790503"/>
                      <a:pt x="2294769" y="3790503"/>
                      <a:pt x="2288861" y="3796294"/>
                    </a:cubicBezTo>
                    <a:cubicBezTo>
                      <a:pt x="2277045" y="3796294"/>
                      <a:pt x="2271137" y="3778923"/>
                      <a:pt x="2265229" y="3773133"/>
                    </a:cubicBezTo>
                    <a:cubicBezTo>
                      <a:pt x="2259321" y="3767343"/>
                      <a:pt x="2259321" y="3755762"/>
                      <a:pt x="2247505" y="3761553"/>
                    </a:cubicBezTo>
                    <a:cubicBezTo>
                      <a:pt x="2247505" y="3790503"/>
                      <a:pt x="2241597" y="3831035"/>
                      <a:pt x="2277045" y="3842615"/>
                    </a:cubicBezTo>
                    <a:cubicBezTo>
                      <a:pt x="2300677" y="3825245"/>
                      <a:pt x="2306585" y="3796294"/>
                      <a:pt x="2312493" y="3767343"/>
                    </a:cubicBezTo>
                    <a:cubicBezTo>
                      <a:pt x="2312493" y="3761553"/>
                      <a:pt x="2306585" y="3755762"/>
                      <a:pt x="2300677" y="3755762"/>
                    </a:cubicBezTo>
                    <a:cubicBezTo>
                      <a:pt x="2277045" y="3738392"/>
                      <a:pt x="2277045" y="3709441"/>
                      <a:pt x="2265229" y="3680491"/>
                    </a:cubicBezTo>
                    <a:cubicBezTo>
                      <a:pt x="2259321" y="3663120"/>
                      <a:pt x="2235688" y="3651540"/>
                      <a:pt x="2212056" y="3651540"/>
                    </a:cubicBezTo>
                    <a:close/>
                    <a:moveTo>
                      <a:pt x="2189520" y="3651540"/>
                    </a:moveTo>
                    <a:cubicBezTo>
                      <a:pt x="2189520" y="3657193"/>
                      <a:pt x="2183640" y="3668499"/>
                      <a:pt x="2183640" y="3674152"/>
                    </a:cubicBezTo>
                    <a:cubicBezTo>
                      <a:pt x="2189520" y="3691111"/>
                      <a:pt x="2183640" y="3713724"/>
                      <a:pt x="2177761" y="3725030"/>
                    </a:cubicBezTo>
                    <a:cubicBezTo>
                      <a:pt x="2177761" y="3725030"/>
                      <a:pt x="2177761" y="3725030"/>
                      <a:pt x="2195399" y="3713724"/>
                    </a:cubicBezTo>
                    <a:cubicBezTo>
                      <a:pt x="2201278" y="3708071"/>
                      <a:pt x="2189520" y="3696764"/>
                      <a:pt x="2201278" y="3691111"/>
                    </a:cubicBezTo>
                    <a:cubicBezTo>
                      <a:pt x="2201278" y="3679805"/>
                      <a:pt x="2207157" y="3657193"/>
                      <a:pt x="2189520" y="3651540"/>
                    </a:cubicBezTo>
                    <a:close/>
                    <a:moveTo>
                      <a:pt x="1712324" y="3650314"/>
                    </a:moveTo>
                    <a:cubicBezTo>
                      <a:pt x="1700075" y="3644190"/>
                      <a:pt x="1700075" y="3668687"/>
                      <a:pt x="1712324" y="3662563"/>
                    </a:cubicBezTo>
                    <a:cubicBezTo>
                      <a:pt x="1712324" y="3662563"/>
                      <a:pt x="1712324" y="3656438"/>
                      <a:pt x="1712324" y="3650314"/>
                    </a:cubicBezTo>
                    <a:close/>
                    <a:moveTo>
                      <a:pt x="117585" y="3639296"/>
                    </a:moveTo>
                    <a:cubicBezTo>
                      <a:pt x="117585" y="3645012"/>
                      <a:pt x="105336" y="3650728"/>
                      <a:pt x="105336" y="3656444"/>
                    </a:cubicBezTo>
                    <a:cubicBezTo>
                      <a:pt x="111460" y="3650728"/>
                      <a:pt x="123709" y="3645012"/>
                      <a:pt x="129833" y="3656444"/>
                    </a:cubicBezTo>
                    <a:cubicBezTo>
                      <a:pt x="129833" y="3656444"/>
                      <a:pt x="129833" y="3656444"/>
                      <a:pt x="129833" y="3650728"/>
                    </a:cubicBezTo>
                    <a:cubicBezTo>
                      <a:pt x="123709" y="3650728"/>
                      <a:pt x="123709" y="3639296"/>
                      <a:pt x="117585" y="3639296"/>
                    </a:cubicBezTo>
                    <a:close/>
                    <a:moveTo>
                      <a:pt x="558526" y="3634393"/>
                    </a:moveTo>
                    <a:cubicBezTo>
                      <a:pt x="558526" y="3634393"/>
                      <a:pt x="558526" y="3634393"/>
                      <a:pt x="565058" y="3668688"/>
                    </a:cubicBezTo>
                    <a:cubicBezTo>
                      <a:pt x="565058" y="3668688"/>
                      <a:pt x="565058" y="3668688"/>
                      <a:pt x="578123" y="3645824"/>
                    </a:cubicBezTo>
                    <a:cubicBezTo>
                      <a:pt x="578123" y="3640109"/>
                      <a:pt x="565058" y="3634393"/>
                      <a:pt x="558526" y="3634393"/>
                    </a:cubicBezTo>
                    <a:close/>
                    <a:moveTo>
                      <a:pt x="1609425" y="3630175"/>
                    </a:moveTo>
                    <a:cubicBezTo>
                      <a:pt x="1586556" y="3627984"/>
                      <a:pt x="1562950" y="3633826"/>
                      <a:pt x="1548196" y="3645509"/>
                    </a:cubicBezTo>
                    <a:cubicBezTo>
                      <a:pt x="1548196" y="3645509"/>
                      <a:pt x="1548196" y="3645509"/>
                      <a:pt x="1548196" y="3651351"/>
                    </a:cubicBezTo>
                    <a:cubicBezTo>
                      <a:pt x="1548196" y="3651351"/>
                      <a:pt x="1548196" y="3651351"/>
                      <a:pt x="1571802" y="3651351"/>
                    </a:cubicBezTo>
                    <a:cubicBezTo>
                      <a:pt x="1607212" y="3645509"/>
                      <a:pt x="1630818" y="3663034"/>
                      <a:pt x="1654424" y="3686401"/>
                    </a:cubicBezTo>
                    <a:cubicBezTo>
                      <a:pt x="1660326" y="3686401"/>
                      <a:pt x="1666227" y="3698084"/>
                      <a:pt x="1678030" y="3698084"/>
                    </a:cubicBezTo>
                    <a:cubicBezTo>
                      <a:pt x="1678030" y="3698084"/>
                      <a:pt x="1678030" y="3698084"/>
                      <a:pt x="1666227" y="3663034"/>
                    </a:cubicBezTo>
                    <a:cubicBezTo>
                      <a:pt x="1654424" y="3642588"/>
                      <a:pt x="1632293" y="3632366"/>
                      <a:pt x="1609425" y="3630175"/>
                    </a:cubicBezTo>
                    <a:close/>
                    <a:moveTo>
                      <a:pt x="2172863" y="3627043"/>
                    </a:moveTo>
                    <a:cubicBezTo>
                      <a:pt x="2160613" y="3638941"/>
                      <a:pt x="2148365" y="3650840"/>
                      <a:pt x="2148365" y="3668688"/>
                    </a:cubicBezTo>
                    <a:cubicBezTo>
                      <a:pt x="2148365" y="3668688"/>
                      <a:pt x="2148365" y="3668688"/>
                      <a:pt x="2172863" y="3656789"/>
                    </a:cubicBezTo>
                    <a:cubicBezTo>
                      <a:pt x="2172863" y="3644891"/>
                      <a:pt x="2185111" y="3627043"/>
                      <a:pt x="2172863" y="3627043"/>
                    </a:cubicBezTo>
                    <a:close/>
                    <a:moveTo>
                      <a:pt x="1881351" y="3627043"/>
                    </a:moveTo>
                    <a:cubicBezTo>
                      <a:pt x="1869715" y="3627043"/>
                      <a:pt x="1863897" y="3639019"/>
                      <a:pt x="1852261" y="3633031"/>
                    </a:cubicBezTo>
                    <a:cubicBezTo>
                      <a:pt x="1858079" y="3639019"/>
                      <a:pt x="1846443" y="3645007"/>
                      <a:pt x="1846443" y="3645007"/>
                    </a:cubicBezTo>
                    <a:cubicBezTo>
                      <a:pt x="1846443" y="3645007"/>
                      <a:pt x="1846443" y="3645007"/>
                      <a:pt x="1840625" y="3645007"/>
                    </a:cubicBezTo>
                    <a:cubicBezTo>
                      <a:pt x="1840625" y="3645007"/>
                      <a:pt x="1840625" y="3645007"/>
                      <a:pt x="1840625" y="3650995"/>
                    </a:cubicBezTo>
                    <a:cubicBezTo>
                      <a:pt x="1840625" y="3650995"/>
                      <a:pt x="1828989" y="3650995"/>
                      <a:pt x="1828989" y="3656983"/>
                    </a:cubicBezTo>
                    <a:cubicBezTo>
                      <a:pt x="1823171" y="3650995"/>
                      <a:pt x="1805717" y="3656983"/>
                      <a:pt x="1799899" y="3645007"/>
                    </a:cubicBezTo>
                    <a:cubicBezTo>
                      <a:pt x="1794081" y="3650995"/>
                      <a:pt x="1799899" y="3656983"/>
                      <a:pt x="1794081" y="3656983"/>
                    </a:cubicBezTo>
                    <a:cubicBezTo>
                      <a:pt x="1788263" y="3656983"/>
                      <a:pt x="1788263" y="3662971"/>
                      <a:pt x="1794081" y="3662971"/>
                    </a:cubicBezTo>
                    <a:cubicBezTo>
                      <a:pt x="1799899" y="3650995"/>
                      <a:pt x="1799899" y="3674948"/>
                      <a:pt x="1799899" y="3668960"/>
                    </a:cubicBezTo>
                    <a:cubicBezTo>
                      <a:pt x="1811535" y="3680936"/>
                      <a:pt x="1811535" y="3668960"/>
                      <a:pt x="1823171" y="3662971"/>
                    </a:cubicBezTo>
                    <a:cubicBezTo>
                      <a:pt x="1823171" y="3668960"/>
                      <a:pt x="1828989" y="3668960"/>
                      <a:pt x="1828989" y="3668960"/>
                    </a:cubicBezTo>
                    <a:cubicBezTo>
                      <a:pt x="1834807" y="3668960"/>
                      <a:pt x="1834807" y="3662971"/>
                      <a:pt x="1834807" y="3662971"/>
                    </a:cubicBezTo>
                    <a:cubicBezTo>
                      <a:pt x="1858079" y="3662971"/>
                      <a:pt x="1869715" y="3674948"/>
                      <a:pt x="1881351" y="3662971"/>
                    </a:cubicBezTo>
                    <a:cubicBezTo>
                      <a:pt x="1881351" y="3650995"/>
                      <a:pt x="1881351" y="3639019"/>
                      <a:pt x="1881351" y="3627043"/>
                    </a:cubicBezTo>
                    <a:close/>
                    <a:moveTo>
                      <a:pt x="425425" y="3622143"/>
                    </a:moveTo>
                    <a:cubicBezTo>
                      <a:pt x="425425" y="3622143"/>
                      <a:pt x="425425" y="3622143"/>
                      <a:pt x="418893" y="3633167"/>
                    </a:cubicBezTo>
                    <a:cubicBezTo>
                      <a:pt x="418893" y="3644191"/>
                      <a:pt x="431958" y="3644191"/>
                      <a:pt x="438490" y="3644191"/>
                    </a:cubicBezTo>
                    <a:cubicBezTo>
                      <a:pt x="438490" y="3638679"/>
                      <a:pt x="431958" y="3627655"/>
                      <a:pt x="425425" y="3622143"/>
                    </a:cubicBezTo>
                    <a:close/>
                    <a:moveTo>
                      <a:pt x="1746618" y="3614795"/>
                    </a:moveTo>
                    <a:cubicBezTo>
                      <a:pt x="1729820" y="3614795"/>
                      <a:pt x="1718621" y="3614795"/>
                      <a:pt x="1707423" y="3620919"/>
                    </a:cubicBezTo>
                    <a:cubicBezTo>
                      <a:pt x="1718621" y="3620919"/>
                      <a:pt x="1735419" y="3627044"/>
                      <a:pt x="1746618" y="3614795"/>
                    </a:cubicBezTo>
                    <a:close/>
                    <a:moveTo>
                      <a:pt x="531578" y="3614795"/>
                    </a:moveTo>
                    <a:cubicBezTo>
                      <a:pt x="531578" y="3632432"/>
                      <a:pt x="531578" y="3661828"/>
                      <a:pt x="548114" y="3673587"/>
                    </a:cubicBezTo>
                    <a:cubicBezTo>
                      <a:pt x="553626" y="3661828"/>
                      <a:pt x="548114" y="3632432"/>
                      <a:pt x="537090" y="3614795"/>
                    </a:cubicBezTo>
                    <a:close/>
                    <a:moveTo>
                      <a:pt x="1555544" y="3604995"/>
                    </a:moveTo>
                    <a:cubicBezTo>
                      <a:pt x="1549420" y="3604995"/>
                      <a:pt x="1543295" y="3610711"/>
                      <a:pt x="1543295" y="3616427"/>
                    </a:cubicBezTo>
                    <a:cubicBezTo>
                      <a:pt x="1549420" y="3622143"/>
                      <a:pt x="1549420" y="3616427"/>
                      <a:pt x="1555544" y="3616427"/>
                    </a:cubicBezTo>
                    <a:cubicBezTo>
                      <a:pt x="1555544" y="3610711"/>
                      <a:pt x="1555544" y="3610711"/>
                      <a:pt x="1555544" y="3604995"/>
                    </a:cubicBezTo>
                    <a:close/>
                    <a:moveTo>
                      <a:pt x="2031597" y="3603363"/>
                    </a:moveTo>
                    <a:cubicBezTo>
                      <a:pt x="2037313" y="3614795"/>
                      <a:pt x="2025881" y="3597647"/>
                      <a:pt x="2025881" y="3609079"/>
                    </a:cubicBezTo>
                    <a:cubicBezTo>
                      <a:pt x="2031597" y="3609079"/>
                      <a:pt x="2043030" y="3614795"/>
                      <a:pt x="2031597" y="3603363"/>
                    </a:cubicBezTo>
                    <a:close/>
                    <a:moveTo>
                      <a:pt x="2073682" y="3599545"/>
                    </a:moveTo>
                    <a:cubicBezTo>
                      <a:pt x="2075727" y="3600096"/>
                      <a:pt x="2077586" y="3601566"/>
                      <a:pt x="2079074" y="3604505"/>
                    </a:cubicBezTo>
                    <a:cubicBezTo>
                      <a:pt x="2073125" y="3604505"/>
                      <a:pt x="2073125" y="3607445"/>
                      <a:pt x="2073868" y="3610384"/>
                    </a:cubicBezTo>
                    <a:lnTo>
                      <a:pt x="2073171" y="3615902"/>
                    </a:lnTo>
                    <a:lnTo>
                      <a:pt x="2070220" y="3612485"/>
                    </a:lnTo>
                    <a:lnTo>
                      <a:pt x="2064264" y="3601175"/>
                    </a:lnTo>
                    <a:lnTo>
                      <a:pt x="2067175" y="3600096"/>
                    </a:lnTo>
                    <a:cubicBezTo>
                      <a:pt x="2069406" y="3599361"/>
                      <a:pt x="2071637" y="3598993"/>
                      <a:pt x="2073682" y="3599545"/>
                    </a:cubicBezTo>
                    <a:close/>
                    <a:moveTo>
                      <a:pt x="2358221" y="3597647"/>
                    </a:moveTo>
                    <a:cubicBezTo>
                      <a:pt x="2346789" y="3603526"/>
                      <a:pt x="2358221" y="3603526"/>
                      <a:pt x="2352505" y="3609405"/>
                    </a:cubicBezTo>
                    <a:cubicBezTo>
                      <a:pt x="2363937" y="3621164"/>
                      <a:pt x="2358221" y="3656439"/>
                      <a:pt x="2381085" y="3644680"/>
                    </a:cubicBezTo>
                    <a:cubicBezTo>
                      <a:pt x="2386801" y="3638801"/>
                      <a:pt x="2398233" y="3632922"/>
                      <a:pt x="2398233" y="3627043"/>
                    </a:cubicBezTo>
                    <a:cubicBezTo>
                      <a:pt x="2381085" y="3621164"/>
                      <a:pt x="2375369" y="3597647"/>
                      <a:pt x="2358221" y="3597647"/>
                    </a:cubicBezTo>
                    <a:close/>
                    <a:moveTo>
                      <a:pt x="444090" y="3597647"/>
                    </a:moveTo>
                    <a:cubicBezTo>
                      <a:pt x="444090" y="3603635"/>
                      <a:pt x="438491" y="3603635"/>
                      <a:pt x="438491" y="3609623"/>
                    </a:cubicBezTo>
                    <a:cubicBezTo>
                      <a:pt x="444090" y="3627587"/>
                      <a:pt x="455289" y="3651540"/>
                      <a:pt x="477686" y="3651540"/>
                    </a:cubicBezTo>
                    <a:cubicBezTo>
                      <a:pt x="472087" y="3645552"/>
                      <a:pt x="477686" y="3633575"/>
                      <a:pt x="472087" y="3627587"/>
                    </a:cubicBezTo>
                    <a:cubicBezTo>
                      <a:pt x="466487" y="3615611"/>
                      <a:pt x="460888" y="3597647"/>
                      <a:pt x="444090" y="3597647"/>
                    </a:cubicBezTo>
                    <a:close/>
                    <a:moveTo>
                      <a:pt x="469180" y="3596398"/>
                    </a:moveTo>
                    <a:cubicBezTo>
                      <a:pt x="466935" y="3597128"/>
                      <a:pt x="465438" y="3598588"/>
                      <a:pt x="465438" y="3598588"/>
                    </a:cubicBezTo>
                    <a:cubicBezTo>
                      <a:pt x="483402" y="3616113"/>
                      <a:pt x="489390" y="3639480"/>
                      <a:pt x="495378" y="3662846"/>
                    </a:cubicBezTo>
                    <a:lnTo>
                      <a:pt x="503447" y="3665332"/>
                    </a:lnTo>
                    <a:lnTo>
                      <a:pt x="504631" y="3667922"/>
                    </a:lnTo>
                    <a:cubicBezTo>
                      <a:pt x="505856" y="3668688"/>
                      <a:pt x="507081" y="3668688"/>
                      <a:pt x="507081" y="3668688"/>
                    </a:cubicBezTo>
                    <a:lnTo>
                      <a:pt x="506898" y="3666395"/>
                    </a:lnTo>
                    <a:lnTo>
                      <a:pt x="509600" y="3667227"/>
                    </a:lnTo>
                    <a:cubicBezTo>
                      <a:pt x="513343" y="3667227"/>
                      <a:pt x="516337" y="3665767"/>
                      <a:pt x="519331" y="3662846"/>
                    </a:cubicBezTo>
                    <a:cubicBezTo>
                      <a:pt x="519331" y="3645321"/>
                      <a:pt x="519331" y="3627796"/>
                      <a:pt x="495378" y="3621955"/>
                    </a:cubicBezTo>
                    <a:lnTo>
                      <a:pt x="477414" y="3598588"/>
                    </a:lnTo>
                    <a:cubicBezTo>
                      <a:pt x="474420" y="3595667"/>
                      <a:pt x="471426" y="3595667"/>
                      <a:pt x="469180" y="3596398"/>
                    </a:cubicBezTo>
                    <a:close/>
                    <a:moveTo>
                      <a:pt x="24497" y="3592751"/>
                    </a:moveTo>
                    <a:cubicBezTo>
                      <a:pt x="18372" y="3604387"/>
                      <a:pt x="12248" y="3627660"/>
                      <a:pt x="24497" y="3639296"/>
                    </a:cubicBezTo>
                    <a:cubicBezTo>
                      <a:pt x="24497" y="3621842"/>
                      <a:pt x="36745" y="3604387"/>
                      <a:pt x="24497" y="3592751"/>
                    </a:cubicBezTo>
                    <a:close/>
                    <a:moveTo>
                      <a:pt x="2795081" y="3587852"/>
                    </a:moveTo>
                    <a:cubicBezTo>
                      <a:pt x="2795081" y="3587852"/>
                      <a:pt x="2795081" y="3587852"/>
                      <a:pt x="2788957" y="3628199"/>
                    </a:cubicBezTo>
                    <a:cubicBezTo>
                      <a:pt x="2788957" y="3633963"/>
                      <a:pt x="2782832" y="3639727"/>
                      <a:pt x="2788957" y="3645491"/>
                    </a:cubicBezTo>
                    <a:cubicBezTo>
                      <a:pt x="2819578" y="3651255"/>
                      <a:pt x="2795081" y="3685839"/>
                      <a:pt x="2819578" y="3685839"/>
                    </a:cubicBezTo>
                    <a:cubicBezTo>
                      <a:pt x="2795081" y="3657019"/>
                      <a:pt x="2819578" y="3610908"/>
                      <a:pt x="2795081" y="3587852"/>
                    </a:cubicBezTo>
                    <a:close/>
                    <a:moveTo>
                      <a:pt x="88540" y="3587852"/>
                    </a:moveTo>
                    <a:cubicBezTo>
                      <a:pt x="82590" y="3605185"/>
                      <a:pt x="82590" y="3622518"/>
                      <a:pt x="76641" y="3639850"/>
                    </a:cubicBezTo>
                    <a:cubicBezTo>
                      <a:pt x="70692" y="3686071"/>
                      <a:pt x="64742" y="3743846"/>
                      <a:pt x="64742" y="3790066"/>
                    </a:cubicBezTo>
                    <a:cubicBezTo>
                      <a:pt x="64742" y="3790066"/>
                      <a:pt x="64742" y="3790066"/>
                      <a:pt x="64742" y="3853619"/>
                    </a:cubicBezTo>
                    <a:cubicBezTo>
                      <a:pt x="64742" y="3853619"/>
                      <a:pt x="64742" y="3853619"/>
                      <a:pt x="58793" y="3865174"/>
                    </a:cubicBezTo>
                    <a:cubicBezTo>
                      <a:pt x="64742" y="3870952"/>
                      <a:pt x="64742" y="3888285"/>
                      <a:pt x="64742" y="3894062"/>
                    </a:cubicBezTo>
                    <a:cubicBezTo>
                      <a:pt x="64742" y="3894062"/>
                      <a:pt x="64742" y="3894062"/>
                      <a:pt x="70692" y="3888285"/>
                    </a:cubicBezTo>
                    <a:cubicBezTo>
                      <a:pt x="76641" y="3870952"/>
                      <a:pt x="82590" y="3888285"/>
                      <a:pt x="94489" y="3888285"/>
                    </a:cubicBezTo>
                    <a:cubicBezTo>
                      <a:pt x="100438" y="3870952"/>
                      <a:pt x="94489" y="3853619"/>
                      <a:pt x="88540" y="3842064"/>
                    </a:cubicBezTo>
                    <a:cubicBezTo>
                      <a:pt x="82590" y="3836287"/>
                      <a:pt x="76641" y="3842064"/>
                      <a:pt x="70692" y="3836287"/>
                    </a:cubicBezTo>
                    <a:cubicBezTo>
                      <a:pt x="70692" y="3818954"/>
                      <a:pt x="70692" y="3801621"/>
                      <a:pt x="70692" y="3784289"/>
                    </a:cubicBezTo>
                    <a:cubicBezTo>
                      <a:pt x="64742" y="3743846"/>
                      <a:pt x="82590" y="3703403"/>
                      <a:pt x="82590" y="3657183"/>
                    </a:cubicBezTo>
                    <a:cubicBezTo>
                      <a:pt x="82590" y="3634073"/>
                      <a:pt x="88540" y="3605185"/>
                      <a:pt x="88540" y="3587852"/>
                    </a:cubicBezTo>
                    <a:close/>
                    <a:moveTo>
                      <a:pt x="490547" y="3587848"/>
                    </a:moveTo>
                    <a:cubicBezTo>
                      <a:pt x="490547" y="3587848"/>
                      <a:pt x="490547" y="3587848"/>
                      <a:pt x="485035" y="3593360"/>
                    </a:cubicBezTo>
                    <a:cubicBezTo>
                      <a:pt x="496059" y="3593360"/>
                      <a:pt x="496059" y="3609896"/>
                      <a:pt x="507083" y="3609896"/>
                    </a:cubicBezTo>
                    <a:cubicBezTo>
                      <a:pt x="507083" y="3598872"/>
                      <a:pt x="496059" y="3593360"/>
                      <a:pt x="490547" y="3587848"/>
                    </a:cubicBezTo>
                    <a:close/>
                    <a:moveTo>
                      <a:pt x="1903141" y="3581478"/>
                    </a:moveTo>
                    <a:cubicBezTo>
                      <a:pt x="1905774" y="3582210"/>
                      <a:pt x="1907772" y="3584772"/>
                      <a:pt x="1909588" y="3587700"/>
                    </a:cubicBezTo>
                    <a:lnTo>
                      <a:pt x="1910690" y="3589430"/>
                    </a:lnTo>
                    <a:lnTo>
                      <a:pt x="1906917" y="3589915"/>
                    </a:lnTo>
                    <a:lnTo>
                      <a:pt x="1886413" y="3587864"/>
                    </a:lnTo>
                    <a:lnTo>
                      <a:pt x="1892879" y="3586236"/>
                    </a:lnTo>
                    <a:cubicBezTo>
                      <a:pt x="1897238" y="3581844"/>
                      <a:pt x="1900507" y="3580746"/>
                      <a:pt x="1903141" y="3581478"/>
                    </a:cubicBezTo>
                    <a:close/>
                    <a:moveTo>
                      <a:pt x="2166046" y="3580500"/>
                    </a:moveTo>
                    <a:cubicBezTo>
                      <a:pt x="2154330" y="3586306"/>
                      <a:pt x="2142614" y="3586306"/>
                      <a:pt x="2142614" y="3603726"/>
                    </a:cubicBezTo>
                    <a:cubicBezTo>
                      <a:pt x="2130898" y="3621146"/>
                      <a:pt x="2125040" y="3644373"/>
                      <a:pt x="2119182" y="3667599"/>
                    </a:cubicBezTo>
                    <a:cubicBezTo>
                      <a:pt x="2107466" y="3673406"/>
                      <a:pt x="2113324" y="3685019"/>
                      <a:pt x="2107466" y="3690826"/>
                    </a:cubicBezTo>
                    <a:cubicBezTo>
                      <a:pt x="2084034" y="3696632"/>
                      <a:pt x="2054745" y="3714052"/>
                      <a:pt x="2043029" y="3737279"/>
                    </a:cubicBezTo>
                    <a:cubicBezTo>
                      <a:pt x="2043029" y="3737279"/>
                      <a:pt x="2043029" y="3737279"/>
                      <a:pt x="2072319" y="3725665"/>
                    </a:cubicBezTo>
                    <a:cubicBezTo>
                      <a:pt x="2089892" y="3719859"/>
                      <a:pt x="2113324" y="3702439"/>
                      <a:pt x="2119182" y="3673406"/>
                    </a:cubicBezTo>
                    <a:cubicBezTo>
                      <a:pt x="2130898" y="3661793"/>
                      <a:pt x="2130898" y="3644373"/>
                      <a:pt x="2142614" y="3632759"/>
                    </a:cubicBezTo>
                    <a:cubicBezTo>
                      <a:pt x="2148472" y="3615340"/>
                      <a:pt x="2171904" y="3603726"/>
                      <a:pt x="2171904" y="3586306"/>
                    </a:cubicBezTo>
                    <a:cubicBezTo>
                      <a:pt x="2177762" y="3580500"/>
                      <a:pt x="2166046" y="3580500"/>
                      <a:pt x="2166046" y="3580500"/>
                    </a:cubicBezTo>
                    <a:close/>
                    <a:moveTo>
                      <a:pt x="2269746" y="3577627"/>
                    </a:moveTo>
                    <a:cubicBezTo>
                      <a:pt x="2262655" y="3577897"/>
                      <a:pt x="2255475" y="3579336"/>
                      <a:pt x="2248295" y="3582214"/>
                    </a:cubicBezTo>
                    <a:cubicBezTo>
                      <a:pt x="2259783" y="3593728"/>
                      <a:pt x="2259783" y="3610998"/>
                      <a:pt x="2277015" y="3628268"/>
                    </a:cubicBezTo>
                    <a:cubicBezTo>
                      <a:pt x="2288503" y="3628268"/>
                      <a:pt x="2311480" y="3622512"/>
                      <a:pt x="2317224" y="3634025"/>
                    </a:cubicBezTo>
                    <a:cubicBezTo>
                      <a:pt x="2311480" y="3645539"/>
                      <a:pt x="2305736" y="3639782"/>
                      <a:pt x="2294248" y="3639782"/>
                    </a:cubicBezTo>
                    <a:cubicBezTo>
                      <a:pt x="2297120" y="3645538"/>
                      <a:pt x="2301428" y="3649856"/>
                      <a:pt x="2306454" y="3652734"/>
                    </a:cubicBezTo>
                    <a:lnTo>
                      <a:pt x="2308756" y="3653336"/>
                    </a:lnTo>
                    <a:lnTo>
                      <a:pt x="2308819" y="3653377"/>
                    </a:lnTo>
                    <a:lnTo>
                      <a:pt x="2308845" y="3653360"/>
                    </a:lnTo>
                    <a:lnTo>
                      <a:pt x="2322968" y="3657052"/>
                    </a:lnTo>
                    <a:cubicBezTo>
                      <a:pt x="2322968" y="3662809"/>
                      <a:pt x="2322968" y="3668566"/>
                      <a:pt x="2322968" y="3668566"/>
                    </a:cubicBezTo>
                    <a:cubicBezTo>
                      <a:pt x="2311480" y="3674322"/>
                      <a:pt x="2311480" y="3668566"/>
                      <a:pt x="2305736" y="3662809"/>
                    </a:cubicBezTo>
                    <a:cubicBezTo>
                      <a:pt x="2282759" y="3645539"/>
                      <a:pt x="2242551" y="3628268"/>
                      <a:pt x="2236807" y="3599485"/>
                    </a:cubicBezTo>
                    <a:cubicBezTo>
                      <a:pt x="2236807" y="3599485"/>
                      <a:pt x="2236807" y="3599485"/>
                      <a:pt x="2225319" y="3587971"/>
                    </a:cubicBezTo>
                    <a:cubicBezTo>
                      <a:pt x="2208087" y="3593728"/>
                      <a:pt x="2196598" y="3599485"/>
                      <a:pt x="2185110" y="3610998"/>
                    </a:cubicBezTo>
                    <a:cubicBezTo>
                      <a:pt x="2202342" y="3651295"/>
                      <a:pt x="2248295" y="3628268"/>
                      <a:pt x="2271271" y="3657052"/>
                    </a:cubicBezTo>
                    <a:cubicBezTo>
                      <a:pt x="2277015" y="3674322"/>
                      <a:pt x="2299992" y="3674322"/>
                      <a:pt x="2311480" y="3685836"/>
                    </a:cubicBezTo>
                    <a:cubicBezTo>
                      <a:pt x="2322968" y="3674322"/>
                      <a:pt x="2334456" y="3662809"/>
                      <a:pt x="2351688" y="3651295"/>
                    </a:cubicBezTo>
                    <a:cubicBezTo>
                      <a:pt x="2340200" y="3634025"/>
                      <a:pt x="2340200" y="3616755"/>
                      <a:pt x="2328712" y="3599485"/>
                    </a:cubicBezTo>
                    <a:lnTo>
                      <a:pt x="2309460" y="3589655"/>
                    </a:lnTo>
                    <a:lnTo>
                      <a:pt x="2312493" y="3586622"/>
                    </a:lnTo>
                    <a:lnTo>
                      <a:pt x="2304989" y="3587373"/>
                    </a:lnTo>
                    <a:lnTo>
                      <a:pt x="2290658" y="3580056"/>
                    </a:lnTo>
                    <a:cubicBezTo>
                      <a:pt x="2283836" y="3578256"/>
                      <a:pt x="2276836" y="3577357"/>
                      <a:pt x="2269746" y="3577627"/>
                    </a:cubicBezTo>
                    <a:close/>
                    <a:moveTo>
                      <a:pt x="145449" y="3575604"/>
                    </a:moveTo>
                    <a:cubicBezTo>
                      <a:pt x="139631" y="3581416"/>
                      <a:pt x="139631" y="3598852"/>
                      <a:pt x="139631" y="3610476"/>
                    </a:cubicBezTo>
                    <a:cubicBezTo>
                      <a:pt x="139631" y="3697656"/>
                      <a:pt x="180358" y="3790648"/>
                      <a:pt x="186176" y="3872015"/>
                    </a:cubicBezTo>
                    <a:cubicBezTo>
                      <a:pt x="186176" y="3872015"/>
                      <a:pt x="186176" y="3872015"/>
                      <a:pt x="186176" y="3848767"/>
                    </a:cubicBezTo>
                    <a:cubicBezTo>
                      <a:pt x="168722" y="3773212"/>
                      <a:pt x="157086" y="3686032"/>
                      <a:pt x="151267" y="3604664"/>
                    </a:cubicBezTo>
                    <a:cubicBezTo>
                      <a:pt x="151267" y="3593040"/>
                      <a:pt x="145449" y="3587228"/>
                      <a:pt x="145449" y="3575604"/>
                    </a:cubicBezTo>
                    <a:close/>
                    <a:moveTo>
                      <a:pt x="979032" y="3570701"/>
                    </a:moveTo>
                    <a:cubicBezTo>
                      <a:pt x="990642" y="3570701"/>
                      <a:pt x="1002253" y="3570701"/>
                      <a:pt x="1002253" y="3582256"/>
                    </a:cubicBezTo>
                    <a:cubicBezTo>
                      <a:pt x="1008059" y="3576479"/>
                      <a:pt x="1019669" y="3576479"/>
                      <a:pt x="1019669" y="3582256"/>
                    </a:cubicBezTo>
                    <a:cubicBezTo>
                      <a:pt x="1031280" y="3588034"/>
                      <a:pt x="1013864" y="3593811"/>
                      <a:pt x="1025475" y="3599589"/>
                    </a:cubicBezTo>
                    <a:cubicBezTo>
                      <a:pt x="1031280" y="3593811"/>
                      <a:pt x="1037086" y="3605367"/>
                      <a:pt x="1048696" y="3605367"/>
                    </a:cubicBezTo>
                    <a:cubicBezTo>
                      <a:pt x="1054502" y="3599589"/>
                      <a:pt x="1048696" y="3582256"/>
                      <a:pt x="1060307" y="3582256"/>
                    </a:cubicBezTo>
                    <a:cubicBezTo>
                      <a:pt x="1071918" y="3582256"/>
                      <a:pt x="1083529" y="3582256"/>
                      <a:pt x="1089334" y="3593811"/>
                    </a:cubicBezTo>
                    <a:cubicBezTo>
                      <a:pt x="1095140" y="3599589"/>
                      <a:pt x="1100945" y="3599589"/>
                      <a:pt x="1106751" y="3599589"/>
                    </a:cubicBezTo>
                    <a:cubicBezTo>
                      <a:pt x="1112556" y="3593811"/>
                      <a:pt x="1106751" y="3588034"/>
                      <a:pt x="1112556" y="3588034"/>
                    </a:cubicBezTo>
                    <a:cubicBezTo>
                      <a:pt x="1124167" y="3593811"/>
                      <a:pt x="1141583" y="3582256"/>
                      <a:pt x="1141583" y="3599589"/>
                    </a:cubicBezTo>
                    <a:cubicBezTo>
                      <a:pt x="1141583" y="3605367"/>
                      <a:pt x="1141583" y="3611144"/>
                      <a:pt x="1135778" y="3616922"/>
                    </a:cubicBezTo>
                    <a:cubicBezTo>
                      <a:pt x="1141583" y="3622699"/>
                      <a:pt x="1135778" y="3634254"/>
                      <a:pt x="1147388" y="3628477"/>
                    </a:cubicBezTo>
                    <a:cubicBezTo>
                      <a:pt x="1147388" y="3628477"/>
                      <a:pt x="1141583" y="3622699"/>
                      <a:pt x="1141583" y="3622699"/>
                    </a:cubicBezTo>
                    <a:cubicBezTo>
                      <a:pt x="1153194" y="3611144"/>
                      <a:pt x="1153194" y="3611144"/>
                      <a:pt x="1153194" y="3611144"/>
                    </a:cubicBezTo>
                    <a:cubicBezTo>
                      <a:pt x="1147388" y="3611144"/>
                      <a:pt x="1147388" y="3599589"/>
                      <a:pt x="1153194" y="3593811"/>
                    </a:cubicBezTo>
                    <a:cubicBezTo>
                      <a:pt x="1164805" y="3593811"/>
                      <a:pt x="1164805" y="3576479"/>
                      <a:pt x="1176416" y="3588034"/>
                    </a:cubicBezTo>
                    <a:cubicBezTo>
                      <a:pt x="1176416" y="3599589"/>
                      <a:pt x="1164805" y="3599589"/>
                      <a:pt x="1164805" y="3605367"/>
                    </a:cubicBezTo>
                    <a:cubicBezTo>
                      <a:pt x="1176416" y="3611144"/>
                      <a:pt x="1193832" y="3593811"/>
                      <a:pt x="1199637" y="3611144"/>
                    </a:cubicBezTo>
                    <a:cubicBezTo>
                      <a:pt x="1205443" y="3611144"/>
                      <a:pt x="1211248" y="3616922"/>
                      <a:pt x="1211248" y="3616922"/>
                    </a:cubicBezTo>
                    <a:cubicBezTo>
                      <a:pt x="1211248" y="3628477"/>
                      <a:pt x="1199637" y="3622699"/>
                      <a:pt x="1193832" y="3628477"/>
                    </a:cubicBezTo>
                    <a:cubicBezTo>
                      <a:pt x="1188026" y="3628477"/>
                      <a:pt x="1188026" y="3622699"/>
                      <a:pt x="1182221" y="3616922"/>
                    </a:cubicBezTo>
                    <a:cubicBezTo>
                      <a:pt x="1176416" y="3616922"/>
                      <a:pt x="1176416" y="3616922"/>
                      <a:pt x="1170610" y="3622699"/>
                    </a:cubicBezTo>
                    <a:cubicBezTo>
                      <a:pt x="1199637" y="3640032"/>
                      <a:pt x="1199637" y="3640032"/>
                      <a:pt x="1199637" y="3640032"/>
                    </a:cubicBezTo>
                    <a:cubicBezTo>
                      <a:pt x="1199637" y="3634254"/>
                      <a:pt x="1205443" y="3628477"/>
                      <a:pt x="1211248" y="3634254"/>
                    </a:cubicBezTo>
                    <a:cubicBezTo>
                      <a:pt x="1211248" y="3628477"/>
                      <a:pt x="1217053" y="3634254"/>
                      <a:pt x="1217053" y="3634254"/>
                    </a:cubicBezTo>
                    <a:cubicBezTo>
                      <a:pt x="1217053" y="3645809"/>
                      <a:pt x="1205443" y="3640032"/>
                      <a:pt x="1211248" y="3645809"/>
                    </a:cubicBezTo>
                    <a:cubicBezTo>
                      <a:pt x="1211248" y="3651587"/>
                      <a:pt x="1217053" y="3651587"/>
                      <a:pt x="1217053" y="3657364"/>
                    </a:cubicBezTo>
                    <a:cubicBezTo>
                      <a:pt x="1217053" y="3668920"/>
                      <a:pt x="1205443" y="3663142"/>
                      <a:pt x="1205443" y="3668920"/>
                    </a:cubicBezTo>
                    <a:cubicBezTo>
                      <a:pt x="1211248" y="3674697"/>
                      <a:pt x="1222859" y="3674697"/>
                      <a:pt x="1217053" y="3686252"/>
                    </a:cubicBezTo>
                    <a:cubicBezTo>
                      <a:pt x="1217053" y="3686252"/>
                      <a:pt x="1211248" y="3686252"/>
                      <a:pt x="1211248" y="3686252"/>
                    </a:cubicBezTo>
                    <a:cubicBezTo>
                      <a:pt x="1217053" y="3692030"/>
                      <a:pt x="1217053" y="3697807"/>
                      <a:pt x="1211248" y="3703585"/>
                    </a:cubicBezTo>
                    <a:cubicBezTo>
                      <a:pt x="1211248" y="3744028"/>
                      <a:pt x="1222859" y="3784470"/>
                      <a:pt x="1257691" y="3807581"/>
                    </a:cubicBezTo>
                    <a:cubicBezTo>
                      <a:pt x="1263497" y="3824913"/>
                      <a:pt x="1298329" y="3824913"/>
                      <a:pt x="1286718" y="3853801"/>
                    </a:cubicBezTo>
                    <a:cubicBezTo>
                      <a:pt x="1275107" y="3859579"/>
                      <a:pt x="1275107" y="3859579"/>
                      <a:pt x="1275107" y="3859579"/>
                    </a:cubicBezTo>
                    <a:cubicBezTo>
                      <a:pt x="1211248" y="3876911"/>
                      <a:pt x="1147388" y="3853801"/>
                      <a:pt x="1083529" y="3836468"/>
                    </a:cubicBezTo>
                    <a:cubicBezTo>
                      <a:pt x="1060307" y="3836468"/>
                      <a:pt x="1037086" y="3842246"/>
                      <a:pt x="1013864" y="3848023"/>
                    </a:cubicBezTo>
                    <a:cubicBezTo>
                      <a:pt x="990642" y="3836468"/>
                      <a:pt x="967421" y="3836468"/>
                      <a:pt x="950004" y="3813358"/>
                    </a:cubicBezTo>
                    <a:cubicBezTo>
                      <a:pt x="920977" y="3784470"/>
                      <a:pt x="938394" y="3732473"/>
                      <a:pt x="897756" y="3715140"/>
                    </a:cubicBezTo>
                    <a:cubicBezTo>
                      <a:pt x="886145" y="3703585"/>
                      <a:pt x="903561" y="3697807"/>
                      <a:pt x="897756" y="3686252"/>
                    </a:cubicBezTo>
                    <a:cubicBezTo>
                      <a:pt x="891950" y="3680475"/>
                      <a:pt x="880340" y="3680475"/>
                      <a:pt x="880340" y="3674697"/>
                    </a:cubicBezTo>
                    <a:cubicBezTo>
                      <a:pt x="886145" y="3663142"/>
                      <a:pt x="897756" y="3668920"/>
                      <a:pt x="891950" y="3663142"/>
                    </a:cubicBezTo>
                    <a:cubicBezTo>
                      <a:pt x="886145" y="3657364"/>
                      <a:pt x="880340" y="3663142"/>
                      <a:pt x="874534" y="3651587"/>
                    </a:cubicBezTo>
                    <a:cubicBezTo>
                      <a:pt x="874534" y="3640032"/>
                      <a:pt x="891950" y="3651587"/>
                      <a:pt x="891950" y="3640032"/>
                    </a:cubicBezTo>
                    <a:cubicBezTo>
                      <a:pt x="903561" y="3634254"/>
                      <a:pt x="915172" y="3651587"/>
                      <a:pt x="915172" y="3640032"/>
                    </a:cubicBezTo>
                    <a:cubicBezTo>
                      <a:pt x="909367" y="3634254"/>
                      <a:pt x="909367" y="3628477"/>
                      <a:pt x="909367" y="3628477"/>
                    </a:cubicBezTo>
                    <a:cubicBezTo>
                      <a:pt x="920977" y="3616922"/>
                      <a:pt x="938394" y="3640032"/>
                      <a:pt x="932588" y="3616922"/>
                    </a:cubicBezTo>
                    <a:cubicBezTo>
                      <a:pt x="938394" y="3611144"/>
                      <a:pt x="944199" y="3616922"/>
                      <a:pt x="950004" y="3616922"/>
                    </a:cubicBezTo>
                    <a:cubicBezTo>
                      <a:pt x="955810" y="3622699"/>
                      <a:pt x="955810" y="3616922"/>
                      <a:pt x="961615" y="3616922"/>
                    </a:cubicBezTo>
                    <a:cubicBezTo>
                      <a:pt x="967421" y="3616922"/>
                      <a:pt x="967421" y="3611144"/>
                      <a:pt x="967421" y="3605367"/>
                    </a:cubicBezTo>
                    <a:cubicBezTo>
                      <a:pt x="961615" y="3605367"/>
                      <a:pt x="955810" y="3616922"/>
                      <a:pt x="950004" y="3611144"/>
                    </a:cubicBezTo>
                    <a:cubicBezTo>
                      <a:pt x="944199" y="3611144"/>
                      <a:pt x="944199" y="3605367"/>
                      <a:pt x="944199" y="3605367"/>
                    </a:cubicBezTo>
                    <a:cubicBezTo>
                      <a:pt x="950004" y="3599589"/>
                      <a:pt x="961615" y="3605367"/>
                      <a:pt x="961615" y="3593811"/>
                    </a:cubicBezTo>
                    <a:cubicBezTo>
                      <a:pt x="967421" y="3582256"/>
                      <a:pt x="973226" y="3593811"/>
                      <a:pt x="979032" y="3588034"/>
                    </a:cubicBezTo>
                    <a:cubicBezTo>
                      <a:pt x="973226" y="3582256"/>
                      <a:pt x="979032" y="3576479"/>
                      <a:pt x="979032" y="3570701"/>
                    </a:cubicBezTo>
                    <a:close/>
                    <a:moveTo>
                      <a:pt x="1247371" y="3566175"/>
                    </a:moveTo>
                    <a:lnTo>
                      <a:pt x="1254523" y="3568608"/>
                    </a:lnTo>
                    <a:cubicBezTo>
                      <a:pt x="1257424" y="3571568"/>
                      <a:pt x="1258874" y="3576008"/>
                      <a:pt x="1258874" y="3581928"/>
                    </a:cubicBezTo>
                    <a:lnTo>
                      <a:pt x="1265232" y="3577603"/>
                    </a:lnTo>
                    <a:lnTo>
                      <a:pt x="1265232" y="3580978"/>
                    </a:lnTo>
                    <a:cubicBezTo>
                      <a:pt x="1265232" y="3595508"/>
                      <a:pt x="1263779" y="3608585"/>
                      <a:pt x="1260873" y="3620936"/>
                    </a:cubicBezTo>
                    <a:lnTo>
                      <a:pt x="1250308" y="3649696"/>
                    </a:lnTo>
                    <a:lnTo>
                      <a:pt x="1240569" y="3647099"/>
                    </a:lnTo>
                    <a:lnTo>
                      <a:pt x="1239180" y="3646482"/>
                    </a:lnTo>
                    <a:lnTo>
                      <a:pt x="1241752" y="3636067"/>
                    </a:lnTo>
                    <a:lnTo>
                      <a:pt x="1247460" y="3600352"/>
                    </a:lnTo>
                    <a:lnTo>
                      <a:pt x="1248047" y="3601168"/>
                    </a:lnTo>
                    <a:cubicBezTo>
                      <a:pt x="1248721" y="3603464"/>
                      <a:pt x="1250068" y="3604995"/>
                      <a:pt x="1258152" y="3604995"/>
                    </a:cubicBezTo>
                    <a:cubicBezTo>
                      <a:pt x="1258152" y="3598871"/>
                      <a:pt x="1268931" y="3586622"/>
                      <a:pt x="1252763" y="3580498"/>
                    </a:cubicBezTo>
                    <a:lnTo>
                      <a:pt x="1249407" y="3582882"/>
                    </a:lnTo>
                    <a:close/>
                    <a:moveTo>
                      <a:pt x="1927751" y="3551104"/>
                    </a:moveTo>
                    <a:cubicBezTo>
                      <a:pt x="1881255" y="3574525"/>
                      <a:pt x="1828947" y="3592091"/>
                      <a:pt x="1788263" y="3609657"/>
                    </a:cubicBezTo>
                    <a:cubicBezTo>
                      <a:pt x="1817323" y="3609657"/>
                      <a:pt x="1846383" y="3597946"/>
                      <a:pt x="1875443" y="3586236"/>
                    </a:cubicBezTo>
                    <a:cubicBezTo>
                      <a:pt x="1878349" y="3586236"/>
                      <a:pt x="1881255" y="3587699"/>
                      <a:pt x="1884161" y="3588431"/>
                    </a:cubicBezTo>
                    <a:lnTo>
                      <a:pt x="1886276" y="3587899"/>
                    </a:lnTo>
                    <a:lnTo>
                      <a:pt x="1892372" y="3598872"/>
                    </a:lnTo>
                    <a:cubicBezTo>
                      <a:pt x="1895434" y="3601628"/>
                      <a:pt x="1898496" y="3604384"/>
                      <a:pt x="1898496" y="3609896"/>
                    </a:cubicBezTo>
                    <a:cubicBezTo>
                      <a:pt x="1904621" y="3609896"/>
                      <a:pt x="1916869" y="3609896"/>
                      <a:pt x="1916869" y="3604384"/>
                    </a:cubicBezTo>
                    <a:cubicBezTo>
                      <a:pt x="1916869" y="3604384"/>
                      <a:pt x="1916869" y="3609896"/>
                      <a:pt x="1916869" y="3609896"/>
                    </a:cubicBezTo>
                    <a:cubicBezTo>
                      <a:pt x="1916869" y="3604384"/>
                      <a:pt x="1918400" y="3601628"/>
                      <a:pt x="1919932" y="3598872"/>
                    </a:cubicBezTo>
                    <a:lnTo>
                      <a:pt x="1920307" y="3597519"/>
                    </a:lnTo>
                    <a:lnTo>
                      <a:pt x="1921939" y="3597946"/>
                    </a:lnTo>
                    <a:cubicBezTo>
                      <a:pt x="1927751" y="3609657"/>
                      <a:pt x="1916127" y="3609657"/>
                      <a:pt x="1916127" y="3615512"/>
                    </a:cubicBezTo>
                    <a:cubicBezTo>
                      <a:pt x="1916127" y="3627223"/>
                      <a:pt x="1927751" y="3621368"/>
                      <a:pt x="1933563" y="3621368"/>
                    </a:cubicBezTo>
                    <a:cubicBezTo>
                      <a:pt x="1933563" y="3615512"/>
                      <a:pt x="1945187" y="3621368"/>
                      <a:pt x="1950999" y="3615512"/>
                    </a:cubicBezTo>
                    <a:cubicBezTo>
                      <a:pt x="1956811" y="3609657"/>
                      <a:pt x="1962623" y="3609657"/>
                      <a:pt x="1962623" y="3615512"/>
                    </a:cubicBezTo>
                    <a:cubicBezTo>
                      <a:pt x="1968435" y="3615512"/>
                      <a:pt x="1962623" y="3621368"/>
                      <a:pt x="1962623" y="3621368"/>
                    </a:cubicBezTo>
                    <a:cubicBezTo>
                      <a:pt x="1950999" y="3621368"/>
                      <a:pt x="1950999" y="3627223"/>
                      <a:pt x="1939375" y="3627223"/>
                    </a:cubicBezTo>
                    <a:cubicBezTo>
                      <a:pt x="1933563" y="3627223"/>
                      <a:pt x="1921939" y="3638934"/>
                      <a:pt x="1916127" y="3638934"/>
                    </a:cubicBezTo>
                    <a:cubicBezTo>
                      <a:pt x="1916127" y="3638934"/>
                      <a:pt x="1916127" y="3638934"/>
                      <a:pt x="1916127" y="3644789"/>
                    </a:cubicBezTo>
                    <a:cubicBezTo>
                      <a:pt x="1921939" y="3638934"/>
                      <a:pt x="1927751" y="3638934"/>
                      <a:pt x="1933563" y="3638934"/>
                    </a:cubicBezTo>
                    <a:cubicBezTo>
                      <a:pt x="1939375" y="3644789"/>
                      <a:pt x="1945187" y="3644789"/>
                      <a:pt x="1945187" y="3650644"/>
                    </a:cubicBezTo>
                    <a:cubicBezTo>
                      <a:pt x="1945187" y="3662355"/>
                      <a:pt x="1927751" y="3656499"/>
                      <a:pt x="1927751" y="3662355"/>
                    </a:cubicBezTo>
                    <a:cubicBezTo>
                      <a:pt x="1927751" y="3662355"/>
                      <a:pt x="1927751" y="3662355"/>
                      <a:pt x="1945187" y="3662355"/>
                    </a:cubicBezTo>
                    <a:cubicBezTo>
                      <a:pt x="1950999" y="3662355"/>
                      <a:pt x="1950999" y="3668210"/>
                      <a:pt x="1950999" y="3668210"/>
                    </a:cubicBezTo>
                    <a:cubicBezTo>
                      <a:pt x="1945187" y="3679921"/>
                      <a:pt x="1939375" y="3674065"/>
                      <a:pt x="1933563" y="3679921"/>
                    </a:cubicBezTo>
                    <a:cubicBezTo>
                      <a:pt x="1933563" y="3685776"/>
                      <a:pt x="1945187" y="3679921"/>
                      <a:pt x="1950999" y="3691631"/>
                    </a:cubicBezTo>
                    <a:cubicBezTo>
                      <a:pt x="1945187" y="3691631"/>
                      <a:pt x="1945187" y="3697487"/>
                      <a:pt x="1945187" y="3697487"/>
                    </a:cubicBezTo>
                    <a:cubicBezTo>
                      <a:pt x="1933563" y="3697487"/>
                      <a:pt x="1927751" y="3691631"/>
                      <a:pt x="1927751" y="3685776"/>
                    </a:cubicBezTo>
                    <a:cubicBezTo>
                      <a:pt x="1927751" y="3685776"/>
                      <a:pt x="1921939" y="3691631"/>
                      <a:pt x="1921939" y="3691631"/>
                    </a:cubicBezTo>
                    <a:cubicBezTo>
                      <a:pt x="1927751" y="3697487"/>
                      <a:pt x="1921939" y="3697487"/>
                      <a:pt x="1916127" y="3703342"/>
                    </a:cubicBezTo>
                    <a:cubicBezTo>
                      <a:pt x="1910315" y="3697487"/>
                      <a:pt x="1904503" y="3697487"/>
                      <a:pt x="1904503" y="3691631"/>
                    </a:cubicBezTo>
                    <a:cubicBezTo>
                      <a:pt x="1904503" y="3691631"/>
                      <a:pt x="1910315" y="3685776"/>
                      <a:pt x="1916127" y="3685776"/>
                    </a:cubicBezTo>
                    <a:cubicBezTo>
                      <a:pt x="1916127" y="3679921"/>
                      <a:pt x="1904503" y="3674065"/>
                      <a:pt x="1910315" y="3674065"/>
                    </a:cubicBezTo>
                    <a:cubicBezTo>
                      <a:pt x="1904503" y="3674065"/>
                      <a:pt x="1904503" y="3679921"/>
                      <a:pt x="1904503" y="3685776"/>
                    </a:cubicBezTo>
                    <a:cubicBezTo>
                      <a:pt x="1904503" y="3691631"/>
                      <a:pt x="1892879" y="3697487"/>
                      <a:pt x="1892879" y="3697487"/>
                    </a:cubicBezTo>
                    <a:cubicBezTo>
                      <a:pt x="1898691" y="3697487"/>
                      <a:pt x="1904503" y="3703342"/>
                      <a:pt x="1904503" y="3709197"/>
                    </a:cubicBezTo>
                    <a:cubicBezTo>
                      <a:pt x="1898691" y="3720908"/>
                      <a:pt x="1904503" y="3732619"/>
                      <a:pt x="1898691" y="3738474"/>
                    </a:cubicBezTo>
                    <a:cubicBezTo>
                      <a:pt x="1892879" y="3738474"/>
                      <a:pt x="1881255" y="3744329"/>
                      <a:pt x="1875443" y="3744329"/>
                    </a:cubicBezTo>
                    <a:cubicBezTo>
                      <a:pt x="1858007" y="3738474"/>
                      <a:pt x="1840571" y="3756040"/>
                      <a:pt x="1823135" y="3750185"/>
                    </a:cubicBezTo>
                    <a:cubicBezTo>
                      <a:pt x="1823135" y="3750185"/>
                      <a:pt x="1823135" y="3750185"/>
                      <a:pt x="1828947" y="3767750"/>
                    </a:cubicBezTo>
                    <a:cubicBezTo>
                      <a:pt x="1828947" y="3767750"/>
                      <a:pt x="1828947" y="3767750"/>
                      <a:pt x="1852195" y="3779461"/>
                    </a:cubicBezTo>
                    <a:cubicBezTo>
                      <a:pt x="1881255" y="3791172"/>
                      <a:pt x="1904503" y="3767750"/>
                      <a:pt x="1933563" y="3761895"/>
                    </a:cubicBezTo>
                    <a:cubicBezTo>
                      <a:pt x="1933563" y="3761895"/>
                      <a:pt x="1933563" y="3761895"/>
                      <a:pt x="1968435" y="3761895"/>
                    </a:cubicBezTo>
                    <a:cubicBezTo>
                      <a:pt x="2020743" y="3761895"/>
                      <a:pt x="2038179" y="3697487"/>
                      <a:pt x="2084675" y="3679921"/>
                    </a:cubicBezTo>
                    <a:cubicBezTo>
                      <a:pt x="2084675" y="3674065"/>
                      <a:pt x="2078863" y="3668210"/>
                      <a:pt x="2078863" y="3662355"/>
                    </a:cubicBezTo>
                    <a:cubicBezTo>
                      <a:pt x="2049803" y="3650644"/>
                      <a:pt x="2014931" y="3633078"/>
                      <a:pt x="2014931" y="3597946"/>
                    </a:cubicBezTo>
                    <a:cubicBezTo>
                      <a:pt x="1997495" y="3562814"/>
                      <a:pt x="1962623" y="3551104"/>
                      <a:pt x="1927751" y="3551104"/>
                    </a:cubicBezTo>
                    <a:close/>
                    <a:moveTo>
                      <a:pt x="2185110" y="3546815"/>
                    </a:moveTo>
                    <a:cubicBezTo>
                      <a:pt x="2185110" y="3552327"/>
                      <a:pt x="2185110" y="3552327"/>
                      <a:pt x="2185110" y="3557839"/>
                    </a:cubicBezTo>
                    <a:cubicBezTo>
                      <a:pt x="2194909" y="3563351"/>
                      <a:pt x="2194909" y="3541303"/>
                      <a:pt x="2185110" y="3546815"/>
                    </a:cubicBezTo>
                    <a:close/>
                    <a:moveTo>
                      <a:pt x="1614338" y="3546203"/>
                    </a:moveTo>
                    <a:cubicBezTo>
                      <a:pt x="1602089" y="3546203"/>
                      <a:pt x="1608214" y="3570700"/>
                      <a:pt x="1614338" y="3558451"/>
                    </a:cubicBezTo>
                    <a:cubicBezTo>
                      <a:pt x="1608214" y="3558451"/>
                      <a:pt x="1614338" y="3552327"/>
                      <a:pt x="1614338" y="3546203"/>
                    </a:cubicBezTo>
                    <a:close/>
                    <a:moveTo>
                      <a:pt x="1689296" y="3533955"/>
                    </a:moveTo>
                    <a:cubicBezTo>
                      <a:pt x="1677537" y="3533955"/>
                      <a:pt x="1665779" y="3533955"/>
                      <a:pt x="1665779" y="3546203"/>
                    </a:cubicBezTo>
                    <a:cubicBezTo>
                      <a:pt x="1677537" y="3558452"/>
                      <a:pt x="1695175" y="3552328"/>
                      <a:pt x="1689296" y="3533955"/>
                    </a:cubicBezTo>
                    <a:close/>
                    <a:moveTo>
                      <a:pt x="2401350" y="3533343"/>
                    </a:moveTo>
                    <a:cubicBezTo>
                      <a:pt x="2394112" y="3533343"/>
                      <a:pt x="2386875" y="3534772"/>
                      <a:pt x="2381084" y="3534772"/>
                    </a:cubicBezTo>
                    <a:cubicBezTo>
                      <a:pt x="2381084" y="3551919"/>
                      <a:pt x="2398455" y="3563351"/>
                      <a:pt x="2404245" y="3580499"/>
                    </a:cubicBezTo>
                    <a:cubicBezTo>
                      <a:pt x="2415825" y="3580499"/>
                      <a:pt x="2421616" y="3597647"/>
                      <a:pt x="2438986" y="3586215"/>
                    </a:cubicBezTo>
                    <a:cubicBezTo>
                      <a:pt x="2444776" y="3574783"/>
                      <a:pt x="2438986" y="3557635"/>
                      <a:pt x="2438986" y="3546204"/>
                    </a:cubicBezTo>
                    <a:cubicBezTo>
                      <a:pt x="2438986" y="3546204"/>
                      <a:pt x="2438986" y="3546204"/>
                      <a:pt x="2421616" y="3540488"/>
                    </a:cubicBezTo>
                    <a:cubicBezTo>
                      <a:pt x="2415826" y="3534772"/>
                      <a:pt x="2408588" y="3533343"/>
                      <a:pt x="2401350" y="3533343"/>
                    </a:cubicBezTo>
                    <a:close/>
                    <a:moveTo>
                      <a:pt x="2758612" y="3530648"/>
                    </a:moveTo>
                    <a:cubicBezTo>
                      <a:pt x="2750620" y="3528983"/>
                      <a:pt x="2745108" y="3562284"/>
                      <a:pt x="2749517" y="3575604"/>
                    </a:cubicBezTo>
                    <a:cubicBezTo>
                      <a:pt x="2755397" y="3563764"/>
                      <a:pt x="2767155" y="3563764"/>
                      <a:pt x="2773034" y="3569684"/>
                    </a:cubicBezTo>
                    <a:cubicBezTo>
                      <a:pt x="2773034" y="3569684"/>
                      <a:pt x="2773034" y="3569684"/>
                      <a:pt x="2767155" y="3546003"/>
                    </a:cubicBezTo>
                    <a:cubicBezTo>
                      <a:pt x="2764216" y="3535643"/>
                      <a:pt x="2761276" y="3531203"/>
                      <a:pt x="2758612" y="3530648"/>
                    </a:cubicBezTo>
                    <a:close/>
                    <a:moveTo>
                      <a:pt x="2799979" y="3529060"/>
                    </a:moveTo>
                    <a:cubicBezTo>
                      <a:pt x="2799979" y="3552220"/>
                      <a:pt x="2799979" y="3575381"/>
                      <a:pt x="2819576" y="3592752"/>
                    </a:cubicBezTo>
                    <a:cubicBezTo>
                      <a:pt x="2819576" y="3569591"/>
                      <a:pt x="2819576" y="3546430"/>
                      <a:pt x="2819576" y="3529060"/>
                    </a:cubicBezTo>
                    <a:cubicBezTo>
                      <a:pt x="2819576" y="3529060"/>
                      <a:pt x="2819576" y="3529060"/>
                      <a:pt x="2799979" y="3529060"/>
                    </a:cubicBezTo>
                    <a:close/>
                    <a:moveTo>
                      <a:pt x="70061" y="3529060"/>
                    </a:moveTo>
                    <a:cubicBezTo>
                      <a:pt x="64182" y="3540713"/>
                      <a:pt x="64182" y="3558191"/>
                      <a:pt x="52423" y="3564018"/>
                    </a:cubicBezTo>
                    <a:cubicBezTo>
                      <a:pt x="46544" y="3569844"/>
                      <a:pt x="34786" y="3564018"/>
                      <a:pt x="28907" y="3558191"/>
                    </a:cubicBezTo>
                    <a:cubicBezTo>
                      <a:pt x="28907" y="3564018"/>
                      <a:pt x="28907" y="3569844"/>
                      <a:pt x="28907" y="3581496"/>
                    </a:cubicBezTo>
                    <a:cubicBezTo>
                      <a:pt x="34786" y="3587323"/>
                      <a:pt x="40665" y="3593149"/>
                      <a:pt x="52423" y="3587323"/>
                    </a:cubicBezTo>
                    <a:cubicBezTo>
                      <a:pt x="52423" y="3593149"/>
                      <a:pt x="58303" y="3593149"/>
                      <a:pt x="52423" y="3598975"/>
                    </a:cubicBezTo>
                    <a:cubicBezTo>
                      <a:pt x="40665" y="3604801"/>
                      <a:pt x="40665" y="3628106"/>
                      <a:pt x="40665" y="3645585"/>
                    </a:cubicBezTo>
                    <a:cubicBezTo>
                      <a:pt x="34786" y="3651411"/>
                      <a:pt x="28907" y="3663064"/>
                      <a:pt x="17148" y="3663064"/>
                    </a:cubicBezTo>
                    <a:cubicBezTo>
                      <a:pt x="17148" y="3692195"/>
                      <a:pt x="23027" y="3721326"/>
                      <a:pt x="28907" y="3744631"/>
                    </a:cubicBezTo>
                    <a:cubicBezTo>
                      <a:pt x="28907" y="3692195"/>
                      <a:pt x="46544" y="3639759"/>
                      <a:pt x="64182" y="3587323"/>
                    </a:cubicBezTo>
                    <a:cubicBezTo>
                      <a:pt x="70061" y="3569844"/>
                      <a:pt x="75940" y="3552365"/>
                      <a:pt x="70061" y="3529060"/>
                    </a:cubicBezTo>
                    <a:close/>
                    <a:moveTo>
                      <a:pt x="2632199" y="3524158"/>
                    </a:moveTo>
                    <a:cubicBezTo>
                      <a:pt x="2638006" y="3547350"/>
                      <a:pt x="2643814" y="3570542"/>
                      <a:pt x="2643814" y="3593734"/>
                    </a:cubicBezTo>
                    <a:cubicBezTo>
                      <a:pt x="2655429" y="3616926"/>
                      <a:pt x="2661236" y="3634320"/>
                      <a:pt x="2667043" y="3657512"/>
                    </a:cubicBezTo>
                    <a:cubicBezTo>
                      <a:pt x="2678658" y="3657512"/>
                      <a:pt x="2678658" y="3669108"/>
                      <a:pt x="2684466" y="3674906"/>
                    </a:cubicBezTo>
                    <a:cubicBezTo>
                      <a:pt x="2696081" y="3674906"/>
                      <a:pt x="2678658" y="3692300"/>
                      <a:pt x="2690273" y="3698098"/>
                    </a:cubicBezTo>
                    <a:cubicBezTo>
                      <a:pt x="2678658" y="3715492"/>
                      <a:pt x="2701888" y="3715492"/>
                      <a:pt x="2707695" y="3721290"/>
                    </a:cubicBezTo>
                    <a:cubicBezTo>
                      <a:pt x="2690273" y="3727088"/>
                      <a:pt x="2713503" y="3738683"/>
                      <a:pt x="2713503" y="3750279"/>
                    </a:cubicBezTo>
                    <a:cubicBezTo>
                      <a:pt x="2719310" y="3767673"/>
                      <a:pt x="2725118" y="3779269"/>
                      <a:pt x="2730925" y="3796663"/>
                    </a:cubicBezTo>
                    <a:cubicBezTo>
                      <a:pt x="2730925" y="3796663"/>
                      <a:pt x="2730925" y="3796663"/>
                      <a:pt x="2725118" y="3872037"/>
                    </a:cubicBezTo>
                    <a:cubicBezTo>
                      <a:pt x="2730925" y="3895229"/>
                      <a:pt x="2725118" y="3912623"/>
                      <a:pt x="2730925" y="3930017"/>
                    </a:cubicBezTo>
                    <a:cubicBezTo>
                      <a:pt x="2730925" y="3930017"/>
                      <a:pt x="2730925" y="3930017"/>
                      <a:pt x="2719310" y="3993795"/>
                    </a:cubicBezTo>
                    <a:cubicBezTo>
                      <a:pt x="2707695" y="4016987"/>
                      <a:pt x="2684466" y="4034380"/>
                      <a:pt x="2678658" y="4057572"/>
                    </a:cubicBezTo>
                    <a:cubicBezTo>
                      <a:pt x="2643814" y="4092360"/>
                      <a:pt x="2678658" y="4161936"/>
                      <a:pt x="2626391" y="4190926"/>
                    </a:cubicBezTo>
                    <a:cubicBezTo>
                      <a:pt x="2614777" y="4219916"/>
                      <a:pt x="2585739" y="4243108"/>
                      <a:pt x="2568317" y="4272098"/>
                    </a:cubicBezTo>
                    <a:cubicBezTo>
                      <a:pt x="2574125" y="4283694"/>
                      <a:pt x="2574125" y="4295290"/>
                      <a:pt x="2568317" y="4301088"/>
                    </a:cubicBezTo>
                    <a:cubicBezTo>
                      <a:pt x="2545087" y="4289492"/>
                      <a:pt x="2539280" y="4324279"/>
                      <a:pt x="2527665" y="4330077"/>
                    </a:cubicBezTo>
                    <a:cubicBezTo>
                      <a:pt x="2521858" y="4353269"/>
                      <a:pt x="2504435" y="4370663"/>
                      <a:pt x="2498628" y="4393855"/>
                    </a:cubicBezTo>
                    <a:cubicBezTo>
                      <a:pt x="2487013" y="4393855"/>
                      <a:pt x="2481206" y="4393855"/>
                      <a:pt x="2475398" y="4405451"/>
                    </a:cubicBezTo>
                    <a:cubicBezTo>
                      <a:pt x="2469591" y="4405451"/>
                      <a:pt x="2463783" y="4405451"/>
                      <a:pt x="2463783" y="4399653"/>
                    </a:cubicBezTo>
                    <a:cubicBezTo>
                      <a:pt x="2463783" y="4411249"/>
                      <a:pt x="2446361" y="4422845"/>
                      <a:pt x="2457976" y="4434441"/>
                    </a:cubicBezTo>
                    <a:cubicBezTo>
                      <a:pt x="2457976" y="4434441"/>
                      <a:pt x="2452169" y="4434441"/>
                      <a:pt x="2452169" y="4434441"/>
                    </a:cubicBezTo>
                    <a:cubicBezTo>
                      <a:pt x="2417324" y="4428643"/>
                      <a:pt x="2457976" y="4405451"/>
                      <a:pt x="2446361" y="4382259"/>
                    </a:cubicBezTo>
                    <a:cubicBezTo>
                      <a:pt x="2428939" y="4382259"/>
                      <a:pt x="2417324" y="4399653"/>
                      <a:pt x="2405709" y="4411249"/>
                    </a:cubicBezTo>
                    <a:cubicBezTo>
                      <a:pt x="2399902" y="4417047"/>
                      <a:pt x="2417324" y="4417047"/>
                      <a:pt x="2417324" y="4428643"/>
                    </a:cubicBezTo>
                    <a:cubicBezTo>
                      <a:pt x="2411516" y="4457633"/>
                      <a:pt x="2382479" y="4475027"/>
                      <a:pt x="2359250" y="4498219"/>
                    </a:cubicBezTo>
                    <a:cubicBezTo>
                      <a:pt x="2295368" y="4544603"/>
                      <a:pt x="2214064" y="4492421"/>
                      <a:pt x="2144375" y="4504017"/>
                    </a:cubicBezTo>
                    <a:cubicBezTo>
                      <a:pt x="2138567" y="4509815"/>
                      <a:pt x="2144375" y="4521411"/>
                      <a:pt x="2144375" y="4521411"/>
                    </a:cubicBezTo>
                    <a:cubicBezTo>
                      <a:pt x="2185027" y="4521411"/>
                      <a:pt x="2219871" y="4521411"/>
                      <a:pt x="2254716" y="4533007"/>
                    </a:cubicBezTo>
                    <a:cubicBezTo>
                      <a:pt x="2312790" y="4550401"/>
                      <a:pt x="2359250" y="4509815"/>
                      <a:pt x="2394094" y="4475027"/>
                    </a:cubicBezTo>
                    <a:cubicBezTo>
                      <a:pt x="2405709" y="4475027"/>
                      <a:pt x="2405709" y="4446037"/>
                      <a:pt x="2423131" y="4463431"/>
                    </a:cubicBezTo>
                    <a:cubicBezTo>
                      <a:pt x="2417324" y="4480825"/>
                      <a:pt x="2405709" y="4492421"/>
                      <a:pt x="2394094" y="4504017"/>
                    </a:cubicBezTo>
                    <a:cubicBezTo>
                      <a:pt x="2405709" y="4498219"/>
                      <a:pt x="2411516" y="4486623"/>
                      <a:pt x="2428939" y="4480825"/>
                    </a:cubicBezTo>
                    <a:cubicBezTo>
                      <a:pt x="2446361" y="4469229"/>
                      <a:pt x="2469591" y="4457633"/>
                      <a:pt x="2492821" y="4469229"/>
                    </a:cubicBezTo>
                    <a:cubicBezTo>
                      <a:pt x="2498628" y="4469229"/>
                      <a:pt x="2492821" y="4475027"/>
                      <a:pt x="2492821" y="4475027"/>
                    </a:cubicBezTo>
                    <a:cubicBezTo>
                      <a:pt x="2475398" y="4475027"/>
                      <a:pt x="2463783" y="4480825"/>
                      <a:pt x="2446361" y="4486623"/>
                    </a:cubicBezTo>
                    <a:cubicBezTo>
                      <a:pt x="2440554" y="4486623"/>
                      <a:pt x="2446361" y="4492421"/>
                      <a:pt x="2446361" y="4498219"/>
                    </a:cubicBezTo>
                    <a:cubicBezTo>
                      <a:pt x="2428939" y="4538805"/>
                      <a:pt x="2382479" y="4561997"/>
                      <a:pt x="2341827" y="4579391"/>
                    </a:cubicBezTo>
                    <a:cubicBezTo>
                      <a:pt x="2330212" y="4585189"/>
                      <a:pt x="2318598" y="4590986"/>
                      <a:pt x="2312790" y="4602582"/>
                    </a:cubicBezTo>
                    <a:cubicBezTo>
                      <a:pt x="2312790" y="4602582"/>
                      <a:pt x="2312790" y="4614178"/>
                      <a:pt x="2301175" y="4608380"/>
                    </a:cubicBezTo>
                    <a:cubicBezTo>
                      <a:pt x="2289560" y="4614178"/>
                      <a:pt x="2283753" y="4625774"/>
                      <a:pt x="2283753" y="4637370"/>
                    </a:cubicBezTo>
                    <a:cubicBezTo>
                      <a:pt x="2283753" y="4637370"/>
                      <a:pt x="2283753" y="4637370"/>
                      <a:pt x="2289560" y="4660562"/>
                    </a:cubicBezTo>
                    <a:cubicBezTo>
                      <a:pt x="2289560" y="4666360"/>
                      <a:pt x="2289560" y="4672158"/>
                      <a:pt x="2289560" y="4677956"/>
                    </a:cubicBezTo>
                    <a:cubicBezTo>
                      <a:pt x="2376672" y="4619976"/>
                      <a:pt x="2446361" y="4550401"/>
                      <a:pt x="2510243" y="4469229"/>
                    </a:cubicBezTo>
                    <a:cubicBezTo>
                      <a:pt x="2533473" y="4428643"/>
                      <a:pt x="2568317" y="4399653"/>
                      <a:pt x="2585739" y="4359067"/>
                    </a:cubicBezTo>
                    <a:cubicBezTo>
                      <a:pt x="2620584" y="4295290"/>
                      <a:pt x="2667043" y="4237310"/>
                      <a:pt x="2696081" y="4173532"/>
                    </a:cubicBezTo>
                    <a:cubicBezTo>
                      <a:pt x="2719310" y="4127148"/>
                      <a:pt x="2736733" y="4080764"/>
                      <a:pt x="2759962" y="4034380"/>
                    </a:cubicBezTo>
                    <a:cubicBezTo>
                      <a:pt x="2759962" y="4034380"/>
                      <a:pt x="2759962" y="4034380"/>
                      <a:pt x="2783192" y="3953209"/>
                    </a:cubicBezTo>
                    <a:cubicBezTo>
                      <a:pt x="2783192" y="3953209"/>
                      <a:pt x="2783192" y="3953209"/>
                      <a:pt x="2794807" y="3901027"/>
                    </a:cubicBezTo>
                    <a:cubicBezTo>
                      <a:pt x="2800614" y="3866239"/>
                      <a:pt x="2806422" y="3825653"/>
                      <a:pt x="2812229" y="3785067"/>
                    </a:cubicBezTo>
                    <a:cubicBezTo>
                      <a:pt x="2812229" y="3785067"/>
                      <a:pt x="2812229" y="3785067"/>
                      <a:pt x="2794807" y="3779269"/>
                    </a:cubicBezTo>
                    <a:cubicBezTo>
                      <a:pt x="2794807" y="3785067"/>
                      <a:pt x="2783192" y="3796663"/>
                      <a:pt x="2800614" y="3802461"/>
                    </a:cubicBezTo>
                    <a:cubicBezTo>
                      <a:pt x="2794807" y="3819855"/>
                      <a:pt x="2783192" y="3843047"/>
                      <a:pt x="2765770" y="3848845"/>
                    </a:cubicBezTo>
                    <a:cubicBezTo>
                      <a:pt x="2765770" y="3860441"/>
                      <a:pt x="2759962" y="3872037"/>
                      <a:pt x="2765770" y="3877835"/>
                    </a:cubicBezTo>
                    <a:cubicBezTo>
                      <a:pt x="2783192" y="3872037"/>
                      <a:pt x="2771577" y="3843047"/>
                      <a:pt x="2794807" y="3848845"/>
                    </a:cubicBezTo>
                    <a:cubicBezTo>
                      <a:pt x="2794807" y="3848845"/>
                      <a:pt x="2800614" y="3854643"/>
                      <a:pt x="2794807" y="3860441"/>
                    </a:cubicBezTo>
                    <a:cubicBezTo>
                      <a:pt x="2794807" y="3877835"/>
                      <a:pt x="2777385" y="3889431"/>
                      <a:pt x="2765770" y="3895229"/>
                    </a:cubicBezTo>
                    <a:cubicBezTo>
                      <a:pt x="2765770" y="3895229"/>
                      <a:pt x="2765770" y="3895229"/>
                      <a:pt x="2759962" y="3924219"/>
                    </a:cubicBezTo>
                    <a:cubicBezTo>
                      <a:pt x="2765770" y="3935815"/>
                      <a:pt x="2771577" y="3912623"/>
                      <a:pt x="2777385" y="3912623"/>
                    </a:cubicBezTo>
                    <a:cubicBezTo>
                      <a:pt x="2783192" y="3912623"/>
                      <a:pt x="2788999" y="3918421"/>
                      <a:pt x="2788999" y="3924219"/>
                    </a:cubicBezTo>
                    <a:cubicBezTo>
                      <a:pt x="2777385" y="3935815"/>
                      <a:pt x="2771577" y="3947411"/>
                      <a:pt x="2754155" y="3941613"/>
                    </a:cubicBezTo>
                    <a:cubicBezTo>
                      <a:pt x="2754155" y="3941613"/>
                      <a:pt x="2754155" y="3941613"/>
                      <a:pt x="2730925" y="4016987"/>
                    </a:cubicBezTo>
                    <a:cubicBezTo>
                      <a:pt x="2730925" y="4022785"/>
                      <a:pt x="2725118" y="4028582"/>
                      <a:pt x="2725118" y="4028582"/>
                    </a:cubicBezTo>
                    <a:cubicBezTo>
                      <a:pt x="2719310" y="4028582"/>
                      <a:pt x="2713503" y="4022785"/>
                      <a:pt x="2713503" y="4016987"/>
                    </a:cubicBezTo>
                    <a:cubicBezTo>
                      <a:pt x="2742540" y="3935815"/>
                      <a:pt x="2765770" y="3843047"/>
                      <a:pt x="2730925" y="3756077"/>
                    </a:cubicBezTo>
                    <a:cubicBezTo>
                      <a:pt x="2690273" y="3680704"/>
                      <a:pt x="2661236" y="3605330"/>
                      <a:pt x="2632199" y="3524158"/>
                    </a:cubicBezTo>
                    <a:close/>
                    <a:moveTo>
                      <a:pt x="2166204" y="3518401"/>
                    </a:moveTo>
                    <a:lnTo>
                      <a:pt x="2162775" y="3525548"/>
                    </a:lnTo>
                    <a:lnTo>
                      <a:pt x="2155168" y="3522523"/>
                    </a:lnTo>
                    <a:close/>
                    <a:moveTo>
                      <a:pt x="582287" y="3516807"/>
                    </a:moveTo>
                    <a:cubicBezTo>
                      <a:pt x="547306" y="3522643"/>
                      <a:pt x="529815" y="3563495"/>
                      <a:pt x="494834" y="3551823"/>
                    </a:cubicBezTo>
                    <a:cubicBezTo>
                      <a:pt x="500664" y="3592675"/>
                      <a:pt x="535646" y="3604347"/>
                      <a:pt x="564797" y="3610183"/>
                    </a:cubicBezTo>
                    <a:cubicBezTo>
                      <a:pt x="576457" y="3610183"/>
                      <a:pt x="558967" y="3592675"/>
                      <a:pt x="576457" y="3598511"/>
                    </a:cubicBezTo>
                    <a:cubicBezTo>
                      <a:pt x="599778" y="3598511"/>
                      <a:pt x="570627" y="3616019"/>
                      <a:pt x="582287" y="3621855"/>
                    </a:cubicBezTo>
                    <a:cubicBezTo>
                      <a:pt x="582287" y="3621855"/>
                      <a:pt x="582287" y="3621855"/>
                      <a:pt x="599778" y="3604347"/>
                    </a:cubicBezTo>
                    <a:cubicBezTo>
                      <a:pt x="599778" y="3604347"/>
                      <a:pt x="599778" y="3604347"/>
                      <a:pt x="588118" y="3598511"/>
                    </a:cubicBezTo>
                    <a:cubicBezTo>
                      <a:pt x="588118" y="3592675"/>
                      <a:pt x="593948" y="3592675"/>
                      <a:pt x="599778" y="3586839"/>
                    </a:cubicBezTo>
                    <a:cubicBezTo>
                      <a:pt x="605608" y="3581003"/>
                      <a:pt x="611439" y="3592675"/>
                      <a:pt x="623099" y="3592675"/>
                    </a:cubicBezTo>
                    <a:cubicBezTo>
                      <a:pt x="623099" y="3581003"/>
                      <a:pt x="640590" y="3586839"/>
                      <a:pt x="640590" y="3581003"/>
                    </a:cubicBezTo>
                    <a:cubicBezTo>
                      <a:pt x="646420" y="3575167"/>
                      <a:pt x="652250" y="3575167"/>
                      <a:pt x="658081" y="3581003"/>
                    </a:cubicBezTo>
                    <a:cubicBezTo>
                      <a:pt x="652250" y="3592675"/>
                      <a:pt x="658081" y="3586839"/>
                      <a:pt x="669741" y="3592675"/>
                    </a:cubicBezTo>
                    <a:cubicBezTo>
                      <a:pt x="675571" y="3592675"/>
                      <a:pt x="663911" y="3604347"/>
                      <a:pt x="663911" y="3604347"/>
                    </a:cubicBezTo>
                    <a:cubicBezTo>
                      <a:pt x="675571" y="3604347"/>
                      <a:pt x="675571" y="3616019"/>
                      <a:pt x="687232" y="3621855"/>
                    </a:cubicBezTo>
                    <a:cubicBezTo>
                      <a:pt x="698892" y="3656871"/>
                      <a:pt x="716383" y="3691887"/>
                      <a:pt x="751364" y="3703559"/>
                    </a:cubicBezTo>
                    <a:cubicBezTo>
                      <a:pt x="763025" y="3703559"/>
                      <a:pt x="774685" y="3715231"/>
                      <a:pt x="786346" y="3703559"/>
                    </a:cubicBezTo>
                    <a:cubicBezTo>
                      <a:pt x="757195" y="3691887"/>
                      <a:pt x="733874" y="3680215"/>
                      <a:pt x="716383" y="3651035"/>
                    </a:cubicBezTo>
                    <a:cubicBezTo>
                      <a:pt x="687232" y="3621855"/>
                      <a:pt x="693062" y="3575167"/>
                      <a:pt x="663911" y="3545987"/>
                    </a:cubicBezTo>
                    <a:cubicBezTo>
                      <a:pt x="652250" y="3528479"/>
                      <a:pt x="628929" y="3540151"/>
                      <a:pt x="611439" y="3540151"/>
                    </a:cubicBezTo>
                    <a:cubicBezTo>
                      <a:pt x="605608" y="3540151"/>
                      <a:pt x="605608" y="3534315"/>
                      <a:pt x="605608" y="3528479"/>
                    </a:cubicBezTo>
                    <a:cubicBezTo>
                      <a:pt x="599778" y="3516807"/>
                      <a:pt x="588118" y="3516807"/>
                      <a:pt x="582287" y="3516807"/>
                    </a:cubicBezTo>
                    <a:close/>
                    <a:moveTo>
                      <a:pt x="193524" y="3511911"/>
                    </a:moveTo>
                    <a:cubicBezTo>
                      <a:pt x="193524" y="3540862"/>
                      <a:pt x="193524" y="3575603"/>
                      <a:pt x="193524" y="3604553"/>
                    </a:cubicBezTo>
                    <a:cubicBezTo>
                      <a:pt x="193524" y="3604553"/>
                      <a:pt x="193524" y="3604553"/>
                      <a:pt x="199314" y="3639294"/>
                    </a:cubicBezTo>
                    <a:cubicBezTo>
                      <a:pt x="199314" y="3639294"/>
                      <a:pt x="199314" y="3639294"/>
                      <a:pt x="205104" y="3685615"/>
                    </a:cubicBezTo>
                    <a:cubicBezTo>
                      <a:pt x="222475" y="3714566"/>
                      <a:pt x="222475" y="3755097"/>
                      <a:pt x="257216" y="3766677"/>
                    </a:cubicBezTo>
                    <a:cubicBezTo>
                      <a:pt x="268796" y="3766677"/>
                      <a:pt x="286166" y="3766677"/>
                      <a:pt x="297747" y="3755097"/>
                    </a:cubicBezTo>
                    <a:cubicBezTo>
                      <a:pt x="315117" y="3743517"/>
                      <a:pt x="315117" y="3731936"/>
                      <a:pt x="315117" y="3714566"/>
                    </a:cubicBezTo>
                    <a:cubicBezTo>
                      <a:pt x="309327" y="3697196"/>
                      <a:pt x="320907" y="3674035"/>
                      <a:pt x="297747" y="3668245"/>
                    </a:cubicBezTo>
                    <a:cubicBezTo>
                      <a:pt x="280376" y="3674035"/>
                      <a:pt x="291956" y="3697196"/>
                      <a:pt x="291956" y="3714566"/>
                    </a:cubicBezTo>
                    <a:cubicBezTo>
                      <a:pt x="291956" y="3726146"/>
                      <a:pt x="286166" y="3737727"/>
                      <a:pt x="268796" y="3737727"/>
                    </a:cubicBezTo>
                    <a:cubicBezTo>
                      <a:pt x="257216" y="3737727"/>
                      <a:pt x="251425" y="3731936"/>
                      <a:pt x="239845" y="3726146"/>
                    </a:cubicBezTo>
                    <a:cubicBezTo>
                      <a:pt x="199314" y="3662455"/>
                      <a:pt x="205104" y="3581393"/>
                      <a:pt x="193524" y="3511911"/>
                    </a:cubicBezTo>
                    <a:close/>
                    <a:moveTo>
                      <a:pt x="1602312" y="3511907"/>
                    </a:moveTo>
                    <a:cubicBezTo>
                      <a:pt x="1602312" y="3535179"/>
                      <a:pt x="1596300" y="3558451"/>
                      <a:pt x="1578261" y="3575905"/>
                    </a:cubicBezTo>
                    <a:cubicBezTo>
                      <a:pt x="1572248" y="3587541"/>
                      <a:pt x="1554209" y="3581723"/>
                      <a:pt x="1548196" y="3599177"/>
                    </a:cubicBezTo>
                    <a:cubicBezTo>
                      <a:pt x="1566235" y="3604995"/>
                      <a:pt x="1578261" y="3593359"/>
                      <a:pt x="1596300" y="3581723"/>
                    </a:cubicBezTo>
                    <a:cubicBezTo>
                      <a:pt x="1614338" y="3564269"/>
                      <a:pt x="1608325" y="3535179"/>
                      <a:pt x="1602312" y="3511907"/>
                    </a:cubicBezTo>
                    <a:close/>
                    <a:moveTo>
                      <a:pt x="2303024" y="3508910"/>
                    </a:moveTo>
                    <a:cubicBezTo>
                      <a:pt x="2295780" y="3507460"/>
                      <a:pt x="2288535" y="3507460"/>
                      <a:pt x="2282740" y="3510361"/>
                    </a:cubicBezTo>
                    <a:cubicBezTo>
                      <a:pt x="2294331" y="3550974"/>
                      <a:pt x="2334900" y="3550974"/>
                      <a:pt x="2363878" y="3556776"/>
                    </a:cubicBezTo>
                    <a:cubicBezTo>
                      <a:pt x="2363878" y="3556776"/>
                      <a:pt x="2363878" y="3562578"/>
                      <a:pt x="2363878" y="3562578"/>
                    </a:cubicBezTo>
                    <a:cubicBezTo>
                      <a:pt x="2340695" y="3568380"/>
                      <a:pt x="2311718" y="3556776"/>
                      <a:pt x="2294331" y="3550974"/>
                    </a:cubicBezTo>
                    <a:cubicBezTo>
                      <a:pt x="2282740" y="3539370"/>
                      <a:pt x="2271148" y="3527766"/>
                      <a:pt x="2265353" y="3516163"/>
                    </a:cubicBezTo>
                    <a:cubicBezTo>
                      <a:pt x="2259557" y="3504559"/>
                      <a:pt x="2242171" y="3516163"/>
                      <a:pt x="2230579" y="3516163"/>
                    </a:cubicBezTo>
                    <a:cubicBezTo>
                      <a:pt x="2213193" y="3533568"/>
                      <a:pt x="2190010" y="3545172"/>
                      <a:pt x="2190010" y="3574181"/>
                    </a:cubicBezTo>
                    <a:cubicBezTo>
                      <a:pt x="2190010" y="3579983"/>
                      <a:pt x="2195806" y="3579983"/>
                      <a:pt x="2201601" y="3574181"/>
                    </a:cubicBezTo>
                    <a:lnTo>
                      <a:pt x="2224432" y="3565610"/>
                    </a:lnTo>
                    <a:lnTo>
                      <a:pt x="2229694" y="3570700"/>
                    </a:lnTo>
                    <a:lnTo>
                      <a:pt x="2227081" y="3564616"/>
                    </a:lnTo>
                    <a:lnTo>
                      <a:pt x="2247966" y="3556776"/>
                    </a:lnTo>
                    <a:cubicBezTo>
                      <a:pt x="2263904" y="3553875"/>
                      <a:pt x="2279842" y="3553875"/>
                      <a:pt x="2294331" y="3556776"/>
                    </a:cubicBezTo>
                    <a:cubicBezTo>
                      <a:pt x="2323309" y="3568380"/>
                      <a:pt x="2346491" y="3585785"/>
                      <a:pt x="2381265" y="3585785"/>
                    </a:cubicBezTo>
                    <a:cubicBezTo>
                      <a:pt x="2392856" y="3597389"/>
                      <a:pt x="2398651" y="3614795"/>
                      <a:pt x="2416038" y="3614795"/>
                    </a:cubicBezTo>
                    <a:cubicBezTo>
                      <a:pt x="2421834" y="3614795"/>
                      <a:pt x="2427629" y="3608993"/>
                      <a:pt x="2427629" y="3603191"/>
                    </a:cubicBezTo>
                    <a:cubicBezTo>
                      <a:pt x="2404447" y="3597389"/>
                      <a:pt x="2375469" y="3579983"/>
                      <a:pt x="2369673" y="3550974"/>
                    </a:cubicBezTo>
                    <a:cubicBezTo>
                      <a:pt x="2363878" y="3527766"/>
                      <a:pt x="2340695" y="3527766"/>
                      <a:pt x="2323309" y="3516163"/>
                    </a:cubicBezTo>
                    <a:cubicBezTo>
                      <a:pt x="2317513" y="3513262"/>
                      <a:pt x="2310269" y="3510361"/>
                      <a:pt x="2303024" y="3508910"/>
                    </a:cubicBezTo>
                    <a:close/>
                    <a:moveTo>
                      <a:pt x="1707425" y="3499660"/>
                    </a:moveTo>
                    <a:cubicBezTo>
                      <a:pt x="1707425" y="3499660"/>
                      <a:pt x="1707425" y="3499660"/>
                      <a:pt x="1660880" y="3529056"/>
                    </a:cubicBezTo>
                    <a:cubicBezTo>
                      <a:pt x="1678334" y="3529056"/>
                      <a:pt x="1701607" y="3517297"/>
                      <a:pt x="1707425" y="3499660"/>
                    </a:cubicBezTo>
                    <a:close/>
                    <a:moveTo>
                      <a:pt x="633201" y="3490434"/>
                    </a:moveTo>
                    <a:cubicBezTo>
                      <a:pt x="632627" y="3491468"/>
                      <a:pt x="637221" y="3501803"/>
                      <a:pt x="641814" y="3493535"/>
                    </a:cubicBezTo>
                    <a:cubicBezTo>
                      <a:pt x="641814" y="3493535"/>
                      <a:pt x="635689" y="3493535"/>
                      <a:pt x="635689" y="3493535"/>
                    </a:cubicBezTo>
                    <a:cubicBezTo>
                      <a:pt x="634158" y="3490779"/>
                      <a:pt x="633393" y="3490090"/>
                      <a:pt x="633201" y="3490434"/>
                    </a:cubicBezTo>
                    <a:close/>
                    <a:moveTo>
                      <a:pt x="2823496" y="3487415"/>
                    </a:moveTo>
                    <a:cubicBezTo>
                      <a:pt x="2811738" y="3487415"/>
                      <a:pt x="2799979" y="3498847"/>
                      <a:pt x="2811738" y="3504563"/>
                    </a:cubicBezTo>
                    <a:cubicBezTo>
                      <a:pt x="2811738" y="3493131"/>
                      <a:pt x="2817617" y="3504563"/>
                      <a:pt x="2823496" y="3504563"/>
                    </a:cubicBezTo>
                    <a:cubicBezTo>
                      <a:pt x="2829375" y="3493131"/>
                      <a:pt x="2823496" y="3493131"/>
                      <a:pt x="2823496" y="3487415"/>
                    </a:cubicBezTo>
                    <a:close/>
                    <a:moveTo>
                      <a:pt x="644264" y="3487104"/>
                    </a:moveTo>
                    <a:cubicBezTo>
                      <a:pt x="643040" y="3488635"/>
                      <a:pt x="641815" y="3491698"/>
                      <a:pt x="641815" y="3494760"/>
                    </a:cubicBezTo>
                    <a:cubicBezTo>
                      <a:pt x="646714" y="3494760"/>
                      <a:pt x="646714" y="3488635"/>
                      <a:pt x="646714" y="3488635"/>
                    </a:cubicBezTo>
                    <a:cubicBezTo>
                      <a:pt x="646714" y="3485573"/>
                      <a:pt x="645489" y="3485573"/>
                      <a:pt x="644264" y="3487104"/>
                    </a:cubicBezTo>
                    <a:close/>
                    <a:moveTo>
                      <a:pt x="2163457" y="3487097"/>
                    </a:moveTo>
                    <a:lnTo>
                      <a:pt x="2167519" y="3495193"/>
                    </a:lnTo>
                    <a:cubicBezTo>
                      <a:pt x="2167519" y="3499302"/>
                      <a:pt x="2165648" y="3503231"/>
                      <a:pt x="2162653" y="3506804"/>
                    </a:cubicBezTo>
                    <a:lnTo>
                      <a:pt x="2147699" y="3516041"/>
                    </a:lnTo>
                    <a:lnTo>
                      <a:pt x="2154081" y="3505783"/>
                    </a:lnTo>
                    <a:close/>
                    <a:moveTo>
                      <a:pt x="2340120" y="3484870"/>
                    </a:moveTo>
                    <a:cubicBezTo>
                      <a:pt x="2332302" y="3485329"/>
                      <a:pt x="2324666" y="3487901"/>
                      <a:pt x="2317393" y="3493781"/>
                    </a:cubicBezTo>
                    <a:cubicBezTo>
                      <a:pt x="2334847" y="3499660"/>
                      <a:pt x="2352301" y="3511418"/>
                      <a:pt x="2375573" y="3517297"/>
                    </a:cubicBezTo>
                    <a:cubicBezTo>
                      <a:pt x="2375573" y="3517297"/>
                      <a:pt x="2375573" y="3517297"/>
                      <a:pt x="2410481" y="3517297"/>
                    </a:cubicBezTo>
                    <a:cubicBezTo>
                      <a:pt x="2422117" y="3523177"/>
                      <a:pt x="2427935" y="3529056"/>
                      <a:pt x="2439571" y="3529056"/>
                    </a:cubicBezTo>
                    <a:cubicBezTo>
                      <a:pt x="2457025" y="3505539"/>
                      <a:pt x="2416299" y="3523177"/>
                      <a:pt x="2410481" y="3505539"/>
                    </a:cubicBezTo>
                    <a:cubicBezTo>
                      <a:pt x="2403209" y="3504069"/>
                      <a:pt x="2395573" y="3501129"/>
                      <a:pt x="2387755" y="3497914"/>
                    </a:cubicBezTo>
                    <a:lnTo>
                      <a:pt x="2386716" y="3497510"/>
                    </a:lnTo>
                    <a:lnTo>
                      <a:pt x="2388434" y="3494760"/>
                    </a:lnTo>
                    <a:lnTo>
                      <a:pt x="2384557" y="3496669"/>
                    </a:lnTo>
                    <a:lnTo>
                      <a:pt x="2363937" y="3488636"/>
                    </a:lnTo>
                    <a:cubicBezTo>
                      <a:pt x="2355937" y="3486064"/>
                      <a:pt x="2347938" y="3484411"/>
                      <a:pt x="2340120" y="3484870"/>
                    </a:cubicBezTo>
                    <a:close/>
                    <a:moveTo>
                      <a:pt x="2044143" y="3482511"/>
                    </a:moveTo>
                    <a:cubicBezTo>
                      <a:pt x="2038241" y="3494115"/>
                      <a:pt x="2020537" y="3494115"/>
                      <a:pt x="2014635" y="3505718"/>
                    </a:cubicBezTo>
                    <a:lnTo>
                      <a:pt x="2013938" y="3509833"/>
                    </a:lnTo>
                    <a:lnTo>
                      <a:pt x="2000389" y="3504751"/>
                    </a:lnTo>
                    <a:cubicBezTo>
                      <a:pt x="1997972" y="3504023"/>
                      <a:pt x="1996485" y="3504023"/>
                      <a:pt x="1996485" y="3505478"/>
                    </a:cubicBezTo>
                    <a:cubicBezTo>
                      <a:pt x="2002434" y="3511296"/>
                      <a:pt x="2002434" y="3511296"/>
                      <a:pt x="2002434" y="3522932"/>
                    </a:cubicBezTo>
                    <a:cubicBezTo>
                      <a:pt x="2014333" y="3522932"/>
                      <a:pt x="2014333" y="3540387"/>
                      <a:pt x="2026231" y="3546205"/>
                    </a:cubicBezTo>
                    <a:cubicBezTo>
                      <a:pt x="2032181" y="3546205"/>
                      <a:pt x="2033668" y="3543296"/>
                      <a:pt x="2034411" y="3540387"/>
                    </a:cubicBezTo>
                    <a:lnTo>
                      <a:pt x="2037141" y="3536116"/>
                    </a:lnTo>
                    <a:lnTo>
                      <a:pt x="2056684" y="3551408"/>
                    </a:lnTo>
                    <a:lnTo>
                      <a:pt x="2071193" y="3577635"/>
                    </a:lnTo>
                    <a:lnTo>
                      <a:pt x="2061226" y="3580988"/>
                    </a:lnTo>
                    <a:cubicBezTo>
                      <a:pt x="2067176" y="3583928"/>
                      <a:pt x="2065688" y="3586868"/>
                      <a:pt x="2062713" y="3590542"/>
                    </a:cubicBezTo>
                    <a:lnTo>
                      <a:pt x="2060678" y="3594363"/>
                    </a:lnTo>
                    <a:lnTo>
                      <a:pt x="2044498" y="3563633"/>
                    </a:lnTo>
                    <a:cubicBezTo>
                      <a:pt x="2032740" y="3552138"/>
                      <a:pt x="2015102" y="3546391"/>
                      <a:pt x="2003343" y="3529149"/>
                    </a:cubicBezTo>
                    <a:cubicBezTo>
                      <a:pt x="1998934" y="3529149"/>
                      <a:pt x="2001139" y="3519450"/>
                      <a:pt x="1997556" y="3517026"/>
                    </a:cubicBezTo>
                    <a:lnTo>
                      <a:pt x="1995776" y="3517213"/>
                    </a:lnTo>
                    <a:lnTo>
                      <a:pt x="1996487" y="3516807"/>
                    </a:lnTo>
                    <a:cubicBezTo>
                      <a:pt x="1990770" y="3516807"/>
                      <a:pt x="1985054" y="3516807"/>
                      <a:pt x="1979338" y="3524157"/>
                    </a:cubicBezTo>
                    <a:lnTo>
                      <a:pt x="1986340" y="3521756"/>
                    </a:lnTo>
                    <a:lnTo>
                      <a:pt x="1976887" y="3529149"/>
                    </a:lnTo>
                    <a:cubicBezTo>
                      <a:pt x="1971008" y="3532022"/>
                      <a:pt x="1965128" y="3534896"/>
                      <a:pt x="1962189" y="3540643"/>
                    </a:cubicBezTo>
                    <a:cubicBezTo>
                      <a:pt x="1997464" y="3546391"/>
                      <a:pt x="2032740" y="3575128"/>
                      <a:pt x="2038619" y="3609612"/>
                    </a:cubicBezTo>
                    <a:cubicBezTo>
                      <a:pt x="2044498" y="3632601"/>
                      <a:pt x="2068015" y="3632601"/>
                      <a:pt x="2079774" y="3644096"/>
                    </a:cubicBezTo>
                    <a:cubicBezTo>
                      <a:pt x="2085653" y="3649843"/>
                      <a:pt x="2091532" y="3661338"/>
                      <a:pt x="2103291" y="3655590"/>
                    </a:cubicBezTo>
                    <a:cubicBezTo>
                      <a:pt x="2103291" y="3649843"/>
                      <a:pt x="2109170" y="3649843"/>
                      <a:pt x="2109170" y="3644096"/>
                    </a:cubicBezTo>
                    <a:cubicBezTo>
                      <a:pt x="2100351" y="3641222"/>
                      <a:pt x="2093002" y="3636912"/>
                      <a:pt x="2086663" y="3631523"/>
                    </a:cubicBezTo>
                    <a:lnTo>
                      <a:pt x="2077415" y="3620816"/>
                    </a:lnTo>
                    <a:lnTo>
                      <a:pt x="2085023" y="3622143"/>
                    </a:lnTo>
                    <a:cubicBezTo>
                      <a:pt x="2085023" y="3622143"/>
                      <a:pt x="2079074" y="3610384"/>
                      <a:pt x="2085023" y="3610384"/>
                    </a:cubicBezTo>
                    <a:cubicBezTo>
                      <a:pt x="2085023" y="3610384"/>
                      <a:pt x="2086511" y="3613324"/>
                      <a:pt x="2088741" y="3615529"/>
                    </a:cubicBezTo>
                    <a:lnTo>
                      <a:pt x="2095654" y="3616150"/>
                    </a:lnTo>
                    <a:lnTo>
                      <a:pt x="2096819" y="3617489"/>
                    </a:lnTo>
                    <a:cubicBezTo>
                      <a:pt x="2101820" y="3621164"/>
                      <a:pt x="2107536" y="3624103"/>
                      <a:pt x="2113252" y="3627043"/>
                    </a:cubicBezTo>
                    <a:cubicBezTo>
                      <a:pt x="2113252" y="3615284"/>
                      <a:pt x="2118968" y="3609405"/>
                      <a:pt x="2118968" y="3597647"/>
                    </a:cubicBezTo>
                    <a:cubicBezTo>
                      <a:pt x="2113252" y="3597647"/>
                      <a:pt x="2107536" y="3599116"/>
                      <a:pt x="2101820" y="3600586"/>
                    </a:cubicBezTo>
                    <a:lnTo>
                      <a:pt x="2092963" y="3602105"/>
                    </a:lnTo>
                    <a:lnTo>
                      <a:pt x="2090333" y="3592701"/>
                    </a:lnTo>
                    <a:lnTo>
                      <a:pt x="2088509" y="3590862"/>
                    </a:lnTo>
                    <a:lnTo>
                      <a:pt x="2091355" y="3586945"/>
                    </a:lnTo>
                    <a:cubicBezTo>
                      <a:pt x="2085454" y="3581143"/>
                      <a:pt x="2073651" y="3581143"/>
                      <a:pt x="2073651" y="3569539"/>
                    </a:cubicBezTo>
                    <a:cubicBezTo>
                      <a:pt x="2079552" y="3563737"/>
                      <a:pt x="2091355" y="3569539"/>
                      <a:pt x="2097257" y="3575341"/>
                    </a:cubicBezTo>
                    <a:cubicBezTo>
                      <a:pt x="2114962" y="3575341"/>
                      <a:pt x="2132666" y="3592747"/>
                      <a:pt x="2138568" y="3575341"/>
                    </a:cubicBezTo>
                    <a:cubicBezTo>
                      <a:pt x="2138568" y="3563737"/>
                      <a:pt x="2126765" y="3563737"/>
                      <a:pt x="2120863" y="3563737"/>
                    </a:cubicBezTo>
                    <a:cubicBezTo>
                      <a:pt x="2097257" y="3569539"/>
                      <a:pt x="2091355" y="3534728"/>
                      <a:pt x="2067749" y="3540530"/>
                    </a:cubicBezTo>
                    <a:cubicBezTo>
                      <a:pt x="2055946" y="3540530"/>
                      <a:pt x="2055946" y="3534728"/>
                      <a:pt x="2050045" y="3523124"/>
                    </a:cubicBezTo>
                    <a:cubicBezTo>
                      <a:pt x="2050045" y="3517322"/>
                      <a:pt x="2061848" y="3523124"/>
                      <a:pt x="2067749" y="3523124"/>
                    </a:cubicBezTo>
                    <a:cubicBezTo>
                      <a:pt x="2055946" y="3511520"/>
                      <a:pt x="2055946" y="3494115"/>
                      <a:pt x="2044143" y="3482511"/>
                    </a:cubicBezTo>
                    <a:close/>
                    <a:moveTo>
                      <a:pt x="1496751" y="3482511"/>
                    </a:moveTo>
                    <a:cubicBezTo>
                      <a:pt x="1496751" y="3482511"/>
                      <a:pt x="1496751" y="3482511"/>
                      <a:pt x="1496751" y="3499659"/>
                    </a:cubicBezTo>
                    <a:cubicBezTo>
                      <a:pt x="1496751" y="3496801"/>
                      <a:pt x="1499813" y="3496801"/>
                      <a:pt x="1502876" y="3496801"/>
                    </a:cubicBezTo>
                    <a:lnTo>
                      <a:pt x="1504626" y="3495984"/>
                    </a:lnTo>
                    <a:lnTo>
                      <a:pt x="1509000" y="3499659"/>
                    </a:lnTo>
                    <a:lnTo>
                      <a:pt x="1508510" y="3494171"/>
                    </a:lnTo>
                    <a:lnTo>
                      <a:pt x="1509000" y="3493943"/>
                    </a:lnTo>
                    <a:lnTo>
                      <a:pt x="1508443" y="3493423"/>
                    </a:lnTo>
                    <a:lnTo>
                      <a:pt x="1508235" y="3491085"/>
                    </a:lnTo>
                    <a:cubicBezTo>
                      <a:pt x="1507469" y="3488227"/>
                      <a:pt x="1505938" y="3485369"/>
                      <a:pt x="1502876" y="3482511"/>
                    </a:cubicBezTo>
                    <a:lnTo>
                      <a:pt x="1502155" y="3487554"/>
                    </a:lnTo>
                    <a:close/>
                    <a:moveTo>
                      <a:pt x="673686" y="3475355"/>
                    </a:moveTo>
                    <a:cubicBezTo>
                      <a:pt x="667791" y="3477766"/>
                      <a:pt x="666719" y="3487412"/>
                      <a:pt x="675294" y="3487412"/>
                    </a:cubicBezTo>
                    <a:cubicBezTo>
                      <a:pt x="675294" y="3481696"/>
                      <a:pt x="675294" y="3475980"/>
                      <a:pt x="681010" y="3475980"/>
                    </a:cubicBezTo>
                    <a:cubicBezTo>
                      <a:pt x="678152" y="3474551"/>
                      <a:pt x="675651" y="3474551"/>
                      <a:pt x="673686" y="3475355"/>
                    </a:cubicBezTo>
                    <a:close/>
                    <a:moveTo>
                      <a:pt x="568324" y="3474551"/>
                    </a:moveTo>
                    <a:cubicBezTo>
                      <a:pt x="565058" y="3475980"/>
                      <a:pt x="561792" y="3478838"/>
                      <a:pt x="558526" y="3481696"/>
                    </a:cubicBezTo>
                    <a:cubicBezTo>
                      <a:pt x="565058" y="3487412"/>
                      <a:pt x="565058" y="3470264"/>
                      <a:pt x="578123" y="3475980"/>
                    </a:cubicBezTo>
                    <a:cubicBezTo>
                      <a:pt x="574857" y="3473122"/>
                      <a:pt x="571591" y="3473122"/>
                      <a:pt x="568324" y="3474551"/>
                    </a:cubicBezTo>
                    <a:close/>
                    <a:moveTo>
                      <a:pt x="1485824" y="3470455"/>
                    </a:moveTo>
                    <a:cubicBezTo>
                      <a:pt x="1484580" y="3469651"/>
                      <a:pt x="1482666" y="3469651"/>
                      <a:pt x="1479604" y="3471080"/>
                    </a:cubicBezTo>
                    <a:cubicBezTo>
                      <a:pt x="1485729" y="3471080"/>
                      <a:pt x="1485729" y="3482512"/>
                      <a:pt x="1485729" y="3482512"/>
                    </a:cubicBezTo>
                    <a:cubicBezTo>
                      <a:pt x="1485729" y="3482512"/>
                      <a:pt x="1485729" y="3482512"/>
                      <a:pt x="1491853" y="3482512"/>
                    </a:cubicBezTo>
                    <a:cubicBezTo>
                      <a:pt x="1487260" y="3482512"/>
                      <a:pt x="1489556" y="3472866"/>
                      <a:pt x="1485824" y="3470455"/>
                    </a:cubicBezTo>
                    <a:close/>
                    <a:moveTo>
                      <a:pt x="605069" y="3453115"/>
                    </a:moveTo>
                    <a:cubicBezTo>
                      <a:pt x="605069" y="3453115"/>
                      <a:pt x="605069" y="3465364"/>
                      <a:pt x="617318" y="3459239"/>
                    </a:cubicBezTo>
                    <a:cubicBezTo>
                      <a:pt x="611193" y="3453115"/>
                      <a:pt x="605069" y="3453115"/>
                      <a:pt x="605069" y="3453115"/>
                    </a:cubicBezTo>
                    <a:close/>
                    <a:moveTo>
                      <a:pt x="2330085" y="3449842"/>
                    </a:moveTo>
                    <a:cubicBezTo>
                      <a:pt x="2309685" y="3449112"/>
                      <a:pt x="2287828" y="3453493"/>
                      <a:pt x="2270342" y="3453493"/>
                    </a:cubicBezTo>
                    <a:cubicBezTo>
                      <a:pt x="2255771" y="3456414"/>
                      <a:pt x="2242656" y="3463716"/>
                      <a:pt x="2232456" y="3473938"/>
                    </a:cubicBezTo>
                    <a:lnTo>
                      <a:pt x="2227851" y="3482511"/>
                    </a:lnTo>
                    <a:lnTo>
                      <a:pt x="2224305" y="3482511"/>
                    </a:lnTo>
                    <a:cubicBezTo>
                      <a:pt x="2224305" y="3482511"/>
                      <a:pt x="2224305" y="3482511"/>
                      <a:pt x="2224305" y="3487410"/>
                    </a:cubicBezTo>
                    <a:lnTo>
                      <a:pt x="2225219" y="3487410"/>
                    </a:lnTo>
                    <a:lnTo>
                      <a:pt x="2212056" y="3511909"/>
                    </a:lnTo>
                    <a:cubicBezTo>
                      <a:pt x="2235370" y="3500226"/>
                      <a:pt x="2258685" y="3494384"/>
                      <a:pt x="2287827" y="3494384"/>
                    </a:cubicBezTo>
                    <a:cubicBezTo>
                      <a:pt x="2299485" y="3482701"/>
                      <a:pt x="2305313" y="3476859"/>
                      <a:pt x="2316970" y="3476859"/>
                    </a:cubicBezTo>
                    <a:cubicBezTo>
                      <a:pt x="2340284" y="3465176"/>
                      <a:pt x="2363599" y="3471017"/>
                      <a:pt x="2381084" y="3476859"/>
                    </a:cubicBezTo>
                    <a:cubicBezTo>
                      <a:pt x="2369427" y="3456414"/>
                      <a:pt x="2350485" y="3450572"/>
                      <a:pt x="2330085" y="3449842"/>
                    </a:cubicBezTo>
                    <a:close/>
                    <a:moveTo>
                      <a:pt x="2800797" y="3448220"/>
                    </a:moveTo>
                    <a:cubicBezTo>
                      <a:pt x="2795080" y="3448220"/>
                      <a:pt x="2795080" y="3454099"/>
                      <a:pt x="2795080" y="3454099"/>
                    </a:cubicBezTo>
                    <a:cubicBezTo>
                      <a:pt x="2795080" y="3465857"/>
                      <a:pt x="2800797" y="3471737"/>
                      <a:pt x="2812229" y="3477616"/>
                    </a:cubicBezTo>
                    <a:cubicBezTo>
                      <a:pt x="2812229" y="3465857"/>
                      <a:pt x="2800797" y="3459978"/>
                      <a:pt x="2800797" y="3448220"/>
                    </a:cubicBezTo>
                    <a:close/>
                    <a:moveTo>
                      <a:pt x="833500" y="3435968"/>
                    </a:moveTo>
                    <a:cubicBezTo>
                      <a:pt x="833500" y="3435968"/>
                      <a:pt x="827988" y="3440867"/>
                      <a:pt x="833500" y="3440867"/>
                    </a:cubicBezTo>
                    <a:cubicBezTo>
                      <a:pt x="833500" y="3440867"/>
                      <a:pt x="839012" y="3440867"/>
                      <a:pt x="844524" y="3440867"/>
                    </a:cubicBezTo>
                    <a:cubicBezTo>
                      <a:pt x="844524" y="3435968"/>
                      <a:pt x="844524" y="3435968"/>
                      <a:pt x="850036" y="3435968"/>
                    </a:cubicBezTo>
                    <a:cubicBezTo>
                      <a:pt x="839012" y="3435968"/>
                      <a:pt x="844524" y="3435968"/>
                      <a:pt x="833500" y="3435968"/>
                    </a:cubicBezTo>
                    <a:close/>
                    <a:moveTo>
                      <a:pt x="2084401" y="3431069"/>
                    </a:moveTo>
                    <a:cubicBezTo>
                      <a:pt x="2084401" y="3431069"/>
                      <a:pt x="2084401" y="3431069"/>
                      <a:pt x="2072425" y="3453933"/>
                    </a:cubicBezTo>
                    <a:cubicBezTo>
                      <a:pt x="2072425" y="3482512"/>
                      <a:pt x="2072425" y="3511092"/>
                      <a:pt x="2096377" y="3533956"/>
                    </a:cubicBezTo>
                    <a:cubicBezTo>
                      <a:pt x="2102365" y="3539672"/>
                      <a:pt x="2114342" y="3551104"/>
                      <a:pt x="2126318" y="3545388"/>
                    </a:cubicBezTo>
                    <a:cubicBezTo>
                      <a:pt x="2126318" y="3545388"/>
                      <a:pt x="2126318" y="3545388"/>
                      <a:pt x="2114342" y="3505376"/>
                    </a:cubicBezTo>
                    <a:cubicBezTo>
                      <a:pt x="2108353" y="3493944"/>
                      <a:pt x="2096377" y="3476796"/>
                      <a:pt x="2090389" y="3465364"/>
                    </a:cubicBezTo>
                    <a:cubicBezTo>
                      <a:pt x="2090389" y="3453933"/>
                      <a:pt x="2090389" y="3442501"/>
                      <a:pt x="2084401" y="3431069"/>
                    </a:cubicBezTo>
                    <a:close/>
                    <a:moveTo>
                      <a:pt x="1764991" y="3431069"/>
                    </a:moveTo>
                    <a:cubicBezTo>
                      <a:pt x="1764991" y="3436581"/>
                      <a:pt x="1753967" y="3447605"/>
                      <a:pt x="1759479" y="3453117"/>
                    </a:cubicBezTo>
                    <a:cubicBezTo>
                      <a:pt x="1764991" y="3447605"/>
                      <a:pt x="1776015" y="3442093"/>
                      <a:pt x="1776015" y="3436581"/>
                    </a:cubicBezTo>
                    <a:close/>
                    <a:moveTo>
                      <a:pt x="1241495" y="3431069"/>
                    </a:moveTo>
                    <a:cubicBezTo>
                      <a:pt x="1218468" y="3431069"/>
                      <a:pt x="1206954" y="3459240"/>
                      <a:pt x="1195441" y="3481777"/>
                    </a:cubicBezTo>
                    <a:cubicBezTo>
                      <a:pt x="1195441" y="3481777"/>
                      <a:pt x="1201198" y="3481777"/>
                      <a:pt x="1201198" y="3481777"/>
                    </a:cubicBezTo>
                    <a:cubicBezTo>
                      <a:pt x="1212711" y="3481777"/>
                      <a:pt x="1224225" y="3487412"/>
                      <a:pt x="1229982" y="3481777"/>
                    </a:cubicBezTo>
                    <a:cubicBezTo>
                      <a:pt x="1224225" y="3481777"/>
                      <a:pt x="1218468" y="3481777"/>
                      <a:pt x="1218468" y="3476143"/>
                    </a:cubicBezTo>
                    <a:cubicBezTo>
                      <a:pt x="1224225" y="3476143"/>
                      <a:pt x="1218468" y="3470509"/>
                      <a:pt x="1224225" y="3464875"/>
                    </a:cubicBezTo>
                    <a:cubicBezTo>
                      <a:pt x="1229982" y="3464875"/>
                      <a:pt x="1235738" y="3464875"/>
                      <a:pt x="1241495" y="3470509"/>
                    </a:cubicBezTo>
                    <a:cubicBezTo>
                      <a:pt x="1241495" y="3470509"/>
                      <a:pt x="1241495" y="3470509"/>
                      <a:pt x="1241495" y="3464875"/>
                    </a:cubicBezTo>
                    <a:cubicBezTo>
                      <a:pt x="1247252" y="3464875"/>
                      <a:pt x="1253009" y="3464875"/>
                      <a:pt x="1258766" y="3470509"/>
                    </a:cubicBezTo>
                    <a:cubicBezTo>
                      <a:pt x="1264522" y="3487412"/>
                      <a:pt x="1281793" y="3476143"/>
                      <a:pt x="1293306" y="3481777"/>
                    </a:cubicBezTo>
                    <a:cubicBezTo>
                      <a:pt x="1299063" y="3481777"/>
                      <a:pt x="1304820" y="3470509"/>
                      <a:pt x="1310577" y="3464875"/>
                    </a:cubicBezTo>
                    <a:cubicBezTo>
                      <a:pt x="1299063" y="3459240"/>
                      <a:pt x="1287550" y="3459240"/>
                      <a:pt x="1281793" y="3453606"/>
                    </a:cubicBezTo>
                    <a:cubicBezTo>
                      <a:pt x="1264522" y="3447972"/>
                      <a:pt x="1258766" y="3431069"/>
                      <a:pt x="1241495" y="3431069"/>
                    </a:cubicBezTo>
                    <a:close/>
                    <a:moveTo>
                      <a:pt x="2626053" y="3423723"/>
                    </a:moveTo>
                    <a:cubicBezTo>
                      <a:pt x="2637812" y="3475916"/>
                      <a:pt x="2649570" y="3528109"/>
                      <a:pt x="2673087" y="3574503"/>
                    </a:cubicBezTo>
                    <a:cubicBezTo>
                      <a:pt x="2673087" y="3580302"/>
                      <a:pt x="2684846" y="3586101"/>
                      <a:pt x="2678966" y="3591900"/>
                    </a:cubicBezTo>
                    <a:cubicBezTo>
                      <a:pt x="2684846" y="3597699"/>
                      <a:pt x="2684846" y="3609298"/>
                      <a:pt x="2690725" y="3615097"/>
                    </a:cubicBezTo>
                    <a:cubicBezTo>
                      <a:pt x="2684846" y="3626696"/>
                      <a:pt x="2696604" y="3638294"/>
                      <a:pt x="2708363" y="3649893"/>
                    </a:cubicBezTo>
                    <a:cubicBezTo>
                      <a:pt x="2702483" y="3655692"/>
                      <a:pt x="2714242" y="3661491"/>
                      <a:pt x="2708363" y="3667290"/>
                    </a:cubicBezTo>
                    <a:cubicBezTo>
                      <a:pt x="2714242" y="3684688"/>
                      <a:pt x="2720121" y="3696286"/>
                      <a:pt x="2731880" y="3707885"/>
                    </a:cubicBezTo>
                    <a:cubicBezTo>
                      <a:pt x="2749517" y="3690487"/>
                      <a:pt x="2767155" y="3661491"/>
                      <a:pt x="2773034" y="3632495"/>
                    </a:cubicBezTo>
                    <a:cubicBezTo>
                      <a:pt x="2761276" y="3644093"/>
                      <a:pt x="2749517" y="3644093"/>
                      <a:pt x="2737759" y="3644093"/>
                    </a:cubicBezTo>
                    <a:cubicBezTo>
                      <a:pt x="2720121" y="3638294"/>
                      <a:pt x="2714242" y="3626696"/>
                      <a:pt x="2702483" y="3615097"/>
                    </a:cubicBezTo>
                    <a:cubicBezTo>
                      <a:pt x="2673087" y="3551306"/>
                      <a:pt x="2649570" y="3487514"/>
                      <a:pt x="2626053" y="3423723"/>
                    </a:cubicBezTo>
                    <a:close/>
                    <a:moveTo>
                      <a:pt x="174856" y="3418823"/>
                    </a:moveTo>
                    <a:cubicBezTo>
                      <a:pt x="174856" y="3418823"/>
                      <a:pt x="174856" y="3418823"/>
                      <a:pt x="169027" y="3453606"/>
                    </a:cubicBezTo>
                    <a:cubicBezTo>
                      <a:pt x="169027" y="3528967"/>
                      <a:pt x="169027" y="3598532"/>
                      <a:pt x="180684" y="3673894"/>
                    </a:cubicBezTo>
                    <a:cubicBezTo>
                      <a:pt x="192341" y="3731865"/>
                      <a:pt x="203998" y="3789835"/>
                      <a:pt x="221484" y="3842009"/>
                    </a:cubicBezTo>
                    <a:cubicBezTo>
                      <a:pt x="227313" y="3870994"/>
                      <a:pt x="238970" y="3899979"/>
                      <a:pt x="233141" y="3923168"/>
                    </a:cubicBezTo>
                    <a:cubicBezTo>
                      <a:pt x="238970" y="3946356"/>
                      <a:pt x="250627" y="3969544"/>
                      <a:pt x="256455" y="3992732"/>
                    </a:cubicBezTo>
                    <a:cubicBezTo>
                      <a:pt x="256455" y="4015921"/>
                      <a:pt x="262284" y="4039109"/>
                      <a:pt x="250627" y="4056500"/>
                    </a:cubicBezTo>
                    <a:cubicBezTo>
                      <a:pt x="244798" y="4073891"/>
                      <a:pt x="221484" y="4073891"/>
                      <a:pt x="215656" y="4085485"/>
                    </a:cubicBezTo>
                    <a:cubicBezTo>
                      <a:pt x="221484" y="4126065"/>
                      <a:pt x="262284" y="4155050"/>
                      <a:pt x="262284" y="4195630"/>
                    </a:cubicBezTo>
                    <a:cubicBezTo>
                      <a:pt x="262284" y="4213021"/>
                      <a:pt x="256455" y="4224615"/>
                      <a:pt x="238970" y="4230412"/>
                    </a:cubicBezTo>
                    <a:cubicBezTo>
                      <a:pt x="238970" y="4242006"/>
                      <a:pt x="238970" y="4253600"/>
                      <a:pt x="233141" y="4265194"/>
                    </a:cubicBezTo>
                    <a:cubicBezTo>
                      <a:pt x="244798" y="4288383"/>
                      <a:pt x="256455" y="4311571"/>
                      <a:pt x="268113" y="4334759"/>
                    </a:cubicBezTo>
                    <a:cubicBezTo>
                      <a:pt x="273941" y="4334759"/>
                      <a:pt x="279770" y="4334759"/>
                      <a:pt x="285598" y="4328962"/>
                    </a:cubicBezTo>
                    <a:cubicBezTo>
                      <a:pt x="303084" y="4328962"/>
                      <a:pt x="314741" y="4340556"/>
                      <a:pt x="326398" y="4352150"/>
                    </a:cubicBezTo>
                    <a:cubicBezTo>
                      <a:pt x="314741" y="4317368"/>
                      <a:pt x="291427" y="4288383"/>
                      <a:pt x="279770" y="4253600"/>
                    </a:cubicBezTo>
                    <a:cubicBezTo>
                      <a:pt x="279770" y="4230412"/>
                      <a:pt x="273941" y="4207224"/>
                      <a:pt x="297255" y="4195630"/>
                    </a:cubicBezTo>
                    <a:cubicBezTo>
                      <a:pt x="308912" y="4184035"/>
                      <a:pt x="326398" y="4189832"/>
                      <a:pt x="338055" y="4189832"/>
                    </a:cubicBezTo>
                    <a:cubicBezTo>
                      <a:pt x="314741" y="4155050"/>
                      <a:pt x="320569" y="4102877"/>
                      <a:pt x="314741" y="4062297"/>
                    </a:cubicBezTo>
                    <a:cubicBezTo>
                      <a:pt x="303084" y="3992732"/>
                      <a:pt x="262284" y="3928965"/>
                      <a:pt x="238970" y="3859400"/>
                    </a:cubicBezTo>
                    <a:cubicBezTo>
                      <a:pt x="233141" y="3847806"/>
                      <a:pt x="238970" y="3830415"/>
                      <a:pt x="227313" y="3818821"/>
                    </a:cubicBezTo>
                    <a:cubicBezTo>
                      <a:pt x="215656" y="3784038"/>
                      <a:pt x="209827" y="3749256"/>
                      <a:pt x="203998" y="3714473"/>
                    </a:cubicBezTo>
                    <a:cubicBezTo>
                      <a:pt x="203998" y="3714473"/>
                      <a:pt x="203998" y="3714473"/>
                      <a:pt x="192341" y="3691285"/>
                    </a:cubicBezTo>
                    <a:cubicBezTo>
                      <a:pt x="186513" y="3673894"/>
                      <a:pt x="186513" y="3656503"/>
                      <a:pt x="186513" y="3633315"/>
                    </a:cubicBezTo>
                    <a:cubicBezTo>
                      <a:pt x="169027" y="3563750"/>
                      <a:pt x="180684" y="3488388"/>
                      <a:pt x="174856" y="3418823"/>
                    </a:cubicBezTo>
                    <a:close/>
                    <a:moveTo>
                      <a:pt x="769197" y="3413920"/>
                    </a:moveTo>
                    <a:cubicBezTo>
                      <a:pt x="764298" y="3413920"/>
                      <a:pt x="764298" y="3423719"/>
                      <a:pt x="769197" y="3423719"/>
                    </a:cubicBezTo>
                    <a:cubicBezTo>
                      <a:pt x="774097" y="3423719"/>
                      <a:pt x="774097" y="3413920"/>
                      <a:pt x="769197" y="3413920"/>
                    </a:cubicBezTo>
                    <a:close/>
                    <a:moveTo>
                      <a:pt x="623443" y="3410859"/>
                    </a:moveTo>
                    <a:cubicBezTo>
                      <a:pt x="619309" y="3410859"/>
                      <a:pt x="615175" y="3412288"/>
                      <a:pt x="612419" y="3412288"/>
                    </a:cubicBezTo>
                    <a:cubicBezTo>
                      <a:pt x="612419" y="3412288"/>
                      <a:pt x="612419" y="3412288"/>
                      <a:pt x="623443" y="3418004"/>
                    </a:cubicBezTo>
                    <a:cubicBezTo>
                      <a:pt x="628955" y="3423720"/>
                      <a:pt x="634467" y="3423720"/>
                      <a:pt x="634467" y="3418004"/>
                    </a:cubicBezTo>
                    <a:cubicBezTo>
                      <a:pt x="631711" y="3412288"/>
                      <a:pt x="627577" y="3410859"/>
                      <a:pt x="623443" y="3410859"/>
                    </a:cubicBezTo>
                    <a:close/>
                    <a:moveTo>
                      <a:pt x="2561608" y="3406574"/>
                    </a:moveTo>
                    <a:cubicBezTo>
                      <a:pt x="2561608" y="3406574"/>
                      <a:pt x="2561608" y="3406574"/>
                      <a:pt x="2567450" y="3441466"/>
                    </a:cubicBezTo>
                    <a:cubicBezTo>
                      <a:pt x="2573291" y="3470543"/>
                      <a:pt x="2573291" y="3493804"/>
                      <a:pt x="2579133" y="3522881"/>
                    </a:cubicBezTo>
                    <a:cubicBezTo>
                      <a:pt x="2567450" y="3528696"/>
                      <a:pt x="2579133" y="3540327"/>
                      <a:pt x="2579133" y="3546142"/>
                    </a:cubicBezTo>
                    <a:cubicBezTo>
                      <a:pt x="2573291" y="3563588"/>
                      <a:pt x="2579133" y="3586849"/>
                      <a:pt x="2573291" y="3610111"/>
                    </a:cubicBezTo>
                    <a:cubicBezTo>
                      <a:pt x="2596657" y="3621741"/>
                      <a:pt x="2561608" y="3633372"/>
                      <a:pt x="2573291" y="3645002"/>
                    </a:cubicBezTo>
                    <a:cubicBezTo>
                      <a:pt x="2567450" y="3656633"/>
                      <a:pt x="2573291" y="3668264"/>
                      <a:pt x="2567450" y="3674079"/>
                    </a:cubicBezTo>
                    <a:cubicBezTo>
                      <a:pt x="2567450" y="3685710"/>
                      <a:pt x="2555766" y="3697340"/>
                      <a:pt x="2567450" y="3703156"/>
                    </a:cubicBezTo>
                    <a:cubicBezTo>
                      <a:pt x="2549925" y="3720602"/>
                      <a:pt x="2549925" y="3743863"/>
                      <a:pt x="2538242" y="3767124"/>
                    </a:cubicBezTo>
                    <a:cubicBezTo>
                      <a:pt x="2532400" y="3772940"/>
                      <a:pt x="2526559" y="3784570"/>
                      <a:pt x="2532400" y="3796201"/>
                    </a:cubicBezTo>
                    <a:cubicBezTo>
                      <a:pt x="2526559" y="3813647"/>
                      <a:pt x="2514876" y="3831093"/>
                      <a:pt x="2509034" y="3848539"/>
                    </a:cubicBezTo>
                    <a:cubicBezTo>
                      <a:pt x="2485668" y="3889246"/>
                      <a:pt x="2462302" y="3929953"/>
                      <a:pt x="2450619" y="3970660"/>
                    </a:cubicBezTo>
                    <a:cubicBezTo>
                      <a:pt x="2444777" y="4005552"/>
                      <a:pt x="2444777" y="4046260"/>
                      <a:pt x="2456460" y="4075336"/>
                    </a:cubicBezTo>
                    <a:cubicBezTo>
                      <a:pt x="2456460" y="4046260"/>
                      <a:pt x="2479826" y="4022998"/>
                      <a:pt x="2491510" y="3999737"/>
                    </a:cubicBezTo>
                    <a:cubicBezTo>
                      <a:pt x="2491510" y="3982291"/>
                      <a:pt x="2485668" y="3970660"/>
                      <a:pt x="2485668" y="3959030"/>
                    </a:cubicBezTo>
                    <a:cubicBezTo>
                      <a:pt x="2503193" y="3883431"/>
                      <a:pt x="2544083" y="3825277"/>
                      <a:pt x="2567450" y="3755494"/>
                    </a:cubicBezTo>
                    <a:cubicBezTo>
                      <a:pt x="2579133" y="3703156"/>
                      <a:pt x="2584974" y="3650818"/>
                      <a:pt x="2584974" y="3592665"/>
                    </a:cubicBezTo>
                    <a:cubicBezTo>
                      <a:pt x="2584974" y="3563588"/>
                      <a:pt x="2584974" y="3534511"/>
                      <a:pt x="2584974" y="3511250"/>
                    </a:cubicBezTo>
                    <a:cubicBezTo>
                      <a:pt x="2579133" y="3470543"/>
                      <a:pt x="2573291" y="3435651"/>
                      <a:pt x="2561608" y="3406574"/>
                    </a:cubicBezTo>
                    <a:close/>
                    <a:moveTo>
                      <a:pt x="2540314" y="3394327"/>
                    </a:moveTo>
                    <a:cubicBezTo>
                      <a:pt x="2540314" y="3411964"/>
                      <a:pt x="2546031" y="3435481"/>
                      <a:pt x="2551747" y="3458998"/>
                    </a:cubicBezTo>
                    <a:cubicBezTo>
                      <a:pt x="2546031" y="3470756"/>
                      <a:pt x="2551747" y="3476636"/>
                      <a:pt x="2551747" y="3482515"/>
                    </a:cubicBezTo>
                    <a:cubicBezTo>
                      <a:pt x="2557463" y="3476636"/>
                      <a:pt x="2551747" y="3458998"/>
                      <a:pt x="2551747" y="3453119"/>
                    </a:cubicBezTo>
                    <a:cubicBezTo>
                      <a:pt x="2551747" y="3429602"/>
                      <a:pt x="2551747" y="3406085"/>
                      <a:pt x="2540314" y="3394327"/>
                    </a:cubicBezTo>
                    <a:close/>
                    <a:moveTo>
                      <a:pt x="1589839" y="3394323"/>
                    </a:moveTo>
                    <a:cubicBezTo>
                      <a:pt x="1589839" y="3394323"/>
                      <a:pt x="1589839" y="3394323"/>
                      <a:pt x="1589839" y="3400447"/>
                    </a:cubicBezTo>
                    <a:cubicBezTo>
                      <a:pt x="1589839" y="3400447"/>
                      <a:pt x="1589839" y="3400447"/>
                      <a:pt x="1608212" y="3406572"/>
                    </a:cubicBezTo>
                    <a:cubicBezTo>
                      <a:pt x="1614336" y="3394323"/>
                      <a:pt x="1595963" y="3406572"/>
                      <a:pt x="1589839" y="3394323"/>
                    </a:cubicBezTo>
                    <a:close/>
                    <a:moveTo>
                      <a:pt x="197609" y="3389428"/>
                    </a:moveTo>
                    <a:cubicBezTo>
                      <a:pt x="197609" y="3389428"/>
                      <a:pt x="197609" y="3389428"/>
                      <a:pt x="191892" y="3418212"/>
                    </a:cubicBezTo>
                    <a:cubicBezTo>
                      <a:pt x="191892" y="3446996"/>
                      <a:pt x="186176" y="3475779"/>
                      <a:pt x="191892" y="3504563"/>
                    </a:cubicBezTo>
                    <a:cubicBezTo>
                      <a:pt x="191892" y="3504563"/>
                      <a:pt x="191892" y="3504563"/>
                      <a:pt x="191892" y="3470023"/>
                    </a:cubicBezTo>
                    <a:cubicBezTo>
                      <a:pt x="191892" y="3452752"/>
                      <a:pt x="191892" y="3441239"/>
                      <a:pt x="191892" y="3429725"/>
                    </a:cubicBezTo>
                    <a:cubicBezTo>
                      <a:pt x="203325" y="3418212"/>
                      <a:pt x="191892" y="3400942"/>
                      <a:pt x="197609" y="3389428"/>
                    </a:cubicBezTo>
                    <a:close/>
                    <a:moveTo>
                      <a:pt x="2597270" y="3384528"/>
                    </a:moveTo>
                    <a:cubicBezTo>
                      <a:pt x="2597270" y="3384528"/>
                      <a:pt x="2597270" y="3384528"/>
                      <a:pt x="2591758" y="3390162"/>
                    </a:cubicBezTo>
                    <a:cubicBezTo>
                      <a:pt x="2597270" y="3407065"/>
                      <a:pt x="2608294" y="3423968"/>
                      <a:pt x="2613806" y="3440871"/>
                    </a:cubicBezTo>
                    <a:cubicBezTo>
                      <a:pt x="2608294" y="3423968"/>
                      <a:pt x="2608294" y="3401431"/>
                      <a:pt x="2597270" y="3384528"/>
                    </a:cubicBezTo>
                    <a:close/>
                    <a:moveTo>
                      <a:pt x="1106028" y="3383411"/>
                    </a:moveTo>
                    <a:cubicBezTo>
                      <a:pt x="1111880" y="3383411"/>
                      <a:pt x="1117732" y="3383411"/>
                      <a:pt x="1117732" y="3389201"/>
                    </a:cubicBezTo>
                    <a:cubicBezTo>
                      <a:pt x="1111880" y="3394991"/>
                      <a:pt x="1106028" y="3394991"/>
                      <a:pt x="1100176" y="3394991"/>
                    </a:cubicBezTo>
                    <a:cubicBezTo>
                      <a:pt x="1100176" y="3394991"/>
                      <a:pt x="1100176" y="3394991"/>
                      <a:pt x="1100176" y="3389201"/>
                    </a:cubicBezTo>
                    <a:cubicBezTo>
                      <a:pt x="1100176" y="3383411"/>
                      <a:pt x="1100176" y="3383411"/>
                      <a:pt x="1106028" y="3383411"/>
                    </a:cubicBezTo>
                    <a:close/>
                    <a:moveTo>
                      <a:pt x="139633" y="3377180"/>
                    </a:moveTo>
                    <a:cubicBezTo>
                      <a:pt x="122179" y="3411966"/>
                      <a:pt x="116361" y="3452549"/>
                      <a:pt x="104724" y="3487335"/>
                    </a:cubicBezTo>
                    <a:cubicBezTo>
                      <a:pt x="98906" y="3510525"/>
                      <a:pt x="93088" y="3533715"/>
                      <a:pt x="93088" y="3551108"/>
                    </a:cubicBezTo>
                    <a:cubicBezTo>
                      <a:pt x="104724" y="3487335"/>
                      <a:pt x="127997" y="3435156"/>
                      <a:pt x="139633" y="3377180"/>
                    </a:cubicBezTo>
                    <a:close/>
                    <a:moveTo>
                      <a:pt x="727553" y="3377176"/>
                    </a:moveTo>
                    <a:cubicBezTo>
                      <a:pt x="722653" y="3377176"/>
                      <a:pt x="717754" y="3383300"/>
                      <a:pt x="717754" y="3389425"/>
                    </a:cubicBezTo>
                    <a:cubicBezTo>
                      <a:pt x="717754" y="3389425"/>
                      <a:pt x="717754" y="3389425"/>
                      <a:pt x="727553" y="3389425"/>
                    </a:cubicBezTo>
                    <a:close/>
                    <a:moveTo>
                      <a:pt x="2598838" y="3376298"/>
                    </a:moveTo>
                    <a:cubicBezTo>
                      <a:pt x="2597115" y="3377135"/>
                      <a:pt x="2604005" y="3397214"/>
                      <a:pt x="2604005" y="3383828"/>
                    </a:cubicBezTo>
                    <a:cubicBezTo>
                      <a:pt x="2600943" y="3377879"/>
                      <a:pt x="2599412" y="3376019"/>
                      <a:pt x="2598838" y="3376298"/>
                    </a:cubicBezTo>
                    <a:close/>
                    <a:moveTo>
                      <a:pt x="2614622" y="3372281"/>
                    </a:moveTo>
                    <a:cubicBezTo>
                      <a:pt x="2608905" y="3384179"/>
                      <a:pt x="2626054" y="3402027"/>
                      <a:pt x="2626054" y="3413926"/>
                    </a:cubicBezTo>
                    <a:cubicBezTo>
                      <a:pt x="2620338" y="3396078"/>
                      <a:pt x="2626054" y="3384179"/>
                      <a:pt x="2614622" y="3372281"/>
                    </a:cubicBezTo>
                    <a:close/>
                    <a:moveTo>
                      <a:pt x="1020115" y="3372277"/>
                    </a:moveTo>
                    <a:cubicBezTo>
                      <a:pt x="1002617" y="3389670"/>
                      <a:pt x="985120" y="3407063"/>
                      <a:pt x="961789" y="3407063"/>
                    </a:cubicBezTo>
                    <a:cubicBezTo>
                      <a:pt x="961789" y="3424455"/>
                      <a:pt x="944292" y="3424455"/>
                      <a:pt x="938459" y="3424455"/>
                    </a:cubicBezTo>
                    <a:cubicBezTo>
                      <a:pt x="903464" y="3453443"/>
                      <a:pt x="874301" y="3488229"/>
                      <a:pt x="862636" y="3534609"/>
                    </a:cubicBezTo>
                    <a:cubicBezTo>
                      <a:pt x="845138" y="3580990"/>
                      <a:pt x="845138" y="3638966"/>
                      <a:pt x="868468" y="3685346"/>
                    </a:cubicBezTo>
                    <a:cubicBezTo>
                      <a:pt x="897631" y="3714334"/>
                      <a:pt x="909296" y="3754917"/>
                      <a:pt x="926794" y="3789703"/>
                    </a:cubicBezTo>
                    <a:cubicBezTo>
                      <a:pt x="938459" y="3807096"/>
                      <a:pt x="950124" y="3818691"/>
                      <a:pt x="961789" y="3836083"/>
                    </a:cubicBezTo>
                    <a:lnTo>
                      <a:pt x="979531" y="3848873"/>
                    </a:lnTo>
                    <a:lnTo>
                      <a:pt x="978237" y="3854046"/>
                    </a:lnTo>
                    <a:cubicBezTo>
                      <a:pt x="978237" y="3856904"/>
                      <a:pt x="979667" y="3856904"/>
                      <a:pt x="981810" y="3854761"/>
                    </a:cubicBezTo>
                    <a:lnTo>
                      <a:pt x="984400" y="3850758"/>
                    </a:lnTo>
                    <a:lnTo>
                      <a:pt x="998458" y="3855289"/>
                    </a:lnTo>
                    <a:lnTo>
                      <a:pt x="989670" y="3860252"/>
                    </a:lnTo>
                    <a:cubicBezTo>
                      <a:pt x="989670" y="3866131"/>
                      <a:pt x="995619" y="3872010"/>
                      <a:pt x="1013467" y="3872010"/>
                    </a:cubicBezTo>
                    <a:cubicBezTo>
                      <a:pt x="1013467" y="3866131"/>
                      <a:pt x="1016442" y="3863191"/>
                      <a:pt x="1020160" y="3860252"/>
                    </a:cubicBezTo>
                    <a:lnTo>
                      <a:pt x="1024004" y="3856201"/>
                    </a:lnTo>
                    <a:lnTo>
                      <a:pt x="1045633" y="3856375"/>
                    </a:lnTo>
                    <a:cubicBezTo>
                      <a:pt x="1076983" y="3853476"/>
                      <a:pt x="1110520" y="3847679"/>
                      <a:pt x="1142599" y="3859274"/>
                    </a:cubicBezTo>
                    <a:cubicBezTo>
                      <a:pt x="1200924" y="3865071"/>
                      <a:pt x="1282580" y="3894059"/>
                      <a:pt x="1335073" y="3847679"/>
                    </a:cubicBezTo>
                    <a:cubicBezTo>
                      <a:pt x="1294245" y="3830286"/>
                      <a:pt x="1259250" y="3801298"/>
                      <a:pt x="1241752" y="3766513"/>
                    </a:cubicBezTo>
                    <a:cubicBezTo>
                      <a:pt x="1235920" y="3754917"/>
                      <a:pt x="1224255" y="3749120"/>
                      <a:pt x="1230087" y="3737525"/>
                    </a:cubicBezTo>
                    <a:cubicBezTo>
                      <a:pt x="1225713" y="3720132"/>
                      <a:pt x="1226442" y="3703102"/>
                      <a:pt x="1229358" y="3686252"/>
                    </a:cubicBezTo>
                    <a:lnTo>
                      <a:pt x="1233367" y="3670018"/>
                    </a:lnTo>
                    <a:lnTo>
                      <a:pt x="1239841" y="3690735"/>
                    </a:lnTo>
                    <a:cubicBezTo>
                      <a:pt x="1247114" y="3690735"/>
                      <a:pt x="1251114" y="3689280"/>
                      <a:pt x="1253114" y="3686826"/>
                    </a:cubicBezTo>
                    <a:lnTo>
                      <a:pt x="1253972" y="3680146"/>
                    </a:lnTo>
                    <a:lnTo>
                      <a:pt x="1271044" y="3697218"/>
                    </a:lnTo>
                    <a:cubicBezTo>
                      <a:pt x="1271044" y="3703030"/>
                      <a:pt x="1271044" y="3714654"/>
                      <a:pt x="1282668" y="3714654"/>
                    </a:cubicBezTo>
                    <a:cubicBezTo>
                      <a:pt x="1282668" y="3714654"/>
                      <a:pt x="1282668" y="3714654"/>
                      <a:pt x="1282668" y="3708842"/>
                    </a:cubicBezTo>
                    <a:cubicBezTo>
                      <a:pt x="1288480" y="3714654"/>
                      <a:pt x="1282668" y="3720466"/>
                      <a:pt x="1288480" y="3720466"/>
                    </a:cubicBezTo>
                    <a:lnTo>
                      <a:pt x="1297849" y="3724749"/>
                    </a:lnTo>
                    <a:lnTo>
                      <a:pt x="1299144" y="3732379"/>
                    </a:lnTo>
                    <a:cubicBezTo>
                      <a:pt x="1302002" y="3732379"/>
                      <a:pt x="1304860" y="3732379"/>
                      <a:pt x="1308432" y="3732379"/>
                    </a:cubicBezTo>
                    <a:lnTo>
                      <a:pt x="1314540" y="3732379"/>
                    </a:lnTo>
                    <a:lnTo>
                      <a:pt x="1339335" y="3743714"/>
                    </a:lnTo>
                    <a:cubicBezTo>
                      <a:pt x="1358224" y="3748073"/>
                      <a:pt x="1378566" y="3749526"/>
                      <a:pt x="1398908" y="3749526"/>
                    </a:cubicBezTo>
                    <a:cubicBezTo>
                      <a:pt x="1433780" y="3736449"/>
                      <a:pt x="1468652" y="3720102"/>
                      <a:pt x="1493716" y="3695583"/>
                    </a:cubicBezTo>
                    <a:lnTo>
                      <a:pt x="1508219" y="3677026"/>
                    </a:lnTo>
                    <a:lnTo>
                      <a:pt x="1509976" y="3690644"/>
                    </a:lnTo>
                    <a:cubicBezTo>
                      <a:pt x="1517727" y="3703237"/>
                      <a:pt x="1538396" y="3702165"/>
                      <a:pt x="1538396" y="3685017"/>
                    </a:cubicBezTo>
                    <a:cubicBezTo>
                      <a:pt x="1532272" y="3685017"/>
                      <a:pt x="1520023" y="3679302"/>
                      <a:pt x="1513899" y="3673586"/>
                    </a:cubicBezTo>
                    <a:lnTo>
                      <a:pt x="1509546" y="3675327"/>
                    </a:lnTo>
                    <a:lnTo>
                      <a:pt x="1515148" y="3668158"/>
                    </a:lnTo>
                    <a:cubicBezTo>
                      <a:pt x="1538396" y="3639098"/>
                      <a:pt x="1538396" y="3604226"/>
                      <a:pt x="1526772" y="3569354"/>
                    </a:cubicBezTo>
                    <a:lnTo>
                      <a:pt x="1497425" y="3526436"/>
                    </a:lnTo>
                    <a:lnTo>
                      <a:pt x="1502140" y="3529056"/>
                    </a:lnTo>
                    <a:cubicBezTo>
                      <a:pt x="1502140" y="3510683"/>
                      <a:pt x="1513898" y="3529056"/>
                      <a:pt x="1513898" y="3522932"/>
                    </a:cubicBezTo>
                    <a:cubicBezTo>
                      <a:pt x="1510959" y="3516807"/>
                      <a:pt x="1506549" y="3512214"/>
                      <a:pt x="1501405" y="3510683"/>
                    </a:cubicBezTo>
                    <a:lnTo>
                      <a:pt x="1484946" y="3516646"/>
                    </a:lnTo>
                    <a:lnTo>
                      <a:pt x="1449763" y="3493799"/>
                    </a:lnTo>
                    <a:cubicBezTo>
                      <a:pt x="1416344" y="3477816"/>
                      <a:pt x="1378566" y="3467645"/>
                      <a:pt x="1346600" y="3453115"/>
                    </a:cubicBezTo>
                    <a:cubicBezTo>
                      <a:pt x="1332070" y="3467645"/>
                      <a:pt x="1316087" y="3483628"/>
                      <a:pt x="1301557" y="3500337"/>
                    </a:cubicBezTo>
                    <a:lnTo>
                      <a:pt x="1265965" y="3550878"/>
                    </a:lnTo>
                    <a:lnTo>
                      <a:pt x="1264676" y="3546407"/>
                    </a:lnTo>
                    <a:cubicBezTo>
                      <a:pt x="1264676" y="3552327"/>
                      <a:pt x="1253072" y="3552327"/>
                      <a:pt x="1253072" y="3552327"/>
                    </a:cubicBezTo>
                    <a:cubicBezTo>
                      <a:pt x="1253072" y="3546407"/>
                      <a:pt x="1247270" y="3540487"/>
                      <a:pt x="1241469" y="3534567"/>
                    </a:cubicBezTo>
                    <a:lnTo>
                      <a:pt x="1231228" y="3529865"/>
                    </a:lnTo>
                    <a:lnTo>
                      <a:pt x="1209582" y="3507977"/>
                    </a:lnTo>
                    <a:cubicBezTo>
                      <a:pt x="1179781" y="3487866"/>
                      <a:pt x="1142599" y="3482431"/>
                      <a:pt x="1125101" y="3447646"/>
                    </a:cubicBezTo>
                    <a:cubicBezTo>
                      <a:pt x="1101771" y="3407063"/>
                      <a:pt x="1060943" y="3383872"/>
                      <a:pt x="1020115" y="3372277"/>
                    </a:cubicBezTo>
                    <a:close/>
                    <a:moveTo>
                      <a:pt x="205927" y="3371881"/>
                    </a:moveTo>
                    <a:cubicBezTo>
                      <a:pt x="205927" y="3371790"/>
                      <a:pt x="206999" y="3373259"/>
                      <a:pt x="209857" y="3377669"/>
                    </a:cubicBezTo>
                    <a:lnTo>
                      <a:pt x="210286" y="3377338"/>
                    </a:lnTo>
                    <a:lnTo>
                      <a:pt x="213072" y="3380149"/>
                    </a:lnTo>
                    <a:cubicBezTo>
                      <a:pt x="214501" y="3380976"/>
                      <a:pt x="215573" y="3380608"/>
                      <a:pt x="215573" y="3377669"/>
                    </a:cubicBezTo>
                    <a:cubicBezTo>
                      <a:pt x="215573" y="3374729"/>
                      <a:pt x="214144" y="3374729"/>
                      <a:pt x="212715" y="3375464"/>
                    </a:cubicBezTo>
                    <a:lnTo>
                      <a:pt x="210286" y="3377338"/>
                    </a:lnTo>
                    <a:lnTo>
                      <a:pt x="208428" y="3375464"/>
                    </a:lnTo>
                    <a:cubicBezTo>
                      <a:pt x="206999" y="3373627"/>
                      <a:pt x="205927" y="3371973"/>
                      <a:pt x="205927" y="3371881"/>
                    </a:cubicBezTo>
                    <a:close/>
                    <a:moveTo>
                      <a:pt x="767072" y="3367203"/>
                    </a:moveTo>
                    <a:lnTo>
                      <a:pt x="771795" y="3367632"/>
                    </a:lnTo>
                    <a:cubicBezTo>
                      <a:pt x="773974" y="3368358"/>
                      <a:pt x="775426" y="3369811"/>
                      <a:pt x="775426" y="3372716"/>
                    </a:cubicBezTo>
                    <a:cubicBezTo>
                      <a:pt x="769617" y="3378526"/>
                      <a:pt x="763808" y="3395956"/>
                      <a:pt x="752189" y="3384336"/>
                    </a:cubicBezTo>
                    <a:cubicBezTo>
                      <a:pt x="752189" y="3384336"/>
                      <a:pt x="752189" y="3384336"/>
                      <a:pt x="752189" y="3382884"/>
                    </a:cubicBezTo>
                    <a:lnTo>
                      <a:pt x="752189" y="3382033"/>
                    </a:lnTo>
                    <a:lnTo>
                      <a:pt x="755677" y="3372957"/>
                    </a:lnTo>
                    <a:lnTo>
                      <a:pt x="756947" y="3372626"/>
                    </a:lnTo>
                    <a:lnTo>
                      <a:pt x="756736" y="3370202"/>
                    </a:lnTo>
                    <a:lnTo>
                      <a:pt x="756947" y="3369652"/>
                    </a:lnTo>
                    <a:cubicBezTo>
                      <a:pt x="759805" y="3366677"/>
                      <a:pt x="762663" y="3366677"/>
                      <a:pt x="762663" y="3372626"/>
                    </a:cubicBezTo>
                    <a:close/>
                    <a:moveTo>
                      <a:pt x="755820" y="3365453"/>
                    </a:moveTo>
                    <a:lnTo>
                      <a:pt x="756329" y="3365546"/>
                    </a:lnTo>
                    <a:lnTo>
                      <a:pt x="756736" y="3370202"/>
                    </a:lnTo>
                    <a:lnTo>
                      <a:pt x="755677" y="3372957"/>
                    </a:lnTo>
                    <a:lnTo>
                      <a:pt x="752189" y="3373864"/>
                    </a:lnTo>
                    <a:lnTo>
                      <a:pt x="752189" y="3372716"/>
                    </a:lnTo>
                    <a:cubicBezTo>
                      <a:pt x="752189" y="3369811"/>
                      <a:pt x="753641" y="3366906"/>
                      <a:pt x="755820" y="3365453"/>
                    </a:cubicBezTo>
                    <a:close/>
                    <a:moveTo>
                      <a:pt x="1689446" y="3365299"/>
                    </a:moveTo>
                    <a:cubicBezTo>
                      <a:pt x="1687570" y="3368027"/>
                      <a:pt x="1692929" y="3378936"/>
                      <a:pt x="1688642" y="3383299"/>
                    </a:cubicBezTo>
                    <a:cubicBezTo>
                      <a:pt x="1694358" y="3389117"/>
                      <a:pt x="1682926" y="3400754"/>
                      <a:pt x="1694358" y="3406572"/>
                    </a:cubicBezTo>
                    <a:cubicBezTo>
                      <a:pt x="1700075" y="3394936"/>
                      <a:pt x="1700075" y="3383299"/>
                      <a:pt x="1694358" y="3365845"/>
                    </a:cubicBezTo>
                    <a:cubicBezTo>
                      <a:pt x="1691500" y="3364390"/>
                      <a:pt x="1690071" y="3364390"/>
                      <a:pt x="1689446" y="3365299"/>
                    </a:cubicBezTo>
                    <a:close/>
                    <a:moveTo>
                      <a:pt x="203323" y="3360031"/>
                    </a:moveTo>
                    <a:cubicBezTo>
                      <a:pt x="193524" y="3366155"/>
                      <a:pt x="198424" y="3378404"/>
                      <a:pt x="198424" y="3384528"/>
                    </a:cubicBezTo>
                    <a:cubicBezTo>
                      <a:pt x="203323" y="3378404"/>
                      <a:pt x="203323" y="3372280"/>
                      <a:pt x="203323" y="3360031"/>
                    </a:cubicBezTo>
                    <a:close/>
                    <a:moveTo>
                      <a:pt x="2352738" y="3360027"/>
                    </a:moveTo>
                    <a:cubicBezTo>
                      <a:pt x="2352738" y="3360027"/>
                      <a:pt x="2352738" y="3360027"/>
                      <a:pt x="2346789" y="3377552"/>
                    </a:cubicBezTo>
                    <a:cubicBezTo>
                      <a:pt x="2352738" y="3383393"/>
                      <a:pt x="2352738" y="3371710"/>
                      <a:pt x="2358687" y="3371710"/>
                    </a:cubicBezTo>
                    <a:cubicBezTo>
                      <a:pt x="2358687" y="3365868"/>
                      <a:pt x="2364636" y="3371710"/>
                      <a:pt x="2370586" y="3377552"/>
                    </a:cubicBezTo>
                    <a:cubicBezTo>
                      <a:pt x="2364636" y="3412601"/>
                      <a:pt x="2311093" y="3395076"/>
                      <a:pt x="2305144" y="3430126"/>
                    </a:cubicBezTo>
                    <a:cubicBezTo>
                      <a:pt x="2322992" y="3430126"/>
                      <a:pt x="2340840" y="3435968"/>
                      <a:pt x="2358687" y="3430126"/>
                    </a:cubicBezTo>
                    <a:cubicBezTo>
                      <a:pt x="2382484" y="3424285"/>
                      <a:pt x="2382484" y="3389235"/>
                      <a:pt x="2388433" y="3365868"/>
                    </a:cubicBezTo>
                    <a:cubicBezTo>
                      <a:pt x="2376535" y="3365868"/>
                      <a:pt x="2364636" y="3365868"/>
                      <a:pt x="2352738" y="3360027"/>
                    </a:cubicBezTo>
                    <a:close/>
                    <a:moveTo>
                      <a:pt x="730949" y="3347841"/>
                    </a:moveTo>
                    <a:lnTo>
                      <a:pt x="734926" y="3347978"/>
                    </a:lnTo>
                    <a:lnTo>
                      <a:pt x="735571" y="3353138"/>
                    </a:lnTo>
                    <a:cubicBezTo>
                      <a:pt x="734710" y="3353904"/>
                      <a:pt x="732988" y="3353904"/>
                      <a:pt x="731074" y="3353904"/>
                    </a:cubicBezTo>
                    <a:lnTo>
                      <a:pt x="729257" y="3354150"/>
                    </a:lnTo>
                    <a:close/>
                    <a:moveTo>
                      <a:pt x="2440183" y="3330631"/>
                    </a:moveTo>
                    <a:cubicBezTo>
                      <a:pt x="2422729" y="3330631"/>
                      <a:pt x="2411093" y="3348024"/>
                      <a:pt x="2399457" y="3359619"/>
                    </a:cubicBezTo>
                    <a:cubicBezTo>
                      <a:pt x="2405275" y="3377012"/>
                      <a:pt x="2393639" y="3388607"/>
                      <a:pt x="2399457" y="3406000"/>
                    </a:cubicBezTo>
                    <a:cubicBezTo>
                      <a:pt x="2405275" y="3394404"/>
                      <a:pt x="2416911" y="3382809"/>
                      <a:pt x="2416911" y="3371214"/>
                    </a:cubicBezTo>
                    <a:cubicBezTo>
                      <a:pt x="2422729" y="3371214"/>
                      <a:pt x="2416911" y="3359619"/>
                      <a:pt x="2428547" y="3359619"/>
                    </a:cubicBezTo>
                    <a:cubicBezTo>
                      <a:pt x="2428547" y="3359619"/>
                      <a:pt x="2434365" y="3365416"/>
                      <a:pt x="2434365" y="3371214"/>
                    </a:cubicBezTo>
                    <a:cubicBezTo>
                      <a:pt x="2431456" y="3385708"/>
                      <a:pt x="2422729" y="3400202"/>
                      <a:pt x="2411821" y="3413246"/>
                    </a:cubicBezTo>
                    <a:lnTo>
                      <a:pt x="2397697" y="3426458"/>
                    </a:lnTo>
                    <a:lnTo>
                      <a:pt x="2393333" y="3418821"/>
                    </a:lnTo>
                    <a:lnTo>
                      <a:pt x="2394558" y="3408818"/>
                    </a:lnTo>
                    <a:cubicBezTo>
                      <a:pt x="2394558" y="3405960"/>
                      <a:pt x="2393333" y="3404531"/>
                      <a:pt x="2388433" y="3407389"/>
                    </a:cubicBezTo>
                    <a:cubicBezTo>
                      <a:pt x="2388433" y="3410247"/>
                      <a:pt x="2388433" y="3413105"/>
                      <a:pt x="2389046" y="3415248"/>
                    </a:cubicBezTo>
                    <a:lnTo>
                      <a:pt x="2393332" y="3418821"/>
                    </a:lnTo>
                    <a:lnTo>
                      <a:pt x="2396061" y="3427989"/>
                    </a:lnTo>
                    <a:lnTo>
                      <a:pt x="2376185" y="3446583"/>
                    </a:lnTo>
                    <a:cubicBezTo>
                      <a:pt x="2387821" y="3469773"/>
                      <a:pt x="2416911" y="3452380"/>
                      <a:pt x="2434365" y="3452380"/>
                    </a:cubicBezTo>
                    <a:cubicBezTo>
                      <a:pt x="2440183" y="3452380"/>
                      <a:pt x="2446001" y="3452380"/>
                      <a:pt x="2446001" y="3458178"/>
                    </a:cubicBezTo>
                    <a:cubicBezTo>
                      <a:pt x="2434365" y="3469773"/>
                      <a:pt x="2411093" y="3463976"/>
                      <a:pt x="2405275" y="3475571"/>
                    </a:cubicBezTo>
                    <a:cubicBezTo>
                      <a:pt x="2411093" y="3487166"/>
                      <a:pt x="2428547" y="3498761"/>
                      <a:pt x="2440183" y="3504559"/>
                    </a:cubicBezTo>
                    <a:lnTo>
                      <a:pt x="2449637" y="3489668"/>
                    </a:lnTo>
                    <a:lnTo>
                      <a:pt x="2456780" y="3489044"/>
                    </a:lnTo>
                    <a:cubicBezTo>
                      <a:pt x="2461924" y="3489044"/>
                      <a:pt x="2466334" y="3489044"/>
                      <a:pt x="2469273" y="3483328"/>
                    </a:cubicBezTo>
                    <a:lnTo>
                      <a:pt x="2455016" y="3481195"/>
                    </a:lnTo>
                    <a:lnTo>
                      <a:pt x="2462728" y="3469048"/>
                    </a:lnTo>
                    <a:cubicBezTo>
                      <a:pt x="2466364" y="3456728"/>
                      <a:pt x="2466364" y="3443684"/>
                      <a:pt x="2463455" y="3429190"/>
                    </a:cubicBezTo>
                    <a:cubicBezTo>
                      <a:pt x="2463455" y="3388607"/>
                      <a:pt x="2434365" y="3365416"/>
                      <a:pt x="2440183" y="3330631"/>
                    </a:cubicBezTo>
                    <a:close/>
                    <a:moveTo>
                      <a:pt x="2131831" y="3325732"/>
                    </a:moveTo>
                    <a:cubicBezTo>
                      <a:pt x="2120194" y="3354638"/>
                      <a:pt x="2114376" y="3383545"/>
                      <a:pt x="2102740" y="3412451"/>
                    </a:cubicBezTo>
                    <a:cubicBezTo>
                      <a:pt x="2108558" y="3429795"/>
                      <a:pt x="2096922" y="3458701"/>
                      <a:pt x="2114376" y="3470264"/>
                    </a:cubicBezTo>
                    <a:cubicBezTo>
                      <a:pt x="2126012" y="3424014"/>
                      <a:pt x="2143467" y="3377763"/>
                      <a:pt x="2137649" y="3325732"/>
                    </a:cubicBezTo>
                    <a:close/>
                    <a:moveTo>
                      <a:pt x="2277639" y="3319342"/>
                    </a:moveTo>
                    <a:cubicBezTo>
                      <a:pt x="2268038" y="3322271"/>
                      <a:pt x="2259176" y="3328129"/>
                      <a:pt x="2253268" y="3336916"/>
                    </a:cubicBezTo>
                    <a:cubicBezTo>
                      <a:pt x="2259176" y="3348631"/>
                      <a:pt x="2247360" y="3360347"/>
                      <a:pt x="2253268" y="3366205"/>
                    </a:cubicBezTo>
                    <a:cubicBezTo>
                      <a:pt x="2259176" y="3366205"/>
                      <a:pt x="2270993" y="3354489"/>
                      <a:pt x="2276901" y="3348631"/>
                    </a:cubicBezTo>
                    <a:cubicBezTo>
                      <a:pt x="2288717" y="3336916"/>
                      <a:pt x="2288717" y="3319342"/>
                      <a:pt x="2306441" y="3325200"/>
                    </a:cubicBezTo>
                    <a:cubicBezTo>
                      <a:pt x="2312349" y="3342774"/>
                      <a:pt x="2288717" y="3354489"/>
                      <a:pt x="2276901" y="3366205"/>
                    </a:cubicBezTo>
                    <a:cubicBezTo>
                      <a:pt x="2265084" y="3383779"/>
                      <a:pt x="2241452" y="3383779"/>
                      <a:pt x="2241452" y="3401353"/>
                    </a:cubicBezTo>
                    <a:cubicBezTo>
                      <a:pt x="2247360" y="3407211"/>
                      <a:pt x="2253268" y="3407211"/>
                      <a:pt x="2253268" y="3407211"/>
                    </a:cubicBezTo>
                    <a:cubicBezTo>
                      <a:pt x="2282809" y="3395495"/>
                      <a:pt x="2306441" y="3377921"/>
                      <a:pt x="2312349" y="3348631"/>
                    </a:cubicBezTo>
                    <a:cubicBezTo>
                      <a:pt x="2312349" y="3348631"/>
                      <a:pt x="2312349" y="3348631"/>
                      <a:pt x="2318257" y="3348631"/>
                    </a:cubicBezTo>
                    <a:cubicBezTo>
                      <a:pt x="2324165" y="3354489"/>
                      <a:pt x="2324165" y="3360347"/>
                      <a:pt x="2324165" y="3366205"/>
                    </a:cubicBezTo>
                    <a:cubicBezTo>
                      <a:pt x="2312349" y="3395495"/>
                      <a:pt x="2276901" y="3407211"/>
                      <a:pt x="2253268" y="3424785"/>
                    </a:cubicBezTo>
                    <a:cubicBezTo>
                      <a:pt x="2253268" y="3424785"/>
                      <a:pt x="2253268" y="3424785"/>
                      <a:pt x="2253268" y="3436501"/>
                    </a:cubicBezTo>
                    <a:cubicBezTo>
                      <a:pt x="2259176" y="3448217"/>
                      <a:pt x="2270993" y="3430643"/>
                      <a:pt x="2282809" y="3436501"/>
                    </a:cubicBezTo>
                    <a:cubicBezTo>
                      <a:pt x="2288717" y="3418927"/>
                      <a:pt x="2300533" y="3401353"/>
                      <a:pt x="2318257" y="3395495"/>
                    </a:cubicBezTo>
                    <a:cubicBezTo>
                      <a:pt x="2330073" y="3383779"/>
                      <a:pt x="2341889" y="3360347"/>
                      <a:pt x="2335981" y="3336916"/>
                    </a:cubicBezTo>
                    <a:cubicBezTo>
                      <a:pt x="2330073" y="3331058"/>
                      <a:pt x="2318257" y="3319342"/>
                      <a:pt x="2306441" y="3319342"/>
                    </a:cubicBezTo>
                    <a:cubicBezTo>
                      <a:pt x="2297579" y="3316413"/>
                      <a:pt x="2287240" y="3316413"/>
                      <a:pt x="2277639" y="3319342"/>
                    </a:cubicBezTo>
                    <a:close/>
                    <a:moveTo>
                      <a:pt x="2169403" y="3313651"/>
                    </a:moveTo>
                    <a:cubicBezTo>
                      <a:pt x="2160757" y="3315822"/>
                      <a:pt x="2152111" y="3320165"/>
                      <a:pt x="2143465" y="3325955"/>
                    </a:cubicBezTo>
                    <a:cubicBezTo>
                      <a:pt x="2160757" y="3354906"/>
                      <a:pt x="2143465" y="3395437"/>
                      <a:pt x="2143465" y="3424387"/>
                    </a:cubicBezTo>
                    <a:cubicBezTo>
                      <a:pt x="2143465" y="3424387"/>
                      <a:pt x="2143465" y="3424387"/>
                      <a:pt x="2154993" y="3407017"/>
                    </a:cubicBezTo>
                    <a:cubicBezTo>
                      <a:pt x="2154993" y="3407017"/>
                      <a:pt x="2154993" y="3407017"/>
                      <a:pt x="2166521" y="3325955"/>
                    </a:cubicBezTo>
                    <a:cubicBezTo>
                      <a:pt x="2166521" y="3325955"/>
                      <a:pt x="2166521" y="3325955"/>
                      <a:pt x="2166521" y="3320165"/>
                    </a:cubicBezTo>
                    <a:cubicBezTo>
                      <a:pt x="2189577" y="3331745"/>
                      <a:pt x="2166521" y="3354906"/>
                      <a:pt x="2178049" y="3366486"/>
                    </a:cubicBezTo>
                    <a:cubicBezTo>
                      <a:pt x="2189577" y="3360696"/>
                      <a:pt x="2189577" y="3343326"/>
                      <a:pt x="2189577" y="3331745"/>
                    </a:cubicBezTo>
                    <a:cubicBezTo>
                      <a:pt x="2189577" y="3325955"/>
                      <a:pt x="2195341" y="3331745"/>
                      <a:pt x="2201105" y="3331745"/>
                    </a:cubicBezTo>
                    <a:cubicBezTo>
                      <a:pt x="2206869" y="3349116"/>
                      <a:pt x="2201105" y="3365039"/>
                      <a:pt x="2192459" y="3380238"/>
                    </a:cubicBezTo>
                    <a:lnTo>
                      <a:pt x="2191077" y="3382436"/>
                    </a:lnTo>
                    <a:lnTo>
                      <a:pt x="2183478" y="3377176"/>
                    </a:lnTo>
                    <a:cubicBezTo>
                      <a:pt x="2183478" y="3380034"/>
                      <a:pt x="2182049" y="3384321"/>
                      <a:pt x="2182049" y="3387893"/>
                    </a:cubicBezTo>
                    <a:lnTo>
                      <a:pt x="2185623" y="3391110"/>
                    </a:lnTo>
                    <a:lnTo>
                      <a:pt x="2178409" y="3402584"/>
                    </a:lnTo>
                    <a:cubicBezTo>
                      <a:pt x="2173726" y="3409912"/>
                      <a:pt x="2169403" y="3417150"/>
                      <a:pt x="2166521" y="3424387"/>
                    </a:cubicBezTo>
                    <a:cubicBezTo>
                      <a:pt x="2172285" y="3435968"/>
                      <a:pt x="2172285" y="3453338"/>
                      <a:pt x="2178049" y="3464918"/>
                    </a:cubicBezTo>
                    <a:cubicBezTo>
                      <a:pt x="2195341" y="3453338"/>
                      <a:pt x="2201105" y="3430178"/>
                      <a:pt x="2206869" y="3407017"/>
                    </a:cubicBezTo>
                    <a:cubicBezTo>
                      <a:pt x="2212633" y="3395437"/>
                      <a:pt x="2206869" y="3378066"/>
                      <a:pt x="2218396" y="3366486"/>
                    </a:cubicBezTo>
                    <a:cubicBezTo>
                      <a:pt x="2235688" y="3389647"/>
                      <a:pt x="2218396" y="3418597"/>
                      <a:pt x="2212633" y="3441758"/>
                    </a:cubicBezTo>
                    <a:cubicBezTo>
                      <a:pt x="2208310" y="3451891"/>
                      <a:pt x="2202186" y="3461300"/>
                      <a:pt x="2195611" y="3470528"/>
                    </a:cubicBezTo>
                    <a:lnTo>
                      <a:pt x="2177184" y="3496391"/>
                    </a:lnTo>
                    <a:lnTo>
                      <a:pt x="2173133" y="3491799"/>
                    </a:lnTo>
                    <a:lnTo>
                      <a:pt x="2164469" y="3485080"/>
                    </a:lnTo>
                    <a:lnTo>
                      <a:pt x="2165513" y="3483001"/>
                    </a:lnTo>
                    <a:cubicBezTo>
                      <a:pt x="2159797" y="3471243"/>
                      <a:pt x="2154081" y="3453605"/>
                      <a:pt x="2154081" y="3435968"/>
                    </a:cubicBezTo>
                    <a:cubicBezTo>
                      <a:pt x="2154081" y="3435968"/>
                      <a:pt x="2154081" y="3435968"/>
                      <a:pt x="2136934" y="3459485"/>
                    </a:cubicBezTo>
                    <a:cubicBezTo>
                      <a:pt x="2131218" y="3471243"/>
                      <a:pt x="2131218" y="3483001"/>
                      <a:pt x="2131218" y="3500639"/>
                    </a:cubicBezTo>
                    <a:cubicBezTo>
                      <a:pt x="2134076" y="3503579"/>
                      <a:pt x="2135505" y="3507988"/>
                      <a:pt x="2136934" y="3512397"/>
                    </a:cubicBezTo>
                    <a:lnTo>
                      <a:pt x="2140781" y="3520313"/>
                    </a:lnTo>
                    <a:lnTo>
                      <a:pt x="2137204" y="3522523"/>
                    </a:lnTo>
                    <a:cubicBezTo>
                      <a:pt x="2137204" y="3516807"/>
                      <a:pt x="2137204" y="3516807"/>
                      <a:pt x="2131216" y="3516807"/>
                    </a:cubicBezTo>
                    <a:cubicBezTo>
                      <a:pt x="2131216" y="3529668"/>
                      <a:pt x="2148057" y="3526452"/>
                      <a:pt x="2159004" y="3528864"/>
                    </a:cubicBezTo>
                    <a:lnTo>
                      <a:pt x="2161513" y="3530433"/>
                    </a:lnTo>
                    <a:lnTo>
                      <a:pt x="2160757" y="3563351"/>
                    </a:lnTo>
                    <a:cubicBezTo>
                      <a:pt x="2160757" y="3563351"/>
                      <a:pt x="2160757" y="3563351"/>
                      <a:pt x="2172285" y="3563351"/>
                    </a:cubicBezTo>
                    <a:cubicBezTo>
                      <a:pt x="2185254" y="3537295"/>
                      <a:pt x="2188496" y="3507982"/>
                      <a:pt x="2203896" y="3482741"/>
                    </a:cubicBezTo>
                    <a:lnTo>
                      <a:pt x="2204357" y="3482205"/>
                    </a:lnTo>
                    <a:lnTo>
                      <a:pt x="2207157" y="3481696"/>
                    </a:lnTo>
                    <a:lnTo>
                      <a:pt x="2206017" y="3480270"/>
                    </a:lnTo>
                    <a:lnTo>
                      <a:pt x="2224160" y="3459128"/>
                    </a:lnTo>
                    <a:cubicBezTo>
                      <a:pt x="2229924" y="3459128"/>
                      <a:pt x="2241452" y="3453338"/>
                      <a:pt x="2241452" y="3441758"/>
                    </a:cubicBezTo>
                    <a:cubicBezTo>
                      <a:pt x="2235688" y="3424387"/>
                      <a:pt x="2229924" y="3401227"/>
                      <a:pt x="2229924" y="3378066"/>
                    </a:cubicBezTo>
                    <a:cubicBezTo>
                      <a:pt x="2229924" y="3360696"/>
                      <a:pt x="2235688" y="3349116"/>
                      <a:pt x="2235688" y="3337535"/>
                    </a:cubicBezTo>
                    <a:cubicBezTo>
                      <a:pt x="2224160" y="3337535"/>
                      <a:pt x="2212633" y="3325955"/>
                      <a:pt x="2195341" y="3314375"/>
                    </a:cubicBezTo>
                    <a:cubicBezTo>
                      <a:pt x="2186695" y="3311480"/>
                      <a:pt x="2178049" y="3311480"/>
                      <a:pt x="2169403" y="3313651"/>
                    </a:cubicBezTo>
                    <a:close/>
                    <a:moveTo>
                      <a:pt x="1763766" y="3303686"/>
                    </a:moveTo>
                    <a:cubicBezTo>
                      <a:pt x="1763766" y="3303686"/>
                      <a:pt x="1763766" y="3303686"/>
                      <a:pt x="1763766" y="3320834"/>
                    </a:cubicBezTo>
                    <a:cubicBezTo>
                      <a:pt x="1769890" y="3332266"/>
                      <a:pt x="1763766" y="3343698"/>
                      <a:pt x="1769890" y="3355130"/>
                    </a:cubicBezTo>
                    <a:cubicBezTo>
                      <a:pt x="1769890" y="3355130"/>
                      <a:pt x="1769890" y="3355130"/>
                      <a:pt x="1776015" y="3349414"/>
                    </a:cubicBezTo>
                    <a:cubicBezTo>
                      <a:pt x="1769890" y="3332266"/>
                      <a:pt x="1769890" y="3315118"/>
                      <a:pt x="1763766" y="3303686"/>
                    </a:cubicBezTo>
                    <a:close/>
                    <a:moveTo>
                      <a:pt x="2614337" y="3296340"/>
                    </a:moveTo>
                    <a:cubicBezTo>
                      <a:pt x="2614337" y="3296340"/>
                      <a:pt x="2614337" y="3296340"/>
                      <a:pt x="2579190" y="3325736"/>
                    </a:cubicBezTo>
                    <a:cubicBezTo>
                      <a:pt x="2549900" y="3337494"/>
                      <a:pt x="2526468" y="3325736"/>
                      <a:pt x="2497178" y="3325736"/>
                    </a:cubicBezTo>
                    <a:cubicBezTo>
                      <a:pt x="2491320" y="3337494"/>
                      <a:pt x="2497178" y="3349253"/>
                      <a:pt x="2503036" y="3361011"/>
                    </a:cubicBezTo>
                    <a:cubicBezTo>
                      <a:pt x="2514752" y="3366890"/>
                      <a:pt x="2526468" y="3372769"/>
                      <a:pt x="2538184" y="3378649"/>
                    </a:cubicBezTo>
                    <a:cubicBezTo>
                      <a:pt x="2573332" y="3384528"/>
                      <a:pt x="2596763" y="3372769"/>
                      <a:pt x="2620195" y="3349253"/>
                    </a:cubicBezTo>
                    <a:cubicBezTo>
                      <a:pt x="2626053" y="3331615"/>
                      <a:pt x="2626053" y="3308098"/>
                      <a:pt x="2614337" y="3296340"/>
                    </a:cubicBezTo>
                    <a:close/>
                    <a:moveTo>
                      <a:pt x="2790181" y="3291441"/>
                    </a:moveTo>
                    <a:cubicBezTo>
                      <a:pt x="2790181" y="3291441"/>
                      <a:pt x="2790181" y="3291441"/>
                      <a:pt x="2795898" y="3332167"/>
                    </a:cubicBezTo>
                    <a:cubicBezTo>
                      <a:pt x="2795898" y="3343803"/>
                      <a:pt x="2790181" y="3372893"/>
                      <a:pt x="2807330" y="3384529"/>
                    </a:cubicBezTo>
                    <a:cubicBezTo>
                      <a:pt x="2795898" y="3355439"/>
                      <a:pt x="2801614" y="3320531"/>
                      <a:pt x="2790181" y="3291441"/>
                    </a:cubicBezTo>
                    <a:close/>
                    <a:moveTo>
                      <a:pt x="2731388" y="3284092"/>
                    </a:moveTo>
                    <a:cubicBezTo>
                      <a:pt x="2731388" y="3287154"/>
                      <a:pt x="2732919" y="3290216"/>
                      <a:pt x="2735216" y="3292513"/>
                    </a:cubicBezTo>
                    <a:lnTo>
                      <a:pt x="2741259" y="3295260"/>
                    </a:lnTo>
                    <a:lnTo>
                      <a:pt x="2739587" y="3310222"/>
                    </a:lnTo>
                    <a:cubicBezTo>
                      <a:pt x="2738127" y="3318932"/>
                      <a:pt x="2736666" y="3327642"/>
                      <a:pt x="2736666" y="3336351"/>
                    </a:cubicBezTo>
                    <a:cubicBezTo>
                      <a:pt x="2724983" y="3371191"/>
                      <a:pt x="2719141" y="3400224"/>
                      <a:pt x="2736666" y="3429257"/>
                    </a:cubicBezTo>
                    <a:cubicBezTo>
                      <a:pt x="2748349" y="3440871"/>
                      <a:pt x="2765874" y="3440871"/>
                      <a:pt x="2783399" y="3435064"/>
                    </a:cubicBezTo>
                    <a:cubicBezTo>
                      <a:pt x="2795082" y="3429257"/>
                      <a:pt x="2783399" y="3411838"/>
                      <a:pt x="2777557" y="3406031"/>
                    </a:cubicBezTo>
                    <a:cubicBezTo>
                      <a:pt x="2771716" y="3411838"/>
                      <a:pt x="2771716" y="3429257"/>
                      <a:pt x="2748349" y="3429257"/>
                    </a:cubicBezTo>
                    <a:cubicBezTo>
                      <a:pt x="2748349" y="3429257"/>
                      <a:pt x="2748349" y="3423451"/>
                      <a:pt x="2742508" y="3423451"/>
                    </a:cubicBezTo>
                    <a:cubicBezTo>
                      <a:pt x="2760033" y="3417644"/>
                      <a:pt x="2765874" y="3400224"/>
                      <a:pt x="2765874" y="3382804"/>
                    </a:cubicBezTo>
                    <a:cubicBezTo>
                      <a:pt x="2765874" y="3382804"/>
                      <a:pt x="2777557" y="3376998"/>
                      <a:pt x="2771716" y="3376998"/>
                    </a:cubicBezTo>
                    <a:cubicBezTo>
                      <a:pt x="2760033" y="3382804"/>
                      <a:pt x="2748349" y="3394418"/>
                      <a:pt x="2736666" y="3388611"/>
                    </a:cubicBezTo>
                    <a:cubicBezTo>
                      <a:pt x="2724983" y="3371191"/>
                      <a:pt x="2754191" y="3382804"/>
                      <a:pt x="2760033" y="3365385"/>
                    </a:cubicBezTo>
                    <a:cubicBezTo>
                      <a:pt x="2760033" y="3359578"/>
                      <a:pt x="2765874" y="3353771"/>
                      <a:pt x="2765874" y="3342158"/>
                    </a:cubicBezTo>
                    <a:cubicBezTo>
                      <a:pt x="2765874" y="3342158"/>
                      <a:pt x="2765874" y="3342158"/>
                      <a:pt x="2748349" y="3347965"/>
                    </a:cubicBezTo>
                    <a:cubicBezTo>
                      <a:pt x="2742508" y="3353771"/>
                      <a:pt x="2736666" y="3342158"/>
                      <a:pt x="2736666" y="3342158"/>
                    </a:cubicBezTo>
                    <a:cubicBezTo>
                      <a:pt x="2736666" y="3336351"/>
                      <a:pt x="2736666" y="3336351"/>
                      <a:pt x="2742508" y="3336351"/>
                    </a:cubicBezTo>
                    <a:cubicBezTo>
                      <a:pt x="2754191" y="3330545"/>
                      <a:pt x="2760033" y="3313125"/>
                      <a:pt x="2760033" y="3301512"/>
                    </a:cubicBezTo>
                    <a:cubicBezTo>
                      <a:pt x="2748349" y="3301512"/>
                      <a:pt x="2748349" y="3284092"/>
                      <a:pt x="2742508" y="3284092"/>
                    </a:cubicBezTo>
                    <a:lnTo>
                      <a:pt x="2741972" y="3288884"/>
                    </a:lnTo>
                    <a:lnTo>
                      <a:pt x="2739809" y="3287154"/>
                    </a:lnTo>
                    <a:cubicBezTo>
                      <a:pt x="2737513" y="3285623"/>
                      <a:pt x="2734450" y="3284092"/>
                      <a:pt x="2731388" y="3284092"/>
                    </a:cubicBezTo>
                    <a:close/>
                    <a:moveTo>
                      <a:pt x="542602" y="3274290"/>
                    </a:moveTo>
                    <a:cubicBezTo>
                      <a:pt x="537090" y="3286048"/>
                      <a:pt x="531578" y="3291927"/>
                      <a:pt x="531578" y="3303686"/>
                    </a:cubicBezTo>
                    <a:cubicBezTo>
                      <a:pt x="531578" y="3303686"/>
                      <a:pt x="537090" y="3303686"/>
                      <a:pt x="537090" y="3303686"/>
                    </a:cubicBezTo>
                    <a:cubicBezTo>
                      <a:pt x="537090" y="3291927"/>
                      <a:pt x="553626" y="3280169"/>
                      <a:pt x="542602" y="3274290"/>
                    </a:cubicBezTo>
                    <a:close/>
                    <a:moveTo>
                      <a:pt x="2138567" y="3262040"/>
                    </a:moveTo>
                    <a:cubicBezTo>
                      <a:pt x="2126854" y="3262040"/>
                      <a:pt x="2115142" y="3267830"/>
                      <a:pt x="2103429" y="3267830"/>
                    </a:cubicBezTo>
                    <a:cubicBezTo>
                      <a:pt x="2068292" y="3273620"/>
                      <a:pt x="2068292" y="3308361"/>
                      <a:pt x="2044867" y="3325731"/>
                    </a:cubicBezTo>
                    <a:cubicBezTo>
                      <a:pt x="2021441" y="3343102"/>
                      <a:pt x="1992160" y="3319941"/>
                      <a:pt x="1968735" y="3337312"/>
                    </a:cubicBezTo>
                    <a:cubicBezTo>
                      <a:pt x="1957023" y="3348892"/>
                      <a:pt x="1945310" y="3360472"/>
                      <a:pt x="1939454" y="3377843"/>
                    </a:cubicBezTo>
                    <a:cubicBezTo>
                      <a:pt x="1927741" y="3412584"/>
                      <a:pt x="1916029" y="3447324"/>
                      <a:pt x="1898460" y="3482065"/>
                    </a:cubicBezTo>
                    <a:cubicBezTo>
                      <a:pt x="1891140" y="3495093"/>
                      <a:pt x="1882355" y="3506312"/>
                      <a:pt x="1872473" y="3516173"/>
                    </a:cubicBezTo>
                    <a:lnTo>
                      <a:pt x="1850492" y="3533694"/>
                    </a:lnTo>
                    <a:lnTo>
                      <a:pt x="1848087" y="3535005"/>
                    </a:lnTo>
                    <a:lnTo>
                      <a:pt x="1842676" y="3539923"/>
                    </a:lnTo>
                    <a:lnTo>
                      <a:pt x="1841383" y="3540954"/>
                    </a:lnTo>
                    <a:lnTo>
                      <a:pt x="1824088" y="3540954"/>
                    </a:lnTo>
                    <a:lnTo>
                      <a:pt x="1820745" y="3534688"/>
                    </a:lnTo>
                    <a:lnTo>
                      <a:pt x="1852499" y="3511960"/>
                    </a:lnTo>
                    <a:cubicBezTo>
                      <a:pt x="1875726" y="3488610"/>
                      <a:pt x="1887339" y="3459422"/>
                      <a:pt x="1904759" y="3430234"/>
                    </a:cubicBezTo>
                    <a:cubicBezTo>
                      <a:pt x="1922179" y="3389372"/>
                      <a:pt x="1922179" y="3330996"/>
                      <a:pt x="1974439" y="3313484"/>
                    </a:cubicBezTo>
                    <a:cubicBezTo>
                      <a:pt x="1957019" y="3313484"/>
                      <a:pt x="1939599" y="3319321"/>
                      <a:pt x="1927986" y="3336834"/>
                    </a:cubicBezTo>
                    <a:cubicBezTo>
                      <a:pt x="1898952" y="3377697"/>
                      <a:pt x="1898952" y="3436072"/>
                      <a:pt x="1864112" y="3476935"/>
                    </a:cubicBezTo>
                    <a:cubicBezTo>
                      <a:pt x="1852499" y="3494447"/>
                      <a:pt x="1838708" y="3508676"/>
                      <a:pt x="1823375" y="3520443"/>
                    </a:cubicBezTo>
                    <a:lnTo>
                      <a:pt x="1807808" y="3529389"/>
                    </a:lnTo>
                    <a:lnTo>
                      <a:pt x="1806634" y="3529056"/>
                    </a:lnTo>
                    <a:lnTo>
                      <a:pt x="1804054" y="3531547"/>
                    </a:lnTo>
                    <a:lnTo>
                      <a:pt x="1773384" y="3549174"/>
                    </a:lnTo>
                    <a:cubicBezTo>
                      <a:pt x="1737818" y="3564498"/>
                      <a:pt x="1698623" y="3573254"/>
                      <a:pt x="1660880" y="3582010"/>
                    </a:cubicBezTo>
                    <a:cubicBezTo>
                      <a:pt x="1666686" y="3587848"/>
                      <a:pt x="1678300" y="3576173"/>
                      <a:pt x="1684106" y="3582010"/>
                    </a:cubicBezTo>
                    <a:cubicBezTo>
                      <a:pt x="1716043" y="3582010"/>
                      <a:pt x="1745076" y="3574713"/>
                      <a:pt x="1772658" y="3562309"/>
                    </a:cubicBezTo>
                    <a:lnTo>
                      <a:pt x="1788849" y="3553440"/>
                    </a:lnTo>
                    <a:lnTo>
                      <a:pt x="1789180" y="3558802"/>
                    </a:lnTo>
                    <a:cubicBezTo>
                      <a:pt x="1792089" y="3552853"/>
                      <a:pt x="1796452" y="3554340"/>
                      <a:pt x="1800089" y="3558058"/>
                    </a:cubicBezTo>
                    <a:lnTo>
                      <a:pt x="1801788" y="3561340"/>
                    </a:lnTo>
                    <a:lnTo>
                      <a:pt x="1763766" y="3580498"/>
                    </a:lnTo>
                    <a:lnTo>
                      <a:pt x="1804952" y="3567452"/>
                    </a:lnTo>
                    <a:lnTo>
                      <a:pt x="1806634" y="3570701"/>
                    </a:lnTo>
                    <a:cubicBezTo>
                      <a:pt x="1812452" y="3564751"/>
                      <a:pt x="1841542" y="3552853"/>
                      <a:pt x="1835724" y="3564751"/>
                    </a:cubicBezTo>
                    <a:cubicBezTo>
                      <a:pt x="1841542" y="3570701"/>
                      <a:pt x="1835724" y="3552853"/>
                      <a:pt x="1847360" y="3552853"/>
                    </a:cubicBezTo>
                    <a:cubicBezTo>
                      <a:pt x="1853178" y="3564751"/>
                      <a:pt x="1864814" y="3552853"/>
                      <a:pt x="1870632" y="3546904"/>
                    </a:cubicBezTo>
                    <a:cubicBezTo>
                      <a:pt x="1876450" y="3540954"/>
                      <a:pt x="1864814" y="3535005"/>
                      <a:pt x="1870632" y="3535005"/>
                    </a:cubicBezTo>
                    <a:lnTo>
                      <a:pt x="1865924" y="3532598"/>
                    </a:lnTo>
                    <a:lnTo>
                      <a:pt x="1874303" y="3526939"/>
                    </a:lnTo>
                    <a:cubicBezTo>
                      <a:pt x="1905780" y="3499436"/>
                      <a:pt x="1930669" y="3464695"/>
                      <a:pt x="1945310" y="3429954"/>
                    </a:cubicBezTo>
                    <a:cubicBezTo>
                      <a:pt x="1951166" y="3429954"/>
                      <a:pt x="1957023" y="3424164"/>
                      <a:pt x="1962879" y="3418374"/>
                    </a:cubicBezTo>
                    <a:cubicBezTo>
                      <a:pt x="1980448" y="3424164"/>
                      <a:pt x="1962879" y="3406793"/>
                      <a:pt x="1968735" y="3395213"/>
                    </a:cubicBezTo>
                    <a:cubicBezTo>
                      <a:pt x="1974591" y="3389423"/>
                      <a:pt x="1980448" y="3406793"/>
                      <a:pt x="1992160" y="3395213"/>
                    </a:cubicBezTo>
                    <a:cubicBezTo>
                      <a:pt x="1992160" y="3401003"/>
                      <a:pt x="1998016" y="3401003"/>
                      <a:pt x="2003873" y="3406793"/>
                    </a:cubicBezTo>
                    <a:cubicBezTo>
                      <a:pt x="1998016" y="3412584"/>
                      <a:pt x="1992160" y="3406793"/>
                      <a:pt x="1986304" y="3412584"/>
                    </a:cubicBezTo>
                    <a:cubicBezTo>
                      <a:pt x="1986304" y="3429954"/>
                      <a:pt x="2003873" y="3418374"/>
                      <a:pt x="2009729" y="3429954"/>
                    </a:cubicBezTo>
                    <a:cubicBezTo>
                      <a:pt x="2015585" y="3435744"/>
                      <a:pt x="2015585" y="3447324"/>
                      <a:pt x="2009729" y="3453115"/>
                    </a:cubicBezTo>
                    <a:cubicBezTo>
                      <a:pt x="2003873" y="3458905"/>
                      <a:pt x="1998016" y="3453115"/>
                      <a:pt x="1992160" y="3453115"/>
                    </a:cubicBezTo>
                    <a:cubicBezTo>
                      <a:pt x="1998016" y="3458905"/>
                      <a:pt x="2003873" y="3464695"/>
                      <a:pt x="2009729" y="3464695"/>
                    </a:cubicBezTo>
                    <a:cubicBezTo>
                      <a:pt x="2009729" y="3458905"/>
                      <a:pt x="2015585" y="3458905"/>
                      <a:pt x="2021441" y="3453115"/>
                    </a:cubicBezTo>
                    <a:cubicBezTo>
                      <a:pt x="2021441" y="3453115"/>
                      <a:pt x="2021441" y="3453115"/>
                      <a:pt x="2015585" y="3447324"/>
                    </a:cubicBezTo>
                    <a:cubicBezTo>
                      <a:pt x="2021441" y="3441534"/>
                      <a:pt x="2021441" y="3435744"/>
                      <a:pt x="2021441" y="3429954"/>
                    </a:cubicBezTo>
                    <a:cubicBezTo>
                      <a:pt x="2015585" y="3424164"/>
                      <a:pt x="1998016" y="3429954"/>
                      <a:pt x="1998016" y="3418374"/>
                    </a:cubicBezTo>
                    <a:cubicBezTo>
                      <a:pt x="1998016" y="3412584"/>
                      <a:pt x="2003873" y="3412584"/>
                      <a:pt x="2009729" y="3406793"/>
                    </a:cubicBezTo>
                    <a:cubicBezTo>
                      <a:pt x="2009729" y="3406793"/>
                      <a:pt x="2009729" y="3406793"/>
                      <a:pt x="2003873" y="3406793"/>
                    </a:cubicBezTo>
                    <a:cubicBezTo>
                      <a:pt x="2009729" y="3401003"/>
                      <a:pt x="2009729" y="3401003"/>
                      <a:pt x="2009729" y="3401003"/>
                    </a:cubicBezTo>
                    <a:cubicBezTo>
                      <a:pt x="2015585" y="3401003"/>
                      <a:pt x="2021441" y="3401003"/>
                      <a:pt x="2021441" y="3406793"/>
                    </a:cubicBezTo>
                    <a:cubicBezTo>
                      <a:pt x="2021441" y="3406793"/>
                      <a:pt x="2015585" y="3412584"/>
                      <a:pt x="2015585" y="3412584"/>
                    </a:cubicBezTo>
                    <a:cubicBezTo>
                      <a:pt x="2021441" y="3412584"/>
                      <a:pt x="2027298" y="3412584"/>
                      <a:pt x="2033154" y="3418374"/>
                    </a:cubicBezTo>
                    <a:cubicBezTo>
                      <a:pt x="2044867" y="3412584"/>
                      <a:pt x="2044867" y="3424164"/>
                      <a:pt x="2044867" y="3429954"/>
                    </a:cubicBezTo>
                    <a:cubicBezTo>
                      <a:pt x="2050723" y="3429954"/>
                      <a:pt x="2050723" y="3429954"/>
                      <a:pt x="2050723" y="3429954"/>
                    </a:cubicBezTo>
                    <a:cubicBezTo>
                      <a:pt x="2056579" y="3424164"/>
                      <a:pt x="2056579" y="3418374"/>
                      <a:pt x="2056579" y="3412584"/>
                    </a:cubicBezTo>
                    <a:cubicBezTo>
                      <a:pt x="2056579" y="3412584"/>
                      <a:pt x="2056579" y="3412584"/>
                      <a:pt x="2044867" y="3418374"/>
                    </a:cubicBezTo>
                    <a:cubicBezTo>
                      <a:pt x="2039010" y="3412584"/>
                      <a:pt x="2027298" y="3406793"/>
                      <a:pt x="2033154" y="3401003"/>
                    </a:cubicBezTo>
                    <a:cubicBezTo>
                      <a:pt x="2044867" y="3401003"/>
                      <a:pt x="2050723" y="3395213"/>
                      <a:pt x="2062435" y="3395213"/>
                    </a:cubicBezTo>
                    <a:cubicBezTo>
                      <a:pt x="2056579" y="3412584"/>
                      <a:pt x="2080004" y="3401003"/>
                      <a:pt x="2074148" y="3418374"/>
                    </a:cubicBezTo>
                    <a:cubicBezTo>
                      <a:pt x="2080004" y="3418374"/>
                      <a:pt x="2085860" y="3406793"/>
                      <a:pt x="2085860" y="3406793"/>
                    </a:cubicBezTo>
                    <a:cubicBezTo>
                      <a:pt x="2080004" y="3401003"/>
                      <a:pt x="2074148" y="3401003"/>
                      <a:pt x="2068292" y="3395213"/>
                    </a:cubicBezTo>
                    <a:cubicBezTo>
                      <a:pt x="2068292" y="3395213"/>
                      <a:pt x="2074148" y="3395213"/>
                      <a:pt x="2074148" y="3389423"/>
                    </a:cubicBezTo>
                    <a:cubicBezTo>
                      <a:pt x="2080004" y="3389423"/>
                      <a:pt x="2085860" y="3389423"/>
                      <a:pt x="2091717" y="3395213"/>
                    </a:cubicBezTo>
                    <a:cubicBezTo>
                      <a:pt x="2091717" y="3395213"/>
                      <a:pt x="2097573" y="3389423"/>
                      <a:pt x="2097573" y="3383633"/>
                    </a:cubicBezTo>
                    <a:cubicBezTo>
                      <a:pt x="2097573" y="3383633"/>
                      <a:pt x="2097573" y="3383633"/>
                      <a:pt x="2080004" y="3383633"/>
                    </a:cubicBezTo>
                    <a:cubicBezTo>
                      <a:pt x="2080004" y="3383633"/>
                      <a:pt x="2080004" y="3377843"/>
                      <a:pt x="2080004" y="3377843"/>
                    </a:cubicBezTo>
                    <a:cubicBezTo>
                      <a:pt x="2085860" y="3372053"/>
                      <a:pt x="2091717" y="3377843"/>
                      <a:pt x="2097573" y="3377843"/>
                    </a:cubicBezTo>
                    <a:cubicBezTo>
                      <a:pt x="2103429" y="3377843"/>
                      <a:pt x="2103429" y="3372053"/>
                      <a:pt x="2103429" y="3366262"/>
                    </a:cubicBezTo>
                    <a:cubicBezTo>
                      <a:pt x="2097573" y="3372053"/>
                      <a:pt x="2091717" y="3372053"/>
                      <a:pt x="2091717" y="3366262"/>
                    </a:cubicBezTo>
                    <a:cubicBezTo>
                      <a:pt x="2085860" y="3366262"/>
                      <a:pt x="2091717" y="3360472"/>
                      <a:pt x="2091717" y="3354682"/>
                    </a:cubicBezTo>
                    <a:cubicBezTo>
                      <a:pt x="2097573" y="3354682"/>
                      <a:pt x="2103429" y="3360472"/>
                      <a:pt x="2103429" y="3360472"/>
                    </a:cubicBezTo>
                    <a:cubicBezTo>
                      <a:pt x="2109285" y="3354682"/>
                      <a:pt x="2115142" y="3343102"/>
                      <a:pt x="2103429" y="3337312"/>
                    </a:cubicBezTo>
                    <a:cubicBezTo>
                      <a:pt x="2103429" y="3331521"/>
                      <a:pt x="2115142" y="3331521"/>
                      <a:pt x="2115142" y="3325731"/>
                    </a:cubicBezTo>
                    <a:cubicBezTo>
                      <a:pt x="2120998" y="3308361"/>
                      <a:pt x="2132711" y="3285200"/>
                      <a:pt x="2138567" y="3262040"/>
                    </a:cubicBezTo>
                    <a:close/>
                    <a:moveTo>
                      <a:pt x="1607804" y="3262040"/>
                    </a:moveTo>
                    <a:cubicBezTo>
                      <a:pt x="1594739" y="3267552"/>
                      <a:pt x="1614336" y="3273064"/>
                      <a:pt x="1601272" y="3284088"/>
                    </a:cubicBezTo>
                    <a:cubicBezTo>
                      <a:pt x="1601272" y="3284088"/>
                      <a:pt x="1607804" y="3284088"/>
                      <a:pt x="1607804" y="3284088"/>
                    </a:cubicBezTo>
                    <a:cubicBezTo>
                      <a:pt x="1607804" y="3278576"/>
                      <a:pt x="1614336" y="3267552"/>
                      <a:pt x="1607804" y="3262040"/>
                    </a:cubicBezTo>
                    <a:close/>
                    <a:moveTo>
                      <a:pt x="897192" y="3262040"/>
                    </a:moveTo>
                    <a:cubicBezTo>
                      <a:pt x="897192" y="3267756"/>
                      <a:pt x="897192" y="3267756"/>
                      <a:pt x="891680" y="3273472"/>
                    </a:cubicBezTo>
                    <a:cubicBezTo>
                      <a:pt x="902704" y="3267756"/>
                      <a:pt x="902704" y="3279188"/>
                      <a:pt x="913728" y="3273472"/>
                    </a:cubicBezTo>
                    <a:cubicBezTo>
                      <a:pt x="902704" y="3273472"/>
                      <a:pt x="902704" y="3262040"/>
                      <a:pt x="897192" y="3262040"/>
                    </a:cubicBezTo>
                    <a:close/>
                    <a:moveTo>
                      <a:pt x="815741" y="3257141"/>
                    </a:moveTo>
                    <a:cubicBezTo>
                      <a:pt x="815741" y="3257141"/>
                      <a:pt x="815741" y="3257141"/>
                      <a:pt x="821690" y="3262857"/>
                    </a:cubicBezTo>
                    <a:cubicBezTo>
                      <a:pt x="821690" y="3274289"/>
                      <a:pt x="833589" y="3274289"/>
                      <a:pt x="839538" y="3274289"/>
                    </a:cubicBezTo>
                    <a:cubicBezTo>
                      <a:pt x="845487" y="3268573"/>
                      <a:pt x="851437" y="3268573"/>
                      <a:pt x="857386" y="3268573"/>
                    </a:cubicBezTo>
                    <a:cubicBezTo>
                      <a:pt x="857386" y="3268573"/>
                      <a:pt x="857386" y="3262857"/>
                      <a:pt x="851437" y="3262857"/>
                    </a:cubicBezTo>
                    <a:cubicBezTo>
                      <a:pt x="839538" y="3268573"/>
                      <a:pt x="827639" y="3262857"/>
                      <a:pt x="815741" y="3257141"/>
                    </a:cubicBezTo>
                    <a:close/>
                    <a:moveTo>
                      <a:pt x="980914" y="3251840"/>
                    </a:moveTo>
                    <a:cubicBezTo>
                      <a:pt x="960905" y="3251028"/>
                      <a:pt x="943362" y="3260772"/>
                      <a:pt x="925819" y="3273764"/>
                    </a:cubicBezTo>
                    <a:cubicBezTo>
                      <a:pt x="896581" y="3314184"/>
                      <a:pt x="914124" y="3360378"/>
                      <a:pt x="937514" y="3395023"/>
                    </a:cubicBezTo>
                    <a:cubicBezTo>
                      <a:pt x="937514" y="3395023"/>
                      <a:pt x="943362" y="3406572"/>
                      <a:pt x="949209" y="3395023"/>
                    </a:cubicBezTo>
                    <a:cubicBezTo>
                      <a:pt x="931667" y="3366152"/>
                      <a:pt x="914124" y="3337281"/>
                      <a:pt x="919971" y="3302635"/>
                    </a:cubicBezTo>
                    <a:cubicBezTo>
                      <a:pt x="925819" y="3291087"/>
                      <a:pt x="931667" y="3273764"/>
                      <a:pt x="943362" y="3267990"/>
                    </a:cubicBezTo>
                    <a:cubicBezTo>
                      <a:pt x="960905" y="3273764"/>
                      <a:pt x="972600" y="3262216"/>
                      <a:pt x="984295" y="3267990"/>
                    </a:cubicBezTo>
                    <a:cubicBezTo>
                      <a:pt x="995990" y="3279538"/>
                      <a:pt x="984295" y="3285313"/>
                      <a:pt x="984295" y="3296861"/>
                    </a:cubicBezTo>
                    <a:cubicBezTo>
                      <a:pt x="990143" y="3296861"/>
                      <a:pt x="990143" y="3296861"/>
                      <a:pt x="995990" y="3296861"/>
                    </a:cubicBezTo>
                    <a:cubicBezTo>
                      <a:pt x="1001838" y="3296861"/>
                      <a:pt x="1007686" y="3302635"/>
                      <a:pt x="1007686" y="3308410"/>
                    </a:cubicBezTo>
                    <a:cubicBezTo>
                      <a:pt x="1001838" y="3319958"/>
                      <a:pt x="984295" y="3314184"/>
                      <a:pt x="978447" y="3325732"/>
                    </a:cubicBezTo>
                    <a:cubicBezTo>
                      <a:pt x="978447" y="3325732"/>
                      <a:pt x="978447" y="3325732"/>
                      <a:pt x="984295" y="3325732"/>
                    </a:cubicBezTo>
                    <a:cubicBezTo>
                      <a:pt x="990143" y="3319958"/>
                      <a:pt x="1013533" y="3325732"/>
                      <a:pt x="1007686" y="3314184"/>
                    </a:cubicBezTo>
                    <a:cubicBezTo>
                      <a:pt x="1013533" y="3314184"/>
                      <a:pt x="1013533" y="3314184"/>
                      <a:pt x="1019381" y="3314184"/>
                    </a:cubicBezTo>
                    <a:cubicBezTo>
                      <a:pt x="1025228" y="3314184"/>
                      <a:pt x="1019381" y="3319958"/>
                      <a:pt x="1019381" y="3325732"/>
                    </a:cubicBezTo>
                    <a:cubicBezTo>
                      <a:pt x="1019381" y="3331507"/>
                      <a:pt x="1019381" y="3331507"/>
                      <a:pt x="1013533" y="3325732"/>
                    </a:cubicBezTo>
                    <a:cubicBezTo>
                      <a:pt x="1013533" y="3337281"/>
                      <a:pt x="995990" y="3337281"/>
                      <a:pt x="995990" y="3343055"/>
                    </a:cubicBezTo>
                    <a:cubicBezTo>
                      <a:pt x="1013533" y="3348829"/>
                      <a:pt x="1025228" y="3331507"/>
                      <a:pt x="1031076" y="3343055"/>
                    </a:cubicBezTo>
                    <a:cubicBezTo>
                      <a:pt x="1031076" y="3354604"/>
                      <a:pt x="1019381" y="3348829"/>
                      <a:pt x="1019381" y="3354604"/>
                    </a:cubicBezTo>
                    <a:cubicBezTo>
                      <a:pt x="1036924" y="3366152"/>
                      <a:pt x="1060314" y="3371926"/>
                      <a:pt x="1077857" y="3377701"/>
                    </a:cubicBezTo>
                    <a:cubicBezTo>
                      <a:pt x="1072009" y="3354604"/>
                      <a:pt x="1072009" y="3325732"/>
                      <a:pt x="1072009" y="3308410"/>
                    </a:cubicBezTo>
                    <a:cubicBezTo>
                      <a:pt x="1048619" y="3291087"/>
                      <a:pt x="1025228" y="3262216"/>
                      <a:pt x="1001838" y="3256441"/>
                    </a:cubicBezTo>
                    <a:cubicBezTo>
                      <a:pt x="994528" y="3253554"/>
                      <a:pt x="987584" y="3252111"/>
                      <a:pt x="980914" y="3251840"/>
                    </a:cubicBezTo>
                    <a:close/>
                    <a:moveTo>
                      <a:pt x="591709" y="3250067"/>
                    </a:moveTo>
                    <a:cubicBezTo>
                      <a:pt x="585174" y="3252519"/>
                      <a:pt x="585174" y="3262323"/>
                      <a:pt x="572103" y="3262323"/>
                    </a:cubicBezTo>
                    <a:lnTo>
                      <a:pt x="571336" y="3264062"/>
                    </a:lnTo>
                    <a:lnTo>
                      <a:pt x="570774" y="3263571"/>
                    </a:lnTo>
                    <a:cubicBezTo>
                      <a:pt x="566181" y="3262040"/>
                      <a:pt x="561588" y="3262040"/>
                      <a:pt x="558526" y="3262040"/>
                    </a:cubicBezTo>
                    <a:lnTo>
                      <a:pt x="569752" y="3267653"/>
                    </a:lnTo>
                    <a:lnTo>
                      <a:pt x="550318" y="3311709"/>
                    </a:lnTo>
                    <a:cubicBezTo>
                      <a:pt x="543057" y="3329140"/>
                      <a:pt x="534343" y="3346570"/>
                      <a:pt x="519820" y="3361096"/>
                    </a:cubicBezTo>
                    <a:cubicBezTo>
                      <a:pt x="514011" y="3366906"/>
                      <a:pt x="496583" y="3366906"/>
                      <a:pt x="490774" y="3361096"/>
                    </a:cubicBezTo>
                    <a:cubicBezTo>
                      <a:pt x="473346" y="3355285"/>
                      <a:pt x="450109" y="3332045"/>
                      <a:pt x="438491" y="3349475"/>
                    </a:cubicBezTo>
                    <a:cubicBezTo>
                      <a:pt x="444300" y="3355285"/>
                      <a:pt x="444300" y="3366906"/>
                      <a:pt x="455919" y="3372716"/>
                    </a:cubicBezTo>
                    <a:cubicBezTo>
                      <a:pt x="473346" y="3395956"/>
                      <a:pt x="467537" y="3425007"/>
                      <a:pt x="467537" y="3454058"/>
                    </a:cubicBezTo>
                    <a:cubicBezTo>
                      <a:pt x="473346" y="3483109"/>
                      <a:pt x="473346" y="3517969"/>
                      <a:pt x="502392" y="3535400"/>
                    </a:cubicBezTo>
                    <a:cubicBezTo>
                      <a:pt x="531439" y="3547020"/>
                      <a:pt x="543057" y="3512159"/>
                      <a:pt x="566294" y="3506349"/>
                    </a:cubicBezTo>
                    <a:cubicBezTo>
                      <a:pt x="589531" y="3500539"/>
                      <a:pt x="612768" y="3506349"/>
                      <a:pt x="624386" y="3523780"/>
                    </a:cubicBezTo>
                    <a:cubicBezTo>
                      <a:pt x="624386" y="3523780"/>
                      <a:pt x="624386" y="3523780"/>
                      <a:pt x="647623" y="3523780"/>
                    </a:cubicBezTo>
                    <a:cubicBezTo>
                      <a:pt x="717334" y="3529590"/>
                      <a:pt x="694097" y="3610932"/>
                      <a:pt x="728952" y="3651603"/>
                    </a:cubicBezTo>
                    <a:cubicBezTo>
                      <a:pt x="752189" y="3674843"/>
                      <a:pt x="792854" y="3698084"/>
                      <a:pt x="827709" y="3692274"/>
                    </a:cubicBezTo>
                    <a:cubicBezTo>
                      <a:pt x="810281" y="3680653"/>
                      <a:pt x="798663" y="3674843"/>
                      <a:pt x="775426" y="3669033"/>
                    </a:cubicBezTo>
                    <a:cubicBezTo>
                      <a:pt x="740571" y="3663223"/>
                      <a:pt x="728952" y="3622552"/>
                      <a:pt x="711525" y="3587691"/>
                    </a:cubicBezTo>
                    <a:cubicBezTo>
                      <a:pt x="705715" y="3564451"/>
                      <a:pt x="705715" y="3541210"/>
                      <a:pt x="694097" y="3517969"/>
                    </a:cubicBezTo>
                    <a:cubicBezTo>
                      <a:pt x="676669" y="3506349"/>
                      <a:pt x="647623" y="3517969"/>
                      <a:pt x="630195" y="3506349"/>
                    </a:cubicBezTo>
                    <a:cubicBezTo>
                      <a:pt x="618577" y="3488919"/>
                      <a:pt x="595340" y="3488919"/>
                      <a:pt x="572103" y="3488919"/>
                    </a:cubicBezTo>
                    <a:cubicBezTo>
                      <a:pt x="572103" y="3494729"/>
                      <a:pt x="566294" y="3500539"/>
                      <a:pt x="566294" y="3500539"/>
                    </a:cubicBezTo>
                    <a:cubicBezTo>
                      <a:pt x="560485" y="3483109"/>
                      <a:pt x="554675" y="3506349"/>
                      <a:pt x="548866" y="3506349"/>
                    </a:cubicBezTo>
                    <a:cubicBezTo>
                      <a:pt x="543057" y="3494729"/>
                      <a:pt x="525629" y="3494729"/>
                      <a:pt x="531439" y="3483109"/>
                    </a:cubicBezTo>
                    <a:cubicBezTo>
                      <a:pt x="537248" y="3471488"/>
                      <a:pt x="543057" y="3483109"/>
                      <a:pt x="554675" y="3477298"/>
                    </a:cubicBezTo>
                    <a:cubicBezTo>
                      <a:pt x="548866" y="3477298"/>
                      <a:pt x="543057" y="3471488"/>
                      <a:pt x="543057" y="3465678"/>
                    </a:cubicBezTo>
                    <a:cubicBezTo>
                      <a:pt x="543057" y="3465678"/>
                      <a:pt x="548866" y="3459868"/>
                      <a:pt x="548866" y="3459868"/>
                    </a:cubicBezTo>
                    <a:cubicBezTo>
                      <a:pt x="560485" y="3465678"/>
                      <a:pt x="572103" y="3459868"/>
                      <a:pt x="577912" y="3454058"/>
                    </a:cubicBezTo>
                    <a:cubicBezTo>
                      <a:pt x="577912" y="3454058"/>
                      <a:pt x="577912" y="3454058"/>
                      <a:pt x="572103" y="3454058"/>
                    </a:cubicBezTo>
                    <a:cubicBezTo>
                      <a:pt x="572103" y="3448248"/>
                      <a:pt x="572103" y="3442438"/>
                      <a:pt x="577912" y="3436627"/>
                    </a:cubicBezTo>
                    <a:cubicBezTo>
                      <a:pt x="566294" y="3442438"/>
                      <a:pt x="566294" y="3425007"/>
                      <a:pt x="554675" y="3430817"/>
                    </a:cubicBezTo>
                    <a:cubicBezTo>
                      <a:pt x="554675" y="3430817"/>
                      <a:pt x="543057" y="3430817"/>
                      <a:pt x="543057" y="3425007"/>
                    </a:cubicBezTo>
                    <a:cubicBezTo>
                      <a:pt x="548866" y="3419197"/>
                      <a:pt x="554675" y="3419197"/>
                      <a:pt x="554675" y="3419197"/>
                    </a:cubicBezTo>
                    <a:cubicBezTo>
                      <a:pt x="560485" y="3425007"/>
                      <a:pt x="572103" y="3425007"/>
                      <a:pt x="577912" y="3430817"/>
                    </a:cubicBezTo>
                    <a:cubicBezTo>
                      <a:pt x="583722" y="3430817"/>
                      <a:pt x="595340" y="3430817"/>
                      <a:pt x="601149" y="3436627"/>
                    </a:cubicBezTo>
                    <a:cubicBezTo>
                      <a:pt x="606958" y="3436627"/>
                      <a:pt x="606958" y="3430817"/>
                      <a:pt x="606958" y="3430817"/>
                    </a:cubicBezTo>
                    <a:cubicBezTo>
                      <a:pt x="606958" y="3430817"/>
                      <a:pt x="606958" y="3430817"/>
                      <a:pt x="595340" y="3430817"/>
                    </a:cubicBezTo>
                    <a:cubicBezTo>
                      <a:pt x="577912" y="3430817"/>
                      <a:pt x="583722" y="3413387"/>
                      <a:pt x="577912" y="3407577"/>
                    </a:cubicBezTo>
                    <a:cubicBezTo>
                      <a:pt x="577912" y="3401767"/>
                      <a:pt x="572103" y="3395956"/>
                      <a:pt x="577912" y="3390146"/>
                    </a:cubicBezTo>
                    <a:cubicBezTo>
                      <a:pt x="577912" y="3390146"/>
                      <a:pt x="583722" y="3390146"/>
                      <a:pt x="583722" y="3390146"/>
                    </a:cubicBezTo>
                    <a:cubicBezTo>
                      <a:pt x="583722" y="3407577"/>
                      <a:pt x="606958" y="3401767"/>
                      <a:pt x="612768" y="3407577"/>
                    </a:cubicBezTo>
                    <a:cubicBezTo>
                      <a:pt x="601149" y="3384336"/>
                      <a:pt x="630195" y="3407577"/>
                      <a:pt x="624386" y="3390146"/>
                    </a:cubicBezTo>
                    <a:cubicBezTo>
                      <a:pt x="618577" y="3384336"/>
                      <a:pt x="618577" y="3395956"/>
                      <a:pt x="606958" y="3395956"/>
                    </a:cubicBezTo>
                    <a:cubicBezTo>
                      <a:pt x="606958" y="3395956"/>
                      <a:pt x="601149" y="3390146"/>
                      <a:pt x="601149" y="3390146"/>
                    </a:cubicBezTo>
                    <a:cubicBezTo>
                      <a:pt x="601149" y="3378526"/>
                      <a:pt x="606958" y="3384336"/>
                      <a:pt x="612768" y="3384336"/>
                    </a:cubicBezTo>
                    <a:cubicBezTo>
                      <a:pt x="612768" y="3366906"/>
                      <a:pt x="630195" y="3384336"/>
                      <a:pt x="630195" y="3372716"/>
                    </a:cubicBezTo>
                    <a:cubicBezTo>
                      <a:pt x="636005" y="3366906"/>
                      <a:pt x="641814" y="3366906"/>
                      <a:pt x="641814" y="3372716"/>
                    </a:cubicBezTo>
                    <a:cubicBezTo>
                      <a:pt x="641814" y="3384336"/>
                      <a:pt x="647623" y="3390146"/>
                      <a:pt x="641814" y="3401767"/>
                    </a:cubicBezTo>
                    <a:cubicBezTo>
                      <a:pt x="647623" y="3413387"/>
                      <a:pt x="653432" y="3395956"/>
                      <a:pt x="659242" y="3401767"/>
                    </a:cubicBezTo>
                    <a:cubicBezTo>
                      <a:pt x="659242" y="3401767"/>
                      <a:pt x="653432" y="3401767"/>
                      <a:pt x="653432" y="3395956"/>
                    </a:cubicBezTo>
                    <a:cubicBezTo>
                      <a:pt x="647623" y="3390146"/>
                      <a:pt x="659242" y="3390146"/>
                      <a:pt x="665051" y="3384336"/>
                    </a:cubicBezTo>
                    <a:cubicBezTo>
                      <a:pt x="659242" y="3384336"/>
                      <a:pt x="653432" y="3378526"/>
                      <a:pt x="653432" y="3372716"/>
                    </a:cubicBezTo>
                    <a:cubicBezTo>
                      <a:pt x="665051" y="3372716"/>
                      <a:pt x="653432" y="3366906"/>
                      <a:pt x="659242" y="3361096"/>
                    </a:cubicBezTo>
                    <a:cubicBezTo>
                      <a:pt x="665051" y="3361096"/>
                      <a:pt x="670860" y="3361096"/>
                      <a:pt x="670860" y="3361096"/>
                    </a:cubicBezTo>
                    <a:cubicBezTo>
                      <a:pt x="682478" y="3366906"/>
                      <a:pt x="665051" y="3366906"/>
                      <a:pt x="670860" y="3372716"/>
                    </a:cubicBezTo>
                    <a:cubicBezTo>
                      <a:pt x="670860" y="3372716"/>
                      <a:pt x="670860" y="3372716"/>
                      <a:pt x="682478" y="3372716"/>
                    </a:cubicBezTo>
                    <a:cubicBezTo>
                      <a:pt x="688288" y="3378526"/>
                      <a:pt x="688288" y="3384336"/>
                      <a:pt x="688288" y="3390146"/>
                    </a:cubicBezTo>
                    <a:cubicBezTo>
                      <a:pt x="705715" y="3390146"/>
                      <a:pt x="688288" y="3372716"/>
                      <a:pt x="694097" y="3366906"/>
                    </a:cubicBezTo>
                    <a:cubicBezTo>
                      <a:pt x="699906" y="3366906"/>
                      <a:pt x="705715" y="3372716"/>
                      <a:pt x="711525" y="3372716"/>
                    </a:cubicBezTo>
                    <a:cubicBezTo>
                      <a:pt x="711525" y="3366906"/>
                      <a:pt x="723143" y="3366906"/>
                      <a:pt x="728952" y="3366906"/>
                    </a:cubicBezTo>
                    <a:lnTo>
                      <a:pt x="729959" y="3364220"/>
                    </a:lnTo>
                    <a:lnTo>
                      <a:pt x="734901" y="3361559"/>
                    </a:lnTo>
                    <a:cubicBezTo>
                      <a:pt x="737964" y="3358497"/>
                      <a:pt x="741026" y="3353904"/>
                      <a:pt x="747150" y="3353904"/>
                    </a:cubicBezTo>
                    <a:cubicBezTo>
                      <a:pt x="744088" y="3353904"/>
                      <a:pt x="742557" y="3352373"/>
                      <a:pt x="741026" y="3350842"/>
                    </a:cubicBezTo>
                    <a:lnTo>
                      <a:pt x="735326" y="3347992"/>
                    </a:lnTo>
                    <a:lnTo>
                      <a:pt x="736214" y="3348023"/>
                    </a:lnTo>
                    <a:cubicBezTo>
                      <a:pt x="740571" y="3349475"/>
                      <a:pt x="746380" y="3352380"/>
                      <a:pt x="752189" y="3349475"/>
                    </a:cubicBezTo>
                    <a:cubicBezTo>
                      <a:pt x="752189" y="3349475"/>
                      <a:pt x="753641" y="3350928"/>
                      <a:pt x="755094" y="3353107"/>
                    </a:cubicBezTo>
                    <a:lnTo>
                      <a:pt x="756110" y="3355902"/>
                    </a:lnTo>
                    <a:lnTo>
                      <a:pt x="754804" y="3358497"/>
                    </a:lnTo>
                    <a:cubicBezTo>
                      <a:pt x="751232" y="3360728"/>
                      <a:pt x="748374" y="3360728"/>
                      <a:pt x="751232" y="3360728"/>
                    </a:cubicBezTo>
                    <a:lnTo>
                      <a:pt x="753305" y="3362269"/>
                    </a:lnTo>
                    <a:lnTo>
                      <a:pt x="749285" y="3363275"/>
                    </a:lnTo>
                    <a:cubicBezTo>
                      <a:pt x="746380" y="3362548"/>
                      <a:pt x="743475" y="3361096"/>
                      <a:pt x="740571" y="3361096"/>
                    </a:cubicBezTo>
                    <a:cubicBezTo>
                      <a:pt x="740571" y="3361096"/>
                      <a:pt x="740571" y="3361096"/>
                      <a:pt x="745472" y="3370900"/>
                    </a:cubicBezTo>
                    <a:lnTo>
                      <a:pt x="747312" y="3374581"/>
                    </a:lnTo>
                    <a:lnTo>
                      <a:pt x="739800" y="3372626"/>
                    </a:lnTo>
                    <a:cubicBezTo>
                      <a:pt x="739800" y="3378575"/>
                      <a:pt x="739800" y="3384525"/>
                      <a:pt x="745516" y="3384525"/>
                    </a:cubicBezTo>
                    <a:cubicBezTo>
                      <a:pt x="745516" y="3378575"/>
                      <a:pt x="745516" y="3384525"/>
                      <a:pt x="751232" y="3384525"/>
                    </a:cubicBezTo>
                    <a:lnTo>
                      <a:pt x="751689" y="3383335"/>
                    </a:lnTo>
                    <a:lnTo>
                      <a:pt x="752189" y="3384336"/>
                    </a:lnTo>
                    <a:cubicBezTo>
                      <a:pt x="746380" y="3401767"/>
                      <a:pt x="769617" y="3395956"/>
                      <a:pt x="775426" y="3401767"/>
                    </a:cubicBezTo>
                    <a:cubicBezTo>
                      <a:pt x="792854" y="3401767"/>
                      <a:pt x="775426" y="3419197"/>
                      <a:pt x="787045" y="3419197"/>
                    </a:cubicBezTo>
                    <a:cubicBezTo>
                      <a:pt x="787045" y="3425007"/>
                      <a:pt x="781235" y="3425007"/>
                      <a:pt x="781235" y="3425007"/>
                    </a:cubicBezTo>
                    <a:cubicBezTo>
                      <a:pt x="781235" y="3425007"/>
                      <a:pt x="781235" y="3425007"/>
                      <a:pt x="792854" y="3436627"/>
                    </a:cubicBezTo>
                    <a:cubicBezTo>
                      <a:pt x="792854" y="3442438"/>
                      <a:pt x="787045" y="3448248"/>
                      <a:pt x="792854" y="3448248"/>
                    </a:cubicBezTo>
                    <a:cubicBezTo>
                      <a:pt x="798663" y="3471488"/>
                      <a:pt x="792854" y="3488919"/>
                      <a:pt x="804472" y="3506349"/>
                    </a:cubicBezTo>
                    <a:cubicBezTo>
                      <a:pt x="816091" y="3523780"/>
                      <a:pt x="821900" y="3541210"/>
                      <a:pt x="839328" y="3552830"/>
                    </a:cubicBezTo>
                    <a:cubicBezTo>
                      <a:pt x="845137" y="3547020"/>
                      <a:pt x="845137" y="3541210"/>
                      <a:pt x="845137" y="3535400"/>
                    </a:cubicBezTo>
                    <a:cubicBezTo>
                      <a:pt x="836423" y="3522327"/>
                      <a:pt x="830251" y="3508528"/>
                      <a:pt x="825712" y="3494184"/>
                    </a:cubicBezTo>
                    <a:lnTo>
                      <a:pt x="823696" y="3484863"/>
                    </a:lnTo>
                    <a:lnTo>
                      <a:pt x="824315" y="3484042"/>
                    </a:lnTo>
                    <a:cubicBezTo>
                      <a:pt x="826520" y="3479449"/>
                      <a:pt x="827990" y="3473325"/>
                      <a:pt x="827990" y="3464138"/>
                    </a:cubicBezTo>
                    <a:lnTo>
                      <a:pt x="819641" y="3466115"/>
                    </a:lnTo>
                    <a:lnTo>
                      <a:pt x="816091" y="3449700"/>
                    </a:lnTo>
                    <a:lnTo>
                      <a:pt x="815919" y="3448307"/>
                    </a:lnTo>
                    <a:lnTo>
                      <a:pt x="822886" y="3451890"/>
                    </a:lnTo>
                    <a:cubicBezTo>
                      <a:pt x="825744" y="3450665"/>
                      <a:pt x="827174" y="3448216"/>
                      <a:pt x="821457" y="3448216"/>
                    </a:cubicBezTo>
                    <a:cubicBezTo>
                      <a:pt x="821457" y="3448216"/>
                      <a:pt x="821457" y="3448216"/>
                      <a:pt x="820743" y="3448216"/>
                    </a:cubicBezTo>
                    <a:lnTo>
                      <a:pt x="815908" y="3448216"/>
                    </a:lnTo>
                    <a:lnTo>
                      <a:pt x="804472" y="3355285"/>
                    </a:lnTo>
                    <a:cubicBezTo>
                      <a:pt x="792854" y="3326235"/>
                      <a:pt x="787045" y="3285564"/>
                      <a:pt x="752189" y="3262323"/>
                    </a:cubicBezTo>
                    <a:cubicBezTo>
                      <a:pt x="728952" y="3250703"/>
                      <a:pt x="705715" y="3268133"/>
                      <a:pt x="682478" y="3279754"/>
                    </a:cubicBezTo>
                    <a:cubicBezTo>
                      <a:pt x="647623" y="3297184"/>
                      <a:pt x="630195" y="3250703"/>
                      <a:pt x="601149" y="3250703"/>
                    </a:cubicBezTo>
                    <a:cubicBezTo>
                      <a:pt x="596792" y="3249250"/>
                      <a:pt x="593888" y="3249250"/>
                      <a:pt x="591709" y="3250067"/>
                    </a:cubicBezTo>
                    <a:close/>
                    <a:moveTo>
                      <a:pt x="2515817" y="3244897"/>
                    </a:moveTo>
                    <a:cubicBezTo>
                      <a:pt x="2521941" y="3262351"/>
                      <a:pt x="2528066" y="3279806"/>
                      <a:pt x="2540314" y="3291442"/>
                    </a:cubicBezTo>
                    <a:cubicBezTo>
                      <a:pt x="2534190" y="3273987"/>
                      <a:pt x="2521941" y="3262351"/>
                      <a:pt x="2515817" y="3244897"/>
                    </a:cubicBezTo>
                    <a:close/>
                    <a:moveTo>
                      <a:pt x="151447" y="3237548"/>
                    </a:moveTo>
                    <a:cubicBezTo>
                      <a:pt x="139631" y="3237548"/>
                      <a:pt x="139631" y="3255002"/>
                      <a:pt x="139631" y="3266638"/>
                    </a:cubicBezTo>
                    <a:cubicBezTo>
                      <a:pt x="151447" y="3278274"/>
                      <a:pt x="145539" y="3295728"/>
                      <a:pt x="163263" y="3307364"/>
                    </a:cubicBezTo>
                    <a:cubicBezTo>
                      <a:pt x="169171" y="3313182"/>
                      <a:pt x="180988" y="3307364"/>
                      <a:pt x="175079" y="3313182"/>
                    </a:cubicBezTo>
                    <a:cubicBezTo>
                      <a:pt x="180988" y="3324818"/>
                      <a:pt x="186896" y="3319000"/>
                      <a:pt x="192804" y="3319000"/>
                    </a:cubicBezTo>
                    <a:cubicBezTo>
                      <a:pt x="204620" y="3307364"/>
                      <a:pt x="216436" y="3330636"/>
                      <a:pt x="228252" y="3313182"/>
                    </a:cubicBezTo>
                    <a:cubicBezTo>
                      <a:pt x="240068" y="3307364"/>
                      <a:pt x="240068" y="3295728"/>
                      <a:pt x="240068" y="3284092"/>
                    </a:cubicBezTo>
                    <a:lnTo>
                      <a:pt x="227303" y="3281359"/>
                    </a:lnTo>
                    <a:lnTo>
                      <a:pt x="227819" y="3280010"/>
                    </a:lnTo>
                    <a:cubicBezTo>
                      <a:pt x="224757" y="3280010"/>
                      <a:pt x="223226" y="3278581"/>
                      <a:pt x="222460" y="3277867"/>
                    </a:cubicBezTo>
                    <a:cubicBezTo>
                      <a:pt x="221695" y="3277152"/>
                      <a:pt x="221695" y="3277152"/>
                      <a:pt x="221695" y="3280010"/>
                    </a:cubicBezTo>
                    <a:lnTo>
                      <a:pt x="221675" y="3280155"/>
                    </a:lnTo>
                    <a:lnTo>
                      <a:pt x="206097" y="3276820"/>
                    </a:lnTo>
                    <a:cubicBezTo>
                      <a:pt x="195758" y="3272456"/>
                      <a:pt x="186896" y="3266638"/>
                      <a:pt x="180988" y="3260820"/>
                    </a:cubicBezTo>
                    <a:cubicBezTo>
                      <a:pt x="169171" y="3255002"/>
                      <a:pt x="163263" y="3237548"/>
                      <a:pt x="151447" y="3237548"/>
                    </a:cubicBezTo>
                    <a:close/>
                    <a:moveTo>
                      <a:pt x="845137" y="3237544"/>
                    </a:moveTo>
                    <a:cubicBezTo>
                      <a:pt x="845137" y="3237544"/>
                      <a:pt x="845137" y="3237544"/>
                      <a:pt x="840238" y="3249793"/>
                    </a:cubicBezTo>
                    <a:cubicBezTo>
                      <a:pt x="845137" y="3243668"/>
                      <a:pt x="850037" y="3249793"/>
                      <a:pt x="850037" y="3243668"/>
                    </a:cubicBezTo>
                    <a:close/>
                    <a:moveTo>
                      <a:pt x="437266" y="3237544"/>
                    </a:moveTo>
                    <a:cubicBezTo>
                      <a:pt x="431142" y="3249302"/>
                      <a:pt x="437266" y="3261061"/>
                      <a:pt x="437266" y="3266940"/>
                    </a:cubicBezTo>
                    <a:cubicBezTo>
                      <a:pt x="449515" y="3266940"/>
                      <a:pt x="455639" y="3255181"/>
                      <a:pt x="455639" y="3243423"/>
                    </a:cubicBezTo>
                    <a:cubicBezTo>
                      <a:pt x="449515" y="3237544"/>
                      <a:pt x="443390" y="3237544"/>
                      <a:pt x="437266" y="3237544"/>
                    </a:cubicBezTo>
                    <a:close/>
                    <a:moveTo>
                      <a:pt x="2510918" y="3232648"/>
                    </a:moveTo>
                    <a:cubicBezTo>
                      <a:pt x="2510918" y="3238772"/>
                      <a:pt x="2520717" y="3244897"/>
                      <a:pt x="2520717" y="3238772"/>
                    </a:cubicBezTo>
                    <a:cubicBezTo>
                      <a:pt x="2515818" y="3238772"/>
                      <a:pt x="2515818" y="3238772"/>
                      <a:pt x="2515818" y="3232648"/>
                    </a:cubicBezTo>
                    <a:cubicBezTo>
                      <a:pt x="2515818" y="3232648"/>
                      <a:pt x="2515818" y="3232648"/>
                      <a:pt x="2510918" y="3232648"/>
                    </a:cubicBezTo>
                    <a:close/>
                    <a:moveTo>
                      <a:pt x="501832" y="3227745"/>
                    </a:moveTo>
                    <a:cubicBezTo>
                      <a:pt x="489933" y="3233461"/>
                      <a:pt x="495883" y="3244893"/>
                      <a:pt x="495883" y="3250608"/>
                    </a:cubicBezTo>
                    <a:cubicBezTo>
                      <a:pt x="483984" y="3262040"/>
                      <a:pt x="483984" y="3284904"/>
                      <a:pt x="466137" y="3273472"/>
                    </a:cubicBezTo>
                    <a:cubicBezTo>
                      <a:pt x="466137" y="3267756"/>
                      <a:pt x="478035" y="3256324"/>
                      <a:pt x="478035" y="3244893"/>
                    </a:cubicBezTo>
                    <a:cubicBezTo>
                      <a:pt x="478035" y="3244893"/>
                      <a:pt x="478035" y="3244893"/>
                      <a:pt x="478035" y="3239177"/>
                    </a:cubicBezTo>
                    <a:cubicBezTo>
                      <a:pt x="466137" y="3256324"/>
                      <a:pt x="460187" y="3273472"/>
                      <a:pt x="448289" y="3279188"/>
                    </a:cubicBezTo>
                    <a:cubicBezTo>
                      <a:pt x="454238" y="3290620"/>
                      <a:pt x="472086" y="3284904"/>
                      <a:pt x="489933" y="3284904"/>
                    </a:cubicBezTo>
                    <a:cubicBezTo>
                      <a:pt x="501832" y="3284904"/>
                      <a:pt x="507781" y="3296336"/>
                      <a:pt x="519679" y="3284904"/>
                    </a:cubicBezTo>
                    <a:cubicBezTo>
                      <a:pt x="525629" y="3273472"/>
                      <a:pt x="531578" y="3256324"/>
                      <a:pt x="525629" y="3244893"/>
                    </a:cubicBezTo>
                    <a:cubicBezTo>
                      <a:pt x="519679" y="3256324"/>
                      <a:pt x="513730" y="3262040"/>
                      <a:pt x="507781" y="3273472"/>
                    </a:cubicBezTo>
                    <a:cubicBezTo>
                      <a:pt x="501832" y="3273472"/>
                      <a:pt x="495883" y="3273472"/>
                      <a:pt x="489933" y="3273472"/>
                    </a:cubicBezTo>
                    <a:cubicBezTo>
                      <a:pt x="495883" y="3262040"/>
                      <a:pt x="507781" y="3250608"/>
                      <a:pt x="507781" y="3233461"/>
                    </a:cubicBezTo>
                    <a:cubicBezTo>
                      <a:pt x="507781" y="3227745"/>
                      <a:pt x="507781" y="3233461"/>
                      <a:pt x="501832" y="3227745"/>
                    </a:cubicBezTo>
                    <a:close/>
                    <a:moveTo>
                      <a:pt x="2575374" y="3224688"/>
                    </a:moveTo>
                    <a:cubicBezTo>
                      <a:pt x="2570016" y="3224688"/>
                      <a:pt x="2565422" y="3226117"/>
                      <a:pt x="2568484" y="3231833"/>
                    </a:cubicBezTo>
                    <a:cubicBezTo>
                      <a:pt x="2574609" y="3231833"/>
                      <a:pt x="2574609" y="3226117"/>
                      <a:pt x="2580733" y="3226117"/>
                    </a:cubicBezTo>
                    <a:cubicBezTo>
                      <a:pt x="2580733" y="3231833"/>
                      <a:pt x="2580733" y="3231833"/>
                      <a:pt x="2580733" y="3237549"/>
                    </a:cubicBezTo>
                    <a:cubicBezTo>
                      <a:pt x="2586857" y="3237549"/>
                      <a:pt x="2586857" y="3237549"/>
                      <a:pt x="2586857" y="3237549"/>
                    </a:cubicBezTo>
                    <a:cubicBezTo>
                      <a:pt x="2580733" y="3237549"/>
                      <a:pt x="2586857" y="3231833"/>
                      <a:pt x="2586857" y="3226117"/>
                    </a:cubicBezTo>
                    <a:cubicBezTo>
                      <a:pt x="2586857" y="3226117"/>
                      <a:pt x="2580733" y="3224688"/>
                      <a:pt x="2575374" y="3224688"/>
                    </a:cubicBezTo>
                    <a:close/>
                    <a:moveTo>
                      <a:pt x="2000335" y="3219959"/>
                    </a:moveTo>
                    <a:cubicBezTo>
                      <a:pt x="1997535" y="3219959"/>
                      <a:pt x="1994736" y="3221446"/>
                      <a:pt x="1991936" y="3227395"/>
                    </a:cubicBezTo>
                    <a:cubicBezTo>
                      <a:pt x="1986337" y="3233345"/>
                      <a:pt x="1975138" y="3215497"/>
                      <a:pt x="1969539" y="3227395"/>
                    </a:cubicBezTo>
                    <a:cubicBezTo>
                      <a:pt x="1969539" y="3233345"/>
                      <a:pt x="1980737" y="3233345"/>
                      <a:pt x="1986337" y="3233345"/>
                    </a:cubicBezTo>
                    <a:cubicBezTo>
                      <a:pt x="1997535" y="3239294"/>
                      <a:pt x="1997535" y="3251192"/>
                      <a:pt x="2008734" y="3257142"/>
                    </a:cubicBezTo>
                    <a:cubicBezTo>
                      <a:pt x="2008734" y="3257142"/>
                      <a:pt x="2008734" y="3257142"/>
                      <a:pt x="2008734" y="3245243"/>
                    </a:cubicBezTo>
                    <a:cubicBezTo>
                      <a:pt x="2008734" y="3245243"/>
                      <a:pt x="2008734" y="3245243"/>
                      <a:pt x="2003134" y="3245243"/>
                    </a:cubicBezTo>
                    <a:cubicBezTo>
                      <a:pt x="1997535" y="3239294"/>
                      <a:pt x="1991936" y="3239294"/>
                      <a:pt x="1991936" y="3233345"/>
                    </a:cubicBezTo>
                    <a:cubicBezTo>
                      <a:pt x="1997535" y="3221446"/>
                      <a:pt x="2003134" y="3227395"/>
                      <a:pt x="2008734" y="3221446"/>
                    </a:cubicBezTo>
                    <a:cubicBezTo>
                      <a:pt x="2005934" y="3221446"/>
                      <a:pt x="2003134" y="3219959"/>
                      <a:pt x="2000335" y="3219959"/>
                    </a:cubicBezTo>
                    <a:close/>
                    <a:moveTo>
                      <a:pt x="1584940" y="3210598"/>
                    </a:moveTo>
                    <a:cubicBezTo>
                      <a:pt x="1544112" y="3216388"/>
                      <a:pt x="1509117" y="3233758"/>
                      <a:pt x="1468288" y="3245339"/>
                    </a:cubicBezTo>
                    <a:cubicBezTo>
                      <a:pt x="1479954" y="3285870"/>
                      <a:pt x="1462456" y="3314820"/>
                      <a:pt x="1474121" y="3355351"/>
                    </a:cubicBezTo>
                    <a:cubicBezTo>
                      <a:pt x="1475215" y="3368379"/>
                      <a:pt x="1478769" y="3378761"/>
                      <a:pt x="1484092" y="3387336"/>
                    </a:cubicBezTo>
                    <a:lnTo>
                      <a:pt x="1491707" y="3395159"/>
                    </a:lnTo>
                    <a:lnTo>
                      <a:pt x="1479603" y="3396049"/>
                    </a:lnTo>
                    <a:lnTo>
                      <a:pt x="1479038" y="3395188"/>
                    </a:lnTo>
                    <a:cubicBezTo>
                      <a:pt x="1464434" y="3395188"/>
                      <a:pt x="1451291" y="3393747"/>
                      <a:pt x="1438878" y="3393026"/>
                    </a:cubicBezTo>
                    <a:cubicBezTo>
                      <a:pt x="1426464" y="3392306"/>
                      <a:pt x="1414781" y="3392306"/>
                      <a:pt x="1403098" y="3395188"/>
                    </a:cubicBezTo>
                    <a:cubicBezTo>
                      <a:pt x="1397256" y="3412480"/>
                      <a:pt x="1391415" y="3429771"/>
                      <a:pt x="1391415" y="3452827"/>
                    </a:cubicBezTo>
                    <a:cubicBezTo>
                      <a:pt x="1391415" y="3452827"/>
                      <a:pt x="1391415" y="3452827"/>
                      <a:pt x="1479038" y="3487411"/>
                    </a:cubicBezTo>
                    <a:cubicBezTo>
                      <a:pt x="1479038" y="3487411"/>
                      <a:pt x="1479038" y="3487411"/>
                      <a:pt x="1479038" y="3481647"/>
                    </a:cubicBezTo>
                    <a:cubicBezTo>
                      <a:pt x="1479038" y="3481647"/>
                      <a:pt x="1479038" y="3481647"/>
                      <a:pt x="1473197" y="3481647"/>
                    </a:cubicBezTo>
                    <a:cubicBezTo>
                      <a:pt x="1467355" y="3475883"/>
                      <a:pt x="1449831" y="3475883"/>
                      <a:pt x="1455672" y="3464355"/>
                    </a:cubicBezTo>
                    <a:cubicBezTo>
                      <a:pt x="1461514" y="3458591"/>
                      <a:pt x="1467355" y="3464355"/>
                      <a:pt x="1473197" y="3464355"/>
                    </a:cubicBezTo>
                    <a:cubicBezTo>
                      <a:pt x="1473197" y="3464355"/>
                      <a:pt x="1473197" y="3464355"/>
                      <a:pt x="1473197" y="3458591"/>
                    </a:cubicBezTo>
                    <a:lnTo>
                      <a:pt x="1480777" y="3452715"/>
                    </a:lnTo>
                    <a:lnTo>
                      <a:pt x="1488014" y="3449794"/>
                    </a:lnTo>
                    <a:lnTo>
                      <a:pt x="1502404" y="3447063"/>
                    </a:lnTo>
                    <a:cubicBezTo>
                      <a:pt x="1502404" y="3444181"/>
                      <a:pt x="1500944" y="3444181"/>
                      <a:pt x="1498753" y="3444902"/>
                    </a:cubicBezTo>
                    <a:lnTo>
                      <a:pt x="1494287" y="3446104"/>
                    </a:lnTo>
                    <a:lnTo>
                      <a:pt x="1502373" y="3436739"/>
                    </a:lnTo>
                    <a:lnTo>
                      <a:pt x="1511167" y="3439138"/>
                    </a:lnTo>
                    <a:cubicBezTo>
                      <a:pt x="1521389" y="3442740"/>
                      <a:pt x="1531612" y="3447063"/>
                      <a:pt x="1543295" y="3447063"/>
                    </a:cubicBezTo>
                    <a:lnTo>
                      <a:pt x="1508999" y="3426759"/>
                    </a:lnTo>
                    <a:lnTo>
                      <a:pt x="1508999" y="3423274"/>
                    </a:lnTo>
                    <a:cubicBezTo>
                      <a:pt x="1508999" y="3421826"/>
                      <a:pt x="1508999" y="3420379"/>
                      <a:pt x="1508999" y="3417483"/>
                    </a:cubicBezTo>
                    <a:cubicBezTo>
                      <a:pt x="1503091" y="3411693"/>
                      <a:pt x="1508999" y="3411693"/>
                      <a:pt x="1503091" y="3417483"/>
                    </a:cubicBezTo>
                    <a:cubicBezTo>
                      <a:pt x="1500137" y="3411693"/>
                      <a:pt x="1500137" y="3408798"/>
                      <a:pt x="1500875" y="3405903"/>
                    </a:cubicBezTo>
                    <a:lnTo>
                      <a:pt x="1501087" y="3404796"/>
                    </a:lnTo>
                    <a:lnTo>
                      <a:pt x="1504674" y="3408480"/>
                    </a:lnTo>
                    <a:cubicBezTo>
                      <a:pt x="1521010" y="3420083"/>
                      <a:pt x="1541652" y="3427819"/>
                      <a:pt x="1561063" y="3438404"/>
                    </a:cubicBezTo>
                    <a:lnTo>
                      <a:pt x="1591101" y="3461189"/>
                    </a:lnTo>
                    <a:lnTo>
                      <a:pt x="1590730" y="3471081"/>
                    </a:lnTo>
                    <a:lnTo>
                      <a:pt x="1601564" y="3472324"/>
                    </a:lnTo>
                    <a:lnTo>
                      <a:pt x="1617749" y="3495039"/>
                    </a:lnTo>
                    <a:cubicBezTo>
                      <a:pt x="1622852" y="3505895"/>
                      <a:pt x="1625768" y="3517475"/>
                      <a:pt x="1625768" y="3529056"/>
                    </a:cubicBezTo>
                    <a:cubicBezTo>
                      <a:pt x="1625768" y="3529056"/>
                      <a:pt x="1625768" y="3529056"/>
                      <a:pt x="1631601" y="3529056"/>
                    </a:cubicBezTo>
                    <a:cubicBezTo>
                      <a:pt x="1660764" y="3500105"/>
                      <a:pt x="1689927" y="3459574"/>
                      <a:pt x="1695759" y="3413253"/>
                    </a:cubicBezTo>
                    <a:cubicBezTo>
                      <a:pt x="1695759" y="3413253"/>
                      <a:pt x="1695759" y="3413253"/>
                      <a:pt x="1689927" y="3413253"/>
                    </a:cubicBezTo>
                    <a:cubicBezTo>
                      <a:pt x="1689927" y="3424833"/>
                      <a:pt x="1684094" y="3424833"/>
                      <a:pt x="1684094" y="3436413"/>
                    </a:cubicBezTo>
                    <a:cubicBezTo>
                      <a:pt x="1678261" y="3459574"/>
                      <a:pt x="1654931" y="3482735"/>
                      <a:pt x="1637433" y="3505895"/>
                    </a:cubicBezTo>
                    <a:cubicBezTo>
                      <a:pt x="1619936" y="3510238"/>
                      <a:pt x="1625404" y="3491782"/>
                      <a:pt x="1624310" y="3477397"/>
                    </a:cubicBezTo>
                    <a:lnTo>
                      <a:pt x="1623487" y="3475133"/>
                    </a:lnTo>
                    <a:lnTo>
                      <a:pt x="1648632" y="3482513"/>
                    </a:lnTo>
                    <a:cubicBezTo>
                      <a:pt x="1648632" y="3471081"/>
                      <a:pt x="1637052" y="3471081"/>
                      <a:pt x="1637052" y="3459649"/>
                    </a:cubicBezTo>
                    <a:cubicBezTo>
                      <a:pt x="1631262" y="3453933"/>
                      <a:pt x="1625472" y="3453933"/>
                      <a:pt x="1619681" y="3459649"/>
                    </a:cubicBezTo>
                    <a:cubicBezTo>
                      <a:pt x="1613891" y="3453933"/>
                      <a:pt x="1613891" y="3448217"/>
                      <a:pt x="1613891" y="3436785"/>
                    </a:cubicBezTo>
                    <a:cubicBezTo>
                      <a:pt x="1608101" y="3436785"/>
                      <a:pt x="1605206" y="3435356"/>
                      <a:pt x="1603035" y="3434641"/>
                    </a:cubicBezTo>
                    <a:lnTo>
                      <a:pt x="1597628" y="3436420"/>
                    </a:lnTo>
                    <a:lnTo>
                      <a:pt x="1595876" y="3434966"/>
                    </a:lnTo>
                    <a:cubicBezTo>
                      <a:pt x="1584940" y="3427728"/>
                      <a:pt x="1573275" y="3421938"/>
                      <a:pt x="1567443" y="3413253"/>
                    </a:cubicBezTo>
                    <a:cubicBezTo>
                      <a:pt x="1573275" y="3413253"/>
                      <a:pt x="1573275" y="3413253"/>
                      <a:pt x="1573275" y="3413253"/>
                    </a:cubicBezTo>
                    <a:cubicBezTo>
                      <a:pt x="1573275" y="3401673"/>
                      <a:pt x="1555777" y="3413253"/>
                      <a:pt x="1555777" y="3395882"/>
                    </a:cubicBezTo>
                    <a:cubicBezTo>
                      <a:pt x="1555777" y="3395882"/>
                      <a:pt x="1555777" y="3390092"/>
                      <a:pt x="1561610" y="3390092"/>
                    </a:cubicBezTo>
                    <a:cubicBezTo>
                      <a:pt x="1567443" y="3395883"/>
                      <a:pt x="1570359" y="3395883"/>
                      <a:pt x="1572546" y="3393711"/>
                    </a:cubicBezTo>
                    <a:lnTo>
                      <a:pt x="1576548" y="3387972"/>
                    </a:lnTo>
                    <a:lnTo>
                      <a:pt x="1579563" y="3389188"/>
                    </a:lnTo>
                    <a:lnTo>
                      <a:pt x="1584552" y="3386862"/>
                    </a:lnTo>
                    <a:lnTo>
                      <a:pt x="1587765" y="3388373"/>
                    </a:lnTo>
                    <a:cubicBezTo>
                      <a:pt x="1596241" y="3388645"/>
                      <a:pt x="1603896" y="3379959"/>
                      <a:pt x="1608271" y="3384302"/>
                    </a:cubicBezTo>
                    <a:cubicBezTo>
                      <a:pt x="1605354" y="3379960"/>
                      <a:pt x="1602438" y="3378874"/>
                      <a:pt x="1599431" y="3379417"/>
                    </a:cubicBezTo>
                    <a:cubicBezTo>
                      <a:pt x="1596423" y="3379960"/>
                      <a:pt x="1593325" y="3382131"/>
                      <a:pt x="1590044" y="3384302"/>
                    </a:cubicBezTo>
                    <a:lnTo>
                      <a:pt x="1584552" y="3386862"/>
                    </a:lnTo>
                    <a:lnTo>
                      <a:pt x="1579108" y="3384302"/>
                    </a:lnTo>
                    <a:lnTo>
                      <a:pt x="1576548" y="3387972"/>
                    </a:lnTo>
                    <a:lnTo>
                      <a:pt x="1567443" y="3384302"/>
                    </a:lnTo>
                    <a:cubicBezTo>
                      <a:pt x="1555777" y="3366932"/>
                      <a:pt x="1584940" y="3372722"/>
                      <a:pt x="1579108" y="3355351"/>
                    </a:cubicBezTo>
                    <a:cubicBezTo>
                      <a:pt x="1579108" y="3349561"/>
                      <a:pt x="1590773" y="3349561"/>
                      <a:pt x="1596605" y="3343771"/>
                    </a:cubicBezTo>
                    <a:cubicBezTo>
                      <a:pt x="1590773" y="3337981"/>
                      <a:pt x="1579108" y="3332191"/>
                      <a:pt x="1567443" y="3326401"/>
                    </a:cubicBezTo>
                    <a:cubicBezTo>
                      <a:pt x="1561610" y="3314820"/>
                      <a:pt x="1579108" y="3314820"/>
                      <a:pt x="1579108" y="3303240"/>
                    </a:cubicBezTo>
                    <a:cubicBezTo>
                      <a:pt x="1579108" y="3303240"/>
                      <a:pt x="1590773" y="3303240"/>
                      <a:pt x="1596605" y="3303240"/>
                    </a:cubicBezTo>
                    <a:cubicBezTo>
                      <a:pt x="1590773" y="3297450"/>
                      <a:pt x="1579108" y="3291660"/>
                      <a:pt x="1579108" y="3280079"/>
                    </a:cubicBezTo>
                    <a:cubicBezTo>
                      <a:pt x="1573275" y="3285870"/>
                      <a:pt x="1573275" y="3285870"/>
                      <a:pt x="1567443" y="3285870"/>
                    </a:cubicBezTo>
                    <a:cubicBezTo>
                      <a:pt x="1549945" y="3285870"/>
                      <a:pt x="1561610" y="3268499"/>
                      <a:pt x="1561610" y="3262709"/>
                    </a:cubicBezTo>
                    <a:cubicBezTo>
                      <a:pt x="1561610" y="3256919"/>
                      <a:pt x="1567443" y="3256919"/>
                      <a:pt x="1573275" y="3256919"/>
                    </a:cubicBezTo>
                    <a:cubicBezTo>
                      <a:pt x="1579108" y="3256919"/>
                      <a:pt x="1579108" y="3268499"/>
                      <a:pt x="1579108" y="3268499"/>
                    </a:cubicBezTo>
                    <a:cubicBezTo>
                      <a:pt x="1584940" y="3274289"/>
                      <a:pt x="1590773" y="3268499"/>
                      <a:pt x="1596605" y="3262709"/>
                    </a:cubicBezTo>
                    <a:cubicBezTo>
                      <a:pt x="1596605" y="3262709"/>
                      <a:pt x="1596605" y="3262709"/>
                      <a:pt x="1590773" y="3262709"/>
                    </a:cubicBezTo>
                    <a:cubicBezTo>
                      <a:pt x="1590773" y="3262709"/>
                      <a:pt x="1590773" y="3256919"/>
                      <a:pt x="1590773" y="3256919"/>
                    </a:cubicBezTo>
                    <a:cubicBezTo>
                      <a:pt x="1573275" y="3245339"/>
                      <a:pt x="1596605" y="3239548"/>
                      <a:pt x="1596605" y="3233758"/>
                    </a:cubicBezTo>
                    <a:cubicBezTo>
                      <a:pt x="1596605" y="3227968"/>
                      <a:pt x="1602438" y="3222178"/>
                      <a:pt x="1608271" y="3222178"/>
                    </a:cubicBezTo>
                    <a:cubicBezTo>
                      <a:pt x="1631601" y="3227968"/>
                      <a:pt x="1649099" y="3239548"/>
                      <a:pt x="1666596" y="3256919"/>
                    </a:cubicBezTo>
                    <a:cubicBezTo>
                      <a:pt x="1684094" y="3274289"/>
                      <a:pt x="1689927" y="3303240"/>
                      <a:pt x="1701592" y="3326401"/>
                    </a:cubicBezTo>
                    <a:cubicBezTo>
                      <a:pt x="1707424" y="3303240"/>
                      <a:pt x="1689927" y="3280079"/>
                      <a:pt x="1678261" y="3262709"/>
                    </a:cubicBezTo>
                    <a:cubicBezTo>
                      <a:pt x="1660764" y="3227968"/>
                      <a:pt x="1619936" y="3216388"/>
                      <a:pt x="1584940" y="3210598"/>
                    </a:cubicBezTo>
                    <a:close/>
                    <a:moveTo>
                      <a:pt x="2484460" y="3201852"/>
                    </a:moveTo>
                    <a:cubicBezTo>
                      <a:pt x="2482991" y="3201153"/>
                      <a:pt x="2481521" y="3201153"/>
                      <a:pt x="2481521" y="3203952"/>
                    </a:cubicBezTo>
                    <a:cubicBezTo>
                      <a:pt x="2481521" y="3203952"/>
                      <a:pt x="2481521" y="3203952"/>
                      <a:pt x="2487400" y="3215151"/>
                    </a:cubicBezTo>
                    <a:cubicBezTo>
                      <a:pt x="2499158" y="3215151"/>
                      <a:pt x="2493279" y="3231948"/>
                      <a:pt x="2505038" y="3237548"/>
                    </a:cubicBezTo>
                    <a:cubicBezTo>
                      <a:pt x="2505038" y="3237548"/>
                      <a:pt x="2510917" y="3237548"/>
                      <a:pt x="2510917" y="3237548"/>
                    </a:cubicBezTo>
                    <a:lnTo>
                      <a:pt x="2487400" y="3203952"/>
                    </a:lnTo>
                    <a:cubicBezTo>
                      <a:pt x="2487400" y="3203952"/>
                      <a:pt x="2485930" y="3202552"/>
                      <a:pt x="2484460" y="3201852"/>
                    </a:cubicBezTo>
                    <a:close/>
                    <a:moveTo>
                      <a:pt x="2398231" y="3198353"/>
                    </a:moveTo>
                    <a:cubicBezTo>
                      <a:pt x="2398231" y="3198353"/>
                      <a:pt x="2398231" y="3198353"/>
                      <a:pt x="2398231" y="3204069"/>
                    </a:cubicBezTo>
                    <a:cubicBezTo>
                      <a:pt x="2404356" y="3209785"/>
                      <a:pt x="2410480" y="3209785"/>
                      <a:pt x="2410480" y="3215501"/>
                    </a:cubicBezTo>
                    <a:cubicBezTo>
                      <a:pt x="2410480" y="3209785"/>
                      <a:pt x="2404356" y="3204069"/>
                      <a:pt x="2398231" y="3198353"/>
                    </a:cubicBezTo>
                    <a:close/>
                    <a:moveTo>
                      <a:pt x="575383" y="3187544"/>
                    </a:moveTo>
                    <a:cubicBezTo>
                      <a:pt x="573189" y="3187544"/>
                      <a:pt x="571726" y="3188988"/>
                      <a:pt x="571726" y="3191875"/>
                    </a:cubicBezTo>
                    <a:cubicBezTo>
                      <a:pt x="565874" y="3209198"/>
                      <a:pt x="565874" y="3226521"/>
                      <a:pt x="577578" y="3238069"/>
                    </a:cubicBezTo>
                    <a:cubicBezTo>
                      <a:pt x="583430" y="3238069"/>
                      <a:pt x="600986" y="3232295"/>
                      <a:pt x="606838" y="3232295"/>
                    </a:cubicBezTo>
                    <a:cubicBezTo>
                      <a:pt x="630246" y="3238069"/>
                      <a:pt x="647803" y="3266941"/>
                      <a:pt x="671211" y="3261166"/>
                    </a:cubicBezTo>
                    <a:cubicBezTo>
                      <a:pt x="653655" y="3249618"/>
                      <a:pt x="653655" y="3226521"/>
                      <a:pt x="647803" y="3203424"/>
                    </a:cubicBezTo>
                    <a:cubicBezTo>
                      <a:pt x="630246" y="3203424"/>
                      <a:pt x="618542" y="3197649"/>
                      <a:pt x="606838" y="3197649"/>
                    </a:cubicBezTo>
                    <a:cubicBezTo>
                      <a:pt x="606838" y="3197649"/>
                      <a:pt x="606838" y="3197649"/>
                      <a:pt x="606838" y="3203424"/>
                    </a:cubicBezTo>
                    <a:cubicBezTo>
                      <a:pt x="606838" y="3214972"/>
                      <a:pt x="624394" y="3220746"/>
                      <a:pt x="618542" y="3226521"/>
                    </a:cubicBezTo>
                    <a:cubicBezTo>
                      <a:pt x="612690" y="3232295"/>
                      <a:pt x="606838" y="3232295"/>
                      <a:pt x="606838" y="3226521"/>
                    </a:cubicBezTo>
                    <a:lnTo>
                      <a:pt x="583430" y="3191875"/>
                    </a:lnTo>
                    <a:cubicBezTo>
                      <a:pt x="580504" y="3188988"/>
                      <a:pt x="577578" y="3187544"/>
                      <a:pt x="575383" y="3187544"/>
                    </a:cubicBezTo>
                    <a:close/>
                    <a:moveTo>
                      <a:pt x="1626096" y="3186025"/>
                    </a:moveTo>
                    <a:cubicBezTo>
                      <a:pt x="1621686" y="3185336"/>
                      <a:pt x="1615807" y="3186714"/>
                      <a:pt x="1612867" y="3186714"/>
                    </a:cubicBezTo>
                    <a:cubicBezTo>
                      <a:pt x="1612867" y="3186714"/>
                      <a:pt x="1606988" y="3192226"/>
                      <a:pt x="1606988" y="3197738"/>
                    </a:cubicBezTo>
                    <a:cubicBezTo>
                      <a:pt x="1612867" y="3203250"/>
                      <a:pt x="1624626" y="3203250"/>
                      <a:pt x="1630505" y="3203250"/>
                    </a:cubicBezTo>
                    <a:cubicBezTo>
                      <a:pt x="1630505" y="3203250"/>
                      <a:pt x="1630505" y="3203250"/>
                      <a:pt x="1630505" y="3197738"/>
                    </a:cubicBezTo>
                    <a:cubicBezTo>
                      <a:pt x="1633445" y="3189470"/>
                      <a:pt x="1630505" y="3186714"/>
                      <a:pt x="1626096" y="3186025"/>
                    </a:cubicBezTo>
                    <a:close/>
                    <a:moveTo>
                      <a:pt x="1573305" y="3170751"/>
                    </a:moveTo>
                    <a:cubicBezTo>
                      <a:pt x="1551870" y="3169412"/>
                      <a:pt x="1530436" y="3176914"/>
                      <a:pt x="1509000" y="3181201"/>
                    </a:cubicBezTo>
                    <a:cubicBezTo>
                      <a:pt x="1497569" y="3186917"/>
                      <a:pt x="1480421" y="3181201"/>
                      <a:pt x="1474705" y="3186917"/>
                    </a:cubicBezTo>
                    <a:cubicBezTo>
                      <a:pt x="1474705" y="3198349"/>
                      <a:pt x="1491853" y="3204065"/>
                      <a:pt x="1497569" y="3215497"/>
                    </a:cubicBezTo>
                    <a:cubicBezTo>
                      <a:pt x="1497569" y="3215497"/>
                      <a:pt x="1497569" y="3215497"/>
                      <a:pt x="1531865" y="3204065"/>
                    </a:cubicBezTo>
                    <a:cubicBezTo>
                      <a:pt x="1549013" y="3198349"/>
                      <a:pt x="1571876" y="3198349"/>
                      <a:pt x="1589024" y="3192633"/>
                    </a:cubicBezTo>
                    <a:cubicBezTo>
                      <a:pt x="1566160" y="3186917"/>
                      <a:pt x="1549013" y="3204065"/>
                      <a:pt x="1531865" y="3198349"/>
                    </a:cubicBezTo>
                    <a:cubicBezTo>
                      <a:pt x="1520433" y="3198349"/>
                      <a:pt x="1514717" y="3209781"/>
                      <a:pt x="1503285" y="3204065"/>
                    </a:cubicBezTo>
                    <a:cubicBezTo>
                      <a:pt x="1503285" y="3198349"/>
                      <a:pt x="1503285" y="3198349"/>
                      <a:pt x="1503285" y="3192633"/>
                    </a:cubicBezTo>
                    <a:cubicBezTo>
                      <a:pt x="1514717" y="3192633"/>
                      <a:pt x="1520433" y="3181201"/>
                      <a:pt x="1531865" y="3186917"/>
                    </a:cubicBezTo>
                    <a:cubicBezTo>
                      <a:pt x="1549013" y="3169769"/>
                      <a:pt x="1577592" y="3169769"/>
                      <a:pt x="1594740" y="3175485"/>
                    </a:cubicBezTo>
                    <a:cubicBezTo>
                      <a:pt x="1587595" y="3172627"/>
                      <a:pt x="1580450" y="3171198"/>
                      <a:pt x="1573305" y="3170751"/>
                    </a:cubicBezTo>
                    <a:close/>
                    <a:moveTo>
                      <a:pt x="617317" y="3169197"/>
                    </a:moveTo>
                    <a:cubicBezTo>
                      <a:pt x="605886" y="3166993"/>
                      <a:pt x="594454" y="3166993"/>
                      <a:pt x="583022" y="3169932"/>
                    </a:cubicBezTo>
                    <a:cubicBezTo>
                      <a:pt x="583022" y="3175811"/>
                      <a:pt x="588738" y="3175811"/>
                      <a:pt x="594454" y="3181690"/>
                    </a:cubicBezTo>
                    <a:cubicBezTo>
                      <a:pt x="611601" y="3181690"/>
                      <a:pt x="628749" y="3193449"/>
                      <a:pt x="645897" y="3193449"/>
                    </a:cubicBezTo>
                    <a:cubicBezTo>
                      <a:pt x="645897" y="3193449"/>
                      <a:pt x="651613" y="3187570"/>
                      <a:pt x="651613" y="3181690"/>
                    </a:cubicBezTo>
                    <a:cubicBezTo>
                      <a:pt x="640181" y="3175811"/>
                      <a:pt x="628749" y="3171402"/>
                      <a:pt x="617317" y="3169197"/>
                    </a:cubicBezTo>
                    <a:close/>
                    <a:moveTo>
                      <a:pt x="424801" y="3168953"/>
                    </a:moveTo>
                    <a:cubicBezTo>
                      <a:pt x="421847" y="3180711"/>
                      <a:pt x="421847" y="3191000"/>
                      <a:pt x="424062" y="3200553"/>
                    </a:cubicBezTo>
                    <a:lnTo>
                      <a:pt x="429631" y="3212613"/>
                    </a:lnTo>
                    <a:lnTo>
                      <a:pt x="427468" y="3215497"/>
                    </a:lnTo>
                    <a:cubicBezTo>
                      <a:pt x="427468" y="3217947"/>
                      <a:pt x="428692" y="3220397"/>
                      <a:pt x="431142" y="3220397"/>
                    </a:cubicBezTo>
                    <a:lnTo>
                      <a:pt x="431142" y="3215886"/>
                    </a:lnTo>
                    <a:lnTo>
                      <a:pt x="436617" y="3227745"/>
                    </a:lnTo>
                    <a:cubicBezTo>
                      <a:pt x="448433" y="3227745"/>
                      <a:pt x="466157" y="3227745"/>
                      <a:pt x="483882" y="3227745"/>
                    </a:cubicBezTo>
                    <a:cubicBezTo>
                      <a:pt x="495698" y="3215986"/>
                      <a:pt x="507514" y="3215986"/>
                      <a:pt x="519330" y="3198349"/>
                    </a:cubicBezTo>
                    <a:cubicBezTo>
                      <a:pt x="519330" y="3192470"/>
                      <a:pt x="519330" y="3186590"/>
                      <a:pt x="513422" y="3186590"/>
                    </a:cubicBezTo>
                    <a:cubicBezTo>
                      <a:pt x="501606" y="3174832"/>
                      <a:pt x="489790" y="3186590"/>
                      <a:pt x="477973" y="3198349"/>
                    </a:cubicBezTo>
                    <a:cubicBezTo>
                      <a:pt x="477973" y="3198349"/>
                      <a:pt x="477973" y="3198349"/>
                      <a:pt x="442525" y="3204228"/>
                    </a:cubicBezTo>
                    <a:cubicBezTo>
                      <a:pt x="418893" y="3198349"/>
                      <a:pt x="442525" y="3180711"/>
                      <a:pt x="424801" y="3168953"/>
                    </a:cubicBezTo>
                    <a:close/>
                    <a:moveTo>
                      <a:pt x="324315" y="3165513"/>
                    </a:moveTo>
                    <a:cubicBezTo>
                      <a:pt x="319224" y="3166661"/>
                      <a:pt x="324583" y="3178144"/>
                      <a:pt x="333157" y="3168958"/>
                    </a:cubicBezTo>
                    <a:cubicBezTo>
                      <a:pt x="328870" y="3165896"/>
                      <a:pt x="326012" y="3165130"/>
                      <a:pt x="324315" y="3165513"/>
                    </a:cubicBezTo>
                    <a:close/>
                    <a:moveTo>
                      <a:pt x="554850" y="3164053"/>
                    </a:moveTo>
                    <a:cubicBezTo>
                      <a:pt x="543214" y="3169817"/>
                      <a:pt x="531578" y="3175581"/>
                      <a:pt x="531578" y="3187109"/>
                    </a:cubicBezTo>
                    <a:cubicBezTo>
                      <a:pt x="531578" y="3198636"/>
                      <a:pt x="531578" y="3213046"/>
                      <a:pt x="534487" y="3226736"/>
                    </a:cubicBezTo>
                    <a:lnTo>
                      <a:pt x="541043" y="3245280"/>
                    </a:lnTo>
                    <a:lnTo>
                      <a:pt x="536478" y="3244893"/>
                    </a:lnTo>
                    <a:cubicBezTo>
                      <a:pt x="536478" y="3257754"/>
                      <a:pt x="539923" y="3251323"/>
                      <a:pt x="544229" y="3249716"/>
                    </a:cubicBezTo>
                    <a:lnTo>
                      <a:pt x="544350" y="3249740"/>
                    </a:lnTo>
                    <a:lnTo>
                      <a:pt x="554850" y="3262040"/>
                    </a:lnTo>
                    <a:cubicBezTo>
                      <a:pt x="578123" y="3250512"/>
                      <a:pt x="554850" y="3233220"/>
                      <a:pt x="554850" y="3215928"/>
                    </a:cubicBezTo>
                    <a:cubicBezTo>
                      <a:pt x="549032" y="3192873"/>
                      <a:pt x="578123" y="3169817"/>
                      <a:pt x="554850" y="3164053"/>
                    </a:cubicBezTo>
                    <a:close/>
                    <a:moveTo>
                      <a:pt x="128882" y="3156709"/>
                    </a:moveTo>
                    <a:cubicBezTo>
                      <a:pt x="117178" y="3162527"/>
                      <a:pt x="117178" y="3185799"/>
                      <a:pt x="99622" y="3191617"/>
                    </a:cubicBezTo>
                    <a:cubicBezTo>
                      <a:pt x="93770" y="3214889"/>
                      <a:pt x="82066" y="3238161"/>
                      <a:pt x="70362" y="3261433"/>
                    </a:cubicBezTo>
                    <a:cubicBezTo>
                      <a:pt x="58657" y="3267251"/>
                      <a:pt x="46953" y="3267251"/>
                      <a:pt x="46953" y="3273069"/>
                    </a:cubicBezTo>
                    <a:cubicBezTo>
                      <a:pt x="58657" y="3278887"/>
                      <a:pt x="64509" y="3267251"/>
                      <a:pt x="70362" y="3267251"/>
                    </a:cubicBezTo>
                    <a:cubicBezTo>
                      <a:pt x="87918" y="3249797"/>
                      <a:pt x="99622" y="3232343"/>
                      <a:pt x="99622" y="3209071"/>
                    </a:cubicBezTo>
                    <a:cubicBezTo>
                      <a:pt x="99622" y="3209071"/>
                      <a:pt x="99622" y="3209071"/>
                      <a:pt x="105474" y="3209071"/>
                    </a:cubicBezTo>
                    <a:cubicBezTo>
                      <a:pt x="105474" y="3209071"/>
                      <a:pt x="111326" y="3214889"/>
                      <a:pt x="111326" y="3214889"/>
                    </a:cubicBezTo>
                    <a:cubicBezTo>
                      <a:pt x="111326" y="3249797"/>
                      <a:pt x="82066" y="3273069"/>
                      <a:pt x="58657" y="3290523"/>
                    </a:cubicBezTo>
                    <a:cubicBezTo>
                      <a:pt x="46953" y="3290523"/>
                      <a:pt x="41101" y="3284705"/>
                      <a:pt x="41101" y="3296341"/>
                    </a:cubicBezTo>
                    <a:cubicBezTo>
                      <a:pt x="52805" y="3313795"/>
                      <a:pt x="46953" y="3325431"/>
                      <a:pt x="52805" y="3342885"/>
                    </a:cubicBezTo>
                    <a:cubicBezTo>
                      <a:pt x="46953" y="3348703"/>
                      <a:pt x="41101" y="3348703"/>
                      <a:pt x="35249" y="3348703"/>
                    </a:cubicBezTo>
                    <a:cubicBezTo>
                      <a:pt x="35249" y="3348703"/>
                      <a:pt x="35249" y="3348703"/>
                      <a:pt x="35249" y="3360339"/>
                    </a:cubicBezTo>
                    <a:cubicBezTo>
                      <a:pt x="35249" y="3371975"/>
                      <a:pt x="29397" y="3383611"/>
                      <a:pt x="29397" y="3389429"/>
                    </a:cubicBezTo>
                    <a:cubicBezTo>
                      <a:pt x="52805" y="3360339"/>
                      <a:pt x="64509" y="3331249"/>
                      <a:pt x="70362" y="3290523"/>
                    </a:cubicBezTo>
                    <a:cubicBezTo>
                      <a:pt x="87918" y="3284705"/>
                      <a:pt x="105474" y="3261433"/>
                      <a:pt x="111326" y="3238161"/>
                    </a:cubicBezTo>
                    <a:cubicBezTo>
                      <a:pt x="117178" y="3214889"/>
                      <a:pt x="134734" y="3185799"/>
                      <a:pt x="128882" y="3156709"/>
                    </a:cubicBezTo>
                    <a:close/>
                    <a:moveTo>
                      <a:pt x="2463883" y="3151810"/>
                    </a:moveTo>
                    <a:cubicBezTo>
                      <a:pt x="2452124" y="3163708"/>
                      <a:pt x="2469762" y="3175607"/>
                      <a:pt x="2469762" y="3187506"/>
                    </a:cubicBezTo>
                    <a:cubicBezTo>
                      <a:pt x="2475641" y="3187506"/>
                      <a:pt x="2475641" y="3193455"/>
                      <a:pt x="2481520" y="3187506"/>
                    </a:cubicBezTo>
                    <a:cubicBezTo>
                      <a:pt x="2481520" y="3187506"/>
                      <a:pt x="2481520" y="3187506"/>
                      <a:pt x="2475641" y="3181556"/>
                    </a:cubicBezTo>
                    <a:cubicBezTo>
                      <a:pt x="2475641" y="3169658"/>
                      <a:pt x="2463883" y="3163708"/>
                      <a:pt x="2463883" y="3151810"/>
                    </a:cubicBezTo>
                    <a:close/>
                    <a:moveTo>
                      <a:pt x="325809" y="3151810"/>
                    </a:moveTo>
                    <a:cubicBezTo>
                      <a:pt x="314376" y="3157526"/>
                      <a:pt x="314376" y="3174673"/>
                      <a:pt x="308660" y="3186105"/>
                    </a:cubicBezTo>
                    <a:cubicBezTo>
                      <a:pt x="314376" y="3180389"/>
                      <a:pt x="320093" y="3163242"/>
                      <a:pt x="325809" y="3151810"/>
                    </a:cubicBezTo>
                    <a:close/>
                    <a:moveTo>
                      <a:pt x="100438" y="3139561"/>
                    </a:moveTo>
                    <a:cubicBezTo>
                      <a:pt x="94620" y="3139561"/>
                      <a:pt x="88802" y="3151165"/>
                      <a:pt x="77166" y="3145363"/>
                    </a:cubicBezTo>
                    <a:cubicBezTo>
                      <a:pt x="71348" y="3151165"/>
                      <a:pt x="71348" y="3162769"/>
                      <a:pt x="71348" y="3168571"/>
                    </a:cubicBezTo>
                    <a:cubicBezTo>
                      <a:pt x="71348" y="3168571"/>
                      <a:pt x="77166" y="3156967"/>
                      <a:pt x="88802" y="3162769"/>
                    </a:cubicBezTo>
                    <a:cubicBezTo>
                      <a:pt x="94620" y="3174372"/>
                      <a:pt x="77166" y="3185976"/>
                      <a:pt x="71348" y="3197580"/>
                    </a:cubicBezTo>
                    <a:cubicBezTo>
                      <a:pt x="53893" y="3209184"/>
                      <a:pt x="53893" y="3232392"/>
                      <a:pt x="53893" y="3249797"/>
                    </a:cubicBezTo>
                    <a:cubicBezTo>
                      <a:pt x="71348" y="3232392"/>
                      <a:pt x="82984" y="3214986"/>
                      <a:pt x="88802" y="3191778"/>
                    </a:cubicBezTo>
                    <a:cubicBezTo>
                      <a:pt x="94620" y="3180174"/>
                      <a:pt x="88802" y="3162769"/>
                      <a:pt x="100438" y="3156967"/>
                    </a:cubicBezTo>
                    <a:close/>
                    <a:moveTo>
                      <a:pt x="426243" y="3139557"/>
                    </a:moveTo>
                    <a:cubicBezTo>
                      <a:pt x="426243" y="3145545"/>
                      <a:pt x="426243" y="3157521"/>
                      <a:pt x="426243" y="3157521"/>
                    </a:cubicBezTo>
                    <a:cubicBezTo>
                      <a:pt x="449404" y="3157521"/>
                      <a:pt x="437823" y="3193450"/>
                      <a:pt x="460984" y="3187462"/>
                    </a:cubicBezTo>
                    <a:cubicBezTo>
                      <a:pt x="472564" y="3187462"/>
                      <a:pt x="484145" y="3175486"/>
                      <a:pt x="489935" y="3169497"/>
                    </a:cubicBezTo>
                    <a:cubicBezTo>
                      <a:pt x="489935" y="3163509"/>
                      <a:pt x="484145" y="3163509"/>
                      <a:pt x="484145" y="3163509"/>
                    </a:cubicBezTo>
                    <a:cubicBezTo>
                      <a:pt x="460984" y="3169497"/>
                      <a:pt x="449404" y="3145545"/>
                      <a:pt x="432033" y="3139557"/>
                    </a:cubicBezTo>
                    <a:cubicBezTo>
                      <a:pt x="432033" y="3139557"/>
                      <a:pt x="432033" y="3139557"/>
                      <a:pt x="426243" y="3139557"/>
                    </a:cubicBezTo>
                    <a:close/>
                    <a:moveTo>
                      <a:pt x="2143581" y="3135303"/>
                    </a:moveTo>
                    <a:cubicBezTo>
                      <a:pt x="2139770" y="3135117"/>
                      <a:pt x="2135680" y="3136233"/>
                      <a:pt x="2131218" y="3139207"/>
                    </a:cubicBezTo>
                    <a:cubicBezTo>
                      <a:pt x="2137167" y="3157055"/>
                      <a:pt x="2160964" y="3168954"/>
                      <a:pt x="2172863" y="3168954"/>
                    </a:cubicBezTo>
                    <a:cubicBezTo>
                      <a:pt x="2172863" y="3168954"/>
                      <a:pt x="2172863" y="3168954"/>
                      <a:pt x="2172863" y="3157055"/>
                    </a:cubicBezTo>
                    <a:cubicBezTo>
                      <a:pt x="2163939" y="3148131"/>
                      <a:pt x="2155015" y="3135861"/>
                      <a:pt x="2143581" y="3135303"/>
                    </a:cubicBezTo>
                    <a:close/>
                    <a:moveTo>
                      <a:pt x="2400238" y="3127313"/>
                    </a:moveTo>
                    <a:cubicBezTo>
                      <a:pt x="2388658" y="3127313"/>
                      <a:pt x="2377077" y="3127313"/>
                      <a:pt x="2371287" y="3133233"/>
                    </a:cubicBezTo>
                    <a:cubicBezTo>
                      <a:pt x="2382868" y="3156914"/>
                      <a:pt x="2382868" y="3180594"/>
                      <a:pt x="2400238" y="3198354"/>
                    </a:cubicBezTo>
                    <a:cubicBezTo>
                      <a:pt x="2400238" y="3198354"/>
                      <a:pt x="2400238" y="3198354"/>
                      <a:pt x="2400238" y="3192434"/>
                    </a:cubicBezTo>
                    <a:cubicBezTo>
                      <a:pt x="2394448" y="3180594"/>
                      <a:pt x="2382868" y="3162834"/>
                      <a:pt x="2382868" y="3150993"/>
                    </a:cubicBezTo>
                    <a:cubicBezTo>
                      <a:pt x="2406028" y="3139153"/>
                      <a:pt x="2417609" y="3156914"/>
                      <a:pt x="2434979" y="3150993"/>
                    </a:cubicBezTo>
                    <a:cubicBezTo>
                      <a:pt x="2434979" y="3127313"/>
                      <a:pt x="2411819" y="3133233"/>
                      <a:pt x="2400238" y="3127313"/>
                    </a:cubicBezTo>
                    <a:close/>
                    <a:moveTo>
                      <a:pt x="670394" y="3127309"/>
                    </a:moveTo>
                    <a:cubicBezTo>
                      <a:pt x="664678" y="3139558"/>
                      <a:pt x="647531" y="3145682"/>
                      <a:pt x="641815" y="3157931"/>
                    </a:cubicBezTo>
                    <a:cubicBezTo>
                      <a:pt x="641815" y="3164055"/>
                      <a:pt x="653247" y="3164055"/>
                      <a:pt x="653247" y="3164055"/>
                    </a:cubicBezTo>
                    <a:cubicBezTo>
                      <a:pt x="664678" y="3164055"/>
                      <a:pt x="670394" y="3151806"/>
                      <a:pt x="676110" y="3139558"/>
                    </a:cubicBezTo>
                    <a:close/>
                    <a:moveTo>
                      <a:pt x="309476" y="3117514"/>
                    </a:moveTo>
                    <a:cubicBezTo>
                      <a:pt x="298044" y="3117514"/>
                      <a:pt x="286612" y="3123230"/>
                      <a:pt x="286612" y="3134662"/>
                    </a:cubicBezTo>
                    <a:cubicBezTo>
                      <a:pt x="298044" y="3134662"/>
                      <a:pt x="320908" y="3134662"/>
                      <a:pt x="332340" y="3134662"/>
                    </a:cubicBezTo>
                    <a:cubicBezTo>
                      <a:pt x="332340" y="3134662"/>
                      <a:pt x="338056" y="3134662"/>
                      <a:pt x="338056" y="3128946"/>
                    </a:cubicBezTo>
                    <a:cubicBezTo>
                      <a:pt x="332340" y="3117514"/>
                      <a:pt x="320908" y="3117514"/>
                      <a:pt x="309476" y="3117514"/>
                    </a:cubicBezTo>
                    <a:close/>
                    <a:moveTo>
                      <a:pt x="1290672" y="3110262"/>
                    </a:moveTo>
                    <a:cubicBezTo>
                      <a:pt x="1288835" y="3112406"/>
                      <a:pt x="1289754" y="3120980"/>
                      <a:pt x="1293428" y="3116693"/>
                    </a:cubicBezTo>
                    <a:cubicBezTo>
                      <a:pt x="1293428" y="3116693"/>
                      <a:pt x="1293428" y="3110977"/>
                      <a:pt x="1293428" y="3110977"/>
                    </a:cubicBezTo>
                    <a:cubicBezTo>
                      <a:pt x="1292203" y="3109548"/>
                      <a:pt x="1291285" y="3109548"/>
                      <a:pt x="1290672" y="3110262"/>
                    </a:cubicBezTo>
                    <a:close/>
                    <a:moveTo>
                      <a:pt x="2213282" y="3106078"/>
                    </a:moveTo>
                    <a:cubicBezTo>
                      <a:pt x="2207157" y="3111794"/>
                      <a:pt x="2219406" y="3111794"/>
                      <a:pt x="2219406" y="3117510"/>
                    </a:cubicBezTo>
                    <a:cubicBezTo>
                      <a:pt x="2219406" y="3111794"/>
                      <a:pt x="2219406" y="3100362"/>
                      <a:pt x="2213282" y="3106078"/>
                    </a:cubicBezTo>
                    <a:close/>
                    <a:moveTo>
                      <a:pt x="460888" y="3100362"/>
                    </a:moveTo>
                    <a:cubicBezTo>
                      <a:pt x="449689" y="3106078"/>
                      <a:pt x="444090" y="3117510"/>
                      <a:pt x="438491" y="3123226"/>
                    </a:cubicBezTo>
                    <a:cubicBezTo>
                      <a:pt x="449689" y="3134658"/>
                      <a:pt x="460888" y="3151806"/>
                      <a:pt x="472087" y="3140374"/>
                    </a:cubicBezTo>
                    <a:cubicBezTo>
                      <a:pt x="477686" y="3128942"/>
                      <a:pt x="472087" y="3106078"/>
                      <a:pt x="460888" y="3100362"/>
                    </a:cubicBezTo>
                    <a:close/>
                    <a:moveTo>
                      <a:pt x="2114567" y="3099023"/>
                    </a:moveTo>
                    <a:cubicBezTo>
                      <a:pt x="2112408" y="3099386"/>
                      <a:pt x="2110609" y="3101204"/>
                      <a:pt x="2109170" y="3105568"/>
                    </a:cubicBezTo>
                    <a:cubicBezTo>
                      <a:pt x="2114927" y="3111386"/>
                      <a:pt x="2114927" y="3123022"/>
                      <a:pt x="2126440" y="3123022"/>
                    </a:cubicBezTo>
                    <a:cubicBezTo>
                      <a:pt x="2160981" y="3117204"/>
                      <a:pt x="2195522" y="3123022"/>
                      <a:pt x="2218549" y="3152112"/>
                    </a:cubicBezTo>
                    <a:cubicBezTo>
                      <a:pt x="2212793" y="3169566"/>
                      <a:pt x="2195522" y="3140476"/>
                      <a:pt x="2184009" y="3140476"/>
                    </a:cubicBezTo>
                    <a:cubicBezTo>
                      <a:pt x="2178252" y="3152112"/>
                      <a:pt x="2195522" y="3163748"/>
                      <a:pt x="2184009" y="3175384"/>
                    </a:cubicBezTo>
                    <a:cubicBezTo>
                      <a:pt x="2189765" y="3181202"/>
                      <a:pt x="2189765" y="3181202"/>
                      <a:pt x="2195522" y="3181202"/>
                    </a:cubicBezTo>
                    <a:cubicBezTo>
                      <a:pt x="2212793" y="3169566"/>
                      <a:pt x="2224306" y="3152112"/>
                      <a:pt x="2224306" y="3140476"/>
                    </a:cubicBezTo>
                    <a:cubicBezTo>
                      <a:pt x="2207036" y="3128840"/>
                      <a:pt x="2195522" y="3117204"/>
                      <a:pt x="2184009" y="3111386"/>
                    </a:cubicBezTo>
                    <a:lnTo>
                      <a:pt x="2143711" y="3105568"/>
                    </a:lnTo>
                    <a:cubicBezTo>
                      <a:pt x="2130758" y="3109931"/>
                      <a:pt x="2121043" y="3097932"/>
                      <a:pt x="2114567" y="3099023"/>
                    </a:cubicBezTo>
                    <a:close/>
                    <a:moveTo>
                      <a:pt x="1170400" y="3093904"/>
                    </a:moveTo>
                    <a:cubicBezTo>
                      <a:pt x="1170400" y="3111274"/>
                      <a:pt x="1170400" y="3128645"/>
                      <a:pt x="1164548" y="3140225"/>
                    </a:cubicBezTo>
                    <a:cubicBezTo>
                      <a:pt x="1152844" y="3151805"/>
                      <a:pt x="1164548" y="3157596"/>
                      <a:pt x="1176252" y="3157596"/>
                    </a:cubicBezTo>
                    <a:cubicBezTo>
                      <a:pt x="1176252" y="3163386"/>
                      <a:pt x="1182104" y="3169176"/>
                      <a:pt x="1176252" y="3169176"/>
                    </a:cubicBezTo>
                    <a:cubicBezTo>
                      <a:pt x="1164548" y="3186546"/>
                      <a:pt x="1135288" y="3174966"/>
                      <a:pt x="1123584" y="3198126"/>
                    </a:cubicBezTo>
                    <a:cubicBezTo>
                      <a:pt x="1117732" y="3215497"/>
                      <a:pt x="1106028" y="3238657"/>
                      <a:pt x="1088472" y="3256028"/>
                    </a:cubicBezTo>
                    <a:cubicBezTo>
                      <a:pt x="1076768" y="3261818"/>
                      <a:pt x="1065064" y="3261818"/>
                      <a:pt x="1053360" y="3267608"/>
                    </a:cubicBezTo>
                    <a:cubicBezTo>
                      <a:pt x="1059212" y="3279188"/>
                      <a:pt x="1076768" y="3290769"/>
                      <a:pt x="1088472" y="3290769"/>
                    </a:cubicBezTo>
                    <a:cubicBezTo>
                      <a:pt x="1088472" y="3284978"/>
                      <a:pt x="1082620" y="3279188"/>
                      <a:pt x="1088472" y="3273398"/>
                    </a:cubicBezTo>
                    <a:cubicBezTo>
                      <a:pt x="1094324" y="3273398"/>
                      <a:pt x="1106028" y="3267608"/>
                      <a:pt x="1111880" y="3279188"/>
                    </a:cubicBezTo>
                    <a:cubicBezTo>
                      <a:pt x="1111880" y="3284978"/>
                      <a:pt x="1111880" y="3290769"/>
                      <a:pt x="1106028" y="3290769"/>
                    </a:cubicBezTo>
                    <a:cubicBezTo>
                      <a:pt x="1088472" y="3290769"/>
                      <a:pt x="1094324" y="3313929"/>
                      <a:pt x="1088472" y="3325509"/>
                    </a:cubicBezTo>
                    <a:cubicBezTo>
                      <a:pt x="1094324" y="3337090"/>
                      <a:pt x="1088472" y="3354460"/>
                      <a:pt x="1094324" y="3366040"/>
                    </a:cubicBezTo>
                    <a:cubicBezTo>
                      <a:pt x="1094324" y="3377621"/>
                      <a:pt x="1088472" y="3389201"/>
                      <a:pt x="1100176" y="3394991"/>
                    </a:cubicBezTo>
                    <a:cubicBezTo>
                      <a:pt x="1100176" y="3394991"/>
                      <a:pt x="1100176" y="3394991"/>
                      <a:pt x="1106028" y="3400781"/>
                    </a:cubicBezTo>
                    <a:cubicBezTo>
                      <a:pt x="1111880" y="3400781"/>
                      <a:pt x="1111880" y="3406571"/>
                      <a:pt x="1117732" y="3400781"/>
                    </a:cubicBezTo>
                    <a:cubicBezTo>
                      <a:pt x="1123584" y="3400781"/>
                      <a:pt x="1129436" y="3406571"/>
                      <a:pt x="1135288" y="3406571"/>
                    </a:cubicBezTo>
                    <a:cubicBezTo>
                      <a:pt x="1141140" y="3412361"/>
                      <a:pt x="1129436" y="3418152"/>
                      <a:pt x="1123584" y="3423942"/>
                    </a:cubicBezTo>
                    <a:cubicBezTo>
                      <a:pt x="1141140" y="3441312"/>
                      <a:pt x="1152844" y="3470263"/>
                      <a:pt x="1182104" y="3470263"/>
                    </a:cubicBezTo>
                    <a:cubicBezTo>
                      <a:pt x="1182104" y="3470263"/>
                      <a:pt x="1182104" y="3470263"/>
                      <a:pt x="1187956" y="3452892"/>
                    </a:cubicBezTo>
                    <a:cubicBezTo>
                      <a:pt x="1187956" y="3441312"/>
                      <a:pt x="1211364" y="3435522"/>
                      <a:pt x="1199660" y="3423942"/>
                    </a:cubicBezTo>
                    <a:cubicBezTo>
                      <a:pt x="1199660" y="3418152"/>
                      <a:pt x="1205512" y="3418152"/>
                      <a:pt x="1211364" y="3418152"/>
                    </a:cubicBezTo>
                    <a:cubicBezTo>
                      <a:pt x="1228920" y="3429732"/>
                      <a:pt x="1240624" y="3400781"/>
                      <a:pt x="1258180" y="3412361"/>
                    </a:cubicBezTo>
                    <a:cubicBezTo>
                      <a:pt x="1275736" y="3429732"/>
                      <a:pt x="1293292" y="3435522"/>
                      <a:pt x="1316700" y="3452892"/>
                    </a:cubicBezTo>
                    <a:cubicBezTo>
                      <a:pt x="1328404" y="3452892"/>
                      <a:pt x="1334256" y="3441312"/>
                      <a:pt x="1345960" y="3435522"/>
                    </a:cubicBezTo>
                    <a:cubicBezTo>
                      <a:pt x="1345960" y="3435522"/>
                      <a:pt x="1345960" y="3435522"/>
                      <a:pt x="1375220" y="3447102"/>
                    </a:cubicBezTo>
                    <a:cubicBezTo>
                      <a:pt x="1375220" y="3447102"/>
                      <a:pt x="1375220" y="3447102"/>
                      <a:pt x="1381072" y="3429732"/>
                    </a:cubicBezTo>
                    <a:cubicBezTo>
                      <a:pt x="1375220" y="3429732"/>
                      <a:pt x="1369368" y="3435522"/>
                      <a:pt x="1363516" y="3429732"/>
                    </a:cubicBezTo>
                    <a:cubicBezTo>
                      <a:pt x="1363516" y="3423942"/>
                      <a:pt x="1363516" y="3423942"/>
                      <a:pt x="1363516" y="3418152"/>
                    </a:cubicBezTo>
                    <a:cubicBezTo>
                      <a:pt x="1369368" y="3412361"/>
                      <a:pt x="1369368" y="3412361"/>
                      <a:pt x="1375220" y="3418152"/>
                    </a:cubicBezTo>
                    <a:cubicBezTo>
                      <a:pt x="1386924" y="3418152"/>
                      <a:pt x="1381072" y="3406571"/>
                      <a:pt x="1386924" y="3400781"/>
                    </a:cubicBezTo>
                    <a:cubicBezTo>
                      <a:pt x="1392776" y="3389201"/>
                      <a:pt x="1386924" y="3377621"/>
                      <a:pt x="1392776" y="3371830"/>
                    </a:cubicBezTo>
                    <a:cubicBezTo>
                      <a:pt x="1398628" y="3366040"/>
                      <a:pt x="1404480" y="3371830"/>
                      <a:pt x="1410332" y="3377621"/>
                    </a:cubicBezTo>
                    <a:cubicBezTo>
                      <a:pt x="1427888" y="3383411"/>
                      <a:pt x="1445444" y="3371830"/>
                      <a:pt x="1463000" y="3377621"/>
                    </a:cubicBezTo>
                    <a:cubicBezTo>
                      <a:pt x="1463000" y="3377621"/>
                      <a:pt x="1463000" y="3371830"/>
                      <a:pt x="1463000" y="3366040"/>
                    </a:cubicBezTo>
                    <a:cubicBezTo>
                      <a:pt x="1445444" y="3325509"/>
                      <a:pt x="1474704" y="3273398"/>
                      <a:pt x="1445444" y="3238657"/>
                    </a:cubicBezTo>
                    <a:cubicBezTo>
                      <a:pt x="1439592" y="3221287"/>
                      <a:pt x="1463000" y="3232867"/>
                      <a:pt x="1474704" y="3227077"/>
                    </a:cubicBezTo>
                    <a:cubicBezTo>
                      <a:pt x="1474704" y="3209707"/>
                      <a:pt x="1457148" y="3203916"/>
                      <a:pt x="1445444" y="3198126"/>
                    </a:cubicBezTo>
                    <a:cubicBezTo>
                      <a:pt x="1433740" y="3186546"/>
                      <a:pt x="1457148" y="3186546"/>
                      <a:pt x="1457148" y="3174966"/>
                    </a:cubicBezTo>
                    <a:cubicBezTo>
                      <a:pt x="1439592" y="3163386"/>
                      <a:pt x="1416184" y="3157596"/>
                      <a:pt x="1392776" y="3146015"/>
                    </a:cubicBezTo>
                    <a:cubicBezTo>
                      <a:pt x="1398628" y="3128645"/>
                      <a:pt x="1386924" y="3122855"/>
                      <a:pt x="1381072" y="3105484"/>
                    </a:cubicBezTo>
                    <a:cubicBezTo>
                      <a:pt x="1375220" y="3088114"/>
                      <a:pt x="1351812" y="3099694"/>
                      <a:pt x="1340108" y="3093904"/>
                    </a:cubicBezTo>
                    <a:cubicBezTo>
                      <a:pt x="1316700" y="3093904"/>
                      <a:pt x="1310848" y="3122855"/>
                      <a:pt x="1287440" y="3122855"/>
                    </a:cubicBezTo>
                    <a:cubicBezTo>
                      <a:pt x="1269884" y="3105484"/>
                      <a:pt x="1240624" y="3105484"/>
                      <a:pt x="1211364" y="3105484"/>
                    </a:cubicBezTo>
                    <a:cubicBezTo>
                      <a:pt x="1199660" y="3105484"/>
                      <a:pt x="1187956" y="3093904"/>
                      <a:pt x="1170400" y="3093904"/>
                    </a:cubicBezTo>
                    <a:close/>
                    <a:moveTo>
                      <a:pt x="1594739" y="3093014"/>
                    </a:moveTo>
                    <a:cubicBezTo>
                      <a:pt x="1600618" y="3110539"/>
                      <a:pt x="1612377" y="3128064"/>
                      <a:pt x="1612377" y="3145588"/>
                    </a:cubicBezTo>
                    <a:cubicBezTo>
                      <a:pt x="1612377" y="3151430"/>
                      <a:pt x="1606498" y="3157272"/>
                      <a:pt x="1606498" y="3157272"/>
                    </a:cubicBezTo>
                    <a:cubicBezTo>
                      <a:pt x="1612377" y="3163113"/>
                      <a:pt x="1618256" y="3168955"/>
                      <a:pt x="1624135" y="3168955"/>
                    </a:cubicBezTo>
                    <a:cubicBezTo>
                      <a:pt x="1624135" y="3139747"/>
                      <a:pt x="1612377" y="3116380"/>
                      <a:pt x="1594739" y="3093014"/>
                    </a:cubicBezTo>
                    <a:close/>
                    <a:moveTo>
                      <a:pt x="1975255" y="3088114"/>
                    </a:moveTo>
                    <a:cubicBezTo>
                      <a:pt x="1969539" y="3088114"/>
                      <a:pt x="1969539" y="3093830"/>
                      <a:pt x="1969539" y="3093830"/>
                    </a:cubicBezTo>
                    <a:cubicBezTo>
                      <a:pt x="1975255" y="3099546"/>
                      <a:pt x="1980971" y="3105262"/>
                      <a:pt x="1986688" y="3099546"/>
                    </a:cubicBezTo>
                    <a:close/>
                    <a:moveTo>
                      <a:pt x="1911291" y="3087456"/>
                    </a:moveTo>
                    <a:cubicBezTo>
                      <a:pt x="1888064" y="3087456"/>
                      <a:pt x="1882257" y="3116434"/>
                      <a:pt x="1876451" y="3128025"/>
                    </a:cubicBezTo>
                    <a:cubicBezTo>
                      <a:pt x="1876451" y="3139616"/>
                      <a:pt x="1882257" y="3151207"/>
                      <a:pt x="1882257" y="3162799"/>
                    </a:cubicBezTo>
                    <a:cubicBezTo>
                      <a:pt x="1876451" y="3180185"/>
                      <a:pt x="1893871" y="3162799"/>
                      <a:pt x="1899677" y="3174390"/>
                    </a:cubicBezTo>
                    <a:cubicBezTo>
                      <a:pt x="1899677" y="3185981"/>
                      <a:pt x="1911291" y="3185981"/>
                      <a:pt x="1911291" y="3191777"/>
                    </a:cubicBezTo>
                    <a:cubicBezTo>
                      <a:pt x="1908388" y="3200470"/>
                      <a:pt x="1904033" y="3200470"/>
                      <a:pt x="1899678" y="3199021"/>
                    </a:cubicBezTo>
                    <a:lnTo>
                      <a:pt x="1893988" y="3198311"/>
                    </a:lnTo>
                    <a:lnTo>
                      <a:pt x="1893871" y="3197572"/>
                    </a:lnTo>
                    <a:cubicBezTo>
                      <a:pt x="1888064" y="3197572"/>
                      <a:pt x="1888064" y="3197572"/>
                      <a:pt x="1888064" y="3197572"/>
                    </a:cubicBezTo>
                    <a:lnTo>
                      <a:pt x="1893988" y="3198311"/>
                    </a:lnTo>
                    <a:lnTo>
                      <a:pt x="1896049" y="3211336"/>
                    </a:lnTo>
                    <a:cubicBezTo>
                      <a:pt x="1895323" y="3214958"/>
                      <a:pt x="1893871" y="3217856"/>
                      <a:pt x="1893871" y="3220754"/>
                    </a:cubicBezTo>
                    <a:cubicBezTo>
                      <a:pt x="1893871" y="3209163"/>
                      <a:pt x="1899677" y="3209163"/>
                      <a:pt x="1911291" y="3197572"/>
                    </a:cubicBezTo>
                    <a:cubicBezTo>
                      <a:pt x="1917097" y="3203368"/>
                      <a:pt x="1922904" y="3209163"/>
                      <a:pt x="1928711" y="3203368"/>
                    </a:cubicBezTo>
                    <a:cubicBezTo>
                      <a:pt x="1934517" y="3191777"/>
                      <a:pt x="1917097" y="3197572"/>
                      <a:pt x="1917097" y="3185981"/>
                    </a:cubicBezTo>
                    <a:cubicBezTo>
                      <a:pt x="1922904" y="3168594"/>
                      <a:pt x="1934517" y="3191777"/>
                      <a:pt x="1946131" y="3191777"/>
                    </a:cubicBezTo>
                    <a:cubicBezTo>
                      <a:pt x="1951937" y="3197572"/>
                      <a:pt x="1946131" y="3203368"/>
                      <a:pt x="1946131" y="3209163"/>
                    </a:cubicBezTo>
                    <a:cubicBezTo>
                      <a:pt x="1940324" y="3214959"/>
                      <a:pt x="1934517" y="3209163"/>
                      <a:pt x="1934517" y="3214959"/>
                    </a:cubicBezTo>
                    <a:cubicBezTo>
                      <a:pt x="1940324" y="3220754"/>
                      <a:pt x="1940324" y="3220754"/>
                      <a:pt x="1940324" y="3220754"/>
                    </a:cubicBezTo>
                    <a:cubicBezTo>
                      <a:pt x="1946131" y="3203368"/>
                      <a:pt x="1963550" y="3214959"/>
                      <a:pt x="1969357" y="3209163"/>
                    </a:cubicBezTo>
                    <a:cubicBezTo>
                      <a:pt x="1980970" y="3209163"/>
                      <a:pt x="1986777" y="3220754"/>
                      <a:pt x="1992584" y="3209163"/>
                    </a:cubicBezTo>
                    <a:cubicBezTo>
                      <a:pt x="1986777" y="3209163"/>
                      <a:pt x="1980970" y="3209163"/>
                      <a:pt x="1980970" y="3203368"/>
                    </a:cubicBezTo>
                    <a:cubicBezTo>
                      <a:pt x="1980970" y="3197572"/>
                      <a:pt x="1980970" y="3197572"/>
                      <a:pt x="1986777" y="3197572"/>
                    </a:cubicBezTo>
                    <a:cubicBezTo>
                      <a:pt x="1992584" y="3197572"/>
                      <a:pt x="1998390" y="3203368"/>
                      <a:pt x="1998390" y="3209163"/>
                    </a:cubicBezTo>
                    <a:cubicBezTo>
                      <a:pt x="1998390" y="3209163"/>
                      <a:pt x="1998390" y="3209163"/>
                      <a:pt x="2015810" y="3203368"/>
                    </a:cubicBezTo>
                    <a:cubicBezTo>
                      <a:pt x="2021617" y="3203368"/>
                      <a:pt x="2021617" y="3214959"/>
                      <a:pt x="2027424" y="3214959"/>
                    </a:cubicBezTo>
                    <a:cubicBezTo>
                      <a:pt x="2044844" y="3226550"/>
                      <a:pt x="2021617" y="3226550"/>
                      <a:pt x="2021617" y="3238141"/>
                    </a:cubicBezTo>
                    <a:cubicBezTo>
                      <a:pt x="2033230" y="3249732"/>
                      <a:pt x="2033230" y="3232346"/>
                      <a:pt x="2039037" y="3232346"/>
                    </a:cubicBezTo>
                    <a:cubicBezTo>
                      <a:pt x="2044844" y="3232346"/>
                      <a:pt x="2050650" y="3232346"/>
                      <a:pt x="2050650" y="3238141"/>
                    </a:cubicBezTo>
                    <a:cubicBezTo>
                      <a:pt x="2044844" y="3255528"/>
                      <a:pt x="2033230" y="3243937"/>
                      <a:pt x="2021617" y="3255528"/>
                    </a:cubicBezTo>
                    <a:cubicBezTo>
                      <a:pt x="2021617" y="3261323"/>
                      <a:pt x="2015810" y="3267119"/>
                      <a:pt x="2021617" y="3272915"/>
                    </a:cubicBezTo>
                    <a:cubicBezTo>
                      <a:pt x="2033230" y="3261323"/>
                      <a:pt x="2044844" y="3243937"/>
                      <a:pt x="2056457" y="3249732"/>
                    </a:cubicBezTo>
                    <a:cubicBezTo>
                      <a:pt x="2062263" y="3255528"/>
                      <a:pt x="2062263" y="3261323"/>
                      <a:pt x="2056457" y="3261323"/>
                    </a:cubicBezTo>
                    <a:cubicBezTo>
                      <a:pt x="2050650" y="3272915"/>
                      <a:pt x="2039037" y="3284506"/>
                      <a:pt x="2033230" y="3290301"/>
                    </a:cubicBezTo>
                    <a:cubicBezTo>
                      <a:pt x="2033230" y="3307688"/>
                      <a:pt x="2010004" y="3296097"/>
                      <a:pt x="2004197" y="3313484"/>
                    </a:cubicBezTo>
                    <a:cubicBezTo>
                      <a:pt x="2004197" y="3313484"/>
                      <a:pt x="2004197" y="3313484"/>
                      <a:pt x="2027424" y="3313484"/>
                    </a:cubicBezTo>
                    <a:cubicBezTo>
                      <a:pt x="2044844" y="3301893"/>
                      <a:pt x="2050650" y="3284506"/>
                      <a:pt x="2062263" y="3272915"/>
                    </a:cubicBezTo>
                    <a:cubicBezTo>
                      <a:pt x="2079683" y="3249732"/>
                      <a:pt x="2114523" y="3249732"/>
                      <a:pt x="2143557" y="3249732"/>
                    </a:cubicBezTo>
                    <a:cubicBezTo>
                      <a:pt x="2166784" y="3243937"/>
                      <a:pt x="2178397" y="3214959"/>
                      <a:pt x="2190010" y="3197572"/>
                    </a:cubicBezTo>
                    <a:cubicBezTo>
                      <a:pt x="2178397" y="3185981"/>
                      <a:pt x="2160977" y="3185981"/>
                      <a:pt x="2143557" y="3180185"/>
                    </a:cubicBezTo>
                    <a:cubicBezTo>
                      <a:pt x="2114523" y="3157003"/>
                      <a:pt x="2108717" y="3122230"/>
                      <a:pt x="2079683" y="3099047"/>
                    </a:cubicBezTo>
                    <a:cubicBezTo>
                      <a:pt x="2050650" y="3093252"/>
                      <a:pt x="2021617" y="3099047"/>
                      <a:pt x="1998390" y="3116434"/>
                    </a:cubicBezTo>
                    <a:cubicBezTo>
                      <a:pt x="1963550" y="3128025"/>
                      <a:pt x="1946131" y="3075865"/>
                      <a:pt x="1911291" y="3087456"/>
                    </a:cubicBezTo>
                    <a:close/>
                    <a:moveTo>
                      <a:pt x="484544" y="3075867"/>
                    </a:moveTo>
                    <a:cubicBezTo>
                      <a:pt x="484544" y="3075867"/>
                      <a:pt x="484544" y="3075867"/>
                      <a:pt x="472786" y="3087503"/>
                    </a:cubicBezTo>
                    <a:cubicBezTo>
                      <a:pt x="484544" y="3104957"/>
                      <a:pt x="490423" y="3122411"/>
                      <a:pt x="490423" y="3145683"/>
                    </a:cubicBezTo>
                    <a:cubicBezTo>
                      <a:pt x="502182" y="3157319"/>
                      <a:pt x="508061" y="3168955"/>
                      <a:pt x="519819" y="3168955"/>
                    </a:cubicBezTo>
                    <a:cubicBezTo>
                      <a:pt x="525699" y="3168955"/>
                      <a:pt x="531578" y="3163137"/>
                      <a:pt x="531578" y="3157319"/>
                    </a:cubicBezTo>
                    <a:cubicBezTo>
                      <a:pt x="525699" y="3145683"/>
                      <a:pt x="508061" y="3151501"/>
                      <a:pt x="502182" y="3139865"/>
                    </a:cubicBezTo>
                    <a:cubicBezTo>
                      <a:pt x="502182" y="3116593"/>
                      <a:pt x="496303" y="3093321"/>
                      <a:pt x="484544" y="3075867"/>
                    </a:cubicBezTo>
                    <a:close/>
                    <a:moveTo>
                      <a:pt x="2433753" y="3063622"/>
                    </a:moveTo>
                    <a:cubicBezTo>
                      <a:pt x="2433753" y="3075870"/>
                      <a:pt x="2427628" y="3081995"/>
                      <a:pt x="2433753" y="3088119"/>
                    </a:cubicBezTo>
                    <a:cubicBezTo>
                      <a:pt x="2433753" y="3081995"/>
                      <a:pt x="2439877" y="3081995"/>
                      <a:pt x="2439877" y="3075870"/>
                    </a:cubicBezTo>
                    <a:cubicBezTo>
                      <a:pt x="2433753" y="3075870"/>
                      <a:pt x="2439877" y="3063622"/>
                      <a:pt x="2433753" y="3063622"/>
                    </a:cubicBezTo>
                    <a:close/>
                    <a:moveTo>
                      <a:pt x="2567261" y="3059539"/>
                    </a:moveTo>
                    <a:cubicBezTo>
                      <a:pt x="2567261" y="3059539"/>
                      <a:pt x="2568792" y="3062397"/>
                      <a:pt x="2571089" y="3064540"/>
                    </a:cubicBezTo>
                    <a:lnTo>
                      <a:pt x="2572964" y="3064699"/>
                    </a:lnTo>
                    <a:lnTo>
                      <a:pt x="2563178" y="3070250"/>
                    </a:lnTo>
                    <a:cubicBezTo>
                      <a:pt x="2563178" y="3081778"/>
                      <a:pt x="2557462" y="3087542"/>
                      <a:pt x="2563178" y="3093306"/>
                    </a:cubicBezTo>
                    <a:cubicBezTo>
                      <a:pt x="2563178" y="3093306"/>
                      <a:pt x="2563178" y="3093306"/>
                      <a:pt x="2568894" y="3087542"/>
                    </a:cubicBezTo>
                    <a:cubicBezTo>
                      <a:pt x="2568894" y="3087542"/>
                      <a:pt x="2580326" y="3087542"/>
                      <a:pt x="2580326" y="3093306"/>
                    </a:cubicBezTo>
                    <a:cubicBezTo>
                      <a:pt x="2597474" y="3110597"/>
                      <a:pt x="2597474" y="3133653"/>
                      <a:pt x="2603190" y="3156709"/>
                    </a:cubicBezTo>
                    <a:cubicBezTo>
                      <a:pt x="2608906" y="3127889"/>
                      <a:pt x="2603190" y="3093306"/>
                      <a:pt x="2586042" y="3070250"/>
                    </a:cubicBezTo>
                    <a:lnTo>
                      <a:pt x="2576836" y="3065028"/>
                    </a:lnTo>
                    <a:lnTo>
                      <a:pt x="2579510" y="3065255"/>
                    </a:lnTo>
                    <a:cubicBezTo>
                      <a:pt x="2573386" y="3065255"/>
                      <a:pt x="2567261" y="3053823"/>
                      <a:pt x="2567261" y="3059539"/>
                    </a:cubicBezTo>
                    <a:close/>
                    <a:moveTo>
                      <a:pt x="2590941" y="3058722"/>
                    </a:moveTo>
                    <a:cubicBezTo>
                      <a:pt x="2579508" y="3058722"/>
                      <a:pt x="2579508" y="3070971"/>
                      <a:pt x="2590941" y="3070971"/>
                    </a:cubicBezTo>
                    <a:cubicBezTo>
                      <a:pt x="2596657" y="3064846"/>
                      <a:pt x="2585225" y="3064846"/>
                      <a:pt x="2590941" y="3058722"/>
                    </a:cubicBezTo>
                    <a:close/>
                    <a:moveTo>
                      <a:pt x="1985462" y="3058718"/>
                    </a:moveTo>
                    <a:cubicBezTo>
                      <a:pt x="1985462" y="3058718"/>
                      <a:pt x="1985462" y="3058718"/>
                      <a:pt x="1979338" y="3070150"/>
                    </a:cubicBezTo>
                    <a:cubicBezTo>
                      <a:pt x="1985462" y="3070150"/>
                      <a:pt x="1985462" y="3075866"/>
                      <a:pt x="1991587" y="3075866"/>
                    </a:cubicBezTo>
                    <a:cubicBezTo>
                      <a:pt x="1991587" y="3070150"/>
                      <a:pt x="1991587" y="3064434"/>
                      <a:pt x="1985462" y="3058718"/>
                    </a:cubicBezTo>
                    <a:close/>
                    <a:moveTo>
                      <a:pt x="956190" y="3058718"/>
                    </a:moveTo>
                    <a:cubicBezTo>
                      <a:pt x="961906" y="3070476"/>
                      <a:pt x="950474" y="3070476"/>
                      <a:pt x="956190" y="3076355"/>
                    </a:cubicBezTo>
                    <a:cubicBezTo>
                      <a:pt x="967621" y="3076355"/>
                      <a:pt x="967621" y="3082235"/>
                      <a:pt x="984769" y="3088114"/>
                    </a:cubicBezTo>
                    <a:cubicBezTo>
                      <a:pt x="984769" y="3076355"/>
                      <a:pt x="984769" y="3076355"/>
                      <a:pt x="984769" y="3064597"/>
                    </a:cubicBezTo>
                    <a:cubicBezTo>
                      <a:pt x="973337" y="3064597"/>
                      <a:pt x="961906" y="3064597"/>
                      <a:pt x="956190" y="3058718"/>
                    </a:cubicBezTo>
                    <a:close/>
                    <a:moveTo>
                      <a:pt x="2184062" y="3053819"/>
                    </a:moveTo>
                    <a:cubicBezTo>
                      <a:pt x="2172514" y="3065017"/>
                      <a:pt x="2155191" y="3059418"/>
                      <a:pt x="2137868" y="3059418"/>
                    </a:cubicBezTo>
                    <a:cubicBezTo>
                      <a:pt x="2137868" y="3059418"/>
                      <a:pt x="2137868" y="3059418"/>
                      <a:pt x="2126319" y="3076216"/>
                    </a:cubicBezTo>
                    <a:cubicBezTo>
                      <a:pt x="2132094" y="3093014"/>
                      <a:pt x="2149416" y="3087415"/>
                      <a:pt x="2160965" y="3087415"/>
                    </a:cubicBezTo>
                    <a:cubicBezTo>
                      <a:pt x="2160965" y="3087415"/>
                      <a:pt x="2160965" y="3087415"/>
                      <a:pt x="2178288" y="3070617"/>
                    </a:cubicBezTo>
                    <a:cubicBezTo>
                      <a:pt x="2178288" y="3070617"/>
                      <a:pt x="2189836" y="3065017"/>
                      <a:pt x="2189836" y="3070617"/>
                    </a:cubicBezTo>
                    <a:cubicBezTo>
                      <a:pt x="2195611" y="3081815"/>
                      <a:pt x="2184062" y="3081815"/>
                      <a:pt x="2178288" y="3093014"/>
                    </a:cubicBezTo>
                    <a:cubicBezTo>
                      <a:pt x="2178288" y="3093014"/>
                      <a:pt x="2178288" y="3093014"/>
                      <a:pt x="2184062" y="3093014"/>
                    </a:cubicBezTo>
                    <a:cubicBezTo>
                      <a:pt x="2189836" y="3093014"/>
                      <a:pt x="2201385" y="3093014"/>
                      <a:pt x="2207159" y="3087415"/>
                    </a:cubicBezTo>
                    <a:cubicBezTo>
                      <a:pt x="2195611" y="3076216"/>
                      <a:pt x="2189836" y="3065017"/>
                      <a:pt x="2184062" y="3053819"/>
                    </a:cubicBezTo>
                    <a:close/>
                    <a:moveTo>
                      <a:pt x="751197" y="3052301"/>
                    </a:moveTo>
                    <a:cubicBezTo>
                      <a:pt x="727766" y="3046471"/>
                      <a:pt x="716050" y="3058131"/>
                      <a:pt x="704334" y="3063962"/>
                    </a:cubicBezTo>
                    <a:cubicBezTo>
                      <a:pt x="692618" y="3075622"/>
                      <a:pt x="680902" y="3087283"/>
                      <a:pt x="686760" y="3098943"/>
                    </a:cubicBezTo>
                    <a:lnTo>
                      <a:pt x="686760" y="3105261"/>
                    </a:lnTo>
                    <a:lnTo>
                      <a:pt x="683000" y="3105261"/>
                    </a:lnTo>
                    <a:cubicBezTo>
                      <a:pt x="682234" y="3105261"/>
                      <a:pt x="682234" y="3105261"/>
                      <a:pt x="682234" y="3105261"/>
                    </a:cubicBezTo>
                    <a:cubicBezTo>
                      <a:pt x="682234" y="3110160"/>
                      <a:pt x="676110" y="3110160"/>
                      <a:pt x="676110" y="3110160"/>
                    </a:cubicBezTo>
                    <a:cubicBezTo>
                      <a:pt x="679172" y="3110160"/>
                      <a:pt x="680703" y="3110160"/>
                      <a:pt x="682234" y="3110160"/>
                    </a:cubicBezTo>
                    <a:lnTo>
                      <a:pt x="686760" y="3110160"/>
                    </a:lnTo>
                    <a:lnTo>
                      <a:pt x="686760" y="3127365"/>
                    </a:lnTo>
                    <a:lnTo>
                      <a:pt x="686760" y="3136309"/>
                    </a:lnTo>
                    <a:lnTo>
                      <a:pt x="686368" y="3136112"/>
                    </a:lnTo>
                    <a:cubicBezTo>
                      <a:pt x="684071" y="3136687"/>
                      <a:pt x="683497" y="3139845"/>
                      <a:pt x="684645" y="3141711"/>
                    </a:cubicBezTo>
                    <a:lnTo>
                      <a:pt x="686760" y="3142655"/>
                    </a:lnTo>
                    <a:lnTo>
                      <a:pt x="686760" y="3151415"/>
                    </a:lnTo>
                    <a:cubicBezTo>
                      <a:pt x="663329" y="3174736"/>
                      <a:pt x="651613" y="3209717"/>
                      <a:pt x="669187" y="3238869"/>
                    </a:cubicBezTo>
                    <a:cubicBezTo>
                      <a:pt x="669187" y="3244699"/>
                      <a:pt x="680902" y="3250529"/>
                      <a:pt x="692618" y="3256359"/>
                    </a:cubicBezTo>
                    <a:cubicBezTo>
                      <a:pt x="704334" y="3244699"/>
                      <a:pt x="710192" y="3244699"/>
                      <a:pt x="721908" y="3244699"/>
                    </a:cubicBezTo>
                    <a:cubicBezTo>
                      <a:pt x="757055" y="3238869"/>
                      <a:pt x="774629" y="3268020"/>
                      <a:pt x="798061" y="3285511"/>
                    </a:cubicBezTo>
                    <a:cubicBezTo>
                      <a:pt x="798061" y="3285511"/>
                      <a:pt x="798061" y="3285511"/>
                      <a:pt x="798061" y="3297171"/>
                    </a:cubicBezTo>
                    <a:cubicBezTo>
                      <a:pt x="815634" y="3314662"/>
                      <a:pt x="815634" y="3326322"/>
                      <a:pt x="821492" y="3337983"/>
                    </a:cubicBezTo>
                    <a:cubicBezTo>
                      <a:pt x="821492" y="3332153"/>
                      <a:pt x="815634" y="3326322"/>
                      <a:pt x="815634" y="3314662"/>
                    </a:cubicBezTo>
                    <a:cubicBezTo>
                      <a:pt x="809777" y="3303001"/>
                      <a:pt x="815634" y="3285511"/>
                      <a:pt x="803919" y="3279680"/>
                    </a:cubicBezTo>
                    <a:cubicBezTo>
                      <a:pt x="798061" y="3279680"/>
                      <a:pt x="798061" y="3268020"/>
                      <a:pt x="803919" y="3268020"/>
                    </a:cubicBezTo>
                    <a:cubicBezTo>
                      <a:pt x="792203" y="3268020"/>
                      <a:pt x="780487" y="3250529"/>
                      <a:pt x="768771" y="3250529"/>
                    </a:cubicBezTo>
                    <a:cubicBezTo>
                      <a:pt x="762913" y="3238869"/>
                      <a:pt x="745339" y="3244699"/>
                      <a:pt x="739482" y="3233038"/>
                    </a:cubicBezTo>
                    <a:cubicBezTo>
                      <a:pt x="739482" y="3233038"/>
                      <a:pt x="745339" y="3227208"/>
                      <a:pt x="745339" y="3227208"/>
                    </a:cubicBezTo>
                    <a:cubicBezTo>
                      <a:pt x="751197" y="3227208"/>
                      <a:pt x="762913" y="3227208"/>
                      <a:pt x="768771" y="3238869"/>
                    </a:cubicBezTo>
                    <a:cubicBezTo>
                      <a:pt x="774629" y="3244699"/>
                      <a:pt x="774629" y="3233038"/>
                      <a:pt x="780487" y="3227208"/>
                    </a:cubicBezTo>
                    <a:cubicBezTo>
                      <a:pt x="792203" y="3221378"/>
                      <a:pt x="798061" y="3238869"/>
                      <a:pt x="803919" y="3238869"/>
                    </a:cubicBezTo>
                    <a:cubicBezTo>
                      <a:pt x="809777" y="3238869"/>
                      <a:pt x="815634" y="3244699"/>
                      <a:pt x="821492" y="3238869"/>
                    </a:cubicBezTo>
                    <a:cubicBezTo>
                      <a:pt x="809777" y="3238869"/>
                      <a:pt x="803919" y="3215548"/>
                      <a:pt x="792203" y="3215548"/>
                    </a:cubicBezTo>
                    <a:cubicBezTo>
                      <a:pt x="786345" y="3221378"/>
                      <a:pt x="786345" y="3227208"/>
                      <a:pt x="780487" y="3221378"/>
                    </a:cubicBezTo>
                    <a:cubicBezTo>
                      <a:pt x="774629" y="3221378"/>
                      <a:pt x="762913" y="3215548"/>
                      <a:pt x="757055" y="3221378"/>
                    </a:cubicBezTo>
                    <a:cubicBezTo>
                      <a:pt x="751197" y="3221378"/>
                      <a:pt x="751197" y="3215548"/>
                      <a:pt x="751197" y="3215548"/>
                    </a:cubicBezTo>
                    <a:cubicBezTo>
                      <a:pt x="751197" y="3209717"/>
                      <a:pt x="757055" y="3209717"/>
                      <a:pt x="757055" y="3209717"/>
                    </a:cubicBezTo>
                    <a:cubicBezTo>
                      <a:pt x="768771" y="3198057"/>
                      <a:pt x="774629" y="3209717"/>
                      <a:pt x="786345" y="3215548"/>
                    </a:cubicBezTo>
                    <a:cubicBezTo>
                      <a:pt x="792203" y="3209717"/>
                      <a:pt x="798061" y="3198057"/>
                      <a:pt x="803919" y="3203887"/>
                    </a:cubicBezTo>
                    <a:cubicBezTo>
                      <a:pt x="809777" y="3203887"/>
                      <a:pt x="809777" y="3209717"/>
                      <a:pt x="809777" y="3215548"/>
                    </a:cubicBezTo>
                    <a:cubicBezTo>
                      <a:pt x="821492" y="3221378"/>
                      <a:pt x="833208" y="3227208"/>
                      <a:pt x="844924" y="3227208"/>
                    </a:cubicBezTo>
                    <a:cubicBezTo>
                      <a:pt x="839066" y="3227208"/>
                      <a:pt x="833208" y="3221378"/>
                      <a:pt x="833208" y="3215548"/>
                    </a:cubicBezTo>
                    <a:cubicBezTo>
                      <a:pt x="833208" y="3209717"/>
                      <a:pt x="844924" y="3209717"/>
                      <a:pt x="844924" y="3198057"/>
                    </a:cubicBezTo>
                    <a:cubicBezTo>
                      <a:pt x="856640" y="3192227"/>
                      <a:pt x="862498" y="3209717"/>
                      <a:pt x="874214" y="3209717"/>
                    </a:cubicBezTo>
                    <a:cubicBezTo>
                      <a:pt x="874214" y="3215548"/>
                      <a:pt x="874214" y="3221378"/>
                      <a:pt x="874214" y="3221378"/>
                    </a:cubicBezTo>
                    <a:cubicBezTo>
                      <a:pt x="897645" y="3221378"/>
                      <a:pt x="897645" y="3244699"/>
                      <a:pt x="915219" y="3256359"/>
                    </a:cubicBezTo>
                    <a:cubicBezTo>
                      <a:pt x="915219" y="3256359"/>
                      <a:pt x="915219" y="3256359"/>
                      <a:pt x="921077" y="3256359"/>
                    </a:cubicBezTo>
                    <a:cubicBezTo>
                      <a:pt x="921077" y="3256359"/>
                      <a:pt x="921077" y="3256359"/>
                      <a:pt x="921077" y="3250529"/>
                    </a:cubicBezTo>
                    <a:cubicBezTo>
                      <a:pt x="897645" y="3227208"/>
                      <a:pt x="874214" y="3203887"/>
                      <a:pt x="856640" y="3168906"/>
                    </a:cubicBezTo>
                    <a:cubicBezTo>
                      <a:pt x="850782" y="3157245"/>
                      <a:pt x="850782" y="3139755"/>
                      <a:pt x="844924" y="3133924"/>
                    </a:cubicBezTo>
                    <a:cubicBezTo>
                      <a:pt x="809777" y="3128094"/>
                      <a:pt x="774629" y="3128094"/>
                      <a:pt x="757055" y="3104773"/>
                    </a:cubicBezTo>
                    <a:cubicBezTo>
                      <a:pt x="745339" y="3093113"/>
                      <a:pt x="751197" y="3069792"/>
                      <a:pt x="751197" y="3058131"/>
                    </a:cubicBezTo>
                    <a:close/>
                    <a:moveTo>
                      <a:pt x="1450208" y="3046471"/>
                    </a:moveTo>
                    <a:cubicBezTo>
                      <a:pt x="1445308" y="3046471"/>
                      <a:pt x="1450208" y="3052595"/>
                      <a:pt x="1445308" y="3058720"/>
                    </a:cubicBezTo>
                    <a:cubicBezTo>
                      <a:pt x="1450208" y="3058720"/>
                      <a:pt x="1450208" y="3052595"/>
                      <a:pt x="1455107" y="3052595"/>
                    </a:cubicBezTo>
                    <a:cubicBezTo>
                      <a:pt x="1455107" y="3052595"/>
                      <a:pt x="1455107" y="3046471"/>
                      <a:pt x="1450208" y="3046471"/>
                    </a:cubicBezTo>
                    <a:close/>
                    <a:moveTo>
                      <a:pt x="1101673" y="3046471"/>
                    </a:moveTo>
                    <a:cubicBezTo>
                      <a:pt x="1043153" y="3046471"/>
                      <a:pt x="996337" y="3093081"/>
                      <a:pt x="972929" y="3145517"/>
                    </a:cubicBezTo>
                    <a:cubicBezTo>
                      <a:pt x="967077" y="3168822"/>
                      <a:pt x="955373" y="3192127"/>
                      <a:pt x="961225" y="3215432"/>
                    </a:cubicBezTo>
                    <a:cubicBezTo>
                      <a:pt x="967077" y="3221258"/>
                      <a:pt x="972929" y="3238737"/>
                      <a:pt x="984633" y="3232911"/>
                    </a:cubicBezTo>
                    <a:cubicBezTo>
                      <a:pt x="972929" y="3227084"/>
                      <a:pt x="967077" y="3215432"/>
                      <a:pt x="972929" y="3197953"/>
                    </a:cubicBezTo>
                    <a:cubicBezTo>
                      <a:pt x="978781" y="3139691"/>
                      <a:pt x="1013893" y="3093081"/>
                      <a:pt x="1060709" y="3063950"/>
                    </a:cubicBezTo>
                    <a:cubicBezTo>
                      <a:pt x="1078265" y="3046471"/>
                      <a:pt x="1101673" y="3058123"/>
                      <a:pt x="1125081" y="3058123"/>
                    </a:cubicBezTo>
                    <a:cubicBezTo>
                      <a:pt x="1142637" y="3063950"/>
                      <a:pt x="1130933" y="3075602"/>
                      <a:pt x="1130933" y="3087255"/>
                    </a:cubicBezTo>
                    <a:cubicBezTo>
                      <a:pt x="1136785" y="3093081"/>
                      <a:pt x="1142637" y="3093081"/>
                      <a:pt x="1142637" y="3098907"/>
                    </a:cubicBezTo>
                    <a:cubicBezTo>
                      <a:pt x="1136785" y="3104733"/>
                      <a:pt x="1142637" y="3110560"/>
                      <a:pt x="1130933" y="3110560"/>
                    </a:cubicBezTo>
                    <a:cubicBezTo>
                      <a:pt x="1119229" y="3110560"/>
                      <a:pt x="1119229" y="3093081"/>
                      <a:pt x="1107525" y="3093081"/>
                    </a:cubicBezTo>
                    <a:cubicBezTo>
                      <a:pt x="1101673" y="3098907"/>
                      <a:pt x="1095821" y="3093081"/>
                      <a:pt x="1089969" y="3093081"/>
                    </a:cubicBezTo>
                    <a:cubicBezTo>
                      <a:pt x="1089969" y="3104733"/>
                      <a:pt x="1095821" y="3098907"/>
                      <a:pt x="1101673" y="3098907"/>
                    </a:cubicBezTo>
                    <a:cubicBezTo>
                      <a:pt x="1107525" y="3104733"/>
                      <a:pt x="1119229" y="3098907"/>
                      <a:pt x="1125081" y="3110560"/>
                    </a:cubicBezTo>
                    <a:cubicBezTo>
                      <a:pt x="1113377" y="3116386"/>
                      <a:pt x="1119229" y="3122212"/>
                      <a:pt x="1119229" y="3128038"/>
                    </a:cubicBezTo>
                    <a:cubicBezTo>
                      <a:pt x="1113377" y="3133865"/>
                      <a:pt x="1101673" y="3133865"/>
                      <a:pt x="1095821" y="3133865"/>
                    </a:cubicBezTo>
                    <a:cubicBezTo>
                      <a:pt x="1084117" y="3122212"/>
                      <a:pt x="1107525" y="3122212"/>
                      <a:pt x="1107525" y="3116386"/>
                    </a:cubicBezTo>
                    <a:cubicBezTo>
                      <a:pt x="1101673" y="3110560"/>
                      <a:pt x="1089969" y="3116386"/>
                      <a:pt x="1084117" y="3116386"/>
                    </a:cubicBezTo>
                    <a:cubicBezTo>
                      <a:pt x="1084117" y="3122212"/>
                      <a:pt x="1078265" y="3122212"/>
                      <a:pt x="1072413" y="3122212"/>
                    </a:cubicBezTo>
                    <a:cubicBezTo>
                      <a:pt x="1066561" y="3133865"/>
                      <a:pt x="1054857" y="3128038"/>
                      <a:pt x="1049005" y="3133865"/>
                    </a:cubicBezTo>
                    <a:cubicBezTo>
                      <a:pt x="1054857" y="3139691"/>
                      <a:pt x="1066561" y="3133865"/>
                      <a:pt x="1066561" y="3145517"/>
                    </a:cubicBezTo>
                    <a:cubicBezTo>
                      <a:pt x="1066561" y="3151343"/>
                      <a:pt x="1060709" y="3151343"/>
                      <a:pt x="1054857" y="3157169"/>
                    </a:cubicBezTo>
                    <a:cubicBezTo>
                      <a:pt x="1054857" y="3162996"/>
                      <a:pt x="1049005" y="3162996"/>
                      <a:pt x="1054857" y="3168822"/>
                    </a:cubicBezTo>
                    <a:cubicBezTo>
                      <a:pt x="1054857" y="3168822"/>
                      <a:pt x="1060709" y="3168822"/>
                      <a:pt x="1066561" y="3168822"/>
                    </a:cubicBezTo>
                    <a:cubicBezTo>
                      <a:pt x="1066561" y="3168822"/>
                      <a:pt x="1066561" y="3168822"/>
                      <a:pt x="1060709" y="3162996"/>
                    </a:cubicBezTo>
                    <a:cubicBezTo>
                      <a:pt x="1060709" y="3157169"/>
                      <a:pt x="1066561" y="3157169"/>
                      <a:pt x="1066561" y="3157169"/>
                    </a:cubicBezTo>
                    <a:cubicBezTo>
                      <a:pt x="1072413" y="3157169"/>
                      <a:pt x="1078265" y="3157169"/>
                      <a:pt x="1078265" y="3162996"/>
                    </a:cubicBezTo>
                    <a:cubicBezTo>
                      <a:pt x="1066561" y="3168822"/>
                      <a:pt x="1078265" y="3174648"/>
                      <a:pt x="1072413" y="3180474"/>
                    </a:cubicBezTo>
                    <a:cubicBezTo>
                      <a:pt x="1060709" y="3180474"/>
                      <a:pt x="1054857" y="3192127"/>
                      <a:pt x="1043153" y="3192127"/>
                    </a:cubicBezTo>
                    <a:cubicBezTo>
                      <a:pt x="1043153" y="3197953"/>
                      <a:pt x="1031449" y="3203779"/>
                      <a:pt x="1025597" y="3209606"/>
                    </a:cubicBezTo>
                    <a:cubicBezTo>
                      <a:pt x="1037301" y="3209606"/>
                      <a:pt x="1037301" y="3221258"/>
                      <a:pt x="1043153" y="3227084"/>
                    </a:cubicBezTo>
                    <a:cubicBezTo>
                      <a:pt x="1031449" y="3244563"/>
                      <a:pt x="1019745" y="3221258"/>
                      <a:pt x="1008041" y="3232911"/>
                    </a:cubicBezTo>
                    <a:cubicBezTo>
                      <a:pt x="1013893" y="3244563"/>
                      <a:pt x="1025597" y="3244563"/>
                      <a:pt x="1037301" y="3256216"/>
                    </a:cubicBezTo>
                    <a:cubicBezTo>
                      <a:pt x="1101673" y="3262042"/>
                      <a:pt x="1089969" y="3186301"/>
                      <a:pt x="1136785" y="3168822"/>
                    </a:cubicBezTo>
                    <a:cubicBezTo>
                      <a:pt x="1142637" y="3139691"/>
                      <a:pt x="1166045" y="3110560"/>
                      <a:pt x="1154341" y="3081428"/>
                    </a:cubicBezTo>
                    <a:cubicBezTo>
                      <a:pt x="1142637" y="3058123"/>
                      <a:pt x="1125081" y="3046471"/>
                      <a:pt x="1101673" y="3046471"/>
                    </a:cubicBezTo>
                    <a:close/>
                    <a:moveTo>
                      <a:pt x="658962" y="3046471"/>
                    </a:moveTo>
                    <a:cubicBezTo>
                      <a:pt x="641508" y="3058075"/>
                      <a:pt x="618236" y="3069678"/>
                      <a:pt x="594964" y="3087084"/>
                    </a:cubicBezTo>
                    <a:cubicBezTo>
                      <a:pt x="583328" y="3104490"/>
                      <a:pt x="565874" y="3127697"/>
                      <a:pt x="571692" y="3156707"/>
                    </a:cubicBezTo>
                    <a:cubicBezTo>
                      <a:pt x="589146" y="3156707"/>
                      <a:pt x="600782" y="3150905"/>
                      <a:pt x="606600" y="3139301"/>
                    </a:cubicBezTo>
                    <a:cubicBezTo>
                      <a:pt x="612418" y="3116094"/>
                      <a:pt x="624054" y="3092886"/>
                      <a:pt x="629872" y="3075480"/>
                    </a:cubicBezTo>
                    <a:cubicBezTo>
                      <a:pt x="629872" y="3075480"/>
                      <a:pt x="629872" y="3075480"/>
                      <a:pt x="635690" y="3069678"/>
                    </a:cubicBezTo>
                    <a:cubicBezTo>
                      <a:pt x="641508" y="3075480"/>
                      <a:pt x="641508" y="3081282"/>
                      <a:pt x="641508" y="3087084"/>
                    </a:cubicBezTo>
                    <a:cubicBezTo>
                      <a:pt x="624054" y="3104490"/>
                      <a:pt x="629872" y="3127697"/>
                      <a:pt x="618236" y="3145103"/>
                    </a:cubicBezTo>
                    <a:cubicBezTo>
                      <a:pt x="629872" y="3145103"/>
                      <a:pt x="635690" y="3139301"/>
                      <a:pt x="647326" y="3133499"/>
                    </a:cubicBezTo>
                    <a:cubicBezTo>
                      <a:pt x="647326" y="3127697"/>
                      <a:pt x="653144" y="3116094"/>
                      <a:pt x="653144" y="3110292"/>
                    </a:cubicBezTo>
                    <a:cubicBezTo>
                      <a:pt x="647326" y="3087084"/>
                      <a:pt x="658962" y="3063877"/>
                      <a:pt x="658962" y="3046471"/>
                    </a:cubicBezTo>
                    <a:close/>
                    <a:moveTo>
                      <a:pt x="496303" y="3041571"/>
                    </a:moveTo>
                    <a:cubicBezTo>
                      <a:pt x="485035" y="3059127"/>
                      <a:pt x="507572" y="3076683"/>
                      <a:pt x="507572" y="3094239"/>
                    </a:cubicBezTo>
                    <a:cubicBezTo>
                      <a:pt x="518841" y="3105943"/>
                      <a:pt x="507572" y="3146908"/>
                      <a:pt x="535744" y="3141056"/>
                    </a:cubicBezTo>
                    <a:cubicBezTo>
                      <a:pt x="541378" y="3129352"/>
                      <a:pt x="541378" y="3111796"/>
                      <a:pt x="535744" y="3100091"/>
                    </a:cubicBezTo>
                    <a:cubicBezTo>
                      <a:pt x="535744" y="3070831"/>
                      <a:pt x="501938" y="3064979"/>
                      <a:pt x="496303" y="3041571"/>
                    </a:cubicBezTo>
                    <a:close/>
                    <a:moveTo>
                      <a:pt x="2113153" y="3036672"/>
                    </a:moveTo>
                    <a:cubicBezTo>
                      <a:pt x="2095699" y="3048104"/>
                      <a:pt x="2084062" y="3065252"/>
                      <a:pt x="2072426" y="3082400"/>
                    </a:cubicBezTo>
                    <a:cubicBezTo>
                      <a:pt x="2078244" y="3082400"/>
                      <a:pt x="2089881" y="3088116"/>
                      <a:pt x="2095699" y="3088116"/>
                    </a:cubicBezTo>
                    <a:cubicBezTo>
                      <a:pt x="2118971" y="3076684"/>
                      <a:pt x="2113153" y="3048104"/>
                      <a:pt x="2113153" y="3036672"/>
                    </a:cubicBezTo>
                    <a:close/>
                    <a:moveTo>
                      <a:pt x="1240936" y="3024423"/>
                    </a:moveTo>
                    <a:cubicBezTo>
                      <a:pt x="1229037" y="3024423"/>
                      <a:pt x="1211189" y="3024423"/>
                      <a:pt x="1205240" y="3030547"/>
                    </a:cubicBezTo>
                    <a:cubicBezTo>
                      <a:pt x="1205240" y="3036672"/>
                      <a:pt x="1211189" y="3036672"/>
                      <a:pt x="1217138" y="3036672"/>
                    </a:cubicBezTo>
                    <a:cubicBezTo>
                      <a:pt x="1223088" y="3024423"/>
                      <a:pt x="1240936" y="3036672"/>
                      <a:pt x="1246885" y="3024423"/>
                    </a:cubicBezTo>
                    <a:cubicBezTo>
                      <a:pt x="1246885" y="3024423"/>
                      <a:pt x="1246885" y="3024423"/>
                      <a:pt x="1240936" y="3024423"/>
                    </a:cubicBezTo>
                    <a:close/>
                    <a:moveTo>
                      <a:pt x="1171871" y="3024423"/>
                    </a:moveTo>
                    <a:cubicBezTo>
                      <a:pt x="1166045" y="3030197"/>
                      <a:pt x="1166045" y="3041746"/>
                      <a:pt x="1166045" y="3053294"/>
                    </a:cubicBezTo>
                    <a:cubicBezTo>
                      <a:pt x="1166045" y="3064843"/>
                      <a:pt x="1171871" y="3076391"/>
                      <a:pt x="1189350" y="3082166"/>
                    </a:cubicBezTo>
                    <a:cubicBezTo>
                      <a:pt x="1218481" y="3093714"/>
                      <a:pt x="1265091" y="3087940"/>
                      <a:pt x="1294222" y="3105263"/>
                    </a:cubicBezTo>
                    <a:cubicBezTo>
                      <a:pt x="1311701" y="3082166"/>
                      <a:pt x="1340832" y="3076391"/>
                      <a:pt x="1369963" y="3076391"/>
                    </a:cubicBezTo>
                    <a:cubicBezTo>
                      <a:pt x="1369963" y="3059069"/>
                      <a:pt x="1375790" y="3047520"/>
                      <a:pt x="1381616" y="3030197"/>
                    </a:cubicBezTo>
                    <a:cubicBezTo>
                      <a:pt x="1381616" y="3024423"/>
                      <a:pt x="1375790" y="3024423"/>
                      <a:pt x="1375790" y="3030197"/>
                    </a:cubicBezTo>
                    <a:cubicBezTo>
                      <a:pt x="1364137" y="3041746"/>
                      <a:pt x="1352485" y="3047520"/>
                      <a:pt x="1335006" y="3047520"/>
                    </a:cubicBezTo>
                    <a:cubicBezTo>
                      <a:pt x="1335006" y="3035971"/>
                      <a:pt x="1317527" y="3041746"/>
                      <a:pt x="1311701" y="3030197"/>
                    </a:cubicBezTo>
                    <a:cubicBezTo>
                      <a:pt x="1311701" y="3035971"/>
                      <a:pt x="1317527" y="3041746"/>
                      <a:pt x="1311701" y="3041746"/>
                    </a:cubicBezTo>
                    <a:cubicBezTo>
                      <a:pt x="1311701" y="3047520"/>
                      <a:pt x="1311701" y="3047520"/>
                      <a:pt x="1305875" y="3047520"/>
                    </a:cubicBezTo>
                    <a:cubicBezTo>
                      <a:pt x="1300048" y="3041746"/>
                      <a:pt x="1294222" y="3035971"/>
                      <a:pt x="1288396" y="3030197"/>
                    </a:cubicBezTo>
                    <a:cubicBezTo>
                      <a:pt x="1282570" y="3041746"/>
                      <a:pt x="1270917" y="3035971"/>
                      <a:pt x="1265091" y="3030197"/>
                    </a:cubicBezTo>
                    <a:cubicBezTo>
                      <a:pt x="1259265" y="3035971"/>
                      <a:pt x="1259265" y="3047520"/>
                      <a:pt x="1247612" y="3047520"/>
                    </a:cubicBezTo>
                    <a:cubicBezTo>
                      <a:pt x="1241786" y="3030197"/>
                      <a:pt x="1230134" y="3053294"/>
                      <a:pt x="1224307" y="3041746"/>
                    </a:cubicBezTo>
                    <a:cubicBezTo>
                      <a:pt x="1212655" y="3047520"/>
                      <a:pt x="1224307" y="3053294"/>
                      <a:pt x="1224307" y="3059069"/>
                    </a:cubicBezTo>
                    <a:cubicBezTo>
                      <a:pt x="1224307" y="3064843"/>
                      <a:pt x="1218481" y="3064843"/>
                      <a:pt x="1218481" y="3064843"/>
                    </a:cubicBezTo>
                    <a:cubicBezTo>
                      <a:pt x="1212655" y="3064843"/>
                      <a:pt x="1206829" y="3053294"/>
                      <a:pt x="1206829" y="3047520"/>
                    </a:cubicBezTo>
                    <a:cubicBezTo>
                      <a:pt x="1201002" y="3035971"/>
                      <a:pt x="1189350" y="3041746"/>
                      <a:pt x="1183524" y="3047520"/>
                    </a:cubicBezTo>
                    <a:cubicBezTo>
                      <a:pt x="1166045" y="3041746"/>
                      <a:pt x="1189350" y="3024423"/>
                      <a:pt x="1171871" y="3024423"/>
                    </a:cubicBezTo>
                    <a:close/>
                    <a:moveTo>
                      <a:pt x="565874" y="3024423"/>
                    </a:moveTo>
                    <a:cubicBezTo>
                      <a:pt x="560159" y="3041829"/>
                      <a:pt x="560159" y="3059234"/>
                      <a:pt x="548727" y="3070838"/>
                    </a:cubicBezTo>
                    <a:cubicBezTo>
                      <a:pt x="554443" y="3094046"/>
                      <a:pt x="554443" y="3117253"/>
                      <a:pt x="554443" y="3134659"/>
                    </a:cubicBezTo>
                    <a:cubicBezTo>
                      <a:pt x="560159" y="3117253"/>
                      <a:pt x="577306" y="3099848"/>
                      <a:pt x="583022" y="3082442"/>
                    </a:cubicBezTo>
                    <a:cubicBezTo>
                      <a:pt x="583022" y="3059234"/>
                      <a:pt x="565874" y="3047630"/>
                      <a:pt x="565874" y="3024423"/>
                    </a:cubicBezTo>
                    <a:close/>
                    <a:moveTo>
                      <a:pt x="2451426" y="3017078"/>
                    </a:moveTo>
                    <a:cubicBezTo>
                      <a:pt x="2445652" y="3022957"/>
                      <a:pt x="2457200" y="3034715"/>
                      <a:pt x="2445652" y="3040595"/>
                    </a:cubicBezTo>
                    <a:cubicBezTo>
                      <a:pt x="2439877" y="3058232"/>
                      <a:pt x="2439877" y="3075870"/>
                      <a:pt x="2445652" y="3093507"/>
                    </a:cubicBezTo>
                    <a:cubicBezTo>
                      <a:pt x="2451426" y="3105266"/>
                      <a:pt x="2439877" y="3128783"/>
                      <a:pt x="2457200" y="3134662"/>
                    </a:cubicBezTo>
                    <a:cubicBezTo>
                      <a:pt x="2457200" y="3117024"/>
                      <a:pt x="2457200" y="3093507"/>
                      <a:pt x="2451426" y="3069991"/>
                    </a:cubicBezTo>
                    <a:cubicBezTo>
                      <a:pt x="2480297" y="3046474"/>
                      <a:pt x="2491846" y="3093507"/>
                      <a:pt x="2514943" y="3093507"/>
                    </a:cubicBezTo>
                    <a:cubicBezTo>
                      <a:pt x="2514943" y="3099387"/>
                      <a:pt x="2514943" y="3105266"/>
                      <a:pt x="2520717" y="3099387"/>
                    </a:cubicBezTo>
                    <a:cubicBezTo>
                      <a:pt x="2520717" y="3099387"/>
                      <a:pt x="2514943" y="3093507"/>
                      <a:pt x="2520717" y="3093507"/>
                    </a:cubicBezTo>
                    <a:cubicBezTo>
                      <a:pt x="2497620" y="3069991"/>
                      <a:pt x="2480297" y="3028836"/>
                      <a:pt x="2451426" y="3017078"/>
                    </a:cubicBezTo>
                    <a:close/>
                    <a:moveTo>
                      <a:pt x="1194216" y="3017074"/>
                    </a:moveTo>
                    <a:cubicBezTo>
                      <a:pt x="1194216" y="3017074"/>
                      <a:pt x="1194216" y="3017074"/>
                      <a:pt x="1188092" y="3029323"/>
                    </a:cubicBezTo>
                    <a:cubicBezTo>
                      <a:pt x="1188092" y="3029323"/>
                      <a:pt x="1188092" y="3029323"/>
                      <a:pt x="1194216" y="3023198"/>
                    </a:cubicBezTo>
                    <a:cubicBezTo>
                      <a:pt x="1194216" y="3023198"/>
                      <a:pt x="1200341" y="3017074"/>
                      <a:pt x="1194216" y="3017074"/>
                    </a:cubicBezTo>
                    <a:close/>
                    <a:moveTo>
                      <a:pt x="1455320" y="3015306"/>
                    </a:moveTo>
                    <a:cubicBezTo>
                      <a:pt x="1442538" y="3014855"/>
                      <a:pt x="1429483" y="3015937"/>
                      <a:pt x="1416429" y="3018824"/>
                    </a:cubicBezTo>
                    <a:cubicBezTo>
                      <a:pt x="1399023" y="3030373"/>
                      <a:pt x="1387420" y="3047696"/>
                      <a:pt x="1387420" y="3070793"/>
                    </a:cubicBezTo>
                    <a:cubicBezTo>
                      <a:pt x="1381618" y="3088115"/>
                      <a:pt x="1387420" y="3099664"/>
                      <a:pt x="1399023" y="3111212"/>
                    </a:cubicBezTo>
                    <a:cubicBezTo>
                      <a:pt x="1410627" y="3151632"/>
                      <a:pt x="1462844" y="3157406"/>
                      <a:pt x="1497655" y="3168955"/>
                    </a:cubicBezTo>
                    <a:cubicBezTo>
                      <a:pt x="1520863" y="3163181"/>
                      <a:pt x="1544071" y="3151632"/>
                      <a:pt x="1567278" y="3151632"/>
                    </a:cubicBezTo>
                    <a:cubicBezTo>
                      <a:pt x="1578882" y="3145858"/>
                      <a:pt x="1590486" y="3157406"/>
                      <a:pt x="1602089" y="3151632"/>
                    </a:cubicBezTo>
                    <a:cubicBezTo>
                      <a:pt x="1590486" y="3140084"/>
                      <a:pt x="1578882" y="3140084"/>
                      <a:pt x="1561476" y="3140084"/>
                    </a:cubicBezTo>
                    <a:cubicBezTo>
                      <a:pt x="1555674" y="3140084"/>
                      <a:pt x="1544071" y="3140084"/>
                      <a:pt x="1532467" y="3140084"/>
                    </a:cubicBezTo>
                    <a:cubicBezTo>
                      <a:pt x="1526665" y="3151632"/>
                      <a:pt x="1515061" y="3140084"/>
                      <a:pt x="1509259" y="3145858"/>
                    </a:cubicBezTo>
                    <a:cubicBezTo>
                      <a:pt x="1509259" y="3151632"/>
                      <a:pt x="1503457" y="3151632"/>
                      <a:pt x="1497655" y="3145858"/>
                    </a:cubicBezTo>
                    <a:cubicBezTo>
                      <a:pt x="1491853" y="3140084"/>
                      <a:pt x="1497655" y="3134309"/>
                      <a:pt x="1503457" y="3128535"/>
                    </a:cubicBezTo>
                    <a:cubicBezTo>
                      <a:pt x="1491853" y="3122761"/>
                      <a:pt x="1491853" y="3116987"/>
                      <a:pt x="1480250" y="3116987"/>
                    </a:cubicBezTo>
                    <a:cubicBezTo>
                      <a:pt x="1474448" y="3111212"/>
                      <a:pt x="1468646" y="3111212"/>
                      <a:pt x="1457042" y="3105438"/>
                    </a:cubicBezTo>
                    <a:cubicBezTo>
                      <a:pt x="1457042" y="3099664"/>
                      <a:pt x="1462844" y="3093890"/>
                      <a:pt x="1462844" y="3093890"/>
                    </a:cubicBezTo>
                    <a:cubicBezTo>
                      <a:pt x="1468646" y="3093890"/>
                      <a:pt x="1474448" y="3093890"/>
                      <a:pt x="1480250" y="3099664"/>
                    </a:cubicBezTo>
                    <a:cubicBezTo>
                      <a:pt x="1480250" y="3105438"/>
                      <a:pt x="1491853" y="3105438"/>
                      <a:pt x="1497655" y="3111212"/>
                    </a:cubicBezTo>
                    <a:cubicBezTo>
                      <a:pt x="1497655" y="3105438"/>
                      <a:pt x="1497655" y="3093890"/>
                      <a:pt x="1497655" y="3088115"/>
                    </a:cubicBezTo>
                    <a:cubicBezTo>
                      <a:pt x="1497655" y="3088115"/>
                      <a:pt x="1497655" y="3088115"/>
                      <a:pt x="1486052" y="3082341"/>
                    </a:cubicBezTo>
                    <a:cubicBezTo>
                      <a:pt x="1486052" y="3082341"/>
                      <a:pt x="1486052" y="3082341"/>
                      <a:pt x="1491853" y="3070793"/>
                    </a:cubicBezTo>
                    <a:cubicBezTo>
                      <a:pt x="1480250" y="3070793"/>
                      <a:pt x="1480250" y="3082341"/>
                      <a:pt x="1474448" y="3088115"/>
                    </a:cubicBezTo>
                    <a:cubicBezTo>
                      <a:pt x="1468646" y="3088115"/>
                      <a:pt x="1457042" y="3088115"/>
                      <a:pt x="1457042" y="3082341"/>
                    </a:cubicBezTo>
                    <a:cubicBezTo>
                      <a:pt x="1451240" y="3076567"/>
                      <a:pt x="1457042" y="3070793"/>
                      <a:pt x="1462844" y="3070793"/>
                    </a:cubicBezTo>
                    <a:cubicBezTo>
                      <a:pt x="1462844" y="3070793"/>
                      <a:pt x="1462844" y="3070793"/>
                      <a:pt x="1468646" y="3065018"/>
                    </a:cubicBezTo>
                    <a:cubicBezTo>
                      <a:pt x="1457042" y="3070793"/>
                      <a:pt x="1451240" y="3070793"/>
                      <a:pt x="1445438" y="3059244"/>
                    </a:cubicBezTo>
                    <a:cubicBezTo>
                      <a:pt x="1445438" y="3070793"/>
                      <a:pt x="1428033" y="3065018"/>
                      <a:pt x="1439637" y="3070793"/>
                    </a:cubicBezTo>
                    <a:cubicBezTo>
                      <a:pt x="1433835" y="3076567"/>
                      <a:pt x="1433835" y="3082341"/>
                      <a:pt x="1428033" y="3082341"/>
                    </a:cubicBezTo>
                    <a:cubicBezTo>
                      <a:pt x="1422231" y="3076567"/>
                      <a:pt x="1416429" y="3070793"/>
                      <a:pt x="1422231" y="3065018"/>
                    </a:cubicBezTo>
                    <a:cubicBezTo>
                      <a:pt x="1422231" y="3065018"/>
                      <a:pt x="1422231" y="3065018"/>
                      <a:pt x="1433835" y="3065018"/>
                    </a:cubicBezTo>
                    <a:cubicBezTo>
                      <a:pt x="1428033" y="3065018"/>
                      <a:pt x="1428033" y="3053470"/>
                      <a:pt x="1433835" y="3053470"/>
                    </a:cubicBezTo>
                    <a:cubicBezTo>
                      <a:pt x="1433835" y="3047696"/>
                      <a:pt x="1422231" y="3041921"/>
                      <a:pt x="1422231" y="3036147"/>
                    </a:cubicBezTo>
                    <a:cubicBezTo>
                      <a:pt x="1428033" y="3030373"/>
                      <a:pt x="1439637" y="3030373"/>
                      <a:pt x="1451240" y="3030373"/>
                    </a:cubicBezTo>
                    <a:cubicBezTo>
                      <a:pt x="1486052" y="3018824"/>
                      <a:pt x="1520863" y="3036147"/>
                      <a:pt x="1555674" y="3053470"/>
                    </a:cubicBezTo>
                    <a:cubicBezTo>
                      <a:pt x="1529566" y="3031816"/>
                      <a:pt x="1493667" y="3016659"/>
                      <a:pt x="1455320" y="3015306"/>
                    </a:cubicBezTo>
                    <a:close/>
                    <a:moveTo>
                      <a:pt x="204549" y="3012179"/>
                    </a:moveTo>
                    <a:cubicBezTo>
                      <a:pt x="201487" y="3018128"/>
                      <a:pt x="196894" y="3025565"/>
                      <a:pt x="193066" y="3033002"/>
                    </a:cubicBezTo>
                    <a:lnTo>
                      <a:pt x="188640" y="3046379"/>
                    </a:lnTo>
                    <a:lnTo>
                      <a:pt x="186176" y="3047875"/>
                    </a:lnTo>
                    <a:cubicBezTo>
                      <a:pt x="186176" y="3053824"/>
                      <a:pt x="186176" y="3053824"/>
                      <a:pt x="186176" y="3053824"/>
                    </a:cubicBezTo>
                    <a:lnTo>
                      <a:pt x="188640" y="3046379"/>
                    </a:lnTo>
                    <a:lnTo>
                      <a:pt x="198425" y="3040438"/>
                    </a:lnTo>
                    <a:cubicBezTo>
                      <a:pt x="203018" y="3040438"/>
                      <a:pt x="207611" y="3041926"/>
                      <a:pt x="210673" y="3041926"/>
                    </a:cubicBezTo>
                    <a:cubicBezTo>
                      <a:pt x="210673" y="3030027"/>
                      <a:pt x="210673" y="3018128"/>
                      <a:pt x="204549" y="3012179"/>
                    </a:cubicBezTo>
                    <a:close/>
                    <a:moveTo>
                      <a:pt x="2190011" y="3012175"/>
                    </a:moveTo>
                    <a:cubicBezTo>
                      <a:pt x="2172641" y="3012175"/>
                      <a:pt x="2149480" y="3017891"/>
                      <a:pt x="2126319" y="3017891"/>
                    </a:cubicBezTo>
                    <a:cubicBezTo>
                      <a:pt x="2126319" y="3017891"/>
                      <a:pt x="2126319" y="3017891"/>
                      <a:pt x="2132109" y="3040754"/>
                    </a:cubicBezTo>
                    <a:cubicBezTo>
                      <a:pt x="2143690" y="3035038"/>
                      <a:pt x="2155270" y="3023607"/>
                      <a:pt x="2166851" y="3017891"/>
                    </a:cubicBezTo>
                    <a:cubicBezTo>
                      <a:pt x="2166851" y="3017891"/>
                      <a:pt x="2166851" y="3017891"/>
                      <a:pt x="2166851" y="3023607"/>
                    </a:cubicBezTo>
                    <a:cubicBezTo>
                      <a:pt x="2172641" y="3035038"/>
                      <a:pt x="2155270" y="3035038"/>
                      <a:pt x="2155270" y="3046470"/>
                    </a:cubicBezTo>
                    <a:cubicBezTo>
                      <a:pt x="2161060" y="3046470"/>
                      <a:pt x="2172641" y="3046470"/>
                      <a:pt x="2178431" y="3035038"/>
                    </a:cubicBezTo>
                    <a:cubicBezTo>
                      <a:pt x="2184221" y="3035038"/>
                      <a:pt x="2184221" y="3023607"/>
                      <a:pt x="2190011" y="3012175"/>
                    </a:cubicBezTo>
                    <a:close/>
                    <a:moveTo>
                      <a:pt x="2376676" y="2999930"/>
                    </a:moveTo>
                    <a:cubicBezTo>
                      <a:pt x="2371286" y="3018303"/>
                      <a:pt x="2387454" y="3024427"/>
                      <a:pt x="2398233" y="3036676"/>
                    </a:cubicBezTo>
                    <a:cubicBezTo>
                      <a:pt x="2392844" y="3018303"/>
                      <a:pt x="2387454" y="3006054"/>
                      <a:pt x="2376676" y="2999930"/>
                    </a:cubicBezTo>
                    <a:close/>
                    <a:moveTo>
                      <a:pt x="233945" y="2999930"/>
                    </a:moveTo>
                    <a:cubicBezTo>
                      <a:pt x="227821" y="3011689"/>
                      <a:pt x="215572" y="3023447"/>
                      <a:pt x="227821" y="3029326"/>
                    </a:cubicBezTo>
                    <a:cubicBezTo>
                      <a:pt x="233945" y="3029326"/>
                      <a:pt x="240069" y="3017568"/>
                      <a:pt x="240069" y="3011689"/>
                    </a:cubicBezTo>
                    <a:close/>
                    <a:moveTo>
                      <a:pt x="349489" y="2995031"/>
                    </a:moveTo>
                    <a:cubicBezTo>
                      <a:pt x="343772" y="3000747"/>
                      <a:pt x="338056" y="3006463"/>
                      <a:pt x="343772" y="3012179"/>
                    </a:cubicBezTo>
                    <a:cubicBezTo>
                      <a:pt x="343772" y="3012179"/>
                      <a:pt x="349489" y="3012179"/>
                      <a:pt x="349489" y="3006463"/>
                    </a:cubicBezTo>
                    <a:cubicBezTo>
                      <a:pt x="349489" y="3000747"/>
                      <a:pt x="355205" y="2995031"/>
                      <a:pt x="349489" y="2995031"/>
                    </a:cubicBezTo>
                    <a:close/>
                    <a:moveTo>
                      <a:pt x="2690094" y="2990131"/>
                    </a:moveTo>
                    <a:cubicBezTo>
                      <a:pt x="2684261" y="3001693"/>
                      <a:pt x="2684261" y="3013256"/>
                      <a:pt x="2678429" y="3024818"/>
                    </a:cubicBezTo>
                    <a:cubicBezTo>
                      <a:pt x="2684261" y="3047943"/>
                      <a:pt x="2695927" y="3065287"/>
                      <a:pt x="2695927" y="3088412"/>
                    </a:cubicBezTo>
                    <a:cubicBezTo>
                      <a:pt x="2701759" y="3117318"/>
                      <a:pt x="2672596" y="3134662"/>
                      <a:pt x="2695927" y="3157787"/>
                    </a:cubicBezTo>
                    <a:cubicBezTo>
                      <a:pt x="2695927" y="3169349"/>
                      <a:pt x="2701759" y="3175131"/>
                      <a:pt x="2701759" y="3180912"/>
                    </a:cubicBezTo>
                    <a:cubicBezTo>
                      <a:pt x="2707592" y="3209818"/>
                      <a:pt x="2742587" y="3215599"/>
                      <a:pt x="2748420" y="3238724"/>
                    </a:cubicBezTo>
                    <a:cubicBezTo>
                      <a:pt x="2748420" y="3256068"/>
                      <a:pt x="2754252" y="3273412"/>
                      <a:pt x="2765917" y="3279193"/>
                    </a:cubicBezTo>
                    <a:cubicBezTo>
                      <a:pt x="2771750" y="3273412"/>
                      <a:pt x="2777583" y="3267630"/>
                      <a:pt x="2777583" y="3261849"/>
                    </a:cubicBezTo>
                    <a:cubicBezTo>
                      <a:pt x="2795080" y="3261849"/>
                      <a:pt x="2777583" y="3244505"/>
                      <a:pt x="2783415" y="3238724"/>
                    </a:cubicBezTo>
                    <a:cubicBezTo>
                      <a:pt x="2760085" y="3152006"/>
                      <a:pt x="2736755" y="3065287"/>
                      <a:pt x="2690094" y="2990131"/>
                    </a:cubicBezTo>
                    <a:close/>
                    <a:moveTo>
                      <a:pt x="297958" y="2982783"/>
                    </a:moveTo>
                    <a:cubicBezTo>
                      <a:pt x="228335" y="3035206"/>
                      <a:pt x="193524" y="3116754"/>
                      <a:pt x="193524" y="3204126"/>
                    </a:cubicBezTo>
                    <a:cubicBezTo>
                      <a:pt x="205128" y="3140053"/>
                      <a:pt x="222534" y="3070155"/>
                      <a:pt x="268949" y="3017732"/>
                    </a:cubicBezTo>
                    <a:cubicBezTo>
                      <a:pt x="274751" y="3017732"/>
                      <a:pt x="280553" y="3017732"/>
                      <a:pt x="286354" y="3017732"/>
                    </a:cubicBezTo>
                    <a:cubicBezTo>
                      <a:pt x="292156" y="3070155"/>
                      <a:pt x="268949" y="3116754"/>
                      <a:pt x="257345" y="3157527"/>
                    </a:cubicBezTo>
                    <a:cubicBezTo>
                      <a:pt x="239939" y="3186651"/>
                      <a:pt x="222534" y="3215775"/>
                      <a:pt x="216732" y="3244899"/>
                    </a:cubicBezTo>
                    <a:cubicBezTo>
                      <a:pt x="234137" y="3215775"/>
                      <a:pt x="239939" y="3186651"/>
                      <a:pt x="257345" y="3163352"/>
                    </a:cubicBezTo>
                    <a:cubicBezTo>
                      <a:pt x="268949" y="3134228"/>
                      <a:pt x="286354" y="3105104"/>
                      <a:pt x="292156" y="3075980"/>
                    </a:cubicBezTo>
                    <a:cubicBezTo>
                      <a:pt x="303760" y="3046856"/>
                      <a:pt x="297958" y="3011907"/>
                      <a:pt x="303760" y="2982783"/>
                    </a:cubicBezTo>
                    <a:close/>
                    <a:moveTo>
                      <a:pt x="2068344" y="2982779"/>
                    </a:moveTo>
                    <a:cubicBezTo>
                      <a:pt x="2062628" y="3006731"/>
                      <a:pt x="2085492" y="3012719"/>
                      <a:pt x="2091208" y="3036672"/>
                    </a:cubicBezTo>
                    <a:cubicBezTo>
                      <a:pt x="2091208" y="3030684"/>
                      <a:pt x="2096924" y="3024696"/>
                      <a:pt x="2096924" y="3018708"/>
                    </a:cubicBezTo>
                    <a:cubicBezTo>
                      <a:pt x="2102640" y="3012719"/>
                      <a:pt x="2108356" y="3018708"/>
                      <a:pt x="2114072" y="3024696"/>
                    </a:cubicBezTo>
                    <a:cubicBezTo>
                      <a:pt x="2114072" y="3024696"/>
                      <a:pt x="2114072" y="3024696"/>
                      <a:pt x="2114072" y="3012719"/>
                    </a:cubicBezTo>
                    <a:cubicBezTo>
                      <a:pt x="2096924" y="3012719"/>
                      <a:pt x="2085492" y="2988767"/>
                      <a:pt x="2068344" y="2982779"/>
                    </a:cubicBezTo>
                    <a:close/>
                    <a:moveTo>
                      <a:pt x="2003223" y="2982779"/>
                    </a:moveTo>
                    <a:cubicBezTo>
                      <a:pt x="1997711" y="2988495"/>
                      <a:pt x="1986687" y="2994211"/>
                      <a:pt x="1986687" y="3005642"/>
                    </a:cubicBezTo>
                    <a:cubicBezTo>
                      <a:pt x="1992199" y="3005642"/>
                      <a:pt x="1997711" y="3017074"/>
                      <a:pt x="2003223" y="3017074"/>
                    </a:cubicBezTo>
                    <a:cubicBezTo>
                      <a:pt x="2008735" y="3005642"/>
                      <a:pt x="2008735" y="2994211"/>
                      <a:pt x="2003223" y="2982779"/>
                    </a:cubicBezTo>
                    <a:close/>
                    <a:moveTo>
                      <a:pt x="2351688" y="2970534"/>
                    </a:moveTo>
                    <a:cubicBezTo>
                      <a:pt x="2351688" y="2976658"/>
                      <a:pt x="2351688" y="2982782"/>
                      <a:pt x="2351688" y="2995031"/>
                    </a:cubicBezTo>
                    <a:cubicBezTo>
                      <a:pt x="2351688" y="2995031"/>
                      <a:pt x="2351688" y="2995031"/>
                      <a:pt x="2357812" y="2995031"/>
                    </a:cubicBezTo>
                    <a:cubicBezTo>
                      <a:pt x="2357812" y="2982782"/>
                      <a:pt x="2363937" y="2970534"/>
                      <a:pt x="2351688" y="2970534"/>
                    </a:cubicBezTo>
                    <a:close/>
                    <a:moveTo>
                      <a:pt x="262932" y="2970534"/>
                    </a:moveTo>
                    <a:cubicBezTo>
                      <a:pt x="249867" y="2982293"/>
                      <a:pt x="256399" y="2988172"/>
                      <a:pt x="249867" y="2999930"/>
                    </a:cubicBezTo>
                    <a:cubicBezTo>
                      <a:pt x="269464" y="2994051"/>
                      <a:pt x="256399" y="2982293"/>
                      <a:pt x="262932" y="2970534"/>
                    </a:cubicBezTo>
                    <a:close/>
                    <a:moveTo>
                      <a:pt x="2038131" y="2970530"/>
                    </a:moveTo>
                    <a:cubicBezTo>
                      <a:pt x="2038131" y="2970530"/>
                      <a:pt x="2038131" y="2970530"/>
                      <a:pt x="2050380" y="2982779"/>
                    </a:cubicBezTo>
                    <a:lnTo>
                      <a:pt x="2050380" y="2970530"/>
                    </a:lnTo>
                    <a:cubicBezTo>
                      <a:pt x="2044256" y="2970530"/>
                      <a:pt x="2038131" y="2970530"/>
                      <a:pt x="2038131" y="2970530"/>
                    </a:cubicBezTo>
                    <a:close/>
                    <a:moveTo>
                      <a:pt x="2031536" y="2970530"/>
                    </a:moveTo>
                    <a:cubicBezTo>
                      <a:pt x="2025694" y="2976409"/>
                      <a:pt x="2019853" y="2976409"/>
                      <a:pt x="2014011" y="2976409"/>
                    </a:cubicBezTo>
                    <a:cubicBezTo>
                      <a:pt x="2014011" y="2982288"/>
                      <a:pt x="2019853" y="2994047"/>
                      <a:pt x="2019853" y="2999926"/>
                    </a:cubicBezTo>
                    <a:cubicBezTo>
                      <a:pt x="2025694" y="3017563"/>
                      <a:pt x="2008169" y="3029322"/>
                      <a:pt x="2002328" y="3046959"/>
                    </a:cubicBezTo>
                    <a:cubicBezTo>
                      <a:pt x="2008169" y="3046959"/>
                      <a:pt x="2014011" y="3046959"/>
                      <a:pt x="2014011" y="3052839"/>
                    </a:cubicBezTo>
                    <a:cubicBezTo>
                      <a:pt x="1996486" y="3052839"/>
                      <a:pt x="2008169" y="3064597"/>
                      <a:pt x="2008169" y="3070476"/>
                    </a:cubicBezTo>
                    <a:cubicBezTo>
                      <a:pt x="2014011" y="3064597"/>
                      <a:pt x="2019853" y="3052839"/>
                      <a:pt x="2025694" y="3046959"/>
                    </a:cubicBezTo>
                    <a:cubicBezTo>
                      <a:pt x="2025694" y="3041080"/>
                      <a:pt x="2031536" y="3041080"/>
                      <a:pt x="2037378" y="3046959"/>
                    </a:cubicBezTo>
                    <a:cubicBezTo>
                      <a:pt x="2043219" y="3064597"/>
                      <a:pt x="2025694" y="3070476"/>
                      <a:pt x="2019853" y="3088114"/>
                    </a:cubicBezTo>
                    <a:cubicBezTo>
                      <a:pt x="2031536" y="3082235"/>
                      <a:pt x="2043219" y="3082235"/>
                      <a:pt x="2054902" y="3076355"/>
                    </a:cubicBezTo>
                    <a:cubicBezTo>
                      <a:pt x="2054902" y="3070476"/>
                      <a:pt x="2066586" y="3064597"/>
                      <a:pt x="2066586" y="3052839"/>
                    </a:cubicBezTo>
                    <a:cubicBezTo>
                      <a:pt x="2072427" y="3017563"/>
                      <a:pt x="2037378" y="2999926"/>
                      <a:pt x="2031536" y="2970530"/>
                    </a:cubicBezTo>
                    <a:close/>
                    <a:moveTo>
                      <a:pt x="1882169" y="2970530"/>
                    </a:moveTo>
                    <a:cubicBezTo>
                      <a:pt x="1882169" y="2970530"/>
                      <a:pt x="1882169" y="2970530"/>
                      <a:pt x="1882169" y="2977062"/>
                    </a:cubicBezTo>
                    <a:cubicBezTo>
                      <a:pt x="1876452" y="2990127"/>
                      <a:pt x="1887885" y="2983595"/>
                      <a:pt x="1893601" y="2990127"/>
                    </a:cubicBezTo>
                    <a:cubicBezTo>
                      <a:pt x="1893601" y="2977062"/>
                      <a:pt x="1882169" y="2977062"/>
                      <a:pt x="1882169" y="2970530"/>
                    </a:cubicBezTo>
                    <a:close/>
                    <a:moveTo>
                      <a:pt x="1306172" y="2967118"/>
                    </a:moveTo>
                    <a:cubicBezTo>
                      <a:pt x="1295236" y="2967118"/>
                      <a:pt x="1285029" y="2968606"/>
                      <a:pt x="1276280" y="2971580"/>
                    </a:cubicBezTo>
                    <a:cubicBezTo>
                      <a:pt x="1311275" y="2971580"/>
                      <a:pt x="1346271" y="2971580"/>
                      <a:pt x="1375434" y="2989428"/>
                    </a:cubicBezTo>
                    <a:cubicBezTo>
                      <a:pt x="1387099" y="2995377"/>
                      <a:pt x="1387099" y="3007276"/>
                      <a:pt x="1398764" y="3007276"/>
                    </a:cubicBezTo>
                    <a:cubicBezTo>
                      <a:pt x="1387099" y="2989428"/>
                      <a:pt x="1363768" y="2977529"/>
                      <a:pt x="1340438" y="2971580"/>
                    </a:cubicBezTo>
                    <a:cubicBezTo>
                      <a:pt x="1328773" y="2968606"/>
                      <a:pt x="1317108" y="2967118"/>
                      <a:pt x="1306172" y="2967118"/>
                    </a:cubicBezTo>
                    <a:close/>
                    <a:moveTo>
                      <a:pt x="1795664" y="2967085"/>
                    </a:moveTo>
                    <a:cubicBezTo>
                      <a:pt x="1793490" y="2967085"/>
                      <a:pt x="1790591" y="2968540"/>
                      <a:pt x="1787692" y="2971449"/>
                    </a:cubicBezTo>
                    <a:cubicBezTo>
                      <a:pt x="1787692" y="2988903"/>
                      <a:pt x="1770299" y="3000539"/>
                      <a:pt x="1752906" y="3012175"/>
                    </a:cubicBezTo>
                    <a:cubicBezTo>
                      <a:pt x="1712323" y="3035447"/>
                      <a:pt x="1735514" y="3081991"/>
                      <a:pt x="1741311" y="3111080"/>
                    </a:cubicBezTo>
                    <a:cubicBezTo>
                      <a:pt x="1729716" y="3134352"/>
                      <a:pt x="1718121" y="3157624"/>
                      <a:pt x="1723918" y="3186714"/>
                    </a:cubicBezTo>
                    <a:cubicBezTo>
                      <a:pt x="1723918" y="3186714"/>
                      <a:pt x="1723918" y="3186714"/>
                      <a:pt x="1747109" y="3250712"/>
                    </a:cubicBezTo>
                    <a:cubicBezTo>
                      <a:pt x="1747109" y="3250712"/>
                      <a:pt x="1747109" y="3250712"/>
                      <a:pt x="1752906" y="3250712"/>
                    </a:cubicBezTo>
                    <a:cubicBezTo>
                      <a:pt x="1747109" y="3239076"/>
                      <a:pt x="1741311" y="3221622"/>
                      <a:pt x="1735514" y="3209986"/>
                    </a:cubicBezTo>
                    <a:cubicBezTo>
                      <a:pt x="1735514" y="3192532"/>
                      <a:pt x="1741311" y="3175078"/>
                      <a:pt x="1741311" y="3163442"/>
                    </a:cubicBezTo>
                    <a:cubicBezTo>
                      <a:pt x="1735514" y="3157624"/>
                      <a:pt x="1747109" y="3151806"/>
                      <a:pt x="1747109" y="3140170"/>
                    </a:cubicBezTo>
                    <a:cubicBezTo>
                      <a:pt x="1758704" y="3116898"/>
                      <a:pt x="1770299" y="3145988"/>
                      <a:pt x="1787692" y="3128534"/>
                    </a:cubicBezTo>
                    <a:cubicBezTo>
                      <a:pt x="1781894" y="3128534"/>
                      <a:pt x="1787692" y="3122716"/>
                      <a:pt x="1787692" y="3122716"/>
                    </a:cubicBezTo>
                    <a:cubicBezTo>
                      <a:pt x="1776097" y="3128534"/>
                      <a:pt x="1764502" y="3116898"/>
                      <a:pt x="1752906" y="3116898"/>
                    </a:cubicBezTo>
                    <a:cubicBezTo>
                      <a:pt x="1752906" y="3116898"/>
                      <a:pt x="1752906" y="3116898"/>
                      <a:pt x="1758704" y="3111080"/>
                    </a:cubicBezTo>
                    <a:cubicBezTo>
                      <a:pt x="1770299" y="3116898"/>
                      <a:pt x="1764502" y="3093627"/>
                      <a:pt x="1776097" y="3099445"/>
                    </a:cubicBezTo>
                    <a:cubicBezTo>
                      <a:pt x="1781894" y="3111080"/>
                      <a:pt x="1805085" y="3105262"/>
                      <a:pt x="1799287" y="3122716"/>
                    </a:cubicBezTo>
                    <a:cubicBezTo>
                      <a:pt x="1799287" y="3116898"/>
                      <a:pt x="1805085" y="3116898"/>
                      <a:pt x="1810882" y="3116898"/>
                    </a:cubicBezTo>
                    <a:cubicBezTo>
                      <a:pt x="1810882" y="3099445"/>
                      <a:pt x="1793490" y="3105262"/>
                      <a:pt x="1787692" y="3093627"/>
                    </a:cubicBezTo>
                    <a:cubicBezTo>
                      <a:pt x="1799287" y="3076173"/>
                      <a:pt x="1816680" y="3099445"/>
                      <a:pt x="1822478" y="3099445"/>
                    </a:cubicBezTo>
                    <a:cubicBezTo>
                      <a:pt x="1822478" y="3099445"/>
                      <a:pt x="1822478" y="3099445"/>
                      <a:pt x="1828275" y="3093627"/>
                    </a:cubicBezTo>
                    <a:cubicBezTo>
                      <a:pt x="1834073" y="3093627"/>
                      <a:pt x="1839870" y="3093627"/>
                      <a:pt x="1845668" y="3099445"/>
                    </a:cubicBezTo>
                    <a:cubicBezTo>
                      <a:pt x="1845668" y="3105262"/>
                      <a:pt x="1839870" y="3105262"/>
                      <a:pt x="1834073" y="3105262"/>
                    </a:cubicBezTo>
                    <a:cubicBezTo>
                      <a:pt x="1845668" y="3116898"/>
                      <a:pt x="1834073" y="3128534"/>
                      <a:pt x="1839870" y="3134352"/>
                    </a:cubicBezTo>
                    <a:cubicBezTo>
                      <a:pt x="1834073" y="3151806"/>
                      <a:pt x="1822478" y="3128534"/>
                      <a:pt x="1810882" y="3134352"/>
                    </a:cubicBezTo>
                    <a:cubicBezTo>
                      <a:pt x="1810882" y="3140170"/>
                      <a:pt x="1810882" y="3151806"/>
                      <a:pt x="1810882" y="3157624"/>
                    </a:cubicBezTo>
                    <a:cubicBezTo>
                      <a:pt x="1810882" y="3157624"/>
                      <a:pt x="1816680" y="3157624"/>
                      <a:pt x="1816680" y="3157624"/>
                    </a:cubicBezTo>
                    <a:cubicBezTo>
                      <a:pt x="1816680" y="3157624"/>
                      <a:pt x="1816680" y="3157624"/>
                      <a:pt x="1816680" y="3151806"/>
                    </a:cubicBezTo>
                    <a:cubicBezTo>
                      <a:pt x="1822478" y="3140170"/>
                      <a:pt x="1834073" y="3145988"/>
                      <a:pt x="1845668" y="3145988"/>
                    </a:cubicBezTo>
                    <a:cubicBezTo>
                      <a:pt x="1845668" y="3157624"/>
                      <a:pt x="1851466" y="3163442"/>
                      <a:pt x="1845668" y="3175078"/>
                    </a:cubicBezTo>
                    <a:cubicBezTo>
                      <a:pt x="1857263" y="3198350"/>
                      <a:pt x="1851466" y="3227440"/>
                      <a:pt x="1845668" y="3256530"/>
                    </a:cubicBezTo>
                    <a:cubicBezTo>
                      <a:pt x="1845668" y="3285620"/>
                      <a:pt x="1822478" y="3314710"/>
                      <a:pt x="1828275" y="3337982"/>
                    </a:cubicBezTo>
                    <a:cubicBezTo>
                      <a:pt x="1834073" y="3332164"/>
                      <a:pt x="1834073" y="3320528"/>
                      <a:pt x="1839870" y="3308892"/>
                    </a:cubicBezTo>
                    <a:cubicBezTo>
                      <a:pt x="1886251" y="3198350"/>
                      <a:pt x="1857263" y="3064537"/>
                      <a:pt x="1799287" y="2971449"/>
                    </a:cubicBezTo>
                    <a:cubicBezTo>
                      <a:pt x="1799287" y="2968540"/>
                      <a:pt x="1797838" y="2967085"/>
                      <a:pt x="1795664" y="2967085"/>
                    </a:cubicBezTo>
                    <a:close/>
                    <a:moveTo>
                      <a:pt x="2627033" y="2965635"/>
                    </a:moveTo>
                    <a:cubicBezTo>
                      <a:pt x="2627033" y="2971453"/>
                      <a:pt x="2621154" y="2977271"/>
                      <a:pt x="2621154" y="2983089"/>
                    </a:cubicBezTo>
                    <a:cubicBezTo>
                      <a:pt x="2632913" y="2988907"/>
                      <a:pt x="2632913" y="3000544"/>
                      <a:pt x="2644671" y="3012180"/>
                    </a:cubicBezTo>
                    <a:cubicBezTo>
                      <a:pt x="2644671" y="3012180"/>
                      <a:pt x="2644671" y="3012180"/>
                      <a:pt x="2650550" y="3006362"/>
                    </a:cubicBezTo>
                    <a:cubicBezTo>
                      <a:pt x="2650550" y="2988907"/>
                      <a:pt x="2638792" y="2977271"/>
                      <a:pt x="2627033" y="2965635"/>
                    </a:cubicBezTo>
                    <a:close/>
                    <a:moveTo>
                      <a:pt x="379702" y="2953387"/>
                    </a:moveTo>
                    <a:cubicBezTo>
                      <a:pt x="368269" y="2965636"/>
                      <a:pt x="362553" y="2977884"/>
                      <a:pt x="368269" y="2990133"/>
                    </a:cubicBezTo>
                    <a:cubicBezTo>
                      <a:pt x="368269" y="2990133"/>
                      <a:pt x="368269" y="2990133"/>
                      <a:pt x="379702" y="2984009"/>
                    </a:cubicBezTo>
                    <a:cubicBezTo>
                      <a:pt x="379702" y="2971760"/>
                      <a:pt x="379702" y="2959511"/>
                      <a:pt x="379702" y="2953387"/>
                    </a:cubicBezTo>
                    <a:close/>
                    <a:moveTo>
                      <a:pt x="572203" y="2953383"/>
                    </a:moveTo>
                    <a:cubicBezTo>
                      <a:pt x="548522" y="2964987"/>
                      <a:pt x="524842" y="2982392"/>
                      <a:pt x="507082" y="3005600"/>
                    </a:cubicBezTo>
                    <a:cubicBezTo>
                      <a:pt x="507082" y="3005600"/>
                      <a:pt x="507082" y="3005600"/>
                      <a:pt x="513002" y="3040411"/>
                    </a:cubicBezTo>
                    <a:cubicBezTo>
                      <a:pt x="518922" y="3046213"/>
                      <a:pt x="524842" y="3063619"/>
                      <a:pt x="536682" y="3063619"/>
                    </a:cubicBezTo>
                    <a:cubicBezTo>
                      <a:pt x="542602" y="3046213"/>
                      <a:pt x="542602" y="3040411"/>
                      <a:pt x="548522" y="3023006"/>
                    </a:cubicBezTo>
                    <a:cubicBezTo>
                      <a:pt x="554443" y="3011402"/>
                      <a:pt x="548522" y="2993996"/>
                      <a:pt x="554443" y="2976590"/>
                    </a:cubicBezTo>
                    <a:cubicBezTo>
                      <a:pt x="560363" y="2976590"/>
                      <a:pt x="566283" y="2982392"/>
                      <a:pt x="566283" y="2988194"/>
                    </a:cubicBezTo>
                    <a:cubicBezTo>
                      <a:pt x="566283" y="2976590"/>
                      <a:pt x="578123" y="2964987"/>
                      <a:pt x="572203" y="2953383"/>
                    </a:cubicBezTo>
                    <a:close/>
                    <a:moveTo>
                      <a:pt x="670108" y="2948484"/>
                    </a:moveTo>
                    <a:cubicBezTo>
                      <a:pt x="652838" y="2960097"/>
                      <a:pt x="635567" y="2977517"/>
                      <a:pt x="624054" y="2994937"/>
                    </a:cubicBezTo>
                    <a:cubicBezTo>
                      <a:pt x="624054" y="2994937"/>
                      <a:pt x="624054" y="2994937"/>
                      <a:pt x="618297" y="3006550"/>
                    </a:cubicBezTo>
                    <a:cubicBezTo>
                      <a:pt x="606783" y="3018163"/>
                      <a:pt x="595270" y="3041390"/>
                      <a:pt x="601027" y="3064616"/>
                    </a:cubicBezTo>
                    <a:cubicBezTo>
                      <a:pt x="624054" y="3064616"/>
                      <a:pt x="612540" y="3035583"/>
                      <a:pt x="624054" y="3023970"/>
                    </a:cubicBezTo>
                    <a:cubicBezTo>
                      <a:pt x="635567" y="3012357"/>
                      <a:pt x="629811" y="2994937"/>
                      <a:pt x="641324" y="2983324"/>
                    </a:cubicBezTo>
                    <a:cubicBezTo>
                      <a:pt x="641324" y="2983324"/>
                      <a:pt x="641324" y="2983324"/>
                      <a:pt x="647081" y="3006550"/>
                    </a:cubicBezTo>
                    <a:cubicBezTo>
                      <a:pt x="641324" y="3018163"/>
                      <a:pt x="635567" y="3029777"/>
                      <a:pt x="635567" y="3041390"/>
                    </a:cubicBezTo>
                    <a:cubicBezTo>
                      <a:pt x="641324" y="3041390"/>
                      <a:pt x="641324" y="3041390"/>
                      <a:pt x="647081" y="3035583"/>
                    </a:cubicBezTo>
                    <a:cubicBezTo>
                      <a:pt x="647081" y="3012357"/>
                      <a:pt x="658595" y="2994937"/>
                      <a:pt x="664351" y="2971710"/>
                    </a:cubicBezTo>
                    <a:cubicBezTo>
                      <a:pt x="670108" y="2977517"/>
                      <a:pt x="670108" y="2977517"/>
                      <a:pt x="670108" y="2983324"/>
                    </a:cubicBezTo>
                    <a:cubicBezTo>
                      <a:pt x="675865" y="3000744"/>
                      <a:pt x="658595" y="3018163"/>
                      <a:pt x="664351" y="3035583"/>
                    </a:cubicBezTo>
                    <a:cubicBezTo>
                      <a:pt x="670108" y="3029777"/>
                      <a:pt x="670108" y="3023970"/>
                      <a:pt x="670108" y="3023970"/>
                    </a:cubicBezTo>
                    <a:cubicBezTo>
                      <a:pt x="675865" y="3018163"/>
                      <a:pt x="675865" y="3023970"/>
                      <a:pt x="675865" y="3023970"/>
                    </a:cubicBezTo>
                    <a:cubicBezTo>
                      <a:pt x="681622" y="3053003"/>
                      <a:pt x="658595" y="3076230"/>
                      <a:pt x="670108" y="3105263"/>
                    </a:cubicBezTo>
                    <a:cubicBezTo>
                      <a:pt x="670108" y="3082036"/>
                      <a:pt x="687379" y="3058810"/>
                      <a:pt x="704649" y="3047197"/>
                    </a:cubicBezTo>
                    <a:cubicBezTo>
                      <a:pt x="710406" y="3035583"/>
                      <a:pt x="704649" y="3023970"/>
                      <a:pt x="704649" y="3012357"/>
                    </a:cubicBezTo>
                    <a:cubicBezTo>
                      <a:pt x="681622" y="2994937"/>
                      <a:pt x="675865" y="2971710"/>
                      <a:pt x="670108" y="2948484"/>
                    </a:cubicBezTo>
                    <a:close/>
                    <a:moveTo>
                      <a:pt x="594570" y="2942142"/>
                    </a:moveTo>
                    <a:cubicBezTo>
                      <a:pt x="588621" y="2936234"/>
                      <a:pt x="582671" y="2948050"/>
                      <a:pt x="582671" y="2948050"/>
                    </a:cubicBezTo>
                    <a:cubicBezTo>
                      <a:pt x="582671" y="2953958"/>
                      <a:pt x="582671" y="2953958"/>
                      <a:pt x="588621" y="2959866"/>
                    </a:cubicBezTo>
                    <a:cubicBezTo>
                      <a:pt x="594570" y="2959866"/>
                      <a:pt x="588621" y="2971682"/>
                      <a:pt x="582671" y="2971682"/>
                    </a:cubicBezTo>
                    <a:cubicBezTo>
                      <a:pt x="582671" y="2995314"/>
                      <a:pt x="570773" y="3018947"/>
                      <a:pt x="582671" y="3036671"/>
                    </a:cubicBezTo>
                    <a:cubicBezTo>
                      <a:pt x="588621" y="3018947"/>
                      <a:pt x="594570" y="3007131"/>
                      <a:pt x="606469" y="2995314"/>
                    </a:cubicBezTo>
                    <a:cubicBezTo>
                      <a:pt x="612418" y="2971682"/>
                      <a:pt x="600519" y="2959866"/>
                      <a:pt x="594570" y="2942142"/>
                    </a:cubicBezTo>
                    <a:close/>
                    <a:moveTo>
                      <a:pt x="1391414" y="2936234"/>
                    </a:moveTo>
                    <a:cubicBezTo>
                      <a:pt x="1391414" y="2947666"/>
                      <a:pt x="1403663" y="2953382"/>
                      <a:pt x="1403663" y="2947666"/>
                    </a:cubicBezTo>
                    <a:cubicBezTo>
                      <a:pt x="1397538" y="2947666"/>
                      <a:pt x="1397538" y="2936234"/>
                      <a:pt x="1391414" y="2936234"/>
                    </a:cubicBezTo>
                    <a:close/>
                    <a:moveTo>
                      <a:pt x="630382" y="2936234"/>
                    </a:moveTo>
                    <a:cubicBezTo>
                      <a:pt x="630382" y="2947992"/>
                      <a:pt x="624666" y="2959751"/>
                      <a:pt x="624666" y="2965630"/>
                    </a:cubicBezTo>
                    <a:cubicBezTo>
                      <a:pt x="624666" y="2965630"/>
                      <a:pt x="630382" y="2965630"/>
                      <a:pt x="630382" y="2965630"/>
                    </a:cubicBezTo>
                    <a:cubicBezTo>
                      <a:pt x="641815" y="2959751"/>
                      <a:pt x="636099" y="2947992"/>
                      <a:pt x="630382" y="2936234"/>
                    </a:cubicBezTo>
                    <a:close/>
                    <a:moveTo>
                      <a:pt x="1605917" y="2932866"/>
                    </a:moveTo>
                    <a:cubicBezTo>
                      <a:pt x="1603620" y="2932866"/>
                      <a:pt x="1602089" y="2934397"/>
                      <a:pt x="1602089" y="2937459"/>
                    </a:cubicBezTo>
                    <a:cubicBezTo>
                      <a:pt x="1602089" y="2943584"/>
                      <a:pt x="1608214" y="2943584"/>
                      <a:pt x="1614338" y="2937459"/>
                    </a:cubicBezTo>
                    <a:cubicBezTo>
                      <a:pt x="1611276" y="2934397"/>
                      <a:pt x="1608214" y="2932866"/>
                      <a:pt x="1605917" y="2932866"/>
                    </a:cubicBezTo>
                    <a:close/>
                    <a:moveTo>
                      <a:pt x="2324741" y="2931339"/>
                    </a:moveTo>
                    <a:cubicBezTo>
                      <a:pt x="2324741" y="2931339"/>
                      <a:pt x="2324741" y="2931339"/>
                      <a:pt x="2324741" y="2948976"/>
                    </a:cubicBezTo>
                    <a:cubicBezTo>
                      <a:pt x="2324741" y="2948976"/>
                      <a:pt x="2329640" y="2960735"/>
                      <a:pt x="2334540" y="2960735"/>
                    </a:cubicBezTo>
                    <a:cubicBezTo>
                      <a:pt x="2329640" y="2954856"/>
                      <a:pt x="2334540" y="2948976"/>
                      <a:pt x="2334540" y="2948976"/>
                    </a:cubicBezTo>
                    <a:cubicBezTo>
                      <a:pt x="2334540" y="2943097"/>
                      <a:pt x="2334540" y="2931339"/>
                      <a:pt x="2324741" y="2931339"/>
                    </a:cubicBezTo>
                    <a:close/>
                    <a:moveTo>
                      <a:pt x="1717224" y="2931335"/>
                    </a:moveTo>
                    <a:lnTo>
                      <a:pt x="1707424" y="2943583"/>
                    </a:lnTo>
                    <a:lnTo>
                      <a:pt x="1717224" y="2948483"/>
                    </a:lnTo>
                    <a:lnTo>
                      <a:pt x="1724573" y="2943583"/>
                    </a:lnTo>
                    <a:close/>
                    <a:moveTo>
                      <a:pt x="1501650" y="2931335"/>
                    </a:moveTo>
                    <a:cubicBezTo>
                      <a:pt x="1491851" y="2926436"/>
                      <a:pt x="1491851" y="2936235"/>
                      <a:pt x="1491851" y="2936235"/>
                    </a:cubicBezTo>
                    <a:cubicBezTo>
                      <a:pt x="1496751" y="2936235"/>
                      <a:pt x="1501650" y="2936235"/>
                      <a:pt x="1501650" y="2931335"/>
                    </a:cubicBezTo>
                    <a:close/>
                    <a:moveTo>
                      <a:pt x="2612580" y="2922275"/>
                    </a:moveTo>
                    <a:cubicBezTo>
                      <a:pt x="2609722" y="2920070"/>
                      <a:pt x="2606864" y="2920070"/>
                      <a:pt x="2604005" y="2925949"/>
                    </a:cubicBezTo>
                    <a:cubicBezTo>
                      <a:pt x="2609722" y="2925949"/>
                      <a:pt x="2621154" y="2943587"/>
                      <a:pt x="2621154" y="2931828"/>
                    </a:cubicBezTo>
                    <a:cubicBezTo>
                      <a:pt x="2618296" y="2928889"/>
                      <a:pt x="2615438" y="2924480"/>
                      <a:pt x="2612580" y="2922275"/>
                    </a:cubicBezTo>
                    <a:close/>
                    <a:moveTo>
                      <a:pt x="2265950" y="2919704"/>
                    </a:moveTo>
                    <a:cubicBezTo>
                      <a:pt x="2271462" y="2925216"/>
                      <a:pt x="2282486" y="2936240"/>
                      <a:pt x="2287998" y="2936240"/>
                    </a:cubicBezTo>
                    <a:cubicBezTo>
                      <a:pt x="2282486" y="2925216"/>
                      <a:pt x="2276974" y="2914192"/>
                      <a:pt x="2265950" y="2919704"/>
                    </a:cubicBezTo>
                    <a:close/>
                    <a:moveTo>
                      <a:pt x="1606986" y="2919086"/>
                    </a:moveTo>
                    <a:cubicBezTo>
                      <a:pt x="1606986" y="2930518"/>
                      <a:pt x="1606986" y="2930518"/>
                      <a:pt x="1612703" y="2936234"/>
                    </a:cubicBezTo>
                    <a:cubicBezTo>
                      <a:pt x="1612703" y="2924802"/>
                      <a:pt x="1612703" y="2930518"/>
                      <a:pt x="1624135" y="2936234"/>
                    </a:cubicBezTo>
                    <a:cubicBezTo>
                      <a:pt x="1624135" y="2930518"/>
                      <a:pt x="1618419" y="2924802"/>
                      <a:pt x="1618419" y="2919086"/>
                    </a:cubicBezTo>
                    <a:cubicBezTo>
                      <a:pt x="1612703" y="2919086"/>
                      <a:pt x="1606986" y="2919086"/>
                      <a:pt x="1606986" y="2919086"/>
                    </a:cubicBezTo>
                    <a:close/>
                    <a:moveTo>
                      <a:pt x="1939531" y="2906838"/>
                    </a:moveTo>
                    <a:cubicBezTo>
                      <a:pt x="1916259" y="2912635"/>
                      <a:pt x="1892987" y="2918433"/>
                      <a:pt x="1869715" y="2924231"/>
                    </a:cubicBezTo>
                    <a:cubicBezTo>
                      <a:pt x="1863897" y="2935826"/>
                      <a:pt x="1852261" y="2941623"/>
                      <a:pt x="1846443" y="2947421"/>
                    </a:cubicBezTo>
                    <a:cubicBezTo>
                      <a:pt x="1840625" y="2964814"/>
                      <a:pt x="1834807" y="2982207"/>
                      <a:pt x="1840625" y="2999599"/>
                    </a:cubicBezTo>
                    <a:cubicBezTo>
                      <a:pt x="1846443" y="2993802"/>
                      <a:pt x="1846443" y="2993802"/>
                      <a:pt x="1852261" y="2993802"/>
                    </a:cubicBezTo>
                    <a:cubicBezTo>
                      <a:pt x="1863897" y="2988004"/>
                      <a:pt x="1846443" y="2988004"/>
                      <a:pt x="1846443" y="2982207"/>
                    </a:cubicBezTo>
                    <a:cubicBezTo>
                      <a:pt x="1846443" y="2982207"/>
                      <a:pt x="1846443" y="2982207"/>
                      <a:pt x="1858079" y="2970611"/>
                    </a:cubicBezTo>
                    <a:cubicBezTo>
                      <a:pt x="1858079" y="2970611"/>
                      <a:pt x="1858079" y="2970611"/>
                      <a:pt x="1852261" y="2970611"/>
                    </a:cubicBezTo>
                    <a:cubicBezTo>
                      <a:pt x="1852261" y="2970611"/>
                      <a:pt x="1852261" y="2964814"/>
                      <a:pt x="1858079" y="2959016"/>
                    </a:cubicBezTo>
                    <a:cubicBezTo>
                      <a:pt x="1863897" y="2959016"/>
                      <a:pt x="1869715" y="2964814"/>
                      <a:pt x="1875533" y="2964814"/>
                    </a:cubicBezTo>
                    <a:cubicBezTo>
                      <a:pt x="1875533" y="2959016"/>
                      <a:pt x="1881351" y="2959016"/>
                      <a:pt x="1887169" y="2959016"/>
                    </a:cubicBezTo>
                    <a:cubicBezTo>
                      <a:pt x="1898805" y="2959016"/>
                      <a:pt x="1898805" y="2970611"/>
                      <a:pt x="1904623" y="2976409"/>
                    </a:cubicBezTo>
                    <a:cubicBezTo>
                      <a:pt x="1910441" y="2970611"/>
                      <a:pt x="1916259" y="2970611"/>
                      <a:pt x="1922077" y="2976409"/>
                    </a:cubicBezTo>
                    <a:cubicBezTo>
                      <a:pt x="1927895" y="2982207"/>
                      <a:pt x="1922077" y="2999599"/>
                      <a:pt x="1933713" y="2999599"/>
                    </a:cubicBezTo>
                    <a:cubicBezTo>
                      <a:pt x="1939531" y="3011195"/>
                      <a:pt x="1922077" y="3011195"/>
                      <a:pt x="1916259" y="3011195"/>
                    </a:cubicBezTo>
                    <a:cubicBezTo>
                      <a:pt x="1922077" y="3016992"/>
                      <a:pt x="1933713" y="3011195"/>
                      <a:pt x="1933713" y="3022790"/>
                    </a:cubicBezTo>
                    <a:lnTo>
                      <a:pt x="1934846" y="3028998"/>
                    </a:lnTo>
                    <a:lnTo>
                      <a:pt x="1933713" y="3028587"/>
                    </a:lnTo>
                    <a:cubicBezTo>
                      <a:pt x="1927895" y="3034385"/>
                      <a:pt x="1927895" y="3034385"/>
                      <a:pt x="1927895" y="3034385"/>
                    </a:cubicBezTo>
                    <a:cubicBezTo>
                      <a:pt x="1930804" y="3034385"/>
                      <a:pt x="1933713" y="3032936"/>
                      <a:pt x="1935168" y="3030762"/>
                    </a:cubicBezTo>
                    <a:lnTo>
                      <a:pt x="1934846" y="3028998"/>
                    </a:lnTo>
                    <a:lnTo>
                      <a:pt x="1941713" y="3031486"/>
                    </a:lnTo>
                    <a:cubicBezTo>
                      <a:pt x="1943895" y="3031486"/>
                      <a:pt x="1945349" y="3031486"/>
                      <a:pt x="1945349" y="3034385"/>
                    </a:cubicBezTo>
                    <a:cubicBezTo>
                      <a:pt x="1951167" y="3040183"/>
                      <a:pt x="1945349" y="3045980"/>
                      <a:pt x="1939531" y="3045980"/>
                    </a:cubicBezTo>
                    <a:cubicBezTo>
                      <a:pt x="1945349" y="3045980"/>
                      <a:pt x="1951167" y="3051778"/>
                      <a:pt x="1945349" y="3057575"/>
                    </a:cubicBezTo>
                    <a:cubicBezTo>
                      <a:pt x="1945349" y="3057575"/>
                      <a:pt x="1945349" y="3063373"/>
                      <a:pt x="1939531" y="3063373"/>
                    </a:cubicBezTo>
                    <a:cubicBezTo>
                      <a:pt x="1933713" y="3074968"/>
                      <a:pt x="1945349" y="3074968"/>
                      <a:pt x="1956985" y="3080766"/>
                    </a:cubicBezTo>
                    <a:cubicBezTo>
                      <a:pt x="1968621" y="3069171"/>
                      <a:pt x="1974439" y="3040183"/>
                      <a:pt x="1968621" y="3022790"/>
                    </a:cubicBezTo>
                    <a:cubicBezTo>
                      <a:pt x="1968621" y="3016992"/>
                      <a:pt x="1962803" y="3011195"/>
                      <a:pt x="1962803" y="2999599"/>
                    </a:cubicBezTo>
                    <a:cubicBezTo>
                      <a:pt x="1939531" y="2976409"/>
                      <a:pt x="1927895" y="2941623"/>
                      <a:pt x="1939531" y="2912635"/>
                    </a:cubicBezTo>
                    <a:close/>
                    <a:moveTo>
                      <a:pt x="629566" y="2901939"/>
                    </a:moveTo>
                    <a:cubicBezTo>
                      <a:pt x="617317" y="2907888"/>
                      <a:pt x="611193" y="2913837"/>
                      <a:pt x="605069" y="2919787"/>
                    </a:cubicBezTo>
                    <a:cubicBezTo>
                      <a:pt x="605069" y="2925736"/>
                      <a:pt x="605069" y="2937635"/>
                      <a:pt x="611193" y="2943584"/>
                    </a:cubicBezTo>
                    <a:cubicBezTo>
                      <a:pt x="617317" y="2931685"/>
                      <a:pt x="629566" y="2919787"/>
                      <a:pt x="629566" y="2901939"/>
                    </a:cubicBezTo>
                    <a:close/>
                    <a:moveTo>
                      <a:pt x="2574609" y="2897044"/>
                    </a:moveTo>
                    <a:cubicBezTo>
                      <a:pt x="2574609" y="2897044"/>
                      <a:pt x="2574609" y="2901943"/>
                      <a:pt x="2574609" y="2901943"/>
                    </a:cubicBezTo>
                    <a:cubicBezTo>
                      <a:pt x="2579508" y="2901943"/>
                      <a:pt x="2579508" y="2901943"/>
                      <a:pt x="2579508" y="2897044"/>
                    </a:cubicBezTo>
                    <a:cubicBezTo>
                      <a:pt x="2579508" y="2897044"/>
                      <a:pt x="2574609" y="2897044"/>
                      <a:pt x="2574609" y="2897044"/>
                    </a:cubicBezTo>
                    <a:close/>
                    <a:moveTo>
                      <a:pt x="663589" y="2897040"/>
                    </a:moveTo>
                    <a:cubicBezTo>
                      <a:pt x="657601" y="2908676"/>
                      <a:pt x="651613" y="2926130"/>
                      <a:pt x="651613" y="2943585"/>
                    </a:cubicBezTo>
                    <a:cubicBezTo>
                      <a:pt x="657601" y="2943585"/>
                      <a:pt x="657601" y="2931949"/>
                      <a:pt x="657601" y="2931949"/>
                    </a:cubicBezTo>
                    <a:cubicBezTo>
                      <a:pt x="663589" y="2920312"/>
                      <a:pt x="675565" y="2931949"/>
                      <a:pt x="675565" y="2931949"/>
                    </a:cubicBezTo>
                    <a:cubicBezTo>
                      <a:pt x="687542" y="2926130"/>
                      <a:pt x="705506" y="2914494"/>
                      <a:pt x="705506" y="2902858"/>
                    </a:cubicBezTo>
                    <a:close/>
                    <a:moveTo>
                      <a:pt x="2643200" y="2884796"/>
                    </a:moveTo>
                    <a:cubicBezTo>
                      <a:pt x="2643200" y="2896228"/>
                      <a:pt x="2648917" y="2907659"/>
                      <a:pt x="2660349" y="2919091"/>
                    </a:cubicBezTo>
                    <a:cubicBezTo>
                      <a:pt x="2654633" y="2907659"/>
                      <a:pt x="2648917" y="2896228"/>
                      <a:pt x="2643200" y="2884796"/>
                    </a:cubicBezTo>
                    <a:close/>
                    <a:moveTo>
                      <a:pt x="2306369" y="2872547"/>
                    </a:moveTo>
                    <a:cubicBezTo>
                      <a:pt x="2300857" y="2890001"/>
                      <a:pt x="2295345" y="2901637"/>
                      <a:pt x="2300857" y="2919092"/>
                    </a:cubicBezTo>
                    <a:cubicBezTo>
                      <a:pt x="2306369" y="2919092"/>
                      <a:pt x="2306369" y="2919092"/>
                      <a:pt x="2306369" y="2913274"/>
                    </a:cubicBezTo>
                    <a:cubicBezTo>
                      <a:pt x="2306369" y="2913274"/>
                      <a:pt x="2311881" y="2913274"/>
                      <a:pt x="2317393" y="2913274"/>
                    </a:cubicBezTo>
                    <a:close/>
                    <a:moveTo>
                      <a:pt x="2572956" y="2871999"/>
                    </a:moveTo>
                    <a:cubicBezTo>
                      <a:pt x="2568731" y="2871999"/>
                      <a:pt x="2563097" y="2873450"/>
                      <a:pt x="2557462" y="2873450"/>
                    </a:cubicBezTo>
                    <a:cubicBezTo>
                      <a:pt x="2574365" y="2896657"/>
                      <a:pt x="2574365" y="2919865"/>
                      <a:pt x="2591268" y="2943073"/>
                    </a:cubicBezTo>
                    <a:cubicBezTo>
                      <a:pt x="2591268" y="2954676"/>
                      <a:pt x="2585634" y="2972082"/>
                      <a:pt x="2608171" y="2977884"/>
                    </a:cubicBezTo>
                    <a:cubicBezTo>
                      <a:pt x="2608171" y="2972082"/>
                      <a:pt x="2608171" y="2966280"/>
                      <a:pt x="2613805" y="2966280"/>
                    </a:cubicBezTo>
                    <a:cubicBezTo>
                      <a:pt x="2613805" y="2954676"/>
                      <a:pt x="2613805" y="2943073"/>
                      <a:pt x="2608171" y="2937271"/>
                    </a:cubicBezTo>
                    <a:cubicBezTo>
                      <a:pt x="2608171" y="2937271"/>
                      <a:pt x="2608171" y="2937271"/>
                      <a:pt x="2602537" y="2948874"/>
                    </a:cubicBezTo>
                    <a:cubicBezTo>
                      <a:pt x="2596902" y="2948874"/>
                      <a:pt x="2591268" y="2948874"/>
                      <a:pt x="2591268" y="2943073"/>
                    </a:cubicBezTo>
                    <a:cubicBezTo>
                      <a:pt x="2591268" y="2931469"/>
                      <a:pt x="2602537" y="2919865"/>
                      <a:pt x="2596902" y="2902459"/>
                    </a:cubicBezTo>
                    <a:cubicBezTo>
                      <a:pt x="2585634" y="2896657"/>
                      <a:pt x="2585634" y="2908261"/>
                      <a:pt x="2579999" y="2908261"/>
                    </a:cubicBezTo>
                    <a:cubicBezTo>
                      <a:pt x="2563097" y="2902459"/>
                      <a:pt x="2579999" y="2890855"/>
                      <a:pt x="2579999" y="2879252"/>
                    </a:cubicBezTo>
                    <a:cubicBezTo>
                      <a:pt x="2579999" y="2873450"/>
                      <a:pt x="2577182" y="2871999"/>
                      <a:pt x="2572956" y="2871999"/>
                    </a:cubicBezTo>
                    <a:close/>
                    <a:moveTo>
                      <a:pt x="1202570" y="2863951"/>
                    </a:moveTo>
                    <a:cubicBezTo>
                      <a:pt x="1197661" y="2860679"/>
                      <a:pt x="1187326" y="2873769"/>
                      <a:pt x="1183192" y="2873769"/>
                    </a:cubicBezTo>
                    <a:cubicBezTo>
                      <a:pt x="1183192" y="2879587"/>
                      <a:pt x="1183192" y="2897042"/>
                      <a:pt x="1194216" y="2891224"/>
                    </a:cubicBezTo>
                    <a:cubicBezTo>
                      <a:pt x="1194216" y="2891224"/>
                      <a:pt x="1194216" y="2891224"/>
                      <a:pt x="1188704" y="2885406"/>
                    </a:cubicBezTo>
                    <a:cubicBezTo>
                      <a:pt x="1183192" y="2879587"/>
                      <a:pt x="1188704" y="2879587"/>
                      <a:pt x="1194216" y="2873769"/>
                    </a:cubicBezTo>
                    <a:cubicBezTo>
                      <a:pt x="1194216" y="2873769"/>
                      <a:pt x="1205240" y="2873769"/>
                      <a:pt x="1205240" y="2873769"/>
                    </a:cubicBezTo>
                    <a:cubicBezTo>
                      <a:pt x="1205240" y="2867951"/>
                      <a:pt x="1204206" y="2865042"/>
                      <a:pt x="1202570" y="2863951"/>
                    </a:cubicBezTo>
                    <a:close/>
                    <a:moveTo>
                      <a:pt x="2202258" y="2860299"/>
                    </a:moveTo>
                    <a:cubicBezTo>
                      <a:pt x="2202258" y="2889695"/>
                      <a:pt x="2230255" y="2866178"/>
                      <a:pt x="2241453" y="2872058"/>
                    </a:cubicBezTo>
                    <a:cubicBezTo>
                      <a:pt x="2230255" y="2866178"/>
                      <a:pt x="2219056" y="2860299"/>
                      <a:pt x="2202258" y="2860299"/>
                    </a:cubicBezTo>
                    <a:close/>
                    <a:moveTo>
                      <a:pt x="325808" y="2860299"/>
                    </a:moveTo>
                    <a:cubicBezTo>
                      <a:pt x="325808" y="2860299"/>
                      <a:pt x="325808" y="2860299"/>
                      <a:pt x="314172" y="2872058"/>
                    </a:cubicBezTo>
                    <a:cubicBezTo>
                      <a:pt x="290900" y="2901454"/>
                      <a:pt x="285082" y="2936729"/>
                      <a:pt x="279264" y="2972004"/>
                    </a:cubicBezTo>
                    <a:cubicBezTo>
                      <a:pt x="290900" y="2972004"/>
                      <a:pt x="296718" y="2960246"/>
                      <a:pt x="308354" y="2954366"/>
                    </a:cubicBezTo>
                    <a:cubicBezTo>
                      <a:pt x="314172" y="2954366"/>
                      <a:pt x="319990" y="2954366"/>
                      <a:pt x="319990" y="2960246"/>
                    </a:cubicBezTo>
                    <a:cubicBezTo>
                      <a:pt x="319990" y="2960246"/>
                      <a:pt x="319990" y="2960246"/>
                      <a:pt x="314172" y="3007279"/>
                    </a:cubicBezTo>
                    <a:cubicBezTo>
                      <a:pt x="343262" y="2977883"/>
                      <a:pt x="372352" y="2942608"/>
                      <a:pt x="372352" y="2901454"/>
                    </a:cubicBezTo>
                    <a:cubicBezTo>
                      <a:pt x="360716" y="2889695"/>
                      <a:pt x="360716" y="2872058"/>
                      <a:pt x="360716" y="2860299"/>
                    </a:cubicBezTo>
                    <a:cubicBezTo>
                      <a:pt x="360716" y="2860299"/>
                      <a:pt x="360716" y="2860299"/>
                      <a:pt x="349080" y="2866178"/>
                    </a:cubicBezTo>
                    <a:cubicBezTo>
                      <a:pt x="343262" y="2872058"/>
                      <a:pt x="331626" y="2872058"/>
                      <a:pt x="325808" y="2860299"/>
                    </a:cubicBezTo>
                    <a:close/>
                    <a:moveTo>
                      <a:pt x="477688" y="2855399"/>
                    </a:moveTo>
                    <a:cubicBezTo>
                      <a:pt x="477688" y="2861524"/>
                      <a:pt x="465439" y="2861524"/>
                      <a:pt x="465439" y="2867648"/>
                    </a:cubicBezTo>
                    <a:cubicBezTo>
                      <a:pt x="477688" y="2867648"/>
                      <a:pt x="477688" y="2861524"/>
                      <a:pt x="477688" y="2855399"/>
                    </a:cubicBezTo>
                    <a:close/>
                    <a:moveTo>
                      <a:pt x="1484503" y="2850497"/>
                    </a:moveTo>
                    <a:cubicBezTo>
                      <a:pt x="1484503" y="2850497"/>
                      <a:pt x="1484503" y="2850497"/>
                      <a:pt x="1484503" y="2855396"/>
                    </a:cubicBezTo>
                    <a:cubicBezTo>
                      <a:pt x="1484503" y="2855396"/>
                      <a:pt x="1484503" y="2860296"/>
                      <a:pt x="1490628" y="2855396"/>
                    </a:cubicBezTo>
                    <a:cubicBezTo>
                      <a:pt x="1490628" y="2855396"/>
                      <a:pt x="1496752" y="2855396"/>
                      <a:pt x="1496752" y="2850497"/>
                    </a:cubicBezTo>
                    <a:close/>
                    <a:moveTo>
                      <a:pt x="292912" y="2833352"/>
                    </a:moveTo>
                    <a:cubicBezTo>
                      <a:pt x="281013" y="2867936"/>
                      <a:pt x="263165" y="2902519"/>
                      <a:pt x="257216" y="2931339"/>
                    </a:cubicBezTo>
                    <a:cubicBezTo>
                      <a:pt x="263165" y="2925575"/>
                      <a:pt x="263165" y="2914047"/>
                      <a:pt x="269115" y="2908283"/>
                    </a:cubicBezTo>
                    <a:cubicBezTo>
                      <a:pt x="275064" y="2885228"/>
                      <a:pt x="292912" y="2862172"/>
                      <a:pt x="298861" y="2839116"/>
                    </a:cubicBezTo>
                    <a:close/>
                    <a:moveTo>
                      <a:pt x="2400013" y="2826930"/>
                    </a:moveTo>
                    <a:cubicBezTo>
                      <a:pt x="2382643" y="2821104"/>
                      <a:pt x="2382643" y="2838583"/>
                      <a:pt x="2376852" y="2838583"/>
                    </a:cubicBezTo>
                    <a:cubicBezTo>
                      <a:pt x="2359482" y="2850235"/>
                      <a:pt x="2353691" y="2838583"/>
                      <a:pt x="2342111" y="2832756"/>
                    </a:cubicBezTo>
                    <a:cubicBezTo>
                      <a:pt x="2342111" y="2850235"/>
                      <a:pt x="2324741" y="2861888"/>
                      <a:pt x="2324741" y="2873540"/>
                    </a:cubicBezTo>
                    <a:cubicBezTo>
                      <a:pt x="2330531" y="2925976"/>
                      <a:pt x="2376852" y="2960934"/>
                      <a:pt x="2405803" y="3007544"/>
                    </a:cubicBezTo>
                    <a:cubicBezTo>
                      <a:pt x="2417383" y="3013370"/>
                      <a:pt x="2411593" y="3030849"/>
                      <a:pt x="2428964" y="3036675"/>
                    </a:cubicBezTo>
                    <a:cubicBezTo>
                      <a:pt x="2440544" y="3019196"/>
                      <a:pt x="2423174" y="2995891"/>
                      <a:pt x="2446334" y="2990065"/>
                    </a:cubicBezTo>
                    <a:cubicBezTo>
                      <a:pt x="2452124" y="2984239"/>
                      <a:pt x="2446334" y="2972586"/>
                      <a:pt x="2440544" y="2966760"/>
                    </a:cubicBezTo>
                    <a:lnTo>
                      <a:pt x="2440983" y="2962053"/>
                    </a:lnTo>
                    <a:lnTo>
                      <a:pt x="2441409" y="2962190"/>
                    </a:lnTo>
                    <a:cubicBezTo>
                      <a:pt x="2443552" y="2961501"/>
                      <a:pt x="2446410" y="2960123"/>
                      <a:pt x="2452126" y="2960123"/>
                    </a:cubicBezTo>
                    <a:cubicBezTo>
                      <a:pt x="2446410" y="2949099"/>
                      <a:pt x="2452126" y="2949099"/>
                      <a:pt x="2446410" y="2943587"/>
                    </a:cubicBezTo>
                    <a:lnTo>
                      <a:pt x="2442409" y="2946744"/>
                    </a:lnTo>
                    <a:lnTo>
                      <a:pt x="2442715" y="2943455"/>
                    </a:lnTo>
                    <a:cubicBezTo>
                      <a:pt x="2441992" y="2936172"/>
                      <a:pt x="2440544" y="2928890"/>
                      <a:pt x="2440544" y="2920150"/>
                    </a:cubicBezTo>
                    <a:cubicBezTo>
                      <a:pt x="2428964" y="2891019"/>
                      <a:pt x="2428964" y="2850235"/>
                      <a:pt x="2400013" y="2826930"/>
                    </a:cubicBezTo>
                    <a:close/>
                    <a:moveTo>
                      <a:pt x="1415094" y="2816201"/>
                    </a:moveTo>
                    <a:cubicBezTo>
                      <a:pt x="1408562" y="2816201"/>
                      <a:pt x="1408562" y="2821917"/>
                      <a:pt x="1415094" y="2827633"/>
                    </a:cubicBezTo>
                    <a:cubicBezTo>
                      <a:pt x="1415094" y="2827633"/>
                      <a:pt x="1421627" y="2833349"/>
                      <a:pt x="1428159" y="2827633"/>
                    </a:cubicBezTo>
                    <a:cubicBezTo>
                      <a:pt x="1421627" y="2821917"/>
                      <a:pt x="1415094" y="2821917"/>
                      <a:pt x="1415094" y="2816201"/>
                    </a:cubicBezTo>
                    <a:close/>
                    <a:moveTo>
                      <a:pt x="1391416" y="2816200"/>
                    </a:moveTo>
                    <a:cubicBezTo>
                      <a:pt x="1386516" y="2816200"/>
                      <a:pt x="1386516" y="2821099"/>
                      <a:pt x="1381617" y="2825999"/>
                    </a:cubicBezTo>
                    <a:cubicBezTo>
                      <a:pt x="1391416" y="2825999"/>
                      <a:pt x="1391416" y="2821099"/>
                      <a:pt x="1391416" y="2816200"/>
                    </a:cubicBezTo>
                    <a:close/>
                    <a:moveTo>
                      <a:pt x="2586472" y="2808855"/>
                    </a:moveTo>
                    <a:cubicBezTo>
                      <a:pt x="2586472" y="2808855"/>
                      <a:pt x="2586472" y="2808855"/>
                      <a:pt x="2580670" y="2814683"/>
                    </a:cubicBezTo>
                    <a:cubicBezTo>
                      <a:pt x="2574868" y="2820512"/>
                      <a:pt x="2569066" y="2820512"/>
                      <a:pt x="2563264" y="2814683"/>
                    </a:cubicBezTo>
                    <a:cubicBezTo>
                      <a:pt x="2557462" y="2826341"/>
                      <a:pt x="2569066" y="2826341"/>
                      <a:pt x="2574868" y="2832169"/>
                    </a:cubicBezTo>
                    <a:cubicBezTo>
                      <a:pt x="2574868" y="2832169"/>
                      <a:pt x="2574868" y="2832169"/>
                      <a:pt x="2580670" y="2820512"/>
                    </a:cubicBezTo>
                    <a:cubicBezTo>
                      <a:pt x="2586472" y="2826341"/>
                      <a:pt x="2592274" y="2826341"/>
                      <a:pt x="2598076" y="2832169"/>
                    </a:cubicBezTo>
                    <a:cubicBezTo>
                      <a:pt x="2598076" y="2837998"/>
                      <a:pt x="2586472" y="2843826"/>
                      <a:pt x="2580670" y="2849655"/>
                    </a:cubicBezTo>
                    <a:cubicBezTo>
                      <a:pt x="2592274" y="2870055"/>
                      <a:pt x="2603877" y="2890455"/>
                      <a:pt x="2616206" y="2910855"/>
                    </a:cubicBezTo>
                    <a:lnTo>
                      <a:pt x="2635416" y="2940327"/>
                    </a:lnTo>
                    <a:lnTo>
                      <a:pt x="2621154" y="2943238"/>
                    </a:lnTo>
                    <a:cubicBezTo>
                      <a:pt x="2638302" y="2943238"/>
                      <a:pt x="2644018" y="2948837"/>
                      <a:pt x="2644018" y="2960036"/>
                    </a:cubicBezTo>
                    <a:lnTo>
                      <a:pt x="2647819" y="2959359"/>
                    </a:lnTo>
                    <a:lnTo>
                      <a:pt x="2656094" y="2972054"/>
                    </a:lnTo>
                    <a:cubicBezTo>
                      <a:pt x="2656094" y="2972054"/>
                      <a:pt x="2656094" y="2972054"/>
                      <a:pt x="2661896" y="2977883"/>
                    </a:cubicBezTo>
                    <a:cubicBezTo>
                      <a:pt x="2667698" y="2977883"/>
                      <a:pt x="2667698" y="2972054"/>
                      <a:pt x="2667698" y="2966226"/>
                    </a:cubicBezTo>
                    <a:cubicBezTo>
                      <a:pt x="2638689" y="2919597"/>
                      <a:pt x="2615481" y="2872969"/>
                      <a:pt x="2598076" y="2820512"/>
                    </a:cubicBezTo>
                    <a:close/>
                    <a:moveTo>
                      <a:pt x="2485809" y="2808855"/>
                    </a:moveTo>
                    <a:cubicBezTo>
                      <a:pt x="2480297" y="2814571"/>
                      <a:pt x="2469273" y="2814571"/>
                      <a:pt x="2474785" y="2820287"/>
                    </a:cubicBezTo>
                    <a:cubicBezTo>
                      <a:pt x="2480297" y="2826003"/>
                      <a:pt x="2491321" y="2814571"/>
                      <a:pt x="2485809" y="2808855"/>
                    </a:cubicBezTo>
                    <a:close/>
                    <a:moveTo>
                      <a:pt x="1030169" y="2808851"/>
                    </a:moveTo>
                    <a:cubicBezTo>
                      <a:pt x="995384" y="2837897"/>
                      <a:pt x="966396" y="2872752"/>
                      <a:pt x="937408" y="2907608"/>
                    </a:cubicBezTo>
                    <a:cubicBezTo>
                      <a:pt x="937408" y="2913417"/>
                      <a:pt x="937408" y="2919226"/>
                      <a:pt x="931610" y="2925035"/>
                    </a:cubicBezTo>
                    <a:cubicBezTo>
                      <a:pt x="937408" y="2925035"/>
                      <a:pt x="943205" y="2925035"/>
                      <a:pt x="943205" y="2930845"/>
                    </a:cubicBezTo>
                    <a:cubicBezTo>
                      <a:pt x="943205" y="2936654"/>
                      <a:pt x="937408" y="2942463"/>
                      <a:pt x="931610" y="2936654"/>
                    </a:cubicBezTo>
                    <a:cubicBezTo>
                      <a:pt x="925813" y="2936654"/>
                      <a:pt x="920015" y="2930845"/>
                      <a:pt x="925813" y="2925035"/>
                    </a:cubicBezTo>
                    <a:cubicBezTo>
                      <a:pt x="914217" y="2930845"/>
                      <a:pt x="925813" y="2942463"/>
                      <a:pt x="914217" y="2948272"/>
                    </a:cubicBezTo>
                    <a:cubicBezTo>
                      <a:pt x="914217" y="2948272"/>
                      <a:pt x="914217" y="2948272"/>
                      <a:pt x="925813" y="2948272"/>
                    </a:cubicBezTo>
                    <a:cubicBezTo>
                      <a:pt x="925813" y="2948272"/>
                      <a:pt x="931610" y="2942463"/>
                      <a:pt x="937408" y="2942463"/>
                    </a:cubicBezTo>
                    <a:cubicBezTo>
                      <a:pt x="943205" y="2948272"/>
                      <a:pt x="949003" y="2948272"/>
                      <a:pt x="943205" y="2954082"/>
                    </a:cubicBezTo>
                    <a:cubicBezTo>
                      <a:pt x="934509" y="2954082"/>
                      <a:pt x="938857" y="2960617"/>
                      <a:pt x="936683" y="2966336"/>
                    </a:cubicBezTo>
                    <a:lnTo>
                      <a:pt x="932256" y="2970851"/>
                    </a:lnTo>
                    <a:lnTo>
                      <a:pt x="931693" y="2970530"/>
                    </a:lnTo>
                    <a:cubicBezTo>
                      <a:pt x="931693" y="2970530"/>
                      <a:pt x="931693" y="2970530"/>
                      <a:pt x="930979" y="2971346"/>
                    </a:cubicBezTo>
                    <a:lnTo>
                      <a:pt x="930836" y="2971509"/>
                    </a:lnTo>
                    <a:lnTo>
                      <a:pt x="922914" y="2971509"/>
                    </a:lnTo>
                    <a:cubicBezTo>
                      <a:pt x="920015" y="2970057"/>
                      <a:pt x="917116" y="2968605"/>
                      <a:pt x="914217" y="2971509"/>
                    </a:cubicBezTo>
                    <a:cubicBezTo>
                      <a:pt x="925813" y="2977318"/>
                      <a:pt x="925813" y="2994746"/>
                      <a:pt x="925813" y="3000555"/>
                    </a:cubicBezTo>
                    <a:cubicBezTo>
                      <a:pt x="931610" y="3012174"/>
                      <a:pt x="954801" y="3000555"/>
                      <a:pt x="960598" y="3017983"/>
                    </a:cubicBezTo>
                    <a:cubicBezTo>
                      <a:pt x="954801" y="3017983"/>
                      <a:pt x="949003" y="3023792"/>
                      <a:pt x="943205" y="3023792"/>
                    </a:cubicBezTo>
                    <a:cubicBezTo>
                      <a:pt x="943205" y="3029602"/>
                      <a:pt x="943205" y="3035411"/>
                      <a:pt x="943205" y="3041220"/>
                    </a:cubicBezTo>
                    <a:cubicBezTo>
                      <a:pt x="902622" y="3064457"/>
                      <a:pt x="879432" y="3110931"/>
                      <a:pt x="891027" y="3157405"/>
                    </a:cubicBezTo>
                    <a:cubicBezTo>
                      <a:pt x="902622" y="3180641"/>
                      <a:pt x="908420" y="3209688"/>
                      <a:pt x="931610" y="3215497"/>
                    </a:cubicBezTo>
                    <a:cubicBezTo>
                      <a:pt x="914217" y="3198069"/>
                      <a:pt x="902622" y="3180641"/>
                      <a:pt x="896825" y="3163214"/>
                    </a:cubicBezTo>
                    <a:cubicBezTo>
                      <a:pt x="885229" y="3128358"/>
                      <a:pt x="896825" y="3099312"/>
                      <a:pt x="914217" y="3076075"/>
                    </a:cubicBezTo>
                    <a:cubicBezTo>
                      <a:pt x="949003" y="3041220"/>
                      <a:pt x="995384" y="3017983"/>
                      <a:pt x="1018574" y="2977318"/>
                    </a:cubicBezTo>
                    <a:cubicBezTo>
                      <a:pt x="1024372" y="2959891"/>
                      <a:pt x="1012777" y="2948272"/>
                      <a:pt x="1024372" y="2930845"/>
                    </a:cubicBezTo>
                    <a:cubicBezTo>
                      <a:pt x="1053360" y="2895989"/>
                      <a:pt x="1047562" y="2843706"/>
                      <a:pt x="1030169" y="2808851"/>
                    </a:cubicBezTo>
                    <a:close/>
                    <a:moveTo>
                      <a:pt x="2411356" y="2803956"/>
                    </a:moveTo>
                    <a:cubicBezTo>
                      <a:pt x="2411356" y="2803956"/>
                      <a:pt x="2411356" y="2803956"/>
                      <a:pt x="2405581" y="2815476"/>
                    </a:cubicBezTo>
                    <a:cubicBezTo>
                      <a:pt x="2411356" y="2821236"/>
                      <a:pt x="2422904" y="2832756"/>
                      <a:pt x="2434453" y="2838516"/>
                    </a:cubicBezTo>
                    <a:cubicBezTo>
                      <a:pt x="2440227" y="2861556"/>
                      <a:pt x="2451776" y="2878837"/>
                      <a:pt x="2451776" y="2901877"/>
                    </a:cubicBezTo>
                    <a:cubicBezTo>
                      <a:pt x="2457550" y="2919157"/>
                      <a:pt x="2457550" y="2942197"/>
                      <a:pt x="2469098" y="2959477"/>
                    </a:cubicBezTo>
                    <a:cubicBezTo>
                      <a:pt x="2463324" y="2970997"/>
                      <a:pt x="2469098" y="2970997"/>
                      <a:pt x="2469098" y="2982518"/>
                    </a:cubicBezTo>
                    <a:cubicBezTo>
                      <a:pt x="2469098" y="2988278"/>
                      <a:pt x="2474873" y="2994038"/>
                      <a:pt x="2469098" y="3005558"/>
                    </a:cubicBezTo>
                    <a:cubicBezTo>
                      <a:pt x="2469098" y="3011318"/>
                      <a:pt x="2480647" y="3017078"/>
                      <a:pt x="2486421" y="3017078"/>
                    </a:cubicBezTo>
                    <a:cubicBezTo>
                      <a:pt x="2486421" y="3017078"/>
                      <a:pt x="2486421" y="3017078"/>
                      <a:pt x="2486421" y="3011318"/>
                    </a:cubicBezTo>
                    <a:lnTo>
                      <a:pt x="2481620" y="2990051"/>
                    </a:lnTo>
                    <a:lnTo>
                      <a:pt x="2489391" y="2988984"/>
                    </a:lnTo>
                    <a:cubicBezTo>
                      <a:pt x="2493525" y="2986687"/>
                      <a:pt x="2486911" y="2980946"/>
                      <a:pt x="2486911" y="2971759"/>
                    </a:cubicBezTo>
                    <a:cubicBezTo>
                      <a:pt x="2483971" y="2974821"/>
                      <a:pt x="2481032" y="2973290"/>
                      <a:pt x="2478092" y="2972525"/>
                    </a:cubicBezTo>
                    <a:lnTo>
                      <a:pt x="2477714" y="2972754"/>
                    </a:lnTo>
                    <a:lnTo>
                      <a:pt x="2468377" y="2931397"/>
                    </a:lnTo>
                    <a:cubicBezTo>
                      <a:pt x="2463324" y="2904757"/>
                      <a:pt x="2457550" y="2878837"/>
                      <a:pt x="2446001" y="2855796"/>
                    </a:cubicBezTo>
                    <a:cubicBezTo>
                      <a:pt x="2434453" y="2838516"/>
                      <a:pt x="2428678" y="2815476"/>
                      <a:pt x="2411356" y="2803956"/>
                    </a:cubicBezTo>
                    <a:close/>
                    <a:moveTo>
                      <a:pt x="1711796" y="2803952"/>
                    </a:moveTo>
                    <a:cubicBezTo>
                      <a:pt x="1694360" y="2838772"/>
                      <a:pt x="1653676" y="2850379"/>
                      <a:pt x="1618804" y="2856183"/>
                    </a:cubicBezTo>
                    <a:cubicBezTo>
                      <a:pt x="1589744" y="2856183"/>
                      <a:pt x="1549060" y="2844576"/>
                      <a:pt x="1531624" y="2873593"/>
                    </a:cubicBezTo>
                    <a:cubicBezTo>
                      <a:pt x="1525812" y="2879396"/>
                      <a:pt x="1520000" y="2896806"/>
                      <a:pt x="1525812" y="2902610"/>
                    </a:cubicBezTo>
                    <a:cubicBezTo>
                      <a:pt x="1514188" y="2908413"/>
                      <a:pt x="1537436" y="2920020"/>
                      <a:pt x="1520000" y="2920020"/>
                    </a:cubicBezTo>
                    <a:cubicBezTo>
                      <a:pt x="1514188" y="2949037"/>
                      <a:pt x="1514188" y="2978054"/>
                      <a:pt x="1496752" y="3001268"/>
                    </a:cubicBezTo>
                    <a:cubicBezTo>
                      <a:pt x="1508376" y="3007071"/>
                      <a:pt x="1520000" y="3012874"/>
                      <a:pt x="1525812" y="3018678"/>
                    </a:cubicBezTo>
                    <a:cubicBezTo>
                      <a:pt x="1537436" y="3007071"/>
                      <a:pt x="1531624" y="3001268"/>
                      <a:pt x="1531624" y="2989661"/>
                    </a:cubicBezTo>
                    <a:cubicBezTo>
                      <a:pt x="1525812" y="2983857"/>
                      <a:pt x="1537436" y="2983857"/>
                      <a:pt x="1543248" y="2978054"/>
                    </a:cubicBezTo>
                    <a:cubicBezTo>
                      <a:pt x="1543248" y="2972251"/>
                      <a:pt x="1543248" y="2966447"/>
                      <a:pt x="1543248" y="2966447"/>
                    </a:cubicBezTo>
                    <a:cubicBezTo>
                      <a:pt x="1520000" y="2949037"/>
                      <a:pt x="1554872" y="2960644"/>
                      <a:pt x="1549060" y="2943234"/>
                    </a:cubicBezTo>
                    <a:cubicBezTo>
                      <a:pt x="1560684" y="2943234"/>
                      <a:pt x="1560684" y="2943234"/>
                      <a:pt x="1560684" y="2931627"/>
                    </a:cubicBezTo>
                    <a:cubicBezTo>
                      <a:pt x="1560684" y="2931627"/>
                      <a:pt x="1560684" y="2931627"/>
                      <a:pt x="1566496" y="2931627"/>
                    </a:cubicBezTo>
                    <a:lnTo>
                      <a:pt x="1573148" y="2928608"/>
                    </a:lnTo>
                    <a:lnTo>
                      <a:pt x="1572081" y="2935010"/>
                    </a:lnTo>
                    <a:cubicBezTo>
                      <a:pt x="1573510" y="2937868"/>
                      <a:pt x="1576368" y="2940726"/>
                      <a:pt x="1579226" y="2943584"/>
                    </a:cubicBezTo>
                    <a:cubicBezTo>
                      <a:pt x="1579226" y="2937868"/>
                      <a:pt x="1584942" y="2937868"/>
                      <a:pt x="1584942" y="2932152"/>
                    </a:cubicBezTo>
                    <a:cubicBezTo>
                      <a:pt x="1579226" y="2926436"/>
                      <a:pt x="1584942" y="2932152"/>
                      <a:pt x="1573510" y="2932152"/>
                    </a:cubicBezTo>
                    <a:lnTo>
                      <a:pt x="1573510" y="2928444"/>
                    </a:lnTo>
                    <a:lnTo>
                      <a:pt x="1574488" y="2928000"/>
                    </a:lnTo>
                    <a:cubicBezTo>
                      <a:pt x="1576667" y="2925823"/>
                      <a:pt x="1578120" y="2922922"/>
                      <a:pt x="1578120" y="2920020"/>
                    </a:cubicBezTo>
                    <a:cubicBezTo>
                      <a:pt x="1572308" y="2920020"/>
                      <a:pt x="1572308" y="2925823"/>
                      <a:pt x="1572308" y="2925823"/>
                    </a:cubicBezTo>
                    <a:cubicBezTo>
                      <a:pt x="1566496" y="2920020"/>
                      <a:pt x="1549060" y="2925823"/>
                      <a:pt x="1549060" y="2914217"/>
                    </a:cubicBezTo>
                    <a:cubicBezTo>
                      <a:pt x="1560684" y="2908413"/>
                      <a:pt x="1572308" y="2914217"/>
                      <a:pt x="1583932" y="2908413"/>
                    </a:cubicBezTo>
                    <a:cubicBezTo>
                      <a:pt x="1589744" y="2908413"/>
                      <a:pt x="1595556" y="2914217"/>
                      <a:pt x="1589744" y="2920020"/>
                    </a:cubicBezTo>
                    <a:cubicBezTo>
                      <a:pt x="1589744" y="2925823"/>
                      <a:pt x="1595556" y="2931627"/>
                      <a:pt x="1601368" y="2931627"/>
                    </a:cubicBezTo>
                    <a:cubicBezTo>
                      <a:pt x="1607180" y="2931627"/>
                      <a:pt x="1601368" y="2925823"/>
                      <a:pt x="1601368" y="2925823"/>
                    </a:cubicBezTo>
                    <a:cubicBezTo>
                      <a:pt x="1601368" y="2920020"/>
                      <a:pt x="1601368" y="2908413"/>
                      <a:pt x="1612992" y="2902610"/>
                    </a:cubicBezTo>
                    <a:cubicBezTo>
                      <a:pt x="1612992" y="2902610"/>
                      <a:pt x="1624616" y="2902610"/>
                      <a:pt x="1624616" y="2908413"/>
                    </a:cubicBezTo>
                    <a:cubicBezTo>
                      <a:pt x="1636240" y="2908413"/>
                      <a:pt x="1618804" y="2896806"/>
                      <a:pt x="1630428" y="2891003"/>
                    </a:cubicBezTo>
                    <a:cubicBezTo>
                      <a:pt x="1636240" y="2885200"/>
                      <a:pt x="1642052" y="2896806"/>
                      <a:pt x="1647864" y="2902610"/>
                    </a:cubicBezTo>
                    <a:cubicBezTo>
                      <a:pt x="1653676" y="2908413"/>
                      <a:pt x="1642052" y="2908413"/>
                      <a:pt x="1642052" y="2914217"/>
                    </a:cubicBezTo>
                    <a:cubicBezTo>
                      <a:pt x="1647864" y="2914217"/>
                      <a:pt x="1653676" y="2920020"/>
                      <a:pt x="1653676" y="2925823"/>
                    </a:cubicBezTo>
                    <a:cubicBezTo>
                      <a:pt x="1665300" y="2931627"/>
                      <a:pt x="1671112" y="2914217"/>
                      <a:pt x="1682736" y="2914217"/>
                    </a:cubicBezTo>
                    <a:cubicBezTo>
                      <a:pt x="1688548" y="2920020"/>
                      <a:pt x="1688548" y="2925823"/>
                      <a:pt x="1688548" y="2925823"/>
                    </a:cubicBezTo>
                    <a:cubicBezTo>
                      <a:pt x="1688548" y="2925823"/>
                      <a:pt x="1694360" y="2925823"/>
                      <a:pt x="1694360" y="2925823"/>
                    </a:cubicBezTo>
                    <a:cubicBezTo>
                      <a:pt x="1694360" y="2925823"/>
                      <a:pt x="1694360" y="2920020"/>
                      <a:pt x="1694360" y="2914217"/>
                    </a:cubicBezTo>
                    <a:cubicBezTo>
                      <a:pt x="1688548" y="2914217"/>
                      <a:pt x="1676924" y="2902610"/>
                      <a:pt x="1671112" y="2920020"/>
                    </a:cubicBezTo>
                    <a:cubicBezTo>
                      <a:pt x="1665300" y="2920020"/>
                      <a:pt x="1653676" y="2925823"/>
                      <a:pt x="1653676" y="2920020"/>
                    </a:cubicBezTo>
                    <a:cubicBezTo>
                      <a:pt x="1647864" y="2914217"/>
                      <a:pt x="1647864" y="2908413"/>
                      <a:pt x="1653676" y="2902610"/>
                    </a:cubicBezTo>
                    <a:cubicBezTo>
                      <a:pt x="1665300" y="2896806"/>
                      <a:pt x="1653676" y="2896806"/>
                      <a:pt x="1653676" y="2891003"/>
                    </a:cubicBezTo>
                    <a:cubicBezTo>
                      <a:pt x="1659488" y="2885200"/>
                      <a:pt x="1647864" y="2879396"/>
                      <a:pt x="1653676" y="2873593"/>
                    </a:cubicBezTo>
                    <a:cubicBezTo>
                      <a:pt x="1659488" y="2873593"/>
                      <a:pt x="1671112" y="2879396"/>
                      <a:pt x="1676924" y="2885200"/>
                    </a:cubicBezTo>
                    <a:cubicBezTo>
                      <a:pt x="1671112" y="2885200"/>
                      <a:pt x="1665300" y="2891003"/>
                      <a:pt x="1665300" y="2896806"/>
                    </a:cubicBezTo>
                    <a:cubicBezTo>
                      <a:pt x="1671112" y="2902610"/>
                      <a:pt x="1682736" y="2902610"/>
                      <a:pt x="1682736" y="2891003"/>
                    </a:cubicBezTo>
                    <a:cubicBezTo>
                      <a:pt x="1688548" y="2885200"/>
                      <a:pt x="1676924" y="2885200"/>
                      <a:pt x="1676924" y="2879396"/>
                    </a:cubicBezTo>
                    <a:cubicBezTo>
                      <a:pt x="1688548" y="2879396"/>
                      <a:pt x="1700172" y="2867789"/>
                      <a:pt x="1705984" y="2873593"/>
                    </a:cubicBezTo>
                    <a:cubicBezTo>
                      <a:pt x="1711796" y="2879396"/>
                      <a:pt x="1700172" y="2885200"/>
                      <a:pt x="1700172" y="2885200"/>
                    </a:cubicBezTo>
                    <a:cubicBezTo>
                      <a:pt x="1700172" y="2891003"/>
                      <a:pt x="1705984" y="2891003"/>
                      <a:pt x="1711796" y="2891003"/>
                    </a:cubicBezTo>
                    <a:cubicBezTo>
                      <a:pt x="1711796" y="2896806"/>
                      <a:pt x="1717608" y="2896806"/>
                      <a:pt x="1717608" y="2902610"/>
                    </a:cubicBezTo>
                    <a:cubicBezTo>
                      <a:pt x="1711796" y="2902610"/>
                      <a:pt x="1711796" y="2908413"/>
                      <a:pt x="1705984" y="2908413"/>
                    </a:cubicBezTo>
                    <a:cubicBezTo>
                      <a:pt x="1700172" y="2908413"/>
                      <a:pt x="1700172" y="2902610"/>
                      <a:pt x="1700172" y="2896806"/>
                    </a:cubicBezTo>
                    <a:cubicBezTo>
                      <a:pt x="1700172" y="2896806"/>
                      <a:pt x="1694360" y="2896806"/>
                      <a:pt x="1694360" y="2896806"/>
                    </a:cubicBezTo>
                    <a:cubicBezTo>
                      <a:pt x="1700172" y="2902610"/>
                      <a:pt x="1700172" y="2908413"/>
                      <a:pt x="1700172" y="2914217"/>
                    </a:cubicBezTo>
                    <a:cubicBezTo>
                      <a:pt x="1705984" y="2914217"/>
                      <a:pt x="1711796" y="2925823"/>
                      <a:pt x="1717608" y="2914217"/>
                    </a:cubicBezTo>
                    <a:cubicBezTo>
                      <a:pt x="1717608" y="2902610"/>
                      <a:pt x="1735044" y="2908413"/>
                      <a:pt x="1740856" y="2908413"/>
                    </a:cubicBezTo>
                    <a:cubicBezTo>
                      <a:pt x="1746668" y="2908413"/>
                      <a:pt x="1752480" y="2908413"/>
                      <a:pt x="1752480" y="2914217"/>
                    </a:cubicBezTo>
                    <a:cubicBezTo>
                      <a:pt x="1746668" y="2920020"/>
                      <a:pt x="1740856" y="2920020"/>
                      <a:pt x="1735044" y="2920020"/>
                    </a:cubicBezTo>
                    <a:cubicBezTo>
                      <a:pt x="1729232" y="2920020"/>
                      <a:pt x="1729232" y="2925823"/>
                      <a:pt x="1729232" y="2925823"/>
                    </a:cubicBezTo>
                    <a:cubicBezTo>
                      <a:pt x="1735044" y="2925823"/>
                      <a:pt x="1740856" y="2925823"/>
                      <a:pt x="1746668" y="2925823"/>
                    </a:cubicBezTo>
                    <a:cubicBezTo>
                      <a:pt x="1746668" y="2920020"/>
                      <a:pt x="1758292" y="2925823"/>
                      <a:pt x="1758292" y="2925823"/>
                    </a:cubicBezTo>
                    <a:cubicBezTo>
                      <a:pt x="1758292" y="2937430"/>
                      <a:pt x="1758292" y="2949037"/>
                      <a:pt x="1746668" y="2954840"/>
                    </a:cubicBezTo>
                    <a:cubicBezTo>
                      <a:pt x="1746668" y="2960644"/>
                      <a:pt x="1746668" y="2960644"/>
                      <a:pt x="1746668" y="2960644"/>
                    </a:cubicBezTo>
                    <a:cubicBezTo>
                      <a:pt x="1752480" y="2978054"/>
                      <a:pt x="1729232" y="2960644"/>
                      <a:pt x="1723420" y="2966447"/>
                    </a:cubicBezTo>
                    <a:cubicBezTo>
                      <a:pt x="1723420" y="2966447"/>
                      <a:pt x="1723420" y="2966447"/>
                      <a:pt x="1735044" y="2972251"/>
                    </a:cubicBezTo>
                    <a:cubicBezTo>
                      <a:pt x="1735044" y="2972251"/>
                      <a:pt x="1740856" y="2978054"/>
                      <a:pt x="1735044" y="2983857"/>
                    </a:cubicBezTo>
                    <a:cubicBezTo>
                      <a:pt x="1729232" y="2983857"/>
                      <a:pt x="1729232" y="2995464"/>
                      <a:pt x="1717608" y="2995464"/>
                    </a:cubicBezTo>
                    <a:cubicBezTo>
                      <a:pt x="1717608" y="2995464"/>
                      <a:pt x="1717608" y="2995464"/>
                      <a:pt x="1717608" y="3007071"/>
                    </a:cubicBezTo>
                    <a:cubicBezTo>
                      <a:pt x="1700172" y="3024481"/>
                      <a:pt x="1694360" y="3047695"/>
                      <a:pt x="1694360" y="3070908"/>
                    </a:cubicBezTo>
                    <a:cubicBezTo>
                      <a:pt x="1694360" y="3094122"/>
                      <a:pt x="1711796" y="3105729"/>
                      <a:pt x="1700172" y="3123139"/>
                    </a:cubicBezTo>
                    <a:cubicBezTo>
                      <a:pt x="1665300" y="3169566"/>
                      <a:pt x="1705984" y="3221797"/>
                      <a:pt x="1723420" y="3268224"/>
                    </a:cubicBezTo>
                    <a:cubicBezTo>
                      <a:pt x="1729232" y="3274028"/>
                      <a:pt x="1735044" y="3285634"/>
                      <a:pt x="1740856" y="3291438"/>
                    </a:cubicBezTo>
                    <a:cubicBezTo>
                      <a:pt x="1735044" y="3262421"/>
                      <a:pt x="1723420" y="3233404"/>
                      <a:pt x="1705984" y="3204387"/>
                    </a:cubicBezTo>
                    <a:cubicBezTo>
                      <a:pt x="1694360" y="3169566"/>
                      <a:pt x="1705984" y="3134746"/>
                      <a:pt x="1723420" y="3105729"/>
                    </a:cubicBezTo>
                    <a:cubicBezTo>
                      <a:pt x="1711796" y="3082515"/>
                      <a:pt x="1700172" y="3047695"/>
                      <a:pt x="1717608" y="3024481"/>
                    </a:cubicBezTo>
                    <a:cubicBezTo>
                      <a:pt x="1729232" y="3007071"/>
                      <a:pt x="1746668" y="2995464"/>
                      <a:pt x="1764104" y="2983857"/>
                    </a:cubicBezTo>
                    <a:cubicBezTo>
                      <a:pt x="1793164" y="2954840"/>
                      <a:pt x="1769916" y="2920020"/>
                      <a:pt x="1758292" y="2891003"/>
                    </a:cubicBezTo>
                    <a:cubicBezTo>
                      <a:pt x="1740856" y="2861986"/>
                      <a:pt x="1746668" y="2815559"/>
                      <a:pt x="1711796" y="2803952"/>
                    </a:cubicBezTo>
                    <a:close/>
                    <a:moveTo>
                      <a:pt x="2171527" y="2796608"/>
                    </a:moveTo>
                    <a:cubicBezTo>
                      <a:pt x="2165514" y="2814246"/>
                      <a:pt x="2177540" y="2837763"/>
                      <a:pt x="2189566" y="2849521"/>
                    </a:cubicBezTo>
                    <a:cubicBezTo>
                      <a:pt x="2207605" y="2843642"/>
                      <a:pt x="2219630" y="2855400"/>
                      <a:pt x="2231656" y="2849521"/>
                    </a:cubicBezTo>
                    <a:cubicBezTo>
                      <a:pt x="2219630" y="2831883"/>
                      <a:pt x="2201592" y="2831883"/>
                      <a:pt x="2183553" y="2826004"/>
                    </a:cubicBezTo>
                    <a:cubicBezTo>
                      <a:pt x="2183553" y="2826004"/>
                      <a:pt x="2183553" y="2826004"/>
                      <a:pt x="2183553" y="2820125"/>
                    </a:cubicBezTo>
                    <a:cubicBezTo>
                      <a:pt x="2189566" y="2808367"/>
                      <a:pt x="2207605" y="2820125"/>
                      <a:pt x="2219630" y="2820125"/>
                    </a:cubicBezTo>
                    <a:cubicBezTo>
                      <a:pt x="2207605" y="2802487"/>
                      <a:pt x="2183553" y="2802487"/>
                      <a:pt x="2171527" y="2796608"/>
                    </a:cubicBezTo>
                    <a:close/>
                    <a:moveTo>
                      <a:pt x="391133" y="2796608"/>
                    </a:moveTo>
                    <a:cubicBezTo>
                      <a:pt x="379700" y="2802487"/>
                      <a:pt x="385416" y="2814246"/>
                      <a:pt x="385416" y="2826004"/>
                    </a:cubicBezTo>
                    <a:cubicBezTo>
                      <a:pt x="385416" y="2826004"/>
                      <a:pt x="385416" y="2826004"/>
                      <a:pt x="391133" y="2814246"/>
                    </a:cubicBezTo>
                    <a:cubicBezTo>
                      <a:pt x="391133" y="2808367"/>
                      <a:pt x="396849" y="2802487"/>
                      <a:pt x="391133" y="2796608"/>
                    </a:cubicBezTo>
                    <a:close/>
                    <a:moveTo>
                      <a:pt x="355694" y="2796608"/>
                    </a:moveTo>
                    <a:cubicBezTo>
                      <a:pt x="332177" y="2796608"/>
                      <a:pt x="361573" y="2814246"/>
                      <a:pt x="355694" y="2826004"/>
                    </a:cubicBezTo>
                    <a:cubicBezTo>
                      <a:pt x="343935" y="2831883"/>
                      <a:pt x="343935" y="2814246"/>
                      <a:pt x="332177" y="2814246"/>
                    </a:cubicBezTo>
                    <a:cubicBezTo>
                      <a:pt x="320419" y="2826004"/>
                      <a:pt x="314539" y="2837763"/>
                      <a:pt x="308660" y="2855400"/>
                    </a:cubicBezTo>
                    <a:cubicBezTo>
                      <a:pt x="314539" y="2855400"/>
                      <a:pt x="320419" y="2849521"/>
                      <a:pt x="326298" y="2843642"/>
                    </a:cubicBezTo>
                    <a:cubicBezTo>
                      <a:pt x="332177" y="2837763"/>
                      <a:pt x="343935" y="2843642"/>
                      <a:pt x="349815" y="2849521"/>
                    </a:cubicBezTo>
                    <a:cubicBezTo>
                      <a:pt x="361573" y="2837763"/>
                      <a:pt x="367452" y="2826004"/>
                      <a:pt x="367452" y="2808367"/>
                    </a:cubicBezTo>
                    <a:cubicBezTo>
                      <a:pt x="361573" y="2808367"/>
                      <a:pt x="355694" y="2802487"/>
                      <a:pt x="355694" y="2796608"/>
                    </a:cubicBezTo>
                    <a:close/>
                    <a:moveTo>
                      <a:pt x="1362019" y="2791704"/>
                    </a:moveTo>
                    <a:cubicBezTo>
                      <a:pt x="1362019" y="2791704"/>
                      <a:pt x="1362019" y="2791704"/>
                      <a:pt x="1362019" y="2797828"/>
                    </a:cubicBezTo>
                    <a:cubicBezTo>
                      <a:pt x="1362019" y="2797828"/>
                      <a:pt x="1374268" y="2803953"/>
                      <a:pt x="1374268" y="2797828"/>
                    </a:cubicBezTo>
                    <a:cubicBezTo>
                      <a:pt x="1368143" y="2803953"/>
                      <a:pt x="1368143" y="2791704"/>
                      <a:pt x="1362019" y="2791704"/>
                    </a:cubicBezTo>
                    <a:close/>
                    <a:moveTo>
                      <a:pt x="2520716" y="2786809"/>
                    </a:moveTo>
                    <a:cubicBezTo>
                      <a:pt x="2520716" y="2786809"/>
                      <a:pt x="2520716" y="2786809"/>
                      <a:pt x="2520716" y="2792583"/>
                    </a:cubicBezTo>
                    <a:cubicBezTo>
                      <a:pt x="2520716" y="2804132"/>
                      <a:pt x="2520716" y="2815680"/>
                      <a:pt x="2526841" y="2827229"/>
                    </a:cubicBezTo>
                    <a:cubicBezTo>
                      <a:pt x="2526841" y="2838777"/>
                      <a:pt x="2539089" y="2856100"/>
                      <a:pt x="2551338" y="2867649"/>
                    </a:cubicBezTo>
                    <a:cubicBezTo>
                      <a:pt x="2557462" y="2867649"/>
                      <a:pt x="2551338" y="2861875"/>
                      <a:pt x="2557462" y="2861875"/>
                    </a:cubicBezTo>
                    <a:cubicBezTo>
                      <a:pt x="2557462" y="2861875"/>
                      <a:pt x="2557462" y="2861875"/>
                      <a:pt x="2545214" y="2856100"/>
                    </a:cubicBezTo>
                    <a:cubicBezTo>
                      <a:pt x="2539089" y="2850326"/>
                      <a:pt x="2545214" y="2844552"/>
                      <a:pt x="2551338" y="2838777"/>
                    </a:cubicBezTo>
                    <a:cubicBezTo>
                      <a:pt x="2545214" y="2821455"/>
                      <a:pt x="2526841" y="2804132"/>
                      <a:pt x="2520716" y="2786809"/>
                    </a:cubicBezTo>
                    <a:close/>
                    <a:moveTo>
                      <a:pt x="2569010" y="2779459"/>
                    </a:moveTo>
                    <a:cubicBezTo>
                      <a:pt x="2563061" y="2791217"/>
                      <a:pt x="2557112" y="2791217"/>
                      <a:pt x="2551163" y="2791217"/>
                    </a:cubicBezTo>
                    <a:cubicBezTo>
                      <a:pt x="2545213" y="2797096"/>
                      <a:pt x="2551163" y="2797096"/>
                      <a:pt x="2551163" y="2802976"/>
                    </a:cubicBezTo>
                    <a:cubicBezTo>
                      <a:pt x="2551163" y="2802976"/>
                      <a:pt x="2563061" y="2808855"/>
                      <a:pt x="2569010" y="2802976"/>
                    </a:cubicBezTo>
                    <a:cubicBezTo>
                      <a:pt x="2569010" y="2797096"/>
                      <a:pt x="2580909" y="2802976"/>
                      <a:pt x="2586858" y="2797096"/>
                    </a:cubicBezTo>
                    <a:cubicBezTo>
                      <a:pt x="2580909" y="2791217"/>
                      <a:pt x="2574960" y="2785338"/>
                      <a:pt x="2569010" y="2779459"/>
                    </a:cubicBezTo>
                    <a:close/>
                    <a:moveTo>
                      <a:pt x="2360996" y="2778179"/>
                    </a:moveTo>
                    <a:cubicBezTo>
                      <a:pt x="2353647" y="2777455"/>
                      <a:pt x="2346298" y="2777455"/>
                      <a:pt x="2340419" y="2780350"/>
                    </a:cubicBezTo>
                    <a:cubicBezTo>
                      <a:pt x="2334540" y="2797721"/>
                      <a:pt x="2346298" y="2809301"/>
                      <a:pt x="2358057" y="2820881"/>
                    </a:cubicBezTo>
                    <a:cubicBezTo>
                      <a:pt x="2375695" y="2838252"/>
                      <a:pt x="2375695" y="2803511"/>
                      <a:pt x="2393332" y="2809301"/>
                    </a:cubicBezTo>
                    <a:cubicBezTo>
                      <a:pt x="2381574" y="2791930"/>
                      <a:pt x="2363936" y="2809301"/>
                      <a:pt x="2358057" y="2791930"/>
                    </a:cubicBezTo>
                    <a:cubicBezTo>
                      <a:pt x="2358057" y="2780350"/>
                      <a:pt x="2375695" y="2791930"/>
                      <a:pt x="2381574" y="2780350"/>
                    </a:cubicBezTo>
                    <a:cubicBezTo>
                      <a:pt x="2375694" y="2780350"/>
                      <a:pt x="2368345" y="2778903"/>
                      <a:pt x="2360996" y="2778179"/>
                    </a:cubicBezTo>
                    <a:close/>
                    <a:moveTo>
                      <a:pt x="375046" y="2768191"/>
                    </a:moveTo>
                    <a:cubicBezTo>
                      <a:pt x="369901" y="2768191"/>
                      <a:pt x="364022" y="2771131"/>
                      <a:pt x="361082" y="2774071"/>
                    </a:cubicBezTo>
                    <a:cubicBezTo>
                      <a:pt x="355203" y="2779950"/>
                      <a:pt x="361082" y="2785829"/>
                      <a:pt x="366962" y="2791708"/>
                    </a:cubicBezTo>
                    <a:cubicBezTo>
                      <a:pt x="372841" y="2785829"/>
                      <a:pt x="384599" y="2785829"/>
                      <a:pt x="384599" y="2779950"/>
                    </a:cubicBezTo>
                    <a:cubicBezTo>
                      <a:pt x="384599" y="2771131"/>
                      <a:pt x="380190" y="2768191"/>
                      <a:pt x="375046" y="2768191"/>
                    </a:cubicBezTo>
                    <a:close/>
                    <a:moveTo>
                      <a:pt x="2457024" y="2762312"/>
                    </a:moveTo>
                    <a:cubicBezTo>
                      <a:pt x="2462842" y="2803038"/>
                      <a:pt x="2468660" y="2832128"/>
                      <a:pt x="2468660" y="2872854"/>
                    </a:cubicBezTo>
                    <a:cubicBezTo>
                      <a:pt x="2468660" y="2872854"/>
                      <a:pt x="2468660" y="2872854"/>
                      <a:pt x="2480296" y="2884490"/>
                    </a:cubicBezTo>
                    <a:cubicBezTo>
                      <a:pt x="2480296" y="2896126"/>
                      <a:pt x="2486114" y="2919398"/>
                      <a:pt x="2486114" y="2931034"/>
                    </a:cubicBezTo>
                    <a:cubicBezTo>
                      <a:pt x="2486114" y="2948488"/>
                      <a:pt x="2491932" y="2960124"/>
                      <a:pt x="2497750" y="2977578"/>
                    </a:cubicBezTo>
                    <a:cubicBezTo>
                      <a:pt x="2497750" y="2995032"/>
                      <a:pt x="2515204" y="3018304"/>
                      <a:pt x="2503568" y="3035758"/>
                    </a:cubicBezTo>
                    <a:cubicBezTo>
                      <a:pt x="2503568" y="3047394"/>
                      <a:pt x="2526840" y="3053212"/>
                      <a:pt x="2521022" y="3064848"/>
                    </a:cubicBezTo>
                    <a:cubicBezTo>
                      <a:pt x="2532658" y="3070666"/>
                      <a:pt x="2532658" y="3088120"/>
                      <a:pt x="2544294" y="3076484"/>
                    </a:cubicBezTo>
                    <a:cubicBezTo>
                      <a:pt x="2550112" y="3070666"/>
                      <a:pt x="2538476" y="3070666"/>
                      <a:pt x="2532658" y="3064848"/>
                    </a:cubicBezTo>
                    <a:lnTo>
                      <a:pt x="2516169" y="3011509"/>
                    </a:lnTo>
                    <a:lnTo>
                      <a:pt x="2517146" y="3011414"/>
                    </a:lnTo>
                    <a:cubicBezTo>
                      <a:pt x="2519289" y="3010648"/>
                      <a:pt x="2520718" y="3009117"/>
                      <a:pt x="2520718" y="3006054"/>
                    </a:cubicBezTo>
                    <a:lnTo>
                      <a:pt x="2514342" y="3005599"/>
                    </a:lnTo>
                    <a:lnTo>
                      <a:pt x="2510204" y="2992214"/>
                    </a:lnTo>
                    <a:cubicBezTo>
                      <a:pt x="2490841" y="2917216"/>
                      <a:pt x="2478842" y="2836492"/>
                      <a:pt x="2457024" y="2762312"/>
                    </a:cubicBezTo>
                    <a:close/>
                    <a:moveTo>
                      <a:pt x="472789" y="2762312"/>
                    </a:moveTo>
                    <a:cubicBezTo>
                      <a:pt x="466665" y="2762312"/>
                      <a:pt x="460540" y="2768437"/>
                      <a:pt x="460540" y="2774561"/>
                    </a:cubicBezTo>
                    <a:cubicBezTo>
                      <a:pt x="466665" y="2774561"/>
                      <a:pt x="466665" y="2768437"/>
                      <a:pt x="472789" y="2762312"/>
                    </a:cubicBezTo>
                    <a:close/>
                    <a:moveTo>
                      <a:pt x="2329641" y="2756595"/>
                    </a:moveTo>
                    <a:cubicBezTo>
                      <a:pt x="2335357" y="2769660"/>
                      <a:pt x="2352504" y="2756595"/>
                      <a:pt x="2363936" y="2756595"/>
                    </a:cubicBezTo>
                    <a:cubicBezTo>
                      <a:pt x="2352504" y="2750063"/>
                      <a:pt x="2341072" y="2750063"/>
                      <a:pt x="2329641" y="2756595"/>
                    </a:cubicBezTo>
                    <a:close/>
                    <a:moveTo>
                      <a:pt x="436609" y="2750062"/>
                    </a:moveTo>
                    <a:cubicBezTo>
                      <a:pt x="419084" y="2761734"/>
                      <a:pt x="413242" y="2779242"/>
                      <a:pt x="407401" y="2796750"/>
                    </a:cubicBezTo>
                    <a:cubicBezTo>
                      <a:pt x="407401" y="2802586"/>
                      <a:pt x="407401" y="2814258"/>
                      <a:pt x="407401" y="2820094"/>
                    </a:cubicBezTo>
                    <a:cubicBezTo>
                      <a:pt x="395718" y="2825930"/>
                      <a:pt x="389876" y="2843438"/>
                      <a:pt x="378193" y="2855110"/>
                    </a:cubicBezTo>
                    <a:cubicBezTo>
                      <a:pt x="372351" y="2872618"/>
                      <a:pt x="378193" y="2890126"/>
                      <a:pt x="389876" y="2901798"/>
                    </a:cubicBezTo>
                    <a:cubicBezTo>
                      <a:pt x="389876" y="2919306"/>
                      <a:pt x="372351" y="2936814"/>
                      <a:pt x="395718" y="2948486"/>
                    </a:cubicBezTo>
                    <a:cubicBezTo>
                      <a:pt x="407401" y="2930978"/>
                      <a:pt x="401559" y="2907634"/>
                      <a:pt x="395718" y="2895962"/>
                    </a:cubicBezTo>
                    <a:cubicBezTo>
                      <a:pt x="407401" y="2890126"/>
                      <a:pt x="413242" y="2895962"/>
                      <a:pt x="419084" y="2907634"/>
                    </a:cubicBezTo>
                    <a:cubicBezTo>
                      <a:pt x="424926" y="2884290"/>
                      <a:pt x="407401" y="2866782"/>
                      <a:pt x="413242" y="2849274"/>
                    </a:cubicBezTo>
                    <a:cubicBezTo>
                      <a:pt x="436609" y="2843438"/>
                      <a:pt x="424926" y="2872618"/>
                      <a:pt x="436609" y="2878454"/>
                    </a:cubicBezTo>
                    <a:lnTo>
                      <a:pt x="443391" y="2860591"/>
                    </a:lnTo>
                    <a:lnTo>
                      <a:pt x="443391" y="2872546"/>
                    </a:lnTo>
                    <a:cubicBezTo>
                      <a:pt x="449516" y="2872546"/>
                      <a:pt x="455640" y="2866422"/>
                      <a:pt x="455640" y="2860297"/>
                    </a:cubicBezTo>
                    <a:cubicBezTo>
                      <a:pt x="452578" y="2860297"/>
                      <a:pt x="451047" y="2860297"/>
                      <a:pt x="449516" y="2860297"/>
                    </a:cubicBezTo>
                    <a:lnTo>
                      <a:pt x="443503" y="2860297"/>
                    </a:lnTo>
                    <a:lnTo>
                      <a:pt x="444641" y="2857299"/>
                    </a:lnTo>
                    <a:cubicBezTo>
                      <a:pt x="446832" y="2849274"/>
                      <a:pt x="448292" y="2840520"/>
                      <a:pt x="448292" y="2831766"/>
                    </a:cubicBezTo>
                    <a:cubicBezTo>
                      <a:pt x="442451" y="2802586"/>
                      <a:pt x="448292" y="2773406"/>
                      <a:pt x="436609" y="2750062"/>
                    </a:cubicBezTo>
                    <a:close/>
                    <a:moveTo>
                      <a:pt x="409096" y="2745164"/>
                    </a:moveTo>
                    <a:cubicBezTo>
                      <a:pt x="402972" y="2745164"/>
                      <a:pt x="384599" y="2750880"/>
                      <a:pt x="390723" y="2756596"/>
                    </a:cubicBezTo>
                    <a:cubicBezTo>
                      <a:pt x="390723" y="2762312"/>
                      <a:pt x="396848" y="2762312"/>
                      <a:pt x="396848" y="2762312"/>
                    </a:cubicBezTo>
                    <a:cubicBezTo>
                      <a:pt x="402972" y="2756596"/>
                      <a:pt x="409096" y="2745164"/>
                      <a:pt x="409096" y="2745164"/>
                    </a:cubicBezTo>
                    <a:close/>
                    <a:moveTo>
                      <a:pt x="350303" y="2740264"/>
                    </a:moveTo>
                    <a:cubicBezTo>
                      <a:pt x="350303" y="2740264"/>
                      <a:pt x="350303" y="2740264"/>
                      <a:pt x="338545" y="2757412"/>
                    </a:cubicBezTo>
                    <a:cubicBezTo>
                      <a:pt x="338545" y="2774560"/>
                      <a:pt x="320907" y="2780276"/>
                      <a:pt x="320907" y="2791708"/>
                    </a:cubicBezTo>
                    <a:cubicBezTo>
                      <a:pt x="326786" y="2791708"/>
                      <a:pt x="332666" y="2785992"/>
                      <a:pt x="338545" y="2780276"/>
                    </a:cubicBezTo>
                    <a:cubicBezTo>
                      <a:pt x="332666" y="2768844"/>
                      <a:pt x="344424" y="2757412"/>
                      <a:pt x="350303" y="2740264"/>
                    </a:cubicBezTo>
                    <a:close/>
                    <a:moveTo>
                      <a:pt x="2312494" y="2728017"/>
                    </a:moveTo>
                    <a:cubicBezTo>
                      <a:pt x="2312494" y="2745165"/>
                      <a:pt x="2329030" y="2733733"/>
                      <a:pt x="2334542" y="2733733"/>
                    </a:cubicBezTo>
                    <a:close/>
                    <a:moveTo>
                      <a:pt x="2237472" y="2728017"/>
                    </a:moveTo>
                    <a:cubicBezTo>
                      <a:pt x="2237472" y="2757225"/>
                      <a:pt x="2231654" y="2786433"/>
                      <a:pt x="2243290" y="2815640"/>
                    </a:cubicBezTo>
                    <a:cubicBezTo>
                      <a:pt x="2249108" y="2798116"/>
                      <a:pt x="2249108" y="2780591"/>
                      <a:pt x="2260744" y="2774749"/>
                    </a:cubicBezTo>
                    <a:cubicBezTo>
                      <a:pt x="2266562" y="2774749"/>
                      <a:pt x="2272380" y="2780591"/>
                      <a:pt x="2272380" y="2792274"/>
                    </a:cubicBezTo>
                    <a:cubicBezTo>
                      <a:pt x="2260744" y="2798116"/>
                      <a:pt x="2266562" y="2809799"/>
                      <a:pt x="2260744" y="2821482"/>
                    </a:cubicBezTo>
                    <a:cubicBezTo>
                      <a:pt x="2272380" y="2839006"/>
                      <a:pt x="2260744" y="2850689"/>
                      <a:pt x="2266562" y="2862373"/>
                    </a:cubicBezTo>
                    <a:cubicBezTo>
                      <a:pt x="2272380" y="2844848"/>
                      <a:pt x="2266562" y="2827323"/>
                      <a:pt x="2284016" y="2815640"/>
                    </a:cubicBezTo>
                    <a:cubicBezTo>
                      <a:pt x="2284016" y="2815640"/>
                      <a:pt x="2284016" y="2821482"/>
                      <a:pt x="2289834" y="2821482"/>
                    </a:cubicBezTo>
                    <a:cubicBezTo>
                      <a:pt x="2284016" y="2844848"/>
                      <a:pt x="2284016" y="2862373"/>
                      <a:pt x="2284016" y="2879897"/>
                    </a:cubicBezTo>
                    <a:cubicBezTo>
                      <a:pt x="2289834" y="2874056"/>
                      <a:pt x="2289834" y="2862373"/>
                      <a:pt x="2295652" y="2856531"/>
                    </a:cubicBezTo>
                    <a:cubicBezTo>
                      <a:pt x="2301470" y="2856531"/>
                      <a:pt x="2301470" y="2862373"/>
                      <a:pt x="2307288" y="2868214"/>
                    </a:cubicBezTo>
                    <a:cubicBezTo>
                      <a:pt x="2310197" y="2862372"/>
                      <a:pt x="2314561" y="2857991"/>
                      <a:pt x="2318197" y="2852880"/>
                    </a:cubicBezTo>
                    <a:lnTo>
                      <a:pt x="2320121" y="2847085"/>
                    </a:lnTo>
                    <a:lnTo>
                      <a:pt x="2328825" y="2855398"/>
                    </a:lnTo>
                    <a:cubicBezTo>
                      <a:pt x="2328825" y="2843639"/>
                      <a:pt x="2334542" y="2837760"/>
                      <a:pt x="2328825" y="2826002"/>
                    </a:cubicBezTo>
                    <a:cubicBezTo>
                      <a:pt x="2325967" y="2826002"/>
                      <a:pt x="2324538" y="2826002"/>
                      <a:pt x="2323109" y="2826737"/>
                    </a:cubicBezTo>
                    <a:lnTo>
                      <a:pt x="2320518" y="2829069"/>
                    </a:lnTo>
                    <a:lnTo>
                      <a:pt x="2303652" y="2812719"/>
                    </a:lnTo>
                    <a:cubicBezTo>
                      <a:pt x="2295652" y="2806878"/>
                      <a:pt x="2286925" y="2801036"/>
                      <a:pt x="2278198" y="2792274"/>
                    </a:cubicBezTo>
                    <a:cubicBezTo>
                      <a:pt x="2272380" y="2768908"/>
                      <a:pt x="2260744" y="2745542"/>
                      <a:pt x="2237472" y="2728017"/>
                    </a:cubicBezTo>
                    <a:close/>
                    <a:moveTo>
                      <a:pt x="1898499" y="2723116"/>
                    </a:moveTo>
                    <a:cubicBezTo>
                      <a:pt x="1898499" y="2728506"/>
                      <a:pt x="1904378" y="2739284"/>
                      <a:pt x="1910258" y="2744674"/>
                    </a:cubicBezTo>
                    <a:cubicBezTo>
                      <a:pt x="1916137" y="2750063"/>
                      <a:pt x="1922016" y="2750063"/>
                      <a:pt x="1927895" y="2750063"/>
                    </a:cubicBezTo>
                    <a:cubicBezTo>
                      <a:pt x="1916137" y="2739284"/>
                      <a:pt x="1910258" y="2728506"/>
                      <a:pt x="1898499" y="2723116"/>
                    </a:cubicBezTo>
                    <a:close/>
                    <a:moveTo>
                      <a:pt x="436859" y="2703520"/>
                    </a:moveTo>
                    <a:cubicBezTo>
                      <a:pt x="431143" y="2715279"/>
                      <a:pt x="431143" y="2727037"/>
                      <a:pt x="431143" y="2732916"/>
                    </a:cubicBezTo>
                    <a:cubicBezTo>
                      <a:pt x="448292" y="2727037"/>
                      <a:pt x="442576" y="2709399"/>
                      <a:pt x="448292" y="2703520"/>
                    </a:cubicBezTo>
                    <a:cubicBezTo>
                      <a:pt x="442576" y="2703520"/>
                      <a:pt x="442576" y="2703520"/>
                      <a:pt x="436859" y="2703520"/>
                    </a:cubicBezTo>
                    <a:close/>
                    <a:moveTo>
                      <a:pt x="373986" y="2703520"/>
                    </a:moveTo>
                    <a:cubicBezTo>
                      <a:pt x="373986" y="2703520"/>
                      <a:pt x="373986" y="2703520"/>
                      <a:pt x="362553" y="2721158"/>
                    </a:cubicBezTo>
                    <a:cubicBezTo>
                      <a:pt x="362553" y="2721158"/>
                      <a:pt x="362553" y="2721158"/>
                      <a:pt x="368269" y="2732916"/>
                    </a:cubicBezTo>
                    <a:cubicBezTo>
                      <a:pt x="379702" y="2727037"/>
                      <a:pt x="373986" y="2709399"/>
                      <a:pt x="373986" y="2703520"/>
                    </a:cubicBezTo>
                    <a:close/>
                    <a:moveTo>
                      <a:pt x="279263" y="2703520"/>
                    </a:moveTo>
                    <a:cubicBezTo>
                      <a:pt x="244292" y="2761750"/>
                      <a:pt x="215149" y="2819980"/>
                      <a:pt x="186006" y="2878211"/>
                    </a:cubicBezTo>
                    <a:cubicBezTo>
                      <a:pt x="162692" y="2913149"/>
                      <a:pt x="156864" y="2953910"/>
                      <a:pt x="133549" y="2988848"/>
                    </a:cubicBezTo>
                    <a:cubicBezTo>
                      <a:pt x="133549" y="2994671"/>
                      <a:pt x="127721" y="3012140"/>
                      <a:pt x="121892" y="3017963"/>
                    </a:cubicBezTo>
                    <a:cubicBezTo>
                      <a:pt x="116064" y="3035432"/>
                      <a:pt x="110235" y="3047078"/>
                      <a:pt x="110235" y="3058724"/>
                    </a:cubicBezTo>
                    <a:cubicBezTo>
                      <a:pt x="110235" y="3058724"/>
                      <a:pt x="110235" y="3058724"/>
                      <a:pt x="116064" y="3052901"/>
                    </a:cubicBezTo>
                    <a:cubicBezTo>
                      <a:pt x="127721" y="3023786"/>
                      <a:pt x="145206" y="2994671"/>
                      <a:pt x="156864" y="2959733"/>
                    </a:cubicBezTo>
                    <a:cubicBezTo>
                      <a:pt x="162692" y="2942264"/>
                      <a:pt x="186006" y="2936441"/>
                      <a:pt x="186006" y="2913149"/>
                    </a:cubicBezTo>
                    <a:cubicBezTo>
                      <a:pt x="203492" y="2872388"/>
                      <a:pt x="244292" y="2837450"/>
                      <a:pt x="261777" y="2790865"/>
                    </a:cubicBezTo>
                    <a:cubicBezTo>
                      <a:pt x="244292" y="2761750"/>
                      <a:pt x="273435" y="2732635"/>
                      <a:pt x="279263" y="2703520"/>
                    </a:cubicBezTo>
                    <a:close/>
                    <a:moveTo>
                      <a:pt x="2178876" y="2703519"/>
                    </a:moveTo>
                    <a:cubicBezTo>
                      <a:pt x="2167296" y="2709468"/>
                      <a:pt x="2161505" y="2721367"/>
                      <a:pt x="2155715" y="2733265"/>
                    </a:cubicBezTo>
                    <a:cubicBezTo>
                      <a:pt x="2155715" y="2757062"/>
                      <a:pt x="2167296" y="2774910"/>
                      <a:pt x="2178876" y="2786808"/>
                    </a:cubicBezTo>
                    <a:cubicBezTo>
                      <a:pt x="2178876" y="2786808"/>
                      <a:pt x="2178876" y="2786808"/>
                      <a:pt x="2202037" y="2786808"/>
                    </a:cubicBezTo>
                    <a:cubicBezTo>
                      <a:pt x="2190456" y="2774910"/>
                      <a:pt x="2178876" y="2768960"/>
                      <a:pt x="2167296" y="2763011"/>
                    </a:cubicBezTo>
                    <a:cubicBezTo>
                      <a:pt x="2161505" y="2757062"/>
                      <a:pt x="2161505" y="2757062"/>
                      <a:pt x="2167296" y="2751113"/>
                    </a:cubicBezTo>
                    <a:cubicBezTo>
                      <a:pt x="2173086" y="2751113"/>
                      <a:pt x="2178876" y="2752600"/>
                      <a:pt x="2183942" y="2754831"/>
                    </a:cubicBezTo>
                    <a:lnTo>
                      <a:pt x="2195785" y="2762704"/>
                    </a:lnTo>
                    <a:lnTo>
                      <a:pt x="2191705" y="2767294"/>
                    </a:lnTo>
                    <a:lnTo>
                      <a:pt x="2190011" y="2766903"/>
                    </a:lnTo>
                    <a:cubicBezTo>
                      <a:pt x="2188480" y="2765372"/>
                      <a:pt x="2186949" y="2762310"/>
                      <a:pt x="2183886" y="2762310"/>
                    </a:cubicBezTo>
                    <a:cubicBezTo>
                      <a:pt x="2180824" y="2768435"/>
                      <a:pt x="2185418" y="2769966"/>
                      <a:pt x="2190011" y="2769200"/>
                    </a:cubicBezTo>
                    <a:lnTo>
                      <a:pt x="2191705" y="2767294"/>
                    </a:lnTo>
                    <a:lnTo>
                      <a:pt x="2192499" y="2767478"/>
                    </a:lnTo>
                    <a:lnTo>
                      <a:pt x="2195835" y="2762737"/>
                    </a:lnTo>
                    <a:lnTo>
                      <a:pt x="2196247" y="2763011"/>
                    </a:lnTo>
                    <a:lnTo>
                      <a:pt x="2195909" y="2762631"/>
                    </a:lnTo>
                    <a:lnTo>
                      <a:pt x="2196135" y="2762310"/>
                    </a:lnTo>
                    <a:lnTo>
                      <a:pt x="2195879" y="2762598"/>
                    </a:lnTo>
                    <a:lnTo>
                      <a:pt x="2181047" y="2745907"/>
                    </a:lnTo>
                    <a:cubicBezTo>
                      <a:pt x="2174533" y="2742189"/>
                      <a:pt x="2167295" y="2739214"/>
                      <a:pt x="2161505" y="2733265"/>
                    </a:cubicBezTo>
                    <a:cubicBezTo>
                      <a:pt x="2161505" y="2733265"/>
                      <a:pt x="2161505" y="2733265"/>
                      <a:pt x="2167296" y="2727316"/>
                    </a:cubicBezTo>
                    <a:cubicBezTo>
                      <a:pt x="2190456" y="2727316"/>
                      <a:pt x="2207827" y="2739214"/>
                      <a:pt x="2213617" y="2751113"/>
                    </a:cubicBezTo>
                    <a:cubicBezTo>
                      <a:pt x="2213617" y="2751113"/>
                      <a:pt x="2213617" y="2751113"/>
                      <a:pt x="2219407" y="2745164"/>
                    </a:cubicBezTo>
                    <a:cubicBezTo>
                      <a:pt x="2207827" y="2733265"/>
                      <a:pt x="2190456" y="2715417"/>
                      <a:pt x="2178876" y="2703519"/>
                    </a:cubicBezTo>
                    <a:close/>
                    <a:moveTo>
                      <a:pt x="1920904" y="2693721"/>
                    </a:moveTo>
                    <a:cubicBezTo>
                      <a:pt x="1915069" y="2693721"/>
                      <a:pt x="1903398" y="2699530"/>
                      <a:pt x="1903398" y="2705340"/>
                    </a:cubicBezTo>
                    <a:cubicBezTo>
                      <a:pt x="1938409" y="2746004"/>
                      <a:pt x="1990926" y="2780860"/>
                      <a:pt x="2037607" y="2809906"/>
                    </a:cubicBezTo>
                    <a:cubicBezTo>
                      <a:pt x="2119300" y="2856380"/>
                      <a:pt x="2195157" y="2914472"/>
                      <a:pt x="2276850" y="2966755"/>
                    </a:cubicBezTo>
                    <a:cubicBezTo>
                      <a:pt x="2311861" y="3001610"/>
                      <a:pt x="2352707" y="3030656"/>
                      <a:pt x="2393553" y="3071321"/>
                    </a:cubicBezTo>
                    <a:cubicBezTo>
                      <a:pt x="2399389" y="3082939"/>
                      <a:pt x="2422729" y="3082939"/>
                      <a:pt x="2422729" y="3100367"/>
                    </a:cubicBezTo>
                    <a:cubicBezTo>
                      <a:pt x="2422729" y="3100367"/>
                      <a:pt x="2422729" y="3094558"/>
                      <a:pt x="2422729" y="3088749"/>
                    </a:cubicBezTo>
                    <a:cubicBezTo>
                      <a:pt x="2335202" y="2995801"/>
                      <a:pt x="2230168" y="2897044"/>
                      <a:pt x="2119300" y="2844761"/>
                    </a:cubicBezTo>
                    <a:cubicBezTo>
                      <a:pt x="2090124" y="2821524"/>
                      <a:pt x="2055113" y="2804096"/>
                      <a:pt x="2025937" y="2780860"/>
                    </a:cubicBezTo>
                    <a:cubicBezTo>
                      <a:pt x="2017184" y="2775050"/>
                      <a:pt x="2008431" y="2767789"/>
                      <a:pt x="1998949" y="2759801"/>
                    </a:cubicBezTo>
                    <a:lnTo>
                      <a:pt x="1970132" y="2736449"/>
                    </a:lnTo>
                    <a:lnTo>
                      <a:pt x="1971377" y="2733833"/>
                    </a:lnTo>
                    <a:cubicBezTo>
                      <a:pt x="1972908" y="2732914"/>
                      <a:pt x="1974439" y="2732914"/>
                      <a:pt x="1974439" y="2732914"/>
                    </a:cubicBezTo>
                    <a:lnTo>
                      <a:pt x="1966911" y="2733736"/>
                    </a:lnTo>
                    <a:lnTo>
                      <a:pt x="1944245" y="2711875"/>
                    </a:lnTo>
                    <a:cubicBezTo>
                      <a:pt x="1936950" y="2703887"/>
                      <a:pt x="1929656" y="2696626"/>
                      <a:pt x="1920904" y="2693721"/>
                    </a:cubicBezTo>
                    <a:close/>
                    <a:moveTo>
                      <a:pt x="1439048" y="2692165"/>
                    </a:moveTo>
                    <a:cubicBezTo>
                      <a:pt x="1427398" y="2686368"/>
                      <a:pt x="1427398" y="2697963"/>
                      <a:pt x="1421573" y="2703761"/>
                    </a:cubicBezTo>
                    <a:cubicBezTo>
                      <a:pt x="1392449" y="2744344"/>
                      <a:pt x="1328377" y="2726951"/>
                      <a:pt x="1316727" y="2784927"/>
                    </a:cubicBezTo>
                    <a:cubicBezTo>
                      <a:pt x="1316727" y="2808117"/>
                      <a:pt x="1293428" y="2837105"/>
                      <a:pt x="1310902" y="2854498"/>
                    </a:cubicBezTo>
                    <a:cubicBezTo>
                      <a:pt x="1310902" y="2837105"/>
                      <a:pt x="1310902" y="2819713"/>
                      <a:pt x="1322552" y="2808117"/>
                    </a:cubicBezTo>
                    <a:cubicBezTo>
                      <a:pt x="1328377" y="2802320"/>
                      <a:pt x="1340026" y="2802320"/>
                      <a:pt x="1345851" y="2808117"/>
                    </a:cubicBezTo>
                    <a:cubicBezTo>
                      <a:pt x="1345851" y="2819713"/>
                      <a:pt x="1357501" y="2819713"/>
                      <a:pt x="1357501" y="2825510"/>
                    </a:cubicBezTo>
                    <a:cubicBezTo>
                      <a:pt x="1363325" y="2825510"/>
                      <a:pt x="1369150" y="2825510"/>
                      <a:pt x="1369150" y="2819713"/>
                    </a:cubicBezTo>
                    <a:cubicBezTo>
                      <a:pt x="1357501" y="2813915"/>
                      <a:pt x="1351676" y="2802320"/>
                      <a:pt x="1345851" y="2802320"/>
                    </a:cubicBezTo>
                    <a:cubicBezTo>
                      <a:pt x="1340026" y="2796522"/>
                      <a:pt x="1345851" y="2790725"/>
                      <a:pt x="1345851" y="2790725"/>
                    </a:cubicBezTo>
                    <a:cubicBezTo>
                      <a:pt x="1351676" y="2790725"/>
                      <a:pt x="1357501" y="2779129"/>
                      <a:pt x="1363325" y="2784927"/>
                    </a:cubicBezTo>
                    <a:cubicBezTo>
                      <a:pt x="1374975" y="2784927"/>
                      <a:pt x="1363325" y="2779129"/>
                      <a:pt x="1363325" y="2773332"/>
                    </a:cubicBezTo>
                    <a:cubicBezTo>
                      <a:pt x="1369150" y="2767534"/>
                      <a:pt x="1369150" y="2773332"/>
                      <a:pt x="1374975" y="2773332"/>
                    </a:cubicBezTo>
                    <a:cubicBezTo>
                      <a:pt x="1380800" y="2773332"/>
                      <a:pt x="1380800" y="2773332"/>
                      <a:pt x="1386625" y="2779129"/>
                    </a:cubicBezTo>
                    <a:cubicBezTo>
                      <a:pt x="1374975" y="2784927"/>
                      <a:pt x="1386625" y="2790725"/>
                      <a:pt x="1380800" y="2796522"/>
                    </a:cubicBezTo>
                    <a:cubicBezTo>
                      <a:pt x="1380800" y="2796522"/>
                      <a:pt x="1380800" y="2796522"/>
                      <a:pt x="1404099" y="2796522"/>
                    </a:cubicBezTo>
                    <a:cubicBezTo>
                      <a:pt x="1404099" y="2790725"/>
                      <a:pt x="1392449" y="2796522"/>
                      <a:pt x="1392449" y="2790725"/>
                    </a:cubicBezTo>
                    <a:cubicBezTo>
                      <a:pt x="1386625" y="2784927"/>
                      <a:pt x="1392449" y="2784927"/>
                      <a:pt x="1392449" y="2779129"/>
                    </a:cubicBezTo>
                    <a:cubicBezTo>
                      <a:pt x="1409924" y="2779129"/>
                      <a:pt x="1398274" y="2767534"/>
                      <a:pt x="1415749" y="2767534"/>
                    </a:cubicBezTo>
                    <a:cubicBezTo>
                      <a:pt x="1421573" y="2767534"/>
                      <a:pt x="1421573" y="2773332"/>
                      <a:pt x="1421573" y="2779129"/>
                    </a:cubicBezTo>
                    <a:cubicBezTo>
                      <a:pt x="1427398" y="2784927"/>
                      <a:pt x="1421573" y="2790725"/>
                      <a:pt x="1421573" y="2790725"/>
                    </a:cubicBezTo>
                    <a:cubicBezTo>
                      <a:pt x="1444873" y="2790725"/>
                      <a:pt x="1433223" y="2813915"/>
                      <a:pt x="1444873" y="2819713"/>
                    </a:cubicBezTo>
                    <a:cubicBezTo>
                      <a:pt x="1450698" y="2825510"/>
                      <a:pt x="1444873" y="2819713"/>
                      <a:pt x="1450698" y="2813915"/>
                    </a:cubicBezTo>
                    <a:cubicBezTo>
                      <a:pt x="1456523" y="2811016"/>
                      <a:pt x="1462347" y="2808117"/>
                      <a:pt x="1468900" y="2805943"/>
                    </a:cubicBezTo>
                    <a:lnTo>
                      <a:pt x="1487259" y="2802996"/>
                    </a:lnTo>
                    <a:lnTo>
                      <a:pt x="1487361" y="2803187"/>
                    </a:lnTo>
                    <a:cubicBezTo>
                      <a:pt x="1488790" y="2803953"/>
                      <a:pt x="1490219" y="2803953"/>
                      <a:pt x="1490219" y="2803953"/>
                    </a:cubicBezTo>
                    <a:lnTo>
                      <a:pt x="1491551" y="2803823"/>
                    </a:lnTo>
                    <a:lnTo>
                      <a:pt x="1492199" y="2816089"/>
                    </a:lnTo>
                    <a:cubicBezTo>
                      <a:pt x="1492928" y="2819713"/>
                      <a:pt x="1494384" y="2822612"/>
                      <a:pt x="1497296" y="2825510"/>
                    </a:cubicBezTo>
                    <a:cubicBezTo>
                      <a:pt x="1491471" y="2825510"/>
                      <a:pt x="1485647" y="2825510"/>
                      <a:pt x="1479822" y="2825510"/>
                    </a:cubicBezTo>
                    <a:cubicBezTo>
                      <a:pt x="1479822" y="2825510"/>
                      <a:pt x="1473997" y="2819713"/>
                      <a:pt x="1473997" y="2819713"/>
                    </a:cubicBezTo>
                    <a:cubicBezTo>
                      <a:pt x="1468172" y="2813915"/>
                      <a:pt x="1462347" y="2819713"/>
                      <a:pt x="1462347" y="2825510"/>
                    </a:cubicBezTo>
                    <a:cubicBezTo>
                      <a:pt x="1473997" y="2825510"/>
                      <a:pt x="1485647" y="2831308"/>
                      <a:pt x="1497296" y="2831308"/>
                    </a:cubicBezTo>
                    <a:cubicBezTo>
                      <a:pt x="1503121" y="2837105"/>
                      <a:pt x="1508946" y="2825510"/>
                      <a:pt x="1514771" y="2831308"/>
                    </a:cubicBezTo>
                    <a:cubicBezTo>
                      <a:pt x="1514771" y="2842903"/>
                      <a:pt x="1526420" y="2837105"/>
                      <a:pt x="1526420" y="2848701"/>
                    </a:cubicBezTo>
                    <a:cubicBezTo>
                      <a:pt x="1526420" y="2848701"/>
                      <a:pt x="1526420" y="2848701"/>
                      <a:pt x="1514771" y="2854498"/>
                    </a:cubicBezTo>
                    <a:cubicBezTo>
                      <a:pt x="1514771" y="2854498"/>
                      <a:pt x="1514771" y="2854498"/>
                      <a:pt x="1520595" y="2860296"/>
                    </a:cubicBezTo>
                    <a:cubicBezTo>
                      <a:pt x="1532245" y="2848701"/>
                      <a:pt x="1543895" y="2848701"/>
                      <a:pt x="1555544" y="2837105"/>
                    </a:cubicBezTo>
                    <a:cubicBezTo>
                      <a:pt x="1555544" y="2831308"/>
                      <a:pt x="1555544" y="2825510"/>
                      <a:pt x="1549719" y="2819713"/>
                    </a:cubicBezTo>
                    <a:cubicBezTo>
                      <a:pt x="1526420" y="2802320"/>
                      <a:pt x="1503121" y="2784927"/>
                      <a:pt x="1503121" y="2750141"/>
                    </a:cubicBezTo>
                    <a:cubicBezTo>
                      <a:pt x="1491471" y="2732749"/>
                      <a:pt x="1473997" y="2715356"/>
                      <a:pt x="1450698" y="2703761"/>
                    </a:cubicBezTo>
                    <a:close/>
                    <a:moveTo>
                      <a:pt x="1967529" y="2690032"/>
                    </a:moveTo>
                    <a:cubicBezTo>
                      <a:pt x="1961667" y="2689300"/>
                      <a:pt x="1955805" y="2689300"/>
                      <a:pt x="1949943" y="2692229"/>
                    </a:cubicBezTo>
                    <a:cubicBezTo>
                      <a:pt x="1985114" y="2733235"/>
                      <a:pt x="2032008" y="2768383"/>
                      <a:pt x="2084763" y="2803530"/>
                    </a:cubicBezTo>
                    <a:cubicBezTo>
                      <a:pt x="2090625" y="2803530"/>
                      <a:pt x="2102349" y="2821104"/>
                      <a:pt x="2114072" y="2821104"/>
                    </a:cubicBezTo>
                    <a:cubicBezTo>
                      <a:pt x="2114072" y="2821104"/>
                      <a:pt x="2114072" y="2821104"/>
                      <a:pt x="2084763" y="2774240"/>
                    </a:cubicBezTo>
                    <a:cubicBezTo>
                      <a:pt x="2049593" y="2744951"/>
                      <a:pt x="2020284" y="2709803"/>
                      <a:pt x="1985114" y="2692229"/>
                    </a:cubicBezTo>
                    <a:cubicBezTo>
                      <a:pt x="1979252" y="2692229"/>
                      <a:pt x="1973390" y="2690764"/>
                      <a:pt x="1967529" y="2690032"/>
                    </a:cubicBezTo>
                    <a:close/>
                    <a:moveTo>
                      <a:pt x="740391" y="2681471"/>
                    </a:moveTo>
                    <a:cubicBezTo>
                      <a:pt x="740391" y="2681471"/>
                      <a:pt x="740391" y="2681471"/>
                      <a:pt x="711243" y="2710498"/>
                    </a:cubicBezTo>
                    <a:cubicBezTo>
                      <a:pt x="641288" y="2791774"/>
                      <a:pt x="548014" y="2844023"/>
                      <a:pt x="466399" y="2913688"/>
                    </a:cubicBezTo>
                    <a:cubicBezTo>
                      <a:pt x="454740" y="2919493"/>
                      <a:pt x="448911" y="2942715"/>
                      <a:pt x="437251" y="2931104"/>
                    </a:cubicBezTo>
                    <a:cubicBezTo>
                      <a:pt x="425592" y="2936909"/>
                      <a:pt x="425592" y="2948520"/>
                      <a:pt x="419762" y="2954325"/>
                    </a:cubicBezTo>
                    <a:cubicBezTo>
                      <a:pt x="384785" y="2994963"/>
                      <a:pt x="343978" y="3041407"/>
                      <a:pt x="320659" y="3093655"/>
                    </a:cubicBezTo>
                    <a:cubicBezTo>
                      <a:pt x="320659" y="3093655"/>
                      <a:pt x="320659" y="3093655"/>
                      <a:pt x="314830" y="3093655"/>
                    </a:cubicBezTo>
                    <a:cubicBezTo>
                      <a:pt x="311915" y="3096558"/>
                      <a:pt x="310457" y="3096558"/>
                      <a:pt x="309000" y="3095107"/>
                    </a:cubicBezTo>
                    <a:lnTo>
                      <a:pt x="304184" y="3089112"/>
                    </a:lnTo>
                    <a:lnTo>
                      <a:pt x="304964" y="3085617"/>
                    </a:lnTo>
                    <a:lnTo>
                      <a:pt x="306085" y="3084221"/>
                    </a:lnTo>
                    <a:cubicBezTo>
                      <a:pt x="309000" y="3080593"/>
                      <a:pt x="314830" y="3073336"/>
                      <a:pt x="326489" y="3058823"/>
                    </a:cubicBezTo>
                    <a:cubicBezTo>
                      <a:pt x="326489" y="3047212"/>
                      <a:pt x="338148" y="3035601"/>
                      <a:pt x="332318" y="3018185"/>
                    </a:cubicBezTo>
                    <a:cubicBezTo>
                      <a:pt x="332318" y="3018185"/>
                      <a:pt x="332318" y="3018185"/>
                      <a:pt x="314830" y="3023990"/>
                    </a:cubicBezTo>
                    <a:cubicBezTo>
                      <a:pt x="314830" y="3023990"/>
                      <a:pt x="314830" y="3023990"/>
                      <a:pt x="314830" y="3041407"/>
                    </a:cubicBezTo>
                    <a:cubicBezTo>
                      <a:pt x="314830" y="3041407"/>
                      <a:pt x="314830" y="3041407"/>
                      <a:pt x="309911" y="3063449"/>
                    </a:cubicBezTo>
                    <a:lnTo>
                      <a:pt x="304964" y="3085617"/>
                    </a:lnTo>
                    <a:lnTo>
                      <a:pt x="303170" y="3087850"/>
                    </a:lnTo>
                    <a:lnTo>
                      <a:pt x="304184" y="3089112"/>
                    </a:lnTo>
                    <a:lnTo>
                      <a:pt x="303170" y="3093655"/>
                    </a:lnTo>
                    <a:cubicBezTo>
                      <a:pt x="297341" y="3093655"/>
                      <a:pt x="291511" y="3099461"/>
                      <a:pt x="297341" y="3105266"/>
                    </a:cubicBezTo>
                    <a:cubicBezTo>
                      <a:pt x="309000" y="3099461"/>
                      <a:pt x="320659" y="3105266"/>
                      <a:pt x="332318" y="3105266"/>
                    </a:cubicBezTo>
                    <a:cubicBezTo>
                      <a:pt x="332318" y="3105266"/>
                      <a:pt x="332318" y="3105266"/>
                      <a:pt x="349807" y="3064628"/>
                    </a:cubicBezTo>
                    <a:cubicBezTo>
                      <a:pt x="437251" y="2936909"/>
                      <a:pt x="571332" y="2849828"/>
                      <a:pt x="687924" y="2751136"/>
                    </a:cubicBezTo>
                    <a:cubicBezTo>
                      <a:pt x="693754" y="2733720"/>
                      <a:pt x="711243" y="2733720"/>
                      <a:pt x="722902" y="2727914"/>
                    </a:cubicBezTo>
                    <a:cubicBezTo>
                      <a:pt x="740391" y="2722109"/>
                      <a:pt x="752050" y="2704693"/>
                      <a:pt x="752050" y="2687277"/>
                    </a:cubicBezTo>
                    <a:cubicBezTo>
                      <a:pt x="746221" y="2687277"/>
                      <a:pt x="746221" y="2681471"/>
                      <a:pt x="740391" y="2681471"/>
                    </a:cubicBezTo>
                    <a:close/>
                    <a:moveTo>
                      <a:pt x="1135902" y="2681468"/>
                    </a:moveTo>
                    <a:cubicBezTo>
                      <a:pt x="1101025" y="2710508"/>
                      <a:pt x="1054522" y="2739549"/>
                      <a:pt x="1042897" y="2786014"/>
                    </a:cubicBezTo>
                    <a:cubicBezTo>
                      <a:pt x="1048710" y="2826671"/>
                      <a:pt x="1077774" y="2867327"/>
                      <a:pt x="1060335" y="2907984"/>
                    </a:cubicBezTo>
                    <a:cubicBezTo>
                      <a:pt x="1054522" y="2931217"/>
                      <a:pt x="1025458" y="2942833"/>
                      <a:pt x="1037084" y="2971874"/>
                    </a:cubicBezTo>
                    <a:cubicBezTo>
                      <a:pt x="1031271" y="3000914"/>
                      <a:pt x="1002207" y="3018338"/>
                      <a:pt x="984769" y="3041571"/>
                    </a:cubicBezTo>
                    <a:cubicBezTo>
                      <a:pt x="984769" y="3041571"/>
                      <a:pt x="984769" y="3041571"/>
                      <a:pt x="1013833" y="3024147"/>
                    </a:cubicBezTo>
                    <a:cubicBezTo>
                      <a:pt x="1042897" y="3006722"/>
                      <a:pt x="1042897" y="2971874"/>
                      <a:pt x="1054522" y="2942833"/>
                    </a:cubicBezTo>
                    <a:cubicBezTo>
                      <a:pt x="1054522" y="2942833"/>
                      <a:pt x="1054522" y="2942833"/>
                      <a:pt x="1077774" y="2902176"/>
                    </a:cubicBezTo>
                    <a:cubicBezTo>
                      <a:pt x="1071961" y="2896368"/>
                      <a:pt x="1089399" y="2884752"/>
                      <a:pt x="1077774" y="2878944"/>
                    </a:cubicBezTo>
                    <a:cubicBezTo>
                      <a:pt x="1089399" y="2873136"/>
                      <a:pt x="1077774" y="2861519"/>
                      <a:pt x="1077774" y="2855711"/>
                    </a:cubicBezTo>
                    <a:cubicBezTo>
                      <a:pt x="1083586" y="2844095"/>
                      <a:pt x="1095212" y="2861519"/>
                      <a:pt x="1101025" y="2867327"/>
                    </a:cubicBezTo>
                    <a:cubicBezTo>
                      <a:pt x="1106838" y="2861519"/>
                      <a:pt x="1106838" y="2861519"/>
                      <a:pt x="1106838" y="2855711"/>
                    </a:cubicBezTo>
                    <a:cubicBezTo>
                      <a:pt x="1095212" y="2861519"/>
                      <a:pt x="1089399" y="2844095"/>
                      <a:pt x="1083586" y="2849903"/>
                    </a:cubicBezTo>
                    <a:cubicBezTo>
                      <a:pt x="1077774" y="2844095"/>
                      <a:pt x="1077774" y="2838287"/>
                      <a:pt x="1083586" y="2838287"/>
                    </a:cubicBezTo>
                    <a:cubicBezTo>
                      <a:pt x="1083586" y="2838287"/>
                      <a:pt x="1095212" y="2832479"/>
                      <a:pt x="1101025" y="2838287"/>
                    </a:cubicBezTo>
                    <a:cubicBezTo>
                      <a:pt x="1095212" y="2844095"/>
                      <a:pt x="1095212" y="2844095"/>
                      <a:pt x="1095212" y="2844095"/>
                    </a:cubicBezTo>
                    <a:cubicBezTo>
                      <a:pt x="1095212" y="2844095"/>
                      <a:pt x="1095212" y="2844095"/>
                      <a:pt x="1106838" y="2849903"/>
                    </a:cubicBezTo>
                    <a:cubicBezTo>
                      <a:pt x="1118463" y="2849903"/>
                      <a:pt x="1118463" y="2838287"/>
                      <a:pt x="1124276" y="2832479"/>
                    </a:cubicBezTo>
                    <a:cubicBezTo>
                      <a:pt x="1118463" y="2832479"/>
                      <a:pt x="1112650" y="2838287"/>
                      <a:pt x="1106838" y="2838287"/>
                    </a:cubicBezTo>
                    <a:cubicBezTo>
                      <a:pt x="1101025" y="2838287"/>
                      <a:pt x="1095212" y="2826671"/>
                      <a:pt x="1101025" y="2820863"/>
                    </a:cubicBezTo>
                    <a:cubicBezTo>
                      <a:pt x="1095212" y="2815054"/>
                      <a:pt x="1083586" y="2826671"/>
                      <a:pt x="1077774" y="2820863"/>
                    </a:cubicBezTo>
                    <a:cubicBezTo>
                      <a:pt x="1071961" y="2797630"/>
                      <a:pt x="1095212" y="2820863"/>
                      <a:pt x="1101025" y="2809246"/>
                    </a:cubicBezTo>
                    <a:cubicBezTo>
                      <a:pt x="1106838" y="2809246"/>
                      <a:pt x="1106838" y="2820863"/>
                      <a:pt x="1106838" y="2820863"/>
                    </a:cubicBezTo>
                    <a:cubicBezTo>
                      <a:pt x="1118463" y="2815054"/>
                      <a:pt x="1130089" y="2820863"/>
                      <a:pt x="1141714" y="2826671"/>
                    </a:cubicBezTo>
                    <a:cubicBezTo>
                      <a:pt x="1147527" y="2832479"/>
                      <a:pt x="1135902" y="2832479"/>
                      <a:pt x="1135902" y="2838287"/>
                    </a:cubicBezTo>
                    <a:cubicBezTo>
                      <a:pt x="1135902" y="2844095"/>
                      <a:pt x="1141714" y="2849903"/>
                      <a:pt x="1147527" y="2844095"/>
                    </a:cubicBezTo>
                    <a:cubicBezTo>
                      <a:pt x="1147527" y="2844095"/>
                      <a:pt x="1147527" y="2844095"/>
                      <a:pt x="1182404" y="2855711"/>
                    </a:cubicBezTo>
                    <a:cubicBezTo>
                      <a:pt x="1194030" y="2855711"/>
                      <a:pt x="1211468" y="2832479"/>
                      <a:pt x="1223094" y="2849903"/>
                    </a:cubicBezTo>
                    <a:cubicBezTo>
                      <a:pt x="1223094" y="2849903"/>
                      <a:pt x="1223094" y="2855711"/>
                      <a:pt x="1217281" y="2861519"/>
                    </a:cubicBezTo>
                    <a:cubicBezTo>
                      <a:pt x="1217281" y="2867327"/>
                      <a:pt x="1223094" y="2867327"/>
                      <a:pt x="1228906" y="2867327"/>
                    </a:cubicBezTo>
                    <a:cubicBezTo>
                      <a:pt x="1234719" y="2867327"/>
                      <a:pt x="1246345" y="2861519"/>
                      <a:pt x="1252158" y="2867327"/>
                    </a:cubicBezTo>
                    <a:cubicBezTo>
                      <a:pt x="1246345" y="2878944"/>
                      <a:pt x="1234719" y="2878944"/>
                      <a:pt x="1228906" y="2878944"/>
                    </a:cubicBezTo>
                    <a:cubicBezTo>
                      <a:pt x="1228906" y="2878944"/>
                      <a:pt x="1228906" y="2878944"/>
                      <a:pt x="1228906" y="2884752"/>
                    </a:cubicBezTo>
                    <a:cubicBezTo>
                      <a:pt x="1234719" y="2890560"/>
                      <a:pt x="1240532" y="2884752"/>
                      <a:pt x="1246345" y="2878944"/>
                    </a:cubicBezTo>
                    <a:cubicBezTo>
                      <a:pt x="1257970" y="2884752"/>
                      <a:pt x="1246345" y="2896368"/>
                      <a:pt x="1252158" y="2902176"/>
                    </a:cubicBezTo>
                    <a:cubicBezTo>
                      <a:pt x="1252158" y="2913792"/>
                      <a:pt x="1240532" y="2902176"/>
                      <a:pt x="1234719" y="2902176"/>
                    </a:cubicBezTo>
                    <a:cubicBezTo>
                      <a:pt x="1240532" y="2907984"/>
                      <a:pt x="1246345" y="2919600"/>
                      <a:pt x="1252158" y="2919600"/>
                    </a:cubicBezTo>
                    <a:cubicBezTo>
                      <a:pt x="1252158" y="2913792"/>
                      <a:pt x="1257970" y="2913792"/>
                      <a:pt x="1252158" y="2907984"/>
                    </a:cubicBezTo>
                    <a:cubicBezTo>
                      <a:pt x="1263783" y="2902176"/>
                      <a:pt x="1257970" y="2890560"/>
                      <a:pt x="1269596" y="2890560"/>
                    </a:cubicBezTo>
                    <a:cubicBezTo>
                      <a:pt x="1269596" y="2890560"/>
                      <a:pt x="1275409" y="2890560"/>
                      <a:pt x="1275409" y="2896368"/>
                    </a:cubicBezTo>
                    <a:cubicBezTo>
                      <a:pt x="1263783" y="2902176"/>
                      <a:pt x="1263783" y="2913792"/>
                      <a:pt x="1263783" y="2925409"/>
                    </a:cubicBezTo>
                    <a:cubicBezTo>
                      <a:pt x="1269596" y="2925409"/>
                      <a:pt x="1275409" y="2942833"/>
                      <a:pt x="1281221" y="2937025"/>
                    </a:cubicBezTo>
                    <a:cubicBezTo>
                      <a:pt x="1287034" y="2937025"/>
                      <a:pt x="1292847" y="2942833"/>
                      <a:pt x="1292847" y="2948641"/>
                    </a:cubicBezTo>
                    <a:cubicBezTo>
                      <a:pt x="1304473" y="2948641"/>
                      <a:pt x="1316098" y="2948641"/>
                      <a:pt x="1327724" y="2948641"/>
                    </a:cubicBezTo>
                    <a:cubicBezTo>
                      <a:pt x="1321911" y="2942833"/>
                      <a:pt x="1321911" y="2931217"/>
                      <a:pt x="1327724" y="2925409"/>
                    </a:cubicBezTo>
                    <a:cubicBezTo>
                      <a:pt x="1327724" y="2907984"/>
                      <a:pt x="1310285" y="2896368"/>
                      <a:pt x="1298660" y="2884752"/>
                    </a:cubicBezTo>
                    <a:cubicBezTo>
                      <a:pt x="1275409" y="2855711"/>
                      <a:pt x="1298660" y="2820863"/>
                      <a:pt x="1287034" y="2791822"/>
                    </a:cubicBezTo>
                    <a:cubicBezTo>
                      <a:pt x="1269596" y="2733741"/>
                      <a:pt x="1194030" y="2780206"/>
                      <a:pt x="1164966" y="2727933"/>
                    </a:cubicBezTo>
                    <a:cubicBezTo>
                      <a:pt x="1153340" y="2710508"/>
                      <a:pt x="1159153" y="2687276"/>
                      <a:pt x="1135902" y="2681468"/>
                    </a:cubicBezTo>
                    <a:close/>
                    <a:moveTo>
                      <a:pt x="2481521" y="2676573"/>
                    </a:moveTo>
                    <a:cubicBezTo>
                      <a:pt x="2487362" y="2699780"/>
                      <a:pt x="2499046" y="2722988"/>
                      <a:pt x="2510729" y="2740394"/>
                    </a:cubicBezTo>
                    <a:cubicBezTo>
                      <a:pt x="2522413" y="2746196"/>
                      <a:pt x="2522413" y="2757799"/>
                      <a:pt x="2528254" y="2769403"/>
                    </a:cubicBezTo>
                    <a:cubicBezTo>
                      <a:pt x="2534096" y="2781007"/>
                      <a:pt x="2545779" y="2786809"/>
                      <a:pt x="2557462" y="2775205"/>
                    </a:cubicBezTo>
                    <a:cubicBezTo>
                      <a:pt x="2545779" y="2769403"/>
                      <a:pt x="2534096" y="2757799"/>
                      <a:pt x="2528254" y="2751998"/>
                    </a:cubicBezTo>
                    <a:cubicBezTo>
                      <a:pt x="2499046" y="2728790"/>
                      <a:pt x="2504888" y="2693979"/>
                      <a:pt x="2481521" y="2676573"/>
                    </a:cubicBezTo>
                    <a:close/>
                    <a:moveTo>
                      <a:pt x="361572" y="2676573"/>
                    </a:moveTo>
                    <a:cubicBezTo>
                      <a:pt x="361572" y="2688005"/>
                      <a:pt x="345404" y="2699436"/>
                      <a:pt x="345404" y="2710868"/>
                    </a:cubicBezTo>
                    <a:cubicBezTo>
                      <a:pt x="356183" y="2699436"/>
                      <a:pt x="372351" y="2688005"/>
                      <a:pt x="361572" y="2676573"/>
                    </a:cubicBezTo>
                    <a:close/>
                    <a:moveTo>
                      <a:pt x="715898" y="2669225"/>
                    </a:moveTo>
                    <a:cubicBezTo>
                      <a:pt x="675098" y="2680908"/>
                      <a:pt x="645955" y="2727641"/>
                      <a:pt x="605156" y="2751007"/>
                    </a:cubicBezTo>
                    <a:cubicBezTo>
                      <a:pt x="587670" y="2774373"/>
                      <a:pt x="570184" y="2797739"/>
                      <a:pt x="558527" y="2821105"/>
                    </a:cubicBezTo>
                    <a:cubicBezTo>
                      <a:pt x="616813" y="2780214"/>
                      <a:pt x="675098" y="2733482"/>
                      <a:pt x="727555" y="2675067"/>
                    </a:cubicBezTo>
                    <a:cubicBezTo>
                      <a:pt x="727555" y="2669225"/>
                      <a:pt x="721727" y="2669225"/>
                      <a:pt x="715898" y="2669225"/>
                    </a:cubicBezTo>
                    <a:close/>
                    <a:moveTo>
                      <a:pt x="1136271" y="2665225"/>
                    </a:moveTo>
                    <a:cubicBezTo>
                      <a:pt x="1177027" y="2671029"/>
                      <a:pt x="1159560" y="2717454"/>
                      <a:pt x="1188671" y="2734864"/>
                    </a:cubicBezTo>
                    <a:cubicBezTo>
                      <a:pt x="1223605" y="2752273"/>
                      <a:pt x="1264360" y="2734864"/>
                      <a:pt x="1287649" y="2769683"/>
                    </a:cubicBezTo>
                    <a:cubicBezTo>
                      <a:pt x="1293471" y="2775486"/>
                      <a:pt x="1293471" y="2781289"/>
                      <a:pt x="1299294" y="2787092"/>
                    </a:cubicBezTo>
                    <a:cubicBezTo>
                      <a:pt x="1316760" y="2758076"/>
                      <a:pt x="1340049" y="2729060"/>
                      <a:pt x="1369160" y="2723257"/>
                    </a:cubicBezTo>
                    <a:cubicBezTo>
                      <a:pt x="1398271" y="2723257"/>
                      <a:pt x="1415738" y="2700045"/>
                      <a:pt x="1427382" y="2671029"/>
                    </a:cubicBezTo>
                    <a:cubicBezTo>
                      <a:pt x="1439027" y="2659422"/>
                      <a:pt x="1444849" y="2688438"/>
                      <a:pt x="1456494" y="2694241"/>
                    </a:cubicBezTo>
                    <a:cubicBezTo>
                      <a:pt x="1491427" y="2711651"/>
                      <a:pt x="1520538" y="2740667"/>
                      <a:pt x="1526360" y="2781289"/>
                    </a:cubicBezTo>
                    <a:cubicBezTo>
                      <a:pt x="1532182" y="2804502"/>
                      <a:pt x="1572938" y="2810305"/>
                      <a:pt x="1572938" y="2839321"/>
                    </a:cubicBezTo>
                    <a:cubicBezTo>
                      <a:pt x="1584582" y="2845124"/>
                      <a:pt x="1602049" y="2845124"/>
                      <a:pt x="1619516" y="2845124"/>
                    </a:cubicBezTo>
                    <a:cubicBezTo>
                      <a:pt x="1636982" y="2845124"/>
                      <a:pt x="1648627" y="2833518"/>
                      <a:pt x="1660271" y="2833518"/>
                    </a:cubicBezTo>
                    <a:cubicBezTo>
                      <a:pt x="1683560" y="2821912"/>
                      <a:pt x="1695205" y="2804502"/>
                      <a:pt x="1701027" y="2781289"/>
                    </a:cubicBezTo>
                    <a:cubicBezTo>
                      <a:pt x="1724316" y="2775486"/>
                      <a:pt x="1730138" y="2804502"/>
                      <a:pt x="1747605" y="2816108"/>
                    </a:cubicBezTo>
                    <a:cubicBezTo>
                      <a:pt x="1759249" y="2839321"/>
                      <a:pt x="1759249" y="2868337"/>
                      <a:pt x="1776716" y="2891550"/>
                    </a:cubicBezTo>
                    <a:cubicBezTo>
                      <a:pt x="1782538" y="2920566"/>
                      <a:pt x="1800005" y="2943779"/>
                      <a:pt x="1823293" y="2972795"/>
                    </a:cubicBezTo>
                    <a:cubicBezTo>
                      <a:pt x="1829116" y="2961188"/>
                      <a:pt x="1823293" y="2949582"/>
                      <a:pt x="1834938" y="2943779"/>
                    </a:cubicBezTo>
                    <a:cubicBezTo>
                      <a:pt x="1858227" y="2926369"/>
                      <a:pt x="1875693" y="2903156"/>
                      <a:pt x="1910627" y="2903156"/>
                    </a:cubicBezTo>
                    <a:cubicBezTo>
                      <a:pt x="1928093" y="2903156"/>
                      <a:pt x="1945560" y="2874140"/>
                      <a:pt x="1957205" y="2897353"/>
                    </a:cubicBezTo>
                    <a:cubicBezTo>
                      <a:pt x="1957205" y="2932172"/>
                      <a:pt x="1945560" y="2972795"/>
                      <a:pt x="1974671" y="2990204"/>
                    </a:cubicBezTo>
                    <a:cubicBezTo>
                      <a:pt x="1992138" y="2966992"/>
                      <a:pt x="2021249" y="2955385"/>
                      <a:pt x="2050360" y="2961188"/>
                    </a:cubicBezTo>
                    <a:cubicBezTo>
                      <a:pt x="2091116" y="2966992"/>
                      <a:pt x="2114405" y="3019220"/>
                      <a:pt x="2166805" y="2996008"/>
                    </a:cubicBezTo>
                    <a:cubicBezTo>
                      <a:pt x="2184271" y="2996008"/>
                      <a:pt x="2201738" y="3001811"/>
                      <a:pt x="2213382" y="3007614"/>
                    </a:cubicBezTo>
                    <a:cubicBezTo>
                      <a:pt x="2213382" y="3019220"/>
                      <a:pt x="2195916" y="3030827"/>
                      <a:pt x="2201738" y="3042433"/>
                    </a:cubicBezTo>
                    <a:cubicBezTo>
                      <a:pt x="2213382" y="3083055"/>
                      <a:pt x="2254138" y="3117875"/>
                      <a:pt x="2236671" y="3158497"/>
                    </a:cubicBezTo>
                    <a:cubicBezTo>
                      <a:pt x="2236671" y="3181710"/>
                      <a:pt x="2190093" y="3181710"/>
                      <a:pt x="2213382" y="3204923"/>
                    </a:cubicBezTo>
                    <a:cubicBezTo>
                      <a:pt x="2190093" y="3216529"/>
                      <a:pt x="2184271" y="3245545"/>
                      <a:pt x="2160982" y="3262955"/>
                    </a:cubicBezTo>
                    <a:cubicBezTo>
                      <a:pt x="2149338" y="3274561"/>
                      <a:pt x="2143516" y="3291971"/>
                      <a:pt x="2137693" y="3309380"/>
                    </a:cubicBezTo>
                    <a:cubicBezTo>
                      <a:pt x="2143516" y="3309380"/>
                      <a:pt x="2143516" y="3309380"/>
                      <a:pt x="2143516" y="3309380"/>
                    </a:cubicBezTo>
                    <a:cubicBezTo>
                      <a:pt x="2166805" y="3303577"/>
                      <a:pt x="2190093" y="3291971"/>
                      <a:pt x="2207560" y="3303577"/>
                    </a:cubicBezTo>
                    <a:cubicBezTo>
                      <a:pt x="2219205" y="3309380"/>
                      <a:pt x="2230849" y="3326790"/>
                      <a:pt x="2248316" y="3320987"/>
                    </a:cubicBezTo>
                    <a:cubicBezTo>
                      <a:pt x="2265782" y="3309380"/>
                      <a:pt x="2289071" y="3297774"/>
                      <a:pt x="2312360" y="3303577"/>
                    </a:cubicBezTo>
                    <a:cubicBezTo>
                      <a:pt x="2353116" y="3309380"/>
                      <a:pt x="2358938" y="3379019"/>
                      <a:pt x="2399693" y="3344199"/>
                    </a:cubicBezTo>
                    <a:cubicBezTo>
                      <a:pt x="2405516" y="3332593"/>
                      <a:pt x="2417160" y="3309380"/>
                      <a:pt x="2434627" y="3309380"/>
                    </a:cubicBezTo>
                    <a:cubicBezTo>
                      <a:pt x="2475382" y="3303577"/>
                      <a:pt x="2446271" y="3350003"/>
                      <a:pt x="2457916" y="3361609"/>
                    </a:cubicBezTo>
                    <a:cubicBezTo>
                      <a:pt x="2471016" y="3396429"/>
                      <a:pt x="2487391" y="3437777"/>
                      <a:pt x="2480022" y="3473412"/>
                    </a:cubicBezTo>
                    <a:lnTo>
                      <a:pt x="2474387" y="3484927"/>
                    </a:lnTo>
                    <a:lnTo>
                      <a:pt x="2470574" y="3486339"/>
                    </a:lnTo>
                    <a:cubicBezTo>
                      <a:pt x="2468507" y="3488636"/>
                      <a:pt x="2467129" y="3491698"/>
                      <a:pt x="2464373" y="3494760"/>
                    </a:cubicBezTo>
                    <a:lnTo>
                      <a:pt x="2469576" y="3494760"/>
                    </a:lnTo>
                    <a:lnTo>
                      <a:pt x="2463738" y="3506689"/>
                    </a:lnTo>
                    <a:cubicBezTo>
                      <a:pt x="2457916" y="3529902"/>
                      <a:pt x="2457916" y="3541508"/>
                      <a:pt x="2457916" y="3558918"/>
                    </a:cubicBezTo>
                    <a:cubicBezTo>
                      <a:pt x="2463738" y="3564721"/>
                      <a:pt x="2463738" y="3570524"/>
                      <a:pt x="2457916" y="3570524"/>
                    </a:cubicBezTo>
                    <a:cubicBezTo>
                      <a:pt x="2457916" y="3611146"/>
                      <a:pt x="2417160" y="3640162"/>
                      <a:pt x="2388049" y="3657572"/>
                    </a:cubicBezTo>
                    <a:cubicBezTo>
                      <a:pt x="2364760" y="3663375"/>
                      <a:pt x="2329827" y="3674982"/>
                      <a:pt x="2324005" y="3703998"/>
                    </a:cubicBezTo>
                    <a:cubicBezTo>
                      <a:pt x="2324005" y="3756226"/>
                      <a:pt x="2329827" y="3820061"/>
                      <a:pt x="2283249" y="3854881"/>
                    </a:cubicBezTo>
                    <a:cubicBezTo>
                      <a:pt x="2265782" y="3872290"/>
                      <a:pt x="2230849" y="3872290"/>
                      <a:pt x="2207560" y="3866487"/>
                    </a:cubicBezTo>
                    <a:cubicBezTo>
                      <a:pt x="2195916" y="3860684"/>
                      <a:pt x="2190093" y="3849077"/>
                      <a:pt x="2184271" y="3843274"/>
                    </a:cubicBezTo>
                    <a:cubicBezTo>
                      <a:pt x="2160982" y="3837471"/>
                      <a:pt x="2137693" y="3814258"/>
                      <a:pt x="2137693" y="3785242"/>
                    </a:cubicBezTo>
                    <a:cubicBezTo>
                      <a:pt x="2131871" y="3756226"/>
                      <a:pt x="2131871" y="3733014"/>
                      <a:pt x="2131871" y="3703998"/>
                    </a:cubicBezTo>
                    <a:cubicBezTo>
                      <a:pt x="2114405" y="3721407"/>
                      <a:pt x="2096938" y="3733014"/>
                      <a:pt x="2073649" y="3744620"/>
                    </a:cubicBezTo>
                    <a:cubicBezTo>
                      <a:pt x="2062005" y="3750423"/>
                      <a:pt x="2038716" y="3750423"/>
                      <a:pt x="2021249" y="3756226"/>
                    </a:cubicBezTo>
                    <a:cubicBezTo>
                      <a:pt x="1997960" y="3773636"/>
                      <a:pt x="1968849" y="3779439"/>
                      <a:pt x="1939738" y="3773636"/>
                    </a:cubicBezTo>
                    <a:cubicBezTo>
                      <a:pt x="1904805" y="3791046"/>
                      <a:pt x="1869871" y="3802652"/>
                      <a:pt x="1834938" y="3791046"/>
                    </a:cubicBezTo>
                    <a:cubicBezTo>
                      <a:pt x="1834938" y="3820061"/>
                      <a:pt x="1829116" y="3837471"/>
                      <a:pt x="1829116" y="3866487"/>
                    </a:cubicBezTo>
                    <a:cubicBezTo>
                      <a:pt x="1823293" y="3907109"/>
                      <a:pt x="1869871" y="3930322"/>
                      <a:pt x="1881516" y="3965141"/>
                    </a:cubicBezTo>
                    <a:cubicBezTo>
                      <a:pt x="1881516" y="3994157"/>
                      <a:pt x="1881516" y="3994157"/>
                      <a:pt x="1881516" y="3994157"/>
                    </a:cubicBezTo>
                    <a:cubicBezTo>
                      <a:pt x="1916449" y="4011567"/>
                      <a:pt x="1939738" y="4052189"/>
                      <a:pt x="1974671" y="4028977"/>
                    </a:cubicBezTo>
                    <a:cubicBezTo>
                      <a:pt x="2003782" y="3994157"/>
                      <a:pt x="2044538" y="3965141"/>
                      <a:pt x="2091116" y="3953535"/>
                    </a:cubicBezTo>
                    <a:cubicBezTo>
                      <a:pt x="2108582" y="3953535"/>
                      <a:pt x="2126049" y="3947732"/>
                      <a:pt x="2143516" y="3953535"/>
                    </a:cubicBezTo>
                    <a:cubicBezTo>
                      <a:pt x="2172627" y="3953535"/>
                      <a:pt x="2195916" y="3982551"/>
                      <a:pt x="2201738" y="4005764"/>
                    </a:cubicBezTo>
                    <a:cubicBezTo>
                      <a:pt x="2213382" y="4028977"/>
                      <a:pt x="2195916" y="4040583"/>
                      <a:pt x="2184271" y="4057993"/>
                    </a:cubicBezTo>
                    <a:cubicBezTo>
                      <a:pt x="2166805" y="4063796"/>
                      <a:pt x="2149338" y="4063796"/>
                      <a:pt x="2131871" y="4057993"/>
                    </a:cubicBezTo>
                    <a:cubicBezTo>
                      <a:pt x="2131871" y="4046386"/>
                      <a:pt x="2126049" y="4034780"/>
                      <a:pt x="2114405" y="4034780"/>
                    </a:cubicBezTo>
                    <a:cubicBezTo>
                      <a:pt x="2044538" y="4028977"/>
                      <a:pt x="2015427" y="4098615"/>
                      <a:pt x="1974671" y="4133434"/>
                    </a:cubicBezTo>
                    <a:cubicBezTo>
                      <a:pt x="1928093" y="4191466"/>
                      <a:pt x="1875693" y="4237892"/>
                      <a:pt x="1811649" y="4272711"/>
                    </a:cubicBezTo>
                    <a:cubicBezTo>
                      <a:pt x="1724316" y="4301727"/>
                      <a:pt x="1613694" y="4295924"/>
                      <a:pt x="1538005" y="4237892"/>
                    </a:cubicBezTo>
                    <a:cubicBezTo>
                      <a:pt x="1479782" y="4203072"/>
                      <a:pt x="1450671" y="4133434"/>
                      <a:pt x="1433205" y="4069599"/>
                    </a:cubicBezTo>
                    <a:cubicBezTo>
                      <a:pt x="1427382" y="4069599"/>
                      <a:pt x="1415738" y="4075402"/>
                      <a:pt x="1409916" y="4081205"/>
                    </a:cubicBezTo>
                    <a:lnTo>
                      <a:pt x="1411633" y="4089420"/>
                    </a:lnTo>
                    <a:lnTo>
                      <a:pt x="1407340" y="4087989"/>
                    </a:lnTo>
                    <a:cubicBezTo>
                      <a:pt x="1405911" y="4086560"/>
                      <a:pt x="1404482" y="4085131"/>
                      <a:pt x="1398765" y="4085131"/>
                    </a:cubicBezTo>
                    <a:cubicBezTo>
                      <a:pt x="1398765" y="4090847"/>
                      <a:pt x="1403052" y="4095134"/>
                      <a:pt x="1407340" y="4096563"/>
                    </a:cubicBezTo>
                    <a:lnTo>
                      <a:pt x="1412419" y="4093178"/>
                    </a:lnTo>
                    <a:lnTo>
                      <a:pt x="1420833" y="4133435"/>
                    </a:lnTo>
                    <a:cubicBezTo>
                      <a:pt x="1423016" y="4150844"/>
                      <a:pt x="1421561" y="4168254"/>
                      <a:pt x="1409916" y="4185663"/>
                    </a:cubicBezTo>
                    <a:cubicBezTo>
                      <a:pt x="1398271" y="4214679"/>
                      <a:pt x="1374982" y="4249498"/>
                      <a:pt x="1334227" y="4243695"/>
                    </a:cubicBezTo>
                    <a:cubicBezTo>
                      <a:pt x="1299294" y="4243695"/>
                      <a:pt x="1270182" y="4197269"/>
                      <a:pt x="1229427" y="4220482"/>
                    </a:cubicBezTo>
                    <a:cubicBezTo>
                      <a:pt x="1200316" y="4249498"/>
                      <a:pt x="1182849" y="4307530"/>
                      <a:pt x="1136271" y="4301727"/>
                    </a:cubicBezTo>
                    <a:cubicBezTo>
                      <a:pt x="1118805" y="4301727"/>
                      <a:pt x="1101338" y="4301727"/>
                      <a:pt x="1083871" y="4290120"/>
                    </a:cubicBezTo>
                    <a:cubicBezTo>
                      <a:pt x="1072227" y="4284317"/>
                      <a:pt x="1054760" y="4290120"/>
                      <a:pt x="1043116" y="4301727"/>
                    </a:cubicBezTo>
                    <a:cubicBezTo>
                      <a:pt x="1037294" y="4313333"/>
                      <a:pt x="1043116" y="4330743"/>
                      <a:pt x="1025649" y="4336546"/>
                    </a:cubicBezTo>
                    <a:cubicBezTo>
                      <a:pt x="990716" y="4342349"/>
                      <a:pt x="973249" y="4307530"/>
                      <a:pt x="955782" y="4284317"/>
                    </a:cubicBezTo>
                    <a:cubicBezTo>
                      <a:pt x="944138" y="4261104"/>
                      <a:pt x="949960" y="4226285"/>
                      <a:pt x="949960" y="4203072"/>
                    </a:cubicBezTo>
                    <a:cubicBezTo>
                      <a:pt x="949960" y="4179860"/>
                      <a:pt x="926671" y="4162450"/>
                      <a:pt x="915027" y="4139237"/>
                    </a:cubicBezTo>
                    <a:cubicBezTo>
                      <a:pt x="891738" y="4110221"/>
                      <a:pt x="897560" y="4069599"/>
                      <a:pt x="909205" y="4034780"/>
                    </a:cubicBezTo>
                    <a:cubicBezTo>
                      <a:pt x="915027" y="3999961"/>
                      <a:pt x="915027" y="3999961"/>
                      <a:pt x="915027" y="3999961"/>
                    </a:cubicBezTo>
                    <a:cubicBezTo>
                      <a:pt x="903382" y="3999961"/>
                      <a:pt x="885916" y="4011567"/>
                      <a:pt x="874271" y="4017370"/>
                    </a:cubicBezTo>
                    <a:cubicBezTo>
                      <a:pt x="868449" y="4034780"/>
                      <a:pt x="862627" y="4052189"/>
                      <a:pt x="845160" y="4057993"/>
                    </a:cubicBezTo>
                    <a:cubicBezTo>
                      <a:pt x="816049" y="4069599"/>
                      <a:pt x="816049" y="4069599"/>
                      <a:pt x="816049" y="4069599"/>
                    </a:cubicBezTo>
                    <a:cubicBezTo>
                      <a:pt x="810227" y="4063796"/>
                      <a:pt x="798582" y="4063796"/>
                      <a:pt x="792760" y="4052189"/>
                    </a:cubicBezTo>
                    <a:cubicBezTo>
                      <a:pt x="792760" y="4028977"/>
                      <a:pt x="798582" y="3999961"/>
                      <a:pt x="775294" y="3982551"/>
                    </a:cubicBezTo>
                    <a:cubicBezTo>
                      <a:pt x="752005" y="3947732"/>
                      <a:pt x="752005" y="3947732"/>
                      <a:pt x="752005" y="3947732"/>
                    </a:cubicBezTo>
                    <a:cubicBezTo>
                      <a:pt x="722894" y="3953535"/>
                      <a:pt x="740360" y="3988354"/>
                      <a:pt x="711249" y="3999961"/>
                    </a:cubicBezTo>
                    <a:cubicBezTo>
                      <a:pt x="693782" y="4017370"/>
                      <a:pt x="664671" y="3988354"/>
                      <a:pt x="658849" y="4017370"/>
                    </a:cubicBezTo>
                    <a:cubicBezTo>
                      <a:pt x="658849" y="4046386"/>
                      <a:pt x="705427" y="4081205"/>
                      <a:pt x="664671" y="4104418"/>
                    </a:cubicBezTo>
                    <a:cubicBezTo>
                      <a:pt x="653027" y="4104418"/>
                      <a:pt x="647205" y="4087009"/>
                      <a:pt x="629738" y="4081205"/>
                    </a:cubicBezTo>
                    <a:cubicBezTo>
                      <a:pt x="600627" y="4063796"/>
                      <a:pt x="559871" y="4046386"/>
                      <a:pt x="542405" y="4011567"/>
                    </a:cubicBezTo>
                    <a:cubicBezTo>
                      <a:pt x="530760" y="3965141"/>
                      <a:pt x="507471" y="3924519"/>
                      <a:pt x="478360" y="3889700"/>
                    </a:cubicBezTo>
                    <a:cubicBezTo>
                      <a:pt x="431782" y="3854881"/>
                      <a:pt x="402671" y="3796849"/>
                      <a:pt x="402671" y="3738817"/>
                    </a:cubicBezTo>
                    <a:cubicBezTo>
                      <a:pt x="414316" y="3686588"/>
                      <a:pt x="414316" y="3686588"/>
                      <a:pt x="414316" y="3686588"/>
                    </a:cubicBezTo>
                    <a:cubicBezTo>
                      <a:pt x="414316" y="3657572"/>
                      <a:pt x="396849" y="3622753"/>
                      <a:pt x="425960" y="3593737"/>
                    </a:cubicBezTo>
                    <a:cubicBezTo>
                      <a:pt x="449249" y="3582130"/>
                      <a:pt x="449249" y="3582130"/>
                      <a:pt x="449249" y="3582130"/>
                    </a:cubicBezTo>
                    <a:cubicBezTo>
                      <a:pt x="460894" y="3587934"/>
                      <a:pt x="472538" y="3582130"/>
                      <a:pt x="478360" y="3570524"/>
                    </a:cubicBezTo>
                    <a:cubicBezTo>
                      <a:pt x="484182" y="3558918"/>
                      <a:pt x="472538" y="3541508"/>
                      <a:pt x="466716" y="3529902"/>
                    </a:cubicBezTo>
                    <a:cubicBezTo>
                      <a:pt x="466716" y="3512492"/>
                      <a:pt x="455071" y="3495083"/>
                      <a:pt x="455071" y="3477673"/>
                    </a:cubicBezTo>
                    <a:cubicBezTo>
                      <a:pt x="449249" y="3442854"/>
                      <a:pt x="466716" y="3408035"/>
                      <a:pt x="437605" y="3379019"/>
                    </a:cubicBezTo>
                    <a:cubicBezTo>
                      <a:pt x="437605" y="3361609"/>
                      <a:pt x="408494" y="3361609"/>
                      <a:pt x="420138" y="3338396"/>
                    </a:cubicBezTo>
                    <a:cubicBezTo>
                      <a:pt x="425960" y="3332593"/>
                      <a:pt x="437605" y="3326790"/>
                      <a:pt x="443427" y="3326790"/>
                    </a:cubicBezTo>
                    <a:cubicBezTo>
                      <a:pt x="472538" y="3326790"/>
                      <a:pt x="484182" y="3361609"/>
                      <a:pt x="513294" y="3350003"/>
                    </a:cubicBezTo>
                    <a:cubicBezTo>
                      <a:pt x="519116" y="3338396"/>
                      <a:pt x="536582" y="3326790"/>
                      <a:pt x="524938" y="3315183"/>
                    </a:cubicBezTo>
                    <a:cubicBezTo>
                      <a:pt x="501649" y="3297774"/>
                      <a:pt x="478360" y="3303577"/>
                      <a:pt x="455071" y="3303577"/>
                    </a:cubicBezTo>
                    <a:cubicBezTo>
                      <a:pt x="437605" y="3297774"/>
                      <a:pt x="420138" y="3286167"/>
                      <a:pt x="420138" y="3262955"/>
                    </a:cubicBezTo>
                    <a:lnTo>
                      <a:pt x="417893" y="3245894"/>
                    </a:lnTo>
                    <a:lnTo>
                      <a:pt x="418894" y="3244893"/>
                    </a:lnTo>
                    <a:lnTo>
                      <a:pt x="417783" y="3245052"/>
                    </a:lnTo>
                    <a:lnTo>
                      <a:pt x="414316" y="3218705"/>
                    </a:lnTo>
                    <a:cubicBezTo>
                      <a:pt x="411405" y="3203472"/>
                      <a:pt x="408494" y="3187513"/>
                      <a:pt x="408494" y="3170103"/>
                    </a:cubicBezTo>
                    <a:cubicBezTo>
                      <a:pt x="402671" y="3129481"/>
                      <a:pt x="443427" y="3094662"/>
                      <a:pt x="472538" y="3065646"/>
                    </a:cubicBezTo>
                    <a:cubicBezTo>
                      <a:pt x="484182" y="3025024"/>
                      <a:pt x="501649" y="2972795"/>
                      <a:pt x="548227" y="2955385"/>
                    </a:cubicBezTo>
                    <a:cubicBezTo>
                      <a:pt x="583160" y="2943779"/>
                      <a:pt x="594805" y="2897353"/>
                      <a:pt x="629738" y="2885747"/>
                    </a:cubicBezTo>
                    <a:cubicBezTo>
                      <a:pt x="658849" y="2879944"/>
                      <a:pt x="687960" y="2879944"/>
                      <a:pt x="717071" y="2891550"/>
                    </a:cubicBezTo>
                    <a:cubicBezTo>
                      <a:pt x="722894" y="2891550"/>
                      <a:pt x="722894" y="2903156"/>
                      <a:pt x="722894" y="2908960"/>
                    </a:cubicBezTo>
                    <a:cubicBezTo>
                      <a:pt x="711249" y="2926369"/>
                      <a:pt x="687960" y="2932172"/>
                      <a:pt x="682138" y="2955385"/>
                    </a:cubicBezTo>
                    <a:cubicBezTo>
                      <a:pt x="687960" y="2984401"/>
                      <a:pt x="722894" y="3001811"/>
                      <a:pt x="722894" y="3030827"/>
                    </a:cubicBezTo>
                    <a:cubicBezTo>
                      <a:pt x="734538" y="3042433"/>
                      <a:pt x="763649" y="3030827"/>
                      <a:pt x="769471" y="3054040"/>
                    </a:cubicBezTo>
                    <a:cubicBezTo>
                      <a:pt x="769471" y="3071449"/>
                      <a:pt x="763649" y="3083055"/>
                      <a:pt x="775294" y="3094662"/>
                    </a:cubicBezTo>
                    <a:cubicBezTo>
                      <a:pt x="792760" y="3117875"/>
                      <a:pt x="816049" y="3117875"/>
                      <a:pt x="845160" y="3117875"/>
                    </a:cubicBezTo>
                    <a:cubicBezTo>
                      <a:pt x="856805" y="3059843"/>
                      <a:pt x="850982" y="2990204"/>
                      <a:pt x="891738" y="2943779"/>
                    </a:cubicBezTo>
                    <a:cubicBezTo>
                      <a:pt x="926671" y="2891550"/>
                      <a:pt x="979071" y="2845124"/>
                      <a:pt x="1019827" y="2792896"/>
                    </a:cubicBezTo>
                    <a:cubicBezTo>
                      <a:pt x="1037294" y="2740667"/>
                      <a:pt x="1095516" y="2705848"/>
                      <a:pt x="1136271" y="2665225"/>
                    </a:cubicBezTo>
                    <a:close/>
                    <a:moveTo>
                      <a:pt x="2352505" y="2659426"/>
                    </a:moveTo>
                    <a:cubicBezTo>
                      <a:pt x="2352505" y="2659426"/>
                      <a:pt x="2352505" y="2659426"/>
                      <a:pt x="2352505" y="2665216"/>
                    </a:cubicBezTo>
                    <a:cubicBezTo>
                      <a:pt x="2363937" y="2671006"/>
                      <a:pt x="2346789" y="2682587"/>
                      <a:pt x="2352505" y="2688377"/>
                    </a:cubicBezTo>
                    <a:cubicBezTo>
                      <a:pt x="2358221" y="2699957"/>
                      <a:pt x="2352505" y="2711538"/>
                      <a:pt x="2363937" y="2723118"/>
                    </a:cubicBezTo>
                    <a:cubicBezTo>
                      <a:pt x="2363937" y="2717328"/>
                      <a:pt x="2358221" y="2711538"/>
                      <a:pt x="2358221" y="2705747"/>
                    </a:cubicBezTo>
                    <a:cubicBezTo>
                      <a:pt x="2358221" y="2694167"/>
                      <a:pt x="2369653" y="2699957"/>
                      <a:pt x="2375369" y="2694167"/>
                    </a:cubicBezTo>
                    <a:cubicBezTo>
                      <a:pt x="2381085" y="2699957"/>
                      <a:pt x="2381085" y="2705747"/>
                      <a:pt x="2381085" y="2717328"/>
                    </a:cubicBezTo>
                    <a:cubicBezTo>
                      <a:pt x="2386801" y="2717328"/>
                      <a:pt x="2392517" y="2723118"/>
                      <a:pt x="2398233" y="2717328"/>
                    </a:cubicBezTo>
                    <a:lnTo>
                      <a:pt x="2381322" y="2688996"/>
                    </a:lnTo>
                    <a:lnTo>
                      <a:pt x="2380349" y="2681396"/>
                    </a:lnTo>
                    <a:lnTo>
                      <a:pt x="2372197" y="2678848"/>
                    </a:lnTo>
                    <a:close/>
                    <a:moveTo>
                      <a:pt x="2317146" y="2656465"/>
                    </a:moveTo>
                    <a:cubicBezTo>
                      <a:pt x="2310532" y="2652893"/>
                      <a:pt x="2303183" y="2652893"/>
                      <a:pt x="2300244" y="2658609"/>
                    </a:cubicBezTo>
                    <a:cubicBezTo>
                      <a:pt x="2306123" y="2664324"/>
                      <a:pt x="2306123" y="2675756"/>
                      <a:pt x="2312002" y="2681472"/>
                    </a:cubicBezTo>
                    <a:cubicBezTo>
                      <a:pt x="2312002" y="2681472"/>
                      <a:pt x="2312002" y="2681472"/>
                      <a:pt x="2312002" y="2664324"/>
                    </a:cubicBezTo>
                    <a:cubicBezTo>
                      <a:pt x="2312002" y="2664324"/>
                      <a:pt x="2312002" y="2658609"/>
                      <a:pt x="2317881" y="2658609"/>
                    </a:cubicBezTo>
                    <a:cubicBezTo>
                      <a:pt x="2312002" y="2670040"/>
                      <a:pt x="2329640" y="2670040"/>
                      <a:pt x="2329640" y="2675756"/>
                    </a:cubicBezTo>
                    <a:cubicBezTo>
                      <a:pt x="2329640" y="2667182"/>
                      <a:pt x="2323761" y="2660038"/>
                      <a:pt x="2317146" y="2656465"/>
                    </a:cubicBezTo>
                    <a:close/>
                    <a:moveTo>
                      <a:pt x="2422728" y="2652076"/>
                    </a:moveTo>
                    <a:lnTo>
                      <a:pt x="2427627" y="2669224"/>
                    </a:lnTo>
                    <a:lnTo>
                      <a:pt x="2427627" y="2659425"/>
                    </a:lnTo>
                    <a:close/>
                    <a:moveTo>
                      <a:pt x="2270848" y="2652076"/>
                    </a:moveTo>
                    <a:cubicBezTo>
                      <a:pt x="2270848" y="2652076"/>
                      <a:pt x="2270848" y="2652076"/>
                      <a:pt x="2276564" y="2658200"/>
                    </a:cubicBezTo>
                    <a:cubicBezTo>
                      <a:pt x="2282280" y="2658200"/>
                      <a:pt x="2276564" y="2670449"/>
                      <a:pt x="2287997" y="2676573"/>
                    </a:cubicBezTo>
                    <a:cubicBezTo>
                      <a:pt x="2287997" y="2676573"/>
                      <a:pt x="2287997" y="2676573"/>
                      <a:pt x="2287997" y="2670449"/>
                    </a:cubicBezTo>
                    <a:cubicBezTo>
                      <a:pt x="2287997" y="2658200"/>
                      <a:pt x="2282280" y="2652076"/>
                      <a:pt x="2270848" y="2652076"/>
                    </a:cubicBezTo>
                    <a:close/>
                    <a:moveTo>
                      <a:pt x="430921" y="2652076"/>
                    </a:moveTo>
                    <a:cubicBezTo>
                      <a:pt x="407760" y="2669836"/>
                      <a:pt x="401970" y="2693517"/>
                      <a:pt x="390389" y="2711277"/>
                    </a:cubicBezTo>
                    <a:cubicBezTo>
                      <a:pt x="390389" y="2717197"/>
                      <a:pt x="384599" y="2723117"/>
                      <a:pt x="390389" y="2723117"/>
                    </a:cubicBezTo>
                    <a:cubicBezTo>
                      <a:pt x="396179" y="2717197"/>
                      <a:pt x="401970" y="2705357"/>
                      <a:pt x="407760" y="2693517"/>
                    </a:cubicBezTo>
                    <a:cubicBezTo>
                      <a:pt x="413550" y="2687597"/>
                      <a:pt x="419340" y="2693517"/>
                      <a:pt x="419340" y="2693517"/>
                    </a:cubicBezTo>
                    <a:cubicBezTo>
                      <a:pt x="430921" y="2699437"/>
                      <a:pt x="436711" y="2681677"/>
                      <a:pt x="448291" y="2675756"/>
                    </a:cubicBezTo>
                    <a:cubicBezTo>
                      <a:pt x="442501" y="2675756"/>
                      <a:pt x="436711" y="2681677"/>
                      <a:pt x="430921" y="2675756"/>
                    </a:cubicBezTo>
                    <a:cubicBezTo>
                      <a:pt x="425130" y="2669836"/>
                      <a:pt x="430921" y="2657996"/>
                      <a:pt x="430921" y="2652076"/>
                    </a:cubicBezTo>
                    <a:close/>
                    <a:moveTo>
                      <a:pt x="2201443" y="2652075"/>
                    </a:moveTo>
                    <a:cubicBezTo>
                      <a:pt x="2201443" y="2652075"/>
                      <a:pt x="2201443" y="2652075"/>
                      <a:pt x="2201443" y="2681026"/>
                    </a:cubicBezTo>
                    <a:cubicBezTo>
                      <a:pt x="2201443" y="2686816"/>
                      <a:pt x="2190011" y="2692606"/>
                      <a:pt x="2190011" y="2698396"/>
                    </a:cubicBezTo>
                    <a:cubicBezTo>
                      <a:pt x="2201443" y="2698396"/>
                      <a:pt x="2212875" y="2715767"/>
                      <a:pt x="2218590" y="2715767"/>
                    </a:cubicBezTo>
                    <a:cubicBezTo>
                      <a:pt x="2224306" y="2704187"/>
                      <a:pt x="2218590" y="2686816"/>
                      <a:pt x="2212875" y="2681026"/>
                    </a:cubicBezTo>
                    <a:cubicBezTo>
                      <a:pt x="2218590" y="2663655"/>
                      <a:pt x="2201443" y="2663655"/>
                      <a:pt x="2201443" y="2652075"/>
                    </a:cubicBezTo>
                    <a:close/>
                    <a:moveTo>
                      <a:pt x="501981" y="2647177"/>
                    </a:moveTo>
                    <a:cubicBezTo>
                      <a:pt x="472380" y="2670233"/>
                      <a:pt x="466460" y="2710580"/>
                      <a:pt x="460540" y="2745164"/>
                    </a:cubicBezTo>
                    <a:cubicBezTo>
                      <a:pt x="460540" y="2745164"/>
                      <a:pt x="472380" y="2727872"/>
                      <a:pt x="478300" y="2745164"/>
                    </a:cubicBezTo>
                    <a:cubicBezTo>
                      <a:pt x="472380" y="2756692"/>
                      <a:pt x="484220" y="2750928"/>
                      <a:pt x="490141" y="2762456"/>
                    </a:cubicBezTo>
                    <a:cubicBezTo>
                      <a:pt x="484220" y="2773984"/>
                      <a:pt x="472380" y="2785512"/>
                      <a:pt x="466460" y="2802804"/>
                    </a:cubicBezTo>
                    <a:cubicBezTo>
                      <a:pt x="478300" y="2797040"/>
                      <a:pt x="478300" y="2785512"/>
                      <a:pt x="484220" y="2779748"/>
                    </a:cubicBezTo>
                    <a:cubicBezTo>
                      <a:pt x="496061" y="2785512"/>
                      <a:pt x="490141" y="2797040"/>
                      <a:pt x="490141" y="2802804"/>
                    </a:cubicBezTo>
                    <a:cubicBezTo>
                      <a:pt x="501981" y="2814331"/>
                      <a:pt x="484220" y="2825859"/>
                      <a:pt x="478300" y="2837387"/>
                    </a:cubicBezTo>
                    <a:cubicBezTo>
                      <a:pt x="484220" y="2837387"/>
                      <a:pt x="484220" y="2843151"/>
                      <a:pt x="490141" y="2843151"/>
                    </a:cubicBezTo>
                    <a:cubicBezTo>
                      <a:pt x="513821" y="2820095"/>
                      <a:pt x="531581" y="2791276"/>
                      <a:pt x="531581" y="2756692"/>
                    </a:cubicBezTo>
                    <a:cubicBezTo>
                      <a:pt x="519741" y="2750928"/>
                      <a:pt x="519741" y="2773984"/>
                      <a:pt x="507901" y="2768220"/>
                    </a:cubicBezTo>
                    <a:cubicBezTo>
                      <a:pt x="496061" y="2756692"/>
                      <a:pt x="513821" y="2745164"/>
                      <a:pt x="507901" y="2727872"/>
                    </a:cubicBezTo>
                    <a:cubicBezTo>
                      <a:pt x="507901" y="2716344"/>
                      <a:pt x="490141" y="2727872"/>
                      <a:pt x="484220" y="2716344"/>
                    </a:cubicBezTo>
                    <a:cubicBezTo>
                      <a:pt x="478300" y="2687525"/>
                      <a:pt x="490141" y="2670233"/>
                      <a:pt x="501981" y="2647177"/>
                    </a:cubicBezTo>
                    <a:close/>
                    <a:moveTo>
                      <a:pt x="2248803" y="2622679"/>
                    </a:moveTo>
                    <a:cubicBezTo>
                      <a:pt x="2253703" y="2628395"/>
                      <a:pt x="2253703" y="2639827"/>
                      <a:pt x="2258602" y="2639827"/>
                    </a:cubicBezTo>
                    <a:cubicBezTo>
                      <a:pt x="2258602" y="2634111"/>
                      <a:pt x="2253703" y="2628395"/>
                      <a:pt x="2248803" y="2622679"/>
                    </a:cubicBezTo>
                    <a:close/>
                    <a:moveTo>
                      <a:pt x="2175926" y="2621352"/>
                    </a:moveTo>
                    <a:cubicBezTo>
                      <a:pt x="2172864" y="2620638"/>
                      <a:pt x="2169802" y="2620638"/>
                      <a:pt x="2166739" y="2623496"/>
                    </a:cubicBezTo>
                    <a:cubicBezTo>
                      <a:pt x="2148366" y="2617780"/>
                      <a:pt x="2154491" y="2640643"/>
                      <a:pt x="2148366" y="2646359"/>
                    </a:cubicBezTo>
                    <a:cubicBezTo>
                      <a:pt x="2154491" y="2652075"/>
                      <a:pt x="2154491" y="2652075"/>
                      <a:pt x="2160615" y="2652075"/>
                    </a:cubicBezTo>
                    <a:cubicBezTo>
                      <a:pt x="2160615" y="2634927"/>
                      <a:pt x="2185112" y="2640643"/>
                      <a:pt x="2185112" y="2623496"/>
                    </a:cubicBezTo>
                    <a:cubicBezTo>
                      <a:pt x="2182050" y="2623496"/>
                      <a:pt x="2178988" y="2622067"/>
                      <a:pt x="2175926" y="2621352"/>
                    </a:cubicBezTo>
                    <a:close/>
                    <a:moveTo>
                      <a:pt x="436563" y="2616162"/>
                    </a:moveTo>
                    <a:cubicBezTo>
                      <a:pt x="434450" y="2616609"/>
                      <a:pt x="432613" y="2618395"/>
                      <a:pt x="431143" y="2622682"/>
                    </a:cubicBezTo>
                    <a:cubicBezTo>
                      <a:pt x="442902" y="2622682"/>
                      <a:pt x="442902" y="2634113"/>
                      <a:pt x="448781" y="2639829"/>
                    </a:cubicBezTo>
                    <a:cubicBezTo>
                      <a:pt x="454660" y="2634113"/>
                      <a:pt x="460539" y="2622682"/>
                      <a:pt x="460539" y="2616966"/>
                    </a:cubicBezTo>
                    <a:cubicBezTo>
                      <a:pt x="451720" y="2625540"/>
                      <a:pt x="442902" y="2614822"/>
                      <a:pt x="436563" y="2616162"/>
                    </a:cubicBezTo>
                    <a:close/>
                    <a:moveTo>
                      <a:pt x="628649" y="2612881"/>
                    </a:moveTo>
                    <a:cubicBezTo>
                      <a:pt x="617013" y="2624376"/>
                      <a:pt x="599559" y="2630123"/>
                      <a:pt x="582105" y="2635871"/>
                    </a:cubicBezTo>
                    <a:cubicBezTo>
                      <a:pt x="564651" y="2653113"/>
                      <a:pt x="553015" y="2681849"/>
                      <a:pt x="523925" y="2681849"/>
                    </a:cubicBezTo>
                    <a:cubicBezTo>
                      <a:pt x="518107" y="2681849"/>
                      <a:pt x="512289" y="2670355"/>
                      <a:pt x="506471" y="2664607"/>
                    </a:cubicBezTo>
                    <a:cubicBezTo>
                      <a:pt x="500653" y="2676102"/>
                      <a:pt x="500653" y="2687597"/>
                      <a:pt x="494835" y="2699091"/>
                    </a:cubicBezTo>
                    <a:cubicBezTo>
                      <a:pt x="494835" y="2704839"/>
                      <a:pt x="494835" y="2704839"/>
                      <a:pt x="500653" y="2704839"/>
                    </a:cubicBezTo>
                    <a:cubicBezTo>
                      <a:pt x="518107" y="2704839"/>
                      <a:pt x="523925" y="2727828"/>
                      <a:pt x="523925" y="2739323"/>
                    </a:cubicBezTo>
                    <a:cubicBezTo>
                      <a:pt x="535561" y="2739323"/>
                      <a:pt x="547197" y="2750817"/>
                      <a:pt x="547197" y="2762312"/>
                    </a:cubicBezTo>
                    <a:cubicBezTo>
                      <a:pt x="582105" y="2716333"/>
                      <a:pt x="605377" y="2664607"/>
                      <a:pt x="634467" y="2612881"/>
                    </a:cubicBezTo>
                    <a:close/>
                    <a:moveTo>
                      <a:pt x="2038131" y="2612880"/>
                    </a:moveTo>
                    <a:cubicBezTo>
                      <a:pt x="2067527" y="2676065"/>
                      <a:pt x="2096924" y="2739250"/>
                      <a:pt x="2155716" y="2779458"/>
                    </a:cubicBezTo>
                    <a:cubicBezTo>
                      <a:pt x="2143958" y="2762226"/>
                      <a:pt x="2138078" y="2744994"/>
                      <a:pt x="2143958" y="2722017"/>
                    </a:cubicBezTo>
                    <a:cubicBezTo>
                      <a:pt x="2149837" y="2699041"/>
                      <a:pt x="2179233" y="2693297"/>
                      <a:pt x="2185112" y="2670321"/>
                    </a:cubicBezTo>
                    <a:cubicBezTo>
                      <a:pt x="2185112" y="2664576"/>
                      <a:pt x="2185112" y="2653088"/>
                      <a:pt x="2179233" y="2653088"/>
                    </a:cubicBezTo>
                    <a:cubicBezTo>
                      <a:pt x="2179233" y="2653088"/>
                      <a:pt x="2179233" y="2658832"/>
                      <a:pt x="2179233" y="2658832"/>
                    </a:cubicBezTo>
                    <a:cubicBezTo>
                      <a:pt x="2173354" y="2664576"/>
                      <a:pt x="2161595" y="2670321"/>
                      <a:pt x="2155716" y="2664576"/>
                    </a:cubicBezTo>
                    <a:cubicBezTo>
                      <a:pt x="2138078" y="2664576"/>
                      <a:pt x="2126320" y="2647344"/>
                      <a:pt x="2120441" y="2635856"/>
                    </a:cubicBezTo>
                    <a:cubicBezTo>
                      <a:pt x="2120441" y="2635856"/>
                      <a:pt x="2120441" y="2635856"/>
                      <a:pt x="2120441" y="2647344"/>
                    </a:cubicBezTo>
                    <a:cubicBezTo>
                      <a:pt x="2120441" y="2647344"/>
                      <a:pt x="2114561" y="2653088"/>
                      <a:pt x="2114561" y="2653088"/>
                    </a:cubicBezTo>
                    <a:cubicBezTo>
                      <a:pt x="2091044" y="2635856"/>
                      <a:pt x="2067527" y="2624368"/>
                      <a:pt x="2038131" y="2612880"/>
                    </a:cubicBezTo>
                    <a:close/>
                    <a:moveTo>
                      <a:pt x="542714" y="2605533"/>
                    </a:moveTo>
                    <a:cubicBezTo>
                      <a:pt x="525344" y="2611412"/>
                      <a:pt x="507973" y="2629050"/>
                      <a:pt x="502183" y="2646688"/>
                    </a:cubicBezTo>
                    <a:cubicBezTo>
                      <a:pt x="502183" y="2646688"/>
                      <a:pt x="502183" y="2646688"/>
                      <a:pt x="519554" y="2634929"/>
                    </a:cubicBezTo>
                    <a:cubicBezTo>
                      <a:pt x="525344" y="2634929"/>
                      <a:pt x="531134" y="2629050"/>
                      <a:pt x="536924" y="2634929"/>
                    </a:cubicBezTo>
                    <a:cubicBezTo>
                      <a:pt x="536924" y="2640808"/>
                      <a:pt x="531134" y="2646688"/>
                      <a:pt x="531134" y="2652567"/>
                    </a:cubicBezTo>
                    <a:cubicBezTo>
                      <a:pt x="531134" y="2658446"/>
                      <a:pt x="525344" y="2664325"/>
                      <a:pt x="531134" y="2664325"/>
                    </a:cubicBezTo>
                    <a:cubicBezTo>
                      <a:pt x="542714" y="2658446"/>
                      <a:pt x="560085" y="2646688"/>
                      <a:pt x="565875" y="2629050"/>
                    </a:cubicBezTo>
                    <a:cubicBezTo>
                      <a:pt x="560085" y="2623171"/>
                      <a:pt x="560085" y="2605533"/>
                      <a:pt x="542714" y="2605533"/>
                    </a:cubicBezTo>
                    <a:close/>
                    <a:moveTo>
                      <a:pt x="354883" y="2605533"/>
                    </a:moveTo>
                    <a:cubicBezTo>
                      <a:pt x="349060" y="2611340"/>
                      <a:pt x="331591" y="2622953"/>
                      <a:pt x="337414" y="2634566"/>
                    </a:cubicBezTo>
                    <a:cubicBezTo>
                      <a:pt x="319945" y="2651986"/>
                      <a:pt x="319945" y="2675213"/>
                      <a:pt x="308299" y="2692633"/>
                    </a:cubicBezTo>
                    <a:cubicBezTo>
                      <a:pt x="290830" y="2727472"/>
                      <a:pt x="261715" y="2762312"/>
                      <a:pt x="279184" y="2797152"/>
                    </a:cubicBezTo>
                    <a:cubicBezTo>
                      <a:pt x="267538" y="2814572"/>
                      <a:pt x="261715" y="2837799"/>
                      <a:pt x="244246" y="2849412"/>
                    </a:cubicBezTo>
                    <a:cubicBezTo>
                      <a:pt x="191839" y="2913285"/>
                      <a:pt x="156901" y="2988771"/>
                      <a:pt x="127785" y="3064257"/>
                    </a:cubicBezTo>
                    <a:cubicBezTo>
                      <a:pt x="127785" y="3075871"/>
                      <a:pt x="110316" y="3075871"/>
                      <a:pt x="98670" y="3075871"/>
                    </a:cubicBezTo>
                    <a:cubicBezTo>
                      <a:pt x="92847" y="3087484"/>
                      <a:pt x="92847" y="3099097"/>
                      <a:pt x="98670" y="3110710"/>
                    </a:cubicBezTo>
                    <a:cubicBezTo>
                      <a:pt x="116139" y="3110710"/>
                      <a:pt x="116139" y="3128130"/>
                      <a:pt x="116139" y="3139744"/>
                    </a:cubicBezTo>
                    <a:cubicBezTo>
                      <a:pt x="116139" y="3139744"/>
                      <a:pt x="116139" y="3139744"/>
                      <a:pt x="127785" y="3128130"/>
                    </a:cubicBezTo>
                    <a:cubicBezTo>
                      <a:pt x="133608" y="3128130"/>
                      <a:pt x="139431" y="3128130"/>
                      <a:pt x="139431" y="3133937"/>
                    </a:cubicBezTo>
                    <a:cubicBezTo>
                      <a:pt x="139431" y="3133937"/>
                      <a:pt x="139431" y="3133937"/>
                      <a:pt x="145254" y="3174583"/>
                    </a:cubicBezTo>
                    <a:cubicBezTo>
                      <a:pt x="133608" y="3221037"/>
                      <a:pt x="121962" y="3273296"/>
                      <a:pt x="81201" y="3296523"/>
                    </a:cubicBezTo>
                    <a:cubicBezTo>
                      <a:pt x="75378" y="3337169"/>
                      <a:pt x="57909" y="3377816"/>
                      <a:pt x="40440" y="3406849"/>
                    </a:cubicBezTo>
                    <a:cubicBezTo>
                      <a:pt x="40440" y="3406849"/>
                      <a:pt x="40440" y="3406849"/>
                      <a:pt x="28794" y="3412656"/>
                    </a:cubicBezTo>
                    <a:cubicBezTo>
                      <a:pt x="28794" y="3430076"/>
                      <a:pt x="17148" y="3441689"/>
                      <a:pt x="22971" y="3459109"/>
                    </a:cubicBezTo>
                    <a:cubicBezTo>
                      <a:pt x="17148" y="3464915"/>
                      <a:pt x="22971" y="3476529"/>
                      <a:pt x="22971" y="3488142"/>
                    </a:cubicBezTo>
                    <a:cubicBezTo>
                      <a:pt x="22971" y="3488142"/>
                      <a:pt x="22971" y="3488142"/>
                      <a:pt x="28794" y="3488142"/>
                    </a:cubicBezTo>
                    <a:cubicBezTo>
                      <a:pt x="34617" y="3488142"/>
                      <a:pt x="40440" y="3493948"/>
                      <a:pt x="40440" y="3505562"/>
                    </a:cubicBezTo>
                    <a:cubicBezTo>
                      <a:pt x="40440" y="3517175"/>
                      <a:pt x="34617" y="3534595"/>
                      <a:pt x="46263" y="3546208"/>
                    </a:cubicBezTo>
                    <a:cubicBezTo>
                      <a:pt x="81201" y="3482335"/>
                      <a:pt x="98670" y="3401042"/>
                      <a:pt x="121962" y="3325556"/>
                    </a:cubicBezTo>
                    <a:cubicBezTo>
                      <a:pt x="139431" y="3302330"/>
                      <a:pt x="121962" y="3267490"/>
                      <a:pt x="133608" y="3238457"/>
                    </a:cubicBezTo>
                    <a:cubicBezTo>
                      <a:pt x="139431" y="3226843"/>
                      <a:pt x="156901" y="3221037"/>
                      <a:pt x="156901" y="3209423"/>
                    </a:cubicBezTo>
                    <a:cubicBezTo>
                      <a:pt x="139431" y="3133937"/>
                      <a:pt x="156901" y="3058451"/>
                      <a:pt x="191839" y="2994578"/>
                    </a:cubicBezTo>
                    <a:cubicBezTo>
                      <a:pt x="197662" y="2982964"/>
                      <a:pt x="209308" y="2988771"/>
                      <a:pt x="215131" y="2994578"/>
                    </a:cubicBezTo>
                    <a:cubicBezTo>
                      <a:pt x="220954" y="2971351"/>
                      <a:pt x="232600" y="2953931"/>
                      <a:pt x="238423" y="2936511"/>
                    </a:cubicBezTo>
                    <a:cubicBezTo>
                      <a:pt x="255892" y="2907478"/>
                      <a:pt x="255892" y="2878445"/>
                      <a:pt x="273361" y="2849412"/>
                    </a:cubicBezTo>
                    <a:cubicBezTo>
                      <a:pt x="296653" y="2768119"/>
                      <a:pt x="331591" y="2692633"/>
                      <a:pt x="366529" y="2617146"/>
                    </a:cubicBezTo>
                    <a:cubicBezTo>
                      <a:pt x="372352" y="2611340"/>
                      <a:pt x="354883" y="2617146"/>
                      <a:pt x="354883" y="2605533"/>
                    </a:cubicBezTo>
                    <a:close/>
                    <a:moveTo>
                      <a:pt x="2149591" y="2605532"/>
                    </a:moveTo>
                    <a:cubicBezTo>
                      <a:pt x="2144079" y="2605532"/>
                      <a:pt x="2138567" y="2616964"/>
                      <a:pt x="2138567" y="2622680"/>
                    </a:cubicBezTo>
                    <a:cubicBezTo>
                      <a:pt x="2144079" y="2611248"/>
                      <a:pt x="2155103" y="2611248"/>
                      <a:pt x="2160615" y="2605532"/>
                    </a:cubicBezTo>
                    <a:cubicBezTo>
                      <a:pt x="2155103" y="2605532"/>
                      <a:pt x="2155103" y="2605532"/>
                      <a:pt x="2149591" y="2605532"/>
                    </a:cubicBezTo>
                    <a:close/>
                    <a:moveTo>
                      <a:pt x="483403" y="2600635"/>
                    </a:moveTo>
                    <a:cubicBezTo>
                      <a:pt x="494836" y="2606147"/>
                      <a:pt x="477687" y="2617171"/>
                      <a:pt x="483403" y="2622683"/>
                    </a:cubicBezTo>
                    <a:cubicBezTo>
                      <a:pt x="483403" y="2622683"/>
                      <a:pt x="483403" y="2622683"/>
                      <a:pt x="489120" y="2617171"/>
                    </a:cubicBezTo>
                    <a:cubicBezTo>
                      <a:pt x="489120" y="2611659"/>
                      <a:pt x="494836" y="2606147"/>
                      <a:pt x="483403" y="2600635"/>
                    </a:cubicBezTo>
                    <a:close/>
                    <a:moveTo>
                      <a:pt x="687133" y="2583486"/>
                    </a:moveTo>
                    <a:cubicBezTo>
                      <a:pt x="687133" y="2583486"/>
                      <a:pt x="687133" y="2583486"/>
                      <a:pt x="681009" y="2589202"/>
                    </a:cubicBezTo>
                    <a:cubicBezTo>
                      <a:pt x="687133" y="2594918"/>
                      <a:pt x="687133" y="2594918"/>
                      <a:pt x="693258" y="2594918"/>
                    </a:cubicBezTo>
                    <a:cubicBezTo>
                      <a:pt x="699382" y="2600634"/>
                      <a:pt x="705506" y="2594918"/>
                      <a:pt x="705506" y="2589202"/>
                    </a:cubicBezTo>
                    <a:close/>
                    <a:moveTo>
                      <a:pt x="576491" y="2576138"/>
                    </a:moveTo>
                    <a:cubicBezTo>
                      <a:pt x="558527" y="2587774"/>
                      <a:pt x="576491" y="2605229"/>
                      <a:pt x="582480" y="2616865"/>
                    </a:cubicBezTo>
                    <a:cubicBezTo>
                      <a:pt x="594456" y="2622683"/>
                      <a:pt x="606432" y="2611047"/>
                      <a:pt x="612420" y="2605229"/>
                    </a:cubicBezTo>
                    <a:cubicBezTo>
                      <a:pt x="612420" y="2605229"/>
                      <a:pt x="612420" y="2605229"/>
                      <a:pt x="588468" y="2605229"/>
                    </a:cubicBezTo>
                    <a:cubicBezTo>
                      <a:pt x="576491" y="2599411"/>
                      <a:pt x="576491" y="2587774"/>
                      <a:pt x="576491" y="2576138"/>
                    </a:cubicBezTo>
                    <a:close/>
                    <a:moveTo>
                      <a:pt x="2251737" y="2571606"/>
                    </a:moveTo>
                    <a:cubicBezTo>
                      <a:pt x="2247272" y="2570624"/>
                      <a:pt x="2242270" y="2570624"/>
                      <a:pt x="2236554" y="2572053"/>
                    </a:cubicBezTo>
                    <a:cubicBezTo>
                      <a:pt x="2236554" y="2580627"/>
                      <a:pt x="2236554" y="2589201"/>
                      <a:pt x="2237983" y="2597060"/>
                    </a:cubicBezTo>
                    <a:lnTo>
                      <a:pt x="2243822" y="2609155"/>
                    </a:lnTo>
                    <a:lnTo>
                      <a:pt x="2242270" y="2612065"/>
                    </a:lnTo>
                    <a:cubicBezTo>
                      <a:pt x="2247986" y="2617781"/>
                      <a:pt x="2247986" y="2617781"/>
                      <a:pt x="2247986" y="2617781"/>
                    </a:cubicBezTo>
                    <a:lnTo>
                      <a:pt x="2243822" y="2609155"/>
                    </a:lnTo>
                    <a:lnTo>
                      <a:pt x="2247986" y="2601347"/>
                    </a:lnTo>
                    <a:cubicBezTo>
                      <a:pt x="2249415" y="2597775"/>
                      <a:pt x="2250844" y="2594917"/>
                      <a:pt x="2253702" y="2594917"/>
                    </a:cubicBezTo>
                    <a:cubicBezTo>
                      <a:pt x="2265134" y="2589201"/>
                      <a:pt x="2276566" y="2600633"/>
                      <a:pt x="2287998" y="2606349"/>
                    </a:cubicBezTo>
                    <a:cubicBezTo>
                      <a:pt x="2287998" y="2606349"/>
                      <a:pt x="2287998" y="2606349"/>
                      <a:pt x="2287998" y="2600633"/>
                    </a:cubicBezTo>
                    <a:lnTo>
                      <a:pt x="2282282" y="2594917"/>
                    </a:lnTo>
                    <a:cubicBezTo>
                      <a:pt x="2273708" y="2586343"/>
                      <a:pt x="2265134" y="2574554"/>
                      <a:pt x="2251737" y="2571606"/>
                    </a:cubicBezTo>
                    <a:close/>
                    <a:moveTo>
                      <a:pt x="1793163" y="2571237"/>
                    </a:moveTo>
                    <a:cubicBezTo>
                      <a:pt x="1793163" y="2582873"/>
                      <a:pt x="1799112" y="2594509"/>
                      <a:pt x="1805061" y="2606146"/>
                    </a:cubicBezTo>
                    <a:cubicBezTo>
                      <a:pt x="1811011" y="2611964"/>
                      <a:pt x="1822909" y="2617782"/>
                      <a:pt x="1834808" y="2617782"/>
                    </a:cubicBezTo>
                    <a:cubicBezTo>
                      <a:pt x="1822909" y="2600327"/>
                      <a:pt x="1805061" y="2588691"/>
                      <a:pt x="1793163" y="2571237"/>
                    </a:cubicBezTo>
                    <a:close/>
                    <a:moveTo>
                      <a:pt x="484056" y="2566339"/>
                    </a:moveTo>
                    <a:cubicBezTo>
                      <a:pt x="472297" y="2571851"/>
                      <a:pt x="460539" y="2582875"/>
                      <a:pt x="460539" y="2588387"/>
                    </a:cubicBezTo>
                    <a:cubicBezTo>
                      <a:pt x="466418" y="2582875"/>
                      <a:pt x="478176" y="2582875"/>
                      <a:pt x="489935" y="2582875"/>
                    </a:cubicBezTo>
                    <a:cubicBezTo>
                      <a:pt x="489935" y="2582875"/>
                      <a:pt x="489935" y="2582875"/>
                      <a:pt x="489935" y="2577363"/>
                    </a:cubicBezTo>
                    <a:cubicBezTo>
                      <a:pt x="489935" y="2571851"/>
                      <a:pt x="484056" y="2566339"/>
                      <a:pt x="484056" y="2566339"/>
                    </a:cubicBezTo>
                    <a:close/>
                    <a:moveTo>
                      <a:pt x="554115" y="2554825"/>
                    </a:moveTo>
                    <a:cubicBezTo>
                      <a:pt x="542357" y="2560459"/>
                      <a:pt x="512961" y="2549191"/>
                      <a:pt x="507082" y="2566094"/>
                    </a:cubicBezTo>
                    <a:cubicBezTo>
                      <a:pt x="507082" y="2582997"/>
                      <a:pt x="507082" y="2594266"/>
                      <a:pt x="507082" y="2605534"/>
                    </a:cubicBezTo>
                    <a:cubicBezTo>
                      <a:pt x="507082" y="2605534"/>
                      <a:pt x="507082" y="2605534"/>
                      <a:pt x="512961" y="2605534"/>
                    </a:cubicBezTo>
                    <a:cubicBezTo>
                      <a:pt x="524719" y="2599900"/>
                      <a:pt x="536478" y="2594266"/>
                      <a:pt x="554115" y="2594266"/>
                    </a:cubicBezTo>
                    <a:cubicBezTo>
                      <a:pt x="554115" y="2594266"/>
                      <a:pt x="554115" y="2594266"/>
                      <a:pt x="559995" y="2560459"/>
                    </a:cubicBezTo>
                    <a:cubicBezTo>
                      <a:pt x="565874" y="2554825"/>
                      <a:pt x="559995" y="2554825"/>
                      <a:pt x="554115" y="2554825"/>
                    </a:cubicBezTo>
                    <a:close/>
                    <a:moveTo>
                      <a:pt x="2427629" y="2554089"/>
                    </a:moveTo>
                    <a:cubicBezTo>
                      <a:pt x="2427629" y="2577288"/>
                      <a:pt x="2445172" y="2588888"/>
                      <a:pt x="2445172" y="2606287"/>
                    </a:cubicBezTo>
                    <a:cubicBezTo>
                      <a:pt x="2451020" y="2617887"/>
                      <a:pt x="2433477" y="2629486"/>
                      <a:pt x="2445172" y="2635286"/>
                    </a:cubicBezTo>
                    <a:cubicBezTo>
                      <a:pt x="2439324" y="2635286"/>
                      <a:pt x="2439324" y="2635286"/>
                      <a:pt x="2439324" y="2635286"/>
                    </a:cubicBezTo>
                    <a:cubicBezTo>
                      <a:pt x="2439324" y="2646885"/>
                      <a:pt x="2451020" y="2658485"/>
                      <a:pt x="2445172" y="2670085"/>
                    </a:cubicBezTo>
                    <a:cubicBezTo>
                      <a:pt x="2456867" y="2681684"/>
                      <a:pt x="2456867" y="2699083"/>
                      <a:pt x="2462715" y="2704883"/>
                    </a:cubicBezTo>
                    <a:cubicBezTo>
                      <a:pt x="2462715" y="2716483"/>
                      <a:pt x="2474410" y="2722283"/>
                      <a:pt x="2468563" y="2733882"/>
                    </a:cubicBezTo>
                    <a:cubicBezTo>
                      <a:pt x="2480258" y="2768681"/>
                      <a:pt x="2480258" y="2809279"/>
                      <a:pt x="2497801" y="2844078"/>
                    </a:cubicBezTo>
                    <a:cubicBezTo>
                      <a:pt x="2503648" y="2913675"/>
                      <a:pt x="2527039" y="2989072"/>
                      <a:pt x="2556277" y="3052870"/>
                    </a:cubicBezTo>
                    <a:cubicBezTo>
                      <a:pt x="2567972" y="3058669"/>
                      <a:pt x="2579667" y="3041270"/>
                      <a:pt x="2591362" y="3041270"/>
                    </a:cubicBezTo>
                    <a:cubicBezTo>
                      <a:pt x="2603058" y="3058669"/>
                      <a:pt x="2608905" y="3076069"/>
                      <a:pt x="2620600" y="3093468"/>
                    </a:cubicBezTo>
                    <a:cubicBezTo>
                      <a:pt x="2632296" y="3145666"/>
                      <a:pt x="2608905" y="3192064"/>
                      <a:pt x="2620600" y="3244262"/>
                    </a:cubicBezTo>
                    <a:cubicBezTo>
                      <a:pt x="2620600" y="3261662"/>
                      <a:pt x="2614753" y="3279061"/>
                      <a:pt x="2632296" y="3284861"/>
                    </a:cubicBezTo>
                    <a:cubicBezTo>
                      <a:pt x="2643991" y="3308060"/>
                      <a:pt x="2643991" y="3337059"/>
                      <a:pt x="2632296" y="3360258"/>
                    </a:cubicBezTo>
                    <a:cubicBezTo>
                      <a:pt x="2638143" y="3435655"/>
                      <a:pt x="2679077" y="3505252"/>
                      <a:pt x="2702467" y="3580649"/>
                    </a:cubicBezTo>
                    <a:cubicBezTo>
                      <a:pt x="2720010" y="3598048"/>
                      <a:pt x="2725857" y="3627047"/>
                      <a:pt x="2749248" y="3627047"/>
                    </a:cubicBezTo>
                    <a:cubicBezTo>
                      <a:pt x="2760943" y="3621247"/>
                      <a:pt x="2755096" y="3609648"/>
                      <a:pt x="2760943" y="3598048"/>
                    </a:cubicBezTo>
                    <a:cubicBezTo>
                      <a:pt x="2755096" y="3586449"/>
                      <a:pt x="2743400" y="3598048"/>
                      <a:pt x="2737553" y="3586449"/>
                    </a:cubicBezTo>
                    <a:cubicBezTo>
                      <a:pt x="2720010" y="3569049"/>
                      <a:pt x="2731705" y="3551650"/>
                      <a:pt x="2737553" y="3528451"/>
                    </a:cubicBezTo>
                    <a:cubicBezTo>
                      <a:pt x="2737553" y="3522651"/>
                      <a:pt x="2749248" y="3511052"/>
                      <a:pt x="2760943" y="3516852"/>
                    </a:cubicBezTo>
                    <a:cubicBezTo>
                      <a:pt x="2772638" y="3522651"/>
                      <a:pt x="2784334" y="3528451"/>
                      <a:pt x="2784334" y="3540051"/>
                    </a:cubicBezTo>
                    <a:cubicBezTo>
                      <a:pt x="2784334" y="3516852"/>
                      <a:pt x="2790181" y="3487853"/>
                      <a:pt x="2784334" y="3464654"/>
                    </a:cubicBezTo>
                    <a:cubicBezTo>
                      <a:pt x="2772638" y="3441454"/>
                      <a:pt x="2749248" y="3458854"/>
                      <a:pt x="2731705" y="3447254"/>
                    </a:cubicBezTo>
                    <a:cubicBezTo>
                      <a:pt x="2690772" y="3395056"/>
                      <a:pt x="2725857" y="3337059"/>
                      <a:pt x="2725857" y="3279061"/>
                    </a:cubicBezTo>
                    <a:cubicBezTo>
                      <a:pt x="2725857" y="3273261"/>
                      <a:pt x="2731705" y="3267461"/>
                      <a:pt x="2737553" y="3261662"/>
                    </a:cubicBezTo>
                    <a:cubicBezTo>
                      <a:pt x="2731705" y="3238462"/>
                      <a:pt x="2720010" y="3221063"/>
                      <a:pt x="2696619" y="3209464"/>
                    </a:cubicBezTo>
                    <a:cubicBezTo>
                      <a:pt x="2690772" y="3180465"/>
                      <a:pt x="2673229" y="3157266"/>
                      <a:pt x="2673229" y="3128267"/>
                    </a:cubicBezTo>
                    <a:cubicBezTo>
                      <a:pt x="2679077" y="3110867"/>
                      <a:pt x="2684924" y="3081868"/>
                      <a:pt x="2673229" y="3064469"/>
                    </a:cubicBezTo>
                    <a:cubicBezTo>
                      <a:pt x="2667381" y="3081868"/>
                      <a:pt x="2679077" y="3099268"/>
                      <a:pt x="2667381" y="3110867"/>
                    </a:cubicBezTo>
                    <a:cubicBezTo>
                      <a:pt x="2638143" y="3110867"/>
                      <a:pt x="2649839" y="3081868"/>
                      <a:pt x="2643991" y="3070269"/>
                    </a:cubicBezTo>
                    <a:cubicBezTo>
                      <a:pt x="2632296" y="3041270"/>
                      <a:pt x="2626448" y="3018071"/>
                      <a:pt x="2608905" y="2994872"/>
                    </a:cubicBezTo>
                    <a:cubicBezTo>
                      <a:pt x="2603058" y="2994872"/>
                      <a:pt x="2597210" y="2994872"/>
                      <a:pt x="2591362" y="2994872"/>
                    </a:cubicBezTo>
                    <a:cubicBezTo>
                      <a:pt x="2573820" y="2989072"/>
                      <a:pt x="2573820" y="2971673"/>
                      <a:pt x="2573820" y="2954273"/>
                    </a:cubicBezTo>
                    <a:cubicBezTo>
                      <a:pt x="2567972" y="2954273"/>
                      <a:pt x="2562124" y="2948474"/>
                      <a:pt x="2562124" y="2942674"/>
                    </a:cubicBezTo>
                    <a:cubicBezTo>
                      <a:pt x="2562124" y="2925275"/>
                      <a:pt x="2556277" y="2907875"/>
                      <a:pt x="2550429" y="2890476"/>
                    </a:cubicBezTo>
                    <a:lnTo>
                      <a:pt x="2535879" y="2871502"/>
                    </a:lnTo>
                    <a:lnTo>
                      <a:pt x="2536231" y="2870097"/>
                    </a:lnTo>
                    <a:cubicBezTo>
                      <a:pt x="2537047" y="2866830"/>
                      <a:pt x="2537047" y="2863564"/>
                      <a:pt x="2533781" y="2860298"/>
                    </a:cubicBezTo>
                    <a:cubicBezTo>
                      <a:pt x="2533781" y="2863564"/>
                      <a:pt x="2532148" y="2863564"/>
                      <a:pt x="2529699" y="2862748"/>
                    </a:cubicBezTo>
                    <a:lnTo>
                      <a:pt x="2529025" y="2862564"/>
                    </a:lnTo>
                    <a:lnTo>
                      <a:pt x="2510958" y="2839003"/>
                    </a:lnTo>
                    <a:cubicBezTo>
                      <a:pt x="2500725" y="2819429"/>
                      <a:pt x="2494877" y="2797680"/>
                      <a:pt x="2497801" y="2774481"/>
                    </a:cubicBezTo>
                    <a:cubicBezTo>
                      <a:pt x="2497801" y="2774481"/>
                      <a:pt x="2497801" y="2774481"/>
                      <a:pt x="2468563" y="2704883"/>
                    </a:cubicBezTo>
                    <a:cubicBezTo>
                      <a:pt x="2462715" y="2693284"/>
                      <a:pt x="2456867" y="2675884"/>
                      <a:pt x="2462715" y="2658485"/>
                    </a:cubicBezTo>
                    <a:cubicBezTo>
                      <a:pt x="2462715" y="2652685"/>
                      <a:pt x="2468563" y="2652685"/>
                      <a:pt x="2474410" y="2652685"/>
                    </a:cubicBezTo>
                    <a:cubicBezTo>
                      <a:pt x="2503648" y="2658485"/>
                      <a:pt x="2515343" y="2693284"/>
                      <a:pt x="2527039" y="2722283"/>
                    </a:cubicBezTo>
                    <a:cubicBezTo>
                      <a:pt x="2538734" y="2733882"/>
                      <a:pt x="2550429" y="2751281"/>
                      <a:pt x="2567972" y="2757081"/>
                    </a:cubicBezTo>
                    <a:cubicBezTo>
                      <a:pt x="2567972" y="2757081"/>
                      <a:pt x="2567972" y="2757081"/>
                      <a:pt x="2562124" y="2751281"/>
                    </a:cubicBezTo>
                    <a:cubicBezTo>
                      <a:pt x="2544582" y="2739682"/>
                      <a:pt x="2556277" y="2722283"/>
                      <a:pt x="2544582" y="2710683"/>
                    </a:cubicBezTo>
                    <a:cubicBezTo>
                      <a:pt x="2538734" y="2704883"/>
                      <a:pt x="2538734" y="2699083"/>
                      <a:pt x="2532886" y="2699083"/>
                    </a:cubicBezTo>
                    <a:cubicBezTo>
                      <a:pt x="2503648" y="2646885"/>
                      <a:pt x="2468563" y="2600487"/>
                      <a:pt x="2427629" y="2554089"/>
                    </a:cubicBezTo>
                    <a:close/>
                    <a:moveTo>
                      <a:pt x="2294530" y="2549189"/>
                    </a:moveTo>
                    <a:cubicBezTo>
                      <a:pt x="2294530" y="2554905"/>
                      <a:pt x="2288814" y="2560621"/>
                      <a:pt x="2288814" y="2572052"/>
                    </a:cubicBezTo>
                    <a:cubicBezTo>
                      <a:pt x="2294530" y="2577768"/>
                      <a:pt x="2305962" y="2583484"/>
                      <a:pt x="2305962" y="2594916"/>
                    </a:cubicBezTo>
                    <a:cubicBezTo>
                      <a:pt x="2311678" y="2600632"/>
                      <a:pt x="2305962" y="2617780"/>
                      <a:pt x="2300246" y="2623495"/>
                    </a:cubicBezTo>
                    <a:cubicBezTo>
                      <a:pt x="2288814" y="2634927"/>
                      <a:pt x="2277382" y="2612064"/>
                      <a:pt x="2265950" y="2612064"/>
                    </a:cubicBezTo>
                    <a:cubicBezTo>
                      <a:pt x="2271666" y="2617780"/>
                      <a:pt x="2271666" y="2629211"/>
                      <a:pt x="2277382" y="2634927"/>
                    </a:cubicBezTo>
                    <a:cubicBezTo>
                      <a:pt x="2294530" y="2652075"/>
                      <a:pt x="2311678" y="2629211"/>
                      <a:pt x="2328826" y="2640643"/>
                    </a:cubicBezTo>
                    <a:cubicBezTo>
                      <a:pt x="2334541" y="2652075"/>
                      <a:pt x="2345973" y="2640643"/>
                      <a:pt x="2351689" y="2634927"/>
                    </a:cubicBezTo>
                    <a:cubicBezTo>
                      <a:pt x="2334541" y="2606348"/>
                      <a:pt x="2311678" y="2577768"/>
                      <a:pt x="2300246" y="2549189"/>
                    </a:cubicBezTo>
                    <a:close/>
                    <a:moveTo>
                      <a:pt x="1759383" y="2541842"/>
                    </a:moveTo>
                    <a:cubicBezTo>
                      <a:pt x="1741978" y="2547654"/>
                      <a:pt x="1724572" y="2559278"/>
                      <a:pt x="1724572" y="2576714"/>
                    </a:cubicBezTo>
                    <a:cubicBezTo>
                      <a:pt x="1724572" y="2594150"/>
                      <a:pt x="1730374" y="2611586"/>
                      <a:pt x="1741978" y="2623210"/>
                    </a:cubicBezTo>
                    <a:cubicBezTo>
                      <a:pt x="1747780" y="2640646"/>
                      <a:pt x="1765185" y="2646458"/>
                      <a:pt x="1765185" y="2658082"/>
                    </a:cubicBezTo>
                    <a:cubicBezTo>
                      <a:pt x="1759383" y="2669706"/>
                      <a:pt x="1747780" y="2675518"/>
                      <a:pt x="1747780" y="2692954"/>
                    </a:cubicBezTo>
                    <a:lnTo>
                      <a:pt x="1771881" y="2708878"/>
                    </a:lnTo>
                    <a:lnTo>
                      <a:pt x="1772646" y="2714236"/>
                    </a:lnTo>
                    <a:cubicBezTo>
                      <a:pt x="1774178" y="2715767"/>
                      <a:pt x="1777240" y="2715767"/>
                      <a:pt x="1783364" y="2715767"/>
                    </a:cubicBezTo>
                    <a:lnTo>
                      <a:pt x="1783167" y="2715496"/>
                    </a:lnTo>
                    <a:lnTo>
                      <a:pt x="1829006" y="2716202"/>
                    </a:lnTo>
                    <a:cubicBezTo>
                      <a:pt x="1831907" y="2719108"/>
                      <a:pt x="1833358" y="2722014"/>
                      <a:pt x="1834083" y="2724920"/>
                    </a:cubicBezTo>
                    <a:lnTo>
                      <a:pt x="1834188" y="2726187"/>
                    </a:lnTo>
                    <a:lnTo>
                      <a:pt x="1831746" y="2722198"/>
                    </a:lnTo>
                    <a:cubicBezTo>
                      <a:pt x="1831746" y="2720054"/>
                      <a:pt x="1831746" y="2718625"/>
                      <a:pt x="1828683" y="2721483"/>
                    </a:cubicBezTo>
                    <a:cubicBezTo>
                      <a:pt x="1825621" y="2724341"/>
                      <a:pt x="1827152" y="2727199"/>
                      <a:pt x="1829449" y="2728628"/>
                    </a:cubicBezTo>
                    <a:lnTo>
                      <a:pt x="1834284" y="2727339"/>
                    </a:lnTo>
                    <a:lnTo>
                      <a:pt x="1834808" y="2733638"/>
                    </a:lnTo>
                    <a:cubicBezTo>
                      <a:pt x="1834808" y="2739449"/>
                      <a:pt x="1834808" y="2745261"/>
                      <a:pt x="1840610" y="2751073"/>
                    </a:cubicBezTo>
                    <a:cubicBezTo>
                      <a:pt x="1846411" y="2780133"/>
                      <a:pt x="1869619" y="2809193"/>
                      <a:pt x="1904430" y="2815005"/>
                    </a:cubicBezTo>
                    <a:cubicBezTo>
                      <a:pt x="1916034" y="2820817"/>
                      <a:pt x="1933440" y="2815005"/>
                      <a:pt x="1945043" y="2809193"/>
                    </a:cubicBezTo>
                    <a:cubicBezTo>
                      <a:pt x="1950845" y="2797569"/>
                      <a:pt x="1956647" y="2785945"/>
                      <a:pt x="1956647" y="2774321"/>
                    </a:cubicBezTo>
                    <a:cubicBezTo>
                      <a:pt x="1945043" y="2751073"/>
                      <a:pt x="1910232" y="2780133"/>
                      <a:pt x="1898628" y="2751073"/>
                    </a:cubicBezTo>
                    <a:cubicBezTo>
                      <a:pt x="1887025" y="2739449"/>
                      <a:pt x="1881223" y="2716202"/>
                      <a:pt x="1887025" y="2698766"/>
                    </a:cubicBezTo>
                    <a:cubicBezTo>
                      <a:pt x="1910232" y="2669706"/>
                      <a:pt x="1945043" y="2669706"/>
                      <a:pt x="1974053" y="2675518"/>
                    </a:cubicBezTo>
                    <a:cubicBezTo>
                      <a:pt x="2020468" y="2687142"/>
                      <a:pt x="2049477" y="2722014"/>
                      <a:pt x="2084288" y="2751073"/>
                    </a:cubicBezTo>
                    <a:cubicBezTo>
                      <a:pt x="2101694" y="2780133"/>
                      <a:pt x="2130703" y="2820817"/>
                      <a:pt x="2165514" y="2838253"/>
                    </a:cubicBezTo>
                    <a:cubicBezTo>
                      <a:pt x="2159712" y="2832441"/>
                      <a:pt x="2153910" y="2820817"/>
                      <a:pt x="2153910" y="2809193"/>
                    </a:cubicBezTo>
                    <a:lnTo>
                      <a:pt x="2144913" y="2799686"/>
                    </a:lnTo>
                    <a:lnTo>
                      <a:pt x="2144922" y="2799667"/>
                    </a:lnTo>
                    <a:cubicBezTo>
                      <a:pt x="2144233" y="2796809"/>
                      <a:pt x="2142855" y="2792522"/>
                      <a:pt x="2142855" y="2786806"/>
                    </a:cubicBezTo>
                    <a:lnTo>
                      <a:pt x="2132723" y="2786806"/>
                    </a:lnTo>
                    <a:lnTo>
                      <a:pt x="2100969" y="2753253"/>
                    </a:lnTo>
                    <a:cubicBezTo>
                      <a:pt x="2085739" y="2733637"/>
                      <a:pt x="2072685" y="2713296"/>
                      <a:pt x="2061081" y="2692954"/>
                    </a:cubicBezTo>
                    <a:cubicBezTo>
                      <a:pt x="2032071" y="2658082"/>
                      <a:pt x="2026269" y="2611586"/>
                      <a:pt x="1997260" y="2576714"/>
                    </a:cubicBezTo>
                    <a:cubicBezTo>
                      <a:pt x="1991458" y="2576714"/>
                      <a:pt x="1991458" y="2582526"/>
                      <a:pt x="1991458" y="2582526"/>
                    </a:cubicBezTo>
                    <a:cubicBezTo>
                      <a:pt x="1991458" y="2582526"/>
                      <a:pt x="1991458" y="2582526"/>
                      <a:pt x="2003062" y="2629022"/>
                    </a:cubicBezTo>
                    <a:cubicBezTo>
                      <a:pt x="2008864" y="2640646"/>
                      <a:pt x="2020468" y="2646458"/>
                      <a:pt x="2014666" y="2658082"/>
                    </a:cubicBezTo>
                    <a:cubicBezTo>
                      <a:pt x="2014666" y="2663894"/>
                      <a:pt x="2008864" y="2663894"/>
                      <a:pt x="2003062" y="2663894"/>
                    </a:cubicBezTo>
                    <a:cubicBezTo>
                      <a:pt x="1974053" y="2652270"/>
                      <a:pt x="1950845" y="2640646"/>
                      <a:pt x="1921836" y="2634834"/>
                    </a:cubicBezTo>
                    <a:cubicBezTo>
                      <a:pt x="1881223" y="2634834"/>
                      <a:pt x="1846411" y="2634834"/>
                      <a:pt x="1811600" y="2623210"/>
                    </a:cubicBezTo>
                    <a:cubicBezTo>
                      <a:pt x="1788393" y="2605774"/>
                      <a:pt x="1776789" y="2582526"/>
                      <a:pt x="1776789" y="2553466"/>
                    </a:cubicBezTo>
                    <a:cubicBezTo>
                      <a:pt x="1776789" y="2547654"/>
                      <a:pt x="1765185" y="2541842"/>
                      <a:pt x="1759383" y="2541842"/>
                    </a:cubicBezTo>
                    <a:close/>
                    <a:moveTo>
                      <a:pt x="2161544" y="2541841"/>
                    </a:moveTo>
                    <a:cubicBezTo>
                      <a:pt x="2167372" y="2553490"/>
                      <a:pt x="2161544" y="2570965"/>
                      <a:pt x="2155715" y="2588439"/>
                    </a:cubicBezTo>
                    <a:cubicBezTo>
                      <a:pt x="2167372" y="2588439"/>
                      <a:pt x="2179029" y="2588439"/>
                      <a:pt x="2190687" y="2594264"/>
                    </a:cubicBezTo>
                    <a:cubicBezTo>
                      <a:pt x="2225658" y="2611738"/>
                      <a:pt x="2231486" y="2652512"/>
                      <a:pt x="2237315" y="2681636"/>
                    </a:cubicBezTo>
                    <a:cubicBezTo>
                      <a:pt x="2237315" y="2704935"/>
                      <a:pt x="2254801" y="2716585"/>
                      <a:pt x="2266458" y="2734060"/>
                    </a:cubicBezTo>
                    <a:cubicBezTo>
                      <a:pt x="2283943" y="2745709"/>
                      <a:pt x="2289772" y="2769008"/>
                      <a:pt x="2295600" y="2786483"/>
                    </a:cubicBezTo>
                    <a:cubicBezTo>
                      <a:pt x="2295600" y="2786483"/>
                      <a:pt x="2295600" y="2786483"/>
                      <a:pt x="2324743" y="2803957"/>
                    </a:cubicBezTo>
                    <a:cubicBezTo>
                      <a:pt x="2318915" y="2786483"/>
                      <a:pt x="2324743" y="2769008"/>
                      <a:pt x="2307258" y="2751534"/>
                    </a:cubicBezTo>
                    <a:cubicBezTo>
                      <a:pt x="2295601" y="2745709"/>
                      <a:pt x="2289772" y="2735516"/>
                      <a:pt x="2286129" y="2724594"/>
                    </a:cubicBezTo>
                    <a:lnTo>
                      <a:pt x="2285719" y="2722991"/>
                    </a:lnTo>
                    <a:lnTo>
                      <a:pt x="2287997" y="2721892"/>
                    </a:lnTo>
                    <a:lnTo>
                      <a:pt x="2284732" y="2719138"/>
                    </a:lnTo>
                    <a:lnTo>
                      <a:pt x="2278115" y="2693286"/>
                    </a:lnTo>
                    <a:cubicBezTo>
                      <a:pt x="2248972" y="2652512"/>
                      <a:pt x="2202344" y="2611738"/>
                      <a:pt x="2225658" y="2565140"/>
                    </a:cubicBezTo>
                    <a:cubicBezTo>
                      <a:pt x="2202344" y="2559315"/>
                      <a:pt x="2184858" y="2547666"/>
                      <a:pt x="2161544" y="2541841"/>
                    </a:cubicBezTo>
                    <a:close/>
                    <a:moveTo>
                      <a:pt x="960915" y="2541841"/>
                    </a:moveTo>
                    <a:cubicBezTo>
                      <a:pt x="949309" y="2541841"/>
                      <a:pt x="955112" y="2559279"/>
                      <a:pt x="949309" y="2565092"/>
                    </a:cubicBezTo>
                    <a:cubicBezTo>
                      <a:pt x="943505" y="2582531"/>
                      <a:pt x="926095" y="2594156"/>
                      <a:pt x="902881" y="2594156"/>
                    </a:cubicBezTo>
                    <a:cubicBezTo>
                      <a:pt x="850651" y="2599969"/>
                      <a:pt x="792617" y="2582531"/>
                      <a:pt x="746189" y="2611594"/>
                    </a:cubicBezTo>
                    <a:cubicBezTo>
                      <a:pt x="711369" y="2629033"/>
                      <a:pt x="688155" y="2663910"/>
                      <a:pt x="647531" y="2675535"/>
                    </a:cubicBezTo>
                    <a:cubicBezTo>
                      <a:pt x="630121" y="2663910"/>
                      <a:pt x="659138" y="2658097"/>
                      <a:pt x="647531" y="2652284"/>
                    </a:cubicBezTo>
                    <a:cubicBezTo>
                      <a:pt x="659138" y="2634846"/>
                      <a:pt x="670745" y="2623220"/>
                      <a:pt x="676548" y="2605782"/>
                    </a:cubicBezTo>
                    <a:cubicBezTo>
                      <a:pt x="676548" y="2599969"/>
                      <a:pt x="670745" y="2599969"/>
                      <a:pt x="664942" y="2599969"/>
                    </a:cubicBezTo>
                    <a:cubicBezTo>
                      <a:pt x="659138" y="2605782"/>
                      <a:pt x="659138" y="2605782"/>
                      <a:pt x="653335" y="2611594"/>
                    </a:cubicBezTo>
                    <a:cubicBezTo>
                      <a:pt x="606908" y="2704599"/>
                      <a:pt x="548874" y="2797603"/>
                      <a:pt x="485036" y="2884795"/>
                    </a:cubicBezTo>
                    <a:cubicBezTo>
                      <a:pt x="490840" y="2873170"/>
                      <a:pt x="508250" y="2867357"/>
                      <a:pt x="514053" y="2855731"/>
                    </a:cubicBezTo>
                    <a:cubicBezTo>
                      <a:pt x="548874" y="2826667"/>
                      <a:pt x="566284" y="2780165"/>
                      <a:pt x="595301" y="2739476"/>
                    </a:cubicBezTo>
                    <a:cubicBezTo>
                      <a:pt x="624318" y="2722037"/>
                      <a:pt x="647531" y="2704599"/>
                      <a:pt x="664942" y="2681348"/>
                    </a:cubicBezTo>
                    <a:cubicBezTo>
                      <a:pt x="688155" y="2669722"/>
                      <a:pt x="705566" y="2646471"/>
                      <a:pt x="734583" y="2652284"/>
                    </a:cubicBezTo>
                    <a:cubicBezTo>
                      <a:pt x="746189" y="2658097"/>
                      <a:pt x="751993" y="2663910"/>
                      <a:pt x="757796" y="2675535"/>
                    </a:cubicBezTo>
                    <a:cubicBezTo>
                      <a:pt x="763600" y="2687161"/>
                      <a:pt x="763600" y="2704599"/>
                      <a:pt x="751993" y="2722037"/>
                    </a:cubicBezTo>
                    <a:cubicBezTo>
                      <a:pt x="746189" y="2739476"/>
                      <a:pt x="722976" y="2745288"/>
                      <a:pt x="705566" y="2751101"/>
                    </a:cubicBezTo>
                    <a:cubicBezTo>
                      <a:pt x="705566" y="2756914"/>
                      <a:pt x="699762" y="2768540"/>
                      <a:pt x="705566" y="2774352"/>
                    </a:cubicBezTo>
                    <a:cubicBezTo>
                      <a:pt x="711369" y="2785978"/>
                      <a:pt x="711369" y="2803416"/>
                      <a:pt x="728779" y="2797603"/>
                    </a:cubicBezTo>
                    <a:cubicBezTo>
                      <a:pt x="769403" y="2785978"/>
                      <a:pt x="781010" y="2745288"/>
                      <a:pt x="792617" y="2710412"/>
                    </a:cubicBezTo>
                    <a:cubicBezTo>
                      <a:pt x="810027" y="2698786"/>
                      <a:pt x="821634" y="2722037"/>
                      <a:pt x="839044" y="2722037"/>
                    </a:cubicBezTo>
                    <a:cubicBezTo>
                      <a:pt x="862257" y="2722037"/>
                      <a:pt x="897078" y="2722037"/>
                      <a:pt x="908685" y="2698786"/>
                    </a:cubicBezTo>
                    <a:cubicBezTo>
                      <a:pt x="914488" y="2681348"/>
                      <a:pt x="908685" y="2669722"/>
                      <a:pt x="908685" y="2658097"/>
                    </a:cubicBezTo>
                    <a:cubicBezTo>
                      <a:pt x="902881" y="2652284"/>
                      <a:pt x="891274" y="2658097"/>
                      <a:pt x="891274" y="2646471"/>
                    </a:cubicBezTo>
                    <a:cubicBezTo>
                      <a:pt x="926095" y="2629033"/>
                      <a:pt x="972522" y="2605782"/>
                      <a:pt x="972522" y="2559279"/>
                    </a:cubicBezTo>
                    <a:cubicBezTo>
                      <a:pt x="972522" y="2553467"/>
                      <a:pt x="972522" y="2541841"/>
                      <a:pt x="960915" y="2541841"/>
                    </a:cubicBezTo>
                    <a:close/>
                    <a:moveTo>
                      <a:pt x="2398231" y="2536942"/>
                    </a:moveTo>
                    <a:cubicBezTo>
                      <a:pt x="2404764" y="2554396"/>
                      <a:pt x="2411296" y="2571851"/>
                      <a:pt x="2417828" y="2583487"/>
                    </a:cubicBezTo>
                    <a:cubicBezTo>
                      <a:pt x="2417828" y="2566032"/>
                      <a:pt x="2404764" y="2554396"/>
                      <a:pt x="2398231" y="2536942"/>
                    </a:cubicBezTo>
                    <a:close/>
                    <a:moveTo>
                      <a:pt x="1940144" y="2535470"/>
                    </a:moveTo>
                    <a:cubicBezTo>
                      <a:pt x="1945962" y="2553108"/>
                      <a:pt x="1951780" y="2570745"/>
                      <a:pt x="1963417" y="2588383"/>
                    </a:cubicBezTo>
                    <a:cubicBezTo>
                      <a:pt x="1975053" y="2576624"/>
                      <a:pt x="1986689" y="2564866"/>
                      <a:pt x="1986689" y="2547228"/>
                    </a:cubicBezTo>
                    <a:cubicBezTo>
                      <a:pt x="1980871" y="2547228"/>
                      <a:pt x="1980871" y="2558987"/>
                      <a:pt x="1975053" y="2558987"/>
                    </a:cubicBezTo>
                    <a:cubicBezTo>
                      <a:pt x="1969235" y="2564866"/>
                      <a:pt x="1963417" y="2564866"/>
                      <a:pt x="1963417" y="2558987"/>
                    </a:cubicBezTo>
                    <a:cubicBezTo>
                      <a:pt x="1951780" y="2553108"/>
                      <a:pt x="1957599" y="2529591"/>
                      <a:pt x="1940144" y="2535470"/>
                    </a:cubicBezTo>
                    <a:close/>
                    <a:moveTo>
                      <a:pt x="582206" y="2529593"/>
                    </a:moveTo>
                    <a:cubicBezTo>
                      <a:pt x="570773" y="2535472"/>
                      <a:pt x="576489" y="2553110"/>
                      <a:pt x="582206" y="2558989"/>
                    </a:cubicBezTo>
                    <a:cubicBezTo>
                      <a:pt x="587922" y="2547230"/>
                      <a:pt x="582206" y="2541351"/>
                      <a:pt x="582206" y="2529593"/>
                    </a:cubicBezTo>
                    <a:close/>
                    <a:moveTo>
                      <a:pt x="680396" y="2512638"/>
                    </a:moveTo>
                    <a:cubicBezTo>
                      <a:pt x="676109" y="2510456"/>
                      <a:pt x="670393" y="2510456"/>
                      <a:pt x="664677" y="2513365"/>
                    </a:cubicBezTo>
                    <a:cubicBezTo>
                      <a:pt x="653245" y="2513365"/>
                      <a:pt x="647530" y="2519183"/>
                      <a:pt x="647530" y="2525001"/>
                    </a:cubicBezTo>
                    <a:cubicBezTo>
                      <a:pt x="653245" y="2525001"/>
                      <a:pt x="664677" y="2519183"/>
                      <a:pt x="676109" y="2530819"/>
                    </a:cubicBezTo>
                    <a:cubicBezTo>
                      <a:pt x="681825" y="2548273"/>
                      <a:pt x="670393" y="2559909"/>
                      <a:pt x="658961" y="2571545"/>
                    </a:cubicBezTo>
                    <a:cubicBezTo>
                      <a:pt x="647530" y="2583181"/>
                      <a:pt x="630382" y="2583181"/>
                      <a:pt x="624666" y="2594817"/>
                    </a:cubicBezTo>
                    <a:cubicBezTo>
                      <a:pt x="641814" y="2600635"/>
                      <a:pt x="658961" y="2588999"/>
                      <a:pt x="670393" y="2577363"/>
                    </a:cubicBezTo>
                    <a:cubicBezTo>
                      <a:pt x="681825" y="2559909"/>
                      <a:pt x="693257" y="2542455"/>
                      <a:pt x="687541" y="2525001"/>
                    </a:cubicBezTo>
                    <a:cubicBezTo>
                      <a:pt x="687541" y="2519183"/>
                      <a:pt x="684683" y="2514819"/>
                      <a:pt x="680396" y="2512638"/>
                    </a:cubicBezTo>
                    <a:close/>
                    <a:moveTo>
                      <a:pt x="1986687" y="2512444"/>
                    </a:moveTo>
                    <a:cubicBezTo>
                      <a:pt x="1986687" y="2523876"/>
                      <a:pt x="1998120" y="2529592"/>
                      <a:pt x="2003836" y="2529592"/>
                    </a:cubicBezTo>
                    <a:cubicBezTo>
                      <a:pt x="2003836" y="2523876"/>
                      <a:pt x="1992404" y="2518160"/>
                      <a:pt x="1986687" y="2512444"/>
                    </a:cubicBezTo>
                    <a:close/>
                    <a:moveTo>
                      <a:pt x="2101823" y="2495296"/>
                    </a:moveTo>
                    <a:cubicBezTo>
                      <a:pt x="2113459" y="2506876"/>
                      <a:pt x="2125095" y="2518456"/>
                      <a:pt x="2130913" y="2530037"/>
                    </a:cubicBezTo>
                    <a:cubicBezTo>
                      <a:pt x="2148367" y="2558987"/>
                      <a:pt x="2113459" y="2587938"/>
                      <a:pt x="2096005" y="2611099"/>
                    </a:cubicBezTo>
                    <a:cubicBezTo>
                      <a:pt x="2090187" y="2611099"/>
                      <a:pt x="2084369" y="2611099"/>
                      <a:pt x="2078551" y="2605308"/>
                    </a:cubicBezTo>
                    <a:cubicBezTo>
                      <a:pt x="2055279" y="2599518"/>
                      <a:pt x="2032007" y="2582148"/>
                      <a:pt x="2020371" y="2558987"/>
                    </a:cubicBezTo>
                    <a:lnTo>
                      <a:pt x="2014234" y="2546217"/>
                    </a:lnTo>
                    <a:lnTo>
                      <a:pt x="2011739" y="2536904"/>
                    </a:lnTo>
                    <a:lnTo>
                      <a:pt x="2011372" y="2533746"/>
                    </a:lnTo>
                    <a:cubicBezTo>
                      <a:pt x="2010917" y="2531484"/>
                      <a:pt x="2010190" y="2530037"/>
                      <a:pt x="2008735" y="2530037"/>
                    </a:cubicBezTo>
                    <a:cubicBezTo>
                      <a:pt x="2008735" y="2532932"/>
                      <a:pt x="2010190" y="2534379"/>
                      <a:pt x="2011644" y="2536551"/>
                    </a:cubicBezTo>
                    <a:lnTo>
                      <a:pt x="2011739" y="2536904"/>
                    </a:lnTo>
                    <a:lnTo>
                      <a:pt x="2012372" y="2542341"/>
                    </a:lnTo>
                    <a:lnTo>
                      <a:pt x="2014234" y="2546217"/>
                    </a:lnTo>
                    <a:lnTo>
                      <a:pt x="2014553" y="2547407"/>
                    </a:lnTo>
                    <a:cubicBezTo>
                      <a:pt x="2008735" y="2570568"/>
                      <a:pt x="2032007" y="2576358"/>
                      <a:pt x="2043643" y="2593728"/>
                    </a:cubicBezTo>
                    <a:cubicBezTo>
                      <a:pt x="2061097" y="2599518"/>
                      <a:pt x="2084369" y="2616889"/>
                      <a:pt x="2101823" y="2622679"/>
                    </a:cubicBezTo>
                    <a:cubicBezTo>
                      <a:pt x="2113459" y="2593728"/>
                      <a:pt x="2148367" y="2576358"/>
                      <a:pt x="2142549" y="2547407"/>
                    </a:cubicBezTo>
                    <a:cubicBezTo>
                      <a:pt x="2142549" y="2524247"/>
                      <a:pt x="2125095" y="2506876"/>
                      <a:pt x="2101823" y="2495296"/>
                    </a:cubicBezTo>
                    <a:close/>
                    <a:moveTo>
                      <a:pt x="1288310" y="2478151"/>
                    </a:moveTo>
                    <a:cubicBezTo>
                      <a:pt x="1294135" y="2478151"/>
                      <a:pt x="1299960" y="2483953"/>
                      <a:pt x="1305785" y="2489755"/>
                    </a:cubicBezTo>
                    <a:cubicBezTo>
                      <a:pt x="1305785" y="2501358"/>
                      <a:pt x="1294135" y="2495557"/>
                      <a:pt x="1294135" y="2507160"/>
                    </a:cubicBezTo>
                    <a:cubicBezTo>
                      <a:pt x="1288310" y="2507160"/>
                      <a:pt x="1282485" y="2507160"/>
                      <a:pt x="1276661" y="2501358"/>
                    </a:cubicBezTo>
                    <a:cubicBezTo>
                      <a:pt x="1276661" y="2501358"/>
                      <a:pt x="1276661" y="2501358"/>
                      <a:pt x="1288310" y="2489755"/>
                    </a:cubicBezTo>
                    <a:cubicBezTo>
                      <a:pt x="1276661" y="2483953"/>
                      <a:pt x="1265011" y="2483953"/>
                      <a:pt x="1247537" y="2483953"/>
                    </a:cubicBezTo>
                    <a:cubicBezTo>
                      <a:pt x="1235887" y="2483953"/>
                      <a:pt x="1224237" y="2478151"/>
                      <a:pt x="1212588" y="2483953"/>
                    </a:cubicBezTo>
                    <a:cubicBezTo>
                      <a:pt x="1212588" y="2495557"/>
                      <a:pt x="1230062" y="2507160"/>
                      <a:pt x="1241712" y="2512962"/>
                    </a:cubicBezTo>
                    <a:cubicBezTo>
                      <a:pt x="1247537" y="2541972"/>
                      <a:pt x="1270836" y="2559378"/>
                      <a:pt x="1299960" y="2565180"/>
                    </a:cubicBezTo>
                    <a:cubicBezTo>
                      <a:pt x="1323259" y="2565180"/>
                      <a:pt x="1340734" y="2588387"/>
                      <a:pt x="1364033" y="2582585"/>
                    </a:cubicBezTo>
                    <a:cubicBezTo>
                      <a:pt x="1393157" y="2582585"/>
                      <a:pt x="1416456" y="2559378"/>
                      <a:pt x="1433931" y="2536170"/>
                    </a:cubicBezTo>
                    <a:cubicBezTo>
                      <a:pt x="1445580" y="2530368"/>
                      <a:pt x="1468879" y="2524566"/>
                      <a:pt x="1474704" y="2507160"/>
                    </a:cubicBezTo>
                    <a:cubicBezTo>
                      <a:pt x="1468879" y="2501358"/>
                      <a:pt x="1457230" y="2501358"/>
                      <a:pt x="1451405" y="2501358"/>
                    </a:cubicBezTo>
                    <a:cubicBezTo>
                      <a:pt x="1439755" y="2518764"/>
                      <a:pt x="1428106" y="2495557"/>
                      <a:pt x="1416456" y="2495557"/>
                    </a:cubicBezTo>
                    <a:cubicBezTo>
                      <a:pt x="1416456" y="2495557"/>
                      <a:pt x="1416456" y="2495557"/>
                      <a:pt x="1422281" y="2507160"/>
                    </a:cubicBezTo>
                    <a:cubicBezTo>
                      <a:pt x="1416456" y="2512962"/>
                      <a:pt x="1416456" y="2518764"/>
                      <a:pt x="1410631" y="2512962"/>
                    </a:cubicBezTo>
                    <a:cubicBezTo>
                      <a:pt x="1393157" y="2495557"/>
                      <a:pt x="1393157" y="2530368"/>
                      <a:pt x="1375683" y="2530368"/>
                    </a:cubicBezTo>
                    <a:cubicBezTo>
                      <a:pt x="1364033" y="2530368"/>
                      <a:pt x="1375683" y="2518764"/>
                      <a:pt x="1375683" y="2512962"/>
                    </a:cubicBezTo>
                    <a:cubicBezTo>
                      <a:pt x="1375683" y="2507160"/>
                      <a:pt x="1369858" y="2507160"/>
                      <a:pt x="1364033" y="2507160"/>
                    </a:cubicBezTo>
                    <a:cubicBezTo>
                      <a:pt x="1369858" y="2507160"/>
                      <a:pt x="1364033" y="2512962"/>
                      <a:pt x="1369858" y="2512962"/>
                    </a:cubicBezTo>
                    <a:cubicBezTo>
                      <a:pt x="1364033" y="2530368"/>
                      <a:pt x="1352383" y="2512962"/>
                      <a:pt x="1346559" y="2512962"/>
                    </a:cubicBezTo>
                    <a:cubicBezTo>
                      <a:pt x="1340734" y="2524566"/>
                      <a:pt x="1329084" y="2518764"/>
                      <a:pt x="1329084" y="2530368"/>
                    </a:cubicBezTo>
                    <a:cubicBezTo>
                      <a:pt x="1323259" y="2524566"/>
                      <a:pt x="1311609" y="2518764"/>
                      <a:pt x="1311609" y="2512962"/>
                    </a:cubicBezTo>
                    <a:cubicBezTo>
                      <a:pt x="1305785" y="2512962"/>
                      <a:pt x="1299960" y="2518764"/>
                      <a:pt x="1294135" y="2512962"/>
                    </a:cubicBezTo>
                    <a:cubicBezTo>
                      <a:pt x="1294135" y="2512962"/>
                      <a:pt x="1294135" y="2512962"/>
                      <a:pt x="1299960" y="2507160"/>
                    </a:cubicBezTo>
                    <a:cubicBezTo>
                      <a:pt x="1305785" y="2501358"/>
                      <a:pt x="1311609" y="2495557"/>
                      <a:pt x="1323259" y="2495557"/>
                    </a:cubicBezTo>
                    <a:cubicBezTo>
                      <a:pt x="1323259" y="2489755"/>
                      <a:pt x="1311609" y="2489755"/>
                      <a:pt x="1311609" y="2483953"/>
                    </a:cubicBezTo>
                    <a:cubicBezTo>
                      <a:pt x="1305785" y="2483953"/>
                      <a:pt x="1294135" y="2478151"/>
                      <a:pt x="1288310" y="2478151"/>
                    </a:cubicBezTo>
                    <a:close/>
                    <a:moveTo>
                      <a:pt x="583022" y="2465902"/>
                    </a:moveTo>
                    <a:cubicBezTo>
                      <a:pt x="571263" y="2483750"/>
                      <a:pt x="559505" y="2507546"/>
                      <a:pt x="547747" y="2525394"/>
                    </a:cubicBezTo>
                    <a:cubicBezTo>
                      <a:pt x="541867" y="2537292"/>
                      <a:pt x="524230" y="2525394"/>
                      <a:pt x="518351" y="2537292"/>
                    </a:cubicBezTo>
                    <a:cubicBezTo>
                      <a:pt x="512471" y="2543242"/>
                      <a:pt x="506592" y="2537292"/>
                      <a:pt x="500713" y="2531343"/>
                    </a:cubicBezTo>
                    <a:cubicBezTo>
                      <a:pt x="494834" y="2537292"/>
                      <a:pt x="494834" y="2537292"/>
                      <a:pt x="494834" y="2543242"/>
                    </a:cubicBezTo>
                    <a:cubicBezTo>
                      <a:pt x="494834" y="2549191"/>
                      <a:pt x="500713" y="2549191"/>
                      <a:pt x="506592" y="2549191"/>
                    </a:cubicBezTo>
                    <a:cubicBezTo>
                      <a:pt x="512471" y="2531343"/>
                      <a:pt x="530109" y="2549191"/>
                      <a:pt x="547747" y="2537292"/>
                    </a:cubicBezTo>
                    <a:cubicBezTo>
                      <a:pt x="565384" y="2519445"/>
                      <a:pt x="583022" y="2495648"/>
                      <a:pt x="583022" y="2465902"/>
                    </a:cubicBezTo>
                    <a:close/>
                    <a:moveTo>
                      <a:pt x="1992404" y="2461000"/>
                    </a:moveTo>
                    <a:cubicBezTo>
                      <a:pt x="1986688" y="2461000"/>
                      <a:pt x="1975256" y="2466790"/>
                      <a:pt x="1975256" y="2478370"/>
                    </a:cubicBezTo>
                    <a:cubicBezTo>
                      <a:pt x="1975256" y="2484161"/>
                      <a:pt x="1969540" y="2495741"/>
                      <a:pt x="1980972" y="2495741"/>
                    </a:cubicBezTo>
                    <a:cubicBezTo>
                      <a:pt x="1980972" y="2489951"/>
                      <a:pt x="1980972" y="2484161"/>
                      <a:pt x="1986688" y="2478370"/>
                    </a:cubicBezTo>
                    <a:cubicBezTo>
                      <a:pt x="1992404" y="2472580"/>
                      <a:pt x="2003836" y="2466790"/>
                      <a:pt x="2015267" y="2466790"/>
                    </a:cubicBezTo>
                    <a:cubicBezTo>
                      <a:pt x="2032415" y="2472580"/>
                      <a:pt x="2055279" y="2484161"/>
                      <a:pt x="2055279" y="2507321"/>
                    </a:cubicBezTo>
                    <a:cubicBezTo>
                      <a:pt x="2049563" y="2513112"/>
                      <a:pt x="2043847" y="2513112"/>
                      <a:pt x="2038131" y="2513112"/>
                    </a:cubicBezTo>
                    <a:cubicBezTo>
                      <a:pt x="2038131" y="2518902"/>
                      <a:pt x="2038131" y="2518902"/>
                      <a:pt x="2043847" y="2518902"/>
                    </a:cubicBezTo>
                    <a:cubicBezTo>
                      <a:pt x="2043847" y="2524692"/>
                      <a:pt x="2049563" y="2524692"/>
                      <a:pt x="2049563" y="2524692"/>
                    </a:cubicBezTo>
                    <a:cubicBezTo>
                      <a:pt x="2055279" y="2524692"/>
                      <a:pt x="2066710" y="2524692"/>
                      <a:pt x="2066710" y="2518902"/>
                    </a:cubicBezTo>
                    <a:cubicBezTo>
                      <a:pt x="2072426" y="2501531"/>
                      <a:pt x="2060994" y="2489951"/>
                      <a:pt x="2049563" y="2478370"/>
                    </a:cubicBezTo>
                    <a:cubicBezTo>
                      <a:pt x="2038131" y="2461000"/>
                      <a:pt x="2009551" y="2461000"/>
                      <a:pt x="1992404" y="2461000"/>
                    </a:cubicBezTo>
                    <a:close/>
                    <a:moveTo>
                      <a:pt x="668863" y="2445654"/>
                    </a:moveTo>
                    <a:cubicBezTo>
                      <a:pt x="667076" y="2446101"/>
                      <a:pt x="665290" y="2447530"/>
                      <a:pt x="663861" y="2450388"/>
                    </a:cubicBezTo>
                    <a:cubicBezTo>
                      <a:pt x="669577" y="2461820"/>
                      <a:pt x="663861" y="2478968"/>
                      <a:pt x="663861" y="2490400"/>
                    </a:cubicBezTo>
                    <a:cubicBezTo>
                      <a:pt x="669577" y="2478968"/>
                      <a:pt x="669577" y="2467536"/>
                      <a:pt x="675294" y="2456104"/>
                    </a:cubicBezTo>
                    <a:cubicBezTo>
                      <a:pt x="679581" y="2451817"/>
                      <a:pt x="674222" y="2444315"/>
                      <a:pt x="668863" y="2445654"/>
                    </a:cubicBezTo>
                    <a:close/>
                    <a:moveTo>
                      <a:pt x="2102639" y="2443856"/>
                    </a:moveTo>
                    <a:cubicBezTo>
                      <a:pt x="2084674" y="2443856"/>
                      <a:pt x="2096650" y="2461004"/>
                      <a:pt x="2096650" y="2466720"/>
                    </a:cubicBezTo>
                    <a:cubicBezTo>
                      <a:pt x="2108627" y="2478152"/>
                      <a:pt x="2120603" y="2495300"/>
                      <a:pt x="2138567" y="2495300"/>
                    </a:cubicBezTo>
                    <a:cubicBezTo>
                      <a:pt x="2138567" y="2495300"/>
                      <a:pt x="2138567" y="2495300"/>
                      <a:pt x="2132579" y="2466720"/>
                    </a:cubicBezTo>
                    <a:cubicBezTo>
                      <a:pt x="2120603" y="2461004"/>
                      <a:pt x="2114615" y="2443856"/>
                      <a:pt x="2102639" y="2443856"/>
                    </a:cubicBezTo>
                    <a:close/>
                    <a:moveTo>
                      <a:pt x="628866" y="2438956"/>
                    </a:moveTo>
                    <a:cubicBezTo>
                      <a:pt x="628866" y="2438956"/>
                      <a:pt x="628866" y="2438956"/>
                      <a:pt x="617667" y="2444672"/>
                    </a:cubicBezTo>
                    <a:cubicBezTo>
                      <a:pt x="600869" y="2456104"/>
                      <a:pt x="595270" y="2473252"/>
                      <a:pt x="595270" y="2490400"/>
                    </a:cubicBezTo>
                    <a:cubicBezTo>
                      <a:pt x="612068" y="2490400"/>
                      <a:pt x="617667" y="2473252"/>
                      <a:pt x="628866" y="2461820"/>
                    </a:cubicBezTo>
                    <a:cubicBezTo>
                      <a:pt x="628866" y="2456104"/>
                      <a:pt x="634465" y="2444672"/>
                      <a:pt x="628866" y="2438956"/>
                    </a:cubicBezTo>
                    <a:close/>
                    <a:moveTo>
                      <a:pt x="2124811" y="2426705"/>
                    </a:moveTo>
                    <a:cubicBezTo>
                      <a:pt x="2124811" y="2426705"/>
                      <a:pt x="2124811" y="2426705"/>
                      <a:pt x="2118969" y="2438208"/>
                    </a:cubicBezTo>
                    <a:cubicBezTo>
                      <a:pt x="2148177" y="2461213"/>
                      <a:pt x="2154018" y="2495722"/>
                      <a:pt x="2171543" y="2524479"/>
                    </a:cubicBezTo>
                    <a:cubicBezTo>
                      <a:pt x="2200751" y="2547484"/>
                      <a:pt x="2235800" y="2547484"/>
                      <a:pt x="2270849" y="2558987"/>
                    </a:cubicBezTo>
                    <a:cubicBezTo>
                      <a:pt x="2270849" y="2558987"/>
                      <a:pt x="2270849" y="2558987"/>
                      <a:pt x="2270849" y="2553235"/>
                    </a:cubicBezTo>
                    <a:cubicBezTo>
                      <a:pt x="2270849" y="2553235"/>
                      <a:pt x="2270849" y="2553235"/>
                      <a:pt x="2270849" y="2547484"/>
                    </a:cubicBezTo>
                    <a:cubicBezTo>
                      <a:pt x="2247483" y="2547484"/>
                      <a:pt x="2224117" y="2524479"/>
                      <a:pt x="2194909" y="2530230"/>
                    </a:cubicBezTo>
                    <a:cubicBezTo>
                      <a:pt x="2189068" y="2518727"/>
                      <a:pt x="2171543" y="2512976"/>
                      <a:pt x="2165702" y="2501473"/>
                    </a:cubicBezTo>
                    <a:cubicBezTo>
                      <a:pt x="2159860" y="2472716"/>
                      <a:pt x="2159860" y="2432456"/>
                      <a:pt x="2124811" y="2426705"/>
                    </a:cubicBezTo>
                    <a:close/>
                    <a:moveTo>
                      <a:pt x="560160" y="2425483"/>
                    </a:moveTo>
                    <a:cubicBezTo>
                      <a:pt x="560160" y="2425483"/>
                      <a:pt x="548727" y="2425483"/>
                      <a:pt x="548727" y="2431607"/>
                    </a:cubicBezTo>
                    <a:cubicBezTo>
                      <a:pt x="548727" y="2431607"/>
                      <a:pt x="548727" y="2431607"/>
                      <a:pt x="554443" y="2431607"/>
                    </a:cubicBezTo>
                    <a:cubicBezTo>
                      <a:pt x="560160" y="2431607"/>
                      <a:pt x="560160" y="2437732"/>
                      <a:pt x="565876" y="2443856"/>
                    </a:cubicBezTo>
                    <a:cubicBezTo>
                      <a:pt x="565876" y="2443856"/>
                      <a:pt x="565876" y="2443856"/>
                      <a:pt x="565876" y="2437732"/>
                    </a:cubicBezTo>
                    <a:cubicBezTo>
                      <a:pt x="565876" y="2431607"/>
                      <a:pt x="565876" y="2419359"/>
                      <a:pt x="560160" y="2425483"/>
                    </a:cubicBezTo>
                    <a:close/>
                    <a:moveTo>
                      <a:pt x="2236554" y="2419357"/>
                    </a:moveTo>
                    <a:lnTo>
                      <a:pt x="2242935" y="2427144"/>
                    </a:lnTo>
                    <a:lnTo>
                      <a:pt x="2253175" y="2460810"/>
                    </a:lnTo>
                    <a:cubicBezTo>
                      <a:pt x="2256789" y="2471719"/>
                      <a:pt x="2262570" y="2480446"/>
                      <a:pt x="2277023" y="2483355"/>
                    </a:cubicBezTo>
                    <a:cubicBezTo>
                      <a:pt x="2305930" y="2524080"/>
                      <a:pt x="2329055" y="2570624"/>
                      <a:pt x="2357961" y="2605532"/>
                    </a:cubicBezTo>
                    <a:cubicBezTo>
                      <a:pt x="2346399" y="2582260"/>
                      <a:pt x="2340617" y="2547352"/>
                      <a:pt x="2334836" y="2512444"/>
                    </a:cubicBezTo>
                    <a:cubicBezTo>
                      <a:pt x="2340617" y="2512444"/>
                      <a:pt x="2340617" y="2500808"/>
                      <a:pt x="2346399" y="2500808"/>
                    </a:cubicBezTo>
                    <a:cubicBezTo>
                      <a:pt x="2357961" y="2500808"/>
                      <a:pt x="2375305" y="2506626"/>
                      <a:pt x="2381086" y="2512444"/>
                    </a:cubicBezTo>
                    <a:cubicBezTo>
                      <a:pt x="2381086" y="2512444"/>
                      <a:pt x="2381086" y="2512444"/>
                      <a:pt x="2381086" y="2494990"/>
                    </a:cubicBezTo>
                    <a:cubicBezTo>
                      <a:pt x="2363742" y="2465901"/>
                      <a:pt x="2346399" y="2442629"/>
                      <a:pt x="2323273" y="2425175"/>
                    </a:cubicBezTo>
                    <a:cubicBezTo>
                      <a:pt x="2317492" y="2448447"/>
                      <a:pt x="2317492" y="2477537"/>
                      <a:pt x="2311711" y="2500808"/>
                    </a:cubicBezTo>
                    <a:cubicBezTo>
                      <a:pt x="2311711" y="2506626"/>
                      <a:pt x="2305930" y="2512444"/>
                      <a:pt x="2300148" y="2506626"/>
                    </a:cubicBezTo>
                    <a:cubicBezTo>
                      <a:pt x="2291476" y="2492082"/>
                      <a:pt x="2281359" y="2476082"/>
                      <a:pt x="2270519" y="2460810"/>
                    </a:cubicBezTo>
                    <a:lnTo>
                      <a:pt x="2242935" y="2427144"/>
                    </a:lnTo>
                    <a:lnTo>
                      <a:pt x="2242336" y="2425175"/>
                    </a:lnTo>
                    <a:cubicBezTo>
                      <a:pt x="2236554" y="2419357"/>
                      <a:pt x="2236554" y="2419357"/>
                      <a:pt x="2236554" y="2419357"/>
                    </a:cubicBezTo>
                    <a:close/>
                    <a:moveTo>
                      <a:pt x="2187408" y="2411007"/>
                    </a:moveTo>
                    <a:cubicBezTo>
                      <a:pt x="2185953" y="2411007"/>
                      <a:pt x="2184498" y="2412455"/>
                      <a:pt x="2184498" y="2415350"/>
                    </a:cubicBezTo>
                    <a:cubicBezTo>
                      <a:pt x="2172862" y="2426930"/>
                      <a:pt x="2184498" y="2438511"/>
                      <a:pt x="2190317" y="2455882"/>
                    </a:cubicBezTo>
                    <a:cubicBezTo>
                      <a:pt x="2196135" y="2461672"/>
                      <a:pt x="2207771" y="2473252"/>
                      <a:pt x="2219407" y="2473252"/>
                    </a:cubicBezTo>
                    <a:cubicBezTo>
                      <a:pt x="2219407" y="2461672"/>
                      <a:pt x="2201953" y="2467462"/>
                      <a:pt x="2201953" y="2455882"/>
                    </a:cubicBezTo>
                    <a:cubicBezTo>
                      <a:pt x="2196135" y="2438511"/>
                      <a:pt x="2184498" y="2426930"/>
                      <a:pt x="2190317" y="2415350"/>
                    </a:cubicBezTo>
                    <a:cubicBezTo>
                      <a:pt x="2190317" y="2412455"/>
                      <a:pt x="2188862" y="2411007"/>
                      <a:pt x="2187408" y="2411007"/>
                    </a:cubicBezTo>
                    <a:close/>
                    <a:moveTo>
                      <a:pt x="1812125" y="2402208"/>
                    </a:moveTo>
                    <a:cubicBezTo>
                      <a:pt x="1812125" y="2419578"/>
                      <a:pt x="1812125" y="2431159"/>
                      <a:pt x="1812125" y="2448529"/>
                    </a:cubicBezTo>
                    <a:cubicBezTo>
                      <a:pt x="1823738" y="2465899"/>
                      <a:pt x="1846965" y="2489060"/>
                      <a:pt x="1875998" y="2477480"/>
                    </a:cubicBezTo>
                    <a:cubicBezTo>
                      <a:pt x="1899225" y="2494850"/>
                      <a:pt x="1922451" y="2529591"/>
                      <a:pt x="1957291" y="2512220"/>
                    </a:cubicBezTo>
                    <a:cubicBezTo>
                      <a:pt x="1957291" y="2512220"/>
                      <a:pt x="1957291" y="2512220"/>
                      <a:pt x="1951485" y="2500640"/>
                    </a:cubicBezTo>
                    <a:cubicBezTo>
                      <a:pt x="1934065" y="2500640"/>
                      <a:pt x="1905032" y="2500640"/>
                      <a:pt x="1893418" y="2483270"/>
                    </a:cubicBezTo>
                    <a:cubicBezTo>
                      <a:pt x="1887611" y="2460109"/>
                      <a:pt x="1846965" y="2477480"/>
                      <a:pt x="1835352" y="2460109"/>
                    </a:cubicBezTo>
                    <a:cubicBezTo>
                      <a:pt x="1800512" y="2454319"/>
                      <a:pt x="1823738" y="2425368"/>
                      <a:pt x="1812125" y="2402208"/>
                    </a:cubicBezTo>
                    <a:close/>
                    <a:moveTo>
                      <a:pt x="2131219" y="2385063"/>
                    </a:moveTo>
                    <a:cubicBezTo>
                      <a:pt x="2131219" y="2385063"/>
                      <a:pt x="2131219" y="2385063"/>
                      <a:pt x="2131219" y="2390942"/>
                    </a:cubicBezTo>
                    <a:cubicBezTo>
                      <a:pt x="2143118" y="2396821"/>
                      <a:pt x="2149067" y="2414459"/>
                      <a:pt x="2166915" y="2408580"/>
                    </a:cubicBezTo>
                    <a:cubicBezTo>
                      <a:pt x="2166915" y="2408580"/>
                      <a:pt x="2172864" y="2402700"/>
                      <a:pt x="2172864" y="2396821"/>
                    </a:cubicBezTo>
                    <a:cubicBezTo>
                      <a:pt x="2160966" y="2396821"/>
                      <a:pt x="2143118" y="2396821"/>
                      <a:pt x="2131219" y="2385063"/>
                    </a:cubicBezTo>
                    <a:close/>
                    <a:moveTo>
                      <a:pt x="612418" y="2380164"/>
                    </a:moveTo>
                    <a:cubicBezTo>
                      <a:pt x="600519" y="2385880"/>
                      <a:pt x="588621" y="2414459"/>
                      <a:pt x="570773" y="2397311"/>
                    </a:cubicBezTo>
                    <a:cubicBezTo>
                      <a:pt x="570773" y="2397311"/>
                      <a:pt x="570773" y="2403027"/>
                      <a:pt x="570773" y="2408743"/>
                    </a:cubicBezTo>
                    <a:cubicBezTo>
                      <a:pt x="570773" y="2408743"/>
                      <a:pt x="570773" y="2408743"/>
                      <a:pt x="594570" y="2403027"/>
                    </a:cubicBezTo>
                    <a:cubicBezTo>
                      <a:pt x="600519" y="2397311"/>
                      <a:pt x="612418" y="2391596"/>
                      <a:pt x="612418" y="2380164"/>
                    </a:cubicBezTo>
                    <a:close/>
                    <a:moveTo>
                      <a:pt x="798287" y="2372814"/>
                    </a:moveTo>
                    <a:cubicBezTo>
                      <a:pt x="780834" y="2372814"/>
                      <a:pt x="769198" y="2384537"/>
                      <a:pt x="757562" y="2396261"/>
                    </a:cubicBezTo>
                    <a:cubicBezTo>
                      <a:pt x="751744" y="2413846"/>
                      <a:pt x="745926" y="2437293"/>
                      <a:pt x="757562" y="2449017"/>
                    </a:cubicBezTo>
                    <a:cubicBezTo>
                      <a:pt x="757562" y="2454878"/>
                      <a:pt x="763380" y="2454878"/>
                      <a:pt x="769198" y="2454878"/>
                    </a:cubicBezTo>
                    <a:cubicBezTo>
                      <a:pt x="780834" y="2449017"/>
                      <a:pt x="792470" y="2437293"/>
                      <a:pt x="792470" y="2425570"/>
                    </a:cubicBezTo>
                    <a:cubicBezTo>
                      <a:pt x="780834" y="2425570"/>
                      <a:pt x="775016" y="2443155"/>
                      <a:pt x="763380" y="2431431"/>
                    </a:cubicBezTo>
                    <a:cubicBezTo>
                      <a:pt x="763380" y="2419708"/>
                      <a:pt x="769198" y="2413846"/>
                      <a:pt x="775016" y="2402123"/>
                    </a:cubicBezTo>
                    <a:cubicBezTo>
                      <a:pt x="780834" y="2390399"/>
                      <a:pt x="792470" y="2384537"/>
                      <a:pt x="809923" y="2384537"/>
                    </a:cubicBezTo>
                    <a:cubicBezTo>
                      <a:pt x="821559" y="2390399"/>
                      <a:pt x="827377" y="2407984"/>
                      <a:pt x="827377" y="2413846"/>
                    </a:cubicBezTo>
                    <a:cubicBezTo>
                      <a:pt x="839013" y="2419708"/>
                      <a:pt x="850649" y="2425570"/>
                      <a:pt x="850649" y="2437293"/>
                    </a:cubicBezTo>
                    <a:cubicBezTo>
                      <a:pt x="850649" y="2460740"/>
                      <a:pt x="856467" y="2490049"/>
                      <a:pt x="827377" y="2501772"/>
                    </a:cubicBezTo>
                    <a:cubicBezTo>
                      <a:pt x="815741" y="2513496"/>
                      <a:pt x="798287" y="2513496"/>
                      <a:pt x="780834" y="2501772"/>
                    </a:cubicBezTo>
                    <a:cubicBezTo>
                      <a:pt x="780834" y="2501772"/>
                      <a:pt x="780834" y="2501772"/>
                      <a:pt x="751744" y="2519358"/>
                    </a:cubicBezTo>
                    <a:cubicBezTo>
                      <a:pt x="722654" y="2519358"/>
                      <a:pt x="699382" y="2513496"/>
                      <a:pt x="681928" y="2490049"/>
                    </a:cubicBezTo>
                    <a:cubicBezTo>
                      <a:pt x="681928" y="2490049"/>
                      <a:pt x="681928" y="2490049"/>
                      <a:pt x="676110" y="2495911"/>
                    </a:cubicBezTo>
                    <a:cubicBezTo>
                      <a:pt x="681928" y="2507634"/>
                      <a:pt x="699382" y="2507634"/>
                      <a:pt x="699382" y="2519358"/>
                    </a:cubicBezTo>
                    <a:cubicBezTo>
                      <a:pt x="716836" y="2536943"/>
                      <a:pt x="745926" y="2525219"/>
                      <a:pt x="763380" y="2525219"/>
                    </a:cubicBezTo>
                    <a:cubicBezTo>
                      <a:pt x="786652" y="2525219"/>
                      <a:pt x="815741" y="2531081"/>
                      <a:pt x="827377" y="2513496"/>
                    </a:cubicBezTo>
                    <a:cubicBezTo>
                      <a:pt x="839013" y="2507634"/>
                      <a:pt x="839013" y="2490049"/>
                      <a:pt x="850649" y="2490049"/>
                    </a:cubicBezTo>
                    <a:cubicBezTo>
                      <a:pt x="856467" y="2472464"/>
                      <a:pt x="862285" y="2449017"/>
                      <a:pt x="862285" y="2431431"/>
                    </a:cubicBezTo>
                    <a:cubicBezTo>
                      <a:pt x="862285" y="2402123"/>
                      <a:pt x="821559" y="2419708"/>
                      <a:pt x="827377" y="2390399"/>
                    </a:cubicBezTo>
                    <a:cubicBezTo>
                      <a:pt x="827377" y="2378676"/>
                      <a:pt x="809923" y="2372814"/>
                      <a:pt x="798287" y="2372814"/>
                    </a:cubicBezTo>
                    <a:close/>
                    <a:moveTo>
                      <a:pt x="2276565" y="2363015"/>
                    </a:moveTo>
                    <a:cubicBezTo>
                      <a:pt x="2276565" y="2363015"/>
                      <a:pt x="2276565" y="2363015"/>
                      <a:pt x="2270849" y="2368805"/>
                    </a:cubicBezTo>
                    <a:cubicBezTo>
                      <a:pt x="2282281" y="2386176"/>
                      <a:pt x="2293713" y="2409336"/>
                      <a:pt x="2305144" y="2426707"/>
                    </a:cubicBezTo>
                    <a:cubicBezTo>
                      <a:pt x="2305144" y="2403546"/>
                      <a:pt x="2293713" y="2380385"/>
                      <a:pt x="2276565" y="2363015"/>
                    </a:cubicBezTo>
                    <a:close/>
                    <a:moveTo>
                      <a:pt x="2207159" y="2363015"/>
                    </a:moveTo>
                    <a:cubicBezTo>
                      <a:pt x="2207159" y="2363015"/>
                      <a:pt x="2207159" y="2363015"/>
                      <a:pt x="2207159" y="2374447"/>
                    </a:cubicBezTo>
                    <a:cubicBezTo>
                      <a:pt x="2207159" y="2380162"/>
                      <a:pt x="2194910" y="2391594"/>
                      <a:pt x="2201034" y="2391594"/>
                    </a:cubicBezTo>
                    <a:cubicBezTo>
                      <a:pt x="2207159" y="2397310"/>
                      <a:pt x="2213283" y="2397310"/>
                      <a:pt x="2213283" y="2397310"/>
                    </a:cubicBezTo>
                    <a:cubicBezTo>
                      <a:pt x="2219407" y="2380162"/>
                      <a:pt x="2207159" y="2374447"/>
                      <a:pt x="2207159" y="2363015"/>
                    </a:cubicBezTo>
                    <a:close/>
                    <a:moveTo>
                      <a:pt x="2096923" y="2363015"/>
                    </a:moveTo>
                    <a:cubicBezTo>
                      <a:pt x="2090799" y="2363015"/>
                      <a:pt x="2084674" y="2363015"/>
                      <a:pt x="2084674" y="2367914"/>
                    </a:cubicBezTo>
                    <a:cubicBezTo>
                      <a:pt x="2084674" y="2367914"/>
                      <a:pt x="2084674" y="2372814"/>
                      <a:pt x="2096923" y="2372814"/>
                    </a:cubicBezTo>
                    <a:cubicBezTo>
                      <a:pt x="2096923" y="2367914"/>
                      <a:pt x="2096923" y="2363015"/>
                      <a:pt x="2096923" y="2363015"/>
                    </a:cubicBezTo>
                    <a:close/>
                    <a:moveTo>
                      <a:pt x="1875561" y="2356532"/>
                    </a:moveTo>
                    <a:cubicBezTo>
                      <a:pt x="1858191" y="2350768"/>
                      <a:pt x="1846610" y="2373824"/>
                      <a:pt x="1829240" y="2373824"/>
                    </a:cubicBezTo>
                    <a:cubicBezTo>
                      <a:pt x="1817660" y="2373824"/>
                      <a:pt x="1817660" y="2385352"/>
                      <a:pt x="1817660" y="2396879"/>
                    </a:cubicBezTo>
                    <a:cubicBezTo>
                      <a:pt x="1817660" y="2391115"/>
                      <a:pt x="1829240" y="2379588"/>
                      <a:pt x="1840820" y="2379588"/>
                    </a:cubicBezTo>
                    <a:cubicBezTo>
                      <a:pt x="1858191" y="2368060"/>
                      <a:pt x="1875561" y="2362296"/>
                      <a:pt x="1898722" y="2368060"/>
                    </a:cubicBezTo>
                    <a:cubicBezTo>
                      <a:pt x="1916092" y="2373824"/>
                      <a:pt x="1933462" y="2396879"/>
                      <a:pt x="1927672" y="2414171"/>
                    </a:cubicBezTo>
                    <a:cubicBezTo>
                      <a:pt x="1921882" y="2425699"/>
                      <a:pt x="1916092" y="2437227"/>
                      <a:pt x="1904512" y="2437227"/>
                    </a:cubicBezTo>
                    <a:cubicBezTo>
                      <a:pt x="1887141" y="2437227"/>
                      <a:pt x="1892932" y="2414171"/>
                      <a:pt x="1875561" y="2419935"/>
                    </a:cubicBezTo>
                    <a:cubicBezTo>
                      <a:pt x="1869771" y="2425699"/>
                      <a:pt x="1875561" y="2425699"/>
                      <a:pt x="1875561" y="2431463"/>
                    </a:cubicBezTo>
                    <a:cubicBezTo>
                      <a:pt x="1881351" y="2448755"/>
                      <a:pt x="1898722" y="2442991"/>
                      <a:pt x="1916092" y="2442991"/>
                    </a:cubicBezTo>
                    <a:cubicBezTo>
                      <a:pt x="1921882" y="2442991"/>
                      <a:pt x="1927672" y="2437227"/>
                      <a:pt x="1933462" y="2431463"/>
                    </a:cubicBezTo>
                    <a:cubicBezTo>
                      <a:pt x="1945043" y="2408407"/>
                      <a:pt x="1933462" y="2391115"/>
                      <a:pt x="1921882" y="2373824"/>
                    </a:cubicBezTo>
                    <a:cubicBezTo>
                      <a:pt x="1916092" y="2356532"/>
                      <a:pt x="1898722" y="2356532"/>
                      <a:pt x="1875561" y="2356532"/>
                    </a:cubicBezTo>
                    <a:close/>
                    <a:moveTo>
                      <a:pt x="1758868" y="2350766"/>
                    </a:moveTo>
                    <a:cubicBezTo>
                      <a:pt x="1770504" y="2449353"/>
                      <a:pt x="1811230" y="2547939"/>
                      <a:pt x="1898500" y="2617530"/>
                    </a:cubicBezTo>
                    <a:cubicBezTo>
                      <a:pt x="1927590" y="2617530"/>
                      <a:pt x="1962498" y="2629129"/>
                      <a:pt x="1991588" y="2634928"/>
                    </a:cubicBezTo>
                    <a:cubicBezTo>
                      <a:pt x="1985770" y="2623329"/>
                      <a:pt x="1985770" y="2611731"/>
                      <a:pt x="1974134" y="2605932"/>
                    </a:cubicBezTo>
                    <a:cubicBezTo>
                      <a:pt x="1974134" y="2605932"/>
                      <a:pt x="1968316" y="2611731"/>
                      <a:pt x="1962498" y="2611731"/>
                    </a:cubicBezTo>
                    <a:cubicBezTo>
                      <a:pt x="1945044" y="2600133"/>
                      <a:pt x="1939226" y="2582735"/>
                      <a:pt x="1933408" y="2565337"/>
                    </a:cubicBezTo>
                    <a:cubicBezTo>
                      <a:pt x="1921772" y="2553739"/>
                      <a:pt x="1927590" y="2542140"/>
                      <a:pt x="1921772" y="2530542"/>
                    </a:cubicBezTo>
                    <a:cubicBezTo>
                      <a:pt x="1892682" y="2524743"/>
                      <a:pt x="1886864" y="2489947"/>
                      <a:pt x="1857774" y="2495746"/>
                    </a:cubicBezTo>
                    <a:cubicBezTo>
                      <a:pt x="1828684" y="2495746"/>
                      <a:pt x="1811230" y="2472550"/>
                      <a:pt x="1793776" y="2460951"/>
                    </a:cubicBezTo>
                    <a:cubicBezTo>
                      <a:pt x="1793776" y="2460951"/>
                      <a:pt x="1793776" y="2460951"/>
                      <a:pt x="1793776" y="2449353"/>
                    </a:cubicBezTo>
                    <a:cubicBezTo>
                      <a:pt x="1799594" y="2426156"/>
                      <a:pt x="1787958" y="2397160"/>
                      <a:pt x="1799594" y="2373963"/>
                    </a:cubicBezTo>
                    <a:cubicBezTo>
                      <a:pt x="1787958" y="2368164"/>
                      <a:pt x="1776322" y="2356565"/>
                      <a:pt x="1758868" y="2350766"/>
                    </a:cubicBezTo>
                    <a:close/>
                    <a:moveTo>
                      <a:pt x="641814" y="2345869"/>
                    </a:moveTo>
                    <a:cubicBezTo>
                      <a:pt x="641814" y="2345869"/>
                      <a:pt x="641814" y="2345869"/>
                      <a:pt x="635689" y="2357067"/>
                    </a:cubicBezTo>
                    <a:cubicBezTo>
                      <a:pt x="629565" y="2368266"/>
                      <a:pt x="629565" y="2379465"/>
                      <a:pt x="635689" y="2385064"/>
                    </a:cubicBezTo>
                    <a:cubicBezTo>
                      <a:pt x="641814" y="2385064"/>
                      <a:pt x="641814" y="2385064"/>
                      <a:pt x="641814" y="2379465"/>
                    </a:cubicBezTo>
                    <a:cubicBezTo>
                      <a:pt x="629565" y="2368266"/>
                      <a:pt x="635689" y="2357067"/>
                      <a:pt x="641814" y="2345869"/>
                    </a:cubicBezTo>
                    <a:close/>
                    <a:moveTo>
                      <a:pt x="967623" y="2338519"/>
                    </a:moveTo>
                    <a:cubicBezTo>
                      <a:pt x="932642" y="2355902"/>
                      <a:pt x="897660" y="2384875"/>
                      <a:pt x="874339" y="2419641"/>
                    </a:cubicBezTo>
                    <a:cubicBezTo>
                      <a:pt x="880170" y="2442819"/>
                      <a:pt x="868509" y="2471791"/>
                      <a:pt x="868509" y="2494969"/>
                    </a:cubicBezTo>
                    <a:cubicBezTo>
                      <a:pt x="868509" y="2494969"/>
                      <a:pt x="868509" y="2494969"/>
                      <a:pt x="833528" y="2523941"/>
                    </a:cubicBezTo>
                    <a:cubicBezTo>
                      <a:pt x="810207" y="2552913"/>
                      <a:pt x="775225" y="2529736"/>
                      <a:pt x="746074" y="2541325"/>
                    </a:cubicBezTo>
                    <a:cubicBezTo>
                      <a:pt x="746074" y="2541325"/>
                      <a:pt x="746074" y="2541325"/>
                      <a:pt x="746074" y="2564502"/>
                    </a:cubicBezTo>
                    <a:cubicBezTo>
                      <a:pt x="734414" y="2581886"/>
                      <a:pt x="722753" y="2616652"/>
                      <a:pt x="693602" y="2610858"/>
                    </a:cubicBezTo>
                    <a:cubicBezTo>
                      <a:pt x="681941" y="2616652"/>
                      <a:pt x="676111" y="2634036"/>
                      <a:pt x="676111" y="2639830"/>
                    </a:cubicBezTo>
                    <a:cubicBezTo>
                      <a:pt x="681941" y="2639830"/>
                      <a:pt x="687772" y="2634036"/>
                      <a:pt x="693602" y="2628241"/>
                    </a:cubicBezTo>
                    <a:cubicBezTo>
                      <a:pt x="722753" y="2605063"/>
                      <a:pt x="751904" y="2593475"/>
                      <a:pt x="786886" y="2587680"/>
                    </a:cubicBezTo>
                    <a:cubicBezTo>
                      <a:pt x="798546" y="2581886"/>
                      <a:pt x="816037" y="2587680"/>
                      <a:pt x="827697" y="2581886"/>
                    </a:cubicBezTo>
                    <a:cubicBezTo>
                      <a:pt x="862679" y="2552913"/>
                      <a:pt x="886000" y="2518147"/>
                      <a:pt x="915151" y="2483380"/>
                    </a:cubicBezTo>
                    <a:cubicBezTo>
                      <a:pt x="932642" y="2437025"/>
                      <a:pt x="967623" y="2396464"/>
                      <a:pt x="967623" y="2338519"/>
                    </a:cubicBezTo>
                    <a:close/>
                    <a:moveTo>
                      <a:pt x="2032881" y="2326271"/>
                    </a:moveTo>
                    <a:cubicBezTo>
                      <a:pt x="2027281" y="2326271"/>
                      <a:pt x="2021682" y="2332284"/>
                      <a:pt x="2021682" y="2338297"/>
                    </a:cubicBezTo>
                    <a:cubicBezTo>
                      <a:pt x="2018883" y="2347316"/>
                      <a:pt x="2020282" y="2356335"/>
                      <a:pt x="2023082" y="2365355"/>
                    </a:cubicBezTo>
                    <a:lnTo>
                      <a:pt x="2024106" y="2368182"/>
                    </a:lnTo>
                    <a:lnTo>
                      <a:pt x="2023782" y="2370616"/>
                    </a:lnTo>
                    <a:cubicBezTo>
                      <a:pt x="2025882" y="2378884"/>
                      <a:pt x="2030081" y="2386400"/>
                      <a:pt x="2032881" y="2392413"/>
                    </a:cubicBezTo>
                    <a:lnTo>
                      <a:pt x="2024106" y="2368182"/>
                    </a:lnTo>
                    <a:lnTo>
                      <a:pt x="2027281" y="2344310"/>
                    </a:lnTo>
                    <a:cubicBezTo>
                      <a:pt x="2038480" y="2338297"/>
                      <a:pt x="2049678" y="2338297"/>
                      <a:pt x="2055278" y="2344310"/>
                    </a:cubicBezTo>
                    <a:cubicBezTo>
                      <a:pt x="2055278" y="2344310"/>
                      <a:pt x="2055278" y="2344310"/>
                      <a:pt x="2055278" y="2338297"/>
                    </a:cubicBezTo>
                    <a:cubicBezTo>
                      <a:pt x="2055278" y="2326271"/>
                      <a:pt x="2044079" y="2326271"/>
                      <a:pt x="2032881" y="2326271"/>
                    </a:cubicBezTo>
                    <a:close/>
                    <a:moveTo>
                      <a:pt x="1717223" y="2326271"/>
                    </a:moveTo>
                    <a:cubicBezTo>
                      <a:pt x="1723065" y="2402064"/>
                      <a:pt x="1740589" y="2472027"/>
                      <a:pt x="1787322" y="2536160"/>
                    </a:cubicBezTo>
                    <a:cubicBezTo>
                      <a:pt x="1804846" y="2565311"/>
                      <a:pt x="1834054" y="2588632"/>
                      <a:pt x="1851579" y="2617783"/>
                    </a:cubicBezTo>
                    <a:cubicBezTo>
                      <a:pt x="1857420" y="2617783"/>
                      <a:pt x="1869103" y="2617783"/>
                      <a:pt x="1869103" y="2617783"/>
                    </a:cubicBezTo>
                    <a:cubicBezTo>
                      <a:pt x="1810688" y="2559481"/>
                      <a:pt x="1769797" y="2483688"/>
                      <a:pt x="1752272" y="2402064"/>
                    </a:cubicBezTo>
                    <a:cubicBezTo>
                      <a:pt x="1734748" y="2378743"/>
                      <a:pt x="1758114" y="2326271"/>
                      <a:pt x="1717223" y="2326271"/>
                    </a:cubicBezTo>
                    <a:close/>
                    <a:moveTo>
                      <a:pt x="699382" y="2326271"/>
                    </a:moveTo>
                    <a:cubicBezTo>
                      <a:pt x="693258" y="2326271"/>
                      <a:pt x="681009" y="2338519"/>
                      <a:pt x="681009" y="2338519"/>
                    </a:cubicBezTo>
                    <a:cubicBezTo>
                      <a:pt x="681009" y="2338519"/>
                      <a:pt x="681009" y="2338519"/>
                      <a:pt x="693258" y="2338519"/>
                    </a:cubicBezTo>
                    <a:cubicBezTo>
                      <a:pt x="699382" y="2338519"/>
                      <a:pt x="705506" y="2338519"/>
                      <a:pt x="705506" y="2350768"/>
                    </a:cubicBezTo>
                    <a:cubicBezTo>
                      <a:pt x="711631" y="2344644"/>
                      <a:pt x="717755" y="2338519"/>
                      <a:pt x="717755" y="2338519"/>
                    </a:cubicBezTo>
                    <a:cubicBezTo>
                      <a:pt x="711631" y="2326271"/>
                      <a:pt x="705506" y="2326271"/>
                      <a:pt x="699382" y="2326271"/>
                    </a:cubicBezTo>
                    <a:close/>
                    <a:moveTo>
                      <a:pt x="1898499" y="2321372"/>
                    </a:moveTo>
                    <a:cubicBezTo>
                      <a:pt x="1898499" y="2321372"/>
                      <a:pt x="1898499" y="2321372"/>
                      <a:pt x="1910257" y="2332952"/>
                    </a:cubicBezTo>
                    <a:cubicBezTo>
                      <a:pt x="1916136" y="2350323"/>
                      <a:pt x="1939653" y="2361903"/>
                      <a:pt x="1951412" y="2385064"/>
                    </a:cubicBezTo>
                    <a:cubicBezTo>
                      <a:pt x="1951412" y="2379274"/>
                      <a:pt x="1957291" y="2373484"/>
                      <a:pt x="1957291" y="2367693"/>
                    </a:cubicBezTo>
                    <a:cubicBezTo>
                      <a:pt x="1933774" y="2356113"/>
                      <a:pt x="1916136" y="2332952"/>
                      <a:pt x="1898499" y="2321372"/>
                    </a:cubicBezTo>
                    <a:close/>
                    <a:moveTo>
                      <a:pt x="1001916" y="2321372"/>
                    </a:moveTo>
                    <a:cubicBezTo>
                      <a:pt x="996075" y="2321372"/>
                      <a:pt x="996075" y="2321372"/>
                      <a:pt x="990233" y="2327197"/>
                    </a:cubicBezTo>
                    <a:cubicBezTo>
                      <a:pt x="972708" y="2420393"/>
                      <a:pt x="920135" y="2507765"/>
                      <a:pt x="850036" y="2583488"/>
                    </a:cubicBezTo>
                    <a:cubicBezTo>
                      <a:pt x="850036" y="2583488"/>
                      <a:pt x="850036" y="2583488"/>
                      <a:pt x="867561" y="2583488"/>
                    </a:cubicBezTo>
                    <a:cubicBezTo>
                      <a:pt x="914293" y="2542714"/>
                      <a:pt x="943501" y="2484466"/>
                      <a:pt x="972708" y="2426218"/>
                    </a:cubicBezTo>
                    <a:cubicBezTo>
                      <a:pt x="984392" y="2391269"/>
                      <a:pt x="1001916" y="2356321"/>
                      <a:pt x="1001916" y="2321372"/>
                    </a:cubicBezTo>
                    <a:close/>
                    <a:moveTo>
                      <a:pt x="623852" y="2315002"/>
                    </a:moveTo>
                    <a:cubicBezTo>
                      <a:pt x="618135" y="2320881"/>
                      <a:pt x="612419" y="2332640"/>
                      <a:pt x="618135" y="2338519"/>
                    </a:cubicBezTo>
                    <a:cubicBezTo>
                      <a:pt x="629568" y="2338519"/>
                      <a:pt x="629568" y="2326760"/>
                      <a:pt x="629568" y="2320881"/>
                    </a:cubicBezTo>
                    <a:cubicBezTo>
                      <a:pt x="629568" y="2320881"/>
                      <a:pt x="629568" y="2309123"/>
                      <a:pt x="623852" y="2315002"/>
                    </a:cubicBezTo>
                    <a:close/>
                    <a:moveTo>
                      <a:pt x="587922" y="2304223"/>
                    </a:moveTo>
                    <a:cubicBezTo>
                      <a:pt x="570443" y="2321616"/>
                      <a:pt x="558791" y="2344806"/>
                      <a:pt x="541312" y="2362199"/>
                    </a:cubicBezTo>
                    <a:cubicBezTo>
                      <a:pt x="529660" y="2385389"/>
                      <a:pt x="518007" y="2408579"/>
                      <a:pt x="494702" y="2425972"/>
                    </a:cubicBezTo>
                    <a:cubicBezTo>
                      <a:pt x="488876" y="2449162"/>
                      <a:pt x="459745" y="2460757"/>
                      <a:pt x="453919" y="2483948"/>
                    </a:cubicBezTo>
                    <a:cubicBezTo>
                      <a:pt x="436440" y="2507138"/>
                      <a:pt x="418961" y="2524531"/>
                      <a:pt x="401482" y="2547721"/>
                    </a:cubicBezTo>
                    <a:cubicBezTo>
                      <a:pt x="389830" y="2559316"/>
                      <a:pt x="389830" y="2576709"/>
                      <a:pt x="384004" y="2588304"/>
                    </a:cubicBezTo>
                    <a:cubicBezTo>
                      <a:pt x="384004" y="2588304"/>
                      <a:pt x="384004" y="2588304"/>
                      <a:pt x="389830" y="2588304"/>
                    </a:cubicBezTo>
                    <a:cubicBezTo>
                      <a:pt x="401482" y="2565114"/>
                      <a:pt x="413135" y="2541923"/>
                      <a:pt x="430614" y="2524531"/>
                    </a:cubicBezTo>
                    <a:cubicBezTo>
                      <a:pt x="436440" y="2518733"/>
                      <a:pt x="442266" y="2512936"/>
                      <a:pt x="448092" y="2518733"/>
                    </a:cubicBezTo>
                    <a:cubicBezTo>
                      <a:pt x="448092" y="2559316"/>
                      <a:pt x="418961" y="2588304"/>
                      <a:pt x="401482" y="2628887"/>
                    </a:cubicBezTo>
                    <a:cubicBezTo>
                      <a:pt x="395656" y="2640482"/>
                      <a:pt x="378177" y="2634684"/>
                      <a:pt x="378177" y="2646280"/>
                    </a:cubicBezTo>
                    <a:cubicBezTo>
                      <a:pt x="372351" y="2652077"/>
                      <a:pt x="384004" y="2646280"/>
                      <a:pt x="384004" y="2652077"/>
                    </a:cubicBezTo>
                    <a:cubicBezTo>
                      <a:pt x="430614" y="2611494"/>
                      <a:pt x="442266" y="2559316"/>
                      <a:pt x="465571" y="2507138"/>
                    </a:cubicBezTo>
                    <a:cubicBezTo>
                      <a:pt x="471397" y="2507138"/>
                      <a:pt x="477224" y="2507138"/>
                      <a:pt x="483050" y="2512936"/>
                    </a:cubicBezTo>
                    <a:cubicBezTo>
                      <a:pt x="483050" y="2530328"/>
                      <a:pt x="465571" y="2536126"/>
                      <a:pt x="465571" y="2553518"/>
                    </a:cubicBezTo>
                    <a:cubicBezTo>
                      <a:pt x="471397" y="2553518"/>
                      <a:pt x="471397" y="2547721"/>
                      <a:pt x="477224" y="2547721"/>
                    </a:cubicBezTo>
                    <a:cubicBezTo>
                      <a:pt x="471397" y="2530328"/>
                      <a:pt x="488876" y="2518733"/>
                      <a:pt x="494702" y="2507138"/>
                    </a:cubicBezTo>
                    <a:cubicBezTo>
                      <a:pt x="483050" y="2478150"/>
                      <a:pt x="506355" y="2454960"/>
                      <a:pt x="518007" y="2437567"/>
                    </a:cubicBezTo>
                    <a:cubicBezTo>
                      <a:pt x="518007" y="2437567"/>
                      <a:pt x="518007" y="2437567"/>
                      <a:pt x="529660" y="2408579"/>
                    </a:cubicBezTo>
                    <a:lnTo>
                      <a:pt x="558791" y="2379591"/>
                    </a:lnTo>
                    <a:cubicBezTo>
                      <a:pt x="558791" y="2379591"/>
                      <a:pt x="558791" y="2379591"/>
                      <a:pt x="587922" y="2304223"/>
                    </a:cubicBezTo>
                    <a:close/>
                    <a:moveTo>
                      <a:pt x="2061228" y="2299324"/>
                    </a:moveTo>
                    <a:cubicBezTo>
                      <a:pt x="2061228" y="2299324"/>
                      <a:pt x="2061228" y="2299324"/>
                      <a:pt x="2067002" y="2322596"/>
                    </a:cubicBezTo>
                    <a:cubicBezTo>
                      <a:pt x="2078551" y="2328414"/>
                      <a:pt x="2090100" y="2334232"/>
                      <a:pt x="2095874" y="2345868"/>
                    </a:cubicBezTo>
                    <a:cubicBezTo>
                      <a:pt x="2107423" y="2363322"/>
                      <a:pt x="2113197" y="2380776"/>
                      <a:pt x="2107423" y="2398230"/>
                    </a:cubicBezTo>
                    <a:cubicBezTo>
                      <a:pt x="2107423" y="2415684"/>
                      <a:pt x="2090100" y="2421502"/>
                      <a:pt x="2078551" y="2421502"/>
                    </a:cubicBezTo>
                    <a:cubicBezTo>
                      <a:pt x="2061228" y="2421502"/>
                      <a:pt x="2043905" y="2409866"/>
                      <a:pt x="2038131" y="2398230"/>
                    </a:cubicBezTo>
                    <a:cubicBezTo>
                      <a:pt x="2043905" y="2415684"/>
                      <a:pt x="2055454" y="2427320"/>
                      <a:pt x="2067002" y="2427320"/>
                    </a:cubicBezTo>
                    <a:cubicBezTo>
                      <a:pt x="2078551" y="2427320"/>
                      <a:pt x="2095874" y="2438956"/>
                      <a:pt x="2107423" y="2421502"/>
                    </a:cubicBezTo>
                    <a:lnTo>
                      <a:pt x="2113363" y="2396961"/>
                    </a:lnTo>
                    <a:lnTo>
                      <a:pt x="2118970" y="2396494"/>
                    </a:lnTo>
                    <a:cubicBezTo>
                      <a:pt x="2118970" y="2393636"/>
                      <a:pt x="2117745" y="2390778"/>
                      <a:pt x="2115908" y="2388634"/>
                    </a:cubicBezTo>
                    <a:lnTo>
                      <a:pt x="2114480" y="2387877"/>
                    </a:lnTo>
                    <a:lnTo>
                      <a:pt x="2113197" y="2357504"/>
                    </a:lnTo>
                    <a:cubicBezTo>
                      <a:pt x="2107423" y="2328414"/>
                      <a:pt x="2061228" y="2334232"/>
                      <a:pt x="2061228" y="2299324"/>
                    </a:cubicBezTo>
                    <a:close/>
                    <a:moveTo>
                      <a:pt x="874533" y="2291976"/>
                    </a:moveTo>
                    <a:cubicBezTo>
                      <a:pt x="868545" y="2291976"/>
                      <a:pt x="856569" y="2291976"/>
                      <a:pt x="856569" y="2297750"/>
                    </a:cubicBezTo>
                    <a:cubicBezTo>
                      <a:pt x="850581" y="2303524"/>
                      <a:pt x="850581" y="2309299"/>
                      <a:pt x="856569" y="2315073"/>
                    </a:cubicBezTo>
                    <a:cubicBezTo>
                      <a:pt x="856569" y="2338170"/>
                      <a:pt x="832616" y="2343944"/>
                      <a:pt x="826628" y="2361267"/>
                    </a:cubicBezTo>
                    <a:cubicBezTo>
                      <a:pt x="820640" y="2361267"/>
                      <a:pt x="820640" y="2367042"/>
                      <a:pt x="826628" y="2367042"/>
                    </a:cubicBezTo>
                    <a:cubicBezTo>
                      <a:pt x="832616" y="2372816"/>
                      <a:pt x="838604" y="2367042"/>
                      <a:pt x="844593" y="2361267"/>
                    </a:cubicBezTo>
                    <a:cubicBezTo>
                      <a:pt x="856569" y="2338170"/>
                      <a:pt x="868545" y="2315073"/>
                      <a:pt x="874533" y="2291976"/>
                    </a:cubicBezTo>
                    <a:close/>
                    <a:moveTo>
                      <a:pt x="698158" y="2287076"/>
                    </a:moveTo>
                    <a:cubicBezTo>
                      <a:pt x="692442" y="2293200"/>
                      <a:pt x="686725" y="2293200"/>
                      <a:pt x="681009" y="2299325"/>
                    </a:cubicBezTo>
                    <a:cubicBezTo>
                      <a:pt x="686725" y="2293200"/>
                      <a:pt x="698158" y="2299325"/>
                      <a:pt x="698158" y="2287076"/>
                    </a:cubicBezTo>
                    <a:close/>
                    <a:moveTo>
                      <a:pt x="1127136" y="2283796"/>
                    </a:moveTo>
                    <a:cubicBezTo>
                      <a:pt x="1112123" y="2284430"/>
                      <a:pt x="1097200" y="2287331"/>
                      <a:pt x="1082642" y="2293131"/>
                    </a:cubicBezTo>
                    <a:cubicBezTo>
                      <a:pt x="1059349" y="2298932"/>
                      <a:pt x="1036056" y="2298932"/>
                      <a:pt x="1024409" y="2316335"/>
                    </a:cubicBezTo>
                    <a:cubicBezTo>
                      <a:pt x="1001116" y="2397546"/>
                      <a:pt x="971999" y="2478758"/>
                      <a:pt x="919590" y="2548368"/>
                    </a:cubicBezTo>
                    <a:cubicBezTo>
                      <a:pt x="913766" y="2559970"/>
                      <a:pt x="896297" y="2571571"/>
                      <a:pt x="890473" y="2583173"/>
                    </a:cubicBezTo>
                    <a:cubicBezTo>
                      <a:pt x="902120" y="2583173"/>
                      <a:pt x="913766" y="2583173"/>
                      <a:pt x="925413" y="2577372"/>
                    </a:cubicBezTo>
                    <a:cubicBezTo>
                      <a:pt x="937060" y="2577372"/>
                      <a:pt x="937060" y="2559970"/>
                      <a:pt x="937060" y="2542567"/>
                    </a:cubicBezTo>
                    <a:cubicBezTo>
                      <a:pt x="937060" y="2530965"/>
                      <a:pt x="948706" y="2530965"/>
                      <a:pt x="960353" y="2530965"/>
                    </a:cubicBezTo>
                    <a:cubicBezTo>
                      <a:pt x="971999" y="2530965"/>
                      <a:pt x="983646" y="2536766"/>
                      <a:pt x="983646" y="2548368"/>
                    </a:cubicBezTo>
                    <a:cubicBezTo>
                      <a:pt x="995293" y="2577372"/>
                      <a:pt x="977823" y="2600575"/>
                      <a:pt x="954530" y="2623779"/>
                    </a:cubicBezTo>
                    <a:cubicBezTo>
                      <a:pt x="942883" y="2635380"/>
                      <a:pt x="925413" y="2635380"/>
                      <a:pt x="919590" y="2652783"/>
                    </a:cubicBezTo>
                    <a:cubicBezTo>
                      <a:pt x="925413" y="2664385"/>
                      <a:pt x="931236" y="2681787"/>
                      <a:pt x="925413" y="2699190"/>
                    </a:cubicBezTo>
                    <a:cubicBezTo>
                      <a:pt x="919590" y="2710791"/>
                      <a:pt x="902120" y="2722393"/>
                      <a:pt x="890473" y="2728194"/>
                    </a:cubicBezTo>
                    <a:cubicBezTo>
                      <a:pt x="861357" y="2728194"/>
                      <a:pt x="832240" y="2739795"/>
                      <a:pt x="808947" y="2728194"/>
                    </a:cubicBezTo>
                    <a:cubicBezTo>
                      <a:pt x="808947" y="2728194"/>
                      <a:pt x="808947" y="2728194"/>
                      <a:pt x="803124" y="2728194"/>
                    </a:cubicBezTo>
                    <a:cubicBezTo>
                      <a:pt x="797301" y="2745596"/>
                      <a:pt x="791477" y="2757198"/>
                      <a:pt x="785654" y="2768799"/>
                    </a:cubicBezTo>
                    <a:cubicBezTo>
                      <a:pt x="768184" y="2792003"/>
                      <a:pt x="744891" y="2809405"/>
                      <a:pt x="715774" y="2809405"/>
                    </a:cubicBezTo>
                    <a:cubicBezTo>
                      <a:pt x="698304" y="2803604"/>
                      <a:pt x="692481" y="2786202"/>
                      <a:pt x="686658" y="2774600"/>
                    </a:cubicBezTo>
                    <a:cubicBezTo>
                      <a:pt x="651718" y="2797804"/>
                      <a:pt x="616778" y="2826808"/>
                      <a:pt x="581838" y="2855812"/>
                    </a:cubicBezTo>
                    <a:cubicBezTo>
                      <a:pt x="494489" y="2931223"/>
                      <a:pt x="389670" y="3000833"/>
                      <a:pt x="343083" y="3111048"/>
                    </a:cubicBezTo>
                    <a:cubicBezTo>
                      <a:pt x="343083" y="3116849"/>
                      <a:pt x="360553" y="3116849"/>
                      <a:pt x="360553" y="3128451"/>
                    </a:cubicBezTo>
                    <a:cubicBezTo>
                      <a:pt x="360553" y="3128451"/>
                      <a:pt x="354730" y="3134252"/>
                      <a:pt x="348907" y="3134252"/>
                    </a:cubicBezTo>
                    <a:lnTo>
                      <a:pt x="344861" y="3143187"/>
                    </a:lnTo>
                    <a:lnTo>
                      <a:pt x="340301" y="3141092"/>
                    </a:lnTo>
                    <a:lnTo>
                      <a:pt x="339586" y="3143389"/>
                    </a:lnTo>
                    <a:lnTo>
                      <a:pt x="343877" y="3145359"/>
                    </a:lnTo>
                    <a:lnTo>
                      <a:pt x="331710" y="3172229"/>
                    </a:lnTo>
                    <a:cubicBezTo>
                      <a:pt x="310692" y="3208938"/>
                      <a:pt x="279027" y="3241568"/>
                      <a:pt x="244087" y="3267671"/>
                    </a:cubicBezTo>
                    <a:cubicBezTo>
                      <a:pt x="244087" y="3267671"/>
                      <a:pt x="244087" y="3267671"/>
                      <a:pt x="249911" y="3273472"/>
                    </a:cubicBezTo>
                    <a:lnTo>
                      <a:pt x="248848" y="3285916"/>
                    </a:lnTo>
                    <a:lnTo>
                      <a:pt x="245783" y="3284092"/>
                    </a:lnTo>
                    <a:cubicBezTo>
                      <a:pt x="245783" y="3284092"/>
                      <a:pt x="240067" y="3296341"/>
                      <a:pt x="245783" y="3296341"/>
                    </a:cubicBezTo>
                    <a:lnTo>
                      <a:pt x="248231" y="3293136"/>
                    </a:lnTo>
                    <a:lnTo>
                      <a:pt x="246999" y="3307552"/>
                    </a:lnTo>
                    <a:cubicBezTo>
                      <a:pt x="242631" y="3318428"/>
                      <a:pt x="235352" y="3328580"/>
                      <a:pt x="226617" y="3337281"/>
                    </a:cubicBezTo>
                    <a:cubicBezTo>
                      <a:pt x="203324" y="3401090"/>
                      <a:pt x="209147" y="3482302"/>
                      <a:pt x="214971" y="3551911"/>
                    </a:cubicBezTo>
                    <a:cubicBezTo>
                      <a:pt x="214971" y="3609920"/>
                      <a:pt x="214971" y="3673729"/>
                      <a:pt x="255734" y="3720136"/>
                    </a:cubicBezTo>
                    <a:cubicBezTo>
                      <a:pt x="261557" y="3725936"/>
                      <a:pt x="267380" y="3725936"/>
                      <a:pt x="273204" y="3720136"/>
                    </a:cubicBezTo>
                    <a:cubicBezTo>
                      <a:pt x="279027" y="3708534"/>
                      <a:pt x="273204" y="3696932"/>
                      <a:pt x="267380" y="3685331"/>
                    </a:cubicBezTo>
                    <a:cubicBezTo>
                      <a:pt x="273204" y="3673729"/>
                      <a:pt x="273204" y="3662127"/>
                      <a:pt x="284850" y="3656326"/>
                    </a:cubicBezTo>
                    <a:cubicBezTo>
                      <a:pt x="296497" y="3650526"/>
                      <a:pt x="308143" y="3650526"/>
                      <a:pt x="313967" y="3656326"/>
                    </a:cubicBezTo>
                    <a:cubicBezTo>
                      <a:pt x="331437" y="3679530"/>
                      <a:pt x="337260" y="3714335"/>
                      <a:pt x="325613" y="3743339"/>
                    </a:cubicBezTo>
                    <a:cubicBezTo>
                      <a:pt x="313967" y="3760741"/>
                      <a:pt x="302320" y="3772343"/>
                      <a:pt x="284850" y="3778144"/>
                    </a:cubicBezTo>
                    <a:cubicBezTo>
                      <a:pt x="279027" y="3783945"/>
                      <a:pt x="261557" y="3778144"/>
                      <a:pt x="255734" y="3783945"/>
                    </a:cubicBezTo>
                    <a:cubicBezTo>
                      <a:pt x="255734" y="3818750"/>
                      <a:pt x="273204" y="3847754"/>
                      <a:pt x="296497" y="3870957"/>
                    </a:cubicBezTo>
                    <a:cubicBezTo>
                      <a:pt x="337260" y="3888360"/>
                      <a:pt x="378023" y="3905762"/>
                      <a:pt x="389670" y="3952169"/>
                    </a:cubicBezTo>
                    <a:cubicBezTo>
                      <a:pt x="412963" y="3957970"/>
                      <a:pt x="436256" y="3957970"/>
                      <a:pt x="453726" y="3975372"/>
                    </a:cubicBezTo>
                    <a:cubicBezTo>
                      <a:pt x="459549" y="3992774"/>
                      <a:pt x="471196" y="4010177"/>
                      <a:pt x="459549" y="4021779"/>
                    </a:cubicBezTo>
                    <a:cubicBezTo>
                      <a:pt x="447903" y="4039181"/>
                      <a:pt x="418786" y="4027579"/>
                      <a:pt x="412963" y="4050783"/>
                    </a:cubicBezTo>
                    <a:cubicBezTo>
                      <a:pt x="442079" y="4085588"/>
                      <a:pt x="488666" y="4073986"/>
                      <a:pt x="529429" y="4085588"/>
                    </a:cubicBezTo>
                    <a:cubicBezTo>
                      <a:pt x="546899" y="4091389"/>
                      <a:pt x="564369" y="4102990"/>
                      <a:pt x="581838" y="4114592"/>
                    </a:cubicBezTo>
                    <a:cubicBezTo>
                      <a:pt x="587662" y="4137795"/>
                      <a:pt x="605132" y="4149397"/>
                      <a:pt x="622602" y="4149397"/>
                    </a:cubicBezTo>
                    <a:cubicBezTo>
                      <a:pt x="692481" y="4172600"/>
                      <a:pt x="733244" y="4230609"/>
                      <a:pt x="791477" y="4265413"/>
                    </a:cubicBezTo>
                    <a:cubicBezTo>
                      <a:pt x="838064" y="4300218"/>
                      <a:pt x="884650" y="4340824"/>
                      <a:pt x="931236" y="4375629"/>
                    </a:cubicBezTo>
                    <a:cubicBezTo>
                      <a:pt x="960353" y="4393032"/>
                      <a:pt x="989469" y="4393032"/>
                      <a:pt x="1018586" y="4404633"/>
                    </a:cubicBezTo>
                    <a:cubicBezTo>
                      <a:pt x="1065172" y="4416235"/>
                      <a:pt x="1117582" y="4427837"/>
                      <a:pt x="1169992" y="4433637"/>
                    </a:cubicBezTo>
                    <a:cubicBezTo>
                      <a:pt x="1193285" y="4427837"/>
                      <a:pt x="1222401" y="4439438"/>
                      <a:pt x="1234048" y="4410434"/>
                    </a:cubicBezTo>
                    <a:cubicBezTo>
                      <a:pt x="1222401" y="4404633"/>
                      <a:pt x="1216578" y="4393032"/>
                      <a:pt x="1216578" y="4381430"/>
                    </a:cubicBezTo>
                    <a:cubicBezTo>
                      <a:pt x="1222401" y="4364028"/>
                      <a:pt x="1204931" y="4346625"/>
                      <a:pt x="1210755" y="4329223"/>
                    </a:cubicBezTo>
                    <a:cubicBezTo>
                      <a:pt x="1216578" y="4311820"/>
                      <a:pt x="1234048" y="4294418"/>
                      <a:pt x="1251518" y="4288617"/>
                    </a:cubicBezTo>
                    <a:cubicBezTo>
                      <a:pt x="1274811" y="4282816"/>
                      <a:pt x="1298104" y="4288617"/>
                      <a:pt x="1315574" y="4300218"/>
                    </a:cubicBezTo>
                    <a:cubicBezTo>
                      <a:pt x="1321397" y="4306019"/>
                      <a:pt x="1327221" y="4317621"/>
                      <a:pt x="1338867" y="4317621"/>
                    </a:cubicBezTo>
                    <a:cubicBezTo>
                      <a:pt x="1373807" y="4306019"/>
                      <a:pt x="1408747" y="4294418"/>
                      <a:pt x="1449510" y="4300218"/>
                    </a:cubicBezTo>
                    <a:cubicBezTo>
                      <a:pt x="1466980" y="4300218"/>
                      <a:pt x="1496096" y="4317621"/>
                      <a:pt x="1501920" y="4340824"/>
                    </a:cubicBezTo>
                    <a:cubicBezTo>
                      <a:pt x="1507743" y="4364028"/>
                      <a:pt x="1490273" y="4381430"/>
                      <a:pt x="1478626" y="4398832"/>
                    </a:cubicBezTo>
                    <a:cubicBezTo>
                      <a:pt x="1478626" y="4410434"/>
                      <a:pt x="1490273" y="4416235"/>
                      <a:pt x="1501920" y="4427837"/>
                    </a:cubicBezTo>
                    <a:cubicBezTo>
                      <a:pt x="1536859" y="4433637"/>
                      <a:pt x="1583446" y="4445239"/>
                      <a:pt x="1630032" y="4433637"/>
                    </a:cubicBezTo>
                    <a:cubicBezTo>
                      <a:pt x="1798908" y="4393032"/>
                      <a:pt x="1921197" y="4265413"/>
                      <a:pt x="2060956" y="4166799"/>
                    </a:cubicBezTo>
                    <a:cubicBezTo>
                      <a:pt x="2113366" y="4120393"/>
                      <a:pt x="2189069" y="4126194"/>
                      <a:pt x="2253125" y="4114592"/>
                    </a:cubicBezTo>
                    <a:cubicBezTo>
                      <a:pt x="2258948" y="4108791"/>
                      <a:pt x="2270595" y="4102990"/>
                      <a:pt x="2270595" y="4091389"/>
                    </a:cubicBezTo>
                    <a:cubicBezTo>
                      <a:pt x="2270595" y="4073986"/>
                      <a:pt x="2247302" y="4073986"/>
                      <a:pt x="2235655" y="4062384"/>
                    </a:cubicBezTo>
                    <a:cubicBezTo>
                      <a:pt x="2218185" y="4050783"/>
                      <a:pt x="2241478" y="4033380"/>
                      <a:pt x="2247302" y="4015978"/>
                    </a:cubicBezTo>
                    <a:cubicBezTo>
                      <a:pt x="2258948" y="4004376"/>
                      <a:pt x="2270595" y="3992774"/>
                      <a:pt x="2288065" y="3992774"/>
                    </a:cubicBezTo>
                    <a:cubicBezTo>
                      <a:pt x="2317181" y="3981173"/>
                      <a:pt x="2305535" y="3940567"/>
                      <a:pt x="2323005" y="3923165"/>
                    </a:cubicBezTo>
                    <a:cubicBezTo>
                      <a:pt x="2352121" y="3894160"/>
                      <a:pt x="2392884" y="3894160"/>
                      <a:pt x="2427824" y="3888360"/>
                    </a:cubicBezTo>
                    <a:cubicBezTo>
                      <a:pt x="2445294" y="3876758"/>
                      <a:pt x="2462764" y="3865156"/>
                      <a:pt x="2462764" y="3841953"/>
                    </a:cubicBezTo>
                    <a:cubicBezTo>
                      <a:pt x="2439470" y="3841953"/>
                      <a:pt x="2410354" y="3841953"/>
                      <a:pt x="2392884" y="3824550"/>
                    </a:cubicBezTo>
                    <a:cubicBezTo>
                      <a:pt x="2375414" y="3801347"/>
                      <a:pt x="2369591" y="3778144"/>
                      <a:pt x="2375414" y="3754940"/>
                    </a:cubicBezTo>
                    <a:cubicBezTo>
                      <a:pt x="2381237" y="3737538"/>
                      <a:pt x="2387061" y="3714335"/>
                      <a:pt x="2410354" y="3702733"/>
                    </a:cubicBezTo>
                    <a:cubicBezTo>
                      <a:pt x="2416177" y="3702733"/>
                      <a:pt x="2427824" y="3702733"/>
                      <a:pt x="2433647" y="3708534"/>
                    </a:cubicBezTo>
                    <a:cubicBezTo>
                      <a:pt x="2439470" y="3714335"/>
                      <a:pt x="2445294" y="3725936"/>
                      <a:pt x="2445294" y="3737538"/>
                    </a:cubicBezTo>
                    <a:cubicBezTo>
                      <a:pt x="2451117" y="3749140"/>
                      <a:pt x="2427824" y="3754940"/>
                      <a:pt x="2433647" y="3766542"/>
                    </a:cubicBezTo>
                    <a:cubicBezTo>
                      <a:pt x="2433647" y="3778144"/>
                      <a:pt x="2445294" y="3778144"/>
                      <a:pt x="2451117" y="3783945"/>
                    </a:cubicBezTo>
                    <a:cubicBezTo>
                      <a:pt x="2468587" y="3783945"/>
                      <a:pt x="2480234" y="3772343"/>
                      <a:pt x="2491880" y="3760741"/>
                    </a:cubicBezTo>
                    <a:cubicBezTo>
                      <a:pt x="2544290" y="3696932"/>
                      <a:pt x="2538467" y="3609920"/>
                      <a:pt x="2538467" y="3534509"/>
                    </a:cubicBezTo>
                    <a:cubicBezTo>
                      <a:pt x="2532643" y="3522907"/>
                      <a:pt x="2550113" y="3517106"/>
                      <a:pt x="2538467" y="3511306"/>
                    </a:cubicBezTo>
                    <a:cubicBezTo>
                      <a:pt x="2538467" y="3511306"/>
                      <a:pt x="2538467" y="3511306"/>
                      <a:pt x="2520997" y="3401090"/>
                    </a:cubicBezTo>
                    <a:cubicBezTo>
                      <a:pt x="2520997" y="3377887"/>
                      <a:pt x="2486057" y="3377887"/>
                      <a:pt x="2480234" y="3354683"/>
                    </a:cubicBezTo>
                    <a:cubicBezTo>
                      <a:pt x="2474410" y="3337281"/>
                      <a:pt x="2480234" y="3325679"/>
                      <a:pt x="2486057" y="3308277"/>
                    </a:cubicBezTo>
                    <a:cubicBezTo>
                      <a:pt x="2462764" y="3267671"/>
                      <a:pt x="2410354" y="3256069"/>
                      <a:pt x="2381237" y="3215463"/>
                    </a:cubicBezTo>
                    <a:cubicBezTo>
                      <a:pt x="2369591" y="3192260"/>
                      <a:pt x="2363768" y="3163256"/>
                      <a:pt x="2352121" y="3140053"/>
                    </a:cubicBezTo>
                    <a:cubicBezTo>
                      <a:pt x="2352121" y="3134252"/>
                      <a:pt x="2334651" y="3128451"/>
                      <a:pt x="2340474" y="3122650"/>
                    </a:cubicBezTo>
                    <a:cubicBezTo>
                      <a:pt x="2357944" y="3116849"/>
                      <a:pt x="2381237" y="3111048"/>
                      <a:pt x="2398707" y="3111048"/>
                    </a:cubicBezTo>
                    <a:cubicBezTo>
                      <a:pt x="2323005" y="3006633"/>
                      <a:pt x="2206539" y="2937024"/>
                      <a:pt x="2101719" y="2867414"/>
                    </a:cubicBezTo>
                    <a:cubicBezTo>
                      <a:pt x="2055133" y="2844210"/>
                      <a:pt x="2014370" y="2809405"/>
                      <a:pt x="1967783" y="2786202"/>
                    </a:cubicBezTo>
                    <a:cubicBezTo>
                      <a:pt x="1967783" y="2803604"/>
                      <a:pt x="1961960" y="2815206"/>
                      <a:pt x="1950314" y="2826808"/>
                    </a:cubicBezTo>
                    <a:cubicBezTo>
                      <a:pt x="1938667" y="2832609"/>
                      <a:pt x="1921197" y="2832609"/>
                      <a:pt x="1903727" y="2832609"/>
                    </a:cubicBezTo>
                    <a:cubicBezTo>
                      <a:pt x="1857141" y="2826808"/>
                      <a:pt x="1828024" y="2780401"/>
                      <a:pt x="1816378" y="2733994"/>
                    </a:cubicBezTo>
                    <a:cubicBezTo>
                      <a:pt x="1787261" y="2728194"/>
                      <a:pt x="1752321" y="2728194"/>
                      <a:pt x="1729028" y="2704990"/>
                    </a:cubicBezTo>
                    <a:cubicBezTo>
                      <a:pt x="1723205" y="2681787"/>
                      <a:pt x="1734852" y="2670185"/>
                      <a:pt x="1746498" y="2652783"/>
                    </a:cubicBezTo>
                    <a:cubicBezTo>
                      <a:pt x="1729028" y="2641181"/>
                      <a:pt x="1717382" y="2623779"/>
                      <a:pt x="1711558" y="2606376"/>
                    </a:cubicBezTo>
                    <a:cubicBezTo>
                      <a:pt x="1705735" y="2588974"/>
                      <a:pt x="1705735" y="2565770"/>
                      <a:pt x="1717382" y="2554169"/>
                    </a:cubicBezTo>
                    <a:cubicBezTo>
                      <a:pt x="1729028" y="2536766"/>
                      <a:pt x="1746498" y="2530965"/>
                      <a:pt x="1763968" y="2525165"/>
                    </a:cubicBezTo>
                    <a:cubicBezTo>
                      <a:pt x="1723205" y="2467156"/>
                      <a:pt x="1699912" y="2397546"/>
                      <a:pt x="1694088" y="2327936"/>
                    </a:cubicBezTo>
                    <a:cubicBezTo>
                      <a:pt x="1694088" y="2327936"/>
                      <a:pt x="1694088" y="2327936"/>
                      <a:pt x="1688265" y="2322136"/>
                    </a:cubicBezTo>
                    <a:cubicBezTo>
                      <a:pt x="1630032" y="2304733"/>
                      <a:pt x="1565976" y="2310534"/>
                      <a:pt x="1513566" y="2327936"/>
                    </a:cubicBezTo>
                    <a:cubicBezTo>
                      <a:pt x="1490273" y="2339538"/>
                      <a:pt x="1466980" y="2356941"/>
                      <a:pt x="1461157" y="2380144"/>
                    </a:cubicBezTo>
                    <a:cubicBezTo>
                      <a:pt x="1455333" y="2403347"/>
                      <a:pt x="1455333" y="2432351"/>
                      <a:pt x="1478626" y="2449754"/>
                    </a:cubicBezTo>
                    <a:cubicBezTo>
                      <a:pt x="1484450" y="2455555"/>
                      <a:pt x="1501920" y="2449754"/>
                      <a:pt x="1507743" y="2443953"/>
                    </a:cubicBezTo>
                    <a:cubicBezTo>
                      <a:pt x="1525213" y="2426551"/>
                      <a:pt x="1507743" y="2403347"/>
                      <a:pt x="1525213" y="2385945"/>
                    </a:cubicBezTo>
                    <a:cubicBezTo>
                      <a:pt x="1536859" y="2380144"/>
                      <a:pt x="1548506" y="2385945"/>
                      <a:pt x="1554329" y="2391746"/>
                    </a:cubicBezTo>
                    <a:cubicBezTo>
                      <a:pt x="1571799" y="2414949"/>
                      <a:pt x="1565976" y="2438152"/>
                      <a:pt x="1565976" y="2461356"/>
                    </a:cubicBezTo>
                    <a:cubicBezTo>
                      <a:pt x="1548506" y="2490360"/>
                      <a:pt x="1519389" y="2501961"/>
                      <a:pt x="1490273" y="2507762"/>
                    </a:cubicBezTo>
                    <a:cubicBezTo>
                      <a:pt x="1478626" y="2525165"/>
                      <a:pt x="1461157" y="2542567"/>
                      <a:pt x="1437863" y="2548368"/>
                    </a:cubicBezTo>
                    <a:cubicBezTo>
                      <a:pt x="1426217" y="2565770"/>
                      <a:pt x="1408747" y="2577372"/>
                      <a:pt x="1391277" y="2588974"/>
                    </a:cubicBezTo>
                    <a:cubicBezTo>
                      <a:pt x="1373807" y="2594775"/>
                      <a:pt x="1344691" y="2612177"/>
                      <a:pt x="1327221" y="2588974"/>
                    </a:cubicBezTo>
                    <a:cubicBezTo>
                      <a:pt x="1286458" y="2583173"/>
                      <a:pt x="1245694" y="2565770"/>
                      <a:pt x="1234048" y="2530965"/>
                    </a:cubicBezTo>
                    <a:cubicBezTo>
                      <a:pt x="1210755" y="2513563"/>
                      <a:pt x="1199108" y="2496160"/>
                      <a:pt x="1193285" y="2472957"/>
                    </a:cubicBezTo>
                    <a:cubicBezTo>
                      <a:pt x="1164168" y="2461356"/>
                      <a:pt x="1135052" y="2449754"/>
                      <a:pt x="1129229" y="2420750"/>
                    </a:cubicBezTo>
                    <a:cubicBezTo>
                      <a:pt x="1123405" y="2409148"/>
                      <a:pt x="1123405" y="2391746"/>
                      <a:pt x="1129229" y="2385945"/>
                    </a:cubicBezTo>
                    <a:cubicBezTo>
                      <a:pt x="1140875" y="2374343"/>
                      <a:pt x="1152522" y="2368542"/>
                      <a:pt x="1164168" y="2362741"/>
                    </a:cubicBezTo>
                    <a:cubicBezTo>
                      <a:pt x="1175815" y="2356941"/>
                      <a:pt x="1187461" y="2362741"/>
                      <a:pt x="1193285" y="2374343"/>
                    </a:cubicBezTo>
                    <a:cubicBezTo>
                      <a:pt x="1193285" y="2380144"/>
                      <a:pt x="1199108" y="2391746"/>
                      <a:pt x="1193285" y="2397546"/>
                    </a:cubicBezTo>
                    <a:cubicBezTo>
                      <a:pt x="1187461" y="2403347"/>
                      <a:pt x="1193285" y="2414949"/>
                      <a:pt x="1193285" y="2420750"/>
                    </a:cubicBezTo>
                    <a:cubicBezTo>
                      <a:pt x="1204931" y="2426551"/>
                      <a:pt x="1216578" y="2426551"/>
                      <a:pt x="1228225" y="2426551"/>
                    </a:cubicBezTo>
                    <a:cubicBezTo>
                      <a:pt x="1245694" y="2426551"/>
                      <a:pt x="1263164" y="2414949"/>
                      <a:pt x="1274811" y="2403347"/>
                    </a:cubicBezTo>
                    <a:cubicBezTo>
                      <a:pt x="1280634" y="2374343"/>
                      <a:pt x="1274811" y="2345339"/>
                      <a:pt x="1257341" y="2322136"/>
                    </a:cubicBezTo>
                    <a:cubicBezTo>
                      <a:pt x="1218034" y="2300383"/>
                      <a:pt x="1172175" y="2281892"/>
                      <a:pt x="1127136" y="2283796"/>
                    </a:cubicBezTo>
                    <a:close/>
                    <a:moveTo>
                      <a:pt x="2107742" y="2274827"/>
                    </a:moveTo>
                    <a:cubicBezTo>
                      <a:pt x="2101822" y="2286407"/>
                      <a:pt x="2113662" y="2303778"/>
                      <a:pt x="2119582" y="2315358"/>
                    </a:cubicBezTo>
                    <a:cubicBezTo>
                      <a:pt x="2131423" y="2326939"/>
                      <a:pt x="2143263" y="2338519"/>
                      <a:pt x="2161023" y="2338519"/>
                    </a:cubicBezTo>
                    <a:cubicBezTo>
                      <a:pt x="2172863" y="2332729"/>
                      <a:pt x="2172863" y="2326939"/>
                      <a:pt x="2172863" y="2315358"/>
                    </a:cubicBezTo>
                    <a:cubicBezTo>
                      <a:pt x="2166943" y="2309568"/>
                      <a:pt x="2166943" y="2297988"/>
                      <a:pt x="2155103" y="2297988"/>
                    </a:cubicBezTo>
                    <a:cubicBezTo>
                      <a:pt x="2155103" y="2303778"/>
                      <a:pt x="2161023" y="2303778"/>
                      <a:pt x="2161023" y="2303778"/>
                    </a:cubicBezTo>
                    <a:cubicBezTo>
                      <a:pt x="2161023" y="2315358"/>
                      <a:pt x="2166943" y="2321148"/>
                      <a:pt x="2161023" y="2326939"/>
                    </a:cubicBezTo>
                    <a:cubicBezTo>
                      <a:pt x="2155103" y="2332729"/>
                      <a:pt x="2149183" y="2332729"/>
                      <a:pt x="2143263" y="2326939"/>
                    </a:cubicBezTo>
                    <a:cubicBezTo>
                      <a:pt x="2131423" y="2309568"/>
                      <a:pt x="2113662" y="2297988"/>
                      <a:pt x="2107742" y="2274827"/>
                    </a:cubicBezTo>
                    <a:close/>
                    <a:moveTo>
                      <a:pt x="646714" y="2274827"/>
                    </a:moveTo>
                    <a:cubicBezTo>
                      <a:pt x="640589" y="2274827"/>
                      <a:pt x="634465" y="2274827"/>
                      <a:pt x="634465" y="2282177"/>
                    </a:cubicBezTo>
                    <a:cubicBezTo>
                      <a:pt x="640589" y="2282177"/>
                      <a:pt x="646714" y="2274827"/>
                      <a:pt x="646714" y="2274827"/>
                    </a:cubicBezTo>
                    <a:close/>
                    <a:moveTo>
                      <a:pt x="1811535" y="2269928"/>
                    </a:moveTo>
                    <a:cubicBezTo>
                      <a:pt x="1805411" y="2281196"/>
                      <a:pt x="1817659" y="2286831"/>
                      <a:pt x="1817659" y="2298099"/>
                    </a:cubicBezTo>
                    <a:cubicBezTo>
                      <a:pt x="1823784" y="2309368"/>
                      <a:pt x="1823784" y="2326271"/>
                      <a:pt x="1829908" y="2326271"/>
                    </a:cubicBezTo>
                    <a:cubicBezTo>
                      <a:pt x="1829908" y="2309368"/>
                      <a:pt x="1805411" y="2286831"/>
                      <a:pt x="1823784" y="2269928"/>
                    </a:cubicBezTo>
                    <a:close/>
                    <a:moveTo>
                      <a:pt x="2152041" y="2261508"/>
                    </a:moveTo>
                    <a:cubicBezTo>
                      <a:pt x="2149836" y="2260742"/>
                      <a:pt x="2148366" y="2260742"/>
                      <a:pt x="2148366" y="2263804"/>
                    </a:cubicBezTo>
                    <a:cubicBezTo>
                      <a:pt x="2166004" y="2263804"/>
                      <a:pt x="2166004" y="2282177"/>
                      <a:pt x="2177762" y="2282177"/>
                    </a:cubicBezTo>
                    <a:cubicBezTo>
                      <a:pt x="2171883" y="2269928"/>
                      <a:pt x="2166004" y="2269928"/>
                      <a:pt x="2160125" y="2263804"/>
                    </a:cubicBezTo>
                    <a:cubicBezTo>
                      <a:pt x="2157185" y="2263804"/>
                      <a:pt x="2154245" y="2262273"/>
                      <a:pt x="2152041" y="2261508"/>
                    </a:cubicBezTo>
                    <a:close/>
                    <a:moveTo>
                      <a:pt x="664678" y="2257680"/>
                    </a:moveTo>
                    <a:cubicBezTo>
                      <a:pt x="658145" y="2263804"/>
                      <a:pt x="651613" y="2263804"/>
                      <a:pt x="651613" y="2269928"/>
                    </a:cubicBezTo>
                    <a:cubicBezTo>
                      <a:pt x="651613" y="2276053"/>
                      <a:pt x="658145" y="2276053"/>
                      <a:pt x="664678" y="2282177"/>
                    </a:cubicBezTo>
                    <a:cubicBezTo>
                      <a:pt x="664678" y="2276053"/>
                      <a:pt x="671210" y="2263804"/>
                      <a:pt x="664678" y="2257680"/>
                    </a:cubicBezTo>
                    <a:close/>
                    <a:moveTo>
                      <a:pt x="2001113" y="2256417"/>
                    </a:moveTo>
                    <a:cubicBezTo>
                      <a:pt x="1996621" y="2255690"/>
                      <a:pt x="1992130" y="2255690"/>
                      <a:pt x="1986142" y="2258599"/>
                    </a:cubicBezTo>
                    <a:cubicBezTo>
                      <a:pt x="1962190" y="2270235"/>
                      <a:pt x="1962190" y="2305143"/>
                      <a:pt x="1962190" y="2334232"/>
                    </a:cubicBezTo>
                    <a:cubicBezTo>
                      <a:pt x="1962190" y="2351686"/>
                      <a:pt x="1980154" y="2369140"/>
                      <a:pt x="1968178" y="2392412"/>
                    </a:cubicBezTo>
                    <a:cubicBezTo>
                      <a:pt x="1968178" y="2401139"/>
                      <a:pt x="1969675" y="2409866"/>
                      <a:pt x="1973417" y="2417866"/>
                    </a:cubicBezTo>
                    <a:lnTo>
                      <a:pt x="1991997" y="2438806"/>
                    </a:lnTo>
                    <a:lnTo>
                      <a:pt x="1992198" y="2442323"/>
                    </a:lnTo>
                    <a:cubicBezTo>
                      <a:pt x="1992811" y="2445896"/>
                      <a:pt x="1994035" y="2448754"/>
                      <a:pt x="1996485" y="2448754"/>
                    </a:cubicBezTo>
                    <a:cubicBezTo>
                      <a:pt x="1996485" y="2437322"/>
                      <a:pt x="1996485" y="2431606"/>
                      <a:pt x="1991586" y="2431606"/>
                    </a:cubicBezTo>
                    <a:lnTo>
                      <a:pt x="1991996" y="2438782"/>
                    </a:lnTo>
                    <a:lnTo>
                      <a:pt x="1989885" y="2436047"/>
                    </a:lnTo>
                    <a:cubicBezTo>
                      <a:pt x="1987639" y="2433138"/>
                      <a:pt x="1983148" y="2427320"/>
                      <a:pt x="1974166" y="2415684"/>
                    </a:cubicBezTo>
                    <a:cubicBezTo>
                      <a:pt x="1974166" y="2392412"/>
                      <a:pt x="1974166" y="2374958"/>
                      <a:pt x="1986142" y="2357504"/>
                    </a:cubicBezTo>
                    <a:cubicBezTo>
                      <a:pt x="1968178" y="2334232"/>
                      <a:pt x="1968178" y="2305143"/>
                      <a:pt x="1974166" y="2281871"/>
                    </a:cubicBezTo>
                    <a:cubicBezTo>
                      <a:pt x="1980154" y="2258599"/>
                      <a:pt x="2004107" y="2264417"/>
                      <a:pt x="2016083" y="2258599"/>
                    </a:cubicBezTo>
                    <a:cubicBezTo>
                      <a:pt x="2010095" y="2258599"/>
                      <a:pt x="2005604" y="2257144"/>
                      <a:pt x="2001113" y="2256417"/>
                    </a:cubicBezTo>
                    <a:close/>
                    <a:moveTo>
                      <a:pt x="1918607" y="2254881"/>
                    </a:moveTo>
                    <a:cubicBezTo>
                      <a:pt x="1916464" y="2254181"/>
                      <a:pt x="1913606" y="2255580"/>
                      <a:pt x="1910748" y="2258380"/>
                    </a:cubicBezTo>
                    <a:cubicBezTo>
                      <a:pt x="1910748" y="2269579"/>
                      <a:pt x="1910748" y="2275178"/>
                      <a:pt x="1916464" y="2280777"/>
                    </a:cubicBezTo>
                    <a:cubicBezTo>
                      <a:pt x="1922179" y="2291976"/>
                      <a:pt x="1939327" y="2291976"/>
                      <a:pt x="1945043" y="2286377"/>
                    </a:cubicBezTo>
                    <a:cubicBezTo>
                      <a:pt x="1939327" y="2286377"/>
                      <a:pt x="1933611" y="2280777"/>
                      <a:pt x="1922179" y="2275178"/>
                    </a:cubicBezTo>
                    <a:cubicBezTo>
                      <a:pt x="1922179" y="2269579"/>
                      <a:pt x="1916464" y="2269579"/>
                      <a:pt x="1922179" y="2263979"/>
                    </a:cubicBezTo>
                    <a:cubicBezTo>
                      <a:pt x="1922179" y="2258380"/>
                      <a:pt x="1920750" y="2255581"/>
                      <a:pt x="1918607" y="2254881"/>
                    </a:cubicBezTo>
                    <a:close/>
                    <a:moveTo>
                      <a:pt x="1129927" y="2252384"/>
                    </a:moveTo>
                    <a:cubicBezTo>
                      <a:pt x="1107725" y="2253922"/>
                      <a:pt x="1085887" y="2257902"/>
                      <a:pt x="1065505" y="2263692"/>
                    </a:cubicBezTo>
                    <a:cubicBezTo>
                      <a:pt x="1007270" y="2269483"/>
                      <a:pt x="966506" y="2304223"/>
                      <a:pt x="919918" y="2338964"/>
                    </a:cubicBezTo>
                    <a:cubicBezTo>
                      <a:pt x="890800" y="2350544"/>
                      <a:pt x="867506" y="2373705"/>
                      <a:pt x="850036" y="2396866"/>
                    </a:cubicBezTo>
                    <a:cubicBezTo>
                      <a:pt x="855859" y="2402656"/>
                      <a:pt x="855859" y="2408446"/>
                      <a:pt x="861683" y="2408446"/>
                    </a:cubicBezTo>
                    <a:cubicBezTo>
                      <a:pt x="890800" y="2379495"/>
                      <a:pt x="914094" y="2356335"/>
                      <a:pt x="949035" y="2333174"/>
                    </a:cubicBezTo>
                    <a:cubicBezTo>
                      <a:pt x="966506" y="2327384"/>
                      <a:pt x="978153" y="2304223"/>
                      <a:pt x="995623" y="2304223"/>
                    </a:cubicBezTo>
                    <a:cubicBezTo>
                      <a:pt x="1024740" y="2286853"/>
                      <a:pt x="1065505" y="2281063"/>
                      <a:pt x="1094622" y="2275273"/>
                    </a:cubicBezTo>
                    <a:cubicBezTo>
                      <a:pt x="1164504" y="2263692"/>
                      <a:pt x="1234386" y="2275273"/>
                      <a:pt x="1275150" y="2321594"/>
                    </a:cubicBezTo>
                    <a:cubicBezTo>
                      <a:pt x="1286797" y="2350544"/>
                      <a:pt x="1298444" y="2373705"/>
                      <a:pt x="1286797" y="2402656"/>
                    </a:cubicBezTo>
                    <a:cubicBezTo>
                      <a:pt x="1275150" y="2420026"/>
                      <a:pt x="1257680" y="2437397"/>
                      <a:pt x="1234386" y="2437397"/>
                    </a:cubicBezTo>
                    <a:cubicBezTo>
                      <a:pt x="1211092" y="2437397"/>
                      <a:pt x="1187798" y="2443187"/>
                      <a:pt x="1181975" y="2420026"/>
                    </a:cubicBezTo>
                    <a:cubicBezTo>
                      <a:pt x="1164504" y="2402656"/>
                      <a:pt x="1187798" y="2391075"/>
                      <a:pt x="1181975" y="2379495"/>
                    </a:cubicBezTo>
                    <a:cubicBezTo>
                      <a:pt x="1170328" y="2373705"/>
                      <a:pt x="1158681" y="2379495"/>
                      <a:pt x="1152857" y="2385285"/>
                    </a:cubicBezTo>
                    <a:cubicBezTo>
                      <a:pt x="1141210" y="2391075"/>
                      <a:pt x="1141210" y="2402656"/>
                      <a:pt x="1141210" y="2414236"/>
                    </a:cubicBezTo>
                    <a:cubicBezTo>
                      <a:pt x="1147034" y="2437397"/>
                      <a:pt x="1170328" y="2448977"/>
                      <a:pt x="1187798" y="2454767"/>
                    </a:cubicBezTo>
                    <a:cubicBezTo>
                      <a:pt x="1228562" y="2466347"/>
                      <a:pt x="1275150" y="2477927"/>
                      <a:pt x="1310091" y="2443187"/>
                    </a:cubicBezTo>
                    <a:cubicBezTo>
                      <a:pt x="1321738" y="2420026"/>
                      <a:pt x="1315915" y="2385285"/>
                      <a:pt x="1310091" y="2356335"/>
                    </a:cubicBezTo>
                    <a:cubicBezTo>
                      <a:pt x="1321738" y="2356335"/>
                      <a:pt x="1333385" y="2356335"/>
                      <a:pt x="1339209" y="2350544"/>
                    </a:cubicBezTo>
                    <a:cubicBezTo>
                      <a:pt x="1368326" y="2356335"/>
                      <a:pt x="1397444" y="2350544"/>
                      <a:pt x="1420738" y="2367915"/>
                    </a:cubicBezTo>
                    <a:cubicBezTo>
                      <a:pt x="1409091" y="2385285"/>
                      <a:pt x="1403267" y="2402656"/>
                      <a:pt x="1409091" y="2420026"/>
                    </a:cubicBezTo>
                    <a:cubicBezTo>
                      <a:pt x="1409091" y="2448977"/>
                      <a:pt x="1426561" y="2477927"/>
                      <a:pt x="1455679" y="2483718"/>
                    </a:cubicBezTo>
                    <a:cubicBezTo>
                      <a:pt x="1484796" y="2495298"/>
                      <a:pt x="1519737" y="2489508"/>
                      <a:pt x="1537207" y="2472137"/>
                    </a:cubicBezTo>
                    <a:cubicBezTo>
                      <a:pt x="1554678" y="2460557"/>
                      <a:pt x="1554678" y="2437397"/>
                      <a:pt x="1554678" y="2420026"/>
                    </a:cubicBezTo>
                    <a:cubicBezTo>
                      <a:pt x="1548854" y="2414236"/>
                      <a:pt x="1548854" y="2402656"/>
                      <a:pt x="1537207" y="2396866"/>
                    </a:cubicBezTo>
                    <a:cubicBezTo>
                      <a:pt x="1531384" y="2420026"/>
                      <a:pt x="1531384" y="2443187"/>
                      <a:pt x="1513914" y="2460557"/>
                    </a:cubicBezTo>
                    <a:cubicBezTo>
                      <a:pt x="1502267" y="2466347"/>
                      <a:pt x="1484796" y="2466347"/>
                      <a:pt x="1467326" y="2460557"/>
                    </a:cubicBezTo>
                    <a:cubicBezTo>
                      <a:pt x="1444032" y="2437397"/>
                      <a:pt x="1438208" y="2408446"/>
                      <a:pt x="1444032" y="2385285"/>
                    </a:cubicBezTo>
                    <a:cubicBezTo>
                      <a:pt x="1449855" y="2338964"/>
                      <a:pt x="1490620" y="2315804"/>
                      <a:pt x="1531384" y="2310014"/>
                    </a:cubicBezTo>
                    <a:cubicBezTo>
                      <a:pt x="1566325" y="2292643"/>
                      <a:pt x="1607089" y="2298433"/>
                      <a:pt x="1653677" y="2298433"/>
                    </a:cubicBezTo>
                    <a:cubicBezTo>
                      <a:pt x="1706089" y="2298433"/>
                      <a:pt x="1758500" y="2321594"/>
                      <a:pt x="1799264" y="2356335"/>
                    </a:cubicBezTo>
                    <a:cubicBezTo>
                      <a:pt x="1805088" y="2356335"/>
                      <a:pt x="1816735" y="2367915"/>
                      <a:pt x="1822558" y="2356335"/>
                    </a:cubicBezTo>
                    <a:cubicBezTo>
                      <a:pt x="1822558" y="2344754"/>
                      <a:pt x="1816735" y="2344754"/>
                      <a:pt x="1810911" y="2338964"/>
                    </a:cubicBezTo>
                    <a:cubicBezTo>
                      <a:pt x="1775970" y="2310014"/>
                      <a:pt x="1735206" y="2292643"/>
                      <a:pt x="1694442" y="2281063"/>
                    </a:cubicBezTo>
                    <a:cubicBezTo>
                      <a:pt x="1653677" y="2275273"/>
                      <a:pt x="1607089" y="2263692"/>
                      <a:pt x="1566325" y="2269483"/>
                    </a:cubicBezTo>
                    <a:cubicBezTo>
                      <a:pt x="1525560" y="2275273"/>
                      <a:pt x="1490620" y="2292643"/>
                      <a:pt x="1455679" y="2310014"/>
                    </a:cubicBezTo>
                    <a:cubicBezTo>
                      <a:pt x="1455679" y="2321594"/>
                      <a:pt x="1438208" y="2327384"/>
                      <a:pt x="1438208" y="2338964"/>
                    </a:cubicBezTo>
                    <a:cubicBezTo>
                      <a:pt x="1432385" y="2333174"/>
                      <a:pt x="1426561" y="2344754"/>
                      <a:pt x="1426561" y="2344754"/>
                    </a:cubicBezTo>
                    <a:cubicBezTo>
                      <a:pt x="1391620" y="2338964"/>
                      <a:pt x="1350856" y="2333174"/>
                      <a:pt x="1315915" y="2333174"/>
                    </a:cubicBezTo>
                    <a:cubicBezTo>
                      <a:pt x="1310091" y="2333174"/>
                      <a:pt x="1304268" y="2327384"/>
                      <a:pt x="1310091" y="2321594"/>
                    </a:cubicBezTo>
                    <a:cubicBezTo>
                      <a:pt x="1266415" y="2265140"/>
                      <a:pt x="1196533" y="2247770"/>
                      <a:pt x="1129927" y="2252384"/>
                    </a:cubicBezTo>
                    <a:close/>
                    <a:moveTo>
                      <a:pt x="2117897" y="2250024"/>
                    </a:moveTo>
                    <a:cubicBezTo>
                      <a:pt x="2115600" y="2248492"/>
                      <a:pt x="2114069" y="2248492"/>
                      <a:pt x="2114069" y="2251555"/>
                    </a:cubicBezTo>
                    <a:cubicBezTo>
                      <a:pt x="2114069" y="2257679"/>
                      <a:pt x="2120194" y="2257679"/>
                      <a:pt x="2126318" y="2257679"/>
                    </a:cubicBezTo>
                    <a:cubicBezTo>
                      <a:pt x="2123256" y="2254617"/>
                      <a:pt x="2120194" y="2251555"/>
                      <a:pt x="2117897" y="2250024"/>
                    </a:cubicBezTo>
                    <a:close/>
                    <a:moveTo>
                      <a:pt x="810024" y="2245431"/>
                    </a:moveTo>
                    <a:cubicBezTo>
                      <a:pt x="810024" y="2245431"/>
                      <a:pt x="810024" y="2245431"/>
                      <a:pt x="804308" y="2263804"/>
                    </a:cubicBezTo>
                    <a:cubicBezTo>
                      <a:pt x="798593" y="2269928"/>
                      <a:pt x="781445" y="2269928"/>
                      <a:pt x="787161" y="2282177"/>
                    </a:cubicBezTo>
                    <a:cubicBezTo>
                      <a:pt x="792877" y="2282177"/>
                      <a:pt x="798593" y="2276053"/>
                      <a:pt x="804308" y="2269928"/>
                    </a:cubicBezTo>
                    <a:cubicBezTo>
                      <a:pt x="810024" y="2263804"/>
                      <a:pt x="815740" y="2257680"/>
                      <a:pt x="810024" y="2245431"/>
                    </a:cubicBezTo>
                    <a:close/>
                    <a:moveTo>
                      <a:pt x="2078550" y="2240532"/>
                    </a:moveTo>
                    <a:cubicBezTo>
                      <a:pt x="2078550" y="2246373"/>
                      <a:pt x="2078550" y="2263898"/>
                      <a:pt x="2084675" y="2269740"/>
                    </a:cubicBezTo>
                    <a:cubicBezTo>
                      <a:pt x="2090799" y="2281423"/>
                      <a:pt x="2072426" y="2287265"/>
                      <a:pt x="2078550" y="2298948"/>
                    </a:cubicBezTo>
                    <a:cubicBezTo>
                      <a:pt x="2084675" y="2304790"/>
                      <a:pt x="2084675" y="2316473"/>
                      <a:pt x="2090799" y="2316473"/>
                    </a:cubicBezTo>
                    <a:cubicBezTo>
                      <a:pt x="2096923" y="2298948"/>
                      <a:pt x="2078550" y="2281423"/>
                      <a:pt x="2090799" y="2263898"/>
                    </a:cubicBezTo>
                    <a:cubicBezTo>
                      <a:pt x="2078550" y="2258057"/>
                      <a:pt x="2078550" y="2246373"/>
                      <a:pt x="2078550" y="2240532"/>
                    </a:cubicBezTo>
                    <a:close/>
                    <a:moveTo>
                      <a:pt x="751700" y="2235632"/>
                    </a:moveTo>
                    <a:cubicBezTo>
                      <a:pt x="745868" y="2235632"/>
                      <a:pt x="734203" y="2241396"/>
                      <a:pt x="728370" y="2252924"/>
                    </a:cubicBezTo>
                    <a:cubicBezTo>
                      <a:pt x="728370" y="2252924"/>
                      <a:pt x="728370" y="2252924"/>
                      <a:pt x="740035" y="2252924"/>
                    </a:cubicBezTo>
                    <a:cubicBezTo>
                      <a:pt x="745868" y="2252924"/>
                      <a:pt x="751700" y="2258688"/>
                      <a:pt x="757533" y="2264452"/>
                    </a:cubicBezTo>
                    <a:cubicBezTo>
                      <a:pt x="757533" y="2287507"/>
                      <a:pt x="751700" y="2304799"/>
                      <a:pt x="740035" y="2322091"/>
                    </a:cubicBezTo>
                    <a:cubicBezTo>
                      <a:pt x="734203" y="2333619"/>
                      <a:pt x="745868" y="2345147"/>
                      <a:pt x="745868" y="2356675"/>
                    </a:cubicBezTo>
                    <a:cubicBezTo>
                      <a:pt x="745868" y="2368203"/>
                      <a:pt x="740035" y="2379730"/>
                      <a:pt x="728370" y="2385494"/>
                    </a:cubicBezTo>
                    <a:cubicBezTo>
                      <a:pt x="705040" y="2385494"/>
                      <a:pt x="699207" y="2420078"/>
                      <a:pt x="670044" y="2414314"/>
                    </a:cubicBezTo>
                    <a:cubicBezTo>
                      <a:pt x="658379" y="2408550"/>
                      <a:pt x="652546" y="2397022"/>
                      <a:pt x="658379" y="2385494"/>
                    </a:cubicBezTo>
                    <a:cubicBezTo>
                      <a:pt x="652546" y="2391258"/>
                      <a:pt x="646714" y="2408550"/>
                      <a:pt x="652546" y="2414314"/>
                    </a:cubicBezTo>
                    <a:cubicBezTo>
                      <a:pt x="652546" y="2431606"/>
                      <a:pt x="670044" y="2431606"/>
                      <a:pt x="681710" y="2425842"/>
                    </a:cubicBezTo>
                    <a:cubicBezTo>
                      <a:pt x="693375" y="2425842"/>
                      <a:pt x="705040" y="2420078"/>
                      <a:pt x="705040" y="2408550"/>
                    </a:cubicBezTo>
                    <a:cubicBezTo>
                      <a:pt x="728370" y="2408550"/>
                      <a:pt x="745868" y="2391258"/>
                      <a:pt x="751700" y="2368203"/>
                    </a:cubicBezTo>
                    <a:cubicBezTo>
                      <a:pt x="763366" y="2350911"/>
                      <a:pt x="757533" y="2333619"/>
                      <a:pt x="751700" y="2316327"/>
                    </a:cubicBezTo>
                    <a:cubicBezTo>
                      <a:pt x="763366" y="2299035"/>
                      <a:pt x="769198" y="2270216"/>
                      <a:pt x="769198" y="2247160"/>
                    </a:cubicBezTo>
                    <a:cubicBezTo>
                      <a:pt x="769198" y="2241396"/>
                      <a:pt x="763366" y="2235632"/>
                      <a:pt x="751700" y="2235632"/>
                    </a:cubicBezTo>
                    <a:close/>
                    <a:moveTo>
                      <a:pt x="2044255" y="2228283"/>
                    </a:moveTo>
                    <a:cubicBezTo>
                      <a:pt x="2049767" y="2240531"/>
                      <a:pt x="2033231" y="2240531"/>
                      <a:pt x="2038743" y="2246656"/>
                    </a:cubicBezTo>
                    <a:cubicBezTo>
                      <a:pt x="2044255" y="2252780"/>
                      <a:pt x="2049767" y="2252780"/>
                      <a:pt x="2049767" y="2246656"/>
                    </a:cubicBezTo>
                    <a:cubicBezTo>
                      <a:pt x="2044255" y="2240531"/>
                      <a:pt x="2055279" y="2228283"/>
                      <a:pt x="2044255" y="2228283"/>
                    </a:cubicBezTo>
                    <a:close/>
                    <a:moveTo>
                      <a:pt x="2067526" y="2216034"/>
                    </a:moveTo>
                    <a:cubicBezTo>
                      <a:pt x="2067526" y="2222566"/>
                      <a:pt x="2072425" y="2229099"/>
                      <a:pt x="2072425" y="2235631"/>
                    </a:cubicBezTo>
                    <a:cubicBezTo>
                      <a:pt x="2072425" y="2229099"/>
                      <a:pt x="2072425" y="2216034"/>
                      <a:pt x="2067526" y="2216034"/>
                    </a:cubicBezTo>
                    <a:close/>
                    <a:moveTo>
                      <a:pt x="727553" y="2211136"/>
                    </a:moveTo>
                    <a:cubicBezTo>
                      <a:pt x="727553" y="2216852"/>
                      <a:pt x="727553" y="2216852"/>
                      <a:pt x="727553" y="2222568"/>
                    </a:cubicBezTo>
                    <a:cubicBezTo>
                      <a:pt x="733678" y="2228284"/>
                      <a:pt x="739802" y="2222568"/>
                      <a:pt x="739802" y="2216852"/>
                    </a:cubicBezTo>
                    <a:cubicBezTo>
                      <a:pt x="733678" y="2216852"/>
                      <a:pt x="733678" y="2211136"/>
                      <a:pt x="727553" y="2211136"/>
                    </a:cubicBezTo>
                    <a:close/>
                    <a:moveTo>
                      <a:pt x="1875635" y="2206236"/>
                    </a:moveTo>
                    <a:cubicBezTo>
                      <a:pt x="1875635" y="2217668"/>
                      <a:pt x="1869919" y="2234816"/>
                      <a:pt x="1869919" y="2246247"/>
                    </a:cubicBezTo>
                    <a:cubicBezTo>
                      <a:pt x="1864203" y="2263395"/>
                      <a:pt x="1869919" y="2286259"/>
                      <a:pt x="1881352" y="2291975"/>
                    </a:cubicBezTo>
                    <a:cubicBezTo>
                      <a:pt x="1869919" y="2269111"/>
                      <a:pt x="1869919" y="2240531"/>
                      <a:pt x="1875635" y="2206236"/>
                    </a:cubicBezTo>
                    <a:close/>
                    <a:moveTo>
                      <a:pt x="722653" y="2176840"/>
                    </a:moveTo>
                    <a:cubicBezTo>
                      <a:pt x="710895" y="2182439"/>
                      <a:pt x="699136" y="2199237"/>
                      <a:pt x="693257" y="2216035"/>
                    </a:cubicBezTo>
                    <a:cubicBezTo>
                      <a:pt x="705016" y="2199237"/>
                      <a:pt x="710895" y="2188038"/>
                      <a:pt x="722653" y="2176840"/>
                    </a:cubicBezTo>
                    <a:close/>
                    <a:moveTo>
                      <a:pt x="815741" y="2171941"/>
                    </a:moveTo>
                    <a:cubicBezTo>
                      <a:pt x="804717" y="2171941"/>
                      <a:pt x="799205" y="2183373"/>
                      <a:pt x="793693" y="2189089"/>
                    </a:cubicBezTo>
                    <a:cubicBezTo>
                      <a:pt x="799205" y="2183373"/>
                      <a:pt x="815741" y="2183373"/>
                      <a:pt x="815741" y="2171941"/>
                    </a:cubicBezTo>
                    <a:close/>
                    <a:moveTo>
                      <a:pt x="752050" y="2164591"/>
                    </a:moveTo>
                    <a:cubicBezTo>
                      <a:pt x="746334" y="2164591"/>
                      <a:pt x="734901" y="2164591"/>
                      <a:pt x="734901" y="2171941"/>
                    </a:cubicBezTo>
                    <a:cubicBezTo>
                      <a:pt x="740617" y="2171941"/>
                      <a:pt x="746334" y="2164591"/>
                      <a:pt x="752050" y="2164591"/>
                    </a:cubicBezTo>
                    <a:close/>
                    <a:moveTo>
                      <a:pt x="2003833" y="2152342"/>
                    </a:moveTo>
                    <a:cubicBezTo>
                      <a:pt x="2003833" y="2152342"/>
                      <a:pt x="2003833" y="2152342"/>
                      <a:pt x="2003833" y="2164318"/>
                    </a:cubicBezTo>
                    <a:cubicBezTo>
                      <a:pt x="2027350" y="2170306"/>
                      <a:pt x="2044987" y="2188271"/>
                      <a:pt x="2062625" y="2206235"/>
                    </a:cubicBezTo>
                    <a:cubicBezTo>
                      <a:pt x="2050866" y="2182282"/>
                      <a:pt x="2027350" y="2170306"/>
                      <a:pt x="2003833" y="2152342"/>
                    </a:cubicBezTo>
                    <a:close/>
                    <a:moveTo>
                      <a:pt x="1881464" y="2143278"/>
                    </a:moveTo>
                    <a:cubicBezTo>
                      <a:pt x="1874919" y="2142543"/>
                      <a:pt x="1869101" y="2144013"/>
                      <a:pt x="1869101" y="2152831"/>
                    </a:cubicBezTo>
                    <a:cubicBezTo>
                      <a:pt x="1869101" y="2152831"/>
                      <a:pt x="1869101" y="2152831"/>
                      <a:pt x="1874919" y="2164590"/>
                    </a:cubicBezTo>
                    <a:cubicBezTo>
                      <a:pt x="1874919" y="2164590"/>
                      <a:pt x="1874919" y="2164590"/>
                      <a:pt x="1880737" y="2158711"/>
                    </a:cubicBezTo>
                    <a:cubicBezTo>
                      <a:pt x="1892373" y="2152831"/>
                      <a:pt x="1904009" y="2170469"/>
                      <a:pt x="1909827" y="2176348"/>
                    </a:cubicBezTo>
                    <a:cubicBezTo>
                      <a:pt x="1909827" y="2193986"/>
                      <a:pt x="1915645" y="2211623"/>
                      <a:pt x="1933099" y="2205744"/>
                    </a:cubicBezTo>
                    <a:cubicBezTo>
                      <a:pt x="1944735" y="2211623"/>
                      <a:pt x="1950553" y="2223382"/>
                      <a:pt x="1962189" y="2223382"/>
                    </a:cubicBezTo>
                    <a:cubicBezTo>
                      <a:pt x="1962189" y="2223382"/>
                      <a:pt x="1962189" y="2223382"/>
                      <a:pt x="1956371" y="2205744"/>
                    </a:cubicBezTo>
                    <a:cubicBezTo>
                      <a:pt x="1950553" y="2188107"/>
                      <a:pt x="1933099" y="2188107"/>
                      <a:pt x="1915645" y="2182227"/>
                    </a:cubicBezTo>
                    <a:cubicBezTo>
                      <a:pt x="1915645" y="2176348"/>
                      <a:pt x="1915645" y="2164590"/>
                      <a:pt x="1909827" y="2158711"/>
                    </a:cubicBezTo>
                    <a:lnTo>
                      <a:pt x="1898191" y="2146952"/>
                    </a:lnTo>
                    <a:cubicBezTo>
                      <a:pt x="1895282" y="2146952"/>
                      <a:pt x="1888009" y="2144013"/>
                      <a:pt x="1881464" y="2143278"/>
                    </a:cubicBezTo>
                    <a:close/>
                    <a:moveTo>
                      <a:pt x="1223001" y="2139018"/>
                    </a:moveTo>
                    <a:cubicBezTo>
                      <a:pt x="1216487" y="2138252"/>
                      <a:pt x="1209249" y="2138252"/>
                      <a:pt x="1200564" y="2141314"/>
                    </a:cubicBezTo>
                    <a:cubicBezTo>
                      <a:pt x="1194773" y="2141314"/>
                      <a:pt x="1183193" y="2141314"/>
                      <a:pt x="1183193" y="2147439"/>
                    </a:cubicBezTo>
                    <a:cubicBezTo>
                      <a:pt x="1188983" y="2159687"/>
                      <a:pt x="1206354" y="2165812"/>
                      <a:pt x="1217934" y="2171936"/>
                    </a:cubicBezTo>
                    <a:cubicBezTo>
                      <a:pt x="1229515" y="2171936"/>
                      <a:pt x="1235305" y="2171936"/>
                      <a:pt x="1241095" y="2159687"/>
                    </a:cubicBezTo>
                    <a:cubicBezTo>
                      <a:pt x="1241095" y="2153563"/>
                      <a:pt x="1246885" y="2147439"/>
                      <a:pt x="1241095" y="2141314"/>
                    </a:cubicBezTo>
                    <a:cubicBezTo>
                      <a:pt x="1235305" y="2141314"/>
                      <a:pt x="1229515" y="2139783"/>
                      <a:pt x="1223001" y="2139018"/>
                    </a:cubicBezTo>
                    <a:close/>
                    <a:moveTo>
                      <a:pt x="1606986" y="2135190"/>
                    </a:moveTo>
                    <a:cubicBezTo>
                      <a:pt x="1606986" y="2135190"/>
                      <a:pt x="1606986" y="2135190"/>
                      <a:pt x="1606986" y="2153563"/>
                    </a:cubicBezTo>
                    <a:cubicBezTo>
                      <a:pt x="1613111" y="2159687"/>
                      <a:pt x="1613111" y="2159687"/>
                      <a:pt x="1619235" y="2153563"/>
                    </a:cubicBezTo>
                    <a:cubicBezTo>
                      <a:pt x="1619235" y="2147439"/>
                      <a:pt x="1613111" y="2141314"/>
                      <a:pt x="1606986" y="2135190"/>
                    </a:cubicBezTo>
                    <a:close/>
                    <a:moveTo>
                      <a:pt x="851326" y="2130296"/>
                    </a:moveTo>
                    <a:cubicBezTo>
                      <a:pt x="839722" y="2136114"/>
                      <a:pt x="828118" y="2147750"/>
                      <a:pt x="828118" y="2153568"/>
                    </a:cubicBezTo>
                    <a:cubicBezTo>
                      <a:pt x="833920" y="2147750"/>
                      <a:pt x="839722" y="2147750"/>
                      <a:pt x="851326" y="2147750"/>
                    </a:cubicBezTo>
                    <a:cubicBezTo>
                      <a:pt x="851326" y="2147750"/>
                      <a:pt x="857127" y="2147750"/>
                      <a:pt x="857127" y="2153568"/>
                    </a:cubicBezTo>
                    <a:cubicBezTo>
                      <a:pt x="845524" y="2165204"/>
                      <a:pt x="845524" y="2171022"/>
                      <a:pt x="839722" y="2182658"/>
                    </a:cubicBezTo>
                    <a:cubicBezTo>
                      <a:pt x="828118" y="2235020"/>
                      <a:pt x="851326" y="2287382"/>
                      <a:pt x="810712" y="2322290"/>
                    </a:cubicBezTo>
                    <a:cubicBezTo>
                      <a:pt x="799108" y="2339744"/>
                      <a:pt x="764297" y="2339744"/>
                      <a:pt x="775901" y="2363016"/>
                    </a:cubicBezTo>
                    <a:cubicBezTo>
                      <a:pt x="793307" y="2363016"/>
                      <a:pt x="804910" y="2345562"/>
                      <a:pt x="822316" y="2333926"/>
                    </a:cubicBezTo>
                    <a:cubicBezTo>
                      <a:pt x="874533" y="2275746"/>
                      <a:pt x="816514" y="2188476"/>
                      <a:pt x="874533" y="2136114"/>
                    </a:cubicBezTo>
                    <a:cubicBezTo>
                      <a:pt x="868731" y="2130296"/>
                      <a:pt x="857127" y="2130296"/>
                      <a:pt x="851326" y="2130296"/>
                    </a:cubicBezTo>
                    <a:close/>
                    <a:moveTo>
                      <a:pt x="1980561" y="2130295"/>
                    </a:moveTo>
                    <a:cubicBezTo>
                      <a:pt x="1977805" y="2136011"/>
                      <a:pt x="1975049" y="2141727"/>
                      <a:pt x="1972982" y="2147442"/>
                    </a:cubicBezTo>
                    <a:lnTo>
                      <a:pt x="1971017" y="2157221"/>
                    </a:lnTo>
                    <a:lnTo>
                      <a:pt x="1969537" y="2158874"/>
                    </a:lnTo>
                    <a:cubicBezTo>
                      <a:pt x="1969537" y="2164590"/>
                      <a:pt x="1969537" y="2164590"/>
                      <a:pt x="1969537" y="2164590"/>
                    </a:cubicBezTo>
                    <a:lnTo>
                      <a:pt x="1971017" y="2157221"/>
                    </a:lnTo>
                    <a:lnTo>
                      <a:pt x="1978494" y="2148871"/>
                    </a:lnTo>
                    <a:cubicBezTo>
                      <a:pt x="1983317" y="2147442"/>
                      <a:pt x="1988829" y="2147442"/>
                      <a:pt x="1991585" y="2147442"/>
                    </a:cubicBezTo>
                    <a:cubicBezTo>
                      <a:pt x="1991585" y="2141727"/>
                      <a:pt x="1986073" y="2136011"/>
                      <a:pt x="1980561" y="2130295"/>
                    </a:cubicBezTo>
                    <a:close/>
                    <a:moveTo>
                      <a:pt x="1583715" y="2105794"/>
                    </a:moveTo>
                    <a:cubicBezTo>
                      <a:pt x="1578203" y="2117430"/>
                      <a:pt x="1572691" y="2134884"/>
                      <a:pt x="1578203" y="2146521"/>
                    </a:cubicBezTo>
                    <a:cubicBezTo>
                      <a:pt x="1583715" y="2146521"/>
                      <a:pt x="1589227" y="2152339"/>
                      <a:pt x="1589227" y="2146521"/>
                    </a:cubicBezTo>
                    <a:cubicBezTo>
                      <a:pt x="1589227" y="2134884"/>
                      <a:pt x="1594739" y="2117430"/>
                      <a:pt x="1583715" y="2105794"/>
                    </a:cubicBezTo>
                    <a:close/>
                    <a:moveTo>
                      <a:pt x="1112328" y="2105794"/>
                    </a:moveTo>
                    <a:cubicBezTo>
                      <a:pt x="1100779" y="2123554"/>
                      <a:pt x="1095005" y="2153155"/>
                      <a:pt x="1106553" y="2170915"/>
                    </a:cubicBezTo>
                    <a:cubicBezTo>
                      <a:pt x="1106553" y="2176835"/>
                      <a:pt x="1112328" y="2176835"/>
                      <a:pt x="1112328" y="2176835"/>
                    </a:cubicBezTo>
                    <a:cubicBezTo>
                      <a:pt x="1118102" y="2147235"/>
                      <a:pt x="1152748" y="2135395"/>
                      <a:pt x="1175845" y="2123554"/>
                    </a:cubicBezTo>
                    <a:cubicBezTo>
                      <a:pt x="1158522" y="2105794"/>
                      <a:pt x="1129651" y="2117634"/>
                      <a:pt x="1112328" y="2105794"/>
                    </a:cubicBezTo>
                    <a:close/>
                    <a:moveTo>
                      <a:pt x="787570" y="2100899"/>
                    </a:moveTo>
                    <a:cubicBezTo>
                      <a:pt x="787570" y="2106615"/>
                      <a:pt x="781445" y="2112331"/>
                      <a:pt x="787570" y="2112331"/>
                    </a:cubicBezTo>
                    <a:cubicBezTo>
                      <a:pt x="787570" y="2112331"/>
                      <a:pt x="793694" y="2118047"/>
                      <a:pt x="793694" y="2118047"/>
                    </a:cubicBezTo>
                    <a:cubicBezTo>
                      <a:pt x="793694" y="2112331"/>
                      <a:pt x="793694" y="2100899"/>
                      <a:pt x="787570" y="2100899"/>
                    </a:cubicBezTo>
                    <a:close/>
                    <a:moveTo>
                      <a:pt x="1933609" y="2100898"/>
                    </a:moveTo>
                    <a:cubicBezTo>
                      <a:pt x="1927893" y="2106818"/>
                      <a:pt x="1933609" y="2112738"/>
                      <a:pt x="1933609" y="2112738"/>
                    </a:cubicBezTo>
                    <a:cubicBezTo>
                      <a:pt x="1933609" y="2124578"/>
                      <a:pt x="1910745" y="2130498"/>
                      <a:pt x="1922177" y="2142338"/>
                    </a:cubicBezTo>
                    <a:cubicBezTo>
                      <a:pt x="1933609" y="2148259"/>
                      <a:pt x="1927893" y="2160099"/>
                      <a:pt x="1933609" y="2171939"/>
                    </a:cubicBezTo>
                    <a:cubicBezTo>
                      <a:pt x="1939325" y="2171939"/>
                      <a:pt x="1945041" y="2171939"/>
                      <a:pt x="1950757" y="2171939"/>
                    </a:cubicBezTo>
                    <a:cubicBezTo>
                      <a:pt x="1945041" y="2148259"/>
                      <a:pt x="1956473" y="2136418"/>
                      <a:pt x="1962189" y="2118658"/>
                    </a:cubicBezTo>
                    <a:close/>
                    <a:moveTo>
                      <a:pt x="1600618" y="2095995"/>
                    </a:moveTo>
                    <a:cubicBezTo>
                      <a:pt x="1594739" y="2107427"/>
                      <a:pt x="1618256" y="2124574"/>
                      <a:pt x="1630014" y="2130290"/>
                    </a:cubicBezTo>
                    <a:cubicBezTo>
                      <a:pt x="1635894" y="2141722"/>
                      <a:pt x="1624135" y="2164586"/>
                      <a:pt x="1647652" y="2164586"/>
                    </a:cubicBezTo>
                    <a:cubicBezTo>
                      <a:pt x="1647652" y="2158870"/>
                      <a:pt x="1653531" y="2153154"/>
                      <a:pt x="1653531" y="2147438"/>
                    </a:cubicBezTo>
                    <a:cubicBezTo>
                      <a:pt x="1653531" y="2141722"/>
                      <a:pt x="1647652" y="2141722"/>
                      <a:pt x="1647652" y="2141722"/>
                    </a:cubicBezTo>
                    <a:cubicBezTo>
                      <a:pt x="1635894" y="2141722"/>
                      <a:pt x="1635894" y="2136007"/>
                      <a:pt x="1635894" y="2130290"/>
                    </a:cubicBezTo>
                    <a:cubicBezTo>
                      <a:pt x="1630014" y="2113143"/>
                      <a:pt x="1618256" y="2095995"/>
                      <a:pt x="1600618" y="2095995"/>
                    </a:cubicBezTo>
                    <a:close/>
                    <a:moveTo>
                      <a:pt x="804410" y="2083753"/>
                    </a:moveTo>
                    <a:cubicBezTo>
                      <a:pt x="804410" y="2083753"/>
                      <a:pt x="804410" y="2083753"/>
                      <a:pt x="810228" y="2130486"/>
                    </a:cubicBezTo>
                    <a:cubicBezTo>
                      <a:pt x="804410" y="2136327"/>
                      <a:pt x="798592" y="2148011"/>
                      <a:pt x="798592" y="2159694"/>
                    </a:cubicBezTo>
                    <a:cubicBezTo>
                      <a:pt x="816047" y="2148011"/>
                      <a:pt x="821865" y="2124644"/>
                      <a:pt x="845137" y="2118803"/>
                    </a:cubicBezTo>
                    <a:cubicBezTo>
                      <a:pt x="833501" y="2107119"/>
                      <a:pt x="833501" y="2095436"/>
                      <a:pt x="833501" y="2083753"/>
                    </a:cubicBezTo>
                    <a:cubicBezTo>
                      <a:pt x="821865" y="2083753"/>
                      <a:pt x="816047" y="2083753"/>
                      <a:pt x="804410" y="2083753"/>
                    </a:cubicBezTo>
                    <a:close/>
                    <a:moveTo>
                      <a:pt x="1521248" y="2071498"/>
                    </a:moveTo>
                    <a:cubicBezTo>
                      <a:pt x="1515124" y="2071498"/>
                      <a:pt x="1508999" y="2071498"/>
                      <a:pt x="1508999" y="2077486"/>
                    </a:cubicBezTo>
                    <a:cubicBezTo>
                      <a:pt x="1515124" y="2095450"/>
                      <a:pt x="1515124" y="2113415"/>
                      <a:pt x="1521248" y="2125391"/>
                    </a:cubicBezTo>
                    <a:cubicBezTo>
                      <a:pt x="1521248" y="2107427"/>
                      <a:pt x="1515124" y="2089462"/>
                      <a:pt x="1521248" y="2071498"/>
                    </a:cubicBezTo>
                    <a:close/>
                    <a:moveTo>
                      <a:pt x="1858998" y="2065325"/>
                    </a:moveTo>
                    <a:cubicBezTo>
                      <a:pt x="1844816" y="2059916"/>
                      <a:pt x="1824090" y="2073981"/>
                      <a:pt x="1806636" y="2078309"/>
                    </a:cubicBezTo>
                    <a:cubicBezTo>
                      <a:pt x="1748456" y="2130242"/>
                      <a:pt x="1736820" y="2211027"/>
                      <a:pt x="1754274" y="2286041"/>
                    </a:cubicBezTo>
                    <a:cubicBezTo>
                      <a:pt x="1771728" y="2291812"/>
                      <a:pt x="1783364" y="2303353"/>
                      <a:pt x="1800818" y="2309123"/>
                    </a:cubicBezTo>
                    <a:cubicBezTo>
                      <a:pt x="1800818" y="2309123"/>
                      <a:pt x="1800818" y="2309123"/>
                      <a:pt x="1789182" y="2262960"/>
                    </a:cubicBezTo>
                    <a:cubicBezTo>
                      <a:pt x="1789182" y="2262960"/>
                      <a:pt x="1789182" y="2262960"/>
                      <a:pt x="1795000" y="2257190"/>
                    </a:cubicBezTo>
                    <a:cubicBezTo>
                      <a:pt x="1818272" y="2251419"/>
                      <a:pt x="1835726" y="2257190"/>
                      <a:pt x="1853180" y="2257190"/>
                    </a:cubicBezTo>
                    <a:cubicBezTo>
                      <a:pt x="1853180" y="2257190"/>
                      <a:pt x="1853180" y="2257190"/>
                      <a:pt x="1853180" y="2239879"/>
                    </a:cubicBezTo>
                    <a:cubicBezTo>
                      <a:pt x="1853180" y="2211027"/>
                      <a:pt x="1876452" y="2176405"/>
                      <a:pt x="1847362" y="2159094"/>
                    </a:cubicBezTo>
                    <a:cubicBezTo>
                      <a:pt x="1841544" y="2147553"/>
                      <a:pt x="1853180" y="2136012"/>
                      <a:pt x="1864816" y="2130242"/>
                    </a:cubicBezTo>
                    <a:cubicBezTo>
                      <a:pt x="1858998" y="2118701"/>
                      <a:pt x="1847362" y="2112931"/>
                      <a:pt x="1853180" y="2101390"/>
                    </a:cubicBezTo>
                    <a:cubicBezTo>
                      <a:pt x="1853180" y="2089849"/>
                      <a:pt x="1864816" y="2084079"/>
                      <a:pt x="1876452" y="2084079"/>
                    </a:cubicBezTo>
                    <a:cubicBezTo>
                      <a:pt x="1876452" y="2084079"/>
                      <a:pt x="1876452" y="2084079"/>
                      <a:pt x="1870634" y="2078309"/>
                    </a:cubicBezTo>
                    <a:cubicBezTo>
                      <a:pt x="1867725" y="2071096"/>
                      <a:pt x="1863725" y="2067129"/>
                      <a:pt x="1858998" y="2065325"/>
                    </a:cubicBezTo>
                    <a:close/>
                    <a:moveTo>
                      <a:pt x="1543296" y="2054351"/>
                    </a:moveTo>
                    <a:cubicBezTo>
                      <a:pt x="1526148" y="2083441"/>
                      <a:pt x="1531864" y="2118349"/>
                      <a:pt x="1554728" y="2141621"/>
                    </a:cubicBezTo>
                    <a:cubicBezTo>
                      <a:pt x="1554728" y="2147439"/>
                      <a:pt x="1560444" y="2141621"/>
                      <a:pt x="1560444" y="2141621"/>
                    </a:cubicBezTo>
                    <a:cubicBezTo>
                      <a:pt x="1560444" y="2118349"/>
                      <a:pt x="1571876" y="2100895"/>
                      <a:pt x="1577592" y="2077623"/>
                    </a:cubicBezTo>
                    <a:cubicBezTo>
                      <a:pt x="1566160" y="2065987"/>
                      <a:pt x="1554728" y="2054351"/>
                      <a:pt x="1543296" y="2054351"/>
                    </a:cubicBezTo>
                    <a:close/>
                    <a:moveTo>
                      <a:pt x="1131106" y="2049452"/>
                    </a:moveTo>
                    <a:cubicBezTo>
                      <a:pt x="1119502" y="2061000"/>
                      <a:pt x="1119502" y="2084098"/>
                      <a:pt x="1119502" y="2095646"/>
                    </a:cubicBezTo>
                    <a:cubicBezTo>
                      <a:pt x="1119502" y="2095646"/>
                      <a:pt x="1119502" y="2095646"/>
                      <a:pt x="1154313" y="2101420"/>
                    </a:cubicBezTo>
                    <a:cubicBezTo>
                      <a:pt x="1183323" y="2101420"/>
                      <a:pt x="1200729" y="2130292"/>
                      <a:pt x="1229738" y="2124518"/>
                    </a:cubicBezTo>
                    <a:cubicBezTo>
                      <a:pt x="1218134" y="2112969"/>
                      <a:pt x="1212332" y="2095646"/>
                      <a:pt x="1206531" y="2084098"/>
                    </a:cubicBezTo>
                    <a:cubicBezTo>
                      <a:pt x="1189125" y="2061000"/>
                      <a:pt x="1160115" y="2055226"/>
                      <a:pt x="1136908" y="2061000"/>
                    </a:cubicBezTo>
                    <a:cubicBezTo>
                      <a:pt x="1131106" y="2061000"/>
                      <a:pt x="1131106" y="2055226"/>
                      <a:pt x="1131106" y="2049452"/>
                    </a:cubicBezTo>
                    <a:close/>
                    <a:moveTo>
                      <a:pt x="1156246" y="2038734"/>
                    </a:moveTo>
                    <a:cubicBezTo>
                      <a:pt x="1150367" y="2038734"/>
                      <a:pt x="1144488" y="2040265"/>
                      <a:pt x="1141548" y="2043327"/>
                    </a:cubicBezTo>
                    <a:cubicBezTo>
                      <a:pt x="1153306" y="2043327"/>
                      <a:pt x="1165065" y="2049452"/>
                      <a:pt x="1170944" y="2043327"/>
                    </a:cubicBezTo>
                    <a:cubicBezTo>
                      <a:pt x="1168004" y="2040265"/>
                      <a:pt x="1162125" y="2038734"/>
                      <a:pt x="1156246" y="2038734"/>
                    </a:cubicBezTo>
                    <a:close/>
                    <a:moveTo>
                      <a:pt x="840237" y="2032309"/>
                    </a:moveTo>
                    <a:cubicBezTo>
                      <a:pt x="840237" y="2032309"/>
                      <a:pt x="840237" y="2032309"/>
                      <a:pt x="822600" y="2038025"/>
                    </a:cubicBezTo>
                    <a:cubicBezTo>
                      <a:pt x="810841" y="2038025"/>
                      <a:pt x="816720" y="2055172"/>
                      <a:pt x="816720" y="2066604"/>
                    </a:cubicBezTo>
                    <a:cubicBezTo>
                      <a:pt x="816720" y="2066604"/>
                      <a:pt x="822600" y="2066604"/>
                      <a:pt x="822600" y="2066604"/>
                    </a:cubicBezTo>
                    <a:close/>
                    <a:moveTo>
                      <a:pt x="1606986" y="2032304"/>
                    </a:moveTo>
                    <a:cubicBezTo>
                      <a:pt x="1613110" y="2043736"/>
                      <a:pt x="1606986" y="2055167"/>
                      <a:pt x="1619235" y="2060883"/>
                    </a:cubicBezTo>
                    <a:cubicBezTo>
                      <a:pt x="1619235" y="2060883"/>
                      <a:pt x="1631483" y="2066599"/>
                      <a:pt x="1631483" y="2060883"/>
                    </a:cubicBezTo>
                    <a:cubicBezTo>
                      <a:pt x="1631483" y="2049451"/>
                      <a:pt x="1625359" y="2043736"/>
                      <a:pt x="1619235" y="2032304"/>
                    </a:cubicBezTo>
                    <a:cubicBezTo>
                      <a:pt x="1613110" y="2032304"/>
                      <a:pt x="1606986" y="2032304"/>
                      <a:pt x="1606986" y="2032304"/>
                    </a:cubicBezTo>
                    <a:close/>
                    <a:moveTo>
                      <a:pt x="902758" y="2024960"/>
                    </a:moveTo>
                    <a:cubicBezTo>
                      <a:pt x="896900" y="2030762"/>
                      <a:pt x="896900" y="2036564"/>
                      <a:pt x="891042" y="2042366"/>
                    </a:cubicBezTo>
                    <a:cubicBezTo>
                      <a:pt x="885184" y="2048167"/>
                      <a:pt x="891042" y="2053969"/>
                      <a:pt x="896900" y="2059771"/>
                    </a:cubicBezTo>
                    <a:cubicBezTo>
                      <a:pt x="902758" y="2065573"/>
                      <a:pt x="908616" y="2077177"/>
                      <a:pt x="902758" y="2088781"/>
                    </a:cubicBezTo>
                    <a:cubicBezTo>
                      <a:pt x="902758" y="2100384"/>
                      <a:pt x="896900" y="2106186"/>
                      <a:pt x="885184" y="2111988"/>
                    </a:cubicBezTo>
                    <a:cubicBezTo>
                      <a:pt x="873468" y="2123592"/>
                      <a:pt x="896900" y="2123592"/>
                      <a:pt x="896900" y="2140997"/>
                    </a:cubicBezTo>
                    <a:cubicBezTo>
                      <a:pt x="850036" y="2170007"/>
                      <a:pt x="861752" y="2222224"/>
                      <a:pt x="861752" y="2274441"/>
                    </a:cubicBezTo>
                    <a:cubicBezTo>
                      <a:pt x="861752" y="2280242"/>
                      <a:pt x="873468" y="2274441"/>
                      <a:pt x="879326" y="2274441"/>
                    </a:cubicBezTo>
                    <a:cubicBezTo>
                      <a:pt x="885184" y="2280242"/>
                      <a:pt x="891042" y="2280242"/>
                      <a:pt x="891042" y="2286044"/>
                    </a:cubicBezTo>
                    <a:cubicBezTo>
                      <a:pt x="885184" y="2309252"/>
                      <a:pt x="873468" y="2338261"/>
                      <a:pt x="867610" y="2355667"/>
                    </a:cubicBezTo>
                    <a:cubicBezTo>
                      <a:pt x="896900" y="2326657"/>
                      <a:pt x="937905" y="2309252"/>
                      <a:pt x="973053" y="2280242"/>
                    </a:cubicBezTo>
                    <a:cubicBezTo>
                      <a:pt x="978911" y="2280242"/>
                      <a:pt x="978911" y="2274441"/>
                      <a:pt x="973053" y="2274441"/>
                    </a:cubicBezTo>
                    <a:cubicBezTo>
                      <a:pt x="978911" y="2204818"/>
                      <a:pt x="984769" y="2123592"/>
                      <a:pt x="949621" y="2053969"/>
                    </a:cubicBezTo>
                    <a:cubicBezTo>
                      <a:pt x="943763" y="2042366"/>
                      <a:pt x="926190" y="2024960"/>
                      <a:pt x="902758" y="2024960"/>
                    </a:cubicBezTo>
                    <a:close/>
                    <a:moveTo>
                      <a:pt x="797725" y="2024960"/>
                    </a:moveTo>
                    <a:cubicBezTo>
                      <a:pt x="786187" y="2030755"/>
                      <a:pt x="780419" y="2048142"/>
                      <a:pt x="763113" y="2048142"/>
                    </a:cubicBezTo>
                    <a:cubicBezTo>
                      <a:pt x="745807" y="2082916"/>
                      <a:pt x="722733" y="2117689"/>
                      <a:pt x="705427" y="2152463"/>
                    </a:cubicBezTo>
                    <a:cubicBezTo>
                      <a:pt x="682352" y="2193032"/>
                      <a:pt x="647740" y="2222010"/>
                      <a:pt x="624666" y="2262579"/>
                    </a:cubicBezTo>
                    <a:cubicBezTo>
                      <a:pt x="641972" y="2262579"/>
                      <a:pt x="653509" y="2239397"/>
                      <a:pt x="670815" y="2245192"/>
                    </a:cubicBezTo>
                    <a:cubicBezTo>
                      <a:pt x="670815" y="2245192"/>
                      <a:pt x="670815" y="2245192"/>
                      <a:pt x="676583" y="2210419"/>
                    </a:cubicBezTo>
                    <a:cubicBezTo>
                      <a:pt x="682352" y="2181441"/>
                      <a:pt x="716964" y="2164054"/>
                      <a:pt x="734270" y="2146667"/>
                    </a:cubicBezTo>
                    <a:cubicBezTo>
                      <a:pt x="763113" y="2129280"/>
                      <a:pt x="768881" y="2094507"/>
                      <a:pt x="786187" y="2071325"/>
                    </a:cubicBezTo>
                    <a:cubicBezTo>
                      <a:pt x="803493" y="2065529"/>
                      <a:pt x="791956" y="2042347"/>
                      <a:pt x="797725" y="2024960"/>
                    </a:cubicBezTo>
                    <a:close/>
                    <a:moveTo>
                      <a:pt x="1531047" y="2020056"/>
                    </a:moveTo>
                    <a:cubicBezTo>
                      <a:pt x="1531047" y="2020056"/>
                      <a:pt x="1531047" y="2026005"/>
                      <a:pt x="1531047" y="2031954"/>
                    </a:cubicBezTo>
                    <a:cubicBezTo>
                      <a:pt x="1554208" y="2037904"/>
                      <a:pt x="1571579" y="2061701"/>
                      <a:pt x="1594739" y="2049802"/>
                    </a:cubicBezTo>
                    <a:cubicBezTo>
                      <a:pt x="1583159" y="2026005"/>
                      <a:pt x="1554208" y="2026005"/>
                      <a:pt x="1531047" y="2020056"/>
                    </a:cubicBezTo>
                    <a:close/>
                    <a:moveTo>
                      <a:pt x="1956066" y="2002912"/>
                    </a:moveTo>
                    <a:cubicBezTo>
                      <a:pt x="1950248" y="2002912"/>
                      <a:pt x="1944430" y="2008719"/>
                      <a:pt x="1932794" y="2014525"/>
                    </a:cubicBezTo>
                    <a:cubicBezTo>
                      <a:pt x="1932794" y="2026138"/>
                      <a:pt x="1932794" y="2043558"/>
                      <a:pt x="1944430" y="2049365"/>
                    </a:cubicBezTo>
                    <a:cubicBezTo>
                      <a:pt x="1956066" y="2049365"/>
                      <a:pt x="1956066" y="2037752"/>
                      <a:pt x="1967702" y="2043558"/>
                    </a:cubicBezTo>
                    <a:cubicBezTo>
                      <a:pt x="1985156" y="2049365"/>
                      <a:pt x="1985156" y="2072592"/>
                      <a:pt x="1990974" y="2084205"/>
                    </a:cubicBezTo>
                    <a:cubicBezTo>
                      <a:pt x="1990974" y="2090012"/>
                      <a:pt x="1985156" y="2101625"/>
                      <a:pt x="1990974" y="2101625"/>
                    </a:cubicBezTo>
                    <a:cubicBezTo>
                      <a:pt x="1990974" y="2142271"/>
                      <a:pt x="2031699" y="2153885"/>
                      <a:pt x="2060789" y="2171304"/>
                    </a:cubicBezTo>
                    <a:cubicBezTo>
                      <a:pt x="2066607" y="2165498"/>
                      <a:pt x="2066607" y="2153885"/>
                      <a:pt x="2066607" y="2142271"/>
                    </a:cubicBezTo>
                    <a:cubicBezTo>
                      <a:pt x="2072425" y="2136465"/>
                      <a:pt x="2084061" y="2142271"/>
                      <a:pt x="2084061" y="2148078"/>
                    </a:cubicBezTo>
                    <a:cubicBezTo>
                      <a:pt x="2089880" y="2165498"/>
                      <a:pt x="2101516" y="2182918"/>
                      <a:pt x="2113152" y="2206144"/>
                    </a:cubicBezTo>
                    <a:cubicBezTo>
                      <a:pt x="2113152" y="2211951"/>
                      <a:pt x="2113152" y="2223564"/>
                      <a:pt x="2118970" y="2235178"/>
                    </a:cubicBezTo>
                    <a:cubicBezTo>
                      <a:pt x="2130606" y="2235178"/>
                      <a:pt x="2142242" y="2246791"/>
                      <a:pt x="2159696" y="2246791"/>
                    </a:cubicBezTo>
                    <a:cubicBezTo>
                      <a:pt x="2188786" y="2258404"/>
                      <a:pt x="2206239" y="2293244"/>
                      <a:pt x="2217875" y="2322277"/>
                    </a:cubicBezTo>
                    <a:cubicBezTo>
                      <a:pt x="2217875" y="2339697"/>
                      <a:pt x="2217875" y="2362924"/>
                      <a:pt x="2223693" y="2380344"/>
                    </a:cubicBezTo>
                    <a:cubicBezTo>
                      <a:pt x="2235329" y="2391957"/>
                      <a:pt x="2223693" y="2403570"/>
                      <a:pt x="2229511" y="2415183"/>
                    </a:cubicBezTo>
                    <a:cubicBezTo>
                      <a:pt x="2235329" y="2409377"/>
                      <a:pt x="2235329" y="2397764"/>
                      <a:pt x="2241147" y="2397764"/>
                    </a:cubicBezTo>
                    <a:cubicBezTo>
                      <a:pt x="2264419" y="2420990"/>
                      <a:pt x="2281873" y="2450024"/>
                      <a:pt x="2299327" y="2473250"/>
                    </a:cubicBezTo>
                    <a:cubicBezTo>
                      <a:pt x="2299327" y="2473250"/>
                      <a:pt x="2299327" y="2473250"/>
                      <a:pt x="2299327" y="2450024"/>
                    </a:cubicBezTo>
                    <a:cubicBezTo>
                      <a:pt x="2305145" y="2444217"/>
                      <a:pt x="2299327" y="2444217"/>
                      <a:pt x="2293509" y="2438410"/>
                    </a:cubicBezTo>
                    <a:cubicBezTo>
                      <a:pt x="2281873" y="2415183"/>
                      <a:pt x="2264419" y="2391957"/>
                      <a:pt x="2258601" y="2357117"/>
                    </a:cubicBezTo>
                    <a:cubicBezTo>
                      <a:pt x="2258601" y="2357117"/>
                      <a:pt x="2258601" y="2351310"/>
                      <a:pt x="2264419" y="2351310"/>
                    </a:cubicBezTo>
                    <a:cubicBezTo>
                      <a:pt x="2212057" y="2275824"/>
                      <a:pt x="2165514" y="2200338"/>
                      <a:pt x="2113152" y="2124851"/>
                    </a:cubicBezTo>
                    <a:cubicBezTo>
                      <a:pt x="2113152" y="2124851"/>
                      <a:pt x="2113152" y="2124851"/>
                      <a:pt x="2113152" y="2136465"/>
                    </a:cubicBezTo>
                    <a:cubicBezTo>
                      <a:pt x="2113152" y="2136465"/>
                      <a:pt x="2107334" y="2142271"/>
                      <a:pt x="2101516" y="2142271"/>
                    </a:cubicBezTo>
                    <a:cubicBezTo>
                      <a:pt x="2072425" y="2107431"/>
                      <a:pt x="2060789" y="2055172"/>
                      <a:pt x="2014246" y="2031945"/>
                    </a:cubicBezTo>
                    <a:cubicBezTo>
                      <a:pt x="1990974" y="2026138"/>
                      <a:pt x="1979338" y="2002912"/>
                      <a:pt x="1956066" y="2002912"/>
                    </a:cubicBezTo>
                    <a:close/>
                    <a:moveTo>
                      <a:pt x="821865" y="1995564"/>
                    </a:moveTo>
                    <a:cubicBezTo>
                      <a:pt x="815741" y="2001688"/>
                      <a:pt x="803492" y="2013937"/>
                      <a:pt x="803492" y="2020061"/>
                    </a:cubicBezTo>
                    <a:cubicBezTo>
                      <a:pt x="809616" y="2020061"/>
                      <a:pt x="815741" y="2020061"/>
                      <a:pt x="821865" y="2013937"/>
                    </a:cubicBezTo>
                    <a:cubicBezTo>
                      <a:pt x="827989" y="2007812"/>
                      <a:pt x="827989" y="2001688"/>
                      <a:pt x="821865" y="1995564"/>
                    </a:cubicBezTo>
                    <a:close/>
                    <a:moveTo>
                      <a:pt x="915230" y="1985766"/>
                    </a:moveTo>
                    <a:cubicBezTo>
                      <a:pt x="897924" y="1985766"/>
                      <a:pt x="874850" y="2003164"/>
                      <a:pt x="869081" y="2020561"/>
                    </a:cubicBezTo>
                    <a:cubicBezTo>
                      <a:pt x="857544" y="2043758"/>
                      <a:pt x="840238" y="2072754"/>
                      <a:pt x="851775" y="2101750"/>
                    </a:cubicBezTo>
                    <a:cubicBezTo>
                      <a:pt x="857544" y="2107550"/>
                      <a:pt x="863313" y="2113349"/>
                      <a:pt x="869081" y="2107550"/>
                    </a:cubicBezTo>
                    <a:cubicBezTo>
                      <a:pt x="880618" y="2101750"/>
                      <a:pt x="892156" y="2095951"/>
                      <a:pt x="892156" y="2078553"/>
                    </a:cubicBezTo>
                    <a:cubicBezTo>
                      <a:pt x="897924" y="2066955"/>
                      <a:pt x="880618" y="2072754"/>
                      <a:pt x="874850" y="2066955"/>
                    </a:cubicBezTo>
                    <a:cubicBezTo>
                      <a:pt x="874850" y="2049557"/>
                      <a:pt x="874850" y="2032160"/>
                      <a:pt x="886387" y="2026360"/>
                    </a:cubicBezTo>
                    <a:cubicBezTo>
                      <a:pt x="897924" y="2014762"/>
                      <a:pt x="920999" y="2008963"/>
                      <a:pt x="932536" y="2020561"/>
                    </a:cubicBezTo>
                    <a:cubicBezTo>
                      <a:pt x="955610" y="2032160"/>
                      <a:pt x="967148" y="2049557"/>
                      <a:pt x="972916" y="2072754"/>
                    </a:cubicBezTo>
                    <a:cubicBezTo>
                      <a:pt x="990222" y="2124947"/>
                      <a:pt x="995991" y="2171341"/>
                      <a:pt x="995991" y="2223534"/>
                    </a:cubicBezTo>
                    <a:cubicBezTo>
                      <a:pt x="995991" y="2240932"/>
                      <a:pt x="990222" y="2252530"/>
                      <a:pt x="995991" y="2269928"/>
                    </a:cubicBezTo>
                    <a:cubicBezTo>
                      <a:pt x="1001759" y="2264129"/>
                      <a:pt x="1013297" y="2264129"/>
                      <a:pt x="1019065" y="2258329"/>
                    </a:cubicBezTo>
                    <a:cubicBezTo>
                      <a:pt x="1013297" y="2165542"/>
                      <a:pt x="1013297" y="2066955"/>
                      <a:pt x="967148" y="1991565"/>
                    </a:cubicBezTo>
                    <a:cubicBezTo>
                      <a:pt x="961379" y="1985766"/>
                      <a:pt x="961379" y="1997364"/>
                      <a:pt x="955610" y="1997364"/>
                    </a:cubicBezTo>
                    <a:cubicBezTo>
                      <a:pt x="944073" y="1985766"/>
                      <a:pt x="926767" y="1985766"/>
                      <a:pt x="915230" y="1985766"/>
                    </a:cubicBezTo>
                    <a:close/>
                    <a:moveTo>
                      <a:pt x="1404154" y="1973511"/>
                    </a:moveTo>
                    <a:cubicBezTo>
                      <a:pt x="1398275" y="1984943"/>
                      <a:pt x="1386516" y="1979227"/>
                      <a:pt x="1386516" y="1990659"/>
                    </a:cubicBezTo>
                    <a:cubicBezTo>
                      <a:pt x="1392395" y="1979227"/>
                      <a:pt x="1410033" y="1979227"/>
                      <a:pt x="1415912" y="1979227"/>
                    </a:cubicBezTo>
                    <a:close/>
                    <a:moveTo>
                      <a:pt x="839861" y="1939221"/>
                    </a:moveTo>
                    <a:cubicBezTo>
                      <a:pt x="828178" y="1950769"/>
                      <a:pt x="816495" y="1968092"/>
                      <a:pt x="798970" y="1979641"/>
                    </a:cubicBezTo>
                    <a:cubicBezTo>
                      <a:pt x="793128" y="1991189"/>
                      <a:pt x="787287" y="2008512"/>
                      <a:pt x="781445" y="2020061"/>
                    </a:cubicBezTo>
                    <a:cubicBezTo>
                      <a:pt x="804812" y="2008512"/>
                      <a:pt x="804812" y="1973867"/>
                      <a:pt x="834020" y="1973867"/>
                    </a:cubicBezTo>
                    <a:cubicBezTo>
                      <a:pt x="845703" y="1979641"/>
                      <a:pt x="851545" y="1991189"/>
                      <a:pt x="851545" y="1996964"/>
                    </a:cubicBezTo>
                    <a:cubicBezTo>
                      <a:pt x="851545" y="1996964"/>
                      <a:pt x="851545" y="1996964"/>
                      <a:pt x="857386" y="1991189"/>
                    </a:cubicBezTo>
                    <a:cubicBezTo>
                      <a:pt x="851545" y="1968092"/>
                      <a:pt x="851545" y="1950769"/>
                      <a:pt x="839861" y="1939221"/>
                    </a:cubicBezTo>
                    <a:close/>
                    <a:moveTo>
                      <a:pt x="1327723" y="1922069"/>
                    </a:moveTo>
                    <a:cubicBezTo>
                      <a:pt x="1333525" y="1950806"/>
                      <a:pt x="1339327" y="1979542"/>
                      <a:pt x="1362534" y="2002532"/>
                    </a:cubicBezTo>
                    <a:cubicBezTo>
                      <a:pt x="1374138" y="2037016"/>
                      <a:pt x="1414751" y="2048510"/>
                      <a:pt x="1443760" y="2060005"/>
                    </a:cubicBezTo>
                    <a:cubicBezTo>
                      <a:pt x="1466968" y="2065753"/>
                      <a:pt x="1495977" y="2071500"/>
                      <a:pt x="1507581" y="2048510"/>
                    </a:cubicBezTo>
                    <a:cubicBezTo>
                      <a:pt x="1501779" y="2014026"/>
                      <a:pt x="1548194" y="1979542"/>
                      <a:pt x="1513383" y="1945058"/>
                    </a:cubicBezTo>
                    <a:cubicBezTo>
                      <a:pt x="1507581" y="1927816"/>
                      <a:pt x="1484374" y="1922069"/>
                      <a:pt x="1472770" y="1922069"/>
                    </a:cubicBezTo>
                    <a:cubicBezTo>
                      <a:pt x="1466968" y="1922069"/>
                      <a:pt x="1461166" y="1922069"/>
                      <a:pt x="1455364" y="1927816"/>
                    </a:cubicBezTo>
                    <a:cubicBezTo>
                      <a:pt x="1455364" y="1945058"/>
                      <a:pt x="1478572" y="1933564"/>
                      <a:pt x="1484374" y="1939311"/>
                    </a:cubicBezTo>
                    <a:cubicBezTo>
                      <a:pt x="1490175" y="1962300"/>
                      <a:pt x="1466968" y="1945058"/>
                      <a:pt x="1455364" y="1956553"/>
                    </a:cubicBezTo>
                    <a:cubicBezTo>
                      <a:pt x="1461166" y="1956553"/>
                      <a:pt x="1461166" y="1968048"/>
                      <a:pt x="1466968" y="1968048"/>
                    </a:cubicBezTo>
                    <a:cubicBezTo>
                      <a:pt x="1472770" y="1968048"/>
                      <a:pt x="1472770" y="1968048"/>
                      <a:pt x="1478572" y="1962300"/>
                    </a:cubicBezTo>
                    <a:cubicBezTo>
                      <a:pt x="1478572" y="1956553"/>
                      <a:pt x="1484374" y="1956553"/>
                      <a:pt x="1490175" y="1962300"/>
                    </a:cubicBezTo>
                    <a:cubicBezTo>
                      <a:pt x="1490175" y="1979542"/>
                      <a:pt x="1472770" y="1979542"/>
                      <a:pt x="1472770" y="1996784"/>
                    </a:cubicBezTo>
                    <a:cubicBezTo>
                      <a:pt x="1466968" y="1996784"/>
                      <a:pt x="1461166" y="1996784"/>
                      <a:pt x="1455364" y="1991037"/>
                    </a:cubicBezTo>
                    <a:cubicBezTo>
                      <a:pt x="1455364" y="1991037"/>
                      <a:pt x="1455364" y="1991037"/>
                      <a:pt x="1461166" y="1985290"/>
                    </a:cubicBezTo>
                    <a:cubicBezTo>
                      <a:pt x="1461166" y="1985290"/>
                      <a:pt x="1461166" y="1985290"/>
                      <a:pt x="1449562" y="1968048"/>
                    </a:cubicBezTo>
                    <a:cubicBezTo>
                      <a:pt x="1449562" y="1968048"/>
                      <a:pt x="1449562" y="1968048"/>
                      <a:pt x="1437959" y="1979542"/>
                    </a:cubicBezTo>
                    <a:cubicBezTo>
                      <a:pt x="1437959" y="1985290"/>
                      <a:pt x="1432157" y="1979542"/>
                      <a:pt x="1432157" y="1985290"/>
                    </a:cubicBezTo>
                    <a:cubicBezTo>
                      <a:pt x="1437959" y="1985290"/>
                      <a:pt x="1443760" y="1985290"/>
                      <a:pt x="1449562" y="1985290"/>
                    </a:cubicBezTo>
                    <a:cubicBezTo>
                      <a:pt x="1449562" y="1991037"/>
                      <a:pt x="1449562" y="1991037"/>
                      <a:pt x="1443760" y="1996784"/>
                    </a:cubicBezTo>
                    <a:cubicBezTo>
                      <a:pt x="1432157" y="2002532"/>
                      <a:pt x="1432157" y="1979542"/>
                      <a:pt x="1420553" y="1991037"/>
                    </a:cubicBezTo>
                    <a:cubicBezTo>
                      <a:pt x="1408949" y="1991037"/>
                      <a:pt x="1426355" y="1996784"/>
                      <a:pt x="1420553" y="2002532"/>
                    </a:cubicBezTo>
                    <a:cubicBezTo>
                      <a:pt x="1403147" y="1996784"/>
                      <a:pt x="1391544" y="2014026"/>
                      <a:pt x="1379940" y="2002532"/>
                    </a:cubicBezTo>
                    <a:cubicBezTo>
                      <a:pt x="1385742" y="1985290"/>
                      <a:pt x="1368336" y="1996784"/>
                      <a:pt x="1368336" y="1985290"/>
                    </a:cubicBezTo>
                    <a:cubicBezTo>
                      <a:pt x="1374138" y="1973795"/>
                      <a:pt x="1350931" y="1973795"/>
                      <a:pt x="1356732" y="1956553"/>
                    </a:cubicBezTo>
                    <a:cubicBezTo>
                      <a:pt x="1339327" y="1950806"/>
                      <a:pt x="1350931" y="1922069"/>
                      <a:pt x="1327723" y="1922069"/>
                    </a:cubicBezTo>
                    <a:close/>
                    <a:moveTo>
                      <a:pt x="1264831" y="1892673"/>
                    </a:moveTo>
                    <a:cubicBezTo>
                      <a:pt x="1259027" y="1892673"/>
                      <a:pt x="1247417" y="1892673"/>
                      <a:pt x="1241612" y="1898475"/>
                    </a:cubicBezTo>
                    <a:cubicBezTo>
                      <a:pt x="1224198" y="1933286"/>
                      <a:pt x="1212589" y="1979701"/>
                      <a:pt x="1212589" y="2020314"/>
                    </a:cubicBezTo>
                    <a:cubicBezTo>
                      <a:pt x="1212589" y="2078333"/>
                      <a:pt x="1247417" y="2142154"/>
                      <a:pt x="1299659" y="2165361"/>
                    </a:cubicBezTo>
                    <a:cubicBezTo>
                      <a:pt x="1351901" y="2205975"/>
                      <a:pt x="1421557" y="2188569"/>
                      <a:pt x="1473799" y="2223380"/>
                    </a:cubicBezTo>
                    <a:cubicBezTo>
                      <a:pt x="1473799" y="2223380"/>
                      <a:pt x="1473799" y="2223380"/>
                      <a:pt x="1479604" y="2223380"/>
                    </a:cubicBezTo>
                    <a:cubicBezTo>
                      <a:pt x="1473799" y="2217578"/>
                      <a:pt x="1479604" y="2211776"/>
                      <a:pt x="1473799" y="2205975"/>
                    </a:cubicBezTo>
                    <a:cubicBezTo>
                      <a:pt x="1444776" y="2194371"/>
                      <a:pt x="1415753" y="2188569"/>
                      <a:pt x="1392534" y="2165361"/>
                    </a:cubicBezTo>
                    <a:cubicBezTo>
                      <a:pt x="1380925" y="2153758"/>
                      <a:pt x="1386729" y="2136352"/>
                      <a:pt x="1386729" y="2124748"/>
                    </a:cubicBezTo>
                    <a:cubicBezTo>
                      <a:pt x="1386729" y="2113144"/>
                      <a:pt x="1404143" y="2107342"/>
                      <a:pt x="1398339" y="2095739"/>
                    </a:cubicBezTo>
                    <a:cubicBezTo>
                      <a:pt x="1392534" y="2095739"/>
                      <a:pt x="1386729" y="2089937"/>
                      <a:pt x="1380925" y="2095739"/>
                    </a:cubicBezTo>
                    <a:cubicBezTo>
                      <a:pt x="1363511" y="2101540"/>
                      <a:pt x="1363511" y="2124748"/>
                      <a:pt x="1357706" y="2142154"/>
                    </a:cubicBezTo>
                    <a:cubicBezTo>
                      <a:pt x="1357706" y="2147956"/>
                      <a:pt x="1363511" y="2153758"/>
                      <a:pt x="1357706" y="2159559"/>
                    </a:cubicBezTo>
                    <a:cubicBezTo>
                      <a:pt x="1334487" y="2165361"/>
                      <a:pt x="1311269" y="2147956"/>
                      <a:pt x="1293855" y="2142154"/>
                    </a:cubicBezTo>
                    <a:cubicBezTo>
                      <a:pt x="1253222" y="2118946"/>
                      <a:pt x="1241612" y="2078333"/>
                      <a:pt x="1230003" y="2037720"/>
                    </a:cubicBezTo>
                    <a:cubicBezTo>
                      <a:pt x="1224198" y="2002909"/>
                      <a:pt x="1241612" y="1956494"/>
                      <a:pt x="1247417" y="1921682"/>
                    </a:cubicBezTo>
                    <a:cubicBezTo>
                      <a:pt x="1253222" y="1910079"/>
                      <a:pt x="1264831" y="1904277"/>
                      <a:pt x="1264831" y="1892673"/>
                    </a:cubicBezTo>
                    <a:close/>
                    <a:moveTo>
                      <a:pt x="1293716" y="1885323"/>
                    </a:moveTo>
                    <a:cubicBezTo>
                      <a:pt x="1287952" y="1902847"/>
                      <a:pt x="1276424" y="1920372"/>
                      <a:pt x="1264896" y="1926214"/>
                    </a:cubicBezTo>
                    <a:cubicBezTo>
                      <a:pt x="1259132" y="1932055"/>
                      <a:pt x="1264896" y="1937897"/>
                      <a:pt x="1264896" y="1943738"/>
                    </a:cubicBezTo>
                    <a:cubicBezTo>
                      <a:pt x="1259132" y="1967104"/>
                      <a:pt x="1264896" y="1990471"/>
                      <a:pt x="1270660" y="2007995"/>
                    </a:cubicBezTo>
                    <a:cubicBezTo>
                      <a:pt x="1293716" y="2025520"/>
                      <a:pt x="1316772" y="2037203"/>
                      <a:pt x="1339827" y="2025520"/>
                    </a:cubicBezTo>
                    <a:cubicBezTo>
                      <a:pt x="1357119" y="2025520"/>
                      <a:pt x="1345591" y="2013837"/>
                      <a:pt x="1345591" y="2002154"/>
                    </a:cubicBezTo>
                    <a:cubicBezTo>
                      <a:pt x="1339827" y="1996312"/>
                      <a:pt x="1334063" y="1996312"/>
                      <a:pt x="1328299" y="1996312"/>
                    </a:cubicBezTo>
                    <a:cubicBezTo>
                      <a:pt x="1316772" y="1984629"/>
                      <a:pt x="1299480" y="2002154"/>
                      <a:pt x="1293716" y="1990471"/>
                    </a:cubicBezTo>
                    <a:cubicBezTo>
                      <a:pt x="1299480" y="1978787"/>
                      <a:pt x="1311008" y="1984629"/>
                      <a:pt x="1316772" y="1978787"/>
                    </a:cubicBezTo>
                    <a:cubicBezTo>
                      <a:pt x="1305244" y="1972946"/>
                      <a:pt x="1293716" y="1984629"/>
                      <a:pt x="1287952" y="1972946"/>
                    </a:cubicBezTo>
                    <a:cubicBezTo>
                      <a:pt x="1287952" y="1972946"/>
                      <a:pt x="1287952" y="1972946"/>
                      <a:pt x="1299480" y="1961263"/>
                    </a:cubicBezTo>
                    <a:cubicBezTo>
                      <a:pt x="1299480" y="1961263"/>
                      <a:pt x="1299480" y="1961263"/>
                      <a:pt x="1287952" y="1955421"/>
                    </a:cubicBezTo>
                    <a:cubicBezTo>
                      <a:pt x="1287952" y="1949580"/>
                      <a:pt x="1293716" y="1949580"/>
                      <a:pt x="1293716" y="1949580"/>
                    </a:cubicBezTo>
                    <a:cubicBezTo>
                      <a:pt x="1293716" y="1943738"/>
                      <a:pt x="1299480" y="1943738"/>
                      <a:pt x="1293716" y="1937897"/>
                    </a:cubicBezTo>
                    <a:cubicBezTo>
                      <a:pt x="1282188" y="1937897"/>
                      <a:pt x="1299480" y="1926214"/>
                      <a:pt x="1287952" y="1914531"/>
                    </a:cubicBezTo>
                    <a:cubicBezTo>
                      <a:pt x="1287952" y="1914531"/>
                      <a:pt x="1293716" y="1914531"/>
                      <a:pt x="1299480" y="1908689"/>
                    </a:cubicBezTo>
                    <a:cubicBezTo>
                      <a:pt x="1293716" y="1902847"/>
                      <a:pt x="1311008" y="1908689"/>
                      <a:pt x="1311008" y="1902847"/>
                    </a:cubicBezTo>
                    <a:cubicBezTo>
                      <a:pt x="1305244" y="1891164"/>
                      <a:pt x="1305244" y="1885323"/>
                      <a:pt x="1293716" y="1885323"/>
                    </a:cubicBezTo>
                    <a:close/>
                    <a:moveTo>
                      <a:pt x="1188093" y="1880424"/>
                    </a:moveTo>
                    <a:cubicBezTo>
                      <a:pt x="1182377" y="1880424"/>
                      <a:pt x="1176661" y="1886242"/>
                      <a:pt x="1170945" y="1892060"/>
                    </a:cubicBezTo>
                    <a:cubicBezTo>
                      <a:pt x="1159513" y="1903696"/>
                      <a:pt x="1136650" y="1903696"/>
                      <a:pt x="1119502" y="1903696"/>
                    </a:cubicBezTo>
                    <a:cubicBezTo>
                      <a:pt x="1125218" y="1903696"/>
                      <a:pt x="1125218" y="1909514"/>
                      <a:pt x="1130934" y="1909514"/>
                    </a:cubicBezTo>
                    <a:cubicBezTo>
                      <a:pt x="1159513" y="1926969"/>
                      <a:pt x="1182377" y="1897878"/>
                      <a:pt x="1205241" y="1886242"/>
                    </a:cubicBezTo>
                    <a:cubicBezTo>
                      <a:pt x="1205241" y="1880424"/>
                      <a:pt x="1193809" y="1880424"/>
                      <a:pt x="1188093" y="1880424"/>
                    </a:cubicBezTo>
                    <a:close/>
                    <a:moveTo>
                      <a:pt x="1612936" y="1846128"/>
                    </a:moveTo>
                    <a:cubicBezTo>
                      <a:pt x="1606986" y="1846128"/>
                      <a:pt x="1612936" y="1851727"/>
                      <a:pt x="1612936" y="1851727"/>
                    </a:cubicBezTo>
                    <a:cubicBezTo>
                      <a:pt x="1624834" y="1857326"/>
                      <a:pt x="1624834" y="1868525"/>
                      <a:pt x="1630783" y="1879724"/>
                    </a:cubicBezTo>
                    <a:cubicBezTo>
                      <a:pt x="1636733" y="1885323"/>
                      <a:pt x="1642682" y="1879724"/>
                      <a:pt x="1642682" y="1874124"/>
                    </a:cubicBezTo>
                    <a:cubicBezTo>
                      <a:pt x="1648631" y="1868525"/>
                      <a:pt x="1648631" y="1857326"/>
                      <a:pt x="1648631" y="1857326"/>
                    </a:cubicBezTo>
                    <a:cubicBezTo>
                      <a:pt x="1636733" y="1846128"/>
                      <a:pt x="1624834" y="1846128"/>
                      <a:pt x="1612936" y="1846128"/>
                    </a:cubicBezTo>
                    <a:close/>
                    <a:moveTo>
                      <a:pt x="1143893" y="1841014"/>
                    </a:moveTo>
                    <a:cubicBezTo>
                      <a:pt x="1130051" y="1842371"/>
                      <a:pt x="1120280" y="1860827"/>
                      <a:pt x="1107252" y="1869512"/>
                    </a:cubicBezTo>
                    <a:cubicBezTo>
                      <a:pt x="1118832" y="1881093"/>
                      <a:pt x="1136203" y="1892673"/>
                      <a:pt x="1153573" y="1886883"/>
                    </a:cubicBezTo>
                    <a:cubicBezTo>
                      <a:pt x="1165154" y="1881093"/>
                      <a:pt x="1170944" y="1875302"/>
                      <a:pt x="1170944" y="1863722"/>
                    </a:cubicBezTo>
                    <a:lnTo>
                      <a:pt x="1159364" y="1846351"/>
                    </a:lnTo>
                    <a:cubicBezTo>
                      <a:pt x="1153573" y="1842009"/>
                      <a:pt x="1148507" y="1840561"/>
                      <a:pt x="1143893" y="1841014"/>
                    </a:cubicBezTo>
                    <a:close/>
                    <a:moveTo>
                      <a:pt x="944104" y="1838785"/>
                    </a:moveTo>
                    <a:cubicBezTo>
                      <a:pt x="938225" y="1862302"/>
                      <a:pt x="938225" y="1891698"/>
                      <a:pt x="944104" y="1909335"/>
                    </a:cubicBezTo>
                    <a:cubicBezTo>
                      <a:pt x="938225" y="1932852"/>
                      <a:pt x="949984" y="1962248"/>
                      <a:pt x="961742" y="1985765"/>
                    </a:cubicBezTo>
                    <a:cubicBezTo>
                      <a:pt x="961742" y="1985765"/>
                      <a:pt x="961742" y="1985765"/>
                      <a:pt x="967621" y="1979886"/>
                    </a:cubicBezTo>
                    <a:cubicBezTo>
                      <a:pt x="961742" y="1968127"/>
                      <a:pt x="949984" y="1950490"/>
                      <a:pt x="955863" y="1932852"/>
                    </a:cubicBezTo>
                    <a:cubicBezTo>
                      <a:pt x="938225" y="1903456"/>
                      <a:pt x="949984" y="1874060"/>
                      <a:pt x="944104" y="1838785"/>
                    </a:cubicBezTo>
                    <a:close/>
                    <a:moveTo>
                      <a:pt x="926542" y="1811838"/>
                    </a:moveTo>
                    <a:cubicBezTo>
                      <a:pt x="909017" y="1857790"/>
                      <a:pt x="873967" y="1897999"/>
                      <a:pt x="862284" y="1943951"/>
                    </a:cubicBezTo>
                    <a:cubicBezTo>
                      <a:pt x="868126" y="1949696"/>
                      <a:pt x="868126" y="1966928"/>
                      <a:pt x="868126" y="1978416"/>
                    </a:cubicBezTo>
                    <a:cubicBezTo>
                      <a:pt x="868126" y="1978416"/>
                      <a:pt x="868126" y="1978416"/>
                      <a:pt x="879809" y="1978416"/>
                    </a:cubicBezTo>
                    <a:cubicBezTo>
                      <a:pt x="891492" y="1961184"/>
                      <a:pt x="920700" y="1972672"/>
                      <a:pt x="938225" y="1972672"/>
                    </a:cubicBezTo>
                    <a:cubicBezTo>
                      <a:pt x="938225" y="1961184"/>
                      <a:pt x="932384" y="1955440"/>
                      <a:pt x="932384" y="1949696"/>
                    </a:cubicBezTo>
                    <a:cubicBezTo>
                      <a:pt x="920700" y="1903743"/>
                      <a:pt x="926542" y="1852046"/>
                      <a:pt x="926542" y="1811838"/>
                    </a:cubicBezTo>
                    <a:close/>
                    <a:moveTo>
                      <a:pt x="1823169" y="1804489"/>
                    </a:moveTo>
                    <a:cubicBezTo>
                      <a:pt x="1823169" y="1804489"/>
                      <a:pt x="1823169" y="1804489"/>
                      <a:pt x="1823169" y="1816093"/>
                    </a:cubicBezTo>
                    <a:cubicBezTo>
                      <a:pt x="1817351" y="1885715"/>
                      <a:pt x="1805715" y="1949536"/>
                      <a:pt x="1788261" y="2019158"/>
                    </a:cubicBezTo>
                    <a:cubicBezTo>
                      <a:pt x="1788261" y="2019158"/>
                      <a:pt x="1788261" y="2019158"/>
                      <a:pt x="1788261" y="2024960"/>
                    </a:cubicBezTo>
                    <a:cubicBezTo>
                      <a:pt x="1823169" y="2013356"/>
                      <a:pt x="1858077" y="1990149"/>
                      <a:pt x="1892985" y="2013356"/>
                    </a:cubicBezTo>
                    <a:cubicBezTo>
                      <a:pt x="1898803" y="1995951"/>
                      <a:pt x="1904621" y="1984347"/>
                      <a:pt x="1910439" y="1966941"/>
                    </a:cubicBezTo>
                    <a:cubicBezTo>
                      <a:pt x="1910439" y="1961139"/>
                      <a:pt x="1927893" y="1961139"/>
                      <a:pt x="1922075" y="1955337"/>
                    </a:cubicBezTo>
                    <a:cubicBezTo>
                      <a:pt x="1869713" y="1914724"/>
                      <a:pt x="1846441" y="1856706"/>
                      <a:pt x="1823169" y="1804489"/>
                    </a:cubicBezTo>
                    <a:close/>
                    <a:moveTo>
                      <a:pt x="950472" y="1782442"/>
                    </a:moveTo>
                    <a:cubicBezTo>
                      <a:pt x="950472" y="1782442"/>
                      <a:pt x="950472" y="1793874"/>
                      <a:pt x="950472" y="1799590"/>
                    </a:cubicBezTo>
                    <a:cubicBezTo>
                      <a:pt x="950472" y="1793874"/>
                      <a:pt x="955371" y="1782442"/>
                      <a:pt x="950472" y="1782442"/>
                    </a:cubicBezTo>
                    <a:close/>
                    <a:moveTo>
                      <a:pt x="1054585" y="1770189"/>
                    </a:moveTo>
                    <a:cubicBezTo>
                      <a:pt x="1048767" y="1776007"/>
                      <a:pt x="1042949" y="1781825"/>
                      <a:pt x="1042949" y="1787643"/>
                    </a:cubicBezTo>
                    <a:cubicBezTo>
                      <a:pt x="1031313" y="1810915"/>
                      <a:pt x="1042949" y="1840005"/>
                      <a:pt x="1054585" y="1863277"/>
                    </a:cubicBezTo>
                    <a:cubicBezTo>
                      <a:pt x="1054585" y="1863277"/>
                      <a:pt x="1054585" y="1863277"/>
                      <a:pt x="1066221" y="1857459"/>
                    </a:cubicBezTo>
                    <a:cubicBezTo>
                      <a:pt x="1089493" y="1857459"/>
                      <a:pt x="1106947" y="1857459"/>
                      <a:pt x="1118583" y="1840005"/>
                    </a:cubicBezTo>
                    <a:cubicBezTo>
                      <a:pt x="1118583" y="1834187"/>
                      <a:pt x="1112765" y="1840005"/>
                      <a:pt x="1112765" y="1840005"/>
                    </a:cubicBezTo>
                    <a:cubicBezTo>
                      <a:pt x="1095311" y="1834187"/>
                      <a:pt x="1072039" y="1851641"/>
                      <a:pt x="1054585" y="1845823"/>
                    </a:cubicBezTo>
                    <a:cubicBezTo>
                      <a:pt x="1054585" y="1845823"/>
                      <a:pt x="1054585" y="1840005"/>
                      <a:pt x="1054585" y="1840005"/>
                    </a:cubicBezTo>
                    <a:cubicBezTo>
                      <a:pt x="1066221" y="1834187"/>
                      <a:pt x="1077857" y="1828369"/>
                      <a:pt x="1095311" y="1822551"/>
                    </a:cubicBezTo>
                    <a:cubicBezTo>
                      <a:pt x="1106947" y="1822551"/>
                      <a:pt x="1112765" y="1828369"/>
                      <a:pt x="1124401" y="1822551"/>
                    </a:cubicBezTo>
                    <a:cubicBezTo>
                      <a:pt x="1112765" y="1793461"/>
                      <a:pt x="1083675" y="1770189"/>
                      <a:pt x="1054585" y="1770189"/>
                    </a:cubicBezTo>
                    <a:close/>
                    <a:moveTo>
                      <a:pt x="1205908" y="1757940"/>
                    </a:moveTo>
                    <a:cubicBezTo>
                      <a:pt x="1176401" y="1757940"/>
                      <a:pt x="1170499" y="1787103"/>
                      <a:pt x="1158696" y="1804600"/>
                    </a:cubicBezTo>
                    <a:cubicBezTo>
                      <a:pt x="1164597" y="1833763"/>
                      <a:pt x="1182302" y="1857094"/>
                      <a:pt x="1205908" y="1868759"/>
                    </a:cubicBezTo>
                    <a:cubicBezTo>
                      <a:pt x="1223613" y="1880424"/>
                      <a:pt x="1241318" y="1862926"/>
                      <a:pt x="1259022" y="1880424"/>
                    </a:cubicBezTo>
                    <a:cubicBezTo>
                      <a:pt x="1264924" y="1874591"/>
                      <a:pt x="1288530" y="1880424"/>
                      <a:pt x="1288530" y="1862926"/>
                    </a:cubicBezTo>
                    <a:cubicBezTo>
                      <a:pt x="1288530" y="1857094"/>
                      <a:pt x="1282629" y="1857094"/>
                      <a:pt x="1276727" y="1857094"/>
                    </a:cubicBezTo>
                    <a:cubicBezTo>
                      <a:pt x="1264924" y="1874591"/>
                      <a:pt x="1247219" y="1857094"/>
                      <a:pt x="1229515" y="1851261"/>
                    </a:cubicBezTo>
                    <a:cubicBezTo>
                      <a:pt x="1223613" y="1851261"/>
                      <a:pt x="1217712" y="1839596"/>
                      <a:pt x="1223613" y="1833763"/>
                    </a:cubicBezTo>
                    <a:cubicBezTo>
                      <a:pt x="1217712" y="1839596"/>
                      <a:pt x="1211810" y="1839596"/>
                      <a:pt x="1205908" y="1839596"/>
                    </a:cubicBezTo>
                    <a:cubicBezTo>
                      <a:pt x="1205908" y="1827931"/>
                      <a:pt x="1188204" y="1822098"/>
                      <a:pt x="1200007" y="1810433"/>
                    </a:cubicBezTo>
                    <a:cubicBezTo>
                      <a:pt x="1200007" y="1810433"/>
                      <a:pt x="1194105" y="1810433"/>
                      <a:pt x="1194105" y="1804600"/>
                    </a:cubicBezTo>
                    <a:cubicBezTo>
                      <a:pt x="1200007" y="1792935"/>
                      <a:pt x="1205908" y="1804600"/>
                      <a:pt x="1217712" y="1798768"/>
                    </a:cubicBezTo>
                    <a:cubicBezTo>
                      <a:pt x="1217712" y="1798768"/>
                      <a:pt x="1217712" y="1792935"/>
                      <a:pt x="1211810" y="1787103"/>
                    </a:cubicBezTo>
                    <a:cubicBezTo>
                      <a:pt x="1211810" y="1787103"/>
                      <a:pt x="1205908" y="1792935"/>
                      <a:pt x="1200007" y="1792935"/>
                    </a:cubicBezTo>
                    <a:cubicBezTo>
                      <a:pt x="1194105" y="1792935"/>
                      <a:pt x="1194105" y="1792935"/>
                      <a:pt x="1194105" y="1787103"/>
                    </a:cubicBezTo>
                    <a:cubicBezTo>
                      <a:pt x="1200007" y="1781270"/>
                      <a:pt x="1205908" y="1781270"/>
                      <a:pt x="1211810" y="1775438"/>
                    </a:cubicBezTo>
                    <a:cubicBezTo>
                      <a:pt x="1205908" y="1769605"/>
                      <a:pt x="1205908" y="1763772"/>
                      <a:pt x="1205908" y="1757940"/>
                    </a:cubicBezTo>
                    <a:close/>
                    <a:moveTo>
                      <a:pt x="1363244" y="1753041"/>
                    </a:moveTo>
                    <a:cubicBezTo>
                      <a:pt x="1339972" y="1758869"/>
                      <a:pt x="1299246" y="1758869"/>
                      <a:pt x="1299246" y="1788012"/>
                    </a:cubicBezTo>
                    <a:cubicBezTo>
                      <a:pt x="1305064" y="1799669"/>
                      <a:pt x="1293428" y="1811326"/>
                      <a:pt x="1293428" y="1822983"/>
                    </a:cubicBezTo>
                    <a:cubicBezTo>
                      <a:pt x="1305064" y="1852126"/>
                      <a:pt x="1310882" y="1881269"/>
                      <a:pt x="1328336" y="1892926"/>
                    </a:cubicBezTo>
                    <a:cubicBezTo>
                      <a:pt x="1328336" y="1892926"/>
                      <a:pt x="1328336" y="1892926"/>
                      <a:pt x="1328336" y="1887098"/>
                    </a:cubicBezTo>
                    <a:cubicBezTo>
                      <a:pt x="1316700" y="1875440"/>
                      <a:pt x="1305064" y="1857955"/>
                      <a:pt x="1305064" y="1840469"/>
                    </a:cubicBezTo>
                    <a:cubicBezTo>
                      <a:pt x="1293428" y="1834641"/>
                      <a:pt x="1310882" y="1828812"/>
                      <a:pt x="1299246" y="1817155"/>
                    </a:cubicBezTo>
                    <a:cubicBezTo>
                      <a:pt x="1305064" y="1817155"/>
                      <a:pt x="1310882" y="1817155"/>
                      <a:pt x="1310882" y="1817155"/>
                    </a:cubicBezTo>
                    <a:cubicBezTo>
                      <a:pt x="1310882" y="1811326"/>
                      <a:pt x="1305064" y="1805498"/>
                      <a:pt x="1305064" y="1805498"/>
                    </a:cubicBezTo>
                    <a:cubicBezTo>
                      <a:pt x="1310882" y="1799669"/>
                      <a:pt x="1316700" y="1799669"/>
                      <a:pt x="1322518" y="1805498"/>
                    </a:cubicBezTo>
                    <a:cubicBezTo>
                      <a:pt x="1316700" y="1811326"/>
                      <a:pt x="1334154" y="1811326"/>
                      <a:pt x="1334154" y="1817155"/>
                    </a:cubicBezTo>
                    <a:cubicBezTo>
                      <a:pt x="1328336" y="1828812"/>
                      <a:pt x="1339972" y="1828812"/>
                      <a:pt x="1345790" y="1828812"/>
                    </a:cubicBezTo>
                    <a:cubicBezTo>
                      <a:pt x="1345790" y="1828812"/>
                      <a:pt x="1345790" y="1822983"/>
                      <a:pt x="1345790" y="1817155"/>
                    </a:cubicBezTo>
                    <a:cubicBezTo>
                      <a:pt x="1357426" y="1817155"/>
                      <a:pt x="1363244" y="1811326"/>
                      <a:pt x="1369062" y="1811326"/>
                    </a:cubicBezTo>
                    <a:cubicBezTo>
                      <a:pt x="1386516" y="1811326"/>
                      <a:pt x="1392334" y="1822983"/>
                      <a:pt x="1398152" y="1834641"/>
                    </a:cubicBezTo>
                    <a:cubicBezTo>
                      <a:pt x="1398152" y="1840469"/>
                      <a:pt x="1392334" y="1840469"/>
                      <a:pt x="1386516" y="1840469"/>
                    </a:cubicBezTo>
                    <a:cubicBezTo>
                      <a:pt x="1392334" y="1852126"/>
                      <a:pt x="1392334" y="1857955"/>
                      <a:pt x="1403970" y="1857955"/>
                    </a:cubicBezTo>
                    <a:lnTo>
                      <a:pt x="1409100" y="1857612"/>
                    </a:lnTo>
                    <a:lnTo>
                      <a:pt x="1409789" y="1858378"/>
                    </a:lnTo>
                    <a:lnTo>
                      <a:pt x="1410884" y="1857493"/>
                    </a:lnTo>
                    <a:lnTo>
                      <a:pt x="1414878" y="1857226"/>
                    </a:lnTo>
                    <a:cubicBezTo>
                      <a:pt x="1418514" y="1856498"/>
                      <a:pt x="1421423" y="1855041"/>
                      <a:pt x="1421423" y="1852126"/>
                    </a:cubicBezTo>
                    <a:cubicBezTo>
                      <a:pt x="1427241" y="1857955"/>
                      <a:pt x="1427241" y="1857955"/>
                      <a:pt x="1433059" y="1857955"/>
                    </a:cubicBezTo>
                    <a:cubicBezTo>
                      <a:pt x="1433059" y="1857955"/>
                      <a:pt x="1438877" y="1863783"/>
                      <a:pt x="1438877" y="1863783"/>
                    </a:cubicBezTo>
                    <a:cubicBezTo>
                      <a:pt x="1427241" y="1875440"/>
                      <a:pt x="1409788" y="1869612"/>
                      <a:pt x="1398152" y="1869612"/>
                    </a:cubicBezTo>
                    <a:cubicBezTo>
                      <a:pt x="1398152" y="1869612"/>
                      <a:pt x="1398152" y="1869612"/>
                      <a:pt x="1403970" y="1881269"/>
                    </a:cubicBezTo>
                    <a:cubicBezTo>
                      <a:pt x="1415605" y="1892926"/>
                      <a:pt x="1438877" y="1887098"/>
                      <a:pt x="1438877" y="1904583"/>
                    </a:cubicBezTo>
                    <a:cubicBezTo>
                      <a:pt x="1433059" y="1910412"/>
                      <a:pt x="1427241" y="1904583"/>
                      <a:pt x="1421423" y="1904583"/>
                    </a:cubicBezTo>
                    <a:cubicBezTo>
                      <a:pt x="1415605" y="1904583"/>
                      <a:pt x="1421423" y="1910412"/>
                      <a:pt x="1421423" y="1916240"/>
                    </a:cubicBezTo>
                    <a:cubicBezTo>
                      <a:pt x="1415605" y="1922069"/>
                      <a:pt x="1409788" y="1922069"/>
                      <a:pt x="1403970" y="1922069"/>
                    </a:cubicBezTo>
                    <a:cubicBezTo>
                      <a:pt x="1421423" y="1922069"/>
                      <a:pt x="1444695" y="1916240"/>
                      <a:pt x="1456331" y="1904583"/>
                    </a:cubicBezTo>
                    <a:cubicBezTo>
                      <a:pt x="1479603" y="1881269"/>
                      <a:pt x="1473785" y="1840469"/>
                      <a:pt x="1467967" y="1811326"/>
                    </a:cubicBezTo>
                    <a:cubicBezTo>
                      <a:pt x="1433059" y="1793841"/>
                      <a:pt x="1403970" y="1753041"/>
                      <a:pt x="1363244" y="1753041"/>
                    </a:cubicBezTo>
                    <a:close/>
                    <a:moveTo>
                      <a:pt x="1266329" y="1702332"/>
                    </a:moveTo>
                    <a:cubicBezTo>
                      <a:pt x="1262502" y="1703067"/>
                      <a:pt x="1257908" y="1706006"/>
                      <a:pt x="1251784" y="1706006"/>
                    </a:cubicBezTo>
                    <a:cubicBezTo>
                      <a:pt x="1251784" y="1711885"/>
                      <a:pt x="1264033" y="1711885"/>
                      <a:pt x="1264033" y="1723644"/>
                    </a:cubicBezTo>
                    <a:cubicBezTo>
                      <a:pt x="1270157" y="1717765"/>
                      <a:pt x="1270157" y="1711885"/>
                      <a:pt x="1276281" y="1711885"/>
                    </a:cubicBezTo>
                    <a:cubicBezTo>
                      <a:pt x="1273219" y="1703067"/>
                      <a:pt x="1270157" y="1701597"/>
                      <a:pt x="1266329" y="1702332"/>
                    </a:cubicBezTo>
                    <a:close/>
                    <a:moveTo>
                      <a:pt x="1095293" y="1701598"/>
                    </a:moveTo>
                    <a:cubicBezTo>
                      <a:pt x="1083765" y="1707314"/>
                      <a:pt x="1072237" y="1718746"/>
                      <a:pt x="1066473" y="1724462"/>
                    </a:cubicBezTo>
                    <a:cubicBezTo>
                      <a:pt x="1060709" y="1735894"/>
                      <a:pt x="1060709" y="1747325"/>
                      <a:pt x="1060709" y="1758757"/>
                    </a:cubicBezTo>
                    <a:cubicBezTo>
                      <a:pt x="1095293" y="1758757"/>
                      <a:pt x="1112584" y="1781621"/>
                      <a:pt x="1129876" y="1804485"/>
                    </a:cubicBezTo>
                    <a:cubicBezTo>
                      <a:pt x="1141404" y="1810201"/>
                      <a:pt x="1141404" y="1821633"/>
                      <a:pt x="1147168" y="1821633"/>
                    </a:cubicBezTo>
                    <a:cubicBezTo>
                      <a:pt x="1147168" y="1810201"/>
                      <a:pt x="1129876" y="1798769"/>
                      <a:pt x="1147168" y="1793053"/>
                    </a:cubicBezTo>
                    <a:cubicBezTo>
                      <a:pt x="1147168" y="1770189"/>
                      <a:pt x="1141404" y="1753041"/>
                      <a:pt x="1124112" y="1741610"/>
                    </a:cubicBezTo>
                    <a:cubicBezTo>
                      <a:pt x="1124112" y="1735894"/>
                      <a:pt x="1112584" y="1735894"/>
                      <a:pt x="1112584" y="1724462"/>
                    </a:cubicBezTo>
                    <a:cubicBezTo>
                      <a:pt x="1135640" y="1718746"/>
                      <a:pt x="1152932" y="1747325"/>
                      <a:pt x="1158696" y="1764473"/>
                    </a:cubicBezTo>
                    <a:cubicBezTo>
                      <a:pt x="1158696" y="1758757"/>
                      <a:pt x="1158696" y="1747325"/>
                      <a:pt x="1152932" y="1741610"/>
                    </a:cubicBezTo>
                    <a:cubicBezTo>
                      <a:pt x="1141404" y="1724462"/>
                      <a:pt x="1124112" y="1701598"/>
                      <a:pt x="1095293" y="1701598"/>
                    </a:cubicBezTo>
                    <a:close/>
                    <a:moveTo>
                      <a:pt x="920211" y="1684455"/>
                    </a:moveTo>
                    <a:cubicBezTo>
                      <a:pt x="902919" y="1765593"/>
                      <a:pt x="856808" y="1840936"/>
                      <a:pt x="827988" y="1922074"/>
                    </a:cubicBezTo>
                    <a:cubicBezTo>
                      <a:pt x="868336" y="1869914"/>
                      <a:pt x="897155" y="1806162"/>
                      <a:pt x="914447" y="1736615"/>
                    </a:cubicBezTo>
                    <a:cubicBezTo>
                      <a:pt x="920211" y="1719228"/>
                      <a:pt x="925975" y="1701842"/>
                      <a:pt x="920211" y="1684455"/>
                    </a:cubicBezTo>
                    <a:close/>
                    <a:moveTo>
                      <a:pt x="1548895" y="1660872"/>
                    </a:moveTo>
                    <a:cubicBezTo>
                      <a:pt x="1531047" y="1660872"/>
                      <a:pt x="1542946" y="1678326"/>
                      <a:pt x="1536997" y="1689963"/>
                    </a:cubicBezTo>
                    <a:cubicBezTo>
                      <a:pt x="1536997" y="1701599"/>
                      <a:pt x="1554844" y="1689963"/>
                      <a:pt x="1560794" y="1701599"/>
                    </a:cubicBezTo>
                    <a:cubicBezTo>
                      <a:pt x="1572692" y="1695781"/>
                      <a:pt x="1566743" y="1684144"/>
                      <a:pt x="1572692" y="1678326"/>
                    </a:cubicBezTo>
                    <a:cubicBezTo>
                      <a:pt x="1572692" y="1660872"/>
                      <a:pt x="1560794" y="1655054"/>
                      <a:pt x="1548895" y="1660872"/>
                    </a:cubicBezTo>
                    <a:close/>
                    <a:moveTo>
                      <a:pt x="1584940" y="1630557"/>
                    </a:moveTo>
                    <a:cubicBezTo>
                      <a:pt x="1578816" y="1636273"/>
                      <a:pt x="1566567" y="1636273"/>
                      <a:pt x="1560443" y="1641989"/>
                    </a:cubicBezTo>
                    <a:cubicBezTo>
                      <a:pt x="1560443" y="1647705"/>
                      <a:pt x="1572692" y="1641989"/>
                      <a:pt x="1578816" y="1647705"/>
                    </a:cubicBezTo>
                    <a:cubicBezTo>
                      <a:pt x="1584940" y="1641989"/>
                      <a:pt x="1584940" y="1636273"/>
                      <a:pt x="1584940" y="1630557"/>
                    </a:cubicBezTo>
                    <a:close/>
                    <a:moveTo>
                      <a:pt x="1447614" y="1620466"/>
                    </a:moveTo>
                    <a:cubicBezTo>
                      <a:pt x="1439432" y="1620104"/>
                      <a:pt x="1431069" y="1621553"/>
                      <a:pt x="1422342" y="1625900"/>
                    </a:cubicBezTo>
                    <a:cubicBezTo>
                      <a:pt x="1410706" y="1637493"/>
                      <a:pt x="1404888" y="1654882"/>
                      <a:pt x="1404888" y="1672271"/>
                    </a:cubicBezTo>
                    <a:cubicBezTo>
                      <a:pt x="1404888" y="1672271"/>
                      <a:pt x="1404888" y="1672271"/>
                      <a:pt x="1404888" y="1678068"/>
                    </a:cubicBezTo>
                    <a:cubicBezTo>
                      <a:pt x="1404888" y="1689661"/>
                      <a:pt x="1399070" y="1701253"/>
                      <a:pt x="1393252" y="1712846"/>
                    </a:cubicBezTo>
                    <a:cubicBezTo>
                      <a:pt x="1393252" y="1712846"/>
                      <a:pt x="1404888" y="1712846"/>
                      <a:pt x="1410706" y="1712846"/>
                    </a:cubicBezTo>
                    <a:cubicBezTo>
                      <a:pt x="1416524" y="1712846"/>
                      <a:pt x="1416524" y="1724439"/>
                      <a:pt x="1410706" y="1730235"/>
                    </a:cubicBezTo>
                    <a:cubicBezTo>
                      <a:pt x="1404888" y="1730235"/>
                      <a:pt x="1399070" y="1724439"/>
                      <a:pt x="1393252" y="1718643"/>
                    </a:cubicBezTo>
                    <a:cubicBezTo>
                      <a:pt x="1387434" y="1724439"/>
                      <a:pt x="1381616" y="1730235"/>
                      <a:pt x="1381616" y="1736032"/>
                    </a:cubicBezTo>
                    <a:cubicBezTo>
                      <a:pt x="1393252" y="1741828"/>
                      <a:pt x="1404888" y="1747625"/>
                      <a:pt x="1416524" y="1741828"/>
                    </a:cubicBezTo>
                    <a:cubicBezTo>
                      <a:pt x="1422342" y="1741828"/>
                      <a:pt x="1428160" y="1741828"/>
                      <a:pt x="1428160" y="1747625"/>
                    </a:cubicBezTo>
                    <a:cubicBezTo>
                      <a:pt x="1428160" y="1753421"/>
                      <a:pt x="1428160" y="1759217"/>
                      <a:pt x="1422342" y="1759217"/>
                    </a:cubicBezTo>
                    <a:cubicBezTo>
                      <a:pt x="1428160" y="1765014"/>
                      <a:pt x="1439796" y="1765014"/>
                      <a:pt x="1451432" y="1759217"/>
                    </a:cubicBezTo>
                    <a:cubicBezTo>
                      <a:pt x="1457250" y="1765014"/>
                      <a:pt x="1457250" y="1776607"/>
                      <a:pt x="1457250" y="1782403"/>
                    </a:cubicBezTo>
                    <a:cubicBezTo>
                      <a:pt x="1457250" y="1788200"/>
                      <a:pt x="1468886" y="1788200"/>
                      <a:pt x="1480522" y="1788200"/>
                    </a:cubicBezTo>
                    <a:cubicBezTo>
                      <a:pt x="1486340" y="1793996"/>
                      <a:pt x="1486340" y="1805589"/>
                      <a:pt x="1486340" y="1811385"/>
                    </a:cubicBezTo>
                    <a:cubicBezTo>
                      <a:pt x="1492158" y="1811385"/>
                      <a:pt x="1503794" y="1811385"/>
                      <a:pt x="1509612" y="1822978"/>
                    </a:cubicBezTo>
                    <a:cubicBezTo>
                      <a:pt x="1503794" y="1834571"/>
                      <a:pt x="1492158" y="1828774"/>
                      <a:pt x="1486340" y="1828774"/>
                    </a:cubicBezTo>
                    <a:cubicBezTo>
                      <a:pt x="1486340" y="1828774"/>
                      <a:pt x="1486340" y="1828774"/>
                      <a:pt x="1492158" y="1846164"/>
                    </a:cubicBezTo>
                    <a:cubicBezTo>
                      <a:pt x="1497976" y="1840367"/>
                      <a:pt x="1503794" y="1846164"/>
                      <a:pt x="1509612" y="1846164"/>
                    </a:cubicBezTo>
                    <a:cubicBezTo>
                      <a:pt x="1515430" y="1851960"/>
                      <a:pt x="1515430" y="1857756"/>
                      <a:pt x="1509612" y="1863553"/>
                    </a:cubicBezTo>
                    <a:cubicBezTo>
                      <a:pt x="1503794" y="1863553"/>
                      <a:pt x="1497976" y="1857756"/>
                      <a:pt x="1492158" y="1857756"/>
                    </a:cubicBezTo>
                    <a:cubicBezTo>
                      <a:pt x="1492158" y="1857756"/>
                      <a:pt x="1492158" y="1857756"/>
                      <a:pt x="1492158" y="1869349"/>
                    </a:cubicBezTo>
                    <a:cubicBezTo>
                      <a:pt x="1492158" y="1880942"/>
                      <a:pt x="1503794" y="1875146"/>
                      <a:pt x="1509612" y="1880942"/>
                    </a:cubicBezTo>
                    <a:cubicBezTo>
                      <a:pt x="1515430" y="1880942"/>
                      <a:pt x="1509612" y="1886738"/>
                      <a:pt x="1509612" y="1892535"/>
                    </a:cubicBezTo>
                    <a:cubicBezTo>
                      <a:pt x="1503794" y="1898331"/>
                      <a:pt x="1497976" y="1892535"/>
                      <a:pt x="1492158" y="1886738"/>
                    </a:cubicBezTo>
                    <a:cubicBezTo>
                      <a:pt x="1486340" y="1892535"/>
                      <a:pt x="1486340" y="1898331"/>
                      <a:pt x="1480522" y="1904128"/>
                    </a:cubicBezTo>
                    <a:cubicBezTo>
                      <a:pt x="1486340" y="1904128"/>
                      <a:pt x="1486340" y="1904128"/>
                      <a:pt x="1492158" y="1904128"/>
                    </a:cubicBezTo>
                    <a:cubicBezTo>
                      <a:pt x="1497976" y="1904128"/>
                      <a:pt x="1492158" y="1898331"/>
                      <a:pt x="1492158" y="1898331"/>
                    </a:cubicBezTo>
                    <a:cubicBezTo>
                      <a:pt x="1492158" y="1892535"/>
                      <a:pt x="1497976" y="1892535"/>
                      <a:pt x="1497976" y="1892535"/>
                    </a:cubicBezTo>
                    <a:cubicBezTo>
                      <a:pt x="1515430" y="1898331"/>
                      <a:pt x="1497976" y="1909924"/>
                      <a:pt x="1509612" y="1915721"/>
                    </a:cubicBezTo>
                    <a:cubicBezTo>
                      <a:pt x="1521248" y="1921517"/>
                      <a:pt x="1515430" y="1904128"/>
                      <a:pt x="1521248" y="1909924"/>
                    </a:cubicBezTo>
                    <a:cubicBezTo>
                      <a:pt x="1532884" y="1904128"/>
                      <a:pt x="1532884" y="1921517"/>
                      <a:pt x="1538702" y="1921517"/>
                    </a:cubicBezTo>
                    <a:cubicBezTo>
                      <a:pt x="1538702" y="1921517"/>
                      <a:pt x="1544520" y="1915721"/>
                      <a:pt x="1544520" y="1909924"/>
                    </a:cubicBezTo>
                    <a:cubicBezTo>
                      <a:pt x="1556156" y="1898331"/>
                      <a:pt x="1556156" y="1886738"/>
                      <a:pt x="1556156" y="1875146"/>
                    </a:cubicBezTo>
                    <a:cubicBezTo>
                      <a:pt x="1561974" y="1869349"/>
                      <a:pt x="1567792" y="1863553"/>
                      <a:pt x="1579428" y="1863553"/>
                    </a:cubicBezTo>
                    <a:cubicBezTo>
                      <a:pt x="1585246" y="1863553"/>
                      <a:pt x="1579428" y="1875146"/>
                      <a:pt x="1591063" y="1875146"/>
                    </a:cubicBezTo>
                    <a:cubicBezTo>
                      <a:pt x="1596881" y="1880942"/>
                      <a:pt x="1591063" y="1892535"/>
                      <a:pt x="1591063" y="1904128"/>
                    </a:cubicBezTo>
                    <a:cubicBezTo>
                      <a:pt x="1591063" y="1904128"/>
                      <a:pt x="1591063" y="1904128"/>
                      <a:pt x="1602699" y="1909924"/>
                    </a:cubicBezTo>
                    <a:cubicBezTo>
                      <a:pt x="1602699" y="1915721"/>
                      <a:pt x="1602699" y="1915721"/>
                      <a:pt x="1596881" y="1921517"/>
                    </a:cubicBezTo>
                    <a:cubicBezTo>
                      <a:pt x="1602699" y="1921517"/>
                      <a:pt x="1608517" y="1921517"/>
                      <a:pt x="1614335" y="1927313"/>
                    </a:cubicBezTo>
                    <a:cubicBezTo>
                      <a:pt x="1608517" y="1938906"/>
                      <a:pt x="1591063" y="1933110"/>
                      <a:pt x="1585246" y="1938906"/>
                    </a:cubicBezTo>
                    <a:cubicBezTo>
                      <a:pt x="1591063" y="1944703"/>
                      <a:pt x="1602699" y="1933110"/>
                      <a:pt x="1602699" y="1944703"/>
                    </a:cubicBezTo>
                    <a:cubicBezTo>
                      <a:pt x="1608517" y="1950499"/>
                      <a:pt x="1602699" y="1950499"/>
                      <a:pt x="1602699" y="1950499"/>
                    </a:cubicBezTo>
                    <a:cubicBezTo>
                      <a:pt x="1596881" y="1962092"/>
                      <a:pt x="1608517" y="1962092"/>
                      <a:pt x="1608517" y="1967888"/>
                    </a:cubicBezTo>
                    <a:cubicBezTo>
                      <a:pt x="1608517" y="1979481"/>
                      <a:pt x="1596881" y="1973685"/>
                      <a:pt x="1591063" y="1979481"/>
                    </a:cubicBezTo>
                    <a:cubicBezTo>
                      <a:pt x="1591063" y="1979481"/>
                      <a:pt x="1596881" y="1979481"/>
                      <a:pt x="1596881" y="1979481"/>
                    </a:cubicBezTo>
                    <a:cubicBezTo>
                      <a:pt x="1602699" y="1979481"/>
                      <a:pt x="1608517" y="1985277"/>
                      <a:pt x="1602699" y="1985277"/>
                    </a:cubicBezTo>
                    <a:cubicBezTo>
                      <a:pt x="1591063" y="1991074"/>
                      <a:pt x="1579428" y="1979481"/>
                      <a:pt x="1567792" y="1991074"/>
                    </a:cubicBezTo>
                    <a:cubicBezTo>
                      <a:pt x="1561974" y="1985277"/>
                      <a:pt x="1556156" y="1979481"/>
                      <a:pt x="1561974" y="1973685"/>
                    </a:cubicBezTo>
                    <a:cubicBezTo>
                      <a:pt x="1556156" y="1979481"/>
                      <a:pt x="1544520" y="1979481"/>
                      <a:pt x="1544520" y="1991074"/>
                    </a:cubicBezTo>
                    <a:cubicBezTo>
                      <a:pt x="1550338" y="2008463"/>
                      <a:pt x="1567792" y="2014259"/>
                      <a:pt x="1585246" y="2014259"/>
                    </a:cubicBezTo>
                    <a:cubicBezTo>
                      <a:pt x="1608517" y="2020056"/>
                      <a:pt x="1625971" y="2008463"/>
                      <a:pt x="1637607" y="1996870"/>
                    </a:cubicBezTo>
                    <a:cubicBezTo>
                      <a:pt x="1660879" y="1979481"/>
                      <a:pt x="1631789" y="1962092"/>
                      <a:pt x="1631789" y="1944703"/>
                    </a:cubicBezTo>
                    <a:cubicBezTo>
                      <a:pt x="1625971" y="1921517"/>
                      <a:pt x="1620153" y="1898331"/>
                      <a:pt x="1614335" y="1880942"/>
                    </a:cubicBezTo>
                    <a:cubicBezTo>
                      <a:pt x="1602699" y="1857756"/>
                      <a:pt x="1585246" y="1857756"/>
                      <a:pt x="1573610" y="1851960"/>
                    </a:cubicBezTo>
                    <a:cubicBezTo>
                      <a:pt x="1573610" y="1851960"/>
                      <a:pt x="1573610" y="1851960"/>
                      <a:pt x="1567792" y="1857756"/>
                    </a:cubicBezTo>
                    <a:cubicBezTo>
                      <a:pt x="1561974" y="1857756"/>
                      <a:pt x="1556156" y="1857756"/>
                      <a:pt x="1550338" y="1851960"/>
                    </a:cubicBezTo>
                    <a:cubicBezTo>
                      <a:pt x="1544520" y="1846164"/>
                      <a:pt x="1544520" y="1840367"/>
                      <a:pt x="1550338" y="1840367"/>
                    </a:cubicBezTo>
                    <a:cubicBezTo>
                      <a:pt x="1567792" y="1834571"/>
                      <a:pt x="1573610" y="1851960"/>
                      <a:pt x="1591063" y="1840367"/>
                    </a:cubicBezTo>
                    <a:cubicBezTo>
                      <a:pt x="1620153" y="1822978"/>
                      <a:pt x="1614335" y="1782403"/>
                      <a:pt x="1620153" y="1753421"/>
                    </a:cubicBezTo>
                    <a:cubicBezTo>
                      <a:pt x="1608517" y="1747625"/>
                      <a:pt x="1596881" y="1736032"/>
                      <a:pt x="1591063" y="1736032"/>
                    </a:cubicBezTo>
                    <a:cubicBezTo>
                      <a:pt x="1591063" y="1741828"/>
                      <a:pt x="1579428" y="1741828"/>
                      <a:pt x="1573610" y="1741828"/>
                    </a:cubicBezTo>
                    <a:cubicBezTo>
                      <a:pt x="1573610" y="1741828"/>
                      <a:pt x="1573610" y="1741828"/>
                      <a:pt x="1579428" y="1747625"/>
                    </a:cubicBezTo>
                    <a:cubicBezTo>
                      <a:pt x="1579428" y="1747625"/>
                      <a:pt x="1579428" y="1747625"/>
                      <a:pt x="1579428" y="1741828"/>
                    </a:cubicBezTo>
                    <a:cubicBezTo>
                      <a:pt x="1608517" y="1730235"/>
                      <a:pt x="1591063" y="1765014"/>
                      <a:pt x="1608517" y="1770810"/>
                    </a:cubicBezTo>
                    <a:cubicBezTo>
                      <a:pt x="1608517" y="1776607"/>
                      <a:pt x="1614335" y="1788200"/>
                      <a:pt x="1602699" y="1793996"/>
                    </a:cubicBezTo>
                    <a:cubicBezTo>
                      <a:pt x="1602699" y="1799792"/>
                      <a:pt x="1596881" y="1805589"/>
                      <a:pt x="1602699" y="1811385"/>
                    </a:cubicBezTo>
                    <a:cubicBezTo>
                      <a:pt x="1608517" y="1811385"/>
                      <a:pt x="1602699" y="1817182"/>
                      <a:pt x="1596881" y="1817182"/>
                    </a:cubicBezTo>
                    <a:cubicBezTo>
                      <a:pt x="1585246" y="1811385"/>
                      <a:pt x="1585246" y="1828774"/>
                      <a:pt x="1573610" y="1822978"/>
                    </a:cubicBezTo>
                    <a:cubicBezTo>
                      <a:pt x="1561974" y="1822978"/>
                      <a:pt x="1544520" y="1817182"/>
                      <a:pt x="1532884" y="1834571"/>
                    </a:cubicBezTo>
                    <a:cubicBezTo>
                      <a:pt x="1532884" y="1834571"/>
                      <a:pt x="1527066" y="1834571"/>
                      <a:pt x="1521248" y="1828774"/>
                    </a:cubicBezTo>
                    <a:cubicBezTo>
                      <a:pt x="1521248" y="1822978"/>
                      <a:pt x="1515430" y="1817182"/>
                      <a:pt x="1521248" y="1811385"/>
                    </a:cubicBezTo>
                    <a:cubicBezTo>
                      <a:pt x="1527066" y="1805589"/>
                      <a:pt x="1532884" y="1811385"/>
                      <a:pt x="1538702" y="1817182"/>
                    </a:cubicBezTo>
                    <a:cubicBezTo>
                      <a:pt x="1544520" y="1811385"/>
                      <a:pt x="1550338" y="1805589"/>
                      <a:pt x="1550338" y="1799792"/>
                    </a:cubicBezTo>
                    <a:cubicBezTo>
                      <a:pt x="1550338" y="1799792"/>
                      <a:pt x="1550338" y="1799792"/>
                      <a:pt x="1544520" y="1799792"/>
                    </a:cubicBezTo>
                    <a:cubicBezTo>
                      <a:pt x="1532884" y="1799792"/>
                      <a:pt x="1527066" y="1799792"/>
                      <a:pt x="1521248" y="1793996"/>
                    </a:cubicBezTo>
                    <a:cubicBezTo>
                      <a:pt x="1521248" y="1793996"/>
                      <a:pt x="1521248" y="1793996"/>
                      <a:pt x="1515430" y="1799792"/>
                    </a:cubicBezTo>
                    <a:cubicBezTo>
                      <a:pt x="1509612" y="1799792"/>
                      <a:pt x="1503794" y="1793996"/>
                      <a:pt x="1503794" y="1788200"/>
                    </a:cubicBezTo>
                    <a:cubicBezTo>
                      <a:pt x="1497976" y="1782403"/>
                      <a:pt x="1503794" y="1782403"/>
                      <a:pt x="1509612" y="1776607"/>
                    </a:cubicBezTo>
                    <a:cubicBezTo>
                      <a:pt x="1515430" y="1770810"/>
                      <a:pt x="1521248" y="1788200"/>
                      <a:pt x="1521248" y="1788200"/>
                    </a:cubicBezTo>
                    <a:cubicBezTo>
                      <a:pt x="1527066" y="1782403"/>
                      <a:pt x="1532884" y="1782403"/>
                      <a:pt x="1538702" y="1776607"/>
                    </a:cubicBezTo>
                    <a:cubicBezTo>
                      <a:pt x="1538702" y="1776607"/>
                      <a:pt x="1538702" y="1776607"/>
                      <a:pt x="1532884" y="1765014"/>
                    </a:cubicBezTo>
                    <a:cubicBezTo>
                      <a:pt x="1532884" y="1765014"/>
                      <a:pt x="1532884" y="1765014"/>
                      <a:pt x="1527066" y="1770810"/>
                    </a:cubicBezTo>
                    <a:cubicBezTo>
                      <a:pt x="1521248" y="1776607"/>
                      <a:pt x="1515430" y="1776607"/>
                      <a:pt x="1515430" y="1770810"/>
                    </a:cubicBezTo>
                    <a:cubicBezTo>
                      <a:pt x="1509612" y="1770810"/>
                      <a:pt x="1503794" y="1759217"/>
                      <a:pt x="1509612" y="1759217"/>
                    </a:cubicBezTo>
                    <a:cubicBezTo>
                      <a:pt x="1515430" y="1753421"/>
                      <a:pt x="1527066" y="1753421"/>
                      <a:pt x="1532884" y="1759217"/>
                    </a:cubicBezTo>
                    <a:cubicBezTo>
                      <a:pt x="1538702" y="1753421"/>
                      <a:pt x="1527066" y="1753421"/>
                      <a:pt x="1521248" y="1747625"/>
                    </a:cubicBezTo>
                    <a:cubicBezTo>
                      <a:pt x="1521248" y="1741828"/>
                      <a:pt x="1509612" y="1741828"/>
                      <a:pt x="1515430" y="1736032"/>
                    </a:cubicBezTo>
                    <a:cubicBezTo>
                      <a:pt x="1527066" y="1736032"/>
                      <a:pt x="1544520" y="1724439"/>
                      <a:pt x="1550338" y="1736032"/>
                    </a:cubicBezTo>
                    <a:cubicBezTo>
                      <a:pt x="1556156" y="1718643"/>
                      <a:pt x="1573610" y="1736032"/>
                      <a:pt x="1579428" y="1724439"/>
                    </a:cubicBezTo>
                    <a:cubicBezTo>
                      <a:pt x="1573610" y="1712846"/>
                      <a:pt x="1561974" y="1718643"/>
                      <a:pt x="1556156" y="1712846"/>
                    </a:cubicBezTo>
                    <a:cubicBezTo>
                      <a:pt x="1538702" y="1712846"/>
                      <a:pt x="1521248" y="1724439"/>
                      <a:pt x="1509612" y="1730235"/>
                    </a:cubicBezTo>
                    <a:cubicBezTo>
                      <a:pt x="1509612" y="1730235"/>
                      <a:pt x="1509612" y="1730235"/>
                      <a:pt x="1509612" y="1741828"/>
                    </a:cubicBezTo>
                    <a:cubicBezTo>
                      <a:pt x="1509612" y="1747625"/>
                      <a:pt x="1503794" y="1747625"/>
                      <a:pt x="1497976" y="1747625"/>
                    </a:cubicBezTo>
                    <a:cubicBezTo>
                      <a:pt x="1492158" y="1747625"/>
                      <a:pt x="1486340" y="1741828"/>
                      <a:pt x="1492158" y="1736032"/>
                    </a:cubicBezTo>
                    <a:cubicBezTo>
                      <a:pt x="1492158" y="1730235"/>
                      <a:pt x="1497976" y="1724439"/>
                      <a:pt x="1497976" y="1730235"/>
                    </a:cubicBezTo>
                    <a:cubicBezTo>
                      <a:pt x="1492158" y="1712846"/>
                      <a:pt x="1509612" y="1712846"/>
                      <a:pt x="1515430" y="1701253"/>
                    </a:cubicBezTo>
                    <a:cubicBezTo>
                      <a:pt x="1527066" y="1683864"/>
                      <a:pt x="1521248" y="1660679"/>
                      <a:pt x="1521248" y="1643289"/>
                    </a:cubicBezTo>
                    <a:cubicBezTo>
                      <a:pt x="1495067" y="1638942"/>
                      <a:pt x="1472158" y="1621553"/>
                      <a:pt x="1447614" y="1620466"/>
                    </a:cubicBezTo>
                    <a:close/>
                    <a:moveTo>
                      <a:pt x="1584940" y="1601161"/>
                    </a:moveTo>
                    <a:cubicBezTo>
                      <a:pt x="1578991" y="1607040"/>
                      <a:pt x="1578991" y="1612919"/>
                      <a:pt x="1567092" y="1612919"/>
                    </a:cubicBezTo>
                    <a:cubicBezTo>
                      <a:pt x="1561143" y="1624678"/>
                      <a:pt x="1543295" y="1612919"/>
                      <a:pt x="1549245" y="1624678"/>
                    </a:cubicBezTo>
                    <a:cubicBezTo>
                      <a:pt x="1549245" y="1630557"/>
                      <a:pt x="1555194" y="1624678"/>
                      <a:pt x="1555194" y="1624678"/>
                    </a:cubicBezTo>
                    <a:cubicBezTo>
                      <a:pt x="1567092" y="1624678"/>
                      <a:pt x="1584940" y="1618798"/>
                      <a:pt x="1584940" y="1601161"/>
                    </a:cubicBezTo>
                    <a:close/>
                    <a:moveTo>
                      <a:pt x="1578408" y="1566865"/>
                    </a:moveTo>
                    <a:cubicBezTo>
                      <a:pt x="1566976" y="1578763"/>
                      <a:pt x="1555544" y="1590662"/>
                      <a:pt x="1555544" y="1608510"/>
                    </a:cubicBezTo>
                    <a:cubicBezTo>
                      <a:pt x="1566976" y="1608510"/>
                      <a:pt x="1572692" y="1596611"/>
                      <a:pt x="1578408" y="1590662"/>
                    </a:cubicBezTo>
                    <a:cubicBezTo>
                      <a:pt x="1584123" y="1590662"/>
                      <a:pt x="1584123" y="1596611"/>
                      <a:pt x="1589839" y="1590662"/>
                    </a:cubicBezTo>
                    <a:cubicBezTo>
                      <a:pt x="1584123" y="1584713"/>
                      <a:pt x="1589839" y="1566865"/>
                      <a:pt x="1578408" y="1566865"/>
                    </a:cubicBezTo>
                    <a:close/>
                    <a:moveTo>
                      <a:pt x="1538174" y="1566865"/>
                    </a:moveTo>
                    <a:cubicBezTo>
                      <a:pt x="1515013" y="1572744"/>
                      <a:pt x="1497642" y="1590382"/>
                      <a:pt x="1491852" y="1613898"/>
                    </a:cubicBezTo>
                    <a:cubicBezTo>
                      <a:pt x="1503433" y="1625657"/>
                      <a:pt x="1515013" y="1625657"/>
                      <a:pt x="1526593" y="1625657"/>
                    </a:cubicBezTo>
                    <a:cubicBezTo>
                      <a:pt x="1526593" y="1619778"/>
                      <a:pt x="1526593" y="1608019"/>
                      <a:pt x="1526593" y="1608019"/>
                    </a:cubicBezTo>
                    <a:cubicBezTo>
                      <a:pt x="1543964" y="1608019"/>
                      <a:pt x="1543964" y="1584502"/>
                      <a:pt x="1555544" y="1572744"/>
                    </a:cubicBezTo>
                    <a:cubicBezTo>
                      <a:pt x="1555544" y="1566865"/>
                      <a:pt x="1543964" y="1572744"/>
                      <a:pt x="1538174" y="1566865"/>
                    </a:cubicBezTo>
                    <a:close/>
                    <a:moveTo>
                      <a:pt x="1211088" y="1566865"/>
                    </a:moveTo>
                    <a:cubicBezTo>
                      <a:pt x="1211088" y="1566865"/>
                      <a:pt x="1211088" y="1566865"/>
                      <a:pt x="1205240" y="1584235"/>
                    </a:cubicBezTo>
                    <a:cubicBezTo>
                      <a:pt x="1205240" y="1607396"/>
                      <a:pt x="1211088" y="1636347"/>
                      <a:pt x="1216935" y="1659507"/>
                    </a:cubicBezTo>
                    <a:cubicBezTo>
                      <a:pt x="1216935" y="1659507"/>
                      <a:pt x="1216935" y="1659507"/>
                      <a:pt x="1211088" y="1734779"/>
                    </a:cubicBezTo>
                    <a:cubicBezTo>
                      <a:pt x="1211088" y="1734779"/>
                      <a:pt x="1211088" y="1734779"/>
                      <a:pt x="1222783" y="1775310"/>
                    </a:cubicBezTo>
                    <a:cubicBezTo>
                      <a:pt x="1234478" y="1792680"/>
                      <a:pt x="1246173" y="1815841"/>
                      <a:pt x="1263716" y="1815841"/>
                    </a:cubicBezTo>
                    <a:cubicBezTo>
                      <a:pt x="1287107" y="1821631"/>
                      <a:pt x="1281259" y="1798470"/>
                      <a:pt x="1281259" y="1786890"/>
                    </a:cubicBezTo>
                    <a:cubicBezTo>
                      <a:pt x="1269564" y="1792680"/>
                      <a:pt x="1263716" y="1781100"/>
                      <a:pt x="1252021" y="1775310"/>
                    </a:cubicBezTo>
                    <a:cubicBezTo>
                      <a:pt x="1246173" y="1769520"/>
                      <a:pt x="1252021" y="1763730"/>
                      <a:pt x="1257869" y="1763730"/>
                    </a:cubicBezTo>
                    <a:cubicBezTo>
                      <a:pt x="1257869" y="1763730"/>
                      <a:pt x="1257869" y="1763730"/>
                      <a:pt x="1240326" y="1746359"/>
                    </a:cubicBezTo>
                    <a:cubicBezTo>
                      <a:pt x="1240326" y="1740569"/>
                      <a:pt x="1240326" y="1740569"/>
                      <a:pt x="1246173" y="1740569"/>
                    </a:cubicBezTo>
                    <a:cubicBezTo>
                      <a:pt x="1246173" y="1740569"/>
                      <a:pt x="1246173" y="1740569"/>
                      <a:pt x="1234478" y="1728989"/>
                    </a:cubicBezTo>
                    <a:cubicBezTo>
                      <a:pt x="1234478" y="1723199"/>
                      <a:pt x="1240326" y="1723199"/>
                      <a:pt x="1240326" y="1723199"/>
                    </a:cubicBezTo>
                    <a:cubicBezTo>
                      <a:pt x="1240326" y="1717408"/>
                      <a:pt x="1234478" y="1717408"/>
                      <a:pt x="1234478" y="1711618"/>
                    </a:cubicBezTo>
                    <a:cubicBezTo>
                      <a:pt x="1240326" y="1711618"/>
                      <a:pt x="1234478" y="1700038"/>
                      <a:pt x="1240326" y="1700038"/>
                    </a:cubicBezTo>
                    <a:cubicBezTo>
                      <a:pt x="1252021" y="1700038"/>
                      <a:pt x="1257869" y="1694248"/>
                      <a:pt x="1263716" y="1688458"/>
                    </a:cubicBezTo>
                    <a:cubicBezTo>
                      <a:pt x="1275411" y="1688458"/>
                      <a:pt x="1292954" y="1682668"/>
                      <a:pt x="1298802" y="1688458"/>
                    </a:cubicBezTo>
                    <a:cubicBezTo>
                      <a:pt x="1304650" y="1682668"/>
                      <a:pt x="1304650" y="1676877"/>
                      <a:pt x="1304650" y="1671087"/>
                    </a:cubicBezTo>
                    <a:cubicBezTo>
                      <a:pt x="1304650" y="1671087"/>
                      <a:pt x="1310497" y="1671087"/>
                      <a:pt x="1310497" y="1671087"/>
                    </a:cubicBezTo>
                    <a:cubicBezTo>
                      <a:pt x="1322192" y="1671087"/>
                      <a:pt x="1316345" y="1682668"/>
                      <a:pt x="1322192" y="1688458"/>
                    </a:cubicBezTo>
                    <a:cubicBezTo>
                      <a:pt x="1328040" y="1694248"/>
                      <a:pt x="1328040" y="1705828"/>
                      <a:pt x="1339735" y="1711618"/>
                    </a:cubicBezTo>
                    <a:cubicBezTo>
                      <a:pt x="1339735" y="1711618"/>
                      <a:pt x="1339735" y="1711618"/>
                      <a:pt x="1339735" y="1705828"/>
                    </a:cubicBezTo>
                    <a:cubicBezTo>
                      <a:pt x="1339735" y="1700038"/>
                      <a:pt x="1345583" y="1705828"/>
                      <a:pt x="1351430" y="1705828"/>
                    </a:cubicBezTo>
                    <a:cubicBezTo>
                      <a:pt x="1357278" y="1705828"/>
                      <a:pt x="1363126" y="1705828"/>
                      <a:pt x="1363126" y="1711618"/>
                    </a:cubicBezTo>
                    <a:cubicBezTo>
                      <a:pt x="1345583" y="1717408"/>
                      <a:pt x="1363126" y="1728989"/>
                      <a:pt x="1351430" y="1734779"/>
                    </a:cubicBezTo>
                    <a:cubicBezTo>
                      <a:pt x="1351430" y="1734779"/>
                      <a:pt x="1351430" y="1734779"/>
                      <a:pt x="1363126" y="1734779"/>
                    </a:cubicBezTo>
                    <a:cubicBezTo>
                      <a:pt x="1374821" y="1717408"/>
                      <a:pt x="1386516" y="1688458"/>
                      <a:pt x="1380669" y="1659507"/>
                    </a:cubicBezTo>
                    <a:cubicBezTo>
                      <a:pt x="1363126" y="1601606"/>
                      <a:pt x="1298802" y="1595816"/>
                      <a:pt x="1246173" y="1590025"/>
                    </a:cubicBezTo>
                    <a:cubicBezTo>
                      <a:pt x="1234478" y="1590025"/>
                      <a:pt x="1222783" y="1578445"/>
                      <a:pt x="1211088" y="1566865"/>
                    </a:cubicBezTo>
                    <a:close/>
                    <a:moveTo>
                      <a:pt x="938531" y="1544824"/>
                    </a:moveTo>
                    <a:cubicBezTo>
                      <a:pt x="938531" y="1567921"/>
                      <a:pt x="926894" y="1591018"/>
                      <a:pt x="932712" y="1614115"/>
                    </a:cubicBezTo>
                    <a:cubicBezTo>
                      <a:pt x="932712" y="1671858"/>
                      <a:pt x="944349" y="1735375"/>
                      <a:pt x="921076" y="1787343"/>
                    </a:cubicBezTo>
                    <a:cubicBezTo>
                      <a:pt x="950167" y="1712277"/>
                      <a:pt x="967621" y="1625664"/>
                      <a:pt x="938531" y="1544824"/>
                    </a:cubicBezTo>
                    <a:close/>
                    <a:moveTo>
                      <a:pt x="1404438" y="1461530"/>
                    </a:moveTo>
                    <a:cubicBezTo>
                      <a:pt x="1374784" y="1473556"/>
                      <a:pt x="1351061" y="1497607"/>
                      <a:pt x="1315476" y="1491594"/>
                    </a:cubicBezTo>
                    <a:cubicBezTo>
                      <a:pt x="1315476" y="1491594"/>
                      <a:pt x="1315476" y="1491594"/>
                      <a:pt x="1327338" y="1515646"/>
                    </a:cubicBezTo>
                    <a:cubicBezTo>
                      <a:pt x="1327338" y="1521659"/>
                      <a:pt x="1339199" y="1527672"/>
                      <a:pt x="1345130" y="1527672"/>
                    </a:cubicBezTo>
                    <a:cubicBezTo>
                      <a:pt x="1345130" y="1527672"/>
                      <a:pt x="1345130" y="1527672"/>
                      <a:pt x="1339199" y="1515646"/>
                    </a:cubicBezTo>
                    <a:cubicBezTo>
                      <a:pt x="1351061" y="1503620"/>
                      <a:pt x="1362922" y="1521659"/>
                      <a:pt x="1368853" y="1521659"/>
                    </a:cubicBezTo>
                    <a:cubicBezTo>
                      <a:pt x="1368853" y="1521659"/>
                      <a:pt x="1368853" y="1521659"/>
                      <a:pt x="1428161" y="1521659"/>
                    </a:cubicBezTo>
                    <a:cubicBezTo>
                      <a:pt x="1428161" y="1503620"/>
                      <a:pt x="1416300" y="1479569"/>
                      <a:pt x="1404438" y="1461530"/>
                    </a:cubicBezTo>
                    <a:close/>
                    <a:moveTo>
                      <a:pt x="1333761" y="1410086"/>
                    </a:moveTo>
                    <a:cubicBezTo>
                      <a:pt x="1316176" y="1415876"/>
                      <a:pt x="1298591" y="1439037"/>
                      <a:pt x="1281006" y="1456407"/>
                    </a:cubicBezTo>
                    <a:cubicBezTo>
                      <a:pt x="1269282" y="1473777"/>
                      <a:pt x="1245835" y="1479568"/>
                      <a:pt x="1222388" y="1479568"/>
                    </a:cubicBezTo>
                    <a:cubicBezTo>
                      <a:pt x="1222388" y="1479568"/>
                      <a:pt x="1222388" y="1479568"/>
                      <a:pt x="1222388" y="1496938"/>
                    </a:cubicBezTo>
                    <a:cubicBezTo>
                      <a:pt x="1245835" y="1537469"/>
                      <a:pt x="1275144" y="1479568"/>
                      <a:pt x="1310314" y="1491148"/>
                    </a:cubicBezTo>
                    <a:cubicBezTo>
                      <a:pt x="1310314" y="1473777"/>
                      <a:pt x="1333761" y="1479568"/>
                      <a:pt x="1345485" y="1479568"/>
                    </a:cubicBezTo>
                    <a:cubicBezTo>
                      <a:pt x="1345485" y="1479568"/>
                      <a:pt x="1345485" y="1479568"/>
                      <a:pt x="1386517" y="1450617"/>
                    </a:cubicBezTo>
                    <a:cubicBezTo>
                      <a:pt x="1386517" y="1450617"/>
                      <a:pt x="1386517" y="1450617"/>
                      <a:pt x="1386517" y="1444827"/>
                    </a:cubicBezTo>
                    <a:cubicBezTo>
                      <a:pt x="1374794" y="1427456"/>
                      <a:pt x="1357208" y="1415876"/>
                      <a:pt x="1333761" y="1410086"/>
                    </a:cubicBezTo>
                    <a:close/>
                    <a:moveTo>
                      <a:pt x="1269613" y="1397839"/>
                    </a:moveTo>
                    <a:cubicBezTo>
                      <a:pt x="1246205" y="1403629"/>
                      <a:pt x="1228648" y="1426790"/>
                      <a:pt x="1211092" y="1438370"/>
                    </a:cubicBezTo>
                    <a:cubicBezTo>
                      <a:pt x="1211092" y="1444160"/>
                      <a:pt x="1205240" y="1455741"/>
                      <a:pt x="1211092" y="1461531"/>
                    </a:cubicBezTo>
                    <a:cubicBezTo>
                      <a:pt x="1211092" y="1461531"/>
                      <a:pt x="1211092" y="1461531"/>
                      <a:pt x="1246205" y="1461531"/>
                    </a:cubicBezTo>
                    <a:cubicBezTo>
                      <a:pt x="1275465" y="1449951"/>
                      <a:pt x="1287169" y="1426790"/>
                      <a:pt x="1310577" y="1403629"/>
                    </a:cubicBezTo>
                    <a:cubicBezTo>
                      <a:pt x="1298873" y="1397839"/>
                      <a:pt x="1281317" y="1397839"/>
                      <a:pt x="1269613" y="1397839"/>
                    </a:cubicBezTo>
                    <a:close/>
                    <a:moveTo>
                      <a:pt x="1328336" y="1358644"/>
                    </a:moveTo>
                    <a:cubicBezTo>
                      <a:pt x="1310576" y="1358644"/>
                      <a:pt x="1316496" y="1375792"/>
                      <a:pt x="1310576" y="1387224"/>
                    </a:cubicBezTo>
                    <a:cubicBezTo>
                      <a:pt x="1334256" y="1392940"/>
                      <a:pt x="1357937" y="1398656"/>
                      <a:pt x="1381617" y="1410088"/>
                    </a:cubicBezTo>
                    <a:cubicBezTo>
                      <a:pt x="1375697" y="1392940"/>
                      <a:pt x="1352017" y="1375792"/>
                      <a:pt x="1334256" y="1364360"/>
                    </a:cubicBezTo>
                    <a:close/>
                    <a:moveTo>
                      <a:pt x="1385598" y="1352998"/>
                    </a:moveTo>
                    <a:cubicBezTo>
                      <a:pt x="1373962" y="1364500"/>
                      <a:pt x="1356508" y="1352998"/>
                      <a:pt x="1344872" y="1358749"/>
                    </a:cubicBezTo>
                    <a:cubicBezTo>
                      <a:pt x="1373962" y="1370252"/>
                      <a:pt x="1397234" y="1399009"/>
                      <a:pt x="1403052" y="1433517"/>
                    </a:cubicBezTo>
                    <a:cubicBezTo>
                      <a:pt x="1408870" y="1445020"/>
                      <a:pt x="1420506" y="1462274"/>
                      <a:pt x="1432142" y="1473777"/>
                    </a:cubicBezTo>
                    <a:cubicBezTo>
                      <a:pt x="1437960" y="1462274"/>
                      <a:pt x="1437960" y="1445020"/>
                      <a:pt x="1437960" y="1433517"/>
                    </a:cubicBezTo>
                    <a:cubicBezTo>
                      <a:pt x="1437960" y="1404760"/>
                      <a:pt x="1420506" y="1376003"/>
                      <a:pt x="1391416" y="1364500"/>
                    </a:cubicBezTo>
                    <a:cubicBezTo>
                      <a:pt x="1388507" y="1364500"/>
                      <a:pt x="1387053" y="1363063"/>
                      <a:pt x="1387053" y="1360906"/>
                    </a:cubicBezTo>
                    <a:lnTo>
                      <a:pt x="1391416" y="1352998"/>
                    </a:lnTo>
                    <a:lnTo>
                      <a:pt x="1408870" y="1359468"/>
                    </a:lnTo>
                    <a:cubicBezTo>
                      <a:pt x="1414688" y="1363063"/>
                      <a:pt x="1420506" y="1367376"/>
                      <a:pt x="1426324" y="1370252"/>
                    </a:cubicBezTo>
                    <a:cubicBezTo>
                      <a:pt x="1423415" y="1364501"/>
                      <a:pt x="1417597" y="1357311"/>
                      <a:pt x="1410325" y="1352998"/>
                    </a:cubicBezTo>
                    <a:lnTo>
                      <a:pt x="1391416" y="1352998"/>
                    </a:lnTo>
                    <a:close/>
                    <a:moveTo>
                      <a:pt x="1841175" y="1351298"/>
                    </a:moveTo>
                    <a:cubicBezTo>
                      <a:pt x="1835295" y="1362955"/>
                      <a:pt x="1841175" y="1374612"/>
                      <a:pt x="1829416" y="1386269"/>
                    </a:cubicBezTo>
                    <a:cubicBezTo>
                      <a:pt x="1811778" y="1392098"/>
                      <a:pt x="1800020" y="1374612"/>
                      <a:pt x="1794141" y="1368783"/>
                    </a:cubicBezTo>
                    <a:cubicBezTo>
                      <a:pt x="1794141" y="1368783"/>
                      <a:pt x="1794141" y="1368783"/>
                      <a:pt x="1782382" y="1374612"/>
                    </a:cubicBezTo>
                    <a:cubicBezTo>
                      <a:pt x="1770624" y="1386269"/>
                      <a:pt x="1752986" y="1380441"/>
                      <a:pt x="1747107" y="1374612"/>
                    </a:cubicBezTo>
                    <a:cubicBezTo>
                      <a:pt x="1741227" y="1368783"/>
                      <a:pt x="1729469" y="1368783"/>
                      <a:pt x="1723590" y="1374612"/>
                    </a:cubicBezTo>
                    <a:cubicBezTo>
                      <a:pt x="1705952" y="1397926"/>
                      <a:pt x="1700073" y="1432897"/>
                      <a:pt x="1705952" y="1456211"/>
                    </a:cubicBezTo>
                    <a:cubicBezTo>
                      <a:pt x="1735348" y="1537811"/>
                      <a:pt x="1776503" y="1607753"/>
                      <a:pt x="1805899" y="1689353"/>
                    </a:cubicBezTo>
                    <a:cubicBezTo>
                      <a:pt x="1811778" y="1666039"/>
                      <a:pt x="1805899" y="1648553"/>
                      <a:pt x="1811778" y="1625239"/>
                    </a:cubicBezTo>
                    <a:cubicBezTo>
                      <a:pt x="1805899" y="1549468"/>
                      <a:pt x="1847054" y="1479526"/>
                      <a:pt x="1847054" y="1409583"/>
                    </a:cubicBezTo>
                    <a:cubicBezTo>
                      <a:pt x="1847054" y="1392098"/>
                      <a:pt x="1847054" y="1368783"/>
                      <a:pt x="1841175" y="1351298"/>
                    </a:cubicBezTo>
                    <a:close/>
                    <a:moveTo>
                      <a:pt x="984980" y="1346399"/>
                    </a:moveTo>
                    <a:cubicBezTo>
                      <a:pt x="979229" y="1357970"/>
                      <a:pt x="973478" y="1363755"/>
                      <a:pt x="956224" y="1363755"/>
                    </a:cubicBezTo>
                    <a:cubicBezTo>
                      <a:pt x="956224" y="1410039"/>
                      <a:pt x="950472" y="1450537"/>
                      <a:pt x="956224" y="1491035"/>
                    </a:cubicBezTo>
                    <a:cubicBezTo>
                      <a:pt x="956224" y="1537318"/>
                      <a:pt x="967726" y="1577816"/>
                      <a:pt x="967726" y="1618314"/>
                    </a:cubicBezTo>
                    <a:cubicBezTo>
                      <a:pt x="984980" y="1572031"/>
                      <a:pt x="1013737" y="1531533"/>
                      <a:pt x="1036743" y="1491035"/>
                    </a:cubicBezTo>
                    <a:cubicBezTo>
                      <a:pt x="1053997" y="1450537"/>
                      <a:pt x="1082754" y="1410039"/>
                      <a:pt x="1059749" y="1363755"/>
                    </a:cubicBezTo>
                    <a:cubicBezTo>
                      <a:pt x="1042494" y="1369541"/>
                      <a:pt x="1042494" y="1404253"/>
                      <a:pt x="1013737" y="1392683"/>
                    </a:cubicBezTo>
                    <a:cubicBezTo>
                      <a:pt x="996483" y="1381112"/>
                      <a:pt x="996483" y="1357970"/>
                      <a:pt x="984980" y="1346399"/>
                    </a:cubicBezTo>
                    <a:close/>
                    <a:moveTo>
                      <a:pt x="979868" y="1287606"/>
                    </a:moveTo>
                    <a:cubicBezTo>
                      <a:pt x="973336" y="1299364"/>
                      <a:pt x="973336" y="1317002"/>
                      <a:pt x="960271" y="1322881"/>
                    </a:cubicBezTo>
                    <a:cubicBezTo>
                      <a:pt x="960271" y="1322881"/>
                      <a:pt x="960271" y="1322881"/>
                      <a:pt x="960271" y="1346398"/>
                    </a:cubicBezTo>
                    <a:cubicBezTo>
                      <a:pt x="960271" y="1346398"/>
                      <a:pt x="960271" y="1346398"/>
                      <a:pt x="966803" y="1346398"/>
                    </a:cubicBezTo>
                    <a:cubicBezTo>
                      <a:pt x="973336" y="1328760"/>
                      <a:pt x="979868" y="1305243"/>
                      <a:pt x="979868" y="1287606"/>
                    </a:cubicBezTo>
                    <a:close/>
                    <a:moveTo>
                      <a:pt x="1676350" y="1265734"/>
                    </a:moveTo>
                    <a:cubicBezTo>
                      <a:pt x="1669879" y="1263558"/>
                      <a:pt x="1662690" y="1263558"/>
                      <a:pt x="1654063" y="1266459"/>
                    </a:cubicBezTo>
                    <a:cubicBezTo>
                      <a:pt x="1642560" y="1260657"/>
                      <a:pt x="1636809" y="1272261"/>
                      <a:pt x="1631058" y="1266459"/>
                    </a:cubicBezTo>
                    <a:cubicBezTo>
                      <a:pt x="1608052" y="1272261"/>
                      <a:pt x="1596549" y="1289666"/>
                      <a:pt x="1585046" y="1307072"/>
                    </a:cubicBezTo>
                    <a:cubicBezTo>
                      <a:pt x="1573544" y="1307072"/>
                      <a:pt x="1579295" y="1324478"/>
                      <a:pt x="1579295" y="1336082"/>
                    </a:cubicBezTo>
                    <a:cubicBezTo>
                      <a:pt x="1596549" y="1312874"/>
                      <a:pt x="1613803" y="1289666"/>
                      <a:pt x="1648312" y="1283864"/>
                    </a:cubicBezTo>
                    <a:cubicBezTo>
                      <a:pt x="1654063" y="1289666"/>
                      <a:pt x="1659815" y="1289666"/>
                      <a:pt x="1659815" y="1301270"/>
                    </a:cubicBezTo>
                    <a:cubicBezTo>
                      <a:pt x="1659815" y="1301270"/>
                      <a:pt x="1654063" y="1301270"/>
                      <a:pt x="1654063" y="1301270"/>
                    </a:cubicBezTo>
                    <a:cubicBezTo>
                      <a:pt x="1613803" y="1295468"/>
                      <a:pt x="1602301" y="1336082"/>
                      <a:pt x="1579295" y="1359289"/>
                    </a:cubicBezTo>
                    <a:cubicBezTo>
                      <a:pt x="1573544" y="1359289"/>
                      <a:pt x="1567792" y="1365091"/>
                      <a:pt x="1573544" y="1370893"/>
                    </a:cubicBezTo>
                    <a:cubicBezTo>
                      <a:pt x="1602301" y="1365091"/>
                      <a:pt x="1608052" y="1330280"/>
                      <a:pt x="1631058" y="1312874"/>
                    </a:cubicBezTo>
                    <a:cubicBezTo>
                      <a:pt x="1642560" y="1295468"/>
                      <a:pt x="1659815" y="1318676"/>
                      <a:pt x="1677069" y="1312874"/>
                    </a:cubicBezTo>
                    <a:cubicBezTo>
                      <a:pt x="1694323" y="1312874"/>
                      <a:pt x="1682820" y="1289666"/>
                      <a:pt x="1700074" y="1289666"/>
                    </a:cubicBezTo>
                    <a:cubicBezTo>
                      <a:pt x="1700074" y="1283864"/>
                      <a:pt x="1700074" y="1278063"/>
                      <a:pt x="1694323" y="1278063"/>
                    </a:cubicBezTo>
                    <a:cubicBezTo>
                      <a:pt x="1688572" y="1272261"/>
                      <a:pt x="1682820" y="1267909"/>
                      <a:pt x="1676350" y="1265734"/>
                    </a:cubicBezTo>
                    <a:close/>
                    <a:moveTo>
                      <a:pt x="1409053" y="1241059"/>
                    </a:moveTo>
                    <a:cubicBezTo>
                      <a:pt x="1403174" y="1246938"/>
                      <a:pt x="1409053" y="1252817"/>
                      <a:pt x="1403174" y="1264576"/>
                    </a:cubicBezTo>
                    <a:cubicBezTo>
                      <a:pt x="1403174" y="1270455"/>
                      <a:pt x="1391415" y="1276334"/>
                      <a:pt x="1391415" y="1282213"/>
                    </a:cubicBezTo>
                    <a:cubicBezTo>
                      <a:pt x="1397294" y="1288092"/>
                      <a:pt x="1403174" y="1299851"/>
                      <a:pt x="1409053" y="1299851"/>
                    </a:cubicBezTo>
                    <a:cubicBezTo>
                      <a:pt x="1420811" y="1293972"/>
                      <a:pt x="1432570" y="1282213"/>
                      <a:pt x="1438449" y="1270455"/>
                    </a:cubicBezTo>
                    <a:cubicBezTo>
                      <a:pt x="1450207" y="1252817"/>
                      <a:pt x="1420811" y="1252817"/>
                      <a:pt x="1409053" y="1241059"/>
                    </a:cubicBezTo>
                    <a:close/>
                    <a:moveTo>
                      <a:pt x="1228294" y="1239018"/>
                    </a:moveTo>
                    <a:cubicBezTo>
                      <a:pt x="1220113" y="1237589"/>
                      <a:pt x="1211189" y="1239018"/>
                      <a:pt x="1205240" y="1241876"/>
                    </a:cubicBezTo>
                    <a:cubicBezTo>
                      <a:pt x="1211189" y="1253307"/>
                      <a:pt x="1205240" y="1264739"/>
                      <a:pt x="1217139" y="1270455"/>
                    </a:cubicBezTo>
                    <a:cubicBezTo>
                      <a:pt x="1229037" y="1270455"/>
                      <a:pt x="1234987" y="1264739"/>
                      <a:pt x="1246885" y="1253307"/>
                    </a:cubicBezTo>
                    <a:cubicBezTo>
                      <a:pt x="1243911" y="1244734"/>
                      <a:pt x="1236474" y="1240447"/>
                      <a:pt x="1228294" y="1239018"/>
                    </a:cubicBezTo>
                    <a:close/>
                    <a:moveTo>
                      <a:pt x="1613668" y="1223911"/>
                    </a:moveTo>
                    <a:cubicBezTo>
                      <a:pt x="1601642" y="1229899"/>
                      <a:pt x="1589616" y="1229899"/>
                      <a:pt x="1583603" y="1247863"/>
                    </a:cubicBezTo>
                    <a:cubicBezTo>
                      <a:pt x="1577590" y="1259840"/>
                      <a:pt x="1583603" y="1271816"/>
                      <a:pt x="1577590" y="1277804"/>
                    </a:cubicBezTo>
                    <a:cubicBezTo>
                      <a:pt x="1601642" y="1265828"/>
                      <a:pt x="1613668" y="1241875"/>
                      <a:pt x="1643732" y="1247863"/>
                    </a:cubicBezTo>
                    <a:cubicBezTo>
                      <a:pt x="1643732" y="1247863"/>
                      <a:pt x="1643732" y="1247863"/>
                      <a:pt x="1643732" y="1241875"/>
                    </a:cubicBezTo>
                    <a:cubicBezTo>
                      <a:pt x="1637719" y="1229899"/>
                      <a:pt x="1625694" y="1223911"/>
                      <a:pt x="1613668" y="1223911"/>
                    </a:cubicBezTo>
                    <a:close/>
                    <a:moveTo>
                      <a:pt x="1333849" y="1219011"/>
                    </a:moveTo>
                    <a:cubicBezTo>
                      <a:pt x="1333849" y="1225135"/>
                      <a:pt x="1315476" y="1219011"/>
                      <a:pt x="1321600" y="1231260"/>
                    </a:cubicBezTo>
                    <a:cubicBezTo>
                      <a:pt x="1327725" y="1231260"/>
                      <a:pt x="1333849" y="1225135"/>
                      <a:pt x="1339973" y="1225135"/>
                    </a:cubicBezTo>
                    <a:cubicBezTo>
                      <a:pt x="1339973" y="1225135"/>
                      <a:pt x="1339973" y="1219011"/>
                      <a:pt x="1333849" y="1219011"/>
                    </a:cubicBezTo>
                    <a:close/>
                    <a:moveTo>
                      <a:pt x="961088" y="1201869"/>
                    </a:moveTo>
                    <a:cubicBezTo>
                      <a:pt x="955372" y="1201869"/>
                      <a:pt x="961088" y="1207710"/>
                      <a:pt x="961088" y="1213552"/>
                    </a:cubicBezTo>
                    <a:cubicBezTo>
                      <a:pt x="955372" y="1231077"/>
                      <a:pt x="961088" y="1260285"/>
                      <a:pt x="961088" y="1277810"/>
                    </a:cubicBezTo>
                    <a:cubicBezTo>
                      <a:pt x="972521" y="1254443"/>
                      <a:pt x="966805" y="1225235"/>
                      <a:pt x="961088" y="1201869"/>
                    </a:cubicBezTo>
                    <a:close/>
                    <a:moveTo>
                      <a:pt x="1377242" y="1194325"/>
                    </a:moveTo>
                    <a:cubicBezTo>
                      <a:pt x="1373853" y="1193056"/>
                      <a:pt x="1369456" y="1193419"/>
                      <a:pt x="1363595" y="1196320"/>
                    </a:cubicBezTo>
                    <a:cubicBezTo>
                      <a:pt x="1369456" y="1202122"/>
                      <a:pt x="1392903" y="1196320"/>
                      <a:pt x="1381180" y="1213725"/>
                    </a:cubicBezTo>
                    <a:cubicBezTo>
                      <a:pt x="1375318" y="1219527"/>
                      <a:pt x="1369456" y="1213725"/>
                      <a:pt x="1363595" y="1213725"/>
                    </a:cubicBezTo>
                    <a:cubicBezTo>
                      <a:pt x="1363595" y="1213725"/>
                      <a:pt x="1363595" y="1219527"/>
                      <a:pt x="1363595" y="1219527"/>
                    </a:cubicBezTo>
                    <a:cubicBezTo>
                      <a:pt x="1363595" y="1219527"/>
                      <a:pt x="1363595" y="1219527"/>
                      <a:pt x="1375318" y="1219527"/>
                    </a:cubicBezTo>
                    <a:cubicBezTo>
                      <a:pt x="1375318" y="1219527"/>
                      <a:pt x="1381180" y="1219527"/>
                      <a:pt x="1381180" y="1225329"/>
                    </a:cubicBezTo>
                    <a:cubicBezTo>
                      <a:pt x="1375318" y="1225329"/>
                      <a:pt x="1375318" y="1231131"/>
                      <a:pt x="1369456" y="1231131"/>
                    </a:cubicBezTo>
                    <a:cubicBezTo>
                      <a:pt x="1369456" y="1231131"/>
                      <a:pt x="1369456" y="1231131"/>
                      <a:pt x="1375318" y="1242735"/>
                    </a:cubicBezTo>
                    <a:cubicBezTo>
                      <a:pt x="1375318" y="1248537"/>
                      <a:pt x="1369456" y="1248537"/>
                      <a:pt x="1363595" y="1248537"/>
                    </a:cubicBezTo>
                    <a:cubicBezTo>
                      <a:pt x="1363595" y="1242735"/>
                      <a:pt x="1357733" y="1236933"/>
                      <a:pt x="1351871" y="1231131"/>
                    </a:cubicBezTo>
                    <a:cubicBezTo>
                      <a:pt x="1340148" y="1231131"/>
                      <a:pt x="1357733" y="1242735"/>
                      <a:pt x="1346009" y="1248537"/>
                    </a:cubicBezTo>
                    <a:cubicBezTo>
                      <a:pt x="1334286" y="1254339"/>
                      <a:pt x="1328424" y="1248537"/>
                      <a:pt x="1322562" y="1242735"/>
                    </a:cubicBezTo>
                    <a:cubicBezTo>
                      <a:pt x="1310839" y="1242735"/>
                      <a:pt x="1322562" y="1254339"/>
                      <a:pt x="1316701" y="1260141"/>
                    </a:cubicBezTo>
                    <a:cubicBezTo>
                      <a:pt x="1316701" y="1260141"/>
                      <a:pt x="1310839" y="1260141"/>
                      <a:pt x="1310839" y="1260141"/>
                    </a:cubicBezTo>
                    <a:cubicBezTo>
                      <a:pt x="1304977" y="1248537"/>
                      <a:pt x="1293254" y="1236933"/>
                      <a:pt x="1287392" y="1225329"/>
                    </a:cubicBezTo>
                    <a:cubicBezTo>
                      <a:pt x="1281530" y="1225329"/>
                      <a:pt x="1275668" y="1213725"/>
                      <a:pt x="1263945" y="1213725"/>
                    </a:cubicBezTo>
                    <a:cubicBezTo>
                      <a:pt x="1263945" y="1207923"/>
                      <a:pt x="1269807" y="1202122"/>
                      <a:pt x="1269807" y="1202122"/>
                    </a:cubicBezTo>
                    <a:cubicBezTo>
                      <a:pt x="1263945" y="1196320"/>
                      <a:pt x="1258083" y="1202122"/>
                      <a:pt x="1252221" y="1196320"/>
                    </a:cubicBezTo>
                    <a:cubicBezTo>
                      <a:pt x="1234636" y="1196320"/>
                      <a:pt x="1246360" y="1207923"/>
                      <a:pt x="1240498" y="1213725"/>
                    </a:cubicBezTo>
                    <a:cubicBezTo>
                      <a:pt x="1252221" y="1254339"/>
                      <a:pt x="1293254" y="1260141"/>
                      <a:pt x="1316701" y="1294952"/>
                    </a:cubicBezTo>
                    <a:cubicBezTo>
                      <a:pt x="1334286" y="1289150"/>
                      <a:pt x="1363595" y="1289150"/>
                      <a:pt x="1381180" y="1271744"/>
                    </a:cubicBezTo>
                    <a:cubicBezTo>
                      <a:pt x="1387042" y="1260141"/>
                      <a:pt x="1398765" y="1242735"/>
                      <a:pt x="1392903" y="1225329"/>
                    </a:cubicBezTo>
                    <a:cubicBezTo>
                      <a:pt x="1388507" y="1216626"/>
                      <a:pt x="1387408" y="1198133"/>
                      <a:pt x="1377242" y="1194325"/>
                    </a:cubicBezTo>
                    <a:close/>
                    <a:moveTo>
                      <a:pt x="1264033" y="1173285"/>
                    </a:moveTo>
                    <a:cubicBezTo>
                      <a:pt x="1257909" y="1173285"/>
                      <a:pt x="1251784" y="1179001"/>
                      <a:pt x="1251784" y="1184717"/>
                    </a:cubicBezTo>
                    <a:cubicBezTo>
                      <a:pt x="1251784" y="1179001"/>
                      <a:pt x="1264033" y="1179001"/>
                      <a:pt x="1264033" y="1173285"/>
                    </a:cubicBezTo>
                    <a:close/>
                    <a:moveTo>
                      <a:pt x="1899074" y="1160223"/>
                    </a:moveTo>
                    <a:cubicBezTo>
                      <a:pt x="1881782" y="1160223"/>
                      <a:pt x="1870254" y="1177664"/>
                      <a:pt x="1858726" y="1189291"/>
                    </a:cubicBezTo>
                    <a:cubicBezTo>
                      <a:pt x="1829907" y="1218360"/>
                      <a:pt x="1829907" y="1253242"/>
                      <a:pt x="1835671" y="1293937"/>
                    </a:cubicBezTo>
                    <a:cubicBezTo>
                      <a:pt x="1835671" y="1293937"/>
                      <a:pt x="1835671" y="1293937"/>
                      <a:pt x="1858726" y="1293937"/>
                    </a:cubicBezTo>
                    <a:cubicBezTo>
                      <a:pt x="1881782" y="1305565"/>
                      <a:pt x="1876018" y="1346260"/>
                      <a:pt x="1881782" y="1369515"/>
                    </a:cubicBezTo>
                    <a:cubicBezTo>
                      <a:pt x="1887546" y="1421838"/>
                      <a:pt x="1876018" y="1468347"/>
                      <a:pt x="1864490" y="1514857"/>
                    </a:cubicBezTo>
                    <a:cubicBezTo>
                      <a:pt x="1864490" y="1520670"/>
                      <a:pt x="1858726" y="1526484"/>
                      <a:pt x="1864490" y="1532298"/>
                    </a:cubicBezTo>
                    <a:cubicBezTo>
                      <a:pt x="1870254" y="1526484"/>
                      <a:pt x="1887546" y="1503229"/>
                      <a:pt x="1893310" y="1520670"/>
                    </a:cubicBezTo>
                    <a:cubicBezTo>
                      <a:pt x="1887546" y="1549739"/>
                      <a:pt x="1881782" y="1584621"/>
                      <a:pt x="1876018" y="1613689"/>
                    </a:cubicBezTo>
                    <a:cubicBezTo>
                      <a:pt x="1899074" y="1625316"/>
                      <a:pt x="1904838" y="1654385"/>
                      <a:pt x="1899074" y="1683453"/>
                    </a:cubicBezTo>
                    <a:cubicBezTo>
                      <a:pt x="1893310" y="1695080"/>
                      <a:pt x="1881782" y="1683453"/>
                      <a:pt x="1870254" y="1689267"/>
                    </a:cubicBezTo>
                    <a:cubicBezTo>
                      <a:pt x="1858726" y="1700894"/>
                      <a:pt x="1852963" y="1712521"/>
                      <a:pt x="1852963" y="1729962"/>
                    </a:cubicBezTo>
                    <a:cubicBezTo>
                      <a:pt x="1864490" y="1817167"/>
                      <a:pt x="1910602" y="1898559"/>
                      <a:pt x="1985533" y="1956695"/>
                    </a:cubicBezTo>
                    <a:cubicBezTo>
                      <a:pt x="2002825" y="1962509"/>
                      <a:pt x="2014353" y="1979950"/>
                      <a:pt x="2025881" y="1985764"/>
                    </a:cubicBezTo>
                    <a:cubicBezTo>
                      <a:pt x="2014353" y="1956695"/>
                      <a:pt x="2002825" y="1927627"/>
                      <a:pt x="1991297" y="1904372"/>
                    </a:cubicBezTo>
                    <a:cubicBezTo>
                      <a:pt x="1950950" y="1822981"/>
                      <a:pt x="1939422" y="1729962"/>
                      <a:pt x="1916366" y="1636944"/>
                    </a:cubicBezTo>
                    <a:cubicBezTo>
                      <a:pt x="1899074" y="1578807"/>
                      <a:pt x="1904838" y="1509043"/>
                      <a:pt x="1899074" y="1450906"/>
                    </a:cubicBezTo>
                    <a:cubicBezTo>
                      <a:pt x="1887546" y="1352074"/>
                      <a:pt x="1899074" y="1259055"/>
                      <a:pt x="1899074" y="1160223"/>
                    </a:cubicBezTo>
                    <a:close/>
                    <a:moveTo>
                      <a:pt x="950472" y="1150425"/>
                    </a:moveTo>
                    <a:cubicBezTo>
                      <a:pt x="955372" y="1155324"/>
                      <a:pt x="955372" y="1155324"/>
                      <a:pt x="960271" y="1155324"/>
                    </a:cubicBezTo>
                    <a:cubicBezTo>
                      <a:pt x="960271" y="1155324"/>
                      <a:pt x="960271" y="1150425"/>
                      <a:pt x="955372" y="1150425"/>
                    </a:cubicBezTo>
                    <a:cubicBezTo>
                      <a:pt x="955372" y="1150425"/>
                      <a:pt x="955372" y="1150425"/>
                      <a:pt x="950472" y="1150425"/>
                    </a:cubicBezTo>
                    <a:close/>
                    <a:moveTo>
                      <a:pt x="1432570" y="1130823"/>
                    </a:moveTo>
                    <a:cubicBezTo>
                      <a:pt x="1432570" y="1136702"/>
                      <a:pt x="1420811" y="1130823"/>
                      <a:pt x="1420811" y="1142581"/>
                    </a:cubicBezTo>
                    <a:cubicBezTo>
                      <a:pt x="1432570" y="1148460"/>
                      <a:pt x="1432570" y="1130823"/>
                      <a:pt x="1444328" y="1136702"/>
                    </a:cubicBezTo>
                    <a:cubicBezTo>
                      <a:pt x="1450207" y="1142581"/>
                      <a:pt x="1456086" y="1148460"/>
                      <a:pt x="1467845" y="1154340"/>
                    </a:cubicBezTo>
                    <a:cubicBezTo>
                      <a:pt x="1467845" y="1166098"/>
                      <a:pt x="1456086" y="1160219"/>
                      <a:pt x="1450207" y="1166098"/>
                    </a:cubicBezTo>
                    <a:cubicBezTo>
                      <a:pt x="1456086" y="1171977"/>
                      <a:pt x="1467845" y="1166098"/>
                      <a:pt x="1473724" y="1171977"/>
                    </a:cubicBezTo>
                    <a:cubicBezTo>
                      <a:pt x="1479603" y="1171977"/>
                      <a:pt x="1485482" y="1177856"/>
                      <a:pt x="1479603" y="1177856"/>
                    </a:cubicBezTo>
                    <a:cubicBezTo>
                      <a:pt x="1479603" y="1189615"/>
                      <a:pt x="1473724" y="1183736"/>
                      <a:pt x="1467845" y="1183736"/>
                    </a:cubicBezTo>
                    <a:cubicBezTo>
                      <a:pt x="1479603" y="1189615"/>
                      <a:pt x="1461966" y="1201373"/>
                      <a:pt x="1479603" y="1201373"/>
                    </a:cubicBezTo>
                    <a:cubicBezTo>
                      <a:pt x="1485482" y="1207252"/>
                      <a:pt x="1473724" y="1213132"/>
                      <a:pt x="1473724" y="1219011"/>
                    </a:cubicBezTo>
                    <a:cubicBezTo>
                      <a:pt x="1473724" y="1219011"/>
                      <a:pt x="1467845" y="1219011"/>
                      <a:pt x="1461966" y="1213132"/>
                    </a:cubicBezTo>
                    <a:cubicBezTo>
                      <a:pt x="1456086" y="1207252"/>
                      <a:pt x="1467845" y="1207252"/>
                      <a:pt x="1467845" y="1201373"/>
                    </a:cubicBezTo>
                    <a:cubicBezTo>
                      <a:pt x="1461966" y="1195494"/>
                      <a:pt x="1456086" y="1201373"/>
                      <a:pt x="1456086" y="1201373"/>
                    </a:cubicBezTo>
                    <a:cubicBezTo>
                      <a:pt x="1450207" y="1207252"/>
                      <a:pt x="1444328" y="1207252"/>
                      <a:pt x="1438449" y="1201373"/>
                    </a:cubicBezTo>
                    <a:cubicBezTo>
                      <a:pt x="1432570" y="1207252"/>
                      <a:pt x="1420811" y="1213132"/>
                      <a:pt x="1432570" y="1219011"/>
                    </a:cubicBezTo>
                    <a:cubicBezTo>
                      <a:pt x="1432570" y="1224890"/>
                      <a:pt x="1426690" y="1230769"/>
                      <a:pt x="1420811" y="1230769"/>
                    </a:cubicBezTo>
                    <a:cubicBezTo>
                      <a:pt x="1426690" y="1230769"/>
                      <a:pt x="1432570" y="1236648"/>
                      <a:pt x="1432570" y="1242528"/>
                    </a:cubicBezTo>
                    <a:cubicBezTo>
                      <a:pt x="1444328" y="1248407"/>
                      <a:pt x="1461966" y="1248407"/>
                      <a:pt x="1473724" y="1242528"/>
                    </a:cubicBezTo>
                    <a:cubicBezTo>
                      <a:pt x="1491362" y="1230769"/>
                      <a:pt x="1508999" y="1207252"/>
                      <a:pt x="1508999" y="1183736"/>
                    </a:cubicBezTo>
                    <a:cubicBezTo>
                      <a:pt x="1497241" y="1171977"/>
                      <a:pt x="1485482" y="1160219"/>
                      <a:pt x="1473724" y="1142581"/>
                    </a:cubicBezTo>
                    <a:cubicBezTo>
                      <a:pt x="1467845" y="1130823"/>
                      <a:pt x="1450207" y="1130823"/>
                      <a:pt x="1432570" y="1130823"/>
                    </a:cubicBezTo>
                    <a:close/>
                    <a:moveTo>
                      <a:pt x="1420366" y="1108777"/>
                    </a:moveTo>
                    <a:cubicBezTo>
                      <a:pt x="1408786" y="1114493"/>
                      <a:pt x="1397205" y="1114493"/>
                      <a:pt x="1391415" y="1120209"/>
                    </a:cubicBezTo>
                    <a:cubicBezTo>
                      <a:pt x="1397205" y="1125925"/>
                      <a:pt x="1402995" y="1125925"/>
                      <a:pt x="1408786" y="1125925"/>
                    </a:cubicBezTo>
                    <a:cubicBezTo>
                      <a:pt x="1420366" y="1120209"/>
                      <a:pt x="1437737" y="1120209"/>
                      <a:pt x="1455107" y="1114493"/>
                    </a:cubicBezTo>
                    <a:cubicBezTo>
                      <a:pt x="1443527" y="1108777"/>
                      <a:pt x="1431946" y="1108777"/>
                      <a:pt x="1420366" y="1108777"/>
                    </a:cubicBezTo>
                    <a:close/>
                    <a:moveTo>
                      <a:pt x="1214549" y="1100871"/>
                    </a:moveTo>
                    <a:cubicBezTo>
                      <a:pt x="1205730" y="1102318"/>
                      <a:pt x="1196911" y="1105213"/>
                      <a:pt x="1188092" y="1108108"/>
                    </a:cubicBezTo>
                    <a:cubicBezTo>
                      <a:pt x="1158696" y="1131269"/>
                      <a:pt x="1182213" y="1166010"/>
                      <a:pt x="1158696" y="1183380"/>
                    </a:cubicBezTo>
                    <a:cubicBezTo>
                      <a:pt x="1158696" y="1183380"/>
                      <a:pt x="1158696" y="1183380"/>
                      <a:pt x="1164575" y="1200750"/>
                    </a:cubicBezTo>
                    <a:cubicBezTo>
                      <a:pt x="1176333" y="1223911"/>
                      <a:pt x="1199851" y="1223911"/>
                      <a:pt x="1223367" y="1223911"/>
                    </a:cubicBezTo>
                    <a:cubicBezTo>
                      <a:pt x="1223367" y="1223911"/>
                      <a:pt x="1223367" y="1223911"/>
                      <a:pt x="1229247" y="1200750"/>
                    </a:cubicBezTo>
                    <a:cubicBezTo>
                      <a:pt x="1223367" y="1189170"/>
                      <a:pt x="1217488" y="1200750"/>
                      <a:pt x="1211609" y="1200750"/>
                    </a:cubicBezTo>
                    <a:cubicBezTo>
                      <a:pt x="1205730" y="1200750"/>
                      <a:pt x="1205730" y="1194960"/>
                      <a:pt x="1205730" y="1189170"/>
                    </a:cubicBezTo>
                    <a:cubicBezTo>
                      <a:pt x="1205730" y="1177590"/>
                      <a:pt x="1217488" y="1183380"/>
                      <a:pt x="1223367" y="1183380"/>
                    </a:cubicBezTo>
                    <a:cubicBezTo>
                      <a:pt x="1223367" y="1177590"/>
                      <a:pt x="1211609" y="1171800"/>
                      <a:pt x="1217488" y="1166010"/>
                    </a:cubicBezTo>
                    <a:cubicBezTo>
                      <a:pt x="1217488" y="1160219"/>
                      <a:pt x="1211609" y="1166010"/>
                      <a:pt x="1205730" y="1166010"/>
                    </a:cubicBezTo>
                    <a:cubicBezTo>
                      <a:pt x="1199851" y="1166010"/>
                      <a:pt x="1199851" y="1160219"/>
                      <a:pt x="1199851" y="1154429"/>
                    </a:cubicBezTo>
                    <a:cubicBezTo>
                      <a:pt x="1199851" y="1148639"/>
                      <a:pt x="1193971" y="1154429"/>
                      <a:pt x="1193971" y="1148639"/>
                    </a:cubicBezTo>
                    <a:cubicBezTo>
                      <a:pt x="1193971" y="1148639"/>
                      <a:pt x="1188092" y="1142849"/>
                      <a:pt x="1193971" y="1137059"/>
                    </a:cubicBezTo>
                    <a:cubicBezTo>
                      <a:pt x="1199851" y="1137059"/>
                      <a:pt x="1205730" y="1142849"/>
                      <a:pt x="1211609" y="1142849"/>
                    </a:cubicBezTo>
                    <a:cubicBezTo>
                      <a:pt x="1211609" y="1125479"/>
                      <a:pt x="1223367" y="1137059"/>
                      <a:pt x="1229247" y="1131269"/>
                    </a:cubicBezTo>
                    <a:cubicBezTo>
                      <a:pt x="1223367" y="1131269"/>
                      <a:pt x="1223367" y="1131269"/>
                      <a:pt x="1217488" y="1131269"/>
                    </a:cubicBezTo>
                    <a:cubicBezTo>
                      <a:pt x="1211609" y="1131269"/>
                      <a:pt x="1211609" y="1125479"/>
                      <a:pt x="1211609" y="1125479"/>
                    </a:cubicBezTo>
                    <a:cubicBezTo>
                      <a:pt x="1223367" y="1113898"/>
                      <a:pt x="1229247" y="1102318"/>
                      <a:pt x="1241005" y="1108108"/>
                    </a:cubicBezTo>
                    <a:cubicBezTo>
                      <a:pt x="1246884" y="1102318"/>
                      <a:pt x="1241005" y="1102318"/>
                      <a:pt x="1241005" y="1102318"/>
                    </a:cubicBezTo>
                    <a:cubicBezTo>
                      <a:pt x="1232186" y="1099423"/>
                      <a:pt x="1223367" y="1099423"/>
                      <a:pt x="1214549" y="1100871"/>
                    </a:cubicBezTo>
                    <a:close/>
                    <a:moveTo>
                      <a:pt x="1282374" y="1089541"/>
                    </a:moveTo>
                    <a:cubicBezTo>
                      <a:pt x="1273218" y="1088790"/>
                      <a:pt x="1264766" y="1090293"/>
                      <a:pt x="1259132" y="1096306"/>
                    </a:cubicBezTo>
                    <a:cubicBezTo>
                      <a:pt x="1259132" y="1108332"/>
                      <a:pt x="1264766" y="1120357"/>
                      <a:pt x="1276035" y="1132383"/>
                    </a:cubicBezTo>
                    <a:cubicBezTo>
                      <a:pt x="1287304" y="1150422"/>
                      <a:pt x="1298572" y="1120357"/>
                      <a:pt x="1315475" y="1120357"/>
                    </a:cubicBezTo>
                    <a:cubicBezTo>
                      <a:pt x="1315475" y="1114344"/>
                      <a:pt x="1315475" y="1102319"/>
                      <a:pt x="1309841" y="1096306"/>
                    </a:cubicBezTo>
                    <a:cubicBezTo>
                      <a:pt x="1301389" y="1093299"/>
                      <a:pt x="1291529" y="1090293"/>
                      <a:pt x="1282374" y="1089541"/>
                    </a:cubicBezTo>
                    <a:close/>
                    <a:moveTo>
                      <a:pt x="1928657" y="952019"/>
                    </a:moveTo>
                    <a:cubicBezTo>
                      <a:pt x="1917007" y="963623"/>
                      <a:pt x="1911182" y="981033"/>
                      <a:pt x="1905358" y="992636"/>
                    </a:cubicBezTo>
                    <a:cubicBezTo>
                      <a:pt x="1899533" y="1010044"/>
                      <a:pt x="1893708" y="1027452"/>
                      <a:pt x="1893708" y="1044862"/>
                    </a:cubicBezTo>
                    <a:cubicBezTo>
                      <a:pt x="1882058" y="1068072"/>
                      <a:pt x="1887883" y="1097065"/>
                      <a:pt x="1882058" y="1120275"/>
                    </a:cubicBezTo>
                    <a:cubicBezTo>
                      <a:pt x="1847110" y="1160893"/>
                      <a:pt x="1812161" y="1201510"/>
                      <a:pt x="1806336" y="1259535"/>
                    </a:cubicBezTo>
                    <a:cubicBezTo>
                      <a:pt x="1812161" y="1288548"/>
                      <a:pt x="1800511" y="1323363"/>
                      <a:pt x="1800511" y="1352376"/>
                    </a:cubicBezTo>
                    <a:cubicBezTo>
                      <a:pt x="1800511" y="1358178"/>
                      <a:pt x="1812161" y="1363981"/>
                      <a:pt x="1817986" y="1369783"/>
                    </a:cubicBezTo>
                    <a:cubicBezTo>
                      <a:pt x="1823810" y="1358178"/>
                      <a:pt x="1823810" y="1340771"/>
                      <a:pt x="1835460" y="1329166"/>
                    </a:cubicBezTo>
                    <a:cubicBezTo>
                      <a:pt x="1835460" y="1329166"/>
                      <a:pt x="1847110" y="1329166"/>
                      <a:pt x="1847110" y="1329166"/>
                    </a:cubicBezTo>
                    <a:cubicBezTo>
                      <a:pt x="1864584" y="1346573"/>
                      <a:pt x="1864584" y="1369783"/>
                      <a:pt x="1858759" y="1392993"/>
                    </a:cubicBezTo>
                    <a:cubicBezTo>
                      <a:pt x="1864584" y="1422006"/>
                      <a:pt x="1858759" y="1456821"/>
                      <a:pt x="1847110" y="1485834"/>
                    </a:cubicBezTo>
                    <a:cubicBezTo>
                      <a:pt x="1817986" y="1590279"/>
                      <a:pt x="1817986" y="1700527"/>
                      <a:pt x="1847110" y="1804972"/>
                    </a:cubicBezTo>
                    <a:cubicBezTo>
                      <a:pt x="1864584" y="1862997"/>
                      <a:pt x="1899533" y="1921022"/>
                      <a:pt x="1951956" y="1955837"/>
                    </a:cubicBezTo>
                    <a:cubicBezTo>
                      <a:pt x="1951956" y="1961640"/>
                      <a:pt x="1951956" y="1967442"/>
                      <a:pt x="1946131" y="1967442"/>
                    </a:cubicBezTo>
                    <a:cubicBezTo>
                      <a:pt x="1922832" y="1973245"/>
                      <a:pt x="1922832" y="1990652"/>
                      <a:pt x="1911182" y="2008060"/>
                    </a:cubicBezTo>
                    <a:cubicBezTo>
                      <a:pt x="1905358" y="2042875"/>
                      <a:pt x="1922832" y="2071888"/>
                      <a:pt x="1951956" y="2089295"/>
                    </a:cubicBezTo>
                    <a:cubicBezTo>
                      <a:pt x="1957781" y="2095098"/>
                      <a:pt x="1963606" y="2100900"/>
                      <a:pt x="1969430" y="2095098"/>
                    </a:cubicBezTo>
                    <a:cubicBezTo>
                      <a:pt x="1975255" y="2083493"/>
                      <a:pt x="1975255" y="2071888"/>
                      <a:pt x="1969430" y="2060283"/>
                    </a:cubicBezTo>
                    <a:cubicBezTo>
                      <a:pt x="1957781" y="2066085"/>
                      <a:pt x="1951956" y="2066085"/>
                      <a:pt x="1946131" y="2066085"/>
                    </a:cubicBezTo>
                    <a:cubicBezTo>
                      <a:pt x="1934482" y="2066085"/>
                      <a:pt x="1928657" y="2054480"/>
                      <a:pt x="1922832" y="2048678"/>
                    </a:cubicBezTo>
                    <a:cubicBezTo>
                      <a:pt x="1917007" y="2031270"/>
                      <a:pt x="1917007" y="2013862"/>
                      <a:pt x="1922832" y="2002257"/>
                    </a:cubicBezTo>
                    <a:cubicBezTo>
                      <a:pt x="1934482" y="1990652"/>
                      <a:pt x="1946131" y="1990652"/>
                      <a:pt x="1963606" y="1984850"/>
                    </a:cubicBezTo>
                    <a:cubicBezTo>
                      <a:pt x="1998554" y="2002257"/>
                      <a:pt x="2033503" y="2019665"/>
                      <a:pt x="2062627" y="2048678"/>
                    </a:cubicBezTo>
                    <a:cubicBezTo>
                      <a:pt x="2062627" y="2037073"/>
                      <a:pt x="2050978" y="2025467"/>
                      <a:pt x="2045153" y="2025467"/>
                    </a:cubicBezTo>
                    <a:cubicBezTo>
                      <a:pt x="1992730" y="1979047"/>
                      <a:pt x="1940306" y="1938430"/>
                      <a:pt x="1899533" y="1892010"/>
                    </a:cubicBezTo>
                    <a:cubicBezTo>
                      <a:pt x="1864584" y="1833984"/>
                      <a:pt x="1829635" y="1770157"/>
                      <a:pt x="1841285" y="1700527"/>
                    </a:cubicBezTo>
                    <a:cubicBezTo>
                      <a:pt x="1847110" y="1683119"/>
                      <a:pt x="1864584" y="1671514"/>
                      <a:pt x="1882058" y="1671514"/>
                    </a:cubicBezTo>
                    <a:cubicBezTo>
                      <a:pt x="1887883" y="1654106"/>
                      <a:pt x="1882058" y="1642501"/>
                      <a:pt x="1876234" y="1636699"/>
                    </a:cubicBezTo>
                    <a:cubicBezTo>
                      <a:pt x="1870409" y="1625094"/>
                      <a:pt x="1864584" y="1636699"/>
                      <a:pt x="1852934" y="1630896"/>
                    </a:cubicBezTo>
                    <a:cubicBezTo>
                      <a:pt x="1852934" y="1625094"/>
                      <a:pt x="1852934" y="1619291"/>
                      <a:pt x="1858759" y="1619291"/>
                    </a:cubicBezTo>
                    <a:cubicBezTo>
                      <a:pt x="1864584" y="1596081"/>
                      <a:pt x="1876234" y="1572871"/>
                      <a:pt x="1870409" y="1549661"/>
                    </a:cubicBezTo>
                    <a:cubicBezTo>
                      <a:pt x="1870409" y="1549661"/>
                      <a:pt x="1870409" y="1549661"/>
                      <a:pt x="1858759" y="1567069"/>
                    </a:cubicBezTo>
                    <a:cubicBezTo>
                      <a:pt x="1852934" y="1578674"/>
                      <a:pt x="1864584" y="1596081"/>
                      <a:pt x="1847110" y="1596081"/>
                    </a:cubicBezTo>
                    <a:cubicBezTo>
                      <a:pt x="1835460" y="1590279"/>
                      <a:pt x="1841285" y="1584476"/>
                      <a:pt x="1835460" y="1572871"/>
                    </a:cubicBezTo>
                    <a:cubicBezTo>
                      <a:pt x="1847110" y="1509044"/>
                      <a:pt x="1876234" y="1451018"/>
                      <a:pt x="1864584" y="1381388"/>
                    </a:cubicBezTo>
                    <a:cubicBezTo>
                      <a:pt x="1858759" y="1358178"/>
                      <a:pt x="1870409" y="1329166"/>
                      <a:pt x="1858759" y="1305956"/>
                    </a:cubicBezTo>
                    <a:cubicBezTo>
                      <a:pt x="1841285" y="1300153"/>
                      <a:pt x="1835460" y="1323363"/>
                      <a:pt x="1823810" y="1311758"/>
                    </a:cubicBezTo>
                    <a:cubicBezTo>
                      <a:pt x="1806336" y="1271140"/>
                      <a:pt x="1817986" y="1224720"/>
                      <a:pt x="1841285" y="1195708"/>
                    </a:cubicBezTo>
                    <a:cubicBezTo>
                      <a:pt x="1852934" y="1172498"/>
                      <a:pt x="1870409" y="1149288"/>
                      <a:pt x="1899533" y="1143485"/>
                    </a:cubicBezTo>
                    <a:cubicBezTo>
                      <a:pt x="1905358" y="1097065"/>
                      <a:pt x="1911182" y="1050664"/>
                      <a:pt x="1922832" y="1004243"/>
                    </a:cubicBezTo>
                    <a:cubicBezTo>
                      <a:pt x="1922832" y="986835"/>
                      <a:pt x="1928657" y="969427"/>
                      <a:pt x="1928657" y="952019"/>
                    </a:cubicBezTo>
                    <a:close/>
                    <a:moveTo>
                      <a:pt x="1385929" y="939772"/>
                    </a:moveTo>
                    <a:cubicBezTo>
                      <a:pt x="1345113" y="951374"/>
                      <a:pt x="1298465" y="957176"/>
                      <a:pt x="1269311" y="997786"/>
                    </a:cubicBezTo>
                    <a:cubicBezTo>
                      <a:pt x="1263480" y="1015190"/>
                      <a:pt x="1251818" y="1038398"/>
                      <a:pt x="1245987" y="1061601"/>
                    </a:cubicBezTo>
                    <a:cubicBezTo>
                      <a:pt x="1234325" y="1067400"/>
                      <a:pt x="1222663" y="1055800"/>
                      <a:pt x="1211001" y="1055800"/>
                    </a:cubicBezTo>
                    <a:cubicBezTo>
                      <a:pt x="1170185" y="1049997"/>
                      <a:pt x="1146861" y="1090607"/>
                      <a:pt x="1123538" y="1113794"/>
                    </a:cubicBezTo>
                    <a:cubicBezTo>
                      <a:pt x="1117707" y="1136999"/>
                      <a:pt x="1111876" y="1160204"/>
                      <a:pt x="1106045" y="1183410"/>
                    </a:cubicBezTo>
                    <a:cubicBezTo>
                      <a:pt x="1100214" y="1195012"/>
                      <a:pt x="1088552" y="1195012"/>
                      <a:pt x="1082721" y="1189211"/>
                    </a:cubicBezTo>
                    <a:cubicBezTo>
                      <a:pt x="1065229" y="1189211"/>
                      <a:pt x="1041905" y="1200814"/>
                      <a:pt x="1030243" y="1212416"/>
                    </a:cubicBezTo>
                    <a:cubicBezTo>
                      <a:pt x="1018581" y="1247224"/>
                      <a:pt x="1018581" y="1282032"/>
                      <a:pt x="1036074" y="1316840"/>
                    </a:cubicBezTo>
                    <a:cubicBezTo>
                      <a:pt x="1047736" y="1311039"/>
                      <a:pt x="1065229" y="1305237"/>
                      <a:pt x="1076890" y="1311039"/>
                    </a:cubicBezTo>
                    <a:cubicBezTo>
                      <a:pt x="1088552" y="1316840"/>
                      <a:pt x="1100214" y="1328443"/>
                      <a:pt x="1106045" y="1340045"/>
                    </a:cubicBezTo>
                    <a:cubicBezTo>
                      <a:pt x="1123538" y="1392257"/>
                      <a:pt x="1106045" y="1450270"/>
                      <a:pt x="1088552" y="1502482"/>
                    </a:cubicBezTo>
                    <a:cubicBezTo>
                      <a:pt x="1088552" y="1502482"/>
                      <a:pt x="1088552" y="1502482"/>
                      <a:pt x="1088552" y="1508284"/>
                    </a:cubicBezTo>
                    <a:cubicBezTo>
                      <a:pt x="1100214" y="1514085"/>
                      <a:pt x="1117707" y="1514085"/>
                      <a:pt x="1129369" y="1525688"/>
                    </a:cubicBezTo>
                    <a:cubicBezTo>
                      <a:pt x="1129369" y="1554694"/>
                      <a:pt x="1111876" y="1589502"/>
                      <a:pt x="1082721" y="1612708"/>
                    </a:cubicBezTo>
                    <a:cubicBezTo>
                      <a:pt x="1071060" y="1618509"/>
                      <a:pt x="1059398" y="1618509"/>
                      <a:pt x="1047736" y="1624310"/>
                    </a:cubicBezTo>
                    <a:cubicBezTo>
                      <a:pt x="1053567" y="1635913"/>
                      <a:pt x="1065229" y="1635913"/>
                      <a:pt x="1065229" y="1647515"/>
                    </a:cubicBezTo>
                    <a:cubicBezTo>
                      <a:pt x="1076890" y="1664919"/>
                      <a:pt x="1065229" y="1688125"/>
                      <a:pt x="1053567" y="1705529"/>
                    </a:cubicBezTo>
                    <a:cubicBezTo>
                      <a:pt x="1041905" y="1711330"/>
                      <a:pt x="1030243" y="1711330"/>
                      <a:pt x="1024412" y="1699727"/>
                    </a:cubicBezTo>
                    <a:cubicBezTo>
                      <a:pt x="1018581" y="1699727"/>
                      <a:pt x="1024412" y="1688125"/>
                      <a:pt x="1018581" y="1688125"/>
                    </a:cubicBezTo>
                    <a:cubicBezTo>
                      <a:pt x="989427" y="1699727"/>
                      <a:pt x="983596" y="1728734"/>
                      <a:pt x="971934" y="1751939"/>
                    </a:cubicBezTo>
                    <a:cubicBezTo>
                      <a:pt x="960272" y="1804151"/>
                      <a:pt x="960272" y="1867966"/>
                      <a:pt x="966103" y="1920178"/>
                    </a:cubicBezTo>
                    <a:cubicBezTo>
                      <a:pt x="971934" y="1983992"/>
                      <a:pt x="1012750" y="2030403"/>
                      <a:pt x="1018581" y="2094217"/>
                    </a:cubicBezTo>
                    <a:cubicBezTo>
                      <a:pt x="1030243" y="2146429"/>
                      <a:pt x="1024412" y="2204442"/>
                      <a:pt x="1036074" y="2250853"/>
                    </a:cubicBezTo>
                    <a:cubicBezTo>
                      <a:pt x="1071060" y="2250853"/>
                      <a:pt x="1106045" y="2239250"/>
                      <a:pt x="1141031" y="2233449"/>
                    </a:cubicBezTo>
                    <a:cubicBezTo>
                      <a:pt x="1216832" y="2233449"/>
                      <a:pt x="1286803" y="2256654"/>
                      <a:pt x="1327620" y="2314668"/>
                    </a:cubicBezTo>
                    <a:cubicBezTo>
                      <a:pt x="1362605" y="2320469"/>
                      <a:pt x="1385929" y="2314668"/>
                      <a:pt x="1415084" y="2326270"/>
                    </a:cubicBezTo>
                    <a:cubicBezTo>
                      <a:pt x="1426745" y="2320469"/>
                      <a:pt x="1438407" y="2314668"/>
                      <a:pt x="1438407" y="2303065"/>
                    </a:cubicBezTo>
                    <a:cubicBezTo>
                      <a:pt x="1485055" y="2262456"/>
                      <a:pt x="1543364" y="2256654"/>
                      <a:pt x="1601673" y="2250853"/>
                    </a:cubicBezTo>
                    <a:cubicBezTo>
                      <a:pt x="1601673" y="2250853"/>
                      <a:pt x="1601673" y="2250853"/>
                      <a:pt x="1694968" y="2262456"/>
                    </a:cubicBezTo>
                    <a:cubicBezTo>
                      <a:pt x="1689137" y="2175436"/>
                      <a:pt x="1712460" y="2088416"/>
                      <a:pt x="1735784" y="2007197"/>
                    </a:cubicBezTo>
                    <a:cubicBezTo>
                      <a:pt x="1747446" y="1960787"/>
                      <a:pt x="1753277" y="1908575"/>
                      <a:pt x="1770769" y="1856363"/>
                    </a:cubicBezTo>
                    <a:cubicBezTo>
                      <a:pt x="1782431" y="1815754"/>
                      <a:pt x="1788262" y="1763542"/>
                      <a:pt x="1770769" y="1722933"/>
                    </a:cubicBezTo>
                    <a:cubicBezTo>
                      <a:pt x="1759108" y="1711330"/>
                      <a:pt x="1747446" y="1699727"/>
                      <a:pt x="1735784" y="1699727"/>
                    </a:cubicBezTo>
                    <a:cubicBezTo>
                      <a:pt x="1729953" y="1699727"/>
                      <a:pt x="1729953" y="1705529"/>
                      <a:pt x="1729953" y="1711330"/>
                    </a:cubicBezTo>
                    <a:cubicBezTo>
                      <a:pt x="1724122" y="1717131"/>
                      <a:pt x="1718291" y="1728734"/>
                      <a:pt x="1706629" y="1728734"/>
                    </a:cubicBezTo>
                    <a:cubicBezTo>
                      <a:pt x="1694968" y="1728734"/>
                      <a:pt x="1683306" y="1711330"/>
                      <a:pt x="1677475" y="1705529"/>
                    </a:cubicBezTo>
                    <a:cubicBezTo>
                      <a:pt x="1665813" y="1676522"/>
                      <a:pt x="1677475" y="1647515"/>
                      <a:pt x="1694968" y="1630111"/>
                    </a:cubicBezTo>
                    <a:cubicBezTo>
                      <a:pt x="1677475" y="1618509"/>
                      <a:pt x="1659982" y="1624310"/>
                      <a:pt x="1642489" y="1612708"/>
                    </a:cubicBezTo>
                    <a:cubicBezTo>
                      <a:pt x="1633744" y="1604006"/>
                      <a:pt x="1615157" y="1598567"/>
                      <a:pt x="1606411" y="1589049"/>
                    </a:cubicBezTo>
                    <a:lnTo>
                      <a:pt x="1602288" y="1579347"/>
                    </a:lnTo>
                    <a:lnTo>
                      <a:pt x="1602288" y="1627004"/>
                    </a:lnTo>
                    <a:cubicBezTo>
                      <a:pt x="1600832" y="1642229"/>
                      <a:pt x="1596465" y="1656729"/>
                      <a:pt x="1584819" y="1671229"/>
                    </a:cubicBezTo>
                    <a:cubicBezTo>
                      <a:pt x="1584819" y="1700229"/>
                      <a:pt x="1584819" y="1700229"/>
                      <a:pt x="1584819" y="1700229"/>
                    </a:cubicBezTo>
                    <a:cubicBezTo>
                      <a:pt x="1596465" y="1717629"/>
                      <a:pt x="1608111" y="1735029"/>
                      <a:pt x="1631403" y="1735029"/>
                    </a:cubicBezTo>
                    <a:cubicBezTo>
                      <a:pt x="1643049" y="1746629"/>
                      <a:pt x="1631403" y="1758229"/>
                      <a:pt x="1631403" y="1769829"/>
                    </a:cubicBezTo>
                    <a:cubicBezTo>
                      <a:pt x="1631403" y="1793028"/>
                      <a:pt x="1625580" y="1810428"/>
                      <a:pt x="1625580" y="1827828"/>
                    </a:cubicBezTo>
                    <a:cubicBezTo>
                      <a:pt x="1637226" y="1839428"/>
                      <a:pt x="1660518" y="1833628"/>
                      <a:pt x="1666341" y="1856828"/>
                    </a:cubicBezTo>
                    <a:cubicBezTo>
                      <a:pt x="1660518" y="1874228"/>
                      <a:pt x="1654695" y="1891628"/>
                      <a:pt x="1637226" y="1897428"/>
                    </a:cubicBezTo>
                    <a:cubicBezTo>
                      <a:pt x="1637226" y="1926428"/>
                      <a:pt x="1648872" y="1955428"/>
                      <a:pt x="1666341" y="1978628"/>
                    </a:cubicBezTo>
                    <a:cubicBezTo>
                      <a:pt x="1660518" y="1996027"/>
                      <a:pt x="1643049" y="2007627"/>
                      <a:pt x="1631403" y="2025027"/>
                    </a:cubicBezTo>
                    <a:cubicBezTo>
                      <a:pt x="1631403" y="2030827"/>
                      <a:pt x="1643049" y="2036627"/>
                      <a:pt x="1643049" y="2048227"/>
                    </a:cubicBezTo>
                    <a:cubicBezTo>
                      <a:pt x="1643049" y="2071427"/>
                      <a:pt x="1654695" y="2088827"/>
                      <a:pt x="1666341" y="2106227"/>
                    </a:cubicBezTo>
                    <a:cubicBezTo>
                      <a:pt x="1666341" y="2123627"/>
                      <a:pt x="1677987" y="2135227"/>
                      <a:pt x="1672164" y="2152627"/>
                    </a:cubicBezTo>
                    <a:cubicBezTo>
                      <a:pt x="1666341" y="2164227"/>
                      <a:pt x="1660518" y="2181627"/>
                      <a:pt x="1643049" y="2175827"/>
                    </a:cubicBezTo>
                    <a:cubicBezTo>
                      <a:pt x="1625580" y="2181627"/>
                      <a:pt x="1608111" y="2170027"/>
                      <a:pt x="1596465" y="2175827"/>
                    </a:cubicBezTo>
                    <a:cubicBezTo>
                      <a:pt x="1590642" y="2175827"/>
                      <a:pt x="1590642" y="2170027"/>
                      <a:pt x="1584819" y="2164227"/>
                    </a:cubicBezTo>
                    <a:cubicBezTo>
                      <a:pt x="1555704" y="2152627"/>
                      <a:pt x="1514943" y="2158427"/>
                      <a:pt x="1503297" y="2123627"/>
                    </a:cubicBezTo>
                    <a:cubicBezTo>
                      <a:pt x="1491651" y="2112027"/>
                      <a:pt x="1503297" y="2088827"/>
                      <a:pt x="1485828" y="2077227"/>
                    </a:cubicBezTo>
                    <a:cubicBezTo>
                      <a:pt x="1439244" y="2083027"/>
                      <a:pt x="1398483" y="2059827"/>
                      <a:pt x="1363545" y="2036627"/>
                    </a:cubicBezTo>
                    <a:cubicBezTo>
                      <a:pt x="1334430" y="2054027"/>
                      <a:pt x="1293669" y="2042427"/>
                      <a:pt x="1264554" y="2025027"/>
                    </a:cubicBezTo>
                    <a:cubicBezTo>
                      <a:pt x="1258731" y="2013427"/>
                      <a:pt x="1252908" y="2001827"/>
                      <a:pt x="1247085" y="1990227"/>
                    </a:cubicBezTo>
                    <a:cubicBezTo>
                      <a:pt x="1235439" y="2025027"/>
                      <a:pt x="1247085" y="2071427"/>
                      <a:pt x="1270377" y="2100427"/>
                    </a:cubicBezTo>
                    <a:cubicBezTo>
                      <a:pt x="1287846" y="2123627"/>
                      <a:pt x="1311138" y="2135227"/>
                      <a:pt x="1334430" y="2146827"/>
                    </a:cubicBezTo>
                    <a:cubicBezTo>
                      <a:pt x="1357722" y="2146827"/>
                      <a:pt x="1340253" y="2117827"/>
                      <a:pt x="1351899" y="2106227"/>
                    </a:cubicBezTo>
                    <a:cubicBezTo>
                      <a:pt x="1357722" y="2094627"/>
                      <a:pt x="1363545" y="2088827"/>
                      <a:pt x="1375191" y="2077227"/>
                    </a:cubicBezTo>
                    <a:cubicBezTo>
                      <a:pt x="1386837" y="2077227"/>
                      <a:pt x="1398483" y="2071427"/>
                      <a:pt x="1410129" y="2083027"/>
                    </a:cubicBezTo>
                    <a:cubicBezTo>
                      <a:pt x="1415952" y="2088827"/>
                      <a:pt x="1415952" y="2100427"/>
                      <a:pt x="1415952" y="2112027"/>
                    </a:cubicBezTo>
                    <a:cubicBezTo>
                      <a:pt x="1404306" y="2117827"/>
                      <a:pt x="1404306" y="2129427"/>
                      <a:pt x="1398483" y="2141027"/>
                    </a:cubicBezTo>
                    <a:cubicBezTo>
                      <a:pt x="1392660" y="2158427"/>
                      <a:pt x="1421775" y="2170027"/>
                      <a:pt x="1439244" y="2175827"/>
                    </a:cubicBezTo>
                    <a:cubicBezTo>
                      <a:pt x="1456713" y="2187426"/>
                      <a:pt x="1485828" y="2187426"/>
                      <a:pt x="1491651" y="2216426"/>
                    </a:cubicBezTo>
                    <a:cubicBezTo>
                      <a:pt x="1491651" y="2222226"/>
                      <a:pt x="1491651" y="2233826"/>
                      <a:pt x="1485828" y="2239626"/>
                    </a:cubicBezTo>
                    <a:cubicBezTo>
                      <a:pt x="1462536" y="2245426"/>
                      <a:pt x="1439244" y="2216426"/>
                      <a:pt x="1410129" y="2216426"/>
                    </a:cubicBezTo>
                    <a:cubicBezTo>
                      <a:pt x="1363545" y="2210626"/>
                      <a:pt x="1316961" y="2193226"/>
                      <a:pt x="1276200" y="2170027"/>
                    </a:cubicBezTo>
                    <a:cubicBezTo>
                      <a:pt x="1264554" y="2181627"/>
                      <a:pt x="1252908" y="2199026"/>
                      <a:pt x="1235439" y="2204826"/>
                    </a:cubicBezTo>
                    <a:cubicBezTo>
                      <a:pt x="1217970" y="2204826"/>
                      <a:pt x="1206324" y="2199026"/>
                      <a:pt x="1194678" y="2193226"/>
                    </a:cubicBezTo>
                    <a:cubicBezTo>
                      <a:pt x="1177209" y="2181627"/>
                      <a:pt x="1171386" y="2141027"/>
                      <a:pt x="1142271" y="2152627"/>
                    </a:cubicBezTo>
                    <a:cubicBezTo>
                      <a:pt x="1124802" y="2158427"/>
                      <a:pt x="1142271" y="2187426"/>
                      <a:pt x="1124802" y="2193226"/>
                    </a:cubicBezTo>
                    <a:cubicBezTo>
                      <a:pt x="1107333" y="2199026"/>
                      <a:pt x="1101510" y="2187426"/>
                      <a:pt x="1089864" y="2175827"/>
                    </a:cubicBezTo>
                    <a:cubicBezTo>
                      <a:pt x="1084041" y="2158427"/>
                      <a:pt x="1084041" y="2135227"/>
                      <a:pt x="1089864" y="2117827"/>
                    </a:cubicBezTo>
                    <a:cubicBezTo>
                      <a:pt x="1107333" y="2083027"/>
                      <a:pt x="1107333" y="2083027"/>
                      <a:pt x="1107333" y="2083027"/>
                    </a:cubicBezTo>
                    <a:cubicBezTo>
                      <a:pt x="1107333" y="2065627"/>
                      <a:pt x="1107333" y="2054027"/>
                      <a:pt x="1118979" y="2042427"/>
                    </a:cubicBezTo>
                    <a:cubicBezTo>
                      <a:pt x="1130625" y="2030827"/>
                      <a:pt x="1142271" y="2025027"/>
                      <a:pt x="1159740" y="2025027"/>
                    </a:cubicBezTo>
                    <a:cubicBezTo>
                      <a:pt x="1171386" y="2025027"/>
                      <a:pt x="1188855" y="2030827"/>
                      <a:pt x="1194678" y="2036627"/>
                    </a:cubicBezTo>
                    <a:cubicBezTo>
                      <a:pt x="1200501" y="2036627"/>
                      <a:pt x="1200501" y="2036627"/>
                      <a:pt x="1200501" y="2036627"/>
                    </a:cubicBezTo>
                    <a:cubicBezTo>
                      <a:pt x="1200501" y="1996027"/>
                      <a:pt x="1200501" y="1961228"/>
                      <a:pt x="1212147" y="1926428"/>
                    </a:cubicBezTo>
                    <a:cubicBezTo>
                      <a:pt x="1217970" y="1903228"/>
                      <a:pt x="1217970" y="1903228"/>
                      <a:pt x="1217970" y="1903228"/>
                    </a:cubicBezTo>
                    <a:cubicBezTo>
                      <a:pt x="1188855" y="1903228"/>
                      <a:pt x="1165563" y="1943828"/>
                      <a:pt x="1130625" y="1926428"/>
                    </a:cubicBezTo>
                    <a:cubicBezTo>
                      <a:pt x="1101510" y="1920628"/>
                      <a:pt x="1095687" y="1891628"/>
                      <a:pt x="1084041" y="1874228"/>
                    </a:cubicBezTo>
                    <a:cubicBezTo>
                      <a:pt x="1078218" y="1868428"/>
                      <a:pt x="1066572" y="1868428"/>
                      <a:pt x="1066572" y="1874228"/>
                    </a:cubicBezTo>
                    <a:cubicBezTo>
                      <a:pt x="1060749" y="1880028"/>
                      <a:pt x="1060749" y="1885828"/>
                      <a:pt x="1054926" y="1880028"/>
                    </a:cubicBezTo>
                    <a:cubicBezTo>
                      <a:pt x="1043280" y="1874228"/>
                      <a:pt x="1037457" y="1862628"/>
                      <a:pt x="1031634" y="1851028"/>
                    </a:cubicBezTo>
                    <a:cubicBezTo>
                      <a:pt x="1031634" y="1827828"/>
                      <a:pt x="1014165" y="1798828"/>
                      <a:pt x="1031634" y="1775629"/>
                    </a:cubicBezTo>
                    <a:cubicBezTo>
                      <a:pt x="1043280" y="1758229"/>
                      <a:pt x="1043280" y="1758229"/>
                      <a:pt x="1043280" y="1758229"/>
                    </a:cubicBezTo>
                    <a:cubicBezTo>
                      <a:pt x="1043280" y="1735029"/>
                      <a:pt x="1049103" y="1711829"/>
                      <a:pt x="1066572" y="1700229"/>
                    </a:cubicBezTo>
                    <a:cubicBezTo>
                      <a:pt x="1084041" y="1688629"/>
                      <a:pt x="1095687" y="1688629"/>
                      <a:pt x="1113156" y="1688629"/>
                    </a:cubicBezTo>
                    <a:cubicBezTo>
                      <a:pt x="1142271" y="1700229"/>
                      <a:pt x="1165563" y="1723429"/>
                      <a:pt x="1177209" y="1752429"/>
                    </a:cubicBezTo>
                    <a:cubicBezTo>
                      <a:pt x="1183032" y="1752429"/>
                      <a:pt x="1188855" y="1752429"/>
                      <a:pt x="1200501" y="1746629"/>
                    </a:cubicBezTo>
                    <a:cubicBezTo>
                      <a:pt x="1200501" y="1740829"/>
                      <a:pt x="1200501" y="1740829"/>
                      <a:pt x="1200501" y="1740829"/>
                    </a:cubicBezTo>
                    <a:cubicBezTo>
                      <a:pt x="1200501" y="1711829"/>
                      <a:pt x="1206324" y="1682829"/>
                      <a:pt x="1206324" y="1659629"/>
                    </a:cubicBezTo>
                    <a:cubicBezTo>
                      <a:pt x="1200501" y="1619029"/>
                      <a:pt x="1165563" y="1572630"/>
                      <a:pt x="1212147" y="1549430"/>
                    </a:cubicBezTo>
                    <a:cubicBezTo>
                      <a:pt x="1223793" y="1549430"/>
                      <a:pt x="1217970" y="1561030"/>
                      <a:pt x="1229616" y="1566830"/>
                    </a:cubicBezTo>
                    <a:cubicBezTo>
                      <a:pt x="1264554" y="1584229"/>
                      <a:pt x="1305315" y="1578430"/>
                      <a:pt x="1334430" y="1595829"/>
                    </a:cubicBezTo>
                    <a:cubicBezTo>
                      <a:pt x="1340253" y="1601629"/>
                      <a:pt x="1351899" y="1601629"/>
                      <a:pt x="1357722" y="1601629"/>
                    </a:cubicBezTo>
                    <a:cubicBezTo>
                      <a:pt x="1363545" y="1584229"/>
                      <a:pt x="1369368" y="1566830"/>
                      <a:pt x="1386837" y="1561030"/>
                    </a:cubicBezTo>
                    <a:cubicBezTo>
                      <a:pt x="1369368" y="1537830"/>
                      <a:pt x="1322784" y="1555230"/>
                      <a:pt x="1311138" y="1514630"/>
                    </a:cubicBezTo>
                    <a:cubicBezTo>
                      <a:pt x="1311138" y="1514630"/>
                      <a:pt x="1311138" y="1503030"/>
                      <a:pt x="1305315" y="1503030"/>
                    </a:cubicBezTo>
                    <a:cubicBezTo>
                      <a:pt x="1276200" y="1497230"/>
                      <a:pt x="1252908" y="1537830"/>
                      <a:pt x="1223793" y="1514630"/>
                    </a:cubicBezTo>
                    <a:cubicBezTo>
                      <a:pt x="1212147" y="1497230"/>
                      <a:pt x="1212147" y="1474030"/>
                      <a:pt x="1194678" y="1468230"/>
                    </a:cubicBezTo>
                    <a:cubicBezTo>
                      <a:pt x="1188855" y="1456630"/>
                      <a:pt x="1200501" y="1445030"/>
                      <a:pt x="1206324" y="1433430"/>
                    </a:cubicBezTo>
                    <a:cubicBezTo>
                      <a:pt x="1217970" y="1416030"/>
                      <a:pt x="1235439" y="1392830"/>
                      <a:pt x="1252908" y="1392830"/>
                    </a:cubicBezTo>
                    <a:cubicBezTo>
                      <a:pt x="1270377" y="1387030"/>
                      <a:pt x="1293669" y="1392830"/>
                      <a:pt x="1299492" y="1375431"/>
                    </a:cubicBezTo>
                    <a:cubicBezTo>
                      <a:pt x="1305315" y="1358031"/>
                      <a:pt x="1311138" y="1346431"/>
                      <a:pt x="1328607" y="1340631"/>
                    </a:cubicBezTo>
                    <a:cubicBezTo>
                      <a:pt x="1340253" y="1334831"/>
                      <a:pt x="1351899" y="1340631"/>
                      <a:pt x="1363545" y="1346431"/>
                    </a:cubicBezTo>
                    <a:cubicBezTo>
                      <a:pt x="1381014" y="1334831"/>
                      <a:pt x="1404306" y="1334831"/>
                      <a:pt x="1415952" y="1340631"/>
                    </a:cubicBezTo>
                    <a:cubicBezTo>
                      <a:pt x="1462536" y="1363831"/>
                      <a:pt x="1468359" y="1416030"/>
                      <a:pt x="1468359" y="1468230"/>
                    </a:cubicBezTo>
                    <a:cubicBezTo>
                      <a:pt x="1462536" y="1479830"/>
                      <a:pt x="1462536" y="1485630"/>
                      <a:pt x="1456713" y="1497230"/>
                    </a:cubicBezTo>
                    <a:cubicBezTo>
                      <a:pt x="1462536" y="1497230"/>
                      <a:pt x="1462536" y="1497230"/>
                      <a:pt x="1462536" y="1497230"/>
                    </a:cubicBezTo>
                    <a:cubicBezTo>
                      <a:pt x="1509120" y="1445030"/>
                      <a:pt x="1532412" y="1375431"/>
                      <a:pt x="1532412" y="1305831"/>
                    </a:cubicBezTo>
                    <a:cubicBezTo>
                      <a:pt x="1520766" y="1271031"/>
                      <a:pt x="1532412" y="1242031"/>
                      <a:pt x="1514943" y="1218831"/>
                    </a:cubicBezTo>
                    <a:cubicBezTo>
                      <a:pt x="1503297" y="1236231"/>
                      <a:pt x="1480005" y="1253631"/>
                      <a:pt x="1456713" y="1259431"/>
                    </a:cubicBezTo>
                    <a:cubicBezTo>
                      <a:pt x="1450890" y="1282631"/>
                      <a:pt x="1433421" y="1300031"/>
                      <a:pt x="1415952" y="1317431"/>
                    </a:cubicBezTo>
                    <a:cubicBezTo>
                      <a:pt x="1398483" y="1317431"/>
                      <a:pt x="1386837" y="1300031"/>
                      <a:pt x="1381014" y="1294231"/>
                    </a:cubicBezTo>
                    <a:cubicBezTo>
                      <a:pt x="1357722" y="1300031"/>
                      <a:pt x="1334430" y="1300031"/>
                      <a:pt x="1311138" y="1317431"/>
                    </a:cubicBezTo>
                    <a:cubicBezTo>
                      <a:pt x="1299492" y="1317431"/>
                      <a:pt x="1305315" y="1300031"/>
                      <a:pt x="1293669" y="1294231"/>
                    </a:cubicBezTo>
                    <a:cubicBezTo>
                      <a:pt x="1282023" y="1282631"/>
                      <a:pt x="1270377" y="1271031"/>
                      <a:pt x="1258731" y="1265231"/>
                    </a:cubicBezTo>
                    <a:cubicBezTo>
                      <a:pt x="1217970" y="1288431"/>
                      <a:pt x="1217970" y="1288431"/>
                      <a:pt x="1217970" y="1288431"/>
                    </a:cubicBezTo>
                    <a:cubicBezTo>
                      <a:pt x="1212147" y="1288431"/>
                      <a:pt x="1212147" y="1288431"/>
                      <a:pt x="1212147" y="1288431"/>
                    </a:cubicBezTo>
                    <a:cubicBezTo>
                      <a:pt x="1194678" y="1271031"/>
                      <a:pt x="1188855" y="1253631"/>
                      <a:pt x="1183032" y="1230431"/>
                    </a:cubicBezTo>
                    <a:cubicBezTo>
                      <a:pt x="1159740" y="1230431"/>
                      <a:pt x="1159740" y="1195631"/>
                      <a:pt x="1136448" y="1184032"/>
                    </a:cubicBezTo>
                    <a:cubicBezTo>
                      <a:pt x="1136448" y="1172432"/>
                      <a:pt x="1148094" y="1178232"/>
                      <a:pt x="1153917" y="1166632"/>
                    </a:cubicBezTo>
                    <a:cubicBezTo>
                      <a:pt x="1159740" y="1149232"/>
                      <a:pt x="1153917" y="1120232"/>
                      <a:pt x="1171386" y="1102832"/>
                    </a:cubicBezTo>
                    <a:cubicBezTo>
                      <a:pt x="1206324" y="1085432"/>
                      <a:pt x="1206324" y="1085432"/>
                      <a:pt x="1206324" y="1085432"/>
                    </a:cubicBezTo>
                    <a:cubicBezTo>
                      <a:pt x="1229616" y="1085432"/>
                      <a:pt x="1252908" y="1085432"/>
                      <a:pt x="1276200" y="1079632"/>
                    </a:cubicBezTo>
                    <a:cubicBezTo>
                      <a:pt x="1299492" y="1079632"/>
                      <a:pt x="1316961" y="1079632"/>
                      <a:pt x="1328607" y="1102832"/>
                    </a:cubicBezTo>
                    <a:cubicBezTo>
                      <a:pt x="1357722" y="1073832"/>
                      <a:pt x="1392660" y="1062232"/>
                      <a:pt x="1433421" y="1068032"/>
                    </a:cubicBezTo>
                    <a:cubicBezTo>
                      <a:pt x="1462536" y="1073832"/>
                      <a:pt x="1491651" y="1085432"/>
                      <a:pt x="1514943" y="1108632"/>
                    </a:cubicBezTo>
                    <a:cubicBezTo>
                      <a:pt x="1544058" y="1143432"/>
                      <a:pt x="1567350" y="1184032"/>
                      <a:pt x="1573173" y="1230431"/>
                    </a:cubicBezTo>
                    <a:cubicBezTo>
                      <a:pt x="1578996" y="1230431"/>
                      <a:pt x="1578996" y="1230431"/>
                      <a:pt x="1578996" y="1230431"/>
                    </a:cubicBezTo>
                    <a:cubicBezTo>
                      <a:pt x="1584819" y="1224631"/>
                      <a:pt x="1596465" y="1213031"/>
                      <a:pt x="1608111" y="1213031"/>
                    </a:cubicBezTo>
                    <a:cubicBezTo>
                      <a:pt x="1625580" y="1207231"/>
                      <a:pt x="1637226" y="1218831"/>
                      <a:pt x="1648872" y="1230431"/>
                    </a:cubicBezTo>
                    <a:cubicBezTo>
                      <a:pt x="1654695" y="1242031"/>
                      <a:pt x="1660518" y="1253631"/>
                      <a:pt x="1672164" y="1247831"/>
                    </a:cubicBezTo>
                    <a:cubicBezTo>
                      <a:pt x="1683810" y="1247831"/>
                      <a:pt x="1695456" y="1259431"/>
                      <a:pt x="1707102" y="1265231"/>
                    </a:cubicBezTo>
                    <a:cubicBezTo>
                      <a:pt x="1707102" y="1276831"/>
                      <a:pt x="1724571" y="1288431"/>
                      <a:pt x="1712925" y="1300031"/>
                    </a:cubicBezTo>
                    <a:cubicBezTo>
                      <a:pt x="1701279" y="1305831"/>
                      <a:pt x="1689633" y="1329031"/>
                      <a:pt x="1672164" y="1323231"/>
                    </a:cubicBezTo>
                    <a:cubicBezTo>
                      <a:pt x="1643049" y="1317431"/>
                      <a:pt x="1643049" y="1317431"/>
                      <a:pt x="1643049" y="1317431"/>
                    </a:cubicBezTo>
                    <a:cubicBezTo>
                      <a:pt x="1619757" y="1346431"/>
                      <a:pt x="1596465" y="1375431"/>
                      <a:pt x="1567350" y="1392830"/>
                    </a:cubicBezTo>
                    <a:cubicBezTo>
                      <a:pt x="1555704" y="1427630"/>
                      <a:pt x="1538235" y="1462430"/>
                      <a:pt x="1514943" y="1497230"/>
                    </a:cubicBezTo>
                    <a:cubicBezTo>
                      <a:pt x="1485828" y="1526230"/>
                      <a:pt x="1462536" y="1555230"/>
                      <a:pt x="1456713" y="1595829"/>
                    </a:cubicBezTo>
                    <a:cubicBezTo>
                      <a:pt x="1450890" y="1601629"/>
                      <a:pt x="1450890" y="1601629"/>
                      <a:pt x="1445067" y="1601629"/>
                    </a:cubicBezTo>
                    <a:cubicBezTo>
                      <a:pt x="1439244" y="1590029"/>
                      <a:pt x="1450890" y="1578430"/>
                      <a:pt x="1450890" y="1566830"/>
                    </a:cubicBezTo>
                    <a:cubicBezTo>
                      <a:pt x="1456713" y="1532030"/>
                      <a:pt x="1491651" y="1508830"/>
                      <a:pt x="1509120" y="1479830"/>
                    </a:cubicBezTo>
                    <a:cubicBezTo>
                      <a:pt x="1567350" y="1392830"/>
                      <a:pt x="1584819" y="1253631"/>
                      <a:pt x="1538235" y="1160832"/>
                    </a:cubicBezTo>
                    <a:cubicBezTo>
                      <a:pt x="1514943" y="1108632"/>
                      <a:pt x="1462536" y="1085432"/>
                      <a:pt x="1410129" y="1079632"/>
                    </a:cubicBezTo>
                    <a:cubicBezTo>
                      <a:pt x="1398483" y="1079632"/>
                      <a:pt x="1381014" y="1085432"/>
                      <a:pt x="1369368" y="1085432"/>
                    </a:cubicBezTo>
                    <a:cubicBezTo>
                      <a:pt x="1357722" y="1102832"/>
                      <a:pt x="1340253" y="1108632"/>
                      <a:pt x="1334430" y="1126032"/>
                    </a:cubicBezTo>
                    <a:cubicBezTo>
                      <a:pt x="1334430" y="1126032"/>
                      <a:pt x="1334430" y="1137632"/>
                      <a:pt x="1328607" y="1137632"/>
                    </a:cubicBezTo>
                    <a:cubicBezTo>
                      <a:pt x="1316961" y="1131832"/>
                      <a:pt x="1311138" y="1137632"/>
                      <a:pt x="1299492" y="1143432"/>
                    </a:cubicBezTo>
                    <a:cubicBezTo>
                      <a:pt x="1293669" y="1149232"/>
                      <a:pt x="1299492" y="1160832"/>
                      <a:pt x="1293669" y="1166632"/>
                    </a:cubicBezTo>
                    <a:cubicBezTo>
                      <a:pt x="1293669" y="1184032"/>
                      <a:pt x="1299492" y="1201431"/>
                      <a:pt x="1311138" y="1207231"/>
                    </a:cubicBezTo>
                    <a:cubicBezTo>
                      <a:pt x="1328607" y="1201431"/>
                      <a:pt x="1340253" y="1184032"/>
                      <a:pt x="1340253" y="1166632"/>
                    </a:cubicBezTo>
                    <a:cubicBezTo>
                      <a:pt x="1340253" y="1155032"/>
                      <a:pt x="1334430" y="1143432"/>
                      <a:pt x="1340253" y="1137632"/>
                    </a:cubicBezTo>
                    <a:cubicBezTo>
                      <a:pt x="1351899" y="1137632"/>
                      <a:pt x="1351899" y="1143432"/>
                      <a:pt x="1357722" y="1149232"/>
                    </a:cubicBezTo>
                    <a:cubicBezTo>
                      <a:pt x="1351899" y="1166632"/>
                      <a:pt x="1369368" y="1172432"/>
                      <a:pt x="1381014" y="1178232"/>
                    </a:cubicBezTo>
                    <a:cubicBezTo>
                      <a:pt x="1386837" y="1178232"/>
                      <a:pt x="1404306" y="1184032"/>
                      <a:pt x="1410129" y="1172432"/>
                    </a:cubicBezTo>
                    <a:cubicBezTo>
                      <a:pt x="1415952" y="1155032"/>
                      <a:pt x="1398483" y="1137632"/>
                      <a:pt x="1381014" y="1131832"/>
                    </a:cubicBezTo>
                    <a:cubicBezTo>
                      <a:pt x="1375191" y="1126032"/>
                      <a:pt x="1357722" y="1137632"/>
                      <a:pt x="1357722" y="1126032"/>
                    </a:cubicBezTo>
                    <a:cubicBezTo>
                      <a:pt x="1386837" y="1097032"/>
                      <a:pt x="1421775" y="1091232"/>
                      <a:pt x="1456713" y="1102832"/>
                    </a:cubicBezTo>
                    <a:cubicBezTo>
                      <a:pt x="1491651" y="1108632"/>
                      <a:pt x="1514943" y="1149232"/>
                      <a:pt x="1526589" y="1178232"/>
                    </a:cubicBezTo>
                    <a:cubicBezTo>
                      <a:pt x="1532412" y="1230431"/>
                      <a:pt x="1544058" y="1276831"/>
                      <a:pt x="1544058" y="1323231"/>
                    </a:cubicBezTo>
                    <a:cubicBezTo>
                      <a:pt x="1538235" y="1329031"/>
                      <a:pt x="1544058" y="1340631"/>
                      <a:pt x="1544058" y="1346431"/>
                    </a:cubicBezTo>
                    <a:cubicBezTo>
                      <a:pt x="1526589" y="1410230"/>
                      <a:pt x="1526589" y="1410230"/>
                      <a:pt x="1526589" y="1410230"/>
                    </a:cubicBezTo>
                    <a:cubicBezTo>
                      <a:pt x="1509120" y="1456630"/>
                      <a:pt x="1480005" y="1491430"/>
                      <a:pt x="1456713" y="1532030"/>
                    </a:cubicBezTo>
                    <a:cubicBezTo>
                      <a:pt x="1439244" y="1543630"/>
                      <a:pt x="1421775" y="1532030"/>
                      <a:pt x="1398483" y="1532030"/>
                    </a:cubicBezTo>
                    <a:cubicBezTo>
                      <a:pt x="1392660" y="1537830"/>
                      <a:pt x="1386837" y="1532030"/>
                      <a:pt x="1381014" y="1537830"/>
                    </a:cubicBezTo>
                    <a:cubicBezTo>
                      <a:pt x="1404306" y="1549430"/>
                      <a:pt x="1421775" y="1566830"/>
                      <a:pt x="1427598" y="1590029"/>
                    </a:cubicBezTo>
                    <a:cubicBezTo>
                      <a:pt x="1410129" y="1601629"/>
                      <a:pt x="1415952" y="1572630"/>
                      <a:pt x="1404306" y="1572630"/>
                    </a:cubicBezTo>
                    <a:cubicBezTo>
                      <a:pt x="1386837" y="1566830"/>
                      <a:pt x="1375191" y="1584229"/>
                      <a:pt x="1369368" y="1601629"/>
                    </a:cubicBezTo>
                    <a:cubicBezTo>
                      <a:pt x="1357722" y="1613229"/>
                      <a:pt x="1381014" y="1624829"/>
                      <a:pt x="1386837" y="1642229"/>
                    </a:cubicBezTo>
                    <a:cubicBezTo>
                      <a:pt x="1398483" y="1636429"/>
                      <a:pt x="1398483" y="1619029"/>
                      <a:pt x="1415952" y="1613229"/>
                    </a:cubicBezTo>
                    <a:cubicBezTo>
                      <a:pt x="1433421" y="1607429"/>
                      <a:pt x="1456713" y="1607429"/>
                      <a:pt x="1480005" y="1613229"/>
                    </a:cubicBezTo>
                    <a:cubicBezTo>
                      <a:pt x="1485828" y="1607429"/>
                      <a:pt x="1485828" y="1595829"/>
                      <a:pt x="1491651" y="1590029"/>
                    </a:cubicBezTo>
                    <a:cubicBezTo>
                      <a:pt x="1509120" y="1561030"/>
                      <a:pt x="1544058" y="1549430"/>
                      <a:pt x="1578996" y="1555230"/>
                    </a:cubicBezTo>
                    <a:cubicBezTo>
                      <a:pt x="1578996" y="1555230"/>
                      <a:pt x="1584819" y="1549430"/>
                      <a:pt x="1590642" y="1555230"/>
                    </a:cubicBezTo>
                    <a:cubicBezTo>
                      <a:pt x="1596465" y="1555230"/>
                      <a:pt x="1590642" y="1566830"/>
                      <a:pt x="1596465" y="1572630"/>
                    </a:cubicBezTo>
                    <a:cubicBezTo>
                      <a:pt x="1599377" y="1575530"/>
                      <a:pt x="1600832" y="1576980"/>
                      <a:pt x="1601560" y="1577705"/>
                    </a:cubicBezTo>
                    <a:lnTo>
                      <a:pt x="1601722" y="1577866"/>
                    </a:lnTo>
                    <a:lnTo>
                      <a:pt x="1613335" y="1569923"/>
                    </a:lnTo>
                    <a:cubicBezTo>
                      <a:pt x="1617708" y="1569197"/>
                      <a:pt x="1622082" y="1569197"/>
                      <a:pt x="1624997" y="1566297"/>
                    </a:cubicBezTo>
                    <a:cubicBezTo>
                      <a:pt x="1642489" y="1548893"/>
                      <a:pt x="1659982" y="1543092"/>
                      <a:pt x="1689137" y="1543092"/>
                    </a:cubicBezTo>
                    <a:cubicBezTo>
                      <a:pt x="1689137" y="1543092"/>
                      <a:pt x="1689137" y="1543092"/>
                      <a:pt x="1671644" y="1508284"/>
                    </a:cubicBezTo>
                    <a:cubicBezTo>
                      <a:pt x="1654151" y="1444469"/>
                      <a:pt x="1659982" y="1369052"/>
                      <a:pt x="1718291" y="1322641"/>
                    </a:cubicBezTo>
                    <a:cubicBezTo>
                      <a:pt x="1729953" y="1322641"/>
                      <a:pt x="1735784" y="1311039"/>
                      <a:pt x="1747446" y="1322641"/>
                    </a:cubicBezTo>
                    <a:cubicBezTo>
                      <a:pt x="1764939" y="1311039"/>
                      <a:pt x="1764939" y="1293635"/>
                      <a:pt x="1764939" y="1282032"/>
                    </a:cubicBezTo>
                    <a:cubicBezTo>
                      <a:pt x="1770769" y="1247224"/>
                      <a:pt x="1764939" y="1200814"/>
                      <a:pt x="1729953" y="1189211"/>
                    </a:cubicBezTo>
                    <a:cubicBezTo>
                      <a:pt x="1712460" y="1177608"/>
                      <a:pt x="1689137" y="1189211"/>
                      <a:pt x="1677475" y="1177608"/>
                    </a:cubicBezTo>
                    <a:cubicBezTo>
                      <a:pt x="1677475" y="1154403"/>
                      <a:pt x="1671644" y="1131198"/>
                      <a:pt x="1659982" y="1113794"/>
                    </a:cubicBezTo>
                    <a:cubicBezTo>
                      <a:pt x="1624997" y="1067400"/>
                      <a:pt x="1566687" y="1044198"/>
                      <a:pt x="1508378" y="1049997"/>
                    </a:cubicBezTo>
                    <a:cubicBezTo>
                      <a:pt x="1490885" y="1049997"/>
                      <a:pt x="1508378" y="1032594"/>
                      <a:pt x="1502547" y="1020992"/>
                    </a:cubicBezTo>
                    <a:cubicBezTo>
                      <a:pt x="1485055" y="968781"/>
                      <a:pt x="1432576" y="945573"/>
                      <a:pt x="1385929" y="939772"/>
                    </a:cubicBezTo>
                    <a:close/>
                    <a:moveTo>
                      <a:pt x="1386544" y="888325"/>
                    </a:moveTo>
                    <a:cubicBezTo>
                      <a:pt x="1345844" y="911531"/>
                      <a:pt x="1287701" y="911531"/>
                      <a:pt x="1258629" y="952141"/>
                    </a:cubicBezTo>
                    <a:cubicBezTo>
                      <a:pt x="1241186" y="969548"/>
                      <a:pt x="1217929" y="981150"/>
                      <a:pt x="1212115" y="1010156"/>
                    </a:cubicBezTo>
                    <a:cubicBezTo>
                      <a:pt x="1206301" y="1021759"/>
                      <a:pt x="1188858" y="1015958"/>
                      <a:pt x="1177229" y="1021759"/>
                    </a:cubicBezTo>
                    <a:cubicBezTo>
                      <a:pt x="1130715" y="1033361"/>
                      <a:pt x="1107458" y="1079775"/>
                      <a:pt x="1090015" y="1120363"/>
                    </a:cubicBezTo>
                    <a:cubicBezTo>
                      <a:pt x="1090015" y="1131966"/>
                      <a:pt x="1090015" y="1143568"/>
                      <a:pt x="1078386" y="1149370"/>
                    </a:cubicBezTo>
                    <a:cubicBezTo>
                      <a:pt x="1049315" y="1143568"/>
                      <a:pt x="1026058" y="1166774"/>
                      <a:pt x="1014429" y="1184178"/>
                    </a:cubicBezTo>
                    <a:cubicBezTo>
                      <a:pt x="1002800" y="1195780"/>
                      <a:pt x="1008615" y="1213184"/>
                      <a:pt x="996986" y="1224787"/>
                    </a:cubicBezTo>
                    <a:cubicBezTo>
                      <a:pt x="996986" y="1271197"/>
                      <a:pt x="991172" y="1335012"/>
                      <a:pt x="1020243" y="1375621"/>
                    </a:cubicBezTo>
                    <a:cubicBezTo>
                      <a:pt x="1020243" y="1375621"/>
                      <a:pt x="1020243" y="1375621"/>
                      <a:pt x="1026058" y="1375621"/>
                    </a:cubicBezTo>
                    <a:cubicBezTo>
                      <a:pt x="1043500" y="1369820"/>
                      <a:pt x="1037686" y="1340813"/>
                      <a:pt x="1066758" y="1346615"/>
                    </a:cubicBezTo>
                    <a:cubicBezTo>
                      <a:pt x="1072572" y="1352416"/>
                      <a:pt x="1078386" y="1358217"/>
                      <a:pt x="1078386" y="1364019"/>
                    </a:cubicBezTo>
                    <a:cubicBezTo>
                      <a:pt x="1107458" y="1480045"/>
                      <a:pt x="996986" y="1549661"/>
                      <a:pt x="979543" y="1648283"/>
                    </a:cubicBezTo>
                    <a:cubicBezTo>
                      <a:pt x="973729" y="1683091"/>
                      <a:pt x="962100" y="1712098"/>
                      <a:pt x="962100" y="1741105"/>
                    </a:cubicBezTo>
                    <a:cubicBezTo>
                      <a:pt x="956286" y="1746906"/>
                      <a:pt x="950472" y="1758508"/>
                      <a:pt x="956286" y="1764310"/>
                    </a:cubicBezTo>
                    <a:cubicBezTo>
                      <a:pt x="967915" y="1729502"/>
                      <a:pt x="973729" y="1694694"/>
                      <a:pt x="1002800" y="1671489"/>
                    </a:cubicBezTo>
                    <a:cubicBezTo>
                      <a:pt x="1014429" y="1671489"/>
                      <a:pt x="1026058" y="1665687"/>
                      <a:pt x="1031872" y="1677290"/>
                    </a:cubicBezTo>
                    <a:cubicBezTo>
                      <a:pt x="1037686" y="1677290"/>
                      <a:pt x="1037686" y="1688893"/>
                      <a:pt x="1043500" y="1683091"/>
                    </a:cubicBezTo>
                    <a:cubicBezTo>
                      <a:pt x="1049315" y="1677290"/>
                      <a:pt x="1055129" y="1671489"/>
                      <a:pt x="1055129" y="1665687"/>
                    </a:cubicBezTo>
                    <a:cubicBezTo>
                      <a:pt x="1055129" y="1654085"/>
                      <a:pt x="1049315" y="1648283"/>
                      <a:pt x="1043500" y="1642482"/>
                    </a:cubicBezTo>
                    <a:cubicBezTo>
                      <a:pt x="1031872" y="1636681"/>
                      <a:pt x="1020243" y="1636681"/>
                      <a:pt x="1014429" y="1636681"/>
                    </a:cubicBezTo>
                    <a:cubicBezTo>
                      <a:pt x="1002800" y="1642482"/>
                      <a:pt x="996986" y="1654085"/>
                      <a:pt x="996986" y="1659886"/>
                    </a:cubicBezTo>
                    <a:cubicBezTo>
                      <a:pt x="991172" y="1659886"/>
                      <a:pt x="985358" y="1659886"/>
                      <a:pt x="985358" y="1659886"/>
                    </a:cubicBezTo>
                    <a:cubicBezTo>
                      <a:pt x="979543" y="1648283"/>
                      <a:pt x="991172" y="1636681"/>
                      <a:pt x="996986" y="1630879"/>
                    </a:cubicBezTo>
                    <a:cubicBezTo>
                      <a:pt x="1026058" y="1625078"/>
                      <a:pt x="1043500" y="1607674"/>
                      <a:pt x="1072572" y="1601873"/>
                    </a:cubicBezTo>
                    <a:cubicBezTo>
                      <a:pt x="1090015" y="1584469"/>
                      <a:pt x="1113272" y="1561264"/>
                      <a:pt x="1113272" y="1532257"/>
                    </a:cubicBezTo>
                    <a:cubicBezTo>
                      <a:pt x="1101643" y="1520654"/>
                      <a:pt x="1072572" y="1532257"/>
                      <a:pt x="1066758" y="1514853"/>
                    </a:cubicBezTo>
                    <a:cubicBezTo>
                      <a:pt x="1090015" y="1462641"/>
                      <a:pt x="1113272" y="1398826"/>
                      <a:pt x="1090015" y="1340813"/>
                    </a:cubicBezTo>
                    <a:cubicBezTo>
                      <a:pt x="1078386" y="1311807"/>
                      <a:pt x="1043500" y="1329211"/>
                      <a:pt x="1020243" y="1329211"/>
                    </a:cubicBezTo>
                    <a:cubicBezTo>
                      <a:pt x="1008615" y="1288601"/>
                      <a:pt x="1002800" y="1236389"/>
                      <a:pt x="1031872" y="1195780"/>
                    </a:cubicBezTo>
                    <a:cubicBezTo>
                      <a:pt x="1043500" y="1178376"/>
                      <a:pt x="1066758" y="1178376"/>
                      <a:pt x="1090015" y="1178376"/>
                    </a:cubicBezTo>
                    <a:cubicBezTo>
                      <a:pt x="1101643" y="1137767"/>
                      <a:pt x="1107458" y="1102959"/>
                      <a:pt x="1142343" y="1073971"/>
                    </a:cubicBezTo>
                    <a:cubicBezTo>
                      <a:pt x="1165601" y="1044966"/>
                      <a:pt x="1200486" y="1033361"/>
                      <a:pt x="1235372" y="1044966"/>
                    </a:cubicBezTo>
                    <a:cubicBezTo>
                      <a:pt x="1235372" y="1044966"/>
                      <a:pt x="1235372" y="1044966"/>
                      <a:pt x="1258629" y="998554"/>
                    </a:cubicBezTo>
                    <a:cubicBezTo>
                      <a:pt x="1281886" y="940538"/>
                      <a:pt x="1340029" y="940538"/>
                      <a:pt x="1386544" y="923134"/>
                    </a:cubicBezTo>
                    <a:cubicBezTo>
                      <a:pt x="1386544" y="923134"/>
                      <a:pt x="1386544" y="923134"/>
                      <a:pt x="1403986" y="928935"/>
                    </a:cubicBezTo>
                    <a:cubicBezTo>
                      <a:pt x="1438872" y="940538"/>
                      <a:pt x="1473758" y="952141"/>
                      <a:pt x="1502829" y="981150"/>
                    </a:cubicBezTo>
                    <a:cubicBezTo>
                      <a:pt x="1508644" y="998554"/>
                      <a:pt x="1514458" y="1015958"/>
                      <a:pt x="1520272" y="1033361"/>
                    </a:cubicBezTo>
                    <a:cubicBezTo>
                      <a:pt x="1560972" y="1033361"/>
                      <a:pt x="1595858" y="1044966"/>
                      <a:pt x="1624929" y="1062370"/>
                    </a:cubicBezTo>
                    <a:cubicBezTo>
                      <a:pt x="1659815" y="1085576"/>
                      <a:pt x="1688887" y="1126164"/>
                      <a:pt x="1688887" y="1166774"/>
                    </a:cubicBezTo>
                    <a:cubicBezTo>
                      <a:pt x="1706329" y="1172575"/>
                      <a:pt x="1729587" y="1166774"/>
                      <a:pt x="1741215" y="1178376"/>
                    </a:cubicBezTo>
                    <a:cubicBezTo>
                      <a:pt x="1781915" y="1201582"/>
                      <a:pt x="1781915" y="1247992"/>
                      <a:pt x="1781915" y="1288601"/>
                    </a:cubicBezTo>
                    <a:cubicBezTo>
                      <a:pt x="1776101" y="1306005"/>
                      <a:pt x="1776101" y="1323409"/>
                      <a:pt x="1758658" y="1335012"/>
                    </a:cubicBezTo>
                    <a:cubicBezTo>
                      <a:pt x="1747029" y="1340813"/>
                      <a:pt x="1741215" y="1340813"/>
                      <a:pt x="1729587" y="1335012"/>
                    </a:cubicBezTo>
                    <a:cubicBezTo>
                      <a:pt x="1712144" y="1346615"/>
                      <a:pt x="1700515" y="1364019"/>
                      <a:pt x="1694701" y="1375621"/>
                    </a:cubicBezTo>
                    <a:cubicBezTo>
                      <a:pt x="1688887" y="1387224"/>
                      <a:pt x="1688887" y="1398826"/>
                      <a:pt x="1683072" y="1410429"/>
                    </a:cubicBezTo>
                    <a:cubicBezTo>
                      <a:pt x="1677258" y="1439436"/>
                      <a:pt x="1683072" y="1468442"/>
                      <a:pt x="1688887" y="1497449"/>
                    </a:cubicBezTo>
                    <a:cubicBezTo>
                      <a:pt x="1688887" y="1514853"/>
                      <a:pt x="1706329" y="1532257"/>
                      <a:pt x="1694701" y="1549661"/>
                    </a:cubicBezTo>
                    <a:cubicBezTo>
                      <a:pt x="1694701" y="1549661"/>
                      <a:pt x="1694701" y="1549661"/>
                      <a:pt x="1717958" y="1561264"/>
                    </a:cubicBezTo>
                    <a:cubicBezTo>
                      <a:pt x="1717958" y="1561264"/>
                      <a:pt x="1723772" y="1567065"/>
                      <a:pt x="1717958" y="1567065"/>
                    </a:cubicBezTo>
                    <a:cubicBezTo>
                      <a:pt x="1706329" y="1578667"/>
                      <a:pt x="1700515" y="1567065"/>
                      <a:pt x="1694701" y="1567065"/>
                    </a:cubicBezTo>
                    <a:cubicBezTo>
                      <a:pt x="1671444" y="1561264"/>
                      <a:pt x="1642372" y="1567065"/>
                      <a:pt x="1630744" y="1584469"/>
                    </a:cubicBezTo>
                    <a:cubicBezTo>
                      <a:pt x="1654001" y="1619277"/>
                      <a:pt x="1712144" y="1601873"/>
                      <a:pt x="1741215" y="1636681"/>
                    </a:cubicBezTo>
                    <a:cubicBezTo>
                      <a:pt x="1741215" y="1642482"/>
                      <a:pt x="1747029" y="1648283"/>
                      <a:pt x="1741215" y="1654085"/>
                    </a:cubicBezTo>
                    <a:cubicBezTo>
                      <a:pt x="1735401" y="1654085"/>
                      <a:pt x="1729587" y="1654085"/>
                      <a:pt x="1723772" y="1648283"/>
                    </a:cubicBezTo>
                    <a:cubicBezTo>
                      <a:pt x="1717958" y="1642482"/>
                      <a:pt x="1706329" y="1648283"/>
                      <a:pt x="1700515" y="1654085"/>
                    </a:cubicBezTo>
                    <a:cubicBezTo>
                      <a:pt x="1694701" y="1665687"/>
                      <a:pt x="1688887" y="1688893"/>
                      <a:pt x="1700515" y="1706297"/>
                    </a:cubicBezTo>
                    <a:cubicBezTo>
                      <a:pt x="1712144" y="1717899"/>
                      <a:pt x="1706329" y="1688893"/>
                      <a:pt x="1717958" y="1683091"/>
                    </a:cubicBezTo>
                    <a:cubicBezTo>
                      <a:pt x="1735401" y="1677290"/>
                      <a:pt x="1752844" y="1683091"/>
                      <a:pt x="1764472" y="1694694"/>
                    </a:cubicBezTo>
                    <a:cubicBezTo>
                      <a:pt x="1828430" y="1758508"/>
                      <a:pt x="1781915" y="1851330"/>
                      <a:pt x="1770287" y="1926747"/>
                    </a:cubicBezTo>
                    <a:cubicBezTo>
                      <a:pt x="1752844" y="2007965"/>
                      <a:pt x="1723772" y="2089184"/>
                      <a:pt x="1717958" y="2176204"/>
                    </a:cubicBezTo>
                    <a:cubicBezTo>
                      <a:pt x="1717958" y="2176204"/>
                      <a:pt x="1717958" y="2176204"/>
                      <a:pt x="1712144" y="2240018"/>
                    </a:cubicBezTo>
                    <a:cubicBezTo>
                      <a:pt x="1717958" y="2251621"/>
                      <a:pt x="1706329" y="2274826"/>
                      <a:pt x="1729587" y="2274826"/>
                    </a:cubicBezTo>
                    <a:cubicBezTo>
                      <a:pt x="1729587" y="2274826"/>
                      <a:pt x="1729587" y="2274826"/>
                      <a:pt x="1729587" y="2205210"/>
                    </a:cubicBezTo>
                    <a:cubicBezTo>
                      <a:pt x="1741215" y="2158800"/>
                      <a:pt x="1747029" y="2112389"/>
                      <a:pt x="1781915" y="2077581"/>
                    </a:cubicBezTo>
                    <a:cubicBezTo>
                      <a:pt x="1799358" y="2054376"/>
                      <a:pt x="1834244" y="2048575"/>
                      <a:pt x="1869130" y="2048575"/>
                    </a:cubicBezTo>
                    <a:cubicBezTo>
                      <a:pt x="1886573" y="2054376"/>
                      <a:pt x="1892387" y="2077581"/>
                      <a:pt x="1892387" y="2094985"/>
                    </a:cubicBezTo>
                    <a:cubicBezTo>
                      <a:pt x="1892387" y="2106588"/>
                      <a:pt x="1874944" y="2100787"/>
                      <a:pt x="1869130" y="2112389"/>
                    </a:cubicBezTo>
                    <a:cubicBezTo>
                      <a:pt x="1880758" y="2123992"/>
                      <a:pt x="1886573" y="2129793"/>
                      <a:pt x="1898201" y="2123992"/>
                    </a:cubicBezTo>
                    <a:cubicBezTo>
                      <a:pt x="1909830" y="2123992"/>
                      <a:pt x="1915644" y="2112389"/>
                      <a:pt x="1915644" y="2100787"/>
                    </a:cubicBezTo>
                    <a:cubicBezTo>
                      <a:pt x="1898201" y="2071780"/>
                      <a:pt x="1898201" y="2042773"/>
                      <a:pt x="1874944" y="2025369"/>
                    </a:cubicBezTo>
                    <a:cubicBezTo>
                      <a:pt x="1840058" y="2013767"/>
                      <a:pt x="1805173" y="2036972"/>
                      <a:pt x="1776101" y="2054376"/>
                    </a:cubicBezTo>
                    <a:cubicBezTo>
                      <a:pt x="1770287" y="2060177"/>
                      <a:pt x="1764472" y="2060177"/>
                      <a:pt x="1764472" y="2054376"/>
                    </a:cubicBezTo>
                    <a:cubicBezTo>
                      <a:pt x="1770287" y="2025369"/>
                      <a:pt x="1781915" y="2002164"/>
                      <a:pt x="1781915" y="1973157"/>
                    </a:cubicBezTo>
                    <a:cubicBezTo>
                      <a:pt x="1793544" y="1915144"/>
                      <a:pt x="1805173" y="1857131"/>
                      <a:pt x="1805173" y="1793316"/>
                    </a:cubicBezTo>
                    <a:cubicBezTo>
                      <a:pt x="1799358" y="1735303"/>
                      <a:pt x="1787729" y="1683091"/>
                      <a:pt x="1764472" y="1630879"/>
                    </a:cubicBezTo>
                    <a:cubicBezTo>
                      <a:pt x="1747029" y="1561264"/>
                      <a:pt x="1688887" y="1503250"/>
                      <a:pt x="1688887" y="1427833"/>
                    </a:cubicBezTo>
                    <a:cubicBezTo>
                      <a:pt x="1694701" y="1398826"/>
                      <a:pt x="1694701" y="1369820"/>
                      <a:pt x="1729587" y="1358217"/>
                    </a:cubicBezTo>
                    <a:cubicBezTo>
                      <a:pt x="1741215" y="1352416"/>
                      <a:pt x="1752844" y="1364019"/>
                      <a:pt x="1764472" y="1364019"/>
                    </a:cubicBezTo>
                    <a:cubicBezTo>
                      <a:pt x="1781915" y="1358217"/>
                      <a:pt x="1781915" y="1335012"/>
                      <a:pt x="1787729" y="1317608"/>
                    </a:cubicBezTo>
                    <a:cubicBezTo>
                      <a:pt x="1793544" y="1265396"/>
                      <a:pt x="1793544" y="1207383"/>
                      <a:pt x="1752844" y="1166774"/>
                    </a:cubicBezTo>
                    <a:cubicBezTo>
                      <a:pt x="1752844" y="1166774"/>
                      <a:pt x="1752844" y="1166774"/>
                      <a:pt x="1717958" y="1143568"/>
                    </a:cubicBezTo>
                    <a:cubicBezTo>
                      <a:pt x="1706329" y="1114562"/>
                      <a:pt x="1688887" y="1085576"/>
                      <a:pt x="1665629" y="1068171"/>
                    </a:cubicBezTo>
                    <a:cubicBezTo>
                      <a:pt x="1630744" y="1044966"/>
                      <a:pt x="1601672" y="1021759"/>
                      <a:pt x="1560972" y="1021759"/>
                    </a:cubicBezTo>
                    <a:cubicBezTo>
                      <a:pt x="1560972" y="1021759"/>
                      <a:pt x="1560972" y="1021759"/>
                      <a:pt x="1549344" y="1015958"/>
                    </a:cubicBezTo>
                    <a:cubicBezTo>
                      <a:pt x="1526086" y="940538"/>
                      <a:pt x="1444686" y="928935"/>
                      <a:pt x="1386544" y="888325"/>
                    </a:cubicBezTo>
                    <a:close/>
                    <a:moveTo>
                      <a:pt x="827989" y="540473"/>
                    </a:moveTo>
                    <a:cubicBezTo>
                      <a:pt x="839622" y="563670"/>
                      <a:pt x="839622" y="592668"/>
                      <a:pt x="851255" y="615869"/>
                    </a:cubicBezTo>
                    <a:cubicBezTo>
                      <a:pt x="862888" y="656467"/>
                      <a:pt x="874521" y="697062"/>
                      <a:pt x="886154" y="737661"/>
                    </a:cubicBezTo>
                    <a:cubicBezTo>
                      <a:pt x="891971" y="760861"/>
                      <a:pt x="903604" y="784059"/>
                      <a:pt x="903604" y="813057"/>
                    </a:cubicBezTo>
                    <a:cubicBezTo>
                      <a:pt x="909421" y="830456"/>
                      <a:pt x="915237" y="842056"/>
                      <a:pt x="921054" y="859456"/>
                    </a:cubicBezTo>
                    <a:cubicBezTo>
                      <a:pt x="921054" y="888454"/>
                      <a:pt x="932687" y="911652"/>
                      <a:pt x="932687" y="940650"/>
                    </a:cubicBezTo>
                    <a:cubicBezTo>
                      <a:pt x="932687" y="963850"/>
                      <a:pt x="950136" y="992848"/>
                      <a:pt x="944320" y="1021849"/>
                    </a:cubicBezTo>
                    <a:cubicBezTo>
                      <a:pt x="944320" y="1045046"/>
                      <a:pt x="944320" y="1074044"/>
                      <a:pt x="950136" y="1097225"/>
                    </a:cubicBezTo>
                    <a:cubicBezTo>
                      <a:pt x="955953" y="1103025"/>
                      <a:pt x="944320" y="1114624"/>
                      <a:pt x="955953" y="1120424"/>
                    </a:cubicBezTo>
                    <a:cubicBezTo>
                      <a:pt x="979219" y="1137823"/>
                      <a:pt x="985035" y="1166821"/>
                      <a:pt x="990852" y="1195819"/>
                    </a:cubicBezTo>
                    <a:cubicBezTo>
                      <a:pt x="996669" y="1172621"/>
                      <a:pt x="1019935" y="1149422"/>
                      <a:pt x="1043201" y="1137823"/>
                    </a:cubicBezTo>
                    <a:cubicBezTo>
                      <a:pt x="1049017" y="1137823"/>
                      <a:pt x="1066467" y="1137823"/>
                      <a:pt x="1072283" y="1137823"/>
                    </a:cubicBezTo>
                    <a:cubicBezTo>
                      <a:pt x="1083916" y="1074044"/>
                      <a:pt x="1130449" y="1010249"/>
                      <a:pt x="1194431" y="998648"/>
                    </a:cubicBezTo>
                    <a:cubicBezTo>
                      <a:pt x="1223513" y="958050"/>
                      <a:pt x="1258412" y="923252"/>
                      <a:pt x="1299128" y="905853"/>
                    </a:cubicBezTo>
                    <a:cubicBezTo>
                      <a:pt x="1322394" y="894252"/>
                      <a:pt x="1345660" y="900052"/>
                      <a:pt x="1363110" y="888454"/>
                    </a:cubicBezTo>
                    <a:cubicBezTo>
                      <a:pt x="1374743" y="882652"/>
                      <a:pt x="1380560" y="871054"/>
                      <a:pt x="1392193" y="871054"/>
                    </a:cubicBezTo>
                    <a:cubicBezTo>
                      <a:pt x="1427092" y="900052"/>
                      <a:pt x="1461991" y="911652"/>
                      <a:pt x="1502707" y="934852"/>
                    </a:cubicBezTo>
                    <a:cubicBezTo>
                      <a:pt x="1531789" y="952252"/>
                      <a:pt x="1549239" y="975452"/>
                      <a:pt x="1566689" y="1004448"/>
                    </a:cubicBezTo>
                    <a:cubicBezTo>
                      <a:pt x="1578322" y="1010249"/>
                      <a:pt x="1595771" y="1010249"/>
                      <a:pt x="1607404" y="1016047"/>
                    </a:cubicBezTo>
                    <a:cubicBezTo>
                      <a:pt x="1659753" y="1045046"/>
                      <a:pt x="1712102" y="1074044"/>
                      <a:pt x="1729551" y="1132023"/>
                    </a:cubicBezTo>
                    <a:cubicBezTo>
                      <a:pt x="1752818" y="1149422"/>
                      <a:pt x="1781900" y="1166821"/>
                      <a:pt x="1793533" y="1195819"/>
                    </a:cubicBezTo>
                    <a:cubicBezTo>
                      <a:pt x="1799350" y="1201619"/>
                      <a:pt x="1793533" y="1213218"/>
                      <a:pt x="1799350" y="1219018"/>
                    </a:cubicBezTo>
                    <a:cubicBezTo>
                      <a:pt x="1810983" y="1178420"/>
                      <a:pt x="1845882" y="1149422"/>
                      <a:pt x="1863332" y="1114624"/>
                    </a:cubicBezTo>
                    <a:cubicBezTo>
                      <a:pt x="1869148" y="1079847"/>
                      <a:pt x="1869148" y="1045046"/>
                      <a:pt x="1886598" y="1016047"/>
                    </a:cubicBezTo>
                    <a:cubicBezTo>
                      <a:pt x="1898231" y="975452"/>
                      <a:pt x="1909864" y="940650"/>
                      <a:pt x="1938947" y="911652"/>
                    </a:cubicBezTo>
                    <a:cubicBezTo>
                      <a:pt x="1944763" y="900052"/>
                      <a:pt x="1938947" y="882652"/>
                      <a:pt x="1950580" y="871054"/>
                    </a:cubicBezTo>
                    <a:lnTo>
                      <a:pt x="1953096" y="859586"/>
                    </a:lnTo>
                    <a:lnTo>
                      <a:pt x="1957292" y="858115"/>
                    </a:lnTo>
                    <a:cubicBezTo>
                      <a:pt x="1957292" y="852399"/>
                      <a:pt x="1951168" y="852399"/>
                      <a:pt x="1957292" y="846683"/>
                    </a:cubicBezTo>
                    <a:lnTo>
                      <a:pt x="1955818" y="847176"/>
                    </a:lnTo>
                    <a:lnTo>
                      <a:pt x="1965848" y="801458"/>
                    </a:lnTo>
                    <a:cubicBezTo>
                      <a:pt x="1972392" y="778260"/>
                      <a:pt x="1979662" y="755060"/>
                      <a:pt x="1985479" y="731862"/>
                    </a:cubicBezTo>
                    <a:cubicBezTo>
                      <a:pt x="1997112" y="702864"/>
                      <a:pt x="2002928" y="673866"/>
                      <a:pt x="2020378" y="650666"/>
                    </a:cubicBezTo>
                    <a:cubicBezTo>
                      <a:pt x="2026195" y="639067"/>
                      <a:pt x="2020378" y="627468"/>
                      <a:pt x="2032011" y="615869"/>
                    </a:cubicBezTo>
                    <a:cubicBezTo>
                      <a:pt x="2032011" y="598470"/>
                      <a:pt x="2055277" y="581070"/>
                      <a:pt x="2049461" y="557872"/>
                    </a:cubicBezTo>
                    <a:cubicBezTo>
                      <a:pt x="2049461" y="557872"/>
                      <a:pt x="2049461" y="557872"/>
                      <a:pt x="1973846" y="581070"/>
                    </a:cubicBezTo>
                    <a:cubicBezTo>
                      <a:pt x="1874965" y="598470"/>
                      <a:pt x="1770267" y="610068"/>
                      <a:pt x="1659753" y="610068"/>
                    </a:cubicBezTo>
                    <a:cubicBezTo>
                      <a:pt x="1624854" y="615869"/>
                      <a:pt x="1595771" y="610068"/>
                      <a:pt x="1566689" y="621666"/>
                    </a:cubicBezTo>
                    <a:cubicBezTo>
                      <a:pt x="1566689" y="621666"/>
                      <a:pt x="1566689" y="621666"/>
                      <a:pt x="1496890" y="621666"/>
                    </a:cubicBezTo>
                    <a:cubicBezTo>
                      <a:pt x="1496890" y="621666"/>
                      <a:pt x="1496890" y="621666"/>
                      <a:pt x="1491074" y="621666"/>
                    </a:cubicBezTo>
                    <a:lnTo>
                      <a:pt x="1341228" y="617140"/>
                    </a:lnTo>
                    <a:lnTo>
                      <a:pt x="1340647" y="616013"/>
                    </a:lnTo>
                    <a:cubicBezTo>
                      <a:pt x="1338259" y="614116"/>
                      <a:pt x="1334584" y="613396"/>
                      <a:pt x="1328705" y="614838"/>
                    </a:cubicBezTo>
                    <a:lnTo>
                      <a:pt x="1328188" y="616747"/>
                    </a:lnTo>
                    <a:lnTo>
                      <a:pt x="1299128" y="615869"/>
                    </a:lnTo>
                    <a:cubicBezTo>
                      <a:pt x="1165348" y="610068"/>
                      <a:pt x="1043201" y="598470"/>
                      <a:pt x="915237" y="569471"/>
                    </a:cubicBezTo>
                    <a:cubicBezTo>
                      <a:pt x="886154" y="557872"/>
                      <a:pt x="857072" y="546273"/>
                      <a:pt x="827989" y="540473"/>
                    </a:cubicBezTo>
                    <a:close/>
                    <a:moveTo>
                      <a:pt x="2044429" y="533122"/>
                    </a:moveTo>
                    <a:cubicBezTo>
                      <a:pt x="2038480" y="533122"/>
                      <a:pt x="2032530" y="545372"/>
                      <a:pt x="2020632" y="539245"/>
                    </a:cubicBezTo>
                    <a:cubicBezTo>
                      <a:pt x="2014683" y="545372"/>
                      <a:pt x="2008733" y="551495"/>
                      <a:pt x="2008733" y="557619"/>
                    </a:cubicBezTo>
                    <a:cubicBezTo>
                      <a:pt x="2008733" y="557619"/>
                      <a:pt x="2008733" y="557619"/>
                      <a:pt x="2014683" y="557619"/>
                    </a:cubicBezTo>
                    <a:cubicBezTo>
                      <a:pt x="2026581" y="545372"/>
                      <a:pt x="2050378" y="551495"/>
                      <a:pt x="2044429" y="533122"/>
                    </a:cubicBezTo>
                    <a:close/>
                    <a:moveTo>
                      <a:pt x="2068016" y="493927"/>
                    </a:moveTo>
                    <a:cubicBezTo>
                      <a:pt x="2062137" y="499527"/>
                      <a:pt x="2050378" y="516325"/>
                      <a:pt x="2050378" y="527525"/>
                    </a:cubicBezTo>
                    <a:cubicBezTo>
                      <a:pt x="2056257" y="527525"/>
                      <a:pt x="2062137" y="533124"/>
                      <a:pt x="2068016" y="533124"/>
                    </a:cubicBezTo>
                    <a:cubicBezTo>
                      <a:pt x="2068016" y="533124"/>
                      <a:pt x="2068016" y="533124"/>
                      <a:pt x="2079774" y="499527"/>
                    </a:cubicBezTo>
                    <a:cubicBezTo>
                      <a:pt x="2079774" y="493927"/>
                      <a:pt x="2073895" y="493927"/>
                      <a:pt x="2068016" y="493927"/>
                    </a:cubicBezTo>
                    <a:close/>
                    <a:moveTo>
                      <a:pt x="1203404" y="447488"/>
                    </a:moveTo>
                    <a:cubicBezTo>
                      <a:pt x="1198811" y="446772"/>
                      <a:pt x="1194217" y="448201"/>
                      <a:pt x="1194217" y="453917"/>
                    </a:cubicBezTo>
                    <a:cubicBezTo>
                      <a:pt x="1188093" y="459633"/>
                      <a:pt x="1194217" y="471065"/>
                      <a:pt x="1200342" y="476781"/>
                    </a:cubicBezTo>
                    <a:cubicBezTo>
                      <a:pt x="1200342" y="465349"/>
                      <a:pt x="1212590" y="459633"/>
                      <a:pt x="1212590" y="453917"/>
                    </a:cubicBezTo>
                    <a:cubicBezTo>
                      <a:pt x="1212590" y="451060"/>
                      <a:pt x="1207997" y="448201"/>
                      <a:pt x="1203404" y="447488"/>
                    </a:cubicBezTo>
                    <a:close/>
                    <a:moveTo>
                      <a:pt x="1083981" y="440418"/>
                    </a:moveTo>
                    <a:cubicBezTo>
                      <a:pt x="1073799" y="443327"/>
                      <a:pt x="1063618" y="447690"/>
                      <a:pt x="1054891" y="447690"/>
                    </a:cubicBezTo>
                    <a:cubicBezTo>
                      <a:pt x="1049073" y="453509"/>
                      <a:pt x="1037437" y="465144"/>
                      <a:pt x="1043255" y="476781"/>
                    </a:cubicBezTo>
                    <a:cubicBezTo>
                      <a:pt x="1043255" y="494235"/>
                      <a:pt x="1066527" y="488416"/>
                      <a:pt x="1078163" y="494235"/>
                    </a:cubicBezTo>
                    <a:cubicBezTo>
                      <a:pt x="1078163" y="517505"/>
                      <a:pt x="1054891" y="494235"/>
                      <a:pt x="1043255" y="500052"/>
                    </a:cubicBezTo>
                    <a:cubicBezTo>
                      <a:pt x="1049073" y="511689"/>
                      <a:pt x="1060709" y="511689"/>
                      <a:pt x="1066527" y="511689"/>
                    </a:cubicBezTo>
                    <a:cubicBezTo>
                      <a:pt x="1107252" y="517505"/>
                      <a:pt x="1136342" y="540778"/>
                      <a:pt x="1159614" y="564051"/>
                    </a:cubicBezTo>
                    <a:cubicBezTo>
                      <a:pt x="1159614" y="569869"/>
                      <a:pt x="1153796" y="569869"/>
                      <a:pt x="1147978" y="569869"/>
                    </a:cubicBezTo>
                    <a:cubicBezTo>
                      <a:pt x="1113070" y="534959"/>
                      <a:pt x="1054891" y="546597"/>
                      <a:pt x="1019983" y="505870"/>
                    </a:cubicBezTo>
                    <a:cubicBezTo>
                      <a:pt x="1014165" y="488416"/>
                      <a:pt x="1025801" y="476781"/>
                      <a:pt x="1025801" y="459325"/>
                    </a:cubicBezTo>
                    <a:cubicBezTo>
                      <a:pt x="1014165" y="459325"/>
                      <a:pt x="1008347" y="465144"/>
                      <a:pt x="996711" y="470963"/>
                    </a:cubicBezTo>
                    <a:cubicBezTo>
                      <a:pt x="985075" y="488416"/>
                      <a:pt x="1019983" y="511689"/>
                      <a:pt x="990893" y="523324"/>
                    </a:cubicBezTo>
                    <a:cubicBezTo>
                      <a:pt x="990893" y="529143"/>
                      <a:pt x="996711" y="540778"/>
                      <a:pt x="990893" y="552414"/>
                    </a:cubicBezTo>
                    <a:cubicBezTo>
                      <a:pt x="990893" y="552414"/>
                      <a:pt x="985075" y="552414"/>
                      <a:pt x="979257" y="552414"/>
                    </a:cubicBezTo>
                    <a:cubicBezTo>
                      <a:pt x="985075" y="529143"/>
                      <a:pt x="967621" y="517505"/>
                      <a:pt x="961803" y="500052"/>
                    </a:cubicBezTo>
                    <a:cubicBezTo>
                      <a:pt x="944349" y="505870"/>
                      <a:pt x="944349" y="523324"/>
                      <a:pt x="944349" y="540778"/>
                    </a:cubicBezTo>
                    <a:cubicBezTo>
                      <a:pt x="938531" y="540778"/>
                      <a:pt x="932713" y="540778"/>
                      <a:pt x="926895" y="540778"/>
                    </a:cubicBezTo>
                    <a:cubicBezTo>
                      <a:pt x="926895" y="534959"/>
                      <a:pt x="926895" y="529143"/>
                      <a:pt x="926895" y="523324"/>
                    </a:cubicBezTo>
                    <a:cubicBezTo>
                      <a:pt x="921077" y="534959"/>
                      <a:pt x="921077" y="546597"/>
                      <a:pt x="921077" y="552414"/>
                    </a:cubicBezTo>
                    <a:cubicBezTo>
                      <a:pt x="973439" y="569869"/>
                      <a:pt x="1025801" y="569869"/>
                      <a:pt x="1072345" y="587321"/>
                    </a:cubicBezTo>
                    <a:cubicBezTo>
                      <a:pt x="1147978" y="593139"/>
                      <a:pt x="1223612" y="604775"/>
                      <a:pt x="1305064" y="604775"/>
                    </a:cubicBezTo>
                    <a:cubicBezTo>
                      <a:pt x="1363243" y="610593"/>
                      <a:pt x="1427241" y="616412"/>
                      <a:pt x="1491239" y="610593"/>
                    </a:cubicBezTo>
                    <a:cubicBezTo>
                      <a:pt x="1543601" y="610593"/>
                      <a:pt x="1595962" y="604775"/>
                      <a:pt x="1648324" y="598958"/>
                    </a:cubicBezTo>
                    <a:cubicBezTo>
                      <a:pt x="1648324" y="575685"/>
                      <a:pt x="1665778" y="564051"/>
                      <a:pt x="1665778" y="546597"/>
                    </a:cubicBezTo>
                    <a:cubicBezTo>
                      <a:pt x="1619234" y="558232"/>
                      <a:pt x="1561055" y="575685"/>
                      <a:pt x="1502875" y="564051"/>
                    </a:cubicBezTo>
                    <a:cubicBezTo>
                      <a:pt x="1467967" y="564051"/>
                      <a:pt x="1433059" y="569869"/>
                      <a:pt x="1398151" y="575685"/>
                    </a:cubicBezTo>
                    <a:cubicBezTo>
                      <a:pt x="1380697" y="581505"/>
                      <a:pt x="1374879" y="593139"/>
                      <a:pt x="1357425" y="598958"/>
                    </a:cubicBezTo>
                    <a:cubicBezTo>
                      <a:pt x="1357425" y="598958"/>
                      <a:pt x="1351607" y="598958"/>
                      <a:pt x="1351607" y="593139"/>
                    </a:cubicBezTo>
                    <a:cubicBezTo>
                      <a:pt x="1369061" y="569869"/>
                      <a:pt x="1398151" y="546597"/>
                      <a:pt x="1427241" y="546597"/>
                    </a:cubicBezTo>
                    <a:cubicBezTo>
                      <a:pt x="1427241" y="546597"/>
                      <a:pt x="1427241" y="546597"/>
                      <a:pt x="1386515" y="523324"/>
                    </a:cubicBezTo>
                    <a:cubicBezTo>
                      <a:pt x="1369061" y="511689"/>
                      <a:pt x="1345789" y="523324"/>
                      <a:pt x="1328336" y="523324"/>
                    </a:cubicBezTo>
                    <a:cubicBezTo>
                      <a:pt x="1310882" y="523324"/>
                      <a:pt x="1310882" y="552414"/>
                      <a:pt x="1293428" y="546597"/>
                    </a:cubicBezTo>
                    <a:cubicBezTo>
                      <a:pt x="1293428" y="523324"/>
                      <a:pt x="1310882" y="511689"/>
                      <a:pt x="1328336" y="505870"/>
                    </a:cubicBezTo>
                    <a:cubicBezTo>
                      <a:pt x="1316700" y="500052"/>
                      <a:pt x="1299246" y="500052"/>
                      <a:pt x="1287610" y="511689"/>
                    </a:cubicBezTo>
                    <a:cubicBezTo>
                      <a:pt x="1264338" y="523324"/>
                      <a:pt x="1299246" y="546597"/>
                      <a:pt x="1281792" y="564051"/>
                    </a:cubicBezTo>
                    <a:cubicBezTo>
                      <a:pt x="1275974" y="569869"/>
                      <a:pt x="1264338" y="569869"/>
                      <a:pt x="1252702" y="569869"/>
                    </a:cubicBezTo>
                    <a:cubicBezTo>
                      <a:pt x="1246884" y="552414"/>
                      <a:pt x="1270156" y="558232"/>
                      <a:pt x="1264338" y="540778"/>
                    </a:cubicBezTo>
                    <a:cubicBezTo>
                      <a:pt x="1258520" y="534959"/>
                      <a:pt x="1264338" y="523324"/>
                      <a:pt x="1264338" y="511689"/>
                    </a:cubicBezTo>
                    <a:cubicBezTo>
                      <a:pt x="1270156" y="500052"/>
                      <a:pt x="1281792" y="488416"/>
                      <a:pt x="1293428" y="488416"/>
                    </a:cubicBezTo>
                    <a:cubicBezTo>
                      <a:pt x="1270156" y="476781"/>
                      <a:pt x="1252702" y="453509"/>
                      <a:pt x="1229430" y="465144"/>
                    </a:cubicBezTo>
                    <a:cubicBezTo>
                      <a:pt x="1211976" y="465144"/>
                      <a:pt x="1211976" y="482598"/>
                      <a:pt x="1200340" y="488416"/>
                    </a:cubicBezTo>
                    <a:cubicBezTo>
                      <a:pt x="1211976" y="494235"/>
                      <a:pt x="1211976" y="500052"/>
                      <a:pt x="1217794" y="511689"/>
                    </a:cubicBezTo>
                    <a:cubicBezTo>
                      <a:pt x="1223612" y="523324"/>
                      <a:pt x="1223612" y="534959"/>
                      <a:pt x="1211976" y="546597"/>
                    </a:cubicBezTo>
                    <a:cubicBezTo>
                      <a:pt x="1194522" y="540778"/>
                      <a:pt x="1188704" y="569869"/>
                      <a:pt x="1171250" y="552414"/>
                    </a:cubicBezTo>
                    <a:cubicBezTo>
                      <a:pt x="1171250" y="546597"/>
                      <a:pt x="1182886" y="546597"/>
                      <a:pt x="1182886" y="540778"/>
                    </a:cubicBezTo>
                    <a:cubicBezTo>
                      <a:pt x="1194522" y="511689"/>
                      <a:pt x="1159614" y="494235"/>
                      <a:pt x="1165432" y="465144"/>
                    </a:cubicBezTo>
                    <a:cubicBezTo>
                      <a:pt x="1171250" y="453509"/>
                      <a:pt x="1177068" y="447690"/>
                      <a:pt x="1177068" y="441871"/>
                    </a:cubicBezTo>
                    <a:cubicBezTo>
                      <a:pt x="1147978" y="430235"/>
                      <a:pt x="1142160" y="470963"/>
                      <a:pt x="1118888" y="476781"/>
                    </a:cubicBezTo>
                    <a:cubicBezTo>
                      <a:pt x="1118888" y="488416"/>
                      <a:pt x="1124706" y="494235"/>
                      <a:pt x="1130524" y="500052"/>
                    </a:cubicBezTo>
                    <a:cubicBezTo>
                      <a:pt x="1136342" y="511689"/>
                      <a:pt x="1147978" y="523324"/>
                      <a:pt x="1142160" y="534959"/>
                    </a:cubicBezTo>
                    <a:cubicBezTo>
                      <a:pt x="1136342" y="534959"/>
                      <a:pt x="1130524" y="534959"/>
                      <a:pt x="1124706" y="529143"/>
                    </a:cubicBezTo>
                    <a:cubicBezTo>
                      <a:pt x="1124706" y="517505"/>
                      <a:pt x="1107252" y="505870"/>
                      <a:pt x="1101434" y="494235"/>
                    </a:cubicBezTo>
                    <a:cubicBezTo>
                      <a:pt x="1089798" y="476781"/>
                      <a:pt x="1101434" y="453509"/>
                      <a:pt x="1113070" y="441871"/>
                    </a:cubicBezTo>
                    <a:cubicBezTo>
                      <a:pt x="1104343" y="436054"/>
                      <a:pt x="1094162" y="437509"/>
                      <a:pt x="1083981" y="440418"/>
                    </a:cubicBezTo>
                    <a:close/>
                    <a:moveTo>
                      <a:pt x="1945488" y="418831"/>
                    </a:moveTo>
                    <a:cubicBezTo>
                      <a:pt x="1916352" y="424573"/>
                      <a:pt x="1898870" y="447538"/>
                      <a:pt x="1887216" y="470505"/>
                    </a:cubicBezTo>
                    <a:cubicBezTo>
                      <a:pt x="1875561" y="476245"/>
                      <a:pt x="1887216" y="493470"/>
                      <a:pt x="1875561" y="493470"/>
                    </a:cubicBezTo>
                    <a:cubicBezTo>
                      <a:pt x="1863907" y="487727"/>
                      <a:pt x="1869734" y="470505"/>
                      <a:pt x="1875561" y="464762"/>
                    </a:cubicBezTo>
                    <a:cubicBezTo>
                      <a:pt x="1858079" y="470505"/>
                      <a:pt x="1858079" y="487727"/>
                      <a:pt x="1852252" y="504952"/>
                    </a:cubicBezTo>
                    <a:cubicBezTo>
                      <a:pt x="1846425" y="522177"/>
                      <a:pt x="1875561" y="533660"/>
                      <a:pt x="1863907" y="550884"/>
                    </a:cubicBezTo>
                    <a:cubicBezTo>
                      <a:pt x="1852252" y="562367"/>
                      <a:pt x="1846425" y="539401"/>
                      <a:pt x="1840597" y="533660"/>
                    </a:cubicBezTo>
                    <a:cubicBezTo>
                      <a:pt x="1823116" y="504952"/>
                      <a:pt x="1846425" y="481987"/>
                      <a:pt x="1852252" y="459020"/>
                    </a:cubicBezTo>
                    <a:cubicBezTo>
                      <a:pt x="1852252" y="459020"/>
                      <a:pt x="1852252" y="459020"/>
                      <a:pt x="1823116" y="470505"/>
                    </a:cubicBezTo>
                    <a:cubicBezTo>
                      <a:pt x="1817288" y="493470"/>
                      <a:pt x="1793979" y="493470"/>
                      <a:pt x="1788152" y="510694"/>
                    </a:cubicBezTo>
                    <a:cubicBezTo>
                      <a:pt x="1776497" y="522177"/>
                      <a:pt x="1782325" y="533660"/>
                      <a:pt x="1770670" y="539401"/>
                    </a:cubicBezTo>
                    <a:cubicBezTo>
                      <a:pt x="1759016" y="522177"/>
                      <a:pt x="1782325" y="510694"/>
                      <a:pt x="1782325" y="493470"/>
                    </a:cubicBezTo>
                    <a:cubicBezTo>
                      <a:pt x="1764843" y="504952"/>
                      <a:pt x="1753188" y="527919"/>
                      <a:pt x="1747361" y="550884"/>
                    </a:cubicBezTo>
                    <a:cubicBezTo>
                      <a:pt x="1753188" y="562367"/>
                      <a:pt x="1764843" y="562367"/>
                      <a:pt x="1776497" y="568108"/>
                    </a:cubicBezTo>
                    <a:cubicBezTo>
                      <a:pt x="1776497" y="573851"/>
                      <a:pt x="1776497" y="579590"/>
                      <a:pt x="1770670" y="579590"/>
                    </a:cubicBezTo>
                    <a:cubicBezTo>
                      <a:pt x="1759016" y="579590"/>
                      <a:pt x="1741534" y="579590"/>
                      <a:pt x="1735707" y="568108"/>
                    </a:cubicBezTo>
                    <a:cubicBezTo>
                      <a:pt x="1729879" y="545142"/>
                      <a:pt x="1735707" y="527919"/>
                      <a:pt x="1741534" y="510694"/>
                    </a:cubicBezTo>
                    <a:cubicBezTo>
                      <a:pt x="1729879" y="510694"/>
                      <a:pt x="1729879" y="533660"/>
                      <a:pt x="1718225" y="539401"/>
                    </a:cubicBezTo>
                    <a:cubicBezTo>
                      <a:pt x="1712397" y="556626"/>
                      <a:pt x="1694916" y="562367"/>
                      <a:pt x="1694916" y="579590"/>
                    </a:cubicBezTo>
                    <a:cubicBezTo>
                      <a:pt x="1671607" y="579590"/>
                      <a:pt x="1694916" y="556626"/>
                      <a:pt x="1689088" y="545142"/>
                    </a:cubicBezTo>
                    <a:cubicBezTo>
                      <a:pt x="1677434" y="562367"/>
                      <a:pt x="1671607" y="579590"/>
                      <a:pt x="1665779" y="596815"/>
                    </a:cubicBezTo>
                    <a:cubicBezTo>
                      <a:pt x="1677434" y="596815"/>
                      <a:pt x="1694916" y="596815"/>
                      <a:pt x="1706570" y="591074"/>
                    </a:cubicBezTo>
                    <a:cubicBezTo>
                      <a:pt x="1782325" y="596815"/>
                      <a:pt x="1869734" y="585333"/>
                      <a:pt x="1945488" y="568108"/>
                    </a:cubicBezTo>
                    <a:cubicBezTo>
                      <a:pt x="1962970" y="568108"/>
                      <a:pt x="1980452" y="568108"/>
                      <a:pt x="1997934" y="556626"/>
                    </a:cubicBezTo>
                    <a:cubicBezTo>
                      <a:pt x="1997934" y="556626"/>
                      <a:pt x="1997934" y="556626"/>
                      <a:pt x="1992107" y="550884"/>
                    </a:cubicBezTo>
                    <a:cubicBezTo>
                      <a:pt x="1986279" y="539401"/>
                      <a:pt x="2003761" y="545142"/>
                      <a:pt x="2003761" y="533660"/>
                    </a:cubicBezTo>
                    <a:cubicBezTo>
                      <a:pt x="2015416" y="510694"/>
                      <a:pt x="2027070" y="487727"/>
                      <a:pt x="2050379" y="470505"/>
                    </a:cubicBezTo>
                    <a:cubicBezTo>
                      <a:pt x="2050379" y="470505"/>
                      <a:pt x="2050379" y="470505"/>
                      <a:pt x="2050379" y="464762"/>
                    </a:cubicBezTo>
                    <a:cubicBezTo>
                      <a:pt x="2027070" y="459020"/>
                      <a:pt x="2021243" y="487727"/>
                      <a:pt x="2003761" y="487727"/>
                    </a:cubicBezTo>
                    <a:lnTo>
                      <a:pt x="2004472" y="477226"/>
                    </a:lnTo>
                    <a:lnTo>
                      <a:pt x="2009588" y="470505"/>
                    </a:lnTo>
                    <a:cubicBezTo>
                      <a:pt x="2009588" y="473375"/>
                      <a:pt x="2006675" y="474810"/>
                      <a:pt x="2004489" y="476962"/>
                    </a:cubicBezTo>
                    <a:lnTo>
                      <a:pt x="2004472" y="477226"/>
                    </a:lnTo>
                    <a:lnTo>
                      <a:pt x="1991287" y="494546"/>
                    </a:lnTo>
                    <a:cubicBezTo>
                      <a:pt x="1975717" y="520383"/>
                      <a:pt x="1965884" y="549448"/>
                      <a:pt x="1939661" y="562367"/>
                    </a:cubicBezTo>
                    <a:cubicBezTo>
                      <a:pt x="1933834" y="562367"/>
                      <a:pt x="1922179" y="562367"/>
                      <a:pt x="1928007" y="550884"/>
                    </a:cubicBezTo>
                    <a:cubicBezTo>
                      <a:pt x="1962970" y="522177"/>
                      <a:pt x="1962970" y="464762"/>
                      <a:pt x="2009588" y="447538"/>
                    </a:cubicBezTo>
                    <a:cubicBezTo>
                      <a:pt x="2021243" y="441797"/>
                      <a:pt x="2021243" y="453280"/>
                      <a:pt x="2021243" y="453280"/>
                    </a:cubicBezTo>
                    <a:cubicBezTo>
                      <a:pt x="2021243" y="453280"/>
                      <a:pt x="2021243" y="453280"/>
                      <a:pt x="2032897" y="447538"/>
                    </a:cubicBezTo>
                    <a:cubicBezTo>
                      <a:pt x="2015416" y="418831"/>
                      <a:pt x="1980452" y="413091"/>
                      <a:pt x="1945488" y="418831"/>
                    </a:cubicBezTo>
                    <a:close/>
                    <a:moveTo>
                      <a:pt x="1042041" y="405739"/>
                    </a:moveTo>
                    <a:cubicBezTo>
                      <a:pt x="1042041" y="405739"/>
                      <a:pt x="1042041" y="405739"/>
                      <a:pt x="1036213" y="411581"/>
                    </a:cubicBezTo>
                    <a:cubicBezTo>
                      <a:pt x="1036213" y="411581"/>
                      <a:pt x="1036213" y="417422"/>
                      <a:pt x="1036213" y="423264"/>
                    </a:cubicBezTo>
                    <a:cubicBezTo>
                      <a:pt x="1047869" y="429106"/>
                      <a:pt x="1059525" y="429106"/>
                      <a:pt x="1077009" y="429106"/>
                    </a:cubicBezTo>
                    <a:cubicBezTo>
                      <a:pt x="1100321" y="417422"/>
                      <a:pt x="1135289" y="423264"/>
                      <a:pt x="1158601" y="423264"/>
                    </a:cubicBezTo>
                    <a:cubicBezTo>
                      <a:pt x="1176085" y="429106"/>
                      <a:pt x="1193569" y="423264"/>
                      <a:pt x="1211053" y="434948"/>
                    </a:cubicBezTo>
                    <a:cubicBezTo>
                      <a:pt x="1246021" y="446630"/>
                      <a:pt x="1275161" y="469995"/>
                      <a:pt x="1310129" y="475837"/>
                    </a:cubicBezTo>
                    <a:cubicBezTo>
                      <a:pt x="1321785" y="469995"/>
                      <a:pt x="1310129" y="452473"/>
                      <a:pt x="1321785" y="452473"/>
                    </a:cubicBezTo>
                    <a:cubicBezTo>
                      <a:pt x="1339268" y="458313"/>
                      <a:pt x="1333440" y="481679"/>
                      <a:pt x="1345096" y="493362"/>
                    </a:cubicBezTo>
                    <a:cubicBezTo>
                      <a:pt x="1345096" y="487521"/>
                      <a:pt x="1345096" y="475837"/>
                      <a:pt x="1345096" y="469995"/>
                    </a:cubicBezTo>
                    <a:cubicBezTo>
                      <a:pt x="1350924" y="458313"/>
                      <a:pt x="1356752" y="452473"/>
                      <a:pt x="1368408" y="452473"/>
                    </a:cubicBezTo>
                    <a:cubicBezTo>
                      <a:pt x="1380064" y="469995"/>
                      <a:pt x="1385892" y="446630"/>
                      <a:pt x="1397548" y="446630"/>
                    </a:cubicBezTo>
                    <a:cubicBezTo>
                      <a:pt x="1420860" y="464156"/>
                      <a:pt x="1380064" y="458313"/>
                      <a:pt x="1380064" y="475837"/>
                    </a:cubicBezTo>
                    <a:cubicBezTo>
                      <a:pt x="1374236" y="481679"/>
                      <a:pt x="1374236" y="493362"/>
                      <a:pt x="1380064" y="499204"/>
                    </a:cubicBezTo>
                    <a:cubicBezTo>
                      <a:pt x="1391720" y="516729"/>
                      <a:pt x="1403376" y="528412"/>
                      <a:pt x="1426688" y="522571"/>
                    </a:cubicBezTo>
                    <a:cubicBezTo>
                      <a:pt x="1415032" y="510887"/>
                      <a:pt x="1420860" y="493362"/>
                      <a:pt x="1426688" y="475837"/>
                    </a:cubicBezTo>
                    <a:cubicBezTo>
                      <a:pt x="1444172" y="469995"/>
                      <a:pt x="1455828" y="458313"/>
                      <a:pt x="1467484" y="446630"/>
                    </a:cubicBezTo>
                    <a:cubicBezTo>
                      <a:pt x="1473312" y="446630"/>
                      <a:pt x="1479140" y="452473"/>
                      <a:pt x="1473312" y="458313"/>
                    </a:cubicBezTo>
                    <a:cubicBezTo>
                      <a:pt x="1461656" y="475837"/>
                      <a:pt x="1444172" y="487521"/>
                      <a:pt x="1444172" y="510887"/>
                    </a:cubicBezTo>
                    <a:cubicBezTo>
                      <a:pt x="1444172" y="522571"/>
                      <a:pt x="1450000" y="528412"/>
                      <a:pt x="1455828" y="534254"/>
                    </a:cubicBezTo>
                    <a:cubicBezTo>
                      <a:pt x="1473312" y="540096"/>
                      <a:pt x="1461656" y="522571"/>
                      <a:pt x="1473312" y="516729"/>
                    </a:cubicBezTo>
                    <a:cubicBezTo>
                      <a:pt x="1479140" y="510887"/>
                      <a:pt x="1479140" y="499204"/>
                      <a:pt x="1490796" y="499204"/>
                    </a:cubicBezTo>
                    <a:cubicBezTo>
                      <a:pt x="1496624" y="510887"/>
                      <a:pt x="1484968" y="516729"/>
                      <a:pt x="1484968" y="522571"/>
                    </a:cubicBezTo>
                    <a:cubicBezTo>
                      <a:pt x="1479140" y="534254"/>
                      <a:pt x="1484968" y="540096"/>
                      <a:pt x="1490796" y="545937"/>
                    </a:cubicBezTo>
                    <a:cubicBezTo>
                      <a:pt x="1502452" y="557621"/>
                      <a:pt x="1514108" y="551779"/>
                      <a:pt x="1531592" y="551779"/>
                    </a:cubicBezTo>
                    <a:cubicBezTo>
                      <a:pt x="1531592" y="551779"/>
                      <a:pt x="1531592" y="551779"/>
                      <a:pt x="1519936" y="528412"/>
                    </a:cubicBezTo>
                    <a:cubicBezTo>
                      <a:pt x="1514108" y="499204"/>
                      <a:pt x="1554904" y="487521"/>
                      <a:pt x="1560732" y="464156"/>
                    </a:cubicBezTo>
                    <a:cubicBezTo>
                      <a:pt x="1566560" y="464156"/>
                      <a:pt x="1566560" y="464156"/>
                      <a:pt x="1572388" y="469995"/>
                    </a:cubicBezTo>
                    <a:cubicBezTo>
                      <a:pt x="1578216" y="493362"/>
                      <a:pt x="1537420" y="499204"/>
                      <a:pt x="1531592" y="522571"/>
                    </a:cubicBezTo>
                    <a:cubicBezTo>
                      <a:pt x="1531592" y="534254"/>
                      <a:pt x="1537420" y="540096"/>
                      <a:pt x="1549076" y="545937"/>
                    </a:cubicBezTo>
                    <a:cubicBezTo>
                      <a:pt x="1549076" y="551779"/>
                      <a:pt x="1560732" y="557621"/>
                      <a:pt x="1566560" y="551779"/>
                    </a:cubicBezTo>
                    <a:cubicBezTo>
                      <a:pt x="1560732" y="545937"/>
                      <a:pt x="1554904" y="540096"/>
                      <a:pt x="1566560" y="534254"/>
                    </a:cubicBezTo>
                    <a:cubicBezTo>
                      <a:pt x="1572388" y="528412"/>
                      <a:pt x="1578216" y="540096"/>
                      <a:pt x="1578216" y="545937"/>
                    </a:cubicBezTo>
                    <a:cubicBezTo>
                      <a:pt x="1589872" y="551779"/>
                      <a:pt x="1607356" y="545937"/>
                      <a:pt x="1619012" y="540096"/>
                    </a:cubicBezTo>
                    <a:cubicBezTo>
                      <a:pt x="1613184" y="528412"/>
                      <a:pt x="1601528" y="522571"/>
                      <a:pt x="1601528" y="505046"/>
                    </a:cubicBezTo>
                    <a:cubicBezTo>
                      <a:pt x="1607356" y="493362"/>
                      <a:pt x="1613184" y="475837"/>
                      <a:pt x="1624840" y="469995"/>
                    </a:cubicBezTo>
                    <a:cubicBezTo>
                      <a:pt x="1636496" y="464156"/>
                      <a:pt x="1636496" y="434948"/>
                      <a:pt x="1653980" y="446630"/>
                    </a:cubicBezTo>
                    <a:cubicBezTo>
                      <a:pt x="1665636" y="469995"/>
                      <a:pt x="1624840" y="481679"/>
                      <a:pt x="1630668" y="505046"/>
                    </a:cubicBezTo>
                    <a:cubicBezTo>
                      <a:pt x="1630668" y="522571"/>
                      <a:pt x="1636496" y="528412"/>
                      <a:pt x="1653980" y="534254"/>
                    </a:cubicBezTo>
                    <a:cubicBezTo>
                      <a:pt x="1653980" y="528412"/>
                      <a:pt x="1648152" y="522571"/>
                      <a:pt x="1648152" y="522571"/>
                    </a:cubicBezTo>
                    <a:cubicBezTo>
                      <a:pt x="1648152" y="516729"/>
                      <a:pt x="1642324" y="510887"/>
                      <a:pt x="1648152" y="505046"/>
                    </a:cubicBezTo>
                    <a:cubicBezTo>
                      <a:pt x="1659808" y="499204"/>
                      <a:pt x="1665636" y="516729"/>
                      <a:pt x="1677292" y="522571"/>
                    </a:cubicBezTo>
                    <a:cubicBezTo>
                      <a:pt x="1688948" y="522571"/>
                      <a:pt x="1706432" y="516729"/>
                      <a:pt x="1718088" y="510887"/>
                    </a:cubicBezTo>
                    <a:cubicBezTo>
                      <a:pt x="1718088" y="499204"/>
                      <a:pt x="1706432" y="499204"/>
                      <a:pt x="1706432" y="493362"/>
                    </a:cubicBezTo>
                    <a:cubicBezTo>
                      <a:pt x="1700604" y="475837"/>
                      <a:pt x="1712260" y="458313"/>
                      <a:pt x="1723916" y="446630"/>
                    </a:cubicBezTo>
                    <a:cubicBezTo>
                      <a:pt x="1729744" y="446630"/>
                      <a:pt x="1741400" y="440789"/>
                      <a:pt x="1753056" y="440789"/>
                    </a:cubicBezTo>
                    <a:cubicBezTo>
                      <a:pt x="1758884" y="458313"/>
                      <a:pt x="1729744" y="458313"/>
                      <a:pt x="1729744" y="475837"/>
                    </a:cubicBezTo>
                    <a:cubicBezTo>
                      <a:pt x="1729744" y="481679"/>
                      <a:pt x="1735572" y="487521"/>
                      <a:pt x="1741400" y="487521"/>
                    </a:cubicBezTo>
                    <a:cubicBezTo>
                      <a:pt x="1747228" y="493362"/>
                      <a:pt x="1758884" y="493362"/>
                      <a:pt x="1764712" y="481679"/>
                    </a:cubicBezTo>
                    <a:cubicBezTo>
                      <a:pt x="1764712" y="481679"/>
                      <a:pt x="1758884" y="475837"/>
                      <a:pt x="1753056" y="475837"/>
                    </a:cubicBezTo>
                    <a:cubicBezTo>
                      <a:pt x="1753056" y="469995"/>
                      <a:pt x="1753056" y="464156"/>
                      <a:pt x="1758884" y="464156"/>
                    </a:cubicBezTo>
                    <a:cubicBezTo>
                      <a:pt x="1764712" y="458313"/>
                      <a:pt x="1770540" y="458313"/>
                      <a:pt x="1776368" y="464156"/>
                    </a:cubicBezTo>
                    <a:cubicBezTo>
                      <a:pt x="1799680" y="475837"/>
                      <a:pt x="1817163" y="458313"/>
                      <a:pt x="1828819" y="452473"/>
                    </a:cubicBezTo>
                    <a:cubicBezTo>
                      <a:pt x="1828819" y="452473"/>
                      <a:pt x="1828819" y="452473"/>
                      <a:pt x="1817163" y="440789"/>
                    </a:cubicBezTo>
                    <a:cubicBezTo>
                      <a:pt x="1817163" y="434948"/>
                      <a:pt x="1817163" y="429106"/>
                      <a:pt x="1822991" y="423264"/>
                    </a:cubicBezTo>
                    <a:cubicBezTo>
                      <a:pt x="1834647" y="417422"/>
                      <a:pt x="1840475" y="434948"/>
                      <a:pt x="1846303" y="434948"/>
                    </a:cubicBezTo>
                    <a:cubicBezTo>
                      <a:pt x="1863787" y="446630"/>
                      <a:pt x="1881271" y="423264"/>
                      <a:pt x="1898755" y="423264"/>
                    </a:cubicBezTo>
                    <a:cubicBezTo>
                      <a:pt x="1910411" y="417422"/>
                      <a:pt x="1922067" y="417422"/>
                      <a:pt x="1927895" y="405739"/>
                    </a:cubicBezTo>
                    <a:cubicBezTo>
                      <a:pt x="1846303" y="423264"/>
                      <a:pt x="1764712" y="423264"/>
                      <a:pt x="1688948" y="429106"/>
                    </a:cubicBezTo>
                    <a:cubicBezTo>
                      <a:pt x="1607356" y="429106"/>
                      <a:pt x="1531592" y="423264"/>
                      <a:pt x="1450000" y="429106"/>
                    </a:cubicBezTo>
                    <a:cubicBezTo>
                      <a:pt x="1403376" y="434948"/>
                      <a:pt x="1362580" y="423264"/>
                      <a:pt x="1315957" y="423264"/>
                    </a:cubicBezTo>
                    <a:cubicBezTo>
                      <a:pt x="1298473" y="423264"/>
                      <a:pt x="1280989" y="429106"/>
                      <a:pt x="1263505" y="423264"/>
                    </a:cubicBezTo>
                    <a:cubicBezTo>
                      <a:pt x="1187741" y="417422"/>
                      <a:pt x="1111977" y="417422"/>
                      <a:pt x="1042041" y="405739"/>
                    </a:cubicBezTo>
                    <a:close/>
                    <a:moveTo>
                      <a:pt x="1010706" y="405129"/>
                    </a:moveTo>
                    <a:cubicBezTo>
                      <a:pt x="1007307" y="403991"/>
                      <a:pt x="1002897" y="404342"/>
                      <a:pt x="997018" y="407140"/>
                    </a:cubicBezTo>
                    <a:cubicBezTo>
                      <a:pt x="997018" y="418338"/>
                      <a:pt x="1002897" y="423938"/>
                      <a:pt x="1008777" y="429537"/>
                    </a:cubicBezTo>
                    <a:cubicBezTo>
                      <a:pt x="1014656" y="429537"/>
                      <a:pt x="1020535" y="435137"/>
                      <a:pt x="1026414" y="429537"/>
                    </a:cubicBezTo>
                    <a:cubicBezTo>
                      <a:pt x="1022005" y="425340"/>
                      <a:pt x="1020902" y="408541"/>
                      <a:pt x="1010706" y="405129"/>
                    </a:cubicBezTo>
                    <a:close/>
                    <a:moveTo>
                      <a:pt x="2016083" y="395942"/>
                    </a:moveTo>
                    <a:cubicBezTo>
                      <a:pt x="2003834" y="395942"/>
                      <a:pt x="2003834" y="401659"/>
                      <a:pt x="2003834" y="407375"/>
                    </a:cubicBezTo>
                    <a:cubicBezTo>
                      <a:pt x="2009959" y="407375"/>
                      <a:pt x="2009959" y="413091"/>
                      <a:pt x="2016083" y="407375"/>
                    </a:cubicBezTo>
                    <a:cubicBezTo>
                      <a:pt x="2016083" y="401659"/>
                      <a:pt x="2016083" y="395942"/>
                      <a:pt x="2016083" y="395942"/>
                    </a:cubicBezTo>
                    <a:close/>
                    <a:moveTo>
                      <a:pt x="2118970" y="388594"/>
                    </a:moveTo>
                    <a:cubicBezTo>
                      <a:pt x="2102172" y="400350"/>
                      <a:pt x="2102172" y="417989"/>
                      <a:pt x="2090974" y="435627"/>
                    </a:cubicBezTo>
                    <a:cubicBezTo>
                      <a:pt x="2090974" y="447385"/>
                      <a:pt x="2079775" y="465022"/>
                      <a:pt x="2085375" y="476782"/>
                    </a:cubicBezTo>
                    <a:cubicBezTo>
                      <a:pt x="2102172" y="447385"/>
                      <a:pt x="2113371" y="417989"/>
                      <a:pt x="2118970" y="388594"/>
                    </a:cubicBezTo>
                    <a:close/>
                    <a:moveTo>
                      <a:pt x="2131217" y="359197"/>
                    </a:moveTo>
                    <a:lnTo>
                      <a:pt x="2091771" y="373603"/>
                    </a:lnTo>
                    <a:lnTo>
                      <a:pt x="2091105" y="373692"/>
                    </a:lnTo>
                    <a:lnTo>
                      <a:pt x="2090976" y="373894"/>
                    </a:lnTo>
                    <a:lnTo>
                      <a:pt x="2084385" y="376301"/>
                    </a:lnTo>
                    <a:cubicBezTo>
                      <a:pt x="2067814" y="380019"/>
                      <a:pt x="2050522" y="382995"/>
                      <a:pt x="2033230" y="388944"/>
                    </a:cubicBezTo>
                    <a:cubicBezTo>
                      <a:pt x="2038994" y="394894"/>
                      <a:pt x="2044758" y="400843"/>
                      <a:pt x="2038994" y="406792"/>
                    </a:cubicBezTo>
                    <a:cubicBezTo>
                      <a:pt x="2044758" y="418689"/>
                      <a:pt x="2044758" y="436536"/>
                      <a:pt x="2056286" y="442486"/>
                    </a:cubicBezTo>
                    <a:cubicBezTo>
                      <a:pt x="2050522" y="436536"/>
                      <a:pt x="2050522" y="424638"/>
                      <a:pt x="2050522" y="418689"/>
                    </a:cubicBezTo>
                    <a:cubicBezTo>
                      <a:pt x="2050522" y="394894"/>
                      <a:pt x="2073578" y="388944"/>
                      <a:pt x="2090870" y="382995"/>
                    </a:cubicBezTo>
                    <a:cubicBezTo>
                      <a:pt x="2102398" y="394894"/>
                      <a:pt x="2113925" y="365146"/>
                      <a:pt x="2125453" y="382995"/>
                    </a:cubicBezTo>
                    <a:cubicBezTo>
                      <a:pt x="2125453" y="382995"/>
                      <a:pt x="2125453" y="382995"/>
                      <a:pt x="2125453" y="377045"/>
                    </a:cubicBezTo>
                    <a:cubicBezTo>
                      <a:pt x="2131217" y="371093"/>
                      <a:pt x="2131217" y="365146"/>
                      <a:pt x="2131217" y="359197"/>
                    </a:cubicBezTo>
                    <a:close/>
                    <a:moveTo>
                      <a:pt x="747151" y="349399"/>
                    </a:moveTo>
                    <a:cubicBezTo>
                      <a:pt x="752956" y="378445"/>
                      <a:pt x="770370" y="407491"/>
                      <a:pt x="781979" y="436539"/>
                    </a:cubicBezTo>
                    <a:cubicBezTo>
                      <a:pt x="793589" y="442347"/>
                      <a:pt x="787784" y="453966"/>
                      <a:pt x="793589" y="459776"/>
                    </a:cubicBezTo>
                    <a:cubicBezTo>
                      <a:pt x="805198" y="477203"/>
                      <a:pt x="805198" y="506250"/>
                      <a:pt x="822612" y="517868"/>
                    </a:cubicBezTo>
                    <a:cubicBezTo>
                      <a:pt x="822612" y="517868"/>
                      <a:pt x="822612" y="517868"/>
                      <a:pt x="863245" y="541105"/>
                    </a:cubicBezTo>
                    <a:cubicBezTo>
                      <a:pt x="880659" y="541105"/>
                      <a:pt x="892268" y="552723"/>
                      <a:pt x="903877" y="546915"/>
                    </a:cubicBezTo>
                    <a:cubicBezTo>
                      <a:pt x="903877" y="535295"/>
                      <a:pt x="903877" y="523678"/>
                      <a:pt x="909682" y="517868"/>
                    </a:cubicBezTo>
                    <a:cubicBezTo>
                      <a:pt x="886463" y="517868"/>
                      <a:pt x="863245" y="512058"/>
                      <a:pt x="845831" y="512058"/>
                    </a:cubicBezTo>
                    <a:cubicBezTo>
                      <a:pt x="811003" y="494630"/>
                      <a:pt x="793589" y="453966"/>
                      <a:pt x="787784" y="424918"/>
                    </a:cubicBezTo>
                    <a:cubicBezTo>
                      <a:pt x="799393" y="413302"/>
                      <a:pt x="787784" y="407491"/>
                      <a:pt x="787784" y="395874"/>
                    </a:cubicBezTo>
                    <a:cubicBezTo>
                      <a:pt x="793589" y="390065"/>
                      <a:pt x="776174" y="378445"/>
                      <a:pt x="793589" y="378445"/>
                    </a:cubicBezTo>
                    <a:cubicBezTo>
                      <a:pt x="811003" y="390065"/>
                      <a:pt x="799393" y="413302"/>
                      <a:pt x="816807" y="424918"/>
                    </a:cubicBezTo>
                    <a:cubicBezTo>
                      <a:pt x="816807" y="436539"/>
                      <a:pt x="828417" y="448156"/>
                      <a:pt x="816807" y="453966"/>
                    </a:cubicBezTo>
                    <a:cubicBezTo>
                      <a:pt x="816807" y="465584"/>
                      <a:pt x="828417" y="471393"/>
                      <a:pt x="828417" y="483013"/>
                    </a:cubicBezTo>
                    <a:cubicBezTo>
                      <a:pt x="840026" y="494630"/>
                      <a:pt x="857440" y="500441"/>
                      <a:pt x="869049" y="500441"/>
                    </a:cubicBezTo>
                    <a:cubicBezTo>
                      <a:pt x="863245" y="494630"/>
                      <a:pt x="857440" y="483013"/>
                      <a:pt x="851635" y="483013"/>
                    </a:cubicBezTo>
                    <a:cubicBezTo>
                      <a:pt x="834221" y="465584"/>
                      <a:pt x="828417" y="442347"/>
                      <a:pt x="828417" y="419110"/>
                    </a:cubicBezTo>
                    <a:cubicBezTo>
                      <a:pt x="828417" y="413302"/>
                      <a:pt x="816807" y="407491"/>
                      <a:pt x="822612" y="401682"/>
                    </a:cubicBezTo>
                    <a:cubicBezTo>
                      <a:pt x="828417" y="401682"/>
                      <a:pt x="834221" y="401682"/>
                      <a:pt x="840026" y="407491"/>
                    </a:cubicBezTo>
                    <a:cubicBezTo>
                      <a:pt x="845831" y="430728"/>
                      <a:pt x="845831" y="453966"/>
                      <a:pt x="857440" y="471393"/>
                    </a:cubicBezTo>
                    <a:cubicBezTo>
                      <a:pt x="857440" y="471393"/>
                      <a:pt x="857440" y="471393"/>
                      <a:pt x="863245" y="465584"/>
                    </a:cubicBezTo>
                    <a:cubicBezTo>
                      <a:pt x="880659" y="453966"/>
                      <a:pt x="869049" y="483013"/>
                      <a:pt x="886463" y="488821"/>
                    </a:cubicBezTo>
                    <a:cubicBezTo>
                      <a:pt x="892268" y="500441"/>
                      <a:pt x="903877" y="506250"/>
                      <a:pt x="915487" y="500441"/>
                    </a:cubicBezTo>
                    <a:cubicBezTo>
                      <a:pt x="874854" y="483013"/>
                      <a:pt x="869049" y="436539"/>
                      <a:pt x="857440" y="395874"/>
                    </a:cubicBezTo>
                    <a:cubicBezTo>
                      <a:pt x="857440" y="395874"/>
                      <a:pt x="857440" y="395874"/>
                      <a:pt x="857440" y="390065"/>
                    </a:cubicBezTo>
                    <a:cubicBezTo>
                      <a:pt x="863245" y="390065"/>
                      <a:pt x="869049" y="390065"/>
                      <a:pt x="869049" y="390065"/>
                    </a:cubicBezTo>
                    <a:cubicBezTo>
                      <a:pt x="869049" y="390065"/>
                      <a:pt x="869049" y="390065"/>
                      <a:pt x="880659" y="424918"/>
                    </a:cubicBezTo>
                    <a:cubicBezTo>
                      <a:pt x="886463" y="442347"/>
                      <a:pt x="886463" y="465584"/>
                      <a:pt x="903877" y="453966"/>
                    </a:cubicBezTo>
                    <a:cubicBezTo>
                      <a:pt x="909682" y="459776"/>
                      <a:pt x="915487" y="465584"/>
                      <a:pt x="915487" y="471393"/>
                    </a:cubicBezTo>
                    <a:cubicBezTo>
                      <a:pt x="927096" y="477203"/>
                      <a:pt x="938705" y="488821"/>
                      <a:pt x="950315" y="488821"/>
                    </a:cubicBezTo>
                    <a:cubicBezTo>
                      <a:pt x="950315" y="488821"/>
                      <a:pt x="956119" y="483013"/>
                      <a:pt x="956119" y="483013"/>
                    </a:cubicBezTo>
                    <a:cubicBezTo>
                      <a:pt x="927096" y="471393"/>
                      <a:pt x="915487" y="448156"/>
                      <a:pt x="909682" y="419110"/>
                    </a:cubicBezTo>
                    <a:cubicBezTo>
                      <a:pt x="909682" y="407491"/>
                      <a:pt x="898073" y="401682"/>
                      <a:pt x="903877" y="395874"/>
                    </a:cubicBezTo>
                    <a:cubicBezTo>
                      <a:pt x="909682" y="390065"/>
                      <a:pt x="915487" y="395874"/>
                      <a:pt x="915487" y="401682"/>
                    </a:cubicBezTo>
                    <a:cubicBezTo>
                      <a:pt x="927096" y="419110"/>
                      <a:pt x="927096" y="448156"/>
                      <a:pt x="944510" y="453966"/>
                    </a:cubicBezTo>
                    <a:cubicBezTo>
                      <a:pt x="950315" y="448156"/>
                      <a:pt x="938705" y="442347"/>
                      <a:pt x="932901" y="436539"/>
                    </a:cubicBezTo>
                    <a:cubicBezTo>
                      <a:pt x="961924" y="419110"/>
                      <a:pt x="956119" y="459776"/>
                      <a:pt x="979338" y="465584"/>
                    </a:cubicBezTo>
                    <a:cubicBezTo>
                      <a:pt x="990947" y="459776"/>
                      <a:pt x="1002557" y="453966"/>
                      <a:pt x="1014166" y="448156"/>
                    </a:cubicBezTo>
                    <a:cubicBezTo>
                      <a:pt x="990947" y="442347"/>
                      <a:pt x="990947" y="413302"/>
                      <a:pt x="973533" y="401682"/>
                    </a:cubicBezTo>
                    <a:cubicBezTo>
                      <a:pt x="932901" y="401682"/>
                      <a:pt x="903877" y="384254"/>
                      <a:pt x="869049" y="384254"/>
                    </a:cubicBezTo>
                    <a:cubicBezTo>
                      <a:pt x="828417" y="378445"/>
                      <a:pt x="793589" y="355208"/>
                      <a:pt x="752956" y="349399"/>
                    </a:cubicBezTo>
                    <a:cubicBezTo>
                      <a:pt x="752956" y="349399"/>
                      <a:pt x="752956" y="349399"/>
                      <a:pt x="747151" y="349399"/>
                    </a:cubicBezTo>
                    <a:close/>
                    <a:moveTo>
                      <a:pt x="728473" y="302853"/>
                    </a:moveTo>
                    <a:cubicBezTo>
                      <a:pt x="722654" y="308644"/>
                      <a:pt x="734293" y="314435"/>
                      <a:pt x="734293" y="326014"/>
                    </a:cubicBezTo>
                    <a:cubicBezTo>
                      <a:pt x="751750" y="326014"/>
                      <a:pt x="757569" y="337596"/>
                      <a:pt x="775027" y="337596"/>
                    </a:cubicBezTo>
                    <a:cubicBezTo>
                      <a:pt x="815762" y="349175"/>
                      <a:pt x="856496" y="372336"/>
                      <a:pt x="903050" y="378127"/>
                    </a:cubicBezTo>
                    <a:cubicBezTo>
                      <a:pt x="996158" y="395499"/>
                      <a:pt x="1095085" y="407075"/>
                      <a:pt x="1188192" y="407075"/>
                    </a:cubicBezTo>
                    <a:cubicBezTo>
                      <a:pt x="1223108" y="407075"/>
                      <a:pt x="1263842" y="418657"/>
                      <a:pt x="1304577" y="412867"/>
                    </a:cubicBezTo>
                    <a:cubicBezTo>
                      <a:pt x="1362769" y="407075"/>
                      <a:pt x="1420962" y="430237"/>
                      <a:pt x="1479154" y="412867"/>
                    </a:cubicBezTo>
                    <a:cubicBezTo>
                      <a:pt x="1595539" y="418657"/>
                      <a:pt x="1700285" y="418657"/>
                      <a:pt x="1810850" y="407075"/>
                    </a:cubicBezTo>
                    <a:cubicBezTo>
                      <a:pt x="1857404" y="407075"/>
                      <a:pt x="1903958" y="395499"/>
                      <a:pt x="1950511" y="395499"/>
                    </a:cubicBezTo>
                    <a:cubicBezTo>
                      <a:pt x="1962150" y="389706"/>
                      <a:pt x="1962150" y="389706"/>
                      <a:pt x="1973788" y="389706"/>
                    </a:cubicBezTo>
                    <a:cubicBezTo>
                      <a:pt x="2014523" y="378127"/>
                      <a:pt x="2061077" y="366546"/>
                      <a:pt x="2101811" y="354965"/>
                    </a:cubicBezTo>
                    <a:cubicBezTo>
                      <a:pt x="2125088" y="349175"/>
                      <a:pt x="2148365" y="343385"/>
                      <a:pt x="2148365" y="314435"/>
                    </a:cubicBezTo>
                    <a:cubicBezTo>
                      <a:pt x="2119269" y="314435"/>
                      <a:pt x="2101811" y="343385"/>
                      <a:pt x="2066896" y="343385"/>
                    </a:cubicBezTo>
                    <a:cubicBezTo>
                      <a:pt x="2037800" y="349175"/>
                      <a:pt x="2002884" y="349175"/>
                      <a:pt x="1973788" y="354965"/>
                    </a:cubicBezTo>
                    <a:cubicBezTo>
                      <a:pt x="1915596" y="366546"/>
                      <a:pt x="1857404" y="372336"/>
                      <a:pt x="1793392" y="378127"/>
                    </a:cubicBezTo>
                    <a:cubicBezTo>
                      <a:pt x="1700285" y="378127"/>
                      <a:pt x="1595539" y="383915"/>
                      <a:pt x="1496612" y="378127"/>
                    </a:cubicBezTo>
                    <a:cubicBezTo>
                      <a:pt x="1426781" y="372336"/>
                      <a:pt x="1351131" y="372336"/>
                      <a:pt x="1281300" y="372336"/>
                    </a:cubicBezTo>
                    <a:cubicBezTo>
                      <a:pt x="1205650" y="360755"/>
                      <a:pt x="1124181" y="360755"/>
                      <a:pt x="1048531" y="343385"/>
                    </a:cubicBezTo>
                    <a:cubicBezTo>
                      <a:pt x="1048531" y="343385"/>
                      <a:pt x="1048531" y="343385"/>
                      <a:pt x="961243" y="337596"/>
                    </a:cubicBezTo>
                    <a:cubicBezTo>
                      <a:pt x="914689" y="326014"/>
                      <a:pt x="862316" y="326014"/>
                      <a:pt x="815762" y="314435"/>
                    </a:cubicBezTo>
                    <a:cubicBezTo>
                      <a:pt x="786666" y="308644"/>
                      <a:pt x="757569" y="308644"/>
                      <a:pt x="728473" y="302853"/>
                    </a:cubicBezTo>
                    <a:close/>
                    <a:moveTo>
                      <a:pt x="793750" y="103084"/>
                    </a:moveTo>
                    <a:cubicBezTo>
                      <a:pt x="795934" y="103798"/>
                      <a:pt x="797390" y="105227"/>
                      <a:pt x="797390" y="105227"/>
                    </a:cubicBezTo>
                    <a:cubicBezTo>
                      <a:pt x="791566" y="116659"/>
                      <a:pt x="779920" y="128091"/>
                      <a:pt x="791566" y="133807"/>
                    </a:cubicBezTo>
                    <a:cubicBezTo>
                      <a:pt x="820682" y="133807"/>
                      <a:pt x="849798" y="145239"/>
                      <a:pt x="873091" y="156671"/>
                    </a:cubicBezTo>
                    <a:cubicBezTo>
                      <a:pt x="913853" y="162387"/>
                      <a:pt x="942969" y="156671"/>
                      <a:pt x="977908" y="150955"/>
                    </a:cubicBezTo>
                    <a:cubicBezTo>
                      <a:pt x="1007024" y="139523"/>
                      <a:pt x="1041963" y="139523"/>
                      <a:pt x="1076902" y="139523"/>
                    </a:cubicBezTo>
                    <a:cubicBezTo>
                      <a:pt x="1158427" y="128091"/>
                      <a:pt x="1245774" y="133807"/>
                      <a:pt x="1327299" y="133807"/>
                    </a:cubicBezTo>
                    <a:cubicBezTo>
                      <a:pt x="1397177" y="128091"/>
                      <a:pt x="1461232" y="133807"/>
                      <a:pt x="1531110" y="128091"/>
                    </a:cubicBezTo>
                    <a:cubicBezTo>
                      <a:pt x="1595165" y="133807"/>
                      <a:pt x="1659220" y="133807"/>
                      <a:pt x="1723275" y="139523"/>
                    </a:cubicBezTo>
                    <a:cubicBezTo>
                      <a:pt x="1775683" y="145239"/>
                      <a:pt x="1828092" y="145239"/>
                      <a:pt x="1880500" y="156671"/>
                    </a:cubicBezTo>
                    <a:cubicBezTo>
                      <a:pt x="1927086" y="162387"/>
                      <a:pt x="1967848" y="173819"/>
                      <a:pt x="2014433" y="185250"/>
                    </a:cubicBezTo>
                    <a:cubicBezTo>
                      <a:pt x="2055195" y="179535"/>
                      <a:pt x="2095958" y="173819"/>
                      <a:pt x="2130897" y="150955"/>
                    </a:cubicBezTo>
                    <a:cubicBezTo>
                      <a:pt x="2136720" y="145239"/>
                      <a:pt x="2136720" y="133807"/>
                      <a:pt x="2136720" y="122375"/>
                    </a:cubicBezTo>
                    <a:cubicBezTo>
                      <a:pt x="2142543" y="116659"/>
                      <a:pt x="2148366" y="128091"/>
                      <a:pt x="2148366" y="133807"/>
                    </a:cubicBezTo>
                    <a:cubicBezTo>
                      <a:pt x="2148366" y="145239"/>
                      <a:pt x="2142543" y="150955"/>
                      <a:pt x="2142543" y="156671"/>
                    </a:cubicBezTo>
                    <a:cubicBezTo>
                      <a:pt x="2090134" y="185250"/>
                      <a:pt x="2031903" y="185250"/>
                      <a:pt x="1979494" y="202398"/>
                    </a:cubicBezTo>
                    <a:cubicBezTo>
                      <a:pt x="1857208" y="208114"/>
                      <a:pt x="1857208" y="208114"/>
                      <a:pt x="1857208" y="208114"/>
                    </a:cubicBezTo>
                    <a:cubicBezTo>
                      <a:pt x="1740744" y="213830"/>
                      <a:pt x="1740744" y="213830"/>
                      <a:pt x="1740744" y="213830"/>
                    </a:cubicBezTo>
                    <a:cubicBezTo>
                      <a:pt x="1670866" y="213830"/>
                      <a:pt x="1595165" y="219546"/>
                      <a:pt x="1525287" y="219546"/>
                    </a:cubicBezTo>
                    <a:cubicBezTo>
                      <a:pt x="1432116" y="213830"/>
                      <a:pt x="1327299" y="213830"/>
                      <a:pt x="1234128" y="202398"/>
                    </a:cubicBezTo>
                    <a:cubicBezTo>
                      <a:pt x="1187542" y="202398"/>
                      <a:pt x="1135134" y="202398"/>
                      <a:pt x="1088549" y="196682"/>
                    </a:cubicBezTo>
                    <a:cubicBezTo>
                      <a:pt x="1007024" y="190966"/>
                      <a:pt x="937146" y="173819"/>
                      <a:pt x="855621" y="156671"/>
                    </a:cubicBezTo>
                    <a:cubicBezTo>
                      <a:pt x="832329" y="156671"/>
                      <a:pt x="809036" y="139523"/>
                      <a:pt x="779920" y="139523"/>
                    </a:cubicBezTo>
                    <a:cubicBezTo>
                      <a:pt x="774097" y="133807"/>
                      <a:pt x="774097" y="133807"/>
                      <a:pt x="774097" y="128091"/>
                    </a:cubicBezTo>
                    <a:cubicBezTo>
                      <a:pt x="774097" y="116659"/>
                      <a:pt x="779920" y="110943"/>
                      <a:pt x="785743" y="105227"/>
                    </a:cubicBezTo>
                    <a:cubicBezTo>
                      <a:pt x="788655" y="102369"/>
                      <a:pt x="791566" y="102369"/>
                      <a:pt x="793750" y="103084"/>
                    </a:cubicBezTo>
                    <a:close/>
                    <a:moveTo>
                      <a:pt x="1461093" y="10065"/>
                    </a:moveTo>
                    <a:cubicBezTo>
                      <a:pt x="1445078" y="10790"/>
                      <a:pt x="1429063" y="12239"/>
                      <a:pt x="1414504" y="12239"/>
                    </a:cubicBezTo>
                    <a:cubicBezTo>
                      <a:pt x="1350445" y="12239"/>
                      <a:pt x="1280562" y="12239"/>
                      <a:pt x="1216502" y="12239"/>
                    </a:cubicBezTo>
                    <a:cubicBezTo>
                      <a:pt x="1152443" y="12239"/>
                      <a:pt x="1088383" y="23825"/>
                      <a:pt x="1030147" y="23825"/>
                    </a:cubicBezTo>
                    <a:cubicBezTo>
                      <a:pt x="960264" y="23825"/>
                      <a:pt x="896205" y="35413"/>
                      <a:pt x="832145" y="47001"/>
                    </a:cubicBezTo>
                    <a:cubicBezTo>
                      <a:pt x="808851" y="52797"/>
                      <a:pt x="779733" y="52797"/>
                      <a:pt x="756439" y="58591"/>
                    </a:cubicBezTo>
                    <a:cubicBezTo>
                      <a:pt x="721497" y="81762"/>
                      <a:pt x="663261" y="87558"/>
                      <a:pt x="663261" y="139700"/>
                    </a:cubicBezTo>
                    <a:cubicBezTo>
                      <a:pt x="651614" y="191844"/>
                      <a:pt x="669085" y="243985"/>
                      <a:pt x="709850" y="278747"/>
                    </a:cubicBezTo>
                    <a:cubicBezTo>
                      <a:pt x="750615" y="301922"/>
                      <a:pt x="797204" y="296128"/>
                      <a:pt x="837969" y="307717"/>
                    </a:cubicBezTo>
                    <a:cubicBezTo>
                      <a:pt x="872911" y="313511"/>
                      <a:pt x="902028" y="313511"/>
                      <a:pt x="931146" y="319303"/>
                    </a:cubicBezTo>
                    <a:cubicBezTo>
                      <a:pt x="1041795" y="336686"/>
                      <a:pt x="1146619" y="342479"/>
                      <a:pt x="1257267" y="354066"/>
                    </a:cubicBezTo>
                    <a:cubicBezTo>
                      <a:pt x="1338798" y="359858"/>
                      <a:pt x="1426152" y="359858"/>
                      <a:pt x="1513506" y="371447"/>
                    </a:cubicBezTo>
                    <a:cubicBezTo>
                      <a:pt x="1542623" y="365653"/>
                      <a:pt x="1571741" y="371447"/>
                      <a:pt x="1600859" y="365653"/>
                    </a:cubicBezTo>
                    <a:cubicBezTo>
                      <a:pt x="1694037" y="365653"/>
                      <a:pt x="1798861" y="365653"/>
                      <a:pt x="1892039" y="354066"/>
                    </a:cubicBezTo>
                    <a:cubicBezTo>
                      <a:pt x="1921157" y="348273"/>
                      <a:pt x="1950275" y="348273"/>
                      <a:pt x="1973569" y="342479"/>
                    </a:cubicBezTo>
                    <a:cubicBezTo>
                      <a:pt x="2014334" y="336686"/>
                      <a:pt x="2049276" y="330891"/>
                      <a:pt x="2090041" y="325097"/>
                    </a:cubicBezTo>
                    <a:cubicBezTo>
                      <a:pt x="2113335" y="313511"/>
                      <a:pt x="2136630" y="301922"/>
                      <a:pt x="2159924" y="290336"/>
                    </a:cubicBezTo>
                    <a:cubicBezTo>
                      <a:pt x="2194865" y="284541"/>
                      <a:pt x="2212336" y="249779"/>
                      <a:pt x="2223983" y="215018"/>
                    </a:cubicBezTo>
                    <a:cubicBezTo>
                      <a:pt x="2229807" y="186048"/>
                      <a:pt x="2241454" y="157081"/>
                      <a:pt x="2229807" y="128110"/>
                    </a:cubicBezTo>
                    <a:cubicBezTo>
                      <a:pt x="2200689" y="110731"/>
                      <a:pt x="2177395" y="93350"/>
                      <a:pt x="2142453" y="87558"/>
                    </a:cubicBezTo>
                    <a:cubicBezTo>
                      <a:pt x="2049276" y="75970"/>
                      <a:pt x="1956098" y="41206"/>
                      <a:pt x="1851274" y="41206"/>
                    </a:cubicBezTo>
                    <a:cubicBezTo>
                      <a:pt x="1740625" y="18032"/>
                      <a:pt x="1624154" y="12239"/>
                      <a:pt x="1507682" y="12239"/>
                    </a:cubicBezTo>
                    <a:cubicBezTo>
                      <a:pt x="1493123" y="9342"/>
                      <a:pt x="1477108" y="9342"/>
                      <a:pt x="1461093" y="10065"/>
                    </a:cubicBezTo>
                    <a:close/>
                    <a:moveTo>
                      <a:pt x="1414989" y="0"/>
                    </a:moveTo>
                    <a:cubicBezTo>
                      <a:pt x="1601325" y="0"/>
                      <a:pt x="1781838" y="11607"/>
                      <a:pt x="1962351" y="40626"/>
                    </a:cubicBezTo>
                    <a:cubicBezTo>
                      <a:pt x="2014758" y="40626"/>
                      <a:pt x="2061342" y="69646"/>
                      <a:pt x="2113749" y="75450"/>
                    </a:cubicBezTo>
                    <a:cubicBezTo>
                      <a:pt x="2160333" y="75450"/>
                      <a:pt x="2195271" y="92859"/>
                      <a:pt x="2236032" y="116075"/>
                    </a:cubicBezTo>
                    <a:cubicBezTo>
                      <a:pt x="2253501" y="139288"/>
                      <a:pt x="2247678" y="162505"/>
                      <a:pt x="2241855" y="191523"/>
                    </a:cubicBezTo>
                    <a:cubicBezTo>
                      <a:pt x="2236032" y="232150"/>
                      <a:pt x="2218563" y="272776"/>
                      <a:pt x="2183625" y="295991"/>
                    </a:cubicBezTo>
                    <a:cubicBezTo>
                      <a:pt x="2177802" y="295991"/>
                      <a:pt x="2166156" y="301795"/>
                      <a:pt x="2166156" y="313406"/>
                    </a:cubicBezTo>
                    <a:cubicBezTo>
                      <a:pt x="2142864" y="394656"/>
                      <a:pt x="2102103" y="464301"/>
                      <a:pt x="2072988" y="545553"/>
                    </a:cubicBezTo>
                    <a:cubicBezTo>
                      <a:pt x="2055519" y="574573"/>
                      <a:pt x="2049696" y="615199"/>
                      <a:pt x="2032227" y="644217"/>
                    </a:cubicBezTo>
                    <a:cubicBezTo>
                      <a:pt x="2026404" y="661630"/>
                      <a:pt x="2026404" y="679041"/>
                      <a:pt x="2014758" y="696453"/>
                    </a:cubicBezTo>
                    <a:cubicBezTo>
                      <a:pt x="2003112" y="708060"/>
                      <a:pt x="2008935" y="725471"/>
                      <a:pt x="1997289" y="737078"/>
                    </a:cubicBezTo>
                    <a:cubicBezTo>
                      <a:pt x="1968174" y="841548"/>
                      <a:pt x="1933236" y="951822"/>
                      <a:pt x="1921590" y="1062092"/>
                    </a:cubicBezTo>
                    <a:cubicBezTo>
                      <a:pt x="1921590" y="1067898"/>
                      <a:pt x="1915767" y="1079506"/>
                      <a:pt x="1921590" y="1091113"/>
                    </a:cubicBezTo>
                    <a:cubicBezTo>
                      <a:pt x="1909944" y="1166540"/>
                      <a:pt x="1915767" y="1247793"/>
                      <a:pt x="1904121" y="1334849"/>
                    </a:cubicBezTo>
                    <a:cubicBezTo>
                      <a:pt x="1898298" y="1392887"/>
                      <a:pt x="1909944" y="1456728"/>
                      <a:pt x="1915767" y="1520570"/>
                    </a:cubicBezTo>
                    <a:cubicBezTo>
                      <a:pt x="1921590" y="1578607"/>
                      <a:pt x="1921590" y="1630841"/>
                      <a:pt x="1944882" y="1683075"/>
                    </a:cubicBezTo>
                    <a:cubicBezTo>
                      <a:pt x="1950705" y="1717898"/>
                      <a:pt x="1950705" y="1758524"/>
                      <a:pt x="1968174" y="1793347"/>
                    </a:cubicBezTo>
                    <a:cubicBezTo>
                      <a:pt x="1979820" y="1845580"/>
                      <a:pt x="2008935" y="1897814"/>
                      <a:pt x="2026404" y="1950048"/>
                    </a:cubicBezTo>
                    <a:cubicBezTo>
                      <a:pt x="2072988" y="2054516"/>
                      <a:pt x="2142864" y="2147376"/>
                      <a:pt x="2212740" y="2240236"/>
                    </a:cubicBezTo>
                    <a:cubicBezTo>
                      <a:pt x="2270970" y="2350508"/>
                      <a:pt x="2369961" y="2437565"/>
                      <a:pt x="2439837" y="2542032"/>
                    </a:cubicBezTo>
                    <a:cubicBezTo>
                      <a:pt x="2486421" y="2605874"/>
                      <a:pt x="2538828" y="2663911"/>
                      <a:pt x="2573766" y="2733557"/>
                    </a:cubicBezTo>
                    <a:cubicBezTo>
                      <a:pt x="2597058" y="2756772"/>
                      <a:pt x="2597058" y="2791594"/>
                      <a:pt x="2620350" y="2814809"/>
                    </a:cubicBezTo>
                    <a:cubicBezTo>
                      <a:pt x="2672757" y="2890258"/>
                      <a:pt x="2696049" y="2977315"/>
                      <a:pt x="2742633" y="3058567"/>
                    </a:cubicBezTo>
                    <a:cubicBezTo>
                      <a:pt x="2760102" y="3128213"/>
                      <a:pt x="2795040" y="3192054"/>
                      <a:pt x="2800863" y="3267503"/>
                    </a:cubicBezTo>
                    <a:cubicBezTo>
                      <a:pt x="2812509" y="3360363"/>
                      <a:pt x="2824155" y="3459027"/>
                      <a:pt x="2835801" y="3557691"/>
                    </a:cubicBezTo>
                    <a:cubicBezTo>
                      <a:pt x="2829978" y="3592514"/>
                      <a:pt x="2841624" y="3627337"/>
                      <a:pt x="2835801" y="3656355"/>
                    </a:cubicBezTo>
                    <a:cubicBezTo>
                      <a:pt x="2835801" y="3737608"/>
                      <a:pt x="2818332" y="3824665"/>
                      <a:pt x="2812509" y="3905917"/>
                    </a:cubicBezTo>
                    <a:cubicBezTo>
                      <a:pt x="2795040" y="3958151"/>
                      <a:pt x="2789217" y="4016189"/>
                      <a:pt x="2760102" y="4062619"/>
                    </a:cubicBezTo>
                    <a:cubicBezTo>
                      <a:pt x="2736810" y="4120657"/>
                      <a:pt x="2713518" y="4184498"/>
                      <a:pt x="2678580" y="4236732"/>
                    </a:cubicBezTo>
                    <a:cubicBezTo>
                      <a:pt x="2637819" y="4300573"/>
                      <a:pt x="2597058" y="4364415"/>
                      <a:pt x="2556297" y="4428256"/>
                    </a:cubicBezTo>
                    <a:cubicBezTo>
                      <a:pt x="2463129" y="4555939"/>
                      <a:pt x="2340846" y="4666211"/>
                      <a:pt x="2212740" y="4753267"/>
                    </a:cubicBezTo>
                    <a:cubicBezTo>
                      <a:pt x="2177802" y="4788090"/>
                      <a:pt x="2119572" y="4817109"/>
                      <a:pt x="2125395" y="4875146"/>
                    </a:cubicBezTo>
                    <a:cubicBezTo>
                      <a:pt x="2119572" y="4915773"/>
                      <a:pt x="2137041" y="4956399"/>
                      <a:pt x="2154510" y="4991222"/>
                    </a:cubicBezTo>
                    <a:cubicBezTo>
                      <a:pt x="2171979" y="5020240"/>
                      <a:pt x="2201094" y="5043456"/>
                      <a:pt x="2230209" y="5060867"/>
                    </a:cubicBezTo>
                    <a:cubicBezTo>
                      <a:pt x="2253501" y="5101493"/>
                      <a:pt x="2241855" y="5153727"/>
                      <a:pt x="2241855" y="5200157"/>
                    </a:cubicBezTo>
                    <a:cubicBezTo>
                      <a:pt x="2236032" y="5229176"/>
                      <a:pt x="2230209" y="5258195"/>
                      <a:pt x="2212740" y="5281410"/>
                    </a:cubicBezTo>
                    <a:cubicBezTo>
                      <a:pt x="2195271" y="5287214"/>
                      <a:pt x="2189448" y="5304625"/>
                      <a:pt x="2177802" y="5310429"/>
                    </a:cubicBezTo>
                    <a:cubicBezTo>
                      <a:pt x="2125395" y="5356859"/>
                      <a:pt x="2067165" y="5385878"/>
                      <a:pt x="2003112" y="5409093"/>
                    </a:cubicBezTo>
                    <a:cubicBezTo>
                      <a:pt x="1939059" y="5432308"/>
                      <a:pt x="1869183" y="5443915"/>
                      <a:pt x="1799307" y="5467130"/>
                    </a:cubicBezTo>
                    <a:cubicBezTo>
                      <a:pt x="1758546" y="5472934"/>
                      <a:pt x="1717785" y="5484542"/>
                      <a:pt x="1671201" y="5484542"/>
                    </a:cubicBezTo>
                    <a:cubicBezTo>
                      <a:pt x="1601325" y="5478738"/>
                      <a:pt x="1531449" y="5490345"/>
                      <a:pt x="1461573" y="5490345"/>
                    </a:cubicBezTo>
                    <a:cubicBezTo>
                      <a:pt x="1409166" y="5490345"/>
                      <a:pt x="1345113" y="5490345"/>
                      <a:pt x="1292706" y="5484542"/>
                    </a:cubicBezTo>
                    <a:cubicBezTo>
                      <a:pt x="1147131" y="5496149"/>
                      <a:pt x="1013202" y="5467130"/>
                      <a:pt x="885096" y="5426504"/>
                    </a:cubicBezTo>
                    <a:cubicBezTo>
                      <a:pt x="821043" y="5420700"/>
                      <a:pt x="774459" y="5380074"/>
                      <a:pt x="716229" y="5345251"/>
                    </a:cubicBezTo>
                    <a:cubicBezTo>
                      <a:pt x="692937" y="5316233"/>
                      <a:pt x="652176" y="5298821"/>
                      <a:pt x="628884" y="5263999"/>
                    </a:cubicBezTo>
                    <a:cubicBezTo>
                      <a:pt x="623061" y="5263999"/>
                      <a:pt x="623061" y="5263999"/>
                      <a:pt x="623061" y="5263999"/>
                    </a:cubicBezTo>
                    <a:cubicBezTo>
                      <a:pt x="599769" y="5205961"/>
                      <a:pt x="599769" y="5130512"/>
                      <a:pt x="605592" y="5072474"/>
                    </a:cubicBezTo>
                    <a:cubicBezTo>
                      <a:pt x="623061" y="5026044"/>
                      <a:pt x="669645" y="4997025"/>
                      <a:pt x="692937" y="4956399"/>
                    </a:cubicBezTo>
                    <a:cubicBezTo>
                      <a:pt x="698760" y="4915773"/>
                      <a:pt x="716229" y="4869343"/>
                      <a:pt x="698760" y="4834520"/>
                    </a:cubicBezTo>
                    <a:cubicBezTo>
                      <a:pt x="663822" y="4782286"/>
                      <a:pt x="617238" y="4741660"/>
                      <a:pt x="570654" y="4706837"/>
                    </a:cubicBezTo>
                    <a:cubicBezTo>
                      <a:pt x="314442" y="4468883"/>
                      <a:pt x="314442" y="4468883"/>
                      <a:pt x="314442" y="4468883"/>
                    </a:cubicBezTo>
                    <a:cubicBezTo>
                      <a:pt x="285327" y="4439864"/>
                      <a:pt x="262035" y="4405041"/>
                      <a:pt x="238743" y="4376022"/>
                    </a:cubicBezTo>
                    <a:cubicBezTo>
                      <a:pt x="232920" y="4370219"/>
                      <a:pt x="238743" y="4364415"/>
                      <a:pt x="227097" y="4364415"/>
                    </a:cubicBezTo>
                    <a:cubicBezTo>
                      <a:pt x="215451" y="4352807"/>
                      <a:pt x="215451" y="4335396"/>
                      <a:pt x="197982" y="4329592"/>
                    </a:cubicBezTo>
                    <a:cubicBezTo>
                      <a:pt x="163044" y="4271555"/>
                      <a:pt x="128106" y="4207713"/>
                      <a:pt x="104814" y="4138068"/>
                    </a:cubicBezTo>
                    <a:cubicBezTo>
                      <a:pt x="93168" y="4126460"/>
                      <a:pt x="93168" y="4103245"/>
                      <a:pt x="87345" y="4085834"/>
                    </a:cubicBezTo>
                    <a:cubicBezTo>
                      <a:pt x="75699" y="4068423"/>
                      <a:pt x="75699" y="4045208"/>
                      <a:pt x="69876" y="4033600"/>
                    </a:cubicBezTo>
                    <a:cubicBezTo>
                      <a:pt x="64053" y="4010385"/>
                      <a:pt x="58230" y="3987170"/>
                      <a:pt x="52407" y="3963955"/>
                    </a:cubicBezTo>
                    <a:cubicBezTo>
                      <a:pt x="52407" y="3952347"/>
                      <a:pt x="46584" y="3940740"/>
                      <a:pt x="40761" y="3929132"/>
                    </a:cubicBezTo>
                    <a:cubicBezTo>
                      <a:pt x="52407" y="3917525"/>
                      <a:pt x="29115" y="3905917"/>
                      <a:pt x="40761" y="3894310"/>
                    </a:cubicBezTo>
                    <a:cubicBezTo>
                      <a:pt x="29115" y="3865291"/>
                      <a:pt x="23292" y="3836272"/>
                      <a:pt x="23292" y="3801450"/>
                    </a:cubicBezTo>
                    <a:cubicBezTo>
                      <a:pt x="11646" y="3789842"/>
                      <a:pt x="17469" y="3772431"/>
                      <a:pt x="11646" y="3755019"/>
                    </a:cubicBezTo>
                    <a:cubicBezTo>
                      <a:pt x="5823" y="3708589"/>
                      <a:pt x="11646" y="3673767"/>
                      <a:pt x="5823" y="3633140"/>
                    </a:cubicBezTo>
                    <a:cubicBezTo>
                      <a:pt x="0" y="3621533"/>
                      <a:pt x="0" y="3621533"/>
                      <a:pt x="0" y="3621533"/>
                    </a:cubicBezTo>
                    <a:cubicBezTo>
                      <a:pt x="5823" y="3586710"/>
                      <a:pt x="0" y="3557691"/>
                      <a:pt x="11646" y="3522869"/>
                    </a:cubicBezTo>
                    <a:cubicBezTo>
                      <a:pt x="5823" y="3499654"/>
                      <a:pt x="5823" y="3470635"/>
                      <a:pt x="11646" y="3447420"/>
                    </a:cubicBezTo>
                    <a:cubicBezTo>
                      <a:pt x="5823" y="3400990"/>
                      <a:pt x="23292" y="3360363"/>
                      <a:pt x="23292" y="3319737"/>
                    </a:cubicBezTo>
                    <a:cubicBezTo>
                      <a:pt x="29115" y="3284914"/>
                      <a:pt x="40761" y="3255896"/>
                      <a:pt x="40761" y="3221073"/>
                    </a:cubicBezTo>
                    <a:cubicBezTo>
                      <a:pt x="46584" y="3192054"/>
                      <a:pt x="52407" y="3163035"/>
                      <a:pt x="69876" y="3139820"/>
                    </a:cubicBezTo>
                    <a:cubicBezTo>
                      <a:pt x="81522" y="3093390"/>
                      <a:pt x="93168" y="3052764"/>
                      <a:pt x="110637" y="3012137"/>
                    </a:cubicBezTo>
                    <a:cubicBezTo>
                      <a:pt x="128106" y="2977315"/>
                      <a:pt x="128106" y="2977315"/>
                      <a:pt x="128106" y="2977315"/>
                    </a:cubicBezTo>
                    <a:cubicBezTo>
                      <a:pt x="128106" y="2959903"/>
                      <a:pt x="145575" y="2954100"/>
                      <a:pt x="145575" y="2936688"/>
                    </a:cubicBezTo>
                    <a:cubicBezTo>
                      <a:pt x="157221" y="2930885"/>
                      <a:pt x="151398" y="2925081"/>
                      <a:pt x="157221" y="2913473"/>
                    </a:cubicBezTo>
                    <a:cubicBezTo>
                      <a:pt x="174690" y="2867043"/>
                      <a:pt x="174690" y="2867043"/>
                      <a:pt x="174690" y="2867043"/>
                    </a:cubicBezTo>
                    <a:cubicBezTo>
                      <a:pt x="238743" y="2739360"/>
                      <a:pt x="314442" y="2617481"/>
                      <a:pt x="413433" y="2513013"/>
                    </a:cubicBezTo>
                    <a:cubicBezTo>
                      <a:pt x="448371" y="2460780"/>
                      <a:pt x="500778" y="2414349"/>
                      <a:pt x="529893" y="2356312"/>
                    </a:cubicBezTo>
                    <a:cubicBezTo>
                      <a:pt x="541539" y="2344704"/>
                      <a:pt x="553185" y="2327293"/>
                      <a:pt x="564831" y="2315685"/>
                    </a:cubicBezTo>
                    <a:cubicBezTo>
                      <a:pt x="605592" y="2257648"/>
                      <a:pt x="646353" y="2199610"/>
                      <a:pt x="692937" y="2147376"/>
                    </a:cubicBezTo>
                    <a:cubicBezTo>
                      <a:pt x="733698" y="2071927"/>
                      <a:pt x="774459" y="2002282"/>
                      <a:pt x="809397" y="1921029"/>
                    </a:cubicBezTo>
                    <a:cubicBezTo>
                      <a:pt x="832689" y="1880403"/>
                      <a:pt x="844335" y="1833973"/>
                      <a:pt x="867627" y="1793347"/>
                    </a:cubicBezTo>
                    <a:cubicBezTo>
                      <a:pt x="896742" y="1717898"/>
                      <a:pt x="914211" y="1636645"/>
                      <a:pt x="920034" y="1549588"/>
                    </a:cubicBezTo>
                    <a:cubicBezTo>
                      <a:pt x="925857" y="1503158"/>
                      <a:pt x="937503" y="1450924"/>
                      <a:pt x="937503" y="1404494"/>
                    </a:cubicBezTo>
                    <a:cubicBezTo>
                      <a:pt x="943326" y="1387083"/>
                      <a:pt x="943326" y="1363868"/>
                      <a:pt x="943326" y="1346457"/>
                    </a:cubicBezTo>
                    <a:cubicBezTo>
                      <a:pt x="949149" y="1300026"/>
                      <a:pt x="943326" y="1259400"/>
                      <a:pt x="943326" y="1212970"/>
                    </a:cubicBezTo>
                    <a:cubicBezTo>
                      <a:pt x="943326" y="1125914"/>
                      <a:pt x="925857" y="1056290"/>
                      <a:pt x="925857" y="969234"/>
                    </a:cubicBezTo>
                    <a:cubicBezTo>
                      <a:pt x="920034" y="905387"/>
                      <a:pt x="902565" y="841548"/>
                      <a:pt x="885096" y="783508"/>
                    </a:cubicBezTo>
                    <a:cubicBezTo>
                      <a:pt x="867627" y="696453"/>
                      <a:pt x="838512" y="615199"/>
                      <a:pt x="809397" y="528143"/>
                    </a:cubicBezTo>
                    <a:cubicBezTo>
                      <a:pt x="786105" y="481714"/>
                      <a:pt x="774459" y="429479"/>
                      <a:pt x="745344" y="383050"/>
                    </a:cubicBezTo>
                    <a:cubicBezTo>
                      <a:pt x="733698" y="354030"/>
                      <a:pt x="722052" y="325010"/>
                      <a:pt x="710406" y="301795"/>
                    </a:cubicBezTo>
                    <a:cubicBezTo>
                      <a:pt x="704583" y="295991"/>
                      <a:pt x="698760" y="290188"/>
                      <a:pt x="698760" y="278580"/>
                    </a:cubicBezTo>
                    <a:cubicBezTo>
                      <a:pt x="675468" y="255366"/>
                      <a:pt x="657999" y="232150"/>
                      <a:pt x="652176" y="208936"/>
                    </a:cubicBezTo>
                    <a:cubicBezTo>
                      <a:pt x="646353" y="150897"/>
                      <a:pt x="646353" y="150897"/>
                      <a:pt x="646353" y="150897"/>
                    </a:cubicBezTo>
                    <a:cubicBezTo>
                      <a:pt x="652176" y="139288"/>
                      <a:pt x="652176" y="121877"/>
                      <a:pt x="663822" y="104467"/>
                    </a:cubicBezTo>
                    <a:cubicBezTo>
                      <a:pt x="669645" y="92859"/>
                      <a:pt x="675468" y="75450"/>
                      <a:pt x="698760" y="75450"/>
                    </a:cubicBezTo>
                    <a:cubicBezTo>
                      <a:pt x="710406" y="58041"/>
                      <a:pt x="727875" y="63843"/>
                      <a:pt x="745344" y="52237"/>
                    </a:cubicBezTo>
                    <a:cubicBezTo>
                      <a:pt x="768636" y="40626"/>
                      <a:pt x="797751" y="40626"/>
                      <a:pt x="826866" y="40626"/>
                    </a:cubicBezTo>
                    <a:cubicBezTo>
                      <a:pt x="867627" y="29019"/>
                      <a:pt x="908388" y="23214"/>
                      <a:pt x="954972" y="17410"/>
                    </a:cubicBezTo>
                    <a:cubicBezTo>
                      <a:pt x="1001556" y="11607"/>
                      <a:pt x="1048140" y="11607"/>
                      <a:pt x="1100547" y="11607"/>
                    </a:cubicBezTo>
                    <a:cubicBezTo>
                      <a:pt x="1205361" y="-5806"/>
                      <a:pt x="1310175" y="5803"/>
                      <a:pt x="1414989" y="0"/>
                    </a:cubicBezTo>
                    <a:close/>
                  </a:path>
                </a:pathLst>
              </a:custGeom>
              <a:solidFill>
                <a:srgbClr val="004DA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noAutofit/>
              </a:bodyPr>
              <a:lstStyle/>
              <a:p>
                <a:endParaRPr lang="zh-CN" altLang="en-US">
                  <a:cs typeface="+mn-ea"/>
                  <a:sym typeface="+mn-lt"/>
                </a:endParaRPr>
              </a:p>
            </p:txBody>
          </p:sp>
        </p:grpSp>
      </p:grpSp>
      <p:sp>
        <p:nvSpPr>
          <p:cNvPr id="8" name="任意多边形 7"/>
          <p:cNvSpPr/>
          <p:nvPr/>
        </p:nvSpPr>
        <p:spPr bwMode="auto">
          <a:xfrm>
            <a:off x="5655409" y="2197764"/>
            <a:ext cx="596645" cy="611975"/>
          </a:xfrm>
          <a:custGeom>
            <a:avLst/>
            <a:gdLst>
              <a:gd name="connsiteX0" fmla="*/ 1355725 w 2693988"/>
              <a:gd name="connsiteY0" fmla="*/ 2755900 h 2763207"/>
              <a:gd name="connsiteX1" fmla="*/ 1366838 w 2693988"/>
              <a:gd name="connsiteY1" fmla="*/ 2755900 h 2763207"/>
              <a:gd name="connsiteX2" fmla="*/ 1362185 w 2693988"/>
              <a:gd name="connsiteY2" fmla="*/ 2762880 h 2763207"/>
              <a:gd name="connsiteX3" fmla="*/ 1355725 w 2693988"/>
              <a:gd name="connsiteY3" fmla="*/ 2763207 h 2763207"/>
              <a:gd name="connsiteX4" fmla="*/ 948827 w 2693988"/>
              <a:gd name="connsiteY4" fmla="*/ 2513134 h 2763207"/>
              <a:gd name="connsiteX5" fmla="*/ 962686 w 2693988"/>
              <a:gd name="connsiteY5" fmla="*/ 2529619 h 2763207"/>
              <a:gd name="connsiteX6" fmla="*/ 1041532 w 2693988"/>
              <a:gd name="connsiteY6" fmla="*/ 2607773 h 2763207"/>
              <a:gd name="connsiteX7" fmla="*/ 1061244 w 2693988"/>
              <a:gd name="connsiteY7" fmla="*/ 2598004 h 2763207"/>
              <a:gd name="connsiteX8" fmla="*/ 1169657 w 2693988"/>
              <a:gd name="connsiteY8" fmla="*/ 2568696 h 2763207"/>
              <a:gd name="connsiteX9" fmla="*/ 1179513 w 2693988"/>
              <a:gd name="connsiteY9" fmla="*/ 2568696 h 2763207"/>
              <a:gd name="connsiteX10" fmla="*/ 1130234 w 2693988"/>
              <a:gd name="connsiteY10" fmla="*/ 2598004 h 2763207"/>
              <a:gd name="connsiteX11" fmla="*/ 1041532 w 2693988"/>
              <a:gd name="connsiteY11" fmla="*/ 2627312 h 2763207"/>
              <a:gd name="connsiteX12" fmla="*/ 1011965 w 2693988"/>
              <a:gd name="connsiteY12" fmla="*/ 2588235 h 2763207"/>
              <a:gd name="connsiteX13" fmla="*/ 972542 w 2693988"/>
              <a:gd name="connsiteY13" fmla="*/ 2558927 h 2763207"/>
              <a:gd name="connsiteX14" fmla="*/ 942975 w 2693988"/>
              <a:gd name="connsiteY14" fmla="*/ 2519850 h 2763207"/>
              <a:gd name="connsiteX15" fmla="*/ 948827 w 2693988"/>
              <a:gd name="connsiteY15" fmla="*/ 2513134 h 2763207"/>
              <a:gd name="connsiteX16" fmla="*/ 1809406 w 2693988"/>
              <a:gd name="connsiteY16" fmla="*/ 2500312 h 2763207"/>
              <a:gd name="connsiteX17" fmla="*/ 1819276 w 2693988"/>
              <a:gd name="connsiteY17" fmla="*/ 2500312 h 2763207"/>
              <a:gd name="connsiteX18" fmla="*/ 1750185 w 2693988"/>
              <a:gd name="connsiteY18" fmla="*/ 2607773 h 2763207"/>
              <a:gd name="connsiteX19" fmla="*/ 1700835 w 2693988"/>
              <a:gd name="connsiteY19" fmla="*/ 2598004 h 2763207"/>
              <a:gd name="connsiteX20" fmla="*/ 1602133 w 2693988"/>
              <a:gd name="connsiteY20" fmla="*/ 2578466 h 2763207"/>
              <a:gd name="connsiteX21" fmla="*/ 1602133 w 2693988"/>
              <a:gd name="connsiteY21" fmla="*/ 2558927 h 2763207"/>
              <a:gd name="connsiteX22" fmla="*/ 1641614 w 2693988"/>
              <a:gd name="connsiteY22" fmla="*/ 2578466 h 2763207"/>
              <a:gd name="connsiteX23" fmla="*/ 1720575 w 2693988"/>
              <a:gd name="connsiteY23" fmla="*/ 2588235 h 2763207"/>
              <a:gd name="connsiteX24" fmla="*/ 1730445 w 2693988"/>
              <a:gd name="connsiteY24" fmla="*/ 2588235 h 2763207"/>
              <a:gd name="connsiteX25" fmla="*/ 1809406 w 2693988"/>
              <a:gd name="connsiteY25" fmla="*/ 2500312 h 2763207"/>
              <a:gd name="connsiteX26" fmla="*/ 1022434 w 2693988"/>
              <a:gd name="connsiteY26" fmla="*/ 2489200 h 2763207"/>
              <a:gd name="connsiteX27" fmla="*/ 1052011 w 2693988"/>
              <a:gd name="connsiteY27" fmla="*/ 2519074 h 2763207"/>
              <a:gd name="connsiteX28" fmla="*/ 1121026 w 2693988"/>
              <a:gd name="connsiteY28" fmla="*/ 2519074 h 2763207"/>
              <a:gd name="connsiteX29" fmla="*/ 1150604 w 2693988"/>
              <a:gd name="connsiteY29" fmla="*/ 2548948 h 2763207"/>
              <a:gd name="connsiteX30" fmla="*/ 1160463 w 2693988"/>
              <a:gd name="connsiteY30" fmla="*/ 2558906 h 2763207"/>
              <a:gd name="connsiteX31" fmla="*/ 1061871 w 2693988"/>
              <a:gd name="connsiteY31" fmla="*/ 2588780 h 2763207"/>
              <a:gd name="connsiteX32" fmla="*/ 1022434 w 2693988"/>
              <a:gd name="connsiteY32" fmla="*/ 2558906 h 2763207"/>
              <a:gd name="connsiteX33" fmla="*/ 973138 w 2693988"/>
              <a:gd name="connsiteY33" fmla="*/ 2519074 h 2763207"/>
              <a:gd name="connsiteX34" fmla="*/ 973138 w 2693988"/>
              <a:gd name="connsiteY34" fmla="*/ 2509116 h 2763207"/>
              <a:gd name="connsiteX35" fmla="*/ 1022434 w 2693988"/>
              <a:gd name="connsiteY35" fmla="*/ 2489200 h 2763207"/>
              <a:gd name="connsiteX36" fmla="*/ 1746552 w 2693988"/>
              <a:gd name="connsiteY36" fmla="*/ 2473627 h 2763207"/>
              <a:gd name="connsiteX37" fmla="*/ 1759536 w 2693988"/>
              <a:gd name="connsiteY37" fmla="*/ 2480204 h 2763207"/>
              <a:gd name="connsiteX38" fmla="*/ 1788863 w 2693988"/>
              <a:gd name="connsiteY38" fmla="*/ 2499783 h 2763207"/>
              <a:gd name="connsiteX39" fmla="*/ 1779087 w 2693988"/>
              <a:gd name="connsiteY39" fmla="*/ 2519362 h 2763207"/>
              <a:gd name="connsiteX40" fmla="*/ 1730208 w 2693988"/>
              <a:gd name="connsiteY40" fmla="*/ 2578100 h 2763207"/>
              <a:gd name="connsiteX41" fmla="*/ 1700881 w 2693988"/>
              <a:gd name="connsiteY41" fmla="*/ 2568310 h 2763207"/>
              <a:gd name="connsiteX42" fmla="*/ 1622676 w 2693988"/>
              <a:gd name="connsiteY42" fmla="*/ 2548731 h 2763207"/>
              <a:gd name="connsiteX43" fmla="*/ 1632452 w 2693988"/>
              <a:gd name="connsiteY43" fmla="*/ 2519362 h 2763207"/>
              <a:gd name="connsiteX44" fmla="*/ 1661779 w 2693988"/>
              <a:gd name="connsiteY44" fmla="*/ 2499783 h 2763207"/>
              <a:gd name="connsiteX45" fmla="*/ 1720433 w 2693988"/>
              <a:gd name="connsiteY45" fmla="*/ 2499783 h 2763207"/>
              <a:gd name="connsiteX46" fmla="*/ 1746552 w 2693988"/>
              <a:gd name="connsiteY46" fmla="*/ 2473627 h 2763207"/>
              <a:gd name="connsiteX47" fmla="*/ 1346729 w 2693988"/>
              <a:gd name="connsiteY47" fmla="*/ 2362200 h 2763207"/>
              <a:gd name="connsiteX48" fmla="*/ 1366308 w 2693988"/>
              <a:gd name="connsiteY48" fmla="*/ 2381738 h 2763207"/>
              <a:gd name="connsiteX49" fmla="*/ 1415256 w 2693988"/>
              <a:gd name="connsiteY49" fmla="*/ 2381738 h 2763207"/>
              <a:gd name="connsiteX50" fmla="*/ 1444625 w 2693988"/>
              <a:gd name="connsiteY50" fmla="*/ 2440354 h 2763207"/>
              <a:gd name="connsiteX51" fmla="*/ 1434836 w 2693988"/>
              <a:gd name="connsiteY51" fmla="*/ 2469661 h 2763207"/>
              <a:gd name="connsiteX52" fmla="*/ 1376098 w 2693988"/>
              <a:gd name="connsiteY52" fmla="*/ 2489200 h 2763207"/>
              <a:gd name="connsiteX53" fmla="*/ 1327150 w 2693988"/>
              <a:gd name="connsiteY53" fmla="*/ 2459892 h 2763207"/>
              <a:gd name="connsiteX54" fmla="*/ 1346729 w 2693988"/>
              <a:gd name="connsiteY54" fmla="*/ 2362200 h 2763207"/>
              <a:gd name="connsiteX55" fmla="*/ 1464469 w 2693988"/>
              <a:gd name="connsiteY55" fmla="*/ 2312987 h 2763207"/>
              <a:gd name="connsiteX56" fmla="*/ 1503363 w 2693988"/>
              <a:gd name="connsiteY56" fmla="*/ 2371602 h 2763207"/>
              <a:gd name="connsiteX57" fmla="*/ 1483916 w 2693988"/>
              <a:gd name="connsiteY57" fmla="*/ 2430218 h 2763207"/>
              <a:gd name="connsiteX58" fmla="*/ 1454746 w 2693988"/>
              <a:gd name="connsiteY58" fmla="*/ 2430218 h 2763207"/>
              <a:gd name="connsiteX59" fmla="*/ 1425575 w 2693988"/>
              <a:gd name="connsiteY59" fmla="*/ 2361833 h 2763207"/>
              <a:gd name="connsiteX60" fmla="*/ 1445022 w 2693988"/>
              <a:gd name="connsiteY60" fmla="*/ 2342294 h 2763207"/>
              <a:gd name="connsiteX61" fmla="*/ 1464469 w 2693988"/>
              <a:gd name="connsiteY61" fmla="*/ 2312987 h 2763207"/>
              <a:gd name="connsiteX62" fmla="*/ 1287065 w 2693988"/>
              <a:gd name="connsiteY62" fmla="*/ 2312987 h 2763207"/>
              <a:gd name="connsiteX63" fmla="*/ 1296987 w 2693988"/>
              <a:gd name="connsiteY63" fmla="*/ 2332525 h 2763207"/>
              <a:gd name="connsiteX64" fmla="*/ 1336675 w 2693988"/>
              <a:gd name="connsiteY64" fmla="*/ 2361833 h 2763207"/>
              <a:gd name="connsiteX65" fmla="*/ 1316831 w 2693988"/>
              <a:gd name="connsiteY65" fmla="*/ 2430218 h 2763207"/>
              <a:gd name="connsiteX66" fmla="*/ 1296987 w 2693988"/>
              <a:gd name="connsiteY66" fmla="*/ 2439987 h 2763207"/>
              <a:gd name="connsiteX67" fmla="*/ 1257300 w 2693988"/>
              <a:gd name="connsiteY67" fmla="*/ 2381371 h 2763207"/>
              <a:gd name="connsiteX68" fmla="*/ 1287065 w 2693988"/>
              <a:gd name="connsiteY68" fmla="*/ 2312987 h 2763207"/>
              <a:gd name="connsiteX69" fmla="*/ 953735 w 2693988"/>
              <a:gd name="connsiteY69" fmla="*/ 2233612 h 2763207"/>
              <a:gd name="connsiteX70" fmla="*/ 963613 w 2693988"/>
              <a:gd name="connsiteY70" fmla="*/ 2263378 h 2763207"/>
              <a:gd name="connsiteX71" fmla="*/ 933979 w 2693988"/>
              <a:gd name="connsiteY71" fmla="*/ 2332831 h 2763207"/>
              <a:gd name="connsiteX72" fmla="*/ 874713 w 2693988"/>
              <a:gd name="connsiteY72" fmla="*/ 2342753 h 2763207"/>
              <a:gd name="connsiteX73" fmla="*/ 884591 w 2693988"/>
              <a:gd name="connsiteY73" fmla="*/ 2293143 h 2763207"/>
              <a:gd name="connsiteX74" fmla="*/ 894468 w 2693988"/>
              <a:gd name="connsiteY74" fmla="*/ 2263378 h 2763207"/>
              <a:gd name="connsiteX75" fmla="*/ 953735 w 2693988"/>
              <a:gd name="connsiteY75" fmla="*/ 2233612 h 2763207"/>
              <a:gd name="connsiteX76" fmla="*/ 815711 w 2693988"/>
              <a:gd name="connsiteY76" fmla="*/ 2233612 h 2763207"/>
              <a:gd name="connsiteX77" fmla="*/ 825500 w 2693988"/>
              <a:gd name="connsiteY77" fmla="*/ 2253395 h 2763207"/>
              <a:gd name="connsiteX78" fmla="*/ 864659 w 2693988"/>
              <a:gd name="connsiteY78" fmla="*/ 2263286 h 2763207"/>
              <a:gd name="connsiteX79" fmla="*/ 874448 w 2693988"/>
              <a:gd name="connsiteY79" fmla="*/ 2263286 h 2763207"/>
              <a:gd name="connsiteX80" fmla="*/ 854869 w 2693988"/>
              <a:gd name="connsiteY80" fmla="*/ 2342417 h 2763207"/>
              <a:gd name="connsiteX81" fmla="*/ 786342 w 2693988"/>
              <a:gd name="connsiteY81" fmla="*/ 2342417 h 2763207"/>
              <a:gd name="connsiteX82" fmla="*/ 766763 w 2693988"/>
              <a:gd name="connsiteY82" fmla="*/ 2302851 h 2763207"/>
              <a:gd name="connsiteX83" fmla="*/ 815711 w 2693988"/>
              <a:gd name="connsiteY83" fmla="*/ 2233612 h 2763207"/>
              <a:gd name="connsiteX84" fmla="*/ 1926961 w 2693988"/>
              <a:gd name="connsiteY84" fmla="*/ 2224087 h 2763207"/>
              <a:gd name="connsiteX85" fmla="*/ 1985699 w 2693988"/>
              <a:gd name="connsiteY85" fmla="*/ 2273035 h 2763207"/>
              <a:gd name="connsiteX86" fmla="*/ 1975909 w 2693988"/>
              <a:gd name="connsiteY86" fmla="*/ 2321983 h 2763207"/>
              <a:gd name="connsiteX87" fmla="*/ 1917172 w 2693988"/>
              <a:gd name="connsiteY87" fmla="*/ 2341562 h 2763207"/>
              <a:gd name="connsiteX88" fmla="*/ 1878013 w 2693988"/>
              <a:gd name="connsiteY88" fmla="*/ 2263245 h 2763207"/>
              <a:gd name="connsiteX89" fmla="*/ 1907382 w 2693988"/>
              <a:gd name="connsiteY89" fmla="*/ 2253456 h 2763207"/>
              <a:gd name="connsiteX90" fmla="*/ 1926961 w 2693988"/>
              <a:gd name="connsiteY90" fmla="*/ 2224087 h 2763207"/>
              <a:gd name="connsiteX91" fmla="*/ 1366044 w 2693988"/>
              <a:gd name="connsiteY91" fmla="*/ 2224087 h 2763207"/>
              <a:gd name="connsiteX92" fmla="*/ 1366044 w 2693988"/>
              <a:gd name="connsiteY92" fmla="*/ 2253614 h 2763207"/>
              <a:gd name="connsiteX93" fmla="*/ 1385888 w 2693988"/>
              <a:gd name="connsiteY93" fmla="*/ 2332355 h 2763207"/>
              <a:gd name="connsiteX94" fmla="*/ 1395810 w 2693988"/>
              <a:gd name="connsiteY94" fmla="*/ 2332355 h 2763207"/>
              <a:gd name="connsiteX95" fmla="*/ 1395810 w 2693988"/>
              <a:gd name="connsiteY95" fmla="*/ 2253614 h 2763207"/>
              <a:gd name="connsiteX96" fmla="*/ 1385888 w 2693988"/>
              <a:gd name="connsiteY96" fmla="*/ 2233929 h 2763207"/>
              <a:gd name="connsiteX97" fmla="*/ 1415653 w 2693988"/>
              <a:gd name="connsiteY97" fmla="*/ 2302827 h 2763207"/>
              <a:gd name="connsiteX98" fmla="*/ 1405731 w 2693988"/>
              <a:gd name="connsiteY98" fmla="*/ 2361882 h 2763207"/>
              <a:gd name="connsiteX99" fmla="*/ 1375965 w 2693988"/>
              <a:gd name="connsiteY99" fmla="*/ 2371725 h 2763207"/>
              <a:gd name="connsiteX100" fmla="*/ 1356122 w 2693988"/>
              <a:gd name="connsiteY100" fmla="*/ 2342197 h 2763207"/>
              <a:gd name="connsiteX101" fmla="*/ 1366044 w 2693988"/>
              <a:gd name="connsiteY101" fmla="*/ 2224087 h 2763207"/>
              <a:gd name="connsiteX102" fmla="*/ 1277484 w 2693988"/>
              <a:gd name="connsiteY102" fmla="*/ 2224087 h 2763207"/>
              <a:gd name="connsiteX103" fmla="*/ 1296988 w 2693988"/>
              <a:gd name="connsiteY103" fmla="*/ 2253456 h 2763207"/>
              <a:gd name="connsiteX104" fmla="*/ 1267732 w 2693988"/>
              <a:gd name="connsiteY104" fmla="*/ 2312193 h 2763207"/>
              <a:gd name="connsiteX105" fmla="*/ 1248228 w 2693988"/>
              <a:gd name="connsiteY105" fmla="*/ 2331772 h 2763207"/>
              <a:gd name="connsiteX106" fmla="*/ 1238477 w 2693988"/>
              <a:gd name="connsiteY106" fmla="*/ 2263245 h 2763207"/>
              <a:gd name="connsiteX107" fmla="*/ 1277484 w 2693988"/>
              <a:gd name="connsiteY107" fmla="*/ 2224087 h 2763207"/>
              <a:gd name="connsiteX108" fmla="*/ 1798991 w 2693988"/>
              <a:gd name="connsiteY108" fmla="*/ 2214562 h 2763207"/>
              <a:gd name="connsiteX109" fmla="*/ 1848380 w 2693988"/>
              <a:gd name="connsiteY109" fmla="*/ 2234141 h 2763207"/>
              <a:gd name="connsiteX110" fmla="*/ 1878013 w 2693988"/>
              <a:gd name="connsiteY110" fmla="*/ 2312458 h 2763207"/>
              <a:gd name="connsiteX111" fmla="*/ 1858258 w 2693988"/>
              <a:gd name="connsiteY111" fmla="*/ 2332037 h 2763207"/>
              <a:gd name="connsiteX112" fmla="*/ 1828624 w 2693988"/>
              <a:gd name="connsiteY112" fmla="*/ 2322247 h 2763207"/>
              <a:gd name="connsiteX113" fmla="*/ 1789113 w 2693988"/>
              <a:gd name="connsiteY113" fmla="*/ 2253720 h 2763207"/>
              <a:gd name="connsiteX114" fmla="*/ 1798991 w 2693988"/>
              <a:gd name="connsiteY114" fmla="*/ 2214562 h 2763207"/>
              <a:gd name="connsiteX115" fmla="*/ 1473994 w 2693988"/>
              <a:gd name="connsiteY115" fmla="*/ 2214562 h 2763207"/>
              <a:gd name="connsiteX116" fmla="*/ 1533525 w 2693988"/>
              <a:gd name="connsiteY116" fmla="*/ 2283089 h 2763207"/>
              <a:gd name="connsiteX117" fmla="*/ 1513681 w 2693988"/>
              <a:gd name="connsiteY117" fmla="*/ 2332037 h 2763207"/>
              <a:gd name="connsiteX118" fmla="*/ 1483916 w 2693988"/>
              <a:gd name="connsiteY118" fmla="*/ 2312458 h 2763207"/>
              <a:gd name="connsiteX119" fmla="*/ 1464072 w 2693988"/>
              <a:gd name="connsiteY119" fmla="*/ 2263510 h 2763207"/>
              <a:gd name="connsiteX120" fmla="*/ 1454150 w 2693988"/>
              <a:gd name="connsiteY120" fmla="*/ 2243931 h 2763207"/>
              <a:gd name="connsiteX121" fmla="*/ 1473994 w 2693988"/>
              <a:gd name="connsiteY121" fmla="*/ 2214562 h 2763207"/>
              <a:gd name="connsiteX122" fmla="*/ 1405392 w 2693988"/>
              <a:gd name="connsiteY122" fmla="*/ 2205037 h 2763207"/>
              <a:gd name="connsiteX123" fmla="*/ 1445306 w 2693988"/>
              <a:gd name="connsiteY123" fmla="*/ 2244114 h 2763207"/>
              <a:gd name="connsiteX124" fmla="*/ 1445306 w 2693988"/>
              <a:gd name="connsiteY124" fmla="*/ 2332037 h 2763207"/>
              <a:gd name="connsiteX125" fmla="*/ 1425349 w 2693988"/>
              <a:gd name="connsiteY125" fmla="*/ 2332037 h 2763207"/>
              <a:gd name="connsiteX126" fmla="*/ 1425349 w 2693988"/>
              <a:gd name="connsiteY126" fmla="*/ 2292960 h 2763207"/>
              <a:gd name="connsiteX127" fmla="*/ 1425349 w 2693988"/>
              <a:gd name="connsiteY127" fmla="*/ 2244114 h 2763207"/>
              <a:gd name="connsiteX128" fmla="*/ 1405392 w 2693988"/>
              <a:gd name="connsiteY128" fmla="*/ 2205037 h 2763207"/>
              <a:gd name="connsiteX129" fmla="*/ 1345974 w 2693988"/>
              <a:gd name="connsiteY129" fmla="*/ 2205037 h 2763207"/>
              <a:gd name="connsiteX130" fmla="*/ 1355726 w 2693988"/>
              <a:gd name="connsiteY130" fmla="*/ 2205037 h 2763207"/>
              <a:gd name="connsiteX131" fmla="*/ 1336222 w 2693988"/>
              <a:gd name="connsiteY131" fmla="*/ 2292803 h 2763207"/>
              <a:gd name="connsiteX132" fmla="*/ 1336222 w 2693988"/>
              <a:gd name="connsiteY132" fmla="*/ 2341562 h 2763207"/>
              <a:gd name="connsiteX133" fmla="*/ 1326470 w 2693988"/>
              <a:gd name="connsiteY133" fmla="*/ 2341562 h 2763207"/>
              <a:gd name="connsiteX134" fmla="*/ 1306966 w 2693988"/>
              <a:gd name="connsiteY134" fmla="*/ 2322058 h 2763207"/>
              <a:gd name="connsiteX135" fmla="*/ 1345974 w 2693988"/>
              <a:gd name="connsiteY135" fmla="*/ 2205037 h 2763207"/>
              <a:gd name="connsiteX136" fmla="*/ 786447 w 2693988"/>
              <a:gd name="connsiteY136" fmla="*/ 2165350 h 2763207"/>
              <a:gd name="connsiteX137" fmla="*/ 796290 w 2693988"/>
              <a:gd name="connsiteY137" fmla="*/ 2194719 h 2763207"/>
              <a:gd name="connsiteX138" fmla="*/ 815975 w 2693988"/>
              <a:gd name="connsiteY138" fmla="*/ 2224087 h 2763207"/>
              <a:gd name="connsiteX139" fmla="*/ 756920 w 2693988"/>
              <a:gd name="connsiteY139" fmla="*/ 2282825 h 2763207"/>
              <a:gd name="connsiteX140" fmla="*/ 727392 w 2693988"/>
              <a:gd name="connsiteY140" fmla="*/ 2273035 h 2763207"/>
              <a:gd name="connsiteX141" fmla="*/ 727392 w 2693988"/>
              <a:gd name="connsiteY141" fmla="*/ 2194719 h 2763207"/>
              <a:gd name="connsiteX142" fmla="*/ 786447 w 2693988"/>
              <a:gd name="connsiteY142" fmla="*/ 2165350 h 2763207"/>
              <a:gd name="connsiteX143" fmla="*/ 403225 w 2693988"/>
              <a:gd name="connsiteY143" fmla="*/ 2165350 h 2763207"/>
              <a:gd name="connsiteX144" fmla="*/ 471984 w 2693988"/>
              <a:gd name="connsiteY144" fmla="*/ 2165350 h 2763207"/>
              <a:gd name="connsiteX145" fmla="*/ 481806 w 2693988"/>
              <a:gd name="connsiteY145" fmla="*/ 2194945 h 2763207"/>
              <a:gd name="connsiteX146" fmla="*/ 540742 w 2693988"/>
              <a:gd name="connsiteY146" fmla="*/ 2234406 h 2763207"/>
              <a:gd name="connsiteX147" fmla="*/ 550565 w 2693988"/>
              <a:gd name="connsiteY147" fmla="*/ 2283732 h 2763207"/>
              <a:gd name="connsiteX148" fmla="*/ 550565 w 2693988"/>
              <a:gd name="connsiteY148" fmla="*/ 2293598 h 2763207"/>
              <a:gd name="connsiteX149" fmla="*/ 452338 w 2693988"/>
              <a:gd name="connsiteY149" fmla="*/ 2273867 h 2763207"/>
              <a:gd name="connsiteX150" fmla="*/ 442516 w 2693988"/>
              <a:gd name="connsiteY150" fmla="*/ 2273867 h 2763207"/>
              <a:gd name="connsiteX151" fmla="*/ 403225 w 2693988"/>
              <a:gd name="connsiteY151" fmla="*/ 2185080 h 2763207"/>
              <a:gd name="connsiteX152" fmla="*/ 403225 w 2693988"/>
              <a:gd name="connsiteY152" fmla="*/ 2165350 h 2763207"/>
              <a:gd name="connsiteX153" fmla="*/ 386914 w 2693988"/>
              <a:gd name="connsiteY153" fmla="*/ 2152120 h 2763207"/>
              <a:gd name="connsiteX154" fmla="*/ 393065 w 2693988"/>
              <a:gd name="connsiteY154" fmla="*/ 2164467 h 2763207"/>
              <a:gd name="connsiteX155" fmla="*/ 422593 w 2693988"/>
              <a:gd name="connsiteY155" fmla="*/ 2292878 h 2763207"/>
              <a:gd name="connsiteX156" fmla="*/ 461963 w 2693988"/>
              <a:gd name="connsiteY156" fmla="*/ 2283001 h 2763207"/>
              <a:gd name="connsiteX157" fmla="*/ 560388 w 2693988"/>
              <a:gd name="connsiteY157" fmla="*/ 2312634 h 2763207"/>
              <a:gd name="connsiteX158" fmla="*/ 530860 w 2693988"/>
              <a:gd name="connsiteY158" fmla="*/ 2322512 h 2763207"/>
              <a:gd name="connsiteX159" fmla="*/ 471805 w 2693988"/>
              <a:gd name="connsiteY159" fmla="*/ 2302756 h 2763207"/>
              <a:gd name="connsiteX160" fmla="*/ 412750 w 2693988"/>
              <a:gd name="connsiteY160" fmla="*/ 2292878 h 2763207"/>
              <a:gd name="connsiteX161" fmla="*/ 402908 w 2693988"/>
              <a:gd name="connsiteY161" fmla="*/ 2223734 h 2763207"/>
              <a:gd name="connsiteX162" fmla="*/ 373380 w 2693988"/>
              <a:gd name="connsiteY162" fmla="*/ 2154590 h 2763207"/>
              <a:gd name="connsiteX163" fmla="*/ 386914 w 2693988"/>
              <a:gd name="connsiteY163" fmla="*/ 2152120 h 2763207"/>
              <a:gd name="connsiteX164" fmla="*/ 1740354 w 2693988"/>
              <a:gd name="connsiteY164" fmla="*/ 2144712 h 2763207"/>
              <a:gd name="connsiteX165" fmla="*/ 1769610 w 2693988"/>
              <a:gd name="connsiteY165" fmla="*/ 2164495 h 2763207"/>
              <a:gd name="connsiteX166" fmla="*/ 1789113 w 2693988"/>
              <a:gd name="connsiteY166" fmla="*/ 2204060 h 2763207"/>
              <a:gd name="connsiteX167" fmla="*/ 1769610 w 2693988"/>
              <a:gd name="connsiteY167" fmla="*/ 2263408 h 2763207"/>
              <a:gd name="connsiteX168" fmla="*/ 1759858 w 2693988"/>
              <a:gd name="connsiteY168" fmla="*/ 2263408 h 2763207"/>
              <a:gd name="connsiteX169" fmla="*/ 1720850 w 2693988"/>
              <a:gd name="connsiteY169" fmla="*/ 2184277 h 2763207"/>
              <a:gd name="connsiteX170" fmla="*/ 1740354 w 2693988"/>
              <a:gd name="connsiteY170" fmla="*/ 2144712 h 2763207"/>
              <a:gd name="connsiteX171" fmla="*/ 1002109 w 2693988"/>
              <a:gd name="connsiteY171" fmla="*/ 2144712 h 2763207"/>
              <a:gd name="connsiteX172" fmla="*/ 1002109 w 2693988"/>
              <a:gd name="connsiteY172" fmla="*/ 2263094 h 2763207"/>
              <a:gd name="connsiteX173" fmla="*/ 972344 w 2693988"/>
              <a:gd name="connsiteY173" fmla="*/ 2272960 h 2763207"/>
              <a:gd name="connsiteX174" fmla="*/ 962422 w 2693988"/>
              <a:gd name="connsiteY174" fmla="*/ 2213768 h 2763207"/>
              <a:gd name="connsiteX175" fmla="*/ 972344 w 2693988"/>
              <a:gd name="connsiteY175" fmla="*/ 2164442 h 2763207"/>
              <a:gd name="connsiteX176" fmla="*/ 992187 w 2693988"/>
              <a:gd name="connsiteY176" fmla="*/ 2164442 h 2763207"/>
              <a:gd name="connsiteX177" fmla="*/ 1002109 w 2693988"/>
              <a:gd name="connsiteY177" fmla="*/ 2144712 h 2763207"/>
              <a:gd name="connsiteX178" fmla="*/ 1789378 w 2693988"/>
              <a:gd name="connsiteY178" fmla="*/ 2126239 h 2763207"/>
              <a:gd name="connsiteX179" fmla="*/ 1789378 w 2693988"/>
              <a:gd name="connsiteY179" fmla="*/ 2132373 h 2763207"/>
              <a:gd name="connsiteX180" fmla="*/ 1789378 w 2693988"/>
              <a:gd name="connsiteY180" fmla="*/ 2155680 h 2763207"/>
              <a:gd name="connsiteX181" fmla="*/ 1818747 w 2693988"/>
              <a:gd name="connsiteY181" fmla="*/ 2185121 h 2763207"/>
              <a:gd name="connsiteX182" fmla="*/ 1838326 w 2693988"/>
              <a:gd name="connsiteY182" fmla="*/ 2214562 h 2763207"/>
              <a:gd name="connsiteX183" fmla="*/ 1808957 w 2693988"/>
              <a:gd name="connsiteY183" fmla="*/ 2214562 h 2763207"/>
              <a:gd name="connsiteX184" fmla="*/ 1789378 w 2693988"/>
              <a:gd name="connsiteY184" fmla="*/ 2126239 h 2763207"/>
              <a:gd name="connsiteX185" fmla="*/ 2251730 w 2693988"/>
              <a:gd name="connsiteY185" fmla="*/ 2125662 h 2763207"/>
              <a:gd name="connsiteX186" fmla="*/ 2320366 w 2693988"/>
              <a:gd name="connsiteY186" fmla="*/ 2125662 h 2763207"/>
              <a:gd name="connsiteX187" fmla="*/ 2310561 w 2693988"/>
              <a:gd name="connsiteY187" fmla="*/ 2174988 h 2763207"/>
              <a:gd name="connsiteX188" fmla="*/ 2300756 w 2693988"/>
              <a:gd name="connsiteY188" fmla="*/ 2234179 h 2763207"/>
              <a:gd name="connsiteX189" fmla="*/ 2241924 w 2693988"/>
              <a:gd name="connsiteY189" fmla="*/ 2244044 h 2763207"/>
              <a:gd name="connsiteX190" fmla="*/ 2183093 w 2693988"/>
              <a:gd name="connsiteY190" fmla="*/ 2263775 h 2763207"/>
              <a:gd name="connsiteX191" fmla="*/ 2192899 w 2693988"/>
              <a:gd name="connsiteY191" fmla="*/ 2214449 h 2763207"/>
              <a:gd name="connsiteX192" fmla="*/ 2192899 w 2693988"/>
              <a:gd name="connsiteY192" fmla="*/ 2194718 h 2763207"/>
              <a:gd name="connsiteX193" fmla="*/ 2251730 w 2693988"/>
              <a:gd name="connsiteY193" fmla="*/ 2155257 h 2763207"/>
              <a:gd name="connsiteX194" fmla="*/ 2251730 w 2693988"/>
              <a:gd name="connsiteY194" fmla="*/ 2125662 h 2763207"/>
              <a:gd name="connsiteX195" fmla="*/ 1937328 w 2693988"/>
              <a:gd name="connsiteY195" fmla="*/ 2125662 h 2763207"/>
              <a:gd name="connsiteX196" fmla="*/ 1956955 w 2693988"/>
              <a:gd name="connsiteY196" fmla="*/ 2135553 h 2763207"/>
              <a:gd name="connsiteX197" fmla="*/ 2006023 w 2693988"/>
              <a:gd name="connsiteY197" fmla="*/ 2165227 h 2763207"/>
              <a:gd name="connsiteX198" fmla="*/ 1996209 w 2693988"/>
              <a:gd name="connsiteY198" fmla="*/ 2254250 h 2763207"/>
              <a:gd name="connsiteX199" fmla="*/ 1966768 w 2693988"/>
              <a:gd name="connsiteY199" fmla="*/ 2224576 h 2763207"/>
              <a:gd name="connsiteX200" fmla="*/ 1917700 w 2693988"/>
              <a:gd name="connsiteY200" fmla="*/ 2185010 h 2763207"/>
              <a:gd name="connsiteX201" fmla="*/ 1937328 w 2693988"/>
              <a:gd name="connsiteY201" fmla="*/ 2125662 h 2763207"/>
              <a:gd name="connsiteX202" fmla="*/ 1395413 w 2693988"/>
              <a:gd name="connsiteY202" fmla="*/ 2125662 h 2763207"/>
              <a:gd name="connsiteX203" fmla="*/ 1445306 w 2693988"/>
              <a:gd name="connsiteY203" fmla="*/ 2164916 h 2763207"/>
              <a:gd name="connsiteX204" fmla="*/ 1455285 w 2693988"/>
              <a:gd name="connsiteY204" fmla="*/ 2223798 h 2763207"/>
              <a:gd name="connsiteX205" fmla="*/ 1445306 w 2693988"/>
              <a:gd name="connsiteY205" fmla="*/ 2223798 h 2763207"/>
              <a:gd name="connsiteX206" fmla="*/ 1425349 w 2693988"/>
              <a:gd name="connsiteY206" fmla="*/ 2204171 h 2763207"/>
              <a:gd name="connsiteX207" fmla="*/ 1405392 w 2693988"/>
              <a:gd name="connsiteY207" fmla="*/ 2145289 h 2763207"/>
              <a:gd name="connsiteX208" fmla="*/ 1395413 w 2693988"/>
              <a:gd name="connsiteY208" fmla="*/ 2125662 h 2763207"/>
              <a:gd name="connsiteX209" fmla="*/ 1345974 w 2693988"/>
              <a:gd name="connsiteY209" fmla="*/ 2125662 h 2763207"/>
              <a:gd name="connsiteX210" fmla="*/ 1355726 w 2693988"/>
              <a:gd name="connsiteY210" fmla="*/ 2135475 h 2763207"/>
              <a:gd name="connsiteX211" fmla="*/ 1326470 w 2693988"/>
              <a:gd name="connsiteY211" fmla="*/ 2204171 h 2763207"/>
              <a:gd name="connsiteX212" fmla="*/ 1306966 w 2693988"/>
              <a:gd name="connsiteY212" fmla="*/ 2233612 h 2763207"/>
              <a:gd name="connsiteX213" fmla="*/ 1297215 w 2693988"/>
              <a:gd name="connsiteY213" fmla="*/ 2223798 h 2763207"/>
              <a:gd name="connsiteX214" fmla="*/ 1306966 w 2693988"/>
              <a:gd name="connsiteY214" fmla="*/ 2174730 h 2763207"/>
              <a:gd name="connsiteX215" fmla="*/ 1345974 w 2693988"/>
              <a:gd name="connsiteY215" fmla="*/ 2125662 h 2763207"/>
              <a:gd name="connsiteX216" fmla="*/ 894644 w 2693988"/>
              <a:gd name="connsiteY216" fmla="*/ 2125662 h 2763207"/>
              <a:gd name="connsiteX217" fmla="*/ 904522 w 2693988"/>
              <a:gd name="connsiteY217" fmla="*/ 2125662 h 2763207"/>
              <a:gd name="connsiteX218" fmla="*/ 874889 w 2693988"/>
              <a:gd name="connsiteY218" fmla="*/ 2165123 h 2763207"/>
              <a:gd name="connsiteX219" fmla="*/ 865011 w 2693988"/>
              <a:gd name="connsiteY219" fmla="*/ 2194718 h 2763207"/>
              <a:gd name="connsiteX220" fmla="*/ 884766 w 2693988"/>
              <a:gd name="connsiteY220" fmla="*/ 2204583 h 2763207"/>
              <a:gd name="connsiteX221" fmla="*/ 894644 w 2693988"/>
              <a:gd name="connsiteY221" fmla="*/ 2174988 h 2763207"/>
              <a:gd name="connsiteX222" fmla="*/ 914400 w 2693988"/>
              <a:gd name="connsiteY222" fmla="*/ 2135527 h 2763207"/>
              <a:gd name="connsiteX223" fmla="*/ 914400 w 2693988"/>
              <a:gd name="connsiteY223" fmla="*/ 2145392 h 2763207"/>
              <a:gd name="connsiteX224" fmla="*/ 884766 w 2693988"/>
              <a:gd name="connsiteY224" fmla="*/ 2234179 h 2763207"/>
              <a:gd name="connsiteX225" fmla="*/ 845255 w 2693988"/>
              <a:gd name="connsiteY225" fmla="*/ 2253910 h 2763207"/>
              <a:gd name="connsiteX226" fmla="*/ 835378 w 2693988"/>
              <a:gd name="connsiteY226" fmla="*/ 2234179 h 2763207"/>
              <a:gd name="connsiteX227" fmla="*/ 894644 w 2693988"/>
              <a:gd name="connsiteY227" fmla="*/ 2125662 h 2763207"/>
              <a:gd name="connsiteX228" fmla="*/ 1440392 w 2693988"/>
              <a:gd name="connsiteY228" fmla="*/ 2123519 h 2763207"/>
              <a:gd name="connsiteX229" fmla="*/ 1484842 w 2693988"/>
              <a:gd name="connsiteY229" fmla="*/ 2145664 h 2763207"/>
              <a:gd name="connsiteX230" fmla="*/ 1504597 w 2693988"/>
              <a:gd name="connsiteY230" fmla="*/ 2185034 h 2763207"/>
              <a:gd name="connsiteX231" fmla="*/ 1504597 w 2693988"/>
              <a:gd name="connsiteY231" fmla="*/ 2214562 h 2763207"/>
              <a:gd name="connsiteX232" fmla="*/ 1474964 w 2693988"/>
              <a:gd name="connsiteY232" fmla="*/ 2204719 h 2763207"/>
              <a:gd name="connsiteX233" fmla="*/ 1425575 w 2693988"/>
              <a:gd name="connsiteY233" fmla="*/ 2125979 h 2763207"/>
              <a:gd name="connsiteX234" fmla="*/ 1440392 w 2693988"/>
              <a:gd name="connsiteY234" fmla="*/ 2123519 h 2763207"/>
              <a:gd name="connsiteX235" fmla="*/ 1379101 w 2693988"/>
              <a:gd name="connsiteY235" fmla="*/ 2123519 h 2763207"/>
              <a:gd name="connsiteX236" fmla="*/ 1385253 w 2693988"/>
              <a:gd name="connsiteY236" fmla="*/ 2135822 h 2763207"/>
              <a:gd name="connsiteX237" fmla="*/ 1385253 w 2693988"/>
              <a:gd name="connsiteY237" fmla="*/ 2214562 h 2763207"/>
              <a:gd name="connsiteX238" fmla="*/ 1365567 w 2693988"/>
              <a:gd name="connsiteY238" fmla="*/ 2194877 h 2763207"/>
              <a:gd name="connsiteX239" fmla="*/ 1365567 w 2693988"/>
              <a:gd name="connsiteY239" fmla="*/ 2125979 h 2763207"/>
              <a:gd name="connsiteX240" fmla="*/ 1379101 w 2693988"/>
              <a:gd name="connsiteY240" fmla="*/ 2123519 h 2763207"/>
              <a:gd name="connsiteX241" fmla="*/ 1312540 w 2693988"/>
              <a:gd name="connsiteY241" fmla="*/ 2123497 h 2763207"/>
              <a:gd name="connsiteX242" fmla="*/ 1327150 w 2693988"/>
              <a:gd name="connsiteY242" fmla="*/ 2125950 h 2763207"/>
              <a:gd name="connsiteX243" fmla="*/ 1277937 w 2693988"/>
              <a:gd name="connsiteY243" fmla="*/ 2204459 h 2763207"/>
              <a:gd name="connsiteX244" fmla="*/ 1248410 w 2693988"/>
              <a:gd name="connsiteY244" fmla="*/ 2224087 h 2763207"/>
              <a:gd name="connsiteX245" fmla="*/ 1277937 w 2693988"/>
              <a:gd name="connsiteY245" fmla="*/ 2145578 h 2763207"/>
              <a:gd name="connsiteX246" fmla="*/ 1312540 w 2693988"/>
              <a:gd name="connsiteY246" fmla="*/ 2123497 h 2763207"/>
              <a:gd name="connsiteX247" fmla="*/ 2344606 w 2693988"/>
              <a:gd name="connsiteY247" fmla="*/ 2118588 h 2763207"/>
              <a:gd name="connsiteX248" fmla="*/ 2349501 w 2693988"/>
              <a:gd name="connsiteY248" fmla="*/ 2125942 h 2763207"/>
              <a:gd name="connsiteX249" fmla="*/ 2349501 w 2693988"/>
              <a:gd name="connsiteY249" fmla="*/ 2165163 h 2763207"/>
              <a:gd name="connsiteX250" fmla="*/ 2320132 w 2693988"/>
              <a:gd name="connsiteY250" fmla="*/ 2263214 h 2763207"/>
              <a:gd name="connsiteX251" fmla="*/ 2251605 w 2693988"/>
              <a:gd name="connsiteY251" fmla="*/ 2273020 h 2763207"/>
              <a:gd name="connsiteX252" fmla="*/ 2173288 w 2693988"/>
              <a:gd name="connsiteY252" fmla="*/ 2282825 h 2763207"/>
              <a:gd name="connsiteX253" fmla="*/ 2173288 w 2693988"/>
              <a:gd name="connsiteY253" fmla="*/ 2273020 h 2763207"/>
              <a:gd name="connsiteX254" fmla="*/ 2212447 w 2693988"/>
              <a:gd name="connsiteY254" fmla="*/ 2273020 h 2763207"/>
              <a:gd name="connsiteX255" fmla="*/ 2310343 w 2693988"/>
              <a:gd name="connsiteY255" fmla="*/ 2253409 h 2763207"/>
              <a:gd name="connsiteX256" fmla="*/ 2310343 w 2693988"/>
              <a:gd name="connsiteY256" fmla="*/ 2223994 h 2763207"/>
              <a:gd name="connsiteX257" fmla="*/ 2339712 w 2693988"/>
              <a:gd name="connsiteY257" fmla="*/ 2125942 h 2763207"/>
              <a:gd name="connsiteX258" fmla="*/ 2344606 w 2693988"/>
              <a:gd name="connsiteY258" fmla="*/ 2118588 h 2763207"/>
              <a:gd name="connsiteX259" fmla="*/ 953634 w 2693988"/>
              <a:gd name="connsiteY259" fmla="*/ 2116137 h 2763207"/>
              <a:gd name="connsiteX260" fmla="*/ 923698 w 2693988"/>
              <a:gd name="connsiteY260" fmla="*/ 2243137 h 2763207"/>
              <a:gd name="connsiteX261" fmla="*/ 893763 w 2693988"/>
              <a:gd name="connsiteY261" fmla="*/ 2243137 h 2763207"/>
              <a:gd name="connsiteX262" fmla="*/ 913720 w 2693988"/>
              <a:gd name="connsiteY262" fmla="*/ 2213829 h 2763207"/>
              <a:gd name="connsiteX263" fmla="*/ 933677 w 2693988"/>
              <a:gd name="connsiteY263" fmla="*/ 2184521 h 2763207"/>
              <a:gd name="connsiteX264" fmla="*/ 943656 w 2693988"/>
              <a:gd name="connsiteY264" fmla="*/ 2125906 h 2763207"/>
              <a:gd name="connsiteX265" fmla="*/ 953634 w 2693988"/>
              <a:gd name="connsiteY265" fmla="*/ 2116137 h 2763207"/>
              <a:gd name="connsiteX266" fmla="*/ 1838037 w 2693988"/>
              <a:gd name="connsiteY266" fmla="*/ 2106612 h 2763207"/>
              <a:gd name="connsiteX267" fmla="*/ 1887827 w 2693988"/>
              <a:gd name="connsiteY267" fmla="*/ 2165122 h 2763207"/>
              <a:gd name="connsiteX268" fmla="*/ 1907743 w 2693988"/>
              <a:gd name="connsiteY268" fmla="*/ 2184626 h 2763207"/>
              <a:gd name="connsiteX269" fmla="*/ 1907743 w 2693988"/>
              <a:gd name="connsiteY269" fmla="*/ 2204130 h 2763207"/>
              <a:gd name="connsiteX270" fmla="*/ 1907743 w 2693988"/>
              <a:gd name="connsiteY270" fmla="*/ 2194378 h 2763207"/>
              <a:gd name="connsiteX271" fmla="*/ 1917701 w 2693988"/>
              <a:gd name="connsiteY271" fmla="*/ 2223633 h 2763207"/>
              <a:gd name="connsiteX272" fmla="*/ 1897785 w 2693988"/>
              <a:gd name="connsiteY272" fmla="*/ 2243137 h 2763207"/>
              <a:gd name="connsiteX273" fmla="*/ 1847995 w 2693988"/>
              <a:gd name="connsiteY273" fmla="*/ 2213881 h 2763207"/>
              <a:gd name="connsiteX274" fmla="*/ 1808163 w 2693988"/>
              <a:gd name="connsiteY274" fmla="*/ 2126115 h 2763207"/>
              <a:gd name="connsiteX275" fmla="*/ 1818121 w 2693988"/>
              <a:gd name="connsiteY275" fmla="*/ 2116364 h 2763207"/>
              <a:gd name="connsiteX276" fmla="*/ 1828079 w 2693988"/>
              <a:gd name="connsiteY276" fmla="*/ 2135867 h 2763207"/>
              <a:gd name="connsiteX277" fmla="*/ 1838037 w 2693988"/>
              <a:gd name="connsiteY277" fmla="*/ 2165122 h 2763207"/>
              <a:gd name="connsiteX278" fmla="*/ 1857953 w 2693988"/>
              <a:gd name="connsiteY278" fmla="*/ 2194378 h 2763207"/>
              <a:gd name="connsiteX279" fmla="*/ 1877869 w 2693988"/>
              <a:gd name="connsiteY279" fmla="*/ 2174874 h 2763207"/>
              <a:gd name="connsiteX280" fmla="*/ 1838037 w 2693988"/>
              <a:gd name="connsiteY280" fmla="*/ 2106612 h 2763207"/>
              <a:gd name="connsiteX281" fmla="*/ 1789378 w 2693988"/>
              <a:gd name="connsiteY281" fmla="*/ 2106612 h 2763207"/>
              <a:gd name="connsiteX282" fmla="*/ 1789378 w 2693988"/>
              <a:gd name="connsiteY282" fmla="*/ 2116425 h 2763207"/>
              <a:gd name="connsiteX283" fmla="*/ 1789378 w 2693988"/>
              <a:gd name="connsiteY283" fmla="*/ 2126239 h 2763207"/>
              <a:gd name="connsiteX284" fmla="*/ 1789378 w 2693988"/>
              <a:gd name="connsiteY284" fmla="*/ 2106612 h 2763207"/>
              <a:gd name="connsiteX285" fmla="*/ 1533405 w 2693988"/>
              <a:gd name="connsiteY285" fmla="*/ 2095500 h 2763207"/>
              <a:gd name="connsiteX286" fmla="*/ 1553054 w 2693988"/>
              <a:gd name="connsiteY286" fmla="*/ 2115197 h 2763207"/>
              <a:gd name="connsiteX287" fmla="*/ 1631651 w 2693988"/>
              <a:gd name="connsiteY287" fmla="*/ 2371255 h 2763207"/>
              <a:gd name="connsiteX288" fmla="*/ 1572704 w 2693988"/>
              <a:gd name="connsiteY288" fmla="*/ 2538677 h 2763207"/>
              <a:gd name="connsiteX289" fmla="*/ 1454809 w 2693988"/>
              <a:gd name="connsiteY289" fmla="*/ 2597768 h 2763207"/>
              <a:gd name="connsiteX290" fmla="*/ 1405687 w 2693988"/>
              <a:gd name="connsiteY290" fmla="*/ 2627313 h 2763207"/>
              <a:gd name="connsiteX291" fmla="*/ 1346739 w 2693988"/>
              <a:gd name="connsiteY291" fmla="*/ 2607616 h 2763207"/>
              <a:gd name="connsiteX292" fmla="*/ 1140424 w 2693988"/>
              <a:gd name="connsiteY292" fmla="*/ 2459890 h 2763207"/>
              <a:gd name="connsiteX293" fmla="*/ 1169897 w 2693988"/>
              <a:gd name="connsiteY293" fmla="*/ 2213680 h 2763207"/>
              <a:gd name="connsiteX294" fmla="*/ 1189546 w 2693988"/>
              <a:gd name="connsiteY294" fmla="*/ 2115197 h 2763207"/>
              <a:gd name="connsiteX295" fmla="*/ 1219020 w 2693988"/>
              <a:gd name="connsiteY295" fmla="*/ 2115197 h 2763207"/>
              <a:gd name="connsiteX296" fmla="*/ 1219020 w 2693988"/>
              <a:gd name="connsiteY296" fmla="*/ 2125045 h 2763207"/>
              <a:gd name="connsiteX297" fmla="*/ 1189546 w 2693988"/>
              <a:gd name="connsiteY297" fmla="*/ 2341709 h 2763207"/>
              <a:gd name="connsiteX298" fmla="*/ 1219020 w 2693988"/>
              <a:gd name="connsiteY298" fmla="*/ 2420497 h 2763207"/>
              <a:gd name="connsiteX299" fmla="*/ 1376212 w 2693988"/>
              <a:gd name="connsiteY299" fmla="*/ 2538677 h 2763207"/>
              <a:gd name="connsiteX300" fmla="*/ 1395862 w 2693988"/>
              <a:gd name="connsiteY300" fmla="*/ 2548526 h 2763207"/>
              <a:gd name="connsiteX301" fmla="*/ 1444985 w 2693988"/>
              <a:gd name="connsiteY301" fmla="*/ 2509132 h 2763207"/>
              <a:gd name="connsiteX302" fmla="*/ 1582528 w 2693988"/>
              <a:gd name="connsiteY302" fmla="*/ 2361406 h 2763207"/>
              <a:gd name="connsiteX303" fmla="*/ 1562879 w 2693988"/>
              <a:gd name="connsiteY303" fmla="*/ 2272771 h 2763207"/>
              <a:gd name="connsiteX304" fmla="*/ 1543230 w 2693988"/>
              <a:gd name="connsiteY304" fmla="*/ 2174287 h 2763207"/>
              <a:gd name="connsiteX305" fmla="*/ 1523581 w 2693988"/>
              <a:gd name="connsiteY305" fmla="*/ 2105348 h 2763207"/>
              <a:gd name="connsiteX306" fmla="*/ 1533405 w 2693988"/>
              <a:gd name="connsiteY306" fmla="*/ 2095500 h 2763207"/>
              <a:gd name="connsiteX307" fmla="*/ 893763 w 2693988"/>
              <a:gd name="connsiteY307" fmla="*/ 2095500 h 2763207"/>
              <a:gd name="connsiteX308" fmla="*/ 864235 w 2693988"/>
              <a:gd name="connsiteY308" fmla="*/ 2115416 h 2763207"/>
              <a:gd name="connsiteX309" fmla="*/ 844550 w 2693988"/>
              <a:gd name="connsiteY309" fmla="*/ 2145290 h 2763207"/>
              <a:gd name="connsiteX310" fmla="*/ 824865 w 2693988"/>
              <a:gd name="connsiteY310" fmla="*/ 2205038 h 2763207"/>
              <a:gd name="connsiteX311" fmla="*/ 815023 w 2693988"/>
              <a:gd name="connsiteY311" fmla="*/ 2195080 h 2763207"/>
              <a:gd name="connsiteX312" fmla="*/ 805180 w 2693988"/>
              <a:gd name="connsiteY312" fmla="*/ 2155248 h 2763207"/>
              <a:gd name="connsiteX313" fmla="*/ 893763 w 2693988"/>
              <a:gd name="connsiteY313" fmla="*/ 2095500 h 2763207"/>
              <a:gd name="connsiteX314" fmla="*/ 1570228 w 2693988"/>
              <a:gd name="connsiteY314" fmla="*/ 2093665 h 2763207"/>
              <a:gd name="connsiteX315" fmla="*/ 1582657 w 2693988"/>
              <a:gd name="connsiteY315" fmla="*/ 2115799 h 2763207"/>
              <a:gd name="connsiteX316" fmla="*/ 1651404 w 2693988"/>
              <a:gd name="connsiteY316" fmla="*/ 2332219 h 2763207"/>
              <a:gd name="connsiteX317" fmla="*/ 1651404 w 2693988"/>
              <a:gd name="connsiteY317" fmla="*/ 2342057 h 2763207"/>
              <a:gd name="connsiteX318" fmla="*/ 1661225 w 2693988"/>
              <a:gd name="connsiteY318" fmla="*/ 2381406 h 2763207"/>
              <a:gd name="connsiteX319" fmla="*/ 1651404 w 2693988"/>
              <a:gd name="connsiteY319" fmla="*/ 2469942 h 2763207"/>
              <a:gd name="connsiteX320" fmla="*/ 1553194 w 2693988"/>
              <a:gd name="connsiteY320" fmla="*/ 2578152 h 2763207"/>
              <a:gd name="connsiteX321" fmla="*/ 1405880 w 2693988"/>
              <a:gd name="connsiteY321" fmla="*/ 2656850 h 2763207"/>
              <a:gd name="connsiteX322" fmla="*/ 1366595 w 2693988"/>
              <a:gd name="connsiteY322" fmla="*/ 2637176 h 2763207"/>
              <a:gd name="connsiteX323" fmla="*/ 1199639 w 2693988"/>
              <a:gd name="connsiteY323" fmla="*/ 2568315 h 2763207"/>
              <a:gd name="connsiteX324" fmla="*/ 1160355 w 2693988"/>
              <a:gd name="connsiteY324" fmla="*/ 2538803 h 2763207"/>
              <a:gd name="connsiteX325" fmla="*/ 1130892 w 2693988"/>
              <a:gd name="connsiteY325" fmla="*/ 2489616 h 2763207"/>
              <a:gd name="connsiteX326" fmla="*/ 1111250 w 2693988"/>
              <a:gd name="connsiteY326" fmla="*/ 2381406 h 2763207"/>
              <a:gd name="connsiteX327" fmla="*/ 1160355 w 2693988"/>
              <a:gd name="connsiteY327" fmla="*/ 2105962 h 2763207"/>
              <a:gd name="connsiteX328" fmla="*/ 1170176 w 2693988"/>
              <a:gd name="connsiteY328" fmla="*/ 2105962 h 2763207"/>
              <a:gd name="connsiteX329" fmla="*/ 1130892 w 2693988"/>
              <a:gd name="connsiteY329" fmla="*/ 2381406 h 2763207"/>
              <a:gd name="connsiteX330" fmla="*/ 1160355 w 2693988"/>
              <a:gd name="connsiteY330" fmla="*/ 2528965 h 2763207"/>
              <a:gd name="connsiteX331" fmla="*/ 1317490 w 2693988"/>
              <a:gd name="connsiteY331" fmla="*/ 2607664 h 2763207"/>
              <a:gd name="connsiteX332" fmla="*/ 1396059 w 2693988"/>
              <a:gd name="connsiteY332" fmla="*/ 2647013 h 2763207"/>
              <a:gd name="connsiteX333" fmla="*/ 1602299 w 2693988"/>
              <a:gd name="connsiteY333" fmla="*/ 2519128 h 2763207"/>
              <a:gd name="connsiteX334" fmla="*/ 1582657 w 2693988"/>
              <a:gd name="connsiteY334" fmla="*/ 2174823 h 2763207"/>
              <a:gd name="connsiteX335" fmla="*/ 1563015 w 2693988"/>
              <a:gd name="connsiteY335" fmla="*/ 2105962 h 2763207"/>
              <a:gd name="connsiteX336" fmla="*/ 1570228 w 2693988"/>
              <a:gd name="connsiteY336" fmla="*/ 2093665 h 2763207"/>
              <a:gd name="connsiteX337" fmla="*/ 805497 w 2693988"/>
              <a:gd name="connsiteY337" fmla="*/ 2074307 h 2763207"/>
              <a:gd name="connsiteX338" fmla="*/ 835025 w 2693988"/>
              <a:gd name="connsiteY338" fmla="*/ 2076767 h 2763207"/>
              <a:gd name="connsiteX339" fmla="*/ 835025 w 2693988"/>
              <a:gd name="connsiteY339" fmla="*/ 2096452 h 2763207"/>
              <a:gd name="connsiteX340" fmla="*/ 795655 w 2693988"/>
              <a:gd name="connsiteY340" fmla="*/ 2145665 h 2763207"/>
              <a:gd name="connsiteX341" fmla="*/ 746442 w 2693988"/>
              <a:gd name="connsiteY341" fmla="*/ 2165350 h 2763207"/>
              <a:gd name="connsiteX342" fmla="*/ 736600 w 2693988"/>
              <a:gd name="connsiteY342" fmla="*/ 2155507 h 2763207"/>
              <a:gd name="connsiteX343" fmla="*/ 775970 w 2693988"/>
              <a:gd name="connsiteY343" fmla="*/ 2086610 h 2763207"/>
              <a:gd name="connsiteX344" fmla="*/ 805497 w 2693988"/>
              <a:gd name="connsiteY344" fmla="*/ 2074307 h 2763207"/>
              <a:gd name="connsiteX345" fmla="*/ 1828800 w 2693988"/>
              <a:gd name="connsiteY345" fmla="*/ 2066925 h 2763207"/>
              <a:gd name="connsiteX346" fmla="*/ 1838643 w 2693988"/>
              <a:gd name="connsiteY346" fmla="*/ 2066925 h 2763207"/>
              <a:gd name="connsiteX347" fmla="*/ 1927225 w 2693988"/>
              <a:gd name="connsiteY347" fmla="*/ 2145665 h 2763207"/>
              <a:gd name="connsiteX348" fmla="*/ 1907540 w 2693988"/>
              <a:gd name="connsiteY348" fmla="*/ 2165350 h 2763207"/>
              <a:gd name="connsiteX349" fmla="*/ 1887855 w 2693988"/>
              <a:gd name="connsiteY349" fmla="*/ 2116137 h 2763207"/>
              <a:gd name="connsiteX350" fmla="*/ 1828800 w 2693988"/>
              <a:gd name="connsiteY350" fmla="*/ 2066925 h 2763207"/>
              <a:gd name="connsiteX351" fmla="*/ 1001713 w 2693988"/>
              <a:gd name="connsiteY351" fmla="*/ 2046287 h 2763207"/>
              <a:gd name="connsiteX352" fmla="*/ 1031875 w 2693988"/>
              <a:gd name="connsiteY352" fmla="*/ 2056178 h 2763207"/>
              <a:gd name="connsiteX353" fmla="*/ 1051984 w 2693988"/>
              <a:gd name="connsiteY353" fmla="*/ 2145201 h 2763207"/>
              <a:gd name="connsiteX354" fmla="*/ 1031875 w 2693988"/>
              <a:gd name="connsiteY354" fmla="*/ 2174875 h 2763207"/>
              <a:gd name="connsiteX355" fmla="*/ 1011767 w 2693988"/>
              <a:gd name="connsiteY355" fmla="*/ 2135309 h 2763207"/>
              <a:gd name="connsiteX356" fmla="*/ 1011767 w 2693988"/>
              <a:gd name="connsiteY356" fmla="*/ 2075961 h 2763207"/>
              <a:gd name="connsiteX357" fmla="*/ 1001713 w 2693988"/>
              <a:gd name="connsiteY357" fmla="*/ 2046287 h 2763207"/>
              <a:gd name="connsiteX358" fmla="*/ 1906877 w 2693988"/>
              <a:gd name="connsiteY358" fmla="*/ 2036762 h 2763207"/>
              <a:gd name="connsiteX359" fmla="*/ 1975572 w 2693988"/>
              <a:gd name="connsiteY359" fmla="*/ 2085974 h 2763207"/>
              <a:gd name="connsiteX360" fmla="*/ 1995200 w 2693988"/>
              <a:gd name="connsiteY360" fmla="*/ 2135187 h 2763207"/>
              <a:gd name="connsiteX361" fmla="*/ 1926504 w 2693988"/>
              <a:gd name="connsiteY361" fmla="*/ 2105659 h 2763207"/>
              <a:gd name="connsiteX362" fmla="*/ 1897063 w 2693988"/>
              <a:gd name="connsiteY362" fmla="*/ 2085974 h 2763207"/>
              <a:gd name="connsiteX363" fmla="*/ 1897063 w 2693988"/>
              <a:gd name="connsiteY363" fmla="*/ 2046604 h 2763207"/>
              <a:gd name="connsiteX364" fmla="*/ 1906877 w 2693988"/>
              <a:gd name="connsiteY364" fmla="*/ 2036762 h 2763207"/>
              <a:gd name="connsiteX365" fmla="*/ 1720322 w 2693988"/>
              <a:gd name="connsiteY365" fmla="*/ 2036762 h 2763207"/>
              <a:gd name="connsiteX366" fmla="*/ 1720322 w 2693988"/>
              <a:gd name="connsiteY366" fmla="*/ 2056492 h 2763207"/>
              <a:gd name="connsiteX367" fmla="*/ 1720322 w 2693988"/>
              <a:gd name="connsiteY367" fmla="*/ 2145279 h 2763207"/>
              <a:gd name="connsiteX368" fmla="*/ 1710532 w 2693988"/>
              <a:gd name="connsiteY368" fmla="*/ 2174875 h 2763207"/>
              <a:gd name="connsiteX369" fmla="*/ 1681163 w 2693988"/>
              <a:gd name="connsiteY369" fmla="*/ 2145279 h 2763207"/>
              <a:gd name="connsiteX370" fmla="*/ 1690953 w 2693988"/>
              <a:gd name="connsiteY370" fmla="*/ 2076223 h 2763207"/>
              <a:gd name="connsiteX371" fmla="*/ 1720322 w 2693988"/>
              <a:gd name="connsiteY371" fmla="*/ 2036762 h 2763207"/>
              <a:gd name="connsiteX372" fmla="*/ 983298 w 2693988"/>
              <a:gd name="connsiteY372" fmla="*/ 2036762 h 2763207"/>
              <a:gd name="connsiteX373" fmla="*/ 993141 w 2693988"/>
              <a:gd name="connsiteY373" fmla="*/ 2056606 h 2763207"/>
              <a:gd name="connsiteX374" fmla="*/ 993141 w 2693988"/>
              <a:gd name="connsiteY374" fmla="*/ 2135981 h 2763207"/>
              <a:gd name="connsiteX375" fmla="*/ 973455 w 2693988"/>
              <a:gd name="connsiteY375" fmla="*/ 2145903 h 2763207"/>
              <a:gd name="connsiteX376" fmla="*/ 983298 w 2693988"/>
              <a:gd name="connsiteY376" fmla="*/ 2096293 h 2763207"/>
              <a:gd name="connsiteX377" fmla="*/ 983298 w 2693988"/>
              <a:gd name="connsiteY377" fmla="*/ 2036762 h 2763207"/>
              <a:gd name="connsiteX378" fmla="*/ 963613 w 2693988"/>
              <a:gd name="connsiteY378" fmla="*/ 2027237 h 2763207"/>
              <a:gd name="connsiteX379" fmla="*/ 913720 w 2693988"/>
              <a:gd name="connsiteY379" fmla="*/ 2125662 h 2763207"/>
              <a:gd name="connsiteX380" fmla="*/ 903741 w 2693988"/>
              <a:gd name="connsiteY380" fmla="*/ 2115819 h 2763207"/>
              <a:gd name="connsiteX381" fmla="*/ 963613 w 2693988"/>
              <a:gd name="connsiteY381" fmla="*/ 2027237 h 2763207"/>
              <a:gd name="connsiteX382" fmla="*/ 1740297 w 2693988"/>
              <a:gd name="connsiteY382" fmla="*/ 2017712 h 2763207"/>
              <a:gd name="connsiteX383" fmla="*/ 1750219 w 2693988"/>
              <a:gd name="connsiteY383" fmla="*/ 2056789 h 2763207"/>
              <a:gd name="connsiteX384" fmla="*/ 1770063 w 2693988"/>
              <a:gd name="connsiteY384" fmla="*/ 2125173 h 2763207"/>
              <a:gd name="connsiteX385" fmla="*/ 1770063 w 2693988"/>
              <a:gd name="connsiteY385" fmla="*/ 2144712 h 2763207"/>
              <a:gd name="connsiteX386" fmla="*/ 1730375 w 2693988"/>
              <a:gd name="connsiteY386" fmla="*/ 2066558 h 2763207"/>
              <a:gd name="connsiteX387" fmla="*/ 1740297 w 2693988"/>
              <a:gd name="connsiteY387" fmla="*/ 2017712 h 2763207"/>
              <a:gd name="connsiteX388" fmla="*/ 933132 w 2693988"/>
              <a:gd name="connsiteY388" fmla="*/ 2017712 h 2763207"/>
              <a:gd name="connsiteX389" fmla="*/ 942975 w 2693988"/>
              <a:gd name="connsiteY389" fmla="*/ 2017712 h 2763207"/>
              <a:gd name="connsiteX390" fmla="*/ 923290 w 2693988"/>
              <a:gd name="connsiteY390" fmla="*/ 2046967 h 2763207"/>
              <a:gd name="connsiteX391" fmla="*/ 874077 w 2693988"/>
              <a:gd name="connsiteY391" fmla="*/ 2076223 h 2763207"/>
              <a:gd name="connsiteX392" fmla="*/ 854392 w 2693988"/>
              <a:gd name="connsiteY392" fmla="*/ 2085975 h 2763207"/>
              <a:gd name="connsiteX393" fmla="*/ 854392 w 2693988"/>
              <a:gd name="connsiteY393" fmla="*/ 2066471 h 2763207"/>
              <a:gd name="connsiteX394" fmla="*/ 933132 w 2693988"/>
              <a:gd name="connsiteY394" fmla="*/ 2017712 h 2763207"/>
              <a:gd name="connsiteX395" fmla="*/ 1768929 w 2693988"/>
              <a:gd name="connsiteY395" fmla="*/ 2008187 h 2763207"/>
              <a:gd name="connsiteX396" fmla="*/ 1808843 w 2693988"/>
              <a:gd name="connsiteY396" fmla="*/ 2037714 h 2763207"/>
              <a:gd name="connsiteX397" fmla="*/ 1828800 w 2693988"/>
              <a:gd name="connsiteY397" fmla="*/ 2096769 h 2763207"/>
              <a:gd name="connsiteX398" fmla="*/ 1798865 w 2693988"/>
              <a:gd name="connsiteY398" fmla="*/ 2096769 h 2763207"/>
              <a:gd name="connsiteX399" fmla="*/ 1758950 w 2693988"/>
              <a:gd name="connsiteY399" fmla="*/ 2018029 h 2763207"/>
              <a:gd name="connsiteX400" fmla="*/ 1768929 w 2693988"/>
              <a:gd name="connsiteY400" fmla="*/ 2008187 h 2763207"/>
              <a:gd name="connsiteX401" fmla="*/ 1789113 w 2693988"/>
              <a:gd name="connsiteY401" fmla="*/ 1997428 h 2763207"/>
              <a:gd name="connsiteX402" fmla="*/ 1887538 w 2693988"/>
              <a:gd name="connsiteY402" fmla="*/ 2046817 h 2763207"/>
              <a:gd name="connsiteX403" fmla="*/ 1887538 w 2693988"/>
              <a:gd name="connsiteY403" fmla="*/ 2076450 h 2763207"/>
              <a:gd name="connsiteX404" fmla="*/ 1858011 w 2693988"/>
              <a:gd name="connsiteY404" fmla="*/ 2066572 h 2763207"/>
              <a:gd name="connsiteX405" fmla="*/ 1789113 w 2693988"/>
              <a:gd name="connsiteY405" fmla="*/ 1997428 h 2763207"/>
              <a:gd name="connsiteX406" fmla="*/ 894252 w 2693988"/>
              <a:gd name="connsiteY406" fmla="*/ 1987550 h 2763207"/>
              <a:gd name="connsiteX407" fmla="*/ 923926 w 2693988"/>
              <a:gd name="connsiteY407" fmla="*/ 2007394 h 2763207"/>
              <a:gd name="connsiteX408" fmla="*/ 844795 w 2693988"/>
              <a:gd name="connsiteY408" fmla="*/ 2057003 h 2763207"/>
              <a:gd name="connsiteX409" fmla="*/ 805229 w 2693988"/>
              <a:gd name="connsiteY409" fmla="*/ 2057003 h 2763207"/>
              <a:gd name="connsiteX410" fmla="*/ 834903 w 2693988"/>
              <a:gd name="connsiteY410" fmla="*/ 2007394 h 2763207"/>
              <a:gd name="connsiteX411" fmla="*/ 894252 w 2693988"/>
              <a:gd name="connsiteY411" fmla="*/ 1987550 h 2763207"/>
              <a:gd name="connsiteX412" fmla="*/ 1834208 w 2693988"/>
              <a:gd name="connsiteY412" fmla="*/ 1966267 h 2763207"/>
              <a:gd name="connsiteX413" fmla="*/ 1867695 w 2693988"/>
              <a:gd name="connsiteY413" fmla="*/ 1968698 h 2763207"/>
              <a:gd name="connsiteX414" fmla="*/ 1917304 w 2693988"/>
              <a:gd name="connsiteY414" fmla="*/ 2007592 h 2763207"/>
              <a:gd name="connsiteX415" fmla="*/ 1917304 w 2693988"/>
              <a:gd name="connsiteY415" fmla="*/ 2027039 h 2763207"/>
              <a:gd name="connsiteX416" fmla="*/ 1847851 w 2693988"/>
              <a:gd name="connsiteY416" fmla="*/ 1997869 h 2763207"/>
              <a:gd name="connsiteX417" fmla="*/ 1808163 w 2693988"/>
              <a:gd name="connsiteY417" fmla="*/ 1978422 h 2763207"/>
              <a:gd name="connsiteX418" fmla="*/ 1834208 w 2693988"/>
              <a:gd name="connsiteY418" fmla="*/ 1966267 h 2763207"/>
              <a:gd name="connsiteX419" fmla="*/ 815522 w 2693988"/>
              <a:gd name="connsiteY419" fmla="*/ 1928812 h 2763207"/>
              <a:gd name="connsiteX420" fmla="*/ 835196 w 2693988"/>
              <a:gd name="connsiteY420" fmla="*/ 1938649 h 2763207"/>
              <a:gd name="connsiteX421" fmla="*/ 766338 w 2693988"/>
              <a:gd name="connsiteY421" fmla="*/ 2027180 h 2763207"/>
              <a:gd name="connsiteX422" fmla="*/ 667969 w 2693988"/>
              <a:gd name="connsiteY422" fmla="*/ 2204243 h 2763207"/>
              <a:gd name="connsiteX423" fmla="*/ 736827 w 2693988"/>
              <a:gd name="connsiteY423" fmla="*/ 2341959 h 2763207"/>
              <a:gd name="connsiteX424" fmla="*/ 766338 w 2693988"/>
              <a:gd name="connsiteY424" fmla="*/ 2400980 h 2763207"/>
              <a:gd name="connsiteX425" fmla="*/ 786011 w 2693988"/>
              <a:gd name="connsiteY425" fmla="*/ 2400980 h 2763207"/>
              <a:gd name="connsiteX426" fmla="*/ 1002422 w 2693988"/>
              <a:gd name="connsiteY426" fmla="*/ 2341959 h 2763207"/>
              <a:gd name="connsiteX427" fmla="*/ 1051606 w 2693988"/>
              <a:gd name="connsiteY427" fmla="*/ 2282938 h 2763207"/>
              <a:gd name="connsiteX428" fmla="*/ 1110627 w 2693988"/>
              <a:gd name="connsiteY428" fmla="*/ 2086201 h 2763207"/>
              <a:gd name="connsiteX429" fmla="*/ 1130301 w 2693988"/>
              <a:gd name="connsiteY429" fmla="*/ 2096038 h 2763207"/>
              <a:gd name="connsiteX430" fmla="*/ 1110627 w 2693988"/>
              <a:gd name="connsiteY430" fmla="*/ 2204243 h 2763207"/>
              <a:gd name="connsiteX431" fmla="*/ 1041769 w 2693988"/>
              <a:gd name="connsiteY431" fmla="*/ 2410817 h 2763207"/>
              <a:gd name="connsiteX432" fmla="*/ 923727 w 2693988"/>
              <a:gd name="connsiteY432" fmla="*/ 2469838 h 2763207"/>
              <a:gd name="connsiteX433" fmla="*/ 726990 w 2693988"/>
              <a:gd name="connsiteY433" fmla="*/ 2469838 h 2763207"/>
              <a:gd name="connsiteX434" fmla="*/ 697480 w 2693988"/>
              <a:gd name="connsiteY434" fmla="*/ 2430491 h 2763207"/>
              <a:gd name="connsiteX435" fmla="*/ 599111 w 2693988"/>
              <a:gd name="connsiteY435" fmla="*/ 2273101 h 2763207"/>
              <a:gd name="connsiteX436" fmla="*/ 648296 w 2693988"/>
              <a:gd name="connsiteY436" fmla="*/ 2105875 h 2763207"/>
              <a:gd name="connsiteX437" fmla="*/ 815522 w 2693988"/>
              <a:gd name="connsiteY437" fmla="*/ 1928812 h 2763207"/>
              <a:gd name="connsiteX438" fmla="*/ 795207 w 2693988"/>
              <a:gd name="connsiteY438" fmla="*/ 1909763 h 2763207"/>
              <a:gd name="connsiteX439" fmla="*/ 805044 w 2693988"/>
              <a:gd name="connsiteY439" fmla="*/ 1919600 h 2763207"/>
              <a:gd name="connsiteX440" fmla="*/ 805044 w 2693988"/>
              <a:gd name="connsiteY440" fmla="*/ 1929437 h 2763207"/>
              <a:gd name="connsiteX441" fmla="*/ 627973 w 2693988"/>
              <a:gd name="connsiteY441" fmla="*/ 2116346 h 2763207"/>
              <a:gd name="connsiteX442" fmla="*/ 578787 w 2693988"/>
              <a:gd name="connsiteY442" fmla="*/ 2263905 h 2763207"/>
              <a:gd name="connsiteX443" fmla="*/ 627973 w 2693988"/>
              <a:gd name="connsiteY443" fmla="*/ 2372116 h 2763207"/>
              <a:gd name="connsiteX444" fmla="*/ 706671 w 2693988"/>
              <a:gd name="connsiteY444" fmla="*/ 2490163 h 2763207"/>
              <a:gd name="connsiteX445" fmla="*/ 746021 w 2693988"/>
              <a:gd name="connsiteY445" fmla="*/ 2480326 h 2763207"/>
              <a:gd name="connsiteX446" fmla="*/ 913255 w 2693988"/>
              <a:gd name="connsiteY446" fmla="*/ 2490163 h 2763207"/>
              <a:gd name="connsiteX447" fmla="*/ 962441 w 2693988"/>
              <a:gd name="connsiteY447" fmla="*/ 2480326 h 2763207"/>
              <a:gd name="connsiteX448" fmla="*/ 1031302 w 2693988"/>
              <a:gd name="connsiteY448" fmla="*/ 2440977 h 2763207"/>
              <a:gd name="connsiteX449" fmla="*/ 1100163 w 2693988"/>
              <a:gd name="connsiteY449" fmla="*/ 2313092 h 2763207"/>
              <a:gd name="connsiteX450" fmla="*/ 1139512 w 2693988"/>
              <a:gd name="connsiteY450" fmla="*/ 2106509 h 2763207"/>
              <a:gd name="connsiteX451" fmla="*/ 1149350 w 2693988"/>
              <a:gd name="connsiteY451" fmla="*/ 2106509 h 2763207"/>
              <a:gd name="connsiteX452" fmla="*/ 1119838 w 2693988"/>
              <a:gd name="connsiteY452" fmla="*/ 2283580 h 2763207"/>
              <a:gd name="connsiteX453" fmla="*/ 1080489 w 2693988"/>
              <a:gd name="connsiteY453" fmla="*/ 2401628 h 2763207"/>
              <a:gd name="connsiteX454" fmla="*/ 1031302 w 2693988"/>
              <a:gd name="connsiteY454" fmla="*/ 2470489 h 2763207"/>
              <a:gd name="connsiteX455" fmla="*/ 814882 w 2693988"/>
              <a:gd name="connsiteY455" fmla="*/ 2500000 h 2763207"/>
              <a:gd name="connsiteX456" fmla="*/ 706671 w 2693988"/>
              <a:gd name="connsiteY456" fmla="*/ 2509838 h 2763207"/>
              <a:gd name="connsiteX457" fmla="*/ 696834 w 2693988"/>
              <a:gd name="connsiteY457" fmla="*/ 2490163 h 2763207"/>
              <a:gd name="connsiteX458" fmla="*/ 568949 w 2693988"/>
              <a:gd name="connsiteY458" fmla="*/ 2283580 h 2763207"/>
              <a:gd name="connsiteX459" fmla="*/ 559112 w 2693988"/>
              <a:gd name="connsiteY459" fmla="*/ 2214719 h 2763207"/>
              <a:gd name="connsiteX460" fmla="*/ 627973 w 2693988"/>
              <a:gd name="connsiteY460" fmla="*/ 2076997 h 2763207"/>
              <a:gd name="connsiteX461" fmla="*/ 795207 w 2693988"/>
              <a:gd name="connsiteY461" fmla="*/ 1909763 h 2763207"/>
              <a:gd name="connsiteX462" fmla="*/ 481134 w 2693988"/>
              <a:gd name="connsiteY462" fmla="*/ 1909763 h 2763207"/>
              <a:gd name="connsiteX463" fmla="*/ 539750 w 2693988"/>
              <a:gd name="connsiteY463" fmla="*/ 1909763 h 2763207"/>
              <a:gd name="connsiteX464" fmla="*/ 539750 w 2693988"/>
              <a:gd name="connsiteY464" fmla="*/ 1919486 h 2763207"/>
              <a:gd name="connsiteX465" fmla="*/ 481134 w 2693988"/>
              <a:gd name="connsiteY465" fmla="*/ 1987551 h 2763207"/>
              <a:gd name="connsiteX466" fmla="*/ 412750 w 2693988"/>
              <a:gd name="connsiteY466" fmla="*/ 1977827 h 2763207"/>
              <a:gd name="connsiteX467" fmla="*/ 412750 w 2693988"/>
              <a:gd name="connsiteY467" fmla="*/ 1968104 h 2763207"/>
              <a:gd name="connsiteX468" fmla="*/ 481134 w 2693988"/>
              <a:gd name="connsiteY468" fmla="*/ 1909763 h 2763207"/>
              <a:gd name="connsiteX469" fmla="*/ 1907309 w 2693988"/>
              <a:gd name="connsiteY469" fmla="*/ 1898650 h 2763207"/>
              <a:gd name="connsiteX470" fmla="*/ 2083955 w 2693988"/>
              <a:gd name="connsiteY470" fmla="*/ 2076012 h 2763207"/>
              <a:gd name="connsiteX471" fmla="*/ 2113396 w 2693988"/>
              <a:gd name="connsiteY471" fmla="*/ 2105572 h 2763207"/>
              <a:gd name="connsiteX472" fmla="*/ 2123209 w 2693988"/>
              <a:gd name="connsiteY472" fmla="*/ 2282934 h 2763207"/>
              <a:gd name="connsiteX473" fmla="*/ 2093768 w 2693988"/>
              <a:gd name="connsiteY473" fmla="*/ 2332201 h 2763207"/>
              <a:gd name="connsiteX474" fmla="*/ 2054514 w 2693988"/>
              <a:gd name="connsiteY474" fmla="*/ 2411029 h 2763207"/>
              <a:gd name="connsiteX475" fmla="*/ 2034887 w 2693988"/>
              <a:gd name="connsiteY475" fmla="*/ 2440589 h 2763207"/>
              <a:gd name="connsiteX476" fmla="*/ 1956378 w 2693988"/>
              <a:gd name="connsiteY476" fmla="*/ 2440589 h 2763207"/>
              <a:gd name="connsiteX477" fmla="*/ 1868055 w 2693988"/>
              <a:gd name="connsiteY477" fmla="*/ 2460296 h 2763207"/>
              <a:gd name="connsiteX478" fmla="*/ 1760105 w 2693988"/>
              <a:gd name="connsiteY478" fmla="*/ 2430736 h 2763207"/>
              <a:gd name="connsiteX479" fmla="*/ 1622714 w 2693988"/>
              <a:gd name="connsiteY479" fmla="*/ 2125279 h 2763207"/>
              <a:gd name="connsiteX480" fmla="*/ 1612900 w 2693988"/>
              <a:gd name="connsiteY480" fmla="*/ 2085865 h 2763207"/>
              <a:gd name="connsiteX481" fmla="*/ 1622714 w 2693988"/>
              <a:gd name="connsiteY481" fmla="*/ 2076012 h 2763207"/>
              <a:gd name="connsiteX482" fmla="*/ 1671782 w 2693988"/>
              <a:gd name="connsiteY482" fmla="*/ 2184400 h 2763207"/>
              <a:gd name="connsiteX483" fmla="*/ 1701223 w 2693988"/>
              <a:gd name="connsiteY483" fmla="*/ 2273081 h 2763207"/>
              <a:gd name="connsiteX484" fmla="*/ 1720850 w 2693988"/>
              <a:gd name="connsiteY484" fmla="*/ 2302641 h 2763207"/>
              <a:gd name="connsiteX485" fmla="*/ 1809173 w 2693988"/>
              <a:gd name="connsiteY485" fmla="*/ 2361762 h 2763207"/>
              <a:gd name="connsiteX486" fmla="*/ 1995632 w 2693988"/>
              <a:gd name="connsiteY486" fmla="*/ 2381469 h 2763207"/>
              <a:gd name="connsiteX487" fmla="*/ 2005446 w 2693988"/>
              <a:gd name="connsiteY487" fmla="*/ 2361762 h 2763207"/>
              <a:gd name="connsiteX488" fmla="*/ 2054514 w 2693988"/>
              <a:gd name="connsiteY488" fmla="*/ 2233667 h 2763207"/>
              <a:gd name="connsiteX489" fmla="*/ 2044700 w 2693988"/>
              <a:gd name="connsiteY489" fmla="*/ 2066158 h 2763207"/>
              <a:gd name="connsiteX490" fmla="*/ 1887682 w 2693988"/>
              <a:gd name="connsiteY490" fmla="*/ 1918357 h 2763207"/>
              <a:gd name="connsiteX491" fmla="*/ 1897496 w 2693988"/>
              <a:gd name="connsiteY491" fmla="*/ 1908503 h 2763207"/>
              <a:gd name="connsiteX492" fmla="*/ 1907309 w 2693988"/>
              <a:gd name="connsiteY492" fmla="*/ 1898650 h 2763207"/>
              <a:gd name="connsiteX493" fmla="*/ 1917035 w 2693988"/>
              <a:gd name="connsiteY493" fmla="*/ 1889125 h 2763207"/>
              <a:gd name="connsiteX494" fmla="*/ 1946532 w 2693988"/>
              <a:gd name="connsiteY494" fmla="*/ 1908841 h 2763207"/>
              <a:gd name="connsiteX495" fmla="*/ 2123512 w 2693988"/>
              <a:gd name="connsiteY495" fmla="*/ 2066567 h 2763207"/>
              <a:gd name="connsiteX496" fmla="*/ 2172674 w 2693988"/>
              <a:gd name="connsiteY496" fmla="*/ 2244008 h 2763207"/>
              <a:gd name="connsiteX497" fmla="*/ 2143177 w 2693988"/>
              <a:gd name="connsiteY497" fmla="*/ 2322871 h 2763207"/>
              <a:gd name="connsiteX498" fmla="*/ 2064519 w 2693988"/>
              <a:gd name="connsiteY498" fmla="*/ 2441166 h 2763207"/>
              <a:gd name="connsiteX499" fmla="*/ 2054687 w 2693988"/>
              <a:gd name="connsiteY499" fmla="*/ 2480597 h 2763207"/>
              <a:gd name="connsiteX500" fmla="*/ 1897370 w 2693988"/>
              <a:gd name="connsiteY500" fmla="*/ 2480597 h 2763207"/>
              <a:gd name="connsiteX501" fmla="*/ 1740054 w 2693988"/>
              <a:gd name="connsiteY501" fmla="*/ 2460881 h 2763207"/>
              <a:gd name="connsiteX502" fmla="*/ 1641732 w 2693988"/>
              <a:gd name="connsiteY502" fmla="*/ 2273582 h 2763207"/>
              <a:gd name="connsiteX503" fmla="*/ 1592571 w 2693988"/>
              <a:gd name="connsiteY503" fmla="*/ 2115856 h 2763207"/>
              <a:gd name="connsiteX504" fmla="*/ 1592571 w 2693988"/>
              <a:gd name="connsiteY504" fmla="*/ 2086282 h 2763207"/>
              <a:gd name="connsiteX505" fmla="*/ 1612235 w 2693988"/>
              <a:gd name="connsiteY505" fmla="*/ 2125714 h 2763207"/>
              <a:gd name="connsiteX506" fmla="*/ 1671229 w 2693988"/>
              <a:gd name="connsiteY506" fmla="*/ 2332729 h 2763207"/>
              <a:gd name="connsiteX507" fmla="*/ 1789216 w 2693988"/>
              <a:gd name="connsiteY507" fmla="*/ 2460881 h 2763207"/>
              <a:gd name="connsiteX508" fmla="*/ 2044854 w 2693988"/>
              <a:gd name="connsiteY508" fmla="*/ 2460881 h 2763207"/>
              <a:gd name="connsiteX509" fmla="*/ 2064519 w 2693988"/>
              <a:gd name="connsiteY509" fmla="*/ 2421450 h 2763207"/>
              <a:gd name="connsiteX510" fmla="*/ 2074351 w 2693988"/>
              <a:gd name="connsiteY510" fmla="*/ 2401734 h 2763207"/>
              <a:gd name="connsiteX511" fmla="*/ 2153009 w 2693988"/>
              <a:gd name="connsiteY511" fmla="*/ 2194719 h 2763207"/>
              <a:gd name="connsiteX512" fmla="*/ 2133345 w 2693988"/>
              <a:gd name="connsiteY512" fmla="*/ 2125714 h 2763207"/>
              <a:gd name="connsiteX513" fmla="*/ 2064519 w 2693988"/>
              <a:gd name="connsiteY513" fmla="*/ 2036993 h 2763207"/>
              <a:gd name="connsiteX514" fmla="*/ 1926867 w 2693988"/>
              <a:gd name="connsiteY514" fmla="*/ 1908841 h 2763207"/>
              <a:gd name="connsiteX515" fmla="*/ 1917035 w 2693988"/>
              <a:gd name="connsiteY515" fmla="*/ 1889125 h 2763207"/>
              <a:gd name="connsiteX516" fmla="*/ 628650 w 2693988"/>
              <a:gd name="connsiteY516" fmla="*/ 1870075 h 2763207"/>
              <a:gd name="connsiteX517" fmla="*/ 599122 w 2693988"/>
              <a:gd name="connsiteY517" fmla="*/ 1948584 h 2763207"/>
              <a:gd name="connsiteX518" fmla="*/ 530225 w 2693988"/>
              <a:gd name="connsiteY518" fmla="*/ 1978025 h 2763207"/>
              <a:gd name="connsiteX519" fmla="*/ 559752 w 2693988"/>
              <a:gd name="connsiteY519" fmla="*/ 1909329 h 2763207"/>
              <a:gd name="connsiteX520" fmla="*/ 589280 w 2693988"/>
              <a:gd name="connsiteY520" fmla="*/ 1879889 h 2763207"/>
              <a:gd name="connsiteX521" fmla="*/ 628650 w 2693988"/>
              <a:gd name="connsiteY521" fmla="*/ 1870075 h 2763207"/>
              <a:gd name="connsiteX522" fmla="*/ 2231344 w 2693988"/>
              <a:gd name="connsiteY522" fmla="*/ 1856820 h 2763207"/>
              <a:gd name="connsiteX523" fmla="*/ 2241286 w 2693988"/>
              <a:gd name="connsiteY523" fmla="*/ 1859280 h 2763207"/>
              <a:gd name="connsiteX524" fmla="*/ 2309813 w 2693988"/>
              <a:gd name="connsiteY524" fmla="*/ 1928178 h 2763207"/>
              <a:gd name="connsiteX525" fmla="*/ 2270655 w 2693988"/>
              <a:gd name="connsiteY525" fmla="*/ 1947863 h 2763207"/>
              <a:gd name="connsiteX526" fmla="*/ 2241286 w 2693988"/>
              <a:gd name="connsiteY526" fmla="*/ 1947863 h 2763207"/>
              <a:gd name="connsiteX527" fmla="*/ 2192338 w 2693988"/>
              <a:gd name="connsiteY527" fmla="*/ 1898650 h 2763207"/>
              <a:gd name="connsiteX528" fmla="*/ 2221707 w 2693988"/>
              <a:gd name="connsiteY528" fmla="*/ 1878965 h 2763207"/>
              <a:gd name="connsiteX529" fmla="*/ 2231344 w 2693988"/>
              <a:gd name="connsiteY529" fmla="*/ 1856820 h 2763207"/>
              <a:gd name="connsiteX530" fmla="*/ 2093913 w 2693988"/>
              <a:gd name="connsiteY530" fmla="*/ 1849438 h 2763207"/>
              <a:gd name="connsiteX531" fmla="*/ 2133168 w 2693988"/>
              <a:gd name="connsiteY531" fmla="*/ 1849438 h 2763207"/>
              <a:gd name="connsiteX532" fmla="*/ 2172422 w 2693988"/>
              <a:gd name="connsiteY532" fmla="*/ 1878965 h 2763207"/>
              <a:gd name="connsiteX533" fmla="*/ 2201863 w 2693988"/>
              <a:gd name="connsiteY533" fmla="*/ 1938020 h 2763207"/>
              <a:gd name="connsiteX534" fmla="*/ 2172422 w 2693988"/>
              <a:gd name="connsiteY534" fmla="*/ 1947863 h 2763207"/>
              <a:gd name="connsiteX535" fmla="*/ 2093913 w 2693988"/>
              <a:gd name="connsiteY535" fmla="*/ 1859280 h 2763207"/>
              <a:gd name="connsiteX536" fmla="*/ 2093913 w 2693988"/>
              <a:gd name="connsiteY536" fmla="*/ 1849438 h 2763207"/>
              <a:gd name="connsiteX537" fmla="*/ 412637 w 2693988"/>
              <a:gd name="connsiteY537" fmla="*/ 1849438 h 2763207"/>
              <a:gd name="connsiteX538" fmla="*/ 422502 w 2693988"/>
              <a:gd name="connsiteY538" fmla="*/ 1879204 h 2763207"/>
              <a:gd name="connsiteX539" fmla="*/ 461963 w 2693988"/>
              <a:gd name="connsiteY539" fmla="*/ 1899047 h 2763207"/>
              <a:gd name="connsiteX540" fmla="*/ 383041 w 2693988"/>
              <a:gd name="connsiteY540" fmla="*/ 1968501 h 2763207"/>
              <a:gd name="connsiteX541" fmla="*/ 323850 w 2693988"/>
              <a:gd name="connsiteY541" fmla="*/ 1938735 h 2763207"/>
              <a:gd name="connsiteX542" fmla="*/ 323850 w 2693988"/>
              <a:gd name="connsiteY542" fmla="*/ 1899047 h 2763207"/>
              <a:gd name="connsiteX543" fmla="*/ 412637 w 2693988"/>
              <a:gd name="connsiteY543" fmla="*/ 1849438 h 2763207"/>
              <a:gd name="connsiteX544" fmla="*/ 609601 w 2693988"/>
              <a:gd name="connsiteY544" fmla="*/ 1811338 h 2763207"/>
              <a:gd name="connsiteX545" fmla="*/ 560144 w 2693988"/>
              <a:gd name="connsiteY545" fmla="*/ 1888949 h 2763207"/>
              <a:gd name="connsiteX546" fmla="*/ 540361 w 2693988"/>
              <a:gd name="connsiteY546" fmla="*/ 1898651 h 2763207"/>
              <a:gd name="connsiteX547" fmla="*/ 481013 w 2693988"/>
              <a:gd name="connsiteY547" fmla="*/ 1888949 h 2763207"/>
              <a:gd name="connsiteX548" fmla="*/ 560144 w 2693988"/>
              <a:gd name="connsiteY548" fmla="*/ 1850144 h 2763207"/>
              <a:gd name="connsiteX549" fmla="*/ 579927 w 2693988"/>
              <a:gd name="connsiteY549" fmla="*/ 1821039 h 2763207"/>
              <a:gd name="connsiteX550" fmla="*/ 609601 w 2693988"/>
              <a:gd name="connsiteY550" fmla="*/ 1811338 h 2763207"/>
              <a:gd name="connsiteX551" fmla="*/ 2280383 w 2693988"/>
              <a:gd name="connsiteY551" fmla="*/ 1800225 h 2763207"/>
              <a:gd name="connsiteX552" fmla="*/ 2379297 w 2693988"/>
              <a:gd name="connsiteY552" fmla="*/ 1849834 h 2763207"/>
              <a:gd name="connsiteX553" fmla="*/ 2379297 w 2693988"/>
              <a:gd name="connsiteY553" fmla="*/ 1889522 h 2763207"/>
              <a:gd name="connsiteX554" fmla="*/ 2329840 w 2693988"/>
              <a:gd name="connsiteY554" fmla="*/ 1919288 h 2763207"/>
              <a:gd name="connsiteX555" fmla="*/ 2260600 w 2693988"/>
              <a:gd name="connsiteY555" fmla="*/ 1859756 h 2763207"/>
              <a:gd name="connsiteX556" fmla="*/ 2280383 w 2693988"/>
              <a:gd name="connsiteY556" fmla="*/ 1849834 h 2763207"/>
              <a:gd name="connsiteX557" fmla="*/ 2280383 w 2693988"/>
              <a:gd name="connsiteY557" fmla="*/ 1810147 h 2763207"/>
              <a:gd name="connsiteX558" fmla="*/ 2280383 w 2693988"/>
              <a:gd name="connsiteY558" fmla="*/ 1800225 h 2763207"/>
              <a:gd name="connsiteX559" fmla="*/ 530714 w 2693988"/>
              <a:gd name="connsiteY559" fmla="*/ 1796851 h 2763207"/>
              <a:gd name="connsiteX560" fmla="*/ 550496 w 2693988"/>
              <a:gd name="connsiteY560" fmla="*/ 1800542 h 2763207"/>
              <a:gd name="connsiteX561" fmla="*/ 520822 w 2693988"/>
              <a:gd name="connsiteY561" fmla="*/ 1810385 h 2763207"/>
              <a:gd name="connsiteX562" fmla="*/ 461474 w 2693988"/>
              <a:gd name="connsiteY562" fmla="*/ 1839912 h 2763207"/>
              <a:gd name="connsiteX563" fmla="*/ 481257 w 2693988"/>
              <a:gd name="connsiteY563" fmla="*/ 1849755 h 2763207"/>
              <a:gd name="connsiteX564" fmla="*/ 550496 w 2693988"/>
              <a:gd name="connsiteY564" fmla="*/ 1810385 h 2763207"/>
              <a:gd name="connsiteX565" fmla="*/ 560388 w 2693988"/>
              <a:gd name="connsiteY565" fmla="*/ 1820227 h 2763207"/>
              <a:gd name="connsiteX566" fmla="*/ 441691 w 2693988"/>
              <a:gd name="connsiteY566" fmla="*/ 1879282 h 2763207"/>
              <a:gd name="connsiteX567" fmla="*/ 431800 w 2693988"/>
              <a:gd name="connsiteY567" fmla="*/ 1869440 h 2763207"/>
              <a:gd name="connsiteX568" fmla="*/ 510931 w 2693988"/>
              <a:gd name="connsiteY568" fmla="*/ 1800542 h 2763207"/>
              <a:gd name="connsiteX569" fmla="*/ 530714 w 2693988"/>
              <a:gd name="connsiteY569" fmla="*/ 1796851 h 2763207"/>
              <a:gd name="connsiteX570" fmla="*/ 688068 w 2693988"/>
              <a:gd name="connsiteY570" fmla="*/ 1790700 h 2763207"/>
              <a:gd name="connsiteX571" fmla="*/ 708025 w 2693988"/>
              <a:gd name="connsiteY571" fmla="*/ 1810544 h 2763207"/>
              <a:gd name="connsiteX572" fmla="*/ 678089 w 2693988"/>
              <a:gd name="connsiteY572" fmla="*/ 1879997 h 2763207"/>
              <a:gd name="connsiteX573" fmla="*/ 638175 w 2693988"/>
              <a:gd name="connsiteY573" fmla="*/ 1909763 h 2763207"/>
              <a:gd name="connsiteX574" fmla="*/ 638175 w 2693988"/>
              <a:gd name="connsiteY574" fmla="*/ 1899841 h 2763207"/>
              <a:gd name="connsiteX575" fmla="*/ 638175 w 2693988"/>
              <a:gd name="connsiteY575" fmla="*/ 1860153 h 2763207"/>
              <a:gd name="connsiteX576" fmla="*/ 688068 w 2693988"/>
              <a:gd name="connsiteY576" fmla="*/ 1790700 h 2763207"/>
              <a:gd name="connsiteX577" fmla="*/ 2119187 w 2693988"/>
              <a:gd name="connsiteY577" fmla="*/ 1783636 h 2763207"/>
              <a:gd name="connsiteX578" fmla="*/ 2132879 w 2693988"/>
              <a:gd name="connsiteY578" fmla="*/ 1791017 h 2763207"/>
              <a:gd name="connsiteX579" fmla="*/ 2142837 w 2693988"/>
              <a:gd name="connsiteY579" fmla="*/ 1820545 h 2763207"/>
              <a:gd name="connsiteX580" fmla="*/ 2172711 w 2693988"/>
              <a:gd name="connsiteY580" fmla="*/ 1840230 h 2763207"/>
              <a:gd name="connsiteX581" fmla="*/ 2192627 w 2693988"/>
              <a:gd name="connsiteY581" fmla="*/ 1840230 h 2763207"/>
              <a:gd name="connsiteX582" fmla="*/ 2222501 w 2693988"/>
              <a:gd name="connsiteY582" fmla="*/ 1859915 h 2763207"/>
              <a:gd name="connsiteX583" fmla="*/ 2202585 w 2693988"/>
              <a:gd name="connsiteY583" fmla="*/ 1869757 h 2763207"/>
              <a:gd name="connsiteX584" fmla="*/ 2152795 w 2693988"/>
              <a:gd name="connsiteY584" fmla="*/ 1850072 h 2763207"/>
              <a:gd name="connsiteX585" fmla="*/ 2112963 w 2693988"/>
              <a:gd name="connsiteY585" fmla="*/ 1791017 h 2763207"/>
              <a:gd name="connsiteX586" fmla="*/ 2119187 w 2693988"/>
              <a:gd name="connsiteY586" fmla="*/ 1783636 h 2763207"/>
              <a:gd name="connsiteX587" fmla="*/ 425417 w 2693988"/>
              <a:gd name="connsiteY587" fmla="*/ 1768276 h 2763207"/>
              <a:gd name="connsiteX588" fmla="*/ 441325 w 2693988"/>
              <a:gd name="connsiteY588" fmla="*/ 1771967 h 2763207"/>
              <a:gd name="connsiteX589" fmla="*/ 421746 w 2693988"/>
              <a:gd name="connsiteY589" fmla="*/ 1840865 h 2763207"/>
              <a:gd name="connsiteX590" fmla="*/ 392377 w 2693988"/>
              <a:gd name="connsiteY590" fmla="*/ 1840865 h 2763207"/>
              <a:gd name="connsiteX591" fmla="*/ 333639 w 2693988"/>
              <a:gd name="connsiteY591" fmla="*/ 1860550 h 2763207"/>
              <a:gd name="connsiteX592" fmla="*/ 333639 w 2693988"/>
              <a:gd name="connsiteY592" fmla="*/ 1821180 h 2763207"/>
              <a:gd name="connsiteX593" fmla="*/ 402166 w 2693988"/>
              <a:gd name="connsiteY593" fmla="*/ 1771967 h 2763207"/>
              <a:gd name="connsiteX594" fmla="*/ 425417 w 2693988"/>
              <a:gd name="connsiteY594" fmla="*/ 1768276 h 2763207"/>
              <a:gd name="connsiteX595" fmla="*/ 667941 w 2693988"/>
              <a:gd name="connsiteY595" fmla="*/ 1764585 h 2763207"/>
              <a:gd name="connsiteX596" fmla="*/ 677863 w 2693988"/>
              <a:gd name="connsiteY596" fmla="*/ 1771967 h 2763207"/>
              <a:gd name="connsiteX597" fmla="*/ 618332 w 2693988"/>
              <a:gd name="connsiteY597" fmla="*/ 1860550 h 2763207"/>
              <a:gd name="connsiteX598" fmla="*/ 598488 w 2693988"/>
              <a:gd name="connsiteY598" fmla="*/ 1860550 h 2763207"/>
              <a:gd name="connsiteX599" fmla="*/ 608410 w 2693988"/>
              <a:gd name="connsiteY599" fmla="*/ 1840865 h 2763207"/>
              <a:gd name="connsiteX600" fmla="*/ 658019 w 2693988"/>
              <a:gd name="connsiteY600" fmla="*/ 1771967 h 2763207"/>
              <a:gd name="connsiteX601" fmla="*/ 667941 w 2693988"/>
              <a:gd name="connsiteY601" fmla="*/ 1764585 h 2763207"/>
              <a:gd name="connsiteX602" fmla="*/ 2162542 w 2693988"/>
              <a:gd name="connsiteY602" fmla="*/ 1762125 h 2763207"/>
              <a:gd name="connsiteX603" fmla="*/ 2241673 w 2693988"/>
              <a:gd name="connsiteY603" fmla="*/ 1781528 h 2763207"/>
              <a:gd name="connsiteX604" fmla="*/ 2271347 w 2693988"/>
              <a:gd name="connsiteY604" fmla="*/ 1810632 h 2763207"/>
              <a:gd name="connsiteX605" fmla="*/ 2271347 w 2693988"/>
              <a:gd name="connsiteY605" fmla="*/ 1830035 h 2763207"/>
              <a:gd name="connsiteX606" fmla="*/ 2251564 w 2693988"/>
              <a:gd name="connsiteY606" fmla="*/ 1849438 h 2763207"/>
              <a:gd name="connsiteX607" fmla="*/ 2152650 w 2693988"/>
              <a:gd name="connsiteY607" fmla="*/ 1781528 h 2763207"/>
              <a:gd name="connsiteX608" fmla="*/ 2211999 w 2693988"/>
              <a:gd name="connsiteY608" fmla="*/ 1820334 h 2763207"/>
              <a:gd name="connsiteX609" fmla="*/ 2231781 w 2693988"/>
              <a:gd name="connsiteY609" fmla="*/ 1810632 h 2763207"/>
              <a:gd name="connsiteX610" fmla="*/ 2172433 w 2693988"/>
              <a:gd name="connsiteY610" fmla="*/ 1771826 h 2763207"/>
              <a:gd name="connsiteX611" fmla="*/ 2162542 w 2693988"/>
              <a:gd name="connsiteY611" fmla="*/ 1762125 h 2763207"/>
              <a:gd name="connsiteX612" fmla="*/ 524636 w 2693988"/>
              <a:gd name="connsiteY612" fmla="*/ 1753526 h 2763207"/>
              <a:gd name="connsiteX613" fmla="*/ 560123 w 2693988"/>
              <a:gd name="connsiteY613" fmla="*/ 1761067 h 2763207"/>
              <a:gd name="connsiteX614" fmla="*/ 569913 w 2693988"/>
              <a:gd name="connsiteY614" fmla="*/ 1761067 h 2763207"/>
              <a:gd name="connsiteX615" fmla="*/ 520965 w 2693988"/>
              <a:gd name="connsiteY615" fmla="*/ 1771121 h 2763207"/>
              <a:gd name="connsiteX616" fmla="*/ 452438 w 2693988"/>
              <a:gd name="connsiteY616" fmla="*/ 1811338 h 2763207"/>
              <a:gd name="connsiteX617" fmla="*/ 481807 w 2693988"/>
              <a:gd name="connsiteY617" fmla="*/ 1761067 h 2763207"/>
              <a:gd name="connsiteX618" fmla="*/ 524636 w 2693988"/>
              <a:gd name="connsiteY618" fmla="*/ 1753526 h 2763207"/>
              <a:gd name="connsiteX619" fmla="*/ 2034382 w 2693988"/>
              <a:gd name="connsiteY619" fmla="*/ 1741488 h 2763207"/>
              <a:gd name="connsiteX620" fmla="*/ 2083991 w 2693988"/>
              <a:gd name="connsiteY620" fmla="*/ 1840402 h 2763207"/>
              <a:gd name="connsiteX621" fmla="*/ 2083991 w 2693988"/>
              <a:gd name="connsiteY621" fmla="*/ 1870076 h 2763207"/>
              <a:gd name="connsiteX622" fmla="*/ 2034382 w 2693988"/>
              <a:gd name="connsiteY622" fmla="*/ 1850293 h 2763207"/>
              <a:gd name="connsiteX623" fmla="*/ 2024460 w 2693988"/>
              <a:gd name="connsiteY623" fmla="*/ 1761271 h 2763207"/>
              <a:gd name="connsiteX624" fmla="*/ 2034382 w 2693988"/>
              <a:gd name="connsiteY624" fmla="*/ 1741488 h 2763207"/>
              <a:gd name="connsiteX625" fmla="*/ 648935 w 2693988"/>
              <a:gd name="connsiteY625" fmla="*/ 1741488 h 2763207"/>
              <a:gd name="connsiteX626" fmla="*/ 658813 w 2693988"/>
              <a:gd name="connsiteY626" fmla="*/ 1751466 h 2763207"/>
              <a:gd name="connsiteX627" fmla="*/ 599546 w 2693988"/>
              <a:gd name="connsiteY627" fmla="*/ 1801359 h 2763207"/>
              <a:gd name="connsiteX628" fmla="*/ 569913 w 2693988"/>
              <a:gd name="connsiteY628" fmla="*/ 1791381 h 2763207"/>
              <a:gd name="connsiteX629" fmla="*/ 609424 w 2693988"/>
              <a:gd name="connsiteY629" fmla="*/ 1761445 h 2763207"/>
              <a:gd name="connsiteX630" fmla="*/ 648935 w 2693988"/>
              <a:gd name="connsiteY630" fmla="*/ 1741488 h 2763207"/>
              <a:gd name="connsiteX631" fmla="*/ 2044700 w 2693988"/>
              <a:gd name="connsiteY631" fmla="*/ 1731963 h 2763207"/>
              <a:gd name="connsiteX632" fmla="*/ 2073956 w 2693988"/>
              <a:gd name="connsiteY632" fmla="*/ 1790845 h 2763207"/>
              <a:gd name="connsiteX633" fmla="*/ 2112963 w 2693988"/>
              <a:gd name="connsiteY633" fmla="*/ 1810472 h 2763207"/>
              <a:gd name="connsiteX634" fmla="*/ 2112963 w 2693988"/>
              <a:gd name="connsiteY634" fmla="*/ 1830099 h 2763207"/>
              <a:gd name="connsiteX635" fmla="*/ 2093460 w 2693988"/>
              <a:gd name="connsiteY635" fmla="*/ 1830099 h 2763207"/>
              <a:gd name="connsiteX636" fmla="*/ 2044700 w 2693988"/>
              <a:gd name="connsiteY636" fmla="*/ 1731963 h 2763207"/>
              <a:gd name="connsiteX637" fmla="*/ 2182284 w 2693988"/>
              <a:gd name="connsiteY637" fmla="*/ 1722438 h 2763207"/>
              <a:gd name="connsiteX638" fmla="*/ 2260600 w 2693988"/>
              <a:gd name="connsiteY638" fmla="*/ 1761597 h 2763207"/>
              <a:gd name="connsiteX639" fmla="*/ 2260600 w 2693988"/>
              <a:gd name="connsiteY639" fmla="*/ 1781176 h 2763207"/>
              <a:gd name="connsiteX640" fmla="*/ 2221442 w 2693988"/>
              <a:gd name="connsiteY640" fmla="*/ 1761597 h 2763207"/>
              <a:gd name="connsiteX641" fmla="*/ 2211652 w 2693988"/>
              <a:gd name="connsiteY641" fmla="*/ 1742017 h 2763207"/>
              <a:gd name="connsiteX642" fmla="*/ 2152915 w 2693988"/>
              <a:gd name="connsiteY642" fmla="*/ 1732228 h 2763207"/>
              <a:gd name="connsiteX643" fmla="*/ 2143125 w 2693988"/>
              <a:gd name="connsiteY643" fmla="*/ 1732228 h 2763207"/>
              <a:gd name="connsiteX644" fmla="*/ 2182284 w 2693988"/>
              <a:gd name="connsiteY644" fmla="*/ 1722438 h 2763207"/>
              <a:gd name="connsiteX645" fmla="*/ 2308569 w 2693988"/>
              <a:gd name="connsiteY645" fmla="*/ 1720602 h 2763207"/>
              <a:gd name="connsiteX646" fmla="*/ 2369772 w 2693988"/>
              <a:gd name="connsiteY646" fmla="*/ 1762125 h 2763207"/>
              <a:gd name="connsiteX647" fmla="*/ 2369772 w 2693988"/>
              <a:gd name="connsiteY647" fmla="*/ 1801495 h 2763207"/>
              <a:gd name="connsiteX648" fmla="*/ 2330206 w 2693988"/>
              <a:gd name="connsiteY648" fmla="*/ 1791653 h 2763207"/>
              <a:gd name="connsiteX649" fmla="*/ 2270858 w 2693988"/>
              <a:gd name="connsiteY649" fmla="*/ 1781810 h 2763207"/>
              <a:gd name="connsiteX650" fmla="*/ 2280749 w 2693988"/>
              <a:gd name="connsiteY650" fmla="*/ 1762125 h 2763207"/>
              <a:gd name="connsiteX651" fmla="*/ 2251075 w 2693988"/>
              <a:gd name="connsiteY651" fmla="*/ 1722755 h 2763207"/>
              <a:gd name="connsiteX652" fmla="*/ 2280749 w 2693988"/>
              <a:gd name="connsiteY652" fmla="*/ 1722755 h 2763207"/>
              <a:gd name="connsiteX653" fmla="*/ 2308569 w 2693988"/>
              <a:gd name="connsiteY653" fmla="*/ 1720602 h 2763207"/>
              <a:gd name="connsiteX654" fmla="*/ 2054225 w 2693988"/>
              <a:gd name="connsiteY654" fmla="*/ 1712913 h 2763207"/>
              <a:gd name="connsiteX655" fmla="*/ 2143125 w 2693988"/>
              <a:gd name="connsiteY655" fmla="*/ 1761861 h 2763207"/>
              <a:gd name="connsiteX656" fmla="*/ 2133247 w 2693988"/>
              <a:gd name="connsiteY656" fmla="*/ 1771651 h 2763207"/>
              <a:gd name="connsiteX657" fmla="*/ 2054225 w 2693988"/>
              <a:gd name="connsiteY657" fmla="*/ 1722703 h 2763207"/>
              <a:gd name="connsiteX658" fmla="*/ 2054225 w 2693988"/>
              <a:gd name="connsiteY658" fmla="*/ 1712913 h 2763207"/>
              <a:gd name="connsiteX659" fmla="*/ 569546 w 2693988"/>
              <a:gd name="connsiteY659" fmla="*/ 1712913 h 2763207"/>
              <a:gd name="connsiteX660" fmla="*/ 647700 w 2693988"/>
              <a:gd name="connsiteY660" fmla="*/ 1731963 h 2763207"/>
              <a:gd name="connsiteX661" fmla="*/ 628161 w 2693988"/>
              <a:gd name="connsiteY661" fmla="*/ 1741488 h 2763207"/>
              <a:gd name="connsiteX662" fmla="*/ 550007 w 2693988"/>
              <a:gd name="connsiteY662" fmla="*/ 1741488 h 2763207"/>
              <a:gd name="connsiteX663" fmla="*/ 520700 w 2693988"/>
              <a:gd name="connsiteY663" fmla="*/ 1731963 h 2763207"/>
              <a:gd name="connsiteX664" fmla="*/ 569546 w 2693988"/>
              <a:gd name="connsiteY664" fmla="*/ 1712913 h 2763207"/>
              <a:gd name="connsiteX665" fmla="*/ 457810 w 2693988"/>
              <a:gd name="connsiteY665" fmla="*/ 1702253 h 2763207"/>
              <a:gd name="connsiteX666" fmla="*/ 520701 w 2693988"/>
              <a:gd name="connsiteY666" fmla="*/ 1712232 h 2763207"/>
              <a:gd name="connsiteX667" fmla="*/ 500970 w 2693988"/>
              <a:gd name="connsiteY667" fmla="*/ 1742168 h 2763207"/>
              <a:gd name="connsiteX668" fmla="*/ 441779 w 2693988"/>
              <a:gd name="connsiteY668" fmla="*/ 1762125 h 2763207"/>
              <a:gd name="connsiteX669" fmla="*/ 392453 w 2693988"/>
              <a:gd name="connsiteY669" fmla="*/ 1752146 h 2763207"/>
              <a:gd name="connsiteX670" fmla="*/ 402318 w 2693988"/>
              <a:gd name="connsiteY670" fmla="*/ 1722211 h 2763207"/>
              <a:gd name="connsiteX671" fmla="*/ 457810 w 2693988"/>
              <a:gd name="connsiteY671" fmla="*/ 1702253 h 2763207"/>
              <a:gd name="connsiteX672" fmla="*/ 2137066 w 2693988"/>
              <a:gd name="connsiteY672" fmla="*/ 1678186 h 2763207"/>
              <a:gd name="connsiteX673" fmla="*/ 2182813 w 2693988"/>
              <a:gd name="connsiteY673" fmla="*/ 1702991 h 2763207"/>
              <a:gd name="connsiteX674" fmla="*/ 2143248 w 2693988"/>
              <a:gd name="connsiteY674" fmla="*/ 1702991 h 2763207"/>
              <a:gd name="connsiteX675" fmla="*/ 2083899 w 2693988"/>
              <a:gd name="connsiteY675" fmla="*/ 1702991 h 2763207"/>
              <a:gd name="connsiteX676" fmla="*/ 2054225 w 2693988"/>
              <a:gd name="connsiteY676" fmla="*/ 1702991 h 2763207"/>
              <a:gd name="connsiteX677" fmla="*/ 2083899 w 2693988"/>
              <a:gd name="connsiteY677" fmla="*/ 1683147 h 2763207"/>
              <a:gd name="connsiteX678" fmla="*/ 2137066 w 2693988"/>
              <a:gd name="connsiteY678" fmla="*/ 1678186 h 2763207"/>
              <a:gd name="connsiteX679" fmla="*/ 2231904 w 2693988"/>
              <a:gd name="connsiteY679" fmla="*/ 1654175 h 2763207"/>
              <a:gd name="connsiteX680" fmla="*/ 2261211 w 2693988"/>
              <a:gd name="connsiteY680" fmla="*/ 1663965 h 2763207"/>
              <a:gd name="connsiteX681" fmla="*/ 2300288 w 2693988"/>
              <a:gd name="connsiteY681" fmla="*/ 1703123 h 2763207"/>
              <a:gd name="connsiteX682" fmla="*/ 2231904 w 2693988"/>
              <a:gd name="connsiteY682" fmla="*/ 1712913 h 2763207"/>
              <a:gd name="connsiteX683" fmla="*/ 2202596 w 2693988"/>
              <a:gd name="connsiteY683" fmla="*/ 1703123 h 2763207"/>
              <a:gd name="connsiteX684" fmla="*/ 2173288 w 2693988"/>
              <a:gd name="connsiteY684" fmla="*/ 1673754 h 2763207"/>
              <a:gd name="connsiteX685" fmla="*/ 2192827 w 2693988"/>
              <a:gd name="connsiteY685" fmla="*/ 1663965 h 2763207"/>
              <a:gd name="connsiteX686" fmla="*/ 2231904 w 2693988"/>
              <a:gd name="connsiteY686" fmla="*/ 1654175 h 2763207"/>
              <a:gd name="connsiteX687" fmla="*/ 539299 w 2693988"/>
              <a:gd name="connsiteY687" fmla="*/ 1650604 h 2763207"/>
              <a:gd name="connsiteX688" fmla="*/ 559753 w 2693988"/>
              <a:gd name="connsiteY688" fmla="*/ 1653117 h 2763207"/>
              <a:gd name="connsiteX689" fmla="*/ 628651 w 2693988"/>
              <a:gd name="connsiteY689" fmla="*/ 1683280 h 2763207"/>
              <a:gd name="connsiteX690" fmla="*/ 628651 w 2693988"/>
              <a:gd name="connsiteY690" fmla="*/ 1703388 h 2763207"/>
              <a:gd name="connsiteX691" fmla="*/ 540068 w 2693988"/>
              <a:gd name="connsiteY691" fmla="*/ 1703388 h 2763207"/>
              <a:gd name="connsiteX692" fmla="*/ 490855 w 2693988"/>
              <a:gd name="connsiteY692" fmla="*/ 1693334 h 2763207"/>
              <a:gd name="connsiteX693" fmla="*/ 490855 w 2693988"/>
              <a:gd name="connsiteY693" fmla="*/ 1673225 h 2763207"/>
              <a:gd name="connsiteX694" fmla="*/ 539299 w 2693988"/>
              <a:gd name="connsiteY694" fmla="*/ 1650604 h 2763207"/>
              <a:gd name="connsiteX695" fmla="*/ 2142672 w 2693988"/>
              <a:gd name="connsiteY695" fmla="*/ 1624013 h 2763207"/>
              <a:gd name="connsiteX696" fmla="*/ 2201863 w 2693988"/>
              <a:gd name="connsiteY696" fmla="*/ 1643698 h 2763207"/>
              <a:gd name="connsiteX697" fmla="*/ 2162402 w 2693988"/>
              <a:gd name="connsiteY697" fmla="*/ 1673226 h 2763207"/>
              <a:gd name="connsiteX698" fmla="*/ 2063750 w 2693988"/>
              <a:gd name="connsiteY698" fmla="*/ 1673226 h 2763207"/>
              <a:gd name="connsiteX699" fmla="*/ 2142672 w 2693988"/>
              <a:gd name="connsiteY699" fmla="*/ 1624013 h 2763207"/>
              <a:gd name="connsiteX700" fmla="*/ 106998 w 2693988"/>
              <a:gd name="connsiteY700" fmla="*/ 1604963 h 2763207"/>
              <a:gd name="connsiteX701" fmla="*/ 156210 w 2693988"/>
              <a:gd name="connsiteY701" fmla="*/ 1634378 h 2763207"/>
              <a:gd name="connsiteX702" fmla="*/ 166053 w 2693988"/>
              <a:gd name="connsiteY702" fmla="*/ 1703015 h 2763207"/>
              <a:gd name="connsiteX703" fmla="*/ 185738 w 2693988"/>
              <a:gd name="connsiteY703" fmla="*/ 1722625 h 2763207"/>
              <a:gd name="connsiteX704" fmla="*/ 156210 w 2693988"/>
              <a:gd name="connsiteY704" fmla="*/ 1761846 h 2763207"/>
              <a:gd name="connsiteX705" fmla="*/ 87313 w 2693988"/>
              <a:gd name="connsiteY705" fmla="*/ 1703015 h 2763207"/>
              <a:gd name="connsiteX706" fmla="*/ 97155 w 2693988"/>
              <a:gd name="connsiteY706" fmla="*/ 1673599 h 2763207"/>
              <a:gd name="connsiteX707" fmla="*/ 106998 w 2693988"/>
              <a:gd name="connsiteY707" fmla="*/ 1604963 h 2763207"/>
              <a:gd name="connsiteX708" fmla="*/ 579330 w 2693988"/>
              <a:gd name="connsiteY708" fmla="*/ 1593850 h 2763207"/>
              <a:gd name="connsiteX709" fmla="*/ 589178 w 2693988"/>
              <a:gd name="connsiteY709" fmla="*/ 1603687 h 2763207"/>
              <a:gd name="connsiteX710" fmla="*/ 559634 w 2693988"/>
              <a:gd name="connsiteY710" fmla="*/ 1623360 h 2763207"/>
              <a:gd name="connsiteX711" fmla="*/ 382373 w 2693988"/>
              <a:gd name="connsiteY711" fmla="*/ 1672545 h 2763207"/>
              <a:gd name="connsiteX712" fmla="*/ 293742 w 2693988"/>
              <a:gd name="connsiteY712" fmla="*/ 1879118 h 2763207"/>
              <a:gd name="connsiteX713" fmla="*/ 283894 w 2693988"/>
              <a:gd name="connsiteY713" fmla="*/ 1967650 h 2763207"/>
              <a:gd name="connsiteX714" fmla="*/ 293742 w 2693988"/>
              <a:gd name="connsiteY714" fmla="*/ 1977487 h 2763207"/>
              <a:gd name="connsiteX715" fmla="*/ 411916 w 2693988"/>
              <a:gd name="connsiteY715" fmla="*/ 2016834 h 2763207"/>
              <a:gd name="connsiteX716" fmla="*/ 589178 w 2693988"/>
              <a:gd name="connsiteY716" fmla="*/ 2006997 h 2763207"/>
              <a:gd name="connsiteX717" fmla="*/ 746744 w 2693988"/>
              <a:gd name="connsiteY717" fmla="*/ 1869281 h 2763207"/>
              <a:gd name="connsiteX718" fmla="*/ 756592 w 2693988"/>
              <a:gd name="connsiteY718" fmla="*/ 1869281 h 2763207"/>
              <a:gd name="connsiteX719" fmla="*/ 766440 w 2693988"/>
              <a:gd name="connsiteY719" fmla="*/ 1888955 h 2763207"/>
              <a:gd name="connsiteX720" fmla="*/ 589178 w 2693988"/>
              <a:gd name="connsiteY720" fmla="*/ 2066018 h 2763207"/>
              <a:gd name="connsiteX721" fmla="*/ 539939 w 2693988"/>
              <a:gd name="connsiteY721" fmla="*/ 2095529 h 2763207"/>
              <a:gd name="connsiteX722" fmla="*/ 392220 w 2693988"/>
              <a:gd name="connsiteY722" fmla="*/ 2115202 h 2763207"/>
              <a:gd name="connsiteX723" fmla="*/ 382373 w 2693988"/>
              <a:gd name="connsiteY723" fmla="*/ 2115202 h 2763207"/>
              <a:gd name="connsiteX724" fmla="*/ 224806 w 2693988"/>
              <a:gd name="connsiteY724" fmla="*/ 2006997 h 2763207"/>
              <a:gd name="connsiteX725" fmla="*/ 195263 w 2693988"/>
              <a:gd name="connsiteY725" fmla="*/ 1829934 h 2763207"/>
              <a:gd name="connsiteX726" fmla="*/ 274046 w 2693988"/>
              <a:gd name="connsiteY726" fmla="*/ 1692218 h 2763207"/>
              <a:gd name="connsiteX727" fmla="*/ 313437 w 2693988"/>
              <a:gd name="connsiteY727" fmla="*/ 1662708 h 2763207"/>
              <a:gd name="connsiteX728" fmla="*/ 579330 w 2693988"/>
              <a:gd name="connsiteY728" fmla="*/ 1593850 h 2763207"/>
              <a:gd name="connsiteX729" fmla="*/ 88265 w 2693988"/>
              <a:gd name="connsiteY729" fmla="*/ 1593850 h 2763207"/>
              <a:gd name="connsiteX730" fmla="*/ 98108 w 2693988"/>
              <a:gd name="connsiteY730" fmla="*/ 1593850 h 2763207"/>
              <a:gd name="connsiteX731" fmla="*/ 98108 w 2693988"/>
              <a:gd name="connsiteY731" fmla="*/ 1623377 h 2763207"/>
              <a:gd name="connsiteX732" fmla="*/ 68580 w 2693988"/>
              <a:gd name="connsiteY732" fmla="*/ 1702117 h 2763207"/>
              <a:gd name="connsiteX733" fmla="*/ 68580 w 2693988"/>
              <a:gd name="connsiteY733" fmla="*/ 1711960 h 2763207"/>
              <a:gd name="connsiteX734" fmla="*/ 157163 w 2693988"/>
              <a:gd name="connsiteY734" fmla="*/ 1780857 h 2763207"/>
              <a:gd name="connsiteX735" fmla="*/ 157163 w 2693988"/>
              <a:gd name="connsiteY735" fmla="*/ 1790700 h 2763207"/>
              <a:gd name="connsiteX736" fmla="*/ 68580 w 2693988"/>
              <a:gd name="connsiteY736" fmla="*/ 1721802 h 2763207"/>
              <a:gd name="connsiteX737" fmla="*/ 58738 w 2693988"/>
              <a:gd name="connsiteY737" fmla="*/ 1711960 h 2763207"/>
              <a:gd name="connsiteX738" fmla="*/ 78423 w 2693988"/>
              <a:gd name="connsiteY738" fmla="*/ 1652905 h 2763207"/>
              <a:gd name="connsiteX739" fmla="*/ 88265 w 2693988"/>
              <a:gd name="connsiteY739" fmla="*/ 1593850 h 2763207"/>
              <a:gd name="connsiteX740" fmla="*/ 579438 w 2693988"/>
              <a:gd name="connsiteY740" fmla="*/ 1574800 h 2763207"/>
              <a:gd name="connsiteX741" fmla="*/ 569610 w 2693988"/>
              <a:gd name="connsiteY741" fmla="*/ 1584642 h 2763207"/>
              <a:gd name="connsiteX742" fmla="*/ 343581 w 2693988"/>
              <a:gd name="connsiteY742" fmla="*/ 1643697 h 2763207"/>
              <a:gd name="connsiteX743" fmla="*/ 196170 w 2693988"/>
              <a:gd name="connsiteY743" fmla="*/ 1771650 h 2763207"/>
              <a:gd name="connsiteX744" fmla="*/ 215825 w 2693988"/>
              <a:gd name="connsiteY744" fmla="*/ 1958657 h 2763207"/>
              <a:gd name="connsiteX745" fmla="*/ 205997 w 2693988"/>
              <a:gd name="connsiteY745" fmla="*/ 2017712 h 2763207"/>
              <a:gd name="connsiteX746" fmla="*/ 245307 w 2693988"/>
              <a:gd name="connsiteY746" fmla="*/ 2037397 h 2763207"/>
              <a:gd name="connsiteX747" fmla="*/ 402545 w 2693988"/>
              <a:gd name="connsiteY747" fmla="*/ 2135822 h 2763207"/>
              <a:gd name="connsiteX748" fmla="*/ 608920 w 2693988"/>
              <a:gd name="connsiteY748" fmla="*/ 2066925 h 2763207"/>
              <a:gd name="connsiteX749" fmla="*/ 775985 w 2693988"/>
              <a:gd name="connsiteY749" fmla="*/ 1899602 h 2763207"/>
              <a:gd name="connsiteX750" fmla="*/ 785813 w 2693988"/>
              <a:gd name="connsiteY750" fmla="*/ 1899602 h 2763207"/>
              <a:gd name="connsiteX751" fmla="*/ 785813 w 2693988"/>
              <a:gd name="connsiteY751" fmla="*/ 1909445 h 2763207"/>
              <a:gd name="connsiteX752" fmla="*/ 618747 w 2693988"/>
              <a:gd name="connsiteY752" fmla="*/ 2076767 h 2763207"/>
              <a:gd name="connsiteX753" fmla="*/ 520473 w 2693988"/>
              <a:gd name="connsiteY753" fmla="*/ 2145665 h 2763207"/>
              <a:gd name="connsiteX754" fmla="*/ 422200 w 2693988"/>
              <a:gd name="connsiteY754" fmla="*/ 2155507 h 2763207"/>
              <a:gd name="connsiteX755" fmla="*/ 353408 w 2693988"/>
              <a:gd name="connsiteY755" fmla="*/ 2125980 h 2763207"/>
              <a:gd name="connsiteX756" fmla="*/ 215825 w 2693988"/>
              <a:gd name="connsiteY756" fmla="*/ 2037397 h 2763207"/>
              <a:gd name="connsiteX757" fmla="*/ 186343 w 2693988"/>
              <a:gd name="connsiteY757" fmla="*/ 2027555 h 2763207"/>
              <a:gd name="connsiteX758" fmla="*/ 186343 w 2693988"/>
              <a:gd name="connsiteY758" fmla="*/ 1899602 h 2763207"/>
              <a:gd name="connsiteX759" fmla="*/ 166688 w 2693988"/>
              <a:gd name="connsiteY759" fmla="*/ 1850390 h 2763207"/>
              <a:gd name="connsiteX760" fmla="*/ 255134 w 2693988"/>
              <a:gd name="connsiteY760" fmla="*/ 1673225 h 2763207"/>
              <a:gd name="connsiteX761" fmla="*/ 451682 w 2693988"/>
              <a:gd name="connsiteY761" fmla="*/ 1604327 h 2763207"/>
              <a:gd name="connsiteX762" fmla="*/ 579438 w 2693988"/>
              <a:gd name="connsiteY762" fmla="*/ 1574800 h 2763207"/>
              <a:gd name="connsiteX763" fmla="*/ 568964 w 2693988"/>
              <a:gd name="connsiteY763" fmla="*/ 1546420 h 2763207"/>
              <a:gd name="connsiteX764" fmla="*/ 569913 w 2693988"/>
              <a:gd name="connsiteY764" fmla="*/ 1555433 h 2763207"/>
              <a:gd name="connsiteX765" fmla="*/ 550228 w 2693988"/>
              <a:gd name="connsiteY765" fmla="*/ 1555433 h 2763207"/>
              <a:gd name="connsiteX766" fmla="*/ 560070 w 2693988"/>
              <a:gd name="connsiteY766" fmla="*/ 1554203 h 2763207"/>
              <a:gd name="connsiteX767" fmla="*/ 568877 w 2693988"/>
              <a:gd name="connsiteY767" fmla="*/ 1545590 h 2763207"/>
              <a:gd name="connsiteX768" fmla="*/ 569913 w 2693988"/>
              <a:gd name="connsiteY768" fmla="*/ 1545590 h 2763207"/>
              <a:gd name="connsiteX769" fmla="*/ 568964 w 2693988"/>
              <a:gd name="connsiteY769" fmla="*/ 1546420 h 2763207"/>
              <a:gd name="connsiteX770" fmla="*/ 2123347 w 2693988"/>
              <a:gd name="connsiteY770" fmla="*/ 1544638 h 2763207"/>
              <a:gd name="connsiteX771" fmla="*/ 2339767 w 2693988"/>
              <a:gd name="connsiteY771" fmla="*/ 1603659 h 2763207"/>
              <a:gd name="connsiteX772" fmla="*/ 2477489 w 2693988"/>
              <a:gd name="connsiteY772" fmla="*/ 1672517 h 2763207"/>
              <a:gd name="connsiteX773" fmla="*/ 2507001 w 2693988"/>
              <a:gd name="connsiteY773" fmla="*/ 1957785 h 2763207"/>
              <a:gd name="connsiteX774" fmla="*/ 2398791 w 2693988"/>
              <a:gd name="connsiteY774" fmla="*/ 2046317 h 2763207"/>
              <a:gd name="connsiteX775" fmla="*/ 2270906 w 2693988"/>
              <a:gd name="connsiteY775" fmla="*/ 2085664 h 2763207"/>
              <a:gd name="connsiteX776" fmla="*/ 2113509 w 2693988"/>
              <a:gd name="connsiteY776" fmla="*/ 2006969 h 2763207"/>
              <a:gd name="connsiteX777" fmla="*/ 1946275 w 2693988"/>
              <a:gd name="connsiteY777" fmla="*/ 1859417 h 2763207"/>
              <a:gd name="connsiteX778" fmla="*/ 1946275 w 2693988"/>
              <a:gd name="connsiteY778" fmla="*/ 1849580 h 2763207"/>
              <a:gd name="connsiteX779" fmla="*/ 1975787 w 2693988"/>
              <a:gd name="connsiteY779" fmla="*/ 1859417 h 2763207"/>
              <a:gd name="connsiteX780" fmla="*/ 2123347 w 2693988"/>
              <a:gd name="connsiteY780" fmla="*/ 1977459 h 2763207"/>
              <a:gd name="connsiteX781" fmla="*/ 2270906 w 2693988"/>
              <a:gd name="connsiteY781" fmla="*/ 1997132 h 2763207"/>
              <a:gd name="connsiteX782" fmla="*/ 2418465 w 2693988"/>
              <a:gd name="connsiteY782" fmla="*/ 1918438 h 2763207"/>
              <a:gd name="connsiteX783" fmla="*/ 2438140 w 2693988"/>
              <a:gd name="connsiteY783" fmla="*/ 1918438 h 2763207"/>
              <a:gd name="connsiteX784" fmla="*/ 2428303 w 2693988"/>
              <a:gd name="connsiteY784" fmla="*/ 1849580 h 2763207"/>
              <a:gd name="connsiteX785" fmla="*/ 2408628 w 2693988"/>
              <a:gd name="connsiteY785" fmla="*/ 1741375 h 2763207"/>
              <a:gd name="connsiteX786" fmla="*/ 2329930 w 2693988"/>
              <a:gd name="connsiteY786" fmla="*/ 1643006 h 2763207"/>
              <a:gd name="connsiteX787" fmla="*/ 2280743 w 2693988"/>
              <a:gd name="connsiteY787" fmla="*/ 1623333 h 2763207"/>
              <a:gd name="connsiteX788" fmla="*/ 2211882 w 2693988"/>
              <a:gd name="connsiteY788" fmla="*/ 1603659 h 2763207"/>
              <a:gd name="connsiteX789" fmla="*/ 2192208 w 2693988"/>
              <a:gd name="connsiteY789" fmla="*/ 1603659 h 2763207"/>
              <a:gd name="connsiteX790" fmla="*/ 2143021 w 2693988"/>
              <a:gd name="connsiteY790" fmla="*/ 1583985 h 2763207"/>
              <a:gd name="connsiteX791" fmla="*/ 2103672 w 2693988"/>
              <a:gd name="connsiteY791" fmla="*/ 1574148 h 2763207"/>
              <a:gd name="connsiteX792" fmla="*/ 2123347 w 2693988"/>
              <a:gd name="connsiteY792" fmla="*/ 1544638 h 2763207"/>
              <a:gd name="connsiteX793" fmla="*/ 2585086 w 2693988"/>
              <a:gd name="connsiteY793" fmla="*/ 1535113 h 2763207"/>
              <a:gd name="connsiteX794" fmla="*/ 2604771 w 2693988"/>
              <a:gd name="connsiteY794" fmla="*/ 1584502 h 2763207"/>
              <a:gd name="connsiteX795" fmla="*/ 2614613 w 2693988"/>
              <a:gd name="connsiteY795" fmla="*/ 1633891 h 2763207"/>
              <a:gd name="connsiteX796" fmla="*/ 2565401 w 2693988"/>
              <a:gd name="connsiteY796" fmla="*/ 1693157 h 2763207"/>
              <a:gd name="connsiteX797" fmla="*/ 2535873 w 2693988"/>
              <a:gd name="connsiteY797" fmla="*/ 1712913 h 2763207"/>
              <a:gd name="connsiteX798" fmla="*/ 2516188 w 2693988"/>
              <a:gd name="connsiteY798" fmla="*/ 1673402 h 2763207"/>
              <a:gd name="connsiteX799" fmla="*/ 2545716 w 2693988"/>
              <a:gd name="connsiteY799" fmla="*/ 1624013 h 2763207"/>
              <a:gd name="connsiteX800" fmla="*/ 2545716 w 2693988"/>
              <a:gd name="connsiteY800" fmla="*/ 1564746 h 2763207"/>
              <a:gd name="connsiteX801" fmla="*/ 2585086 w 2693988"/>
              <a:gd name="connsiteY801" fmla="*/ 1535113 h 2763207"/>
              <a:gd name="connsiteX802" fmla="*/ 2123870 w 2693988"/>
              <a:gd name="connsiteY802" fmla="*/ 1525588 h 2763207"/>
              <a:gd name="connsiteX803" fmla="*/ 2389341 w 2693988"/>
              <a:gd name="connsiteY803" fmla="*/ 1594449 h 2763207"/>
              <a:gd name="connsiteX804" fmla="*/ 2497496 w 2693988"/>
              <a:gd name="connsiteY804" fmla="*/ 1663310 h 2763207"/>
              <a:gd name="connsiteX805" fmla="*/ 2536825 w 2693988"/>
              <a:gd name="connsiteY805" fmla="*/ 1751846 h 2763207"/>
              <a:gd name="connsiteX806" fmla="*/ 2536825 w 2693988"/>
              <a:gd name="connsiteY806" fmla="*/ 1968266 h 2763207"/>
              <a:gd name="connsiteX807" fmla="*/ 2526993 w 2693988"/>
              <a:gd name="connsiteY807" fmla="*/ 1978103 h 2763207"/>
              <a:gd name="connsiteX808" fmla="*/ 2409006 w 2693988"/>
              <a:gd name="connsiteY808" fmla="*/ 2066639 h 2763207"/>
              <a:gd name="connsiteX809" fmla="*/ 2320516 w 2693988"/>
              <a:gd name="connsiteY809" fmla="*/ 2115825 h 2763207"/>
              <a:gd name="connsiteX810" fmla="*/ 2143535 w 2693988"/>
              <a:gd name="connsiteY810" fmla="*/ 2076476 h 2763207"/>
              <a:gd name="connsiteX811" fmla="*/ 1937058 w 2693988"/>
              <a:gd name="connsiteY811" fmla="*/ 1879730 h 2763207"/>
              <a:gd name="connsiteX812" fmla="*/ 1937058 w 2693988"/>
              <a:gd name="connsiteY812" fmla="*/ 1869893 h 2763207"/>
              <a:gd name="connsiteX813" fmla="*/ 2133703 w 2693988"/>
              <a:gd name="connsiteY813" fmla="*/ 2046964 h 2763207"/>
              <a:gd name="connsiteX814" fmla="*/ 2359845 w 2693988"/>
              <a:gd name="connsiteY814" fmla="*/ 2086314 h 2763207"/>
              <a:gd name="connsiteX815" fmla="*/ 2418838 w 2693988"/>
              <a:gd name="connsiteY815" fmla="*/ 2037127 h 2763207"/>
              <a:gd name="connsiteX816" fmla="*/ 2517161 w 2693988"/>
              <a:gd name="connsiteY816" fmla="*/ 1968266 h 2763207"/>
              <a:gd name="connsiteX817" fmla="*/ 2526993 w 2693988"/>
              <a:gd name="connsiteY817" fmla="*/ 1958429 h 2763207"/>
              <a:gd name="connsiteX818" fmla="*/ 2517161 w 2693988"/>
              <a:gd name="connsiteY818" fmla="*/ 1712496 h 2763207"/>
              <a:gd name="connsiteX819" fmla="*/ 2477832 w 2693988"/>
              <a:gd name="connsiteY819" fmla="*/ 1663310 h 2763207"/>
              <a:gd name="connsiteX820" fmla="*/ 2359845 w 2693988"/>
              <a:gd name="connsiteY820" fmla="*/ 1594449 h 2763207"/>
              <a:gd name="connsiteX821" fmla="*/ 2123870 w 2693988"/>
              <a:gd name="connsiteY821" fmla="*/ 1535425 h 2763207"/>
              <a:gd name="connsiteX822" fmla="*/ 2123870 w 2693988"/>
              <a:gd name="connsiteY822" fmla="*/ 1525588 h 2763207"/>
              <a:gd name="connsiteX823" fmla="*/ 2605405 w 2693988"/>
              <a:gd name="connsiteY823" fmla="*/ 1506538 h 2763207"/>
              <a:gd name="connsiteX824" fmla="*/ 2625090 w 2693988"/>
              <a:gd name="connsiteY824" fmla="*/ 1545696 h 2763207"/>
              <a:gd name="connsiteX825" fmla="*/ 2644775 w 2693988"/>
              <a:gd name="connsiteY825" fmla="*/ 1643592 h 2763207"/>
              <a:gd name="connsiteX826" fmla="*/ 2566035 w 2693988"/>
              <a:gd name="connsiteY826" fmla="*/ 1731698 h 2763207"/>
              <a:gd name="connsiteX827" fmla="*/ 2546350 w 2693988"/>
              <a:gd name="connsiteY827" fmla="*/ 1741488 h 2763207"/>
              <a:gd name="connsiteX828" fmla="*/ 2546350 w 2693988"/>
              <a:gd name="connsiteY828" fmla="*/ 1721909 h 2763207"/>
              <a:gd name="connsiteX829" fmla="*/ 2615248 w 2693988"/>
              <a:gd name="connsiteY829" fmla="*/ 1653382 h 2763207"/>
              <a:gd name="connsiteX830" fmla="*/ 2634933 w 2693988"/>
              <a:gd name="connsiteY830" fmla="*/ 1643592 h 2763207"/>
              <a:gd name="connsiteX831" fmla="*/ 2615248 w 2693988"/>
              <a:gd name="connsiteY831" fmla="*/ 1604434 h 2763207"/>
              <a:gd name="connsiteX832" fmla="*/ 2595563 w 2693988"/>
              <a:gd name="connsiteY832" fmla="*/ 1516327 h 2763207"/>
              <a:gd name="connsiteX833" fmla="*/ 2605405 w 2693988"/>
              <a:gd name="connsiteY833" fmla="*/ 1506538 h 2763207"/>
              <a:gd name="connsiteX834" fmla="*/ 421746 w 2693988"/>
              <a:gd name="connsiteY834" fmla="*/ 1457325 h 2763207"/>
              <a:gd name="connsiteX835" fmla="*/ 441325 w 2693988"/>
              <a:gd name="connsiteY835" fmla="*/ 1467048 h 2763207"/>
              <a:gd name="connsiteX836" fmla="*/ 392377 w 2693988"/>
              <a:gd name="connsiteY836" fmla="*/ 1525389 h 2763207"/>
              <a:gd name="connsiteX837" fmla="*/ 323850 w 2693988"/>
              <a:gd name="connsiteY837" fmla="*/ 1505942 h 2763207"/>
              <a:gd name="connsiteX838" fmla="*/ 363008 w 2693988"/>
              <a:gd name="connsiteY838" fmla="*/ 1467048 h 2763207"/>
              <a:gd name="connsiteX839" fmla="*/ 421746 w 2693988"/>
              <a:gd name="connsiteY839" fmla="*/ 1457325 h 2763207"/>
              <a:gd name="connsiteX840" fmla="*/ 539750 w 2693988"/>
              <a:gd name="connsiteY840" fmla="*/ 1427163 h 2763207"/>
              <a:gd name="connsiteX841" fmla="*/ 539750 w 2693988"/>
              <a:gd name="connsiteY841" fmla="*/ 1437085 h 2763207"/>
              <a:gd name="connsiteX842" fmla="*/ 480695 w 2693988"/>
              <a:gd name="connsiteY842" fmla="*/ 1506538 h 2763207"/>
              <a:gd name="connsiteX843" fmla="*/ 441325 w 2693988"/>
              <a:gd name="connsiteY843" fmla="*/ 1496616 h 2763207"/>
              <a:gd name="connsiteX844" fmla="*/ 451167 w 2693988"/>
              <a:gd name="connsiteY844" fmla="*/ 1476772 h 2763207"/>
              <a:gd name="connsiteX845" fmla="*/ 539750 w 2693988"/>
              <a:gd name="connsiteY845" fmla="*/ 1427163 h 2763207"/>
              <a:gd name="connsiteX846" fmla="*/ 295746 w 2693988"/>
              <a:gd name="connsiteY846" fmla="*/ 1425046 h 2763207"/>
              <a:gd name="connsiteX847" fmla="*/ 304687 w 2693988"/>
              <a:gd name="connsiteY847" fmla="*/ 1427516 h 2763207"/>
              <a:gd name="connsiteX848" fmla="*/ 354013 w 2693988"/>
              <a:gd name="connsiteY848" fmla="*/ 1457149 h 2763207"/>
              <a:gd name="connsiteX849" fmla="*/ 314552 w 2693988"/>
              <a:gd name="connsiteY849" fmla="*/ 1496660 h 2763207"/>
              <a:gd name="connsiteX850" fmla="*/ 245495 w 2693988"/>
              <a:gd name="connsiteY850" fmla="*/ 1486782 h 2763207"/>
              <a:gd name="connsiteX851" fmla="*/ 225765 w 2693988"/>
              <a:gd name="connsiteY851" fmla="*/ 1457149 h 2763207"/>
              <a:gd name="connsiteX852" fmla="*/ 265226 w 2693988"/>
              <a:gd name="connsiteY852" fmla="*/ 1447271 h 2763207"/>
              <a:gd name="connsiteX853" fmla="*/ 295746 w 2693988"/>
              <a:gd name="connsiteY853" fmla="*/ 1425046 h 2763207"/>
              <a:gd name="connsiteX854" fmla="*/ 454544 w 2693988"/>
              <a:gd name="connsiteY854" fmla="*/ 1402970 h 2763207"/>
              <a:gd name="connsiteX855" fmla="*/ 461963 w 2693988"/>
              <a:gd name="connsiteY855" fmla="*/ 1407054 h 2763207"/>
              <a:gd name="connsiteX856" fmla="*/ 363049 w 2693988"/>
              <a:gd name="connsiteY856" fmla="*/ 1457325 h 2763207"/>
              <a:gd name="connsiteX857" fmla="*/ 333375 w 2693988"/>
              <a:gd name="connsiteY857" fmla="*/ 1427162 h 2763207"/>
              <a:gd name="connsiteX858" fmla="*/ 372940 w 2693988"/>
              <a:gd name="connsiteY858" fmla="*/ 1427162 h 2763207"/>
              <a:gd name="connsiteX859" fmla="*/ 432289 w 2693988"/>
              <a:gd name="connsiteY859" fmla="*/ 1417108 h 2763207"/>
              <a:gd name="connsiteX860" fmla="*/ 454544 w 2693988"/>
              <a:gd name="connsiteY860" fmla="*/ 1402970 h 2763207"/>
              <a:gd name="connsiteX861" fmla="*/ 2270858 w 2693988"/>
              <a:gd name="connsiteY861" fmla="*/ 1387475 h 2763207"/>
              <a:gd name="connsiteX862" fmla="*/ 2340098 w 2693988"/>
              <a:gd name="connsiteY862" fmla="*/ 1407054 h 2763207"/>
              <a:gd name="connsiteX863" fmla="*/ 2359880 w 2693988"/>
              <a:gd name="connsiteY863" fmla="*/ 1436423 h 2763207"/>
              <a:gd name="connsiteX864" fmla="*/ 2310424 w 2693988"/>
              <a:gd name="connsiteY864" fmla="*/ 1446213 h 2763207"/>
              <a:gd name="connsiteX865" fmla="*/ 2300532 w 2693988"/>
              <a:gd name="connsiteY865" fmla="*/ 1446213 h 2763207"/>
              <a:gd name="connsiteX866" fmla="*/ 2251075 w 2693988"/>
              <a:gd name="connsiteY866" fmla="*/ 1397265 h 2763207"/>
              <a:gd name="connsiteX867" fmla="*/ 2270858 w 2693988"/>
              <a:gd name="connsiteY867" fmla="*/ 1387475 h 2763207"/>
              <a:gd name="connsiteX868" fmla="*/ 539750 w 2693988"/>
              <a:gd name="connsiteY868" fmla="*/ 1387475 h 2763207"/>
              <a:gd name="connsiteX869" fmla="*/ 539750 w 2693988"/>
              <a:gd name="connsiteY869" fmla="*/ 1397397 h 2763207"/>
              <a:gd name="connsiteX870" fmla="*/ 480695 w 2693988"/>
              <a:gd name="connsiteY870" fmla="*/ 1456928 h 2763207"/>
              <a:gd name="connsiteX871" fmla="*/ 441325 w 2693988"/>
              <a:gd name="connsiteY871" fmla="*/ 1447006 h 2763207"/>
              <a:gd name="connsiteX872" fmla="*/ 461010 w 2693988"/>
              <a:gd name="connsiteY872" fmla="*/ 1427162 h 2763207"/>
              <a:gd name="connsiteX873" fmla="*/ 500380 w 2693988"/>
              <a:gd name="connsiteY873" fmla="*/ 1417240 h 2763207"/>
              <a:gd name="connsiteX874" fmla="*/ 539750 w 2693988"/>
              <a:gd name="connsiteY874" fmla="*/ 1387475 h 2763207"/>
              <a:gd name="connsiteX875" fmla="*/ 2379174 w 2693988"/>
              <a:gd name="connsiteY875" fmla="*/ 1358900 h 2763207"/>
              <a:gd name="connsiteX876" fmla="*/ 2468197 w 2693988"/>
              <a:gd name="connsiteY876" fmla="*/ 1368652 h 2763207"/>
              <a:gd name="connsiteX877" fmla="*/ 2468197 w 2693988"/>
              <a:gd name="connsiteY877" fmla="*/ 1388155 h 2763207"/>
              <a:gd name="connsiteX878" fmla="*/ 2428631 w 2693988"/>
              <a:gd name="connsiteY878" fmla="*/ 1427163 h 2763207"/>
              <a:gd name="connsiteX879" fmla="*/ 2349500 w 2693988"/>
              <a:gd name="connsiteY879" fmla="*/ 1397907 h 2763207"/>
              <a:gd name="connsiteX880" fmla="*/ 2379174 w 2693988"/>
              <a:gd name="connsiteY880" fmla="*/ 1358900 h 2763207"/>
              <a:gd name="connsiteX881" fmla="*/ 2143125 w 2693988"/>
              <a:gd name="connsiteY881" fmla="*/ 1358900 h 2763207"/>
              <a:gd name="connsiteX882" fmla="*/ 2182380 w 2693988"/>
              <a:gd name="connsiteY882" fmla="*/ 1388004 h 2763207"/>
              <a:gd name="connsiteX883" fmla="*/ 2241262 w 2693988"/>
              <a:gd name="connsiteY883" fmla="*/ 1417109 h 2763207"/>
              <a:gd name="connsiteX884" fmla="*/ 2251075 w 2693988"/>
              <a:gd name="connsiteY884" fmla="*/ 1436511 h 2763207"/>
              <a:gd name="connsiteX885" fmla="*/ 2211821 w 2693988"/>
              <a:gd name="connsiteY885" fmla="*/ 1436511 h 2763207"/>
              <a:gd name="connsiteX886" fmla="*/ 2143125 w 2693988"/>
              <a:gd name="connsiteY886" fmla="*/ 1368601 h 2763207"/>
              <a:gd name="connsiteX887" fmla="*/ 2143125 w 2693988"/>
              <a:gd name="connsiteY887" fmla="*/ 1358900 h 2763207"/>
              <a:gd name="connsiteX888" fmla="*/ 357259 w 2693988"/>
              <a:gd name="connsiteY888" fmla="*/ 1351530 h 2763207"/>
              <a:gd name="connsiteX889" fmla="*/ 412751 w 2693988"/>
              <a:gd name="connsiteY889" fmla="*/ 1367745 h 2763207"/>
              <a:gd name="connsiteX890" fmla="*/ 333829 w 2693988"/>
              <a:gd name="connsiteY890" fmla="*/ 1387702 h 2763207"/>
              <a:gd name="connsiteX891" fmla="*/ 383155 w 2693988"/>
              <a:gd name="connsiteY891" fmla="*/ 1397681 h 2763207"/>
              <a:gd name="connsiteX892" fmla="*/ 412751 w 2693988"/>
              <a:gd name="connsiteY892" fmla="*/ 1387702 h 2763207"/>
              <a:gd name="connsiteX893" fmla="*/ 294368 w 2693988"/>
              <a:gd name="connsiteY893" fmla="*/ 1407659 h 2763207"/>
              <a:gd name="connsiteX894" fmla="*/ 274638 w 2693988"/>
              <a:gd name="connsiteY894" fmla="*/ 1387702 h 2763207"/>
              <a:gd name="connsiteX895" fmla="*/ 294368 w 2693988"/>
              <a:gd name="connsiteY895" fmla="*/ 1357766 h 2763207"/>
              <a:gd name="connsiteX896" fmla="*/ 357259 w 2693988"/>
              <a:gd name="connsiteY896" fmla="*/ 1351530 h 2763207"/>
              <a:gd name="connsiteX897" fmla="*/ 459318 w 2693988"/>
              <a:gd name="connsiteY897" fmla="*/ 1349801 h 2763207"/>
              <a:gd name="connsiteX898" fmla="*/ 529907 w 2693988"/>
              <a:gd name="connsiteY898" fmla="*/ 1358220 h 2763207"/>
              <a:gd name="connsiteX899" fmla="*/ 539750 w 2693988"/>
              <a:gd name="connsiteY899" fmla="*/ 1378177 h 2763207"/>
              <a:gd name="connsiteX900" fmla="*/ 451167 w 2693988"/>
              <a:gd name="connsiteY900" fmla="*/ 1388156 h 2763207"/>
              <a:gd name="connsiteX901" fmla="*/ 441325 w 2693988"/>
              <a:gd name="connsiteY901" fmla="*/ 1358220 h 2763207"/>
              <a:gd name="connsiteX902" fmla="*/ 459318 w 2693988"/>
              <a:gd name="connsiteY902" fmla="*/ 1349801 h 2763207"/>
              <a:gd name="connsiteX903" fmla="*/ 2241890 w 2693988"/>
              <a:gd name="connsiteY903" fmla="*/ 1338263 h 2763207"/>
              <a:gd name="connsiteX904" fmla="*/ 2320812 w 2693988"/>
              <a:gd name="connsiteY904" fmla="*/ 1348105 h 2763207"/>
              <a:gd name="connsiteX905" fmla="*/ 2370138 w 2693988"/>
              <a:gd name="connsiteY905" fmla="*/ 1338263 h 2763207"/>
              <a:gd name="connsiteX906" fmla="*/ 2360273 w 2693988"/>
              <a:gd name="connsiteY906" fmla="*/ 1367791 h 2763207"/>
              <a:gd name="connsiteX907" fmla="*/ 2310947 w 2693988"/>
              <a:gd name="connsiteY907" fmla="*/ 1377633 h 2763207"/>
              <a:gd name="connsiteX908" fmla="*/ 2232025 w 2693988"/>
              <a:gd name="connsiteY908" fmla="*/ 1348105 h 2763207"/>
              <a:gd name="connsiteX909" fmla="*/ 2241890 w 2693988"/>
              <a:gd name="connsiteY909" fmla="*/ 1338263 h 2763207"/>
              <a:gd name="connsiteX910" fmla="*/ 243781 w 2693988"/>
              <a:gd name="connsiteY910" fmla="*/ 1336156 h 2763207"/>
              <a:gd name="connsiteX911" fmla="*/ 284163 w 2693988"/>
              <a:gd name="connsiteY911" fmla="*/ 1348521 h 2763207"/>
              <a:gd name="connsiteX912" fmla="*/ 264584 w 2693988"/>
              <a:gd name="connsiteY912" fmla="*/ 1397978 h 2763207"/>
              <a:gd name="connsiteX913" fmla="*/ 274373 w 2693988"/>
              <a:gd name="connsiteY913" fmla="*/ 1417760 h 2763207"/>
              <a:gd name="connsiteX914" fmla="*/ 196057 w 2693988"/>
              <a:gd name="connsiteY914" fmla="*/ 1437543 h 2763207"/>
              <a:gd name="connsiteX915" fmla="*/ 166688 w 2693988"/>
              <a:gd name="connsiteY915" fmla="*/ 1388086 h 2763207"/>
              <a:gd name="connsiteX916" fmla="*/ 196057 w 2693988"/>
              <a:gd name="connsiteY916" fmla="*/ 1338629 h 2763207"/>
              <a:gd name="connsiteX917" fmla="*/ 243781 w 2693988"/>
              <a:gd name="connsiteY917" fmla="*/ 1336156 h 2763207"/>
              <a:gd name="connsiteX918" fmla="*/ 2143125 w 2693988"/>
              <a:gd name="connsiteY918" fmla="*/ 1328738 h 2763207"/>
              <a:gd name="connsiteX919" fmla="*/ 2231231 w 2693988"/>
              <a:gd name="connsiteY919" fmla="*/ 1367745 h 2763207"/>
              <a:gd name="connsiteX920" fmla="*/ 2260600 w 2693988"/>
              <a:gd name="connsiteY920" fmla="*/ 1377497 h 2763207"/>
              <a:gd name="connsiteX921" fmla="*/ 2182284 w 2693988"/>
              <a:gd name="connsiteY921" fmla="*/ 1367745 h 2763207"/>
              <a:gd name="connsiteX922" fmla="*/ 2143125 w 2693988"/>
              <a:gd name="connsiteY922" fmla="*/ 1338490 h 2763207"/>
              <a:gd name="connsiteX923" fmla="*/ 2143125 w 2693988"/>
              <a:gd name="connsiteY923" fmla="*/ 1328738 h 2763207"/>
              <a:gd name="connsiteX924" fmla="*/ 393065 w 2693988"/>
              <a:gd name="connsiteY924" fmla="*/ 1298575 h 2763207"/>
              <a:gd name="connsiteX925" fmla="*/ 452120 w 2693988"/>
              <a:gd name="connsiteY925" fmla="*/ 1328103 h 2763207"/>
              <a:gd name="connsiteX926" fmla="*/ 452120 w 2693988"/>
              <a:gd name="connsiteY926" fmla="*/ 1337945 h 2763207"/>
              <a:gd name="connsiteX927" fmla="*/ 393065 w 2693988"/>
              <a:gd name="connsiteY927" fmla="*/ 1328103 h 2763207"/>
              <a:gd name="connsiteX928" fmla="*/ 373380 w 2693988"/>
              <a:gd name="connsiteY928" fmla="*/ 1328103 h 2763207"/>
              <a:gd name="connsiteX929" fmla="*/ 324167 w 2693988"/>
              <a:gd name="connsiteY929" fmla="*/ 1337945 h 2763207"/>
              <a:gd name="connsiteX930" fmla="*/ 324167 w 2693988"/>
              <a:gd name="connsiteY930" fmla="*/ 1318260 h 2763207"/>
              <a:gd name="connsiteX931" fmla="*/ 393065 w 2693988"/>
              <a:gd name="connsiteY931" fmla="*/ 1298575 h 2763207"/>
              <a:gd name="connsiteX932" fmla="*/ 2202007 w 2693988"/>
              <a:gd name="connsiteY932" fmla="*/ 1289050 h 2763207"/>
              <a:gd name="connsiteX933" fmla="*/ 2251075 w 2693988"/>
              <a:gd name="connsiteY933" fmla="*/ 1308735 h 2763207"/>
              <a:gd name="connsiteX934" fmla="*/ 2231448 w 2693988"/>
              <a:gd name="connsiteY934" fmla="*/ 1328420 h 2763207"/>
              <a:gd name="connsiteX935" fmla="*/ 2143125 w 2693988"/>
              <a:gd name="connsiteY935" fmla="*/ 1318578 h 2763207"/>
              <a:gd name="connsiteX936" fmla="*/ 2143125 w 2693988"/>
              <a:gd name="connsiteY936" fmla="*/ 1308735 h 2763207"/>
              <a:gd name="connsiteX937" fmla="*/ 2202007 w 2693988"/>
              <a:gd name="connsiteY937" fmla="*/ 1289050 h 2763207"/>
              <a:gd name="connsiteX938" fmla="*/ 441613 w 2693988"/>
              <a:gd name="connsiteY938" fmla="*/ 1289050 h 2763207"/>
              <a:gd name="connsiteX939" fmla="*/ 539750 w 2693988"/>
              <a:gd name="connsiteY939" fmla="*/ 1337998 h 2763207"/>
              <a:gd name="connsiteX940" fmla="*/ 539750 w 2693988"/>
              <a:gd name="connsiteY940" fmla="*/ 1347788 h 2763207"/>
              <a:gd name="connsiteX941" fmla="*/ 480868 w 2693988"/>
              <a:gd name="connsiteY941" fmla="*/ 1318419 h 2763207"/>
              <a:gd name="connsiteX942" fmla="*/ 451427 w 2693988"/>
              <a:gd name="connsiteY942" fmla="*/ 1318419 h 2763207"/>
              <a:gd name="connsiteX943" fmla="*/ 431800 w 2693988"/>
              <a:gd name="connsiteY943" fmla="*/ 1298840 h 2763207"/>
              <a:gd name="connsiteX944" fmla="*/ 441613 w 2693988"/>
              <a:gd name="connsiteY944" fmla="*/ 1289050 h 2763207"/>
              <a:gd name="connsiteX945" fmla="*/ 2340098 w 2693988"/>
              <a:gd name="connsiteY945" fmla="*/ 1270000 h 2763207"/>
              <a:gd name="connsiteX946" fmla="*/ 2398713 w 2693988"/>
              <a:gd name="connsiteY946" fmla="*/ 1289504 h 2763207"/>
              <a:gd name="connsiteX947" fmla="*/ 2388944 w 2693988"/>
              <a:gd name="connsiteY947" fmla="*/ 1318759 h 2763207"/>
              <a:gd name="connsiteX948" fmla="*/ 2291252 w 2693988"/>
              <a:gd name="connsiteY948" fmla="*/ 1328511 h 2763207"/>
              <a:gd name="connsiteX949" fmla="*/ 2271713 w 2693988"/>
              <a:gd name="connsiteY949" fmla="*/ 1318759 h 2763207"/>
              <a:gd name="connsiteX950" fmla="*/ 2349867 w 2693988"/>
              <a:gd name="connsiteY950" fmla="*/ 1318759 h 2763207"/>
              <a:gd name="connsiteX951" fmla="*/ 2359636 w 2693988"/>
              <a:gd name="connsiteY951" fmla="*/ 1309007 h 2763207"/>
              <a:gd name="connsiteX952" fmla="*/ 2349867 w 2693988"/>
              <a:gd name="connsiteY952" fmla="*/ 1289504 h 2763207"/>
              <a:gd name="connsiteX953" fmla="*/ 2291252 w 2693988"/>
              <a:gd name="connsiteY953" fmla="*/ 1289504 h 2763207"/>
              <a:gd name="connsiteX954" fmla="*/ 2340098 w 2693988"/>
              <a:gd name="connsiteY954" fmla="*/ 1270000 h 2763207"/>
              <a:gd name="connsiteX955" fmla="*/ 278179 w 2693988"/>
              <a:gd name="connsiteY955" fmla="*/ 1256771 h 2763207"/>
              <a:gd name="connsiteX956" fmla="*/ 303823 w 2693988"/>
              <a:gd name="connsiteY956" fmla="*/ 1269118 h 2763207"/>
              <a:gd name="connsiteX957" fmla="*/ 342900 w 2693988"/>
              <a:gd name="connsiteY957" fmla="*/ 1288874 h 2763207"/>
              <a:gd name="connsiteX958" fmla="*/ 313592 w 2693988"/>
              <a:gd name="connsiteY958" fmla="*/ 1308630 h 2763207"/>
              <a:gd name="connsiteX959" fmla="*/ 303823 w 2693988"/>
              <a:gd name="connsiteY959" fmla="*/ 1338263 h 2763207"/>
              <a:gd name="connsiteX960" fmla="*/ 254977 w 2693988"/>
              <a:gd name="connsiteY960" fmla="*/ 1318507 h 2763207"/>
              <a:gd name="connsiteX961" fmla="*/ 215900 w 2693988"/>
              <a:gd name="connsiteY961" fmla="*/ 1318507 h 2763207"/>
              <a:gd name="connsiteX962" fmla="*/ 245207 w 2693988"/>
              <a:gd name="connsiteY962" fmla="*/ 1259241 h 2763207"/>
              <a:gd name="connsiteX963" fmla="*/ 278179 w 2693988"/>
              <a:gd name="connsiteY963" fmla="*/ 1256771 h 2763207"/>
              <a:gd name="connsiteX964" fmla="*/ 2480775 w 2693988"/>
              <a:gd name="connsiteY964" fmla="*/ 1247279 h 2763207"/>
              <a:gd name="connsiteX965" fmla="*/ 2496650 w 2693988"/>
              <a:gd name="connsiteY965" fmla="*/ 1259682 h 2763207"/>
              <a:gd name="connsiteX966" fmla="*/ 2516188 w 2693988"/>
              <a:gd name="connsiteY966" fmla="*/ 1309291 h 2763207"/>
              <a:gd name="connsiteX967" fmla="*/ 2486881 w 2693988"/>
              <a:gd name="connsiteY967" fmla="*/ 1358901 h 2763207"/>
              <a:gd name="connsiteX968" fmla="*/ 2389188 w 2693988"/>
              <a:gd name="connsiteY968" fmla="*/ 1339057 h 2763207"/>
              <a:gd name="connsiteX969" fmla="*/ 2408727 w 2693988"/>
              <a:gd name="connsiteY969" fmla="*/ 1299369 h 2763207"/>
              <a:gd name="connsiteX970" fmla="*/ 2398957 w 2693988"/>
              <a:gd name="connsiteY970" fmla="*/ 1269604 h 2763207"/>
              <a:gd name="connsiteX971" fmla="*/ 2457573 w 2693988"/>
              <a:gd name="connsiteY971" fmla="*/ 1249760 h 2763207"/>
              <a:gd name="connsiteX972" fmla="*/ 2480775 w 2693988"/>
              <a:gd name="connsiteY972" fmla="*/ 1247279 h 2763207"/>
              <a:gd name="connsiteX973" fmla="*/ 490537 w 2693988"/>
              <a:gd name="connsiteY973" fmla="*/ 1239838 h 2763207"/>
              <a:gd name="connsiteX974" fmla="*/ 519906 w 2693988"/>
              <a:gd name="connsiteY974" fmla="*/ 1269603 h 2763207"/>
              <a:gd name="connsiteX975" fmla="*/ 539485 w 2693988"/>
              <a:gd name="connsiteY975" fmla="*/ 1319213 h 2763207"/>
              <a:gd name="connsiteX976" fmla="*/ 451379 w 2693988"/>
              <a:gd name="connsiteY976" fmla="*/ 1269603 h 2763207"/>
              <a:gd name="connsiteX977" fmla="*/ 441589 w 2693988"/>
              <a:gd name="connsiteY977" fmla="*/ 1249760 h 2763207"/>
              <a:gd name="connsiteX978" fmla="*/ 490537 w 2693988"/>
              <a:gd name="connsiteY978" fmla="*/ 1239838 h 2763207"/>
              <a:gd name="connsiteX979" fmla="*/ 2323386 w 2693988"/>
              <a:gd name="connsiteY979" fmla="*/ 1230540 h 2763207"/>
              <a:gd name="connsiteX980" fmla="*/ 2360296 w 2693988"/>
              <a:gd name="connsiteY980" fmla="*/ 1250043 h 2763207"/>
              <a:gd name="connsiteX981" fmla="*/ 2350453 w 2693988"/>
              <a:gd name="connsiteY981" fmla="*/ 1259795 h 2763207"/>
              <a:gd name="connsiteX982" fmla="*/ 2320926 w 2693988"/>
              <a:gd name="connsiteY982" fmla="*/ 1259795 h 2763207"/>
              <a:gd name="connsiteX983" fmla="*/ 2281555 w 2693988"/>
              <a:gd name="connsiteY983" fmla="*/ 1250043 h 2763207"/>
              <a:gd name="connsiteX984" fmla="*/ 2222500 w 2693988"/>
              <a:gd name="connsiteY984" fmla="*/ 1279299 h 2763207"/>
              <a:gd name="connsiteX985" fmla="*/ 2271713 w 2693988"/>
              <a:gd name="connsiteY985" fmla="*/ 1240292 h 2763207"/>
              <a:gd name="connsiteX986" fmla="*/ 2323386 w 2693988"/>
              <a:gd name="connsiteY986" fmla="*/ 1230540 h 2763207"/>
              <a:gd name="connsiteX987" fmla="*/ 353219 w 2693988"/>
              <a:gd name="connsiteY987" fmla="*/ 1230313 h 2763207"/>
              <a:gd name="connsiteX988" fmla="*/ 441325 w 2693988"/>
              <a:gd name="connsiteY988" fmla="*/ 1279261 h 2763207"/>
              <a:gd name="connsiteX989" fmla="*/ 411956 w 2693988"/>
              <a:gd name="connsiteY989" fmla="*/ 1289051 h 2763207"/>
              <a:gd name="connsiteX990" fmla="*/ 363008 w 2693988"/>
              <a:gd name="connsiteY990" fmla="*/ 1289051 h 2763207"/>
              <a:gd name="connsiteX991" fmla="*/ 323850 w 2693988"/>
              <a:gd name="connsiteY991" fmla="*/ 1249892 h 2763207"/>
              <a:gd name="connsiteX992" fmla="*/ 353219 w 2693988"/>
              <a:gd name="connsiteY992" fmla="*/ 1230313 h 2763207"/>
              <a:gd name="connsiteX993" fmla="*/ 2216268 w 2693988"/>
              <a:gd name="connsiteY993" fmla="*/ 1230083 h 2763207"/>
              <a:gd name="connsiteX994" fmla="*/ 2251075 w 2693988"/>
              <a:gd name="connsiteY994" fmla="*/ 1230540 h 2763207"/>
              <a:gd name="connsiteX995" fmla="*/ 2251075 w 2693988"/>
              <a:gd name="connsiteY995" fmla="*/ 1240292 h 2763207"/>
              <a:gd name="connsiteX996" fmla="*/ 2221634 w 2693988"/>
              <a:gd name="connsiteY996" fmla="*/ 1250043 h 2763207"/>
              <a:gd name="connsiteX997" fmla="*/ 2152939 w 2693988"/>
              <a:gd name="connsiteY997" fmla="*/ 1289051 h 2763207"/>
              <a:gd name="connsiteX998" fmla="*/ 2143125 w 2693988"/>
              <a:gd name="connsiteY998" fmla="*/ 1289051 h 2763207"/>
              <a:gd name="connsiteX999" fmla="*/ 2216268 w 2693988"/>
              <a:gd name="connsiteY999" fmla="*/ 1230083 h 2763207"/>
              <a:gd name="connsiteX1000" fmla="*/ 2388961 w 2693988"/>
              <a:gd name="connsiteY1000" fmla="*/ 1181735 h 2763207"/>
              <a:gd name="connsiteX1001" fmla="*/ 2447472 w 2693988"/>
              <a:gd name="connsiteY1001" fmla="*/ 1201420 h 2763207"/>
              <a:gd name="connsiteX1002" fmla="*/ 2466975 w 2693988"/>
              <a:gd name="connsiteY1002" fmla="*/ 1230947 h 2763207"/>
              <a:gd name="connsiteX1003" fmla="*/ 2408465 w 2693988"/>
              <a:gd name="connsiteY1003" fmla="*/ 1240790 h 2763207"/>
              <a:gd name="connsiteX1004" fmla="*/ 2379209 w 2693988"/>
              <a:gd name="connsiteY1004" fmla="*/ 1260475 h 2763207"/>
              <a:gd name="connsiteX1005" fmla="*/ 2330450 w 2693988"/>
              <a:gd name="connsiteY1005" fmla="*/ 1221105 h 2763207"/>
              <a:gd name="connsiteX1006" fmla="*/ 2388961 w 2693988"/>
              <a:gd name="connsiteY1006" fmla="*/ 1181735 h 2763207"/>
              <a:gd name="connsiteX1007" fmla="*/ 2217262 w 2693988"/>
              <a:gd name="connsiteY1007" fmla="*/ 1177727 h 2763207"/>
              <a:gd name="connsiteX1008" fmla="*/ 2232025 w 2693988"/>
              <a:gd name="connsiteY1008" fmla="*/ 1181417 h 2763207"/>
              <a:gd name="connsiteX1009" fmla="*/ 2222183 w 2693988"/>
              <a:gd name="connsiteY1009" fmla="*/ 1220787 h 2763207"/>
              <a:gd name="connsiteX1010" fmla="*/ 2143443 w 2693988"/>
              <a:gd name="connsiteY1010" fmla="*/ 1270000 h 2763207"/>
              <a:gd name="connsiteX1011" fmla="*/ 2133600 w 2693988"/>
              <a:gd name="connsiteY1011" fmla="*/ 1260157 h 2763207"/>
              <a:gd name="connsiteX1012" fmla="*/ 2202498 w 2693988"/>
              <a:gd name="connsiteY1012" fmla="*/ 1181417 h 2763207"/>
              <a:gd name="connsiteX1013" fmla="*/ 2217262 w 2693988"/>
              <a:gd name="connsiteY1013" fmla="*/ 1177727 h 2763207"/>
              <a:gd name="connsiteX1014" fmla="*/ 2290618 w 2693988"/>
              <a:gd name="connsiteY1014" fmla="*/ 1160860 h 2763207"/>
              <a:gd name="connsiteX1015" fmla="*/ 2349500 w 2693988"/>
              <a:gd name="connsiteY1015" fmla="*/ 1180703 h 2763207"/>
              <a:gd name="connsiteX1016" fmla="*/ 2320059 w 2693988"/>
              <a:gd name="connsiteY1016" fmla="*/ 1210469 h 2763207"/>
              <a:gd name="connsiteX1017" fmla="*/ 2270991 w 2693988"/>
              <a:gd name="connsiteY1017" fmla="*/ 1230313 h 2763207"/>
              <a:gd name="connsiteX1018" fmla="*/ 2241550 w 2693988"/>
              <a:gd name="connsiteY1018" fmla="*/ 1210469 h 2763207"/>
              <a:gd name="connsiteX1019" fmla="*/ 2290618 w 2693988"/>
              <a:gd name="connsiteY1019" fmla="*/ 1160860 h 2763207"/>
              <a:gd name="connsiteX1020" fmla="*/ 272895 w 2693988"/>
              <a:gd name="connsiteY1020" fmla="*/ 1137273 h 2763207"/>
              <a:gd name="connsiteX1021" fmla="*/ 402590 w 2693988"/>
              <a:gd name="connsiteY1021" fmla="*/ 1161733 h 2763207"/>
              <a:gd name="connsiteX1022" fmla="*/ 451803 w 2693988"/>
              <a:gd name="connsiteY1022" fmla="*/ 1171575 h 2763207"/>
              <a:gd name="connsiteX1023" fmla="*/ 550228 w 2693988"/>
              <a:gd name="connsiteY1023" fmla="*/ 1191260 h 2763207"/>
              <a:gd name="connsiteX1024" fmla="*/ 540385 w 2693988"/>
              <a:gd name="connsiteY1024" fmla="*/ 1220788 h 2763207"/>
              <a:gd name="connsiteX1025" fmla="*/ 412433 w 2693988"/>
              <a:gd name="connsiteY1025" fmla="*/ 1201103 h 2763207"/>
              <a:gd name="connsiteX1026" fmla="*/ 274637 w 2693988"/>
              <a:gd name="connsiteY1026" fmla="*/ 1201103 h 2763207"/>
              <a:gd name="connsiteX1027" fmla="*/ 117157 w 2693988"/>
              <a:gd name="connsiteY1027" fmla="*/ 1368425 h 2763207"/>
              <a:gd name="connsiteX1028" fmla="*/ 107315 w 2693988"/>
              <a:gd name="connsiteY1028" fmla="*/ 1388110 h 2763207"/>
              <a:gd name="connsiteX1029" fmla="*/ 176212 w 2693988"/>
              <a:gd name="connsiteY1029" fmla="*/ 1476693 h 2763207"/>
              <a:gd name="connsiteX1030" fmla="*/ 215582 w 2693988"/>
              <a:gd name="connsiteY1030" fmla="*/ 1525905 h 2763207"/>
              <a:gd name="connsiteX1031" fmla="*/ 382905 w 2693988"/>
              <a:gd name="connsiteY1031" fmla="*/ 1565275 h 2763207"/>
              <a:gd name="connsiteX1032" fmla="*/ 550228 w 2693988"/>
              <a:gd name="connsiteY1032" fmla="*/ 1516063 h 2763207"/>
              <a:gd name="connsiteX1033" fmla="*/ 567452 w 2693988"/>
              <a:gd name="connsiteY1033" fmla="*/ 1532057 h 2763207"/>
              <a:gd name="connsiteX1034" fmla="*/ 568877 w 2693988"/>
              <a:gd name="connsiteY1034" fmla="*/ 1545590 h 2763207"/>
              <a:gd name="connsiteX1035" fmla="*/ 560070 w 2693988"/>
              <a:gd name="connsiteY1035" fmla="*/ 1545590 h 2763207"/>
              <a:gd name="connsiteX1036" fmla="*/ 550228 w 2693988"/>
              <a:gd name="connsiteY1036" fmla="*/ 1545590 h 2763207"/>
              <a:gd name="connsiteX1037" fmla="*/ 294323 w 2693988"/>
              <a:gd name="connsiteY1037" fmla="*/ 1614488 h 2763207"/>
              <a:gd name="connsiteX1038" fmla="*/ 146685 w 2693988"/>
              <a:gd name="connsiteY1038" fmla="*/ 1584960 h 2763207"/>
              <a:gd name="connsiteX1039" fmla="*/ 58102 w 2693988"/>
              <a:gd name="connsiteY1039" fmla="*/ 1437323 h 2763207"/>
              <a:gd name="connsiteX1040" fmla="*/ 38417 w 2693988"/>
              <a:gd name="connsiteY1040" fmla="*/ 1397953 h 2763207"/>
              <a:gd name="connsiteX1041" fmla="*/ 48260 w 2693988"/>
              <a:gd name="connsiteY1041" fmla="*/ 1368425 h 2763207"/>
              <a:gd name="connsiteX1042" fmla="*/ 97472 w 2693988"/>
              <a:gd name="connsiteY1042" fmla="*/ 1240473 h 2763207"/>
              <a:gd name="connsiteX1043" fmla="*/ 166370 w 2693988"/>
              <a:gd name="connsiteY1043" fmla="*/ 1151890 h 2763207"/>
              <a:gd name="connsiteX1044" fmla="*/ 226809 w 2693988"/>
              <a:gd name="connsiteY1044" fmla="*/ 1138203 h 2763207"/>
              <a:gd name="connsiteX1045" fmla="*/ 272895 w 2693988"/>
              <a:gd name="connsiteY1045" fmla="*/ 1137273 h 2763207"/>
              <a:gd name="connsiteX1046" fmla="*/ 245212 w 2693988"/>
              <a:gd name="connsiteY1046" fmla="*/ 1101725 h 2763207"/>
              <a:gd name="connsiteX1047" fmla="*/ 490424 w 2693988"/>
              <a:gd name="connsiteY1047" fmla="*/ 1151051 h 2763207"/>
              <a:gd name="connsiteX1048" fmla="*/ 549275 w 2693988"/>
              <a:gd name="connsiteY1048" fmla="*/ 1170781 h 2763207"/>
              <a:gd name="connsiteX1049" fmla="*/ 549275 w 2693988"/>
              <a:gd name="connsiteY1049" fmla="*/ 1180646 h 2763207"/>
              <a:gd name="connsiteX1050" fmla="*/ 205978 w 2693988"/>
              <a:gd name="connsiteY1050" fmla="*/ 1121455 h 2763207"/>
              <a:gd name="connsiteX1051" fmla="*/ 166744 w 2693988"/>
              <a:gd name="connsiteY1051" fmla="*/ 1131320 h 2763207"/>
              <a:gd name="connsiteX1052" fmla="*/ 68659 w 2693988"/>
              <a:gd name="connsiteY1052" fmla="*/ 1279298 h 2763207"/>
              <a:gd name="connsiteX1053" fmla="*/ 19617 w 2693988"/>
              <a:gd name="connsiteY1053" fmla="*/ 1387815 h 2763207"/>
              <a:gd name="connsiteX1054" fmla="*/ 58851 w 2693988"/>
              <a:gd name="connsiteY1054" fmla="*/ 1476602 h 2763207"/>
              <a:gd name="connsiteX1055" fmla="*/ 147127 w 2693988"/>
              <a:gd name="connsiteY1055" fmla="*/ 1594984 h 2763207"/>
              <a:gd name="connsiteX1056" fmla="*/ 323680 w 2693988"/>
              <a:gd name="connsiteY1056" fmla="*/ 1624579 h 2763207"/>
              <a:gd name="connsiteX1057" fmla="*/ 460998 w 2693988"/>
              <a:gd name="connsiteY1057" fmla="*/ 1585119 h 2763207"/>
              <a:gd name="connsiteX1058" fmla="*/ 510041 w 2693988"/>
              <a:gd name="connsiteY1058" fmla="*/ 1565388 h 2763207"/>
              <a:gd name="connsiteX1059" fmla="*/ 539466 w 2693988"/>
              <a:gd name="connsiteY1059" fmla="*/ 1565388 h 2763207"/>
              <a:gd name="connsiteX1060" fmla="*/ 480615 w 2693988"/>
              <a:gd name="connsiteY1060" fmla="*/ 1585119 h 2763207"/>
              <a:gd name="connsiteX1061" fmla="*/ 333488 w 2693988"/>
              <a:gd name="connsiteY1061" fmla="*/ 1624579 h 2763207"/>
              <a:gd name="connsiteX1062" fmla="*/ 205978 w 2693988"/>
              <a:gd name="connsiteY1062" fmla="*/ 1644310 h 2763207"/>
              <a:gd name="connsiteX1063" fmla="*/ 58851 w 2693988"/>
              <a:gd name="connsiteY1063" fmla="*/ 1516062 h 2763207"/>
              <a:gd name="connsiteX1064" fmla="*/ 19617 w 2693988"/>
              <a:gd name="connsiteY1064" fmla="*/ 1417411 h 2763207"/>
              <a:gd name="connsiteX1065" fmla="*/ 0 w 2693988"/>
              <a:gd name="connsiteY1065" fmla="*/ 1387815 h 2763207"/>
              <a:gd name="connsiteX1066" fmla="*/ 68659 w 2693988"/>
              <a:gd name="connsiteY1066" fmla="*/ 1239837 h 2763207"/>
              <a:gd name="connsiteX1067" fmla="*/ 98085 w 2693988"/>
              <a:gd name="connsiteY1067" fmla="*/ 1180646 h 2763207"/>
              <a:gd name="connsiteX1068" fmla="*/ 245212 w 2693988"/>
              <a:gd name="connsiteY1068" fmla="*/ 1101725 h 2763207"/>
              <a:gd name="connsiteX1069" fmla="*/ 2418081 w 2693988"/>
              <a:gd name="connsiteY1069" fmla="*/ 1052513 h 2763207"/>
              <a:gd name="connsiteX1070" fmla="*/ 2575561 w 2693988"/>
              <a:gd name="connsiteY1070" fmla="*/ 1151187 h 2763207"/>
              <a:gd name="connsiteX1071" fmla="*/ 2654301 w 2693988"/>
              <a:gd name="connsiteY1071" fmla="*/ 1289331 h 2763207"/>
              <a:gd name="connsiteX1072" fmla="*/ 2624774 w 2693988"/>
              <a:gd name="connsiteY1072" fmla="*/ 1328800 h 2763207"/>
              <a:gd name="connsiteX1073" fmla="*/ 2595246 w 2693988"/>
              <a:gd name="connsiteY1073" fmla="*/ 1437342 h 2763207"/>
              <a:gd name="connsiteX1074" fmla="*/ 2467294 w 2693988"/>
              <a:gd name="connsiteY1074" fmla="*/ 1545883 h 2763207"/>
              <a:gd name="connsiteX1075" fmla="*/ 2201546 w 2693988"/>
              <a:gd name="connsiteY1075" fmla="*/ 1506414 h 2763207"/>
              <a:gd name="connsiteX1076" fmla="*/ 2132648 w 2693988"/>
              <a:gd name="connsiteY1076" fmla="*/ 1486679 h 2763207"/>
              <a:gd name="connsiteX1077" fmla="*/ 2132648 w 2693988"/>
              <a:gd name="connsiteY1077" fmla="*/ 1457077 h 2763207"/>
              <a:gd name="connsiteX1078" fmla="*/ 2181861 w 2693988"/>
              <a:gd name="connsiteY1078" fmla="*/ 1457077 h 2763207"/>
              <a:gd name="connsiteX1079" fmla="*/ 2339341 w 2693988"/>
              <a:gd name="connsiteY1079" fmla="*/ 1496546 h 2763207"/>
              <a:gd name="connsiteX1080" fmla="*/ 2378711 w 2693988"/>
              <a:gd name="connsiteY1080" fmla="*/ 1496546 h 2763207"/>
              <a:gd name="connsiteX1081" fmla="*/ 2467294 w 2693988"/>
              <a:gd name="connsiteY1081" fmla="*/ 1466944 h 2763207"/>
              <a:gd name="connsiteX1082" fmla="*/ 2575561 w 2693988"/>
              <a:gd name="connsiteY1082" fmla="*/ 1309066 h 2763207"/>
              <a:gd name="connsiteX1083" fmla="*/ 2565719 w 2693988"/>
              <a:gd name="connsiteY1083" fmla="*/ 1299198 h 2763207"/>
              <a:gd name="connsiteX1084" fmla="*/ 2467294 w 2693988"/>
              <a:gd name="connsiteY1084" fmla="*/ 1161054 h 2763207"/>
              <a:gd name="connsiteX1085" fmla="*/ 2329498 w 2693988"/>
              <a:gd name="connsiteY1085" fmla="*/ 1101850 h 2763207"/>
              <a:gd name="connsiteX1086" fmla="*/ 2122806 w 2693988"/>
              <a:gd name="connsiteY1086" fmla="*/ 1161054 h 2763207"/>
              <a:gd name="connsiteX1087" fmla="*/ 2112963 w 2693988"/>
              <a:gd name="connsiteY1087" fmla="*/ 1131452 h 2763207"/>
              <a:gd name="connsiteX1088" fmla="*/ 2112963 w 2693988"/>
              <a:gd name="connsiteY1088" fmla="*/ 1121585 h 2763207"/>
              <a:gd name="connsiteX1089" fmla="*/ 2418081 w 2693988"/>
              <a:gd name="connsiteY1089" fmla="*/ 1052513 h 2763207"/>
              <a:gd name="connsiteX1090" fmla="*/ 2396714 w 2693988"/>
              <a:gd name="connsiteY1090" fmla="*/ 1024853 h 2763207"/>
              <a:gd name="connsiteX1091" fmla="*/ 2536508 w 2693988"/>
              <a:gd name="connsiteY1091" fmla="*/ 1063543 h 2763207"/>
              <a:gd name="connsiteX1092" fmla="*/ 2556193 w 2693988"/>
              <a:gd name="connsiteY1092" fmla="*/ 1073369 h 2763207"/>
              <a:gd name="connsiteX1093" fmla="*/ 2664461 w 2693988"/>
              <a:gd name="connsiteY1093" fmla="*/ 1250239 h 2763207"/>
              <a:gd name="connsiteX1094" fmla="*/ 2693988 w 2693988"/>
              <a:gd name="connsiteY1094" fmla="*/ 1299369 h 2763207"/>
              <a:gd name="connsiteX1095" fmla="*/ 2625091 w 2693988"/>
              <a:gd name="connsiteY1095" fmla="*/ 1427108 h 2763207"/>
              <a:gd name="connsiteX1096" fmla="*/ 2575878 w 2693988"/>
              <a:gd name="connsiteY1096" fmla="*/ 1525369 h 2763207"/>
              <a:gd name="connsiteX1097" fmla="*/ 2526666 w 2693988"/>
              <a:gd name="connsiteY1097" fmla="*/ 1564674 h 2763207"/>
              <a:gd name="connsiteX1098" fmla="*/ 2467611 w 2693988"/>
              <a:gd name="connsiteY1098" fmla="*/ 1574500 h 2763207"/>
              <a:gd name="connsiteX1099" fmla="*/ 2418398 w 2693988"/>
              <a:gd name="connsiteY1099" fmla="*/ 1574500 h 2763207"/>
              <a:gd name="connsiteX1100" fmla="*/ 2329816 w 2693988"/>
              <a:gd name="connsiteY1100" fmla="*/ 1554848 h 2763207"/>
              <a:gd name="connsiteX1101" fmla="*/ 2123123 w 2693988"/>
              <a:gd name="connsiteY1101" fmla="*/ 1505717 h 2763207"/>
              <a:gd name="connsiteX1102" fmla="*/ 2142808 w 2693988"/>
              <a:gd name="connsiteY1102" fmla="*/ 1505717 h 2763207"/>
              <a:gd name="connsiteX1103" fmla="*/ 2408556 w 2693988"/>
              <a:gd name="connsiteY1103" fmla="*/ 1564674 h 2763207"/>
              <a:gd name="connsiteX1104" fmla="*/ 2556193 w 2693988"/>
              <a:gd name="connsiteY1104" fmla="*/ 1515543 h 2763207"/>
              <a:gd name="connsiteX1105" fmla="*/ 2615248 w 2693988"/>
              <a:gd name="connsiteY1105" fmla="*/ 1397630 h 2763207"/>
              <a:gd name="connsiteX1106" fmla="*/ 2664461 w 2693988"/>
              <a:gd name="connsiteY1106" fmla="*/ 1299369 h 2763207"/>
              <a:gd name="connsiteX1107" fmla="*/ 2664461 w 2693988"/>
              <a:gd name="connsiteY1107" fmla="*/ 1289543 h 2763207"/>
              <a:gd name="connsiteX1108" fmla="*/ 2575878 w 2693988"/>
              <a:gd name="connsiteY1108" fmla="*/ 1122500 h 2763207"/>
              <a:gd name="connsiteX1109" fmla="*/ 2388871 w 2693988"/>
              <a:gd name="connsiteY1109" fmla="*/ 1043891 h 2763207"/>
              <a:gd name="connsiteX1110" fmla="*/ 2339658 w 2693988"/>
              <a:gd name="connsiteY1110" fmla="*/ 1053717 h 2763207"/>
              <a:gd name="connsiteX1111" fmla="*/ 2113281 w 2693988"/>
              <a:gd name="connsiteY1111" fmla="*/ 1112674 h 2763207"/>
              <a:gd name="connsiteX1112" fmla="*/ 2113281 w 2693988"/>
              <a:gd name="connsiteY1112" fmla="*/ 1102848 h 2763207"/>
              <a:gd name="connsiteX1113" fmla="*/ 2270761 w 2693988"/>
              <a:gd name="connsiteY1113" fmla="*/ 1063543 h 2763207"/>
              <a:gd name="connsiteX1114" fmla="*/ 2349501 w 2693988"/>
              <a:gd name="connsiteY1114" fmla="*/ 1034065 h 2763207"/>
              <a:gd name="connsiteX1115" fmla="*/ 2396714 w 2693988"/>
              <a:gd name="connsiteY1115" fmla="*/ 1024853 h 2763207"/>
              <a:gd name="connsiteX1116" fmla="*/ 510949 w 2693988"/>
              <a:gd name="connsiteY1116" fmla="*/ 1003300 h 2763207"/>
              <a:gd name="connsiteX1117" fmla="*/ 580005 w 2693988"/>
              <a:gd name="connsiteY1117" fmla="*/ 1013354 h 2763207"/>
              <a:gd name="connsiteX1118" fmla="*/ 609601 w 2693988"/>
              <a:gd name="connsiteY1118" fmla="*/ 1003300 h 2763207"/>
              <a:gd name="connsiteX1119" fmla="*/ 570140 w 2693988"/>
              <a:gd name="connsiteY1119" fmla="*/ 1043517 h 2763207"/>
              <a:gd name="connsiteX1120" fmla="*/ 481353 w 2693988"/>
              <a:gd name="connsiteY1120" fmla="*/ 1043517 h 2763207"/>
              <a:gd name="connsiteX1121" fmla="*/ 471488 w 2693988"/>
              <a:gd name="connsiteY1121" fmla="*/ 1023408 h 2763207"/>
              <a:gd name="connsiteX1122" fmla="*/ 510949 w 2693988"/>
              <a:gd name="connsiteY1122" fmla="*/ 1003300 h 2763207"/>
              <a:gd name="connsiteX1123" fmla="*/ 146772 w 2693988"/>
              <a:gd name="connsiteY1123" fmla="*/ 984250 h 2763207"/>
              <a:gd name="connsiteX1124" fmla="*/ 176213 w 2693988"/>
              <a:gd name="connsiteY1124" fmla="*/ 1023471 h 2763207"/>
              <a:gd name="connsiteX1125" fmla="*/ 136958 w 2693988"/>
              <a:gd name="connsiteY1125" fmla="*/ 1101912 h 2763207"/>
              <a:gd name="connsiteX1126" fmla="*/ 146772 w 2693988"/>
              <a:gd name="connsiteY1126" fmla="*/ 1121522 h 2763207"/>
              <a:gd name="connsiteX1127" fmla="*/ 107517 w 2693988"/>
              <a:gd name="connsiteY1127" fmla="*/ 1150938 h 2763207"/>
              <a:gd name="connsiteX1128" fmla="*/ 97704 w 2693988"/>
              <a:gd name="connsiteY1128" fmla="*/ 1141133 h 2763207"/>
              <a:gd name="connsiteX1129" fmla="*/ 68263 w 2693988"/>
              <a:gd name="connsiteY1129" fmla="*/ 1052886 h 2763207"/>
              <a:gd name="connsiteX1130" fmla="*/ 97704 w 2693988"/>
              <a:gd name="connsiteY1130" fmla="*/ 1013665 h 2763207"/>
              <a:gd name="connsiteX1131" fmla="*/ 146772 w 2693988"/>
              <a:gd name="connsiteY1131" fmla="*/ 984250 h 2763207"/>
              <a:gd name="connsiteX1132" fmla="*/ 530802 w 2693988"/>
              <a:gd name="connsiteY1132" fmla="*/ 972344 h 2763207"/>
              <a:gd name="connsiteX1133" fmla="*/ 550429 w 2693988"/>
              <a:gd name="connsiteY1133" fmla="*/ 984250 h 2763207"/>
              <a:gd name="connsiteX1134" fmla="*/ 609311 w 2693988"/>
              <a:gd name="connsiteY1134" fmla="*/ 974725 h 2763207"/>
              <a:gd name="connsiteX1135" fmla="*/ 619125 w 2693988"/>
              <a:gd name="connsiteY1135" fmla="*/ 984250 h 2763207"/>
              <a:gd name="connsiteX1136" fmla="*/ 530802 w 2693988"/>
              <a:gd name="connsiteY1136" fmla="*/ 993775 h 2763207"/>
              <a:gd name="connsiteX1137" fmla="*/ 511175 w 2693988"/>
              <a:gd name="connsiteY1137" fmla="*/ 974725 h 2763207"/>
              <a:gd name="connsiteX1138" fmla="*/ 530802 w 2693988"/>
              <a:gd name="connsiteY1138" fmla="*/ 972344 h 2763207"/>
              <a:gd name="connsiteX1139" fmla="*/ 441447 w 2693988"/>
              <a:gd name="connsiteY1139" fmla="*/ 965200 h 2763207"/>
              <a:gd name="connsiteX1140" fmla="*/ 490294 w 2693988"/>
              <a:gd name="connsiteY1140" fmla="*/ 974990 h 2763207"/>
              <a:gd name="connsiteX1141" fmla="*/ 500063 w 2693988"/>
              <a:gd name="connsiteY1141" fmla="*/ 994569 h 2763207"/>
              <a:gd name="connsiteX1142" fmla="*/ 421909 w 2693988"/>
              <a:gd name="connsiteY1142" fmla="*/ 1014148 h 2763207"/>
              <a:gd name="connsiteX1143" fmla="*/ 373063 w 2693988"/>
              <a:gd name="connsiteY1143" fmla="*/ 974990 h 2763207"/>
              <a:gd name="connsiteX1144" fmla="*/ 441447 w 2693988"/>
              <a:gd name="connsiteY1144" fmla="*/ 965200 h 2763207"/>
              <a:gd name="connsiteX1145" fmla="*/ 2035175 w 2693988"/>
              <a:gd name="connsiteY1145" fmla="*/ 954088 h 2763207"/>
              <a:gd name="connsiteX1146" fmla="*/ 2133601 w 2693988"/>
              <a:gd name="connsiteY1146" fmla="*/ 954088 h 2763207"/>
              <a:gd name="connsiteX1147" fmla="*/ 2182813 w 2693988"/>
              <a:gd name="connsiteY1147" fmla="*/ 973932 h 2763207"/>
              <a:gd name="connsiteX1148" fmla="*/ 2153286 w 2693988"/>
              <a:gd name="connsiteY1148" fmla="*/ 993776 h 2763207"/>
              <a:gd name="connsiteX1149" fmla="*/ 2054860 w 2693988"/>
              <a:gd name="connsiteY1149" fmla="*/ 964010 h 2763207"/>
              <a:gd name="connsiteX1150" fmla="*/ 2035175 w 2693988"/>
              <a:gd name="connsiteY1150" fmla="*/ 954088 h 2763207"/>
              <a:gd name="connsiteX1151" fmla="*/ 138690 w 2693988"/>
              <a:gd name="connsiteY1151" fmla="*/ 947974 h 2763207"/>
              <a:gd name="connsiteX1152" fmla="*/ 146050 w 2693988"/>
              <a:gd name="connsiteY1152" fmla="*/ 954749 h 2763207"/>
              <a:gd name="connsiteX1153" fmla="*/ 116609 w 2693988"/>
              <a:gd name="connsiteY1153" fmla="*/ 984317 h 2763207"/>
              <a:gd name="connsiteX1154" fmla="*/ 47913 w 2693988"/>
              <a:gd name="connsiteY1154" fmla="*/ 1053307 h 2763207"/>
              <a:gd name="connsiteX1155" fmla="*/ 57727 w 2693988"/>
              <a:gd name="connsiteY1155" fmla="*/ 1073018 h 2763207"/>
              <a:gd name="connsiteX1156" fmla="*/ 96982 w 2693988"/>
              <a:gd name="connsiteY1156" fmla="*/ 1161720 h 2763207"/>
              <a:gd name="connsiteX1157" fmla="*/ 87168 w 2693988"/>
              <a:gd name="connsiteY1157" fmla="*/ 1171576 h 2763207"/>
              <a:gd name="connsiteX1158" fmla="*/ 47913 w 2693988"/>
              <a:gd name="connsiteY1158" fmla="*/ 1102586 h 2763207"/>
              <a:gd name="connsiteX1159" fmla="*/ 38100 w 2693988"/>
              <a:gd name="connsiteY1159" fmla="*/ 1053307 h 2763207"/>
              <a:gd name="connsiteX1160" fmla="*/ 116609 w 2693988"/>
              <a:gd name="connsiteY1160" fmla="*/ 964605 h 2763207"/>
              <a:gd name="connsiteX1161" fmla="*/ 138690 w 2693988"/>
              <a:gd name="connsiteY1161" fmla="*/ 947974 h 2763207"/>
              <a:gd name="connsiteX1162" fmla="*/ 432044 w 2693988"/>
              <a:gd name="connsiteY1162" fmla="*/ 915988 h 2763207"/>
              <a:gd name="connsiteX1163" fmla="*/ 461352 w 2693988"/>
              <a:gd name="connsiteY1163" fmla="*/ 935673 h 2763207"/>
              <a:gd name="connsiteX1164" fmla="*/ 539506 w 2693988"/>
              <a:gd name="connsiteY1164" fmla="*/ 935673 h 2763207"/>
              <a:gd name="connsiteX1165" fmla="*/ 549275 w 2693988"/>
              <a:gd name="connsiteY1165" fmla="*/ 955358 h 2763207"/>
              <a:gd name="connsiteX1166" fmla="*/ 480890 w 2693988"/>
              <a:gd name="connsiteY1166" fmla="*/ 965201 h 2763207"/>
              <a:gd name="connsiteX1167" fmla="*/ 422275 w 2693988"/>
              <a:gd name="connsiteY1167" fmla="*/ 925830 h 2763207"/>
              <a:gd name="connsiteX1168" fmla="*/ 432044 w 2693988"/>
              <a:gd name="connsiteY1168" fmla="*/ 915988 h 2763207"/>
              <a:gd name="connsiteX1169" fmla="*/ 2133836 w 2693988"/>
              <a:gd name="connsiteY1169" fmla="*/ 913712 h 2763207"/>
              <a:gd name="connsiteX1170" fmla="*/ 2152650 w 2693988"/>
              <a:gd name="connsiteY1170" fmla="*/ 914797 h 2763207"/>
              <a:gd name="connsiteX1171" fmla="*/ 2123281 w 2693988"/>
              <a:gd name="connsiteY1171" fmla="*/ 944563 h 2763207"/>
              <a:gd name="connsiteX1172" fmla="*/ 2054754 w 2693988"/>
              <a:gd name="connsiteY1172" fmla="*/ 944563 h 2763207"/>
              <a:gd name="connsiteX1173" fmla="*/ 2035175 w 2693988"/>
              <a:gd name="connsiteY1173" fmla="*/ 934641 h 2763207"/>
              <a:gd name="connsiteX1174" fmla="*/ 2093913 w 2693988"/>
              <a:gd name="connsiteY1174" fmla="*/ 934641 h 2763207"/>
              <a:gd name="connsiteX1175" fmla="*/ 2133836 w 2693988"/>
              <a:gd name="connsiteY1175" fmla="*/ 913712 h 2763207"/>
              <a:gd name="connsiteX1176" fmla="*/ 539750 w 2693988"/>
              <a:gd name="connsiteY1176" fmla="*/ 905272 h 2763207"/>
              <a:gd name="connsiteX1177" fmla="*/ 638175 w 2693988"/>
              <a:gd name="connsiteY1177" fmla="*/ 954881 h 2763207"/>
              <a:gd name="connsiteX1178" fmla="*/ 628332 w 2693988"/>
              <a:gd name="connsiteY1178" fmla="*/ 964803 h 2763207"/>
              <a:gd name="connsiteX1179" fmla="*/ 598805 w 2693988"/>
              <a:gd name="connsiteY1179" fmla="*/ 964803 h 2763207"/>
              <a:gd name="connsiteX1180" fmla="*/ 539750 w 2693988"/>
              <a:gd name="connsiteY1180" fmla="*/ 925115 h 2763207"/>
              <a:gd name="connsiteX1181" fmla="*/ 539750 w 2693988"/>
              <a:gd name="connsiteY1181" fmla="*/ 905272 h 2763207"/>
              <a:gd name="connsiteX1182" fmla="*/ 2211999 w 2693988"/>
              <a:gd name="connsiteY1182" fmla="*/ 895350 h 2763207"/>
              <a:gd name="connsiteX1183" fmla="*/ 2271347 w 2693988"/>
              <a:gd name="connsiteY1183" fmla="*/ 905328 h 2763207"/>
              <a:gd name="connsiteX1184" fmla="*/ 2251564 w 2693988"/>
              <a:gd name="connsiteY1184" fmla="*/ 955221 h 2763207"/>
              <a:gd name="connsiteX1185" fmla="*/ 2202107 w 2693988"/>
              <a:gd name="connsiteY1185" fmla="*/ 965200 h 2763207"/>
              <a:gd name="connsiteX1186" fmla="*/ 2152650 w 2693988"/>
              <a:gd name="connsiteY1186" fmla="*/ 945243 h 2763207"/>
              <a:gd name="connsiteX1187" fmla="*/ 2172433 w 2693988"/>
              <a:gd name="connsiteY1187" fmla="*/ 915307 h 2763207"/>
              <a:gd name="connsiteX1188" fmla="*/ 2211999 w 2693988"/>
              <a:gd name="connsiteY1188" fmla="*/ 895350 h 2763207"/>
              <a:gd name="connsiteX1189" fmla="*/ 2507396 w 2693988"/>
              <a:gd name="connsiteY1189" fmla="*/ 885825 h 2763207"/>
              <a:gd name="connsiteX1190" fmla="*/ 2575781 w 2693988"/>
              <a:gd name="connsiteY1190" fmla="*/ 935214 h 2763207"/>
              <a:gd name="connsiteX1191" fmla="*/ 2585550 w 2693988"/>
              <a:gd name="connsiteY1191" fmla="*/ 984603 h 2763207"/>
              <a:gd name="connsiteX1192" fmla="*/ 2575781 w 2693988"/>
              <a:gd name="connsiteY1192" fmla="*/ 1063625 h 2763207"/>
              <a:gd name="connsiteX1193" fmla="*/ 2517165 w 2693988"/>
              <a:gd name="connsiteY1193" fmla="*/ 1033992 h 2763207"/>
              <a:gd name="connsiteX1194" fmla="*/ 2517165 w 2693988"/>
              <a:gd name="connsiteY1194" fmla="*/ 945092 h 2763207"/>
              <a:gd name="connsiteX1195" fmla="*/ 2487857 w 2693988"/>
              <a:gd name="connsiteY1195" fmla="*/ 915458 h 2763207"/>
              <a:gd name="connsiteX1196" fmla="*/ 2507396 w 2693988"/>
              <a:gd name="connsiteY1196" fmla="*/ 885825 h 2763207"/>
              <a:gd name="connsiteX1197" fmla="*/ 327960 w 2693988"/>
              <a:gd name="connsiteY1197" fmla="*/ 883708 h 2763207"/>
              <a:gd name="connsiteX1198" fmla="*/ 334055 w 2693988"/>
              <a:gd name="connsiteY1198" fmla="*/ 896055 h 2763207"/>
              <a:gd name="connsiteX1199" fmla="*/ 402318 w 2693988"/>
              <a:gd name="connsiteY1199" fmla="*/ 896055 h 2763207"/>
              <a:gd name="connsiteX1200" fmla="*/ 412069 w 2693988"/>
              <a:gd name="connsiteY1200" fmla="*/ 915811 h 2763207"/>
              <a:gd name="connsiteX1201" fmla="*/ 421821 w 2693988"/>
              <a:gd name="connsiteY1201" fmla="*/ 955322 h 2763207"/>
              <a:gd name="connsiteX1202" fmla="*/ 334055 w 2693988"/>
              <a:gd name="connsiteY1202" fmla="*/ 935567 h 2763207"/>
              <a:gd name="connsiteX1203" fmla="*/ 314552 w 2693988"/>
              <a:gd name="connsiteY1203" fmla="*/ 886178 h 2763207"/>
              <a:gd name="connsiteX1204" fmla="*/ 327960 w 2693988"/>
              <a:gd name="connsiteY1204" fmla="*/ 883708 h 2763207"/>
              <a:gd name="connsiteX1205" fmla="*/ 2507030 w 2693988"/>
              <a:gd name="connsiteY1205" fmla="*/ 855663 h 2763207"/>
              <a:gd name="connsiteX1206" fmla="*/ 2625726 w 2693988"/>
              <a:gd name="connsiteY1206" fmla="*/ 934624 h 2763207"/>
              <a:gd name="connsiteX1207" fmla="*/ 2615835 w 2693988"/>
              <a:gd name="connsiteY1207" fmla="*/ 974104 h 2763207"/>
              <a:gd name="connsiteX1208" fmla="*/ 2596052 w 2693988"/>
              <a:gd name="connsiteY1208" fmla="*/ 1082676 h 2763207"/>
              <a:gd name="connsiteX1209" fmla="*/ 2576269 w 2693988"/>
              <a:gd name="connsiteY1209" fmla="*/ 1072806 h 2763207"/>
              <a:gd name="connsiteX1210" fmla="*/ 2596052 w 2693988"/>
              <a:gd name="connsiteY1210" fmla="*/ 983975 h 2763207"/>
              <a:gd name="connsiteX1211" fmla="*/ 2605943 w 2693988"/>
              <a:gd name="connsiteY1211" fmla="*/ 944494 h 2763207"/>
              <a:gd name="connsiteX1212" fmla="*/ 2596052 w 2693988"/>
              <a:gd name="connsiteY1212" fmla="*/ 934624 h 2763207"/>
              <a:gd name="connsiteX1213" fmla="*/ 2536704 w 2693988"/>
              <a:gd name="connsiteY1213" fmla="*/ 885273 h 2763207"/>
              <a:gd name="connsiteX1214" fmla="*/ 2507030 w 2693988"/>
              <a:gd name="connsiteY1214" fmla="*/ 875403 h 2763207"/>
              <a:gd name="connsiteX1215" fmla="*/ 2507030 w 2693988"/>
              <a:gd name="connsiteY1215" fmla="*/ 855663 h 2763207"/>
              <a:gd name="connsiteX1216" fmla="*/ 569913 w 2693988"/>
              <a:gd name="connsiteY1216" fmla="*/ 855663 h 2763207"/>
              <a:gd name="connsiteX1217" fmla="*/ 579665 w 2693988"/>
              <a:gd name="connsiteY1217" fmla="*/ 855663 h 2763207"/>
              <a:gd name="connsiteX1218" fmla="*/ 618672 w 2693988"/>
              <a:gd name="connsiteY1218" fmla="*/ 895350 h 2763207"/>
              <a:gd name="connsiteX1219" fmla="*/ 638176 w 2693988"/>
              <a:gd name="connsiteY1219" fmla="*/ 935038 h 2763207"/>
              <a:gd name="connsiteX1220" fmla="*/ 628424 w 2693988"/>
              <a:gd name="connsiteY1220" fmla="*/ 935038 h 2763207"/>
              <a:gd name="connsiteX1221" fmla="*/ 599168 w 2693988"/>
              <a:gd name="connsiteY1221" fmla="*/ 885428 h 2763207"/>
              <a:gd name="connsiteX1222" fmla="*/ 569913 w 2693988"/>
              <a:gd name="connsiteY1222" fmla="*/ 855663 h 2763207"/>
              <a:gd name="connsiteX1223" fmla="*/ 2082205 w 2693988"/>
              <a:gd name="connsiteY1223" fmla="*/ 853622 h 2763207"/>
              <a:gd name="connsiteX1224" fmla="*/ 2103121 w 2693988"/>
              <a:gd name="connsiteY1224" fmla="*/ 866095 h 2763207"/>
              <a:gd name="connsiteX1225" fmla="*/ 2083436 w 2693988"/>
              <a:gd name="connsiteY1225" fmla="*/ 896031 h 2763207"/>
              <a:gd name="connsiteX1226" fmla="*/ 2024381 w 2693988"/>
              <a:gd name="connsiteY1226" fmla="*/ 915988 h 2763207"/>
              <a:gd name="connsiteX1227" fmla="*/ 2014538 w 2693988"/>
              <a:gd name="connsiteY1227" fmla="*/ 906009 h 2763207"/>
              <a:gd name="connsiteX1228" fmla="*/ 2053908 w 2693988"/>
              <a:gd name="connsiteY1228" fmla="*/ 856116 h 2763207"/>
              <a:gd name="connsiteX1229" fmla="*/ 2082205 w 2693988"/>
              <a:gd name="connsiteY1229" fmla="*/ 853622 h 2763207"/>
              <a:gd name="connsiteX1230" fmla="*/ 2222501 w 2693988"/>
              <a:gd name="connsiteY1230" fmla="*/ 846138 h 2763207"/>
              <a:gd name="connsiteX1231" fmla="*/ 2222501 w 2693988"/>
              <a:gd name="connsiteY1231" fmla="*/ 865717 h 2763207"/>
              <a:gd name="connsiteX1232" fmla="*/ 2133204 w 2693988"/>
              <a:gd name="connsiteY1232" fmla="*/ 904876 h 2763207"/>
              <a:gd name="connsiteX1233" fmla="*/ 2103438 w 2693988"/>
              <a:gd name="connsiteY1233" fmla="*/ 895086 h 2763207"/>
              <a:gd name="connsiteX1234" fmla="*/ 2113360 w 2693988"/>
              <a:gd name="connsiteY1234" fmla="*/ 885297 h 2763207"/>
              <a:gd name="connsiteX1235" fmla="*/ 2182814 w 2693988"/>
              <a:gd name="connsiteY1235" fmla="*/ 875507 h 2763207"/>
              <a:gd name="connsiteX1236" fmla="*/ 2222501 w 2693988"/>
              <a:gd name="connsiteY1236" fmla="*/ 846138 h 2763207"/>
              <a:gd name="connsiteX1237" fmla="*/ 432532 w 2693988"/>
              <a:gd name="connsiteY1237" fmla="*/ 836613 h 2763207"/>
              <a:gd name="connsiteX1238" fmla="*/ 510686 w 2693988"/>
              <a:gd name="connsiteY1238" fmla="*/ 876124 h 2763207"/>
              <a:gd name="connsiteX1239" fmla="*/ 530225 w 2693988"/>
              <a:gd name="connsiteY1239" fmla="*/ 895880 h 2763207"/>
              <a:gd name="connsiteX1240" fmla="*/ 471609 w 2693988"/>
              <a:gd name="connsiteY1240" fmla="*/ 866246 h 2763207"/>
              <a:gd name="connsiteX1241" fmla="*/ 452071 w 2693988"/>
              <a:gd name="connsiteY1241" fmla="*/ 876124 h 2763207"/>
              <a:gd name="connsiteX1242" fmla="*/ 500917 w 2693988"/>
              <a:gd name="connsiteY1242" fmla="*/ 905757 h 2763207"/>
              <a:gd name="connsiteX1243" fmla="*/ 510686 w 2693988"/>
              <a:gd name="connsiteY1243" fmla="*/ 915635 h 2763207"/>
              <a:gd name="connsiteX1244" fmla="*/ 422763 w 2693988"/>
              <a:gd name="connsiteY1244" fmla="*/ 895880 h 2763207"/>
              <a:gd name="connsiteX1245" fmla="*/ 403225 w 2693988"/>
              <a:gd name="connsiteY1245" fmla="*/ 856368 h 2763207"/>
              <a:gd name="connsiteX1246" fmla="*/ 432532 w 2693988"/>
              <a:gd name="connsiteY1246" fmla="*/ 836613 h 2763207"/>
              <a:gd name="connsiteX1247" fmla="*/ 2053999 w 2693988"/>
              <a:gd name="connsiteY1247" fmla="*/ 806450 h 2763207"/>
              <a:gd name="connsiteX1248" fmla="*/ 2024744 w 2693988"/>
              <a:gd name="connsiteY1248" fmla="*/ 846137 h 2763207"/>
              <a:gd name="connsiteX1249" fmla="*/ 2005240 w 2693988"/>
              <a:gd name="connsiteY1249" fmla="*/ 885825 h 2763207"/>
              <a:gd name="connsiteX1250" fmla="*/ 2024744 w 2693988"/>
              <a:gd name="connsiteY1250" fmla="*/ 826294 h 2763207"/>
              <a:gd name="connsiteX1251" fmla="*/ 2053999 w 2693988"/>
              <a:gd name="connsiteY1251" fmla="*/ 806450 h 2763207"/>
              <a:gd name="connsiteX1252" fmla="*/ 501386 w 2693988"/>
              <a:gd name="connsiteY1252" fmla="*/ 806450 h 2763207"/>
              <a:gd name="connsiteX1253" fmla="*/ 569913 w 2693988"/>
              <a:gd name="connsiteY1253" fmla="*/ 885472 h 2763207"/>
              <a:gd name="connsiteX1254" fmla="*/ 540544 w 2693988"/>
              <a:gd name="connsiteY1254" fmla="*/ 875594 h 2763207"/>
              <a:gd name="connsiteX1255" fmla="*/ 511175 w 2693988"/>
              <a:gd name="connsiteY1255" fmla="*/ 845961 h 2763207"/>
              <a:gd name="connsiteX1256" fmla="*/ 472017 w 2693988"/>
              <a:gd name="connsiteY1256" fmla="*/ 836083 h 2763207"/>
              <a:gd name="connsiteX1257" fmla="*/ 462227 w 2693988"/>
              <a:gd name="connsiteY1257" fmla="*/ 816328 h 2763207"/>
              <a:gd name="connsiteX1258" fmla="*/ 501386 w 2693988"/>
              <a:gd name="connsiteY1258" fmla="*/ 806450 h 2763207"/>
              <a:gd name="connsiteX1259" fmla="*/ 603846 w 2693988"/>
              <a:gd name="connsiteY1259" fmla="*/ 804343 h 2763207"/>
              <a:gd name="connsiteX1260" fmla="*/ 648494 w 2693988"/>
              <a:gd name="connsiteY1260" fmla="*/ 826599 h 2763207"/>
              <a:gd name="connsiteX1261" fmla="*/ 658416 w 2693988"/>
              <a:gd name="connsiteY1261" fmla="*/ 915621 h 2763207"/>
              <a:gd name="connsiteX1262" fmla="*/ 648494 w 2693988"/>
              <a:gd name="connsiteY1262" fmla="*/ 925513 h 2763207"/>
              <a:gd name="connsiteX1263" fmla="*/ 598885 w 2693988"/>
              <a:gd name="connsiteY1263" fmla="*/ 856273 h 2763207"/>
              <a:gd name="connsiteX1264" fmla="*/ 588963 w 2693988"/>
              <a:gd name="connsiteY1264" fmla="*/ 806816 h 2763207"/>
              <a:gd name="connsiteX1265" fmla="*/ 603846 w 2693988"/>
              <a:gd name="connsiteY1265" fmla="*/ 804343 h 2763207"/>
              <a:gd name="connsiteX1266" fmla="*/ 2330186 w 2693988"/>
              <a:gd name="connsiteY1266" fmla="*/ 796925 h 2763207"/>
              <a:gd name="connsiteX1267" fmla="*/ 2339975 w 2693988"/>
              <a:gd name="connsiteY1267" fmla="*/ 826452 h 2763207"/>
              <a:gd name="connsiteX1268" fmla="*/ 2300817 w 2693988"/>
              <a:gd name="connsiteY1268" fmla="*/ 885507 h 2763207"/>
              <a:gd name="connsiteX1269" fmla="*/ 2222500 w 2693988"/>
              <a:gd name="connsiteY1269" fmla="*/ 885507 h 2763207"/>
              <a:gd name="connsiteX1270" fmla="*/ 2232290 w 2693988"/>
              <a:gd name="connsiteY1270" fmla="*/ 865822 h 2763207"/>
              <a:gd name="connsiteX1271" fmla="*/ 2242079 w 2693988"/>
              <a:gd name="connsiteY1271" fmla="*/ 826452 h 2763207"/>
              <a:gd name="connsiteX1272" fmla="*/ 2330186 w 2693988"/>
              <a:gd name="connsiteY1272" fmla="*/ 796925 h 2763207"/>
              <a:gd name="connsiteX1273" fmla="*/ 2202090 w 2693988"/>
              <a:gd name="connsiteY1273" fmla="*/ 768350 h 2763207"/>
              <a:gd name="connsiteX1274" fmla="*/ 2231686 w 2693988"/>
              <a:gd name="connsiteY1274" fmla="*/ 788035 h 2763207"/>
              <a:gd name="connsiteX1275" fmla="*/ 2192225 w 2693988"/>
              <a:gd name="connsiteY1275" fmla="*/ 847090 h 2763207"/>
              <a:gd name="connsiteX1276" fmla="*/ 2152764 w 2693988"/>
              <a:gd name="connsiteY1276" fmla="*/ 856932 h 2763207"/>
              <a:gd name="connsiteX1277" fmla="*/ 2123169 w 2693988"/>
              <a:gd name="connsiteY1277" fmla="*/ 866775 h 2763207"/>
              <a:gd name="connsiteX1278" fmla="*/ 2123169 w 2693988"/>
              <a:gd name="connsiteY1278" fmla="*/ 856932 h 2763207"/>
              <a:gd name="connsiteX1279" fmla="*/ 2192225 w 2693988"/>
              <a:gd name="connsiteY1279" fmla="*/ 817562 h 2763207"/>
              <a:gd name="connsiteX1280" fmla="*/ 2182360 w 2693988"/>
              <a:gd name="connsiteY1280" fmla="*/ 797877 h 2763207"/>
              <a:gd name="connsiteX1281" fmla="*/ 2113303 w 2693988"/>
              <a:gd name="connsiteY1281" fmla="*/ 847090 h 2763207"/>
              <a:gd name="connsiteX1282" fmla="*/ 2103438 w 2693988"/>
              <a:gd name="connsiteY1282" fmla="*/ 837247 h 2763207"/>
              <a:gd name="connsiteX1283" fmla="*/ 2202090 w 2693988"/>
              <a:gd name="connsiteY1283" fmla="*/ 768350 h 2763207"/>
              <a:gd name="connsiteX1284" fmla="*/ 347362 w 2693988"/>
              <a:gd name="connsiteY1284" fmla="*/ 762631 h 2763207"/>
              <a:gd name="connsiteX1285" fmla="*/ 422276 w 2693988"/>
              <a:gd name="connsiteY1285" fmla="*/ 816611 h 2763207"/>
              <a:gd name="connsiteX1286" fmla="*/ 402545 w 2693988"/>
              <a:gd name="connsiteY1286" fmla="*/ 836296 h 2763207"/>
              <a:gd name="connsiteX1287" fmla="*/ 392680 w 2693988"/>
              <a:gd name="connsiteY1287" fmla="*/ 865823 h 2763207"/>
              <a:gd name="connsiteX1288" fmla="*/ 392680 w 2693988"/>
              <a:gd name="connsiteY1288" fmla="*/ 885508 h 2763207"/>
              <a:gd name="connsiteX1289" fmla="*/ 303893 w 2693988"/>
              <a:gd name="connsiteY1289" fmla="*/ 865823 h 2763207"/>
              <a:gd name="connsiteX1290" fmla="*/ 294028 w 2693988"/>
              <a:gd name="connsiteY1290" fmla="*/ 816611 h 2763207"/>
              <a:gd name="connsiteX1291" fmla="*/ 313758 w 2693988"/>
              <a:gd name="connsiteY1291" fmla="*/ 767398 h 2763207"/>
              <a:gd name="connsiteX1292" fmla="*/ 347362 w 2693988"/>
              <a:gd name="connsiteY1292" fmla="*/ 762631 h 2763207"/>
              <a:gd name="connsiteX1293" fmla="*/ 2025198 w 2693988"/>
              <a:gd name="connsiteY1293" fmla="*/ 757238 h 2763207"/>
              <a:gd name="connsiteX1294" fmla="*/ 2034949 w 2693988"/>
              <a:gd name="connsiteY1294" fmla="*/ 767160 h 2763207"/>
              <a:gd name="connsiteX1295" fmla="*/ 2005694 w 2693988"/>
              <a:gd name="connsiteY1295" fmla="*/ 826691 h 2763207"/>
              <a:gd name="connsiteX1296" fmla="*/ 1995942 w 2693988"/>
              <a:gd name="connsiteY1296" fmla="*/ 876301 h 2763207"/>
              <a:gd name="connsiteX1297" fmla="*/ 1986190 w 2693988"/>
              <a:gd name="connsiteY1297" fmla="*/ 826691 h 2763207"/>
              <a:gd name="connsiteX1298" fmla="*/ 2025198 w 2693988"/>
              <a:gd name="connsiteY1298" fmla="*/ 757238 h 2763207"/>
              <a:gd name="connsiteX1299" fmla="*/ 2143126 w 2693988"/>
              <a:gd name="connsiteY1299" fmla="*/ 747713 h 2763207"/>
              <a:gd name="connsiteX1300" fmla="*/ 2182813 w 2693988"/>
              <a:gd name="connsiteY1300" fmla="*/ 757555 h 2763207"/>
              <a:gd name="connsiteX1301" fmla="*/ 2153047 w 2693988"/>
              <a:gd name="connsiteY1301" fmla="*/ 777240 h 2763207"/>
              <a:gd name="connsiteX1302" fmla="*/ 2093516 w 2693988"/>
              <a:gd name="connsiteY1302" fmla="*/ 816610 h 2763207"/>
              <a:gd name="connsiteX1303" fmla="*/ 2083594 w 2693988"/>
              <a:gd name="connsiteY1303" fmla="*/ 836295 h 2763207"/>
              <a:gd name="connsiteX1304" fmla="*/ 2063750 w 2693988"/>
              <a:gd name="connsiteY1304" fmla="*/ 846138 h 2763207"/>
              <a:gd name="connsiteX1305" fmla="*/ 2063750 w 2693988"/>
              <a:gd name="connsiteY1305" fmla="*/ 816610 h 2763207"/>
              <a:gd name="connsiteX1306" fmla="*/ 2143126 w 2693988"/>
              <a:gd name="connsiteY1306" fmla="*/ 747713 h 2763207"/>
              <a:gd name="connsiteX1307" fmla="*/ 510540 w 2693988"/>
              <a:gd name="connsiteY1307" fmla="*/ 738188 h 2763207"/>
              <a:gd name="connsiteX1308" fmla="*/ 559753 w 2693988"/>
              <a:gd name="connsiteY1308" fmla="*/ 767629 h 2763207"/>
              <a:gd name="connsiteX1309" fmla="*/ 579438 w 2693988"/>
              <a:gd name="connsiteY1309" fmla="*/ 836324 h 2763207"/>
              <a:gd name="connsiteX1310" fmla="*/ 540068 w 2693988"/>
              <a:gd name="connsiteY1310" fmla="*/ 826511 h 2763207"/>
              <a:gd name="connsiteX1311" fmla="*/ 510540 w 2693988"/>
              <a:gd name="connsiteY1311" fmla="*/ 797070 h 2763207"/>
              <a:gd name="connsiteX1312" fmla="*/ 481013 w 2693988"/>
              <a:gd name="connsiteY1312" fmla="*/ 757815 h 2763207"/>
              <a:gd name="connsiteX1313" fmla="*/ 510540 w 2693988"/>
              <a:gd name="connsiteY1313" fmla="*/ 738188 h 2763207"/>
              <a:gd name="connsiteX1314" fmla="*/ 408721 w 2693988"/>
              <a:gd name="connsiteY1314" fmla="*/ 731441 h 2763207"/>
              <a:gd name="connsiteX1315" fmla="*/ 461230 w 2693988"/>
              <a:gd name="connsiteY1315" fmla="*/ 748665 h 2763207"/>
              <a:gd name="connsiteX1316" fmla="*/ 490538 w 2693988"/>
              <a:gd name="connsiteY1316" fmla="*/ 788035 h 2763207"/>
              <a:gd name="connsiteX1317" fmla="*/ 461230 w 2693988"/>
              <a:gd name="connsiteY1317" fmla="*/ 807720 h 2763207"/>
              <a:gd name="connsiteX1318" fmla="*/ 441692 w 2693988"/>
              <a:gd name="connsiteY1318" fmla="*/ 817563 h 2763207"/>
              <a:gd name="connsiteX1319" fmla="*/ 373307 w 2693988"/>
              <a:gd name="connsiteY1319" fmla="*/ 758508 h 2763207"/>
              <a:gd name="connsiteX1320" fmla="*/ 363538 w 2693988"/>
              <a:gd name="connsiteY1320" fmla="*/ 758508 h 2763207"/>
              <a:gd name="connsiteX1321" fmla="*/ 408721 w 2693988"/>
              <a:gd name="connsiteY1321" fmla="*/ 731441 h 2763207"/>
              <a:gd name="connsiteX1322" fmla="*/ 2290310 w 2693988"/>
              <a:gd name="connsiteY1322" fmla="*/ 698500 h 2763207"/>
              <a:gd name="connsiteX1323" fmla="*/ 2339636 w 2693988"/>
              <a:gd name="connsiteY1323" fmla="*/ 737754 h 2763207"/>
              <a:gd name="connsiteX1324" fmla="*/ 2310040 w 2693988"/>
              <a:gd name="connsiteY1324" fmla="*/ 796636 h 2763207"/>
              <a:gd name="connsiteX1325" fmla="*/ 2250849 w 2693988"/>
              <a:gd name="connsiteY1325" fmla="*/ 806450 h 2763207"/>
              <a:gd name="connsiteX1326" fmla="*/ 2240984 w 2693988"/>
              <a:gd name="connsiteY1326" fmla="*/ 777009 h 2763207"/>
              <a:gd name="connsiteX1327" fmla="*/ 2221253 w 2693988"/>
              <a:gd name="connsiteY1327" fmla="*/ 757382 h 2763207"/>
              <a:gd name="connsiteX1328" fmla="*/ 2211388 w 2693988"/>
              <a:gd name="connsiteY1328" fmla="*/ 747568 h 2763207"/>
              <a:gd name="connsiteX1329" fmla="*/ 2290310 w 2693988"/>
              <a:gd name="connsiteY1329" fmla="*/ 698500 h 2763207"/>
              <a:gd name="connsiteX1330" fmla="*/ 2143125 w 2693988"/>
              <a:gd name="connsiteY1330" fmla="*/ 679450 h 2763207"/>
              <a:gd name="connsiteX1331" fmla="*/ 2143125 w 2693988"/>
              <a:gd name="connsiteY1331" fmla="*/ 689264 h 2763207"/>
              <a:gd name="connsiteX1332" fmla="*/ 2113598 w 2693988"/>
              <a:gd name="connsiteY1332" fmla="*/ 748145 h 2763207"/>
              <a:gd name="connsiteX1333" fmla="*/ 2054543 w 2693988"/>
              <a:gd name="connsiteY1333" fmla="*/ 787400 h 2763207"/>
              <a:gd name="connsiteX1334" fmla="*/ 2054543 w 2693988"/>
              <a:gd name="connsiteY1334" fmla="*/ 748145 h 2763207"/>
              <a:gd name="connsiteX1335" fmla="*/ 2084070 w 2693988"/>
              <a:gd name="connsiteY1335" fmla="*/ 699077 h 2763207"/>
              <a:gd name="connsiteX1336" fmla="*/ 2143125 w 2693988"/>
              <a:gd name="connsiteY1336" fmla="*/ 679450 h 2763207"/>
              <a:gd name="connsiteX1337" fmla="*/ 2183668 w 2693988"/>
              <a:gd name="connsiteY1337" fmla="*/ 667456 h 2763207"/>
              <a:gd name="connsiteX1338" fmla="*/ 2221523 w 2693988"/>
              <a:gd name="connsiteY1338" fmla="*/ 668691 h 2763207"/>
              <a:gd name="connsiteX1339" fmla="*/ 2260600 w 2693988"/>
              <a:gd name="connsiteY1339" fmla="*/ 688446 h 2763207"/>
              <a:gd name="connsiteX1340" fmla="*/ 2201985 w 2693988"/>
              <a:gd name="connsiteY1340" fmla="*/ 747713 h 2763207"/>
              <a:gd name="connsiteX1341" fmla="*/ 2133600 w 2693988"/>
              <a:gd name="connsiteY1341" fmla="*/ 737835 h 2763207"/>
              <a:gd name="connsiteX1342" fmla="*/ 2153139 w 2693988"/>
              <a:gd name="connsiteY1342" fmla="*/ 688446 h 2763207"/>
              <a:gd name="connsiteX1343" fmla="*/ 2183668 w 2693988"/>
              <a:gd name="connsiteY1343" fmla="*/ 667456 h 2763207"/>
              <a:gd name="connsiteX1344" fmla="*/ 755990 w 2693988"/>
              <a:gd name="connsiteY1344" fmla="*/ 649288 h 2763207"/>
              <a:gd name="connsiteX1345" fmla="*/ 795451 w 2693988"/>
              <a:gd name="connsiteY1345" fmla="*/ 649288 h 2763207"/>
              <a:gd name="connsiteX1346" fmla="*/ 884238 w 2693988"/>
              <a:gd name="connsiteY1346" fmla="*/ 678657 h 2763207"/>
              <a:gd name="connsiteX1347" fmla="*/ 825046 w 2693988"/>
              <a:gd name="connsiteY1347" fmla="*/ 698236 h 2763207"/>
              <a:gd name="connsiteX1348" fmla="*/ 765855 w 2693988"/>
              <a:gd name="connsiteY1348" fmla="*/ 668867 h 2763207"/>
              <a:gd name="connsiteX1349" fmla="*/ 755990 w 2693988"/>
              <a:gd name="connsiteY1349" fmla="*/ 649288 h 2763207"/>
              <a:gd name="connsiteX1350" fmla="*/ 795626 w 2693988"/>
              <a:gd name="connsiteY1350" fmla="*/ 606312 h 2763207"/>
              <a:gd name="connsiteX1351" fmla="*/ 805440 w 2693988"/>
              <a:gd name="connsiteY1351" fmla="*/ 610053 h 2763207"/>
              <a:gd name="connsiteX1352" fmla="*/ 844695 w 2693988"/>
              <a:gd name="connsiteY1352" fmla="*/ 639989 h 2763207"/>
              <a:gd name="connsiteX1353" fmla="*/ 893763 w 2693988"/>
              <a:gd name="connsiteY1353" fmla="*/ 669925 h 2763207"/>
              <a:gd name="connsiteX1354" fmla="*/ 815254 w 2693988"/>
              <a:gd name="connsiteY1354" fmla="*/ 649968 h 2763207"/>
              <a:gd name="connsiteX1355" fmla="*/ 785813 w 2693988"/>
              <a:gd name="connsiteY1355" fmla="*/ 610053 h 2763207"/>
              <a:gd name="connsiteX1356" fmla="*/ 795626 w 2693988"/>
              <a:gd name="connsiteY1356" fmla="*/ 606312 h 2763207"/>
              <a:gd name="connsiteX1357" fmla="*/ 392623 w 2693988"/>
              <a:gd name="connsiteY1357" fmla="*/ 600075 h 2763207"/>
              <a:gd name="connsiteX1358" fmla="*/ 550013 w 2693988"/>
              <a:gd name="connsiteY1358" fmla="*/ 659130 h 2763207"/>
              <a:gd name="connsiteX1359" fmla="*/ 579523 w 2693988"/>
              <a:gd name="connsiteY1359" fmla="*/ 678815 h 2763207"/>
              <a:gd name="connsiteX1360" fmla="*/ 727076 w 2693988"/>
              <a:gd name="connsiteY1360" fmla="*/ 816610 h 2763207"/>
              <a:gd name="connsiteX1361" fmla="*/ 717239 w 2693988"/>
              <a:gd name="connsiteY1361" fmla="*/ 836295 h 2763207"/>
              <a:gd name="connsiteX1362" fmla="*/ 628707 w 2693988"/>
              <a:gd name="connsiteY1362" fmla="*/ 767398 h 2763207"/>
              <a:gd name="connsiteX1363" fmla="*/ 490992 w 2693988"/>
              <a:gd name="connsiteY1363" fmla="*/ 688657 h 2763207"/>
              <a:gd name="connsiteX1364" fmla="*/ 490992 w 2693988"/>
              <a:gd name="connsiteY1364" fmla="*/ 678815 h 2763207"/>
              <a:gd name="connsiteX1365" fmla="*/ 304092 w 2693988"/>
              <a:gd name="connsiteY1365" fmla="*/ 737870 h 2763207"/>
              <a:gd name="connsiteX1366" fmla="*/ 274581 w 2693988"/>
              <a:gd name="connsiteY1366" fmla="*/ 757555 h 2763207"/>
              <a:gd name="connsiteX1367" fmla="*/ 245071 w 2693988"/>
              <a:gd name="connsiteY1367" fmla="*/ 767398 h 2763207"/>
              <a:gd name="connsiteX1368" fmla="*/ 304092 w 2693988"/>
              <a:gd name="connsiteY1368" fmla="*/ 1003618 h 2763207"/>
              <a:gd name="connsiteX1369" fmla="*/ 343439 w 2693988"/>
              <a:gd name="connsiteY1369" fmla="*/ 1033145 h 2763207"/>
              <a:gd name="connsiteX1370" fmla="*/ 422134 w 2693988"/>
              <a:gd name="connsiteY1370" fmla="*/ 1062673 h 2763207"/>
              <a:gd name="connsiteX1371" fmla="*/ 569686 w 2693988"/>
              <a:gd name="connsiteY1371" fmla="*/ 1102043 h 2763207"/>
              <a:gd name="connsiteX1372" fmla="*/ 569686 w 2693988"/>
              <a:gd name="connsiteY1372" fmla="*/ 1141413 h 2763207"/>
              <a:gd name="connsiteX1373" fmla="*/ 264744 w 2693988"/>
              <a:gd name="connsiteY1373" fmla="*/ 1052830 h 2763207"/>
              <a:gd name="connsiteX1374" fmla="*/ 176213 w 2693988"/>
              <a:gd name="connsiteY1374" fmla="*/ 865823 h 2763207"/>
              <a:gd name="connsiteX1375" fmla="*/ 176213 w 2693988"/>
              <a:gd name="connsiteY1375" fmla="*/ 846138 h 2763207"/>
              <a:gd name="connsiteX1376" fmla="*/ 176213 w 2693988"/>
              <a:gd name="connsiteY1376" fmla="*/ 737870 h 2763207"/>
              <a:gd name="connsiteX1377" fmla="*/ 195886 w 2693988"/>
              <a:gd name="connsiteY1377" fmla="*/ 718185 h 2763207"/>
              <a:gd name="connsiteX1378" fmla="*/ 284418 w 2693988"/>
              <a:gd name="connsiteY1378" fmla="*/ 649287 h 2763207"/>
              <a:gd name="connsiteX1379" fmla="*/ 343439 w 2693988"/>
              <a:gd name="connsiteY1379" fmla="*/ 619760 h 2763207"/>
              <a:gd name="connsiteX1380" fmla="*/ 392623 w 2693988"/>
              <a:gd name="connsiteY1380" fmla="*/ 600075 h 2763207"/>
              <a:gd name="connsiteX1381" fmla="*/ 1859496 w 2693988"/>
              <a:gd name="connsiteY1381" fmla="*/ 592405 h 2763207"/>
              <a:gd name="connsiteX1382" fmla="*/ 1868488 w 2693988"/>
              <a:gd name="connsiteY1382" fmla="*/ 600710 h 2763207"/>
              <a:gd name="connsiteX1383" fmla="*/ 1838722 w 2693988"/>
              <a:gd name="connsiteY1383" fmla="*/ 649922 h 2763207"/>
              <a:gd name="connsiteX1384" fmla="*/ 1759347 w 2693988"/>
              <a:gd name="connsiteY1384" fmla="*/ 669607 h 2763207"/>
              <a:gd name="connsiteX1385" fmla="*/ 1749425 w 2693988"/>
              <a:gd name="connsiteY1385" fmla="*/ 659765 h 2763207"/>
              <a:gd name="connsiteX1386" fmla="*/ 1789113 w 2693988"/>
              <a:gd name="connsiteY1386" fmla="*/ 630237 h 2763207"/>
              <a:gd name="connsiteX1387" fmla="*/ 1828801 w 2693988"/>
              <a:gd name="connsiteY1387" fmla="*/ 600710 h 2763207"/>
              <a:gd name="connsiteX1388" fmla="*/ 1859496 w 2693988"/>
              <a:gd name="connsiteY1388" fmla="*/ 592405 h 2763207"/>
              <a:gd name="connsiteX1389" fmla="*/ 864053 w 2693988"/>
              <a:gd name="connsiteY1389" fmla="*/ 581025 h 2763207"/>
              <a:gd name="connsiteX1390" fmla="*/ 884010 w 2693988"/>
              <a:gd name="connsiteY1390" fmla="*/ 581025 h 2763207"/>
              <a:gd name="connsiteX1391" fmla="*/ 913946 w 2693988"/>
              <a:gd name="connsiteY1391" fmla="*/ 649089 h 2763207"/>
              <a:gd name="connsiteX1392" fmla="*/ 913946 w 2693988"/>
              <a:gd name="connsiteY1392" fmla="*/ 658813 h 2763207"/>
              <a:gd name="connsiteX1393" fmla="*/ 864053 w 2693988"/>
              <a:gd name="connsiteY1393" fmla="*/ 581025 h 2763207"/>
              <a:gd name="connsiteX1394" fmla="*/ 1819275 w 2693988"/>
              <a:gd name="connsiteY1394" fmla="*/ 571500 h 2763207"/>
              <a:gd name="connsiteX1395" fmla="*/ 1819275 w 2693988"/>
              <a:gd name="connsiteY1395" fmla="*/ 581252 h 2763207"/>
              <a:gd name="connsiteX1396" fmla="*/ 1739900 w 2693988"/>
              <a:gd name="connsiteY1396" fmla="*/ 639763 h 2763207"/>
              <a:gd name="connsiteX1397" fmla="*/ 1799431 w 2693988"/>
              <a:gd name="connsiteY1397" fmla="*/ 591004 h 2763207"/>
              <a:gd name="connsiteX1398" fmla="*/ 1819275 w 2693988"/>
              <a:gd name="connsiteY1398" fmla="*/ 571500 h 2763207"/>
              <a:gd name="connsiteX1399" fmla="*/ 1759744 w 2693988"/>
              <a:gd name="connsiteY1399" fmla="*/ 541337 h 2763207"/>
              <a:gd name="connsiteX1400" fmla="*/ 1769666 w 2693988"/>
              <a:gd name="connsiteY1400" fmla="*/ 551179 h 2763207"/>
              <a:gd name="connsiteX1401" fmla="*/ 1720057 w 2693988"/>
              <a:gd name="connsiteY1401" fmla="*/ 639762 h 2763207"/>
              <a:gd name="connsiteX1402" fmla="*/ 1700213 w 2693988"/>
              <a:gd name="connsiteY1402" fmla="*/ 629919 h 2763207"/>
              <a:gd name="connsiteX1403" fmla="*/ 1759744 w 2693988"/>
              <a:gd name="connsiteY1403" fmla="*/ 541337 h 2763207"/>
              <a:gd name="connsiteX1404" fmla="*/ 683940 w 2693988"/>
              <a:gd name="connsiteY1404" fmla="*/ 538866 h 2763207"/>
              <a:gd name="connsiteX1405" fmla="*/ 697707 w 2693988"/>
              <a:gd name="connsiteY1405" fmla="*/ 541626 h 2763207"/>
              <a:gd name="connsiteX1406" fmla="*/ 746654 w 2693988"/>
              <a:gd name="connsiteY1406" fmla="*/ 551439 h 2763207"/>
              <a:gd name="connsiteX1407" fmla="*/ 776023 w 2693988"/>
              <a:gd name="connsiteY1407" fmla="*/ 590694 h 2763207"/>
              <a:gd name="connsiteX1408" fmla="*/ 785813 w 2693988"/>
              <a:gd name="connsiteY1408" fmla="*/ 629948 h 2763207"/>
              <a:gd name="connsiteX1409" fmla="*/ 707496 w 2693988"/>
              <a:gd name="connsiteY1409" fmla="*/ 610321 h 2763207"/>
              <a:gd name="connsiteX1410" fmla="*/ 678127 w 2693988"/>
              <a:gd name="connsiteY1410" fmla="*/ 541626 h 2763207"/>
              <a:gd name="connsiteX1411" fmla="*/ 683940 w 2693988"/>
              <a:gd name="connsiteY1411" fmla="*/ 538866 h 2763207"/>
              <a:gd name="connsiteX1412" fmla="*/ 924242 w 2693988"/>
              <a:gd name="connsiteY1412" fmla="*/ 531812 h 2763207"/>
              <a:gd name="connsiteX1413" fmla="*/ 953770 w 2693988"/>
              <a:gd name="connsiteY1413" fmla="*/ 561120 h 2763207"/>
              <a:gd name="connsiteX1414" fmla="*/ 934085 w 2693988"/>
              <a:gd name="connsiteY1414" fmla="*/ 658812 h 2763207"/>
              <a:gd name="connsiteX1415" fmla="*/ 934085 w 2693988"/>
              <a:gd name="connsiteY1415" fmla="*/ 590427 h 2763207"/>
              <a:gd name="connsiteX1416" fmla="*/ 924242 w 2693988"/>
              <a:gd name="connsiteY1416" fmla="*/ 551350 h 2763207"/>
              <a:gd name="connsiteX1417" fmla="*/ 924242 w 2693988"/>
              <a:gd name="connsiteY1417" fmla="*/ 531812 h 2763207"/>
              <a:gd name="connsiteX1418" fmla="*/ 2208964 w 2693988"/>
              <a:gd name="connsiteY1418" fmla="*/ 526126 h 2763207"/>
              <a:gd name="connsiteX1419" fmla="*/ 2251587 w 2693988"/>
              <a:gd name="connsiteY1419" fmla="*/ 532425 h 2763207"/>
              <a:gd name="connsiteX1420" fmla="*/ 2281131 w 2693988"/>
              <a:gd name="connsiteY1420" fmla="*/ 542256 h 2763207"/>
              <a:gd name="connsiteX1421" fmla="*/ 2409153 w 2693988"/>
              <a:gd name="connsiteY1421" fmla="*/ 611076 h 2763207"/>
              <a:gd name="connsiteX1422" fmla="*/ 2448545 w 2693988"/>
              <a:gd name="connsiteY1422" fmla="*/ 630738 h 2763207"/>
              <a:gd name="connsiteX1423" fmla="*/ 2448545 w 2693988"/>
              <a:gd name="connsiteY1423" fmla="*/ 729052 h 2763207"/>
              <a:gd name="connsiteX1424" fmla="*/ 2428849 w 2693988"/>
              <a:gd name="connsiteY1424" fmla="*/ 945342 h 2763207"/>
              <a:gd name="connsiteX1425" fmla="*/ 2359914 w 2693988"/>
              <a:gd name="connsiteY1425" fmla="*/ 994499 h 2763207"/>
              <a:gd name="connsiteX1426" fmla="*/ 2222043 w 2693988"/>
              <a:gd name="connsiteY1426" fmla="*/ 1033824 h 2763207"/>
              <a:gd name="connsiteX1427" fmla="*/ 2094021 w 2693988"/>
              <a:gd name="connsiteY1427" fmla="*/ 1073150 h 2763207"/>
              <a:gd name="connsiteX1428" fmla="*/ 2084173 w 2693988"/>
              <a:gd name="connsiteY1428" fmla="*/ 1063318 h 2763207"/>
              <a:gd name="connsiteX1429" fmla="*/ 2094021 w 2693988"/>
              <a:gd name="connsiteY1429" fmla="*/ 1053487 h 2763207"/>
              <a:gd name="connsiteX1430" fmla="*/ 2231891 w 2693988"/>
              <a:gd name="connsiteY1430" fmla="*/ 1004330 h 2763207"/>
              <a:gd name="connsiteX1431" fmla="*/ 2290978 w 2693988"/>
              <a:gd name="connsiteY1431" fmla="*/ 984668 h 2763207"/>
              <a:gd name="connsiteX1432" fmla="*/ 2330370 w 2693988"/>
              <a:gd name="connsiteY1432" fmla="*/ 945342 h 2763207"/>
              <a:gd name="connsiteX1433" fmla="*/ 2379609 w 2693988"/>
              <a:gd name="connsiteY1433" fmla="*/ 817534 h 2763207"/>
              <a:gd name="connsiteX1434" fmla="*/ 2379609 w 2693988"/>
              <a:gd name="connsiteY1434" fmla="*/ 689726 h 2763207"/>
              <a:gd name="connsiteX1435" fmla="*/ 2350066 w 2693988"/>
              <a:gd name="connsiteY1435" fmla="*/ 679895 h 2763207"/>
              <a:gd name="connsiteX1436" fmla="*/ 2330370 w 2693988"/>
              <a:gd name="connsiteY1436" fmla="*/ 679895 h 2763207"/>
              <a:gd name="connsiteX1437" fmla="*/ 2162956 w 2693988"/>
              <a:gd name="connsiteY1437" fmla="*/ 620907 h 2763207"/>
              <a:gd name="connsiteX1438" fmla="*/ 2113717 w 2693988"/>
              <a:gd name="connsiteY1438" fmla="*/ 620907 h 2763207"/>
              <a:gd name="connsiteX1439" fmla="*/ 1975846 w 2693988"/>
              <a:gd name="connsiteY1439" fmla="*/ 729052 h 2763207"/>
              <a:gd name="connsiteX1440" fmla="*/ 1926607 w 2693988"/>
              <a:gd name="connsiteY1440" fmla="*/ 788040 h 2763207"/>
              <a:gd name="connsiteX1441" fmla="*/ 1916759 w 2693988"/>
              <a:gd name="connsiteY1441" fmla="*/ 788040 h 2763207"/>
              <a:gd name="connsiteX1442" fmla="*/ 1906911 w 2693988"/>
              <a:gd name="connsiteY1442" fmla="*/ 768377 h 2763207"/>
              <a:gd name="connsiteX1443" fmla="*/ 2094021 w 2693988"/>
              <a:gd name="connsiteY1443" fmla="*/ 571750 h 2763207"/>
              <a:gd name="connsiteX1444" fmla="*/ 2208964 w 2693988"/>
              <a:gd name="connsiteY1444" fmla="*/ 526126 h 2763207"/>
              <a:gd name="connsiteX1445" fmla="*/ 1680210 w 2693988"/>
              <a:gd name="connsiteY1445" fmla="*/ 501650 h 2763207"/>
              <a:gd name="connsiteX1446" fmla="*/ 1690053 w 2693988"/>
              <a:gd name="connsiteY1446" fmla="*/ 511572 h 2763207"/>
              <a:gd name="connsiteX1447" fmla="*/ 1680210 w 2693988"/>
              <a:gd name="connsiteY1447" fmla="*/ 551259 h 2763207"/>
              <a:gd name="connsiteX1448" fmla="*/ 1690053 w 2693988"/>
              <a:gd name="connsiteY1448" fmla="*/ 620713 h 2763207"/>
              <a:gd name="connsiteX1449" fmla="*/ 1660525 w 2693988"/>
              <a:gd name="connsiteY1449" fmla="*/ 561181 h 2763207"/>
              <a:gd name="connsiteX1450" fmla="*/ 1680210 w 2693988"/>
              <a:gd name="connsiteY1450" fmla="*/ 501650 h 2763207"/>
              <a:gd name="connsiteX1451" fmla="*/ 973455 w 2693988"/>
              <a:gd name="connsiteY1451" fmla="*/ 501650 h 2763207"/>
              <a:gd name="connsiteX1452" fmla="*/ 1002983 w 2693988"/>
              <a:gd name="connsiteY1452" fmla="*/ 521433 h 2763207"/>
              <a:gd name="connsiteX1453" fmla="*/ 993141 w 2693988"/>
              <a:gd name="connsiteY1453" fmla="*/ 620346 h 2763207"/>
              <a:gd name="connsiteX1454" fmla="*/ 963613 w 2693988"/>
              <a:gd name="connsiteY1454" fmla="*/ 630238 h 2763207"/>
              <a:gd name="connsiteX1455" fmla="*/ 973455 w 2693988"/>
              <a:gd name="connsiteY1455" fmla="*/ 610455 h 2763207"/>
              <a:gd name="connsiteX1456" fmla="*/ 963613 w 2693988"/>
              <a:gd name="connsiteY1456" fmla="*/ 541215 h 2763207"/>
              <a:gd name="connsiteX1457" fmla="*/ 973455 w 2693988"/>
              <a:gd name="connsiteY1457" fmla="*/ 501650 h 2763207"/>
              <a:gd name="connsiteX1458" fmla="*/ 2198945 w 2693988"/>
              <a:gd name="connsiteY1458" fmla="*/ 499810 h 2763207"/>
              <a:gd name="connsiteX1459" fmla="*/ 2241500 w 2693988"/>
              <a:gd name="connsiteY1459" fmla="*/ 501962 h 2763207"/>
              <a:gd name="connsiteX1460" fmla="*/ 2349654 w 2693988"/>
              <a:gd name="connsiteY1460" fmla="*/ 551149 h 2763207"/>
              <a:gd name="connsiteX1461" fmla="*/ 2398816 w 2693988"/>
              <a:gd name="connsiteY1461" fmla="*/ 580661 h 2763207"/>
              <a:gd name="connsiteX1462" fmla="*/ 2457809 w 2693988"/>
              <a:gd name="connsiteY1462" fmla="*/ 610172 h 2763207"/>
              <a:gd name="connsiteX1463" fmla="*/ 2477474 w 2693988"/>
              <a:gd name="connsiteY1463" fmla="*/ 620010 h 2763207"/>
              <a:gd name="connsiteX1464" fmla="*/ 2467641 w 2693988"/>
              <a:gd name="connsiteY1464" fmla="*/ 698708 h 2763207"/>
              <a:gd name="connsiteX1465" fmla="*/ 2497138 w 2693988"/>
              <a:gd name="connsiteY1465" fmla="*/ 826593 h 2763207"/>
              <a:gd name="connsiteX1466" fmla="*/ 2467641 w 2693988"/>
              <a:gd name="connsiteY1466" fmla="*/ 924966 h 2763207"/>
              <a:gd name="connsiteX1467" fmla="*/ 2398816 w 2693988"/>
              <a:gd name="connsiteY1467" fmla="*/ 1003664 h 2763207"/>
              <a:gd name="connsiteX1468" fmla="*/ 2212003 w 2693988"/>
              <a:gd name="connsiteY1468" fmla="*/ 1062688 h 2763207"/>
              <a:gd name="connsiteX1469" fmla="*/ 2103848 w 2693988"/>
              <a:gd name="connsiteY1469" fmla="*/ 1092200 h 2763207"/>
              <a:gd name="connsiteX1470" fmla="*/ 2172674 w 2693988"/>
              <a:gd name="connsiteY1470" fmla="*/ 1062688 h 2763207"/>
              <a:gd name="connsiteX1471" fmla="*/ 2369319 w 2693988"/>
              <a:gd name="connsiteY1471" fmla="*/ 1003664 h 2763207"/>
              <a:gd name="connsiteX1472" fmla="*/ 2467641 w 2693988"/>
              <a:gd name="connsiteY1472" fmla="*/ 905291 h 2763207"/>
              <a:gd name="connsiteX1473" fmla="*/ 2467641 w 2693988"/>
              <a:gd name="connsiteY1473" fmla="*/ 757732 h 2763207"/>
              <a:gd name="connsiteX1474" fmla="*/ 2457809 w 2693988"/>
              <a:gd name="connsiteY1474" fmla="*/ 629847 h 2763207"/>
              <a:gd name="connsiteX1475" fmla="*/ 2438145 w 2693988"/>
              <a:gd name="connsiteY1475" fmla="*/ 610172 h 2763207"/>
              <a:gd name="connsiteX1476" fmla="*/ 2359487 w 2693988"/>
              <a:gd name="connsiteY1476" fmla="*/ 570823 h 2763207"/>
              <a:gd name="connsiteX1477" fmla="*/ 2320158 w 2693988"/>
              <a:gd name="connsiteY1477" fmla="*/ 551149 h 2763207"/>
              <a:gd name="connsiteX1478" fmla="*/ 2221835 w 2693988"/>
              <a:gd name="connsiteY1478" fmla="*/ 511799 h 2763207"/>
              <a:gd name="connsiteX1479" fmla="*/ 2133345 w 2693988"/>
              <a:gd name="connsiteY1479" fmla="*/ 541311 h 2763207"/>
              <a:gd name="connsiteX1480" fmla="*/ 2025190 w 2693988"/>
              <a:gd name="connsiteY1480" fmla="*/ 620010 h 2763207"/>
              <a:gd name="connsiteX1481" fmla="*/ 1887538 w 2693988"/>
              <a:gd name="connsiteY1481" fmla="*/ 767569 h 2763207"/>
              <a:gd name="connsiteX1482" fmla="*/ 1887538 w 2693988"/>
              <a:gd name="connsiteY1482" fmla="*/ 757732 h 2763207"/>
              <a:gd name="connsiteX1483" fmla="*/ 1897371 w 2693988"/>
              <a:gd name="connsiteY1483" fmla="*/ 747895 h 2763207"/>
              <a:gd name="connsiteX1484" fmla="*/ 2044854 w 2693988"/>
              <a:gd name="connsiteY1484" fmla="*/ 580661 h 2763207"/>
              <a:gd name="connsiteX1485" fmla="*/ 2084183 w 2693988"/>
              <a:gd name="connsiteY1485" fmla="*/ 541311 h 2763207"/>
              <a:gd name="connsiteX1486" fmla="*/ 2198945 w 2693988"/>
              <a:gd name="connsiteY1486" fmla="*/ 499810 h 2763207"/>
              <a:gd name="connsiteX1487" fmla="*/ 772671 w 2693988"/>
              <a:gd name="connsiteY1487" fmla="*/ 499566 h 2763207"/>
              <a:gd name="connsiteX1488" fmla="*/ 786289 w 2693988"/>
              <a:gd name="connsiteY1488" fmla="*/ 521891 h 2763207"/>
              <a:gd name="connsiteX1489" fmla="*/ 795973 w 2693988"/>
              <a:gd name="connsiteY1489" fmla="*/ 551656 h 2763207"/>
              <a:gd name="connsiteX1490" fmla="*/ 834708 w 2693988"/>
              <a:gd name="connsiteY1490" fmla="*/ 591344 h 2763207"/>
              <a:gd name="connsiteX1491" fmla="*/ 854076 w 2693988"/>
              <a:gd name="connsiteY1491" fmla="*/ 611188 h 2763207"/>
              <a:gd name="connsiteX1492" fmla="*/ 815341 w 2693988"/>
              <a:gd name="connsiteY1492" fmla="*/ 601266 h 2763207"/>
              <a:gd name="connsiteX1493" fmla="*/ 766922 w 2693988"/>
              <a:gd name="connsiteY1493" fmla="*/ 561578 h 2763207"/>
              <a:gd name="connsiteX1494" fmla="*/ 766922 w 2693988"/>
              <a:gd name="connsiteY1494" fmla="*/ 502047 h 2763207"/>
              <a:gd name="connsiteX1495" fmla="*/ 772671 w 2693988"/>
              <a:gd name="connsiteY1495" fmla="*/ 499566 h 2763207"/>
              <a:gd name="connsiteX1496" fmla="*/ 1926908 w 2693988"/>
              <a:gd name="connsiteY1496" fmla="*/ 492125 h 2763207"/>
              <a:gd name="connsiteX1497" fmla="*/ 1936750 w 2693988"/>
              <a:gd name="connsiteY1497" fmla="*/ 492125 h 2763207"/>
              <a:gd name="connsiteX1498" fmla="*/ 1877695 w 2693988"/>
              <a:gd name="connsiteY1498" fmla="*/ 571147 h 2763207"/>
              <a:gd name="connsiteX1499" fmla="*/ 1838325 w 2693988"/>
              <a:gd name="connsiteY1499" fmla="*/ 581025 h 2763207"/>
              <a:gd name="connsiteX1500" fmla="*/ 1838325 w 2693988"/>
              <a:gd name="connsiteY1500" fmla="*/ 561269 h 2763207"/>
              <a:gd name="connsiteX1501" fmla="*/ 1877695 w 2693988"/>
              <a:gd name="connsiteY1501" fmla="*/ 511880 h 2763207"/>
              <a:gd name="connsiteX1502" fmla="*/ 1926908 w 2693988"/>
              <a:gd name="connsiteY1502" fmla="*/ 492125 h 2763207"/>
              <a:gd name="connsiteX1503" fmla="*/ 1642269 w 2693988"/>
              <a:gd name="connsiteY1503" fmla="*/ 482600 h 2763207"/>
              <a:gd name="connsiteX1504" fmla="*/ 1652059 w 2693988"/>
              <a:gd name="connsiteY1504" fmla="*/ 492491 h 2763207"/>
              <a:gd name="connsiteX1505" fmla="*/ 1652059 w 2693988"/>
              <a:gd name="connsiteY1505" fmla="*/ 541948 h 2763207"/>
              <a:gd name="connsiteX1506" fmla="*/ 1661849 w 2693988"/>
              <a:gd name="connsiteY1506" fmla="*/ 611188 h 2763207"/>
              <a:gd name="connsiteX1507" fmla="*/ 1632480 w 2693988"/>
              <a:gd name="connsiteY1507" fmla="*/ 571622 h 2763207"/>
              <a:gd name="connsiteX1508" fmla="*/ 1642269 w 2693988"/>
              <a:gd name="connsiteY1508" fmla="*/ 482600 h 2763207"/>
              <a:gd name="connsiteX1509" fmla="*/ 1847624 w 2693988"/>
              <a:gd name="connsiteY1509" fmla="*/ 463550 h 2763207"/>
              <a:gd name="connsiteX1510" fmla="*/ 1857376 w 2693988"/>
              <a:gd name="connsiteY1510" fmla="*/ 512618 h 2763207"/>
              <a:gd name="connsiteX1511" fmla="*/ 1789113 w 2693988"/>
              <a:gd name="connsiteY1511" fmla="*/ 571500 h 2763207"/>
              <a:gd name="connsiteX1512" fmla="*/ 1789113 w 2693988"/>
              <a:gd name="connsiteY1512" fmla="*/ 561686 h 2763207"/>
              <a:gd name="connsiteX1513" fmla="*/ 1828121 w 2693988"/>
              <a:gd name="connsiteY1513" fmla="*/ 532245 h 2763207"/>
              <a:gd name="connsiteX1514" fmla="*/ 1847624 w 2693988"/>
              <a:gd name="connsiteY1514" fmla="*/ 463550 h 2763207"/>
              <a:gd name="connsiteX1515" fmla="*/ 859518 w 2693988"/>
              <a:gd name="connsiteY1515" fmla="*/ 459856 h 2763207"/>
              <a:gd name="connsiteX1516" fmla="*/ 874485 w 2693988"/>
              <a:gd name="connsiteY1516" fmla="*/ 472220 h 2763207"/>
              <a:gd name="connsiteX1517" fmla="*/ 894443 w 2693988"/>
              <a:gd name="connsiteY1517" fmla="*/ 492002 h 2763207"/>
              <a:gd name="connsiteX1518" fmla="*/ 904421 w 2693988"/>
              <a:gd name="connsiteY1518" fmla="*/ 521677 h 2763207"/>
              <a:gd name="connsiteX1519" fmla="*/ 904421 w 2693988"/>
              <a:gd name="connsiteY1519" fmla="*/ 581025 h 2763207"/>
              <a:gd name="connsiteX1520" fmla="*/ 884464 w 2693988"/>
              <a:gd name="connsiteY1520" fmla="*/ 511785 h 2763207"/>
              <a:gd name="connsiteX1521" fmla="*/ 864507 w 2693988"/>
              <a:gd name="connsiteY1521" fmla="*/ 492002 h 2763207"/>
              <a:gd name="connsiteX1522" fmla="*/ 844550 w 2693988"/>
              <a:gd name="connsiteY1522" fmla="*/ 462328 h 2763207"/>
              <a:gd name="connsiteX1523" fmla="*/ 859518 w 2693988"/>
              <a:gd name="connsiteY1523" fmla="*/ 459856 h 2763207"/>
              <a:gd name="connsiteX1524" fmla="*/ 1376363 w 2693988"/>
              <a:gd name="connsiteY1524" fmla="*/ 442912 h 2763207"/>
              <a:gd name="connsiteX1525" fmla="*/ 1376363 w 2693988"/>
              <a:gd name="connsiteY1525" fmla="*/ 462597 h 2763207"/>
              <a:gd name="connsiteX1526" fmla="*/ 1346994 w 2693988"/>
              <a:gd name="connsiteY1526" fmla="*/ 531494 h 2763207"/>
              <a:gd name="connsiteX1527" fmla="*/ 1327414 w 2693988"/>
              <a:gd name="connsiteY1527" fmla="*/ 541337 h 2763207"/>
              <a:gd name="connsiteX1528" fmla="*/ 1366573 w 2693988"/>
              <a:gd name="connsiteY1528" fmla="*/ 472439 h 2763207"/>
              <a:gd name="connsiteX1529" fmla="*/ 1376363 w 2693988"/>
              <a:gd name="connsiteY1529" fmla="*/ 442912 h 2763207"/>
              <a:gd name="connsiteX1530" fmla="*/ 1218407 w 2693988"/>
              <a:gd name="connsiteY1530" fmla="*/ 442912 h 2763207"/>
              <a:gd name="connsiteX1531" fmla="*/ 1228328 w 2693988"/>
              <a:gd name="connsiteY1531" fmla="*/ 452754 h 2763207"/>
              <a:gd name="connsiteX1532" fmla="*/ 1268016 w 2693988"/>
              <a:gd name="connsiteY1532" fmla="*/ 541337 h 2763207"/>
              <a:gd name="connsiteX1533" fmla="*/ 1258094 w 2693988"/>
              <a:gd name="connsiteY1533" fmla="*/ 541337 h 2763207"/>
              <a:gd name="connsiteX1534" fmla="*/ 1218407 w 2693988"/>
              <a:gd name="connsiteY1534" fmla="*/ 442912 h 2763207"/>
              <a:gd name="connsiteX1535" fmla="*/ 1159192 w 2693988"/>
              <a:gd name="connsiteY1535" fmla="*/ 442912 h 2763207"/>
              <a:gd name="connsiteX1536" fmla="*/ 1188720 w 2693988"/>
              <a:gd name="connsiteY1536" fmla="*/ 462539 h 2763207"/>
              <a:gd name="connsiteX1537" fmla="*/ 1208405 w 2693988"/>
              <a:gd name="connsiteY1537" fmla="*/ 491980 h 2763207"/>
              <a:gd name="connsiteX1538" fmla="*/ 1247775 w 2693988"/>
              <a:gd name="connsiteY1538" fmla="*/ 541048 h 2763207"/>
              <a:gd name="connsiteX1539" fmla="*/ 1228090 w 2693988"/>
              <a:gd name="connsiteY1539" fmla="*/ 550862 h 2763207"/>
              <a:gd name="connsiteX1540" fmla="*/ 1159192 w 2693988"/>
              <a:gd name="connsiteY1540" fmla="*/ 501794 h 2763207"/>
              <a:gd name="connsiteX1541" fmla="*/ 1159192 w 2693988"/>
              <a:gd name="connsiteY1541" fmla="*/ 442912 h 2763207"/>
              <a:gd name="connsiteX1542" fmla="*/ 1425178 w 2693988"/>
              <a:gd name="connsiteY1542" fmla="*/ 433387 h 2763207"/>
              <a:gd name="connsiteX1543" fmla="*/ 1435100 w 2693988"/>
              <a:gd name="connsiteY1543" fmla="*/ 452966 h 2763207"/>
              <a:gd name="connsiteX1544" fmla="*/ 1405335 w 2693988"/>
              <a:gd name="connsiteY1544" fmla="*/ 511704 h 2763207"/>
              <a:gd name="connsiteX1545" fmla="*/ 1385491 w 2693988"/>
              <a:gd name="connsiteY1545" fmla="*/ 531283 h 2763207"/>
              <a:gd name="connsiteX1546" fmla="*/ 1355725 w 2693988"/>
              <a:gd name="connsiteY1546" fmla="*/ 541072 h 2763207"/>
              <a:gd name="connsiteX1547" fmla="*/ 1395413 w 2693988"/>
              <a:gd name="connsiteY1547" fmla="*/ 462756 h 2763207"/>
              <a:gd name="connsiteX1548" fmla="*/ 1425178 w 2693988"/>
              <a:gd name="connsiteY1548" fmla="*/ 433387 h 2763207"/>
              <a:gd name="connsiteX1549" fmla="*/ 786448 w 2693988"/>
              <a:gd name="connsiteY1549" fmla="*/ 433387 h 2763207"/>
              <a:gd name="connsiteX1550" fmla="*/ 835660 w 2693988"/>
              <a:gd name="connsiteY1550" fmla="*/ 472848 h 2763207"/>
              <a:gd name="connsiteX1551" fmla="*/ 865188 w 2693988"/>
              <a:gd name="connsiteY1551" fmla="*/ 561635 h 2763207"/>
              <a:gd name="connsiteX1552" fmla="*/ 825818 w 2693988"/>
              <a:gd name="connsiteY1552" fmla="*/ 482713 h 2763207"/>
              <a:gd name="connsiteX1553" fmla="*/ 806133 w 2693988"/>
              <a:gd name="connsiteY1553" fmla="*/ 492578 h 2763207"/>
              <a:gd name="connsiteX1554" fmla="*/ 815975 w 2693988"/>
              <a:gd name="connsiteY1554" fmla="*/ 522174 h 2763207"/>
              <a:gd name="connsiteX1555" fmla="*/ 855345 w 2693988"/>
              <a:gd name="connsiteY1555" fmla="*/ 571500 h 2763207"/>
              <a:gd name="connsiteX1556" fmla="*/ 806133 w 2693988"/>
              <a:gd name="connsiteY1556" fmla="*/ 532039 h 2763207"/>
              <a:gd name="connsiteX1557" fmla="*/ 766763 w 2693988"/>
              <a:gd name="connsiteY1557" fmla="*/ 453117 h 2763207"/>
              <a:gd name="connsiteX1558" fmla="*/ 786448 w 2693988"/>
              <a:gd name="connsiteY1558" fmla="*/ 433387 h 2763207"/>
              <a:gd name="connsiteX1559" fmla="*/ 678440 w 2693988"/>
              <a:gd name="connsiteY1559" fmla="*/ 433387 h 2763207"/>
              <a:gd name="connsiteX1560" fmla="*/ 707881 w 2693988"/>
              <a:gd name="connsiteY1560" fmla="*/ 453014 h 2763207"/>
              <a:gd name="connsiteX1561" fmla="*/ 756949 w 2693988"/>
              <a:gd name="connsiteY1561" fmla="*/ 482455 h 2763207"/>
              <a:gd name="connsiteX1562" fmla="*/ 766763 w 2693988"/>
              <a:gd name="connsiteY1562" fmla="*/ 482455 h 2763207"/>
              <a:gd name="connsiteX1563" fmla="*/ 747135 w 2693988"/>
              <a:gd name="connsiteY1563" fmla="*/ 541337 h 2763207"/>
              <a:gd name="connsiteX1564" fmla="*/ 658813 w 2693988"/>
              <a:gd name="connsiteY1564" fmla="*/ 502082 h 2763207"/>
              <a:gd name="connsiteX1565" fmla="*/ 658813 w 2693988"/>
              <a:gd name="connsiteY1565" fmla="*/ 462828 h 2763207"/>
              <a:gd name="connsiteX1566" fmla="*/ 678440 w 2693988"/>
              <a:gd name="connsiteY1566" fmla="*/ 433387 h 2763207"/>
              <a:gd name="connsiteX1567" fmla="*/ 1292887 w 2693988"/>
              <a:gd name="connsiteY1567" fmla="*/ 429980 h 2763207"/>
              <a:gd name="connsiteX1568" fmla="*/ 1307571 w 2693988"/>
              <a:gd name="connsiteY1568" fmla="*/ 433651 h 2763207"/>
              <a:gd name="connsiteX1569" fmla="*/ 1317361 w 2693988"/>
              <a:gd name="connsiteY1569" fmla="*/ 453231 h 2763207"/>
              <a:gd name="connsiteX1570" fmla="*/ 1307571 w 2693988"/>
              <a:gd name="connsiteY1570" fmla="*/ 541337 h 2763207"/>
              <a:gd name="connsiteX1571" fmla="*/ 1287992 w 2693988"/>
              <a:gd name="connsiteY1571" fmla="*/ 541337 h 2763207"/>
              <a:gd name="connsiteX1572" fmla="*/ 1278202 w 2693988"/>
              <a:gd name="connsiteY1572" fmla="*/ 521758 h 2763207"/>
              <a:gd name="connsiteX1573" fmla="*/ 1278202 w 2693988"/>
              <a:gd name="connsiteY1573" fmla="*/ 433651 h 2763207"/>
              <a:gd name="connsiteX1574" fmla="*/ 1292887 w 2693988"/>
              <a:gd name="connsiteY1574" fmla="*/ 429980 h 2763207"/>
              <a:gd name="connsiteX1575" fmla="*/ 1741375 w 2693988"/>
              <a:gd name="connsiteY1575" fmla="*/ 422870 h 2763207"/>
              <a:gd name="connsiteX1576" fmla="*/ 1770063 w 2693988"/>
              <a:gd name="connsiteY1576" fmla="*/ 424089 h 2763207"/>
              <a:gd name="connsiteX1577" fmla="*/ 1760085 w 2693988"/>
              <a:gd name="connsiteY1577" fmla="*/ 453344 h 2763207"/>
              <a:gd name="connsiteX1578" fmla="*/ 1730149 w 2693988"/>
              <a:gd name="connsiteY1578" fmla="*/ 482599 h 2763207"/>
              <a:gd name="connsiteX1579" fmla="*/ 1730149 w 2693988"/>
              <a:gd name="connsiteY1579" fmla="*/ 531358 h 2763207"/>
              <a:gd name="connsiteX1580" fmla="*/ 1710192 w 2693988"/>
              <a:gd name="connsiteY1580" fmla="*/ 550862 h 2763207"/>
              <a:gd name="connsiteX1581" fmla="*/ 1720170 w 2693988"/>
              <a:gd name="connsiteY1581" fmla="*/ 443592 h 2763207"/>
              <a:gd name="connsiteX1582" fmla="*/ 1741375 w 2693988"/>
              <a:gd name="connsiteY1582" fmla="*/ 422870 h 2763207"/>
              <a:gd name="connsiteX1583" fmla="*/ 1808339 w 2693988"/>
              <a:gd name="connsiteY1583" fmla="*/ 403225 h 2763207"/>
              <a:gd name="connsiteX1584" fmla="*/ 1837972 w 2693988"/>
              <a:gd name="connsiteY1584" fmla="*/ 423008 h 2763207"/>
              <a:gd name="connsiteX1585" fmla="*/ 1788584 w 2693988"/>
              <a:gd name="connsiteY1585" fmla="*/ 521921 h 2763207"/>
              <a:gd name="connsiteX1586" fmla="*/ 1778706 w 2693988"/>
              <a:gd name="connsiteY1586" fmla="*/ 531813 h 2763207"/>
              <a:gd name="connsiteX1587" fmla="*/ 1808339 w 2693988"/>
              <a:gd name="connsiteY1587" fmla="*/ 462573 h 2763207"/>
              <a:gd name="connsiteX1588" fmla="*/ 1798461 w 2693988"/>
              <a:gd name="connsiteY1588" fmla="*/ 452682 h 2763207"/>
              <a:gd name="connsiteX1589" fmla="*/ 1758950 w 2693988"/>
              <a:gd name="connsiteY1589" fmla="*/ 521921 h 2763207"/>
              <a:gd name="connsiteX1590" fmla="*/ 1808339 w 2693988"/>
              <a:gd name="connsiteY1590" fmla="*/ 403225 h 2763207"/>
              <a:gd name="connsiteX1591" fmla="*/ 913607 w 2693988"/>
              <a:gd name="connsiteY1591" fmla="*/ 403225 h 2763207"/>
              <a:gd name="connsiteX1592" fmla="*/ 963216 w 2693988"/>
              <a:gd name="connsiteY1592" fmla="*/ 442790 h 2763207"/>
              <a:gd name="connsiteX1593" fmla="*/ 953294 w 2693988"/>
              <a:gd name="connsiteY1593" fmla="*/ 531813 h 2763207"/>
              <a:gd name="connsiteX1594" fmla="*/ 913607 w 2693988"/>
              <a:gd name="connsiteY1594" fmla="*/ 512030 h 2763207"/>
              <a:gd name="connsiteX1595" fmla="*/ 893763 w 2693988"/>
              <a:gd name="connsiteY1595" fmla="*/ 462573 h 2763207"/>
              <a:gd name="connsiteX1596" fmla="*/ 913607 w 2693988"/>
              <a:gd name="connsiteY1596" fmla="*/ 403225 h 2763207"/>
              <a:gd name="connsiteX1597" fmla="*/ 1690235 w 2693988"/>
              <a:gd name="connsiteY1597" fmla="*/ 384175 h 2763207"/>
              <a:gd name="connsiteX1598" fmla="*/ 1709738 w 2693988"/>
              <a:gd name="connsiteY1598" fmla="*/ 442912 h 2763207"/>
              <a:gd name="connsiteX1599" fmla="*/ 1690235 w 2693988"/>
              <a:gd name="connsiteY1599" fmla="*/ 482071 h 2763207"/>
              <a:gd name="connsiteX1600" fmla="*/ 1660979 w 2693988"/>
              <a:gd name="connsiteY1600" fmla="*/ 491860 h 2763207"/>
              <a:gd name="connsiteX1601" fmla="*/ 1651227 w 2693988"/>
              <a:gd name="connsiteY1601" fmla="*/ 423333 h 2763207"/>
              <a:gd name="connsiteX1602" fmla="*/ 1690235 w 2693988"/>
              <a:gd name="connsiteY1602" fmla="*/ 384175 h 2763207"/>
              <a:gd name="connsiteX1603" fmla="*/ 1916748 w 2693988"/>
              <a:gd name="connsiteY1603" fmla="*/ 365125 h 2763207"/>
              <a:gd name="connsiteX1604" fmla="*/ 1946275 w 2693988"/>
              <a:gd name="connsiteY1604" fmla="*/ 433509 h 2763207"/>
              <a:gd name="connsiteX1605" fmla="*/ 1916748 w 2693988"/>
              <a:gd name="connsiteY1605" fmla="*/ 482356 h 2763207"/>
              <a:gd name="connsiteX1606" fmla="*/ 1877378 w 2693988"/>
              <a:gd name="connsiteY1606" fmla="*/ 492125 h 2763207"/>
              <a:gd name="connsiteX1607" fmla="*/ 1867535 w 2693988"/>
              <a:gd name="connsiteY1607" fmla="*/ 482356 h 2763207"/>
              <a:gd name="connsiteX1608" fmla="*/ 1857693 w 2693988"/>
              <a:gd name="connsiteY1608" fmla="*/ 453048 h 2763207"/>
              <a:gd name="connsiteX1609" fmla="*/ 1887220 w 2693988"/>
              <a:gd name="connsiteY1609" fmla="*/ 404202 h 2763207"/>
              <a:gd name="connsiteX1610" fmla="*/ 1916748 w 2693988"/>
              <a:gd name="connsiteY1610" fmla="*/ 365125 h 2763207"/>
              <a:gd name="connsiteX1611" fmla="*/ 845790 w 2693988"/>
              <a:gd name="connsiteY1611" fmla="*/ 352083 h 2763207"/>
              <a:gd name="connsiteX1612" fmla="*/ 883920 w 2693988"/>
              <a:gd name="connsiteY1612" fmla="*/ 384175 h 2763207"/>
              <a:gd name="connsiteX1613" fmla="*/ 883920 w 2693988"/>
              <a:gd name="connsiteY1613" fmla="*/ 453628 h 2763207"/>
              <a:gd name="connsiteX1614" fmla="*/ 845185 w 2693988"/>
              <a:gd name="connsiteY1614" fmla="*/ 443706 h 2763207"/>
              <a:gd name="connsiteX1615" fmla="*/ 816134 w 2693988"/>
              <a:gd name="connsiteY1615" fmla="*/ 433784 h 2763207"/>
              <a:gd name="connsiteX1616" fmla="*/ 806450 w 2693988"/>
              <a:gd name="connsiteY1616" fmla="*/ 364331 h 2763207"/>
              <a:gd name="connsiteX1617" fmla="*/ 825817 w 2693988"/>
              <a:gd name="connsiteY1617" fmla="*/ 354409 h 2763207"/>
              <a:gd name="connsiteX1618" fmla="*/ 845790 w 2693988"/>
              <a:gd name="connsiteY1618" fmla="*/ 352083 h 2763207"/>
              <a:gd name="connsiteX1619" fmla="*/ 2124473 w 2693988"/>
              <a:gd name="connsiteY1619" fmla="*/ 350639 h 2763207"/>
              <a:gd name="connsiteX1620" fmla="*/ 2152931 w 2693988"/>
              <a:gd name="connsiteY1620" fmla="*/ 354329 h 2763207"/>
              <a:gd name="connsiteX1621" fmla="*/ 2222221 w 2693988"/>
              <a:gd name="connsiteY1621" fmla="*/ 374014 h 2763207"/>
              <a:gd name="connsiteX1622" fmla="*/ 2232119 w 2693988"/>
              <a:gd name="connsiteY1622" fmla="*/ 403542 h 2763207"/>
              <a:gd name="connsiteX1623" fmla="*/ 2261815 w 2693988"/>
              <a:gd name="connsiteY1623" fmla="*/ 492125 h 2763207"/>
              <a:gd name="connsiteX1624" fmla="*/ 2192525 w 2693988"/>
              <a:gd name="connsiteY1624" fmla="*/ 482282 h 2763207"/>
              <a:gd name="connsiteX1625" fmla="*/ 2162829 w 2693988"/>
              <a:gd name="connsiteY1625" fmla="*/ 433070 h 2763207"/>
              <a:gd name="connsiteX1626" fmla="*/ 2113337 w 2693988"/>
              <a:gd name="connsiteY1626" fmla="*/ 413385 h 2763207"/>
              <a:gd name="connsiteX1627" fmla="*/ 2103438 w 2693988"/>
              <a:gd name="connsiteY1627" fmla="*/ 354329 h 2763207"/>
              <a:gd name="connsiteX1628" fmla="*/ 2124473 w 2693988"/>
              <a:gd name="connsiteY1628" fmla="*/ 350639 h 2763207"/>
              <a:gd name="connsiteX1629" fmla="*/ 727075 w 2693988"/>
              <a:gd name="connsiteY1629" fmla="*/ 344487 h 2763207"/>
              <a:gd name="connsiteX1630" fmla="*/ 796529 w 2693988"/>
              <a:gd name="connsiteY1630" fmla="*/ 374253 h 2763207"/>
              <a:gd name="connsiteX1631" fmla="*/ 806451 w 2693988"/>
              <a:gd name="connsiteY1631" fmla="*/ 423862 h 2763207"/>
              <a:gd name="connsiteX1632" fmla="*/ 786607 w 2693988"/>
              <a:gd name="connsiteY1632" fmla="*/ 423862 h 2763207"/>
              <a:gd name="connsiteX1633" fmla="*/ 756841 w 2693988"/>
              <a:gd name="connsiteY1633" fmla="*/ 453628 h 2763207"/>
              <a:gd name="connsiteX1634" fmla="*/ 756841 w 2693988"/>
              <a:gd name="connsiteY1634" fmla="*/ 463550 h 2763207"/>
              <a:gd name="connsiteX1635" fmla="*/ 687388 w 2693988"/>
              <a:gd name="connsiteY1635" fmla="*/ 413940 h 2763207"/>
              <a:gd name="connsiteX1636" fmla="*/ 697310 w 2693988"/>
              <a:gd name="connsiteY1636" fmla="*/ 364331 h 2763207"/>
              <a:gd name="connsiteX1637" fmla="*/ 727075 w 2693988"/>
              <a:gd name="connsiteY1637" fmla="*/ 344487 h 2763207"/>
              <a:gd name="connsiteX1638" fmla="*/ 1337204 w 2693988"/>
              <a:gd name="connsiteY1638" fmla="*/ 334962 h 2763207"/>
              <a:gd name="connsiteX1639" fmla="*/ 1366573 w 2693988"/>
              <a:gd name="connsiteY1639" fmla="*/ 374527 h 2763207"/>
              <a:gd name="connsiteX1640" fmla="*/ 1337204 w 2693988"/>
              <a:gd name="connsiteY1640" fmla="*/ 463550 h 2763207"/>
              <a:gd name="connsiteX1641" fmla="*/ 1337204 w 2693988"/>
              <a:gd name="connsiteY1641" fmla="*/ 414093 h 2763207"/>
              <a:gd name="connsiteX1642" fmla="*/ 1337204 w 2693988"/>
              <a:gd name="connsiteY1642" fmla="*/ 374527 h 2763207"/>
              <a:gd name="connsiteX1643" fmla="*/ 1337204 w 2693988"/>
              <a:gd name="connsiteY1643" fmla="*/ 334962 h 2763207"/>
              <a:gd name="connsiteX1644" fmla="*/ 2103756 w 2693988"/>
              <a:gd name="connsiteY1644" fmla="*/ 325437 h 2763207"/>
              <a:gd name="connsiteX1645" fmla="*/ 2231708 w 2693988"/>
              <a:gd name="connsiteY1645" fmla="*/ 354806 h 2763207"/>
              <a:gd name="connsiteX1646" fmla="*/ 2261236 w 2693988"/>
              <a:gd name="connsiteY1646" fmla="*/ 403754 h 2763207"/>
              <a:gd name="connsiteX1647" fmla="*/ 2290763 w 2693988"/>
              <a:gd name="connsiteY1647" fmla="*/ 462491 h 2763207"/>
              <a:gd name="connsiteX1648" fmla="*/ 2280921 w 2693988"/>
              <a:gd name="connsiteY1648" fmla="*/ 491860 h 2763207"/>
              <a:gd name="connsiteX1649" fmla="*/ 2271078 w 2693988"/>
              <a:gd name="connsiteY1649" fmla="*/ 491860 h 2763207"/>
              <a:gd name="connsiteX1650" fmla="*/ 2271078 w 2693988"/>
              <a:gd name="connsiteY1650" fmla="*/ 462491 h 2763207"/>
              <a:gd name="connsiteX1651" fmla="*/ 2241551 w 2693988"/>
              <a:gd name="connsiteY1651" fmla="*/ 364595 h 2763207"/>
              <a:gd name="connsiteX1652" fmla="*/ 2212023 w 2693988"/>
              <a:gd name="connsiteY1652" fmla="*/ 364595 h 2763207"/>
              <a:gd name="connsiteX1653" fmla="*/ 2103756 w 2693988"/>
              <a:gd name="connsiteY1653" fmla="*/ 345016 h 2763207"/>
              <a:gd name="connsiteX1654" fmla="*/ 2093913 w 2693988"/>
              <a:gd name="connsiteY1654" fmla="*/ 335226 h 2763207"/>
              <a:gd name="connsiteX1655" fmla="*/ 2103756 w 2693988"/>
              <a:gd name="connsiteY1655" fmla="*/ 325437 h 2763207"/>
              <a:gd name="connsiteX1656" fmla="*/ 1248456 w 2693988"/>
              <a:gd name="connsiteY1656" fmla="*/ 325437 h 2763207"/>
              <a:gd name="connsiteX1657" fmla="*/ 1248456 w 2693988"/>
              <a:gd name="connsiteY1657" fmla="*/ 335302 h 2763207"/>
              <a:gd name="connsiteX1658" fmla="*/ 1238477 w 2693988"/>
              <a:gd name="connsiteY1658" fmla="*/ 384628 h 2763207"/>
              <a:gd name="connsiteX1659" fmla="*/ 1258434 w 2693988"/>
              <a:gd name="connsiteY1659" fmla="*/ 443819 h 2763207"/>
              <a:gd name="connsiteX1660" fmla="*/ 1258434 w 2693988"/>
              <a:gd name="connsiteY1660" fmla="*/ 463550 h 2763207"/>
              <a:gd name="connsiteX1661" fmla="*/ 1208541 w 2693988"/>
              <a:gd name="connsiteY1661" fmla="*/ 364898 h 2763207"/>
              <a:gd name="connsiteX1662" fmla="*/ 1248456 w 2693988"/>
              <a:gd name="connsiteY1662" fmla="*/ 325437 h 2763207"/>
              <a:gd name="connsiteX1663" fmla="*/ 1159669 w 2693988"/>
              <a:gd name="connsiteY1663" fmla="*/ 325437 h 2763207"/>
              <a:gd name="connsiteX1664" fmla="*/ 1199356 w 2693988"/>
              <a:gd name="connsiteY1664" fmla="*/ 364595 h 2763207"/>
              <a:gd name="connsiteX1665" fmla="*/ 1199356 w 2693988"/>
              <a:gd name="connsiteY1665" fmla="*/ 442912 h 2763207"/>
              <a:gd name="connsiteX1666" fmla="*/ 1139825 w 2693988"/>
              <a:gd name="connsiteY1666" fmla="*/ 393964 h 2763207"/>
              <a:gd name="connsiteX1667" fmla="*/ 1159669 w 2693988"/>
              <a:gd name="connsiteY1667" fmla="*/ 325437 h 2763207"/>
              <a:gd name="connsiteX1668" fmla="*/ 1769358 w 2693988"/>
              <a:gd name="connsiteY1668" fmla="*/ 315912 h 2763207"/>
              <a:gd name="connsiteX1669" fmla="*/ 1789113 w 2693988"/>
              <a:gd name="connsiteY1669" fmla="*/ 325726 h 2763207"/>
              <a:gd name="connsiteX1670" fmla="*/ 1769358 w 2693988"/>
              <a:gd name="connsiteY1670" fmla="*/ 404235 h 2763207"/>
              <a:gd name="connsiteX1671" fmla="*/ 1719969 w 2693988"/>
              <a:gd name="connsiteY1671" fmla="*/ 423862 h 2763207"/>
              <a:gd name="connsiteX1672" fmla="*/ 1710091 w 2693988"/>
              <a:gd name="connsiteY1672" fmla="*/ 423862 h 2763207"/>
              <a:gd name="connsiteX1673" fmla="*/ 1719969 w 2693988"/>
              <a:gd name="connsiteY1673" fmla="*/ 345353 h 2763207"/>
              <a:gd name="connsiteX1674" fmla="*/ 1769358 w 2693988"/>
              <a:gd name="connsiteY1674" fmla="*/ 315912 h 2763207"/>
              <a:gd name="connsiteX1675" fmla="*/ 1415371 w 2693988"/>
              <a:gd name="connsiteY1675" fmla="*/ 315912 h 2763207"/>
              <a:gd name="connsiteX1676" fmla="*/ 1425123 w 2693988"/>
              <a:gd name="connsiteY1676" fmla="*/ 315912 h 2763207"/>
              <a:gd name="connsiteX1677" fmla="*/ 1444626 w 2693988"/>
              <a:gd name="connsiteY1677" fmla="*/ 364758 h 2763207"/>
              <a:gd name="connsiteX1678" fmla="*/ 1395867 w 2693988"/>
              <a:gd name="connsiteY1678" fmla="*/ 442912 h 2763207"/>
              <a:gd name="connsiteX1679" fmla="*/ 1376363 w 2693988"/>
              <a:gd name="connsiteY1679" fmla="*/ 423373 h 2763207"/>
              <a:gd name="connsiteX1680" fmla="*/ 1386115 w 2693988"/>
              <a:gd name="connsiteY1680" fmla="*/ 364758 h 2763207"/>
              <a:gd name="connsiteX1681" fmla="*/ 1415371 w 2693988"/>
              <a:gd name="connsiteY1681" fmla="*/ 315912 h 2763207"/>
              <a:gd name="connsiteX1682" fmla="*/ 1852746 w 2693988"/>
              <a:gd name="connsiteY1682" fmla="*/ 300236 h 2763207"/>
              <a:gd name="connsiteX1683" fmla="*/ 1887009 w 2693988"/>
              <a:gd name="connsiteY1683" fmla="*/ 315119 h 2763207"/>
              <a:gd name="connsiteX1684" fmla="*/ 1896799 w 2693988"/>
              <a:gd name="connsiteY1684" fmla="*/ 374650 h 2763207"/>
              <a:gd name="connsiteX1685" fmla="*/ 1847851 w 2693988"/>
              <a:gd name="connsiteY1685" fmla="*/ 414338 h 2763207"/>
              <a:gd name="connsiteX1686" fmla="*/ 1818482 w 2693988"/>
              <a:gd name="connsiteY1686" fmla="*/ 394494 h 2763207"/>
              <a:gd name="connsiteX1687" fmla="*/ 1789113 w 2693988"/>
              <a:gd name="connsiteY1687" fmla="*/ 404416 h 2763207"/>
              <a:gd name="connsiteX1688" fmla="*/ 1818482 w 2693988"/>
              <a:gd name="connsiteY1688" fmla="*/ 315119 h 2763207"/>
              <a:gd name="connsiteX1689" fmla="*/ 1852746 w 2693988"/>
              <a:gd name="connsiteY1689" fmla="*/ 300236 h 2763207"/>
              <a:gd name="connsiteX1690" fmla="*/ 1287462 w 2693988"/>
              <a:gd name="connsiteY1690" fmla="*/ 295275 h 2763207"/>
              <a:gd name="connsiteX1691" fmla="*/ 1307306 w 2693988"/>
              <a:gd name="connsiteY1691" fmla="*/ 305166 h 2763207"/>
              <a:gd name="connsiteX1692" fmla="*/ 1307306 w 2693988"/>
              <a:gd name="connsiteY1692" fmla="*/ 413971 h 2763207"/>
              <a:gd name="connsiteX1693" fmla="*/ 1297384 w 2693988"/>
              <a:gd name="connsiteY1693" fmla="*/ 344732 h 2763207"/>
              <a:gd name="connsiteX1694" fmla="*/ 1277540 w 2693988"/>
              <a:gd name="connsiteY1694" fmla="*/ 354623 h 2763207"/>
              <a:gd name="connsiteX1695" fmla="*/ 1287462 w 2693988"/>
              <a:gd name="connsiteY1695" fmla="*/ 423863 h 2763207"/>
              <a:gd name="connsiteX1696" fmla="*/ 1267619 w 2693988"/>
              <a:gd name="connsiteY1696" fmla="*/ 394189 h 2763207"/>
              <a:gd name="connsiteX1697" fmla="*/ 1287462 w 2693988"/>
              <a:gd name="connsiteY1697" fmla="*/ 295275 h 2763207"/>
              <a:gd name="connsiteX1698" fmla="*/ 1199357 w 2693988"/>
              <a:gd name="connsiteY1698" fmla="*/ 227012 h 2763207"/>
              <a:gd name="connsiteX1699" fmla="*/ 1218804 w 2693988"/>
              <a:gd name="connsiteY1699" fmla="*/ 227012 h 2763207"/>
              <a:gd name="connsiteX1700" fmla="*/ 1238251 w 2693988"/>
              <a:gd name="connsiteY1700" fmla="*/ 314935 h 2763207"/>
              <a:gd name="connsiteX1701" fmla="*/ 1218804 w 2693988"/>
              <a:gd name="connsiteY1701" fmla="*/ 324704 h 2763207"/>
              <a:gd name="connsiteX1702" fmla="*/ 1189633 w 2693988"/>
              <a:gd name="connsiteY1702" fmla="*/ 344243 h 2763207"/>
              <a:gd name="connsiteX1703" fmla="*/ 1160463 w 2693988"/>
              <a:gd name="connsiteY1703" fmla="*/ 275858 h 2763207"/>
              <a:gd name="connsiteX1704" fmla="*/ 1199357 w 2693988"/>
              <a:gd name="connsiteY1704" fmla="*/ 227012 h 2763207"/>
              <a:gd name="connsiteX1705" fmla="*/ 1371600 w 2693988"/>
              <a:gd name="connsiteY1705" fmla="*/ 224801 h 2763207"/>
              <a:gd name="connsiteX1706" fmla="*/ 1396295 w 2693988"/>
              <a:gd name="connsiteY1706" fmla="*/ 236990 h 2763207"/>
              <a:gd name="connsiteX1707" fmla="*/ 1386417 w 2693988"/>
              <a:gd name="connsiteY1707" fmla="*/ 344260 h 2763207"/>
              <a:gd name="connsiteX1708" fmla="*/ 1376539 w 2693988"/>
              <a:gd name="connsiteY1708" fmla="*/ 354012 h 2763207"/>
              <a:gd name="connsiteX1709" fmla="*/ 1356783 w 2693988"/>
              <a:gd name="connsiteY1709" fmla="*/ 334508 h 2763207"/>
              <a:gd name="connsiteX1710" fmla="*/ 1327150 w 2693988"/>
              <a:gd name="connsiteY1710" fmla="*/ 315005 h 2763207"/>
              <a:gd name="connsiteX1711" fmla="*/ 1346905 w 2693988"/>
              <a:gd name="connsiteY1711" fmla="*/ 227239 h 2763207"/>
              <a:gd name="connsiteX1712" fmla="*/ 1371600 w 2693988"/>
              <a:gd name="connsiteY1712" fmla="*/ 224801 h 2763207"/>
              <a:gd name="connsiteX1713" fmla="*/ 815373 w 2693988"/>
              <a:gd name="connsiteY1713" fmla="*/ 217487 h 2763207"/>
              <a:gd name="connsiteX1714" fmla="*/ 904054 w 2693988"/>
              <a:gd name="connsiteY1714" fmla="*/ 227324 h 2763207"/>
              <a:gd name="connsiteX1715" fmla="*/ 982882 w 2693988"/>
              <a:gd name="connsiteY1715" fmla="*/ 315855 h 2763207"/>
              <a:gd name="connsiteX1716" fmla="*/ 1071563 w 2693988"/>
              <a:gd name="connsiteY1716" fmla="*/ 581450 h 2763207"/>
              <a:gd name="connsiteX1717" fmla="*/ 1061709 w 2693988"/>
              <a:gd name="connsiteY1717" fmla="*/ 591287 h 2763207"/>
              <a:gd name="connsiteX1718" fmla="*/ 1051856 w 2693988"/>
              <a:gd name="connsiteY1718" fmla="*/ 581450 h 2763207"/>
              <a:gd name="connsiteX1719" fmla="*/ 982882 w 2693988"/>
              <a:gd name="connsiteY1719" fmla="*/ 394550 h 2763207"/>
              <a:gd name="connsiteX1720" fmla="*/ 913908 w 2693988"/>
              <a:gd name="connsiteY1720" fmla="*/ 325692 h 2763207"/>
              <a:gd name="connsiteX1721" fmla="*/ 697132 w 2693988"/>
              <a:gd name="connsiteY1721" fmla="*/ 306018 h 2763207"/>
              <a:gd name="connsiteX1722" fmla="*/ 677425 w 2693988"/>
              <a:gd name="connsiteY1722" fmla="*/ 306018 h 2763207"/>
              <a:gd name="connsiteX1723" fmla="*/ 628158 w 2693988"/>
              <a:gd name="connsiteY1723" fmla="*/ 463408 h 2763207"/>
              <a:gd name="connsiteX1724" fmla="*/ 628158 w 2693988"/>
              <a:gd name="connsiteY1724" fmla="*/ 561776 h 2763207"/>
              <a:gd name="connsiteX1725" fmla="*/ 706985 w 2693988"/>
              <a:gd name="connsiteY1725" fmla="*/ 660145 h 2763207"/>
              <a:gd name="connsiteX1726" fmla="*/ 795666 w 2693988"/>
              <a:gd name="connsiteY1726" fmla="*/ 748676 h 2763207"/>
              <a:gd name="connsiteX1727" fmla="*/ 775959 w 2693988"/>
              <a:gd name="connsiteY1727" fmla="*/ 768350 h 2763207"/>
              <a:gd name="connsiteX1728" fmla="*/ 736546 w 2693988"/>
              <a:gd name="connsiteY1728" fmla="*/ 738839 h 2763207"/>
              <a:gd name="connsiteX1729" fmla="*/ 608451 w 2693988"/>
              <a:gd name="connsiteY1729" fmla="*/ 620797 h 2763207"/>
              <a:gd name="connsiteX1730" fmla="*/ 539477 w 2693988"/>
              <a:gd name="connsiteY1730" fmla="*/ 512592 h 2763207"/>
              <a:gd name="connsiteX1731" fmla="*/ 578890 w 2693988"/>
              <a:gd name="connsiteY1731" fmla="*/ 335529 h 2763207"/>
              <a:gd name="connsiteX1732" fmla="*/ 638011 w 2693988"/>
              <a:gd name="connsiteY1732" fmla="*/ 237161 h 2763207"/>
              <a:gd name="connsiteX1733" fmla="*/ 815373 w 2693988"/>
              <a:gd name="connsiteY1733" fmla="*/ 217487 h 2763207"/>
              <a:gd name="connsiteX1734" fmla="*/ 834794 w 2693988"/>
              <a:gd name="connsiteY1734" fmla="*/ 187325 h 2763207"/>
              <a:gd name="connsiteX1735" fmla="*/ 992221 w 2693988"/>
              <a:gd name="connsiteY1735" fmla="*/ 275936 h 2763207"/>
              <a:gd name="connsiteX1736" fmla="*/ 1002060 w 2693988"/>
              <a:gd name="connsiteY1736" fmla="*/ 295628 h 2763207"/>
              <a:gd name="connsiteX1737" fmla="*/ 1070934 w 2693988"/>
              <a:gd name="connsiteY1737" fmla="*/ 492542 h 2763207"/>
              <a:gd name="connsiteX1738" fmla="*/ 1090613 w 2693988"/>
              <a:gd name="connsiteY1738" fmla="*/ 581153 h 2763207"/>
              <a:gd name="connsiteX1739" fmla="*/ 1080774 w 2693988"/>
              <a:gd name="connsiteY1739" fmla="*/ 581153 h 2763207"/>
              <a:gd name="connsiteX1740" fmla="*/ 1041417 w 2693988"/>
              <a:gd name="connsiteY1740" fmla="*/ 463005 h 2763207"/>
              <a:gd name="connsiteX1741" fmla="*/ 1002060 w 2693988"/>
              <a:gd name="connsiteY1741" fmla="*/ 315319 h 2763207"/>
              <a:gd name="connsiteX1742" fmla="*/ 933186 w 2693988"/>
              <a:gd name="connsiteY1742" fmla="*/ 236553 h 2763207"/>
              <a:gd name="connsiteX1743" fmla="*/ 864311 w 2693988"/>
              <a:gd name="connsiteY1743" fmla="*/ 207016 h 2763207"/>
              <a:gd name="connsiteX1744" fmla="*/ 667527 w 2693988"/>
              <a:gd name="connsiteY1744" fmla="*/ 226708 h 2763207"/>
              <a:gd name="connsiteX1745" fmla="*/ 638010 w 2693988"/>
              <a:gd name="connsiteY1745" fmla="*/ 216862 h 2763207"/>
              <a:gd name="connsiteX1746" fmla="*/ 598653 w 2693988"/>
              <a:gd name="connsiteY1746" fmla="*/ 285782 h 2763207"/>
              <a:gd name="connsiteX1747" fmla="*/ 510100 w 2693988"/>
              <a:gd name="connsiteY1747" fmla="*/ 443313 h 2763207"/>
              <a:gd name="connsiteX1748" fmla="*/ 549457 w 2693988"/>
              <a:gd name="connsiteY1748" fmla="*/ 571307 h 2763207"/>
              <a:gd name="connsiteX1749" fmla="*/ 647849 w 2693988"/>
              <a:gd name="connsiteY1749" fmla="*/ 669765 h 2763207"/>
              <a:gd name="connsiteX1750" fmla="*/ 765919 w 2693988"/>
              <a:gd name="connsiteY1750" fmla="*/ 787913 h 2763207"/>
              <a:gd name="connsiteX1751" fmla="*/ 726562 w 2693988"/>
              <a:gd name="connsiteY1751" fmla="*/ 768222 h 2763207"/>
              <a:gd name="connsiteX1752" fmla="*/ 578974 w 2693988"/>
              <a:gd name="connsiteY1752" fmla="*/ 640227 h 2763207"/>
              <a:gd name="connsiteX1753" fmla="*/ 510100 w 2693988"/>
              <a:gd name="connsiteY1753" fmla="*/ 522079 h 2763207"/>
              <a:gd name="connsiteX1754" fmla="*/ 510100 w 2693988"/>
              <a:gd name="connsiteY1754" fmla="*/ 512233 h 2763207"/>
              <a:gd name="connsiteX1755" fmla="*/ 500261 w 2693988"/>
              <a:gd name="connsiteY1755" fmla="*/ 463005 h 2763207"/>
              <a:gd name="connsiteX1756" fmla="*/ 490422 w 2693988"/>
              <a:gd name="connsiteY1756" fmla="*/ 472850 h 2763207"/>
              <a:gd name="connsiteX1757" fmla="*/ 500261 w 2693988"/>
              <a:gd name="connsiteY1757" fmla="*/ 512233 h 2763207"/>
              <a:gd name="connsiteX1758" fmla="*/ 480582 w 2693988"/>
              <a:gd name="connsiteY1758" fmla="*/ 531925 h 2763207"/>
              <a:gd name="connsiteX1759" fmla="*/ 460904 w 2693988"/>
              <a:gd name="connsiteY1759" fmla="*/ 561462 h 2763207"/>
              <a:gd name="connsiteX1760" fmla="*/ 460904 w 2693988"/>
              <a:gd name="connsiteY1760" fmla="*/ 581153 h 2763207"/>
              <a:gd name="connsiteX1761" fmla="*/ 519939 w 2693988"/>
              <a:gd name="connsiteY1761" fmla="*/ 600845 h 2763207"/>
              <a:gd name="connsiteX1762" fmla="*/ 539618 w 2693988"/>
              <a:gd name="connsiteY1762" fmla="*/ 610690 h 2763207"/>
              <a:gd name="connsiteX1763" fmla="*/ 746241 w 2693988"/>
              <a:gd name="connsiteY1763" fmla="*/ 797759 h 2763207"/>
              <a:gd name="connsiteX1764" fmla="*/ 746241 w 2693988"/>
              <a:gd name="connsiteY1764" fmla="*/ 807604 h 2763207"/>
              <a:gd name="connsiteX1765" fmla="*/ 726562 w 2693988"/>
              <a:gd name="connsiteY1765" fmla="*/ 797759 h 2763207"/>
              <a:gd name="connsiteX1766" fmla="*/ 559296 w 2693988"/>
              <a:gd name="connsiteY1766" fmla="*/ 650073 h 2763207"/>
              <a:gd name="connsiteX1767" fmla="*/ 460904 w 2693988"/>
              <a:gd name="connsiteY1767" fmla="*/ 590999 h 2763207"/>
              <a:gd name="connsiteX1768" fmla="*/ 372351 w 2693988"/>
              <a:gd name="connsiteY1768" fmla="*/ 590999 h 2763207"/>
              <a:gd name="connsiteX1769" fmla="*/ 254281 w 2693988"/>
              <a:gd name="connsiteY1769" fmla="*/ 659919 h 2763207"/>
              <a:gd name="connsiteX1770" fmla="*/ 165728 w 2693988"/>
              <a:gd name="connsiteY1770" fmla="*/ 728839 h 2763207"/>
              <a:gd name="connsiteX1771" fmla="*/ 165728 w 2693988"/>
              <a:gd name="connsiteY1771" fmla="*/ 748530 h 2763207"/>
              <a:gd name="connsiteX1772" fmla="*/ 165728 w 2693988"/>
              <a:gd name="connsiteY1772" fmla="*/ 915907 h 2763207"/>
              <a:gd name="connsiteX1773" fmla="*/ 264120 w 2693988"/>
              <a:gd name="connsiteY1773" fmla="*/ 1063593 h 2763207"/>
              <a:gd name="connsiteX1774" fmla="*/ 559296 w 2693988"/>
              <a:gd name="connsiteY1774" fmla="*/ 1152204 h 2763207"/>
              <a:gd name="connsiteX1775" fmla="*/ 549457 w 2693988"/>
              <a:gd name="connsiteY1775" fmla="*/ 1162050 h 2763207"/>
              <a:gd name="connsiteX1776" fmla="*/ 254281 w 2693988"/>
              <a:gd name="connsiteY1776" fmla="*/ 1073438 h 2763207"/>
              <a:gd name="connsiteX1777" fmla="*/ 165728 w 2693988"/>
              <a:gd name="connsiteY1777" fmla="*/ 974981 h 2763207"/>
              <a:gd name="connsiteX1778" fmla="*/ 146050 w 2693988"/>
              <a:gd name="connsiteY1778" fmla="*/ 896216 h 2763207"/>
              <a:gd name="connsiteX1779" fmla="*/ 146050 w 2693988"/>
              <a:gd name="connsiteY1779" fmla="*/ 827296 h 2763207"/>
              <a:gd name="connsiteX1780" fmla="*/ 146050 w 2693988"/>
              <a:gd name="connsiteY1780" fmla="*/ 758376 h 2763207"/>
              <a:gd name="connsiteX1781" fmla="*/ 146050 w 2693988"/>
              <a:gd name="connsiteY1781" fmla="*/ 718993 h 2763207"/>
              <a:gd name="connsiteX1782" fmla="*/ 214924 w 2693988"/>
              <a:gd name="connsiteY1782" fmla="*/ 679610 h 2763207"/>
              <a:gd name="connsiteX1783" fmla="*/ 342834 w 2693988"/>
              <a:gd name="connsiteY1783" fmla="*/ 581153 h 2763207"/>
              <a:gd name="connsiteX1784" fmla="*/ 352673 w 2693988"/>
              <a:gd name="connsiteY1784" fmla="*/ 561462 h 2763207"/>
              <a:gd name="connsiteX1785" fmla="*/ 372351 w 2693988"/>
              <a:gd name="connsiteY1785" fmla="*/ 453159 h 2763207"/>
              <a:gd name="connsiteX1786" fmla="*/ 421547 w 2693988"/>
              <a:gd name="connsiteY1786" fmla="*/ 443313 h 2763207"/>
              <a:gd name="connsiteX1787" fmla="*/ 500261 w 2693988"/>
              <a:gd name="connsiteY1787" fmla="*/ 423622 h 2763207"/>
              <a:gd name="connsiteX1788" fmla="*/ 510100 w 2693988"/>
              <a:gd name="connsiteY1788" fmla="*/ 403930 h 2763207"/>
              <a:gd name="connsiteX1789" fmla="*/ 578974 w 2693988"/>
              <a:gd name="connsiteY1789" fmla="*/ 295628 h 2763207"/>
              <a:gd name="connsiteX1790" fmla="*/ 618331 w 2693988"/>
              <a:gd name="connsiteY1790" fmla="*/ 207016 h 2763207"/>
              <a:gd name="connsiteX1791" fmla="*/ 667527 w 2693988"/>
              <a:gd name="connsiteY1791" fmla="*/ 207016 h 2763207"/>
              <a:gd name="connsiteX1792" fmla="*/ 834794 w 2693988"/>
              <a:gd name="connsiteY1792" fmla="*/ 187325 h 2763207"/>
              <a:gd name="connsiteX1793" fmla="*/ 1749743 w 2693988"/>
              <a:gd name="connsiteY1793" fmla="*/ 177800 h 2763207"/>
              <a:gd name="connsiteX1794" fmla="*/ 1936751 w 2693988"/>
              <a:gd name="connsiteY1794" fmla="*/ 177800 h 2763207"/>
              <a:gd name="connsiteX1795" fmla="*/ 1956436 w 2693988"/>
              <a:gd name="connsiteY1795" fmla="*/ 207310 h 2763207"/>
              <a:gd name="connsiteX1796" fmla="*/ 2064703 w 2693988"/>
              <a:gd name="connsiteY1796" fmla="*/ 354863 h 2763207"/>
              <a:gd name="connsiteX1797" fmla="*/ 2035176 w 2693988"/>
              <a:gd name="connsiteY1797" fmla="*/ 531926 h 2763207"/>
              <a:gd name="connsiteX1798" fmla="*/ 1907223 w 2693988"/>
              <a:gd name="connsiteY1798" fmla="*/ 679479 h 2763207"/>
              <a:gd name="connsiteX1799" fmla="*/ 1858011 w 2693988"/>
              <a:gd name="connsiteY1799" fmla="*/ 728663 h 2763207"/>
              <a:gd name="connsiteX1800" fmla="*/ 1838326 w 2693988"/>
              <a:gd name="connsiteY1800" fmla="*/ 718826 h 2763207"/>
              <a:gd name="connsiteX1801" fmla="*/ 1838326 w 2693988"/>
              <a:gd name="connsiteY1801" fmla="*/ 708989 h 2763207"/>
              <a:gd name="connsiteX1802" fmla="*/ 1966278 w 2693988"/>
              <a:gd name="connsiteY1802" fmla="*/ 561437 h 2763207"/>
              <a:gd name="connsiteX1803" fmla="*/ 1985963 w 2693988"/>
              <a:gd name="connsiteY1803" fmla="*/ 472905 h 2763207"/>
              <a:gd name="connsiteX1804" fmla="*/ 1926908 w 2693988"/>
              <a:gd name="connsiteY1804" fmla="*/ 295842 h 2763207"/>
              <a:gd name="connsiteX1805" fmla="*/ 1907223 w 2693988"/>
              <a:gd name="connsiteY1805" fmla="*/ 256495 h 2763207"/>
              <a:gd name="connsiteX1806" fmla="*/ 1867853 w 2693988"/>
              <a:gd name="connsiteY1806" fmla="*/ 266331 h 2763207"/>
              <a:gd name="connsiteX1807" fmla="*/ 1710373 w 2693988"/>
              <a:gd name="connsiteY1807" fmla="*/ 286005 h 2763207"/>
              <a:gd name="connsiteX1808" fmla="*/ 1641475 w 2693988"/>
              <a:gd name="connsiteY1808" fmla="*/ 335189 h 2763207"/>
              <a:gd name="connsiteX1809" fmla="*/ 1602105 w 2693988"/>
              <a:gd name="connsiteY1809" fmla="*/ 433558 h 2763207"/>
              <a:gd name="connsiteX1810" fmla="*/ 1572578 w 2693988"/>
              <a:gd name="connsiteY1810" fmla="*/ 571273 h 2763207"/>
              <a:gd name="connsiteX1811" fmla="*/ 1543050 w 2693988"/>
              <a:gd name="connsiteY1811" fmla="*/ 571273 h 2763207"/>
              <a:gd name="connsiteX1812" fmla="*/ 1543050 w 2693988"/>
              <a:gd name="connsiteY1812" fmla="*/ 561437 h 2763207"/>
              <a:gd name="connsiteX1813" fmla="*/ 1562735 w 2693988"/>
              <a:gd name="connsiteY1813" fmla="*/ 472905 h 2763207"/>
              <a:gd name="connsiteX1814" fmla="*/ 1592263 w 2693988"/>
              <a:gd name="connsiteY1814" fmla="*/ 315516 h 2763207"/>
              <a:gd name="connsiteX1815" fmla="*/ 1749743 w 2693988"/>
              <a:gd name="connsiteY1815" fmla="*/ 177800 h 2763207"/>
              <a:gd name="connsiteX1816" fmla="*/ 1277937 w 2693988"/>
              <a:gd name="connsiteY1816" fmla="*/ 177800 h 2763207"/>
              <a:gd name="connsiteX1817" fmla="*/ 1326885 w 2693988"/>
              <a:gd name="connsiteY1817" fmla="*/ 207108 h 2763207"/>
              <a:gd name="connsiteX1818" fmla="*/ 1326885 w 2693988"/>
              <a:gd name="connsiteY1818" fmla="*/ 295031 h 2763207"/>
              <a:gd name="connsiteX1819" fmla="*/ 1297516 w 2693988"/>
              <a:gd name="connsiteY1819" fmla="*/ 285261 h 2763207"/>
              <a:gd name="connsiteX1820" fmla="*/ 1258358 w 2693988"/>
              <a:gd name="connsiteY1820" fmla="*/ 304800 h 2763207"/>
              <a:gd name="connsiteX1821" fmla="*/ 1228989 w 2693988"/>
              <a:gd name="connsiteY1821" fmla="*/ 207108 h 2763207"/>
              <a:gd name="connsiteX1822" fmla="*/ 1277937 w 2693988"/>
              <a:gd name="connsiteY1822" fmla="*/ 177800 h 2763207"/>
              <a:gd name="connsiteX1823" fmla="*/ 1956123 w 2693988"/>
              <a:gd name="connsiteY1823" fmla="*/ 147637 h 2763207"/>
              <a:gd name="connsiteX1824" fmla="*/ 2015049 w 2693988"/>
              <a:gd name="connsiteY1824" fmla="*/ 246010 h 2763207"/>
              <a:gd name="connsiteX1825" fmla="*/ 2093617 w 2693988"/>
              <a:gd name="connsiteY1825" fmla="*/ 354220 h 2763207"/>
              <a:gd name="connsiteX1826" fmla="*/ 2093617 w 2693988"/>
              <a:gd name="connsiteY1826" fmla="*/ 442756 h 2763207"/>
              <a:gd name="connsiteX1827" fmla="*/ 2064154 w 2693988"/>
              <a:gd name="connsiteY1827" fmla="*/ 531291 h 2763207"/>
              <a:gd name="connsiteX1828" fmla="*/ 2054333 w 2693988"/>
              <a:gd name="connsiteY1828" fmla="*/ 541129 h 2763207"/>
              <a:gd name="connsiteX1829" fmla="*/ 2024870 w 2693988"/>
              <a:gd name="connsiteY1829" fmla="*/ 580478 h 2763207"/>
              <a:gd name="connsiteX1830" fmla="*/ 1877556 w 2693988"/>
              <a:gd name="connsiteY1830" fmla="*/ 747712 h 2763207"/>
              <a:gd name="connsiteX1831" fmla="*/ 1867735 w 2693988"/>
              <a:gd name="connsiteY1831" fmla="*/ 737875 h 2763207"/>
              <a:gd name="connsiteX1832" fmla="*/ 1907019 w 2693988"/>
              <a:gd name="connsiteY1832" fmla="*/ 698525 h 2763207"/>
              <a:gd name="connsiteX1833" fmla="*/ 2054333 w 2693988"/>
              <a:gd name="connsiteY1833" fmla="*/ 531291 h 2763207"/>
              <a:gd name="connsiteX1834" fmla="*/ 2083796 w 2693988"/>
              <a:gd name="connsiteY1834" fmla="*/ 403407 h 2763207"/>
              <a:gd name="connsiteX1835" fmla="*/ 2005228 w 2693988"/>
              <a:gd name="connsiteY1835" fmla="*/ 246010 h 2763207"/>
              <a:gd name="connsiteX1836" fmla="*/ 1956123 w 2693988"/>
              <a:gd name="connsiteY1836" fmla="*/ 167311 h 2763207"/>
              <a:gd name="connsiteX1837" fmla="*/ 1936482 w 2693988"/>
              <a:gd name="connsiteY1837" fmla="*/ 167311 h 2763207"/>
              <a:gd name="connsiteX1838" fmla="*/ 1769525 w 2693988"/>
              <a:gd name="connsiteY1838" fmla="*/ 167311 h 2763207"/>
              <a:gd name="connsiteX1839" fmla="*/ 1651673 w 2693988"/>
              <a:gd name="connsiteY1839" fmla="*/ 206661 h 2763207"/>
              <a:gd name="connsiteX1840" fmla="*/ 1582926 w 2693988"/>
              <a:gd name="connsiteY1840" fmla="*/ 344383 h 2763207"/>
              <a:gd name="connsiteX1841" fmla="*/ 1524000 w 2693988"/>
              <a:gd name="connsiteY1841" fmla="*/ 560803 h 2763207"/>
              <a:gd name="connsiteX1842" fmla="*/ 1543642 w 2693988"/>
              <a:gd name="connsiteY1842" fmla="*/ 432918 h 2763207"/>
              <a:gd name="connsiteX1843" fmla="*/ 1573105 w 2693988"/>
              <a:gd name="connsiteY1843" fmla="*/ 314871 h 2763207"/>
              <a:gd name="connsiteX1844" fmla="*/ 1622210 w 2693988"/>
              <a:gd name="connsiteY1844" fmla="*/ 216498 h 2763207"/>
              <a:gd name="connsiteX1845" fmla="*/ 1749883 w 2693988"/>
              <a:gd name="connsiteY1845" fmla="*/ 157474 h 2763207"/>
              <a:gd name="connsiteX1846" fmla="*/ 1956123 w 2693988"/>
              <a:gd name="connsiteY1846" fmla="*/ 147637 h 2763207"/>
              <a:gd name="connsiteX1847" fmla="*/ 952874 w 2693988"/>
              <a:gd name="connsiteY1847" fmla="*/ 98425 h 2763207"/>
              <a:gd name="connsiteX1848" fmla="*/ 1050926 w 2693988"/>
              <a:gd name="connsiteY1848" fmla="*/ 118110 h 2763207"/>
              <a:gd name="connsiteX1849" fmla="*/ 1021510 w 2693988"/>
              <a:gd name="connsiteY1849" fmla="*/ 167322 h 2763207"/>
              <a:gd name="connsiteX1850" fmla="*/ 992095 w 2693988"/>
              <a:gd name="connsiteY1850" fmla="*/ 167322 h 2763207"/>
              <a:gd name="connsiteX1851" fmla="*/ 933264 w 2693988"/>
              <a:gd name="connsiteY1851" fmla="*/ 196850 h 2763207"/>
              <a:gd name="connsiteX1852" fmla="*/ 884238 w 2693988"/>
              <a:gd name="connsiteY1852" fmla="*/ 177165 h 2763207"/>
              <a:gd name="connsiteX1853" fmla="*/ 903848 w 2693988"/>
              <a:gd name="connsiteY1853" fmla="*/ 157480 h 2763207"/>
              <a:gd name="connsiteX1854" fmla="*/ 952874 w 2693988"/>
              <a:gd name="connsiteY1854" fmla="*/ 98425 h 2763207"/>
              <a:gd name="connsiteX1855" fmla="*/ 1611631 w 2693988"/>
              <a:gd name="connsiteY1855" fmla="*/ 79375 h 2763207"/>
              <a:gd name="connsiteX1856" fmla="*/ 1670686 w 2693988"/>
              <a:gd name="connsiteY1856" fmla="*/ 109008 h 2763207"/>
              <a:gd name="connsiteX1857" fmla="*/ 1700213 w 2693988"/>
              <a:gd name="connsiteY1857" fmla="*/ 148519 h 2763207"/>
              <a:gd name="connsiteX1858" fmla="*/ 1660843 w 2693988"/>
              <a:gd name="connsiteY1858" fmla="*/ 168275 h 2763207"/>
              <a:gd name="connsiteX1859" fmla="*/ 1631316 w 2693988"/>
              <a:gd name="connsiteY1859" fmla="*/ 158397 h 2763207"/>
              <a:gd name="connsiteX1860" fmla="*/ 1552576 w 2693988"/>
              <a:gd name="connsiteY1860" fmla="*/ 148519 h 2763207"/>
              <a:gd name="connsiteX1861" fmla="*/ 1523048 w 2693988"/>
              <a:gd name="connsiteY1861" fmla="*/ 128764 h 2763207"/>
              <a:gd name="connsiteX1862" fmla="*/ 1503363 w 2693988"/>
              <a:gd name="connsiteY1862" fmla="*/ 109008 h 2763207"/>
              <a:gd name="connsiteX1863" fmla="*/ 1611631 w 2693988"/>
              <a:gd name="connsiteY1863" fmla="*/ 79375 h 2763207"/>
              <a:gd name="connsiteX1864" fmla="*/ 943251 w 2693988"/>
              <a:gd name="connsiteY1864" fmla="*/ 69850 h 2763207"/>
              <a:gd name="connsiteX1865" fmla="*/ 1051822 w 2693988"/>
              <a:gd name="connsiteY1865" fmla="*/ 89477 h 2763207"/>
              <a:gd name="connsiteX1866" fmla="*/ 1071563 w 2693988"/>
              <a:gd name="connsiteY1866" fmla="*/ 99291 h 2763207"/>
              <a:gd name="connsiteX1867" fmla="*/ 1032082 w 2693988"/>
              <a:gd name="connsiteY1867" fmla="*/ 99291 h 2763207"/>
              <a:gd name="connsiteX1868" fmla="*/ 953121 w 2693988"/>
              <a:gd name="connsiteY1868" fmla="*/ 79664 h 2763207"/>
              <a:gd name="connsiteX1869" fmla="*/ 923511 w 2693988"/>
              <a:gd name="connsiteY1869" fmla="*/ 109104 h 2763207"/>
              <a:gd name="connsiteX1870" fmla="*/ 864290 w 2693988"/>
              <a:gd name="connsiteY1870" fmla="*/ 177800 h 2763207"/>
              <a:gd name="connsiteX1871" fmla="*/ 854420 w 2693988"/>
              <a:gd name="connsiteY1871" fmla="*/ 177800 h 2763207"/>
              <a:gd name="connsiteX1872" fmla="*/ 854420 w 2693988"/>
              <a:gd name="connsiteY1872" fmla="*/ 158173 h 2763207"/>
              <a:gd name="connsiteX1873" fmla="*/ 923511 w 2693988"/>
              <a:gd name="connsiteY1873" fmla="*/ 89477 h 2763207"/>
              <a:gd name="connsiteX1874" fmla="*/ 933381 w 2693988"/>
              <a:gd name="connsiteY1874" fmla="*/ 79664 h 2763207"/>
              <a:gd name="connsiteX1875" fmla="*/ 943251 w 2693988"/>
              <a:gd name="connsiteY1875" fmla="*/ 69850 h 2763207"/>
              <a:gd name="connsiteX1876" fmla="*/ 1277620 w 2693988"/>
              <a:gd name="connsiteY1876" fmla="*/ 49212 h 2763207"/>
              <a:gd name="connsiteX1877" fmla="*/ 1316990 w 2693988"/>
              <a:gd name="connsiteY1877" fmla="*/ 68921 h 2763207"/>
              <a:gd name="connsiteX1878" fmla="*/ 1435100 w 2693988"/>
              <a:gd name="connsiteY1878" fmla="*/ 118193 h 2763207"/>
              <a:gd name="connsiteX1879" fmla="*/ 1523683 w 2693988"/>
              <a:gd name="connsiteY1879" fmla="*/ 197029 h 2763207"/>
              <a:gd name="connsiteX1880" fmla="*/ 1533525 w 2693988"/>
              <a:gd name="connsiteY1880" fmla="*/ 275865 h 2763207"/>
              <a:gd name="connsiteX1881" fmla="*/ 1533525 w 2693988"/>
              <a:gd name="connsiteY1881" fmla="*/ 305429 h 2763207"/>
              <a:gd name="connsiteX1882" fmla="*/ 1484313 w 2693988"/>
              <a:gd name="connsiteY1882" fmla="*/ 551791 h 2763207"/>
              <a:gd name="connsiteX1883" fmla="*/ 1454785 w 2693988"/>
              <a:gd name="connsiteY1883" fmla="*/ 551791 h 2763207"/>
              <a:gd name="connsiteX1884" fmla="*/ 1464628 w 2693988"/>
              <a:gd name="connsiteY1884" fmla="*/ 512373 h 2763207"/>
              <a:gd name="connsiteX1885" fmla="*/ 1474470 w 2693988"/>
              <a:gd name="connsiteY1885" fmla="*/ 443391 h 2763207"/>
              <a:gd name="connsiteX1886" fmla="*/ 1484313 w 2693988"/>
              <a:gd name="connsiteY1886" fmla="*/ 305429 h 2763207"/>
              <a:gd name="connsiteX1887" fmla="*/ 1454785 w 2693988"/>
              <a:gd name="connsiteY1887" fmla="*/ 236447 h 2763207"/>
              <a:gd name="connsiteX1888" fmla="*/ 1385888 w 2693988"/>
              <a:gd name="connsiteY1888" fmla="*/ 187175 h 2763207"/>
              <a:gd name="connsiteX1889" fmla="*/ 1307147 w 2693988"/>
              <a:gd name="connsiteY1889" fmla="*/ 137902 h 2763207"/>
              <a:gd name="connsiteX1890" fmla="*/ 1287462 w 2693988"/>
              <a:gd name="connsiteY1890" fmla="*/ 118193 h 2763207"/>
              <a:gd name="connsiteX1891" fmla="*/ 1267777 w 2693988"/>
              <a:gd name="connsiteY1891" fmla="*/ 137902 h 2763207"/>
              <a:gd name="connsiteX1892" fmla="*/ 1120140 w 2693988"/>
              <a:gd name="connsiteY1892" fmla="*/ 275865 h 2763207"/>
              <a:gd name="connsiteX1893" fmla="*/ 1120140 w 2693988"/>
              <a:gd name="connsiteY1893" fmla="*/ 482809 h 2763207"/>
              <a:gd name="connsiteX1894" fmla="*/ 1139825 w 2693988"/>
              <a:gd name="connsiteY1894" fmla="*/ 551791 h 2763207"/>
              <a:gd name="connsiteX1895" fmla="*/ 1139825 w 2693988"/>
              <a:gd name="connsiteY1895" fmla="*/ 561645 h 2763207"/>
              <a:gd name="connsiteX1896" fmla="*/ 1120140 w 2693988"/>
              <a:gd name="connsiteY1896" fmla="*/ 571500 h 2763207"/>
              <a:gd name="connsiteX1897" fmla="*/ 1041400 w 2693988"/>
              <a:gd name="connsiteY1897" fmla="*/ 285720 h 2763207"/>
              <a:gd name="connsiteX1898" fmla="*/ 1129982 w 2693988"/>
              <a:gd name="connsiteY1898" fmla="*/ 108339 h 2763207"/>
              <a:gd name="connsiteX1899" fmla="*/ 1277620 w 2693988"/>
              <a:gd name="connsiteY1899" fmla="*/ 49212 h 2763207"/>
              <a:gd name="connsiteX1900" fmla="*/ 1622109 w 2693988"/>
              <a:gd name="connsiteY1900" fmla="*/ 39687 h 2763207"/>
              <a:gd name="connsiteX1901" fmla="*/ 1641794 w 2693988"/>
              <a:gd name="connsiteY1901" fmla="*/ 59314 h 2763207"/>
              <a:gd name="connsiteX1902" fmla="*/ 1730376 w 2693988"/>
              <a:gd name="connsiteY1902" fmla="*/ 137823 h 2763207"/>
              <a:gd name="connsiteX1903" fmla="*/ 1710691 w 2693988"/>
              <a:gd name="connsiteY1903" fmla="*/ 118196 h 2763207"/>
              <a:gd name="connsiteX1904" fmla="*/ 1622109 w 2693988"/>
              <a:gd name="connsiteY1904" fmla="*/ 59314 h 2763207"/>
              <a:gd name="connsiteX1905" fmla="*/ 1592581 w 2693988"/>
              <a:gd name="connsiteY1905" fmla="*/ 69128 h 2763207"/>
              <a:gd name="connsiteX1906" fmla="*/ 1494156 w 2693988"/>
              <a:gd name="connsiteY1906" fmla="*/ 88755 h 2763207"/>
              <a:gd name="connsiteX1907" fmla="*/ 1484313 w 2693988"/>
              <a:gd name="connsiteY1907" fmla="*/ 88755 h 2763207"/>
              <a:gd name="connsiteX1908" fmla="*/ 1553211 w 2693988"/>
              <a:gd name="connsiteY1908" fmla="*/ 59314 h 2763207"/>
              <a:gd name="connsiteX1909" fmla="*/ 1582738 w 2693988"/>
              <a:gd name="connsiteY1909" fmla="*/ 59314 h 2763207"/>
              <a:gd name="connsiteX1910" fmla="*/ 1622109 w 2693988"/>
              <a:gd name="connsiteY1910" fmla="*/ 39687 h 2763207"/>
              <a:gd name="connsiteX1911" fmla="*/ 1278272 w 2693988"/>
              <a:gd name="connsiteY1911" fmla="*/ 0 h 2763207"/>
              <a:gd name="connsiteX1912" fmla="*/ 1337260 w 2693988"/>
              <a:gd name="connsiteY1912" fmla="*/ 49239 h 2763207"/>
              <a:gd name="connsiteX1913" fmla="*/ 1494562 w 2693988"/>
              <a:gd name="connsiteY1913" fmla="*/ 108327 h 2763207"/>
              <a:gd name="connsiteX1914" fmla="*/ 1563382 w 2693988"/>
              <a:gd name="connsiteY1914" fmla="*/ 305284 h 2763207"/>
              <a:gd name="connsiteX1915" fmla="*/ 1504394 w 2693988"/>
              <a:gd name="connsiteY1915" fmla="*/ 551481 h 2763207"/>
              <a:gd name="connsiteX1916" fmla="*/ 1504394 w 2693988"/>
              <a:gd name="connsiteY1916" fmla="*/ 561329 h 2763207"/>
              <a:gd name="connsiteX1917" fmla="*/ 1494562 w 2693988"/>
              <a:gd name="connsiteY1917" fmla="*/ 551481 h 2763207"/>
              <a:gd name="connsiteX1918" fmla="*/ 1543719 w 2693988"/>
              <a:gd name="connsiteY1918" fmla="*/ 315132 h 2763207"/>
              <a:gd name="connsiteX1919" fmla="*/ 1524056 w 2693988"/>
              <a:gd name="connsiteY1919" fmla="*/ 157566 h 2763207"/>
              <a:gd name="connsiteX1920" fmla="*/ 1386417 w 2693988"/>
              <a:gd name="connsiteY1920" fmla="*/ 78783 h 2763207"/>
              <a:gd name="connsiteX1921" fmla="*/ 1278272 w 2693988"/>
              <a:gd name="connsiteY1921" fmla="*/ 29544 h 2763207"/>
              <a:gd name="connsiteX1922" fmla="*/ 1248778 w 2693988"/>
              <a:gd name="connsiteY1922" fmla="*/ 49239 h 2763207"/>
              <a:gd name="connsiteX1923" fmla="*/ 1111138 w 2693988"/>
              <a:gd name="connsiteY1923" fmla="*/ 108327 h 2763207"/>
              <a:gd name="connsiteX1924" fmla="*/ 1081644 w 2693988"/>
              <a:gd name="connsiteY1924" fmla="*/ 128022 h 2763207"/>
              <a:gd name="connsiteX1925" fmla="*/ 1052150 w 2693988"/>
              <a:gd name="connsiteY1925" fmla="*/ 364371 h 2763207"/>
              <a:gd name="connsiteX1926" fmla="*/ 1091476 w 2693988"/>
              <a:gd name="connsiteY1926" fmla="*/ 492394 h 2763207"/>
              <a:gd name="connsiteX1927" fmla="*/ 1111138 w 2693988"/>
              <a:gd name="connsiteY1927" fmla="*/ 571177 h 2763207"/>
              <a:gd name="connsiteX1928" fmla="*/ 1081644 w 2693988"/>
              <a:gd name="connsiteY1928" fmla="*/ 482546 h 2763207"/>
              <a:gd name="connsiteX1929" fmla="*/ 1032487 w 2693988"/>
              <a:gd name="connsiteY1929" fmla="*/ 354524 h 2763207"/>
              <a:gd name="connsiteX1930" fmla="*/ 1022656 w 2693988"/>
              <a:gd name="connsiteY1930" fmla="*/ 226501 h 2763207"/>
              <a:gd name="connsiteX1931" fmla="*/ 1130801 w 2693988"/>
              <a:gd name="connsiteY1931" fmla="*/ 78783 h 2763207"/>
              <a:gd name="connsiteX1932" fmla="*/ 1278272 w 2693988"/>
              <a:gd name="connsiteY1932" fmla="*/ 0 h 2763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</a:cxnLst>
            <a:rect l="l" t="t" r="r" b="b"/>
            <a:pathLst>
              <a:path w="2693988" h="2763207">
                <a:moveTo>
                  <a:pt x="1355725" y="2755900"/>
                </a:moveTo>
                <a:cubicBezTo>
                  <a:pt x="1355725" y="2755900"/>
                  <a:pt x="1355725" y="2755900"/>
                  <a:pt x="1366838" y="2755900"/>
                </a:cubicBezTo>
                <a:lnTo>
                  <a:pt x="1362185" y="2762880"/>
                </a:lnTo>
                <a:lnTo>
                  <a:pt x="1355725" y="2763207"/>
                </a:lnTo>
                <a:close/>
                <a:moveTo>
                  <a:pt x="948827" y="2513134"/>
                </a:moveTo>
                <a:cubicBezTo>
                  <a:pt x="953447" y="2513134"/>
                  <a:pt x="955295" y="2529619"/>
                  <a:pt x="962686" y="2529619"/>
                </a:cubicBezTo>
                <a:cubicBezTo>
                  <a:pt x="982398" y="2568696"/>
                  <a:pt x="1031677" y="2568696"/>
                  <a:pt x="1041532" y="2607773"/>
                </a:cubicBezTo>
                <a:cubicBezTo>
                  <a:pt x="1051388" y="2617543"/>
                  <a:pt x="1051388" y="2598004"/>
                  <a:pt x="1061244" y="2598004"/>
                </a:cubicBezTo>
                <a:cubicBezTo>
                  <a:pt x="1100667" y="2588235"/>
                  <a:pt x="1140090" y="2598004"/>
                  <a:pt x="1169657" y="2568696"/>
                </a:cubicBezTo>
                <a:cubicBezTo>
                  <a:pt x="1179513" y="2568696"/>
                  <a:pt x="1179513" y="2568696"/>
                  <a:pt x="1179513" y="2568696"/>
                </a:cubicBezTo>
                <a:cubicBezTo>
                  <a:pt x="1169657" y="2588235"/>
                  <a:pt x="1149946" y="2598004"/>
                  <a:pt x="1130234" y="2598004"/>
                </a:cubicBezTo>
                <a:cubicBezTo>
                  <a:pt x="1100667" y="2607773"/>
                  <a:pt x="1071100" y="2607773"/>
                  <a:pt x="1041532" y="2627312"/>
                </a:cubicBezTo>
                <a:cubicBezTo>
                  <a:pt x="1031677" y="2617543"/>
                  <a:pt x="1021821" y="2598004"/>
                  <a:pt x="1011965" y="2588235"/>
                </a:cubicBezTo>
                <a:cubicBezTo>
                  <a:pt x="1002109" y="2578466"/>
                  <a:pt x="982398" y="2568696"/>
                  <a:pt x="972542" y="2558927"/>
                </a:cubicBezTo>
                <a:cubicBezTo>
                  <a:pt x="962686" y="2539389"/>
                  <a:pt x="942975" y="2529619"/>
                  <a:pt x="942975" y="2519850"/>
                </a:cubicBezTo>
                <a:cubicBezTo>
                  <a:pt x="945439" y="2514966"/>
                  <a:pt x="947287" y="2513134"/>
                  <a:pt x="948827" y="2513134"/>
                </a:cubicBezTo>
                <a:close/>
                <a:moveTo>
                  <a:pt x="1809406" y="2500312"/>
                </a:moveTo>
                <a:cubicBezTo>
                  <a:pt x="1819276" y="2500312"/>
                  <a:pt x="1819276" y="2500312"/>
                  <a:pt x="1819276" y="2500312"/>
                </a:cubicBezTo>
                <a:cubicBezTo>
                  <a:pt x="1809406" y="2549158"/>
                  <a:pt x="1760055" y="2558927"/>
                  <a:pt x="1750185" y="2607773"/>
                </a:cubicBezTo>
                <a:cubicBezTo>
                  <a:pt x="1730445" y="2627312"/>
                  <a:pt x="1720575" y="2598004"/>
                  <a:pt x="1700835" y="2598004"/>
                </a:cubicBezTo>
                <a:cubicBezTo>
                  <a:pt x="1671224" y="2598004"/>
                  <a:pt x="1641614" y="2588235"/>
                  <a:pt x="1602133" y="2578466"/>
                </a:cubicBezTo>
                <a:cubicBezTo>
                  <a:pt x="1602133" y="2578466"/>
                  <a:pt x="1592263" y="2568696"/>
                  <a:pt x="1602133" y="2558927"/>
                </a:cubicBezTo>
                <a:cubicBezTo>
                  <a:pt x="1621874" y="2558927"/>
                  <a:pt x="1621874" y="2578466"/>
                  <a:pt x="1641614" y="2578466"/>
                </a:cubicBezTo>
                <a:cubicBezTo>
                  <a:pt x="1661354" y="2588235"/>
                  <a:pt x="1690965" y="2578466"/>
                  <a:pt x="1720575" y="2588235"/>
                </a:cubicBezTo>
                <a:cubicBezTo>
                  <a:pt x="1720575" y="2598004"/>
                  <a:pt x="1730445" y="2588235"/>
                  <a:pt x="1730445" y="2588235"/>
                </a:cubicBezTo>
                <a:cubicBezTo>
                  <a:pt x="1750185" y="2549158"/>
                  <a:pt x="1799536" y="2539389"/>
                  <a:pt x="1809406" y="2500312"/>
                </a:cubicBezTo>
                <a:close/>
                <a:moveTo>
                  <a:pt x="1022434" y="2489200"/>
                </a:moveTo>
                <a:cubicBezTo>
                  <a:pt x="1032293" y="2499158"/>
                  <a:pt x="1042152" y="2509116"/>
                  <a:pt x="1052011" y="2519074"/>
                </a:cubicBezTo>
                <a:cubicBezTo>
                  <a:pt x="1071730" y="2529032"/>
                  <a:pt x="1101307" y="2529032"/>
                  <a:pt x="1121026" y="2519074"/>
                </a:cubicBezTo>
                <a:cubicBezTo>
                  <a:pt x="1130885" y="2519074"/>
                  <a:pt x="1140744" y="2538990"/>
                  <a:pt x="1150604" y="2548948"/>
                </a:cubicBezTo>
                <a:cubicBezTo>
                  <a:pt x="1160463" y="2548948"/>
                  <a:pt x="1160463" y="2558906"/>
                  <a:pt x="1160463" y="2558906"/>
                </a:cubicBezTo>
                <a:cubicBezTo>
                  <a:pt x="1130885" y="2588780"/>
                  <a:pt x="1091448" y="2578822"/>
                  <a:pt x="1061871" y="2588780"/>
                </a:cubicBezTo>
                <a:cubicBezTo>
                  <a:pt x="1042152" y="2598738"/>
                  <a:pt x="1032293" y="2568864"/>
                  <a:pt x="1022434" y="2558906"/>
                </a:cubicBezTo>
                <a:cubicBezTo>
                  <a:pt x="1002715" y="2548948"/>
                  <a:pt x="973138" y="2538990"/>
                  <a:pt x="973138" y="2519074"/>
                </a:cubicBezTo>
                <a:cubicBezTo>
                  <a:pt x="973138" y="2509116"/>
                  <a:pt x="973138" y="2509116"/>
                  <a:pt x="973138" y="2509116"/>
                </a:cubicBezTo>
                <a:cubicBezTo>
                  <a:pt x="982997" y="2499158"/>
                  <a:pt x="1002715" y="2499158"/>
                  <a:pt x="1022434" y="2489200"/>
                </a:cubicBezTo>
                <a:close/>
                <a:moveTo>
                  <a:pt x="1746552" y="2473627"/>
                </a:moveTo>
                <a:cubicBezTo>
                  <a:pt x="1750371" y="2473473"/>
                  <a:pt x="1754648" y="2475309"/>
                  <a:pt x="1759536" y="2480204"/>
                </a:cubicBezTo>
                <a:cubicBezTo>
                  <a:pt x="1769311" y="2489994"/>
                  <a:pt x="1779087" y="2489994"/>
                  <a:pt x="1788863" y="2499783"/>
                </a:cubicBezTo>
                <a:cubicBezTo>
                  <a:pt x="1798638" y="2509573"/>
                  <a:pt x="1788863" y="2509573"/>
                  <a:pt x="1779087" y="2519362"/>
                </a:cubicBezTo>
                <a:cubicBezTo>
                  <a:pt x="1759536" y="2538941"/>
                  <a:pt x="1739984" y="2548731"/>
                  <a:pt x="1730208" y="2578100"/>
                </a:cubicBezTo>
                <a:cubicBezTo>
                  <a:pt x="1720433" y="2578100"/>
                  <a:pt x="1710657" y="2568310"/>
                  <a:pt x="1700881" y="2568310"/>
                </a:cubicBezTo>
                <a:cubicBezTo>
                  <a:pt x="1671554" y="2578100"/>
                  <a:pt x="1642227" y="2568310"/>
                  <a:pt x="1622676" y="2548731"/>
                </a:cubicBezTo>
                <a:cubicBezTo>
                  <a:pt x="1612900" y="2538941"/>
                  <a:pt x="1632452" y="2529152"/>
                  <a:pt x="1632452" y="2519362"/>
                </a:cubicBezTo>
                <a:cubicBezTo>
                  <a:pt x="1642227" y="2519362"/>
                  <a:pt x="1642227" y="2489994"/>
                  <a:pt x="1661779" y="2499783"/>
                </a:cubicBezTo>
                <a:cubicBezTo>
                  <a:pt x="1681330" y="2509573"/>
                  <a:pt x="1700881" y="2519362"/>
                  <a:pt x="1720433" y="2499783"/>
                </a:cubicBezTo>
                <a:cubicBezTo>
                  <a:pt x="1727764" y="2492441"/>
                  <a:pt x="1735096" y="2474086"/>
                  <a:pt x="1746552" y="2473627"/>
                </a:cubicBezTo>
                <a:close/>
                <a:moveTo>
                  <a:pt x="1346729" y="2362200"/>
                </a:moveTo>
                <a:cubicBezTo>
                  <a:pt x="1356519" y="2371969"/>
                  <a:pt x="1366308" y="2381738"/>
                  <a:pt x="1366308" y="2381738"/>
                </a:cubicBezTo>
                <a:cubicBezTo>
                  <a:pt x="1385888" y="2381738"/>
                  <a:pt x="1405467" y="2381738"/>
                  <a:pt x="1415256" y="2381738"/>
                </a:cubicBezTo>
                <a:cubicBezTo>
                  <a:pt x="1425046" y="2391507"/>
                  <a:pt x="1434836" y="2420815"/>
                  <a:pt x="1444625" y="2440354"/>
                </a:cubicBezTo>
                <a:cubicBezTo>
                  <a:pt x="1434836" y="2469661"/>
                  <a:pt x="1434836" y="2469661"/>
                  <a:pt x="1434836" y="2469661"/>
                </a:cubicBezTo>
                <a:cubicBezTo>
                  <a:pt x="1415256" y="2479431"/>
                  <a:pt x="1405467" y="2489200"/>
                  <a:pt x="1376098" y="2489200"/>
                </a:cubicBezTo>
                <a:cubicBezTo>
                  <a:pt x="1356519" y="2479431"/>
                  <a:pt x="1336939" y="2479431"/>
                  <a:pt x="1327150" y="2459892"/>
                </a:cubicBezTo>
                <a:cubicBezTo>
                  <a:pt x="1327150" y="2430584"/>
                  <a:pt x="1327150" y="2391507"/>
                  <a:pt x="1346729" y="2362200"/>
                </a:cubicBezTo>
                <a:close/>
                <a:moveTo>
                  <a:pt x="1464469" y="2312987"/>
                </a:moveTo>
                <a:cubicBezTo>
                  <a:pt x="1493640" y="2322756"/>
                  <a:pt x="1503363" y="2352064"/>
                  <a:pt x="1503363" y="2371602"/>
                </a:cubicBezTo>
                <a:cubicBezTo>
                  <a:pt x="1503363" y="2391141"/>
                  <a:pt x="1503363" y="2410679"/>
                  <a:pt x="1483916" y="2430218"/>
                </a:cubicBezTo>
                <a:cubicBezTo>
                  <a:pt x="1474193" y="2430218"/>
                  <a:pt x="1464469" y="2439987"/>
                  <a:pt x="1454746" y="2430218"/>
                </a:cubicBezTo>
                <a:cubicBezTo>
                  <a:pt x="1454746" y="2410679"/>
                  <a:pt x="1425575" y="2381371"/>
                  <a:pt x="1425575" y="2361833"/>
                </a:cubicBezTo>
                <a:cubicBezTo>
                  <a:pt x="1425575" y="2352064"/>
                  <a:pt x="1435299" y="2352064"/>
                  <a:pt x="1445022" y="2342294"/>
                </a:cubicBezTo>
                <a:cubicBezTo>
                  <a:pt x="1454746" y="2332525"/>
                  <a:pt x="1454746" y="2322756"/>
                  <a:pt x="1464469" y="2312987"/>
                </a:cubicBezTo>
                <a:close/>
                <a:moveTo>
                  <a:pt x="1287065" y="2312987"/>
                </a:moveTo>
                <a:cubicBezTo>
                  <a:pt x="1296987" y="2312987"/>
                  <a:pt x="1287065" y="2322756"/>
                  <a:pt x="1296987" y="2332525"/>
                </a:cubicBezTo>
                <a:cubicBezTo>
                  <a:pt x="1306909" y="2342294"/>
                  <a:pt x="1316831" y="2352064"/>
                  <a:pt x="1336675" y="2361833"/>
                </a:cubicBezTo>
                <a:cubicBezTo>
                  <a:pt x="1326753" y="2381371"/>
                  <a:pt x="1316831" y="2410679"/>
                  <a:pt x="1316831" y="2430218"/>
                </a:cubicBezTo>
                <a:cubicBezTo>
                  <a:pt x="1306909" y="2439987"/>
                  <a:pt x="1306909" y="2439987"/>
                  <a:pt x="1296987" y="2439987"/>
                </a:cubicBezTo>
                <a:cubicBezTo>
                  <a:pt x="1267222" y="2430218"/>
                  <a:pt x="1267222" y="2400910"/>
                  <a:pt x="1257300" y="2381371"/>
                </a:cubicBezTo>
                <a:cubicBezTo>
                  <a:pt x="1257300" y="2352064"/>
                  <a:pt x="1267222" y="2332525"/>
                  <a:pt x="1287065" y="2312987"/>
                </a:cubicBezTo>
                <a:close/>
                <a:moveTo>
                  <a:pt x="953735" y="2233612"/>
                </a:moveTo>
                <a:cubicBezTo>
                  <a:pt x="963613" y="2233612"/>
                  <a:pt x="953735" y="2253456"/>
                  <a:pt x="963613" y="2263378"/>
                </a:cubicBezTo>
                <a:cubicBezTo>
                  <a:pt x="963613" y="2293143"/>
                  <a:pt x="953735" y="2312987"/>
                  <a:pt x="933979" y="2332831"/>
                </a:cubicBezTo>
                <a:cubicBezTo>
                  <a:pt x="914224" y="2342753"/>
                  <a:pt x="894468" y="2352675"/>
                  <a:pt x="874713" y="2342753"/>
                </a:cubicBezTo>
                <a:cubicBezTo>
                  <a:pt x="874713" y="2322909"/>
                  <a:pt x="884591" y="2312987"/>
                  <a:pt x="884591" y="2293143"/>
                </a:cubicBezTo>
                <a:cubicBezTo>
                  <a:pt x="894468" y="2263378"/>
                  <a:pt x="894468" y="2263378"/>
                  <a:pt x="894468" y="2263378"/>
                </a:cubicBezTo>
                <a:cubicBezTo>
                  <a:pt x="914224" y="2263378"/>
                  <a:pt x="933979" y="2253456"/>
                  <a:pt x="953735" y="2233612"/>
                </a:cubicBezTo>
                <a:close/>
                <a:moveTo>
                  <a:pt x="815711" y="2233612"/>
                </a:moveTo>
                <a:cubicBezTo>
                  <a:pt x="825500" y="2253395"/>
                  <a:pt x="825500" y="2253395"/>
                  <a:pt x="825500" y="2253395"/>
                </a:cubicBezTo>
                <a:cubicBezTo>
                  <a:pt x="835290" y="2263286"/>
                  <a:pt x="845079" y="2273177"/>
                  <a:pt x="864659" y="2263286"/>
                </a:cubicBezTo>
                <a:cubicBezTo>
                  <a:pt x="864659" y="2263286"/>
                  <a:pt x="874448" y="2263286"/>
                  <a:pt x="874448" y="2263286"/>
                </a:cubicBezTo>
                <a:cubicBezTo>
                  <a:pt x="884238" y="2292960"/>
                  <a:pt x="874448" y="2322634"/>
                  <a:pt x="854869" y="2342417"/>
                </a:cubicBezTo>
                <a:cubicBezTo>
                  <a:pt x="835290" y="2362200"/>
                  <a:pt x="805921" y="2352308"/>
                  <a:pt x="786342" y="2342417"/>
                </a:cubicBezTo>
                <a:cubicBezTo>
                  <a:pt x="776552" y="2332526"/>
                  <a:pt x="766763" y="2322634"/>
                  <a:pt x="766763" y="2302851"/>
                </a:cubicBezTo>
                <a:cubicBezTo>
                  <a:pt x="766763" y="2273177"/>
                  <a:pt x="786342" y="2243503"/>
                  <a:pt x="815711" y="2233612"/>
                </a:cubicBezTo>
                <a:close/>
                <a:moveTo>
                  <a:pt x="1926961" y="2224087"/>
                </a:moveTo>
                <a:cubicBezTo>
                  <a:pt x="1946540" y="2224087"/>
                  <a:pt x="1975909" y="2243666"/>
                  <a:pt x="1985699" y="2273035"/>
                </a:cubicBezTo>
                <a:cubicBezTo>
                  <a:pt x="1995488" y="2292614"/>
                  <a:pt x="1985699" y="2312193"/>
                  <a:pt x="1975909" y="2321983"/>
                </a:cubicBezTo>
                <a:cubicBezTo>
                  <a:pt x="1966119" y="2341562"/>
                  <a:pt x="1936751" y="2341562"/>
                  <a:pt x="1917172" y="2341562"/>
                </a:cubicBezTo>
                <a:cubicBezTo>
                  <a:pt x="1878013" y="2331772"/>
                  <a:pt x="1878013" y="2292614"/>
                  <a:pt x="1878013" y="2263245"/>
                </a:cubicBezTo>
                <a:cubicBezTo>
                  <a:pt x="1878013" y="2253456"/>
                  <a:pt x="1897592" y="2253456"/>
                  <a:pt x="1907382" y="2253456"/>
                </a:cubicBezTo>
                <a:cubicBezTo>
                  <a:pt x="1917172" y="2243666"/>
                  <a:pt x="1926961" y="2233876"/>
                  <a:pt x="1926961" y="2224087"/>
                </a:cubicBezTo>
                <a:close/>
                <a:moveTo>
                  <a:pt x="1366044" y="2224087"/>
                </a:moveTo>
                <a:cubicBezTo>
                  <a:pt x="1375965" y="2233929"/>
                  <a:pt x="1366044" y="2243772"/>
                  <a:pt x="1366044" y="2253614"/>
                </a:cubicBezTo>
                <a:cubicBezTo>
                  <a:pt x="1366044" y="2283142"/>
                  <a:pt x="1356122" y="2312670"/>
                  <a:pt x="1385888" y="2332355"/>
                </a:cubicBezTo>
                <a:cubicBezTo>
                  <a:pt x="1385888" y="2342197"/>
                  <a:pt x="1395810" y="2332355"/>
                  <a:pt x="1395810" y="2332355"/>
                </a:cubicBezTo>
                <a:cubicBezTo>
                  <a:pt x="1405731" y="2302827"/>
                  <a:pt x="1385888" y="2283142"/>
                  <a:pt x="1395810" y="2253614"/>
                </a:cubicBezTo>
                <a:cubicBezTo>
                  <a:pt x="1385888" y="2233929"/>
                  <a:pt x="1385888" y="2233929"/>
                  <a:pt x="1385888" y="2233929"/>
                </a:cubicBezTo>
                <a:cubicBezTo>
                  <a:pt x="1405731" y="2253614"/>
                  <a:pt x="1405731" y="2283142"/>
                  <a:pt x="1415653" y="2302827"/>
                </a:cubicBezTo>
                <a:cubicBezTo>
                  <a:pt x="1415653" y="2322512"/>
                  <a:pt x="1425575" y="2352040"/>
                  <a:pt x="1405731" y="2361882"/>
                </a:cubicBezTo>
                <a:cubicBezTo>
                  <a:pt x="1395810" y="2371725"/>
                  <a:pt x="1385888" y="2371725"/>
                  <a:pt x="1375965" y="2371725"/>
                </a:cubicBezTo>
                <a:cubicBezTo>
                  <a:pt x="1366044" y="2371725"/>
                  <a:pt x="1356122" y="2361882"/>
                  <a:pt x="1356122" y="2342197"/>
                </a:cubicBezTo>
                <a:cubicBezTo>
                  <a:pt x="1346200" y="2312670"/>
                  <a:pt x="1356122" y="2263457"/>
                  <a:pt x="1366044" y="2224087"/>
                </a:cubicBezTo>
                <a:close/>
                <a:moveTo>
                  <a:pt x="1277484" y="2224087"/>
                </a:moveTo>
                <a:cubicBezTo>
                  <a:pt x="1287236" y="2224087"/>
                  <a:pt x="1287236" y="2243666"/>
                  <a:pt x="1296988" y="2253456"/>
                </a:cubicBezTo>
                <a:cubicBezTo>
                  <a:pt x="1287236" y="2273035"/>
                  <a:pt x="1287236" y="2292614"/>
                  <a:pt x="1267732" y="2312193"/>
                </a:cubicBezTo>
                <a:cubicBezTo>
                  <a:pt x="1267732" y="2321983"/>
                  <a:pt x="1257980" y="2341562"/>
                  <a:pt x="1248228" y="2331772"/>
                </a:cubicBezTo>
                <a:cubicBezTo>
                  <a:pt x="1228725" y="2312193"/>
                  <a:pt x="1228725" y="2292614"/>
                  <a:pt x="1238477" y="2263245"/>
                </a:cubicBezTo>
                <a:cubicBezTo>
                  <a:pt x="1248228" y="2243666"/>
                  <a:pt x="1257980" y="2233876"/>
                  <a:pt x="1277484" y="2224087"/>
                </a:cubicBezTo>
                <a:close/>
                <a:moveTo>
                  <a:pt x="1798991" y="2214562"/>
                </a:moveTo>
                <a:cubicBezTo>
                  <a:pt x="1808869" y="2224351"/>
                  <a:pt x="1828624" y="2234141"/>
                  <a:pt x="1848380" y="2234141"/>
                </a:cubicBezTo>
                <a:cubicBezTo>
                  <a:pt x="1878013" y="2253720"/>
                  <a:pt x="1858258" y="2292878"/>
                  <a:pt x="1878013" y="2312458"/>
                </a:cubicBezTo>
                <a:cubicBezTo>
                  <a:pt x="1878013" y="2322247"/>
                  <a:pt x="1868135" y="2332037"/>
                  <a:pt x="1858258" y="2332037"/>
                </a:cubicBezTo>
                <a:cubicBezTo>
                  <a:pt x="1848380" y="2332037"/>
                  <a:pt x="1838502" y="2332037"/>
                  <a:pt x="1828624" y="2322247"/>
                </a:cubicBezTo>
                <a:cubicBezTo>
                  <a:pt x="1798991" y="2312458"/>
                  <a:pt x="1789113" y="2283089"/>
                  <a:pt x="1789113" y="2253720"/>
                </a:cubicBezTo>
                <a:cubicBezTo>
                  <a:pt x="1789113" y="2243931"/>
                  <a:pt x="1789113" y="2224351"/>
                  <a:pt x="1798991" y="2214562"/>
                </a:cubicBezTo>
                <a:close/>
                <a:moveTo>
                  <a:pt x="1473994" y="2214562"/>
                </a:moveTo>
                <a:cubicBezTo>
                  <a:pt x="1503760" y="2224351"/>
                  <a:pt x="1523603" y="2253720"/>
                  <a:pt x="1533525" y="2283089"/>
                </a:cubicBezTo>
                <a:cubicBezTo>
                  <a:pt x="1533525" y="2302668"/>
                  <a:pt x="1523603" y="2322247"/>
                  <a:pt x="1513681" y="2332037"/>
                </a:cubicBezTo>
                <a:cubicBezTo>
                  <a:pt x="1503760" y="2332037"/>
                  <a:pt x="1493838" y="2312458"/>
                  <a:pt x="1483916" y="2312458"/>
                </a:cubicBezTo>
                <a:cubicBezTo>
                  <a:pt x="1464072" y="2302668"/>
                  <a:pt x="1473994" y="2283089"/>
                  <a:pt x="1464072" y="2263510"/>
                </a:cubicBezTo>
                <a:cubicBezTo>
                  <a:pt x="1454150" y="2243931"/>
                  <a:pt x="1454150" y="2243931"/>
                  <a:pt x="1454150" y="2243931"/>
                </a:cubicBezTo>
                <a:cubicBezTo>
                  <a:pt x="1464072" y="2234141"/>
                  <a:pt x="1464072" y="2224351"/>
                  <a:pt x="1473994" y="2214562"/>
                </a:cubicBezTo>
                <a:close/>
                <a:moveTo>
                  <a:pt x="1405392" y="2205037"/>
                </a:moveTo>
                <a:cubicBezTo>
                  <a:pt x="1425349" y="2214806"/>
                  <a:pt x="1435328" y="2234344"/>
                  <a:pt x="1445306" y="2244114"/>
                </a:cubicBezTo>
                <a:cubicBezTo>
                  <a:pt x="1455285" y="2273421"/>
                  <a:pt x="1465263" y="2302729"/>
                  <a:pt x="1445306" y="2332037"/>
                </a:cubicBezTo>
                <a:cubicBezTo>
                  <a:pt x="1435328" y="2332037"/>
                  <a:pt x="1435328" y="2332037"/>
                  <a:pt x="1425349" y="2332037"/>
                </a:cubicBezTo>
                <a:cubicBezTo>
                  <a:pt x="1425349" y="2322268"/>
                  <a:pt x="1425349" y="2302729"/>
                  <a:pt x="1425349" y="2292960"/>
                </a:cubicBezTo>
                <a:cubicBezTo>
                  <a:pt x="1435328" y="2273421"/>
                  <a:pt x="1435328" y="2253883"/>
                  <a:pt x="1425349" y="2244114"/>
                </a:cubicBezTo>
                <a:cubicBezTo>
                  <a:pt x="1425349" y="2224575"/>
                  <a:pt x="1395413" y="2214806"/>
                  <a:pt x="1405392" y="2205037"/>
                </a:cubicBezTo>
                <a:close/>
                <a:moveTo>
                  <a:pt x="1345974" y="2205037"/>
                </a:moveTo>
                <a:cubicBezTo>
                  <a:pt x="1355726" y="2205037"/>
                  <a:pt x="1355726" y="2205037"/>
                  <a:pt x="1355726" y="2205037"/>
                </a:cubicBezTo>
                <a:cubicBezTo>
                  <a:pt x="1345974" y="2234292"/>
                  <a:pt x="1306966" y="2263547"/>
                  <a:pt x="1336222" y="2292803"/>
                </a:cubicBezTo>
                <a:cubicBezTo>
                  <a:pt x="1336222" y="2312306"/>
                  <a:pt x="1336222" y="2322058"/>
                  <a:pt x="1336222" y="2341562"/>
                </a:cubicBezTo>
                <a:cubicBezTo>
                  <a:pt x="1336222" y="2341562"/>
                  <a:pt x="1326470" y="2341562"/>
                  <a:pt x="1326470" y="2341562"/>
                </a:cubicBezTo>
                <a:cubicBezTo>
                  <a:pt x="1316718" y="2331810"/>
                  <a:pt x="1306966" y="2322058"/>
                  <a:pt x="1306966" y="2322058"/>
                </a:cubicBezTo>
                <a:cubicBezTo>
                  <a:pt x="1287463" y="2273299"/>
                  <a:pt x="1316718" y="2234292"/>
                  <a:pt x="1345974" y="2205037"/>
                </a:cubicBezTo>
                <a:close/>
                <a:moveTo>
                  <a:pt x="786447" y="2165350"/>
                </a:moveTo>
                <a:cubicBezTo>
                  <a:pt x="796290" y="2165350"/>
                  <a:pt x="786447" y="2184929"/>
                  <a:pt x="796290" y="2194719"/>
                </a:cubicBezTo>
                <a:cubicBezTo>
                  <a:pt x="796290" y="2204508"/>
                  <a:pt x="815975" y="2214298"/>
                  <a:pt x="815975" y="2224087"/>
                </a:cubicBezTo>
                <a:cubicBezTo>
                  <a:pt x="786447" y="2233877"/>
                  <a:pt x="766762" y="2263246"/>
                  <a:pt x="756920" y="2282825"/>
                </a:cubicBezTo>
                <a:cubicBezTo>
                  <a:pt x="747077" y="2282825"/>
                  <a:pt x="737235" y="2273035"/>
                  <a:pt x="727392" y="2273035"/>
                </a:cubicBezTo>
                <a:cubicBezTo>
                  <a:pt x="717550" y="2243666"/>
                  <a:pt x="717550" y="2224087"/>
                  <a:pt x="727392" y="2194719"/>
                </a:cubicBezTo>
                <a:cubicBezTo>
                  <a:pt x="737235" y="2175139"/>
                  <a:pt x="766762" y="2175139"/>
                  <a:pt x="786447" y="2165350"/>
                </a:cubicBezTo>
                <a:close/>
                <a:moveTo>
                  <a:pt x="403225" y="2165350"/>
                </a:moveTo>
                <a:cubicBezTo>
                  <a:pt x="422870" y="2165350"/>
                  <a:pt x="442516" y="2165350"/>
                  <a:pt x="471984" y="2165350"/>
                </a:cubicBezTo>
                <a:cubicBezTo>
                  <a:pt x="471984" y="2175215"/>
                  <a:pt x="471984" y="2185080"/>
                  <a:pt x="481806" y="2194945"/>
                </a:cubicBezTo>
                <a:cubicBezTo>
                  <a:pt x="501452" y="2204811"/>
                  <a:pt x="511274" y="2234406"/>
                  <a:pt x="540742" y="2234406"/>
                </a:cubicBezTo>
                <a:cubicBezTo>
                  <a:pt x="560388" y="2234406"/>
                  <a:pt x="540742" y="2264002"/>
                  <a:pt x="550565" y="2283732"/>
                </a:cubicBezTo>
                <a:cubicBezTo>
                  <a:pt x="550565" y="2283732"/>
                  <a:pt x="560388" y="2293598"/>
                  <a:pt x="550565" y="2293598"/>
                </a:cubicBezTo>
                <a:cubicBezTo>
                  <a:pt x="511274" y="2303463"/>
                  <a:pt x="491629" y="2264002"/>
                  <a:pt x="452338" y="2273867"/>
                </a:cubicBezTo>
                <a:cubicBezTo>
                  <a:pt x="442516" y="2273867"/>
                  <a:pt x="442516" y="2273867"/>
                  <a:pt x="442516" y="2273867"/>
                </a:cubicBezTo>
                <a:cubicBezTo>
                  <a:pt x="442516" y="2244271"/>
                  <a:pt x="413047" y="2214676"/>
                  <a:pt x="403225" y="2185080"/>
                </a:cubicBezTo>
                <a:cubicBezTo>
                  <a:pt x="403225" y="2175215"/>
                  <a:pt x="403225" y="2165350"/>
                  <a:pt x="403225" y="2165350"/>
                </a:cubicBezTo>
                <a:close/>
                <a:moveTo>
                  <a:pt x="386914" y="2152120"/>
                </a:moveTo>
                <a:cubicBezTo>
                  <a:pt x="390605" y="2154590"/>
                  <a:pt x="393065" y="2159528"/>
                  <a:pt x="393065" y="2164467"/>
                </a:cubicBezTo>
                <a:cubicBezTo>
                  <a:pt x="383223" y="2203978"/>
                  <a:pt x="442278" y="2243490"/>
                  <a:pt x="422593" y="2292878"/>
                </a:cubicBezTo>
                <a:cubicBezTo>
                  <a:pt x="432435" y="2292878"/>
                  <a:pt x="452120" y="2283001"/>
                  <a:pt x="461963" y="2283001"/>
                </a:cubicBezTo>
                <a:cubicBezTo>
                  <a:pt x="491490" y="2292878"/>
                  <a:pt x="521018" y="2312634"/>
                  <a:pt x="560388" y="2312634"/>
                </a:cubicBezTo>
                <a:cubicBezTo>
                  <a:pt x="550545" y="2322512"/>
                  <a:pt x="540703" y="2322512"/>
                  <a:pt x="530860" y="2322512"/>
                </a:cubicBezTo>
                <a:cubicBezTo>
                  <a:pt x="511175" y="2312634"/>
                  <a:pt x="491490" y="2312634"/>
                  <a:pt x="471805" y="2302756"/>
                </a:cubicBezTo>
                <a:cubicBezTo>
                  <a:pt x="452120" y="2292878"/>
                  <a:pt x="432435" y="2292878"/>
                  <a:pt x="412750" y="2292878"/>
                </a:cubicBezTo>
                <a:cubicBezTo>
                  <a:pt x="412750" y="2273123"/>
                  <a:pt x="412750" y="2253367"/>
                  <a:pt x="402908" y="2223734"/>
                </a:cubicBezTo>
                <a:cubicBezTo>
                  <a:pt x="393065" y="2203978"/>
                  <a:pt x="363538" y="2184223"/>
                  <a:pt x="373380" y="2154590"/>
                </a:cubicBezTo>
                <a:cubicBezTo>
                  <a:pt x="378302" y="2149651"/>
                  <a:pt x="383223" y="2149651"/>
                  <a:pt x="386914" y="2152120"/>
                </a:cubicBezTo>
                <a:close/>
                <a:moveTo>
                  <a:pt x="1740354" y="2144712"/>
                </a:moveTo>
                <a:cubicBezTo>
                  <a:pt x="1750106" y="2144712"/>
                  <a:pt x="1759858" y="2164495"/>
                  <a:pt x="1769610" y="2164495"/>
                </a:cubicBezTo>
                <a:cubicBezTo>
                  <a:pt x="1789113" y="2204060"/>
                  <a:pt x="1789113" y="2204060"/>
                  <a:pt x="1789113" y="2204060"/>
                </a:cubicBezTo>
                <a:cubicBezTo>
                  <a:pt x="1779361" y="2223843"/>
                  <a:pt x="1779361" y="2243626"/>
                  <a:pt x="1769610" y="2263408"/>
                </a:cubicBezTo>
                <a:cubicBezTo>
                  <a:pt x="1769610" y="2273300"/>
                  <a:pt x="1759858" y="2273300"/>
                  <a:pt x="1759858" y="2263408"/>
                </a:cubicBezTo>
                <a:cubicBezTo>
                  <a:pt x="1730602" y="2253517"/>
                  <a:pt x="1720850" y="2213951"/>
                  <a:pt x="1720850" y="2184277"/>
                </a:cubicBezTo>
                <a:cubicBezTo>
                  <a:pt x="1730602" y="2164495"/>
                  <a:pt x="1730602" y="2154603"/>
                  <a:pt x="1740354" y="2144712"/>
                </a:cubicBezTo>
                <a:close/>
                <a:moveTo>
                  <a:pt x="1002109" y="2144712"/>
                </a:moveTo>
                <a:cubicBezTo>
                  <a:pt x="1021953" y="2184173"/>
                  <a:pt x="1031875" y="2233499"/>
                  <a:pt x="1002109" y="2263094"/>
                </a:cubicBezTo>
                <a:cubicBezTo>
                  <a:pt x="992187" y="2272960"/>
                  <a:pt x="982265" y="2282825"/>
                  <a:pt x="972344" y="2272960"/>
                </a:cubicBezTo>
                <a:cubicBezTo>
                  <a:pt x="972344" y="2253229"/>
                  <a:pt x="972344" y="2243364"/>
                  <a:pt x="962422" y="2213768"/>
                </a:cubicBezTo>
                <a:cubicBezTo>
                  <a:pt x="952500" y="2203903"/>
                  <a:pt x="972344" y="2184173"/>
                  <a:pt x="972344" y="2164442"/>
                </a:cubicBezTo>
                <a:cubicBezTo>
                  <a:pt x="972344" y="2164442"/>
                  <a:pt x="982265" y="2164442"/>
                  <a:pt x="992187" y="2164442"/>
                </a:cubicBezTo>
                <a:cubicBezTo>
                  <a:pt x="992187" y="2154577"/>
                  <a:pt x="1002109" y="2144712"/>
                  <a:pt x="1002109" y="2144712"/>
                </a:cubicBezTo>
                <a:close/>
                <a:moveTo>
                  <a:pt x="1789378" y="2126239"/>
                </a:moveTo>
                <a:lnTo>
                  <a:pt x="1789378" y="2132373"/>
                </a:lnTo>
                <a:cubicBezTo>
                  <a:pt x="1789378" y="2138506"/>
                  <a:pt x="1789378" y="2145866"/>
                  <a:pt x="1789378" y="2155680"/>
                </a:cubicBezTo>
                <a:cubicBezTo>
                  <a:pt x="1799168" y="2165494"/>
                  <a:pt x="1808957" y="2175307"/>
                  <a:pt x="1818747" y="2185121"/>
                </a:cubicBezTo>
                <a:cubicBezTo>
                  <a:pt x="1838326" y="2214562"/>
                  <a:pt x="1838326" y="2214562"/>
                  <a:pt x="1838326" y="2214562"/>
                </a:cubicBezTo>
                <a:cubicBezTo>
                  <a:pt x="1828537" y="2214562"/>
                  <a:pt x="1818747" y="2214562"/>
                  <a:pt x="1808957" y="2214562"/>
                </a:cubicBezTo>
                <a:cubicBezTo>
                  <a:pt x="1789378" y="2194934"/>
                  <a:pt x="1779588" y="2155680"/>
                  <a:pt x="1789378" y="2126239"/>
                </a:cubicBezTo>
                <a:close/>
                <a:moveTo>
                  <a:pt x="2251730" y="2125662"/>
                </a:moveTo>
                <a:cubicBezTo>
                  <a:pt x="2281145" y="2125662"/>
                  <a:pt x="2290950" y="2125662"/>
                  <a:pt x="2320366" y="2125662"/>
                </a:cubicBezTo>
                <a:cubicBezTo>
                  <a:pt x="2339976" y="2135527"/>
                  <a:pt x="2320366" y="2165123"/>
                  <a:pt x="2310561" y="2174988"/>
                </a:cubicBezTo>
                <a:cubicBezTo>
                  <a:pt x="2300756" y="2194718"/>
                  <a:pt x="2300756" y="2214449"/>
                  <a:pt x="2300756" y="2234179"/>
                </a:cubicBezTo>
                <a:cubicBezTo>
                  <a:pt x="2281145" y="2234179"/>
                  <a:pt x="2251730" y="2234179"/>
                  <a:pt x="2241924" y="2244044"/>
                </a:cubicBezTo>
                <a:cubicBezTo>
                  <a:pt x="2222314" y="2263775"/>
                  <a:pt x="2202704" y="2253910"/>
                  <a:pt x="2183093" y="2263775"/>
                </a:cubicBezTo>
                <a:cubicBezTo>
                  <a:pt x="2173288" y="2244044"/>
                  <a:pt x="2192899" y="2234179"/>
                  <a:pt x="2192899" y="2214449"/>
                </a:cubicBezTo>
                <a:cubicBezTo>
                  <a:pt x="2192899" y="2204583"/>
                  <a:pt x="2183093" y="2204583"/>
                  <a:pt x="2192899" y="2194718"/>
                </a:cubicBezTo>
                <a:cubicBezTo>
                  <a:pt x="2212509" y="2194718"/>
                  <a:pt x="2241924" y="2174988"/>
                  <a:pt x="2251730" y="2155257"/>
                </a:cubicBezTo>
                <a:cubicBezTo>
                  <a:pt x="2251730" y="2145392"/>
                  <a:pt x="2251730" y="2135527"/>
                  <a:pt x="2251730" y="2125662"/>
                </a:cubicBezTo>
                <a:close/>
                <a:moveTo>
                  <a:pt x="1937328" y="2125662"/>
                </a:moveTo>
                <a:cubicBezTo>
                  <a:pt x="1947141" y="2125662"/>
                  <a:pt x="1956955" y="2125662"/>
                  <a:pt x="1956955" y="2135553"/>
                </a:cubicBezTo>
                <a:cubicBezTo>
                  <a:pt x="1976582" y="2135553"/>
                  <a:pt x="1996209" y="2155336"/>
                  <a:pt x="2006023" y="2165227"/>
                </a:cubicBezTo>
                <a:cubicBezTo>
                  <a:pt x="2025650" y="2194901"/>
                  <a:pt x="2015837" y="2234467"/>
                  <a:pt x="1996209" y="2254250"/>
                </a:cubicBezTo>
                <a:cubicBezTo>
                  <a:pt x="1976582" y="2254250"/>
                  <a:pt x="1976582" y="2234467"/>
                  <a:pt x="1966768" y="2224576"/>
                </a:cubicBezTo>
                <a:cubicBezTo>
                  <a:pt x="1947141" y="2214684"/>
                  <a:pt x="1927514" y="2204793"/>
                  <a:pt x="1917700" y="2185010"/>
                </a:cubicBezTo>
                <a:cubicBezTo>
                  <a:pt x="1927514" y="2165227"/>
                  <a:pt x="1937328" y="2145445"/>
                  <a:pt x="1937328" y="2125662"/>
                </a:cubicBezTo>
                <a:close/>
                <a:moveTo>
                  <a:pt x="1395413" y="2125662"/>
                </a:moveTo>
                <a:cubicBezTo>
                  <a:pt x="1425349" y="2135475"/>
                  <a:pt x="1435328" y="2155103"/>
                  <a:pt x="1445306" y="2164916"/>
                </a:cubicBezTo>
                <a:cubicBezTo>
                  <a:pt x="1455285" y="2184544"/>
                  <a:pt x="1465263" y="2213984"/>
                  <a:pt x="1455285" y="2223798"/>
                </a:cubicBezTo>
                <a:cubicBezTo>
                  <a:pt x="1455285" y="2233612"/>
                  <a:pt x="1445306" y="2223798"/>
                  <a:pt x="1445306" y="2223798"/>
                </a:cubicBezTo>
                <a:cubicBezTo>
                  <a:pt x="1425349" y="2204171"/>
                  <a:pt x="1425349" y="2204171"/>
                  <a:pt x="1425349" y="2204171"/>
                </a:cubicBezTo>
                <a:cubicBezTo>
                  <a:pt x="1435328" y="2174730"/>
                  <a:pt x="1425349" y="2164916"/>
                  <a:pt x="1405392" y="2145289"/>
                </a:cubicBezTo>
                <a:cubicBezTo>
                  <a:pt x="1405392" y="2135475"/>
                  <a:pt x="1395413" y="2135475"/>
                  <a:pt x="1395413" y="2125662"/>
                </a:cubicBezTo>
                <a:close/>
                <a:moveTo>
                  <a:pt x="1345974" y="2125662"/>
                </a:moveTo>
                <a:cubicBezTo>
                  <a:pt x="1355726" y="2125662"/>
                  <a:pt x="1355726" y="2125662"/>
                  <a:pt x="1355726" y="2135475"/>
                </a:cubicBezTo>
                <a:cubicBezTo>
                  <a:pt x="1345974" y="2155103"/>
                  <a:pt x="1316718" y="2174730"/>
                  <a:pt x="1326470" y="2204171"/>
                </a:cubicBezTo>
                <a:cubicBezTo>
                  <a:pt x="1326470" y="2213984"/>
                  <a:pt x="1316718" y="2223798"/>
                  <a:pt x="1306966" y="2233612"/>
                </a:cubicBezTo>
                <a:cubicBezTo>
                  <a:pt x="1306966" y="2233612"/>
                  <a:pt x="1297215" y="2233612"/>
                  <a:pt x="1297215" y="2223798"/>
                </a:cubicBezTo>
                <a:cubicBezTo>
                  <a:pt x="1287463" y="2204171"/>
                  <a:pt x="1297215" y="2194357"/>
                  <a:pt x="1306966" y="2174730"/>
                </a:cubicBezTo>
                <a:cubicBezTo>
                  <a:pt x="1316718" y="2155103"/>
                  <a:pt x="1326470" y="2135475"/>
                  <a:pt x="1345974" y="2125662"/>
                </a:cubicBezTo>
                <a:close/>
                <a:moveTo>
                  <a:pt x="894644" y="2125662"/>
                </a:moveTo>
                <a:cubicBezTo>
                  <a:pt x="894644" y="2125662"/>
                  <a:pt x="894644" y="2125662"/>
                  <a:pt x="904522" y="2125662"/>
                </a:cubicBezTo>
                <a:cubicBezTo>
                  <a:pt x="894644" y="2145392"/>
                  <a:pt x="884766" y="2145392"/>
                  <a:pt x="874889" y="2165123"/>
                </a:cubicBezTo>
                <a:cubicBezTo>
                  <a:pt x="865011" y="2174988"/>
                  <a:pt x="865011" y="2184853"/>
                  <a:pt x="865011" y="2194718"/>
                </a:cubicBezTo>
                <a:cubicBezTo>
                  <a:pt x="865011" y="2204583"/>
                  <a:pt x="874889" y="2204583"/>
                  <a:pt x="884766" y="2204583"/>
                </a:cubicBezTo>
                <a:cubicBezTo>
                  <a:pt x="894644" y="2194718"/>
                  <a:pt x="894644" y="2184853"/>
                  <a:pt x="894644" y="2174988"/>
                </a:cubicBezTo>
                <a:cubicBezTo>
                  <a:pt x="914400" y="2135527"/>
                  <a:pt x="914400" y="2135527"/>
                  <a:pt x="914400" y="2135527"/>
                </a:cubicBezTo>
                <a:cubicBezTo>
                  <a:pt x="914400" y="2135527"/>
                  <a:pt x="914400" y="2145392"/>
                  <a:pt x="914400" y="2145392"/>
                </a:cubicBezTo>
                <a:cubicBezTo>
                  <a:pt x="914400" y="2174988"/>
                  <a:pt x="904522" y="2204583"/>
                  <a:pt x="884766" y="2234179"/>
                </a:cubicBezTo>
                <a:cubicBezTo>
                  <a:pt x="874889" y="2244044"/>
                  <a:pt x="865011" y="2263775"/>
                  <a:pt x="845255" y="2253910"/>
                </a:cubicBezTo>
                <a:cubicBezTo>
                  <a:pt x="845255" y="2253910"/>
                  <a:pt x="835378" y="2244044"/>
                  <a:pt x="835378" y="2234179"/>
                </a:cubicBezTo>
                <a:cubicBezTo>
                  <a:pt x="825500" y="2194718"/>
                  <a:pt x="865011" y="2155257"/>
                  <a:pt x="894644" y="2125662"/>
                </a:cubicBezTo>
                <a:close/>
                <a:moveTo>
                  <a:pt x="1440392" y="2123519"/>
                </a:moveTo>
                <a:cubicBezTo>
                  <a:pt x="1455209" y="2125364"/>
                  <a:pt x="1470025" y="2138282"/>
                  <a:pt x="1484842" y="2145664"/>
                </a:cubicBezTo>
                <a:cubicBezTo>
                  <a:pt x="1504597" y="2185034"/>
                  <a:pt x="1504597" y="2185034"/>
                  <a:pt x="1504597" y="2185034"/>
                </a:cubicBezTo>
                <a:cubicBezTo>
                  <a:pt x="1504597" y="2194877"/>
                  <a:pt x="1514475" y="2204719"/>
                  <a:pt x="1504597" y="2214562"/>
                </a:cubicBezTo>
                <a:cubicBezTo>
                  <a:pt x="1474964" y="2204719"/>
                  <a:pt x="1474964" y="2204719"/>
                  <a:pt x="1474964" y="2204719"/>
                </a:cubicBezTo>
                <a:cubicBezTo>
                  <a:pt x="1474964" y="2165349"/>
                  <a:pt x="1445331" y="2145664"/>
                  <a:pt x="1425575" y="2125979"/>
                </a:cubicBezTo>
                <a:cubicBezTo>
                  <a:pt x="1430514" y="2123519"/>
                  <a:pt x="1435453" y="2122903"/>
                  <a:pt x="1440392" y="2123519"/>
                </a:cubicBezTo>
                <a:close/>
                <a:moveTo>
                  <a:pt x="1379101" y="2123519"/>
                </a:moveTo>
                <a:cubicBezTo>
                  <a:pt x="1382792" y="2125979"/>
                  <a:pt x="1385253" y="2130900"/>
                  <a:pt x="1385253" y="2135822"/>
                </a:cubicBezTo>
                <a:cubicBezTo>
                  <a:pt x="1395096" y="2165349"/>
                  <a:pt x="1404938" y="2194877"/>
                  <a:pt x="1385253" y="2214562"/>
                </a:cubicBezTo>
                <a:cubicBezTo>
                  <a:pt x="1375410" y="2214562"/>
                  <a:pt x="1365567" y="2204719"/>
                  <a:pt x="1365567" y="2194877"/>
                </a:cubicBezTo>
                <a:cubicBezTo>
                  <a:pt x="1355725" y="2175192"/>
                  <a:pt x="1355725" y="2155507"/>
                  <a:pt x="1365567" y="2125979"/>
                </a:cubicBezTo>
                <a:cubicBezTo>
                  <a:pt x="1370488" y="2121058"/>
                  <a:pt x="1375410" y="2121058"/>
                  <a:pt x="1379101" y="2123519"/>
                </a:cubicBezTo>
                <a:close/>
                <a:moveTo>
                  <a:pt x="1312540" y="2123497"/>
                </a:moveTo>
                <a:cubicBezTo>
                  <a:pt x="1317307" y="2122884"/>
                  <a:pt x="1322229" y="2123497"/>
                  <a:pt x="1327150" y="2125950"/>
                </a:cubicBezTo>
                <a:cubicBezTo>
                  <a:pt x="1307465" y="2145578"/>
                  <a:pt x="1287780" y="2175019"/>
                  <a:pt x="1277937" y="2204459"/>
                </a:cubicBezTo>
                <a:cubicBezTo>
                  <a:pt x="1268095" y="2214273"/>
                  <a:pt x="1258252" y="2224087"/>
                  <a:pt x="1248410" y="2224087"/>
                </a:cubicBezTo>
                <a:cubicBezTo>
                  <a:pt x="1228725" y="2194646"/>
                  <a:pt x="1258252" y="2165205"/>
                  <a:pt x="1277937" y="2145578"/>
                </a:cubicBezTo>
                <a:cubicBezTo>
                  <a:pt x="1285319" y="2138218"/>
                  <a:pt x="1298237" y="2125337"/>
                  <a:pt x="1312540" y="2123497"/>
                </a:cubicBezTo>
                <a:close/>
                <a:moveTo>
                  <a:pt x="2344606" y="2118588"/>
                </a:moveTo>
                <a:cubicBezTo>
                  <a:pt x="2347054" y="2118588"/>
                  <a:pt x="2349501" y="2121039"/>
                  <a:pt x="2349501" y="2125942"/>
                </a:cubicBezTo>
                <a:cubicBezTo>
                  <a:pt x="2349501" y="2165163"/>
                  <a:pt x="2349501" y="2165163"/>
                  <a:pt x="2349501" y="2165163"/>
                </a:cubicBezTo>
                <a:cubicBezTo>
                  <a:pt x="2339712" y="2194578"/>
                  <a:pt x="2320132" y="2223994"/>
                  <a:pt x="2320132" y="2263214"/>
                </a:cubicBezTo>
                <a:cubicBezTo>
                  <a:pt x="2300553" y="2253409"/>
                  <a:pt x="2280974" y="2263214"/>
                  <a:pt x="2251605" y="2273020"/>
                </a:cubicBezTo>
                <a:cubicBezTo>
                  <a:pt x="2232026" y="2282825"/>
                  <a:pt x="2202657" y="2282825"/>
                  <a:pt x="2173288" y="2282825"/>
                </a:cubicBezTo>
                <a:cubicBezTo>
                  <a:pt x="2173288" y="2282825"/>
                  <a:pt x="2173288" y="2282825"/>
                  <a:pt x="2173288" y="2273020"/>
                </a:cubicBezTo>
                <a:cubicBezTo>
                  <a:pt x="2183078" y="2263214"/>
                  <a:pt x="2202657" y="2273020"/>
                  <a:pt x="2212447" y="2273020"/>
                </a:cubicBezTo>
                <a:cubicBezTo>
                  <a:pt x="2241816" y="2263214"/>
                  <a:pt x="2271184" y="2243604"/>
                  <a:pt x="2310343" y="2253409"/>
                </a:cubicBezTo>
                <a:cubicBezTo>
                  <a:pt x="2320132" y="2243604"/>
                  <a:pt x="2310343" y="2233799"/>
                  <a:pt x="2310343" y="2223994"/>
                </a:cubicBezTo>
                <a:cubicBezTo>
                  <a:pt x="2320132" y="2184773"/>
                  <a:pt x="2339712" y="2155357"/>
                  <a:pt x="2339712" y="2125942"/>
                </a:cubicBezTo>
                <a:cubicBezTo>
                  <a:pt x="2339712" y="2121039"/>
                  <a:pt x="2342159" y="2118588"/>
                  <a:pt x="2344606" y="2118588"/>
                </a:cubicBezTo>
                <a:close/>
                <a:moveTo>
                  <a:pt x="953634" y="2116137"/>
                </a:moveTo>
                <a:cubicBezTo>
                  <a:pt x="963613" y="2155214"/>
                  <a:pt x="963613" y="2213829"/>
                  <a:pt x="923698" y="2243137"/>
                </a:cubicBezTo>
                <a:cubicBezTo>
                  <a:pt x="913720" y="2243137"/>
                  <a:pt x="903741" y="2243137"/>
                  <a:pt x="893763" y="2243137"/>
                </a:cubicBezTo>
                <a:cubicBezTo>
                  <a:pt x="893763" y="2233368"/>
                  <a:pt x="903741" y="2223598"/>
                  <a:pt x="913720" y="2213829"/>
                </a:cubicBezTo>
                <a:cubicBezTo>
                  <a:pt x="913720" y="2204060"/>
                  <a:pt x="913720" y="2194291"/>
                  <a:pt x="933677" y="2184521"/>
                </a:cubicBezTo>
                <a:cubicBezTo>
                  <a:pt x="943656" y="2174752"/>
                  <a:pt x="943656" y="2155214"/>
                  <a:pt x="943656" y="2125906"/>
                </a:cubicBezTo>
                <a:cubicBezTo>
                  <a:pt x="943656" y="2125906"/>
                  <a:pt x="943656" y="2116137"/>
                  <a:pt x="953634" y="2116137"/>
                </a:cubicBezTo>
                <a:close/>
                <a:moveTo>
                  <a:pt x="1838037" y="2106612"/>
                </a:moveTo>
                <a:cubicBezTo>
                  <a:pt x="1857953" y="2126115"/>
                  <a:pt x="1877869" y="2145619"/>
                  <a:pt x="1887827" y="2165122"/>
                </a:cubicBezTo>
                <a:cubicBezTo>
                  <a:pt x="1897785" y="2174874"/>
                  <a:pt x="1897785" y="2174874"/>
                  <a:pt x="1907743" y="2184626"/>
                </a:cubicBezTo>
                <a:cubicBezTo>
                  <a:pt x="1897785" y="2194378"/>
                  <a:pt x="1897785" y="2204130"/>
                  <a:pt x="1907743" y="2204130"/>
                </a:cubicBezTo>
                <a:cubicBezTo>
                  <a:pt x="1907743" y="2204130"/>
                  <a:pt x="1907743" y="2204130"/>
                  <a:pt x="1907743" y="2194378"/>
                </a:cubicBezTo>
                <a:cubicBezTo>
                  <a:pt x="1907743" y="2204130"/>
                  <a:pt x="1917701" y="2213881"/>
                  <a:pt x="1917701" y="2223633"/>
                </a:cubicBezTo>
                <a:cubicBezTo>
                  <a:pt x="1907743" y="2223633"/>
                  <a:pt x="1907743" y="2233385"/>
                  <a:pt x="1897785" y="2243137"/>
                </a:cubicBezTo>
                <a:cubicBezTo>
                  <a:pt x="1877869" y="2243137"/>
                  <a:pt x="1857953" y="2233385"/>
                  <a:pt x="1847995" y="2213881"/>
                </a:cubicBezTo>
                <a:cubicBezTo>
                  <a:pt x="1838037" y="2184626"/>
                  <a:pt x="1828079" y="2155371"/>
                  <a:pt x="1808163" y="2126115"/>
                </a:cubicBezTo>
                <a:cubicBezTo>
                  <a:pt x="1818121" y="2116364"/>
                  <a:pt x="1818121" y="2116364"/>
                  <a:pt x="1818121" y="2116364"/>
                </a:cubicBezTo>
                <a:cubicBezTo>
                  <a:pt x="1828079" y="2116364"/>
                  <a:pt x="1818121" y="2135867"/>
                  <a:pt x="1828079" y="2135867"/>
                </a:cubicBezTo>
                <a:cubicBezTo>
                  <a:pt x="1838037" y="2145619"/>
                  <a:pt x="1828079" y="2165122"/>
                  <a:pt x="1838037" y="2165122"/>
                </a:cubicBezTo>
                <a:cubicBezTo>
                  <a:pt x="1838037" y="2174874"/>
                  <a:pt x="1847995" y="2184626"/>
                  <a:pt x="1857953" y="2194378"/>
                </a:cubicBezTo>
                <a:cubicBezTo>
                  <a:pt x="1867911" y="2194378"/>
                  <a:pt x="1877869" y="2184626"/>
                  <a:pt x="1877869" y="2174874"/>
                </a:cubicBezTo>
                <a:cubicBezTo>
                  <a:pt x="1877869" y="2155371"/>
                  <a:pt x="1847995" y="2135867"/>
                  <a:pt x="1838037" y="2106612"/>
                </a:cubicBezTo>
                <a:close/>
                <a:moveTo>
                  <a:pt x="1789378" y="2106612"/>
                </a:moveTo>
                <a:cubicBezTo>
                  <a:pt x="1789378" y="2106612"/>
                  <a:pt x="1789378" y="2106612"/>
                  <a:pt x="1789378" y="2116425"/>
                </a:cubicBezTo>
                <a:lnTo>
                  <a:pt x="1789378" y="2126239"/>
                </a:lnTo>
                <a:cubicBezTo>
                  <a:pt x="1779588" y="2116425"/>
                  <a:pt x="1779588" y="2116425"/>
                  <a:pt x="1789378" y="2106612"/>
                </a:cubicBezTo>
                <a:close/>
                <a:moveTo>
                  <a:pt x="1533405" y="2095500"/>
                </a:moveTo>
                <a:cubicBezTo>
                  <a:pt x="1543230" y="2095500"/>
                  <a:pt x="1553054" y="2105348"/>
                  <a:pt x="1553054" y="2115197"/>
                </a:cubicBezTo>
                <a:cubicBezTo>
                  <a:pt x="1582528" y="2203832"/>
                  <a:pt x="1612002" y="2282619"/>
                  <a:pt x="1631651" y="2371255"/>
                </a:cubicBezTo>
                <a:cubicBezTo>
                  <a:pt x="1641475" y="2430345"/>
                  <a:pt x="1621826" y="2499284"/>
                  <a:pt x="1572704" y="2538677"/>
                </a:cubicBezTo>
                <a:cubicBezTo>
                  <a:pt x="1533405" y="2568222"/>
                  <a:pt x="1494107" y="2578071"/>
                  <a:pt x="1454809" y="2597768"/>
                </a:cubicBezTo>
                <a:cubicBezTo>
                  <a:pt x="1435160" y="2607616"/>
                  <a:pt x="1425336" y="2617464"/>
                  <a:pt x="1405687" y="2627313"/>
                </a:cubicBezTo>
                <a:cubicBezTo>
                  <a:pt x="1386037" y="2617464"/>
                  <a:pt x="1366388" y="2607616"/>
                  <a:pt x="1346739" y="2607616"/>
                </a:cubicBezTo>
                <a:cubicBezTo>
                  <a:pt x="1268143" y="2578071"/>
                  <a:pt x="1169897" y="2548526"/>
                  <a:pt x="1140424" y="2459890"/>
                </a:cubicBezTo>
                <a:cubicBezTo>
                  <a:pt x="1120775" y="2371255"/>
                  <a:pt x="1160073" y="2302316"/>
                  <a:pt x="1169897" y="2213680"/>
                </a:cubicBezTo>
                <a:cubicBezTo>
                  <a:pt x="1189546" y="2115197"/>
                  <a:pt x="1189546" y="2115197"/>
                  <a:pt x="1189546" y="2115197"/>
                </a:cubicBezTo>
                <a:cubicBezTo>
                  <a:pt x="1199371" y="2105348"/>
                  <a:pt x="1209196" y="2115197"/>
                  <a:pt x="1219020" y="2115197"/>
                </a:cubicBezTo>
                <a:cubicBezTo>
                  <a:pt x="1219020" y="2125045"/>
                  <a:pt x="1219020" y="2125045"/>
                  <a:pt x="1219020" y="2125045"/>
                </a:cubicBezTo>
                <a:cubicBezTo>
                  <a:pt x="1209196" y="2193984"/>
                  <a:pt x="1189546" y="2272771"/>
                  <a:pt x="1189546" y="2341709"/>
                </a:cubicBezTo>
                <a:cubicBezTo>
                  <a:pt x="1189546" y="2371255"/>
                  <a:pt x="1199371" y="2400800"/>
                  <a:pt x="1219020" y="2420497"/>
                </a:cubicBezTo>
                <a:cubicBezTo>
                  <a:pt x="1258318" y="2479587"/>
                  <a:pt x="1327090" y="2499284"/>
                  <a:pt x="1376212" y="2538677"/>
                </a:cubicBezTo>
                <a:cubicBezTo>
                  <a:pt x="1376212" y="2548526"/>
                  <a:pt x="1386037" y="2548526"/>
                  <a:pt x="1395862" y="2548526"/>
                </a:cubicBezTo>
                <a:cubicBezTo>
                  <a:pt x="1405687" y="2528829"/>
                  <a:pt x="1425336" y="2518980"/>
                  <a:pt x="1444985" y="2509132"/>
                </a:cubicBezTo>
                <a:cubicBezTo>
                  <a:pt x="1494107" y="2479587"/>
                  <a:pt x="1572704" y="2430345"/>
                  <a:pt x="1582528" y="2361406"/>
                </a:cubicBezTo>
                <a:cubicBezTo>
                  <a:pt x="1582528" y="2331861"/>
                  <a:pt x="1582528" y="2302316"/>
                  <a:pt x="1562879" y="2272771"/>
                </a:cubicBezTo>
                <a:cubicBezTo>
                  <a:pt x="1562879" y="2243226"/>
                  <a:pt x="1543230" y="2213680"/>
                  <a:pt x="1543230" y="2174287"/>
                </a:cubicBezTo>
                <a:cubicBezTo>
                  <a:pt x="1533405" y="2154590"/>
                  <a:pt x="1533405" y="2134893"/>
                  <a:pt x="1523581" y="2105348"/>
                </a:cubicBezTo>
                <a:cubicBezTo>
                  <a:pt x="1523581" y="2105348"/>
                  <a:pt x="1533405" y="2105348"/>
                  <a:pt x="1533405" y="2095500"/>
                </a:cubicBezTo>
                <a:close/>
                <a:moveTo>
                  <a:pt x="893763" y="2095500"/>
                </a:moveTo>
                <a:cubicBezTo>
                  <a:pt x="883920" y="2115416"/>
                  <a:pt x="874078" y="2115416"/>
                  <a:pt x="864235" y="2115416"/>
                </a:cubicBezTo>
                <a:cubicBezTo>
                  <a:pt x="844550" y="2145290"/>
                  <a:pt x="844550" y="2145290"/>
                  <a:pt x="844550" y="2145290"/>
                </a:cubicBezTo>
                <a:cubicBezTo>
                  <a:pt x="844550" y="2165206"/>
                  <a:pt x="834708" y="2185122"/>
                  <a:pt x="824865" y="2205038"/>
                </a:cubicBezTo>
                <a:cubicBezTo>
                  <a:pt x="815023" y="2205038"/>
                  <a:pt x="815023" y="2205038"/>
                  <a:pt x="815023" y="2195080"/>
                </a:cubicBezTo>
                <a:cubicBezTo>
                  <a:pt x="805180" y="2185122"/>
                  <a:pt x="795338" y="2165206"/>
                  <a:pt x="805180" y="2155248"/>
                </a:cubicBezTo>
                <a:cubicBezTo>
                  <a:pt x="824865" y="2125374"/>
                  <a:pt x="854393" y="2095500"/>
                  <a:pt x="893763" y="2095500"/>
                </a:cubicBezTo>
                <a:close/>
                <a:moveTo>
                  <a:pt x="1570228" y="2093665"/>
                </a:moveTo>
                <a:cubicBezTo>
                  <a:pt x="1577133" y="2089976"/>
                  <a:pt x="1582657" y="2108421"/>
                  <a:pt x="1582657" y="2115799"/>
                </a:cubicBezTo>
                <a:cubicBezTo>
                  <a:pt x="1602299" y="2184660"/>
                  <a:pt x="1631762" y="2253521"/>
                  <a:pt x="1651404" y="2332219"/>
                </a:cubicBezTo>
                <a:cubicBezTo>
                  <a:pt x="1651404" y="2332219"/>
                  <a:pt x="1651404" y="2332219"/>
                  <a:pt x="1651404" y="2342057"/>
                </a:cubicBezTo>
                <a:cubicBezTo>
                  <a:pt x="1661225" y="2381406"/>
                  <a:pt x="1661225" y="2381406"/>
                  <a:pt x="1661225" y="2381406"/>
                </a:cubicBezTo>
                <a:cubicBezTo>
                  <a:pt x="1661225" y="2410918"/>
                  <a:pt x="1661225" y="2450267"/>
                  <a:pt x="1651404" y="2469942"/>
                </a:cubicBezTo>
                <a:cubicBezTo>
                  <a:pt x="1631762" y="2509291"/>
                  <a:pt x="1602299" y="2558477"/>
                  <a:pt x="1553194" y="2578152"/>
                </a:cubicBezTo>
                <a:cubicBezTo>
                  <a:pt x="1504090" y="2607664"/>
                  <a:pt x="1454985" y="2627338"/>
                  <a:pt x="1405880" y="2656850"/>
                </a:cubicBezTo>
                <a:cubicBezTo>
                  <a:pt x="1386238" y="2676525"/>
                  <a:pt x="1376417" y="2637176"/>
                  <a:pt x="1366595" y="2637176"/>
                </a:cubicBezTo>
                <a:cubicBezTo>
                  <a:pt x="1307669" y="2607664"/>
                  <a:pt x="1248744" y="2597826"/>
                  <a:pt x="1199639" y="2568315"/>
                </a:cubicBezTo>
                <a:cubicBezTo>
                  <a:pt x="1189818" y="2548640"/>
                  <a:pt x="1170176" y="2548640"/>
                  <a:pt x="1160355" y="2538803"/>
                </a:cubicBezTo>
                <a:cubicBezTo>
                  <a:pt x="1150534" y="2519128"/>
                  <a:pt x="1130892" y="2509291"/>
                  <a:pt x="1130892" y="2489616"/>
                </a:cubicBezTo>
                <a:cubicBezTo>
                  <a:pt x="1111250" y="2460104"/>
                  <a:pt x="1111250" y="2420755"/>
                  <a:pt x="1111250" y="2381406"/>
                </a:cubicBezTo>
                <a:cubicBezTo>
                  <a:pt x="1130892" y="2292870"/>
                  <a:pt x="1140713" y="2204335"/>
                  <a:pt x="1160355" y="2105962"/>
                </a:cubicBezTo>
                <a:cubicBezTo>
                  <a:pt x="1170176" y="2105962"/>
                  <a:pt x="1170176" y="2105962"/>
                  <a:pt x="1170176" y="2105962"/>
                </a:cubicBezTo>
                <a:cubicBezTo>
                  <a:pt x="1160355" y="2204335"/>
                  <a:pt x="1140713" y="2292870"/>
                  <a:pt x="1130892" y="2381406"/>
                </a:cubicBezTo>
                <a:cubicBezTo>
                  <a:pt x="1130892" y="2430592"/>
                  <a:pt x="1121071" y="2489616"/>
                  <a:pt x="1160355" y="2528965"/>
                </a:cubicBezTo>
                <a:cubicBezTo>
                  <a:pt x="1209460" y="2568315"/>
                  <a:pt x="1258565" y="2587989"/>
                  <a:pt x="1317490" y="2607664"/>
                </a:cubicBezTo>
                <a:cubicBezTo>
                  <a:pt x="1346953" y="2617501"/>
                  <a:pt x="1376417" y="2617501"/>
                  <a:pt x="1396059" y="2647013"/>
                </a:cubicBezTo>
                <a:cubicBezTo>
                  <a:pt x="1454985" y="2597826"/>
                  <a:pt x="1543373" y="2587989"/>
                  <a:pt x="1602299" y="2519128"/>
                </a:cubicBezTo>
                <a:cubicBezTo>
                  <a:pt x="1690688" y="2420755"/>
                  <a:pt x="1612120" y="2283033"/>
                  <a:pt x="1582657" y="2174823"/>
                </a:cubicBezTo>
                <a:cubicBezTo>
                  <a:pt x="1582657" y="2145311"/>
                  <a:pt x="1572836" y="2125636"/>
                  <a:pt x="1563015" y="2105962"/>
                </a:cubicBezTo>
                <a:cubicBezTo>
                  <a:pt x="1565471" y="2098584"/>
                  <a:pt x="1567926" y="2094895"/>
                  <a:pt x="1570228" y="2093665"/>
                </a:cubicBezTo>
                <a:close/>
                <a:moveTo>
                  <a:pt x="805497" y="2074307"/>
                </a:moveTo>
                <a:cubicBezTo>
                  <a:pt x="815340" y="2071846"/>
                  <a:pt x="825182" y="2071846"/>
                  <a:pt x="835025" y="2076767"/>
                </a:cubicBezTo>
                <a:cubicBezTo>
                  <a:pt x="835025" y="2096452"/>
                  <a:pt x="835025" y="2096452"/>
                  <a:pt x="835025" y="2096452"/>
                </a:cubicBezTo>
                <a:cubicBezTo>
                  <a:pt x="815340" y="2116137"/>
                  <a:pt x="805497" y="2125980"/>
                  <a:pt x="795655" y="2145665"/>
                </a:cubicBezTo>
                <a:cubicBezTo>
                  <a:pt x="775970" y="2145665"/>
                  <a:pt x="766127" y="2165350"/>
                  <a:pt x="746442" y="2165350"/>
                </a:cubicBezTo>
                <a:cubicBezTo>
                  <a:pt x="736600" y="2165350"/>
                  <a:pt x="736600" y="2155507"/>
                  <a:pt x="736600" y="2155507"/>
                </a:cubicBezTo>
                <a:cubicBezTo>
                  <a:pt x="736600" y="2125980"/>
                  <a:pt x="756285" y="2096452"/>
                  <a:pt x="775970" y="2086610"/>
                </a:cubicBezTo>
                <a:cubicBezTo>
                  <a:pt x="785812" y="2081689"/>
                  <a:pt x="795655" y="2076767"/>
                  <a:pt x="805497" y="2074307"/>
                </a:cubicBezTo>
                <a:close/>
                <a:moveTo>
                  <a:pt x="1828800" y="2066925"/>
                </a:moveTo>
                <a:cubicBezTo>
                  <a:pt x="1838643" y="2066925"/>
                  <a:pt x="1838643" y="2066925"/>
                  <a:pt x="1838643" y="2066925"/>
                </a:cubicBezTo>
                <a:cubicBezTo>
                  <a:pt x="1868170" y="2086610"/>
                  <a:pt x="1917383" y="2096452"/>
                  <a:pt x="1927225" y="2145665"/>
                </a:cubicBezTo>
                <a:cubicBezTo>
                  <a:pt x="1917383" y="2155507"/>
                  <a:pt x="1927225" y="2165350"/>
                  <a:pt x="1907540" y="2165350"/>
                </a:cubicBezTo>
                <a:cubicBezTo>
                  <a:pt x="1887855" y="2165350"/>
                  <a:pt x="1887855" y="2135822"/>
                  <a:pt x="1887855" y="2116137"/>
                </a:cubicBezTo>
                <a:cubicBezTo>
                  <a:pt x="1878013" y="2096452"/>
                  <a:pt x="1848485" y="2076767"/>
                  <a:pt x="1828800" y="2066925"/>
                </a:cubicBezTo>
                <a:close/>
                <a:moveTo>
                  <a:pt x="1001713" y="2046287"/>
                </a:moveTo>
                <a:cubicBezTo>
                  <a:pt x="1031875" y="2056178"/>
                  <a:pt x="1031875" y="2056178"/>
                  <a:pt x="1031875" y="2056178"/>
                </a:cubicBezTo>
                <a:cubicBezTo>
                  <a:pt x="1041929" y="2085852"/>
                  <a:pt x="1062038" y="2115526"/>
                  <a:pt x="1051984" y="2145201"/>
                </a:cubicBezTo>
                <a:cubicBezTo>
                  <a:pt x="1051984" y="2155092"/>
                  <a:pt x="1051984" y="2174875"/>
                  <a:pt x="1031875" y="2174875"/>
                </a:cubicBezTo>
                <a:cubicBezTo>
                  <a:pt x="1021821" y="2155092"/>
                  <a:pt x="1021821" y="2145201"/>
                  <a:pt x="1011767" y="2135309"/>
                </a:cubicBezTo>
                <a:cubicBezTo>
                  <a:pt x="1021821" y="2115526"/>
                  <a:pt x="1011767" y="2095744"/>
                  <a:pt x="1011767" y="2075961"/>
                </a:cubicBezTo>
                <a:cubicBezTo>
                  <a:pt x="1001713" y="2066070"/>
                  <a:pt x="1001713" y="2056178"/>
                  <a:pt x="1001713" y="2046287"/>
                </a:cubicBezTo>
                <a:close/>
                <a:moveTo>
                  <a:pt x="1906877" y="2036762"/>
                </a:moveTo>
                <a:cubicBezTo>
                  <a:pt x="1926504" y="2046604"/>
                  <a:pt x="1965759" y="2056447"/>
                  <a:pt x="1975572" y="2085974"/>
                </a:cubicBezTo>
                <a:cubicBezTo>
                  <a:pt x="1985386" y="2105659"/>
                  <a:pt x="2005013" y="2115502"/>
                  <a:pt x="1995200" y="2135187"/>
                </a:cubicBezTo>
                <a:cubicBezTo>
                  <a:pt x="1975572" y="2125344"/>
                  <a:pt x="1946131" y="2115502"/>
                  <a:pt x="1926504" y="2105659"/>
                </a:cubicBezTo>
                <a:cubicBezTo>
                  <a:pt x="1897063" y="2085974"/>
                  <a:pt x="1897063" y="2085974"/>
                  <a:pt x="1897063" y="2085974"/>
                </a:cubicBezTo>
                <a:cubicBezTo>
                  <a:pt x="1906877" y="2066289"/>
                  <a:pt x="1897063" y="2056447"/>
                  <a:pt x="1897063" y="2046604"/>
                </a:cubicBezTo>
                <a:cubicBezTo>
                  <a:pt x="1906877" y="2036762"/>
                  <a:pt x="1906877" y="2036762"/>
                  <a:pt x="1906877" y="2036762"/>
                </a:cubicBezTo>
                <a:close/>
                <a:moveTo>
                  <a:pt x="1720322" y="2036762"/>
                </a:moveTo>
                <a:cubicBezTo>
                  <a:pt x="1730112" y="2046627"/>
                  <a:pt x="1720322" y="2056492"/>
                  <a:pt x="1720322" y="2056492"/>
                </a:cubicBezTo>
                <a:cubicBezTo>
                  <a:pt x="1710532" y="2095953"/>
                  <a:pt x="1739901" y="2115683"/>
                  <a:pt x="1720322" y="2145279"/>
                </a:cubicBezTo>
                <a:cubicBezTo>
                  <a:pt x="1720322" y="2155144"/>
                  <a:pt x="1720322" y="2165010"/>
                  <a:pt x="1710532" y="2174875"/>
                </a:cubicBezTo>
                <a:cubicBezTo>
                  <a:pt x="1700743" y="2165010"/>
                  <a:pt x="1690953" y="2155144"/>
                  <a:pt x="1681163" y="2145279"/>
                </a:cubicBezTo>
                <a:cubicBezTo>
                  <a:pt x="1681163" y="2125549"/>
                  <a:pt x="1681163" y="2095953"/>
                  <a:pt x="1690953" y="2076223"/>
                </a:cubicBezTo>
                <a:cubicBezTo>
                  <a:pt x="1700743" y="2056492"/>
                  <a:pt x="1710532" y="2046627"/>
                  <a:pt x="1720322" y="2036762"/>
                </a:cubicBezTo>
                <a:close/>
                <a:moveTo>
                  <a:pt x="983298" y="2036762"/>
                </a:moveTo>
                <a:cubicBezTo>
                  <a:pt x="993141" y="2036762"/>
                  <a:pt x="993141" y="2056606"/>
                  <a:pt x="993141" y="2056606"/>
                </a:cubicBezTo>
                <a:cubicBezTo>
                  <a:pt x="1002983" y="2086371"/>
                  <a:pt x="1012826" y="2116137"/>
                  <a:pt x="993141" y="2135981"/>
                </a:cubicBezTo>
                <a:cubicBezTo>
                  <a:pt x="993141" y="2145903"/>
                  <a:pt x="983298" y="2155825"/>
                  <a:pt x="973455" y="2145903"/>
                </a:cubicBezTo>
                <a:cubicBezTo>
                  <a:pt x="963613" y="2126059"/>
                  <a:pt x="973455" y="2116137"/>
                  <a:pt x="983298" y="2096293"/>
                </a:cubicBezTo>
                <a:cubicBezTo>
                  <a:pt x="983298" y="2076450"/>
                  <a:pt x="963613" y="2056606"/>
                  <a:pt x="983298" y="2036762"/>
                </a:cubicBezTo>
                <a:close/>
                <a:moveTo>
                  <a:pt x="963613" y="2027237"/>
                </a:moveTo>
                <a:cubicBezTo>
                  <a:pt x="953634" y="2066607"/>
                  <a:pt x="953634" y="2105977"/>
                  <a:pt x="913720" y="2125662"/>
                </a:cubicBezTo>
                <a:cubicBezTo>
                  <a:pt x="913720" y="2125662"/>
                  <a:pt x="903741" y="2115819"/>
                  <a:pt x="903741" y="2115819"/>
                </a:cubicBezTo>
                <a:cubicBezTo>
                  <a:pt x="893763" y="2076449"/>
                  <a:pt x="933677" y="2046922"/>
                  <a:pt x="963613" y="2027237"/>
                </a:cubicBezTo>
                <a:close/>
                <a:moveTo>
                  <a:pt x="1740297" y="2017712"/>
                </a:moveTo>
                <a:cubicBezTo>
                  <a:pt x="1760141" y="2027481"/>
                  <a:pt x="1750219" y="2047020"/>
                  <a:pt x="1750219" y="2056789"/>
                </a:cubicBezTo>
                <a:cubicBezTo>
                  <a:pt x="1750219" y="2076327"/>
                  <a:pt x="1740297" y="2105635"/>
                  <a:pt x="1770063" y="2125173"/>
                </a:cubicBezTo>
                <a:cubicBezTo>
                  <a:pt x="1770063" y="2125173"/>
                  <a:pt x="1770063" y="2144712"/>
                  <a:pt x="1770063" y="2144712"/>
                </a:cubicBezTo>
                <a:cubicBezTo>
                  <a:pt x="1730375" y="2134943"/>
                  <a:pt x="1730375" y="2095866"/>
                  <a:pt x="1730375" y="2066558"/>
                </a:cubicBezTo>
                <a:cubicBezTo>
                  <a:pt x="1730375" y="2056789"/>
                  <a:pt x="1730375" y="2037250"/>
                  <a:pt x="1740297" y="2017712"/>
                </a:cubicBezTo>
                <a:close/>
                <a:moveTo>
                  <a:pt x="933132" y="2017712"/>
                </a:moveTo>
                <a:cubicBezTo>
                  <a:pt x="933132" y="2017712"/>
                  <a:pt x="942975" y="2017712"/>
                  <a:pt x="942975" y="2017712"/>
                </a:cubicBezTo>
                <a:cubicBezTo>
                  <a:pt x="942975" y="2027464"/>
                  <a:pt x="933132" y="2037216"/>
                  <a:pt x="923290" y="2046967"/>
                </a:cubicBezTo>
                <a:cubicBezTo>
                  <a:pt x="903605" y="2046967"/>
                  <a:pt x="883920" y="2056719"/>
                  <a:pt x="874077" y="2076223"/>
                </a:cubicBezTo>
                <a:cubicBezTo>
                  <a:pt x="874077" y="2085975"/>
                  <a:pt x="864235" y="2085975"/>
                  <a:pt x="854392" y="2085975"/>
                </a:cubicBezTo>
                <a:cubicBezTo>
                  <a:pt x="844550" y="2085975"/>
                  <a:pt x="844550" y="2076223"/>
                  <a:pt x="854392" y="2066471"/>
                </a:cubicBezTo>
                <a:cubicBezTo>
                  <a:pt x="864235" y="2037216"/>
                  <a:pt x="903605" y="2027464"/>
                  <a:pt x="933132" y="2017712"/>
                </a:cubicBezTo>
                <a:close/>
                <a:moveTo>
                  <a:pt x="1768929" y="2008187"/>
                </a:moveTo>
                <a:cubicBezTo>
                  <a:pt x="1788886" y="2008187"/>
                  <a:pt x="1788886" y="2027872"/>
                  <a:pt x="1808843" y="2037714"/>
                </a:cubicBezTo>
                <a:cubicBezTo>
                  <a:pt x="1818822" y="2057399"/>
                  <a:pt x="1828800" y="2077084"/>
                  <a:pt x="1828800" y="2096769"/>
                </a:cubicBezTo>
                <a:cubicBezTo>
                  <a:pt x="1818822" y="2106612"/>
                  <a:pt x="1808843" y="2106612"/>
                  <a:pt x="1798865" y="2096769"/>
                </a:cubicBezTo>
                <a:cubicBezTo>
                  <a:pt x="1758950" y="2086927"/>
                  <a:pt x="1768929" y="2047557"/>
                  <a:pt x="1758950" y="2018029"/>
                </a:cubicBezTo>
                <a:cubicBezTo>
                  <a:pt x="1758950" y="2008187"/>
                  <a:pt x="1768929" y="2008187"/>
                  <a:pt x="1768929" y="2008187"/>
                </a:cubicBezTo>
                <a:close/>
                <a:moveTo>
                  <a:pt x="1789113" y="1997428"/>
                </a:moveTo>
                <a:cubicBezTo>
                  <a:pt x="1828483" y="1997428"/>
                  <a:pt x="1867853" y="2017183"/>
                  <a:pt x="1887538" y="2046817"/>
                </a:cubicBezTo>
                <a:cubicBezTo>
                  <a:pt x="1887538" y="2056694"/>
                  <a:pt x="1887538" y="2066572"/>
                  <a:pt x="1887538" y="2076450"/>
                </a:cubicBezTo>
                <a:cubicBezTo>
                  <a:pt x="1877696" y="2076450"/>
                  <a:pt x="1867853" y="2066572"/>
                  <a:pt x="1858011" y="2066572"/>
                </a:cubicBezTo>
                <a:cubicBezTo>
                  <a:pt x="1858011" y="2017183"/>
                  <a:pt x="1808798" y="2027061"/>
                  <a:pt x="1789113" y="1997428"/>
                </a:cubicBezTo>
                <a:close/>
                <a:moveTo>
                  <a:pt x="894252" y="1987550"/>
                </a:moveTo>
                <a:cubicBezTo>
                  <a:pt x="904143" y="1987550"/>
                  <a:pt x="914034" y="1997472"/>
                  <a:pt x="923926" y="2007394"/>
                </a:cubicBezTo>
                <a:cubicBezTo>
                  <a:pt x="894252" y="2017315"/>
                  <a:pt x="864577" y="2027237"/>
                  <a:pt x="844795" y="2057003"/>
                </a:cubicBezTo>
                <a:cubicBezTo>
                  <a:pt x="825012" y="2057003"/>
                  <a:pt x="815121" y="2066925"/>
                  <a:pt x="805229" y="2057003"/>
                </a:cubicBezTo>
                <a:cubicBezTo>
                  <a:pt x="795338" y="2037159"/>
                  <a:pt x="815121" y="2017315"/>
                  <a:pt x="834903" y="2007394"/>
                </a:cubicBezTo>
                <a:cubicBezTo>
                  <a:pt x="854686" y="1997472"/>
                  <a:pt x="874469" y="1987550"/>
                  <a:pt x="894252" y="1987550"/>
                </a:cubicBezTo>
                <a:close/>
                <a:moveTo>
                  <a:pt x="1834208" y="1966267"/>
                </a:moveTo>
                <a:cubicBezTo>
                  <a:pt x="1845370" y="1966267"/>
                  <a:pt x="1857773" y="1968698"/>
                  <a:pt x="1867695" y="1968698"/>
                </a:cubicBezTo>
                <a:cubicBezTo>
                  <a:pt x="1887539" y="1978422"/>
                  <a:pt x="1907382" y="1988145"/>
                  <a:pt x="1917304" y="2007592"/>
                </a:cubicBezTo>
                <a:cubicBezTo>
                  <a:pt x="1917304" y="2017316"/>
                  <a:pt x="1927226" y="2027039"/>
                  <a:pt x="1917304" y="2027039"/>
                </a:cubicBezTo>
                <a:cubicBezTo>
                  <a:pt x="1887539" y="2036763"/>
                  <a:pt x="1867695" y="2007592"/>
                  <a:pt x="1847851" y="1997869"/>
                </a:cubicBezTo>
                <a:cubicBezTo>
                  <a:pt x="1828007" y="1997869"/>
                  <a:pt x="1818085" y="1988145"/>
                  <a:pt x="1808163" y="1978422"/>
                </a:cubicBezTo>
                <a:cubicBezTo>
                  <a:pt x="1813124" y="1968698"/>
                  <a:pt x="1823046" y="1966267"/>
                  <a:pt x="1834208" y="1966267"/>
                </a:cubicBezTo>
                <a:close/>
                <a:moveTo>
                  <a:pt x="815522" y="1928812"/>
                </a:moveTo>
                <a:cubicBezTo>
                  <a:pt x="825359" y="1928812"/>
                  <a:pt x="835196" y="1938649"/>
                  <a:pt x="835196" y="1938649"/>
                </a:cubicBezTo>
                <a:cubicBezTo>
                  <a:pt x="825359" y="1977996"/>
                  <a:pt x="786011" y="1987833"/>
                  <a:pt x="766338" y="2027180"/>
                </a:cubicBezTo>
                <a:cubicBezTo>
                  <a:pt x="726990" y="2076364"/>
                  <a:pt x="667969" y="2125549"/>
                  <a:pt x="667969" y="2204243"/>
                </a:cubicBezTo>
                <a:cubicBezTo>
                  <a:pt x="677806" y="2253427"/>
                  <a:pt x="697480" y="2302612"/>
                  <a:pt x="736827" y="2341959"/>
                </a:cubicBezTo>
                <a:cubicBezTo>
                  <a:pt x="746664" y="2361633"/>
                  <a:pt x="756501" y="2381306"/>
                  <a:pt x="766338" y="2400980"/>
                </a:cubicBezTo>
                <a:cubicBezTo>
                  <a:pt x="766338" y="2410817"/>
                  <a:pt x="776175" y="2400980"/>
                  <a:pt x="786011" y="2400980"/>
                </a:cubicBezTo>
                <a:cubicBezTo>
                  <a:pt x="864706" y="2381306"/>
                  <a:pt x="943401" y="2400980"/>
                  <a:pt x="1002422" y="2341959"/>
                </a:cubicBezTo>
                <a:cubicBezTo>
                  <a:pt x="1022096" y="2332122"/>
                  <a:pt x="1041769" y="2302612"/>
                  <a:pt x="1051606" y="2282938"/>
                </a:cubicBezTo>
                <a:cubicBezTo>
                  <a:pt x="1071280" y="2223917"/>
                  <a:pt x="1090953" y="2155059"/>
                  <a:pt x="1110627" y="2086201"/>
                </a:cubicBezTo>
                <a:cubicBezTo>
                  <a:pt x="1120464" y="2086201"/>
                  <a:pt x="1120464" y="2096038"/>
                  <a:pt x="1130301" y="2096038"/>
                </a:cubicBezTo>
                <a:cubicBezTo>
                  <a:pt x="1120464" y="2125549"/>
                  <a:pt x="1120464" y="2164896"/>
                  <a:pt x="1110627" y="2204243"/>
                </a:cubicBezTo>
                <a:cubicBezTo>
                  <a:pt x="1090953" y="2273101"/>
                  <a:pt x="1090953" y="2351796"/>
                  <a:pt x="1041769" y="2410817"/>
                </a:cubicBezTo>
                <a:cubicBezTo>
                  <a:pt x="1012259" y="2450164"/>
                  <a:pt x="972911" y="2479675"/>
                  <a:pt x="923727" y="2469838"/>
                </a:cubicBezTo>
                <a:cubicBezTo>
                  <a:pt x="864706" y="2479675"/>
                  <a:pt x="786011" y="2460001"/>
                  <a:pt x="726990" y="2469838"/>
                </a:cubicBezTo>
                <a:cubicBezTo>
                  <a:pt x="717154" y="2460001"/>
                  <a:pt x="707317" y="2450164"/>
                  <a:pt x="697480" y="2430491"/>
                </a:cubicBezTo>
                <a:cubicBezTo>
                  <a:pt x="667969" y="2381306"/>
                  <a:pt x="599111" y="2341959"/>
                  <a:pt x="599111" y="2273101"/>
                </a:cubicBezTo>
                <a:cubicBezTo>
                  <a:pt x="579438" y="2214080"/>
                  <a:pt x="608948" y="2155059"/>
                  <a:pt x="648296" y="2105875"/>
                </a:cubicBezTo>
                <a:cubicBezTo>
                  <a:pt x="707317" y="2046854"/>
                  <a:pt x="756501" y="1987833"/>
                  <a:pt x="815522" y="1928812"/>
                </a:cubicBezTo>
                <a:close/>
                <a:moveTo>
                  <a:pt x="795207" y="1909763"/>
                </a:moveTo>
                <a:cubicBezTo>
                  <a:pt x="805044" y="1909763"/>
                  <a:pt x="805044" y="1919600"/>
                  <a:pt x="805044" y="1919600"/>
                </a:cubicBezTo>
                <a:cubicBezTo>
                  <a:pt x="805044" y="1929437"/>
                  <a:pt x="805044" y="1929437"/>
                  <a:pt x="805044" y="1929437"/>
                </a:cubicBezTo>
                <a:cubicBezTo>
                  <a:pt x="746021" y="1988461"/>
                  <a:pt x="686997" y="2057322"/>
                  <a:pt x="627973" y="2116346"/>
                </a:cubicBezTo>
                <a:cubicBezTo>
                  <a:pt x="598461" y="2155695"/>
                  <a:pt x="578787" y="2204882"/>
                  <a:pt x="578787" y="2263905"/>
                </a:cubicBezTo>
                <a:cubicBezTo>
                  <a:pt x="588624" y="2303255"/>
                  <a:pt x="598461" y="2342604"/>
                  <a:pt x="627973" y="2372116"/>
                </a:cubicBezTo>
                <a:cubicBezTo>
                  <a:pt x="657485" y="2411465"/>
                  <a:pt x="696834" y="2440977"/>
                  <a:pt x="706671" y="2490163"/>
                </a:cubicBezTo>
                <a:cubicBezTo>
                  <a:pt x="726346" y="2490163"/>
                  <a:pt x="736183" y="2480326"/>
                  <a:pt x="746021" y="2480326"/>
                </a:cubicBezTo>
                <a:cubicBezTo>
                  <a:pt x="805044" y="2480326"/>
                  <a:pt x="864068" y="2480326"/>
                  <a:pt x="913255" y="2490163"/>
                </a:cubicBezTo>
                <a:cubicBezTo>
                  <a:pt x="932929" y="2480326"/>
                  <a:pt x="952604" y="2490163"/>
                  <a:pt x="962441" y="2480326"/>
                </a:cubicBezTo>
                <a:cubicBezTo>
                  <a:pt x="991953" y="2480326"/>
                  <a:pt x="1011628" y="2460651"/>
                  <a:pt x="1031302" y="2440977"/>
                </a:cubicBezTo>
                <a:cubicBezTo>
                  <a:pt x="1060814" y="2401628"/>
                  <a:pt x="1090326" y="2362278"/>
                  <a:pt x="1100163" y="2313092"/>
                </a:cubicBezTo>
                <a:cubicBezTo>
                  <a:pt x="1110001" y="2254068"/>
                  <a:pt x="1129675" y="2175370"/>
                  <a:pt x="1139512" y="2106509"/>
                </a:cubicBezTo>
                <a:cubicBezTo>
                  <a:pt x="1149350" y="2096671"/>
                  <a:pt x="1149350" y="2106509"/>
                  <a:pt x="1149350" y="2106509"/>
                </a:cubicBezTo>
                <a:cubicBezTo>
                  <a:pt x="1139512" y="2165532"/>
                  <a:pt x="1119838" y="2224556"/>
                  <a:pt x="1119838" y="2283580"/>
                </a:cubicBezTo>
                <a:cubicBezTo>
                  <a:pt x="1110001" y="2322929"/>
                  <a:pt x="1100163" y="2362278"/>
                  <a:pt x="1080489" y="2401628"/>
                </a:cubicBezTo>
                <a:cubicBezTo>
                  <a:pt x="1070651" y="2431139"/>
                  <a:pt x="1050977" y="2450814"/>
                  <a:pt x="1031302" y="2470489"/>
                </a:cubicBezTo>
                <a:cubicBezTo>
                  <a:pt x="962441" y="2509838"/>
                  <a:pt x="883743" y="2500000"/>
                  <a:pt x="814882" y="2500000"/>
                </a:cubicBezTo>
                <a:cubicBezTo>
                  <a:pt x="775533" y="2500000"/>
                  <a:pt x="736183" y="2490163"/>
                  <a:pt x="706671" y="2509838"/>
                </a:cubicBezTo>
                <a:cubicBezTo>
                  <a:pt x="696834" y="2509838"/>
                  <a:pt x="706671" y="2500000"/>
                  <a:pt x="696834" y="2490163"/>
                </a:cubicBezTo>
                <a:cubicBezTo>
                  <a:pt x="657485" y="2411465"/>
                  <a:pt x="578787" y="2362278"/>
                  <a:pt x="568949" y="2283580"/>
                </a:cubicBezTo>
                <a:cubicBezTo>
                  <a:pt x="568949" y="2263905"/>
                  <a:pt x="549275" y="2234394"/>
                  <a:pt x="559112" y="2214719"/>
                </a:cubicBezTo>
                <a:cubicBezTo>
                  <a:pt x="568949" y="2165532"/>
                  <a:pt x="598461" y="2116346"/>
                  <a:pt x="627973" y="2076997"/>
                </a:cubicBezTo>
                <a:cubicBezTo>
                  <a:pt x="795207" y="1909763"/>
                  <a:pt x="795207" y="1909763"/>
                  <a:pt x="795207" y="1909763"/>
                </a:cubicBezTo>
                <a:close/>
                <a:moveTo>
                  <a:pt x="481134" y="1909763"/>
                </a:moveTo>
                <a:cubicBezTo>
                  <a:pt x="500673" y="1909763"/>
                  <a:pt x="520211" y="1919486"/>
                  <a:pt x="539750" y="1909763"/>
                </a:cubicBezTo>
                <a:cubicBezTo>
                  <a:pt x="539750" y="1909763"/>
                  <a:pt x="539750" y="1919486"/>
                  <a:pt x="539750" y="1919486"/>
                </a:cubicBezTo>
                <a:cubicBezTo>
                  <a:pt x="529981" y="1948657"/>
                  <a:pt x="510442" y="1977827"/>
                  <a:pt x="481134" y="1987551"/>
                </a:cubicBezTo>
                <a:cubicBezTo>
                  <a:pt x="461596" y="1987551"/>
                  <a:pt x="432288" y="1987551"/>
                  <a:pt x="412750" y="1977827"/>
                </a:cubicBezTo>
                <a:cubicBezTo>
                  <a:pt x="412750" y="1977827"/>
                  <a:pt x="412750" y="1968104"/>
                  <a:pt x="412750" y="1968104"/>
                </a:cubicBezTo>
                <a:cubicBezTo>
                  <a:pt x="442057" y="1948657"/>
                  <a:pt x="461596" y="1929210"/>
                  <a:pt x="481134" y="1909763"/>
                </a:cubicBezTo>
                <a:close/>
                <a:moveTo>
                  <a:pt x="1907309" y="1898650"/>
                </a:moveTo>
                <a:cubicBezTo>
                  <a:pt x="1966191" y="1957771"/>
                  <a:pt x="2025073" y="2016891"/>
                  <a:pt x="2083955" y="2076012"/>
                </a:cubicBezTo>
                <a:cubicBezTo>
                  <a:pt x="2093768" y="2085865"/>
                  <a:pt x="2103582" y="2095719"/>
                  <a:pt x="2113396" y="2105572"/>
                </a:cubicBezTo>
                <a:cubicBezTo>
                  <a:pt x="2142837" y="2154839"/>
                  <a:pt x="2152650" y="2223814"/>
                  <a:pt x="2123209" y="2282934"/>
                </a:cubicBezTo>
                <a:cubicBezTo>
                  <a:pt x="2113396" y="2302641"/>
                  <a:pt x="2113396" y="2322348"/>
                  <a:pt x="2093768" y="2332201"/>
                </a:cubicBezTo>
                <a:cubicBezTo>
                  <a:pt x="2083955" y="2361762"/>
                  <a:pt x="2064328" y="2381469"/>
                  <a:pt x="2054514" y="2411029"/>
                </a:cubicBezTo>
                <a:cubicBezTo>
                  <a:pt x="2044700" y="2420883"/>
                  <a:pt x="2044700" y="2430736"/>
                  <a:pt x="2034887" y="2440589"/>
                </a:cubicBezTo>
                <a:cubicBezTo>
                  <a:pt x="2005446" y="2440589"/>
                  <a:pt x="1976005" y="2430736"/>
                  <a:pt x="1956378" y="2440589"/>
                </a:cubicBezTo>
                <a:cubicBezTo>
                  <a:pt x="1926937" y="2450443"/>
                  <a:pt x="1897496" y="2460296"/>
                  <a:pt x="1868055" y="2460296"/>
                </a:cubicBezTo>
                <a:cubicBezTo>
                  <a:pt x="1828800" y="2470150"/>
                  <a:pt x="1789546" y="2450443"/>
                  <a:pt x="1760105" y="2430736"/>
                </a:cubicBezTo>
                <a:cubicBezTo>
                  <a:pt x="1661968" y="2351908"/>
                  <a:pt x="1661968" y="2223814"/>
                  <a:pt x="1622714" y="2125279"/>
                </a:cubicBezTo>
                <a:cubicBezTo>
                  <a:pt x="1622714" y="2105572"/>
                  <a:pt x="1612900" y="2095719"/>
                  <a:pt x="1612900" y="2085865"/>
                </a:cubicBezTo>
                <a:cubicBezTo>
                  <a:pt x="1612900" y="2076012"/>
                  <a:pt x="1622714" y="2076012"/>
                  <a:pt x="1622714" y="2076012"/>
                </a:cubicBezTo>
                <a:cubicBezTo>
                  <a:pt x="1642341" y="2115426"/>
                  <a:pt x="1652155" y="2154839"/>
                  <a:pt x="1671782" y="2184400"/>
                </a:cubicBezTo>
                <a:cubicBezTo>
                  <a:pt x="1681596" y="2213960"/>
                  <a:pt x="1681596" y="2243520"/>
                  <a:pt x="1701223" y="2273081"/>
                </a:cubicBezTo>
                <a:cubicBezTo>
                  <a:pt x="1701223" y="2282934"/>
                  <a:pt x="1711037" y="2292788"/>
                  <a:pt x="1720850" y="2302641"/>
                </a:cubicBezTo>
                <a:cubicBezTo>
                  <a:pt x="1740478" y="2332201"/>
                  <a:pt x="1769918" y="2342055"/>
                  <a:pt x="1809173" y="2361762"/>
                </a:cubicBezTo>
                <a:cubicBezTo>
                  <a:pt x="1868055" y="2381469"/>
                  <a:pt x="1936750" y="2361762"/>
                  <a:pt x="1995632" y="2381469"/>
                </a:cubicBezTo>
                <a:cubicBezTo>
                  <a:pt x="2005446" y="2381469"/>
                  <a:pt x="1995632" y="2371615"/>
                  <a:pt x="2005446" y="2361762"/>
                </a:cubicBezTo>
                <a:cubicBezTo>
                  <a:pt x="2015259" y="2312495"/>
                  <a:pt x="2054514" y="2282934"/>
                  <a:pt x="2054514" y="2233667"/>
                </a:cubicBezTo>
                <a:cubicBezTo>
                  <a:pt x="2074141" y="2184400"/>
                  <a:pt x="2074141" y="2115426"/>
                  <a:pt x="2044700" y="2066158"/>
                </a:cubicBezTo>
                <a:cubicBezTo>
                  <a:pt x="1985818" y="2026745"/>
                  <a:pt x="1936750" y="1967624"/>
                  <a:pt x="1887682" y="1918357"/>
                </a:cubicBezTo>
                <a:cubicBezTo>
                  <a:pt x="1887682" y="1918357"/>
                  <a:pt x="1887682" y="1908503"/>
                  <a:pt x="1897496" y="1908503"/>
                </a:cubicBezTo>
                <a:cubicBezTo>
                  <a:pt x="1897496" y="1908503"/>
                  <a:pt x="1907309" y="1898650"/>
                  <a:pt x="1907309" y="1898650"/>
                </a:cubicBezTo>
                <a:close/>
                <a:moveTo>
                  <a:pt x="1917035" y="1889125"/>
                </a:moveTo>
                <a:cubicBezTo>
                  <a:pt x="1926867" y="1889125"/>
                  <a:pt x="1936700" y="1898983"/>
                  <a:pt x="1946532" y="1908841"/>
                </a:cubicBezTo>
                <a:cubicBezTo>
                  <a:pt x="2005525" y="1958130"/>
                  <a:pt x="2064519" y="2017277"/>
                  <a:pt x="2123512" y="2066567"/>
                </a:cubicBezTo>
                <a:cubicBezTo>
                  <a:pt x="2162841" y="2115856"/>
                  <a:pt x="2192338" y="2184861"/>
                  <a:pt x="2172674" y="2244008"/>
                </a:cubicBezTo>
                <a:cubicBezTo>
                  <a:pt x="2162841" y="2273582"/>
                  <a:pt x="2153009" y="2293297"/>
                  <a:pt x="2143177" y="2322871"/>
                </a:cubicBezTo>
                <a:cubicBezTo>
                  <a:pt x="2113680" y="2362303"/>
                  <a:pt x="2094016" y="2401734"/>
                  <a:pt x="2064519" y="2441166"/>
                </a:cubicBezTo>
                <a:cubicBezTo>
                  <a:pt x="2064519" y="2451023"/>
                  <a:pt x="2064519" y="2470739"/>
                  <a:pt x="2054687" y="2480597"/>
                </a:cubicBezTo>
                <a:cubicBezTo>
                  <a:pt x="2005525" y="2460881"/>
                  <a:pt x="1946532" y="2460881"/>
                  <a:pt x="1897370" y="2480597"/>
                </a:cubicBezTo>
                <a:cubicBezTo>
                  <a:pt x="1848209" y="2500313"/>
                  <a:pt x="1789216" y="2490455"/>
                  <a:pt x="1740054" y="2460881"/>
                </a:cubicBezTo>
                <a:cubicBezTo>
                  <a:pt x="1681061" y="2411592"/>
                  <a:pt x="1661396" y="2342587"/>
                  <a:pt x="1641732" y="2273582"/>
                </a:cubicBezTo>
                <a:cubicBezTo>
                  <a:pt x="1622067" y="2224292"/>
                  <a:pt x="1612235" y="2165145"/>
                  <a:pt x="1592571" y="2115856"/>
                </a:cubicBezTo>
                <a:cubicBezTo>
                  <a:pt x="1592571" y="2105998"/>
                  <a:pt x="1582738" y="2096140"/>
                  <a:pt x="1592571" y="2086282"/>
                </a:cubicBezTo>
                <a:cubicBezTo>
                  <a:pt x="1602403" y="2096140"/>
                  <a:pt x="1602403" y="2105998"/>
                  <a:pt x="1612235" y="2125714"/>
                </a:cubicBezTo>
                <a:cubicBezTo>
                  <a:pt x="1631900" y="2194719"/>
                  <a:pt x="1651564" y="2263724"/>
                  <a:pt x="1671229" y="2332729"/>
                </a:cubicBezTo>
                <a:cubicBezTo>
                  <a:pt x="1690893" y="2382018"/>
                  <a:pt x="1730222" y="2441166"/>
                  <a:pt x="1789216" y="2460881"/>
                </a:cubicBezTo>
                <a:cubicBezTo>
                  <a:pt x="1867874" y="2500313"/>
                  <a:pt x="1956364" y="2431308"/>
                  <a:pt x="2044854" y="2460881"/>
                </a:cubicBezTo>
                <a:cubicBezTo>
                  <a:pt x="2054687" y="2451023"/>
                  <a:pt x="2054687" y="2431308"/>
                  <a:pt x="2064519" y="2421450"/>
                </a:cubicBezTo>
                <a:cubicBezTo>
                  <a:pt x="2064519" y="2411592"/>
                  <a:pt x="2064519" y="2401734"/>
                  <a:pt x="2074351" y="2401734"/>
                </a:cubicBezTo>
                <a:cubicBezTo>
                  <a:pt x="2113680" y="2342587"/>
                  <a:pt x="2162841" y="2273582"/>
                  <a:pt x="2153009" y="2194719"/>
                </a:cubicBezTo>
                <a:cubicBezTo>
                  <a:pt x="2153009" y="2165145"/>
                  <a:pt x="2143177" y="2145429"/>
                  <a:pt x="2133345" y="2125714"/>
                </a:cubicBezTo>
                <a:cubicBezTo>
                  <a:pt x="2113680" y="2096140"/>
                  <a:pt x="2094016" y="2046851"/>
                  <a:pt x="2064519" y="2036993"/>
                </a:cubicBezTo>
                <a:cubicBezTo>
                  <a:pt x="2015358" y="1987704"/>
                  <a:pt x="1976029" y="1948272"/>
                  <a:pt x="1926867" y="1908841"/>
                </a:cubicBezTo>
                <a:cubicBezTo>
                  <a:pt x="1926867" y="1898983"/>
                  <a:pt x="1917035" y="1889125"/>
                  <a:pt x="1917035" y="1889125"/>
                </a:cubicBezTo>
                <a:close/>
                <a:moveTo>
                  <a:pt x="628650" y="1870075"/>
                </a:moveTo>
                <a:cubicBezTo>
                  <a:pt x="628650" y="1899516"/>
                  <a:pt x="618807" y="1928957"/>
                  <a:pt x="599122" y="1948584"/>
                </a:cubicBezTo>
                <a:cubicBezTo>
                  <a:pt x="579437" y="1968211"/>
                  <a:pt x="549910" y="1978025"/>
                  <a:pt x="530225" y="1978025"/>
                </a:cubicBezTo>
                <a:cubicBezTo>
                  <a:pt x="540067" y="1958398"/>
                  <a:pt x="549910" y="1928957"/>
                  <a:pt x="559752" y="1909329"/>
                </a:cubicBezTo>
                <a:cubicBezTo>
                  <a:pt x="589280" y="1879889"/>
                  <a:pt x="589280" y="1879889"/>
                  <a:pt x="589280" y="1879889"/>
                </a:cubicBezTo>
                <a:cubicBezTo>
                  <a:pt x="599122" y="1870075"/>
                  <a:pt x="608965" y="1870075"/>
                  <a:pt x="628650" y="1870075"/>
                </a:cubicBezTo>
                <a:close/>
                <a:moveTo>
                  <a:pt x="2231344" y="1856820"/>
                </a:moveTo>
                <a:cubicBezTo>
                  <a:pt x="2233332" y="1856205"/>
                  <a:pt x="2236392" y="1856820"/>
                  <a:pt x="2241286" y="1859280"/>
                </a:cubicBezTo>
                <a:cubicBezTo>
                  <a:pt x="2251076" y="1888808"/>
                  <a:pt x="2280444" y="1908493"/>
                  <a:pt x="2309813" y="1928178"/>
                </a:cubicBezTo>
                <a:cubicBezTo>
                  <a:pt x="2300024" y="1938020"/>
                  <a:pt x="2280444" y="1947863"/>
                  <a:pt x="2270655" y="1947863"/>
                </a:cubicBezTo>
                <a:cubicBezTo>
                  <a:pt x="2241286" y="1947863"/>
                  <a:pt x="2241286" y="1947863"/>
                  <a:pt x="2241286" y="1947863"/>
                </a:cubicBezTo>
                <a:cubicBezTo>
                  <a:pt x="2211917" y="1938020"/>
                  <a:pt x="2202128" y="1918335"/>
                  <a:pt x="2192338" y="1898650"/>
                </a:cubicBezTo>
                <a:cubicBezTo>
                  <a:pt x="2192338" y="1878965"/>
                  <a:pt x="2211917" y="1888808"/>
                  <a:pt x="2221707" y="1878965"/>
                </a:cubicBezTo>
                <a:cubicBezTo>
                  <a:pt x="2229049" y="1871583"/>
                  <a:pt x="2225378" y="1858665"/>
                  <a:pt x="2231344" y="1856820"/>
                </a:cubicBezTo>
                <a:close/>
                <a:moveTo>
                  <a:pt x="2093913" y="1849438"/>
                </a:moveTo>
                <a:cubicBezTo>
                  <a:pt x="2133168" y="1849438"/>
                  <a:pt x="2133168" y="1849438"/>
                  <a:pt x="2133168" y="1849438"/>
                </a:cubicBezTo>
                <a:cubicBezTo>
                  <a:pt x="2142981" y="1859280"/>
                  <a:pt x="2162609" y="1878965"/>
                  <a:pt x="2172422" y="1878965"/>
                </a:cubicBezTo>
                <a:cubicBezTo>
                  <a:pt x="2172422" y="1898650"/>
                  <a:pt x="2192050" y="1918335"/>
                  <a:pt x="2201863" y="1938020"/>
                </a:cubicBezTo>
                <a:cubicBezTo>
                  <a:pt x="2201863" y="1947863"/>
                  <a:pt x="2182236" y="1938020"/>
                  <a:pt x="2172422" y="1947863"/>
                </a:cubicBezTo>
                <a:cubicBezTo>
                  <a:pt x="2133168" y="1938020"/>
                  <a:pt x="2113541" y="1898650"/>
                  <a:pt x="2093913" y="1859280"/>
                </a:cubicBezTo>
                <a:cubicBezTo>
                  <a:pt x="2093913" y="1849438"/>
                  <a:pt x="2093913" y="1849438"/>
                  <a:pt x="2093913" y="1849438"/>
                </a:cubicBezTo>
                <a:close/>
                <a:moveTo>
                  <a:pt x="412637" y="1849438"/>
                </a:moveTo>
                <a:cubicBezTo>
                  <a:pt x="432367" y="1849438"/>
                  <a:pt x="412637" y="1869282"/>
                  <a:pt x="422502" y="1879204"/>
                </a:cubicBezTo>
                <a:cubicBezTo>
                  <a:pt x="432367" y="1899047"/>
                  <a:pt x="452098" y="1899047"/>
                  <a:pt x="461963" y="1899047"/>
                </a:cubicBezTo>
                <a:cubicBezTo>
                  <a:pt x="452098" y="1928813"/>
                  <a:pt x="412637" y="1958579"/>
                  <a:pt x="383041" y="1968501"/>
                </a:cubicBezTo>
                <a:cubicBezTo>
                  <a:pt x="363311" y="1968501"/>
                  <a:pt x="333715" y="1958579"/>
                  <a:pt x="323850" y="1938735"/>
                </a:cubicBezTo>
                <a:cubicBezTo>
                  <a:pt x="323850" y="1928813"/>
                  <a:pt x="323850" y="1918891"/>
                  <a:pt x="323850" y="1899047"/>
                </a:cubicBezTo>
                <a:cubicBezTo>
                  <a:pt x="333715" y="1869282"/>
                  <a:pt x="373176" y="1859360"/>
                  <a:pt x="412637" y="1849438"/>
                </a:cubicBezTo>
                <a:close/>
                <a:moveTo>
                  <a:pt x="609601" y="1811338"/>
                </a:moveTo>
                <a:cubicBezTo>
                  <a:pt x="599709" y="1840442"/>
                  <a:pt x="589818" y="1869547"/>
                  <a:pt x="560144" y="1888949"/>
                </a:cubicBezTo>
                <a:cubicBezTo>
                  <a:pt x="550252" y="1888949"/>
                  <a:pt x="550252" y="1898651"/>
                  <a:pt x="540361" y="1898651"/>
                </a:cubicBezTo>
                <a:cubicBezTo>
                  <a:pt x="520578" y="1898651"/>
                  <a:pt x="500796" y="1898651"/>
                  <a:pt x="481013" y="1888949"/>
                </a:cubicBezTo>
                <a:cubicBezTo>
                  <a:pt x="500796" y="1869547"/>
                  <a:pt x="540361" y="1879248"/>
                  <a:pt x="560144" y="1850144"/>
                </a:cubicBezTo>
                <a:cubicBezTo>
                  <a:pt x="579927" y="1821039"/>
                  <a:pt x="579927" y="1821039"/>
                  <a:pt x="579927" y="1821039"/>
                </a:cubicBezTo>
                <a:cubicBezTo>
                  <a:pt x="589818" y="1821039"/>
                  <a:pt x="599709" y="1811338"/>
                  <a:pt x="609601" y="1811338"/>
                </a:cubicBezTo>
                <a:close/>
                <a:moveTo>
                  <a:pt x="2280383" y="1800225"/>
                </a:moveTo>
                <a:cubicBezTo>
                  <a:pt x="2319949" y="1800225"/>
                  <a:pt x="2369405" y="1810147"/>
                  <a:pt x="2379297" y="1849834"/>
                </a:cubicBezTo>
                <a:cubicBezTo>
                  <a:pt x="2389188" y="1859756"/>
                  <a:pt x="2379297" y="1879600"/>
                  <a:pt x="2379297" y="1889522"/>
                </a:cubicBezTo>
                <a:cubicBezTo>
                  <a:pt x="2359514" y="1909366"/>
                  <a:pt x="2349623" y="1919288"/>
                  <a:pt x="2329840" y="1919288"/>
                </a:cubicBezTo>
                <a:cubicBezTo>
                  <a:pt x="2300166" y="1909366"/>
                  <a:pt x="2280383" y="1889522"/>
                  <a:pt x="2260600" y="1859756"/>
                </a:cubicBezTo>
                <a:cubicBezTo>
                  <a:pt x="2260600" y="1859756"/>
                  <a:pt x="2270492" y="1859756"/>
                  <a:pt x="2280383" y="1849834"/>
                </a:cubicBezTo>
                <a:cubicBezTo>
                  <a:pt x="2290274" y="1839913"/>
                  <a:pt x="2290274" y="1820069"/>
                  <a:pt x="2280383" y="1810147"/>
                </a:cubicBezTo>
                <a:cubicBezTo>
                  <a:pt x="2280383" y="1810147"/>
                  <a:pt x="2280383" y="1800225"/>
                  <a:pt x="2280383" y="1800225"/>
                </a:cubicBezTo>
                <a:close/>
                <a:moveTo>
                  <a:pt x="530714" y="1796851"/>
                </a:moveTo>
                <a:cubicBezTo>
                  <a:pt x="538132" y="1795621"/>
                  <a:pt x="545551" y="1795621"/>
                  <a:pt x="550496" y="1800542"/>
                </a:cubicBezTo>
                <a:cubicBezTo>
                  <a:pt x="540605" y="1810385"/>
                  <a:pt x="530714" y="1810385"/>
                  <a:pt x="520822" y="1810385"/>
                </a:cubicBezTo>
                <a:cubicBezTo>
                  <a:pt x="501039" y="1820227"/>
                  <a:pt x="471365" y="1820227"/>
                  <a:pt x="461474" y="1839912"/>
                </a:cubicBezTo>
                <a:cubicBezTo>
                  <a:pt x="461474" y="1849755"/>
                  <a:pt x="471365" y="1849755"/>
                  <a:pt x="481257" y="1849755"/>
                </a:cubicBezTo>
                <a:cubicBezTo>
                  <a:pt x="510931" y="1849755"/>
                  <a:pt x="530714" y="1820227"/>
                  <a:pt x="550496" y="1810385"/>
                </a:cubicBezTo>
                <a:cubicBezTo>
                  <a:pt x="560388" y="1820227"/>
                  <a:pt x="560388" y="1820227"/>
                  <a:pt x="560388" y="1820227"/>
                </a:cubicBezTo>
                <a:cubicBezTo>
                  <a:pt x="520822" y="1849755"/>
                  <a:pt x="491148" y="1889125"/>
                  <a:pt x="441691" y="1879282"/>
                </a:cubicBezTo>
                <a:cubicBezTo>
                  <a:pt x="431800" y="1879282"/>
                  <a:pt x="431800" y="1869440"/>
                  <a:pt x="431800" y="1869440"/>
                </a:cubicBezTo>
                <a:cubicBezTo>
                  <a:pt x="431800" y="1820227"/>
                  <a:pt x="481257" y="1810385"/>
                  <a:pt x="510931" y="1800542"/>
                </a:cubicBezTo>
                <a:cubicBezTo>
                  <a:pt x="515877" y="1800542"/>
                  <a:pt x="523295" y="1798082"/>
                  <a:pt x="530714" y="1796851"/>
                </a:cubicBezTo>
                <a:close/>
                <a:moveTo>
                  <a:pt x="688068" y="1790700"/>
                </a:moveTo>
                <a:cubicBezTo>
                  <a:pt x="698046" y="1790700"/>
                  <a:pt x="698046" y="1800622"/>
                  <a:pt x="708025" y="1810544"/>
                </a:cubicBezTo>
                <a:cubicBezTo>
                  <a:pt x="708025" y="1840309"/>
                  <a:pt x="688068" y="1860153"/>
                  <a:pt x="678089" y="1879997"/>
                </a:cubicBezTo>
                <a:cubicBezTo>
                  <a:pt x="668110" y="1899841"/>
                  <a:pt x="658132" y="1909763"/>
                  <a:pt x="638175" y="1909763"/>
                </a:cubicBezTo>
                <a:cubicBezTo>
                  <a:pt x="638175" y="1899841"/>
                  <a:pt x="638175" y="1899841"/>
                  <a:pt x="638175" y="1899841"/>
                </a:cubicBezTo>
                <a:cubicBezTo>
                  <a:pt x="638175" y="1860153"/>
                  <a:pt x="638175" y="1860153"/>
                  <a:pt x="638175" y="1860153"/>
                </a:cubicBezTo>
                <a:cubicBezTo>
                  <a:pt x="658132" y="1840309"/>
                  <a:pt x="678089" y="1820466"/>
                  <a:pt x="688068" y="1790700"/>
                </a:cubicBezTo>
                <a:close/>
                <a:moveTo>
                  <a:pt x="2119187" y="1783636"/>
                </a:moveTo>
                <a:cubicBezTo>
                  <a:pt x="2122921" y="1783636"/>
                  <a:pt x="2127900" y="1786096"/>
                  <a:pt x="2132879" y="1791017"/>
                </a:cubicBezTo>
                <a:cubicBezTo>
                  <a:pt x="2142837" y="1820545"/>
                  <a:pt x="2142837" y="1820545"/>
                  <a:pt x="2142837" y="1820545"/>
                </a:cubicBezTo>
                <a:cubicBezTo>
                  <a:pt x="2142837" y="1830387"/>
                  <a:pt x="2152795" y="1840230"/>
                  <a:pt x="2172711" y="1840230"/>
                </a:cubicBezTo>
                <a:cubicBezTo>
                  <a:pt x="2182669" y="1850072"/>
                  <a:pt x="2182669" y="1830387"/>
                  <a:pt x="2192627" y="1840230"/>
                </a:cubicBezTo>
                <a:cubicBezTo>
                  <a:pt x="2202585" y="1840230"/>
                  <a:pt x="2212543" y="1850072"/>
                  <a:pt x="2222501" y="1859915"/>
                </a:cubicBezTo>
                <a:cubicBezTo>
                  <a:pt x="2212543" y="1859915"/>
                  <a:pt x="2212543" y="1869757"/>
                  <a:pt x="2202585" y="1869757"/>
                </a:cubicBezTo>
                <a:cubicBezTo>
                  <a:pt x="2182669" y="1879600"/>
                  <a:pt x="2162753" y="1859915"/>
                  <a:pt x="2152795" y="1850072"/>
                </a:cubicBezTo>
                <a:cubicBezTo>
                  <a:pt x="2132879" y="1840230"/>
                  <a:pt x="2122921" y="1810702"/>
                  <a:pt x="2112963" y="1791017"/>
                </a:cubicBezTo>
                <a:cubicBezTo>
                  <a:pt x="2112963" y="1786096"/>
                  <a:pt x="2115453" y="1783636"/>
                  <a:pt x="2119187" y="1783636"/>
                </a:cubicBezTo>
                <a:close/>
                <a:moveTo>
                  <a:pt x="425417" y="1768276"/>
                </a:moveTo>
                <a:cubicBezTo>
                  <a:pt x="431535" y="1767046"/>
                  <a:pt x="436430" y="1767046"/>
                  <a:pt x="441325" y="1771967"/>
                </a:cubicBezTo>
                <a:cubicBezTo>
                  <a:pt x="431535" y="1791652"/>
                  <a:pt x="441325" y="1821180"/>
                  <a:pt x="421746" y="1840865"/>
                </a:cubicBezTo>
                <a:cubicBezTo>
                  <a:pt x="411956" y="1840865"/>
                  <a:pt x="402166" y="1840865"/>
                  <a:pt x="392377" y="1840865"/>
                </a:cubicBezTo>
                <a:cubicBezTo>
                  <a:pt x="372798" y="1850707"/>
                  <a:pt x="353219" y="1850707"/>
                  <a:pt x="333639" y="1860550"/>
                </a:cubicBezTo>
                <a:cubicBezTo>
                  <a:pt x="323850" y="1850707"/>
                  <a:pt x="323850" y="1831022"/>
                  <a:pt x="333639" y="1821180"/>
                </a:cubicBezTo>
                <a:cubicBezTo>
                  <a:pt x="343429" y="1791652"/>
                  <a:pt x="372798" y="1762125"/>
                  <a:pt x="402166" y="1771967"/>
                </a:cubicBezTo>
                <a:cubicBezTo>
                  <a:pt x="411956" y="1771967"/>
                  <a:pt x="419298" y="1769507"/>
                  <a:pt x="425417" y="1768276"/>
                </a:cubicBezTo>
                <a:close/>
                <a:moveTo>
                  <a:pt x="667941" y="1764585"/>
                </a:moveTo>
                <a:cubicBezTo>
                  <a:pt x="672902" y="1764585"/>
                  <a:pt x="677863" y="1767046"/>
                  <a:pt x="677863" y="1771967"/>
                </a:cubicBezTo>
                <a:cubicBezTo>
                  <a:pt x="667941" y="1811337"/>
                  <a:pt x="648097" y="1840865"/>
                  <a:pt x="618332" y="1860550"/>
                </a:cubicBezTo>
                <a:cubicBezTo>
                  <a:pt x="608410" y="1860550"/>
                  <a:pt x="608410" y="1860550"/>
                  <a:pt x="598488" y="1860550"/>
                </a:cubicBezTo>
                <a:cubicBezTo>
                  <a:pt x="598488" y="1850707"/>
                  <a:pt x="608410" y="1840865"/>
                  <a:pt x="608410" y="1840865"/>
                </a:cubicBezTo>
                <a:cubicBezTo>
                  <a:pt x="648097" y="1831022"/>
                  <a:pt x="648097" y="1791652"/>
                  <a:pt x="658019" y="1771967"/>
                </a:cubicBezTo>
                <a:cubicBezTo>
                  <a:pt x="658019" y="1767046"/>
                  <a:pt x="662980" y="1764585"/>
                  <a:pt x="667941" y="1764585"/>
                </a:cubicBezTo>
                <a:close/>
                <a:moveTo>
                  <a:pt x="2162542" y="1762125"/>
                </a:moveTo>
                <a:cubicBezTo>
                  <a:pt x="2192216" y="1762125"/>
                  <a:pt x="2211999" y="1771826"/>
                  <a:pt x="2241673" y="1781528"/>
                </a:cubicBezTo>
                <a:cubicBezTo>
                  <a:pt x="2251564" y="1791229"/>
                  <a:pt x="2261455" y="1800931"/>
                  <a:pt x="2271347" y="1810632"/>
                </a:cubicBezTo>
                <a:cubicBezTo>
                  <a:pt x="2271347" y="1820334"/>
                  <a:pt x="2281238" y="1820334"/>
                  <a:pt x="2271347" y="1830035"/>
                </a:cubicBezTo>
                <a:cubicBezTo>
                  <a:pt x="2271347" y="1839736"/>
                  <a:pt x="2261455" y="1849438"/>
                  <a:pt x="2251564" y="1849438"/>
                </a:cubicBezTo>
                <a:cubicBezTo>
                  <a:pt x="2211999" y="1839736"/>
                  <a:pt x="2172433" y="1810632"/>
                  <a:pt x="2152650" y="1781528"/>
                </a:cubicBezTo>
                <a:cubicBezTo>
                  <a:pt x="2172433" y="1791229"/>
                  <a:pt x="2192216" y="1810632"/>
                  <a:pt x="2211999" y="1820334"/>
                </a:cubicBezTo>
                <a:cubicBezTo>
                  <a:pt x="2221890" y="1820334"/>
                  <a:pt x="2231781" y="1820334"/>
                  <a:pt x="2231781" y="1810632"/>
                </a:cubicBezTo>
                <a:cubicBezTo>
                  <a:pt x="2221890" y="1781528"/>
                  <a:pt x="2192216" y="1781528"/>
                  <a:pt x="2172433" y="1771826"/>
                </a:cubicBezTo>
                <a:cubicBezTo>
                  <a:pt x="2162542" y="1771826"/>
                  <a:pt x="2162542" y="1771826"/>
                  <a:pt x="2162542" y="1762125"/>
                </a:cubicBezTo>
                <a:close/>
                <a:moveTo>
                  <a:pt x="524636" y="1753526"/>
                </a:moveTo>
                <a:cubicBezTo>
                  <a:pt x="538097" y="1753526"/>
                  <a:pt x="550334" y="1756040"/>
                  <a:pt x="560123" y="1761067"/>
                </a:cubicBezTo>
                <a:cubicBezTo>
                  <a:pt x="569913" y="1761067"/>
                  <a:pt x="569913" y="1761067"/>
                  <a:pt x="569913" y="1761067"/>
                </a:cubicBezTo>
                <a:cubicBezTo>
                  <a:pt x="560123" y="1781175"/>
                  <a:pt x="540544" y="1761067"/>
                  <a:pt x="520965" y="1771121"/>
                </a:cubicBezTo>
                <a:cubicBezTo>
                  <a:pt x="491596" y="1771121"/>
                  <a:pt x="481807" y="1811338"/>
                  <a:pt x="452438" y="1811338"/>
                </a:cubicBezTo>
                <a:cubicBezTo>
                  <a:pt x="452438" y="1791230"/>
                  <a:pt x="462227" y="1771121"/>
                  <a:pt x="481807" y="1761067"/>
                </a:cubicBezTo>
                <a:cubicBezTo>
                  <a:pt x="496491" y="1756040"/>
                  <a:pt x="511175" y="1753526"/>
                  <a:pt x="524636" y="1753526"/>
                </a:cubicBezTo>
                <a:close/>
                <a:moveTo>
                  <a:pt x="2034382" y="1741488"/>
                </a:moveTo>
                <a:cubicBezTo>
                  <a:pt x="2044304" y="1781053"/>
                  <a:pt x="2044304" y="1820619"/>
                  <a:pt x="2083991" y="1840402"/>
                </a:cubicBezTo>
                <a:cubicBezTo>
                  <a:pt x="2083991" y="1850293"/>
                  <a:pt x="2093913" y="1860184"/>
                  <a:pt x="2083991" y="1870076"/>
                </a:cubicBezTo>
                <a:cubicBezTo>
                  <a:pt x="2064148" y="1870076"/>
                  <a:pt x="2044304" y="1860184"/>
                  <a:pt x="2034382" y="1850293"/>
                </a:cubicBezTo>
                <a:cubicBezTo>
                  <a:pt x="2014538" y="1820619"/>
                  <a:pt x="2024460" y="1790945"/>
                  <a:pt x="2024460" y="1761271"/>
                </a:cubicBezTo>
                <a:cubicBezTo>
                  <a:pt x="2024460" y="1751379"/>
                  <a:pt x="2024460" y="1741488"/>
                  <a:pt x="2034382" y="1741488"/>
                </a:cubicBezTo>
                <a:close/>
                <a:moveTo>
                  <a:pt x="648935" y="1741488"/>
                </a:moveTo>
                <a:cubicBezTo>
                  <a:pt x="648935" y="1741488"/>
                  <a:pt x="658813" y="1741488"/>
                  <a:pt x="658813" y="1751466"/>
                </a:cubicBezTo>
                <a:cubicBezTo>
                  <a:pt x="639057" y="1771424"/>
                  <a:pt x="619302" y="1791381"/>
                  <a:pt x="599546" y="1801359"/>
                </a:cubicBezTo>
                <a:cubicBezTo>
                  <a:pt x="589668" y="1801359"/>
                  <a:pt x="569913" y="1811338"/>
                  <a:pt x="569913" y="1791381"/>
                </a:cubicBezTo>
                <a:cubicBezTo>
                  <a:pt x="569913" y="1771424"/>
                  <a:pt x="589668" y="1771424"/>
                  <a:pt x="609424" y="1761445"/>
                </a:cubicBezTo>
                <a:cubicBezTo>
                  <a:pt x="619302" y="1751466"/>
                  <a:pt x="639057" y="1751466"/>
                  <a:pt x="648935" y="1741488"/>
                </a:cubicBezTo>
                <a:close/>
                <a:moveTo>
                  <a:pt x="2044700" y="1731963"/>
                </a:moveTo>
                <a:cubicBezTo>
                  <a:pt x="2064204" y="1741777"/>
                  <a:pt x="2064204" y="1771217"/>
                  <a:pt x="2073956" y="1790845"/>
                </a:cubicBezTo>
                <a:cubicBezTo>
                  <a:pt x="2083708" y="1800658"/>
                  <a:pt x="2093460" y="1810472"/>
                  <a:pt x="2112963" y="1810472"/>
                </a:cubicBezTo>
                <a:cubicBezTo>
                  <a:pt x="2112963" y="1820286"/>
                  <a:pt x="2112963" y="1820286"/>
                  <a:pt x="2112963" y="1830099"/>
                </a:cubicBezTo>
                <a:cubicBezTo>
                  <a:pt x="2112963" y="1839913"/>
                  <a:pt x="2103211" y="1830099"/>
                  <a:pt x="2093460" y="1830099"/>
                </a:cubicBezTo>
                <a:cubicBezTo>
                  <a:pt x="2054452" y="1810472"/>
                  <a:pt x="2044700" y="1771217"/>
                  <a:pt x="2044700" y="1731963"/>
                </a:cubicBezTo>
                <a:close/>
                <a:moveTo>
                  <a:pt x="2182284" y="1722438"/>
                </a:moveTo>
                <a:cubicBezTo>
                  <a:pt x="2211652" y="1722438"/>
                  <a:pt x="2250811" y="1732228"/>
                  <a:pt x="2260600" y="1761597"/>
                </a:cubicBezTo>
                <a:cubicBezTo>
                  <a:pt x="2260600" y="1771386"/>
                  <a:pt x="2260600" y="1771386"/>
                  <a:pt x="2260600" y="1781176"/>
                </a:cubicBezTo>
                <a:cubicBezTo>
                  <a:pt x="2221442" y="1761597"/>
                  <a:pt x="2221442" y="1761597"/>
                  <a:pt x="2221442" y="1761597"/>
                </a:cubicBezTo>
                <a:cubicBezTo>
                  <a:pt x="2221442" y="1751807"/>
                  <a:pt x="2211652" y="1742017"/>
                  <a:pt x="2211652" y="1742017"/>
                </a:cubicBezTo>
                <a:cubicBezTo>
                  <a:pt x="2192073" y="1732228"/>
                  <a:pt x="2172494" y="1732228"/>
                  <a:pt x="2152915" y="1732228"/>
                </a:cubicBezTo>
                <a:cubicBezTo>
                  <a:pt x="2143125" y="1732228"/>
                  <a:pt x="2143125" y="1732228"/>
                  <a:pt x="2143125" y="1732228"/>
                </a:cubicBezTo>
                <a:cubicBezTo>
                  <a:pt x="2152915" y="1722438"/>
                  <a:pt x="2172494" y="1722438"/>
                  <a:pt x="2182284" y="1722438"/>
                </a:cubicBezTo>
                <a:close/>
                <a:moveTo>
                  <a:pt x="2308569" y="1720602"/>
                </a:moveTo>
                <a:cubicBezTo>
                  <a:pt x="2334534" y="1723371"/>
                  <a:pt x="2354935" y="1739980"/>
                  <a:pt x="2369772" y="1762125"/>
                </a:cubicBezTo>
                <a:cubicBezTo>
                  <a:pt x="2369772" y="1771968"/>
                  <a:pt x="2379663" y="1791653"/>
                  <a:pt x="2369772" y="1801495"/>
                </a:cubicBezTo>
                <a:cubicBezTo>
                  <a:pt x="2359880" y="1811338"/>
                  <a:pt x="2349989" y="1791653"/>
                  <a:pt x="2330206" y="1791653"/>
                </a:cubicBezTo>
                <a:cubicBezTo>
                  <a:pt x="2320315" y="1791653"/>
                  <a:pt x="2290641" y="1791653"/>
                  <a:pt x="2270858" y="1781810"/>
                </a:cubicBezTo>
                <a:cubicBezTo>
                  <a:pt x="2280749" y="1762125"/>
                  <a:pt x="2280749" y="1762125"/>
                  <a:pt x="2280749" y="1762125"/>
                </a:cubicBezTo>
                <a:cubicBezTo>
                  <a:pt x="2270858" y="1742440"/>
                  <a:pt x="2260967" y="1742440"/>
                  <a:pt x="2251075" y="1722755"/>
                </a:cubicBezTo>
                <a:cubicBezTo>
                  <a:pt x="2260967" y="1722755"/>
                  <a:pt x="2270858" y="1722755"/>
                  <a:pt x="2280749" y="1722755"/>
                </a:cubicBezTo>
                <a:cubicBezTo>
                  <a:pt x="2290641" y="1720295"/>
                  <a:pt x="2299914" y="1719680"/>
                  <a:pt x="2308569" y="1720602"/>
                </a:cubicBezTo>
                <a:close/>
                <a:moveTo>
                  <a:pt x="2054225" y="1712913"/>
                </a:moveTo>
                <a:cubicBezTo>
                  <a:pt x="2083859" y="1722703"/>
                  <a:pt x="2123370" y="1722703"/>
                  <a:pt x="2143125" y="1761861"/>
                </a:cubicBezTo>
                <a:cubicBezTo>
                  <a:pt x="2143125" y="1761861"/>
                  <a:pt x="2143125" y="1771651"/>
                  <a:pt x="2133247" y="1771651"/>
                </a:cubicBezTo>
                <a:cubicBezTo>
                  <a:pt x="2093736" y="1771651"/>
                  <a:pt x="2073981" y="1742282"/>
                  <a:pt x="2054225" y="1722703"/>
                </a:cubicBezTo>
                <a:cubicBezTo>
                  <a:pt x="2054225" y="1712913"/>
                  <a:pt x="2054225" y="1712913"/>
                  <a:pt x="2054225" y="1712913"/>
                </a:cubicBezTo>
                <a:close/>
                <a:moveTo>
                  <a:pt x="569546" y="1712913"/>
                </a:moveTo>
                <a:cubicBezTo>
                  <a:pt x="598854" y="1712913"/>
                  <a:pt x="628161" y="1712913"/>
                  <a:pt x="647700" y="1731963"/>
                </a:cubicBezTo>
                <a:cubicBezTo>
                  <a:pt x="647700" y="1731963"/>
                  <a:pt x="637931" y="1731963"/>
                  <a:pt x="628161" y="1741488"/>
                </a:cubicBezTo>
                <a:cubicBezTo>
                  <a:pt x="608623" y="1741488"/>
                  <a:pt x="569546" y="1712913"/>
                  <a:pt x="550007" y="1741488"/>
                </a:cubicBezTo>
                <a:cubicBezTo>
                  <a:pt x="540238" y="1741488"/>
                  <a:pt x="530469" y="1741488"/>
                  <a:pt x="520700" y="1731963"/>
                </a:cubicBezTo>
                <a:cubicBezTo>
                  <a:pt x="530469" y="1712913"/>
                  <a:pt x="550007" y="1712913"/>
                  <a:pt x="569546" y="1712913"/>
                </a:cubicBezTo>
                <a:close/>
                <a:moveTo>
                  <a:pt x="457810" y="1702253"/>
                </a:moveTo>
                <a:cubicBezTo>
                  <a:pt x="478774" y="1702253"/>
                  <a:pt x="500970" y="1707243"/>
                  <a:pt x="520701" y="1712232"/>
                </a:cubicBezTo>
                <a:cubicBezTo>
                  <a:pt x="510836" y="1722211"/>
                  <a:pt x="510836" y="1732189"/>
                  <a:pt x="500970" y="1742168"/>
                </a:cubicBezTo>
                <a:cubicBezTo>
                  <a:pt x="481240" y="1742168"/>
                  <a:pt x="461509" y="1762125"/>
                  <a:pt x="441779" y="1762125"/>
                </a:cubicBezTo>
                <a:cubicBezTo>
                  <a:pt x="431914" y="1752146"/>
                  <a:pt x="412183" y="1762125"/>
                  <a:pt x="392453" y="1752146"/>
                </a:cubicBezTo>
                <a:cubicBezTo>
                  <a:pt x="382588" y="1742168"/>
                  <a:pt x="392453" y="1732189"/>
                  <a:pt x="402318" y="1722211"/>
                </a:cubicBezTo>
                <a:cubicBezTo>
                  <a:pt x="417116" y="1707243"/>
                  <a:pt x="436846" y="1702253"/>
                  <a:pt x="457810" y="1702253"/>
                </a:cubicBezTo>
                <a:close/>
                <a:moveTo>
                  <a:pt x="2137066" y="1678186"/>
                </a:moveTo>
                <a:cubicBezTo>
                  <a:pt x="2155612" y="1680666"/>
                  <a:pt x="2172922" y="1688108"/>
                  <a:pt x="2182813" y="1702991"/>
                </a:cubicBezTo>
                <a:cubicBezTo>
                  <a:pt x="2163030" y="1702991"/>
                  <a:pt x="2153139" y="1712913"/>
                  <a:pt x="2143248" y="1702991"/>
                </a:cubicBezTo>
                <a:cubicBezTo>
                  <a:pt x="2123465" y="1693069"/>
                  <a:pt x="2103682" y="1702991"/>
                  <a:pt x="2083899" y="1702991"/>
                </a:cubicBezTo>
                <a:cubicBezTo>
                  <a:pt x="2074008" y="1702991"/>
                  <a:pt x="2064117" y="1702991"/>
                  <a:pt x="2054225" y="1702991"/>
                </a:cubicBezTo>
                <a:cubicBezTo>
                  <a:pt x="2054225" y="1683147"/>
                  <a:pt x="2074008" y="1693069"/>
                  <a:pt x="2083899" y="1683147"/>
                </a:cubicBezTo>
                <a:cubicBezTo>
                  <a:pt x="2098736" y="1678186"/>
                  <a:pt x="2118519" y="1675705"/>
                  <a:pt x="2137066" y="1678186"/>
                </a:cubicBezTo>
                <a:close/>
                <a:moveTo>
                  <a:pt x="2231904" y="1654175"/>
                </a:moveTo>
                <a:cubicBezTo>
                  <a:pt x="2261211" y="1663965"/>
                  <a:pt x="2261211" y="1663965"/>
                  <a:pt x="2261211" y="1663965"/>
                </a:cubicBezTo>
                <a:cubicBezTo>
                  <a:pt x="2280750" y="1673754"/>
                  <a:pt x="2300288" y="1683544"/>
                  <a:pt x="2300288" y="1703123"/>
                </a:cubicBezTo>
                <a:cubicBezTo>
                  <a:pt x="2280750" y="1712913"/>
                  <a:pt x="2251442" y="1703123"/>
                  <a:pt x="2231904" y="1712913"/>
                </a:cubicBezTo>
                <a:cubicBezTo>
                  <a:pt x="2222134" y="1712913"/>
                  <a:pt x="2212365" y="1712913"/>
                  <a:pt x="2202596" y="1703123"/>
                </a:cubicBezTo>
                <a:cubicBezTo>
                  <a:pt x="2192827" y="1693334"/>
                  <a:pt x="2183057" y="1683544"/>
                  <a:pt x="2173288" y="1673754"/>
                </a:cubicBezTo>
                <a:cubicBezTo>
                  <a:pt x="2173288" y="1663965"/>
                  <a:pt x="2183057" y="1663965"/>
                  <a:pt x="2192827" y="1663965"/>
                </a:cubicBezTo>
                <a:cubicBezTo>
                  <a:pt x="2231904" y="1654175"/>
                  <a:pt x="2231904" y="1654175"/>
                  <a:pt x="2231904" y="1654175"/>
                </a:cubicBezTo>
                <a:close/>
                <a:moveTo>
                  <a:pt x="539299" y="1650604"/>
                </a:moveTo>
                <a:cubicBezTo>
                  <a:pt x="545605" y="1649975"/>
                  <a:pt x="552371" y="1650604"/>
                  <a:pt x="559753" y="1653117"/>
                </a:cubicBezTo>
                <a:cubicBezTo>
                  <a:pt x="579438" y="1663171"/>
                  <a:pt x="608966" y="1673225"/>
                  <a:pt x="628651" y="1683280"/>
                </a:cubicBezTo>
                <a:cubicBezTo>
                  <a:pt x="628651" y="1693334"/>
                  <a:pt x="628651" y="1703388"/>
                  <a:pt x="628651" y="1703388"/>
                </a:cubicBezTo>
                <a:cubicBezTo>
                  <a:pt x="599123" y="1703388"/>
                  <a:pt x="569596" y="1693334"/>
                  <a:pt x="540068" y="1703388"/>
                </a:cubicBezTo>
                <a:cubicBezTo>
                  <a:pt x="520383" y="1703388"/>
                  <a:pt x="510540" y="1693334"/>
                  <a:pt x="490855" y="1693334"/>
                </a:cubicBezTo>
                <a:cubicBezTo>
                  <a:pt x="481013" y="1683280"/>
                  <a:pt x="490855" y="1683280"/>
                  <a:pt x="490855" y="1673225"/>
                </a:cubicBezTo>
                <a:cubicBezTo>
                  <a:pt x="505619" y="1665685"/>
                  <a:pt x="520383" y="1652489"/>
                  <a:pt x="539299" y="1650604"/>
                </a:cubicBezTo>
                <a:close/>
                <a:moveTo>
                  <a:pt x="2142672" y="1624013"/>
                </a:moveTo>
                <a:cubicBezTo>
                  <a:pt x="2162402" y="1624013"/>
                  <a:pt x="2191998" y="1624013"/>
                  <a:pt x="2201863" y="1643698"/>
                </a:cubicBezTo>
                <a:cubicBezTo>
                  <a:pt x="2162402" y="1673226"/>
                  <a:pt x="2162402" y="1673226"/>
                  <a:pt x="2162402" y="1673226"/>
                </a:cubicBezTo>
                <a:cubicBezTo>
                  <a:pt x="2132807" y="1663383"/>
                  <a:pt x="2093346" y="1663383"/>
                  <a:pt x="2063750" y="1673226"/>
                </a:cubicBezTo>
                <a:cubicBezTo>
                  <a:pt x="2073615" y="1643698"/>
                  <a:pt x="2113076" y="1633855"/>
                  <a:pt x="2142672" y="1624013"/>
                </a:cubicBezTo>
                <a:close/>
                <a:moveTo>
                  <a:pt x="106998" y="1604963"/>
                </a:moveTo>
                <a:cubicBezTo>
                  <a:pt x="126683" y="1614768"/>
                  <a:pt x="146368" y="1624573"/>
                  <a:pt x="156210" y="1634378"/>
                </a:cubicBezTo>
                <a:cubicBezTo>
                  <a:pt x="146368" y="1663794"/>
                  <a:pt x="146368" y="1693209"/>
                  <a:pt x="166053" y="1703015"/>
                </a:cubicBezTo>
                <a:cubicBezTo>
                  <a:pt x="185738" y="1722625"/>
                  <a:pt x="185738" y="1722625"/>
                  <a:pt x="185738" y="1722625"/>
                </a:cubicBezTo>
                <a:cubicBezTo>
                  <a:pt x="175895" y="1742235"/>
                  <a:pt x="175895" y="1771651"/>
                  <a:pt x="156210" y="1761846"/>
                </a:cubicBezTo>
                <a:cubicBezTo>
                  <a:pt x="126683" y="1742235"/>
                  <a:pt x="116840" y="1722625"/>
                  <a:pt x="87313" y="1703015"/>
                </a:cubicBezTo>
                <a:cubicBezTo>
                  <a:pt x="87313" y="1693209"/>
                  <a:pt x="97155" y="1683404"/>
                  <a:pt x="97155" y="1673599"/>
                </a:cubicBezTo>
                <a:cubicBezTo>
                  <a:pt x="97155" y="1644184"/>
                  <a:pt x="106998" y="1624573"/>
                  <a:pt x="106998" y="1604963"/>
                </a:cubicBezTo>
                <a:close/>
                <a:moveTo>
                  <a:pt x="579330" y="1593850"/>
                </a:moveTo>
                <a:cubicBezTo>
                  <a:pt x="589178" y="1593850"/>
                  <a:pt x="589178" y="1603687"/>
                  <a:pt x="589178" y="1603687"/>
                </a:cubicBezTo>
                <a:cubicBezTo>
                  <a:pt x="589178" y="1613524"/>
                  <a:pt x="569482" y="1613524"/>
                  <a:pt x="559634" y="1623360"/>
                </a:cubicBezTo>
                <a:cubicBezTo>
                  <a:pt x="500547" y="1643034"/>
                  <a:pt x="441460" y="1652871"/>
                  <a:pt x="382373" y="1672545"/>
                </a:cubicBezTo>
                <a:cubicBezTo>
                  <a:pt x="313437" y="1721729"/>
                  <a:pt x="283894" y="1800423"/>
                  <a:pt x="293742" y="1879118"/>
                </a:cubicBezTo>
                <a:cubicBezTo>
                  <a:pt x="293742" y="1908629"/>
                  <a:pt x="293742" y="1947976"/>
                  <a:pt x="283894" y="1967650"/>
                </a:cubicBezTo>
                <a:cubicBezTo>
                  <a:pt x="283894" y="1967650"/>
                  <a:pt x="283894" y="1977487"/>
                  <a:pt x="293742" y="1977487"/>
                </a:cubicBezTo>
                <a:cubicBezTo>
                  <a:pt x="333133" y="1977487"/>
                  <a:pt x="372525" y="2006997"/>
                  <a:pt x="411916" y="2016834"/>
                </a:cubicBezTo>
                <a:cubicBezTo>
                  <a:pt x="461156" y="2046344"/>
                  <a:pt x="539939" y="2056181"/>
                  <a:pt x="589178" y="2006997"/>
                </a:cubicBezTo>
                <a:cubicBezTo>
                  <a:pt x="638417" y="1967650"/>
                  <a:pt x="697505" y="1918466"/>
                  <a:pt x="746744" y="1869281"/>
                </a:cubicBezTo>
                <a:cubicBezTo>
                  <a:pt x="746744" y="1869281"/>
                  <a:pt x="756592" y="1869281"/>
                  <a:pt x="756592" y="1869281"/>
                </a:cubicBezTo>
                <a:cubicBezTo>
                  <a:pt x="766440" y="1879118"/>
                  <a:pt x="776288" y="1879118"/>
                  <a:pt x="766440" y="1888955"/>
                </a:cubicBezTo>
                <a:cubicBezTo>
                  <a:pt x="707353" y="1947976"/>
                  <a:pt x="648265" y="2006997"/>
                  <a:pt x="589178" y="2066018"/>
                </a:cubicBezTo>
                <a:cubicBezTo>
                  <a:pt x="539939" y="2095529"/>
                  <a:pt x="539939" y="2095529"/>
                  <a:pt x="539939" y="2095529"/>
                </a:cubicBezTo>
                <a:cubicBezTo>
                  <a:pt x="500547" y="2125039"/>
                  <a:pt x="441460" y="2144713"/>
                  <a:pt x="392220" y="2115202"/>
                </a:cubicBezTo>
                <a:cubicBezTo>
                  <a:pt x="382373" y="2115202"/>
                  <a:pt x="382373" y="2115202"/>
                  <a:pt x="382373" y="2115202"/>
                </a:cubicBezTo>
                <a:cubicBezTo>
                  <a:pt x="333133" y="2075855"/>
                  <a:pt x="283894" y="2036508"/>
                  <a:pt x="224806" y="2006997"/>
                </a:cubicBezTo>
                <a:cubicBezTo>
                  <a:pt x="234654" y="1947976"/>
                  <a:pt x="195263" y="1888955"/>
                  <a:pt x="195263" y="1829934"/>
                </a:cubicBezTo>
                <a:cubicBezTo>
                  <a:pt x="205111" y="1770913"/>
                  <a:pt x="224806" y="1721729"/>
                  <a:pt x="274046" y="1692218"/>
                </a:cubicBezTo>
                <a:cubicBezTo>
                  <a:pt x="283894" y="1682381"/>
                  <a:pt x="303589" y="1672545"/>
                  <a:pt x="313437" y="1662708"/>
                </a:cubicBezTo>
                <a:cubicBezTo>
                  <a:pt x="402068" y="1633197"/>
                  <a:pt x="490699" y="1613524"/>
                  <a:pt x="579330" y="1593850"/>
                </a:cubicBezTo>
                <a:close/>
                <a:moveTo>
                  <a:pt x="88265" y="1593850"/>
                </a:moveTo>
                <a:cubicBezTo>
                  <a:pt x="98108" y="1593850"/>
                  <a:pt x="98108" y="1593850"/>
                  <a:pt x="98108" y="1593850"/>
                </a:cubicBezTo>
                <a:cubicBezTo>
                  <a:pt x="107950" y="1603692"/>
                  <a:pt x="88265" y="1613535"/>
                  <a:pt x="98108" y="1623377"/>
                </a:cubicBezTo>
                <a:cubicBezTo>
                  <a:pt x="78423" y="1652905"/>
                  <a:pt x="88265" y="1682432"/>
                  <a:pt x="68580" y="1702117"/>
                </a:cubicBezTo>
                <a:cubicBezTo>
                  <a:pt x="68580" y="1711960"/>
                  <a:pt x="68580" y="1711960"/>
                  <a:pt x="68580" y="1711960"/>
                </a:cubicBezTo>
                <a:cubicBezTo>
                  <a:pt x="107950" y="1721802"/>
                  <a:pt x="127635" y="1771015"/>
                  <a:pt x="157163" y="1780857"/>
                </a:cubicBezTo>
                <a:cubicBezTo>
                  <a:pt x="157163" y="1790700"/>
                  <a:pt x="157163" y="1790700"/>
                  <a:pt x="157163" y="1790700"/>
                </a:cubicBezTo>
                <a:cubicBezTo>
                  <a:pt x="117793" y="1780857"/>
                  <a:pt x="107950" y="1731645"/>
                  <a:pt x="68580" y="1721802"/>
                </a:cubicBezTo>
                <a:cubicBezTo>
                  <a:pt x="58738" y="1721802"/>
                  <a:pt x="58738" y="1721802"/>
                  <a:pt x="58738" y="1711960"/>
                </a:cubicBezTo>
                <a:cubicBezTo>
                  <a:pt x="68580" y="1702117"/>
                  <a:pt x="68580" y="1672590"/>
                  <a:pt x="78423" y="1652905"/>
                </a:cubicBezTo>
                <a:cubicBezTo>
                  <a:pt x="68580" y="1633220"/>
                  <a:pt x="88265" y="1613535"/>
                  <a:pt x="88265" y="1593850"/>
                </a:cubicBezTo>
                <a:close/>
                <a:moveTo>
                  <a:pt x="579438" y="1574800"/>
                </a:moveTo>
                <a:cubicBezTo>
                  <a:pt x="579438" y="1584642"/>
                  <a:pt x="569610" y="1584642"/>
                  <a:pt x="569610" y="1584642"/>
                </a:cubicBezTo>
                <a:cubicBezTo>
                  <a:pt x="490991" y="1604327"/>
                  <a:pt x="412372" y="1624012"/>
                  <a:pt x="343581" y="1643697"/>
                </a:cubicBezTo>
                <a:cubicBezTo>
                  <a:pt x="274789" y="1663382"/>
                  <a:pt x="215825" y="1712595"/>
                  <a:pt x="196170" y="1771650"/>
                </a:cubicBezTo>
                <a:cubicBezTo>
                  <a:pt x="176515" y="1840547"/>
                  <a:pt x="196170" y="1899602"/>
                  <a:pt x="215825" y="1958657"/>
                </a:cubicBezTo>
                <a:cubicBezTo>
                  <a:pt x="205997" y="1978342"/>
                  <a:pt x="215825" y="1998027"/>
                  <a:pt x="205997" y="2017712"/>
                </a:cubicBezTo>
                <a:cubicBezTo>
                  <a:pt x="215825" y="2027555"/>
                  <a:pt x="235479" y="2027555"/>
                  <a:pt x="245307" y="2037397"/>
                </a:cubicBezTo>
                <a:cubicBezTo>
                  <a:pt x="304271" y="2066925"/>
                  <a:pt x="343581" y="2116137"/>
                  <a:pt x="402545" y="2135822"/>
                </a:cubicBezTo>
                <a:cubicBezTo>
                  <a:pt x="481164" y="2165350"/>
                  <a:pt x="549956" y="2116137"/>
                  <a:pt x="608920" y="2066925"/>
                </a:cubicBezTo>
                <a:cubicBezTo>
                  <a:pt x="667884" y="2007870"/>
                  <a:pt x="717021" y="1958657"/>
                  <a:pt x="775985" y="1899602"/>
                </a:cubicBezTo>
                <a:cubicBezTo>
                  <a:pt x="785813" y="1899602"/>
                  <a:pt x="785813" y="1899602"/>
                  <a:pt x="785813" y="1899602"/>
                </a:cubicBezTo>
                <a:cubicBezTo>
                  <a:pt x="785813" y="1909445"/>
                  <a:pt x="785813" y="1909445"/>
                  <a:pt x="785813" y="1909445"/>
                </a:cubicBezTo>
                <a:cubicBezTo>
                  <a:pt x="726848" y="1968500"/>
                  <a:pt x="677712" y="2017712"/>
                  <a:pt x="618747" y="2076767"/>
                </a:cubicBezTo>
                <a:cubicBezTo>
                  <a:pt x="589265" y="2106295"/>
                  <a:pt x="559783" y="2135822"/>
                  <a:pt x="520473" y="2145665"/>
                </a:cubicBezTo>
                <a:cubicBezTo>
                  <a:pt x="490991" y="2155507"/>
                  <a:pt x="451682" y="2155507"/>
                  <a:pt x="422200" y="2155507"/>
                </a:cubicBezTo>
                <a:cubicBezTo>
                  <a:pt x="392718" y="2145665"/>
                  <a:pt x="373063" y="2145665"/>
                  <a:pt x="353408" y="2125980"/>
                </a:cubicBezTo>
                <a:cubicBezTo>
                  <a:pt x="314098" y="2086610"/>
                  <a:pt x="264962" y="2066925"/>
                  <a:pt x="215825" y="2037397"/>
                </a:cubicBezTo>
                <a:cubicBezTo>
                  <a:pt x="186343" y="2027555"/>
                  <a:pt x="186343" y="2027555"/>
                  <a:pt x="186343" y="2027555"/>
                </a:cubicBezTo>
                <a:cubicBezTo>
                  <a:pt x="196170" y="1988185"/>
                  <a:pt x="196170" y="1938972"/>
                  <a:pt x="186343" y="1899602"/>
                </a:cubicBezTo>
                <a:cubicBezTo>
                  <a:pt x="176515" y="1879917"/>
                  <a:pt x="176515" y="1860232"/>
                  <a:pt x="166688" y="1850390"/>
                </a:cubicBezTo>
                <a:cubicBezTo>
                  <a:pt x="166688" y="1781492"/>
                  <a:pt x="196170" y="1712595"/>
                  <a:pt x="255134" y="1673225"/>
                </a:cubicBezTo>
                <a:cubicBezTo>
                  <a:pt x="314098" y="1633855"/>
                  <a:pt x="382890" y="1624012"/>
                  <a:pt x="451682" y="1604327"/>
                </a:cubicBezTo>
                <a:cubicBezTo>
                  <a:pt x="500819" y="1594485"/>
                  <a:pt x="530301" y="1574800"/>
                  <a:pt x="579438" y="1574800"/>
                </a:cubicBezTo>
                <a:close/>
                <a:moveTo>
                  <a:pt x="568964" y="1546420"/>
                </a:moveTo>
                <a:lnTo>
                  <a:pt x="569913" y="1555433"/>
                </a:lnTo>
                <a:cubicBezTo>
                  <a:pt x="569913" y="1555433"/>
                  <a:pt x="560070" y="1555433"/>
                  <a:pt x="550228" y="1555433"/>
                </a:cubicBezTo>
                <a:cubicBezTo>
                  <a:pt x="555149" y="1555433"/>
                  <a:pt x="557610" y="1555433"/>
                  <a:pt x="560070" y="1554203"/>
                </a:cubicBezTo>
                <a:close/>
                <a:moveTo>
                  <a:pt x="568877" y="1545590"/>
                </a:moveTo>
                <a:lnTo>
                  <a:pt x="569913" y="1545590"/>
                </a:lnTo>
                <a:lnTo>
                  <a:pt x="568964" y="1546420"/>
                </a:lnTo>
                <a:close/>
                <a:moveTo>
                  <a:pt x="2123347" y="1544638"/>
                </a:moveTo>
                <a:cubicBezTo>
                  <a:pt x="2192208" y="1564312"/>
                  <a:pt x="2270906" y="1583985"/>
                  <a:pt x="2339767" y="1603659"/>
                </a:cubicBezTo>
                <a:cubicBezTo>
                  <a:pt x="2388954" y="1623333"/>
                  <a:pt x="2438140" y="1643006"/>
                  <a:pt x="2477489" y="1672517"/>
                </a:cubicBezTo>
                <a:cubicBezTo>
                  <a:pt x="2546350" y="1751211"/>
                  <a:pt x="2477489" y="1859417"/>
                  <a:pt x="2507001" y="1957785"/>
                </a:cubicBezTo>
                <a:cubicBezTo>
                  <a:pt x="2467652" y="1977459"/>
                  <a:pt x="2438140" y="2016806"/>
                  <a:pt x="2398791" y="2046317"/>
                </a:cubicBezTo>
                <a:cubicBezTo>
                  <a:pt x="2359442" y="2075827"/>
                  <a:pt x="2320092" y="2095501"/>
                  <a:pt x="2270906" y="2085664"/>
                </a:cubicBezTo>
                <a:cubicBezTo>
                  <a:pt x="2211882" y="2075827"/>
                  <a:pt x="2152858" y="2056154"/>
                  <a:pt x="2113509" y="2006969"/>
                </a:cubicBezTo>
                <a:cubicBezTo>
                  <a:pt x="2054485" y="1957785"/>
                  <a:pt x="2005299" y="1908601"/>
                  <a:pt x="1946275" y="1859417"/>
                </a:cubicBezTo>
                <a:cubicBezTo>
                  <a:pt x="1946275" y="1859417"/>
                  <a:pt x="1946275" y="1849580"/>
                  <a:pt x="1946275" y="1849580"/>
                </a:cubicBezTo>
                <a:cubicBezTo>
                  <a:pt x="1956113" y="1839743"/>
                  <a:pt x="1965950" y="1859417"/>
                  <a:pt x="1975787" y="1859417"/>
                </a:cubicBezTo>
                <a:cubicBezTo>
                  <a:pt x="2024974" y="1898764"/>
                  <a:pt x="2074160" y="1938111"/>
                  <a:pt x="2123347" y="1977459"/>
                </a:cubicBezTo>
                <a:cubicBezTo>
                  <a:pt x="2172533" y="1997132"/>
                  <a:pt x="2221719" y="2006969"/>
                  <a:pt x="2270906" y="1997132"/>
                </a:cubicBezTo>
                <a:cubicBezTo>
                  <a:pt x="2329930" y="1977459"/>
                  <a:pt x="2369279" y="1938111"/>
                  <a:pt x="2418465" y="1918438"/>
                </a:cubicBezTo>
                <a:cubicBezTo>
                  <a:pt x="2428303" y="1928275"/>
                  <a:pt x="2438140" y="1928275"/>
                  <a:pt x="2438140" y="1918438"/>
                </a:cubicBezTo>
                <a:cubicBezTo>
                  <a:pt x="2428303" y="1898764"/>
                  <a:pt x="2428303" y="1869254"/>
                  <a:pt x="2428303" y="1849580"/>
                </a:cubicBezTo>
                <a:cubicBezTo>
                  <a:pt x="2408628" y="1741375"/>
                  <a:pt x="2408628" y="1741375"/>
                  <a:pt x="2408628" y="1741375"/>
                </a:cubicBezTo>
                <a:cubicBezTo>
                  <a:pt x="2398791" y="1702027"/>
                  <a:pt x="2369279" y="1662680"/>
                  <a:pt x="2329930" y="1643006"/>
                </a:cubicBezTo>
                <a:cubicBezTo>
                  <a:pt x="2310255" y="1633169"/>
                  <a:pt x="2300418" y="1633169"/>
                  <a:pt x="2280743" y="1623333"/>
                </a:cubicBezTo>
                <a:cubicBezTo>
                  <a:pt x="2261069" y="1623333"/>
                  <a:pt x="2241394" y="1613496"/>
                  <a:pt x="2211882" y="1603659"/>
                </a:cubicBezTo>
                <a:cubicBezTo>
                  <a:pt x="2211882" y="1603659"/>
                  <a:pt x="2202045" y="1603659"/>
                  <a:pt x="2192208" y="1603659"/>
                </a:cubicBezTo>
                <a:cubicBezTo>
                  <a:pt x="2172533" y="1593822"/>
                  <a:pt x="2152858" y="1593822"/>
                  <a:pt x="2143021" y="1583985"/>
                </a:cubicBezTo>
                <a:cubicBezTo>
                  <a:pt x="2133184" y="1574148"/>
                  <a:pt x="2113509" y="1583985"/>
                  <a:pt x="2103672" y="1574148"/>
                </a:cubicBezTo>
                <a:cubicBezTo>
                  <a:pt x="2113509" y="1564312"/>
                  <a:pt x="2103672" y="1544638"/>
                  <a:pt x="2123347" y="1544638"/>
                </a:cubicBezTo>
                <a:close/>
                <a:moveTo>
                  <a:pt x="2585086" y="1535113"/>
                </a:moveTo>
                <a:cubicBezTo>
                  <a:pt x="2604771" y="1544991"/>
                  <a:pt x="2604771" y="1574624"/>
                  <a:pt x="2604771" y="1584502"/>
                </a:cubicBezTo>
                <a:cubicBezTo>
                  <a:pt x="2604771" y="1604257"/>
                  <a:pt x="2604771" y="1624013"/>
                  <a:pt x="2614613" y="1633891"/>
                </a:cubicBezTo>
                <a:cubicBezTo>
                  <a:pt x="2594928" y="1643768"/>
                  <a:pt x="2575243" y="1673402"/>
                  <a:pt x="2565401" y="1693157"/>
                </a:cubicBezTo>
                <a:cubicBezTo>
                  <a:pt x="2555558" y="1703035"/>
                  <a:pt x="2545716" y="1712913"/>
                  <a:pt x="2535873" y="1712913"/>
                </a:cubicBezTo>
                <a:cubicBezTo>
                  <a:pt x="2535873" y="1693157"/>
                  <a:pt x="2526031" y="1683280"/>
                  <a:pt x="2516188" y="1673402"/>
                </a:cubicBezTo>
                <a:cubicBezTo>
                  <a:pt x="2526031" y="1653646"/>
                  <a:pt x="2535873" y="1643768"/>
                  <a:pt x="2545716" y="1624013"/>
                </a:cubicBezTo>
                <a:cubicBezTo>
                  <a:pt x="2545716" y="1564746"/>
                  <a:pt x="2545716" y="1564746"/>
                  <a:pt x="2545716" y="1564746"/>
                </a:cubicBezTo>
                <a:cubicBezTo>
                  <a:pt x="2555558" y="1554868"/>
                  <a:pt x="2575243" y="1544991"/>
                  <a:pt x="2585086" y="1535113"/>
                </a:cubicBezTo>
                <a:close/>
                <a:moveTo>
                  <a:pt x="2123870" y="1525588"/>
                </a:moveTo>
                <a:cubicBezTo>
                  <a:pt x="2212361" y="1545262"/>
                  <a:pt x="2310683" y="1555100"/>
                  <a:pt x="2389341" y="1594449"/>
                </a:cubicBezTo>
                <a:cubicBezTo>
                  <a:pt x="2428670" y="1604286"/>
                  <a:pt x="2467999" y="1633798"/>
                  <a:pt x="2497496" y="1663310"/>
                </a:cubicBezTo>
                <a:cubicBezTo>
                  <a:pt x="2517161" y="1692822"/>
                  <a:pt x="2536825" y="1722334"/>
                  <a:pt x="2536825" y="1751846"/>
                </a:cubicBezTo>
                <a:cubicBezTo>
                  <a:pt x="2536825" y="1820707"/>
                  <a:pt x="2517161" y="1899405"/>
                  <a:pt x="2536825" y="1968266"/>
                </a:cubicBezTo>
                <a:cubicBezTo>
                  <a:pt x="2536825" y="1978103"/>
                  <a:pt x="2526993" y="1978103"/>
                  <a:pt x="2526993" y="1978103"/>
                </a:cubicBezTo>
                <a:cubicBezTo>
                  <a:pt x="2477832" y="1997778"/>
                  <a:pt x="2448335" y="2037127"/>
                  <a:pt x="2409006" y="2066639"/>
                </a:cubicBezTo>
                <a:cubicBezTo>
                  <a:pt x="2389341" y="2086314"/>
                  <a:pt x="2359845" y="2105988"/>
                  <a:pt x="2320516" y="2115825"/>
                </a:cubicBezTo>
                <a:cubicBezTo>
                  <a:pt x="2261522" y="2125663"/>
                  <a:pt x="2202528" y="2105988"/>
                  <a:pt x="2143535" y="2076476"/>
                </a:cubicBezTo>
                <a:cubicBezTo>
                  <a:pt x="2074709" y="2007615"/>
                  <a:pt x="2005883" y="1948592"/>
                  <a:pt x="1937058" y="1879730"/>
                </a:cubicBezTo>
                <a:cubicBezTo>
                  <a:pt x="1927225" y="1879730"/>
                  <a:pt x="1927225" y="1869893"/>
                  <a:pt x="1937058" y="1869893"/>
                </a:cubicBezTo>
                <a:cubicBezTo>
                  <a:pt x="2005883" y="1928917"/>
                  <a:pt x="2064877" y="1987941"/>
                  <a:pt x="2133703" y="2046964"/>
                </a:cubicBezTo>
                <a:cubicBezTo>
                  <a:pt x="2202528" y="2086314"/>
                  <a:pt x="2281187" y="2125663"/>
                  <a:pt x="2359845" y="2086314"/>
                </a:cubicBezTo>
                <a:cubicBezTo>
                  <a:pt x="2379509" y="2066639"/>
                  <a:pt x="2399174" y="2056802"/>
                  <a:pt x="2418838" y="2037127"/>
                </a:cubicBezTo>
                <a:cubicBezTo>
                  <a:pt x="2448335" y="2017453"/>
                  <a:pt x="2477832" y="1978103"/>
                  <a:pt x="2517161" y="1968266"/>
                </a:cubicBezTo>
                <a:cubicBezTo>
                  <a:pt x="2526993" y="1958429"/>
                  <a:pt x="2526993" y="1958429"/>
                  <a:pt x="2526993" y="1958429"/>
                </a:cubicBezTo>
                <a:cubicBezTo>
                  <a:pt x="2497496" y="1879730"/>
                  <a:pt x="2536825" y="1801032"/>
                  <a:pt x="2517161" y="1712496"/>
                </a:cubicBezTo>
                <a:cubicBezTo>
                  <a:pt x="2517161" y="1692822"/>
                  <a:pt x="2497496" y="1682985"/>
                  <a:pt x="2477832" y="1663310"/>
                </a:cubicBezTo>
                <a:cubicBezTo>
                  <a:pt x="2448335" y="1623961"/>
                  <a:pt x="2399174" y="1614124"/>
                  <a:pt x="2359845" y="1594449"/>
                </a:cubicBezTo>
                <a:cubicBezTo>
                  <a:pt x="2281187" y="1574774"/>
                  <a:pt x="2202528" y="1555100"/>
                  <a:pt x="2123870" y="1535425"/>
                </a:cubicBezTo>
                <a:cubicBezTo>
                  <a:pt x="2114038" y="1535425"/>
                  <a:pt x="2114038" y="1525588"/>
                  <a:pt x="2123870" y="1525588"/>
                </a:cubicBezTo>
                <a:close/>
                <a:moveTo>
                  <a:pt x="2605405" y="1506538"/>
                </a:moveTo>
                <a:cubicBezTo>
                  <a:pt x="2625090" y="1506538"/>
                  <a:pt x="2625090" y="1535907"/>
                  <a:pt x="2625090" y="1545696"/>
                </a:cubicBezTo>
                <a:cubicBezTo>
                  <a:pt x="2634933" y="1575065"/>
                  <a:pt x="2625090" y="1614223"/>
                  <a:pt x="2644775" y="1643592"/>
                </a:cubicBezTo>
                <a:cubicBezTo>
                  <a:pt x="2605405" y="1653382"/>
                  <a:pt x="2595563" y="1692540"/>
                  <a:pt x="2566035" y="1731698"/>
                </a:cubicBezTo>
                <a:cubicBezTo>
                  <a:pt x="2556193" y="1731698"/>
                  <a:pt x="2556193" y="1741488"/>
                  <a:pt x="2546350" y="1741488"/>
                </a:cubicBezTo>
                <a:cubicBezTo>
                  <a:pt x="2546350" y="1731698"/>
                  <a:pt x="2546350" y="1721909"/>
                  <a:pt x="2546350" y="1721909"/>
                </a:cubicBezTo>
                <a:cubicBezTo>
                  <a:pt x="2585720" y="1712119"/>
                  <a:pt x="2575878" y="1663171"/>
                  <a:pt x="2615248" y="1653382"/>
                </a:cubicBezTo>
                <a:cubicBezTo>
                  <a:pt x="2615248" y="1643592"/>
                  <a:pt x="2625090" y="1643592"/>
                  <a:pt x="2634933" y="1643592"/>
                </a:cubicBezTo>
                <a:cubicBezTo>
                  <a:pt x="2625090" y="1624013"/>
                  <a:pt x="2625090" y="1614223"/>
                  <a:pt x="2615248" y="1604434"/>
                </a:cubicBezTo>
                <a:cubicBezTo>
                  <a:pt x="2615248" y="1575065"/>
                  <a:pt x="2615248" y="1545696"/>
                  <a:pt x="2595563" y="1516327"/>
                </a:cubicBezTo>
                <a:cubicBezTo>
                  <a:pt x="2595563" y="1516327"/>
                  <a:pt x="2595563" y="1506538"/>
                  <a:pt x="2605405" y="1506538"/>
                </a:cubicBezTo>
                <a:close/>
                <a:moveTo>
                  <a:pt x="421746" y="1457325"/>
                </a:moveTo>
                <a:cubicBezTo>
                  <a:pt x="431535" y="1457325"/>
                  <a:pt x="431535" y="1467048"/>
                  <a:pt x="441325" y="1467048"/>
                </a:cubicBezTo>
                <a:cubicBezTo>
                  <a:pt x="441325" y="1496219"/>
                  <a:pt x="411956" y="1515666"/>
                  <a:pt x="392377" y="1525389"/>
                </a:cubicBezTo>
                <a:cubicBezTo>
                  <a:pt x="363008" y="1535113"/>
                  <a:pt x="343429" y="1525389"/>
                  <a:pt x="323850" y="1505942"/>
                </a:cubicBezTo>
                <a:cubicBezTo>
                  <a:pt x="333639" y="1496219"/>
                  <a:pt x="353219" y="1486495"/>
                  <a:pt x="363008" y="1467048"/>
                </a:cubicBezTo>
                <a:cubicBezTo>
                  <a:pt x="382587" y="1467048"/>
                  <a:pt x="402166" y="1467048"/>
                  <a:pt x="421746" y="1457325"/>
                </a:cubicBezTo>
                <a:close/>
                <a:moveTo>
                  <a:pt x="539750" y="1427163"/>
                </a:moveTo>
                <a:cubicBezTo>
                  <a:pt x="539750" y="1437085"/>
                  <a:pt x="539750" y="1437085"/>
                  <a:pt x="539750" y="1437085"/>
                </a:cubicBezTo>
                <a:cubicBezTo>
                  <a:pt x="529907" y="1466850"/>
                  <a:pt x="510222" y="1486694"/>
                  <a:pt x="480695" y="1506538"/>
                </a:cubicBezTo>
                <a:cubicBezTo>
                  <a:pt x="441325" y="1496616"/>
                  <a:pt x="441325" y="1496616"/>
                  <a:pt x="441325" y="1496616"/>
                </a:cubicBezTo>
                <a:cubicBezTo>
                  <a:pt x="441325" y="1486694"/>
                  <a:pt x="451167" y="1476772"/>
                  <a:pt x="451167" y="1476772"/>
                </a:cubicBezTo>
                <a:cubicBezTo>
                  <a:pt x="490537" y="1476772"/>
                  <a:pt x="520065" y="1456928"/>
                  <a:pt x="539750" y="1427163"/>
                </a:cubicBezTo>
                <a:close/>
                <a:moveTo>
                  <a:pt x="295746" y="1425046"/>
                </a:moveTo>
                <a:cubicBezTo>
                  <a:pt x="299138" y="1424429"/>
                  <a:pt x="302220" y="1425046"/>
                  <a:pt x="304687" y="1427516"/>
                </a:cubicBezTo>
                <a:cubicBezTo>
                  <a:pt x="324417" y="1437393"/>
                  <a:pt x="334282" y="1457149"/>
                  <a:pt x="354013" y="1457149"/>
                </a:cubicBezTo>
                <a:cubicBezTo>
                  <a:pt x="354013" y="1476905"/>
                  <a:pt x="324417" y="1486782"/>
                  <a:pt x="314552" y="1496660"/>
                </a:cubicBezTo>
                <a:cubicBezTo>
                  <a:pt x="294821" y="1506538"/>
                  <a:pt x="265226" y="1506538"/>
                  <a:pt x="245495" y="1486782"/>
                </a:cubicBezTo>
                <a:cubicBezTo>
                  <a:pt x="225765" y="1486782"/>
                  <a:pt x="215900" y="1476905"/>
                  <a:pt x="225765" y="1457149"/>
                </a:cubicBezTo>
                <a:cubicBezTo>
                  <a:pt x="265226" y="1447271"/>
                  <a:pt x="265226" y="1447271"/>
                  <a:pt x="265226" y="1447271"/>
                </a:cubicBezTo>
                <a:cubicBezTo>
                  <a:pt x="272625" y="1439863"/>
                  <a:pt x="285573" y="1426898"/>
                  <a:pt x="295746" y="1425046"/>
                </a:cubicBezTo>
                <a:close/>
                <a:moveTo>
                  <a:pt x="454544" y="1402970"/>
                </a:moveTo>
                <a:cubicBezTo>
                  <a:pt x="457017" y="1403284"/>
                  <a:pt x="459490" y="1404541"/>
                  <a:pt x="461963" y="1407054"/>
                </a:cubicBezTo>
                <a:cubicBezTo>
                  <a:pt x="432289" y="1437217"/>
                  <a:pt x="402614" y="1457325"/>
                  <a:pt x="363049" y="1457325"/>
                </a:cubicBezTo>
                <a:cubicBezTo>
                  <a:pt x="353158" y="1457325"/>
                  <a:pt x="343266" y="1437217"/>
                  <a:pt x="333375" y="1427162"/>
                </a:cubicBezTo>
                <a:cubicBezTo>
                  <a:pt x="343266" y="1427162"/>
                  <a:pt x="353158" y="1427162"/>
                  <a:pt x="372940" y="1427162"/>
                </a:cubicBezTo>
                <a:cubicBezTo>
                  <a:pt x="392723" y="1437217"/>
                  <a:pt x="412506" y="1417108"/>
                  <a:pt x="432289" y="1417108"/>
                </a:cubicBezTo>
                <a:cubicBezTo>
                  <a:pt x="439707" y="1409568"/>
                  <a:pt x="447126" y="1402027"/>
                  <a:pt x="454544" y="1402970"/>
                </a:cubicBezTo>
                <a:close/>
                <a:moveTo>
                  <a:pt x="2270858" y="1387475"/>
                </a:moveTo>
                <a:cubicBezTo>
                  <a:pt x="2290641" y="1397265"/>
                  <a:pt x="2320315" y="1387475"/>
                  <a:pt x="2340098" y="1407054"/>
                </a:cubicBezTo>
                <a:cubicBezTo>
                  <a:pt x="2349989" y="1416844"/>
                  <a:pt x="2379663" y="1416844"/>
                  <a:pt x="2359880" y="1436423"/>
                </a:cubicBezTo>
                <a:cubicBezTo>
                  <a:pt x="2349989" y="1446213"/>
                  <a:pt x="2330206" y="1446213"/>
                  <a:pt x="2310424" y="1446213"/>
                </a:cubicBezTo>
                <a:cubicBezTo>
                  <a:pt x="2310424" y="1446213"/>
                  <a:pt x="2300532" y="1446213"/>
                  <a:pt x="2300532" y="1446213"/>
                </a:cubicBezTo>
                <a:cubicBezTo>
                  <a:pt x="2280749" y="1436423"/>
                  <a:pt x="2260967" y="1416844"/>
                  <a:pt x="2251075" y="1397265"/>
                </a:cubicBezTo>
                <a:cubicBezTo>
                  <a:pt x="2270858" y="1387475"/>
                  <a:pt x="2270858" y="1387475"/>
                  <a:pt x="2270858" y="1387475"/>
                </a:cubicBezTo>
                <a:close/>
                <a:moveTo>
                  <a:pt x="539750" y="1387475"/>
                </a:moveTo>
                <a:cubicBezTo>
                  <a:pt x="539750" y="1397397"/>
                  <a:pt x="539750" y="1397397"/>
                  <a:pt x="539750" y="1397397"/>
                </a:cubicBezTo>
                <a:cubicBezTo>
                  <a:pt x="539750" y="1427162"/>
                  <a:pt x="510222" y="1447006"/>
                  <a:pt x="480695" y="1456928"/>
                </a:cubicBezTo>
                <a:cubicBezTo>
                  <a:pt x="470852" y="1456928"/>
                  <a:pt x="451167" y="1466850"/>
                  <a:pt x="441325" y="1447006"/>
                </a:cubicBezTo>
                <a:cubicBezTo>
                  <a:pt x="441325" y="1437084"/>
                  <a:pt x="451167" y="1437084"/>
                  <a:pt x="461010" y="1427162"/>
                </a:cubicBezTo>
                <a:cubicBezTo>
                  <a:pt x="470852" y="1427162"/>
                  <a:pt x="490537" y="1427162"/>
                  <a:pt x="500380" y="1417240"/>
                </a:cubicBezTo>
                <a:cubicBezTo>
                  <a:pt x="510222" y="1407319"/>
                  <a:pt x="520065" y="1387475"/>
                  <a:pt x="539750" y="1387475"/>
                </a:cubicBezTo>
                <a:close/>
                <a:moveTo>
                  <a:pt x="2379174" y="1358900"/>
                </a:moveTo>
                <a:cubicBezTo>
                  <a:pt x="2408849" y="1368652"/>
                  <a:pt x="2438523" y="1368652"/>
                  <a:pt x="2468197" y="1368652"/>
                </a:cubicBezTo>
                <a:cubicBezTo>
                  <a:pt x="2468197" y="1378404"/>
                  <a:pt x="2478088" y="1388155"/>
                  <a:pt x="2468197" y="1388155"/>
                </a:cubicBezTo>
                <a:cubicBezTo>
                  <a:pt x="2468197" y="1407659"/>
                  <a:pt x="2448414" y="1417411"/>
                  <a:pt x="2428631" y="1427163"/>
                </a:cubicBezTo>
                <a:cubicBezTo>
                  <a:pt x="2398957" y="1427163"/>
                  <a:pt x="2369283" y="1417411"/>
                  <a:pt x="2349500" y="1397907"/>
                </a:cubicBezTo>
                <a:cubicBezTo>
                  <a:pt x="2359392" y="1388155"/>
                  <a:pt x="2379174" y="1368652"/>
                  <a:pt x="2379174" y="1358900"/>
                </a:cubicBezTo>
                <a:close/>
                <a:moveTo>
                  <a:pt x="2143125" y="1358900"/>
                </a:moveTo>
                <a:cubicBezTo>
                  <a:pt x="2152939" y="1368601"/>
                  <a:pt x="2162753" y="1378303"/>
                  <a:pt x="2182380" y="1388004"/>
                </a:cubicBezTo>
                <a:cubicBezTo>
                  <a:pt x="2192193" y="1407407"/>
                  <a:pt x="2231448" y="1388004"/>
                  <a:pt x="2241262" y="1417109"/>
                </a:cubicBezTo>
                <a:cubicBezTo>
                  <a:pt x="2251075" y="1417109"/>
                  <a:pt x="2251075" y="1426810"/>
                  <a:pt x="2251075" y="1436511"/>
                </a:cubicBezTo>
                <a:cubicBezTo>
                  <a:pt x="2241262" y="1446213"/>
                  <a:pt x="2221634" y="1436511"/>
                  <a:pt x="2211821" y="1436511"/>
                </a:cubicBezTo>
                <a:cubicBezTo>
                  <a:pt x="2182380" y="1426810"/>
                  <a:pt x="2152939" y="1397706"/>
                  <a:pt x="2143125" y="1368601"/>
                </a:cubicBezTo>
                <a:cubicBezTo>
                  <a:pt x="2143125" y="1358900"/>
                  <a:pt x="2143125" y="1358900"/>
                  <a:pt x="2143125" y="1358900"/>
                </a:cubicBezTo>
                <a:close/>
                <a:moveTo>
                  <a:pt x="357259" y="1351530"/>
                </a:moveTo>
                <a:cubicBezTo>
                  <a:pt x="378223" y="1352777"/>
                  <a:pt x="397953" y="1357766"/>
                  <a:pt x="412751" y="1367745"/>
                </a:cubicBezTo>
                <a:cubicBezTo>
                  <a:pt x="383155" y="1377724"/>
                  <a:pt x="343694" y="1347788"/>
                  <a:pt x="333829" y="1387702"/>
                </a:cubicBezTo>
                <a:cubicBezTo>
                  <a:pt x="343694" y="1397681"/>
                  <a:pt x="363425" y="1397681"/>
                  <a:pt x="383155" y="1397681"/>
                </a:cubicBezTo>
                <a:cubicBezTo>
                  <a:pt x="383155" y="1387702"/>
                  <a:pt x="402886" y="1387702"/>
                  <a:pt x="412751" y="1387702"/>
                </a:cubicBezTo>
                <a:cubicBezTo>
                  <a:pt x="383155" y="1417638"/>
                  <a:pt x="333829" y="1417638"/>
                  <a:pt x="294368" y="1407659"/>
                </a:cubicBezTo>
                <a:cubicBezTo>
                  <a:pt x="284503" y="1397681"/>
                  <a:pt x="274638" y="1397681"/>
                  <a:pt x="274638" y="1387702"/>
                </a:cubicBezTo>
                <a:cubicBezTo>
                  <a:pt x="274638" y="1377724"/>
                  <a:pt x="284503" y="1367745"/>
                  <a:pt x="294368" y="1357766"/>
                </a:cubicBezTo>
                <a:cubicBezTo>
                  <a:pt x="314099" y="1352777"/>
                  <a:pt x="336296" y="1350282"/>
                  <a:pt x="357259" y="1351530"/>
                </a:cubicBezTo>
                <a:close/>
                <a:moveTo>
                  <a:pt x="459318" y="1349801"/>
                </a:moveTo>
                <a:cubicBezTo>
                  <a:pt x="480080" y="1346994"/>
                  <a:pt x="507762" y="1358220"/>
                  <a:pt x="529907" y="1358220"/>
                </a:cubicBezTo>
                <a:cubicBezTo>
                  <a:pt x="539750" y="1358220"/>
                  <a:pt x="539750" y="1368199"/>
                  <a:pt x="539750" y="1378177"/>
                </a:cubicBezTo>
                <a:cubicBezTo>
                  <a:pt x="510222" y="1388156"/>
                  <a:pt x="480695" y="1408113"/>
                  <a:pt x="451167" y="1388156"/>
                </a:cubicBezTo>
                <a:cubicBezTo>
                  <a:pt x="441325" y="1378177"/>
                  <a:pt x="441325" y="1368199"/>
                  <a:pt x="441325" y="1358220"/>
                </a:cubicBezTo>
                <a:cubicBezTo>
                  <a:pt x="446246" y="1353231"/>
                  <a:pt x="452398" y="1350736"/>
                  <a:pt x="459318" y="1349801"/>
                </a:cubicBezTo>
                <a:close/>
                <a:moveTo>
                  <a:pt x="2241890" y="1338263"/>
                </a:moveTo>
                <a:cubicBezTo>
                  <a:pt x="2271486" y="1348105"/>
                  <a:pt x="2291217" y="1367791"/>
                  <a:pt x="2320812" y="1348105"/>
                </a:cubicBezTo>
                <a:cubicBezTo>
                  <a:pt x="2330677" y="1338263"/>
                  <a:pt x="2350408" y="1348105"/>
                  <a:pt x="2370138" y="1338263"/>
                </a:cubicBezTo>
                <a:cubicBezTo>
                  <a:pt x="2370138" y="1348105"/>
                  <a:pt x="2370138" y="1357948"/>
                  <a:pt x="2360273" y="1367791"/>
                </a:cubicBezTo>
                <a:cubicBezTo>
                  <a:pt x="2350408" y="1377633"/>
                  <a:pt x="2330677" y="1387476"/>
                  <a:pt x="2310947" y="1377633"/>
                </a:cubicBezTo>
                <a:cubicBezTo>
                  <a:pt x="2281351" y="1377633"/>
                  <a:pt x="2251756" y="1367791"/>
                  <a:pt x="2232025" y="1348105"/>
                </a:cubicBezTo>
                <a:cubicBezTo>
                  <a:pt x="2232025" y="1338263"/>
                  <a:pt x="2241890" y="1338263"/>
                  <a:pt x="2241890" y="1338263"/>
                </a:cubicBezTo>
                <a:close/>
                <a:moveTo>
                  <a:pt x="243781" y="1336156"/>
                </a:moveTo>
                <a:cubicBezTo>
                  <a:pt x="259689" y="1336156"/>
                  <a:pt x="274373" y="1338629"/>
                  <a:pt x="284163" y="1348521"/>
                </a:cubicBezTo>
                <a:cubicBezTo>
                  <a:pt x="264584" y="1358412"/>
                  <a:pt x="264584" y="1378195"/>
                  <a:pt x="264584" y="1397978"/>
                </a:cubicBezTo>
                <a:cubicBezTo>
                  <a:pt x="264584" y="1407869"/>
                  <a:pt x="284163" y="1407869"/>
                  <a:pt x="274373" y="1417760"/>
                </a:cubicBezTo>
                <a:cubicBezTo>
                  <a:pt x="254794" y="1437543"/>
                  <a:pt x="225425" y="1457326"/>
                  <a:pt x="196057" y="1437543"/>
                </a:cubicBezTo>
                <a:cubicBezTo>
                  <a:pt x="176477" y="1427652"/>
                  <a:pt x="166688" y="1407869"/>
                  <a:pt x="166688" y="1388086"/>
                </a:cubicBezTo>
                <a:cubicBezTo>
                  <a:pt x="166688" y="1368303"/>
                  <a:pt x="176477" y="1358412"/>
                  <a:pt x="196057" y="1338629"/>
                </a:cubicBezTo>
                <a:cubicBezTo>
                  <a:pt x="210741" y="1338629"/>
                  <a:pt x="227873" y="1336156"/>
                  <a:pt x="243781" y="1336156"/>
                </a:cubicBezTo>
                <a:close/>
                <a:moveTo>
                  <a:pt x="2143125" y="1328738"/>
                </a:moveTo>
                <a:cubicBezTo>
                  <a:pt x="2172494" y="1338490"/>
                  <a:pt x="2192073" y="1387249"/>
                  <a:pt x="2231231" y="1367745"/>
                </a:cubicBezTo>
                <a:cubicBezTo>
                  <a:pt x="2241021" y="1367745"/>
                  <a:pt x="2250811" y="1367745"/>
                  <a:pt x="2260600" y="1377497"/>
                </a:cubicBezTo>
                <a:cubicBezTo>
                  <a:pt x="2231231" y="1397001"/>
                  <a:pt x="2201863" y="1377497"/>
                  <a:pt x="2182284" y="1367745"/>
                </a:cubicBezTo>
                <a:cubicBezTo>
                  <a:pt x="2162704" y="1357993"/>
                  <a:pt x="2152915" y="1348242"/>
                  <a:pt x="2143125" y="1338490"/>
                </a:cubicBezTo>
                <a:cubicBezTo>
                  <a:pt x="2143125" y="1328738"/>
                  <a:pt x="2143125" y="1328738"/>
                  <a:pt x="2143125" y="1328738"/>
                </a:cubicBezTo>
                <a:close/>
                <a:moveTo>
                  <a:pt x="393065" y="1298575"/>
                </a:moveTo>
                <a:cubicBezTo>
                  <a:pt x="412750" y="1308417"/>
                  <a:pt x="432435" y="1318260"/>
                  <a:pt x="452120" y="1328103"/>
                </a:cubicBezTo>
                <a:cubicBezTo>
                  <a:pt x="461963" y="1337945"/>
                  <a:pt x="452120" y="1337945"/>
                  <a:pt x="452120" y="1337945"/>
                </a:cubicBezTo>
                <a:cubicBezTo>
                  <a:pt x="432435" y="1347788"/>
                  <a:pt x="412750" y="1328103"/>
                  <a:pt x="393065" y="1328103"/>
                </a:cubicBezTo>
                <a:cubicBezTo>
                  <a:pt x="393065" y="1328103"/>
                  <a:pt x="383222" y="1318260"/>
                  <a:pt x="373380" y="1328103"/>
                </a:cubicBezTo>
                <a:cubicBezTo>
                  <a:pt x="363537" y="1347788"/>
                  <a:pt x="334010" y="1337945"/>
                  <a:pt x="324167" y="1337945"/>
                </a:cubicBezTo>
                <a:cubicBezTo>
                  <a:pt x="314325" y="1328103"/>
                  <a:pt x="324167" y="1318260"/>
                  <a:pt x="324167" y="1318260"/>
                </a:cubicBezTo>
                <a:cubicBezTo>
                  <a:pt x="343852" y="1298575"/>
                  <a:pt x="373380" y="1298575"/>
                  <a:pt x="393065" y="1298575"/>
                </a:cubicBezTo>
                <a:close/>
                <a:moveTo>
                  <a:pt x="2202007" y="1289050"/>
                </a:moveTo>
                <a:cubicBezTo>
                  <a:pt x="2221634" y="1298892"/>
                  <a:pt x="2241262" y="1289050"/>
                  <a:pt x="2251075" y="1308735"/>
                </a:cubicBezTo>
                <a:cubicBezTo>
                  <a:pt x="2241262" y="1318578"/>
                  <a:pt x="2241262" y="1328420"/>
                  <a:pt x="2231448" y="1328420"/>
                </a:cubicBezTo>
                <a:cubicBezTo>
                  <a:pt x="2202007" y="1338263"/>
                  <a:pt x="2172566" y="1328420"/>
                  <a:pt x="2143125" y="1318578"/>
                </a:cubicBezTo>
                <a:cubicBezTo>
                  <a:pt x="2143125" y="1308735"/>
                  <a:pt x="2143125" y="1308735"/>
                  <a:pt x="2143125" y="1308735"/>
                </a:cubicBezTo>
                <a:cubicBezTo>
                  <a:pt x="2152939" y="1298892"/>
                  <a:pt x="2182380" y="1298892"/>
                  <a:pt x="2202007" y="1289050"/>
                </a:cubicBezTo>
                <a:close/>
                <a:moveTo>
                  <a:pt x="441613" y="1289050"/>
                </a:moveTo>
                <a:cubicBezTo>
                  <a:pt x="480868" y="1289050"/>
                  <a:pt x="510309" y="1308629"/>
                  <a:pt x="539750" y="1337998"/>
                </a:cubicBezTo>
                <a:cubicBezTo>
                  <a:pt x="539750" y="1347788"/>
                  <a:pt x="539750" y="1347788"/>
                  <a:pt x="539750" y="1347788"/>
                </a:cubicBezTo>
                <a:cubicBezTo>
                  <a:pt x="510309" y="1347788"/>
                  <a:pt x="500495" y="1328209"/>
                  <a:pt x="480868" y="1318419"/>
                </a:cubicBezTo>
                <a:cubicBezTo>
                  <a:pt x="451427" y="1318419"/>
                  <a:pt x="451427" y="1318419"/>
                  <a:pt x="451427" y="1318419"/>
                </a:cubicBezTo>
                <a:cubicBezTo>
                  <a:pt x="431800" y="1298840"/>
                  <a:pt x="431800" y="1298840"/>
                  <a:pt x="431800" y="1298840"/>
                </a:cubicBezTo>
                <a:cubicBezTo>
                  <a:pt x="431800" y="1289050"/>
                  <a:pt x="441613" y="1298840"/>
                  <a:pt x="441613" y="1289050"/>
                </a:cubicBezTo>
                <a:close/>
                <a:moveTo>
                  <a:pt x="2340098" y="1270000"/>
                </a:moveTo>
                <a:cubicBezTo>
                  <a:pt x="2359636" y="1270000"/>
                  <a:pt x="2388944" y="1270000"/>
                  <a:pt x="2398713" y="1289504"/>
                </a:cubicBezTo>
                <a:cubicBezTo>
                  <a:pt x="2398713" y="1299255"/>
                  <a:pt x="2398713" y="1309007"/>
                  <a:pt x="2388944" y="1318759"/>
                </a:cubicBezTo>
                <a:cubicBezTo>
                  <a:pt x="2359636" y="1338263"/>
                  <a:pt x="2320559" y="1328511"/>
                  <a:pt x="2291252" y="1328511"/>
                </a:cubicBezTo>
                <a:cubicBezTo>
                  <a:pt x="2281482" y="1328511"/>
                  <a:pt x="2271713" y="1318759"/>
                  <a:pt x="2271713" y="1318759"/>
                </a:cubicBezTo>
                <a:cubicBezTo>
                  <a:pt x="2291252" y="1318759"/>
                  <a:pt x="2320559" y="1318759"/>
                  <a:pt x="2349867" y="1318759"/>
                </a:cubicBezTo>
                <a:cubicBezTo>
                  <a:pt x="2349867" y="1318759"/>
                  <a:pt x="2359636" y="1318759"/>
                  <a:pt x="2359636" y="1309007"/>
                </a:cubicBezTo>
                <a:cubicBezTo>
                  <a:pt x="2359636" y="1299255"/>
                  <a:pt x="2359636" y="1289504"/>
                  <a:pt x="2349867" y="1289504"/>
                </a:cubicBezTo>
                <a:cubicBezTo>
                  <a:pt x="2330329" y="1289504"/>
                  <a:pt x="2310790" y="1299255"/>
                  <a:pt x="2291252" y="1289504"/>
                </a:cubicBezTo>
                <a:cubicBezTo>
                  <a:pt x="2291252" y="1279752"/>
                  <a:pt x="2320559" y="1279752"/>
                  <a:pt x="2340098" y="1270000"/>
                </a:cubicBezTo>
                <a:close/>
                <a:moveTo>
                  <a:pt x="278179" y="1256771"/>
                </a:moveTo>
                <a:cubicBezTo>
                  <a:pt x="289169" y="1256771"/>
                  <a:pt x="298938" y="1259241"/>
                  <a:pt x="303823" y="1269118"/>
                </a:cubicBezTo>
                <a:cubicBezTo>
                  <a:pt x="313592" y="1269118"/>
                  <a:pt x="333131" y="1278996"/>
                  <a:pt x="342900" y="1288874"/>
                </a:cubicBezTo>
                <a:cubicBezTo>
                  <a:pt x="333131" y="1298752"/>
                  <a:pt x="323361" y="1298752"/>
                  <a:pt x="313592" y="1308630"/>
                </a:cubicBezTo>
                <a:cubicBezTo>
                  <a:pt x="313592" y="1318507"/>
                  <a:pt x="303823" y="1328385"/>
                  <a:pt x="303823" y="1338263"/>
                </a:cubicBezTo>
                <a:cubicBezTo>
                  <a:pt x="284284" y="1338263"/>
                  <a:pt x="274515" y="1328385"/>
                  <a:pt x="254977" y="1318507"/>
                </a:cubicBezTo>
                <a:cubicBezTo>
                  <a:pt x="235438" y="1318507"/>
                  <a:pt x="215900" y="1328385"/>
                  <a:pt x="215900" y="1318507"/>
                </a:cubicBezTo>
                <a:cubicBezTo>
                  <a:pt x="215900" y="1288874"/>
                  <a:pt x="225669" y="1269118"/>
                  <a:pt x="245207" y="1259241"/>
                </a:cubicBezTo>
                <a:cubicBezTo>
                  <a:pt x="254977" y="1259241"/>
                  <a:pt x="267188" y="1256771"/>
                  <a:pt x="278179" y="1256771"/>
                </a:cubicBezTo>
                <a:close/>
                <a:moveTo>
                  <a:pt x="2480775" y="1247279"/>
                </a:moveTo>
                <a:cubicBezTo>
                  <a:pt x="2486881" y="1249760"/>
                  <a:pt x="2491765" y="1254721"/>
                  <a:pt x="2496650" y="1259682"/>
                </a:cubicBezTo>
                <a:cubicBezTo>
                  <a:pt x="2516188" y="1269604"/>
                  <a:pt x="2516188" y="1289447"/>
                  <a:pt x="2516188" y="1309291"/>
                </a:cubicBezTo>
                <a:cubicBezTo>
                  <a:pt x="2516188" y="1329135"/>
                  <a:pt x="2506419" y="1348979"/>
                  <a:pt x="2486881" y="1358901"/>
                </a:cubicBezTo>
                <a:cubicBezTo>
                  <a:pt x="2457573" y="1358901"/>
                  <a:pt x="2408727" y="1358901"/>
                  <a:pt x="2389188" y="1339057"/>
                </a:cubicBezTo>
                <a:cubicBezTo>
                  <a:pt x="2398957" y="1329135"/>
                  <a:pt x="2418496" y="1319213"/>
                  <a:pt x="2408727" y="1299369"/>
                </a:cubicBezTo>
                <a:cubicBezTo>
                  <a:pt x="2408727" y="1289447"/>
                  <a:pt x="2398957" y="1279526"/>
                  <a:pt x="2398957" y="1269604"/>
                </a:cubicBezTo>
                <a:cubicBezTo>
                  <a:pt x="2408727" y="1249760"/>
                  <a:pt x="2438034" y="1249760"/>
                  <a:pt x="2457573" y="1249760"/>
                </a:cubicBezTo>
                <a:cubicBezTo>
                  <a:pt x="2467342" y="1244799"/>
                  <a:pt x="2474669" y="1244799"/>
                  <a:pt x="2480775" y="1247279"/>
                </a:cubicBezTo>
                <a:close/>
                <a:moveTo>
                  <a:pt x="490537" y="1239838"/>
                </a:moveTo>
                <a:cubicBezTo>
                  <a:pt x="519906" y="1269603"/>
                  <a:pt x="519906" y="1269603"/>
                  <a:pt x="519906" y="1269603"/>
                </a:cubicBezTo>
                <a:cubicBezTo>
                  <a:pt x="529696" y="1289447"/>
                  <a:pt x="549275" y="1299369"/>
                  <a:pt x="539485" y="1319213"/>
                </a:cubicBezTo>
                <a:cubicBezTo>
                  <a:pt x="510116" y="1289447"/>
                  <a:pt x="480748" y="1289447"/>
                  <a:pt x="451379" y="1269603"/>
                </a:cubicBezTo>
                <a:cubicBezTo>
                  <a:pt x="451379" y="1269603"/>
                  <a:pt x="431800" y="1259682"/>
                  <a:pt x="441589" y="1249760"/>
                </a:cubicBezTo>
                <a:cubicBezTo>
                  <a:pt x="451379" y="1239838"/>
                  <a:pt x="470958" y="1239838"/>
                  <a:pt x="490537" y="1239838"/>
                </a:cubicBezTo>
                <a:close/>
                <a:moveTo>
                  <a:pt x="2323386" y="1230540"/>
                </a:moveTo>
                <a:cubicBezTo>
                  <a:pt x="2340611" y="1230540"/>
                  <a:pt x="2355375" y="1235416"/>
                  <a:pt x="2360296" y="1250043"/>
                </a:cubicBezTo>
                <a:cubicBezTo>
                  <a:pt x="2370138" y="1259795"/>
                  <a:pt x="2360296" y="1259795"/>
                  <a:pt x="2350453" y="1259795"/>
                </a:cubicBezTo>
                <a:cubicBezTo>
                  <a:pt x="2340611" y="1259795"/>
                  <a:pt x="2330768" y="1269547"/>
                  <a:pt x="2320926" y="1259795"/>
                </a:cubicBezTo>
                <a:cubicBezTo>
                  <a:pt x="2311083" y="1250043"/>
                  <a:pt x="2301241" y="1250043"/>
                  <a:pt x="2281555" y="1250043"/>
                </a:cubicBezTo>
                <a:cubicBezTo>
                  <a:pt x="2261870" y="1259795"/>
                  <a:pt x="2252028" y="1289051"/>
                  <a:pt x="2222500" y="1279299"/>
                </a:cubicBezTo>
                <a:cubicBezTo>
                  <a:pt x="2232343" y="1259795"/>
                  <a:pt x="2261870" y="1250043"/>
                  <a:pt x="2271713" y="1240292"/>
                </a:cubicBezTo>
                <a:cubicBezTo>
                  <a:pt x="2286477" y="1235416"/>
                  <a:pt x="2306162" y="1230540"/>
                  <a:pt x="2323386" y="1230540"/>
                </a:cubicBezTo>
                <a:close/>
                <a:moveTo>
                  <a:pt x="353219" y="1230313"/>
                </a:moveTo>
                <a:cubicBezTo>
                  <a:pt x="392377" y="1230313"/>
                  <a:pt x="421746" y="1249892"/>
                  <a:pt x="441325" y="1279261"/>
                </a:cubicBezTo>
                <a:cubicBezTo>
                  <a:pt x="431535" y="1279261"/>
                  <a:pt x="421746" y="1289051"/>
                  <a:pt x="411956" y="1289051"/>
                </a:cubicBezTo>
                <a:cubicBezTo>
                  <a:pt x="392377" y="1289051"/>
                  <a:pt x="372798" y="1289051"/>
                  <a:pt x="363008" y="1289051"/>
                </a:cubicBezTo>
                <a:cubicBezTo>
                  <a:pt x="343429" y="1269472"/>
                  <a:pt x="323850" y="1269472"/>
                  <a:pt x="323850" y="1249892"/>
                </a:cubicBezTo>
                <a:cubicBezTo>
                  <a:pt x="323850" y="1240103"/>
                  <a:pt x="333639" y="1230313"/>
                  <a:pt x="353219" y="1230313"/>
                </a:cubicBezTo>
                <a:close/>
                <a:moveTo>
                  <a:pt x="2216268" y="1230083"/>
                </a:moveTo>
                <a:cubicBezTo>
                  <a:pt x="2227155" y="1228102"/>
                  <a:pt x="2238808" y="1228102"/>
                  <a:pt x="2251075" y="1230540"/>
                </a:cubicBezTo>
                <a:cubicBezTo>
                  <a:pt x="2251075" y="1240292"/>
                  <a:pt x="2251075" y="1240292"/>
                  <a:pt x="2251075" y="1240292"/>
                </a:cubicBezTo>
                <a:cubicBezTo>
                  <a:pt x="2241262" y="1240292"/>
                  <a:pt x="2231448" y="1250043"/>
                  <a:pt x="2221634" y="1250043"/>
                </a:cubicBezTo>
                <a:cubicBezTo>
                  <a:pt x="2192193" y="1240292"/>
                  <a:pt x="2172566" y="1269547"/>
                  <a:pt x="2152939" y="1289051"/>
                </a:cubicBezTo>
                <a:cubicBezTo>
                  <a:pt x="2143125" y="1289051"/>
                  <a:pt x="2143125" y="1289051"/>
                  <a:pt x="2143125" y="1289051"/>
                </a:cubicBezTo>
                <a:cubicBezTo>
                  <a:pt x="2157846" y="1259795"/>
                  <a:pt x="2183607" y="1236025"/>
                  <a:pt x="2216268" y="1230083"/>
                </a:cubicBezTo>
                <a:close/>
                <a:moveTo>
                  <a:pt x="2388961" y="1181735"/>
                </a:moveTo>
                <a:cubicBezTo>
                  <a:pt x="2410902" y="1176814"/>
                  <a:pt x="2432844" y="1181735"/>
                  <a:pt x="2447472" y="1201420"/>
                </a:cubicBezTo>
                <a:cubicBezTo>
                  <a:pt x="2457223" y="1211262"/>
                  <a:pt x="2466975" y="1221105"/>
                  <a:pt x="2466975" y="1230947"/>
                </a:cubicBezTo>
                <a:cubicBezTo>
                  <a:pt x="2447472" y="1240790"/>
                  <a:pt x="2427968" y="1240790"/>
                  <a:pt x="2408465" y="1240790"/>
                </a:cubicBezTo>
                <a:cubicBezTo>
                  <a:pt x="2398713" y="1250632"/>
                  <a:pt x="2388961" y="1260475"/>
                  <a:pt x="2379209" y="1260475"/>
                </a:cubicBezTo>
                <a:cubicBezTo>
                  <a:pt x="2369457" y="1240790"/>
                  <a:pt x="2349954" y="1221105"/>
                  <a:pt x="2330450" y="1221105"/>
                </a:cubicBezTo>
                <a:cubicBezTo>
                  <a:pt x="2345078" y="1201420"/>
                  <a:pt x="2367019" y="1186656"/>
                  <a:pt x="2388961" y="1181735"/>
                </a:cubicBezTo>
                <a:close/>
                <a:moveTo>
                  <a:pt x="2217262" y="1177727"/>
                </a:moveTo>
                <a:cubicBezTo>
                  <a:pt x="2222183" y="1178957"/>
                  <a:pt x="2227104" y="1181417"/>
                  <a:pt x="2232025" y="1181417"/>
                </a:cubicBezTo>
                <a:cubicBezTo>
                  <a:pt x="2232025" y="1191260"/>
                  <a:pt x="2222183" y="1201102"/>
                  <a:pt x="2222183" y="1220787"/>
                </a:cubicBezTo>
                <a:cubicBezTo>
                  <a:pt x="2192655" y="1220787"/>
                  <a:pt x="2163128" y="1240472"/>
                  <a:pt x="2143443" y="1270000"/>
                </a:cubicBezTo>
                <a:cubicBezTo>
                  <a:pt x="2133600" y="1270000"/>
                  <a:pt x="2133600" y="1260157"/>
                  <a:pt x="2133600" y="1260157"/>
                </a:cubicBezTo>
                <a:cubicBezTo>
                  <a:pt x="2143443" y="1230630"/>
                  <a:pt x="2153285" y="1181417"/>
                  <a:pt x="2202498" y="1181417"/>
                </a:cubicBezTo>
                <a:cubicBezTo>
                  <a:pt x="2207419" y="1176496"/>
                  <a:pt x="2212340" y="1176496"/>
                  <a:pt x="2217262" y="1177727"/>
                </a:cubicBezTo>
                <a:close/>
                <a:moveTo>
                  <a:pt x="2290618" y="1160860"/>
                </a:moveTo>
                <a:cubicBezTo>
                  <a:pt x="2320059" y="1170782"/>
                  <a:pt x="2339687" y="1150938"/>
                  <a:pt x="2349500" y="1180703"/>
                </a:cubicBezTo>
                <a:cubicBezTo>
                  <a:pt x="2320059" y="1210469"/>
                  <a:pt x="2320059" y="1210469"/>
                  <a:pt x="2320059" y="1210469"/>
                </a:cubicBezTo>
                <a:cubicBezTo>
                  <a:pt x="2300432" y="1210469"/>
                  <a:pt x="2280805" y="1220391"/>
                  <a:pt x="2270991" y="1230313"/>
                </a:cubicBezTo>
                <a:cubicBezTo>
                  <a:pt x="2261178" y="1220391"/>
                  <a:pt x="2241550" y="1220391"/>
                  <a:pt x="2241550" y="1210469"/>
                </a:cubicBezTo>
                <a:cubicBezTo>
                  <a:pt x="2241550" y="1190625"/>
                  <a:pt x="2270991" y="1160860"/>
                  <a:pt x="2290618" y="1160860"/>
                </a:cubicBezTo>
                <a:close/>
                <a:moveTo>
                  <a:pt x="272895" y="1137273"/>
                </a:moveTo>
                <a:cubicBezTo>
                  <a:pt x="318852" y="1139587"/>
                  <a:pt x="363836" y="1150660"/>
                  <a:pt x="402590" y="1161733"/>
                </a:cubicBezTo>
                <a:cubicBezTo>
                  <a:pt x="451803" y="1171575"/>
                  <a:pt x="451803" y="1171575"/>
                  <a:pt x="451803" y="1171575"/>
                </a:cubicBezTo>
                <a:cubicBezTo>
                  <a:pt x="491173" y="1171575"/>
                  <a:pt x="520700" y="1181418"/>
                  <a:pt x="550228" y="1191260"/>
                </a:cubicBezTo>
                <a:cubicBezTo>
                  <a:pt x="550228" y="1201103"/>
                  <a:pt x="550228" y="1220788"/>
                  <a:pt x="540385" y="1220788"/>
                </a:cubicBezTo>
                <a:cubicBezTo>
                  <a:pt x="501015" y="1210945"/>
                  <a:pt x="451803" y="1201103"/>
                  <a:pt x="412433" y="1201103"/>
                </a:cubicBezTo>
                <a:cubicBezTo>
                  <a:pt x="363220" y="1181418"/>
                  <a:pt x="314008" y="1181418"/>
                  <a:pt x="274637" y="1201103"/>
                </a:cubicBezTo>
                <a:cubicBezTo>
                  <a:pt x="195897" y="1220788"/>
                  <a:pt x="166370" y="1309370"/>
                  <a:pt x="117157" y="1368425"/>
                </a:cubicBezTo>
                <a:cubicBezTo>
                  <a:pt x="107315" y="1378268"/>
                  <a:pt x="107315" y="1378268"/>
                  <a:pt x="107315" y="1388110"/>
                </a:cubicBezTo>
                <a:cubicBezTo>
                  <a:pt x="146685" y="1407795"/>
                  <a:pt x="146685" y="1447165"/>
                  <a:pt x="176212" y="1476693"/>
                </a:cubicBezTo>
                <a:cubicBezTo>
                  <a:pt x="215582" y="1525905"/>
                  <a:pt x="215582" y="1525905"/>
                  <a:pt x="215582" y="1525905"/>
                </a:cubicBezTo>
                <a:cubicBezTo>
                  <a:pt x="264795" y="1555433"/>
                  <a:pt x="323850" y="1584960"/>
                  <a:pt x="382905" y="1565275"/>
                </a:cubicBezTo>
                <a:cubicBezTo>
                  <a:pt x="441960" y="1545590"/>
                  <a:pt x="501015" y="1535748"/>
                  <a:pt x="550228" y="1516063"/>
                </a:cubicBezTo>
                <a:cubicBezTo>
                  <a:pt x="560070" y="1520984"/>
                  <a:pt x="564992" y="1525905"/>
                  <a:pt x="567452" y="1532057"/>
                </a:cubicBezTo>
                <a:lnTo>
                  <a:pt x="568877" y="1545590"/>
                </a:lnTo>
                <a:lnTo>
                  <a:pt x="560070" y="1545590"/>
                </a:lnTo>
                <a:cubicBezTo>
                  <a:pt x="557610" y="1545590"/>
                  <a:pt x="555149" y="1545590"/>
                  <a:pt x="550228" y="1545590"/>
                </a:cubicBezTo>
                <a:cubicBezTo>
                  <a:pt x="461645" y="1575118"/>
                  <a:pt x="373063" y="1594803"/>
                  <a:pt x="294323" y="1614488"/>
                </a:cubicBezTo>
                <a:cubicBezTo>
                  <a:pt x="245110" y="1614488"/>
                  <a:pt x="186055" y="1614488"/>
                  <a:pt x="146685" y="1584960"/>
                </a:cubicBezTo>
                <a:cubicBezTo>
                  <a:pt x="97472" y="1545590"/>
                  <a:pt x="67945" y="1486535"/>
                  <a:pt x="58102" y="1437323"/>
                </a:cubicBezTo>
                <a:cubicBezTo>
                  <a:pt x="48260" y="1417638"/>
                  <a:pt x="38417" y="1407795"/>
                  <a:pt x="38417" y="1397953"/>
                </a:cubicBezTo>
                <a:cubicBezTo>
                  <a:pt x="28575" y="1388110"/>
                  <a:pt x="48260" y="1378268"/>
                  <a:pt x="48260" y="1368425"/>
                </a:cubicBezTo>
                <a:cubicBezTo>
                  <a:pt x="67945" y="1329055"/>
                  <a:pt x="77787" y="1279843"/>
                  <a:pt x="97472" y="1240473"/>
                </a:cubicBezTo>
                <a:cubicBezTo>
                  <a:pt x="117157" y="1201103"/>
                  <a:pt x="127000" y="1161733"/>
                  <a:pt x="166370" y="1151890"/>
                </a:cubicBezTo>
                <a:cubicBezTo>
                  <a:pt x="186055" y="1144509"/>
                  <a:pt x="206355" y="1140202"/>
                  <a:pt x="226809" y="1138203"/>
                </a:cubicBezTo>
                <a:cubicBezTo>
                  <a:pt x="242149" y="1136704"/>
                  <a:pt x="257576" y="1136502"/>
                  <a:pt x="272895" y="1137273"/>
                </a:cubicBezTo>
                <a:close/>
                <a:moveTo>
                  <a:pt x="245212" y="1101725"/>
                </a:moveTo>
                <a:cubicBezTo>
                  <a:pt x="333488" y="1111590"/>
                  <a:pt x="411956" y="1131320"/>
                  <a:pt x="490424" y="1151051"/>
                </a:cubicBezTo>
                <a:cubicBezTo>
                  <a:pt x="510041" y="1160916"/>
                  <a:pt x="529658" y="1160916"/>
                  <a:pt x="549275" y="1170781"/>
                </a:cubicBezTo>
                <a:cubicBezTo>
                  <a:pt x="549275" y="1180646"/>
                  <a:pt x="549275" y="1180646"/>
                  <a:pt x="549275" y="1180646"/>
                </a:cubicBezTo>
                <a:cubicBezTo>
                  <a:pt x="441381" y="1160916"/>
                  <a:pt x="323680" y="1111590"/>
                  <a:pt x="205978" y="1121455"/>
                </a:cubicBezTo>
                <a:cubicBezTo>
                  <a:pt x="196169" y="1121455"/>
                  <a:pt x="176552" y="1131320"/>
                  <a:pt x="166744" y="1131320"/>
                </a:cubicBezTo>
                <a:cubicBezTo>
                  <a:pt x="107893" y="1160916"/>
                  <a:pt x="88276" y="1220107"/>
                  <a:pt x="68659" y="1279298"/>
                </a:cubicBezTo>
                <a:cubicBezTo>
                  <a:pt x="49042" y="1308894"/>
                  <a:pt x="49042" y="1358220"/>
                  <a:pt x="19617" y="1387815"/>
                </a:cubicBezTo>
                <a:cubicBezTo>
                  <a:pt x="29425" y="1417411"/>
                  <a:pt x="49042" y="1447006"/>
                  <a:pt x="58851" y="1476602"/>
                </a:cubicBezTo>
                <a:cubicBezTo>
                  <a:pt x="78468" y="1525928"/>
                  <a:pt x="98085" y="1575253"/>
                  <a:pt x="147127" y="1594984"/>
                </a:cubicBezTo>
                <a:cubicBezTo>
                  <a:pt x="196169" y="1634444"/>
                  <a:pt x="264829" y="1634444"/>
                  <a:pt x="323680" y="1624579"/>
                </a:cubicBezTo>
                <a:cubicBezTo>
                  <a:pt x="372722" y="1614714"/>
                  <a:pt x="411956" y="1594984"/>
                  <a:pt x="460998" y="1585119"/>
                </a:cubicBezTo>
                <a:cubicBezTo>
                  <a:pt x="480615" y="1575253"/>
                  <a:pt x="500232" y="1575253"/>
                  <a:pt x="510041" y="1565388"/>
                </a:cubicBezTo>
                <a:cubicBezTo>
                  <a:pt x="539466" y="1565388"/>
                  <a:pt x="539466" y="1565388"/>
                  <a:pt x="539466" y="1565388"/>
                </a:cubicBezTo>
                <a:cubicBezTo>
                  <a:pt x="519849" y="1575253"/>
                  <a:pt x="500232" y="1575253"/>
                  <a:pt x="480615" y="1585119"/>
                </a:cubicBezTo>
                <a:cubicBezTo>
                  <a:pt x="431573" y="1594984"/>
                  <a:pt x="382531" y="1614714"/>
                  <a:pt x="333488" y="1624579"/>
                </a:cubicBezTo>
                <a:cubicBezTo>
                  <a:pt x="294254" y="1634444"/>
                  <a:pt x="255020" y="1654175"/>
                  <a:pt x="205978" y="1644310"/>
                </a:cubicBezTo>
                <a:cubicBezTo>
                  <a:pt x="147127" y="1624579"/>
                  <a:pt x="78468" y="1575253"/>
                  <a:pt x="58851" y="1516062"/>
                </a:cubicBezTo>
                <a:cubicBezTo>
                  <a:pt x="39234" y="1486467"/>
                  <a:pt x="39234" y="1447006"/>
                  <a:pt x="19617" y="1417411"/>
                </a:cubicBezTo>
                <a:cubicBezTo>
                  <a:pt x="0" y="1387815"/>
                  <a:pt x="0" y="1387815"/>
                  <a:pt x="0" y="1387815"/>
                </a:cubicBezTo>
                <a:cubicBezTo>
                  <a:pt x="49042" y="1348354"/>
                  <a:pt x="49042" y="1289163"/>
                  <a:pt x="68659" y="1239837"/>
                </a:cubicBezTo>
                <a:cubicBezTo>
                  <a:pt x="78468" y="1220107"/>
                  <a:pt x="88276" y="1200377"/>
                  <a:pt x="98085" y="1180646"/>
                </a:cubicBezTo>
                <a:cubicBezTo>
                  <a:pt x="127510" y="1131320"/>
                  <a:pt x="186361" y="1101725"/>
                  <a:pt x="245212" y="1101725"/>
                </a:cubicBezTo>
                <a:close/>
                <a:moveTo>
                  <a:pt x="2418081" y="1052513"/>
                </a:moveTo>
                <a:cubicBezTo>
                  <a:pt x="2477136" y="1052513"/>
                  <a:pt x="2546034" y="1082115"/>
                  <a:pt x="2575561" y="1151187"/>
                </a:cubicBezTo>
                <a:cubicBezTo>
                  <a:pt x="2605089" y="1190657"/>
                  <a:pt x="2614931" y="1249861"/>
                  <a:pt x="2654301" y="1289331"/>
                </a:cubicBezTo>
                <a:cubicBezTo>
                  <a:pt x="2644459" y="1309066"/>
                  <a:pt x="2634616" y="1318933"/>
                  <a:pt x="2624774" y="1328800"/>
                </a:cubicBezTo>
                <a:cubicBezTo>
                  <a:pt x="2614931" y="1358403"/>
                  <a:pt x="2605089" y="1397872"/>
                  <a:pt x="2595246" y="1437342"/>
                </a:cubicBezTo>
                <a:cubicBezTo>
                  <a:pt x="2565719" y="1486679"/>
                  <a:pt x="2526349" y="1545883"/>
                  <a:pt x="2467294" y="1545883"/>
                </a:cubicBezTo>
                <a:cubicBezTo>
                  <a:pt x="2378711" y="1555751"/>
                  <a:pt x="2290128" y="1526149"/>
                  <a:pt x="2201546" y="1506414"/>
                </a:cubicBezTo>
                <a:cubicBezTo>
                  <a:pt x="2181861" y="1496546"/>
                  <a:pt x="2152333" y="1496546"/>
                  <a:pt x="2132648" y="1486679"/>
                </a:cubicBezTo>
                <a:cubicBezTo>
                  <a:pt x="2122806" y="1476812"/>
                  <a:pt x="2132648" y="1466944"/>
                  <a:pt x="2132648" y="1457077"/>
                </a:cubicBezTo>
                <a:cubicBezTo>
                  <a:pt x="2142491" y="1447209"/>
                  <a:pt x="2162176" y="1457077"/>
                  <a:pt x="2181861" y="1457077"/>
                </a:cubicBezTo>
                <a:cubicBezTo>
                  <a:pt x="2231073" y="1476812"/>
                  <a:pt x="2280286" y="1486679"/>
                  <a:pt x="2339341" y="1496546"/>
                </a:cubicBezTo>
                <a:cubicBezTo>
                  <a:pt x="2378711" y="1496546"/>
                  <a:pt x="2378711" y="1496546"/>
                  <a:pt x="2378711" y="1496546"/>
                </a:cubicBezTo>
                <a:cubicBezTo>
                  <a:pt x="2418081" y="1496546"/>
                  <a:pt x="2437766" y="1486679"/>
                  <a:pt x="2467294" y="1466944"/>
                </a:cubicBezTo>
                <a:cubicBezTo>
                  <a:pt x="2516506" y="1417607"/>
                  <a:pt x="2526349" y="1358403"/>
                  <a:pt x="2575561" y="1309066"/>
                </a:cubicBezTo>
                <a:cubicBezTo>
                  <a:pt x="2565719" y="1299198"/>
                  <a:pt x="2565719" y="1299198"/>
                  <a:pt x="2565719" y="1299198"/>
                </a:cubicBezTo>
                <a:cubicBezTo>
                  <a:pt x="2526349" y="1259729"/>
                  <a:pt x="2526349" y="1200524"/>
                  <a:pt x="2467294" y="1161054"/>
                </a:cubicBezTo>
                <a:cubicBezTo>
                  <a:pt x="2427924" y="1121585"/>
                  <a:pt x="2388553" y="1111717"/>
                  <a:pt x="2329498" y="1101850"/>
                </a:cubicBezTo>
                <a:cubicBezTo>
                  <a:pt x="2260601" y="1121585"/>
                  <a:pt x="2191703" y="1141320"/>
                  <a:pt x="2122806" y="1161054"/>
                </a:cubicBezTo>
                <a:cubicBezTo>
                  <a:pt x="2112963" y="1151187"/>
                  <a:pt x="2112963" y="1141320"/>
                  <a:pt x="2112963" y="1131452"/>
                </a:cubicBezTo>
                <a:cubicBezTo>
                  <a:pt x="2112963" y="1131452"/>
                  <a:pt x="2112963" y="1121585"/>
                  <a:pt x="2112963" y="1121585"/>
                </a:cubicBezTo>
                <a:cubicBezTo>
                  <a:pt x="2211388" y="1101850"/>
                  <a:pt x="2309813" y="1062380"/>
                  <a:pt x="2418081" y="1052513"/>
                </a:cubicBezTo>
                <a:close/>
                <a:moveTo>
                  <a:pt x="2396714" y="1024853"/>
                </a:moveTo>
                <a:cubicBezTo>
                  <a:pt x="2446080" y="1021168"/>
                  <a:pt x="2499599" y="1034065"/>
                  <a:pt x="2536508" y="1063543"/>
                </a:cubicBezTo>
                <a:cubicBezTo>
                  <a:pt x="2556193" y="1073369"/>
                  <a:pt x="2556193" y="1073369"/>
                  <a:pt x="2556193" y="1073369"/>
                </a:cubicBezTo>
                <a:cubicBezTo>
                  <a:pt x="2615248" y="1112674"/>
                  <a:pt x="2625091" y="1191282"/>
                  <a:pt x="2664461" y="1250239"/>
                </a:cubicBezTo>
                <a:cubicBezTo>
                  <a:pt x="2674303" y="1260065"/>
                  <a:pt x="2684146" y="1279717"/>
                  <a:pt x="2693988" y="1299369"/>
                </a:cubicBezTo>
                <a:cubicBezTo>
                  <a:pt x="2654618" y="1328848"/>
                  <a:pt x="2644776" y="1377978"/>
                  <a:pt x="2625091" y="1427108"/>
                </a:cubicBezTo>
                <a:cubicBezTo>
                  <a:pt x="2615248" y="1466413"/>
                  <a:pt x="2595563" y="1495891"/>
                  <a:pt x="2575878" y="1525369"/>
                </a:cubicBezTo>
                <a:cubicBezTo>
                  <a:pt x="2556193" y="1535195"/>
                  <a:pt x="2546351" y="1554848"/>
                  <a:pt x="2526666" y="1564674"/>
                </a:cubicBezTo>
                <a:cubicBezTo>
                  <a:pt x="2506981" y="1584326"/>
                  <a:pt x="2487296" y="1564674"/>
                  <a:pt x="2467611" y="1574500"/>
                </a:cubicBezTo>
                <a:cubicBezTo>
                  <a:pt x="2418398" y="1574500"/>
                  <a:pt x="2418398" y="1574500"/>
                  <a:pt x="2418398" y="1574500"/>
                </a:cubicBezTo>
                <a:cubicBezTo>
                  <a:pt x="2388871" y="1564674"/>
                  <a:pt x="2359343" y="1564674"/>
                  <a:pt x="2329816" y="1554848"/>
                </a:cubicBezTo>
                <a:cubicBezTo>
                  <a:pt x="2260918" y="1535195"/>
                  <a:pt x="2192021" y="1525369"/>
                  <a:pt x="2123123" y="1505717"/>
                </a:cubicBezTo>
                <a:cubicBezTo>
                  <a:pt x="2132966" y="1495891"/>
                  <a:pt x="2142808" y="1505717"/>
                  <a:pt x="2142808" y="1505717"/>
                </a:cubicBezTo>
                <a:cubicBezTo>
                  <a:pt x="2231391" y="1525369"/>
                  <a:pt x="2319973" y="1545021"/>
                  <a:pt x="2408556" y="1564674"/>
                </a:cubicBezTo>
                <a:cubicBezTo>
                  <a:pt x="2457768" y="1564674"/>
                  <a:pt x="2516823" y="1554848"/>
                  <a:pt x="2556193" y="1515543"/>
                </a:cubicBezTo>
                <a:cubicBezTo>
                  <a:pt x="2585721" y="1486065"/>
                  <a:pt x="2615248" y="1446761"/>
                  <a:pt x="2615248" y="1397630"/>
                </a:cubicBezTo>
                <a:cubicBezTo>
                  <a:pt x="2625091" y="1358326"/>
                  <a:pt x="2634933" y="1319022"/>
                  <a:pt x="2664461" y="1299369"/>
                </a:cubicBezTo>
                <a:cubicBezTo>
                  <a:pt x="2664461" y="1289543"/>
                  <a:pt x="2664461" y="1289543"/>
                  <a:pt x="2664461" y="1289543"/>
                </a:cubicBezTo>
                <a:cubicBezTo>
                  <a:pt x="2615248" y="1250239"/>
                  <a:pt x="2615248" y="1181456"/>
                  <a:pt x="2575878" y="1122500"/>
                </a:cubicBezTo>
                <a:cubicBezTo>
                  <a:pt x="2536508" y="1063543"/>
                  <a:pt x="2457768" y="1034065"/>
                  <a:pt x="2388871" y="1043891"/>
                </a:cubicBezTo>
                <a:cubicBezTo>
                  <a:pt x="2369186" y="1043891"/>
                  <a:pt x="2349501" y="1043891"/>
                  <a:pt x="2339658" y="1053717"/>
                </a:cubicBezTo>
                <a:cubicBezTo>
                  <a:pt x="2260918" y="1073369"/>
                  <a:pt x="2182178" y="1093022"/>
                  <a:pt x="2113281" y="1112674"/>
                </a:cubicBezTo>
                <a:cubicBezTo>
                  <a:pt x="2103438" y="1112674"/>
                  <a:pt x="2103438" y="1112674"/>
                  <a:pt x="2113281" y="1102848"/>
                </a:cubicBezTo>
                <a:cubicBezTo>
                  <a:pt x="2162493" y="1093022"/>
                  <a:pt x="2211706" y="1073369"/>
                  <a:pt x="2270761" y="1063543"/>
                </a:cubicBezTo>
                <a:cubicBezTo>
                  <a:pt x="2300288" y="1053717"/>
                  <a:pt x="2319973" y="1043891"/>
                  <a:pt x="2349501" y="1034065"/>
                </a:cubicBezTo>
                <a:cubicBezTo>
                  <a:pt x="2364265" y="1029152"/>
                  <a:pt x="2380259" y="1026081"/>
                  <a:pt x="2396714" y="1024853"/>
                </a:cubicBezTo>
                <a:close/>
                <a:moveTo>
                  <a:pt x="510949" y="1003300"/>
                </a:moveTo>
                <a:cubicBezTo>
                  <a:pt x="540544" y="1013354"/>
                  <a:pt x="560275" y="1023408"/>
                  <a:pt x="580005" y="1013354"/>
                </a:cubicBezTo>
                <a:cubicBezTo>
                  <a:pt x="609601" y="1003300"/>
                  <a:pt x="609601" y="1003300"/>
                  <a:pt x="609601" y="1003300"/>
                </a:cubicBezTo>
                <a:cubicBezTo>
                  <a:pt x="609601" y="1023408"/>
                  <a:pt x="580005" y="1033462"/>
                  <a:pt x="570140" y="1043517"/>
                </a:cubicBezTo>
                <a:cubicBezTo>
                  <a:pt x="540544" y="1053571"/>
                  <a:pt x="501083" y="1063625"/>
                  <a:pt x="481353" y="1043517"/>
                </a:cubicBezTo>
                <a:cubicBezTo>
                  <a:pt x="471488" y="1033462"/>
                  <a:pt x="471488" y="1033462"/>
                  <a:pt x="471488" y="1023408"/>
                </a:cubicBezTo>
                <a:cubicBezTo>
                  <a:pt x="491218" y="1023408"/>
                  <a:pt x="501083" y="1013354"/>
                  <a:pt x="510949" y="1003300"/>
                </a:cubicBezTo>
                <a:close/>
                <a:moveTo>
                  <a:pt x="146772" y="984250"/>
                </a:moveTo>
                <a:cubicBezTo>
                  <a:pt x="176213" y="1023471"/>
                  <a:pt x="176213" y="1023471"/>
                  <a:pt x="176213" y="1023471"/>
                </a:cubicBezTo>
                <a:cubicBezTo>
                  <a:pt x="146772" y="1043081"/>
                  <a:pt x="127145" y="1072496"/>
                  <a:pt x="136958" y="1101912"/>
                </a:cubicBezTo>
                <a:cubicBezTo>
                  <a:pt x="136958" y="1111717"/>
                  <a:pt x="146772" y="1111717"/>
                  <a:pt x="146772" y="1121522"/>
                </a:cubicBezTo>
                <a:cubicBezTo>
                  <a:pt x="136958" y="1121522"/>
                  <a:pt x="117331" y="1131328"/>
                  <a:pt x="107517" y="1150938"/>
                </a:cubicBezTo>
                <a:cubicBezTo>
                  <a:pt x="107517" y="1150938"/>
                  <a:pt x="97704" y="1150938"/>
                  <a:pt x="97704" y="1141133"/>
                </a:cubicBezTo>
                <a:cubicBezTo>
                  <a:pt x="68263" y="1121522"/>
                  <a:pt x="78076" y="1082302"/>
                  <a:pt x="68263" y="1052886"/>
                </a:cubicBezTo>
                <a:cubicBezTo>
                  <a:pt x="78076" y="1043081"/>
                  <a:pt x="97704" y="1033276"/>
                  <a:pt x="97704" y="1013665"/>
                </a:cubicBezTo>
                <a:cubicBezTo>
                  <a:pt x="117331" y="1003860"/>
                  <a:pt x="127145" y="984250"/>
                  <a:pt x="146772" y="984250"/>
                </a:cubicBezTo>
                <a:close/>
                <a:moveTo>
                  <a:pt x="530802" y="972344"/>
                </a:moveTo>
                <a:cubicBezTo>
                  <a:pt x="538162" y="972344"/>
                  <a:pt x="545523" y="974725"/>
                  <a:pt x="550429" y="984250"/>
                </a:cubicBezTo>
                <a:cubicBezTo>
                  <a:pt x="570057" y="984250"/>
                  <a:pt x="589684" y="984250"/>
                  <a:pt x="609311" y="974725"/>
                </a:cubicBezTo>
                <a:cubicBezTo>
                  <a:pt x="619125" y="984250"/>
                  <a:pt x="619125" y="974725"/>
                  <a:pt x="619125" y="984250"/>
                </a:cubicBezTo>
                <a:cubicBezTo>
                  <a:pt x="599497" y="1003300"/>
                  <a:pt x="560243" y="1003300"/>
                  <a:pt x="530802" y="993775"/>
                </a:cubicBezTo>
                <a:cubicBezTo>
                  <a:pt x="520988" y="993775"/>
                  <a:pt x="511175" y="984250"/>
                  <a:pt x="511175" y="974725"/>
                </a:cubicBezTo>
                <a:cubicBezTo>
                  <a:pt x="516082" y="974725"/>
                  <a:pt x="523442" y="972344"/>
                  <a:pt x="530802" y="972344"/>
                </a:cubicBezTo>
                <a:close/>
                <a:moveTo>
                  <a:pt x="441447" y="965200"/>
                </a:moveTo>
                <a:cubicBezTo>
                  <a:pt x="451217" y="965200"/>
                  <a:pt x="470755" y="974990"/>
                  <a:pt x="490294" y="974990"/>
                </a:cubicBezTo>
                <a:cubicBezTo>
                  <a:pt x="500063" y="994569"/>
                  <a:pt x="500063" y="994569"/>
                  <a:pt x="500063" y="994569"/>
                </a:cubicBezTo>
                <a:cubicBezTo>
                  <a:pt x="480524" y="1014148"/>
                  <a:pt x="451217" y="1023938"/>
                  <a:pt x="421909" y="1014148"/>
                </a:cubicBezTo>
                <a:cubicBezTo>
                  <a:pt x="392601" y="1014148"/>
                  <a:pt x="373063" y="994569"/>
                  <a:pt x="373063" y="974990"/>
                </a:cubicBezTo>
                <a:cubicBezTo>
                  <a:pt x="392601" y="974990"/>
                  <a:pt x="421909" y="974990"/>
                  <a:pt x="441447" y="965200"/>
                </a:cubicBezTo>
                <a:close/>
                <a:moveTo>
                  <a:pt x="2035175" y="954088"/>
                </a:moveTo>
                <a:cubicBezTo>
                  <a:pt x="2074545" y="964010"/>
                  <a:pt x="2104073" y="973932"/>
                  <a:pt x="2133601" y="954088"/>
                </a:cubicBezTo>
                <a:cubicBezTo>
                  <a:pt x="2153286" y="964010"/>
                  <a:pt x="2172971" y="964010"/>
                  <a:pt x="2182813" y="973932"/>
                </a:cubicBezTo>
                <a:cubicBezTo>
                  <a:pt x="2182813" y="983854"/>
                  <a:pt x="2163128" y="983854"/>
                  <a:pt x="2153286" y="993776"/>
                </a:cubicBezTo>
                <a:cubicBezTo>
                  <a:pt x="2123758" y="993776"/>
                  <a:pt x="2084388" y="983854"/>
                  <a:pt x="2054860" y="964010"/>
                </a:cubicBezTo>
                <a:cubicBezTo>
                  <a:pt x="2045018" y="964010"/>
                  <a:pt x="2035175" y="964010"/>
                  <a:pt x="2035175" y="954088"/>
                </a:cubicBezTo>
                <a:close/>
                <a:moveTo>
                  <a:pt x="138690" y="947974"/>
                </a:moveTo>
                <a:cubicBezTo>
                  <a:pt x="141143" y="947974"/>
                  <a:pt x="143596" y="949822"/>
                  <a:pt x="146050" y="954749"/>
                </a:cubicBezTo>
                <a:cubicBezTo>
                  <a:pt x="146050" y="974461"/>
                  <a:pt x="126422" y="964605"/>
                  <a:pt x="116609" y="984317"/>
                </a:cubicBezTo>
                <a:cubicBezTo>
                  <a:pt x="87168" y="1004028"/>
                  <a:pt x="77354" y="1033595"/>
                  <a:pt x="47913" y="1053307"/>
                </a:cubicBezTo>
                <a:cubicBezTo>
                  <a:pt x="47913" y="1063163"/>
                  <a:pt x="57727" y="1063163"/>
                  <a:pt x="57727" y="1073018"/>
                </a:cubicBezTo>
                <a:cubicBezTo>
                  <a:pt x="57727" y="1102586"/>
                  <a:pt x="67541" y="1142009"/>
                  <a:pt x="96982" y="1161720"/>
                </a:cubicBezTo>
                <a:cubicBezTo>
                  <a:pt x="96982" y="1171576"/>
                  <a:pt x="87168" y="1171576"/>
                  <a:pt x="87168" y="1171576"/>
                </a:cubicBezTo>
                <a:cubicBezTo>
                  <a:pt x="47913" y="1161720"/>
                  <a:pt x="57727" y="1122297"/>
                  <a:pt x="47913" y="1102586"/>
                </a:cubicBezTo>
                <a:cubicBezTo>
                  <a:pt x="47913" y="1082874"/>
                  <a:pt x="38100" y="1063163"/>
                  <a:pt x="38100" y="1053307"/>
                </a:cubicBezTo>
                <a:cubicBezTo>
                  <a:pt x="67541" y="1023740"/>
                  <a:pt x="87168" y="994172"/>
                  <a:pt x="116609" y="964605"/>
                </a:cubicBezTo>
                <a:cubicBezTo>
                  <a:pt x="123969" y="964605"/>
                  <a:pt x="131329" y="947974"/>
                  <a:pt x="138690" y="947974"/>
                </a:cubicBezTo>
                <a:close/>
                <a:moveTo>
                  <a:pt x="432044" y="915988"/>
                </a:moveTo>
                <a:cubicBezTo>
                  <a:pt x="441813" y="915988"/>
                  <a:pt x="451582" y="915988"/>
                  <a:pt x="461352" y="935673"/>
                </a:cubicBezTo>
                <a:cubicBezTo>
                  <a:pt x="480890" y="955358"/>
                  <a:pt x="510198" y="945516"/>
                  <a:pt x="539506" y="935673"/>
                </a:cubicBezTo>
                <a:cubicBezTo>
                  <a:pt x="539506" y="945516"/>
                  <a:pt x="549275" y="945516"/>
                  <a:pt x="549275" y="955358"/>
                </a:cubicBezTo>
                <a:cubicBezTo>
                  <a:pt x="529736" y="965201"/>
                  <a:pt x="510198" y="965201"/>
                  <a:pt x="480890" y="965201"/>
                </a:cubicBezTo>
                <a:cubicBezTo>
                  <a:pt x="461352" y="955358"/>
                  <a:pt x="432044" y="945516"/>
                  <a:pt x="422275" y="925830"/>
                </a:cubicBezTo>
                <a:cubicBezTo>
                  <a:pt x="422275" y="915988"/>
                  <a:pt x="422275" y="915988"/>
                  <a:pt x="432044" y="915988"/>
                </a:cubicBezTo>
                <a:close/>
                <a:moveTo>
                  <a:pt x="2133836" y="913712"/>
                </a:moveTo>
                <a:cubicBezTo>
                  <a:pt x="2139189" y="912316"/>
                  <a:pt x="2145308" y="912316"/>
                  <a:pt x="2152650" y="914797"/>
                </a:cubicBezTo>
                <a:cubicBezTo>
                  <a:pt x="2152650" y="934641"/>
                  <a:pt x="2133071" y="944563"/>
                  <a:pt x="2123281" y="944563"/>
                </a:cubicBezTo>
                <a:cubicBezTo>
                  <a:pt x="2103702" y="944563"/>
                  <a:pt x="2074334" y="944563"/>
                  <a:pt x="2054754" y="944563"/>
                </a:cubicBezTo>
                <a:cubicBezTo>
                  <a:pt x="2054754" y="944563"/>
                  <a:pt x="2044965" y="934641"/>
                  <a:pt x="2035175" y="934641"/>
                </a:cubicBezTo>
                <a:cubicBezTo>
                  <a:pt x="2054754" y="914797"/>
                  <a:pt x="2074334" y="934641"/>
                  <a:pt x="2093913" y="934641"/>
                </a:cubicBezTo>
                <a:cubicBezTo>
                  <a:pt x="2108597" y="934641"/>
                  <a:pt x="2117775" y="917898"/>
                  <a:pt x="2133836" y="913712"/>
                </a:cubicBezTo>
                <a:close/>
                <a:moveTo>
                  <a:pt x="539750" y="905272"/>
                </a:moveTo>
                <a:cubicBezTo>
                  <a:pt x="579120" y="895350"/>
                  <a:pt x="608647" y="935037"/>
                  <a:pt x="638175" y="954881"/>
                </a:cubicBezTo>
                <a:cubicBezTo>
                  <a:pt x="638175" y="954881"/>
                  <a:pt x="628332" y="964803"/>
                  <a:pt x="628332" y="964803"/>
                </a:cubicBezTo>
                <a:cubicBezTo>
                  <a:pt x="618490" y="974725"/>
                  <a:pt x="608647" y="964803"/>
                  <a:pt x="598805" y="964803"/>
                </a:cubicBezTo>
                <a:cubicBezTo>
                  <a:pt x="569277" y="954881"/>
                  <a:pt x="559435" y="944959"/>
                  <a:pt x="539750" y="925115"/>
                </a:cubicBezTo>
                <a:cubicBezTo>
                  <a:pt x="539750" y="915194"/>
                  <a:pt x="539750" y="915194"/>
                  <a:pt x="539750" y="905272"/>
                </a:cubicBezTo>
                <a:close/>
                <a:moveTo>
                  <a:pt x="2211999" y="895350"/>
                </a:moveTo>
                <a:cubicBezTo>
                  <a:pt x="2231781" y="905328"/>
                  <a:pt x="2251564" y="905328"/>
                  <a:pt x="2271347" y="905328"/>
                </a:cubicBezTo>
                <a:cubicBezTo>
                  <a:pt x="2281238" y="925286"/>
                  <a:pt x="2261455" y="935264"/>
                  <a:pt x="2251564" y="955221"/>
                </a:cubicBezTo>
                <a:cubicBezTo>
                  <a:pt x="2231781" y="965200"/>
                  <a:pt x="2221890" y="965200"/>
                  <a:pt x="2202107" y="965200"/>
                </a:cubicBezTo>
                <a:cubicBezTo>
                  <a:pt x="2152650" y="945243"/>
                  <a:pt x="2152650" y="945243"/>
                  <a:pt x="2152650" y="945243"/>
                </a:cubicBezTo>
                <a:cubicBezTo>
                  <a:pt x="2172433" y="915307"/>
                  <a:pt x="2172433" y="915307"/>
                  <a:pt x="2172433" y="915307"/>
                </a:cubicBezTo>
                <a:cubicBezTo>
                  <a:pt x="2211999" y="895350"/>
                  <a:pt x="2211999" y="895350"/>
                  <a:pt x="2211999" y="895350"/>
                </a:cubicBezTo>
                <a:close/>
                <a:moveTo>
                  <a:pt x="2507396" y="885825"/>
                </a:moveTo>
                <a:cubicBezTo>
                  <a:pt x="2536704" y="885825"/>
                  <a:pt x="2556242" y="915458"/>
                  <a:pt x="2575781" y="935214"/>
                </a:cubicBezTo>
                <a:cubicBezTo>
                  <a:pt x="2605088" y="945092"/>
                  <a:pt x="2575781" y="964847"/>
                  <a:pt x="2585550" y="984603"/>
                </a:cubicBezTo>
                <a:cubicBezTo>
                  <a:pt x="2595319" y="1014236"/>
                  <a:pt x="2585550" y="1043869"/>
                  <a:pt x="2575781" y="1063625"/>
                </a:cubicBezTo>
                <a:cubicBezTo>
                  <a:pt x="2556242" y="1063625"/>
                  <a:pt x="2536704" y="1043869"/>
                  <a:pt x="2517165" y="1033992"/>
                </a:cubicBezTo>
                <a:cubicBezTo>
                  <a:pt x="2526934" y="1004358"/>
                  <a:pt x="2536704" y="964847"/>
                  <a:pt x="2517165" y="945092"/>
                </a:cubicBezTo>
                <a:cubicBezTo>
                  <a:pt x="2507396" y="935214"/>
                  <a:pt x="2478088" y="935214"/>
                  <a:pt x="2487857" y="915458"/>
                </a:cubicBezTo>
                <a:cubicBezTo>
                  <a:pt x="2497627" y="905580"/>
                  <a:pt x="2497627" y="895703"/>
                  <a:pt x="2507396" y="885825"/>
                </a:cubicBezTo>
                <a:close/>
                <a:moveTo>
                  <a:pt x="327960" y="883708"/>
                </a:moveTo>
                <a:cubicBezTo>
                  <a:pt x="331617" y="886178"/>
                  <a:pt x="334055" y="891117"/>
                  <a:pt x="334055" y="896055"/>
                </a:cubicBezTo>
                <a:cubicBezTo>
                  <a:pt x="363310" y="896055"/>
                  <a:pt x="382814" y="896055"/>
                  <a:pt x="402318" y="896055"/>
                </a:cubicBezTo>
                <a:cubicBezTo>
                  <a:pt x="421821" y="896055"/>
                  <a:pt x="402318" y="915811"/>
                  <a:pt x="412069" y="915811"/>
                </a:cubicBezTo>
                <a:cubicBezTo>
                  <a:pt x="402318" y="935567"/>
                  <a:pt x="441325" y="945444"/>
                  <a:pt x="421821" y="955322"/>
                </a:cubicBezTo>
                <a:cubicBezTo>
                  <a:pt x="392566" y="965200"/>
                  <a:pt x="353559" y="965200"/>
                  <a:pt x="334055" y="935567"/>
                </a:cubicBezTo>
                <a:cubicBezTo>
                  <a:pt x="324303" y="925689"/>
                  <a:pt x="304800" y="905933"/>
                  <a:pt x="314552" y="886178"/>
                </a:cubicBezTo>
                <a:cubicBezTo>
                  <a:pt x="319428" y="881239"/>
                  <a:pt x="324303" y="881239"/>
                  <a:pt x="327960" y="883708"/>
                </a:cubicBezTo>
                <a:close/>
                <a:moveTo>
                  <a:pt x="2507030" y="855663"/>
                </a:moveTo>
                <a:cubicBezTo>
                  <a:pt x="2556487" y="855663"/>
                  <a:pt x="2576269" y="914884"/>
                  <a:pt x="2625726" y="934624"/>
                </a:cubicBezTo>
                <a:cubicBezTo>
                  <a:pt x="2625726" y="944494"/>
                  <a:pt x="2615835" y="964234"/>
                  <a:pt x="2615835" y="974104"/>
                </a:cubicBezTo>
                <a:cubicBezTo>
                  <a:pt x="2615835" y="1013585"/>
                  <a:pt x="2615835" y="1053065"/>
                  <a:pt x="2596052" y="1082676"/>
                </a:cubicBezTo>
                <a:cubicBezTo>
                  <a:pt x="2586161" y="1082676"/>
                  <a:pt x="2586161" y="1082676"/>
                  <a:pt x="2576269" y="1072806"/>
                </a:cubicBezTo>
                <a:cubicBezTo>
                  <a:pt x="2596052" y="1043195"/>
                  <a:pt x="2605943" y="1013585"/>
                  <a:pt x="2596052" y="983975"/>
                </a:cubicBezTo>
                <a:cubicBezTo>
                  <a:pt x="2596052" y="964234"/>
                  <a:pt x="2596052" y="954364"/>
                  <a:pt x="2605943" y="944494"/>
                </a:cubicBezTo>
                <a:cubicBezTo>
                  <a:pt x="2615835" y="934624"/>
                  <a:pt x="2596052" y="934624"/>
                  <a:pt x="2596052" y="934624"/>
                </a:cubicBezTo>
                <a:cubicBezTo>
                  <a:pt x="2566378" y="924754"/>
                  <a:pt x="2566378" y="885273"/>
                  <a:pt x="2536704" y="885273"/>
                </a:cubicBezTo>
                <a:cubicBezTo>
                  <a:pt x="2526812" y="875403"/>
                  <a:pt x="2516921" y="875403"/>
                  <a:pt x="2507030" y="875403"/>
                </a:cubicBezTo>
                <a:cubicBezTo>
                  <a:pt x="2497138" y="865533"/>
                  <a:pt x="2507030" y="865533"/>
                  <a:pt x="2507030" y="855663"/>
                </a:cubicBezTo>
                <a:close/>
                <a:moveTo>
                  <a:pt x="569913" y="855663"/>
                </a:moveTo>
                <a:cubicBezTo>
                  <a:pt x="569913" y="855663"/>
                  <a:pt x="579665" y="855663"/>
                  <a:pt x="579665" y="855663"/>
                </a:cubicBezTo>
                <a:cubicBezTo>
                  <a:pt x="599168" y="865585"/>
                  <a:pt x="608920" y="875507"/>
                  <a:pt x="618672" y="895350"/>
                </a:cubicBezTo>
                <a:cubicBezTo>
                  <a:pt x="628424" y="905272"/>
                  <a:pt x="628424" y="915194"/>
                  <a:pt x="638176" y="935038"/>
                </a:cubicBezTo>
                <a:cubicBezTo>
                  <a:pt x="628424" y="935038"/>
                  <a:pt x="628424" y="935038"/>
                  <a:pt x="628424" y="935038"/>
                </a:cubicBezTo>
                <a:cubicBezTo>
                  <a:pt x="618672" y="915194"/>
                  <a:pt x="618672" y="885428"/>
                  <a:pt x="599168" y="885428"/>
                </a:cubicBezTo>
                <a:cubicBezTo>
                  <a:pt x="579665" y="875507"/>
                  <a:pt x="569913" y="875507"/>
                  <a:pt x="569913" y="855663"/>
                </a:cubicBezTo>
                <a:close/>
                <a:moveTo>
                  <a:pt x="2082205" y="853622"/>
                </a:moveTo>
                <a:cubicBezTo>
                  <a:pt x="2090818" y="853622"/>
                  <a:pt x="2098199" y="856117"/>
                  <a:pt x="2103121" y="866095"/>
                </a:cubicBezTo>
                <a:cubicBezTo>
                  <a:pt x="2112963" y="886052"/>
                  <a:pt x="2093278" y="896031"/>
                  <a:pt x="2083436" y="896031"/>
                </a:cubicBezTo>
                <a:cubicBezTo>
                  <a:pt x="2063751" y="915988"/>
                  <a:pt x="2044066" y="915988"/>
                  <a:pt x="2024381" y="915988"/>
                </a:cubicBezTo>
                <a:cubicBezTo>
                  <a:pt x="2014538" y="915988"/>
                  <a:pt x="2014538" y="915988"/>
                  <a:pt x="2014538" y="906009"/>
                </a:cubicBezTo>
                <a:cubicBezTo>
                  <a:pt x="2024381" y="896031"/>
                  <a:pt x="2044066" y="876074"/>
                  <a:pt x="2053908" y="856116"/>
                </a:cubicBezTo>
                <a:cubicBezTo>
                  <a:pt x="2063751" y="856116"/>
                  <a:pt x="2073593" y="853622"/>
                  <a:pt x="2082205" y="853622"/>
                </a:cubicBezTo>
                <a:close/>
                <a:moveTo>
                  <a:pt x="2222501" y="846138"/>
                </a:moveTo>
                <a:cubicBezTo>
                  <a:pt x="2222501" y="846138"/>
                  <a:pt x="2222501" y="865717"/>
                  <a:pt x="2222501" y="865717"/>
                </a:cubicBezTo>
                <a:cubicBezTo>
                  <a:pt x="2202657" y="895086"/>
                  <a:pt x="2162970" y="904876"/>
                  <a:pt x="2133204" y="904876"/>
                </a:cubicBezTo>
                <a:cubicBezTo>
                  <a:pt x="2123282" y="904876"/>
                  <a:pt x="2113360" y="904876"/>
                  <a:pt x="2103438" y="895086"/>
                </a:cubicBezTo>
                <a:cubicBezTo>
                  <a:pt x="2103438" y="895086"/>
                  <a:pt x="2113360" y="885297"/>
                  <a:pt x="2113360" y="885297"/>
                </a:cubicBezTo>
                <a:cubicBezTo>
                  <a:pt x="2133204" y="885297"/>
                  <a:pt x="2162970" y="895086"/>
                  <a:pt x="2182814" y="875507"/>
                </a:cubicBezTo>
                <a:cubicBezTo>
                  <a:pt x="2182814" y="865717"/>
                  <a:pt x="2202657" y="855928"/>
                  <a:pt x="2222501" y="846138"/>
                </a:cubicBezTo>
                <a:close/>
                <a:moveTo>
                  <a:pt x="432532" y="836613"/>
                </a:moveTo>
                <a:cubicBezTo>
                  <a:pt x="461840" y="836613"/>
                  <a:pt x="481379" y="856368"/>
                  <a:pt x="510686" y="876124"/>
                </a:cubicBezTo>
                <a:cubicBezTo>
                  <a:pt x="530225" y="895880"/>
                  <a:pt x="530225" y="895880"/>
                  <a:pt x="530225" y="895880"/>
                </a:cubicBezTo>
                <a:cubicBezTo>
                  <a:pt x="510686" y="886002"/>
                  <a:pt x="491148" y="866246"/>
                  <a:pt x="471609" y="866246"/>
                </a:cubicBezTo>
                <a:cubicBezTo>
                  <a:pt x="461840" y="866246"/>
                  <a:pt x="452071" y="866246"/>
                  <a:pt x="452071" y="876124"/>
                </a:cubicBezTo>
                <a:cubicBezTo>
                  <a:pt x="452071" y="895880"/>
                  <a:pt x="481379" y="895880"/>
                  <a:pt x="500917" y="905757"/>
                </a:cubicBezTo>
                <a:cubicBezTo>
                  <a:pt x="500917" y="905757"/>
                  <a:pt x="510686" y="905757"/>
                  <a:pt x="510686" y="915635"/>
                </a:cubicBezTo>
                <a:cubicBezTo>
                  <a:pt x="481379" y="925513"/>
                  <a:pt x="442302" y="905757"/>
                  <a:pt x="422763" y="895880"/>
                </a:cubicBezTo>
                <a:cubicBezTo>
                  <a:pt x="412994" y="886002"/>
                  <a:pt x="403225" y="876124"/>
                  <a:pt x="403225" y="856368"/>
                </a:cubicBezTo>
                <a:cubicBezTo>
                  <a:pt x="412994" y="846491"/>
                  <a:pt x="422763" y="836613"/>
                  <a:pt x="432532" y="836613"/>
                </a:cubicBezTo>
                <a:close/>
                <a:moveTo>
                  <a:pt x="2053999" y="806450"/>
                </a:moveTo>
                <a:cubicBezTo>
                  <a:pt x="2063751" y="826294"/>
                  <a:pt x="2024744" y="826294"/>
                  <a:pt x="2024744" y="846137"/>
                </a:cubicBezTo>
                <a:cubicBezTo>
                  <a:pt x="2014992" y="856059"/>
                  <a:pt x="2024744" y="885825"/>
                  <a:pt x="2005240" y="885825"/>
                </a:cubicBezTo>
                <a:cubicBezTo>
                  <a:pt x="1995488" y="865981"/>
                  <a:pt x="2024744" y="846137"/>
                  <a:pt x="2024744" y="826294"/>
                </a:cubicBezTo>
                <a:cubicBezTo>
                  <a:pt x="2034496" y="816372"/>
                  <a:pt x="2044248" y="806450"/>
                  <a:pt x="2053999" y="806450"/>
                </a:cubicBezTo>
                <a:close/>
                <a:moveTo>
                  <a:pt x="501386" y="806450"/>
                </a:moveTo>
                <a:cubicBezTo>
                  <a:pt x="530754" y="826205"/>
                  <a:pt x="560123" y="855839"/>
                  <a:pt x="569913" y="885472"/>
                </a:cubicBezTo>
                <a:cubicBezTo>
                  <a:pt x="560123" y="885472"/>
                  <a:pt x="540544" y="895350"/>
                  <a:pt x="540544" y="875594"/>
                </a:cubicBezTo>
                <a:cubicBezTo>
                  <a:pt x="540544" y="865717"/>
                  <a:pt x="530754" y="845961"/>
                  <a:pt x="511175" y="845961"/>
                </a:cubicBezTo>
                <a:cubicBezTo>
                  <a:pt x="491596" y="855839"/>
                  <a:pt x="481807" y="836083"/>
                  <a:pt x="472017" y="836083"/>
                </a:cubicBezTo>
                <a:cubicBezTo>
                  <a:pt x="462227" y="836083"/>
                  <a:pt x="452438" y="826205"/>
                  <a:pt x="462227" y="816328"/>
                </a:cubicBezTo>
                <a:cubicBezTo>
                  <a:pt x="472017" y="806450"/>
                  <a:pt x="491596" y="806450"/>
                  <a:pt x="501386" y="806450"/>
                </a:cubicBezTo>
                <a:close/>
                <a:moveTo>
                  <a:pt x="603846" y="804343"/>
                </a:moveTo>
                <a:cubicBezTo>
                  <a:pt x="618729" y="806198"/>
                  <a:pt x="633611" y="819181"/>
                  <a:pt x="648494" y="826599"/>
                </a:cubicBezTo>
                <a:cubicBezTo>
                  <a:pt x="658416" y="856273"/>
                  <a:pt x="668338" y="895839"/>
                  <a:pt x="658416" y="915621"/>
                </a:cubicBezTo>
                <a:cubicBezTo>
                  <a:pt x="648494" y="925513"/>
                  <a:pt x="648494" y="925513"/>
                  <a:pt x="648494" y="925513"/>
                </a:cubicBezTo>
                <a:cubicBezTo>
                  <a:pt x="638572" y="895839"/>
                  <a:pt x="628650" y="866165"/>
                  <a:pt x="598885" y="856273"/>
                </a:cubicBezTo>
                <a:cubicBezTo>
                  <a:pt x="598885" y="836490"/>
                  <a:pt x="588963" y="816708"/>
                  <a:pt x="588963" y="806816"/>
                </a:cubicBezTo>
                <a:cubicBezTo>
                  <a:pt x="593924" y="804344"/>
                  <a:pt x="598885" y="803725"/>
                  <a:pt x="603846" y="804343"/>
                </a:cubicBezTo>
                <a:close/>
                <a:moveTo>
                  <a:pt x="2330186" y="796925"/>
                </a:moveTo>
                <a:cubicBezTo>
                  <a:pt x="2339975" y="796925"/>
                  <a:pt x="2339975" y="816610"/>
                  <a:pt x="2339975" y="826452"/>
                </a:cubicBezTo>
                <a:cubicBezTo>
                  <a:pt x="2339975" y="846137"/>
                  <a:pt x="2320396" y="875665"/>
                  <a:pt x="2300817" y="885507"/>
                </a:cubicBezTo>
                <a:cubicBezTo>
                  <a:pt x="2281238" y="895350"/>
                  <a:pt x="2251869" y="895350"/>
                  <a:pt x="2222500" y="885507"/>
                </a:cubicBezTo>
                <a:cubicBezTo>
                  <a:pt x="2222500" y="875665"/>
                  <a:pt x="2232290" y="875665"/>
                  <a:pt x="2232290" y="865822"/>
                </a:cubicBezTo>
                <a:cubicBezTo>
                  <a:pt x="2242079" y="846137"/>
                  <a:pt x="2222500" y="836295"/>
                  <a:pt x="2242079" y="826452"/>
                </a:cubicBezTo>
                <a:cubicBezTo>
                  <a:pt x="2271448" y="816610"/>
                  <a:pt x="2300817" y="816610"/>
                  <a:pt x="2330186" y="796925"/>
                </a:cubicBezTo>
                <a:close/>
                <a:moveTo>
                  <a:pt x="2202090" y="768350"/>
                </a:moveTo>
                <a:cubicBezTo>
                  <a:pt x="2221821" y="768350"/>
                  <a:pt x="2231686" y="778192"/>
                  <a:pt x="2231686" y="788035"/>
                </a:cubicBezTo>
                <a:cubicBezTo>
                  <a:pt x="2241551" y="817562"/>
                  <a:pt x="2211956" y="827405"/>
                  <a:pt x="2192225" y="847090"/>
                </a:cubicBezTo>
                <a:cubicBezTo>
                  <a:pt x="2182360" y="847090"/>
                  <a:pt x="2172495" y="856932"/>
                  <a:pt x="2152764" y="856932"/>
                </a:cubicBezTo>
                <a:cubicBezTo>
                  <a:pt x="2142899" y="866775"/>
                  <a:pt x="2133034" y="866775"/>
                  <a:pt x="2123169" y="866775"/>
                </a:cubicBezTo>
                <a:cubicBezTo>
                  <a:pt x="2123169" y="856932"/>
                  <a:pt x="2123169" y="856932"/>
                  <a:pt x="2123169" y="856932"/>
                </a:cubicBezTo>
                <a:cubicBezTo>
                  <a:pt x="2142899" y="847090"/>
                  <a:pt x="2172495" y="847090"/>
                  <a:pt x="2192225" y="817562"/>
                </a:cubicBezTo>
                <a:cubicBezTo>
                  <a:pt x="2192225" y="807720"/>
                  <a:pt x="2192225" y="797877"/>
                  <a:pt x="2182360" y="797877"/>
                </a:cubicBezTo>
                <a:cubicBezTo>
                  <a:pt x="2152764" y="807720"/>
                  <a:pt x="2133034" y="827405"/>
                  <a:pt x="2113303" y="847090"/>
                </a:cubicBezTo>
                <a:cubicBezTo>
                  <a:pt x="2113303" y="847090"/>
                  <a:pt x="2103438" y="847090"/>
                  <a:pt x="2103438" y="837247"/>
                </a:cubicBezTo>
                <a:cubicBezTo>
                  <a:pt x="2133034" y="807720"/>
                  <a:pt x="2162630" y="778192"/>
                  <a:pt x="2202090" y="768350"/>
                </a:cubicBezTo>
                <a:close/>
                <a:moveTo>
                  <a:pt x="347362" y="762631"/>
                </a:moveTo>
                <a:cubicBezTo>
                  <a:pt x="377882" y="766783"/>
                  <a:pt x="400079" y="794465"/>
                  <a:pt x="422276" y="816611"/>
                </a:cubicBezTo>
                <a:cubicBezTo>
                  <a:pt x="422276" y="826453"/>
                  <a:pt x="412411" y="826453"/>
                  <a:pt x="402545" y="836296"/>
                </a:cubicBezTo>
                <a:cubicBezTo>
                  <a:pt x="392680" y="846138"/>
                  <a:pt x="392680" y="855981"/>
                  <a:pt x="392680" y="865823"/>
                </a:cubicBezTo>
                <a:cubicBezTo>
                  <a:pt x="392680" y="875666"/>
                  <a:pt x="392680" y="875666"/>
                  <a:pt x="392680" y="885508"/>
                </a:cubicBezTo>
                <a:cubicBezTo>
                  <a:pt x="363084" y="895351"/>
                  <a:pt x="333489" y="875666"/>
                  <a:pt x="303893" y="865823"/>
                </a:cubicBezTo>
                <a:cubicBezTo>
                  <a:pt x="294028" y="846138"/>
                  <a:pt x="284163" y="836296"/>
                  <a:pt x="294028" y="816611"/>
                </a:cubicBezTo>
                <a:cubicBezTo>
                  <a:pt x="294028" y="796926"/>
                  <a:pt x="303893" y="787083"/>
                  <a:pt x="313758" y="767398"/>
                </a:cubicBezTo>
                <a:cubicBezTo>
                  <a:pt x="326090" y="762477"/>
                  <a:pt x="337188" y="761246"/>
                  <a:pt x="347362" y="762631"/>
                </a:cubicBezTo>
                <a:close/>
                <a:moveTo>
                  <a:pt x="2025198" y="757238"/>
                </a:moveTo>
                <a:cubicBezTo>
                  <a:pt x="2034949" y="757238"/>
                  <a:pt x="2034949" y="757238"/>
                  <a:pt x="2034949" y="767160"/>
                </a:cubicBezTo>
                <a:cubicBezTo>
                  <a:pt x="2044701" y="787004"/>
                  <a:pt x="2025198" y="806847"/>
                  <a:pt x="2005694" y="826691"/>
                </a:cubicBezTo>
                <a:cubicBezTo>
                  <a:pt x="1995942" y="846535"/>
                  <a:pt x="1995942" y="866379"/>
                  <a:pt x="1995942" y="876301"/>
                </a:cubicBezTo>
                <a:cubicBezTo>
                  <a:pt x="1976438" y="866379"/>
                  <a:pt x="1986190" y="836613"/>
                  <a:pt x="1986190" y="826691"/>
                </a:cubicBezTo>
                <a:cubicBezTo>
                  <a:pt x="1986190" y="796926"/>
                  <a:pt x="2005694" y="767160"/>
                  <a:pt x="2025198" y="757238"/>
                </a:cubicBezTo>
                <a:close/>
                <a:moveTo>
                  <a:pt x="2143126" y="747713"/>
                </a:moveTo>
                <a:cubicBezTo>
                  <a:pt x="2153047" y="747713"/>
                  <a:pt x="2172891" y="747713"/>
                  <a:pt x="2182813" y="757555"/>
                </a:cubicBezTo>
                <a:cubicBezTo>
                  <a:pt x="2172891" y="767398"/>
                  <a:pt x="2162969" y="777240"/>
                  <a:pt x="2153047" y="777240"/>
                </a:cubicBezTo>
                <a:cubicBezTo>
                  <a:pt x="2123282" y="777240"/>
                  <a:pt x="2103438" y="796925"/>
                  <a:pt x="2093516" y="816610"/>
                </a:cubicBezTo>
                <a:cubicBezTo>
                  <a:pt x="2093516" y="826453"/>
                  <a:pt x="2083594" y="826453"/>
                  <a:pt x="2083594" y="836295"/>
                </a:cubicBezTo>
                <a:cubicBezTo>
                  <a:pt x="2073672" y="846138"/>
                  <a:pt x="2073672" y="836295"/>
                  <a:pt x="2063750" y="846138"/>
                </a:cubicBezTo>
                <a:cubicBezTo>
                  <a:pt x="2063750" y="836295"/>
                  <a:pt x="2063750" y="826453"/>
                  <a:pt x="2063750" y="816610"/>
                </a:cubicBezTo>
                <a:cubicBezTo>
                  <a:pt x="2083594" y="787083"/>
                  <a:pt x="2103438" y="747713"/>
                  <a:pt x="2143126" y="747713"/>
                </a:cubicBezTo>
                <a:close/>
                <a:moveTo>
                  <a:pt x="510540" y="738188"/>
                </a:moveTo>
                <a:cubicBezTo>
                  <a:pt x="530225" y="748002"/>
                  <a:pt x="540068" y="757815"/>
                  <a:pt x="559753" y="767629"/>
                </a:cubicBezTo>
                <a:cubicBezTo>
                  <a:pt x="569595" y="787256"/>
                  <a:pt x="579438" y="816697"/>
                  <a:pt x="579438" y="836324"/>
                </a:cubicBezTo>
                <a:cubicBezTo>
                  <a:pt x="569595" y="846138"/>
                  <a:pt x="549910" y="836324"/>
                  <a:pt x="540068" y="826511"/>
                </a:cubicBezTo>
                <a:cubicBezTo>
                  <a:pt x="530225" y="816697"/>
                  <a:pt x="520383" y="806883"/>
                  <a:pt x="510540" y="797070"/>
                </a:cubicBezTo>
                <a:cubicBezTo>
                  <a:pt x="500698" y="787256"/>
                  <a:pt x="500698" y="767629"/>
                  <a:pt x="481013" y="757815"/>
                </a:cubicBezTo>
                <a:cubicBezTo>
                  <a:pt x="490855" y="748002"/>
                  <a:pt x="500698" y="738188"/>
                  <a:pt x="510540" y="738188"/>
                </a:cubicBezTo>
                <a:close/>
                <a:moveTo>
                  <a:pt x="408721" y="731441"/>
                </a:moveTo>
                <a:cubicBezTo>
                  <a:pt x="427038" y="731441"/>
                  <a:pt x="446576" y="738823"/>
                  <a:pt x="461230" y="748665"/>
                </a:cubicBezTo>
                <a:cubicBezTo>
                  <a:pt x="480769" y="758508"/>
                  <a:pt x="490538" y="778193"/>
                  <a:pt x="490538" y="788035"/>
                </a:cubicBezTo>
                <a:cubicBezTo>
                  <a:pt x="480769" y="797878"/>
                  <a:pt x="470999" y="797878"/>
                  <a:pt x="461230" y="807720"/>
                </a:cubicBezTo>
                <a:cubicBezTo>
                  <a:pt x="441692" y="817563"/>
                  <a:pt x="441692" y="817563"/>
                  <a:pt x="441692" y="817563"/>
                </a:cubicBezTo>
                <a:cubicBezTo>
                  <a:pt x="422153" y="797878"/>
                  <a:pt x="402615" y="768350"/>
                  <a:pt x="373307" y="758508"/>
                </a:cubicBezTo>
                <a:cubicBezTo>
                  <a:pt x="363538" y="758508"/>
                  <a:pt x="363538" y="758508"/>
                  <a:pt x="363538" y="758508"/>
                </a:cubicBezTo>
                <a:cubicBezTo>
                  <a:pt x="373307" y="738823"/>
                  <a:pt x="390403" y="731441"/>
                  <a:pt x="408721" y="731441"/>
                </a:cubicBezTo>
                <a:close/>
                <a:moveTo>
                  <a:pt x="2290310" y="698500"/>
                </a:moveTo>
                <a:cubicBezTo>
                  <a:pt x="2319906" y="698500"/>
                  <a:pt x="2339636" y="718127"/>
                  <a:pt x="2339636" y="737754"/>
                </a:cubicBezTo>
                <a:cubicBezTo>
                  <a:pt x="2349501" y="757382"/>
                  <a:pt x="2329771" y="786823"/>
                  <a:pt x="2310040" y="796636"/>
                </a:cubicBezTo>
                <a:cubicBezTo>
                  <a:pt x="2290310" y="796636"/>
                  <a:pt x="2270580" y="806450"/>
                  <a:pt x="2250849" y="806450"/>
                </a:cubicBezTo>
                <a:cubicBezTo>
                  <a:pt x="2250849" y="796636"/>
                  <a:pt x="2250849" y="786823"/>
                  <a:pt x="2240984" y="777009"/>
                </a:cubicBezTo>
                <a:cubicBezTo>
                  <a:pt x="2240984" y="767195"/>
                  <a:pt x="2231119" y="757382"/>
                  <a:pt x="2221253" y="757382"/>
                </a:cubicBezTo>
                <a:cubicBezTo>
                  <a:pt x="2211388" y="747568"/>
                  <a:pt x="2211388" y="747568"/>
                  <a:pt x="2211388" y="747568"/>
                </a:cubicBezTo>
                <a:cubicBezTo>
                  <a:pt x="2231119" y="718127"/>
                  <a:pt x="2260714" y="698500"/>
                  <a:pt x="2290310" y="698500"/>
                </a:cubicBezTo>
                <a:close/>
                <a:moveTo>
                  <a:pt x="2143125" y="679450"/>
                </a:moveTo>
                <a:cubicBezTo>
                  <a:pt x="2143125" y="689264"/>
                  <a:pt x="2143125" y="689264"/>
                  <a:pt x="2143125" y="689264"/>
                </a:cubicBezTo>
                <a:cubicBezTo>
                  <a:pt x="2133283" y="699077"/>
                  <a:pt x="2123440" y="718704"/>
                  <a:pt x="2113598" y="748145"/>
                </a:cubicBezTo>
                <a:cubicBezTo>
                  <a:pt x="2084070" y="757959"/>
                  <a:pt x="2084070" y="787400"/>
                  <a:pt x="2054543" y="787400"/>
                </a:cubicBezTo>
                <a:cubicBezTo>
                  <a:pt x="2044700" y="777586"/>
                  <a:pt x="2054543" y="767773"/>
                  <a:pt x="2054543" y="748145"/>
                </a:cubicBezTo>
                <a:cubicBezTo>
                  <a:pt x="2054543" y="728518"/>
                  <a:pt x="2064385" y="708891"/>
                  <a:pt x="2084070" y="699077"/>
                </a:cubicBezTo>
                <a:cubicBezTo>
                  <a:pt x="2093913" y="679450"/>
                  <a:pt x="2113598" y="679450"/>
                  <a:pt x="2143125" y="679450"/>
                </a:cubicBezTo>
                <a:close/>
                <a:moveTo>
                  <a:pt x="2183668" y="667456"/>
                </a:moveTo>
                <a:cubicBezTo>
                  <a:pt x="2194658" y="663752"/>
                  <a:pt x="2206869" y="663752"/>
                  <a:pt x="2221523" y="668691"/>
                </a:cubicBezTo>
                <a:cubicBezTo>
                  <a:pt x="2231293" y="668691"/>
                  <a:pt x="2241062" y="678568"/>
                  <a:pt x="2260600" y="688446"/>
                </a:cubicBezTo>
                <a:cubicBezTo>
                  <a:pt x="2231293" y="708202"/>
                  <a:pt x="2211754" y="727957"/>
                  <a:pt x="2201985" y="747713"/>
                </a:cubicBezTo>
                <a:cubicBezTo>
                  <a:pt x="2182446" y="747713"/>
                  <a:pt x="2162908" y="727957"/>
                  <a:pt x="2133600" y="737835"/>
                </a:cubicBezTo>
                <a:cubicBezTo>
                  <a:pt x="2133600" y="718080"/>
                  <a:pt x="2153139" y="698324"/>
                  <a:pt x="2153139" y="688446"/>
                </a:cubicBezTo>
                <a:cubicBezTo>
                  <a:pt x="2162908" y="678568"/>
                  <a:pt x="2172677" y="671160"/>
                  <a:pt x="2183668" y="667456"/>
                </a:cubicBezTo>
                <a:close/>
                <a:moveTo>
                  <a:pt x="755990" y="649288"/>
                </a:moveTo>
                <a:cubicBezTo>
                  <a:pt x="795451" y="649288"/>
                  <a:pt x="795451" y="649288"/>
                  <a:pt x="795451" y="649288"/>
                </a:cubicBezTo>
                <a:cubicBezTo>
                  <a:pt x="815181" y="668867"/>
                  <a:pt x="854642" y="668867"/>
                  <a:pt x="884238" y="678657"/>
                </a:cubicBezTo>
                <a:cubicBezTo>
                  <a:pt x="864507" y="698236"/>
                  <a:pt x="844777" y="708026"/>
                  <a:pt x="825046" y="698236"/>
                </a:cubicBezTo>
                <a:cubicBezTo>
                  <a:pt x="805316" y="698236"/>
                  <a:pt x="785586" y="688447"/>
                  <a:pt x="765855" y="668867"/>
                </a:cubicBezTo>
                <a:cubicBezTo>
                  <a:pt x="765855" y="659078"/>
                  <a:pt x="746125" y="659078"/>
                  <a:pt x="755990" y="649288"/>
                </a:cubicBezTo>
                <a:close/>
                <a:moveTo>
                  <a:pt x="795626" y="606312"/>
                </a:moveTo>
                <a:cubicBezTo>
                  <a:pt x="798080" y="607559"/>
                  <a:pt x="800533" y="610053"/>
                  <a:pt x="805440" y="610053"/>
                </a:cubicBezTo>
                <a:cubicBezTo>
                  <a:pt x="815254" y="620032"/>
                  <a:pt x="825067" y="630011"/>
                  <a:pt x="844695" y="639989"/>
                </a:cubicBezTo>
                <a:cubicBezTo>
                  <a:pt x="864322" y="649968"/>
                  <a:pt x="883949" y="649968"/>
                  <a:pt x="893763" y="669925"/>
                </a:cubicBezTo>
                <a:cubicBezTo>
                  <a:pt x="864322" y="669925"/>
                  <a:pt x="834881" y="659946"/>
                  <a:pt x="815254" y="649968"/>
                </a:cubicBezTo>
                <a:cubicBezTo>
                  <a:pt x="805440" y="639989"/>
                  <a:pt x="785813" y="630011"/>
                  <a:pt x="785813" y="610053"/>
                </a:cubicBezTo>
                <a:cubicBezTo>
                  <a:pt x="790720" y="605064"/>
                  <a:pt x="793173" y="605064"/>
                  <a:pt x="795626" y="606312"/>
                </a:cubicBezTo>
                <a:close/>
                <a:moveTo>
                  <a:pt x="392623" y="600075"/>
                </a:moveTo>
                <a:cubicBezTo>
                  <a:pt x="451644" y="600075"/>
                  <a:pt x="510665" y="619760"/>
                  <a:pt x="550013" y="659130"/>
                </a:cubicBezTo>
                <a:cubicBezTo>
                  <a:pt x="559849" y="668972"/>
                  <a:pt x="559849" y="678815"/>
                  <a:pt x="579523" y="678815"/>
                </a:cubicBezTo>
                <a:cubicBezTo>
                  <a:pt x="628707" y="728027"/>
                  <a:pt x="677892" y="767398"/>
                  <a:pt x="727076" y="816610"/>
                </a:cubicBezTo>
                <a:cubicBezTo>
                  <a:pt x="727076" y="826453"/>
                  <a:pt x="727076" y="826453"/>
                  <a:pt x="717239" y="836295"/>
                </a:cubicBezTo>
                <a:cubicBezTo>
                  <a:pt x="687728" y="816610"/>
                  <a:pt x="658218" y="787083"/>
                  <a:pt x="628707" y="767398"/>
                </a:cubicBezTo>
                <a:cubicBezTo>
                  <a:pt x="589360" y="737870"/>
                  <a:pt x="550013" y="698500"/>
                  <a:pt x="490992" y="688657"/>
                </a:cubicBezTo>
                <a:cubicBezTo>
                  <a:pt x="490992" y="678815"/>
                  <a:pt x="490992" y="678815"/>
                  <a:pt x="490992" y="678815"/>
                </a:cubicBezTo>
                <a:cubicBezTo>
                  <a:pt x="412297" y="668972"/>
                  <a:pt x="363113" y="708342"/>
                  <a:pt x="304092" y="737870"/>
                </a:cubicBezTo>
                <a:cubicBezTo>
                  <a:pt x="294255" y="747713"/>
                  <a:pt x="274581" y="747713"/>
                  <a:pt x="274581" y="757555"/>
                </a:cubicBezTo>
                <a:cubicBezTo>
                  <a:pt x="264744" y="757555"/>
                  <a:pt x="254907" y="757555"/>
                  <a:pt x="245071" y="767398"/>
                </a:cubicBezTo>
                <a:cubicBezTo>
                  <a:pt x="264744" y="846138"/>
                  <a:pt x="245071" y="934720"/>
                  <a:pt x="304092" y="1003618"/>
                </a:cubicBezTo>
                <a:cubicBezTo>
                  <a:pt x="313929" y="1013460"/>
                  <a:pt x="323765" y="1033145"/>
                  <a:pt x="343439" y="1033145"/>
                </a:cubicBezTo>
                <a:cubicBezTo>
                  <a:pt x="363113" y="1052830"/>
                  <a:pt x="392623" y="1052830"/>
                  <a:pt x="422134" y="1062673"/>
                </a:cubicBezTo>
                <a:cubicBezTo>
                  <a:pt x="471318" y="1082358"/>
                  <a:pt x="520502" y="1092200"/>
                  <a:pt x="569686" y="1102043"/>
                </a:cubicBezTo>
                <a:cubicBezTo>
                  <a:pt x="579523" y="1111885"/>
                  <a:pt x="569686" y="1131570"/>
                  <a:pt x="569686" y="1141413"/>
                </a:cubicBezTo>
                <a:cubicBezTo>
                  <a:pt x="461481" y="1111885"/>
                  <a:pt x="353276" y="1102043"/>
                  <a:pt x="264744" y="1052830"/>
                </a:cubicBezTo>
                <a:cubicBezTo>
                  <a:pt x="195886" y="1023303"/>
                  <a:pt x="176213" y="944563"/>
                  <a:pt x="176213" y="865823"/>
                </a:cubicBezTo>
                <a:cubicBezTo>
                  <a:pt x="176213" y="855980"/>
                  <a:pt x="176213" y="846138"/>
                  <a:pt x="176213" y="846138"/>
                </a:cubicBezTo>
                <a:cubicBezTo>
                  <a:pt x="176213" y="806768"/>
                  <a:pt x="176213" y="767398"/>
                  <a:pt x="176213" y="737870"/>
                </a:cubicBezTo>
                <a:cubicBezTo>
                  <a:pt x="186050" y="728027"/>
                  <a:pt x="195886" y="728027"/>
                  <a:pt x="195886" y="718185"/>
                </a:cubicBezTo>
                <a:cubicBezTo>
                  <a:pt x="225397" y="688657"/>
                  <a:pt x="254907" y="668972"/>
                  <a:pt x="284418" y="649287"/>
                </a:cubicBezTo>
                <a:cubicBezTo>
                  <a:pt x="304092" y="639445"/>
                  <a:pt x="323765" y="619760"/>
                  <a:pt x="343439" y="619760"/>
                </a:cubicBezTo>
                <a:cubicBezTo>
                  <a:pt x="353276" y="600075"/>
                  <a:pt x="372950" y="600075"/>
                  <a:pt x="392623" y="600075"/>
                </a:cubicBezTo>
                <a:close/>
                <a:moveTo>
                  <a:pt x="1859496" y="592405"/>
                </a:moveTo>
                <a:cubicBezTo>
                  <a:pt x="1862907" y="593328"/>
                  <a:pt x="1866008" y="595789"/>
                  <a:pt x="1868488" y="600710"/>
                </a:cubicBezTo>
                <a:cubicBezTo>
                  <a:pt x="1858566" y="620395"/>
                  <a:pt x="1858566" y="640080"/>
                  <a:pt x="1838722" y="649922"/>
                </a:cubicBezTo>
                <a:cubicBezTo>
                  <a:pt x="1818879" y="669607"/>
                  <a:pt x="1789113" y="679450"/>
                  <a:pt x="1759347" y="669607"/>
                </a:cubicBezTo>
                <a:cubicBezTo>
                  <a:pt x="1749425" y="659765"/>
                  <a:pt x="1749425" y="659765"/>
                  <a:pt x="1749425" y="659765"/>
                </a:cubicBezTo>
                <a:cubicBezTo>
                  <a:pt x="1759347" y="640080"/>
                  <a:pt x="1779191" y="649922"/>
                  <a:pt x="1789113" y="630237"/>
                </a:cubicBezTo>
                <a:cubicBezTo>
                  <a:pt x="1808957" y="620395"/>
                  <a:pt x="1818879" y="610552"/>
                  <a:pt x="1828801" y="600710"/>
                </a:cubicBezTo>
                <a:cubicBezTo>
                  <a:pt x="1836242" y="600710"/>
                  <a:pt x="1849264" y="589637"/>
                  <a:pt x="1859496" y="592405"/>
                </a:cubicBezTo>
                <a:close/>
                <a:moveTo>
                  <a:pt x="864053" y="581025"/>
                </a:moveTo>
                <a:cubicBezTo>
                  <a:pt x="874032" y="581025"/>
                  <a:pt x="884010" y="581025"/>
                  <a:pt x="884010" y="581025"/>
                </a:cubicBezTo>
                <a:cubicBezTo>
                  <a:pt x="913946" y="600472"/>
                  <a:pt x="913946" y="629642"/>
                  <a:pt x="913946" y="649089"/>
                </a:cubicBezTo>
                <a:cubicBezTo>
                  <a:pt x="913946" y="649089"/>
                  <a:pt x="923925" y="658813"/>
                  <a:pt x="913946" y="658813"/>
                </a:cubicBezTo>
                <a:cubicBezTo>
                  <a:pt x="893989" y="639366"/>
                  <a:pt x="854075" y="619919"/>
                  <a:pt x="864053" y="581025"/>
                </a:cubicBezTo>
                <a:close/>
                <a:moveTo>
                  <a:pt x="1819275" y="571500"/>
                </a:moveTo>
                <a:cubicBezTo>
                  <a:pt x="1819275" y="571500"/>
                  <a:pt x="1819275" y="581252"/>
                  <a:pt x="1819275" y="581252"/>
                </a:cubicBezTo>
                <a:cubicBezTo>
                  <a:pt x="1809353" y="610507"/>
                  <a:pt x="1769666" y="630011"/>
                  <a:pt x="1739900" y="639763"/>
                </a:cubicBezTo>
                <a:cubicBezTo>
                  <a:pt x="1749822" y="610507"/>
                  <a:pt x="1779588" y="620259"/>
                  <a:pt x="1799431" y="591004"/>
                </a:cubicBezTo>
                <a:cubicBezTo>
                  <a:pt x="1799431" y="581252"/>
                  <a:pt x="1799431" y="571500"/>
                  <a:pt x="1819275" y="571500"/>
                </a:cubicBezTo>
                <a:close/>
                <a:moveTo>
                  <a:pt x="1759744" y="541337"/>
                </a:moveTo>
                <a:cubicBezTo>
                  <a:pt x="1759744" y="541337"/>
                  <a:pt x="1769666" y="541337"/>
                  <a:pt x="1769666" y="551179"/>
                </a:cubicBezTo>
                <a:cubicBezTo>
                  <a:pt x="1779588" y="590549"/>
                  <a:pt x="1739901" y="610234"/>
                  <a:pt x="1720057" y="639762"/>
                </a:cubicBezTo>
                <a:cubicBezTo>
                  <a:pt x="1710135" y="639762"/>
                  <a:pt x="1710135" y="629919"/>
                  <a:pt x="1700213" y="629919"/>
                </a:cubicBezTo>
                <a:cubicBezTo>
                  <a:pt x="1710135" y="590549"/>
                  <a:pt x="1710135" y="551179"/>
                  <a:pt x="1759744" y="541337"/>
                </a:cubicBezTo>
                <a:close/>
                <a:moveTo>
                  <a:pt x="683940" y="538866"/>
                </a:moveTo>
                <a:cubicBezTo>
                  <a:pt x="688529" y="539786"/>
                  <a:pt x="690364" y="548986"/>
                  <a:pt x="697707" y="541626"/>
                </a:cubicBezTo>
                <a:cubicBezTo>
                  <a:pt x="717286" y="551439"/>
                  <a:pt x="727075" y="551439"/>
                  <a:pt x="746654" y="551439"/>
                </a:cubicBezTo>
                <a:cubicBezTo>
                  <a:pt x="756444" y="561253"/>
                  <a:pt x="766234" y="580880"/>
                  <a:pt x="776023" y="590694"/>
                </a:cubicBezTo>
                <a:cubicBezTo>
                  <a:pt x="776023" y="610321"/>
                  <a:pt x="785813" y="620135"/>
                  <a:pt x="785813" y="629948"/>
                </a:cubicBezTo>
                <a:cubicBezTo>
                  <a:pt x="756444" y="639762"/>
                  <a:pt x="727075" y="629948"/>
                  <a:pt x="707496" y="610321"/>
                </a:cubicBezTo>
                <a:cubicBezTo>
                  <a:pt x="687917" y="590694"/>
                  <a:pt x="668338" y="561253"/>
                  <a:pt x="678127" y="541626"/>
                </a:cubicBezTo>
                <a:cubicBezTo>
                  <a:pt x="680575" y="539172"/>
                  <a:pt x="682410" y="538559"/>
                  <a:pt x="683940" y="538866"/>
                </a:cubicBezTo>
                <a:close/>
                <a:moveTo>
                  <a:pt x="924242" y="531812"/>
                </a:moveTo>
                <a:cubicBezTo>
                  <a:pt x="934085" y="531812"/>
                  <a:pt x="953770" y="551350"/>
                  <a:pt x="953770" y="561120"/>
                </a:cubicBezTo>
                <a:cubicBezTo>
                  <a:pt x="953770" y="590427"/>
                  <a:pt x="963613" y="639273"/>
                  <a:pt x="934085" y="658812"/>
                </a:cubicBezTo>
                <a:cubicBezTo>
                  <a:pt x="914400" y="629504"/>
                  <a:pt x="943928" y="609966"/>
                  <a:pt x="934085" y="590427"/>
                </a:cubicBezTo>
                <a:cubicBezTo>
                  <a:pt x="934085" y="570889"/>
                  <a:pt x="934085" y="561120"/>
                  <a:pt x="924242" y="551350"/>
                </a:cubicBezTo>
                <a:cubicBezTo>
                  <a:pt x="914400" y="541581"/>
                  <a:pt x="914400" y="531812"/>
                  <a:pt x="924242" y="531812"/>
                </a:cubicBezTo>
                <a:close/>
                <a:moveTo>
                  <a:pt x="2208964" y="526126"/>
                </a:moveTo>
                <a:cubicBezTo>
                  <a:pt x="2222659" y="525666"/>
                  <a:pt x="2236815" y="527509"/>
                  <a:pt x="2251587" y="532425"/>
                </a:cubicBezTo>
                <a:cubicBezTo>
                  <a:pt x="2281131" y="542256"/>
                  <a:pt x="2281131" y="542256"/>
                  <a:pt x="2281131" y="542256"/>
                </a:cubicBezTo>
                <a:cubicBezTo>
                  <a:pt x="2320522" y="571750"/>
                  <a:pt x="2359914" y="591413"/>
                  <a:pt x="2409153" y="611076"/>
                </a:cubicBezTo>
                <a:cubicBezTo>
                  <a:pt x="2419001" y="620907"/>
                  <a:pt x="2438697" y="620907"/>
                  <a:pt x="2448545" y="630738"/>
                </a:cubicBezTo>
                <a:cubicBezTo>
                  <a:pt x="2438697" y="660232"/>
                  <a:pt x="2438697" y="699558"/>
                  <a:pt x="2448545" y="729052"/>
                </a:cubicBezTo>
                <a:cubicBezTo>
                  <a:pt x="2468240" y="797872"/>
                  <a:pt x="2478088" y="886354"/>
                  <a:pt x="2428849" y="945342"/>
                </a:cubicBezTo>
                <a:cubicBezTo>
                  <a:pt x="2409153" y="974836"/>
                  <a:pt x="2379609" y="984668"/>
                  <a:pt x="2359914" y="994499"/>
                </a:cubicBezTo>
                <a:cubicBezTo>
                  <a:pt x="2310674" y="1014162"/>
                  <a:pt x="2271283" y="1023993"/>
                  <a:pt x="2222043" y="1033824"/>
                </a:cubicBezTo>
                <a:cubicBezTo>
                  <a:pt x="2182652" y="1053487"/>
                  <a:pt x="2143260" y="1063318"/>
                  <a:pt x="2094021" y="1073150"/>
                </a:cubicBezTo>
                <a:cubicBezTo>
                  <a:pt x="2094021" y="1073150"/>
                  <a:pt x="2094021" y="1063318"/>
                  <a:pt x="2084173" y="1063318"/>
                </a:cubicBezTo>
                <a:cubicBezTo>
                  <a:pt x="2094021" y="1053487"/>
                  <a:pt x="2094021" y="1053487"/>
                  <a:pt x="2094021" y="1053487"/>
                </a:cubicBezTo>
                <a:cubicBezTo>
                  <a:pt x="2133412" y="1033824"/>
                  <a:pt x="2182652" y="1014162"/>
                  <a:pt x="2231891" y="1004330"/>
                </a:cubicBezTo>
                <a:cubicBezTo>
                  <a:pt x="2251587" y="994499"/>
                  <a:pt x="2271283" y="994499"/>
                  <a:pt x="2290978" y="984668"/>
                </a:cubicBezTo>
                <a:cubicBezTo>
                  <a:pt x="2330370" y="945342"/>
                  <a:pt x="2330370" y="945342"/>
                  <a:pt x="2330370" y="945342"/>
                </a:cubicBezTo>
                <a:cubicBezTo>
                  <a:pt x="2359914" y="906017"/>
                  <a:pt x="2369762" y="866691"/>
                  <a:pt x="2379609" y="817534"/>
                </a:cubicBezTo>
                <a:cubicBezTo>
                  <a:pt x="2369762" y="778209"/>
                  <a:pt x="2369762" y="729052"/>
                  <a:pt x="2379609" y="689726"/>
                </a:cubicBezTo>
                <a:cubicBezTo>
                  <a:pt x="2379609" y="679895"/>
                  <a:pt x="2359914" y="689726"/>
                  <a:pt x="2350066" y="679895"/>
                </a:cubicBezTo>
                <a:cubicBezTo>
                  <a:pt x="2330370" y="679895"/>
                  <a:pt x="2330370" y="679895"/>
                  <a:pt x="2330370" y="679895"/>
                </a:cubicBezTo>
                <a:cubicBezTo>
                  <a:pt x="2271283" y="650401"/>
                  <a:pt x="2222043" y="611076"/>
                  <a:pt x="2162956" y="620907"/>
                </a:cubicBezTo>
                <a:cubicBezTo>
                  <a:pt x="2143260" y="611076"/>
                  <a:pt x="2123565" y="620907"/>
                  <a:pt x="2113717" y="620907"/>
                </a:cubicBezTo>
                <a:cubicBezTo>
                  <a:pt x="2054629" y="640570"/>
                  <a:pt x="2025086" y="699558"/>
                  <a:pt x="1975846" y="729052"/>
                </a:cubicBezTo>
                <a:cubicBezTo>
                  <a:pt x="1926607" y="788040"/>
                  <a:pt x="1926607" y="788040"/>
                  <a:pt x="1926607" y="788040"/>
                </a:cubicBezTo>
                <a:cubicBezTo>
                  <a:pt x="1926607" y="788040"/>
                  <a:pt x="1916759" y="788040"/>
                  <a:pt x="1916759" y="788040"/>
                </a:cubicBezTo>
                <a:cubicBezTo>
                  <a:pt x="1906911" y="788040"/>
                  <a:pt x="1897063" y="778209"/>
                  <a:pt x="1906911" y="768377"/>
                </a:cubicBezTo>
                <a:cubicBezTo>
                  <a:pt x="1965998" y="699558"/>
                  <a:pt x="2025086" y="640570"/>
                  <a:pt x="2094021" y="571750"/>
                </a:cubicBezTo>
                <a:cubicBezTo>
                  <a:pt x="2130950" y="549629"/>
                  <a:pt x="2167880" y="527509"/>
                  <a:pt x="2208964" y="526126"/>
                </a:cubicBezTo>
                <a:close/>
                <a:moveTo>
                  <a:pt x="1680210" y="501650"/>
                </a:moveTo>
                <a:cubicBezTo>
                  <a:pt x="1690053" y="501650"/>
                  <a:pt x="1690053" y="511572"/>
                  <a:pt x="1690053" y="511572"/>
                </a:cubicBezTo>
                <a:cubicBezTo>
                  <a:pt x="1699896" y="521494"/>
                  <a:pt x="1690053" y="531416"/>
                  <a:pt x="1680210" y="551259"/>
                </a:cubicBezTo>
                <a:cubicBezTo>
                  <a:pt x="1670368" y="571103"/>
                  <a:pt x="1709738" y="590947"/>
                  <a:pt x="1690053" y="620713"/>
                </a:cubicBezTo>
                <a:cubicBezTo>
                  <a:pt x="1670368" y="610791"/>
                  <a:pt x="1670368" y="581025"/>
                  <a:pt x="1660525" y="561181"/>
                </a:cubicBezTo>
                <a:cubicBezTo>
                  <a:pt x="1660525" y="541338"/>
                  <a:pt x="1670368" y="511572"/>
                  <a:pt x="1680210" y="501650"/>
                </a:cubicBezTo>
                <a:close/>
                <a:moveTo>
                  <a:pt x="973455" y="501650"/>
                </a:moveTo>
                <a:cubicBezTo>
                  <a:pt x="993141" y="501650"/>
                  <a:pt x="1002983" y="511541"/>
                  <a:pt x="1002983" y="521433"/>
                </a:cubicBezTo>
                <a:cubicBezTo>
                  <a:pt x="1012826" y="560998"/>
                  <a:pt x="1002983" y="590672"/>
                  <a:pt x="993141" y="620346"/>
                </a:cubicBezTo>
                <a:cubicBezTo>
                  <a:pt x="983298" y="630238"/>
                  <a:pt x="973455" y="630238"/>
                  <a:pt x="963613" y="630238"/>
                </a:cubicBezTo>
                <a:cubicBezTo>
                  <a:pt x="963613" y="630238"/>
                  <a:pt x="973455" y="620346"/>
                  <a:pt x="973455" y="610455"/>
                </a:cubicBezTo>
                <a:cubicBezTo>
                  <a:pt x="973455" y="580781"/>
                  <a:pt x="973455" y="560998"/>
                  <a:pt x="963613" y="541215"/>
                </a:cubicBezTo>
                <a:cubicBezTo>
                  <a:pt x="963613" y="521433"/>
                  <a:pt x="973455" y="511541"/>
                  <a:pt x="973455" y="501650"/>
                </a:cubicBezTo>
                <a:close/>
                <a:moveTo>
                  <a:pt x="2198945" y="499810"/>
                </a:moveTo>
                <a:cubicBezTo>
                  <a:pt x="2212617" y="498888"/>
                  <a:pt x="2226751" y="499503"/>
                  <a:pt x="2241500" y="501962"/>
                </a:cubicBezTo>
                <a:cubicBezTo>
                  <a:pt x="2280829" y="511799"/>
                  <a:pt x="2320158" y="521637"/>
                  <a:pt x="2349654" y="551149"/>
                </a:cubicBezTo>
                <a:cubicBezTo>
                  <a:pt x="2369319" y="560986"/>
                  <a:pt x="2379151" y="580661"/>
                  <a:pt x="2398816" y="580661"/>
                </a:cubicBezTo>
                <a:cubicBezTo>
                  <a:pt x="2408648" y="590498"/>
                  <a:pt x="2438145" y="600335"/>
                  <a:pt x="2457809" y="610172"/>
                </a:cubicBezTo>
                <a:cubicBezTo>
                  <a:pt x="2457809" y="610172"/>
                  <a:pt x="2467641" y="620010"/>
                  <a:pt x="2477474" y="620010"/>
                </a:cubicBezTo>
                <a:cubicBezTo>
                  <a:pt x="2467641" y="649522"/>
                  <a:pt x="2477474" y="679033"/>
                  <a:pt x="2467641" y="698708"/>
                </a:cubicBezTo>
                <a:cubicBezTo>
                  <a:pt x="2477474" y="738057"/>
                  <a:pt x="2487306" y="777406"/>
                  <a:pt x="2497138" y="826593"/>
                </a:cubicBezTo>
                <a:cubicBezTo>
                  <a:pt x="2497138" y="856105"/>
                  <a:pt x="2487306" y="895454"/>
                  <a:pt x="2467641" y="924966"/>
                </a:cubicBezTo>
                <a:cubicBezTo>
                  <a:pt x="2457809" y="964315"/>
                  <a:pt x="2418480" y="983990"/>
                  <a:pt x="2398816" y="1003664"/>
                </a:cubicBezTo>
                <a:cubicBezTo>
                  <a:pt x="2339822" y="1033176"/>
                  <a:pt x="2270996" y="1043013"/>
                  <a:pt x="2212003" y="1062688"/>
                </a:cubicBezTo>
                <a:cubicBezTo>
                  <a:pt x="2172674" y="1082363"/>
                  <a:pt x="2143177" y="1082363"/>
                  <a:pt x="2103848" y="1092200"/>
                </a:cubicBezTo>
                <a:cubicBezTo>
                  <a:pt x="2123512" y="1082363"/>
                  <a:pt x="2153009" y="1072525"/>
                  <a:pt x="2172674" y="1062688"/>
                </a:cubicBezTo>
                <a:cubicBezTo>
                  <a:pt x="2241500" y="1043013"/>
                  <a:pt x="2300493" y="1023339"/>
                  <a:pt x="2369319" y="1003664"/>
                </a:cubicBezTo>
                <a:cubicBezTo>
                  <a:pt x="2418480" y="983990"/>
                  <a:pt x="2447977" y="944640"/>
                  <a:pt x="2467641" y="905291"/>
                </a:cubicBezTo>
                <a:cubicBezTo>
                  <a:pt x="2487306" y="856105"/>
                  <a:pt x="2487306" y="806918"/>
                  <a:pt x="2467641" y="757732"/>
                </a:cubicBezTo>
                <a:cubicBezTo>
                  <a:pt x="2457809" y="718383"/>
                  <a:pt x="2447977" y="669196"/>
                  <a:pt x="2457809" y="629847"/>
                </a:cubicBezTo>
                <a:cubicBezTo>
                  <a:pt x="2457809" y="620010"/>
                  <a:pt x="2447977" y="620010"/>
                  <a:pt x="2438145" y="610172"/>
                </a:cubicBezTo>
                <a:cubicBezTo>
                  <a:pt x="2408648" y="600335"/>
                  <a:pt x="2388983" y="590498"/>
                  <a:pt x="2359487" y="570823"/>
                </a:cubicBezTo>
                <a:cubicBezTo>
                  <a:pt x="2349654" y="560986"/>
                  <a:pt x="2329990" y="560986"/>
                  <a:pt x="2320158" y="551149"/>
                </a:cubicBezTo>
                <a:cubicBezTo>
                  <a:pt x="2290661" y="521637"/>
                  <a:pt x="2261164" y="521637"/>
                  <a:pt x="2221835" y="511799"/>
                </a:cubicBezTo>
                <a:cubicBezTo>
                  <a:pt x="2192338" y="511799"/>
                  <a:pt x="2153009" y="521637"/>
                  <a:pt x="2133345" y="541311"/>
                </a:cubicBezTo>
                <a:cubicBezTo>
                  <a:pt x="2094016" y="551149"/>
                  <a:pt x="2064519" y="590498"/>
                  <a:pt x="2025190" y="620010"/>
                </a:cubicBezTo>
                <a:cubicBezTo>
                  <a:pt x="1976029" y="659359"/>
                  <a:pt x="1936700" y="718383"/>
                  <a:pt x="1887538" y="767569"/>
                </a:cubicBezTo>
                <a:cubicBezTo>
                  <a:pt x="1887538" y="767569"/>
                  <a:pt x="1887538" y="757732"/>
                  <a:pt x="1887538" y="757732"/>
                </a:cubicBezTo>
                <a:cubicBezTo>
                  <a:pt x="1897371" y="747895"/>
                  <a:pt x="1897371" y="747895"/>
                  <a:pt x="1897371" y="747895"/>
                </a:cubicBezTo>
                <a:cubicBezTo>
                  <a:pt x="1936700" y="688871"/>
                  <a:pt x="1995693" y="629847"/>
                  <a:pt x="2044854" y="580661"/>
                </a:cubicBezTo>
                <a:cubicBezTo>
                  <a:pt x="2084183" y="541311"/>
                  <a:pt x="2084183" y="541311"/>
                  <a:pt x="2084183" y="541311"/>
                </a:cubicBezTo>
                <a:cubicBezTo>
                  <a:pt x="2121054" y="519177"/>
                  <a:pt x="2157925" y="502577"/>
                  <a:pt x="2198945" y="499810"/>
                </a:cubicBezTo>
                <a:close/>
                <a:moveTo>
                  <a:pt x="772671" y="499566"/>
                </a:moveTo>
                <a:cubicBezTo>
                  <a:pt x="777211" y="501427"/>
                  <a:pt x="779026" y="514449"/>
                  <a:pt x="786289" y="521891"/>
                </a:cubicBezTo>
                <a:cubicBezTo>
                  <a:pt x="795973" y="521891"/>
                  <a:pt x="805657" y="531813"/>
                  <a:pt x="795973" y="551656"/>
                </a:cubicBezTo>
                <a:cubicBezTo>
                  <a:pt x="795973" y="561578"/>
                  <a:pt x="815341" y="581422"/>
                  <a:pt x="834708" y="591344"/>
                </a:cubicBezTo>
                <a:cubicBezTo>
                  <a:pt x="834708" y="591344"/>
                  <a:pt x="854076" y="601266"/>
                  <a:pt x="854076" y="611188"/>
                </a:cubicBezTo>
                <a:cubicBezTo>
                  <a:pt x="834708" y="611188"/>
                  <a:pt x="825024" y="601266"/>
                  <a:pt x="815341" y="601266"/>
                </a:cubicBezTo>
                <a:cubicBezTo>
                  <a:pt x="795973" y="601266"/>
                  <a:pt x="786289" y="581422"/>
                  <a:pt x="766922" y="561578"/>
                </a:cubicBezTo>
                <a:cubicBezTo>
                  <a:pt x="766922" y="541734"/>
                  <a:pt x="757238" y="521891"/>
                  <a:pt x="766922" y="502047"/>
                </a:cubicBezTo>
                <a:cubicBezTo>
                  <a:pt x="769343" y="499566"/>
                  <a:pt x="771158" y="498946"/>
                  <a:pt x="772671" y="499566"/>
                </a:cubicBezTo>
                <a:close/>
                <a:moveTo>
                  <a:pt x="1926908" y="492125"/>
                </a:moveTo>
                <a:cubicBezTo>
                  <a:pt x="1926908" y="492125"/>
                  <a:pt x="1936750" y="492125"/>
                  <a:pt x="1936750" y="492125"/>
                </a:cubicBezTo>
                <a:cubicBezTo>
                  <a:pt x="1926908" y="531636"/>
                  <a:pt x="1907223" y="561269"/>
                  <a:pt x="1877695" y="571147"/>
                </a:cubicBezTo>
                <a:cubicBezTo>
                  <a:pt x="1858010" y="571147"/>
                  <a:pt x="1848168" y="581025"/>
                  <a:pt x="1838325" y="581025"/>
                </a:cubicBezTo>
                <a:cubicBezTo>
                  <a:pt x="1838325" y="581025"/>
                  <a:pt x="1838325" y="571147"/>
                  <a:pt x="1838325" y="561269"/>
                </a:cubicBezTo>
                <a:cubicBezTo>
                  <a:pt x="1858010" y="551392"/>
                  <a:pt x="1867853" y="531636"/>
                  <a:pt x="1877695" y="511880"/>
                </a:cubicBezTo>
                <a:cubicBezTo>
                  <a:pt x="1897380" y="511880"/>
                  <a:pt x="1907223" y="502003"/>
                  <a:pt x="1926908" y="492125"/>
                </a:cubicBezTo>
                <a:close/>
                <a:moveTo>
                  <a:pt x="1642269" y="482600"/>
                </a:moveTo>
                <a:cubicBezTo>
                  <a:pt x="1652059" y="482600"/>
                  <a:pt x="1642269" y="492491"/>
                  <a:pt x="1652059" y="492491"/>
                </a:cubicBezTo>
                <a:cubicBezTo>
                  <a:pt x="1671638" y="502383"/>
                  <a:pt x="1652059" y="522165"/>
                  <a:pt x="1652059" y="541948"/>
                </a:cubicBezTo>
                <a:cubicBezTo>
                  <a:pt x="1652059" y="561731"/>
                  <a:pt x="1652059" y="581514"/>
                  <a:pt x="1661849" y="611188"/>
                </a:cubicBezTo>
                <a:cubicBezTo>
                  <a:pt x="1642269" y="601296"/>
                  <a:pt x="1642269" y="581514"/>
                  <a:pt x="1632480" y="571622"/>
                </a:cubicBezTo>
                <a:cubicBezTo>
                  <a:pt x="1622690" y="541948"/>
                  <a:pt x="1612900" y="502383"/>
                  <a:pt x="1642269" y="482600"/>
                </a:cubicBezTo>
                <a:close/>
                <a:moveTo>
                  <a:pt x="1847624" y="463550"/>
                </a:moveTo>
                <a:cubicBezTo>
                  <a:pt x="1857376" y="473364"/>
                  <a:pt x="1857376" y="492991"/>
                  <a:pt x="1857376" y="512618"/>
                </a:cubicBezTo>
                <a:cubicBezTo>
                  <a:pt x="1847624" y="542059"/>
                  <a:pt x="1818369" y="561686"/>
                  <a:pt x="1789113" y="571500"/>
                </a:cubicBezTo>
                <a:cubicBezTo>
                  <a:pt x="1789113" y="571500"/>
                  <a:pt x="1789113" y="561686"/>
                  <a:pt x="1789113" y="561686"/>
                </a:cubicBezTo>
                <a:cubicBezTo>
                  <a:pt x="1789113" y="542059"/>
                  <a:pt x="1808617" y="542059"/>
                  <a:pt x="1828121" y="532245"/>
                </a:cubicBezTo>
                <a:cubicBezTo>
                  <a:pt x="1847624" y="512618"/>
                  <a:pt x="1818369" y="483177"/>
                  <a:pt x="1847624" y="463550"/>
                </a:cubicBezTo>
                <a:close/>
                <a:moveTo>
                  <a:pt x="859518" y="459856"/>
                </a:moveTo>
                <a:cubicBezTo>
                  <a:pt x="864507" y="462328"/>
                  <a:pt x="869496" y="467274"/>
                  <a:pt x="874485" y="472220"/>
                </a:cubicBezTo>
                <a:cubicBezTo>
                  <a:pt x="884464" y="472220"/>
                  <a:pt x="894443" y="482111"/>
                  <a:pt x="894443" y="492002"/>
                </a:cubicBezTo>
                <a:cubicBezTo>
                  <a:pt x="904421" y="521677"/>
                  <a:pt x="904421" y="521677"/>
                  <a:pt x="904421" y="521677"/>
                </a:cubicBezTo>
                <a:cubicBezTo>
                  <a:pt x="914400" y="541459"/>
                  <a:pt x="914400" y="561242"/>
                  <a:pt x="904421" y="581025"/>
                </a:cubicBezTo>
                <a:cubicBezTo>
                  <a:pt x="874485" y="571133"/>
                  <a:pt x="904421" y="541459"/>
                  <a:pt x="884464" y="511785"/>
                </a:cubicBezTo>
                <a:cubicBezTo>
                  <a:pt x="874485" y="511785"/>
                  <a:pt x="874485" y="501894"/>
                  <a:pt x="864507" y="492002"/>
                </a:cubicBezTo>
                <a:cubicBezTo>
                  <a:pt x="844550" y="462328"/>
                  <a:pt x="844550" y="462328"/>
                  <a:pt x="844550" y="462328"/>
                </a:cubicBezTo>
                <a:cubicBezTo>
                  <a:pt x="849539" y="457383"/>
                  <a:pt x="854528" y="457383"/>
                  <a:pt x="859518" y="459856"/>
                </a:cubicBezTo>
                <a:close/>
                <a:moveTo>
                  <a:pt x="1376363" y="442912"/>
                </a:moveTo>
                <a:cubicBezTo>
                  <a:pt x="1376363" y="452754"/>
                  <a:pt x="1376363" y="452754"/>
                  <a:pt x="1376363" y="462597"/>
                </a:cubicBezTo>
                <a:cubicBezTo>
                  <a:pt x="1376363" y="492124"/>
                  <a:pt x="1356783" y="511809"/>
                  <a:pt x="1346994" y="531494"/>
                </a:cubicBezTo>
                <a:cubicBezTo>
                  <a:pt x="1337204" y="531494"/>
                  <a:pt x="1337204" y="541337"/>
                  <a:pt x="1327414" y="541337"/>
                </a:cubicBezTo>
                <a:cubicBezTo>
                  <a:pt x="1317625" y="511809"/>
                  <a:pt x="1366573" y="501967"/>
                  <a:pt x="1366573" y="472439"/>
                </a:cubicBezTo>
                <a:cubicBezTo>
                  <a:pt x="1366573" y="462597"/>
                  <a:pt x="1356783" y="452754"/>
                  <a:pt x="1376363" y="442912"/>
                </a:cubicBezTo>
                <a:close/>
                <a:moveTo>
                  <a:pt x="1218407" y="442912"/>
                </a:moveTo>
                <a:cubicBezTo>
                  <a:pt x="1218407" y="442912"/>
                  <a:pt x="1228328" y="452754"/>
                  <a:pt x="1228328" y="452754"/>
                </a:cubicBezTo>
                <a:cubicBezTo>
                  <a:pt x="1218407" y="492124"/>
                  <a:pt x="1277938" y="501967"/>
                  <a:pt x="1268016" y="541337"/>
                </a:cubicBezTo>
                <a:cubicBezTo>
                  <a:pt x="1258094" y="541337"/>
                  <a:pt x="1258094" y="541337"/>
                  <a:pt x="1258094" y="541337"/>
                </a:cubicBezTo>
                <a:cubicBezTo>
                  <a:pt x="1238250" y="511809"/>
                  <a:pt x="1198563" y="482282"/>
                  <a:pt x="1218407" y="442912"/>
                </a:cubicBezTo>
                <a:close/>
                <a:moveTo>
                  <a:pt x="1159192" y="442912"/>
                </a:moveTo>
                <a:cubicBezTo>
                  <a:pt x="1169035" y="442912"/>
                  <a:pt x="1178877" y="452726"/>
                  <a:pt x="1188720" y="462539"/>
                </a:cubicBezTo>
                <a:cubicBezTo>
                  <a:pt x="1208405" y="462539"/>
                  <a:pt x="1198562" y="482166"/>
                  <a:pt x="1208405" y="491980"/>
                </a:cubicBezTo>
                <a:cubicBezTo>
                  <a:pt x="1218247" y="511607"/>
                  <a:pt x="1228090" y="531235"/>
                  <a:pt x="1247775" y="541048"/>
                </a:cubicBezTo>
                <a:cubicBezTo>
                  <a:pt x="1247775" y="550862"/>
                  <a:pt x="1237932" y="550862"/>
                  <a:pt x="1228090" y="550862"/>
                </a:cubicBezTo>
                <a:cubicBezTo>
                  <a:pt x="1198562" y="541048"/>
                  <a:pt x="1169035" y="531235"/>
                  <a:pt x="1159192" y="501794"/>
                </a:cubicBezTo>
                <a:cubicBezTo>
                  <a:pt x="1159192" y="482166"/>
                  <a:pt x="1149350" y="462539"/>
                  <a:pt x="1159192" y="442912"/>
                </a:cubicBezTo>
                <a:close/>
                <a:moveTo>
                  <a:pt x="1425178" y="433387"/>
                </a:moveTo>
                <a:cubicBezTo>
                  <a:pt x="1435100" y="433387"/>
                  <a:pt x="1435100" y="443176"/>
                  <a:pt x="1435100" y="452966"/>
                </a:cubicBezTo>
                <a:cubicBezTo>
                  <a:pt x="1435100" y="472545"/>
                  <a:pt x="1415256" y="492124"/>
                  <a:pt x="1405335" y="511704"/>
                </a:cubicBezTo>
                <a:cubicBezTo>
                  <a:pt x="1395413" y="511704"/>
                  <a:pt x="1385491" y="521493"/>
                  <a:pt x="1385491" y="531283"/>
                </a:cubicBezTo>
                <a:cubicBezTo>
                  <a:pt x="1375569" y="531283"/>
                  <a:pt x="1365647" y="550862"/>
                  <a:pt x="1355725" y="541072"/>
                </a:cubicBezTo>
                <a:cubicBezTo>
                  <a:pt x="1375569" y="511704"/>
                  <a:pt x="1395413" y="492124"/>
                  <a:pt x="1395413" y="462756"/>
                </a:cubicBezTo>
                <a:cubicBezTo>
                  <a:pt x="1425178" y="433387"/>
                  <a:pt x="1425178" y="433387"/>
                  <a:pt x="1425178" y="433387"/>
                </a:cubicBezTo>
                <a:close/>
                <a:moveTo>
                  <a:pt x="786448" y="433387"/>
                </a:moveTo>
                <a:cubicBezTo>
                  <a:pt x="806133" y="433387"/>
                  <a:pt x="825818" y="453117"/>
                  <a:pt x="835660" y="472848"/>
                </a:cubicBezTo>
                <a:cubicBezTo>
                  <a:pt x="855345" y="502443"/>
                  <a:pt x="865188" y="532039"/>
                  <a:pt x="865188" y="561635"/>
                </a:cubicBezTo>
                <a:cubicBezTo>
                  <a:pt x="855345" y="541904"/>
                  <a:pt x="845503" y="502443"/>
                  <a:pt x="825818" y="482713"/>
                </a:cubicBezTo>
                <a:cubicBezTo>
                  <a:pt x="815975" y="482713"/>
                  <a:pt x="806133" y="492578"/>
                  <a:pt x="806133" y="492578"/>
                </a:cubicBezTo>
                <a:cubicBezTo>
                  <a:pt x="806133" y="512309"/>
                  <a:pt x="815975" y="512309"/>
                  <a:pt x="815975" y="522174"/>
                </a:cubicBezTo>
                <a:cubicBezTo>
                  <a:pt x="825818" y="541904"/>
                  <a:pt x="845503" y="551769"/>
                  <a:pt x="855345" y="571500"/>
                </a:cubicBezTo>
                <a:cubicBezTo>
                  <a:pt x="835660" y="561635"/>
                  <a:pt x="815975" y="551769"/>
                  <a:pt x="806133" y="532039"/>
                </a:cubicBezTo>
                <a:cubicBezTo>
                  <a:pt x="796290" y="502443"/>
                  <a:pt x="766763" y="482713"/>
                  <a:pt x="766763" y="453117"/>
                </a:cubicBezTo>
                <a:cubicBezTo>
                  <a:pt x="776605" y="443252"/>
                  <a:pt x="786448" y="443252"/>
                  <a:pt x="786448" y="433387"/>
                </a:cubicBezTo>
                <a:close/>
                <a:moveTo>
                  <a:pt x="678440" y="433387"/>
                </a:moveTo>
                <a:cubicBezTo>
                  <a:pt x="698067" y="433387"/>
                  <a:pt x="698067" y="443201"/>
                  <a:pt x="707881" y="453014"/>
                </a:cubicBezTo>
                <a:cubicBezTo>
                  <a:pt x="727508" y="472641"/>
                  <a:pt x="737322" y="472641"/>
                  <a:pt x="756949" y="482455"/>
                </a:cubicBezTo>
                <a:cubicBezTo>
                  <a:pt x="766763" y="482455"/>
                  <a:pt x="766763" y="482455"/>
                  <a:pt x="766763" y="482455"/>
                </a:cubicBezTo>
                <a:cubicBezTo>
                  <a:pt x="747135" y="502082"/>
                  <a:pt x="747135" y="521710"/>
                  <a:pt x="747135" y="541337"/>
                </a:cubicBezTo>
                <a:cubicBezTo>
                  <a:pt x="707881" y="541337"/>
                  <a:pt x="678440" y="531523"/>
                  <a:pt x="658813" y="502082"/>
                </a:cubicBezTo>
                <a:cubicBezTo>
                  <a:pt x="658813" y="492269"/>
                  <a:pt x="658813" y="482455"/>
                  <a:pt x="658813" y="462828"/>
                </a:cubicBezTo>
                <a:cubicBezTo>
                  <a:pt x="668626" y="453014"/>
                  <a:pt x="668626" y="443201"/>
                  <a:pt x="678440" y="433387"/>
                </a:cubicBezTo>
                <a:close/>
                <a:moveTo>
                  <a:pt x="1292887" y="429980"/>
                </a:moveTo>
                <a:cubicBezTo>
                  <a:pt x="1297782" y="428757"/>
                  <a:pt x="1302677" y="428757"/>
                  <a:pt x="1307571" y="433651"/>
                </a:cubicBezTo>
                <a:cubicBezTo>
                  <a:pt x="1317361" y="433651"/>
                  <a:pt x="1317361" y="443441"/>
                  <a:pt x="1317361" y="453231"/>
                </a:cubicBezTo>
                <a:cubicBezTo>
                  <a:pt x="1327151" y="482599"/>
                  <a:pt x="1327151" y="511968"/>
                  <a:pt x="1307571" y="541337"/>
                </a:cubicBezTo>
                <a:cubicBezTo>
                  <a:pt x="1297782" y="541337"/>
                  <a:pt x="1297782" y="541337"/>
                  <a:pt x="1287992" y="541337"/>
                </a:cubicBezTo>
                <a:cubicBezTo>
                  <a:pt x="1278202" y="541337"/>
                  <a:pt x="1278202" y="531547"/>
                  <a:pt x="1278202" y="521758"/>
                </a:cubicBezTo>
                <a:cubicBezTo>
                  <a:pt x="1278202" y="492389"/>
                  <a:pt x="1268413" y="463020"/>
                  <a:pt x="1278202" y="433651"/>
                </a:cubicBezTo>
                <a:cubicBezTo>
                  <a:pt x="1283097" y="433651"/>
                  <a:pt x="1287992" y="431204"/>
                  <a:pt x="1292887" y="429980"/>
                </a:cubicBezTo>
                <a:close/>
                <a:moveTo>
                  <a:pt x="1741375" y="422870"/>
                </a:moveTo>
                <a:cubicBezTo>
                  <a:pt x="1750106" y="419213"/>
                  <a:pt x="1760085" y="419213"/>
                  <a:pt x="1770063" y="424089"/>
                </a:cubicBezTo>
                <a:cubicBezTo>
                  <a:pt x="1770063" y="433840"/>
                  <a:pt x="1760085" y="443592"/>
                  <a:pt x="1760085" y="453344"/>
                </a:cubicBezTo>
                <a:cubicBezTo>
                  <a:pt x="1740128" y="463096"/>
                  <a:pt x="1730149" y="463096"/>
                  <a:pt x="1730149" y="482599"/>
                </a:cubicBezTo>
                <a:cubicBezTo>
                  <a:pt x="1730149" y="492351"/>
                  <a:pt x="1730149" y="511855"/>
                  <a:pt x="1730149" y="531358"/>
                </a:cubicBezTo>
                <a:cubicBezTo>
                  <a:pt x="1730149" y="541110"/>
                  <a:pt x="1720170" y="550862"/>
                  <a:pt x="1710192" y="550862"/>
                </a:cubicBezTo>
                <a:cubicBezTo>
                  <a:pt x="1700213" y="511855"/>
                  <a:pt x="1700213" y="472848"/>
                  <a:pt x="1720170" y="443592"/>
                </a:cubicBezTo>
                <a:cubicBezTo>
                  <a:pt x="1725159" y="433840"/>
                  <a:pt x="1732643" y="426527"/>
                  <a:pt x="1741375" y="422870"/>
                </a:cubicBezTo>
                <a:close/>
                <a:moveTo>
                  <a:pt x="1808339" y="403225"/>
                </a:moveTo>
                <a:cubicBezTo>
                  <a:pt x="1828095" y="403225"/>
                  <a:pt x="1837972" y="413116"/>
                  <a:pt x="1837972" y="423008"/>
                </a:cubicBezTo>
                <a:cubicBezTo>
                  <a:pt x="1847850" y="462573"/>
                  <a:pt x="1808339" y="492247"/>
                  <a:pt x="1788584" y="521921"/>
                </a:cubicBezTo>
                <a:cubicBezTo>
                  <a:pt x="1788584" y="521921"/>
                  <a:pt x="1778706" y="531813"/>
                  <a:pt x="1778706" y="531813"/>
                </a:cubicBezTo>
                <a:cubicBezTo>
                  <a:pt x="1788584" y="512030"/>
                  <a:pt x="1808339" y="492247"/>
                  <a:pt x="1808339" y="462573"/>
                </a:cubicBezTo>
                <a:cubicBezTo>
                  <a:pt x="1808339" y="462573"/>
                  <a:pt x="1808339" y="452682"/>
                  <a:pt x="1798461" y="452682"/>
                </a:cubicBezTo>
                <a:cubicBezTo>
                  <a:pt x="1778706" y="462573"/>
                  <a:pt x="1768828" y="492247"/>
                  <a:pt x="1758950" y="521921"/>
                </a:cubicBezTo>
                <a:cubicBezTo>
                  <a:pt x="1758950" y="472465"/>
                  <a:pt x="1768828" y="423008"/>
                  <a:pt x="1808339" y="403225"/>
                </a:cubicBezTo>
                <a:close/>
                <a:moveTo>
                  <a:pt x="913607" y="403225"/>
                </a:moveTo>
                <a:cubicBezTo>
                  <a:pt x="933450" y="403225"/>
                  <a:pt x="953294" y="423008"/>
                  <a:pt x="963216" y="442790"/>
                </a:cubicBezTo>
                <a:cubicBezTo>
                  <a:pt x="973138" y="472465"/>
                  <a:pt x="963216" y="502139"/>
                  <a:pt x="953294" y="531813"/>
                </a:cubicBezTo>
                <a:cubicBezTo>
                  <a:pt x="933450" y="521921"/>
                  <a:pt x="923528" y="512030"/>
                  <a:pt x="913607" y="512030"/>
                </a:cubicBezTo>
                <a:cubicBezTo>
                  <a:pt x="913607" y="492247"/>
                  <a:pt x="903685" y="482356"/>
                  <a:pt x="893763" y="462573"/>
                </a:cubicBezTo>
                <a:cubicBezTo>
                  <a:pt x="903685" y="442790"/>
                  <a:pt x="903685" y="423008"/>
                  <a:pt x="913607" y="403225"/>
                </a:cubicBezTo>
                <a:close/>
                <a:moveTo>
                  <a:pt x="1690235" y="384175"/>
                </a:moveTo>
                <a:cubicBezTo>
                  <a:pt x="1690235" y="403754"/>
                  <a:pt x="1699986" y="423333"/>
                  <a:pt x="1709738" y="442912"/>
                </a:cubicBezTo>
                <a:cubicBezTo>
                  <a:pt x="1690235" y="482071"/>
                  <a:pt x="1690235" y="482071"/>
                  <a:pt x="1690235" y="482071"/>
                </a:cubicBezTo>
                <a:cubicBezTo>
                  <a:pt x="1680483" y="482071"/>
                  <a:pt x="1670731" y="501650"/>
                  <a:pt x="1660979" y="491860"/>
                </a:cubicBezTo>
                <a:cubicBezTo>
                  <a:pt x="1660979" y="472281"/>
                  <a:pt x="1641475" y="452702"/>
                  <a:pt x="1651227" y="423333"/>
                </a:cubicBezTo>
                <a:cubicBezTo>
                  <a:pt x="1660979" y="413544"/>
                  <a:pt x="1670731" y="384175"/>
                  <a:pt x="1690235" y="384175"/>
                </a:cubicBezTo>
                <a:close/>
                <a:moveTo>
                  <a:pt x="1916748" y="365125"/>
                </a:moveTo>
                <a:cubicBezTo>
                  <a:pt x="1936433" y="384663"/>
                  <a:pt x="1946275" y="413971"/>
                  <a:pt x="1946275" y="433509"/>
                </a:cubicBezTo>
                <a:cubicBezTo>
                  <a:pt x="1946275" y="453048"/>
                  <a:pt x="1926590" y="462817"/>
                  <a:pt x="1916748" y="482356"/>
                </a:cubicBezTo>
                <a:cubicBezTo>
                  <a:pt x="1906905" y="482356"/>
                  <a:pt x="1887220" y="492125"/>
                  <a:pt x="1877378" y="492125"/>
                </a:cubicBezTo>
                <a:cubicBezTo>
                  <a:pt x="1867535" y="492125"/>
                  <a:pt x="1877378" y="482356"/>
                  <a:pt x="1867535" y="482356"/>
                </a:cubicBezTo>
                <a:cubicBezTo>
                  <a:pt x="1867535" y="462817"/>
                  <a:pt x="1857693" y="462817"/>
                  <a:pt x="1857693" y="453048"/>
                </a:cubicBezTo>
                <a:cubicBezTo>
                  <a:pt x="1847850" y="423740"/>
                  <a:pt x="1877378" y="423740"/>
                  <a:pt x="1887220" y="404202"/>
                </a:cubicBezTo>
                <a:cubicBezTo>
                  <a:pt x="1897063" y="394433"/>
                  <a:pt x="1906905" y="374894"/>
                  <a:pt x="1916748" y="365125"/>
                </a:cubicBezTo>
                <a:close/>
                <a:moveTo>
                  <a:pt x="845790" y="352083"/>
                </a:moveTo>
                <a:cubicBezTo>
                  <a:pt x="863947" y="354409"/>
                  <a:pt x="876657" y="369292"/>
                  <a:pt x="883920" y="384175"/>
                </a:cubicBezTo>
                <a:cubicBezTo>
                  <a:pt x="903288" y="413940"/>
                  <a:pt x="893604" y="433784"/>
                  <a:pt x="883920" y="453628"/>
                </a:cubicBezTo>
                <a:cubicBezTo>
                  <a:pt x="874236" y="463550"/>
                  <a:pt x="864553" y="443706"/>
                  <a:pt x="845185" y="443706"/>
                </a:cubicBezTo>
                <a:cubicBezTo>
                  <a:pt x="835501" y="453628"/>
                  <a:pt x="825817" y="443706"/>
                  <a:pt x="816134" y="433784"/>
                </a:cubicBezTo>
                <a:cubicBezTo>
                  <a:pt x="816134" y="404018"/>
                  <a:pt x="816134" y="384175"/>
                  <a:pt x="806450" y="364331"/>
                </a:cubicBezTo>
                <a:cubicBezTo>
                  <a:pt x="806450" y="354409"/>
                  <a:pt x="816134" y="354409"/>
                  <a:pt x="825817" y="354409"/>
                </a:cubicBezTo>
                <a:cubicBezTo>
                  <a:pt x="833080" y="351928"/>
                  <a:pt x="839738" y="351308"/>
                  <a:pt x="845790" y="352083"/>
                </a:cubicBezTo>
                <a:close/>
                <a:moveTo>
                  <a:pt x="2124473" y="350639"/>
                </a:moveTo>
                <a:cubicBezTo>
                  <a:pt x="2133134" y="351869"/>
                  <a:pt x="2143032" y="354329"/>
                  <a:pt x="2152931" y="354329"/>
                </a:cubicBezTo>
                <a:cubicBezTo>
                  <a:pt x="2172728" y="364172"/>
                  <a:pt x="2202424" y="374014"/>
                  <a:pt x="2222221" y="374014"/>
                </a:cubicBezTo>
                <a:cubicBezTo>
                  <a:pt x="2232119" y="383857"/>
                  <a:pt x="2232119" y="393700"/>
                  <a:pt x="2232119" y="403542"/>
                </a:cubicBezTo>
                <a:cubicBezTo>
                  <a:pt x="2242018" y="423227"/>
                  <a:pt x="2271713" y="452755"/>
                  <a:pt x="2261815" y="492125"/>
                </a:cubicBezTo>
                <a:cubicBezTo>
                  <a:pt x="2232119" y="492125"/>
                  <a:pt x="2212322" y="482282"/>
                  <a:pt x="2192525" y="482282"/>
                </a:cubicBezTo>
                <a:cubicBezTo>
                  <a:pt x="2192525" y="462597"/>
                  <a:pt x="2182626" y="442912"/>
                  <a:pt x="2162829" y="433070"/>
                </a:cubicBezTo>
                <a:cubicBezTo>
                  <a:pt x="2152931" y="423227"/>
                  <a:pt x="2133134" y="413385"/>
                  <a:pt x="2113337" y="413385"/>
                </a:cubicBezTo>
                <a:cubicBezTo>
                  <a:pt x="2113337" y="393700"/>
                  <a:pt x="2113337" y="374014"/>
                  <a:pt x="2103438" y="354329"/>
                </a:cubicBezTo>
                <a:cubicBezTo>
                  <a:pt x="2108388" y="349408"/>
                  <a:pt x="2115811" y="349408"/>
                  <a:pt x="2124473" y="350639"/>
                </a:cubicBezTo>
                <a:close/>
                <a:moveTo>
                  <a:pt x="727075" y="344487"/>
                </a:moveTo>
                <a:cubicBezTo>
                  <a:pt x="756841" y="344487"/>
                  <a:pt x="786607" y="354409"/>
                  <a:pt x="796529" y="374253"/>
                </a:cubicBezTo>
                <a:cubicBezTo>
                  <a:pt x="796529" y="384175"/>
                  <a:pt x="806451" y="404018"/>
                  <a:pt x="806451" y="423862"/>
                </a:cubicBezTo>
                <a:cubicBezTo>
                  <a:pt x="806451" y="423862"/>
                  <a:pt x="786607" y="423862"/>
                  <a:pt x="786607" y="423862"/>
                </a:cubicBezTo>
                <a:cubicBezTo>
                  <a:pt x="766763" y="433784"/>
                  <a:pt x="756841" y="433784"/>
                  <a:pt x="756841" y="453628"/>
                </a:cubicBezTo>
                <a:cubicBezTo>
                  <a:pt x="756841" y="463550"/>
                  <a:pt x="756841" y="463550"/>
                  <a:pt x="756841" y="463550"/>
                </a:cubicBezTo>
                <a:cubicBezTo>
                  <a:pt x="727075" y="463550"/>
                  <a:pt x="697310" y="433784"/>
                  <a:pt x="687388" y="413940"/>
                </a:cubicBezTo>
                <a:cubicBezTo>
                  <a:pt x="687388" y="394096"/>
                  <a:pt x="687388" y="374253"/>
                  <a:pt x="697310" y="364331"/>
                </a:cubicBezTo>
                <a:cubicBezTo>
                  <a:pt x="707232" y="354409"/>
                  <a:pt x="717154" y="344487"/>
                  <a:pt x="727075" y="344487"/>
                </a:cubicBezTo>
                <a:close/>
                <a:moveTo>
                  <a:pt x="1337204" y="334962"/>
                </a:moveTo>
                <a:cubicBezTo>
                  <a:pt x="1356783" y="334962"/>
                  <a:pt x="1366573" y="354745"/>
                  <a:pt x="1366573" y="374527"/>
                </a:cubicBezTo>
                <a:cubicBezTo>
                  <a:pt x="1376363" y="404202"/>
                  <a:pt x="1366573" y="443767"/>
                  <a:pt x="1337204" y="463550"/>
                </a:cubicBezTo>
                <a:cubicBezTo>
                  <a:pt x="1337204" y="453658"/>
                  <a:pt x="1317625" y="433876"/>
                  <a:pt x="1337204" y="414093"/>
                </a:cubicBezTo>
                <a:cubicBezTo>
                  <a:pt x="1337204" y="404202"/>
                  <a:pt x="1346994" y="394310"/>
                  <a:pt x="1337204" y="374527"/>
                </a:cubicBezTo>
                <a:cubicBezTo>
                  <a:pt x="1317625" y="364636"/>
                  <a:pt x="1337204" y="344853"/>
                  <a:pt x="1337204" y="334962"/>
                </a:cubicBezTo>
                <a:close/>
                <a:moveTo>
                  <a:pt x="2103756" y="325437"/>
                </a:moveTo>
                <a:cubicBezTo>
                  <a:pt x="2152968" y="325437"/>
                  <a:pt x="2192338" y="354806"/>
                  <a:pt x="2231708" y="354806"/>
                </a:cubicBezTo>
                <a:cubicBezTo>
                  <a:pt x="2271078" y="345016"/>
                  <a:pt x="2251393" y="384175"/>
                  <a:pt x="2261236" y="403754"/>
                </a:cubicBezTo>
                <a:cubicBezTo>
                  <a:pt x="2280921" y="423333"/>
                  <a:pt x="2280921" y="442912"/>
                  <a:pt x="2290763" y="462491"/>
                </a:cubicBezTo>
                <a:cubicBezTo>
                  <a:pt x="2290763" y="482071"/>
                  <a:pt x="2290763" y="491860"/>
                  <a:pt x="2280921" y="491860"/>
                </a:cubicBezTo>
                <a:cubicBezTo>
                  <a:pt x="2280921" y="501650"/>
                  <a:pt x="2280921" y="501650"/>
                  <a:pt x="2271078" y="491860"/>
                </a:cubicBezTo>
                <a:cubicBezTo>
                  <a:pt x="2271078" y="482071"/>
                  <a:pt x="2271078" y="472281"/>
                  <a:pt x="2271078" y="462491"/>
                </a:cubicBezTo>
                <a:cubicBezTo>
                  <a:pt x="2271078" y="433123"/>
                  <a:pt x="2241551" y="403754"/>
                  <a:pt x="2241551" y="364595"/>
                </a:cubicBezTo>
                <a:cubicBezTo>
                  <a:pt x="2231708" y="354806"/>
                  <a:pt x="2221866" y="364595"/>
                  <a:pt x="2212023" y="364595"/>
                </a:cubicBezTo>
                <a:cubicBezTo>
                  <a:pt x="2172653" y="354806"/>
                  <a:pt x="2143126" y="325437"/>
                  <a:pt x="2103756" y="345016"/>
                </a:cubicBezTo>
                <a:cubicBezTo>
                  <a:pt x="2103756" y="345016"/>
                  <a:pt x="2093913" y="335226"/>
                  <a:pt x="2093913" y="335226"/>
                </a:cubicBezTo>
                <a:cubicBezTo>
                  <a:pt x="2093913" y="325437"/>
                  <a:pt x="2103756" y="325437"/>
                  <a:pt x="2103756" y="325437"/>
                </a:cubicBezTo>
                <a:close/>
                <a:moveTo>
                  <a:pt x="1248456" y="325437"/>
                </a:moveTo>
                <a:cubicBezTo>
                  <a:pt x="1248456" y="335302"/>
                  <a:pt x="1248456" y="335302"/>
                  <a:pt x="1248456" y="335302"/>
                </a:cubicBezTo>
                <a:cubicBezTo>
                  <a:pt x="1248456" y="355033"/>
                  <a:pt x="1248456" y="364898"/>
                  <a:pt x="1238477" y="384628"/>
                </a:cubicBezTo>
                <a:cubicBezTo>
                  <a:pt x="1238477" y="404359"/>
                  <a:pt x="1248456" y="424089"/>
                  <a:pt x="1258434" y="443819"/>
                </a:cubicBezTo>
                <a:cubicBezTo>
                  <a:pt x="1268413" y="443819"/>
                  <a:pt x="1258434" y="453685"/>
                  <a:pt x="1258434" y="463550"/>
                </a:cubicBezTo>
                <a:cubicBezTo>
                  <a:pt x="1228498" y="443819"/>
                  <a:pt x="1198563" y="404359"/>
                  <a:pt x="1208541" y="364898"/>
                </a:cubicBezTo>
                <a:cubicBezTo>
                  <a:pt x="1208541" y="345167"/>
                  <a:pt x="1228498" y="325437"/>
                  <a:pt x="1248456" y="325437"/>
                </a:cubicBezTo>
                <a:close/>
                <a:moveTo>
                  <a:pt x="1159669" y="325437"/>
                </a:moveTo>
                <a:cubicBezTo>
                  <a:pt x="1169590" y="335226"/>
                  <a:pt x="1179512" y="354806"/>
                  <a:pt x="1199356" y="364595"/>
                </a:cubicBezTo>
                <a:cubicBezTo>
                  <a:pt x="1189434" y="393964"/>
                  <a:pt x="1219200" y="423333"/>
                  <a:pt x="1199356" y="442912"/>
                </a:cubicBezTo>
                <a:cubicBezTo>
                  <a:pt x="1169590" y="442912"/>
                  <a:pt x="1149747" y="413543"/>
                  <a:pt x="1139825" y="393964"/>
                </a:cubicBezTo>
                <a:cubicBezTo>
                  <a:pt x="1139825" y="364595"/>
                  <a:pt x="1139825" y="345016"/>
                  <a:pt x="1159669" y="325437"/>
                </a:cubicBezTo>
                <a:close/>
                <a:moveTo>
                  <a:pt x="1769358" y="315912"/>
                </a:moveTo>
                <a:cubicBezTo>
                  <a:pt x="1769358" y="315912"/>
                  <a:pt x="1779235" y="315912"/>
                  <a:pt x="1789113" y="325726"/>
                </a:cubicBezTo>
                <a:cubicBezTo>
                  <a:pt x="1769358" y="345353"/>
                  <a:pt x="1779235" y="384607"/>
                  <a:pt x="1769358" y="404235"/>
                </a:cubicBezTo>
                <a:cubicBezTo>
                  <a:pt x="1749602" y="404235"/>
                  <a:pt x="1729847" y="414048"/>
                  <a:pt x="1719969" y="423862"/>
                </a:cubicBezTo>
                <a:cubicBezTo>
                  <a:pt x="1710091" y="423862"/>
                  <a:pt x="1710091" y="423862"/>
                  <a:pt x="1710091" y="423862"/>
                </a:cubicBezTo>
                <a:cubicBezTo>
                  <a:pt x="1700213" y="394421"/>
                  <a:pt x="1700213" y="364980"/>
                  <a:pt x="1719969" y="345353"/>
                </a:cubicBezTo>
                <a:cubicBezTo>
                  <a:pt x="1729847" y="325726"/>
                  <a:pt x="1749602" y="315912"/>
                  <a:pt x="1769358" y="315912"/>
                </a:cubicBezTo>
                <a:close/>
                <a:moveTo>
                  <a:pt x="1415371" y="315912"/>
                </a:moveTo>
                <a:cubicBezTo>
                  <a:pt x="1415371" y="315912"/>
                  <a:pt x="1425123" y="315912"/>
                  <a:pt x="1425123" y="315912"/>
                </a:cubicBezTo>
                <a:cubicBezTo>
                  <a:pt x="1434874" y="325681"/>
                  <a:pt x="1434874" y="345220"/>
                  <a:pt x="1444626" y="364758"/>
                </a:cubicBezTo>
                <a:cubicBezTo>
                  <a:pt x="1444626" y="394066"/>
                  <a:pt x="1425123" y="433143"/>
                  <a:pt x="1395867" y="442912"/>
                </a:cubicBezTo>
                <a:cubicBezTo>
                  <a:pt x="1376363" y="423373"/>
                  <a:pt x="1376363" y="423373"/>
                  <a:pt x="1376363" y="423373"/>
                </a:cubicBezTo>
                <a:cubicBezTo>
                  <a:pt x="1386115" y="413604"/>
                  <a:pt x="1386115" y="384296"/>
                  <a:pt x="1386115" y="364758"/>
                </a:cubicBezTo>
                <a:cubicBezTo>
                  <a:pt x="1395867" y="354989"/>
                  <a:pt x="1405619" y="335450"/>
                  <a:pt x="1415371" y="315912"/>
                </a:cubicBezTo>
                <a:close/>
                <a:moveTo>
                  <a:pt x="1852746" y="300236"/>
                </a:moveTo>
                <a:cubicBezTo>
                  <a:pt x="1864982" y="300236"/>
                  <a:pt x="1877220" y="305197"/>
                  <a:pt x="1887009" y="315119"/>
                </a:cubicBezTo>
                <a:cubicBezTo>
                  <a:pt x="1896799" y="334963"/>
                  <a:pt x="1906588" y="354806"/>
                  <a:pt x="1896799" y="374650"/>
                </a:cubicBezTo>
                <a:cubicBezTo>
                  <a:pt x="1887009" y="384572"/>
                  <a:pt x="1877219" y="414338"/>
                  <a:pt x="1847851" y="414338"/>
                </a:cubicBezTo>
                <a:cubicBezTo>
                  <a:pt x="1847851" y="404416"/>
                  <a:pt x="1828272" y="384572"/>
                  <a:pt x="1818482" y="394494"/>
                </a:cubicBezTo>
                <a:cubicBezTo>
                  <a:pt x="1808692" y="394494"/>
                  <a:pt x="1798903" y="404416"/>
                  <a:pt x="1789113" y="404416"/>
                </a:cubicBezTo>
                <a:cubicBezTo>
                  <a:pt x="1789113" y="364728"/>
                  <a:pt x="1789113" y="334963"/>
                  <a:pt x="1818482" y="315119"/>
                </a:cubicBezTo>
                <a:cubicBezTo>
                  <a:pt x="1828272" y="305197"/>
                  <a:pt x="1840509" y="300236"/>
                  <a:pt x="1852746" y="300236"/>
                </a:cubicBezTo>
                <a:close/>
                <a:moveTo>
                  <a:pt x="1287462" y="295275"/>
                </a:moveTo>
                <a:cubicBezTo>
                  <a:pt x="1297384" y="295275"/>
                  <a:pt x="1307306" y="295275"/>
                  <a:pt x="1307306" y="305166"/>
                </a:cubicBezTo>
                <a:cubicBezTo>
                  <a:pt x="1327150" y="344732"/>
                  <a:pt x="1317228" y="384297"/>
                  <a:pt x="1307306" y="413971"/>
                </a:cubicBezTo>
                <a:cubicBezTo>
                  <a:pt x="1297384" y="394189"/>
                  <a:pt x="1317228" y="354623"/>
                  <a:pt x="1297384" y="344732"/>
                </a:cubicBezTo>
                <a:cubicBezTo>
                  <a:pt x="1287462" y="334840"/>
                  <a:pt x="1277540" y="354623"/>
                  <a:pt x="1277540" y="354623"/>
                </a:cubicBezTo>
                <a:cubicBezTo>
                  <a:pt x="1267619" y="374406"/>
                  <a:pt x="1287462" y="394189"/>
                  <a:pt x="1287462" y="423863"/>
                </a:cubicBezTo>
                <a:cubicBezTo>
                  <a:pt x="1277540" y="423863"/>
                  <a:pt x="1277540" y="404080"/>
                  <a:pt x="1267619" y="394189"/>
                </a:cubicBezTo>
                <a:cubicBezTo>
                  <a:pt x="1267619" y="364515"/>
                  <a:pt x="1247775" y="315058"/>
                  <a:pt x="1287462" y="295275"/>
                </a:cubicBezTo>
                <a:close/>
                <a:moveTo>
                  <a:pt x="1199357" y="227012"/>
                </a:moveTo>
                <a:cubicBezTo>
                  <a:pt x="1209080" y="227012"/>
                  <a:pt x="1209080" y="227012"/>
                  <a:pt x="1218804" y="227012"/>
                </a:cubicBezTo>
                <a:cubicBezTo>
                  <a:pt x="1218804" y="256320"/>
                  <a:pt x="1228527" y="285627"/>
                  <a:pt x="1238251" y="314935"/>
                </a:cubicBezTo>
                <a:cubicBezTo>
                  <a:pt x="1238251" y="314935"/>
                  <a:pt x="1228527" y="314935"/>
                  <a:pt x="1218804" y="324704"/>
                </a:cubicBezTo>
                <a:cubicBezTo>
                  <a:pt x="1209080" y="324704"/>
                  <a:pt x="1209080" y="354012"/>
                  <a:pt x="1189633" y="344243"/>
                </a:cubicBezTo>
                <a:cubicBezTo>
                  <a:pt x="1170186" y="324704"/>
                  <a:pt x="1160463" y="305166"/>
                  <a:pt x="1160463" y="275858"/>
                </a:cubicBezTo>
                <a:cubicBezTo>
                  <a:pt x="1170186" y="256320"/>
                  <a:pt x="1179910" y="227012"/>
                  <a:pt x="1199357" y="227012"/>
                </a:cubicBezTo>
                <a:close/>
                <a:moveTo>
                  <a:pt x="1371600" y="224801"/>
                </a:moveTo>
                <a:cubicBezTo>
                  <a:pt x="1379009" y="227239"/>
                  <a:pt x="1386417" y="232115"/>
                  <a:pt x="1396295" y="236990"/>
                </a:cubicBezTo>
                <a:cubicBezTo>
                  <a:pt x="1416050" y="275998"/>
                  <a:pt x="1406172" y="315005"/>
                  <a:pt x="1386417" y="344260"/>
                </a:cubicBezTo>
                <a:cubicBezTo>
                  <a:pt x="1376539" y="344260"/>
                  <a:pt x="1376539" y="354012"/>
                  <a:pt x="1376539" y="354012"/>
                </a:cubicBezTo>
                <a:cubicBezTo>
                  <a:pt x="1366661" y="344260"/>
                  <a:pt x="1366661" y="334508"/>
                  <a:pt x="1356783" y="334508"/>
                </a:cubicBezTo>
                <a:cubicBezTo>
                  <a:pt x="1346905" y="324757"/>
                  <a:pt x="1337028" y="324757"/>
                  <a:pt x="1327150" y="315005"/>
                </a:cubicBezTo>
                <a:cubicBezTo>
                  <a:pt x="1346905" y="285749"/>
                  <a:pt x="1346905" y="256494"/>
                  <a:pt x="1346905" y="227239"/>
                </a:cubicBezTo>
                <a:cubicBezTo>
                  <a:pt x="1356783" y="222363"/>
                  <a:pt x="1364191" y="222363"/>
                  <a:pt x="1371600" y="224801"/>
                </a:cubicBezTo>
                <a:close/>
                <a:moveTo>
                  <a:pt x="815373" y="217487"/>
                </a:moveTo>
                <a:cubicBezTo>
                  <a:pt x="844933" y="217487"/>
                  <a:pt x="884347" y="217487"/>
                  <a:pt x="904054" y="227324"/>
                </a:cubicBezTo>
                <a:cubicBezTo>
                  <a:pt x="943468" y="246997"/>
                  <a:pt x="963175" y="276508"/>
                  <a:pt x="982882" y="315855"/>
                </a:cubicBezTo>
                <a:cubicBezTo>
                  <a:pt x="1012442" y="404387"/>
                  <a:pt x="1042002" y="492918"/>
                  <a:pt x="1071563" y="581450"/>
                </a:cubicBezTo>
                <a:cubicBezTo>
                  <a:pt x="1071563" y="581450"/>
                  <a:pt x="1071563" y="591287"/>
                  <a:pt x="1061709" y="591287"/>
                </a:cubicBezTo>
                <a:cubicBezTo>
                  <a:pt x="1061709" y="601124"/>
                  <a:pt x="1051856" y="591287"/>
                  <a:pt x="1051856" y="581450"/>
                </a:cubicBezTo>
                <a:cubicBezTo>
                  <a:pt x="1022296" y="522429"/>
                  <a:pt x="1002589" y="453571"/>
                  <a:pt x="982882" y="394550"/>
                </a:cubicBezTo>
                <a:cubicBezTo>
                  <a:pt x="963175" y="365039"/>
                  <a:pt x="943468" y="345366"/>
                  <a:pt x="913908" y="325692"/>
                </a:cubicBezTo>
                <a:cubicBezTo>
                  <a:pt x="844933" y="296182"/>
                  <a:pt x="766106" y="315855"/>
                  <a:pt x="697132" y="306018"/>
                </a:cubicBezTo>
                <a:cubicBezTo>
                  <a:pt x="697132" y="306018"/>
                  <a:pt x="687278" y="296182"/>
                  <a:pt x="677425" y="306018"/>
                </a:cubicBezTo>
                <a:cubicBezTo>
                  <a:pt x="677425" y="355203"/>
                  <a:pt x="647864" y="404387"/>
                  <a:pt x="628158" y="463408"/>
                </a:cubicBezTo>
                <a:cubicBezTo>
                  <a:pt x="618304" y="492918"/>
                  <a:pt x="608451" y="532266"/>
                  <a:pt x="628158" y="561776"/>
                </a:cubicBezTo>
                <a:cubicBezTo>
                  <a:pt x="638011" y="601124"/>
                  <a:pt x="677425" y="630634"/>
                  <a:pt x="706985" y="660145"/>
                </a:cubicBezTo>
                <a:cubicBezTo>
                  <a:pt x="726692" y="689655"/>
                  <a:pt x="756252" y="719166"/>
                  <a:pt x="795666" y="748676"/>
                </a:cubicBezTo>
                <a:cubicBezTo>
                  <a:pt x="795666" y="758513"/>
                  <a:pt x="785813" y="768350"/>
                  <a:pt x="775959" y="768350"/>
                </a:cubicBezTo>
                <a:cubicBezTo>
                  <a:pt x="756252" y="768350"/>
                  <a:pt x="756252" y="748676"/>
                  <a:pt x="736546" y="738839"/>
                </a:cubicBezTo>
                <a:cubicBezTo>
                  <a:pt x="608451" y="620797"/>
                  <a:pt x="608451" y="620797"/>
                  <a:pt x="608451" y="620797"/>
                </a:cubicBezTo>
                <a:cubicBezTo>
                  <a:pt x="578890" y="591287"/>
                  <a:pt x="549330" y="551939"/>
                  <a:pt x="539477" y="512592"/>
                </a:cubicBezTo>
                <a:cubicBezTo>
                  <a:pt x="500063" y="453571"/>
                  <a:pt x="549330" y="384713"/>
                  <a:pt x="578890" y="335529"/>
                </a:cubicBezTo>
                <a:cubicBezTo>
                  <a:pt x="598597" y="306018"/>
                  <a:pt x="618304" y="276508"/>
                  <a:pt x="638011" y="237161"/>
                </a:cubicBezTo>
                <a:cubicBezTo>
                  <a:pt x="697132" y="237161"/>
                  <a:pt x="766106" y="237161"/>
                  <a:pt x="815373" y="217487"/>
                </a:cubicBezTo>
                <a:close/>
                <a:moveTo>
                  <a:pt x="834794" y="187325"/>
                </a:moveTo>
                <a:cubicBezTo>
                  <a:pt x="893829" y="187325"/>
                  <a:pt x="952864" y="216862"/>
                  <a:pt x="992221" y="275936"/>
                </a:cubicBezTo>
                <a:cubicBezTo>
                  <a:pt x="1002060" y="295628"/>
                  <a:pt x="1002060" y="295628"/>
                  <a:pt x="1002060" y="295628"/>
                </a:cubicBezTo>
                <a:cubicBezTo>
                  <a:pt x="1031578" y="354702"/>
                  <a:pt x="1041417" y="423622"/>
                  <a:pt x="1070934" y="492542"/>
                </a:cubicBezTo>
                <a:cubicBezTo>
                  <a:pt x="1070934" y="522079"/>
                  <a:pt x="1090613" y="551616"/>
                  <a:pt x="1090613" y="581153"/>
                </a:cubicBezTo>
                <a:cubicBezTo>
                  <a:pt x="1090613" y="581153"/>
                  <a:pt x="1080774" y="581153"/>
                  <a:pt x="1080774" y="581153"/>
                </a:cubicBezTo>
                <a:cubicBezTo>
                  <a:pt x="1070934" y="541770"/>
                  <a:pt x="1061095" y="502387"/>
                  <a:pt x="1041417" y="463005"/>
                </a:cubicBezTo>
                <a:cubicBezTo>
                  <a:pt x="1031578" y="413776"/>
                  <a:pt x="1011899" y="364548"/>
                  <a:pt x="1002060" y="315319"/>
                </a:cubicBezTo>
                <a:cubicBezTo>
                  <a:pt x="982382" y="285782"/>
                  <a:pt x="962703" y="256245"/>
                  <a:pt x="933186" y="236553"/>
                </a:cubicBezTo>
                <a:cubicBezTo>
                  <a:pt x="913507" y="216862"/>
                  <a:pt x="893829" y="207016"/>
                  <a:pt x="864311" y="207016"/>
                </a:cubicBezTo>
                <a:cubicBezTo>
                  <a:pt x="795437" y="197171"/>
                  <a:pt x="736402" y="236553"/>
                  <a:pt x="667527" y="226708"/>
                </a:cubicBezTo>
                <a:cubicBezTo>
                  <a:pt x="657688" y="226708"/>
                  <a:pt x="647849" y="226708"/>
                  <a:pt x="638010" y="216862"/>
                </a:cubicBezTo>
                <a:cubicBezTo>
                  <a:pt x="618331" y="236553"/>
                  <a:pt x="608492" y="266091"/>
                  <a:pt x="598653" y="285782"/>
                </a:cubicBezTo>
                <a:cubicBezTo>
                  <a:pt x="559296" y="335010"/>
                  <a:pt x="539618" y="384239"/>
                  <a:pt x="510100" y="443313"/>
                </a:cubicBezTo>
                <a:cubicBezTo>
                  <a:pt x="510100" y="492542"/>
                  <a:pt x="529778" y="531925"/>
                  <a:pt x="549457" y="571307"/>
                </a:cubicBezTo>
                <a:cubicBezTo>
                  <a:pt x="578974" y="610690"/>
                  <a:pt x="608492" y="640227"/>
                  <a:pt x="647849" y="669765"/>
                </a:cubicBezTo>
                <a:cubicBezTo>
                  <a:pt x="687206" y="709147"/>
                  <a:pt x="726562" y="748530"/>
                  <a:pt x="765919" y="787913"/>
                </a:cubicBezTo>
                <a:cubicBezTo>
                  <a:pt x="756080" y="787913"/>
                  <a:pt x="736402" y="778067"/>
                  <a:pt x="726562" y="768222"/>
                </a:cubicBezTo>
                <a:cubicBezTo>
                  <a:pt x="687206" y="728839"/>
                  <a:pt x="628170" y="679610"/>
                  <a:pt x="578974" y="640227"/>
                </a:cubicBezTo>
                <a:cubicBezTo>
                  <a:pt x="549457" y="600845"/>
                  <a:pt x="519939" y="561462"/>
                  <a:pt x="510100" y="522079"/>
                </a:cubicBezTo>
                <a:cubicBezTo>
                  <a:pt x="500261" y="522079"/>
                  <a:pt x="510100" y="512233"/>
                  <a:pt x="510100" y="512233"/>
                </a:cubicBezTo>
                <a:cubicBezTo>
                  <a:pt x="500261" y="492542"/>
                  <a:pt x="500261" y="482696"/>
                  <a:pt x="500261" y="463005"/>
                </a:cubicBezTo>
                <a:cubicBezTo>
                  <a:pt x="490422" y="463005"/>
                  <a:pt x="490422" y="472850"/>
                  <a:pt x="490422" y="472850"/>
                </a:cubicBezTo>
                <a:cubicBezTo>
                  <a:pt x="490422" y="492542"/>
                  <a:pt x="490422" y="502387"/>
                  <a:pt x="500261" y="512233"/>
                </a:cubicBezTo>
                <a:cubicBezTo>
                  <a:pt x="500261" y="522079"/>
                  <a:pt x="480582" y="522079"/>
                  <a:pt x="480582" y="531925"/>
                </a:cubicBezTo>
                <a:cubicBezTo>
                  <a:pt x="470743" y="541770"/>
                  <a:pt x="451065" y="551616"/>
                  <a:pt x="460904" y="561462"/>
                </a:cubicBezTo>
                <a:cubicBezTo>
                  <a:pt x="460904" y="571307"/>
                  <a:pt x="460904" y="571307"/>
                  <a:pt x="460904" y="581153"/>
                </a:cubicBezTo>
                <a:cubicBezTo>
                  <a:pt x="490422" y="581153"/>
                  <a:pt x="500261" y="590999"/>
                  <a:pt x="519939" y="600845"/>
                </a:cubicBezTo>
                <a:cubicBezTo>
                  <a:pt x="539618" y="610690"/>
                  <a:pt x="539618" y="610690"/>
                  <a:pt x="539618" y="610690"/>
                </a:cubicBezTo>
                <a:cubicBezTo>
                  <a:pt x="608492" y="669765"/>
                  <a:pt x="677366" y="738684"/>
                  <a:pt x="746241" y="797759"/>
                </a:cubicBezTo>
                <a:cubicBezTo>
                  <a:pt x="746241" y="797759"/>
                  <a:pt x="746241" y="807604"/>
                  <a:pt x="746241" y="807604"/>
                </a:cubicBezTo>
                <a:cubicBezTo>
                  <a:pt x="726562" y="797759"/>
                  <a:pt x="726562" y="797759"/>
                  <a:pt x="726562" y="797759"/>
                </a:cubicBezTo>
                <a:cubicBezTo>
                  <a:pt x="677366" y="748530"/>
                  <a:pt x="608492" y="699302"/>
                  <a:pt x="559296" y="650073"/>
                </a:cubicBezTo>
                <a:cubicBezTo>
                  <a:pt x="529778" y="620536"/>
                  <a:pt x="500261" y="600845"/>
                  <a:pt x="460904" y="590999"/>
                </a:cubicBezTo>
                <a:cubicBezTo>
                  <a:pt x="431387" y="590999"/>
                  <a:pt x="401869" y="590999"/>
                  <a:pt x="372351" y="590999"/>
                </a:cubicBezTo>
                <a:cubicBezTo>
                  <a:pt x="323155" y="590999"/>
                  <a:pt x="293638" y="630382"/>
                  <a:pt x="254281" y="659919"/>
                </a:cubicBezTo>
                <a:cubicBezTo>
                  <a:pt x="224763" y="679610"/>
                  <a:pt x="195246" y="709147"/>
                  <a:pt x="165728" y="728839"/>
                </a:cubicBezTo>
                <a:cubicBezTo>
                  <a:pt x="155889" y="738684"/>
                  <a:pt x="165728" y="748530"/>
                  <a:pt x="165728" y="748530"/>
                </a:cubicBezTo>
                <a:cubicBezTo>
                  <a:pt x="165728" y="807604"/>
                  <a:pt x="155889" y="866679"/>
                  <a:pt x="165728" y="915907"/>
                </a:cubicBezTo>
                <a:cubicBezTo>
                  <a:pt x="165728" y="984827"/>
                  <a:pt x="205085" y="1034056"/>
                  <a:pt x="264120" y="1063593"/>
                </a:cubicBezTo>
                <a:cubicBezTo>
                  <a:pt x="352673" y="1112821"/>
                  <a:pt x="460904" y="1122667"/>
                  <a:pt x="559296" y="1152204"/>
                </a:cubicBezTo>
                <a:cubicBezTo>
                  <a:pt x="559296" y="1162050"/>
                  <a:pt x="549457" y="1162050"/>
                  <a:pt x="549457" y="1162050"/>
                </a:cubicBezTo>
                <a:cubicBezTo>
                  <a:pt x="451065" y="1132513"/>
                  <a:pt x="352673" y="1112821"/>
                  <a:pt x="254281" y="1073438"/>
                </a:cubicBezTo>
                <a:cubicBezTo>
                  <a:pt x="214924" y="1053747"/>
                  <a:pt x="175567" y="1024210"/>
                  <a:pt x="165728" y="974981"/>
                </a:cubicBezTo>
                <a:cubicBezTo>
                  <a:pt x="155889" y="955290"/>
                  <a:pt x="146050" y="925753"/>
                  <a:pt x="146050" y="896216"/>
                </a:cubicBezTo>
                <a:cubicBezTo>
                  <a:pt x="146050" y="876524"/>
                  <a:pt x="146050" y="846987"/>
                  <a:pt x="146050" y="827296"/>
                </a:cubicBezTo>
                <a:cubicBezTo>
                  <a:pt x="146050" y="807604"/>
                  <a:pt x="146050" y="778067"/>
                  <a:pt x="146050" y="758376"/>
                </a:cubicBezTo>
                <a:cubicBezTo>
                  <a:pt x="146050" y="748530"/>
                  <a:pt x="146050" y="728839"/>
                  <a:pt x="146050" y="718993"/>
                </a:cubicBezTo>
                <a:cubicBezTo>
                  <a:pt x="165728" y="709147"/>
                  <a:pt x="195246" y="689456"/>
                  <a:pt x="214924" y="679610"/>
                </a:cubicBezTo>
                <a:cubicBezTo>
                  <a:pt x="254281" y="640227"/>
                  <a:pt x="293638" y="600845"/>
                  <a:pt x="342834" y="581153"/>
                </a:cubicBezTo>
                <a:cubicBezTo>
                  <a:pt x="352673" y="571307"/>
                  <a:pt x="342834" y="571307"/>
                  <a:pt x="352673" y="561462"/>
                </a:cubicBezTo>
                <a:cubicBezTo>
                  <a:pt x="342834" y="522079"/>
                  <a:pt x="372351" y="492542"/>
                  <a:pt x="372351" y="453159"/>
                </a:cubicBezTo>
                <a:cubicBezTo>
                  <a:pt x="421547" y="443313"/>
                  <a:pt x="421547" y="443313"/>
                  <a:pt x="421547" y="443313"/>
                </a:cubicBezTo>
                <a:cubicBezTo>
                  <a:pt x="441226" y="433468"/>
                  <a:pt x="470743" y="423622"/>
                  <a:pt x="500261" y="423622"/>
                </a:cubicBezTo>
                <a:cubicBezTo>
                  <a:pt x="510100" y="423622"/>
                  <a:pt x="510100" y="403930"/>
                  <a:pt x="510100" y="403930"/>
                </a:cubicBezTo>
                <a:cubicBezTo>
                  <a:pt x="529778" y="364548"/>
                  <a:pt x="549457" y="325165"/>
                  <a:pt x="578974" y="295628"/>
                </a:cubicBezTo>
                <a:cubicBezTo>
                  <a:pt x="588814" y="266091"/>
                  <a:pt x="618331" y="236553"/>
                  <a:pt x="618331" y="207016"/>
                </a:cubicBezTo>
                <a:cubicBezTo>
                  <a:pt x="628170" y="197171"/>
                  <a:pt x="647849" y="207016"/>
                  <a:pt x="667527" y="207016"/>
                </a:cubicBezTo>
                <a:cubicBezTo>
                  <a:pt x="716723" y="216862"/>
                  <a:pt x="775758" y="197171"/>
                  <a:pt x="834794" y="187325"/>
                </a:cubicBezTo>
                <a:close/>
                <a:moveTo>
                  <a:pt x="1749743" y="177800"/>
                </a:moveTo>
                <a:cubicBezTo>
                  <a:pt x="1808798" y="177800"/>
                  <a:pt x="1877696" y="197474"/>
                  <a:pt x="1936751" y="177800"/>
                </a:cubicBezTo>
                <a:cubicBezTo>
                  <a:pt x="1946593" y="187637"/>
                  <a:pt x="1946593" y="197474"/>
                  <a:pt x="1956436" y="207310"/>
                </a:cubicBezTo>
                <a:cubicBezTo>
                  <a:pt x="1985963" y="256495"/>
                  <a:pt x="2035176" y="295842"/>
                  <a:pt x="2064703" y="354863"/>
                </a:cubicBezTo>
                <a:cubicBezTo>
                  <a:pt x="2084388" y="413884"/>
                  <a:pt x="2074546" y="482742"/>
                  <a:pt x="2035176" y="531926"/>
                </a:cubicBezTo>
                <a:cubicBezTo>
                  <a:pt x="1995806" y="581110"/>
                  <a:pt x="1946593" y="630294"/>
                  <a:pt x="1907223" y="679479"/>
                </a:cubicBezTo>
                <a:cubicBezTo>
                  <a:pt x="1897381" y="699152"/>
                  <a:pt x="1877696" y="718826"/>
                  <a:pt x="1858011" y="728663"/>
                </a:cubicBezTo>
                <a:cubicBezTo>
                  <a:pt x="1848168" y="728663"/>
                  <a:pt x="1848168" y="728663"/>
                  <a:pt x="1838326" y="718826"/>
                </a:cubicBezTo>
                <a:cubicBezTo>
                  <a:pt x="1838326" y="708989"/>
                  <a:pt x="1838326" y="708989"/>
                  <a:pt x="1838326" y="708989"/>
                </a:cubicBezTo>
                <a:cubicBezTo>
                  <a:pt x="1887538" y="659805"/>
                  <a:pt x="1917066" y="610621"/>
                  <a:pt x="1966278" y="561437"/>
                </a:cubicBezTo>
                <a:cubicBezTo>
                  <a:pt x="1976121" y="531926"/>
                  <a:pt x="1995806" y="502416"/>
                  <a:pt x="1985963" y="472905"/>
                </a:cubicBezTo>
                <a:cubicBezTo>
                  <a:pt x="1995806" y="404047"/>
                  <a:pt x="1956436" y="345026"/>
                  <a:pt x="1926908" y="295842"/>
                </a:cubicBezTo>
                <a:cubicBezTo>
                  <a:pt x="1917066" y="286005"/>
                  <a:pt x="1907223" y="276168"/>
                  <a:pt x="1907223" y="256495"/>
                </a:cubicBezTo>
                <a:cubicBezTo>
                  <a:pt x="1897381" y="246658"/>
                  <a:pt x="1887538" y="266331"/>
                  <a:pt x="1867853" y="266331"/>
                </a:cubicBezTo>
                <a:cubicBezTo>
                  <a:pt x="1808798" y="266331"/>
                  <a:pt x="1759585" y="266331"/>
                  <a:pt x="1710373" y="286005"/>
                </a:cubicBezTo>
                <a:cubicBezTo>
                  <a:pt x="1680845" y="295842"/>
                  <a:pt x="1661160" y="315516"/>
                  <a:pt x="1641475" y="335189"/>
                </a:cubicBezTo>
                <a:cubicBezTo>
                  <a:pt x="1621790" y="364700"/>
                  <a:pt x="1621790" y="394210"/>
                  <a:pt x="1602105" y="433558"/>
                </a:cubicBezTo>
                <a:cubicBezTo>
                  <a:pt x="1602105" y="482742"/>
                  <a:pt x="1572578" y="522089"/>
                  <a:pt x="1572578" y="571273"/>
                </a:cubicBezTo>
                <a:cubicBezTo>
                  <a:pt x="1562735" y="581110"/>
                  <a:pt x="1552893" y="571273"/>
                  <a:pt x="1543050" y="571273"/>
                </a:cubicBezTo>
                <a:cubicBezTo>
                  <a:pt x="1543050" y="561437"/>
                  <a:pt x="1543050" y="561437"/>
                  <a:pt x="1543050" y="561437"/>
                </a:cubicBezTo>
                <a:cubicBezTo>
                  <a:pt x="1562735" y="472905"/>
                  <a:pt x="1562735" y="472905"/>
                  <a:pt x="1562735" y="472905"/>
                </a:cubicBezTo>
                <a:cubicBezTo>
                  <a:pt x="1572578" y="413884"/>
                  <a:pt x="1582420" y="364700"/>
                  <a:pt x="1592263" y="315516"/>
                </a:cubicBezTo>
                <a:cubicBezTo>
                  <a:pt x="1621790" y="256495"/>
                  <a:pt x="1671003" y="187637"/>
                  <a:pt x="1749743" y="177800"/>
                </a:cubicBezTo>
                <a:close/>
                <a:moveTo>
                  <a:pt x="1277937" y="177800"/>
                </a:moveTo>
                <a:cubicBezTo>
                  <a:pt x="1297516" y="177800"/>
                  <a:pt x="1317096" y="187569"/>
                  <a:pt x="1326885" y="207108"/>
                </a:cubicBezTo>
                <a:cubicBezTo>
                  <a:pt x="1336675" y="226646"/>
                  <a:pt x="1336675" y="265723"/>
                  <a:pt x="1326885" y="295031"/>
                </a:cubicBezTo>
                <a:cubicBezTo>
                  <a:pt x="1317096" y="295031"/>
                  <a:pt x="1307306" y="285261"/>
                  <a:pt x="1297516" y="285261"/>
                </a:cubicBezTo>
                <a:cubicBezTo>
                  <a:pt x="1277937" y="275492"/>
                  <a:pt x="1268148" y="295031"/>
                  <a:pt x="1258358" y="304800"/>
                </a:cubicBezTo>
                <a:cubicBezTo>
                  <a:pt x="1238779" y="275492"/>
                  <a:pt x="1219200" y="246184"/>
                  <a:pt x="1228989" y="207108"/>
                </a:cubicBezTo>
                <a:cubicBezTo>
                  <a:pt x="1248569" y="197338"/>
                  <a:pt x="1258358" y="177800"/>
                  <a:pt x="1277937" y="177800"/>
                </a:cubicBezTo>
                <a:close/>
                <a:moveTo>
                  <a:pt x="1956123" y="147637"/>
                </a:moveTo>
                <a:cubicBezTo>
                  <a:pt x="1965944" y="177149"/>
                  <a:pt x="1995407" y="216498"/>
                  <a:pt x="2015049" y="246010"/>
                </a:cubicBezTo>
                <a:cubicBezTo>
                  <a:pt x="2044512" y="275522"/>
                  <a:pt x="2083796" y="305034"/>
                  <a:pt x="2093617" y="354220"/>
                </a:cubicBezTo>
                <a:cubicBezTo>
                  <a:pt x="2093617" y="383732"/>
                  <a:pt x="2103438" y="413244"/>
                  <a:pt x="2093617" y="442756"/>
                </a:cubicBezTo>
                <a:cubicBezTo>
                  <a:pt x="2083796" y="472268"/>
                  <a:pt x="2083796" y="501779"/>
                  <a:pt x="2064154" y="531291"/>
                </a:cubicBezTo>
                <a:cubicBezTo>
                  <a:pt x="2054333" y="531291"/>
                  <a:pt x="2054333" y="541129"/>
                  <a:pt x="2054333" y="541129"/>
                </a:cubicBezTo>
                <a:cubicBezTo>
                  <a:pt x="2054333" y="550966"/>
                  <a:pt x="2034691" y="570641"/>
                  <a:pt x="2024870" y="580478"/>
                </a:cubicBezTo>
                <a:cubicBezTo>
                  <a:pt x="1975765" y="629664"/>
                  <a:pt x="1926661" y="688688"/>
                  <a:pt x="1877556" y="747712"/>
                </a:cubicBezTo>
                <a:cubicBezTo>
                  <a:pt x="1867735" y="747712"/>
                  <a:pt x="1867735" y="747712"/>
                  <a:pt x="1867735" y="737875"/>
                </a:cubicBezTo>
                <a:cubicBezTo>
                  <a:pt x="1877556" y="728037"/>
                  <a:pt x="1887377" y="718200"/>
                  <a:pt x="1907019" y="698525"/>
                </a:cubicBezTo>
                <a:cubicBezTo>
                  <a:pt x="1946303" y="639502"/>
                  <a:pt x="2005228" y="590315"/>
                  <a:pt x="2054333" y="531291"/>
                </a:cubicBezTo>
                <a:cubicBezTo>
                  <a:pt x="2073975" y="491942"/>
                  <a:pt x="2083796" y="442756"/>
                  <a:pt x="2083796" y="403407"/>
                </a:cubicBezTo>
                <a:cubicBezTo>
                  <a:pt x="2093617" y="344383"/>
                  <a:pt x="2044512" y="295196"/>
                  <a:pt x="2005228" y="246010"/>
                </a:cubicBezTo>
                <a:cubicBezTo>
                  <a:pt x="1985586" y="226335"/>
                  <a:pt x="1956123" y="196823"/>
                  <a:pt x="1956123" y="167311"/>
                </a:cubicBezTo>
                <a:cubicBezTo>
                  <a:pt x="1946303" y="157474"/>
                  <a:pt x="1936482" y="167311"/>
                  <a:pt x="1936482" y="167311"/>
                </a:cubicBezTo>
                <a:cubicBezTo>
                  <a:pt x="1877556" y="186986"/>
                  <a:pt x="1818630" y="167311"/>
                  <a:pt x="1769525" y="167311"/>
                </a:cubicBezTo>
                <a:cubicBezTo>
                  <a:pt x="1730241" y="167311"/>
                  <a:pt x="1681136" y="177149"/>
                  <a:pt x="1651673" y="206661"/>
                </a:cubicBezTo>
                <a:cubicBezTo>
                  <a:pt x="1612389" y="246010"/>
                  <a:pt x="1592747" y="295196"/>
                  <a:pt x="1582926" y="344383"/>
                </a:cubicBezTo>
                <a:cubicBezTo>
                  <a:pt x="1563284" y="423081"/>
                  <a:pt x="1543642" y="491942"/>
                  <a:pt x="1524000" y="560803"/>
                </a:cubicBezTo>
                <a:cubicBezTo>
                  <a:pt x="1524000" y="511617"/>
                  <a:pt x="1533821" y="472268"/>
                  <a:pt x="1543642" y="432918"/>
                </a:cubicBezTo>
                <a:cubicBezTo>
                  <a:pt x="1553463" y="393569"/>
                  <a:pt x="1553463" y="354220"/>
                  <a:pt x="1573105" y="314871"/>
                </a:cubicBezTo>
                <a:cubicBezTo>
                  <a:pt x="1573105" y="275522"/>
                  <a:pt x="1602568" y="246010"/>
                  <a:pt x="1622210" y="216498"/>
                </a:cubicBezTo>
                <a:cubicBezTo>
                  <a:pt x="1651673" y="177149"/>
                  <a:pt x="1700778" y="157474"/>
                  <a:pt x="1749883" y="157474"/>
                </a:cubicBezTo>
                <a:cubicBezTo>
                  <a:pt x="1818630" y="157474"/>
                  <a:pt x="1897198" y="167311"/>
                  <a:pt x="1956123" y="147637"/>
                </a:cubicBezTo>
                <a:close/>
                <a:moveTo>
                  <a:pt x="952874" y="98425"/>
                </a:moveTo>
                <a:cubicBezTo>
                  <a:pt x="982290" y="108267"/>
                  <a:pt x="1021510" y="108267"/>
                  <a:pt x="1050926" y="118110"/>
                </a:cubicBezTo>
                <a:cubicBezTo>
                  <a:pt x="1041121" y="137795"/>
                  <a:pt x="1031315" y="157480"/>
                  <a:pt x="1021510" y="167322"/>
                </a:cubicBezTo>
                <a:cubicBezTo>
                  <a:pt x="1011705" y="177165"/>
                  <a:pt x="1001900" y="167322"/>
                  <a:pt x="992095" y="167322"/>
                </a:cubicBezTo>
                <a:cubicBezTo>
                  <a:pt x="972484" y="177165"/>
                  <a:pt x="952874" y="177165"/>
                  <a:pt x="933264" y="196850"/>
                </a:cubicBezTo>
                <a:cubicBezTo>
                  <a:pt x="913653" y="196850"/>
                  <a:pt x="903848" y="187007"/>
                  <a:pt x="884238" y="177165"/>
                </a:cubicBezTo>
                <a:cubicBezTo>
                  <a:pt x="884238" y="167322"/>
                  <a:pt x="894043" y="157480"/>
                  <a:pt x="903848" y="157480"/>
                </a:cubicBezTo>
                <a:cubicBezTo>
                  <a:pt x="923458" y="137795"/>
                  <a:pt x="943069" y="127952"/>
                  <a:pt x="952874" y="98425"/>
                </a:cubicBezTo>
                <a:close/>
                <a:moveTo>
                  <a:pt x="1611631" y="79375"/>
                </a:moveTo>
                <a:cubicBezTo>
                  <a:pt x="1631316" y="89253"/>
                  <a:pt x="1651001" y="99130"/>
                  <a:pt x="1670686" y="109008"/>
                </a:cubicBezTo>
                <a:cubicBezTo>
                  <a:pt x="1680528" y="118886"/>
                  <a:pt x="1700213" y="128764"/>
                  <a:pt x="1700213" y="148519"/>
                </a:cubicBezTo>
                <a:cubicBezTo>
                  <a:pt x="1690371" y="158397"/>
                  <a:pt x="1670686" y="158397"/>
                  <a:pt x="1660843" y="168275"/>
                </a:cubicBezTo>
                <a:cubicBezTo>
                  <a:pt x="1641158" y="168275"/>
                  <a:pt x="1641158" y="158397"/>
                  <a:pt x="1631316" y="158397"/>
                </a:cubicBezTo>
                <a:cubicBezTo>
                  <a:pt x="1611631" y="148519"/>
                  <a:pt x="1572261" y="138642"/>
                  <a:pt x="1552576" y="148519"/>
                </a:cubicBezTo>
                <a:cubicBezTo>
                  <a:pt x="1532891" y="148519"/>
                  <a:pt x="1532891" y="128764"/>
                  <a:pt x="1523048" y="128764"/>
                </a:cubicBezTo>
                <a:cubicBezTo>
                  <a:pt x="1503363" y="109008"/>
                  <a:pt x="1503363" y="109008"/>
                  <a:pt x="1503363" y="109008"/>
                </a:cubicBezTo>
                <a:cubicBezTo>
                  <a:pt x="1532891" y="79375"/>
                  <a:pt x="1582103" y="89253"/>
                  <a:pt x="1611631" y="79375"/>
                </a:cubicBezTo>
                <a:close/>
                <a:moveTo>
                  <a:pt x="943251" y="69850"/>
                </a:moveTo>
                <a:cubicBezTo>
                  <a:pt x="982732" y="79664"/>
                  <a:pt x="1022212" y="79664"/>
                  <a:pt x="1051822" y="89477"/>
                </a:cubicBezTo>
                <a:cubicBezTo>
                  <a:pt x="1061693" y="89477"/>
                  <a:pt x="1071563" y="89477"/>
                  <a:pt x="1071563" y="99291"/>
                </a:cubicBezTo>
                <a:cubicBezTo>
                  <a:pt x="1061693" y="118918"/>
                  <a:pt x="1041952" y="89477"/>
                  <a:pt x="1032082" y="99291"/>
                </a:cubicBezTo>
                <a:cubicBezTo>
                  <a:pt x="1002472" y="89477"/>
                  <a:pt x="972861" y="89477"/>
                  <a:pt x="953121" y="79664"/>
                </a:cubicBezTo>
                <a:cubicBezTo>
                  <a:pt x="943251" y="89477"/>
                  <a:pt x="933381" y="109104"/>
                  <a:pt x="923511" y="109104"/>
                </a:cubicBezTo>
                <a:cubicBezTo>
                  <a:pt x="903771" y="128732"/>
                  <a:pt x="884030" y="148359"/>
                  <a:pt x="864290" y="177800"/>
                </a:cubicBezTo>
                <a:cubicBezTo>
                  <a:pt x="864290" y="177800"/>
                  <a:pt x="854420" y="177800"/>
                  <a:pt x="854420" y="177800"/>
                </a:cubicBezTo>
                <a:cubicBezTo>
                  <a:pt x="844550" y="167986"/>
                  <a:pt x="854420" y="167986"/>
                  <a:pt x="854420" y="158173"/>
                </a:cubicBezTo>
                <a:cubicBezTo>
                  <a:pt x="884030" y="138545"/>
                  <a:pt x="903771" y="118918"/>
                  <a:pt x="923511" y="89477"/>
                </a:cubicBezTo>
                <a:cubicBezTo>
                  <a:pt x="913641" y="89477"/>
                  <a:pt x="933381" y="89477"/>
                  <a:pt x="933381" y="79664"/>
                </a:cubicBezTo>
                <a:cubicBezTo>
                  <a:pt x="943251" y="69850"/>
                  <a:pt x="943251" y="69850"/>
                  <a:pt x="943251" y="69850"/>
                </a:cubicBezTo>
                <a:close/>
                <a:moveTo>
                  <a:pt x="1277620" y="49212"/>
                </a:moveTo>
                <a:cubicBezTo>
                  <a:pt x="1287462" y="49212"/>
                  <a:pt x="1297305" y="59066"/>
                  <a:pt x="1316990" y="68921"/>
                </a:cubicBezTo>
                <a:cubicBezTo>
                  <a:pt x="1356360" y="78775"/>
                  <a:pt x="1395730" y="88630"/>
                  <a:pt x="1435100" y="118193"/>
                </a:cubicBezTo>
                <a:cubicBezTo>
                  <a:pt x="1474470" y="128048"/>
                  <a:pt x="1513840" y="157611"/>
                  <a:pt x="1523683" y="197029"/>
                </a:cubicBezTo>
                <a:cubicBezTo>
                  <a:pt x="1533525" y="226593"/>
                  <a:pt x="1533525" y="246302"/>
                  <a:pt x="1533525" y="275865"/>
                </a:cubicBezTo>
                <a:cubicBezTo>
                  <a:pt x="1533525" y="305429"/>
                  <a:pt x="1533525" y="305429"/>
                  <a:pt x="1533525" y="305429"/>
                </a:cubicBezTo>
                <a:cubicBezTo>
                  <a:pt x="1523683" y="384265"/>
                  <a:pt x="1503998" y="472955"/>
                  <a:pt x="1484313" y="551791"/>
                </a:cubicBezTo>
                <a:cubicBezTo>
                  <a:pt x="1474470" y="561645"/>
                  <a:pt x="1464628" y="551791"/>
                  <a:pt x="1454785" y="551791"/>
                </a:cubicBezTo>
                <a:cubicBezTo>
                  <a:pt x="1454785" y="532082"/>
                  <a:pt x="1454785" y="522227"/>
                  <a:pt x="1464628" y="512373"/>
                </a:cubicBezTo>
                <a:cubicBezTo>
                  <a:pt x="1454785" y="492664"/>
                  <a:pt x="1464628" y="463100"/>
                  <a:pt x="1474470" y="443391"/>
                </a:cubicBezTo>
                <a:cubicBezTo>
                  <a:pt x="1474470" y="394119"/>
                  <a:pt x="1494155" y="344847"/>
                  <a:pt x="1484313" y="305429"/>
                </a:cubicBezTo>
                <a:cubicBezTo>
                  <a:pt x="1474470" y="275865"/>
                  <a:pt x="1474470" y="256156"/>
                  <a:pt x="1454785" y="236447"/>
                </a:cubicBezTo>
                <a:cubicBezTo>
                  <a:pt x="1435100" y="216738"/>
                  <a:pt x="1415415" y="197029"/>
                  <a:pt x="1385888" y="187175"/>
                </a:cubicBezTo>
                <a:cubicBezTo>
                  <a:pt x="1366202" y="167466"/>
                  <a:pt x="1336675" y="147757"/>
                  <a:pt x="1307147" y="137902"/>
                </a:cubicBezTo>
                <a:cubicBezTo>
                  <a:pt x="1297305" y="128048"/>
                  <a:pt x="1297305" y="118193"/>
                  <a:pt x="1287462" y="118193"/>
                </a:cubicBezTo>
                <a:cubicBezTo>
                  <a:pt x="1277620" y="128048"/>
                  <a:pt x="1277620" y="128048"/>
                  <a:pt x="1267777" y="137902"/>
                </a:cubicBezTo>
                <a:cubicBezTo>
                  <a:pt x="1208722" y="167466"/>
                  <a:pt x="1139825" y="206884"/>
                  <a:pt x="1120140" y="275865"/>
                </a:cubicBezTo>
                <a:cubicBezTo>
                  <a:pt x="1090612" y="344847"/>
                  <a:pt x="1100455" y="413828"/>
                  <a:pt x="1120140" y="482809"/>
                </a:cubicBezTo>
                <a:cubicBezTo>
                  <a:pt x="1120140" y="502518"/>
                  <a:pt x="1139825" y="522227"/>
                  <a:pt x="1139825" y="551791"/>
                </a:cubicBezTo>
                <a:cubicBezTo>
                  <a:pt x="1139825" y="551791"/>
                  <a:pt x="1149667" y="561645"/>
                  <a:pt x="1139825" y="561645"/>
                </a:cubicBezTo>
                <a:cubicBezTo>
                  <a:pt x="1139825" y="571500"/>
                  <a:pt x="1129982" y="571500"/>
                  <a:pt x="1120140" y="571500"/>
                </a:cubicBezTo>
                <a:cubicBezTo>
                  <a:pt x="1100455" y="472955"/>
                  <a:pt x="1061085" y="384265"/>
                  <a:pt x="1041400" y="285720"/>
                </a:cubicBezTo>
                <a:cubicBezTo>
                  <a:pt x="1041400" y="216738"/>
                  <a:pt x="1070927" y="147757"/>
                  <a:pt x="1129982" y="108339"/>
                </a:cubicBezTo>
                <a:cubicBezTo>
                  <a:pt x="1179195" y="88630"/>
                  <a:pt x="1238250" y="78775"/>
                  <a:pt x="1277620" y="49212"/>
                </a:cubicBezTo>
                <a:close/>
                <a:moveTo>
                  <a:pt x="1622109" y="39687"/>
                </a:moveTo>
                <a:cubicBezTo>
                  <a:pt x="1641794" y="59314"/>
                  <a:pt x="1641794" y="59314"/>
                  <a:pt x="1641794" y="59314"/>
                </a:cubicBezTo>
                <a:cubicBezTo>
                  <a:pt x="1661479" y="88755"/>
                  <a:pt x="1710691" y="88755"/>
                  <a:pt x="1730376" y="137823"/>
                </a:cubicBezTo>
                <a:cubicBezTo>
                  <a:pt x="1710691" y="147637"/>
                  <a:pt x="1710691" y="128010"/>
                  <a:pt x="1710691" y="118196"/>
                </a:cubicBezTo>
                <a:cubicBezTo>
                  <a:pt x="1681164" y="88755"/>
                  <a:pt x="1651636" y="88755"/>
                  <a:pt x="1622109" y="59314"/>
                </a:cubicBezTo>
                <a:cubicBezTo>
                  <a:pt x="1612266" y="59314"/>
                  <a:pt x="1602423" y="69128"/>
                  <a:pt x="1592581" y="69128"/>
                </a:cubicBezTo>
                <a:cubicBezTo>
                  <a:pt x="1553211" y="78941"/>
                  <a:pt x="1523683" y="78941"/>
                  <a:pt x="1494156" y="88755"/>
                </a:cubicBezTo>
                <a:cubicBezTo>
                  <a:pt x="1484313" y="88755"/>
                  <a:pt x="1484313" y="88755"/>
                  <a:pt x="1484313" y="88755"/>
                </a:cubicBezTo>
                <a:cubicBezTo>
                  <a:pt x="1494156" y="69128"/>
                  <a:pt x="1533526" y="69128"/>
                  <a:pt x="1553211" y="59314"/>
                </a:cubicBezTo>
                <a:cubicBezTo>
                  <a:pt x="1563053" y="69128"/>
                  <a:pt x="1572896" y="59314"/>
                  <a:pt x="1582738" y="59314"/>
                </a:cubicBezTo>
                <a:cubicBezTo>
                  <a:pt x="1602423" y="59314"/>
                  <a:pt x="1612266" y="39687"/>
                  <a:pt x="1622109" y="39687"/>
                </a:cubicBezTo>
                <a:close/>
                <a:moveTo>
                  <a:pt x="1278272" y="0"/>
                </a:moveTo>
                <a:cubicBezTo>
                  <a:pt x="1297934" y="19696"/>
                  <a:pt x="1317597" y="39391"/>
                  <a:pt x="1337260" y="49239"/>
                </a:cubicBezTo>
                <a:cubicBezTo>
                  <a:pt x="1396249" y="59087"/>
                  <a:pt x="1445405" y="78783"/>
                  <a:pt x="1494562" y="108327"/>
                </a:cubicBezTo>
                <a:cubicBezTo>
                  <a:pt x="1553550" y="147718"/>
                  <a:pt x="1573213" y="226501"/>
                  <a:pt x="1563382" y="305284"/>
                </a:cubicBezTo>
                <a:cubicBezTo>
                  <a:pt x="1543719" y="384067"/>
                  <a:pt x="1524056" y="472698"/>
                  <a:pt x="1504394" y="551481"/>
                </a:cubicBezTo>
                <a:cubicBezTo>
                  <a:pt x="1504394" y="551481"/>
                  <a:pt x="1504394" y="561329"/>
                  <a:pt x="1504394" y="561329"/>
                </a:cubicBezTo>
                <a:cubicBezTo>
                  <a:pt x="1494562" y="561329"/>
                  <a:pt x="1494562" y="551481"/>
                  <a:pt x="1494562" y="551481"/>
                </a:cubicBezTo>
                <a:cubicBezTo>
                  <a:pt x="1514225" y="472698"/>
                  <a:pt x="1524056" y="393915"/>
                  <a:pt x="1543719" y="315132"/>
                </a:cubicBezTo>
                <a:cubicBezTo>
                  <a:pt x="1553550" y="265893"/>
                  <a:pt x="1553550" y="206805"/>
                  <a:pt x="1524056" y="157566"/>
                </a:cubicBezTo>
                <a:cubicBezTo>
                  <a:pt x="1494562" y="118174"/>
                  <a:pt x="1435574" y="98479"/>
                  <a:pt x="1386417" y="78783"/>
                </a:cubicBezTo>
                <a:cubicBezTo>
                  <a:pt x="1356923" y="68935"/>
                  <a:pt x="1307766" y="59087"/>
                  <a:pt x="1278272" y="29544"/>
                </a:cubicBezTo>
                <a:cubicBezTo>
                  <a:pt x="1268440" y="39391"/>
                  <a:pt x="1258609" y="49239"/>
                  <a:pt x="1248778" y="49239"/>
                </a:cubicBezTo>
                <a:cubicBezTo>
                  <a:pt x="1209452" y="78783"/>
                  <a:pt x="1160295" y="78783"/>
                  <a:pt x="1111138" y="108327"/>
                </a:cubicBezTo>
                <a:cubicBezTo>
                  <a:pt x="1101307" y="118174"/>
                  <a:pt x="1091476" y="118174"/>
                  <a:pt x="1081644" y="128022"/>
                </a:cubicBezTo>
                <a:cubicBezTo>
                  <a:pt x="1032487" y="196957"/>
                  <a:pt x="1012825" y="295436"/>
                  <a:pt x="1052150" y="364371"/>
                </a:cubicBezTo>
                <a:cubicBezTo>
                  <a:pt x="1071813" y="413611"/>
                  <a:pt x="1071813" y="453002"/>
                  <a:pt x="1091476" y="492394"/>
                </a:cubicBezTo>
                <a:cubicBezTo>
                  <a:pt x="1101307" y="521938"/>
                  <a:pt x="1101307" y="551481"/>
                  <a:pt x="1111138" y="571177"/>
                </a:cubicBezTo>
                <a:cubicBezTo>
                  <a:pt x="1101307" y="541633"/>
                  <a:pt x="1091476" y="521938"/>
                  <a:pt x="1081644" y="482546"/>
                </a:cubicBezTo>
                <a:cubicBezTo>
                  <a:pt x="1061982" y="443155"/>
                  <a:pt x="1052150" y="393915"/>
                  <a:pt x="1032487" y="354524"/>
                </a:cubicBezTo>
                <a:cubicBezTo>
                  <a:pt x="1022656" y="315132"/>
                  <a:pt x="1012825" y="275741"/>
                  <a:pt x="1022656" y="226501"/>
                </a:cubicBezTo>
                <a:cubicBezTo>
                  <a:pt x="1022656" y="167414"/>
                  <a:pt x="1071813" y="108327"/>
                  <a:pt x="1130801" y="78783"/>
                </a:cubicBezTo>
                <a:cubicBezTo>
                  <a:pt x="1179958" y="59087"/>
                  <a:pt x="1238946" y="49239"/>
                  <a:pt x="1278272" y="0"/>
                </a:cubicBezTo>
                <a:close/>
              </a:path>
            </a:pathLst>
          </a:custGeom>
          <a:solidFill>
            <a:srgbClr val="004DA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0" rIns="91440" bIns="45720" numCol="1" anchor="ctr" anchorCtr="0" compatLnSpc="1">
            <a:noAutofit/>
          </a:bodyPr>
          <a:lstStyle/>
          <a:p>
            <a:pPr algn="ctr"/>
            <a:r>
              <a:rPr lang="zh-CN" altLang="en-US" sz="2800" dirty="0">
                <a:solidFill>
                  <a:srgbClr val="004DA1"/>
                </a:solidFill>
                <a:cs typeface="+mn-ea"/>
                <a:sym typeface="+mn-lt"/>
              </a:rPr>
              <a:t>壹</a:t>
            </a:r>
            <a:endParaRPr lang="zh-CN" altLang="en-US" sz="2800" dirty="0">
              <a:solidFill>
                <a:srgbClr val="004DA1"/>
              </a:solidFill>
              <a:cs typeface="+mn-ea"/>
              <a:sym typeface="+mn-lt"/>
            </a:endParaRPr>
          </a:p>
        </p:txBody>
      </p:sp>
      <p:sp>
        <p:nvSpPr>
          <p:cNvPr id="9" name="任意多边形 8"/>
          <p:cNvSpPr/>
          <p:nvPr/>
        </p:nvSpPr>
        <p:spPr bwMode="auto">
          <a:xfrm>
            <a:off x="5655409" y="3306099"/>
            <a:ext cx="596645" cy="611975"/>
          </a:xfrm>
          <a:custGeom>
            <a:avLst/>
            <a:gdLst>
              <a:gd name="connsiteX0" fmla="*/ 1355725 w 2693988"/>
              <a:gd name="connsiteY0" fmla="*/ 2755900 h 2763207"/>
              <a:gd name="connsiteX1" fmla="*/ 1366838 w 2693988"/>
              <a:gd name="connsiteY1" fmla="*/ 2755900 h 2763207"/>
              <a:gd name="connsiteX2" fmla="*/ 1362185 w 2693988"/>
              <a:gd name="connsiteY2" fmla="*/ 2762880 h 2763207"/>
              <a:gd name="connsiteX3" fmla="*/ 1355725 w 2693988"/>
              <a:gd name="connsiteY3" fmla="*/ 2763207 h 2763207"/>
              <a:gd name="connsiteX4" fmla="*/ 948827 w 2693988"/>
              <a:gd name="connsiteY4" fmla="*/ 2513134 h 2763207"/>
              <a:gd name="connsiteX5" fmla="*/ 962686 w 2693988"/>
              <a:gd name="connsiteY5" fmla="*/ 2529619 h 2763207"/>
              <a:gd name="connsiteX6" fmla="*/ 1041532 w 2693988"/>
              <a:gd name="connsiteY6" fmla="*/ 2607773 h 2763207"/>
              <a:gd name="connsiteX7" fmla="*/ 1061244 w 2693988"/>
              <a:gd name="connsiteY7" fmla="*/ 2598004 h 2763207"/>
              <a:gd name="connsiteX8" fmla="*/ 1169657 w 2693988"/>
              <a:gd name="connsiteY8" fmla="*/ 2568696 h 2763207"/>
              <a:gd name="connsiteX9" fmla="*/ 1179513 w 2693988"/>
              <a:gd name="connsiteY9" fmla="*/ 2568696 h 2763207"/>
              <a:gd name="connsiteX10" fmla="*/ 1130234 w 2693988"/>
              <a:gd name="connsiteY10" fmla="*/ 2598004 h 2763207"/>
              <a:gd name="connsiteX11" fmla="*/ 1041532 w 2693988"/>
              <a:gd name="connsiteY11" fmla="*/ 2627312 h 2763207"/>
              <a:gd name="connsiteX12" fmla="*/ 1011965 w 2693988"/>
              <a:gd name="connsiteY12" fmla="*/ 2588235 h 2763207"/>
              <a:gd name="connsiteX13" fmla="*/ 972542 w 2693988"/>
              <a:gd name="connsiteY13" fmla="*/ 2558927 h 2763207"/>
              <a:gd name="connsiteX14" fmla="*/ 942975 w 2693988"/>
              <a:gd name="connsiteY14" fmla="*/ 2519850 h 2763207"/>
              <a:gd name="connsiteX15" fmla="*/ 948827 w 2693988"/>
              <a:gd name="connsiteY15" fmla="*/ 2513134 h 2763207"/>
              <a:gd name="connsiteX16" fmla="*/ 1809406 w 2693988"/>
              <a:gd name="connsiteY16" fmla="*/ 2500312 h 2763207"/>
              <a:gd name="connsiteX17" fmla="*/ 1819276 w 2693988"/>
              <a:gd name="connsiteY17" fmla="*/ 2500312 h 2763207"/>
              <a:gd name="connsiteX18" fmla="*/ 1750185 w 2693988"/>
              <a:gd name="connsiteY18" fmla="*/ 2607773 h 2763207"/>
              <a:gd name="connsiteX19" fmla="*/ 1700835 w 2693988"/>
              <a:gd name="connsiteY19" fmla="*/ 2598004 h 2763207"/>
              <a:gd name="connsiteX20" fmla="*/ 1602133 w 2693988"/>
              <a:gd name="connsiteY20" fmla="*/ 2578466 h 2763207"/>
              <a:gd name="connsiteX21" fmla="*/ 1602133 w 2693988"/>
              <a:gd name="connsiteY21" fmla="*/ 2558927 h 2763207"/>
              <a:gd name="connsiteX22" fmla="*/ 1641614 w 2693988"/>
              <a:gd name="connsiteY22" fmla="*/ 2578466 h 2763207"/>
              <a:gd name="connsiteX23" fmla="*/ 1720575 w 2693988"/>
              <a:gd name="connsiteY23" fmla="*/ 2588235 h 2763207"/>
              <a:gd name="connsiteX24" fmla="*/ 1730445 w 2693988"/>
              <a:gd name="connsiteY24" fmla="*/ 2588235 h 2763207"/>
              <a:gd name="connsiteX25" fmla="*/ 1809406 w 2693988"/>
              <a:gd name="connsiteY25" fmla="*/ 2500312 h 2763207"/>
              <a:gd name="connsiteX26" fmla="*/ 1022434 w 2693988"/>
              <a:gd name="connsiteY26" fmla="*/ 2489200 h 2763207"/>
              <a:gd name="connsiteX27" fmla="*/ 1052011 w 2693988"/>
              <a:gd name="connsiteY27" fmla="*/ 2519074 h 2763207"/>
              <a:gd name="connsiteX28" fmla="*/ 1121026 w 2693988"/>
              <a:gd name="connsiteY28" fmla="*/ 2519074 h 2763207"/>
              <a:gd name="connsiteX29" fmla="*/ 1150604 w 2693988"/>
              <a:gd name="connsiteY29" fmla="*/ 2548948 h 2763207"/>
              <a:gd name="connsiteX30" fmla="*/ 1160463 w 2693988"/>
              <a:gd name="connsiteY30" fmla="*/ 2558906 h 2763207"/>
              <a:gd name="connsiteX31" fmla="*/ 1061871 w 2693988"/>
              <a:gd name="connsiteY31" fmla="*/ 2588780 h 2763207"/>
              <a:gd name="connsiteX32" fmla="*/ 1022434 w 2693988"/>
              <a:gd name="connsiteY32" fmla="*/ 2558906 h 2763207"/>
              <a:gd name="connsiteX33" fmla="*/ 973138 w 2693988"/>
              <a:gd name="connsiteY33" fmla="*/ 2519074 h 2763207"/>
              <a:gd name="connsiteX34" fmla="*/ 973138 w 2693988"/>
              <a:gd name="connsiteY34" fmla="*/ 2509116 h 2763207"/>
              <a:gd name="connsiteX35" fmla="*/ 1022434 w 2693988"/>
              <a:gd name="connsiteY35" fmla="*/ 2489200 h 2763207"/>
              <a:gd name="connsiteX36" fmla="*/ 1746552 w 2693988"/>
              <a:gd name="connsiteY36" fmla="*/ 2473627 h 2763207"/>
              <a:gd name="connsiteX37" fmla="*/ 1759536 w 2693988"/>
              <a:gd name="connsiteY37" fmla="*/ 2480204 h 2763207"/>
              <a:gd name="connsiteX38" fmla="*/ 1788863 w 2693988"/>
              <a:gd name="connsiteY38" fmla="*/ 2499783 h 2763207"/>
              <a:gd name="connsiteX39" fmla="*/ 1779087 w 2693988"/>
              <a:gd name="connsiteY39" fmla="*/ 2519362 h 2763207"/>
              <a:gd name="connsiteX40" fmla="*/ 1730208 w 2693988"/>
              <a:gd name="connsiteY40" fmla="*/ 2578100 h 2763207"/>
              <a:gd name="connsiteX41" fmla="*/ 1700881 w 2693988"/>
              <a:gd name="connsiteY41" fmla="*/ 2568310 h 2763207"/>
              <a:gd name="connsiteX42" fmla="*/ 1622676 w 2693988"/>
              <a:gd name="connsiteY42" fmla="*/ 2548731 h 2763207"/>
              <a:gd name="connsiteX43" fmla="*/ 1632452 w 2693988"/>
              <a:gd name="connsiteY43" fmla="*/ 2519362 h 2763207"/>
              <a:gd name="connsiteX44" fmla="*/ 1661779 w 2693988"/>
              <a:gd name="connsiteY44" fmla="*/ 2499783 h 2763207"/>
              <a:gd name="connsiteX45" fmla="*/ 1720433 w 2693988"/>
              <a:gd name="connsiteY45" fmla="*/ 2499783 h 2763207"/>
              <a:gd name="connsiteX46" fmla="*/ 1746552 w 2693988"/>
              <a:gd name="connsiteY46" fmla="*/ 2473627 h 2763207"/>
              <a:gd name="connsiteX47" fmla="*/ 1346729 w 2693988"/>
              <a:gd name="connsiteY47" fmla="*/ 2362200 h 2763207"/>
              <a:gd name="connsiteX48" fmla="*/ 1366308 w 2693988"/>
              <a:gd name="connsiteY48" fmla="*/ 2381738 h 2763207"/>
              <a:gd name="connsiteX49" fmla="*/ 1415256 w 2693988"/>
              <a:gd name="connsiteY49" fmla="*/ 2381738 h 2763207"/>
              <a:gd name="connsiteX50" fmla="*/ 1444625 w 2693988"/>
              <a:gd name="connsiteY50" fmla="*/ 2440354 h 2763207"/>
              <a:gd name="connsiteX51" fmla="*/ 1434836 w 2693988"/>
              <a:gd name="connsiteY51" fmla="*/ 2469661 h 2763207"/>
              <a:gd name="connsiteX52" fmla="*/ 1376098 w 2693988"/>
              <a:gd name="connsiteY52" fmla="*/ 2489200 h 2763207"/>
              <a:gd name="connsiteX53" fmla="*/ 1327150 w 2693988"/>
              <a:gd name="connsiteY53" fmla="*/ 2459892 h 2763207"/>
              <a:gd name="connsiteX54" fmla="*/ 1346729 w 2693988"/>
              <a:gd name="connsiteY54" fmla="*/ 2362200 h 2763207"/>
              <a:gd name="connsiteX55" fmla="*/ 1464469 w 2693988"/>
              <a:gd name="connsiteY55" fmla="*/ 2312987 h 2763207"/>
              <a:gd name="connsiteX56" fmla="*/ 1503363 w 2693988"/>
              <a:gd name="connsiteY56" fmla="*/ 2371602 h 2763207"/>
              <a:gd name="connsiteX57" fmla="*/ 1483916 w 2693988"/>
              <a:gd name="connsiteY57" fmla="*/ 2430218 h 2763207"/>
              <a:gd name="connsiteX58" fmla="*/ 1454746 w 2693988"/>
              <a:gd name="connsiteY58" fmla="*/ 2430218 h 2763207"/>
              <a:gd name="connsiteX59" fmla="*/ 1425575 w 2693988"/>
              <a:gd name="connsiteY59" fmla="*/ 2361833 h 2763207"/>
              <a:gd name="connsiteX60" fmla="*/ 1445022 w 2693988"/>
              <a:gd name="connsiteY60" fmla="*/ 2342294 h 2763207"/>
              <a:gd name="connsiteX61" fmla="*/ 1464469 w 2693988"/>
              <a:gd name="connsiteY61" fmla="*/ 2312987 h 2763207"/>
              <a:gd name="connsiteX62" fmla="*/ 1287065 w 2693988"/>
              <a:gd name="connsiteY62" fmla="*/ 2312987 h 2763207"/>
              <a:gd name="connsiteX63" fmla="*/ 1296987 w 2693988"/>
              <a:gd name="connsiteY63" fmla="*/ 2332525 h 2763207"/>
              <a:gd name="connsiteX64" fmla="*/ 1336675 w 2693988"/>
              <a:gd name="connsiteY64" fmla="*/ 2361833 h 2763207"/>
              <a:gd name="connsiteX65" fmla="*/ 1316831 w 2693988"/>
              <a:gd name="connsiteY65" fmla="*/ 2430218 h 2763207"/>
              <a:gd name="connsiteX66" fmla="*/ 1296987 w 2693988"/>
              <a:gd name="connsiteY66" fmla="*/ 2439987 h 2763207"/>
              <a:gd name="connsiteX67" fmla="*/ 1257300 w 2693988"/>
              <a:gd name="connsiteY67" fmla="*/ 2381371 h 2763207"/>
              <a:gd name="connsiteX68" fmla="*/ 1287065 w 2693988"/>
              <a:gd name="connsiteY68" fmla="*/ 2312987 h 2763207"/>
              <a:gd name="connsiteX69" fmla="*/ 953735 w 2693988"/>
              <a:gd name="connsiteY69" fmla="*/ 2233612 h 2763207"/>
              <a:gd name="connsiteX70" fmla="*/ 963613 w 2693988"/>
              <a:gd name="connsiteY70" fmla="*/ 2263378 h 2763207"/>
              <a:gd name="connsiteX71" fmla="*/ 933979 w 2693988"/>
              <a:gd name="connsiteY71" fmla="*/ 2332831 h 2763207"/>
              <a:gd name="connsiteX72" fmla="*/ 874713 w 2693988"/>
              <a:gd name="connsiteY72" fmla="*/ 2342753 h 2763207"/>
              <a:gd name="connsiteX73" fmla="*/ 884591 w 2693988"/>
              <a:gd name="connsiteY73" fmla="*/ 2293143 h 2763207"/>
              <a:gd name="connsiteX74" fmla="*/ 894468 w 2693988"/>
              <a:gd name="connsiteY74" fmla="*/ 2263378 h 2763207"/>
              <a:gd name="connsiteX75" fmla="*/ 953735 w 2693988"/>
              <a:gd name="connsiteY75" fmla="*/ 2233612 h 2763207"/>
              <a:gd name="connsiteX76" fmla="*/ 815711 w 2693988"/>
              <a:gd name="connsiteY76" fmla="*/ 2233612 h 2763207"/>
              <a:gd name="connsiteX77" fmla="*/ 825500 w 2693988"/>
              <a:gd name="connsiteY77" fmla="*/ 2253395 h 2763207"/>
              <a:gd name="connsiteX78" fmla="*/ 864659 w 2693988"/>
              <a:gd name="connsiteY78" fmla="*/ 2263286 h 2763207"/>
              <a:gd name="connsiteX79" fmla="*/ 874448 w 2693988"/>
              <a:gd name="connsiteY79" fmla="*/ 2263286 h 2763207"/>
              <a:gd name="connsiteX80" fmla="*/ 854869 w 2693988"/>
              <a:gd name="connsiteY80" fmla="*/ 2342417 h 2763207"/>
              <a:gd name="connsiteX81" fmla="*/ 786342 w 2693988"/>
              <a:gd name="connsiteY81" fmla="*/ 2342417 h 2763207"/>
              <a:gd name="connsiteX82" fmla="*/ 766763 w 2693988"/>
              <a:gd name="connsiteY82" fmla="*/ 2302851 h 2763207"/>
              <a:gd name="connsiteX83" fmla="*/ 815711 w 2693988"/>
              <a:gd name="connsiteY83" fmla="*/ 2233612 h 2763207"/>
              <a:gd name="connsiteX84" fmla="*/ 1926961 w 2693988"/>
              <a:gd name="connsiteY84" fmla="*/ 2224087 h 2763207"/>
              <a:gd name="connsiteX85" fmla="*/ 1985699 w 2693988"/>
              <a:gd name="connsiteY85" fmla="*/ 2273035 h 2763207"/>
              <a:gd name="connsiteX86" fmla="*/ 1975909 w 2693988"/>
              <a:gd name="connsiteY86" fmla="*/ 2321983 h 2763207"/>
              <a:gd name="connsiteX87" fmla="*/ 1917172 w 2693988"/>
              <a:gd name="connsiteY87" fmla="*/ 2341562 h 2763207"/>
              <a:gd name="connsiteX88" fmla="*/ 1878013 w 2693988"/>
              <a:gd name="connsiteY88" fmla="*/ 2263245 h 2763207"/>
              <a:gd name="connsiteX89" fmla="*/ 1907382 w 2693988"/>
              <a:gd name="connsiteY89" fmla="*/ 2253456 h 2763207"/>
              <a:gd name="connsiteX90" fmla="*/ 1926961 w 2693988"/>
              <a:gd name="connsiteY90" fmla="*/ 2224087 h 2763207"/>
              <a:gd name="connsiteX91" fmla="*/ 1366044 w 2693988"/>
              <a:gd name="connsiteY91" fmla="*/ 2224087 h 2763207"/>
              <a:gd name="connsiteX92" fmla="*/ 1366044 w 2693988"/>
              <a:gd name="connsiteY92" fmla="*/ 2253614 h 2763207"/>
              <a:gd name="connsiteX93" fmla="*/ 1385888 w 2693988"/>
              <a:gd name="connsiteY93" fmla="*/ 2332355 h 2763207"/>
              <a:gd name="connsiteX94" fmla="*/ 1395810 w 2693988"/>
              <a:gd name="connsiteY94" fmla="*/ 2332355 h 2763207"/>
              <a:gd name="connsiteX95" fmla="*/ 1395810 w 2693988"/>
              <a:gd name="connsiteY95" fmla="*/ 2253614 h 2763207"/>
              <a:gd name="connsiteX96" fmla="*/ 1385888 w 2693988"/>
              <a:gd name="connsiteY96" fmla="*/ 2233929 h 2763207"/>
              <a:gd name="connsiteX97" fmla="*/ 1415653 w 2693988"/>
              <a:gd name="connsiteY97" fmla="*/ 2302827 h 2763207"/>
              <a:gd name="connsiteX98" fmla="*/ 1405731 w 2693988"/>
              <a:gd name="connsiteY98" fmla="*/ 2361882 h 2763207"/>
              <a:gd name="connsiteX99" fmla="*/ 1375965 w 2693988"/>
              <a:gd name="connsiteY99" fmla="*/ 2371725 h 2763207"/>
              <a:gd name="connsiteX100" fmla="*/ 1356122 w 2693988"/>
              <a:gd name="connsiteY100" fmla="*/ 2342197 h 2763207"/>
              <a:gd name="connsiteX101" fmla="*/ 1366044 w 2693988"/>
              <a:gd name="connsiteY101" fmla="*/ 2224087 h 2763207"/>
              <a:gd name="connsiteX102" fmla="*/ 1277484 w 2693988"/>
              <a:gd name="connsiteY102" fmla="*/ 2224087 h 2763207"/>
              <a:gd name="connsiteX103" fmla="*/ 1296988 w 2693988"/>
              <a:gd name="connsiteY103" fmla="*/ 2253456 h 2763207"/>
              <a:gd name="connsiteX104" fmla="*/ 1267732 w 2693988"/>
              <a:gd name="connsiteY104" fmla="*/ 2312193 h 2763207"/>
              <a:gd name="connsiteX105" fmla="*/ 1248228 w 2693988"/>
              <a:gd name="connsiteY105" fmla="*/ 2331772 h 2763207"/>
              <a:gd name="connsiteX106" fmla="*/ 1238477 w 2693988"/>
              <a:gd name="connsiteY106" fmla="*/ 2263245 h 2763207"/>
              <a:gd name="connsiteX107" fmla="*/ 1277484 w 2693988"/>
              <a:gd name="connsiteY107" fmla="*/ 2224087 h 2763207"/>
              <a:gd name="connsiteX108" fmla="*/ 1798991 w 2693988"/>
              <a:gd name="connsiteY108" fmla="*/ 2214562 h 2763207"/>
              <a:gd name="connsiteX109" fmla="*/ 1848380 w 2693988"/>
              <a:gd name="connsiteY109" fmla="*/ 2234141 h 2763207"/>
              <a:gd name="connsiteX110" fmla="*/ 1878013 w 2693988"/>
              <a:gd name="connsiteY110" fmla="*/ 2312458 h 2763207"/>
              <a:gd name="connsiteX111" fmla="*/ 1858258 w 2693988"/>
              <a:gd name="connsiteY111" fmla="*/ 2332037 h 2763207"/>
              <a:gd name="connsiteX112" fmla="*/ 1828624 w 2693988"/>
              <a:gd name="connsiteY112" fmla="*/ 2322247 h 2763207"/>
              <a:gd name="connsiteX113" fmla="*/ 1789113 w 2693988"/>
              <a:gd name="connsiteY113" fmla="*/ 2253720 h 2763207"/>
              <a:gd name="connsiteX114" fmla="*/ 1798991 w 2693988"/>
              <a:gd name="connsiteY114" fmla="*/ 2214562 h 2763207"/>
              <a:gd name="connsiteX115" fmla="*/ 1473994 w 2693988"/>
              <a:gd name="connsiteY115" fmla="*/ 2214562 h 2763207"/>
              <a:gd name="connsiteX116" fmla="*/ 1533525 w 2693988"/>
              <a:gd name="connsiteY116" fmla="*/ 2283089 h 2763207"/>
              <a:gd name="connsiteX117" fmla="*/ 1513681 w 2693988"/>
              <a:gd name="connsiteY117" fmla="*/ 2332037 h 2763207"/>
              <a:gd name="connsiteX118" fmla="*/ 1483916 w 2693988"/>
              <a:gd name="connsiteY118" fmla="*/ 2312458 h 2763207"/>
              <a:gd name="connsiteX119" fmla="*/ 1464072 w 2693988"/>
              <a:gd name="connsiteY119" fmla="*/ 2263510 h 2763207"/>
              <a:gd name="connsiteX120" fmla="*/ 1454150 w 2693988"/>
              <a:gd name="connsiteY120" fmla="*/ 2243931 h 2763207"/>
              <a:gd name="connsiteX121" fmla="*/ 1473994 w 2693988"/>
              <a:gd name="connsiteY121" fmla="*/ 2214562 h 2763207"/>
              <a:gd name="connsiteX122" fmla="*/ 1405392 w 2693988"/>
              <a:gd name="connsiteY122" fmla="*/ 2205037 h 2763207"/>
              <a:gd name="connsiteX123" fmla="*/ 1445306 w 2693988"/>
              <a:gd name="connsiteY123" fmla="*/ 2244114 h 2763207"/>
              <a:gd name="connsiteX124" fmla="*/ 1445306 w 2693988"/>
              <a:gd name="connsiteY124" fmla="*/ 2332037 h 2763207"/>
              <a:gd name="connsiteX125" fmla="*/ 1425349 w 2693988"/>
              <a:gd name="connsiteY125" fmla="*/ 2332037 h 2763207"/>
              <a:gd name="connsiteX126" fmla="*/ 1425349 w 2693988"/>
              <a:gd name="connsiteY126" fmla="*/ 2292960 h 2763207"/>
              <a:gd name="connsiteX127" fmla="*/ 1425349 w 2693988"/>
              <a:gd name="connsiteY127" fmla="*/ 2244114 h 2763207"/>
              <a:gd name="connsiteX128" fmla="*/ 1405392 w 2693988"/>
              <a:gd name="connsiteY128" fmla="*/ 2205037 h 2763207"/>
              <a:gd name="connsiteX129" fmla="*/ 1345974 w 2693988"/>
              <a:gd name="connsiteY129" fmla="*/ 2205037 h 2763207"/>
              <a:gd name="connsiteX130" fmla="*/ 1355726 w 2693988"/>
              <a:gd name="connsiteY130" fmla="*/ 2205037 h 2763207"/>
              <a:gd name="connsiteX131" fmla="*/ 1336222 w 2693988"/>
              <a:gd name="connsiteY131" fmla="*/ 2292803 h 2763207"/>
              <a:gd name="connsiteX132" fmla="*/ 1336222 w 2693988"/>
              <a:gd name="connsiteY132" fmla="*/ 2341562 h 2763207"/>
              <a:gd name="connsiteX133" fmla="*/ 1326470 w 2693988"/>
              <a:gd name="connsiteY133" fmla="*/ 2341562 h 2763207"/>
              <a:gd name="connsiteX134" fmla="*/ 1306966 w 2693988"/>
              <a:gd name="connsiteY134" fmla="*/ 2322058 h 2763207"/>
              <a:gd name="connsiteX135" fmla="*/ 1345974 w 2693988"/>
              <a:gd name="connsiteY135" fmla="*/ 2205037 h 2763207"/>
              <a:gd name="connsiteX136" fmla="*/ 786447 w 2693988"/>
              <a:gd name="connsiteY136" fmla="*/ 2165350 h 2763207"/>
              <a:gd name="connsiteX137" fmla="*/ 796290 w 2693988"/>
              <a:gd name="connsiteY137" fmla="*/ 2194719 h 2763207"/>
              <a:gd name="connsiteX138" fmla="*/ 815975 w 2693988"/>
              <a:gd name="connsiteY138" fmla="*/ 2224087 h 2763207"/>
              <a:gd name="connsiteX139" fmla="*/ 756920 w 2693988"/>
              <a:gd name="connsiteY139" fmla="*/ 2282825 h 2763207"/>
              <a:gd name="connsiteX140" fmla="*/ 727392 w 2693988"/>
              <a:gd name="connsiteY140" fmla="*/ 2273035 h 2763207"/>
              <a:gd name="connsiteX141" fmla="*/ 727392 w 2693988"/>
              <a:gd name="connsiteY141" fmla="*/ 2194719 h 2763207"/>
              <a:gd name="connsiteX142" fmla="*/ 786447 w 2693988"/>
              <a:gd name="connsiteY142" fmla="*/ 2165350 h 2763207"/>
              <a:gd name="connsiteX143" fmla="*/ 403225 w 2693988"/>
              <a:gd name="connsiteY143" fmla="*/ 2165350 h 2763207"/>
              <a:gd name="connsiteX144" fmla="*/ 471984 w 2693988"/>
              <a:gd name="connsiteY144" fmla="*/ 2165350 h 2763207"/>
              <a:gd name="connsiteX145" fmla="*/ 481806 w 2693988"/>
              <a:gd name="connsiteY145" fmla="*/ 2194945 h 2763207"/>
              <a:gd name="connsiteX146" fmla="*/ 540742 w 2693988"/>
              <a:gd name="connsiteY146" fmla="*/ 2234406 h 2763207"/>
              <a:gd name="connsiteX147" fmla="*/ 550565 w 2693988"/>
              <a:gd name="connsiteY147" fmla="*/ 2283732 h 2763207"/>
              <a:gd name="connsiteX148" fmla="*/ 550565 w 2693988"/>
              <a:gd name="connsiteY148" fmla="*/ 2293598 h 2763207"/>
              <a:gd name="connsiteX149" fmla="*/ 452338 w 2693988"/>
              <a:gd name="connsiteY149" fmla="*/ 2273867 h 2763207"/>
              <a:gd name="connsiteX150" fmla="*/ 442516 w 2693988"/>
              <a:gd name="connsiteY150" fmla="*/ 2273867 h 2763207"/>
              <a:gd name="connsiteX151" fmla="*/ 403225 w 2693988"/>
              <a:gd name="connsiteY151" fmla="*/ 2185080 h 2763207"/>
              <a:gd name="connsiteX152" fmla="*/ 403225 w 2693988"/>
              <a:gd name="connsiteY152" fmla="*/ 2165350 h 2763207"/>
              <a:gd name="connsiteX153" fmla="*/ 386914 w 2693988"/>
              <a:gd name="connsiteY153" fmla="*/ 2152120 h 2763207"/>
              <a:gd name="connsiteX154" fmla="*/ 393065 w 2693988"/>
              <a:gd name="connsiteY154" fmla="*/ 2164467 h 2763207"/>
              <a:gd name="connsiteX155" fmla="*/ 422593 w 2693988"/>
              <a:gd name="connsiteY155" fmla="*/ 2292878 h 2763207"/>
              <a:gd name="connsiteX156" fmla="*/ 461963 w 2693988"/>
              <a:gd name="connsiteY156" fmla="*/ 2283001 h 2763207"/>
              <a:gd name="connsiteX157" fmla="*/ 560388 w 2693988"/>
              <a:gd name="connsiteY157" fmla="*/ 2312634 h 2763207"/>
              <a:gd name="connsiteX158" fmla="*/ 530860 w 2693988"/>
              <a:gd name="connsiteY158" fmla="*/ 2322512 h 2763207"/>
              <a:gd name="connsiteX159" fmla="*/ 471805 w 2693988"/>
              <a:gd name="connsiteY159" fmla="*/ 2302756 h 2763207"/>
              <a:gd name="connsiteX160" fmla="*/ 412750 w 2693988"/>
              <a:gd name="connsiteY160" fmla="*/ 2292878 h 2763207"/>
              <a:gd name="connsiteX161" fmla="*/ 402908 w 2693988"/>
              <a:gd name="connsiteY161" fmla="*/ 2223734 h 2763207"/>
              <a:gd name="connsiteX162" fmla="*/ 373380 w 2693988"/>
              <a:gd name="connsiteY162" fmla="*/ 2154590 h 2763207"/>
              <a:gd name="connsiteX163" fmla="*/ 386914 w 2693988"/>
              <a:gd name="connsiteY163" fmla="*/ 2152120 h 2763207"/>
              <a:gd name="connsiteX164" fmla="*/ 1740354 w 2693988"/>
              <a:gd name="connsiteY164" fmla="*/ 2144712 h 2763207"/>
              <a:gd name="connsiteX165" fmla="*/ 1769610 w 2693988"/>
              <a:gd name="connsiteY165" fmla="*/ 2164495 h 2763207"/>
              <a:gd name="connsiteX166" fmla="*/ 1789113 w 2693988"/>
              <a:gd name="connsiteY166" fmla="*/ 2204060 h 2763207"/>
              <a:gd name="connsiteX167" fmla="*/ 1769610 w 2693988"/>
              <a:gd name="connsiteY167" fmla="*/ 2263408 h 2763207"/>
              <a:gd name="connsiteX168" fmla="*/ 1759858 w 2693988"/>
              <a:gd name="connsiteY168" fmla="*/ 2263408 h 2763207"/>
              <a:gd name="connsiteX169" fmla="*/ 1720850 w 2693988"/>
              <a:gd name="connsiteY169" fmla="*/ 2184277 h 2763207"/>
              <a:gd name="connsiteX170" fmla="*/ 1740354 w 2693988"/>
              <a:gd name="connsiteY170" fmla="*/ 2144712 h 2763207"/>
              <a:gd name="connsiteX171" fmla="*/ 1002109 w 2693988"/>
              <a:gd name="connsiteY171" fmla="*/ 2144712 h 2763207"/>
              <a:gd name="connsiteX172" fmla="*/ 1002109 w 2693988"/>
              <a:gd name="connsiteY172" fmla="*/ 2263094 h 2763207"/>
              <a:gd name="connsiteX173" fmla="*/ 972344 w 2693988"/>
              <a:gd name="connsiteY173" fmla="*/ 2272960 h 2763207"/>
              <a:gd name="connsiteX174" fmla="*/ 962422 w 2693988"/>
              <a:gd name="connsiteY174" fmla="*/ 2213768 h 2763207"/>
              <a:gd name="connsiteX175" fmla="*/ 972344 w 2693988"/>
              <a:gd name="connsiteY175" fmla="*/ 2164442 h 2763207"/>
              <a:gd name="connsiteX176" fmla="*/ 992187 w 2693988"/>
              <a:gd name="connsiteY176" fmla="*/ 2164442 h 2763207"/>
              <a:gd name="connsiteX177" fmla="*/ 1002109 w 2693988"/>
              <a:gd name="connsiteY177" fmla="*/ 2144712 h 2763207"/>
              <a:gd name="connsiteX178" fmla="*/ 1789378 w 2693988"/>
              <a:gd name="connsiteY178" fmla="*/ 2126239 h 2763207"/>
              <a:gd name="connsiteX179" fmla="*/ 1789378 w 2693988"/>
              <a:gd name="connsiteY179" fmla="*/ 2132373 h 2763207"/>
              <a:gd name="connsiteX180" fmla="*/ 1789378 w 2693988"/>
              <a:gd name="connsiteY180" fmla="*/ 2155680 h 2763207"/>
              <a:gd name="connsiteX181" fmla="*/ 1818747 w 2693988"/>
              <a:gd name="connsiteY181" fmla="*/ 2185121 h 2763207"/>
              <a:gd name="connsiteX182" fmla="*/ 1838326 w 2693988"/>
              <a:gd name="connsiteY182" fmla="*/ 2214562 h 2763207"/>
              <a:gd name="connsiteX183" fmla="*/ 1808957 w 2693988"/>
              <a:gd name="connsiteY183" fmla="*/ 2214562 h 2763207"/>
              <a:gd name="connsiteX184" fmla="*/ 1789378 w 2693988"/>
              <a:gd name="connsiteY184" fmla="*/ 2126239 h 2763207"/>
              <a:gd name="connsiteX185" fmla="*/ 2251730 w 2693988"/>
              <a:gd name="connsiteY185" fmla="*/ 2125662 h 2763207"/>
              <a:gd name="connsiteX186" fmla="*/ 2320366 w 2693988"/>
              <a:gd name="connsiteY186" fmla="*/ 2125662 h 2763207"/>
              <a:gd name="connsiteX187" fmla="*/ 2310561 w 2693988"/>
              <a:gd name="connsiteY187" fmla="*/ 2174988 h 2763207"/>
              <a:gd name="connsiteX188" fmla="*/ 2300756 w 2693988"/>
              <a:gd name="connsiteY188" fmla="*/ 2234179 h 2763207"/>
              <a:gd name="connsiteX189" fmla="*/ 2241924 w 2693988"/>
              <a:gd name="connsiteY189" fmla="*/ 2244044 h 2763207"/>
              <a:gd name="connsiteX190" fmla="*/ 2183093 w 2693988"/>
              <a:gd name="connsiteY190" fmla="*/ 2263775 h 2763207"/>
              <a:gd name="connsiteX191" fmla="*/ 2192899 w 2693988"/>
              <a:gd name="connsiteY191" fmla="*/ 2214449 h 2763207"/>
              <a:gd name="connsiteX192" fmla="*/ 2192899 w 2693988"/>
              <a:gd name="connsiteY192" fmla="*/ 2194718 h 2763207"/>
              <a:gd name="connsiteX193" fmla="*/ 2251730 w 2693988"/>
              <a:gd name="connsiteY193" fmla="*/ 2155257 h 2763207"/>
              <a:gd name="connsiteX194" fmla="*/ 2251730 w 2693988"/>
              <a:gd name="connsiteY194" fmla="*/ 2125662 h 2763207"/>
              <a:gd name="connsiteX195" fmla="*/ 1937328 w 2693988"/>
              <a:gd name="connsiteY195" fmla="*/ 2125662 h 2763207"/>
              <a:gd name="connsiteX196" fmla="*/ 1956955 w 2693988"/>
              <a:gd name="connsiteY196" fmla="*/ 2135553 h 2763207"/>
              <a:gd name="connsiteX197" fmla="*/ 2006023 w 2693988"/>
              <a:gd name="connsiteY197" fmla="*/ 2165227 h 2763207"/>
              <a:gd name="connsiteX198" fmla="*/ 1996209 w 2693988"/>
              <a:gd name="connsiteY198" fmla="*/ 2254250 h 2763207"/>
              <a:gd name="connsiteX199" fmla="*/ 1966768 w 2693988"/>
              <a:gd name="connsiteY199" fmla="*/ 2224576 h 2763207"/>
              <a:gd name="connsiteX200" fmla="*/ 1917700 w 2693988"/>
              <a:gd name="connsiteY200" fmla="*/ 2185010 h 2763207"/>
              <a:gd name="connsiteX201" fmla="*/ 1937328 w 2693988"/>
              <a:gd name="connsiteY201" fmla="*/ 2125662 h 2763207"/>
              <a:gd name="connsiteX202" fmla="*/ 1395413 w 2693988"/>
              <a:gd name="connsiteY202" fmla="*/ 2125662 h 2763207"/>
              <a:gd name="connsiteX203" fmla="*/ 1445306 w 2693988"/>
              <a:gd name="connsiteY203" fmla="*/ 2164916 h 2763207"/>
              <a:gd name="connsiteX204" fmla="*/ 1455285 w 2693988"/>
              <a:gd name="connsiteY204" fmla="*/ 2223798 h 2763207"/>
              <a:gd name="connsiteX205" fmla="*/ 1445306 w 2693988"/>
              <a:gd name="connsiteY205" fmla="*/ 2223798 h 2763207"/>
              <a:gd name="connsiteX206" fmla="*/ 1425349 w 2693988"/>
              <a:gd name="connsiteY206" fmla="*/ 2204171 h 2763207"/>
              <a:gd name="connsiteX207" fmla="*/ 1405392 w 2693988"/>
              <a:gd name="connsiteY207" fmla="*/ 2145289 h 2763207"/>
              <a:gd name="connsiteX208" fmla="*/ 1395413 w 2693988"/>
              <a:gd name="connsiteY208" fmla="*/ 2125662 h 2763207"/>
              <a:gd name="connsiteX209" fmla="*/ 1345974 w 2693988"/>
              <a:gd name="connsiteY209" fmla="*/ 2125662 h 2763207"/>
              <a:gd name="connsiteX210" fmla="*/ 1355726 w 2693988"/>
              <a:gd name="connsiteY210" fmla="*/ 2135475 h 2763207"/>
              <a:gd name="connsiteX211" fmla="*/ 1326470 w 2693988"/>
              <a:gd name="connsiteY211" fmla="*/ 2204171 h 2763207"/>
              <a:gd name="connsiteX212" fmla="*/ 1306966 w 2693988"/>
              <a:gd name="connsiteY212" fmla="*/ 2233612 h 2763207"/>
              <a:gd name="connsiteX213" fmla="*/ 1297215 w 2693988"/>
              <a:gd name="connsiteY213" fmla="*/ 2223798 h 2763207"/>
              <a:gd name="connsiteX214" fmla="*/ 1306966 w 2693988"/>
              <a:gd name="connsiteY214" fmla="*/ 2174730 h 2763207"/>
              <a:gd name="connsiteX215" fmla="*/ 1345974 w 2693988"/>
              <a:gd name="connsiteY215" fmla="*/ 2125662 h 2763207"/>
              <a:gd name="connsiteX216" fmla="*/ 894644 w 2693988"/>
              <a:gd name="connsiteY216" fmla="*/ 2125662 h 2763207"/>
              <a:gd name="connsiteX217" fmla="*/ 904522 w 2693988"/>
              <a:gd name="connsiteY217" fmla="*/ 2125662 h 2763207"/>
              <a:gd name="connsiteX218" fmla="*/ 874889 w 2693988"/>
              <a:gd name="connsiteY218" fmla="*/ 2165123 h 2763207"/>
              <a:gd name="connsiteX219" fmla="*/ 865011 w 2693988"/>
              <a:gd name="connsiteY219" fmla="*/ 2194718 h 2763207"/>
              <a:gd name="connsiteX220" fmla="*/ 884766 w 2693988"/>
              <a:gd name="connsiteY220" fmla="*/ 2204583 h 2763207"/>
              <a:gd name="connsiteX221" fmla="*/ 894644 w 2693988"/>
              <a:gd name="connsiteY221" fmla="*/ 2174988 h 2763207"/>
              <a:gd name="connsiteX222" fmla="*/ 914400 w 2693988"/>
              <a:gd name="connsiteY222" fmla="*/ 2135527 h 2763207"/>
              <a:gd name="connsiteX223" fmla="*/ 914400 w 2693988"/>
              <a:gd name="connsiteY223" fmla="*/ 2145392 h 2763207"/>
              <a:gd name="connsiteX224" fmla="*/ 884766 w 2693988"/>
              <a:gd name="connsiteY224" fmla="*/ 2234179 h 2763207"/>
              <a:gd name="connsiteX225" fmla="*/ 845255 w 2693988"/>
              <a:gd name="connsiteY225" fmla="*/ 2253910 h 2763207"/>
              <a:gd name="connsiteX226" fmla="*/ 835378 w 2693988"/>
              <a:gd name="connsiteY226" fmla="*/ 2234179 h 2763207"/>
              <a:gd name="connsiteX227" fmla="*/ 894644 w 2693988"/>
              <a:gd name="connsiteY227" fmla="*/ 2125662 h 2763207"/>
              <a:gd name="connsiteX228" fmla="*/ 1440392 w 2693988"/>
              <a:gd name="connsiteY228" fmla="*/ 2123519 h 2763207"/>
              <a:gd name="connsiteX229" fmla="*/ 1484842 w 2693988"/>
              <a:gd name="connsiteY229" fmla="*/ 2145664 h 2763207"/>
              <a:gd name="connsiteX230" fmla="*/ 1504597 w 2693988"/>
              <a:gd name="connsiteY230" fmla="*/ 2185034 h 2763207"/>
              <a:gd name="connsiteX231" fmla="*/ 1504597 w 2693988"/>
              <a:gd name="connsiteY231" fmla="*/ 2214562 h 2763207"/>
              <a:gd name="connsiteX232" fmla="*/ 1474964 w 2693988"/>
              <a:gd name="connsiteY232" fmla="*/ 2204719 h 2763207"/>
              <a:gd name="connsiteX233" fmla="*/ 1425575 w 2693988"/>
              <a:gd name="connsiteY233" fmla="*/ 2125979 h 2763207"/>
              <a:gd name="connsiteX234" fmla="*/ 1440392 w 2693988"/>
              <a:gd name="connsiteY234" fmla="*/ 2123519 h 2763207"/>
              <a:gd name="connsiteX235" fmla="*/ 1379101 w 2693988"/>
              <a:gd name="connsiteY235" fmla="*/ 2123519 h 2763207"/>
              <a:gd name="connsiteX236" fmla="*/ 1385253 w 2693988"/>
              <a:gd name="connsiteY236" fmla="*/ 2135822 h 2763207"/>
              <a:gd name="connsiteX237" fmla="*/ 1385253 w 2693988"/>
              <a:gd name="connsiteY237" fmla="*/ 2214562 h 2763207"/>
              <a:gd name="connsiteX238" fmla="*/ 1365567 w 2693988"/>
              <a:gd name="connsiteY238" fmla="*/ 2194877 h 2763207"/>
              <a:gd name="connsiteX239" fmla="*/ 1365567 w 2693988"/>
              <a:gd name="connsiteY239" fmla="*/ 2125979 h 2763207"/>
              <a:gd name="connsiteX240" fmla="*/ 1379101 w 2693988"/>
              <a:gd name="connsiteY240" fmla="*/ 2123519 h 2763207"/>
              <a:gd name="connsiteX241" fmla="*/ 1312540 w 2693988"/>
              <a:gd name="connsiteY241" fmla="*/ 2123497 h 2763207"/>
              <a:gd name="connsiteX242" fmla="*/ 1327150 w 2693988"/>
              <a:gd name="connsiteY242" fmla="*/ 2125950 h 2763207"/>
              <a:gd name="connsiteX243" fmla="*/ 1277937 w 2693988"/>
              <a:gd name="connsiteY243" fmla="*/ 2204459 h 2763207"/>
              <a:gd name="connsiteX244" fmla="*/ 1248410 w 2693988"/>
              <a:gd name="connsiteY244" fmla="*/ 2224087 h 2763207"/>
              <a:gd name="connsiteX245" fmla="*/ 1277937 w 2693988"/>
              <a:gd name="connsiteY245" fmla="*/ 2145578 h 2763207"/>
              <a:gd name="connsiteX246" fmla="*/ 1312540 w 2693988"/>
              <a:gd name="connsiteY246" fmla="*/ 2123497 h 2763207"/>
              <a:gd name="connsiteX247" fmla="*/ 2344606 w 2693988"/>
              <a:gd name="connsiteY247" fmla="*/ 2118588 h 2763207"/>
              <a:gd name="connsiteX248" fmla="*/ 2349501 w 2693988"/>
              <a:gd name="connsiteY248" fmla="*/ 2125942 h 2763207"/>
              <a:gd name="connsiteX249" fmla="*/ 2349501 w 2693988"/>
              <a:gd name="connsiteY249" fmla="*/ 2165163 h 2763207"/>
              <a:gd name="connsiteX250" fmla="*/ 2320132 w 2693988"/>
              <a:gd name="connsiteY250" fmla="*/ 2263214 h 2763207"/>
              <a:gd name="connsiteX251" fmla="*/ 2251605 w 2693988"/>
              <a:gd name="connsiteY251" fmla="*/ 2273020 h 2763207"/>
              <a:gd name="connsiteX252" fmla="*/ 2173288 w 2693988"/>
              <a:gd name="connsiteY252" fmla="*/ 2282825 h 2763207"/>
              <a:gd name="connsiteX253" fmla="*/ 2173288 w 2693988"/>
              <a:gd name="connsiteY253" fmla="*/ 2273020 h 2763207"/>
              <a:gd name="connsiteX254" fmla="*/ 2212447 w 2693988"/>
              <a:gd name="connsiteY254" fmla="*/ 2273020 h 2763207"/>
              <a:gd name="connsiteX255" fmla="*/ 2310343 w 2693988"/>
              <a:gd name="connsiteY255" fmla="*/ 2253409 h 2763207"/>
              <a:gd name="connsiteX256" fmla="*/ 2310343 w 2693988"/>
              <a:gd name="connsiteY256" fmla="*/ 2223994 h 2763207"/>
              <a:gd name="connsiteX257" fmla="*/ 2339712 w 2693988"/>
              <a:gd name="connsiteY257" fmla="*/ 2125942 h 2763207"/>
              <a:gd name="connsiteX258" fmla="*/ 2344606 w 2693988"/>
              <a:gd name="connsiteY258" fmla="*/ 2118588 h 2763207"/>
              <a:gd name="connsiteX259" fmla="*/ 953634 w 2693988"/>
              <a:gd name="connsiteY259" fmla="*/ 2116137 h 2763207"/>
              <a:gd name="connsiteX260" fmla="*/ 923698 w 2693988"/>
              <a:gd name="connsiteY260" fmla="*/ 2243137 h 2763207"/>
              <a:gd name="connsiteX261" fmla="*/ 893763 w 2693988"/>
              <a:gd name="connsiteY261" fmla="*/ 2243137 h 2763207"/>
              <a:gd name="connsiteX262" fmla="*/ 913720 w 2693988"/>
              <a:gd name="connsiteY262" fmla="*/ 2213829 h 2763207"/>
              <a:gd name="connsiteX263" fmla="*/ 933677 w 2693988"/>
              <a:gd name="connsiteY263" fmla="*/ 2184521 h 2763207"/>
              <a:gd name="connsiteX264" fmla="*/ 943656 w 2693988"/>
              <a:gd name="connsiteY264" fmla="*/ 2125906 h 2763207"/>
              <a:gd name="connsiteX265" fmla="*/ 953634 w 2693988"/>
              <a:gd name="connsiteY265" fmla="*/ 2116137 h 2763207"/>
              <a:gd name="connsiteX266" fmla="*/ 1838037 w 2693988"/>
              <a:gd name="connsiteY266" fmla="*/ 2106612 h 2763207"/>
              <a:gd name="connsiteX267" fmla="*/ 1887827 w 2693988"/>
              <a:gd name="connsiteY267" fmla="*/ 2165122 h 2763207"/>
              <a:gd name="connsiteX268" fmla="*/ 1907743 w 2693988"/>
              <a:gd name="connsiteY268" fmla="*/ 2184626 h 2763207"/>
              <a:gd name="connsiteX269" fmla="*/ 1907743 w 2693988"/>
              <a:gd name="connsiteY269" fmla="*/ 2204130 h 2763207"/>
              <a:gd name="connsiteX270" fmla="*/ 1907743 w 2693988"/>
              <a:gd name="connsiteY270" fmla="*/ 2194378 h 2763207"/>
              <a:gd name="connsiteX271" fmla="*/ 1917701 w 2693988"/>
              <a:gd name="connsiteY271" fmla="*/ 2223633 h 2763207"/>
              <a:gd name="connsiteX272" fmla="*/ 1897785 w 2693988"/>
              <a:gd name="connsiteY272" fmla="*/ 2243137 h 2763207"/>
              <a:gd name="connsiteX273" fmla="*/ 1847995 w 2693988"/>
              <a:gd name="connsiteY273" fmla="*/ 2213881 h 2763207"/>
              <a:gd name="connsiteX274" fmla="*/ 1808163 w 2693988"/>
              <a:gd name="connsiteY274" fmla="*/ 2126115 h 2763207"/>
              <a:gd name="connsiteX275" fmla="*/ 1818121 w 2693988"/>
              <a:gd name="connsiteY275" fmla="*/ 2116364 h 2763207"/>
              <a:gd name="connsiteX276" fmla="*/ 1828079 w 2693988"/>
              <a:gd name="connsiteY276" fmla="*/ 2135867 h 2763207"/>
              <a:gd name="connsiteX277" fmla="*/ 1838037 w 2693988"/>
              <a:gd name="connsiteY277" fmla="*/ 2165122 h 2763207"/>
              <a:gd name="connsiteX278" fmla="*/ 1857953 w 2693988"/>
              <a:gd name="connsiteY278" fmla="*/ 2194378 h 2763207"/>
              <a:gd name="connsiteX279" fmla="*/ 1877869 w 2693988"/>
              <a:gd name="connsiteY279" fmla="*/ 2174874 h 2763207"/>
              <a:gd name="connsiteX280" fmla="*/ 1838037 w 2693988"/>
              <a:gd name="connsiteY280" fmla="*/ 2106612 h 2763207"/>
              <a:gd name="connsiteX281" fmla="*/ 1789378 w 2693988"/>
              <a:gd name="connsiteY281" fmla="*/ 2106612 h 2763207"/>
              <a:gd name="connsiteX282" fmla="*/ 1789378 w 2693988"/>
              <a:gd name="connsiteY282" fmla="*/ 2116425 h 2763207"/>
              <a:gd name="connsiteX283" fmla="*/ 1789378 w 2693988"/>
              <a:gd name="connsiteY283" fmla="*/ 2126239 h 2763207"/>
              <a:gd name="connsiteX284" fmla="*/ 1789378 w 2693988"/>
              <a:gd name="connsiteY284" fmla="*/ 2106612 h 2763207"/>
              <a:gd name="connsiteX285" fmla="*/ 1533405 w 2693988"/>
              <a:gd name="connsiteY285" fmla="*/ 2095500 h 2763207"/>
              <a:gd name="connsiteX286" fmla="*/ 1553054 w 2693988"/>
              <a:gd name="connsiteY286" fmla="*/ 2115197 h 2763207"/>
              <a:gd name="connsiteX287" fmla="*/ 1631651 w 2693988"/>
              <a:gd name="connsiteY287" fmla="*/ 2371255 h 2763207"/>
              <a:gd name="connsiteX288" fmla="*/ 1572704 w 2693988"/>
              <a:gd name="connsiteY288" fmla="*/ 2538677 h 2763207"/>
              <a:gd name="connsiteX289" fmla="*/ 1454809 w 2693988"/>
              <a:gd name="connsiteY289" fmla="*/ 2597768 h 2763207"/>
              <a:gd name="connsiteX290" fmla="*/ 1405687 w 2693988"/>
              <a:gd name="connsiteY290" fmla="*/ 2627313 h 2763207"/>
              <a:gd name="connsiteX291" fmla="*/ 1346739 w 2693988"/>
              <a:gd name="connsiteY291" fmla="*/ 2607616 h 2763207"/>
              <a:gd name="connsiteX292" fmla="*/ 1140424 w 2693988"/>
              <a:gd name="connsiteY292" fmla="*/ 2459890 h 2763207"/>
              <a:gd name="connsiteX293" fmla="*/ 1169897 w 2693988"/>
              <a:gd name="connsiteY293" fmla="*/ 2213680 h 2763207"/>
              <a:gd name="connsiteX294" fmla="*/ 1189546 w 2693988"/>
              <a:gd name="connsiteY294" fmla="*/ 2115197 h 2763207"/>
              <a:gd name="connsiteX295" fmla="*/ 1219020 w 2693988"/>
              <a:gd name="connsiteY295" fmla="*/ 2115197 h 2763207"/>
              <a:gd name="connsiteX296" fmla="*/ 1219020 w 2693988"/>
              <a:gd name="connsiteY296" fmla="*/ 2125045 h 2763207"/>
              <a:gd name="connsiteX297" fmla="*/ 1189546 w 2693988"/>
              <a:gd name="connsiteY297" fmla="*/ 2341709 h 2763207"/>
              <a:gd name="connsiteX298" fmla="*/ 1219020 w 2693988"/>
              <a:gd name="connsiteY298" fmla="*/ 2420497 h 2763207"/>
              <a:gd name="connsiteX299" fmla="*/ 1376212 w 2693988"/>
              <a:gd name="connsiteY299" fmla="*/ 2538677 h 2763207"/>
              <a:gd name="connsiteX300" fmla="*/ 1395862 w 2693988"/>
              <a:gd name="connsiteY300" fmla="*/ 2548526 h 2763207"/>
              <a:gd name="connsiteX301" fmla="*/ 1444985 w 2693988"/>
              <a:gd name="connsiteY301" fmla="*/ 2509132 h 2763207"/>
              <a:gd name="connsiteX302" fmla="*/ 1582528 w 2693988"/>
              <a:gd name="connsiteY302" fmla="*/ 2361406 h 2763207"/>
              <a:gd name="connsiteX303" fmla="*/ 1562879 w 2693988"/>
              <a:gd name="connsiteY303" fmla="*/ 2272771 h 2763207"/>
              <a:gd name="connsiteX304" fmla="*/ 1543230 w 2693988"/>
              <a:gd name="connsiteY304" fmla="*/ 2174287 h 2763207"/>
              <a:gd name="connsiteX305" fmla="*/ 1523581 w 2693988"/>
              <a:gd name="connsiteY305" fmla="*/ 2105348 h 2763207"/>
              <a:gd name="connsiteX306" fmla="*/ 1533405 w 2693988"/>
              <a:gd name="connsiteY306" fmla="*/ 2095500 h 2763207"/>
              <a:gd name="connsiteX307" fmla="*/ 893763 w 2693988"/>
              <a:gd name="connsiteY307" fmla="*/ 2095500 h 2763207"/>
              <a:gd name="connsiteX308" fmla="*/ 864235 w 2693988"/>
              <a:gd name="connsiteY308" fmla="*/ 2115416 h 2763207"/>
              <a:gd name="connsiteX309" fmla="*/ 844550 w 2693988"/>
              <a:gd name="connsiteY309" fmla="*/ 2145290 h 2763207"/>
              <a:gd name="connsiteX310" fmla="*/ 824865 w 2693988"/>
              <a:gd name="connsiteY310" fmla="*/ 2205038 h 2763207"/>
              <a:gd name="connsiteX311" fmla="*/ 815023 w 2693988"/>
              <a:gd name="connsiteY311" fmla="*/ 2195080 h 2763207"/>
              <a:gd name="connsiteX312" fmla="*/ 805180 w 2693988"/>
              <a:gd name="connsiteY312" fmla="*/ 2155248 h 2763207"/>
              <a:gd name="connsiteX313" fmla="*/ 893763 w 2693988"/>
              <a:gd name="connsiteY313" fmla="*/ 2095500 h 2763207"/>
              <a:gd name="connsiteX314" fmla="*/ 1570228 w 2693988"/>
              <a:gd name="connsiteY314" fmla="*/ 2093665 h 2763207"/>
              <a:gd name="connsiteX315" fmla="*/ 1582657 w 2693988"/>
              <a:gd name="connsiteY315" fmla="*/ 2115799 h 2763207"/>
              <a:gd name="connsiteX316" fmla="*/ 1651404 w 2693988"/>
              <a:gd name="connsiteY316" fmla="*/ 2332219 h 2763207"/>
              <a:gd name="connsiteX317" fmla="*/ 1651404 w 2693988"/>
              <a:gd name="connsiteY317" fmla="*/ 2342057 h 2763207"/>
              <a:gd name="connsiteX318" fmla="*/ 1661225 w 2693988"/>
              <a:gd name="connsiteY318" fmla="*/ 2381406 h 2763207"/>
              <a:gd name="connsiteX319" fmla="*/ 1651404 w 2693988"/>
              <a:gd name="connsiteY319" fmla="*/ 2469942 h 2763207"/>
              <a:gd name="connsiteX320" fmla="*/ 1553194 w 2693988"/>
              <a:gd name="connsiteY320" fmla="*/ 2578152 h 2763207"/>
              <a:gd name="connsiteX321" fmla="*/ 1405880 w 2693988"/>
              <a:gd name="connsiteY321" fmla="*/ 2656850 h 2763207"/>
              <a:gd name="connsiteX322" fmla="*/ 1366595 w 2693988"/>
              <a:gd name="connsiteY322" fmla="*/ 2637176 h 2763207"/>
              <a:gd name="connsiteX323" fmla="*/ 1199639 w 2693988"/>
              <a:gd name="connsiteY323" fmla="*/ 2568315 h 2763207"/>
              <a:gd name="connsiteX324" fmla="*/ 1160355 w 2693988"/>
              <a:gd name="connsiteY324" fmla="*/ 2538803 h 2763207"/>
              <a:gd name="connsiteX325" fmla="*/ 1130892 w 2693988"/>
              <a:gd name="connsiteY325" fmla="*/ 2489616 h 2763207"/>
              <a:gd name="connsiteX326" fmla="*/ 1111250 w 2693988"/>
              <a:gd name="connsiteY326" fmla="*/ 2381406 h 2763207"/>
              <a:gd name="connsiteX327" fmla="*/ 1160355 w 2693988"/>
              <a:gd name="connsiteY327" fmla="*/ 2105962 h 2763207"/>
              <a:gd name="connsiteX328" fmla="*/ 1170176 w 2693988"/>
              <a:gd name="connsiteY328" fmla="*/ 2105962 h 2763207"/>
              <a:gd name="connsiteX329" fmla="*/ 1130892 w 2693988"/>
              <a:gd name="connsiteY329" fmla="*/ 2381406 h 2763207"/>
              <a:gd name="connsiteX330" fmla="*/ 1160355 w 2693988"/>
              <a:gd name="connsiteY330" fmla="*/ 2528965 h 2763207"/>
              <a:gd name="connsiteX331" fmla="*/ 1317490 w 2693988"/>
              <a:gd name="connsiteY331" fmla="*/ 2607664 h 2763207"/>
              <a:gd name="connsiteX332" fmla="*/ 1396059 w 2693988"/>
              <a:gd name="connsiteY332" fmla="*/ 2647013 h 2763207"/>
              <a:gd name="connsiteX333" fmla="*/ 1602299 w 2693988"/>
              <a:gd name="connsiteY333" fmla="*/ 2519128 h 2763207"/>
              <a:gd name="connsiteX334" fmla="*/ 1582657 w 2693988"/>
              <a:gd name="connsiteY334" fmla="*/ 2174823 h 2763207"/>
              <a:gd name="connsiteX335" fmla="*/ 1563015 w 2693988"/>
              <a:gd name="connsiteY335" fmla="*/ 2105962 h 2763207"/>
              <a:gd name="connsiteX336" fmla="*/ 1570228 w 2693988"/>
              <a:gd name="connsiteY336" fmla="*/ 2093665 h 2763207"/>
              <a:gd name="connsiteX337" fmla="*/ 805497 w 2693988"/>
              <a:gd name="connsiteY337" fmla="*/ 2074307 h 2763207"/>
              <a:gd name="connsiteX338" fmla="*/ 835025 w 2693988"/>
              <a:gd name="connsiteY338" fmla="*/ 2076767 h 2763207"/>
              <a:gd name="connsiteX339" fmla="*/ 835025 w 2693988"/>
              <a:gd name="connsiteY339" fmla="*/ 2096452 h 2763207"/>
              <a:gd name="connsiteX340" fmla="*/ 795655 w 2693988"/>
              <a:gd name="connsiteY340" fmla="*/ 2145665 h 2763207"/>
              <a:gd name="connsiteX341" fmla="*/ 746442 w 2693988"/>
              <a:gd name="connsiteY341" fmla="*/ 2165350 h 2763207"/>
              <a:gd name="connsiteX342" fmla="*/ 736600 w 2693988"/>
              <a:gd name="connsiteY342" fmla="*/ 2155507 h 2763207"/>
              <a:gd name="connsiteX343" fmla="*/ 775970 w 2693988"/>
              <a:gd name="connsiteY343" fmla="*/ 2086610 h 2763207"/>
              <a:gd name="connsiteX344" fmla="*/ 805497 w 2693988"/>
              <a:gd name="connsiteY344" fmla="*/ 2074307 h 2763207"/>
              <a:gd name="connsiteX345" fmla="*/ 1828800 w 2693988"/>
              <a:gd name="connsiteY345" fmla="*/ 2066925 h 2763207"/>
              <a:gd name="connsiteX346" fmla="*/ 1838643 w 2693988"/>
              <a:gd name="connsiteY346" fmla="*/ 2066925 h 2763207"/>
              <a:gd name="connsiteX347" fmla="*/ 1927225 w 2693988"/>
              <a:gd name="connsiteY347" fmla="*/ 2145665 h 2763207"/>
              <a:gd name="connsiteX348" fmla="*/ 1907540 w 2693988"/>
              <a:gd name="connsiteY348" fmla="*/ 2165350 h 2763207"/>
              <a:gd name="connsiteX349" fmla="*/ 1887855 w 2693988"/>
              <a:gd name="connsiteY349" fmla="*/ 2116137 h 2763207"/>
              <a:gd name="connsiteX350" fmla="*/ 1828800 w 2693988"/>
              <a:gd name="connsiteY350" fmla="*/ 2066925 h 2763207"/>
              <a:gd name="connsiteX351" fmla="*/ 1001713 w 2693988"/>
              <a:gd name="connsiteY351" fmla="*/ 2046287 h 2763207"/>
              <a:gd name="connsiteX352" fmla="*/ 1031875 w 2693988"/>
              <a:gd name="connsiteY352" fmla="*/ 2056178 h 2763207"/>
              <a:gd name="connsiteX353" fmla="*/ 1051984 w 2693988"/>
              <a:gd name="connsiteY353" fmla="*/ 2145201 h 2763207"/>
              <a:gd name="connsiteX354" fmla="*/ 1031875 w 2693988"/>
              <a:gd name="connsiteY354" fmla="*/ 2174875 h 2763207"/>
              <a:gd name="connsiteX355" fmla="*/ 1011767 w 2693988"/>
              <a:gd name="connsiteY355" fmla="*/ 2135309 h 2763207"/>
              <a:gd name="connsiteX356" fmla="*/ 1011767 w 2693988"/>
              <a:gd name="connsiteY356" fmla="*/ 2075961 h 2763207"/>
              <a:gd name="connsiteX357" fmla="*/ 1001713 w 2693988"/>
              <a:gd name="connsiteY357" fmla="*/ 2046287 h 2763207"/>
              <a:gd name="connsiteX358" fmla="*/ 1906877 w 2693988"/>
              <a:gd name="connsiteY358" fmla="*/ 2036762 h 2763207"/>
              <a:gd name="connsiteX359" fmla="*/ 1975572 w 2693988"/>
              <a:gd name="connsiteY359" fmla="*/ 2085974 h 2763207"/>
              <a:gd name="connsiteX360" fmla="*/ 1995200 w 2693988"/>
              <a:gd name="connsiteY360" fmla="*/ 2135187 h 2763207"/>
              <a:gd name="connsiteX361" fmla="*/ 1926504 w 2693988"/>
              <a:gd name="connsiteY361" fmla="*/ 2105659 h 2763207"/>
              <a:gd name="connsiteX362" fmla="*/ 1897063 w 2693988"/>
              <a:gd name="connsiteY362" fmla="*/ 2085974 h 2763207"/>
              <a:gd name="connsiteX363" fmla="*/ 1897063 w 2693988"/>
              <a:gd name="connsiteY363" fmla="*/ 2046604 h 2763207"/>
              <a:gd name="connsiteX364" fmla="*/ 1906877 w 2693988"/>
              <a:gd name="connsiteY364" fmla="*/ 2036762 h 2763207"/>
              <a:gd name="connsiteX365" fmla="*/ 1720322 w 2693988"/>
              <a:gd name="connsiteY365" fmla="*/ 2036762 h 2763207"/>
              <a:gd name="connsiteX366" fmla="*/ 1720322 w 2693988"/>
              <a:gd name="connsiteY366" fmla="*/ 2056492 h 2763207"/>
              <a:gd name="connsiteX367" fmla="*/ 1720322 w 2693988"/>
              <a:gd name="connsiteY367" fmla="*/ 2145279 h 2763207"/>
              <a:gd name="connsiteX368" fmla="*/ 1710532 w 2693988"/>
              <a:gd name="connsiteY368" fmla="*/ 2174875 h 2763207"/>
              <a:gd name="connsiteX369" fmla="*/ 1681163 w 2693988"/>
              <a:gd name="connsiteY369" fmla="*/ 2145279 h 2763207"/>
              <a:gd name="connsiteX370" fmla="*/ 1690953 w 2693988"/>
              <a:gd name="connsiteY370" fmla="*/ 2076223 h 2763207"/>
              <a:gd name="connsiteX371" fmla="*/ 1720322 w 2693988"/>
              <a:gd name="connsiteY371" fmla="*/ 2036762 h 2763207"/>
              <a:gd name="connsiteX372" fmla="*/ 983298 w 2693988"/>
              <a:gd name="connsiteY372" fmla="*/ 2036762 h 2763207"/>
              <a:gd name="connsiteX373" fmla="*/ 993141 w 2693988"/>
              <a:gd name="connsiteY373" fmla="*/ 2056606 h 2763207"/>
              <a:gd name="connsiteX374" fmla="*/ 993141 w 2693988"/>
              <a:gd name="connsiteY374" fmla="*/ 2135981 h 2763207"/>
              <a:gd name="connsiteX375" fmla="*/ 973455 w 2693988"/>
              <a:gd name="connsiteY375" fmla="*/ 2145903 h 2763207"/>
              <a:gd name="connsiteX376" fmla="*/ 983298 w 2693988"/>
              <a:gd name="connsiteY376" fmla="*/ 2096293 h 2763207"/>
              <a:gd name="connsiteX377" fmla="*/ 983298 w 2693988"/>
              <a:gd name="connsiteY377" fmla="*/ 2036762 h 2763207"/>
              <a:gd name="connsiteX378" fmla="*/ 963613 w 2693988"/>
              <a:gd name="connsiteY378" fmla="*/ 2027237 h 2763207"/>
              <a:gd name="connsiteX379" fmla="*/ 913720 w 2693988"/>
              <a:gd name="connsiteY379" fmla="*/ 2125662 h 2763207"/>
              <a:gd name="connsiteX380" fmla="*/ 903741 w 2693988"/>
              <a:gd name="connsiteY380" fmla="*/ 2115819 h 2763207"/>
              <a:gd name="connsiteX381" fmla="*/ 963613 w 2693988"/>
              <a:gd name="connsiteY381" fmla="*/ 2027237 h 2763207"/>
              <a:gd name="connsiteX382" fmla="*/ 1740297 w 2693988"/>
              <a:gd name="connsiteY382" fmla="*/ 2017712 h 2763207"/>
              <a:gd name="connsiteX383" fmla="*/ 1750219 w 2693988"/>
              <a:gd name="connsiteY383" fmla="*/ 2056789 h 2763207"/>
              <a:gd name="connsiteX384" fmla="*/ 1770063 w 2693988"/>
              <a:gd name="connsiteY384" fmla="*/ 2125173 h 2763207"/>
              <a:gd name="connsiteX385" fmla="*/ 1770063 w 2693988"/>
              <a:gd name="connsiteY385" fmla="*/ 2144712 h 2763207"/>
              <a:gd name="connsiteX386" fmla="*/ 1730375 w 2693988"/>
              <a:gd name="connsiteY386" fmla="*/ 2066558 h 2763207"/>
              <a:gd name="connsiteX387" fmla="*/ 1740297 w 2693988"/>
              <a:gd name="connsiteY387" fmla="*/ 2017712 h 2763207"/>
              <a:gd name="connsiteX388" fmla="*/ 933132 w 2693988"/>
              <a:gd name="connsiteY388" fmla="*/ 2017712 h 2763207"/>
              <a:gd name="connsiteX389" fmla="*/ 942975 w 2693988"/>
              <a:gd name="connsiteY389" fmla="*/ 2017712 h 2763207"/>
              <a:gd name="connsiteX390" fmla="*/ 923290 w 2693988"/>
              <a:gd name="connsiteY390" fmla="*/ 2046967 h 2763207"/>
              <a:gd name="connsiteX391" fmla="*/ 874077 w 2693988"/>
              <a:gd name="connsiteY391" fmla="*/ 2076223 h 2763207"/>
              <a:gd name="connsiteX392" fmla="*/ 854392 w 2693988"/>
              <a:gd name="connsiteY392" fmla="*/ 2085975 h 2763207"/>
              <a:gd name="connsiteX393" fmla="*/ 854392 w 2693988"/>
              <a:gd name="connsiteY393" fmla="*/ 2066471 h 2763207"/>
              <a:gd name="connsiteX394" fmla="*/ 933132 w 2693988"/>
              <a:gd name="connsiteY394" fmla="*/ 2017712 h 2763207"/>
              <a:gd name="connsiteX395" fmla="*/ 1768929 w 2693988"/>
              <a:gd name="connsiteY395" fmla="*/ 2008187 h 2763207"/>
              <a:gd name="connsiteX396" fmla="*/ 1808843 w 2693988"/>
              <a:gd name="connsiteY396" fmla="*/ 2037714 h 2763207"/>
              <a:gd name="connsiteX397" fmla="*/ 1828800 w 2693988"/>
              <a:gd name="connsiteY397" fmla="*/ 2096769 h 2763207"/>
              <a:gd name="connsiteX398" fmla="*/ 1798865 w 2693988"/>
              <a:gd name="connsiteY398" fmla="*/ 2096769 h 2763207"/>
              <a:gd name="connsiteX399" fmla="*/ 1758950 w 2693988"/>
              <a:gd name="connsiteY399" fmla="*/ 2018029 h 2763207"/>
              <a:gd name="connsiteX400" fmla="*/ 1768929 w 2693988"/>
              <a:gd name="connsiteY400" fmla="*/ 2008187 h 2763207"/>
              <a:gd name="connsiteX401" fmla="*/ 1789113 w 2693988"/>
              <a:gd name="connsiteY401" fmla="*/ 1997428 h 2763207"/>
              <a:gd name="connsiteX402" fmla="*/ 1887538 w 2693988"/>
              <a:gd name="connsiteY402" fmla="*/ 2046817 h 2763207"/>
              <a:gd name="connsiteX403" fmla="*/ 1887538 w 2693988"/>
              <a:gd name="connsiteY403" fmla="*/ 2076450 h 2763207"/>
              <a:gd name="connsiteX404" fmla="*/ 1858011 w 2693988"/>
              <a:gd name="connsiteY404" fmla="*/ 2066572 h 2763207"/>
              <a:gd name="connsiteX405" fmla="*/ 1789113 w 2693988"/>
              <a:gd name="connsiteY405" fmla="*/ 1997428 h 2763207"/>
              <a:gd name="connsiteX406" fmla="*/ 894252 w 2693988"/>
              <a:gd name="connsiteY406" fmla="*/ 1987550 h 2763207"/>
              <a:gd name="connsiteX407" fmla="*/ 923926 w 2693988"/>
              <a:gd name="connsiteY407" fmla="*/ 2007394 h 2763207"/>
              <a:gd name="connsiteX408" fmla="*/ 844795 w 2693988"/>
              <a:gd name="connsiteY408" fmla="*/ 2057003 h 2763207"/>
              <a:gd name="connsiteX409" fmla="*/ 805229 w 2693988"/>
              <a:gd name="connsiteY409" fmla="*/ 2057003 h 2763207"/>
              <a:gd name="connsiteX410" fmla="*/ 834903 w 2693988"/>
              <a:gd name="connsiteY410" fmla="*/ 2007394 h 2763207"/>
              <a:gd name="connsiteX411" fmla="*/ 894252 w 2693988"/>
              <a:gd name="connsiteY411" fmla="*/ 1987550 h 2763207"/>
              <a:gd name="connsiteX412" fmla="*/ 1834208 w 2693988"/>
              <a:gd name="connsiteY412" fmla="*/ 1966267 h 2763207"/>
              <a:gd name="connsiteX413" fmla="*/ 1867695 w 2693988"/>
              <a:gd name="connsiteY413" fmla="*/ 1968698 h 2763207"/>
              <a:gd name="connsiteX414" fmla="*/ 1917304 w 2693988"/>
              <a:gd name="connsiteY414" fmla="*/ 2007592 h 2763207"/>
              <a:gd name="connsiteX415" fmla="*/ 1917304 w 2693988"/>
              <a:gd name="connsiteY415" fmla="*/ 2027039 h 2763207"/>
              <a:gd name="connsiteX416" fmla="*/ 1847851 w 2693988"/>
              <a:gd name="connsiteY416" fmla="*/ 1997869 h 2763207"/>
              <a:gd name="connsiteX417" fmla="*/ 1808163 w 2693988"/>
              <a:gd name="connsiteY417" fmla="*/ 1978422 h 2763207"/>
              <a:gd name="connsiteX418" fmla="*/ 1834208 w 2693988"/>
              <a:gd name="connsiteY418" fmla="*/ 1966267 h 2763207"/>
              <a:gd name="connsiteX419" fmla="*/ 815522 w 2693988"/>
              <a:gd name="connsiteY419" fmla="*/ 1928812 h 2763207"/>
              <a:gd name="connsiteX420" fmla="*/ 835196 w 2693988"/>
              <a:gd name="connsiteY420" fmla="*/ 1938649 h 2763207"/>
              <a:gd name="connsiteX421" fmla="*/ 766338 w 2693988"/>
              <a:gd name="connsiteY421" fmla="*/ 2027180 h 2763207"/>
              <a:gd name="connsiteX422" fmla="*/ 667969 w 2693988"/>
              <a:gd name="connsiteY422" fmla="*/ 2204243 h 2763207"/>
              <a:gd name="connsiteX423" fmla="*/ 736827 w 2693988"/>
              <a:gd name="connsiteY423" fmla="*/ 2341959 h 2763207"/>
              <a:gd name="connsiteX424" fmla="*/ 766338 w 2693988"/>
              <a:gd name="connsiteY424" fmla="*/ 2400980 h 2763207"/>
              <a:gd name="connsiteX425" fmla="*/ 786011 w 2693988"/>
              <a:gd name="connsiteY425" fmla="*/ 2400980 h 2763207"/>
              <a:gd name="connsiteX426" fmla="*/ 1002422 w 2693988"/>
              <a:gd name="connsiteY426" fmla="*/ 2341959 h 2763207"/>
              <a:gd name="connsiteX427" fmla="*/ 1051606 w 2693988"/>
              <a:gd name="connsiteY427" fmla="*/ 2282938 h 2763207"/>
              <a:gd name="connsiteX428" fmla="*/ 1110627 w 2693988"/>
              <a:gd name="connsiteY428" fmla="*/ 2086201 h 2763207"/>
              <a:gd name="connsiteX429" fmla="*/ 1130301 w 2693988"/>
              <a:gd name="connsiteY429" fmla="*/ 2096038 h 2763207"/>
              <a:gd name="connsiteX430" fmla="*/ 1110627 w 2693988"/>
              <a:gd name="connsiteY430" fmla="*/ 2204243 h 2763207"/>
              <a:gd name="connsiteX431" fmla="*/ 1041769 w 2693988"/>
              <a:gd name="connsiteY431" fmla="*/ 2410817 h 2763207"/>
              <a:gd name="connsiteX432" fmla="*/ 923727 w 2693988"/>
              <a:gd name="connsiteY432" fmla="*/ 2469838 h 2763207"/>
              <a:gd name="connsiteX433" fmla="*/ 726990 w 2693988"/>
              <a:gd name="connsiteY433" fmla="*/ 2469838 h 2763207"/>
              <a:gd name="connsiteX434" fmla="*/ 697480 w 2693988"/>
              <a:gd name="connsiteY434" fmla="*/ 2430491 h 2763207"/>
              <a:gd name="connsiteX435" fmla="*/ 599111 w 2693988"/>
              <a:gd name="connsiteY435" fmla="*/ 2273101 h 2763207"/>
              <a:gd name="connsiteX436" fmla="*/ 648296 w 2693988"/>
              <a:gd name="connsiteY436" fmla="*/ 2105875 h 2763207"/>
              <a:gd name="connsiteX437" fmla="*/ 815522 w 2693988"/>
              <a:gd name="connsiteY437" fmla="*/ 1928812 h 2763207"/>
              <a:gd name="connsiteX438" fmla="*/ 795207 w 2693988"/>
              <a:gd name="connsiteY438" fmla="*/ 1909763 h 2763207"/>
              <a:gd name="connsiteX439" fmla="*/ 805044 w 2693988"/>
              <a:gd name="connsiteY439" fmla="*/ 1919600 h 2763207"/>
              <a:gd name="connsiteX440" fmla="*/ 805044 w 2693988"/>
              <a:gd name="connsiteY440" fmla="*/ 1929437 h 2763207"/>
              <a:gd name="connsiteX441" fmla="*/ 627973 w 2693988"/>
              <a:gd name="connsiteY441" fmla="*/ 2116346 h 2763207"/>
              <a:gd name="connsiteX442" fmla="*/ 578787 w 2693988"/>
              <a:gd name="connsiteY442" fmla="*/ 2263905 h 2763207"/>
              <a:gd name="connsiteX443" fmla="*/ 627973 w 2693988"/>
              <a:gd name="connsiteY443" fmla="*/ 2372116 h 2763207"/>
              <a:gd name="connsiteX444" fmla="*/ 706671 w 2693988"/>
              <a:gd name="connsiteY444" fmla="*/ 2490163 h 2763207"/>
              <a:gd name="connsiteX445" fmla="*/ 746021 w 2693988"/>
              <a:gd name="connsiteY445" fmla="*/ 2480326 h 2763207"/>
              <a:gd name="connsiteX446" fmla="*/ 913255 w 2693988"/>
              <a:gd name="connsiteY446" fmla="*/ 2490163 h 2763207"/>
              <a:gd name="connsiteX447" fmla="*/ 962441 w 2693988"/>
              <a:gd name="connsiteY447" fmla="*/ 2480326 h 2763207"/>
              <a:gd name="connsiteX448" fmla="*/ 1031302 w 2693988"/>
              <a:gd name="connsiteY448" fmla="*/ 2440977 h 2763207"/>
              <a:gd name="connsiteX449" fmla="*/ 1100163 w 2693988"/>
              <a:gd name="connsiteY449" fmla="*/ 2313092 h 2763207"/>
              <a:gd name="connsiteX450" fmla="*/ 1139512 w 2693988"/>
              <a:gd name="connsiteY450" fmla="*/ 2106509 h 2763207"/>
              <a:gd name="connsiteX451" fmla="*/ 1149350 w 2693988"/>
              <a:gd name="connsiteY451" fmla="*/ 2106509 h 2763207"/>
              <a:gd name="connsiteX452" fmla="*/ 1119838 w 2693988"/>
              <a:gd name="connsiteY452" fmla="*/ 2283580 h 2763207"/>
              <a:gd name="connsiteX453" fmla="*/ 1080489 w 2693988"/>
              <a:gd name="connsiteY453" fmla="*/ 2401628 h 2763207"/>
              <a:gd name="connsiteX454" fmla="*/ 1031302 w 2693988"/>
              <a:gd name="connsiteY454" fmla="*/ 2470489 h 2763207"/>
              <a:gd name="connsiteX455" fmla="*/ 814882 w 2693988"/>
              <a:gd name="connsiteY455" fmla="*/ 2500000 h 2763207"/>
              <a:gd name="connsiteX456" fmla="*/ 706671 w 2693988"/>
              <a:gd name="connsiteY456" fmla="*/ 2509838 h 2763207"/>
              <a:gd name="connsiteX457" fmla="*/ 696834 w 2693988"/>
              <a:gd name="connsiteY457" fmla="*/ 2490163 h 2763207"/>
              <a:gd name="connsiteX458" fmla="*/ 568949 w 2693988"/>
              <a:gd name="connsiteY458" fmla="*/ 2283580 h 2763207"/>
              <a:gd name="connsiteX459" fmla="*/ 559112 w 2693988"/>
              <a:gd name="connsiteY459" fmla="*/ 2214719 h 2763207"/>
              <a:gd name="connsiteX460" fmla="*/ 627973 w 2693988"/>
              <a:gd name="connsiteY460" fmla="*/ 2076997 h 2763207"/>
              <a:gd name="connsiteX461" fmla="*/ 795207 w 2693988"/>
              <a:gd name="connsiteY461" fmla="*/ 1909763 h 2763207"/>
              <a:gd name="connsiteX462" fmla="*/ 481134 w 2693988"/>
              <a:gd name="connsiteY462" fmla="*/ 1909763 h 2763207"/>
              <a:gd name="connsiteX463" fmla="*/ 539750 w 2693988"/>
              <a:gd name="connsiteY463" fmla="*/ 1909763 h 2763207"/>
              <a:gd name="connsiteX464" fmla="*/ 539750 w 2693988"/>
              <a:gd name="connsiteY464" fmla="*/ 1919486 h 2763207"/>
              <a:gd name="connsiteX465" fmla="*/ 481134 w 2693988"/>
              <a:gd name="connsiteY465" fmla="*/ 1987551 h 2763207"/>
              <a:gd name="connsiteX466" fmla="*/ 412750 w 2693988"/>
              <a:gd name="connsiteY466" fmla="*/ 1977827 h 2763207"/>
              <a:gd name="connsiteX467" fmla="*/ 412750 w 2693988"/>
              <a:gd name="connsiteY467" fmla="*/ 1968104 h 2763207"/>
              <a:gd name="connsiteX468" fmla="*/ 481134 w 2693988"/>
              <a:gd name="connsiteY468" fmla="*/ 1909763 h 2763207"/>
              <a:gd name="connsiteX469" fmla="*/ 1907309 w 2693988"/>
              <a:gd name="connsiteY469" fmla="*/ 1898650 h 2763207"/>
              <a:gd name="connsiteX470" fmla="*/ 2083955 w 2693988"/>
              <a:gd name="connsiteY470" fmla="*/ 2076012 h 2763207"/>
              <a:gd name="connsiteX471" fmla="*/ 2113396 w 2693988"/>
              <a:gd name="connsiteY471" fmla="*/ 2105572 h 2763207"/>
              <a:gd name="connsiteX472" fmla="*/ 2123209 w 2693988"/>
              <a:gd name="connsiteY472" fmla="*/ 2282934 h 2763207"/>
              <a:gd name="connsiteX473" fmla="*/ 2093768 w 2693988"/>
              <a:gd name="connsiteY473" fmla="*/ 2332201 h 2763207"/>
              <a:gd name="connsiteX474" fmla="*/ 2054514 w 2693988"/>
              <a:gd name="connsiteY474" fmla="*/ 2411029 h 2763207"/>
              <a:gd name="connsiteX475" fmla="*/ 2034887 w 2693988"/>
              <a:gd name="connsiteY475" fmla="*/ 2440589 h 2763207"/>
              <a:gd name="connsiteX476" fmla="*/ 1956378 w 2693988"/>
              <a:gd name="connsiteY476" fmla="*/ 2440589 h 2763207"/>
              <a:gd name="connsiteX477" fmla="*/ 1868055 w 2693988"/>
              <a:gd name="connsiteY477" fmla="*/ 2460296 h 2763207"/>
              <a:gd name="connsiteX478" fmla="*/ 1760105 w 2693988"/>
              <a:gd name="connsiteY478" fmla="*/ 2430736 h 2763207"/>
              <a:gd name="connsiteX479" fmla="*/ 1622714 w 2693988"/>
              <a:gd name="connsiteY479" fmla="*/ 2125279 h 2763207"/>
              <a:gd name="connsiteX480" fmla="*/ 1612900 w 2693988"/>
              <a:gd name="connsiteY480" fmla="*/ 2085865 h 2763207"/>
              <a:gd name="connsiteX481" fmla="*/ 1622714 w 2693988"/>
              <a:gd name="connsiteY481" fmla="*/ 2076012 h 2763207"/>
              <a:gd name="connsiteX482" fmla="*/ 1671782 w 2693988"/>
              <a:gd name="connsiteY482" fmla="*/ 2184400 h 2763207"/>
              <a:gd name="connsiteX483" fmla="*/ 1701223 w 2693988"/>
              <a:gd name="connsiteY483" fmla="*/ 2273081 h 2763207"/>
              <a:gd name="connsiteX484" fmla="*/ 1720850 w 2693988"/>
              <a:gd name="connsiteY484" fmla="*/ 2302641 h 2763207"/>
              <a:gd name="connsiteX485" fmla="*/ 1809173 w 2693988"/>
              <a:gd name="connsiteY485" fmla="*/ 2361762 h 2763207"/>
              <a:gd name="connsiteX486" fmla="*/ 1995632 w 2693988"/>
              <a:gd name="connsiteY486" fmla="*/ 2381469 h 2763207"/>
              <a:gd name="connsiteX487" fmla="*/ 2005446 w 2693988"/>
              <a:gd name="connsiteY487" fmla="*/ 2361762 h 2763207"/>
              <a:gd name="connsiteX488" fmla="*/ 2054514 w 2693988"/>
              <a:gd name="connsiteY488" fmla="*/ 2233667 h 2763207"/>
              <a:gd name="connsiteX489" fmla="*/ 2044700 w 2693988"/>
              <a:gd name="connsiteY489" fmla="*/ 2066158 h 2763207"/>
              <a:gd name="connsiteX490" fmla="*/ 1887682 w 2693988"/>
              <a:gd name="connsiteY490" fmla="*/ 1918357 h 2763207"/>
              <a:gd name="connsiteX491" fmla="*/ 1897496 w 2693988"/>
              <a:gd name="connsiteY491" fmla="*/ 1908503 h 2763207"/>
              <a:gd name="connsiteX492" fmla="*/ 1907309 w 2693988"/>
              <a:gd name="connsiteY492" fmla="*/ 1898650 h 2763207"/>
              <a:gd name="connsiteX493" fmla="*/ 1917035 w 2693988"/>
              <a:gd name="connsiteY493" fmla="*/ 1889125 h 2763207"/>
              <a:gd name="connsiteX494" fmla="*/ 1946532 w 2693988"/>
              <a:gd name="connsiteY494" fmla="*/ 1908841 h 2763207"/>
              <a:gd name="connsiteX495" fmla="*/ 2123512 w 2693988"/>
              <a:gd name="connsiteY495" fmla="*/ 2066567 h 2763207"/>
              <a:gd name="connsiteX496" fmla="*/ 2172674 w 2693988"/>
              <a:gd name="connsiteY496" fmla="*/ 2244008 h 2763207"/>
              <a:gd name="connsiteX497" fmla="*/ 2143177 w 2693988"/>
              <a:gd name="connsiteY497" fmla="*/ 2322871 h 2763207"/>
              <a:gd name="connsiteX498" fmla="*/ 2064519 w 2693988"/>
              <a:gd name="connsiteY498" fmla="*/ 2441166 h 2763207"/>
              <a:gd name="connsiteX499" fmla="*/ 2054687 w 2693988"/>
              <a:gd name="connsiteY499" fmla="*/ 2480597 h 2763207"/>
              <a:gd name="connsiteX500" fmla="*/ 1897370 w 2693988"/>
              <a:gd name="connsiteY500" fmla="*/ 2480597 h 2763207"/>
              <a:gd name="connsiteX501" fmla="*/ 1740054 w 2693988"/>
              <a:gd name="connsiteY501" fmla="*/ 2460881 h 2763207"/>
              <a:gd name="connsiteX502" fmla="*/ 1641732 w 2693988"/>
              <a:gd name="connsiteY502" fmla="*/ 2273582 h 2763207"/>
              <a:gd name="connsiteX503" fmla="*/ 1592571 w 2693988"/>
              <a:gd name="connsiteY503" fmla="*/ 2115856 h 2763207"/>
              <a:gd name="connsiteX504" fmla="*/ 1592571 w 2693988"/>
              <a:gd name="connsiteY504" fmla="*/ 2086282 h 2763207"/>
              <a:gd name="connsiteX505" fmla="*/ 1612235 w 2693988"/>
              <a:gd name="connsiteY505" fmla="*/ 2125714 h 2763207"/>
              <a:gd name="connsiteX506" fmla="*/ 1671229 w 2693988"/>
              <a:gd name="connsiteY506" fmla="*/ 2332729 h 2763207"/>
              <a:gd name="connsiteX507" fmla="*/ 1789216 w 2693988"/>
              <a:gd name="connsiteY507" fmla="*/ 2460881 h 2763207"/>
              <a:gd name="connsiteX508" fmla="*/ 2044854 w 2693988"/>
              <a:gd name="connsiteY508" fmla="*/ 2460881 h 2763207"/>
              <a:gd name="connsiteX509" fmla="*/ 2064519 w 2693988"/>
              <a:gd name="connsiteY509" fmla="*/ 2421450 h 2763207"/>
              <a:gd name="connsiteX510" fmla="*/ 2074351 w 2693988"/>
              <a:gd name="connsiteY510" fmla="*/ 2401734 h 2763207"/>
              <a:gd name="connsiteX511" fmla="*/ 2153009 w 2693988"/>
              <a:gd name="connsiteY511" fmla="*/ 2194719 h 2763207"/>
              <a:gd name="connsiteX512" fmla="*/ 2133345 w 2693988"/>
              <a:gd name="connsiteY512" fmla="*/ 2125714 h 2763207"/>
              <a:gd name="connsiteX513" fmla="*/ 2064519 w 2693988"/>
              <a:gd name="connsiteY513" fmla="*/ 2036993 h 2763207"/>
              <a:gd name="connsiteX514" fmla="*/ 1926867 w 2693988"/>
              <a:gd name="connsiteY514" fmla="*/ 1908841 h 2763207"/>
              <a:gd name="connsiteX515" fmla="*/ 1917035 w 2693988"/>
              <a:gd name="connsiteY515" fmla="*/ 1889125 h 2763207"/>
              <a:gd name="connsiteX516" fmla="*/ 628650 w 2693988"/>
              <a:gd name="connsiteY516" fmla="*/ 1870075 h 2763207"/>
              <a:gd name="connsiteX517" fmla="*/ 599122 w 2693988"/>
              <a:gd name="connsiteY517" fmla="*/ 1948584 h 2763207"/>
              <a:gd name="connsiteX518" fmla="*/ 530225 w 2693988"/>
              <a:gd name="connsiteY518" fmla="*/ 1978025 h 2763207"/>
              <a:gd name="connsiteX519" fmla="*/ 559752 w 2693988"/>
              <a:gd name="connsiteY519" fmla="*/ 1909329 h 2763207"/>
              <a:gd name="connsiteX520" fmla="*/ 589280 w 2693988"/>
              <a:gd name="connsiteY520" fmla="*/ 1879889 h 2763207"/>
              <a:gd name="connsiteX521" fmla="*/ 628650 w 2693988"/>
              <a:gd name="connsiteY521" fmla="*/ 1870075 h 2763207"/>
              <a:gd name="connsiteX522" fmla="*/ 2231344 w 2693988"/>
              <a:gd name="connsiteY522" fmla="*/ 1856820 h 2763207"/>
              <a:gd name="connsiteX523" fmla="*/ 2241286 w 2693988"/>
              <a:gd name="connsiteY523" fmla="*/ 1859280 h 2763207"/>
              <a:gd name="connsiteX524" fmla="*/ 2309813 w 2693988"/>
              <a:gd name="connsiteY524" fmla="*/ 1928178 h 2763207"/>
              <a:gd name="connsiteX525" fmla="*/ 2270655 w 2693988"/>
              <a:gd name="connsiteY525" fmla="*/ 1947863 h 2763207"/>
              <a:gd name="connsiteX526" fmla="*/ 2241286 w 2693988"/>
              <a:gd name="connsiteY526" fmla="*/ 1947863 h 2763207"/>
              <a:gd name="connsiteX527" fmla="*/ 2192338 w 2693988"/>
              <a:gd name="connsiteY527" fmla="*/ 1898650 h 2763207"/>
              <a:gd name="connsiteX528" fmla="*/ 2221707 w 2693988"/>
              <a:gd name="connsiteY528" fmla="*/ 1878965 h 2763207"/>
              <a:gd name="connsiteX529" fmla="*/ 2231344 w 2693988"/>
              <a:gd name="connsiteY529" fmla="*/ 1856820 h 2763207"/>
              <a:gd name="connsiteX530" fmla="*/ 2093913 w 2693988"/>
              <a:gd name="connsiteY530" fmla="*/ 1849438 h 2763207"/>
              <a:gd name="connsiteX531" fmla="*/ 2133168 w 2693988"/>
              <a:gd name="connsiteY531" fmla="*/ 1849438 h 2763207"/>
              <a:gd name="connsiteX532" fmla="*/ 2172422 w 2693988"/>
              <a:gd name="connsiteY532" fmla="*/ 1878965 h 2763207"/>
              <a:gd name="connsiteX533" fmla="*/ 2201863 w 2693988"/>
              <a:gd name="connsiteY533" fmla="*/ 1938020 h 2763207"/>
              <a:gd name="connsiteX534" fmla="*/ 2172422 w 2693988"/>
              <a:gd name="connsiteY534" fmla="*/ 1947863 h 2763207"/>
              <a:gd name="connsiteX535" fmla="*/ 2093913 w 2693988"/>
              <a:gd name="connsiteY535" fmla="*/ 1859280 h 2763207"/>
              <a:gd name="connsiteX536" fmla="*/ 2093913 w 2693988"/>
              <a:gd name="connsiteY536" fmla="*/ 1849438 h 2763207"/>
              <a:gd name="connsiteX537" fmla="*/ 412637 w 2693988"/>
              <a:gd name="connsiteY537" fmla="*/ 1849438 h 2763207"/>
              <a:gd name="connsiteX538" fmla="*/ 422502 w 2693988"/>
              <a:gd name="connsiteY538" fmla="*/ 1879204 h 2763207"/>
              <a:gd name="connsiteX539" fmla="*/ 461963 w 2693988"/>
              <a:gd name="connsiteY539" fmla="*/ 1899047 h 2763207"/>
              <a:gd name="connsiteX540" fmla="*/ 383041 w 2693988"/>
              <a:gd name="connsiteY540" fmla="*/ 1968501 h 2763207"/>
              <a:gd name="connsiteX541" fmla="*/ 323850 w 2693988"/>
              <a:gd name="connsiteY541" fmla="*/ 1938735 h 2763207"/>
              <a:gd name="connsiteX542" fmla="*/ 323850 w 2693988"/>
              <a:gd name="connsiteY542" fmla="*/ 1899047 h 2763207"/>
              <a:gd name="connsiteX543" fmla="*/ 412637 w 2693988"/>
              <a:gd name="connsiteY543" fmla="*/ 1849438 h 2763207"/>
              <a:gd name="connsiteX544" fmla="*/ 609601 w 2693988"/>
              <a:gd name="connsiteY544" fmla="*/ 1811338 h 2763207"/>
              <a:gd name="connsiteX545" fmla="*/ 560144 w 2693988"/>
              <a:gd name="connsiteY545" fmla="*/ 1888949 h 2763207"/>
              <a:gd name="connsiteX546" fmla="*/ 540361 w 2693988"/>
              <a:gd name="connsiteY546" fmla="*/ 1898651 h 2763207"/>
              <a:gd name="connsiteX547" fmla="*/ 481013 w 2693988"/>
              <a:gd name="connsiteY547" fmla="*/ 1888949 h 2763207"/>
              <a:gd name="connsiteX548" fmla="*/ 560144 w 2693988"/>
              <a:gd name="connsiteY548" fmla="*/ 1850144 h 2763207"/>
              <a:gd name="connsiteX549" fmla="*/ 579927 w 2693988"/>
              <a:gd name="connsiteY549" fmla="*/ 1821039 h 2763207"/>
              <a:gd name="connsiteX550" fmla="*/ 609601 w 2693988"/>
              <a:gd name="connsiteY550" fmla="*/ 1811338 h 2763207"/>
              <a:gd name="connsiteX551" fmla="*/ 2280383 w 2693988"/>
              <a:gd name="connsiteY551" fmla="*/ 1800225 h 2763207"/>
              <a:gd name="connsiteX552" fmla="*/ 2379297 w 2693988"/>
              <a:gd name="connsiteY552" fmla="*/ 1849834 h 2763207"/>
              <a:gd name="connsiteX553" fmla="*/ 2379297 w 2693988"/>
              <a:gd name="connsiteY553" fmla="*/ 1889522 h 2763207"/>
              <a:gd name="connsiteX554" fmla="*/ 2329840 w 2693988"/>
              <a:gd name="connsiteY554" fmla="*/ 1919288 h 2763207"/>
              <a:gd name="connsiteX555" fmla="*/ 2260600 w 2693988"/>
              <a:gd name="connsiteY555" fmla="*/ 1859756 h 2763207"/>
              <a:gd name="connsiteX556" fmla="*/ 2280383 w 2693988"/>
              <a:gd name="connsiteY556" fmla="*/ 1849834 h 2763207"/>
              <a:gd name="connsiteX557" fmla="*/ 2280383 w 2693988"/>
              <a:gd name="connsiteY557" fmla="*/ 1810147 h 2763207"/>
              <a:gd name="connsiteX558" fmla="*/ 2280383 w 2693988"/>
              <a:gd name="connsiteY558" fmla="*/ 1800225 h 2763207"/>
              <a:gd name="connsiteX559" fmla="*/ 530714 w 2693988"/>
              <a:gd name="connsiteY559" fmla="*/ 1796851 h 2763207"/>
              <a:gd name="connsiteX560" fmla="*/ 550496 w 2693988"/>
              <a:gd name="connsiteY560" fmla="*/ 1800542 h 2763207"/>
              <a:gd name="connsiteX561" fmla="*/ 520822 w 2693988"/>
              <a:gd name="connsiteY561" fmla="*/ 1810385 h 2763207"/>
              <a:gd name="connsiteX562" fmla="*/ 461474 w 2693988"/>
              <a:gd name="connsiteY562" fmla="*/ 1839912 h 2763207"/>
              <a:gd name="connsiteX563" fmla="*/ 481257 w 2693988"/>
              <a:gd name="connsiteY563" fmla="*/ 1849755 h 2763207"/>
              <a:gd name="connsiteX564" fmla="*/ 550496 w 2693988"/>
              <a:gd name="connsiteY564" fmla="*/ 1810385 h 2763207"/>
              <a:gd name="connsiteX565" fmla="*/ 560388 w 2693988"/>
              <a:gd name="connsiteY565" fmla="*/ 1820227 h 2763207"/>
              <a:gd name="connsiteX566" fmla="*/ 441691 w 2693988"/>
              <a:gd name="connsiteY566" fmla="*/ 1879282 h 2763207"/>
              <a:gd name="connsiteX567" fmla="*/ 431800 w 2693988"/>
              <a:gd name="connsiteY567" fmla="*/ 1869440 h 2763207"/>
              <a:gd name="connsiteX568" fmla="*/ 510931 w 2693988"/>
              <a:gd name="connsiteY568" fmla="*/ 1800542 h 2763207"/>
              <a:gd name="connsiteX569" fmla="*/ 530714 w 2693988"/>
              <a:gd name="connsiteY569" fmla="*/ 1796851 h 2763207"/>
              <a:gd name="connsiteX570" fmla="*/ 688068 w 2693988"/>
              <a:gd name="connsiteY570" fmla="*/ 1790700 h 2763207"/>
              <a:gd name="connsiteX571" fmla="*/ 708025 w 2693988"/>
              <a:gd name="connsiteY571" fmla="*/ 1810544 h 2763207"/>
              <a:gd name="connsiteX572" fmla="*/ 678089 w 2693988"/>
              <a:gd name="connsiteY572" fmla="*/ 1879997 h 2763207"/>
              <a:gd name="connsiteX573" fmla="*/ 638175 w 2693988"/>
              <a:gd name="connsiteY573" fmla="*/ 1909763 h 2763207"/>
              <a:gd name="connsiteX574" fmla="*/ 638175 w 2693988"/>
              <a:gd name="connsiteY574" fmla="*/ 1899841 h 2763207"/>
              <a:gd name="connsiteX575" fmla="*/ 638175 w 2693988"/>
              <a:gd name="connsiteY575" fmla="*/ 1860153 h 2763207"/>
              <a:gd name="connsiteX576" fmla="*/ 688068 w 2693988"/>
              <a:gd name="connsiteY576" fmla="*/ 1790700 h 2763207"/>
              <a:gd name="connsiteX577" fmla="*/ 2119187 w 2693988"/>
              <a:gd name="connsiteY577" fmla="*/ 1783636 h 2763207"/>
              <a:gd name="connsiteX578" fmla="*/ 2132879 w 2693988"/>
              <a:gd name="connsiteY578" fmla="*/ 1791017 h 2763207"/>
              <a:gd name="connsiteX579" fmla="*/ 2142837 w 2693988"/>
              <a:gd name="connsiteY579" fmla="*/ 1820545 h 2763207"/>
              <a:gd name="connsiteX580" fmla="*/ 2172711 w 2693988"/>
              <a:gd name="connsiteY580" fmla="*/ 1840230 h 2763207"/>
              <a:gd name="connsiteX581" fmla="*/ 2192627 w 2693988"/>
              <a:gd name="connsiteY581" fmla="*/ 1840230 h 2763207"/>
              <a:gd name="connsiteX582" fmla="*/ 2222501 w 2693988"/>
              <a:gd name="connsiteY582" fmla="*/ 1859915 h 2763207"/>
              <a:gd name="connsiteX583" fmla="*/ 2202585 w 2693988"/>
              <a:gd name="connsiteY583" fmla="*/ 1869757 h 2763207"/>
              <a:gd name="connsiteX584" fmla="*/ 2152795 w 2693988"/>
              <a:gd name="connsiteY584" fmla="*/ 1850072 h 2763207"/>
              <a:gd name="connsiteX585" fmla="*/ 2112963 w 2693988"/>
              <a:gd name="connsiteY585" fmla="*/ 1791017 h 2763207"/>
              <a:gd name="connsiteX586" fmla="*/ 2119187 w 2693988"/>
              <a:gd name="connsiteY586" fmla="*/ 1783636 h 2763207"/>
              <a:gd name="connsiteX587" fmla="*/ 425417 w 2693988"/>
              <a:gd name="connsiteY587" fmla="*/ 1768276 h 2763207"/>
              <a:gd name="connsiteX588" fmla="*/ 441325 w 2693988"/>
              <a:gd name="connsiteY588" fmla="*/ 1771967 h 2763207"/>
              <a:gd name="connsiteX589" fmla="*/ 421746 w 2693988"/>
              <a:gd name="connsiteY589" fmla="*/ 1840865 h 2763207"/>
              <a:gd name="connsiteX590" fmla="*/ 392377 w 2693988"/>
              <a:gd name="connsiteY590" fmla="*/ 1840865 h 2763207"/>
              <a:gd name="connsiteX591" fmla="*/ 333639 w 2693988"/>
              <a:gd name="connsiteY591" fmla="*/ 1860550 h 2763207"/>
              <a:gd name="connsiteX592" fmla="*/ 333639 w 2693988"/>
              <a:gd name="connsiteY592" fmla="*/ 1821180 h 2763207"/>
              <a:gd name="connsiteX593" fmla="*/ 402166 w 2693988"/>
              <a:gd name="connsiteY593" fmla="*/ 1771967 h 2763207"/>
              <a:gd name="connsiteX594" fmla="*/ 425417 w 2693988"/>
              <a:gd name="connsiteY594" fmla="*/ 1768276 h 2763207"/>
              <a:gd name="connsiteX595" fmla="*/ 667941 w 2693988"/>
              <a:gd name="connsiteY595" fmla="*/ 1764585 h 2763207"/>
              <a:gd name="connsiteX596" fmla="*/ 677863 w 2693988"/>
              <a:gd name="connsiteY596" fmla="*/ 1771967 h 2763207"/>
              <a:gd name="connsiteX597" fmla="*/ 618332 w 2693988"/>
              <a:gd name="connsiteY597" fmla="*/ 1860550 h 2763207"/>
              <a:gd name="connsiteX598" fmla="*/ 598488 w 2693988"/>
              <a:gd name="connsiteY598" fmla="*/ 1860550 h 2763207"/>
              <a:gd name="connsiteX599" fmla="*/ 608410 w 2693988"/>
              <a:gd name="connsiteY599" fmla="*/ 1840865 h 2763207"/>
              <a:gd name="connsiteX600" fmla="*/ 658019 w 2693988"/>
              <a:gd name="connsiteY600" fmla="*/ 1771967 h 2763207"/>
              <a:gd name="connsiteX601" fmla="*/ 667941 w 2693988"/>
              <a:gd name="connsiteY601" fmla="*/ 1764585 h 2763207"/>
              <a:gd name="connsiteX602" fmla="*/ 2162542 w 2693988"/>
              <a:gd name="connsiteY602" fmla="*/ 1762125 h 2763207"/>
              <a:gd name="connsiteX603" fmla="*/ 2241673 w 2693988"/>
              <a:gd name="connsiteY603" fmla="*/ 1781528 h 2763207"/>
              <a:gd name="connsiteX604" fmla="*/ 2271347 w 2693988"/>
              <a:gd name="connsiteY604" fmla="*/ 1810632 h 2763207"/>
              <a:gd name="connsiteX605" fmla="*/ 2271347 w 2693988"/>
              <a:gd name="connsiteY605" fmla="*/ 1830035 h 2763207"/>
              <a:gd name="connsiteX606" fmla="*/ 2251564 w 2693988"/>
              <a:gd name="connsiteY606" fmla="*/ 1849438 h 2763207"/>
              <a:gd name="connsiteX607" fmla="*/ 2152650 w 2693988"/>
              <a:gd name="connsiteY607" fmla="*/ 1781528 h 2763207"/>
              <a:gd name="connsiteX608" fmla="*/ 2211999 w 2693988"/>
              <a:gd name="connsiteY608" fmla="*/ 1820334 h 2763207"/>
              <a:gd name="connsiteX609" fmla="*/ 2231781 w 2693988"/>
              <a:gd name="connsiteY609" fmla="*/ 1810632 h 2763207"/>
              <a:gd name="connsiteX610" fmla="*/ 2172433 w 2693988"/>
              <a:gd name="connsiteY610" fmla="*/ 1771826 h 2763207"/>
              <a:gd name="connsiteX611" fmla="*/ 2162542 w 2693988"/>
              <a:gd name="connsiteY611" fmla="*/ 1762125 h 2763207"/>
              <a:gd name="connsiteX612" fmla="*/ 524636 w 2693988"/>
              <a:gd name="connsiteY612" fmla="*/ 1753526 h 2763207"/>
              <a:gd name="connsiteX613" fmla="*/ 560123 w 2693988"/>
              <a:gd name="connsiteY613" fmla="*/ 1761067 h 2763207"/>
              <a:gd name="connsiteX614" fmla="*/ 569913 w 2693988"/>
              <a:gd name="connsiteY614" fmla="*/ 1761067 h 2763207"/>
              <a:gd name="connsiteX615" fmla="*/ 520965 w 2693988"/>
              <a:gd name="connsiteY615" fmla="*/ 1771121 h 2763207"/>
              <a:gd name="connsiteX616" fmla="*/ 452438 w 2693988"/>
              <a:gd name="connsiteY616" fmla="*/ 1811338 h 2763207"/>
              <a:gd name="connsiteX617" fmla="*/ 481807 w 2693988"/>
              <a:gd name="connsiteY617" fmla="*/ 1761067 h 2763207"/>
              <a:gd name="connsiteX618" fmla="*/ 524636 w 2693988"/>
              <a:gd name="connsiteY618" fmla="*/ 1753526 h 2763207"/>
              <a:gd name="connsiteX619" fmla="*/ 2034382 w 2693988"/>
              <a:gd name="connsiteY619" fmla="*/ 1741488 h 2763207"/>
              <a:gd name="connsiteX620" fmla="*/ 2083991 w 2693988"/>
              <a:gd name="connsiteY620" fmla="*/ 1840402 h 2763207"/>
              <a:gd name="connsiteX621" fmla="*/ 2083991 w 2693988"/>
              <a:gd name="connsiteY621" fmla="*/ 1870076 h 2763207"/>
              <a:gd name="connsiteX622" fmla="*/ 2034382 w 2693988"/>
              <a:gd name="connsiteY622" fmla="*/ 1850293 h 2763207"/>
              <a:gd name="connsiteX623" fmla="*/ 2024460 w 2693988"/>
              <a:gd name="connsiteY623" fmla="*/ 1761271 h 2763207"/>
              <a:gd name="connsiteX624" fmla="*/ 2034382 w 2693988"/>
              <a:gd name="connsiteY624" fmla="*/ 1741488 h 2763207"/>
              <a:gd name="connsiteX625" fmla="*/ 648935 w 2693988"/>
              <a:gd name="connsiteY625" fmla="*/ 1741488 h 2763207"/>
              <a:gd name="connsiteX626" fmla="*/ 658813 w 2693988"/>
              <a:gd name="connsiteY626" fmla="*/ 1751466 h 2763207"/>
              <a:gd name="connsiteX627" fmla="*/ 599546 w 2693988"/>
              <a:gd name="connsiteY627" fmla="*/ 1801359 h 2763207"/>
              <a:gd name="connsiteX628" fmla="*/ 569913 w 2693988"/>
              <a:gd name="connsiteY628" fmla="*/ 1791381 h 2763207"/>
              <a:gd name="connsiteX629" fmla="*/ 609424 w 2693988"/>
              <a:gd name="connsiteY629" fmla="*/ 1761445 h 2763207"/>
              <a:gd name="connsiteX630" fmla="*/ 648935 w 2693988"/>
              <a:gd name="connsiteY630" fmla="*/ 1741488 h 2763207"/>
              <a:gd name="connsiteX631" fmla="*/ 2044700 w 2693988"/>
              <a:gd name="connsiteY631" fmla="*/ 1731963 h 2763207"/>
              <a:gd name="connsiteX632" fmla="*/ 2073956 w 2693988"/>
              <a:gd name="connsiteY632" fmla="*/ 1790845 h 2763207"/>
              <a:gd name="connsiteX633" fmla="*/ 2112963 w 2693988"/>
              <a:gd name="connsiteY633" fmla="*/ 1810472 h 2763207"/>
              <a:gd name="connsiteX634" fmla="*/ 2112963 w 2693988"/>
              <a:gd name="connsiteY634" fmla="*/ 1830099 h 2763207"/>
              <a:gd name="connsiteX635" fmla="*/ 2093460 w 2693988"/>
              <a:gd name="connsiteY635" fmla="*/ 1830099 h 2763207"/>
              <a:gd name="connsiteX636" fmla="*/ 2044700 w 2693988"/>
              <a:gd name="connsiteY636" fmla="*/ 1731963 h 2763207"/>
              <a:gd name="connsiteX637" fmla="*/ 2182284 w 2693988"/>
              <a:gd name="connsiteY637" fmla="*/ 1722438 h 2763207"/>
              <a:gd name="connsiteX638" fmla="*/ 2260600 w 2693988"/>
              <a:gd name="connsiteY638" fmla="*/ 1761597 h 2763207"/>
              <a:gd name="connsiteX639" fmla="*/ 2260600 w 2693988"/>
              <a:gd name="connsiteY639" fmla="*/ 1781176 h 2763207"/>
              <a:gd name="connsiteX640" fmla="*/ 2221442 w 2693988"/>
              <a:gd name="connsiteY640" fmla="*/ 1761597 h 2763207"/>
              <a:gd name="connsiteX641" fmla="*/ 2211652 w 2693988"/>
              <a:gd name="connsiteY641" fmla="*/ 1742017 h 2763207"/>
              <a:gd name="connsiteX642" fmla="*/ 2152915 w 2693988"/>
              <a:gd name="connsiteY642" fmla="*/ 1732228 h 2763207"/>
              <a:gd name="connsiteX643" fmla="*/ 2143125 w 2693988"/>
              <a:gd name="connsiteY643" fmla="*/ 1732228 h 2763207"/>
              <a:gd name="connsiteX644" fmla="*/ 2182284 w 2693988"/>
              <a:gd name="connsiteY644" fmla="*/ 1722438 h 2763207"/>
              <a:gd name="connsiteX645" fmla="*/ 2308569 w 2693988"/>
              <a:gd name="connsiteY645" fmla="*/ 1720602 h 2763207"/>
              <a:gd name="connsiteX646" fmla="*/ 2369772 w 2693988"/>
              <a:gd name="connsiteY646" fmla="*/ 1762125 h 2763207"/>
              <a:gd name="connsiteX647" fmla="*/ 2369772 w 2693988"/>
              <a:gd name="connsiteY647" fmla="*/ 1801495 h 2763207"/>
              <a:gd name="connsiteX648" fmla="*/ 2330206 w 2693988"/>
              <a:gd name="connsiteY648" fmla="*/ 1791653 h 2763207"/>
              <a:gd name="connsiteX649" fmla="*/ 2270858 w 2693988"/>
              <a:gd name="connsiteY649" fmla="*/ 1781810 h 2763207"/>
              <a:gd name="connsiteX650" fmla="*/ 2280749 w 2693988"/>
              <a:gd name="connsiteY650" fmla="*/ 1762125 h 2763207"/>
              <a:gd name="connsiteX651" fmla="*/ 2251075 w 2693988"/>
              <a:gd name="connsiteY651" fmla="*/ 1722755 h 2763207"/>
              <a:gd name="connsiteX652" fmla="*/ 2280749 w 2693988"/>
              <a:gd name="connsiteY652" fmla="*/ 1722755 h 2763207"/>
              <a:gd name="connsiteX653" fmla="*/ 2308569 w 2693988"/>
              <a:gd name="connsiteY653" fmla="*/ 1720602 h 2763207"/>
              <a:gd name="connsiteX654" fmla="*/ 2054225 w 2693988"/>
              <a:gd name="connsiteY654" fmla="*/ 1712913 h 2763207"/>
              <a:gd name="connsiteX655" fmla="*/ 2143125 w 2693988"/>
              <a:gd name="connsiteY655" fmla="*/ 1761861 h 2763207"/>
              <a:gd name="connsiteX656" fmla="*/ 2133247 w 2693988"/>
              <a:gd name="connsiteY656" fmla="*/ 1771651 h 2763207"/>
              <a:gd name="connsiteX657" fmla="*/ 2054225 w 2693988"/>
              <a:gd name="connsiteY657" fmla="*/ 1722703 h 2763207"/>
              <a:gd name="connsiteX658" fmla="*/ 2054225 w 2693988"/>
              <a:gd name="connsiteY658" fmla="*/ 1712913 h 2763207"/>
              <a:gd name="connsiteX659" fmla="*/ 569546 w 2693988"/>
              <a:gd name="connsiteY659" fmla="*/ 1712913 h 2763207"/>
              <a:gd name="connsiteX660" fmla="*/ 647700 w 2693988"/>
              <a:gd name="connsiteY660" fmla="*/ 1731963 h 2763207"/>
              <a:gd name="connsiteX661" fmla="*/ 628161 w 2693988"/>
              <a:gd name="connsiteY661" fmla="*/ 1741488 h 2763207"/>
              <a:gd name="connsiteX662" fmla="*/ 550007 w 2693988"/>
              <a:gd name="connsiteY662" fmla="*/ 1741488 h 2763207"/>
              <a:gd name="connsiteX663" fmla="*/ 520700 w 2693988"/>
              <a:gd name="connsiteY663" fmla="*/ 1731963 h 2763207"/>
              <a:gd name="connsiteX664" fmla="*/ 569546 w 2693988"/>
              <a:gd name="connsiteY664" fmla="*/ 1712913 h 2763207"/>
              <a:gd name="connsiteX665" fmla="*/ 457810 w 2693988"/>
              <a:gd name="connsiteY665" fmla="*/ 1702253 h 2763207"/>
              <a:gd name="connsiteX666" fmla="*/ 520701 w 2693988"/>
              <a:gd name="connsiteY666" fmla="*/ 1712232 h 2763207"/>
              <a:gd name="connsiteX667" fmla="*/ 500970 w 2693988"/>
              <a:gd name="connsiteY667" fmla="*/ 1742168 h 2763207"/>
              <a:gd name="connsiteX668" fmla="*/ 441779 w 2693988"/>
              <a:gd name="connsiteY668" fmla="*/ 1762125 h 2763207"/>
              <a:gd name="connsiteX669" fmla="*/ 392453 w 2693988"/>
              <a:gd name="connsiteY669" fmla="*/ 1752146 h 2763207"/>
              <a:gd name="connsiteX670" fmla="*/ 402318 w 2693988"/>
              <a:gd name="connsiteY670" fmla="*/ 1722211 h 2763207"/>
              <a:gd name="connsiteX671" fmla="*/ 457810 w 2693988"/>
              <a:gd name="connsiteY671" fmla="*/ 1702253 h 2763207"/>
              <a:gd name="connsiteX672" fmla="*/ 2137066 w 2693988"/>
              <a:gd name="connsiteY672" fmla="*/ 1678186 h 2763207"/>
              <a:gd name="connsiteX673" fmla="*/ 2182813 w 2693988"/>
              <a:gd name="connsiteY673" fmla="*/ 1702991 h 2763207"/>
              <a:gd name="connsiteX674" fmla="*/ 2143248 w 2693988"/>
              <a:gd name="connsiteY674" fmla="*/ 1702991 h 2763207"/>
              <a:gd name="connsiteX675" fmla="*/ 2083899 w 2693988"/>
              <a:gd name="connsiteY675" fmla="*/ 1702991 h 2763207"/>
              <a:gd name="connsiteX676" fmla="*/ 2054225 w 2693988"/>
              <a:gd name="connsiteY676" fmla="*/ 1702991 h 2763207"/>
              <a:gd name="connsiteX677" fmla="*/ 2083899 w 2693988"/>
              <a:gd name="connsiteY677" fmla="*/ 1683147 h 2763207"/>
              <a:gd name="connsiteX678" fmla="*/ 2137066 w 2693988"/>
              <a:gd name="connsiteY678" fmla="*/ 1678186 h 2763207"/>
              <a:gd name="connsiteX679" fmla="*/ 2231904 w 2693988"/>
              <a:gd name="connsiteY679" fmla="*/ 1654175 h 2763207"/>
              <a:gd name="connsiteX680" fmla="*/ 2261211 w 2693988"/>
              <a:gd name="connsiteY680" fmla="*/ 1663965 h 2763207"/>
              <a:gd name="connsiteX681" fmla="*/ 2300288 w 2693988"/>
              <a:gd name="connsiteY681" fmla="*/ 1703123 h 2763207"/>
              <a:gd name="connsiteX682" fmla="*/ 2231904 w 2693988"/>
              <a:gd name="connsiteY682" fmla="*/ 1712913 h 2763207"/>
              <a:gd name="connsiteX683" fmla="*/ 2202596 w 2693988"/>
              <a:gd name="connsiteY683" fmla="*/ 1703123 h 2763207"/>
              <a:gd name="connsiteX684" fmla="*/ 2173288 w 2693988"/>
              <a:gd name="connsiteY684" fmla="*/ 1673754 h 2763207"/>
              <a:gd name="connsiteX685" fmla="*/ 2192827 w 2693988"/>
              <a:gd name="connsiteY685" fmla="*/ 1663965 h 2763207"/>
              <a:gd name="connsiteX686" fmla="*/ 2231904 w 2693988"/>
              <a:gd name="connsiteY686" fmla="*/ 1654175 h 2763207"/>
              <a:gd name="connsiteX687" fmla="*/ 539299 w 2693988"/>
              <a:gd name="connsiteY687" fmla="*/ 1650604 h 2763207"/>
              <a:gd name="connsiteX688" fmla="*/ 559753 w 2693988"/>
              <a:gd name="connsiteY688" fmla="*/ 1653117 h 2763207"/>
              <a:gd name="connsiteX689" fmla="*/ 628651 w 2693988"/>
              <a:gd name="connsiteY689" fmla="*/ 1683280 h 2763207"/>
              <a:gd name="connsiteX690" fmla="*/ 628651 w 2693988"/>
              <a:gd name="connsiteY690" fmla="*/ 1703388 h 2763207"/>
              <a:gd name="connsiteX691" fmla="*/ 540068 w 2693988"/>
              <a:gd name="connsiteY691" fmla="*/ 1703388 h 2763207"/>
              <a:gd name="connsiteX692" fmla="*/ 490855 w 2693988"/>
              <a:gd name="connsiteY692" fmla="*/ 1693334 h 2763207"/>
              <a:gd name="connsiteX693" fmla="*/ 490855 w 2693988"/>
              <a:gd name="connsiteY693" fmla="*/ 1673225 h 2763207"/>
              <a:gd name="connsiteX694" fmla="*/ 539299 w 2693988"/>
              <a:gd name="connsiteY694" fmla="*/ 1650604 h 2763207"/>
              <a:gd name="connsiteX695" fmla="*/ 2142672 w 2693988"/>
              <a:gd name="connsiteY695" fmla="*/ 1624013 h 2763207"/>
              <a:gd name="connsiteX696" fmla="*/ 2201863 w 2693988"/>
              <a:gd name="connsiteY696" fmla="*/ 1643698 h 2763207"/>
              <a:gd name="connsiteX697" fmla="*/ 2162402 w 2693988"/>
              <a:gd name="connsiteY697" fmla="*/ 1673226 h 2763207"/>
              <a:gd name="connsiteX698" fmla="*/ 2063750 w 2693988"/>
              <a:gd name="connsiteY698" fmla="*/ 1673226 h 2763207"/>
              <a:gd name="connsiteX699" fmla="*/ 2142672 w 2693988"/>
              <a:gd name="connsiteY699" fmla="*/ 1624013 h 2763207"/>
              <a:gd name="connsiteX700" fmla="*/ 106998 w 2693988"/>
              <a:gd name="connsiteY700" fmla="*/ 1604963 h 2763207"/>
              <a:gd name="connsiteX701" fmla="*/ 156210 w 2693988"/>
              <a:gd name="connsiteY701" fmla="*/ 1634378 h 2763207"/>
              <a:gd name="connsiteX702" fmla="*/ 166053 w 2693988"/>
              <a:gd name="connsiteY702" fmla="*/ 1703015 h 2763207"/>
              <a:gd name="connsiteX703" fmla="*/ 185738 w 2693988"/>
              <a:gd name="connsiteY703" fmla="*/ 1722625 h 2763207"/>
              <a:gd name="connsiteX704" fmla="*/ 156210 w 2693988"/>
              <a:gd name="connsiteY704" fmla="*/ 1761846 h 2763207"/>
              <a:gd name="connsiteX705" fmla="*/ 87313 w 2693988"/>
              <a:gd name="connsiteY705" fmla="*/ 1703015 h 2763207"/>
              <a:gd name="connsiteX706" fmla="*/ 97155 w 2693988"/>
              <a:gd name="connsiteY706" fmla="*/ 1673599 h 2763207"/>
              <a:gd name="connsiteX707" fmla="*/ 106998 w 2693988"/>
              <a:gd name="connsiteY707" fmla="*/ 1604963 h 2763207"/>
              <a:gd name="connsiteX708" fmla="*/ 579330 w 2693988"/>
              <a:gd name="connsiteY708" fmla="*/ 1593850 h 2763207"/>
              <a:gd name="connsiteX709" fmla="*/ 589178 w 2693988"/>
              <a:gd name="connsiteY709" fmla="*/ 1603687 h 2763207"/>
              <a:gd name="connsiteX710" fmla="*/ 559634 w 2693988"/>
              <a:gd name="connsiteY710" fmla="*/ 1623360 h 2763207"/>
              <a:gd name="connsiteX711" fmla="*/ 382373 w 2693988"/>
              <a:gd name="connsiteY711" fmla="*/ 1672545 h 2763207"/>
              <a:gd name="connsiteX712" fmla="*/ 293742 w 2693988"/>
              <a:gd name="connsiteY712" fmla="*/ 1879118 h 2763207"/>
              <a:gd name="connsiteX713" fmla="*/ 283894 w 2693988"/>
              <a:gd name="connsiteY713" fmla="*/ 1967650 h 2763207"/>
              <a:gd name="connsiteX714" fmla="*/ 293742 w 2693988"/>
              <a:gd name="connsiteY714" fmla="*/ 1977487 h 2763207"/>
              <a:gd name="connsiteX715" fmla="*/ 411916 w 2693988"/>
              <a:gd name="connsiteY715" fmla="*/ 2016834 h 2763207"/>
              <a:gd name="connsiteX716" fmla="*/ 589178 w 2693988"/>
              <a:gd name="connsiteY716" fmla="*/ 2006997 h 2763207"/>
              <a:gd name="connsiteX717" fmla="*/ 746744 w 2693988"/>
              <a:gd name="connsiteY717" fmla="*/ 1869281 h 2763207"/>
              <a:gd name="connsiteX718" fmla="*/ 756592 w 2693988"/>
              <a:gd name="connsiteY718" fmla="*/ 1869281 h 2763207"/>
              <a:gd name="connsiteX719" fmla="*/ 766440 w 2693988"/>
              <a:gd name="connsiteY719" fmla="*/ 1888955 h 2763207"/>
              <a:gd name="connsiteX720" fmla="*/ 589178 w 2693988"/>
              <a:gd name="connsiteY720" fmla="*/ 2066018 h 2763207"/>
              <a:gd name="connsiteX721" fmla="*/ 539939 w 2693988"/>
              <a:gd name="connsiteY721" fmla="*/ 2095529 h 2763207"/>
              <a:gd name="connsiteX722" fmla="*/ 392220 w 2693988"/>
              <a:gd name="connsiteY722" fmla="*/ 2115202 h 2763207"/>
              <a:gd name="connsiteX723" fmla="*/ 382373 w 2693988"/>
              <a:gd name="connsiteY723" fmla="*/ 2115202 h 2763207"/>
              <a:gd name="connsiteX724" fmla="*/ 224806 w 2693988"/>
              <a:gd name="connsiteY724" fmla="*/ 2006997 h 2763207"/>
              <a:gd name="connsiteX725" fmla="*/ 195263 w 2693988"/>
              <a:gd name="connsiteY725" fmla="*/ 1829934 h 2763207"/>
              <a:gd name="connsiteX726" fmla="*/ 274046 w 2693988"/>
              <a:gd name="connsiteY726" fmla="*/ 1692218 h 2763207"/>
              <a:gd name="connsiteX727" fmla="*/ 313437 w 2693988"/>
              <a:gd name="connsiteY727" fmla="*/ 1662708 h 2763207"/>
              <a:gd name="connsiteX728" fmla="*/ 579330 w 2693988"/>
              <a:gd name="connsiteY728" fmla="*/ 1593850 h 2763207"/>
              <a:gd name="connsiteX729" fmla="*/ 88265 w 2693988"/>
              <a:gd name="connsiteY729" fmla="*/ 1593850 h 2763207"/>
              <a:gd name="connsiteX730" fmla="*/ 98108 w 2693988"/>
              <a:gd name="connsiteY730" fmla="*/ 1593850 h 2763207"/>
              <a:gd name="connsiteX731" fmla="*/ 98108 w 2693988"/>
              <a:gd name="connsiteY731" fmla="*/ 1623377 h 2763207"/>
              <a:gd name="connsiteX732" fmla="*/ 68580 w 2693988"/>
              <a:gd name="connsiteY732" fmla="*/ 1702117 h 2763207"/>
              <a:gd name="connsiteX733" fmla="*/ 68580 w 2693988"/>
              <a:gd name="connsiteY733" fmla="*/ 1711960 h 2763207"/>
              <a:gd name="connsiteX734" fmla="*/ 157163 w 2693988"/>
              <a:gd name="connsiteY734" fmla="*/ 1780857 h 2763207"/>
              <a:gd name="connsiteX735" fmla="*/ 157163 w 2693988"/>
              <a:gd name="connsiteY735" fmla="*/ 1790700 h 2763207"/>
              <a:gd name="connsiteX736" fmla="*/ 68580 w 2693988"/>
              <a:gd name="connsiteY736" fmla="*/ 1721802 h 2763207"/>
              <a:gd name="connsiteX737" fmla="*/ 58738 w 2693988"/>
              <a:gd name="connsiteY737" fmla="*/ 1711960 h 2763207"/>
              <a:gd name="connsiteX738" fmla="*/ 78423 w 2693988"/>
              <a:gd name="connsiteY738" fmla="*/ 1652905 h 2763207"/>
              <a:gd name="connsiteX739" fmla="*/ 88265 w 2693988"/>
              <a:gd name="connsiteY739" fmla="*/ 1593850 h 2763207"/>
              <a:gd name="connsiteX740" fmla="*/ 579438 w 2693988"/>
              <a:gd name="connsiteY740" fmla="*/ 1574800 h 2763207"/>
              <a:gd name="connsiteX741" fmla="*/ 569610 w 2693988"/>
              <a:gd name="connsiteY741" fmla="*/ 1584642 h 2763207"/>
              <a:gd name="connsiteX742" fmla="*/ 343581 w 2693988"/>
              <a:gd name="connsiteY742" fmla="*/ 1643697 h 2763207"/>
              <a:gd name="connsiteX743" fmla="*/ 196170 w 2693988"/>
              <a:gd name="connsiteY743" fmla="*/ 1771650 h 2763207"/>
              <a:gd name="connsiteX744" fmla="*/ 215825 w 2693988"/>
              <a:gd name="connsiteY744" fmla="*/ 1958657 h 2763207"/>
              <a:gd name="connsiteX745" fmla="*/ 205997 w 2693988"/>
              <a:gd name="connsiteY745" fmla="*/ 2017712 h 2763207"/>
              <a:gd name="connsiteX746" fmla="*/ 245307 w 2693988"/>
              <a:gd name="connsiteY746" fmla="*/ 2037397 h 2763207"/>
              <a:gd name="connsiteX747" fmla="*/ 402545 w 2693988"/>
              <a:gd name="connsiteY747" fmla="*/ 2135822 h 2763207"/>
              <a:gd name="connsiteX748" fmla="*/ 608920 w 2693988"/>
              <a:gd name="connsiteY748" fmla="*/ 2066925 h 2763207"/>
              <a:gd name="connsiteX749" fmla="*/ 775985 w 2693988"/>
              <a:gd name="connsiteY749" fmla="*/ 1899602 h 2763207"/>
              <a:gd name="connsiteX750" fmla="*/ 785813 w 2693988"/>
              <a:gd name="connsiteY750" fmla="*/ 1899602 h 2763207"/>
              <a:gd name="connsiteX751" fmla="*/ 785813 w 2693988"/>
              <a:gd name="connsiteY751" fmla="*/ 1909445 h 2763207"/>
              <a:gd name="connsiteX752" fmla="*/ 618747 w 2693988"/>
              <a:gd name="connsiteY752" fmla="*/ 2076767 h 2763207"/>
              <a:gd name="connsiteX753" fmla="*/ 520473 w 2693988"/>
              <a:gd name="connsiteY753" fmla="*/ 2145665 h 2763207"/>
              <a:gd name="connsiteX754" fmla="*/ 422200 w 2693988"/>
              <a:gd name="connsiteY754" fmla="*/ 2155507 h 2763207"/>
              <a:gd name="connsiteX755" fmla="*/ 353408 w 2693988"/>
              <a:gd name="connsiteY755" fmla="*/ 2125980 h 2763207"/>
              <a:gd name="connsiteX756" fmla="*/ 215825 w 2693988"/>
              <a:gd name="connsiteY756" fmla="*/ 2037397 h 2763207"/>
              <a:gd name="connsiteX757" fmla="*/ 186343 w 2693988"/>
              <a:gd name="connsiteY757" fmla="*/ 2027555 h 2763207"/>
              <a:gd name="connsiteX758" fmla="*/ 186343 w 2693988"/>
              <a:gd name="connsiteY758" fmla="*/ 1899602 h 2763207"/>
              <a:gd name="connsiteX759" fmla="*/ 166688 w 2693988"/>
              <a:gd name="connsiteY759" fmla="*/ 1850390 h 2763207"/>
              <a:gd name="connsiteX760" fmla="*/ 255134 w 2693988"/>
              <a:gd name="connsiteY760" fmla="*/ 1673225 h 2763207"/>
              <a:gd name="connsiteX761" fmla="*/ 451682 w 2693988"/>
              <a:gd name="connsiteY761" fmla="*/ 1604327 h 2763207"/>
              <a:gd name="connsiteX762" fmla="*/ 579438 w 2693988"/>
              <a:gd name="connsiteY762" fmla="*/ 1574800 h 2763207"/>
              <a:gd name="connsiteX763" fmla="*/ 568964 w 2693988"/>
              <a:gd name="connsiteY763" fmla="*/ 1546420 h 2763207"/>
              <a:gd name="connsiteX764" fmla="*/ 569913 w 2693988"/>
              <a:gd name="connsiteY764" fmla="*/ 1555433 h 2763207"/>
              <a:gd name="connsiteX765" fmla="*/ 550228 w 2693988"/>
              <a:gd name="connsiteY765" fmla="*/ 1555433 h 2763207"/>
              <a:gd name="connsiteX766" fmla="*/ 560070 w 2693988"/>
              <a:gd name="connsiteY766" fmla="*/ 1554203 h 2763207"/>
              <a:gd name="connsiteX767" fmla="*/ 568877 w 2693988"/>
              <a:gd name="connsiteY767" fmla="*/ 1545590 h 2763207"/>
              <a:gd name="connsiteX768" fmla="*/ 569913 w 2693988"/>
              <a:gd name="connsiteY768" fmla="*/ 1545590 h 2763207"/>
              <a:gd name="connsiteX769" fmla="*/ 568964 w 2693988"/>
              <a:gd name="connsiteY769" fmla="*/ 1546420 h 2763207"/>
              <a:gd name="connsiteX770" fmla="*/ 2123347 w 2693988"/>
              <a:gd name="connsiteY770" fmla="*/ 1544638 h 2763207"/>
              <a:gd name="connsiteX771" fmla="*/ 2339767 w 2693988"/>
              <a:gd name="connsiteY771" fmla="*/ 1603659 h 2763207"/>
              <a:gd name="connsiteX772" fmla="*/ 2477489 w 2693988"/>
              <a:gd name="connsiteY772" fmla="*/ 1672517 h 2763207"/>
              <a:gd name="connsiteX773" fmla="*/ 2507001 w 2693988"/>
              <a:gd name="connsiteY773" fmla="*/ 1957785 h 2763207"/>
              <a:gd name="connsiteX774" fmla="*/ 2398791 w 2693988"/>
              <a:gd name="connsiteY774" fmla="*/ 2046317 h 2763207"/>
              <a:gd name="connsiteX775" fmla="*/ 2270906 w 2693988"/>
              <a:gd name="connsiteY775" fmla="*/ 2085664 h 2763207"/>
              <a:gd name="connsiteX776" fmla="*/ 2113509 w 2693988"/>
              <a:gd name="connsiteY776" fmla="*/ 2006969 h 2763207"/>
              <a:gd name="connsiteX777" fmla="*/ 1946275 w 2693988"/>
              <a:gd name="connsiteY777" fmla="*/ 1859417 h 2763207"/>
              <a:gd name="connsiteX778" fmla="*/ 1946275 w 2693988"/>
              <a:gd name="connsiteY778" fmla="*/ 1849580 h 2763207"/>
              <a:gd name="connsiteX779" fmla="*/ 1975787 w 2693988"/>
              <a:gd name="connsiteY779" fmla="*/ 1859417 h 2763207"/>
              <a:gd name="connsiteX780" fmla="*/ 2123347 w 2693988"/>
              <a:gd name="connsiteY780" fmla="*/ 1977459 h 2763207"/>
              <a:gd name="connsiteX781" fmla="*/ 2270906 w 2693988"/>
              <a:gd name="connsiteY781" fmla="*/ 1997132 h 2763207"/>
              <a:gd name="connsiteX782" fmla="*/ 2418465 w 2693988"/>
              <a:gd name="connsiteY782" fmla="*/ 1918438 h 2763207"/>
              <a:gd name="connsiteX783" fmla="*/ 2438140 w 2693988"/>
              <a:gd name="connsiteY783" fmla="*/ 1918438 h 2763207"/>
              <a:gd name="connsiteX784" fmla="*/ 2428303 w 2693988"/>
              <a:gd name="connsiteY784" fmla="*/ 1849580 h 2763207"/>
              <a:gd name="connsiteX785" fmla="*/ 2408628 w 2693988"/>
              <a:gd name="connsiteY785" fmla="*/ 1741375 h 2763207"/>
              <a:gd name="connsiteX786" fmla="*/ 2329930 w 2693988"/>
              <a:gd name="connsiteY786" fmla="*/ 1643006 h 2763207"/>
              <a:gd name="connsiteX787" fmla="*/ 2280743 w 2693988"/>
              <a:gd name="connsiteY787" fmla="*/ 1623333 h 2763207"/>
              <a:gd name="connsiteX788" fmla="*/ 2211882 w 2693988"/>
              <a:gd name="connsiteY788" fmla="*/ 1603659 h 2763207"/>
              <a:gd name="connsiteX789" fmla="*/ 2192208 w 2693988"/>
              <a:gd name="connsiteY789" fmla="*/ 1603659 h 2763207"/>
              <a:gd name="connsiteX790" fmla="*/ 2143021 w 2693988"/>
              <a:gd name="connsiteY790" fmla="*/ 1583985 h 2763207"/>
              <a:gd name="connsiteX791" fmla="*/ 2103672 w 2693988"/>
              <a:gd name="connsiteY791" fmla="*/ 1574148 h 2763207"/>
              <a:gd name="connsiteX792" fmla="*/ 2123347 w 2693988"/>
              <a:gd name="connsiteY792" fmla="*/ 1544638 h 2763207"/>
              <a:gd name="connsiteX793" fmla="*/ 2585086 w 2693988"/>
              <a:gd name="connsiteY793" fmla="*/ 1535113 h 2763207"/>
              <a:gd name="connsiteX794" fmla="*/ 2604771 w 2693988"/>
              <a:gd name="connsiteY794" fmla="*/ 1584502 h 2763207"/>
              <a:gd name="connsiteX795" fmla="*/ 2614613 w 2693988"/>
              <a:gd name="connsiteY795" fmla="*/ 1633891 h 2763207"/>
              <a:gd name="connsiteX796" fmla="*/ 2565401 w 2693988"/>
              <a:gd name="connsiteY796" fmla="*/ 1693157 h 2763207"/>
              <a:gd name="connsiteX797" fmla="*/ 2535873 w 2693988"/>
              <a:gd name="connsiteY797" fmla="*/ 1712913 h 2763207"/>
              <a:gd name="connsiteX798" fmla="*/ 2516188 w 2693988"/>
              <a:gd name="connsiteY798" fmla="*/ 1673402 h 2763207"/>
              <a:gd name="connsiteX799" fmla="*/ 2545716 w 2693988"/>
              <a:gd name="connsiteY799" fmla="*/ 1624013 h 2763207"/>
              <a:gd name="connsiteX800" fmla="*/ 2545716 w 2693988"/>
              <a:gd name="connsiteY800" fmla="*/ 1564746 h 2763207"/>
              <a:gd name="connsiteX801" fmla="*/ 2585086 w 2693988"/>
              <a:gd name="connsiteY801" fmla="*/ 1535113 h 2763207"/>
              <a:gd name="connsiteX802" fmla="*/ 2123870 w 2693988"/>
              <a:gd name="connsiteY802" fmla="*/ 1525588 h 2763207"/>
              <a:gd name="connsiteX803" fmla="*/ 2389341 w 2693988"/>
              <a:gd name="connsiteY803" fmla="*/ 1594449 h 2763207"/>
              <a:gd name="connsiteX804" fmla="*/ 2497496 w 2693988"/>
              <a:gd name="connsiteY804" fmla="*/ 1663310 h 2763207"/>
              <a:gd name="connsiteX805" fmla="*/ 2536825 w 2693988"/>
              <a:gd name="connsiteY805" fmla="*/ 1751846 h 2763207"/>
              <a:gd name="connsiteX806" fmla="*/ 2536825 w 2693988"/>
              <a:gd name="connsiteY806" fmla="*/ 1968266 h 2763207"/>
              <a:gd name="connsiteX807" fmla="*/ 2526993 w 2693988"/>
              <a:gd name="connsiteY807" fmla="*/ 1978103 h 2763207"/>
              <a:gd name="connsiteX808" fmla="*/ 2409006 w 2693988"/>
              <a:gd name="connsiteY808" fmla="*/ 2066639 h 2763207"/>
              <a:gd name="connsiteX809" fmla="*/ 2320516 w 2693988"/>
              <a:gd name="connsiteY809" fmla="*/ 2115825 h 2763207"/>
              <a:gd name="connsiteX810" fmla="*/ 2143535 w 2693988"/>
              <a:gd name="connsiteY810" fmla="*/ 2076476 h 2763207"/>
              <a:gd name="connsiteX811" fmla="*/ 1937058 w 2693988"/>
              <a:gd name="connsiteY811" fmla="*/ 1879730 h 2763207"/>
              <a:gd name="connsiteX812" fmla="*/ 1937058 w 2693988"/>
              <a:gd name="connsiteY812" fmla="*/ 1869893 h 2763207"/>
              <a:gd name="connsiteX813" fmla="*/ 2133703 w 2693988"/>
              <a:gd name="connsiteY813" fmla="*/ 2046964 h 2763207"/>
              <a:gd name="connsiteX814" fmla="*/ 2359845 w 2693988"/>
              <a:gd name="connsiteY814" fmla="*/ 2086314 h 2763207"/>
              <a:gd name="connsiteX815" fmla="*/ 2418838 w 2693988"/>
              <a:gd name="connsiteY815" fmla="*/ 2037127 h 2763207"/>
              <a:gd name="connsiteX816" fmla="*/ 2517161 w 2693988"/>
              <a:gd name="connsiteY816" fmla="*/ 1968266 h 2763207"/>
              <a:gd name="connsiteX817" fmla="*/ 2526993 w 2693988"/>
              <a:gd name="connsiteY817" fmla="*/ 1958429 h 2763207"/>
              <a:gd name="connsiteX818" fmla="*/ 2517161 w 2693988"/>
              <a:gd name="connsiteY818" fmla="*/ 1712496 h 2763207"/>
              <a:gd name="connsiteX819" fmla="*/ 2477832 w 2693988"/>
              <a:gd name="connsiteY819" fmla="*/ 1663310 h 2763207"/>
              <a:gd name="connsiteX820" fmla="*/ 2359845 w 2693988"/>
              <a:gd name="connsiteY820" fmla="*/ 1594449 h 2763207"/>
              <a:gd name="connsiteX821" fmla="*/ 2123870 w 2693988"/>
              <a:gd name="connsiteY821" fmla="*/ 1535425 h 2763207"/>
              <a:gd name="connsiteX822" fmla="*/ 2123870 w 2693988"/>
              <a:gd name="connsiteY822" fmla="*/ 1525588 h 2763207"/>
              <a:gd name="connsiteX823" fmla="*/ 2605405 w 2693988"/>
              <a:gd name="connsiteY823" fmla="*/ 1506538 h 2763207"/>
              <a:gd name="connsiteX824" fmla="*/ 2625090 w 2693988"/>
              <a:gd name="connsiteY824" fmla="*/ 1545696 h 2763207"/>
              <a:gd name="connsiteX825" fmla="*/ 2644775 w 2693988"/>
              <a:gd name="connsiteY825" fmla="*/ 1643592 h 2763207"/>
              <a:gd name="connsiteX826" fmla="*/ 2566035 w 2693988"/>
              <a:gd name="connsiteY826" fmla="*/ 1731698 h 2763207"/>
              <a:gd name="connsiteX827" fmla="*/ 2546350 w 2693988"/>
              <a:gd name="connsiteY827" fmla="*/ 1741488 h 2763207"/>
              <a:gd name="connsiteX828" fmla="*/ 2546350 w 2693988"/>
              <a:gd name="connsiteY828" fmla="*/ 1721909 h 2763207"/>
              <a:gd name="connsiteX829" fmla="*/ 2615248 w 2693988"/>
              <a:gd name="connsiteY829" fmla="*/ 1653382 h 2763207"/>
              <a:gd name="connsiteX830" fmla="*/ 2634933 w 2693988"/>
              <a:gd name="connsiteY830" fmla="*/ 1643592 h 2763207"/>
              <a:gd name="connsiteX831" fmla="*/ 2615248 w 2693988"/>
              <a:gd name="connsiteY831" fmla="*/ 1604434 h 2763207"/>
              <a:gd name="connsiteX832" fmla="*/ 2595563 w 2693988"/>
              <a:gd name="connsiteY832" fmla="*/ 1516327 h 2763207"/>
              <a:gd name="connsiteX833" fmla="*/ 2605405 w 2693988"/>
              <a:gd name="connsiteY833" fmla="*/ 1506538 h 2763207"/>
              <a:gd name="connsiteX834" fmla="*/ 421746 w 2693988"/>
              <a:gd name="connsiteY834" fmla="*/ 1457325 h 2763207"/>
              <a:gd name="connsiteX835" fmla="*/ 441325 w 2693988"/>
              <a:gd name="connsiteY835" fmla="*/ 1467048 h 2763207"/>
              <a:gd name="connsiteX836" fmla="*/ 392377 w 2693988"/>
              <a:gd name="connsiteY836" fmla="*/ 1525389 h 2763207"/>
              <a:gd name="connsiteX837" fmla="*/ 323850 w 2693988"/>
              <a:gd name="connsiteY837" fmla="*/ 1505942 h 2763207"/>
              <a:gd name="connsiteX838" fmla="*/ 363008 w 2693988"/>
              <a:gd name="connsiteY838" fmla="*/ 1467048 h 2763207"/>
              <a:gd name="connsiteX839" fmla="*/ 421746 w 2693988"/>
              <a:gd name="connsiteY839" fmla="*/ 1457325 h 2763207"/>
              <a:gd name="connsiteX840" fmla="*/ 539750 w 2693988"/>
              <a:gd name="connsiteY840" fmla="*/ 1427163 h 2763207"/>
              <a:gd name="connsiteX841" fmla="*/ 539750 w 2693988"/>
              <a:gd name="connsiteY841" fmla="*/ 1437085 h 2763207"/>
              <a:gd name="connsiteX842" fmla="*/ 480695 w 2693988"/>
              <a:gd name="connsiteY842" fmla="*/ 1506538 h 2763207"/>
              <a:gd name="connsiteX843" fmla="*/ 441325 w 2693988"/>
              <a:gd name="connsiteY843" fmla="*/ 1496616 h 2763207"/>
              <a:gd name="connsiteX844" fmla="*/ 451167 w 2693988"/>
              <a:gd name="connsiteY844" fmla="*/ 1476772 h 2763207"/>
              <a:gd name="connsiteX845" fmla="*/ 539750 w 2693988"/>
              <a:gd name="connsiteY845" fmla="*/ 1427163 h 2763207"/>
              <a:gd name="connsiteX846" fmla="*/ 295746 w 2693988"/>
              <a:gd name="connsiteY846" fmla="*/ 1425046 h 2763207"/>
              <a:gd name="connsiteX847" fmla="*/ 304687 w 2693988"/>
              <a:gd name="connsiteY847" fmla="*/ 1427516 h 2763207"/>
              <a:gd name="connsiteX848" fmla="*/ 354013 w 2693988"/>
              <a:gd name="connsiteY848" fmla="*/ 1457149 h 2763207"/>
              <a:gd name="connsiteX849" fmla="*/ 314552 w 2693988"/>
              <a:gd name="connsiteY849" fmla="*/ 1496660 h 2763207"/>
              <a:gd name="connsiteX850" fmla="*/ 245495 w 2693988"/>
              <a:gd name="connsiteY850" fmla="*/ 1486782 h 2763207"/>
              <a:gd name="connsiteX851" fmla="*/ 225765 w 2693988"/>
              <a:gd name="connsiteY851" fmla="*/ 1457149 h 2763207"/>
              <a:gd name="connsiteX852" fmla="*/ 265226 w 2693988"/>
              <a:gd name="connsiteY852" fmla="*/ 1447271 h 2763207"/>
              <a:gd name="connsiteX853" fmla="*/ 295746 w 2693988"/>
              <a:gd name="connsiteY853" fmla="*/ 1425046 h 2763207"/>
              <a:gd name="connsiteX854" fmla="*/ 454544 w 2693988"/>
              <a:gd name="connsiteY854" fmla="*/ 1402970 h 2763207"/>
              <a:gd name="connsiteX855" fmla="*/ 461963 w 2693988"/>
              <a:gd name="connsiteY855" fmla="*/ 1407054 h 2763207"/>
              <a:gd name="connsiteX856" fmla="*/ 363049 w 2693988"/>
              <a:gd name="connsiteY856" fmla="*/ 1457325 h 2763207"/>
              <a:gd name="connsiteX857" fmla="*/ 333375 w 2693988"/>
              <a:gd name="connsiteY857" fmla="*/ 1427162 h 2763207"/>
              <a:gd name="connsiteX858" fmla="*/ 372940 w 2693988"/>
              <a:gd name="connsiteY858" fmla="*/ 1427162 h 2763207"/>
              <a:gd name="connsiteX859" fmla="*/ 432289 w 2693988"/>
              <a:gd name="connsiteY859" fmla="*/ 1417108 h 2763207"/>
              <a:gd name="connsiteX860" fmla="*/ 454544 w 2693988"/>
              <a:gd name="connsiteY860" fmla="*/ 1402970 h 2763207"/>
              <a:gd name="connsiteX861" fmla="*/ 2270858 w 2693988"/>
              <a:gd name="connsiteY861" fmla="*/ 1387475 h 2763207"/>
              <a:gd name="connsiteX862" fmla="*/ 2340098 w 2693988"/>
              <a:gd name="connsiteY862" fmla="*/ 1407054 h 2763207"/>
              <a:gd name="connsiteX863" fmla="*/ 2359880 w 2693988"/>
              <a:gd name="connsiteY863" fmla="*/ 1436423 h 2763207"/>
              <a:gd name="connsiteX864" fmla="*/ 2310424 w 2693988"/>
              <a:gd name="connsiteY864" fmla="*/ 1446213 h 2763207"/>
              <a:gd name="connsiteX865" fmla="*/ 2300532 w 2693988"/>
              <a:gd name="connsiteY865" fmla="*/ 1446213 h 2763207"/>
              <a:gd name="connsiteX866" fmla="*/ 2251075 w 2693988"/>
              <a:gd name="connsiteY866" fmla="*/ 1397265 h 2763207"/>
              <a:gd name="connsiteX867" fmla="*/ 2270858 w 2693988"/>
              <a:gd name="connsiteY867" fmla="*/ 1387475 h 2763207"/>
              <a:gd name="connsiteX868" fmla="*/ 539750 w 2693988"/>
              <a:gd name="connsiteY868" fmla="*/ 1387475 h 2763207"/>
              <a:gd name="connsiteX869" fmla="*/ 539750 w 2693988"/>
              <a:gd name="connsiteY869" fmla="*/ 1397397 h 2763207"/>
              <a:gd name="connsiteX870" fmla="*/ 480695 w 2693988"/>
              <a:gd name="connsiteY870" fmla="*/ 1456928 h 2763207"/>
              <a:gd name="connsiteX871" fmla="*/ 441325 w 2693988"/>
              <a:gd name="connsiteY871" fmla="*/ 1447006 h 2763207"/>
              <a:gd name="connsiteX872" fmla="*/ 461010 w 2693988"/>
              <a:gd name="connsiteY872" fmla="*/ 1427162 h 2763207"/>
              <a:gd name="connsiteX873" fmla="*/ 500380 w 2693988"/>
              <a:gd name="connsiteY873" fmla="*/ 1417240 h 2763207"/>
              <a:gd name="connsiteX874" fmla="*/ 539750 w 2693988"/>
              <a:gd name="connsiteY874" fmla="*/ 1387475 h 2763207"/>
              <a:gd name="connsiteX875" fmla="*/ 2379174 w 2693988"/>
              <a:gd name="connsiteY875" fmla="*/ 1358900 h 2763207"/>
              <a:gd name="connsiteX876" fmla="*/ 2468197 w 2693988"/>
              <a:gd name="connsiteY876" fmla="*/ 1368652 h 2763207"/>
              <a:gd name="connsiteX877" fmla="*/ 2468197 w 2693988"/>
              <a:gd name="connsiteY877" fmla="*/ 1388155 h 2763207"/>
              <a:gd name="connsiteX878" fmla="*/ 2428631 w 2693988"/>
              <a:gd name="connsiteY878" fmla="*/ 1427163 h 2763207"/>
              <a:gd name="connsiteX879" fmla="*/ 2349500 w 2693988"/>
              <a:gd name="connsiteY879" fmla="*/ 1397907 h 2763207"/>
              <a:gd name="connsiteX880" fmla="*/ 2379174 w 2693988"/>
              <a:gd name="connsiteY880" fmla="*/ 1358900 h 2763207"/>
              <a:gd name="connsiteX881" fmla="*/ 2143125 w 2693988"/>
              <a:gd name="connsiteY881" fmla="*/ 1358900 h 2763207"/>
              <a:gd name="connsiteX882" fmla="*/ 2182380 w 2693988"/>
              <a:gd name="connsiteY882" fmla="*/ 1388004 h 2763207"/>
              <a:gd name="connsiteX883" fmla="*/ 2241262 w 2693988"/>
              <a:gd name="connsiteY883" fmla="*/ 1417109 h 2763207"/>
              <a:gd name="connsiteX884" fmla="*/ 2251075 w 2693988"/>
              <a:gd name="connsiteY884" fmla="*/ 1436511 h 2763207"/>
              <a:gd name="connsiteX885" fmla="*/ 2211821 w 2693988"/>
              <a:gd name="connsiteY885" fmla="*/ 1436511 h 2763207"/>
              <a:gd name="connsiteX886" fmla="*/ 2143125 w 2693988"/>
              <a:gd name="connsiteY886" fmla="*/ 1368601 h 2763207"/>
              <a:gd name="connsiteX887" fmla="*/ 2143125 w 2693988"/>
              <a:gd name="connsiteY887" fmla="*/ 1358900 h 2763207"/>
              <a:gd name="connsiteX888" fmla="*/ 357259 w 2693988"/>
              <a:gd name="connsiteY888" fmla="*/ 1351530 h 2763207"/>
              <a:gd name="connsiteX889" fmla="*/ 412751 w 2693988"/>
              <a:gd name="connsiteY889" fmla="*/ 1367745 h 2763207"/>
              <a:gd name="connsiteX890" fmla="*/ 333829 w 2693988"/>
              <a:gd name="connsiteY890" fmla="*/ 1387702 h 2763207"/>
              <a:gd name="connsiteX891" fmla="*/ 383155 w 2693988"/>
              <a:gd name="connsiteY891" fmla="*/ 1397681 h 2763207"/>
              <a:gd name="connsiteX892" fmla="*/ 412751 w 2693988"/>
              <a:gd name="connsiteY892" fmla="*/ 1387702 h 2763207"/>
              <a:gd name="connsiteX893" fmla="*/ 294368 w 2693988"/>
              <a:gd name="connsiteY893" fmla="*/ 1407659 h 2763207"/>
              <a:gd name="connsiteX894" fmla="*/ 274638 w 2693988"/>
              <a:gd name="connsiteY894" fmla="*/ 1387702 h 2763207"/>
              <a:gd name="connsiteX895" fmla="*/ 294368 w 2693988"/>
              <a:gd name="connsiteY895" fmla="*/ 1357766 h 2763207"/>
              <a:gd name="connsiteX896" fmla="*/ 357259 w 2693988"/>
              <a:gd name="connsiteY896" fmla="*/ 1351530 h 2763207"/>
              <a:gd name="connsiteX897" fmla="*/ 459318 w 2693988"/>
              <a:gd name="connsiteY897" fmla="*/ 1349801 h 2763207"/>
              <a:gd name="connsiteX898" fmla="*/ 529907 w 2693988"/>
              <a:gd name="connsiteY898" fmla="*/ 1358220 h 2763207"/>
              <a:gd name="connsiteX899" fmla="*/ 539750 w 2693988"/>
              <a:gd name="connsiteY899" fmla="*/ 1378177 h 2763207"/>
              <a:gd name="connsiteX900" fmla="*/ 451167 w 2693988"/>
              <a:gd name="connsiteY900" fmla="*/ 1388156 h 2763207"/>
              <a:gd name="connsiteX901" fmla="*/ 441325 w 2693988"/>
              <a:gd name="connsiteY901" fmla="*/ 1358220 h 2763207"/>
              <a:gd name="connsiteX902" fmla="*/ 459318 w 2693988"/>
              <a:gd name="connsiteY902" fmla="*/ 1349801 h 2763207"/>
              <a:gd name="connsiteX903" fmla="*/ 2241890 w 2693988"/>
              <a:gd name="connsiteY903" fmla="*/ 1338263 h 2763207"/>
              <a:gd name="connsiteX904" fmla="*/ 2320812 w 2693988"/>
              <a:gd name="connsiteY904" fmla="*/ 1348105 h 2763207"/>
              <a:gd name="connsiteX905" fmla="*/ 2370138 w 2693988"/>
              <a:gd name="connsiteY905" fmla="*/ 1338263 h 2763207"/>
              <a:gd name="connsiteX906" fmla="*/ 2360273 w 2693988"/>
              <a:gd name="connsiteY906" fmla="*/ 1367791 h 2763207"/>
              <a:gd name="connsiteX907" fmla="*/ 2310947 w 2693988"/>
              <a:gd name="connsiteY907" fmla="*/ 1377633 h 2763207"/>
              <a:gd name="connsiteX908" fmla="*/ 2232025 w 2693988"/>
              <a:gd name="connsiteY908" fmla="*/ 1348105 h 2763207"/>
              <a:gd name="connsiteX909" fmla="*/ 2241890 w 2693988"/>
              <a:gd name="connsiteY909" fmla="*/ 1338263 h 2763207"/>
              <a:gd name="connsiteX910" fmla="*/ 243781 w 2693988"/>
              <a:gd name="connsiteY910" fmla="*/ 1336156 h 2763207"/>
              <a:gd name="connsiteX911" fmla="*/ 284163 w 2693988"/>
              <a:gd name="connsiteY911" fmla="*/ 1348521 h 2763207"/>
              <a:gd name="connsiteX912" fmla="*/ 264584 w 2693988"/>
              <a:gd name="connsiteY912" fmla="*/ 1397978 h 2763207"/>
              <a:gd name="connsiteX913" fmla="*/ 274373 w 2693988"/>
              <a:gd name="connsiteY913" fmla="*/ 1417760 h 2763207"/>
              <a:gd name="connsiteX914" fmla="*/ 196057 w 2693988"/>
              <a:gd name="connsiteY914" fmla="*/ 1437543 h 2763207"/>
              <a:gd name="connsiteX915" fmla="*/ 166688 w 2693988"/>
              <a:gd name="connsiteY915" fmla="*/ 1388086 h 2763207"/>
              <a:gd name="connsiteX916" fmla="*/ 196057 w 2693988"/>
              <a:gd name="connsiteY916" fmla="*/ 1338629 h 2763207"/>
              <a:gd name="connsiteX917" fmla="*/ 243781 w 2693988"/>
              <a:gd name="connsiteY917" fmla="*/ 1336156 h 2763207"/>
              <a:gd name="connsiteX918" fmla="*/ 2143125 w 2693988"/>
              <a:gd name="connsiteY918" fmla="*/ 1328738 h 2763207"/>
              <a:gd name="connsiteX919" fmla="*/ 2231231 w 2693988"/>
              <a:gd name="connsiteY919" fmla="*/ 1367745 h 2763207"/>
              <a:gd name="connsiteX920" fmla="*/ 2260600 w 2693988"/>
              <a:gd name="connsiteY920" fmla="*/ 1377497 h 2763207"/>
              <a:gd name="connsiteX921" fmla="*/ 2182284 w 2693988"/>
              <a:gd name="connsiteY921" fmla="*/ 1367745 h 2763207"/>
              <a:gd name="connsiteX922" fmla="*/ 2143125 w 2693988"/>
              <a:gd name="connsiteY922" fmla="*/ 1338490 h 2763207"/>
              <a:gd name="connsiteX923" fmla="*/ 2143125 w 2693988"/>
              <a:gd name="connsiteY923" fmla="*/ 1328738 h 2763207"/>
              <a:gd name="connsiteX924" fmla="*/ 393065 w 2693988"/>
              <a:gd name="connsiteY924" fmla="*/ 1298575 h 2763207"/>
              <a:gd name="connsiteX925" fmla="*/ 452120 w 2693988"/>
              <a:gd name="connsiteY925" fmla="*/ 1328103 h 2763207"/>
              <a:gd name="connsiteX926" fmla="*/ 452120 w 2693988"/>
              <a:gd name="connsiteY926" fmla="*/ 1337945 h 2763207"/>
              <a:gd name="connsiteX927" fmla="*/ 393065 w 2693988"/>
              <a:gd name="connsiteY927" fmla="*/ 1328103 h 2763207"/>
              <a:gd name="connsiteX928" fmla="*/ 373380 w 2693988"/>
              <a:gd name="connsiteY928" fmla="*/ 1328103 h 2763207"/>
              <a:gd name="connsiteX929" fmla="*/ 324167 w 2693988"/>
              <a:gd name="connsiteY929" fmla="*/ 1337945 h 2763207"/>
              <a:gd name="connsiteX930" fmla="*/ 324167 w 2693988"/>
              <a:gd name="connsiteY930" fmla="*/ 1318260 h 2763207"/>
              <a:gd name="connsiteX931" fmla="*/ 393065 w 2693988"/>
              <a:gd name="connsiteY931" fmla="*/ 1298575 h 2763207"/>
              <a:gd name="connsiteX932" fmla="*/ 2202007 w 2693988"/>
              <a:gd name="connsiteY932" fmla="*/ 1289050 h 2763207"/>
              <a:gd name="connsiteX933" fmla="*/ 2251075 w 2693988"/>
              <a:gd name="connsiteY933" fmla="*/ 1308735 h 2763207"/>
              <a:gd name="connsiteX934" fmla="*/ 2231448 w 2693988"/>
              <a:gd name="connsiteY934" fmla="*/ 1328420 h 2763207"/>
              <a:gd name="connsiteX935" fmla="*/ 2143125 w 2693988"/>
              <a:gd name="connsiteY935" fmla="*/ 1318578 h 2763207"/>
              <a:gd name="connsiteX936" fmla="*/ 2143125 w 2693988"/>
              <a:gd name="connsiteY936" fmla="*/ 1308735 h 2763207"/>
              <a:gd name="connsiteX937" fmla="*/ 2202007 w 2693988"/>
              <a:gd name="connsiteY937" fmla="*/ 1289050 h 2763207"/>
              <a:gd name="connsiteX938" fmla="*/ 441613 w 2693988"/>
              <a:gd name="connsiteY938" fmla="*/ 1289050 h 2763207"/>
              <a:gd name="connsiteX939" fmla="*/ 539750 w 2693988"/>
              <a:gd name="connsiteY939" fmla="*/ 1337998 h 2763207"/>
              <a:gd name="connsiteX940" fmla="*/ 539750 w 2693988"/>
              <a:gd name="connsiteY940" fmla="*/ 1347788 h 2763207"/>
              <a:gd name="connsiteX941" fmla="*/ 480868 w 2693988"/>
              <a:gd name="connsiteY941" fmla="*/ 1318419 h 2763207"/>
              <a:gd name="connsiteX942" fmla="*/ 451427 w 2693988"/>
              <a:gd name="connsiteY942" fmla="*/ 1318419 h 2763207"/>
              <a:gd name="connsiteX943" fmla="*/ 431800 w 2693988"/>
              <a:gd name="connsiteY943" fmla="*/ 1298840 h 2763207"/>
              <a:gd name="connsiteX944" fmla="*/ 441613 w 2693988"/>
              <a:gd name="connsiteY944" fmla="*/ 1289050 h 2763207"/>
              <a:gd name="connsiteX945" fmla="*/ 2340098 w 2693988"/>
              <a:gd name="connsiteY945" fmla="*/ 1270000 h 2763207"/>
              <a:gd name="connsiteX946" fmla="*/ 2398713 w 2693988"/>
              <a:gd name="connsiteY946" fmla="*/ 1289504 h 2763207"/>
              <a:gd name="connsiteX947" fmla="*/ 2388944 w 2693988"/>
              <a:gd name="connsiteY947" fmla="*/ 1318759 h 2763207"/>
              <a:gd name="connsiteX948" fmla="*/ 2291252 w 2693988"/>
              <a:gd name="connsiteY948" fmla="*/ 1328511 h 2763207"/>
              <a:gd name="connsiteX949" fmla="*/ 2271713 w 2693988"/>
              <a:gd name="connsiteY949" fmla="*/ 1318759 h 2763207"/>
              <a:gd name="connsiteX950" fmla="*/ 2349867 w 2693988"/>
              <a:gd name="connsiteY950" fmla="*/ 1318759 h 2763207"/>
              <a:gd name="connsiteX951" fmla="*/ 2359636 w 2693988"/>
              <a:gd name="connsiteY951" fmla="*/ 1309007 h 2763207"/>
              <a:gd name="connsiteX952" fmla="*/ 2349867 w 2693988"/>
              <a:gd name="connsiteY952" fmla="*/ 1289504 h 2763207"/>
              <a:gd name="connsiteX953" fmla="*/ 2291252 w 2693988"/>
              <a:gd name="connsiteY953" fmla="*/ 1289504 h 2763207"/>
              <a:gd name="connsiteX954" fmla="*/ 2340098 w 2693988"/>
              <a:gd name="connsiteY954" fmla="*/ 1270000 h 2763207"/>
              <a:gd name="connsiteX955" fmla="*/ 278179 w 2693988"/>
              <a:gd name="connsiteY955" fmla="*/ 1256771 h 2763207"/>
              <a:gd name="connsiteX956" fmla="*/ 303823 w 2693988"/>
              <a:gd name="connsiteY956" fmla="*/ 1269118 h 2763207"/>
              <a:gd name="connsiteX957" fmla="*/ 342900 w 2693988"/>
              <a:gd name="connsiteY957" fmla="*/ 1288874 h 2763207"/>
              <a:gd name="connsiteX958" fmla="*/ 313592 w 2693988"/>
              <a:gd name="connsiteY958" fmla="*/ 1308630 h 2763207"/>
              <a:gd name="connsiteX959" fmla="*/ 303823 w 2693988"/>
              <a:gd name="connsiteY959" fmla="*/ 1338263 h 2763207"/>
              <a:gd name="connsiteX960" fmla="*/ 254977 w 2693988"/>
              <a:gd name="connsiteY960" fmla="*/ 1318507 h 2763207"/>
              <a:gd name="connsiteX961" fmla="*/ 215900 w 2693988"/>
              <a:gd name="connsiteY961" fmla="*/ 1318507 h 2763207"/>
              <a:gd name="connsiteX962" fmla="*/ 245207 w 2693988"/>
              <a:gd name="connsiteY962" fmla="*/ 1259241 h 2763207"/>
              <a:gd name="connsiteX963" fmla="*/ 278179 w 2693988"/>
              <a:gd name="connsiteY963" fmla="*/ 1256771 h 2763207"/>
              <a:gd name="connsiteX964" fmla="*/ 2480775 w 2693988"/>
              <a:gd name="connsiteY964" fmla="*/ 1247279 h 2763207"/>
              <a:gd name="connsiteX965" fmla="*/ 2496650 w 2693988"/>
              <a:gd name="connsiteY965" fmla="*/ 1259682 h 2763207"/>
              <a:gd name="connsiteX966" fmla="*/ 2516188 w 2693988"/>
              <a:gd name="connsiteY966" fmla="*/ 1309291 h 2763207"/>
              <a:gd name="connsiteX967" fmla="*/ 2486881 w 2693988"/>
              <a:gd name="connsiteY967" fmla="*/ 1358901 h 2763207"/>
              <a:gd name="connsiteX968" fmla="*/ 2389188 w 2693988"/>
              <a:gd name="connsiteY968" fmla="*/ 1339057 h 2763207"/>
              <a:gd name="connsiteX969" fmla="*/ 2408727 w 2693988"/>
              <a:gd name="connsiteY969" fmla="*/ 1299369 h 2763207"/>
              <a:gd name="connsiteX970" fmla="*/ 2398957 w 2693988"/>
              <a:gd name="connsiteY970" fmla="*/ 1269604 h 2763207"/>
              <a:gd name="connsiteX971" fmla="*/ 2457573 w 2693988"/>
              <a:gd name="connsiteY971" fmla="*/ 1249760 h 2763207"/>
              <a:gd name="connsiteX972" fmla="*/ 2480775 w 2693988"/>
              <a:gd name="connsiteY972" fmla="*/ 1247279 h 2763207"/>
              <a:gd name="connsiteX973" fmla="*/ 490537 w 2693988"/>
              <a:gd name="connsiteY973" fmla="*/ 1239838 h 2763207"/>
              <a:gd name="connsiteX974" fmla="*/ 519906 w 2693988"/>
              <a:gd name="connsiteY974" fmla="*/ 1269603 h 2763207"/>
              <a:gd name="connsiteX975" fmla="*/ 539485 w 2693988"/>
              <a:gd name="connsiteY975" fmla="*/ 1319213 h 2763207"/>
              <a:gd name="connsiteX976" fmla="*/ 451379 w 2693988"/>
              <a:gd name="connsiteY976" fmla="*/ 1269603 h 2763207"/>
              <a:gd name="connsiteX977" fmla="*/ 441589 w 2693988"/>
              <a:gd name="connsiteY977" fmla="*/ 1249760 h 2763207"/>
              <a:gd name="connsiteX978" fmla="*/ 490537 w 2693988"/>
              <a:gd name="connsiteY978" fmla="*/ 1239838 h 2763207"/>
              <a:gd name="connsiteX979" fmla="*/ 2323386 w 2693988"/>
              <a:gd name="connsiteY979" fmla="*/ 1230540 h 2763207"/>
              <a:gd name="connsiteX980" fmla="*/ 2360296 w 2693988"/>
              <a:gd name="connsiteY980" fmla="*/ 1250043 h 2763207"/>
              <a:gd name="connsiteX981" fmla="*/ 2350453 w 2693988"/>
              <a:gd name="connsiteY981" fmla="*/ 1259795 h 2763207"/>
              <a:gd name="connsiteX982" fmla="*/ 2320926 w 2693988"/>
              <a:gd name="connsiteY982" fmla="*/ 1259795 h 2763207"/>
              <a:gd name="connsiteX983" fmla="*/ 2281555 w 2693988"/>
              <a:gd name="connsiteY983" fmla="*/ 1250043 h 2763207"/>
              <a:gd name="connsiteX984" fmla="*/ 2222500 w 2693988"/>
              <a:gd name="connsiteY984" fmla="*/ 1279299 h 2763207"/>
              <a:gd name="connsiteX985" fmla="*/ 2271713 w 2693988"/>
              <a:gd name="connsiteY985" fmla="*/ 1240292 h 2763207"/>
              <a:gd name="connsiteX986" fmla="*/ 2323386 w 2693988"/>
              <a:gd name="connsiteY986" fmla="*/ 1230540 h 2763207"/>
              <a:gd name="connsiteX987" fmla="*/ 353219 w 2693988"/>
              <a:gd name="connsiteY987" fmla="*/ 1230313 h 2763207"/>
              <a:gd name="connsiteX988" fmla="*/ 441325 w 2693988"/>
              <a:gd name="connsiteY988" fmla="*/ 1279261 h 2763207"/>
              <a:gd name="connsiteX989" fmla="*/ 411956 w 2693988"/>
              <a:gd name="connsiteY989" fmla="*/ 1289051 h 2763207"/>
              <a:gd name="connsiteX990" fmla="*/ 363008 w 2693988"/>
              <a:gd name="connsiteY990" fmla="*/ 1289051 h 2763207"/>
              <a:gd name="connsiteX991" fmla="*/ 323850 w 2693988"/>
              <a:gd name="connsiteY991" fmla="*/ 1249892 h 2763207"/>
              <a:gd name="connsiteX992" fmla="*/ 353219 w 2693988"/>
              <a:gd name="connsiteY992" fmla="*/ 1230313 h 2763207"/>
              <a:gd name="connsiteX993" fmla="*/ 2216268 w 2693988"/>
              <a:gd name="connsiteY993" fmla="*/ 1230083 h 2763207"/>
              <a:gd name="connsiteX994" fmla="*/ 2251075 w 2693988"/>
              <a:gd name="connsiteY994" fmla="*/ 1230540 h 2763207"/>
              <a:gd name="connsiteX995" fmla="*/ 2251075 w 2693988"/>
              <a:gd name="connsiteY995" fmla="*/ 1240292 h 2763207"/>
              <a:gd name="connsiteX996" fmla="*/ 2221634 w 2693988"/>
              <a:gd name="connsiteY996" fmla="*/ 1250043 h 2763207"/>
              <a:gd name="connsiteX997" fmla="*/ 2152939 w 2693988"/>
              <a:gd name="connsiteY997" fmla="*/ 1289051 h 2763207"/>
              <a:gd name="connsiteX998" fmla="*/ 2143125 w 2693988"/>
              <a:gd name="connsiteY998" fmla="*/ 1289051 h 2763207"/>
              <a:gd name="connsiteX999" fmla="*/ 2216268 w 2693988"/>
              <a:gd name="connsiteY999" fmla="*/ 1230083 h 2763207"/>
              <a:gd name="connsiteX1000" fmla="*/ 2388961 w 2693988"/>
              <a:gd name="connsiteY1000" fmla="*/ 1181735 h 2763207"/>
              <a:gd name="connsiteX1001" fmla="*/ 2447472 w 2693988"/>
              <a:gd name="connsiteY1001" fmla="*/ 1201420 h 2763207"/>
              <a:gd name="connsiteX1002" fmla="*/ 2466975 w 2693988"/>
              <a:gd name="connsiteY1002" fmla="*/ 1230947 h 2763207"/>
              <a:gd name="connsiteX1003" fmla="*/ 2408465 w 2693988"/>
              <a:gd name="connsiteY1003" fmla="*/ 1240790 h 2763207"/>
              <a:gd name="connsiteX1004" fmla="*/ 2379209 w 2693988"/>
              <a:gd name="connsiteY1004" fmla="*/ 1260475 h 2763207"/>
              <a:gd name="connsiteX1005" fmla="*/ 2330450 w 2693988"/>
              <a:gd name="connsiteY1005" fmla="*/ 1221105 h 2763207"/>
              <a:gd name="connsiteX1006" fmla="*/ 2388961 w 2693988"/>
              <a:gd name="connsiteY1006" fmla="*/ 1181735 h 2763207"/>
              <a:gd name="connsiteX1007" fmla="*/ 2217262 w 2693988"/>
              <a:gd name="connsiteY1007" fmla="*/ 1177727 h 2763207"/>
              <a:gd name="connsiteX1008" fmla="*/ 2232025 w 2693988"/>
              <a:gd name="connsiteY1008" fmla="*/ 1181417 h 2763207"/>
              <a:gd name="connsiteX1009" fmla="*/ 2222183 w 2693988"/>
              <a:gd name="connsiteY1009" fmla="*/ 1220787 h 2763207"/>
              <a:gd name="connsiteX1010" fmla="*/ 2143443 w 2693988"/>
              <a:gd name="connsiteY1010" fmla="*/ 1270000 h 2763207"/>
              <a:gd name="connsiteX1011" fmla="*/ 2133600 w 2693988"/>
              <a:gd name="connsiteY1011" fmla="*/ 1260157 h 2763207"/>
              <a:gd name="connsiteX1012" fmla="*/ 2202498 w 2693988"/>
              <a:gd name="connsiteY1012" fmla="*/ 1181417 h 2763207"/>
              <a:gd name="connsiteX1013" fmla="*/ 2217262 w 2693988"/>
              <a:gd name="connsiteY1013" fmla="*/ 1177727 h 2763207"/>
              <a:gd name="connsiteX1014" fmla="*/ 2290618 w 2693988"/>
              <a:gd name="connsiteY1014" fmla="*/ 1160860 h 2763207"/>
              <a:gd name="connsiteX1015" fmla="*/ 2349500 w 2693988"/>
              <a:gd name="connsiteY1015" fmla="*/ 1180703 h 2763207"/>
              <a:gd name="connsiteX1016" fmla="*/ 2320059 w 2693988"/>
              <a:gd name="connsiteY1016" fmla="*/ 1210469 h 2763207"/>
              <a:gd name="connsiteX1017" fmla="*/ 2270991 w 2693988"/>
              <a:gd name="connsiteY1017" fmla="*/ 1230313 h 2763207"/>
              <a:gd name="connsiteX1018" fmla="*/ 2241550 w 2693988"/>
              <a:gd name="connsiteY1018" fmla="*/ 1210469 h 2763207"/>
              <a:gd name="connsiteX1019" fmla="*/ 2290618 w 2693988"/>
              <a:gd name="connsiteY1019" fmla="*/ 1160860 h 2763207"/>
              <a:gd name="connsiteX1020" fmla="*/ 272895 w 2693988"/>
              <a:gd name="connsiteY1020" fmla="*/ 1137273 h 2763207"/>
              <a:gd name="connsiteX1021" fmla="*/ 402590 w 2693988"/>
              <a:gd name="connsiteY1021" fmla="*/ 1161733 h 2763207"/>
              <a:gd name="connsiteX1022" fmla="*/ 451803 w 2693988"/>
              <a:gd name="connsiteY1022" fmla="*/ 1171575 h 2763207"/>
              <a:gd name="connsiteX1023" fmla="*/ 550228 w 2693988"/>
              <a:gd name="connsiteY1023" fmla="*/ 1191260 h 2763207"/>
              <a:gd name="connsiteX1024" fmla="*/ 540385 w 2693988"/>
              <a:gd name="connsiteY1024" fmla="*/ 1220788 h 2763207"/>
              <a:gd name="connsiteX1025" fmla="*/ 412433 w 2693988"/>
              <a:gd name="connsiteY1025" fmla="*/ 1201103 h 2763207"/>
              <a:gd name="connsiteX1026" fmla="*/ 274637 w 2693988"/>
              <a:gd name="connsiteY1026" fmla="*/ 1201103 h 2763207"/>
              <a:gd name="connsiteX1027" fmla="*/ 117157 w 2693988"/>
              <a:gd name="connsiteY1027" fmla="*/ 1368425 h 2763207"/>
              <a:gd name="connsiteX1028" fmla="*/ 107315 w 2693988"/>
              <a:gd name="connsiteY1028" fmla="*/ 1388110 h 2763207"/>
              <a:gd name="connsiteX1029" fmla="*/ 176212 w 2693988"/>
              <a:gd name="connsiteY1029" fmla="*/ 1476693 h 2763207"/>
              <a:gd name="connsiteX1030" fmla="*/ 215582 w 2693988"/>
              <a:gd name="connsiteY1030" fmla="*/ 1525905 h 2763207"/>
              <a:gd name="connsiteX1031" fmla="*/ 382905 w 2693988"/>
              <a:gd name="connsiteY1031" fmla="*/ 1565275 h 2763207"/>
              <a:gd name="connsiteX1032" fmla="*/ 550228 w 2693988"/>
              <a:gd name="connsiteY1032" fmla="*/ 1516063 h 2763207"/>
              <a:gd name="connsiteX1033" fmla="*/ 567452 w 2693988"/>
              <a:gd name="connsiteY1033" fmla="*/ 1532057 h 2763207"/>
              <a:gd name="connsiteX1034" fmla="*/ 568877 w 2693988"/>
              <a:gd name="connsiteY1034" fmla="*/ 1545590 h 2763207"/>
              <a:gd name="connsiteX1035" fmla="*/ 560070 w 2693988"/>
              <a:gd name="connsiteY1035" fmla="*/ 1545590 h 2763207"/>
              <a:gd name="connsiteX1036" fmla="*/ 550228 w 2693988"/>
              <a:gd name="connsiteY1036" fmla="*/ 1545590 h 2763207"/>
              <a:gd name="connsiteX1037" fmla="*/ 294323 w 2693988"/>
              <a:gd name="connsiteY1037" fmla="*/ 1614488 h 2763207"/>
              <a:gd name="connsiteX1038" fmla="*/ 146685 w 2693988"/>
              <a:gd name="connsiteY1038" fmla="*/ 1584960 h 2763207"/>
              <a:gd name="connsiteX1039" fmla="*/ 58102 w 2693988"/>
              <a:gd name="connsiteY1039" fmla="*/ 1437323 h 2763207"/>
              <a:gd name="connsiteX1040" fmla="*/ 38417 w 2693988"/>
              <a:gd name="connsiteY1040" fmla="*/ 1397953 h 2763207"/>
              <a:gd name="connsiteX1041" fmla="*/ 48260 w 2693988"/>
              <a:gd name="connsiteY1041" fmla="*/ 1368425 h 2763207"/>
              <a:gd name="connsiteX1042" fmla="*/ 97472 w 2693988"/>
              <a:gd name="connsiteY1042" fmla="*/ 1240473 h 2763207"/>
              <a:gd name="connsiteX1043" fmla="*/ 166370 w 2693988"/>
              <a:gd name="connsiteY1043" fmla="*/ 1151890 h 2763207"/>
              <a:gd name="connsiteX1044" fmla="*/ 226809 w 2693988"/>
              <a:gd name="connsiteY1044" fmla="*/ 1138203 h 2763207"/>
              <a:gd name="connsiteX1045" fmla="*/ 272895 w 2693988"/>
              <a:gd name="connsiteY1045" fmla="*/ 1137273 h 2763207"/>
              <a:gd name="connsiteX1046" fmla="*/ 245212 w 2693988"/>
              <a:gd name="connsiteY1046" fmla="*/ 1101725 h 2763207"/>
              <a:gd name="connsiteX1047" fmla="*/ 490424 w 2693988"/>
              <a:gd name="connsiteY1047" fmla="*/ 1151051 h 2763207"/>
              <a:gd name="connsiteX1048" fmla="*/ 549275 w 2693988"/>
              <a:gd name="connsiteY1048" fmla="*/ 1170781 h 2763207"/>
              <a:gd name="connsiteX1049" fmla="*/ 549275 w 2693988"/>
              <a:gd name="connsiteY1049" fmla="*/ 1180646 h 2763207"/>
              <a:gd name="connsiteX1050" fmla="*/ 205978 w 2693988"/>
              <a:gd name="connsiteY1050" fmla="*/ 1121455 h 2763207"/>
              <a:gd name="connsiteX1051" fmla="*/ 166744 w 2693988"/>
              <a:gd name="connsiteY1051" fmla="*/ 1131320 h 2763207"/>
              <a:gd name="connsiteX1052" fmla="*/ 68659 w 2693988"/>
              <a:gd name="connsiteY1052" fmla="*/ 1279298 h 2763207"/>
              <a:gd name="connsiteX1053" fmla="*/ 19617 w 2693988"/>
              <a:gd name="connsiteY1053" fmla="*/ 1387815 h 2763207"/>
              <a:gd name="connsiteX1054" fmla="*/ 58851 w 2693988"/>
              <a:gd name="connsiteY1054" fmla="*/ 1476602 h 2763207"/>
              <a:gd name="connsiteX1055" fmla="*/ 147127 w 2693988"/>
              <a:gd name="connsiteY1055" fmla="*/ 1594984 h 2763207"/>
              <a:gd name="connsiteX1056" fmla="*/ 323680 w 2693988"/>
              <a:gd name="connsiteY1056" fmla="*/ 1624579 h 2763207"/>
              <a:gd name="connsiteX1057" fmla="*/ 460998 w 2693988"/>
              <a:gd name="connsiteY1057" fmla="*/ 1585119 h 2763207"/>
              <a:gd name="connsiteX1058" fmla="*/ 510041 w 2693988"/>
              <a:gd name="connsiteY1058" fmla="*/ 1565388 h 2763207"/>
              <a:gd name="connsiteX1059" fmla="*/ 539466 w 2693988"/>
              <a:gd name="connsiteY1059" fmla="*/ 1565388 h 2763207"/>
              <a:gd name="connsiteX1060" fmla="*/ 480615 w 2693988"/>
              <a:gd name="connsiteY1060" fmla="*/ 1585119 h 2763207"/>
              <a:gd name="connsiteX1061" fmla="*/ 333488 w 2693988"/>
              <a:gd name="connsiteY1061" fmla="*/ 1624579 h 2763207"/>
              <a:gd name="connsiteX1062" fmla="*/ 205978 w 2693988"/>
              <a:gd name="connsiteY1062" fmla="*/ 1644310 h 2763207"/>
              <a:gd name="connsiteX1063" fmla="*/ 58851 w 2693988"/>
              <a:gd name="connsiteY1063" fmla="*/ 1516062 h 2763207"/>
              <a:gd name="connsiteX1064" fmla="*/ 19617 w 2693988"/>
              <a:gd name="connsiteY1064" fmla="*/ 1417411 h 2763207"/>
              <a:gd name="connsiteX1065" fmla="*/ 0 w 2693988"/>
              <a:gd name="connsiteY1065" fmla="*/ 1387815 h 2763207"/>
              <a:gd name="connsiteX1066" fmla="*/ 68659 w 2693988"/>
              <a:gd name="connsiteY1066" fmla="*/ 1239837 h 2763207"/>
              <a:gd name="connsiteX1067" fmla="*/ 98085 w 2693988"/>
              <a:gd name="connsiteY1067" fmla="*/ 1180646 h 2763207"/>
              <a:gd name="connsiteX1068" fmla="*/ 245212 w 2693988"/>
              <a:gd name="connsiteY1068" fmla="*/ 1101725 h 2763207"/>
              <a:gd name="connsiteX1069" fmla="*/ 2418081 w 2693988"/>
              <a:gd name="connsiteY1069" fmla="*/ 1052513 h 2763207"/>
              <a:gd name="connsiteX1070" fmla="*/ 2575561 w 2693988"/>
              <a:gd name="connsiteY1070" fmla="*/ 1151187 h 2763207"/>
              <a:gd name="connsiteX1071" fmla="*/ 2654301 w 2693988"/>
              <a:gd name="connsiteY1071" fmla="*/ 1289331 h 2763207"/>
              <a:gd name="connsiteX1072" fmla="*/ 2624774 w 2693988"/>
              <a:gd name="connsiteY1072" fmla="*/ 1328800 h 2763207"/>
              <a:gd name="connsiteX1073" fmla="*/ 2595246 w 2693988"/>
              <a:gd name="connsiteY1073" fmla="*/ 1437342 h 2763207"/>
              <a:gd name="connsiteX1074" fmla="*/ 2467294 w 2693988"/>
              <a:gd name="connsiteY1074" fmla="*/ 1545883 h 2763207"/>
              <a:gd name="connsiteX1075" fmla="*/ 2201546 w 2693988"/>
              <a:gd name="connsiteY1075" fmla="*/ 1506414 h 2763207"/>
              <a:gd name="connsiteX1076" fmla="*/ 2132648 w 2693988"/>
              <a:gd name="connsiteY1076" fmla="*/ 1486679 h 2763207"/>
              <a:gd name="connsiteX1077" fmla="*/ 2132648 w 2693988"/>
              <a:gd name="connsiteY1077" fmla="*/ 1457077 h 2763207"/>
              <a:gd name="connsiteX1078" fmla="*/ 2181861 w 2693988"/>
              <a:gd name="connsiteY1078" fmla="*/ 1457077 h 2763207"/>
              <a:gd name="connsiteX1079" fmla="*/ 2339341 w 2693988"/>
              <a:gd name="connsiteY1079" fmla="*/ 1496546 h 2763207"/>
              <a:gd name="connsiteX1080" fmla="*/ 2378711 w 2693988"/>
              <a:gd name="connsiteY1080" fmla="*/ 1496546 h 2763207"/>
              <a:gd name="connsiteX1081" fmla="*/ 2467294 w 2693988"/>
              <a:gd name="connsiteY1081" fmla="*/ 1466944 h 2763207"/>
              <a:gd name="connsiteX1082" fmla="*/ 2575561 w 2693988"/>
              <a:gd name="connsiteY1082" fmla="*/ 1309066 h 2763207"/>
              <a:gd name="connsiteX1083" fmla="*/ 2565719 w 2693988"/>
              <a:gd name="connsiteY1083" fmla="*/ 1299198 h 2763207"/>
              <a:gd name="connsiteX1084" fmla="*/ 2467294 w 2693988"/>
              <a:gd name="connsiteY1084" fmla="*/ 1161054 h 2763207"/>
              <a:gd name="connsiteX1085" fmla="*/ 2329498 w 2693988"/>
              <a:gd name="connsiteY1085" fmla="*/ 1101850 h 2763207"/>
              <a:gd name="connsiteX1086" fmla="*/ 2122806 w 2693988"/>
              <a:gd name="connsiteY1086" fmla="*/ 1161054 h 2763207"/>
              <a:gd name="connsiteX1087" fmla="*/ 2112963 w 2693988"/>
              <a:gd name="connsiteY1087" fmla="*/ 1131452 h 2763207"/>
              <a:gd name="connsiteX1088" fmla="*/ 2112963 w 2693988"/>
              <a:gd name="connsiteY1088" fmla="*/ 1121585 h 2763207"/>
              <a:gd name="connsiteX1089" fmla="*/ 2418081 w 2693988"/>
              <a:gd name="connsiteY1089" fmla="*/ 1052513 h 2763207"/>
              <a:gd name="connsiteX1090" fmla="*/ 2396714 w 2693988"/>
              <a:gd name="connsiteY1090" fmla="*/ 1024853 h 2763207"/>
              <a:gd name="connsiteX1091" fmla="*/ 2536508 w 2693988"/>
              <a:gd name="connsiteY1091" fmla="*/ 1063543 h 2763207"/>
              <a:gd name="connsiteX1092" fmla="*/ 2556193 w 2693988"/>
              <a:gd name="connsiteY1092" fmla="*/ 1073369 h 2763207"/>
              <a:gd name="connsiteX1093" fmla="*/ 2664461 w 2693988"/>
              <a:gd name="connsiteY1093" fmla="*/ 1250239 h 2763207"/>
              <a:gd name="connsiteX1094" fmla="*/ 2693988 w 2693988"/>
              <a:gd name="connsiteY1094" fmla="*/ 1299369 h 2763207"/>
              <a:gd name="connsiteX1095" fmla="*/ 2625091 w 2693988"/>
              <a:gd name="connsiteY1095" fmla="*/ 1427108 h 2763207"/>
              <a:gd name="connsiteX1096" fmla="*/ 2575878 w 2693988"/>
              <a:gd name="connsiteY1096" fmla="*/ 1525369 h 2763207"/>
              <a:gd name="connsiteX1097" fmla="*/ 2526666 w 2693988"/>
              <a:gd name="connsiteY1097" fmla="*/ 1564674 h 2763207"/>
              <a:gd name="connsiteX1098" fmla="*/ 2467611 w 2693988"/>
              <a:gd name="connsiteY1098" fmla="*/ 1574500 h 2763207"/>
              <a:gd name="connsiteX1099" fmla="*/ 2418398 w 2693988"/>
              <a:gd name="connsiteY1099" fmla="*/ 1574500 h 2763207"/>
              <a:gd name="connsiteX1100" fmla="*/ 2329816 w 2693988"/>
              <a:gd name="connsiteY1100" fmla="*/ 1554848 h 2763207"/>
              <a:gd name="connsiteX1101" fmla="*/ 2123123 w 2693988"/>
              <a:gd name="connsiteY1101" fmla="*/ 1505717 h 2763207"/>
              <a:gd name="connsiteX1102" fmla="*/ 2142808 w 2693988"/>
              <a:gd name="connsiteY1102" fmla="*/ 1505717 h 2763207"/>
              <a:gd name="connsiteX1103" fmla="*/ 2408556 w 2693988"/>
              <a:gd name="connsiteY1103" fmla="*/ 1564674 h 2763207"/>
              <a:gd name="connsiteX1104" fmla="*/ 2556193 w 2693988"/>
              <a:gd name="connsiteY1104" fmla="*/ 1515543 h 2763207"/>
              <a:gd name="connsiteX1105" fmla="*/ 2615248 w 2693988"/>
              <a:gd name="connsiteY1105" fmla="*/ 1397630 h 2763207"/>
              <a:gd name="connsiteX1106" fmla="*/ 2664461 w 2693988"/>
              <a:gd name="connsiteY1106" fmla="*/ 1299369 h 2763207"/>
              <a:gd name="connsiteX1107" fmla="*/ 2664461 w 2693988"/>
              <a:gd name="connsiteY1107" fmla="*/ 1289543 h 2763207"/>
              <a:gd name="connsiteX1108" fmla="*/ 2575878 w 2693988"/>
              <a:gd name="connsiteY1108" fmla="*/ 1122500 h 2763207"/>
              <a:gd name="connsiteX1109" fmla="*/ 2388871 w 2693988"/>
              <a:gd name="connsiteY1109" fmla="*/ 1043891 h 2763207"/>
              <a:gd name="connsiteX1110" fmla="*/ 2339658 w 2693988"/>
              <a:gd name="connsiteY1110" fmla="*/ 1053717 h 2763207"/>
              <a:gd name="connsiteX1111" fmla="*/ 2113281 w 2693988"/>
              <a:gd name="connsiteY1111" fmla="*/ 1112674 h 2763207"/>
              <a:gd name="connsiteX1112" fmla="*/ 2113281 w 2693988"/>
              <a:gd name="connsiteY1112" fmla="*/ 1102848 h 2763207"/>
              <a:gd name="connsiteX1113" fmla="*/ 2270761 w 2693988"/>
              <a:gd name="connsiteY1113" fmla="*/ 1063543 h 2763207"/>
              <a:gd name="connsiteX1114" fmla="*/ 2349501 w 2693988"/>
              <a:gd name="connsiteY1114" fmla="*/ 1034065 h 2763207"/>
              <a:gd name="connsiteX1115" fmla="*/ 2396714 w 2693988"/>
              <a:gd name="connsiteY1115" fmla="*/ 1024853 h 2763207"/>
              <a:gd name="connsiteX1116" fmla="*/ 510949 w 2693988"/>
              <a:gd name="connsiteY1116" fmla="*/ 1003300 h 2763207"/>
              <a:gd name="connsiteX1117" fmla="*/ 580005 w 2693988"/>
              <a:gd name="connsiteY1117" fmla="*/ 1013354 h 2763207"/>
              <a:gd name="connsiteX1118" fmla="*/ 609601 w 2693988"/>
              <a:gd name="connsiteY1118" fmla="*/ 1003300 h 2763207"/>
              <a:gd name="connsiteX1119" fmla="*/ 570140 w 2693988"/>
              <a:gd name="connsiteY1119" fmla="*/ 1043517 h 2763207"/>
              <a:gd name="connsiteX1120" fmla="*/ 481353 w 2693988"/>
              <a:gd name="connsiteY1120" fmla="*/ 1043517 h 2763207"/>
              <a:gd name="connsiteX1121" fmla="*/ 471488 w 2693988"/>
              <a:gd name="connsiteY1121" fmla="*/ 1023408 h 2763207"/>
              <a:gd name="connsiteX1122" fmla="*/ 510949 w 2693988"/>
              <a:gd name="connsiteY1122" fmla="*/ 1003300 h 2763207"/>
              <a:gd name="connsiteX1123" fmla="*/ 146772 w 2693988"/>
              <a:gd name="connsiteY1123" fmla="*/ 984250 h 2763207"/>
              <a:gd name="connsiteX1124" fmla="*/ 176213 w 2693988"/>
              <a:gd name="connsiteY1124" fmla="*/ 1023471 h 2763207"/>
              <a:gd name="connsiteX1125" fmla="*/ 136958 w 2693988"/>
              <a:gd name="connsiteY1125" fmla="*/ 1101912 h 2763207"/>
              <a:gd name="connsiteX1126" fmla="*/ 146772 w 2693988"/>
              <a:gd name="connsiteY1126" fmla="*/ 1121522 h 2763207"/>
              <a:gd name="connsiteX1127" fmla="*/ 107517 w 2693988"/>
              <a:gd name="connsiteY1127" fmla="*/ 1150938 h 2763207"/>
              <a:gd name="connsiteX1128" fmla="*/ 97704 w 2693988"/>
              <a:gd name="connsiteY1128" fmla="*/ 1141133 h 2763207"/>
              <a:gd name="connsiteX1129" fmla="*/ 68263 w 2693988"/>
              <a:gd name="connsiteY1129" fmla="*/ 1052886 h 2763207"/>
              <a:gd name="connsiteX1130" fmla="*/ 97704 w 2693988"/>
              <a:gd name="connsiteY1130" fmla="*/ 1013665 h 2763207"/>
              <a:gd name="connsiteX1131" fmla="*/ 146772 w 2693988"/>
              <a:gd name="connsiteY1131" fmla="*/ 984250 h 2763207"/>
              <a:gd name="connsiteX1132" fmla="*/ 530802 w 2693988"/>
              <a:gd name="connsiteY1132" fmla="*/ 972344 h 2763207"/>
              <a:gd name="connsiteX1133" fmla="*/ 550429 w 2693988"/>
              <a:gd name="connsiteY1133" fmla="*/ 984250 h 2763207"/>
              <a:gd name="connsiteX1134" fmla="*/ 609311 w 2693988"/>
              <a:gd name="connsiteY1134" fmla="*/ 974725 h 2763207"/>
              <a:gd name="connsiteX1135" fmla="*/ 619125 w 2693988"/>
              <a:gd name="connsiteY1135" fmla="*/ 984250 h 2763207"/>
              <a:gd name="connsiteX1136" fmla="*/ 530802 w 2693988"/>
              <a:gd name="connsiteY1136" fmla="*/ 993775 h 2763207"/>
              <a:gd name="connsiteX1137" fmla="*/ 511175 w 2693988"/>
              <a:gd name="connsiteY1137" fmla="*/ 974725 h 2763207"/>
              <a:gd name="connsiteX1138" fmla="*/ 530802 w 2693988"/>
              <a:gd name="connsiteY1138" fmla="*/ 972344 h 2763207"/>
              <a:gd name="connsiteX1139" fmla="*/ 441447 w 2693988"/>
              <a:gd name="connsiteY1139" fmla="*/ 965200 h 2763207"/>
              <a:gd name="connsiteX1140" fmla="*/ 490294 w 2693988"/>
              <a:gd name="connsiteY1140" fmla="*/ 974990 h 2763207"/>
              <a:gd name="connsiteX1141" fmla="*/ 500063 w 2693988"/>
              <a:gd name="connsiteY1141" fmla="*/ 994569 h 2763207"/>
              <a:gd name="connsiteX1142" fmla="*/ 421909 w 2693988"/>
              <a:gd name="connsiteY1142" fmla="*/ 1014148 h 2763207"/>
              <a:gd name="connsiteX1143" fmla="*/ 373063 w 2693988"/>
              <a:gd name="connsiteY1143" fmla="*/ 974990 h 2763207"/>
              <a:gd name="connsiteX1144" fmla="*/ 441447 w 2693988"/>
              <a:gd name="connsiteY1144" fmla="*/ 965200 h 2763207"/>
              <a:gd name="connsiteX1145" fmla="*/ 2035175 w 2693988"/>
              <a:gd name="connsiteY1145" fmla="*/ 954088 h 2763207"/>
              <a:gd name="connsiteX1146" fmla="*/ 2133601 w 2693988"/>
              <a:gd name="connsiteY1146" fmla="*/ 954088 h 2763207"/>
              <a:gd name="connsiteX1147" fmla="*/ 2182813 w 2693988"/>
              <a:gd name="connsiteY1147" fmla="*/ 973932 h 2763207"/>
              <a:gd name="connsiteX1148" fmla="*/ 2153286 w 2693988"/>
              <a:gd name="connsiteY1148" fmla="*/ 993776 h 2763207"/>
              <a:gd name="connsiteX1149" fmla="*/ 2054860 w 2693988"/>
              <a:gd name="connsiteY1149" fmla="*/ 964010 h 2763207"/>
              <a:gd name="connsiteX1150" fmla="*/ 2035175 w 2693988"/>
              <a:gd name="connsiteY1150" fmla="*/ 954088 h 2763207"/>
              <a:gd name="connsiteX1151" fmla="*/ 138690 w 2693988"/>
              <a:gd name="connsiteY1151" fmla="*/ 947974 h 2763207"/>
              <a:gd name="connsiteX1152" fmla="*/ 146050 w 2693988"/>
              <a:gd name="connsiteY1152" fmla="*/ 954749 h 2763207"/>
              <a:gd name="connsiteX1153" fmla="*/ 116609 w 2693988"/>
              <a:gd name="connsiteY1153" fmla="*/ 984317 h 2763207"/>
              <a:gd name="connsiteX1154" fmla="*/ 47913 w 2693988"/>
              <a:gd name="connsiteY1154" fmla="*/ 1053307 h 2763207"/>
              <a:gd name="connsiteX1155" fmla="*/ 57727 w 2693988"/>
              <a:gd name="connsiteY1155" fmla="*/ 1073018 h 2763207"/>
              <a:gd name="connsiteX1156" fmla="*/ 96982 w 2693988"/>
              <a:gd name="connsiteY1156" fmla="*/ 1161720 h 2763207"/>
              <a:gd name="connsiteX1157" fmla="*/ 87168 w 2693988"/>
              <a:gd name="connsiteY1157" fmla="*/ 1171576 h 2763207"/>
              <a:gd name="connsiteX1158" fmla="*/ 47913 w 2693988"/>
              <a:gd name="connsiteY1158" fmla="*/ 1102586 h 2763207"/>
              <a:gd name="connsiteX1159" fmla="*/ 38100 w 2693988"/>
              <a:gd name="connsiteY1159" fmla="*/ 1053307 h 2763207"/>
              <a:gd name="connsiteX1160" fmla="*/ 116609 w 2693988"/>
              <a:gd name="connsiteY1160" fmla="*/ 964605 h 2763207"/>
              <a:gd name="connsiteX1161" fmla="*/ 138690 w 2693988"/>
              <a:gd name="connsiteY1161" fmla="*/ 947974 h 2763207"/>
              <a:gd name="connsiteX1162" fmla="*/ 432044 w 2693988"/>
              <a:gd name="connsiteY1162" fmla="*/ 915988 h 2763207"/>
              <a:gd name="connsiteX1163" fmla="*/ 461352 w 2693988"/>
              <a:gd name="connsiteY1163" fmla="*/ 935673 h 2763207"/>
              <a:gd name="connsiteX1164" fmla="*/ 539506 w 2693988"/>
              <a:gd name="connsiteY1164" fmla="*/ 935673 h 2763207"/>
              <a:gd name="connsiteX1165" fmla="*/ 549275 w 2693988"/>
              <a:gd name="connsiteY1165" fmla="*/ 955358 h 2763207"/>
              <a:gd name="connsiteX1166" fmla="*/ 480890 w 2693988"/>
              <a:gd name="connsiteY1166" fmla="*/ 965201 h 2763207"/>
              <a:gd name="connsiteX1167" fmla="*/ 422275 w 2693988"/>
              <a:gd name="connsiteY1167" fmla="*/ 925830 h 2763207"/>
              <a:gd name="connsiteX1168" fmla="*/ 432044 w 2693988"/>
              <a:gd name="connsiteY1168" fmla="*/ 915988 h 2763207"/>
              <a:gd name="connsiteX1169" fmla="*/ 2133836 w 2693988"/>
              <a:gd name="connsiteY1169" fmla="*/ 913712 h 2763207"/>
              <a:gd name="connsiteX1170" fmla="*/ 2152650 w 2693988"/>
              <a:gd name="connsiteY1170" fmla="*/ 914797 h 2763207"/>
              <a:gd name="connsiteX1171" fmla="*/ 2123281 w 2693988"/>
              <a:gd name="connsiteY1171" fmla="*/ 944563 h 2763207"/>
              <a:gd name="connsiteX1172" fmla="*/ 2054754 w 2693988"/>
              <a:gd name="connsiteY1172" fmla="*/ 944563 h 2763207"/>
              <a:gd name="connsiteX1173" fmla="*/ 2035175 w 2693988"/>
              <a:gd name="connsiteY1173" fmla="*/ 934641 h 2763207"/>
              <a:gd name="connsiteX1174" fmla="*/ 2093913 w 2693988"/>
              <a:gd name="connsiteY1174" fmla="*/ 934641 h 2763207"/>
              <a:gd name="connsiteX1175" fmla="*/ 2133836 w 2693988"/>
              <a:gd name="connsiteY1175" fmla="*/ 913712 h 2763207"/>
              <a:gd name="connsiteX1176" fmla="*/ 539750 w 2693988"/>
              <a:gd name="connsiteY1176" fmla="*/ 905272 h 2763207"/>
              <a:gd name="connsiteX1177" fmla="*/ 638175 w 2693988"/>
              <a:gd name="connsiteY1177" fmla="*/ 954881 h 2763207"/>
              <a:gd name="connsiteX1178" fmla="*/ 628332 w 2693988"/>
              <a:gd name="connsiteY1178" fmla="*/ 964803 h 2763207"/>
              <a:gd name="connsiteX1179" fmla="*/ 598805 w 2693988"/>
              <a:gd name="connsiteY1179" fmla="*/ 964803 h 2763207"/>
              <a:gd name="connsiteX1180" fmla="*/ 539750 w 2693988"/>
              <a:gd name="connsiteY1180" fmla="*/ 925115 h 2763207"/>
              <a:gd name="connsiteX1181" fmla="*/ 539750 w 2693988"/>
              <a:gd name="connsiteY1181" fmla="*/ 905272 h 2763207"/>
              <a:gd name="connsiteX1182" fmla="*/ 2211999 w 2693988"/>
              <a:gd name="connsiteY1182" fmla="*/ 895350 h 2763207"/>
              <a:gd name="connsiteX1183" fmla="*/ 2271347 w 2693988"/>
              <a:gd name="connsiteY1183" fmla="*/ 905328 h 2763207"/>
              <a:gd name="connsiteX1184" fmla="*/ 2251564 w 2693988"/>
              <a:gd name="connsiteY1184" fmla="*/ 955221 h 2763207"/>
              <a:gd name="connsiteX1185" fmla="*/ 2202107 w 2693988"/>
              <a:gd name="connsiteY1185" fmla="*/ 965200 h 2763207"/>
              <a:gd name="connsiteX1186" fmla="*/ 2152650 w 2693988"/>
              <a:gd name="connsiteY1186" fmla="*/ 945243 h 2763207"/>
              <a:gd name="connsiteX1187" fmla="*/ 2172433 w 2693988"/>
              <a:gd name="connsiteY1187" fmla="*/ 915307 h 2763207"/>
              <a:gd name="connsiteX1188" fmla="*/ 2211999 w 2693988"/>
              <a:gd name="connsiteY1188" fmla="*/ 895350 h 2763207"/>
              <a:gd name="connsiteX1189" fmla="*/ 2507396 w 2693988"/>
              <a:gd name="connsiteY1189" fmla="*/ 885825 h 2763207"/>
              <a:gd name="connsiteX1190" fmla="*/ 2575781 w 2693988"/>
              <a:gd name="connsiteY1190" fmla="*/ 935214 h 2763207"/>
              <a:gd name="connsiteX1191" fmla="*/ 2585550 w 2693988"/>
              <a:gd name="connsiteY1191" fmla="*/ 984603 h 2763207"/>
              <a:gd name="connsiteX1192" fmla="*/ 2575781 w 2693988"/>
              <a:gd name="connsiteY1192" fmla="*/ 1063625 h 2763207"/>
              <a:gd name="connsiteX1193" fmla="*/ 2517165 w 2693988"/>
              <a:gd name="connsiteY1193" fmla="*/ 1033992 h 2763207"/>
              <a:gd name="connsiteX1194" fmla="*/ 2517165 w 2693988"/>
              <a:gd name="connsiteY1194" fmla="*/ 945092 h 2763207"/>
              <a:gd name="connsiteX1195" fmla="*/ 2487857 w 2693988"/>
              <a:gd name="connsiteY1195" fmla="*/ 915458 h 2763207"/>
              <a:gd name="connsiteX1196" fmla="*/ 2507396 w 2693988"/>
              <a:gd name="connsiteY1196" fmla="*/ 885825 h 2763207"/>
              <a:gd name="connsiteX1197" fmla="*/ 327960 w 2693988"/>
              <a:gd name="connsiteY1197" fmla="*/ 883708 h 2763207"/>
              <a:gd name="connsiteX1198" fmla="*/ 334055 w 2693988"/>
              <a:gd name="connsiteY1198" fmla="*/ 896055 h 2763207"/>
              <a:gd name="connsiteX1199" fmla="*/ 402318 w 2693988"/>
              <a:gd name="connsiteY1199" fmla="*/ 896055 h 2763207"/>
              <a:gd name="connsiteX1200" fmla="*/ 412069 w 2693988"/>
              <a:gd name="connsiteY1200" fmla="*/ 915811 h 2763207"/>
              <a:gd name="connsiteX1201" fmla="*/ 421821 w 2693988"/>
              <a:gd name="connsiteY1201" fmla="*/ 955322 h 2763207"/>
              <a:gd name="connsiteX1202" fmla="*/ 334055 w 2693988"/>
              <a:gd name="connsiteY1202" fmla="*/ 935567 h 2763207"/>
              <a:gd name="connsiteX1203" fmla="*/ 314552 w 2693988"/>
              <a:gd name="connsiteY1203" fmla="*/ 886178 h 2763207"/>
              <a:gd name="connsiteX1204" fmla="*/ 327960 w 2693988"/>
              <a:gd name="connsiteY1204" fmla="*/ 883708 h 2763207"/>
              <a:gd name="connsiteX1205" fmla="*/ 2507030 w 2693988"/>
              <a:gd name="connsiteY1205" fmla="*/ 855663 h 2763207"/>
              <a:gd name="connsiteX1206" fmla="*/ 2625726 w 2693988"/>
              <a:gd name="connsiteY1206" fmla="*/ 934624 h 2763207"/>
              <a:gd name="connsiteX1207" fmla="*/ 2615835 w 2693988"/>
              <a:gd name="connsiteY1207" fmla="*/ 974104 h 2763207"/>
              <a:gd name="connsiteX1208" fmla="*/ 2596052 w 2693988"/>
              <a:gd name="connsiteY1208" fmla="*/ 1082676 h 2763207"/>
              <a:gd name="connsiteX1209" fmla="*/ 2576269 w 2693988"/>
              <a:gd name="connsiteY1209" fmla="*/ 1072806 h 2763207"/>
              <a:gd name="connsiteX1210" fmla="*/ 2596052 w 2693988"/>
              <a:gd name="connsiteY1210" fmla="*/ 983975 h 2763207"/>
              <a:gd name="connsiteX1211" fmla="*/ 2605943 w 2693988"/>
              <a:gd name="connsiteY1211" fmla="*/ 944494 h 2763207"/>
              <a:gd name="connsiteX1212" fmla="*/ 2596052 w 2693988"/>
              <a:gd name="connsiteY1212" fmla="*/ 934624 h 2763207"/>
              <a:gd name="connsiteX1213" fmla="*/ 2536704 w 2693988"/>
              <a:gd name="connsiteY1213" fmla="*/ 885273 h 2763207"/>
              <a:gd name="connsiteX1214" fmla="*/ 2507030 w 2693988"/>
              <a:gd name="connsiteY1214" fmla="*/ 875403 h 2763207"/>
              <a:gd name="connsiteX1215" fmla="*/ 2507030 w 2693988"/>
              <a:gd name="connsiteY1215" fmla="*/ 855663 h 2763207"/>
              <a:gd name="connsiteX1216" fmla="*/ 569913 w 2693988"/>
              <a:gd name="connsiteY1216" fmla="*/ 855663 h 2763207"/>
              <a:gd name="connsiteX1217" fmla="*/ 579665 w 2693988"/>
              <a:gd name="connsiteY1217" fmla="*/ 855663 h 2763207"/>
              <a:gd name="connsiteX1218" fmla="*/ 618672 w 2693988"/>
              <a:gd name="connsiteY1218" fmla="*/ 895350 h 2763207"/>
              <a:gd name="connsiteX1219" fmla="*/ 638176 w 2693988"/>
              <a:gd name="connsiteY1219" fmla="*/ 935038 h 2763207"/>
              <a:gd name="connsiteX1220" fmla="*/ 628424 w 2693988"/>
              <a:gd name="connsiteY1220" fmla="*/ 935038 h 2763207"/>
              <a:gd name="connsiteX1221" fmla="*/ 599168 w 2693988"/>
              <a:gd name="connsiteY1221" fmla="*/ 885428 h 2763207"/>
              <a:gd name="connsiteX1222" fmla="*/ 569913 w 2693988"/>
              <a:gd name="connsiteY1222" fmla="*/ 855663 h 2763207"/>
              <a:gd name="connsiteX1223" fmla="*/ 2082205 w 2693988"/>
              <a:gd name="connsiteY1223" fmla="*/ 853622 h 2763207"/>
              <a:gd name="connsiteX1224" fmla="*/ 2103121 w 2693988"/>
              <a:gd name="connsiteY1224" fmla="*/ 866095 h 2763207"/>
              <a:gd name="connsiteX1225" fmla="*/ 2083436 w 2693988"/>
              <a:gd name="connsiteY1225" fmla="*/ 896031 h 2763207"/>
              <a:gd name="connsiteX1226" fmla="*/ 2024381 w 2693988"/>
              <a:gd name="connsiteY1226" fmla="*/ 915988 h 2763207"/>
              <a:gd name="connsiteX1227" fmla="*/ 2014538 w 2693988"/>
              <a:gd name="connsiteY1227" fmla="*/ 906009 h 2763207"/>
              <a:gd name="connsiteX1228" fmla="*/ 2053908 w 2693988"/>
              <a:gd name="connsiteY1228" fmla="*/ 856116 h 2763207"/>
              <a:gd name="connsiteX1229" fmla="*/ 2082205 w 2693988"/>
              <a:gd name="connsiteY1229" fmla="*/ 853622 h 2763207"/>
              <a:gd name="connsiteX1230" fmla="*/ 2222501 w 2693988"/>
              <a:gd name="connsiteY1230" fmla="*/ 846138 h 2763207"/>
              <a:gd name="connsiteX1231" fmla="*/ 2222501 w 2693988"/>
              <a:gd name="connsiteY1231" fmla="*/ 865717 h 2763207"/>
              <a:gd name="connsiteX1232" fmla="*/ 2133204 w 2693988"/>
              <a:gd name="connsiteY1232" fmla="*/ 904876 h 2763207"/>
              <a:gd name="connsiteX1233" fmla="*/ 2103438 w 2693988"/>
              <a:gd name="connsiteY1233" fmla="*/ 895086 h 2763207"/>
              <a:gd name="connsiteX1234" fmla="*/ 2113360 w 2693988"/>
              <a:gd name="connsiteY1234" fmla="*/ 885297 h 2763207"/>
              <a:gd name="connsiteX1235" fmla="*/ 2182814 w 2693988"/>
              <a:gd name="connsiteY1235" fmla="*/ 875507 h 2763207"/>
              <a:gd name="connsiteX1236" fmla="*/ 2222501 w 2693988"/>
              <a:gd name="connsiteY1236" fmla="*/ 846138 h 2763207"/>
              <a:gd name="connsiteX1237" fmla="*/ 432532 w 2693988"/>
              <a:gd name="connsiteY1237" fmla="*/ 836613 h 2763207"/>
              <a:gd name="connsiteX1238" fmla="*/ 510686 w 2693988"/>
              <a:gd name="connsiteY1238" fmla="*/ 876124 h 2763207"/>
              <a:gd name="connsiteX1239" fmla="*/ 530225 w 2693988"/>
              <a:gd name="connsiteY1239" fmla="*/ 895880 h 2763207"/>
              <a:gd name="connsiteX1240" fmla="*/ 471609 w 2693988"/>
              <a:gd name="connsiteY1240" fmla="*/ 866246 h 2763207"/>
              <a:gd name="connsiteX1241" fmla="*/ 452071 w 2693988"/>
              <a:gd name="connsiteY1241" fmla="*/ 876124 h 2763207"/>
              <a:gd name="connsiteX1242" fmla="*/ 500917 w 2693988"/>
              <a:gd name="connsiteY1242" fmla="*/ 905757 h 2763207"/>
              <a:gd name="connsiteX1243" fmla="*/ 510686 w 2693988"/>
              <a:gd name="connsiteY1243" fmla="*/ 915635 h 2763207"/>
              <a:gd name="connsiteX1244" fmla="*/ 422763 w 2693988"/>
              <a:gd name="connsiteY1244" fmla="*/ 895880 h 2763207"/>
              <a:gd name="connsiteX1245" fmla="*/ 403225 w 2693988"/>
              <a:gd name="connsiteY1245" fmla="*/ 856368 h 2763207"/>
              <a:gd name="connsiteX1246" fmla="*/ 432532 w 2693988"/>
              <a:gd name="connsiteY1246" fmla="*/ 836613 h 2763207"/>
              <a:gd name="connsiteX1247" fmla="*/ 2053999 w 2693988"/>
              <a:gd name="connsiteY1247" fmla="*/ 806450 h 2763207"/>
              <a:gd name="connsiteX1248" fmla="*/ 2024744 w 2693988"/>
              <a:gd name="connsiteY1248" fmla="*/ 846137 h 2763207"/>
              <a:gd name="connsiteX1249" fmla="*/ 2005240 w 2693988"/>
              <a:gd name="connsiteY1249" fmla="*/ 885825 h 2763207"/>
              <a:gd name="connsiteX1250" fmla="*/ 2024744 w 2693988"/>
              <a:gd name="connsiteY1250" fmla="*/ 826294 h 2763207"/>
              <a:gd name="connsiteX1251" fmla="*/ 2053999 w 2693988"/>
              <a:gd name="connsiteY1251" fmla="*/ 806450 h 2763207"/>
              <a:gd name="connsiteX1252" fmla="*/ 501386 w 2693988"/>
              <a:gd name="connsiteY1252" fmla="*/ 806450 h 2763207"/>
              <a:gd name="connsiteX1253" fmla="*/ 569913 w 2693988"/>
              <a:gd name="connsiteY1253" fmla="*/ 885472 h 2763207"/>
              <a:gd name="connsiteX1254" fmla="*/ 540544 w 2693988"/>
              <a:gd name="connsiteY1254" fmla="*/ 875594 h 2763207"/>
              <a:gd name="connsiteX1255" fmla="*/ 511175 w 2693988"/>
              <a:gd name="connsiteY1255" fmla="*/ 845961 h 2763207"/>
              <a:gd name="connsiteX1256" fmla="*/ 472017 w 2693988"/>
              <a:gd name="connsiteY1256" fmla="*/ 836083 h 2763207"/>
              <a:gd name="connsiteX1257" fmla="*/ 462227 w 2693988"/>
              <a:gd name="connsiteY1257" fmla="*/ 816328 h 2763207"/>
              <a:gd name="connsiteX1258" fmla="*/ 501386 w 2693988"/>
              <a:gd name="connsiteY1258" fmla="*/ 806450 h 2763207"/>
              <a:gd name="connsiteX1259" fmla="*/ 603846 w 2693988"/>
              <a:gd name="connsiteY1259" fmla="*/ 804343 h 2763207"/>
              <a:gd name="connsiteX1260" fmla="*/ 648494 w 2693988"/>
              <a:gd name="connsiteY1260" fmla="*/ 826599 h 2763207"/>
              <a:gd name="connsiteX1261" fmla="*/ 658416 w 2693988"/>
              <a:gd name="connsiteY1261" fmla="*/ 915621 h 2763207"/>
              <a:gd name="connsiteX1262" fmla="*/ 648494 w 2693988"/>
              <a:gd name="connsiteY1262" fmla="*/ 925513 h 2763207"/>
              <a:gd name="connsiteX1263" fmla="*/ 598885 w 2693988"/>
              <a:gd name="connsiteY1263" fmla="*/ 856273 h 2763207"/>
              <a:gd name="connsiteX1264" fmla="*/ 588963 w 2693988"/>
              <a:gd name="connsiteY1264" fmla="*/ 806816 h 2763207"/>
              <a:gd name="connsiteX1265" fmla="*/ 603846 w 2693988"/>
              <a:gd name="connsiteY1265" fmla="*/ 804343 h 2763207"/>
              <a:gd name="connsiteX1266" fmla="*/ 2330186 w 2693988"/>
              <a:gd name="connsiteY1266" fmla="*/ 796925 h 2763207"/>
              <a:gd name="connsiteX1267" fmla="*/ 2339975 w 2693988"/>
              <a:gd name="connsiteY1267" fmla="*/ 826452 h 2763207"/>
              <a:gd name="connsiteX1268" fmla="*/ 2300817 w 2693988"/>
              <a:gd name="connsiteY1268" fmla="*/ 885507 h 2763207"/>
              <a:gd name="connsiteX1269" fmla="*/ 2222500 w 2693988"/>
              <a:gd name="connsiteY1269" fmla="*/ 885507 h 2763207"/>
              <a:gd name="connsiteX1270" fmla="*/ 2232290 w 2693988"/>
              <a:gd name="connsiteY1270" fmla="*/ 865822 h 2763207"/>
              <a:gd name="connsiteX1271" fmla="*/ 2242079 w 2693988"/>
              <a:gd name="connsiteY1271" fmla="*/ 826452 h 2763207"/>
              <a:gd name="connsiteX1272" fmla="*/ 2330186 w 2693988"/>
              <a:gd name="connsiteY1272" fmla="*/ 796925 h 2763207"/>
              <a:gd name="connsiteX1273" fmla="*/ 2202090 w 2693988"/>
              <a:gd name="connsiteY1273" fmla="*/ 768350 h 2763207"/>
              <a:gd name="connsiteX1274" fmla="*/ 2231686 w 2693988"/>
              <a:gd name="connsiteY1274" fmla="*/ 788035 h 2763207"/>
              <a:gd name="connsiteX1275" fmla="*/ 2192225 w 2693988"/>
              <a:gd name="connsiteY1275" fmla="*/ 847090 h 2763207"/>
              <a:gd name="connsiteX1276" fmla="*/ 2152764 w 2693988"/>
              <a:gd name="connsiteY1276" fmla="*/ 856932 h 2763207"/>
              <a:gd name="connsiteX1277" fmla="*/ 2123169 w 2693988"/>
              <a:gd name="connsiteY1277" fmla="*/ 866775 h 2763207"/>
              <a:gd name="connsiteX1278" fmla="*/ 2123169 w 2693988"/>
              <a:gd name="connsiteY1278" fmla="*/ 856932 h 2763207"/>
              <a:gd name="connsiteX1279" fmla="*/ 2192225 w 2693988"/>
              <a:gd name="connsiteY1279" fmla="*/ 817562 h 2763207"/>
              <a:gd name="connsiteX1280" fmla="*/ 2182360 w 2693988"/>
              <a:gd name="connsiteY1280" fmla="*/ 797877 h 2763207"/>
              <a:gd name="connsiteX1281" fmla="*/ 2113303 w 2693988"/>
              <a:gd name="connsiteY1281" fmla="*/ 847090 h 2763207"/>
              <a:gd name="connsiteX1282" fmla="*/ 2103438 w 2693988"/>
              <a:gd name="connsiteY1282" fmla="*/ 837247 h 2763207"/>
              <a:gd name="connsiteX1283" fmla="*/ 2202090 w 2693988"/>
              <a:gd name="connsiteY1283" fmla="*/ 768350 h 2763207"/>
              <a:gd name="connsiteX1284" fmla="*/ 347362 w 2693988"/>
              <a:gd name="connsiteY1284" fmla="*/ 762631 h 2763207"/>
              <a:gd name="connsiteX1285" fmla="*/ 422276 w 2693988"/>
              <a:gd name="connsiteY1285" fmla="*/ 816611 h 2763207"/>
              <a:gd name="connsiteX1286" fmla="*/ 402545 w 2693988"/>
              <a:gd name="connsiteY1286" fmla="*/ 836296 h 2763207"/>
              <a:gd name="connsiteX1287" fmla="*/ 392680 w 2693988"/>
              <a:gd name="connsiteY1287" fmla="*/ 865823 h 2763207"/>
              <a:gd name="connsiteX1288" fmla="*/ 392680 w 2693988"/>
              <a:gd name="connsiteY1288" fmla="*/ 885508 h 2763207"/>
              <a:gd name="connsiteX1289" fmla="*/ 303893 w 2693988"/>
              <a:gd name="connsiteY1289" fmla="*/ 865823 h 2763207"/>
              <a:gd name="connsiteX1290" fmla="*/ 294028 w 2693988"/>
              <a:gd name="connsiteY1290" fmla="*/ 816611 h 2763207"/>
              <a:gd name="connsiteX1291" fmla="*/ 313758 w 2693988"/>
              <a:gd name="connsiteY1291" fmla="*/ 767398 h 2763207"/>
              <a:gd name="connsiteX1292" fmla="*/ 347362 w 2693988"/>
              <a:gd name="connsiteY1292" fmla="*/ 762631 h 2763207"/>
              <a:gd name="connsiteX1293" fmla="*/ 2025198 w 2693988"/>
              <a:gd name="connsiteY1293" fmla="*/ 757238 h 2763207"/>
              <a:gd name="connsiteX1294" fmla="*/ 2034949 w 2693988"/>
              <a:gd name="connsiteY1294" fmla="*/ 767160 h 2763207"/>
              <a:gd name="connsiteX1295" fmla="*/ 2005694 w 2693988"/>
              <a:gd name="connsiteY1295" fmla="*/ 826691 h 2763207"/>
              <a:gd name="connsiteX1296" fmla="*/ 1995942 w 2693988"/>
              <a:gd name="connsiteY1296" fmla="*/ 876301 h 2763207"/>
              <a:gd name="connsiteX1297" fmla="*/ 1986190 w 2693988"/>
              <a:gd name="connsiteY1297" fmla="*/ 826691 h 2763207"/>
              <a:gd name="connsiteX1298" fmla="*/ 2025198 w 2693988"/>
              <a:gd name="connsiteY1298" fmla="*/ 757238 h 2763207"/>
              <a:gd name="connsiteX1299" fmla="*/ 2143126 w 2693988"/>
              <a:gd name="connsiteY1299" fmla="*/ 747713 h 2763207"/>
              <a:gd name="connsiteX1300" fmla="*/ 2182813 w 2693988"/>
              <a:gd name="connsiteY1300" fmla="*/ 757555 h 2763207"/>
              <a:gd name="connsiteX1301" fmla="*/ 2153047 w 2693988"/>
              <a:gd name="connsiteY1301" fmla="*/ 777240 h 2763207"/>
              <a:gd name="connsiteX1302" fmla="*/ 2093516 w 2693988"/>
              <a:gd name="connsiteY1302" fmla="*/ 816610 h 2763207"/>
              <a:gd name="connsiteX1303" fmla="*/ 2083594 w 2693988"/>
              <a:gd name="connsiteY1303" fmla="*/ 836295 h 2763207"/>
              <a:gd name="connsiteX1304" fmla="*/ 2063750 w 2693988"/>
              <a:gd name="connsiteY1304" fmla="*/ 846138 h 2763207"/>
              <a:gd name="connsiteX1305" fmla="*/ 2063750 w 2693988"/>
              <a:gd name="connsiteY1305" fmla="*/ 816610 h 2763207"/>
              <a:gd name="connsiteX1306" fmla="*/ 2143126 w 2693988"/>
              <a:gd name="connsiteY1306" fmla="*/ 747713 h 2763207"/>
              <a:gd name="connsiteX1307" fmla="*/ 510540 w 2693988"/>
              <a:gd name="connsiteY1307" fmla="*/ 738188 h 2763207"/>
              <a:gd name="connsiteX1308" fmla="*/ 559753 w 2693988"/>
              <a:gd name="connsiteY1308" fmla="*/ 767629 h 2763207"/>
              <a:gd name="connsiteX1309" fmla="*/ 579438 w 2693988"/>
              <a:gd name="connsiteY1309" fmla="*/ 836324 h 2763207"/>
              <a:gd name="connsiteX1310" fmla="*/ 540068 w 2693988"/>
              <a:gd name="connsiteY1310" fmla="*/ 826511 h 2763207"/>
              <a:gd name="connsiteX1311" fmla="*/ 510540 w 2693988"/>
              <a:gd name="connsiteY1311" fmla="*/ 797070 h 2763207"/>
              <a:gd name="connsiteX1312" fmla="*/ 481013 w 2693988"/>
              <a:gd name="connsiteY1312" fmla="*/ 757815 h 2763207"/>
              <a:gd name="connsiteX1313" fmla="*/ 510540 w 2693988"/>
              <a:gd name="connsiteY1313" fmla="*/ 738188 h 2763207"/>
              <a:gd name="connsiteX1314" fmla="*/ 408721 w 2693988"/>
              <a:gd name="connsiteY1314" fmla="*/ 731441 h 2763207"/>
              <a:gd name="connsiteX1315" fmla="*/ 461230 w 2693988"/>
              <a:gd name="connsiteY1315" fmla="*/ 748665 h 2763207"/>
              <a:gd name="connsiteX1316" fmla="*/ 490538 w 2693988"/>
              <a:gd name="connsiteY1316" fmla="*/ 788035 h 2763207"/>
              <a:gd name="connsiteX1317" fmla="*/ 461230 w 2693988"/>
              <a:gd name="connsiteY1317" fmla="*/ 807720 h 2763207"/>
              <a:gd name="connsiteX1318" fmla="*/ 441692 w 2693988"/>
              <a:gd name="connsiteY1318" fmla="*/ 817563 h 2763207"/>
              <a:gd name="connsiteX1319" fmla="*/ 373307 w 2693988"/>
              <a:gd name="connsiteY1319" fmla="*/ 758508 h 2763207"/>
              <a:gd name="connsiteX1320" fmla="*/ 363538 w 2693988"/>
              <a:gd name="connsiteY1320" fmla="*/ 758508 h 2763207"/>
              <a:gd name="connsiteX1321" fmla="*/ 408721 w 2693988"/>
              <a:gd name="connsiteY1321" fmla="*/ 731441 h 2763207"/>
              <a:gd name="connsiteX1322" fmla="*/ 2290310 w 2693988"/>
              <a:gd name="connsiteY1322" fmla="*/ 698500 h 2763207"/>
              <a:gd name="connsiteX1323" fmla="*/ 2339636 w 2693988"/>
              <a:gd name="connsiteY1323" fmla="*/ 737754 h 2763207"/>
              <a:gd name="connsiteX1324" fmla="*/ 2310040 w 2693988"/>
              <a:gd name="connsiteY1324" fmla="*/ 796636 h 2763207"/>
              <a:gd name="connsiteX1325" fmla="*/ 2250849 w 2693988"/>
              <a:gd name="connsiteY1325" fmla="*/ 806450 h 2763207"/>
              <a:gd name="connsiteX1326" fmla="*/ 2240984 w 2693988"/>
              <a:gd name="connsiteY1326" fmla="*/ 777009 h 2763207"/>
              <a:gd name="connsiteX1327" fmla="*/ 2221253 w 2693988"/>
              <a:gd name="connsiteY1327" fmla="*/ 757382 h 2763207"/>
              <a:gd name="connsiteX1328" fmla="*/ 2211388 w 2693988"/>
              <a:gd name="connsiteY1328" fmla="*/ 747568 h 2763207"/>
              <a:gd name="connsiteX1329" fmla="*/ 2290310 w 2693988"/>
              <a:gd name="connsiteY1329" fmla="*/ 698500 h 2763207"/>
              <a:gd name="connsiteX1330" fmla="*/ 2143125 w 2693988"/>
              <a:gd name="connsiteY1330" fmla="*/ 679450 h 2763207"/>
              <a:gd name="connsiteX1331" fmla="*/ 2143125 w 2693988"/>
              <a:gd name="connsiteY1331" fmla="*/ 689264 h 2763207"/>
              <a:gd name="connsiteX1332" fmla="*/ 2113598 w 2693988"/>
              <a:gd name="connsiteY1332" fmla="*/ 748145 h 2763207"/>
              <a:gd name="connsiteX1333" fmla="*/ 2054543 w 2693988"/>
              <a:gd name="connsiteY1333" fmla="*/ 787400 h 2763207"/>
              <a:gd name="connsiteX1334" fmla="*/ 2054543 w 2693988"/>
              <a:gd name="connsiteY1334" fmla="*/ 748145 h 2763207"/>
              <a:gd name="connsiteX1335" fmla="*/ 2084070 w 2693988"/>
              <a:gd name="connsiteY1335" fmla="*/ 699077 h 2763207"/>
              <a:gd name="connsiteX1336" fmla="*/ 2143125 w 2693988"/>
              <a:gd name="connsiteY1336" fmla="*/ 679450 h 2763207"/>
              <a:gd name="connsiteX1337" fmla="*/ 2183668 w 2693988"/>
              <a:gd name="connsiteY1337" fmla="*/ 667456 h 2763207"/>
              <a:gd name="connsiteX1338" fmla="*/ 2221523 w 2693988"/>
              <a:gd name="connsiteY1338" fmla="*/ 668691 h 2763207"/>
              <a:gd name="connsiteX1339" fmla="*/ 2260600 w 2693988"/>
              <a:gd name="connsiteY1339" fmla="*/ 688446 h 2763207"/>
              <a:gd name="connsiteX1340" fmla="*/ 2201985 w 2693988"/>
              <a:gd name="connsiteY1340" fmla="*/ 747713 h 2763207"/>
              <a:gd name="connsiteX1341" fmla="*/ 2133600 w 2693988"/>
              <a:gd name="connsiteY1341" fmla="*/ 737835 h 2763207"/>
              <a:gd name="connsiteX1342" fmla="*/ 2153139 w 2693988"/>
              <a:gd name="connsiteY1342" fmla="*/ 688446 h 2763207"/>
              <a:gd name="connsiteX1343" fmla="*/ 2183668 w 2693988"/>
              <a:gd name="connsiteY1343" fmla="*/ 667456 h 2763207"/>
              <a:gd name="connsiteX1344" fmla="*/ 755990 w 2693988"/>
              <a:gd name="connsiteY1344" fmla="*/ 649288 h 2763207"/>
              <a:gd name="connsiteX1345" fmla="*/ 795451 w 2693988"/>
              <a:gd name="connsiteY1345" fmla="*/ 649288 h 2763207"/>
              <a:gd name="connsiteX1346" fmla="*/ 884238 w 2693988"/>
              <a:gd name="connsiteY1346" fmla="*/ 678657 h 2763207"/>
              <a:gd name="connsiteX1347" fmla="*/ 825046 w 2693988"/>
              <a:gd name="connsiteY1347" fmla="*/ 698236 h 2763207"/>
              <a:gd name="connsiteX1348" fmla="*/ 765855 w 2693988"/>
              <a:gd name="connsiteY1348" fmla="*/ 668867 h 2763207"/>
              <a:gd name="connsiteX1349" fmla="*/ 755990 w 2693988"/>
              <a:gd name="connsiteY1349" fmla="*/ 649288 h 2763207"/>
              <a:gd name="connsiteX1350" fmla="*/ 795626 w 2693988"/>
              <a:gd name="connsiteY1350" fmla="*/ 606312 h 2763207"/>
              <a:gd name="connsiteX1351" fmla="*/ 805440 w 2693988"/>
              <a:gd name="connsiteY1351" fmla="*/ 610053 h 2763207"/>
              <a:gd name="connsiteX1352" fmla="*/ 844695 w 2693988"/>
              <a:gd name="connsiteY1352" fmla="*/ 639989 h 2763207"/>
              <a:gd name="connsiteX1353" fmla="*/ 893763 w 2693988"/>
              <a:gd name="connsiteY1353" fmla="*/ 669925 h 2763207"/>
              <a:gd name="connsiteX1354" fmla="*/ 815254 w 2693988"/>
              <a:gd name="connsiteY1354" fmla="*/ 649968 h 2763207"/>
              <a:gd name="connsiteX1355" fmla="*/ 785813 w 2693988"/>
              <a:gd name="connsiteY1355" fmla="*/ 610053 h 2763207"/>
              <a:gd name="connsiteX1356" fmla="*/ 795626 w 2693988"/>
              <a:gd name="connsiteY1356" fmla="*/ 606312 h 2763207"/>
              <a:gd name="connsiteX1357" fmla="*/ 392623 w 2693988"/>
              <a:gd name="connsiteY1357" fmla="*/ 600075 h 2763207"/>
              <a:gd name="connsiteX1358" fmla="*/ 550013 w 2693988"/>
              <a:gd name="connsiteY1358" fmla="*/ 659130 h 2763207"/>
              <a:gd name="connsiteX1359" fmla="*/ 579523 w 2693988"/>
              <a:gd name="connsiteY1359" fmla="*/ 678815 h 2763207"/>
              <a:gd name="connsiteX1360" fmla="*/ 727076 w 2693988"/>
              <a:gd name="connsiteY1360" fmla="*/ 816610 h 2763207"/>
              <a:gd name="connsiteX1361" fmla="*/ 717239 w 2693988"/>
              <a:gd name="connsiteY1361" fmla="*/ 836295 h 2763207"/>
              <a:gd name="connsiteX1362" fmla="*/ 628707 w 2693988"/>
              <a:gd name="connsiteY1362" fmla="*/ 767398 h 2763207"/>
              <a:gd name="connsiteX1363" fmla="*/ 490992 w 2693988"/>
              <a:gd name="connsiteY1363" fmla="*/ 688657 h 2763207"/>
              <a:gd name="connsiteX1364" fmla="*/ 490992 w 2693988"/>
              <a:gd name="connsiteY1364" fmla="*/ 678815 h 2763207"/>
              <a:gd name="connsiteX1365" fmla="*/ 304092 w 2693988"/>
              <a:gd name="connsiteY1365" fmla="*/ 737870 h 2763207"/>
              <a:gd name="connsiteX1366" fmla="*/ 274581 w 2693988"/>
              <a:gd name="connsiteY1366" fmla="*/ 757555 h 2763207"/>
              <a:gd name="connsiteX1367" fmla="*/ 245071 w 2693988"/>
              <a:gd name="connsiteY1367" fmla="*/ 767398 h 2763207"/>
              <a:gd name="connsiteX1368" fmla="*/ 304092 w 2693988"/>
              <a:gd name="connsiteY1368" fmla="*/ 1003618 h 2763207"/>
              <a:gd name="connsiteX1369" fmla="*/ 343439 w 2693988"/>
              <a:gd name="connsiteY1369" fmla="*/ 1033145 h 2763207"/>
              <a:gd name="connsiteX1370" fmla="*/ 422134 w 2693988"/>
              <a:gd name="connsiteY1370" fmla="*/ 1062673 h 2763207"/>
              <a:gd name="connsiteX1371" fmla="*/ 569686 w 2693988"/>
              <a:gd name="connsiteY1371" fmla="*/ 1102043 h 2763207"/>
              <a:gd name="connsiteX1372" fmla="*/ 569686 w 2693988"/>
              <a:gd name="connsiteY1372" fmla="*/ 1141413 h 2763207"/>
              <a:gd name="connsiteX1373" fmla="*/ 264744 w 2693988"/>
              <a:gd name="connsiteY1373" fmla="*/ 1052830 h 2763207"/>
              <a:gd name="connsiteX1374" fmla="*/ 176213 w 2693988"/>
              <a:gd name="connsiteY1374" fmla="*/ 865823 h 2763207"/>
              <a:gd name="connsiteX1375" fmla="*/ 176213 w 2693988"/>
              <a:gd name="connsiteY1375" fmla="*/ 846138 h 2763207"/>
              <a:gd name="connsiteX1376" fmla="*/ 176213 w 2693988"/>
              <a:gd name="connsiteY1376" fmla="*/ 737870 h 2763207"/>
              <a:gd name="connsiteX1377" fmla="*/ 195886 w 2693988"/>
              <a:gd name="connsiteY1377" fmla="*/ 718185 h 2763207"/>
              <a:gd name="connsiteX1378" fmla="*/ 284418 w 2693988"/>
              <a:gd name="connsiteY1378" fmla="*/ 649287 h 2763207"/>
              <a:gd name="connsiteX1379" fmla="*/ 343439 w 2693988"/>
              <a:gd name="connsiteY1379" fmla="*/ 619760 h 2763207"/>
              <a:gd name="connsiteX1380" fmla="*/ 392623 w 2693988"/>
              <a:gd name="connsiteY1380" fmla="*/ 600075 h 2763207"/>
              <a:gd name="connsiteX1381" fmla="*/ 1859496 w 2693988"/>
              <a:gd name="connsiteY1381" fmla="*/ 592405 h 2763207"/>
              <a:gd name="connsiteX1382" fmla="*/ 1868488 w 2693988"/>
              <a:gd name="connsiteY1382" fmla="*/ 600710 h 2763207"/>
              <a:gd name="connsiteX1383" fmla="*/ 1838722 w 2693988"/>
              <a:gd name="connsiteY1383" fmla="*/ 649922 h 2763207"/>
              <a:gd name="connsiteX1384" fmla="*/ 1759347 w 2693988"/>
              <a:gd name="connsiteY1384" fmla="*/ 669607 h 2763207"/>
              <a:gd name="connsiteX1385" fmla="*/ 1749425 w 2693988"/>
              <a:gd name="connsiteY1385" fmla="*/ 659765 h 2763207"/>
              <a:gd name="connsiteX1386" fmla="*/ 1789113 w 2693988"/>
              <a:gd name="connsiteY1386" fmla="*/ 630237 h 2763207"/>
              <a:gd name="connsiteX1387" fmla="*/ 1828801 w 2693988"/>
              <a:gd name="connsiteY1387" fmla="*/ 600710 h 2763207"/>
              <a:gd name="connsiteX1388" fmla="*/ 1859496 w 2693988"/>
              <a:gd name="connsiteY1388" fmla="*/ 592405 h 2763207"/>
              <a:gd name="connsiteX1389" fmla="*/ 864053 w 2693988"/>
              <a:gd name="connsiteY1389" fmla="*/ 581025 h 2763207"/>
              <a:gd name="connsiteX1390" fmla="*/ 884010 w 2693988"/>
              <a:gd name="connsiteY1390" fmla="*/ 581025 h 2763207"/>
              <a:gd name="connsiteX1391" fmla="*/ 913946 w 2693988"/>
              <a:gd name="connsiteY1391" fmla="*/ 649089 h 2763207"/>
              <a:gd name="connsiteX1392" fmla="*/ 913946 w 2693988"/>
              <a:gd name="connsiteY1392" fmla="*/ 658813 h 2763207"/>
              <a:gd name="connsiteX1393" fmla="*/ 864053 w 2693988"/>
              <a:gd name="connsiteY1393" fmla="*/ 581025 h 2763207"/>
              <a:gd name="connsiteX1394" fmla="*/ 1819275 w 2693988"/>
              <a:gd name="connsiteY1394" fmla="*/ 571500 h 2763207"/>
              <a:gd name="connsiteX1395" fmla="*/ 1819275 w 2693988"/>
              <a:gd name="connsiteY1395" fmla="*/ 581252 h 2763207"/>
              <a:gd name="connsiteX1396" fmla="*/ 1739900 w 2693988"/>
              <a:gd name="connsiteY1396" fmla="*/ 639763 h 2763207"/>
              <a:gd name="connsiteX1397" fmla="*/ 1799431 w 2693988"/>
              <a:gd name="connsiteY1397" fmla="*/ 591004 h 2763207"/>
              <a:gd name="connsiteX1398" fmla="*/ 1819275 w 2693988"/>
              <a:gd name="connsiteY1398" fmla="*/ 571500 h 2763207"/>
              <a:gd name="connsiteX1399" fmla="*/ 1759744 w 2693988"/>
              <a:gd name="connsiteY1399" fmla="*/ 541337 h 2763207"/>
              <a:gd name="connsiteX1400" fmla="*/ 1769666 w 2693988"/>
              <a:gd name="connsiteY1400" fmla="*/ 551179 h 2763207"/>
              <a:gd name="connsiteX1401" fmla="*/ 1720057 w 2693988"/>
              <a:gd name="connsiteY1401" fmla="*/ 639762 h 2763207"/>
              <a:gd name="connsiteX1402" fmla="*/ 1700213 w 2693988"/>
              <a:gd name="connsiteY1402" fmla="*/ 629919 h 2763207"/>
              <a:gd name="connsiteX1403" fmla="*/ 1759744 w 2693988"/>
              <a:gd name="connsiteY1403" fmla="*/ 541337 h 2763207"/>
              <a:gd name="connsiteX1404" fmla="*/ 683940 w 2693988"/>
              <a:gd name="connsiteY1404" fmla="*/ 538866 h 2763207"/>
              <a:gd name="connsiteX1405" fmla="*/ 697707 w 2693988"/>
              <a:gd name="connsiteY1405" fmla="*/ 541626 h 2763207"/>
              <a:gd name="connsiteX1406" fmla="*/ 746654 w 2693988"/>
              <a:gd name="connsiteY1406" fmla="*/ 551439 h 2763207"/>
              <a:gd name="connsiteX1407" fmla="*/ 776023 w 2693988"/>
              <a:gd name="connsiteY1407" fmla="*/ 590694 h 2763207"/>
              <a:gd name="connsiteX1408" fmla="*/ 785813 w 2693988"/>
              <a:gd name="connsiteY1408" fmla="*/ 629948 h 2763207"/>
              <a:gd name="connsiteX1409" fmla="*/ 707496 w 2693988"/>
              <a:gd name="connsiteY1409" fmla="*/ 610321 h 2763207"/>
              <a:gd name="connsiteX1410" fmla="*/ 678127 w 2693988"/>
              <a:gd name="connsiteY1410" fmla="*/ 541626 h 2763207"/>
              <a:gd name="connsiteX1411" fmla="*/ 683940 w 2693988"/>
              <a:gd name="connsiteY1411" fmla="*/ 538866 h 2763207"/>
              <a:gd name="connsiteX1412" fmla="*/ 924242 w 2693988"/>
              <a:gd name="connsiteY1412" fmla="*/ 531812 h 2763207"/>
              <a:gd name="connsiteX1413" fmla="*/ 953770 w 2693988"/>
              <a:gd name="connsiteY1413" fmla="*/ 561120 h 2763207"/>
              <a:gd name="connsiteX1414" fmla="*/ 934085 w 2693988"/>
              <a:gd name="connsiteY1414" fmla="*/ 658812 h 2763207"/>
              <a:gd name="connsiteX1415" fmla="*/ 934085 w 2693988"/>
              <a:gd name="connsiteY1415" fmla="*/ 590427 h 2763207"/>
              <a:gd name="connsiteX1416" fmla="*/ 924242 w 2693988"/>
              <a:gd name="connsiteY1416" fmla="*/ 551350 h 2763207"/>
              <a:gd name="connsiteX1417" fmla="*/ 924242 w 2693988"/>
              <a:gd name="connsiteY1417" fmla="*/ 531812 h 2763207"/>
              <a:gd name="connsiteX1418" fmla="*/ 2208964 w 2693988"/>
              <a:gd name="connsiteY1418" fmla="*/ 526126 h 2763207"/>
              <a:gd name="connsiteX1419" fmla="*/ 2251587 w 2693988"/>
              <a:gd name="connsiteY1419" fmla="*/ 532425 h 2763207"/>
              <a:gd name="connsiteX1420" fmla="*/ 2281131 w 2693988"/>
              <a:gd name="connsiteY1420" fmla="*/ 542256 h 2763207"/>
              <a:gd name="connsiteX1421" fmla="*/ 2409153 w 2693988"/>
              <a:gd name="connsiteY1421" fmla="*/ 611076 h 2763207"/>
              <a:gd name="connsiteX1422" fmla="*/ 2448545 w 2693988"/>
              <a:gd name="connsiteY1422" fmla="*/ 630738 h 2763207"/>
              <a:gd name="connsiteX1423" fmla="*/ 2448545 w 2693988"/>
              <a:gd name="connsiteY1423" fmla="*/ 729052 h 2763207"/>
              <a:gd name="connsiteX1424" fmla="*/ 2428849 w 2693988"/>
              <a:gd name="connsiteY1424" fmla="*/ 945342 h 2763207"/>
              <a:gd name="connsiteX1425" fmla="*/ 2359914 w 2693988"/>
              <a:gd name="connsiteY1425" fmla="*/ 994499 h 2763207"/>
              <a:gd name="connsiteX1426" fmla="*/ 2222043 w 2693988"/>
              <a:gd name="connsiteY1426" fmla="*/ 1033824 h 2763207"/>
              <a:gd name="connsiteX1427" fmla="*/ 2094021 w 2693988"/>
              <a:gd name="connsiteY1427" fmla="*/ 1073150 h 2763207"/>
              <a:gd name="connsiteX1428" fmla="*/ 2084173 w 2693988"/>
              <a:gd name="connsiteY1428" fmla="*/ 1063318 h 2763207"/>
              <a:gd name="connsiteX1429" fmla="*/ 2094021 w 2693988"/>
              <a:gd name="connsiteY1429" fmla="*/ 1053487 h 2763207"/>
              <a:gd name="connsiteX1430" fmla="*/ 2231891 w 2693988"/>
              <a:gd name="connsiteY1430" fmla="*/ 1004330 h 2763207"/>
              <a:gd name="connsiteX1431" fmla="*/ 2290978 w 2693988"/>
              <a:gd name="connsiteY1431" fmla="*/ 984668 h 2763207"/>
              <a:gd name="connsiteX1432" fmla="*/ 2330370 w 2693988"/>
              <a:gd name="connsiteY1432" fmla="*/ 945342 h 2763207"/>
              <a:gd name="connsiteX1433" fmla="*/ 2379609 w 2693988"/>
              <a:gd name="connsiteY1433" fmla="*/ 817534 h 2763207"/>
              <a:gd name="connsiteX1434" fmla="*/ 2379609 w 2693988"/>
              <a:gd name="connsiteY1434" fmla="*/ 689726 h 2763207"/>
              <a:gd name="connsiteX1435" fmla="*/ 2350066 w 2693988"/>
              <a:gd name="connsiteY1435" fmla="*/ 679895 h 2763207"/>
              <a:gd name="connsiteX1436" fmla="*/ 2330370 w 2693988"/>
              <a:gd name="connsiteY1436" fmla="*/ 679895 h 2763207"/>
              <a:gd name="connsiteX1437" fmla="*/ 2162956 w 2693988"/>
              <a:gd name="connsiteY1437" fmla="*/ 620907 h 2763207"/>
              <a:gd name="connsiteX1438" fmla="*/ 2113717 w 2693988"/>
              <a:gd name="connsiteY1438" fmla="*/ 620907 h 2763207"/>
              <a:gd name="connsiteX1439" fmla="*/ 1975846 w 2693988"/>
              <a:gd name="connsiteY1439" fmla="*/ 729052 h 2763207"/>
              <a:gd name="connsiteX1440" fmla="*/ 1926607 w 2693988"/>
              <a:gd name="connsiteY1440" fmla="*/ 788040 h 2763207"/>
              <a:gd name="connsiteX1441" fmla="*/ 1916759 w 2693988"/>
              <a:gd name="connsiteY1441" fmla="*/ 788040 h 2763207"/>
              <a:gd name="connsiteX1442" fmla="*/ 1906911 w 2693988"/>
              <a:gd name="connsiteY1442" fmla="*/ 768377 h 2763207"/>
              <a:gd name="connsiteX1443" fmla="*/ 2094021 w 2693988"/>
              <a:gd name="connsiteY1443" fmla="*/ 571750 h 2763207"/>
              <a:gd name="connsiteX1444" fmla="*/ 2208964 w 2693988"/>
              <a:gd name="connsiteY1444" fmla="*/ 526126 h 2763207"/>
              <a:gd name="connsiteX1445" fmla="*/ 1680210 w 2693988"/>
              <a:gd name="connsiteY1445" fmla="*/ 501650 h 2763207"/>
              <a:gd name="connsiteX1446" fmla="*/ 1690053 w 2693988"/>
              <a:gd name="connsiteY1446" fmla="*/ 511572 h 2763207"/>
              <a:gd name="connsiteX1447" fmla="*/ 1680210 w 2693988"/>
              <a:gd name="connsiteY1447" fmla="*/ 551259 h 2763207"/>
              <a:gd name="connsiteX1448" fmla="*/ 1690053 w 2693988"/>
              <a:gd name="connsiteY1448" fmla="*/ 620713 h 2763207"/>
              <a:gd name="connsiteX1449" fmla="*/ 1660525 w 2693988"/>
              <a:gd name="connsiteY1449" fmla="*/ 561181 h 2763207"/>
              <a:gd name="connsiteX1450" fmla="*/ 1680210 w 2693988"/>
              <a:gd name="connsiteY1450" fmla="*/ 501650 h 2763207"/>
              <a:gd name="connsiteX1451" fmla="*/ 973455 w 2693988"/>
              <a:gd name="connsiteY1451" fmla="*/ 501650 h 2763207"/>
              <a:gd name="connsiteX1452" fmla="*/ 1002983 w 2693988"/>
              <a:gd name="connsiteY1452" fmla="*/ 521433 h 2763207"/>
              <a:gd name="connsiteX1453" fmla="*/ 993141 w 2693988"/>
              <a:gd name="connsiteY1453" fmla="*/ 620346 h 2763207"/>
              <a:gd name="connsiteX1454" fmla="*/ 963613 w 2693988"/>
              <a:gd name="connsiteY1454" fmla="*/ 630238 h 2763207"/>
              <a:gd name="connsiteX1455" fmla="*/ 973455 w 2693988"/>
              <a:gd name="connsiteY1455" fmla="*/ 610455 h 2763207"/>
              <a:gd name="connsiteX1456" fmla="*/ 963613 w 2693988"/>
              <a:gd name="connsiteY1456" fmla="*/ 541215 h 2763207"/>
              <a:gd name="connsiteX1457" fmla="*/ 973455 w 2693988"/>
              <a:gd name="connsiteY1457" fmla="*/ 501650 h 2763207"/>
              <a:gd name="connsiteX1458" fmla="*/ 2198945 w 2693988"/>
              <a:gd name="connsiteY1458" fmla="*/ 499810 h 2763207"/>
              <a:gd name="connsiteX1459" fmla="*/ 2241500 w 2693988"/>
              <a:gd name="connsiteY1459" fmla="*/ 501962 h 2763207"/>
              <a:gd name="connsiteX1460" fmla="*/ 2349654 w 2693988"/>
              <a:gd name="connsiteY1460" fmla="*/ 551149 h 2763207"/>
              <a:gd name="connsiteX1461" fmla="*/ 2398816 w 2693988"/>
              <a:gd name="connsiteY1461" fmla="*/ 580661 h 2763207"/>
              <a:gd name="connsiteX1462" fmla="*/ 2457809 w 2693988"/>
              <a:gd name="connsiteY1462" fmla="*/ 610172 h 2763207"/>
              <a:gd name="connsiteX1463" fmla="*/ 2477474 w 2693988"/>
              <a:gd name="connsiteY1463" fmla="*/ 620010 h 2763207"/>
              <a:gd name="connsiteX1464" fmla="*/ 2467641 w 2693988"/>
              <a:gd name="connsiteY1464" fmla="*/ 698708 h 2763207"/>
              <a:gd name="connsiteX1465" fmla="*/ 2497138 w 2693988"/>
              <a:gd name="connsiteY1465" fmla="*/ 826593 h 2763207"/>
              <a:gd name="connsiteX1466" fmla="*/ 2467641 w 2693988"/>
              <a:gd name="connsiteY1466" fmla="*/ 924966 h 2763207"/>
              <a:gd name="connsiteX1467" fmla="*/ 2398816 w 2693988"/>
              <a:gd name="connsiteY1467" fmla="*/ 1003664 h 2763207"/>
              <a:gd name="connsiteX1468" fmla="*/ 2212003 w 2693988"/>
              <a:gd name="connsiteY1468" fmla="*/ 1062688 h 2763207"/>
              <a:gd name="connsiteX1469" fmla="*/ 2103848 w 2693988"/>
              <a:gd name="connsiteY1469" fmla="*/ 1092200 h 2763207"/>
              <a:gd name="connsiteX1470" fmla="*/ 2172674 w 2693988"/>
              <a:gd name="connsiteY1470" fmla="*/ 1062688 h 2763207"/>
              <a:gd name="connsiteX1471" fmla="*/ 2369319 w 2693988"/>
              <a:gd name="connsiteY1471" fmla="*/ 1003664 h 2763207"/>
              <a:gd name="connsiteX1472" fmla="*/ 2467641 w 2693988"/>
              <a:gd name="connsiteY1472" fmla="*/ 905291 h 2763207"/>
              <a:gd name="connsiteX1473" fmla="*/ 2467641 w 2693988"/>
              <a:gd name="connsiteY1473" fmla="*/ 757732 h 2763207"/>
              <a:gd name="connsiteX1474" fmla="*/ 2457809 w 2693988"/>
              <a:gd name="connsiteY1474" fmla="*/ 629847 h 2763207"/>
              <a:gd name="connsiteX1475" fmla="*/ 2438145 w 2693988"/>
              <a:gd name="connsiteY1475" fmla="*/ 610172 h 2763207"/>
              <a:gd name="connsiteX1476" fmla="*/ 2359487 w 2693988"/>
              <a:gd name="connsiteY1476" fmla="*/ 570823 h 2763207"/>
              <a:gd name="connsiteX1477" fmla="*/ 2320158 w 2693988"/>
              <a:gd name="connsiteY1477" fmla="*/ 551149 h 2763207"/>
              <a:gd name="connsiteX1478" fmla="*/ 2221835 w 2693988"/>
              <a:gd name="connsiteY1478" fmla="*/ 511799 h 2763207"/>
              <a:gd name="connsiteX1479" fmla="*/ 2133345 w 2693988"/>
              <a:gd name="connsiteY1479" fmla="*/ 541311 h 2763207"/>
              <a:gd name="connsiteX1480" fmla="*/ 2025190 w 2693988"/>
              <a:gd name="connsiteY1480" fmla="*/ 620010 h 2763207"/>
              <a:gd name="connsiteX1481" fmla="*/ 1887538 w 2693988"/>
              <a:gd name="connsiteY1481" fmla="*/ 767569 h 2763207"/>
              <a:gd name="connsiteX1482" fmla="*/ 1887538 w 2693988"/>
              <a:gd name="connsiteY1482" fmla="*/ 757732 h 2763207"/>
              <a:gd name="connsiteX1483" fmla="*/ 1897371 w 2693988"/>
              <a:gd name="connsiteY1483" fmla="*/ 747895 h 2763207"/>
              <a:gd name="connsiteX1484" fmla="*/ 2044854 w 2693988"/>
              <a:gd name="connsiteY1484" fmla="*/ 580661 h 2763207"/>
              <a:gd name="connsiteX1485" fmla="*/ 2084183 w 2693988"/>
              <a:gd name="connsiteY1485" fmla="*/ 541311 h 2763207"/>
              <a:gd name="connsiteX1486" fmla="*/ 2198945 w 2693988"/>
              <a:gd name="connsiteY1486" fmla="*/ 499810 h 2763207"/>
              <a:gd name="connsiteX1487" fmla="*/ 772671 w 2693988"/>
              <a:gd name="connsiteY1487" fmla="*/ 499566 h 2763207"/>
              <a:gd name="connsiteX1488" fmla="*/ 786289 w 2693988"/>
              <a:gd name="connsiteY1488" fmla="*/ 521891 h 2763207"/>
              <a:gd name="connsiteX1489" fmla="*/ 795973 w 2693988"/>
              <a:gd name="connsiteY1489" fmla="*/ 551656 h 2763207"/>
              <a:gd name="connsiteX1490" fmla="*/ 834708 w 2693988"/>
              <a:gd name="connsiteY1490" fmla="*/ 591344 h 2763207"/>
              <a:gd name="connsiteX1491" fmla="*/ 854076 w 2693988"/>
              <a:gd name="connsiteY1491" fmla="*/ 611188 h 2763207"/>
              <a:gd name="connsiteX1492" fmla="*/ 815341 w 2693988"/>
              <a:gd name="connsiteY1492" fmla="*/ 601266 h 2763207"/>
              <a:gd name="connsiteX1493" fmla="*/ 766922 w 2693988"/>
              <a:gd name="connsiteY1493" fmla="*/ 561578 h 2763207"/>
              <a:gd name="connsiteX1494" fmla="*/ 766922 w 2693988"/>
              <a:gd name="connsiteY1494" fmla="*/ 502047 h 2763207"/>
              <a:gd name="connsiteX1495" fmla="*/ 772671 w 2693988"/>
              <a:gd name="connsiteY1495" fmla="*/ 499566 h 2763207"/>
              <a:gd name="connsiteX1496" fmla="*/ 1926908 w 2693988"/>
              <a:gd name="connsiteY1496" fmla="*/ 492125 h 2763207"/>
              <a:gd name="connsiteX1497" fmla="*/ 1936750 w 2693988"/>
              <a:gd name="connsiteY1497" fmla="*/ 492125 h 2763207"/>
              <a:gd name="connsiteX1498" fmla="*/ 1877695 w 2693988"/>
              <a:gd name="connsiteY1498" fmla="*/ 571147 h 2763207"/>
              <a:gd name="connsiteX1499" fmla="*/ 1838325 w 2693988"/>
              <a:gd name="connsiteY1499" fmla="*/ 581025 h 2763207"/>
              <a:gd name="connsiteX1500" fmla="*/ 1838325 w 2693988"/>
              <a:gd name="connsiteY1500" fmla="*/ 561269 h 2763207"/>
              <a:gd name="connsiteX1501" fmla="*/ 1877695 w 2693988"/>
              <a:gd name="connsiteY1501" fmla="*/ 511880 h 2763207"/>
              <a:gd name="connsiteX1502" fmla="*/ 1926908 w 2693988"/>
              <a:gd name="connsiteY1502" fmla="*/ 492125 h 2763207"/>
              <a:gd name="connsiteX1503" fmla="*/ 1642269 w 2693988"/>
              <a:gd name="connsiteY1503" fmla="*/ 482600 h 2763207"/>
              <a:gd name="connsiteX1504" fmla="*/ 1652059 w 2693988"/>
              <a:gd name="connsiteY1504" fmla="*/ 492491 h 2763207"/>
              <a:gd name="connsiteX1505" fmla="*/ 1652059 w 2693988"/>
              <a:gd name="connsiteY1505" fmla="*/ 541948 h 2763207"/>
              <a:gd name="connsiteX1506" fmla="*/ 1661849 w 2693988"/>
              <a:gd name="connsiteY1506" fmla="*/ 611188 h 2763207"/>
              <a:gd name="connsiteX1507" fmla="*/ 1632480 w 2693988"/>
              <a:gd name="connsiteY1507" fmla="*/ 571622 h 2763207"/>
              <a:gd name="connsiteX1508" fmla="*/ 1642269 w 2693988"/>
              <a:gd name="connsiteY1508" fmla="*/ 482600 h 2763207"/>
              <a:gd name="connsiteX1509" fmla="*/ 1847624 w 2693988"/>
              <a:gd name="connsiteY1509" fmla="*/ 463550 h 2763207"/>
              <a:gd name="connsiteX1510" fmla="*/ 1857376 w 2693988"/>
              <a:gd name="connsiteY1510" fmla="*/ 512618 h 2763207"/>
              <a:gd name="connsiteX1511" fmla="*/ 1789113 w 2693988"/>
              <a:gd name="connsiteY1511" fmla="*/ 571500 h 2763207"/>
              <a:gd name="connsiteX1512" fmla="*/ 1789113 w 2693988"/>
              <a:gd name="connsiteY1512" fmla="*/ 561686 h 2763207"/>
              <a:gd name="connsiteX1513" fmla="*/ 1828121 w 2693988"/>
              <a:gd name="connsiteY1513" fmla="*/ 532245 h 2763207"/>
              <a:gd name="connsiteX1514" fmla="*/ 1847624 w 2693988"/>
              <a:gd name="connsiteY1514" fmla="*/ 463550 h 2763207"/>
              <a:gd name="connsiteX1515" fmla="*/ 859518 w 2693988"/>
              <a:gd name="connsiteY1515" fmla="*/ 459856 h 2763207"/>
              <a:gd name="connsiteX1516" fmla="*/ 874485 w 2693988"/>
              <a:gd name="connsiteY1516" fmla="*/ 472220 h 2763207"/>
              <a:gd name="connsiteX1517" fmla="*/ 894443 w 2693988"/>
              <a:gd name="connsiteY1517" fmla="*/ 492002 h 2763207"/>
              <a:gd name="connsiteX1518" fmla="*/ 904421 w 2693988"/>
              <a:gd name="connsiteY1518" fmla="*/ 521677 h 2763207"/>
              <a:gd name="connsiteX1519" fmla="*/ 904421 w 2693988"/>
              <a:gd name="connsiteY1519" fmla="*/ 581025 h 2763207"/>
              <a:gd name="connsiteX1520" fmla="*/ 884464 w 2693988"/>
              <a:gd name="connsiteY1520" fmla="*/ 511785 h 2763207"/>
              <a:gd name="connsiteX1521" fmla="*/ 864507 w 2693988"/>
              <a:gd name="connsiteY1521" fmla="*/ 492002 h 2763207"/>
              <a:gd name="connsiteX1522" fmla="*/ 844550 w 2693988"/>
              <a:gd name="connsiteY1522" fmla="*/ 462328 h 2763207"/>
              <a:gd name="connsiteX1523" fmla="*/ 859518 w 2693988"/>
              <a:gd name="connsiteY1523" fmla="*/ 459856 h 2763207"/>
              <a:gd name="connsiteX1524" fmla="*/ 1376363 w 2693988"/>
              <a:gd name="connsiteY1524" fmla="*/ 442912 h 2763207"/>
              <a:gd name="connsiteX1525" fmla="*/ 1376363 w 2693988"/>
              <a:gd name="connsiteY1525" fmla="*/ 462597 h 2763207"/>
              <a:gd name="connsiteX1526" fmla="*/ 1346994 w 2693988"/>
              <a:gd name="connsiteY1526" fmla="*/ 531494 h 2763207"/>
              <a:gd name="connsiteX1527" fmla="*/ 1327414 w 2693988"/>
              <a:gd name="connsiteY1527" fmla="*/ 541337 h 2763207"/>
              <a:gd name="connsiteX1528" fmla="*/ 1366573 w 2693988"/>
              <a:gd name="connsiteY1528" fmla="*/ 472439 h 2763207"/>
              <a:gd name="connsiteX1529" fmla="*/ 1376363 w 2693988"/>
              <a:gd name="connsiteY1529" fmla="*/ 442912 h 2763207"/>
              <a:gd name="connsiteX1530" fmla="*/ 1218407 w 2693988"/>
              <a:gd name="connsiteY1530" fmla="*/ 442912 h 2763207"/>
              <a:gd name="connsiteX1531" fmla="*/ 1228328 w 2693988"/>
              <a:gd name="connsiteY1531" fmla="*/ 452754 h 2763207"/>
              <a:gd name="connsiteX1532" fmla="*/ 1268016 w 2693988"/>
              <a:gd name="connsiteY1532" fmla="*/ 541337 h 2763207"/>
              <a:gd name="connsiteX1533" fmla="*/ 1258094 w 2693988"/>
              <a:gd name="connsiteY1533" fmla="*/ 541337 h 2763207"/>
              <a:gd name="connsiteX1534" fmla="*/ 1218407 w 2693988"/>
              <a:gd name="connsiteY1534" fmla="*/ 442912 h 2763207"/>
              <a:gd name="connsiteX1535" fmla="*/ 1159192 w 2693988"/>
              <a:gd name="connsiteY1535" fmla="*/ 442912 h 2763207"/>
              <a:gd name="connsiteX1536" fmla="*/ 1188720 w 2693988"/>
              <a:gd name="connsiteY1536" fmla="*/ 462539 h 2763207"/>
              <a:gd name="connsiteX1537" fmla="*/ 1208405 w 2693988"/>
              <a:gd name="connsiteY1537" fmla="*/ 491980 h 2763207"/>
              <a:gd name="connsiteX1538" fmla="*/ 1247775 w 2693988"/>
              <a:gd name="connsiteY1538" fmla="*/ 541048 h 2763207"/>
              <a:gd name="connsiteX1539" fmla="*/ 1228090 w 2693988"/>
              <a:gd name="connsiteY1539" fmla="*/ 550862 h 2763207"/>
              <a:gd name="connsiteX1540" fmla="*/ 1159192 w 2693988"/>
              <a:gd name="connsiteY1540" fmla="*/ 501794 h 2763207"/>
              <a:gd name="connsiteX1541" fmla="*/ 1159192 w 2693988"/>
              <a:gd name="connsiteY1541" fmla="*/ 442912 h 2763207"/>
              <a:gd name="connsiteX1542" fmla="*/ 1425178 w 2693988"/>
              <a:gd name="connsiteY1542" fmla="*/ 433387 h 2763207"/>
              <a:gd name="connsiteX1543" fmla="*/ 1435100 w 2693988"/>
              <a:gd name="connsiteY1543" fmla="*/ 452966 h 2763207"/>
              <a:gd name="connsiteX1544" fmla="*/ 1405335 w 2693988"/>
              <a:gd name="connsiteY1544" fmla="*/ 511704 h 2763207"/>
              <a:gd name="connsiteX1545" fmla="*/ 1385491 w 2693988"/>
              <a:gd name="connsiteY1545" fmla="*/ 531283 h 2763207"/>
              <a:gd name="connsiteX1546" fmla="*/ 1355725 w 2693988"/>
              <a:gd name="connsiteY1546" fmla="*/ 541072 h 2763207"/>
              <a:gd name="connsiteX1547" fmla="*/ 1395413 w 2693988"/>
              <a:gd name="connsiteY1547" fmla="*/ 462756 h 2763207"/>
              <a:gd name="connsiteX1548" fmla="*/ 1425178 w 2693988"/>
              <a:gd name="connsiteY1548" fmla="*/ 433387 h 2763207"/>
              <a:gd name="connsiteX1549" fmla="*/ 786448 w 2693988"/>
              <a:gd name="connsiteY1549" fmla="*/ 433387 h 2763207"/>
              <a:gd name="connsiteX1550" fmla="*/ 835660 w 2693988"/>
              <a:gd name="connsiteY1550" fmla="*/ 472848 h 2763207"/>
              <a:gd name="connsiteX1551" fmla="*/ 865188 w 2693988"/>
              <a:gd name="connsiteY1551" fmla="*/ 561635 h 2763207"/>
              <a:gd name="connsiteX1552" fmla="*/ 825818 w 2693988"/>
              <a:gd name="connsiteY1552" fmla="*/ 482713 h 2763207"/>
              <a:gd name="connsiteX1553" fmla="*/ 806133 w 2693988"/>
              <a:gd name="connsiteY1553" fmla="*/ 492578 h 2763207"/>
              <a:gd name="connsiteX1554" fmla="*/ 815975 w 2693988"/>
              <a:gd name="connsiteY1554" fmla="*/ 522174 h 2763207"/>
              <a:gd name="connsiteX1555" fmla="*/ 855345 w 2693988"/>
              <a:gd name="connsiteY1555" fmla="*/ 571500 h 2763207"/>
              <a:gd name="connsiteX1556" fmla="*/ 806133 w 2693988"/>
              <a:gd name="connsiteY1556" fmla="*/ 532039 h 2763207"/>
              <a:gd name="connsiteX1557" fmla="*/ 766763 w 2693988"/>
              <a:gd name="connsiteY1557" fmla="*/ 453117 h 2763207"/>
              <a:gd name="connsiteX1558" fmla="*/ 786448 w 2693988"/>
              <a:gd name="connsiteY1558" fmla="*/ 433387 h 2763207"/>
              <a:gd name="connsiteX1559" fmla="*/ 678440 w 2693988"/>
              <a:gd name="connsiteY1559" fmla="*/ 433387 h 2763207"/>
              <a:gd name="connsiteX1560" fmla="*/ 707881 w 2693988"/>
              <a:gd name="connsiteY1560" fmla="*/ 453014 h 2763207"/>
              <a:gd name="connsiteX1561" fmla="*/ 756949 w 2693988"/>
              <a:gd name="connsiteY1561" fmla="*/ 482455 h 2763207"/>
              <a:gd name="connsiteX1562" fmla="*/ 766763 w 2693988"/>
              <a:gd name="connsiteY1562" fmla="*/ 482455 h 2763207"/>
              <a:gd name="connsiteX1563" fmla="*/ 747135 w 2693988"/>
              <a:gd name="connsiteY1563" fmla="*/ 541337 h 2763207"/>
              <a:gd name="connsiteX1564" fmla="*/ 658813 w 2693988"/>
              <a:gd name="connsiteY1564" fmla="*/ 502082 h 2763207"/>
              <a:gd name="connsiteX1565" fmla="*/ 658813 w 2693988"/>
              <a:gd name="connsiteY1565" fmla="*/ 462828 h 2763207"/>
              <a:gd name="connsiteX1566" fmla="*/ 678440 w 2693988"/>
              <a:gd name="connsiteY1566" fmla="*/ 433387 h 2763207"/>
              <a:gd name="connsiteX1567" fmla="*/ 1292887 w 2693988"/>
              <a:gd name="connsiteY1567" fmla="*/ 429980 h 2763207"/>
              <a:gd name="connsiteX1568" fmla="*/ 1307571 w 2693988"/>
              <a:gd name="connsiteY1568" fmla="*/ 433651 h 2763207"/>
              <a:gd name="connsiteX1569" fmla="*/ 1317361 w 2693988"/>
              <a:gd name="connsiteY1569" fmla="*/ 453231 h 2763207"/>
              <a:gd name="connsiteX1570" fmla="*/ 1307571 w 2693988"/>
              <a:gd name="connsiteY1570" fmla="*/ 541337 h 2763207"/>
              <a:gd name="connsiteX1571" fmla="*/ 1287992 w 2693988"/>
              <a:gd name="connsiteY1571" fmla="*/ 541337 h 2763207"/>
              <a:gd name="connsiteX1572" fmla="*/ 1278202 w 2693988"/>
              <a:gd name="connsiteY1572" fmla="*/ 521758 h 2763207"/>
              <a:gd name="connsiteX1573" fmla="*/ 1278202 w 2693988"/>
              <a:gd name="connsiteY1573" fmla="*/ 433651 h 2763207"/>
              <a:gd name="connsiteX1574" fmla="*/ 1292887 w 2693988"/>
              <a:gd name="connsiteY1574" fmla="*/ 429980 h 2763207"/>
              <a:gd name="connsiteX1575" fmla="*/ 1741375 w 2693988"/>
              <a:gd name="connsiteY1575" fmla="*/ 422870 h 2763207"/>
              <a:gd name="connsiteX1576" fmla="*/ 1770063 w 2693988"/>
              <a:gd name="connsiteY1576" fmla="*/ 424089 h 2763207"/>
              <a:gd name="connsiteX1577" fmla="*/ 1760085 w 2693988"/>
              <a:gd name="connsiteY1577" fmla="*/ 453344 h 2763207"/>
              <a:gd name="connsiteX1578" fmla="*/ 1730149 w 2693988"/>
              <a:gd name="connsiteY1578" fmla="*/ 482599 h 2763207"/>
              <a:gd name="connsiteX1579" fmla="*/ 1730149 w 2693988"/>
              <a:gd name="connsiteY1579" fmla="*/ 531358 h 2763207"/>
              <a:gd name="connsiteX1580" fmla="*/ 1710192 w 2693988"/>
              <a:gd name="connsiteY1580" fmla="*/ 550862 h 2763207"/>
              <a:gd name="connsiteX1581" fmla="*/ 1720170 w 2693988"/>
              <a:gd name="connsiteY1581" fmla="*/ 443592 h 2763207"/>
              <a:gd name="connsiteX1582" fmla="*/ 1741375 w 2693988"/>
              <a:gd name="connsiteY1582" fmla="*/ 422870 h 2763207"/>
              <a:gd name="connsiteX1583" fmla="*/ 1808339 w 2693988"/>
              <a:gd name="connsiteY1583" fmla="*/ 403225 h 2763207"/>
              <a:gd name="connsiteX1584" fmla="*/ 1837972 w 2693988"/>
              <a:gd name="connsiteY1584" fmla="*/ 423008 h 2763207"/>
              <a:gd name="connsiteX1585" fmla="*/ 1788584 w 2693988"/>
              <a:gd name="connsiteY1585" fmla="*/ 521921 h 2763207"/>
              <a:gd name="connsiteX1586" fmla="*/ 1778706 w 2693988"/>
              <a:gd name="connsiteY1586" fmla="*/ 531813 h 2763207"/>
              <a:gd name="connsiteX1587" fmla="*/ 1808339 w 2693988"/>
              <a:gd name="connsiteY1587" fmla="*/ 462573 h 2763207"/>
              <a:gd name="connsiteX1588" fmla="*/ 1798461 w 2693988"/>
              <a:gd name="connsiteY1588" fmla="*/ 452682 h 2763207"/>
              <a:gd name="connsiteX1589" fmla="*/ 1758950 w 2693988"/>
              <a:gd name="connsiteY1589" fmla="*/ 521921 h 2763207"/>
              <a:gd name="connsiteX1590" fmla="*/ 1808339 w 2693988"/>
              <a:gd name="connsiteY1590" fmla="*/ 403225 h 2763207"/>
              <a:gd name="connsiteX1591" fmla="*/ 913607 w 2693988"/>
              <a:gd name="connsiteY1591" fmla="*/ 403225 h 2763207"/>
              <a:gd name="connsiteX1592" fmla="*/ 963216 w 2693988"/>
              <a:gd name="connsiteY1592" fmla="*/ 442790 h 2763207"/>
              <a:gd name="connsiteX1593" fmla="*/ 953294 w 2693988"/>
              <a:gd name="connsiteY1593" fmla="*/ 531813 h 2763207"/>
              <a:gd name="connsiteX1594" fmla="*/ 913607 w 2693988"/>
              <a:gd name="connsiteY1594" fmla="*/ 512030 h 2763207"/>
              <a:gd name="connsiteX1595" fmla="*/ 893763 w 2693988"/>
              <a:gd name="connsiteY1595" fmla="*/ 462573 h 2763207"/>
              <a:gd name="connsiteX1596" fmla="*/ 913607 w 2693988"/>
              <a:gd name="connsiteY1596" fmla="*/ 403225 h 2763207"/>
              <a:gd name="connsiteX1597" fmla="*/ 1690235 w 2693988"/>
              <a:gd name="connsiteY1597" fmla="*/ 384175 h 2763207"/>
              <a:gd name="connsiteX1598" fmla="*/ 1709738 w 2693988"/>
              <a:gd name="connsiteY1598" fmla="*/ 442912 h 2763207"/>
              <a:gd name="connsiteX1599" fmla="*/ 1690235 w 2693988"/>
              <a:gd name="connsiteY1599" fmla="*/ 482071 h 2763207"/>
              <a:gd name="connsiteX1600" fmla="*/ 1660979 w 2693988"/>
              <a:gd name="connsiteY1600" fmla="*/ 491860 h 2763207"/>
              <a:gd name="connsiteX1601" fmla="*/ 1651227 w 2693988"/>
              <a:gd name="connsiteY1601" fmla="*/ 423333 h 2763207"/>
              <a:gd name="connsiteX1602" fmla="*/ 1690235 w 2693988"/>
              <a:gd name="connsiteY1602" fmla="*/ 384175 h 2763207"/>
              <a:gd name="connsiteX1603" fmla="*/ 1916748 w 2693988"/>
              <a:gd name="connsiteY1603" fmla="*/ 365125 h 2763207"/>
              <a:gd name="connsiteX1604" fmla="*/ 1946275 w 2693988"/>
              <a:gd name="connsiteY1604" fmla="*/ 433509 h 2763207"/>
              <a:gd name="connsiteX1605" fmla="*/ 1916748 w 2693988"/>
              <a:gd name="connsiteY1605" fmla="*/ 482356 h 2763207"/>
              <a:gd name="connsiteX1606" fmla="*/ 1877378 w 2693988"/>
              <a:gd name="connsiteY1606" fmla="*/ 492125 h 2763207"/>
              <a:gd name="connsiteX1607" fmla="*/ 1867535 w 2693988"/>
              <a:gd name="connsiteY1607" fmla="*/ 482356 h 2763207"/>
              <a:gd name="connsiteX1608" fmla="*/ 1857693 w 2693988"/>
              <a:gd name="connsiteY1608" fmla="*/ 453048 h 2763207"/>
              <a:gd name="connsiteX1609" fmla="*/ 1887220 w 2693988"/>
              <a:gd name="connsiteY1609" fmla="*/ 404202 h 2763207"/>
              <a:gd name="connsiteX1610" fmla="*/ 1916748 w 2693988"/>
              <a:gd name="connsiteY1610" fmla="*/ 365125 h 2763207"/>
              <a:gd name="connsiteX1611" fmla="*/ 845790 w 2693988"/>
              <a:gd name="connsiteY1611" fmla="*/ 352083 h 2763207"/>
              <a:gd name="connsiteX1612" fmla="*/ 883920 w 2693988"/>
              <a:gd name="connsiteY1612" fmla="*/ 384175 h 2763207"/>
              <a:gd name="connsiteX1613" fmla="*/ 883920 w 2693988"/>
              <a:gd name="connsiteY1613" fmla="*/ 453628 h 2763207"/>
              <a:gd name="connsiteX1614" fmla="*/ 845185 w 2693988"/>
              <a:gd name="connsiteY1614" fmla="*/ 443706 h 2763207"/>
              <a:gd name="connsiteX1615" fmla="*/ 816134 w 2693988"/>
              <a:gd name="connsiteY1615" fmla="*/ 433784 h 2763207"/>
              <a:gd name="connsiteX1616" fmla="*/ 806450 w 2693988"/>
              <a:gd name="connsiteY1616" fmla="*/ 364331 h 2763207"/>
              <a:gd name="connsiteX1617" fmla="*/ 825817 w 2693988"/>
              <a:gd name="connsiteY1617" fmla="*/ 354409 h 2763207"/>
              <a:gd name="connsiteX1618" fmla="*/ 845790 w 2693988"/>
              <a:gd name="connsiteY1618" fmla="*/ 352083 h 2763207"/>
              <a:gd name="connsiteX1619" fmla="*/ 2124473 w 2693988"/>
              <a:gd name="connsiteY1619" fmla="*/ 350639 h 2763207"/>
              <a:gd name="connsiteX1620" fmla="*/ 2152931 w 2693988"/>
              <a:gd name="connsiteY1620" fmla="*/ 354329 h 2763207"/>
              <a:gd name="connsiteX1621" fmla="*/ 2222221 w 2693988"/>
              <a:gd name="connsiteY1621" fmla="*/ 374014 h 2763207"/>
              <a:gd name="connsiteX1622" fmla="*/ 2232119 w 2693988"/>
              <a:gd name="connsiteY1622" fmla="*/ 403542 h 2763207"/>
              <a:gd name="connsiteX1623" fmla="*/ 2261815 w 2693988"/>
              <a:gd name="connsiteY1623" fmla="*/ 492125 h 2763207"/>
              <a:gd name="connsiteX1624" fmla="*/ 2192525 w 2693988"/>
              <a:gd name="connsiteY1624" fmla="*/ 482282 h 2763207"/>
              <a:gd name="connsiteX1625" fmla="*/ 2162829 w 2693988"/>
              <a:gd name="connsiteY1625" fmla="*/ 433070 h 2763207"/>
              <a:gd name="connsiteX1626" fmla="*/ 2113337 w 2693988"/>
              <a:gd name="connsiteY1626" fmla="*/ 413385 h 2763207"/>
              <a:gd name="connsiteX1627" fmla="*/ 2103438 w 2693988"/>
              <a:gd name="connsiteY1627" fmla="*/ 354329 h 2763207"/>
              <a:gd name="connsiteX1628" fmla="*/ 2124473 w 2693988"/>
              <a:gd name="connsiteY1628" fmla="*/ 350639 h 2763207"/>
              <a:gd name="connsiteX1629" fmla="*/ 727075 w 2693988"/>
              <a:gd name="connsiteY1629" fmla="*/ 344487 h 2763207"/>
              <a:gd name="connsiteX1630" fmla="*/ 796529 w 2693988"/>
              <a:gd name="connsiteY1630" fmla="*/ 374253 h 2763207"/>
              <a:gd name="connsiteX1631" fmla="*/ 806451 w 2693988"/>
              <a:gd name="connsiteY1631" fmla="*/ 423862 h 2763207"/>
              <a:gd name="connsiteX1632" fmla="*/ 786607 w 2693988"/>
              <a:gd name="connsiteY1632" fmla="*/ 423862 h 2763207"/>
              <a:gd name="connsiteX1633" fmla="*/ 756841 w 2693988"/>
              <a:gd name="connsiteY1633" fmla="*/ 453628 h 2763207"/>
              <a:gd name="connsiteX1634" fmla="*/ 756841 w 2693988"/>
              <a:gd name="connsiteY1634" fmla="*/ 463550 h 2763207"/>
              <a:gd name="connsiteX1635" fmla="*/ 687388 w 2693988"/>
              <a:gd name="connsiteY1635" fmla="*/ 413940 h 2763207"/>
              <a:gd name="connsiteX1636" fmla="*/ 697310 w 2693988"/>
              <a:gd name="connsiteY1636" fmla="*/ 364331 h 2763207"/>
              <a:gd name="connsiteX1637" fmla="*/ 727075 w 2693988"/>
              <a:gd name="connsiteY1637" fmla="*/ 344487 h 2763207"/>
              <a:gd name="connsiteX1638" fmla="*/ 1337204 w 2693988"/>
              <a:gd name="connsiteY1638" fmla="*/ 334962 h 2763207"/>
              <a:gd name="connsiteX1639" fmla="*/ 1366573 w 2693988"/>
              <a:gd name="connsiteY1639" fmla="*/ 374527 h 2763207"/>
              <a:gd name="connsiteX1640" fmla="*/ 1337204 w 2693988"/>
              <a:gd name="connsiteY1640" fmla="*/ 463550 h 2763207"/>
              <a:gd name="connsiteX1641" fmla="*/ 1337204 w 2693988"/>
              <a:gd name="connsiteY1641" fmla="*/ 414093 h 2763207"/>
              <a:gd name="connsiteX1642" fmla="*/ 1337204 w 2693988"/>
              <a:gd name="connsiteY1642" fmla="*/ 374527 h 2763207"/>
              <a:gd name="connsiteX1643" fmla="*/ 1337204 w 2693988"/>
              <a:gd name="connsiteY1643" fmla="*/ 334962 h 2763207"/>
              <a:gd name="connsiteX1644" fmla="*/ 2103756 w 2693988"/>
              <a:gd name="connsiteY1644" fmla="*/ 325437 h 2763207"/>
              <a:gd name="connsiteX1645" fmla="*/ 2231708 w 2693988"/>
              <a:gd name="connsiteY1645" fmla="*/ 354806 h 2763207"/>
              <a:gd name="connsiteX1646" fmla="*/ 2261236 w 2693988"/>
              <a:gd name="connsiteY1646" fmla="*/ 403754 h 2763207"/>
              <a:gd name="connsiteX1647" fmla="*/ 2290763 w 2693988"/>
              <a:gd name="connsiteY1647" fmla="*/ 462491 h 2763207"/>
              <a:gd name="connsiteX1648" fmla="*/ 2280921 w 2693988"/>
              <a:gd name="connsiteY1648" fmla="*/ 491860 h 2763207"/>
              <a:gd name="connsiteX1649" fmla="*/ 2271078 w 2693988"/>
              <a:gd name="connsiteY1649" fmla="*/ 491860 h 2763207"/>
              <a:gd name="connsiteX1650" fmla="*/ 2271078 w 2693988"/>
              <a:gd name="connsiteY1650" fmla="*/ 462491 h 2763207"/>
              <a:gd name="connsiteX1651" fmla="*/ 2241551 w 2693988"/>
              <a:gd name="connsiteY1651" fmla="*/ 364595 h 2763207"/>
              <a:gd name="connsiteX1652" fmla="*/ 2212023 w 2693988"/>
              <a:gd name="connsiteY1652" fmla="*/ 364595 h 2763207"/>
              <a:gd name="connsiteX1653" fmla="*/ 2103756 w 2693988"/>
              <a:gd name="connsiteY1653" fmla="*/ 345016 h 2763207"/>
              <a:gd name="connsiteX1654" fmla="*/ 2093913 w 2693988"/>
              <a:gd name="connsiteY1654" fmla="*/ 335226 h 2763207"/>
              <a:gd name="connsiteX1655" fmla="*/ 2103756 w 2693988"/>
              <a:gd name="connsiteY1655" fmla="*/ 325437 h 2763207"/>
              <a:gd name="connsiteX1656" fmla="*/ 1248456 w 2693988"/>
              <a:gd name="connsiteY1656" fmla="*/ 325437 h 2763207"/>
              <a:gd name="connsiteX1657" fmla="*/ 1248456 w 2693988"/>
              <a:gd name="connsiteY1657" fmla="*/ 335302 h 2763207"/>
              <a:gd name="connsiteX1658" fmla="*/ 1238477 w 2693988"/>
              <a:gd name="connsiteY1658" fmla="*/ 384628 h 2763207"/>
              <a:gd name="connsiteX1659" fmla="*/ 1258434 w 2693988"/>
              <a:gd name="connsiteY1659" fmla="*/ 443819 h 2763207"/>
              <a:gd name="connsiteX1660" fmla="*/ 1258434 w 2693988"/>
              <a:gd name="connsiteY1660" fmla="*/ 463550 h 2763207"/>
              <a:gd name="connsiteX1661" fmla="*/ 1208541 w 2693988"/>
              <a:gd name="connsiteY1661" fmla="*/ 364898 h 2763207"/>
              <a:gd name="connsiteX1662" fmla="*/ 1248456 w 2693988"/>
              <a:gd name="connsiteY1662" fmla="*/ 325437 h 2763207"/>
              <a:gd name="connsiteX1663" fmla="*/ 1159669 w 2693988"/>
              <a:gd name="connsiteY1663" fmla="*/ 325437 h 2763207"/>
              <a:gd name="connsiteX1664" fmla="*/ 1199356 w 2693988"/>
              <a:gd name="connsiteY1664" fmla="*/ 364595 h 2763207"/>
              <a:gd name="connsiteX1665" fmla="*/ 1199356 w 2693988"/>
              <a:gd name="connsiteY1665" fmla="*/ 442912 h 2763207"/>
              <a:gd name="connsiteX1666" fmla="*/ 1139825 w 2693988"/>
              <a:gd name="connsiteY1666" fmla="*/ 393964 h 2763207"/>
              <a:gd name="connsiteX1667" fmla="*/ 1159669 w 2693988"/>
              <a:gd name="connsiteY1667" fmla="*/ 325437 h 2763207"/>
              <a:gd name="connsiteX1668" fmla="*/ 1769358 w 2693988"/>
              <a:gd name="connsiteY1668" fmla="*/ 315912 h 2763207"/>
              <a:gd name="connsiteX1669" fmla="*/ 1789113 w 2693988"/>
              <a:gd name="connsiteY1669" fmla="*/ 325726 h 2763207"/>
              <a:gd name="connsiteX1670" fmla="*/ 1769358 w 2693988"/>
              <a:gd name="connsiteY1670" fmla="*/ 404235 h 2763207"/>
              <a:gd name="connsiteX1671" fmla="*/ 1719969 w 2693988"/>
              <a:gd name="connsiteY1671" fmla="*/ 423862 h 2763207"/>
              <a:gd name="connsiteX1672" fmla="*/ 1710091 w 2693988"/>
              <a:gd name="connsiteY1672" fmla="*/ 423862 h 2763207"/>
              <a:gd name="connsiteX1673" fmla="*/ 1719969 w 2693988"/>
              <a:gd name="connsiteY1673" fmla="*/ 345353 h 2763207"/>
              <a:gd name="connsiteX1674" fmla="*/ 1769358 w 2693988"/>
              <a:gd name="connsiteY1674" fmla="*/ 315912 h 2763207"/>
              <a:gd name="connsiteX1675" fmla="*/ 1415371 w 2693988"/>
              <a:gd name="connsiteY1675" fmla="*/ 315912 h 2763207"/>
              <a:gd name="connsiteX1676" fmla="*/ 1425123 w 2693988"/>
              <a:gd name="connsiteY1676" fmla="*/ 315912 h 2763207"/>
              <a:gd name="connsiteX1677" fmla="*/ 1444626 w 2693988"/>
              <a:gd name="connsiteY1677" fmla="*/ 364758 h 2763207"/>
              <a:gd name="connsiteX1678" fmla="*/ 1395867 w 2693988"/>
              <a:gd name="connsiteY1678" fmla="*/ 442912 h 2763207"/>
              <a:gd name="connsiteX1679" fmla="*/ 1376363 w 2693988"/>
              <a:gd name="connsiteY1679" fmla="*/ 423373 h 2763207"/>
              <a:gd name="connsiteX1680" fmla="*/ 1386115 w 2693988"/>
              <a:gd name="connsiteY1680" fmla="*/ 364758 h 2763207"/>
              <a:gd name="connsiteX1681" fmla="*/ 1415371 w 2693988"/>
              <a:gd name="connsiteY1681" fmla="*/ 315912 h 2763207"/>
              <a:gd name="connsiteX1682" fmla="*/ 1852746 w 2693988"/>
              <a:gd name="connsiteY1682" fmla="*/ 300236 h 2763207"/>
              <a:gd name="connsiteX1683" fmla="*/ 1887009 w 2693988"/>
              <a:gd name="connsiteY1683" fmla="*/ 315119 h 2763207"/>
              <a:gd name="connsiteX1684" fmla="*/ 1896799 w 2693988"/>
              <a:gd name="connsiteY1684" fmla="*/ 374650 h 2763207"/>
              <a:gd name="connsiteX1685" fmla="*/ 1847851 w 2693988"/>
              <a:gd name="connsiteY1685" fmla="*/ 414338 h 2763207"/>
              <a:gd name="connsiteX1686" fmla="*/ 1818482 w 2693988"/>
              <a:gd name="connsiteY1686" fmla="*/ 394494 h 2763207"/>
              <a:gd name="connsiteX1687" fmla="*/ 1789113 w 2693988"/>
              <a:gd name="connsiteY1687" fmla="*/ 404416 h 2763207"/>
              <a:gd name="connsiteX1688" fmla="*/ 1818482 w 2693988"/>
              <a:gd name="connsiteY1688" fmla="*/ 315119 h 2763207"/>
              <a:gd name="connsiteX1689" fmla="*/ 1852746 w 2693988"/>
              <a:gd name="connsiteY1689" fmla="*/ 300236 h 2763207"/>
              <a:gd name="connsiteX1690" fmla="*/ 1287462 w 2693988"/>
              <a:gd name="connsiteY1690" fmla="*/ 295275 h 2763207"/>
              <a:gd name="connsiteX1691" fmla="*/ 1307306 w 2693988"/>
              <a:gd name="connsiteY1691" fmla="*/ 305166 h 2763207"/>
              <a:gd name="connsiteX1692" fmla="*/ 1307306 w 2693988"/>
              <a:gd name="connsiteY1692" fmla="*/ 413971 h 2763207"/>
              <a:gd name="connsiteX1693" fmla="*/ 1297384 w 2693988"/>
              <a:gd name="connsiteY1693" fmla="*/ 344732 h 2763207"/>
              <a:gd name="connsiteX1694" fmla="*/ 1277540 w 2693988"/>
              <a:gd name="connsiteY1694" fmla="*/ 354623 h 2763207"/>
              <a:gd name="connsiteX1695" fmla="*/ 1287462 w 2693988"/>
              <a:gd name="connsiteY1695" fmla="*/ 423863 h 2763207"/>
              <a:gd name="connsiteX1696" fmla="*/ 1267619 w 2693988"/>
              <a:gd name="connsiteY1696" fmla="*/ 394189 h 2763207"/>
              <a:gd name="connsiteX1697" fmla="*/ 1287462 w 2693988"/>
              <a:gd name="connsiteY1697" fmla="*/ 295275 h 2763207"/>
              <a:gd name="connsiteX1698" fmla="*/ 1199357 w 2693988"/>
              <a:gd name="connsiteY1698" fmla="*/ 227012 h 2763207"/>
              <a:gd name="connsiteX1699" fmla="*/ 1218804 w 2693988"/>
              <a:gd name="connsiteY1699" fmla="*/ 227012 h 2763207"/>
              <a:gd name="connsiteX1700" fmla="*/ 1238251 w 2693988"/>
              <a:gd name="connsiteY1700" fmla="*/ 314935 h 2763207"/>
              <a:gd name="connsiteX1701" fmla="*/ 1218804 w 2693988"/>
              <a:gd name="connsiteY1701" fmla="*/ 324704 h 2763207"/>
              <a:gd name="connsiteX1702" fmla="*/ 1189633 w 2693988"/>
              <a:gd name="connsiteY1702" fmla="*/ 344243 h 2763207"/>
              <a:gd name="connsiteX1703" fmla="*/ 1160463 w 2693988"/>
              <a:gd name="connsiteY1703" fmla="*/ 275858 h 2763207"/>
              <a:gd name="connsiteX1704" fmla="*/ 1199357 w 2693988"/>
              <a:gd name="connsiteY1704" fmla="*/ 227012 h 2763207"/>
              <a:gd name="connsiteX1705" fmla="*/ 1371600 w 2693988"/>
              <a:gd name="connsiteY1705" fmla="*/ 224801 h 2763207"/>
              <a:gd name="connsiteX1706" fmla="*/ 1396295 w 2693988"/>
              <a:gd name="connsiteY1706" fmla="*/ 236990 h 2763207"/>
              <a:gd name="connsiteX1707" fmla="*/ 1386417 w 2693988"/>
              <a:gd name="connsiteY1707" fmla="*/ 344260 h 2763207"/>
              <a:gd name="connsiteX1708" fmla="*/ 1376539 w 2693988"/>
              <a:gd name="connsiteY1708" fmla="*/ 354012 h 2763207"/>
              <a:gd name="connsiteX1709" fmla="*/ 1356783 w 2693988"/>
              <a:gd name="connsiteY1709" fmla="*/ 334508 h 2763207"/>
              <a:gd name="connsiteX1710" fmla="*/ 1327150 w 2693988"/>
              <a:gd name="connsiteY1710" fmla="*/ 315005 h 2763207"/>
              <a:gd name="connsiteX1711" fmla="*/ 1346905 w 2693988"/>
              <a:gd name="connsiteY1711" fmla="*/ 227239 h 2763207"/>
              <a:gd name="connsiteX1712" fmla="*/ 1371600 w 2693988"/>
              <a:gd name="connsiteY1712" fmla="*/ 224801 h 2763207"/>
              <a:gd name="connsiteX1713" fmla="*/ 815373 w 2693988"/>
              <a:gd name="connsiteY1713" fmla="*/ 217487 h 2763207"/>
              <a:gd name="connsiteX1714" fmla="*/ 904054 w 2693988"/>
              <a:gd name="connsiteY1714" fmla="*/ 227324 h 2763207"/>
              <a:gd name="connsiteX1715" fmla="*/ 982882 w 2693988"/>
              <a:gd name="connsiteY1715" fmla="*/ 315855 h 2763207"/>
              <a:gd name="connsiteX1716" fmla="*/ 1071563 w 2693988"/>
              <a:gd name="connsiteY1716" fmla="*/ 581450 h 2763207"/>
              <a:gd name="connsiteX1717" fmla="*/ 1061709 w 2693988"/>
              <a:gd name="connsiteY1717" fmla="*/ 591287 h 2763207"/>
              <a:gd name="connsiteX1718" fmla="*/ 1051856 w 2693988"/>
              <a:gd name="connsiteY1718" fmla="*/ 581450 h 2763207"/>
              <a:gd name="connsiteX1719" fmla="*/ 982882 w 2693988"/>
              <a:gd name="connsiteY1719" fmla="*/ 394550 h 2763207"/>
              <a:gd name="connsiteX1720" fmla="*/ 913908 w 2693988"/>
              <a:gd name="connsiteY1720" fmla="*/ 325692 h 2763207"/>
              <a:gd name="connsiteX1721" fmla="*/ 697132 w 2693988"/>
              <a:gd name="connsiteY1721" fmla="*/ 306018 h 2763207"/>
              <a:gd name="connsiteX1722" fmla="*/ 677425 w 2693988"/>
              <a:gd name="connsiteY1722" fmla="*/ 306018 h 2763207"/>
              <a:gd name="connsiteX1723" fmla="*/ 628158 w 2693988"/>
              <a:gd name="connsiteY1723" fmla="*/ 463408 h 2763207"/>
              <a:gd name="connsiteX1724" fmla="*/ 628158 w 2693988"/>
              <a:gd name="connsiteY1724" fmla="*/ 561776 h 2763207"/>
              <a:gd name="connsiteX1725" fmla="*/ 706985 w 2693988"/>
              <a:gd name="connsiteY1725" fmla="*/ 660145 h 2763207"/>
              <a:gd name="connsiteX1726" fmla="*/ 795666 w 2693988"/>
              <a:gd name="connsiteY1726" fmla="*/ 748676 h 2763207"/>
              <a:gd name="connsiteX1727" fmla="*/ 775959 w 2693988"/>
              <a:gd name="connsiteY1727" fmla="*/ 768350 h 2763207"/>
              <a:gd name="connsiteX1728" fmla="*/ 736546 w 2693988"/>
              <a:gd name="connsiteY1728" fmla="*/ 738839 h 2763207"/>
              <a:gd name="connsiteX1729" fmla="*/ 608451 w 2693988"/>
              <a:gd name="connsiteY1729" fmla="*/ 620797 h 2763207"/>
              <a:gd name="connsiteX1730" fmla="*/ 539477 w 2693988"/>
              <a:gd name="connsiteY1730" fmla="*/ 512592 h 2763207"/>
              <a:gd name="connsiteX1731" fmla="*/ 578890 w 2693988"/>
              <a:gd name="connsiteY1731" fmla="*/ 335529 h 2763207"/>
              <a:gd name="connsiteX1732" fmla="*/ 638011 w 2693988"/>
              <a:gd name="connsiteY1732" fmla="*/ 237161 h 2763207"/>
              <a:gd name="connsiteX1733" fmla="*/ 815373 w 2693988"/>
              <a:gd name="connsiteY1733" fmla="*/ 217487 h 2763207"/>
              <a:gd name="connsiteX1734" fmla="*/ 834794 w 2693988"/>
              <a:gd name="connsiteY1734" fmla="*/ 187325 h 2763207"/>
              <a:gd name="connsiteX1735" fmla="*/ 992221 w 2693988"/>
              <a:gd name="connsiteY1735" fmla="*/ 275936 h 2763207"/>
              <a:gd name="connsiteX1736" fmla="*/ 1002060 w 2693988"/>
              <a:gd name="connsiteY1736" fmla="*/ 295628 h 2763207"/>
              <a:gd name="connsiteX1737" fmla="*/ 1070934 w 2693988"/>
              <a:gd name="connsiteY1737" fmla="*/ 492542 h 2763207"/>
              <a:gd name="connsiteX1738" fmla="*/ 1090613 w 2693988"/>
              <a:gd name="connsiteY1738" fmla="*/ 581153 h 2763207"/>
              <a:gd name="connsiteX1739" fmla="*/ 1080774 w 2693988"/>
              <a:gd name="connsiteY1739" fmla="*/ 581153 h 2763207"/>
              <a:gd name="connsiteX1740" fmla="*/ 1041417 w 2693988"/>
              <a:gd name="connsiteY1740" fmla="*/ 463005 h 2763207"/>
              <a:gd name="connsiteX1741" fmla="*/ 1002060 w 2693988"/>
              <a:gd name="connsiteY1741" fmla="*/ 315319 h 2763207"/>
              <a:gd name="connsiteX1742" fmla="*/ 933186 w 2693988"/>
              <a:gd name="connsiteY1742" fmla="*/ 236553 h 2763207"/>
              <a:gd name="connsiteX1743" fmla="*/ 864311 w 2693988"/>
              <a:gd name="connsiteY1743" fmla="*/ 207016 h 2763207"/>
              <a:gd name="connsiteX1744" fmla="*/ 667527 w 2693988"/>
              <a:gd name="connsiteY1744" fmla="*/ 226708 h 2763207"/>
              <a:gd name="connsiteX1745" fmla="*/ 638010 w 2693988"/>
              <a:gd name="connsiteY1745" fmla="*/ 216862 h 2763207"/>
              <a:gd name="connsiteX1746" fmla="*/ 598653 w 2693988"/>
              <a:gd name="connsiteY1746" fmla="*/ 285782 h 2763207"/>
              <a:gd name="connsiteX1747" fmla="*/ 510100 w 2693988"/>
              <a:gd name="connsiteY1747" fmla="*/ 443313 h 2763207"/>
              <a:gd name="connsiteX1748" fmla="*/ 549457 w 2693988"/>
              <a:gd name="connsiteY1748" fmla="*/ 571307 h 2763207"/>
              <a:gd name="connsiteX1749" fmla="*/ 647849 w 2693988"/>
              <a:gd name="connsiteY1749" fmla="*/ 669765 h 2763207"/>
              <a:gd name="connsiteX1750" fmla="*/ 765919 w 2693988"/>
              <a:gd name="connsiteY1750" fmla="*/ 787913 h 2763207"/>
              <a:gd name="connsiteX1751" fmla="*/ 726562 w 2693988"/>
              <a:gd name="connsiteY1751" fmla="*/ 768222 h 2763207"/>
              <a:gd name="connsiteX1752" fmla="*/ 578974 w 2693988"/>
              <a:gd name="connsiteY1752" fmla="*/ 640227 h 2763207"/>
              <a:gd name="connsiteX1753" fmla="*/ 510100 w 2693988"/>
              <a:gd name="connsiteY1753" fmla="*/ 522079 h 2763207"/>
              <a:gd name="connsiteX1754" fmla="*/ 510100 w 2693988"/>
              <a:gd name="connsiteY1754" fmla="*/ 512233 h 2763207"/>
              <a:gd name="connsiteX1755" fmla="*/ 500261 w 2693988"/>
              <a:gd name="connsiteY1755" fmla="*/ 463005 h 2763207"/>
              <a:gd name="connsiteX1756" fmla="*/ 490422 w 2693988"/>
              <a:gd name="connsiteY1756" fmla="*/ 472850 h 2763207"/>
              <a:gd name="connsiteX1757" fmla="*/ 500261 w 2693988"/>
              <a:gd name="connsiteY1757" fmla="*/ 512233 h 2763207"/>
              <a:gd name="connsiteX1758" fmla="*/ 480582 w 2693988"/>
              <a:gd name="connsiteY1758" fmla="*/ 531925 h 2763207"/>
              <a:gd name="connsiteX1759" fmla="*/ 460904 w 2693988"/>
              <a:gd name="connsiteY1759" fmla="*/ 561462 h 2763207"/>
              <a:gd name="connsiteX1760" fmla="*/ 460904 w 2693988"/>
              <a:gd name="connsiteY1760" fmla="*/ 581153 h 2763207"/>
              <a:gd name="connsiteX1761" fmla="*/ 519939 w 2693988"/>
              <a:gd name="connsiteY1761" fmla="*/ 600845 h 2763207"/>
              <a:gd name="connsiteX1762" fmla="*/ 539618 w 2693988"/>
              <a:gd name="connsiteY1762" fmla="*/ 610690 h 2763207"/>
              <a:gd name="connsiteX1763" fmla="*/ 746241 w 2693988"/>
              <a:gd name="connsiteY1763" fmla="*/ 797759 h 2763207"/>
              <a:gd name="connsiteX1764" fmla="*/ 746241 w 2693988"/>
              <a:gd name="connsiteY1764" fmla="*/ 807604 h 2763207"/>
              <a:gd name="connsiteX1765" fmla="*/ 726562 w 2693988"/>
              <a:gd name="connsiteY1765" fmla="*/ 797759 h 2763207"/>
              <a:gd name="connsiteX1766" fmla="*/ 559296 w 2693988"/>
              <a:gd name="connsiteY1766" fmla="*/ 650073 h 2763207"/>
              <a:gd name="connsiteX1767" fmla="*/ 460904 w 2693988"/>
              <a:gd name="connsiteY1767" fmla="*/ 590999 h 2763207"/>
              <a:gd name="connsiteX1768" fmla="*/ 372351 w 2693988"/>
              <a:gd name="connsiteY1768" fmla="*/ 590999 h 2763207"/>
              <a:gd name="connsiteX1769" fmla="*/ 254281 w 2693988"/>
              <a:gd name="connsiteY1769" fmla="*/ 659919 h 2763207"/>
              <a:gd name="connsiteX1770" fmla="*/ 165728 w 2693988"/>
              <a:gd name="connsiteY1770" fmla="*/ 728839 h 2763207"/>
              <a:gd name="connsiteX1771" fmla="*/ 165728 w 2693988"/>
              <a:gd name="connsiteY1771" fmla="*/ 748530 h 2763207"/>
              <a:gd name="connsiteX1772" fmla="*/ 165728 w 2693988"/>
              <a:gd name="connsiteY1772" fmla="*/ 915907 h 2763207"/>
              <a:gd name="connsiteX1773" fmla="*/ 264120 w 2693988"/>
              <a:gd name="connsiteY1773" fmla="*/ 1063593 h 2763207"/>
              <a:gd name="connsiteX1774" fmla="*/ 559296 w 2693988"/>
              <a:gd name="connsiteY1774" fmla="*/ 1152204 h 2763207"/>
              <a:gd name="connsiteX1775" fmla="*/ 549457 w 2693988"/>
              <a:gd name="connsiteY1775" fmla="*/ 1162050 h 2763207"/>
              <a:gd name="connsiteX1776" fmla="*/ 254281 w 2693988"/>
              <a:gd name="connsiteY1776" fmla="*/ 1073438 h 2763207"/>
              <a:gd name="connsiteX1777" fmla="*/ 165728 w 2693988"/>
              <a:gd name="connsiteY1777" fmla="*/ 974981 h 2763207"/>
              <a:gd name="connsiteX1778" fmla="*/ 146050 w 2693988"/>
              <a:gd name="connsiteY1778" fmla="*/ 896216 h 2763207"/>
              <a:gd name="connsiteX1779" fmla="*/ 146050 w 2693988"/>
              <a:gd name="connsiteY1779" fmla="*/ 827296 h 2763207"/>
              <a:gd name="connsiteX1780" fmla="*/ 146050 w 2693988"/>
              <a:gd name="connsiteY1780" fmla="*/ 758376 h 2763207"/>
              <a:gd name="connsiteX1781" fmla="*/ 146050 w 2693988"/>
              <a:gd name="connsiteY1781" fmla="*/ 718993 h 2763207"/>
              <a:gd name="connsiteX1782" fmla="*/ 214924 w 2693988"/>
              <a:gd name="connsiteY1782" fmla="*/ 679610 h 2763207"/>
              <a:gd name="connsiteX1783" fmla="*/ 342834 w 2693988"/>
              <a:gd name="connsiteY1783" fmla="*/ 581153 h 2763207"/>
              <a:gd name="connsiteX1784" fmla="*/ 352673 w 2693988"/>
              <a:gd name="connsiteY1784" fmla="*/ 561462 h 2763207"/>
              <a:gd name="connsiteX1785" fmla="*/ 372351 w 2693988"/>
              <a:gd name="connsiteY1785" fmla="*/ 453159 h 2763207"/>
              <a:gd name="connsiteX1786" fmla="*/ 421547 w 2693988"/>
              <a:gd name="connsiteY1786" fmla="*/ 443313 h 2763207"/>
              <a:gd name="connsiteX1787" fmla="*/ 500261 w 2693988"/>
              <a:gd name="connsiteY1787" fmla="*/ 423622 h 2763207"/>
              <a:gd name="connsiteX1788" fmla="*/ 510100 w 2693988"/>
              <a:gd name="connsiteY1788" fmla="*/ 403930 h 2763207"/>
              <a:gd name="connsiteX1789" fmla="*/ 578974 w 2693988"/>
              <a:gd name="connsiteY1789" fmla="*/ 295628 h 2763207"/>
              <a:gd name="connsiteX1790" fmla="*/ 618331 w 2693988"/>
              <a:gd name="connsiteY1790" fmla="*/ 207016 h 2763207"/>
              <a:gd name="connsiteX1791" fmla="*/ 667527 w 2693988"/>
              <a:gd name="connsiteY1791" fmla="*/ 207016 h 2763207"/>
              <a:gd name="connsiteX1792" fmla="*/ 834794 w 2693988"/>
              <a:gd name="connsiteY1792" fmla="*/ 187325 h 2763207"/>
              <a:gd name="connsiteX1793" fmla="*/ 1749743 w 2693988"/>
              <a:gd name="connsiteY1793" fmla="*/ 177800 h 2763207"/>
              <a:gd name="connsiteX1794" fmla="*/ 1936751 w 2693988"/>
              <a:gd name="connsiteY1794" fmla="*/ 177800 h 2763207"/>
              <a:gd name="connsiteX1795" fmla="*/ 1956436 w 2693988"/>
              <a:gd name="connsiteY1795" fmla="*/ 207310 h 2763207"/>
              <a:gd name="connsiteX1796" fmla="*/ 2064703 w 2693988"/>
              <a:gd name="connsiteY1796" fmla="*/ 354863 h 2763207"/>
              <a:gd name="connsiteX1797" fmla="*/ 2035176 w 2693988"/>
              <a:gd name="connsiteY1797" fmla="*/ 531926 h 2763207"/>
              <a:gd name="connsiteX1798" fmla="*/ 1907223 w 2693988"/>
              <a:gd name="connsiteY1798" fmla="*/ 679479 h 2763207"/>
              <a:gd name="connsiteX1799" fmla="*/ 1858011 w 2693988"/>
              <a:gd name="connsiteY1799" fmla="*/ 728663 h 2763207"/>
              <a:gd name="connsiteX1800" fmla="*/ 1838326 w 2693988"/>
              <a:gd name="connsiteY1800" fmla="*/ 718826 h 2763207"/>
              <a:gd name="connsiteX1801" fmla="*/ 1838326 w 2693988"/>
              <a:gd name="connsiteY1801" fmla="*/ 708989 h 2763207"/>
              <a:gd name="connsiteX1802" fmla="*/ 1966278 w 2693988"/>
              <a:gd name="connsiteY1802" fmla="*/ 561437 h 2763207"/>
              <a:gd name="connsiteX1803" fmla="*/ 1985963 w 2693988"/>
              <a:gd name="connsiteY1803" fmla="*/ 472905 h 2763207"/>
              <a:gd name="connsiteX1804" fmla="*/ 1926908 w 2693988"/>
              <a:gd name="connsiteY1804" fmla="*/ 295842 h 2763207"/>
              <a:gd name="connsiteX1805" fmla="*/ 1907223 w 2693988"/>
              <a:gd name="connsiteY1805" fmla="*/ 256495 h 2763207"/>
              <a:gd name="connsiteX1806" fmla="*/ 1867853 w 2693988"/>
              <a:gd name="connsiteY1806" fmla="*/ 266331 h 2763207"/>
              <a:gd name="connsiteX1807" fmla="*/ 1710373 w 2693988"/>
              <a:gd name="connsiteY1807" fmla="*/ 286005 h 2763207"/>
              <a:gd name="connsiteX1808" fmla="*/ 1641475 w 2693988"/>
              <a:gd name="connsiteY1808" fmla="*/ 335189 h 2763207"/>
              <a:gd name="connsiteX1809" fmla="*/ 1602105 w 2693988"/>
              <a:gd name="connsiteY1809" fmla="*/ 433558 h 2763207"/>
              <a:gd name="connsiteX1810" fmla="*/ 1572578 w 2693988"/>
              <a:gd name="connsiteY1810" fmla="*/ 571273 h 2763207"/>
              <a:gd name="connsiteX1811" fmla="*/ 1543050 w 2693988"/>
              <a:gd name="connsiteY1811" fmla="*/ 571273 h 2763207"/>
              <a:gd name="connsiteX1812" fmla="*/ 1543050 w 2693988"/>
              <a:gd name="connsiteY1812" fmla="*/ 561437 h 2763207"/>
              <a:gd name="connsiteX1813" fmla="*/ 1562735 w 2693988"/>
              <a:gd name="connsiteY1813" fmla="*/ 472905 h 2763207"/>
              <a:gd name="connsiteX1814" fmla="*/ 1592263 w 2693988"/>
              <a:gd name="connsiteY1814" fmla="*/ 315516 h 2763207"/>
              <a:gd name="connsiteX1815" fmla="*/ 1749743 w 2693988"/>
              <a:gd name="connsiteY1815" fmla="*/ 177800 h 2763207"/>
              <a:gd name="connsiteX1816" fmla="*/ 1277937 w 2693988"/>
              <a:gd name="connsiteY1816" fmla="*/ 177800 h 2763207"/>
              <a:gd name="connsiteX1817" fmla="*/ 1326885 w 2693988"/>
              <a:gd name="connsiteY1817" fmla="*/ 207108 h 2763207"/>
              <a:gd name="connsiteX1818" fmla="*/ 1326885 w 2693988"/>
              <a:gd name="connsiteY1818" fmla="*/ 295031 h 2763207"/>
              <a:gd name="connsiteX1819" fmla="*/ 1297516 w 2693988"/>
              <a:gd name="connsiteY1819" fmla="*/ 285261 h 2763207"/>
              <a:gd name="connsiteX1820" fmla="*/ 1258358 w 2693988"/>
              <a:gd name="connsiteY1820" fmla="*/ 304800 h 2763207"/>
              <a:gd name="connsiteX1821" fmla="*/ 1228989 w 2693988"/>
              <a:gd name="connsiteY1821" fmla="*/ 207108 h 2763207"/>
              <a:gd name="connsiteX1822" fmla="*/ 1277937 w 2693988"/>
              <a:gd name="connsiteY1822" fmla="*/ 177800 h 2763207"/>
              <a:gd name="connsiteX1823" fmla="*/ 1956123 w 2693988"/>
              <a:gd name="connsiteY1823" fmla="*/ 147637 h 2763207"/>
              <a:gd name="connsiteX1824" fmla="*/ 2015049 w 2693988"/>
              <a:gd name="connsiteY1824" fmla="*/ 246010 h 2763207"/>
              <a:gd name="connsiteX1825" fmla="*/ 2093617 w 2693988"/>
              <a:gd name="connsiteY1825" fmla="*/ 354220 h 2763207"/>
              <a:gd name="connsiteX1826" fmla="*/ 2093617 w 2693988"/>
              <a:gd name="connsiteY1826" fmla="*/ 442756 h 2763207"/>
              <a:gd name="connsiteX1827" fmla="*/ 2064154 w 2693988"/>
              <a:gd name="connsiteY1827" fmla="*/ 531291 h 2763207"/>
              <a:gd name="connsiteX1828" fmla="*/ 2054333 w 2693988"/>
              <a:gd name="connsiteY1828" fmla="*/ 541129 h 2763207"/>
              <a:gd name="connsiteX1829" fmla="*/ 2024870 w 2693988"/>
              <a:gd name="connsiteY1829" fmla="*/ 580478 h 2763207"/>
              <a:gd name="connsiteX1830" fmla="*/ 1877556 w 2693988"/>
              <a:gd name="connsiteY1830" fmla="*/ 747712 h 2763207"/>
              <a:gd name="connsiteX1831" fmla="*/ 1867735 w 2693988"/>
              <a:gd name="connsiteY1831" fmla="*/ 737875 h 2763207"/>
              <a:gd name="connsiteX1832" fmla="*/ 1907019 w 2693988"/>
              <a:gd name="connsiteY1832" fmla="*/ 698525 h 2763207"/>
              <a:gd name="connsiteX1833" fmla="*/ 2054333 w 2693988"/>
              <a:gd name="connsiteY1833" fmla="*/ 531291 h 2763207"/>
              <a:gd name="connsiteX1834" fmla="*/ 2083796 w 2693988"/>
              <a:gd name="connsiteY1834" fmla="*/ 403407 h 2763207"/>
              <a:gd name="connsiteX1835" fmla="*/ 2005228 w 2693988"/>
              <a:gd name="connsiteY1835" fmla="*/ 246010 h 2763207"/>
              <a:gd name="connsiteX1836" fmla="*/ 1956123 w 2693988"/>
              <a:gd name="connsiteY1836" fmla="*/ 167311 h 2763207"/>
              <a:gd name="connsiteX1837" fmla="*/ 1936482 w 2693988"/>
              <a:gd name="connsiteY1837" fmla="*/ 167311 h 2763207"/>
              <a:gd name="connsiteX1838" fmla="*/ 1769525 w 2693988"/>
              <a:gd name="connsiteY1838" fmla="*/ 167311 h 2763207"/>
              <a:gd name="connsiteX1839" fmla="*/ 1651673 w 2693988"/>
              <a:gd name="connsiteY1839" fmla="*/ 206661 h 2763207"/>
              <a:gd name="connsiteX1840" fmla="*/ 1582926 w 2693988"/>
              <a:gd name="connsiteY1840" fmla="*/ 344383 h 2763207"/>
              <a:gd name="connsiteX1841" fmla="*/ 1524000 w 2693988"/>
              <a:gd name="connsiteY1841" fmla="*/ 560803 h 2763207"/>
              <a:gd name="connsiteX1842" fmla="*/ 1543642 w 2693988"/>
              <a:gd name="connsiteY1842" fmla="*/ 432918 h 2763207"/>
              <a:gd name="connsiteX1843" fmla="*/ 1573105 w 2693988"/>
              <a:gd name="connsiteY1843" fmla="*/ 314871 h 2763207"/>
              <a:gd name="connsiteX1844" fmla="*/ 1622210 w 2693988"/>
              <a:gd name="connsiteY1844" fmla="*/ 216498 h 2763207"/>
              <a:gd name="connsiteX1845" fmla="*/ 1749883 w 2693988"/>
              <a:gd name="connsiteY1845" fmla="*/ 157474 h 2763207"/>
              <a:gd name="connsiteX1846" fmla="*/ 1956123 w 2693988"/>
              <a:gd name="connsiteY1846" fmla="*/ 147637 h 2763207"/>
              <a:gd name="connsiteX1847" fmla="*/ 952874 w 2693988"/>
              <a:gd name="connsiteY1847" fmla="*/ 98425 h 2763207"/>
              <a:gd name="connsiteX1848" fmla="*/ 1050926 w 2693988"/>
              <a:gd name="connsiteY1848" fmla="*/ 118110 h 2763207"/>
              <a:gd name="connsiteX1849" fmla="*/ 1021510 w 2693988"/>
              <a:gd name="connsiteY1849" fmla="*/ 167322 h 2763207"/>
              <a:gd name="connsiteX1850" fmla="*/ 992095 w 2693988"/>
              <a:gd name="connsiteY1850" fmla="*/ 167322 h 2763207"/>
              <a:gd name="connsiteX1851" fmla="*/ 933264 w 2693988"/>
              <a:gd name="connsiteY1851" fmla="*/ 196850 h 2763207"/>
              <a:gd name="connsiteX1852" fmla="*/ 884238 w 2693988"/>
              <a:gd name="connsiteY1852" fmla="*/ 177165 h 2763207"/>
              <a:gd name="connsiteX1853" fmla="*/ 903848 w 2693988"/>
              <a:gd name="connsiteY1853" fmla="*/ 157480 h 2763207"/>
              <a:gd name="connsiteX1854" fmla="*/ 952874 w 2693988"/>
              <a:gd name="connsiteY1854" fmla="*/ 98425 h 2763207"/>
              <a:gd name="connsiteX1855" fmla="*/ 1611631 w 2693988"/>
              <a:gd name="connsiteY1855" fmla="*/ 79375 h 2763207"/>
              <a:gd name="connsiteX1856" fmla="*/ 1670686 w 2693988"/>
              <a:gd name="connsiteY1856" fmla="*/ 109008 h 2763207"/>
              <a:gd name="connsiteX1857" fmla="*/ 1700213 w 2693988"/>
              <a:gd name="connsiteY1857" fmla="*/ 148519 h 2763207"/>
              <a:gd name="connsiteX1858" fmla="*/ 1660843 w 2693988"/>
              <a:gd name="connsiteY1858" fmla="*/ 168275 h 2763207"/>
              <a:gd name="connsiteX1859" fmla="*/ 1631316 w 2693988"/>
              <a:gd name="connsiteY1859" fmla="*/ 158397 h 2763207"/>
              <a:gd name="connsiteX1860" fmla="*/ 1552576 w 2693988"/>
              <a:gd name="connsiteY1860" fmla="*/ 148519 h 2763207"/>
              <a:gd name="connsiteX1861" fmla="*/ 1523048 w 2693988"/>
              <a:gd name="connsiteY1861" fmla="*/ 128764 h 2763207"/>
              <a:gd name="connsiteX1862" fmla="*/ 1503363 w 2693988"/>
              <a:gd name="connsiteY1862" fmla="*/ 109008 h 2763207"/>
              <a:gd name="connsiteX1863" fmla="*/ 1611631 w 2693988"/>
              <a:gd name="connsiteY1863" fmla="*/ 79375 h 2763207"/>
              <a:gd name="connsiteX1864" fmla="*/ 943251 w 2693988"/>
              <a:gd name="connsiteY1864" fmla="*/ 69850 h 2763207"/>
              <a:gd name="connsiteX1865" fmla="*/ 1051822 w 2693988"/>
              <a:gd name="connsiteY1865" fmla="*/ 89477 h 2763207"/>
              <a:gd name="connsiteX1866" fmla="*/ 1071563 w 2693988"/>
              <a:gd name="connsiteY1866" fmla="*/ 99291 h 2763207"/>
              <a:gd name="connsiteX1867" fmla="*/ 1032082 w 2693988"/>
              <a:gd name="connsiteY1867" fmla="*/ 99291 h 2763207"/>
              <a:gd name="connsiteX1868" fmla="*/ 953121 w 2693988"/>
              <a:gd name="connsiteY1868" fmla="*/ 79664 h 2763207"/>
              <a:gd name="connsiteX1869" fmla="*/ 923511 w 2693988"/>
              <a:gd name="connsiteY1869" fmla="*/ 109104 h 2763207"/>
              <a:gd name="connsiteX1870" fmla="*/ 864290 w 2693988"/>
              <a:gd name="connsiteY1870" fmla="*/ 177800 h 2763207"/>
              <a:gd name="connsiteX1871" fmla="*/ 854420 w 2693988"/>
              <a:gd name="connsiteY1871" fmla="*/ 177800 h 2763207"/>
              <a:gd name="connsiteX1872" fmla="*/ 854420 w 2693988"/>
              <a:gd name="connsiteY1872" fmla="*/ 158173 h 2763207"/>
              <a:gd name="connsiteX1873" fmla="*/ 923511 w 2693988"/>
              <a:gd name="connsiteY1873" fmla="*/ 89477 h 2763207"/>
              <a:gd name="connsiteX1874" fmla="*/ 933381 w 2693988"/>
              <a:gd name="connsiteY1874" fmla="*/ 79664 h 2763207"/>
              <a:gd name="connsiteX1875" fmla="*/ 943251 w 2693988"/>
              <a:gd name="connsiteY1875" fmla="*/ 69850 h 2763207"/>
              <a:gd name="connsiteX1876" fmla="*/ 1277620 w 2693988"/>
              <a:gd name="connsiteY1876" fmla="*/ 49212 h 2763207"/>
              <a:gd name="connsiteX1877" fmla="*/ 1316990 w 2693988"/>
              <a:gd name="connsiteY1877" fmla="*/ 68921 h 2763207"/>
              <a:gd name="connsiteX1878" fmla="*/ 1435100 w 2693988"/>
              <a:gd name="connsiteY1878" fmla="*/ 118193 h 2763207"/>
              <a:gd name="connsiteX1879" fmla="*/ 1523683 w 2693988"/>
              <a:gd name="connsiteY1879" fmla="*/ 197029 h 2763207"/>
              <a:gd name="connsiteX1880" fmla="*/ 1533525 w 2693988"/>
              <a:gd name="connsiteY1880" fmla="*/ 275865 h 2763207"/>
              <a:gd name="connsiteX1881" fmla="*/ 1533525 w 2693988"/>
              <a:gd name="connsiteY1881" fmla="*/ 305429 h 2763207"/>
              <a:gd name="connsiteX1882" fmla="*/ 1484313 w 2693988"/>
              <a:gd name="connsiteY1882" fmla="*/ 551791 h 2763207"/>
              <a:gd name="connsiteX1883" fmla="*/ 1454785 w 2693988"/>
              <a:gd name="connsiteY1883" fmla="*/ 551791 h 2763207"/>
              <a:gd name="connsiteX1884" fmla="*/ 1464628 w 2693988"/>
              <a:gd name="connsiteY1884" fmla="*/ 512373 h 2763207"/>
              <a:gd name="connsiteX1885" fmla="*/ 1474470 w 2693988"/>
              <a:gd name="connsiteY1885" fmla="*/ 443391 h 2763207"/>
              <a:gd name="connsiteX1886" fmla="*/ 1484313 w 2693988"/>
              <a:gd name="connsiteY1886" fmla="*/ 305429 h 2763207"/>
              <a:gd name="connsiteX1887" fmla="*/ 1454785 w 2693988"/>
              <a:gd name="connsiteY1887" fmla="*/ 236447 h 2763207"/>
              <a:gd name="connsiteX1888" fmla="*/ 1385888 w 2693988"/>
              <a:gd name="connsiteY1888" fmla="*/ 187175 h 2763207"/>
              <a:gd name="connsiteX1889" fmla="*/ 1307147 w 2693988"/>
              <a:gd name="connsiteY1889" fmla="*/ 137902 h 2763207"/>
              <a:gd name="connsiteX1890" fmla="*/ 1287462 w 2693988"/>
              <a:gd name="connsiteY1890" fmla="*/ 118193 h 2763207"/>
              <a:gd name="connsiteX1891" fmla="*/ 1267777 w 2693988"/>
              <a:gd name="connsiteY1891" fmla="*/ 137902 h 2763207"/>
              <a:gd name="connsiteX1892" fmla="*/ 1120140 w 2693988"/>
              <a:gd name="connsiteY1892" fmla="*/ 275865 h 2763207"/>
              <a:gd name="connsiteX1893" fmla="*/ 1120140 w 2693988"/>
              <a:gd name="connsiteY1893" fmla="*/ 482809 h 2763207"/>
              <a:gd name="connsiteX1894" fmla="*/ 1139825 w 2693988"/>
              <a:gd name="connsiteY1894" fmla="*/ 551791 h 2763207"/>
              <a:gd name="connsiteX1895" fmla="*/ 1139825 w 2693988"/>
              <a:gd name="connsiteY1895" fmla="*/ 561645 h 2763207"/>
              <a:gd name="connsiteX1896" fmla="*/ 1120140 w 2693988"/>
              <a:gd name="connsiteY1896" fmla="*/ 571500 h 2763207"/>
              <a:gd name="connsiteX1897" fmla="*/ 1041400 w 2693988"/>
              <a:gd name="connsiteY1897" fmla="*/ 285720 h 2763207"/>
              <a:gd name="connsiteX1898" fmla="*/ 1129982 w 2693988"/>
              <a:gd name="connsiteY1898" fmla="*/ 108339 h 2763207"/>
              <a:gd name="connsiteX1899" fmla="*/ 1277620 w 2693988"/>
              <a:gd name="connsiteY1899" fmla="*/ 49212 h 2763207"/>
              <a:gd name="connsiteX1900" fmla="*/ 1622109 w 2693988"/>
              <a:gd name="connsiteY1900" fmla="*/ 39687 h 2763207"/>
              <a:gd name="connsiteX1901" fmla="*/ 1641794 w 2693988"/>
              <a:gd name="connsiteY1901" fmla="*/ 59314 h 2763207"/>
              <a:gd name="connsiteX1902" fmla="*/ 1730376 w 2693988"/>
              <a:gd name="connsiteY1902" fmla="*/ 137823 h 2763207"/>
              <a:gd name="connsiteX1903" fmla="*/ 1710691 w 2693988"/>
              <a:gd name="connsiteY1903" fmla="*/ 118196 h 2763207"/>
              <a:gd name="connsiteX1904" fmla="*/ 1622109 w 2693988"/>
              <a:gd name="connsiteY1904" fmla="*/ 59314 h 2763207"/>
              <a:gd name="connsiteX1905" fmla="*/ 1592581 w 2693988"/>
              <a:gd name="connsiteY1905" fmla="*/ 69128 h 2763207"/>
              <a:gd name="connsiteX1906" fmla="*/ 1494156 w 2693988"/>
              <a:gd name="connsiteY1906" fmla="*/ 88755 h 2763207"/>
              <a:gd name="connsiteX1907" fmla="*/ 1484313 w 2693988"/>
              <a:gd name="connsiteY1907" fmla="*/ 88755 h 2763207"/>
              <a:gd name="connsiteX1908" fmla="*/ 1553211 w 2693988"/>
              <a:gd name="connsiteY1908" fmla="*/ 59314 h 2763207"/>
              <a:gd name="connsiteX1909" fmla="*/ 1582738 w 2693988"/>
              <a:gd name="connsiteY1909" fmla="*/ 59314 h 2763207"/>
              <a:gd name="connsiteX1910" fmla="*/ 1622109 w 2693988"/>
              <a:gd name="connsiteY1910" fmla="*/ 39687 h 2763207"/>
              <a:gd name="connsiteX1911" fmla="*/ 1278272 w 2693988"/>
              <a:gd name="connsiteY1911" fmla="*/ 0 h 2763207"/>
              <a:gd name="connsiteX1912" fmla="*/ 1337260 w 2693988"/>
              <a:gd name="connsiteY1912" fmla="*/ 49239 h 2763207"/>
              <a:gd name="connsiteX1913" fmla="*/ 1494562 w 2693988"/>
              <a:gd name="connsiteY1913" fmla="*/ 108327 h 2763207"/>
              <a:gd name="connsiteX1914" fmla="*/ 1563382 w 2693988"/>
              <a:gd name="connsiteY1914" fmla="*/ 305284 h 2763207"/>
              <a:gd name="connsiteX1915" fmla="*/ 1504394 w 2693988"/>
              <a:gd name="connsiteY1915" fmla="*/ 551481 h 2763207"/>
              <a:gd name="connsiteX1916" fmla="*/ 1504394 w 2693988"/>
              <a:gd name="connsiteY1916" fmla="*/ 561329 h 2763207"/>
              <a:gd name="connsiteX1917" fmla="*/ 1494562 w 2693988"/>
              <a:gd name="connsiteY1917" fmla="*/ 551481 h 2763207"/>
              <a:gd name="connsiteX1918" fmla="*/ 1543719 w 2693988"/>
              <a:gd name="connsiteY1918" fmla="*/ 315132 h 2763207"/>
              <a:gd name="connsiteX1919" fmla="*/ 1524056 w 2693988"/>
              <a:gd name="connsiteY1919" fmla="*/ 157566 h 2763207"/>
              <a:gd name="connsiteX1920" fmla="*/ 1386417 w 2693988"/>
              <a:gd name="connsiteY1920" fmla="*/ 78783 h 2763207"/>
              <a:gd name="connsiteX1921" fmla="*/ 1278272 w 2693988"/>
              <a:gd name="connsiteY1921" fmla="*/ 29544 h 2763207"/>
              <a:gd name="connsiteX1922" fmla="*/ 1248778 w 2693988"/>
              <a:gd name="connsiteY1922" fmla="*/ 49239 h 2763207"/>
              <a:gd name="connsiteX1923" fmla="*/ 1111138 w 2693988"/>
              <a:gd name="connsiteY1923" fmla="*/ 108327 h 2763207"/>
              <a:gd name="connsiteX1924" fmla="*/ 1081644 w 2693988"/>
              <a:gd name="connsiteY1924" fmla="*/ 128022 h 2763207"/>
              <a:gd name="connsiteX1925" fmla="*/ 1052150 w 2693988"/>
              <a:gd name="connsiteY1925" fmla="*/ 364371 h 2763207"/>
              <a:gd name="connsiteX1926" fmla="*/ 1091476 w 2693988"/>
              <a:gd name="connsiteY1926" fmla="*/ 492394 h 2763207"/>
              <a:gd name="connsiteX1927" fmla="*/ 1111138 w 2693988"/>
              <a:gd name="connsiteY1927" fmla="*/ 571177 h 2763207"/>
              <a:gd name="connsiteX1928" fmla="*/ 1081644 w 2693988"/>
              <a:gd name="connsiteY1928" fmla="*/ 482546 h 2763207"/>
              <a:gd name="connsiteX1929" fmla="*/ 1032487 w 2693988"/>
              <a:gd name="connsiteY1929" fmla="*/ 354524 h 2763207"/>
              <a:gd name="connsiteX1930" fmla="*/ 1022656 w 2693988"/>
              <a:gd name="connsiteY1930" fmla="*/ 226501 h 2763207"/>
              <a:gd name="connsiteX1931" fmla="*/ 1130801 w 2693988"/>
              <a:gd name="connsiteY1931" fmla="*/ 78783 h 2763207"/>
              <a:gd name="connsiteX1932" fmla="*/ 1278272 w 2693988"/>
              <a:gd name="connsiteY1932" fmla="*/ 0 h 2763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</a:cxnLst>
            <a:rect l="l" t="t" r="r" b="b"/>
            <a:pathLst>
              <a:path w="2693988" h="2763207">
                <a:moveTo>
                  <a:pt x="1355725" y="2755900"/>
                </a:moveTo>
                <a:cubicBezTo>
                  <a:pt x="1355725" y="2755900"/>
                  <a:pt x="1355725" y="2755900"/>
                  <a:pt x="1366838" y="2755900"/>
                </a:cubicBezTo>
                <a:lnTo>
                  <a:pt x="1362185" y="2762880"/>
                </a:lnTo>
                <a:lnTo>
                  <a:pt x="1355725" y="2763207"/>
                </a:lnTo>
                <a:close/>
                <a:moveTo>
                  <a:pt x="948827" y="2513134"/>
                </a:moveTo>
                <a:cubicBezTo>
                  <a:pt x="953447" y="2513134"/>
                  <a:pt x="955295" y="2529619"/>
                  <a:pt x="962686" y="2529619"/>
                </a:cubicBezTo>
                <a:cubicBezTo>
                  <a:pt x="982398" y="2568696"/>
                  <a:pt x="1031677" y="2568696"/>
                  <a:pt x="1041532" y="2607773"/>
                </a:cubicBezTo>
                <a:cubicBezTo>
                  <a:pt x="1051388" y="2617543"/>
                  <a:pt x="1051388" y="2598004"/>
                  <a:pt x="1061244" y="2598004"/>
                </a:cubicBezTo>
                <a:cubicBezTo>
                  <a:pt x="1100667" y="2588235"/>
                  <a:pt x="1140090" y="2598004"/>
                  <a:pt x="1169657" y="2568696"/>
                </a:cubicBezTo>
                <a:cubicBezTo>
                  <a:pt x="1179513" y="2568696"/>
                  <a:pt x="1179513" y="2568696"/>
                  <a:pt x="1179513" y="2568696"/>
                </a:cubicBezTo>
                <a:cubicBezTo>
                  <a:pt x="1169657" y="2588235"/>
                  <a:pt x="1149946" y="2598004"/>
                  <a:pt x="1130234" y="2598004"/>
                </a:cubicBezTo>
                <a:cubicBezTo>
                  <a:pt x="1100667" y="2607773"/>
                  <a:pt x="1071100" y="2607773"/>
                  <a:pt x="1041532" y="2627312"/>
                </a:cubicBezTo>
                <a:cubicBezTo>
                  <a:pt x="1031677" y="2617543"/>
                  <a:pt x="1021821" y="2598004"/>
                  <a:pt x="1011965" y="2588235"/>
                </a:cubicBezTo>
                <a:cubicBezTo>
                  <a:pt x="1002109" y="2578466"/>
                  <a:pt x="982398" y="2568696"/>
                  <a:pt x="972542" y="2558927"/>
                </a:cubicBezTo>
                <a:cubicBezTo>
                  <a:pt x="962686" y="2539389"/>
                  <a:pt x="942975" y="2529619"/>
                  <a:pt x="942975" y="2519850"/>
                </a:cubicBezTo>
                <a:cubicBezTo>
                  <a:pt x="945439" y="2514966"/>
                  <a:pt x="947287" y="2513134"/>
                  <a:pt x="948827" y="2513134"/>
                </a:cubicBezTo>
                <a:close/>
                <a:moveTo>
                  <a:pt x="1809406" y="2500312"/>
                </a:moveTo>
                <a:cubicBezTo>
                  <a:pt x="1819276" y="2500312"/>
                  <a:pt x="1819276" y="2500312"/>
                  <a:pt x="1819276" y="2500312"/>
                </a:cubicBezTo>
                <a:cubicBezTo>
                  <a:pt x="1809406" y="2549158"/>
                  <a:pt x="1760055" y="2558927"/>
                  <a:pt x="1750185" y="2607773"/>
                </a:cubicBezTo>
                <a:cubicBezTo>
                  <a:pt x="1730445" y="2627312"/>
                  <a:pt x="1720575" y="2598004"/>
                  <a:pt x="1700835" y="2598004"/>
                </a:cubicBezTo>
                <a:cubicBezTo>
                  <a:pt x="1671224" y="2598004"/>
                  <a:pt x="1641614" y="2588235"/>
                  <a:pt x="1602133" y="2578466"/>
                </a:cubicBezTo>
                <a:cubicBezTo>
                  <a:pt x="1602133" y="2578466"/>
                  <a:pt x="1592263" y="2568696"/>
                  <a:pt x="1602133" y="2558927"/>
                </a:cubicBezTo>
                <a:cubicBezTo>
                  <a:pt x="1621874" y="2558927"/>
                  <a:pt x="1621874" y="2578466"/>
                  <a:pt x="1641614" y="2578466"/>
                </a:cubicBezTo>
                <a:cubicBezTo>
                  <a:pt x="1661354" y="2588235"/>
                  <a:pt x="1690965" y="2578466"/>
                  <a:pt x="1720575" y="2588235"/>
                </a:cubicBezTo>
                <a:cubicBezTo>
                  <a:pt x="1720575" y="2598004"/>
                  <a:pt x="1730445" y="2588235"/>
                  <a:pt x="1730445" y="2588235"/>
                </a:cubicBezTo>
                <a:cubicBezTo>
                  <a:pt x="1750185" y="2549158"/>
                  <a:pt x="1799536" y="2539389"/>
                  <a:pt x="1809406" y="2500312"/>
                </a:cubicBezTo>
                <a:close/>
                <a:moveTo>
                  <a:pt x="1022434" y="2489200"/>
                </a:moveTo>
                <a:cubicBezTo>
                  <a:pt x="1032293" y="2499158"/>
                  <a:pt x="1042152" y="2509116"/>
                  <a:pt x="1052011" y="2519074"/>
                </a:cubicBezTo>
                <a:cubicBezTo>
                  <a:pt x="1071730" y="2529032"/>
                  <a:pt x="1101307" y="2529032"/>
                  <a:pt x="1121026" y="2519074"/>
                </a:cubicBezTo>
                <a:cubicBezTo>
                  <a:pt x="1130885" y="2519074"/>
                  <a:pt x="1140744" y="2538990"/>
                  <a:pt x="1150604" y="2548948"/>
                </a:cubicBezTo>
                <a:cubicBezTo>
                  <a:pt x="1160463" y="2548948"/>
                  <a:pt x="1160463" y="2558906"/>
                  <a:pt x="1160463" y="2558906"/>
                </a:cubicBezTo>
                <a:cubicBezTo>
                  <a:pt x="1130885" y="2588780"/>
                  <a:pt x="1091448" y="2578822"/>
                  <a:pt x="1061871" y="2588780"/>
                </a:cubicBezTo>
                <a:cubicBezTo>
                  <a:pt x="1042152" y="2598738"/>
                  <a:pt x="1032293" y="2568864"/>
                  <a:pt x="1022434" y="2558906"/>
                </a:cubicBezTo>
                <a:cubicBezTo>
                  <a:pt x="1002715" y="2548948"/>
                  <a:pt x="973138" y="2538990"/>
                  <a:pt x="973138" y="2519074"/>
                </a:cubicBezTo>
                <a:cubicBezTo>
                  <a:pt x="973138" y="2509116"/>
                  <a:pt x="973138" y="2509116"/>
                  <a:pt x="973138" y="2509116"/>
                </a:cubicBezTo>
                <a:cubicBezTo>
                  <a:pt x="982997" y="2499158"/>
                  <a:pt x="1002715" y="2499158"/>
                  <a:pt x="1022434" y="2489200"/>
                </a:cubicBezTo>
                <a:close/>
                <a:moveTo>
                  <a:pt x="1746552" y="2473627"/>
                </a:moveTo>
                <a:cubicBezTo>
                  <a:pt x="1750371" y="2473473"/>
                  <a:pt x="1754648" y="2475309"/>
                  <a:pt x="1759536" y="2480204"/>
                </a:cubicBezTo>
                <a:cubicBezTo>
                  <a:pt x="1769311" y="2489994"/>
                  <a:pt x="1779087" y="2489994"/>
                  <a:pt x="1788863" y="2499783"/>
                </a:cubicBezTo>
                <a:cubicBezTo>
                  <a:pt x="1798638" y="2509573"/>
                  <a:pt x="1788863" y="2509573"/>
                  <a:pt x="1779087" y="2519362"/>
                </a:cubicBezTo>
                <a:cubicBezTo>
                  <a:pt x="1759536" y="2538941"/>
                  <a:pt x="1739984" y="2548731"/>
                  <a:pt x="1730208" y="2578100"/>
                </a:cubicBezTo>
                <a:cubicBezTo>
                  <a:pt x="1720433" y="2578100"/>
                  <a:pt x="1710657" y="2568310"/>
                  <a:pt x="1700881" y="2568310"/>
                </a:cubicBezTo>
                <a:cubicBezTo>
                  <a:pt x="1671554" y="2578100"/>
                  <a:pt x="1642227" y="2568310"/>
                  <a:pt x="1622676" y="2548731"/>
                </a:cubicBezTo>
                <a:cubicBezTo>
                  <a:pt x="1612900" y="2538941"/>
                  <a:pt x="1632452" y="2529152"/>
                  <a:pt x="1632452" y="2519362"/>
                </a:cubicBezTo>
                <a:cubicBezTo>
                  <a:pt x="1642227" y="2519362"/>
                  <a:pt x="1642227" y="2489994"/>
                  <a:pt x="1661779" y="2499783"/>
                </a:cubicBezTo>
                <a:cubicBezTo>
                  <a:pt x="1681330" y="2509573"/>
                  <a:pt x="1700881" y="2519362"/>
                  <a:pt x="1720433" y="2499783"/>
                </a:cubicBezTo>
                <a:cubicBezTo>
                  <a:pt x="1727764" y="2492441"/>
                  <a:pt x="1735096" y="2474086"/>
                  <a:pt x="1746552" y="2473627"/>
                </a:cubicBezTo>
                <a:close/>
                <a:moveTo>
                  <a:pt x="1346729" y="2362200"/>
                </a:moveTo>
                <a:cubicBezTo>
                  <a:pt x="1356519" y="2371969"/>
                  <a:pt x="1366308" y="2381738"/>
                  <a:pt x="1366308" y="2381738"/>
                </a:cubicBezTo>
                <a:cubicBezTo>
                  <a:pt x="1385888" y="2381738"/>
                  <a:pt x="1405467" y="2381738"/>
                  <a:pt x="1415256" y="2381738"/>
                </a:cubicBezTo>
                <a:cubicBezTo>
                  <a:pt x="1425046" y="2391507"/>
                  <a:pt x="1434836" y="2420815"/>
                  <a:pt x="1444625" y="2440354"/>
                </a:cubicBezTo>
                <a:cubicBezTo>
                  <a:pt x="1434836" y="2469661"/>
                  <a:pt x="1434836" y="2469661"/>
                  <a:pt x="1434836" y="2469661"/>
                </a:cubicBezTo>
                <a:cubicBezTo>
                  <a:pt x="1415256" y="2479431"/>
                  <a:pt x="1405467" y="2489200"/>
                  <a:pt x="1376098" y="2489200"/>
                </a:cubicBezTo>
                <a:cubicBezTo>
                  <a:pt x="1356519" y="2479431"/>
                  <a:pt x="1336939" y="2479431"/>
                  <a:pt x="1327150" y="2459892"/>
                </a:cubicBezTo>
                <a:cubicBezTo>
                  <a:pt x="1327150" y="2430584"/>
                  <a:pt x="1327150" y="2391507"/>
                  <a:pt x="1346729" y="2362200"/>
                </a:cubicBezTo>
                <a:close/>
                <a:moveTo>
                  <a:pt x="1464469" y="2312987"/>
                </a:moveTo>
                <a:cubicBezTo>
                  <a:pt x="1493640" y="2322756"/>
                  <a:pt x="1503363" y="2352064"/>
                  <a:pt x="1503363" y="2371602"/>
                </a:cubicBezTo>
                <a:cubicBezTo>
                  <a:pt x="1503363" y="2391141"/>
                  <a:pt x="1503363" y="2410679"/>
                  <a:pt x="1483916" y="2430218"/>
                </a:cubicBezTo>
                <a:cubicBezTo>
                  <a:pt x="1474193" y="2430218"/>
                  <a:pt x="1464469" y="2439987"/>
                  <a:pt x="1454746" y="2430218"/>
                </a:cubicBezTo>
                <a:cubicBezTo>
                  <a:pt x="1454746" y="2410679"/>
                  <a:pt x="1425575" y="2381371"/>
                  <a:pt x="1425575" y="2361833"/>
                </a:cubicBezTo>
                <a:cubicBezTo>
                  <a:pt x="1425575" y="2352064"/>
                  <a:pt x="1435299" y="2352064"/>
                  <a:pt x="1445022" y="2342294"/>
                </a:cubicBezTo>
                <a:cubicBezTo>
                  <a:pt x="1454746" y="2332525"/>
                  <a:pt x="1454746" y="2322756"/>
                  <a:pt x="1464469" y="2312987"/>
                </a:cubicBezTo>
                <a:close/>
                <a:moveTo>
                  <a:pt x="1287065" y="2312987"/>
                </a:moveTo>
                <a:cubicBezTo>
                  <a:pt x="1296987" y="2312987"/>
                  <a:pt x="1287065" y="2322756"/>
                  <a:pt x="1296987" y="2332525"/>
                </a:cubicBezTo>
                <a:cubicBezTo>
                  <a:pt x="1306909" y="2342294"/>
                  <a:pt x="1316831" y="2352064"/>
                  <a:pt x="1336675" y="2361833"/>
                </a:cubicBezTo>
                <a:cubicBezTo>
                  <a:pt x="1326753" y="2381371"/>
                  <a:pt x="1316831" y="2410679"/>
                  <a:pt x="1316831" y="2430218"/>
                </a:cubicBezTo>
                <a:cubicBezTo>
                  <a:pt x="1306909" y="2439987"/>
                  <a:pt x="1306909" y="2439987"/>
                  <a:pt x="1296987" y="2439987"/>
                </a:cubicBezTo>
                <a:cubicBezTo>
                  <a:pt x="1267222" y="2430218"/>
                  <a:pt x="1267222" y="2400910"/>
                  <a:pt x="1257300" y="2381371"/>
                </a:cubicBezTo>
                <a:cubicBezTo>
                  <a:pt x="1257300" y="2352064"/>
                  <a:pt x="1267222" y="2332525"/>
                  <a:pt x="1287065" y="2312987"/>
                </a:cubicBezTo>
                <a:close/>
                <a:moveTo>
                  <a:pt x="953735" y="2233612"/>
                </a:moveTo>
                <a:cubicBezTo>
                  <a:pt x="963613" y="2233612"/>
                  <a:pt x="953735" y="2253456"/>
                  <a:pt x="963613" y="2263378"/>
                </a:cubicBezTo>
                <a:cubicBezTo>
                  <a:pt x="963613" y="2293143"/>
                  <a:pt x="953735" y="2312987"/>
                  <a:pt x="933979" y="2332831"/>
                </a:cubicBezTo>
                <a:cubicBezTo>
                  <a:pt x="914224" y="2342753"/>
                  <a:pt x="894468" y="2352675"/>
                  <a:pt x="874713" y="2342753"/>
                </a:cubicBezTo>
                <a:cubicBezTo>
                  <a:pt x="874713" y="2322909"/>
                  <a:pt x="884591" y="2312987"/>
                  <a:pt x="884591" y="2293143"/>
                </a:cubicBezTo>
                <a:cubicBezTo>
                  <a:pt x="894468" y="2263378"/>
                  <a:pt x="894468" y="2263378"/>
                  <a:pt x="894468" y="2263378"/>
                </a:cubicBezTo>
                <a:cubicBezTo>
                  <a:pt x="914224" y="2263378"/>
                  <a:pt x="933979" y="2253456"/>
                  <a:pt x="953735" y="2233612"/>
                </a:cubicBezTo>
                <a:close/>
                <a:moveTo>
                  <a:pt x="815711" y="2233612"/>
                </a:moveTo>
                <a:cubicBezTo>
                  <a:pt x="825500" y="2253395"/>
                  <a:pt x="825500" y="2253395"/>
                  <a:pt x="825500" y="2253395"/>
                </a:cubicBezTo>
                <a:cubicBezTo>
                  <a:pt x="835290" y="2263286"/>
                  <a:pt x="845079" y="2273177"/>
                  <a:pt x="864659" y="2263286"/>
                </a:cubicBezTo>
                <a:cubicBezTo>
                  <a:pt x="864659" y="2263286"/>
                  <a:pt x="874448" y="2263286"/>
                  <a:pt x="874448" y="2263286"/>
                </a:cubicBezTo>
                <a:cubicBezTo>
                  <a:pt x="884238" y="2292960"/>
                  <a:pt x="874448" y="2322634"/>
                  <a:pt x="854869" y="2342417"/>
                </a:cubicBezTo>
                <a:cubicBezTo>
                  <a:pt x="835290" y="2362200"/>
                  <a:pt x="805921" y="2352308"/>
                  <a:pt x="786342" y="2342417"/>
                </a:cubicBezTo>
                <a:cubicBezTo>
                  <a:pt x="776552" y="2332526"/>
                  <a:pt x="766763" y="2322634"/>
                  <a:pt x="766763" y="2302851"/>
                </a:cubicBezTo>
                <a:cubicBezTo>
                  <a:pt x="766763" y="2273177"/>
                  <a:pt x="786342" y="2243503"/>
                  <a:pt x="815711" y="2233612"/>
                </a:cubicBezTo>
                <a:close/>
                <a:moveTo>
                  <a:pt x="1926961" y="2224087"/>
                </a:moveTo>
                <a:cubicBezTo>
                  <a:pt x="1946540" y="2224087"/>
                  <a:pt x="1975909" y="2243666"/>
                  <a:pt x="1985699" y="2273035"/>
                </a:cubicBezTo>
                <a:cubicBezTo>
                  <a:pt x="1995488" y="2292614"/>
                  <a:pt x="1985699" y="2312193"/>
                  <a:pt x="1975909" y="2321983"/>
                </a:cubicBezTo>
                <a:cubicBezTo>
                  <a:pt x="1966119" y="2341562"/>
                  <a:pt x="1936751" y="2341562"/>
                  <a:pt x="1917172" y="2341562"/>
                </a:cubicBezTo>
                <a:cubicBezTo>
                  <a:pt x="1878013" y="2331772"/>
                  <a:pt x="1878013" y="2292614"/>
                  <a:pt x="1878013" y="2263245"/>
                </a:cubicBezTo>
                <a:cubicBezTo>
                  <a:pt x="1878013" y="2253456"/>
                  <a:pt x="1897592" y="2253456"/>
                  <a:pt x="1907382" y="2253456"/>
                </a:cubicBezTo>
                <a:cubicBezTo>
                  <a:pt x="1917172" y="2243666"/>
                  <a:pt x="1926961" y="2233876"/>
                  <a:pt x="1926961" y="2224087"/>
                </a:cubicBezTo>
                <a:close/>
                <a:moveTo>
                  <a:pt x="1366044" y="2224087"/>
                </a:moveTo>
                <a:cubicBezTo>
                  <a:pt x="1375965" y="2233929"/>
                  <a:pt x="1366044" y="2243772"/>
                  <a:pt x="1366044" y="2253614"/>
                </a:cubicBezTo>
                <a:cubicBezTo>
                  <a:pt x="1366044" y="2283142"/>
                  <a:pt x="1356122" y="2312670"/>
                  <a:pt x="1385888" y="2332355"/>
                </a:cubicBezTo>
                <a:cubicBezTo>
                  <a:pt x="1385888" y="2342197"/>
                  <a:pt x="1395810" y="2332355"/>
                  <a:pt x="1395810" y="2332355"/>
                </a:cubicBezTo>
                <a:cubicBezTo>
                  <a:pt x="1405731" y="2302827"/>
                  <a:pt x="1385888" y="2283142"/>
                  <a:pt x="1395810" y="2253614"/>
                </a:cubicBezTo>
                <a:cubicBezTo>
                  <a:pt x="1385888" y="2233929"/>
                  <a:pt x="1385888" y="2233929"/>
                  <a:pt x="1385888" y="2233929"/>
                </a:cubicBezTo>
                <a:cubicBezTo>
                  <a:pt x="1405731" y="2253614"/>
                  <a:pt x="1405731" y="2283142"/>
                  <a:pt x="1415653" y="2302827"/>
                </a:cubicBezTo>
                <a:cubicBezTo>
                  <a:pt x="1415653" y="2322512"/>
                  <a:pt x="1425575" y="2352040"/>
                  <a:pt x="1405731" y="2361882"/>
                </a:cubicBezTo>
                <a:cubicBezTo>
                  <a:pt x="1395810" y="2371725"/>
                  <a:pt x="1385888" y="2371725"/>
                  <a:pt x="1375965" y="2371725"/>
                </a:cubicBezTo>
                <a:cubicBezTo>
                  <a:pt x="1366044" y="2371725"/>
                  <a:pt x="1356122" y="2361882"/>
                  <a:pt x="1356122" y="2342197"/>
                </a:cubicBezTo>
                <a:cubicBezTo>
                  <a:pt x="1346200" y="2312670"/>
                  <a:pt x="1356122" y="2263457"/>
                  <a:pt x="1366044" y="2224087"/>
                </a:cubicBezTo>
                <a:close/>
                <a:moveTo>
                  <a:pt x="1277484" y="2224087"/>
                </a:moveTo>
                <a:cubicBezTo>
                  <a:pt x="1287236" y="2224087"/>
                  <a:pt x="1287236" y="2243666"/>
                  <a:pt x="1296988" y="2253456"/>
                </a:cubicBezTo>
                <a:cubicBezTo>
                  <a:pt x="1287236" y="2273035"/>
                  <a:pt x="1287236" y="2292614"/>
                  <a:pt x="1267732" y="2312193"/>
                </a:cubicBezTo>
                <a:cubicBezTo>
                  <a:pt x="1267732" y="2321983"/>
                  <a:pt x="1257980" y="2341562"/>
                  <a:pt x="1248228" y="2331772"/>
                </a:cubicBezTo>
                <a:cubicBezTo>
                  <a:pt x="1228725" y="2312193"/>
                  <a:pt x="1228725" y="2292614"/>
                  <a:pt x="1238477" y="2263245"/>
                </a:cubicBezTo>
                <a:cubicBezTo>
                  <a:pt x="1248228" y="2243666"/>
                  <a:pt x="1257980" y="2233876"/>
                  <a:pt x="1277484" y="2224087"/>
                </a:cubicBezTo>
                <a:close/>
                <a:moveTo>
                  <a:pt x="1798991" y="2214562"/>
                </a:moveTo>
                <a:cubicBezTo>
                  <a:pt x="1808869" y="2224351"/>
                  <a:pt x="1828624" y="2234141"/>
                  <a:pt x="1848380" y="2234141"/>
                </a:cubicBezTo>
                <a:cubicBezTo>
                  <a:pt x="1878013" y="2253720"/>
                  <a:pt x="1858258" y="2292878"/>
                  <a:pt x="1878013" y="2312458"/>
                </a:cubicBezTo>
                <a:cubicBezTo>
                  <a:pt x="1878013" y="2322247"/>
                  <a:pt x="1868135" y="2332037"/>
                  <a:pt x="1858258" y="2332037"/>
                </a:cubicBezTo>
                <a:cubicBezTo>
                  <a:pt x="1848380" y="2332037"/>
                  <a:pt x="1838502" y="2332037"/>
                  <a:pt x="1828624" y="2322247"/>
                </a:cubicBezTo>
                <a:cubicBezTo>
                  <a:pt x="1798991" y="2312458"/>
                  <a:pt x="1789113" y="2283089"/>
                  <a:pt x="1789113" y="2253720"/>
                </a:cubicBezTo>
                <a:cubicBezTo>
                  <a:pt x="1789113" y="2243931"/>
                  <a:pt x="1789113" y="2224351"/>
                  <a:pt x="1798991" y="2214562"/>
                </a:cubicBezTo>
                <a:close/>
                <a:moveTo>
                  <a:pt x="1473994" y="2214562"/>
                </a:moveTo>
                <a:cubicBezTo>
                  <a:pt x="1503760" y="2224351"/>
                  <a:pt x="1523603" y="2253720"/>
                  <a:pt x="1533525" y="2283089"/>
                </a:cubicBezTo>
                <a:cubicBezTo>
                  <a:pt x="1533525" y="2302668"/>
                  <a:pt x="1523603" y="2322247"/>
                  <a:pt x="1513681" y="2332037"/>
                </a:cubicBezTo>
                <a:cubicBezTo>
                  <a:pt x="1503760" y="2332037"/>
                  <a:pt x="1493838" y="2312458"/>
                  <a:pt x="1483916" y="2312458"/>
                </a:cubicBezTo>
                <a:cubicBezTo>
                  <a:pt x="1464072" y="2302668"/>
                  <a:pt x="1473994" y="2283089"/>
                  <a:pt x="1464072" y="2263510"/>
                </a:cubicBezTo>
                <a:cubicBezTo>
                  <a:pt x="1454150" y="2243931"/>
                  <a:pt x="1454150" y="2243931"/>
                  <a:pt x="1454150" y="2243931"/>
                </a:cubicBezTo>
                <a:cubicBezTo>
                  <a:pt x="1464072" y="2234141"/>
                  <a:pt x="1464072" y="2224351"/>
                  <a:pt x="1473994" y="2214562"/>
                </a:cubicBezTo>
                <a:close/>
                <a:moveTo>
                  <a:pt x="1405392" y="2205037"/>
                </a:moveTo>
                <a:cubicBezTo>
                  <a:pt x="1425349" y="2214806"/>
                  <a:pt x="1435328" y="2234344"/>
                  <a:pt x="1445306" y="2244114"/>
                </a:cubicBezTo>
                <a:cubicBezTo>
                  <a:pt x="1455285" y="2273421"/>
                  <a:pt x="1465263" y="2302729"/>
                  <a:pt x="1445306" y="2332037"/>
                </a:cubicBezTo>
                <a:cubicBezTo>
                  <a:pt x="1435328" y="2332037"/>
                  <a:pt x="1435328" y="2332037"/>
                  <a:pt x="1425349" y="2332037"/>
                </a:cubicBezTo>
                <a:cubicBezTo>
                  <a:pt x="1425349" y="2322268"/>
                  <a:pt x="1425349" y="2302729"/>
                  <a:pt x="1425349" y="2292960"/>
                </a:cubicBezTo>
                <a:cubicBezTo>
                  <a:pt x="1435328" y="2273421"/>
                  <a:pt x="1435328" y="2253883"/>
                  <a:pt x="1425349" y="2244114"/>
                </a:cubicBezTo>
                <a:cubicBezTo>
                  <a:pt x="1425349" y="2224575"/>
                  <a:pt x="1395413" y="2214806"/>
                  <a:pt x="1405392" y="2205037"/>
                </a:cubicBezTo>
                <a:close/>
                <a:moveTo>
                  <a:pt x="1345974" y="2205037"/>
                </a:moveTo>
                <a:cubicBezTo>
                  <a:pt x="1355726" y="2205037"/>
                  <a:pt x="1355726" y="2205037"/>
                  <a:pt x="1355726" y="2205037"/>
                </a:cubicBezTo>
                <a:cubicBezTo>
                  <a:pt x="1345974" y="2234292"/>
                  <a:pt x="1306966" y="2263547"/>
                  <a:pt x="1336222" y="2292803"/>
                </a:cubicBezTo>
                <a:cubicBezTo>
                  <a:pt x="1336222" y="2312306"/>
                  <a:pt x="1336222" y="2322058"/>
                  <a:pt x="1336222" y="2341562"/>
                </a:cubicBezTo>
                <a:cubicBezTo>
                  <a:pt x="1336222" y="2341562"/>
                  <a:pt x="1326470" y="2341562"/>
                  <a:pt x="1326470" y="2341562"/>
                </a:cubicBezTo>
                <a:cubicBezTo>
                  <a:pt x="1316718" y="2331810"/>
                  <a:pt x="1306966" y="2322058"/>
                  <a:pt x="1306966" y="2322058"/>
                </a:cubicBezTo>
                <a:cubicBezTo>
                  <a:pt x="1287463" y="2273299"/>
                  <a:pt x="1316718" y="2234292"/>
                  <a:pt x="1345974" y="2205037"/>
                </a:cubicBezTo>
                <a:close/>
                <a:moveTo>
                  <a:pt x="786447" y="2165350"/>
                </a:moveTo>
                <a:cubicBezTo>
                  <a:pt x="796290" y="2165350"/>
                  <a:pt x="786447" y="2184929"/>
                  <a:pt x="796290" y="2194719"/>
                </a:cubicBezTo>
                <a:cubicBezTo>
                  <a:pt x="796290" y="2204508"/>
                  <a:pt x="815975" y="2214298"/>
                  <a:pt x="815975" y="2224087"/>
                </a:cubicBezTo>
                <a:cubicBezTo>
                  <a:pt x="786447" y="2233877"/>
                  <a:pt x="766762" y="2263246"/>
                  <a:pt x="756920" y="2282825"/>
                </a:cubicBezTo>
                <a:cubicBezTo>
                  <a:pt x="747077" y="2282825"/>
                  <a:pt x="737235" y="2273035"/>
                  <a:pt x="727392" y="2273035"/>
                </a:cubicBezTo>
                <a:cubicBezTo>
                  <a:pt x="717550" y="2243666"/>
                  <a:pt x="717550" y="2224087"/>
                  <a:pt x="727392" y="2194719"/>
                </a:cubicBezTo>
                <a:cubicBezTo>
                  <a:pt x="737235" y="2175139"/>
                  <a:pt x="766762" y="2175139"/>
                  <a:pt x="786447" y="2165350"/>
                </a:cubicBezTo>
                <a:close/>
                <a:moveTo>
                  <a:pt x="403225" y="2165350"/>
                </a:moveTo>
                <a:cubicBezTo>
                  <a:pt x="422870" y="2165350"/>
                  <a:pt x="442516" y="2165350"/>
                  <a:pt x="471984" y="2165350"/>
                </a:cubicBezTo>
                <a:cubicBezTo>
                  <a:pt x="471984" y="2175215"/>
                  <a:pt x="471984" y="2185080"/>
                  <a:pt x="481806" y="2194945"/>
                </a:cubicBezTo>
                <a:cubicBezTo>
                  <a:pt x="501452" y="2204811"/>
                  <a:pt x="511274" y="2234406"/>
                  <a:pt x="540742" y="2234406"/>
                </a:cubicBezTo>
                <a:cubicBezTo>
                  <a:pt x="560388" y="2234406"/>
                  <a:pt x="540742" y="2264002"/>
                  <a:pt x="550565" y="2283732"/>
                </a:cubicBezTo>
                <a:cubicBezTo>
                  <a:pt x="550565" y="2283732"/>
                  <a:pt x="560388" y="2293598"/>
                  <a:pt x="550565" y="2293598"/>
                </a:cubicBezTo>
                <a:cubicBezTo>
                  <a:pt x="511274" y="2303463"/>
                  <a:pt x="491629" y="2264002"/>
                  <a:pt x="452338" y="2273867"/>
                </a:cubicBezTo>
                <a:cubicBezTo>
                  <a:pt x="442516" y="2273867"/>
                  <a:pt x="442516" y="2273867"/>
                  <a:pt x="442516" y="2273867"/>
                </a:cubicBezTo>
                <a:cubicBezTo>
                  <a:pt x="442516" y="2244271"/>
                  <a:pt x="413047" y="2214676"/>
                  <a:pt x="403225" y="2185080"/>
                </a:cubicBezTo>
                <a:cubicBezTo>
                  <a:pt x="403225" y="2175215"/>
                  <a:pt x="403225" y="2165350"/>
                  <a:pt x="403225" y="2165350"/>
                </a:cubicBezTo>
                <a:close/>
                <a:moveTo>
                  <a:pt x="386914" y="2152120"/>
                </a:moveTo>
                <a:cubicBezTo>
                  <a:pt x="390605" y="2154590"/>
                  <a:pt x="393065" y="2159528"/>
                  <a:pt x="393065" y="2164467"/>
                </a:cubicBezTo>
                <a:cubicBezTo>
                  <a:pt x="383223" y="2203978"/>
                  <a:pt x="442278" y="2243490"/>
                  <a:pt x="422593" y="2292878"/>
                </a:cubicBezTo>
                <a:cubicBezTo>
                  <a:pt x="432435" y="2292878"/>
                  <a:pt x="452120" y="2283001"/>
                  <a:pt x="461963" y="2283001"/>
                </a:cubicBezTo>
                <a:cubicBezTo>
                  <a:pt x="491490" y="2292878"/>
                  <a:pt x="521018" y="2312634"/>
                  <a:pt x="560388" y="2312634"/>
                </a:cubicBezTo>
                <a:cubicBezTo>
                  <a:pt x="550545" y="2322512"/>
                  <a:pt x="540703" y="2322512"/>
                  <a:pt x="530860" y="2322512"/>
                </a:cubicBezTo>
                <a:cubicBezTo>
                  <a:pt x="511175" y="2312634"/>
                  <a:pt x="491490" y="2312634"/>
                  <a:pt x="471805" y="2302756"/>
                </a:cubicBezTo>
                <a:cubicBezTo>
                  <a:pt x="452120" y="2292878"/>
                  <a:pt x="432435" y="2292878"/>
                  <a:pt x="412750" y="2292878"/>
                </a:cubicBezTo>
                <a:cubicBezTo>
                  <a:pt x="412750" y="2273123"/>
                  <a:pt x="412750" y="2253367"/>
                  <a:pt x="402908" y="2223734"/>
                </a:cubicBezTo>
                <a:cubicBezTo>
                  <a:pt x="393065" y="2203978"/>
                  <a:pt x="363538" y="2184223"/>
                  <a:pt x="373380" y="2154590"/>
                </a:cubicBezTo>
                <a:cubicBezTo>
                  <a:pt x="378302" y="2149651"/>
                  <a:pt x="383223" y="2149651"/>
                  <a:pt x="386914" y="2152120"/>
                </a:cubicBezTo>
                <a:close/>
                <a:moveTo>
                  <a:pt x="1740354" y="2144712"/>
                </a:moveTo>
                <a:cubicBezTo>
                  <a:pt x="1750106" y="2144712"/>
                  <a:pt x="1759858" y="2164495"/>
                  <a:pt x="1769610" y="2164495"/>
                </a:cubicBezTo>
                <a:cubicBezTo>
                  <a:pt x="1789113" y="2204060"/>
                  <a:pt x="1789113" y="2204060"/>
                  <a:pt x="1789113" y="2204060"/>
                </a:cubicBezTo>
                <a:cubicBezTo>
                  <a:pt x="1779361" y="2223843"/>
                  <a:pt x="1779361" y="2243626"/>
                  <a:pt x="1769610" y="2263408"/>
                </a:cubicBezTo>
                <a:cubicBezTo>
                  <a:pt x="1769610" y="2273300"/>
                  <a:pt x="1759858" y="2273300"/>
                  <a:pt x="1759858" y="2263408"/>
                </a:cubicBezTo>
                <a:cubicBezTo>
                  <a:pt x="1730602" y="2253517"/>
                  <a:pt x="1720850" y="2213951"/>
                  <a:pt x="1720850" y="2184277"/>
                </a:cubicBezTo>
                <a:cubicBezTo>
                  <a:pt x="1730602" y="2164495"/>
                  <a:pt x="1730602" y="2154603"/>
                  <a:pt x="1740354" y="2144712"/>
                </a:cubicBezTo>
                <a:close/>
                <a:moveTo>
                  <a:pt x="1002109" y="2144712"/>
                </a:moveTo>
                <a:cubicBezTo>
                  <a:pt x="1021953" y="2184173"/>
                  <a:pt x="1031875" y="2233499"/>
                  <a:pt x="1002109" y="2263094"/>
                </a:cubicBezTo>
                <a:cubicBezTo>
                  <a:pt x="992187" y="2272960"/>
                  <a:pt x="982265" y="2282825"/>
                  <a:pt x="972344" y="2272960"/>
                </a:cubicBezTo>
                <a:cubicBezTo>
                  <a:pt x="972344" y="2253229"/>
                  <a:pt x="972344" y="2243364"/>
                  <a:pt x="962422" y="2213768"/>
                </a:cubicBezTo>
                <a:cubicBezTo>
                  <a:pt x="952500" y="2203903"/>
                  <a:pt x="972344" y="2184173"/>
                  <a:pt x="972344" y="2164442"/>
                </a:cubicBezTo>
                <a:cubicBezTo>
                  <a:pt x="972344" y="2164442"/>
                  <a:pt x="982265" y="2164442"/>
                  <a:pt x="992187" y="2164442"/>
                </a:cubicBezTo>
                <a:cubicBezTo>
                  <a:pt x="992187" y="2154577"/>
                  <a:pt x="1002109" y="2144712"/>
                  <a:pt x="1002109" y="2144712"/>
                </a:cubicBezTo>
                <a:close/>
                <a:moveTo>
                  <a:pt x="1789378" y="2126239"/>
                </a:moveTo>
                <a:lnTo>
                  <a:pt x="1789378" y="2132373"/>
                </a:lnTo>
                <a:cubicBezTo>
                  <a:pt x="1789378" y="2138506"/>
                  <a:pt x="1789378" y="2145866"/>
                  <a:pt x="1789378" y="2155680"/>
                </a:cubicBezTo>
                <a:cubicBezTo>
                  <a:pt x="1799168" y="2165494"/>
                  <a:pt x="1808957" y="2175307"/>
                  <a:pt x="1818747" y="2185121"/>
                </a:cubicBezTo>
                <a:cubicBezTo>
                  <a:pt x="1838326" y="2214562"/>
                  <a:pt x="1838326" y="2214562"/>
                  <a:pt x="1838326" y="2214562"/>
                </a:cubicBezTo>
                <a:cubicBezTo>
                  <a:pt x="1828537" y="2214562"/>
                  <a:pt x="1818747" y="2214562"/>
                  <a:pt x="1808957" y="2214562"/>
                </a:cubicBezTo>
                <a:cubicBezTo>
                  <a:pt x="1789378" y="2194934"/>
                  <a:pt x="1779588" y="2155680"/>
                  <a:pt x="1789378" y="2126239"/>
                </a:cubicBezTo>
                <a:close/>
                <a:moveTo>
                  <a:pt x="2251730" y="2125662"/>
                </a:moveTo>
                <a:cubicBezTo>
                  <a:pt x="2281145" y="2125662"/>
                  <a:pt x="2290950" y="2125662"/>
                  <a:pt x="2320366" y="2125662"/>
                </a:cubicBezTo>
                <a:cubicBezTo>
                  <a:pt x="2339976" y="2135527"/>
                  <a:pt x="2320366" y="2165123"/>
                  <a:pt x="2310561" y="2174988"/>
                </a:cubicBezTo>
                <a:cubicBezTo>
                  <a:pt x="2300756" y="2194718"/>
                  <a:pt x="2300756" y="2214449"/>
                  <a:pt x="2300756" y="2234179"/>
                </a:cubicBezTo>
                <a:cubicBezTo>
                  <a:pt x="2281145" y="2234179"/>
                  <a:pt x="2251730" y="2234179"/>
                  <a:pt x="2241924" y="2244044"/>
                </a:cubicBezTo>
                <a:cubicBezTo>
                  <a:pt x="2222314" y="2263775"/>
                  <a:pt x="2202704" y="2253910"/>
                  <a:pt x="2183093" y="2263775"/>
                </a:cubicBezTo>
                <a:cubicBezTo>
                  <a:pt x="2173288" y="2244044"/>
                  <a:pt x="2192899" y="2234179"/>
                  <a:pt x="2192899" y="2214449"/>
                </a:cubicBezTo>
                <a:cubicBezTo>
                  <a:pt x="2192899" y="2204583"/>
                  <a:pt x="2183093" y="2204583"/>
                  <a:pt x="2192899" y="2194718"/>
                </a:cubicBezTo>
                <a:cubicBezTo>
                  <a:pt x="2212509" y="2194718"/>
                  <a:pt x="2241924" y="2174988"/>
                  <a:pt x="2251730" y="2155257"/>
                </a:cubicBezTo>
                <a:cubicBezTo>
                  <a:pt x="2251730" y="2145392"/>
                  <a:pt x="2251730" y="2135527"/>
                  <a:pt x="2251730" y="2125662"/>
                </a:cubicBezTo>
                <a:close/>
                <a:moveTo>
                  <a:pt x="1937328" y="2125662"/>
                </a:moveTo>
                <a:cubicBezTo>
                  <a:pt x="1947141" y="2125662"/>
                  <a:pt x="1956955" y="2125662"/>
                  <a:pt x="1956955" y="2135553"/>
                </a:cubicBezTo>
                <a:cubicBezTo>
                  <a:pt x="1976582" y="2135553"/>
                  <a:pt x="1996209" y="2155336"/>
                  <a:pt x="2006023" y="2165227"/>
                </a:cubicBezTo>
                <a:cubicBezTo>
                  <a:pt x="2025650" y="2194901"/>
                  <a:pt x="2015837" y="2234467"/>
                  <a:pt x="1996209" y="2254250"/>
                </a:cubicBezTo>
                <a:cubicBezTo>
                  <a:pt x="1976582" y="2254250"/>
                  <a:pt x="1976582" y="2234467"/>
                  <a:pt x="1966768" y="2224576"/>
                </a:cubicBezTo>
                <a:cubicBezTo>
                  <a:pt x="1947141" y="2214684"/>
                  <a:pt x="1927514" y="2204793"/>
                  <a:pt x="1917700" y="2185010"/>
                </a:cubicBezTo>
                <a:cubicBezTo>
                  <a:pt x="1927514" y="2165227"/>
                  <a:pt x="1937328" y="2145445"/>
                  <a:pt x="1937328" y="2125662"/>
                </a:cubicBezTo>
                <a:close/>
                <a:moveTo>
                  <a:pt x="1395413" y="2125662"/>
                </a:moveTo>
                <a:cubicBezTo>
                  <a:pt x="1425349" y="2135475"/>
                  <a:pt x="1435328" y="2155103"/>
                  <a:pt x="1445306" y="2164916"/>
                </a:cubicBezTo>
                <a:cubicBezTo>
                  <a:pt x="1455285" y="2184544"/>
                  <a:pt x="1465263" y="2213984"/>
                  <a:pt x="1455285" y="2223798"/>
                </a:cubicBezTo>
                <a:cubicBezTo>
                  <a:pt x="1455285" y="2233612"/>
                  <a:pt x="1445306" y="2223798"/>
                  <a:pt x="1445306" y="2223798"/>
                </a:cubicBezTo>
                <a:cubicBezTo>
                  <a:pt x="1425349" y="2204171"/>
                  <a:pt x="1425349" y="2204171"/>
                  <a:pt x="1425349" y="2204171"/>
                </a:cubicBezTo>
                <a:cubicBezTo>
                  <a:pt x="1435328" y="2174730"/>
                  <a:pt x="1425349" y="2164916"/>
                  <a:pt x="1405392" y="2145289"/>
                </a:cubicBezTo>
                <a:cubicBezTo>
                  <a:pt x="1405392" y="2135475"/>
                  <a:pt x="1395413" y="2135475"/>
                  <a:pt x="1395413" y="2125662"/>
                </a:cubicBezTo>
                <a:close/>
                <a:moveTo>
                  <a:pt x="1345974" y="2125662"/>
                </a:moveTo>
                <a:cubicBezTo>
                  <a:pt x="1355726" y="2125662"/>
                  <a:pt x="1355726" y="2125662"/>
                  <a:pt x="1355726" y="2135475"/>
                </a:cubicBezTo>
                <a:cubicBezTo>
                  <a:pt x="1345974" y="2155103"/>
                  <a:pt x="1316718" y="2174730"/>
                  <a:pt x="1326470" y="2204171"/>
                </a:cubicBezTo>
                <a:cubicBezTo>
                  <a:pt x="1326470" y="2213984"/>
                  <a:pt x="1316718" y="2223798"/>
                  <a:pt x="1306966" y="2233612"/>
                </a:cubicBezTo>
                <a:cubicBezTo>
                  <a:pt x="1306966" y="2233612"/>
                  <a:pt x="1297215" y="2233612"/>
                  <a:pt x="1297215" y="2223798"/>
                </a:cubicBezTo>
                <a:cubicBezTo>
                  <a:pt x="1287463" y="2204171"/>
                  <a:pt x="1297215" y="2194357"/>
                  <a:pt x="1306966" y="2174730"/>
                </a:cubicBezTo>
                <a:cubicBezTo>
                  <a:pt x="1316718" y="2155103"/>
                  <a:pt x="1326470" y="2135475"/>
                  <a:pt x="1345974" y="2125662"/>
                </a:cubicBezTo>
                <a:close/>
                <a:moveTo>
                  <a:pt x="894644" y="2125662"/>
                </a:moveTo>
                <a:cubicBezTo>
                  <a:pt x="894644" y="2125662"/>
                  <a:pt x="894644" y="2125662"/>
                  <a:pt x="904522" y="2125662"/>
                </a:cubicBezTo>
                <a:cubicBezTo>
                  <a:pt x="894644" y="2145392"/>
                  <a:pt x="884766" y="2145392"/>
                  <a:pt x="874889" y="2165123"/>
                </a:cubicBezTo>
                <a:cubicBezTo>
                  <a:pt x="865011" y="2174988"/>
                  <a:pt x="865011" y="2184853"/>
                  <a:pt x="865011" y="2194718"/>
                </a:cubicBezTo>
                <a:cubicBezTo>
                  <a:pt x="865011" y="2204583"/>
                  <a:pt x="874889" y="2204583"/>
                  <a:pt x="884766" y="2204583"/>
                </a:cubicBezTo>
                <a:cubicBezTo>
                  <a:pt x="894644" y="2194718"/>
                  <a:pt x="894644" y="2184853"/>
                  <a:pt x="894644" y="2174988"/>
                </a:cubicBezTo>
                <a:cubicBezTo>
                  <a:pt x="914400" y="2135527"/>
                  <a:pt x="914400" y="2135527"/>
                  <a:pt x="914400" y="2135527"/>
                </a:cubicBezTo>
                <a:cubicBezTo>
                  <a:pt x="914400" y="2135527"/>
                  <a:pt x="914400" y="2145392"/>
                  <a:pt x="914400" y="2145392"/>
                </a:cubicBezTo>
                <a:cubicBezTo>
                  <a:pt x="914400" y="2174988"/>
                  <a:pt x="904522" y="2204583"/>
                  <a:pt x="884766" y="2234179"/>
                </a:cubicBezTo>
                <a:cubicBezTo>
                  <a:pt x="874889" y="2244044"/>
                  <a:pt x="865011" y="2263775"/>
                  <a:pt x="845255" y="2253910"/>
                </a:cubicBezTo>
                <a:cubicBezTo>
                  <a:pt x="845255" y="2253910"/>
                  <a:pt x="835378" y="2244044"/>
                  <a:pt x="835378" y="2234179"/>
                </a:cubicBezTo>
                <a:cubicBezTo>
                  <a:pt x="825500" y="2194718"/>
                  <a:pt x="865011" y="2155257"/>
                  <a:pt x="894644" y="2125662"/>
                </a:cubicBezTo>
                <a:close/>
                <a:moveTo>
                  <a:pt x="1440392" y="2123519"/>
                </a:moveTo>
                <a:cubicBezTo>
                  <a:pt x="1455209" y="2125364"/>
                  <a:pt x="1470025" y="2138282"/>
                  <a:pt x="1484842" y="2145664"/>
                </a:cubicBezTo>
                <a:cubicBezTo>
                  <a:pt x="1504597" y="2185034"/>
                  <a:pt x="1504597" y="2185034"/>
                  <a:pt x="1504597" y="2185034"/>
                </a:cubicBezTo>
                <a:cubicBezTo>
                  <a:pt x="1504597" y="2194877"/>
                  <a:pt x="1514475" y="2204719"/>
                  <a:pt x="1504597" y="2214562"/>
                </a:cubicBezTo>
                <a:cubicBezTo>
                  <a:pt x="1474964" y="2204719"/>
                  <a:pt x="1474964" y="2204719"/>
                  <a:pt x="1474964" y="2204719"/>
                </a:cubicBezTo>
                <a:cubicBezTo>
                  <a:pt x="1474964" y="2165349"/>
                  <a:pt x="1445331" y="2145664"/>
                  <a:pt x="1425575" y="2125979"/>
                </a:cubicBezTo>
                <a:cubicBezTo>
                  <a:pt x="1430514" y="2123519"/>
                  <a:pt x="1435453" y="2122903"/>
                  <a:pt x="1440392" y="2123519"/>
                </a:cubicBezTo>
                <a:close/>
                <a:moveTo>
                  <a:pt x="1379101" y="2123519"/>
                </a:moveTo>
                <a:cubicBezTo>
                  <a:pt x="1382792" y="2125979"/>
                  <a:pt x="1385253" y="2130900"/>
                  <a:pt x="1385253" y="2135822"/>
                </a:cubicBezTo>
                <a:cubicBezTo>
                  <a:pt x="1395096" y="2165349"/>
                  <a:pt x="1404938" y="2194877"/>
                  <a:pt x="1385253" y="2214562"/>
                </a:cubicBezTo>
                <a:cubicBezTo>
                  <a:pt x="1375410" y="2214562"/>
                  <a:pt x="1365567" y="2204719"/>
                  <a:pt x="1365567" y="2194877"/>
                </a:cubicBezTo>
                <a:cubicBezTo>
                  <a:pt x="1355725" y="2175192"/>
                  <a:pt x="1355725" y="2155507"/>
                  <a:pt x="1365567" y="2125979"/>
                </a:cubicBezTo>
                <a:cubicBezTo>
                  <a:pt x="1370488" y="2121058"/>
                  <a:pt x="1375410" y="2121058"/>
                  <a:pt x="1379101" y="2123519"/>
                </a:cubicBezTo>
                <a:close/>
                <a:moveTo>
                  <a:pt x="1312540" y="2123497"/>
                </a:moveTo>
                <a:cubicBezTo>
                  <a:pt x="1317307" y="2122884"/>
                  <a:pt x="1322229" y="2123497"/>
                  <a:pt x="1327150" y="2125950"/>
                </a:cubicBezTo>
                <a:cubicBezTo>
                  <a:pt x="1307465" y="2145578"/>
                  <a:pt x="1287780" y="2175019"/>
                  <a:pt x="1277937" y="2204459"/>
                </a:cubicBezTo>
                <a:cubicBezTo>
                  <a:pt x="1268095" y="2214273"/>
                  <a:pt x="1258252" y="2224087"/>
                  <a:pt x="1248410" y="2224087"/>
                </a:cubicBezTo>
                <a:cubicBezTo>
                  <a:pt x="1228725" y="2194646"/>
                  <a:pt x="1258252" y="2165205"/>
                  <a:pt x="1277937" y="2145578"/>
                </a:cubicBezTo>
                <a:cubicBezTo>
                  <a:pt x="1285319" y="2138218"/>
                  <a:pt x="1298237" y="2125337"/>
                  <a:pt x="1312540" y="2123497"/>
                </a:cubicBezTo>
                <a:close/>
                <a:moveTo>
                  <a:pt x="2344606" y="2118588"/>
                </a:moveTo>
                <a:cubicBezTo>
                  <a:pt x="2347054" y="2118588"/>
                  <a:pt x="2349501" y="2121039"/>
                  <a:pt x="2349501" y="2125942"/>
                </a:cubicBezTo>
                <a:cubicBezTo>
                  <a:pt x="2349501" y="2165163"/>
                  <a:pt x="2349501" y="2165163"/>
                  <a:pt x="2349501" y="2165163"/>
                </a:cubicBezTo>
                <a:cubicBezTo>
                  <a:pt x="2339712" y="2194578"/>
                  <a:pt x="2320132" y="2223994"/>
                  <a:pt x="2320132" y="2263214"/>
                </a:cubicBezTo>
                <a:cubicBezTo>
                  <a:pt x="2300553" y="2253409"/>
                  <a:pt x="2280974" y="2263214"/>
                  <a:pt x="2251605" y="2273020"/>
                </a:cubicBezTo>
                <a:cubicBezTo>
                  <a:pt x="2232026" y="2282825"/>
                  <a:pt x="2202657" y="2282825"/>
                  <a:pt x="2173288" y="2282825"/>
                </a:cubicBezTo>
                <a:cubicBezTo>
                  <a:pt x="2173288" y="2282825"/>
                  <a:pt x="2173288" y="2282825"/>
                  <a:pt x="2173288" y="2273020"/>
                </a:cubicBezTo>
                <a:cubicBezTo>
                  <a:pt x="2183078" y="2263214"/>
                  <a:pt x="2202657" y="2273020"/>
                  <a:pt x="2212447" y="2273020"/>
                </a:cubicBezTo>
                <a:cubicBezTo>
                  <a:pt x="2241816" y="2263214"/>
                  <a:pt x="2271184" y="2243604"/>
                  <a:pt x="2310343" y="2253409"/>
                </a:cubicBezTo>
                <a:cubicBezTo>
                  <a:pt x="2320132" y="2243604"/>
                  <a:pt x="2310343" y="2233799"/>
                  <a:pt x="2310343" y="2223994"/>
                </a:cubicBezTo>
                <a:cubicBezTo>
                  <a:pt x="2320132" y="2184773"/>
                  <a:pt x="2339712" y="2155357"/>
                  <a:pt x="2339712" y="2125942"/>
                </a:cubicBezTo>
                <a:cubicBezTo>
                  <a:pt x="2339712" y="2121039"/>
                  <a:pt x="2342159" y="2118588"/>
                  <a:pt x="2344606" y="2118588"/>
                </a:cubicBezTo>
                <a:close/>
                <a:moveTo>
                  <a:pt x="953634" y="2116137"/>
                </a:moveTo>
                <a:cubicBezTo>
                  <a:pt x="963613" y="2155214"/>
                  <a:pt x="963613" y="2213829"/>
                  <a:pt x="923698" y="2243137"/>
                </a:cubicBezTo>
                <a:cubicBezTo>
                  <a:pt x="913720" y="2243137"/>
                  <a:pt x="903741" y="2243137"/>
                  <a:pt x="893763" y="2243137"/>
                </a:cubicBezTo>
                <a:cubicBezTo>
                  <a:pt x="893763" y="2233368"/>
                  <a:pt x="903741" y="2223598"/>
                  <a:pt x="913720" y="2213829"/>
                </a:cubicBezTo>
                <a:cubicBezTo>
                  <a:pt x="913720" y="2204060"/>
                  <a:pt x="913720" y="2194291"/>
                  <a:pt x="933677" y="2184521"/>
                </a:cubicBezTo>
                <a:cubicBezTo>
                  <a:pt x="943656" y="2174752"/>
                  <a:pt x="943656" y="2155214"/>
                  <a:pt x="943656" y="2125906"/>
                </a:cubicBezTo>
                <a:cubicBezTo>
                  <a:pt x="943656" y="2125906"/>
                  <a:pt x="943656" y="2116137"/>
                  <a:pt x="953634" y="2116137"/>
                </a:cubicBezTo>
                <a:close/>
                <a:moveTo>
                  <a:pt x="1838037" y="2106612"/>
                </a:moveTo>
                <a:cubicBezTo>
                  <a:pt x="1857953" y="2126115"/>
                  <a:pt x="1877869" y="2145619"/>
                  <a:pt x="1887827" y="2165122"/>
                </a:cubicBezTo>
                <a:cubicBezTo>
                  <a:pt x="1897785" y="2174874"/>
                  <a:pt x="1897785" y="2174874"/>
                  <a:pt x="1907743" y="2184626"/>
                </a:cubicBezTo>
                <a:cubicBezTo>
                  <a:pt x="1897785" y="2194378"/>
                  <a:pt x="1897785" y="2204130"/>
                  <a:pt x="1907743" y="2204130"/>
                </a:cubicBezTo>
                <a:cubicBezTo>
                  <a:pt x="1907743" y="2204130"/>
                  <a:pt x="1907743" y="2204130"/>
                  <a:pt x="1907743" y="2194378"/>
                </a:cubicBezTo>
                <a:cubicBezTo>
                  <a:pt x="1907743" y="2204130"/>
                  <a:pt x="1917701" y="2213881"/>
                  <a:pt x="1917701" y="2223633"/>
                </a:cubicBezTo>
                <a:cubicBezTo>
                  <a:pt x="1907743" y="2223633"/>
                  <a:pt x="1907743" y="2233385"/>
                  <a:pt x="1897785" y="2243137"/>
                </a:cubicBezTo>
                <a:cubicBezTo>
                  <a:pt x="1877869" y="2243137"/>
                  <a:pt x="1857953" y="2233385"/>
                  <a:pt x="1847995" y="2213881"/>
                </a:cubicBezTo>
                <a:cubicBezTo>
                  <a:pt x="1838037" y="2184626"/>
                  <a:pt x="1828079" y="2155371"/>
                  <a:pt x="1808163" y="2126115"/>
                </a:cubicBezTo>
                <a:cubicBezTo>
                  <a:pt x="1818121" y="2116364"/>
                  <a:pt x="1818121" y="2116364"/>
                  <a:pt x="1818121" y="2116364"/>
                </a:cubicBezTo>
                <a:cubicBezTo>
                  <a:pt x="1828079" y="2116364"/>
                  <a:pt x="1818121" y="2135867"/>
                  <a:pt x="1828079" y="2135867"/>
                </a:cubicBezTo>
                <a:cubicBezTo>
                  <a:pt x="1838037" y="2145619"/>
                  <a:pt x="1828079" y="2165122"/>
                  <a:pt x="1838037" y="2165122"/>
                </a:cubicBezTo>
                <a:cubicBezTo>
                  <a:pt x="1838037" y="2174874"/>
                  <a:pt x="1847995" y="2184626"/>
                  <a:pt x="1857953" y="2194378"/>
                </a:cubicBezTo>
                <a:cubicBezTo>
                  <a:pt x="1867911" y="2194378"/>
                  <a:pt x="1877869" y="2184626"/>
                  <a:pt x="1877869" y="2174874"/>
                </a:cubicBezTo>
                <a:cubicBezTo>
                  <a:pt x="1877869" y="2155371"/>
                  <a:pt x="1847995" y="2135867"/>
                  <a:pt x="1838037" y="2106612"/>
                </a:cubicBezTo>
                <a:close/>
                <a:moveTo>
                  <a:pt x="1789378" y="2106612"/>
                </a:moveTo>
                <a:cubicBezTo>
                  <a:pt x="1789378" y="2106612"/>
                  <a:pt x="1789378" y="2106612"/>
                  <a:pt x="1789378" y="2116425"/>
                </a:cubicBezTo>
                <a:lnTo>
                  <a:pt x="1789378" y="2126239"/>
                </a:lnTo>
                <a:cubicBezTo>
                  <a:pt x="1779588" y="2116425"/>
                  <a:pt x="1779588" y="2116425"/>
                  <a:pt x="1789378" y="2106612"/>
                </a:cubicBezTo>
                <a:close/>
                <a:moveTo>
                  <a:pt x="1533405" y="2095500"/>
                </a:moveTo>
                <a:cubicBezTo>
                  <a:pt x="1543230" y="2095500"/>
                  <a:pt x="1553054" y="2105348"/>
                  <a:pt x="1553054" y="2115197"/>
                </a:cubicBezTo>
                <a:cubicBezTo>
                  <a:pt x="1582528" y="2203832"/>
                  <a:pt x="1612002" y="2282619"/>
                  <a:pt x="1631651" y="2371255"/>
                </a:cubicBezTo>
                <a:cubicBezTo>
                  <a:pt x="1641475" y="2430345"/>
                  <a:pt x="1621826" y="2499284"/>
                  <a:pt x="1572704" y="2538677"/>
                </a:cubicBezTo>
                <a:cubicBezTo>
                  <a:pt x="1533405" y="2568222"/>
                  <a:pt x="1494107" y="2578071"/>
                  <a:pt x="1454809" y="2597768"/>
                </a:cubicBezTo>
                <a:cubicBezTo>
                  <a:pt x="1435160" y="2607616"/>
                  <a:pt x="1425336" y="2617464"/>
                  <a:pt x="1405687" y="2627313"/>
                </a:cubicBezTo>
                <a:cubicBezTo>
                  <a:pt x="1386037" y="2617464"/>
                  <a:pt x="1366388" y="2607616"/>
                  <a:pt x="1346739" y="2607616"/>
                </a:cubicBezTo>
                <a:cubicBezTo>
                  <a:pt x="1268143" y="2578071"/>
                  <a:pt x="1169897" y="2548526"/>
                  <a:pt x="1140424" y="2459890"/>
                </a:cubicBezTo>
                <a:cubicBezTo>
                  <a:pt x="1120775" y="2371255"/>
                  <a:pt x="1160073" y="2302316"/>
                  <a:pt x="1169897" y="2213680"/>
                </a:cubicBezTo>
                <a:cubicBezTo>
                  <a:pt x="1189546" y="2115197"/>
                  <a:pt x="1189546" y="2115197"/>
                  <a:pt x="1189546" y="2115197"/>
                </a:cubicBezTo>
                <a:cubicBezTo>
                  <a:pt x="1199371" y="2105348"/>
                  <a:pt x="1209196" y="2115197"/>
                  <a:pt x="1219020" y="2115197"/>
                </a:cubicBezTo>
                <a:cubicBezTo>
                  <a:pt x="1219020" y="2125045"/>
                  <a:pt x="1219020" y="2125045"/>
                  <a:pt x="1219020" y="2125045"/>
                </a:cubicBezTo>
                <a:cubicBezTo>
                  <a:pt x="1209196" y="2193984"/>
                  <a:pt x="1189546" y="2272771"/>
                  <a:pt x="1189546" y="2341709"/>
                </a:cubicBezTo>
                <a:cubicBezTo>
                  <a:pt x="1189546" y="2371255"/>
                  <a:pt x="1199371" y="2400800"/>
                  <a:pt x="1219020" y="2420497"/>
                </a:cubicBezTo>
                <a:cubicBezTo>
                  <a:pt x="1258318" y="2479587"/>
                  <a:pt x="1327090" y="2499284"/>
                  <a:pt x="1376212" y="2538677"/>
                </a:cubicBezTo>
                <a:cubicBezTo>
                  <a:pt x="1376212" y="2548526"/>
                  <a:pt x="1386037" y="2548526"/>
                  <a:pt x="1395862" y="2548526"/>
                </a:cubicBezTo>
                <a:cubicBezTo>
                  <a:pt x="1405687" y="2528829"/>
                  <a:pt x="1425336" y="2518980"/>
                  <a:pt x="1444985" y="2509132"/>
                </a:cubicBezTo>
                <a:cubicBezTo>
                  <a:pt x="1494107" y="2479587"/>
                  <a:pt x="1572704" y="2430345"/>
                  <a:pt x="1582528" y="2361406"/>
                </a:cubicBezTo>
                <a:cubicBezTo>
                  <a:pt x="1582528" y="2331861"/>
                  <a:pt x="1582528" y="2302316"/>
                  <a:pt x="1562879" y="2272771"/>
                </a:cubicBezTo>
                <a:cubicBezTo>
                  <a:pt x="1562879" y="2243226"/>
                  <a:pt x="1543230" y="2213680"/>
                  <a:pt x="1543230" y="2174287"/>
                </a:cubicBezTo>
                <a:cubicBezTo>
                  <a:pt x="1533405" y="2154590"/>
                  <a:pt x="1533405" y="2134893"/>
                  <a:pt x="1523581" y="2105348"/>
                </a:cubicBezTo>
                <a:cubicBezTo>
                  <a:pt x="1523581" y="2105348"/>
                  <a:pt x="1533405" y="2105348"/>
                  <a:pt x="1533405" y="2095500"/>
                </a:cubicBezTo>
                <a:close/>
                <a:moveTo>
                  <a:pt x="893763" y="2095500"/>
                </a:moveTo>
                <a:cubicBezTo>
                  <a:pt x="883920" y="2115416"/>
                  <a:pt x="874078" y="2115416"/>
                  <a:pt x="864235" y="2115416"/>
                </a:cubicBezTo>
                <a:cubicBezTo>
                  <a:pt x="844550" y="2145290"/>
                  <a:pt x="844550" y="2145290"/>
                  <a:pt x="844550" y="2145290"/>
                </a:cubicBezTo>
                <a:cubicBezTo>
                  <a:pt x="844550" y="2165206"/>
                  <a:pt x="834708" y="2185122"/>
                  <a:pt x="824865" y="2205038"/>
                </a:cubicBezTo>
                <a:cubicBezTo>
                  <a:pt x="815023" y="2205038"/>
                  <a:pt x="815023" y="2205038"/>
                  <a:pt x="815023" y="2195080"/>
                </a:cubicBezTo>
                <a:cubicBezTo>
                  <a:pt x="805180" y="2185122"/>
                  <a:pt x="795338" y="2165206"/>
                  <a:pt x="805180" y="2155248"/>
                </a:cubicBezTo>
                <a:cubicBezTo>
                  <a:pt x="824865" y="2125374"/>
                  <a:pt x="854393" y="2095500"/>
                  <a:pt x="893763" y="2095500"/>
                </a:cubicBezTo>
                <a:close/>
                <a:moveTo>
                  <a:pt x="1570228" y="2093665"/>
                </a:moveTo>
                <a:cubicBezTo>
                  <a:pt x="1577133" y="2089976"/>
                  <a:pt x="1582657" y="2108421"/>
                  <a:pt x="1582657" y="2115799"/>
                </a:cubicBezTo>
                <a:cubicBezTo>
                  <a:pt x="1602299" y="2184660"/>
                  <a:pt x="1631762" y="2253521"/>
                  <a:pt x="1651404" y="2332219"/>
                </a:cubicBezTo>
                <a:cubicBezTo>
                  <a:pt x="1651404" y="2332219"/>
                  <a:pt x="1651404" y="2332219"/>
                  <a:pt x="1651404" y="2342057"/>
                </a:cubicBezTo>
                <a:cubicBezTo>
                  <a:pt x="1661225" y="2381406"/>
                  <a:pt x="1661225" y="2381406"/>
                  <a:pt x="1661225" y="2381406"/>
                </a:cubicBezTo>
                <a:cubicBezTo>
                  <a:pt x="1661225" y="2410918"/>
                  <a:pt x="1661225" y="2450267"/>
                  <a:pt x="1651404" y="2469942"/>
                </a:cubicBezTo>
                <a:cubicBezTo>
                  <a:pt x="1631762" y="2509291"/>
                  <a:pt x="1602299" y="2558477"/>
                  <a:pt x="1553194" y="2578152"/>
                </a:cubicBezTo>
                <a:cubicBezTo>
                  <a:pt x="1504090" y="2607664"/>
                  <a:pt x="1454985" y="2627338"/>
                  <a:pt x="1405880" y="2656850"/>
                </a:cubicBezTo>
                <a:cubicBezTo>
                  <a:pt x="1386238" y="2676525"/>
                  <a:pt x="1376417" y="2637176"/>
                  <a:pt x="1366595" y="2637176"/>
                </a:cubicBezTo>
                <a:cubicBezTo>
                  <a:pt x="1307669" y="2607664"/>
                  <a:pt x="1248744" y="2597826"/>
                  <a:pt x="1199639" y="2568315"/>
                </a:cubicBezTo>
                <a:cubicBezTo>
                  <a:pt x="1189818" y="2548640"/>
                  <a:pt x="1170176" y="2548640"/>
                  <a:pt x="1160355" y="2538803"/>
                </a:cubicBezTo>
                <a:cubicBezTo>
                  <a:pt x="1150534" y="2519128"/>
                  <a:pt x="1130892" y="2509291"/>
                  <a:pt x="1130892" y="2489616"/>
                </a:cubicBezTo>
                <a:cubicBezTo>
                  <a:pt x="1111250" y="2460104"/>
                  <a:pt x="1111250" y="2420755"/>
                  <a:pt x="1111250" y="2381406"/>
                </a:cubicBezTo>
                <a:cubicBezTo>
                  <a:pt x="1130892" y="2292870"/>
                  <a:pt x="1140713" y="2204335"/>
                  <a:pt x="1160355" y="2105962"/>
                </a:cubicBezTo>
                <a:cubicBezTo>
                  <a:pt x="1170176" y="2105962"/>
                  <a:pt x="1170176" y="2105962"/>
                  <a:pt x="1170176" y="2105962"/>
                </a:cubicBezTo>
                <a:cubicBezTo>
                  <a:pt x="1160355" y="2204335"/>
                  <a:pt x="1140713" y="2292870"/>
                  <a:pt x="1130892" y="2381406"/>
                </a:cubicBezTo>
                <a:cubicBezTo>
                  <a:pt x="1130892" y="2430592"/>
                  <a:pt x="1121071" y="2489616"/>
                  <a:pt x="1160355" y="2528965"/>
                </a:cubicBezTo>
                <a:cubicBezTo>
                  <a:pt x="1209460" y="2568315"/>
                  <a:pt x="1258565" y="2587989"/>
                  <a:pt x="1317490" y="2607664"/>
                </a:cubicBezTo>
                <a:cubicBezTo>
                  <a:pt x="1346953" y="2617501"/>
                  <a:pt x="1376417" y="2617501"/>
                  <a:pt x="1396059" y="2647013"/>
                </a:cubicBezTo>
                <a:cubicBezTo>
                  <a:pt x="1454985" y="2597826"/>
                  <a:pt x="1543373" y="2587989"/>
                  <a:pt x="1602299" y="2519128"/>
                </a:cubicBezTo>
                <a:cubicBezTo>
                  <a:pt x="1690688" y="2420755"/>
                  <a:pt x="1612120" y="2283033"/>
                  <a:pt x="1582657" y="2174823"/>
                </a:cubicBezTo>
                <a:cubicBezTo>
                  <a:pt x="1582657" y="2145311"/>
                  <a:pt x="1572836" y="2125636"/>
                  <a:pt x="1563015" y="2105962"/>
                </a:cubicBezTo>
                <a:cubicBezTo>
                  <a:pt x="1565471" y="2098584"/>
                  <a:pt x="1567926" y="2094895"/>
                  <a:pt x="1570228" y="2093665"/>
                </a:cubicBezTo>
                <a:close/>
                <a:moveTo>
                  <a:pt x="805497" y="2074307"/>
                </a:moveTo>
                <a:cubicBezTo>
                  <a:pt x="815340" y="2071846"/>
                  <a:pt x="825182" y="2071846"/>
                  <a:pt x="835025" y="2076767"/>
                </a:cubicBezTo>
                <a:cubicBezTo>
                  <a:pt x="835025" y="2096452"/>
                  <a:pt x="835025" y="2096452"/>
                  <a:pt x="835025" y="2096452"/>
                </a:cubicBezTo>
                <a:cubicBezTo>
                  <a:pt x="815340" y="2116137"/>
                  <a:pt x="805497" y="2125980"/>
                  <a:pt x="795655" y="2145665"/>
                </a:cubicBezTo>
                <a:cubicBezTo>
                  <a:pt x="775970" y="2145665"/>
                  <a:pt x="766127" y="2165350"/>
                  <a:pt x="746442" y="2165350"/>
                </a:cubicBezTo>
                <a:cubicBezTo>
                  <a:pt x="736600" y="2165350"/>
                  <a:pt x="736600" y="2155507"/>
                  <a:pt x="736600" y="2155507"/>
                </a:cubicBezTo>
                <a:cubicBezTo>
                  <a:pt x="736600" y="2125980"/>
                  <a:pt x="756285" y="2096452"/>
                  <a:pt x="775970" y="2086610"/>
                </a:cubicBezTo>
                <a:cubicBezTo>
                  <a:pt x="785812" y="2081689"/>
                  <a:pt x="795655" y="2076767"/>
                  <a:pt x="805497" y="2074307"/>
                </a:cubicBezTo>
                <a:close/>
                <a:moveTo>
                  <a:pt x="1828800" y="2066925"/>
                </a:moveTo>
                <a:cubicBezTo>
                  <a:pt x="1838643" y="2066925"/>
                  <a:pt x="1838643" y="2066925"/>
                  <a:pt x="1838643" y="2066925"/>
                </a:cubicBezTo>
                <a:cubicBezTo>
                  <a:pt x="1868170" y="2086610"/>
                  <a:pt x="1917383" y="2096452"/>
                  <a:pt x="1927225" y="2145665"/>
                </a:cubicBezTo>
                <a:cubicBezTo>
                  <a:pt x="1917383" y="2155507"/>
                  <a:pt x="1927225" y="2165350"/>
                  <a:pt x="1907540" y="2165350"/>
                </a:cubicBezTo>
                <a:cubicBezTo>
                  <a:pt x="1887855" y="2165350"/>
                  <a:pt x="1887855" y="2135822"/>
                  <a:pt x="1887855" y="2116137"/>
                </a:cubicBezTo>
                <a:cubicBezTo>
                  <a:pt x="1878013" y="2096452"/>
                  <a:pt x="1848485" y="2076767"/>
                  <a:pt x="1828800" y="2066925"/>
                </a:cubicBezTo>
                <a:close/>
                <a:moveTo>
                  <a:pt x="1001713" y="2046287"/>
                </a:moveTo>
                <a:cubicBezTo>
                  <a:pt x="1031875" y="2056178"/>
                  <a:pt x="1031875" y="2056178"/>
                  <a:pt x="1031875" y="2056178"/>
                </a:cubicBezTo>
                <a:cubicBezTo>
                  <a:pt x="1041929" y="2085852"/>
                  <a:pt x="1062038" y="2115526"/>
                  <a:pt x="1051984" y="2145201"/>
                </a:cubicBezTo>
                <a:cubicBezTo>
                  <a:pt x="1051984" y="2155092"/>
                  <a:pt x="1051984" y="2174875"/>
                  <a:pt x="1031875" y="2174875"/>
                </a:cubicBezTo>
                <a:cubicBezTo>
                  <a:pt x="1021821" y="2155092"/>
                  <a:pt x="1021821" y="2145201"/>
                  <a:pt x="1011767" y="2135309"/>
                </a:cubicBezTo>
                <a:cubicBezTo>
                  <a:pt x="1021821" y="2115526"/>
                  <a:pt x="1011767" y="2095744"/>
                  <a:pt x="1011767" y="2075961"/>
                </a:cubicBezTo>
                <a:cubicBezTo>
                  <a:pt x="1001713" y="2066070"/>
                  <a:pt x="1001713" y="2056178"/>
                  <a:pt x="1001713" y="2046287"/>
                </a:cubicBezTo>
                <a:close/>
                <a:moveTo>
                  <a:pt x="1906877" y="2036762"/>
                </a:moveTo>
                <a:cubicBezTo>
                  <a:pt x="1926504" y="2046604"/>
                  <a:pt x="1965759" y="2056447"/>
                  <a:pt x="1975572" y="2085974"/>
                </a:cubicBezTo>
                <a:cubicBezTo>
                  <a:pt x="1985386" y="2105659"/>
                  <a:pt x="2005013" y="2115502"/>
                  <a:pt x="1995200" y="2135187"/>
                </a:cubicBezTo>
                <a:cubicBezTo>
                  <a:pt x="1975572" y="2125344"/>
                  <a:pt x="1946131" y="2115502"/>
                  <a:pt x="1926504" y="2105659"/>
                </a:cubicBezTo>
                <a:cubicBezTo>
                  <a:pt x="1897063" y="2085974"/>
                  <a:pt x="1897063" y="2085974"/>
                  <a:pt x="1897063" y="2085974"/>
                </a:cubicBezTo>
                <a:cubicBezTo>
                  <a:pt x="1906877" y="2066289"/>
                  <a:pt x="1897063" y="2056447"/>
                  <a:pt x="1897063" y="2046604"/>
                </a:cubicBezTo>
                <a:cubicBezTo>
                  <a:pt x="1906877" y="2036762"/>
                  <a:pt x="1906877" y="2036762"/>
                  <a:pt x="1906877" y="2036762"/>
                </a:cubicBezTo>
                <a:close/>
                <a:moveTo>
                  <a:pt x="1720322" y="2036762"/>
                </a:moveTo>
                <a:cubicBezTo>
                  <a:pt x="1730112" y="2046627"/>
                  <a:pt x="1720322" y="2056492"/>
                  <a:pt x="1720322" y="2056492"/>
                </a:cubicBezTo>
                <a:cubicBezTo>
                  <a:pt x="1710532" y="2095953"/>
                  <a:pt x="1739901" y="2115683"/>
                  <a:pt x="1720322" y="2145279"/>
                </a:cubicBezTo>
                <a:cubicBezTo>
                  <a:pt x="1720322" y="2155144"/>
                  <a:pt x="1720322" y="2165010"/>
                  <a:pt x="1710532" y="2174875"/>
                </a:cubicBezTo>
                <a:cubicBezTo>
                  <a:pt x="1700743" y="2165010"/>
                  <a:pt x="1690953" y="2155144"/>
                  <a:pt x="1681163" y="2145279"/>
                </a:cubicBezTo>
                <a:cubicBezTo>
                  <a:pt x="1681163" y="2125549"/>
                  <a:pt x="1681163" y="2095953"/>
                  <a:pt x="1690953" y="2076223"/>
                </a:cubicBezTo>
                <a:cubicBezTo>
                  <a:pt x="1700743" y="2056492"/>
                  <a:pt x="1710532" y="2046627"/>
                  <a:pt x="1720322" y="2036762"/>
                </a:cubicBezTo>
                <a:close/>
                <a:moveTo>
                  <a:pt x="983298" y="2036762"/>
                </a:moveTo>
                <a:cubicBezTo>
                  <a:pt x="993141" y="2036762"/>
                  <a:pt x="993141" y="2056606"/>
                  <a:pt x="993141" y="2056606"/>
                </a:cubicBezTo>
                <a:cubicBezTo>
                  <a:pt x="1002983" y="2086371"/>
                  <a:pt x="1012826" y="2116137"/>
                  <a:pt x="993141" y="2135981"/>
                </a:cubicBezTo>
                <a:cubicBezTo>
                  <a:pt x="993141" y="2145903"/>
                  <a:pt x="983298" y="2155825"/>
                  <a:pt x="973455" y="2145903"/>
                </a:cubicBezTo>
                <a:cubicBezTo>
                  <a:pt x="963613" y="2126059"/>
                  <a:pt x="973455" y="2116137"/>
                  <a:pt x="983298" y="2096293"/>
                </a:cubicBezTo>
                <a:cubicBezTo>
                  <a:pt x="983298" y="2076450"/>
                  <a:pt x="963613" y="2056606"/>
                  <a:pt x="983298" y="2036762"/>
                </a:cubicBezTo>
                <a:close/>
                <a:moveTo>
                  <a:pt x="963613" y="2027237"/>
                </a:moveTo>
                <a:cubicBezTo>
                  <a:pt x="953634" y="2066607"/>
                  <a:pt x="953634" y="2105977"/>
                  <a:pt x="913720" y="2125662"/>
                </a:cubicBezTo>
                <a:cubicBezTo>
                  <a:pt x="913720" y="2125662"/>
                  <a:pt x="903741" y="2115819"/>
                  <a:pt x="903741" y="2115819"/>
                </a:cubicBezTo>
                <a:cubicBezTo>
                  <a:pt x="893763" y="2076449"/>
                  <a:pt x="933677" y="2046922"/>
                  <a:pt x="963613" y="2027237"/>
                </a:cubicBezTo>
                <a:close/>
                <a:moveTo>
                  <a:pt x="1740297" y="2017712"/>
                </a:moveTo>
                <a:cubicBezTo>
                  <a:pt x="1760141" y="2027481"/>
                  <a:pt x="1750219" y="2047020"/>
                  <a:pt x="1750219" y="2056789"/>
                </a:cubicBezTo>
                <a:cubicBezTo>
                  <a:pt x="1750219" y="2076327"/>
                  <a:pt x="1740297" y="2105635"/>
                  <a:pt x="1770063" y="2125173"/>
                </a:cubicBezTo>
                <a:cubicBezTo>
                  <a:pt x="1770063" y="2125173"/>
                  <a:pt x="1770063" y="2144712"/>
                  <a:pt x="1770063" y="2144712"/>
                </a:cubicBezTo>
                <a:cubicBezTo>
                  <a:pt x="1730375" y="2134943"/>
                  <a:pt x="1730375" y="2095866"/>
                  <a:pt x="1730375" y="2066558"/>
                </a:cubicBezTo>
                <a:cubicBezTo>
                  <a:pt x="1730375" y="2056789"/>
                  <a:pt x="1730375" y="2037250"/>
                  <a:pt x="1740297" y="2017712"/>
                </a:cubicBezTo>
                <a:close/>
                <a:moveTo>
                  <a:pt x="933132" y="2017712"/>
                </a:moveTo>
                <a:cubicBezTo>
                  <a:pt x="933132" y="2017712"/>
                  <a:pt x="942975" y="2017712"/>
                  <a:pt x="942975" y="2017712"/>
                </a:cubicBezTo>
                <a:cubicBezTo>
                  <a:pt x="942975" y="2027464"/>
                  <a:pt x="933132" y="2037216"/>
                  <a:pt x="923290" y="2046967"/>
                </a:cubicBezTo>
                <a:cubicBezTo>
                  <a:pt x="903605" y="2046967"/>
                  <a:pt x="883920" y="2056719"/>
                  <a:pt x="874077" y="2076223"/>
                </a:cubicBezTo>
                <a:cubicBezTo>
                  <a:pt x="874077" y="2085975"/>
                  <a:pt x="864235" y="2085975"/>
                  <a:pt x="854392" y="2085975"/>
                </a:cubicBezTo>
                <a:cubicBezTo>
                  <a:pt x="844550" y="2085975"/>
                  <a:pt x="844550" y="2076223"/>
                  <a:pt x="854392" y="2066471"/>
                </a:cubicBezTo>
                <a:cubicBezTo>
                  <a:pt x="864235" y="2037216"/>
                  <a:pt x="903605" y="2027464"/>
                  <a:pt x="933132" y="2017712"/>
                </a:cubicBezTo>
                <a:close/>
                <a:moveTo>
                  <a:pt x="1768929" y="2008187"/>
                </a:moveTo>
                <a:cubicBezTo>
                  <a:pt x="1788886" y="2008187"/>
                  <a:pt x="1788886" y="2027872"/>
                  <a:pt x="1808843" y="2037714"/>
                </a:cubicBezTo>
                <a:cubicBezTo>
                  <a:pt x="1818822" y="2057399"/>
                  <a:pt x="1828800" y="2077084"/>
                  <a:pt x="1828800" y="2096769"/>
                </a:cubicBezTo>
                <a:cubicBezTo>
                  <a:pt x="1818822" y="2106612"/>
                  <a:pt x="1808843" y="2106612"/>
                  <a:pt x="1798865" y="2096769"/>
                </a:cubicBezTo>
                <a:cubicBezTo>
                  <a:pt x="1758950" y="2086927"/>
                  <a:pt x="1768929" y="2047557"/>
                  <a:pt x="1758950" y="2018029"/>
                </a:cubicBezTo>
                <a:cubicBezTo>
                  <a:pt x="1758950" y="2008187"/>
                  <a:pt x="1768929" y="2008187"/>
                  <a:pt x="1768929" y="2008187"/>
                </a:cubicBezTo>
                <a:close/>
                <a:moveTo>
                  <a:pt x="1789113" y="1997428"/>
                </a:moveTo>
                <a:cubicBezTo>
                  <a:pt x="1828483" y="1997428"/>
                  <a:pt x="1867853" y="2017183"/>
                  <a:pt x="1887538" y="2046817"/>
                </a:cubicBezTo>
                <a:cubicBezTo>
                  <a:pt x="1887538" y="2056694"/>
                  <a:pt x="1887538" y="2066572"/>
                  <a:pt x="1887538" y="2076450"/>
                </a:cubicBezTo>
                <a:cubicBezTo>
                  <a:pt x="1877696" y="2076450"/>
                  <a:pt x="1867853" y="2066572"/>
                  <a:pt x="1858011" y="2066572"/>
                </a:cubicBezTo>
                <a:cubicBezTo>
                  <a:pt x="1858011" y="2017183"/>
                  <a:pt x="1808798" y="2027061"/>
                  <a:pt x="1789113" y="1997428"/>
                </a:cubicBezTo>
                <a:close/>
                <a:moveTo>
                  <a:pt x="894252" y="1987550"/>
                </a:moveTo>
                <a:cubicBezTo>
                  <a:pt x="904143" y="1987550"/>
                  <a:pt x="914034" y="1997472"/>
                  <a:pt x="923926" y="2007394"/>
                </a:cubicBezTo>
                <a:cubicBezTo>
                  <a:pt x="894252" y="2017315"/>
                  <a:pt x="864577" y="2027237"/>
                  <a:pt x="844795" y="2057003"/>
                </a:cubicBezTo>
                <a:cubicBezTo>
                  <a:pt x="825012" y="2057003"/>
                  <a:pt x="815121" y="2066925"/>
                  <a:pt x="805229" y="2057003"/>
                </a:cubicBezTo>
                <a:cubicBezTo>
                  <a:pt x="795338" y="2037159"/>
                  <a:pt x="815121" y="2017315"/>
                  <a:pt x="834903" y="2007394"/>
                </a:cubicBezTo>
                <a:cubicBezTo>
                  <a:pt x="854686" y="1997472"/>
                  <a:pt x="874469" y="1987550"/>
                  <a:pt x="894252" y="1987550"/>
                </a:cubicBezTo>
                <a:close/>
                <a:moveTo>
                  <a:pt x="1834208" y="1966267"/>
                </a:moveTo>
                <a:cubicBezTo>
                  <a:pt x="1845370" y="1966267"/>
                  <a:pt x="1857773" y="1968698"/>
                  <a:pt x="1867695" y="1968698"/>
                </a:cubicBezTo>
                <a:cubicBezTo>
                  <a:pt x="1887539" y="1978422"/>
                  <a:pt x="1907382" y="1988145"/>
                  <a:pt x="1917304" y="2007592"/>
                </a:cubicBezTo>
                <a:cubicBezTo>
                  <a:pt x="1917304" y="2017316"/>
                  <a:pt x="1927226" y="2027039"/>
                  <a:pt x="1917304" y="2027039"/>
                </a:cubicBezTo>
                <a:cubicBezTo>
                  <a:pt x="1887539" y="2036763"/>
                  <a:pt x="1867695" y="2007592"/>
                  <a:pt x="1847851" y="1997869"/>
                </a:cubicBezTo>
                <a:cubicBezTo>
                  <a:pt x="1828007" y="1997869"/>
                  <a:pt x="1818085" y="1988145"/>
                  <a:pt x="1808163" y="1978422"/>
                </a:cubicBezTo>
                <a:cubicBezTo>
                  <a:pt x="1813124" y="1968698"/>
                  <a:pt x="1823046" y="1966267"/>
                  <a:pt x="1834208" y="1966267"/>
                </a:cubicBezTo>
                <a:close/>
                <a:moveTo>
                  <a:pt x="815522" y="1928812"/>
                </a:moveTo>
                <a:cubicBezTo>
                  <a:pt x="825359" y="1928812"/>
                  <a:pt x="835196" y="1938649"/>
                  <a:pt x="835196" y="1938649"/>
                </a:cubicBezTo>
                <a:cubicBezTo>
                  <a:pt x="825359" y="1977996"/>
                  <a:pt x="786011" y="1987833"/>
                  <a:pt x="766338" y="2027180"/>
                </a:cubicBezTo>
                <a:cubicBezTo>
                  <a:pt x="726990" y="2076364"/>
                  <a:pt x="667969" y="2125549"/>
                  <a:pt x="667969" y="2204243"/>
                </a:cubicBezTo>
                <a:cubicBezTo>
                  <a:pt x="677806" y="2253427"/>
                  <a:pt x="697480" y="2302612"/>
                  <a:pt x="736827" y="2341959"/>
                </a:cubicBezTo>
                <a:cubicBezTo>
                  <a:pt x="746664" y="2361633"/>
                  <a:pt x="756501" y="2381306"/>
                  <a:pt x="766338" y="2400980"/>
                </a:cubicBezTo>
                <a:cubicBezTo>
                  <a:pt x="766338" y="2410817"/>
                  <a:pt x="776175" y="2400980"/>
                  <a:pt x="786011" y="2400980"/>
                </a:cubicBezTo>
                <a:cubicBezTo>
                  <a:pt x="864706" y="2381306"/>
                  <a:pt x="943401" y="2400980"/>
                  <a:pt x="1002422" y="2341959"/>
                </a:cubicBezTo>
                <a:cubicBezTo>
                  <a:pt x="1022096" y="2332122"/>
                  <a:pt x="1041769" y="2302612"/>
                  <a:pt x="1051606" y="2282938"/>
                </a:cubicBezTo>
                <a:cubicBezTo>
                  <a:pt x="1071280" y="2223917"/>
                  <a:pt x="1090953" y="2155059"/>
                  <a:pt x="1110627" y="2086201"/>
                </a:cubicBezTo>
                <a:cubicBezTo>
                  <a:pt x="1120464" y="2086201"/>
                  <a:pt x="1120464" y="2096038"/>
                  <a:pt x="1130301" y="2096038"/>
                </a:cubicBezTo>
                <a:cubicBezTo>
                  <a:pt x="1120464" y="2125549"/>
                  <a:pt x="1120464" y="2164896"/>
                  <a:pt x="1110627" y="2204243"/>
                </a:cubicBezTo>
                <a:cubicBezTo>
                  <a:pt x="1090953" y="2273101"/>
                  <a:pt x="1090953" y="2351796"/>
                  <a:pt x="1041769" y="2410817"/>
                </a:cubicBezTo>
                <a:cubicBezTo>
                  <a:pt x="1012259" y="2450164"/>
                  <a:pt x="972911" y="2479675"/>
                  <a:pt x="923727" y="2469838"/>
                </a:cubicBezTo>
                <a:cubicBezTo>
                  <a:pt x="864706" y="2479675"/>
                  <a:pt x="786011" y="2460001"/>
                  <a:pt x="726990" y="2469838"/>
                </a:cubicBezTo>
                <a:cubicBezTo>
                  <a:pt x="717154" y="2460001"/>
                  <a:pt x="707317" y="2450164"/>
                  <a:pt x="697480" y="2430491"/>
                </a:cubicBezTo>
                <a:cubicBezTo>
                  <a:pt x="667969" y="2381306"/>
                  <a:pt x="599111" y="2341959"/>
                  <a:pt x="599111" y="2273101"/>
                </a:cubicBezTo>
                <a:cubicBezTo>
                  <a:pt x="579438" y="2214080"/>
                  <a:pt x="608948" y="2155059"/>
                  <a:pt x="648296" y="2105875"/>
                </a:cubicBezTo>
                <a:cubicBezTo>
                  <a:pt x="707317" y="2046854"/>
                  <a:pt x="756501" y="1987833"/>
                  <a:pt x="815522" y="1928812"/>
                </a:cubicBezTo>
                <a:close/>
                <a:moveTo>
                  <a:pt x="795207" y="1909763"/>
                </a:moveTo>
                <a:cubicBezTo>
                  <a:pt x="805044" y="1909763"/>
                  <a:pt x="805044" y="1919600"/>
                  <a:pt x="805044" y="1919600"/>
                </a:cubicBezTo>
                <a:cubicBezTo>
                  <a:pt x="805044" y="1929437"/>
                  <a:pt x="805044" y="1929437"/>
                  <a:pt x="805044" y="1929437"/>
                </a:cubicBezTo>
                <a:cubicBezTo>
                  <a:pt x="746021" y="1988461"/>
                  <a:pt x="686997" y="2057322"/>
                  <a:pt x="627973" y="2116346"/>
                </a:cubicBezTo>
                <a:cubicBezTo>
                  <a:pt x="598461" y="2155695"/>
                  <a:pt x="578787" y="2204882"/>
                  <a:pt x="578787" y="2263905"/>
                </a:cubicBezTo>
                <a:cubicBezTo>
                  <a:pt x="588624" y="2303255"/>
                  <a:pt x="598461" y="2342604"/>
                  <a:pt x="627973" y="2372116"/>
                </a:cubicBezTo>
                <a:cubicBezTo>
                  <a:pt x="657485" y="2411465"/>
                  <a:pt x="696834" y="2440977"/>
                  <a:pt x="706671" y="2490163"/>
                </a:cubicBezTo>
                <a:cubicBezTo>
                  <a:pt x="726346" y="2490163"/>
                  <a:pt x="736183" y="2480326"/>
                  <a:pt x="746021" y="2480326"/>
                </a:cubicBezTo>
                <a:cubicBezTo>
                  <a:pt x="805044" y="2480326"/>
                  <a:pt x="864068" y="2480326"/>
                  <a:pt x="913255" y="2490163"/>
                </a:cubicBezTo>
                <a:cubicBezTo>
                  <a:pt x="932929" y="2480326"/>
                  <a:pt x="952604" y="2490163"/>
                  <a:pt x="962441" y="2480326"/>
                </a:cubicBezTo>
                <a:cubicBezTo>
                  <a:pt x="991953" y="2480326"/>
                  <a:pt x="1011628" y="2460651"/>
                  <a:pt x="1031302" y="2440977"/>
                </a:cubicBezTo>
                <a:cubicBezTo>
                  <a:pt x="1060814" y="2401628"/>
                  <a:pt x="1090326" y="2362278"/>
                  <a:pt x="1100163" y="2313092"/>
                </a:cubicBezTo>
                <a:cubicBezTo>
                  <a:pt x="1110001" y="2254068"/>
                  <a:pt x="1129675" y="2175370"/>
                  <a:pt x="1139512" y="2106509"/>
                </a:cubicBezTo>
                <a:cubicBezTo>
                  <a:pt x="1149350" y="2096671"/>
                  <a:pt x="1149350" y="2106509"/>
                  <a:pt x="1149350" y="2106509"/>
                </a:cubicBezTo>
                <a:cubicBezTo>
                  <a:pt x="1139512" y="2165532"/>
                  <a:pt x="1119838" y="2224556"/>
                  <a:pt x="1119838" y="2283580"/>
                </a:cubicBezTo>
                <a:cubicBezTo>
                  <a:pt x="1110001" y="2322929"/>
                  <a:pt x="1100163" y="2362278"/>
                  <a:pt x="1080489" y="2401628"/>
                </a:cubicBezTo>
                <a:cubicBezTo>
                  <a:pt x="1070651" y="2431139"/>
                  <a:pt x="1050977" y="2450814"/>
                  <a:pt x="1031302" y="2470489"/>
                </a:cubicBezTo>
                <a:cubicBezTo>
                  <a:pt x="962441" y="2509838"/>
                  <a:pt x="883743" y="2500000"/>
                  <a:pt x="814882" y="2500000"/>
                </a:cubicBezTo>
                <a:cubicBezTo>
                  <a:pt x="775533" y="2500000"/>
                  <a:pt x="736183" y="2490163"/>
                  <a:pt x="706671" y="2509838"/>
                </a:cubicBezTo>
                <a:cubicBezTo>
                  <a:pt x="696834" y="2509838"/>
                  <a:pt x="706671" y="2500000"/>
                  <a:pt x="696834" y="2490163"/>
                </a:cubicBezTo>
                <a:cubicBezTo>
                  <a:pt x="657485" y="2411465"/>
                  <a:pt x="578787" y="2362278"/>
                  <a:pt x="568949" y="2283580"/>
                </a:cubicBezTo>
                <a:cubicBezTo>
                  <a:pt x="568949" y="2263905"/>
                  <a:pt x="549275" y="2234394"/>
                  <a:pt x="559112" y="2214719"/>
                </a:cubicBezTo>
                <a:cubicBezTo>
                  <a:pt x="568949" y="2165532"/>
                  <a:pt x="598461" y="2116346"/>
                  <a:pt x="627973" y="2076997"/>
                </a:cubicBezTo>
                <a:cubicBezTo>
                  <a:pt x="795207" y="1909763"/>
                  <a:pt x="795207" y="1909763"/>
                  <a:pt x="795207" y="1909763"/>
                </a:cubicBezTo>
                <a:close/>
                <a:moveTo>
                  <a:pt x="481134" y="1909763"/>
                </a:moveTo>
                <a:cubicBezTo>
                  <a:pt x="500673" y="1909763"/>
                  <a:pt x="520211" y="1919486"/>
                  <a:pt x="539750" y="1909763"/>
                </a:cubicBezTo>
                <a:cubicBezTo>
                  <a:pt x="539750" y="1909763"/>
                  <a:pt x="539750" y="1919486"/>
                  <a:pt x="539750" y="1919486"/>
                </a:cubicBezTo>
                <a:cubicBezTo>
                  <a:pt x="529981" y="1948657"/>
                  <a:pt x="510442" y="1977827"/>
                  <a:pt x="481134" y="1987551"/>
                </a:cubicBezTo>
                <a:cubicBezTo>
                  <a:pt x="461596" y="1987551"/>
                  <a:pt x="432288" y="1987551"/>
                  <a:pt x="412750" y="1977827"/>
                </a:cubicBezTo>
                <a:cubicBezTo>
                  <a:pt x="412750" y="1977827"/>
                  <a:pt x="412750" y="1968104"/>
                  <a:pt x="412750" y="1968104"/>
                </a:cubicBezTo>
                <a:cubicBezTo>
                  <a:pt x="442057" y="1948657"/>
                  <a:pt x="461596" y="1929210"/>
                  <a:pt x="481134" y="1909763"/>
                </a:cubicBezTo>
                <a:close/>
                <a:moveTo>
                  <a:pt x="1907309" y="1898650"/>
                </a:moveTo>
                <a:cubicBezTo>
                  <a:pt x="1966191" y="1957771"/>
                  <a:pt x="2025073" y="2016891"/>
                  <a:pt x="2083955" y="2076012"/>
                </a:cubicBezTo>
                <a:cubicBezTo>
                  <a:pt x="2093768" y="2085865"/>
                  <a:pt x="2103582" y="2095719"/>
                  <a:pt x="2113396" y="2105572"/>
                </a:cubicBezTo>
                <a:cubicBezTo>
                  <a:pt x="2142837" y="2154839"/>
                  <a:pt x="2152650" y="2223814"/>
                  <a:pt x="2123209" y="2282934"/>
                </a:cubicBezTo>
                <a:cubicBezTo>
                  <a:pt x="2113396" y="2302641"/>
                  <a:pt x="2113396" y="2322348"/>
                  <a:pt x="2093768" y="2332201"/>
                </a:cubicBezTo>
                <a:cubicBezTo>
                  <a:pt x="2083955" y="2361762"/>
                  <a:pt x="2064328" y="2381469"/>
                  <a:pt x="2054514" y="2411029"/>
                </a:cubicBezTo>
                <a:cubicBezTo>
                  <a:pt x="2044700" y="2420883"/>
                  <a:pt x="2044700" y="2430736"/>
                  <a:pt x="2034887" y="2440589"/>
                </a:cubicBezTo>
                <a:cubicBezTo>
                  <a:pt x="2005446" y="2440589"/>
                  <a:pt x="1976005" y="2430736"/>
                  <a:pt x="1956378" y="2440589"/>
                </a:cubicBezTo>
                <a:cubicBezTo>
                  <a:pt x="1926937" y="2450443"/>
                  <a:pt x="1897496" y="2460296"/>
                  <a:pt x="1868055" y="2460296"/>
                </a:cubicBezTo>
                <a:cubicBezTo>
                  <a:pt x="1828800" y="2470150"/>
                  <a:pt x="1789546" y="2450443"/>
                  <a:pt x="1760105" y="2430736"/>
                </a:cubicBezTo>
                <a:cubicBezTo>
                  <a:pt x="1661968" y="2351908"/>
                  <a:pt x="1661968" y="2223814"/>
                  <a:pt x="1622714" y="2125279"/>
                </a:cubicBezTo>
                <a:cubicBezTo>
                  <a:pt x="1622714" y="2105572"/>
                  <a:pt x="1612900" y="2095719"/>
                  <a:pt x="1612900" y="2085865"/>
                </a:cubicBezTo>
                <a:cubicBezTo>
                  <a:pt x="1612900" y="2076012"/>
                  <a:pt x="1622714" y="2076012"/>
                  <a:pt x="1622714" y="2076012"/>
                </a:cubicBezTo>
                <a:cubicBezTo>
                  <a:pt x="1642341" y="2115426"/>
                  <a:pt x="1652155" y="2154839"/>
                  <a:pt x="1671782" y="2184400"/>
                </a:cubicBezTo>
                <a:cubicBezTo>
                  <a:pt x="1681596" y="2213960"/>
                  <a:pt x="1681596" y="2243520"/>
                  <a:pt x="1701223" y="2273081"/>
                </a:cubicBezTo>
                <a:cubicBezTo>
                  <a:pt x="1701223" y="2282934"/>
                  <a:pt x="1711037" y="2292788"/>
                  <a:pt x="1720850" y="2302641"/>
                </a:cubicBezTo>
                <a:cubicBezTo>
                  <a:pt x="1740478" y="2332201"/>
                  <a:pt x="1769918" y="2342055"/>
                  <a:pt x="1809173" y="2361762"/>
                </a:cubicBezTo>
                <a:cubicBezTo>
                  <a:pt x="1868055" y="2381469"/>
                  <a:pt x="1936750" y="2361762"/>
                  <a:pt x="1995632" y="2381469"/>
                </a:cubicBezTo>
                <a:cubicBezTo>
                  <a:pt x="2005446" y="2381469"/>
                  <a:pt x="1995632" y="2371615"/>
                  <a:pt x="2005446" y="2361762"/>
                </a:cubicBezTo>
                <a:cubicBezTo>
                  <a:pt x="2015259" y="2312495"/>
                  <a:pt x="2054514" y="2282934"/>
                  <a:pt x="2054514" y="2233667"/>
                </a:cubicBezTo>
                <a:cubicBezTo>
                  <a:pt x="2074141" y="2184400"/>
                  <a:pt x="2074141" y="2115426"/>
                  <a:pt x="2044700" y="2066158"/>
                </a:cubicBezTo>
                <a:cubicBezTo>
                  <a:pt x="1985818" y="2026745"/>
                  <a:pt x="1936750" y="1967624"/>
                  <a:pt x="1887682" y="1918357"/>
                </a:cubicBezTo>
                <a:cubicBezTo>
                  <a:pt x="1887682" y="1918357"/>
                  <a:pt x="1887682" y="1908503"/>
                  <a:pt x="1897496" y="1908503"/>
                </a:cubicBezTo>
                <a:cubicBezTo>
                  <a:pt x="1897496" y="1908503"/>
                  <a:pt x="1907309" y="1898650"/>
                  <a:pt x="1907309" y="1898650"/>
                </a:cubicBezTo>
                <a:close/>
                <a:moveTo>
                  <a:pt x="1917035" y="1889125"/>
                </a:moveTo>
                <a:cubicBezTo>
                  <a:pt x="1926867" y="1889125"/>
                  <a:pt x="1936700" y="1898983"/>
                  <a:pt x="1946532" y="1908841"/>
                </a:cubicBezTo>
                <a:cubicBezTo>
                  <a:pt x="2005525" y="1958130"/>
                  <a:pt x="2064519" y="2017277"/>
                  <a:pt x="2123512" y="2066567"/>
                </a:cubicBezTo>
                <a:cubicBezTo>
                  <a:pt x="2162841" y="2115856"/>
                  <a:pt x="2192338" y="2184861"/>
                  <a:pt x="2172674" y="2244008"/>
                </a:cubicBezTo>
                <a:cubicBezTo>
                  <a:pt x="2162841" y="2273582"/>
                  <a:pt x="2153009" y="2293297"/>
                  <a:pt x="2143177" y="2322871"/>
                </a:cubicBezTo>
                <a:cubicBezTo>
                  <a:pt x="2113680" y="2362303"/>
                  <a:pt x="2094016" y="2401734"/>
                  <a:pt x="2064519" y="2441166"/>
                </a:cubicBezTo>
                <a:cubicBezTo>
                  <a:pt x="2064519" y="2451023"/>
                  <a:pt x="2064519" y="2470739"/>
                  <a:pt x="2054687" y="2480597"/>
                </a:cubicBezTo>
                <a:cubicBezTo>
                  <a:pt x="2005525" y="2460881"/>
                  <a:pt x="1946532" y="2460881"/>
                  <a:pt x="1897370" y="2480597"/>
                </a:cubicBezTo>
                <a:cubicBezTo>
                  <a:pt x="1848209" y="2500313"/>
                  <a:pt x="1789216" y="2490455"/>
                  <a:pt x="1740054" y="2460881"/>
                </a:cubicBezTo>
                <a:cubicBezTo>
                  <a:pt x="1681061" y="2411592"/>
                  <a:pt x="1661396" y="2342587"/>
                  <a:pt x="1641732" y="2273582"/>
                </a:cubicBezTo>
                <a:cubicBezTo>
                  <a:pt x="1622067" y="2224292"/>
                  <a:pt x="1612235" y="2165145"/>
                  <a:pt x="1592571" y="2115856"/>
                </a:cubicBezTo>
                <a:cubicBezTo>
                  <a:pt x="1592571" y="2105998"/>
                  <a:pt x="1582738" y="2096140"/>
                  <a:pt x="1592571" y="2086282"/>
                </a:cubicBezTo>
                <a:cubicBezTo>
                  <a:pt x="1602403" y="2096140"/>
                  <a:pt x="1602403" y="2105998"/>
                  <a:pt x="1612235" y="2125714"/>
                </a:cubicBezTo>
                <a:cubicBezTo>
                  <a:pt x="1631900" y="2194719"/>
                  <a:pt x="1651564" y="2263724"/>
                  <a:pt x="1671229" y="2332729"/>
                </a:cubicBezTo>
                <a:cubicBezTo>
                  <a:pt x="1690893" y="2382018"/>
                  <a:pt x="1730222" y="2441166"/>
                  <a:pt x="1789216" y="2460881"/>
                </a:cubicBezTo>
                <a:cubicBezTo>
                  <a:pt x="1867874" y="2500313"/>
                  <a:pt x="1956364" y="2431308"/>
                  <a:pt x="2044854" y="2460881"/>
                </a:cubicBezTo>
                <a:cubicBezTo>
                  <a:pt x="2054687" y="2451023"/>
                  <a:pt x="2054687" y="2431308"/>
                  <a:pt x="2064519" y="2421450"/>
                </a:cubicBezTo>
                <a:cubicBezTo>
                  <a:pt x="2064519" y="2411592"/>
                  <a:pt x="2064519" y="2401734"/>
                  <a:pt x="2074351" y="2401734"/>
                </a:cubicBezTo>
                <a:cubicBezTo>
                  <a:pt x="2113680" y="2342587"/>
                  <a:pt x="2162841" y="2273582"/>
                  <a:pt x="2153009" y="2194719"/>
                </a:cubicBezTo>
                <a:cubicBezTo>
                  <a:pt x="2153009" y="2165145"/>
                  <a:pt x="2143177" y="2145429"/>
                  <a:pt x="2133345" y="2125714"/>
                </a:cubicBezTo>
                <a:cubicBezTo>
                  <a:pt x="2113680" y="2096140"/>
                  <a:pt x="2094016" y="2046851"/>
                  <a:pt x="2064519" y="2036993"/>
                </a:cubicBezTo>
                <a:cubicBezTo>
                  <a:pt x="2015358" y="1987704"/>
                  <a:pt x="1976029" y="1948272"/>
                  <a:pt x="1926867" y="1908841"/>
                </a:cubicBezTo>
                <a:cubicBezTo>
                  <a:pt x="1926867" y="1898983"/>
                  <a:pt x="1917035" y="1889125"/>
                  <a:pt x="1917035" y="1889125"/>
                </a:cubicBezTo>
                <a:close/>
                <a:moveTo>
                  <a:pt x="628650" y="1870075"/>
                </a:moveTo>
                <a:cubicBezTo>
                  <a:pt x="628650" y="1899516"/>
                  <a:pt x="618807" y="1928957"/>
                  <a:pt x="599122" y="1948584"/>
                </a:cubicBezTo>
                <a:cubicBezTo>
                  <a:pt x="579437" y="1968211"/>
                  <a:pt x="549910" y="1978025"/>
                  <a:pt x="530225" y="1978025"/>
                </a:cubicBezTo>
                <a:cubicBezTo>
                  <a:pt x="540067" y="1958398"/>
                  <a:pt x="549910" y="1928957"/>
                  <a:pt x="559752" y="1909329"/>
                </a:cubicBezTo>
                <a:cubicBezTo>
                  <a:pt x="589280" y="1879889"/>
                  <a:pt x="589280" y="1879889"/>
                  <a:pt x="589280" y="1879889"/>
                </a:cubicBezTo>
                <a:cubicBezTo>
                  <a:pt x="599122" y="1870075"/>
                  <a:pt x="608965" y="1870075"/>
                  <a:pt x="628650" y="1870075"/>
                </a:cubicBezTo>
                <a:close/>
                <a:moveTo>
                  <a:pt x="2231344" y="1856820"/>
                </a:moveTo>
                <a:cubicBezTo>
                  <a:pt x="2233332" y="1856205"/>
                  <a:pt x="2236392" y="1856820"/>
                  <a:pt x="2241286" y="1859280"/>
                </a:cubicBezTo>
                <a:cubicBezTo>
                  <a:pt x="2251076" y="1888808"/>
                  <a:pt x="2280444" y="1908493"/>
                  <a:pt x="2309813" y="1928178"/>
                </a:cubicBezTo>
                <a:cubicBezTo>
                  <a:pt x="2300024" y="1938020"/>
                  <a:pt x="2280444" y="1947863"/>
                  <a:pt x="2270655" y="1947863"/>
                </a:cubicBezTo>
                <a:cubicBezTo>
                  <a:pt x="2241286" y="1947863"/>
                  <a:pt x="2241286" y="1947863"/>
                  <a:pt x="2241286" y="1947863"/>
                </a:cubicBezTo>
                <a:cubicBezTo>
                  <a:pt x="2211917" y="1938020"/>
                  <a:pt x="2202128" y="1918335"/>
                  <a:pt x="2192338" y="1898650"/>
                </a:cubicBezTo>
                <a:cubicBezTo>
                  <a:pt x="2192338" y="1878965"/>
                  <a:pt x="2211917" y="1888808"/>
                  <a:pt x="2221707" y="1878965"/>
                </a:cubicBezTo>
                <a:cubicBezTo>
                  <a:pt x="2229049" y="1871583"/>
                  <a:pt x="2225378" y="1858665"/>
                  <a:pt x="2231344" y="1856820"/>
                </a:cubicBezTo>
                <a:close/>
                <a:moveTo>
                  <a:pt x="2093913" y="1849438"/>
                </a:moveTo>
                <a:cubicBezTo>
                  <a:pt x="2133168" y="1849438"/>
                  <a:pt x="2133168" y="1849438"/>
                  <a:pt x="2133168" y="1849438"/>
                </a:cubicBezTo>
                <a:cubicBezTo>
                  <a:pt x="2142981" y="1859280"/>
                  <a:pt x="2162609" y="1878965"/>
                  <a:pt x="2172422" y="1878965"/>
                </a:cubicBezTo>
                <a:cubicBezTo>
                  <a:pt x="2172422" y="1898650"/>
                  <a:pt x="2192050" y="1918335"/>
                  <a:pt x="2201863" y="1938020"/>
                </a:cubicBezTo>
                <a:cubicBezTo>
                  <a:pt x="2201863" y="1947863"/>
                  <a:pt x="2182236" y="1938020"/>
                  <a:pt x="2172422" y="1947863"/>
                </a:cubicBezTo>
                <a:cubicBezTo>
                  <a:pt x="2133168" y="1938020"/>
                  <a:pt x="2113541" y="1898650"/>
                  <a:pt x="2093913" y="1859280"/>
                </a:cubicBezTo>
                <a:cubicBezTo>
                  <a:pt x="2093913" y="1849438"/>
                  <a:pt x="2093913" y="1849438"/>
                  <a:pt x="2093913" y="1849438"/>
                </a:cubicBezTo>
                <a:close/>
                <a:moveTo>
                  <a:pt x="412637" y="1849438"/>
                </a:moveTo>
                <a:cubicBezTo>
                  <a:pt x="432367" y="1849438"/>
                  <a:pt x="412637" y="1869282"/>
                  <a:pt x="422502" y="1879204"/>
                </a:cubicBezTo>
                <a:cubicBezTo>
                  <a:pt x="432367" y="1899047"/>
                  <a:pt x="452098" y="1899047"/>
                  <a:pt x="461963" y="1899047"/>
                </a:cubicBezTo>
                <a:cubicBezTo>
                  <a:pt x="452098" y="1928813"/>
                  <a:pt x="412637" y="1958579"/>
                  <a:pt x="383041" y="1968501"/>
                </a:cubicBezTo>
                <a:cubicBezTo>
                  <a:pt x="363311" y="1968501"/>
                  <a:pt x="333715" y="1958579"/>
                  <a:pt x="323850" y="1938735"/>
                </a:cubicBezTo>
                <a:cubicBezTo>
                  <a:pt x="323850" y="1928813"/>
                  <a:pt x="323850" y="1918891"/>
                  <a:pt x="323850" y="1899047"/>
                </a:cubicBezTo>
                <a:cubicBezTo>
                  <a:pt x="333715" y="1869282"/>
                  <a:pt x="373176" y="1859360"/>
                  <a:pt x="412637" y="1849438"/>
                </a:cubicBezTo>
                <a:close/>
                <a:moveTo>
                  <a:pt x="609601" y="1811338"/>
                </a:moveTo>
                <a:cubicBezTo>
                  <a:pt x="599709" y="1840442"/>
                  <a:pt x="589818" y="1869547"/>
                  <a:pt x="560144" y="1888949"/>
                </a:cubicBezTo>
                <a:cubicBezTo>
                  <a:pt x="550252" y="1888949"/>
                  <a:pt x="550252" y="1898651"/>
                  <a:pt x="540361" y="1898651"/>
                </a:cubicBezTo>
                <a:cubicBezTo>
                  <a:pt x="520578" y="1898651"/>
                  <a:pt x="500796" y="1898651"/>
                  <a:pt x="481013" y="1888949"/>
                </a:cubicBezTo>
                <a:cubicBezTo>
                  <a:pt x="500796" y="1869547"/>
                  <a:pt x="540361" y="1879248"/>
                  <a:pt x="560144" y="1850144"/>
                </a:cubicBezTo>
                <a:cubicBezTo>
                  <a:pt x="579927" y="1821039"/>
                  <a:pt x="579927" y="1821039"/>
                  <a:pt x="579927" y="1821039"/>
                </a:cubicBezTo>
                <a:cubicBezTo>
                  <a:pt x="589818" y="1821039"/>
                  <a:pt x="599709" y="1811338"/>
                  <a:pt x="609601" y="1811338"/>
                </a:cubicBezTo>
                <a:close/>
                <a:moveTo>
                  <a:pt x="2280383" y="1800225"/>
                </a:moveTo>
                <a:cubicBezTo>
                  <a:pt x="2319949" y="1800225"/>
                  <a:pt x="2369405" y="1810147"/>
                  <a:pt x="2379297" y="1849834"/>
                </a:cubicBezTo>
                <a:cubicBezTo>
                  <a:pt x="2389188" y="1859756"/>
                  <a:pt x="2379297" y="1879600"/>
                  <a:pt x="2379297" y="1889522"/>
                </a:cubicBezTo>
                <a:cubicBezTo>
                  <a:pt x="2359514" y="1909366"/>
                  <a:pt x="2349623" y="1919288"/>
                  <a:pt x="2329840" y="1919288"/>
                </a:cubicBezTo>
                <a:cubicBezTo>
                  <a:pt x="2300166" y="1909366"/>
                  <a:pt x="2280383" y="1889522"/>
                  <a:pt x="2260600" y="1859756"/>
                </a:cubicBezTo>
                <a:cubicBezTo>
                  <a:pt x="2260600" y="1859756"/>
                  <a:pt x="2270492" y="1859756"/>
                  <a:pt x="2280383" y="1849834"/>
                </a:cubicBezTo>
                <a:cubicBezTo>
                  <a:pt x="2290274" y="1839913"/>
                  <a:pt x="2290274" y="1820069"/>
                  <a:pt x="2280383" y="1810147"/>
                </a:cubicBezTo>
                <a:cubicBezTo>
                  <a:pt x="2280383" y="1810147"/>
                  <a:pt x="2280383" y="1800225"/>
                  <a:pt x="2280383" y="1800225"/>
                </a:cubicBezTo>
                <a:close/>
                <a:moveTo>
                  <a:pt x="530714" y="1796851"/>
                </a:moveTo>
                <a:cubicBezTo>
                  <a:pt x="538132" y="1795621"/>
                  <a:pt x="545551" y="1795621"/>
                  <a:pt x="550496" y="1800542"/>
                </a:cubicBezTo>
                <a:cubicBezTo>
                  <a:pt x="540605" y="1810385"/>
                  <a:pt x="530714" y="1810385"/>
                  <a:pt x="520822" y="1810385"/>
                </a:cubicBezTo>
                <a:cubicBezTo>
                  <a:pt x="501039" y="1820227"/>
                  <a:pt x="471365" y="1820227"/>
                  <a:pt x="461474" y="1839912"/>
                </a:cubicBezTo>
                <a:cubicBezTo>
                  <a:pt x="461474" y="1849755"/>
                  <a:pt x="471365" y="1849755"/>
                  <a:pt x="481257" y="1849755"/>
                </a:cubicBezTo>
                <a:cubicBezTo>
                  <a:pt x="510931" y="1849755"/>
                  <a:pt x="530714" y="1820227"/>
                  <a:pt x="550496" y="1810385"/>
                </a:cubicBezTo>
                <a:cubicBezTo>
                  <a:pt x="560388" y="1820227"/>
                  <a:pt x="560388" y="1820227"/>
                  <a:pt x="560388" y="1820227"/>
                </a:cubicBezTo>
                <a:cubicBezTo>
                  <a:pt x="520822" y="1849755"/>
                  <a:pt x="491148" y="1889125"/>
                  <a:pt x="441691" y="1879282"/>
                </a:cubicBezTo>
                <a:cubicBezTo>
                  <a:pt x="431800" y="1879282"/>
                  <a:pt x="431800" y="1869440"/>
                  <a:pt x="431800" y="1869440"/>
                </a:cubicBezTo>
                <a:cubicBezTo>
                  <a:pt x="431800" y="1820227"/>
                  <a:pt x="481257" y="1810385"/>
                  <a:pt x="510931" y="1800542"/>
                </a:cubicBezTo>
                <a:cubicBezTo>
                  <a:pt x="515877" y="1800542"/>
                  <a:pt x="523295" y="1798082"/>
                  <a:pt x="530714" y="1796851"/>
                </a:cubicBezTo>
                <a:close/>
                <a:moveTo>
                  <a:pt x="688068" y="1790700"/>
                </a:moveTo>
                <a:cubicBezTo>
                  <a:pt x="698046" y="1790700"/>
                  <a:pt x="698046" y="1800622"/>
                  <a:pt x="708025" y="1810544"/>
                </a:cubicBezTo>
                <a:cubicBezTo>
                  <a:pt x="708025" y="1840309"/>
                  <a:pt x="688068" y="1860153"/>
                  <a:pt x="678089" y="1879997"/>
                </a:cubicBezTo>
                <a:cubicBezTo>
                  <a:pt x="668110" y="1899841"/>
                  <a:pt x="658132" y="1909763"/>
                  <a:pt x="638175" y="1909763"/>
                </a:cubicBezTo>
                <a:cubicBezTo>
                  <a:pt x="638175" y="1899841"/>
                  <a:pt x="638175" y="1899841"/>
                  <a:pt x="638175" y="1899841"/>
                </a:cubicBezTo>
                <a:cubicBezTo>
                  <a:pt x="638175" y="1860153"/>
                  <a:pt x="638175" y="1860153"/>
                  <a:pt x="638175" y="1860153"/>
                </a:cubicBezTo>
                <a:cubicBezTo>
                  <a:pt x="658132" y="1840309"/>
                  <a:pt x="678089" y="1820466"/>
                  <a:pt x="688068" y="1790700"/>
                </a:cubicBezTo>
                <a:close/>
                <a:moveTo>
                  <a:pt x="2119187" y="1783636"/>
                </a:moveTo>
                <a:cubicBezTo>
                  <a:pt x="2122921" y="1783636"/>
                  <a:pt x="2127900" y="1786096"/>
                  <a:pt x="2132879" y="1791017"/>
                </a:cubicBezTo>
                <a:cubicBezTo>
                  <a:pt x="2142837" y="1820545"/>
                  <a:pt x="2142837" y="1820545"/>
                  <a:pt x="2142837" y="1820545"/>
                </a:cubicBezTo>
                <a:cubicBezTo>
                  <a:pt x="2142837" y="1830387"/>
                  <a:pt x="2152795" y="1840230"/>
                  <a:pt x="2172711" y="1840230"/>
                </a:cubicBezTo>
                <a:cubicBezTo>
                  <a:pt x="2182669" y="1850072"/>
                  <a:pt x="2182669" y="1830387"/>
                  <a:pt x="2192627" y="1840230"/>
                </a:cubicBezTo>
                <a:cubicBezTo>
                  <a:pt x="2202585" y="1840230"/>
                  <a:pt x="2212543" y="1850072"/>
                  <a:pt x="2222501" y="1859915"/>
                </a:cubicBezTo>
                <a:cubicBezTo>
                  <a:pt x="2212543" y="1859915"/>
                  <a:pt x="2212543" y="1869757"/>
                  <a:pt x="2202585" y="1869757"/>
                </a:cubicBezTo>
                <a:cubicBezTo>
                  <a:pt x="2182669" y="1879600"/>
                  <a:pt x="2162753" y="1859915"/>
                  <a:pt x="2152795" y="1850072"/>
                </a:cubicBezTo>
                <a:cubicBezTo>
                  <a:pt x="2132879" y="1840230"/>
                  <a:pt x="2122921" y="1810702"/>
                  <a:pt x="2112963" y="1791017"/>
                </a:cubicBezTo>
                <a:cubicBezTo>
                  <a:pt x="2112963" y="1786096"/>
                  <a:pt x="2115453" y="1783636"/>
                  <a:pt x="2119187" y="1783636"/>
                </a:cubicBezTo>
                <a:close/>
                <a:moveTo>
                  <a:pt x="425417" y="1768276"/>
                </a:moveTo>
                <a:cubicBezTo>
                  <a:pt x="431535" y="1767046"/>
                  <a:pt x="436430" y="1767046"/>
                  <a:pt x="441325" y="1771967"/>
                </a:cubicBezTo>
                <a:cubicBezTo>
                  <a:pt x="431535" y="1791652"/>
                  <a:pt x="441325" y="1821180"/>
                  <a:pt x="421746" y="1840865"/>
                </a:cubicBezTo>
                <a:cubicBezTo>
                  <a:pt x="411956" y="1840865"/>
                  <a:pt x="402166" y="1840865"/>
                  <a:pt x="392377" y="1840865"/>
                </a:cubicBezTo>
                <a:cubicBezTo>
                  <a:pt x="372798" y="1850707"/>
                  <a:pt x="353219" y="1850707"/>
                  <a:pt x="333639" y="1860550"/>
                </a:cubicBezTo>
                <a:cubicBezTo>
                  <a:pt x="323850" y="1850707"/>
                  <a:pt x="323850" y="1831022"/>
                  <a:pt x="333639" y="1821180"/>
                </a:cubicBezTo>
                <a:cubicBezTo>
                  <a:pt x="343429" y="1791652"/>
                  <a:pt x="372798" y="1762125"/>
                  <a:pt x="402166" y="1771967"/>
                </a:cubicBezTo>
                <a:cubicBezTo>
                  <a:pt x="411956" y="1771967"/>
                  <a:pt x="419298" y="1769507"/>
                  <a:pt x="425417" y="1768276"/>
                </a:cubicBezTo>
                <a:close/>
                <a:moveTo>
                  <a:pt x="667941" y="1764585"/>
                </a:moveTo>
                <a:cubicBezTo>
                  <a:pt x="672902" y="1764585"/>
                  <a:pt x="677863" y="1767046"/>
                  <a:pt x="677863" y="1771967"/>
                </a:cubicBezTo>
                <a:cubicBezTo>
                  <a:pt x="667941" y="1811337"/>
                  <a:pt x="648097" y="1840865"/>
                  <a:pt x="618332" y="1860550"/>
                </a:cubicBezTo>
                <a:cubicBezTo>
                  <a:pt x="608410" y="1860550"/>
                  <a:pt x="608410" y="1860550"/>
                  <a:pt x="598488" y="1860550"/>
                </a:cubicBezTo>
                <a:cubicBezTo>
                  <a:pt x="598488" y="1850707"/>
                  <a:pt x="608410" y="1840865"/>
                  <a:pt x="608410" y="1840865"/>
                </a:cubicBezTo>
                <a:cubicBezTo>
                  <a:pt x="648097" y="1831022"/>
                  <a:pt x="648097" y="1791652"/>
                  <a:pt x="658019" y="1771967"/>
                </a:cubicBezTo>
                <a:cubicBezTo>
                  <a:pt x="658019" y="1767046"/>
                  <a:pt x="662980" y="1764585"/>
                  <a:pt x="667941" y="1764585"/>
                </a:cubicBezTo>
                <a:close/>
                <a:moveTo>
                  <a:pt x="2162542" y="1762125"/>
                </a:moveTo>
                <a:cubicBezTo>
                  <a:pt x="2192216" y="1762125"/>
                  <a:pt x="2211999" y="1771826"/>
                  <a:pt x="2241673" y="1781528"/>
                </a:cubicBezTo>
                <a:cubicBezTo>
                  <a:pt x="2251564" y="1791229"/>
                  <a:pt x="2261455" y="1800931"/>
                  <a:pt x="2271347" y="1810632"/>
                </a:cubicBezTo>
                <a:cubicBezTo>
                  <a:pt x="2271347" y="1820334"/>
                  <a:pt x="2281238" y="1820334"/>
                  <a:pt x="2271347" y="1830035"/>
                </a:cubicBezTo>
                <a:cubicBezTo>
                  <a:pt x="2271347" y="1839736"/>
                  <a:pt x="2261455" y="1849438"/>
                  <a:pt x="2251564" y="1849438"/>
                </a:cubicBezTo>
                <a:cubicBezTo>
                  <a:pt x="2211999" y="1839736"/>
                  <a:pt x="2172433" y="1810632"/>
                  <a:pt x="2152650" y="1781528"/>
                </a:cubicBezTo>
                <a:cubicBezTo>
                  <a:pt x="2172433" y="1791229"/>
                  <a:pt x="2192216" y="1810632"/>
                  <a:pt x="2211999" y="1820334"/>
                </a:cubicBezTo>
                <a:cubicBezTo>
                  <a:pt x="2221890" y="1820334"/>
                  <a:pt x="2231781" y="1820334"/>
                  <a:pt x="2231781" y="1810632"/>
                </a:cubicBezTo>
                <a:cubicBezTo>
                  <a:pt x="2221890" y="1781528"/>
                  <a:pt x="2192216" y="1781528"/>
                  <a:pt x="2172433" y="1771826"/>
                </a:cubicBezTo>
                <a:cubicBezTo>
                  <a:pt x="2162542" y="1771826"/>
                  <a:pt x="2162542" y="1771826"/>
                  <a:pt x="2162542" y="1762125"/>
                </a:cubicBezTo>
                <a:close/>
                <a:moveTo>
                  <a:pt x="524636" y="1753526"/>
                </a:moveTo>
                <a:cubicBezTo>
                  <a:pt x="538097" y="1753526"/>
                  <a:pt x="550334" y="1756040"/>
                  <a:pt x="560123" y="1761067"/>
                </a:cubicBezTo>
                <a:cubicBezTo>
                  <a:pt x="569913" y="1761067"/>
                  <a:pt x="569913" y="1761067"/>
                  <a:pt x="569913" y="1761067"/>
                </a:cubicBezTo>
                <a:cubicBezTo>
                  <a:pt x="560123" y="1781175"/>
                  <a:pt x="540544" y="1761067"/>
                  <a:pt x="520965" y="1771121"/>
                </a:cubicBezTo>
                <a:cubicBezTo>
                  <a:pt x="491596" y="1771121"/>
                  <a:pt x="481807" y="1811338"/>
                  <a:pt x="452438" y="1811338"/>
                </a:cubicBezTo>
                <a:cubicBezTo>
                  <a:pt x="452438" y="1791230"/>
                  <a:pt x="462227" y="1771121"/>
                  <a:pt x="481807" y="1761067"/>
                </a:cubicBezTo>
                <a:cubicBezTo>
                  <a:pt x="496491" y="1756040"/>
                  <a:pt x="511175" y="1753526"/>
                  <a:pt x="524636" y="1753526"/>
                </a:cubicBezTo>
                <a:close/>
                <a:moveTo>
                  <a:pt x="2034382" y="1741488"/>
                </a:moveTo>
                <a:cubicBezTo>
                  <a:pt x="2044304" y="1781053"/>
                  <a:pt x="2044304" y="1820619"/>
                  <a:pt x="2083991" y="1840402"/>
                </a:cubicBezTo>
                <a:cubicBezTo>
                  <a:pt x="2083991" y="1850293"/>
                  <a:pt x="2093913" y="1860184"/>
                  <a:pt x="2083991" y="1870076"/>
                </a:cubicBezTo>
                <a:cubicBezTo>
                  <a:pt x="2064148" y="1870076"/>
                  <a:pt x="2044304" y="1860184"/>
                  <a:pt x="2034382" y="1850293"/>
                </a:cubicBezTo>
                <a:cubicBezTo>
                  <a:pt x="2014538" y="1820619"/>
                  <a:pt x="2024460" y="1790945"/>
                  <a:pt x="2024460" y="1761271"/>
                </a:cubicBezTo>
                <a:cubicBezTo>
                  <a:pt x="2024460" y="1751379"/>
                  <a:pt x="2024460" y="1741488"/>
                  <a:pt x="2034382" y="1741488"/>
                </a:cubicBezTo>
                <a:close/>
                <a:moveTo>
                  <a:pt x="648935" y="1741488"/>
                </a:moveTo>
                <a:cubicBezTo>
                  <a:pt x="648935" y="1741488"/>
                  <a:pt x="658813" y="1741488"/>
                  <a:pt x="658813" y="1751466"/>
                </a:cubicBezTo>
                <a:cubicBezTo>
                  <a:pt x="639057" y="1771424"/>
                  <a:pt x="619302" y="1791381"/>
                  <a:pt x="599546" y="1801359"/>
                </a:cubicBezTo>
                <a:cubicBezTo>
                  <a:pt x="589668" y="1801359"/>
                  <a:pt x="569913" y="1811338"/>
                  <a:pt x="569913" y="1791381"/>
                </a:cubicBezTo>
                <a:cubicBezTo>
                  <a:pt x="569913" y="1771424"/>
                  <a:pt x="589668" y="1771424"/>
                  <a:pt x="609424" y="1761445"/>
                </a:cubicBezTo>
                <a:cubicBezTo>
                  <a:pt x="619302" y="1751466"/>
                  <a:pt x="639057" y="1751466"/>
                  <a:pt x="648935" y="1741488"/>
                </a:cubicBezTo>
                <a:close/>
                <a:moveTo>
                  <a:pt x="2044700" y="1731963"/>
                </a:moveTo>
                <a:cubicBezTo>
                  <a:pt x="2064204" y="1741777"/>
                  <a:pt x="2064204" y="1771217"/>
                  <a:pt x="2073956" y="1790845"/>
                </a:cubicBezTo>
                <a:cubicBezTo>
                  <a:pt x="2083708" y="1800658"/>
                  <a:pt x="2093460" y="1810472"/>
                  <a:pt x="2112963" y="1810472"/>
                </a:cubicBezTo>
                <a:cubicBezTo>
                  <a:pt x="2112963" y="1820286"/>
                  <a:pt x="2112963" y="1820286"/>
                  <a:pt x="2112963" y="1830099"/>
                </a:cubicBezTo>
                <a:cubicBezTo>
                  <a:pt x="2112963" y="1839913"/>
                  <a:pt x="2103211" y="1830099"/>
                  <a:pt x="2093460" y="1830099"/>
                </a:cubicBezTo>
                <a:cubicBezTo>
                  <a:pt x="2054452" y="1810472"/>
                  <a:pt x="2044700" y="1771217"/>
                  <a:pt x="2044700" y="1731963"/>
                </a:cubicBezTo>
                <a:close/>
                <a:moveTo>
                  <a:pt x="2182284" y="1722438"/>
                </a:moveTo>
                <a:cubicBezTo>
                  <a:pt x="2211652" y="1722438"/>
                  <a:pt x="2250811" y="1732228"/>
                  <a:pt x="2260600" y="1761597"/>
                </a:cubicBezTo>
                <a:cubicBezTo>
                  <a:pt x="2260600" y="1771386"/>
                  <a:pt x="2260600" y="1771386"/>
                  <a:pt x="2260600" y="1781176"/>
                </a:cubicBezTo>
                <a:cubicBezTo>
                  <a:pt x="2221442" y="1761597"/>
                  <a:pt x="2221442" y="1761597"/>
                  <a:pt x="2221442" y="1761597"/>
                </a:cubicBezTo>
                <a:cubicBezTo>
                  <a:pt x="2221442" y="1751807"/>
                  <a:pt x="2211652" y="1742017"/>
                  <a:pt x="2211652" y="1742017"/>
                </a:cubicBezTo>
                <a:cubicBezTo>
                  <a:pt x="2192073" y="1732228"/>
                  <a:pt x="2172494" y="1732228"/>
                  <a:pt x="2152915" y="1732228"/>
                </a:cubicBezTo>
                <a:cubicBezTo>
                  <a:pt x="2143125" y="1732228"/>
                  <a:pt x="2143125" y="1732228"/>
                  <a:pt x="2143125" y="1732228"/>
                </a:cubicBezTo>
                <a:cubicBezTo>
                  <a:pt x="2152915" y="1722438"/>
                  <a:pt x="2172494" y="1722438"/>
                  <a:pt x="2182284" y="1722438"/>
                </a:cubicBezTo>
                <a:close/>
                <a:moveTo>
                  <a:pt x="2308569" y="1720602"/>
                </a:moveTo>
                <a:cubicBezTo>
                  <a:pt x="2334534" y="1723371"/>
                  <a:pt x="2354935" y="1739980"/>
                  <a:pt x="2369772" y="1762125"/>
                </a:cubicBezTo>
                <a:cubicBezTo>
                  <a:pt x="2369772" y="1771968"/>
                  <a:pt x="2379663" y="1791653"/>
                  <a:pt x="2369772" y="1801495"/>
                </a:cubicBezTo>
                <a:cubicBezTo>
                  <a:pt x="2359880" y="1811338"/>
                  <a:pt x="2349989" y="1791653"/>
                  <a:pt x="2330206" y="1791653"/>
                </a:cubicBezTo>
                <a:cubicBezTo>
                  <a:pt x="2320315" y="1791653"/>
                  <a:pt x="2290641" y="1791653"/>
                  <a:pt x="2270858" y="1781810"/>
                </a:cubicBezTo>
                <a:cubicBezTo>
                  <a:pt x="2280749" y="1762125"/>
                  <a:pt x="2280749" y="1762125"/>
                  <a:pt x="2280749" y="1762125"/>
                </a:cubicBezTo>
                <a:cubicBezTo>
                  <a:pt x="2270858" y="1742440"/>
                  <a:pt x="2260967" y="1742440"/>
                  <a:pt x="2251075" y="1722755"/>
                </a:cubicBezTo>
                <a:cubicBezTo>
                  <a:pt x="2260967" y="1722755"/>
                  <a:pt x="2270858" y="1722755"/>
                  <a:pt x="2280749" y="1722755"/>
                </a:cubicBezTo>
                <a:cubicBezTo>
                  <a:pt x="2290641" y="1720295"/>
                  <a:pt x="2299914" y="1719680"/>
                  <a:pt x="2308569" y="1720602"/>
                </a:cubicBezTo>
                <a:close/>
                <a:moveTo>
                  <a:pt x="2054225" y="1712913"/>
                </a:moveTo>
                <a:cubicBezTo>
                  <a:pt x="2083859" y="1722703"/>
                  <a:pt x="2123370" y="1722703"/>
                  <a:pt x="2143125" y="1761861"/>
                </a:cubicBezTo>
                <a:cubicBezTo>
                  <a:pt x="2143125" y="1761861"/>
                  <a:pt x="2143125" y="1771651"/>
                  <a:pt x="2133247" y="1771651"/>
                </a:cubicBezTo>
                <a:cubicBezTo>
                  <a:pt x="2093736" y="1771651"/>
                  <a:pt x="2073981" y="1742282"/>
                  <a:pt x="2054225" y="1722703"/>
                </a:cubicBezTo>
                <a:cubicBezTo>
                  <a:pt x="2054225" y="1712913"/>
                  <a:pt x="2054225" y="1712913"/>
                  <a:pt x="2054225" y="1712913"/>
                </a:cubicBezTo>
                <a:close/>
                <a:moveTo>
                  <a:pt x="569546" y="1712913"/>
                </a:moveTo>
                <a:cubicBezTo>
                  <a:pt x="598854" y="1712913"/>
                  <a:pt x="628161" y="1712913"/>
                  <a:pt x="647700" y="1731963"/>
                </a:cubicBezTo>
                <a:cubicBezTo>
                  <a:pt x="647700" y="1731963"/>
                  <a:pt x="637931" y="1731963"/>
                  <a:pt x="628161" y="1741488"/>
                </a:cubicBezTo>
                <a:cubicBezTo>
                  <a:pt x="608623" y="1741488"/>
                  <a:pt x="569546" y="1712913"/>
                  <a:pt x="550007" y="1741488"/>
                </a:cubicBezTo>
                <a:cubicBezTo>
                  <a:pt x="540238" y="1741488"/>
                  <a:pt x="530469" y="1741488"/>
                  <a:pt x="520700" y="1731963"/>
                </a:cubicBezTo>
                <a:cubicBezTo>
                  <a:pt x="530469" y="1712913"/>
                  <a:pt x="550007" y="1712913"/>
                  <a:pt x="569546" y="1712913"/>
                </a:cubicBezTo>
                <a:close/>
                <a:moveTo>
                  <a:pt x="457810" y="1702253"/>
                </a:moveTo>
                <a:cubicBezTo>
                  <a:pt x="478774" y="1702253"/>
                  <a:pt x="500970" y="1707243"/>
                  <a:pt x="520701" y="1712232"/>
                </a:cubicBezTo>
                <a:cubicBezTo>
                  <a:pt x="510836" y="1722211"/>
                  <a:pt x="510836" y="1732189"/>
                  <a:pt x="500970" y="1742168"/>
                </a:cubicBezTo>
                <a:cubicBezTo>
                  <a:pt x="481240" y="1742168"/>
                  <a:pt x="461509" y="1762125"/>
                  <a:pt x="441779" y="1762125"/>
                </a:cubicBezTo>
                <a:cubicBezTo>
                  <a:pt x="431914" y="1752146"/>
                  <a:pt x="412183" y="1762125"/>
                  <a:pt x="392453" y="1752146"/>
                </a:cubicBezTo>
                <a:cubicBezTo>
                  <a:pt x="382588" y="1742168"/>
                  <a:pt x="392453" y="1732189"/>
                  <a:pt x="402318" y="1722211"/>
                </a:cubicBezTo>
                <a:cubicBezTo>
                  <a:pt x="417116" y="1707243"/>
                  <a:pt x="436846" y="1702253"/>
                  <a:pt x="457810" y="1702253"/>
                </a:cubicBezTo>
                <a:close/>
                <a:moveTo>
                  <a:pt x="2137066" y="1678186"/>
                </a:moveTo>
                <a:cubicBezTo>
                  <a:pt x="2155612" y="1680666"/>
                  <a:pt x="2172922" y="1688108"/>
                  <a:pt x="2182813" y="1702991"/>
                </a:cubicBezTo>
                <a:cubicBezTo>
                  <a:pt x="2163030" y="1702991"/>
                  <a:pt x="2153139" y="1712913"/>
                  <a:pt x="2143248" y="1702991"/>
                </a:cubicBezTo>
                <a:cubicBezTo>
                  <a:pt x="2123465" y="1693069"/>
                  <a:pt x="2103682" y="1702991"/>
                  <a:pt x="2083899" y="1702991"/>
                </a:cubicBezTo>
                <a:cubicBezTo>
                  <a:pt x="2074008" y="1702991"/>
                  <a:pt x="2064117" y="1702991"/>
                  <a:pt x="2054225" y="1702991"/>
                </a:cubicBezTo>
                <a:cubicBezTo>
                  <a:pt x="2054225" y="1683147"/>
                  <a:pt x="2074008" y="1693069"/>
                  <a:pt x="2083899" y="1683147"/>
                </a:cubicBezTo>
                <a:cubicBezTo>
                  <a:pt x="2098736" y="1678186"/>
                  <a:pt x="2118519" y="1675705"/>
                  <a:pt x="2137066" y="1678186"/>
                </a:cubicBezTo>
                <a:close/>
                <a:moveTo>
                  <a:pt x="2231904" y="1654175"/>
                </a:moveTo>
                <a:cubicBezTo>
                  <a:pt x="2261211" y="1663965"/>
                  <a:pt x="2261211" y="1663965"/>
                  <a:pt x="2261211" y="1663965"/>
                </a:cubicBezTo>
                <a:cubicBezTo>
                  <a:pt x="2280750" y="1673754"/>
                  <a:pt x="2300288" y="1683544"/>
                  <a:pt x="2300288" y="1703123"/>
                </a:cubicBezTo>
                <a:cubicBezTo>
                  <a:pt x="2280750" y="1712913"/>
                  <a:pt x="2251442" y="1703123"/>
                  <a:pt x="2231904" y="1712913"/>
                </a:cubicBezTo>
                <a:cubicBezTo>
                  <a:pt x="2222134" y="1712913"/>
                  <a:pt x="2212365" y="1712913"/>
                  <a:pt x="2202596" y="1703123"/>
                </a:cubicBezTo>
                <a:cubicBezTo>
                  <a:pt x="2192827" y="1693334"/>
                  <a:pt x="2183057" y="1683544"/>
                  <a:pt x="2173288" y="1673754"/>
                </a:cubicBezTo>
                <a:cubicBezTo>
                  <a:pt x="2173288" y="1663965"/>
                  <a:pt x="2183057" y="1663965"/>
                  <a:pt x="2192827" y="1663965"/>
                </a:cubicBezTo>
                <a:cubicBezTo>
                  <a:pt x="2231904" y="1654175"/>
                  <a:pt x="2231904" y="1654175"/>
                  <a:pt x="2231904" y="1654175"/>
                </a:cubicBezTo>
                <a:close/>
                <a:moveTo>
                  <a:pt x="539299" y="1650604"/>
                </a:moveTo>
                <a:cubicBezTo>
                  <a:pt x="545605" y="1649975"/>
                  <a:pt x="552371" y="1650604"/>
                  <a:pt x="559753" y="1653117"/>
                </a:cubicBezTo>
                <a:cubicBezTo>
                  <a:pt x="579438" y="1663171"/>
                  <a:pt x="608966" y="1673225"/>
                  <a:pt x="628651" y="1683280"/>
                </a:cubicBezTo>
                <a:cubicBezTo>
                  <a:pt x="628651" y="1693334"/>
                  <a:pt x="628651" y="1703388"/>
                  <a:pt x="628651" y="1703388"/>
                </a:cubicBezTo>
                <a:cubicBezTo>
                  <a:pt x="599123" y="1703388"/>
                  <a:pt x="569596" y="1693334"/>
                  <a:pt x="540068" y="1703388"/>
                </a:cubicBezTo>
                <a:cubicBezTo>
                  <a:pt x="520383" y="1703388"/>
                  <a:pt x="510540" y="1693334"/>
                  <a:pt x="490855" y="1693334"/>
                </a:cubicBezTo>
                <a:cubicBezTo>
                  <a:pt x="481013" y="1683280"/>
                  <a:pt x="490855" y="1683280"/>
                  <a:pt x="490855" y="1673225"/>
                </a:cubicBezTo>
                <a:cubicBezTo>
                  <a:pt x="505619" y="1665685"/>
                  <a:pt x="520383" y="1652489"/>
                  <a:pt x="539299" y="1650604"/>
                </a:cubicBezTo>
                <a:close/>
                <a:moveTo>
                  <a:pt x="2142672" y="1624013"/>
                </a:moveTo>
                <a:cubicBezTo>
                  <a:pt x="2162402" y="1624013"/>
                  <a:pt x="2191998" y="1624013"/>
                  <a:pt x="2201863" y="1643698"/>
                </a:cubicBezTo>
                <a:cubicBezTo>
                  <a:pt x="2162402" y="1673226"/>
                  <a:pt x="2162402" y="1673226"/>
                  <a:pt x="2162402" y="1673226"/>
                </a:cubicBezTo>
                <a:cubicBezTo>
                  <a:pt x="2132807" y="1663383"/>
                  <a:pt x="2093346" y="1663383"/>
                  <a:pt x="2063750" y="1673226"/>
                </a:cubicBezTo>
                <a:cubicBezTo>
                  <a:pt x="2073615" y="1643698"/>
                  <a:pt x="2113076" y="1633855"/>
                  <a:pt x="2142672" y="1624013"/>
                </a:cubicBezTo>
                <a:close/>
                <a:moveTo>
                  <a:pt x="106998" y="1604963"/>
                </a:moveTo>
                <a:cubicBezTo>
                  <a:pt x="126683" y="1614768"/>
                  <a:pt x="146368" y="1624573"/>
                  <a:pt x="156210" y="1634378"/>
                </a:cubicBezTo>
                <a:cubicBezTo>
                  <a:pt x="146368" y="1663794"/>
                  <a:pt x="146368" y="1693209"/>
                  <a:pt x="166053" y="1703015"/>
                </a:cubicBezTo>
                <a:cubicBezTo>
                  <a:pt x="185738" y="1722625"/>
                  <a:pt x="185738" y="1722625"/>
                  <a:pt x="185738" y="1722625"/>
                </a:cubicBezTo>
                <a:cubicBezTo>
                  <a:pt x="175895" y="1742235"/>
                  <a:pt x="175895" y="1771651"/>
                  <a:pt x="156210" y="1761846"/>
                </a:cubicBezTo>
                <a:cubicBezTo>
                  <a:pt x="126683" y="1742235"/>
                  <a:pt x="116840" y="1722625"/>
                  <a:pt x="87313" y="1703015"/>
                </a:cubicBezTo>
                <a:cubicBezTo>
                  <a:pt x="87313" y="1693209"/>
                  <a:pt x="97155" y="1683404"/>
                  <a:pt x="97155" y="1673599"/>
                </a:cubicBezTo>
                <a:cubicBezTo>
                  <a:pt x="97155" y="1644184"/>
                  <a:pt x="106998" y="1624573"/>
                  <a:pt x="106998" y="1604963"/>
                </a:cubicBezTo>
                <a:close/>
                <a:moveTo>
                  <a:pt x="579330" y="1593850"/>
                </a:moveTo>
                <a:cubicBezTo>
                  <a:pt x="589178" y="1593850"/>
                  <a:pt x="589178" y="1603687"/>
                  <a:pt x="589178" y="1603687"/>
                </a:cubicBezTo>
                <a:cubicBezTo>
                  <a:pt x="589178" y="1613524"/>
                  <a:pt x="569482" y="1613524"/>
                  <a:pt x="559634" y="1623360"/>
                </a:cubicBezTo>
                <a:cubicBezTo>
                  <a:pt x="500547" y="1643034"/>
                  <a:pt x="441460" y="1652871"/>
                  <a:pt x="382373" y="1672545"/>
                </a:cubicBezTo>
                <a:cubicBezTo>
                  <a:pt x="313437" y="1721729"/>
                  <a:pt x="283894" y="1800423"/>
                  <a:pt x="293742" y="1879118"/>
                </a:cubicBezTo>
                <a:cubicBezTo>
                  <a:pt x="293742" y="1908629"/>
                  <a:pt x="293742" y="1947976"/>
                  <a:pt x="283894" y="1967650"/>
                </a:cubicBezTo>
                <a:cubicBezTo>
                  <a:pt x="283894" y="1967650"/>
                  <a:pt x="283894" y="1977487"/>
                  <a:pt x="293742" y="1977487"/>
                </a:cubicBezTo>
                <a:cubicBezTo>
                  <a:pt x="333133" y="1977487"/>
                  <a:pt x="372525" y="2006997"/>
                  <a:pt x="411916" y="2016834"/>
                </a:cubicBezTo>
                <a:cubicBezTo>
                  <a:pt x="461156" y="2046344"/>
                  <a:pt x="539939" y="2056181"/>
                  <a:pt x="589178" y="2006997"/>
                </a:cubicBezTo>
                <a:cubicBezTo>
                  <a:pt x="638417" y="1967650"/>
                  <a:pt x="697505" y="1918466"/>
                  <a:pt x="746744" y="1869281"/>
                </a:cubicBezTo>
                <a:cubicBezTo>
                  <a:pt x="746744" y="1869281"/>
                  <a:pt x="756592" y="1869281"/>
                  <a:pt x="756592" y="1869281"/>
                </a:cubicBezTo>
                <a:cubicBezTo>
                  <a:pt x="766440" y="1879118"/>
                  <a:pt x="776288" y="1879118"/>
                  <a:pt x="766440" y="1888955"/>
                </a:cubicBezTo>
                <a:cubicBezTo>
                  <a:pt x="707353" y="1947976"/>
                  <a:pt x="648265" y="2006997"/>
                  <a:pt x="589178" y="2066018"/>
                </a:cubicBezTo>
                <a:cubicBezTo>
                  <a:pt x="539939" y="2095529"/>
                  <a:pt x="539939" y="2095529"/>
                  <a:pt x="539939" y="2095529"/>
                </a:cubicBezTo>
                <a:cubicBezTo>
                  <a:pt x="500547" y="2125039"/>
                  <a:pt x="441460" y="2144713"/>
                  <a:pt x="392220" y="2115202"/>
                </a:cubicBezTo>
                <a:cubicBezTo>
                  <a:pt x="382373" y="2115202"/>
                  <a:pt x="382373" y="2115202"/>
                  <a:pt x="382373" y="2115202"/>
                </a:cubicBezTo>
                <a:cubicBezTo>
                  <a:pt x="333133" y="2075855"/>
                  <a:pt x="283894" y="2036508"/>
                  <a:pt x="224806" y="2006997"/>
                </a:cubicBezTo>
                <a:cubicBezTo>
                  <a:pt x="234654" y="1947976"/>
                  <a:pt x="195263" y="1888955"/>
                  <a:pt x="195263" y="1829934"/>
                </a:cubicBezTo>
                <a:cubicBezTo>
                  <a:pt x="205111" y="1770913"/>
                  <a:pt x="224806" y="1721729"/>
                  <a:pt x="274046" y="1692218"/>
                </a:cubicBezTo>
                <a:cubicBezTo>
                  <a:pt x="283894" y="1682381"/>
                  <a:pt x="303589" y="1672545"/>
                  <a:pt x="313437" y="1662708"/>
                </a:cubicBezTo>
                <a:cubicBezTo>
                  <a:pt x="402068" y="1633197"/>
                  <a:pt x="490699" y="1613524"/>
                  <a:pt x="579330" y="1593850"/>
                </a:cubicBezTo>
                <a:close/>
                <a:moveTo>
                  <a:pt x="88265" y="1593850"/>
                </a:moveTo>
                <a:cubicBezTo>
                  <a:pt x="98108" y="1593850"/>
                  <a:pt x="98108" y="1593850"/>
                  <a:pt x="98108" y="1593850"/>
                </a:cubicBezTo>
                <a:cubicBezTo>
                  <a:pt x="107950" y="1603692"/>
                  <a:pt x="88265" y="1613535"/>
                  <a:pt x="98108" y="1623377"/>
                </a:cubicBezTo>
                <a:cubicBezTo>
                  <a:pt x="78423" y="1652905"/>
                  <a:pt x="88265" y="1682432"/>
                  <a:pt x="68580" y="1702117"/>
                </a:cubicBezTo>
                <a:cubicBezTo>
                  <a:pt x="68580" y="1711960"/>
                  <a:pt x="68580" y="1711960"/>
                  <a:pt x="68580" y="1711960"/>
                </a:cubicBezTo>
                <a:cubicBezTo>
                  <a:pt x="107950" y="1721802"/>
                  <a:pt x="127635" y="1771015"/>
                  <a:pt x="157163" y="1780857"/>
                </a:cubicBezTo>
                <a:cubicBezTo>
                  <a:pt x="157163" y="1790700"/>
                  <a:pt x="157163" y="1790700"/>
                  <a:pt x="157163" y="1790700"/>
                </a:cubicBezTo>
                <a:cubicBezTo>
                  <a:pt x="117793" y="1780857"/>
                  <a:pt x="107950" y="1731645"/>
                  <a:pt x="68580" y="1721802"/>
                </a:cubicBezTo>
                <a:cubicBezTo>
                  <a:pt x="58738" y="1721802"/>
                  <a:pt x="58738" y="1721802"/>
                  <a:pt x="58738" y="1711960"/>
                </a:cubicBezTo>
                <a:cubicBezTo>
                  <a:pt x="68580" y="1702117"/>
                  <a:pt x="68580" y="1672590"/>
                  <a:pt x="78423" y="1652905"/>
                </a:cubicBezTo>
                <a:cubicBezTo>
                  <a:pt x="68580" y="1633220"/>
                  <a:pt x="88265" y="1613535"/>
                  <a:pt x="88265" y="1593850"/>
                </a:cubicBezTo>
                <a:close/>
                <a:moveTo>
                  <a:pt x="579438" y="1574800"/>
                </a:moveTo>
                <a:cubicBezTo>
                  <a:pt x="579438" y="1584642"/>
                  <a:pt x="569610" y="1584642"/>
                  <a:pt x="569610" y="1584642"/>
                </a:cubicBezTo>
                <a:cubicBezTo>
                  <a:pt x="490991" y="1604327"/>
                  <a:pt x="412372" y="1624012"/>
                  <a:pt x="343581" y="1643697"/>
                </a:cubicBezTo>
                <a:cubicBezTo>
                  <a:pt x="274789" y="1663382"/>
                  <a:pt x="215825" y="1712595"/>
                  <a:pt x="196170" y="1771650"/>
                </a:cubicBezTo>
                <a:cubicBezTo>
                  <a:pt x="176515" y="1840547"/>
                  <a:pt x="196170" y="1899602"/>
                  <a:pt x="215825" y="1958657"/>
                </a:cubicBezTo>
                <a:cubicBezTo>
                  <a:pt x="205997" y="1978342"/>
                  <a:pt x="215825" y="1998027"/>
                  <a:pt x="205997" y="2017712"/>
                </a:cubicBezTo>
                <a:cubicBezTo>
                  <a:pt x="215825" y="2027555"/>
                  <a:pt x="235479" y="2027555"/>
                  <a:pt x="245307" y="2037397"/>
                </a:cubicBezTo>
                <a:cubicBezTo>
                  <a:pt x="304271" y="2066925"/>
                  <a:pt x="343581" y="2116137"/>
                  <a:pt x="402545" y="2135822"/>
                </a:cubicBezTo>
                <a:cubicBezTo>
                  <a:pt x="481164" y="2165350"/>
                  <a:pt x="549956" y="2116137"/>
                  <a:pt x="608920" y="2066925"/>
                </a:cubicBezTo>
                <a:cubicBezTo>
                  <a:pt x="667884" y="2007870"/>
                  <a:pt x="717021" y="1958657"/>
                  <a:pt x="775985" y="1899602"/>
                </a:cubicBezTo>
                <a:cubicBezTo>
                  <a:pt x="785813" y="1899602"/>
                  <a:pt x="785813" y="1899602"/>
                  <a:pt x="785813" y="1899602"/>
                </a:cubicBezTo>
                <a:cubicBezTo>
                  <a:pt x="785813" y="1909445"/>
                  <a:pt x="785813" y="1909445"/>
                  <a:pt x="785813" y="1909445"/>
                </a:cubicBezTo>
                <a:cubicBezTo>
                  <a:pt x="726848" y="1968500"/>
                  <a:pt x="677712" y="2017712"/>
                  <a:pt x="618747" y="2076767"/>
                </a:cubicBezTo>
                <a:cubicBezTo>
                  <a:pt x="589265" y="2106295"/>
                  <a:pt x="559783" y="2135822"/>
                  <a:pt x="520473" y="2145665"/>
                </a:cubicBezTo>
                <a:cubicBezTo>
                  <a:pt x="490991" y="2155507"/>
                  <a:pt x="451682" y="2155507"/>
                  <a:pt x="422200" y="2155507"/>
                </a:cubicBezTo>
                <a:cubicBezTo>
                  <a:pt x="392718" y="2145665"/>
                  <a:pt x="373063" y="2145665"/>
                  <a:pt x="353408" y="2125980"/>
                </a:cubicBezTo>
                <a:cubicBezTo>
                  <a:pt x="314098" y="2086610"/>
                  <a:pt x="264962" y="2066925"/>
                  <a:pt x="215825" y="2037397"/>
                </a:cubicBezTo>
                <a:cubicBezTo>
                  <a:pt x="186343" y="2027555"/>
                  <a:pt x="186343" y="2027555"/>
                  <a:pt x="186343" y="2027555"/>
                </a:cubicBezTo>
                <a:cubicBezTo>
                  <a:pt x="196170" y="1988185"/>
                  <a:pt x="196170" y="1938972"/>
                  <a:pt x="186343" y="1899602"/>
                </a:cubicBezTo>
                <a:cubicBezTo>
                  <a:pt x="176515" y="1879917"/>
                  <a:pt x="176515" y="1860232"/>
                  <a:pt x="166688" y="1850390"/>
                </a:cubicBezTo>
                <a:cubicBezTo>
                  <a:pt x="166688" y="1781492"/>
                  <a:pt x="196170" y="1712595"/>
                  <a:pt x="255134" y="1673225"/>
                </a:cubicBezTo>
                <a:cubicBezTo>
                  <a:pt x="314098" y="1633855"/>
                  <a:pt x="382890" y="1624012"/>
                  <a:pt x="451682" y="1604327"/>
                </a:cubicBezTo>
                <a:cubicBezTo>
                  <a:pt x="500819" y="1594485"/>
                  <a:pt x="530301" y="1574800"/>
                  <a:pt x="579438" y="1574800"/>
                </a:cubicBezTo>
                <a:close/>
                <a:moveTo>
                  <a:pt x="568964" y="1546420"/>
                </a:moveTo>
                <a:lnTo>
                  <a:pt x="569913" y="1555433"/>
                </a:lnTo>
                <a:cubicBezTo>
                  <a:pt x="569913" y="1555433"/>
                  <a:pt x="560070" y="1555433"/>
                  <a:pt x="550228" y="1555433"/>
                </a:cubicBezTo>
                <a:cubicBezTo>
                  <a:pt x="555149" y="1555433"/>
                  <a:pt x="557610" y="1555433"/>
                  <a:pt x="560070" y="1554203"/>
                </a:cubicBezTo>
                <a:close/>
                <a:moveTo>
                  <a:pt x="568877" y="1545590"/>
                </a:moveTo>
                <a:lnTo>
                  <a:pt x="569913" y="1545590"/>
                </a:lnTo>
                <a:lnTo>
                  <a:pt x="568964" y="1546420"/>
                </a:lnTo>
                <a:close/>
                <a:moveTo>
                  <a:pt x="2123347" y="1544638"/>
                </a:moveTo>
                <a:cubicBezTo>
                  <a:pt x="2192208" y="1564312"/>
                  <a:pt x="2270906" y="1583985"/>
                  <a:pt x="2339767" y="1603659"/>
                </a:cubicBezTo>
                <a:cubicBezTo>
                  <a:pt x="2388954" y="1623333"/>
                  <a:pt x="2438140" y="1643006"/>
                  <a:pt x="2477489" y="1672517"/>
                </a:cubicBezTo>
                <a:cubicBezTo>
                  <a:pt x="2546350" y="1751211"/>
                  <a:pt x="2477489" y="1859417"/>
                  <a:pt x="2507001" y="1957785"/>
                </a:cubicBezTo>
                <a:cubicBezTo>
                  <a:pt x="2467652" y="1977459"/>
                  <a:pt x="2438140" y="2016806"/>
                  <a:pt x="2398791" y="2046317"/>
                </a:cubicBezTo>
                <a:cubicBezTo>
                  <a:pt x="2359442" y="2075827"/>
                  <a:pt x="2320092" y="2095501"/>
                  <a:pt x="2270906" y="2085664"/>
                </a:cubicBezTo>
                <a:cubicBezTo>
                  <a:pt x="2211882" y="2075827"/>
                  <a:pt x="2152858" y="2056154"/>
                  <a:pt x="2113509" y="2006969"/>
                </a:cubicBezTo>
                <a:cubicBezTo>
                  <a:pt x="2054485" y="1957785"/>
                  <a:pt x="2005299" y="1908601"/>
                  <a:pt x="1946275" y="1859417"/>
                </a:cubicBezTo>
                <a:cubicBezTo>
                  <a:pt x="1946275" y="1859417"/>
                  <a:pt x="1946275" y="1849580"/>
                  <a:pt x="1946275" y="1849580"/>
                </a:cubicBezTo>
                <a:cubicBezTo>
                  <a:pt x="1956113" y="1839743"/>
                  <a:pt x="1965950" y="1859417"/>
                  <a:pt x="1975787" y="1859417"/>
                </a:cubicBezTo>
                <a:cubicBezTo>
                  <a:pt x="2024974" y="1898764"/>
                  <a:pt x="2074160" y="1938111"/>
                  <a:pt x="2123347" y="1977459"/>
                </a:cubicBezTo>
                <a:cubicBezTo>
                  <a:pt x="2172533" y="1997132"/>
                  <a:pt x="2221719" y="2006969"/>
                  <a:pt x="2270906" y="1997132"/>
                </a:cubicBezTo>
                <a:cubicBezTo>
                  <a:pt x="2329930" y="1977459"/>
                  <a:pt x="2369279" y="1938111"/>
                  <a:pt x="2418465" y="1918438"/>
                </a:cubicBezTo>
                <a:cubicBezTo>
                  <a:pt x="2428303" y="1928275"/>
                  <a:pt x="2438140" y="1928275"/>
                  <a:pt x="2438140" y="1918438"/>
                </a:cubicBezTo>
                <a:cubicBezTo>
                  <a:pt x="2428303" y="1898764"/>
                  <a:pt x="2428303" y="1869254"/>
                  <a:pt x="2428303" y="1849580"/>
                </a:cubicBezTo>
                <a:cubicBezTo>
                  <a:pt x="2408628" y="1741375"/>
                  <a:pt x="2408628" y="1741375"/>
                  <a:pt x="2408628" y="1741375"/>
                </a:cubicBezTo>
                <a:cubicBezTo>
                  <a:pt x="2398791" y="1702027"/>
                  <a:pt x="2369279" y="1662680"/>
                  <a:pt x="2329930" y="1643006"/>
                </a:cubicBezTo>
                <a:cubicBezTo>
                  <a:pt x="2310255" y="1633169"/>
                  <a:pt x="2300418" y="1633169"/>
                  <a:pt x="2280743" y="1623333"/>
                </a:cubicBezTo>
                <a:cubicBezTo>
                  <a:pt x="2261069" y="1623333"/>
                  <a:pt x="2241394" y="1613496"/>
                  <a:pt x="2211882" y="1603659"/>
                </a:cubicBezTo>
                <a:cubicBezTo>
                  <a:pt x="2211882" y="1603659"/>
                  <a:pt x="2202045" y="1603659"/>
                  <a:pt x="2192208" y="1603659"/>
                </a:cubicBezTo>
                <a:cubicBezTo>
                  <a:pt x="2172533" y="1593822"/>
                  <a:pt x="2152858" y="1593822"/>
                  <a:pt x="2143021" y="1583985"/>
                </a:cubicBezTo>
                <a:cubicBezTo>
                  <a:pt x="2133184" y="1574148"/>
                  <a:pt x="2113509" y="1583985"/>
                  <a:pt x="2103672" y="1574148"/>
                </a:cubicBezTo>
                <a:cubicBezTo>
                  <a:pt x="2113509" y="1564312"/>
                  <a:pt x="2103672" y="1544638"/>
                  <a:pt x="2123347" y="1544638"/>
                </a:cubicBezTo>
                <a:close/>
                <a:moveTo>
                  <a:pt x="2585086" y="1535113"/>
                </a:moveTo>
                <a:cubicBezTo>
                  <a:pt x="2604771" y="1544991"/>
                  <a:pt x="2604771" y="1574624"/>
                  <a:pt x="2604771" y="1584502"/>
                </a:cubicBezTo>
                <a:cubicBezTo>
                  <a:pt x="2604771" y="1604257"/>
                  <a:pt x="2604771" y="1624013"/>
                  <a:pt x="2614613" y="1633891"/>
                </a:cubicBezTo>
                <a:cubicBezTo>
                  <a:pt x="2594928" y="1643768"/>
                  <a:pt x="2575243" y="1673402"/>
                  <a:pt x="2565401" y="1693157"/>
                </a:cubicBezTo>
                <a:cubicBezTo>
                  <a:pt x="2555558" y="1703035"/>
                  <a:pt x="2545716" y="1712913"/>
                  <a:pt x="2535873" y="1712913"/>
                </a:cubicBezTo>
                <a:cubicBezTo>
                  <a:pt x="2535873" y="1693157"/>
                  <a:pt x="2526031" y="1683280"/>
                  <a:pt x="2516188" y="1673402"/>
                </a:cubicBezTo>
                <a:cubicBezTo>
                  <a:pt x="2526031" y="1653646"/>
                  <a:pt x="2535873" y="1643768"/>
                  <a:pt x="2545716" y="1624013"/>
                </a:cubicBezTo>
                <a:cubicBezTo>
                  <a:pt x="2545716" y="1564746"/>
                  <a:pt x="2545716" y="1564746"/>
                  <a:pt x="2545716" y="1564746"/>
                </a:cubicBezTo>
                <a:cubicBezTo>
                  <a:pt x="2555558" y="1554868"/>
                  <a:pt x="2575243" y="1544991"/>
                  <a:pt x="2585086" y="1535113"/>
                </a:cubicBezTo>
                <a:close/>
                <a:moveTo>
                  <a:pt x="2123870" y="1525588"/>
                </a:moveTo>
                <a:cubicBezTo>
                  <a:pt x="2212361" y="1545262"/>
                  <a:pt x="2310683" y="1555100"/>
                  <a:pt x="2389341" y="1594449"/>
                </a:cubicBezTo>
                <a:cubicBezTo>
                  <a:pt x="2428670" y="1604286"/>
                  <a:pt x="2467999" y="1633798"/>
                  <a:pt x="2497496" y="1663310"/>
                </a:cubicBezTo>
                <a:cubicBezTo>
                  <a:pt x="2517161" y="1692822"/>
                  <a:pt x="2536825" y="1722334"/>
                  <a:pt x="2536825" y="1751846"/>
                </a:cubicBezTo>
                <a:cubicBezTo>
                  <a:pt x="2536825" y="1820707"/>
                  <a:pt x="2517161" y="1899405"/>
                  <a:pt x="2536825" y="1968266"/>
                </a:cubicBezTo>
                <a:cubicBezTo>
                  <a:pt x="2536825" y="1978103"/>
                  <a:pt x="2526993" y="1978103"/>
                  <a:pt x="2526993" y="1978103"/>
                </a:cubicBezTo>
                <a:cubicBezTo>
                  <a:pt x="2477832" y="1997778"/>
                  <a:pt x="2448335" y="2037127"/>
                  <a:pt x="2409006" y="2066639"/>
                </a:cubicBezTo>
                <a:cubicBezTo>
                  <a:pt x="2389341" y="2086314"/>
                  <a:pt x="2359845" y="2105988"/>
                  <a:pt x="2320516" y="2115825"/>
                </a:cubicBezTo>
                <a:cubicBezTo>
                  <a:pt x="2261522" y="2125663"/>
                  <a:pt x="2202528" y="2105988"/>
                  <a:pt x="2143535" y="2076476"/>
                </a:cubicBezTo>
                <a:cubicBezTo>
                  <a:pt x="2074709" y="2007615"/>
                  <a:pt x="2005883" y="1948592"/>
                  <a:pt x="1937058" y="1879730"/>
                </a:cubicBezTo>
                <a:cubicBezTo>
                  <a:pt x="1927225" y="1879730"/>
                  <a:pt x="1927225" y="1869893"/>
                  <a:pt x="1937058" y="1869893"/>
                </a:cubicBezTo>
                <a:cubicBezTo>
                  <a:pt x="2005883" y="1928917"/>
                  <a:pt x="2064877" y="1987941"/>
                  <a:pt x="2133703" y="2046964"/>
                </a:cubicBezTo>
                <a:cubicBezTo>
                  <a:pt x="2202528" y="2086314"/>
                  <a:pt x="2281187" y="2125663"/>
                  <a:pt x="2359845" y="2086314"/>
                </a:cubicBezTo>
                <a:cubicBezTo>
                  <a:pt x="2379509" y="2066639"/>
                  <a:pt x="2399174" y="2056802"/>
                  <a:pt x="2418838" y="2037127"/>
                </a:cubicBezTo>
                <a:cubicBezTo>
                  <a:pt x="2448335" y="2017453"/>
                  <a:pt x="2477832" y="1978103"/>
                  <a:pt x="2517161" y="1968266"/>
                </a:cubicBezTo>
                <a:cubicBezTo>
                  <a:pt x="2526993" y="1958429"/>
                  <a:pt x="2526993" y="1958429"/>
                  <a:pt x="2526993" y="1958429"/>
                </a:cubicBezTo>
                <a:cubicBezTo>
                  <a:pt x="2497496" y="1879730"/>
                  <a:pt x="2536825" y="1801032"/>
                  <a:pt x="2517161" y="1712496"/>
                </a:cubicBezTo>
                <a:cubicBezTo>
                  <a:pt x="2517161" y="1692822"/>
                  <a:pt x="2497496" y="1682985"/>
                  <a:pt x="2477832" y="1663310"/>
                </a:cubicBezTo>
                <a:cubicBezTo>
                  <a:pt x="2448335" y="1623961"/>
                  <a:pt x="2399174" y="1614124"/>
                  <a:pt x="2359845" y="1594449"/>
                </a:cubicBezTo>
                <a:cubicBezTo>
                  <a:pt x="2281187" y="1574774"/>
                  <a:pt x="2202528" y="1555100"/>
                  <a:pt x="2123870" y="1535425"/>
                </a:cubicBezTo>
                <a:cubicBezTo>
                  <a:pt x="2114038" y="1535425"/>
                  <a:pt x="2114038" y="1525588"/>
                  <a:pt x="2123870" y="1525588"/>
                </a:cubicBezTo>
                <a:close/>
                <a:moveTo>
                  <a:pt x="2605405" y="1506538"/>
                </a:moveTo>
                <a:cubicBezTo>
                  <a:pt x="2625090" y="1506538"/>
                  <a:pt x="2625090" y="1535907"/>
                  <a:pt x="2625090" y="1545696"/>
                </a:cubicBezTo>
                <a:cubicBezTo>
                  <a:pt x="2634933" y="1575065"/>
                  <a:pt x="2625090" y="1614223"/>
                  <a:pt x="2644775" y="1643592"/>
                </a:cubicBezTo>
                <a:cubicBezTo>
                  <a:pt x="2605405" y="1653382"/>
                  <a:pt x="2595563" y="1692540"/>
                  <a:pt x="2566035" y="1731698"/>
                </a:cubicBezTo>
                <a:cubicBezTo>
                  <a:pt x="2556193" y="1731698"/>
                  <a:pt x="2556193" y="1741488"/>
                  <a:pt x="2546350" y="1741488"/>
                </a:cubicBezTo>
                <a:cubicBezTo>
                  <a:pt x="2546350" y="1731698"/>
                  <a:pt x="2546350" y="1721909"/>
                  <a:pt x="2546350" y="1721909"/>
                </a:cubicBezTo>
                <a:cubicBezTo>
                  <a:pt x="2585720" y="1712119"/>
                  <a:pt x="2575878" y="1663171"/>
                  <a:pt x="2615248" y="1653382"/>
                </a:cubicBezTo>
                <a:cubicBezTo>
                  <a:pt x="2615248" y="1643592"/>
                  <a:pt x="2625090" y="1643592"/>
                  <a:pt x="2634933" y="1643592"/>
                </a:cubicBezTo>
                <a:cubicBezTo>
                  <a:pt x="2625090" y="1624013"/>
                  <a:pt x="2625090" y="1614223"/>
                  <a:pt x="2615248" y="1604434"/>
                </a:cubicBezTo>
                <a:cubicBezTo>
                  <a:pt x="2615248" y="1575065"/>
                  <a:pt x="2615248" y="1545696"/>
                  <a:pt x="2595563" y="1516327"/>
                </a:cubicBezTo>
                <a:cubicBezTo>
                  <a:pt x="2595563" y="1516327"/>
                  <a:pt x="2595563" y="1506538"/>
                  <a:pt x="2605405" y="1506538"/>
                </a:cubicBezTo>
                <a:close/>
                <a:moveTo>
                  <a:pt x="421746" y="1457325"/>
                </a:moveTo>
                <a:cubicBezTo>
                  <a:pt x="431535" y="1457325"/>
                  <a:pt x="431535" y="1467048"/>
                  <a:pt x="441325" y="1467048"/>
                </a:cubicBezTo>
                <a:cubicBezTo>
                  <a:pt x="441325" y="1496219"/>
                  <a:pt x="411956" y="1515666"/>
                  <a:pt x="392377" y="1525389"/>
                </a:cubicBezTo>
                <a:cubicBezTo>
                  <a:pt x="363008" y="1535113"/>
                  <a:pt x="343429" y="1525389"/>
                  <a:pt x="323850" y="1505942"/>
                </a:cubicBezTo>
                <a:cubicBezTo>
                  <a:pt x="333639" y="1496219"/>
                  <a:pt x="353219" y="1486495"/>
                  <a:pt x="363008" y="1467048"/>
                </a:cubicBezTo>
                <a:cubicBezTo>
                  <a:pt x="382587" y="1467048"/>
                  <a:pt x="402166" y="1467048"/>
                  <a:pt x="421746" y="1457325"/>
                </a:cubicBezTo>
                <a:close/>
                <a:moveTo>
                  <a:pt x="539750" y="1427163"/>
                </a:moveTo>
                <a:cubicBezTo>
                  <a:pt x="539750" y="1437085"/>
                  <a:pt x="539750" y="1437085"/>
                  <a:pt x="539750" y="1437085"/>
                </a:cubicBezTo>
                <a:cubicBezTo>
                  <a:pt x="529907" y="1466850"/>
                  <a:pt x="510222" y="1486694"/>
                  <a:pt x="480695" y="1506538"/>
                </a:cubicBezTo>
                <a:cubicBezTo>
                  <a:pt x="441325" y="1496616"/>
                  <a:pt x="441325" y="1496616"/>
                  <a:pt x="441325" y="1496616"/>
                </a:cubicBezTo>
                <a:cubicBezTo>
                  <a:pt x="441325" y="1486694"/>
                  <a:pt x="451167" y="1476772"/>
                  <a:pt x="451167" y="1476772"/>
                </a:cubicBezTo>
                <a:cubicBezTo>
                  <a:pt x="490537" y="1476772"/>
                  <a:pt x="520065" y="1456928"/>
                  <a:pt x="539750" y="1427163"/>
                </a:cubicBezTo>
                <a:close/>
                <a:moveTo>
                  <a:pt x="295746" y="1425046"/>
                </a:moveTo>
                <a:cubicBezTo>
                  <a:pt x="299138" y="1424429"/>
                  <a:pt x="302220" y="1425046"/>
                  <a:pt x="304687" y="1427516"/>
                </a:cubicBezTo>
                <a:cubicBezTo>
                  <a:pt x="324417" y="1437393"/>
                  <a:pt x="334282" y="1457149"/>
                  <a:pt x="354013" y="1457149"/>
                </a:cubicBezTo>
                <a:cubicBezTo>
                  <a:pt x="354013" y="1476905"/>
                  <a:pt x="324417" y="1486782"/>
                  <a:pt x="314552" y="1496660"/>
                </a:cubicBezTo>
                <a:cubicBezTo>
                  <a:pt x="294821" y="1506538"/>
                  <a:pt x="265226" y="1506538"/>
                  <a:pt x="245495" y="1486782"/>
                </a:cubicBezTo>
                <a:cubicBezTo>
                  <a:pt x="225765" y="1486782"/>
                  <a:pt x="215900" y="1476905"/>
                  <a:pt x="225765" y="1457149"/>
                </a:cubicBezTo>
                <a:cubicBezTo>
                  <a:pt x="265226" y="1447271"/>
                  <a:pt x="265226" y="1447271"/>
                  <a:pt x="265226" y="1447271"/>
                </a:cubicBezTo>
                <a:cubicBezTo>
                  <a:pt x="272625" y="1439863"/>
                  <a:pt x="285573" y="1426898"/>
                  <a:pt x="295746" y="1425046"/>
                </a:cubicBezTo>
                <a:close/>
                <a:moveTo>
                  <a:pt x="454544" y="1402970"/>
                </a:moveTo>
                <a:cubicBezTo>
                  <a:pt x="457017" y="1403284"/>
                  <a:pt x="459490" y="1404541"/>
                  <a:pt x="461963" y="1407054"/>
                </a:cubicBezTo>
                <a:cubicBezTo>
                  <a:pt x="432289" y="1437217"/>
                  <a:pt x="402614" y="1457325"/>
                  <a:pt x="363049" y="1457325"/>
                </a:cubicBezTo>
                <a:cubicBezTo>
                  <a:pt x="353158" y="1457325"/>
                  <a:pt x="343266" y="1437217"/>
                  <a:pt x="333375" y="1427162"/>
                </a:cubicBezTo>
                <a:cubicBezTo>
                  <a:pt x="343266" y="1427162"/>
                  <a:pt x="353158" y="1427162"/>
                  <a:pt x="372940" y="1427162"/>
                </a:cubicBezTo>
                <a:cubicBezTo>
                  <a:pt x="392723" y="1437217"/>
                  <a:pt x="412506" y="1417108"/>
                  <a:pt x="432289" y="1417108"/>
                </a:cubicBezTo>
                <a:cubicBezTo>
                  <a:pt x="439707" y="1409568"/>
                  <a:pt x="447126" y="1402027"/>
                  <a:pt x="454544" y="1402970"/>
                </a:cubicBezTo>
                <a:close/>
                <a:moveTo>
                  <a:pt x="2270858" y="1387475"/>
                </a:moveTo>
                <a:cubicBezTo>
                  <a:pt x="2290641" y="1397265"/>
                  <a:pt x="2320315" y="1387475"/>
                  <a:pt x="2340098" y="1407054"/>
                </a:cubicBezTo>
                <a:cubicBezTo>
                  <a:pt x="2349989" y="1416844"/>
                  <a:pt x="2379663" y="1416844"/>
                  <a:pt x="2359880" y="1436423"/>
                </a:cubicBezTo>
                <a:cubicBezTo>
                  <a:pt x="2349989" y="1446213"/>
                  <a:pt x="2330206" y="1446213"/>
                  <a:pt x="2310424" y="1446213"/>
                </a:cubicBezTo>
                <a:cubicBezTo>
                  <a:pt x="2310424" y="1446213"/>
                  <a:pt x="2300532" y="1446213"/>
                  <a:pt x="2300532" y="1446213"/>
                </a:cubicBezTo>
                <a:cubicBezTo>
                  <a:pt x="2280749" y="1436423"/>
                  <a:pt x="2260967" y="1416844"/>
                  <a:pt x="2251075" y="1397265"/>
                </a:cubicBezTo>
                <a:cubicBezTo>
                  <a:pt x="2270858" y="1387475"/>
                  <a:pt x="2270858" y="1387475"/>
                  <a:pt x="2270858" y="1387475"/>
                </a:cubicBezTo>
                <a:close/>
                <a:moveTo>
                  <a:pt x="539750" y="1387475"/>
                </a:moveTo>
                <a:cubicBezTo>
                  <a:pt x="539750" y="1397397"/>
                  <a:pt x="539750" y="1397397"/>
                  <a:pt x="539750" y="1397397"/>
                </a:cubicBezTo>
                <a:cubicBezTo>
                  <a:pt x="539750" y="1427162"/>
                  <a:pt x="510222" y="1447006"/>
                  <a:pt x="480695" y="1456928"/>
                </a:cubicBezTo>
                <a:cubicBezTo>
                  <a:pt x="470852" y="1456928"/>
                  <a:pt x="451167" y="1466850"/>
                  <a:pt x="441325" y="1447006"/>
                </a:cubicBezTo>
                <a:cubicBezTo>
                  <a:pt x="441325" y="1437084"/>
                  <a:pt x="451167" y="1437084"/>
                  <a:pt x="461010" y="1427162"/>
                </a:cubicBezTo>
                <a:cubicBezTo>
                  <a:pt x="470852" y="1427162"/>
                  <a:pt x="490537" y="1427162"/>
                  <a:pt x="500380" y="1417240"/>
                </a:cubicBezTo>
                <a:cubicBezTo>
                  <a:pt x="510222" y="1407319"/>
                  <a:pt x="520065" y="1387475"/>
                  <a:pt x="539750" y="1387475"/>
                </a:cubicBezTo>
                <a:close/>
                <a:moveTo>
                  <a:pt x="2379174" y="1358900"/>
                </a:moveTo>
                <a:cubicBezTo>
                  <a:pt x="2408849" y="1368652"/>
                  <a:pt x="2438523" y="1368652"/>
                  <a:pt x="2468197" y="1368652"/>
                </a:cubicBezTo>
                <a:cubicBezTo>
                  <a:pt x="2468197" y="1378404"/>
                  <a:pt x="2478088" y="1388155"/>
                  <a:pt x="2468197" y="1388155"/>
                </a:cubicBezTo>
                <a:cubicBezTo>
                  <a:pt x="2468197" y="1407659"/>
                  <a:pt x="2448414" y="1417411"/>
                  <a:pt x="2428631" y="1427163"/>
                </a:cubicBezTo>
                <a:cubicBezTo>
                  <a:pt x="2398957" y="1427163"/>
                  <a:pt x="2369283" y="1417411"/>
                  <a:pt x="2349500" y="1397907"/>
                </a:cubicBezTo>
                <a:cubicBezTo>
                  <a:pt x="2359392" y="1388155"/>
                  <a:pt x="2379174" y="1368652"/>
                  <a:pt x="2379174" y="1358900"/>
                </a:cubicBezTo>
                <a:close/>
                <a:moveTo>
                  <a:pt x="2143125" y="1358900"/>
                </a:moveTo>
                <a:cubicBezTo>
                  <a:pt x="2152939" y="1368601"/>
                  <a:pt x="2162753" y="1378303"/>
                  <a:pt x="2182380" y="1388004"/>
                </a:cubicBezTo>
                <a:cubicBezTo>
                  <a:pt x="2192193" y="1407407"/>
                  <a:pt x="2231448" y="1388004"/>
                  <a:pt x="2241262" y="1417109"/>
                </a:cubicBezTo>
                <a:cubicBezTo>
                  <a:pt x="2251075" y="1417109"/>
                  <a:pt x="2251075" y="1426810"/>
                  <a:pt x="2251075" y="1436511"/>
                </a:cubicBezTo>
                <a:cubicBezTo>
                  <a:pt x="2241262" y="1446213"/>
                  <a:pt x="2221634" y="1436511"/>
                  <a:pt x="2211821" y="1436511"/>
                </a:cubicBezTo>
                <a:cubicBezTo>
                  <a:pt x="2182380" y="1426810"/>
                  <a:pt x="2152939" y="1397706"/>
                  <a:pt x="2143125" y="1368601"/>
                </a:cubicBezTo>
                <a:cubicBezTo>
                  <a:pt x="2143125" y="1358900"/>
                  <a:pt x="2143125" y="1358900"/>
                  <a:pt x="2143125" y="1358900"/>
                </a:cubicBezTo>
                <a:close/>
                <a:moveTo>
                  <a:pt x="357259" y="1351530"/>
                </a:moveTo>
                <a:cubicBezTo>
                  <a:pt x="378223" y="1352777"/>
                  <a:pt x="397953" y="1357766"/>
                  <a:pt x="412751" y="1367745"/>
                </a:cubicBezTo>
                <a:cubicBezTo>
                  <a:pt x="383155" y="1377724"/>
                  <a:pt x="343694" y="1347788"/>
                  <a:pt x="333829" y="1387702"/>
                </a:cubicBezTo>
                <a:cubicBezTo>
                  <a:pt x="343694" y="1397681"/>
                  <a:pt x="363425" y="1397681"/>
                  <a:pt x="383155" y="1397681"/>
                </a:cubicBezTo>
                <a:cubicBezTo>
                  <a:pt x="383155" y="1387702"/>
                  <a:pt x="402886" y="1387702"/>
                  <a:pt x="412751" y="1387702"/>
                </a:cubicBezTo>
                <a:cubicBezTo>
                  <a:pt x="383155" y="1417638"/>
                  <a:pt x="333829" y="1417638"/>
                  <a:pt x="294368" y="1407659"/>
                </a:cubicBezTo>
                <a:cubicBezTo>
                  <a:pt x="284503" y="1397681"/>
                  <a:pt x="274638" y="1397681"/>
                  <a:pt x="274638" y="1387702"/>
                </a:cubicBezTo>
                <a:cubicBezTo>
                  <a:pt x="274638" y="1377724"/>
                  <a:pt x="284503" y="1367745"/>
                  <a:pt x="294368" y="1357766"/>
                </a:cubicBezTo>
                <a:cubicBezTo>
                  <a:pt x="314099" y="1352777"/>
                  <a:pt x="336296" y="1350282"/>
                  <a:pt x="357259" y="1351530"/>
                </a:cubicBezTo>
                <a:close/>
                <a:moveTo>
                  <a:pt x="459318" y="1349801"/>
                </a:moveTo>
                <a:cubicBezTo>
                  <a:pt x="480080" y="1346994"/>
                  <a:pt x="507762" y="1358220"/>
                  <a:pt x="529907" y="1358220"/>
                </a:cubicBezTo>
                <a:cubicBezTo>
                  <a:pt x="539750" y="1358220"/>
                  <a:pt x="539750" y="1368199"/>
                  <a:pt x="539750" y="1378177"/>
                </a:cubicBezTo>
                <a:cubicBezTo>
                  <a:pt x="510222" y="1388156"/>
                  <a:pt x="480695" y="1408113"/>
                  <a:pt x="451167" y="1388156"/>
                </a:cubicBezTo>
                <a:cubicBezTo>
                  <a:pt x="441325" y="1378177"/>
                  <a:pt x="441325" y="1368199"/>
                  <a:pt x="441325" y="1358220"/>
                </a:cubicBezTo>
                <a:cubicBezTo>
                  <a:pt x="446246" y="1353231"/>
                  <a:pt x="452398" y="1350736"/>
                  <a:pt x="459318" y="1349801"/>
                </a:cubicBezTo>
                <a:close/>
                <a:moveTo>
                  <a:pt x="2241890" y="1338263"/>
                </a:moveTo>
                <a:cubicBezTo>
                  <a:pt x="2271486" y="1348105"/>
                  <a:pt x="2291217" y="1367791"/>
                  <a:pt x="2320812" y="1348105"/>
                </a:cubicBezTo>
                <a:cubicBezTo>
                  <a:pt x="2330677" y="1338263"/>
                  <a:pt x="2350408" y="1348105"/>
                  <a:pt x="2370138" y="1338263"/>
                </a:cubicBezTo>
                <a:cubicBezTo>
                  <a:pt x="2370138" y="1348105"/>
                  <a:pt x="2370138" y="1357948"/>
                  <a:pt x="2360273" y="1367791"/>
                </a:cubicBezTo>
                <a:cubicBezTo>
                  <a:pt x="2350408" y="1377633"/>
                  <a:pt x="2330677" y="1387476"/>
                  <a:pt x="2310947" y="1377633"/>
                </a:cubicBezTo>
                <a:cubicBezTo>
                  <a:pt x="2281351" y="1377633"/>
                  <a:pt x="2251756" y="1367791"/>
                  <a:pt x="2232025" y="1348105"/>
                </a:cubicBezTo>
                <a:cubicBezTo>
                  <a:pt x="2232025" y="1338263"/>
                  <a:pt x="2241890" y="1338263"/>
                  <a:pt x="2241890" y="1338263"/>
                </a:cubicBezTo>
                <a:close/>
                <a:moveTo>
                  <a:pt x="243781" y="1336156"/>
                </a:moveTo>
                <a:cubicBezTo>
                  <a:pt x="259689" y="1336156"/>
                  <a:pt x="274373" y="1338629"/>
                  <a:pt x="284163" y="1348521"/>
                </a:cubicBezTo>
                <a:cubicBezTo>
                  <a:pt x="264584" y="1358412"/>
                  <a:pt x="264584" y="1378195"/>
                  <a:pt x="264584" y="1397978"/>
                </a:cubicBezTo>
                <a:cubicBezTo>
                  <a:pt x="264584" y="1407869"/>
                  <a:pt x="284163" y="1407869"/>
                  <a:pt x="274373" y="1417760"/>
                </a:cubicBezTo>
                <a:cubicBezTo>
                  <a:pt x="254794" y="1437543"/>
                  <a:pt x="225425" y="1457326"/>
                  <a:pt x="196057" y="1437543"/>
                </a:cubicBezTo>
                <a:cubicBezTo>
                  <a:pt x="176477" y="1427652"/>
                  <a:pt x="166688" y="1407869"/>
                  <a:pt x="166688" y="1388086"/>
                </a:cubicBezTo>
                <a:cubicBezTo>
                  <a:pt x="166688" y="1368303"/>
                  <a:pt x="176477" y="1358412"/>
                  <a:pt x="196057" y="1338629"/>
                </a:cubicBezTo>
                <a:cubicBezTo>
                  <a:pt x="210741" y="1338629"/>
                  <a:pt x="227873" y="1336156"/>
                  <a:pt x="243781" y="1336156"/>
                </a:cubicBezTo>
                <a:close/>
                <a:moveTo>
                  <a:pt x="2143125" y="1328738"/>
                </a:moveTo>
                <a:cubicBezTo>
                  <a:pt x="2172494" y="1338490"/>
                  <a:pt x="2192073" y="1387249"/>
                  <a:pt x="2231231" y="1367745"/>
                </a:cubicBezTo>
                <a:cubicBezTo>
                  <a:pt x="2241021" y="1367745"/>
                  <a:pt x="2250811" y="1367745"/>
                  <a:pt x="2260600" y="1377497"/>
                </a:cubicBezTo>
                <a:cubicBezTo>
                  <a:pt x="2231231" y="1397001"/>
                  <a:pt x="2201863" y="1377497"/>
                  <a:pt x="2182284" y="1367745"/>
                </a:cubicBezTo>
                <a:cubicBezTo>
                  <a:pt x="2162704" y="1357993"/>
                  <a:pt x="2152915" y="1348242"/>
                  <a:pt x="2143125" y="1338490"/>
                </a:cubicBezTo>
                <a:cubicBezTo>
                  <a:pt x="2143125" y="1328738"/>
                  <a:pt x="2143125" y="1328738"/>
                  <a:pt x="2143125" y="1328738"/>
                </a:cubicBezTo>
                <a:close/>
                <a:moveTo>
                  <a:pt x="393065" y="1298575"/>
                </a:moveTo>
                <a:cubicBezTo>
                  <a:pt x="412750" y="1308417"/>
                  <a:pt x="432435" y="1318260"/>
                  <a:pt x="452120" y="1328103"/>
                </a:cubicBezTo>
                <a:cubicBezTo>
                  <a:pt x="461963" y="1337945"/>
                  <a:pt x="452120" y="1337945"/>
                  <a:pt x="452120" y="1337945"/>
                </a:cubicBezTo>
                <a:cubicBezTo>
                  <a:pt x="432435" y="1347788"/>
                  <a:pt x="412750" y="1328103"/>
                  <a:pt x="393065" y="1328103"/>
                </a:cubicBezTo>
                <a:cubicBezTo>
                  <a:pt x="393065" y="1328103"/>
                  <a:pt x="383222" y="1318260"/>
                  <a:pt x="373380" y="1328103"/>
                </a:cubicBezTo>
                <a:cubicBezTo>
                  <a:pt x="363537" y="1347788"/>
                  <a:pt x="334010" y="1337945"/>
                  <a:pt x="324167" y="1337945"/>
                </a:cubicBezTo>
                <a:cubicBezTo>
                  <a:pt x="314325" y="1328103"/>
                  <a:pt x="324167" y="1318260"/>
                  <a:pt x="324167" y="1318260"/>
                </a:cubicBezTo>
                <a:cubicBezTo>
                  <a:pt x="343852" y="1298575"/>
                  <a:pt x="373380" y="1298575"/>
                  <a:pt x="393065" y="1298575"/>
                </a:cubicBezTo>
                <a:close/>
                <a:moveTo>
                  <a:pt x="2202007" y="1289050"/>
                </a:moveTo>
                <a:cubicBezTo>
                  <a:pt x="2221634" y="1298892"/>
                  <a:pt x="2241262" y="1289050"/>
                  <a:pt x="2251075" y="1308735"/>
                </a:cubicBezTo>
                <a:cubicBezTo>
                  <a:pt x="2241262" y="1318578"/>
                  <a:pt x="2241262" y="1328420"/>
                  <a:pt x="2231448" y="1328420"/>
                </a:cubicBezTo>
                <a:cubicBezTo>
                  <a:pt x="2202007" y="1338263"/>
                  <a:pt x="2172566" y="1328420"/>
                  <a:pt x="2143125" y="1318578"/>
                </a:cubicBezTo>
                <a:cubicBezTo>
                  <a:pt x="2143125" y="1308735"/>
                  <a:pt x="2143125" y="1308735"/>
                  <a:pt x="2143125" y="1308735"/>
                </a:cubicBezTo>
                <a:cubicBezTo>
                  <a:pt x="2152939" y="1298892"/>
                  <a:pt x="2182380" y="1298892"/>
                  <a:pt x="2202007" y="1289050"/>
                </a:cubicBezTo>
                <a:close/>
                <a:moveTo>
                  <a:pt x="441613" y="1289050"/>
                </a:moveTo>
                <a:cubicBezTo>
                  <a:pt x="480868" y="1289050"/>
                  <a:pt x="510309" y="1308629"/>
                  <a:pt x="539750" y="1337998"/>
                </a:cubicBezTo>
                <a:cubicBezTo>
                  <a:pt x="539750" y="1347788"/>
                  <a:pt x="539750" y="1347788"/>
                  <a:pt x="539750" y="1347788"/>
                </a:cubicBezTo>
                <a:cubicBezTo>
                  <a:pt x="510309" y="1347788"/>
                  <a:pt x="500495" y="1328209"/>
                  <a:pt x="480868" y="1318419"/>
                </a:cubicBezTo>
                <a:cubicBezTo>
                  <a:pt x="451427" y="1318419"/>
                  <a:pt x="451427" y="1318419"/>
                  <a:pt x="451427" y="1318419"/>
                </a:cubicBezTo>
                <a:cubicBezTo>
                  <a:pt x="431800" y="1298840"/>
                  <a:pt x="431800" y="1298840"/>
                  <a:pt x="431800" y="1298840"/>
                </a:cubicBezTo>
                <a:cubicBezTo>
                  <a:pt x="431800" y="1289050"/>
                  <a:pt x="441613" y="1298840"/>
                  <a:pt x="441613" y="1289050"/>
                </a:cubicBezTo>
                <a:close/>
                <a:moveTo>
                  <a:pt x="2340098" y="1270000"/>
                </a:moveTo>
                <a:cubicBezTo>
                  <a:pt x="2359636" y="1270000"/>
                  <a:pt x="2388944" y="1270000"/>
                  <a:pt x="2398713" y="1289504"/>
                </a:cubicBezTo>
                <a:cubicBezTo>
                  <a:pt x="2398713" y="1299255"/>
                  <a:pt x="2398713" y="1309007"/>
                  <a:pt x="2388944" y="1318759"/>
                </a:cubicBezTo>
                <a:cubicBezTo>
                  <a:pt x="2359636" y="1338263"/>
                  <a:pt x="2320559" y="1328511"/>
                  <a:pt x="2291252" y="1328511"/>
                </a:cubicBezTo>
                <a:cubicBezTo>
                  <a:pt x="2281482" y="1328511"/>
                  <a:pt x="2271713" y="1318759"/>
                  <a:pt x="2271713" y="1318759"/>
                </a:cubicBezTo>
                <a:cubicBezTo>
                  <a:pt x="2291252" y="1318759"/>
                  <a:pt x="2320559" y="1318759"/>
                  <a:pt x="2349867" y="1318759"/>
                </a:cubicBezTo>
                <a:cubicBezTo>
                  <a:pt x="2349867" y="1318759"/>
                  <a:pt x="2359636" y="1318759"/>
                  <a:pt x="2359636" y="1309007"/>
                </a:cubicBezTo>
                <a:cubicBezTo>
                  <a:pt x="2359636" y="1299255"/>
                  <a:pt x="2359636" y="1289504"/>
                  <a:pt x="2349867" y="1289504"/>
                </a:cubicBezTo>
                <a:cubicBezTo>
                  <a:pt x="2330329" y="1289504"/>
                  <a:pt x="2310790" y="1299255"/>
                  <a:pt x="2291252" y="1289504"/>
                </a:cubicBezTo>
                <a:cubicBezTo>
                  <a:pt x="2291252" y="1279752"/>
                  <a:pt x="2320559" y="1279752"/>
                  <a:pt x="2340098" y="1270000"/>
                </a:cubicBezTo>
                <a:close/>
                <a:moveTo>
                  <a:pt x="278179" y="1256771"/>
                </a:moveTo>
                <a:cubicBezTo>
                  <a:pt x="289169" y="1256771"/>
                  <a:pt x="298938" y="1259241"/>
                  <a:pt x="303823" y="1269118"/>
                </a:cubicBezTo>
                <a:cubicBezTo>
                  <a:pt x="313592" y="1269118"/>
                  <a:pt x="333131" y="1278996"/>
                  <a:pt x="342900" y="1288874"/>
                </a:cubicBezTo>
                <a:cubicBezTo>
                  <a:pt x="333131" y="1298752"/>
                  <a:pt x="323361" y="1298752"/>
                  <a:pt x="313592" y="1308630"/>
                </a:cubicBezTo>
                <a:cubicBezTo>
                  <a:pt x="313592" y="1318507"/>
                  <a:pt x="303823" y="1328385"/>
                  <a:pt x="303823" y="1338263"/>
                </a:cubicBezTo>
                <a:cubicBezTo>
                  <a:pt x="284284" y="1338263"/>
                  <a:pt x="274515" y="1328385"/>
                  <a:pt x="254977" y="1318507"/>
                </a:cubicBezTo>
                <a:cubicBezTo>
                  <a:pt x="235438" y="1318507"/>
                  <a:pt x="215900" y="1328385"/>
                  <a:pt x="215900" y="1318507"/>
                </a:cubicBezTo>
                <a:cubicBezTo>
                  <a:pt x="215900" y="1288874"/>
                  <a:pt x="225669" y="1269118"/>
                  <a:pt x="245207" y="1259241"/>
                </a:cubicBezTo>
                <a:cubicBezTo>
                  <a:pt x="254977" y="1259241"/>
                  <a:pt x="267188" y="1256771"/>
                  <a:pt x="278179" y="1256771"/>
                </a:cubicBezTo>
                <a:close/>
                <a:moveTo>
                  <a:pt x="2480775" y="1247279"/>
                </a:moveTo>
                <a:cubicBezTo>
                  <a:pt x="2486881" y="1249760"/>
                  <a:pt x="2491765" y="1254721"/>
                  <a:pt x="2496650" y="1259682"/>
                </a:cubicBezTo>
                <a:cubicBezTo>
                  <a:pt x="2516188" y="1269604"/>
                  <a:pt x="2516188" y="1289447"/>
                  <a:pt x="2516188" y="1309291"/>
                </a:cubicBezTo>
                <a:cubicBezTo>
                  <a:pt x="2516188" y="1329135"/>
                  <a:pt x="2506419" y="1348979"/>
                  <a:pt x="2486881" y="1358901"/>
                </a:cubicBezTo>
                <a:cubicBezTo>
                  <a:pt x="2457573" y="1358901"/>
                  <a:pt x="2408727" y="1358901"/>
                  <a:pt x="2389188" y="1339057"/>
                </a:cubicBezTo>
                <a:cubicBezTo>
                  <a:pt x="2398957" y="1329135"/>
                  <a:pt x="2418496" y="1319213"/>
                  <a:pt x="2408727" y="1299369"/>
                </a:cubicBezTo>
                <a:cubicBezTo>
                  <a:pt x="2408727" y="1289447"/>
                  <a:pt x="2398957" y="1279526"/>
                  <a:pt x="2398957" y="1269604"/>
                </a:cubicBezTo>
                <a:cubicBezTo>
                  <a:pt x="2408727" y="1249760"/>
                  <a:pt x="2438034" y="1249760"/>
                  <a:pt x="2457573" y="1249760"/>
                </a:cubicBezTo>
                <a:cubicBezTo>
                  <a:pt x="2467342" y="1244799"/>
                  <a:pt x="2474669" y="1244799"/>
                  <a:pt x="2480775" y="1247279"/>
                </a:cubicBezTo>
                <a:close/>
                <a:moveTo>
                  <a:pt x="490537" y="1239838"/>
                </a:moveTo>
                <a:cubicBezTo>
                  <a:pt x="519906" y="1269603"/>
                  <a:pt x="519906" y="1269603"/>
                  <a:pt x="519906" y="1269603"/>
                </a:cubicBezTo>
                <a:cubicBezTo>
                  <a:pt x="529696" y="1289447"/>
                  <a:pt x="549275" y="1299369"/>
                  <a:pt x="539485" y="1319213"/>
                </a:cubicBezTo>
                <a:cubicBezTo>
                  <a:pt x="510116" y="1289447"/>
                  <a:pt x="480748" y="1289447"/>
                  <a:pt x="451379" y="1269603"/>
                </a:cubicBezTo>
                <a:cubicBezTo>
                  <a:pt x="451379" y="1269603"/>
                  <a:pt x="431800" y="1259682"/>
                  <a:pt x="441589" y="1249760"/>
                </a:cubicBezTo>
                <a:cubicBezTo>
                  <a:pt x="451379" y="1239838"/>
                  <a:pt x="470958" y="1239838"/>
                  <a:pt x="490537" y="1239838"/>
                </a:cubicBezTo>
                <a:close/>
                <a:moveTo>
                  <a:pt x="2323386" y="1230540"/>
                </a:moveTo>
                <a:cubicBezTo>
                  <a:pt x="2340611" y="1230540"/>
                  <a:pt x="2355375" y="1235416"/>
                  <a:pt x="2360296" y="1250043"/>
                </a:cubicBezTo>
                <a:cubicBezTo>
                  <a:pt x="2370138" y="1259795"/>
                  <a:pt x="2360296" y="1259795"/>
                  <a:pt x="2350453" y="1259795"/>
                </a:cubicBezTo>
                <a:cubicBezTo>
                  <a:pt x="2340611" y="1259795"/>
                  <a:pt x="2330768" y="1269547"/>
                  <a:pt x="2320926" y="1259795"/>
                </a:cubicBezTo>
                <a:cubicBezTo>
                  <a:pt x="2311083" y="1250043"/>
                  <a:pt x="2301241" y="1250043"/>
                  <a:pt x="2281555" y="1250043"/>
                </a:cubicBezTo>
                <a:cubicBezTo>
                  <a:pt x="2261870" y="1259795"/>
                  <a:pt x="2252028" y="1289051"/>
                  <a:pt x="2222500" y="1279299"/>
                </a:cubicBezTo>
                <a:cubicBezTo>
                  <a:pt x="2232343" y="1259795"/>
                  <a:pt x="2261870" y="1250043"/>
                  <a:pt x="2271713" y="1240292"/>
                </a:cubicBezTo>
                <a:cubicBezTo>
                  <a:pt x="2286477" y="1235416"/>
                  <a:pt x="2306162" y="1230540"/>
                  <a:pt x="2323386" y="1230540"/>
                </a:cubicBezTo>
                <a:close/>
                <a:moveTo>
                  <a:pt x="353219" y="1230313"/>
                </a:moveTo>
                <a:cubicBezTo>
                  <a:pt x="392377" y="1230313"/>
                  <a:pt x="421746" y="1249892"/>
                  <a:pt x="441325" y="1279261"/>
                </a:cubicBezTo>
                <a:cubicBezTo>
                  <a:pt x="431535" y="1279261"/>
                  <a:pt x="421746" y="1289051"/>
                  <a:pt x="411956" y="1289051"/>
                </a:cubicBezTo>
                <a:cubicBezTo>
                  <a:pt x="392377" y="1289051"/>
                  <a:pt x="372798" y="1289051"/>
                  <a:pt x="363008" y="1289051"/>
                </a:cubicBezTo>
                <a:cubicBezTo>
                  <a:pt x="343429" y="1269472"/>
                  <a:pt x="323850" y="1269472"/>
                  <a:pt x="323850" y="1249892"/>
                </a:cubicBezTo>
                <a:cubicBezTo>
                  <a:pt x="323850" y="1240103"/>
                  <a:pt x="333639" y="1230313"/>
                  <a:pt x="353219" y="1230313"/>
                </a:cubicBezTo>
                <a:close/>
                <a:moveTo>
                  <a:pt x="2216268" y="1230083"/>
                </a:moveTo>
                <a:cubicBezTo>
                  <a:pt x="2227155" y="1228102"/>
                  <a:pt x="2238808" y="1228102"/>
                  <a:pt x="2251075" y="1230540"/>
                </a:cubicBezTo>
                <a:cubicBezTo>
                  <a:pt x="2251075" y="1240292"/>
                  <a:pt x="2251075" y="1240292"/>
                  <a:pt x="2251075" y="1240292"/>
                </a:cubicBezTo>
                <a:cubicBezTo>
                  <a:pt x="2241262" y="1240292"/>
                  <a:pt x="2231448" y="1250043"/>
                  <a:pt x="2221634" y="1250043"/>
                </a:cubicBezTo>
                <a:cubicBezTo>
                  <a:pt x="2192193" y="1240292"/>
                  <a:pt x="2172566" y="1269547"/>
                  <a:pt x="2152939" y="1289051"/>
                </a:cubicBezTo>
                <a:cubicBezTo>
                  <a:pt x="2143125" y="1289051"/>
                  <a:pt x="2143125" y="1289051"/>
                  <a:pt x="2143125" y="1289051"/>
                </a:cubicBezTo>
                <a:cubicBezTo>
                  <a:pt x="2157846" y="1259795"/>
                  <a:pt x="2183607" y="1236025"/>
                  <a:pt x="2216268" y="1230083"/>
                </a:cubicBezTo>
                <a:close/>
                <a:moveTo>
                  <a:pt x="2388961" y="1181735"/>
                </a:moveTo>
                <a:cubicBezTo>
                  <a:pt x="2410902" y="1176814"/>
                  <a:pt x="2432844" y="1181735"/>
                  <a:pt x="2447472" y="1201420"/>
                </a:cubicBezTo>
                <a:cubicBezTo>
                  <a:pt x="2457223" y="1211262"/>
                  <a:pt x="2466975" y="1221105"/>
                  <a:pt x="2466975" y="1230947"/>
                </a:cubicBezTo>
                <a:cubicBezTo>
                  <a:pt x="2447472" y="1240790"/>
                  <a:pt x="2427968" y="1240790"/>
                  <a:pt x="2408465" y="1240790"/>
                </a:cubicBezTo>
                <a:cubicBezTo>
                  <a:pt x="2398713" y="1250632"/>
                  <a:pt x="2388961" y="1260475"/>
                  <a:pt x="2379209" y="1260475"/>
                </a:cubicBezTo>
                <a:cubicBezTo>
                  <a:pt x="2369457" y="1240790"/>
                  <a:pt x="2349954" y="1221105"/>
                  <a:pt x="2330450" y="1221105"/>
                </a:cubicBezTo>
                <a:cubicBezTo>
                  <a:pt x="2345078" y="1201420"/>
                  <a:pt x="2367019" y="1186656"/>
                  <a:pt x="2388961" y="1181735"/>
                </a:cubicBezTo>
                <a:close/>
                <a:moveTo>
                  <a:pt x="2217262" y="1177727"/>
                </a:moveTo>
                <a:cubicBezTo>
                  <a:pt x="2222183" y="1178957"/>
                  <a:pt x="2227104" y="1181417"/>
                  <a:pt x="2232025" y="1181417"/>
                </a:cubicBezTo>
                <a:cubicBezTo>
                  <a:pt x="2232025" y="1191260"/>
                  <a:pt x="2222183" y="1201102"/>
                  <a:pt x="2222183" y="1220787"/>
                </a:cubicBezTo>
                <a:cubicBezTo>
                  <a:pt x="2192655" y="1220787"/>
                  <a:pt x="2163128" y="1240472"/>
                  <a:pt x="2143443" y="1270000"/>
                </a:cubicBezTo>
                <a:cubicBezTo>
                  <a:pt x="2133600" y="1270000"/>
                  <a:pt x="2133600" y="1260157"/>
                  <a:pt x="2133600" y="1260157"/>
                </a:cubicBezTo>
                <a:cubicBezTo>
                  <a:pt x="2143443" y="1230630"/>
                  <a:pt x="2153285" y="1181417"/>
                  <a:pt x="2202498" y="1181417"/>
                </a:cubicBezTo>
                <a:cubicBezTo>
                  <a:pt x="2207419" y="1176496"/>
                  <a:pt x="2212340" y="1176496"/>
                  <a:pt x="2217262" y="1177727"/>
                </a:cubicBezTo>
                <a:close/>
                <a:moveTo>
                  <a:pt x="2290618" y="1160860"/>
                </a:moveTo>
                <a:cubicBezTo>
                  <a:pt x="2320059" y="1170782"/>
                  <a:pt x="2339687" y="1150938"/>
                  <a:pt x="2349500" y="1180703"/>
                </a:cubicBezTo>
                <a:cubicBezTo>
                  <a:pt x="2320059" y="1210469"/>
                  <a:pt x="2320059" y="1210469"/>
                  <a:pt x="2320059" y="1210469"/>
                </a:cubicBezTo>
                <a:cubicBezTo>
                  <a:pt x="2300432" y="1210469"/>
                  <a:pt x="2280805" y="1220391"/>
                  <a:pt x="2270991" y="1230313"/>
                </a:cubicBezTo>
                <a:cubicBezTo>
                  <a:pt x="2261178" y="1220391"/>
                  <a:pt x="2241550" y="1220391"/>
                  <a:pt x="2241550" y="1210469"/>
                </a:cubicBezTo>
                <a:cubicBezTo>
                  <a:pt x="2241550" y="1190625"/>
                  <a:pt x="2270991" y="1160860"/>
                  <a:pt x="2290618" y="1160860"/>
                </a:cubicBezTo>
                <a:close/>
                <a:moveTo>
                  <a:pt x="272895" y="1137273"/>
                </a:moveTo>
                <a:cubicBezTo>
                  <a:pt x="318852" y="1139587"/>
                  <a:pt x="363836" y="1150660"/>
                  <a:pt x="402590" y="1161733"/>
                </a:cubicBezTo>
                <a:cubicBezTo>
                  <a:pt x="451803" y="1171575"/>
                  <a:pt x="451803" y="1171575"/>
                  <a:pt x="451803" y="1171575"/>
                </a:cubicBezTo>
                <a:cubicBezTo>
                  <a:pt x="491173" y="1171575"/>
                  <a:pt x="520700" y="1181418"/>
                  <a:pt x="550228" y="1191260"/>
                </a:cubicBezTo>
                <a:cubicBezTo>
                  <a:pt x="550228" y="1201103"/>
                  <a:pt x="550228" y="1220788"/>
                  <a:pt x="540385" y="1220788"/>
                </a:cubicBezTo>
                <a:cubicBezTo>
                  <a:pt x="501015" y="1210945"/>
                  <a:pt x="451803" y="1201103"/>
                  <a:pt x="412433" y="1201103"/>
                </a:cubicBezTo>
                <a:cubicBezTo>
                  <a:pt x="363220" y="1181418"/>
                  <a:pt x="314008" y="1181418"/>
                  <a:pt x="274637" y="1201103"/>
                </a:cubicBezTo>
                <a:cubicBezTo>
                  <a:pt x="195897" y="1220788"/>
                  <a:pt x="166370" y="1309370"/>
                  <a:pt x="117157" y="1368425"/>
                </a:cubicBezTo>
                <a:cubicBezTo>
                  <a:pt x="107315" y="1378268"/>
                  <a:pt x="107315" y="1378268"/>
                  <a:pt x="107315" y="1388110"/>
                </a:cubicBezTo>
                <a:cubicBezTo>
                  <a:pt x="146685" y="1407795"/>
                  <a:pt x="146685" y="1447165"/>
                  <a:pt x="176212" y="1476693"/>
                </a:cubicBezTo>
                <a:cubicBezTo>
                  <a:pt x="215582" y="1525905"/>
                  <a:pt x="215582" y="1525905"/>
                  <a:pt x="215582" y="1525905"/>
                </a:cubicBezTo>
                <a:cubicBezTo>
                  <a:pt x="264795" y="1555433"/>
                  <a:pt x="323850" y="1584960"/>
                  <a:pt x="382905" y="1565275"/>
                </a:cubicBezTo>
                <a:cubicBezTo>
                  <a:pt x="441960" y="1545590"/>
                  <a:pt x="501015" y="1535748"/>
                  <a:pt x="550228" y="1516063"/>
                </a:cubicBezTo>
                <a:cubicBezTo>
                  <a:pt x="560070" y="1520984"/>
                  <a:pt x="564992" y="1525905"/>
                  <a:pt x="567452" y="1532057"/>
                </a:cubicBezTo>
                <a:lnTo>
                  <a:pt x="568877" y="1545590"/>
                </a:lnTo>
                <a:lnTo>
                  <a:pt x="560070" y="1545590"/>
                </a:lnTo>
                <a:cubicBezTo>
                  <a:pt x="557610" y="1545590"/>
                  <a:pt x="555149" y="1545590"/>
                  <a:pt x="550228" y="1545590"/>
                </a:cubicBezTo>
                <a:cubicBezTo>
                  <a:pt x="461645" y="1575118"/>
                  <a:pt x="373063" y="1594803"/>
                  <a:pt x="294323" y="1614488"/>
                </a:cubicBezTo>
                <a:cubicBezTo>
                  <a:pt x="245110" y="1614488"/>
                  <a:pt x="186055" y="1614488"/>
                  <a:pt x="146685" y="1584960"/>
                </a:cubicBezTo>
                <a:cubicBezTo>
                  <a:pt x="97472" y="1545590"/>
                  <a:pt x="67945" y="1486535"/>
                  <a:pt x="58102" y="1437323"/>
                </a:cubicBezTo>
                <a:cubicBezTo>
                  <a:pt x="48260" y="1417638"/>
                  <a:pt x="38417" y="1407795"/>
                  <a:pt x="38417" y="1397953"/>
                </a:cubicBezTo>
                <a:cubicBezTo>
                  <a:pt x="28575" y="1388110"/>
                  <a:pt x="48260" y="1378268"/>
                  <a:pt x="48260" y="1368425"/>
                </a:cubicBezTo>
                <a:cubicBezTo>
                  <a:pt x="67945" y="1329055"/>
                  <a:pt x="77787" y="1279843"/>
                  <a:pt x="97472" y="1240473"/>
                </a:cubicBezTo>
                <a:cubicBezTo>
                  <a:pt x="117157" y="1201103"/>
                  <a:pt x="127000" y="1161733"/>
                  <a:pt x="166370" y="1151890"/>
                </a:cubicBezTo>
                <a:cubicBezTo>
                  <a:pt x="186055" y="1144509"/>
                  <a:pt x="206355" y="1140202"/>
                  <a:pt x="226809" y="1138203"/>
                </a:cubicBezTo>
                <a:cubicBezTo>
                  <a:pt x="242149" y="1136704"/>
                  <a:pt x="257576" y="1136502"/>
                  <a:pt x="272895" y="1137273"/>
                </a:cubicBezTo>
                <a:close/>
                <a:moveTo>
                  <a:pt x="245212" y="1101725"/>
                </a:moveTo>
                <a:cubicBezTo>
                  <a:pt x="333488" y="1111590"/>
                  <a:pt x="411956" y="1131320"/>
                  <a:pt x="490424" y="1151051"/>
                </a:cubicBezTo>
                <a:cubicBezTo>
                  <a:pt x="510041" y="1160916"/>
                  <a:pt x="529658" y="1160916"/>
                  <a:pt x="549275" y="1170781"/>
                </a:cubicBezTo>
                <a:cubicBezTo>
                  <a:pt x="549275" y="1180646"/>
                  <a:pt x="549275" y="1180646"/>
                  <a:pt x="549275" y="1180646"/>
                </a:cubicBezTo>
                <a:cubicBezTo>
                  <a:pt x="441381" y="1160916"/>
                  <a:pt x="323680" y="1111590"/>
                  <a:pt x="205978" y="1121455"/>
                </a:cubicBezTo>
                <a:cubicBezTo>
                  <a:pt x="196169" y="1121455"/>
                  <a:pt x="176552" y="1131320"/>
                  <a:pt x="166744" y="1131320"/>
                </a:cubicBezTo>
                <a:cubicBezTo>
                  <a:pt x="107893" y="1160916"/>
                  <a:pt x="88276" y="1220107"/>
                  <a:pt x="68659" y="1279298"/>
                </a:cubicBezTo>
                <a:cubicBezTo>
                  <a:pt x="49042" y="1308894"/>
                  <a:pt x="49042" y="1358220"/>
                  <a:pt x="19617" y="1387815"/>
                </a:cubicBezTo>
                <a:cubicBezTo>
                  <a:pt x="29425" y="1417411"/>
                  <a:pt x="49042" y="1447006"/>
                  <a:pt x="58851" y="1476602"/>
                </a:cubicBezTo>
                <a:cubicBezTo>
                  <a:pt x="78468" y="1525928"/>
                  <a:pt x="98085" y="1575253"/>
                  <a:pt x="147127" y="1594984"/>
                </a:cubicBezTo>
                <a:cubicBezTo>
                  <a:pt x="196169" y="1634444"/>
                  <a:pt x="264829" y="1634444"/>
                  <a:pt x="323680" y="1624579"/>
                </a:cubicBezTo>
                <a:cubicBezTo>
                  <a:pt x="372722" y="1614714"/>
                  <a:pt x="411956" y="1594984"/>
                  <a:pt x="460998" y="1585119"/>
                </a:cubicBezTo>
                <a:cubicBezTo>
                  <a:pt x="480615" y="1575253"/>
                  <a:pt x="500232" y="1575253"/>
                  <a:pt x="510041" y="1565388"/>
                </a:cubicBezTo>
                <a:cubicBezTo>
                  <a:pt x="539466" y="1565388"/>
                  <a:pt x="539466" y="1565388"/>
                  <a:pt x="539466" y="1565388"/>
                </a:cubicBezTo>
                <a:cubicBezTo>
                  <a:pt x="519849" y="1575253"/>
                  <a:pt x="500232" y="1575253"/>
                  <a:pt x="480615" y="1585119"/>
                </a:cubicBezTo>
                <a:cubicBezTo>
                  <a:pt x="431573" y="1594984"/>
                  <a:pt x="382531" y="1614714"/>
                  <a:pt x="333488" y="1624579"/>
                </a:cubicBezTo>
                <a:cubicBezTo>
                  <a:pt x="294254" y="1634444"/>
                  <a:pt x="255020" y="1654175"/>
                  <a:pt x="205978" y="1644310"/>
                </a:cubicBezTo>
                <a:cubicBezTo>
                  <a:pt x="147127" y="1624579"/>
                  <a:pt x="78468" y="1575253"/>
                  <a:pt x="58851" y="1516062"/>
                </a:cubicBezTo>
                <a:cubicBezTo>
                  <a:pt x="39234" y="1486467"/>
                  <a:pt x="39234" y="1447006"/>
                  <a:pt x="19617" y="1417411"/>
                </a:cubicBezTo>
                <a:cubicBezTo>
                  <a:pt x="0" y="1387815"/>
                  <a:pt x="0" y="1387815"/>
                  <a:pt x="0" y="1387815"/>
                </a:cubicBezTo>
                <a:cubicBezTo>
                  <a:pt x="49042" y="1348354"/>
                  <a:pt x="49042" y="1289163"/>
                  <a:pt x="68659" y="1239837"/>
                </a:cubicBezTo>
                <a:cubicBezTo>
                  <a:pt x="78468" y="1220107"/>
                  <a:pt x="88276" y="1200377"/>
                  <a:pt x="98085" y="1180646"/>
                </a:cubicBezTo>
                <a:cubicBezTo>
                  <a:pt x="127510" y="1131320"/>
                  <a:pt x="186361" y="1101725"/>
                  <a:pt x="245212" y="1101725"/>
                </a:cubicBezTo>
                <a:close/>
                <a:moveTo>
                  <a:pt x="2418081" y="1052513"/>
                </a:moveTo>
                <a:cubicBezTo>
                  <a:pt x="2477136" y="1052513"/>
                  <a:pt x="2546034" y="1082115"/>
                  <a:pt x="2575561" y="1151187"/>
                </a:cubicBezTo>
                <a:cubicBezTo>
                  <a:pt x="2605089" y="1190657"/>
                  <a:pt x="2614931" y="1249861"/>
                  <a:pt x="2654301" y="1289331"/>
                </a:cubicBezTo>
                <a:cubicBezTo>
                  <a:pt x="2644459" y="1309066"/>
                  <a:pt x="2634616" y="1318933"/>
                  <a:pt x="2624774" y="1328800"/>
                </a:cubicBezTo>
                <a:cubicBezTo>
                  <a:pt x="2614931" y="1358403"/>
                  <a:pt x="2605089" y="1397872"/>
                  <a:pt x="2595246" y="1437342"/>
                </a:cubicBezTo>
                <a:cubicBezTo>
                  <a:pt x="2565719" y="1486679"/>
                  <a:pt x="2526349" y="1545883"/>
                  <a:pt x="2467294" y="1545883"/>
                </a:cubicBezTo>
                <a:cubicBezTo>
                  <a:pt x="2378711" y="1555751"/>
                  <a:pt x="2290128" y="1526149"/>
                  <a:pt x="2201546" y="1506414"/>
                </a:cubicBezTo>
                <a:cubicBezTo>
                  <a:pt x="2181861" y="1496546"/>
                  <a:pt x="2152333" y="1496546"/>
                  <a:pt x="2132648" y="1486679"/>
                </a:cubicBezTo>
                <a:cubicBezTo>
                  <a:pt x="2122806" y="1476812"/>
                  <a:pt x="2132648" y="1466944"/>
                  <a:pt x="2132648" y="1457077"/>
                </a:cubicBezTo>
                <a:cubicBezTo>
                  <a:pt x="2142491" y="1447209"/>
                  <a:pt x="2162176" y="1457077"/>
                  <a:pt x="2181861" y="1457077"/>
                </a:cubicBezTo>
                <a:cubicBezTo>
                  <a:pt x="2231073" y="1476812"/>
                  <a:pt x="2280286" y="1486679"/>
                  <a:pt x="2339341" y="1496546"/>
                </a:cubicBezTo>
                <a:cubicBezTo>
                  <a:pt x="2378711" y="1496546"/>
                  <a:pt x="2378711" y="1496546"/>
                  <a:pt x="2378711" y="1496546"/>
                </a:cubicBezTo>
                <a:cubicBezTo>
                  <a:pt x="2418081" y="1496546"/>
                  <a:pt x="2437766" y="1486679"/>
                  <a:pt x="2467294" y="1466944"/>
                </a:cubicBezTo>
                <a:cubicBezTo>
                  <a:pt x="2516506" y="1417607"/>
                  <a:pt x="2526349" y="1358403"/>
                  <a:pt x="2575561" y="1309066"/>
                </a:cubicBezTo>
                <a:cubicBezTo>
                  <a:pt x="2565719" y="1299198"/>
                  <a:pt x="2565719" y="1299198"/>
                  <a:pt x="2565719" y="1299198"/>
                </a:cubicBezTo>
                <a:cubicBezTo>
                  <a:pt x="2526349" y="1259729"/>
                  <a:pt x="2526349" y="1200524"/>
                  <a:pt x="2467294" y="1161054"/>
                </a:cubicBezTo>
                <a:cubicBezTo>
                  <a:pt x="2427924" y="1121585"/>
                  <a:pt x="2388553" y="1111717"/>
                  <a:pt x="2329498" y="1101850"/>
                </a:cubicBezTo>
                <a:cubicBezTo>
                  <a:pt x="2260601" y="1121585"/>
                  <a:pt x="2191703" y="1141320"/>
                  <a:pt x="2122806" y="1161054"/>
                </a:cubicBezTo>
                <a:cubicBezTo>
                  <a:pt x="2112963" y="1151187"/>
                  <a:pt x="2112963" y="1141320"/>
                  <a:pt x="2112963" y="1131452"/>
                </a:cubicBezTo>
                <a:cubicBezTo>
                  <a:pt x="2112963" y="1131452"/>
                  <a:pt x="2112963" y="1121585"/>
                  <a:pt x="2112963" y="1121585"/>
                </a:cubicBezTo>
                <a:cubicBezTo>
                  <a:pt x="2211388" y="1101850"/>
                  <a:pt x="2309813" y="1062380"/>
                  <a:pt x="2418081" y="1052513"/>
                </a:cubicBezTo>
                <a:close/>
                <a:moveTo>
                  <a:pt x="2396714" y="1024853"/>
                </a:moveTo>
                <a:cubicBezTo>
                  <a:pt x="2446080" y="1021168"/>
                  <a:pt x="2499599" y="1034065"/>
                  <a:pt x="2536508" y="1063543"/>
                </a:cubicBezTo>
                <a:cubicBezTo>
                  <a:pt x="2556193" y="1073369"/>
                  <a:pt x="2556193" y="1073369"/>
                  <a:pt x="2556193" y="1073369"/>
                </a:cubicBezTo>
                <a:cubicBezTo>
                  <a:pt x="2615248" y="1112674"/>
                  <a:pt x="2625091" y="1191282"/>
                  <a:pt x="2664461" y="1250239"/>
                </a:cubicBezTo>
                <a:cubicBezTo>
                  <a:pt x="2674303" y="1260065"/>
                  <a:pt x="2684146" y="1279717"/>
                  <a:pt x="2693988" y="1299369"/>
                </a:cubicBezTo>
                <a:cubicBezTo>
                  <a:pt x="2654618" y="1328848"/>
                  <a:pt x="2644776" y="1377978"/>
                  <a:pt x="2625091" y="1427108"/>
                </a:cubicBezTo>
                <a:cubicBezTo>
                  <a:pt x="2615248" y="1466413"/>
                  <a:pt x="2595563" y="1495891"/>
                  <a:pt x="2575878" y="1525369"/>
                </a:cubicBezTo>
                <a:cubicBezTo>
                  <a:pt x="2556193" y="1535195"/>
                  <a:pt x="2546351" y="1554848"/>
                  <a:pt x="2526666" y="1564674"/>
                </a:cubicBezTo>
                <a:cubicBezTo>
                  <a:pt x="2506981" y="1584326"/>
                  <a:pt x="2487296" y="1564674"/>
                  <a:pt x="2467611" y="1574500"/>
                </a:cubicBezTo>
                <a:cubicBezTo>
                  <a:pt x="2418398" y="1574500"/>
                  <a:pt x="2418398" y="1574500"/>
                  <a:pt x="2418398" y="1574500"/>
                </a:cubicBezTo>
                <a:cubicBezTo>
                  <a:pt x="2388871" y="1564674"/>
                  <a:pt x="2359343" y="1564674"/>
                  <a:pt x="2329816" y="1554848"/>
                </a:cubicBezTo>
                <a:cubicBezTo>
                  <a:pt x="2260918" y="1535195"/>
                  <a:pt x="2192021" y="1525369"/>
                  <a:pt x="2123123" y="1505717"/>
                </a:cubicBezTo>
                <a:cubicBezTo>
                  <a:pt x="2132966" y="1495891"/>
                  <a:pt x="2142808" y="1505717"/>
                  <a:pt x="2142808" y="1505717"/>
                </a:cubicBezTo>
                <a:cubicBezTo>
                  <a:pt x="2231391" y="1525369"/>
                  <a:pt x="2319973" y="1545021"/>
                  <a:pt x="2408556" y="1564674"/>
                </a:cubicBezTo>
                <a:cubicBezTo>
                  <a:pt x="2457768" y="1564674"/>
                  <a:pt x="2516823" y="1554848"/>
                  <a:pt x="2556193" y="1515543"/>
                </a:cubicBezTo>
                <a:cubicBezTo>
                  <a:pt x="2585721" y="1486065"/>
                  <a:pt x="2615248" y="1446761"/>
                  <a:pt x="2615248" y="1397630"/>
                </a:cubicBezTo>
                <a:cubicBezTo>
                  <a:pt x="2625091" y="1358326"/>
                  <a:pt x="2634933" y="1319022"/>
                  <a:pt x="2664461" y="1299369"/>
                </a:cubicBezTo>
                <a:cubicBezTo>
                  <a:pt x="2664461" y="1289543"/>
                  <a:pt x="2664461" y="1289543"/>
                  <a:pt x="2664461" y="1289543"/>
                </a:cubicBezTo>
                <a:cubicBezTo>
                  <a:pt x="2615248" y="1250239"/>
                  <a:pt x="2615248" y="1181456"/>
                  <a:pt x="2575878" y="1122500"/>
                </a:cubicBezTo>
                <a:cubicBezTo>
                  <a:pt x="2536508" y="1063543"/>
                  <a:pt x="2457768" y="1034065"/>
                  <a:pt x="2388871" y="1043891"/>
                </a:cubicBezTo>
                <a:cubicBezTo>
                  <a:pt x="2369186" y="1043891"/>
                  <a:pt x="2349501" y="1043891"/>
                  <a:pt x="2339658" y="1053717"/>
                </a:cubicBezTo>
                <a:cubicBezTo>
                  <a:pt x="2260918" y="1073369"/>
                  <a:pt x="2182178" y="1093022"/>
                  <a:pt x="2113281" y="1112674"/>
                </a:cubicBezTo>
                <a:cubicBezTo>
                  <a:pt x="2103438" y="1112674"/>
                  <a:pt x="2103438" y="1112674"/>
                  <a:pt x="2113281" y="1102848"/>
                </a:cubicBezTo>
                <a:cubicBezTo>
                  <a:pt x="2162493" y="1093022"/>
                  <a:pt x="2211706" y="1073369"/>
                  <a:pt x="2270761" y="1063543"/>
                </a:cubicBezTo>
                <a:cubicBezTo>
                  <a:pt x="2300288" y="1053717"/>
                  <a:pt x="2319973" y="1043891"/>
                  <a:pt x="2349501" y="1034065"/>
                </a:cubicBezTo>
                <a:cubicBezTo>
                  <a:pt x="2364265" y="1029152"/>
                  <a:pt x="2380259" y="1026081"/>
                  <a:pt x="2396714" y="1024853"/>
                </a:cubicBezTo>
                <a:close/>
                <a:moveTo>
                  <a:pt x="510949" y="1003300"/>
                </a:moveTo>
                <a:cubicBezTo>
                  <a:pt x="540544" y="1013354"/>
                  <a:pt x="560275" y="1023408"/>
                  <a:pt x="580005" y="1013354"/>
                </a:cubicBezTo>
                <a:cubicBezTo>
                  <a:pt x="609601" y="1003300"/>
                  <a:pt x="609601" y="1003300"/>
                  <a:pt x="609601" y="1003300"/>
                </a:cubicBezTo>
                <a:cubicBezTo>
                  <a:pt x="609601" y="1023408"/>
                  <a:pt x="580005" y="1033462"/>
                  <a:pt x="570140" y="1043517"/>
                </a:cubicBezTo>
                <a:cubicBezTo>
                  <a:pt x="540544" y="1053571"/>
                  <a:pt x="501083" y="1063625"/>
                  <a:pt x="481353" y="1043517"/>
                </a:cubicBezTo>
                <a:cubicBezTo>
                  <a:pt x="471488" y="1033462"/>
                  <a:pt x="471488" y="1033462"/>
                  <a:pt x="471488" y="1023408"/>
                </a:cubicBezTo>
                <a:cubicBezTo>
                  <a:pt x="491218" y="1023408"/>
                  <a:pt x="501083" y="1013354"/>
                  <a:pt x="510949" y="1003300"/>
                </a:cubicBezTo>
                <a:close/>
                <a:moveTo>
                  <a:pt x="146772" y="984250"/>
                </a:moveTo>
                <a:cubicBezTo>
                  <a:pt x="176213" y="1023471"/>
                  <a:pt x="176213" y="1023471"/>
                  <a:pt x="176213" y="1023471"/>
                </a:cubicBezTo>
                <a:cubicBezTo>
                  <a:pt x="146772" y="1043081"/>
                  <a:pt x="127145" y="1072496"/>
                  <a:pt x="136958" y="1101912"/>
                </a:cubicBezTo>
                <a:cubicBezTo>
                  <a:pt x="136958" y="1111717"/>
                  <a:pt x="146772" y="1111717"/>
                  <a:pt x="146772" y="1121522"/>
                </a:cubicBezTo>
                <a:cubicBezTo>
                  <a:pt x="136958" y="1121522"/>
                  <a:pt x="117331" y="1131328"/>
                  <a:pt x="107517" y="1150938"/>
                </a:cubicBezTo>
                <a:cubicBezTo>
                  <a:pt x="107517" y="1150938"/>
                  <a:pt x="97704" y="1150938"/>
                  <a:pt x="97704" y="1141133"/>
                </a:cubicBezTo>
                <a:cubicBezTo>
                  <a:pt x="68263" y="1121522"/>
                  <a:pt x="78076" y="1082302"/>
                  <a:pt x="68263" y="1052886"/>
                </a:cubicBezTo>
                <a:cubicBezTo>
                  <a:pt x="78076" y="1043081"/>
                  <a:pt x="97704" y="1033276"/>
                  <a:pt x="97704" y="1013665"/>
                </a:cubicBezTo>
                <a:cubicBezTo>
                  <a:pt x="117331" y="1003860"/>
                  <a:pt x="127145" y="984250"/>
                  <a:pt x="146772" y="984250"/>
                </a:cubicBezTo>
                <a:close/>
                <a:moveTo>
                  <a:pt x="530802" y="972344"/>
                </a:moveTo>
                <a:cubicBezTo>
                  <a:pt x="538162" y="972344"/>
                  <a:pt x="545523" y="974725"/>
                  <a:pt x="550429" y="984250"/>
                </a:cubicBezTo>
                <a:cubicBezTo>
                  <a:pt x="570057" y="984250"/>
                  <a:pt x="589684" y="984250"/>
                  <a:pt x="609311" y="974725"/>
                </a:cubicBezTo>
                <a:cubicBezTo>
                  <a:pt x="619125" y="984250"/>
                  <a:pt x="619125" y="974725"/>
                  <a:pt x="619125" y="984250"/>
                </a:cubicBezTo>
                <a:cubicBezTo>
                  <a:pt x="599497" y="1003300"/>
                  <a:pt x="560243" y="1003300"/>
                  <a:pt x="530802" y="993775"/>
                </a:cubicBezTo>
                <a:cubicBezTo>
                  <a:pt x="520988" y="993775"/>
                  <a:pt x="511175" y="984250"/>
                  <a:pt x="511175" y="974725"/>
                </a:cubicBezTo>
                <a:cubicBezTo>
                  <a:pt x="516082" y="974725"/>
                  <a:pt x="523442" y="972344"/>
                  <a:pt x="530802" y="972344"/>
                </a:cubicBezTo>
                <a:close/>
                <a:moveTo>
                  <a:pt x="441447" y="965200"/>
                </a:moveTo>
                <a:cubicBezTo>
                  <a:pt x="451217" y="965200"/>
                  <a:pt x="470755" y="974990"/>
                  <a:pt x="490294" y="974990"/>
                </a:cubicBezTo>
                <a:cubicBezTo>
                  <a:pt x="500063" y="994569"/>
                  <a:pt x="500063" y="994569"/>
                  <a:pt x="500063" y="994569"/>
                </a:cubicBezTo>
                <a:cubicBezTo>
                  <a:pt x="480524" y="1014148"/>
                  <a:pt x="451217" y="1023938"/>
                  <a:pt x="421909" y="1014148"/>
                </a:cubicBezTo>
                <a:cubicBezTo>
                  <a:pt x="392601" y="1014148"/>
                  <a:pt x="373063" y="994569"/>
                  <a:pt x="373063" y="974990"/>
                </a:cubicBezTo>
                <a:cubicBezTo>
                  <a:pt x="392601" y="974990"/>
                  <a:pt x="421909" y="974990"/>
                  <a:pt x="441447" y="965200"/>
                </a:cubicBezTo>
                <a:close/>
                <a:moveTo>
                  <a:pt x="2035175" y="954088"/>
                </a:moveTo>
                <a:cubicBezTo>
                  <a:pt x="2074545" y="964010"/>
                  <a:pt x="2104073" y="973932"/>
                  <a:pt x="2133601" y="954088"/>
                </a:cubicBezTo>
                <a:cubicBezTo>
                  <a:pt x="2153286" y="964010"/>
                  <a:pt x="2172971" y="964010"/>
                  <a:pt x="2182813" y="973932"/>
                </a:cubicBezTo>
                <a:cubicBezTo>
                  <a:pt x="2182813" y="983854"/>
                  <a:pt x="2163128" y="983854"/>
                  <a:pt x="2153286" y="993776"/>
                </a:cubicBezTo>
                <a:cubicBezTo>
                  <a:pt x="2123758" y="993776"/>
                  <a:pt x="2084388" y="983854"/>
                  <a:pt x="2054860" y="964010"/>
                </a:cubicBezTo>
                <a:cubicBezTo>
                  <a:pt x="2045018" y="964010"/>
                  <a:pt x="2035175" y="964010"/>
                  <a:pt x="2035175" y="954088"/>
                </a:cubicBezTo>
                <a:close/>
                <a:moveTo>
                  <a:pt x="138690" y="947974"/>
                </a:moveTo>
                <a:cubicBezTo>
                  <a:pt x="141143" y="947974"/>
                  <a:pt x="143596" y="949822"/>
                  <a:pt x="146050" y="954749"/>
                </a:cubicBezTo>
                <a:cubicBezTo>
                  <a:pt x="146050" y="974461"/>
                  <a:pt x="126422" y="964605"/>
                  <a:pt x="116609" y="984317"/>
                </a:cubicBezTo>
                <a:cubicBezTo>
                  <a:pt x="87168" y="1004028"/>
                  <a:pt x="77354" y="1033595"/>
                  <a:pt x="47913" y="1053307"/>
                </a:cubicBezTo>
                <a:cubicBezTo>
                  <a:pt x="47913" y="1063163"/>
                  <a:pt x="57727" y="1063163"/>
                  <a:pt x="57727" y="1073018"/>
                </a:cubicBezTo>
                <a:cubicBezTo>
                  <a:pt x="57727" y="1102586"/>
                  <a:pt x="67541" y="1142009"/>
                  <a:pt x="96982" y="1161720"/>
                </a:cubicBezTo>
                <a:cubicBezTo>
                  <a:pt x="96982" y="1171576"/>
                  <a:pt x="87168" y="1171576"/>
                  <a:pt x="87168" y="1171576"/>
                </a:cubicBezTo>
                <a:cubicBezTo>
                  <a:pt x="47913" y="1161720"/>
                  <a:pt x="57727" y="1122297"/>
                  <a:pt x="47913" y="1102586"/>
                </a:cubicBezTo>
                <a:cubicBezTo>
                  <a:pt x="47913" y="1082874"/>
                  <a:pt x="38100" y="1063163"/>
                  <a:pt x="38100" y="1053307"/>
                </a:cubicBezTo>
                <a:cubicBezTo>
                  <a:pt x="67541" y="1023740"/>
                  <a:pt x="87168" y="994172"/>
                  <a:pt x="116609" y="964605"/>
                </a:cubicBezTo>
                <a:cubicBezTo>
                  <a:pt x="123969" y="964605"/>
                  <a:pt x="131329" y="947974"/>
                  <a:pt x="138690" y="947974"/>
                </a:cubicBezTo>
                <a:close/>
                <a:moveTo>
                  <a:pt x="432044" y="915988"/>
                </a:moveTo>
                <a:cubicBezTo>
                  <a:pt x="441813" y="915988"/>
                  <a:pt x="451582" y="915988"/>
                  <a:pt x="461352" y="935673"/>
                </a:cubicBezTo>
                <a:cubicBezTo>
                  <a:pt x="480890" y="955358"/>
                  <a:pt x="510198" y="945516"/>
                  <a:pt x="539506" y="935673"/>
                </a:cubicBezTo>
                <a:cubicBezTo>
                  <a:pt x="539506" y="945516"/>
                  <a:pt x="549275" y="945516"/>
                  <a:pt x="549275" y="955358"/>
                </a:cubicBezTo>
                <a:cubicBezTo>
                  <a:pt x="529736" y="965201"/>
                  <a:pt x="510198" y="965201"/>
                  <a:pt x="480890" y="965201"/>
                </a:cubicBezTo>
                <a:cubicBezTo>
                  <a:pt x="461352" y="955358"/>
                  <a:pt x="432044" y="945516"/>
                  <a:pt x="422275" y="925830"/>
                </a:cubicBezTo>
                <a:cubicBezTo>
                  <a:pt x="422275" y="915988"/>
                  <a:pt x="422275" y="915988"/>
                  <a:pt x="432044" y="915988"/>
                </a:cubicBezTo>
                <a:close/>
                <a:moveTo>
                  <a:pt x="2133836" y="913712"/>
                </a:moveTo>
                <a:cubicBezTo>
                  <a:pt x="2139189" y="912316"/>
                  <a:pt x="2145308" y="912316"/>
                  <a:pt x="2152650" y="914797"/>
                </a:cubicBezTo>
                <a:cubicBezTo>
                  <a:pt x="2152650" y="934641"/>
                  <a:pt x="2133071" y="944563"/>
                  <a:pt x="2123281" y="944563"/>
                </a:cubicBezTo>
                <a:cubicBezTo>
                  <a:pt x="2103702" y="944563"/>
                  <a:pt x="2074334" y="944563"/>
                  <a:pt x="2054754" y="944563"/>
                </a:cubicBezTo>
                <a:cubicBezTo>
                  <a:pt x="2054754" y="944563"/>
                  <a:pt x="2044965" y="934641"/>
                  <a:pt x="2035175" y="934641"/>
                </a:cubicBezTo>
                <a:cubicBezTo>
                  <a:pt x="2054754" y="914797"/>
                  <a:pt x="2074334" y="934641"/>
                  <a:pt x="2093913" y="934641"/>
                </a:cubicBezTo>
                <a:cubicBezTo>
                  <a:pt x="2108597" y="934641"/>
                  <a:pt x="2117775" y="917898"/>
                  <a:pt x="2133836" y="913712"/>
                </a:cubicBezTo>
                <a:close/>
                <a:moveTo>
                  <a:pt x="539750" y="905272"/>
                </a:moveTo>
                <a:cubicBezTo>
                  <a:pt x="579120" y="895350"/>
                  <a:pt x="608647" y="935037"/>
                  <a:pt x="638175" y="954881"/>
                </a:cubicBezTo>
                <a:cubicBezTo>
                  <a:pt x="638175" y="954881"/>
                  <a:pt x="628332" y="964803"/>
                  <a:pt x="628332" y="964803"/>
                </a:cubicBezTo>
                <a:cubicBezTo>
                  <a:pt x="618490" y="974725"/>
                  <a:pt x="608647" y="964803"/>
                  <a:pt x="598805" y="964803"/>
                </a:cubicBezTo>
                <a:cubicBezTo>
                  <a:pt x="569277" y="954881"/>
                  <a:pt x="559435" y="944959"/>
                  <a:pt x="539750" y="925115"/>
                </a:cubicBezTo>
                <a:cubicBezTo>
                  <a:pt x="539750" y="915194"/>
                  <a:pt x="539750" y="915194"/>
                  <a:pt x="539750" y="905272"/>
                </a:cubicBezTo>
                <a:close/>
                <a:moveTo>
                  <a:pt x="2211999" y="895350"/>
                </a:moveTo>
                <a:cubicBezTo>
                  <a:pt x="2231781" y="905328"/>
                  <a:pt x="2251564" y="905328"/>
                  <a:pt x="2271347" y="905328"/>
                </a:cubicBezTo>
                <a:cubicBezTo>
                  <a:pt x="2281238" y="925286"/>
                  <a:pt x="2261455" y="935264"/>
                  <a:pt x="2251564" y="955221"/>
                </a:cubicBezTo>
                <a:cubicBezTo>
                  <a:pt x="2231781" y="965200"/>
                  <a:pt x="2221890" y="965200"/>
                  <a:pt x="2202107" y="965200"/>
                </a:cubicBezTo>
                <a:cubicBezTo>
                  <a:pt x="2152650" y="945243"/>
                  <a:pt x="2152650" y="945243"/>
                  <a:pt x="2152650" y="945243"/>
                </a:cubicBezTo>
                <a:cubicBezTo>
                  <a:pt x="2172433" y="915307"/>
                  <a:pt x="2172433" y="915307"/>
                  <a:pt x="2172433" y="915307"/>
                </a:cubicBezTo>
                <a:cubicBezTo>
                  <a:pt x="2211999" y="895350"/>
                  <a:pt x="2211999" y="895350"/>
                  <a:pt x="2211999" y="895350"/>
                </a:cubicBezTo>
                <a:close/>
                <a:moveTo>
                  <a:pt x="2507396" y="885825"/>
                </a:moveTo>
                <a:cubicBezTo>
                  <a:pt x="2536704" y="885825"/>
                  <a:pt x="2556242" y="915458"/>
                  <a:pt x="2575781" y="935214"/>
                </a:cubicBezTo>
                <a:cubicBezTo>
                  <a:pt x="2605088" y="945092"/>
                  <a:pt x="2575781" y="964847"/>
                  <a:pt x="2585550" y="984603"/>
                </a:cubicBezTo>
                <a:cubicBezTo>
                  <a:pt x="2595319" y="1014236"/>
                  <a:pt x="2585550" y="1043869"/>
                  <a:pt x="2575781" y="1063625"/>
                </a:cubicBezTo>
                <a:cubicBezTo>
                  <a:pt x="2556242" y="1063625"/>
                  <a:pt x="2536704" y="1043869"/>
                  <a:pt x="2517165" y="1033992"/>
                </a:cubicBezTo>
                <a:cubicBezTo>
                  <a:pt x="2526934" y="1004358"/>
                  <a:pt x="2536704" y="964847"/>
                  <a:pt x="2517165" y="945092"/>
                </a:cubicBezTo>
                <a:cubicBezTo>
                  <a:pt x="2507396" y="935214"/>
                  <a:pt x="2478088" y="935214"/>
                  <a:pt x="2487857" y="915458"/>
                </a:cubicBezTo>
                <a:cubicBezTo>
                  <a:pt x="2497627" y="905580"/>
                  <a:pt x="2497627" y="895703"/>
                  <a:pt x="2507396" y="885825"/>
                </a:cubicBezTo>
                <a:close/>
                <a:moveTo>
                  <a:pt x="327960" y="883708"/>
                </a:moveTo>
                <a:cubicBezTo>
                  <a:pt x="331617" y="886178"/>
                  <a:pt x="334055" y="891117"/>
                  <a:pt x="334055" y="896055"/>
                </a:cubicBezTo>
                <a:cubicBezTo>
                  <a:pt x="363310" y="896055"/>
                  <a:pt x="382814" y="896055"/>
                  <a:pt x="402318" y="896055"/>
                </a:cubicBezTo>
                <a:cubicBezTo>
                  <a:pt x="421821" y="896055"/>
                  <a:pt x="402318" y="915811"/>
                  <a:pt x="412069" y="915811"/>
                </a:cubicBezTo>
                <a:cubicBezTo>
                  <a:pt x="402318" y="935567"/>
                  <a:pt x="441325" y="945444"/>
                  <a:pt x="421821" y="955322"/>
                </a:cubicBezTo>
                <a:cubicBezTo>
                  <a:pt x="392566" y="965200"/>
                  <a:pt x="353559" y="965200"/>
                  <a:pt x="334055" y="935567"/>
                </a:cubicBezTo>
                <a:cubicBezTo>
                  <a:pt x="324303" y="925689"/>
                  <a:pt x="304800" y="905933"/>
                  <a:pt x="314552" y="886178"/>
                </a:cubicBezTo>
                <a:cubicBezTo>
                  <a:pt x="319428" y="881239"/>
                  <a:pt x="324303" y="881239"/>
                  <a:pt x="327960" y="883708"/>
                </a:cubicBezTo>
                <a:close/>
                <a:moveTo>
                  <a:pt x="2507030" y="855663"/>
                </a:moveTo>
                <a:cubicBezTo>
                  <a:pt x="2556487" y="855663"/>
                  <a:pt x="2576269" y="914884"/>
                  <a:pt x="2625726" y="934624"/>
                </a:cubicBezTo>
                <a:cubicBezTo>
                  <a:pt x="2625726" y="944494"/>
                  <a:pt x="2615835" y="964234"/>
                  <a:pt x="2615835" y="974104"/>
                </a:cubicBezTo>
                <a:cubicBezTo>
                  <a:pt x="2615835" y="1013585"/>
                  <a:pt x="2615835" y="1053065"/>
                  <a:pt x="2596052" y="1082676"/>
                </a:cubicBezTo>
                <a:cubicBezTo>
                  <a:pt x="2586161" y="1082676"/>
                  <a:pt x="2586161" y="1082676"/>
                  <a:pt x="2576269" y="1072806"/>
                </a:cubicBezTo>
                <a:cubicBezTo>
                  <a:pt x="2596052" y="1043195"/>
                  <a:pt x="2605943" y="1013585"/>
                  <a:pt x="2596052" y="983975"/>
                </a:cubicBezTo>
                <a:cubicBezTo>
                  <a:pt x="2596052" y="964234"/>
                  <a:pt x="2596052" y="954364"/>
                  <a:pt x="2605943" y="944494"/>
                </a:cubicBezTo>
                <a:cubicBezTo>
                  <a:pt x="2615835" y="934624"/>
                  <a:pt x="2596052" y="934624"/>
                  <a:pt x="2596052" y="934624"/>
                </a:cubicBezTo>
                <a:cubicBezTo>
                  <a:pt x="2566378" y="924754"/>
                  <a:pt x="2566378" y="885273"/>
                  <a:pt x="2536704" y="885273"/>
                </a:cubicBezTo>
                <a:cubicBezTo>
                  <a:pt x="2526812" y="875403"/>
                  <a:pt x="2516921" y="875403"/>
                  <a:pt x="2507030" y="875403"/>
                </a:cubicBezTo>
                <a:cubicBezTo>
                  <a:pt x="2497138" y="865533"/>
                  <a:pt x="2507030" y="865533"/>
                  <a:pt x="2507030" y="855663"/>
                </a:cubicBezTo>
                <a:close/>
                <a:moveTo>
                  <a:pt x="569913" y="855663"/>
                </a:moveTo>
                <a:cubicBezTo>
                  <a:pt x="569913" y="855663"/>
                  <a:pt x="579665" y="855663"/>
                  <a:pt x="579665" y="855663"/>
                </a:cubicBezTo>
                <a:cubicBezTo>
                  <a:pt x="599168" y="865585"/>
                  <a:pt x="608920" y="875507"/>
                  <a:pt x="618672" y="895350"/>
                </a:cubicBezTo>
                <a:cubicBezTo>
                  <a:pt x="628424" y="905272"/>
                  <a:pt x="628424" y="915194"/>
                  <a:pt x="638176" y="935038"/>
                </a:cubicBezTo>
                <a:cubicBezTo>
                  <a:pt x="628424" y="935038"/>
                  <a:pt x="628424" y="935038"/>
                  <a:pt x="628424" y="935038"/>
                </a:cubicBezTo>
                <a:cubicBezTo>
                  <a:pt x="618672" y="915194"/>
                  <a:pt x="618672" y="885428"/>
                  <a:pt x="599168" y="885428"/>
                </a:cubicBezTo>
                <a:cubicBezTo>
                  <a:pt x="579665" y="875507"/>
                  <a:pt x="569913" y="875507"/>
                  <a:pt x="569913" y="855663"/>
                </a:cubicBezTo>
                <a:close/>
                <a:moveTo>
                  <a:pt x="2082205" y="853622"/>
                </a:moveTo>
                <a:cubicBezTo>
                  <a:pt x="2090818" y="853622"/>
                  <a:pt x="2098199" y="856117"/>
                  <a:pt x="2103121" y="866095"/>
                </a:cubicBezTo>
                <a:cubicBezTo>
                  <a:pt x="2112963" y="886052"/>
                  <a:pt x="2093278" y="896031"/>
                  <a:pt x="2083436" y="896031"/>
                </a:cubicBezTo>
                <a:cubicBezTo>
                  <a:pt x="2063751" y="915988"/>
                  <a:pt x="2044066" y="915988"/>
                  <a:pt x="2024381" y="915988"/>
                </a:cubicBezTo>
                <a:cubicBezTo>
                  <a:pt x="2014538" y="915988"/>
                  <a:pt x="2014538" y="915988"/>
                  <a:pt x="2014538" y="906009"/>
                </a:cubicBezTo>
                <a:cubicBezTo>
                  <a:pt x="2024381" y="896031"/>
                  <a:pt x="2044066" y="876074"/>
                  <a:pt x="2053908" y="856116"/>
                </a:cubicBezTo>
                <a:cubicBezTo>
                  <a:pt x="2063751" y="856116"/>
                  <a:pt x="2073593" y="853622"/>
                  <a:pt x="2082205" y="853622"/>
                </a:cubicBezTo>
                <a:close/>
                <a:moveTo>
                  <a:pt x="2222501" y="846138"/>
                </a:moveTo>
                <a:cubicBezTo>
                  <a:pt x="2222501" y="846138"/>
                  <a:pt x="2222501" y="865717"/>
                  <a:pt x="2222501" y="865717"/>
                </a:cubicBezTo>
                <a:cubicBezTo>
                  <a:pt x="2202657" y="895086"/>
                  <a:pt x="2162970" y="904876"/>
                  <a:pt x="2133204" y="904876"/>
                </a:cubicBezTo>
                <a:cubicBezTo>
                  <a:pt x="2123282" y="904876"/>
                  <a:pt x="2113360" y="904876"/>
                  <a:pt x="2103438" y="895086"/>
                </a:cubicBezTo>
                <a:cubicBezTo>
                  <a:pt x="2103438" y="895086"/>
                  <a:pt x="2113360" y="885297"/>
                  <a:pt x="2113360" y="885297"/>
                </a:cubicBezTo>
                <a:cubicBezTo>
                  <a:pt x="2133204" y="885297"/>
                  <a:pt x="2162970" y="895086"/>
                  <a:pt x="2182814" y="875507"/>
                </a:cubicBezTo>
                <a:cubicBezTo>
                  <a:pt x="2182814" y="865717"/>
                  <a:pt x="2202657" y="855928"/>
                  <a:pt x="2222501" y="846138"/>
                </a:cubicBezTo>
                <a:close/>
                <a:moveTo>
                  <a:pt x="432532" y="836613"/>
                </a:moveTo>
                <a:cubicBezTo>
                  <a:pt x="461840" y="836613"/>
                  <a:pt x="481379" y="856368"/>
                  <a:pt x="510686" y="876124"/>
                </a:cubicBezTo>
                <a:cubicBezTo>
                  <a:pt x="530225" y="895880"/>
                  <a:pt x="530225" y="895880"/>
                  <a:pt x="530225" y="895880"/>
                </a:cubicBezTo>
                <a:cubicBezTo>
                  <a:pt x="510686" y="886002"/>
                  <a:pt x="491148" y="866246"/>
                  <a:pt x="471609" y="866246"/>
                </a:cubicBezTo>
                <a:cubicBezTo>
                  <a:pt x="461840" y="866246"/>
                  <a:pt x="452071" y="866246"/>
                  <a:pt x="452071" y="876124"/>
                </a:cubicBezTo>
                <a:cubicBezTo>
                  <a:pt x="452071" y="895880"/>
                  <a:pt x="481379" y="895880"/>
                  <a:pt x="500917" y="905757"/>
                </a:cubicBezTo>
                <a:cubicBezTo>
                  <a:pt x="500917" y="905757"/>
                  <a:pt x="510686" y="905757"/>
                  <a:pt x="510686" y="915635"/>
                </a:cubicBezTo>
                <a:cubicBezTo>
                  <a:pt x="481379" y="925513"/>
                  <a:pt x="442302" y="905757"/>
                  <a:pt x="422763" y="895880"/>
                </a:cubicBezTo>
                <a:cubicBezTo>
                  <a:pt x="412994" y="886002"/>
                  <a:pt x="403225" y="876124"/>
                  <a:pt x="403225" y="856368"/>
                </a:cubicBezTo>
                <a:cubicBezTo>
                  <a:pt x="412994" y="846491"/>
                  <a:pt x="422763" y="836613"/>
                  <a:pt x="432532" y="836613"/>
                </a:cubicBezTo>
                <a:close/>
                <a:moveTo>
                  <a:pt x="2053999" y="806450"/>
                </a:moveTo>
                <a:cubicBezTo>
                  <a:pt x="2063751" y="826294"/>
                  <a:pt x="2024744" y="826294"/>
                  <a:pt x="2024744" y="846137"/>
                </a:cubicBezTo>
                <a:cubicBezTo>
                  <a:pt x="2014992" y="856059"/>
                  <a:pt x="2024744" y="885825"/>
                  <a:pt x="2005240" y="885825"/>
                </a:cubicBezTo>
                <a:cubicBezTo>
                  <a:pt x="1995488" y="865981"/>
                  <a:pt x="2024744" y="846137"/>
                  <a:pt x="2024744" y="826294"/>
                </a:cubicBezTo>
                <a:cubicBezTo>
                  <a:pt x="2034496" y="816372"/>
                  <a:pt x="2044248" y="806450"/>
                  <a:pt x="2053999" y="806450"/>
                </a:cubicBezTo>
                <a:close/>
                <a:moveTo>
                  <a:pt x="501386" y="806450"/>
                </a:moveTo>
                <a:cubicBezTo>
                  <a:pt x="530754" y="826205"/>
                  <a:pt x="560123" y="855839"/>
                  <a:pt x="569913" y="885472"/>
                </a:cubicBezTo>
                <a:cubicBezTo>
                  <a:pt x="560123" y="885472"/>
                  <a:pt x="540544" y="895350"/>
                  <a:pt x="540544" y="875594"/>
                </a:cubicBezTo>
                <a:cubicBezTo>
                  <a:pt x="540544" y="865717"/>
                  <a:pt x="530754" y="845961"/>
                  <a:pt x="511175" y="845961"/>
                </a:cubicBezTo>
                <a:cubicBezTo>
                  <a:pt x="491596" y="855839"/>
                  <a:pt x="481807" y="836083"/>
                  <a:pt x="472017" y="836083"/>
                </a:cubicBezTo>
                <a:cubicBezTo>
                  <a:pt x="462227" y="836083"/>
                  <a:pt x="452438" y="826205"/>
                  <a:pt x="462227" y="816328"/>
                </a:cubicBezTo>
                <a:cubicBezTo>
                  <a:pt x="472017" y="806450"/>
                  <a:pt x="491596" y="806450"/>
                  <a:pt x="501386" y="806450"/>
                </a:cubicBezTo>
                <a:close/>
                <a:moveTo>
                  <a:pt x="603846" y="804343"/>
                </a:moveTo>
                <a:cubicBezTo>
                  <a:pt x="618729" y="806198"/>
                  <a:pt x="633611" y="819181"/>
                  <a:pt x="648494" y="826599"/>
                </a:cubicBezTo>
                <a:cubicBezTo>
                  <a:pt x="658416" y="856273"/>
                  <a:pt x="668338" y="895839"/>
                  <a:pt x="658416" y="915621"/>
                </a:cubicBezTo>
                <a:cubicBezTo>
                  <a:pt x="648494" y="925513"/>
                  <a:pt x="648494" y="925513"/>
                  <a:pt x="648494" y="925513"/>
                </a:cubicBezTo>
                <a:cubicBezTo>
                  <a:pt x="638572" y="895839"/>
                  <a:pt x="628650" y="866165"/>
                  <a:pt x="598885" y="856273"/>
                </a:cubicBezTo>
                <a:cubicBezTo>
                  <a:pt x="598885" y="836490"/>
                  <a:pt x="588963" y="816708"/>
                  <a:pt x="588963" y="806816"/>
                </a:cubicBezTo>
                <a:cubicBezTo>
                  <a:pt x="593924" y="804344"/>
                  <a:pt x="598885" y="803725"/>
                  <a:pt x="603846" y="804343"/>
                </a:cubicBezTo>
                <a:close/>
                <a:moveTo>
                  <a:pt x="2330186" y="796925"/>
                </a:moveTo>
                <a:cubicBezTo>
                  <a:pt x="2339975" y="796925"/>
                  <a:pt x="2339975" y="816610"/>
                  <a:pt x="2339975" y="826452"/>
                </a:cubicBezTo>
                <a:cubicBezTo>
                  <a:pt x="2339975" y="846137"/>
                  <a:pt x="2320396" y="875665"/>
                  <a:pt x="2300817" y="885507"/>
                </a:cubicBezTo>
                <a:cubicBezTo>
                  <a:pt x="2281238" y="895350"/>
                  <a:pt x="2251869" y="895350"/>
                  <a:pt x="2222500" y="885507"/>
                </a:cubicBezTo>
                <a:cubicBezTo>
                  <a:pt x="2222500" y="875665"/>
                  <a:pt x="2232290" y="875665"/>
                  <a:pt x="2232290" y="865822"/>
                </a:cubicBezTo>
                <a:cubicBezTo>
                  <a:pt x="2242079" y="846137"/>
                  <a:pt x="2222500" y="836295"/>
                  <a:pt x="2242079" y="826452"/>
                </a:cubicBezTo>
                <a:cubicBezTo>
                  <a:pt x="2271448" y="816610"/>
                  <a:pt x="2300817" y="816610"/>
                  <a:pt x="2330186" y="796925"/>
                </a:cubicBezTo>
                <a:close/>
                <a:moveTo>
                  <a:pt x="2202090" y="768350"/>
                </a:moveTo>
                <a:cubicBezTo>
                  <a:pt x="2221821" y="768350"/>
                  <a:pt x="2231686" y="778192"/>
                  <a:pt x="2231686" y="788035"/>
                </a:cubicBezTo>
                <a:cubicBezTo>
                  <a:pt x="2241551" y="817562"/>
                  <a:pt x="2211956" y="827405"/>
                  <a:pt x="2192225" y="847090"/>
                </a:cubicBezTo>
                <a:cubicBezTo>
                  <a:pt x="2182360" y="847090"/>
                  <a:pt x="2172495" y="856932"/>
                  <a:pt x="2152764" y="856932"/>
                </a:cubicBezTo>
                <a:cubicBezTo>
                  <a:pt x="2142899" y="866775"/>
                  <a:pt x="2133034" y="866775"/>
                  <a:pt x="2123169" y="866775"/>
                </a:cubicBezTo>
                <a:cubicBezTo>
                  <a:pt x="2123169" y="856932"/>
                  <a:pt x="2123169" y="856932"/>
                  <a:pt x="2123169" y="856932"/>
                </a:cubicBezTo>
                <a:cubicBezTo>
                  <a:pt x="2142899" y="847090"/>
                  <a:pt x="2172495" y="847090"/>
                  <a:pt x="2192225" y="817562"/>
                </a:cubicBezTo>
                <a:cubicBezTo>
                  <a:pt x="2192225" y="807720"/>
                  <a:pt x="2192225" y="797877"/>
                  <a:pt x="2182360" y="797877"/>
                </a:cubicBezTo>
                <a:cubicBezTo>
                  <a:pt x="2152764" y="807720"/>
                  <a:pt x="2133034" y="827405"/>
                  <a:pt x="2113303" y="847090"/>
                </a:cubicBezTo>
                <a:cubicBezTo>
                  <a:pt x="2113303" y="847090"/>
                  <a:pt x="2103438" y="847090"/>
                  <a:pt x="2103438" y="837247"/>
                </a:cubicBezTo>
                <a:cubicBezTo>
                  <a:pt x="2133034" y="807720"/>
                  <a:pt x="2162630" y="778192"/>
                  <a:pt x="2202090" y="768350"/>
                </a:cubicBezTo>
                <a:close/>
                <a:moveTo>
                  <a:pt x="347362" y="762631"/>
                </a:moveTo>
                <a:cubicBezTo>
                  <a:pt x="377882" y="766783"/>
                  <a:pt x="400079" y="794465"/>
                  <a:pt x="422276" y="816611"/>
                </a:cubicBezTo>
                <a:cubicBezTo>
                  <a:pt x="422276" y="826453"/>
                  <a:pt x="412411" y="826453"/>
                  <a:pt x="402545" y="836296"/>
                </a:cubicBezTo>
                <a:cubicBezTo>
                  <a:pt x="392680" y="846138"/>
                  <a:pt x="392680" y="855981"/>
                  <a:pt x="392680" y="865823"/>
                </a:cubicBezTo>
                <a:cubicBezTo>
                  <a:pt x="392680" y="875666"/>
                  <a:pt x="392680" y="875666"/>
                  <a:pt x="392680" y="885508"/>
                </a:cubicBezTo>
                <a:cubicBezTo>
                  <a:pt x="363084" y="895351"/>
                  <a:pt x="333489" y="875666"/>
                  <a:pt x="303893" y="865823"/>
                </a:cubicBezTo>
                <a:cubicBezTo>
                  <a:pt x="294028" y="846138"/>
                  <a:pt x="284163" y="836296"/>
                  <a:pt x="294028" y="816611"/>
                </a:cubicBezTo>
                <a:cubicBezTo>
                  <a:pt x="294028" y="796926"/>
                  <a:pt x="303893" y="787083"/>
                  <a:pt x="313758" y="767398"/>
                </a:cubicBezTo>
                <a:cubicBezTo>
                  <a:pt x="326090" y="762477"/>
                  <a:pt x="337188" y="761246"/>
                  <a:pt x="347362" y="762631"/>
                </a:cubicBezTo>
                <a:close/>
                <a:moveTo>
                  <a:pt x="2025198" y="757238"/>
                </a:moveTo>
                <a:cubicBezTo>
                  <a:pt x="2034949" y="757238"/>
                  <a:pt x="2034949" y="757238"/>
                  <a:pt x="2034949" y="767160"/>
                </a:cubicBezTo>
                <a:cubicBezTo>
                  <a:pt x="2044701" y="787004"/>
                  <a:pt x="2025198" y="806847"/>
                  <a:pt x="2005694" y="826691"/>
                </a:cubicBezTo>
                <a:cubicBezTo>
                  <a:pt x="1995942" y="846535"/>
                  <a:pt x="1995942" y="866379"/>
                  <a:pt x="1995942" y="876301"/>
                </a:cubicBezTo>
                <a:cubicBezTo>
                  <a:pt x="1976438" y="866379"/>
                  <a:pt x="1986190" y="836613"/>
                  <a:pt x="1986190" y="826691"/>
                </a:cubicBezTo>
                <a:cubicBezTo>
                  <a:pt x="1986190" y="796926"/>
                  <a:pt x="2005694" y="767160"/>
                  <a:pt x="2025198" y="757238"/>
                </a:cubicBezTo>
                <a:close/>
                <a:moveTo>
                  <a:pt x="2143126" y="747713"/>
                </a:moveTo>
                <a:cubicBezTo>
                  <a:pt x="2153047" y="747713"/>
                  <a:pt x="2172891" y="747713"/>
                  <a:pt x="2182813" y="757555"/>
                </a:cubicBezTo>
                <a:cubicBezTo>
                  <a:pt x="2172891" y="767398"/>
                  <a:pt x="2162969" y="777240"/>
                  <a:pt x="2153047" y="777240"/>
                </a:cubicBezTo>
                <a:cubicBezTo>
                  <a:pt x="2123282" y="777240"/>
                  <a:pt x="2103438" y="796925"/>
                  <a:pt x="2093516" y="816610"/>
                </a:cubicBezTo>
                <a:cubicBezTo>
                  <a:pt x="2093516" y="826453"/>
                  <a:pt x="2083594" y="826453"/>
                  <a:pt x="2083594" y="836295"/>
                </a:cubicBezTo>
                <a:cubicBezTo>
                  <a:pt x="2073672" y="846138"/>
                  <a:pt x="2073672" y="836295"/>
                  <a:pt x="2063750" y="846138"/>
                </a:cubicBezTo>
                <a:cubicBezTo>
                  <a:pt x="2063750" y="836295"/>
                  <a:pt x="2063750" y="826453"/>
                  <a:pt x="2063750" y="816610"/>
                </a:cubicBezTo>
                <a:cubicBezTo>
                  <a:pt x="2083594" y="787083"/>
                  <a:pt x="2103438" y="747713"/>
                  <a:pt x="2143126" y="747713"/>
                </a:cubicBezTo>
                <a:close/>
                <a:moveTo>
                  <a:pt x="510540" y="738188"/>
                </a:moveTo>
                <a:cubicBezTo>
                  <a:pt x="530225" y="748002"/>
                  <a:pt x="540068" y="757815"/>
                  <a:pt x="559753" y="767629"/>
                </a:cubicBezTo>
                <a:cubicBezTo>
                  <a:pt x="569595" y="787256"/>
                  <a:pt x="579438" y="816697"/>
                  <a:pt x="579438" y="836324"/>
                </a:cubicBezTo>
                <a:cubicBezTo>
                  <a:pt x="569595" y="846138"/>
                  <a:pt x="549910" y="836324"/>
                  <a:pt x="540068" y="826511"/>
                </a:cubicBezTo>
                <a:cubicBezTo>
                  <a:pt x="530225" y="816697"/>
                  <a:pt x="520383" y="806883"/>
                  <a:pt x="510540" y="797070"/>
                </a:cubicBezTo>
                <a:cubicBezTo>
                  <a:pt x="500698" y="787256"/>
                  <a:pt x="500698" y="767629"/>
                  <a:pt x="481013" y="757815"/>
                </a:cubicBezTo>
                <a:cubicBezTo>
                  <a:pt x="490855" y="748002"/>
                  <a:pt x="500698" y="738188"/>
                  <a:pt x="510540" y="738188"/>
                </a:cubicBezTo>
                <a:close/>
                <a:moveTo>
                  <a:pt x="408721" y="731441"/>
                </a:moveTo>
                <a:cubicBezTo>
                  <a:pt x="427038" y="731441"/>
                  <a:pt x="446576" y="738823"/>
                  <a:pt x="461230" y="748665"/>
                </a:cubicBezTo>
                <a:cubicBezTo>
                  <a:pt x="480769" y="758508"/>
                  <a:pt x="490538" y="778193"/>
                  <a:pt x="490538" y="788035"/>
                </a:cubicBezTo>
                <a:cubicBezTo>
                  <a:pt x="480769" y="797878"/>
                  <a:pt x="470999" y="797878"/>
                  <a:pt x="461230" y="807720"/>
                </a:cubicBezTo>
                <a:cubicBezTo>
                  <a:pt x="441692" y="817563"/>
                  <a:pt x="441692" y="817563"/>
                  <a:pt x="441692" y="817563"/>
                </a:cubicBezTo>
                <a:cubicBezTo>
                  <a:pt x="422153" y="797878"/>
                  <a:pt x="402615" y="768350"/>
                  <a:pt x="373307" y="758508"/>
                </a:cubicBezTo>
                <a:cubicBezTo>
                  <a:pt x="363538" y="758508"/>
                  <a:pt x="363538" y="758508"/>
                  <a:pt x="363538" y="758508"/>
                </a:cubicBezTo>
                <a:cubicBezTo>
                  <a:pt x="373307" y="738823"/>
                  <a:pt x="390403" y="731441"/>
                  <a:pt x="408721" y="731441"/>
                </a:cubicBezTo>
                <a:close/>
                <a:moveTo>
                  <a:pt x="2290310" y="698500"/>
                </a:moveTo>
                <a:cubicBezTo>
                  <a:pt x="2319906" y="698500"/>
                  <a:pt x="2339636" y="718127"/>
                  <a:pt x="2339636" y="737754"/>
                </a:cubicBezTo>
                <a:cubicBezTo>
                  <a:pt x="2349501" y="757382"/>
                  <a:pt x="2329771" y="786823"/>
                  <a:pt x="2310040" y="796636"/>
                </a:cubicBezTo>
                <a:cubicBezTo>
                  <a:pt x="2290310" y="796636"/>
                  <a:pt x="2270580" y="806450"/>
                  <a:pt x="2250849" y="806450"/>
                </a:cubicBezTo>
                <a:cubicBezTo>
                  <a:pt x="2250849" y="796636"/>
                  <a:pt x="2250849" y="786823"/>
                  <a:pt x="2240984" y="777009"/>
                </a:cubicBezTo>
                <a:cubicBezTo>
                  <a:pt x="2240984" y="767195"/>
                  <a:pt x="2231119" y="757382"/>
                  <a:pt x="2221253" y="757382"/>
                </a:cubicBezTo>
                <a:cubicBezTo>
                  <a:pt x="2211388" y="747568"/>
                  <a:pt x="2211388" y="747568"/>
                  <a:pt x="2211388" y="747568"/>
                </a:cubicBezTo>
                <a:cubicBezTo>
                  <a:pt x="2231119" y="718127"/>
                  <a:pt x="2260714" y="698500"/>
                  <a:pt x="2290310" y="698500"/>
                </a:cubicBezTo>
                <a:close/>
                <a:moveTo>
                  <a:pt x="2143125" y="679450"/>
                </a:moveTo>
                <a:cubicBezTo>
                  <a:pt x="2143125" y="689264"/>
                  <a:pt x="2143125" y="689264"/>
                  <a:pt x="2143125" y="689264"/>
                </a:cubicBezTo>
                <a:cubicBezTo>
                  <a:pt x="2133283" y="699077"/>
                  <a:pt x="2123440" y="718704"/>
                  <a:pt x="2113598" y="748145"/>
                </a:cubicBezTo>
                <a:cubicBezTo>
                  <a:pt x="2084070" y="757959"/>
                  <a:pt x="2084070" y="787400"/>
                  <a:pt x="2054543" y="787400"/>
                </a:cubicBezTo>
                <a:cubicBezTo>
                  <a:pt x="2044700" y="777586"/>
                  <a:pt x="2054543" y="767773"/>
                  <a:pt x="2054543" y="748145"/>
                </a:cubicBezTo>
                <a:cubicBezTo>
                  <a:pt x="2054543" y="728518"/>
                  <a:pt x="2064385" y="708891"/>
                  <a:pt x="2084070" y="699077"/>
                </a:cubicBezTo>
                <a:cubicBezTo>
                  <a:pt x="2093913" y="679450"/>
                  <a:pt x="2113598" y="679450"/>
                  <a:pt x="2143125" y="679450"/>
                </a:cubicBezTo>
                <a:close/>
                <a:moveTo>
                  <a:pt x="2183668" y="667456"/>
                </a:moveTo>
                <a:cubicBezTo>
                  <a:pt x="2194658" y="663752"/>
                  <a:pt x="2206869" y="663752"/>
                  <a:pt x="2221523" y="668691"/>
                </a:cubicBezTo>
                <a:cubicBezTo>
                  <a:pt x="2231293" y="668691"/>
                  <a:pt x="2241062" y="678568"/>
                  <a:pt x="2260600" y="688446"/>
                </a:cubicBezTo>
                <a:cubicBezTo>
                  <a:pt x="2231293" y="708202"/>
                  <a:pt x="2211754" y="727957"/>
                  <a:pt x="2201985" y="747713"/>
                </a:cubicBezTo>
                <a:cubicBezTo>
                  <a:pt x="2182446" y="747713"/>
                  <a:pt x="2162908" y="727957"/>
                  <a:pt x="2133600" y="737835"/>
                </a:cubicBezTo>
                <a:cubicBezTo>
                  <a:pt x="2133600" y="718080"/>
                  <a:pt x="2153139" y="698324"/>
                  <a:pt x="2153139" y="688446"/>
                </a:cubicBezTo>
                <a:cubicBezTo>
                  <a:pt x="2162908" y="678568"/>
                  <a:pt x="2172677" y="671160"/>
                  <a:pt x="2183668" y="667456"/>
                </a:cubicBezTo>
                <a:close/>
                <a:moveTo>
                  <a:pt x="755990" y="649288"/>
                </a:moveTo>
                <a:cubicBezTo>
                  <a:pt x="795451" y="649288"/>
                  <a:pt x="795451" y="649288"/>
                  <a:pt x="795451" y="649288"/>
                </a:cubicBezTo>
                <a:cubicBezTo>
                  <a:pt x="815181" y="668867"/>
                  <a:pt x="854642" y="668867"/>
                  <a:pt x="884238" y="678657"/>
                </a:cubicBezTo>
                <a:cubicBezTo>
                  <a:pt x="864507" y="698236"/>
                  <a:pt x="844777" y="708026"/>
                  <a:pt x="825046" y="698236"/>
                </a:cubicBezTo>
                <a:cubicBezTo>
                  <a:pt x="805316" y="698236"/>
                  <a:pt x="785586" y="688447"/>
                  <a:pt x="765855" y="668867"/>
                </a:cubicBezTo>
                <a:cubicBezTo>
                  <a:pt x="765855" y="659078"/>
                  <a:pt x="746125" y="659078"/>
                  <a:pt x="755990" y="649288"/>
                </a:cubicBezTo>
                <a:close/>
                <a:moveTo>
                  <a:pt x="795626" y="606312"/>
                </a:moveTo>
                <a:cubicBezTo>
                  <a:pt x="798080" y="607559"/>
                  <a:pt x="800533" y="610053"/>
                  <a:pt x="805440" y="610053"/>
                </a:cubicBezTo>
                <a:cubicBezTo>
                  <a:pt x="815254" y="620032"/>
                  <a:pt x="825067" y="630011"/>
                  <a:pt x="844695" y="639989"/>
                </a:cubicBezTo>
                <a:cubicBezTo>
                  <a:pt x="864322" y="649968"/>
                  <a:pt x="883949" y="649968"/>
                  <a:pt x="893763" y="669925"/>
                </a:cubicBezTo>
                <a:cubicBezTo>
                  <a:pt x="864322" y="669925"/>
                  <a:pt x="834881" y="659946"/>
                  <a:pt x="815254" y="649968"/>
                </a:cubicBezTo>
                <a:cubicBezTo>
                  <a:pt x="805440" y="639989"/>
                  <a:pt x="785813" y="630011"/>
                  <a:pt x="785813" y="610053"/>
                </a:cubicBezTo>
                <a:cubicBezTo>
                  <a:pt x="790720" y="605064"/>
                  <a:pt x="793173" y="605064"/>
                  <a:pt x="795626" y="606312"/>
                </a:cubicBezTo>
                <a:close/>
                <a:moveTo>
                  <a:pt x="392623" y="600075"/>
                </a:moveTo>
                <a:cubicBezTo>
                  <a:pt x="451644" y="600075"/>
                  <a:pt x="510665" y="619760"/>
                  <a:pt x="550013" y="659130"/>
                </a:cubicBezTo>
                <a:cubicBezTo>
                  <a:pt x="559849" y="668972"/>
                  <a:pt x="559849" y="678815"/>
                  <a:pt x="579523" y="678815"/>
                </a:cubicBezTo>
                <a:cubicBezTo>
                  <a:pt x="628707" y="728027"/>
                  <a:pt x="677892" y="767398"/>
                  <a:pt x="727076" y="816610"/>
                </a:cubicBezTo>
                <a:cubicBezTo>
                  <a:pt x="727076" y="826453"/>
                  <a:pt x="727076" y="826453"/>
                  <a:pt x="717239" y="836295"/>
                </a:cubicBezTo>
                <a:cubicBezTo>
                  <a:pt x="687728" y="816610"/>
                  <a:pt x="658218" y="787083"/>
                  <a:pt x="628707" y="767398"/>
                </a:cubicBezTo>
                <a:cubicBezTo>
                  <a:pt x="589360" y="737870"/>
                  <a:pt x="550013" y="698500"/>
                  <a:pt x="490992" y="688657"/>
                </a:cubicBezTo>
                <a:cubicBezTo>
                  <a:pt x="490992" y="678815"/>
                  <a:pt x="490992" y="678815"/>
                  <a:pt x="490992" y="678815"/>
                </a:cubicBezTo>
                <a:cubicBezTo>
                  <a:pt x="412297" y="668972"/>
                  <a:pt x="363113" y="708342"/>
                  <a:pt x="304092" y="737870"/>
                </a:cubicBezTo>
                <a:cubicBezTo>
                  <a:pt x="294255" y="747713"/>
                  <a:pt x="274581" y="747713"/>
                  <a:pt x="274581" y="757555"/>
                </a:cubicBezTo>
                <a:cubicBezTo>
                  <a:pt x="264744" y="757555"/>
                  <a:pt x="254907" y="757555"/>
                  <a:pt x="245071" y="767398"/>
                </a:cubicBezTo>
                <a:cubicBezTo>
                  <a:pt x="264744" y="846138"/>
                  <a:pt x="245071" y="934720"/>
                  <a:pt x="304092" y="1003618"/>
                </a:cubicBezTo>
                <a:cubicBezTo>
                  <a:pt x="313929" y="1013460"/>
                  <a:pt x="323765" y="1033145"/>
                  <a:pt x="343439" y="1033145"/>
                </a:cubicBezTo>
                <a:cubicBezTo>
                  <a:pt x="363113" y="1052830"/>
                  <a:pt x="392623" y="1052830"/>
                  <a:pt x="422134" y="1062673"/>
                </a:cubicBezTo>
                <a:cubicBezTo>
                  <a:pt x="471318" y="1082358"/>
                  <a:pt x="520502" y="1092200"/>
                  <a:pt x="569686" y="1102043"/>
                </a:cubicBezTo>
                <a:cubicBezTo>
                  <a:pt x="579523" y="1111885"/>
                  <a:pt x="569686" y="1131570"/>
                  <a:pt x="569686" y="1141413"/>
                </a:cubicBezTo>
                <a:cubicBezTo>
                  <a:pt x="461481" y="1111885"/>
                  <a:pt x="353276" y="1102043"/>
                  <a:pt x="264744" y="1052830"/>
                </a:cubicBezTo>
                <a:cubicBezTo>
                  <a:pt x="195886" y="1023303"/>
                  <a:pt x="176213" y="944563"/>
                  <a:pt x="176213" y="865823"/>
                </a:cubicBezTo>
                <a:cubicBezTo>
                  <a:pt x="176213" y="855980"/>
                  <a:pt x="176213" y="846138"/>
                  <a:pt x="176213" y="846138"/>
                </a:cubicBezTo>
                <a:cubicBezTo>
                  <a:pt x="176213" y="806768"/>
                  <a:pt x="176213" y="767398"/>
                  <a:pt x="176213" y="737870"/>
                </a:cubicBezTo>
                <a:cubicBezTo>
                  <a:pt x="186050" y="728027"/>
                  <a:pt x="195886" y="728027"/>
                  <a:pt x="195886" y="718185"/>
                </a:cubicBezTo>
                <a:cubicBezTo>
                  <a:pt x="225397" y="688657"/>
                  <a:pt x="254907" y="668972"/>
                  <a:pt x="284418" y="649287"/>
                </a:cubicBezTo>
                <a:cubicBezTo>
                  <a:pt x="304092" y="639445"/>
                  <a:pt x="323765" y="619760"/>
                  <a:pt x="343439" y="619760"/>
                </a:cubicBezTo>
                <a:cubicBezTo>
                  <a:pt x="353276" y="600075"/>
                  <a:pt x="372950" y="600075"/>
                  <a:pt x="392623" y="600075"/>
                </a:cubicBezTo>
                <a:close/>
                <a:moveTo>
                  <a:pt x="1859496" y="592405"/>
                </a:moveTo>
                <a:cubicBezTo>
                  <a:pt x="1862907" y="593328"/>
                  <a:pt x="1866008" y="595789"/>
                  <a:pt x="1868488" y="600710"/>
                </a:cubicBezTo>
                <a:cubicBezTo>
                  <a:pt x="1858566" y="620395"/>
                  <a:pt x="1858566" y="640080"/>
                  <a:pt x="1838722" y="649922"/>
                </a:cubicBezTo>
                <a:cubicBezTo>
                  <a:pt x="1818879" y="669607"/>
                  <a:pt x="1789113" y="679450"/>
                  <a:pt x="1759347" y="669607"/>
                </a:cubicBezTo>
                <a:cubicBezTo>
                  <a:pt x="1749425" y="659765"/>
                  <a:pt x="1749425" y="659765"/>
                  <a:pt x="1749425" y="659765"/>
                </a:cubicBezTo>
                <a:cubicBezTo>
                  <a:pt x="1759347" y="640080"/>
                  <a:pt x="1779191" y="649922"/>
                  <a:pt x="1789113" y="630237"/>
                </a:cubicBezTo>
                <a:cubicBezTo>
                  <a:pt x="1808957" y="620395"/>
                  <a:pt x="1818879" y="610552"/>
                  <a:pt x="1828801" y="600710"/>
                </a:cubicBezTo>
                <a:cubicBezTo>
                  <a:pt x="1836242" y="600710"/>
                  <a:pt x="1849264" y="589637"/>
                  <a:pt x="1859496" y="592405"/>
                </a:cubicBezTo>
                <a:close/>
                <a:moveTo>
                  <a:pt x="864053" y="581025"/>
                </a:moveTo>
                <a:cubicBezTo>
                  <a:pt x="874032" y="581025"/>
                  <a:pt x="884010" y="581025"/>
                  <a:pt x="884010" y="581025"/>
                </a:cubicBezTo>
                <a:cubicBezTo>
                  <a:pt x="913946" y="600472"/>
                  <a:pt x="913946" y="629642"/>
                  <a:pt x="913946" y="649089"/>
                </a:cubicBezTo>
                <a:cubicBezTo>
                  <a:pt x="913946" y="649089"/>
                  <a:pt x="923925" y="658813"/>
                  <a:pt x="913946" y="658813"/>
                </a:cubicBezTo>
                <a:cubicBezTo>
                  <a:pt x="893989" y="639366"/>
                  <a:pt x="854075" y="619919"/>
                  <a:pt x="864053" y="581025"/>
                </a:cubicBezTo>
                <a:close/>
                <a:moveTo>
                  <a:pt x="1819275" y="571500"/>
                </a:moveTo>
                <a:cubicBezTo>
                  <a:pt x="1819275" y="571500"/>
                  <a:pt x="1819275" y="581252"/>
                  <a:pt x="1819275" y="581252"/>
                </a:cubicBezTo>
                <a:cubicBezTo>
                  <a:pt x="1809353" y="610507"/>
                  <a:pt x="1769666" y="630011"/>
                  <a:pt x="1739900" y="639763"/>
                </a:cubicBezTo>
                <a:cubicBezTo>
                  <a:pt x="1749822" y="610507"/>
                  <a:pt x="1779588" y="620259"/>
                  <a:pt x="1799431" y="591004"/>
                </a:cubicBezTo>
                <a:cubicBezTo>
                  <a:pt x="1799431" y="581252"/>
                  <a:pt x="1799431" y="571500"/>
                  <a:pt x="1819275" y="571500"/>
                </a:cubicBezTo>
                <a:close/>
                <a:moveTo>
                  <a:pt x="1759744" y="541337"/>
                </a:moveTo>
                <a:cubicBezTo>
                  <a:pt x="1759744" y="541337"/>
                  <a:pt x="1769666" y="541337"/>
                  <a:pt x="1769666" y="551179"/>
                </a:cubicBezTo>
                <a:cubicBezTo>
                  <a:pt x="1779588" y="590549"/>
                  <a:pt x="1739901" y="610234"/>
                  <a:pt x="1720057" y="639762"/>
                </a:cubicBezTo>
                <a:cubicBezTo>
                  <a:pt x="1710135" y="639762"/>
                  <a:pt x="1710135" y="629919"/>
                  <a:pt x="1700213" y="629919"/>
                </a:cubicBezTo>
                <a:cubicBezTo>
                  <a:pt x="1710135" y="590549"/>
                  <a:pt x="1710135" y="551179"/>
                  <a:pt x="1759744" y="541337"/>
                </a:cubicBezTo>
                <a:close/>
                <a:moveTo>
                  <a:pt x="683940" y="538866"/>
                </a:moveTo>
                <a:cubicBezTo>
                  <a:pt x="688529" y="539786"/>
                  <a:pt x="690364" y="548986"/>
                  <a:pt x="697707" y="541626"/>
                </a:cubicBezTo>
                <a:cubicBezTo>
                  <a:pt x="717286" y="551439"/>
                  <a:pt x="727075" y="551439"/>
                  <a:pt x="746654" y="551439"/>
                </a:cubicBezTo>
                <a:cubicBezTo>
                  <a:pt x="756444" y="561253"/>
                  <a:pt x="766234" y="580880"/>
                  <a:pt x="776023" y="590694"/>
                </a:cubicBezTo>
                <a:cubicBezTo>
                  <a:pt x="776023" y="610321"/>
                  <a:pt x="785813" y="620135"/>
                  <a:pt x="785813" y="629948"/>
                </a:cubicBezTo>
                <a:cubicBezTo>
                  <a:pt x="756444" y="639762"/>
                  <a:pt x="727075" y="629948"/>
                  <a:pt x="707496" y="610321"/>
                </a:cubicBezTo>
                <a:cubicBezTo>
                  <a:pt x="687917" y="590694"/>
                  <a:pt x="668338" y="561253"/>
                  <a:pt x="678127" y="541626"/>
                </a:cubicBezTo>
                <a:cubicBezTo>
                  <a:pt x="680575" y="539172"/>
                  <a:pt x="682410" y="538559"/>
                  <a:pt x="683940" y="538866"/>
                </a:cubicBezTo>
                <a:close/>
                <a:moveTo>
                  <a:pt x="924242" y="531812"/>
                </a:moveTo>
                <a:cubicBezTo>
                  <a:pt x="934085" y="531812"/>
                  <a:pt x="953770" y="551350"/>
                  <a:pt x="953770" y="561120"/>
                </a:cubicBezTo>
                <a:cubicBezTo>
                  <a:pt x="953770" y="590427"/>
                  <a:pt x="963613" y="639273"/>
                  <a:pt x="934085" y="658812"/>
                </a:cubicBezTo>
                <a:cubicBezTo>
                  <a:pt x="914400" y="629504"/>
                  <a:pt x="943928" y="609966"/>
                  <a:pt x="934085" y="590427"/>
                </a:cubicBezTo>
                <a:cubicBezTo>
                  <a:pt x="934085" y="570889"/>
                  <a:pt x="934085" y="561120"/>
                  <a:pt x="924242" y="551350"/>
                </a:cubicBezTo>
                <a:cubicBezTo>
                  <a:pt x="914400" y="541581"/>
                  <a:pt x="914400" y="531812"/>
                  <a:pt x="924242" y="531812"/>
                </a:cubicBezTo>
                <a:close/>
                <a:moveTo>
                  <a:pt x="2208964" y="526126"/>
                </a:moveTo>
                <a:cubicBezTo>
                  <a:pt x="2222659" y="525666"/>
                  <a:pt x="2236815" y="527509"/>
                  <a:pt x="2251587" y="532425"/>
                </a:cubicBezTo>
                <a:cubicBezTo>
                  <a:pt x="2281131" y="542256"/>
                  <a:pt x="2281131" y="542256"/>
                  <a:pt x="2281131" y="542256"/>
                </a:cubicBezTo>
                <a:cubicBezTo>
                  <a:pt x="2320522" y="571750"/>
                  <a:pt x="2359914" y="591413"/>
                  <a:pt x="2409153" y="611076"/>
                </a:cubicBezTo>
                <a:cubicBezTo>
                  <a:pt x="2419001" y="620907"/>
                  <a:pt x="2438697" y="620907"/>
                  <a:pt x="2448545" y="630738"/>
                </a:cubicBezTo>
                <a:cubicBezTo>
                  <a:pt x="2438697" y="660232"/>
                  <a:pt x="2438697" y="699558"/>
                  <a:pt x="2448545" y="729052"/>
                </a:cubicBezTo>
                <a:cubicBezTo>
                  <a:pt x="2468240" y="797872"/>
                  <a:pt x="2478088" y="886354"/>
                  <a:pt x="2428849" y="945342"/>
                </a:cubicBezTo>
                <a:cubicBezTo>
                  <a:pt x="2409153" y="974836"/>
                  <a:pt x="2379609" y="984668"/>
                  <a:pt x="2359914" y="994499"/>
                </a:cubicBezTo>
                <a:cubicBezTo>
                  <a:pt x="2310674" y="1014162"/>
                  <a:pt x="2271283" y="1023993"/>
                  <a:pt x="2222043" y="1033824"/>
                </a:cubicBezTo>
                <a:cubicBezTo>
                  <a:pt x="2182652" y="1053487"/>
                  <a:pt x="2143260" y="1063318"/>
                  <a:pt x="2094021" y="1073150"/>
                </a:cubicBezTo>
                <a:cubicBezTo>
                  <a:pt x="2094021" y="1073150"/>
                  <a:pt x="2094021" y="1063318"/>
                  <a:pt x="2084173" y="1063318"/>
                </a:cubicBezTo>
                <a:cubicBezTo>
                  <a:pt x="2094021" y="1053487"/>
                  <a:pt x="2094021" y="1053487"/>
                  <a:pt x="2094021" y="1053487"/>
                </a:cubicBezTo>
                <a:cubicBezTo>
                  <a:pt x="2133412" y="1033824"/>
                  <a:pt x="2182652" y="1014162"/>
                  <a:pt x="2231891" y="1004330"/>
                </a:cubicBezTo>
                <a:cubicBezTo>
                  <a:pt x="2251587" y="994499"/>
                  <a:pt x="2271283" y="994499"/>
                  <a:pt x="2290978" y="984668"/>
                </a:cubicBezTo>
                <a:cubicBezTo>
                  <a:pt x="2330370" y="945342"/>
                  <a:pt x="2330370" y="945342"/>
                  <a:pt x="2330370" y="945342"/>
                </a:cubicBezTo>
                <a:cubicBezTo>
                  <a:pt x="2359914" y="906017"/>
                  <a:pt x="2369762" y="866691"/>
                  <a:pt x="2379609" y="817534"/>
                </a:cubicBezTo>
                <a:cubicBezTo>
                  <a:pt x="2369762" y="778209"/>
                  <a:pt x="2369762" y="729052"/>
                  <a:pt x="2379609" y="689726"/>
                </a:cubicBezTo>
                <a:cubicBezTo>
                  <a:pt x="2379609" y="679895"/>
                  <a:pt x="2359914" y="689726"/>
                  <a:pt x="2350066" y="679895"/>
                </a:cubicBezTo>
                <a:cubicBezTo>
                  <a:pt x="2330370" y="679895"/>
                  <a:pt x="2330370" y="679895"/>
                  <a:pt x="2330370" y="679895"/>
                </a:cubicBezTo>
                <a:cubicBezTo>
                  <a:pt x="2271283" y="650401"/>
                  <a:pt x="2222043" y="611076"/>
                  <a:pt x="2162956" y="620907"/>
                </a:cubicBezTo>
                <a:cubicBezTo>
                  <a:pt x="2143260" y="611076"/>
                  <a:pt x="2123565" y="620907"/>
                  <a:pt x="2113717" y="620907"/>
                </a:cubicBezTo>
                <a:cubicBezTo>
                  <a:pt x="2054629" y="640570"/>
                  <a:pt x="2025086" y="699558"/>
                  <a:pt x="1975846" y="729052"/>
                </a:cubicBezTo>
                <a:cubicBezTo>
                  <a:pt x="1926607" y="788040"/>
                  <a:pt x="1926607" y="788040"/>
                  <a:pt x="1926607" y="788040"/>
                </a:cubicBezTo>
                <a:cubicBezTo>
                  <a:pt x="1926607" y="788040"/>
                  <a:pt x="1916759" y="788040"/>
                  <a:pt x="1916759" y="788040"/>
                </a:cubicBezTo>
                <a:cubicBezTo>
                  <a:pt x="1906911" y="788040"/>
                  <a:pt x="1897063" y="778209"/>
                  <a:pt x="1906911" y="768377"/>
                </a:cubicBezTo>
                <a:cubicBezTo>
                  <a:pt x="1965998" y="699558"/>
                  <a:pt x="2025086" y="640570"/>
                  <a:pt x="2094021" y="571750"/>
                </a:cubicBezTo>
                <a:cubicBezTo>
                  <a:pt x="2130950" y="549629"/>
                  <a:pt x="2167880" y="527509"/>
                  <a:pt x="2208964" y="526126"/>
                </a:cubicBezTo>
                <a:close/>
                <a:moveTo>
                  <a:pt x="1680210" y="501650"/>
                </a:moveTo>
                <a:cubicBezTo>
                  <a:pt x="1690053" y="501650"/>
                  <a:pt x="1690053" y="511572"/>
                  <a:pt x="1690053" y="511572"/>
                </a:cubicBezTo>
                <a:cubicBezTo>
                  <a:pt x="1699896" y="521494"/>
                  <a:pt x="1690053" y="531416"/>
                  <a:pt x="1680210" y="551259"/>
                </a:cubicBezTo>
                <a:cubicBezTo>
                  <a:pt x="1670368" y="571103"/>
                  <a:pt x="1709738" y="590947"/>
                  <a:pt x="1690053" y="620713"/>
                </a:cubicBezTo>
                <a:cubicBezTo>
                  <a:pt x="1670368" y="610791"/>
                  <a:pt x="1670368" y="581025"/>
                  <a:pt x="1660525" y="561181"/>
                </a:cubicBezTo>
                <a:cubicBezTo>
                  <a:pt x="1660525" y="541338"/>
                  <a:pt x="1670368" y="511572"/>
                  <a:pt x="1680210" y="501650"/>
                </a:cubicBezTo>
                <a:close/>
                <a:moveTo>
                  <a:pt x="973455" y="501650"/>
                </a:moveTo>
                <a:cubicBezTo>
                  <a:pt x="993141" y="501650"/>
                  <a:pt x="1002983" y="511541"/>
                  <a:pt x="1002983" y="521433"/>
                </a:cubicBezTo>
                <a:cubicBezTo>
                  <a:pt x="1012826" y="560998"/>
                  <a:pt x="1002983" y="590672"/>
                  <a:pt x="993141" y="620346"/>
                </a:cubicBezTo>
                <a:cubicBezTo>
                  <a:pt x="983298" y="630238"/>
                  <a:pt x="973455" y="630238"/>
                  <a:pt x="963613" y="630238"/>
                </a:cubicBezTo>
                <a:cubicBezTo>
                  <a:pt x="963613" y="630238"/>
                  <a:pt x="973455" y="620346"/>
                  <a:pt x="973455" y="610455"/>
                </a:cubicBezTo>
                <a:cubicBezTo>
                  <a:pt x="973455" y="580781"/>
                  <a:pt x="973455" y="560998"/>
                  <a:pt x="963613" y="541215"/>
                </a:cubicBezTo>
                <a:cubicBezTo>
                  <a:pt x="963613" y="521433"/>
                  <a:pt x="973455" y="511541"/>
                  <a:pt x="973455" y="501650"/>
                </a:cubicBezTo>
                <a:close/>
                <a:moveTo>
                  <a:pt x="2198945" y="499810"/>
                </a:moveTo>
                <a:cubicBezTo>
                  <a:pt x="2212617" y="498888"/>
                  <a:pt x="2226751" y="499503"/>
                  <a:pt x="2241500" y="501962"/>
                </a:cubicBezTo>
                <a:cubicBezTo>
                  <a:pt x="2280829" y="511799"/>
                  <a:pt x="2320158" y="521637"/>
                  <a:pt x="2349654" y="551149"/>
                </a:cubicBezTo>
                <a:cubicBezTo>
                  <a:pt x="2369319" y="560986"/>
                  <a:pt x="2379151" y="580661"/>
                  <a:pt x="2398816" y="580661"/>
                </a:cubicBezTo>
                <a:cubicBezTo>
                  <a:pt x="2408648" y="590498"/>
                  <a:pt x="2438145" y="600335"/>
                  <a:pt x="2457809" y="610172"/>
                </a:cubicBezTo>
                <a:cubicBezTo>
                  <a:pt x="2457809" y="610172"/>
                  <a:pt x="2467641" y="620010"/>
                  <a:pt x="2477474" y="620010"/>
                </a:cubicBezTo>
                <a:cubicBezTo>
                  <a:pt x="2467641" y="649522"/>
                  <a:pt x="2477474" y="679033"/>
                  <a:pt x="2467641" y="698708"/>
                </a:cubicBezTo>
                <a:cubicBezTo>
                  <a:pt x="2477474" y="738057"/>
                  <a:pt x="2487306" y="777406"/>
                  <a:pt x="2497138" y="826593"/>
                </a:cubicBezTo>
                <a:cubicBezTo>
                  <a:pt x="2497138" y="856105"/>
                  <a:pt x="2487306" y="895454"/>
                  <a:pt x="2467641" y="924966"/>
                </a:cubicBezTo>
                <a:cubicBezTo>
                  <a:pt x="2457809" y="964315"/>
                  <a:pt x="2418480" y="983990"/>
                  <a:pt x="2398816" y="1003664"/>
                </a:cubicBezTo>
                <a:cubicBezTo>
                  <a:pt x="2339822" y="1033176"/>
                  <a:pt x="2270996" y="1043013"/>
                  <a:pt x="2212003" y="1062688"/>
                </a:cubicBezTo>
                <a:cubicBezTo>
                  <a:pt x="2172674" y="1082363"/>
                  <a:pt x="2143177" y="1082363"/>
                  <a:pt x="2103848" y="1092200"/>
                </a:cubicBezTo>
                <a:cubicBezTo>
                  <a:pt x="2123512" y="1082363"/>
                  <a:pt x="2153009" y="1072525"/>
                  <a:pt x="2172674" y="1062688"/>
                </a:cubicBezTo>
                <a:cubicBezTo>
                  <a:pt x="2241500" y="1043013"/>
                  <a:pt x="2300493" y="1023339"/>
                  <a:pt x="2369319" y="1003664"/>
                </a:cubicBezTo>
                <a:cubicBezTo>
                  <a:pt x="2418480" y="983990"/>
                  <a:pt x="2447977" y="944640"/>
                  <a:pt x="2467641" y="905291"/>
                </a:cubicBezTo>
                <a:cubicBezTo>
                  <a:pt x="2487306" y="856105"/>
                  <a:pt x="2487306" y="806918"/>
                  <a:pt x="2467641" y="757732"/>
                </a:cubicBezTo>
                <a:cubicBezTo>
                  <a:pt x="2457809" y="718383"/>
                  <a:pt x="2447977" y="669196"/>
                  <a:pt x="2457809" y="629847"/>
                </a:cubicBezTo>
                <a:cubicBezTo>
                  <a:pt x="2457809" y="620010"/>
                  <a:pt x="2447977" y="620010"/>
                  <a:pt x="2438145" y="610172"/>
                </a:cubicBezTo>
                <a:cubicBezTo>
                  <a:pt x="2408648" y="600335"/>
                  <a:pt x="2388983" y="590498"/>
                  <a:pt x="2359487" y="570823"/>
                </a:cubicBezTo>
                <a:cubicBezTo>
                  <a:pt x="2349654" y="560986"/>
                  <a:pt x="2329990" y="560986"/>
                  <a:pt x="2320158" y="551149"/>
                </a:cubicBezTo>
                <a:cubicBezTo>
                  <a:pt x="2290661" y="521637"/>
                  <a:pt x="2261164" y="521637"/>
                  <a:pt x="2221835" y="511799"/>
                </a:cubicBezTo>
                <a:cubicBezTo>
                  <a:pt x="2192338" y="511799"/>
                  <a:pt x="2153009" y="521637"/>
                  <a:pt x="2133345" y="541311"/>
                </a:cubicBezTo>
                <a:cubicBezTo>
                  <a:pt x="2094016" y="551149"/>
                  <a:pt x="2064519" y="590498"/>
                  <a:pt x="2025190" y="620010"/>
                </a:cubicBezTo>
                <a:cubicBezTo>
                  <a:pt x="1976029" y="659359"/>
                  <a:pt x="1936700" y="718383"/>
                  <a:pt x="1887538" y="767569"/>
                </a:cubicBezTo>
                <a:cubicBezTo>
                  <a:pt x="1887538" y="767569"/>
                  <a:pt x="1887538" y="757732"/>
                  <a:pt x="1887538" y="757732"/>
                </a:cubicBezTo>
                <a:cubicBezTo>
                  <a:pt x="1897371" y="747895"/>
                  <a:pt x="1897371" y="747895"/>
                  <a:pt x="1897371" y="747895"/>
                </a:cubicBezTo>
                <a:cubicBezTo>
                  <a:pt x="1936700" y="688871"/>
                  <a:pt x="1995693" y="629847"/>
                  <a:pt x="2044854" y="580661"/>
                </a:cubicBezTo>
                <a:cubicBezTo>
                  <a:pt x="2084183" y="541311"/>
                  <a:pt x="2084183" y="541311"/>
                  <a:pt x="2084183" y="541311"/>
                </a:cubicBezTo>
                <a:cubicBezTo>
                  <a:pt x="2121054" y="519177"/>
                  <a:pt x="2157925" y="502577"/>
                  <a:pt x="2198945" y="499810"/>
                </a:cubicBezTo>
                <a:close/>
                <a:moveTo>
                  <a:pt x="772671" y="499566"/>
                </a:moveTo>
                <a:cubicBezTo>
                  <a:pt x="777211" y="501427"/>
                  <a:pt x="779026" y="514449"/>
                  <a:pt x="786289" y="521891"/>
                </a:cubicBezTo>
                <a:cubicBezTo>
                  <a:pt x="795973" y="521891"/>
                  <a:pt x="805657" y="531813"/>
                  <a:pt x="795973" y="551656"/>
                </a:cubicBezTo>
                <a:cubicBezTo>
                  <a:pt x="795973" y="561578"/>
                  <a:pt x="815341" y="581422"/>
                  <a:pt x="834708" y="591344"/>
                </a:cubicBezTo>
                <a:cubicBezTo>
                  <a:pt x="834708" y="591344"/>
                  <a:pt x="854076" y="601266"/>
                  <a:pt x="854076" y="611188"/>
                </a:cubicBezTo>
                <a:cubicBezTo>
                  <a:pt x="834708" y="611188"/>
                  <a:pt x="825024" y="601266"/>
                  <a:pt x="815341" y="601266"/>
                </a:cubicBezTo>
                <a:cubicBezTo>
                  <a:pt x="795973" y="601266"/>
                  <a:pt x="786289" y="581422"/>
                  <a:pt x="766922" y="561578"/>
                </a:cubicBezTo>
                <a:cubicBezTo>
                  <a:pt x="766922" y="541734"/>
                  <a:pt x="757238" y="521891"/>
                  <a:pt x="766922" y="502047"/>
                </a:cubicBezTo>
                <a:cubicBezTo>
                  <a:pt x="769343" y="499566"/>
                  <a:pt x="771158" y="498946"/>
                  <a:pt x="772671" y="499566"/>
                </a:cubicBezTo>
                <a:close/>
                <a:moveTo>
                  <a:pt x="1926908" y="492125"/>
                </a:moveTo>
                <a:cubicBezTo>
                  <a:pt x="1926908" y="492125"/>
                  <a:pt x="1936750" y="492125"/>
                  <a:pt x="1936750" y="492125"/>
                </a:cubicBezTo>
                <a:cubicBezTo>
                  <a:pt x="1926908" y="531636"/>
                  <a:pt x="1907223" y="561269"/>
                  <a:pt x="1877695" y="571147"/>
                </a:cubicBezTo>
                <a:cubicBezTo>
                  <a:pt x="1858010" y="571147"/>
                  <a:pt x="1848168" y="581025"/>
                  <a:pt x="1838325" y="581025"/>
                </a:cubicBezTo>
                <a:cubicBezTo>
                  <a:pt x="1838325" y="581025"/>
                  <a:pt x="1838325" y="571147"/>
                  <a:pt x="1838325" y="561269"/>
                </a:cubicBezTo>
                <a:cubicBezTo>
                  <a:pt x="1858010" y="551392"/>
                  <a:pt x="1867853" y="531636"/>
                  <a:pt x="1877695" y="511880"/>
                </a:cubicBezTo>
                <a:cubicBezTo>
                  <a:pt x="1897380" y="511880"/>
                  <a:pt x="1907223" y="502003"/>
                  <a:pt x="1926908" y="492125"/>
                </a:cubicBezTo>
                <a:close/>
                <a:moveTo>
                  <a:pt x="1642269" y="482600"/>
                </a:moveTo>
                <a:cubicBezTo>
                  <a:pt x="1652059" y="482600"/>
                  <a:pt x="1642269" y="492491"/>
                  <a:pt x="1652059" y="492491"/>
                </a:cubicBezTo>
                <a:cubicBezTo>
                  <a:pt x="1671638" y="502383"/>
                  <a:pt x="1652059" y="522165"/>
                  <a:pt x="1652059" y="541948"/>
                </a:cubicBezTo>
                <a:cubicBezTo>
                  <a:pt x="1652059" y="561731"/>
                  <a:pt x="1652059" y="581514"/>
                  <a:pt x="1661849" y="611188"/>
                </a:cubicBezTo>
                <a:cubicBezTo>
                  <a:pt x="1642269" y="601296"/>
                  <a:pt x="1642269" y="581514"/>
                  <a:pt x="1632480" y="571622"/>
                </a:cubicBezTo>
                <a:cubicBezTo>
                  <a:pt x="1622690" y="541948"/>
                  <a:pt x="1612900" y="502383"/>
                  <a:pt x="1642269" y="482600"/>
                </a:cubicBezTo>
                <a:close/>
                <a:moveTo>
                  <a:pt x="1847624" y="463550"/>
                </a:moveTo>
                <a:cubicBezTo>
                  <a:pt x="1857376" y="473364"/>
                  <a:pt x="1857376" y="492991"/>
                  <a:pt x="1857376" y="512618"/>
                </a:cubicBezTo>
                <a:cubicBezTo>
                  <a:pt x="1847624" y="542059"/>
                  <a:pt x="1818369" y="561686"/>
                  <a:pt x="1789113" y="571500"/>
                </a:cubicBezTo>
                <a:cubicBezTo>
                  <a:pt x="1789113" y="571500"/>
                  <a:pt x="1789113" y="561686"/>
                  <a:pt x="1789113" y="561686"/>
                </a:cubicBezTo>
                <a:cubicBezTo>
                  <a:pt x="1789113" y="542059"/>
                  <a:pt x="1808617" y="542059"/>
                  <a:pt x="1828121" y="532245"/>
                </a:cubicBezTo>
                <a:cubicBezTo>
                  <a:pt x="1847624" y="512618"/>
                  <a:pt x="1818369" y="483177"/>
                  <a:pt x="1847624" y="463550"/>
                </a:cubicBezTo>
                <a:close/>
                <a:moveTo>
                  <a:pt x="859518" y="459856"/>
                </a:moveTo>
                <a:cubicBezTo>
                  <a:pt x="864507" y="462328"/>
                  <a:pt x="869496" y="467274"/>
                  <a:pt x="874485" y="472220"/>
                </a:cubicBezTo>
                <a:cubicBezTo>
                  <a:pt x="884464" y="472220"/>
                  <a:pt x="894443" y="482111"/>
                  <a:pt x="894443" y="492002"/>
                </a:cubicBezTo>
                <a:cubicBezTo>
                  <a:pt x="904421" y="521677"/>
                  <a:pt x="904421" y="521677"/>
                  <a:pt x="904421" y="521677"/>
                </a:cubicBezTo>
                <a:cubicBezTo>
                  <a:pt x="914400" y="541459"/>
                  <a:pt x="914400" y="561242"/>
                  <a:pt x="904421" y="581025"/>
                </a:cubicBezTo>
                <a:cubicBezTo>
                  <a:pt x="874485" y="571133"/>
                  <a:pt x="904421" y="541459"/>
                  <a:pt x="884464" y="511785"/>
                </a:cubicBezTo>
                <a:cubicBezTo>
                  <a:pt x="874485" y="511785"/>
                  <a:pt x="874485" y="501894"/>
                  <a:pt x="864507" y="492002"/>
                </a:cubicBezTo>
                <a:cubicBezTo>
                  <a:pt x="844550" y="462328"/>
                  <a:pt x="844550" y="462328"/>
                  <a:pt x="844550" y="462328"/>
                </a:cubicBezTo>
                <a:cubicBezTo>
                  <a:pt x="849539" y="457383"/>
                  <a:pt x="854528" y="457383"/>
                  <a:pt x="859518" y="459856"/>
                </a:cubicBezTo>
                <a:close/>
                <a:moveTo>
                  <a:pt x="1376363" y="442912"/>
                </a:moveTo>
                <a:cubicBezTo>
                  <a:pt x="1376363" y="452754"/>
                  <a:pt x="1376363" y="452754"/>
                  <a:pt x="1376363" y="462597"/>
                </a:cubicBezTo>
                <a:cubicBezTo>
                  <a:pt x="1376363" y="492124"/>
                  <a:pt x="1356783" y="511809"/>
                  <a:pt x="1346994" y="531494"/>
                </a:cubicBezTo>
                <a:cubicBezTo>
                  <a:pt x="1337204" y="531494"/>
                  <a:pt x="1337204" y="541337"/>
                  <a:pt x="1327414" y="541337"/>
                </a:cubicBezTo>
                <a:cubicBezTo>
                  <a:pt x="1317625" y="511809"/>
                  <a:pt x="1366573" y="501967"/>
                  <a:pt x="1366573" y="472439"/>
                </a:cubicBezTo>
                <a:cubicBezTo>
                  <a:pt x="1366573" y="462597"/>
                  <a:pt x="1356783" y="452754"/>
                  <a:pt x="1376363" y="442912"/>
                </a:cubicBezTo>
                <a:close/>
                <a:moveTo>
                  <a:pt x="1218407" y="442912"/>
                </a:moveTo>
                <a:cubicBezTo>
                  <a:pt x="1218407" y="442912"/>
                  <a:pt x="1228328" y="452754"/>
                  <a:pt x="1228328" y="452754"/>
                </a:cubicBezTo>
                <a:cubicBezTo>
                  <a:pt x="1218407" y="492124"/>
                  <a:pt x="1277938" y="501967"/>
                  <a:pt x="1268016" y="541337"/>
                </a:cubicBezTo>
                <a:cubicBezTo>
                  <a:pt x="1258094" y="541337"/>
                  <a:pt x="1258094" y="541337"/>
                  <a:pt x="1258094" y="541337"/>
                </a:cubicBezTo>
                <a:cubicBezTo>
                  <a:pt x="1238250" y="511809"/>
                  <a:pt x="1198563" y="482282"/>
                  <a:pt x="1218407" y="442912"/>
                </a:cubicBezTo>
                <a:close/>
                <a:moveTo>
                  <a:pt x="1159192" y="442912"/>
                </a:moveTo>
                <a:cubicBezTo>
                  <a:pt x="1169035" y="442912"/>
                  <a:pt x="1178877" y="452726"/>
                  <a:pt x="1188720" y="462539"/>
                </a:cubicBezTo>
                <a:cubicBezTo>
                  <a:pt x="1208405" y="462539"/>
                  <a:pt x="1198562" y="482166"/>
                  <a:pt x="1208405" y="491980"/>
                </a:cubicBezTo>
                <a:cubicBezTo>
                  <a:pt x="1218247" y="511607"/>
                  <a:pt x="1228090" y="531235"/>
                  <a:pt x="1247775" y="541048"/>
                </a:cubicBezTo>
                <a:cubicBezTo>
                  <a:pt x="1247775" y="550862"/>
                  <a:pt x="1237932" y="550862"/>
                  <a:pt x="1228090" y="550862"/>
                </a:cubicBezTo>
                <a:cubicBezTo>
                  <a:pt x="1198562" y="541048"/>
                  <a:pt x="1169035" y="531235"/>
                  <a:pt x="1159192" y="501794"/>
                </a:cubicBezTo>
                <a:cubicBezTo>
                  <a:pt x="1159192" y="482166"/>
                  <a:pt x="1149350" y="462539"/>
                  <a:pt x="1159192" y="442912"/>
                </a:cubicBezTo>
                <a:close/>
                <a:moveTo>
                  <a:pt x="1425178" y="433387"/>
                </a:moveTo>
                <a:cubicBezTo>
                  <a:pt x="1435100" y="433387"/>
                  <a:pt x="1435100" y="443176"/>
                  <a:pt x="1435100" y="452966"/>
                </a:cubicBezTo>
                <a:cubicBezTo>
                  <a:pt x="1435100" y="472545"/>
                  <a:pt x="1415256" y="492124"/>
                  <a:pt x="1405335" y="511704"/>
                </a:cubicBezTo>
                <a:cubicBezTo>
                  <a:pt x="1395413" y="511704"/>
                  <a:pt x="1385491" y="521493"/>
                  <a:pt x="1385491" y="531283"/>
                </a:cubicBezTo>
                <a:cubicBezTo>
                  <a:pt x="1375569" y="531283"/>
                  <a:pt x="1365647" y="550862"/>
                  <a:pt x="1355725" y="541072"/>
                </a:cubicBezTo>
                <a:cubicBezTo>
                  <a:pt x="1375569" y="511704"/>
                  <a:pt x="1395413" y="492124"/>
                  <a:pt x="1395413" y="462756"/>
                </a:cubicBezTo>
                <a:cubicBezTo>
                  <a:pt x="1425178" y="433387"/>
                  <a:pt x="1425178" y="433387"/>
                  <a:pt x="1425178" y="433387"/>
                </a:cubicBezTo>
                <a:close/>
                <a:moveTo>
                  <a:pt x="786448" y="433387"/>
                </a:moveTo>
                <a:cubicBezTo>
                  <a:pt x="806133" y="433387"/>
                  <a:pt x="825818" y="453117"/>
                  <a:pt x="835660" y="472848"/>
                </a:cubicBezTo>
                <a:cubicBezTo>
                  <a:pt x="855345" y="502443"/>
                  <a:pt x="865188" y="532039"/>
                  <a:pt x="865188" y="561635"/>
                </a:cubicBezTo>
                <a:cubicBezTo>
                  <a:pt x="855345" y="541904"/>
                  <a:pt x="845503" y="502443"/>
                  <a:pt x="825818" y="482713"/>
                </a:cubicBezTo>
                <a:cubicBezTo>
                  <a:pt x="815975" y="482713"/>
                  <a:pt x="806133" y="492578"/>
                  <a:pt x="806133" y="492578"/>
                </a:cubicBezTo>
                <a:cubicBezTo>
                  <a:pt x="806133" y="512309"/>
                  <a:pt x="815975" y="512309"/>
                  <a:pt x="815975" y="522174"/>
                </a:cubicBezTo>
                <a:cubicBezTo>
                  <a:pt x="825818" y="541904"/>
                  <a:pt x="845503" y="551769"/>
                  <a:pt x="855345" y="571500"/>
                </a:cubicBezTo>
                <a:cubicBezTo>
                  <a:pt x="835660" y="561635"/>
                  <a:pt x="815975" y="551769"/>
                  <a:pt x="806133" y="532039"/>
                </a:cubicBezTo>
                <a:cubicBezTo>
                  <a:pt x="796290" y="502443"/>
                  <a:pt x="766763" y="482713"/>
                  <a:pt x="766763" y="453117"/>
                </a:cubicBezTo>
                <a:cubicBezTo>
                  <a:pt x="776605" y="443252"/>
                  <a:pt x="786448" y="443252"/>
                  <a:pt x="786448" y="433387"/>
                </a:cubicBezTo>
                <a:close/>
                <a:moveTo>
                  <a:pt x="678440" y="433387"/>
                </a:moveTo>
                <a:cubicBezTo>
                  <a:pt x="698067" y="433387"/>
                  <a:pt x="698067" y="443201"/>
                  <a:pt x="707881" y="453014"/>
                </a:cubicBezTo>
                <a:cubicBezTo>
                  <a:pt x="727508" y="472641"/>
                  <a:pt x="737322" y="472641"/>
                  <a:pt x="756949" y="482455"/>
                </a:cubicBezTo>
                <a:cubicBezTo>
                  <a:pt x="766763" y="482455"/>
                  <a:pt x="766763" y="482455"/>
                  <a:pt x="766763" y="482455"/>
                </a:cubicBezTo>
                <a:cubicBezTo>
                  <a:pt x="747135" y="502082"/>
                  <a:pt x="747135" y="521710"/>
                  <a:pt x="747135" y="541337"/>
                </a:cubicBezTo>
                <a:cubicBezTo>
                  <a:pt x="707881" y="541337"/>
                  <a:pt x="678440" y="531523"/>
                  <a:pt x="658813" y="502082"/>
                </a:cubicBezTo>
                <a:cubicBezTo>
                  <a:pt x="658813" y="492269"/>
                  <a:pt x="658813" y="482455"/>
                  <a:pt x="658813" y="462828"/>
                </a:cubicBezTo>
                <a:cubicBezTo>
                  <a:pt x="668626" y="453014"/>
                  <a:pt x="668626" y="443201"/>
                  <a:pt x="678440" y="433387"/>
                </a:cubicBezTo>
                <a:close/>
                <a:moveTo>
                  <a:pt x="1292887" y="429980"/>
                </a:moveTo>
                <a:cubicBezTo>
                  <a:pt x="1297782" y="428757"/>
                  <a:pt x="1302677" y="428757"/>
                  <a:pt x="1307571" y="433651"/>
                </a:cubicBezTo>
                <a:cubicBezTo>
                  <a:pt x="1317361" y="433651"/>
                  <a:pt x="1317361" y="443441"/>
                  <a:pt x="1317361" y="453231"/>
                </a:cubicBezTo>
                <a:cubicBezTo>
                  <a:pt x="1327151" y="482599"/>
                  <a:pt x="1327151" y="511968"/>
                  <a:pt x="1307571" y="541337"/>
                </a:cubicBezTo>
                <a:cubicBezTo>
                  <a:pt x="1297782" y="541337"/>
                  <a:pt x="1297782" y="541337"/>
                  <a:pt x="1287992" y="541337"/>
                </a:cubicBezTo>
                <a:cubicBezTo>
                  <a:pt x="1278202" y="541337"/>
                  <a:pt x="1278202" y="531547"/>
                  <a:pt x="1278202" y="521758"/>
                </a:cubicBezTo>
                <a:cubicBezTo>
                  <a:pt x="1278202" y="492389"/>
                  <a:pt x="1268413" y="463020"/>
                  <a:pt x="1278202" y="433651"/>
                </a:cubicBezTo>
                <a:cubicBezTo>
                  <a:pt x="1283097" y="433651"/>
                  <a:pt x="1287992" y="431204"/>
                  <a:pt x="1292887" y="429980"/>
                </a:cubicBezTo>
                <a:close/>
                <a:moveTo>
                  <a:pt x="1741375" y="422870"/>
                </a:moveTo>
                <a:cubicBezTo>
                  <a:pt x="1750106" y="419213"/>
                  <a:pt x="1760085" y="419213"/>
                  <a:pt x="1770063" y="424089"/>
                </a:cubicBezTo>
                <a:cubicBezTo>
                  <a:pt x="1770063" y="433840"/>
                  <a:pt x="1760085" y="443592"/>
                  <a:pt x="1760085" y="453344"/>
                </a:cubicBezTo>
                <a:cubicBezTo>
                  <a:pt x="1740128" y="463096"/>
                  <a:pt x="1730149" y="463096"/>
                  <a:pt x="1730149" y="482599"/>
                </a:cubicBezTo>
                <a:cubicBezTo>
                  <a:pt x="1730149" y="492351"/>
                  <a:pt x="1730149" y="511855"/>
                  <a:pt x="1730149" y="531358"/>
                </a:cubicBezTo>
                <a:cubicBezTo>
                  <a:pt x="1730149" y="541110"/>
                  <a:pt x="1720170" y="550862"/>
                  <a:pt x="1710192" y="550862"/>
                </a:cubicBezTo>
                <a:cubicBezTo>
                  <a:pt x="1700213" y="511855"/>
                  <a:pt x="1700213" y="472848"/>
                  <a:pt x="1720170" y="443592"/>
                </a:cubicBezTo>
                <a:cubicBezTo>
                  <a:pt x="1725159" y="433840"/>
                  <a:pt x="1732643" y="426527"/>
                  <a:pt x="1741375" y="422870"/>
                </a:cubicBezTo>
                <a:close/>
                <a:moveTo>
                  <a:pt x="1808339" y="403225"/>
                </a:moveTo>
                <a:cubicBezTo>
                  <a:pt x="1828095" y="403225"/>
                  <a:pt x="1837972" y="413116"/>
                  <a:pt x="1837972" y="423008"/>
                </a:cubicBezTo>
                <a:cubicBezTo>
                  <a:pt x="1847850" y="462573"/>
                  <a:pt x="1808339" y="492247"/>
                  <a:pt x="1788584" y="521921"/>
                </a:cubicBezTo>
                <a:cubicBezTo>
                  <a:pt x="1788584" y="521921"/>
                  <a:pt x="1778706" y="531813"/>
                  <a:pt x="1778706" y="531813"/>
                </a:cubicBezTo>
                <a:cubicBezTo>
                  <a:pt x="1788584" y="512030"/>
                  <a:pt x="1808339" y="492247"/>
                  <a:pt x="1808339" y="462573"/>
                </a:cubicBezTo>
                <a:cubicBezTo>
                  <a:pt x="1808339" y="462573"/>
                  <a:pt x="1808339" y="452682"/>
                  <a:pt x="1798461" y="452682"/>
                </a:cubicBezTo>
                <a:cubicBezTo>
                  <a:pt x="1778706" y="462573"/>
                  <a:pt x="1768828" y="492247"/>
                  <a:pt x="1758950" y="521921"/>
                </a:cubicBezTo>
                <a:cubicBezTo>
                  <a:pt x="1758950" y="472465"/>
                  <a:pt x="1768828" y="423008"/>
                  <a:pt x="1808339" y="403225"/>
                </a:cubicBezTo>
                <a:close/>
                <a:moveTo>
                  <a:pt x="913607" y="403225"/>
                </a:moveTo>
                <a:cubicBezTo>
                  <a:pt x="933450" y="403225"/>
                  <a:pt x="953294" y="423008"/>
                  <a:pt x="963216" y="442790"/>
                </a:cubicBezTo>
                <a:cubicBezTo>
                  <a:pt x="973138" y="472465"/>
                  <a:pt x="963216" y="502139"/>
                  <a:pt x="953294" y="531813"/>
                </a:cubicBezTo>
                <a:cubicBezTo>
                  <a:pt x="933450" y="521921"/>
                  <a:pt x="923528" y="512030"/>
                  <a:pt x="913607" y="512030"/>
                </a:cubicBezTo>
                <a:cubicBezTo>
                  <a:pt x="913607" y="492247"/>
                  <a:pt x="903685" y="482356"/>
                  <a:pt x="893763" y="462573"/>
                </a:cubicBezTo>
                <a:cubicBezTo>
                  <a:pt x="903685" y="442790"/>
                  <a:pt x="903685" y="423008"/>
                  <a:pt x="913607" y="403225"/>
                </a:cubicBezTo>
                <a:close/>
                <a:moveTo>
                  <a:pt x="1690235" y="384175"/>
                </a:moveTo>
                <a:cubicBezTo>
                  <a:pt x="1690235" y="403754"/>
                  <a:pt x="1699986" y="423333"/>
                  <a:pt x="1709738" y="442912"/>
                </a:cubicBezTo>
                <a:cubicBezTo>
                  <a:pt x="1690235" y="482071"/>
                  <a:pt x="1690235" y="482071"/>
                  <a:pt x="1690235" y="482071"/>
                </a:cubicBezTo>
                <a:cubicBezTo>
                  <a:pt x="1680483" y="482071"/>
                  <a:pt x="1670731" y="501650"/>
                  <a:pt x="1660979" y="491860"/>
                </a:cubicBezTo>
                <a:cubicBezTo>
                  <a:pt x="1660979" y="472281"/>
                  <a:pt x="1641475" y="452702"/>
                  <a:pt x="1651227" y="423333"/>
                </a:cubicBezTo>
                <a:cubicBezTo>
                  <a:pt x="1660979" y="413544"/>
                  <a:pt x="1670731" y="384175"/>
                  <a:pt x="1690235" y="384175"/>
                </a:cubicBezTo>
                <a:close/>
                <a:moveTo>
                  <a:pt x="1916748" y="365125"/>
                </a:moveTo>
                <a:cubicBezTo>
                  <a:pt x="1936433" y="384663"/>
                  <a:pt x="1946275" y="413971"/>
                  <a:pt x="1946275" y="433509"/>
                </a:cubicBezTo>
                <a:cubicBezTo>
                  <a:pt x="1946275" y="453048"/>
                  <a:pt x="1926590" y="462817"/>
                  <a:pt x="1916748" y="482356"/>
                </a:cubicBezTo>
                <a:cubicBezTo>
                  <a:pt x="1906905" y="482356"/>
                  <a:pt x="1887220" y="492125"/>
                  <a:pt x="1877378" y="492125"/>
                </a:cubicBezTo>
                <a:cubicBezTo>
                  <a:pt x="1867535" y="492125"/>
                  <a:pt x="1877378" y="482356"/>
                  <a:pt x="1867535" y="482356"/>
                </a:cubicBezTo>
                <a:cubicBezTo>
                  <a:pt x="1867535" y="462817"/>
                  <a:pt x="1857693" y="462817"/>
                  <a:pt x="1857693" y="453048"/>
                </a:cubicBezTo>
                <a:cubicBezTo>
                  <a:pt x="1847850" y="423740"/>
                  <a:pt x="1877378" y="423740"/>
                  <a:pt x="1887220" y="404202"/>
                </a:cubicBezTo>
                <a:cubicBezTo>
                  <a:pt x="1897063" y="394433"/>
                  <a:pt x="1906905" y="374894"/>
                  <a:pt x="1916748" y="365125"/>
                </a:cubicBezTo>
                <a:close/>
                <a:moveTo>
                  <a:pt x="845790" y="352083"/>
                </a:moveTo>
                <a:cubicBezTo>
                  <a:pt x="863947" y="354409"/>
                  <a:pt x="876657" y="369292"/>
                  <a:pt x="883920" y="384175"/>
                </a:cubicBezTo>
                <a:cubicBezTo>
                  <a:pt x="903288" y="413940"/>
                  <a:pt x="893604" y="433784"/>
                  <a:pt x="883920" y="453628"/>
                </a:cubicBezTo>
                <a:cubicBezTo>
                  <a:pt x="874236" y="463550"/>
                  <a:pt x="864553" y="443706"/>
                  <a:pt x="845185" y="443706"/>
                </a:cubicBezTo>
                <a:cubicBezTo>
                  <a:pt x="835501" y="453628"/>
                  <a:pt x="825817" y="443706"/>
                  <a:pt x="816134" y="433784"/>
                </a:cubicBezTo>
                <a:cubicBezTo>
                  <a:pt x="816134" y="404018"/>
                  <a:pt x="816134" y="384175"/>
                  <a:pt x="806450" y="364331"/>
                </a:cubicBezTo>
                <a:cubicBezTo>
                  <a:pt x="806450" y="354409"/>
                  <a:pt x="816134" y="354409"/>
                  <a:pt x="825817" y="354409"/>
                </a:cubicBezTo>
                <a:cubicBezTo>
                  <a:pt x="833080" y="351928"/>
                  <a:pt x="839738" y="351308"/>
                  <a:pt x="845790" y="352083"/>
                </a:cubicBezTo>
                <a:close/>
                <a:moveTo>
                  <a:pt x="2124473" y="350639"/>
                </a:moveTo>
                <a:cubicBezTo>
                  <a:pt x="2133134" y="351869"/>
                  <a:pt x="2143032" y="354329"/>
                  <a:pt x="2152931" y="354329"/>
                </a:cubicBezTo>
                <a:cubicBezTo>
                  <a:pt x="2172728" y="364172"/>
                  <a:pt x="2202424" y="374014"/>
                  <a:pt x="2222221" y="374014"/>
                </a:cubicBezTo>
                <a:cubicBezTo>
                  <a:pt x="2232119" y="383857"/>
                  <a:pt x="2232119" y="393700"/>
                  <a:pt x="2232119" y="403542"/>
                </a:cubicBezTo>
                <a:cubicBezTo>
                  <a:pt x="2242018" y="423227"/>
                  <a:pt x="2271713" y="452755"/>
                  <a:pt x="2261815" y="492125"/>
                </a:cubicBezTo>
                <a:cubicBezTo>
                  <a:pt x="2232119" y="492125"/>
                  <a:pt x="2212322" y="482282"/>
                  <a:pt x="2192525" y="482282"/>
                </a:cubicBezTo>
                <a:cubicBezTo>
                  <a:pt x="2192525" y="462597"/>
                  <a:pt x="2182626" y="442912"/>
                  <a:pt x="2162829" y="433070"/>
                </a:cubicBezTo>
                <a:cubicBezTo>
                  <a:pt x="2152931" y="423227"/>
                  <a:pt x="2133134" y="413385"/>
                  <a:pt x="2113337" y="413385"/>
                </a:cubicBezTo>
                <a:cubicBezTo>
                  <a:pt x="2113337" y="393700"/>
                  <a:pt x="2113337" y="374014"/>
                  <a:pt x="2103438" y="354329"/>
                </a:cubicBezTo>
                <a:cubicBezTo>
                  <a:pt x="2108388" y="349408"/>
                  <a:pt x="2115811" y="349408"/>
                  <a:pt x="2124473" y="350639"/>
                </a:cubicBezTo>
                <a:close/>
                <a:moveTo>
                  <a:pt x="727075" y="344487"/>
                </a:moveTo>
                <a:cubicBezTo>
                  <a:pt x="756841" y="344487"/>
                  <a:pt x="786607" y="354409"/>
                  <a:pt x="796529" y="374253"/>
                </a:cubicBezTo>
                <a:cubicBezTo>
                  <a:pt x="796529" y="384175"/>
                  <a:pt x="806451" y="404018"/>
                  <a:pt x="806451" y="423862"/>
                </a:cubicBezTo>
                <a:cubicBezTo>
                  <a:pt x="806451" y="423862"/>
                  <a:pt x="786607" y="423862"/>
                  <a:pt x="786607" y="423862"/>
                </a:cubicBezTo>
                <a:cubicBezTo>
                  <a:pt x="766763" y="433784"/>
                  <a:pt x="756841" y="433784"/>
                  <a:pt x="756841" y="453628"/>
                </a:cubicBezTo>
                <a:cubicBezTo>
                  <a:pt x="756841" y="463550"/>
                  <a:pt x="756841" y="463550"/>
                  <a:pt x="756841" y="463550"/>
                </a:cubicBezTo>
                <a:cubicBezTo>
                  <a:pt x="727075" y="463550"/>
                  <a:pt x="697310" y="433784"/>
                  <a:pt x="687388" y="413940"/>
                </a:cubicBezTo>
                <a:cubicBezTo>
                  <a:pt x="687388" y="394096"/>
                  <a:pt x="687388" y="374253"/>
                  <a:pt x="697310" y="364331"/>
                </a:cubicBezTo>
                <a:cubicBezTo>
                  <a:pt x="707232" y="354409"/>
                  <a:pt x="717154" y="344487"/>
                  <a:pt x="727075" y="344487"/>
                </a:cubicBezTo>
                <a:close/>
                <a:moveTo>
                  <a:pt x="1337204" y="334962"/>
                </a:moveTo>
                <a:cubicBezTo>
                  <a:pt x="1356783" y="334962"/>
                  <a:pt x="1366573" y="354745"/>
                  <a:pt x="1366573" y="374527"/>
                </a:cubicBezTo>
                <a:cubicBezTo>
                  <a:pt x="1376363" y="404202"/>
                  <a:pt x="1366573" y="443767"/>
                  <a:pt x="1337204" y="463550"/>
                </a:cubicBezTo>
                <a:cubicBezTo>
                  <a:pt x="1337204" y="453658"/>
                  <a:pt x="1317625" y="433876"/>
                  <a:pt x="1337204" y="414093"/>
                </a:cubicBezTo>
                <a:cubicBezTo>
                  <a:pt x="1337204" y="404202"/>
                  <a:pt x="1346994" y="394310"/>
                  <a:pt x="1337204" y="374527"/>
                </a:cubicBezTo>
                <a:cubicBezTo>
                  <a:pt x="1317625" y="364636"/>
                  <a:pt x="1337204" y="344853"/>
                  <a:pt x="1337204" y="334962"/>
                </a:cubicBezTo>
                <a:close/>
                <a:moveTo>
                  <a:pt x="2103756" y="325437"/>
                </a:moveTo>
                <a:cubicBezTo>
                  <a:pt x="2152968" y="325437"/>
                  <a:pt x="2192338" y="354806"/>
                  <a:pt x="2231708" y="354806"/>
                </a:cubicBezTo>
                <a:cubicBezTo>
                  <a:pt x="2271078" y="345016"/>
                  <a:pt x="2251393" y="384175"/>
                  <a:pt x="2261236" y="403754"/>
                </a:cubicBezTo>
                <a:cubicBezTo>
                  <a:pt x="2280921" y="423333"/>
                  <a:pt x="2280921" y="442912"/>
                  <a:pt x="2290763" y="462491"/>
                </a:cubicBezTo>
                <a:cubicBezTo>
                  <a:pt x="2290763" y="482071"/>
                  <a:pt x="2290763" y="491860"/>
                  <a:pt x="2280921" y="491860"/>
                </a:cubicBezTo>
                <a:cubicBezTo>
                  <a:pt x="2280921" y="501650"/>
                  <a:pt x="2280921" y="501650"/>
                  <a:pt x="2271078" y="491860"/>
                </a:cubicBezTo>
                <a:cubicBezTo>
                  <a:pt x="2271078" y="482071"/>
                  <a:pt x="2271078" y="472281"/>
                  <a:pt x="2271078" y="462491"/>
                </a:cubicBezTo>
                <a:cubicBezTo>
                  <a:pt x="2271078" y="433123"/>
                  <a:pt x="2241551" y="403754"/>
                  <a:pt x="2241551" y="364595"/>
                </a:cubicBezTo>
                <a:cubicBezTo>
                  <a:pt x="2231708" y="354806"/>
                  <a:pt x="2221866" y="364595"/>
                  <a:pt x="2212023" y="364595"/>
                </a:cubicBezTo>
                <a:cubicBezTo>
                  <a:pt x="2172653" y="354806"/>
                  <a:pt x="2143126" y="325437"/>
                  <a:pt x="2103756" y="345016"/>
                </a:cubicBezTo>
                <a:cubicBezTo>
                  <a:pt x="2103756" y="345016"/>
                  <a:pt x="2093913" y="335226"/>
                  <a:pt x="2093913" y="335226"/>
                </a:cubicBezTo>
                <a:cubicBezTo>
                  <a:pt x="2093913" y="325437"/>
                  <a:pt x="2103756" y="325437"/>
                  <a:pt x="2103756" y="325437"/>
                </a:cubicBezTo>
                <a:close/>
                <a:moveTo>
                  <a:pt x="1248456" y="325437"/>
                </a:moveTo>
                <a:cubicBezTo>
                  <a:pt x="1248456" y="335302"/>
                  <a:pt x="1248456" y="335302"/>
                  <a:pt x="1248456" y="335302"/>
                </a:cubicBezTo>
                <a:cubicBezTo>
                  <a:pt x="1248456" y="355033"/>
                  <a:pt x="1248456" y="364898"/>
                  <a:pt x="1238477" y="384628"/>
                </a:cubicBezTo>
                <a:cubicBezTo>
                  <a:pt x="1238477" y="404359"/>
                  <a:pt x="1248456" y="424089"/>
                  <a:pt x="1258434" y="443819"/>
                </a:cubicBezTo>
                <a:cubicBezTo>
                  <a:pt x="1268413" y="443819"/>
                  <a:pt x="1258434" y="453685"/>
                  <a:pt x="1258434" y="463550"/>
                </a:cubicBezTo>
                <a:cubicBezTo>
                  <a:pt x="1228498" y="443819"/>
                  <a:pt x="1198563" y="404359"/>
                  <a:pt x="1208541" y="364898"/>
                </a:cubicBezTo>
                <a:cubicBezTo>
                  <a:pt x="1208541" y="345167"/>
                  <a:pt x="1228498" y="325437"/>
                  <a:pt x="1248456" y="325437"/>
                </a:cubicBezTo>
                <a:close/>
                <a:moveTo>
                  <a:pt x="1159669" y="325437"/>
                </a:moveTo>
                <a:cubicBezTo>
                  <a:pt x="1169590" y="335226"/>
                  <a:pt x="1179512" y="354806"/>
                  <a:pt x="1199356" y="364595"/>
                </a:cubicBezTo>
                <a:cubicBezTo>
                  <a:pt x="1189434" y="393964"/>
                  <a:pt x="1219200" y="423333"/>
                  <a:pt x="1199356" y="442912"/>
                </a:cubicBezTo>
                <a:cubicBezTo>
                  <a:pt x="1169590" y="442912"/>
                  <a:pt x="1149747" y="413543"/>
                  <a:pt x="1139825" y="393964"/>
                </a:cubicBezTo>
                <a:cubicBezTo>
                  <a:pt x="1139825" y="364595"/>
                  <a:pt x="1139825" y="345016"/>
                  <a:pt x="1159669" y="325437"/>
                </a:cubicBezTo>
                <a:close/>
                <a:moveTo>
                  <a:pt x="1769358" y="315912"/>
                </a:moveTo>
                <a:cubicBezTo>
                  <a:pt x="1769358" y="315912"/>
                  <a:pt x="1779235" y="315912"/>
                  <a:pt x="1789113" y="325726"/>
                </a:cubicBezTo>
                <a:cubicBezTo>
                  <a:pt x="1769358" y="345353"/>
                  <a:pt x="1779235" y="384607"/>
                  <a:pt x="1769358" y="404235"/>
                </a:cubicBezTo>
                <a:cubicBezTo>
                  <a:pt x="1749602" y="404235"/>
                  <a:pt x="1729847" y="414048"/>
                  <a:pt x="1719969" y="423862"/>
                </a:cubicBezTo>
                <a:cubicBezTo>
                  <a:pt x="1710091" y="423862"/>
                  <a:pt x="1710091" y="423862"/>
                  <a:pt x="1710091" y="423862"/>
                </a:cubicBezTo>
                <a:cubicBezTo>
                  <a:pt x="1700213" y="394421"/>
                  <a:pt x="1700213" y="364980"/>
                  <a:pt x="1719969" y="345353"/>
                </a:cubicBezTo>
                <a:cubicBezTo>
                  <a:pt x="1729847" y="325726"/>
                  <a:pt x="1749602" y="315912"/>
                  <a:pt x="1769358" y="315912"/>
                </a:cubicBezTo>
                <a:close/>
                <a:moveTo>
                  <a:pt x="1415371" y="315912"/>
                </a:moveTo>
                <a:cubicBezTo>
                  <a:pt x="1415371" y="315912"/>
                  <a:pt x="1425123" y="315912"/>
                  <a:pt x="1425123" y="315912"/>
                </a:cubicBezTo>
                <a:cubicBezTo>
                  <a:pt x="1434874" y="325681"/>
                  <a:pt x="1434874" y="345220"/>
                  <a:pt x="1444626" y="364758"/>
                </a:cubicBezTo>
                <a:cubicBezTo>
                  <a:pt x="1444626" y="394066"/>
                  <a:pt x="1425123" y="433143"/>
                  <a:pt x="1395867" y="442912"/>
                </a:cubicBezTo>
                <a:cubicBezTo>
                  <a:pt x="1376363" y="423373"/>
                  <a:pt x="1376363" y="423373"/>
                  <a:pt x="1376363" y="423373"/>
                </a:cubicBezTo>
                <a:cubicBezTo>
                  <a:pt x="1386115" y="413604"/>
                  <a:pt x="1386115" y="384296"/>
                  <a:pt x="1386115" y="364758"/>
                </a:cubicBezTo>
                <a:cubicBezTo>
                  <a:pt x="1395867" y="354989"/>
                  <a:pt x="1405619" y="335450"/>
                  <a:pt x="1415371" y="315912"/>
                </a:cubicBezTo>
                <a:close/>
                <a:moveTo>
                  <a:pt x="1852746" y="300236"/>
                </a:moveTo>
                <a:cubicBezTo>
                  <a:pt x="1864982" y="300236"/>
                  <a:pt x="1877220" y="305197"/>
                  <a:pt x="1887009" y="315119"/>
                </a:cubicBezTo>
                <a:cubicBezTo>
                  <a:pt x="1896799" y="334963"/>
                  <a:pt x="1906588" y="354806"/>
                  <a:pt x="1896799" y="374650"/>
                </a:cubicBezTo>
                <a:cubicBezTo>
                  <a:pt x="1887009" y="384572"/>
                  <a:pt x="1877219" y="414338"/>
                  <a:pt x="1847851" y="414338"/>
                </a:cubicBezTo>
                <a:cubicBezTo>
                  <a:pt x="1847851" y="404416"/>
                  <a:pt x="1828272" y="384572"/>
                  <a:pt x="1818482" y="394494"/>
                </a:cubicBezTo>
                <a:cubicBezTo>
                  <a:pt x="1808692" y="394494"/>
                  <a:pt x="1798903" y="404416"/>
                  <a:pt x="1789113" y="404416"/>
                </a:cubicBezTo>
                <a:cubicBezTo>
                  <a:pt x="1789113" y="364728"/>
                  <a:pt x="1789113" y="334963"/>
                  <a:pt x="1818482" y="315119"/>
                </a:cubicBezTo>
                <a:cubicBezTo>
                  <a:pt x="1828272" y="305197"/>
                  <a:pt x="1840509" y="300236"/>
                  <a:pt x="1852746" y="300236"/>
                </a:cubicBezTo>
                <a:close/>
                <a:moveTo>
                  <a:pt x="1287462" y="295275"/>
                </a:moveTo>
                <a:cubicBezTo>
                  <a:pt x="1297384" y="295275"/>
                  <a:pt x="1307306" y="295275"/>
                  <a:pt x="1307306" y="305166"/>
                </a:cubicBezTo>
                <a:cubicBezTo>
                  <a:pt x="1327150" y="344732"/>
                  <a:pt x="1317228" y="384297"/>
                  <a:pt x="1307306" y="413971"/>
                </a:cubicBezTo>
                <a:cubicBezTo>
                  <a:pt x="1297384" y="394189"/>
                  <a:pt x="1317228" y="354623"/>
                  <a:pt x="1297384" y="344732"/>
                </a:cubicBezTo>
                <a:cubicBezTo>
                  <a:pt x="1287462" y="334840"/>
                  <a:pt x="1277540" y="354623"/>
                  <a:pt x="1277540" y="354623"/>
                </a:cubicBezTo>
                <a:cubicBezTo>
                  <a:pt x="1267619" y="374406"/>
                  <a:pt x="1287462" y="394189"/>
                  <a:pt x="1287462" y="423863"/>
                </a:cubicBezTo>
                <a:cubicBezTo>
                  <a:pt x="1277540" y="423863"/>
                  <a:pt x="1277540" y="404080"/>
                  <a:pt x="1267619" y="394189"/>
                </a:cubicBezTo>
                <a:cubicBezTo>
                  <a:pt x="1267619" y="364515"/>
                  <a:pt x="1247775" y="315058"/>
                  <a:pt x="1287462" y="295275"/>
                </a:cubicBezTo>
                <a:close/>
                <a:moveTo>
                  <a:pt x="1199357" y="227012"/>
                </a:moveTo>
                <a:cubicBezTo>
                  <a:pt x="1209080" y="227012"/>
                  <a:pt x="1209080" y="227012"/>
                  <a:pt x="1218804" y="227012"/>
                </a:cubicBezTo>
                <a:cubicBezTo>
                  <a:pt x="1218804" y="256320"/>
                  <a:pt x="1228527" y="285627"/>
                  <a:pt x="1238251" y="314935"/>
                </a:cubicBezTo>
                <a:cubicBezTo>
                  <a:pt x="1238251" y="314935"/>
                  <a:pt x="1228527" y="314935"/>
                  <a:pt x="1218804" y="324704"/>
                </a:cubicBezTo>
                <a:cubicBezTo>
                  <a:pt x="1209080" y="324704"/>
                  <a:pt x="1209080" y="354012"/>
                  <a:pt x="1189633" y="344243"/>
                </a:cubicBezTo>
                <a:cubicBezTo>
                  <a:pt x="1170186" y="324704"/>
                  <a:pt x="1160463" y="305166"/>
                  <a:pt x="1160463" y="275858"/>
                </a:cubicBezTo>
                <a:cubicBezTo>
                  <a:pt x="1170186" y="256320"/>
                  <a:pt x="1179910" y="227012"/>
                  <a:pt x="1199357" y="227012"/>
                </a:cubicBezTo>
                <a:close/>
                <a:moveTo>
                  <a:pt x="1371600" y="224801"/>
                </a:moveTo>
                <a:cubicBezTo>
                  <a:pt x="1379009" y="227239"/>
                  <a:pt x="1386417" y="232115"/>
                  <a:pt x="1396295" y="236990"/>
                </a:cubicBezTo>
                <a:cubicBezTo>
                  <a:pt x="1416050" y="275998"/>
                  <a:pt x="1406172" y="315005"/>
                  <a:pt x="1386417" y="344260"/>
                </a:cubicBezTo>
                <a:cubicBezTo>
                  <a:pt x="1376539" y="344260"/>
                  <a:pt x="1376539" y="354012"/>
                  <a:pt x="1376539" y="354012"/>
                </a:cubicBezTo>
                <a:cubicBezTo>
                  <a:pt x="1366661" y="344260"/>
                  <a:pt x="1366661" y="334508"/>
                  <a:pt x="1356783" y="334508"/>
                </a:cubicBezTo>
                <a:cubicBezTo>
                  <a:pt x="1346905" y="324757"/>
                  <a:pt x="1337028" y="324757"/>
                  <a:pt x="1327150" y="315005"/>
                </a:cubicBezTo>
                <a:cubicBezTo>
                  <a:pt x="1346905" y="285749"/>
                  <a:pt x="1346905" y="256494"/>
                  <a:pt x="1346905" y="227239"/>
                </a:cubicBezTo>
                <a:cubicBezTo>
                  <a:pt x="1356783" y="222363"/>
                  <a:pt x="1364191" y="222363"/>
                  <a:pt x="1371600" y="224801"/>
                </a:cubicBezTo>
                <a:close/>
                <a:moveTo>
                  <a:pt x="815373" y="217487"/>
                </a:moveTo>
                <a:cubicBezTo>
                  <a:pt x="844933" y="217487"/>
                  <a:pt x="884347" y="217487"/>
                  <a:pt x="904054" y="227324"/>
                </a:cubicBezTo>
                <a:cubicBezTo>
                  <a:pt x="943468" y="246997"/>
                  <a:pt x="963175" y="276508"/>
                  <a:pt x="982882" y="315855"/>
                </a:cubicBezTo>
                <a:cubicBezTo>
                  <a:pt x="1012442" y="404387"/>
                  <a:pt x="1042002" y="492918"/>
                  <a:pt x="1071563" y="581450"/>
                </a:cubicBezTo>
                <a:cubicBezTo>
                  <a:pt x="1071563" y="581450"/>
                  <a:pt x="1071563" y="591287"/>
                  <a:pt x="1061709" y="591287"/>
                </a:cubicBezTo>
                <a:cubicBezTo>
                  <a:pt x="1061709" y="601124"/>
                  <a:pt x="1051856" y="591287"/>
                  <a:pt x="1051856" y="581450"/>
                </a:cubicBezTo>
                <a:cubicBezTo>
                  <a:pt x="1022296" y="522429"/>
                  <a:pt x="1002589" y="453571"/>
                  <a:pt x="982882" y="394550"/>
                </a:cubicBezTo>
                <a:cubicBezTo>
                  <a:pt x="963175" y="365039"/>
                  <a:pt x="943468" y="345366"/>
                  <a:pt x="913908" y="325692"/>
                </a:cubicBezTo>
                <a:cubicBezTo>
                  <a:pt x="844933" y="296182"/>
                  <a:pt x="766106" y="315855"/>
                  <a:pt x="697132" y="306018"/>
                </a:cubicBezTo>
                <a:cubicBezTo>
                  <a:pt x="697132" y="306018"/>
                  <a:pt x="687278" y="296182"/>
                  <a:pt x="677425" y="306018"/>
                </a:cubicBezTo>
                <a:cubicBezTo>
                  <a:pt x="677425" y="355203"/>
                  <a:pt x="647864" y="404387"/>
                  <a:pt x="628158" y="463408"/>
                </a:cubicBezTo>
                <a:cubicBezTo>
                  <a:pt x="618304" y="492918"/>
                  <a:pt x="608451" y="532266"/>
                  <a:pt x="628158" y="561776"/>
                </a:cubicBezTo>
                <a:cubicBezTo>
                  <a:pt x="638011" y="601124"/>
                  <a:pt x="677425" y="630634"/>
                  <a:pt x="706985" y="660145"/>
                </a:cubicBezTo>
                <a:cubicBezTo>
                  <a:pt x="726692" y="689655"/>
                  <a:pt x="756252" y="719166"/>
                  <a:pt x="795666" y="748676"/>
                </a:cubicBezTo>
                <a:cubicBezTo>
                  <a:pt x="795666" y="758513"/>
                  <a:pt x="785813" y="768350"/>
                  <a:pt x="775959" y="768350"/>
                </a:cubicBezTo>
                <a:cubicBezTo>
                  <a:pt x="756252" y="768350"/>
                  <a:pt x="756252" y="748676"/>
                  <a:pt x="736546" y="738839"/>
                </a:cubicBezTo>
                <a:cubicBezTo>
                  <a:pt x="608451" y="620797"/>
                  <a:pt x="608451" y="620797"/>
                  <a:pt x="608451" y="620797"/>
                </a:cubicBezTo>
                <a:cubicBezTo>
                  <a:pt x="578890" y="591287"/>
                  <a:pt x="549330" y="551939"/>
                  <a:pt x="539477" y="512592"/>
                </a:cubicBezTo>
                <a:cubicBezTo>
                  <a:pt x="500063" y="453571"/>
                  <a:pt x="549330" y="384713"/>
                  <a:pt x="578890" y="335529"/>
                </a:cubicBezTo>
                <a:cubicBezTo>
                  <a:pt x="598597" y="306018"/>
                  <a:pt x="618304" y="276508"/>
                  <a:pt x="638011" y="237161"/>
                </a:cubicBezTo>
                <a:cubicBezTo>
                  <a:pt x="697132" y="237161"/>
                  <a:pt x="766106" y="237161"/>
                  <a:pt x="815373" y="217487"/>
                </a:cubicBezTo>
                <a:close/>
                <a:moveTo>
                  <a:pt x="834794" y="187325"/>
                </a:moveTo>
                <a:cubicBezTo>
                  <a:pt x="893829" y="187325"/>
                  <a:pt x="952864" y="216862"/>
                  <a:pt x="992221" y="275936"/>
                </a:cubicBezTo>
                <a:cubicBezTo>
                  <a:pt x="1002060" y="295628"/>
                  <a:pt x="1002060" y="295628"/>
                  <a:pt x="1002060" y="295628"/>
                </a:cubicBezTo>
                <a:cubicBezTo>
                  <a:pt x="1031578" y="354702"/>
                  <a:pt x="1041417" y="423622"/>
                  <a:pt x="1070934" y="492542"/>
                </a:cubicBezTo>
                <a:cubicBezTo>
                  <a:pt x="1070934" y="522079"/>
                  <a:pt x="1090613" y="551616"/>
                  <a:pt x="1090613" y="581153"/>
                </a:cubicBezTo>
                <a:cubicBezTo>
                  <a:pt x="1090613" y="581153"/>
                  <a:pt x="1080774" y="581153"/>
                  <a:pt x="1080774" y="581153"/>
                </a:cubicBezTo>
                <a:cubicBezTo>
                  <a:pt x="1070934" y="541770"/>
                  <a:pt x="1061095" y="502387"/>
                  <a:pt x="1041417" y="463005"/>
                </a:cubicBezTo>
                <a:cubicBezTo>
                  <a:pt x="1031578" y="413776"/>
                  <a:pt x="1011899" y="364548"/>
                  <a:pt x="1002060" y="315319"/>
                </a:cubicBezTo>
                <a:cubicBezTo>
                  <a:pt x="982382" y="285782"/>
                  <a:pt x="962703" y="256245"/>
                  <a:pt x="933186" y="236553"/>
                </a:cubicBezTo>
                <a:cubicBezTo>
                  <a:pt x="913507" y="216862"/>
                  <a:pt x="893829" y="207016"/>
                  <a:pt x="864311" y="207016"/>
                </a:cubicBezTo>
                <a:cubicBezTo>
                  <a:pt x="795437" y="197171"/>
                  <a:pt x="736402" y="236553"/>
                  <a:pt x="667527" y="226708"/>
                </a:cubicBezTo>
                <a:cubicBezTo>
                  <a:pt x="657688" y="226708"/>
                  <a:pt x="647849" y="226708"/>
                  <a:pt x="638010" y="216862"/>
                </a:cubicBezTo>
                <a:cubicBezTo>
                  <a:pt x="618331" y="236553"/>
                  <a:pt x="608492" y="266091"/>
                  <a:pt x="598653" y="285782"/>
                </a:cubicBezTo>
                <a:cubicBezTo>
                  <a:pt x="559296" y="335010"/>
                  <a:pt x="539618" y="384239"/>
                  <a:pt x="510100" y="443313"/>
                </a:cubicBezTo>
                <a:cubicBezTo>
                  <a:pt x="510100" y="492542"/>
                  <a:pt x="529778" y="531925"/>
                  <a:pt x="549457" y="571307"/>
                </a:cubicBezTo>
                <a:cubicBezTo>
                  <a:pt x="578974" y="610690"/>
                  <a:pt x="608492" y="640227"/>
                  <a:pt x="647849" y="669765"/>
                </a:cubicBezTo>
                <a:cubicBezTo>
                  <a:pt x="687206" y="709147"/>
                  <a:pt x="726562" y="748530"/>
                  <a:pt x="765919" y="787913"/>
                </a:cubicBezTo>
                <a:cubicBezTo>
                  <a:pt x="756080" y="787913"/>
                  <a:pt x="736402" y="778067"/>
                  <a:pt x="726562" y="768222"/>
                </a:cubicBezTo>
                <a:cubicBezTo>
                  <a:pt x="687206" y="728839"/>
                  <a:pt x="628170" y="679610"/>
                  <a:pt x="578974" y="640227"/>
                </a:cubicBezTo>
                <a:cubicBezTo>
                  <a:pt x="549457" y="600845"/>
                  <a:pt x="519939" y="561462"/>
                  <a:pt x="510100" y="522079"/>
                </a:cubicBezTo>
                <a:cubicBezTo>
                  <a:pt x="500261" y="522079"/>
                  <a:pt x="510100" y="512233"/>
                  <a:pt x="510100" y="512233"/>
                </a:cubicBezTo>
                <a:cubicBezTo>
                  <a:pt x="500261" y="492542"/>
                  <a:pt x="500261" y="482696"/>
                  <a:pt x="500261" y="463005"/>
                </a:cubicBezTo>
                <a:cubicBezTo>
                  <a:pt x="490422" y="463005"/>
                  <a:pt x="490422" y="472850"/>
                  <a:pt x="490422" y="472850"/>
                </a:cubicBezTo>
                <a:cubicBezTo>
                  <a:pt x="490422" y="492542"/>
                  <a:pt x="490422" y="502387"/>
                  <a:pt x="500261" y="512233"/>
                </a:cubicBezTo>
                <a:cubicBezTo>
                  <a:pt x="500261" y="522079"/>
                  <a:pt x="480582" y="522079"/>
                  <a:pt x="480582" y="531925"/>
                </a:cubicBezTo>
                <a:cubicBezTo>
                  <a:pt x="470743" y="541770"/>
                  <a:pt x="451065" y="551616"/>
                  <a:pt x="460904" y="561462"/>
                </a:cubicBezTo>
                <a:cubicBezTo>
                  <a:pt x="460904" y="571307"/>
                  <a:pt x="460904" y="571307"/>
                  <a:pt x="460904" y="581153"/>
                </a:cubicBezTo>
                <a:cubicBezTo>
                  <a:pt x="490422" y="581153"/>
                  <a:pt x="500261" y="590999"/>
                  <a:pt x="519939" y="600845"/>
                </a:cubicBezTo>
                <a:cubicBezTo>
                  <a:pt x="539618" y="610690"/>
                  <a:pt x="539618" y="610690"/>
                  <a:pt x="539618" y="610690"/>
                </a:cubicBezTo>
                <a:cubicBezTo>
                  <a:pt x="608492" y="669765"/>
                  <a:pt x="677366" y="738684"/>
                  <a:pt x="746241" y="797759"/>
                </a:cubicBezTo>
                <a:cubicBezTo>
                  <a:pt x="746241" y="797759"/>
                  <a:pt x="746241" y="807604"/>
                  <a:pt x="746241" y="807604"/>
                </a:cubicBezTo>
                <a:cubicBezTo>
                  <a:pt x="726562" y="797759"/>
                  <a:pt x="726562" y="797759"/>
                  <a:pt x="726562" y="797759"/>
                </a:cubicBezTo>
                <a:cubicBezTo>
                  <a:pt x="677366" y="748530"/>
                  <a:pt x="608492" y="699302"/>
                  <a:pt x="559296" y="650073"/>
                </a:cubicBezTo>
                <a:cubicBezTo>
                  <a:pt x="529778" y="620536"/>
                  <a:pt x="500261" y="600845"/>
                  <a:pt x="460904" y="590999"/>
                </a:cubicBezTo>
                <a:cubicBezTo>
                  <a:pt x="431387" y="590999"/>
                  <a:pt x="401869" y="590999"/>
                  <a:pt x="372351" y="590999"/>
                </a:cubicBezTo>
                <a:cubicBezTo>
                  <a:pt x="323155" y="590999"/>
                  <a:pt x="293638" y="630382"/>
                  <a:pt x="254281" y="659919"/>
                </a:cubicBezTo>
                <a:cubicBezTo>
                  <a:pt x="224763" y="679610"/>
                  <a:pt x="195246" y="709147"/>
                  <a:pt x="165728" y="728839"/>
                </a:cubicBezTo>
                <a:cubicBezTo>
                  <a:pt x="155889" y="738684"/>
                  <a:pt x="165728" y="748530"/>
                  <a:pt x="165728" y="748530"/>
                </a:cubicBezTo>
                <a:cubicBezTo>
                  <a:pt x="165728" y="807604"/>
                  <a:pt x="155889" y="866679"/>
                  <a:pt x="165728" y="915907"/>
                </a:cubicBezTo>
                <a:cubicBezTo>
                  <a:pt x="165728" y="984827"/>
                  <a:pt x="205085" y="1034056"/>
                  <a:pt x="264120" y="1063593"/>
                </a:cubicBezTo>
                <a:cubicBezTo>
                  <a:pt x="352673" y="1112821"/>
                  <a:pt x="460904" y="1122667"/>
                  <a:pt x="559296" y="1152204"/>
                </a:cubicBezTo>
                <a:cubicBezTo>
                  <a:pt x="559296" y="1162050"/>
                  <a:pt x="549457" y="1162050"/>
                  <a:pt x="549457" y="1162050"/>
                </a:cubicBezTo>
                <a:cubicBezTo>
                  <a:pt x="451065" y="1132513"/>
                  <a:pt x="352673" y="1112821"/>
                  <a:pt x="254281" y="1073438"/>
                </a:cubicBezTo>
                <a:cubicBezTo>
                  <a:pt x="214924" y="1053747"/>
                  <a:pt x="175567" y="1024210"/>
                  <a:pt x="165728" y="974981"/>
                </a:cubicBezTo>
                <a:cubicBezTo>
                  <a:pt x="155889" y="955290"/>
                  <a:pt x="146050" y="925753"/>
                  <a:pt x="146050" y="896216"/>
                </a:cubicBezTo>
                <a:cubicBezTo>
                  <a:pt x="146050" y="876524"/>
                  <a:pt x="146050" y="846987"/>
                  <a:pt x="146050" y="827296"/>
                </a:cubicBezTo>
                <a:cubicBezTo>
                  <a:pt x="146050" y="807604"/>
                  <a:pt x="146050" y="778067"/>
                  <a:pt x="146050" y="758376"/>
                </a:cubicBezTo>
                <a:cubicBezTo>
                  <a:pt x="146050" y="748530"/>
                  <a:pt x="146050" y="728839"/>
                  <a:pt x="146050" y="718993"/>
                </a:cubicBezTo>
                <a:cubicBezTo>
                  <a:pt x="165728" y="709147"/>
                  <a:pt x="195246" y="689456"/>
                  <a:pt x="214924" y="679610"/>
                </a:cubicBezTo>
                <a:cubicBezTo>
                  <a:pt x="254281" y="640227"/>
                  <a:pt x="293638" y="600845"/>
                  <a:pt x="342834" y="581153"/>
                </a:cubicBezTo>
                <a:cubicBezTo>
                  <a:pt x="352673" y="571307"/>
                  <a:pt x="342834" y="571307"/>
                  <a:pt x="352673" y="561462"/>
                </a:cubicBezTo>
                <a:cubicBezTo>
                  <a:pt x="342834" y="522079"/>
                  <a:pt x="372351" y="492542"/>
                  <a:pt x="372351" y="453159"/>
                </a:cubicBezTo>
                <a:cubicBezTo>
                  <a:pt x="421547" y="443313"/>
                  <a:pt x="421547" y="443313"/>
                  <a:pt x="421547" y="443313"/>
                </a:cubicBezTo>
                <a:cubicBezTo>
                  <a:pt x="441226" y="433468"/>
                  <a:pt x="470743" y="423622"/>
                  <a:pt x="500261" y="423622"/>
                </a:cubicBezTo>
                <a:cubicBezTo>
                  <a:pt x="510100" y="423622"/>
                  <a:pt x="510100" y="403930"/>
                  <a:pt x="510100" y="403930"/>
                </a:cubicBezTo>
                <a:cubicBezTo>
                  <a:pt x="529778" y="364548"/>
                  <a:pt x="549457" y="325165"/>
                  <a:pt x="578974" y="295628"/>
                </a:cubicBezTo>
                <a:cubicBezTo>
                  <a:pt x="588814" y="266091"/>
                  <a:pt x="618331" y="236553"/>
                  <a:pt x="618331" y="207016"/>
                </a:cubicBezTo>
                <a:cubicBezTo>
                  <a:pt x="628170" y="197171"/>
                  <a:pt x="647849" y="207016"/>
                  <a:pt x="667527" y="207016"/>
                </a:cubicBezTo>
                <a:cubicBezTo>
                  <a:pt x="716723" y="216862"/>
                  <a:pt x="775758" y="197171"/>
                  <a:pt x="834794" y="187325"/>
                </a:cubicBezTo>
                <a:close/>
                <a:moveTo>
                  <a:pt x="1749743" y="177800"/>
                </a:moveTo>
                <a:cubicBezTo>
                  <a:pt x="1808798" y="177800"/>
                  <a:pt x="1877696" y="197474"/>
                  <a:pt x="1936751" y="177800"/>
                </a:cubicBezTo>
                <a:cubicBezTo>
                  <a:pt x="1946593" y="187637"/>
                  <a:pt x="1946593" y="197474"/>
                  <a:pt x="1956436" y="207310"/>
                </a:cubicBezTo>
                <a:cubicBezTo>
                  <a:pt x="1985963" y="256495"/>
                  <a:pt x="2035176" y="295842"/>
                  <a:pt x="2064703" y="354863"/>
                </a:cubicBezTo>
                <a:cubicBezTo>
                  <a:pt x="2084388" y="413884"/>
                  <a:pt x="2074546" y="482742"/>
                  <a:pt x="2035176" y="531926"/>
                </a:cubicBezTo>
                <a:cubicBezTo>
                  <a:pt x="1995806" y="581110"/>
                  <a:pt x="1946593" y="630294"/>
                  <a:pt x="1907223" y="679479"/>
                </a:cubicBezTo>
                <a:cubicBezTo>
                  <a:pt x="1897381" y="699152"/>
                  <a:pt x="1877696" y="718826"/>
                  <a:pt x="1858011" y="728663"/>
                </a:cubicBezTo>
                <a:cubicBezTo>
                  <a:pt x="1848168" y="728663"/>
                  <a:pt x="1848168" y="728663"/>
                  <a:pt x="1838326" y="718826"/>
                </a:cubicBezTo>
                <a:cubicBezTo>
                  <a:pt x="1838326" y="708989"/>
                  <a:pt x="1838326" y="708989"/>
                  <a:pt x="1838326" y="708989"/>
                </a:cubicBezTo>
                <a:cubicBezTo>
                  <a:pt x="1887538" y="659805"/>
                  <a:pt x="1917066" y="610621"/>
                  <a:pt x="1966278" y="561437"/>
                </a:cubicBezTo>
                <a:cubicBezTo>
                  <a:pt x="1976121" y="531926"/>
                  <a:pt x="1995806" y="502416"/>
                  <a:pt x="1985963" y="472905"/>
                </a:cubicBezTo>
                <a:cubicBezTo>
                  <a:pt x="1995806" y="404047"/>
                  <a:pt x="1956436" y="345026"/>
                  <a:pt x="1926908" y="295842"/>
                </a:cubicBezTo>
                <a:cubicBezTo>
                  <a:pt x="1917066" y="286005"/>
                  <a:pt x="1907223" y="276168"/>
                  <a:pt x="1907223" y="256495"/>
                </a:cubicBezTo>
                <a:cubicBezTo>
                  <a:pt x="1897381" y="246658"/>
                  <a:pt x="1887538" y="266331"/>
                  <a:pt x="1867853" y="266331"/>
                </a:cubicBezTo>
                <a:cubicBezTo>
                  <a:pt x="1808798" y="266331"/>
                  <a:pt x="1759585" y="266331"/>
                  <a:pt x="1710373" y="286005"/>
                </a:cubicBezTo>
                <a:cubicBezTo>
                  <a:pt x="1680845" y="295842"/>
                  <a:pt x="1661160" y="315516"/>
                  <a:pt x="1641475" y="335189"/>
                </a:cubicBezTo>
                <a:cubicBezTo>
                  <a:pt x="1621790" y="364700"/>
                  <a:pt x="1621790" y="394210"/>
                  <a:pt x="1602105" y="433558"/>
                </a:cubicBezTo>
                <a:cubicBezTo>
                  <a:pt x="1602105" y="482742"/>
                  <a:pt x="1572578" y="522089"/>
                  <a:pt x="1572578" y="571273"/>
                </a:cubicBezTo>
                <a:cubicBezTo>
                  <a:pt x="1562735" y="581110"/>
                  <a:pt x="1552893" y="571273"/>
                  <a:pt x="1543050" y="571273"/>
                </a:cubicBezTo>
                <a:cubicBezTo>
                  <a:pt x="1543050" y="561437"/>
                  <a:pt x="1543050" y="561437"/>
                  <a:pt x="1543050" y="561437"/>
                </a:cubicBezTo>
                <a:cubicBezTo>
                  <a:pt x="1562735" y="472905"/>
                  <a:pt x="1562735" y="472905"/>
                  <a:pt x="1562735" y="472905"/>
                </a:cubicBezTo>
                <a:cubicBezTo>
                  <a:pt x="1572578" y="413884"/>
                  <a:pt x="1582420" y="364700"/>
                  <a:pt x="1592263" y="315516"/>
                </a:cubicBezTo>
                <a:cubicBezTo>
                  <a:pt x="1621790" y="256495"/>
                  <a:pt x="1671003" y="187637"/>
                  <a:pt x="1749743" y="177800"/>
                </a:cubicBezTo>
                <a:close/>
                <a:moveTo>
                  <a:pt x="1277937" y="177800"/>
                </a:moveTo>
                <a:cubicBezTo>
                  <a:pt x="1297516" y="177800"/>
                  <a:pt x="1317096" y="187569"/>
                  <a:pt x="1326885" y="207108"/>
                </a:cubicBezTo>
                <a:cubicBezTo>
                  <a:pt x="1336675" y="226646"/>
                  <a:pt x="1336675" y="265723"/>
                  <a:pt x="1326885" y="295031"/>
                </a:cubicBezTo>
                <a:cubicBezTo>
                  <a:pt x="1317096" y="295031"/>
                  <a:pt x="1307306" y="285261"/>
                  <a:pt x="1297516" y="285261"/>
                </a:cubicBezTo>
                <a:cubicBezTo>
                  <a:pt x="1277937" y="275492"/>
                  <a:pt x="1268148" y="295031"/>
                  <a:pt x="1258358" y="304800"/>
                </a:cubicBezTo>
                <a:cubicBezTo>
                  <a:pt x="1238779" y="275492"/>
                  <a:pt x="1219200" y="246184"/>
                  <a:pt x="1228989" y="207108"/>
                </a:cubicBezTo>
                <a:cubicBezTo>
                  <a:pt x="1248569" y="197338"/>
                  <a:pt x="1258358" y="177800"/>
                  <a:pt x="1277937" y="177800"/>
                </a:cubicBezTo>
                <a:close/>
                <a:moveTo>
                  <a:pt x="1956123" y="147637"/>
                </a:moveTo>
                <a:cubicBezTo>
                  <a:pt x="1965944" y="177149"/>
                  <a:pt x="1995407" y="216498"/>
                  <a:pt x="2015049" y="246010"/>
                </a:cubicBezTo>
                <a:cubicBezTo>
                  <a:pt x="2044512" y="275522"/>
                  <a:pt x="2083796" y="305034"/>
                  <a:pt x="2093617" y="354220"/>
                </a:cubicBezTo>
                <a:cubicBezTo>
                  <a:pt x="2093617" y="383732"/>
                  <a:pt x="2103438" y="413244"/>
                  <a:pt x="2093617" y="442756"/>
                </a:cubicBezTo>
                <a:cubicBezTo>
                  <a:pt x="2083796" y="472268"/>
                  <a:pt x="2083796" y="501779"/>
                  <a:pt x="2064154" y="531291"/>
                </a:cubicBezTo>
                <a:cubicBezTo>
                  <a:pt x="2054333" y="531291"/>
                  <a:pt x="2054333" y="541129"/>
                  <a:pt x="2054333" y="541129"/>
                </a:cubicBezTo>
                <a:cubicBezTo>
                  <a:pt x="2054333" y="550966"/>
                  <a:pt x="2034691" y="570641"/>
                  <a:pt x="2024870" y="580478"/>
                </a:cubicBezTo>
                <a:cubicBezTo>
                  <a:pt x="1975765" y="629664"/>
                  <a:pt x="1926661" y="688688"/>
                  <a:pt x="1877556" y="747712"/>
                </a:cubicBezTo>
                <a:cubicBezTo>
                  <a:pt x="1867735" y="747712"/>
                  <a:pt x="1867735" y="747712"/>
                  <a:pt x="1867735" y="737875"/>
                </a:cubicBezTo>
                <a:cubicBezTo>
                  <a:pt x="1877556" y="728037"/>
                  <a:pt x="1887377" y="718200"/>
                  <a:pt x="1907019" y="698525"/>
                </a:cubicBezTo>
                <a:cubicBezTo>
                  <a:pt x="1946303" y="639502"/>
                  <a:pt x="2005228" y="590315"/>
                  <a:pt x="2054333" y="531291"/>
                </a:cubicBezTo>
                <a:cubicBezTo>
                  <a:pt x="2073975" y="491942"/>
                  <a:pt x="2083796" y="442756"/>
                  <a:pt x="2083796" y="403407"/>
                </a:cubicBezTo>
                <a:cubicBezTo>
                  <a:pt x="2093617" y="344383"/>
                  <a:pt x="2044512" y="295196"/>
                  <a:pt x="2005228" y="246010"/>
                </a:cubicBezTo>
                <a:cubicBezTo>
                  <a:pt x="1985586" y="226335"/>
                  <a:pt x="1956123" y="196823"/>
                  <a:pt x="1956123" y="167311"/>
                </a:cubicBezTo>
                <a:cubicBezTo>
                  <a:pt x="1946303" y="157474"/>
                  <a:pt x="1936482" y="167311"/>
                  <a:pt x="1936482" y="167311"/>
                </a:cubicBezTo>
                <a:cubicBezTo>
                  <a:pt x="1877556" y="186986"/>
                  <a:pt x="1818630" y="167311"/>
                  <a:pt x="1769525" y="167311"/>
                </a:cubicBezTo>
                <a:cubicBezTo>
                  <a:pt x="1730241" y="167311"/>
                  <a:pt x="1681136" y="177149"/>
                  <a:pt x="1651673" y="206661"/>
                </a:cubicBezTo>
                <a:cubicBezTo>
                  <a:pt x="1612389" y="246010"/>
                  <a:pt x="1592747" y="295196"/>
                  <a:pt x="1582926" y="344383"/>
                </a:cubicBezTo>
                <a:cubicBezTo>
                  <a:pt x="1563284" y="423081"/>
                  <a:pt x="1543642" y="491942"/>
                  <a:pt x="1524000" y="560803"/>
                </a:cubicBezTo>
                <a:cubicBezTo>
                  <a:pt x="1524000" y="511617"/>
                  <a:pt x="1533821" y="472268"/>
                  <a:pt x="1543642" y="432918"/>
                </a:cubicBezTo>
                <a:cubicBezTo>
                  <a:pt x="1553463" y="393569"/>
                  <a:pt x="1553463" y="354220"/>
                  <a:pt x="1573105" y="314871"/>
                </a:cubicBezTo>
                <a:cubicBezTo>
                  <a:pt x="1573105" y="275522"/>
                  <a:pt x="1602568" y="246010"/>
                  <a:pt x="1622210" y="216498"/>
                </a:cubicBezTo>
                <a:cubicBezTo>
                  <a:pt x="1651673" y="177149"/>
                  <a:pt x="1700778" y="157474"/>
                  <a:pt x="1749883" y="157474"/>
                </a:cubicBezTo>
                <a:cubicBezTo>
                  <a:pt x="1818630" y="157474"/>
                  <a:pt x="1897198" y="167311"/>
                  <a:pt x="1956123" y="147637"/>
                </a:cubicBezTo>
                <a:close/>
                <a:moveTo>
                  <a:pt x="952874" y="98425"/>
                </a:moveTo>
                <a:cubicBezTo>
                  <a:pt x="982290" y="108267"/>
                  <a:pt x="1021510" y="108267"/>
                  <a:pt x="1050926" y="118110"/>
                </a:cubicBezTo>
                <a:cubicBezTo>
                  <a:pt x="1041121" y="137795"/>
                  <a:pt x="1031315" y="157480"/>
                  <a:pt x="1021510" y="167322"/>
                </a:cubicBezTo>
                <a:cubicBezTo>
                  <a:pt x="1011705" y="177165"/>
                  <a:pt x="1001900" y="167322"/>
                  <a:pt x="992095" y="167322"/>
                </a:cubicBezTo>
                <a:cubicBezTo>
                  <a:pt x="972484" y="177165"/>
                  <a:pt x="952874" y="177165"/>
                  <a:pt x="933264" y="196850"/>
                </a:cubicBezTo>
                <a:cubicBezTo>
                  <a:pt x="913653" y="196850"/>
                  <a:pt x="903848" y="187007"/>
                  <a:pt x="884238" y="177165"/>
                </a:cubicBezTo>
                <a:cubicBezTo>
                  <a:pt x="884238" y="167322"/>
                  <a:pt x="894043" y="157480"/>
                  <a:pt x="903848" y="157480"/>
                </a:cubicBezTo>
                <a:cubicBezTo>
                  <a:pt x="923458" y="137795"/>
                  <a:pt x="943069" y="127952"/>
                  <a:pt x="952874" y="98425"/>
                </a:cubicBezTo>
                <a:close/>
                <a:moveTo>
                  <a:pt x="1611631" y="79375"/>
                </a:moveTo>
                <a:cubicBezTo>
                  <a:pt x="1631316" y="89253"/>
                  <a:pt x="1651001" y="99130"/>
                  <a:pt x="1670686" y="109008"/>
                </a:cubicBezTo>
                <a:cubicBezTo>
                  <a:pt x="1680528" y="118886"/>
                  <a:pt x="1700213" y="128764"/>
                  <a:pt x="1700213" y="148519"/>
                </a:cubicBezTo>
                <a:cubicBezTo>
                  <a:pt x="1690371" y="158397"/>
                  <a:pt x="1670686" y="158397"/>
                  <a:pt x="1660843" y="168275"/>
                </a:cubicBezTo>
                <a:cubicBezTo>
                  <a:pt x="1641158" y="168275"/>
                  <a:pt x="1641158" y="158397"/>
                  <a:pt x="1631316" y="158397"/>
                </a:cubicBezTo>
                <a:cubicBezTo>
                  <a:pt x="1611631" y="148519"/>
                  <a:pt x="1572261" y="138642"/>
                  <a:pt x="1552576" y="148519"/>
                </a:cubicBezTo>
                <a:cubicBezTo>
                  <a:pt x="1532891" y="148519"/>
                  <a:pt x="1532891" y="128764"/>
                  <a:pt x="1523048" y="128764"/>
                </a:cubicBezTo>
                <a:cubicBezTo>
                  <a:pt x="1503363" y="109008"/>
                  <a:pt x="1503363" y="109008"/>
                  <a:pt x="1503363" y="109008"/>
                </a:cubicBezTo>
                <a:cubicBezTo>
                  <a:pt x="1532891" y="79375"/>
                  <a:pt x="1582103" y="89253"/>
                  <a:pt x="1611631" y="79375"/>
                </a:cubicBezTo>
                <a:close/>
                <a:moveTo>
                  <a:pt x="943251" y="69850"/>
                </a:moveTo>
                <a:cubicBezTo>
                  <a:pt x="982732" y="79664"/>
                  <a:pt x="1022212" y="79664"/>
                  <a:pt x="1051822" y="89477"/>
                </a:cubicBezTo>
                <a:cubicBezTo>
                  <a:pt x="1061693" y="89477"/>
                  <a:pt x="1071563" y="89477"/>
                  <a:pt x="1071563" y="99291"/>
                </a:cubicBezTo>
                <a:cubicBezTo>
                  <a:pt x="1061693" y="118918"/>
                  <a:pt x="1041952" y="89477"/>
                  <a:pt x="1032082" y="99291"/>
                </a:cubicBezTo>
                <a:cubicBezTo>
                  <a:pt x="1002472" y="89477"/>
                  <a:pt x="972861" y="89477"/>
                  <a:pt x="953121" y="79664"/>
                </a:cubicBezTo>
                <a:cubicBezTo>
                  <a:pt x="943251" y="89477"/>
                  <a:pt x="933381" y="109104"/>
                  <a:pt x="923511" y="109104"/>
                </a:cubicBezTo>
                <a:cubicBezTo>
                  <a:pt x="903771" y="128732"/>
                  <a:pt x="884030" y="148359"/>
                  <a:pt x="864290" y="177800"/>
                </a:cubicBezTo>
                <a:cubicBezTo>
                  <a:pt x="864290" y="177800"/>
                  <a:pt x="854420" y="177800"/>
                  <a:pt x="854420" y="177800"/>
                </a:cubicBezTo>
                <a:cubicBezTo>
                  <a:pt x="844550" y="167986"/>
                  <a:pt x="854420" y="167986"/>
                  <a:pt x="854420" y="158173"/>
                </a:cubicBezTo>
                <a:cubicBezTo>
                  <a:pt x="884030" y="138545"/>
                  <a:pt x="903771" y="118918"/>
                  <a:pt x="923511" y="89477"/>
                </a:cubicBezTo>
                <a:cubicBezTo>
                  <a:pt x="913641" y="89477"/>
                  <a:pt x="933381" y="89477"/>
                  <a:pt x="933381" y="79664"/>
                </a:cubicBezTo>
                <a:cubicBezTo>
                  <a:pt x="943251" y="69850"/>
                  <a:pt x="943251" y="69850"/>
                  <a:pt x="943251" y="69850"/>
                </a:cubicBezTo>
                <a:close/>
                <a:moveTo>
                  <a:pt x="1277620" y="49212"/>
                </a:moveTo>
                <a:cubicBezTo>
                  <a:pt x="1287462" y="49212"/>
                  <a:pt x="1297305" y="59066"/>
                  <a:pt x="1316990" y="68921"/>
                </a:cubicBezTo>
                <a:cubicBezTo>
                  <a:pt x="1356360" y="78775"/>
                  <a:pt x="1395730" y="88630"/>
                  <a:pt x="1435100" y="118193"/>
                </a:cubicBezTo>
                <a:cubicBezTo>
                  <a:pt x="1474470" y="128048"/>
                  <a:pt x="1513840" y="157611"/>
                  <a:pt x="1523683" y="197029"/>
                </a:cubicBezTo>
                <a:cubicBezTo>
                  <a:pt x="1533525" y="226593"/>
                  <a:pt x="1533525" y="246302"/>
                  <a:pt x="1533525" y="275865"/>
                </a:cubicBezTo>
                <a:cubicBezTo>
                  <a:pt x="1533525" y="305429"/>
                  <a:pt x="1533525" y="305429"/>
                  <a:pt x="1533525" y="305429"/>
                </a:cubicBezTo>
                <a:cubicBezTo>
                  <a:pt x="1523683" y="384265"/>
                  <a:pt x="1503998" y="472955"/>
                  <a:pt x="1484313" y="551791"/>
                </a:cubicBezTo>
                <a:cubicBezTo>
                  <a:pt x="1474470" y="561645"/>
                  <a:pt x="1464628" y="551791"/>
                  <a:pt x="1454785" y="551791"/>
                </a:cubicBezTo>
                <a:cubicBezTo>
                  <a:pt x="1454785" y="532082"/>
                  <a:pt x="1454785" y="522227"/>
                  <a:pt x="1464628" y="512373"/>
                </a:cubicBezTo>
                <a:cubicBezTo>
                  <a:pt x="1454785" y="492664"/>
                  <a:pt x="1464628" y="463100"/>
                  <a:pt x="1474470" y="443391"/>
                </a:cubicBezTo>
                <a:cubicBezTo>
                  <a:pt x="1474470" y="394119"/>
                  <a:pt x="1494155" y="344847"/>
                  <a:pt x="1484313" y="305429"/>
                </a:cubicBezTo>
                <a:cubicBezTo>
                  <a:pt x="1474470" y="275865"/>
                  <a:pt x="1474470" y="256156"/>
                  <a:pt x="1454785" y="236447"/>
                </a:cubicBezTo>
                <a:cubicBezTo>
                  <a:pt x="1435100" y="216738"/>
                  <a:pt x="1415415" y="197029"/>
                  <a:pt x="1385888" y="187175"/>
                </a:cubicBezTo>
                <a:cubicBezTo>
                  <a:pt x="1366202" y="167466"/>
                  <a:pt x="1336675" y="147757"/>
                  <a:pt x="1307147" y="137902"/>
                </a:cubicBezTo>
                <a:cubicBezTo>
                  <a:pt x="1297305" y="128048"/>
                  <a:pt x="1297305" y="118193"/>
                  <a:pt x="1287462" y="118193"/>
                </a:cubicBezTo>
                <a:cubicBezTo>
                  <a:pt x="1277620" y="128048"/>
                  <a:pt x="1277620" y="128048"/>
                  <a:pt x="1267777" y="137902"/>
                </a:cubicBezTo>
                <a:cubicBezTo>
                  <a:pt x="1208722" y="167466"/>
                  <a:pt x="1139825" y="206884"/>
                  <a:pt x="1120140" y="275865"/>
                </a:cubicBezTo>
                <a:cubicBezTo>
                  <a:pt x="1090612" y="344847"/>
                  <a:pt x="1100455" y="413828"/>
                  <a:pt x="1120140" y="482809"/>
                </a:cubicBezTo>
                <a:cubicBezTo>
                  <a:pt x="1120140" y="502518"/>
                  <a:pt x="1139825" y="522227"/>
                  <a:pt x="1139825" y="551791"/>
                </a:cubicBezTo>
                <a:cubicBezTo>
                  <a:pt x="1139825" y="551791"/>
                  <a:pt x="1149667" y="561645"/>
                  <a:pt x="1139825" y="561645"/>
                </a:cubicBezTo>
                <a:cubicBezTo>
                  <a:pt x="1139825" y="571500"/>
                  <a:pt x="1129982" y="571500"/>
                  <a:pt x="1120140" y="571500"/>
                </a:cubicBezTo>
                <a:cubicBezTo>
                  <a:pt x="1100455" y="472955"/>
                  <a:pt x="1061085" y="384265"/>
                  <a:pt x="1041400" y="285720"/>
                </a:cubicBezTo>
                <a:cubicBezTo>
                  <a:pt x="1041400" y="216738"/>
                  <a:pt x="1070927" y="147757"/>
                  <a:pt x="1129982" y="108339"/>
                </a:cubicBezTo>
                <a:cubicBezTo>
                  <a:pt x="1179195" y="88630"/>
                  <a:pt x="1238250" y="78775"/>
                  <a:pt x="1277620" y="49212"/>
                </a:cubicBezTo>
                <a:close/>
                <a:moveTo>
                  <a:pt x="1622109" y="39687"/>
                </a:moveTo>
                <a:cubicBezTo>
                  <a:pt x="1641794" y="59314"/>
                  <a:pt x="1641794" y="59314"/>
                  <a:pt x="1641794" y="59314"/>
                </a:cubicBezTo>
                <a:cubicBezTo>
                  <a:pt x="1661479" y="88755"/>
                  <a:pt x="1710691" y="88755"/>
                  <a:pt x="1730376" y="137823"/>
                </a:cubicBezTo>
                <a:cubicBezTo>
                  <a:pt x="1710691" y="147637"/>
                  <a:pt x="1710691" y="128010"/>
                  <a:pt x="1710691" y="118196"/>
                </a:cubicBezTo>
                <a:cubicBezTo>
                  <a:pt x="1681164" y="88755"/>
                  <a:pt x="1651636" y="88755"/>
                  <a:pt x="1622109" y="59314"/>
                </a:cubicBezTo>
                <a:cubicBezTo>
                  <a:pt x="1612266" y="59314"/>
                  <a:pt x="1602423" y="69128"/>
                  <a:pt x="1592581" y="69128"/>
                </a:cubicBezTo>
                <a:cubicBezTo>
                  <a:pt x="1553211" y="78941"/>
                  <a:pt x="1523683" y="78941"/>
                  <a:pt x="1494156" y="88755"/>
                </a:cubicBezTo>
                <a:cubicBezTo>
                  <a:pt x="1484313" y="88755"/>
                  <a:pt x="1484313" y="88755"/>
                  <a:pt x="1484313" y="88755"/>
                </a:cubicBezTo>
                <a:cubicBezTo>
                  <a:pt x="1494156" y="69128"/>
                  <a:pt x="1533526" y="69128"/>
                  <a:pt x="1553211" y="59314"/>
                </a:cubicBezTo>
                <a:cubicBezTo>
                  <a:pt x="1563053" y="69128"/>
                  <a:pt x="1572896" y="59314"/>
                  <a:pt x="1582738" y="59314"/>
                </a:cubicBezTo>
                <a:cubicBezTo>
                  <a:pt x="1602423" y="59314"/>
                  <a:pt x="1612266" y="39687"/>
                  <a:pt x="1622109" y="39687"/>
                </a:cubicBezTo>
                <a:close/>
                <a:moveTo>
                  <a:pt x="1278272" y="0"/>
                </a:moveTo>
                <a:cubicBezTo>
                  <a:pt x="1297934" y="19696"/>
                  <a:pt x="1317597" y="39391"/>
                  <a:pt x="1337260" y="49239"/>
                </a:cubicBezTo>
                <a:cubicBezTo>
                  <a:pt x="1396249" y="59087"/>
                  <a:pt x="1445405" y="78783"/>
                  <a:pt x="1494562" y="108327"/>
                </a:cubicBezTo>
                <a:cubicBezTo>
                  <a:pt x="1553550" y="147718"/>
                  <a:pt x="1573213" y="226501"/>
                  <a:pt x="1563382" y="305284"/>
                </a:cubicBezTo>
                <a:cubicBezTo>
                  <a:pt x="1543719" y="384067"/>
                  <a:pt x="1524056" y="472698"/>
                  <a:pt x="1504394" y="551481"/>
                </a:cubicBezTo>
                <a:cubicBezTo>
                  <a:pt x="1504394" y="551481"/>
                  <a:pt x="1504394" y="561329"/>
                  <a:pt x="1504394" y="561329"/>
                </a:cubicBezTo>
                <a:cubicBezTo>
                  <a:pt x="1494562" y="561329"/>
                  <a:pt x="1494562" y="551481"/>
                  <a:pt x="1494562" y="551481"/>
                </a:cubicBezTo>
                <a:cubicBezTo>
                  <a:pt x="1514225" y="472698"/>
                  <a:pt x="1524056" y="393915"/>
                  <a:pt x="1543719" y="315132"/>
                </a:cubicBezTo>
                <a:cubicBezTo>
                  <a:pt x="1553550" y="265893"/>
                  <a:pt x="1553550" y="206805"/>
                  <a:pt x="1524056" y="157566"/>
                </a:cubicBezTo>
                <a:cubicBezTo>
                  <a:pt x="1494562" y="118174"/>
                  <a:pt x="1435574" y="98479"/>
                  <a:pt x="1386417" y="78783"/>
                </a:cubicBezTo>
                <a:cubicBezTo>
                  <a:pt x="1356923" y="68935"/>
                  <a:pt x="1307766" y="59087"/>
                  <a:pt x="1278272" y="29544"/>
                </a:cubicBezTo>
                <a:cubicBezTo>
                  <a:pt x="1268440" y="39391"/>
                  <a:pt x="1258609" y="49239"/>
                  <a:pt x="1248778" y="49239"/>
                </a:cubicBezTo>
                <a:cubicBezTo>
                  <a:pt x="1209452" y="78783"/>
                  <a:pt x="1160295" y="78783"/>
                  <a:pt x="1111138" y="108327"/>
                </a:cubicBezTo>
                <a:cubicBezTo>
                  <a:pt x="1101307" y="118174"/>
                  <a:pt x="1091476" y="118174"/>
                  <a:pt x="1081644" y="128022"/>
                </a:cubicBezTo>
                <a:cubicBezTo>
                  <a:pt x="1032487" y="196957"/>
                  <a:pt x="1012825" y="295436"/>
                  <a:pt x="1052150" y="364371"/>
                </a:cubicBezTo>
                <a:cubicBezTo>
                  <a:pt x="1071813" y="413611"/>
                  <a:pt x="1071813" y="453002"/>
                  <a:pt x="1091476" y="492394"/>
                </a:cubicBezTo>
                <a:cubicBezTo>
                  <a:pt x="1101307" y="521938"/>
                  <a:pt x="1101307" y="551481"/>
                  <a:pt x="1111138" y="571177"/>
                </a:cubicBezTo>
                <a:cubicBezTo>
                  <a:pt x="1101307" y="541633"/>
                  <a:pt x="1091476" y="521938"/>
                  <a:pt x="1081644" y="482546"/>
                </a:cubicBezTo>
                <a:cubicBezTo>
                  <a:pt x="1061982" y="443155"/>
                  <a:pt x="1052150" y="393915"/>
                  <a:pt x="1032487" y="354524"/>
                </a:cubicBezTo>
                <a:cubicBezTo>
                  <a:pt x="1022656" y="315132"/>
                  <a:pt x="1012825" y="275741"/>
                  <a:pt x="1022656" y="226501"/>
                </a:cubicBezTo>
                <a:cubicBezTo>
                  <a:pt x="1022656" y="167414"/>
                  <a:pt x="1071813" y="108327"/>
                  <a:pt x="1130801" y="78783"/>
                </a:cubicBezTo>
                <a:cubicBezTo>
                  <a:pt x="1179958" y="59087"/>
                  <a:pt x="1238946" y="49239"/>
                  <a:pt x="1278272" y="0"/>
                </a:cubicBezTo>
                <a:close/>
              </a:path>
            </a:pathLst>
          </a:custGeom>
          <a:solidFill>
            <a:srgbClr val="004DA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0" rIns="91440" bIns="45720" numCol="1" anchor="ctr" anchorCtr="0" compatLnSpc="1">
            <a:noAutofit/>
          </a:bodyPr>
          <a:lstStyle/>
          <a:p>
            <a:pPr algn="ctr"/>
            <a:r>
              <a:rPr lang="zh-CN" altLang="en-US" sz="2800" dirty="0">
                <a:solidFill>
                  <a:srgbClr val="004DA1"/>
                </a:solidFill>
                <a:cs typeface="+mn-ea"/>
                <a:sym typeface="+mn-lt"/>
              </a:rPr>
              <a:t>贰</a:t>
            </a:r>
            <a:endParaRPr lang="zh-CN" altLang="en-US" sz="2800" dirty="0">
              <a:solidFill>
                <a:srgbClr val="004DA1"/>
              </a:solidFill>
              <a:cs typeface="+mn-ea"/>
              <a:sym typeface="+mn-lt"/>
            </a:endParaRPr>
          </a:p>
        </p:txBody>
      </p:sp>
      <p:sp>
        <p:nvSpPr>
          <p:cNvPr id="10" name="任意多边形 9"/>
          <p:cNvSpPr/>
          <p:nvPr/>
        </p:nvSpPr>
        <p:spPr bwMode="auto">
          <a:xfrm>
            <a:off x="5655409" y="4414434"/>
            <a:ext cx="596645" cy="611975"/>
          </a:xfrm>
          <a:custGeom>
            <a:avLst/>
            <a:gdLst>
              <a:gd name="connsiteX0" fmla="*/ 1355725 w 2693988"/>
              <a:gd name="connsiteY0" fmla="*/ 2755900 h 2763207"/>
              <a:gd name="connsiteX1" fmla="*/ 1366838 w 2693988"/>
              <a:gd name="connsiteY1" fmla="*/ 2755900 h 2763207"/>
              <a:gd name="connsiteX2" fmla="*/ 1362185 w 2693988"/>
              <a:gd name="connsiteY2" fmla="*/ 2762880 h 2763207"/>
              <a:gd name="connsiteX3" fmla="*/ 1355725 w 2693988"/>
              <a:gd name="connsiteY3" fmla="*/ 2763207 h 2763207"/>
              <a:gd name="connsiteX4" fmla="*/ 948827 w 2693988"/>
              <a:gd name="connsiteY4" fmla="*/ 2513134 h 2763207"/>
              <a:gd name="connsiteX5" fmla="*/ 962686 w 2693988"/>
              <a:gd name="connsiteY5" fmla="*/ 2529619 h 2763207"/>
              <a:gd name="connsiteX6" fmla="*/ 1041532 w 2693988"/>
              <a:gd name="connsiteY6" fmla="*/ 2607773 h 2763207"/>
              <a:gd name="connsiteX7" fmla="*/ 1061244 w 2693988"/>
              <a:gd name="connsiteY7" fmla="*/ 2598004 h 2763207"/>
              <a:gd name="connsiteX8" fmla="*/ 1169657 w 2693988"/>
              <a:gd name="connsiteY8" fmla="*/ 2568696 h 2763207"/>
              <a:gd name="connsiteX9" fmla="*/ 1179513 w 2693988"/>
              <a:gd name="connsiteY9" fmla="*/ 2568696 h 2763207"/>
              <a:gd name="connsiteX10" fmla="*/ 1130234 w 2693988"/>
              <a:gd name="connsiteY10" fmla="*/ 2598004 h 2763207"/>
              <a:gd name="connsiteX11" fmla="*/ 1041532 w 2693988"/>
              <a:gd name="connsiteY11" fmla="*/ 2627312 h 2763207"/>
              <a:gd name="connsiteX12" fmla="*/ 1011965 w 2693988"/>
              <a:gd name="connsiteY12" fmla="*/ 2588235 h 2763207"/>
              <a:gd name="connsiteX13" fmla="*/ 972542 w 2693988"/>
              <a:gd name="connsiteY13" fmla="*/ 2558927 h 2763207"/>
              <a:gd name="connsiteX14" fmla="*/ 942975 w 2693988"/>
              <a:gd name="connsiteY14" fmla="*/ 2519850 h 2763207"/>
              <a:gd name="connsiteX15" fmla="*/ 948827 w 2693988"/>
              <a:gd name="connsiteY15" fmla="*/ 2513134 h 2763207"/>
              <a:gd name="connsiteX16" fmla="*/ 1809406 w 2693988"/>
              <a:gd name="connsiteY16" fmla="*/ 2500312 h 2763207"/>
              <a:gd name="connsiteX17" fmla="*/ 1819276 w 2693988"/>
              <a:gd name="connsiteY17" fmla="*/ 2500312 h 2763207"/>
              <a:gd name="connsiteX18" fmla="*/ 1750185 w 2693988"/>
              <a:gd name="connsiteY18" fmla="*/ 2607773 h 2763207"/>
              <a:gd name="connsiteX19" fmla="*/ 1700835 w 2693988"/>
              <a:gd name="connsiteY19" fmla="*/ 2598004 h 2763207"/>
              <a:gd name="connsiteX20" fmla="*/ 1602133 w 2693988"/>
              <a:gd name="connsiteY20" fmla="*/ 2578466 h 2763207"/>
              <a:gd name="connsiteX21" fmla="*/ 1602133 w 2693988"/>
              <a:gd name="connsiteY21" fmla="*/ 2558927 h 2763207"/>
              <a:gd name="connsiteX22" fmla="*/ 1641614 w 2693988"/>
              <a:gd name="connsiteY22" fmla="*/ 2578466 h 2763207"/>
              <a:gd name="connsiteX23" fmla="*/ 1720575 w 2693988"/>
              <a:gd name="connsiteY23" fmla="*/ 2588235 h 2763207"/>
              <a:gd name="connsiteX24" fmla="*/ 1730445 w 2693988"/>
              <a:gd name="connsiteY24" fmla="*/ 2588235 h 2763207"/>
              <a:gd name="connsiteX25" fmla="*/ 1809406 w 2693988"/>
              <a:gd name="connsiteY25" fmla="*/ 2500312 h 2763207"/>
              <a:gd name="connsiteX26" fmla="*/ 1022434 w 2693988"/>
              <a:gd name="connsiteY26" fmla="*/ 2489200 h 2763207"/>
              <a:gd name="connsiteX27" fmla="*/ 1052011 w 2693988"/>
              <a:gd name="connsiteY27" fmla="*/ 2519074 h 2763207"/>
              <a:gd name="connsiteX28" fmla="*/ 1121026 w 2693988"/>
              <a:gd name="connsiteY28" fmla="*/ 2519074 h 2763207"/>
              <a:gd name="connsiteX29" fmla="*/ 1150604 w 2693988"/>
              <a:gd name="connsiteY29" fmla="*/ 2548948 h 2763207"/>
              <a:gd name="connsiteX30" fmla="*/ 1160463 w 2693988"/>
              <a:gd name="connsiteY30" fmla="*/ 2558906 h 2763207"/>
              <a:gd name="connsiteX31" fmla="*/ 1061871 w 2693988"/>
              <a:gd name="connsiteY31" fmla="*/ 2588780 h 2763207"/>
              <a:gd name="connsiteX32" fmla="*/ 1022434 w 2693988"/>
              <a:gd name="connsiteY32" fmla="*/ 2558906 h 2763207"/>
              <a:gd name="connsiteX33" fmla="*/ 973138 w 2693988"/>
              <a:gd name="connsiteY33" fmla="*/ 2519074 h 2763207"/>
              <a:gd name="connsiteX34" fmla="*/ 973138 w 2693988"/>
              <a:gd name="connsiteY34" fmla="*/ 2509116 h 2763207"/>
              <a:gd name="connsiteX35" fmla="*/ 1022434 w 2693988"/>
              <a:gd name="connsiteY35" fmla="*/ 2489200 h 2763207"/>
              <a:gd name="connsiteX36" fmla="*/ 1746552 w 2693988"/>
              <a:gd name="connsiteY36" fmla="*/ 2473627 h 2763207"/>
              <a:gd name="connsiteX37" fmla="*/ 1759536 w 2693988"/>
              <a:gd name="connsiteY37" fmla="*/ 2480204 h 2763207"/>
              <a:gd name="connsiteX38" fmla="*/ 1788863 w 2693988"/>
              <a:gd name="connsiteY38" fmla="*/ 2499783 h 2763207"/>
              <a:gd name="connsiteX39" fmla="*/ 1779087 w 2693988"/>
              <a:gd name="connsiteY39" fmla="*/ 2519362 h 2763207"/>
              <a:gd name="connsiteX40" fmla="*/ 1730208 w 2693988"/>
              <a:gd name="connsiteY40" fmla="*/ 2578100 h 2763207"/>
              <a:gd name="connsiteX41" fmla="*/ 1700881 w 2693988"/>
              <a:gd name="connsiteY41" fmla="*/ 2568310 h 2763207"/>
              <a:gd name="connsiteX42" fmla="*/ 1622676 w 2693988"/>
              <a:gd name="connsiteY42" fmla="*/ 2548731 h 2763207"/>
              <a:gd name="connsiteX43" fmla="*/ 1632452 w 2693988"/>
              <a:gd name="connsiteY43" fmla="*/ 2519362 h 2763207"/>
              <a:gd name="connsiteX44" fmla="*/ 1661779 w 2693988"/>
              <a:gd name="connsiteY44" fmla="*/ 2499783 h 2763207"/>
              <a:gd name="connsiteX45" fmla="*/ 1720433 w 2693988"/>
              <a:gd name="connsiteY45" fmla="*/ 2499783 h 2763207"/>
              <a:gd name="connsiteX46" fmla="*/ 1746552 w 2693988"/>
              <a:gd name="connsiteY46" fmla="*/ 2473627 h 2763207"/>
              <a:gd name="connsiteX47" fmla="*/ 1346729 w 2693988"/>
              <a:gd name="connsiteY47" fmla="*/ 2362200 h 2763207"/>
              <a:gd name="connsiteX48" fmla="*/ 1366308 w 2693988"/>
              <a:gd name="connsiteY48" fmla="*/ 2381738 h 2763207"/>
              <a:gd name="connsiteX49" fmla="*/ 1415256 w 2693988"/>
              <a:gd name="connsiteY49" fmla="*/ 2381738 h 2763207"/>
              <a:gd name="connsiteX50" fmla="*/ 1444625 w 2693988"/>
              <a:gd name="connsiteY50" fmla="*/ 2440354 h 2763207"/>
              <a:gd name="connsiteX51" fmla="*/ 1434836 w 2693988"/>
              <a:gd name="connsiteY51" fmla="*/ 2469661 h 2763207"/>
              <a:gd name="connsiteX52" fmla="*/ 1376098 w 2693988"/>
              <a:gd name="connsiteY52" fmla="*/ 2489200 h 2763207"/>
              <a:gd name="connsiteX53" fmla="*/ 1327150 w 2693988"/>
              <a:gd name="connsiteY53" fmla="*/ 2459892 h 2763207"/>
              <a:gd name="connsiteX54" fmla="*/ 1346729 w 2693988"/>
              <a:gd name="connsiteY54" fmla="*/ 2362200 h 2763207"/>
              <a:gd name="connsiteX55" fmla="*/ 1464469 w 2693988"/>
              <a:gd name="connsiteY55" fmla="*/ 2312987 h 2763207"/>
              <a:gd name="connsiteX56" fmla="*/ 1503363 w 2693988"/>
              <a:gd name="connsiteY56" fmla="*/ 2371602 h 2763207"/>
              <a:gd name="connsiteX57" fmla="*/ 1483916 w 2693988"/>
              <a:gd name="connsiteY57" fmla="*/ 2430218 h 2763207"/>
              <a:gd name="connsiteX58" fmla="*/ 1454746 w 2693988"/>
              <a:gd name="connsiteY58" fmla="*/ 2430218 h 2763207"/>
              <a:gd name="connsiteX59" fmla="*/ 1425575 w 2693988"/>
              <a:gd name="connsiteY59" fmla="*/ 2361833 h 2763207"/>
              <a:gd name="connsiteX60" fmla="*/ 1445022 w 2693988"/>
              <a:gd name="connsiteY60" fmla="*/ 2342294 h 2763207"/>
              <a:gd name="connsiteX61" fmla="*/ 1464469 w 2693988"/>
              <a:gd name="connsiteY61" fmla="*/ 2312987 h 2763207"/>
              <a:gd name="connsiteX62" fmla="*/ 1287065 w 2693988"/>
              <a:gd name="connsiteY62" fmla="*/ 2312987 h 2763207"/>
              <a:gd name="connsiteX63" fmla="*/ 1296987 w 2693988"/>
              <a:gd name="connsiteY63" fmla="*/ 2332525 h 2763207"/>
              <a:gd name="connsiteX64" fmla="*/ 1336675 w 2693988"/>
              <a:gd name="connsiteY64" fmla="*/ 2361833 h 2763207"/>
              <a:gd name="connsiteX65" fmla="*/ 1316831 w 2693988"/>
              <a:gd name="connsiteY65" fmla="*/ 2430218 h 2763207"/>
              <a:gd name="connsiteX66" fmla="*/ 1296987 w 2693988"/>
              <a:gd name="connsiteY66" fmla="*/ 2439987 h 2763207"/>
              <a:gd name="connsiteX67" fmla="*/ 1257300 w 2693988"/>
              <a:gd name="connsiteY67" fmla="*/ 2381371 h 2763207"/>
              <a:gd name="connsiteX68" fmla="*/ 1287065 w 2693988"/>
              <a:gd name="connsiteY68" fmla="*/ 2312987 h 2763207"/>
              <a:gd name="connsiteX69" fmla="*/ 953735 w 2693988"/>
              <a:gd name="connsiteY69" fmla="*/ 2233612 h 2763207"/>
              <a:gd name="connsiteX70" fmla="*/ 963613 w 2693988"/>
              <a:gd name="connsiteY70" fmla="*/ 2263378 h 2763207"/>
              <a:gd name="connsiteX71" fmla="*/ 933979 w 2693988"/>
              <a:gd name="connsiteY71" fmla="*/ 2332831 h 2763207"/>
              <a:gd name="connsiteX72" fmla="*/ 874713 w 2693988"/>
              <a:gd name="connsiteY72" fmla="*/ 2342753 h 2763207"/>
              <a:gd name="connsiteX73" fmla="*/ 884591 w 2693988"/>
              <a:gd name="connsiteY73" fmla="*/ 2293143 h 2763207"/>
              <a:gd name="connsiteX74" fmla="*/ 894468 w 2693988"/>
              <a:gd name="connsiteY74" fmla="*/ 2263378 h 2763207"/>
              <a:gd name="connsiteX75" fmla="*/ 953735 w 2693988"/>
              <a:gd name="connsiteY75" fmla="*/ 2233612 h 2763207"/>
              <a:gd name="connsiteX76" fmla="*/ 815711 w 2693988"/>
              <a:gd name="connsiteY76" fmla="*/ 2233612 h 2763207"/>
              <a:gd name="connsiteX77" fmla="*/ 825500 w 2693988"/>
              <a:gd name="connsiteY77" fmla="*/ 2253395 h 2763207"/>
              <a:gd name="connsiteX78" fmla="*/ 864659 w 2693988"/>
              <a:gd name="connsiteY78" fmla="*/ 2263286 h 2763207"/>
              <a:gd name="connsiteX79" fmla="*/ 874448 w 2693988"/>
              <a:gd name="connsiteY79" fmla="*/ 2263286 h 2763207"/>
              <a:gd name="connsiteX80" fmla="*/ 854869 w 2693988"/>
              <a:gd name="connsiteY80" fmla="*/ 2342417 h 2763207"/>
              <a:gd name="connsiteX81" fmla="*/ 786342 w 2693988"/>
              <a:gd name="connsiteY81" fmla="*/ 2342417 h 2763207"/>
              <a:gd name="connsiteX82" fmla="*/ 766763 w 2693988"/>
              <a:gd name="connsiteY82" fmla="*/ 2302851 h 2763207"/>
              <a:gd name="connsiteX83" fmla="*/ 815711 w 2693988"/>
              <a:gd name="connsiteY83" fmla="*/ 2233612 h 2763207"/>
              <a:gd name="connsiteX84" fmla="*/ 1926961 w 2693988"/>
              <a:gd name="connsiteY84" fmla="*/ 2224087 h 2763207"/>
              <a:gd name="connsiteX85" fmla="*/ 1985699 w 2693988"/>
              <a:gd name="connsiteY85" fmla="*/ 2273035 h 2763207"/>
              <a:gd name="connsiteX86" fmla="*/ 1975909 w 2693988"/>
              <a:gd name="connsiteY86" fmla="*/ 2321983 h 2763207"/>
              <a:gd name="connsiteX87" fmla="*/ 1917172 w 2693988"/>
              <a:gd name="connsiteY87" fmla="*/ 2341562 h 2763207"/>
              <a:gd name="connsiteX88" fmla="*/ 1878013 w 2693988"/>
              <a:gd name="connsiteY88" fmla="*/ 2263245 h 2763207"/>
              <a:gd name="connsiteX89" fmla="*/ 1907382 w 2693988"/>
              <a:gd name="connsiteY89" fmla="*/ 2253456 h 2763207"/>
              <a:gd name="connsiteX90" fmla="*/ 1926961 w 2693988"/>
              <a:gd name="connsiteY90" fmla="*/ 2224087 h 2763207"/>
              <a:gd name="connsiteX91" fmla="*/ 1366044 w 2693988"/>
              <a:gd name="connsiteY91" fmla="*/ 2224087 h 2763207"/>
              <a:gd name="connsiteX92" fmla="*/ 1366044 w 2693988"/>
              <a:gd name="connsiteY92" fmla="*/ 2253614 h 2763207"/>
              <a:gd name="connsiteX93" fmla="*/ 1385888 w 2693988"/>
              <a:gd name="connsiteY93" fmla="*/ 2332355 h 2763207"/>
              <a:gd name="connsiteX94" fmla="*/ 1395810 w 2693988"/>
              <a:gd name="connsiteY94" fmla="*/ 2332355 h 2763207"/>
              <a:gd name="connsiteX95" fmla="*/ 1395810 w 2693988"/>
              <a:gd name="connsiteY95" fmla="*/ 2253614 h 2763207"/>
              <a:gd name="connsiteX96" fmla="*/ 1385888 w 2693988"/>
              <a:gd name="connsiteY96" fmla="*/ 2233929 h 2763207"/>
              <a:gd name="connsiteX97" fmla="*/ 1415653 w 2693988"/>
              <a:gd name="connsiteY97" fmla="*/ 2302827 h 2763207"/>
              <a:gd name="connsiteX98" fmla="*/ 1405731 w 2693988"/>
              <a:gd name="connsiteY98" fmla="*/ 2361882 h 2763207"/>
              <a:gd name="connsiteX99" fmla="*/ 1375965 w 2693988"/>
              <a:gd name="connsiteY99" fmla="*/ 2371725 h 2763207"/>
              <a:gd name="connsiteX100" fmla="*/ 1356122 w 2693988"/>
              <a:gd name="connsiteY100" fmla="*/ 2342197 h 2763207"/>
              <a:gd name="connsiteX101" fmla="*/ 1366044 w 2693988"/>
              <a:gd name="connsiteY101" fmla="*/ 2224087 h 2763207"/>
              <a:gd name="connsiteX102" fmla="*/ 1277484 w 2693988"/>
              <a:gd name="connsiteY102" fmla="*/ 2224087 h 2763207"/>
              <a:gd name="connsiteX103" fmla="*/ 1296988 w 2693988"/>
              <a:gd name="connsiteY103" fmla="*/ 2253456 h 2763207"/>
              <a:gd name="connsiteX104" fmla="*/ 1267732 w 2693988"/>
              <a:gd name="connsiteY104" fmla="*/ 2312193 h 2763207"/>
              <a:gd name="connsiteX105" fmla="*/ 1248228 w 2693988"/>
              <a:gd name="connsiteY105" fmla="*/ 2331772 h 2763207"/>
              <a:gd name="connsiteX106" fmla="*/ 1238477 w 2693988"/>
              <a:gd name="connsiteY106" fmla="*/ 2263245 h 2763207"/>
              <a:gd name="connsiteX107" fmla="*/ 1277484 w 2693988"/>
              <a:gd name="connsiteY107" fmla="*/ 2224087 h 2763207"/>
              <a:gd name="connsiteX108" fmla="*/ 1798991 w 2693988"/>
              <a:gd name="connsiteY108" fmla="*/ 2214562 h 2763207"/>
              <a:gd name="connsiteX109" fmla="*/ 1848380 w 2693988"/>
              <a:gd name="connsiteY109" fmla="*/ 2234141 h 2763207"/>
              <a:gd name="connsiteX110" fmla="*/ 1878013 w 2693988"/>
              <a:gd name="connsiteY110" fmla="*/ 2312458 h 2763207"/>
              <a:gd name="connsiteX111" fmla="*/ 1858258 w 2693988"/>
              <a:gd name="connsiteY111" fmla="*/ 2332037 h 2763207"/>
              <a:gd name="connsiteX112" fmla="*/ 1828624 w 2693988"/>
              <a:gd name="connsiteY112" fmla="*/ 2322247 h 2763207"/>
              <a:gd name="connsiteX113" fmla="*/ 1789113 w 2693988"/>
              <a:gd name="connsiteY113" fmla="*/ 2253720 h 2763207"/>
              <a:gd name="connsiteX114" fmla="*/ 1798991 w 2693988"/>
              <a:gd name="connsiteY114" fmla="*/ 2214562 h 2763207"/>
              <a:gd name="connsiteX115" fmla="*/ 1473994 w 2693988"/>
              <a:gd name="connsiteY115" fmla="*/ 2214562 h 2763207"/>
              <a:gd name="connsiteX116" fmla="*/ 1533525 w 2693988"/>
              <a:gd name="connsiteY116" fmla="*/ 2283089 h 2763207"/>
              <a:gd name="connsiteX117" fmla="*/ 1513681 w 2693988"/>
              <a:gd name="connsiteY117" fmla="*/ 2332037 h 2763207"/>
              <a:gd name="connsiteX118" fmla="*/ 1483916 w 2693988"/>
              <a:gd name="connsiteY118" fmla="*/ 2312458 h 2763207"/>
              <a:gd name="connsiteX119" fmla="*/ 1464072 w 2693988"/>
              <a:gd name="connsiteY119" fmla="*/ 2263510 h 2763207"/>
              <a:gd name="connsiteX120" fmla="*/ 1454150 w 2693988"/>
              <a:gd name="connsiteY120" fmla="*/ 2243931 h 2763207"/>
              <a:gd name="connsiteX121" fmla="*/ 1473994 w 2693988"/>
              <a:gd name="connsiteY121" fmla="*/ 2214562 h 2763207"/>
              <a:gd name="connsiteX122" fmla="*/ 1405392 w 2693988"/>
              <a:gd name="connsiteY122" fmla="*/ 2205037 h 2763207"/>
              <a:gd name="connsiteX123" fmla="*/ 1445306 w 2693988"/>
              <a:gd name="connsiteY123" fmla="*/ 2244114 h 2763207"/>
              <a:gd name="connsiteX124" fmla="*/ 1445306 w 2693988"/>
              <a:gd name="connsiteY124" fmla="*/ 2332037 h 2763207"/>
              <a:gd name="connsiteX125" fmla="*/ 1425349 w 2693988"/>
              <a:gd name="connsiteY125" fmla="*/ 2332037 h 2763207"/>
              <a:gd name="connsiteX126" fmla="*/ 1425349 w 2693988"/>
              <a:gd name="connsiteY126" fmla="*/ 2292960 h 2763207"/>
              <a:gd name="connsiteX127" fmla="*/ 1425349 w 2693988"/>
              <a:gd name="connsiteY127" fmla="*/ 2244114 h 2763207"/>
              <a:gd name="connsiteX128" fmla="*/ 1405392 w 2693988"/>
              <a:gd name="connsiteY128" fmla="*/ 2205037 h 2763207"/>
              <a:gd name="connsiteX129" fmla="*/ 1345974 w 2693988"/>
              <a:gd name="connsiteY129" fmla="*/ 2205037 h 2763207"/>
              <a:gd name="connsiteX130" fmla="*/ 1355726 w 2693988"/>
              <a:gd name="connsiteY130" fmla="*/ 2205037 h 2763207"/>
              <a:gd name="connsiteX131" fmla="*/ 1336222 w 2693988"/>
              <a:gd name="connsiteY131" fmla="*/ 2292803 h 2763207"/>
              <a:gd name="connsiteX132" fmla="*/ 1336222 w 2693988"/>
              <a:gd name="connsiteY132" fmla="*/ 2341562 h 2763207"/>
              <a:gd name="connsiteX133" fmla="*/ 1326470 w 2693988"/>
              <a:gd name="connsiteY133" fmla="*/ 2341562 h 2763207"/>
              <a:gd name="connsiteX134" fmla="*/ 1306966 w 2693988"/>
              <a:gd name="connsiteY134" fmla="*/ 2322058 h 2763207"/>
              <a:gd name="connsiteX135" fmla="*/ 1345974 w 2693988"/>
              <a:gd name="connsiteY135" fmla="*/ 2205037 h 2763207"/>
              <a:gd name="connsiteX136" fmla="*/ 786447 w 2693988"/>
              <a:gd name="connsiteY136" fmla="*/ 2165350 h 2763207"/>
              <a:gd name="connsiteX137" fmla="*/ 796290 w 2693988"/>
              <a:gd name="connsiteY137" fmla="*/ 2194719 h 2763207"/>
              <a:gd name="connsiteX138" fmla="*/ 815975 w 2693988"/>
              <a:gd name="connsiteY138" fmla="*/ 2224087 h 2763207"/>
              <a:gd name="connsiteX139" fmla="*/ 756920 w 2693988"/>
              <a:gd name="connsiteY139" fmla="*/ 2282825 h 2763207"/>
              <a:gd name="connsiteX140" fmla="*/ 727392 w 2693988"/>
              <a:gd name="connsiteY140" fmla="*/ 2273035 h 2763207"/>
              <a:gd name="connsiteX141" fmla="*/ 727392 w 2693988"/>
              <a:gd name="connsiteY141" fmla="*/ 2194719 h 2763207"/>
              <a:gd name="connsiteX142" fmla="*/ 786447 w 2693988"/>
              <a:gd name="connsiteY142" fmla="*/ 2165350 h 2763207"/>
              <a:gd name="connsiteX143" fmla="*/ 403225 w 2693988"/>
              <a:gd name="connsiteY143" fmla="*/ 2165350 h 2763207"/>
              <a:gd name="connsiteX144" fmla="*/ 471984 w 2693988"/>
              <a:gd name="connsiteY144" fmla="*/ 2165350 h 2763207"/>
              <a:gd name="connsiteX145" fmla="*/ 481806 w 2693988"/>
              <a:gd name="connsiteY145" fmla="*/ 2194945 h 2763207"/>
              <a:gd name="connsiteX146" fmla="*/ 540742 w 2693988"/>
              <a:gd name="connsiteY146" fmla="*/ 2234406 h 2763207"/>
              <a:gd name="connsiteX147" fmla="*/ 550565 w 2693988"/>
              <a:gd name="connsiteY147" fmla="*/ 2283732 h 2763207"/>
              <a:gd name="connsiteX148" fmla="*/ 550565 w 2693988"/>
              <a:gd name="connsiteY148" fmla="*/ 2293598 h 2763207"/>
              <a:gd name="connsiteX149" fmla="*/ 452338 w 2693988"/>
              <a:gd name="connsiteY149" fmla="*/ 2273867 h 2763207"/>
              <a:gd name="connsiteX150" fmla="*/ 442516 w 2693988"/>
              <a:gd name="connsiteY150" fmla="*/ 2273867 h 2763207"/>
              <a:gd name="connsiteX151" fmla="*/ 403225 w 2693988"/>
              <a:gd name="connsiteY151" fmla="*/ 2185080 h 2763207"/>
              <a:gd name="connsiteX152" fmla="*/ 403225 w 2693988"/>
              <a:gd name="connsiteY152" fmla="*/ 2165350 h 2763207"/>
              <a:gd name="connsiteX153" fmla="*/ 386914 w 2693988"/>
              <a:gd name="connsiteY153" fmla="*/ 2152120 h 2763207"/>
              <a:gd name="connsiteX154" fmla="*/ 393065 w 2693988"/>
              <a:gd name="connsiteY154" fmla="*/ 2164467 h 2763207"/>
              <a:gd name="connsiteX155" fmla="*/ 422593 w 2693988"/>
              <a:gd name="connsiteY155" fmla="*/ 2292878 h 2763207"/>
              <a:gd name="connsiteX156" fmla="*/ 461963 w 2693988"/>
              <a:gd name="connsiteY156" fmla="*/ 2283001 h 2763207"/>
              <a:gd name="connsiteX157" fmla="*/ 560388 w 2693988"/>
              <a:gd name="connsiteY157" fmla="*/ 2312634 h 2763207"/>
              <a:gd name="connsiteX158" fmla="*/ 530860 w 2693988"/>
              <a:gd name="connsiteY158" fmla="*/ 2322512 h 2763207"/>
              <a:gd name="connsiteX159" fmla="*/ 471805 w 2693988"/>
              <a:gd name="connsiteY159" fmla="*/ 2302756 h 2763207"/>
              <a:gd name="connsiteX160" fmla="*/ 412750 w 2693988"/>
              <a:gd name="connsiteY160" fmla="*/ 2292878 h 2763207"/>
              <a:gd name="connsiteX161" fmla="*/ 402908 w 2693988"/>
              <a:gd name="connsiteY161" fmla="*/ 2223734 h 2763207"/>
              <a:gd name="connsiteX162" fmla="*/ 373380 w 2693988"/>
              <a:gd name="connsiteY162" fmla="*/ 2154590 h 2763207"/>
              <a:gd name="connsiteX163" fmla="*/ 386914 w 2693988"/>
              <a:gd name="connsiteY163" fmla="*/ 2152120 h 2763207"/>
              <a:gd name="connsiteX164" fmla="*/ 1740354 w 2693988"/>
              <a:gd name="connsiteY164" fmla="*/ 2144712 h 2763207"/>
              <a:gd name="connsiteX165" fmla="*/ 1769610 w 2693988"/>
              <a:gd name="connsiteY165" fmla="*/ 2164495 h 2763207"/>
              <a:gd name="connsiteX166" fmla="*/ 1789113 w 2693988"/>
              <a:gd name="connsiteY166" fmla="*/ 2204060 h 2763207"/>
              <a:gd name="connsiteX167" fmla="*/ 1769610 w 2693988"/>
              <a:gd name="connsiteY167" fmla="*/ 2263408 h 2763207"/>
              <a:gd name="connsiteX168" fmla="*/ 1759858 w 2693988"/>
              <a:gd name="connsiteY168" fmla="*/ 2263408 h 2763207"/>
              <a:gd name="connsiteX169" fmla="*/ 1720850 w 2693988"/>
              <a:gd name="connsiteY169" fmla="*/ 2184277 h 2763207"/>
              <a:gd name="connsiteX170" fmla="*/ 1740354 w 2693988"/>
              <a:gd name="connsiteY170" fmla="*/ 2144712 h 2763207"/>
              <a:gd name="connsiteX171" fmla="*/ 1002109 w 2693988"/>
              <a:gd name="connsiteY171" fmla="*/ 2144712 h 2763207"/>
              <a:gd name="connsiteX172" fmla="*/ 1002109 w 2693988"/>
              <a:gd name="connsiteY172" fmla="*/ 2263094 h 2763207"/>
              <a:gd name="connsiteX173" fmla="*/ 972344 w 2693988"/>
              <a:gd name="connsiteY173" fmla="*/ 2272960 h 2763207"/>
              <a:gd name="connsiteX174" fmla="*/ 962422 w 2693988"/>
              <a:gd name="connsiteY174" fmla="*/ 2213768 h 2763207"/>
              <a:gd name="connsiteX175" fmla="*/ 972344 w 2693988"/>
              <a:gd name="connsiteY175" fmla="*/ 2164442 h 2763207"/>
              <a:gd name="connsiteX176" fmla="*/ 992187 w 2693988"/>
              <a:gd name="connsiteY176" fmla="*/ 2164442 h 2763207"/>
              <a:gd name="connsiteX177" fmla="*/ 1002109 w 2693988"/>
              <a:gd name="connsiteY177" fmla="*/ 2144712 h 2763207"/>
              <a:gd name="connsiteX178" fmla="*/ 1789378 w 2693988"/>
              <a:gd name="connsiteY178" fmla="*/ 2126239 h 2763207"/>
              <a:gd name="connsiteX179" fmla="*/ 1789378 w 2693988"/>
              <a:gd name="connsiteY179" fmla="*/ 2132373 h 2763207"/>
              <a:gd name="connsiteX180" fmla="*/ 1789378 w 2693988"/>
              <a:gd name="connsiteY180" fmla="*/ 2155680 h 2763207"/>
              <a:gd name="connsiteX181" fmla="*/ 1818747 w 2693988"/>
              <a:gd name="connsiteY181" fmla="*/ 2185121 h 2763207"/>
              <a:gd name="connsiteX182" fmla="*/ 1838326 w 2693988"/>
              <a:gd name="connsiteY182" fmla="*/ 2214562 h 2763207"/>
              <a:gd name="connsiteX183" fmla="*/ 1808957 w 2693988"/>
              <a:gd name="connsiteY183" fmla="*/ 2214562 h 2763207"/>
              <a:gd name="connsiteX184" fmla="*/ 1789378 w 2693988"/>
              <a:gd name="connsiteY184" fmla="*/ 2126239 h 2763207"/>
              <a:gd name="connsiteX185" fmla="*/ 2251730 w 2693988"/>
              <a:gd name="connsiteY185" fmla="*/ 2125662 h 2763207"/>
              <a:gd name="connsiteX186" fmla="*/ 2320366 w 2693988"/>
              <a:gd name="connsiteY186" fmla="*/ 2125662 h 2763207"/>
              <a:gd name="connsiteX187" fmla="*/ 2310561 w 2693988"/>
              <a:gd name="connsiteY187" fmla="*/ 2174988 h 2763207"/>
              <a:gd name="connsiteX188" fmla="*/ 2300756 w 2693988"/>
              <a:gd name="connsiteY188" fmla="*/ 2234179 h 2763207"/>
              <a:gd name="connsiteX189" fmla="*/ 2241924 w 2693988"/>
              <a:gd name="connsiteY189" fmla="*/ 2244044 h 2763207"/>
              <a:gd name="connsiteX190" fmla="*/ 2183093 w 2693988"/>
              <a:gd name="connsiteY190" fmla="*/ 2263775 h 2763207"/>
              <a:gd name="connsiteX191" fmla="*/ 2192899 w 2693988"/>
              <a:gd name="connsiteY191" fmla="*/ 2214449 h 2763207"/>
              <a:gd name="connsiteX192" fmla="*/ 2192899 w 2693988"/>
              <a:gd name="connsiteY192" fmla="*/ 2194718 h 2763207"/>
              <a:gd name="connsiteX193" fmla="*/ 2251730 w 2693988"/>
              <a:gd name="connsiteY193" fmla="*/ 2155257 h 2763207"/>
              <a:gd name="connsiteX194" fmla="*/ 2251730 w 2693988"/>
              <a:gd name="connsiteY194" fmla="*/ 2125662 h 2763207"/>
              <a:gd name="connsiteX195" fmla="*/ 1937328 w 2693988"/>
              <a:gd name="connsiteY195" fmla="*/ 2125662 h 2763207"/>
              <a:gd name="connsiteX196" fmla="*/ 1956955 w 2693988"/>
              <a:gd name="connsiteY196" fmla="*/ 2135553 h 2763207"/>
              <a:gd name="connsiteX197" fmla="*/ 2006023 w 2693988"/>
              <a:gd name="connsiteY197" fmla="*/ 2165227 h 2763207"/>
              <a:gd name="connsiteX198" fmla="*/ 1996209 w 2693988"/>
              <a:gd name="connsiteY198" fmla="*/ 2254250 h 2763207"/>
              <a:gd name="connsiteX199" fmla="*/ 1966768 w 2693988"/>
              <a:gd name="connsiteY199" fmla="*/ 2224576 h 2763207"/>
              <a:gd name="connsiteX200" fmla="*/ 1917700 w 2693988"/>
              <a:gd name="connsiteY200" fmla="*/ 2185010 h 2763207"/>
              <a:gd name="connsiteX201" fmla="*/ 1937328 w 2693988"/>
              <a:gd name="connsiteY201" fmla="*/ 2125662 h 2763207"/>
              <a:gd name="connsiteX202" fmla="*/ 1395413 w 2693988"/>
              <a:gd name="connsiteY202" fmla="*/ 2125662 h 2763207"/>
              <a:gd name="connsiteX203" fmla="*/ 1445306 w 2693988"/>
              <a:gd name="connsiteY203" fmla="*/ 2164916 h 2763207"/>
              <a:gd name="connsiteX204" fmla="*/ 1455285 w 2693988"/>
              <a:gd name="connsiteY204" fmla="*/ 2223798 h 2763207"/>
              <a:gd name="connsiteX205" fmla="*/ 1445306 w 2693988"/>
              <a:gd name="connsiteY205" fmla="*/ 2223798 h 2763207"/>
              <a:gd name="connsiteX206" fmla="*/ 1425349 w 2693988"/>
              <a:gd name="connsiteY206" fmla="*/ 2204171 h 2763207"/>
              <a:gd name="connsiteX207" fmla="*/ 1405392 w 2693988"/>
              <a:gd name="connsiteY207" fmla="*/ 2145289 h 2763207"/>
              <a:gd name="connsiteX208" fmla="*/ 1395413 w 2693988"/>
              <a:gd name="connsiteY208" fmla="*/ 2125662 h 2763207"/>
              <a:gd name="connsiteX209" fmla="*/ 1345974 w 2693988"/>
              <a:gd name="connsiteY209" fmla="*/ 2125662 h 2763207"/>
              <a:gd name="connsiteX210" fmla="*/ 1355726 w 2693988"/>
              <a:gd name="connsiteY210" fmla="*/ 2135475 h 2763207"/>
              <a:gd name="connsiteX211" fmla="*/ 1326470 w 2693988"/>
              <a:gd name="connsiteY211" fmla="*/ 2204171 h 2763207"/>
              <a:gd name="connsiteX212" fmla="*/ 1306966 w 2693988"/>
              <a:gd name="connsiteY212" fmla="*/ 2233612 h 2763207"/>
              <a:gd name="connsiteX213" fmla="*/ 1297215 w 2693988"/>
              <a:gd name="connsiteY213" fmla="*/ 2223798 h 2763207"/>
              <a:gd name="connsiteX214" fmla="*/ 1306966 w 2693988"/>
              <a:gd name="connsiteY214" fmla="*/ 2174730 h 2763207"/>
              <a:gd name="connsiteX215" fmla="*/ 1345974 w 2693988"/>
              <a:gd name="connsiteY215" fmla="*/ 2125662 h 2763207"/>
              <a:gd name="connsiteX216" fmla="*/ 894644 w 2693988"/>
              <a:gd name="connsiteY216" fmla="*/ 2125662 h 2763207"/>
              <a:gd name="connsiteX217" fmla="*/ 904522 w 2693988"/>
              <a:gd name="connsiteY217" fmla="*/ 2125662 h 2763207"/>
              <a:gd name="connsiteX218" fmla="*/ 874889 w 2693988"/>
              <a:gd name="connsiteY218" fmla="*/ 2165123 h 2763207"/>
              <a:gd name="connsiteX219" fmla="*/ 865011 w 2693988"/>
              <a:gd name="connsiteY219" fmla="*/ 2194718 h 2763207"/>
              <a:gd name="connsiteX220" fmla="*/ 884766 w 2693988"/>
              <a:gd name="connsiteY220" fmla="*/ 2204583 h 2763207"/>
              <a:gd name="connsiteX221" fmla="*/ 894644 w 2693988"/>
              <a:gd name="connsiteY221" fmla="*/ 2174988 h 2763207"/>
              <a:gd name="connsiteX222" fmla="*/ 914400 w 2693988"/>
              <a:gd name="connsiteY222" fmla="*/ 2135527 h 2763207"/>
              <a:gd name="connsiteX223" fmla="*/ 914400 w 2693988"/>
              <a:gd name="connsiteY223" fmla="*/ 2145392 h 2763207"/>
              <a:gd name="connsiteX224" fmla="*/ 884766 w 2693988"/>
              <a:gd name="connsiteY224" fmla="*/ 2234179 h 2763207"/>
              <a:gd name="connsiteX225" fmla="*/ 845255 w 2693988"/>
              <a:gd name="connsiteY225" fmla="*/ 2253910 h 2763207"/>
              <a:gd name="connsiteX226" fmla="*/ 835378 w 2693988"/>
              <a:gd name="connsiteY226" fmla="*/ 2234179 h 2763207"/>
              <a:gd name="connsiteX227" fmla="*/ 894644 w 2693988"/>
              <a:gd name="connsiteY227" fmla="*/ 2125662 h 2763207"/>
              <a:gd name="connsiteX228" fmla="*/ 1440392 w 2693988"/>
              <a:gd name="connsiteY228" fmla="*/ 2123519 h 2763207"/>
              <a:gd name="connsiteX229" fmla="*/ 1484842 w 2693988"/>
              <a:gd name="connsiteY229" fmla="*/ 2145664 h 2763207"/>
              <a:gd name="connsiteX230" fmla="*/ 1504597 w 2693988"/>
              <a:gd name="connsiteY230" fmla="*/ 2185034 h 2763207"/>
              <a:gd name="connsiteX231" fmla="*/ 1504597 w 2693988"/>
              <a:gd name="connsiteY231" fmla="*/ 2214562 h 2763207"/>
              <a:gd name="connsiteX232" fmla="*/ 1474964 w 2693988"/>
              <a:gd name="connsiteY232" fmla="*/ 2204719 h 2763207"/>
              <a:gd name="connsiteX233" fmla="*/ 1425575 w 2693988"/>
              <a:gd name="connsiteY233" fmla="*/ 2125979 h 2763207"/>
              <a:gd name="connsiteX234" fmla="*/ 1440392 w 2693988"/>
              <a:gd name="connsiteY234" fmla="*/ 2123519 h 2763207"/>
              <a:gd name="connsiteX235" fmla="*/ 1379101 w 2693988"/>
              <a:gd name="connsiteY235" fmla="*/ 2123519 h 2763207"/>
              <a:gd name="connsiteX236" fmla="*/ 1385253 w 2693988"/>
              <a:gd name="connsiteY236" fmla="*/ 2135822 h 2763207"/>
              <a:gd name="connsiteX237" fmla="*/ 1385253 w 2693988"/>
              <a:gd name="connsiteY237" fmla="*/ 2214562 h 2763207"/>
              <a:gd name="connsiteX238" fmla="*/ 1365567 w 2693988"/>
              <a:gd name="connsiteY238" fmla="*/ 2194877 h 2763207"/>
              <a:gd name="connsiteX239" fmla="*/ 1365567 w 2693988"/>
              <a:gd name="connsiteY239" fmla="*/ 2125979 h 2763207"/>
              <a:gd name="connsiteX240" fmla="*/ 1379101 w 2693988"/>
              <a:gd name="connsiteY240" fmla="*/ 2123519 h 2763207"/>
              <a:gd name="connsiteX241" fmla="*/ 1312540 w 2693988"/>
              <a:gd name="connsiteY241" fmla="*/ 2123497 h 2763207"/>
              <a:gd name="connsiteX242" fmla="*/ 1327150 w 2693988"/>
              <a:gd name="connsiteY242" fmla="*/ 2125950 h 2763207"/>
              <a:gd name="connsiteX243" fmla="*/ 1277937 w 2693988"/>
              <a:gd name="connsiteY243" fmla="*/ 2204459 h 2763207"/>
              <a:gd name="connsiteX244" fmla="*/ 1248410 w 2693988"/>
              <a:gd name="connsiteY244" fmla="*/ 2224087 h 2763207"/>
              <a:gd name="connsiteX245" fmla="*/ 1277937 w 2693988"/>
              <a:gd name="connsiteY245" fmla="*/ 2145578 h 2763207"/>
              <a:gd name="connsiteX246" fmla="*/ 1312540 w 2693988"/>
              <a:gd name="connsiteY246" fmla="*/ 2123497 h 2763207"/>
              <a:gd name="connsiteX247" fmla="*/ 2344606 w 2693988"/>
              <a:gd name="connsiteY247" fmla="*/ 2118588 h 2763207"/>
              <a:gd name="connsiteX248" fmla="*/ 2349501 w 2693988"/>
              <a:gd name="connsiteY248" fmla="*/ 2125942 h 2763207"/>
              <a:gd name="connsiteX249" fmla="*/ 2349501 w 2693988"/>
              <a:gd name="connsiteY249" fmla="*/ 2165163 h 2763207"/>
              <a:gd name="connsiteX250" fmla="*/ 2320132 w 2693988"/>
              <a:gd name="connsiteY250" fmla="*/ 2263214 h 2763207"/>
              <a:gd name="connsiteX251" fmla="*/ 2251605 w 2693988"/>
              <a:gd name="connsiteY251" fmla="*/ 2273020 h 2763207"/>
              <a:gd name="connsiteX252" fmla="*/ 2173288 w 2693988"/>
              <a:gd name="connsiteY252" fmla="*/ 2282825 h 2763207"/>
              <a:gd name="connsiteX253" fmla="*/ 2173288 w 2693988"/>
              <a:gd name="connsiteY253" fmla="*/ 2273020 h 2763207"/>
              <a:gd name="connsiteX254" fmla="*/ 2212447 w 2693988"/>
              <a:gd name="connsiteY254" fmla="*/ 2273020 h 2763207"/>
              <a:gd name="connsiteX255" fmla="*/ 2310343 w 2693988"/>
              <a:gd name="connsiteY255" fmla="*/ 2253409 h 2763207"/>
              <a:gd name="connsiteX256" fmla="*/ 2310343 w 2693988"/>
              <a:gd name="connsiteY256" fmla="*/ 2223994 h 2763207"/>
              <a:gd name="connsiteX257" fmla="*/ 2339712 w 2693988"/>
              <a:gd name="connsiteY257" fmla="*/ 2125942 h 2763207"/>
              <a:gd name="connsiteX258" fmla="*/ 2344606 w 2693988"/>
              <a:gd name="connsiteY258" fmla="*/ 2118588 h 2763207"/>
              <a:gd name="connsiteX259" fmla="*/ 953634 w 2693988"/>
              <a:gd name="connsiteY259" fmla="*/ 2116137 h 2763207"/>
              <a:gd name="connsiteX260" fmla="*/ 923698 w 2693988"/>
              <a:gd name="connsiteY260" fmla="*/ 2243137 h 2763207"/>
              <a:gd name="connsiteX261" fmla="*/ 893763 w 2693988"/>
              <a:gd name="connsiteY261" fmla="*/ 2243137 h 2763207"/>
              <a:gd name="connsiteX262" fmla="*/ 913720 w 2693988"/>
              <a:gd name="connsiteY262" fmla="*/ 2213829 h 2763207"/>
              <a:gd name="connsiteX263" fmla="*/ 933677 w 2693988"/>
              <a:gd name="connsiteY263" fmla="*/ 2184521 h 2763207"/>
              <a:gd name="connsiteX264" fmla="*/ 943656 w 2693988"/>
              <a:gd name="connsiteY264" fmla="*/ 2125906 h 2763207"/>
              <a:gd name="connsiteX265" fmla="*/ 953634 w 2693988"/>
              <a:gd name="connsiteY265" fmla="*/ 2116137 h 2763207"/>
              <a:gd name="connsiteX266" fmla="*/ 1838037 w 2693988"/>
              <a:gd name="connsiteY266" fmla="*/ 2106612 h 2763207"/>
              <a:gd name="connsiteX267" fmla="*/ 1887827 w 2693988"/>
              <a:gd name="connsiteY267" fmla="*/ 2165122 h 2763207"/>
              <a:gd name="connsiteX268" fmla="*/ 1907743 w 2693988"/>
              <a:gd name="connsiteY268" fmla="*/ 2184626 h 2763207"/>
              <a:gd name="connsiteX269" fmla="*/ 1907743 w 2693988"/>
              <a:gd name="connsiteY269" fmla="*/ 2204130 h 2763207"/>
              <a:gd name="connsiteX270" fmla="*/ 1907743 w 2693988"/>
              <a:gd name="connsiteY270" fmla="*/ 2194378 h 2763207"/>
              <a:gd name="connsiteX271" fmla="*/ 1917701 w 2693988"/>
              <a:gd name="connsiteY271" fmla="*/ 2223633 h 2763207"/>
              <a:gd name="connsiteX272" fmla="*/ 1897785 w 2693988"/>
              <a:gd name="connsiteY272" fmla="*/ 2243137 h 2763207"/>
              <a:gd name="connsiteX273" fmla="*/ 1847995 w 2693988"/>
              <a:gd name="connsiteY273" fmla="*/ 2213881 h 2763207"/>
              <a:gd name="connsiteX274" fmla="*/ 1808163 w 2693988"/>
              <a:gd name="connsiteY274" fmla="*/ 2126115 h 2763207"/>
              <a:gd name="connsiteX275" fmla="*/ 1818121 w 2693988"/>
              <a:gd name="connsiteY275" fmla="*/ 2116364 h 2763207"/>
              <a:gd name="connsiteX276" fmla="*/ 1828079 w 2693988"/>
              <a:gd name="connsiteY276" fmla="*/ 2135867 h 2763207"/>
              <a:gd name="connsiteX277" fmla="*/ 1838037 w 2693988"/>
              <a:gd name="connsiteY277" fmla="*/ 2165122 h 2763207"/>
              <a:gd name="connsiteX278" fmla="*/ 1857953 w 2693988"/>
              <a:gd name="connsiteY278" fmla="*/ 2194378 h 2763207"/>
              <a:gd name="connsiteX279" fmla="*/ 1877869 w 2693988"/>
              <a:gd name="connsiteY279" fmla="*/ 2174874 h 2763207"/>
              <a:gd name="connsiteX280" fmla="*/ 1838037 w 2693988"/>
              <a:gd name="connsiteY280" fmla="*/ 2106612 h 2763207"/>
              <a:gd name="connsiteX281" fmla="*/ 1789378 w 2693988"/>
              <a:gd name="connsiteY281" fmla="*/ 2106612 h 2763207"/>
              <a:gd name="connsiteX282" fmla="*/ 1789378 w 2693988"/>
              <a:gd name="connsiteY282" fmla="*/ 2116425 h 2763207"/>
              <a:gd name="connsiteX283" fmla="*/ 1789378 w 2693988"/>
              <a:gd name="connsiteY283" fmla="*/ 2126239 h 2763207"/>
              <a:gd name="connsiteX284" fmla="*/ 1789378 w 2693988"/>
              <a:gd name="connsiteY284" fmla="*/ 2106612 h 2763207"/>
              <a:gd name="connsiteX285" fmla="*/ 1533405 w 2693988"/>
              <a:gd name="connsiteY285" fmla="*/ 2095500 h 2763207"/>
              <a:gd name="connsiteX286" fmla="*/ 1553054 w 2693988"/>
              <a:gd name="connsiteY286" fmla="*/ 2115197 h 2763207"/>
              <a:gd name="connsiteX287" fmla="*/ 1631651 w 2693988"/>
              <a:gd name="connsiteY287" fmla="*/ 2371255 h 2763207"/>
              <a:gd name="connsiteX288" fmla="*/ 1572704 w 2693988"/>
              <a:gd name="connsiteY288" fmla="*/ 2538677 h 2763207"/>
              <a:gd name="connsiteX289" fmla="*/ 1454809 w 2693988"/>
              <a:gd name="connsiteY289" fmla="*/ 2597768 h 2763207"/>
              <a:gd name="connsiteX290" fmla="*/ 1405687 w 2693988"/>
              <a:gd name="connsiteY290" fmla="*/ 2627313 h 2763207"/>
              <a:gd name="connsiteX291" fmla="*/ 1346739 w 2693988"/>
              <a:gd name="connsiteY291" fmla="*/ 2607616 h 2763207"/>
              <a:gd name="connsiteX292" fmla="*/ 1140424 w 2693988"/>
              <a:gd name="connsiteY292" fmla="*/ 2459890 h 2763207"/>
              <a:gd name="connsiteX293" fmla="*/ 1169897 w 2693988"/>
              <a:gd name="connsiteY293" fmla="*/ 2213680 h 2763207"/>
              <a:gd name="connsiteX294" fmla="*/ 1189546 w 2693988"/>
              <a:gd name="connsiteY294" fmla="*/ 2115197 h 2763207"/>
              <a:gd name="connsiteX295" fmla="*/ 1219020 w 2693988"/>
              <a:gd name="connsiteY295" fmla="*/ 2115197 h 2763207"/>
              <a:gd name="connsiteX296" fmla="*/ 1219020 w 2693988"/>
              <a:gd name="connsiteY296" fmla="*/ 2125045 h 2763207"/>
              <a:gd name="connsiteX297" fmla="*/ 1189546 w 2693988"/>
              <a:gd name="connsiteY297" fmla="*/ 2341709 h 2763207"/>
              <a:gd name="connsiteX298" fmla="*/ 1219020 w 2693988"/>
              <a:gd name="connsiteY298" fmla="*/ 2420497 h 2763207"/>
              <a:gd name="connsiteX299" fmla="*/ 1376212 w 2693988"/>
              <a:gd name="connsiteY299" fmla="*/ 2538677 h 2763207"/>
              <a:gd name="connsiteX300" fmla="*/ 1395862 w 2693988"/>
              <a:gd name="connsiteY300" fmla="*/ 2548526 h 2763207"/>
              <a:gd name="connsiteX301" fmla="*/ 1444985 w 2693988"/>
              <a:gd name="connsiteY301" fmla="*/ 2509132 h 2763207"/>
              <a:gd name="connsiteX302" fmla="*/ 1582528 w 2693988"/>
              <a:gd name="connsiteY302" fmla="*/ 2361406 h 2763207"/>
              <a:gd name="connsiteX303" fmla="*/ 1562879 w 2693988"/>
              <a:gd name="connsiteY303" fmla="*/ 2272771 h 2763207"/>
              <a:gd name="connsiteX304" fmla="*/ 1543230 w 2693988"/>
              <a:gd name="connsiteY304" fmla="*/ 2174287 h 2763207"/>
              <a:gd name="connsiteX305" fmla="*/ 1523581 w 2693988"/>
              <a:gd name="connsiteY305" fmla="*/ 2105348 h 2763207"/>
              <a:gd name="connsiteX306" fmla="*/ 1533405 w 2693988"/>
              <a:gd name="connsiteY306" fmla="*/ 2095500 h 2763207"/>
              <a:gd name="connsiteX307" fmla="*/ 893763 w 2693988"/>
              <a:gd name="connsiteY307" fmla="*/ 2095500 h 2763207"/>
              <a:gd name="connsiteX308" fmla="*/ 864235 w 2693988"/>
              <a:gd name="connsiteY308" fmla="*/ 2115416 h 2763207"/>
              <a:gd name="connsiteX309" fmla="*/ 844550 w 2693988"/>
              <a:gd name="connsiteY309" fmla="*/ 2145290 h 2763207"/>
              <a:gd name="connsiteX310" fmla="*/ 824865 w 2693988"/>
              <a:gd name="connsiteY310" fmla="*/ 2205038 h 2763207"/>
              <a:gd name="connsiteX311" fmla="*/ 815023 w 2693988"/>
              <a:gd name="connsiteY311" fmla="*/ 2195080 h 2763207"/>
              <a:gd name="connsiteX312" fmla="*/ 805180 w 2693988"/>
              <a:gd name="connsiteY312" fmla="*/ 2155248 h 2763207"/>
              <a:gd name="connsiteX313" fmla="*/ 893763 w 2693988"/>
              <a:gd name="connsiteY313" fmla="*/ 2095500 h 2763207"/>
              <a:gd name="connsiteX314" fmla="*/ 1570228 w 2693988"/>
              <a:gd name="connsiteY314" fmla="*/ 2093665 h 2763207"/>
              <a:gd name="connsiteX315" fmla="*/ 1582657 w 2693988"/>
              <a:gd name="connsiteY315" fmla="*/ 2115799 h 2763207"/>
              <a:gd name="connsiteX316" fmla="*/ 1651404 w 2693988"/>
              <a:gd name="connsiteY316" fmla="*/ 2332219 h 2763207"/>
              <a:gd name="connsiteX317" fmla="*/ 1651404 w 2693988"/>
              <a:gd name="connsiteY317" fmla="*/ 2342057 h 2763207"/>
              <a:gd name="connsiteX318" fmla="*/ 1661225 w 2693988"/>
              <a:gd name="connsiteY318" fmla="*/ 2381406 h 2763207"/>
              <a:gd name="connsiteX319" fmla="*/ 1651404 w 2693988"/>
              <a:gd name="connsiteY319" fmla="*/ 2469942 h 2763207"/>
              <a:gd name="connsiteX320" fmla="*/ 1553194 w 2693988"/>
              <a:gd name="connsiteY320" fmla="*/ 2578152 h 2763207"/>
              <a:gd name="connsiteX321" fmla="*/ 1405880 w 2693988"/>
              <a:gd name="connsiteY321" fmla="*/ 2656850 h 2763207"/>
              <a:gd name="connsiteX322" fmla="*/ 1366595 w 2693988"/>
              <a:gd name="connsiteY322" fmla="*/ 2637176 h 2763207"/>
              <a:gd name="connsiteX323" fmla="*/ 1199639 w 2693988"/>
              <a:gd name="connsiteY323" fmla="*/ 2568315 h 2763207"/>
              <a:gd name="connsiteX324" fmla="*/ 1160355 w 2693988"/>
              <a:gd name="connsiteY324" fmla="*/ 2538803 h 2763207"/>
              <a:gd name="connsiteX325" fmla="*/ 1130892 w 2693988"/>
              <a:gd name="connsiteY325" fmla="*/ 2489616 h 2763207"/>
              <a:gd name="connsiteX326" fmla="*/ 1111250 w 2693988"/>
              <a:gd name="connsiteY326" fmla="*/ 2381406 h 2763207"/>
              <a:gd name="connsiteX327" fmla="*/ 1160355 w 2693988"/>
              <a:gd name="connsiteY327" fmla="*/ 2105962 h 2763207"/>
              <a:gd name="connsiteX328" fmla="*/ 1170176 w 2693988"/>
              <a:gd name="connsiteY328" fmla="*/ 2105962 h 2763207"/>
              <a:gd name="connsiteX329" fmla="*/ 1130892 w 2693988"/>
              <a:gd name="connsiteY329" fmla="*/ 2381406 h 2763207"/>
              <a:gd name="connsiteX330" fmla="*/ 1160355 w 2693988"/>
              <a:gd name="connsiteY330" fmla="*/ 2528965 h 2763207"/>
              <a:gd name="connsiteX331" fmla="*/ 1317490 w 2693988"/>
              <a:gd name="connsiteY331" fmla="*/ 2607664 h 2763207"/>
              <a:gd name="connsiteX332" fmla="*/ 1396059 w 2693988"/>
              <a:gd name="connsiteY332" fmla="*/ 2647013 h 2763207"/>
              <a:gd name="connsiteX333" fmla="*/ 1602299 w 2693988"/>
              <a:gd name="connsiteY333" fmla="*/ 2519128 h 2763207"/>
              <a:gd name="connsiteX334" fmla="*/ 1582657 w 2693988"/>
              <a:gd name="connsiteY334" fmla="*/ 2174823 h 2763207"/>
              <a:gd name="connsiteX335" fmla="*/ 1563015 w 2693988"/>
              <a:gd name="connsiteY335" fmla="*/ 2105962 h 2763207"/>
              <a:gd name="connsiteX336" fmla="*/ 1570228 w 2693988"/>
              <a:gd name="connsiteY336" fmla="*/ 2093665 h 2763207"/>
              <a:gd name="connsiteX337" fmla="*/ 805497 w 2693988"/>
              <a:gd name="connsiteY337" fmla="*/ 2074307 h 2763207"/>
              <a:gd name="connsiteX338" fmla="*/ 835025 w 2693988"/>
              <a:gd name="connsiteY338" fmla="*/ 2076767 h 2763207"/>
              <a:gd name="connsiteX339" fmla="*/ 835025 w 2693988"/>
              <a:gd name="connsiteY339" fmla="*/ 2096452 h 2763207"/>
              <a:gd name="connsiteX340" fmla="*/ 795655 w 2693988"/>
              <a:gd name="connsiteY340" fmla="*/ 2145665 h 2763207"/>
              <a:gd name="connsiteX341" fmla="*/ 746442 w 2693988"/>
              <a:gd name="connsiteY341" fmla="*/ 2165350 h 2763207"/>
              <a:gd name="connsiteX342" fmla="*/ 736600 w 2693988"/>
              <a:gd name="connsiteY342" fmla="*/ 2155507 h 2763207"/>
              <a:gd name="connsiteX343" fmla="*/ 775970 w 2693988"/>
              <a:gd name="connsiteY343" fmla="*/ 2086610 h 2763207"/>
              <a:gd name="connsiteX344" fmla="*/ 805497 w 2693988"/>
              <a:gd name="connsiteY344" fmla="*/ 2074307 h 2763207"/>
              <a:gd name="connsiteX345" fmla="*/ 1828800 w 2693988"/>
              <a:gd name="connsiteY345" fmla="*/ 2066925 h 2763207"/>
              <a:gd name="connsiteX346" fmla="*/ 1838643 w 2693988"/>
              <a:gd name="connsiteY346" fmla="*/ 2066925 h 2763207"/>
              <a:gd name="connsiteX347" fmla="*/ 1927225 w 2693988"/>
              <a:gd name="connsiteY347" fmla="*/ 2145665 h 2763207"/>
              <a:gd name="connsiteX348" fmla="*/ 1907540 w 2693988"/>
              <a:gd name="connsiteY348" fmla="*/ 2165350 h 2763207"/>
              <a:gd name="connsiteX349" fmla="*/ 1887855 w 2693988"/>
              <a:gd name="connsiteY349" fmla="*/ 2116137 h 2763207"/>
              <a:gd name="connsiteX350" fmla="*/ 1828800 w 2693988"/>
              <a:gd name="connsiteY350" fmla="*/ 2066925 h 2763207"/>
              <a:gd name="connsiteX351" fmla="*/ 1001713 w 2693988"/>
              <a:gd name="connsiteY351" fmla="*/ 2046287 h 2763207"/>
              <a:gd name="connsiteX352" fmla="*/ 1031875 w 2693988"/>
              <a:gd name="connsiteY352" fmla="*/ 2056178 h 2763207"/>
              <a:gd name="connsiteX353" fmla="*/ 1051984 w 2693988"/>
              <a:gd name="connsiteY353" fmla="*/ 2145201 h 2763207"/>
              <a:gd name="connsiteX354" fmla="*/ 1031875 w 2693988"/>
              <a:gd name="connsiteY354" fmla="*/ 2174875 h 2763207"/>
              <a:gd name="connsiteX355" fmla="*/ 1011767 w 2693988"/>
              <a:gd name="connsiteY355" fmla="*/ 2135309 h 2763207"/>
              <a:gd name="connsiteX356" fmla="*/ 1011767 w 2693988"/>
              <a:gd name="connsiteY356" fmla="*/ 2075961 h 2763207"/>
              <a:gd name="connsiteX357" fmla="*/ 1001713 w 2693988"/>
              <a:gd name="connsiteY357" fmla="*/ 2046287 h 2763207"/>
              <a:gd name="connsiteX358" fmla="*/ 1906877 w 2693988"/>
              <a:gd name="connsiteY358" fmla="*/ 2036762 h 2763207"/>
              <a:gd name="connsiteX359" fmla="*/ 1975572 w 2693988"/>
              <a:gd name="connsiteY359" fmla="*/ 2085974 h 2763207"/>
              <a:gd name="connsiteX360" fmla="*/ 1995200 w 2693988"/>
              <a:gd name="connsiteY360" fmla="*/ 2135187 h 2763207"/>
              <a:gd name="connsiteX361" fmla="*/ 1926504 w 2693988"/>
              <a:gd name="connsiteY361" fmla="*/ 2105659 h 2763207"/>
              <a:gd name="connsiteX362" fmla="*/ 1897063 w 2693988"/>
              <a:gd name="connsiteY362" fmla="*/ 2085974 h 2763207"/>
              <a:gd name="connsiteX363" fmla="*/ 1897063 w 2693988"/>
              <a:gd name="connsiteY363" fmla="*/ 2046604 h 2763207"/>
              <a:gd name="connsiteX364" fmla="*/ 1906877 w 2693988"/>
              <a:gd name="connsiteY364" fmla="*/ 2036762 h 2763207"/>
              <a:gd name="connsiteX365" fmla="*/ 1720322 w 2693988"/>
              <a:gd name="connsiteY365" fmla="*/ 2036762 h 2763207"/>
              <a:gd name="connsiteX366" fmla="*/ 1720322 w 2693988"/>
              <a:gd name="connsiteY366" fmla="*/ 2056492 h 2763207"/>
              <a:gd name="connsiteX367" fmla="*/ 1720322 w 2693988"/>
              <a:gd name="connsiteY367" fmla="*/ 2145279 h 2763207"/>
              <a:gd name="connsiteX368" fmla="*/ 1710532 w 2693988"/>
              <a:gd name="connsiteY368" fmla="*/ 2174875 h 2763207"/>
              <a:gd name="connsiteX369" fmla="*/ 1681163 w 2693988"/>
              <a:gd name="connsiteY369" fmla="*/ 2145279 h 2763207"/>
              <a:gd name="connsiteX370" fmla="*/ 1690953 w 2693988"/>
              <a:gd name="connsiteY370" fmla="*/ 2076223 h 2763207"/>
              <a:gd name="connsiteX371" fmla="*/ 1720322 w 2693988"/>
              <a:gd name="connsiteY371" fmla="*/ 2036762 h 2763207"/>
              <a:gd name="connsiteX372" fmla="*/ 983298 w 2693988"/>
              <a:gd name="connsiteY372" fmla="*/ 2036762 h 2763207"/>
              <a:gd name="connsiteX373" fmla="*/ 993141 w 2693988"/>
              <a:gd name="connsiteY373" fmla="*/ 2056606 h 2763207"/>
              <a:gd name="connsiteX374" fmla="*/ 993141 w 2693988"/>
              <a:gd name="connsiteY374" fmla="*/ 2135981 h 2763207"/>
              <a:gd name="connsiteX375" fmla="*/ 973455 w 2693988"/>
              <a:gd name="connsiteY375" fmla="*/ 2145903 h 2763207"/>
              <a:gd name="connsiteX376" fmla="*/ 983298 w 2693988"/>
              <a:gd name="connsiteY376" fmla="*/ 2096293 h 2763207"/>
              <a:gd name="connsiteX377" fmla="*/ 983298 w 2693988"/>
              <a:gd name="connsiteY377" fmla="*/ 2036762 h 2763207"/>
              <a:gd name="connsiteX378" fmla="*/ 963613 w 2693988"/>
              <a:gd name="connsiteY378" fmla="*/ 2027237 h 2763207"/>
              <a:gd name="connsiteX379" fmla="*/ 913720 w 2693988"/>
              <a:gd name="connsiteY379" fmla="*/ 2125662 h 2763207"/>
              <a:gd name="connsiteX380" fmla="*/ 903741 w 2693988"/>
              <a:gd name="connsiteY380" fmla="*/ 2115819 h 2763207"/>
              <a:gd name="connsiteX381" fmla="*/ 963613 w 2693988"/>
              <a:gd name="connsiteY381" fmla="*/ 2027237 h 2763207"/>
              <a:gd name="connsiteX382" fmla="*/ 1740297 w 2693988"/>
              <a:gd name="connsiteY382" fmla="*/ 2017712 h 2763207"/>
              <a:gd name="connsiteX383" fmla="*/ 1750219 w 2693988"/>
              <a:gd name="connsiteY383" fmla="*/ 2056789 h 2763207"/>
              <a:gd name="connsiteX384" fmla="*/ 1770063 w 2693988"/>
              <a:gd name="connsiteY384" fmla="*/ 2125173 h 2763207"/>
              <a:gd name="connsiteX385" fmla="*/ 1770063 w 2693988"/>
              <a:gd name="connsiteY385" fmla="*/ 2144712 h 2763207"/>
              <a:gd name="connsiteX386" fmla="*/ 1730375 w 2693988"/>
              <a:gd name="connsiteY386" fmla="*/ 2066558 h 2763207"/>
              <a:gd name="connsiteX387" fmla="*/ 1740297 w 2693988"/>
              <a:gd name="connsiteY387" fmla="*/ 2017712 h 2763207"/>
              <a:gd name="connsiteX388" fmla="*/ 933132 w 2693988"/>
              <a:gd name="connsiteY388" fmla="*/ 2017712 h 2763207"/>
              <a:gd name="connsiteX389" fmla="*/ 942975 w 2693988"/>
              <a:gd name="connsiteY389" fmla="*/ 2017712 h 2763207"/>
              <a:gd name="connsiteX390" fmla="*/ 923290 w 2693988"/>
              <a:gd name="connsiteY390" fmla="*/ 2046967 h 2763207"/>
              <a:gd name="connsiteX391" fmla="*/ 874077 w 2693988"/>
              <a:gd name="connsiteY391" fmla="*/ 2076223 h 2763207"/>
              <a:gd name="connsiteX392" fmla="*/ 854392 w 2693988"/>
              <a:gd name="connsiteY392" fmla="*/ 2085975 h 2763207"/>
              <a:gd name="connsiteX393" fmla="*/ 854392 w 2693988"/>
              <a:gd name="connsiteY393" fmla="*/ 2066471 h 2763207"/>
              <a:gd name="connsiteX394" fmla="*/ 933132 w 2693988"/>
              <a:gd name="connsiteY394" fmla="*/ 2017712 h 2763207"/>
              <a:gd name="connsiteX395" fmla="*/ 1768929 w 2693988"/>
              <a:gd name="connsiteY395" fmla="*/ 2008187 h 2763207"/>
              <a:gd name="connsiteX396" fmla="*/ 1808843 w 2693988"/>
              <a:gd name="connsiteY396" fmla="*/ 2037714 h 2763207"/>
              <a:gd name="connsiteX397" fmla="*/ 1828800 w 2693988"/>
              <a:gd name="connsiteY397" fmla="*/ 2096769 h 2763207"/>
              <a:gd name="connsiteX398" fmla="*/ 1798865 w 2693988"/>
              <a:gd name="connsiteY398" fmla="*/ 2096769 h 2763207"/>
              <a:gd name="connsiteX399" fmla="*/ 1758950 w 2693988"/>
              <a:gd name="connsiteY399" fmla="*/ 2018029 h 2763207"/>
              <a:gd name="connsiteX400" fmla="*/ 1768929 w 2693988"/>
              <a:gd name="connsiteY400" fmla="*/ 2008187 h 2763207"/>
              <a:gd name="connsiteX401" fmla="*/ 1789113 w 2693988"/>
              <a:gd name="connsiteY401" fmla="*/ 1997428 h 2763207"/>
              <a:gd name="connsiteX402" fmla="*/ 1887538 w 2693988"/>
              <a:gd name="connsiteY402" fmla="*/ 2046817 h 2763207"/>
              <a:gd name="connsiteX403" fmla="*/ 1887538 w 2693988"/>
              <a:gd name="connsiteY403" fmla="*/ 2076450 h 2763207"/>
              <a:gd name="connsiteX404" fmla="*/ 1858011 w 2693988"/>
              <a:gd name="connsiteY404" fmla="*/ 2066572 h 2763207"/>
              <a:gd name="connsiteX405" fmla="*/ 1789113 w 2693988"/>
              <a:gd name="connsiteY405" fmla="*/ 1997428 h 2763207"/>
              <a:gd name="connsiteX406" fmla="*/ 894252 w 2693988"/>
              <a:gd name="connsiteY406" fmla="*/ 1987550 h 2763207"/>
              <a:gd name="connsiteX407" fmla="*/ 923926 w 2693988"/>
              <a:gd name="connsiteY407" fmla="*/ 2007394 h 2763207"/>
              <a:gd name="connsiteX408" fmla="*/ 844795 w 2693988"/>
              <a:gd name="connsiteY408" fmla="*/ 2057003 h 2763207"/>
              <a:gd name="connsiteX409" fmla="*/ 805229 w 2693988"/>
              <a:gd name="connsiteY409" fmla="*/ 2057003 h 2763207"/>
              <a:gd name="connsiteX410" fmla="*/ 834903 w 2693988"/>
              <a:gd name="connsiteY410" fmla="*/ 2007394 h 2763207"/>
              <a:gd name="connsiteX411" fmla="*/ 894252 w 2693988"/>
              <a:gd name="connsiteY411" fmla="*/ 1987550 h 2763207"/>
              <a:gd name="connsiteX412" fmla="*/ 1834208 w 2693988"/>
              <a:gd name="connsiteY412" fmla="*/ 1966267 h 2763207"/>
              <a:gd name="connsiteX413" fmla="*/ 1867695 w 2693988"/>
              <a:gd name="connsiteY413" fmla="*/ 1968698 h 2763207"/>
              <a:gd name="connsiteX414" fmla="*/ 1917304 w 2693988"/>
              <a:gd name="connsiteY414" fmla="*/ 2007592 h 2763207"/>
              <a:gd name="connsiteX415" fmla="*/ 1917304 w 2693988"/>
              <a:gd name="connsiteY415" fmla="*/ 2027039 h 2763207"/>
              <a:gd name="connsiteX416" fmla="*/ 1847851 w 2693988"/>
              <a:gd name="connsiteY416" fmla="*/ 1997869 h 2763207"/>
              <a:gd name="connsiteX417" fmla="*/ 1808163 w 2693988"/>
              <a:gd name="connsiteY417" fmla="*/ 1978422 h 2763207"/>
              <a:gd name="connsiteX418" fmla="*/ 1834208 w 2693988"/>
              <a:gd name="connsiteY418" fmla="*/ 1966267 h 2763207"/>
              <a:gd name="connsiteX419" fmla="*/ 815522 w 2693988"/>
              <a:gd name="connsiteY419" fmla="*/ 1928812 h 2763207"/>
              <a:gd name="connsiteX420" fmla="*/ 835196 w 2693988"/>
              <a:gd name="connsiteY420" fmla="*/ 1938649 h 2763207"/>
              <a:gd name="connsiteX421" fmla="*/ 766338 w 2693988"/>
              <a:gd name="connsiteY421" fmla="*/ 2027180 h 2763207"/>
              <a:gd name="connsiteX422" fmla="*/ 667969 w 2693988"/>
              <a:gd name="connsiteY422" fmla="*/ 2204243 h 2763207"/>
              <a:gd name="connsiteX423" fmla="*/ 736827 w 2693988"/>
              <a:gd name="connsiteY423" fmla="*/ 2341959 h 2763207"/>
              <a:gd name="connsiteX424" fmla="*/ 766338 w 2693988"/>
              <a:gd name="connsiteY424" fmla="*/ 2400980 h 2763207"/>
              <a:gd name="connsiteX425" fmla="*/ 786011 w 2693988"/>
              <a:gd name="connsiteY425" fmla="*/ 2400980 h 2763207"/>
              <a:gd name="connsiteX426" fmla="*/ 1002422 w 2693988"/>
              <a:gd name="connsiteY426" fmla="*/ 2341959 h 2763207"/>
              <a:gd name="connsiteX427" fmla="*/ 1051606 w 2693988"/>
              <a:gd name="connsiteY427" fmla="*/ 2282938 h 2763207"/>
              <a:gd name="connsiteX428" fmla="*/ 1110627 w 2693988"/>
              <a:gd name="connsiteY428" fmla="*/ 2086201 h 2763207"/>
              <a:gd name="connsiteX429" fmla="*/ 1130301 w 2693988"/>
              <a:gd name="connsiteY429" fmla="*/ 2096038 h 2763207"/>
              <a:gd name="connsiteX430" fmla="*/ 1110627 w 2693988"/>
              <a:gd name="connsiteY430" fmla="*/ 2204243 h 2763207"/>
              <a:gd name="connsiteX431" fmla="*/ 1041769 w 2693988"/>
              <a:gd name="connsiteY431" fmla="*/ 2410817 h 2763207"/>
              <a:gd name="connsiteX432" fmla="*/ 923727 w 2693988"/>
              <a:gd name="connsiteY432" fmla="*/ 2469838 h 2763207"/>
              <a:gd name="connsiteX433" fmla="*/ 726990 w 2693988"/>
              <a:gd name="connsiteY433" fmla="*/ 2469838 h 2763207"/>
              <a:gd name="connsiteX434" fmla="*/ 697480 w 2693988"/>
              <a:gd name="connsiteY434" fmla="*/ 2430491 h 2763207"/>
              <a:gd name="connsiteX435" fmla="*/ 599111 w 2693988"/>
              <a:gd name="connsiteY435" fmla="*/ 2273101 h 2763207"/>
              <a:gd name="connsiteX436" fmla="*/ 648296 w 2693988"/>
              <a:gd name="connsiteY436" fmla="*/ 2105875 h 2763207"/>
              <a:gd name="connsiteX437" fmla="*/ 815522 w 2693988"/>
              <a:gd name="connsiteY437" fmla="*/ 1928812 h 2763207"/>
              <a:gd name="connsiteX438" fmla="*/ 795207 w 2693988"/>
              <a:gd name="connsiteY438" fmla="*/ 1909763 h 2763207"/>
              <a:gd name="connsiteX439" fmla="*/ 805044 w 2693988"/>
              <a:gd name="connsiteY439" fmla="*/ 1919600 h 2763207"/>
              <a:gd name="connsiteX440" fmla="*/ 805044 w 2693988"/>
              <a:gd name="connsiteY440" fmla="*/ 1929437 h 2763207"/>
              <a:gd name="connsiteX441" fmla="*/ 627973 w 2693988"/>
              <a:gd name="connsiteY441" fmla="*/ 2116346 h 2763207"/>
              <a:gd name="connsiteX442" fmla="*/ 578787 w 2693988"/>
              <a:gd name="connsiteY442" fmla="*/ 2263905 h 2763207"/>
              <a:gd name="connsiteX443" fmla="*/ 627973 w 2693988"/>
              <a:gd name="connsiteY443" fmla="*/ 2372116 h 2763207"/>
              <a:gd name="connsiteX444" fmla="*/ 706671 w 2693988"/>
              <a:gd name="connsiteY444" fmla="*/ 2490163 h 2763207"/>
              <a:gd name="connsiteX445" fmla="*/ 746021 w 2693988"/>
              <a:gd name="connsiteY445" fmla="*/ 2480326 h 2763207"/>
              <a:gd name="connsiteX446" fmla="*/ 913255 w 2693988"/>
              <a:gd name="connsiteY446" fmla="*/ 2490163 h 2763207"/>
              <a:gd name="connsiteX447" fmla="*/ 962441 w 2693988"/>
              <a:gd name="connsiteY447" fmla="*/ 2480326 h 2763207"/>
              <a:gd name="connsiteX448" fmla="*/ 1031302 w 2693988"/>
              <a:gd name="connsiteY448" fmla="*/ 2440977 h 2763207"/>
              <a:gd name="connsiteX449" fmla="*/ 1100163 w 2693988"/>
              <a:gd name="connsiteY449" fmla="*/ 2313092 h 2763207"/>
              <a:gd name="connsiteX450" fmla="*/ 1139512 w 2693988"/>
              <a:gd name="connsiteY450" fmla="*/ 2106509 h 2763207"/>
              <a:gd name="connsiteX451" fmla="*/ 1149350 w 2693988"/>
              <a:gd name="connsiteY451" fmla="*/ 2106509 h 2763207"/>
              <a:gd name="connsiteX452" fmla="*/ 1119838 w 2693988"/>
              <a:gd name="connsiteY452" fmla="*/ 2283580 h 2763207"/>
              <a:gd name="connsiteX453" fmla="*/ 1080489 w 2693988"/>
              <a:gd name="connsiteY453" fmla="*/ 2401628 h 2763207"/>
              <a:gd name="connsiteX454" fmla="*/ 1031302 w 2693988"/>
              <a:gd name="connsiteY454" fmla="*/ 2470489 h 2763207"/>
              <a:gd name="connsiteX455" fmla="*/ 814882 w 2693988"/>
              <a:gd name="connsiteY455" fmla="*/ 2500000 h 2763207"/>
              <a:gd name="connsiteX456" fmla="*/ 706671 w 2693988"/>
              <a:gd name="connsiteY456" fmla="*/ 2509838 h 2763207"/>
              <a:gd name="connsiteX457" fmla="*/ 696834 w 2693988"/>
              <a:gd name="connsiteY457" fmla="*/ 2490163 h 2763207"/>
              <a:gd name="connsiteX458" fmla="*/ 568949 w 2693988"/>
              <a:gd name="connsiteY458" fmla="*/ 2283580 h 2763207"/>
              <a:gd name="connsiteX459" fmla="*/ 559112 w 2693988"/>
              <a:gd name="connsiteY459" fmla="*/ 2214719 h 2763207"/>
              <a:gd name="connsiteX460" fmla="*/ 627973 w 2693988"/>
              <a:gd name="connsiteY460" fmla="*/ 2076997 h 2763207"/>
              <a:gd name="connsiteX461" fmla="*/ 795207 w 2693988"/>
              <a:gd name="connsiteY461" fmla="*/ 1909763 h 2763207"/>
              <a:gd name="connsiteX462" fmla="*/ 481134 w 2693988"/>
              <a:gd name="connsiteY462" fmla="*/ 1909763 h 2763207"/>
              <a:gd name="connsiteX463" fmla="*/ 539750 w 2693988"/>
              <a:gd name="connsiteY463" fmla="*/ 1909763 h 2763207"/>
              <a:gd name="connsiteX464" fmla="*/ 539750 w 2693988"/>
              <a:gd name="connsiteY464" fmla="*/ 1919486 h 2763207"/>
              <a:gd name="connsiteX465" fmla="*/ 481134 w 2693988"/>
              <a:gd name="connsiteY465" fmla="*/ 1987551 h 2763207"/>
              <a:gd name="connsiteX466" fmla="*/ 412750 w 2693988"/>
              <a:gd name="connsiteY466" fmla="*/ 1977827 h 2763207"/>
              <a:gd name="connsiteX467" fmla="*/ 412750 w 2693988"/>
              <a:gd name="connsiteY467" fmla="*/ 1968104 h 2763207"/>
              <a:gd name="connsiteX468" fmla="*/ 481134 w 2693988"/>
              <a:gd name="connsiteY468" fmla="*/ 1909763 h 2763207"/>
              <a:gd name="connsiteX469" fmla="*/ 1907309 w 2693988"/>
              <a:gd name="connsiteY469" fmla="*/ 1898650 h 2763207"/>
              <a:gd name="connsiteX470" fmla="*/ 2083955 w 2693988"/>
              <a:gd name="connsiteY470" fmla="*/ 2076012 h 2763207"/>
              <a:gd name="connsiteX471" fmla="*/ 2113396 w 2693988"/>
              <a:gd name="connsiteY471" fmla="*/ 2105572 h 2763207"/>
              <a:gd name="connsiteX472" fmla="*/ 2123209 w 2693988"/>
              <a:gd name="connsiteY472" fmla="*/ 2282934 h 2763207"/>
              <a:gd name="connsiteX473" fmla="*/ 2093768 w 2693988"/>
              <a:gd name="connsiteY473" fmla="*/ 2332201 h 2763207"/>
              <a:gd name="connsiteX474" fmla="*/ 2054514 w 2693988"/>
              <a:gd name="connsiteY474" fmla="*/ 2411029 h 2763207"/>
              <a:gd name="connsiteX475" fmla="*/ 2034887 w 2693988"/>
              <a:gd name="connsiteY475" fmla="*/ 2440589 h 2763207"/>
              <a:gd name="connsiteX476" fmla="*/ 1956378 w 2693988"/>
              <a:gd name="connsiteY476" fmla="*/ 2440589 h 2763207"/>
              <a:gd name="connsiteX477" fmla="*/ 1868055 w 2693988"/>
              <a:gd name="connsiteY477" fmla="*/ 2460296 h 2763207"/>
              <a:gd name="connsiteX478" fmla="*/ 1760105 w 2693988"/>
              <a:gd name="connsiteY478" fmla="*/ 2430736 h 2763207"/>
              <a:gd name="connsiteX479" fmla="*/ 1622714 w 2693988"/>
              <a:gd name="connsiteY479" fmla="*/ 2125279 h 2763207"/>
              <a:gd name="connsiteX480" fmla="*/ 1612900 w 2693988"/>
              <a:gd name="connsiteY480" fmla="*/ 2085865 h 2763207"/>
              <a:gd name="connsiteX481" fmla="*/ 1622714 w 2693988"/>
              <a:gd name="connsiteY481" fmla="*/ 2076012 h 2763207"/>
              <a:gd name="connsiteX482" fmla="*/ 1671782 w 2693988"/>
              <a:gd name="connsiteY482" fmla="*/ 2184400 h 2763207"/>
              <a:gd name="connsiteX483" fmla="*/ 1701223 w 2693988"/>
              <a:gd name="connsiteY483" fmla="*/ 2273081 h 2763207"/>
              <a:gd name="connsiteX484" fmla="*/ 1720850 w 2693988"/>
              <a:gd name="connsiteY484" fmla="*/ 2302641 h 2763207"/>
              <a:gd name="connsiteX485" fmla="*/ 1809173 w 2693988"/>
              <a:gd name="connsiteY485" fmla="*/ 2361762 h 2763207"/>
              <a:gd name="connsiteX486" fmla="*/ 1995632 w 2693988"/>
              <a:gd name="connsiteY486" fmla="*/ 2381469 h 2763207"/>
              <a:gd name="connsiteX487" fmla="*/ 2005446 w 2693988"/>
              <a:gd name="connsiteY487" fmla="*/ 2361762 h 2763207"/>
              <a:gd name="connsiteX488" fmla="*/ 2054514 w 2693988"/>
              <a:gd name="connsiteY488" fmla="*/ 2233667 h 2763207"/>
              <a:gd name="connsiteX489" fmla="*/ 2044700 w 2693988"/>
              <a:gd name="connsiteY489" fmla="*/ 2066158 h 2763207"/>
              <a:gd name="connsiteX490" fmla="*/ 1887682 w 2693988"/>
              <a:gd name="connsiteY490" fmla="*/ 1918357 h 2763207"/>
              <a:gd name="connsiteX491" fmla="*/ 1897496 w 2693988"/>
              <a:gd name="connsiteY491" fmla="*/ 1908503 h 2763207"/>
              <a:gd name="connsiteX492" fmla="*/ 1907309 w 2693988"/>
              <a:gd name="connsiteY492" fmla="*/ 1898650 h 2763207"/>
              <a:gd name="connsiteX493" fmla="*/ 1917035 w 2693988"/>
              <a:gd name="connsiteY493" fmla="*/ 1889125 h 2763207"/>
              <a:gd name="connsiteX494" fmla="*/ 1946532 w 2693988"/>
              <a:gd name="connsiteY494" fmla="*/ 1908841 h 2763207"/>
              <a:gd name="connsiteX495" fmla="*/ 2123512 w 2693988"/>
              <a:gd name="connsiteY495" fmla="*/ 2066567 h 2763207"/>
              <a:gd name="connsiteX496" fmla="*/ 2172674 w 2693988"/>
              <a:gd name="connsiteY496" fmla="*/ 2244008 h 2763207"/>
              <a:gd name="connsiteX497" fmla="*/ 2143177 w 2693988"/>
              <a:gd name="connsiteY497" fmla="*/ 2322871 h 2763207"/>
              <a:gd name="connsiteX498" fmla="*/ 2064519 w 2693988"/>
              <a:gd name="connsiteY498" fmla="*/ 2441166 h 2763207"/>
              <a:gd name="connsiteX499" fmla="*/ 2054687 w 2693988"/>
              <a:gd name="connsiteY499" fmla="*/ 2480597 h 2763207"/>
              <a:gd name="connsiteX500" fmla="*/ 1897370 w 2693988"/>
              <a:gd name="connsiteY500" fmla="*/ 2480597 h 2763207"/>
              <a:gd name="connsiteX501" fmla="*/ 1740054 w 2693988"/>
              <a:gd name="connsiteY501" fmla="*/ 2460881 h 2763207"/>
              <a:gd name="connsiteX502" fmla="*/ 1641732 w 2693988"/>
              <a:gd name="connsiteY502" fmla="*/ 2273582 h 2763207"/>
              <a:gd name="connsiteX503" fmla="*/ 1592571 w 2693988"/>
              <a:gd name="connsiteY503" fmla="*/ 2115856 h 2763207"/>
              <a:gd name="connsiteX504" fmla="*/ 1592571 w 2693988"/>
              <a:gd name="connsiteY504" fmla="*/ 2086282 h 2763207"/>
              <a:gd name="connsiteX505" fmla="*/ 1612235 w 2693988"/>
              <a:gd name="connsiteY505" fmla="*/ 2125714 h 2763207"/>
              <a:gd name="connsiteX506" fmla="*/ 1671229 w 2693988"/>
              <a:gd name="connsiteY506" fmla="*/ 2332729 h 2763207"/>
              <a:gd name="connsiteX507" fmla="*/ 1789216 w 2693988"/>
              <a:gd name="connsiteY507" fmla="*/ 2460881 h 2763207"/>
              <a:gd name="connsiteX508" fmla="*/ 2044854 w 2693988"/>
              <a:gd name="connsiteY508" fmla="*/ 2460881 h 2763207"/>
              <a:gd name="connsiteX509" fmla="*/ 2064519 w 2693988"/>
              <a:gd name="connsiteY509" fmla="*/ 2421450 h 2763207"/>
              <a:gd name="connsiteX510" fmla="*/ 2074351 w 2693988"/>
              <a:gd name="connsiteY510" fmla="*/ 2401734 h 2763207"/>
              <a:gd name="connsiteX511" fmla="*/ 2153009 w 2693988"/>
              <a:gd name="connsiteY511" fmla="*/ 2194719 h 2763207"/>
              <a:gd name="connsiteX512" fmla="*/ 2133345 w 2693988"/>
              <a:gd name="connsiteY512" fmla="*/ 2125714 h 2763207"/>
              <a:gd name="connsiteX513" fmla="*/ 2064519 w 2693988"/>
              <a:gd name="connsiteY513" fmla="*/ 2036993 h 2763207"/>
              <a:gd name="connsiteX514" fmla="*/ 1926867 w 2693988"/>
              <a:gd name="connsiteY514" fmla="*/ 1908841 h 2763207"/>
              <a:gd name="connsiteX515" fmla="*/ 1917035 w 2693988"/>
              <a:gd name="connsiteY515" fmla="*/ 1889125 h 2763207"/>
              <a:gd name="connsiteX516" fmla="*/ 628650 w 2693988"/>
              <a:gd name="connsiteY516" fmla="*/ 1870075 h 2763207"/>
              <a:gd name="connsiteX517" fmla="*/ 599122 w 2693988"/>
              <a:gd name="connsiteY517" fmla="*/ 1948584 h 2763207"/>
              <a:gd name="connsiteX518" fmla="*/ 530225 w 2693988"/>
              <a:gd name="connsiteY518" fmla="*/ 1978025 h 2763207"/>
              <a:gd name="connsiteX519" fmla="*/ 559752 w 2693988"/>
              <a:gd name="connsiteY519" fmla="*/ 1909329 h 2763207"/>
              <a:gd name="connsiteX520" fmla="*/ 589280 w 2693988"/>
              <a:gd name="connsiteY520" fmla="*/ 1879889 h 2763207"/>
              <a:gd name="connsiteX521" fmla="*/ 628650 w 2693988"/>
              <a:gd name="connsiteY521" fmla="*/ 1870075 h 2763207"/>
              <a:gd name="connsiteX522" fmla="*/ 2231344 w 2693988"/>
              <a:gd name="connsiteY522" fmla="*/ 1856820 h 2763207"/>
              <a:gd name="connsiteX523" fmla="*/ 2241286 w 2693988"/>
              <a:gd name="connsiteY523" fmla="*/ 1859280 h 2763207"/>
              <a:gd name="connsiteX524" fmla="*/ 2309813 w 2693988"/>
              <a:gd name="connsiteY524" fmla="*/ 1928178 h 2763207"/>
              <a:gd name="connsiteX525" fmla="*/ 2270655 w 2693988"/>
              <a:gd name="connsiteY525" fmla="*/ 1947863 h 2763207"/>
              <a:gd name="connsiteX526" fmla="*/ 2241286 w 2693988"/>
              <a:gd name="connsiteY526" fmla="*/ 1947863 h 2763207"/>
              <a:gd name="connsiteX527" fmla="*/ 2192338 w 2693988"/>
              <a:gd name="connsiteY527" fmla="*/ 1898650 h 2763207"/>
              <a:gd name="connsiteX528" fmla="*/ 2221707 w 2693988"/>
              <a:gd name="connsiteY528" fmla="*/ 1878965 h 2763207"/>
              <a:gd name="connsiteX529" fmla="*/ 2231344 w 2693988"/>
              <a:gd name="connsiteY529" fmla="*/ 1856820 h 2763207"/>
              <a:gd name="connsiteX530" fmla="*/ 2093913 w 2693988"/>
              <a:gd name="connsiteY530" fmla="*/ 1849438 h 2763207"/>
              <a:gd name="connsiteX531" fmla="*/ 2133168 w 2693988"/>
              <a:gd name="connsiteY531" fmla="*/ 1849438 h 2763207"/>
              <a:gd name="connsiteX532" fmla="*/ 2172422 w 2693988"/>
              <a:gd name="connsiteY532" fmla="*/ 1878965 h 2763207"/>
              <a:gd name="connsiteX533" fmla="*/ 2201863 w 2693988"/>
              <a:gd name="connsiteY533" fmla="*/ 1938020 h 2763207"/>
              <a:gd name="connsiteX534" fmla="*/ 2172422 w 2693988"/>
              <a:gd name="connsiteY534" fmla="*/ 1947863 h 2763207"/>
              <a:gd name="connsiteX535" fmla="*/ 2093913 w 2693988"/>
              <a:gd name="connsiteY535" fmla="*/ 1859280 h 2763207"/>
              <a:gd name="connsiteX536" fmla="*/ 2093913 w 2693988"/>
              <a:gd name="connsiteY536" fmla="*/ 1849438 h 2763207"/>
              <a:gd name="connsiteX537" fmla="*/ 412637 w 2693988"/>
              <a:gd name="connsiteY537" fmla="*/ 1849438 h 2763207"/>
              <a:gd name="connsiteX538" fmla="*/ 422502 w 2693988"/>
              <a:gd name="connsiteY538" fmla="*/ 1879204 h 2763207"/>
              <a:gd name="connsiteX539" fmla="*/ 461963 w 2693988"/>
              <a:gd name="connsiteY539" fmla="*/ 1899047 h 2763207"/>
              <a:gd name="connsiteX540" fmla="*/ 383041 w 2693988"/>
              <a:gd name="connsiteY540" fmla="*/ 1968501 h 2763207"/>
              <a:gd name="connsiteX541" fmla="*/ 323850 w 2693988"/>
              <a:gd name="connsiteY541" fmla="*/ 1938735 h 2763207"/>
              <a:gd name="connsiteX542" fmla="*/ 323850 w 2693988"/>
              <a:gd name="connsiteY542" fmla="*/ 1899047 h 2763207"/>
              <a:gd name="connsiteX543" fmla="*/ 412637 w 2693988"/>
              <a:gd name="connsiteY543" fmla="*/ 1849438 h 2763207"/>
              <a:gd name="connsiteX544" fmla="*/ 609601 w 2693988"/>
              <a:gd name="connsiteY544" fmla="*/ 1811338 h 2763207"/>
              <a:gd name="connsiteX545" fmla="*/ 560144 w 2693988"/>
              <a:gd name="connsiteY545" fmla="*/ 1888949 h 2763207"/>
              <a:gd name="connsiteX546" fmla="*/ 540361 w 2693988"/>
              <a:gd name="connsiteY546" fmla="*/ 1898651 h 2763207"/>
              <a:gd name="connsiteX547" fmla="*/ 481013 w 2693988"/>
              <a:gd name="connsiteY547" fmla="*/ 1888949 h 2763207"/>
              <a:gd name="connsiteX548" fmla="*/ 560144 w 2693988"/>
              <a:gd name="connsiteY548" fmla="*/ 1850144 h 2763207"/>
              <a:gd name="connsiteX549" fmla="*/ 579927 w 2693988"/>
              <a:gd name="connsiteY549" fmla="*/ 1821039 h 2763207"/>
              <a:gd name="connsiteX550" fmla="*/ 609601 w 2693988"/>
              <a:gd name="connsiteY550" fmla="*/ 1811338 h 2763207"/>
              <a:gd name="connsiteX551" fmla="*/ 2280383 w 2693988"/>
              <a:gd name="connsiteY551" fmla="*/ 1800225 h 2763207"/>
              <a:gd name="connsiteX552" fmla="*/ 2379297 w 2693988"/>
              <a:gd name="connsiteY552" fmla="*/ 1849834 h 2763207"/>
              <a:gd name="connsiteX553" fmla="*/ 2379297 w 2693988"/>
              <a:gd name="connsiteY553" fmla="*/ 1889522 h 2763207"/>
              <a:gd name="connsiteX554" fmla="*/ 2329840 w 2693988"/>
              <a:gd name="connsiteY554" fmla="*/ 1919288 h 2763207"/>
              <a:gd name="connsiteX555" fmla="*/ 2260600 w 2693988"/>
              <a:gd name="connsiteY555" fmla="*/ 1859756 h 2763207"/>
              <a:gd name="connsiteX556" fmla="*/ 2280383 w 2693988"/>
              <a:gd name="connsiteY556" fmla="*/ 1849834 h 2763207"/>
              <a:gd name="connsiteX557" fmla="*/ 2280383 w 2693988"/>
              <a:gd name="connsiteY557" fmla="*/ 1810147 h 2763207"/>
              <a:gd name="connsiteX558" fmla="*/ 2280383 w 2693988"/>
              <a:gd name="connsiteY558" fmla="*/ 1800225 h 2763207"/>
              <a:gd name="connsiteX559" fmla="*/ 530714 w 2693988"/>
              <a:gd name="connsiteY559" fmla="*/ 1796851 h 2763207"/>
              <a:gd name="connsiteX560" fmla="*/ 550496 w 2693988"/>
              <a:gd name="connsiteY560" fmla="*/ 1800542 h 2763207"/>
              <a:gd name="connsiteX561" fmla="*/ 520822 w 2693988"/>
              <a:gd name="connsiteY561" fmla="*/ 1810385 h 2763207"/>
              <a:gd name="connsiteX562" fmla="*/ 461474 w 2693988"/>
              <a:gd name="connsiteY562" fmla="*/ 1839912 h 2763207"/>
              <a:gd name="connsiteX563" fmla="*/ 481257 w 2693988"/>
              <a:gd name="connsiteY563" fmla="*/ 1849755 h 2763207"/>
              <a:gd name="connsiteX564" fmla="*/ 550496 w 2693988"/>
              <a:gd name="connsiteY564" fmla="*/ 1810385 h 2763207"/>
              <a:gd name="connsiteX565" fmla="*/ 560388 w 2693988"/>
              <a:gd name="connsiteY565" fmla="*/ 1820227 h 2763207"/>
              <a:gd name="connsiteX566" fmla="*/ 441691 w 2693988"/>
              <a:gd name="connsiteY566" fmla="*/ 1879282 h 2763207"/>
              <a:gd name="connsiteX567" fmla="*/ 431800 w 2693988"/>
              <a:gd name="connsiteY567" fmla="*/ 1869440 h 2763207"/>
              <a:gd name="connsiteX568" fmla="*/ 510931 w 2693988"/>
              <a:gd name="connsiteY568" fmla="*/ 1800542 h 2763207"/>
              <a:gd name="connsiteX569" fmla="*/ 530714 w 2693988"/>
              <a:gd name="connsiteY569" fmla="*/ 1796851 h 2763207"/>
              <a:gd name="connsiteX570" fmla="*/ 688068 w 2693988"/>
              <a:gd name="connsiteY570" fmla="*/ 1790700 h 2763207"/>
              <a:gd name="connsiteX571" fmla="*/ 708025 w 2693988"/>
              <a:gd name="connsiteY571" fmla="*/ 1810544 h 2763207"/>
              <a:gd name="connsiteX572" fmla="*/ 678089 w 2693988"/>
              <a:gd name="connsiteY572" fmla="*/ 1879997 h 2763207"/>
              <a:gd name="connsiteX573" fmla="*/ 638175 w 2693988"/>
              <a:gd name="connsiteY573" fmla="*/ 1909763 h 2763207"/>
              <a:gd name="connsiteX574" fmla="*/ 638175 w 2693988"/>
              <a:gd name="connsiteY574" fmla="*/ 1899841 h 2763207"/>
              <a:gd name="connsiteX575" fmla="*/ 638175 w 2693988"/>
              <a:gd name="connsiteY575" fmla="*/ 1860153 h 2763207"/>
              <a:gd name="connsiteX576" fmla="*/ 688068 w 2693988"/>
              <a:gd name="connsiteY576" fmla="*/ 1790700 h 2763207"/>
              <a:gd name="connsiteX577" fmla="*/ 2119187 w 2693988"/>
              <a:gd name="connsiteY577" fmla="*/ 1783636 h 2763207"/>
              <a:gd name="connsiteX578" fmla="*/ 2132879 w 2693988"/>
              <a:gd name="connsiteY578" fmla="*/ 1791017 h 2763207"/>
              <a:gd name="connsiteX579" fmla="*/ 2142837 w 2693988"/>
              <a:gd name="connsiteY579" fmla="*/ 1820545 h 2763207"/>
              <a:gd name="connsiteX580" fmla="*/ 2172711 w 2693988"/>
              <a:gd name="connsiteY580" fmla="*/ 1840230 h 2763207"/>
              <a:gd name="connsiteX581" fmla="*/ 2192627 w 2693988"/>
              <a:gd name="connsiteY581" fmla="*/ 1840230 h 2763207"/>
              <a:gd name="connsiteX582" fmla="*/ 2222501 w 2693988"/>
              <a:gd name="connsiteY582" fmla="*/ 1859915 h 2763207"/>
              <a:gd name="connsiteX583" fmla="*/ 2202585 w 2693988"/>
              <a:gd name="connsiteY583" fmla="*/ 1869757 h 2763207"/>
              <a:gd name="connsiteX584" fmla="*/ 2152795 w 2693988"/>
              <a:gd name="connsiteY584" fmla="*/ 1850072 h 2763207"/>
              <a:gd name="connsiteX585" fmla="*/ 2112963 w 2693988"/>
              <a:gd name="connsiteY585" fmla="*/ 1791017 h 2763207"/>
              <a:gd name="connsiteX586" fmla="*/ 2119187 w 2693988"/>
              <a:gd name="connsiteY586" fmla="*/ 1783636 h 2763207"/>
              <a:gd name="connsiteX587" fmla="*/ 425417 w 2693988"/>
              <a:gd name="connsiteY587" fmla="*/ 1768276 h 2763207"/>
              <a:gd name="connsiteX588" fmla="*/ 441325 w 2693988"/>
              <a:gd name="connsiteY588" fmla="*/ 1771967 h 2763207"/>
              <a:gd name="connsiteX589" fmla="*/ 421746 w 2693988"/>
              <a:gd name="connsiteY589" fmla="*/ 1840865 h 2763207"/>
              <a:gd name="connsiteX590" fmla="*/ 392377 w 2693988"/>
              <a:gd name="connsiteY590" fmla="*/ 1840865 h 2763207"/>
              <a:gd name="connsiteX591" fmla="*/ 333639 w 2693988"/>
              <a:gd name="connsiteY591" fmla="*/ 1860550 h 2763207"/>
              <a:gd name="connsiteX592" fmla="*/ 333639 w 2693988"/>
              <a:gd name="connsiteY592" fmla="*/ 1821180 h 2763207"/>
              <a:gd name="connsiteX593" fmla="*/ 402166 w 2693988"/>
              <a:gd name="connsiteY593" fmla="*/ 1771967 h 2763207"/>
              <a:gd name="connsiteX594" fmla="*/ 425417 w 2693988"/>
              <a:gd name="connsiteY594" fmla="*/ 1768276 h 2763207"/>
              <a:gd name="connsiteX595" fmla="*/ 667941 w 2693988"/>
              <a:gd name="connsiteY595" fmla="*/ 1764585 h 2763207"/>
              <a:gd name="connsiteX596" fmla="*/ 677863 w 2693988"/>
              <a:gd name="connsiteY596" fmla="*/ 1771967 h 2763207"/>
              <a:gd name="connsiteX597" fmla="*/ 618332 w 2693988"/>
              <a:gd name="connsiteY597" fmla="*/ 1860550 h 2763207"/>
              <a:gd name="connsiteX598" fmla="*/ 598488 w 2693988"/>
              <a:gd name="connsiteY598" fmla="*/ 1860550 h 2763207"/>
              <a:gd name="connsiteX599" fmla="*/ 608410 w 2693988"/>
              <a:gd name="connsiteY599" fmla="*/ 1840865 h 2763207"/>
              <a:gd name="connsiteX600" fmla="*/ 658019 w 2693988"/>
              <a:gd name="connsiteY600" fmla="*/ 1771967 h 2763207"/>
              <a:gd name="connsiteX601" fmla="*/ 667941 w 2693988"/>
              <a:gd name="connsiteY601" fmla="*/ 1764585 h 2763207"/>
              <a:gd name="connsiteX602" fmla="*/ 2162542 w 2693988"/>
              <a:gd name="connsiteY602" fmla="*/ 1762125 h 2763207"/>
              <a:gd name="connsiteX603" fmla="*/ 2241673 w 2693988"/>
              <a:gd name="connsiteY603" fmla="*/ 1781528 h 2763207"/>
              <a:gd name="connsiteX604" fmla="*/ 2271347 w 2693988"/>
              <a:gd name="connsiteY604" fmla="*/ 1810632 h 2763207"/>
              <a:gd name="connsiteX605" fmla="*/ 2271347 w 2693988"/>
              <a:gd name="connsiteY605" fmla="*/ 1830035 h 2763207"/>
              <a:gd name="connsiteX606" fmla="*/ 2251564 w 2693988"/>
              <a:gd name="connsiteY606" fmla="*/ 1849438 h 2763207"/>
              <a:gd name="connsiteX607" fmla="*/ 2152650 w 2693988"/>
              <a:gd name="connsiteY607" fmla="*/ 1781528 h 2763207"/>
              <a:gd name="connsiteX608" fmla="*/ 2211999 w 2693988"/>
              <a:gd name="connsiteY608" fmla="*/ 1820334 h 2763207"/>
              <a:gd name="connsiteX609" fmla="*/ 2231781 w 2693988"/>
              <a:gd name="connsiteY609" fmla="*/ 1810632 h 2763207"/>
              <a:gd name="connsiteX610" fmla="*/ 2172433 w 2693988"/>
              <a:gd name="connsiteY610" fmla="*/ 1771826 h 2763207"/>
              <a:gd name="connsiteX611" fmla="*/ 2162542 w 2693988"/>
              <a:gd name="connsiteY611" fmla="*/ 1762125 h 2763207"/>
              <a:gd name="connsiteX612" fmla="*/ 524636 w 2693988"/>
              <a:gd name="connsiteY612" fmla="*/ 1753526 h 2763207"/>
              <a:gd name="connsiteX613" fmla="*/ 560123 w 2693988"/>
              <a:gd name="connsiteY613" fmla="*/ 1761067 h 2763207"/>
              <a:gd name="connsiteX614" fmla="*/ 569913 w 2693988"/>
              <a:gd name="connsiteY614" fmla="*/ 1761067 h 2763207"/>
              <a:gd name="connsiteX615" fmla="*/ 520965 w 2693988"/>
              <a:gd name="connsiteY615" fmla="*/ 1771121 h 2763207"/>
              <a:gd name="connsiteX616" fmla="*/ 452438 w 2693988"/>
              <a:gd name="connsiteY616" fmla="*/ 1811338 h 2763207"/>
              <a:gd name="connsiteX617" fmla="*/ 481807 w 2693988"/>
              <a:gd name="connsiteY617" fmla="*/ 1761067 h 2763207"/>
              <a:gd name="connsiteX618" fmla="*/ 524636 w 2693988"/>
              <a:gd name="connsiteY618" fmla="*/ 1753526 h 2763207"/>
              <a:gd name="connsiteX619" fmla="*/ 2034382 w 2693988"/>
              <a:gd name="connsiteY619" fmla="*/ 1741488 h 2763207"/>
              <a:gd name="connsiteX620" fmla="*/ 2083991 w 2693988"/>
              <a:gd name="connsiteY620" fmla="*/ 1840402 h 2763207"/>
              <a:gd name="connsiteX621" fmla="*/ 2083991 w 2693988"/>
              <a:gd name="connsiteY621" fmla="*/ 1870076 h 2763207"/>
              <a:gd name="connsiteX622" fmla="*/ 2034382 w 2693988"/>
              <a:gd name="connsiteY622" fmla="*/ 1850293 h 2763207"/>
              <a:gd name="connsiteX623" fmla="*/ 2024460 w 2693988"/>
              <a:gd name="connsiteY623" fmla="*/ 1761271 h 2763207"/>
              <a:gd name="connsiteX624" fmla="*/ 2034382 w 2693988"/>
              <a:gd name="connsiteY624" fmla="*/ 1741488 h 2763207"/>
              <a:gd name="connsiteX625" fmla="*/ 648935 w 2693988"/>
              <a:gd name="connsiteY625" fmla="*/ 1741488 h 2763207"/>
              <a:gd name="connsiteX626" fmla="*/ 658813 w 2693988"/>
              <a:gd name="connsiteY626" fmla="*/ 1751466 h 2763207"/>
              <a:gd name="connsiteX627" fmla="*/ 599546 w 2693988"/>
              <a:gd name="connsiteY627" fmla="*/ 1801359 h 2763207"/>
              <a:gd name="connsiteX628" fmla="*/ 569913 w 2693988"/>
              <a:gd name="connsiteY628" fmla="*/ 1791381 h 2763207"/>
              <a:gd name="connsiteX629" fmla="*/ 609424 w 2693988"/>
              <a:gd name="connsiteY629" fmla="*/ 1761445 h 2763207"/>
              <a:gd name="connsiteX630" fmla="*/ 648935 w 2693988"/>
              <a:gd name="connsiteY630" fmla="*/ 1741488 h 2763207"/>
              <a:gd name="connsiteX631" fmla="*/ 2044700 w 2693988"/>
              <a:gd name="connsiteY631" fmla="*/ 1731963 h 2763207"/>
              <a:gd name="connsiteX632" fmla="*/ 2073956 w 2693988"/>
              <a:gd name="connsiteY632" fmla="*/ 1790845 h 2763207"/>
              <a:gd name="connsiteX633" fmla="*/ 2112963 w 2693988"/>
              <a:gd name="connsiteY633" fmla="*/ 1810472 h 2763207"/>
              <a:gd name="connsiteX634" fmla="*/ 2112963 w 2693988"/>
              <a:gd name="connsiteY634" fmla="*/ 1830099 h 2763207"/>
              <a:gd name="connsiteX635" fmla="*/ 2093460 w 2693988"/>
              <a:gd name="connsiteY635" fmla="*/ 1830099 h 2763207"/>
              <a:gd name="connsiteX636" fmla="*/ 2044700 w 2693988"/>
              <a:gd name="connsiteY636" fmla="*/ 1731963 h 2763207"/>
              <a:gd name="connsiteX637" fmla="*/ 2182284 w 2693988"/>
              <a:gd name="connsiteY637" fmla="*/ 1722438 h 2763207"/>
              <a:gd name="connsiteX638" fmla="*/ 2260600 w 2693988"/>
              <a:gd name="connsiteY638" fmla="*/ 1761597 h 2763207"/>
              <a:gd name="connsiteX639" fmla="*/ 2260600 w 2693988"/>
              <a:gd name="connsiteY639" fmla="*/ 1781176 h 2763207"/>
              <a:gd name="connsiteX640" fmla="*/ 2221442 w 2693988"/>
              <a:gd name="connsiteY640" fmla="*/ 1761597 h 2763207"/>
              <a:gd name="connsiteX641" fmla="*/ 2211652 w 2693988"/>
              <a:gd name="connsiteY641" fmla="*/ 1742017 h 2763207"/>
              <a:gd name="connsiteX642" fmla="*/ 2152915 w 2693988"/>
              <a:gd name="connsiteY642" fmla="*/ 1732228 h 2763207"/>
              <a:gd name="connsiteX643" fmla="*/ 2143125 w 2693988"/>
              <a:gd name="connsiteY643" fmla="*/ 1732228 h 2763207"/>
              <a:gd name="connsiteX644" fmla="*/ 2182284 w 2693988"/>
              <a:gd name="connsiteY644" fmla="*/ 1722438 h 2763207"/>
              <a:gd name="connsiteX645" fmla="*/ 2308569 w 2693988"/>
              <a:gd name="connsiteY645" fmla="*/ 1720602 h 2763207"/>
              <a:gd name="connsiteX646" fmla="*/ 2369772 w 2693988"/>
              <a:gd name="connsiteY646" fmla="*/ 1762125 h 2763207"/>
              <a:gd name="connsiteX647" fmla="*/ 2369772 w 2693988"/>
              <a:gd name="connsiteY647" fmla="*/ 1801495 h 2763207"/>
              <a:gd name="connsiteX648" fmla="*/ 2330206 w 2693988"/>
              <a:gd name="connsiteY648" fmla="*/ 1791653 h 2763207"/>
              <a:gd name="connsiteX649" fmla="*/ 2270858 w 2693988"/>
              <a:gd name="connsiteY649" fmla="*/ 1781810 h 2763207"/>
              <a:gd name="connsiteX650" fmla="*/ 2280749 w 2693988"/>
              <a:gd name="connsiteY650" fmla="*/ 1762125 h 2763207"/>
              <a:gd name="connsiteX651" fmla="*/ 2251075 w 2693988"/>
              <a:gd name="connsiteY651" fmla="*/ 1722755 h 2763207"/>
              <a:gd name="connsiteX652" fmla="*/ 2280749 w 2693988"/>
              <a:gd name="connsiteY652" fmla="*/ 1722755 h 2763207"/>
              <a:gd name="connsiteX653" fmla="*/ 2308569 w 2693988"/>
              <a:gd name="connsiteY653" fmla="*/ 1720602 h 2763207"/>
              <a:gd name="connsiteX654" fmla="*/ 2054225 w 2693988"/>
              <a:gd name="connsiteY654" fmla="*/ 1712913 h 2763207"/>
              <a:gd name="connsiteX655" fmla="*/ 2143125 w 2693988"/>
              <a:gd name="connsiteY655" fmla="*/ 1761861 h 2763207"/>
              <a:gd name="connsiteX656" fmla="*/ 2133247 w 2693988"/>
              <a:gd name="connsiteY656" fmla="*/ 1771651 h 2763207"/>
              <a:gd name="connsiteX657" fmla="*/ 2054225 w 2693988"/>
              <a:gd name="connsiteY657" fmla="*/ 1722703 h 2763207"/>
              <a:gd name="connsiteX658" fmla="*/ 2054225 w 2693988"/>
              <a:gd name="connsiteY658" fmla="*/ 1712913 h 2763207"/>
              <a:gd name="connsiteX659" fmla="*/ 569546 w 2693988"/>
              <a:gd name="connsiteY659" fmla="*/ 1712913 h 2763207"/>
              <a:gd name="connsiteX660" fmla="*/ 647700 w 2693988"/>
              <a:gd name="connsiteY660" fmla="*/ 1731963 h 2763207"/>
              <a:gd name="connsiteX661" fmla="*/ 628161 w 2693988"/>
              <a:gd name="connsiteY661" fmla="*/ 1741488 h 2763207"/>
              <a:gd name="connsiteX662" fmla="*/ 550007 w 2693988"/>
              <a:gd name="connsiteY662" fmla="*/ 1741488 h 2763207"/>
              <a:gd name="connsiteX663" fmla="*/ 520700 w 2693988"/>
              <a:gd name="connsiteY663" fmla="*/ 1731963 h 2763207"/>
              <a:gd name="connsiteX664" fmla="*/ 569546 w 2693988"/>
              <a:gd name="connsiteY664" fmla="*/ 1712913 h 2763207"/>
              <a:gd name="connsiteX665" fmla="*/ 457810 w 2693988"/>
              <a:gd name="connsiteY665" fmla="*/ 1702253 h 2763207"/>
              <a:gd name="connsiteX666" fmla="*/ 520701 w 2693988"/>
              <a:gd name="connsiteY666" fmla="*/ 1712232 h 2763207"/>
              <a:gd name="connsiteX667" fmla="*/ 500970 w 2693988"/>
              <a:gd name="connsiteY667" fmla="*/ 1742168 h 2763207"/>
              <a:gd name="connsiteX668" fmla="*/ 441779 w 2693988"/>
              <a:gd name="connsiteY668" fmla="*/ 1762125 h 2763207"/>
              <a:gd name="connsiteX669" fmla="*/ 392453 w 2693988"/>
              <a:gd name="connsiteY669" fmla="*/ 1752146 h 2763207"/>
              <a:gd name="connsiteX670" fmla="*/ 402318 w 2693988"/>
              <a:gd name="connsiteY670" fmla="*/ 1722211 h 2763207"/>
              <a:gd name="connsiteX671" fmla="*/ 457810 w 2693988"/>
              <a:gd name="connsiteY671" fmla="*/ 1702253 h 2763207"/>
              <a:gd name="connsiteX672" fmla="*/ 2137066 w 2693988"/>
              <a:gd name="connsiteY672" fmla="*/ 1678186 h 2763207"/>
              <a:gd name="connsiteX673" fmla="*/ 2182813 w 2693988"/>
              <a:gd name="connsiteY673" fmla="*/ 1702991 h 2763207"/>
              <a:gd name="connsiteX674" fmla="*/ 2143248 w 2693988"/>
              <a:gd name="connsiteY674" fmla="*/ 1702991 h 2763207"/>
              <a:gd name="connsiteX675" fmla="*/ 2083899 w 2693988"/>
              <a:gd name="connsiteY675" fmla="*/ 1702991 h 2763207"/>
              <a:gd name="connsiteX676" fmla="*/ 2054225 w 2693988"/>
              <a:gd name="connsiteY676" fmla="*/ 1702991 h 2763207"/>
              <a:gd name="connsiteX677" fmla="*/ 2083899 w 2693988"/>
              <a:gd name="connsiteY677" fmla="*/ 1683147 h 2763207"/>
              <a:gd name="connsiteX678" fmla="*/ 2137066 w 2693988"/>
              <a:gd name="connsiteY678" fmla="*/ 1678186 h 2763207"/>
              <a:gd name="connsiteX679" fmla="*/ 2231904 w 2693988"/>
              <a:gd name="connsiteY679" fmla="*/ 1654175 h 2763207"/>
              <a:gd name="connsiteX680" fmla="*/ 2261211 w 2693988"/>
              <a:gd name="connsiteY680" fmla="*/ 1663965 h 2763207"/>
              <a:gd name="connsiteX681" fmla="*/ 2300288 w 2693988"/>
              <a:gd name="connsiteY681" fmla="*/ 1703123 h 2763207"/>
              <a:gd name="connsiteX682" fmla="*/ 2231904 w 2693988"/>
              <a:gd name="connsiteY682" fmla="*/ 1712913 h 2763207"/>
              <a:gd name="connsiteX683" fmla="*/ 2202596 w 2693988"/>
              <a:gd name="connsiteY683" fmla="*/ 1703123 h 2763207"/>
              <a:gd name="connsiteX684" fmla="*/ 2173288 w 2693988"/>
              <a:gd name="connsiteY684" fmla="*/ 1673754 h 2763207"/>
              <a:gd name="connsiteX685" fmla="*/ 2192827 w 2693988"/>
              <a:gd name="connsiteY685" fmla="*/ 1663965 h 2763207"/>
              <a:gd name="connsiteX686" fmla="*/ 2231904 w 2693988"/>
              <a:gd name="connsiteY686" fmla="*/ 1654175 h 2763207"/>
              <a:gd name="connsiteX687" fmla="*/ 539299 w 2693988"/>
              <a:gd name="connsiteY687" fmla="*/ 1650604 h 2763207"/>
              <a:gd name="connsiteX688" fmla="*/ 559753 w 2693988"/>
              <a:gd name="connsiteY688" fmla="*/ 1653117 h 2763207"/>
              <a:gd name="connsiteX689" fmla="*/ 628651 w 2693988"/>
              <a:gd name="connsiteY689" fmla="*/ 1683280 h 2763207"/>
              <a:gd name="connsiteX690" fmla="*/ 628651 w 2693988"/>
              <a:gd name="connsiteY690" fmla="*/ 1703388 h 2763207"/>
              <a:gd name="connsiteX691" fmla="*/ 540068 w 2693988"/>
              <a:gd name="connsiteY691" fmla="*/ 1703388 h 2763207"/>
              <a:gd name="connsiteX692" fmla="*/ 490855 w 2693988"/>
              <a:gd name="connsiteY692" fmla="*/ 1693334 h 2763207"/>
              <a:gd name="connsiteX693" fmla="*/ 490855 w 2693988"/>
              <a:gd name="connsiteY693" fmla="*/ 1673225 h 2763207"/>
              <a:gd name="connsiteX694" fmla="*/ 539299 w 2693988"/>
              <a:gd name="connsiteY694" fmla="*/ 1650604 h 2763207"/>
              <a:gd name="connsiteX695" fmla="*/ 2142672 w 2693988"/>
              <a:gd name="connsiteY695" fmla="*/ 1624013 h 2763207"/>
              <a:gd name="connsiteX696" fmla="*/ 2201863 w 2693988"/>
              <a:gd name="connsiteY696" fmla="*/ 1643698 h 2763207"/>
              <a:gd name="connsiteX697" fmla="*/ 2162402 w 2693988"/>
              <a:gd name="connsiteY697" fmla="*/ 1673226 h 2763207"/>
              <a:gd name="connsiteX698" fmla="*/ 2063750 w 2693988"/>
              <a:gd name="connsiteY698" fmla="*/ 1673226 h 2763207"/>
              <a:gd name="connsiteX699" fmla="*/ 2142672 w 2693988"/>
              <a:gd name="connsiteY699" fmla="*/ 1624013 h 2763207"/>
              <a:gd name="connsiteX700" fmla="*/ 106998 w 2693988"/>
              <a:gd name="connsiteY700" fmla="*/ 1604963 h 2763207"/>
              <a:gd name="connsiteX701" fmla="*/ 156210 w 2693988"/>
              <a:gd name="connsiteY701" fmla="*/ 1634378 h 2763207"/>
              <a:gd name="connsiteX702" fmla="*/ 166053 w 2693988"/>
              <a:gd name="connsiteY702" fmla="*/ 1703015 h 2763207"/>
              <a:gd name="connsiteX703" fmla="*/ 185738 w 2693988"/>
              <a:gd name="connsiteY703" fmla="*/ 1722625 h 2763207"/>
              <a:gd name="connsiteX704" fmla="*/ 156210 w 2693988"/>
              <a:gd name="connsiteY704" fmla="*/ 1761846 h 2763207"/>
              <a:gd name="connsiteX705" fmla="*/ 87313 w 2693988"/>
              <a:gd name="connsiteY705" fmla="*/ 1703015 h 2763207"/>
              <a:gd name="connsiteX706" fmla="*/ 97155 w 2693988"/>
              <a:gd name="connsiteY706" fmla="*/ 1673599 h 2763207"/>
              <a:gd name="connsiteX707" fmla="*/ 106998 w 2693988"/>
              <a:gd name="connsiteY707" fmla="*/ 1604963 h 2763207"/>
              <a:gd name="connsiteX708" fmla="*/ 579330 w 2693988"/>
              <a:gd name="connsiteY708" fmla="*/ 1593850 h 2763207"/>
              <a:gd name="connsiteX709" fmla="*/ 589178 w 2693988"/>
              <a:gd name="connsiteY709" fmla="*/ 1603687 h 2763207"/>
              <a:gd name="connsiteX710" fmla="*/ 559634 w 2693988"/>
              <a:gd name="connsiteY710" fmla="*/ 1623360 h 2763207"/>
              <a:gd name="connsiteX711" fmla="*/ 382373 w 2693988"/>
              <a:gd name="connsiteY711" fmla="*/ 1672545 h 2763207"/>
              <a:gd name="connsiteX712" fmla="*/ 293742 w 2693988"/>
              <a:gd name="connsiteY712" fmla="*/ 1879118 h 2763207"/>
              <a:gd name="connsiteX713" fmla="*/ 283894 w 2693988"/>
              <a:gd name="connsiteY713" fmla="*/ 1967650 h 2763207"/>
              <a:gd name="connsiteX714" fmla="*/ 293742 w 2693988"/>
              <a:gd name="connsiteY714" fmla="*/ 1977487 h 2763207"/>
              <a:gd name="connsiteX715" fmla="*/ 411916 w 2693988"/>
              <a:gd name="connsiteY715" fmla="*/ 2016834 h 2763207"/>
              <a:gd name="connsiteX716" fmla="*/ 589178 w 2693988"/>
              <a:gd name="connsiteY716" fmla="*/ 2006997 h 2763207"/>
              <a:gd name="connsiteX717" fmla="*/ 746744 w 2693988"/>
              <a:gd name="connsiteY717" fmla="*/ 1869281 h 2763207"/>
              <a:gd name="connsiteX718" fmla="*/ 756592 w 2693988"/>
              <a:gd name="connsiteY718" fmla="*/ 1869281 h 2763207"/>
              <a:gd name="connsiteX719" fmla="*/ 766440 w 2693988"/>
              <a:gd name="connsiteY719" fmla="*/ 1888955 h 2763207"/>
              <a:gd name="connsiteX720" fmla="*/ 589178 w 2693988"/>
              <a:gd name="connsiteY720" fmla="*/ 2066018 h 2763207"/>
              <a:gd name="connsiteX721" fmla="*/ 539939 w 2693988"/>
              <a:gd name="connsiteY721" fmla="*/ 2095529 h 2763207"/>
              <a:gd name="connsiteX722" fmla="*/ 392220 w 2693988"/>
              <a:gd name="connsiteY722" fmla="*/ 2115202 h 2763207"/>
              <a:gd name="connsiteX723" fmla="*/ 382373 w 2693988"/>
              <a:gd name="connsiteY723" fmla="*/ 2115202 h 2763207"/>
              <a:gd name="connsiteX724" fmla="*/ 224806 w 2693988"/>
              <a:gd name="connsiteY724" fmla="*/ 2006997 h 2763207"/>
              <a:gd name="connsiteX725" fmla="*/ 195263 w 2693988"/>
              <a:gd name="connsiteY725" fmla="*/ 1829934 h 2763207"/>
              <a:gd name="connsiteX726" fmla="*/ 274046 w 2693988"/>
              <a:gd name="connsiteY726" fmla="*/ 1692218 h 2763207"/>
              <a:gd name="connsiteX727" fmla="*/ 313437 w 2693988"/>
              <a:gd name="connsiteY727" fmla="*/ 1662708 h 2763207"/>
              <a:gd name="connsiteX728" fmla="*/ 579330 w 2693988"/>
              <a:gd name="connsiteY728" fmla="*/ 1593850 h 2763207"/>
              <a:gd name="connsiteX729" fmla="*/ 88265 w 2693988"/>
              <a:gd name="connsiteY729" fmla="*/ 1593850 h 2763207"/>
              <a:gd name="connsiteX730" fmla="*/ 98108 w 2693988"/>
              <a:gd name="connsiteY730" fmla="*/ 1593850 h 2763207"/>
              <a:gd name="connsiteX731" fmla="*/ 98108 w 2693988"/>
              <a:gd name="connsiteY731" fmla="*/ 1623377 h 2763207"/>
              <a:gd name="connsiteX732" fmla="*/ 68580 w 2693988"/>
              <a:gd name="connsiteY732" fmla="*/ 1702117 h 2763207"/>
              <a:gd name="connsiteX733" fmla="*/ 68580 w 2693988"/>
              <a:gd name="connsiteY733" fmla="*/ 1711960 h 2763207"/>
              <a:gd name="connsiteX734" fmla="*/ 157163 w 2693988"/>
              <a:gd name="connsiteY734" fmla="*/ 1780857 h 2763207"/>
              <a:gd name="connsiteX735" fmla="*/ 157163 w 2693988"/>
              <a:gd name="connsiteY735" fmla="*/ 1790700 h 2763207"/>
              <a:gd name="connsiteX736" fmla="*/ 68580 w 2693988"/>
              <a:gd name="connsiteY736" fmla="*/ 1721802 h 2763207"/>
              <a:gd name="connsiteX737" fmla="*/ 58738 w 2693988"/>
              <a:gd name="connsiteY737" fmla="*/ 1711960 h 2763207"/>
              <a:gd name="connsiteX738" fmla="*/ 78423 w 2693988"/>
              <a:gd name="connsiteY738" fmla="*/ 1652905 h 2763207"/>
              <a:gd name="connsiteX739" fmla="*/ 88265 w 2693988"/>
              <a:gd name="connsiteY739" fmla="*/ 1593850 h 2763207"/>
              <a:gd name="connsiteX740" fmla="*/ 579438 w 2693988"/>
              <a:gd name="connsiteY740" fmla="*/ 1574800 h 2763207"/>
              <a:gd name="connsiteX741" fmla="*/ 569610 w 2693988"/>
              <a:gd name="connsiteY741" fmla="*/ 1584642 h 2763207"/>
              <a:gd name="connsiteX742" fmla="*/ 343581 w 2693988"/>
              <a:gd name="connsiteY742" fmla="*/ 1643697 h 2763207"/>
              <a:gd name="connsiteX743" fmla="*/ 196170 w 2693988"/>
              <a:gd name="connsiteY743" fmla="*/ 1771650 h 2763207"/>
              <a:gd name="connsiteX744" fmla="*/ 215825 w 2693988"/>
              <a:gd name="connsiteY744" fmla="*/ 1958657 h 2763207"/>
              <a:gd name="connsiteX745" fmla="*/ 205997 w 2693988"/>
              <a:gd name="connsiteY745" fmla="*/ 2017712 h 2763207"/>
              <a:gd name="connsiteX746" fmla="*/ 245307 w 2693988"/>
              <a:gd name="connsiteY746" fmla="*/ 2037397 h 2763207"/>
              <a:gd name="connsiteX747" fmla="*/ 402545 w 2693988"/>
              <a:gd name="connsiteY747" fmla="*/ 2135822 h 2763207"/>
              <a:gd name="connsiteX748" fmla="*/ 608920 w 2693988"/>
              <a:gd name="connsiteY748" fmla="*/ 2066925 h 2763207"/>
              <a:gd name="connsiteX749" fmla="*/ 775985 w 2693988"/>
              <a:gd name="connsiteY749" fmla="*/ 1899602 h 2763207"/>
              <a:gd name="connsiteX750" fmla="*/ 785813 w 2693988"/>
              <a:gd name="connsiteY750" fmla="*/ 1899602 h 2763207"/>
              <a:gd name="connsiteX751" fmla="*/ 785813 w 2693988"/>
              <a:gd name="connsiteY751" fmla="*/ 1909445 h 2763207"/>
              <a:gd name="connsiteX752" fmla="*/ 618747 w 2693988"/>
              <a:gd name="connsiteY752" fmla="*/ 2076767 h 2763207"/>
              <a:gd name="connsiteX753" fmla="*/ 520473 w 2693988"/>
              <a:gd name="connsiteY753" fmla="*/ 2145665 h 2763207"/>
              <a:gd name="connsiteX754" fmla="*/ 422200 w 2693988"/>
              <a:gd name="connsiteY754" fmla="*/ 2155507 h 2763207"/>
              <a:gd name="connsiteX755" fmla="*/ 353408 w 2693988"/>
              <a:gd name="connsiteY755" fmla="*/ 2125980 h 2763207"/>
              <a:gd name="connsiteX756" fmla="*/ 215825 w 2693988"/>
              <a:gd name="connsiteY756" fmla="*/ 2037397 h 2763207"/>
              <a:gd name="connsiteX757" fmla="*/ 186343 w 2693988"/>
              <a:gd name="connsiteY757" fmla="*/ 2027555 h 2763207"/>
              <a:gd name="connsiteX758" fmla="*/ 186343 w 2693988"/>
              <a:gd name="connsiteY758" fmla="*/ 1899602 h 2763207"/>
              <a:gd name="connsiteX759" fmla="*/ 166688 w 2693988"/>
              <a:gd name="connsiteY759" fmla="*/ 1850390 h 2763207"/>
              <a:gd name="connsiteX760" fmla="*/ 255134 w 2693988"/>
              <a:gd name="connsiteY760" fmla="*/ 1673225 h 2763207"/>
              <a:gd name="connsiteX761" fmla="*/ 451682 w 2693988"/>
              <a:gd name="connsiteY761" fmla="*/ 1604327 h 2763207"/>
              <a:gd name="connsiteX762" fmla="*/ 579438 w 2693988"/>
              <a:gd name="connsiteY762" fmla="*/ 1574800 h 2763207"/>
              <a:gd name="connsiteX763" fmla="*/ 568964 w 2693988"/>
              <a:gd name="connsiteY763" fmla="*/ 1546420 h 2763207"/>
              <a:gd name="connsiteX764" fmla="*/ 569913 w 2693988"/>
              <a:gd name="connsiteY764" fmla="*/ 1555433 h 2763207"/>
              <a:gd name="connsiteX765" fmla="*/ 550228 w 2693988"/>
              <a:gd name="connsiteY765" fmla="*/ 1555433 h 2763207"/>
              <a:gd name="connsiteX766" fmla="*/ 560070 w 2693988"/>
              <a:gd name="connsiteY766" fmla="*/ 1554203 h 2763207"/>
              <a:gd name="connsiteX767" fmla="*/ 568877 w 2693988"/>
              <a:gd name="connsiteY767" fmla="*/ 1545590 h 2763207"/>
              <a:gd name="connsiteX768" fmla="*/ 569913 w 2693988"/>
              <a:gd name="connsiteY768" fmla="*/ 1545590 h 2763207"/>
              <a:gd name="connsiteX769" fmla="*/ 568964 w 2693988"/>
              <a:gd name="connsiteY769" fmla="*/ 1546420 h 2763207"/>
              <a:gd name="connsiteX770" fmla="*/ 2123347 w 2693988"/>
              <a:gd name="connsiteY770" fmla="*/ 1544638 h 2763207"/>
              <a:gd name="connsiteX771" fmla="*/ 2339767 w 2693988"/>
              <a:gd name="connsiteY771" fmla="*/ 1603659 h 2763207"/>
              <a:gd name="connsiteX772" fmla="*/ 2477489 w 2693988"/>
              <a:gd name="connsiteY772" fmla="*/ 1672517 h 2763207"/>
              <a:gd name="connsiteX773" fmla="*/ 2507001 w 2693988"/>
              <a:gd name="connsiteY773" fmla="*/ 1957785 h 2763207"/>
              <a:gd name="connsiteX774" fmla="*/ 2398791 w 2693988"/>
              <a:gd name="connsiteY774" fmla="*/ 2046317 h 2763207"/>
              <a:gd name="connsiteX775" fmla="*/ 2270906 w 2693988"/>
              <a:gd name="connsiteY775" fmla="*/ 2085664 h 2763207"/>
              <a:gd name="connsiteX776" fmla="*/ 2113509 w 2693988"/>
              <a:gd name="connsiteY776" fmla="*/ 2006969 h 2763207"/>
              <a:gd name="connsiteX777" fmla="*/ 1946275 w 2693988"/>
              <a:gd name="connsiteY777" fmla="*/ 1859417 h 2763207"/>
              <a:gd name="connsiteX778" fmla="*/ 1946275 w 2693988"/>
              <a:gd name="connsiteY778" fmla="*/ 1849580 h 2763207"/>
              <a:gd name="connsiteX779" fmla="*/ 1975787 w 2693988"/>
              <a:gd name="connsiteY779" fmla="*/ 1859417 h 2763207"/>
              <a:gd name="connsiteX780" fmla="*/ 2123347 w 2693988"/>
              <a:gd name="connsiteY780" fmla="*/ 1977459 h 2763207"/>
              <a:gd name="connsiteX781" fmla="*/ 2270906 w 2693988"/>
              <a:gd name="connsiteY781" fmla="*/ 1997132 h 2763207"/>
              <a:gd name="connsiteX782" fmla="*/ 2418465 w 2693988"/>
              <a:gd name="connsiteY782" fmla="*/ 1918438 h 2763207"/>
              <a:gd name="connsiteX783" fmla="*/ 2438140 w 2693988"/>
              <a:gd name="connsiteY783" fmla="*/ 1918438 h 2763207"/>
              <a:gd name="connsiteX784" fmla="*/ 2428303 w 2693988"/>
              <a:gd name="connsiteY784" fmla="*/ 1849580 h 2763207"/>
              <a:gd name="connsiteX785" fmla="*/ 2408628 w 2693988"/>
              <a:gd name="connsiteY785" fmla="*/ 1741375 h 2763207"/>
              <a:gd name="connsiteX786" fmla="*/ 2329930 w 2693988"/>
              <a:gd name="connsiteY786" fmla="*/ 1643006 h 2763207"/>
              <a:gd name="connsiteX787" fmla="*/ 2280743 w 2693988"/>
              <a:gd name="connsiteY787" fmla="*/ 1623333 h 2763207"/>
              <a:gd name="connsiteX788" fmla="*/ 2211882 w 2693988"/>
              <a:gd name="connsiteY788" fmla="*/ 1603659 h 2763207"/>
              <a:gd name="connsiteX789" fmla="*/ 2192208 w 2693988"/>
              <a:gd name="connsiteY789" fmla="*/ 1603659 h 2763207"/>
              <a:gd name="connsiteX790" fmla="*/ 2143021 w 2693988"/>
              <a:gd name="connsiteY790" fmla="*/ 1583985 h 2763207"/>
              <a:gd name="connsiteX791" fmla="*/ 2103672 w 2693988"/>
              <a:gd name="connsiteY791" fmla="*/ 1574148 h 2763207"/>
              <a:gd name="connsiteX792" fmla="*/ 2123347 w 2693988"/>
              <a:gd name="connsiteY792" fmla="*/ 1544638 h 2763207"/>
              <a:gd name="connsiteX793" fmla="*/ 2585086 w 2693988"/>
              <a:gd name="connsiteY793" fmla="*/ 1535113 h 2763207"/>
              <a:gd name="connsiteX794" fmla="*/ 2604771 w 2693988"/>
              <a:gd name="connsiteY794" fmla="*/ 1584502 h 2763207"/>
              <a:gd name="connsiteX795" fmla="*/ 2614613 w 2693988"/>
              <a:gd name="connsiteY795" fmla="*/ 1633891 h 2763207"/>
              <a:gd name="connsiteX796" fmla="*/ 2565401 w 2693988"/>
              <a:gd name="connsiteY796" fmla="*/ 1693157 h 2763207"/>
              <a:gd name="connsiteX797" fmla="*/ 2535873 w 2693988"/>
              <a:gd name="connsiteY797" fmla="*/ 1712913 h 2763207"/>
              <a:gd name="connsiteX798" fmla="*/ 2516188 w 2693988"/>
              <a:gd name="connsiteY798" fmla="*/ 1673402 h 2763207"/>
              <a:gd name="connsiteX799" fmla="*/ 2545716 w 2693988"/>
              <a:gd name="connsiteY799" fmla="*/ 1624013 h 2763207"/>
              <a:gd name="connsiteX800" fmla="*/ 2545716 w 2693988"/>
              <a:gd name="connsiteY800" fmla="*/ 1564746 h 2763207"/>
              <a:gd name="connsiteX801" fmla="*/ 2585086 w 2693988"/>
              <a:gd name="connsiteY801" fmla="*/ 1535113 h 2763207"/>
              <a:gd name="connsiteX802" fmla="*/ 2123870 w 2693988"/>
              <a:gd name="connsiteY802" fmla="*/ 1525588 h 2763207"/>
              <a:gd name="connsiteX803" fmla="*/ 2389341 w 2693988"/>
              <a:gd name="connsiteY803" fmla="*/ 1594449 h 2763207"/>
              <a:gd name="connsiteX804" fmla="*/ 2497496 w 2693988"/>
              <a:gd name="connsiteY804" fmla="*/ 1663310 h 2763207"/>
              <a:gd name="connsiteX805" fmla="*/ 2536825 w 2693988"/>
              <a:gd name="connsiteY805" fmla="*/ 1751846 h 2763207"/>
              <a:gd name="connsiteX806" fmla="*/ 2536825 w 2693988"/>
              <a:gd name="connsiteY806" fmla="*/ 1968266 h 2763207"/>
              <a:gd name="connsiteX807" fmla="*/ 2526993 w 2693988"/>
              <a:gd name="connsiteY807" fmla="*/ 1978103 h 2763207"/>
              <a:gd name="connsiteX808" fmla="*/ 2409006 w 2693988"/>
              <a:gd name="connsiteY808" fmla="*/ 2066639 h 2763207"/>
              <a:gd name="connsiteX809" fmla="*/ 2320516 w 2693988"/>
              <a:gd name="connsiteY809" fmla="*/ 2115825 h 2763207"/>
              <a:gd name="connsiteX810" fmla="*/ 2143535 w 2693988"/>
              <a:gd name="connsiteY810" fmla="*/ 2076476 h 2763207"/>
              <a:gd name="connsiteX811" fmla="*/ 1937058 w 2693988"/>
              <a:gd name="connsiteY811" fmla="*/ 1879730 h 2763207"/>
              <a:gd name="connsiteX812" fmla="*/ 1937058 w 2693988"/>
              <a:gd name="connsiteY812" fmla="*/ 1869893 h 2763207"/>
              <a:gd name="connsiteX813" fmla="*/ 2133703 w 2693988"/>
              <a:gd name="connsiteY813" fmla="*/ 2046964 h 2763207"/>
              <a:gd name="connsiteX814" fmla="*/ 2359845 w 2693988"/>
              <a:gd name="connsiteY814" fmla="*/ 2086314 h 2763207"/>
              <a:gd name="connsiteX815" fmla="*/ 2418838 w 2693988"/>
              <a:gd name="connsiteY815" fmla="*/ 2037127 h 2763207"/>
              <a:gd name="connsiteX816" fmla="*/ 2517161 w 2693988"/>
              <a:gd name="connsiteY816" fmla="*/ 1968266 h 2763207"/>
              <a:gd name="connsiteX817" fmla="*/ 2526993 w 2693988"/>
              <a:gd name="connsiteY817" fmla="*/ 1958429 h 2763207"/>
              <a:gd name="connsiteX818" fmla="*/ 2517161 w 2693988"/>
              <a:gd name="connsiteY818" fmla="*/ 1712496 h 2763207"/>
              <a:gd name="connsiteX819" fmla="*/ 2477832 w 2693988"/>
              <a:gd name="connsiteY819" fmla="*/ 1663310 h 2763207"/>
              <a:gd name="connsiteX820" fmla="*/ 2359845 w 2693988"/>
              <a:gd name="connsiteY820" fmla="*/ 1594449 h 2763207"/>
              <a:gd name="connsiteX821" fmla="*/ 2123870 w 2693988"/>
              <a:gd name="connsiteY821" fmla="*/ 1535425 h 2763207"/>
              <a:gd name="connsiteX822" fmla="*/ 2123870 w 2693988"/>
              <a:gd name="connsiteY822" fmla="*/ 1525588 h 2763207"/>
              <a:gd name="connsiteX823" fmla="*/ 2605405 w 2693988"/>
              <a:gd name="connsiteY823" fmla="*/ 1506538 h 2763207"/>
              <a:gd name="connsiteX824" fmla="*/ 2625090 w 2693988"/>
              <a:gd name="connsiteY824" fmla="*/ 1545696 h 2763207"/>
              <a:gd name="connsiteX825" fmla="*/ 2644775 w 2693988"/>
              <a:gd name="connsiteY825" fmla="*/ 1643592 h 2763207"/>
              <a:gd name="connsiteX826" fmla="*/ 2566035 w 2693988"/>
              <a:gd name="connsiteY826" fmla="*/ 1731698 h 2763207"/>
              <a:gd name="connsiteX827" fmla="*/ 2546350 w 2693988"/>
              <a:gd name="connsiteY827" fmla="*/ 1741488 h 2763207"/>
              <a:gd name="connsiteX828" fmla="*/ 2546350 w 2693988"/>
              <a:gd name="connsiteY828" fmla="*/ 1721909 h 2763207"/>
              <a:gd name="connsiteX829" fmla="*/ 2615248 w 2693988"/>
              <a:gd name="connsiteY829" fmla="*/ 1653382 h 2763207"/>
              <a:gd name="connsiteX830" fmla="*/ 2634933 w 2693988"/>
              <a:gd name="connsiteY830" fmla="*/ 1643592 h 2763207"/>
              <a:gd name="connsiteX831" fmla="*/ 2615248 w 2693988"/>
              <a:gd name="connsiteY831" fmla="*/ 1604434 h 2763207"/>
              <a:gd name="connsiteX832" fmla="*/ 2595563 w 2693988"/>
              <a:gd name="connsiteY832" fmla="*/ 1516327 h 2763207"/>
              <a:gd name="connsiteX833" fmla="*/ 2605405 w 2693988"/>
              <a:gd name="connsiteY833" fmla="*/ 1506538 h 2763207"/>
              <a:gd name="connsiteX834" fmla="*/ 421746 w 2693988"/>
              <a:gd name="connsiteY834" fmla="*/ 1457325 h 2763207"/>
              <a:gd name="connsiteX835" fmla="*/ 441325 w 2693988"/>
              <a:gd name="connsiteY835" fmla="*/ 1467048 h 2763207"/>
              <a:gd name="connsiteX836" fmla="*/ 392377 w 2693988"/>
              <a:gd name="connsiteY836" fmla="*/ 1525389 h 2763207"/>
              <a:gd name="connsiteX837" fmla="*/ 323850 w 2693988"/>
              <a:gd name="connsiteY837" fmla="*/ 1505942 h 2763207"/>
              <a:gd name="connsiteX838" fmla="*/ 363008 w 2693988"/>
              <a:gd name="connsiteY838" fmla="*/ 1467048 h 2763207"/>
              <a:gd name="connsiteX839" fmla="*/ 421746 w 2693988"/>
              <a:gd name="connsiteY839" fmla="*/ 1457325 h 2763207"/>
              <a:gd name="connsiteX840" fmla="*/ 539750 w 2693988"/>
              <a:gd name="connsiteY840" fmla="*/ 1427163 h 2763207"/>
              <a:gd name="connsiteX841" fmla="*/ 539750 w 2693988"/>
              <a:gd name="connsiteY841" fmla="*/ 1437085 h 2763207"/>
              <a:gd name="connsiteX842" fmla="*/ 480695 w 2693988"/>
              <a:gd name="connsiteY842" fmla="*/ 1506538 h 2763207"/>
              <a:gd name="connsiteX843" fmla="*/ 441325 w 2693988"/>
              <a:gd name="connsiteY843" fmla="*/ 1496616 h 2763207"/>
              <a:gd name="connsiteX844" fmla="*/ 451167 w 2693988"/>
              <a:gd name="connsiteY844" fmla="*/ 1476772 h 2763207"/>
              <a:gd name="connsiteX845" fmla="*/ 539750 w 2693988"/>
              <a:gd name="connsiteY845" fmla="*/ 1427163 h 2763207"/>
              <a:gd name="connsiteX846" fmla="*/ 295746 w 2693988"/>
              <a:gd name="connsiteY846" fmla="*/ 1425046 h 2763207"/>
              <a:gd name="connsiteX847" fmla="*/ 304687 w 2693988"/>
              <a:gd name="connsiteY847" fmla="*/ 1427516 h 2763207"/>
              <a:gd name="connsiteX848" fmla="*/ 354013 w 2693988"/>
              <a:gd name="connsiteY848" fmla="*/ 1457149 h 2763207"/>
              <a:gd name="connsiteX849" fmla="*/ 314552 w 2693988"/>
              <a:gd name="connsiteY849" fmla="*/ 1496660 h 2763207"/>
              <a:gd name="connsiteX850" fmla="*/ 245495 w 2693988"/>
              <a:gd name="connsiteY850" fmla="*/ 1486782 h 2763207"/>
              <a:gd name="connsiteX851" fmla="*/ 225765 w 2693988"/>
              <a:gd name="connsiteY851" fmla="*/ 1457149 h 2763207"/>
              <a:gd name="connsiteX852" fmla="*/ 265226 w 2693988"/>
              <a:gd name="connsiteY852" fmla="*/ 1447271 h 2763207"/>
              <a:gd name="connsiteX853" fmla="*/ 295746 w 2693988"/>
              <a:gd name="connsiteY853" fmla="*/ 1425046 h 2763207"/>
              <a:gd name="connsiteX854" fmla="*/ 454544 w 2693988"/>
              <a:gd name="connsiteY854" fmla="*/ 1402970 h 2763207"/>
              <a:gd name="connsiteX855" fmla="*/ 461963 w 2693988"/>
              <a:gd name="connsiteY855" fmla="*/ 1407054 h 2763207"/>
              <a:gd name="connsiteX856" fmla="*/ 363049 w 2693988"/>
              <a:gd name="connsiteY856" fmla="*/ 1457325 h 2763207"/>
              <a:gd name="connsiteX857" fmla="*/ 333375 w 2693988"/>
              <a:gd name="connsiteY857" fmla="*/ 1427162 h 2763207"/>
              <a:gd name="connsiteX858" fmla="*/ 372940 w 2693988"/>
              <a:gd name="connsiteY858" fmla="*/ 1427162 h 2763207"/>
              <a:gd name="connsiteX859" fmla="*/ 432289 w 2693988"/>
              <a:gd name="connsiteY859" fmla="*/ 1417108 h 2763207"/>
              <a:gd name="connsiteX860" fmla="*/ 454544 w 2693988"/>
              <a:gd name="connsiteY860" fmla="*/ 1402970 h 2763207"/>
              <a:gd name="connsiteX861" fmla="*/ 2270858 w 2693988"/>
              <a:gd name="connsiteY861" fmla="*/ 1387475 h 2763207"/>
              <a:gd name="connsiteX862" fmla="*/ 2340098 w 2693988"/>
              <a:gd name="connsiteY862" fmla="*/ 1407054 h 2763207"/>
              <a:gd name="connsiteX863" fmla="*/ 2359880 w 2693988"/>
              <a:gd name="connsiteY863" fmla="*/ 1436423 h 2763207"/>
              <a:gd name="connsiteX864" fmla="*/ 2310424 w 2693988"/>
              <a:gd name="connsiteY864" fmla="*/ 1446213 h 2763207"/>
              <a:gd name="connsiteX865" fmla="*/ 2300532 w 2693988"/>
              <a:gd name="connsiteY865" fmla="*/ 1446213 h 2763207"/>
              <a:gd name="connsiteX866" fmla="*/ 2251075 w 2693988"/>
              <a:gd name="connsiteY866" fmla="*/ 1397265 h 2763207"/>
              <a:gd name="connsiteX867" fmla="*/ 2270858 w 2693988"/>
              <a:gd name="connsiteY867" fmla="*/ 1387475 h 2763207"/>
              <a:gd name="connsiteX868" fmla="*/ 539750 w 2693988"/>
              <a:gd name="connsiteY868" fmla="*/ 1387475 h 2763207"/>
              <a:gd name="connsiteX869" fmla="*/ 539750 w 2693988"/>
              <a:gd name="connsiteY869" fmla="*/ 1397397 h 2763207"/>
              <a:gd name="connsiteX870" fmla="*/ 480695 w 2693988"/>
              <a:gd name="connsiteY870" fmla="*/ 1456928 h 2763207"/>
              <a:gd name="connsiteX871" fmla="*/ 441325 w 2693988"/>
              <a:gd name="connsiteY871" fmla="*/ 1447006 h 2763207"/>
              <a:gd name="connsiteX872" fmla="*/ 461010 w 2693988"/>
              <a:gd name="connsiteY872" fmla="*/ 1427162 h 2763207"/>
              <a:gd name="connsiteX873" fmla="*/ 500380 w 2693988"/>
              <a:gd name="connsiteY873" fmla="*/ 1417240 h 2763207"/>
              <a:gd name="connsiteX874" fmla="*/ 539750 w 2693988"/>
              <a:gd name="connsiteY874" fmla="*/ 1387475 h 2763207"/>
              <a:gd name="connsiteX875" fmla="*/ 2379174 w 2693988"/>
              <a:gd name="connsiteY875" fmla="*/ 1358900 h 2763207"/>
              <a:gd name="connsiteX876" fmla="*/ 2468197 w 2693988"/>
              <a:gd name="connsiteY876" fmla="*/ 1368652 h 2763207"/>
              <a:gd name="connsiteX877" fmla="*/ 2468197 w 2693988"/>
              <a:gd name="connsiteY877" fmla="*/ 1388155 h 2763207"/>
              <a:gd name="connsiteX878" fmla="*/ 2428631 w 2693988"/>
              <a:gd name="connsiteY878" fmla="*/ 1427163 h 2763207"/>
              <a:gd name="connsiteX879" fmla="*/ 2349500 w 2693988"/>
              <a:gd name="connsiteY879" fmla="*/ 1397907 h 2763207"/>
              <a:gd name="connsiteX880" fmla="*/ 2379174 w 2693988"/>
              <a:gd name="connsiteY880" fmla="*/ 1358900 h 2763207"/>
              <a:gd name="connsiteX881" fmla="*/ 2143125 w 2693988"/>
              <a:gd name="connsiteY881" fmla="*/ 1358900 h 2763207"/>
              <a:gd name="connsiteX882" fmla="*/ 2182380 w 2693988"/>
              <a:gd name="connsiteY882" fmla="*/ 1388004 h 2763207"/>
              <a:gd name="connsiteX883" fmla="*/ 2241262 w 2693988"/>
              <a:gd name="connsiteY883" fmla="*/ 1417109 h 2763207"/>
              <a:gd name="connsiteX884" fmla="*/ 2251075 w 2693988"/>
              <a:gd name="connsiteY884" fmla="*/ 1436511 h 2763207"/>
              <a:gd name="connsiteX885" fmla="*/ 2211821 w 2693988"/>
              <a:gd name="connsiteY885" fmla="*/ 1436511 h 2763207"/>
              <a:gd name="connsiteX886" fmla="*/ 2143125 w 2693988"/>
              <a:gd name="connsiteY886" fmla="*/ 1368601 h 2763207"/>
              <a:gd name="connsiteX887" fmla="*/ 2143125 w 2693988"/>
              <a:gd name="connsiteY887" fmla="*/ 1358900 h 2763207"/>
              <a:gd name="connsiteX888" fmla="*/ 357259 w 2693988"/>
              <a:gd name="connsiteY888" fmla="*/ 1351530 h 2763207"/>
              <a:gd name="connsiteX889" fmla="*/ 412751 w 2693988"/>
              <a:gd name="connsiteY889" fmla="*/ 1367745 h 2763207"/>
              <a:gd name="connsiteX890" fmla="*/ 333829 w 2693988"/>
              <a:gd name="connsiteY890" fmla="*/ 1387702 h 2763207"/>
              <a:gd name="connsiteX891" fmla="*/ 383155 w 2693988"/>
              <a:gd name="connsiteY891" fmla="*/ 1397681 h 2763207"/>
              <a:gd name="connsiteX892" fmla="*/ 412751 w 2693988"/>
              <a:gd name="connsiteY892" fmla="*/ 1387702 h 2763207"/>
              <a:gd name="connsiteX893" fmla="*/ 294368 w 2693988"/>
              <a:gd name="connsiteY893" fmla="*/ 1407659 h 2763207"/>
              <a:gd name="connsiteX894" fmla="*/ 274638 w 2693988"/>
              <a:gd name="connsiteY894" fmla="*/ 1387702 h 2763207"/>
              <a:gd name="connsiteX895" fmla="*/ 294368 w 2693988"/>
              <a:gd name="connsiteY895" fmla="*/ 1357766 h 2763207"/>
              <a:gd name="connsiteX896" fmla="*/ 357259 w 2693988"/>
              <a:gd name="connsiteY896" fmla="*/ 1351530 h 2763207"/>
              <a:gd name="connsiteX897" fmla="*/ 459318 w 2693988"/>
              <a:gd name="connsiteY897" fmla="*/ 1349801 h 2763207"/>
              <a:gd name="connsiteX898" fmla="*/ 529907 w 2693988"/>
              <a:gd name="connsiteY898" fmla="*/ 1358220 h 2763207"/>
              <a:gd name="connsiteX899" fmla="*/ 539750 w 2693988"/>
              <a:gd name="connsiteY899" fmla="*/ 1378177 h 2763207"/>
              <a:gd name="connsiteX900" fmla="*/ 451167 w 2693988"/>
              <a:gd name="connsiteY900" fmla="*/ 1388156 h 2763207"/>
              <a:gd name="connsiteX901" fmla="*/ 441325 w 2693988"/>
              <a:gd name="connsiteY901" fmla="*/ 1358220 h 2763207"/>
              <a:gd name="connsiteX902" fmla="*/ 459318 w 2693988"/>
              <a:gd name="connsiteY902" fmla="*/ 1349801 h 2763207"/>
              <a:gd name="connsiteX903" fmla="*/ 2241890 w 2693988"/>
              <a:gd name="connsiteY903" fmla="*/ 1338263 h 2763207"/>
              <a:gd name="connsiteX904" fmla="*/ 2320812 w 2693988"/>
              <a:gd name="connsiteY904" fmla="*/ 1348105 h 2763207"/>
              <a:gd name="connsiteX905" fmla="*/ 2370138 w 2693988"/>
              <a:gd name="connsiteY905" fmla="*/ 1338263 h 2763207"/>
              <a:gd name="connsiteX906" fmla="*/ 2360273 w 2693988"/>
              <a:gd name="connsiteY906" fmla="*/ 1367791 h 2763207"/>
              <a:gd name="connsiteX907" fmla="*/ 2310947 w 2693988"/>
              <a:gd name="connsiteY907" fmla="*/ 1377633 h 2763207"/>
              <a:gd name="connsiteX908" fmla="*/ 2232025 w 2693988"/>
              <a:gd name="connsiteY908" fmla="*/ 1348105 h 2763207"/>
              <a:gd name="connsiteX909" fmla="*/ 2241890 w 2693988"/>
              <a:gd name="connsiteY909" fmla="*/ 1338263 h 2763207"/>
              <a:gd name="connsiteX910" fmla="*/ 243781 w 2693988"/>
              <a:gd name="connsiteY910" fmla="*/ 1336156 h 2763207"/>
              <a:gd name="connsiteX911" fmla="*/ 284163 w 2693988"/>
              <a:gd name="connsiteY911" fmla="*/ 1348521 h 2763207"/>
              <a:gd name="connsiteX912" fmla="*/ 264584 w 2693988"/>
              <a:gd name="connsiteY912" fmla="*/ 1397978 h 2763207"/>
              <a:gd name="connsiteX913" fmla="*/ 274373 w 2693988"/>
              <a:gd name="connsiteY913" fmla="*/ 1417760 h 2763207"/>
              <a:gd name="connsiteX914" fmla="*/ 196057 w 2693988"/>
              <a:gd name="connsiteY914" fmla="*/ 1437543 h 2763207"/>
              <a:gd name="connsiteX915" fmla="*/ 166688 w 2693988"/>
              <a:gd name="connsiteY915" fmla="*/ 1388086 h 2763207"/>
              <a:gd name="connsiteX916" fmla="*/ 196057 w 2693988"/>
              <a:gd name="connsiteY916" fmla="*/ 1338629 h 2763207"/>
              <a:gd name="connsiteX917" fmla="*/ 243781 w 2693988"/>
              <a:gd name="connsiteY917" fmla="*/ 1336156 h 2763207"/>
              <a:gd name="connsiteX918" fmla="*/ 2143125 w 2693988"/>
              <a:gd name="connsiteY918" fmla="*/ 1328738 h 2763207"/>
              <a:gd name="connsiteX919" fmla="*/ 2231231 w 2693988"/>
              <a:gd name="connsiteY919" fmla="*/ 1367745 h 2763207"/>
              <a:gd name="connsiteX920" fmla="*/ 2260600 w 2693988"/>
              <a:gd name="connsiteY920" fmla="*/ 1377497 h 2763207"/>
              <a:gd name="connsiteX921" fmla="*/ 2182284 w 2693988"/>
              <a:gd name="connsiteY921" fmla="*/ 1367745 h 2763207"/>
              <a:gd name="connsiteX922" fmla="*/ 2143125 w 2693988"/>
              <a:gd name="connsiteY922" fmla="*/ 1338490 h 2763207"/>
              <a:gd name="connsiteX923" fmla="*/ 2143125 w 2693988"/>
              <a:gd name="connsiteY923" fmla="*/ 1328738 h 2763207"/>
              <a:gd name="connsiteX924" fmla="*/ 393065 w 2693988"/>
              <a:gd name="connsiteY924" fmla="*/ 1298575 h 2763207"/>
              <a:gd name="connsiteX925" fmla="*/ 452120 w 2693988"/>
              <a:gd name="connsiteY925" fmla="*/ 1328103 h 2763207"/>
              <a:gd name="connsiteX926" fmla="*/ 452120 w 2693988"/>
              <a:gd name="connsiteY926" fmla="*/ 1337945 h 2763207"/>
              <a:gd name="connsiteX927" fmla="*/ 393065 w 2693988"/>
              <a:gd name="connsiteY927" fmla="*/ 1328103 h 2763207"/>
              <a:gd name="connsiteX928" fmla="*/ 373380 w 2693988"/>
              <a:gd name="connsiteY928" fmla="*/ 1328103 h 2763207"/>
              <a:gd name="connsiteX929" fmla="*/ 324167 w 2693988"/>
              <a:gd name="connsiteY929" fmla="*/ 1337945 h 2763207"/>
              <a:gd name="connsiteX930" fmla="*/ 324167 w 2693988"/>
              <a:gd name="connsiteY930" fmla="*/ 1318260 h 2763207"/>
              <a:gd name="connsiteX931" fmla="*/ 393065 w 2693988"/>
              <a:gd name="connsiteY931" fmla="*/ 1298575 h 2763207"/>
              <a:gd name="connsiteX932" fmla="*/ 2202007 w 2693988"/>
              <a:gd name="connsiteY932" fmla="*/ 1289050 h 2763207"/>
              <a:gd name="connsiteX933" fmla="*/ 2251075 w 2693988"/>
              <a:gd name="connsiteY933" fmla="*/ 1308735 h 2763207"/>
              <a:gd name="connsiteX934" fmla="*/ 2231448 w 2693988"/>
              <a:gd name="connsiteY934" fmla="*/ 1328420 h 2763207"/>
              <a:gd name="connsiteX935" fmla="*/ 2143125 w 2693988"/>
              <a:gd name="connsiteY935" fmla="*/ 1318578 h 2763207"/>
              <a:gd name="connsiteX936" fmla="*/ 2143125 w 2693988"/>
              <a:gd name="connsiteY936" fmla="*/ 1308735 h 2763207"/>
              <a:gd name="connsiteX937" fmla="*/ 2202007 w 2693988"/>
              <a:gd name="connsiteY937" fmla="*/ 1289050 h 2763207"/>
              <a:gd name="connsiteX938" fmla="*/ 441613 w 2693988"/>
              <a:gd name="connsiteY938" fmla="*/ 1289050 h 2763207"/>
              <a:gd name="connsiteX939" fmla="*/ 539750 w 2693988"/>
              <a:gd name="connsiteY939" fmla="*/ 1337998 h 2763207"/>
              <a:gd name="connsiteX940" fmla="*/ 539750 w 2693988"/>
              <a:gd name="connsiteY940" fmla="*/ 1347788 h 2763207"/>
              <a:gd name="connsiteX941" fmla="*/ 480868 w 2693988"/>
              <a:gd name="connsiteY941" fmla="*/ 1318419 h 2763207"/>
              <a:gd name="connsiteX942" fmla="*/ 451427 w 2693988"/>
              <a:gd name="connsiteY942" fmla="*/ 1318419 h 2763207"/>
              <a:gd name="connsiteX943" fmla="*/ 431800 w 2693988"/>
              <a:gd name="connsiteY943" fmla="*/ 1298840 h 2763207"/>
              <a:gd name="connsiteX944" fmla="*/ 441613 w 2693988"/>
              <a:gd name="connsiteY944" fmla="*/ 1289050 h 2763207"/>
              <a:gd name="connsiteX945" fmla="*/ 2340098 w 2693988"/>
              <a:gd name="connsiteY945" fmla="*/ 1270000 h 2763207"/>
              <a:gd name="connsiteX946" fmla="*/ 2398713 w 2693988"/>
              <a:gd name="connsiteY946" fmla="*/ 1289504 h 2763207"/>
              <a:gd name="connsiteX947" fmla="*/ 2388944 w 2693988"/>
              <a:gd name="connsiteY947" fmla="*/ 1318759 h 2763207"/>
              <a:gd name="connsiteX948" fmla="*/ 2291252 w 2693988"/>
              <a:gd name="connsiteY948" fmla="*/ 1328511 h 2763207"/>
              <a:gd name="connsiteX949" fmla="*/ 2271713 w 2693988"/>
              <a:gd name="connsiteY949" fmla="*/ 1318759 h 2763207"/>
              <a:gd name="connsiteX950" fmla="*/ 2349867 w 2693988"/>
              <a:gd name="connsiteY950" fmla="*/ 1318759 h 2763207"/>
              <a:gd name="connsiteX951" fmla="*/ 2359636 w 2693988"/>
              <a:gd name="connsiteY951" fmla="*/ 1309007 h 2763207"/>
              <a:gd name="connsiteX952" fmla="*/ 2349867 w 2693988"/>
              <a:gd name="connsiteY952" fmla="*/ 1289504 h 2763207"/>
              <a:gd name="connsiteX953" fmla="*/ 2291252 w 2693988"/>
              <a:gd name="connsiteY953" fmla="*/ 1289504 h 2763207"/>
              <a:gd name="connsiteX954" fmla="*/ 2340098 w 2693988"/>
              <a:gd name="connsiteY954" fmla="*/ 1270000 h 2763207"/>
              <a:gd name="connsiteX955" fmla="*/ 278179 w 2693988"/>
              <a:gd name="connsiteY955" fmla="*/ 1256771 h 2763207"/>
              <a:gd name="connsiteX956" fmla="*/ 303823 w 2693988"/>
              <a:gd name="connsiteY956" fmla="*/ 1269118 h 2763207"/>
              <a:gd name="connsiteX957" fmla="*/ 342900 w 2693988"/>
              <a:gd name="connsiteY957" fmla="*/ 1288874 h 2763207"/>
              <a:gd name="connsiteX958" fmla="*/ 313592 w 2693988"/>
              <a:gd name="connsiteY958" fmla="*/ 1308630 h 2763207"/>
              <a:gd name="connsiteX959" fmla="*/ 303823 w 2693988"/>
              <a:gd name="connsiteY959" fmla="*/ 1338263 h 2763207"/>
              <a:gd name="connsiteX960" fmla="*/ 254977 w 2693988"/>
              <a:gd name="connsiteY960" fmla="*/ 1318507 h 2763207"/>
              <a:gd name="connsiteX961" fmla="*/ 215900 w 2693988"/>
              <a:gd name="connsiteY961" fmla="*/ 1318507 h 2763207"/>
              <a:gd name="connsiteX962" fmla="*/ 245207 w 2693988"/>
              <a:gd name="connsiteY962" fmla="*/ 1259241 h 2763207"/>
              <a:gd name="connsiteX963" fmla="*/ 278179 w 2693988"/>
              <a:gd name="connsiteY963" fmla="*/ 1256771 h 2763207"/>
              <a:gd name="connsiteX964" fmla="*/ 2480775 w 2693988"/>
              <a:gd name="connsiteY964" fmla="*/ 1247279 h 2763207"/>
              <a:gd name="connsiteX965" fmla="*/ 2496650 w 2693988"/>
              <a:gd name="connsiteY965" fmla="*/ 1259682 h 2763207"/>
              <a:gd name="connsiteX966" fmla="*/ 2516188 w 2693988"/>
              <a:gd name="connsiteY966" fmla="*/ 1309291 h 2763207"/>
              <a:gd name="connsiteX967" fmla="*/ 2486881 w 2693988"/>
              <a:gd name="connsiteY967" fmla="*/ 1358901 h 2763207"/>
              <a:gd name="connsiteX968" fmla="*/ 2389188 w 2693988"/>
              <a:gd name="connsiteY968" fmla="*/ 1339057 h 2763207"/>
              <a:gd name="connsiteX969" fmla="*/ 2408727 w 2693988"/>
              <a:gd name="connsiteY969" fmla="*/ 1299369 h 2763207"/>
              <a:gd name="connsiteX970" fmla="*/ 2398957 w 2693988"/>
              <a:gd name="connsiteY970" fmla="*/ 1269604 h 2763207"/>
              <a:gd name="connsiteX971" fmla="*/ 2457573 w 2693988"/>
              <a:gd name="connsiteY971" fmla="*/ 1249760 h 2763207"/>
              <a:gd name="connsiteX972" fmla="*/ 2480775 w 2693988"/>
              <a:gd name="connsiteY972" fmla="*/ 1247279 h 2763207"/>
              <a:gd name="connsiteX973" fmla="*/ 490537 w 2693988"/>
              <a:gd name="connsiteY973" fmla="*/ 1239838 h 2763207"/>
              <a:gd name="connsiteX974" fmla="*/ 519906 w 2693988"/>
              <a:gd name="connsiteY974" fmla="*/ 1269603 h 2763207"/>
              <a:gd name="connsiteX975" fmla="*/ 539485 w 2693988"/>
              <a:gd name="connsiteY975" fmla="*/ 1319213 h 2763207"/>
              <a:gd name="connsiteX976" fmla="*/ 451379 w 2693988"/>
              <a:gd name="connsiteY976" fmla="*/ 1269603 h 2763207"/>
              <a:gd name="connsiteX977" fmla="*/ 441589 w 2693988"/>
              <a:gd name="connsiteY977" fmla="*/ 1249760 h 2763207"/>
              <a:gd name="connsiteX978" fmla="*/ 490537 w 2693988"/>
              <a:gd name="connsiteY978" fmla="*/ 1239838 h 2763207"/>
              <a:gd name="connsiteX979" fmla="*/ 2323386 w 2693988"/>
              <a:gd name="connsiteY979" fmla="*/ 1230540 h 2763207"/>
              <a:gd name="connsiteX980" fmla="*/ 2360296 w 2693988"/>
              <a:gd name="connsiteY980" fmla="*/ 1250043 h 2763207"/>
              <a:gd name="connsiteX981" fmla="*/ 2350453 w 2693988"/>
              <a:gd name="connsiteY981" fmla="*/ 1259795 h 2763207"/>
              <a:gd name="connsiteX982" fmla="*/ 2320926 w 2693988"/>
              <a:gd name="connsiteY982" fmla="*/ 1259795 h 2763207"/>
              <a:gd name="connsiteX983" fmla="*/ 2281555 w 2693988"/>
              <a:gd name="connsiteY983" fmla="*/ 1250043 h 2763207"/>
              <a:gd name="connsiteX984" fmla="*/ 2222500 w 2693988"/>
              <a:gd name="connsiteY984" fmla="*/ 1279299 h 2763207"/>
              <a:gd name="connsiteX985" fmla="*/ 2271713 w 2693988"/>
              <a:gd name="connsiteY985" fmla="*/ 1240292 h 2763207"/>
              <a:gd name="connsiteX986" fmla="*/ 2323386 w 2693988"/>
              <a:gd name="connsiteY986" fmla="*/ 1230540 h 2763207"/>
              <a:gd name="connsiteX987" fmla="*/ 353219 w 2693988"/>
              <a:gd name="connsiteY987" fmla="*/ 1230313 h 2763207"/>
              <a:gd name="connsiteX988" fmla="*/ 441325 w 2693988"/>
              <a:gd name="connsiteY988" fmla="*/ 1279261 h 2763207"/>
              <a:gd name="connsiteX989" fmla="*/ 411956 w 2693988"/>
              <a:gd name="connsiteY989" fmla="*/ 1289051 h 2763207"/>
              <a:gd name="connsiteX990" fmla="*/ 363008 w 2693988"/>
              <a:gd name="connsiteY990" fmla="*/ 1289051 h 2763207"/>
              <a:gd name="connsiteX991" fmla="*/ 323850 w 2693988"/>
              <a:gd name="connsiteY991" fmla="*/ 1249892 h 2763207"/>
              <a:gd name="connsiteX992" fmla="*/ 353219 w 2693988"/>
              <a:gd name="connsiteY992" fmla="*/ 1230313 h 2763207"/>
              <a:gd name="connsiteX993" fmla="*/ 2216268 w 2693988"/>
              <a:gd name="connsiteY993" fmla="*/ 1230083 h 2763207"/>
              <a:gd name="connsiteX994" fmla="*/ 2251075 w 2693988"/>
              <a:gd name="connsiteY994" fmla="*/ 1230540 h 2763207"/>
              <a:gd name="connsiteX995" fmla="*/ 2251075 w 2693988"/>
              <a:gd name="connsiteY995" fmla="*/ 1240292 h 2763207"/>
              <a:gd name="connsiteX996" fmla="*/ 2221634 w 2693988"/>
              <a:gd name="connsiteY996" fmla="*/ 1250043 h 2763207"/>
              <a:gd name="connsiteX997" fmla="*/ 2152939 w 2693988"/>
              <a:gd name="connsiteY997" fmla="*/ 1289051 h 2763207"/>
              <a:gd name="connsiteX998" fmla="*/ 2143125 w 2693988"/>
              <a:gd name="connsiteY998" fmla="*/ 1289051 h 2763207"/>
              <a:gd name="connsiteX999" fmla="*/ 2216268 w 2693988"/>
              <a:gd name="connsiteY999" fmla="*/ 1230083 h 2763207"/>
              <a:gd name="connsiteX1000" fmla="*/ 2388961 w 2693988"/>
              <a:gd name="connsiteY1000" fmla="*/ 1181735 h 2763207"/>
              <a:gd name="connsiteX1001" fmla="*/ 2447472 w 2693988"/>
              <a:gd name="connsiteY1001" fmla="*/ 1201420 h 2763207"/>
              <a:gd name="connsiteX1002" fmla="*/ 2466975 w 2693988"/>
              <a:gd name="connsiteY1002" fmla="*/ 1230947 h 2763207"/>
              <a:gd name="connsiteX1003" fmla="*/ 2408465 w 2693988"/>
              <a:gd name="connsiteY1003" fmla="*/ 1240790 h 2763207"/>
              <a:gd name="connsiteX1004" fmla="*/ 2379209 w 2693988"/>
              <a:gd name="connsiteY1004" fmla="*/ 1260475 h 2763207"/>
              <a:gd name="connsiteX1005" fmla="*/ 2330450 w 2693988"/>
              <a:gd name="connsiteY1005" fmla="*/ 1221105 h 2763207"/>
              <a:gd name="connsiteX1006" fmla="*/ 2388961 w 2693988"/>
              <a:gd name="connsiteY1006" fmla="*/ 1181735 h 2763207"/>
              <a:gd name="connsiteX1007" fmla="*/ 2217262 w 2693988"/>
              <a:gd name="connsiteY1007" fmla="*/ 1177727 h 2763207"/>
              <a:gd name="connsiteX1008" fmla="*/ 2232025 w 2693988"/>
              <a:gd name="connsiteY1008" fmla="*/ 1181417 h 2763207"/>
              <a:gd name="connsiteX1009" fmla="*/ 2222183 w 2693988"/>
              <a:gd name="connsiteY1009" fmla="*/ 1220787 h 2763207"/>
              <a:gd name="connsiteX1010" fmla="*/ 2143443 w 2693988"/>
              <a:gd name="connsiteY1010" fmla="*/ 1270000 h 2763207"/>
              <a:gd name="connsiteX1011" fmla="*/ 2133600 w 2693988"/>
              <a:gd name="connsiteY1011" fmla="*/ 1260157 h 2763207"/>
              <a:gd name="connsiteX1012" fmla="*/ 2202498 w 2693988"/>
              <a:gd name="connsiteY1012" fmla="*/ 1181417 h 2763207"/>
              <a:gd name="connsiteX1013" fmla="*/ 2217262 w 2693988"/>
              <a:gd name="connsiteY1013" fmla="*/ 1177727 h 2763207"/>
              <a:gd name="connsiteX1014" fmla="*/ 2290618 w 2693988"/>
              <a:gd name="connsiteY1014" fmla="*/ 1160860 h 2763207"/>
              <a:gd name="connsiteX1015" fmla="*/ 2349500 w 2693988"/>
              <a:gd name="connsiteY1015" fmla="*/ 1180703 h 2763207"/>
              <a:gd name="connsiteX1016" fmla="*/ 2320059 w 2693988"/>
              <a:gd name="connsiteY1016" fmla="*/ 1210469 h 2763207"/>
              <a:gd name="connsiteX1017" fmla="*/ 2270991 w 2693988"/>
              <a:gd name="connsiteY1017" fmla="*/ 1230313 h 2763207"/>
              <a:gd name="connsiteX1018" fmla="*/ 2241550 w 2693988"/>
              <a:gd name="connsiteY1018" fmla="*/ 1210469 h 2763207"/>
              <a:gd name="connsiteX1019" fmla="*/ 2290618 w 2693988"/>
              <a:gd name="connsiteY1019" fmla="*/ 1160860 h 2763207"/>
              <a:gd name="connsiteX1020" fmla="*/ 272895 w 2693988"/>
              <a:gd name="connsiteY1020" fmla="*/ 1137273 h 2763207"/>
              <a:gd name="connsiteX1021" fmla="*/ 402590 w 2693988"/>
              <a:gd name="connsiteY1021" fmla="*/ 1161733 h 2763207"/>
              <a:gd name="connsiteX1022" fmla="*/ 451803 w 2693988"/>
              <a:gd name="connsiteY1022" fmla="*/ 1171575 h 2763207"/>
              <a:gd name="connsiteX1023" fmla="*/ 550228 w 2693988"/>
              <a:gd name="connsiteY1023" fmla="*/ 1191260 h 2763207"/>
              <a:gd name="connsiteX1024" fmla="*/ 540385 w 2693988"/>
              <a:gd name="connsiteY1024" fmla="*/ 1220788 h 2763207"/>
              <a:gd name="connsiteX1025" fmla="*/ 412433 w 2693988"/>
              <a:gd name="connsiteY1025" fmla="*/ 1201103 h 2763207"/>
              <a:gd name="connsiteX1026" fmla="*/ 274637 w 2693988"/>
              <a:gd name="connsiteY1026" fmla="*/ 1201103 h 2763207"/>
              <a:gd name="connsiteX1027" fmla="*/ 117157 w 2693988"/>
              <a:gd name="connsiteY1027" fmla="*/ 1368425 h 2763207"/>
              <a:gd name="connsiteX1028" fmla="*/ 107315 w 2693988"/>
              <a:gd name="connsiteY1028" fmla="*/ 1388110 h 2763207"/>
              <a:gd name="connsiteX1029" fmla="*/ 176212 w 2693988"/>
              <a:gd name="connsiteY1029" fmla="*/ 1476693 h 2763207"/>
              <a:gd name="connsiteX1030" fmla="*/ 215582 w 2693988"/>
              <a:gd name="connsiteY1030" fmla="*/ 1525905 h 2763207"/>
              <a:gd name="connsiteX1031" fmla="*/ 382905 w 2693988"/>
              <a:gd name="connsiteY1031" fmla="*/ 1565275 h 2763207"/>
              <a:gd name="connsiteX1032" fmla="*/ 550228 w 2693988"/>
              <a:gd name="connsiteY1032" fmla="*/ 1516063 h 2763207"/>
              <a:gd name="connsiteX1033" fmla="*/ 567452 w 2693988"/>
              <a:gd name="connsiteY1033" fmla="*/ 1532057 h 2763207"/>
              <a:gd name="connsiteX1034" fmla="*/ 568877 w 2693988"/>
              <a:gd name="connsiteY1034" fmla="*/ 1545590 h 2763207"/>
              <a:gd name="connsiteX1035" fmla="*/ 560070 w 2693988"/>
              <a:gd name="connsiteY1035" fmla="*/ 1545590 h 2763207"/>
              <a:gd name="connsiteX1036" fmla="*/ 550228 w 2693988"/>
              <a:gd name="connsiteY1036" fmla="*/ 1545590 h 2763207"/>
              <a:gd name="connsiteX1037" fmla="*/ 294323 w 2693988"/>
              <a:gd name="connsiteY1037" fmla="*/ 1614488 h 2763207"/>
              <a:gd name="connsiteX1038" fmla="*/ 146685 w 2693988"/>
              <a:gd name="connsiteY1038" fmla="*/ 1584960 h 2763207"/>
              <a:gd name="connsiteX1039" fmla="*/ 58102 w 2693988"/>
              <a:gd name="connsiteY1039" fmla="*/ 1437323 h 2763207"/>
              <a:gd name="connsiteX1040" fmla="*/ 38417 w 2693988"/>
              <a:gd name="connsiteY1040" fmla="*/ 1397953 h 2763207"/>
              <a:gd name="connsiteX1041" fmla="*/ 48260 w 2693988"/>
              <a:gd name="connsiteY1041" fmla="*/ 1368425 h 2763207"/>
              <a:gd name="connsiteX1042" fmla="*/ 97472 w 2693988"/>
              <a:gd name="connsiteY1042" fmla="*/ 1240473 h 2763207"/>
              <a:gd name="connsiteX1043" fmla="*/ 166370 w 2693988"/>
              <a:gd name="connsiteY1043" fmla="*/ 1151890 h 2763207"/>
              <a:gd name="connsiteX1044" fmla="*/ 226809 w 2693988"/>
              <a:gd name="connsiteY1044" fmla="*/ 1138203 h 2763207"/>
              <a:gd name="connsiteX1045" fmla="*/ 272895 w 2693988"/>
              <a:gd name="connsiteY1045" fmla="*/ 1137273 h 2763207"/>
              <a:gd name="connsiteX1046" fmla="*/ 245212 w 2693988"/>
              <a:gd name="connsiteY1046" fmla="*/ 1101725 h 2763207"/>
              <a:gd name="connsiteX1047" fmla="*/ 490424 w 2693988"/>
              <a:gd name="connsiteY1047" fmla="*/ 1151051 h 2763207"/>
              <a:gd name="connsiteX1048" fmla="*/ 549275 w 2693988"/>
              <a:gd name="connsiteY1048" fmla="*/ 1170781 h 2763207"/>
              <a:gd name="connsiteX1049" fmla="*/ 549275 w 2693988"/>
              <a:gd name="connsiteY1049" fmla="*/ 1180646 h 2763207"/>
              <a:gd name="connsiteX1050" fmla="*/ 205978 w 2693988"/>
              <a:gd name="connsiteY1050" fmla="*/ 1121455 h 2763207"/>
              <a:gd name="connsiteX1051" fmla="*/ 166744 w 2693988"/>
              <a:gd name="connsiteY1051" fmla="*/ 1131320 h 2763207"/>
              <a:gd name="connsiteX1052" fmla="*/ 68659 w 2693988"/>
              <a:gd name="connsiteY1052" fmla="*/ 1279298 h 2763207"/>
              <a:gd name="connsiteX1053" fmla="*/ 19617 w 2693988"/>
              <a:gd name="connsiteY1053" fmla="*/ 1387815 h 2763207"/>
              <a:gd name="connsiteX1054" fmla="*/ 58851 w 2693988"/>
              <a:gd name="connsiteY1054" fmla="*/ 1476602 h 2763207"/>
              <a:gd name="connsiteX1055" fmla="*/ 147127 w 2693988"/>
              <a:gd name="connsiteY1055" fmla="*/ 1594984 h 2763207"/>
              <a:gd name="connsiteX1056" fmla="*/ 323680 w 2693988"/>
              <a:gd name="connsiteY1056" fmla="*/ 1624579 h 2763207"/>
              <a:gd name="connsiteX1057" fmla="*/ 460998 w 2693988"/>
              <a:gd name="connsiteY1057" fmla="*/ 1585119 h 2763207"/>
              <a:gd name="connsiteX1058" fmla="*/ 510041 w 2693988"/>
              <a:gd name="connsiteY1058" fmla="*/ 1565388 h 2763207"/>
              <a:gd name="connsiteX1059" fmla="*/ 539466 w 2693988"/>
              <a:gd name="connsiteY1059" fmla="*/ 1565388 h 2763207"/>
              <a:gd name="connsiteX1060" fmla="*/ 480615 w 2693988"/>
              <a:gd name="connsiteY1060" fmla="*/ 1585119 h 2763207"/>
              <a:gd name="connsiteX1061" fmla="*/ 333488 w 2693988"/>
              <a:gd name="connsiteY1061" fmla="*/ 1624579 h 2763207"/>
              <a:gd name="connsiteX1062" fmla="*/ 205978 w 2693988"/>
              <a:gd name="connsiteY1062" fmla="*/ 1644310 h 2763207"/>
              <a:gd name="connsiteX1063" fmla="*/ 58851 w 2693988"/>
              <a:gd name="connsiteY1063" fmla="*/ 1516062 h 2763207"/>
              <a:gd name="connsiteX1064" fmla="*/ 19617 w 2693988"/>
              <a:gd name="connsiteY1064" fmla="*/ 1417411 h 2763207"/>
              <a:gd name="connsiteX1065" fmla="*/ 0 w 2693988"/>
              <a:gd name="connsiteY1065" fmla="*/ 1387815 h 2763207"/>
              <a:gd name="connsiteX1066" fmla="*/ 68659 w 2693988"/>
              <a:gd name="connsiteY1066" fmla="*/ 1239837 h 2763207"/>
              <a:gd name="connsiteX1067" fmla="*/ 98085 w 2693988"/>
              <a:gd name="connsiteY1067" fmla="*/ 1180646 h 2763207"/>
              <a:gd name="connsiteX1068" fmla="*/ 245212 w 2693988"/>
              <a:gd name="connsiteY1068" fmla="*/ 1101725 h 2763207"/>
              <a:gd name="connsiteX1069" fmla="*/ 2418081 w 2693988"/>
              <a:gd name="connsiteY1069" fmla="*/ 1052513 h 2763207"/>
              <a:gd name="connsiteX1070" fmla="*/ 2575561 w 2693988"/>
              <a:gd name="connsiteY1070" fmla="*/ 1151187 h 2763207"/>
              <a:gd name="connsiteX1071" fmla="*/ 2654301 w 2693988"/>
              <a:gd name="connsiteY1071" fmla="*/ 1289331 h 2763207"/>
              <a:gd name="connsiteX1072" fmla="*/ 2624774 w 2693988"/>
              <a:gd name="connsiteY1072" fmla="*/ 1328800 h 2763207"/>
              <a:gd name="connsiteX1073" fmla="*/ 2595246 w 2693988"/>
              <a:gd name="connsiteY1073" fmla="*/ 1437342 h 2763207"/>
              <a:gd name="connsiteX1074" fmla="*/ 2467294 w 2693988"/>
              <a:gd name="connsiteY1074" fmla="*/ 1545883 h 2763207"/>
              <a:gd name="connsiteX1075" fmla="*/ 2201546 w 2693988"/>
              <a:gd name="connsiteY1075" fmla="*/ 1506414 h 2763207"/>
              <a:gd name="connsiteX1076" fmla="*/ 2132648 w 2693988"/>
              <a:gd name="connsiteY1076" fmla="*/ 1486679 h 2763207"/>
              <a:gd name="connsiteX1077" fmla="*/ 2132648 w 2693988"/>
              <a:gd name="connsiteY1077" fmla="*/ 1457077 h 2763207"/>
              <a:gd name="connsiteX1078" fmla="*/ 2181861 w 2693988"/>
              <a:gd name="connsiteY1078" fmla="*/ 1457077 h 2763207"/>
              <a:gd name="connsiteX1079" fmla="*/ 2339341 w 2693988"/>
              <a:gd name="connsiteY1079" fmla="*/ 1496546 h 2763207"/>
              <a:gd name="connsiteX1080" fmla="*/ 2378711 w 2693988"/>
              <a:gd name="connsiteY1080" fmla="*/ 1496546 h 2763207"/>
              <a:gd name="connsiteX1081" fmla="*/ 2467294 w 2693988"/>
              <a:gd name="connsiteY1081" fmla="*/ 1466944 h 2763207"/>
              <a:gd name="connsiteX1082" fmla="*/ 2575561 w 2693988"/>
              <a:gd name="connsiteY1082" fmla="*/ 1309066 h 2763207"/>
              <a:gd name="connsiteX1083" fmla="*/ 2565719 w 2693988"/>
              <a:gd name="connsiteY1083" fmla="*/ 1299198 h 2763207"/>
              <a:gd name="connsiteX1084" fmla="*/ 2467294 w 2693988"/>
              <a:gd name="connsiteY1084" fmla="*/ 1161054 h 2763207"/>
              <a:gd name="connsiteX1085" fmla="*/ 2329498 w 2693988"/>
              <a:gd name="connsiteY1085" fmla="*/ 1101850 h 2763207"/>
              <a:gd name="connsiteX1086" fmla="*/ 2122806 w 2693988"/>
              <a:gd name="connsiteY1086" fmla="*/ 1161054 h 2763207"/>
              <a:gd name="connsiteX1087" fmla="*/ 2112963 w 2693988"/>
              <a:gd name="connsiteY1087" fmla="*/ 1131452 h 2763207"/>
              <a:gd name="connsiteX1088" fmla="*/ 2112963 w 2693988"/>
              <a:gd name="connsiteY1088" fmla="*/ 1121585 h 2763207"/>
              <a:gd name="connsiteX1089" fmla="*/ 2418081 w 2693988"/>
              <a:gd name="connsiteY1089" fmla="*/ 1052513 h 2763207"/>
              <a:gd name="connsiteX1090" fmla="*/ 2396714 w 2693988"/>
              <a:gd name="connsiteY1090" fmla="*/ 1024853 h 2763207"/>
              <a:gd name="connsiteX1091" fmla="*/ 2536508 w 2693988"/>
              <a:gd name="connsiteY1091" fmla="*/ 1063543 h 2763207"/>
              <a:gd name="connsiteX1092" fmla="*/ 2556193 w 2693988"/>
              <a:gd name="connsiteY1092" fmla="*/ 1073369 h 2763207"/>
              <a:gd name="connsiteX1093" fmla="*/ 2664461 w 2693988"/>
              <a:gd name="connsiteY1093" fmla="*/ 1250239 h 2763207"/>
              <a:gd name="connsiteX1094" fmla="*/ 2693988 w 2693988"/>
              <a:gd name="connsiteY1094" fmla="*/ 1299369 h 2763207"/>
              <a:gd name="connsiteX1095" fmla="*/ 2625091 w 2693988"/>
              <a:gd name="connsiteY1095" fmla="*/ 1427108 h 2763207"/>
              <a:gd name="connsiteX1096" fmla="*/ 2575878 w 2693988"/>
              <a:gd name="connsiteY1096" fmla="*/ 1525369 h 2763207"/>
              <a:gd name="connsiteX1097" fmla="*/ 2526666 w 2693988"/>
              <a:gd name="connsiteY1097" fmla="*/ 1564674 h 2763207"/>
              <a:gd name="connsiteX1098" fmla="*/ 2467611 w 2693988"/>
              <a:gd name="connsiteY1098" fmla="*/ 1574500 h 2763207"/>
              <a:gd name="connsiteX1099" fmla="*/ 2418398 w 2693988"/>
              <a:gd name="connsiteY1099" fmla="*/ 1574500 h 2763207"/>
              <a:gd name="connsiteX1100" fmla="*/ 2329816 w 2693988"/>
              <a:gd name="connsiteY1100" fmla="*/ 1554848 h 2763207"/>
              <a:gd name="connsiteX1101" fmla="*/ 2123123 w 2693988"/>
              <a:gd name="connsiteY1101" fmla="*/ 1505717 h 2763207"/>
              <a:gd name="connsiteX1102" fmla="*/ 2142808 w 2693988"/>
              <a:gd name="connsiteY1102" fmla="*/ 1505717 h 2763207"/>
              <a:gd name="connsiteX1103" fmla="*/ 2408556 w 2693988"/>
              <a:gd name="connsiteY1103" fmla="*/ 1564674 h 2763207"/>
              <a:gd name="connsiteX1104" fmla="*/ 2556193 w 2693988"/>
              <a:gd name="connsiteY1104" fmla="*/ 1515543 h 2763207"/>
              <a:gd name="connsiteX1105" fmla="*/ 2615248 w 2693988"/>
              <a:gd name="connsiteY1105" fmla="*/ 1397630 h 2763207"/>
              <a:gd name="connsiteX1106" fmla="*/ 2664461 w 2693988"/>
              <a:gd name="connsiteY1106" fmla="*/ 1299369 h 2763207"/>
              <a:gd name="connsiteX1107" fmla="*/ 2664461 w 2693988"/>
              <a:gd name="connsiteY1107" fmla="*/ 1289543 h 2763207"/>
              <a:gd name="connsiteX1108" fmla="*/ 2575878 w 2693988"/>
              <a:gd name="connsiteY1108" fmla="*/ 1122500 h 2763207"/>
              <a:gd name="connsiteX1109" fmla="*/ 2388871 w 2693988"/>
              <a:gd name="connsiteY1109" fmla="*/ 1043891 h 2763207"/>
              <a:gd name="connsiteX1110" fmla="*/ 2339658 w 2693988"/>
              <a:gd name="connsiteY1110" fmla="*/ 1053717 h 2763207"/>
              <a:gd name="connsiteX1111" fmla="*/ 2113281 w 2693988"/>
              <a:gd name="connsiteY1111" fmla="*/ 1112674 h 2763207"/>
              <a:gd name="connsiteX1112" fmla="*/ 2113281 w 2693988"/>
              <a:gd name="connsiteY1112" fmla="*/ 1102848 h 2763207"/>
              <a:gd name="connsiteX1113" fmla="*/ 2270761 w 2693988"/>
              <a:gd name="connsiteY1113" fmla="*/ 1063543 h 2763207"/>
              <a:gd name="connsiteX1114" fmla="*/ 2349501 w 2693988"/>
              <a:gd name="connsiteY1114" fmla="*/ 1034065 h 2763207"/>
              <a:gd name="connsiteX1115" fmla="*/ 2396714 w 2693988"/>
              <a:gd name="connsiteY1115" fmla="*/ 1024853 h 2763207"/>
              <a:gd name="connsiteX1116" fmla="*/ 510949 w 2693988"/>
              <a:gd name="connsiteY1116" fmla="*/ 1003300 h 2763207"/>
              <a:gd name="connsiteX1117" fmla="*/ 580005 w 2693988"/>
              <a:gd name="connsiteY1117" fmla="*/ 1013354 h 2763207"/>
              <a:gd name="connsiteX1118" fmla="*/ 609601 w 2693988"/>
              <a:gd name="connsiteY1118" fmla="*/ 1003300 h 2763207"/>
              <a:gd name="connsiteX1119" fmla="*/ 570140 w 2693988"/>
              <a:gd name="connsiteY1119" fmla="*/ 1043517 h 2763207"/>
              <a:gd name="connsiteX1120" fmla="*/ 481353 w 2693988"/>
              <a:gd name="connsiteY1120" fmla="*/ 1043517 h 2763207"/>
              <a:gd name="connsiteX1121" fmla="*/ 471488 w 2693988"/>
              <a:gd name="connsiteY1121" fmla="*/ 1023408 h 2763207"/>
              <a:gd name="connsiteX1122" fmla="*/ 510949 w 2693988"/>
              <a:gd name="connsiteY1122" fmla="*/ 1003300 h 2763207"/>
              <a:gd name="connsiteX1123" fmla="*/ 146772 w 2693988"/>
              <a:gd name="connsiteY1123" fmla="*/ 984250 h 2763207"/>
              <a:gd name="connsiteX1124" fmla="*/ 176213 w 2693988"/>
              <a:gd name="connsiteY1124" fmla="*/ 1023471 h 2763207"/>
              <a:gd name="connsiteX1125" fmla="*/ 136958 w 2693988"/>
              <a:gd name="connsiteY1125" fmla="*/ 1101912 h 2763207"/>
              <a:gd name="connsiteX1126" fmla="*/ 146772 w 2693988"/>
              <a:gd name="connsiteY1126" fmla="*/ 1121522 h 2763207"/>
              <a:gd name="connsiteX1127" fmla="*/ 107517 w 2693988"/>
              <a:gd name="connsiteY1127" fmla="*/ 1150938 h 2763207"/>
              <a:gd name="connsiteX1128" fmla="*/ 97704 w 2693988"/>
              <a:gd name="connsiteY1128" fmla="*/ 1141133 h 2763207"/>
              <a:gd name="connsiteX1129" fmla="*/ 68263 w 2693988"/>
              <a:gd name="connsiteY1129" fmla="*/ 1052886 h 2763207"/>
              <a:gd name="connsiteX1130" fmla="*/ 97704 w 2693988"/>
              <a:gd name="connsiteY1130" fmla="*/ 1013665 h 2763207"/>
              <a:gd name="connsiteX1131" fmla="*/ 146772 w 2693988"/>
              <a:gd name="connsiteY1131" fmla="*/ 984250 h 2763207"/>
              <a:gd name="connsiteX1132" fmla="*/ 530802 w 2693988"/>
              <a:gd name="connsiteY1132" fmla="*/ 972344 h 2763207"/>
              <a:gd name="connsiteX1133" fmla="*/ 550429 w 2693988"/>
              <a:gd name="connsiteY1133" fmla="*/ 984250 h 2763207"/>
              <a:gd name="connsiteX1134" fmla="*/ 609311 w 2693988"/>
              <a:gd name="connsiteY1134" fmla="*/ 974725 h 2763207"/>
              <a:gd name="connsiteX1135" fmla="*/ 619125 w 2693988"/>
              <a:gd name="connsiteY1135" fmla="*/ 984250 h 2763207"/>
              <a:gd name="connsiteX1136" fmla="*/ 530802 w 2693988"/>
              <a:gd name="connsiteY1136" fmla="*/ 993775 h 2763207"/>
              <a:gd name="connsiteX1137" fmla="*/ 511175 w 2693988"/>
              <a:gd name="connsiteY1137" fmla="*/ 974725 h 2763207"/>
              <a:gd name="connsiteX1138" fmla="*/ 530802 w 2693988"/>
              <a:gd name="connsiteY1138" fmla="*/ 972344 h 2763207"/>
              <a:gd name="connsiteX1139" fmla="*/ 441447 w 2693988"/>
              <a:gd name="connsiteY1139" fmla="*/ 965200 h 2763207"/>
              <a:gd name="connsiteX1140" fmla="*/ 490294 w 2693988"/>
              <a:gd name="connsiteY1140" fmla="*/ 974990 h 2763207"/>
              <a:gd name="connsiteX1141" fmla="*/ 500063 w 2693988"/>
              <a:gd name="connsiteY1141" fmla="*/ 994569 h 2763207"/>
              <a:gd name="connsiteX1142" fmla="*/ 421909 w 2693988"/>
              <a:gd name="connsiteY1142" fmla="*/ 1014148 h 2763207"/>
              <a:gd name="connsiteX1143" fmla="*/ 373063 w 2693988"/>
              <a:gd name="connsiteY1143" fmla="*/ 974990 h 2763207"/>
              <a:gd name="connsiteX1144" fmla="*/ 441447 w 2693988"/>
              <a:gd name="connsiteY1144" fmla="*/ 965200 h 2763207"/>
              <a:gd name="connsiteX1145" fmla="*/ 2035175 w 2693988"/>
              <a:gd name="connsiteY1145" fmla="*/ 954088 h 2763207"/>
              <a:gd name="connsiteX1146" fmla="*/ 2133601 w 2693988"/>
              <a:gd name="connsiteY1146" fmla="*/ 954088 h 2763207"/>
              <a:gd name="connsiteX1147" fmla="*/ 2182813 w 2693988"/>
              <a:gd name="connsiteY1147" fmla="*/ 973932 h 2763207"/>
              <a:gd name="connsiteX1148" fmla="*/ 2153286 w 2693988"/>
              <a:gd name="connsiteY1148" fmla="*/ 993776 h 2763207"/>
              <a:gd name="connsiteX1149" fmla="*/ 2054860 w 2693988"/>
              <a:gd name="connsiteY1149" fmla="*/ 964010 h 2763207"/>
              <a:gd name="connsiteX1150" fmla="*/ 2035175 w 2693988"/>
              <a:gd name="connsiteY1150" fmla="*/ 954088 h 2763207"/>
              <a:gd name="connsiteX1151" fmla="*/ 138690 w 2693988"/>
              <a:gd name="connsiteY1151" fmla="*/ 947974 h 2763207"/>
              <a:gd name="connsiteX1152" fmla="*/ 146050 w 2693988"/>
              <a:gd name="connsiteY1152" fmla="*/ 954749 h 2763207"/>
              <a:gd name="connsiteX1153" fmla="*/ 116609 w 2693988"/>
              <a:gd name="connsiteY1153" fmla="*/ 984317 h 2763207"/>
              <a:gd name="connsiteX1154" fmla="*/ 47913 w 2693988"/>
              <a:gd name="connsiteY1154" fmla="*/ 1053307 h 2763207"/>
              <a:gd name="connsiteX1155" fmla="*/ 57727 w 2693988"/>
              <a:gd name="connsiteY1155" fmla="*/ 1073018 h 2763207"/>
              <a:gd name="connsiteX1156" fmla="*/ 96982 w 2693988"/>
              <a:gd name="connsiteY1156" fmla="*/ 1161720 h 2763207"/>
              <a:gd name="connsiteX1157" fmla="*/ 87168 w 2693988"/>
              <a:gd name="connsiteY1157" fmla="*/ 1171576 h 2763207"/>
              <a:gd name="connsiteX1158" fmla="*/ 47913 w 2693988"/>
              <a:gd name="connsiteY1158" fmla="*/ 1102586 h 2763207"/>
              <a:gd name="connsiteX1159" fmla="*/ 38100 w 2693988"/>
              <a:gd name="connsiteY1159" fmla="*/ 1053307 h 2763207"/>
              <a:gd name="connsiteX1160" fmla="*/ 116609 w 2693988"/>
              <a:gd name="connsiteY1160" fmla="*/ 964605 h 2763207"/>
              <a:gd name="connsiteX1161" fmla="*/ 138690 w 2693988"/>
              <a:gd name="connsiteY1161" fmla="*/ 947974 h 2763207"/>
              <a:gd name="connsiteX1162" fmla="*/ 432044 w 2693988"/>
              <a:gd name="connsiteY1162" fmla="*/ 915988 h 2763207"/>
              <a:gd name="connsiteX1163" fmla="*/ 461352 w 2693988"/>
              <a:gd name="connsiteY1163" fmla="*/ 935673 h 2763207"/>
              <a:gd name="connsiteX1164" fmla="*/ 539506 w 2693988"/>
              <a:gd name="connsiteY1164" fmla="*/ 935673 h 2763207"/>
              <a:gd name="connsiteX1165" fmla="*/ 549275 w 2693988"/>
              <a:gd name="connsiteY1165" fmla="*/ 955358 h 2763207"/>
              <a:gd name="connsiteX1166" fmla="*/ 480890 w 2693988"/>
              <a:gd name="connsiteY1166" fmla="*/ 965201 h 2763207"/>
              <a:gd name="connsiteX1167" fmla="*/ 422275 w 2693988"/>
              <a:gd name="connsiteY1167" fmla="*/ 925830 h 2763207"/>
              <a:gd name="connsiteX1168" fmla="*/ 432044 w 2693988"/>
              <a:gd name="connsiteY1168" fmla="*/ 915988 h 2763207"/>
              <a:gd name="connsiteX1169" fmla="*/ 2133836 w 2693988"/>
              <a:gd name="connsiteY1169" fmla="*/ 913712 h 2763207"/>
              <a:gd name="connsiteX1170" fmla="*/ 2152650 w 2693988"/>
              <a:gd name="connsiteY1170" fmla="*/ 914797 h 2763207"/>
              <a:gd name="connsiteX1171" fmla="*/ 2123281 w 2693988"/>
              <a:gd name="connsiteY1171" fmla="*/ 944563 h 2763207"/>
              <a:gd name="connsiteX1172" fmla="*/ 2054754 w 2693988"/>
              <a:gd name="connsiteY1172" fmla="*/ 944563 h 2763207"/>
              <a:gd name="connsiteX1173" fmla="*/ 2035175 w 2693988"/>
              <a:gd name="connsiteY1173" fmla="*/ 934641 h 2763207"/>
              <a:gd name="connsiteX1174" fmla="*/ 2093913 w 2693988"/>
              <a:gd name="connsiteY1174" fmla="*/ 934641 h 2763207"/>
              <a:gd name="connsiteX1175" fmla="*/ 2133836 w 2693988"/>
              <a:gd name="connsiteY1175" fmla="*/ 913712 h 2763207"/>
              <a:gd name="connsiteX1176" fmla="*/ 539750 w 2693988"/>
              <a:gd name="connsiteY1176" fmla="*/ 905272 h 2763207"/>
              <a:gd name="connsiteX1177" fmla="*/ 638175 w 2693988"/>
              <a:gd name="connsiteY1177" fmla="*/ 954881 h 2763207"/>
              <a:gd name="connsiteX1178" fmla="*/ 628332 w 2693988"/>
              <a:gd name="connsiteY1178" fmla="*/ 964803 h 2763207"/>
              <a:gd name="connsiteX1179" fmla="*/ 598805 w 2693988"/>
              <a:gd name="connsiteY1179" fmla="*/ 964803 h 2763207"/>
              <a:gd name="connsiteX1180" fmla="*/ 539750 w 2693988"/>
              <a:gd name="connsiteY1180" fmla="*/ 925115 h 2763207"/>
              <a:gd name="connsiteX1181" fmla="*/ 539750 w 2693988"/>
              <a:gd name="connsiteY1181" fmla="*/ 905272 h 2763207"/>
              <a:gd name="connsiteX1182" fmla="*/ 2211999 w 2693988"/>
              <a:gd name="connsiteY1182" fmla="*/ 895350 h 2763207"/>
              <a:gd name="connsiteX1183" fmla="*/ 2271347 w 2693988"/>
              <a:gd name="connsiteY1183" fmla="*/ 905328 h 2763207"/>
              <a:gd name="connsiteX1184" fmla="*/ 2251564 w 2693988"/>
              <a:gd name="connsiteY1184" fmla="*/ 955221 h 2763207"/>
              <a:gd name="connsiteX1185" fmla="*/ 2202107 w 2693988"/>
              <a:gd name="connsiteY1185" fmla="*/ 965200 h 2763207"/>
              <a:gd name="connsiteX1186" fmla="*/ 2152650 w 2693988"/>
              <a:gd name="connsiteY1186" fmla="*/ 945243 h 2763207"/>
              <a:gd name="connsiteX1187" fmla="*/ 2172433 w 2693988"/>
              <a:gd name="connsiteY1187" fmla="*/ 915307 h 2763207"/>
              <a:gd name="connsiteX1188" fmla="*/ 2211999 w 2693988"/>
              <a:gd name="connsiteY1188" fmla="*/ 895350 h 2763207"/>
              <a:gd name="connsiteX1189" fmla="*/ 2507396 w 2693988"/>
              <a:gd name="connsiteY1189" fmla="*/ 885825 h 2763207"/>
              <a:gd name="connsiteX1190" fmla="*/ 2575781 w 2693988"/>
              <a:gd name="connsiteY1190" fmla="*/ 935214 h 2763207"/>
              <a:gd name="connsiteX1191" fmla="*/ 2585550 w 2693988"/>
              <a:gd name="connsiteY1191" fmla="*/ 984603 h 2763207"/>
              <a:gd name="connsiteX1192" fmla="*/ 2575781 w 2693988"/>
              <a:gd name="connsiteY1192" fmla="*/ 1063625 h 2763207"/>
              <a:gd name="connsiteX1193" fmla="*/ 2517165 w 2693988"/>
              <a:gd name="connsiteY1193" fmla="*/ 1033992 h 2763207"/>
              <a:gd name="connsiteX1194" fmla="*/ 2517165 w 2693988"/>
              <a:gd name="connsiteY1194" fmla="*/ 945092 h 2763207"/>
              <a:gd name="connsiteX1195" fmla="*/ 2487857 w 2693988"/>
              <a:gd name="connsiteY1195" fmla="*/ 915458 h 2763207"/>
              <a:gd name="connsiteX1196" fmla="*/ 2507396 w 2693988"/>
              <a:gd name="connsiteY1196" fmla="*/ 885825 h 2763207"/>
              <a:gd name="connsiteX1197" fmla="*/ 327960 w 2693988"/>
              <a:gd name="connsiteY1197" fmla="*/ 883708 h 2763207"/>
              <a:gd name="connsiteX1198" fmla="*/ 334055 w 2693988"/>
              <a:gd name="connsiteY1198" fmla="*/ 896055 h 2763207"/>
              <a:gd name="connsiteX1199" fmla="*/ 402318 w 2693988"/>
              <a:gd name="connsiteY1199" fmla="*/ 896055 h 2763207"/>
              <a:gd name="connsiteX1200" fmla="*/ 412069 w 2693988"/>
              <a:gd name="connsiteY1200" fmla="*/ 915811 h 2763207"/>
              <a:gd name="connsiteX1201" fmla="*/ 421821 w 2693988"/>
              <a:gd name="connsiteY1201" fmla="*/ 955322 h 2763207"/>
              <a:gd name="connsiteX1202" fmla="*/ 334055 w 2693988"/>
              <a:gd name="connsiteY1202" fmla="*/ 935567 h 2763207"/>
              <a:gd name="connsiteX1203" fmla="*/ 314552 w 2693988"/>
              <a:gd name="connsiteY1203" fmla="*/ 886178 h 2763207"/>
              <a:gd name="connsiteX1204" fmla="*/ 327960 w 2693988"/>
              <a:gd name="connsiteY1204" fmla="*/ 883708 h 2763207"/>
              <a:gd name="connsiteX1205" fmla="*/ 2507030 w 2693988"/>
              <a:gd name="connsiteY1205" fmla="*/ 855663 h 2763207"/>
              <a:gd name="connsiteX1206" fmla="*/ 2625726 w 2693988"/>
              <a:gd name="connsiteY1206" fmla="*/ 934624 h 2763207"/>
              <a:gd name="connsiteX1207" fmla="*/ 2615835 w 2693988"/>
              <a:gd name="connsiteY1207" fmla="*/ 974104 h 2763207"/>
              <a:gd name="connsiteX1208" fmla="*/ 2596052 w 2693988"/>
              <a:gd name="connsiteY1208" fmla="*/ 1082676 h 2763207"/>
              <a:gd name="connsiteX1209" fmla="*/ 2576269 w 2693988"/>
              <a:gd name="connsiteY1209" fmla="*/ 1072806 h 2763207"/>
              <a:gd name="connsiteX1210" fmla="*/ 2596052 w 2693988"/>
              <a:gd name="connsiteY1210" fmla="*/ 983975 h 2763207"/>
              <a:gd name="connsiteX1211" fmla="*/ 2605943 w 2693988"/>
              <a:gd name="connsiteY1211" fmla="*/ 944494 h 2763207"/>
              <a:gd name="connsiteX1212" fmla="*/ 2596052 w 2693988"/>
              <a:gd name="connsiteY1212" fmla="*/ 934624 h 2763207"/>
              <a:gd name="connsiteX1213" fmla="*/ 2536704 w 2693988"/>
              <a:gd name="connsiteY1213" fmla="*/ 885273 h 2763207"/>
              <a:gd name="connsiteX1214" fmla="*/ 2507030 w 2693988"/>
              <a:gd name="connsiteY1214" fmla="*/ 875403 h 2763207"/>
              <a:gd name="connsiteX1215" fmla="*/ 2507030 w 2693988"/>
              <a:gd name="connsiteY1215" fmla="*/ 855663 h 2763207"/>
              <a:gd name="connsiteX1216" fmla="*/ 569913 w 2693988"/>
              <a:gd name="connsiteY1216" fmla="*/ 855663 h 2763207"/>
              <a:gd name="connsiteX1217" fmla="*/ 579665 w 2693988"/>
              <a:gd name="connsiteY1217" fmla="*/ 855663 h 2763207"/>
              <a:gd name="connsiteX1218" fmla="*/ 618672 w 2693988"/>
              <a:gd name="connsiteY1218" fmla="*/ 895350 h 2763207"/>
              <a:gd name="connsiteX1219" fmla="*/ 638176 w 2693988"/>
              <a:gd name="connsiteY1219" fmla="*/ 935038 h 2763207"/>
              <a:gd name="connsiteX1220" fmla="*/ 628424 w 2693988"/>
              <a:gd name="connsiteY1220" fmla="*/ 935038 h 2763207"/>
              <a:gd name="connsiteX1221" fmla="*/ 599168 w 2693988"/>
              <a:gd name="connsiteY1221" fmla="*/ 885428 h 2763207"/>
              <a:gd name="connsiteX1222" fmla="*/ 569913 w 2693988"/>
              <a:gd name="connsiteY1222" fmla="*/ 855663 h 2763207"/>
              <a:gd name="connsiteX1223" fmla="*/ 2082205 w 2693988"/>
              <a:gd name="connsiteY1223" fmla="*/ 853622 h 2763207"/>
              <a:gd name="connsiteX1224" fmla="*/ 2103121 w 2693988"/>
              <a:gd name="connsiteY1224" fmla="*/ 866095 h 2763207"/>
              <a:gd name="connsiteX1225" fmla="*/ 2083436 w 2693988"/>
              <a:gd name="connsiteY1225" fmla="*/ 896031 h 2763207"/>
              <a:gd name="connsiteX1226" fmla="*/ 2024381 w 2693988"/>
              <a:gd name="connsiteY1226" fmla="*/ 915988 h 2763207"/>
              <a:gd name="connsiteX1227" fmla="*/ 2014538 w 2693988"/>
              <a:gd name="connsiteY1227" fmla="*/ 906009 h 2763207"/>
              <a:gd name="connsiteX1228" fmla="*/ 2053908 w 2693988"/>
              <a:gd name="connsiteY1228" fmla="*/ 856116 h 2763207"/>
              <a:gd name="connsiteX1229" fmla="*/ 2082205 w 2693988"/>
              <a:gd name="connsiteY1229" fmla="*/ 853622 h 2763207"/>
              <a:gd name="connsiteX1230" fmla="*/ 2222501 w 2693988"/>
              <a:gd name="connsiteY1230" fmla="*/ 846138 h 2763207"/>
              <a:gd name="connsiteX1231" fmla="*/ 2222501 w 2693988"/>
              <a:gd name="connsiteY1231" fmla="*/ 865717 h 2763207"/>
              <a:gd name="connsiteX1232" fmla="*/ 2133204 w 2693988"/>
              <a:gd name="connsiteY1232" fmla="*/ 904876 h 2763207"/>
              <a:gd name="connsiteX1233" fmla="*/ 2103438 w 2693988"/>
              <a:gd name="connsiteY1233" fmla="*/ 895086 h 2763207"/>
              <a:gd name="connsiteX1234" fmla="*/ 2113360 w 2693988"/>
              <a:gd name="connsiteY1234" fmla="*/ 885297 h 2763207"/>
              <a:gd name="connsiteX1235" fmla="*/ 2182814 w 2693988"/>
              <a:gd name="connsiteY1235" fmla="*/ 875507 h 2763207"/>
              <a:gd name="connsiteX1236" fmla="*/ 2222501 w 2693988"/>
              <a:gd name="connsiteY1236" fmla="*/ 846138 h 2763207"/>
              <a:gd name="connsiteX1237" fmla="*/ 432532 w 2693988"/>
              <a:gd name="connsiteY1237" fmla="*/ 836613 h 2763207"/>
              <a:gd name="connsiteX1238" fmla="*/ 510686 w 2693988"/>
              <a:gd name="connsiteY1238" fmla="*/ 876124 h 2763207"/>
              <a:gd name="connsiteX1239" fmla="*/ 530225 w 2693988"/>
              <a:gd name="connsiteY1239" fmla="*/ 895880 h 2763207"/>
              <a:gd name="connsiteX1240" fmla="*/ 471609 w 2693988"/>
              <a:gd name="connsiteY1240" fmla="*/ 866246 h 2763207"/>
              <a:gd name="connsiteX1241" fmla="*/ 452071 w 2693988"/>
              <a:gd name="connsiteY1241" fmla="*/ 876124 h 2763207"/>
              <a:gd name="connsiteX1242" fmla="*/ 500917 w 2693988"/>
              <a:gd name="connsiteY1242" fmla="*/ 905757 h 2763207"/>
              <a:gd name="connsiteX1243" fmla="*/ 510686 w 2693988"/>
              <a:gd name="connsiteY1243" fmla="*/ 915635 h 2763207"/>
              <a:gd name="connsiteX1244" fmla="*/ 422763 w 2693988"/>
              <a:gd name="connsiteY1244" fmla="*/ 895880 h 2763207"/>
              <a:gd name="connsiteX1245" fmla="*/ 403225 w 2693988"/>
              <a:gd name="connsiteY1245" fmla="*/ 856368 h 2763207"/>
              <a:gd name="connsiteX1246" fmla="*/ 432532 w 2693988"/>
              <a:gd name="connsiteY1246" fmla="*/ 836613 h 2763207"/>
              <a:gd name="connsiteX1247" fmla="*/ 2053999 w 2693988"/>
              <a:gd name="connsiteY1247" fmla="*/ 806450 h 2763207"/>
              <a:gd name="connsiteX1248" fmla="*/ 2024744 w 2693988"/>
              <a:gd name="connsiteY1248" fmla="*/ 846137 h 2763207"/>
              <a:gd name="connsiteX1249" fmla="*/ 2005240 w 2693988"/>
              <a:gd name="connsiteY1249" fmla="*/ 885825 h 2763207"/>
              <a:gd name="connsiteX1250" fmla="*/ 2024744 w 2693988"/>
              <a:gd name="connsiteY1250" fmla="*/ 826294 h 2763207"/>
              <a:gd name="connsiteX1251" fmla="*/ 2053999 w 2693988"/>
              <a:gd name="connsiteY1251" fmla="*/ 806450 h 2763207"/>
              <a:gd name="connsiteX1252" fmla="*/ 501386 w 2693988"/>
              <a:gd name="connsiteY1252" fmla="*/ 806450 h 2763207"/>
              <a:gd name="connsiteX1253" fmla="*/ 569913 w 2693988"/>
              <a:gd name="connsiteY1253" fmla="*/ 885472 h 2763207"/>
              <a:gd name="connsiteX1254" fmla="*/ 540544 w 2693988"/>
              <a:gd name="connsiteY1254" fmla="*/ 875594 h 2763207"/>
              <a:gd name="connsiteX1255" fmla="*/ 511175 w 2693988"/>
              <a:gd name="connsiteY1255" fmla="*/ 845961 h 2763207"/>
              <a:gd name="connsiteX1256" fmla="*/ 472017 w 2693988"/>
              <a:gd name="connsiteY1256" fmla="*/ 836083 h 2763207"/>
              <a:gd name="connsiteX1257" fmla="*/ 462227 w 2693988"/>
              <a:gd name="connsiteY1257" fmla="*/ 816328 h 2763207"/>
              <a:gd name="connsiteX1258" fmla="*/ 501386 w 2693988"/>
              <a:gd name="connsiteY1258" fmla="*/ 806450 h 2763207"/>
              <a:gd name="connsiteX1259" fmla="*/ 603846 w 2693988"/>
              <a:gd name="connsiteY1259" fmla="*/ 804343 h 2763207"/>
              <a:gd name="connsiteX1260" fmla="*/ 648494 w 2693988"/>
              <a:gd name="connsiteY1260" fmla="*/ 826599 h 2763207"/>
              <a:gd name="connsiteX1261" fmla="*/ 658416 w 2693988"/>
              <a:gd name="connsiteY1261" fmla="*/ 915621 h 2763207"/>
              <a:gd name="connsiteX1262" fmla="*/ 648494 w 2693988"/>
              <a:gd name="connsiteY1262" fmla="*/ 925513 h 2763207"/>
              <a:gd name="connsiteX1263" fmla="*/ 598885 w 2693988"/>
              <a:gd name="connsiteY1263" fmla="*/ 856273 h 2763207"/>
              <a:gd name="connsiteX1264" fmla="*/ 588963 w 2693988"/>
              <a:gd name="connsiteY1264" fmla="*/ 806816 h 2763207"/>
              <a:gd name="connsiteX1265" fmla="*/ 603846 w 2693988"/>
              <a:gd name="connsiteY1265" fmla="*/ 804343 h 2763207"/>
              <a:gd name="connsiteX1266" fmla="*/ 2330186 w 2693988"/>
              <a:gd name="connsiteY1266" fmla="*/ 796925 h 2763207"/>
              <a:gd name="connsiteX1267" fmla="*/ 2339975 w 2693988"/>
              <a:gd name="connsiteY1267" fmla="*/ 826452 h 2763207"/>
              <a:gd name="connsiteX1268" fmla="*/ 2300817 w 2693988"/>
              <a:gd name="connsiteY1268" fmla="*/ 885507 h 2763207"/>
              <a:gd name="connsiteX1269" fmla="*/ 2222500 w 2693988"/>
              <a:gd name="connsiteY1269" fmla="*/ 885507 h 2763207"/>
              <a:gd name="connsiteX1270" fmla="*/ 2232290 w 2693988"/>
              <a:gd name="connsiteY1270" fmla="*/ 865822 h 2763207"/>
              <a:gd name="connsiteX1271" fmla="*/ 2242079 w 2693988"/>
              <a:gd name="connsiteY1271" fmla="*/ 826452 h 2763207"/>
              <a:gd name="connsiteX1272" fmla="*/ 2330186 w 2693988"/>
              <a:gd name="connsiteY1272" fmla="*/ 796925 h 2763207"/>
              <a:gd name="connsiteX1273" fmla="*/ 2202090 w 2693988"/>
              <a:gd name="connsiteY1273" fmla="*/ 768350 h 2763207"/>
              <a:gd name="connsiteX1274" fmla="*/ 2231686 w 2693988"/>
              <a:gd name="connsiteY1274" fmla="*/ 788035 h 2763207"/>
              <a:gd name="connsiteX1275" fmla="*/ 2192225 w 2693988"/>
              <a:gd name="connsiteY1275" fmla="*/ 847090 h 2763207"/>
              <a:gd name="connsiteX1276" fmla="*/ 2152764 w 2693988"/>
              <a:gd name="connsiteY1276" fmla="*/ 856932 h 2763207"/>
              <a:gd name="connsiteX1277" fmla="*/ 2123169 w 2693988"/>
              <a:gd name="connsiteY1277" fmla="*/ 866775 h 2763207"/>
              <a:gd name="connsiteX1278" fmla="*/ 2123169 w 2693988"/>
              <a:gd name="connsiteY1278" fmla="*/ 856932 h 2763207"/>
              <a:gd name="connsiteX1279" fmla="*/ 2192225 w 2693988"/>
              <a:gd name="connsiteY1279" fmla="*/ 817562 h 2763207"/>
              <a:gd name="connsiteX1280" fmla="*/ 2182360 w 2693988"/>
              <a:gd name="connsiteY1280" fmla="*/ 797877 h 2763207"/>
              <a:gd name="connsiteX1281" fmla="*/ 2113303 w 2693988"/>
              <a:gd name="connsiteY1281" fmla="*/ 847090 h 2763207"/>
              <a:gd name="connsiteX1282" fmla="*/ 2103438 w 2693988"/>
              <a:gd name="connsiteY1282" fmla="*/ 837247 h 2763207"/>
              <a:gd name="connsiteX1283" fmla="*/ 2202090 w 2693988"/>
              <a:gd name="connsiteY1283" fmla="*/ 768350 h 2763207"/>
              <a:gd name="connsiteX1284" fmla="*/ 347362 w 2693988"/>
              <a:gd name="connsiteY1284" fmla="*/ 762631 h 2763207"/>
              <a:gd name="connsiteX1285" fmla="*/ 422276 w 2693988"/>
              <a:gd name="connsiteY1285" fmla="*/ 816611 h 2763207"/>
              <a:gd name="connsiteX1286" fmla="*/ 402545 w 2693988"/>
              <a:gd name="connsiteY1286" fmla="*/ 836296 h 2763207"/>
              <a:gd name="connsiteX1287" fmla="*/ 392680 w 2693988"/>
              <a:gd name="connsiteY1287" fmla="*/ 865823 h 2763207"/>
              <a:gd name="connsiteX1288" fmla="*/ 392680 w 2693988"/>
              <a:gd name="connsiteY1288" fmla="*/ 885508 h 2763207"/>
              <a:gd name="connsiteX1289" fmla="*/ 303893 w 2693988"/>
              <a:gd name="connsiteY1289" fmla="*/ 865823 h 2763207"/>
              <a:gd name="connsiteX1290" fmla="*/ 294028 w 2693988"/>
              <a:gd name="connsiteY1290" fmla="*/ 816611 h 2763207"/>
              <a:gd name="connsiteX1291" fmla="*/ 313758 w 2693988"/>
              <a:gd name="connsiteY1291" fmla="*/ 767398 h 2763207"/>
              <a:gd name="connsiteX1292" fmla="*/ 347362 w 2693988"/>
              <a:gd name="connsiteY1292" fmla="*/ 762631 h 2763207"/>
              <a:gd name="connsiteX1293" fmla="*/ 2025198 w 2693988"/>
              <a:gd name="connsiteY1293" fmla="*/ 757238 h 2763207"/>
              <a:gd name="connsiteX1294" fmla="*/ 2034949 w 2693988"/>
              <a:gd name="connsiteY1294" fmla="*/ 767160 h 2763207"/>
              <a:gd name="connsiteX1295" fmla="*/ 2005694 w 2693988"/>
              <a:gd name="connsiteY1295" fmla="*/ 826691 h 2763207"/>
              <a:gd name="connsiteX1296" fmla="*/ 1995942 w 2693988"/>
              <a:gd name="connsiteY1296" fmla="*/ 876301 h 2763207"/>
              <a:gd name="connsiteX1297" fmla="*/ 1986190 w 2693988"/>
              <a:gd name="connsiteY1297" fmla="*/ 826691 h 2763207"/>
              <a:gd name="connsiteX1298" fmla="*/ 2025198 w 2693988"/>
              <a:gd name="connsiteY1298" fmla="*/ 757238 h 2763207"/>
              <a:gd name="connsiteX1299" fmla="*/ 2143126 w 2693988"/>
              <a:gd name="connsiteY1299" fmla="*/ 747713 h 2763207"/>
              <a:gd name="connsiteX1300" fmla="*/ 2182813 w 2693988"/>
              <a:gd name="connsiteY1300" fmla="*/ 757555 h 2763207"/>
              <a:gd name="connsiteX1301" fmla="*/ 2153047 w 2693988"/>
              <a:gd name="connsiteY1301" fmla="*/ 777240 h 2763207"/>
              <a:gd name="connsiteX1302" fmla="*/ 2093516 w 2693988"/>
              <a:gd name="connsiteY1302" fmla="*/ 816610 h 2763207"/>
              <a:gd name="connsiteX1303" fmla="*/ 2083594 w 2693988"/>
              <a:gd name="connsiteY1303" fmla="*/ 836295 h 2763207"/>
              <a:gd name="connsiteX1304" fmla="*/ 2063750 w 2693988"/>
              <a:gd name="connsiteY1304" fmla="*/ 846138 h 2763207"/>
              <a:gd name="connsiteX1305" fmla="*/ 2063750 w 2693988"/>
              <a:gd name="connsiteY1305" fmla="*/ 816610 h 2763207"/>
              <a:gd name="connsiteX1306" fmla="*/ 2143126 w 2693988"/>
              <a:gd name="connsiteY1306" fmla="*/ 747713 h 2763207"/>
              <a:gd name="connsiteX1307" fmla="*/ 510540 w 2693988"/>
              <a:gd name="connsiteY1307" fmla="*/ 738188 h 2763207"/>
              <a:gd name="connsiteX1308" fmla="*/ 559753 w 2693988"/>
              <a:gd name="connsiteY1308" fmla="*/ 767629 h 2763207"/>
              <a:gd name="connsiteX1309" fmla="*/ 579438 w 2693988"/>
              <a:gd name="connsiteY1309" fmla="*/ 836324 h 2763207"/>
              <a:gd name="connsiteX1310" fmla="*/ 540068 w 2693988"/>
              <a:gd name="connsiteY1310" fmla="*/ 826511 h 2763207"/>
              <a:gd name="connsiteX1311" fmla="*/ 510540 w 2693988"/>
              <a:gd name="connsiteY1311" fmla="*/ 797070 h 2763207"/>
              <a:gd name="connsiteX1312" fmla="*/ 481013 w 2693988"/>
              <a:gd name="connsiteY1312" fmla="*/ 757815 h 2763207"/>
              <a:gd name="connsiteX1313" fmla="*/ 510540 w 2693988"/>
              <a:gd name="connsiteY1313" fmla="*/ 738188 h 2763207"/>
              <a:gd name="connsiteX1314" fmla="*/ 408721 w 2693988"/>
              <a:gd name="connsiteY1314" fmla="*/ 731441 h 2763207"/>
              <a:gd name="connsiteX1315" fmla="*/ 461230 w 2693988"/>
              <a:gd name="connsiteY1315" fmla="*/ 748665 h 2763207"/>
              <a:gd name="connsiteX1316" fmla="*/ 490538 w 2693988"/>
              <a:gd name="connsiteY1316" fmla="*/ 788035 h 2763207"/>
              <a:gd name="connsiteX1317" fmla="*/ 461230 w 2693988"/>
              <a:gd name="connsiteY1317" fmla="*/ 807720 h 2763207"/>
              <a:gd name="connsiteX1318" fmla="*/ 441692 w 2693988"/>
              <a:gd name="connsiteY1318" fmla="*/ 817563 h 2763207"/>
              <a:gd name="connsiteX1319" fmla="*/ 373307 w 2693988"/>
              <a:gd name="connsiteY1319" fmla="*/ 758508 h 2763207"/>
              <a:gd name="connsiteX1320" fmla="*/ 363538 w 2693988"/>
              <a:gd name="connsiteY1320" fmla="*/ 758508 h 2763207"/>
              <a:gd name="connsiteX1321" fmla="*/ 408721 w 2693988"/>
              <a:gd name="connsiteY1321" fmla="*/ 731441 h 2763207"/>
              <a:gd name="connsiteX1322" fmla="*/ 2290310 w 2693988"/>
              <a:gd name="connsiteY1322" fmla="*/ 698500 h 2763207"/>
              <a:gd name="connsiteX1323" fmla="*/ 2339636 w 2693988"/>
              <a:gd name="connsiteY1323" fmla="*/ 737754 h 2763207"/>
              <a:gd name="connsiteX1324" fmla="*/ 2310040 w 2693988"/>
              <a:gd name="connsiteY1324" fmla="*/ 796636 h 2763207"/>
              <a:gd name="connsiteX1325" fmla="*/ 2250849 w 2693988"/>
              <a:gd name="connsiteY1325" fmla="*/ 806450 h 2763207"/>
              <a:gd name="connsiteX1326" fmla="*/ 2240984 w 2693988"/>
              <a:gd name="connsiteY1326" fmla="*/ 777009 h 2763207"/>
              <a:gd name="connsiteX1327" fmla="*/ 2221253 w 2693988"/>
              <a:gd name="connsiteY1327" fmla="*/ 757382 h 2763207"/>
              <a:gd name="connsiteX1328" fmla="*/ 2211388 w 2693988"/>
              <a:gd name="connsiteY1328" fmla="*/ 747568 h 2763207"/>
              <a:gd name="connsiteX1329" fmla="*/ 2290310 w 2693988"/>
              <a:gd name="connsiteY1329" fmla="*/ 698500 h 2763207"/>
              <a:gd name="connsiteX1330" fmla="*/ 2143125 w 2693988"/>
              <a:gd name="connsiteY1330" fmla="*/ 679450 h 2763207"/>
              <a:gd name="connsiteX1331" fmla="*/ 2143125 w 2693988"/>
              <a:gd name="connsiteY1331" fmla="*/ 689264 h 2763207"/>
              <a:gd name="connsiteX1332" fmla="*/ 2113598 w 2693988"/>
              <a:gd name="connsiteY1332" fmla="*/ 748145 h 2763207"/>
              <a:gd name="connsiteX1333" fmla="*/ 2054543 w 2693988"/>
              <a:gd name="connsiteY1333" fmla="*/ 787400 h 2763207"/>
              <a:gd name="connsiteX1334" fmla="*/ 2054543 w 2693988"/>
              <a:gd name="connsiteY1334" fmla="*/ 748145 h 2763207"/>
              <a:gd name="connsiteX1335" fmla="*/ 2084070 w 2693988"/>
              <a:gd name="connsiteY1335" fmla="*/ 699077 h 2763207"/>
              <a:gd name="connsiteX1336" fmla="*/ 2143125 w 2693988"/>
              <a:gd name="connsiteY1336" fmla="*/ 679450 h 2763207"/>
              <a:gd name="connsiteX1337" fmla="*/ 2183668 w 2693988"/>
              <a:gd name="connsiteY1337" fmla="*/ 667456 h 2763207"/>
              <a:gd name="connsiteX1338" fmla="*/ 2221523 w 2693988"/>
              <a:gd name="connsiteY1338" fmla="*/ 668691 h 2763207"/>
              <a:gd name="connsiteX1339" fmla="*/ 2260600 w 2693988"/>
              <a:gd name="connsiteY1339" fmla="*/ 688446 h 2763207"/>
              <a:gd name="connsiteX1340" fmla="*/ 2201985 w 2693988"/>
              <a:gd name="connsiteY1340" fmla="*/ 747713 h 2763207"/>
              <a:gd name="connsiteX1341" fmla="*/ 2133600 w 2693988"/>
              <a:gd name="connsiteY1341" fmla="*/ 737835 h 2763207"/>
              <a:gd name="connsiteX1342" fmla="*/ 2153139 w 2693988"/>
              <a:gd name="connsiteY1342" fmla="*/ 688446 h 2763207"/>
              <a:gd name="connsiteX1343" fmla="*/ 2183668 w 2693988"/>
              <a:gd name="connsiteY1343" fmla="*/ 667456 h 2763207"/>
              <a:gd name="connsiteX1344" fmla="*/ 755990 w 2693988"/>
              <a:gd name="connsiteY1344" fmla="*/ 649288 h 2763207"/>
              <a:gd name="connsiteX1345" fmla="*/ 795451 w 2693988"/>
              <a:gd name="connsiteY1345" fmla="*/ 649288 h 2763207"/>
              <a:gd name="connsiteX1346" fmla="*/ 884238 w 2693988"/>
              <a:gd name="connsiteY1346" fmla="*/ 678657 h 2763207"/>
              <a:gd name="connsiteX1347" fmla="*/ 825046 w 2693988"/>
              <a:gd name="connsiteY1347" fmla="*/ 698236 h 2763207"/>
              <a:gd name="connsiteX1348" fmla="*/ 765855 w 2693988"/>
              <a:gd name="connsiteY1348" fmla="*/ 668867 h 2763207"/>
              <a:gd name="connsiteX1349" fmla="*/ 755990 w 2693988"/>
              <a:gd name="connsiteY1349" fmla="*/ 649288 h 2763207"/>
              <a:gd name="connsiteX1350" fmla="*/ 795626 w 2693988"/>
              <a:gd name="connsiteY1350" fmla="*/ 606312 h 2763207"/>
              <a:gd name="connsiteX1351" fmla="*/ 805440 w 2693988"/>
              <a:gd name="connsiteY1351" fmla="*/ 610053 h 2763207"/>
              <a:gd name="connsiteX1352" fmla="*/ 844695 w 2693988"/>
              <a:gd name="connsiteY1352" fmla="*/ 639989 h 2763207"/>
              <a:gd name="connsiteX1353" fmla="*/ 893763 w 2693988"/>
              <a:gd name="connsiteY1353" fmla="*/ 669925 h 2763207"/>
              <a:gd name="connsiteX1354" fmla="*/ 815254 w 2693988"/>
              <a:gd name="connsiteY1354" fmla="*/ 649968 h 2763207"/>
              <a:gd name="connsiteX1355" fmla="*/ 785813 w 2693988"/>
              <a:gd name="connsiteY1355" fmla="*/ 610053 h 2763207"/>
              <a:gd name="connsiteX1356" fmla="*/ 795626 w 2693988"/>
              <a:gd name="connsiteY1356" fmla="*/ 606312 h 2763207"/>
              <a:gd name="connsiteX1357" fmla="*/ 392623 w 2693988"/>
              <a:gd name="connsiteY1357" fmla="*/ 600075 h 2763207"/>
              <a:gd name="connsiteX1358" fmla="*/ 550013 w 2693988"/>
              <a:gd name="connsiteY1358" fmla="*/ 659130 h 2763207"/>
              <a:gd name="connsiteX1359" fmla="*/ 579523 w 2693988"/>
              <a:gd name="connsiteY1359" fmla="*/ 678815 h 2763207"/>
              <a:gd name="connsiteX1360" fmla="*/ 727076 w 2693988"/>
              <a:gd name="connsiteY1360" fmla="*/ 816610 h 2763207"/>
              <a:gd name="connsiteX1361" fmla="*/ 717239 w 2693988"/>
              <a:gd name="connsiteY1361" fmla="*/ 836295 h 2763207"/>
              <a:gd name="connsiteX1362" fmla="*/ 628707 w 2693988"/>
              <a:gd name="connsiteY1362" fmla="*/ 767398 h 2763207"/>
              <a:gd name="connsiteX1363" fmla="*/ 490992 w 2693988"/>
              <a:gd name="connsiteY1363" fmla="*/ 688657 h 2763207"/>
              <a:gd name="connsiteX1364" fmla="*/ 490992 w 2693988"/>
              <a:gd name="connsiteY1364" fmla="*/ 678815 h 2763207"/>
              <a:gd name="connsiteX1365" fmla="*/ 304092 w 2693988"/>
              <a:gd name="connsiteY1365" fmla="*/ 737870 h 2763207"/>
              <a:gd name="connsiteX1366" fmla="*/ 274581 w 2693988"/>
              <a:gd name="connsiteY1366" fmla="*/ 757555 h 2763207"/>
              <a:gd name="connsiteX1367" fmla="*/ 245071 w 2693988"/>
              <a:gd name="connsiteY1367" fmla="*/ 767398 h 2763207"/>
              <a:gd name="connsiteX1368" fmla="*/ 304092 w 2693988"/>
              <a:gd name="connsiteY1368" fmla="*/ 1003618 h 2763207"/>
              <a:gd name="connsiteX1369" fmla="*/ 343439 w 2693988"/>
              <a:gd name="connsiteY1369" fmla="*/ 1033145 h 2763207"/>
              <a:gd name="connsiteX1370" fmla="*/ 422134 w 2693988"/>
              <a:gd name="connsiteY1370" fmla="*/ 1062673 h 2763207"/>
              <a:gd name="connsiteX1371" fmla="*/ 569686 w 2693988"/>
              <a:gd name="connsiteY1371" fmla="*/ 1102043 h 2763207"/>
              <a:gd name="connsiteX1372" fmla="*/ 569686 w 2693988"/>
              <a:gd name="connsiteY1372" fmla="*/ 1141413 h 2763207"/>
              <a:gd name="connsiteX1373" fmla="*/ 264744 w 2693988"/>
              <a:gd name="connsiteY1373" fmla="*/ 1052830 h 2763207"/>
              <a:gd name="connsiteX1374" fmla="*/ 176213 w 2693988"/>
              <a:gd name="connsiteY1374" fmla="*/ 865823 h 2763207"/>
              <a:gd name="connsiteX1375" fmla="*/ 176213 w 2693988"/>
              <a:gd name="connsiteY1375" fmla="*/ 846138 h 2763207"/>
              <a:gd name="connsiteX1376" fmla="*/ 176213 w 2693988"/>
              <a:gd name="connsiteY1376" fmla="*/ 737870 h 2763207"/>
              <a:gd name="connsiteX1377" fmla="*/ 195886 w 2693988"/>
              <a:gd name="connsiteY1377" fmla="*/ 718185 h 2763207"/>
              <a:gd name="connsiteX1378" fmla="*/ 284418 w 2693988"/>
              <a:gd name="connsiteY1378" fmla="*/ 649287 h 2763207"/>
              <a:gd name="connsiteX1379" fmla="*/ 343439 w 2693988"/>
              <a:gd name="connsiteY1379" fmla="*/ 619760 h 2763207"/>
              <a:gd name="connsiteX1380" fmla="*/ 392623 w 2693988"/>
              <a:gd name="connsiteY1380" fmla="*/ 600075 h 2763207"/>
              <a:gd name="connsiteX1381" fmla="*/ 1859496 w 2693988"/>
              <a:gd name="connsiteY1381" fmla="*/ 592405 h 2763207"/>
              <a:gd name="connsiteX1382" fmla="*/ 1868488 w 2693988"/>
              <a:gd name="connsiteY1382" fmla="*/ 600710 h 2763207"/>
              <a:gd name="connsiteX1383" fmla="*/ 1838722 w 2693988"/>
              <a:gd name="connsiteY1383" fmla="*/ 649922 h 2763207"/>
              <a:gd name="connsiteX1384" fmla="*/ 1759347 w 2693988"/>
              <a:gd name="connsiteY1384" fmla="*/ 669607 h 2763207"/>
              <a:gd name="connsiteX1385" fmla="*/ 1749425 w 2693988"/>
              <a:gd name="connsiteY1385" fmla="*/ 659765 h 2763207"/>
              <a:gd name="connsiteX1386" fmla="*/ 1789113 w 2693988"/>
              <a:gd name="connsiteY1386" fmla="*/ 630237 h 2763207"/>
              <a:gd name="connsiteX1387" fmla="*/ 1828801 w 2693988"/>
              <a:gd name="connsiteY1387" fmla="*/ 600710 h 2763207"/>
              <a:gd name="connsiteX1388" fmla="*/ 1859496 w 2693988"/>
              <a:gd name="connsiteY1388" fmla="*/ 592405 h 2763207"/>
              <a:gd name="connsiteX1389" fmla="*/ 864053 w 2693988"/>
              <a:gd name="connsiteY1389" fmla="*/ 581025 h 2763207"/>
              <a:gd name="connsiteX1390" fmla="*/ 884010 w 2693988"/>
              <a:gd name="connsiteY1390" fmla="*/ 581025 h 2763207"/>
              <a:gd name="connsiteX1391" fmla="*/ 913946 w 2693988"/>
              <a:gd name="connsiteY1391" fmla="*/ 649089 h 2763207"/>
              <a:gd name="connsiteX1392" fmla="*/ 913946 w 2693988"/>
              <a:gd name="connsiteY1392" fmla="*/ 658813 h 2763207"/>
              <a:gd name="connsiteX1393" fmla="*/ 864053 w 2693988"/>
              <a:gd name="connsiteY1393" fmla="*/ 581025 h 2763207"/>
              <a:gd name="connsiteX1394" fmla="*/ 1819275 w 2693988"/>
              <a:gd name="connsiteY1394" fmla="*/ 571500 h 2763207"/>
              <a:gd name="connsiteX1395" fmla="*/ 1819275 w 2693988"/>
              <a:gd name="connsiteY1395" fmla="*/ 581252 h 2763207"/>
              <a:gd name="connsiteX1396" fmla="*/ 1739900 w 2693988"/>
              <a:gd name="connsiteY1396" fmla="*/ 639763 h 2763207"/>
              <a:gd name="connsiteX1397" fmla="*/ 1799431 w 2693988"/>
              <a:gd name="connsiteY1397" fmla="*/ 591004 h 2763207"/>
              <a:gd name="connsiteX1398" fmla="*/ 1819275 w 2693988"/>
              <a:gd name="connsiteY1398" fmla="*/ 571500 h 2763207"/>
              <a:gd name="connsiteX1399" fmla="*/ 1759744 w 2693988"/>
              <a:gd name="connsiteY1399" fmla="*/ 541337 h 2763207"/>
              <a:gd name="connsiteX1400" fmla="*/ 1769666 w 2693988"/>
              <a:gd name="connsiteY1400" fmla="*/ 551179 h 2763207"/>
              <a:gd name="connsiteX1401" fmla="*/ 1720057 w 2693988"/>
              <a:gd name="connsiteY1401" fmla="*/ 639762 h 2763207"/>
              <a:gd name="connsiteX1402" fmla="*/ 1700213 w 2693988"/>
              <a:gd name="connsiteY1402" fmla="*/ 629919 h 2763207"/>
              <a:gd name="connsiteX1403" fmla="*/ 1759744 w 2693988"/>
              <a:gd name="connsiteY1403" fmla="*/ 541337 h 2763207"/>
              <a:gd name="connsiteX1404" fmla="*/ 683940 w 2693988"/>
              <a:gd name="connsiteY1404" fmla="*/ 538866 h 2763207"/>
              <a:gd name="connsiteX1405" fmla="*/ 697707 w 2693988"/>
              <a:gd name="connsiteY1405" fmla="*/ 541626 h 2763207"/>
              <a:gd name="connsiteX1406" fmla="*/ 746654 w 2693988"/>
              <a:gd name="connsiteY1406" fmla="*/ 551439 h 2763207"/>
              <a:gd name="connsiteX1407" fmla="*/ 776023 w 2693988"/>
              <a:gd name="connsiteY1407" fmla="*/ 590694 h 2763207"/>
              <a:gd name="connsiteX1408" fmla="*/ 785813 w 2693988"/>
              <a:gd name="connsiteY1408" fmla="*/ 629948 h 2763207"/>
              <a:gd name="connsiteX1409" fmla="*/ 707496 w 2693988"/>
              <a:gd name="connsiteY1409" fmla="*/ 610321 h 2763207"/>
              <a:gd name="connsiteX1410" fmla="*/ 678127 w 2693988"/>
              <a:gd name="connsiteY1410" fmla="*/ 541626 h 2763207"/>
              <a:gd name="connsiteX1411" fmla="*/ 683940 w 2693988"/>
              <a:gd name="connsiteY1411" fmla="*/ 538866 h 2763207"/>
              <a:gd name="connsiteX1412" fmla="*/ 924242 w 2693988"/>
              <a:gd name="connsiteY1412" fmla="*/ 531812 h 2763207"/>
              <a:gd name="connsiteX1413" fmla="*/ 953770 w 2693988"/>
              <a:gd name="connsiteY1413" fmla="*/ 561120 h 2763207"/>
              <a:gd name="connsiteX1414" fmla="*/ 934085 w 2693988"/>
              <a:gd name="connsiteY1414" fmla="*/ 658812 h 2763207"/>
              <a:gd name="connsiteX1415" fmla="*/ 934085 w 2693988"/>
              <a:gd name="connsiteY1415" fmla="*/ 590427 h 2763207"/>
              <a:gd name="connsiteX1416" fmla="*/ 924242 w 2693988"/>
              <a:gd name="connsiteY1416" fmla="*/ 551350 h 2763207"/>
              <a:gd name="connsiteX1417" fmla="*/ 924242 w 2693988"/>
              <a:gd name="connsiteY1417" fmla="*/ 531812 h 2763207"/>
              <a:gd name="connsiteX1418" fmla="*/ 2208964 w 2693988"/>
              <a:gd name="connsiteY1418" fmla="*/ 526126 h 2763207"/>
              <a:gd name="connsiteX1419" fmla="*/ 2251587 w 2693988"/>
              <a:gd name="connsiteY1419" fmla="*/ 532425 h 2763207"/>
              <a:gd name="connsiteX1420" fmla="*/ 2281131 w 2693988"/>
              <a:gd name="connsiteY1420" fmla="*/ 542256 h 2763207"/>
              <a:gd name="connsiteX1421" fmla="*/ 2409153 w 2693988"/>
              <a:gd name="connsiteY1421" fmla="*/ 611076 h 2763207"/>
              <a:gd name="connsiteX1422" fmla="*/ 2448545 w 2693988"/>
              <a:gd name="connsiteY1422" fmla="*/ 630738 h 2763207"/>
              <a:gd name="connsiteX1423" fmla="*/ 2448545 w 2693988"/>
              <a:gd name="connsiteY1423" fmla="*/ 729052 h 2763207"/>
              <a:gd name="connsiteX1424" fmla="*/ 2428849 w 2693988"/>
              <a:gd name="connsiteY1424" fmla="*/ 945342 h 2763207"/>
              <a:gd name="connsiteX1425" fmla="*/ 2359914 w 2693988"/>
              <a:gd name="connsiteY1425" fmla="*/ 994499 h 2763207"/>
              <a:gd name="connsiteX1426" fmla="*/ 2222043 w 2693988"/>
              <a:gd name="connsiteY1426" fmla="*/ 1033824 h 2763207"/>
              <a:gd name="connsiteX1427" fmla="*/ 2094021 w 2693988"/>
              <a:gd name="connsiteY1427" fmla="*/ 1073150 h 2763207"/>
              <a:gd name="connsiteX1428" fmla="*/ 2084173 w 2693988"/>
              <a:gd name="connsiteY1428" fmla="*/ 1063318 h 2763207"/>
              <a:gd name="connsiteX1429" fmla="*/ 2094021 w 2693988"/>
              <a:gd name="connsiteY1429" fmla="*/ 1053487 h 2763207"/>
              <a:gd name="connsiteX1430" fmla="*/ 2231891 w 2693988"/>
              <a:gd name="connsiteY1430" fmla="*/ 1004330 h 2763207"/>
              <a:gd name="connsiteX1431" fmla="*/ 2290978 w 2693988"/>
              <a:gd name="connsiteY1431" fmla="*/ 984668 h 2763207"/>
              <a:gd name="connsiteX1432" fmla="*/ 2330370 w 2693988"/>
              <a:gd name="connsiteY1432" fmla="*/ 945342 h 2763207"/>
              <a:gd name="connsiteX1433" fmla="*/ 2379609 w 2693988"/>
              <a:gd name="connsiteY1433" fmla="*/ 817534 h 2763207"/>
              <a:gd name="connsiteX1434" fmla="*/ 2379609 w 2693988"/>
              <a:gd name="connsiteY1434" fmla="*/ 689726 h 2763207"/>
              <a:gd name="connsiteX1435" fmla="*/ 2350066 w 2693988"/>
              <a:gd name="connsiteY1435" fmla="*/ 679895 h 2763207"/>
              <a:gd name="connsiteX1436" fmla="*/ 2330370 w 2693988"/>
              <a:gd name="connsiteY1436" fmla="*/ 679895 h 2763207"/>
              <a:gd name="connsiteX1437" fmla="*/ 2162956 w 2693988"/>
              <a:gd name="connsiteY1437" fmla="*/ 620907 h 2763207"/>
              <a:gd name="connsiteX1438" fmla="*/ 2113717 w 2693988"/>
              <a:gd name="connsiteY1438" fmla="*/ 620907 h 2763207"/>
              <a:gd name="connsiteX1439" fmla="*/ 1975846 w 2693988"/>
              <a:gd name="connsiteY1439" fmla="*/ 729052 h 2763207"/>
              <a:gd name="connsiteX1440" fmla="*/ 1926607 w 2693988"/>
              <a:gd name="connsiteY1440" fmla="*/ 788040 h 2763207"/>
              <a:gd name="connsiteX1441" fmla="*/ 1916759 w 2693988"/>
              <a:gd name="connsiteY1441" fmla="*/ 788040 h 2763207"/>
              <a:gd name="connsiteX1442" fmla="*/ 1906911 w 2693988"/>
              <a:gd name="connsiteY1442" fmla="*/ 768377 h 2763207"/>
              <a:gd name="connsiteX1443" fmla="*/ 2094021 w 2693988"/>
              <a:gd name="connsiteY1443" fmla="*/ 571750 h 2763207"/>
              <a:gd name="connsiteX1444" fmla="*/ 2208964 w 2693988"/>
              <a:gd name="connsiteY1444" fmla="*/ 526126 h 2763207"/>
              <a:gd name="connsiteX1445" fmla="*/ 1680210 w 2693988"/>
              <a:gd name="connsiteY1445" fmla="*/ 501650 h 2763207"/>
              <a:gd name="connsiteX1446" fmla="*/ 1690053 w 2693988"/>
              <a:gd name="connsiteY1446" fmla="*/ 511572 h 2763207"/>
              <a:gd name="connsiteX1447" fmla="*/ 1680210 w 2693988"/>
              <a:gd name="connsiteY1447" fmla="*/ 551259 h 2763207"/>
              <a:gd name="connsiteX1448" fmla="*/ 1690053 w 2693988"/>
              <a:gd name="connsiteY1448" fmla="*/ 620713 h 2763207"/>
              <a:gd name="connsiteX1449" fmla="*/ 1660525 w 2693988"/>
              <a:gd name="connsiteY1449" fmla="*/ 561181 h 2763207"/>
              <a:gd name="connsiteX1450" fmla="*/ 1680210 w 2693988"/>
              <a:gd name="connsiteY1450" fmla="*/ 501650 h 2763207"/>
              <a:gd name="connsiteX1451" fmla="*/ 973455 w 2693988"/>
              <a:gd name="connsiteY1451" fmla="*/ 501650 h 2763207"/>
              <a:gd name="connsiteX1452" fmla="*/ 1002983 w 2693988"/>
              <a:gd name="connsiteY1452" fmla="*/ 521433 h 2763207"/>
              <a:gd name="connsiteX1453" fmla="*/ 993141 w 2693988"/>
              <a:gd name="connsiteY1453" fmla="*/ 620346 h 2763207"/>
              <a:gd name="connsiteX1454" fmla="*/ 963613 w 2693988"/>
              <a:gd name="connsiteY1454" fmla="*/ 630238 h 2763207"/>
              <a:gd name="connsiteX1455" fmla="*/ 973455 w 2693988"/>
              <a:gd name="connsiteY1455" fmla="*/ 610455 h 2763207"/>
              <a:gd name="connsiteX1456" fmla="*/ 963613 w 2693988"/>
              <a:gd name="connsiteY1456" fmla="*/ 541215 h 2763207"/>
              <a:gd name="connsiteX1457" fmla="*/ 973455 w 2693988"/>
              <a:gd name="connsiteY1457" fmla="*/ 501650 h 2763207"/>
              <a:gd name="connsiteX1458" fmla="*/ 2198945 w 2693988"/>
              <a:gd name="connsiteY1458" fmla="*/ 499810 h 2763207"/>
              <a:gd name="connsiteX1459" fmla="*/ 2241500 w 2693988"/>
              <a:gd name="connsiteY1459" fmla="*/ 501962 h 2763207"/>
              <a:gd name="connsiteX1460" fmla="*/ 2349654 w 2693988"/>
              <a:gd name="connsiteY1460" fmla="*/ 551149 h 2763207"/>
              <a:gd name="connsiteX1461" fmla="*/ 2398816 w 2693988"/>
              <a:gd name="connsiteY1461" fmla="*/ 580661 h 2763207"/>
              <a:gd name="connsiteX1462" fmla="*/ 2457809 w 2693988"/>
              <a:gd name="connsiteY1462" fmla="*/ 610172 h 2763207"/>
              <a:gd name="connsiteX1463" fmla="*/ 2477474 w 2693988"/>
              <a:gd name="connsiteY1463" fmla="*/ 620010 h 2763207"/>
              <a:gd name="connsiteX1464" fmla="*/ 2467641 w 2693988"/>
              <a:gd name="connsiteY1464" fmla="*/ 698708 h 2763207"/>
              <a:gd name="connsiteX1465" fmla="*/ 2497138 w 2693988"/>
              <a:gd name="connsiteY1465" fmla="*/ 826593 h 2763207"/>
              <a:gd name="connsiteX1466" fmla="*/ 2467641 w 2693988"/>
              <a:gd name="connsiteY1466" fmla="*/ 924966 h 2763207"/>
              <a:gd name="connsiteX1467" fmla="*/ 2398816 w 2693988"/>
              <a:gd name="connsiteY1467" fmla="*/ 1003664 h 2763207"/>
              <a:gd name="connsiteX1468" fmla="*/ 2212003 w 2693988"/>
              <a:gd name="connsiteY1468" fmla="*/ 1062688 h 2763207"/>
              <a:gd name="connsiteX1469" fmla="*/ 2103848 w 2693988"/>
              <a:gd name="connsiteY1469" fmla="*/ 1092200 h 2763207"/>
              <a:gd name="connsiteX1470" fmla="*/ 2172674 w 2693988"/>
              <a:gd name="connsiteY1470" fmla="*/ 1062688 h 2763207"/>
              <a:gd name="connsiteX1471" fmla="*/ 2369319 w 2693988"/>
              <a:gd name="connsiteY1471" fmla="*/ 1003664 h 2763207"/>
              <a:gd name="connsiteX1472" fmla="*/ 2467641 w 2693988"/>
              <a:gd name="connsiteY1472" fmla="*/ 905291 h 2763207"/>
              <a:gd name="connsiteX1473" fmla="*/ 2467641 w 2693988"/>
              <a:gd name="connsiteY1473" fmla="*/ 757732 h 2763207"/>
              <a:gd name="connsiteX1474" fmla="*/ 2457809 w 2693988"/>
              <a:gd name="connsiteY1474" fmla="*/ 629847 h 2763207"/>
              <a:gd name="connsiteX1475" fmla="*/ 2438145 w 2693988"/>
              <a:gd name="connsiteY1475" fmla="*/ 610172 h 2763207"/>
              <a:gd name="connsiteX1476" fmla="*/ 2359487 w 2693988"/>
              <a:gd name="connsiteY1476" fmla="*/ 570823 h 2763207"/>
              <a:gd name="connsiteX1477" fmla="*/ 2320158 w 2693988"/>
              <a:gd name="connsiteY1477" fmla="*/ 551149 h 2763207"/>
              <a:gd name="connsiteX1478" fmla="*/ 2221835 w 2693988"/>
              <a:gd name="connsiteY1478" fmla="*/ 511799 h 2763207"/>
              <a:gd name="connsiteX1479" fmla="*/ 2133345 w 2693988"/>
              <a:gd name="connsiteY1479" fmla="*/ 541311 h 2763207"/>
              <a:gd name="connsiteX1480" fmla="*/ 2025190 w 2693988"/>
              <a:gd name="connsiteY1480" fmla="*/ 620010 h 2763207"/>
              <a:gd name="connsiteX1481" fmla="*/ 1887538 w 2693988"/>
              <a:gd name="connsiteY1481" fmla="*/ 767569 h 2763207"/>
              <a:gd name="connsiteX1482" fmla="*/ 1887538 w 2693988"/>
              <a:gd name="connsiteY1482" fmla="*/ 757732 h 2763207"/>
              <a:gd name="connsiteX1483" fmla="*/ 1897371 w 2693988"/>
              <a:gd name="connsiteY1483" fmla="*/ 747895 h 2763207"/>
              <a:gd name="connsiteX1484" fmla="*/ 2044854 w 2693988"/>
              <a:gd name="connsiteY1484" fmla="*/ 580661 h 2763207"/>
              <a:gd name="connsiteX1485" fmla="*/ 2084183 w 2693988"/>
              <a:gd name="connsiteY1485" fmla="*/ 541311 h 2763207"/>
              <a:gd name="connsiteX1486" fmla="*/ 2198945 w 2693988"/>
              <a:gd name="connsiteY1486" fmla="*/ 499810 h 2763207"/>
              <a:gd name="connsiteX1487" fmla="*/ 772671 w 2693988"/>
              <a:gd name="connsiteY1487" fmla="*/ 499566 h 2763207"/>
              <a:gd name="connsiteX1488" fmla="*/ 786289 w 2693988"/>
              <a:gd name="connsiteY1488" fmla="*/ 521891 h 2763207"/>
              <a:gd name="connsiteX1489" fmla="*/ 795973 w 2693988"/>
              <a:gd name="connsiteY1489" fmla="*/ 551656 h 2763207"/>
              <a:gd name="connsiteX1490" fmla="*/ 834708 w 2693988"/>
              <a:gd name="connsiteY1490" fmla="*/ 591344 h 2763207"/>
              <a:gd name="connsiteX1491" fmla="*/ 854076 w 2693988"/>
              <a:gd name="connsiteY1491" fmla="*/ 611188 h 2763207"/>
              <a:gd name="connsiteX1492" fmla="*/ 815341 w 2693988"/>
              <a:gd name="connsiteY1492" fmla="*/ 601266 h 2763207"/>
              <a:gd name="connsiteX1493" fmla="*/ 766922 w 2693988"/>
              <a:gd name="connsiteY1493" fmla="*/ 561578 h 2763207"/>
              <a:gd name="connsiteX1494" fmla="*/ 766922 w 2693988"/>
              <a:gd name="connsiteY1494" fmla="*/ 502047 h 2763207"/>
              <a:gd name="connsiteX1495" fmla="*/ 772671 w 2693988"/>
              <a:gd name="connsiteY1495" fmla="*/ 499566 h 2763207"/>
              <a:gd name="connsiteX1496" fmla="*/ 1926908 w 2693988"/>
              <a:gd name="connsiteY1496" fmla="*/ 492125 h 2763207"/>
              <a:gd name="connsiteX1497" fmla="*/ 1936750 w 2693988"/>
              <a:gd name="connsiteY1497" fmla="*/ 492125 h 2763207"/>
              <a:gd name="connsiteX1498" fmla="*/ 1877695 w 2693988"/>
              <a:gd name="connsiteY1498" fmla="*/ 571147 h 2763207"/>
              <a:gd name="connsiteX1499" fmla="*/ 1838325 w 2693988"/>
              <a:gd name="connsiteY1499" fmla="*/ 581025 h 2763207"/>
              <a:gd name="connsiteX1500" fmla="*/ 1838325 w 2693988"/>
              <a:gd name="connsiteY1500" fmla="*/ 561269 h 2763207"/>
              <a:gd name="connsiteX1501" fmla="*/ 1877695 w 2693988"/>
              <a:gd name="connsiteY1501" fmla="*/ 511880 h 2763207"/>
              <a:gd name="connsiteX1502" fmla="*/ 1926908 w 2693988"/>
              <a:gd name="connsiteY1502" fmla="*/ 492125 h 2763207"/>
              <a:gd name="connsiteX1503" fmla="*/ 1642269 w 2693988"/>
              <a:gd name="connsiteY1503" fmla="*/ 482600 h 2763207"/>
              <a:gd name="connsiteX1504" fmla="*/ 1652059 w 2693988"/>
              <a:gd name="connsiteY1504" fmla="*/ 492491 h 2763207"/>
              <a:gd name="connsiteX1505" fmla="*/ 1652059 w 2693988"/>
              <a:gd name="connsiteY1505" fmla="*/ 541948 h 2763207"/>
              <a:gd name="connsiteX1506" fmla="*/ 1661849 w 2693988"/>
              <a:gd name="connsiteY1506" fmla="*/ 611188 h 2763207"/>
              <a:gd name="connsiteX1507" fmla="*/ 1632480 w 2693988"/>
              <a:gd name="connsiteY1507" fmla="*/ 571622 h 2763207"/>
              <a:gd name="connsiteX1508" fmla="*/ 1642269 w 2693988"/>
              <a:gd name="connsiteY1508" fmla="*/ 482600 h 2763207"/>
              <a:gd name="connsiteX1509" fmla="*/ 1847624 w 2693988"/>
              <a:gd name="connsiteY1509" fmla="*/ 463550 h 2763207"/>
              <a:gd name="connsiteX1510" fmla="*/ 1857376 w 2693988"/>
              <a:gd name="connsiteY1510" fmla="*/ 512618 h 2763207"/>
              <a:gd name="connsiteX1511" fmla="*/ 1789113 w 2693988"/>
              <a:gd name="connsiteY1511" fmla="*/ 571500 h 2763207"/>
              <a:gd name="connsiteX1512" fmla="*/ 1789113 w 2693988"/>
              <a:gd name="connsiteY1512" fmla="*/ 561686 h 2763207"/>
              <a:gd name="connsiteX1513" fmla="*/ 1828121 w 2693988"/>
              <a:gd name="connsiteY1513" fmla="*/ 532245 h 2763207"/>
              <a:gd name="connsiteX1514" fmla="*/ 1847624 w 2693988"/>
              <a:gd name="connsiteY1514" fmla="*/ 463550 h 2763207"/>
              <a:gd name="connsiteX1515" fmla="*/ 859518 w 2693988"/>
              <a:gd name="connsiteY1515" fmla="*/ 459856 h 2763207"/>
              <a:gd name="connsiteX1516" fmla="*/ 874485 w 2693988"/>
              <a:gd name="connsiteY1516" fmla="*/ 472220 h 2763207"/>
              <a:gd name="connsiteX1517" fmla="*/ 894443 w 2693988"/>
              <a:gd name="connsiteY1517" fmla="*/ 492002 h 2763207"/>
              <a:gd name="connsiteX1518" fmla="*/ 904421 w 2693988"/>
              <a:gd name="connsiteY1518" fmla="*/ 521677 h 2763207"/>
              <a:gd name="connsiteX1519" fmla="*/ 904421 w 2693988"/>
              <a:gd name="connsiteY1519" fmla="*/ 581025 h 2763207"/>
              <a:gd name="connsiteX1520" fmla="*/ 884464 w 2693988"/>
              <a:gd name="connsiteY1520" fmla="*/ 511785 h 2763207"/>
              <a:gd name="connsiteX1521" fmla="*/ 864507 w 2693988"/>
              <a:gd name="connsiteY1521" fmla="*/ 492002 h 2763207"/>
              <a:gd name="connsiteX1522" fmla="*/ 844550 w 2693988"/>
              <a:gd name="connsiteY1522" fmla="*/ 462328 h 2763207"/>
              <a:gd name="connsiteX1523" fmla="*/ 859518 w 2693988"/>
              <a:gd name="connsiteY1523" fmla="*/ 459856 h 2763207"/>
              <a:gd name="connsiteX1524" fmla="*/ 1376363 w 2693988"/>
              <a:gd name="connsiteY1524" fmla="*/ 442912 h 2763207"/>
              <a:gd name="connsiteX1525" fmla="*/ 1376363 w 2693988"/>
              <a:gd name="connsiteY1525" fmla="*/ 462597 h 2763207"/>
              <a:gd name="connsiteX1526" fmla="*/ 1346994 w 2693988"/>
              <a:gd name="connsiteY1526" fmla="*/ 531494 h 2763207"/>
              <a:gd name="connsiteX1527" fmla="*/ 1327414 w 2693988"/>
              <a:gd name="connsiteY1527" fmla="*/ 541337 h 2763207"/>
              <a:gd name="connsiteX1528" fmla="*/ 1366573 w 2693988"/>
              <a:gd name="connsiteY1528" fmla="*/ 472439 h 2763207"/>
              <a:gd name="connsiteX1529" fmla="*/ 1376363 w 2693988"/>
              <a:gd name="connsiteY1529" fmla="*/ 442912 h 2763207"/>
              <a:gd name="connsiteX1530" fmla="*/ 1218407 w 2693988"/>
              <a:gd name="connsiteY1530" fmla="*/ 442912 h 2763207"/>
              <a:gd name="connsiteX1531" fmla="*/ 1228328 w 2693988"/>
              <a:gd name="connsiteY1531" fmla="*/ 452754 h 2763207"/>
              <a:gd name="connsiteX1532" fmla="*/ 1268016 w 2693988"/>
              <a:gd name="connsiteY1532" fmla="*/ 541337 h 2763207"/>
              <a:gd name="connsiteX1533" fmla="*/ 1258094 w 2693988"/>
              <a:gd name="connsiteY1533" fmla="*/ 541337 h 2763207"/>
              <a:gd name="connsiteX1534" fmla="*/ 1218407 w 2693988"/>
              <a:gd name="connsiteY1534" fmla="*/ 442912 h 2763207"/>
              <a:gd name="connsiteX1535" fmla="*/ 1159192 w 2693988"/>
              <a:gd name="connsiteY1535" fmla="*/ 442912 h 2763207"/>
              <a:gd name="connsiteX1536" fmla="*/ 1188720 w 2693988"/>
              <a:gd name="connsiteY1536" fmla="*/ 462539 h 2763207"/>
              <a:gd name="connsiteX1537" fmla="*/ 1208405 w 2693988"/>
              <a:gd name="connsiteY1537" fmla="*/ 491980 h 2763207"/>
              <a:gd name="connsiteX1538" fmla="*/ 1247775 w 2693988"/>
              <a:gd name="connsiteY1538" fmla="*/ 541048 h 2763207"/>
              <a:gd name="connsiteX1539" fmla="*/ 1228090 w 2693988"/>
              <a:gd name="connsiteY1539" fmla="*/ 550862 h 2763207"/>
              <a:gd name="connsiteX1540" fmla="*/ 1159192 w 2693988"/>
              <a:gd name="connsiteY1540" fmla="*/ 501794 h 2763207"/>
              <a:gd name="connsiteX1541" fmla="*/ 1159192 w 2693988"/>
              <a:gd name="connsiteY1541" fmla="*/ 442912 h 2763207"/>
              <a:gd name="connsiteX1542" fmla="*/ 1425178 w 2693988"/>
              <a:gd name="connsiteY1542" fmla="*/ 433387 h 2763207"/>
              <a:gd name="connsiteX1543" fmla="*/ 1435100 w 2693988"/>
              <a:gd name="connsiteY1543" fmla="*/ 452966 h 2763207"/>
              <a:gd name="connsiteX1544" fmla="*/ 1405335 w 2693988"/>
              <a:gd name="connsiteY1544" fmla="*/ 511704 h 2763207"/>
              <a:gd name="connsiteX1545" fmla="*/ 1385491 w 2693988"/>
              <a:gd name="connsiteY1545" fmla="*/ 531283 h 2763207"/>
              <a:gd name="connsiteX1546" fmla="*/ 1355725 w 2693988"/>
              <a:gd name="connsiteY1546" fmla="*/ 541072 h 2763207"/>
              <a:gd name="connsiteX1547" fmla="*/ 1395413 w 2693988"/>
              <a:gd name="connsiteY1547" fmla="*/ 462756 h 2763207"/>
              <a:gd name="connsiteX1548" fmla="*/ 1425178 w 2693988"/>
              <a:gd name="connsiteY1548" fmla="*/ 433387 h 2763207"/>
              <a:gd name="connsiteX1549" fmla="*/ 786448 w 2693988"/>
              <a:gd name="connsiteY1549" fmla="*/ 433387 h 2763207"/>
              <a:gd name="connsiteX1550" fmla="*/ 835660 w 2693988"/>
              <a:gd name="connsiteY1550" fmla="*/ 472848 h 2763207"/>
              <a:gd name="connsiteX1551" fmla="*/ 865188 w 2693988"/>
              <a:gd name="connsiteY1551" fmla="*/ 561635 h 2763207"/>
              <a:gd name="connsiteX1552" fmla="*/ 825818 w 2693988"/>
              <a:gd name="connsiteY1552" fmla="*/ 482713 h 2763207"/>
              <a:gd name="connsiteX1553" fmla="*/ 806133 w 2693988"/>
              <a:gd name="connsiteY1553" fmla="*/ 492578 h 2763207"/>
              <a:gd name="connsiteX1554" fmla="*/ 815975 w 2693988"/>
              <a:gd name="connsiteY1554" fmla="*/ 522174 h 2763207"/>
              <a:gd name="connsiteX1555" fmla="*/ 855345 w 2693988"/>
              <a:gd name="connsiteY1555" fmla="*/ 571500 h 2763207"/>
              <a:gd name="connsiteX1556" fmla="*/ 806133 w 2693988"/>
              <a:gd name="connsiteY1556" fmla="*/ 532039 h 2763207"/>
              <a:gd name="connsiteX1557" fmla="*/ 766763 w 2693988"/>
              <a:gd name="connsiteY1557" fmla="*/ 453117 h 2763207"/>
              <a:gd name="connsiteX1558" fmla="*/ 786448 w 2693988"/>
              <a:gd name="connsiteY1558" fmla="*/ 433387 h 2763207"/>
              <a:gd name="connsiteX1559" fmla="*/ 678440 w 2693988"/>
              <a:gd name="connsiteY1559" fmla="*/ 433387 h 2763207"/>
              <a:gd name="connsiteX1560" fmla="*/ 707881 w 2693988"/>
              <a:gd name="connsiteY1560" fmla="*/ 453014 h 2763207"/>
              <a:gd name="connsiteX1561" fmla="*/ 756949 w 2693988"/>
              <a:gd name="connsiteY1561" fmla="*/ 482455 h 2763207"/>
              <a:gd name="connsiteX1562" fmla="*/ 766763 w 2693988"/>
              <a:gd name="connsiteY1562" fmla="*/ 482455 h 2763207"/>
              <a:gd name="connsiteX1563" fmla="*/ 747135 w 2693988"/>
              <a:gd name="connsiteY1563" fmla="*/ 541337 h 2763207"/>
              <a:gd name="connsiteX1564" fmla="*/ 658813 w 2693988"/>
              <a:gd name="connsiteY1564" fmla="*/ 502082 h 2763207"/>
              <a:gd name="connsiteX1565" fmla="*/ 658813 w 2693988"/>
              <a:gd name="connsiteY1565" fmla="*/ 462828 h 2763207"/>
              <a:gd name="connsiteX1566" fmla="*/ 678440 w 2693988"/>
              <a:gd name="connsiteY1566" fmla="*/ 433387 h 2763207"/>
              <a:gd name="connsiteX1567" fmla="*/ 1292887 w 2693988"/>
              <a:gd name="connsiteY1567" fmla="*/ 429980 h 2763207"/>
              <a:gd name="connsiteX1568" fmla="*/ 1307571 w 2693988"/>
              <a:gd name="connsiteY1568" fmla="*/ 433651 h 2763207"/>
              <a:gd name="connsiteX1569" fmla="*/ 1317361 w 2693988"/>
              <a:gd name="connsiteY1569" fmla="*/ 453231 h 2763207"/>
              <a:gd name="connsiteX1570" fmla="*/ 1307571 w 2693988"/>
              <a:gd name="connsiteY1570" fmla="*/ 541337 h 2763207"/>
              <a:gd name="connsiteX1571" fmla="*/ 1287992 w 2693988"/>
              <a:gd name="connsiteY1571" fmla="*/ 541337 h 2763207"/>
              <a:gd name="connsiteX1572" fmla="*/ 1278202 w 2693988"/>
              <a:gd name="connsiteY1572" fmla="*/ 521758 h 2763207"/>
              <a:gd name="connsiteX1573" fmla="*/ 1278202 w 2693988"/>
              <a:gd name="connsiteY1573" fmla="*/ 433651 h 2763207"/>
              <a:gd name="connsiteX1574" fmla="*/ 1292887 w 2693988"/>
              <a:gd name="connsiteY1574" fmla="*/ 429980 h 2763207"/>
              <a:gd name="connsiteX1575" fmla="*/ 1741375 w 2693988"/>
              <a:gd name="connsiteY1575" fmla="*/ 422870 h 2763207"/>
              <a:gd name="connsiteX1576" fmla="*/ 1770063 w 2693988"/>
              <a:gd name="connsiteY1576" fmla="*/ 424089 h 2763207"/>
              <a:gd name="connsiteX1577" fmla="*/ 1760085 w 2693988"/>
              <a:gd name="connsiteY1577" fmla="*/ 453344 h 2763207"/>
              <a:gd name="connsiteX1578" fmla="*/ 1730149 w 2693988"/>
              <a:gd name="connsiteY1578" fmla="*/ 482599 h 2763207"/>
              <a:gd name="connsiteX1579" fmla="*/ 1730149 w 2693988"/>
              <a:gd name="connsiteY1579" fmla="*/ 531358 h 2763207"/>
              <a:gd name="connsiteX1580" fmla="*/ 1710192 w 2693988"/>
              <a:gd name="connsiteY1580" fmla="*/ 550862 h 2763207"/>
              <a:gd name="connsiteX1581" fmla="*/ 1720170 w 2693988"/>
              <a:gd name="connsiteY1581" fmla="*/ 443592 h 2763207"/>
              <a:gd name="connsiteX1582" fmla="*/ 1741375 w 2693988"/>
              <a:gd name="connsiteY1582" fmla="*/ 422870 h 2763207"/>
              <a:gd name="connsiteX1583" fmla="*/ 1808339 w 2693988"/>
              <a:gd name="connsiteY1583" fmla="*/ 403225 h 2763207"/>
              <a:gd name="connsiteX1584" fmla="*/ 1837972 w 2693988"/>
              <a:gd name="connsiteY1584" fmla="*/ 423008 h 2763207"/>
              <a:gd name="connsiteX1585" fmla="*/ 1788584 w 2693988"/>
              <a:gd name="connsiteY1585" fmla="*/ 521921 h 2763207"/>
              <a:gd name="connsiteX1586" fmla="*/ 1778706 w 2693988"/>
              <a:gd name="connsiteY1586" fmla="*/ 531813 h 2763207"/>
              <a:gd name="connsiteX1587" fmla="*/ 1808339 w 2693988"/>
              <a:gd name="connsiteY1587" fmla="*/ 462573 h 2763207"/>
              <a:gd name="connsiteX1588" fmla="*/ 1798461 w 2693988"/>
              <a:gd name="connsiteY1588" fmla="*/ 452682 h 2763207"/>
              <a:gd name="connsiteX1589" fmla="*/ 1758950 w 2693988"/>
              <a:gd name="connsiteY1589" fmla="*/ 521921 h 2763207"/>
              <a:gd name="connsiteX1590" fmla="*/ 1808339 w 2693988"/>
              <a:gd name="connsiteY1590" fmla="*/ 403225 h 2763207"/>
              <a:gd name="connsiteX1591" fmla="*/ 913607 w 2693988"/>
              <a:gd name="connsiteY1591" fmla="*/ 403225 h 2763207"/>
              <a:gd name="connsiteX1592" fmla="*/ 963216 w 2693988"/>
              <a:gd name="connsiteY1592" fmla="*/ 442790 h 2763207"/>
              <a:gd name="connsiteX1593" fmla="*/ 953294 w 2693988"/>
              <a:gd name="connsiteY1593" fmla="*/ 531813 h 2763207"/>
              <a:gd name="connsiteX1594" fmla="*/ 913607 w 2693988"/>
              <a:gd name="connsiteY1594" fmla="*/ 512030 h 2763207"/>
              <a:gd name="connsiteX1595" fmla="*/ 893763 w 2693988"/>
              <a:gd name="connsiteY1595" fmla="*/ 462573 h 2763207"/>
              <a:gd name="connsiteX1596" fmla="*/ 913607 w 2693988"/>
              <a:gd name="connsiteY1596" fmla="*/ 403225 h 2763207"/>
              <a:gd name="connsiteX1597" fmla="*/ 1690235 w 2693988"/>
              <a:gd name="connsiteY1597" fmla="*/ 384175 h 2763207"/>
              <a:gd name="connsiteX1598" fmla="*/ 1709738 w 2693988"/>
              <a:gd name="connsiteY1598" fmla="*/ 442912 h 2763207"/>
              <a:gd name="connsiteX1599" fmla="*/ 1690235 w 2693988"/>
              <a:gd name="connsiteY1599" fmla="*/ 482071 h 2763207"/>
              <a:gd name="connsiteX1600" fmla="*/ 1660979 w 2693988"/>
              <a:gd name="connsiteY1600" fmla="*/ 491860 h 2763207"/>
              <a:gd name="connsiteX1601" fmla="*/ 1651227 w 2693988"/>
              <a:gd name="connsiteY1601" fmla="*/ 423333 h 2763207"/>
              <a:gd name="connsiteX1602" fmla="*/ 1690235 w 2693988"/>
              <a:gd name="connsiteY1602" fmla="*/ 384175 h 2763207"/>
              <a:gd name="connsiteX1603" fmla="*/ 1916748 w 2693988"/>
              <a:gd name="connsiteY1603" fmla="*/ 365125 h 2763207"/>
              <a:gd name="connsiteX1604" fmla="*/ 1946275 w 2693988"/>
              <a:gd name="connsiteY1604" fmla="*/ 433509 h 2763207"/>
              <a:gd name="connsiteX1605" fmla="*/ 1916748 w 2693988"/>
              <a:gd name="connsiteY1605" fmla="*/ 482356 h 2763207"/>
              <a:gd name="connsiteX1606" fmla="*/ 1877378 w 2693988"/>
              <a:gd name="connsiteY1606" fmla="*/ 492125 h 2763207"/>
              <a:gd name="connsiteX1607" fmla="*/ 1867535 w 2693988"/>
              <a:gd name="connsiteY1607" fmla="*/ 482356 h 2763207"/>
              <a:gd name="connsiteX1608" fmla="*/ 1857693 w 2693988"/>
              <a:gd name="connsiteY1608" fmla="*/ 453048 h 2763207"/>
              <a:gd name="connsiteX1609" fmla="*/ 1887220 w 2693988"/>
              <a:gd name="connsiteY1609" fmla="*/ 404202 h 2763207"/>
              <a:gd name="connsiteX1610" fmla="*/ 1916748 w 2693988"/>
              <a:gd name="connsiteY1610" fmla="*/ 365125 h 2763207"/>
              <a:gd name="connsiteX1611" fmla="*/ 845790 w 2693988"/>
              <a:gd name="connsiteY1611" fmla="*/ 352083 h 2763207"/>
              <a:gd name="connsiteX1612" fmla="*/ 883920 w 2693988"/>
              <a:gd name="connsiteY1612" fmla="*/ 384175 h 2763207"/>
              <a:gd name="connsiteX1613" fmla="*/ 883920 w 2693988"/>
              <a:gd name="connsiteY1613" fmla="*/ 453628 h 2763207"/>
              <a:gd name="connsiteX1614" fmla="*/ 845185 w 2693988"/>
              <a:gd name="connsiteY1614" fmla="*/ 443706 h 2763207"/>
              <a:gd name="connsiteX1615" fmla="*/ 816134 w 2693988"/>
              <a:gd name="connsiteY1615" fmla="*/ 433784 h 2763207"/>
              <a:gd name="connsiteX1616" fmla="*/ 806450 w 2693988"/>
              <a:gd name="connsiteY1616" fmla="*/ 364331 h 2763207"/>
              <a:gd name="connsiteX1617" fmla="*/ 825817 w 2693988"/>
              <a:gd name="connsiteY1617" fmla="*/ 354409 h 2763207"/>
              <a:gd name="connsiteX1618" fmla="*/ 845790 w 2693988"/>
              <a:gd name="connsiteY1618" fmla="*/ 352083 h 2763207"/>
              <a:gd name="connsiteX1619" fmla="*/ 2124473 w 2693988"/>
              <a:gd name="connsiteY1619" fmla="*/ 350639 h 2763207"/>
              <a:gd name="connsiteX1620" fmla="*/ 2152931 w 2693988"/>
              <a:gd name="connsiteY1620" fmla="*/ 354329 h 2763207"/>
              <a:gd name="connsiteX1621" fmla="*/ 2222221 w 2693988"/>
              <a:gd name="connsiteY1621" fmla="*/ 374014 h 2763207"/>
              <a:gd name="connsiteX1622" fmla="*/ 2232119 w 2693988"/>
              <a:gd name="connsiteY1622" fmla="*/ 403542 h 2763207"/>
              <a:gd name="connsiteX1623" fmla="*/ 2261815 w 2693988"/>
              <a:gd name="connsiteY1623" fmla="*/ 492125 h 2763207"/>
              <a:gd name="connsiteX1624" fmla="*/ 2192525 w 2693988"/>
              <a:gd name="connsiteY1624" fmla="*/ 482282 h 2763207"/>
              <a:gd name="connsiteX1625" fmla="*/ 2162829 w 2693988"/>
              <a:gd name="connsiteY1625" fmla="*/ 433070 h 2763207"/>
              <a:gd name="connsiteX1626" fmla="*/ 2113337 w 2693988"/>
              <a:gd name="connsiteY1626" fmla="*/ 413385 h 2763207"/>
              <a:gd name="connsiteX1627" fmla="*/ 2103438 w 2693988"/>
              <a:gd name="connsiteY1627" fmla="*/ 354329 h 2763207"/>
              <a:gd name="connsiteX1628" fmla="*/ 2124473 w 2693988"/>
              <a:gd name="connsiteY1628" fmla="*/ 350639 h 2763207"/>
              <a:gd name="connsiteX1629" fmla="*/ 727075 w 2693988"/>
              <a:gd name="connsiteY1629" fmla="*/ 344487 h 2763207"/>
              <a:gd name="connsiteX1630" fmla="*/ 796529 w 2693988"/>
              <a:gd name="connsiteY1630" fmla="*/ 374253 h 2763207"/>
              <a:gd name="connsiteX1631" fmla="*/ 806451 w 2693988"/>
              <a:gd name="connsiteY1631" fmla="*/ 423862 h 2763207"/>
              <a:gd name="connsiteX1632" fmla="*/ 786607 w 2693988"/>
              <a:gd name="connsiteY1632" fmla="*/ 423862 h 2763207"/>
              <a:gd name="connsiteX1633" fmla="*/ 756841 w 2693988"/>
              <a:gd name="connsiteY1633" fmla="*/ 453628 h 2763207"/>
              <a:gd name="connsiteX1634" fmla="*/ 756841 w 2693988"/>
              <a:gd name="connsiteY1634" fmla="*/ 463550 h 2763207"/>
              <a:gd name="connsiteX1635" fmla="*/ 687388 w 2693988"/>
              <a:gd name="connsiteY1635" fmla="*/ 413940 h 2763207"/>
              <a:gd name="connsiteX1636" fmla="*/ 697310 w 2693988"/>
              <a:gd name="connsiteY1636" fmla="*/ 364331 h 2763207"/>
              <a:gd name="connsiteX1637" fmla="*/ 727075 w 2693988"/>
              <a:gd name="connsiteY1637" fmla="*/ 344487 h 2763207"/>
              <a:gd name="connsiteX1638" fmla="*/ 1337204 w 2693988"/>
              <a:gd name="connsiteY1638" fmla="*/ 334962 h 2763207"/>
              <a:gd name="connsiteX1639" fmla="*/ 1366573 w 2693988"/>
              <a:gd name="connsiteY1639" fmla="*/ 374527 h 2763207"/>
              <a:gd name="connsiteX1640" fmla="*/ 1337204 w 2693988"/>
              <a:gd name="connsiteY1640" fmla="*/ 463550 h 2763207"/>
              <a:gd name="connsiteX1641" fmla="*/ 1337204 w 2693988"/>
              <a:gd name="connsiteY1641" fmla="*/ 414093 h 2763207"/>
              <a:gd name="connsiteX1642" fmla="*/ 1337204 w 2693988"/>
              <a:gd name="connsiteY1642" fmla="*/ 374527 h 2763207"/>
              <a:gd name="connsiteX1643" fmla="*/ 1337204 w 2693988"/>
              <a:gd name="connsiteY1643" fmla="*/ 334962 h 2763207"/>
              <a:gd name="connsiteX1644" fmla="*/ 2103756 w 2693988"/>
              <a:gd name="connsiteY1644" fmla="*/ 325437 h 2763207"/>
              <a:gd name="connsiteX1645" fmla="*/ 2231708 w 2693988"/>
              <a:gd name="connsiteY1645" fmla="*/ 354806 h 2763207"/>
              <a:gd name="connsiteX1646" fmla="*/ 2261236 w 2693988"/>
              <a:gd name="connsiteY1646" fmla="*/ 403754 h 2763207"/>
              <a:gd name="connsiteX1647" fmla="*/ 2290763 w 2693988"/>
              <a:gd name="connsiteY1647" fmla="*/ 462491 h 2763207"/>
              <a:gd name="connsiteX1648" fmla="*/ 2280921 w 2693988"/>
              <a:gd name="connsiteY1648" fmla="*/ 491860 h 2763207"/>
              <a:gd name="connsiteX1649" fmla="*/ 2271078 w 2693988"/>
              <a:gd name="connsiteY1649" fmla="*/ 491860 h 2763207"/>
              <a:gd name="connsiteX1650" fmla="*/ 2271078 w 2693988"/>
              <a:gd name="connsiteY1650" fmla="*/ 462491 h 2763207"/>
              <a:gd name="connsiteX1651" fmla="*/ 2241551 w 2693988"/>
              <a:gd name="connsiteY1651" fmla="*/ 364595 h 2763207"/>
              <a:gd name="connsiteX1652" fmla="*/ 2212023 w 2693988"/>
              <a:gd name="connsiteY1652" fmla="*/ 364595 h 2763207"/>
              <a:gd name="connsiteX1653" fmla="*/ 2103756 w 2693988"/>
              <a:gd name="connsiteY1653" fmla="*/ 345016 h 2763207"/>
              <a:gd name="connsiteX1654" fmla="*/ 2093913 w 2693988"/>
              <a:gd name="connsiteY1654" fmla="*/ 335226 h 2763207"/>
              <a:gd name="connsiteX1655" fmla="*/ 2103756 w 2693988"/>
              <a:gd name="connsiteY1655" fmla="*/ 325437 h 2763207"/>
              <a:gd name="connsiteX1656" fmla="*/ 1248456 w 2693988"/>
              <a:gd name="connsiteY1656" fmla="*/ 325437 h 2763207"/>
              <a:gd name="connsiteX1657" fmla="*/ 1248456 w 2693988"/>
              <a:gd name="connsiteY1657" fmla="*/ 335302 h 2763207"/>
              <a:gd name="connsiteX1658" fmla="*/ 1238477 w 2693988"/>
              <a:gd name="connsiteY1658" fmla="*/ 384628 h 2763207"/>
              <a:gd name="connsiteX1659" fmla="*/ 1258434 w 2693988"/>
              <a:gd name="connsiteY1659" fmla="*/ 443819 h 2763207"/>
              <a:gd name="connsiteX1660" fmla="*/ 1258434 w 2693988"/>
              <a:gd name="connsiteY1660" fmla="*/ 463550 h 2763207"/>
              <a:gd name="connsiteX1661" fmla="*/ 1208541 w 2693988"/>
              <a:gd name="connsiteY1661" fmla="*/ 364898 h 2763207"/>
              <a:gd name="connsiteX1662" fmla="*/ 1248456 w 2693988"/>
              <a:gd name="connsiteY1662" fmla="*/ 325437 h 2763207"/>
              <a:gd name="connsiteX1663" fmla="*/ 1159669 w 2693988"/>
              <a:gd name="connsiteY1663" fmla="*/ 325437 h 2763207"/>
              <a:gd name="connsiteX1664" fmla="*/ 1199356 w 2693988"/>
              <a:gd name="connsiteY1664" fmla="*/ 364595 h 2763207"/>
              <a:gd name="connsiteX1665" fmla="*/ 1199356 w 2693988"/>
              <a:gd name="connsiteY1665" fmla="*/ 442912 h 2763207"/>
              <a:gd name="connsiteX1666" fmla="*/ 1139825 w 2693988"/>
              <a:gd name="connsiteY1666" fmla="*/ 393964 h 2763207"/>
              <a:gd name="connsiteX1667" fmla="*/ 1159669 w 2693988"/>
              <a:gd name="connsiteY1667" fmla="*/ 325437 h 2763207"/>
              <a:gd name="connsiteX1668" fmla="*/ 1769358 w 2693988"/>
              <a:gd name="connsiteY1668" fmla="*/ 315912 h 2763207"/>
              <a:gd name="connsiteX1669" fmla="*/ 1789113 w 2693988"/>
              <a:gd name="connsiteY1669" fmla="*/ 325726 h 2763207"/>
              <a:gd name="connsiteX1670" fmla="*/ 1769358 w 2693988"/>
              <a:gd name="connsiteY1670" fmla="*/ 404235 h 2763207"/>
              <a:gd name="connsiteX1671" fmla="*/ 1719969 w 2693988"/>
              <a:gd name="connsiteY1671" fmla="*/ 423862 h 2763207"/>
              <a:gd name="connsiteX1672" fmla="*/ 1710091 w 2693988"/>
              <a:gd name="connsiteY1672" fmla="*/ 423862 h 2763207"/>
              <a:gd name="connsiteX1673" fmla="*/ 1719969 w 2693988"/>
              <a:gd name="connsiteY1673" fmla="*/ 345353 h 2763207"/>
              <a:gd name="connsiteX1674" fmla="*/ 1769358 w 2693988"/>
              <a:gd name="connsiteY1674" fmla="*/ 315912 h 2763207"/>
              <a:gd name="connsiteX1675" fmla="*/ 1415371 w 2693988"/>
              <a:gd name="connsiteY1675" fmla="*/ 315912 h 2763207"/>
              <a:gd name="connsiteX1676" fmla="*/ 1425123 w 2693988"/>
              <a:gd name="connsiteY1676" fmla="*/ 315912 h 2763207"/>
              <a:gd name="connsiteX1677" fmla="*/ 1444626 w 2693988"/>
              <a:gd name="connsiteY1677" fmla="*/ 364758 h 2763207"/>
              <a:gd name="connsiteX1678" fmla="*/ 1395867 w 2693988"/>
              <a:gd name="connsiteY1678" fmla="*/ 442912 h 2763207"/>
              <a:gd name="connsiteX1679" fmla="*/ 1376363 w 2693988"/>
              <a:gd name="connsiteY1679" fmla="*/ 423373 h 2763207"/>
              <a:gd name="connsiteX1680" fmla="*/ 1386115 w 2693988"/>
              <a:gd name="connsiteY1680" fmla="*/ 364758 h 2763207"/>
              <a:gd name="connsiteX1681" fmla="*/ 1415371 w 2693988"/>
              <a:gd name="connsiteY1681" fmla="*/ 315912 h 2763207"/>
              <a:gd name="connsiteX1682" fmla="*/ 1852746 w 2693988"/>
              <a:gd name="connsiteY1682" fmla="*/ 300236 h 2763207"/>
              <a:gd name="connsiteX1683" fmla="*/ 1887009 w 2693988"/>
              <a:gd name="connsiteY1683" fmla="*/ 315119 h 2763207"/>
              <a:gd name="connsiteX1684" fmla="*/ 1896799 w 2693988"/>
              <a:gd name="connsiteY1684" fmla="*/ 374650 h 2763207"/>
              <a:gd name="connsiteX1685" fmla="*/ 1847851 w 2693988"/>
              <a:gd name="connsiteY1685" fmla="*/ 414338 h 2763207"/>
              <a:gd name="connsiteX1686" fmla="*/ 1818482 w 2693988"/>
              <a:gd name="connsiteY1686" fmla="*/ 394494 h 2763207"/>
              <a:gd name="connsiteX1687" fmla="*/ 1789113 w 2693988"/>
              <a:gd name="connsiteY1687" fmla="*/ 404416 h 2763207"/>
              <a:gd name="connsiteX1688" fmla="*/ 1818482 w 2693988"/>
              <a:gd name="connsiteY1688" fmla="*/ 315119 h 2763207"/>
              <a:gd name="connsiteX1689" fmla="*/ 1852746 w 2693988"/>
              <a:gd name="connsiteY1689" fmla="*/ 300236 h 2763207"/>
              <a:gd name="connsiteX1690" fmla="*/ 1287462 w 2693988"/>
              <a:gd name="connsiteY1690" fmla="*/ 295275 h 2763207"/>
              <a:gd name="connsiteX1691" fmla="*/ 1307306 w 2693988"/>
              <a:gd name="connsiteY1691" fmla="*/ 305166 h 2763207"/>
              <a:gd name="connsiteX1692" fmla="*/ 1307306 w 2693988"/>
              <a:gd name="connsiteY1692" fmla="*/ 413971 h 2763207"/>
              <a:gd name="connsiteX1693" fmla="*/ 1297384 w 2693988"/>
              <a:gd name="connsiteY1693" fmla="*/ 344732 h 2763207"/>
              <a:gd name="connsiteX1694" fmla="*/ 1277540 w 2693988"/>
              <a:gd name="connsiteY1694" fmla="*/ 354623 h 2763207"/>
              <a:gd name="connsiteX1695" fmla="*/ 1287462 w 2693988"/>
              <a:gd name="connsiteY1695" fmla="*/ 423863 h 2763207"/>
              <a:gd name="connsiteX1696" fmla="*/ 1267619 w 2693988"/>
              <a:gd name="connsiteY1696" fmla="*/ 394189 h 2763207"/>
              <a:gd name="connsiteX1697" fmla="*/ 1287462 w 2693988"/>
              <a:gd name="connsiteY1697" fmla="*/ 295275 h 2763207"/>
              <a:gd name="connsiteX1698" fmla="*/ 1199357 w 2693988"/>
              <a:gd name="connsiteY1698" fmla="*/ 227012 h 2763207"/>
              <a:gd name="connsiteX1699" fmla="*/ 1218804 w 2693988"/>
              <a:gd name="connsiteY1699" fmla="*/ 227012 h 2763207"/>
              <a:gd name="connsiteX1700" fmla="*/ 1238251 w 2693988"/>
              <a:gd name="connsiteY1700" fmla="*/ 314935 h 2763207"/>
              <a:gd name="connsiteX1701" fmla="*/ 1218804 w 2693988"/>
              <a:gd name="connsiteY1701" fmla="*/ 324704 h 2763207"/>
              <a:gd name="connsiteX1702" fmla="*/ 1189633 w 2693988"/>
              <a:gd name="connsiteY1702" fmla="*/ 344243 h 2763207"/>
              <a:gd name="connsiteX1703" fmla="*/ 1160463 w 2693988"/>
              <a:gd name="connsiteY1703" fmla="*/ 275858 h 2763207"/>
              <a:gd name="connsiteX1704" fmla="*/ 1199357 w 2693988"/>
              <a:gd name="connsiteY1704" fmla="*/ 227012 h 2763207"/>
              <a:gd name="connsiteX1705" fmla="*/ 1371600 w 2693988"/>
              <a:gd name="connsiteY1705" fmla="*/ 224801 h 2763207"/>
              <a:gd name="connsiteX1706" fmla="*/ 1396295 w 2693988"/>
              <a:gd name="connsiteY1706" fmla="*/ 236990 h 2763207"/>
              <a:gd name="connsiteX1707" fmla="*/ 1386417 w 2693988"/>
              <a:gd name="connsiteY1707" fmla="*/ 344260 h 2763207"/>
              <a:gd name="connsiteX1708" fmla="*/ 1376539 w 2693988"/>
              <a:gd name="connsiteY1708" fmla="*/ 354012 h 2763207"/>
              <a:gd name="connsiteX1709" fmla="*/ 1356783 w 2693988"/>
              <a:gd name="connsiteY1709" fmla="*/ 334508 h 2763207"/>
              <a:gd name="connsiteX1710" fmla="*/ 1327150 w 2693988"/>
              <a:gd name="connsiteY1710" fmla="*/ 315005 h 2763207"/>
              <a:gd name="connsiteX1711" fmla="*/ 1346905 w 2693988"/>
              <a:gd name="connsiteY1711" fmla="*/ 227239 h 2763207"/>
              <a:gd name="connsiteX1712" fmla="*/ 1371600 w 2693988"/>
              <a:gd name="connsiteY1712" fmla="*/ 224801 h 2763207"/>
              <a:gd name="connsiteX1713" fmla="*/ 815373 w 2693988"/>
              <a:gd name="connsiteY1713" fmla="*/ 217487 h 2763207"/>
              <a:gd name="connsiteX1714" fmla="*/ 904054 w 2693988"/>
              <a:gd name="connsiteY1714" fmla="*/ 227324 h 2763207"/>
              <a:gd name="connsiteX1715" fmla="*/ 982882 w 2693988"/>
              <a:gd name="connsiteY1715" fmla="*/ 315855 h 2763207"/>
              <a:gd name="connsiteX1716" fmla="*/ 1071563 w 2693988"/>
              <a:gd name="connsiteY1716" fmla="*/ 581450 h 2763207"/>
              <a:gd name="connsiteX1717" fmla="*/ 1061709 w 2693988"/>
              <a:gd name="connsiteY1717" fmla="*/ 591287 h 2763207"/>
              <a:gd name="connsiteX1718" fmla="*/ 1051856 w 2693988"/>
              <a:gd name="connsiteY1718" fmla="*/ 581450 h 2763207"/>
              <a:gd name="connsiteX1719" fmla="*/ 982882 w 2693988"/>
              <a:gd name="connsiteY1719" fmla="*/ 394550 h 2763207"/>
              <a:gd name="connsiteX1720" fmla="*/ 913908 w 2693988"/>
              <a:gd name="connsiteY1720" fmla="*/ 325692 h 2763207"/>
              <a:gd name="connsiteX1721" fmla="*/ 697132 w 2693988"/>
              <a:gd name="connsiteY1721" fmla="*/ 306018 h 2763207"/>
              <a:gd name="connsiteX1722" fmla="*/ 677425 w 2693988"/>
              <a:gd name="connsiteY1722" fmla="*/ 306018 h 2763207"/>
              <a:gd name="connsiteX1723" fmla="*/ 628158 w 2693988"/>
              <a:gd name="connsiteY1723" fmla="*/ 463408 h 2763207"/>
              <a:gd name="connsiteX1724" fmla="*/ 628158 w 2693988"/>
              <a:gd name="connsiteY1724" fmla="*/ 561776 h 2763207"/>
              <a:gd name="connsiteX1725" fmla="*/ 706985 w 2693988"/>
              <a:gd name="connsiteY1725" fmla="*/ 660145 h 2763207"/>
              <a:gd name="connsiteX1726" fmla="*/ 795666 w 2693988"/>
              <a:gd name="connsiteY1726" fmla="*/ 748676 h 2763207"/>
              <a:gd name="connsiteX1727" fmla="*/ 775959 w 2693988"/>
              <a:gd name="connsiteY1727" fmla="*/ 768350 h 2763207"/>
              <a:gd name="connsiteX1728" fmla="*/ 736546 w 2693988"/>
              <a:gd name="connsiteY1728" fmla="*/ 738839 h 2763207"/>
              <a:gd name="connsiteX1729" fmla="*/ 608451 w 2693988"/>
              <a:gd name="connsiteY1729" fmla="*/ 620797 h 2763207"/>
              <a:gd name="connsiteX1730" fmla="*/ 539477 w 2693988"/>
              <a:gd name="connsiteY1730" fmla="*/ 512592 h 2763207"/>
              <a:gd name="connsiteX1731" fmla="*/ 578890 w 2693988"/>
              <a:gd name="connsiteY1731" fmla="*/ 335529 h 2763207"/>
              <a:gd name="connsiteX1732" fmla="*/ 638011 w 2693988"/>
              <a:gd name="connsiteY1732" fmla="*/ 237161 h 2763207"/>
              <a:gd name="connsiteX1733" fmla="*/ 815373 w 2693988"/>
              <a:gd name="connsiteY1733" fmla="*/ 217487 h 2763207"/>
              <a:gd name="connsiteX1734" fmla="*/ 834794 w 2693988"/>
              <a:gd name="connsiteY1734" fmla="*/ 187325 h 2763207"/>
              <a:gd name="connsiteX1735" fmla="*/ 992221 w 2693988"/>
              <a:gd name="connsiteY1735" fmla="*/ 275936 h 2763207"/>
              <a:gd name="connsiteX1736" fmla="*/ 1002060 w 2693988"/>
              <a:gd name="connsiteY1736" fmla="*/ 295628 h 2763207"/>
              <a:gd name="connsiteX1737" fmla="*/ 1070934 w 2693988"/>
              <a:gd name="connsiteY1737" fmla="*/ 492542 h 2763207"/>
              <a:gd name="connsiteX1738" fmla="*/ 1090613 w 2693988"/>
              <a:gd name="connsiteY1738" fmla="*/ 581153 h 2763207"/>
              <a:gd name="connsiteX1739" fmla="*/ 1080774 w 2693988"/>
              <a:gd name="connsiteY1739" fmla="*/ 581153 h 2763207"/>
              <a:gd name="connsiteX1740" fmla="*/ 1041417 w 2693988"/>
              <a:gd name="connsiteY1740" fmla="*/ 463005 h 2763207"/>
              <a:gd name="connsiteX1741" fmla="*/ 1002060 w 2693988"/>
              <a:gd name="connsiteY1741" fmla="*/ 315319 h 2763207"/>
              <a:gd name="connsiteX1742" fmla="*/ 933186 w 2693988"/>
              <a:gd name="connsiteY1742" fmla="*/ 236553 h 2763207"/>
              <a:gd name="connsiteX1743" fmla="*/ 864311 w 2693988"/>
              <a:gd name="connsiteY1743" fmla="*/ 207016 h 2763207"/>
              <a:gd name="connsiteX1744" fmla="*/ 667527 w 2693988"/>
              <a:gd name="connsiteY1744" fmla="*/ 226708 h 2763207"/>
              <a:gd name="connsiteX1745" fmla="*/ 638010 w 2693988"/>
              <a:gd name="connsiteY1745" fmla="*/ 216862 h 2763207"/>
              <a:gd name="connsiteX1746" fmla="*/ 598653 w 2693988"/>
              <a:gd name="connsiteY1746" fmla="*/ 285782 h 2763207"/>
              <a:gd name="connsiteX1747" fmla="*/ 510100 w 2693988"/>
              <a:gd name="connsiteY1747" fmla="*/ 443313 h 2763207"/>
              <a:gd name="connsiteX1748" fmla="*/ 549457 w 2693988"/>
              <a:gd name="connsiteY1748" fmla="*/ 571307 h 2763207"/>
              <a:gd name="connsiteX1749" fmla="*/ 647849 w 2693988"/>
              <a:gd name="connsiteY1749" fmla="*/ 669765 h 2763207"/>
              <a:gd name="connsiteX1750" fmla="*/ 765919 w 2693988"/>
              <a:gd name="connsiteY1750" fmla="*/ 787913 h 2763207"/>
              <a:gd name="connsiteX1751" fmla="*/ 726562 w 2693988"/>
              <a:gd name="connsiteY1751" fmla="*/ 768222 h 2763207"/>
              <a:gd name="connsiteX1752" fmla="*/ 578974 w 2693988"/>
              <a:gd name="connsiteY1752" fmla="*/ 640227 h 2763207"/>
              <a:gd name="connsiteX1753" fmla="*/ 510100 w 2693988"/>
              <a:gd name="connsiteY1753" fmla="*/ 522079 h 2763207"/>
              <a:gd name="connsiteX1754" fmla="*/ 510100 w 2693988"/>
              <a:gd name="connsiteY1754" fmla="*/ 512233 h 2763207"/>
              <a:gd name="connsiteX1755" fmla="*/ 500261 w 2693988"/>
              <a:gd name="connsiteY1755" fmla="*/ 463005 h 2763207"/>
              <a:gd name="connsiteX1756" fmla="*/ 490422 w 2693988"/>
              <a:gd name="connsiteY1756" fmla="*/ 472850 h 2763207"/>
              <a:gd name="connsiteX1757" fmla="*/ 500261 w 2693988"/>
              <a:gd name="connsiteY1757" fmla="*/ 512233 h 2763207"/>
              <a:gd name="connsiteX1758" fmla="*/ 480582 w 2693988"/>
              <a:gd name="connsiteY1758" fmla="*/ 531925 h 2763207"/>
              <a:gd name="connsiteX1759" fmla="*/ 460904 w 2693988"/>
              <a:gd name="connsiteY1759" fmla="*/ 561462 h 2763207"/>
              <a:gd name="connsiteX1760" fmla="*/ 460904 w 2693988"/>
              <a:gd name="connsiteY1760" fmla="*/ 581153 h 2763207"/>
              <a:gd name="connsiteX1761" fmla="*/ 519939 w 2693988"/>
              <a:gd name="connsiteY1761" fmla="*/ 600845 h 2763207"/>
              <a:gd name="connsiteX1762" fmla="*/ 539618 w 2693988"/>
              <a:gd name="connsiteY1762" fmla="*/ 610690 h 2763207"/>
              <a:gd name="connsiteX1763" fmla="*/ 746241 w 2693988"/>
              <a:gd name="connsiteY1763" fmla="*/ 797759 h 2763207"/>
              <a:gd name="connsiteX1764" fmla="*/ 746241 w 2693988"/>
              <a:gd name="connsiteY1764" fmla="*/ 807604 h 2763207"/>
              <a:gd name="connsiteX1765" fmla="*/ 726562 w 2693988"/>
              <a:gd name="connsiteY1765" fmla="*/ 797759 h 2763207"/>
              <a:gd name="connsiteX1766" fmla="*/ 559296 w 2693988"/>
              <a:gd name="connsiteY1766" fmla="*/ 650073 h 2763207"/>
              <a:gd name="connsiteX1767" fmla="*/ 460904 w 2693988"/>
              <a:gd name="connsiteY1767" fmla="*/ 590999 h 2763207"/>
              <a:gd name="connsiteX1768" fmla="*/ 372351 w 2693988"/>
              <a:gd name="connsiteY1768" fmla="*/ 590999 h 2763207"/>
              <a:gd name="connsiteX1769" fmla="*/ 254281 w 2693988"/>
              <a:gd name="connsiteY1769" fmla="*/ 659919 h 2763207"/>
              <a:gd name="connsiteX1770" fmla="*/ 165728 w 2693988"/>
              <a:gd name="connsiteY1770" fmla="*/ 728839 h 2763207"/>
              <a:gd name="connsiteX1771" fmla="*/ 165728 w 2693988"/>
              <a:gd name="connsiteY1771" fmla="*/ 748530 h 2763207"/>
              <a:gd name="connsiteX1772" fmla="*/ 165728 w 2693988"/>
              <a:gd name="connsiteY1772" fmla="*/ 915907 h 2763207"/>
              <a:gd name="connsiteX1773" fmla="*/ 264120 w 2693988"/>
              <a:gd name="connsiteY1773" fmla="*/ 1063593 h 2763207"/>
              <a:gd name="connsiteX1774" fmla="*/ 559296 w 2693988"/>
              <a:gd name="connsiteY1774" fmla="*/ 1152204 h 2763207"/>
              <a:gd name="connsiteX1775" fmla="*/ 549457 w 2693988"/>
              <a:gd name="connsiteY1775" fmla="*/ 1162050 h 2763207"/>
              <a:gd name="connsiteX1776" fmla="*/ 254281 w 2693988"/>
              <a:gd name="connsiteY1776" fmla="*/ 1073438 h 2763207"/>
              <a:gd name="connsiteX1777" fmla="*/ 165728 w 2693988"/>
              <a:gd name="connsiteY1777" fmla="*/ 974981 h 2763207"/>
              <a:gd name="connsiteX1778" fmla="*/ 146050 w 2693988"/>
              <a:gd name="connsiteY1778" fmla="*/ 896216 h 2763207"/>
              <a:gd name="connsiteX1779" fmla="*/ 146050 w 2693988"/>
              <a:gd name="connsiteY1779" fmla="*/ 827296 h 2763207"/>
              <a:gd name="connsiteX1780" fmla="*/ 146050 w 2693988"/>
              <a:gd name="connsiteY1780" fmla="*/ 758376 h 2763207"/>
              <a:gd name="connsiteX1781" fmla="*/ 146050 w 2693988"/>
              <a:gd name="connsiteY1781" fmla="*/ 718993 h 2763207"/>
              <a:gd name="connsiteX1782" fmla="*/ 214924 w 2693988"/>
              <a:gd name="connsiteY1782" fmla="*/ 679610 h 2763207"/>
              <a:gd name="connsiteX1783" fmla="*/ 342834 w 2693988"/>
              <a:gd name="connsiteY1783" fmla="*/ 581153 h 2763207"/>
              <a:gd name="connsiteX1784" fmla="*/ 352673 w 2693988"/>
              <a:gd name="connsiteY1784" fmla="*/ 561462 h 2763207"/>
              <a:gd name="connsiteX1785" fmla="*/ 372351 w 2693988"/>
              <a:gd name="connsiteY1785" fmla="*/ 453159 h 2763207"/>
              <a:gd name="connsiteX1786" fmla="*/ 421547 w 2693988"/>
              <a:gd name="connsiteY1786" fmla="*/ 443313 h 2763207"/>
              <a:gd name="connsiteX1787" fmla="*/ 500261 w 2693988"/>
              <a:gd name="connsiteY1787" fmla="*/ 423622 h 2763207"/>
              <a:gd name="connsiteX1788" fmla="*/ 510100 w 2693988"/>
              <a:gd name="connsiteY1788" fmla="*/ 403930 h 2763207"/>
              <a:gd name="connsiteX1789" fmla="*/ 578974 w 2693988"/>
              <a:gd name="connsiteY1789" fmla="*/ 295628 h 2763207"/>
              <a:gd name="connsiteX1790" fmla="*/ 618331 w 2693988"/>
              <a:gd name="connsiteY1790" fmla="*/ 207016 h 2763207"/>
              <a:gd name="connsiteX1791" fmla="*/ 667527 w 2693988"/>
              <a:gd name="connsiteY1791" fmla="*/ 207016 h 2763207"/>
              <a:gd name="connsiteX1792" fmla="*/ 834794 w 2693988"/>
              <a:gd name="connsiteY1792" fmla="*/ 187325 h 2763207"/>
              <a:gd name="connsiteX1793" fmla="*/ 1749743 w 2693988"/>
              <a:gd name="connsiteY1793" fmla="*/ 177800 h 2763207"/>
              <a:gd name="connsiteX1794" fmla="*/ 1936751 w 2693988"/>
              <a:gd name="connsiteY1794" fmla="*/ 177800 h 2763207"/>
              <a:gd name="connsiteX1795" fmla="*/ 1956436 w 2693988"/>
              <a:gd name="connsiteY1795" fmla="*/ 207310 h 2763207"/>
              <a:gd name="connsiteX1796" fmla="*/ 2064703 w 2693988"/>
              <a:gd name="connsiteY1796" fmla="*/ 354863 h 2763207"/>
              <a:gd name="connsiteX1797" fmla="*/ 2035176 w 2693988"/>
              <a:gd name="connsiteY1797" fmla="*/ 531926 h 2763207"/>
              <a:gd name="connsiteX1798" fmla="*/ 1907223 w 2693988"/>
              <a:gd name="connsiteY1798" fmla="*/ 679479 h 2763207"/>
              <a:gd name="connsiteX1799" fmla="*/ 1858011 w 2693988"/>
              <a:gd name="connsiteY1799" fmla="*/ 728663 h 2763207"/>
              <a:gd name="connsiteX1800" fmla="*/ 1838326 w 2693988"/>
              <a:gd name="connsiteY1800" fmla="*/ 718826 h 2763207"/>
              <a:gd name="connsiteX1801" fmla="*/ 1838326 w 2693988"/>
              <a:gd name="connsiteY1801" fmla="*/ 708989 h 2763207"/>
              <a:gd name="connsiteX1802" fmla="*/ 1966278 w 2693988"/>
              <a:gd name="connsiteY1802" fmla="*/ 561437 h 2763207"/>
              <a:gd name="connsiteX1803" fmla="*/ 1985963 w 2693988"/>
              <a:gd name="connsiteY1803" fmla="*/ 472905 h 2763207"/>
              <a:gd name="connsiteX1804" fmla="*/ 1926908 w 2693988"/>
              <a:gd name="connsiteY1804" fmla="*/ 295842 h 2763207"/>
              <a:gd name="connsiteX1805" fmla="*/ 1907223 w 2693988"/>
              <a:gd name="connsiteY1805" fmla="*/ 256495 h 2763207"/>
              <a:gd name="connsiteX1806" fmla="*/ 1867853 w 2693988"/>
              <a:gd name="connsiteY1806" fmla="*/ 266331 h 2763207"/>
              <a:gd name="connsiteX1807" fmla="*/ 1710373 w 2693988"/>
              <a:gd name="connsiteY1807" fmla="*/ 286005 h 2763207"/>
              <a:gd name="connsiteX1808" fmla="*/ 1641475 w 2693988"/>
              <a:gd name="connsiteY1808" fmla="*/ 335189 h 2763207"/>
              <a:gd name="connsiteX1809" fmla="*/ 1602105 w 2693988"/>
              <a:gd name="connsiteY1809" fmla="*/ 433558 h 2763207"/>
              <a:gd name="connsiteX1810" fmla="*/ 1572578 w 2693988"/>
              <a:gd name="connsiteY1810" fmla="*/ 571273 h 2763207"/>
              <a:gd name="connsiteX1811" fmla="*/ 1543050 w 2693988"/>
              <a:gd name="connsiteY1811" fmla="*/ 571273 h 2763207"/>
              <a:gd name="connsiteX1812" fmla="*/ 1543050 w 2693988"/>
              <a:gd name="connsiteY1812" fmla="*/ 561437 h 2763207"/>
              <a:gd name="connsiteX1813" fmla="*/ 1562735 w 2693988"/>
              <a:gd name="connsiteY1813" fmla="*/ 472905 h 2763207"/>
              <a:gd name="connsiteX1814" fmla="*/ 1592263 w 2693988"/>
              <a:gd name="connsiteY1814" fmla="*/ 315516 h 2763207"/>
              <a:gd name="connsiteX1815" fmla="*/ 1749743 w 2693988"/>
              <a:gd name="connsiteY1815" fmla="*/ 177800 h 2763207"/>
              <a:gd name="connsiteX1816" fmla="*/ 1277937 w 2693988"/>
              <a:gd name="connsiteY1816" fmla="*/ 177800 h 2763207"/>
              <a:gd name="connsiteX1817" fmla="*/ 1326885 w 2693988"/>
              <a:gd name="connsiteY1817" fmla="*/ 207108 h 2763207"/>
              <a:gd name="connsiteX1818" fmla="*/ 1326885 w 2693988"/>
              <a:gd name="connsiteY1818" fmla="*/ 295031 h 2763207"/>
              <a:gd name="connsiteX1819" fmla="*/ 1297516 w 2693988"/>
              <a:gd name="connsiteY1819" fmla="*/ 285261 h 2763207"/>
              <a:gd name="connsiteX1820" fmla="*/ 1258358 w 2693988"/>
              <a:gd name="connsiteY1820" fmla="*/ 304800 h 2763207"/>
              <a:gd name="connsiteX1821" fmla="*/ 1228989 w 2693988"/>
              <a:gd name="connsiteY1821" fmla="*/ 207108 h 2763207"/>
              <a:gd name="connsiteX1822" fmla="*/ 1277937 w 2693988"/>
              <a:gd name="connsiteY1822" fmla="*/ 177800 h 2763207"/>
              <a:gd name="connsiteX1823" fmla="*/ 1956123 w 2693988"/>
              <a:gd name="connsiteY1823" fmla="*/ 147637 h 2763207"/>
              <a:gd name="connsiteX1824" fmla="*/ 2015049 w 2693988"/>
              <a:gd name="connsiteY1824" fmla="*/ 246010 h 2763207"/>
              <a:gd name="connsiteX1825" fmla="*/ 2093617 w 2693988"/>
              <a:gd name="connsiteY1825" fmla="*/ 354220 h 2763207"/>
              <a:gd name="connsiteX1826" fmla="*/ 2093617 w 2693988"/>
              <a:gd name="connsiteY1826" fmla="*/ 442756 h 2763207"/>
              <a:gd name="connsiteX1827" fmla="*/ 2064154 w 2693988"/>
              <a:gd name="connsiteY1827" fmla="*/ 531291 h 2763207"/>
              <a:gd name="connsiteX1828" fmla="*/ 2054333 w 2693988"/>
              <a:gd name="connsiteY1828" fmla="*/ 541129 h 2763207"/>
              <a:gd name="connsiteX1829" fmla="*/ 2024870 w 2693988"/>
              <a:gd name="connsiteY1829" fmla="*/ 580478 h 2763207"/>
              <a:gd name="connsiteX1830" fmla="*/ 1877556 w 2693988"/>
              <a:gd name="connsiteY1830" fmla="*/ 747712 h 2763207"/>
              <a:gd name="connsiteX1831" fmla="*/ 1867735 w 2693988"/>
              <a:gd name="connsiteY1831" fmla="*/ 737875 h 2763207"/>
              <a:gd name="connsiteX1832" fmla="*/ 1907019 w 2693988"/>
              <a:gd name="connsiteY1832" fmla="*/ 698525 h 2763207"/>
              <a:gd name="connsiteX1833" fmla="*/ 2054333 w 2693988"/>
              <a:gd name="connsiteY1833" fmla="*/ 531291 h 2763207"/>
              <a:gd name="connsiteX1834" fmla="*/ 2083796 w 2693988"/>
              <a:gd name="connsiteY1834" fmla="*/ 403407 h 2763207"/>
              <a:gd name="connsiteX1835" fmla="*/ 2005228 w 2693988"/>
              <a:gd name="connsiteY1835" fmla="*/ 246010 h 2763207"/>
              <a:gd name="connsiteX1836" fmla="*/ 1956123 w 2693988"/>
              <a:gd name="connsiteY1836" fmla="*/ 167311 h 2763207"/>
              <a:gd name="connsiteX1837" fmla="*/ 1936482 w 2693988"/>
              <a:gd name="connsiteY1837" fmla="*/ 167311 h 2763207"/>
              <a:gd name="connsiteX1838" fmla="*/ 1769525 w 2693988"/>
              <a:gd name="connsiteY1838" fmla="*/ 167311 h 2763207"/>
              <a:gd name="connsiteX1839" fmla="*/ 1651673 w 2693988"/>
              <a:gd name="connsiteY1839" fmla="*/ 206661 h 2763207"/>
              <a:gd name="connsiteX1840" fmla="*/ 1582926 w 2693988"/>
              <a:gd name="connsiteY1840" fmla="*/ 344383 h 2763207"/>
              <a:gd name="connsiteX1841" fmla="*/ 1524000 w 2693988"/>
              <a:gd name="connsiteY1841" fmla="*/ 560803 h 2763207"/>
              <a:gd name="connsiteX1842" fmla="*/ 1543642 w 2693988"/>
              <a:gd name="connsiteY1842" fmla="*/ 432918 h 2763207"/>
              <a:gd name="connsiteX1843" fmla="*/ 1573105 w 2693988"/>
              <a:gd name="connsiteY1843" fmla="*/ 314871 h 2763207"/>
              <a:gd name="connsiteX1844" fmla="*/ 1622210 w 2693988"/>
              <a:gd name="connsiteY1844" fmla="*/ 216498 h 2763207"/>
              <a:gd name="connsiteX1845" fmla="*/ 1749883 w 2693988"/>
              <a:gd name="connsiteY1845" fmla="*/ 157474 h 2763207"/>
              <a:gd name="connsiteX1846" fmla="*/ 1956123 w 2693988"/>
              <a:gd name="connsiteY1846" fmla="*/ 147637 h 2763207"/>
              <a:gd name="connsiteX1847" fmla="*/ 952874 w 2693988"/>
              <a:gd name="connsiteY1847" fmla="*/ 98425 h 2763207"/>
              <a:gd name="connsiteX1848" fmla="*/ 1050926 w 2693988"/>
              <a:gd name="connsiteY1848" fmla="*/ 118110 h 2763207"/>
              <a:gd name="connsiteX1849" fmla="*/ 1021510 w 2693988"/>
              <a:gd name="connsiteY1849" fmla="*/ 167322 h 2763207"/>
              <a:gd name="connsiteX1850" fmla="*/ 992095 w 2693988"/>
              <a:gd name="connsiteY1850" fmla="*/ 167322 h 2763207"/>
              <a:gd name="connsiteX1851" fmla="*/ 933264 w 2693988"/>
              <a:gd name="connsiteY1851" fmla="*/ 196850 h 2763207"/>
              <a:gd name="connsiteX1852" fmla="*/ 884238 w 2693988"/>
              <a:gd name="connsiteY1852" fmla="*/ 177165 h 2763207"/>
              <a:gd name="connsiteX1853" fmla="*/ 903848 w 2693988"/>
              <a:gd name="connsiteY1853" fmla="*/ 157480 h 2763207"/>
              <a:gd name="connsiteX1854" fmla="*/ 952874 w 2693988"/>
              <a:gd name="connsiteY1854" fmla="*/ 98425 h 2763207"/>
              <a:gd name="connsiteX1855" fmla="*/ 1611631 w 2693988"/>
              <a:gd name="connsiteY1855" fmla="*/ 79375 h 2763207"/>
              <a:gd name="connsiteX1856" fmla="*/ 1670686 w 2693988"/>
              <a:gd name="connsiteY1856" fmla="*/ 109008 h 2763207"/>
              <a:gd name="connsiteX1857" fmla="*/ 1700213 w 2693988"/>
              <a:gd name="connsiteY1857" fmla="*/ 148519 h 2763207"/>
              <a:gd name="connsiteX1858" fmla="*/ 1660843 w 2693988"/>
              <a:gd name="connsiteY1858" fmla="*/ 168275 h 2763207"/>
              <a:gd name="connsiteX1859" fmla="*/ 1631316 w 2693988"/>
              <a:gd name="connsiteY1859" fmla="*/ 158397 h 2763207"/>
              <a:gd name="connsiteX1860" fmla="*/ 1552576 w 2693988"/>
              <a:gd name="connsiteY1860" fmla="*/ 148519 h 2763207"/>
              <a:gd name="connsiteX1861" fmla="*/ 1523048 w 2693988"/>
              <a:gd name="connsiteY1861" fmla="*/ 128764 h 2763207"/>
              <a:gd name="connsiteX1862" fmla="*/ 1503363 w 2693988"/>
              <a:gd name="connsiteY1862" fmla="*/ 109008 h 2763207"/>
              <a:gd name="connsiteX1863" fmla="*/ 1611631 w 2693988"/>
              <a:gd name="connsiteY1863" fmla="*/ 79375 h 2763207"/>
              <a:gd name="connsiteX1864" fmla="*/ 943251 w 2693988"/>
              <a:gd name="connsiteY1864" fmla="*/ 69850 h 2763207"/>
              <a:gd name="connsiteX1865" fmla="*/ 1051822 w 2693988"/>
              <a:gd name="connsiteY1865" fmla="*/ 89477 h 2763207"/>
              <a:gd name="connsiteX1866" fmla="*/ 1071563 w 2693988"/>
              <a:gd name="connsiteY1866" fmla="*/ 99291 h 2763207"/>
              <a:gd name="connsiteX1867" fmla="*/ 1032082 w 2693988"/>
              <a:gd name="connsiteY1867" fmla="*/ 99291 h 2763207"/>
              <a:gd name="connsiteX1868" fmla="*/ 953121 w 2693988"/>
              <a:gd name="connsiteY1868" fmla="*/ 79664 h 2763207"/>
              <a:gd name="connsiteX1869" fmla="*/ 923511 w 2693988"/>
              <a:gd name="connsiteY1869" fmla="*/ 109104 h 2763207"/>
              <a:gd name="connsiteX1870" fmla="*/ 864290 w 2693988"/>
              <a:gd name="connsiteY1870" fmla="*/ 177800 h 2763207"/>
              <a:gd name="connsiteX1871" fmla="*/ 854420 w 2693988"/>
              <a:gd name="connsiteY1871" fmla="*/ 177800 h 2763207"/>
              <a:gd name="connsiteX1872" fmla="*/ 854420 w 2693988"/>
              <a:gd name="connsiteY1872" fmla="*/ 158173 h 2763207"/>
              <a:gd name="connsiteX1873" fmla="*/ 923511 w 2693988"/>
              <a:gd name="connsiteY1873" fmla="*/ 89477 h 2763207"/>
              <a:gd name="connsiteX1874" fmla="*/ 933381 w 2693988"/>
              <a:gd name="connsiteY1874" fmla="*/ 79664 h 2763207"/>
              <a:gd name="connsiteX1875" fmla="*/ 943251 w 2693988"/>
              <a:gd name="connsiteY1875" fmla="*/ 69850 h 2763207"/>
              <a:gd name="connsiteX1876" fmla="*/ 1277620 w 2693988"/>
              <a:gd name="connsiteY1876" fmla="*/ 49212 h 2763207"/>
              <a:gd name="connsiteX1877" fmla="*/ 1316990 w 2693988"/>
              <a:gd name="connsiteY1877" fmla="*/ 68921 h 2763207"/>
              <a:gd name="connsiteX1878" fmla="*/ 1435100 w 2693988"/>
              <a:gd name="connsiteY1878" fmla="*/ 118193 h 2763207"/>
              <a:gd name="connsiteX1879" fmla="*/ 1523683 w 2693988"/>
              <a:gd name="connsiteY1879" fmla="*/ 197029 h 2763207"/>
              <a:gd name="connsiteX1880" fmla="*/ 1533525 w 2693988"/>
              <a:gd name="connsiteY1880" fmla="*/ 275865 h 2763207"/>
              <a:gd name="connsiteX1881" fmla="*/ 1533525 w 2693988"/>
              <a:gd name="connsiteY1881" fmla="*/ 305429 h 2763207"/>
              <a:gd name="connsiteX1882" fmla="*/ 1484313 w 2693988"/>
              <a:gd name="connsiteY1882" fmla="*/ 551791 h 2763207"/>
              <a:gd name="connsiteX1883" fmla="*/ 1454785 w 2693988"/>
              <a:gd name="connsiteY1883" fmla="*/ 551791 h 2763207"/>
              <a:gd name="connsiteX1884" fmla="*/ 1464628 w 2693988"/>
              <a:gd name="connsiteY1884" fmla="*/ 512373 h 2763207"/>
              <a:gd name="connsiteX1885" fmla="*/ 1474470 w 2693988"/>
              <a:gd name="connsiteY1885" fmla="*/ 443391 h 2763207"/>
              <a:gd name="connsiteX1886" fmla="*/ 1484313 w 2693988"/>
              <a:gd name="connsiteY1886" fmla="*/ 305429 h 2763207"/>
              <a:gd name="connsiteX1887" fmla="*/ 1454785 w 2693988"/>
              <a:gd name="connsiteY1887" fmla="*/ 236447 h 2763207"/>
              <a:gd name="connsiteX1888" fmla="*/ 1385888 w 2693988"/>
              <a:gd name="connsiteY1888" fmla="*/ 187175 h 2763207"/>
              <a:gd name="connsiteX1889" fmla="*/ 1307147 w 2693988"/>
              <a:gd name="connsiteY1889" fmla="*/ 137902 h 2763207"/>
              <a:gd name="connsiteX1890" fmla="*/ 1287462 w 2693988"/>
              <a:gd name="connsiteY1890" fmla="*/ 118193 h 2763207"/>
              <a:gd name="connsiteX1891" fmla="*/ 1267777 w 2693988"/>
              <a:gd name="connsiteY1891" fmla="*/ 137902 h 2763207"/>
              <a:gd name="connsiteX1892" fmla="*/ 1120140 w 2693988"/>
              <a:gd name="connsiteY1892" fmla="*/ 275865 h 2763207"/>
              <a:gd name="connsiteX1893" fmla="*/ 1120140 w 2693988"/>
              <a:gd name="connsiteY1893" fmla="*/ 482809 h 2763207"/>
              <a:gd name="connsiteX1894" fmla="*/ 1139825 w 2693988"/>
              <a:gd name="connsiteY1894" fmla="*/ 551791 h 2763207"/>
              <a:gd name="connsiteX1895" fmla="*/ 1139825 w 2693988"/>
              <a:gd name="connsiteY1895" fmla="*/ 561645 h 2763207"/>
              <a:gd name="connsiteX1896" fmla="*/ 1120140 w 2693988"/>
              <a:gd name="connsiteY1896" fmla="*/ 571500 h 2763207"/>
              <a:gd name="connsiteX1897" fmla="*/ 1041400 w 2693988"/>
              <a:gd name="connsiteY1897" fmla="*/ 285720 h 2763207"/>
              <a:gd name="connsiteX1898" fmla="*/ 1129982 w 2693988"/>
              <a:gd name="connsiteY1898" fmla="*/ 108339 h 2763207"/>
              <a:gd name="connsiteX1899" fmla="*/ 1277620 w 2693988"/>
              <a:gd name="connsiteY1899" fmla="*/ 49212 h 2763207"/>
              <a:gd name="connsiteX1900" fmla="*/ 1622109 w 2693988"/>
              <a:gd name="connsiteY1900" fmla="*/ 39687 h 2763207"/>
              <a:gd name="connsiteX1901" fmla="*/ 1641794 w 2693988"/>
              <a:gd name="connsiteY1901" fmla="*/ 59314 h 2763207"/>
              <a:gd name="connsiteX1902" fmla="*/ 1730376 w 2693988"/>
              <a:gd name="connsiteY1902" fmla="*/ 137823 h 2763207"/>
              <a:gd name="connsiteX1903" fmla="*/ 1710691 w 2693988"/>
              <a:gd name="connsiteY1903" fmla="*/ 118196 h 2763207"/>
              <a:gd name="connsiteX1904" fmla="*/ 1622109 w 2693988"/>
              <a:gd name="connsiteY1904" fmla="*/ 59314 h 2763207"/>
              <a:gd name="connsiteX1905" fmla="*/ 1592581 w 2693988"/>
              <a:gd name="connsiteY1905" fmla="*/ 69128 h 2763207"/>
              <a:gd name="connsiteX1906" fmla="*/ 1494156 w 2693988"/>
              <a:gd name="connsiteY1906" fmla="*/ 88755 h 2763207"/>
              <a:gd name="connsiteX1907" fmla="*/ 1484313 w 2693988"/>
              <a:gd name="connsiteY1907" fmla="*/ 88755 h 2763207"/>
              <a:gd name="connsiteX1908" fmla="*/ 1553211 w 2693988"/>
              <a:gd name="connsiteY1908" fmla="*/ 59314 h 2763207"/>
              <a:gd name="connsiteX1909" fmla="*/ 1582738 w 2693988"/>
              <a:gd name="connsiteY1909" fmla="*/ 59314 h 2763207"/>
              <a:gd name="connsiteX1910" fmla="*/ 1622109 w 2693988"/>
              <a:gd name="connsiteY1910" fmla="*/ 39687 h 2763207"/>
              <a:gd name="connsiteX1911" fmla="*/ 1278272 w 2693988"/>
              <a:gd name="connsiteY1911" fmla="*/ 0 h 2763207"/>
              <a:gd name="connsiteX1912" fmla="*/ 1337260 w 2693988"/>
              <a:gd name="connsiteY1912" fmla="*/ 49239 h 2763207"/>
              <a:gd name="connsiteX1913" fmla="*/ 1494562 w 2693988"/>
              <a:gd name="connsiteY1913" fmla="*/ 108327 h 2763207"/>
              <a:gd name="connsiteX1914" fmla="*/ 1563382 w 2693988"/>
              <a:gd name="connsiteY1914" fmla="*/ 305284 h 2763207"/>
              <a:gd name="connsiteX1915" fmla="*/ 1504394 w 2693988"/>
              <a:gd name="connsiteY1915" fmla="*/ 551481 h 2763207"/>
              <a:gd name="connsiteX1916" fmla="*/ 1504394 w 2693988"/>
              <a:gd name="connsiteY1916" fmla="*/ 561329 h 2763207"/>
              <a:gd name="connsiteX1917" fmla="*/ 1494562 w 2693988"/>
              <a:gd name="connsiteY1917" fmla="*/ 551481 h 2763207"/>
              <a:gd name="connsiteX1918" fmla="*/ 1543719 w 2693988"/>
              <a:gd name="connsiteY1918" fmla="*/ 315132 h 2763207"/>
              <a:gd name="connsiteX1919" fmla="*/ 1524056 w 2693988"/>
              <a:gd name="connsiteY1919" fmla="*/ 157566 h 2763207"/>
              <a:gd name="connsiteX1920" fmla="*/ 1386417 w 2693988"/>
              <a:gd name="connsiteY1920" fmla="*/ 78783 h 2763207"/>
              <a:gd name="connsiteX1921" fmla="*/ 1278272 w 2693988"/>
              <a:gd name="connsiteY1921" fmla="*/ 29544 h 2763207"/>
              <a:gd name="connsiteX1922" fmla="*/ 1248778 w 2693988"/>
              <a:gd name="connsiteY1922" fmla="*/ 49239 h 2763207"/>
              <a:gd name="connsiteX1923" fmla="*/ 1111138 w 2693988"/>
              <a:gd name="connsiteY1923" fmla="*/ 108327 h 2763207"/>
              <a:gd name="connsiteX1924" fmla="*/ 1081644 w 2693988"/>
              <a:gd name="connsiteY1924" fmla="*/ 128022 h 2763207"/>
              <a:gd name="connsiteX1925" fmla="*/ 1052150 w 2693988"/>
              <a:gd name="connsiteY1925" fmla="*/ 364371 h 2763207"/>
              <a:gd name="connsiteX1926" fmla="*/ 1091476 w 2693988"/>
              <a:gd name="connsiteY1926" fmla="*/ 492394 h 2763207"/>
              <a:gd name="connsiteX1927" fmla="*/ 1111138 w 2693988"/>
              <a:gd name="connsiteY1927" fmla="*/ 571177 h 2763207"/>
              <a:gd name="connsiteX1928" fmla="*/ 1081644 w 2693988"/>
              <a:gd name="connsiteY1928" fmla="*/ 482546 h 2763207"/>
              <a:gd name="connsiteX1929" fmla="*/ 1032487 w 2693988"/>
              <a:gd name="connsiteY1929" fmla="*/ 354524 h 2763207"/>
              <a:gd name="connsiteX1930" fmla="*/ 1022656 w 2693988"/>
              <a:gd name="connsiteY1930" fmla="*/ 226501 h 2763207"/>
              <a:gd name="connsiteX1931" fmla="*/ 1130801 w 2693988"/>
              <a:gd name="connsiteY1931" fmla="*/ 78783 h 2763207"/>
              <a:gd name="connsiteX1932" fmla="*/ 1278272 w 2693988"/>
              <a:gd name="connsiteY1932" fmla="*/ 0 h 2763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</a:cxnLst>
            <a:rect l="l" t="t" r="r" b="b"/>
            <a:pathLst>
              <a:path w="2693988" h="2763207">
                <a:moveTo>
                  <a:pt x="1355725" y="2755900"/>
                </a:moveTo>
                <a:cubicBezTo>
                  <a:pt x="1355725" y="2755900"/>
                  <a:pt x="1355725" y="2755900"/>
                  <a:pt x="1366838" y="2755900"/>
                </a:cubicBezTo>
                <a:lnTo>
                  <a:pt x="1362185" y="2762880"/>
                </a:lnTo>
                <a:lnTo>
                  <a:pt x="1355725" y="2763207"/>
                </a:lnTo>
                <a:close/>
                <a:moveTo>
                  <a:pt x="948827" y="2513134"/>
                </a:moveTo>
                <a:cubicBezTo>
                  <a:pt x="953447" y="2513134"/>
                  <a:pt x="955295" y="2529619"/>
                  <a:pt x="962686" y="2529619"/>
                </a:cubicBezTo>
                <a:cubicBezTo>
                  <a:pt x="982398" y="2568696"/>
                  <a:pt x="1031677" y="2568696"/>
                  <a:pt x="1041532" y="2607773"/>
                </a:cubicBezTo>
                <a:cubicBezTo>
                  <a:pt x="1051388" y="2617543"/>
                  <a:pt x="1051388" y="2598004"/>
                  <a:pt x="1061244" y="2598004"/>
                </a:cubicBezTo>
                <a:cubicBezTo>
                  <a:pt x="1100667" y="2588235"/>
                  <a:pt x="1140090" y="2598004"/>
                  <a:pt x="1169657" y="2568696"/>
                </a:cubicBezTo>
                <a:cubicBezTo>
                  <a:pt x="1179513" y="2568696"/>
                  <a:pt x="1179513" y="2568696"/>
                  <a:pt x="1179513" y="2568696"/>
                </a:cubicBezTo>
                <a:cubicBezTo>
                  <a:pt x="1169657" y="2588235"/>
                  <a:pt x="1149946" y="2598004"/>
                  <a:pt x="1130234" y="2598004"/>
                </a:cubicBezTo>
                <a:cubicBezTo>
                  <a:pt x="1100667" y="2607773"/>
                  <a:pt x="1071100" y="2607773"/>
                  <a:pt x="1041532" y="2627312"/>
                </a:cubicBezTo>
                <a:cubicBezTo>
                  <a:pt x="1031677" y="2617543"/>
                  <a:pt x="1021821" y="2598004"/>
                  <a:pt x="1011965" y="2588235"/>
                </a:cubicBezTo>
                <a:cubicBezTo>
                  <a:pt x="1002109" y="2578466"/>
                  <a:pt x="982398" y="2568696"/>
                  <a:pt x="972542" y="2558927"/>
                </a:cubicBezTo>
                <a:cubicBezTo>
                  <a:pt x="962686" y="2539389"/>
                  <a:pt x="942975" y="2529619"/>
                  <a:pt x="942975" y="2519850"/>
                </a:cubicBezTo>
                <a:cubicBezTo>
                  <a:pt x="945439" y="2514966"/>
                  <a:pt x="947287" y="2513134"/>
                  <a:pt x="948827" y="2513134"/>
                </a:cubicBezTo>
                <a:close/>
                <a:moveTo>
                  <a:pt x="1809406" y="2500312"/>
                </a:moveTo>
                <a:cubicBezTo>
                  <a:pt x="1819276" y="2500312"/>
                  <a:pt x="1819276" y="2500312"/>
                  <a:pt x="1819276" y="2500312"/>
                </a:cubicBezTo>
                <a:cubicBezTo>
                  <a:pt x="1809406" y="2549158"/>
                  <a:pt x="1760055" y="2558927"/>
                  <a:pt x="1750185" y="2607773"/>
                </a:cubicBezTo>
                <a:cubicBezTo>
                  <a:pt x="1730445" y="2627312"/>
                  <a:pt x="1720575" y="2598004"/>
                  <a:pt x="1700835" y="2598004"/>
                </a:cubicBezTo>
                <a:cubicBezTo>
                  <a:pt x="1671224" y="2598004"/>
                  <a:pt x="1641614" y="2588235"/>
                  <a:pt x="1602133" y="2578466"/>
                </a:cubicBezTo>
                <a:cubicBezTo>
                  <a:pt x="1602133" y="2578466"/>
                  <a:pt x="1592263" y="2568696"/>
                  <a:pt x="1602133" y="2558927"/>
                </a:cubicBezTo>
                <a:cubicBezTo>
                  <a:pt x="1621874" y="2558927"/>
                  <a:pt x="1621874" y="2578466"/>
                  <a:pt x="1641614" y="2578466"/>
                </a:cubicBezTo>
                <a:cubicBezTo>
                  <a:pt x="1661354" y="2588235"/>
                  <a:pt x="1690965" y="2578466"/>
                  <a:pt x="1720575" y="2588235"/>
                </a:cubicBezTo>
                <a:cubicBezTo>
                  <a:pt x="1720575" y="2598004"/>
                  <a:pt x="1730445" y="2588235"/>
                  <a:pt x="1730445" y="2588235"/>
                </a:cubicBezTo>
                <a:cubicBezTo>
                  <a:pt x="1750185" y="2549158"/>
                  <a:pt x="1799536" y="2539389"/>
                  <a:pt x="1809406" y="2500312"/>
                </a:cubicBezTo>
                <a:close/>
                <a:moveTo>
                  <a:pt x="1022434" y="2489200"/>
                </a:moveTo>
                <a:cubicBezTo>
                  <a:pt x="1032293" y="2499158"/>
                  <a:pt x="1042152" y="2509116"/>
                  <a:pt x="1052011" y="2519074"/>
                </a:cubicBezTo>
                <a:cubicBezTo>
                  <a:pt x="1071730" y="2529032"/>
                  <a:pt x="1101307" y="2529032"/>
                  <a:pt x="1121026" y="2519074"/>
                </a:cubicBezTo>
                <a:cubicBezTo>
                  <a:pt x="1130885" y="2519074"/>
                  <a:pt x="1140744" y="2538990"/>
                  <a:pt x="1150604" y="2548948"/>
                </a:cubicBezTo>
                <a:cubicBezTo>
                  <a:pt x="1160463" y="2548948"/>
                  <a:pt x="1160463" y="2558906"/>
                  <a:pt x="1160463" y="2558906"/>
                </a:cubicBezTo>
                <a:cubicBezTo>
                  <a:pt x="1130885" y="2588780"/>
                  <a:pt x="1091448" y="2578822"/>
                  <a:pt x="1061871" y="2588780"/>
                </a:cubicBezTo>
                <a:cubicBezTo>
                  <a:pt x="1042152" y="2598738"/>
                  <a:pt x="1032293" y="2568864"/>
                  <a:pt x="1022434" y="2558906"/>
                </a:cubicBezTo>
                <a:cubicBezTo>
                  <a:pt x="1002715" y="2548948"/>
                  <a:pt x="973138" y="2538990"/>
                  <a:pt x="973138" y="2519074"/>
                </a:cubicBezTo>
                <a:cubicBezTo>
                  <a:pt x="973138" y="2509116"/>
                  <a:pt x="973138" y="2509116"/>
                  <a:pt x="973138" y="2509116"/>
                </a:cubicBezTo>
                <a:cubicBezTo>
                  <a:pt x="982997" y="2499158"/>
                  <a:pt x="1002715" y="2499158"/>
                  <a:pt x="1022434" y="2489200"/>
                </a:cubicBezTo>
                <a:close/>
                <a:moveTo>
                  <a:pt x="1746552" y="2473627"/>
                </a:moveTo>
                <a:cubicBezTo>
                  <a:pt x="1750371" y="2473473"/>
                  <a:pt x="1754648" y="2475309"/>
                  <a:pt x="1759536" y="2480204"/>
                </a:cubicBezTo>
                <a:cubicBezTo>
                  <a:pt x="1769311" y="2489994"/>
                  <a:pt x="1779087" y="2489994"/>
                  <a:pt x="1788863" y="2499783"/>
                </a:cubicBezTo>
                <a:cubicBezTo>
                  <a:pt x="1798638" y="2509573"/>
                  <a:pt x="1788863" y="2509573"/>
                  <a:pt x="1779087" y="2519362"/>
                </a:cubicBezTo>
                <a:cubicBezTo>
                  <a:pt x="1759536" y="2538941"/>
                  <a:pt x="1739984" y="2548731"/>
                  <a:pt x="1730208" y="2578100"/>
                </a:cubicBezTo>
                <a:cubicBezTo>
                  <a:pt x="1720433" y="2578100"/>
                  <a:pt x="1710657" y="2568310"/>
                  <a:pt x="1700881" y="2568310"/>
                </a:cubicBezTo>
                <a:cubicBezTo>
                  <a:pt x="1671554" y="2578100"/>
                  <a:pt x="1642227" y="2568310"/>
                  <a:pt x="1622676" y="2548731"/>
                </a:cubicBezTo>
                <a:cubicBezTo>
                  <a:pt x="1612900" y="2538941"/>
                  <a:pt x="1632452" y="2529152"/>
                  <a:pt x="1632452" y="2519362"/>
                </a:cubicBezTo>
                <a:cubicBezTo>
                  <a:pt x="1642227" y="2519362"/>
                  <a:pt x="1642227" y="2489994"/>
                  <a:pt x="1661779" y="2499783"/>
                </a:cubicBezTo>
                <a:cubicBezTo>
                  <a:pt x="1681330" y="2509573"/>
                  <a:pt x="1700881" y="2519362"/>
                  <a:pt x="1720433" y="2499783"/>
                </a:cubicBezTo>
                <a:cubicBezTo>
                  <a:pt x="1727764" y="2492441"/>
                  <a:pt x="1735096" y="2474086"/>
                  <a:pt x="1746552" y="2473627"/>
                </a:cubicBezTo>
                <a:close/>
                <a:moveTo>
                  <a:pt x="1346729" y="2362200"/>
                </a:moveTo>
                <a:cubicBezTo>
                  <a:pt x="1356519" y="2371969"/>
                  <a:pt x="1366308" y="2381738"/>
                  <a:pt x="1366308" y="2381738"/>
                </a:cubicBezTo>
                <a:cubicBezTo>
                  <a:pt x="1385888" y="2381738"/>
                  <a:pt x="1405467" y="2381738"/>
                  <a:pt x="1415256" y="2381738"/>
                </a:cubicBezTo>
                <a:cubicBezTo>
                  <a:pt x="1425046" y="2391507"/>
                  <a:pt x="1434836" y="2420815"/>
                  <a:pt x="1444625" y="2440354"/>
                </a:cubicBezTo>
                <a:cubicBezTo>
                  <a:pt x="1434836" y="2469661"/>
                  <a:pt x="1434836" y="2469661"/>
                  <a:pt x="1434836" y="2469661"/>
                </a:cubicBezTo>
                <a:cubicBezTo>
                  <a:pt x="1415256" y="2479431"/>
                  <a:pt x="1405467" y="2489200"/>
                  <a:pt x="1376098" y="2489200"/>
                </a:cubicBezTo>
                <a:cubicBezTo>
                  <a:pt x="1356519" y="2479431"/>
                  <a:pt x="1336939" y="2479431"/>
                  <a:pt x="1327150" y="2459892"/>
                </a:cubicBezTo>
                <a:cubicBezTo>
                  <a:pt x="1327150" y="2430584"/>
                  <a:pt x="1327150" y="2391507"/>
                  <a:pt x="1346729" y="2362200"/>
                </a:cubicBezTo>
                <a:close/>
                <a:moveTo>
                  <a:pt x="1464469" y="2312987"/>
                </a:moveTo>
                <a:cubicBezTo>
                  <a:pt x="1493640" y="2322756"/>
                  <a:pt x="1503363" y="2352064"/>
                  <a:pt x="1503363" y="2371602"/>
                </a:cubicBezTo>
                <a:cubicBezTo>
                  <a:pt x="1503363" y="2391141"/>
                  <a:pt x="1503363" y="2410679"/>
                  <a:pt x="1483916" y="2430218"/>
                </a:cubicBezTo>
                <a:cubicBezTo>
                  <a:pt x="1474193" y="2430218"/>
                  <a:pt x="1464469" y="2439987"/>
                  <a:pt x="1454746" y="2430218"/>
                </a:cubicBezTo>
                <a:cubicBezTo>
                  <a:pt x="1454746" y="2410679"/>
                  <a:pt x="1425575" y="2381371"/>
                  <a:pt x="1425575" y="2361833"/>
                </a:cubicBezTo>
                <a:cubicBezTo>
                  <a:pt x="1425575" y="2352064"/>
                  <a:pt x="1435299" y="2352064"/>
                  <a:pt x="1445022" y="2342294"/>
                </a:cubicBezTo>
                <a:cubicBezTo>
                  <a:pt x="1454746" y="2332525"/>
                  <a:pt x="1454746" y="2322756"/>
                  <a:pt x="1464469" y="2312987"/>
                </a:cubicBezTo>
                <a:close/>
                <a:moveTo>
                  <a:pt x="1287065" y="2312987"/>
                </a:moveTo>
                <a:cubicBezTo>
                  <a:pt x="1296987" y="2312987"/>
                  <a:pt x="1287065" y="2322756"/>
                  <a:pt x="1296987" y="2332525"/>
                </a:cubicBezTo>
                <a:cubicBezTo>
                  <a:pt x="1306909" y="2342294"/>
                  <a:pt x="1316831" y="2352064"/>
                  <a:pt x="1336675" y="2361833"/>
                </a:cubicBezTo>
                <a:cubicBezTo>
                  <a:pt x="1326753" y="2381371"/>
                  <a:pt x="1316831" y="2410679"/>
                  <a:pt x="1316831" y="2430218"/>
                </a:cubicBezTo>
                <a:cubicBezTo>
                  <a:pt x="1306909" y="2439987"/>
                  <a:pt x="1306909" y="2439987"/>
                  <a:pt x="1296987" y="2439987"/>
                </a:cubicBezTo>
                <a:cubicBezTo>
                  <a:pt x="1267222" y="2430218"/>
                  <a:pt x="1267222" y="2400910"/>
                  <a:pt x="1257300" y="2381371"/>
                </a:cubicBezTo>
                <a:cubicBezTo>
                  <a:pt x="1257300" y="2352064"/>
                  <a:pt x="1267222" y="2332525"/>
                  <a:pt x="1287065" y="2312987"/>
                </a:cubicBezTo>
                <a:close/>
                <a:moveTo>
                  <a:pt x="953735" y="2233612"/>
                </a:moveTo>
                <a:cubicBezTo>
                  <a:pt x="963613" y="2233612"/>
                  <a:pt x="953735" y="2253456"/>
                  <a:pt x="963613" y="2263378"/>
                </a:cubicBezTo>
                <a:cubicBezTo>
                  <a:pt x="963613" y="2293143"/>
                  <a:pt x="953735" y="2312987"/>
                  <a:pt x="933979" y="2332831"/>
                </a:cubicBezTo>
                <a:cubicBezTo>
                  <a:pt x="914224" y="2342753"/>
                  <a:pt x="894468" y="2352675"/>
                  <a:pt x="874713" y="2342753"/>
                </a:cubicBezTo>
                <a:cubicBezTo>
                  <a:pt x="874713" y="2322909"/>
                  <a:pt x="884591" y="2312987"/>
                  <a:pt x="884591" y="2293143"/>
                </a:cubicBezTo>
                <a:cubicBezTo>
                  <a:pt x="894468" y="2263378"/>
                  <a:pt x="894468" y="2263378"/>
                  <a:pt x="894468" y="2263378"/>
                </a:cubicBezTo>
                <a:cubicBezTo>
                  <a:pt x="914224" y="2263378"/>
                  <a:pt x="933979" y="2253456"/>
                  <a:pt x="953735" y="2233612"/>
                </a:cubicBezTo>
                <a:close/>
                <a:moveTo>
                  <a:pt x="815711" y="2233612"/>
                </a:moveTo>
                <a:cubicBezTo>
                  <a:pt x="825500" y="2253395"/>
                  <a:pt x="825500" y="2253395"/>
                  <a:pt x="825500" y="2253395"/>
                </a:cubicBezTo>
                <a:cubicBezTo>
                  <a:pt x="835290" y="2263286"/>
                  <a:pt x="845079" y="2273177"/>
                  <a:pt x="864659" y="2263286"/>
                </a:cubicBezTo>
                <a:cubicBezTo>
                  <a:pt x="864659" y="2263286"/>
                  <a:pt x="874448" y="2263286"/>
                  <a:pt x="874448" y="2263286"/>
                </a:cubicBezTo>
                <a:cubicBezTo>
                  <a:pt x="884238" y="2292960"/>
                  <a:pt x="874448" y="2322634"/>
                  <a:pt x="854869" y="2342417"/>
                </a:cubicBezTo>
                <a:cubicBezTo>
                  <a:pt x="835290" y="2362200"/>
                  <a:pt x="805921" y="2352308"/>
                  <a:pt x="786342" y="2342417"/>
                </a:cubicBezTo>
                <a:cubicBezTo>
                  <a:pt x="776552" y="2332526"/>
                  <a:pt x="766763" y="2322634"/>
                  <a:pt x="766763" y="2302851"/>
                </a:cubicBezTo>
                <a:cubicBezTo>
                  <a:pt x="766763" y="2273177"/>
                  <a:pt x="786342" y="2243503"/>
                  <a:pt x="815711" y="2233612"/>
                </a:cubicBezTo>
                <a:close/>
                <a:moveTo>
                  <a:pt x="1926961" y="2224087"/>
                </a:moveTo>
                <a:cubicBezTo>
                  <a:pt x="1946540" y="2224087"/>
                  <a:pt x="1975909" y="2243666"/>
                  <a:pt x="1985699" y="2273035"/>
                </a:cubicBezTo>
                <a:cubicBezTo>
                  <a:pt x="1995488" y="2292614"/>
                  <a:pt x="1985699" y="2312193"/>
                  <a:pt x="1975909" y="2321983"/>
                </a:cubicBezTo>
                <a:cubicBezTo>
                  <a:pt x="1966119" y="2341562"/>
                  <a:pt x="1936751" y="2341562"/>
                  <a:pt x="1917172" y="2341562"/>
                </a:cubicBezTo>
                <a:cubicBezTo>
                  <a:pt x="1878013" y="2331772"/>
                  <a:pt x="1878013" y="2292614"/>
                  <a:pt x="1878013" y="2263245"/>
                </a:cubicBezTo>
                <a:cubicBezTo>
                  <a:pt x="1878013" y="2253456"/>
                  <a:pt x="1897592" y="2253456"/>
                  <a:pt x="1907382" y="2253456"/>
                </a:cubicBezTo>
                <a:cubicBezTo>
                  <a:pt x="1917172" y="2243666"/>
                  <a:pt x="1926961" y="2233876"/>
                  <a:pt x="1926961" y="2224087"/>
                </a:cubicBezTo>
                <a:close/>
                <a:moveTo>
                  <a:pt x="1366044" y="2224087"/>
                </a:moveTo>
                <a:cubicBezTo>
                  <a:pt x="1375965" y="2233929"/>
                  <a:pt x="1366044" y="2243772"/>
                  <a:pt x="1366044" y="2253614"/>
                </a:cubicBezTo>
                <a:cubicBezTo>
                  <a:pt x="1366044" y="2283142"/>
                  <a:pt x="1356122" y="2312670"/>
                  <a:pt x="1385888" y="2332355"/>
                </a:cubicBezTo>
                <a:cubicBezTo>
                  <a:pt x="1385888" y="2342197"/>
                  <a:pt x="1395810" y="2332355"/>
                  <a:pt x="1395810" y="2332355"/>
                </a:cubicBezTo>
                <a:cubicBezTo>
                  <a:pt x="1405731" y="2302827"/>
                  <a:pt x="1385888" y="2283142"/>
                  <a:pt x="1395810" y="2253614"/>
                </a:cubicBezTo>
                <a:cubicBezTo>
                  <a:pt x="1385888" y="2233929"/>
                  <a:pt x="1385888" y="2233929"/>
                  <a:pt x="1385888" y="2233929"/>
                </a:cubicBezTo>
                <a:cubicBezTo>
                  <a:pt x="1405731" y="2253614"/>
                  <a:pt x="1405731" y="2283142"/>
                  <a:pt x="1415653" y="2302827"/>
                </a:cubicBezTo>
                <a:cubicBezTo>
                  <a:pt x="1415653" y="2322512"/>
                  <a:pt x="1425575" y="2352040"/>
                  <a:pt x="1405731" y="2361882"/>
                </a:cubicBezTo>
                <a:cubicBezTo>
                  <a:pt x="1395810" y="2371725"/>
                  <a:pt x="1385888" y="2371725"/>
                  <a:pt x="1375965" y="2371725"/>
                </a:cubicBezTo>
                <a:cubicBezTo>
                  <a:pt x="1366044" y="2371725"/>
                  <a:pt x="1356122" y="2361882"/>
                  <a:pt x="1356122" y="2342197"/>
                </a:cubicBezTo>
                <a:cubicBezTo>
                  <a:pt x="1346200" y="2312670"/>
                  <a:pt x="1356122" y="2263457"/>
                  <a:pt x="1366044" y="2224087"/>
                </a:cubicBezTo>
                <a:close/>
                <a:moveTo>
                  <a:pt x="1277484" y="2224087"/>
                </a:moveTo>
                <a:cubicBezTo>
                  <a:pt x="1287236" y="2224087"/>
                  <a:pt x="1287236" y="2243666"/>
                  <a:pt x="1296988" y="2253456"/>
                </a:cubicBezTo>
                <a:cubicBezTo>
                  <a:pt x="1287236" y="2273035"/>
                  <a:pt x="1287236" y="2292614"/>
                  <a:pt x="1267732" y="2312193"/>
                </a:cubicBezTo>
                <a:cubicBezTo>
                  <a:pt x="1267732" y="2321983"/>
                  <a:pt x="1257980" y="2341562"/>
                  <a:pt x="1248228" y="2331772"/>
                </a:cubicBezTo>
                <a:cubicBezTo>
                  <a:pt x="1228725" y="2312193"/>
                  <a:pt x="1228725" y="2292614"/>
                  <a:pt x="1238477" y="2263245"/>
                </a:cubicBezTo>
                <a:cubicBezTo>
                  <a:pt x="1248228" y="2243666"/>
                  <a:pt x="1257980" y="2233876"/>
                  <a:pt x="1277484" y="2224087"/>
                </a:cubicBezTo>
                <a:close/>
                <a:moveTo>
                  <a:pt x="1798991" y="2214562"/>
                </a:moveTo>
                <a:cubicBezTo>
                  <a:pt x="1808869" y="2224351"/>
                  <a:pt x="1828624" y="2234141"/>
                  <a:pt x="1848380" y="2234141"/>
                </a:cubicBezTo>
                <a:cubicBezTo>
                  <a:pt x="1878013" y="2253720"/>
                  <a:pt x="1858258" y="2292878"/>
                  <a:pt x="1878013" y="2312458"/>
                </a:cubicBezTo>
                <a:cubicBezTo>
                  <a:pt x="1878013" y="2322247"/>
                  <a:pt x="1868135" y="2332037"/>
                  <a:pt x="1858258" y="2332037"/>
                </a:cubicBezTo>
                <a:cubicBezTo>
                  <a:pt x="1848380" y="2332037"/>
                  <a:pt x="1838502" y="2332037"/>
                  <a:pt x="1828624" y="2322247"/>
                </a:cubicBezTo>
                <a:cubicBezTo>
                  <a:pt x="1798991" y="2312458"/>
                  <a:pt x="1789113" y="2283089"/>
                  <a:pt x="1789113" y="2253720"/>
                </a:cubicBezTo>
                <a:cubicBezTo>
                  <a:pt x="1789113" y="2243931"/>
                  <a:pt x="1789113" y="2224351"/>
                  <a:pt x="1798991" y="2214562"/>
                </a:cubicBezTo>
                <a:close/>
                <a:moveTo>
                  <a:pt x="1473994" y="2214562"/>
                </a:moveTo>
                <a:cubicBezTo>
                  <a:pt x="1503760" y="2224351"/>
                  <a:pt x="1523603" y="2253720"/>
                  <a:pt x="1533525" y="2283089"/>
                </a:cubicBezTo>
                <a:cubicBezTo>
                  <a:pt x="1533525" y="2302668"/>
                  <a:pt x="1523603" y="2322247"/>
                  <a:pt x="1513681" y="2332037"/>
                </a:cubicBezTo>
                <a:cubicBezTo>
                  <a:pt x="1503760" y="2332037"/>
                  <a:pt x="1493838" y="2312458"/>
                  <a:pt x="1483916" y="2312458"/>
                </a:cubicBezTo>
                <a:cubicBezTo>
                  <a:pt x="1464072" y="2302668"/>
                  <a:pt x="1473994" y="2283089"/>
                  <a:pt x="1464072" y="2263510"/>
                </a:cubicBezTo>
                <a:cubicBezTo>
                  <a:pt x="1454150" y="2243931"/>
                  <a:pt x="1454150" y="2243931"/>
                  <a:pt x="1454150" y="2243931"/>
                </a:cubicBezTo>
                <a:cubicBezTo>
                  <a:pt x="1464072" y="2234141"/>
                  <a:pt x="1464072" y="2224351"/>
                  <a:pt x="1473994" y="2214562"/>
                </a:cubicBezTo>
                <a:close/>
                <a:moveTo>
                  <a:pt x="1405392" y="2205037"/>
                </a:moveTo>
                <a:cubicBezTo>
                  <a:pt x="1425349" y="2214806"/>
                  <a:pt x="1435328" y="2234344"/>
                  <a:pt x="1445306" y="2244114"/>
                </a:cubicBezTo>
                <a:cubicBezTo>
                  <a:pt x="1455285" y="2273421"/>
                  <a:pt x="1465263" y="2302729"/>
                  <a:pt x="1445306" y="2332037"/>
                </a:cubicBezTo>
                <a:cubicBezTo>
                  <a:pt x="1435328" y="2332037"/>
                  <a:pt x="1435328" y="2332037"/>
                  <a:pt x="1425349" y="2332037"/>
                </a:cubicBezTo>
                <a:cubicBezTo>
                  <a:pt x="1425349" y="2322268"/>
                  <a:pt x="1425349" y="2302729"/>
                  <a:pt x="1425349" y="2292960"/>
                </a:cubicBezTo>
                <a:cubicBezTo>
                  <a:pt x="1435328" y="2273421"/>
                  <a:pt x="1435328" y="2253883"/>
                  <a:pt x="1425349" y="2244114"/>
                </a:cubicBezTo>
                <a:cubicBezTo>
                  <a:pt x="1425349" y="2224575"/>
                  <a:pt x="1395413" y="2214806"/>
                  <a:pt x="1405392" y="2205037"/>
                </a:cubicBezTo>
                <a:close/>
                <a:moveTo>
                  <a:pt x="1345974" y="2205037"/>
                </a:moveTo>
                <a:cubicBezTo>
                  <a:pt x="1355726" y="2205037"/>
                  <a:pt x="1355726" y="2205037"/>
                  <a:pt x="1355726" y="2205037"/>
                </a:cubicBezTo>
                <a:cubicBezTo>
                  <a:pt x="1345974" y="2234292"/>
                  <a:pt x="1306966" y="2263547"/>
                  <a:pt x="1336222" y="2292803"/>
                </a:cubicBezTo>
                <a:cubicBezTo>
                  <a:pt x="1336222" y="2312306"/>
                  <a:pt x="1336222" y="2322058"/>
                  <a:pt x="1336222" y="2341562"/>
                </a:cubicBezTo>
                <a:cubicBezTo>
                  <a:pt x="1336222" y="2341562"/>
                  <a:pt x="1326470" y="2341562"/>
                  <a:pt x="1326470" y="2341562"/>
                </a:cubicBezTo>
                <a:cubicBezTo>
                  <a:pt x="1316718" y="2331810"/>
                  <a:pt x="1306966" y="2322058"/>
                  <a:pt x="1306966" y="2322058"/>
                </a:cubicBezTo>
                <a:cubicBezTo>
                  <a:pt x="1287463" y="2273299"/>
                  <a:pt x="1316718" y="2234292"/>
                  <a:pt x="1345974" y="2205037"/>
                </a:cubicBezTo>
                <a:close/>
                <a:moveTo>
                  <a:pt x="786447" y="2165350"/>
                </a:moveTo>
                <a:cubicBezTo>
                  <a:pt x="796290" y="2165350"/>
                  <a:pt x="786447" y="2184929"/>
                  <a:pt x="796290" y="2194719"/>
                </a:cubicBezTo>
                <a:cubicBezTo>
                  <a:pt x="796290" y="2204508"/>
                  <a:pt x="815975" y="2214298"/>
                  <a:pt x="815975" y="2224087"/>
                </a:cubicBezTo>
                <a:cubicBezTo>
                  <a:pt x="786447" y="2233877"/>
                  <a:pt x="766762" y="2263246"/>
                  <a:pt x="756920" y="2282825"/>
                </a:cubicBezTo>
                <a:cubicBezTo>
                  <a:pt x="747077" y="2282825"/>
                  <a:pt x="737235" y="2273035"/>
                  <a:pt x="727392" y="2273035"/>
                </a:cubicBezTo>
                <a:cubicBezTo>
                  <a:pt x="717550" y="2243666"/>
                  <a:pt x="717550" y="2224087"/>
                  <a:pt x="727392" y="2194719"/>
                </a:cubicBezTo>
                <a:cubicBezTo>
                  <a:pt x="737235" y="2175139"/>
                  <a:pt x="766762" y="2175139"/>
                  <a:pt x="786447" y="2165350"/>
                </a:cubicBezTo>
                <a:close/>
                <a:moveTo>
                  <a:pt x="403225" y="2165350"/>
                </a:moveTo>
                <a:cubicBezTo>
                  <a:pt x="422870" y="2165350"/>
                  <a:pt x="442516" y="2165350"/>
                  <a:pt x="471984" y="2165350"/>
                </a:cubicBezTo>
                <a:cubicBezTo>
                  <a:pt x="471984" y="2175215"/>
                  <a:pt x="471984" y="2185080"/>
                  <a:pt x="481806" y="2194945"/>
                </a:cubicBezTo>
                <a:cubicBezTo>
                  <a:pt x="501452" y="2204811"/>
                  <a:pt x="511274" y="2234406"/>
                  <a:pt x="540742" y="2234406"/>
                </a:cubicBezTo>
                <a:cubicBezTo>
                  <a:pt x="560388" y="2234406"/>
                  <a:pt x="540742" y="2264002"/>
                  <a:pt x="550565" y="2283732"/>
                </a:cubicBezTo>
                <a:cubicBezTo>
                  <a:pt x="550565" y="2283732"/>
                  <a:pt x="560388" y="2293598"/>
                  <a:pt x="550565" y="2293598"/>
                </a:cubicBezTo>
                <a:cubicBezTo>
                  <a:pt x="511274" y="2303463"/>
                  <a:pt x="491629" y="2264002"/>
                  <a:pt x="452338" y="2273867"/>
                </a:cubicBezTo>
                <a:cubicBezTo>
                  <a:pt x="442516" y="2273867"/>
                  <a:pt x="442516" y="2273867"/>
                  <a:pt x="442516" y="2273867"/>
                </a:cubicBezTo>
                <a:cubicBezTo>
                  <a:pt x="442516" y="2244271"/>
                  <a:pt x="413047" y="2214676"/>
                  <a:pt x="403225" y="2185080"/>
                </a:cubicBezTo>
                <a:cubicBezTo>
                  <a:pt x="403225" y="2175215"/>
                  <a:pt x="403225" y="2165350"/>
                  <a:pt x="403225" y="2165350"/>
                </a:cubicBezTo>
                <a:close/>
                <a:moveTo>
                  <a:pt x="386914" y="2152120"/>
                </a:moveTo>
                <a:cubicBezTo>
                  <a:pt x="390605" y="2154590"/>
                  <a:pt x="393065" y="2159528"/>
                  <a:pt x="393065" y="2164467"/>
                </a:cubicBezTo>
                <a:cubicBezTo>
                  <a:pt x="383223" y="2203978"/>
                  <a:pt x="442278" y="2243490"/>
                  <a:pt x="422593" y="2292878"/>
                </a:cubicBezTo>
                <a:cubicBezTo>
                  <a:pt x="432435" y="2292878"/>
                  <a:pt x="452120" y="2283001"/>
                  <a:pt x="461963" y="2283001"/>
                </a:cubicBezTo>
                <a:cubicBezTo>
                  <a:pt x="491490" y="2292878"/>
                  <a:pt x="521018" y="2312634"/>
                  <a:pt x="560388" y="2312634"/>
                </a:cubicBezTo>
                <a:cubicBezTo>
                  <a:pt x="550545" y="2322512"/>
                  <a:pt x="540703" y="2322512"/>
                  <a:pt x="530860" y="2322512"/>
                </a:cubicBezTo>
                <a:cubicBezTo>
                  <a:pt x="511175" y="2312634"/>
                  <a:pt x="491490" y="2312634"/>
                  <a:pt x="471805" y="2302756"/>
                </a:cubicBezTo>
                <a:cubicBezTo>
                  <a:pt x="452120" y="2292878"/>
                  <a:pt x="432435" y="2292878"/>
                  <a:pt x="412750" y="2292878"/>
                </a:cubicBezTo>
                <a:cubicBezTo>
                  <a:pt x="412750" y="2273123"/>
                  <a:pt x="412750" y="2253367"/>
                  <a:pt x="402908" y="2223734"/>
                </a:cubicBezTo>
                <a:cubicBezTo>
                  <a:pt x="393065" y="2203978"/>
                  <a:pt x="363538" y="2184223"/>
                  <a:pt x="373380" y="2154590"/>
                </a:cubicBezTo>
                <a:cubicBezTo>
                  <a:pt x="378302" y="2149651"/>
                  <a:pt x="383223" y="2149651"/>
                  <a:pt x="386914" y="2152120"/>
                </a:cubicBezTo>
                <a:close/>
                <a:moveTo>
                  <a:pt x="1740354" y="2144712"/>
                </a:moveTo>
                <a:cubicBezTo>
                  <a:pt x="1750106" y="2144712"/>
                  <a:pt x="1759858" y="2164495"/>
                  <a:pt x="1769610" y="2164495"/>
                </a:cubicBezTo>
                <a:cubicBezTo>
                  <a:pt x="1789113" y="2204060"/>
                  <a:pt x="1789113" y="2204060"/>
                  <a:pt x="1789113" y="2204060"/>
                </a:cubicBezTo>
                <a:cubicBezTo>
                  <a:pt x="1779361" y="2223843"/>
                  <a:pt x="1779361" y="2243626"/>
                  <a:pt x="1769610" y="2263408"/>
                </a:cubicBezTo>
                <a:cubicBezTo>
                  <a:pt x="1769610" y="2273300"/>
                  <a:pt x="1759858" y="2273300"/>
                  <a:pt x="1759858" y="2263408"/>
                </a:cubicBezTo>
                <a:cubicBezTo>
                  <a:pt x="1730602" y="2253517"/>
                  <a:pt x="1720850" y="2213951"/>
                  <a:pt x="1720850" y="2184277"/>
                </a:cubicBezTo>
                <a:cubicBezTo>
                  <a:pt x="1730602" y="2164495"/>
                  <a:pt x="1730602" y="2154603"/>
                  <a:pt x="1740354" y="2144712"/>
                </a:cubicBezTo>
                <a:close/>
                <a:moveTo>
                  <a:pt x="1002109" y="2144712"/>
                </a:moveTo>
                <a:cubicBezTo>
                  <a:pt x="1021953" y="2184173"/>
                  <a:pt x="1031875" y="2233499"/>
                  <a:pt x="1002109" y="2263094"/>
                </a:cubicBezTo>
                <a:cubicBezTo>
                  <a:pt x="992187" y="2272960"/>
                  <a:pt x="982265" y="2282825"/>
                  <a:pt x="972344" y="2272960"/>
                </a:cubicBezTo>
                <a:cubicBezTo>
                  <a:pt x="972344" y="2253229"/>
                  <a:pt x="972344" y="2243364"/>
                  <a:pt x="962422" y="2213768"/>
                </a:cubicBezTo>
                <a:cubicBezTo>
                  <a:pt x="952500" y="2203903"/>
                  <a:pt x="972344" y="2184173"/>
                  <a:pt x="972344" y="2164442"/>
                </a:cubicBezTo>
                <a:cubicBezTo>
                  <a:pt x="972344" y="2164442"/>
                  <a:pt x="982265" y="2164442"/>
                  <a:pt x="992187" y="2164442"/>
                </a:cubicBezTo>
                <a:cubicBezTo>
                  <a:pt x="992187" y="2154577"/>
                  <a:pt x="1002109" y="2144712"/>
                  <a:pt x="1002109" y="2144712"/>
                </a:cubicBezTo>
                <a:close/>
                <a:moveTo>
                  <a:pt x="1789378" y="2126239"/>
                </a:moveTo>
                <a:lnTo>
                  <a:pt x="1789378" y="2132373"/>
                </a:lnTo>
                <a:cubicBezTo>
                  <a:pt x="1789378" y="2138506"/>
                  <a:pt x="1789378" y="2145866"/>
                  <a:pt x="1789378" y="2155680"/>
                </a:cubicBezTo>
                <a:cubicBezTo>
                  <a:pt x="1799168" y="2165494"/>
                  <a:pt x="1808957" y="2175307"/>
                  <a:pt x="1818747" y="2185121"/>
                </a:cubicBezTo>
                <a:cubicBezTo>
                  <a:pt x="1838326" y="2214562"/>
                  <a:pt x="1838326" y="2214562"/>
                  <a:pt x="1838326" y="2214562"/>
                </a:cubicBezTo>
                <a:cubicBezTo>
                  <a:pt x="1828537" y="2214562"/>
                  <a:pt x="1818747" y="2214562"/>
                  <a:pt x="1808957" y="2214562"/>
                </a:cubicBezTo>
                <a:cubicBezTo>
                  <a:pt x="1789378" y="2194934"/>
                  <a:pt x="1779588" y="2155680"/>
                  <a:pt x="1789378" y="2126239"/>
                </a:cubicBezTo>
                <a:close/>
                <a:moveTo>
                  <a:pt x="2251730" y="2125662"/>
                </a:moveTo>
                <a:cubicBezTo>
                  <a:pt x="2281145" y="2125662"/>
                  <a:pt x="2290950" y="2125662"/>
                  <a:pt x="2320366" y="2125662"/>
                </a:cubicBezTo>
                <a:cubicBezTo>
                  <a:pt x="2339976" y="2135527"/>
                  <a:pt x="2320366" y="2165123"/>
                  <a:pt x="2310561" y="2174988"/>
                </a:cubicBezTo>
                <a:cubicBezTo>
                  <a:pt x="2300756" y="2194718"/>
                  <a:pt x="2300756" y="2214449"/>
                  <a:pt x="2300756" y="2234179"/>
                </a:cubicBezTo>
                <a:cubicBezTo>
                  <a:pt x="2281145" y="2234179"/>
                  <a:pt x="2251730" y="2234179"/>
                  <a:pt x="2241924" y="2244044"/>
                </a:cubicBezTo>
                <a:cubicBezTo>
                  <a:pt x="2222314" y="2263775"/>
                  <a:pt x="2202704" y="2253910"/>
                  <a:pt x="2183093" y="2263775"/>
                </a:cubicBezTo>
                <a:cubicBezTo>
                  <a:pt x="2173288" y="2244044"/>
                  <a:pt x="2192899" y="2234179"/>
                  <a:pt x="2192899" y="2214449"/>
                </a:cubicBezTo>
                <a:cubicBezTo>
                  <a:pt x="2192899" y="2204583"/>
                  <a:pt x="2183093" y="2204583"/>
                  <a:pt x="2192899" y="2194718"/>
                </a:cubicBezTo>
                <a:cubicBezTo>
                  <a:pt x="2212509" y="2194718"/>
                  <a:pt x="2241924" y="2174988"/>
                  <a:pt x="2251730" y="2155257"/>
                </a:cubicBezTo>
                <a:cubicBezTo>
                  <a:pt x="2251730" y="2145392"/>
                  <a:pt x="2251730" y="2135527"/>
                  <a:pt x="2251730" y="2125662"/>
                </a:cubicBezTo>
                <a:close/>
                <a:moveTo>
                  <a:pt x="1937328" y="2125662"/>
                </a:moveTo>
                <a:cubicBezTo>
                  <a:pt x="1947141" y="2125662"/>
                  <a:pt x="1956955" y="2125662"/>
                  <a:pt x="1956955" y="2135553"/>
                </a:cubicBezTo>
                <a:cubicBezTo>
                  <a:pt x="1976582" y="2135553"/>
                  <a:pt x="1996209" y="2155336"/>
                  <a:pt x="2006023" y="2165227"/>
                </a:cubicBezTo>
                <a:cubicBezTo>
                  <a:pt x="2025650" y="2194901"/>
                  <a:pt x="2015837" y="2234467"/>
                  <a:pt x="1996209" y="2254250"/>
                </a:cubicBezTo>
                <a:cubicBezTo>
                  <a:pt x="1976582" y="2254250"/>
                  <a:pt x="1976582" y="2234467"/>
                  <a:pt x="1966768" y="2224576"/>
                </a:cubicBezTo>
                <a:cubicBezTo>
                  <a:pt x="1947141" y="2214684"/>
                  <a:pt x="1927514" y="2204793"/>
                  <a:pt x="1917700" y="2185010"/>
                </a:cubicBezTo>
                <a:cubicBezTo>
                  <a:pt x="1927514" y="2165227"/>
                  <a:pt x="1937328" y="2145445"/>
                  <a:pt x="1937328" y="2125662"/>
                </a:cubicBezTo>
                <a:close/>
                <a:moveTo>
                  <a:pt x="1395413" y="2125662"/>
                </a:moveTo>
                <a:cubicBezTo>
                  <a:pt x="1425349" y="2135475"/>
                  <a:pt x="1435328" y="2155103"/>
                  <a:pt x="1445306" y="2164916"/>
                </a:cubicBezTo>
                <a:cubicBezTo>
                  <a:pt x="1455285" y="2184544"/>
                  <a:pt x="1465263" y="2213984"/>
                  <a:pt x="1455285" y="2223798"/>
                </a:cubicBezTo>
                <a:cubicBezTo>
                  <a:pt x="1455285" y="2233612"/>
                  <a:pt x="1445306" y="2223798"/>
                  <a:pt x="1445306" y="2223798"/>
                </a:cubicBezTo>
                <a:cubicBezTo>
                  <a:pt x="1425349" y="2204171"/>
                  <a:pt x="1425349" y="2204171"/>
                  <a:pt x="1425349" y="2204171"/>
                </a:cubicBezTo>
                <a:cubicBezTo>
                  <a:pt x="1435328" y="2174730"/>
                  <a:pt x="1425349" y="2164916"/>
                  <a:pt x="1405392" y="2145289"/>
                </a:cubicBezTo>
                <a:cubicBezTo>
                  <a:pt x="1405392" y="2135475"/>
                  <a:pt x="1395413" y="2135475"/>
                  <a:pt x="1395413" y="2125662"/>
                </a:cubicBezTo>
                <a:close/>
                <a:moveTo>
                  <a:pt x="1345974" y="2125662"/>
                </a:moveTo>
                <a:cubicBezTo>
                  <a:pt x="1355726" y="2125662"/>
                  <a:pt x="1355726" y="2125662"/>
                  <a:pt x="1355726" y="2135475"/>
                </a:cubicBezTo>
                <a:cubicBezTo>
                  <a:pt x="1345974" y="2155103"/>
                  <a:pt x="1316718" y="2174730"/>
                  <a:pt x="1326470" y="2204171"/>
                </a:cubicBezTo>
                <a:cubicBezTo>
                  <a:pt x="1326470" y="2213984"/>
                  <a:pt x="1316718" y="2223798"/>
                  <a:pt x="1306966" y="2233612"/>
                </a:cubicBezTo>
                <a:cubicBezTo>
                  <a:pt x="1306966" y="2233612"/>
                  <a:pt x="1297215" y="2233612"/>
                  <a:pt x="1297215" y="2223798"/>
                </a:cubicBezTo>
                <a:cubicBezTo>
                  <a:pt x="1287463" y="2204171"/>
                  <a:pt x="1297215" y="2194357"/>
                  <a:pt x="1306966" y="2174730"/>
                </a:cubicBezTo>
                <a:cubicBezTo>
                  <a:pt x="1316718" y="2155103"/>
                  <a:pt x="1326470" y="2135475"/>
                  <a:pt x="1345974" y="2125662"/>
                </a:cubicBezTo>
                <a:close/>
                <a:moveTo>
                  <a:pt x="894644" y="2125662"/>
                </a:moveTo>
                <a:cubicBezTo>
                  <a:pt x="894644" y="2125662"/>
                  <a:pt x="894644" y="2125662"/>
                  <a:pt x="904522" y="2125662"/>
                </a:cubicBezTo>
                <a:cubicBezTo>
                  <a:pt x="894644" y="2145392"/>
                  <a:pt x="884766" y="2145392"/>
                  <a:pt x="874889" y="2165123"/>
                </a:cubicBezTo>
                <a:cubicBezTo>
                  <a:pt x="865011" y="2174988"/>
                  <a:pt x="865011" y="2184853"/>
                  <a:pt x="865011" y="2194718"/>
                </a:cubicBezTo>
                <a:cubicBezTo>
                  <a:pt x="865011" y="2204583"/>
                  <a:pt x="874889" y="2204583"/>
                  <a:pt x="884766" y="2204583"/>
                </a:cubicBezTo>
                <a:cubicBezTo>
                  <a:pt x="894644" y="2194718"/>
                  <a:pt x="894644" y="2184853"/>
                  <a:pt x="894644" y="2174988"/>
                </a:cubicBezTo>
                <a:cubicBezTo>
                  <a:pt x="914400" y="2135527"/>
                  <a:pt x="914400" y="2135527"/>
                  <a:pt x="914400" y="2135527"/>
                </a:cubicBezTo>
                <a:cubicBezTo>
                  <a:pt x="914400" y="2135527"/>
                  <a:pt x="914400" y="2145392"/>
                  <a:pt x="914400" y="2145392"/>
                </a:cubicBezTo>
                <a:cubicBezTo>
                  <a:pt x="914400" y="2174988"/>
                  <a:pt x="904522" y="2204583"/>
                  <a:pt x="884766" y="2234179"/>
                </a:cubicBezTo>
                <a:cubicBezTo>
                  <a:pt x="874889" y="2244044"/>
                  <a:pt x="865011" y="2263775"/>
                  <a:pt x="845255" y="2253910"/>
                </a:cubicBezTo>
                <a:cubicBezTo>
                  <a:pt x="845255" y="2253910"/>
                  <a:pt x="835378" y="2244044"/>
                  <a:pt x="835378" y="2234179"/>
                </a:cubicBezTo>
                <a:cubicBezTo>
                  <a:pt x="825500" y="2194718"/>
                  <a:pt x="865011" y="2155257"/>
                  <a:pt x="894644" y="2125662"/>
                </a:cubicBezTo>
                <a:close/>
                <a:moveTo>
                  <a:pt x="1440392" y="2123519"/>
                </a:moveTo>
                <a:cubicBezTo>
                  <a:pt x="1455209" y="2125364"/>
                  <a:pt x="1470025" y="2138282"/>
                  <a:pt x="1484842" y="2145664"/>
                </a:cubicBezTo>
                <a:cubicBezTo>
                  <a:pt x="1504597" y="2185034"/>
                  <a:pt x="1504597" y="2185034"/>
                  <a:pt x="1504597" y="2185034"/>
                </a:cubicBezTo>
                <a:cubicBezTo>
                  <a:pt x="1504597" y="2194877"/>
                  <a:pt x="1514475" y="2204719"/>
                  <a:pt x="1504597" y="2214562"/>
                </a:cubicBezTo>
                <a:cubicBezTo>
                  <a:pt x="1474964" y="2204719"/>
                  <a:pt x="1474964" y="2204719"/>
                  <a:pt x="1474964" y="2204719"/>
                </a:cubicBezTo>
                <a:cubicBezTo>
                  <a:pt x="1474964" y="2165349"/>
                  <a:pt x="1445331" y="2145664"/>
                  <a:pt x="1425575" y="2125979"/>
                </a:cubicBezTo>
                <a:cubicBezTo>
                  <a:pt x="1430514" y="2123519"/>
                  <a:pt x="1435453" y="2122903"/>
                  <a:pt x="1440392" y="2123519"/>
                </a:cubicBezTo>
                <a:close/>
                <a:moveTo>
                  <a:pt x="1379101" y="2123519"/>
                </a:moveTo>
                <a:cubicBezTo>
                  <a:pt x="1382792" y="2125979"/>
                  <a:pt x="1385253" y="2130900"/>
                  <a:pt x="1385253" y="2135822"/>
                </a:cubicBezTo>
                <a:cubicBezTo>
                  <a:pt x="1395096" y="2165349"/>
                  <a:pt x="1404938" y="2194877"/>
                  <a:pt x="1385253" y="2214562"/>
                </a:cubicBezTo>
                <a:cubicBezTo>
                  <a:pt x="1375410" y="2214562"/>
                  <a:pt x="1365567" y="2204719"/>
                  <a:pt x="1365567" y="2194877"/>
                </a:cubicBezTo>
                <a:cubicBezTo>
                  <a:pt x="1355725" y="2175192"/>
                  <a:pt x="1355725" y="2155507"/>
                  <a:pt x="1365567" y="2125979"/>
                </a:cubicBezTo>
                <a:cubicBezTo>
                  <a:pt x="1370488" y="2121058"/>
                  <a:pt x="1375410" y="2121058"/>
                  <a:pt x="1379101" y="2123519"/>
                </a:cubicBezTo>
                <a:close/>
                <a:moveTo>
                  <a:pt x="1312540" y="2123497"/>
                </a:moveTo>
                <a:cubicBezTo>
                  <a:pt x="1317307" y="2122884"/>
                  <a:pt x="1322229" y="2123497"/>
                  <a:pt x="1327150" y="2125950"/>
                </a:cubicBezTo>
                <a:cubicBezTo>
                  <a:pt x="1307465" y="2145578"/>
                  <a:pt x="1287780" y="2175019"/>
                  <a:pt x="1277937" y="2204459"/>
                </a:cubicBezTo>
                <a:cubicBezTo>
                  <a:pt x="1268095" y="2214273"/>
                  <a:pt x="1258252" y="2224087"/>
                  <a:pt x="1248410" y="2224087"/>
                </a:cubicBezTo>
                <a:cubicBezTo>
                  <a:pt x="1228725" y="2194646"/>
                  <a:pt x="1258252" y="2165205"/>
                  <a:pt x="1277937" y="2145578"/>
                </a:cubicBezTo>
                <a:cubicBezTo>
                  <a:pt x="1285319" y="2138218"/>
                  <a:pt x="1298237" y="2125337"/>
                  <a:pt x="1312540" y="2123497"/>
                </a:cubicBezTo>
                <a:close/>
                <a:moveTo>
                  <a:pt x="2344606" y="2118588"/>
                </a:moveTo>
                <a:cubicBezTo>
                  <a:pt x="2347054" y="2118588"/>
                  <a:pt x="2349501" y="2121039"/>
                  <a:pt x="2349501" y="2125942"/>
                </a:cubicBezTo>
                <a:cubicBezTo>
                  <a:pt x="2349501" y="2165163"/>
                  <a:pt x="2349501" y="2165163"/>
                  <a:pt x="2349501" y="2165163"/>
                </a:cubicBezTo>
                <a:cubicBezTo>
                  <a:pt x="2339712" y="2194578"/>
                  <a:pt x="2320132" y="2223994"/>
                  <a:pt x="2320132" y="2263214"/>
                </a:cubicBezTo>
                <a:cubicBezTo>
                  <a:pt x="2300553" y="2253409"/>
                  <a:pt x="2280974" y="2263214"/>
                  <a:pt x="2251605" y="2273020"/>
                </a:cubicBezTo>
                <a:cubicBezTo>
                  <a:pt x="2232026" y="2282825"/>
                  <a:pt x="2202657" y="2282825"/>
                  <a:pt x="2173288" y="2282825"/>
                </a:cubicBezTo>
                <a:cubicBezTo>
                  <a:pt x="2173288" y="2282825"/>
                  <a:pt x="2173288" y="2282825"/>
                  <a:pt x="2173288" y="2273020"/>
                </a:cubicBezTo>
                <a:cubicBezTo>
                  <a:pt x="2183078" y="2263214"/>
                  <a:pt x="2202657" y="2273020"/>
                  <a:pt x="2212447" y="2273020"/>
                </a:cubicBezTo>
                <a:cubicBezTo>
                  <a:pt x="2241816" y="2263214"/>
                  <a:pt x="2271184" y="2243604"/>
                  <a:pt x="2310343" y="2253409"/>
                </a:cubicBezTo>
                <a:cubicBezTo>
                  <a:pt x="2320132" y="2243604"/>
                  <a:pt x="2310343" y="2233799"/>
                  <a:pt x="2310343" y="2223994"/>
                </a:cubicBezTo>
                <a:cubicBezTo>
                  <a:pt x="2320132" y="2184773"/>
                  <a:pt x="2339712" y="2155357"/>
                  <a:pt x="2339712" y="2125942"/>
                </a:cubicBezTo>
                <a:cubicBezTo>
                  <a:pt x="2339712" y="2121039"/>
                  <a:pt x="2342159" y="2118588"/>
                  <a:pt x="2344606" y="2118588"/>
                </a:cubicBezTo>
                <a:close/>
                <a:moveTo>
                  <a:pt x="953634" y="2116137"/>
                </a:moveTo>
                <a:cubicBezTo>
                  <a:pt x="963613" y="2155214"/>
                  <a:pt x="963613" y="2213829"/>
                  <a:pt x="923698" y="2243137"/>
                </a:cubicBezTo>
                <a:cubicBezTo>
                  <a:pt x="913720" y="2243137"/>
                  <a:pt x="903741" y="2243137"/>
                  <a:pt x="893763" y="2243137"/>
                </a:cubicBezTo>
                <a:cubicBezTo>
                  <a:pt x="893763" y="2233368"/>
                  <a:pt x="903741" y="2223598"/>
                  <a:pt x="913720" y="2213829"/>
                </a:cubicBezTo>
                <a:cubicBezTo>
                  <a:pt x="913720" y="2204060"/>
                  <a:pt x="913720" y="2194291"/>
                  <a:pt x="933677" y="2184521"/>
                </a:cubicBezTo>
                <a:cubicBezTo>
                  <a:pt x="943656" y="2174752"/>
                  <a:pt x="943656" y="2155214"/>
                  <a:pt x="943656" y="2125906"/>
                </a:cubicBezTo>
                <a:cubicBezTo>
                  <a:pt x="943656" y="2125906"/>
                  <a:pt x="943656" y="2116137"/>
                  <a:pt x="953634" y="2116137"/>
                </a:cubicBezTo>
                <a:close/>
                <a:moveTo>
                  <a:pt x="1838037" y="2106612"/>
                </a:moveTo>
                <a:cubicBezTo>
                  <a:pt x="1857953" y="2126115"/>
                  <a:pt x="1877869" y="2145619"/>
                  <a:pt x="1887827" y="2165122"/>
                </a:cubicBezTo>
                <a:cubicBezTo>
                  <a:pt x="1897785" y="2174874"/>
                  <a:pt x="1897785" y="2174874"/>
                  <a:pt x="1907743" y="2184626"/>
                </a:cubicBezTo>
                <a:cubicBezTo>
                  <a:pt x="1897785" y="2194378"/>
                  <a:pt x="1897785" y="2204130"/>
                  <a:pt x="1907743" y="2204130"/>
                </a:cubicBezTo>
                <a:cubicBezTo>
                  <a:pt x="1907743" y="2204130"/>
                  <a:pt x="1907743" y="2204130"/>
                  <a:pt x="1907743" y="2194378"/>
                </a:cubicBezTo>
                <a:cubicBezTo>
                  <a:pt x="1907743" y="2204130"/>
                  <a:pt x="1917701" y="2213881"/>
                  <a:pt x="1917701" y="2223633"/>
                </a:cubicBezTo>
                <a:cubicBezTo>
                  <a:pt x="1907743" y="2223633"/>
                  <a:pt x="1907743" y="2233385"/>
                  <a:pt x="1897785" y="2243137"/>
                </a:cubicBezTo>
                <a:cubicBezTo>
                  <a:pt x="1877869" y="2243137"/>
                  <a:pt x="1857953" y="2233385"/>
                  <a:pt x="1847995" y="2213881"/>
                </a:cubicBezTo>
                <a:cubicBezTo>
                  <a:pt x="1838037" y="2184626"/>
                  <a:pt x="1828079" y="2155371"/>
                  <a:pt x="1808163" y="2126115"/>
                </a:cubicBezTo>
                <a:cubicBezTo>
                  <a:pt x="1818121" y="2116364"/>
                  <a:pt x="1818121" y="2116364"/>
                  <a:pt x="1818121" y="2116364"/>
                </a:cubicBezTo>
                <a:cubicBezTo>
                  <a:pt x="1828079" y="2116364"/>
                  <a:pt x="1818121" y="2135867"/>
                  <a:pt x="1828079" y="2135867"/>
                </a:cubicBezTo>
                <a:cubicBezTo>
                  <a:pt x="1838037" y="2145619"/>
                  <a:pt x="1828079" y="2165122"/>
                  <a:pt x="1838037" y="2165122"/>
                </a:cubicBezTo>
                <a:cubicBezTo>
                  <a:pt x="1838037" y="2174874"/>
                  <a:pt x="1847995" y="2184626"/>
                  <a:pt x="1857953" y="2194378"/>
                </a:cubicBezTo>
                <a:cubicBezTo>
                  <a:pt x="1867911" y="2194378"/>
                  <a:pt x="1877869" y="2184626"/>
                  <a:pt x="1877869" y="2174874"/>
                </a:cubicBezTo>
                <a:cubicBezTo>
                  <a:pt x="1877869" y="2155371"/>
                  <a:pt x="1847995" y="2135867"/>
                  <a:pt x="1838037" y="2106612"/>
                </a:cubicBezTo>
                <a:close/>
                <a:moveTo>
                  <a:pt x="1789378" y="2106612"/>
                </a:moveTo>
                <a:cubicBezTo>
                  <a:pt x="1789378" y="2106612"/>
                  <a:pt x="1789378" y="2106612"/>
                  <a:pt x="1789378" y="2116425"/>
                </a:cubicBezTo>
                <a:lnTo>
                  <a:pt x="1789378" y="2126239"/>
                </a:lnTo>
                <a:cubicBezTo>
                  <a:pt x="1779588" y="2116425"/>
                  <a:pt x="1779588" y="2116425"/>
                  <a:pt x="1789378" y="2106612"/>
                </a:cubicBezTo>
                <a:close/>
                <a:moveTo>
                  <a:pt x="1533405" y="2095500"/>
                </a:moveTo>
                <a:cubicBezTo>
                  <a:pt x="1543230" y="2095500"/>
                  <a:pt x="1553054" y="2105348"/>
                  <a:pt x="1553054" y="2115197"/>
                </a:cubicBezTo>
                <a:cubicBezTo>
                  <a:pt x="1582528" y="2203832"/>
                  <a:pt x="1612002" y="2282619"/>
                  <a:pt x="1631651" y="2371255"/>
                </a:cubicBezTo>
                <a:cubicBezTo>
                  <a:pt x="1641475" y="2430345"/>
                  <a:pt x="1621826" y="2499284"/>
                  <a:pt x="1572704" y="2538677"/>
                </a:cubicBezTo>
                <a:cubicBezTo>
                  <a:pt x="1533405" y="2568222"/>
                  <a:pt x="1494107" y="2578071"/>
                  <a:pt x="1454809" y="2597768"/>
                </a:cubicBezTo>
                <a:cubicBezTo>
                  <a:pt x="1435160" y="2607616"/>
                  <a:pt x="1425336" y="2617464"/>
                  <a:pt x="1405687" y="2627313"/>
                </a:cubicBezTo>
                <a:cubicBezTo>
                  <a:pt x="1386037" y="2617464"/>
                  <a:pt x="1366388" y="2607616"/>
                  <a:pt x="1346739" y="2607616"/>
                </a:cubicBezTo>
                <a:cubicBezTo>
                  <a:pt x="1268143" y="2578071"/>
                  <a:pt x="1169897" y="2548526"/>
                  <a:pt x="1140424" y="2459890"/>
                </a:cubicBezTo>
                <a:cubicBezTo>
                  <a:pt x="1120775" y="2371255"/>
                  <a:pt x="1160073" y="2302316"/>
                  <a:pt x="1169897" y="2213680"/>
                </a:cubicBezTo>
                <a:cubicBezTo>
                  <a:pt x="1189546" y="2115197"/>
                  <a:pt x="1189546" y="2115197"/>
                  <a:pt x="1189546" y="2115197"/>
                </a:cubicBezTo>
                <a:cubicBezTo>
                  <a:pt x="1199371" y="2105348"/>
                  <a:pt x="1209196" y="2115197"/>
                  <a:pt x="1219020" y="2115197"/>
                </a:cubicBezTo>
                <a:cubicBezTo>
                  <a:pt x="1219020" y="2125045"/>
                  <a:pt x="1219020" y="2125045"/>
                  <a:pt x="1219020" y="2125045"/>
                </a:cubicBezTo>
                <a:cubicBezTo>
                  <a:pt x="1209196" y="2193984"/>
                  <a:pt x="1189546" y="2272771"/>
                  <a:pt x="1189546" y="2341709"/>
                </a:cubicBezTo>
                <a:cubicBezTo>
                  <a:pt x="1189546" y="2371255"/>
                  <a:pt x="1199371" y="2400800"/>
                  <a:pt x="1219020" y="2420497"/>
                </a:cubicBezTo>
                <a:cubicBezTo>
                  <a:pt x="1258318" y="2479587"/>
                  <a:pt x="1327090" y="2499284"/>
                  <a:pt x="1376212" y="2538677"/>
                </a:cubicBezTo>
                <a:cubicBezTo>
                  <a:pt x="1376212" y="2548526"/>
                  <a:pt x="1386037" y="2548526"/>
                  <a:pt x="1395862" y="2548526"/>
                </a:cubicBezTo>
                <a:cubicBezTo>
                  <a:pt x="1405687" y="2528829"/>
                  <a:pt x="1425336" y="2518980"/>
                  <a:pt x="1444985" y="2509132"/>
                </a:cubicBezTo>
                <a:cubicBezTo>
                  <a:pt x="1494107" y="2479587"/>
                  <a:pt x="1572704" y="2430345"/>
                  <a:pt x="1582528" y="2361406"/>
                </a:cubicBezTo>
                <a:cubicBezTo>
                  <a:pt x="1582528" y="2331861"/>
                  <a:pt x="1582528" y="2302316"/>
                  <a:pt x="1562879" y="2272771"/>
                </a:cubicBezTo>
                <a:cubicBezTo>
                  <a:pt x="1562879" y="2243226"/>
                  <a:pt x="1543230" y="2213680"/>
                  <a:pt x="1543230" y="2174287"/>
                </a:cubicBezTo>
                <a:cubicBezTo>
                  <a:pt x="1533405" y="2154590"/>
                  <a:pt x="1533405" y="2134893"/>
                  <a:pt x="1523581" y="2105348"/>
                </a:cubicBezTo>
                <a:cubicBezTo>
                  <a:pt x="1523581" y="2105348"/>
                  <a:pt x="1533405" y="2105348"/>
                  <a:pt x="1533405" y="2095500"/>
                </a:cubicBezTo>
                <a:close/>
                <a:moveTo>
                  <a:pt x="893763" y="2095500"/>
                </a:moveTo>
                <a:cubicBezTo>
                  <a:pt x="883920" y="2115416"/>
                  <a:pt x="874078" y="2115416"/>
                  <a:pt x="864235" y="2115416"/>
                </a:cubicBezTo>
                <a:cubicBezTo>
                  <a:pt x="844550" y="2145290"/>
                  <a:pt x="844550" y="2145290"/>
                  <a:pt x="844550" y="2145290"/>
                </a:cubicBezTo>
                <a:cubicBezTo>
                  <a:pt x="844550" y="2165206"/>
                  <a:pt x="834708" y="2185122"/>
                  <a:pt x="824865" y="2205038"/>
                </a:cubicBezTo>
                <a:cubicBezTo>
                  <a:pt x="815023" y="2205038"/>
                  <a:pt x="815023" y="2205038"/>
                  <a:pt x="815023" y="2195080"/>
                </a:cubicBezTo>
                <a:cubicBezTo>
                  <a:pt x="805180" y="2185122"/>
                  <a:pt x="795338" y="2165206"/>
                  <a:pt x="805180" y="2155248"/>
                </a:cubicBezTo>
                <a:cubicBezTo>
                  <a:pt x="824865" y="2125374"/>
                  <a:pt x="854393" y="2095500"/>
                  <a:pt x="893763" y="2095500"/>
                </a:cubicBezTo>
                <a:close/>
                <a:moveTo>
                  <a:pt x="1570228" y="2093665"/>
                </a:moveTo>
                <a:cubicBezTo>
                  <a:pt x="1577133" y="2089976"/>
                  <a:pt x="1582657" y="2108421"/>
                  <a:pt x="1582657" y="2115799"/>
                </a:cubicBezTo>
                <a:cubicBezTo>
                  <a:pt x="1602299" y="2184660"/>
                  <a:pt x="1631762" y="2253521"/>
                  <a:pt x="1651404" y="2332219"/>
                </a:cubicBezTo>
                <a:cubicBezTo>
                  <a:pt x="1651404" y="2332219"/>
                  <a:pt x="1651404" y="2332219"/>
                  <a:pt x="1651404" y="2342057"/>
                </a:cubicBezTo>
                <a:cubicBezTo>
                  <a:pt x="1661225" y="2381406"/>
                  <a:pt x="1661225" y="2381406"/>
                  <a:pt x="1661225" y="2381406"/>
                </a:cubicBezTo>
                <a:cubicBezTo>
                  <a:pt x="1661225" y="2410918"/>
                  <a:pt x="1661225" y="2450267"/>
                  <a:pt x="1651404" y="2469942"/>
                </a:cubicBezTo>
                <a:cubicBezTo>
                  <a:pt x="1631762" y="2509291"/>
                  <a:pt x="1602299" y="2558477"/>
                  <a:pt x="1553194" y="2578152"/>
                </a:cubicBezTo>
                <a:cubicBezTo>
                  <a:pt x="1504090" y="2607664"/>
                  <a:pt x="1454985" y="2627338"/>
                  <a:pt x="1405880" y="2656850"/>
                </a:cubicBezTo>
                <a:cubicBezTo>
                  <a:pt x="1386238" y="2676525"/>
                  <a:pt x="1376417" y="2637176"/>
                  <a:pt x="1366595" y="2637176"/>
                </a:cubicBezTo>
                <a:cubicBezTo>
                  <a:pt x="1307669" y="2607664"/>
                  <a:pt x="1248744" y="2597826"/>
                  <a:pt x="1199639" y="2568315"/>
                </a:cubicBezTo>
                <a:cubicBezTo>
                  <a:pt x="1189818" y="2548640"/>
                  <a:pt x="1170176" y="2548640"/>
                  <a:pt x="1160355" y="2538803"/>
                </a:cubicBezTo>
                <a:cubicBezTo>
                  <a:pt x="1150534" y="2519128"/>
                  <a:pt x="1130892" y="2509291"/>
                  <a:pt x="1130892" y="2489616"/>
                </a:cubicBezTo>
                <a:cubicBezTo>
                  <a:pt x="1111250" y="2460104"/>
                  <a:pt x="1111250" y="2420755"/>
                  <a:pt x="1111250" y="2381406"/>
                </a:cubicBezTo>
                <a:cubicBezTo>
                  <a:pt x="1130892" y="2292870"/>
                  <a:pt x="1140713" y="2204335"/>
                  <a:pt x="1160355" y="2105962"/>
                </a:cubicBezTo>
                <a:cubicBezTo>
                  <a:pt x="1170176" y="2105962"/>
                  <a:pt x="1170176" y="2105962"/>
                  <a:pt x="1170176" y="2105962"/>
                </a:cubicBezTo>
                <a:cubicBezTo>
                  <a:pt x="1160355" y="2204335"/>
                  <a:pt x="1140713" y="2292870"/>
                  <a:pt x="1130892" y="2381406"/>
                </a:cubicBezTo>
                <a:cubicBezTo>
                  <a:pt x="1130892" y="2430592"/>
                  <a:pt x="1121071" y="2489616"/>
                  <a:pt x="1160355" y="2528965"/>
                </a:cubicBezTo>
                <a:cubicBezTo>
                  <a:pt x="1209460" y="2568315"/>
                  <a:pt x="1258565" y="2587989"/>
                  <a:pt x="1317490" y="2607664"/>
                </a:cubicBezTo>
                <a:cubicBezTo>
                  <a:pt x="1346953" y="2617501"/>
                  <a:pt x="1376417" y="2617501"/>
                  <a:pt x="1396059" y="2647013"/>
                </a:cubicBezTo>
                <a:cubicBezTo>
                  <a:pt x="1454985" y="2597826"/>
                  <a:pt x="1543373" y="2587989"/>
                  <a:pt x="1602299" y="2519128"/>
                </a:cubicBezTo>
                <a:cubicBezTo>
                  <a:pt x="1690688" y="2420755"/>
                  <a:pt x="1612120" y="2283033"/>
                  <a:pt x="1582657" y="2174823"/>
                </a:cubicBezTo>
                <a:cubicBezTo>
                  <a:pt x="1582657" y="2145311"/>
                  <a:pt x="1572836" y="2125636"/>
                  <a:pt x="1563015" y="2105962"/>
                </a:cubicBezTo>
                <a:cubicBezTo>
                  <a:pt x="1565471" y="2098584"/>
                  <a:pt x="1567926" y="2094895"/>
                  <a:pt x="1570228" y="2093665"/>
                </a:cubicBezTo>
                <a:close/>
                <a:moveTo>
                  <a:pt x="805497" y="2074307"/>
                </a:moveTo>
                <a:cubicBezTo>
                  <a:pt x="815340" y="2071846"/>
                  <a:pt x="825182" y="2071846"/>
                  <a:pt x="835025" y="2076767"/>
                </a:cubicBezTo>
                <a:cubicBezTo>
                  <a:pt x="835025" y="2096452"/>
                  <a:pt x="835025" y="2096452"/>
                  <a:pt x="835025" y="2096452"/>
                </a:cubicBezTo>
                <a:cubicBezTo>
                  <a:pt x="815340" y="2116137"/>
                  <a:pt x="805497" y="2125980"/>
                  <a:pt x="795655" y="2145665"/>
                </a:cubicBezTo>
                <a:cubicBezTo>
                  <a:pt x="775970" y="2145665"/>
                  <a:pt x="766127" y="2165350"/>
                  <a:pt x="746442" y="2165350"/>
                </a:cubicBezTo>
                <a:cubicBezTo>
                  <a:pt x="736600" y="2165350"/>
                  <a:pt x="736600" y="2155507"/>
                  <a:pt x="736600" y="2155507"/>
                </a:cubicBezTo>
                <a:cubicBezTo>
                  <a:pt x="736600" y="2125980"/>
                  <a:pt x="756285" y="2096452"/>
                  <a:pt x="775970" y="2086610"/>
                </a:cubicBezTo>
                <a:cubicBezTo>
                  <a:pt x="785812" y="2081689"/>
                  <a:pt x="795655" y="2076767"/>
                  <a:pt x="805497" y="2074307"/>
                </a:cubicBezTo>
                <a:close/>
                <a:moveTo>
                  <a:pt x="1828800" y="2066925"/>
                </a:moveTo>
                <a:cubicBezTo>
                  <a:pt x="1838643" y="2066925"/>
                  <a:pt x="1838643" y="2066925"/>
                  <a:pt x="1838643" y="2066925"/>
                </a:cubicBezTo>
                <a:cubicBezTo>
                  <a:pt x="1868170" y="2086610"/>
                  <a:pt x="1917383" y="2096452"/>
                  <a:pt x="1927225" y="2145665"/>
                </a:cubicBezTo>
                <a:cubicBezTo>
                  <a:pt x="1917383" y="2155507"/>
                  <a:pt x="1927225" y="2165350"/>
                  <a:pt x="1907540" y="2165350"/>
                </a:cubicBezTo>
                <a:cubicBezTo>
                  <a:pt x="1887855" y="2165350"/>
                  <a:pt x="1887855" y="2135822"/>
                  <a:pt x="1887855" y="2116137"/>
                </a:cubicBezTo>
                <a:cubicBezTo>
                  <a:pt x="1878013" y="2096452"/>
                  <a:pt x="1848485" y="2076767"/>
                  <a:pt x="1828800" y="2066925"/>
                </a:cubicBezTo>
                <a:close/>
                <a:moveTo>
                  <a:pt x="1001713" y="2046287"/>
                </a:moveTo>
                <a:cubicBezTo>
                  <a:pt x="1031875" y="2056178"/>
                  <a:pt x="1031875" y="2056178"/>
                  <a:pt x="1031875" y="2056178"/>
                </a:cubicBezTo>
                <a:cubicBezTo>
                  <a:pt x="1041929" y="2085852"/>
                  <a:pt x="1062038" y="2115526"/>
                  <a:pt x="1051984" y="2145201"/>
                </a:cubicBezTo>
                <a:cubicBezTo>
                  <a:pt x="1051984" y="2155092"/>
                  <a:pt x="1051984" y="2174875"/>
                  <a:pt x="1031875" y="2174875"/>
                </a:cubicBezTo>
                <a:cubicBezTo>
                  <a:pt x="1021821" y="2155092"/>
                  <a:pt x="1021821" y="2145201"/>
                  <a:pt x="1011767" y="2135309"/>
                </a:cubicBezTo>
                <a:cubicBezTo>
                  <a:pt x="1021821" y="2115526"/>
                  <a:pt x="1011767" y="2095744"/>
                  <a:pt x="1011767" y="2075961"/>
                </a:cubicBezTo>
                <a:cubicBezTo>
                  <a:pt x="1001713" y="2066070"/>
                  <a:pt x="1001713" y="2056178"/>
                  <a:pt x="1001713" y="2046287"/>
                </a:cubicBezTo>
                <a:close/>
                <a:moveTo>
                  <a:pt x="1906877" y="2036762"/>
                </a:moveTo>
                <a:cubicBezTo>
                  <a:pt x="1926504" y="2046604"/>
                  <a:pt x="1965759" y="2056447"/>
                  <a:pt x="1975572" y="2085974"/>
                </a:cubicBezTo>
                <a:cubicBezTo>
                  <a:pt x="1985386" y="2105659"/>
                  <a:pt x="2005013" y="2115502"/>
                  <a:pt x="1995200" y="2135187"/>
                </a:cubicBezTo>
                <a:cubicBezTo>
                  <a:pt x="1975572" y="2125344"/>
                  <a:pt x="1946131" y="2115502"/>
                  <a:pt x="1926504" y="2105659"/>
                </a:cubicBezTo>
                <a:cubicBezTo>
                  <a:pt x="1897063" y="2085974"/>
                  <a:pt x="1897063" y="2085974"/>
                  <a:pt x="1897063" y="2085974"/>
                </a:cubicBezTo>
                <a:cubicBezTo>
                  <a:pt x="1906877" y="2066289"/>
                  <a:pt x="1897063" y="2056447"/>
                  <a:pt x="1897063" y="2046604"/>
                </a:cubicBezTo>
                <a:cubicBezTo>
                  <a:pt x="1906877" y="2036762"/>
                  <a:pt x="1906877" y="2036762"/>
                  <a:pt x="1906877" y="2036762"/>
                </a:cubicBezTo>
                <a:close/>
                <a:moveTo>
                  <a:pt x="1720322" y="2036762"/>
                </a:moveTo>
                <a:cubicBezTo>
                  <a:pt x="1730112" y="2046627"/>
                  <a:pt x="1720322" y="2056492"/>
                  <a:pt x="1720322" y="2056492"/>
                </a:cubicBezTo>
                <a:cubicBezTo>
                  <a:pt x="1710532" y="2095953"/>
                  <a:pt x="1739901" y="2115683"/>
                  <a:pt x="1720322" y="2145279"/>
                </a:cubicBezTo>
                <a:cubicBezTo>
                  <a:pt x="1720322" y="2155144"/>
                  <a:pt x="1720322" y="2165010"/>
                  <a:pt x="1710532" y="2174875"/>
                </a:cubicBezTo>
                <a:cubicBezTo>
                  <a:pt x="1700743" y="2165010"/>
                  <a:pt x="1690953" y="2155144"/>
                  <a:pt x="1681163" y="2145279"/>
                </a:cubicBezTo>
                <a:cubicBezTo>
                  <a:pt x="1681163" y="2125549"/>
                  <a:pt x="1681163" y="2095953"/>
                  <a:pt x="1690953" y="2076223"/>
                </a:cubicBezTo>
                <a:cubicBezTo>
                  <a:pt x="1700743" y="2056492"/>
                  <a:pt x="1710532" y="2046627"/>
                  <a:pt x="1720322" y="2036762"/>
                </a:cubicBezTo>
                <a:close/>
                <a:moveTo>
                  <a:pt x="983298" y="2036762"/>
                </a:moveTo>
                <a:cubicBezTo>
                  <a:pt x="993141" y="2036762"/>
                  <a:pt x="993141" y="2056606"/>
                  <a:pt x="993141" y="2056606"/>
                </a:cubicBezTo>
                <a:cubicBezTo>
                  <a:pt x="1002983" y="2086371"/>
                  <a:pt x="1012826" y="2116137"/>
                  <a:pt x="993141" y="2135981"/>
                </a:cubicBezTo>
                <a:cubicBezTo>
                  <a:pt x="993141" y="2145903"/>
                  <a:pt x="983298" y="2155825"/>
                  <a:pt x="973455" y="2145903"/>
                </a:cubicBezTo>
                <a:cubicBezTo>
                  <a:pt x="963613" y="2126059"/>
                  <a:pt x="973455" y="2116137"/>
                  <a:pt x="983298" y="2096293"/>
                </a:cubicBezTo>
                <a:cubicBezTo>
                  <a:pt x="983298" y="2076450"/>
                  <a:pt x="963613" y="2056606"/>
                  <a:pt x="983298" y="2036762"/>
                </a:cubicBezTo>
                <a:close/>
                <a:moveTo>
                  <a:pt x="963613" y="2027237"/>
                </a:moveTo>
                <a:cubicBezTo>
                  <a:pt x="953634" y="2066607"/>
                  <a:pt x="953634" y="2105977"/>
                  <a:pt x="913720" y="2125662"/>
                </a:cubicBezTo>
                <a:cubicBezTo>
                  <a:pt x="913720" y="2125662"/>
                  <a:pt x="903741" y="2115819"/>
                  <a:pt x="903741" y="2115819"/>
                </a:cubicBezTo>
                <a:cubicBezTo>
                  <a:pt x="893763" y="2076449"/>
                  <a:pt x="933677" y="2046922"/>
                  <a:pt x="963613" y="2027237"/>
                </a:cubicBezTo>
                <a:close/>
                <a:moveTo>
                  <a:pt x="1740297" y="2017712"/>
                </a:moveTo>
                <a:cubicBezTo>
                  <a:pt x="1760141" y="2027481"/>
                  <a:pt x="1750219" y="2047020"/>
                  <a:pt x="1750219" y="2056789"/>
                </a:cubicBezTo>
                <a:cubicBezTo>
                  <a:pt x="1750219" y="2076327"/>
                  <a:pt x="1740297" y="2105635"/>
                  <a:pt x="1770063" y="2125173"/>
                </a:cubicBezTo>
                <a:cubicBezTo>
                  <a:pt x="1770063" y="2125173"/>
                  <a:pt x="1770063" y="2144712"/>
                  <a:pt x="1770063" y="2144712"/>
                </a:cubicBezTo>
                <a:cubicBezTo>
                  <a:pt x="1730375" y="2134943"/>
                  <a:pt x="1730375" y="2095866"/>
                  <a:pt x="1730375" y="2066558"/>
                </a:cubicBezTo>
                <a:cubicBezTo>
                  <a:pt x="1730375" y="2056789"/>
                  <a:pt x="1730375" y="2037250"/>
                  <a:pt x="1740297" y="2017712"/>
                </a:cubicBezTo>
                <a:close/>
                <a:moveTo>
                  <a:pt x="933132" y="2017712"/>
                </a:moveTo>
                <a:cubicBezTo>
                  <a:pt x="933132" y="2017712"/>
                  <a:pt x="942975" y="2017712"/>
                  <a:pt x="942975" y="2017712"/>
                </a:cubicBezTo>
                <a:cubicBezTo>
                  <a:pt x="942975" y="2027464"/>
                  <a:pt x="933132" y="2037216"/>
                  <a:pt x="923290" y="2046967"/>
                </a:cubicBezTo>
                <a:cubicBezTo>
                  <a:pt x="903605" y="2046967"/>
                  <a:pt x="883920" y="2056719"/>
                  <a:pt x="874077" y="2076223"/>
                </a:cubicBezTo>
                <a:cubicBezTo>
                  <a:pt x="874077" y="2085975"/>
                  <a:pt x="864235" y="2085975"/>
                  <a:pt x="854392" y="2085975"/>
                </a:cubicBezTo>
                <a:cubicBezTo>
                  <a:pt x="844550" y="2085975"/>
                  <a:pt x="844550" y="2076223"/>
                  <a:pt x="854392" y="2066471"/>
                </a:cubicBezTo>
                <a:cubicBezTo>
                  <a:pt x="864235" y="2037216"/>
                  <a:pt x="903605" y="2027464"/>
                  <a:pt x="933132" y="2017712"/>
                </a:cubicBezTo>
                <a:close/>
                <a:moveTo>
                  <a:pt x="1768929" y="2008187"/>
                </a:moveTo>
                <a:cubicBezTo>
                  <a:pt x="1788886" y="2008187"/>
                  <a:pt x="1788886" y="2027872"/>
                  <a:pt x="1808843" y="2037714"/>
                </a:cubicBezTo>
                <a:cubicBezTo>
                  <a:pt x="1818822" y="2057399"/>
                  <a:pt x="1828800" y="2077084"/>
                  <a:pt x="1828800" y="2096769"/>
                </a:cubicBezTo>
                <a:cubicBezTo>
                  <a:pt x="1818822" y="2106612"/>
                  <a:pt x="1808843" y="2106612"/>
                  <a:pt x="1798865" y="2096769"/>
                </a:cubicBezTo>
                <a:cubicBezTo>
                  <a:pt x="1758950" y="2086927"/>
                  <a:pt x="1768929" y="2047557"/>
                  <a:pt x="1758950" y="2018029"/>
                </a:cubicBezTo>
                <a:cubicBezTo>
                  <a:pt x="1758950" y="2008187"/>
                  <a:pt x="1768929" y="2008187"/>
                  <a:pt x="1768929" y="2008187"/>
                </a:cubicBezTo>
                <a:close/>
                <a:moveTo>
                  <a:pt x="1789113" y="1997428"/>
                </a:moveTo>
                <a:cubicBezTo>
                  <a:pt x="1828483" y="1997428"/>
                  <a:pt x="1867853" y="2017183"/>
                  <a:pt x="1887538" y="2046817"/>
                </a:cubicBezTo>
                <a:cubicBezTo>
                  <a:pt x="1887538" y="2056694"/>
                  <a:pt x="1887538" y="2066572"/>
                  <a:pt x="1887538" y="2076450"/>
                </a:cubicBezTo>
                <a:cubicBezTo>
                  <a:pt x="1877696" y="2076450"/>
                  <a:pt x="1867853" y="2066572"/>
                  <a:pt x="1858011" y="2066572"/>
                </a:cubicBezTo>
                <a:cubicBezTo>
                  <a:pt x="1858011" y="2017183"/>
                  <a:pt x="1808798" y="2027061"/>
                  <a:pt x="1789113" y="1997428"/>
                </a:cubicBezTo>
                <a:close/>
                <a:moveTo>
                  <a:pt x="894252" y="1987550"/>
                </a:moveTo>
                <a:cubicBezTo>
                  <a:pt x="904143" y="1987550"/>
                  <a:pt x="914034" y="1997472"/>
                  <a:pt x="923926" y="2007394"/>
                </a:cubicBezTo>
                <a:cubicBezTo>
                  <a:pt x="894252" y="2017315"/>
                  <a:pt x="864577" y="2027237"/>
                  <a:pt x="844795" y="2057003"/>
                </a:cubicBezTo>
                <a:cubicBezTo>
                  <a:pt x="825012" y="2057003"/>
                  <a:pt x="815121" y="2066925"/>
                  <a:pt x="805229" y="2057003"/>
                </a:cubicBezTo>
                <a:cubicBezTo>
                  <a:pt x="795338" y="2037159"/>
                  <a:pt x="815121" y="2017315"/>
                  <a:pt x="834903" y="2007394"/>
                </a:cubicBezTo>
                <a:cubicBezTo>
                  <a:pt x="854686" y="1997472"/>
                  <a:pt x="874469" y="1987550"/>
                  <a:pt x="894252" y="1987550"/>
                </a:cubicBezTo>
                <a:close/>
                <a:moveTo>
                  <a:pt x="1834208" y="1966267"/>
                </a:moveTo>
                <a:cubicBezTo>
                  <a:pt x="1845370" y="1966267"/>
                  <a:pt x="1857773" y="1968698"/>
                  <a:pt x="1867695" y="1968698"/>
                </a:cubicBezTo>
                <a:cubicBezTo>
                  <a:pt x="1887539" y="1978422"/>
                  <a:pt x="1907382" y="1988145"/>
                  <a:pt x="1917304" y="2007592"/>
                </a:cubicBezTo>
                <a:cubicBezTo>
                  <a:pt x="1917304" y="2017316"/>
                  <a:pt x="1927226" y="2027039"/>
                  <a:pt x="1917304" y="2027039"/>
                </a:cubicBezTo>
                <a:cubicBezTo>
                  <a:pt x="1887539" y="2036763"/>
                  <a:pt x="1867695" y="2007592"/>
                  <a:pt x="1847851" y="1997869"/>
                </a:cubicBezTo>
                <a:cubicBezTo>
                  <a:pt x="1828007" y="1997869"/>
                  <a:pt x="1818085" y="1988145"/>
                  <a:pt x="1808163" y="1978422"/>
                </a:cubicBezTo>
                <a:cubicBezTo>
                  <a:pt x="1813124" y="1968698"/>
                  <a:pt x="1823046" y="1966267"/>
                  <a:pt x="1834208" y="1966267"/>
                </a:cubicBezTo>
                <a:close/>
                <a:moveTo>
                  <a:pt x="815522" y="1928812"/>
                </a:moveTo>
                <a:cubicBezTo>
                  <a:pt x="825359" y="1928812"/>
                  <a:pt x="835196" y="1938649"/>
                  <a:pt x="835196" y="1938649"/>
                </a:cubicBezTo>
                <a:cubicBezTo>
                  <a:pt x="825359" y="1977996"/>
                  <a:pt x="786011" y="1987833"/>
                  <a:pt x="766338" y="2027180"/>
                </a:cubicBezTo>
                <a:cubicBezTo>
                  <a:pt x="726990" y="2076364"/>
                  <a:pt x="667969" y="2125549"/>
                  <a:pt x="667969" y="2204243"/>
                </a:cubicBezTo>
                <a:cubicBezTo>
                  <a:pt x="677806" y="2253427"/>
                  <a:pt x="697480" y="2302612"/>
                  <a:pt x="736827" y="2341959"/>
                </a:cubicBezTo>
                <a:cubicBezTo>
                  <a:pt x="746664" y="2361633"/>
                  <a:pt x="756501" y="2381306"/>
                  <a:pt x="766338" y="2400980"/>
                </a:cubicBezTo>
                <a:cubicBezTo>
                  <a:pt x="766338" y="2410817"/>
                  <a:pt x="776175" y="2400980"/>
                  <a:pt x="786011" y="2400980"/>
                </a:cubicBezTo>
                <a:cubicBezTo>
                  <a:pt x="864706" y="2381306"/>
                  <a:pt x="943401" y="2400980"/>
                  <a:pt x="1002422" y="2341959"/>
                </a:cubicBezTo>
                <a:cubicBezTo>
                  <a:pt x="1022096" y="2332122"/>
                  <a:pt x="1041769" y="2302612"/>
                  <a:pt x="1051606" y="2282938"/>
                </a:cubicBezTo>
                <a:cubicBezTo>
                  <a:pt x="1071280" y="2223917"/>
                  <a:pt x="1090953" y="2155059"/>
                  <a:pt x="1110627" y="2086201"/>
                </a:cubicBezTo>
                <a:cubicBezTo>
                  <a:pt x="1120464" y="2086201"/>
                  <a:pt x="1120464" y="2096038"/>
                  <a:pt x="1130301" y="2096038"/>
                </a:cubicBezTo>
                <a:cubicBezTo>
                  <a:pt x="1120464" y="2125549"/>
                  <a:pt x="1120464" y="2164896"/>
                  <a:pt x="1110627" y="2204243"/>
                </a:cubicBezTo>
                <a:cubicBezTo>
                  <a:pt x="1090953" y="2273101"/>
                  <a:pt x="1090953" y="2351796"/>
                  <a:pt x="1041769" y="2410817"/>
                </a:cubicBezTo>
                <a:cubicBezTo>
                  <a:pt x="1012259" y="2450164"/>
                  <a:pt x="972911" y="2479675"/>
                  <a:pt x="923727" y="2469838"/>
                </a:cubicBezTo>
                <a:cubicBezTo>
                  <a:pt x="864706" y="2479675"/>
                  <a:pt x="786011" y="2460001"/>
                  <a:pt x="726990" y="2469838"/>
                </a:cubicBezTo>
                <a:cubicBezTo>
                  <a:pt x="717154" y="2460001"/>
                  <a:pt x="707317" y="2450164"/>
                  <a:pt x="697480" y="2430491"/>
                </a:cubicBezTo>
                <a:cubicBezTo>
                  <a:pt x="667969" y="2381306"/>
                  <a:pt x="599111" y="2341959"/>
                  <a:pt x="599111" y="2273101"/>
                </a:cubicBezTo>
                <a:cubicBezTo>
                  <a:pt x="579438" y="2214080"/>
                  <a:pt x="608948" y="2155059"/>
                  <a:pt x="648296" y="2105875"/>
                </a:cubicBezTo>
                <a:cubicBezTo>
                  <a:pt x="707317" y="2046854"/>
                  <a:pt x="756501" y="1987833"/>
                  <a:pt x="815522" y="1928812"/>
                </a:cubicBezTo>
                <a:close/>
                <a:moveTo>
                  <a:pt x="795207" y="1909763"/>
                </a:moveTo>
                <a:cubicBezTo>
                  <a:pt x="805044" y="1909763"/>
                  <a:pt x="805044" y="1919600"/>
                  <a:pt x="805044" y="1919600"/>
                </a:cubicBezTo>
                <a:cubicBezTo>
                  <a:pt x="805044" y="1929437"/>
                  <a:pt x="805044" y="1929437"/>
                  <a:pt x="805044" y="1929437"/>
                </a:cubicBezTo>
                <a:cubicBezTo>
                  <a:pt x="746021" y="1988461"/>
                  <a:pt x="686997" y="2057322"/>
                  <a:pt x="627973" y="2116346"/>
                </a:cubicBezTo>
                <a:cubicBezTo>
                  <a:pt x="598461" y="2155695"/>
                  <a:pt x="578787" y="2204882"/>
                  <a:pt x="578787" y="2263905"/>
                </a:cubicBezTo>
                <a:cubicBezTo>
                  <a:pt x="588624" y="2303255"/>
                  <a:pt x="598461" y="2342604"/>
                  <a:pt x="627973" y="2372116"/>
                </a:cubicBezTo>
                <a:cubicBezTo>
                  <a:pt x="657485" y="2411465"/>
                  <a:pt x="696834" y="2440977"/>
                  <a:pt x="706671" y="2490163"/>
                </a:cubicBezTo>
                <a:cubicBezTo>
                  <a:pt x="726346" y="2490163"/>
                  <a:pt x="736183" y="2480326"/>
                  <a:pt x="746021" y="2480326"/>
                </a:cubicBezTo>
                <a:cubicBezTo>
                  <a:pt x="805044" y="2480326"/>
                  <a:pt x="864068" y="2480326"/>
                  <a:pt x="913255" y="2490163"/>
                </a:cubicBezTo>
                <a:cubicBezTo>
                  <a:pt x="932929" y="2480326"/>
                  <a:pt x="952604" y="2490163"/>
                  <a:pt x="962441" y="2480326"/>
                </a:cubicBezTo>
                <a:cubicBezTo>
                  <a:pt x="991953" y="2480326"/>
                  <a:pt x="1011628" y="2460651"/>
                  <a:pt x="1031302" y="2440977"/>
                </a:cubicBezTo>
                <a:cubicBezTo>
                  <a:pt x="1060814" y="2401628"/>
                  <a:pt x="1090326" y="2362278"/>
                  <a:pt x="1100163" y="2313092"/>
                </a:cubicBezTo>
                <a:cubicBezTo>
                  <a:pt x="1110001" y="2254068"/>
                  <a:pt x="1129675" y="2175370"/>
                  <a:pt x="1139512" y="2106509"/>
                </a:cubicBezTo>
                <a:cubicBezTo>
                  <a:pt x="1149350" y="2096671"/>
                  <a:pt x="1149350" y="2106509"/>
                  <a:pt x="1149350" y="2106509"/>
                </a:cubicBezTo>
                <a:cubicBezTo>
                  <a:pt x="1139512" y="2165532"/>
                  <a:pt x="1119838" y="2224556"/>
                  <a:pt x="1119838" y="2283580"/>
                </a:cubicBezTo>
                <a:cubicBezTo>
                  <a:pt x="1110001" y="2322929"/>
                  <a:pt x="1100163" y="2362278"/>
                  <a:pt x="1080489" y="2401628"/>
                </a:cubicBezTo>
                <a:cubicBezTo>
                  <a:pt x="1070651" y="2431139"/>
                  <a:pt x="1050977" y="2450814"/>
                  <a:pt x="1031302" y="2470489"/>
                </a:cubicBezTo>
                <a:cubicBezTo>
                  <a:pt x="962441" y="2509838"/>
                  <a:pt x="883743" y="2500000"/>
                  <a:pt x="814882" y="2500000"/>
                </a:cubicBezTo>
                <a:cubicBezTo>
                  <a:pt x="775533" y="2500000"/>
                  <a:pt x="736183" y="2490163"/>
                  <a:pt x="706671" y="2509838"/>
                </a:cubicBezTo>
                <a:cubicBezTo>
                  <a:pt x="696834" y="2509838"/>
                  <a:pt x="706671" y="2500000"/>
                  <a:pt x="696834" y="2490163"/>
                </a:cubicBezTo>
                <a:cubicBezTo>
                  <a:pt x="657485" y="2411465"/>
                  <a:pt x="578787" y="2362278"/>
                  <a:pt x="568949" y="2283580"/>
                </a:cubicBezTo>
                <a:cubicBezTo>
                  <a:pt x="568949" y="2263905"/>
                  <a:pt x="549275" y="2234394"/>
                  <a:pt x="559112" y="2214719"/>
                </a:cubicBezTo>
                <a:cubicBezTo>
                  <a:pt x="568949" y="2165532"/>
                  <a:pt x="598461" y="2116346"/>
                  <a:pt x="627973" y="2076997"/>
                </a:cubicBezTo>
                <a:cubicBezTo>
                  <a:pt x="795207" y="1909763"/>
                  <a:pt x="795207" y="1909763"/>
                  <a:pt x="795207" y="1909763"/>
                </a:cubicBezTo>
                <a:close/>
                <a:moveTo>
                  <a:pt x="481134" y="1909763"/>
                </a:moveTo>
                <a:cubicBezTo>
                  <a:pt x="500673" y="1909763"/>
                  <a:pt x="520211" y="1919486"/>
                  <a:pt x="539750" y="1909763"/>
                </a:cubicBezTo>
                <a:cubicBezTo>
                  <a:pt x="539750" y="1909763"/>
                  <a:pt x="539750" y="1919486"/>
                  <a:pt x="539750" y="1919486"/>
                </a:cubicBezTo>
                <a:cubicBezTo>
                  <a:pt x="529981" y="1948657"/>
                  <a:pt x="510442" y="1977827"/>
                  <a:pt x="481134" y="1987551"/>
                </a:cubicBezTo>
                <a:cubicBezTo>
                  <a:pt x="461596" y="1987551"/>
                  <a:pt x="432288" y="1987551"/>
                  <a:pt x="412750" y="1977827"/>
                </a:cubicBezTo>
                <a:cubicBezTo>
                  <a:pt x="412750" y="1977827"/>
                  <a:pt x="412750" y="1968104"/>
                  <a:pt x="412750" y="1968104"/>
                </a:cubicBezTo>
                <a:cubicBezTo>
                  <a:pt x="442057" y="1948657"/>
                  <a:pt x="461596" y="1929210"/>
                  <a:pt x="481134" y="1909763"/>
                </a:cubicBezTo>
                <a:close/>
                <a:moveTo>
                  <a:pt x="1907309" y="1898650"/>
                </a:moveTo>
                <a:cubicBezTo>
                  <a:pt x="1966191" y="1957771"/>
                  <a:pt x="2025073" y="2016891"/>
                  <a:pt x="2083955" y="2076012"/>
                </a:cubicBezTo>
                <a:cubicBezTo>
                  <a:pt x="2093768" y="2085865"/>
                  <a:pt x="2103582" y="2095719"/>
                  <a:pt x="2113396" y="2105572"/>
                </a:cubicBezTo>
                <a:cubicBezTo>
                  <a:pt x="2142837" y="2154839"/>
                  <a:pt x="2152650" y="2223814"/>
                  <a:pt x="2123209" y="2282934"/>
                </a:cubicBezTo>
                <a:cubicBezTo>
                  <a:pt x="2113396" y="2302641"/>
                  <a:pt x="2113396" y="2322348"/>
                  <a:pt x="2093768" y="2332201"/>
                </a:cubicBezTo>
                <a:cubicBezTo>
                  <a:pt x="2083955" y="2361762"/>
                  <a:pt x="2064328" y="2381469"/>
                  <a:pt x="2054514" y="2411029"/>
                </a:cubicBezTo>
                <a:cubicBezTo>
                  <a:pt x="2044700" y="2420883"/>
                  <a:pt x="2044700" y="2430736"/>
                  <a:pt x="2034887" y="2440589"/>
                </a:cubicBezTo>
                <a:cubicBezTo>
                  <a:pt x="2005446" y="2440589"/>
                  <a:pt x="1976005" y="2430736"/>
                  <a:pt x="1956378" y="2440589"/>
                </a:cubicBezTo>
                <a:cubicBezTo>
                  <a:pt x="1926937" y="2450443"/>
                  <a:pt x="1897496" y="2460296"/>
                  <a:pt x="1868055" y="2460296"/>
                </a:cubicBezTo>
                <a:cubicBezTo>
                  <a:pt x="1828800" y="2470150"/>
                  <a:pt x="1789546" y="2450443"/>
                  <a:pt x="1760105" y="2430736"/>
                </a:cubicBezTo>
                <a:cubicBezTo>
                  <a:pt x="1661968" y="2351908"/>
                  <a:pt x="1661968" y="2223814"/>
                  <a:pt x="1622714" y="2125279"/>
                </a:cubicBezTo>
                <a:cubicBezTo>
                  <a:pt x="1622714" y="2105572"/>
                  <a:pt x="1612900" y="2095719"/>
                  <a:pt x="1612900" y="2085865"/>
                </a:cubicBezTo>
                <a:cubicBezTo>
                  <a:pt x="1612900" y="2076012"/>
                  <a:pt x="1622714" y="2076012"/>
                  <a:pt x="1622714" y="2076012"/>
                </a:cubicBezTo>
                <a:cubicBezTo>
                  <a:pt x="1642341" y="2115426"/>
                  <a:pt x="1652155" y="2154839"/>
                  <a:pt x="1671782" y="2184400"/>
                </a:cubicBezTo>
                <a:cubicBezTo>
                  <a:pt x="1681596" y="2213960"/>
                  <a:pt x="1681596" y="2243520"/>
                  <a:pt x="1701223" y="2273081"/>
                </a:cubicBezTo>
                <a:cubicBezTo>
                  <a:pt x="1701223" y="2282934"/>
                  <a:pt x="1711037" y="2292788"/>
                  <a:pt x="1720850" y="2302641"/>
                </a:cubicBezTo>
                <a:cubicBezTo>
                  <a:pt x="1740478" y="2332201"/>
                  <a:pt x="1769918" y="2342055"/>
                  <a:pt x="1809173" y="2361762"/>
                </a:cubicBezTo>
                <a:cubicBezTo>
                  <a:pt x="1868055" y="2381469"/>
                  <a:pt x="1936750" y="2361762"/>
                  <a:pt x="1995632" y="2381469"/>
                </a:cubicBezTo>
                <a:cubicBezTo>
                  <a:pt x="2005446" y="2381469"/>
                  <a:pt x="1995632" y="2371615"/>
                  <a:pt x="2005446" y="2361762"/>
                </a:cubicBezTo>
                <a:cubicBezTo>
                  <a:pt x="2015259" y="2312495"/>
                  <a:pt x="2054514" y="2282934"/>
                  <a:pt x="2054514" y="2233667"/>
                </a:cubicBezTo>
                <a:cubicBezTo>
                  <a:pt x="2074141" y="2184400"/>
                  <a:pt x="2074141" y="2115426"/>
                  <a:pt x="2044700" y="2066158"/>
                </a:cubicBezTo>
                <a:cubicBezTo>
                  <a:pt x="1985818" y="2026745"/>
                  <a:pt x="1936750" y="1967624"/>
                  <a:pt x="1887682" y="1918357"/>
                </a:cubicBezTo>
                <a:cubicBezTo>
                  <a:pt x="1887682" y="1918357"/>
                  <a:pt x="1887682" y="1908503"/>
                  <a:pt x="1897496" y="1908503"/>
                </a:cubicBezTo>
                <a:cubicBezTo>
                  <a:pt x="1897496" y="1908503"/>
                  <a:pt x="1907309" y="1898650"/>
                  <a:pt x="1907309" y="1898650"/>
                </a:cubicBezTo>
                <a:close/>
                <a:moveTo>
                  <a:pt x="1917035" y="1889125"/>
                </a:moveTo>
                <a:cubicBezTo>
                  <a:pt x="1926867" y="1889125"/>
                  <a:pt x="1936700" y="1898983"/>
                  <a:pt x="1946532" y="1908841"/>
                </a:cubicBezTo>
                <a:cubicBezTo>
                  <a:pt x="2005525" y="1958130"/>
                  <a:pt x="2064519" y="2017277"/>
                  <a:pt x="2123512" y="2066567"/>
                </a:cubicBezTo>
                <a:cubicBezTo>
                  <a:pt x="2162841" y="2115856"/>
                  <a:pt x="2192338" y="2184861"/>
                  <a:pt x="2172674" y="2244008"/>
                </a:cubicBezTo>
                <a:cubicBezTo>
                  <a:pt x="2162841" y="2273582"/>
                  <a:pt x="2153009" y="2293297"/>
                  <a:pt x="2143177" y="2322871"/>
                </a:cubicBezTo>
                <a:cubicBezTo>
                  <a:pt x="2113680" y="2362303"/>
                  <a:pt x="2094016" y="2401734"/>
                  <a:pt x="2064519" y="2441166"/>
                </a:cubicBezTo>
                <a:cubicBezTo>
                  <a:pt x="2064519" y="2451023"/>
                  <a:pt x="2064519" y="2470739"/>
                  <a:pt x="2054687" y="2480597"/>
                </a:cubicBezTo>
                <a:cubicBezTo>
                  <a:pt x="2005525" y="2460881"/>
                  <a:pt x="1946532" y="2460881"/>
                  <a:pt x="1897370" y="2480597"/>
                </a:cubicBezTo>
                <a:cubicBezTo>
                  <a:pt x="1848209" y="2500313"/>
                  <a:pt x="1789216" y="2490455"/>
                  <a:pt x="1740054" y="2460881"/>
                </a:cubicBezTo>
                <a:cubicBezTo>
                  <a:pt x="1681061" y="2411592"/>
                  <a:pt x="1661396" y="2342587"/>
                  <a:pt x="1641732" y="2273582"/>
                </a:cubicBezTo>
                <a:cubicBezTo>
                  <a:pt x="1622067" y="2224292"/>
                  <a:pt x="1612235" y="2165145"/>
                  <a:pt x="1592571" y="2115856"/>
                </a:cubicBezTo>
                <a:cubicBezTo>
                  <a:pt x="1592571" y="2105998"/>
                  <a:pt x="1582738" y="2096140"/>
                  <a:pt x="1592571" y="2086282"/>
                </a:cubicBezTo>
                <a:cubicBezTo>
                  <a:pt x="1602403" y="2096140"/>
                  <a:pt x="1602403" y="2105998"/>
                  <a:pt x="1612235" y="2125714"/>
                </a:cubicBezTo>
                <a:cubicBezTo>
                  <a:pt x="1631900" y="2194719"/>
                  <a:pt x="1651564" y="2263724"/>
                  <a:pt x="1671229" y="2332729"/>
                </a:cubicBezTo>
                <a:cubicBezTo>
                  <a:pt x="1690893" y="2382018"/>
                  <a:pt x="1730222" y="2441166"/>
                  <a:pt x="1789216" y="2460881"/>
                </a:cubicBezTo>
                <a:cubicBezTo>
                  <a:pt x="1867874" y="2500313"/>
                  <a:pt x="1956364" y="2431308"/>
                  <a:pt x="2044854" y="2460881"/>
                </a:cubicBezTo>
                <a:cubicBezTo>
                  <a:pt x="2054687" y="2451023"/>
                  <a:pt x="2054687" y="2431308"/>
                  <a:pt x="2064519" y="2421450"/>
                </a:cubicBezTo>
                <a:cubicBezTo>
                  <a:pt x="2064519" y="2411592"/>
                  <a:pt x="2064519" y="2401734"/>
                  <a:pt x="2074351" y="2401734"/>
                </a:cubicBezTo>
                <a:cubicBezTo>
                  <a:pt x="2113680" y="2342587"/>
                  <a:pt x="2162841" y="2273582"/>
                  <a:pt x="2153009" y="2194719"/>
                </a:cubicBezTo>
                <a:cubicBezTo>
                  <a:pt x="2153009" y="2165145"/>
                  <a:pt x="2143177" y="2145429"/>
                  <a:pt x="2133345" y="2125714"/>
                </a:cubicBezTo>
                <a:cubicBezTo>
                  <a:pt x="2113680" y="2096140"/>
                  <a:pt x="2094016" y="2046851"/>
                  <a:pt x="2064519" y="2036993"/>
                </a:cubicBezTo>
                <a:cubicBezTo>
                  <a:pt x="2015358" y="1987704"/>
                  <a:pt x="1976029" y="1948272"/>
                  <a:pt x="1926867" y="1908841"/>
                </a:cubicBezTo>
                <a:cubicBezTo>
                  <a:pt x="1926867" y="1898983"/>
                  <a:pt x="1917035" y="1889125"/>
                  <a:pt x="1917035" y="1889125"/>
                </a:cubicBezTo>
                <a:close/>
                <a:moveTo>
                  <a:pt x="628650" y="1870075"/>
                </a:moveTo>
                <a:cubicBezTo>
                  <a:pt x="628650" y="1899516"/>
                  <a:pt x="618807" y="1928957"/>
                  <a:pt x="599122" y="1948584"/>
                </a:cubicBezTo>
                <a:cubicBezTo>
                  <a:pt x="579437" y="1968211"/>
                  <a:pt x="549910" y="1978025"/>
                  <a:pt x="530225" y="1978025"/>
                </a:cubicBezTo>
                <a:cubicBezTo>
                  <a:pt x="540067" y="1958398"/>
                  <a:pt x="549910" y="1928957"/>
                  <a:pt x="559752" y="1909329"/>
                </a:cubicBezTo>
                <a:cubicBezTo>
                  <a:pt x="589280" y="1879889"/>
                  <a:pt x="589280" y="1879889"/>
                  <a:pt x="589280" y="1879889"/>
                </a:cubicBezTo>
                <a:cubicBezTo>
                  <a:pt x="599122" y="1870075"/>
                  <a:pt x="608965" y="1870075"/>
                  <a:pt x="628650" y="1870075"/>
                </a:cubicBezTo>
                <a:close/>
                <a:moveTo>
                  <a:pt x="2231344" y="1856820"/>
                </a:moveTo>
                <a:cubicBezTo>
                  <a:pt x="2233332" y="1856205"/>
                  <a:pt x="2236392" y="1856820"/>
                  <a:pt x="2241286" y="1859280"/>
                </a:cubicBezTo>
                <a:cubicBezTo>
                  <a:pt x="2251076" y="1888808"/>
                  <a:pt x="2280444" y="1908493"/>
                  <a:pt x="2309813" y="1928178"/>
                </a:cubicBezTo>
                <a:cubicBezTo>
                  <a:pt x="2300024" y="1938020"/>
                  <a:pt x="2280444" y="1947863"/>
                  <a:pt x="2270655" y="1947863"/>
                </a:cubicBezTo>
                <a:cubicBezTo>
                  <a:pt x="2241286" y="1947863"/>
                  <a:pt x="2241286" y="1947863"/>
                  <a:pt x="2241286" y="1947863"/>
                </a:cubicBezTo>
                <a:cubicBezTo>
                  <a:pt x="2211917" y="1938020"/>
                  <a:pt x="2202128" y="1918335"/>
                  <a:pt x="2192338" y="1898650"/>
                </a:cubicBezTo>
                <a:cubicBezTo>
                  <a:pt x="2192338" y="1878965"/>
                  <a:pt x="2211917" y="1888808"/>
                  <a:pt x="2221707" y="1878965"/>
                </a:cubicBezTo>
                <a:cubicBezTo>
                  <a:pt x="2229049" y="1871583"/>
                  <a:pt x="2225378" y="1858665"/>
                  <a:pt x="2231344" y="1856820"/>
                </a:cubicBezTo>
                <a:close/>
                <a:moveTo>
                  <a:pt x="2093913" y="1849438"/>
                </a:moveTo>
                <a:cubicBezTo>
                  <a:pt x="2133168" y="1849438"/>
                  <a:pt x="2133168" y="1849438"/>
                  <a:pt x="2133168" y="1849438"/>
                </a:cubicBezTo>
                <a:cubicBezTo>
                  <a:pt x="2142981" y="1859280"/>
                  <a:pt x="2162609" y="1878965"/>
                  <a:pt x="2172422" y="1878965"/>
                </a:cubicBezTo>
                <a:cubicBezTo>
                  <a:pt x="2172422" y="1898650"/>
                  <a:pt x="2192050" y="1918335"/>
                  <a:pt x="2201863" y="1938020"/>
                </a:cubicBezTo>
                <a:cubicBezTo>
                  <a:pt x="2201863" y="1947863"/>
                  <a:pt x="2182236" y="1938020"/>
                  <a:pt x="2172422" y="1947863"/>
                </a:cubicBezTo>
                <a:cubicBezTo>
                  <a:pt x="2133168" y="1938020"/>
                  <a:pt x="2113541" y="1898650"/>
                  <a:pt x="2093913" y="1859280"/>
                </a:cubicBezTo>
                <a:cubicBezTo>
                  <a:pt x="2093913" y="1849438"/>
                  <a:pt x="2093913" y="1849438"/>
                  <a:pt x="2093913" y="1849438"/>
                </a:cubicBezTo>
                <a:close/>
                <a:moveTo>
                  <a:pt x="412637" y="1849438"/>
                </a:moveTo>
                <a:cubicBezTo>
                  <a:pt x="432367" y="1849438"/>
                  <a:pt x="412637" y="1869282"/>
                  <a:pt x="422502" y="1879204"/>
                </a:cubicBezTo>
                <a:cubicBezTo>
                  <a:pt x="432367" y="1899047"/>
                  <a:pt x="452098" y="1899047"/>
                  <a:pt x="461963" y="1899047"/>
                </a:cubicBezTo>
                <a:cubicBezTo>
                  <a:pt x="452098" y="1928813"/>
                  <a:pt x="412637" y="1958579"/>
                  <a:pt x="383041" y="1968501"/>
                </a:cubicBezTo>
                <a:cubicBezTo>
                  <a:pt x="363311" y="1968501"/>
                  <a:pt x="333715" y="1958579"/>
                  <a:pt x="323850" y="1938735"/>
                </a:cubicBezTo>
                <a:cubicBezTo>
                  <a:pt x="323850" y="1928813"/>
                  <a:pt x="323850" y="1918891"/>
                  <a:pt x="323850" y="1899047"/>
                </a:cubicBezTo>
                <a:cubicBezTo>
                  <a:pt x="333715" y="1869282"/>
                  <a:pt x="373176" y="1859360"/>
                  <a:pt x="412637" y="1849438"/>
                </a:cubicBezTo>
                <a:close/>
                <a:moveTo>
                  <a:pt x="609601" y="1811338"/>
                </a:moveTo>
                <a:cubicBezTo>
                  <a:pt x="599709" y="1840442"/>
                  <a:pt x="589818" y="1869547"/>
                  <a:pt x="560144" y="1888949"/>
                </a:cubicBezTo>
                <a:cubicBezTo>
                  <a:pt x="550252" y="1888949"/>
                  <a:pt x="550252" y="1898651"/>
                  <a:pt x="540361" y="1898651"/>
                </a:cubicBezTo>
                <a:cubicBezTo>
                  <a:pt x="520578" y="1898651"/>
                  <a:pt x="500796" y="1898651"/>
                  <a:pt x="481013" y="1888949"/>
                </a:cubicBezTo>
                <a:cubicBezTo>
                  <a:pt x="500796" y="1869547"/>
                  <a:pt x="540361" y="1879248"/>
                  <a:pt x="560144" y="1850144"/>
                </a:cubicBezTo>
                <a:cubicBezTo>
                  <a:pt x="579927" y="1821039"/>
                  <a:pt x="579927" y="1821039"/>
                  <a:pt x="579927" y="1821039"/>
                </a:cubicBezTo>
                <a:cubicBezTo>
                  <a:pt x="589818" y="1821039"/>
                  <a:pt x="599709" y="1811338"/>
                  <a:pt x="609601" y="1811338"/>
                </a:cubicBezTo>
                <a:close/>
                <a:moveTo>
                  <a:pt x="2280383" y="1800225"/>
                </a:moveTo>
                <a:cubicBezTo>
                  <a:pt x="2319949" y="1800225"/>
                  <a:pt x="2369405" y="1810147"/>
                  <a:pt x="2379297" y="1849834"/>
                </a:cubicBezTo>
                <a:cubicBezTo>
                  <a:pt x="2389188" y="1859756"/>
                  <a:pt x="2379297" y="1879600"/>
                  <a:pt x="2379297" y="1889522"/>
                </a:cubicBezTo>
                <a:cubicBezTo>
                  <a:pt x="2359514" y="1909366"/>
                  <a:pt x="2349623" y="1919288"/>
                  <a:pt x="2329840" y="1919288"/>
                </a:cubicBezTo>
                <a:cubicBezTo>
                  <a:pt x="2300166" y="1909366"/>
                  <a:pt x="2280383" y="1889522"/>
                  <a:pt x="2260600" y="1859756"/>
                </a:cubicBezTo>
                <a:cubicBezTo>
                  <a:pt x="2260600" y="1859756"/>
                  <a:pt x="2270492" y="1859756"/>
                  <a:pt x="2280383" y="1849834"/>
                </a:cubicBezTo>
                <a:cubicBezTo>
                  <a:pt x="2290274" y="1839913"/>
                  <a:pt x="2290274" y="1820069"/>
                  <a:pt x="2280383" y="1810147"/>
                </a:cubicBezTo>
                <a:cubicBezTo>
                  <a:pt x="2280383" y="1810147"/>
                  <a:pt x="2280383" y="1800225"/>
                  <a:pt x="2280383" y="1800225"/>
                </a:cubicBezTo>
                <a:close/>
                <a:moveTo>
                  <a:pt x="530714" y="1796851"/>
                </a:moveTo>
                <a:cubicBezTo>
                  <a:pt x="538132" y="1795621"/>
                  <a:pt x="545551" y="1795621"/>
                  <a:pt x="550496" y="1800542"/>
                </a:cubicBezTo>
                <a:cubicBezTo>
                  <a:pt x="540605" y="1810385"/>
                  <a:pt x="530714" y="1810385"/>
                  <a:pt x="520822" y="1810385"/>
                </a:cubicBezTo>
                <a:cubicBezTo>
                  <a:pt x="501039" y="1820227"/>
                  <a:pt x="471365" y="1820227"/>
                  <a:pt x="461474" y="1839912"/>
                </a:cubicBezTo>
                <a:cubicBezTo>
                  <a:pt x="461474" y="1849755"/>
                  <a:pt x="471365" y="1849755"/>
                  <a:pt x="481257" y="1849755"/>
                </a:cubicBezTo>
                <a:cubicBezTo>
                  <a:pt x="510931" y="1849755"/>
                  <a:pt x="530714" y="1820227"/>
                  <a:pt x="550496" y="1810385"/>
                </a:cubicBezTo>
                <a:cubicBezTo>
                  <a:pt x="560388" y="1820227"/>
                  <a:pt x="560388" y="1820227"/>
                  <a:pt x="560388" y="1820227"/>
                </a:cubicBezTo>
                <a:cubicBezTo>
                  <a:pt x="520822" y="1849755"/>
                  <a:pt x="491148" y="1889125"/>
                  <a:pt x="441691" y="1879282"/>
                </a:cubicBezTo>
                <a:cubicBezTo>
                  <a:pt x="431800" y="1879282"/>
                  <a:pt x="431800" y="1869440"/>
                  <a:pt x="431800" y="1869440"/>
                </a:cubicBezTo>
                <a:cubicBezTo>
                  <a:pt x="431800" y="1820227"/>
                  <a:pt x="481257" y="1810385"/>
                  <a:pt x="510931" y="1800542"/>
                </a:cubicBezTo>
                <a:cubicBezTo>
                  <a:pt x="515877" y="1800542"/>
                  <a:pt x="523295" y="1798082"/>
                  <a:pt x="530714" y="1796851"/>
                </a:cubicBezTo>
                <a:close/>
                <a:moveTo>
                  <a:pt x="688068" y="1790700"/>
                </a:moveTo>
                <a:cubicBezTo>
                  <a:pt x="698046" y="1790700"/>
                  <a:pt x="698046" y="1800622"/>
                  <a:pt x="708025" y="1810544"/>
                </a:cubicBezTo>
                <a:cubicBezTo>
                  <a:pt x="708025" y="1840309"/>
                  <a:pt x="688068" y="1860153"/>
                  <a:pt x="678089" y="1879997"/>
                </a:cubicBezTo>
                <a:cubicBezTo>
                  <a:pt x="668110" y="1899841"/>
                  <a:pt x="658132" y="1909763"/>
                  <a:pt x="638175" y="1909763"/>
                </a:cubicBezTo>
                <a:cubicBezTo>
                  <a:pt x="638175" y="1899841"/>
                  <a:pt x="638175" y="1899841"/>
                  <a:pt x="638175" y="1899841"/>
                </a:cubicBezTo>
                <a:cubicBezTo>
                  <a:pt x="638175" y="1860153"/>
                  <a:pt x="638175" y="1860153"/>
                  <a:pt x="638175" y="1860153"/>
                </a:cubicBezTo>
                <a:cubicBezTo>
                  <a:pt x="658132" y="1840309"/>
                  <a:pt x="678089" y="1820466"/>
                  <a:pt x="688068" y="1790700"/>
                </a:cubicBezTo>
                <a:close/>
                <a:moveTo>
                  <a:pt x="2119187" y="1783636"/>
                </a:moveTo>
                <a:cubicBezTo>
                  <a:pt x="2122921" y="1783636"/>
                  <a:pt x="2127900" y="1786096"/>
                  <a:pt x="2132879" y="1791017"/>
                </a:cubicBezTo>
                <a:cubicBezTo>
                  <a:pt x="2142837" y="1820545"/>
                  <a:pt x="2142837" y="1820545"/>
                  <a:pt x="2142837" y="1820545"/>
                </a:cubicBezTo>
                <a:cubicBezTo>
                  <a:pt x="2142837" y="1830387"/>
                  <a:pt x="2152795" y="1840230"/>
                  <a:pt x="2172711" y="1840230"/>
                </a:cubicBezTo>
                <a:cubicBezTo>
                  <a:pt x="2182669" y="1850072"/>
                  <a:pt x="2182669" y="1830387"/>
                  <a:pt x="2192627" y="1840230"/>
                </a:cubicBezTo>
                <a:cubicBezTo>
                  <a:pt x="2202585" y="1840230"/>
                  <a:pt x="2212543" y="1850072"/>
                  <a:pt x="2222501" y="1859915"/>
                </a:cubicBezTo>
                <a:cubicBezTo>
                  <a:pt x="2212543" y="1859915"/>
                  <a:pt x="2212543" y="1869757"/>
                  <a:pt x="2202585" y="1869757"/>
                </a:cubicBezTo>
                <a:cubicBezTo>
                  <a:pt x="2182669" y="1879600"/>
                  <a:pt x="2162753" y="1859915"/>
                  <a:pt x="2152795" y="1850072"/>
                </a:cubicBezTo>
                <a:cubicBezTo>
                  <a:pt x="2132879" y="1840230"/>
                  <a:pt x="2122921" y="1810702"/>
                  <a:pt x="2112963" y="1791017"/>
                </a:cubicBezTo>
                <a:cubicBezTo>
                  <a:pt x="2112963" y="1786096"/>
                  <a:pt x="2115453" y="1783636"/>
                  <a:pt x="2119187" y="1783636"/>
                </a:cubicBezTo>
                <a:close/>
                <a:moveTo>
                  <a:pt x="425417" y="1768276"/>
                </a:moveTo>
                <a:cubicBezTo>
                  <a:pt x="431535" y="1767046"/>
                  <a:pt x="436430" y="1767046"/>
                  <a:pt x="441325" y="1771967"/>
                </a:cubicBezTo>
                <a:cubicBezTo>
                  <a:pt x="431535" y="1791652"/>
                  <a:pt x="441325" y="1821180"/>
                  <a:pt x="421746" y="1840865"/>
                </a:cubicBezTo>
                <a:cubicBezTo>
                  <a:pt x="411956" y="1840865"/>
                  <a:pt x="402166" y="1840865"/>
                  <a:pt x="392377" y="1840865"/>
                </a:cubicBezTo>
                <a:cubicBezTo>
                  <a:pt x="372798" y="1850707"/>
                  <a:pt x="353219" y="1850707"/>
                  <a:pt x="333639" y="1860550"/>
                </a:cubicBezTo>
                <a:cubicBezTo>
                  <a:pt x="323850" y="1850707"/>
                  <a:pt x="323850" y="1831022"/>
                  <a:pt x="333639" y="1821180"/>
                </a:cubicBezTo>
                <a:cubicBezTo>
                  <a:pt x="343429" y="1791652"/>
                  <a:pt x="372798" y="1762125"/>
                  <a:pt x="402166" y="1771967"/>
                </a:cubicBezTo>
                <a:cubicBezTo>
                  <a:pt x="411956" y="1771967"/>
                  <a:pt x="419298" y="1769507"/>
                  <a:pt x="425417" y="1768276"/>
                </a:cubicBezTo>
                <a:close/>
                <a:moveTo>
                  <a:pt x="667941" y="1764585"/>
                </a:moveTo>
                <a:cubicBezTo>
                  <a:pt x="672902" y="1764585"/>
                  <a:pt x="677863" y="1767046"/>
                  <a:pt x="677863" y="1771967"/>
                </a:cubicBezTo>
                <a:cubicBezTo>
                  <a:pt x="667941" y="1811337"/>
                  <a:pt x="648097" y="1840865"/>
                  <a:pt x="618332" y="1860550"/>
                </a:cubicBezTo>
                <a:cubicBezTo>
                  <a:pt x="608410" y="1860550"/>
                  <a:pt x="608410" y="1860550"/>
                  <a:pt x="598488" y="1860550"/>
                </a:cubicBezTo>
                <a:cubicBezTo>
                  <a:pt x="598488" y="1850707"/>
                  <a:pt x="608410" y="1840865"/>
                  <a:pt x="608410" y="1840865"/>
                </a:cubicBezTo>
                <a:cubicBezTo>
                  <a:pt x="648097" y="1831022"/>
                  <a:pt x="648097" y="1791652"/>
                  <a:pt x="658019" y="1771967"/>
                </a:cubicBezTo>
                <a:cubicBezTo>
                  <a:pt x="658019" y="1767046"/>
                  <a:pt x="662980" y="1764585"/>
                  <a:pt x="667941" y="1764585"/>
                </a:cubicBezTo>
                <a:close/>
                <a:moveTo>
                  <a:pt x="2162542" y="1762125"/>
                </a:moveTo>
                <a:cubicBezTo>
                  <a:pt x="2192216" y="1762125"/>
                  <a:pt x="2211999" y="1771826"/>
                  <a:pt x="2241673" y="1781528"/>
                </a:cubicBezTo>
                <a:cubicBezTo>
                  <a:pt x="2251564" y="1791229"/>
                  <a:pt x="2261455" y="1800931"/>
                  <a:pt x="2271347" y="1810632"/>
                </a:cubicBezTo>
                <a:cubicBezTo>
                  <a:pt x="2271347" y="1820334"/>
                  <a:pt x="2281238" y="1820334"/>
                  <a:pt x="2271347" y="1830035"/>
                </a:cubicBezTo>
                <a:cubicBezTo>
                  <a:pt x="2271347" y="1839736"/>
                  <a:pt x="2261455" y="1849438"/>
                  <a:pt x="2251564" y="1849438"/>
                </a:cubicBezTo>
                <a:cubicBezTo>
                  <a:pt x="2211999" y="1839736"/>
                  <a:pt x="2172433" y="1810632"/>
                  <a:pt x="2152650" y="1781528"/>
                </a:cubicBezTo>
                <a:cubicBezTo>
                  <a:pt x="2172433" y="1791229"/>
                  <a:pt x="2192216" y="1810632"/>
                  <a:pt x="2211999" y="1820334"/>
                </a:cubicBezTo>
                <a:cubicBezTo>
                  <a:pt x="2221890" y="1820334"/>
                  <a:pt x="2231781" y="1820334"/>
                  <a:pt x="2231781" y="1810632"/>
                </a:cubicBezTo>
                <a:cubicBezTo>
                  <a:pt x="2221890" y="1781528"/>
                  <a:pt x="2192216" y="1781528"/>
                  <a:pt x="2172433" y="1771826"/>
                </a:cubicBezTo>
                <a:cubicBezTo>
                  <a:pt x="2162542" y="1771826"/>
                  <a:pt x="2162542" y="1771826"/>
                  <a:pt x="2162542" y="1762125"/>
                </a:cubicBezTo>
                <a:close/>
                <a:moveTo>
                  <a:pt x="524636" y="1753526"/>
                </a:moveTo>
                <a:cubicBezTo>
                  <a:pt x="538097" y="1753526"/>
                  <a:pt x="550334" y="1756040"/>
                  <a:pt x="560123" y="1761067"/>
                </a:cubicBezTo>
                <a:cubicBezTo>
                  <a:pt x="569913" y="1761067"/>
                  <a:pt x="569913" y="1761067"/>
                  <a:pt x="569913" y="1761067"/>
                </a:cubicBezTo>
                <a:cubicBezTo>
                  <a:pt x="560123" y="1781175"/>
                  <a:pt x="540544" y="1761067"/>
                  <a:pt x="520965" y="1771121"/>
                </a:cubicBezTo>
                <a:cubicBezTo>
                  <a:pt x="491596" y="1771121"/>
                  <a:pt x="481807" y="1811338"/>
                  <a:pt x="452438" y="1811338"/>
                </a:cubicBezTo>
                <a:cubicBezTo>
                  <a:pt x="452438" y="1791230"/>
                  <a:pt x="462227" y="1771121"/>
                  <a:pt x="481807" y="1761067"/>
                </a:cubicBezTo>
                <a:cubicBezTo>
                  <a:pt x="496491" y="1756040"/>
                  <a:pt x="511175" y="1753526"/>
                  <a:pt x="524636" y="1753526"/>
                </a:cubicBezTo>
                <a:close/>
                <a:moveTo>
                  <a:pt x="2034382" y="1741488"/>
                </a:moveTo>
                <a:cubicBezTo>
                  <a:pt x="2044304" y="1781053"/>
                  <a:pt x="2044304" y="1820619"/>
                  <a:pt x="2083991" y="1840402"/>
                </a:cubicBezTo>
                <a:cubicBezTo>
                  <a:pt x="2083991" y="1850293"/>
                  <a:pt x="2093913" y="1860184"/>
                  <a:pt x="2083991" y="1870076"/>
                </a:cubicBezTo>
                <a:cubicBezTo>
                  <a:pt x="2064148" y="1870076"/>
                  <a:pt x="2044304" y="1860184"/>
                  <a:pt x="2034382" y="1850293"/>
                </a:cubicBezTo>
                <a:cubicBezTo>
                  <a:pt x="2014538" y="1820619"/>
                  <a:pt x="2024460" y="1790945"/>
                  <a:pt x="2024460" y="1761271"/>
                </a:cubicBezTo>
                <a:cubicBezTo>
                  <a:pt x="2024460" y="1751379"/>
                  <a:pt x="2024460" y="1741488"/>
                  <a:pt x="2034382" y="1741488"/>
                </a:cubicBezTo>
                <a:close/>
                <a:moveTo>
                  <a:pt x="648935" y="1741488"/>
                </a:moveTo>
                <a:cubicBezTo>
                  <a:pt x="648935" y="1741488"/>
                  <a:pt x="658813" y="1741488"/>
                  <a:pt x="658813" y="1751466"/>
                </a:cubicBezTo>
                <a:cubicBezTo>
                  <a:pt x="639057" y="1771424"/>
                  <a:pt x="619302" y="1791381"/>
                  <a:pt x="599546" y="1801359"/>
                </a:cubicBezTo>
                <a:cubicBezTo>
                  <a:pt x="589668" y="1801359"/>
                  <a:pt x="569913" y="1811338"/>
                  <a:pt x="569913" y="1791381"/>
                </a:cubicBezTo>
                <a:cubicBezTo>
                  <a:pt x="569913" y="1771424"/>
                  <a:pt x="589668" y="1771424"/>
                  <a:pt x="609424" y="1761445"/>
                </a:cubicBezTo>
                <a:cubicBezTo>
                  <a:pt x="619302" y="1751466"/>
                  <a:pt x="639057" y="1751466"/>
                  <a:pt x="648935" y="1741488"/>
                </a:cubicBezTo>
                <a:close/>
                <a:moveTo>
                  <a:pt x="2044700" y="1731963"/>
                </a:moveTo>
                <a:cubicBezTo>
                  <a:pt x="2064204" y="1741777"/>
                  <a:pt x="2064204" y="1771217"/>
                  <a:pt x="2073956" y="1790845"/>
                </a:cubicBezTo>
                <a:cubicBezTo>
                  <a:pt x="2083708" y="1800658"/>
                  <a:pt x="2093460" y="1810472"/>
                  <a:pt x="2112963" y="1810472"/>
                </a:cubicBezTo>
                <a:cubicBezTo>
                  <a:pt x="2112963" y="1820286"/>
                  <a:pt x="2112963" y="1820286"/>
                  <a:pt x="2112963" y="1830099"/>
                </a:cubicBezTo>
                <a:cubicBezTo>
                  <a:pt x="2112963" y="1839913"/>
                  <a:pt x="2103211" y="1830099"/>
                  <a:pt x="2093460" y="1830099"/>
                </a:cubicBezTo>
                <a:cubicBezTo>
                  <a:pt x="2054452" y="1810472"/>
                  <a:pt x="2044700" y="1771217"/>
                  <a:pt x="2044700" y="1731963"/>
                </a:cubicBezTo>
                <a:close/>
                <a:moveTo>
                  <a:pt x="2182284" y="1722438"/>
                </a:moveTo>
                <a:cubicBezTo>
                  <a:pt x="2211652" y="1722438"/>
                  <a:pt x="2250811" y="1732228"/>
                  <a:pt x="2260600" y="1761597"/>
                </a:cubicBezTo>
                <a:cubicBezTo>
                  <a:pt x="2260600" y="1771386"/>
                  <a:pt x="2260600" y="1771386"/>
                  <a:pt x="2260600" y="1781176"/>
                </a:cubicBezTo>
                <a:cubicBezTo>
                  <a:pt x="2221442" y="1761597"/>
                  <a:pt x="2221442" y="1761597"/>
                  <a:pt x="2221442" y="1761597"/>
                </a:cubicBezTo>
                <a:cubicBezTo>
                  <a:pt x="2221442" y="1751807"/>
                  <a:pt x="2211652" y="1742017"/>
                  <a:pt x="2211652" y="1742017"/>
                </a:cubicBezTo>
                <a:cubicBezTo>
                  <a:pt x="2192073" y="1732228"/>
                  <a:pt x="2172494" y="1732228"/>
                  <a:pt x="2152915" y="1732228"/>
                </a:cubicBezTo>
                <a:cubicBezTo>
                  <a:pt x="2143125" y="1732228"/>
                  <a:pt x="2143125" y="1732228"/>
                  <a:pt x="2143125" y="1732228"/>
                </a:cubicBezTo>
                <a:cubicBezTo>
                  <a:pt x="2152915" y="1722438"/>
                  <a:pt x="2172494" y="1722438"/>
                  <a:pt x="2182284" y="1722438"/>
                </a:cubicBezTo>
                <a:close/>
                <a:moveTo>
                  <a:pt x="2308569" y="1720602"/>
                </a:moveTo>
                <a:cubicBezTo>
                  <a:pt x="2334534" y="1723371"/>
                  <a:pt x="2354935" y="1739980"/>
                  <a:pt x="2369772" y="1762125"/>
                </a:cubicBezTo>
                <a:cubicBezTo>
                  <a:pt x="2369772" y="1771968"/>
                  <a:pt x="2379663" y="1791653"/>
                  <a:pt x="2369772" y="1801495"/>
                </a:cubicBezTo>
                <a:cubicBezTo>
                  <a:pt x="2359880" y="1811338"/>
                  <a:pt x="2349989" y="1791653"/>
                  <a:pt x="2330206" y="1791653"/>
                </a:cubicBezTo>
                <a:cubicBezTo>
                  <a:pt x="2320315" y="1791653"/>
                  <a:pt x="2290641" y="1791653"/>
                  <a:pt x="2270858" y="1781810"/>
                </a:cubicBezTo>
                <a:cubicBezTo>
                  <a:pt x="2280749" y="1762125"/>
                  <a:pt x="2280749" y="1762125"/>
                  <a:pt x="2280749" y="1762125"/>
                </a:cubicBezTo>
                <a:cubicBezTo>
                  <a:pt x="2270858" y="1742440"/>
                  <a:pt x="2260967" y="1742440"/>
                  <a:pt x="2251075" y="1722755"/>
                </a:cubicBezTo>
                <a:cubicBezTo>
                  <a:pt x="2260967" y="1722755"/>
                  <a:pt x="2270858" y="1722755"/>
                  <a:pt x="2280749" y="1722755"/>
                </a:cubicBezTo>
                <a:cubicBezTo>
                  <a:pt x="2290641" y="1720295"/>
                  <a:pt x="2299914" y="1719680"/>
                  <a:pt x="2308569" y="1720602"/>
                </a:cubicBezTo>
                <a:close/>
                <a:moveTo>
                  <a:pt x="2054225" y="1712913"/>
                </a:moveTo>
                <a:cubicBezTo>
                  <a:pt x="2083859" y="1722703"/>
                  <a:pt x="2123370" y="1722703"/>
                  <a:pt x="2143125" y="1761861"/>
                </a:cubicBezTo>
                <a:cubicBezTo>
                  <a:pt x="2143125" y="1761861"/>
                  <a:pt x="2143125" y="1771651"/>
                  <a:pt x="2133247" y="1771651"/>
                </a:cubicBezTo>
                <a:cubicBezTo>
                  <a:pt x="2093736" y="1771651"/>
                  <a:pt x="2073981" y="1742282"/>
                  <a:pt x="2054225" y="1722703"/>
                </a:cubicBezTo>
                <a:cubicBezTo>
                  <a:pt x="2054225" y="1712913"/>
                  <a:pt x="2054225" y="1712913"/>
                  <a:pt x="2054225" y="1712913"/>
                </a:cubicBezTo>
                <a:close/>
                <a:moveTo>
                  <a:pt x="569546" y="1712913"/>
                </a:moveTo>
                <a:cubicBezTo>
                  <a:pt x="598854" y="1712913"/>
                  <a:pt x="628161" y="1712913"/>
                  <a:pt x="647700" y="1731963"/>
                </a:cubicBezTo>
                <a:cubicBezTo>
                  <a:pt x="647700" y="1731963"/>
                  <a:pt x="637931" y="1731963"/>
                  <a:pt x="628161" y="1741488"/>
                </a:cubicBezTo>
                <a:cubicBezTo>
                  <a:pt x="608623" y="1741488"/>
                  <a:pt x="569546" y="1712913"/>
                  <a:pt x="550007" y="1741488"/>
                </a:cubicBezTo>
                <a:cubicBezTo>
                  <a:pt x="540238" y="1741488"/>
                  <a:pt x="530469" y="1741488"/>
                  <a:pt x="520700" y="1731963"/>
                </a:cubicBezTo>
                <a:cubicBezTo>
                  <a:pt x="530469" y="1712913"/>
                  <a:pt x="550007" y="1712913"/>
                  <a:pt x="569546" y="1712913"/>
                </a:cubicBezTo>
                <a:close/>
                <a:moveTo>
                  <a:pt x="457810" y="1702253"/>
                </a:moveTo>
                <a:cubicBezTo>
                  <a:pt x="478774" y="1702253"/>
                  <a:pt x="500970" y="1707243"/>
                  <a:pt x="520701" y="1712232"/>
                </a:cubicBezTo>
                <a:cubicBezTo>
                  <a:pt x="510836" y="1722211"/>
                  <a:pt x="510836" y="1732189"/>
                  <a:pt x="500970" y="1742168"/>
                </a:cubicBezTo>
                <a:cubicBezTo>
                  <a:pt x="481240" y="1742168"/>
                  <a:pt x="461509" y="1762125"/>
                  <a:pt x="441779" y="1762125"/>
                </a:cubicBezTo>
                <a:cubicBezTo>
                  <a:pt x="431914" y="1752146"/>
                  <a:pt x="412183" y="1762125"/>
                  <a:pt x="392453" y="1752146"/>
                </a:cubicBezTo>
                <a:cubicBezTo>
                  <a:pt x="382588" y="1742168"/>
                  <a:pt x="392453" y="1732189"/>
                  <a:pt x="402318" y="1722211"/>
                </a:cubicBezTo>
                <a:cubicBezTo>
                  <a:pt x="417116" y="1707243"/>
                  <a:pt x="436846" y="1702253"/>
                  <a:pt x="457810" y="1702253"/>
                </a:cubicBezTo>
                <a:close/>
                <a:moveTo>
                  <a:pt x="2137066" y="1678186"/>
                </a:moveTo>
                <a:cubicBezTo>
                  <a:pt x="2155612" y="1680666"/>
                  <a:pt x="2172922" y="1688108"/>
                  <a:pt x="2182813" y="1702991"/>
                </a:cubicBezTo>
                <a:cubicBezTo>
                  <a:pt x="2163030" y="1702991"/>
                  <a:pt x="2153139" y="1712913"/>
                  <a:pt x="2143248" y="1702991"/>
                </a:cubicBezTo>
                <a:cubicBezTo>
                  <a:pt x="2123465" y="1693069"/>
                  <a:pt x="2103682" y="1702991"/>
                  <a:pt x="2083899" y="1702991"/>
                </a:cubicBezTo>
                <a:cubicBezTo>
                  <a:pt x="2074008" y="1702991"/>
                  <a:pt x="2064117" y="1702991"/>
                  <a:pt x="2054225" y="1702991"/>
                </a:cubicBezTo>
                <a:cubicBezTo>
                  <a:pt x="2054225" y="1683147"/>
                  <a:pt x="2074008" y="1693069"/>
                  <a:pt x="2083899" y="1683147"/>
                </a:cubicBezTo>
                <a:cubicBezTo>
                  <a:pt x="2098736" y="1678186"/>
                  <a:pt x="2118519" y="1675705"/>
                  <a:pt x="2137066" y="1678186"/>
                </a:cubicBezTo>
                <a:close/>
                <a:moveTo>
                  <a:pt x="2231904" y="1654175"/>
                </a:moveTo>
                <a:cubicBezTo>
                  <a:pt x="2261211" y="1663965"/>
                  <a:pt x="2261211" y="1663965"/>
                  <a:pt x="2261211" y="1663965"/>
                </a:cubicBezTo>
                <a:cubicBezTo>
                  <a:pt x="2280750" y="1673754"/>
                  <a:pt x="2300288" y="1683544"/>
                  <a:pt x="2300288" y="1703123"/>
                </a:cubicBezTo>
                <a:cubicBezTo>
                  <a:pt x="2280750" y="1712913"/>
                  <a:pt x="2251442" y="1703123"/>
                  <a:pt x="2231904" y="1712913"/>
                </a:cubicBezTo>
                <a:cubicBezTo>
                  <a:pt x="2222134" y="1712913"/>
                  <a:pt x="2212365" y="1712913"/>
                  <a:pt x="2202596" y="1703123"/>
                </a:cubicBezTo>
                <a:cubicBezTo>
                  <a:pt x="2192827" y="1693334"/>
                  <a:pt x="2183057" y="1683544"/>
                  <a:pt x="2173288" y="1673754"/>
                </a:cubicBezTo>
                <a:cubicBezTo>
                  <a:pt x="2173288" y="1663965"/>
                  <a:pt x="2183057" y="1663965"/>
                  <a:pt x="2192827" y="1663965"/>
                </a:cubicBezTo>
                <a:cubicBezTo>
                  <a:pt x="2231904" y="1654175"/>
                  <a:pt x="2231904" y="1654175"/>
                  <a:pt x="2231904" y="1654175"/>
                </a:cubicBezTo>
                <a:close/>
                <a:moveTo>
                  <a:pt x="539299" y="1650604"/>
                </a:moveTo>
                <a:cubicBezTo>
                  <a:pt x="545605" y="1649975"/>
                  <a:pt x="552371" y="1650604"/>
                  <a:pt x="559753" y="1653117"/>
                </a:cubicBezTo>
                <a:cubicBezTo>
                  <a:pt x="579438" y="1663171"/>
                  <a:pt x="608966" y="1673225"/>
                  <a:pt x="628651" y="1683280"/>
                </a:cubicBezTo>
                <a:cubicBezTo>
                  <a:pt x="628651" y="1693334"/>
                  <a:pt x="628651" y="1703388"/>
                  <a:pt x="628651" y="1703388"/>
                </a:cubicBezTo>
                <a:cubicBezTo>
                  <a:pt x="599123" y="1703388"/>
                  <a:pt x="569596" y="1693334"/>
                  <a:pt x="540068" y="1703388"/>
                </a:cubicBezTo>
                <a:cubicBezTo>
                  <a:pt x="520383" y="1703388"/>
                  <a:pt x="510540" y="1693334"/>
                  <a:pt x="490855" y="1693334"/>
                </a:cubicBezTo>
                <a:cubicBezTo>
                  <a:pt x="481013" y="1683280"/>
                  <a:pt x="490855" y="1683280"/>
                  <a:pt x="490855" y="1673225"/>
                </a:cubicBezTo>
                <a:cubicBezTo>
                  <a:pt x="505619" y="1665685"/>
                  <a:pt x="520383" y="1652489"/>
                  <a:pt x="539299" y="1650604"/>
                </a:cubicBezTo>
                <a:close/>
                <a:moveTo>
                  <a:pt x="2142672" y="1624013"/>
                </a:moveTo>
                <a:cubicBezTo>
                  <a:pt x="2162402" y="1624013"/>
                  <a:pt x="2191998" y="1624013"/>
                  <a:pt x="2201863" y="1643698"/>
                </a:cubicBezTo>
                <a:cubicBezTo>
                  <a:pt x="2162402" y="1673226"/>
                  <a:pt x="2162402" y="1673226"/>
                  <a:pt x="2162402" y="1673226"/>
                </a:cubicBezTo>
                <a:cubicBezTo>
                  <a:pt x="2132807" y="1663383"/>
                  <a:pt x="2093346" y="1663383"/>
                  <a:pt x="2063750" y="1673226"/>
                </a:cubicBezTo>
                <a:cubicBezTo>
                  <a:pt x="2073615" y="1643698"/>
                  <a:pt x="2113076" y="1633855"/>
                  <a:pt x="2142672" y="1624013"/>
                </a:cubicBezTo>
                <a:close/>
                <a:moveTo>
                  <a:pt x="106998" y="1604963"/>
                </a:moveTo>
                <a:cubicBezTo>
                  <a:pt x="126683" y="1614768"/>
                  <a:pt x="146368" y="1624573"/>
                  <a:pt x="156210" y="1634378"/>
                </a:cubicBezTo>
                <a:cubicBezTo>
                  <a:pt x="146368" y="1663794"/>
                  <a:pt x="146368" y="1693209"/>
                  <a:pt x="166053" y="1703015"/>
                </a:cubicBezTo>
                <a:cubicBezTo>
                  <a:pt x="185738" y="1722625"/>
                  <a:pt x="185738" y="1722625"/>
                  <a:pt x="185738" y="1722625"/>
                </a:cubicBezTo>
                <a:cubicBezTo>
                  <a:pt x="175895" y="1742235"/>
                  <a:pt x="175895" y="1771651"/>
                  <a:pt x="156210" y="1761846"/>
                </a:cubicBezTo>
                <a:cubicBezTo>
                  <a:pt x="126683" y="1742235"/>
                  <a:pt x="116840" y="1722625"/>
                  <a:pt x="87313" y="1703015"/>
                </a:cubicBezTo>
                <a:cubicBezTo>
                  <a:pt x="87313" y="1693209"/>
                  <a:pt x="97155" y="1683404"/>
                  <a:pt x="97155" y="1673599"/>
                </a:cubicBezTo>
                <a:cubicBezTo>
                  <a:pt x="97155" y="1644184"/>
                  <a:pt x="106998" y="1624573"/>
                  <a:pt x="106998" y="1604963"/>
                </a:cubicBezTo>
                <a:close/>
                <a:moveTo>
                  <a:pt x="579330" y="1593850"/>
                </a:moveTo>
                <a:cubicBezTo>
                  <a:pt x="589178" y="1593850"/>
                  <a:pt x="589178" y="1603687"/>
                  <a:pt x="589178" y="1603687"/>
                </a:cubicBezTo>
                <a:cubicBezTo>
                  <a:pt x="589178" y="1613524"/>
                  <a:pt x="569482" y="1613524"/>
                  <a:pt x="559634" y="1623360"/>
                </a:cubicBezTo>
                <a:cubicBezTo>
                  <a:pt x="500547" y="1643034"/>
                  <a:pt x="441460" y="1652871"/>
                  <a:pt x="382373" y="1672545"/>
                </a:cubicBezTo>
                <a:cubicBezTo>
                  <a:pt x="313437" y="1721729"/>
                  <a:pt x="283894" y="1800423"/>
                  <a:pt x="293742" y="1879118"/>
                </a:cubicBezTo>
                <a:cubicBezTo>
                  <a:pt x="293742" y="1908629"/>
                  <a:pt x="293742" y="1947976"/>
                  <a:pt x="283894" y="1967650"/>
                </a:cubicBezTo>
                <a:cubicBezTo>
                  <a:pt x="283894" y="1967650"/>
                  <a:pt x="283894" y="1977487"/>
                  <a:pt x="293742" y="1977487"/>
                </a:cubicBezTo>
                <a:cubicBezTo>
                  <a:pt x="333133" y="1977487"/>
                  <a:pt x="372525" y="2006997"/>
                  <a:pt x="411916" y="2016834"/>
                </a:cubicBezTo>
                <a:cubicBezTo>
                  <a:pt x="461156" y="2046344"/>
                  <a:pt x="539939" y="2056181"/>
                  <a:pt x="589178" y="2006997"/>
                </a:cubicBezTo>
                <a:cubicBezTo>
                  <a:pt x="638417" y="1967650"/>
                  <a:pt x="697505" y="1918466"/>
                  <a:pt x="746744" y="1869281"/>
                </a:cubicBezTo>
                <a:cubicBezTo>
                  <a:pt x="746744" y="1869281"/>
                  <a:pt x="756592" y="1869281"/>
                  <a:pt x="756592" y="1869281"/>
                </a:cubicBezTo>
                <a:cubicBezTo>
                  <a:pt x="766440" y="1879118"/>
                  <a:pt x="776288" y="1879118"/>
                  <a:pt x="766440" y="1888955"/>
                </a:cubicBezTo>
                <a:cubicBezTo>
                  <a:pt x="707353" y="1947976"/>
                  <a:pt x="648265" y="2006997"/>
                  <a:pt x="589178" y="2066018"/>
                </a:cubicBezTo>
                <a:cubicBezTo>
                  <a:pt x="539939" y="2095529"/>
                  <a:pt x="539939" y="2095529"/>
                  <a:pt x="539939" y="2095529"/>
                </a:cubicBezTo>
                <a:cubicBezTo>
                  <a:pt x="500547" y="2125039"/>
                  <a:pt x="441460" y="2144713"/>
                  <a:pt x="392220" y="2115202"/>
                </a:cubicBezTo>
                <a:cubicBezTo>
                  <a:pt x="382373" y="2115202"/>
                  <a:pt x="382373" y="2115202"/>
                  <a:pt x="382373" y="2115202"/>
                </a:cubicBezTo>
                <a:cubicBezTo>
                  <a:pt x="333133" y="2075855"/>
                  <a:pt x="283894" y="2036508"/>
                  <a:pt x="224806" y="2006997"/>
                </a:cubicBezTo>
                <a:cubicBezTo>
                  <a:pt x="234654" y="1947976"/>
                  <a:pt x="195263" y="1888955"/>
                  <a:pt x="195263" y="1829934"/>
                </a:cubicBezTo>
                <a:cubicBezTo>
                  <a:pt x="205111" y="1770913"/>
                  <a:pt x="224806" y="1721729"/>
                  <a:pt x="274046" y="1692218"/>
                </a:cubicBezTo>
                <a:cubicBezTo>
                  <a:pt x="283894" y="1682381"/>
                  <a:pt x="303589" y="1672545"/>
                  <a:pt x="313437" y="1662708"/>
                </a:cubicBezTo>
                <a:cubicBezTo>
                  <a:pt x="402068" y="1633197"/>
                  <a:pt x="490699" y="1613524"/>
                  <a:pt x="579330" y="1593850"/>
                </a:cubicBezTo>
                <a:close/>
                <a:moveTo>
                  <a:pt x="88265" y="1593850"/>
                </a:moveTo>
                <a:cubicBezTo>
                  <a:pt x="98108" y="1593850"/>
                  <a:pt x="98108" y="1593850"/>
                  <a:pt x="98108" y="1593850"/>
                </a:cubicBezTo>
                <a:cubicBezTo>
                  <a:pt x="107950" y="1603692"/>
                  <a:pt x="88265" y="1613535"/>
                  <a:pt x="98108" y="1623377"/>
                </a:cubicBezTo>
                <a:cubicBezTo>
                  <a:pt x="78423" y="1652905"/>
                  <a:pt x="88265" y="1682432"/>
                  <a:pt x="68580" y="1702117"/>
                </a:cubicBezTo>
                <a:cubicBezTo>
                  <a:pt x="68580" y="1711960"/>
                  <a:pt x="68580" y="1711960"/>
                  <a:pt x="68580" y="1711960"/>
                </a:cubicBezTo>
                <a:cubicBezTo>
                  <a:pt x="107950" y="1721802"/>
                  <a:pt x="127635" y="1771015"/>
                  <a:pt x="157163" y="1780857"/>
                </a:cubicBezTo>
                <a:cubicBezTo>
                  <a:pt x="157163" y="1790700"/>
                  <a:pt x="157163" y="1790700"/>
                  <a:pt x="157163" y="1790700"/>
                </a:cubicBezTo>
                <a:cubicBezTo>
                  <a:pt x="117793" y="1780857"/>
                  <a:pt x="107950" y="1731645"/>
                  <a:pt x="68580" y="1721802"/>
                </a:cubicBezTo>
                <a:cubicBezTo>
                  <a:pt x="58738" y="1721802"/>
                  <a:pt x="58738" y="1721802"/>
                  <a:pt x="58738" y="1711960"/>
                </a:cubicBezTo>
                <a:cubicBezTo>
                  <a:pt x="68580" y="1702117"/>
                  <a:pt x="68580" y="1672590"/>
                  <a:pt x="78423" y="1652905"/>
                </a:cubicBezTo>
                <a:cubicBezTo>
                  <a:pt x="68580" y="1633220"/>
                  <a:pt x="88265" y="1613535"/>
                  <a:pt x="88265" y="1593850"/>
                </a:cubicBezTo>
                <a:close/>
                <a:moveTo>
                  <a:pt x="579438" y="1574800"/>
                </a:moveTo>
                <a:cubicBezTo>
                  <a:pt x="579438" y="1584642"/>
                  <a:pt x="569610" y="1584642"/>
                  <a:pt x="569610" y="1584642"/>
                </a:cubicBezTo>
                <a:cubicBezTo>
                  <a:pt x="490991" y="1604327"/>
                  <a:pt x="412372" y="1624012"/>
                  <a:pt x="343581" y="1643697"/>
                </a:cubicBezTo>
                <a:cubicBezTo>
                  <a:pt x="274789" y="1663382"/>
                  <a:pt x="215825" y="1712595"/>
                  <a:pt x="196170" y="1771650"/>
                </a:cubicBezTo>
                <a:cubicBezTo>
                  <a:pt x="176515" y="1840547"/>
                  <a:pt x="196170" y="1899602"/>
                  <a:pt x="215825" y="1958657"/>
                </a:cubicBezTo>
                <a:cubicBezTo>
                  <a:pt x="205997" y="1978342"/>
                  <a:pt x="215825" y="1998027"/>
                  <a:pt x="205997" y="2017712"/>
                </a:cubicBezTo>
                <a:cubicBezTo>
                  <a:pt x="215825" y="2027555"/>
                  <a:pt x="235479" y="2027555"/>
                  <a:pt x="245307" y="2037397"/>
                </a:cubicBezTo>
                <a:cubicBezTo>
                  <a:pt x="304271" y="2066925"/>
                  <a:pt x="343581" y="2116137"/>
                  <a:pt x="402545" y="2135822"/>
                </a:cubicBezTo>
                <a:cubicBezTo>
                  <a:pt x="481164" y="2165350"/>
                  <a:pt x="549956" y="2116137"/>
                  <a:pt x="608920" y="2066925"/>
                </a:cubicBezTo>
                <a:cubicBezTo>
                  <a:pt x="667884" y="2007870"/>
                  <a:pt x="717021" y="1958657"/>
                  <a:pt x="775985" y="1899602"/>
                </a:cubicBezTo>
                <a:cubicBezTo>
                  <a:pt x="785813" y="1899602"/>
                  <a:pt x="785813" y="1899602"/>
                  <a:pt x="785813" y="1899602"/>
                </a:cubicBezTo>
                <a:cubicBezTo>
                  <a:pt x="785813" y="1909445"/>
                  <a:pt x="785813" y="1909445"/>
                  <a:pt x="785813" y="1909445"/>
                </a:cubicBezTo>
                <a:cubicBezTo>
                  <a:pt x="726848" y="1968500"/>
                  <a:pt x="677712" y="2017712"/>
                  <a:pt x="618747" y="2076767"/>
                </a:cubicBezTo>
                <a:cubicBezTo>
                  <a:pt x="589265" y="2106295"/>
                  <a:pt x="559783" y="2135822"/>
                  <a:pt x="520473" y="2145665"/>
                </a:cubicBezTo>
                <a:cubicBezTo>
                  <a:pt x="490991" y="2155507"/>
                  <a:pt x="451682" y="2155507"/>
                  <a:pt x="422200" y="2155507"/>
                </a:cubicBezTo>
                <a:cubicBezTo>
                  <a:pt x="392718" y="2145665"/>
                  <a:pt x="373063" y="2145665"/>
                  <a:pt x="353408" y="2125980"/>
                </a:cubicBezTo>
                <a:cubicBezTo>
                  <a:pt x="314098" y="2086610"/>
                  <a:pt x="264962" y="2066925"/>
                  <a:pt x="215825" y="2037397"/>
                </a:cubicBezTo>
                <a:cubicBezTo>
                  <a:pt x="186343" y="2027555"/>
                  <a:pt x="186343" y="2027555"/>
                  <a:pt x="186343" y="2027555"/>
                </a:cubicBezTo>
                <a:cubicBezTo>
                  <a:pt x="196170" y="1988185"/>
                  <a:pt x="196170" y="1938972"/>
                  <a:pt x="186343" y="1899602"/>
                </a:cubicBezTo>
                <a:cubicBezTo>
                  <a:pt x="176515" y="1879917"/>
                  <a:pt x="176515" y="1860232"/>
                  <a:pt x="166688" y="1850390"/>
                </a:cubicBezTo>
                <a:cubicBezTo>
                  <a:pt x="166688" y="1781492"/>
                  <a:pt x="196170" y="1712595"/>
                  <a:pt x="255134" y="1673225"/>
                </a:cubicBezTo>
                <a:cubicBezTo>
                  <a:pt x="314098" y="1633855"/>
                  <a:pt x="382890" y="1624012"/>
                  <a:pt x="451682" y="1604327"/>
                </a:cubicBezTo>
                <a:cubicBezTo>
                  <a:pt x="500819" y="1594485"/>
                  <a:pt x="530301" y="1574800"/>
                  <a:pt x="579438" y="1574800"/>
                </a:cubicBezTo>
                <a:close/>
                <a:moveTo>
                  <a:pt x="568964" y="1546420"/>
                </a:moveTo>
                <a:lnTo>
                  <a:pt x="569913" y="1555433"/>
                </a:lnTo>
                <a:cubicBezTo>
                  <a:pt x="569913" y="1555433"/>
                  <a:pt x="560070" y="1555433"/>
                  <a:pt x="550228" y="1555433"/>
                </a:cubicBezTo>
                <a:cubicBezTo>
                  <a:pt x="555149" y="1555433"/>
                  <a:pt x="557610" y="1555433"/>
                  <a:pt x="560070" y="1554203"/>
                </a:cubicBezTo>
                <a:close/>
                <a:moveTo>
                  <a:pt x="568877" y="1545590"/>
                </a:moveTo>
                <a:lnTo>
                  <a:pt x="569913" y="1545590"/>
                </a:lnTo>
                <a:lnTo>
                  <a:pt x="568964" y="1546420"/>
                </a:lnTo>
                <a:close/>
                <a:moveTo>
                  <a:pt x="2123347" y="1544638"/>
                </a:moveTo>
                <a:cubicBezTo>
                  <a:pt x="2192208" y="1564312"/>
                  <a:pt x="2270906" y="1583985"/>
                  <a:pt x="2339767" y="1603659"/>
                </a:cubicBezTo>
                <a:cubicBezTo>
                  <a:pt x="2388954" y="1623333"/>
                  <a:pt x="2438140" y="1643006"/>
                  <a:pt x="2477489" y="1672517"/>
                </a:cubicBezTo>
                <a:cubicBezTo>
                  <a:pt x="2546350" y="1751211"/>
                  <a:pt x="2477489" y="1859417"/>
                  <a:pt x="2507001" y="1957785"/>
                </a:cubicBezTo>
                <a:cubicBezTo>
                  <a:pt x="2467652" y="1977459"/>
                  <a:pt x="2438140" y="2016806"/>
                  <a:pt x="2398791" y="2046317"/>
                </a:cubicBezTo>
                <a:cubicBezTo>
                  <a:pt x="2359442" y="2075827"/>
                  <a:pt x="2320092" y="2095501"/>
                  <a:pt x="2270906" y="2085664"/>
                </a:cubicBezTo>
                <a:cubicBezTo>
                  <a:pt x="2211882" y="2075827"/>
                  <a:pt x="2152858" y="2056154"/>
                  <a:pt x="2113509" y="2006969"/>
                </a:cubicBezTo>
                <a:cubicBezTo>
                  <a:pt x="2054485" y="1957785"/>
                  <a:pt x="2005299" y="1908601"/>
                  <a:pt x="1946275" y="1859417"/>
                </a:cubicBezTo>
                <a:cubicBezTo>
                  <a:pt x="1946275" y="1859417"/>
                  <a:pt x="1946275" y="1849580"/>
                  <a:pt x="1946275" y="1849580"/>
                </a:cubicBezTo>
                <a:cubicBezTo>
                  <a:pt x="1956113" y="1839743"/>
                  <a:pt x="1965950" y="1859417"/>
                  <a:pt x="1975787" y="1859417"/>
                </a:cubicBezTo>
                <a:cubicBezTo>
                  <a:pt x="2024974" y="1898764"/>
                  <a:pt x="2074160" y="1938111"/>
                  <a:pt x="2123347" y="1977459"/>
                </a:cubicBezTo>
                <a:cubicBezTo>
                  <a:pt x="2172533" y="1997132"/>
                  <a:pt x="2221719" y="2006969"/>
                  <a:pt x="2270906" y="1997132"/>
                </a:cubicBezTo>
                <a:cubicBezTo>
                  <a:pt x="2329930" y="1977459"/>
                  <a:pt x="2369279" y="1938111"/>
                  <a:pt x="2418465" y="1918438"/>
                </a:cubicBezTo>
                <a:cubicBezTo>
                  <a:pt x="2428303" y="1928275"/>
                  <a:pt x="2438140" y="1928275"/>
                  <a:pt x="2438140" y="1918438"/>
                </a:cubicBezTo>
                <a:cubicBezTo>
                  <a:pt x="2428303" y="1898764"/>
                  <a:pt x="2428303" y="1869254"/>
                  <a:pt x="2428303" y="1849580"/>
                </a:cubicBezTo>
                <a:cubicBezTo>
                  <a:pt x="2408628" y="1741375"/>
                  <a:pt x="2408628" y="1741375"/>
                  <a:pt x="2408628" y="1741375"/>
                </a:cubicBezTo>
                <a:cubicBezTo>
                  <a:pt x="2398791" y="1702027"/>
                  <a:pt x="2369279" y="1662680"/>
                  <a:pt x="2329930" y="1643006"/>
                </a:cubicBezTo>
                <a:cubicBezTo>
                  <a:pt x="2310255" y="1633169"/>
                  <a:pt x="2300418" y="1633169"/>
                  <a:pt x="2280743" y="1623333"/>
                </a:cubicBezTo>
                <a:cubicBezTo>
                  <a:pt x="2261069" y="1623333"/>
                  <a:pt x="2241394" y="1613496"/>
                  <a:pt x="2211882" y="1603659"/>
                </a:cubicBezTo>
                <a:cubicBezTo>
                  <a:pt x="2211882" y="1603659"/>
                  <a:pt x="2202045" y="1603659"/>
                  <a:pt x="2192208" y="1603659"/>
                </a:cubicBezTo>
                <a:cubicBezTo>
                  <a:pt x="2172533" y="1593822"/>
                  <a:pt x="2152858" y="1593822"/>
                  <a:pt x="2143021" y="1583985"/>
                </a:cubicBezTo>
                <a:cubicBezTo>
                  <a:pt x="2133184" y="1574148"/>
                  <a:pt x="2113509" y="1583985"/>
                  <a:pt x="2103672" y="1574148"/>
                </a:cubicBezTo>
                <a:cubicBezTo>
                  <a:pt x="2113509" y="1564312"/>
                  <a:pt x="2103672" y="1544638"/>
                  <a:pt x="2123347" y="1544638"/>
                </a:cubicBezTo>
                <a:close/>
                <a:moveTo>
                  <a:pt x="2585086" y="1535113"/>
                </a:moveTo>
                <a:cubicBezTo>
                  <a:pt x="2604771" y="1544991"/>
                  <a:pt x="2604771" y="1574624"/>
                  <a:pt x="2604771" y="1584502"/>
                </a:cubicBezTo>
                <a:cubicBezTo>
                  <a:pt x="2604771" y="1604257"/>
                  <a:pt x="2604771" y="1624013"/>
                  <a:pt x="2614613" y="1633891"/>
                </a:cubicBezTo>
                <a:cubicBezTo>
                  <a:pt x="2594928" y="1643768"/>
                  <a:pt x="2575243" y="1673402"/>
                  <a:pt x="2565401" y="1693157"/>
                </a:cubicBezTo>
                <a:cubicBezTo>
                  <a:pt x="2555558" y="1703035"/>
                  <a:pt x="2545716" y="1712913"/>
                  <a:pt x="2535873" y="1712913"/>
                </a:cubicBezTo>
                <a:cubicBezTo>
                  <a:pt x="2535873" y="1693157"/>
                  <a:pt x="2526031" y="1683280"/>
                  <a:pt x="2516188" y="1673402"/>
                </a:cubicBezTo>
                <a:cubicBezTo>
                  <a:pt x="2526031" y="1653646"/>
                  <a:pt x="2535873" y="1643768"/>
                  <a:pt x="2545716" y="1624013"/>
                </a:cubicBezTo>
                <a:cubicBezTo>
                  <a:pt x="2545716" y="1564746"/>
                  <a:pt x="2545716" y="1564746"/>
                  <a:pt x="2545716" y="1564746"/>
                </a:cubicBezTo>
                <a:cubicBezTo>
                  <a:pt x="2555558" y="1554868"/>
                  <a:pt x="2575243" y="1544991"/>
                  <a:pt x="2585086" y="1535113"/>
                </a:cubicBezTo>
                <a:close/>
                <a:moveTo>
                  <a:pt x="2123870" y="1525588"/>
                </a:moveTo>
                <a:cubicBezTo>
                  <a:pt x="2212361" y="1545262"/>
                  <a:pt x="2310683" y="1555100"/>
                  <a:pt x="2389341" y="1594449"/>
                </a:cubicBezTo>
                <a:cubicBezTo>
                  <a:pt x="2428670" y="1604286"/>
                  <a:pt x="2467999" y="1633798"/>
                  <a:pt x="2497496" y="1663310"/>
                </a:cubicBezTo>
                <a:cubicBezTo>
                  <a:pt x="2517161" y="1692822"/>
                  <a:pt x="2536825" y="1722334"/>
                  <a:pt x="2536825" y="1751846"/>
                </a:cubicBezTo>
                <a:cubicBezTo>
                  <a:pt x="2536825" y="1820707"/>
                  <a:pt x="2517161" y="1899405"/>
                  <a:pt x="2536825" y="1968266"/>
                </a:cubicBezTo>
                <a:cubicBezTo>
                  <a:pt x="2536825" y="1978103"/>
                  <a:pt x="2526993" y="1978103"/>
                  <a:pt x="2526993" y="1978103"/>
                </a:cubicBezTo>
                <a:cubicBezTo>
                  <a:pt x="2477832" y="1997778"/>
                  <a:pt x="2448335" y="2037127"/>
                  <a:pt x="2409006" y="2066639"/>
                </a:cubicBezTo>
                <a:cubicBezTo>
                  <a:pt x="2389341" y="2086314"/>
                  <a:pt x="2359845" y="2105988"/>
                  <a:pt x="2320516" y="2115825"/>
                </a:cubicBezTo>
                <a:cubicBezTo>
                  <a:pt x="2261522" y="2125663"/>
                  <a:pt x="2202528" y="2105988"/>
                  <a:pt x="2143535" y="2076476"/>
                </a:cubicBezTo>
                <a:cubicBezTo>
                  <a:pt x="2074709" y="2007615"/>
                  <a:pt x="2005883" y="1948592"/>
                  <a:pt x="1937058" y="1879730"/>
                </a:cubicBezTo>
                <a:cubicBezTo>
                  <a:pt x="1927225" y="1879730"/>
                  <a:pt x="1927225" y="1869893"/>
                  <a:pt x="1937058" y="1869893"/>
                </a:cubicBezTo>
                <a:cubicBezTo>
                  <a:pt x="2005883" y="1928917"/>
                  <a:pt x="2064877" y="1987941"/>
                  <a:pt x="2133703" y="2046964"/>
                </a:cubicBezTo>
                <a:cubicBezTo>
                  <a:pt x="2202528" y="2086314"/>
                  <a:pt x="2281187" y="2125663"/>
                  <a:pt x="2359845" y="2086314"/>
                </a:cubicBezTo>
                <a:cubicBezTo>
                  <a:pt x="2379509" y="2066639"/>
                  <a:pt x="2399174" y="2056802"/>
                  <a:pt x="2418838" y="2037127"/>
                </a:cubicBezTo>
                <a:cubicBezTo>
                  <a:pt x="2448335" y="2017453"/>
                  <a:pt x="2477832" y="1978103"/>
                  <a:pt x="2517161" y="1968266"/>
                </a:cubicBezTo>
                <a:cubicBezTo>
                  <a:pt x="2526993" y="1958429"/>
                  <a:pt x="2526993" y="1958429"/>
                  <a:pt x="2526993" y="1958429"/>
                </a:cubicBezTo>
                <a:cubicBezTo>
                  <a:pt x="2497496" y="1879730"/>
                  <a:pt x="2536825" y="1801032"/>
                  <a:pt x="2517161" y="1712496"/>
                </a:cubicBezTo>
                <a:cubicBezTo>
                  <a:pt x="2517161" y="1692822"/>
                  <a:pt x="2497496" y="1682985"/>
                  <a:pt x="2477832" y="1663310"/>
                </a:cubicBezTo>
                <a:cubicBezTo>
                  <a:pt x="2448335" y="1623961"/>
                  <a:pt x="2399174" y="1614124"/>
                  <a:pt x="2359845" y="1594449"/>
                </a:cubicBezTo>
                <a:cubicBezTo>
                  <a:pt x="2281187" y="1574774"/>
                  <a:pt x="2202528" y="1555100"/>
                  <a:pt x="2123870" y="1535425"/>
                </a:cubicBezTo>
                <a:cubicBezTo>
                  <a:pt x="2114038" y="1535425"/>
                  <a:pt x="2114038" y="1525588"/>
                  <a:pt x="2123870" y="1525588"/>
                </a:cubicBezTo>
                <a:close/>
                <a:moveTo>
                  <a:pt x="2605405" y="1506538"/>
                </a:moveTo>
                <a:cubicBezTo>
                  <a:pt x="2625090" y="1506538"/>
                  <a:pt x="2625090" y="1535907"/>
                  <a:pt x="2625090" y="1545696"/>
                </a:cubicBezTo>
                <a:cubicBezTo>
                  <a:pt x="2634933" y="1575065"/>
                  <a:pt x="2625090" y="1614223"/>
                  <a:pt x="2644775" y="1643592"/>
                </a:cubicBezTo>
                <a:cubicBezTo>
                  <a:pt x="2605405" y="1653382"/>
                  <a:pt x="2595563" y="1692540"/>
                  <a:pt x="2566035" y="1731698"/>
                </a:cubicBezTo>
                <a:cubicBezTo>
                  <a:pt x="2556193" y="1731698"/>
                  <a:pt x="2556193" y="1741488"/>
                  <a:pt x="2546350" y="1741488"/>
                </a:cubicBezTo>
                <a:cubicBezTo>
                  <a:pt x="2546350" y="1731698"/>
                  <a:pt x="2546350" y="1721909"/>
                  <a:pt x="2546350" y="1721909"/>
                </a:cubicBezTo>
                <a:cubicBezTo>
                  <a:pt x="2585720" y="1712119"/>
                  <a:pt x="2575878" y="1663171"/>
                  <a:pt x="2615248" y="1653382"/>
                </a:cubicBezTo>
                <a:cubicBezTo>
                  <a:pt x="2615248" y="1643592"/>
                  <a:pt x="2625090" y="1643592"/>
                  <a:pt x="2634933" y="1643592"/>
                </a:cubicBezTo>
                <a:cubicBezTo>
                  <a:pt x="2625090" y="1624013"/>
                  <a:pt x="2625090" y="1614223"/>
                  <a:pt x="2615248" y="1604434"/>
                </a:cubicBezTo>
                <a:cubicBezTo>
                  <a:pt x="2615248" y="1575065"/>
                  <a:pt x="2615248" y="1545696"/>
                  <a:pt x="2595563" y="1516327"/>
                </a:cubicBezTo>
                <a:cubicBezTo>
                  <a:pt x="2595563" y="1516327"/>
                  <a:pt x="2595563" y="1506538"/>
                  <a:pt x="2605405" y="1506538"/>
                </a:cubicBezTo>
                <a:close/>
                <a:moveTo>
                  <a:pt x="421746" y="1457325"/>
                </a:moveTo>
                <a:cubicBezTo>
                  <a:pt x="431535" y="1457325"/>
                  <a:pt x="431535" y="1467048"/>
                  <a:pt x="441325" y="1467048"/>
                </a:cubicBezTo>
                <a:cubicBezTo>
                  <a:pt x="441325" y="1496219"/>
                  <a:pt x="411956" y="1515666"/>
                  <a:pt x="392377" y="1525389"/>
                </a:cubicBezTo>
                <a:cubicBezTo>
                  <a:pt x="363008" y="1535113"/>
                  <a:pt x="343429" y="1525389"/>
                  <a:pt x="323850" y="1505942"/>
                </a:cubicBezTo>
                <a:cubicBezTo>
                  <a:pt x="333639" y="1496219"/>
                  <a:pt x="353219" y="1486495"/>
                  <a:pt x="363008" y="1467048"/>
                </a:cubicBezTo>
                <a:cubicBezTo>
                  <a:pt x="382587" y="1467048"/>
                  <a:pt x="402166" y="1467048"/>
                  <a:pt x="421746" y="1457325"/>
                </a:cubicBezTo>
                <a:close/>
                <a:moveTo>
                  <a:pt x="539750" y="1427163"/>
                </a:moveTo>
                <a:cubicBezTo>
                  <a:pt x="539750" y="1437085"/>
                  <a:pt x="539750" y="1437085"/>
                  <a:pt x="539750" y="1437085"/>
                </a:cubicBezTo>
                <a:cubicBezTo>
                  <a:pt x="529907" y="1466850"/>
                  <a:pt x="510222" y="1486694"/>
                  <a:pt x="480695" y="1506538"/>
                </a:cubicBezTo>
                <a:cubicBezTo>
                  <a:pt x="441325" y="1496616"/>
                  <a:pt x="441325" y="1496616"/>
                  <a:pt x="441325" y="1496616"/>
                </a:cubicBezTo>
                <a:cubicBezTo>
                  <a:pt x="441325" y="1486694"/>
                  <a:pt x="451167" y="1476772"/>
                  <a:pt x="451167" y="1476772"/>
                </a:cubicBezTo>
                <a:cubicBezTo>
                  <a:pt x="490537" y="1476772"/>
                  <a:pt x="520065" y="1456928"/>
                  <a:pt x="539750" y="1427163"/>
                </a:cubicBezTo>
                <a:close/>
                <a:moveTo>
                  <a:pt x="295746" y="1425046"/>
                </a:moveTo>
                <a:cubicBezTo>
                  <a:pt x="299138" y="1424429"/>
                  <a:pt x="302220" y="1425046"/>
                  <a:pt x="304687" y="1427516"/>
                </a:cubicBezTo>
                <a:cubicBezTo>
                  <a:pt x="324417" y="1437393"/>
                  <a:pt x="334282" y="1457149"/>
                  <a:pt x="354013" y="1457149"/>
                </a:cubicBezTo>
                <a:cubicBezTo>
                  <a:pt x="354013" y="1476905"/>
                  <a:pt x="324417" y="1486782"/>
                  <a:pt x="314552" y="1496660"/>
                </a:cubicBezTo>
                <a:cubicBezTo>
                  <a:pt x="294821" y="1506538"/>
                  <a:pt x="265226" y="1506538"/>
                  <a:pt x="245495" y="1486782"/>
                </a:cubicBezTo>
                <a:cubicBezTo>
                  <a:pt x="225765" y="1486782"/>
                  <a:pt x="215900" y="1476905"/>
                  <a:pt x="225765" y="1457149"/>
                </a:cubicBezTo>
                <a:cubicBezTo>
                  <a:pt x="265226" y="1447271"/>
                  <a:pt x="265226" y="1447271"/>
                  <a:pt x="265226" y="1447271"/>
                </a:cubicBezTo>
                <a:cubicBezTo>
                  <a:pt x="272625" y="1439863"/>
                  <a:pt x="285573" y="1426898"/>
                  <a:pt x="295746" y="1425046"/>
                </a:cubicBezTo>
                <a:close/>
                <a:moveTo>
                  <a:pt x="454544" y="1402970"/>
                </a:moveTo>
                <a:cubicBezTo>
                  <a:pt x="457017" y="1403284"/>
                  <a:pt x="459490" y="1404541"/>
                  <a:pt x="461963" y="1407054"/>
                </a:cubicBezTo>
                <a:cubicBezTo>
                  <a:pt x="432289" y="1437217"/>
                  <a:pt x="402614" y="1457325"/>
                  <a:pt x="363049" y="1457325"/>
                </a:cubicBezTo>
                <a:cubicBezTo>
                  <a:pt x="353158" y="1457325"/>
                  <a:pt x="343266" y="1437217"/>
                  <a:pt x="333375" y="1427162"/>
                </a:cubicBezTo>
                <a:cubicBezTo>
                  <a:pt x="343266" y="1427162"/>
                  <a:pt x="353158" y="1427162"/>
                  <a:pt x="372940" y="1427162"/>
                </a:cubicBezTo>
                <a:cubicBezTo>
                  <a:pt x="392723" y="1437217"/>
                  <a:pt x="412506" y="1417108"/>
                  <a:pt x="432289" y="1417108"/>
                </a:cubicBezTo>
                <a:cubicBezTo>
                  <a:pt x="439707" y="1409568"/>
                  <a:pt x="447126" y="1402027"/>
                  <a:pt x="454544" y="1402970"/>
                </a:cubicBezTo>
                <a:close/>
                <a:moveTo>
                  <a:pt x="2270858" y="1387475"/>
                </a:moveTo>
                <a:cubicBezTo>
                  <a:pt x="2290641" y="1397265"/>
                  <a:pt x="2320315" y="1387475"/>
                  <a:pt x="2340098" y="1407054"/>
                </a:cubicBezTo>
                <a:cubicBezTo>
                  <a:pt x="2349989" y="1416844"/>
                  <a:pt x="2379663" y="1416844"/>
                  <a:pt x="2359880" y="1436423"/>
                </a:cubicBezTo>
                <a:cubicBezTo>
                  <a:pt x="2349989" y="1446213"/>
                  <a:pt x="2330206" y="1446213"/>
                  <a:pt x="2310424" y="1446213"/>
                </a:cubicBezTo>
                <a:cubicBezTo>
                  <a:pt x="2310424" y="1446213"/>
                  <a:pt x="2300532" y="1446213"/>
                  <a:pt x="2300532" y="1446213"/>
                </a:cubicBezTo>
                <a:cubicBezTo>
                  <a:pt x="2280749" y="1436423"/>
                  <a:pt x="2260967" y="1416844"/>
                  <a:pt x="2251075" y="1397265"/>
                </a:cubicBezTo>
                <a:cubicBezTo>
                  <a:pt x="2270858" y="1387475"/>
                  <a:pt x="2270858" y="1387475"/>
                  <a:pt x="2270858" y="1387475"/>
                </a:cubicBezTo>
                <a:close/>
                <a:moveTo>
                  <a:pt x="539750" y="1387475"/>
                </a:moveTo>
                <a:cubicBezTo>
                  <a:pt x="539750" y="1397397"/>
                  <a:pt x="539750" y="1397397"/>
                  <a:pt x="539750" y="1397397"/>
                </a:cubicBezTo>
                <a:cubicBezTo>
                  <a:pt x="539750" y="1427162"/>
                  <a:pt x="510222" y="1447006"/>
                  <a:pt x="480695" y="1456928"/>
                </a:cubicBezTo>
                <a:cubicBezTo>
                  <a:pt x="470852" y="1456928"/>
                  <a:pt x="451167" y="1466850"/>
                  <a:pt x="441325" y="1447006"/>
                </a:cubicBezTo>
                <a:cubicBezTo>
                  <a:pt x="441325" y="1437084"/>
                  <a:pt x="451167" y="1437084"/>
                  <a:pt x="461010" y="1427162"/>
                </a:cubicBezTo>
                <a:cubicBezTo>
                  <a:pt x="470852" y="1427162"/>
                  <a:pt x="490537" y="1427162"/>
                  <a:pt x="500380" y="1417240"/>
                </a:cubicBezTo>
                <a:cubicBezTo>
                  <a:pt x="510222" y="1407319"/>
                  <a:pt x="520065" y="1387475"/>
                  <a:pt x="539750" y="1387475"/>
                </a:cubicBezTo>
                <a:close/>
                <a:moveTo>
                  <a:pt x="2379174" y="1358900"/>
                </a:moveTo>
                <a:cubicBezTo>
                  <a:pt x="2408849" y="1368652"/>
                  <a:pt x="2438523" y="1368652"/>
                  <a:pt x="2468197" y="1368652"/>
                </a:cubicBezTo>
                <a:cubicBezTo>
                  <a:pt x="2468197" y="1378404"/>
                  <a:pt x="2478088" y="1388155"/>
                  <a:pt x="2468197" y="1388155"/>
                </a:cubicBezTo>
                <a:cubicBezTo>
                  <a:pt x="2468197" y="1407659"/>
                  <a:pt x="2448414" y="1417411"/>
                  <a:pt x="2428631" y="1427163"/>
                </a:cubicBezTo>
                <a:cubicBezTo>
                  <a:pt x="2398957" y="1427163"/>
                  <a:pt x="2369283" y="1417411"/>
                  <a:pt x="2349500" y="1397907"/>
                </a:cubicBezTo>
                <a:cubicBezTo>
                  <a:pt x="2359392" y="1388155"/>
                  <a:pt x="2379174" y="1368652"/>
                  <a:pt x="2379174" y="1358900"/>
                </a:cubicBezTo>
                <a:close/>
                <a:moveTo>
                  <a:pt x="2143125" y="1358900"/>
                </a:moveTo>
                <a:cubicBezTo>
                  <a:pt x="2152939" y="1368601"/>
                  <a:pt x="2162753" y="1378303"/>
                  <a:pt x="2182380" y="1388004"/>
                </a:cubicBezTo>
                <a:cubicBezTo>
                  <a:pt x="2192193" y="1407407"/>
                  <a:pt x="2231448" y="1388004"/>
                  <a:pt x="2241262" y="1417109"/>
                </a:cubicBezTo>
                <a:cubicBezTo>
                  <a:pt x="2251075" y="1417109"/>
                  <a:pt x="2251075" y="1426810"/>
                  <a:pt x="2251075" y="1436511"/>
                </a:cubicBezTo>
                <a:cubicBezTo>
                  <a:pt x="2241262" y="1446213"/>
                  <a:pt x="2221634" y="1436511"/>
                  <a:pt x="2211821" y="1436511"/>
                </a:cubicBezTo>
                <a:cubicBezTo>
                  <a:pt x="2182380" y="1426810"/>
                  <a:pt x="2152939" y="1397706"/>
                  <a:pt x="2143125" y="1368601"/>
                </a:cubicBezTo>
                <a:cubicBezTo>
                  <a:pt x="2143125" y="1358900"/>
                  <a:pt x="2143125" y="1358900"/>
                  <a:pt x="2143125" y="1358900"/>
                </a:cubicBezTo>
                <a:close/>
                <a:moveTo>
                  <a:pt x="357259" y="1351530"/>
                </a:moveTo>
                <a:cubicBezTo>
                  <a:pt x="378223" y="1352777"/>
                  <a:pt x="397953" y="1357766"/>
                  <a:pt x="412751" y="1367745"/>
                </a:cubicBezTo>
                <a:cubicBezTo>
                  <a:pt x="383155" y="1377724"/>
                  <a:pt x="343694" y="1347788"/>
                  <a:pt x="333829" y="1387702"/>
                </a:cubicBezTo>
                <a:cubicBezTo>
                  <a:pt x="343694" y="1397681"/>
                  <a:pt x="363425" y="1397681"/>
                  <a:pt x="383155" y="1397681"/>
                </a:cubicBezTo>
                <a:cubicBezTo>
                  <a:pt x="383155" y="1387702"/>
                  <a:pt x="402886" y="1387702"/>
                  <a:pt x="412751" y="1387702"/>
                </a:cubicBezTo>
                <a:cubicBezTo>
                  <a:pt x="383155" y="1417638"/>
                  <a:pt x="333829" y="1417638"/>
                  <a:pt x="294368" y="1407659"/>
                </a:cubicBezTo>
                <a:cubicBezTo>
                  <a:pt x="284503" y="1397681"/>
                  <a:pt x="274638" y="1397681"/>
                  <a:pt x="274638" y="1387702"/>
                </a:cubicBezTo>
                <a:cubicBezTo>
                  <a:pt x="274638" y="1377724"/>
                  <a:pt x="284503" y="1367745"/>
                  <a:pt x="294368" y="1357766"/>
                </a:cubicBezTo>
                <a:cubicBezTo>
                  <a:pt x="314099" y="1352777"/>
                  <a:pt x="336296" y="1350282"/>
                  <a:pt x="357259" y="1351530"/>
                </a:cubicBezTo>
                <a:close/>
                <a:moveTo>
                  <a:pt x="459318" y="1349801"/>
                </a:moveTo>
                <a:cubicBezTo>
                  <a:pt x="480080" y="1346994"/>
                  <a:pt x="507762" y="1358220"/>
                  <a:pt x="529907" y="1358220"/>
                </a:cubicBezTo>
                <a:cubicBezTo>
                  <a:pt x="539750" y="1358220"/>
                  <a:pt x="539750" y="1368199"/>
                  <a:pt x="539750" y="1378177"/>
                </a:cubicBezTo>
                <a:cubicBezTo>
                  <a:pt x="510222" y="1388156"/>
                  <a:pt x="480695" y="1408113"/>
                  <a:pt x="451167" y="1388156"/>
                </a:cubicBezTo>
                <a:cubicBezTo>
                  <a:pt x="441325" y="1378177"/>
                  <a:pt x="441325" y="1368199"/>
                  <a:pt x="441325" y="1358220"/>
                </a:cubicBezTo>
                <a:cubicBezTo>
                  <a:pt x="446246" y="1353231"/>
                  <a:pt x="452398" y="1350736"/>
                  <a:pt x="459318" y="1349801"/>
                </a:cubicBezTo>
                <a:close/>
                <a:moveTo>
                  <a:pt x="2241890" y="1338263"/>
                </a:moveTo>
                <a:cubicBezTo>
                  <a:pt x="2271486" y="1348105"/>
                  <a:pt x="2291217" y="1367791"/>
                  <a:pt x="2320812" y="1348105"/>
                </a:cubicBezTo>
                <a:cubicBezTo>
                  <a:pt x="2330677" y="1338263"/>
                  <a:pt x="2350408" y="1348105"/>
                  <a:pt x="2370138" y="1338263"/>
                </a:cubicBezTo>
                <a:cubicBezTo>
                  <a:pt x="2370138" y="1348105"/>
                  <a:pt x="2370138" y="1357948"/>
                  <a:pt x="2360273" y="1367791"/>
                </a:cubicBezTo>
                <a:cubicBezTo>
                  <a:pt x="2350408" y="1377633"/>
                  <a:pt x="2330677" y="1387476"/>
                  <a:pt x="2310947" y="1377633"/>
                </a:cubicBezTo>
                <a:cubicBezTo>
                  <a:pt x="2281351" y="1377633"/>
                  <a:pt x="2251756" y="1367791"/>
                  <a:pt x="2232025" y="1348105"/>
                </a:cubicBezTo>
                <a:cubicBezTo>
                  <a:pt x="2232025" y="1338263"/>
                  <a:pt x="2241890" y="1338263"/>
                  <a:pt x="2241890" y="1338263"/>
                </a:cubicBezTo>
                <a:close/>
                <a:moveTo>
                  <a:pt x="243781" y="1336156"/>
                </a:moveTo>
                <a:cubicBezTo>
                  <a:pt x="259689" y="1336156"/>
                  <a:pt x="274373" y="1338629"/>
                  <a:pt x="284163" y="1348521"/>
                </a:cubicBezTo>
                <a:cubicBezTo>
                  <a:pt x="264584" y="1358412"/>
                  <a:pt x="264584" y="1378195"/>
                  <a:pt x="264584" y="1397978"/>
                </a:cubicBezTo>
                <a:cubicBezTo>
                  <a:pt x="264584" y="1407869"/>
                  <a:pt x="284163" y="1407869"/>
                  <a:pt x="274373" y="1417760"/>
                </a:cubicBezTo>
                <a:cubicBezTo>
                  <a:pt x="254794" y="1437543"/>
                  <a:pt x="225425" y="1457326"/>
                  <a:pt x="196057" y="1437543"/>
                </a:cubicBezTo>
                <a:cubicBezTo>
                  <a:pt x="176477" y="1427652"/>
                  <a:pt x="166688" y="1407869"/>
                  <a:pt x="166688" y="1388086"/>
                </a:cubicBezTo>
                <a:cubicBezTo>
                  <a:pt x="166688" y="1368303"/>
                  <a:pt x="176477" y="1358412"/>
                  <a:pt x="196057" y="1338629"/>
                </a:cubicBezTo>
                <a:cubicBezTo>
                  <a:pt x="210741" y="1338629"/>
                  <a:pt x="227873" y="1336156"/>
                  <a:pt x="243781" y="1336156"/>
                </a:cubicBezTo>
                <a:close/>
                <a:moveTo>
                  <a:pt x="2143125" y="1328738"/>
                </a:moveTo>
                <a:cubicBezTo>
                  <a:pt x="2172494" y="1338490"/>
                  <a:pt x="2192073" y="1387249"/>
                  <a:pt x="2231231" y="1367745"/>
                </a:cubicBezTo>
                <a:cubicBezTo>
                  <a:pt x="2241021" y="1367745"/>
                  <a:pt x="2250811" y="1367745"/>
                  <a:pt x="2260600" y="1377497"/>
                </a:cubicBezTo>
                <a:cubicBezTo>
                  <a:pt x="2231231" y="1397001"/>
                  <a:pt x="2201863" y="1377497"/>
                  <a:pt x="2182284" y="1367745"/>
                </a:cubicBezTo>
                <a:cubicBezTo>
                  <a:pt x="2162704" y="1357993"/>
                  <a:pt x="2152915" y="1348242"/>
                  <a:pt x="2143125" y="1338490"/>
                </a:cubicBezTo>
                <a:cubicBezTo>
                  <a:pt x="2143125" y="1328738"/>
                  <a:pt x="2143125" y="1328738"/>
                  <a:pt x="2143125" y="1328738"/>
                </a:cubicBezTo>
                <a:close/>
                <a:moveTo>
                  <a:pt x="393065" y="1298575"/>
                </a:moveTo>
                <a:cubicBezTo>
                  <a:pt x="412750" y="1308417"/>
                  <a:pt x="432435" y="1318260"/>
                  <a:pt x="452120" y="1328103"/>
                </a:cubicBezTo>
                <a:cubicBezTo>
                  <a:pt x="461963" y="1337945"/>
                  <a:pt x="452120" y="1337945"/>
                  <a:pt x="452120" y="1337945"/>
                </a:cubicBezTo>
                <a:cubicBezTo>
                  <a:pt x="432435" y="1347788"/>
                  <a:pt x="412750" y="1328103"/>
                  <a:pt x="393065" y="1328103"/>
                </a:cubicBezTo>
                <a:cubicBezTo>
                  <a:pt x="393065" y="1328103"/>
                  <a:pt x="383222" y="1318260"/>
                  <a:pt x="373380" y="1328103"/>
                </a:cubicBezTo>
                <a:cubicBezTo>
                  <a:pt x="363537" y="1347788"/>
                  <a:pt x="334010" y="1337945"/>
                  <a:pt x="324167" y="1337945"/>
                </a:cubicBezTo>
                <a:cubicBezTo>
                  <a:pt x="314325" y="1328103"/>
                  <a:pt x="324167" y="1318260"/>
                  <a:pt x="324167" y="1318260"/>
                </a:cubicBezTo>
                <a:cubicBezTo>
                  <a:pt x="343852" y="1298575"/>
                  <a:pt x="373380" y="1298575"/>
                  <a:pt x="393065" y="1298575"/>
                </a:cubicBezTo>
                <a:close/>
                <a:moveTo>
                  <a:pt x="2202007" y="1289050"/>
                </a:moveTo>
                <a:cubicBezTo>
                  <a:pt x="2221634" y="1298892"/>
                  <a:pt x="2241262" y="1289050"/>
                  <a:pt x="2251075" y="1308735"/>
                </a:cubicBezTo>
                <a:cubicBezTo>
                  <a:pt x="2241262" y="1318578"/>
                  <a:pt x="2241262" y="1328420"/>
                  <a:pt x="2231448" y="1328420"/>
                </a:cubicBezTo>
                <a:cubicBezTo>
                  <a:pt x="2202007" y="1338263"/>
                  <a:pt x="2172566" y="1328420"/>
                  <a:pt x="2143125" y="1318578"/>
                </a:cubicBezTo>
                <a:cubicBezTo>
                  <a:pt x="2143125" y="1308735"/>
                  <a:pt x="2143125" y="1308735"/>
                  <a:pt x="2143125" y="1308735"/>
                </a:cubicBezTo>
                <a:cubicBezTo>
                  <a:pt x="2152939" y="1298892"/>
                  <a:pt x="2182380" y="1298892"/>
                  <a:pt x="2202007" y="1289050"/>
                </a:cubicBezTo>
                <a:close/>
                <a:moveTo>
                  <a:pt x="441613" y="1289050"/>
                </a:moveTo>
                <a:cubicBezTo>
                  <a:pt x="480868" y="1289050"/>
                  <a:pt x="510309" y="1308629"/>
                  <a:pt x="539750" y="1337998"/>
                </a:cubicBezTo>
                <a:cubicBezTo>
                  <a:pt x="539750" y="1347788"/>
                  <a:pt x="539750" y="1347788"/>
                  <a:pt x="539750" y="1347788"/>
                </a:cubicBezTo>
                <a:cubicBezTo>
                  <a:pt x="510309" y="1347788"/>
                  <a:pt x="500495" y="1328209"/>
                  <a:pt x="480868" y="1318419"/>
                </a:cubicBezTo>
                <a:cubicBezTo>
                  <a:pt x="451427" y="1318419"/>
                  <a:pt x="451427" y="1318419"/>
                  <a:pt x="451427" y="1318419"/>
                </a:cubicBezTo>
                <a:cubicBezTo>
                  <a:pt x="431800" y="1298840"/>
                  <a:pt x="431800" y="1298840"/>
                  <a:pt x="431800" y="1298840"/>
                </a:cubicBezTo>
                <a:cubicBezTo>
                  <a:pt x="431800" y="1289050"/>
                  <a:pt x="441613" y="1298840"/>
                  <a:pt x="441613" y="1289050"/>
                </a:cubicBezTo>
                <a:close/>
                <a:moveTo>
                  <a:pt x="2340098" y="1270000"/>
                </a:moveTo>
                <a:cubicBezTo>
                  <a:pt x="2359636" y="1270000"/>
                  <a:pt x="2388944" y="1270000"/>
                  <a:pt x="2398713" y="1289504"/>
                </a:cubicBezTo>
                <a:cubicBezTo>
                  <a:pt x="2398713" y="1299255"/>
                  <a:pt x="2398713" y="1309007"/>
                  <a:pt x="2388944" y="1318759"/>
                </a:cubicBezTo>
                <a:cubicBezTo>
                  <a:pt x="2359636" y="1338263"/>
                  <a:pt x="2320559" y="1328511"/>
                  <a:pt x="2291252" y="1328511"/>
                </a:cubicBezTo>
                <a:cubicBezTo>
                  <a:pt x="2281482" y="1328511"/>
                  <a:pt x="2271713" y="1318759"/>
                  <a:pt x="2271713" y="1318759"/>
                </a:cubicBezTo>
                <a:cubicBezTo>
                  <a:pt x="2291252" y="1318759"/>
                  <a:pt x="2320559" y="1318759"/>
                  <a:pt x="2349867" y="1318759"/>
                </a:cubicBezTo>
                <a:cubicBezTo>
                  <a:pt x="2349867" y="1318759"/>
                  <a:pt x="2359636" y="1318759"/>
                  <a:pt x="2359636" y="1309007"/>
                </a:cubicBezTo>
                <a:cubicBezTo>
                  <a:pt x="2359636" y="1299255"/>
                  <a:pt x="2359636" y="1289504"/>
                  <a:pt x="2349867" y="1289504"/>
                </a:cubicBezTo>
                <a:cubicBezTo>
                  <a:pt x="2330329" y="1289504"/>
                  <a:pt x="2310790" y="1299255"/>
                  <a:pt x="2291252" y="1289504"/>
                </a:cubicBezTo>
                <a:cubicBezTo>
                  <a:pt x="2291252" y="1279752"/>
                  <a:pt x="2320559" y="1279752"/>
                  <a:pt x="2340098" y="1270000"/>
                </a:cubicBezTo>
                <a:close/>
                <a:moveTo>
                  <a:pt x="278179" y="1256771"/>
                </a:moveTo>
                <a:cubicBezTo>
                  <a:pt x="289169" y="1256771"/>
                  <a:pt x="298938" y="1259241"/>
                  <a:pt x="303823" y="1269118"/>
                </a:cubicBezTo>
                <a:cubicBezTo>
                  <a:pt x="313592" y="1269118"/>
                  <a:pt x="333131" y="1278996"/>
                  <a:pt x="342900" y="1288874"/>
                </a:cubicBezTo>
                <a:cubicBezTo>
                  <a:pt x="333131" y="1298752"/>
                  <a:pt x="323361" y="1298752"/>
                  <a:pt x="313592" y="1308630"/>
                </a:cubicBezTo>
                <a:cubicBezTo>
                  <a:pt x="313592" y="1318507"/>
                  <a:pt x="303823" y="1328385"/>
                  <a:pt x="303823" y="1338263"/>
                </a:cubicBezTo>
                <a:cubicBezTo>
                  <a:pt x="284284" y="1338263"/>
                  <a:pt x="274515" y="1328385"/>
                  <a:pt x="254977" y="1318507"/>
                </a:cubicBezTo>
                <a:cubicBezTo>
                  <a:pt x="235438" y="1318507"/>
                  <a:pt x="215900" y="1328385"/>
                  <a:pt x="215900" y="1318507"/>
                </a:cubicBezTo>
                <a:cubicBezTo>
                  <a:pt x="215900" y="1288874"/>
                  <a:pt x="225669" y="1269118"/>
                  <a:pt x="245207" y="1259241"/>
                </a:cubicBezTo>
                <a:cubicBezTo>
                  <a:pt x="254977" y="1259241"/>
                  <a:pt x="267188" y="1256771"/>
                  <a:pt x="278179" y="1256771"/>
                </a:cubicBezTo>
                <a:close/>
                <a:moveTo>
                  <a:pt x="2480775" y="1247279"/>
                </a:moveTo>
                <a:cubicBezTo>
                  <a:pt x="2486881" y="1249760"/>
                  <a:pt x="2491765" y="1254721"/>
                  <a:pt x="2496650" y="1259682"/>
                </a:cubicBezTo>
                <a:cubicBezTo>
                  <a:pt x="2516188" y="1269604"/>
                  <a:pt x="2516188" y="1289447"/>
                  <a:pt x="2516188" y="1309291"/>
                </a:cubicBezTo>
                <a:cubicBezTo>
                  <a:pt x="2516188" y="1329135"/>
                  <a:pt x="2506419" y="1348979"/>
                  <a:pt x="2486881" y="1358901"/>
                </a:cubicBezTo>
                <a:cubicBezTo>
                  <a:pt x="2457573" y="1358901"/>
                  <a:pt x="2408727" y="1358901"/>
                  <a:pt x="2389188" y="1339057"/>
                </a:cubicBezTo>
                <a:cubicBezTo>
                  <a:pt x="2398957" y="1329135"/>
                  <a:pt x="2418496" y="1319213"/>
                  <a:pt x="2408727" y="1299369"/>
                </a:cubicBezTo>
                <a:cubicBezTo>
                  <a:pt x="2408727" y="1289447"/>
                  <a:pt x="2398957" y="1279526"/>
                  <a:pt x="2398957" y="1269604"/>
                </a:cubicBezTo>
                <a:cubicBezTo>
                  <a:pt x="2408727" y="1249760"/>
                  <a:pt x="2438034" y="1249760"/>
                  <a:pt x="2457573" y="1249760"/>
                </a:cubicBezTo>
                <a:cubicBezTo>
                  <a:pt x="2467342" y="1244799"/>
                  <a:pt x="2474669" y="1244799"/>
                  <a:pt x="2480775" y="1247279"/>
                </a:cubicBezTo>
                <a:close/>
                <a:moveTo>
                  <a:pt x="490537" y="1239838"/>
                </a:moveTo>
                <a:cubicBezTo>
                  <a:pt x="519906" y="1269603"/>
                  <a:pt x="519906" y="1269603"/>
                  <a:pt x="519906" y="1269603"/>
                </a:cubicBezTo>
                <a:cubicBezTo>
                  <a:pt x="529696" y="1289447"/>
                  <a:pt x="549275" y="1299369"/>
                  <a:pt x="539485" y="1319213"/>
                </a:cubicBezTo>
                <a:cubicBezTo>
                  <a:pt x="510116" y="1289447"/>
                  <a:pt x="480748" y="1289447"/>
                  <a:pt x="451379" y="1269603"/>
                </a:cubicBezTo>
                <a:cubicBezTo>
                  <a:pt x="451379" y="1269603"/>
                  <a:pt x="431800" y="1259682"/>
                  <a:pt x="441589" y="1249760"/>
                </a:cubicBezTo>
                <a:cubicBezTo>
                  <a:pt x="451379" y="1239838"/>
                  <a:pt x="470958" y="1239838"/>
                  <a:pt x="490537" y="1239838"/>
                </a:cubicBezTo>
                <a:close/>
                <a:moveTo>
                  <a:pt x="2323386" y="1230540"/>
                </a:moveTo>
                <a:cubicBezTo>
                  <a:pt x="2340611" y="1230540"/>
                  <a:pt x="2355375" y="1235416"/>
                  <a:pt x="2360296" y="1250043"/>
                </a:cubicBezTo>
                <a:cubicBezTo>
                  <a:pt x="2370138" y="1259795"/>
                  <a:pt x="2360296" y="1259795"/>
                  <a:pt x="2350453" y="1259795"/>
                </a:cubicBezTo>
                <a:cubicBezTo>
                  <a:pt x="2340611" y="1259795"/>
                  <a:pt x="2330768" y="1269547"/>
                  <a:pt x="2320926" y="1259795"/>
                </a:cubicBezTo>
                <a:cubicBezTo>
                  <a:pt x="2311083" y="1250043"/>
                  <a:pt x="2301241" y="1250043"/>
                  <a:pt x="2281555" y="1250043"/>
                </a:cubicBezTo>
                <a:cubicBezTo>
                  <a:pt x="2261870" y="1259795"/>
                  <a:pt x="2252028" y="1289051"/>
                  <a:pt x="2222500" y="1279299"/>
                </a:cubicBezTo>
                <a:cubicBezTo>
                  <a:pt x="2232343" y="1259795"/>
                  <a:pt x="2261870" y="1250043"/>
                  <a:pt x="2271713" y="1240292"/>
                </a:cubicBezTo>
                <a:cubicBezTo>
                  <a:pt x="2286477" y="1235416"/>
                  <a:pt x="2306162" y="1230540"/>
                  <a:pt x="2323386" y="1230540"/>
                </a:cubicBezTo>
                <a:close/>
                <a:moveTo>
                  <a:pt x="353219" y="1230313"/>
                </a:moveTo>
                <a:cubicBezTo>
                  <a:pt x="392377" y="1230313"/>
                  <a:pt x="421746" y="1249892"/>
                  <a:pt x="441325" y="1279261"/>
                </a:cubicBezTo>
                <a:cubicBezTo>
                  <a:pt x="431535" y="1279261"/>
                  <a:pt x="421746" y="1289051"/>
                  <a:pt x="411956" y="1289051"/>
                </a:cubicBezTo>
                <a:cubicBezTo>
                  <a:pt x="392377" y="1289051"/>
                  <a:pt x="372798" y="1289051"/>
                  <a:pt x="363008" y="1289051"/>
                </a:cubicBezTo>
                <a:cubicBezTo>
                  <a:pt x="343429" y="1269472"/>
                  <a:pt x="323850" y="1269472"/>
                  <a:pt x="323850" y="1249892"/>
                </a:cubicBezTo>
                <a:cubicBezTo>
                  <a:pt x="323850" y="1240103"/>
                  <a:pt x="333639" y="1230313"/>
                  <a:pt x="353219" y="1230313"/>
                </a:cubicBezTo>
                <a:close/>
                <a:moveTo>
                  <a:pt x="2216268" y="1230083"/>
                </a:moveTo>
                <a:cubicBezTo>
                  <a:pt x="2227155" y="1228102"/>
                  <a:pt x="2238808" y="1228102"/>
                  <a:pt x="2251075" y="1230540"/>
                </a:cubicBezTo>
                <a:cubicBezTo>
                  <a:pt x="2251075" y="1240292"/>
                  <a:pt x="2251075" y="1240292"/>
                  <a:pt x="2251075" y="1240292"/>
                </a:cubicBezTo>
                <a:cubicBezTo>
                  <a:pt x="2241262" y="1240292"/>
                  <a:pt x="2231448" y="1250043"/>
                  <a:pt x="2221634" y="1250043"/>
                </a:cubicBezTo>
                <a:cubicBezTo>
                  <a:pt x="2192193" y="1240292"/>
                  <a:pt x="2172566" y="1269547"/>
                  <a:pt x="2152939" y="1289051"/>
                </a:cubicBezTo>
                <a:cubicBezTo>
                  <a:pt x="2143125" y="1289051"/>
                  <a:pt x="2143125" y="1289051"/>
                  <a:pt x="2143125" y="1289051"/>
                </a:cubicBezTo>
                <a:cubicBezTo>
                  <a:pt x="2157846" y="1259795"/>
                  <a:pt x="2183607" y="1236025"/>
                  <a:pt x="2216268" y="1230083"/>
                </a:cubicBezTo>
                <a:close/>
                <a:moveTo>
                  <a:pt x="2388961" y="1181735"/>
                </a:moveTo>
                <a:cubicBezTo>
                  <a:pt x="2410902" y="1176814"/>
                  <a:pt x="2432844" y="1181735"/>
                  <a:pt x="2447472" y="1201420"/>
                </a:cubicBezTo>
                <a:cubicBezTo>
                  <a:pt x="2457223" y="1211262"/>
                  <a:pt x="2466975" y="1221105"/>
                  <a:pt x="2466975" y="1230947"/>
                </a:cubicBezTo>
                <a:cubicBezTo>
                  <a:pt x="2447472" y="1240790"/>
                  <a:pt x="2427968" y="1240790"/>
                  <a:pt x="2408465" y="1240790"/>
                </a:cubicBezTo>
                <a:cubicBezTo>
                  <a:pt x="2398713" y="1250632"/>
                  <a:pt x="2388961" y="1260475"/>
                  <a:pt x="2379209" y="1260475"/>
                </a:cubicBezTo>
                <a:cubicBezTo>
                  <a:pt x="2369457" y="1240790"/>
                  <a:pt x="2349954" y="1221105"/>
                  <a:pt x="2330450" y="1221105"/>
                </a:cubicBezTo>
                <a:cubicBezTo>
                  <a:pt x="2345078" y="1201420"/>
                  <a:pt x="2367019" y="1186656"/>
                  <a:pt x="2388961" y="1181735"/>
                </a:cubicBezTo>
                <a:close/>
                <a:moveTo>
                  <a:pt x="2217262" y="1177727"/>
                </a:moveTo>
                <a:cubicBezTo>
                  <a:pt x="2222183" y="1178957"/>
                  <a:pt x="2227104" y="1181417"/>
                  <a:pt x="2232025" y="1181417"/>
                </a:cubicBezTo>
                <a:cubicBezTo>
                  <a:pt x="2232025" y="1191260"/>
                  <a:pt x="2222183" y="1201102"/>
                  <a:pt x="2222183" y="1220787"/>
                </a:cubicBezTo>
                <a:cubicBezTo>
                  <a:pt x="2192655" y="1220787"/>
                  <a:pt x="2163128" y="1240472"/>
                  <a:pt x="2143443" y="1270000"/>
                </a:cubicBezTo>
                <a:cubicBezTo>
                  <a:pt x="2133600" y="1270000"/>
                  <a:pt x="2133600" y="1260157"/>
                  <a:pt x="2133600" y="1260157"/>
                </a:cubicBezTo>
                <a:cubicBezTo>
                  <a:pt x="2143443" y="1230630"/>
                  <a:pt x="2153285" y="1181417"/>
                  <a:pt x="2202498" y="1181417"/>
                </a:cubicBezTo>
                <a:cubicBezTo>
                  <a:pt x="2207419" y="1176496"/>
                  <a:pt x="2212340" y="1176496"/>
                  <a:pt x="2217262" y="1177727"/>
                </a:cubicBezTo>
                <a:close/>
                <a:moveTo>
                  <a:pt x="2290618" y="1160860"/>
                </a:moveTo>
                <a:cubicBezTo>
                  <a:pt x="2320059" y="1170782"/>
                  <a:pt x="2339687" y="1150938"/>
                  <a:pt x="2349500" y="1180703"/>
                </a:cubicBezTo>
                <a:cubicBezTo>
                  <a:pt x="2320059" y="1210469"/>
                  <a:pt x="2320059" y="1210469"/>
                  <a:pt x="2320059" y="1210469"/>
                </a:cubicBezTo>
                <a:cubicBezTo>
                  <a:pt x="2300432" y="1210469"/>
                  <a:pt x="2280805" y="1220391"/>
                  <a:pt x="2270991" y="1230313"/>
                </a:cubicBezTo>
                <a:cubicBezTo>
                  <a:pt x="2261178" y="1220391"/>
                  <a:pt x="2241550" y="1220391"/>
                  <a:pt x="2241550" y="1210469"/>
                </a:cubicBezTo>
                <a:cubicBezTo>
                  <a:pt x="2241550" y="1190625"/>
                  <a:pt x="2270991" y="1160860"/>
                  <a:pt x="2290618" y="1160860"/>
                </a:cubicBezTo>
                <a:close/>
                <a:moveTo>
                  <a:pt x="272895" y="1137273"/>
                </a:moveTo>
                <a:cubicBezTo>
                  <a:pt x="318852" y="1139587"/>
                  <a:pt x="363836" y="1150660"/>
                  <a:pt x="402590" y="1161733"/>
                </a:cubicBezTo>
                <a:cubicBezTo>
                  <a:pt x="451803" y="1171575"/>
                  <a:pt x="451803" y="1171575"/>
                  <a:pt x="451803" y="1171575"/>
                </a:cubicBezTo>
                <a:cubicBezTo>
                  <a:pt x="491173" y="1171575"/>
                  <a:pt x="520700" y="1181418"/>
                  <a:pt x="550228" y="1191260"/>
                </a:cubicBezTo>
                <a:cubicBezTo>
                  <a:pt x="550228" y="1201103"/>
                  <a:pt x="550228" y="1220788"/>
                  <a:pt x="540385" y="1220788"/>
                </a:cubicBezTo>
                <a:cubicBezTo>
                  <a:pt x="501015" y="1210945"/>
                  <a:pt x="451803" y="1201103"/>
                  <a:pt x="412433" y="1201103"/>
                </a:cubicBezTo>
                <a:cubicBezTo>
                  <a:pt x="363220" y="1181418"/>
                  <a:pt x="314008" y="1181418"/>
                  <a:pt x="274637" y="1201103"/>
                </a:cubicBezTo>
                <a:cubicBezTo>
                  <a:pt x="195897" y="1220788"/>
                  <a:pt x="166370" y="1309370"/>
                  <a:pt x="117157" y="1368425"/>
                </a:cubicBezTo>
                <a:cubicBezTo>
                  <a:pt x="107315" y="1378268"/>
                  <a:pt x="107315" y="1378268"/>
                  <a:pt x="107315" y="1388110"/>
                </a:cubicBezTo>
                <a:cubicBezTo>
                  <a:pt x="146685" y="1407795"/>
                  <a:pt x="146685" y="1447165"/>
                  <a:pt x="176212" y="1476693"/>
                </a:cubicBezTo>
                <a:cubicBezTo>
                  <a:pt x="215582" y="1525905"/>
                  <a:pt x="215582" y="1525905"/>
                  <a:pt x="215582" y="1525905"/>
                </a:cubicBezTo>
                <a:cubicBezTo>
                  <a:pt x="264795" y="1555433"/>
                  <a:pt x="323850" y="1584960"/>
                  <a:pt x="382905" y="1565275"/>
                </a:cubicBezTo>
                <a:cubicBezTo>
                  <a:pt x="441960" y="1545590"/>
                  <a:pt x="501015" y="1535748"/>
                  <a:pt x="550228" y="1516063"/>
                </a:cubicBezTo>
                <a:cubicBezTo>
                  <a:pt x="560070" y="1520984"/>
                  <a:pt x="564992" y="1525905"/>
                  <a:pt x="567452" y="1532057"/>
                </a:cubicBezTo>
                <a:lnTo>
                  <a:pt x="568877" y="1545590"/>
                </a:lnTo>
                <a:lnTo>
                  <a:pt x="560070" y="1545590"/>
                </a:lnTo>
                <a:cubicBezTo>
                  <a:pt x="557610" y="1545590"/>
                  <a:pt x="555149" y="1545590"/>
                  <a:pt x="550228" y="1545590"/>
                </a:cubicBezTo>
                <a:cubicBezTo>
                  <a:pt x="461645" y="1575118"/>
                  <a:pt x="373063" y="1594803"/>
                  <a:pt x="294323" y="1614488"/>
                </a:cubicBezTo>
                <a:cubicBezTo>
                  <a:pt x="245110" y="1614488"/>
                  <a:pt x="186055" y="1614488"/>
                  <a:pt x="146685" y="1584960"/>
                </a:cubicBezTo>
                <a:cubicBezTo>
                  <a:pt x="97472" y="1545590"/>
                  <a:pt x="67945" y="1486535"/>
                  <a:pt x="58102" y="1437323"/>
                </a:cubicBezTo>
                <a:cubicBezTo>
                  <a:pt x="48260" y="1417638"/>
                  <a:pt x="38417" y="1407795"/>
                  <a:pt x="38417" y="1397953"/>
                </a:cubicBezTo>
                <a:cubicBezTo>
                  <a:pt x="28575" y="1388110"/>
                  <a:pt x="48260" y="1378268"/>
                  <a:pt x="48260" y="1368425"/>
                </a:cubicBezTo>
                <a:cubicBezTo>
                  <a:pt x="67945" y="1329055"/>
                  <a:pt x="77787" y="1279843"/>
                  <a:pt x="97472" y="1240473"/>
                </a:cubicBezTo>
                <a:cubicBezTo>
                  <a:pt x="117157" y="1201103"/>
                  <a:pt x="127000" y="1161733"/>
                  <a:pt x="166370" y="1151890"/>
                </a:cubicBezTo>
                <a:cubicBezTo>
                  <a:pt x="186055" y="1144509"/>
                  <a:pt x="206355" y="1140202"/>
                  <a:pt x="226809" y="1138203"/>
                </a:cubicBezTo>
                <a:cubicBezTo>
                  <a:pt x="242149" y="1136704"/>
                  <a:pt x="257576" y="1136502"/>
                  <a:pt x="272895" y="1137273"/>
                </a:cubicBezTo>
                <a:close/>
                <a:moveTo>
                  <a:pt x="245212" y="1101725"/>
                </a:moveTo>
                <a:cubicBezTo>
                  <a:pt x="333488" y="1111590"/>
                  <a:pt x="411956" y="1131320"/>
                  <a:pt x="490424" y="1151051"/>
                </a:cubicBezTo>
                <a:cubicBezTo>
                  <a:pt x="510041" y="1160916"/>
                  <a:pt x="529658" y="1160916"/>
                  <a:pt x="549275" y="1170781"/>
                </a:cubicBezTo>
                <a:cubicBezTo>
                  <a:pt x="549275" y="1180646"/>
                  <a:pt x="549275" y="1180646"/>
                  <a:pt x="549275" y="1180646"/>
                </a:cubicBezTo>
                <a:cubicBezTo>
                  <a:pt x="441381" y="1160916"/>
                  <a:pt x="323680" y="1111590"/>
                  <a:pt x="205978" y="1121455"/>
                </a:cubicBezTo>
                <a:cubicBezTo>
                  <a:pt x="196169" y="1121455"/>
                  <a:pt x="176552" y="1131320"/>
                  <a:pt x="166744" y="1131320"/>
                </a:cubicBezTo>
                <a:cubicBezTo>
                  <a:pt x="107893" y="1160916"/>
                  <a:pt x="88276" y="1220107"/>
                  <a:pt x="68659" y="1279298"/>
                </a:cubicBezTo>
                <a:cubicBezTo>
                  <a:pt x="49042" y="1308894"/>
                  <a:pt x="49042" y="1358220"/>
                  <a:pt x="19617" y="1387815"/>
                </a:cubicBezTo>
                <a:cubicBezTo>
                  <a:pt x="29425" y="1417411"/>
                  <a:pt x="49042" y="1447006"/>
                  <a:pt x="58851" y="1476602"/>
                </a:cubicBezTo>
                <a:cubicBezTo>
                  <a:pt x="78468" y="1525928"/>
                  <a:pt x="98085" y="1575253"/>
                  <a:pt x="147127" y="1594984"/>
                </a:cubicBezTo>
                <a:cubicBezTo>
                  <a:pt x="196169" y="1634444"/>
                  <a:pt x="264829" y="1634444"/>
                  <a:pt x="323680" y="1624579"/>
                </a:cubicBezTo>
                <a:cubicBezTo>
                  <a:pt x="372722" y="1614714"/>
                  <a:pt x="411956" y="1594984"/>
                  <a:pt x="460998" y="1585119"/>
                </a:cubicBezTo>
                <a:cubicBezTo>
                  <a:pt x="480615" y="1575253"/>
                  <a:pt x="500232" y="1575253"/>
                  <a:pt x="510041" y="1565388"/>
                </a:cubicBezTo>
                <a:cubicBezTo>
                  <a:pt x="539466" y="1565388"/>
                  <a:pt x="539466" y="1565388"/>
                  <a:pt x="539466" y="1565388"/>
                </a:cubicBezTo>
                <a:cubicBezTo>
                  <a:pt x="519849" y="1575253"/>
                  <a:pt x="500232" y="1575253"/>
                  <a:pt x="480615" y="1585119"/>
                </a:cubicBezTo>
                <a:cubicBezTo>
                  <a:pt x="431573" y="1594984"/>
                  <a:pt x="382531" y="1614714"/>
                  <a:pt x="333488" y="1624579"/>
                </a:cubicBezTo>
                <a:cubicBezTo>
                  <a:pt x="294254" y="1634444"/>
                  <a:pt x="255020" y="1654175"/>
                  <a:pt x="205978" y="1644310"/>
                </a:cubicBezTo>
                <a:cubicBezTo>
                  <a:pt x="147127" y="1624579"/>
                  <a:pt x="78468" y="1575253"/>
                  <a:pt x="58851" y="1516062"/>
                </a:cubicBezTo>
                <a:cubicBezTo>
                  <a:pt x="39234" y="1486467"/>
                  <a:pt x="39234" y="1447006"/>
                  <a:pt x="19617" y="1417411"/>
                </a:cubicBezTo>
                <a:cubicBezTo>
                  <a:pt x="0" y="1387815"/>
                  <a:pt x="0" y="1387815"/>
                  <a:pt x="0" y="1387815"/>
                </a:cubicBezTo>
                <a:cubicBezTo>
                  <a:pt x="49042" y="1348354"/>
                  <a:pt x="49042" y="1289163"/>
                  <a:pt x="68659" y="1239837"/>
                </a:cubicBezTo>
                <a:cubicBezTo>
                  <a:pt x="78468" y="1220107"/>
                  <a:pt x="88276" y="1200377"/>
                  <a:pt x="98085" y="1180646"/>
                </a:cubicBezTo>
                <a:cubicBezTo>
                  <a:pt x="127510" y="1131320"/>
                  <a:pt x="186361" y="1101725"/>
                  <a:pt x="245212" y="1101725"/>
                </a:cubicBezTo>
                <a:close/>
                <a:moveTo>
                  <a:pt x="2418081" y="1052513"/>
                </a:moveTo>
                <a:cubicBezTo>
                  <a:pt x="2477136" y="1052513"/>
                  <a:pt x="2546034" y="1082115"/>
                  <a:pt x="2575561" y="1151187"/>
                </a:cubicBezTo>
                <a:cubicBezTo>
                  <a:pt x="2605089" y="1190657"/>
                  <a:pt x="2614931" y="1249861"/>
                  <a:pt x="2654301" y="1289331"/>
                </a:cubicBezTo>
                <a:cubicBezTo>
                  <a:pt x="2644459" y="1309066"/>
                  <a:pt x="2634616" y="1318933"/>
                  <a:pt x="2624774" y="1328800"/>
                </a:cubicBezTo>
                <a:cubicBezTo>
                  <a:pt x="2614931" y="1358403"/>
                  <a:pt x="2605089" y="1397872"/>
                  <a:pt x="2595246" y="1437342"/>
                </a:cubicBezTo>
                <a:cubicBezTo>
                  <a:pt x="2565719" y="1486679"/>
                  <a:pt x="2526349" y="1545883"/>
                  <a:pt x="2467294" y="1545883"/>
                </a:cubicBezTo>
                <a:cubicBezTo>
                  <a:pt x="2378711" y="1555751"/>
                  <a:pt x="2290128" y="1526149"/>
                  <a:pt x="2201546" y="1506414"/>
                </a:cubicBezTo>
                <a:cubicBezTo>
                  <a:pt x="2181861" y="1496546"/>
                  <a:pt x="2152333" y="1496546"/>
                  <a:pt x="2132648" y="1486679"/>
                </a:cubicBezTo>
                <a:cubicBezTo>
                  <a:pt x="2122806" y="1476812"/>
                  <a:pt x="2132648" y="1466944"/>
                  <a:pt x="2132648" y="1457077"/>
                </a:cubicBezTo>
                <a:cubicBezTo>
                  <a:pt x="2142491" y="1447209"/>
                  <a:pt x="2162176" y="1457077"/>
                  <a:pt x="2181861" y="1457077"/>
                </a:cubicBezTo>
                <a:cubicBezTo>
                  <a:pt x="2231073" y="1476812"/>
                  <a:pt x="2280286" y="1486679"/>
                  <a:pt x="2339341" y="1496546"/>
                </a:cubicBezTo>
                <a:cubicBezTo>
                  <a:pt x="2378711" y="1496546"/>
                  <a:pt x="2378711" y="1496546"/>
                  <a:pt x="2378711" y="1496546"/>
                </a:cubicBezTo>
                <a:cubicBezTo>
                  <a:pt x="2418081" y="1496546"/>
                  <a:pt x="2437766" y="1486679"/>
                  <a:pt x="2467294" y="1466944"/>
                </a:cubicBezTo>
                <a:cubicBezTo>
                  <a:pt x="2516506" y="1417607"/>
                  <a:pt x="2526349" y="1358403"/>
                  <a:pt x="2575561" y="1309066"/>
                </a:cubicBezTo>
                <a:cubicBezTo>
                  <a:pt x="2565719" y="1299198"/>
                  <a:pt x="2565719" y="1299198"/>
                  <a:pt x="2565719" y="1299198"/>
                </a:cubicBezTo>
                <a:cubicBezTo>
                  <a:pt x="2526349" y="1259729"/>
                  <a:pt x="2526349" y="1200524"/>
                  <a:pt x="2467294" y="1161054"/>
                </a:cubicBezTo>
                <a:cubicBezTo>
                  <a:pt x="2427924" y="1121585"/>
                  <a:pt x="2388553" y="1111717"/>
                  <a:pt x="2329498" y="1101850"/>
                </a:cubicBezTo>
                <a:cubicBezTo>
                  <a:pt x="2260601" y="1121585"/>
                  <a:pt x="2191703" y="1141320"/>
                  <a:pt x="2122806" y="1161054"/>
                </a:cubicBezTo>
                <a:cubicBezTo>
                  <a:pt x="2112963" y="1151187"/>
                  <a:pt x="2112963" y="1141320"/>
                  <a:pt x="2112963" y="1131452"/>
                </a:cubicBezTo>
                <a:cubicBezTo>
                  <a:pt x="2112963" y="1131452"/>
                  <a:pt x="2112963" y="1121585"/>
                  <a:pt x="2112963" y="1121585"/>
                </a:cubicBezTo>
                <a:cubicBezTo>
                  <a:pt x="2211388" y="1101850"/>
                  <a:pt x="2309813" y="1062380"/>
                  <a:pt x="2418081" y="1052513"/>
                </a:cubicBezTo>
                <a:close/>
                <a:moveTo>
                  <a:pt x="2396714" y="1024853"/>
                </a:moveTo>
                <a:cubicBezTo>
                  <a:pt x="2446080" y="1021168"/>
                  <a:pt x="2499599" y="1034065"/>
                  <a:pt x="2536508" y="1063543"/>
                </a:cubicBezTo>
                <a:cubicBezTo>
                  <a:pt x="2556193" y="1073369"/>
                  <a:pt x="2556193" y="1073369"/>
                  <a:pt x="2556193" y="1073369"/>
                </a:cubicBezTo>
                <a:cubicBezTo>
                  <a:pt x="2615248" y="1112674"/>
                  <a:pt x="2625091" y="1191282"/>
                  <a:pt x="2664461" y="1250239"/>
                </a:cubicBezTo>
                <a:cubicBezTo>
                  <a:pt x="2674303" y="1260065"/>
                  <a:pt x="2684146" y="1279717"/>
                  <a:pt x="2693988" y="1299369"/>
                </a:cubicBezTo>
                <a:cubicBezTo>
                  <a:pt x="2654618" y="1328848"/>
                  <a:pt x="2644776" y="1377978"/>
                  <a:pt x="2625091" y="1427108"/>
                </a:cubicBezTo>
                <a:cubicBezTo>
                  <a:pt x="2615248" y="1466413"/>
                  <a:pt x="2595563" y="1495891"/>
                  <a:pt x="2575878" y="1525369"/>
                </a:cubicBezTo>
                <a:cubicBezTo>
                  <a:pt x="2556193" y="1535195"/>
                  <a:pt x="2546351" y="1554848"/>
                  <a:pt x="2526666" y="1564674"/>
                </a:cubicBezTo>
                <a:cubicBezTo>
                  <a:pt x="2506981" y="1584326"/>
                  <a:pt x="2487296" y="1564674"/>
                  <a:pt x="2467611" y="1574500"/>
                </a:cubicBezTo>
                <a:cubicBezTo>
                  <a:pt x="2418398" y="1574500"/>
                  <a:pt x="2418398" y="1574500"/>
                  <a:pt x="2418398" y="1574500"/>
                </a:cubicBezTo>
                <a:cubicBezTo>
                  <a:pt x="2388871" y="1564674"/>
                  <a:pt x="2359343" y="1564674"/>
                  <a:pt x="2329816" y="1554848"/>
                </a:cubicBezTo>
                <a:cubicBezTo>
                  <a:pt x="2260918" y="1535195"/>
                  <a:pt x="2192021" y="1525369"/>
                  <a:pt x="2123123" y="1505717"/>
                </a:cubicBezTo>
                <a:cubicBezTo>
                  <a:pt x="2132966" y="1495891"/>
                  <a:pt x="2142808" y="1505717"/>
                  <a:pt x="2142808" y="1505717"/>
                </a:cubicBezTo>
                <a:cubicBezTo>
                  <a:pt x="2231391" y="1525369"/>
                  <a:pt x="2319973" y="1545021"/>
                  <a:pt x="2408556" y="1564674"/>
                </a:cubicBezTo>
                <a:cubicBezTo>
                  <a:pt x="2457768" y="1564674"/>
                  <a:pt x="2516823" y="1554848"/>
                  <a:pt x="2556193" y="1515543"/>
                </a:cubicBezTo>
                <a:cubicBezTo>
                  <a:pt x="2585721" y="1486065"/>
                  <a:pt x="2615248" y="1446761"/>
                  <a:pt x="2615248" y="1397630"/>
                </a:cubicBezTo>
                <a:cubicBezTo>
                  <a:pt x="2625091" y="1358326"/>
                  <a:pt x="2634933" y="1319022"/>
                  <a:pt x="2664461" y="1299369"/>
                </a:cubicBezTo>
                <a:cubicBezTo>
                  <a:pt x="2664461" y="1289543"/>
                  <a:pt x="2664461" y="1289543"/>
                  <a:pt x="2664461" y="1289543"/>
                </a:cubicBezTo>
                <a:cubicBezTo>
                  <a:pt x="2615248" y="1250239"/>
                  <a:pt x="2615248" y="1181456"/>
                  <a:pt x="2575878" y="1122500"/>
                </a:cubicBezTo>
                <a:cubicBezTo>
                  <a:pt x="2536508" y="1063543"/>
                  <a:pt x="2457768" y="1034065"/>
                  <a:pt x="2388871" y="1043891"/>
                </a:cubicBezTo>
                <a:cubicBezTo>
                  <a:pt x="2369186" y="1043891"/>
                  <a:pt x="2349501" y="1043891"/>
                  <a:pt x="2339658" y="1053717"/>
                </a:cubicBezTo>
                <a:cubicBezTo>
                  <a:pt x="2260918" y="1073369"/>
                  <a:pt x="2182178" y="1093022"/>
                  <a:pt x="2113281" y="1112674"/>
                </a:cubicBezTo>
                <a:cubicBezTo>
                  <a:pt x="2103438" y="1112674"/>
                  <a:pt x="2103438" y="1112674"/>
                  <a:pt x="2113281" y="1102848"/>
                </a:cubicBezTo>
                <a:cubicBezTo>
                  <a:pt x="2162493" y="1093022"/>
                  <a:pt x="2211706" y="1073369"/>
                  <a:pt x="2270761" y="1063543"/>
                </a:cubicBezTo>
                <a:cubicBezTo>
                  <a:pt x="2300288" y="1053717"/>
                  <a:pt x="2319973" y="1043891"/>
                  <a:pt x="2349501" y="1034065"/>
                </a:cubicBezTo>
                <a:cubicBezTo>
                  <a:pt x="2364265" y="1029152"/>
                  <a:pt x="2380259" y="1026081"/>
                  <a:pt x="2396714" y="1024853"/>
                </a:cubicBezTo>
                <a:close/>
                <a:moveTo>
                  <a:pt x="510949" y="1003300"/>
                </a:moveTo>
                <a:cubicBezTo>
                  <a:pt x="540544" y="1013354"/>
                  <a:pt x="560275" y="1023408"/>
                  <a:pt x="580005" y="1013354"/>
                </a:cubicBezTo>
                <a:cubicBezTo>
                  <a:pt x="609601" y="1003300"/>
                  <a:pt x="609601" y="1003300"/>
                  <a:pt x="609601" y="1003300"/>
                </a:cubicBezTo>
                <a:cubicBezTo>
                  <a:pt x="609601" y="1023408"/>
                  <a:pt x="580005" y="1033462"/>
                  <a:pt x="570140" y="1043517"/>
                </a:cubicBezTo>
                <a:cubicBezTo>
                  <a:pt x="540544" y="1053571"/>
                  <a:pt x="501083" y="1063625"/>
                  <a:pt x="481353" y="1043517"/>
                </a:cubicBezTo>
                <a:cubicBezTo>
                  <a:pt x="471488" y="1033462"/>
                  <a:pt x="471488" y="1033462"/>
                  <a:pt x="471488" y="1023408"/>
                </a:cubicBezTo>
                <a:cubicBezTo>
                  <a:pt x="491218" y="1023408"/>
                  <a:pt x="501083" y="1013354"/>
                  <a:pt x="510949" y="1003300"/>
                </a:cubicBezTo>
                <a:close/>
                <a:moveTo>
                  <a:pt x="146772" y="984250"/>
                </a:moveTo>
                <a:cubicBezTo>
                  <a:pt x="176213" y="1023471"/>
                  <a:pt x="176213" y="1023471"/>
                  <a:pt x="176213" y="1023471"/>
                </a:cubicBezTo>
                <a:cubicBezTo>
                  <a:pt x="146772" y="1043081"/>
                  <a:pt x="127145" y="1072496"/>
                  <a:pt x="136958" y="1101912"/>
                </a:cubicBezTo>
                <a:cubicBezTo>
                  <a:pt x="136958" y="1111717"/>
                  <a:pt x="146772" y="1111717"/>
                  <a:pt x="146772" y="1121522"/>
                </a:cubicBezTo>
                <a:cubicBezTo>
                  <a:pt x="136958" y="1121522"/>
                  <a:pt x="117331" y="1131328"/>
                  <a:pt x="107517" y="1150938"/>
                </a:cubicBezTo>
                <a:cubicBezTo>
                  <a:pt x="107517" y="1150938"/>
                  <a:pt x="97704" y="1150938"/>
                  <a:pt x="97704" y="1141133"/>
                </a:cubicBezTo>
                <a:cubicBezTo>
                  <a:pt x="68263" y="1121522"/>
                  <a:pt x="78076" y="1082302"/>
                  <a:pt x="68263" y="1052886"/>
                </a:cubicBezTo>
                <a:cubicBezTo>
                  <a:pt x="78076" y="1043081"/>
                  <a:pt x="97704" y="1033276"/>
                  <a:pt x="97704" y="1013665"/>
                </a:cubicBezTo>
                <a:cubicBezTo>
                  <a:pt x="117331" y="1003860"/>
                  <a:pt x="127145" y="984250"/>
                  <a:pt x="146772" y="984250"/>
                </a:cubicBezTo>
                <a:close/>
                <a:moveTo>
                  <a:pt x="530802" y="972344"/>
                </a:moveTo>
                <a:cubicBezTo>
                  <a:pt x="538162" y="972344"/>
                  <a:pt x="545523" y="974725"/>
                  <a:pt x="550429" y="984250"/>
                </a:cubicBezTo>
                <a:cubicBezTo>
                  <a:pt x="570057" y="984250"/>
                  <a:pt x="589684" y="984250"/>
                  <a:pt x="609311" y="974725"/>
                </a:cubicBezTo>
                <a:cubicBezTo>
                  <a:pt x="619125" y="984250"/>
                  <a:pt x="619125" y="974725"/>
                  <a:pt x="619125" y="984250"/>
                </a:cubicBezTo>
                <a:cubicBezTo>
                  <a:pt x="599497" y="1003300"/>
                  <a:pt x="560243" y="1003300"/>
                  <a:pt x="530802" y="993775"/>
                </a:cubicBezTo>
                <a:cubicBezTo>
                  <a:pt x="520988" y="993775"/>
                  <a:pt x="511175" y="984250"/>
                  <a:pt x="511175" y="974725"/>
                </a:cubicBezTo>
                <a:cubicBezTo>
                  <a:pt x="516082" y="974725"/>
                  <a:pt x="523442" y="972344"/>
                  <a:pt x="530802" y="972344"/>
                </a:cubicBezTo>
                <a:close/>
                <a:moveTo>
                  <a:pt x="441447" y="965200"/>
                </a:moveTo>
                <a:cubicBezTo>
                  <a:pt x="451217" y="965200"/>
                  <a:pt x="470755" y="974990"/>
                  <a:pt x="490294" y="974990"/>
                </a:cubicBezTo>
                <a:cubicBezTo>
                  <a:pt x="500063" y="994569"/>
                  <a:pt x="500063" y="994569"/>
                  <a:pt x="500063" y="994569"/>
                </a:cubicBezTo>
                <a:cubicBezTo>
                  <a:pt x="480524" y="1014148"/>
                  <a:pt x="451217" y="1023938"/>
                  <a:pt x="421909" y="1014148"/>
                </a:cubicBezTo>
                <a:cubicBezTo>
                  <a:pt x="392601" y="1014148"/>
                  <a:pt x="373063" y="994569"/>
                  <a:pt x="373063" y="974990"/>
                </a:cubicBezTo>
                <a:cubicBezTo>
                  <a:pt x="392601" y="974990"/>
                  <a:pt x="421909" y="974990"/>
                  <a:pt x="441447" y="965200"/>
                </a:cubicBezTo>
                <a:close/>
                <a:moveTo>
                  <a:pt x="2035175" y="954088"/>
                </a:moveTo>
                <a:cubicBezTo>
                  <a:pt x="2074545" y="964010"/>
                  <a:pt x="2104073" y="973932"/>
                  <a:pt x="2133601" y="954088"/>
                </a:cubicBezTo>
                <a:cubicBezTo>
                  <a:pt x="2153286" y="964010"/>
                  <a:pt x="2172971" y="964010"/>
                  <a:pt x="2182813" y="973932"/>
                </a:cubicBezTo>
                <a:cubicBezTo>
                  <a:pt x="2182813" y="983854"/>
                  <a:pt x="2163128" y="983854"/>
                  <a:pt x="2153286" y="993776"/>
                </a:cubicBezTo>
                <a:cubicBezTo>
                  <a:pt x="2123758" y="993776"/>
                  <a:pt x="2084388" y="983854"/>
                  <a:pt x="2054860" y="964010"/>
                </a:cubicBezTo>
                <a:cubicBezTo>
                  <a:pt x="2045018" y="964010"/>
                  <a:pt x="2035175" y="964010"/>
                  <a:pt x="2035175" y="954088"/>
                </a:cubicBezTo>
                <a:close/>
                <a:moveTo>
                  <a:pt x="138690" y="947974"/>
                </a:moveTo>
                <a:cubicBezTo>
                  <a:pt x="141143" y="947974"/>
                  <a:pt x="143596" y="949822"/>
                  <a:pt x="146050" y="954749"/>
                </a:cubicBezTo>
                <a:cubicBezTo>
                  <a:pt x="146050" y="974461"/>
                  <a:pt x="126422" y="964605"/>
                  <a:pt x="116609" y="984317"/>
                </a:cubicBezTo>
                <a:cubicBezTo>
                  <a:pt x="87168" y="1004028"/>
                  <a:pt x="77354" y="1033595"/>
                  <a:pt x="47913" y="1053307"/>
                </a:cubicBezTo>
                <a:cubicBezTo>
                  <a:pt x="47913" y="1063163"/>
                  <a:pt x="57727" y="1063163"/>
                  <a:pt x="57727" y="1073018"/>
                </a:cubicBezTo>
                <a:cubicBezTo>
                  <a:pt x="57727" y="1102586"/>
                  <a:pt x="67541" y="1142009"/>
                  <a:pt x="96982" y="1161720"/>
                </a:cubicBezTo>
                <a:cubicBezTo>
                  <a:pt x="96982" y="1171576"/>
                  <a:pt x="87168" y="1171576"/>
                  <a:pt x="87168" y="1171576"/>
                </a:cubicBezTo>
                <a:cubicBezTo>
                  <a:pt x="47913" y="1161720"/>
                  <a:pt x="57727" y="1122297"/>
                  <a:pt x="47913" y="1102586"/>
                </a:cubicBezTo>
                <a:cubicBezTo>
                  <a:pt x="47913" y="1082874"/>
                  <a:pt x="38100" y="1063163"/>
                  <a:pt x="38100" y="1053307"/>
                </a:cubicBezTo>
                <a:cubicBezTo>
                  <a:pt x="67541" y="1023740"/>
                  <a:pt x="87168" y="994172"/>
                  <a:pt x="116609" y="964605"/>
                </a:cubicBezTo>
                <a:cubicBezTo>
                  <a:pt x="123969" y="964605"/>
                  <a:pt x="131329" y="947974"/>
                  <a:pt x="138690" y="947974"/>
                </a:cubicBezTo>
                <a:close/>
                <a:moveTo>
                  <a:pt x="432044" y="915988"/>
                </a:moveTo>
                <a:cubicBezTo>
                  <a:pt x="441813" y="915988"/>
                  <a:pt x="451582" y="915988"/>
                  <a:pt x="461352" y="935673"/>
                </a:cubicBezTo>
                <a:cubicBezTo>
                  <a:pt x="480890" y="955358"/>
                  <a:pt x="510198" y="945516"/>
                  <a:pt x="539506" y="935673"/>
                </a:cubicBezTo>
                <a:cubicBezTo>
                  <a:pt x="539506" y="945516"/>
                  <a:pt x="549275" y="945516"/>
                  <a:pt x="549275" y="955358"/>
                </a:cubicBezTo>
                <a:cubicBezTo>
                  <a:pt x="529736" y="965201"/>
                  <a:pt x="510198" y="965201"/>
                  <a:pt x="480890" y="965201"/>
                </a:cubicBezTo>
                <a:cubicBezTo>
                  <a:pt x="461352" y="955358"/>
                  <a:pt x="432044" y="945516"/>
                  <a:pt x="422275" y="925830"/>
                </a:cubicBezTo>
                <a:cubicBezTo>
                  <a:pt x="422275" y="915988"/>
                  <a:pt x="422275" y="915988"/>
                  <a:pt x="432044" y="915988"/>
                </a:cubicBezTo>
                <a:close/>
                <a:moveTo>
                  <a:pt x="2133836" y="913712"/>
                </a:moveTo>
                <a:cubicBezTo>
                  <a:pt x="2139189" y="912316"/>
                  <a:pt x="2145308" y="912316"/>
                  <a:pt x="2152650" y="914797"/>
                </a:cubicBezTo>
                <a:cubicBezTo>
                  <a:pt x="2152650" y="934641"/>
                  <a:pt x="2133071" y="944563"/>
                  <a:pt x="2123281" y="944563"/>
                </a:cubicBezTo>
                <a:cubicBezTo>
                  <a:pt x="2103702" y="944563"/>
                  <a:pt x="2074334" y="944563"/>
                  <a:pt x="2054754" y="944563"/>
                </a:cubicBezTo>
                <a:cubicBezTo>
                  <a:pt x="2054754" y="944563"/>
                  <a:pt x="2044965" y="934641"/>
                  <a:pt x="2035175" y="934641"/>
                </a:cubicBezTo>
                <a:cubicBezTo>
                  <a:pt x="2054754" y="914797"/>
                  <a:pt x="2074334" y="934641"/>
                  <a:pt x="2093913" y="934641"/>
                </a:cubicBezTo>
                <a:cubicBezTo>
                  <a:pt x="2108597" y="934641"/>
                  <a:pt x="2117775" y="917898"/>
                  <a:pt x="2133836" y="913712"/>
                </a:cubicBezTo>
                <a:close/>
                <a:moveTo>
                  <a:pt x="539750" y="905272"/>
                </a:moveTo>
                <a:cubicBezTo>
                  <a:pt x="579120" y="895350"/>
                  <a:pt x="608647" y="935037"/>
                  <a:pt x="638175" y="954881"/>
                </a:cubicBezTo>
                <a:cubicBezTo>
                  <a:pt x="638175" y="954881"/>
                  <a:pt x="628332" y="964803"/>
                  <a:pt x="628332" y="964803"/>
                </a:cubicBezTo>
                <a:cubicBezTo>
                  <a:pt x="618490" y="974725"/>
                  <a:pt x="608647" y="964803"/>
                  <a:pt x="598805" y="964803"/>
                </a:cubicBezTo>
                <a:cubicBezTo>
                  <a:pt x="569277" y="954881"/>
                  <a:pt x="559435" y="944959"/>
                  <a:pt x="539750" y="925115"/>
                </a:cubicBezTo>
                <a:cubicBezTo>
                  <a:pt x="539750" y="915194"/>
                  <a:pt x="539750" y="915194"/>
                  <a:pt x="539750" y="905272"/>
                </a:cubicBezTo>
                <a:close/>
                <a:moveTo>
                  <a:pt x="2211999" y="895350"/>
                </a:moveTo>
                <a:cubicBezTo>
                  <a:pt x="2231781" y="905328"/>
                  <a:pt x="2251564" y="905328"/>
                  <a:pt x="2271347" y="905328"/>
                </a:cubicBezTo>
                <a:cubicBezTo>
                  <a:pt x="2281238" y="925286"/>
                  <a:pt x="2261455" y="935264"/>
                  <a:pt x="2251564" y="955221"/>
                </a:cubicBezTo>
                <a:cubicBezTo>
                  <a:pt x="2231781" y="965200"/>
                  <a:pt x="2221890" y="965200"/>
                  <a:pt x="2202107" y="965200"/>
                </a:cubicBezTo>
                <a:cubicBezTo>
                  <a:pt x="2152650" y="945243"/>
                  <a:pt x="2152650" y="945243"/>
                  <a:pt x="2152650" y="945243"/>
                </a:cubicBezTo>
                <a:cubicBezTo>
                  <a:pt x="2172433" y="915307"/>
                  <a:pt x="2172433" y="915307"/>
                  <a:pt x="2172433" y="915307"/>
                </a:cubicBezTo>
                <a:cubicBezTo>
                  <a:pt x="2211999" y="895350"/>
                  <a:pt x="2211999" y="895350"/>
                  <a:pt x="2211999" y="895350"/>
                </a:cubicBezTo>
                <a:close/>
                <a:moveTo>
                  <a:pt x="2507396" y="885825"/>
                </a:moveTo>
                <a:cubicBezTo>
                  <a:pt x="2536704" y="885825"/>
                  <a:pt x="2556242" y="915458"/>
                  <a:pt x="2575781" y="935214"/>
                </a:cubicBezTo>
                <a:cubicBezTo>
                  <a:pt x="2605088" y="945092"/>
                  <a:pt x="2575781" y="964847"/>
                  <a:pt x="2585550" y="984603"/>
                </a:cubicBezTo>
                <a:cubicBezTo>
                  <a:pt x="2595319" y="1014236"/>
                  <a:pt x="2585550" y="1043869"/>
                  <a:pt x="2575781" y="1063625"/>
                </a:cubicBezTo>
                <a:cubicBezTo>
                  <a:pt x="2556242" y="1063625"/>
                  <a:pt x="2536704" y="1043869"/>
                  <a:pt x="2517165" y="1033992"/>
                </a:cubicBezTo>
                <a:cubicBezTo>
                  <a:pt x="2526934" y="1004358"/>
                  <a:pt x="2536704" y="964847"/>
                  <a:pt x="2517165" y="945092"/>
                </a:cubicBezTo>
                <a:cubicBezTo>
                  <a:pt x="2507396" y="935214"/>
                  <a:pt x="2478088" y="935214"/>
                  <a:pt x="2487857" y="915458"/>
                </a:cubicBezTo>
                <a:cubicBezTo>
                  <a:pt x="2497627" y="905580"/>
                  <a:pt x="2497627" y="895703"/>
                  <a:pt x="2507396" y="885825"/>
                </a:cubicBezTo>
                <a:close/>
                <a:moveTo>
                  <a:pt x="327960" y="883708"/>
                </a:moveTo>
                <a:cubicBezTo>
                  <a:pt x="331617" y="886178"/>
                  <a:pt x="334055" y="891117"/>
                  <a:pt x="334055" y="896055"/>
                </a:cubicBezTo>
                <a:cubicBezTo>
                  <a:pt x="363310" y="896055"/>
                  <a:pt x="382814" y="896055"/>
                  <a:pt x="402318" y="896055"/>
                </a:cubicBezTo>
                <a:cubicBezTo>
                  <a:pt x="421821" y="896055"/>
                  <a:pt x="402318" y="915811"/>
                  <a:pt x="412069" y="915811"/>
                </a:cubicBezTo>
                <a:cubicBezTo>
                  <a:pt x="402318" y="935567"/>
                  <a:pt x="441325" y="945444"/>
                  <a:pt x="421821" y="955322"/>
                </a:cubicBezTo>
                <a:cubicBezTo>
                  <a:pt x="392566" y="965200"/>
                  <a:pt x="353559" y="965200"/>
                  <a:pt x="334055" y="935567"/>
                </a:cubicBezTo>
                <a:cubicBezTo>
                  <a:pt x="324303" y="925689"/>
                  <a:pt x="304800" y="905933"/>
                  <a:pt x="314552" y="886178"/>
                </a:cubicBezTo>
                <a:cubicBezTo>
                  <a:pt x="319428" y="881239"/>
                  <a:pt x="324303" y="881239"/>
                  <a:pt x="327960" y="883708"/>
                </a:cubicBezTo>
                <a:close/>
                <a:moveTo>
                  <a:pt x="2507030" y="855663"/>
                </a:moveTo>
                <a:cubicBezTo>
                  <a:pt x="2556487" y="855663"/>
                  <a:pt x="2576269" y="914884"/>
                  <a:pt x="2625726" y="934624"/>
                </a:cubicBezTo>
                <a:cubicBezTo>
                  <a:pt x="2625726" y="944494"/>
                  <a:pt x="2615835" y="964234"/>
                  <a:pt x="2615835" y="974104"/>
                </a:cubicBezTo>
                <a:cubicBezTo>
                  <a:pt x="2615835" y="1013585"/>
                  <a:pt x="2615835" y="1053065"/>
                  <a:pt x="2596052" y="1082676"/>
                </a:cubicBezTo>
                <a:cubicBezTo>
                  <a:pt x="2586161" y="1082676"/>
                  <a:pt x="2586161" y="1082676"/>
                  <a:pt x="2576269" y="1072806"/>
                </a:cubicBezTo>
                <a:cubicBezTo>
                  <a:pt x="2596052" y="1043195"/>
                  <a:pt x="2605943" y="1013585"/>
                  <a:pt x="2596052" y="983975"/>
                </a:cubicBezTo>
                <a:cubicBezTo>
                  <a:pt x="2596052" y="964234"/>
                  <a:pt x="2596052" y="954364"/>
                  <a:pt x="2605943" y="944494"/>
                </a:cubicBezTo>
                <a:cubicBezTo>
                  <a:pt x="2615835" y="934624"/>
                  <a:pt x="2596052" y="934624"/>
                  <a:pt x="2596052" y="934624"/>
                </a:cubicBezTo>
                <a:cubicBezTo>
                  <a:pt x="2566378" y="924754"/>
                  <a:pt x="2566378" y="885273"/>
                  <a:pt x="2536704" y="885273"/>
                </a:cubicBezTo>
                <a:cubicBezTo>
                  <a:pt x="2526812" y="875403"/>
                  <a:pt x="2516921" y="875403"/>
                  <a:pt x="2507030" y="875403"/>
                </a:cubicBezTo>
                <a:cubicBezTo>
                  <a:pt x="2497138" y="865533"/>
                  <a:pt x="2507030" y="865533"/>
                  <a:pt x="2507030" y="855663"/>
                </a:cubicBezTo>
                <a:close/>
                <a:moveTo>
                  <a:pt x="569913" y="855663"/>
                </a:moveTo>
                <a:cubicBezTo>
                  <a:pt x="569913" y="855663"/>
                  <a:pt x="579665" y="855663"/>
                  <a:pt x="579665" y="855663"/>
                </a:cubicBezTo>
                <a:cubicBezTo>
                  <a:pt x="599168" y="865585"/>
                  <a:pt x="608920" y="875507"/>
                  <a:pt x="618672" y="895350"/>
                </a:cubicBezTo>
                <a:cubicBezTo>
                  <a:pt x="628424" y="905272"/>
                  <a:pt x="628424" y="915194"/>
                  <a:pt x="638176" y="935038"/>
                </a:cubicBezTo>
                <a:cubicBezTo>
                  <a:pt x="628424" y="935038"/>
                  <a:pt x="628424" y="935038"/>
                  <a:pt x="628424" y="935038"/>
                </a:cubicBezTo>
                <a:cubicBezTo>
                  <a:pt x="618672" y="915194"/>
                  <a:pt x="618672" y="885428"/>
                  <a:pt x="599168" y="885428"/>
                </a:cubicBezTo>
                <a:cubicBezTo>
                  <a:pt x="579665" y="875507"/>
                  <a:pt x="569913" y="875507"/>
                  <a:pt x="569913" y="855663"/>
                </a:cubicBezTo>
                <a:close/>
                <a:moveTo>
                  <a:pt x="2082205" y="853622"/>
                </a:moveTo>
                <a:cubicBezTo>
                  <a:pt x="2090818" y="853622"/>
                  <a:pt x="2098199" y="856117"/>
                  <a:pt x="2103121" y="866095"/>
                </a:cubicBezTo>
                <a:cubicBezTo>
                  <a:pt x="2112963" y="886052"/>
                  <a:pt x="2093278" y="896031"/>
                  <a:pt x="2083436" y="896031"/>
                </a:cubicBezTo>
                <a:cubicBezTo>
                  <a:pt x="2063751" y="915988"/>
                  <a:pt x="2044066" y="915988"/>
                  <a:pt x="2024381" y="915988"/>
                </a:cubicBezTo>
                <a:cubicBezTo>
                  <a:pt x="2014538" y="915988"/>
                  <a:pt x="2014538" y="915988"/>
                  <a:pt x="2014538" y="906009"/>
                </a:cubicBezTo>
                <a:cubicBezTo>
                  <a:pt x="2024381" y="896031"/>
                  <a:pt x="2044066" y="876074"/>
                  <a:pt x="2053908" y="856116"/>
                </a:cubicBezTo>
                <a:cubicBezTo>
                  <a:pt x="2063751" y="856116"/>
                  <a:pt x="2073593" y="853622"/>
                  <a:pt x="2082205" y="853622"/>
                </a:cubicBezTo>
                <a:close/>
                <a:moveTo>
                  <a:pt x="2222501" y="846138"/>
                </a:moveTo>
                <a:cubicBezTo>
                  <a:pt x="2222501" y="846138"/>
                  <a:pt x="2222501" y="865717"/>
                  <a:pt x="2222501" y="865717"/>
                </a:cubicBezTo>
                <a:cubicBezTo>
                  <a:pt x="2202657" y="895086"/>
                  <a:pt x="2162970" y="904876"/>
                  <a:pt x="2133204" y="904876"/>
                </a:cubicBezTo>
                <a:cubicBezTo>
                  <a:pt x="2123282" y="904876"/>
                  <a:pt x="2113360" y="904876"/>
                  <a:pt x="2103438" y="895086"/>
                </a:cubicBezTo>
                <a:cubicBezTo>
                  <a:pt x="2103438" y="895086"/>
                  <a:pt x="2113360" y="885297"/>
                  <a:pt x="2113360" y="885297"/>
                </a:cubicBezTo>
                <a:cubicBezTo>
                  <a:pt x="2133204" y="885297"/>
                  <a:pt x="2162970" y="895086"/>
                  <a:pt x="2182814" y="875507"/>
                </a:cubicBezTo>
                <a:cubicBezTo>
                  <a:pt x="2182814" y="865717"/>
                  <a:pt x="2202657" y="855928"/>
                  <a:pt x="2222501" y="846138"/>
                </a:cubicBezTo>
                <a:close/>
                <a:moveTo>
                  <a:pt x="432532" y="836613"/>
                </a:moveTo>
                <a:cubicBezTo>
                  <a:pt x="461840" y="836613"/>
                  <a:pt x="481379" y="856368"/>
                  <a:pt x="510686" y="876124"/>
                </a:cubicBezTo>
                <a:cubicBezTo>
                  <a:pt x="530225" y="895880"/>
                  <a:pt x="530225" y="895880"/>
                  <a:pt x="530225" y="895880"/>
                </a:cubicBezTo>
                <a:cubicBezTo>
                  <a:pt x="510686" y="886002"/>
                  <a:pt x="491148" y="866246"/>
                  <a:pt x="471609" y="866246"/>
                </a:cubicBezTo>
                <a:cubicBezTo>
                  <a:pt x="461840" y="866246"/>
                  <a:pt x="452071" y="866246"/>
                  <a:pt x="452071" y="876124"/>
                </a:cubicBezTo>
                <a:cubicBezTo>
                  <a:pt x="452071" y="895880"/>
                  <a:pt x="481379" y="895880"/>
                  <a:pt x="500917" y="905757"/>
                </a:cubicBezTo>
                <a:cubicBezTo>
                  <a:pt x="500917" y="905757"/>
                  <a:pt x="510686" y="905757"/>
                  <a:pt x="510686" y="915635"/>
                </a:cubicBezTo>
                <a:cubicBezTo>
                  <a:pt x="481379" y="925513"/>
                  <a:pt x="442302" y="905757"/>
                  <a:pt x="422763" y="895880"/>
                </a:cubicBezTo>
                <a:cubicBezTo>
                  <a:pt x="412994" y="886002"/>
                  <a:pt x="403225" y="876124"/>
                  <a:pt x="403225" y="856368"/>
                </a:cubicBezTo>
                <a:cubicBezTo>
                  <a:pt x="412994" y="846491"/>
                  <a:pt x="422763" y="836613"/>
                  <a:pt x="432532" y="836613"/>
                </a:cubicBezTo>
                <a:close/>
                <a:moveTo>
                  <a:pt x="2053999" y="806450"/>
                </a:moveTo>
                <a:cubicBezTo>
                  <a:pt x="2063751" y="826294"/>
                  <a:pt x="2024744" y="826294"/>
                  <a:pt x="2024744" y="846137"/>
                </a:cubicBezTo>
                <a:cubicBezTo>
                  <a:pt x="2014992" y="856059"/>
                  <a:pt x="2024744" y="885825"/>
                  <a:pt x="2005240" y="885825"/>
                </a:cubicBezTo>
                <a:cubicBezTo>
                  <a:pt x="1995488" y="865981"/>
                  <a:pt x="2024744" y="846137"/>
                  <a:pt x="2024744" y="826294"/>
                </a:cubicBezTo>
                <a:cubicBezTo>
                  <a:pt x="2034496" y="816372"/>
                  <a:pt x="2044248" y="806450"/>
                  <a:pt x="2053999" y="806450"/>
                </a:cubicBezTo>
                <a:close/>
                <a:moveTo>
                  <a:pt x="501386" y="806450"/>
                </a:moveTo>
                <a:cubicBezTo>
                  <a:pt x="530754" y="826205"/>
                  <a:pt x="560123" y="855839"/>
                  <a:pt x="569913" y="885472"/>
                </a:cubicBezTo>
                <a:cubicBezTo>
                  <a:pt x="560123" y="885472"/>
                  <a:pt x="540544" y="895350"/>
                  <a:pt x="540544" y="875594"/>
                </a:cubicBezTo>
                <a:cubicBezTo>
                  <a:pt x="540544" y="865717"/>
                  <a:pt x="530754" y="845961"/>
                  <a:pt x="511175" y="845961"/>
                </a:cubicBezTo>
                <a:cubicBezTo>
                  <a:pt x="491596" y="855839"/>
                  <a:pt x="481807" y="836083"/>
                  <a:pt x="472017" y="836083"/>
                </a:cubicBezTo>
                <a:cubicBezTo>
                  <a:pt x="462227" y="836083"/>
                  <a:pt x="452438" y="826205"/>
                  <a:pt x="462227" y="816328"/>
                </a:cubicBezTo>
                <a:cubicBezTo>
                  <a:pt x="472017" y="806450"/>
                  <a:pt x="491596" y="806450"/>
                  <a:pt x="501386" y="806450"/>
                </a:cubicBezTo>
                <a:close/>
                <a:moveTo>
                  <a:pt x="603846" y="804343"/>
                </a:moveTo>
                <a:cubicBezTo>
                  <a:pt x="618729" y="806198"/>
                  <a:pt x="633611" y="819181"/>
                  <a:pt x="648494" y="826599"/>
                </a:cubicBezTo>
                <a:cubicBezTo>
                  <a:pt x="658416" y="856273"/>
                  <a:pt x="668338" y="895839"/>
                  <a:pt x="658416" y="915621"/>
                </a:cubicBezTo>
                <a:cubicBezTo>
                  <a:pt x="648494" y="925513"/>
                  <a:pt x="648494" y="925513"/>
                  <a:pt x="648494" y="925513"/>
                </a:cubicBezTo>
                <a:cubicBezTo>
                  <a:pt x="638572" y="895839"/>
                  <a:pt x="628650" y="866165"/>
                  <a:pt x="598885" y="856273"/>
                </a:cubicBezTo>
                <a:cubicBezTo>
                  <a:pt x="598885" y="836490"/>
                  <a:pt x="588963" y="816708"/>
                  <a:pt x="588963" y="806816"/>
                </a:cubicBezTo>
                <a:cubicBezTo>
                  <a:pt x="593924" y="804344"/>
                  <a:pt x="598885" y="803725"/>
                  <a:pt x="603846" y="804343"/>
                </a:cubicBezTo>
                <a:close/>
                <a:moveTo>
                  <a:pt x="2330186" y="796925"/>
                </a:moveTo>
                <a:cubicBezTo>
                  <a:pt x="2339975" y="796925"/>
                  <a:pt x="2339975" y="816610"/>
                  <a:pt x="2339975" y="826452"/>
                </a:cubicBezTo>
                <a:cubicBezTo>
                  <a:pt x="2339975" y="846137"/>
                  <a:pt x="2320396" y="875665"/>
                  <a:pt x="2300817" y="885507"/>
                </a:cubicBezTo>
                <a:cubicBezTo>
                  <a:pt x="2281238" y="895350"/>
                  <a:pt x="2251869" y="895350"/>
                  <a:pt x="2222500" y="885507"/>
                </a:cubicBezTo>
                <a:cubicBezTo>
                  <a:pt x="2222500" y="875665"/>
                  <a:pt x="2232290" y="875665"/>
                  <a:pt x="2232290" y="865822"/>
                </a:cubicBezTo>
                <a:cubicBezTo>
                  <a:pt x="2242079" y="846137"/>
                  <a:pt x="2222500" y="836295"/>
                  <a:pt x="2242079" y="826452"/>
                </a:cubicBezTo>
                <a:cubicBezTo>
                  <a:pt x="2271448" y="816610"/>
                  <a:pt x="2300817" y="816610"/>
                  <a:pt x="2330186" y="796925"/>
                </a:cubicBezTo>
                <a:close/>
                <a:moveTo>
                  <a:pt x="2202090" y="768350"/>
                </a:moveTo>
                <a:cubicBezTo>
                  <a:pt x="2221821" y="768350"/>
                  <a:pt x="2231686" y="778192"/>
                  <a:pt x="2231686" y="788035"/>
                </a:cubicBezTo>
                <a:cubicBezTo>
                  <a:pt x="2241551" y="817562"/>
                  <a:pt x="2211956" y="827405"/>
                  <a:pt x="2192225" y="847090"/>
                </a:cubicBezTo>
                <a:cubicBezTo>
                  <a:pt x="2182360" y="847090"/>
                  <a:pt x="2172495" y="856932"/>
                  <a:pt x="2152764" y="856932"/>
                </a:cubicBezTo>
                <a:cubicBezTo>
                  <a:pt x="2142899" y="866775"/>
                  <a:pt x="2133034" y="866775"/>
                  <a:pt x="2123169" y="866775"/>
                </a:cubicBezTo>
                <a:cubicBezTo>
                  <a:pt x="2123169" y="856932"/>
                  <a:pt x="2123169" y="856932"/>
                  <a:pt x="2123169" y="856932"/>
                </a:cubicBezTo>
                <a:cubicBezTo>
                  <a:pt x="2142899" y="847090"/>
                  <a:pt x="2172495" y="847090"/>
                  <a:pt x="2192225" y="817562"/>
                </a:cubicBezTo>
                <a:cubicBezTo>
                  <a:pt x="2192225" y="807720"/>
                  <a:pt x="2192225" y="797877"/>
                  <a:pt x="2182360" y="797877"/>
                </a:cubicBezTo>
                <a:cubicBezTo>
                  <a:pt x="2152764" y="807720"/>
                  <a:pt x="2133034" y="827405"/>
                  <a:pt x="2113303" y="847090"/>
                </a:cubicBezTo>
                <a:cubicBezTo>
                  <a:pt x="2113303" y="847090"/>
                  <a:pt x="2103438" y="847090"/>
                  <a:pt x="2103438" y="837247"/>
                </a:cubicBezTo>
                <a:cubicBezTo>
                  <a:pt x="2133034" y="807720"/>
                  <a:pt x="2162630" y="778192"/>
                  <a:pt x="2202090" y="768350"/>
                </a:cubicBezTo>
                <a:close/>
                <a:moveTo>
                  <a:pt x="347362" y="762631"/>
                </a:moveTo>
                <a:cubicBezTo>
                  <a:pt x="377882" y="766783"/>
                  <a:pt x="400079" y="794465"/>
                  <a:pt x="422276" y="816611"/>
                </a:cubicBezTo>
                <a:cubicBezTo>
                  <a:pt x="422276" y="826453"/>
                  <a:pt x="412411" y="826453"/>
                  <a:pt x="402545" y="836296"/>
                </a:cubicBezTo>
                <a:cubicBezTo>
                  <a:pt x="392680" y="846138"/>
                  <a:pt x="392680" y="855981"/>
                  <a:pt x="392680" y="865823"/>
                </a:cubicBezTo>
                <a:cubicBezTo>
                  <a:pt x="392680" y="875666"/>
                  <a:pt x="392680" y="875666"/>
                  <a:pt x="392680" y="885508"/>
                </a:cubicBezTo>
                <a:cubicBezTo>
                  <a:pt x="363084" y="895351"/>
                  <a:pt x="333489" y="875666"/>
                  <a:pt x="303893" y="865823"/>
                </a:cubicBezTo>
                <a:cubicBezTo>
                  <a:pt x="294028" y="846138"/>
                  <a:pt x="284163" y="836296"/>
                  <a:pt x="294028" y="816611"/>
                </a:cubicBezTo>
                <a:cubicBezTo>
                  <a:pt x="294028" y="796926"/>
                  <a:pt x="303893" y="787083"/>
                  <a:pt x="313758" y="767398"/>
                </a:cubicBezTo>
                <a:cubicBezTo>
                  <a:pt x="326090" y="762477"/>
                  <a:pt x="337188" y="761246"/>
                  <a:pt x="347362" y="762631"/>
                </a:cubicBezTo>
                <a:close/>
                <a:moveTo>
                  <a:pt x="2025198" y="757238"/>
                </a:moveTo>
                <a:cubicBezTo>
                  <a:pt x="2034949" y="757238"/>
                  <a:pt x="2034949" y="757238"/>
                  <a:pt x="2034949" y="767160"/>
                </a:cubicBezTo>
                <a:cubicBezTo>
                  <a:pt x="2044701" y="787004"/>
                  <a:pt x="2025198" y="806847"/>
                  <a:pt x="2005694" y="826691"/>
                </a:cubicBezTo>
                <a:cubicBezTo>
                  <a:pt x="1995942" y="846535"/>
                  <a:pt x="1995942" y="866379"/>
                  <a:pt x="1995942" y="876301"/>
                </a:cubicBezTo>
                <a:cubicBezTo>
                  <a:pt x="1976438" y="866379"/>
                  <a:pt x="1986190" y="836613"/>
                  <a:pt x="1986190" y="826691"/>
                </a:cubicBezTo>
                <a:cubicBezTo>
                  <a:pt x="1986190" y="796926"/>
                  <a:pt x="2005694" y="767160"/>
                  <a:pt x="2025198" y="757238"/>
                </a:cubicBezTo>
                <a:close/>
                <a:moveTo>
                  <a:pt x="2143126" y="747713"/>
                </a:moveTo>
                <a:cubicBezTo>
                  <a:pt x="2153047" y="747713"/>
                  <a:pt x="2172891" y="747713"/>
                  <a:pt x="2182813" y="757555"/>
                </a:cubicBezTo>
                <a:cubicBezTo>
                  <a:pt x="2172891" y="767398"/>
                  <a:pt x="2162969" y="777240"/>
                  <a:pt x="2153047" y="777240"/>
                </a:cubicBezTo>
                <a:cubicBezTo>
                  <a:pt x="2123282" y="777240"/>
                  <a:pt x="2103438" y="796925"/>
                  <a:pt x="2093516" y="816610"/>
                </a:cubicBezTo>
                <a:cubicBezTo>
                  <a:pt x="2093516" y="826453"/>
                  <a:pt x="2083594" y="826453"/>
                  <a:pt x="2083594" y="836295"/>
                </a:cubicBezTo>
                <a:cubicBezTo>
                  <a:pt x="2073672" y="846138"/>
                  <a:pt x="2073672" y="836295"/>
                  <a:pt x="2063750" y="846138"/>
                </a:cubicBezTo>
                <a:cubicBezTo>
                  <a:pt x="2063750" y="836295"/>
                  <a:pt x="2063750" y="826453"/>
                  <a:pt x="2063750" y="816610"/>
                </a:cubicBezTo>
                <a:cubicBezTo>
                  <a:pt x="2083594" y="787083"/>
                  <a:pt x="2103438" y="747713"/>
                  <a:pt x="2143126" y="747713"/>
                </a:cubicBezTo>
                <a:close/>
                <a:moveTo>
                  <a:pt x="510540" y="738188"/>
                </a:moveTo>
                <a:cubicBezTo>
                  <a:pt x="530225" y="748002"/>
                  <a:pt x="540068" y="757815"/>
                  <a:pt x="559753" y="767629"/>
                </a:cubicBezTo>
                <a:cubicBezTo>
                  <a:pt x="569595" y="787256"/>
                  <a:pt x="579438" y="816697"/>
                  <a:pt x="579438" y="836324"/>
                </a:cubicBezTo>
                <a:cubicBezTo>
                  <a:pt x="569595" y="846138"/>
                  <a:pt x="549910" y="836324"/>
                  <a:pt x="540068" y="826511"/>
                </a:cubicBezTo>
                <a:cubicBezTo>
                  <a:pt x="530225" y="816697"/>
                  <a:pt x="520383" y="806883"/>
                  <a:pt x="510540" y="797070"/>
                </a:cubicBezTo>
                <a:cubicBezTo>
                  <a:pt x="500698" y="787256"/>
                  <a:pt x="500698" y="767629"/>
                  <a:pt x="481013" y="757815"/>
                </a:cubicBezTo>
                <a:cubicBezTo>
                  <a:pt x="490855" y="748002"/>
                  <a:pt x="500698" y="738188"/>
                  <a:pt x="510540" y="738188"/>
                </a:cubicBezTo>
                <a:close/>
                <a:moveTo>
                  <a:pt x="408721" y="731441"/>
                </a:moveTo>
                <a:cubicBezTo>
                  <a:pt x="427038" y="731441"/>
                  <a:pt x="446576" y="738823"/>
                  <a:pt x="461230" y="748665"/>
                </a:cubicBezTo>
                <a:cubicBezTo>
                  <a:pt x="480769" y="758508"/>
                  <a:pt x="490538" y="778193"/>
                  <a:pt x="490538" y="788035"/>
                </a:cubicBezTo>
                <a:cubicBezTo>
                  <a:pt x="480769" y="797878"/>
                  <a:pt x="470999" y="797878"/>
                  <a:pt x="461230" y="807720"/>
                </a:cubicBezTo>
                <a:cubicBezTo>
                  <a:pt x="441692" y="817563"/>
                  <a:pt x="441692" y="817563"/>
                  <a:pt x="441692" y="817563"/>
                </a:cubicBezTo>
                <a:cubicBezTo>
                  <a:pt x="422153" y="797878"/>
                  <a:pt x="402615" y="768350"/>
                  <a:pt x="373307" y="758508"/>
                </a:cubicBezTo>
                <a:cubicBezTo>
                  <a:pt x="363538" y="758508"/>
                  <a:pt x="363538" y="758508"/>
                  <a:pt x="363538" y="758508"/>
                </a:cubicBezTo>
                <a:cubicBezTo>
                  <a:pt x="373307" y="738823"/>
                  <a:pt x="390403" y="731441"/>
                  <a:pt x="408721" y="731441"/>
                </a:cubicBezTo>
                <a:close/>
                <a:moveTo>
                  <a:pt x="2290310" y="698500"/>
                </a:moveTo>
                <a:cubicBezTo>
                  <a:pt x="2319906" y="698500"/>
                  <a:pt x="2339636" y="718127"/>
                  <a:pt x="2339636" y="737754"/>
                </a:cubicBezTo>
                <a:cubicBezTo>
                  <a:pt x="2349501" y="757382"/>
                  <a:pt x="2329771" y="786823"/>
                  <a:pt x="2310040" y="796636"/>
                </a:cubicBezTo>
                <a:cubicBezTo>
                  <a:pt x="2290310" y="796636"/>
                  <a:pt x="2270580" y="806450"/>
                  <a:pt x="2250849" y="806450"/>
                </a:cubicBezTo>
                <a:cubicBezTo>
                  <a:pt x="2250849" y="796636"/>
                  <a:pt x="2250849" y="786823"/>
                  <a:pt x="2240984" y="777009"/>
                </a:cubicBezTo>
                <a:cubicBezTo>
                  <a:pt x="2240984" y="767195"/>
                  <a:pt x="2231119" y="757382"/>
                  <a:pt x="2221253" y="757382"/>
                </a:cubicBezTo>
                <a:cubicBezTo>
                  <a:pt x="2211388" y="747568"/>
                  <a:pt x="2211388" y="747568"/>
                  <a:pt x="2211388" y="747568"/>
                </a:cubicBezTo>
                <a:cubicBezTo>
                  <a:pt x="2231119" y="718127"/>
                  <a:pt x="2260714" y="698500"/>
                  <a:pt x="2290310" y="698500"/>
                </a:cubicBezTo>
                <a:close/>
                <a:moveTo>
                  <a:pt x="2143125" y="679450"/>
                </a:moveTo>
                <a:cubicBezTo>
                  <a:pt x="2143125" y="689264"/>
                  <a:pt x="2143125" y="689264"/>
                  <a:pt x="2143125" y="689264"/>
                </a:cubicBezTo>
                <a:cubicBezTo>
                  <a:pt x="2133283" y="699077"/>
                  <a:pt x="2123440" y="718704"/>
                  <a:pt x="2113598" y="748145"/>
                </a:cubicBezTo>
                <a:cubicBezTo>
                  <a:pt x="2084070" y="757959"/>
                  <a:pt x="2084070" y="787400"/>
                  <a:pt x="2054543" y="787400"/>
                </a:cubicBezTo>
                <a:cubicBezTo>
                  <a:pt x="2044700" y="777586"/>
                  <a:pt x="2054543" y="767773"/>
                  <a:pt x="2054543" y="748145"/>
                </a:cubicBezTo>
                <a:cubicBezTo>
                  <a:pt x="2054543" y="728518"/>
                  <a:pt x="2064385" y="708891"/>
                  <a:pt x="2084070" y="699077"/>
                </a:cubicBezTo>
                <a:cubicBezTo>
                  <a:pt x="2093913" y="679450"/>
                  <a:pt x="2113598" y="679450"/>
                  <a:pt x="2143125" y="679450"/>
                </a:cubicBezTo>
                <a:close/>
                <a:moveTo>
                  <a:pt x="2183668" y="667456"/>
                </a:moveTo>
                <a:cubicBezTo>
                  <a:pt x="2194658" y="663752"/>
                  <a:pt x="2206869" y="663752"/>
                  <a:pt x="2221523" y="668691"/>
                </a:cubicBezTo>
                <a:cubicBezTo>
                  <a:pt x="2231293" y="668691"/>
                  <a:pt x="2241062" y="678568"/>
                  <a:pt x="2260600" y="688446"/>
                </a:cubicBezTo>
                <a:cubicBezTo>
                  <a:pt x="2231293" y="708202"/>
                  <a:pt x="2211754" y="727957"/>
                  <a:pt x="2201985" y="747713"/>
                </a:cubicBezTo>
                <a:cubicBezTo>
                  <a:pt x="2182446" y="747713"/>
                  <a:pt x="2162908" y="727957"/>
                  <a:pt x="2133600" y="737835"/>
                </a:cubicBezTo>
                <a:cubicBezTo>
                  <a:pt x="2133600" y="718080"/>
                  <a:pt x="2153139" y="698324"/>
                  <a:pt x="2153139" y="688446"/>
                </a:cubicBezTo>
                <a:cubicBezTo>
                  <a:pt x="2162908" y="678568"/>
                  <a:pt x="2172677" y="671160"/>
                  <a:pt x="2183668" y="667456"/>
                </a:cubicBezTo>
                <a:close/>
                <a:moveTo>
                  <a:pt x="755990" y="649288"/>
                </a:moveTo>
                <a:cubicBezTo>
                  <a:pt x="795451" y="649288"/>
                  <a:pt x="795451" y="649288"/>
                  <a:pt x="795451" y="649288"/>
                </a:cubicBezTo>
                <a:cubicBezTo>
                  <a:pt x="815181" y="668867"/>
                  <a:pt x="854642" y="668867"/>
                  <a:pt x="884238" y="678657"/>
                </a:cubicBezTo>
                <a:cubicBezTo>
                  <a:pt x="864507" y="698236"/>
                  <a:pt x="844777" y="708026"/>
                  <a:pt x="825046" y="698236"/>
                </a:cubicBezTo>
                <a:cubicBezTo>
                  <a:pt x="805316" y="698236"/>
                  <a:pt x="785586" y="688447"/>
                  <a:pt x="765855" y="668867"/>
                </a:cubicBezTo>
                <a:cubicBezTo>
                  <a:pt x="765855" y="659078"/>
                  <a:pt x="746125" y="659078"/>
                  <a:pt x="755990" y="649288"/>
                </a:cubicBezTo>
                <a:close/>
                <a:moveTo>
                  <a:pt x="795626" y="606312"/>
                </a:moveTo>
                <a:cubicBezTo>
                  <a:pt x="798080" y="607559"/>
                  <a:pt x="800533" y="610053"/>
                  <a:pt x="805440" y="610053"/>
                </a:cubicBezTo>
                <a:cubicBezTo>
                  <a:pt x="815254" y="620032"/>
                  <a:pt x="825067" y="630011"/>
                  <a:pt x="844695" y="639989"/>
                </a:cubicBezTo>
                <a:cubicBezTo>
                  <a:pt x="864322" y="649968"/>
                  <a:pt x="883949" y="649968"/>
                  <a:pt x="893763" y="669925"/>
                </a:cubicBezTo>
                <a:cubicBezTo>
                  <a:pt x="864322" y="669925"/>
                  <a:pt x="834881" y="659946"/>
                  <a:pt x="815254" y="649968"/>
                </a:cubicBezTo>
                <a:cubicBezTo>
                  <a:pt x="805440" y="639989"/>
                  <a:pt x="785813" y="630011"/>
                  <a:pt x="785813" y="610053"/>
                </a:cubicBezTo>
                <a:cubicBezTo>
                  <a:pt x="790720" y="605064"/>
                  <a:pt x="793173" y="605064"/>
                  <a:pt x="795626" y="606312"/>
                </a:cubicBezTo>
                <a:close/>
                <a:moveTo>
                  <a:pt x="392623" y="600075"/>
                </a:moveTo>
                <a:cubicBezTo>
                  <a:pt x="451644" y="600075"/>
                  <a:pt x="510665" y="619760"/>
                  <a:pt x="550013" y="659130"/>
                </a:cubicBezTo>
                <a:cubicBezTo>
                  <a:pt x="559849" y="668972"/>
                  <a:pt x="559849" y="678815"/>
                  <a:pt x="579523" y="678815"/>
                </a:cubicBezTo>
                <a:cubicBezTo>
                  <a:pt x="628707" y="728027"/>
                  <a:pt x="677892" y="767398"/>
                  <a:pt x="727076" y="816610"/>
                </a:cubicBezTo>
                <a:cubicBezTo>
                  <a:pt x="727076" y="826453"/>
                  <a:pt x="727076" y="826453"/>
                  <a:pt x="717239" y="836295"/>
                </a:cubicBezTo>
                <a:cubicBezTo>
                  <a:pt x="687728" y="816610"/>
                  <a:pt x="658218" y="787083"/>
                  <a:pt x="628707" y="767398"/>
                </a:cubicBezTo>
                <a:cubicBezTo>
                  <a:pt x="589360" y="737870"/>
                  <a:pt x="550013" y="698500"/>
                  <a:pt x="490992" y="688657"/>
                </a:cubicBezTo>
                <a:cubicBezTo>
                  <a:pt x="490992" y="678815"/>
                  <a:pt x="490992" y="678815"/>
                  <a:pt x="490992" y="678815"/>
                </a:cubicBezTo>
                <a:cubicBezTo>
                  <a:pt x="412297" y="668972"/>
                  <a:pt x="363113" y="708342"/>
                  <a:pt x="304092" y="737870"/>
                </a:cubicBezTo>
                <a:cubicBezTo>
                  <a:pt x="294255" y="747713"/>
                  <a:pt x="274581" y="747713"/>
                  <a:pt x="274581" y="757555"/>
                </a:cubicBezTo>
                <a:cubicBezTo>
                  <a:pt x="264744" y="757555"/>
                  <a:pt x="254907" y="757555"/>
                  <a:pt x="245071" y="767398"/>
                </a:cubicBezTo>
                <a:cubicBezTo>
                  <a:pt x="264744" y="846138"/>
                  <a:pt x="245071" y="934720"/>
                  <a:pt x="304092" y="1003618"/>
                </a:cubicBezTo>
                <a:cubicBezTo>
                  <a:pt x="313929" y="1013460"/>
                  <a:pt x="323765" y="1033145"/>
                  <a:pt x="343439" y="1033145"/>
                </a:cubicBezTo>
                <a:cubicBezTo>
                  <a:pt x="363113" y="1052830"/>
                  <a:pt x="392623" y="1052830"/>
                  <a:pt x="422134" y="1062673"/>
                </a:cubicBezTo>
                <a:cubicBezTo>
                  <a:pt x="471318" y="1082358"/>
                  <a:pt x="520502" y="1092200"/>
                  <a:pt x="569686" y="1102043"/>
                </a:cubicBezTo>
                <a:cubicBezTo>
                  <a:pt x="579523" y="1111885"/>
                  <a:pt x="569686" y="1131570"/>
                  <a:pt x="569686" y="1141413"/>
                </a:cubicBezTo>
                <a:cubicBezTo>
                  <a:pt x="461481" y="1111885"/>
                  <a:pt x="353276" y="1102043"/>
                  <a:pt x="264744" y="1052830"/>
                </a:cubicBezTo>
                <a:cubicBezTo>
                  <a:pt x="195886" y="1023303"/>
                  <a:pt x="176213" y="944563"/>
                  <a:pt x="176213" y="865823"/>
                </a:cubicBezTo>
                <a:cubicBezTo>
                  <a:pt x="176213" y="855980"/>
                  <a:pt x="176213" y="846138"/>
                  <a:pt x="176213" y="846138"/>
                </a:cubicBezTo>
                <a:cubicBezTo>
                  <a:pt x="176213" y="806768"/>
                  <a:pt x="176213" y="767398"/>
                  <a:pt x="176213" y="737870"/>
                </a:cubicBezTo>
                <a:cubicBezTo>
                  <a:pt x="186050" y="728027"/>
                  <a:pt x="195886" y="728027"/>
                  <a:pt x="195886" y="718185"/>
                </a:cubicBezTo>
                <a:cubicBezTo>
                  <a:pt x="225397" y="688657"/>
                  <a:pt x="254907" y="668972"/>
                  <a:pt x="284418" y="649287"/>
                </a:cubicBezTo>
                <a:cubicBezTo>
                  <a:pt x="304092" y="639445"/>
                  <a:pt x="323765" y="619760"/>
                  <a:pt x="343439" y="619760"/>
                </a:cubicBezTo>
                <a:cubicBezTo>
                  <a:pt x="353276" y="600075"/>
                  <a:pt x="372950" y="600075"/>
                  <a:pt x="392623" y="600075"/>
                </a:cubicBezTo>
                <a:close/>
                <a:moveTo>
                  <a:pt x="1859496" y="592405"/>
                </a:moveTo>
                <a:cubicBezTo>
                  <a:pt x="1862907" y="593328"/>
                  <a:pt x="1866008" y="595789"/>
                  <a:pt x="1868488" y="600710"/>
                </a:cubicBezTo>
                <a:cubicBezTo>
                  <a:pt x="1858566" y="620395"/>
                  <a:pt x="1858566" y="640080"/>
                  <a:pt x="1838722" y="649922"/>
                </a:cubicBezTo>
                <a:cubicBezTo>
                  <a:pt x="1818879" y="669607"/>
                  <a:pt x="1789113" y="679450"/>
                  <a:pt x="1759347" y="669607"/>
                </a:cubicBezTo>
                <a:cubicBezTo>
                  <a:pt x="1749425" y="659765"/>
                  <a:pt x="1749425" y="659765"/>
                  <a:pt x="1749425" y="659765"/>
                </a:cubicBezTo>
                <a:cubicBezTo>
                  <a:pt x="1759347" y="640080"/>
                  <a:pt x="1779191" y="649922"/>
                  <a:pt x="1789113" y="630237"/>
                </a:cubicBezTo>
                <a:cubicBezTo>
                  <a:pt x="1808957" y="620395"/>
                  <a:pt x="1818879" y="610552"/>
                  <a:pt x="1828801" y="600710"/>
                </a:cubicBezTo>
                <a:cubicBezTo>
                  <a:pt x="1836242" y="600710"/>
                  <a:pt x="1849264" y="589637"/>
                  <a:pt x="1859496" y="592405"/>
                </a:cubicBezTo>
                <a:close/>
                <a:moveTo>
                  <a:pt x="864053" y="581025"/>
                </a:moveTo>
                <a:cubicBezTo>
                  <a:pt x="874032" y="581025"/>
                  <a:pt x="884010" y="581025"/>
                  <a:pt x="884010" y="581025"/>
                </a:cubicBezTo>
                <a:cubicBezTo>
                  <a:pt x="913946" y="600472"/>
                  <a:pt x="913946" y="629642"/>
                  <a:pt x="913946" y="649089"/>
                </a:cubicBezTo>
                <a:cubicBezTo>
                  <a:pt x="913946" y="649089"/>
                  <a:pt x="923925" y="658813"/>
                  <a:pt x="913946" y="658813"/>
                </a:cubicBezTo>
                <a:cubicBezTo>
                  <a:pt x="893989" y="639366"/>
                  <a:pt x="854075" y="619919"/>
                  <a:pt x="864053" y="581025"/>
                </a:cubicBezTo>
                <a:close/>
                <a:moveTo>
                  <a:pt x="1819275" y="571500"/>
                </a:moveTo>
                <a:cubicBezTo>
                  <a:pt x="1819275" y="571500"/>
                  <a:pt x="1819275" y="581252"/>
                  <a:pt x="1819275" y="581252"/>
                </a:cubicBezTo>
                <a:cubicBezTo>
                  <a:pt x="1809353" y="610507"/>
                  <a:pt x="1769666" y="630011"/>
                  <a:pt x="1739900" y="639763"/>
                </a:cubicBezTo>
                <a:cubicBezTo>
                  <a:pt x="1749822" y="610507"/>
                  <a:pt x="1779588" y="620259"/>
                  <a:pt x="1799431" y="591004"/>
                </a:cubicBezTo>
                <a:cubicBezTo>
                  <a:pt x="1799431" y="581252"/>
                  <a:pt x="1799431" y="571500"/>
                  <a:pt x="1819275" y="571500"/>
                </a:cubicBezTo>
                <a:close/>
                <a:moveTo>
                  <a:pt x="1759744" y="541337"/>
                </a:moveTo>
                <a:cubicBezTo>
                  <a:pt x="1759744" y="541337"/>
                  <a:pt x="1769666" y="541337"/>
                  <a:pt x="1769666" y="551179"/>
                </a:cubicBezTo>
                <a:cubicBezTo>
                  <a:pt x="1779588" y="590549"/>
                  <a:pt x="1739901" y="610234"/>
                  <a:pt x="1720057" y="639762"/>
                </a:cubicBezTo>
                <a:cubicBezTo>
                  <a:pt x="1710135" y="639762"/>
                  <a:pt x="1710135" y="629919"/>
                  <a:pt x="1700213" y="629919"/>
                </a:cubicBezTo>
                <a:cubicBezTo>
                  <a:pt x="1710135" y="590549"/>
                  <a:pt x="1710135" y="551179"/>
                  <a:pt x="1759744" y="541337"/>
                </a:cubicBezTo>
                <a:close/>
                <a:moveTo>
                  <a:pt x="683940" y="538866"/>
                </a:moveTo>
                <a:cubicBezTo>
                  <a:pt x="688529" y="539786"/>
                  <a:pt x="690364" y="548986"/>
                  <a:pt x="697707" y="541626"/>
                </a:cubicBezTo>
                <a:cubicBezTo>
                  <a:pt x="717286" y="551439"/>
                  <a:pt x="727075" y="551439"/>
                  <a:pt x="746654" y="551439"/>
                </a:cubicBezTo>
                <a:cubicBezTo>
                  <a:pt x="756444" y="561253"/>
                  <a:pt x="766234" y="580880"/>
                  <a:pt x="776023" y="590694"/>
                </a:cubicBezTo>
                <a:cubicBezTo>
                  <a:pt x="776023" y="610321"/>
                  <a:pt x="785813" y="620135"/>
                  <a:pt x="785813" y="629948"/>
                </a:cubicBezTo>
                <a:cubicBezTo>
                  <a:pt x="756444" y="639762"/>
                  <a:pt x="727075" y="629948"/>
                  <a:pt x="707496" y="610321"/>
                </a:cubicBezTo>
                <a:cubicBezTo>
                  <a:pt x="687917" y="590694"/>
                  <a:pt x="668338" y="561253"/>
                  <a:pt x="678127" y="541626"/>
                </a:cubicBezTo>
                <a:cubicBezTo>
                  <a:pt x="680575" y="539172"/>
                  <a:pt x="682410" y="538559"/>
                  <a:pt x="683940" y="538866"/>
                </a:cubicBezTo>
                <a:close/>
                <a:moveTo>
                  <a:pt x="924242" y="531812"/>
                </a:moveTo>
                <a:cubicBezTo>
                  <a:pt x="934085" y="531812"/>
                  <a:pt x="953770" y="551350"/>
                  <a:pt x="953770" y="561120"/>
                </a:cubicBezTo>
                <a:cubicBezTo>
                  <a:pt x="953770" y="590427"/>
                  <a:pt x="963613" y="639273"/>
                  <a:pt x="934085" y="658812"/>
                </a:cubicBezTo>
                <a:cubicBezTo>
                  <a:pt x="914400" y="629504"/>
                  <a:pt x="943928" y="609966"/>
                  <a:pt x="934085" y="590427"/>
                </a:cubicBezTo>
                <a:cubicBezTo>
                  <a:pt x="934085" y="570889"/>
                  <a:pt x="934085" y="561120"/>
                  <a:pt x="924242" y="551350"/>
                </a:cubicBezTo>
                <a:cubicBezTo>
                  <a:pt x="914400" y="541581"/>
                  <a:pt x="914400" y="531812"/>
                  <a:pt x="924242" y="531812"/>
                </a:cubicBezTo>
                <a:close/>
                <a:moveTo>
                  <a:pt x="2208964" y="526126"/>
                </a:moveTo>
                <a:cubicBezTo>
                  <a:pt x="2222659" y="525666"/>
                  <a:pt x="2236815" y="527509"/>
                  <a:pt x="2251587" y="532425"/>
                </a:cubicBezTo>
                <a:cubicBezTo>
                  <a:pt x="2281131" y="542256"/>
                  <a:pt x="2281131" y="542256"/>
                  <a:pt x="2281131" y="542256"/>
                </a:cubicBezTo>
                <a:cubicBezTo>
                  <a:pt x="2320522" y="571750"/>
                  <a:pt x="2359914" y="591413"/>
                  <a:pt x="2409153" y="611076"/>
                </a:cubicBezTo>
                <a:cubicBezTo>
                  <a:pt x="2419001" y="620907"/>
                  <a:pt x="2438697" y="620907"/>
                  <a:pt x="2448545" y="630738"/>
                </a:cubicBezTo>
                <a:cubicBezTo>
                  <a:pt x="2438697" y="660232"/>
                  <a:pt x="2438697" y="699558"/>
                  <a:pt x="2448545" y="729052"/>
                </a:cubicBezTo>
                <a:cubicBezTo>
                  <a:pt x="2468240" y="797872"/>
                  <a:pt x="2478088" y="886354"/>
                  <a:pt x="2428849" y="945342"/>
                </a:cubicBezTo>
                <a:cubicBezTo>
                  <a:pt x="2409153" y="974836"/>
                  <a:pt x="2379609" y="984668"/>
                  <a:pt x="2359914" y="994499"/>
                </a:cubicBezTo>
                <a:cubicBezTo>
                  <a:pt x="2310674" y="1014162"/>
                  <a:pt x="2271283" y="1023993"/>
                  <a:pt x="2222043" y="1033824"/>
                </a:cubicBezTo>
                <a:cubicBezTo>
                  <a:pt x="2182652" y="1053487"/>
                  <a:pt x="2143260" y="1063318"/>
                  <a:pt x="2094021" y="1073150"/>
                </a:cubicBezTo>
                <a:cubicBezTo>
                  <a:pt x="2094021" y="1073150"/>
                  <a:pt x="2094021" y="1063318"/>
                  <a:pt x="2084173" y="1063318"/>
                </a:cubicBezTo>
                <a:cubicBezTo>
                  <a:pt x="2094021" y="1053487"/>
                  <a:pt x="2094021" y="1053487"/>
                  <a:pt x="2094021" y="1053487"/>
                </a:cubicBezTo>
                <a:cubicBezTo>
                  <a:pt x="2133412" y="1033824"/>
                  <a:pt x="2182652" y="1014162"/>
                  <a:pt x="2231891" y="1004330"/>
                </a:cubicBezTo>
                <a:cubicBezTo>
                  <a:pt x="2251587" y="994499"/>
                  <a:pt x="2271283" y="994499"/>
                  <a:pt x="2290978" y="984668"/>
                </a:cubicBezTo>
                <a:cubicBezTo>
                  <a:pt x="2330370" y="945342"/>
                  <a:pt x="2330370" y="945342"/>
                  <a:pt x="2330370" y="945342"/>
                </a:cubicBezTo>
                <a:cubicBezTo>
                  <a:pt x="2359914" y="906017"/>
                  <a:pt x="2369762" y="866691"/>
                  <a:pt x="2379609" y="817534"/>
                </a:cubicBezTo>
                <a:cubicBezTo>
                  <a:pt x="2369762" y="778209"/>
                  <a:pt x="2369762" y="729052"/>
                  <a:pt x="2379609" y="689726"/>
                </a:cubicBezTo>
                <a:cubicBezTo>
                  <a:pt x="2379609" y="679895"/>
                  <a:pt x="2359914" y="689726"/>
                  <a:pt x="2350066" y="679895"/>
                </a:cubicBezTo>
                <a:cubicBezTo>
                  <a:pt x="2330370" y="679895"/>
                  <a:pt x="2330370" y="679895"/>
                  <a:pt x="2330370" y="679895"/>
                </a:cubicBezTo>
                <a:cubicBezTo>
                  <a:pt x="2271283" y="650401"/>
                  <a:pt x="2222043" y="611076"/>
                  <a:pt x="2162956" y="620907"/>
                </a:cubicBezTo>
                <a:cubicBezTo>
                  <a:pt x="2143260" y="611076"/>
                  <a:pt x="2123565" y="620907"/>
                  <a:pt x="2113717" y="620907"/>
                </a:cubicBezTo>
                <a:cubicBezTo>
                  <a:pt x="2054629" y="640570"/>
                  <a:pt x="2025086" y="699558"/>
                  <a:pt x="1975846" y="729052"/>
                </a:cubicBezTo>
                <a:cubicBezTo>
                  <a:pt x="1926607" y="788040"/>
                  <a:pt x="1926607" y="788040"/>
                  <a:pt x="1926607" y="788040"/>
                </a:cubicBezTo>
                <a:cubicBezTo>
                  <a:pt x="1926607" y="788040"/>
                  <a:pt x="1916759" y="788040"/>
                  <a:pt x="1916759" y="788040"/>
                </a:cubicBezTo>
                <a:cubicBezTo>
                  <a:pt x="1906911" y="788040"/>
                  <a:pt x="1897063" y="778209"/>
                  <a:pt x="1906911" y="768377"/>
                </a:cubicBezTo>
                <a:cubicBezTo>
                  <a:pt x="1965998" y="699558"/>
                  <a:pt x="2025086" y="640570"/>
                  <a:pt x="2094021" y="571750"/>
                </a:cubicBezTo>
                <a:cubicBezTo>
                  <a:pt x="2130950" y="549629"/>
                  <a:pt x="2167880" y="527509"/>
                  <a:pt x="2208964" y="526126"/>
                </a:cubicBezTo>
                <a:close/>
                <a:moveTo>
                  <a:pt x="1680210" y="501650"/>
                </a:moveTo>
                <a:cubicBezTo>
                  <a:pt x="1690053" y="501650"/>
                  <a:pt x="1690053" y="511572"/>
                  <a:pt x="1690053" y="511572"/>
                </a:cubicBezTo>
                <a:cubicBezTo>
                  <a:pt x="1699896" y="521494"/>
                  <a:pt x="1690053" y="531416"/>
                  <a:pt x="1680210" y="551259"/>
                </a:cubicBezTo>
                <a:cubicBezTo>
                  <a:pt x="1670368" y="571103"/>
                  <a:pt x="1709738" y="590947"/>
                  <a:pt x="1690053" y="620713"/>
                </a:cubicBezTo>
                <a:cubicBezTo>
                  <a:pt x="1670368" y="610791"/>
                  <a:pt x="1670368" y="581025"/>
                  <a:pt x="1660525" y="561181"/>
                </a:cubicBezTo>
                <a:cubicBezTo>
                  <a:pt x="1660525" y="541338"/>
                  <a:pt x="1670368" y="511572"/>
                  <a:pt x="1680210" y="501650"/>
                </a:cubicBezTo>
                <a:close/>
                <a:moveTo>
                  <a:pt x="973455" y="501650"/>
                </a:moveTo>
                <a:cubicBezTo>
                  <a:pt x="993141" y="501650"/>
                  <a:pt x="1002983" y="511541"/>
                  <a:pt x="1002983" y="521433"/>
                </a:cubicBezTo>
                <a:cubicBezTo>
                  <a:pt x="1012826" y="560998"/>
                  <a:pt x="1002983" y="590672"/>
                  <a:pt x="993141" y="620346"/>
                </a:cubicBezTo>
                <a:cubicBezTo>
                  <a:pt x="983298" y="630238"/>
                  <a:pt x="973455" y="630238"/>
                  <a:pt x="963613" y="630238"/>
                </a:cubicBezTo>
                <a:cubicBezTo>
                  <a:pt x="963613" y="630238"/>
                  <a:pt x="973455" y="620346"/>
                  <a:pt x="973455" y="610455"/>
                </a:cubicBezTo>
                <a:cubicBezTo>
                  <a:pt x="973455" y="580781"/>
                  <a:pt x="973455" y="560998"/>
                  <a:pt x="963613" y="541215"/>
                </a:cubicBezTo>
                <a:cubicBezTo>
                  <a:pt x="963613" y="521433"/>
                  <a:pt x="973455" y="511541"/>
                  <a:pt x="973455" y="501650"/>
                </a:cubicBezTo>
                <a:close/>
                <a:moveTo>
                  <a:pt x="2198945" y="499810"/>
                </a:moveTo>
                <a:cubicBezTo>
                  <a:pt x="2212617" y="498888"/>
                  <a:pt x="2226751" y="499503"/>
                  <a:pt x="2241500" y="501962"/>
                </a:cubicBezTo>
                <a:cubicBezTo>
                  <a:pt x="2280829" y="511799"/>
                  <a:pt x="2320158" y="521637"/>
                  <a:pt x="2349654" y="551149"/>
                </a:cubicBezTo>
                <a:cubicBezTo>
                  <a:pt x="2369319" y="560986"/>
                  <a:pt x="2379151" y="580661"/>
                  <a:pt x="2398816" y="580661"/>
                </a:cubicBezTo>
                <a:cubicBezTo>
                  <a:pt x="2408648" y="590498"/>
                  <a:pt x="2438145" y="600335"/>
                  <a:pt x="2457809" y="610172"/>
                </a:cubicBezTo>
                <a:cubicBezTo>
                  <a:pt x="2457809" y="610172"/>
                  <a:pt x="2467641" y="620010"/>
                  <a:pt x="2477474" y="620010"/>
                </a:cubicBezTo>
                <a:cubicBezTo>
                  <a:pt x="2467641" y="649522"/>
                  <a:pt x="2477474" y="679033"/>
                  <a:pt x="2467641" y="698708"/>
                </a:cubicBezTo>
                <a:cubicBezTo>
                  <a:pt x="2477474" y="738057"/>
                  <a:pt x="2487306" y="777406"/>
                  <a:pt x="2497138" y="826593"/>
                </a:cubicBezTo>
                <a:cubicBezTo>
                  <a:pt x="2497138" y="856105"/>
                  <a:pt x="2487306" y="895454"/>
                  <a:pt x="2467641" y="924966"/>
                </a:cubicBezTo>
                <a:cubicBezTo>
                  <a:pt x="2457809" y="964315"/>
                  <a:pt x="2418480" y="983990"/>
                  <a:pt x="2398816" y="1003664"/>
                </a:cubicBezTo>
                <a:cubicBezTo>
                  <a:pt x="2339822" y="1033176"/>
                  <a:pt x="2270996" y="1043013"/>
                  <a:pt x="2212003" y="1062688"/>
                </a:cubicBezTo>
                <a:cubicBezTo>
                  <a:pt x="2172674" y="1082363"/>
                  <a:pt x="2143177" y="1082363"/>
                  <a:pt x="2103848" y="1092200"/>
                </a:cubicBezTo>
                <a:cubicBezTo>
                  <a:pt x="2123512" y="1082363"/>
                  <a:pt x="2153009" y="1072525"/>
                  <a:pt x="2172674" y="1062688"/>
                </a:cubicBezTo>
                <a:cubicBezTo>
                  <a:pt x="2241500" y="1043013"/>
                  <a:pt x="2300493" y="1023339"/>
                  <a:pt x="2369319" y="1003664"/>
                </a:cubicBezTo>
                <a:cubicBezTo>
                  <a:pt x="2418480" y="983990"/>
                  <a:pt x="2447977" y="944640"/>
                  <a:pt x="2467641" y="905291"/>
                </a:cubicBezTo>
                <a:cubicBezTo>
                  <a:pt x="2487306" y="856105"/>
                  <a:pt x="2487306" y="806918"/>
                  <a:pt x="2467641" y="757732"/>
                </a:cubicBezTo>
                <a:cubicBezTo>
                  <a:pt x="2457809" y="718383"/>
                  <a:pt x="2447977" y="669196"/>
                  <a:pt x="2457809" y="629847"/>
                </a:cubicBezTo>
                <a:cubicBezTo>
                  <a:pt x="2457809" y="620010"/>
                  <a:pt x="2447977" y="620010"/>
                  <a:pt x="2438145" y="610172"/>
                </a:cubicBezTo>
                <a:cubicBezTo>
                  <a:pt x="2408648" y="600335"/>
                  <a:pt x="2388983" y="590498"/>
                  <a:pt x="2359487" y="570823"/>
                </a:cubicBezTo>
                <a:cubicBezTo>
                  <a:pt x="2349654" y="560986"/>
                  <a:pt x="2329990" y="560986"/>
                  <a:pt x="2320158" y="551149"/>
                </a:cubicBezTo>
                <a:cubicBezTo>
                  <a:pt x="2290661" y="521637"/>
                  <a:pt x="2261164" y="521637"/>
                  <a:pt x="2221835" y="511799"/>
                </a:cubicBezTo>
                <a:cubicBezTo>
                  <a:pt x="2192338" y="511799"/>
                  <a:pt x="2153009" y="521637"/>
                  <a:pt x="2133345" y="541311"/>
                </a:cubicBezTo>
                <a:cubicBezTo>
                  <a:pt x="2094016" y="551149"/>
                  <a:pt x="2064519" y="590498"/>
                  <a:pt x="2025190" y="620010"/>
                </a:cubicBezTo>
                <a:cubicBezTo>
                  <a:pt x="1976029" y="659359"/>
                  <a:pt x="1936700" y="718383"/>
                  <a:pt x="1887538" y="767569"/>
                </a:cubicBezTo>
                <a:cubicBezTo>
                  <a:pt x="1887538" y="767569"/>
                  <a:pt x="1887538" y="757732"/>
                  <a:pt x="1887538" y="757732"/>
                </a:cubicBezTo>
                <a:cubicBezTo>
                  <a:pt x="1897371" y="747895"/>
                  <a:pt x="1897371" y="747895"/>
                  <a:pt x="1897371" y="747895"/>
                </a:cubicBezTo>
                <a:cubicBezTo>
                  <a:pt x="1936700" y="688871"/>
                  <a:pt x="1995693" y="629847"/>
                  <a:pt x="2044854" y="580661"/>
                </a:cubicBezTo>
                <a:cubicBezTo>
                  <a:pt x="2084183" y="541311"/>
                  <a:pt x="2084183" y="541311"/>
                  <a:pt x="2084183" y="541311"/>
                </a:cubicBezTo>
                <a:cubicBezTo>
                  <a:pt x="2121054" y="519177"/>
                  <a:pt x="2157925" y="502577"/>
                  <a:pt x="2198945" y="499810"/>
                </a:cubicBezTo>
                <a:close/>
                <a:moveTo>
                  <a:pt x="772671" y="499566"/>
                </a:moveTo>
                <a:cubicBezTo>
                  <a:pt x="777211" y="501427"/>
                  <a:pt x="779026" y="514449"/>
                  <a:pt x="786289" y="521891"/>
                </a:cubicBezTo>
                <a:cubicBezTo>
                  <a:pt x="795973" y="521891"/>
                  <a:pt x="805657" y="531813"/>
                  <a:pt x="795973" y="551656"/>
                </a:cubicBezTo>
                <a:cubicBezTo>
                  <a:pt x="795973" y="561578"/>
                  <a:pt x="815341" y="581422"/>
                  <a:pt x="834708" y="591344"/>
                </a:cubicBezTo>
                <a:cubicBezTo>
                  <a:pt x="834708" y="591344"/>
                  <a:pt x="854076" y="601266"/>
                  <a:pt x="854076" y="611188"/>
                </a:cubicBezTo>
                <a:cubicBezTo>
                  <a:pt x="834708" y="611188"/>
                  <a:pt x="825024" y="601266"/>
                  <a:pt x="815341" y="601266"/>
                </a:cubicBezTo>
                <a:cubicBezTo>
                  <a:pt x="795973" y="601266"/>
                  <a:pt x="786289" y="581422"/>
                  <a:pt x="766922" y="561578"/>
                </a:cubicBezTo>
                <a:cubicBezTo>
                  <a:pt x="766922" y="541734"/>
                  <a:pt x="757238" y="521891"/>
                  <a:pt x="766922" y="502047"/>
                </a:cubicBezTo>
                <a:cubicBezTo>
                  <a:pt x="769343" y="499566"/>
                  <a:pt x="771158" y="498946"/>
                  <a:pt x="772671" y="499566"/>
                </a:cubicBezTo>
                <a:close/>
                <a:moveTo>
                  <a:pt x="1926908" y="492125"/>
                </a:moveTo>
                <a:cubicBezTo>
                  <a:pt x="1926908" y="492125"/>
                  <a:pt x="1936750" y="492125"/>
                  <a:pt x="1936750" y="492125"/>
                </a:cubicBezTo>
                <a:cubicBezTo>
                  <a:pt x="1926908" y="531636"/>
                  <a:pt x="1907223" y="561269"/>
                  <a:pt x="1877695" y="571147"/>
                </a:cubicBezTo>
                <a:cubicBezTo>
                  <a:pt x="1858010" y="571147"/>
                  <a:pt x="1848168" y="581025"/>
                  <a:pt x="1838325" y="581025"/>
                </a:cubicBezTo>
                <a:cubicBezTo>
                  <a:pt x="1838325" y="581025"/>
                  <a:pt x="1838325" y="571147"/>
                  <a:pt x="1838325" y="561269"/>
                </a:cubicBezTo>
                <a:cubicBezTo>
                  <a:pt x="1858010" y="551392"/>
                  <a:pt x="1867853" y="531636"/>
                  <a:pt x="1877695" y="511880"/>
                </a:cubicBezTo>
                <a:cubicBezTo>
                  <a:pt x="1897380" y="511880"/>
                  <a:pt x="1907223" y="502003"/>
                  <a:pt x="1926908" y="492125"/>
                </a:cubicBezTo>
                <a:close/>
                <a:moveTo>
                  <a:pt x="1642269" y="482600"/>
                </a:moveTo>
                <a:cubicBezTo>
                  <a:pt x="1652059" y="482600"/>
                  <a:pt x="1642269" y="492491"/>
                  <a:pt x="1652059" y="492491"/>
                </a:cubicBezTo>
                <a:cubicBezTo>
                  <a:pt x="1671638" y="502383"/>
                  <a:pt x="1652059" y="522165"/>
                  <a:pt x="1652059" y="541948"/>
                </a:cubicBezTo>
                <a:cubicBezTo>
                  <a:pt x="1652059" y="561731"/>
                  <a:pt x="1652059" y="581514"/>
                  <a:pt x="1661849" y="611188"/>
                </a:cubicBezTo>
                <a:cubicBezTo>
                  <a:pt x="1642269" y="601296"/>
                  <a:pt x="1642269" y="581514"/>
                  <a:pt x="1632480" y="571622"/>
                </a:cubicBezTo>
                <a:cubicBezTo>
                  <a:pt x="1622690" y="541948"/>
                  <a:pt x="1612900" y="502383"/>
                  <a:pt x="1642269" y="482600"/>
                </a:cubicBezTo>
                <a:close/>
                <a:moveTo>
                  <a:pt x="1847624" y="463550"/>
                </a:moveTo>
                <a:cubicBezTo>
                  <a:pt x="1857376" y="473364"/>
                  <a:pt x="1857376" y="492991"/>
                  <a:pt x="1857376" y="512618"/>
                </a:cubicBezTo>
                <a:cubicBezTo>
                  <a:pt x="1847624" y="542059"/>
                  <a:pt x="1818369" y="561686"/>
                  <a:pt x="1789113" y="571500"/>
                </a:cubicBezTo>
                <a:cubicBezTo>
                  <a:pt x="1789113" y="571500"/>
                  <a:pt x="1789113" y="561686"/>
                  <a:pt x="1789113" y="561686"/>
                </a:cubicBezTo>
                <a:cubicBezTo>
                  <a:pt x="1789113" y="542059"/>
                  <a:pt x="1808617" y="542059"/>
                  <a:pt x="1828121" y="532245"/>
                </a:cubicBezTo>
                <a:cubicBezTo>
                  <a:pt x="1847624" y="512618"/>
                  <a:pt x="1818369" y="483177"/>
                  <a:pt x="1847624" y="463550"/>
                </a:cubicBezTo>
                <a:close/>
                <a:moveTo>
                  <a:pt x="859518" y="459856"/>
                </a:moveTo>
                <a:cubicBezTo>
                  <a:pt x="864507" y="462328"/>
                  <a:pt x="869496" y="467274"/>
                  <a:pt x="874485" y="472220"/>
                </a:cubicBezTo>
                <a:cubicBezTo>
                  <a:pt x="884464" y="472220"/>
                  <a:pt x="894443" y="482111"/>
                  <a:pt x="894443" y="492002"/>
                </a:cubicBezTo>
                <a:cubicBezTo>
                  <a:pt x="904421" y="521677"/>
                  <a:pt x="904421" y="521677"/>
                  <a:pt x="904421" y="521677"/>
                </a:cubicBezTo>
                <a:cubicBezTo>
                  <a:pt x="914400" y="541459"/>
                  <a:pt x="914400" y="561242"/>
                  <a:pt x="904421" y="581025"/>
                </a:cubicBezTo>
                <a:cubicBezTo>
                  <a:pt x="874485" y="571133"/>
                  <a:pt x="904421" y="541459"/>
                  <a:pt x="884464" y="511785"/>
                </a:cubicBezTo>
                <a:cubicBezTo>
                  <a:pt x="874485" y="511785"/>
                  <a:pt x="874485" y="501894"/>
                  <a:pt x="864507" y="492002"/>
                </a:cubicBezTo>
                <a:cubicBezTo>
                  <a:pt x="844550" y="462328"/>
                  <a:pt x="844550" y="462328"/>
                  <a:pt x="844550" y="462328"/>
                </a:cubicBezTo>
                <a:cubicBezTo>
                  <a:pt x="849539" y="457383"/>
                  <a:pt x="854528" y="457383"/>
                  <a:pt x="859518" y="459856"/>
                </a:cubicBezTo>
                <a:close/>
                <a:moveTo>
                  <a:pt x="1376363" y="442912"/>
                </a:moveTo>
                <a:cubicBezTo>
                  <a:pt x="1376363" y="452754"/>
                  <a:pt x="1376363" y="452754"/>
                  <a:pt x="1376363" y="462597"/>
                </a:cubicBezTo>
                <a:cubicBezTo>
                  <a:pt x="1376363" y="492124"/>
                  <a:pt x="1356783" y="511809"/>
                  <a:pt x="1346994" y="531494"/>
                </a:cubicBezTo>
                <a:cubicBezTo>
                  <a:pt x="1337204" y="531494"/>
                  <a:pt x="1337204" y="541337"/>
                  <a:pt x="1327414" y="541337"/>
                </a:cubicBezTo>
                <a:cubicBezTo>
                  <a:pt x="1317625" y="511809"/>
                  <a:pt x="1366573" y="501967"/>
                  <a:pt x="1366573" y="472439"/>
                </a:cubicBezTo>
                <a:cubicBezTo>
                  <a:pt x="1366573" y="462597"/>
                  <a:pt x="1356783" y="452754"/>
                  <a:pt x="1376363" y="442912"/>
                </a:cubicBezTo>
                <a:close/>
                <a:moveTo>
                  <a:pt x="1218407" y="442912"/>
                </a:moveTo>
                <a:cubicBezTo>
                  <a:pt x="1218407" y="442912"/>
                  <a:pt x="1228328" y="452754"/>
                  <a:pt x="1228328" y="452754"/>
                </a:cubicBezTo>
                <a:cubicBezTo>
                  <a:pt x="1218407" y="492124"/>
                  <a:pt x="1277938" y="501967"/>
                  <a:pt x="1268016" y="541337"/>
                </a:cubicBezTo>
                <a:cubicBezTo>
                  <a:pt x="1258094" y="541337"/>
                  <a:pt x="1258094" y="541337"/>
                  <a:pt x="1258094" y="541337"/>
                </a:cubicBezTo>
                <a:cubicBezTo>
                  <a:pt x="1238250" y="511809"/>
                  <a:pt x="1198563" y="482282"/>
                  <a:pt x="1218407" y="442912"/>
                </a:cubicBezTo>
                <a:close/>
                <a:moveTo>
                  <a:pt x="1159192" y="442912"/>
                </a:moveTo>
                <a:cubicBezTo>
                  <a:pt x="1169035" y="442912"/>
                  <a:pt x="1178877" y="452726"/>
                  <a:pt x="1188720" y="462539"/>
                </a:cubicBezTo>
                <a:cubicBezTo>
                  <a:pt x="1208405" y="462539"/>
                  <a:pt x="1198562" y="482166"/>
                  <a:pt x="1208405" y="491980"/>
                </a:cubicBezTo>
                <a:cubicBezTo>
                  <a:pt x="1218247" y="511607"/>
                  <a:pt x="1228090" y="531235"/>
                  <a:pt x="1247775" y="541048"/>
                </a:cubicBezTo>
                <a:cubicBezTo>
                  <a:pt x="1247775" y="550862"/>
                  <a:pt x="1237932" y="550862"/>
                  <a:pt x="1228090" y="550862"/>
                </a:cubicBezTo>
                <a:cubicBezTo>
                  <a:pt x="1198562" y="541048"/>
                  <a:pt x="1169035" y="531235"/>
                  <a:pt x="1159192" y="501794"/>
                </a:cubicBezTo>
                <a:cubicBezTo>
                  <a:pt x="1159192" y="482166"/>
                  <a:pt x="1149350" y="462539"/>
                  <a:pt x="1159192" y="442912"/>
                </a:cubicBezTo>
                <a:close/>
                <a:moveTo>
                  <a:pt x="1425178" y="433387"/>
                </a:moveTo>
                <a:cubicBezTo>
                  <a:pt x="1435100" y="433387"/>
                  <a:pt x="1435100" y="443176"/>
                  <a:pt x="1435100" y="452966"/>
                </a:cubicBezTo>
                <a:cubicBezTo>
                  <a:pt x="1435100" y="472545"/>
                  <a:pt x="1415256" y="492124"/>
                  <a:pt x="1405335" y="511704"/>
                </a:cubicBezTo>
                <a:cubicBezTo>
                  <a:pt x="1395413" y="511704"/>
                  <a:pt x="1385491" y="521493"/>
                  <a:pt x="1385491" y="531283"/>
                </a:cubicBezTo>
                <a:cubicBezTo>
                  <a:pt x="1375569" y="531283"/>
                  <a:pt x="1365647" y="550862"/>
                  <a:pt x="1355725" y="541072"/>
                </a:cubicBezTo>
                <a:cubicBezTo>
                  <a:pt x="1375569" y="511704"/>
                  <a:pt x="1395413" y="492124"/>
                  <a:pt x="1395413" y="462756"/>
                </a:cubicBezTo>
                <a:cubicBezTo>
                  <a:pt x="1425178" y="433387"/>
                  <a:pt x="1425178" y="433387"/>
                  <a:pt x="1425178" y="433387"/>
                </a:cubicBezTo>
                <a:close/>
                <a:moveTo>
                  <a:pt x="786448" y="433387"/>
                </a:moveTo>
                <a:cubicBezTo>
                  <a:pt x="806133" y="433387"/>
                  <a:pt x="825818" y="453117"/>
                  <a:pt x="835660" y="472848"/>
                </a:cubicBezTo>
                <a:cubicBezTo>
                  <a:pt x="855345" y="502443"/>
                  <a:pt x="865188" y="532039"/>
                  <a:pt x="865188" y="561635"/>
                </a:cubicBezTo>
                <a:cubicBezTo>
                  <a:pt x="855345" y="541904"/>
                  <a:pt x="845503" y="502443"/>
                  <a:pt x="825818" y="482713"/>
                </a:cubicBezTo>
                <a:cubicBezTo>
                  <a:pt x="815975" y="482713"/>
                  <a:pt x="806133" y="492578"/>
                  <a:pt x="806133" y="492578"/>
                </a:cubicBezTo>
                <a:cubicBezTo>
                  <a:pt x="806133" y="512309"/>
                  <a:pt x="815975" y="512309"/>
                  <a:pt x="815975" y="522174"/>
                </a:cubicBezTo>
                <a:cubicBezTo>
                  <a:pt x="825818" y="541904"/>
                  <a:pt x="845503" y="551769"/>
                  <a:pt x="855345" y="571500"/>
                </a:cubicBezTo>
                <a:cubicBezTo>
                  <a:pt x="835660" y="561635"/>
                  <a:pt x="815975" y="551769"/>
                  <a:pt x="806133" y="532039"/>
                </a:cubicBezTo>
                <a:cubicBezTo>
                  <a:pt x="796290" y="502443"/>
                  <a:pt x="766763" y="482713"/>
                  <a:pt x="766763" y="453117"/>
                </a:cubicBezTo>
                <a:cubicBezTo>
                  <a:pt x="776605" y="443252"/>
                  <a:pt x="786448" y="443252"/>
                  <a:pt x="786448" y="433387"/>
                </a:cubicBezTo>
                <a:close/>
                <a:moveTo>
                  <a:pt x="678440" y="433387"/>
                </a:moveTo>
                <a:cubicBezTo>
                  <a:pt x="698067" y="433387"/>
                  <a:pt x="698067" y="443201"/>
                  <a:pt x="707881" y="453014"/>
                </a:cubicBezTo>
                <a:cubicBezTo>
                  <a:pt x="727508" y="472641"/>
                  <a:pt x="737322" y="472641"/>
                  <a:pt x="756949" y="482455"/>
                </a:cubicBezTo>
                <a:cubicBezTo>
                  <a:pt x="766763" y="482455"/>
                  <a:pt x="766763" y="482455"/>
                  <a:pt x="766763" y="482455"/>
                </a:cubicBezTo>
                <a:cubicBezTo>
                  <a:pt x="747135" y="502082"/>
                  <a:pt x="747135" y="521710"/>
                  <a:pt x="747135" y="541337"/>
                </a:cubicBezTo>
                <a:cubicBezTo>
                  <a:pt x="707881" y="541337"/>
                  <a:pt x="678440" y="531523"/>
                  <a:pt x="658813" y="502082"/>
                </a:cubicBezTo>
                <a:cubicBezTo>
                  <a:pt x="658813" y="492269"/>
                  <a:pt x="658813" y="482455"/>
                  <a:pt x="658813" y="462828"/>
                </a:cubicBezTo>
                <a:cubicBezTo>
                  <a:pt x="668626" y="453014"/>
                  <a:pt x="668626" y="443201"/>
                  <a:pt x="678440" y="433387"/>
                </a:cubicBezTo>
                <a:close/>
                <a:moveTo>
                  <a:pt x="1292887" y="429980"/>
                </a:moveTo>
                <a:cubicBezTo>
                  <a:pt x="1297782" y="428757"/>
                  <a:pt x="1302677" y="428757"/>
                  <a:pt x="1307571" y="433651"/>
                </a:cubicBezTo>
                <a:cubicBezTo>
                  <a:pt x="1317361" y="433651"/>
                  <a:pt x="1317361" y="443441"/>
                  <a:pt x="1317361" y="453231"/>
                </a:cubicBezTo>
                <a:cubicBezTo>
                  <a:pt x="1327151" y="482599"/>
                  <a:pt x="1327151" y="511968"/>
                  <a:pt x="1307571" y="541337"/>
                </a:cubicBezTo>
                <a:cubicBezTo>
                  <a:pt x="1297782" y="541337"/>
                  <a:pt x="1297782" y="541337"/>
                  <a:pt x="1287992" y="541337"/>
                </a:cubicBezTo>
                <a:cubicBezTo>
                  <a:pt x="1278202" y="541337"/>
                  <a:pt x="1278202" y="531547"/>
                  <a:pt x="1278202" y="521758"/>
                </a:cubicBezTo>
                <a:cubicBezTo>
                  <a:pt x="1278202" y="492389"/>
                  <a:pt x="1268413" y="463020"/>
                  <a:pt x="1278202" y="433651"/>
                </a:cubicBezTo>
                <a:cubicBezTo>
                  <a:pt x="1283097" y="433651"/>
                  <a:pt x="1287992" y="431204"/>
                  <a:pt x="1292887" y="429980"/>
                </a:cubicBezTo>
                <a:close/>
                <a:moveTo>
                  <a:pt x="1741375" y="422870"/>
                </a:moveTo>
                <a:cubicBezTo>
                  <a:pt x="1750106" y="419213"/>
                  <a:pt x="1760085" y="419213"/>
                  <a:pt x="1770063" y="424089"/>
                </a:cubicBezTo>
                <a:cubicBezTo>
                  <a:pt x="1770063" y="433840"/>
                  <a:pt x="1760085" y="443592"/>
                  <a:pt x="1760085" y="453344"/>
                </a:cubicBezTo>
                <a:cubicBezTo>
                  <a:pt x="1740128" y="463096"/>
                  <a:pt x="1730149" y="463096"/>
                  <a:pt x="1730149" y="482599"/>
                </a:cubicBezTo>
                <a:cubicBezTo>
                  <a:pt x="1730149" y="492351"/>
                  <a:pt x="1730149" y="511855"/>
                  <a:pt x="1730149" y="531358"/>
                </a:cubicBezTo>
                <a:cubicBezTo>
                  <a:pt x="1730149" y="541110"/>
                  <a:pt x="1720170" y="550862"/>
                  <a:pt x="1710192" y="550862"/>
                </a:cubicBezTo>
                <a:cubicBezTo>
                  <a:pt x="1700213" y="511855"/>
                  <a:pt x="1700213" y="472848"/>
                  <a:pt x="1720170" y="443592"/>
                </a:cubicBezTo>
                <a:cubicBezTo>
                  <a:pt x="1725159" y="433840"/>
                  <a:pt x="1732643" y="426527"/>
                  <a:pt x="1741375" y="422870"/>
                </a:cubicBezTo>
                <a:close/>
                <a:moveTo>
                  <a:pt x="1808339" y="403225"/>
                </a:moveTo>
                <a:cubicBezTo>
                  <a:pt x="1828095" y="403225"/>
                  <a:pt x="1837972" y="413116"/>
                  <a:pt x="1837972" y="423008"/>
                </a:cubicBezTo>
                <a:cubicBezTo>
                  <a:pt x="1847850" y="462573"/>
                  <a:pt x="1808339" y="492247"/>
                  <a:pt x="1788584" y="521921"/>
                </a:cubicBezTo>
                <a:cubicBezTo>
                  <a:pt x="1788584" y="521921"/>
                  <a:pt x="1778706" y="531813"/>
                  <a:pt x="1778706" y="531813"/>
                </a:cubicBezTo>
                <a:cubicBezTo>
                  <a:pt x="1788584" y="512030"/>
                  <a:pt x="1808339" y="492247"/>
                  <a:pt x="1808339" y="462573"/>
                </a:cubicBezTo>
                <a:cubicBezTo>
                  <a:pt x="1808339" y="462573"/>
                  <a:pt x="1808339" y="452682"/>
                  <a:pt x="1798461" y="452682"/>
                </a:cubicBezTo>
                <a:cubicBezTo>
                  <a:pt x="1778706" y="462573"/>
                  <a:pt x="1768828" y="492247"/>
                  <a:pt x="1758950" y="521921"/>
                </a:cubicBezTo>
                <a:cubicBezTo>
                  <a:pt x="1758950" y="472465"/>
                  <a:pt x="1768828" y="423008"/>
                  <a:pt x="1808339" y="403225"/>
                </a:cubicBezTo>
                <a:close/>
                <a:moveTo>
                  <a:pt x="913607" y="403225"/>
                </a:moveTo>
                <a:cubicBezTo>
                  <a:pt x="933450" y="403225"/>
                  <a:pt x="953294" y="423008"/>
                  <a:pt x="963216" y="442790"/>
                </a:cubicBezTo>
                <a:cubicBezTo>
                  <a:pt x="973138" y="472465"/>
                  <a:pt x="963216" y="502139"/>
                  <a:pt x="953294" y="531813"/>
                </a:cubicBezTo>
                <a:cubicBezTo>
                  <a:pt x="933450" y="521921"/>
                  <a:pt x="923528" y="512030"/>
                  <a:pt x="913607" y="512030"/>
                </a:cubicBezTo>
                <a:cubicBezTo>
                  <a:pt x="913607" y="492247"/>
                  <a:pt x="903685" y="482356"/>
                  <a:pt x="893763" y="462573"/>
                </a:cubicBezTo>
                <a:cubicBezTo>
                  <a:pt x="903685" y="442790"/>
                  <a:pt x="903685" y="423008"/>
                  <a:pt x="913607" y="403225"/>
                </a:cubicBezTo>
                <a:close/>
                <a:moveTo>
                  <a:pt x="1690235" y="384175"/>
                </a:moveTo>
                <a:cubicBezTo>
                  <a:pt x="1690235" y="403754"/>
                  <a:pt x="1699986" y="423333"/>
                  <a:pt x="1709738" y="442912"/>
                </a:cubicBezTo>
                <a:cubicBezTo>
                  <a:pt x="1690235" y="482071"/>
                  <a:pt x="1690235" y="482071"/>
                  <a:pt x="1690235" y="482071"/>
                </a:cubicBezTo>
                <a:cubicBezTo>
                  <a:pt x="1680483" y="482071"/>
                  <a:pt x="1670731" y="501650"/>
                  <a:pt x="1660979" y="491860"/>
                </a:cubicBezTo>
                <a:cubicBezTo>
                  <a:pt x="1660979" y="472281"/>
                  <a:pt x="1641475" y="452702"/>
                  <a:pt x="1651227" y="423333"/>
                </a:cubicBezTo>
                <a:cubicBezTo>
                  <a:pt x="1660979" y="413544"/>
                  <a:pt x="1670731" y="384175"/>
                  <a:pt x="1690235" y="384175"/>
                </a:cubicBezTo>
                <a:close/>
                <a:moveTo>
                  <a:pt x="1916748" y="365125"/>
                </a:moveTo>
                <a:cubicBezTo>
                  <a:pt x="1936433" y="384663"/>
                  <a:pt x="1946275" y="413971"/>
                  <a:pt x="1946275" y="433509"/>
                </a:cubicBezTo>
                <a:cubicBezTo>
                  <a:pt x="1946275" y="453048"/>
                  <a:pt x="1926590" y="462817"/>
                  <a:pt x="1916748" y="482356"/>
                </a:cubicBezTo>
                <a:cubicBezTo>
                  <a:pt x="1906905" y="482356"/>
                  <a:pt x="1887220" y="492125"/>
                  <a:pt x="1877378" y="492125"/>
                </a:cubicBezTo>
                <a:cubicBezTo>
                  <a:pt x="1867535" y="492125"/>
                  <a:pt x="1877378" y="482356"/>
                  <a:pt x="1867535" y="482356"/>
                </a:cubicBezTo>
                <a:cubicBezTo>
                  <a:pt x="1867535" y="462817"/>
                  <a:pt x="1857693" y="462817"/>
                  <a:pt x="1857693" y="453048"/>
                </a:cubicBezTo>
                <a:cubicBezTo>
                  <a:pt x="1847850" y="423740"/>
                  <a:pt x="1877378" y="423740"/>
                  <a:pt x="1887220" y="404202"/>
                </a:cubicBezTo>
                <a:cubicBezTo>
                  <a:pt x="1897063" y="394433"/>
                  <a:pt x="1906905" y="374894"/>
                  <a:pt x="1916748" y="365125"/>
                </a:cubicBezTo>
                <a:close/>
                <a:moveTo>
                  <a:pt x="845790" y="352083"/>
                </a:moveTo>
                <a:cubicBezTo>
                  <a:pt x="863947" y="354409"/>
                  <a:pt x="876657" y="369292"/>
                  <a:pt x="883920" y="384175"/>
                </a:cubicBezTo>
                <a:cubicBezTo>
                  <a:pt x="903288" y="413940"/>
                  <a:pt x="893604" y="433784"/>
                  <a:pt x="883920" y="453628"/>
                </a:cubicBezTo>
                <a:cubicBezTo>
                  <a:pt x="874236" y="463550"/>
                  <a:pt x="864553" y="443706"/>
                  <a:pt x="845185" y="443706"/>
                </a:cubicBezTo>
                <a:cubicBezTo>
                  <a:pt x="835501" y="453628"/>
                  <a:pt x="825817" y="443706"/>
                  <a:pt x="816134" y="433784"/>
                </a:cubicBezTo>
                <a:cubicBezTo>
                  <a:pt x="816134" y="404018"/>
                  <a:pt x="816134" y="384175"/>
                  <a:pt x="806450" y="364331"/>
                </a:cubicBezTo>
                <a:cubicBezTo>
                  <a:pt x="806450" y="354409"/>
                  <a:pt x="816134" y="354409"/>
                  <a:pt x="825817" y="354409"/>
                </a:cubicBezTo>
                <a:cubicBezTo>
                  <a:pt x="833080" y="351928"/>
                  <a:pt x="839738" y="351308"/>
                  <a:pt x="845790" y="352083"/>
                </a:cubicBezTo>
                <a:close/>
                <a:moveTo>
                  <a:pt x="2124473" y="350639"/>
                </a:moveTo>
                <a:cubicBezTo>
                  <a:pt x="2133134" y="351869"/>
                  <a:pt x="2143032" y="354329"/>
                  <a:pt x="2152931" y="354329"/>
                </a:cubicBezTo>
                <a:cubicBezTo>
                  <a:pt x="2172728" y="364172"/>
                  <a:pt x="2202424" y="374014"/>
                  <a:pt x="2222221" y="374014"/>
                </a:cubicBezTo>
                <a:cubicBezTo>
                  <a:pt x="2232119" y="383857"/>
                  <a:pt x="2232119" y="393700"/>
                  <a:pt x="2232119" y="403542"/>
                </a:cubicBezTo>
                <a:cubicBezTo>
                  <a:pt x="2242018" y="423227"/>
                  <a:pt x="2271713" y="452755"/>
                  <a:pt x="2261815" y="492125"/>
                </a:cubicBezTo>
                <a:cubicBezTo>
                  <a:pt x="2232119" y="492125"/>
                  <a:pt x="2212322" y="482282"/>
                  <a:pt x="2192525" y="482282"/>
                </a:cubicBezTo>
                <a:cubicBezTo>
                  <a:pt x="2192525" y="462597"/>
                  <a:pt x="2182626" y="442912"/>
                  <a:pt x="2162829" y="433070"/>
                </a:cubicBezTo>
                <a:cubicBezTo>
                  <a:pt x="2152931" y="423227"/>
                  <a:pt x="2133134" y="413385"/>
                  <a:pt x="2113337" y="413385"/>
                </a:cubicBezTo>
                <a:cubicBezTo>
                  <a:pt x="2113337" y="393700"/>
                  <a:pt x="2113337" y="374014"/>
                  <a:pt x="2103438" y="354329"/>
                </a:cubicBezTo>
                <a:cubicBezTo>
                  <a:pt x="2108388" y="349408"/>
                  <a:pt x="2115811" y="349408"/>
                  <a:pt x="2124473" y="350639"/>
                </a:cubicBezTo>
                <a:close/>
                <a:moveTo>
                  <a:pt x="727075" y="344487"/>
                </a:moveTo>
                <a:cubicBezTo>
                  <a:pt x="756841" y="344487"/>
                  <a:pt x="786607" y="354409"/>
                  <a:pt x="796529" y="374253"/>
                </a:cubicBezTo>
                <a:cubicBezTo>
                  <a:pt x="796529" y="384175"/>
                  <a:pt x="806451" y="404018"/>
                  <a:pt x="806451" y="423862"/>
                </a:cubicBezTo>
                <a:cubicBezTo>
                  <a:pt x="806451" y="423862"/>
                  <a:pt x="786607" y="423862"/>
                  <a:pt x="786607" y="423862"/>
                </a:cubicBezTo>
                <a:cubicBezTo>
                  <a:pt x="766763" y="433784"/>
                  <a:pt x="756841" y="433784"/>
                  <a:pt x="756841" y="453628"/>
                </a:cubicBezTo>
                <a:cubicBezTo>
                  <a:pt x="756841" y="463550"/>
                  <a:pt x="756841" y="463550"/>
                  <a:pt x="756841" y="463550"/>
                </a:cubicBezTo>
                <a:cubicBezTo>
                  <a:pt x="727075" y="463550"/>
                  <a:pt x="697310" y="433784"/>
                  <a:pt x="687388" y="413940"/>
                </a:cubicBezTo>
                <a:cubicBezTo>
                  <a:pt x="687388" y="394096"/>
                  <a:pt x="687388" y="374253"/>
                  <a:pt x="697310" y="364331"/>
                </a:cubicBezTo>
                <a:cubicBezTo>
                  <a:pt x="707232" y="354409"/>
                  <a:pt x="717154" y="344487"/>
                  <a:pt x="727075" y="344487"/>
                </a:cubicBezTo>
                <a:close/>
                <a:moveTo>
                  <a:pt x="1337204" y="334962"/>
                </a:moveTo>
                <a:cubicBezTo>
                  <a:pt x="1356783" y="334962"/>
                  <a:pt x="1366573" y="354745"/>
                  <a:pt x="1366573" y="374527"/>
                </a:cubicBezTo>
                <a:cubicBezTo>
                  <a:pt x="1376363" y="404202"/>
                  <a:pt x="1366573" y="443767"/>
                  <a:pt x="1337204" y="463550"/>
                </a:cubicBezTo>
                <a:cubicBezTo>
                  <a:pt x="1337204" y="453658"/>
                  <a:pt x="1317625" y="433876"/>
                  <a:pt x="1337204" y="414093"/>
                </a:cubicBezTo>
                <a:cubicBezTo>
                  <a:pt x="1337204" y="404202"/>
                  <a:pt x="1346994" y="394310"/>
                  <a:pt x="1337204" y="374527"/>
                </a:cubicBezTo>
                <a:cubicBezTo>
                  <a:pt x="1317625" y="364636"/>
                  <a:pt x="1337204" y="344853"/>
                  <a:pt x="1337204" y="334962"/>
                </a:cubicBezTo>
                <a:close/>
                <a:moveTo>
                  <a:pt x="2103756" y="325437"/>
                </a:moveTo>
                <a:cubicBezTo>
                  <a:pt x="2152968" y="325437"/>
                  <a:pt x="2192338" y="354806"/>
                  <a:pt x="2231708" y="354806"/>
                </a:cubicBezTo>
                <a:cubicBezTo>
                  <a:pt x="2271078" y="345016"/>
                  <a:pt x="2251393" y="384175"/>
                  <a:pt x="2261236" y="403754"/>
                </a:cubicBezTo>
                <a:cubicBezTo>
                  <a:pt x="2280921" y="423333"/>
                  <a:pt x="2280921" y="442912"/>
                  <a:pt x="2290763" y="462491"/>
                </a:cubicBezTo>
                <a:cubicBezTo>
                  <a:pt x="2290763" y="482071"/>
                  <a:pt x="2290763" y="491860"/>
                  <a:pt x="2280921" y="491860"/>
                </a:cubicBezTo>
                <a:cubicBezTo>
                  <a:pt x="2280921" y="501650"/>
                  <a:pt x="2280921" y="501650"/>
                  <a:pt x="2271078" y="491860"/>
                </a:cubicBezTo>
                <a:cubicBezTo>
                  <a:pt x="2271078" y="482071"/>
                  <a:pt x="2271078" y="472281"/>
                  <a:pt x="2271078" y="462491"/>
                </a:cubicBezTo>
                <a:cubicBezTo>
                  <a:pt x="2271078" y="433123"/>
                  <a:pt x="2241551" y="403754"/>
                  <a:pt x="2241551" y="364595"/>
                </a:cubicBezTo>
                <a:cubicBezTo>
                  <a:pt x="2231708" y="354806"/>
                  <a:pt x="2221866" y="364595"/>
                  <a:pt x="2212023" y="364595"/>
                </a:cubicBezTo>
                <a:cubicBezTo>
                  <a:pt x="2172653" y="354806"/>
                  <a:pt x="2143126" y="325437"/>
                  <a:pt x="2103756" y="345016"/>
                </a:cubicBezTo>
                <a:cubicBezTo>
                  <a:pt x="2103756" y="345016"/>
                  <a:pt x="2093913" y="335226"/>
                  <a:pt x="2093913" y="335226"/>
                </a:cubicBezTo>
                <a:cubicBezTo>
                  <a:pt x="2093913" y="325437"/>
                  <a:pt x="2103756" y="325437"/>
                  <a:pt x="2103756" y="325437"/>
                </a:cubicBezTo>
                <a:close/>
                <a:moveTo>
                  <a:pt x="1248456" y="325437"/>
                </a:moveTo>
                <a:cubicBezTo>
                  <a:pt x="1248456" y="335302"/>
                  <a:pt x="1248456" y="335302"/>
                  <a:pt x="1248456" y="335302"/>
                </a:cubicBezTo>
                <a:cubicBezTo>
                  <a:pt x="1248456" y="355033"/>
                  <a:pt x="1248456" y="364898"/>
                  <a:pt x="1238477" y="384628"/>
                </a:cubicBezTo>
                <a:cubicBezTo>
                  <a:pt x="1238477" y="404359"/>
                  <a:pt x="1248456" y="424089"/>
                  <a:pt x="1258434" y="443819"/>
                </a:cubicBezTo>
                <a:cubicBezTo>
                  <a:pt x="1268413" y="443819"/>
                  <a:pt x="1258434" y="453685"/>
                  <a:pt x="1258434" y="463550"/>
                </a:cubicBezTo>
                <a:cubicBezTo>
                  <a:pt x="1228498" y="443819"/>
                  <a:pt x="1198563" y="404359"/>
                  <a:pt x="1208541" y="364898"/>
                </a:cubicBezTo>
                <a:cubicBezTo>
                  <a:pt x="1208541" y="345167"/>
                  <a:pt x="1228498" y="325437"/>
                  <a:pt x="1248456" y="325437"/>
                </a:cubicBezTo>
                <a:close/>
                <a:moveTo>
                  <a:pt x="1159669" y="325437"/>
                </a:moveTo>
                <a:cubicBezTo>
                  <a:pt x="1169590" y="335226"/>
                  <a:pt x="1179512" y="354806"/>
                  <a:pt x="1199356" y="364595"/>
                </a:cubicBezTo>
                <a:cubicBezTo>
                  <a:pt x="1189434" y="393964"/>
                  <a:pt x="1219200" y="423333"/>
                  <a:pt x="1199356" y="442912"/>
                </a:cubicBezTo>
                <a:cubicBezTo>
                  <a:pt x="1169590" y="442912"/>
                  <a:pt x="1149747" y="413543"/>
                  <a:pt x="1139825" y="393964"/>
                </a:cubicBezTo>
                <a:cubicBezTo>
                  <a:pt x="1139825" y="364595"/>
                  <a:pt x="1139825" y="345016"/>
                  <a:pt x="1159669" y="325437"/>
                </a:cubicBezTo>
                <a:close/>
                <a:moveTo>
                  <a:pt x="1769358" y="315912"/>
                </a:moveTo>
                <a:cubicBezTo>
                  <a:pt x="1769358" y="315912"/>
                  <a:pt x="1779235" y="315912"/>
                  <a:pt x="1789113" y="325726"/>
                </a:cubicBezTo>
                <a:cubicBezTo>
                  <a:pt x="1769358" y="345353"/>
                  <a:pt x="1779235" y="384607"/>
                  <a:pt x="1769358" y="404235"/>
                </a:cubicBezTo>
                <a:cubicBezTo>
                  <a:pt x="1749602" y="404235"/>
                  <a:pt x="1729847" y="414048"/>
                  <a:pt x="1719969" y="423862"/>
                </a:cubicBezTo>
                <a:cubicBezTo>
                  <a:pt x="1710091" y="423862"/>
                  <a:pt x="1710091" y="423862"/>
                  <a:pt x="1710091" y="423862"/>
                </a:cubicBezTo>
                <a:cubicBezTo>
                  <a:pt x="1700213" y="394421"/>
                  <a:pt x="1700213" y="364980"/>
                  <a:pt x="1719969" y="345353"/>
                </a:cubicBezTo>
                <a:cubicBezTo>
                  <a:pt x="1729847" y="325726"/>
                  <a:pt x="1749602" y="315912"/>
                  <a:pt x="1769358" y="315912"/>
                </a:cubicBezTo>
                <a:close/>
                <a:moveTo>
                  <a:pt x="1415371" y="315912"/>
                </a:moveTo>
                <a:cubicBezTo>
                  <a:pt x="1415371" y="315912"/>
                  <a:pt x="1425123" y="315912"/>
                  <a:pt x="1425123" y="315912"/>
                </a:cubicBezTo>
                <a:cubicBezTo>
                  <a:pt x="1434874" y="325681"/>
                  <a:pt x="1434874" y="345220"/>
                  <a:pt x="1444626" y="364758"/>
                </a:cubicBezTo>
                <a:cubicBezTo>
                  <a:pt x="1444626" y="394066"/>
                  <a:pt x="1425123" y="433143"/>
                  <a:pt x="1395867" y="442912"/>
                </a:cubicBezTo>
                <a:cubicBezTo>
                  <a:pt x="1376363" y="423373"/>
                  <a:pt x="1376363" y="423373"/>
                  <a:pt x="1376363" y="423373"/>
                </a:cubicBezTo>
                <a:cubicBezTo>
                  <a:pt x="1386115" y="413604"/>
                  <a:pt x="1386115" y="384296"/>
                  <a:pt x="1386115" y="364758"/>
                </a:cubicBezTo>
                <a:cubicBezTo>
                  <a:pt x="1395867" y="354989"/>
                  <a:pt x="1405619" y="335450"/>
                  <a:pt x="1415371" y="315912"/>
                </a:cubicBezTo>
                <a:close/>
                <a:moveTo>
                  <a:pt x="1852746" y="300236"/>
                </a:moveTo>
                <a:cubicBezTo>
                  <a:pt x="1864982" y="300236"/>
                  <a:pt x="1877220" y="305197"/>
                  <a:pt x="1887009" y="315119"/>
                </a:cubicBezTo>
                <a:cubicBezTo>
                  <a:pt x="1896799" y="334963"/>
                  <a:pt x="1906588" y="354806"/>
                  <a:pt x="1896799" y="374650"/>
                </a:cubicBezTo>
                <a:cubicBezTo>
                  <a:pt x="1887009" y="384572"/>
                  <a:pt x="1877219" y="414338"/>
                  <a:pt x="1847851" y="414338"/>
                </a:cubicBezTo>
                <a:cubicBezTo>
                  <a:pt x="1847851" y="404416"/>
                  <a:pt x="1828272" y="384572"/>
                  <a:pt x="1818482" y="394494"/>
                </a:cubicBezTo>
                <a:cubicBezTo>
                  <a:pt x="1808692" y="394494"/>
                  <a:pt x="1798903" y="404416"/>
                  <a:pt x="1789113" y="404416"/>
                </a:cubicBezTo>
                <a:cubicBezTo>
                  <a:pt x="1789113" y="364728"/>
                  <a:pt x="1789113" y="334963"/>
                  <a:pt x="1818482" y="315119"/>
                </a:cubicBezTo>
                <a:cubicBezTo>
                  <a:pt x="1828272" y="305197"/>
                  <a:pt x="1840509" y="300236"/>
                  <a:pt x="1852746" y="300236"/>
                </a:cubicBezTo>
                <a:close/>
                <a:moveTo>
                  <a:pt x="1287462" y="295275"/>
                </a:moveTo>
                <a:cubicBezTo>
                  <a:pt x="1297384" y="295275"/>
                  <a:pt x="1307306" y="295275"/>
                  <a:pt x="1307306" y="305166"/>
                </a:cubicBezTo>
                <a:cubicBezTo>
                  <a:pt x="1327150" y="344732"/>
                  <a:pt x="1317228" y="384297"/>
                  <a:pt x="1307306" y="413971"/>
                </a:cubicBezTo>
                <a:cubicBezTo>
                  <a:pt x="1297384" y="394189"/>
                  <a:pt x="1317228" y="354623"/>
                  <a:pt x="1297384" y="344732"/>
                </a:cubicBezTo>
                <a:cubicBezTo>
                  <a:pt x="1287462" y="334840"/>
                  <a:pt x="1277540" y="354623"/>
                  <a:pt x="1277540" y="354623"/>
                </a:cubicBezTo>
                <a:cubicBezTo>
                  <a:pt x="1267619" y="374406"/>
                  <a:pt x="1287462" y="394189"/>
                  <a:pt x="1287462" y="423863"/>
                </a:cubicBezTo>
                <a:cubicBezTo>
                  <a:pt x="1277540" y="423863"/>
                  <a:pt x="1277540" y="404080"/>
                  <a:pt x="1267619" y="394189"/>
                </a:cubicBezTo>
                <a:cubicBezTo>
                  <a:pt x="1267619" y="364515"/>
                  <a:pt x="1247775" y="315058"/>
                  <a:pt x="1287462" y="295275"/>
                </a:cubicBezTo>
                <a:close/>
                <a:moveTo>
                  <a:pt x="1199357" y="227012"/>
                </a:moveTo>
                <a:cubicBezTo>
                  <a:pt x="1209080" y="227012"/>
                  <a:pt x="1209080" y="227012"/>
                  <a:pt x="1218804" y="227012"/>
                </a:cubicBezTo>
                <a:cubicBezTo>
                  <a:pt x="1218804" y="256320"/>
                  <a:pt x="1228527" y="285627"/>
                  <a:pt x="1238251" y="314935"/>
                </a:cubicBezTo>
                <a:cubicBezTo>
                  <a:pt x="1238251" y="314935"/>
                  <a:pt x="1228527" y="314935"/>
                  <a:pt x="1218804" y="324704"/>
                </a:cubicBezTo>
                <a:cubicBezTo>
                  <a:pt x="1209080" y="324704"/>
                  <a:pt x="1209080" y="354012"/>
                  <a:pt x="1189633" y="344243"/>
                </a:cubicBezTo>
                <a:cubicBezTo>
                  <a:pt x="1170186" y="324704"/>
                  <a:pt x="1160463" y="305166"/>
                  <a:pt x="1160463" y="275858"/>
                </a:cubicBezTo>
                <a:cubicBezTo>
                  <a:pt x="1170186" y="256320"/>
                  <a:pt x="1179910" y="227012"/>
                  <a:pt x="1199357" y="227012"/>
                </a:cubicBezTo>
                <a:close/>
                <a:moveTo>
                  <a:pt x="1371600" y="224801"/>
                </a:moveTo>
                <a:cubicBezTo>
                  <a:pt x="1379009" y="227239"/>
                  <a:pt x="1386417" y="232115"/>
                  <a:pt x="1396295" y="236990"/>
                </a:cubicBezTo>
                <a:cubicBezTo>
                  <a:pt x="1416050" y="275998"/>
                  <a:pt x="1406172" y="315005"/>
                  <a:pt x="1386417" y="344260"/>
                </a:cubicBezTo>
                <a:cubicBezTo>
                  <a:pt x="1376539" y="344260"/>
                  <a:pt x="1376539" y="354012"/>
                  <a:pt x="1376539" y="354012"/>
                </a:cubicBezTo>
                <a:cubicBezTo>
                  <a:pt x="1366661" y="344260"/>
                  <a:pt x="1366661" y="334508"/>
                  <a:pt x="1356783" y="334508"/>
                </a:cubicBezTo>
                <a:cubicBezTo>
                  <a:pt x="1346905" y="324757"/>
                  <a:pt x="1337028" y="324757"/>
                  <a:pt x="1327150" y="315005"/>
                </a:cubicBezTo>
                <a:cubicBezTo>
                  <a:pt x="1346905" y="285749"/>
                  <a:pt x="1346905" y="256494"/>
                  <a:pt x="1346905" y="227239"/>
                </a:cubicBezTo>
                <a:cubicBezTo>
                  <a:pt x="1356783" y="222363"/>
                  <a:pt x="1364191" y="222363"/>
                  <a:pt x="1371600" y="224801"/>
                </a:cubicBezTo>
                <a:close/>
                <a:moveTo>
                  <a:pt x="815373" y="217487"/>
                </a:moveTo>
                <a:cubicBezTo>
                  <a:pt x="844933" y="217487"/>
                  <a:pt x="884347" y="217487"/>
                  <a:pt x="904054" y="227324"/>
                </a:cubicBezTo>
                <a:cubicBezTo>
                  <a:pt x="943468" y="246997"/>
                  <a:pt x="963175" y="276508"/>
                  <a:pt x="982882" y="315855"/>
                </a:cubicBezTo>
                <a:cubicBezTo>
                  <a:pt x="1012442" y="404387"/>
                  <a:pt x="1042002" y="492918"/>
                  <a:pt x="1071563" y="581450"/>
                </a:cubicBezTo>
                <a:cubicBezTo>
                  <a:pt x="1071563" y="581450"/>
                  <a:pt x="1071563" y="591287"/>
                  <a:pt x="1061709" y="591287"/>
                </a:cubicBezTo>
                <a:cubicBezTo>
                  <a:pt x="1061709" y="601124"/>
                  <a:pt x="1051856" y="591287"/>
                  <a:pt x="1051856" y="581450"/>
                </a:cubicBezTo>
                <a:cubicBezTo>
                  <a:pt x="1022296" y="522429"/>
                  <a:pt x="1002589" y="453571"/>
                  <a:pt x="982882" y="394550"/>
                </a:cubicBezTo>
                <a:cubicBezTo>
                  <a:pt x="963175" y="365039"/>
                  <a:pt x="943468" y="345366"/>
                  <a:pt x="913908" y="325692"/>
                </a:cubicBezTo>
                <a:cubicBezTo>
                  <a:pt x="844933" y="296182"/>
                  <a:pt x="766106" y="315855"/>
                  <a:pt x="697132" y="306018"/>
                </a:cubicBezTo>
                <a:cubicBezTo>
                  <a:pt x="697132" y="306018"/>
                  <a:pt x="687278" y="296182"/>
                  <a:pt x="677425" y="306018"/>
                </a:cubicBezTo>
                <a:cubicBezTo>
                  <a:pt x="677425" y="355203"/>
                  <a:pt x="647864" y="404387"/>
                  <a:pt x="628158" y="463408"/>
                </a:cubicBezTo>
                <a:cubicBezTo>
                  <a:pt x="618304" y="492918"/>
                  <a:pt x="608451" y="532266"/>
                  <a:pt x="628158" y="561776"/>
                </a:cubicBezTo>
                <a:cubicBezTo>
                  <a:pt x="638011" y="601124"/>
                  <a:pt x="677425" y="630634"/>
                  <a:pt x="706985" y="660145"/>
                </a:cubicBezTo>
                <a:cubicBezTo>
                  <a:pt x="726692" y="689655"/>
                  <a:pt x="756252" y="719166"/>
                  <a:pt x="795666" y="748676"/>
                </a:cubicBezTo>
                <a:cubicBezTo>
                  <a:pt x="795666" y="758513"/>
                  <a:pt x="785813" y="768350"/>
                  <a:pt x="775959" y="768350"/>
                </a:cubicBezTo>
                <a:cubicBezTo>
                  <a:pt x="756252" y="768350"/>
                  <a:pt x="756252" y="748676"/>
                  <a:pt x="736546" y="738839"/>
                </a:cubicBezTo>
                <a:cubicBezTo>
                  <a:pt x="608451" y="620797"/>
                  <a:pt x="608451" y="620797"/>
                  <a:pt x="608451" y="620797"/>
                </a:cubicBezTo>
                <a:cubicBezTo>
                  <a:pt x="578890" y="591287"/>
                  <a:pt x="549330" y="551939"/>
                  <a:pt x="539477" y="512592"/>
                </a:cubicBezTo>
                <a:cubicBezTo>
                  <a:pt x="500063" y="453571"/>
                  <a:pt x="549330" y="384713"/>
                  <a:pt x="578890" y="335529"/>
                </a:cubicBezTo>
                <a:cubicBezTo>
                  <a:pt x="598597" y="306018"/>
                  <a:pt x="618304" y="276508"/>
                  <a:pt x="638011" y="237161"/>
                </a:cubicBezTo>
                <a:cubicBezTo>
                  <a:pt x="697132" y="237161"/>
                  <a:pt x="766106" y="237161"/>
                  <a:pt x="815373" y="217487"/>
                </a:cubicBezTo>
                <a:close/>
                <a:moveTo>
                  <a:pt x="834794" y="187325"/>
                </a:moveTo>
                <a:cubicBezTo>
                  <a:pt x="893829" y="187325"/>
                  <a:pt x="952864" y="216862"/>
                  <a:pt x="992221" y="275936"/>
                </a:cubicBezTo>
                <a:cubicBezTo>
                  <a:pt x="1002060" y="295628"/>
                  <a:pt x="1002060" y="295628"/>
                  <a:pt x="1002060" y="295628"/>
                </a:cubicBezTo>
                <a:cubicBezTo>
                  <a:pt x="1031578" y="354702"/>
                  <a:pt x="1041417" y="423622"/>
                  <a:pt x="1070934" y="492542"/>
                </a:cubicBezTo>
                <a:cubicBezTo>
                  <a:pt x="1070934" y="522079"/>
                  <a:pt x="1090613" y="551616"/>
                  <a:pt x="1090613" y="581153"/>
                </a:cubicBezTo>
                <a:cubicBezTo>
                  <a:pt x="1090613" y="581153"/>
                  <a:pt x="1080774" y="581153"/>
                  <a:pt x="1080774" y="581153"/>
                </a:cubicBezTo>
                <a:cubicBezTo>
                  <a:pt x="1070934" y="541770"/>
                  <a:pt x="1061095" y="502387"/>
                  <a:pt x="1041417" y="463005"/>
                </a:cubicBezTo>
                <a:cubicBezTo>
                  <a:pt x="1031578" y="413776"/>
                  <a:pt x="1011899" y="364548"/>
                  <a:pt x="1002060" y="315319"/>
                </a:cubicBezTo>
                <a:cubicBezTo>
                  <a:pt x="982382" y="285782"/>
                  <a:pt x="962703" y="256245"/>
                  <a:pt x="933186" y="236553"/>
                </a:cubicBezTo>
                <a:cubicBezTo>
                  <a:pt x="913507" y="216862"/>
                  <a:pt x="893829" y="207016"/>
                  <a:pt x="864311" y="207016"/>
                </a:cubicBezTo>
                <a:cubicBezTo>
                  <a:pt x="795437" y="197171"/>
                  <a:pt x="736402" y="236553"/>
                  <a:pt x="667527" y="226708"/>
                </a:cubicBezTo>
                <a:cubicBezTo>
                  <a:pt x="657688" y="226708"/>
                  <a:pt x="647849" y="226708"/>
                  <a:pt x="638010" y="216862"/>
                </a:cubicBezTo>
                <a:cubicBezTo>
                  <a:pt x="618331" y="236553"/>
                  <a:pt x="608492" y="266091"/>
                  <a:pt x="598653" y="285782"/>
                </a:cubicBezTo>
                <a:cubicBezTo>
                  <a:pt x="559296" y="335010"/>
                  <a:pt x="539618" y="384239"/>
                  <a:pt x="510100" y="443313"/>
                </a:cubicBezTo>
                <a:cubicBezTo>
                  <a:pt x="510100" y="492542"/>
                  <a:pt x="529778" y="531925"/>
                  <a:pt x="549457" y="571307"/>
                </a:cubicBezTo>
                <a:cubicBezTo>
                  <a:pt x="578974" y="610690"/>
                  <a:pt x="608492" y="640227"/>
                  <a:pt x="647849" y="669765"/>
                </a:cubicBezTo>
                <a:cubicBezTo>
                  <a:pt x="687206" y="709147"/>
                  <a:pt x="726562" y="748530"/>
                  <a:pt x="765919" y="787913"/>
                </a:cubicBezTo>
                <a:cubicBezTo>
                  <a:pt x="756080" y="787913"/>
                  <a:pt x="736402" y="778067"/>
                  <a:pt x="726562" y="768222"/>
                </a:cubicBezTo>
                <a:cubicBezTo>
                  <a:pt x="687206" y="728839"/>
                  <a:pt x="628170" y="679610"/>
                  <a:pt x="578974" y="640227"/>
                </a:cubicBezTo>
                <a:cubicBezTo>
                  <a:pt x="549457" y="600845"/>
                  <a:pt x="519939" y="561462"/>
                  <a:pt x="510100" y="522079"/>
                </a:cubicBezTo>
                <a:cubicBezTo>
                  <a:pt x="500261" y="522079"/>
                  <a:pt x="510100" y="512233"/>
                  <a:pt x="510100" y="512233"/>
                </a:cubicBezTo>
                <a:cubicBezTo>
                  <a:pt x="500261" y="492542"/>
                  <a:pt x="500261" y="482696"/>
                  <a:pt x="500261" y="463005"/>
                </a:cubicBezTo>
                <a:cubicBezTo>
                  <a:pt x="490422" y="463005"/>
                  <a:pt x="490422" y="472850"/>
                  <a:pt x="490422" y="472850"/>
                </a:cubicBezTo>
                <a:cubicBezTo>
                  <a:pt x="490422" y="492542"/>
                  <a:pt x="490422" y="502387"/>
                  <a:pt x="500261" y="512233"/>
                </a:cubicBezTo>
                <a:cubicBezTo>
                  <a:pt x="500261" y="522079"/>
                  <a:pt x="480582" y="522079"/>
                  <a:pt x="480582" y="531925"/>
                </a:cubicBezTo>
                <a:cubicBezTo>
                  <a:pt x="470743" y="541770"/>
                  <a:pt x="451065" y="551616"/>
                  <a:pt x="460904" y="561462"/>
                </a:cubicBezTo>
                <a:cubicBezTo>
                  <a:pt x="460904" y="571307"/>
                  <a:pt x="460904" y="571307"/>
                  <a:pt x="460904" y="581153"/>
                </a:cubicBezTo>
                <a:cubicBezTo>
                  <a:pt x="490422" y="581153"/>
                  <a:pt x="500261" y="590999"/>
                  <a:pt x="519939" y="600845"/>
                </a:cubicBezTo>
                <a:cubicBezTo>
                  <a:pt x="539618" y="610690"/>
                  <a:pt x="539618" y="610690"/>
                  <a:pt x="539618" y="610690"/>
                </a:cubicBezTo>
                <a:cubicBezTo>
                  <a:pt x="608492" y="669765"/>
                  <a:pt x="677366" y="738684"/>
                  <a:pt x="746241" y="797759"/>
                </a:cubicBezTo>
                <a:cubicBezTo>
                  <a:pt x="746241" y="797759"/>
                  <a:pt x="746241" y="807604"/>
                  <a:pt x="746241" y="807604"/>
                </a:cubicBezTo>
                <a:cubicBezTo>
                  <a:pt x="726562" y="797759"/>
                  <a:pt x="726562" y="797759"/>
                  <a:pt x="726562" y="797759"/>
                </a:cubicBezTo>
                <a:cubicBezTo>
                  <a:pt x="677366" y="748530"/>
                  <a:pt x="608492" y="699302"/>
                  <a:pt x="559296" y="650073"/>
                </a:cubicBezTo>
                <a:cubicBezTo>
                  <a:pt x="529778" y="620536"/>
                  <a:pt x="500261" y="600845"/>
                  <a:pt x="460904" y="590999"/>
                </a:cubicBezTo>
                <a:cubicBezTo>
                  <a:pt x="431387" y="590999"/>
                  <a:pt x="401869" y="590999"/>
                  <a:pt x="372351" y="590999"/>
                </a:cubicBezTo>
                <a:cubicBezTo>
                  <a:pt x="323155" y="590999"/>
                  <a:pt x="293638" y="630382"/>
                  <a:pt x="254281" y="659919"/>
                </a:cubicBezTo>
                <a:cubicBezTo>
                  <a:pt x="224763" y="679610"/>
                  <a:pt x="195246" y="709147"/>
                  <a:pt x="165728" y="728839"/>
                </a:cubicBezTo>
                <a:cubicBezTo>
                  <a:pt x="155889" y="738684"/>
                  <a:pt x="165728" y="748530"/>
                  <a:pt x="165728" y="748530"/>
                </a:cubicBezTo>
                <a:cubicBezTo>
                  <a:pt x="165728" y="807604"/>
                  <a:pt x="155889" y="866679"/>
                  <a:pt x="165728" y="915907"/>
                </a:cubicBezTo>
                <a:cubicBezTo>
                  <a:pt x="165728" y="984827"/>
                  <a:pt x="205085" y="1034056"/>
                  <a:pt x="264120" y="1063593"/>
                </a:cubicBezTo>
                <a:cubicBezTo>
                  <a:pt x="352673" y="1112821"/>
                  <a:pt x="460904" y="1122667"/>
                  <a:pt x="559296" y="1152204"/>
                </a:cubicBezTo>
                <a:cubicBezTo>
                  <a:pt x="559296" y="1162050"/>
                  <a:pt x="549457" y="1162050"/>
                  <a:pt x="549457" y="1162050"/>
                </a:cubicBezTo>
                <a:cubicBezTo>
                  <a:pt x="451065" y="1132513"/>
                  <a:pt x="352673" y="1112821"/>
                  <a:pt x="254281" y="1073438"/>
                </a:cubicBezTo>
                <a:cubicBezTo>
                  <a:pt x="214924" y="1053747"/>
                  <a:pt x="175567" y="1024210"/>
                  <a:pt x="165728" y="974981"/>
                </a:cubicBezTo>
                <a:cubicBezTo>
                  <a:pt x="155889" y="955290"/>
                  <a:pt x="146050" y="925753"/>
                  <a:pt x="146050" y="896216"/>
                </a:cubicBezTo>
                <a:cubicBezTo>
                  <a:pt x="146050" y="876524"/>
                  <a:pt x="146050" y="846987"/>
                  <a:pt x="146050" y="827296"/>
                </a:cubicBezTo>
                <a:cubicBezTo>
                  <a:pt x="146050" y="807604"/>
                  <a:pt x="146050" y="778067"/>
                  <a:pt x="146050" y="758376"/>
                </a:cubicBezTo>
                <a:cubicBezTo>
                  <a:pt x="146050" y="748530"/>
                  <a:pt x="146050" y="728839"/>
                  <a:pt x="146050" y="718993"/>
                </a:cubicBezTo>
                <a:cubicBezTo>
                  <a:pt x="165728" y="709147"/>
                  <a:pt x="195246" y="689456"/>
                  <a:pt x="214924" y="679610"/>
                </a:cubicBezTo>
                <a:cubicBezTo>
                  <a:pt x="254281" y="640227"/>
                  <a:pt x="293638" y="600845"/>
                  <a:pt x="342834" y="581153"/>
                </a:cubicBezTo>
                <a:cubicBezTo>
                  <a:pt x="352673" y="571307"/>
                  <a:pt x="342834" y="571307"/>
                  <a:pt x="352673" y="561462"/>
                </a:cubicBezTo>
                <a:cubicBezTo>
                  <a:pt x="342834" y="522079"/>
                  <a:pt x="372351" y="492542"/>
                  <a:pt x="372351" y="453159"/>
                </a:cubicBezTo>
                <a:cubicBezTo>
                  <a:pt x="421547" y="443313"/>
                  <a:pt x="421547" y="443313"/>
                  <a:pt x="421547" y="443313"/>
                </a:cubicBezTo>
                <a:cubicBezTo>
                  <a:pt x="441226" y="433468"/>
                  <a:pt x="470743" y="423622"/>
                  <a:pt x="500261" y="423622"/>
                </a:cubicBezTo>
                <a:cubicBezTo>
                  <a:pt x="510100" y="423622"/>
                  <a:pt x="510100" y="403930"/>
                  <a:pt x="510100" y="403930"/>
                </a:cubicBezTo>
                <a:cubicBezTo>
                  <a:pt x="529778" y="364548"/>
                  <a:pt x="549457" y="325165"/>
                  <a:pt x="578974" y="295628"/>
                </a:cubicBezTo>
                <a:cubicBezTo>
                  <a:pt x="588814" y="266091"/>
                  <a:pt x="618331" y="236553"/>
                  <a:pt x="618331" y="207016"/>
                </a:cubicBezTo>
                <a:cubicBezTo>
                  <a:pt x="628170" y="197171"/>
                  <a:pt x="647849" y="207016"/>
                  <a:pt x="667527" y="207016"/>
                </a:cubicBezTo>
                <a:cubicBezTo>
                  <a:pt x="716723" y="216862"/>
                  <a:pt x="775758" y="197171"/>
                  <a:pt x="834794" y="187325"/>
                </a:cubicBezTo>
                <a:close/>
                <a:moveTo>
                  <a:pt x="1749743" y="177800"/>
                </a:moveTo>
                <a:cubicBezTo>
                  <a:pt x="1808798" y="177800"/>
                  <a:pt x="1877696" y="197474"/>
                  <a:pt x="1936751" y="177800"/>
                </a:cubicBezTo>
                <a:cubicBezTo>
                  <a:pt x="1946593" y="187637"/>
                  <a:pt x="1946593" y="197474"/>
                  <a:pt x="1956436" y="207310"/>
                </a:cubicBezTo>
                <a:cubicBezTo>
                  <a:pt x="1985963" y="256495"/>
                  <a:pt x="2035176" y="295842"/>
                  <a:pt x="2064703" y="354863"/>
                </a:cubicBezTo>
                <a:cubicBezTo>
                  <a:pt x="2084388" y="413884"/>
                  <a:pt x="2074546" y="482742"/>
                  <a:pt x="2035176" y="531926"/>
                </a:cubicBezTo>
                <a:cubicBezTo>
                  <a:pt x="1995806" y="581110"/>
                  <a:pt x="1946593" y="630294"/>
                  <a:pt x="1907223" y="679479"/>
                </a:cubicBezTo>
                <a:cubicBezTo>
                  <a:pt x="1897381" y="699152"/>
                  <a:pt x="1877696" y="718826"/>
                  <a:pt x="1858011" y="728663"/>
                </a:cubicBezTo>
                <a:cubicBezTo>
                  <a:pt x="1848168" y="728663"/>
                  <a:pt x="1848168" y="728663"/>
                  <a:pt x="1838326" y="718826"/>
                </a:cubicBezTo>
                <a:cubicBezTo>
                  <a:pt x="1838326" y="708989"/>
                  <a:pt x="1838326" y="708989"/>
                  <a:pt x="1838326" y="708989"/>
                </a:cubicBezTo>
                <a:cubicBezTo>
                  <a:pt x="1887538" y="659805"/>
                  <a:pt x="1917066" y="610621"/>
                  <a:pt x="1966278" y="561437"/>
                </a:cubicBezTo>
                <a:cubicBezTo>
                  <a:pt x="1976121" y="531926"/>
                  <a:pt x="1995806" y="502416"/>
                  <a:pt x="1985963" y="472905"/>
                </a:cubicBezTo>
                <a:cubicBezTo>
                  <a:pt x="1995806" y="404047"/>
                  <a:pt x="1956436" y="345026"/>
                  <a:pt x="1926908" y="295842"/>
                </a:cubicBezTo>
                <a:cubicBezTo>
                  <a:pt x="1917066" y="286005"/>
                  <a:pt x="1907223" y="276168"/>
                  <a:pt x="1907223" y="256495"/>
                </a:cubicBezTo>
                <a:cubicBezTo>
                  <a:pt x="1897381" y="246658"/>
                  <a:pt x="1887538" y="266331"/>
                  <a:pt x="1867853" y="266331"/>
                </a:cubicBezTo>
                <a:cubicBezTo>
                  <a:pt x="1808798" y="266331"/>
                  <a:pt x="1759585" y="266331"/>
                  <a:pt x="1710373" y="286005"/>
                </a:cubicBezTo>
                <a:cubicBezTo>
                  <a:pt x="1680845" y="295842"/>
                  <a:pt x="1661160" y="315516"/>
                  <a:pt x="1641475" y="335189"/>
                </a:cubicBezTo>
                <a:cubicBezTo>
                  <a:pt x="1621790" y="364700"/>
                  <a:pt x="1621790" y="394210"/>
                  <a:pt x="1602105" y="433558"/>
                </a:cubicBezTo>
                <a:cubicBezTo>
                  <a:pt x="1602105" y="482742"/>
                  <a:pt x="1572578" y="522089"/>
                  <a:pt x="1572578" y="571273"/>
                </a:cubicBezTo>
                <a:cubicBezTo>
                  <a:pt x="1562735" y="581110"/>
                  <a:pt x="1552893" y="571273"/>
                  <a:pt x="1543050" y="571273"/>
                </a:cubicBezTo>
                <a:cubicBezTo>
                  <a:pt x="1543050" y="561437"/>
                  <a:pt x="1543050" y="561437"/>
                  <a:pt x="1543050" y="561437"/>
                </a:cubicBezTo>
                <a:cubicBezTo>
                  <a:pt x="1562735" y="472905"/>
                  <a:pt x="1562735" y="472905"/>
                  <a:pt x="1562735" y="472905"/>
                </a:cubicBezTo>
                <a:cubicBezTo>
                  <a:pt x="1572578" y="413884"/>
                  <a:pt x="1582420" y="364700"/>
                  <a:pt x="1592263" y="315516"/>
                </a:cubicBezTo>
                <a:cubicBezTo>
                  <a:pt x="1621790" y="256495"/>
                  <a:pt x="1671003" y="187637"/>
                  <a:pt x="1749743" y="177800"/>
                </a:cubicBezTo>
                <a:close/>
                <a:moveTo>
                  <a:pt x="1277937" y="177800"/>
                </a:moveTo>
                <a:cubicBezTo>
                  <a:pt x="1297516" y="177800"/>
                  <a:pt x="1317096" y="187569"/>
                  <a:pt x="1326885" y="207108"/>
                </a:cubicBezTo>
                <a:cubicBezTo>
                  <a:pt x="1336675" y="226646"/>
                  <a:pt x="1336675" y="265723"/>
                  <a:pt x="1326885" y="295031"/>
                </a:cubicBezTo>
                <a:cubicBezTo>
                  <a:pt x="1317096" y="295031"/>
                  <a:pt x="1307306" y="285261"/>
                  <a:pt x="1297516" y="285261"/>
                </a:cubicBezTo>
                <a:cubicBezTo>
                  <a:pt x="1277937" y="275492"/>
                  <a:pt x="1268148" y="295031"/>
                  <a:pt x="1258358" y="304800"/>
                </a:cubicBezTo>
                <a:cubicBezTo>
                  <a:pt x="1238779" y="275492"/>
                  <a:pt x="1219200" y="246184"/>
                  <a:pt x="1228989" y="207108"/>
                </a:cubicBezTo>
                <a:cubicBezTo>
                  <a:pt x="1248569" y="197338"/>
                  <a:pt x="1258358" y="177800"/>
                  <a:pt x="1277937" y="177800"/>
                </a:cubicBezTo>
                <a:close/>
                <a:moveTo>
                  <a:pt x="1956123" y="147637"/>
                </a:moveTo>
                <a:cubicBezTo>
                  <a:pt x="1965944" y="177149"/>
                  <a:pt x="1995407" y="216498"/>
                  <a:pt x="2015049" y="246010"/>
                </a:cubicBezTo>
                <a:cubicBezTo>
                  <a:pt x="2044512" y="275522"/>
                  <a:pt x="2083796" y="305034"/>
                  <a:pt x="2093617" y="354220"/>
                </a:cubicBezTo>
                <a:cubicBezTo>
                  <a:pt x="2093617" y="383732"/>
                  <a:pt x="2103438" y="413244"/>
                  <a:pt x="2093617" y="442756"/>
                </a:cubicBezTo>
                <a:cubicBezTo>
                  <a:pt x="2083796" y="472268"/>
                  <a:pt x="2083796" y="501779"/>
                  <a:pt x="2064154" y="531291"/>
                </a:cubicBezTo>
                <a:cubicBezTo>
                  <a:pt x="2054333" y="531291"/>
                  <a:pt x="2054333" y="541129"/>
                  <a:pt x="2054333" y="541129"/>
                </a:cubicBezTo>
                <a:cubicBezTo>
                  <a:pt x="2054333" y="550966"/>
                  <a:pt x="2034691" y="570641"/>
                  <a:pt x="2024870" y="580478"/>
                </a:cubicBezTo>
                <a:cubicBezTo>
                  <a:pt x="1975765" y="629664"/>
                  <a:pt x="1926661" y="688688"/>
                  <a:pt x="1877556" y="747712"/>
                </a:cubicBezTo>
                <a:cubicBezTo>
                  <a:pt x="1867735" y="747712"/>
                  <a:pt x="1867735" y="747712"/>
                  <a:pt x="1867735" y="737875"/>
                </a:cubicBezTo>
                <a:cubicBezTo>
                  <a:pt x="1877556" y="728037"/>
                  <a:pt x="1887377" y="718200"/>
                  <a:pt x="1907019" y="698525"/>
                </a:cubicBezTo>
                <a:cubicBezTo>
                  <a:pt x="1946303" y="639502"/>
                  <a:pt x="2005228" y="590315"/>
                  <a:pt x="2054333" y="531291"/>
                </a:cubicBezTo>
                <a:cubicBezTo>
                  <a:pt x="2073975" y="491942"/>
                  <a:pt x="2083796" y="442756"/>
                  <a:pt x="2083796" y="403407"/>
                </a:cubicBezTo>
                <a:cubicBezTo>
                  <a:pt x="2093617" y="344383"/>
                  <a:pt x="2044512" y="295196"/>
                  <a:pt x="2005228" y="246010"/>
                </a:cubicBezTo>
                <a:cubicBezTo>
                  <a:pt x="1985586" y="226335"/>
                  <a:pt x="1956123" y="196823"/>
                  <a:pt x="1956123" y="167311"/>
                </a:cubicBezTo>
                <a:cubicBezTo>
                  <a:pt x="1946303" y="157474"/>
                  <a:pt x="1936482" y="167311"/>
                  <a:pt x="1936482" y="167311"/>
                </a:cubicBezTo>
                <a:cubicBezTo>
                  <a:pt x="1877556" y="186986"/>
                  <a:pt x="1818630" y="167311"/>
                  <a:pt x="1769525" y="167311"/>
                </a:cubicBezTo>
                <a:cubicBezTo>
                  <a:pt x="1730241" y="167311"/>
                  <a:pt x="1681136" y="177149"/>
                  <a:pt x="1651673" y="206661"/>
                </a:cubicBezTo>
                <a:cubicBezTo>
                  <a:pt x="1612389" y="246010"/>
                  <a:pt x="1592747" y="295196"/>
                  <a:pt x="1582926" y="344383"/>
                </a:cubicBezTo>
                <a:cubicBezTo>
                  <a:pt x="1563284" y="423081"/>
                  <a:pt x="1543642" y="491942"/>
                  <a:pt x="1524000" y="560803"/>
                </a:cubicBezTo>
                <a:cubicBezTo>
                  <a:pt x="1524000" y="511617"/>
                  <a:pt x="1533821" y="472268"/>
                  <a:pt x="1543642" y="432918"/>
                </a:cubicBezTo>
                <a:cubicBezTo>
                  <a:pt x="1553463" y="393569"/>
                  <a:pt x="1553463" y="354220"/>
                  <a:pt x="1573105" y="314871"/>
                </a:cubicBezTo>
                <a:cubicBezTo>
                  <a:pt x="1573105" y="275522"/>
                  <a:pt x="1602568" y="246010"/>
                  <a:pt x="1622210" y="216498"/>
                </a:cubicBezTo>
                <a:cubicBezTo>
                  <a:pt x="1651673" y="177149"/>
                  <a:pt x="1700778" y="157474"/>
                  <a:pt x="1749883" y="157474"/>
                </a:cubicBezTo>
                <a:cubicBezTo>
                  <a:pt x="1818630" y="157474"/>
                  <a:pt x="1897198" y="167311"/>
                  <a:pt x="1956123" y="147637"/>
                </a:cubicBezTo>
                <a:close/>
                <a:moveTo>
                  <a:pt x="952874" y="98425"/>
                </a:moveTo>
                <a:cubicBezTo>
                  <a:pt x="982290" y="108267"/>
                  <a:pt x="1021510" y="108267"/>
                  <a:pt x="1050926" y="118110"/>
                </a:cubicBezTo>
                <a:cubicBezTo>
                  <a:pt x="1041121" y="137795"/>
                  <a:pt x="1031315" y="157480"/>
                  <a:pt x="1021510" y="167322"/>
                </a:cubicBezTo>
                <a:cubicBezTo>
                  <a:pt x="1011705" y="177165"/>
                  <a:pt x="1001900" y="167322"/>
                  <a:pt x="992095" y="167322"/>
                </a:cubicBezTo>
                <a:cubicBezTo>
                  <a:pt x="972484" y="177165"/>
                  <a:pt x="952874" y="177165"/>
                  <a:pt x="933264" y="196850"/>
                </a:cubicBezTo>
                <a:cubicBezTo>
                  <a:pt x="913653" y="196850"/>
                  <a:pt x="903848" y="187007"/>
                  <a:pt x="884238" y="177165"/>
                </a:cubicBezTo>
                <a:cubicBezTo>
                  <a:pt x="884238" y="167322"/>
                  <a:pt x="894043" y="157480"/>
                  <a:pt x="903848" y="157480"/>
                </a:cubicBezTo>
                <a:cubicBezTo>
                  <a:pt x="923458" y="137795"/>
                  <a:pt x="943069" y="127952"/>
                  <a:pt x="952874" y="98425"/>
                </a:cubicBezTo>
                <a:close/>
                <a:moveTo>
                  <a:pt x="1611631" y="79375"/>
                </a:moveTo>
                <a:cubicBezTo>
                  <a:pt x="1631316" y="89253"/>
                  <a:pt x="1651001" y="99130"/>
                  <a:pt x="1670686" y="109008"/>
                </a:cubicBezTo>
                <a:cubicBezTo>
                  <a:pt x="1680528" y="118886"/>
                  <a:pt x="1700213" y="128764"/>
                  <a:pt x="1700213" y="148519"/>
                </a:cubicBezTo>
                <a:cubicBezTo>
                  <a:pt x="1690371" y="158397"/>
                  <a:pt x="1670686" y="158397"/>
                  <a:pt x="1660843" y="168275"/>
                </a:cubicBezTo>
                <a:cubicBezTo>
                  <a:pt x="1641158" y="168275"/>
                  <a:pt x="1641158" y="158397"/>
                  <a:pt x="1631316" y="158397"/>
                </a:cubicBezTo>
                <a:cubicBezTo>
                  <a:pt x="1611631" y="148519"/>
                  <a:pt x="1572261" y="138642"/>
                  <a:pt x="1552576" y="148519"/>
                </a:cubicBezTo>
                <a:cubicBezTo>
                  <a:pt x="1532891" y="148519"/>
                  <a:pt x="1532891" y="128764"/>
                  <a:pt x="1523048" y="128764"/>
                </a:cubicBezTo>
                <a:cubicBezTo>
                  <a:pt x="1503363" y="109008"/>
                  <a:pt x="1503363" y="109008"/>
                  <a:pt x="1503363" y="109008"/>
                </a:cubicBezTo>
                <a:cubicBezTo>
                  <a:pt x="1532891" y="79375"/>
                  <a:pt x="1582103" y="89253"/>
                  <a:pt x="1611631" y="79375"/>
                </a:cubicBezTo>
                <a:close/>
                <a:moveTo>
                  <a:pt x="943251" y="69850"/>
                </a:moveTo>
                <a:cubicBezTo>
                  <a:pt x="982732" y="79664"/>
                  <a:pt x="1022212" y="79664"/>
                  <a:pt x="1051822" y="89477"/>
                </a:cubicBezTo>
                <a:cubicBezTo>
                  <a:pt x="1061693" y="89477"/>
                  <a:pt x="1071563" y="89477"/>
                  <a:pt x="1071563" y="99291"/>
                </a:cubicBezTo>
                <a:cubicBezTo>
                  <a:pt x="1061693" y="118918"/>
                  <a:pt x="1041952" y="89477"/>
                  <a:pt x="1032082" y="99291"/>
                </a:cubicBezTo>
                <a:cubicBezTo>
                  <a:pt x="1002472" y="89477"/>
                  <a:pt x="972861" y="89477"/>
                  <a:pt x="953121" y="79664"/>
                </a:cubicBezTo>
                <a:cubicBezTo>
                  <a:pt x="943251" y="89477"/>
                  <a:pt x="933381" y="109104"/>
                  <a:pt x="923511" y="109104"/>
                </a:cubicBezTo>
                <a:cubicBezTo>
                  <a:pt x="903771" y="128732"/>
                  <a:pt x="884030" y="148359"/>
                  <a:pt x="864290" y="177800"/>
                </a:cubicBezTo>
                <a:cubicBezTo>
                  <a:pt x="864290" y="177800"/>
                  <a:pt x="854420" y="177800"/>
                  <a:pt x="854420" y="177800"/>
                </a:cubicBezTo>
                <a:cubicBezTo>
                  <a:pt x="844550" y="167986"/>
                  <a:pt x="854420" y="167986"/>
                  <a:pt x="854420" y="158173"/>
                </a:cubicBezTo>
                <a:cubicBezTo>
                  <a:pt x="884030" y="138545"/>
                  <a:pt x="903771" y="118918"/>
                  <a:pt x="923511" y="89477"/>
                </a:cubicBezTo>
                <a:cubicBezTo>
                  <a:pt x="913641" y="89477"/>
                  <a:pt x="933381" y="89477"/>
                  <a:pt x="933381" y="79664"/>
                </a:cubicBezTo>
                <a:cubicBezTo>
                  <a:pt x="943251" y="69850"/>
                  <a:pt x="943251" y="69850"/>
                  <a:pt x="943251" y="69850"/>
                </a:cubicBezTo>
                <a:close/>
                <a:moveTo>
                  <a:pt x="1277620" y="49212"/>
                </a:moveTo>
                <a:cubicBezTo>
                  <a:pt x="1287462" y="49212"/>
                  <a:pt x="1297305" y="59066"/>
                  <a:pt x="1316990" y="68921"/>
                </a:cubicBezTo>
                <a:cubicBezTo>
                  <a:pt x="1356360" y="78775"/>
                  <a:pt x="1395730" y="88630"/>
                  <a:pt x="1435100" y="118193"/>
                </a:cubicBezTo>
                <a:cubicBezTo>
                  <a:pt x="1474470" y="128048"/>
                  <a:pt x="1513840" y="157611"/>
                  <a:pt x="1523683" y="197029"/>
                </a:cubicBezTo>
                <a:cubicBezTo>
                  <a:pt x="1533525" y="226593"/>
                  <a:pt x="1533525" y="246302"/>
                  <a:pt x="1533525" y="275865"/>
                </a:cubicBezTo>
                <a:cubicBezTo>
                  <a:pt x="1533525" y="305429"/>
                  <a:pt x="1533525" y="305429"/>
                  <a:pt x="1533525" y="305429"/>
                </a:cubicBezTo>
                <a:cubicBezTo>
                  <a:pt x="1523683" y="384265"/>
                  <a:pt x="1503998" y="472955"/>
                  <a:pt x="1484313" y="551791"/>
                </a:cubicBezTo>
                <a:cubicBezTo>
                  <a:pt x="1474470" y="561645"/>
                  <a:pt x="1464628" y="551791"/>
                  <a:pt x="1454785" y="551791"/>
                </a:cubicBezTo>
                <a:cubicBezTo>
                  <a:pt x="1454785" y="532082"/>
                  <a:pt x="1454785" y="522227"/>
                  <a:pt x="1464628" y="512373"/>
                </a:cubicBezTo>
                <a:cubicBezTo>
                  <a:pt x="1454785" y="492664"/>
                  <a:pt x="1464628" y="463100"/>
                  <a:pt x="1474470" y="443391"/>
                </a:cubicBezTo>
                <a:cubicBezTo>
                  <a:pt x="1474470" y="394119"/>
                  <a:pt x="1494155" y="344847"/>
                  <a:pt x="1484313" y="305429"/>
                </a:cubicBezTo>
                <a:cubicBezTo>
                  <a:pt x="1474470" y="275865"/>
                  <a:pt x="1474470" y="256156"/>
                  <a:pt x="1454785" y="236447"/>
                </a:cubicBezTo>
                <a:cubicBezTo>
                  <a:pt x="1435100" y="216738"/>
                  <a:pt x="1415415" y="197029"/>
                  <a:pt x="1385888" y="187175"/>
                </a:cubicBezTo>
                <a:cubicBezTo>
                  <a:pt x="1366202" y="167466"/>
                  <a:pt x="1336675" y="147757"/>
                  <a:pt x="1307147" y="137902"/>
                </a:cubicBezTo>
                <a:cubicBezTo>
                  <a:pt x="1297305" y="128048"/>
                  <a:pt x="1297305" y="118193"/>
                  <a:pt x="1287462" y="118193"/>
                </a:cubicBezTo>
                <a:cubicBezTo>
                  <a:pt x="1277620" y="128048"/>
                  <a:pt x="1277620" y="128048"/>
                  <a:pt x="1267777" y="137902"/>
                </a:cubicBezTo>
                <a:cubicBezTo>
                  <a:pt x="1208722" y="167466"/>
                  <a:pt x="1139825" y="206884"/>
                  <a:pt x="1120140" y="275865"/>
                </a:cubicBezTo>
                <a:cubicBezTo>
                  <a:pt x="1090612" y="344847"/>
                  <a:pt x="1100455" y="413828"/>
                  <a:pt x="1120140" y="482809"/>
                </a:cubicBezTo>
                <a:cubicBezTo>
                  <a:pt x="1120140" y="502518"/>
                  <a:pt x="1139825" y="522227"/>
                  <a:pt x="1139825" y="551791"/>
                </a:cubicBezTo>
                <a:cubicBezTo>
                  <a:pt x="1139825" y="551791"/>
                  <a:pt x="1149667" y="561645"/>
                  <a:pt x="1139825" y="561645"/>
                </a:cubicBezTo>
                <a:cubicBezTo>
                  <a:pt x="1139825" y="571500"/>
                  <a:pt x="1129982" y="571500"/>
                  <a:pt x="1120140" y="571500"/>
                </a:cubicBezTo>
                <a:cubicBezTo>
                  <a:pt x="1100455" y="472955"/>
                  <a:pt x="1061085" y="384265"/>
                  <a:pt x="1041400" y="285720"/>
                </a:cubicBezTo>
                <a:cubicBezTo>
                  <a:pt x="1041400" y="216738"/>
                  <a:pt x="1070927" y="147757"/>
                  <a:pt x="1129982" y="108339"/>
                </a:cubicBezTo>
                <a:cubicBezTo>
                  <a:pt x="1179195" y="88630"/>
                  <a:pt x="1238250" y="78775"/>
                  <a:pt x="1277620" y="49212"/>
                </a:cubicBezTo>
                <a:close/>
                <a:moveTo>
                  <a:pt x="1622109" y="39687"/>
                </a:moveTo>
                <a:cubicBezTo>
                  <a:pt x="1641794" y="59314"/>
                  <a:pt x="1641794" y="59314"/>
                  <a:pt x="1641794" y="59314"/>
                </a:cubicBezTo>
                <a:cubicBezTo>
                  <a:pt x="1661479" y="88755"/>
                  <a:pt x="1710691" y="88755"/>
                  <a:pt x="1730376" y="137823"/>
                </a:cubicBezTo>
                <a:cubicBezTo>
                  <a:pt x="1710691" y="147637"/>
                  <a:pt x="1710691" y="128010"/>
                  <a:pt x="1710691" y="118196"/>
                </a:cubicBezTo>
                <a:cubicBezTo>
                  <a:pt x="1681164" y="88755"/>
                  <a:pt x="1651636" y="88755"/>
                  <a:pt x="1622109" y="59314"/>
                </a:cubicBezTo>
                <a:cubicBezTo>
                  <a:pt x="1612266" y="59314"/>
                  <a:pt x="1602423" y="69128"/>
                  <a:pt x="1592581" y="69128"/>
                </a:cubicBezTo>
                <a:cubicBezTo>
                  <a:pt x="1553211" y="78941"/>
                  <a:pt x="1523683" y="78941"/>
                  <a:pt x="1494156" y="88755"/>
                </a:cubicBezTo>
                <a:cubicBezTo>
                  <a:pt x="1484313" y="88755"/>
                  <a:pt x="1484313" y="88755"/>
                  <a:pt x="1484313" y="88755"/>
                </a:cubicBezTo>
                <a:cubicBezTo>
                  <a:pt x="1494156" y="69128"/>
                  <a:pt x="1533526" y="69128"/>
                  <a:pt x="1553211" y="59314"/>
                </a:cubicBezTo>
                <a:cubicBezTo>
                  <a:pt x="1563053" y="69128"/>
                  <a:pt x="1572896" y="59314"/>
                  <a:pt x="1582738" y="59314"/>
                </a:cubicBezTo>
                <a:cubicBezTo>
                  <a:pt x="1602423" y="59314"/>
                  <a:pt x="1612266" y="39687"/>
                  <a:pt x="1622109" y="39687"/>
                </a:cubicBezTo>
                <a:close/>
                <a:moveTo>
                  <a:pt x="1278272" y="0"/>
                </a:moveTo>
                <a:cubicBezTo>
                  <a:pt x="1297934" y="19696"/>
                  <a:pt x="1317597" y="39391"/>
                  <a:pt x="1337260" y="49239"/>
                </a:cubicBezTo>
                <a:cubicBezTo>
                  <a:pt x="1396249" y="59087"/>
                  <a:pt x="1445405" y="78783"/>
                  <a:pt x="1494562" y="108327"/>
                </a:cubicBezTo>
                <a:cubicBezTo>
                  <a:pt x="1553550" y="147718"/>
                  <a:pt x="1573213" y="226501"/>
                  <a:pt x="1563382" y="305284"/>
                </a:cubicBezTo>
                <a:cubicBezTo>
                  <a:pt x="1543719" y="384067"/>
                  <a:pt x="1524056" y="472698"/>
                  <a:pt x="1504394" y="551481"/>
                </a:cubicBezTo>
                <a:cubicBezTo>
                  <a:pt x="1504394" y="551481"/>
                  <a:pt x="1504394" y="561329"/>
                  <a:pt x="1504394" y="561329"/>
                </a:cubicBezTo>
                <a:cubicBezTo>
                  <a:pt x="1494562" y="561329"/>
                  <a:pt x="1494562" y="551481"/>
                  <a:pt x="1494562" y="551481"/>
                </a:cubicBezTo>
                <a:cubicBezTo>
                  <a:pt x="1514225" y="472698"/>
                  <a:pt x="1524056" y="393915"/>
                  <a:pt x="1543719" y="315132"/>
                </a:cubicBezTo>
                <a:cubicBezTo>
                  <a:pt x="1553550" y="265893"/>
                  <a:pt x="1553550" y="206805"/>
                  <a:pt x="1524056" y="157566"/>
                </a:cubicBezTo>
                <a:cubicBezTo>
                  <a:pt x="1494562" y="118174"/>
                  <a:pt x="1435574" y="98479"/>
                  <a:pt x="1386417" y="78783"/>
                </a:cubicBezTo>
                <a:cubicBezTo>
                  <a:pt x="1356923" y="68935"/>
                  <a:pt x="1307766" y="59087"/>
                  <a:pt x="1278272" y="29544"/>
                </a:cubicBezTo>
                <a:cubicBezTo>
                  <a:pt x="1268440" y="39391"/>
                  <a:pt x="1258609" y="49239"/>
                  <a:pt x="1248778" y="49239"/>
                </a:cubicBezTo>
                <a:cubicBezTo>
                  <a:pt x="1209452" y="78783"/>
                  <a:pt x="1160295" y="78783"/>
                  <a:pt x="1111138" y="108327"/>
                </a:cubicBezTo>
                <a:cubicBezTo>
                  <a:pt x="1101307" y="118174"/>
                  <a:pt x="1091476" y="118174"/>
                  <a:pt x="1081644" y="128022"/>
                </a:cubicBezTo>
                <a:cubicBezTo>
                  <a:pt x="1032487" y="196957"/>
                  <a:pt x="1012825" y="295436"/>
                  <a:pt x="1052150" y="364371"/>
                </a:cubicBezTo>
                <a:cubicBezTo>
                  <a:pt x="1071813" y="413611"/>
                  <a:pt x="1071813" y="453002"/>
                  <a:pt x="1091476" y="492394"/>
                </a:cubicBezTo>
                <a:cubicBezTo>
                  <a:pt x="1101307" y="521938"/>
                  <a:pt x="1101307" y="551481"/>
                  <a:pt x="1111138" y="571177"/>
                </a:cubicBezTo>
                <a:cubicBezTo>
                  <a:pt x="1101307" y="541633"/>
                  <a:pt x="1091476" y="521938"/>
                  <a:pt x="1081644" y="482546"/>
                </a:cubicBezTo>
                <a:cubicBezTo>
                  <a:pt x="1061982" y="443155"/>
                  <a:pt x="1052150" y="393915"/>
                  <a:pt x="1032487" y="354524"/>
                </a:cubicBezTo>
                <a:cubicBezTo>
                  <a:pt x="1022656" y="315132"/>
                  <a:pt x="1012825" y="275741"/>
                  <a:pt x="1022656" y="226501"/>
                </a:cubicBezTo>
                <a:cubicBezTo>
                  <a:pt x="1022656" y="167414"/>
                  <a:pt x="1071813" y="108327"/>
                  <a:pt x="1130801" y="78783"/>
                </a:cubicBezTo>
                <a:cubicBezTo>
                  <a:pt x="1179958" y="59087"/>
                  <a:pt x="1238946" y="49239"/>
                  <a:pt x="1278272" y="0"/>
                </a:cubicBezTo>
                <a:close/>
              </a:path>
            </a:pathLst>
          </a:custGeom>
          <a:solidFill>
            <a:srgbClr val="004DA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0" rIns="91440" bIns="45720" numCol="1" anchor="ctr" anchorCtr="0" compatLnSpc="1">
            <a:noAutofit/>
          </a:bodyPr>
          <a:lstStyle/>
          <a:p>
            <a:pPr algn="ctr"/>
            <a:r>
              <a:rPr lang="zh-CN" altLang="en-US" sz="2800" dirty="0">
                <a:solidFill>
                  <a:srgbClr val="004DA1"/>
                </a:solidFill>
                <a:cs typeface="+mn-ea"/>
                <a:sym typeface="+mn-lt"/>
              </a:rPr>
              <a:t>叁</a:t>
            </a:r>
            <a:endParaRPr lang="zh-CN" altLang="en-US" sz="2800" dirty="0">
              <a:solidFill>
                <a:srgbClr val="004DA1"/>
              </a:solidFill>
              <a:cs typeface="+mn-ea"/>
              <a:sym typeface="+mn-lt"/>
            </a:endParaRPr>
          </a:p>
        </p:txBody>
      </p:sp>
      <p:sp>
        <p:nvSpPr>
          <p:cNvPr id="12" name="矩形 11"/>
          <p:cNvSpPr/>
          <p:nvPr/>
        </p:nvSpPr>
        <p:spPr>
          <a:xfrm>
            <a:off x="6442732" y="1978742"/>
            <a:ext cx="4520892" cy="79579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1600" dirty="0">
                <a:cs typeface="+mn-ea"/>
                <a:sym typeface="+mn-lt"/>
              </a:rPr>
              <a:t>日逐衣食及冠婚丧祭、亲故往来，量入为出，务从节俭。毋暗举债息，外示有余。</a:t>
            </a:r>
            <a:endParaRPr lang="zh-CN" altLang="en-US" sz="1600" dirty="0">
              <a:cs typeface="+mn-ea"/>
              <a:sym typeface="+mn-lt"/>
            </a:endParaRPr>
          </a:p>
        </p:txBody>
      </p:sp>
      <p:sp>
        <p:nvSpPr>
          <p:cNvPr id="13" name="矩形 12"/>
          <p:cNvSpPr/>
          <p:nvPr/>
        </p:nvSpPr>
        <p:spPr>
          <a:xfrm>
            <a:off x="6442732" y="3256612"/>
            <a:ext cx="4520892" cy="79579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1600" dirty="0">
                <a:cs typeface="+mn-ea"/>
                <a:sym typeface="+mn-lt"/>
              </a:rPr>
              <a:t>讨租讨债，宜善言催取。彼贫民岂无羞恶？遽出恶言，在我亦有所不忍。</a:t>
            </a:r>
            <a:endParaRPr lang="zh-CN" altLang="en-US" sz="1600" dirty="0">
              <a:cs typeface="+mn-ea"/>
              <a:sym typeface="+mn-lt"/>
            </a:endParaRPr>
          </a:p>
        </p:txBody>
      </p:sp>
      <p:sp>
        <p:nvSpPr>
          <p:cNvPr id="14" name="矩形 13"/>
          <p:cNvSpPr/>
          <p:nvPr/>
        </p:nvSpPr>
        <p:spPr>
          <a:xfrm>
            <a:off x="6442732" y="4534482"/>
            <a:ext cx="4520892" cy="3895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30000"/>
              </a:lnSpc>
            </a:pPr>
            <a:r>
              <a:rPr lang="zh-CN" altLang="en-US" sz="1600" dirty="0">
                <a:cs typeface="+mn-ea"/>
                <a:sym typeface="+mn-lt"/>
              </a:rPr>
              <a:t>蚤起夜眠，闻犬吠声即起。有盗徐逐之，勿急追</a:t>
            </a:r>
            <a:endParaRPr lang="en-US" altLang="zh-CN" sz="1600" dirty="0">
              <a:cs typeface="+mn-ea"/>
              <a:sym typeface="+mn-lt"/>
            </a:endParaRPr>
          </a:p>
        </p:txBody>
      </p:sp>
      <p:sp>
        <p:nvSpPr>
          <p:cNvPr id="18" name="TextBox 14"/>
          <p:cNvSpPr txBox="1"/>
          <p:nvPr/>
        </p:nvSpPr>
        <p:spPr>
          <a:xfrm>
            <a:off x="6442732" y="5393775"/>
            <a:ext cx="4520892" cy="732508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lvl1pPr algn="l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algn="l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algn="l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algn="l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algn="l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30000"/>
              </a:lnSpc>
            </a:pPr>
            <a:r>
              <a:rPr lang="en-US" altLang="zh-CN" sz="1600" dirty="0" err="1">
                <a:latin typeface="+mn-lt"/>
                <a:cs typeface="+mn-ea"/>
                <a:sym typeface="+mn-lt"/>
              </a:rPr>
              <a:t>交友，所以辅德也。须亲直谅、多闻者，远便僻、柔佞者</a:t>
            </a:r>
            <a:endParaRPr lang="en-US" altLang="zh-CN" sz="1600" dirty="0">
              <a:latin typeface="+mn-lt"/>
              <a:cs typeface="+mn-ea"/>
              <a:sym typeface="+mn-lt"/>
            </a:endParaRPr>
          </a:p>
        </p:txBody>
      </p:sp>
      <p:sp>
        <p:nvSpPr>
          <p:cNvPr id="20" name="任意多边形 19"/>
          <p:cNvSpPr/>
          <p:nvPr/>
        </p:nvSpPr>
        <p:spPr bwMode="auto">
          <a:xfrm>
            <a:off x="5675145" y="5522769"/>
            <a:ext cx="596645" cy="611975"/>
          </a:xfrm>
          <a:custGeom>
            <a:avLst/>
            <a:gdLst>
              <a:gd name="connsiteX0" fmla="*/ 1355725 w 2693988"/>
              <a:gd name="connsiteY0" fmla="*/ 2755900 h 2763207"/>
              <a:gd name="connsiteX1" fmla="*/ 1366838 w 2693988"/>
              <a:gd name="connsiteY1" fmla="*/ 2755900 h 2763207"/>
              <a:gd name="connsiteX2" fmla="*/ 1362185 w 2693988"/>
              <a:gd name="connsiteY2" fmla="*/ 2762880 h 2763207"/>
              <a:gd name="connsiteX3" fmla="*/ 1355725 w 2693988"/>
              <a:gd name="connsiteY3" fmla="*/ 2763207 h 2763207"/>
              <a:gd name="connsiteX4" fmla="*/ 948827 w 2693988"/>
              <a:gd name="connsiteY4" fmla="*/ 2513134 h 2763207"/>
              <a:gd name="connsiteX5" fmla="*/ 962686 w 2693988"/>
              <a:gd name="connsiteY5" fmla="*/ 2529619 h 2763207"/>
              <a:gd name="connsiteX6" fmla="*/ 1041532 w 2693988"/>
              <a:gd name="connsiteY6" fmla="*/ 2607773 h 2763207"/>
              <a:gd name="connsiteX7" fmla="*/ 1061244 w 2693988"/>
              <a:gd name="connsiteY7" fmla="*/ 2598004 h 2763207"/>
              <a:gd name="connsiteX8" fmla="*/ 1169657 w 2693988"/>
              <a:gd name="connsiteY8" fmla="*/ 2568696 h 2763207"/>
              <a:gd name="connsiteX9" fmla="*/ 1179513 w 2693988"/>
              <a:gd name="connsiteY9" fmla="*/ 2568696 h 2763207"/>
              <a:gd name="connsiteX10" fmla="*/ 1130234 w 2693988"/>
              <a:gd name="connsiteY10" fmla="*/ 2598004 h 2763207"/>
              <a:gd name="connsiteX11" fmla="*/ 1041532 w 2693988"/>
              <a:gd name="connsiteY11" fmla="*/ 2627312 h 2763207"/>
              <a:gd name="connsiteX12" fmla="*/ 1011965 w 2693988"/>
              <a:gd name="connsiteY12" fmla="*/ 2588235 h 2763207"/>
              <a:gd name="connsiteX13" fmla="*/ 972542 w 2693988"/>
              <a:gd name="connsiteY13" fmla="*/ 2558927 h 2763207"/>
              <a:gd name="connsiteX14" fmla="*/ 942975 w 2693988"/>
              <a:gd name="connsiteY14" fmla="*/ 2519850 h 2763207"/>
              <a:gd name="connsiteX15" fmla="*/ 948827 w 2693988"/>
              <a:gd name="connsiteY15" fmla="*/ 2513134 h 2763207"/>
              <a:gd name="connsiteX16" fmla="*/ 1809406 w 2693988"/>
              <a:gd name="connsiteY16" fmla="*/ 2500312 h 2763207"/>
              <a:gd name="connsiteX17" fmla="*/ 1819276 w 2693988"/>
              <a:gd name="connsiteY17" fmla="*/ 2500312 h 2763207"/>
              <a:gd name="connsiteX18" fmla="*/ 1750185 w 2693988"/>
              <a:gd name="connsiteY18" fmla="*/ 2607773 h 2763207"/>
              <a:gd name="connsiteX19" fmla="*/ 1700835 w 2693988"/>
              <a:gd name="connsiteY19" fmla="*/ 2598004 h 2763207"/>
              <a:gd name="connsiteX20" fmla="*/ 1602133 w 2693988"/>
              <a:gd name="connsiteY20" fmla="*/ 2578466 h 2763207"/>
              <a:gd name="connsiteX21" fmla="*/ 1602133 w 2693988"/>
              <a:gd name="connsiteY21" fmla="*/ 2558927 h 2763207"/>
              <a:gd name="connsiteX22" fmla="*/ 1641614 w 2693988"/>
              <a:gd name="connsiteY22" fmla="*/ 2578466 h 2763207"/>
              <a:gd name="connsiteX23" fmla="*/ 1720575 w 2693988"/>
              <a:gd name="connsiteY23" fmla="*/ 2588235 h 2763207"/>
              <a:gd name="connsiteX24" fmla="*/ 1730445 w 2693988"/>
              <a:gd name="connsiteY24" fmla="*/ 2588235 h 2763207"/>
              <a:gd name="connsiteX25" fmla="*/ 1809406 w 2693988"/>
              <a:gd name="connsiteY25" fmla="*/ 2500312 h 2763207"/>
              <a:gd name="connsiteX26" fmla="*/ 1022434 w 2693988"/>
              <a:gd name="connsiteY26" fmla="*/ 2489200 h 2763207"/>
              <a:gd name="connsiteX27" fmla="*/ 1052011 w 2693988"/>
              <a:gd name="connsiteY27" fmla="*/ 2519074 h 2763207"/>
              <a:gd name="connsiteX28" fmla="*/ 1121026 w 2693988"/>
              <a:gd name="connsiteY28" fmla="*/ 2519074 h 2763207"/>
              <a:gd name="connsiteX29" fmla="*/ 1150604 w 2693988"/>
              <a:gd name="connsiteY29" fmla="*/ 2548948 h 2763207"/>
              <a:gd name="connsiteX30" fmla="*/ 1160463 w 2693988"/>
              <a:gd name="connsiteY30" fmla="*/ 2558906 h 2763207"/>
              <a:gd name="connsiteX31" fmla="*/ 1061871 w 2693988"/>
              <a:gd name="connsiteY31" fmla="*/ 2588780 h 2763207"/>
              <a:gd name="connsiteX32" fmla="*/ 1022434 w 2693988"/>
              <a:gd name="connsiteY32" fmla="*/ 2558906 h 2763207"/>
              <a:gd name="connsiteX33" fmla="*/ 973138 w 2693988"/>
              <a:gd name="connsiteY33" fmla="*/ 2519074 h 2763207"/>
              <a:gd name="connsiteX34" fmla="*/ 973138 w 2693988"/>
              <a:gd name="connsiteY34" fmla="*/ 2509116 h 2763207"/>
              <a:gd name="connsiteX35" fmla="*/ 1022434 w 2693988"/>
              <a:gd name="connsiteY35" fmla="*/ 2489200 h 2763207"/>
              <a:gd name="connsiteX36" fmla="*/ 1746552 w 2693988"/>
              <a:gd name="connsiteY36" fmla="*/ 2473627 h 2763207"/>
              <a:gd name="connsiteX37" fmla="*/ 1759536 w 2693988"/>
              <a:gd name="connsiteY37" fmla="*/ 2480204 h 2763207"/>
              <a:gd name="connsiteX38" fmla="*/ 1788863 w 2693988"/>
              <a:gd name="connsiteY38" fmla="*/ 2499783 h 2763207"/>
              <a:gd name="connsiteX39" fmla="*/ 1779087 w 2693988"/>
              <a:gd name="connsiteY39" fmla="*/ 2519362 h 2763207"/>
              <a:gd name="connsiteX40" fmla="*/ 1730208 w 2693988"/>
              <a:gd name="connsiteY40" fmla="*/ 2578100 h 2763207"/>
              <a:gd name="connsiteX41" fmla="*/ 1700881 w 2693988"/>
              <a:gd name="connsiteY41" fmla="*/ 2568310 h 2763207"/>
              <a:gd name="connsiteX42" fmla="*/ 1622676 w 2693988"/>
              <a:gd name="connsiteY42" fmla="*/ 2548731 h 2763207"/>
              <a:gd name="connsiteX43" fmla="*/ 1632452 w 2693988"/>
              <a:gd name="connsiteY43" fmla="*/ 2519362 h 2763207"/>
              <a:gd name="connsiteX44" fmla="*/ 1661779 w 2693988"/>
              <a:gd name="connsiteY44" fmla="*/ 2499783 h 2763207"/>
              <a:gd name="connsiteX45" fmla="*/ 1720433 w 2693988"/>
              <a:gd name="connsiteY45" fmla="*/ 2499783 h 2763207"/>
              <a:gd name="connsiteX46" fmla="*/ 1746552 w 2693988"/>
              <a:gd name="connsiteY46" fmla="*/ 2473627 h 2763207"/>
              <a:gd name="connsiteX47" fmla="*/ 1346729 w 2693988"/>
              <a:gd name="connsiteY47" fmla="*/ 2362200 h 2763207"/>
              <a:gd name="connsiteX48" fmla="*/ 1366308 w 2693988"/>
              <a:gd name="connsiteY48" fmla="*/ 2381738 h 2763207"/>
              <a:gd name="connsiteX49" fmla="*/ 1415256 w 2693988"/>
              <a:gd name="connsiteY49" fmla="*/ 2381738 h 2763207"/>
              <a:gd name="connsiteX50" fmla="*/ 1444625 w 2693988"/>
              <a:gd name="connsiteY50" fmla="*/ 2440354 h 2763207"/>
              <a:gd name="connsiteX51" fmla="*/ 1434836 w 2693988"/>
              <a:gd name="connsiteY51" fmla="*/ 2469661 h 2763207"/>
              <a:gd name="connsiteX52" fmla="*/ 1376098 w 2693988"/>
              <a:gd name="connsiteY52" fmla="*/ 2489200 h 2763207"/>
              <a:gd name="connsiteX53" fmla="*/ 1327150 w 2693988"/>
              <a:gd name="connsiteY53" fmla="*/ 2459892 h 2763207"/>
              <a:gd name="connsiteX54" fmla="*/ 1346729 w 2693988"/>
              <a:gd name="connsiteY54" fmla="*/ 2362200 h 2763207"/>
              <a:gd name="connsiteX55" fmla="*/ 1464469 w 2693988"/>
              <a:gd name="connsiteY55" fmla="*/ 2312987 h 2763207"/>
              <a:gd name="connsiteX56" fmla="*/ 1503363 w 2693988"/>
              <a:gd name="connsiteY56" fmla="*/ 2371602 h 2763207"/>
              <a:gd name="connsiteX57" fmla="*/ 1483916 w 2693988"/>
              <a:gd name="connsiteY57" fmla="*/ 2430218 h 2763207"/>
              <a:gd name="connsiteX58" fmla="*/ 1454746 w 2693988"/>
              <a:gd name="connsiteY58" fmla="*/ 2430218 h 2763207"/>
              <a:gd name="connsiteX59" fmla="*/ 1425575 w 2693988"/>
              <a:gd name="connsiteY59" fmla="*/ 2361833 h 2763207"/>
              <a:gd name="connsiteX60" fmla="*/ 1445022 w 2693988"/>
              <a:gd name="connsiteY60" fmla="*/ 2342294 h 2763207"/>
              <a:gd name="connsiteX61" fmla="*/ 1464469 w 2693988"/>
              <a:gd name="connsiteY61" fmla="*/ 2312987 h 2763207"/>
              <a:gd name="connsiteX62" fmla="*/ 1287065 w 2693988"/>
              <a:gd name="connsiteY62" fmla="*/ 2312987 h 2763207"/>
              <a:gd name="connsiteX63" fmla="*/ 1296987 w 2693988"/>
              <a:gd name="connsiteY63" fmla="*/ 2332525 h 2763207"/>
              <a:gd name="connsiteX64" fmla="*/ 1336675 w 2693988"/>
              <a:gd name="connsiteY64" fmla="*/ 2361833 h 2763207"/>
              <a:gd name="connsiteX65" fmla="*/ 1316831 w 2693988"/>
              <a:gd name="connsiteY65" fmla="*/ 2430218 h 2763207"/>
              <a:gd name="connsiteX66" fmla="*/ 1296987 w 2693988"/>
              <a:gd name="connsiteY66" fmla="*/ 2439987 h 2763207"/>
              <a:gd name="connsiteX67" fmla="*/ 1257300 w 2693988"/>
              <a:gd name="connsiteY67" fmla="*/ 2381371 h 2763207"/>
              <a:gd name="connsiteX68" fmla="*/ 1287065 w 2693988"/>
              <a:gd name="connsiteY68" fmla="*/ 2312987 h 2763207"/>
              <a:gd name="connsiteX69" fmla="*/ 953735 w 2693988"/>
              <a:gd name="connsiteY69" fmla="*/ 2233612 h 2763207"/>
              <a:gd name="connsiteX70" fmla="*/ 963613 w 2693988"/>
              <a:gd name="connsiteY70" fmla="*/ 2263378 h 2763207"/>
              <a:gd name="connsiteX71" fmla="*/ 933979 w 2693988"/>
              <a:gd name="connsiteY71" fmla="*/ 2332831 h 2763207"/>
              <a:gd name="connsiteX72" fmla="*/ 874713 w 2693988"/>
              <a:gd name="connsiteY72" fmla="*/ 2342753 h 2763207"/>
              <a:gd name="connsiteX73" fmla="*/ 884591 w 2693988"/>
              <a:gd name="connsiteY73" fmla="*/ 2293143 h 2763207"/>
              <a:gd name="connsiteX74" fmla="*/ 894468 w 2693988"/>
              <a:gd name="connsiteY74" fmla="*/ 2263378 h 2763207"/>
              <a:gd name="connsiteX75" fmla="*/ 953735 w 2693988"/>
              <a:gd name="connsiteY75" fmla="*/ 2233612 h 2763207"/>
              <a:gd name="connsiteX76" fmla="*/ 815711 w 2693988"/>
              <a:gd name="connsiteY76" fmla="*/ 2233612 h 2763207"/>
              <a:gd name="connsiteX77" fmla="*/ 825500 w 2693988"/>
              <a:gd name="connsiteY77" fmla="*/ 2253395 h 2763207"/>
              <a:gd name="connsiteX78" fmla="*/ 864659 w 2693988"/>
              <a:gd name="connsiteY78" fmla="*/ 2263286 h 2763207"/>
              <a:gd name="connsiteX79" fmla="*/ 874448 w 2693988"/>
              <a:gd name="connsiteY79" fmla="*/ 2263286 h 2763207"/>
              <a:gd name="connsiteX80" fmla="*/ 854869 w 2693988"/>
              <a:gd name="connsiteY80" fmla="*/ 2342417 h 2763207"/>
              <a:gd name="connsiteX81" fmla="*/ 786342 w 2693988"/>
              <a:gd name="connsiteY81" fmla="*/ 2342417 h 2763207"/>
              <a:gd name="connsiteX82" fmla="*/ 766763 w 2693988"/>
              <a:gd name="connsiteY82" fmla="*/ 2302851 h 2763207"/>
              <a:gd name="connsiteX83" fmla="*/ 815711 w 2693988"/>
              <a:gd name="connsiteY83" fmla="*/ 2233612 h 2763207"/>
              <a:gd name="connsiteX84" fmla="*/ 1926961 w 2693988"/>
              <a:gd name="connsiteY84" fmla="*/ 2224087 h 2763207"/>
              <a:gd name="connsiteX85" fmla="*/ 1985699 w 2693988"/>
              <a:gd name="connsiteY85" fmla="*/ 2273035 h 2763207"/>
              <a:gd name="connsiteX86" fmla="*/ 1975909 w 2693988"/>
              <a:gd name="connsiteY86" fmla="*/ 2321983 h 2763207"/>
              <a:gd name="connsiteX87" fmla="*/ 1917172 w 2693988"/>
              <a:gd name="connsiteY87" fmla="*/ 2341562 h 2763207"/>
              <a:gd name="connsiteX88" fmla="*/ 1878013 w 2693988"/>
              <a:gd name="connsiteY88" fmla="*/ 2263245 h 2763207"/>
              <a:gd name="connsiteX89" fmla="*/ 1907382 w 2693988"/>
              <a:gd name="connsiteY89" fmla="*/ 2253456 h 2763207"/>
              <a:gd name="connsiteX90" fmla="*/ 1926961 w 2693988"/>
              <a:gd name="connsiteY90" fmla="*/ 2224087 h 2763207"/>
              <a:gd name="connsiteX91" fmla="*/ 1366044 w 2693988"/>
              <a:gd name="connsiteY91" fmla="*/ 2224087 h 2763207"/>
              <a:gd name="connsiteX92" fmla="*/ 1366044 w 2693988"/>
              <a:gd name="connsiteY92" fmla="*/ 2253614 h 2763207"/>
              <a:gd name="connsiteX93" fmla="*/ 1385888 w 2693988"/>
              <a:gd name="connsiteY93" fmla="*/ 2332355 h 2763207"/>
              <a:gd name="connsiteX94" fmla="*/ 1395810 w 2693988"/>
              <a:gd name="connsiteY94" fmla="*/ 2332355 h 2763207"/>
              <a:gd name="connsiteX95" fmla="*/ 1395810 w 2693988"/>
              <a:gd name="connsiteY95" fmla="*/ 2253614 h 2763207"/>
              <a:gd name="connsiteX96" fmla="*/ 1385888 w 2693988"/>
              <a:gd name="connsiteY96" fmla="*/ 2233929 h 2763207"/>
              <a:gd name="connsiteX97" fmla="*/ 1415653 w 2693988"/>
              <a:gd name="connsiteY97" fmla="*/ 2302827 h 2763207"/>
              <a:gd name="connsiteX98" fmla="*/ 1405731 w 2693988"/>
              <a:gd name="connsiteY98" fmla="*/ 2361882 h 2763207"/>
              <a:gd name="connsiteX99" fmla="*/ 1375965 w 2693988"/>
              <a:gd name="connsiteY99" fmla="*/ 2371725 h 2763207"/>
              <a:gd name="connsiteX100" fmla="*/ 1356122 w 2693988"/>
              <a:gd name="connsiteY100" fmla="*/ 2342197 h 2763207"/>
              <a:gd name="connsiteX101" fmla="*/ 1366044 w 2693988"/>
              <a:gd name="connsiteY101" fmla="*/ 2224087 h 2763207"/>
              <a:gd name="connsiteX102" fmla="*/ 1277484 w 2693988"/>
              <a:gd name="connsiteY102" fmla="*/ 2224087 h 2763207"/>
              <a:gd name="connsiteX103" fmla="*/ 1296988 w 2693988"/>
              <a:gd name="connsiteY103" fmla="*/ 2253456 h 2763207"/>
              <a:gd name="connsiteX104" fmla="*/ 1267732 w 2693988"/>
              <a:gd name="connsiteY104" fmla="*/ 2312193 h 2763207"/>
              <a:gd name="connsiteX105" fmla="*/ 1248228 w 2693988"/>
              <a:gd name="connsiteY105" fmla="*/ 2331772 h 2763207"/>
              <a:gd name="connsiteX106" fmla="*/ 1238477 w 2693988"/>
              <a:gd name="connsiteY106" fmla="*/ 2263245 h 2763207"/>
              <a:gd name="connsiteX107" fmla="*/ 1277484 w 2693988"/>
              <a:gd name="connsiteY107" fmla="*/ 2224087 h 2763207"/>
              <a:gd name="connsiteX108" fmla="*/ 1798991 w 2693988"/>
              <a:gd name="connsiteY108" fmla="*/ 2214562 h 2763207"/>
              <a:gd name="connsiteX109" fmla="*/ 1848380 w 2693988"/>
              <a:gd name="connsiteY109" fmla="*/ 2234141 h 2763207"/>
              <a:gd name="connsiteX110" fmla="*/ 1878013 w 2693988"/>
              <a:gd name="connsiteY110" fmla="*/ 2312458 h 2763207"/>
              <a:gd name="connsiteX111" fmla="*/ 1858258 w 2693988"/>
              <a:gd name="connsiteY111" fmla="*/ 2332037 h 2763207"/>
              <a:gd name="connsiteX112" fmla="*/ 1828624 w 2693988"/>
              <a:gd name="connsiteY112" fmla="*/ 2322247 h 2763207"/>
              <a:gd name="connsiteX113" fmla="*/ 1789113 w 2693988"/>
              <a:gd name="connsiteY113" fmla="*/ 2253720 h 2763207"/>
              <a:gd name="connsiteX114" fmla="*/ 1798991 w 2693988"/>
              <a:gd name="connsiteY114" fmla="*/ 2214562 h 2763207"/>
              <a:gd name="connsiteX115" fmla="*/ 1473994 w 2693988"/>
              <a:gd name="connsiteY115" fmla="*/ 2214562 h 2763207"/>
              <a:gd name="connsiteX116" fmla="*/ 1533525 w 2693988"/>
              <a:gd name="connsiteY116" fmla="*/ 2283089 h 2763207"/>
              <a:gd name="connsiteX117" fmla="*/ 1513681 w 2693988"/>
              <a:gd name="connsiteY117" fmla="*/ 2332037 h 2763207"/>
              <a:gd name="connsiteX118" fmla="*/ 1483916 w 2693988"/>
              <a:gd name="connsiteY118" fmla="*/ 2312458 h 2763207"/>
              <a:gd name="connsiteX119" fmla="*/ 1464072 w 2693988"/>
              <a:gd name="connsiteY119" fmla="*/ 2263510 h 2763207"/>
              <a:gd name="connsiteX120" fmla="*/ 1454150 w 2693988"/>
              <a:gd name="connsiteY120" fmla="*/ 2243931 h 2763207"/>
              <a:gd name="connsiteX121" fmla="*/ 1473994 w 2693988"/>
              <a:gd name="connsiteY121" fmla="*/ 2214562 h 2763207"/>
              <a:gd name="connsiteX122" fmla="*/ 1405392 w 2693988"/>
              <a:gd name="connsiteY122" fmla="*/ 2205037 h 2763207"/>
              <a:gd name="connsiteX123" fmla="*/ 1445306 w 2693988"/>
              <a:gd name="connsiteY123" fmla="*/ 2244114 h 2763207"/>
              <a:gd name="connsiteX124" fmla="*/ 1445306 w 2693988"/>
              <a:gd name="connsiteY124" fmla="*/ 2332037 h 2763207"/>
              <a:gd name="connsiteX125" fmla="*/ 1425349 w 2693988"/>
              <a:gd name="connsiteY125" fmla="*/ 2332037 h 2763207"/>
              <a:gd name="connsiteX126" fmla="*/ 1425349 w 2693988"/>
              <a:gd name="connsiteY126" fmla="*/ 2292960 h 2763207"/>
              <a:gd name="connsiteX127" fmla="*/ 1425349 w 2693988"/>
              <a:gd name="connsiteY127" fmla="*/ 2244114 h 2763207"/>
              <a:gd name="connsiteX128" fmla="*/ 1405392 w 2693988"/>
              <a:gd name="connsiteY128" fmla="*/ 2205037 h 2763207"/>
              <a:gd name="connsiteX129" fmla="*/ 1345974 w 2693988"/>
              <a:gd name="connsiteY129" fmla="*/ 2205037 h 2763207"/>
              <a:gd name="connsiteX130" fmla="*/ 1355726 w 2693988"/>
              <a:gd name="connsiteY130" fmla="*/ 2205037 h 2763207"/>
              <a:gd name="connsiteX131" fmla="*/ 1336222 w 2693988"/>
              <a:gd name="connsiteY131" fmla="*/ 2292803 h 2763207"/>
              <a:gd name="connsiteX132" fmla="*/ 1336222 w 2693988"/>
              <a:gd name="connsiteY132" fmla="*/ 2341562 h 2763207"/>
              <a:gd name="connsiteX133" fmla="*/ 1326470 w 2693988"/>
              <a:gd name="connsiteY133" fmla="*/ 2341562 h 2763207"/>
              <a:gd name="connsiteX134" fmla="*/ 1306966 w 2693988"/>
              <a:gd name="connsiteY134" fmla="*/ 2322058 h 2763207"/>
              <a:gd name="connsiteX135" fmla="*/ 1345974 w 2693988"/>
              <a:gd name="connsiteY135" fmla="*/ 2205037 h 2763207"/>
              <a:gd name="connsiteX136" fmla="*/ 786447 w 2693988"/>
              <a:gd name="connsiteY136" fmla="*/ 2165350 h 2763207"/>
              <a:gd name="connsiteX137" fmla="*/ 796290 w 2693988"/>
              <a:gd name="connsiteY137" fmla="*/ 2194719 h 2763207"/>
              <a:gd name="connsiteX138" fmla="*/ 815975 w 2693988"/>
              <a:gd name="connsiteY138" fmla="*/ 2224087 h 2763207"/>
              <a:gd name="connsiteX139" fmla="*/ 756920 w 2693988"/>
              <a:gd name="connsiteY139" fmla="*/ 2282825 h 2763207"/>
              <a:gd name="connsiteX140" fmla="*/ 727392 w 2693988"/>
              <a:gd name="connsiteY140" fmla="*/ 2273035 h 2763207"/>
              <a:gd name="connsiteX141" fmla="*/ 727392 w 2693988"/>
              <a:gd name="connsiteY141" fmla="*/ 2194719 h 2763207"/>
              <a:gd name="connsiteX142" fmla="*/ 786447 w 2693988"/>
              <a:gd name="connsiteY142" fmla="*/ 2165350 h 2763207"/>
              <a:gd name="connsiteX143" fmla="*/ 403225 w 2693988"/>
              <a:gd name="connsiteY143" fmla="*/ 2165350 h 2763207"/>
              <a:gd name="connsiteX144" fmla="*/ 471984 w 2693988"/>
              <a:gd name="connsiteY144" fmla="*/ 2165350 h 2763207"/>
              <a:gd name="connsiteX145" fmla="*/ 481806 w 2693988"/>
              <a:gd name="connsiteY145" fmla="*/ 2194945 h 2763207"/>
              <a:gd name="connsiteX146" fmla="*/ 540742 w 2693988"/>
              <a:gd name="connsiteY146" fmla="*/ 2234406 h 2763207"/>
              <a:gd name="connsiteX147" fmla="*/ 550565 w 2693988"/>
              <a:gd name="connsiteY147" fmla="*/ 2283732 h 2763207"/>
              <a:gd name="connsiteX148" fmla="*/ 550565 w 2693988"/>
              <a:gd name="connsiteY148" fmla="*/ 2293598 h 2763207"/>
              <a:gd name="connsiteX149" fmla="*/ 452338 w 2693988"/>
              <a:gd name="connsiteY149" fmla="*/ 2273867 h 2763207"/>
              <a:gd name="connsiteX150" fmla="*/ 442516 w 2693988"/>
              <a:gd name="connsiteY150" fmla="*/ 2273867 h 2763207"/>
              <a:gd name="connsiteX151" fmla="*/ 403225 w 2693988"/>
              <a:gd name="connsiteY151" fmla="*/ 2185080 h 2763207"/>
              <a:gd name="connsiteX152" fmla="*/ 403225 w 2693988"/>
              <a:gd name="connsiteY152" fmla="*/ 2165350 h 2763207"/>
              <a:gd name="connsiteX153" fmla="*/ 386914 w 2693988"/>
              <a:gd name="connsiteY153" fmla="*/ 2152120 h 2763207"/>
              <a:gd name="connsiteX154" fmla="*/ 393065 w 2693988"/>
              <a:gd name="connsiteY154" fmla="*/ 2164467 h 2763207"/>
              <a:gd name="connsiteX155" fmla="*/ 422593 w 2693988"/>
              <a:gd name="connsiteY155" fmla="*/ 2292878 h 2763207"/>
              <a:gd name="connsiteX156" fmla="*/ 461963 w 2693988"/>
              <a:gd name="connsiteY156" fmla="*/ 2283001 h 2763207"/>
              <a:gd name="connsiteX157" fmla="*/ 560388 w 2693988"/>
              <a:gd name="connsiteY157" fmla="*/ 2312634 h 2763207"/>
              <a:gd name="connsiteX158" fmla="*/ 530860 w 2693988"/>
              <a:gd name="connsiteY158" fmla="*/ 2322512 h 2763207"/>
              <a:gd name="connsiteX159" fmla="*/ 471805 w 2693988"/>
              <a:gd name="connsiteY159" fmla="*/ 2302756 h 2763207"/>
              <a:gd name="connsiteX160" fmla="*/ 412750 w 2693988"/>
              <a:gd name="connsiteY160" fmla="*/ 2292878 h 2763207"/>
              <a:gd name="connsiteX161" fmla="*/ 402908 w 2693988"/>
              <a:gd name="connsiteY161" fmla="*/ 2223734 h 2763207"/>
              <a:gd name="connsiteX162" fmla="*/ 373380 w 2693988"/>
              <a:gd name="connsiteY162" fmla="*/ 2154590 h 2763207"/>
              <a:gd name="connsiteX163" fmla="*/ 386914 w 2693988"/>
              <a:gd name="connsiteY163" fmla="*/ 2152120 h 2763207"/>
              <a:gd name="connsiteX164" fmla="*/ 1740354 w 2693988"/>
              <a:gd name="connsiteY164" fmla="*/ 2144712 h 2763207"/>
              <a:gd name="connsiteX165" fmla="*/ 1769610 w 2693988"/>
              <a:gd name="connsiteY165" fmla="*/ 2164495 h 2763207"/>
              <a:gd name="connsiteX166" fmla="*/ 1789113 w 2693988"/>
              <a:gd name="connsiteY166" fmla="*/ 2204060 h 2763207"/>
              <a:gd name="connsiteX167" fmla="*/ 1769610 w 2693988"/>
              <a:gd name="connsiteY167" fmla="*/ 2263408 h 2763207"/>
              <a:gd name="connsiteX168" fmla="*/ 1759858 w 2693988"/>
              <a:gd name="connsiteY168" fmla="*/ 2263408 h 2763207"/>
              <a:gd name="connsiteX169" fmla="*/ 1720850 w 2693988"/>
              <a:gd name="connsiteY169" fmla="*/ 2184277 h 2763207"/>
              <a:gd name="connsiteX170" fmla="*/ 1740354 w 2693988"/>
              <a:gd name="connsiteY170" fmla="*/ 2144712 h 2763207"/>
              <a:gd name="connsiteX171" fmla="*/ 1002109 w 2693988"/>
              <a:gd name="connsiteY171" fmla="*/ 2144712 h 2763207"/>
              <a:gd name="connsiteX172" fmla="*/ 1002109 w 2693988"/>
              <a:gd name="connsiteY172" fmla="*/ 2263094 h 2763207"/>
              <a:gd name="connsiteX173" fmla="*/ 972344 w 2693988"/>
              <a:gd name="connsiteY173" fmla="*/ 2272960 h 2763207"/>
              <a:gd name="connsiteX174" fmla="*/ 962422 w 2693988"/>
              <a:gd name="connsiteY174" fmla="*/ 2213768 h 2763207"/>
              <a:gd name="connsiteX175" fmla="*/ 972344 w 2693988"/>
              <a:gd name="connsiteY175" fmla="*/ 2164442 h 2763207"/>
              <a:gd name="connsiteX176" fmla="*/ 992187 w 2693988"/>
              <a:gd name="connsiteY176" fmla="*/ 2164442 h 2763207"/>
              <a:gd name="connsiteX177" fmla="*/ 1002109 w 2693988"/>
              <a:gd name="connsiteY177" fmla="*/ 2144712 h 2763207"/>
              <a:gd name="connsiteX178" fmla="*/ 1789378 w 2693988"/>
              <a:gd name="connsiteY178" fmla="*/ 2126239 h 2763207"/>
              <a:gd name="connsiteX179" fmla="*/ 1789378 w 2693988"/>
              <a:gd name="connsiteY179" fmla="*/ 2132373 h 2763207"/>
              <a:gd name="connsiteX180" fmla="*/ 1789378 w 2693988"/>
              <a:gd name="connsiteY180" fmla="*/ 2155680 h 2763207"/>
              <a:gd name="connsiteX181" fmla="*/ 1818747 w 2693988"/>
              <a:gd name="connsiteY181" fmla="*/ 2185121 h 2763207"/>
              <a:gd name="connsiteX182" fmla="*/ 1838326 w 2693988"/>
              <a:gd name="connsiteY182" fmla="*/ 2214562 h 2763207"/>
              <a:gd name="connsiteX183" fmla="*/ 1808957 w 2693988"/>
              <a:gd name="connsiteY183" fmla="*/ 2214562 h 2763207"/>
              <a:gd name="connsiteX184" fmla="*/ 1789378 w 2693988"/>
              <a:gd name="connsiteY184" fmla="*/ 2126239 h 2763207"/>
              <a:gd name="connsiteX185" fmla="*/ 2251730 w 2693988"/>
              <a:gd name="connsiteY185" fmla="*/ 2125662 h 2763207"/>
              <a:gd name="connsiteX186" fmla="*/ 2320366 w 2693988"/>
              <a:gd name="connsiteY186" fmla="*/ 2125662 h 2763207"/>
              <a:gd name="connsiteX187" fmla="*/ 2310561 w 2693988"/>
              <a:gd name="connsiteY187" fmla="*/ 2174988 h 2763207"/>
              <a:gd name="connsiteX188" fmla="*/ 2300756 w 2693988"/>
              <a:gd name="connsiteY188" fmla="*/ 2234179 h 2763207"/>
              <a:gd name="connsiteX189" fmla="*/ 2241924 w 2693988"/>
              <a:gd name="connsiteY189" fmla="*/ 2244044 h 2763207"/>
              <a:gd name="connsiteX190" fmla="*/ 2183093 w 2693988"/>
              <a:gd name="connsiteY190" fmla="*/ 2263775 h 2763207"/>
              <a:gd name="connsiteX191" fmla="*/ 2192899 w 2693988"/>
              <a:gd name="connsiteY191" fmla="*/ 2214449 h 2763207"/>
              <a:gd name="connsiteX192" fmla="*/ 2192899 w 2693988"/>
              <a:gd name="connsiteY192" fmla="*/ 2194718 h 2763207"/>
              <a:gd name="connsiteX193" fmla="*/ 2251730 w 2693988"/>
              <a:gd name="connsiteY193" fmla="*/ 2155257 h 2763207"/>
              <a:gd name="connsiteX194" fmla="*/ 2251730 w 2693988"/>
              <a:gd name="connsiteY194" fmla="*/ 2125662 h 2763207"/>
              <a:gd name="connsiteX195" fmla="*/ 1937328 w 2693988"/>
              <a:gd name="connsiteY195" fmla="*/ 2125662 h 2763207"/>
              <a:gd name="connsiteX196" fmla="*/ 1956955 w 2693988"/>
              <a:gd name="connsiteY196" fmla="*/ 2135553 h 2763207"/>
              <a:gd name="connsiteX197" fmla="*/ 2006023 w 2693988"/>
              <a:gd name="connsiteY197" fmla="*/ 2165227 h 2763207"/>
              <a:gd name="connsiteX198" fmla="*/ 1996209 w 2693988"/>
              <a:gd name="connsiteY198" fmla="*/ 2254250 h 2763207"/>
              <a:gd name="connsiteX199" fmla="*/ 1966768 w 2693988"/>
              <a:gd name="connsiteY199" fmla="*/ 2224576 h 2763207"/>
              <a:gd name="connsiteX200" fmla="*/ 1917700 w 2693988"/>
              <a:gd name="connsiteY200" fmla="*/ 2185010 h 2763207"/>
              <a:gd name="connsiteX201" fmla="*/ 1937328 w 2693988"/>
              <a:gd name="connsiteY201" fmla="*/ 2125662 h 2763207"/>
              <a:gd name="connsiteX202" fmla="*/ 1395413 w 2693988"/>
              <a:gd name="connsiteY202" fmla="*/ 2125662 h 2763207"/>
              <a:gd name="connsiteX203" fmla="*/ 1445306 w 2693988"/>
              <a:gd name="connsiteY203" fmla="*/ 2164916 h 2763207"/>
              <a:gd name="connsiteX204" fmla="*/ 1455285 w 2693988"/>
              <a:gd name="connsiteY204" fmla="*/ 2223798 h 2763207"/>
              <a:gd name="connsiteX205" fmla="*/ 1445306 w 2693988"/>
              <a:gd name="connsiteY205" fmla="*/ 2223798 h 2763207"/>
              <a:gd name="connsiteX206" fmla="*/ 1425349 w 2693988"/>
              <a:gd name="connsiteY206" fmla="*/ 2204171 h 2763207"/>
              <a:gd name="connsiteX207" fmla="*/ 1405392 w 2693988"/>
              <a:gd name="connsiteY207" fmla="*/ 2145289 h 2763207"/>
              <a:gd name="connsiteX208" fmla="*/ 1395413 w 2693988"/>
              <a:gd name="connsiteY208" fmla="*/ 2125662 h 2763207"/>
              <a:gd name="connsiteX209" fmla="*/ 1345974 w 2693988"/>
              <a:gd name="connsiteY209" fmla="*/ 2125662 h 2763207"/>
              <a:gd name="connsiteX210" fmla="*/ 1355726 w 2693988"/>
              <a:gd name="connsiteY210" fmla="*/ 2135475 h 2763207"/>
              <a:gd name="connsiteX211" fmla="*/ 1326470 w 2693988"/>
              <a:gd name="connsiteY211" fmla="*/ 2204171 h 2763207"/>
              <a:gd name="connsiteX212" fmla="*/ 1306966 w 2693988"/>
              <a:gd name="connsiteY212" fmla="*/ 2233612 h 2763207"/>
              <a:gd name="connsiteX213" fmla="*/ 1297215 w 2693988"/>
              <a:gd name="connsiteY213" fmla="*/ 2223798 h 2763207"/>
              <a:gd name="connsiteX214" fmla="*/ 1306966 w 2693988"/>
              <a:gd name="connsiteY214" fmla="*/ 2174730 h 2763207"/>
              <a:gd name="connsiteX215" fmla="*/ 1345974 w 2693988"/>
              <a:gd name="connsiteY215" fmla="*/ 2125662 h 2763207"/>
              <a:gd name="connsiteX216" fmla="*/ 894644 w 2693988"/>
              <a:gd name="connsiteY216" fmla="*/ 2125662 h 2763207"/>
              <a:gd name="connsiteX217" fmla="*/ 904522 w 2693988"/>
              <a:gd name="connsiteY217" fmla="*/ 2125662 h 2763207"/>
              <a:gd name="connsiteX218" fmla="*/ 874889 w 2693988"/>
              <a:gd name="connsiteY218" fmla="*/ 2165123 h 2763207"/>
              <a:gd name="connsiteX219" fmla="*/ 865011 w 2693988"/>
              <a:gd name="connsiteY219" fmla="*/ 2194718 h 2763207"/>
              <a:gd name="connsiteX220" fmla="*/ 884766 w 2693988"/>
              <a:gd name="connsiteY220" fmla="*/ 2204583 h 2763207"/>
              <a:gd name="connsiteX221" fmla="*/ 894644 w 2693988"/>
              <a:gd name="connsiteY221" fmla="*/ 2174988 h 2763207"/>
              <a:gd name="connsiteX222" fmla="*/ 914400 w 2693988"/>
              <a:gd name="connsiteY222" fmla="*/ 2135527 h 2763207"/>
              <a:gd name="connsiteX223" fmla="*/ 914400 w 2693988"/>
              <a:gd name="connsiteY223" fmla="*/ 2145392 h 2763207"/>
              <a:gd name="connsiteX224" fmla="*/ 884766 w 2693988"/>
              <a:gd name="connsiteY224" fmla="*/ 2234179 h 2763207"/>
              <a:gd name="connsiteX225" fmla="*/ 845255 w 2693988"/>
              <a:gd name="connsiteY225" fmla="*/ 2253910 h 2763207"/>
              <a:gd name="connsiteX226" fmla="*/ 835378 w 2693988"/>
              <a:gd name="connsiteY226" fmla="*/ 2234179 h 2763207"/>
              <a:gd name="connsiteX227" fmla="*/ 894644 w 2693988"/>
              <a:gd name="connsiteY227" fmla="*/ 2125662 h 2763207"/>
              <a:gd name="connsiteX228" fmla="*/ 1440392 w 2693988"/>
              <a:gd name="connsiteY228" fmla="*/ 2123519 h 2763207"/>
              <a:gd name="connsiteX229" fmla="*/ 1484842 w 2693988"/>
              <a:gd name="connsiteY229" fmla="*/ 2145664 h 2763207"/>
              <a:gd name="connsiteX230" fmla="*/ 1504597 w 2693988"/>
              <a:gd name="connsiteY230" fmla="*/ 2185034 h 2763207"/>
              <a:gd name="connsiteX231" fmla="*/ 1504597 w 2693988"/>
              <a:gd name="connsiteY231" fmla="*/ 2214562 h 2763207"/>
              <a:gd name="connsiteX232" fmla="*/ 1474964 w 2693988"/>
              <a:gd name="connsiteY232" fmla="*/ 2204719 h 2763207"/>
              <a:gd name="connsiteX233" fmla="*/ 1425575 w 2693988"/>
              <a:gd name="connsiteY233" fmla="*/ 2125979 h 2763207"/>
              <a:gd name="connsiteX234" fmla="*/ 1440392 w 2693988"/>
              <a:gd name="connsiteY234" fmla="*/ 2123519 h 2763207"/>
              <a:gd name="connsiteX235" fmla="*/ 1379101 w 2693988"/>
              <a:gd name="connsiteY235" fmla="*/ 2123519 h 2763207"/>
              <a:gd name="connsiteX236" fmla="*/ 1385253 w 2693988"/>
              <a:gd name="connsiteY236" fmla="*/ 2135822 h 2763207"/>
              <a:gd name="connsiteX237" fmla="*/ 1385253 w 2693988"/>
              <a:gd name="connsiteY237" fmla="*/ 2214562 h 2763207"/>
              <a:gd name="connsiteX238" fmla="*/ 1365567 w 2693988"/>
              <a:gd name="connsiteY238" fmla="*/ 2194877 h 2763207"/>
              <a:gd name="connsiteX239" fmla="*/ 1365567 w 2693988"/>
              <a:gd name="connsiteY239" fmla="*/ 2125979 h 2763207"/>
              <a:gd name="connsiteX240" fmla="*/ 1379101 w 2693988"/>
              <a:gd name="connsiteY240" fmla="*/ 2123519 h 2763207"/>
              <a:gd name="connsiteX241" fmla="*/ 1312540 w 2693988"/>
              <a:gd name="connsiteY241" fmla="*/ 2123497 h 2763207"/>
              <a:gd name="connsiteX242" fmla="*/ 1327150 w 2693988"/>
              <a:gd name="connsiteY242" fmla="*/ 2125950 h 2763207"/>
              <a:gd name="connsiteX243" fmla="*/ 1277937 w 2693988"/>
              <a:gd name="connsiteY243" fmla="*/ 2204459 h 2763207"/>
              <a:gd name="connsiteX244" fmla="*/ 1248410 w 2693988"/>
              <a:gd name="connsiteY244" fmla="*/ 2224087 h 2763207"/>
              <a:gd name="connsiteX245" fmla="*/ 1277937 w 2693988"/>
              <a:gd name="connsiteY245" fmla="*/ 2145578 h 2763207"/>
              <a:gd name="connsiteX246" fmla="*/ 1312540 w 2693988"/>
              <a:gd name="connsiteY246" fmla="*/ 2123497 h 2763207"/>
              <a:gd name="connsiteX247" fmla="*/ 2344606 w 2693988"/>
              <a:gd name="connsiteY247" fmla="*/ 2118588 h 2763207"/>
              <a:gd name="connsiteX248" fmla="*/ 2349501 w 2693988"/>
              <a:gd name="connsiteY248" fmla="*/ 2125942 h 2763207"/>
              <a:gd name="connsiteX249" fmla="*/ 2349501 w 2693988"/>
              <a:gd name="connsiteY249" fmla="*/ 2165163 h 2763207"/>
              <a:gd name="connsiteX250" fmla="*/ 2320132 w 2693988"/>
              <a:gd name="connsiteY250" fmla="*/ 2263214 h 2763207"/>
              <a:gd name="connsiteX251" fmla="*/ 2251605 w 2693988"/>
              <a:gd name="connsiteY251" fmla="*/ 2273020 h 2763207"/>
              <a:gd name="connsiteX252" fmla="*/ 2173288 w 2693988"/>
              <a:gd name="connsiteY252" fmla="*/ 2282825 h 2763207"/>
              <a:gd name="connsiteX253" fmla="*/ 2173288 w 2693988"/>
              <a:gd name="connsiteY253" fmla="*/ 2273020 h 2763207"/>
              <a:gd name="connsiteX254" fmla="*/ 2212447 w 2693988"/>
              <a:gd name="connsiteY254" fmla="*/ 2273020 h 2763207"/>
              <a:gd name="connsiteX255" fmla="*/ 2310343 w 2693988"/>
              <a:gd name="connsiteY255" fmla="*/ 2253409 h 2763207"/>
              <a:gd name="connsiteX256" fmla="*/ 2310343 w 2693988"/>
              <a:gd name="connsiteY256" fmla="*/ 2223994 h 2763207"/>
              <a:gd name="connsiteX257" fmla="*/ 2339712 w 2693988"/>
              <a:gd name="connsiteY257" fmla="*/ 2125942 h 2763207"/>
              <a:gd name="connsiteX258" fmla="*/ 2344606 w 2693988"/>
              <a:gd name="connsiteY258" fmla="*/ 2118588 h 2763207"/>
              <a:gd name="connsiteX259" fmla="*/ 953634 w 2693988"/>
              <a:gd name="connsiteY259" fmla="*/ 2116137 h 2763207"/>
              <a:gd name="connsiteX260" fmla="*/ 923698 w 2693988"/>
              <a:gd name="connsiteY260" fmla="*/ 2243137 h 2763207"/>
              <a:gd name="connsiteX261" fmla="*/ 893763 w 2693988"/>
              <a:gd name="connsiteY261" fmla="*/ 2243137 h 2763207"/>
              <a:gd name="connsiteX262" fmla="*/ 913720 w 2693988"/>
              <a:gd name="connsiteY262" fmla="*/ 2213829 h 2763207"/>
              <a:gd name="connsiteX263" fmla="*/ 933677 w 2693988"/>
              <a:gd name="connsiteY263" fmla="*/ 2184521 h 2763207"/>
              <a:gd name="connsiteX264" fmla="*/ 943656 w 2693988"/>
              <a:gd name="connsiteY264" fmla="*/ 2125906 h 2763207"/>
              <a:gd name="connsiteX265" fmla="*/ 953634 w 2693988"/>
              <a:gd name="connsiteY265" fmla="*/ 2116137 h 2763207"/>
              <a:gd name="connsiteX266" fmla="*/ 1838037 w 2693988"/>
              <a:gd name="connsiteY266" fmla="*/ 2106612 h 2763207"/>
              <a:gd name="connsiteX267" fmla="*/ 1887827 w 2693988"/>
              <a:gd name="connsiteY267" fmla="*/ 2165122 h 2763207"/>
              <a:gd name="connsiteX268" fmla="*/ 1907743 w 2693988"/>
              <a:gd name="connsiteY268" fmla="*/ 2184626 h 2763207"/>
              <a:gd name="connsiteX269" fmla="*/ 1907743 w 2693988"/>
              <a:gd name="connsiteY269" fmla="*/ 2204130 h 2763207"/>
              <a:gd name="connsiteX270" fmla="*/ 1907743 w 2693988"/>
              <a:gd name="connsiteY270" fmla="*/ 2194378 h 2763207"/>
              <a:gd name="connsiteX271" fmla="*/ 1917701 w 2693988"/>
              <a:gd name="connsiteY271" fmla="*/ 2223633 h 2763207"/>
              <a:gd name="connsiteX272" fmla="*/ 1897785 w 2693988"/>
              <a:gd name="connsiteY272" fmla="*/ 2243137 h 2763207"/>
              <a:gd name="connsiteX273" fmla="*/ 1847995 w 2693988"/>
              <a:gd name="connsiteY273" fmla="*/ 2213881 h 2763207"/>
              <a:gd name="connsiteX274" fmla="*/ 1808163 w 2693988"/>
              <a:gd name="connsiteY274" fmla="*/ 2126115 h 2763207"/>
              <a:gd name="connsiteX275" fmla="*/ 1818121 w 2693988"/>
              <a:gd name="connsiteY275" fmla="*/ 2116364 h 2763207"/>
              <a:gd name="connsiteX276" fmla="*/ 1828079 w 2693988"/>
              <a:gd name="connsiteY276" fmla="*/ 2135867 h 2763207"/>
              <a:gd name="connsiteX277" fmla="*/ 1838037 w 2693988"/>
              <a:gd name="connsiteY277" fmla="*/ 2165122 h 2763207"/>
              <a:gd name="connsiteX278" fmla="*/ 1857953 w 2693988"/>
              <a:gd name="connsiteY278" fmla="*/ 2194378 h 2763207"/>
              <a:gd name="connsiteX279" fmla="*/ 1877869 w 2693988"/>
              <a:gd name="connsiteY279" fmla="*/ 2174874 h 2763207"/>
              <a:gd name="connsiteX280" fmla="*/ 1838037 w 2693988"/>
              <a:gd name="connsiteY280" fmla="*/ 2106612 h 2763207"/>
              <a:gd name="connsiteX281" fmla="*/ 1789378 w 2693988"/>
              <a:gd name="connsiteY281" fmla="*/ 2106612 h 2763207"/>
              <a:gd name="connsiteX282" fmla="*/ 1789378 w 2693988"/>
              <a:gd name="connsiteY282" fmla="*/ 2116425 h 2763207"/>
              <a:gd name="connsiteX283" fmla="*/ 1789378 w 2693988"/>
              <a:gd name="connsiteY283" fmla="*/ 2126239 h 2763207"/>
              <a:gd name="connsiteX284" fmla="*/ 1789378 w 2693988"/>
              <a:gd name="connsiteY284" fmla="*/ 2106612 h 2763207"/>
              <a:gd name="connsiteX285" fmla="*/ 1533405 w 2693988"/>
              <a:gd name="connsiteY285" fmla="*/ 2095500 h 2763207"/>
              <a:gd name="connsiteX286" fmla="*/ 1553054 w 2693988"/>
              <a:gd name="connsiteY286" fmla="*/ 2115197 h 2763207"/>
              <a:gd name="connsiteX287" fmla="*/ 1631651 w 2693988"/>
              <a:gd name="connsiteY287" fmla="*/ 2371255 h 2763207"/>
              <a:gd name="connsiteX288" fmla="*/ 1572704 w 2693988"/>
              <a:gd name="connsiteY288" fmla="*/ 2538677 h 2763207"/>
              <a:gd name="connsiteX289" fmla="*/ 1454809 w 2693988"/>
              <a:gd name="connsiteY289" fmla="*/ 2597768 h 2763207"/>
              <a:gd name="connsiteX290" fmla="*/ 1405687 w 2693988"/>
              <a:gd name="connsiteY290" fmla="*/ 2627313 h 2763207"/>
              <a:gd name="connsiteX291" fmla="*/ 1346739 w 2693988"/>
              <a:gd name="connsiteY291" fmla="*/ 2607616 h 2763207"/>
              <a:gd name="connsiteX292" fmla="*/ 1140424 w 2693988"/>
              <a:gd name="connsiteY292" fmla="*/ 2459890 h 2763207"/>
              <a:gd name="connsiteX293" fmla="*/ 1169897 w 2693988"/>
              <a:gd name="connsiteY293" fmla="*/ 2213680 h 2763207"/>
              <a:gd name="connsiteX294" fmla="*/ 1189546 w 2693988"/>
              <a:gd name="connsiteY294" fmla="*/ 2115197 h 2763207"/>
              <a:gd name="connsiteX295" fmla="*/ 1219020 w 2693988"/>
              <a:gd name="connsiteY295" fmla="*/ 2115197 h 2763207"/>
              <a:gd name="connsiteX296" fmla="*/ 1219020 w 2693988"/>
              <a:gd name="connsiteY296" fmla="*/ 2125045 h 2763207"/>
              <a:gd name="connsiteX297" fmla="*/ 1189546 w 2693988"/>
              <a:gd name="connsiteY297" fmla="*/ 2341709 h 2763207"/>
              <a:gd name="connsiteX298" fmla="*/ 1219020 w 2693988"/>
              <a:gd name="connsiteY298" fmla="*/ 2420497 h 2763207"/>
              <a:gd name="connsiteX299" fmla="*/ 1376212 w 2693988"/>
              <a:gd name="connsiteY299" fmla="*/ 2538677 h 2763207"/>
              <a:gd name="connsiteX300" fmla="*/ 1395862 w 2693988"/>
              <a:gd name="connsiteY300" fmla="*/ 2548526 h 2763207"/>
              <a:gd name="connsiteX301" fmla="*/ 1444985 w 2693988"/>
              <a:gd name="connsiteY301" fmla="*/ 2509132 h 2763207"/>
              <a:gd name="connsiteX302" fmla="*/ 1582528 w 2693988"/>
              <a:gd name="connsiteY302" fmla="*/ 2361406 h 2763207"/>
              <a:gd name="connsiteX303" fmla="*/ 1562879 w 2693988"/>
              <a:gd name="connsiteY303" fmla="*/ 2272771 h 2763207"/>
              <a:gd name="connsiteX304" fmla="*/ 1543230 w 2693988"/>
              <a:gd name="connsiteY304" fmla="*/ 2174287 h 2763207"/>
              <a:gd name="connsiteX305" fmla="*/ 1523581 w 2693988"/>
              <a:gd name="connsiteY305" fmla="*/ 2105348 h 2763207"/>
              <a:gd name="connsiteX306" fmla="*/ 1533405 w 2693988"/>
              <a:gd name="connsiteY306" fmla="*/ 2095500 h 2763207"/>
              <a:gd name="connsiteX307" fmla="*/ 893763 w 2693988"/>
              <a:gd name="connsiteY307" fmla="*/ 2095500 h 2763207"/>
              <a:gd name="connsiteX308" fmla="*/ 864235 w 2693988"/>
              <a:gd name="connsiteY308" fmla="*/ 2115416 h 2763207"/>
              <a:gd name="connsiteX309" fmla="*/ 844550 w 2693988"/>
              <a:gd name="connsiteY309" fmla="*/ 2145290 h 2763207"/>
              <a:gd name="connsiteX310" fmla="*/ 824865 w 2693988"/>
              <a:gd name="connsiteY310" fmla="*/ 2205038 h 2763207"/>
              <a:gd name="connsiteX311" fmla="*/ 815023 w 2693988"/>
              <a:gd name="connsiteY311" fmla="*/ 2195080 h 2763207"/>
              <a:gd name="connsiteX312" fmla="*/ 805180 w 2693988"/>
              <a:gd name="connsiteY312" fmla="*/ 2155248 h 2763207"/>
              <a:gd name="connsiteX313" fmla="*/ 893763 w 2693988"/>
              <a:gd name="connsiteY313" fmla="*/ 2095500 h 2763207"/>
              <a:gd name="connsiteX314" fmla="*/ 1570228 w 2693988"/>
              <a:gd name="connsiteY314" fmla="*/ 2093665 h 2763207"/>
              <a:gd name="connsiteX315" fmla="*/ 1582657 w 2693988"/>
              <a:gd name="connsiteY315" fmla="*/ 2115799 h 2763207"/>
              <a:gd name="connsiteX316" fmla="*/ 1651404 w 2693988"/>
              <a:gd name="connsiteY316" fmla="*/ 2332219 h 2763207"/>
              <a:gd name="connsiteX317" fmla="*/ 1651404 w 2693988"/>
              <a:gd name="connsiteY317" fmla="*/ 2342057 h 2763207"/>
              <a:gd name="connsiteX318" fmla="*/ 1661225 w 2693988"/>
              <a:gd name="connsiteY318" fmla="*/ 2381406 h 2763207"/>
              <a:gd name="connsiteX319" fmla="*/ 1651404 w 2693988"/>
              <a:gd name="connsiteY319" fmla="*/ 2469942 h 2763207"/>
              <a:gd name="connsiteX320" fmla="*/ 1553194 w 2693988"/>
              <a:gd name="connsiteY320" fmla="*/ 2578152 h 2763207"/>
              <a:gd name="connsiteX321" fmla="*/ 1405880 w 2693988"/>
              <a:gd name="connsiteY321" fmla="*/ 2656850 h 2763207"/>
              <a:gd name="connsiteX322" fmla="*/ 1366595 w 2693988"/>
              <a:gd name="connsiteY322" fmla="*/ 2637176 h 2763207"/>
              <a:gd name="connsiteX323" fmla="*/ 1199639 w 2693988"/>
              <a:gd name="connsiteY323" fmla="*/ 2568315 h 2763207"/>
              <a:gd name="connsiteX324" fmla="*/ 1160355 w 2693988"/>
              <a:gd name="connsiteY324" fmla="*/ 2538803 h 2763207"/>
              <a:gd name="connsiteX325" fmla="*/ 1130892 w 2693988"/>
              <a:gd name="connsiteY325" fmla="*/ 2489616 h 2763207"/>
              <a:gd name="connsiteX326" fmla="*/ 1111250 w 2693988"/>
              <a:gd name="connsiteY326" fmla="*/ 2381406 h 2763207"/>
              <a:gd name="connsiteX327" fmla="*/ 1160355 w 2693988"/>
              <a:gd name="connsiteY327" fmla="*/ 2105962 h 2763207"/>
              <a:gd name="connsiteX328" fmla="*/ 1170176 w 2693988"/>
              <a:gd name="connsiteY328" fmla="*/ 2105962 h 2763207"/>
              <a:gd name="connsiteX329" fmla="*/ 1130892 w 2693988"/>
              <a:gd name="connsiteY329" fmla="*/ 2381406 h 2763207"/>
              <a:gd name="connsiteX330" fmla="*/ 1160355 w 2693988"/>
              <a:gd name="connsiteY330" fmla="*/ 2528965 h 2763207"/>
              <a:gd name="connsiteX331" fmla="*/ 1317490 w 2693988"/>
              <a:gd name="connsiteY331" fmla="*/ 2607664 h 2763207"/>
              <a:gd name="connsiteX332" fmla="*/ 1396059 w 2693988"/>
              <a:gd name="connsiteY332" fmla="*/ 2647013 h 2763207"/>
              <a:gd name="connsiteX333" fmla="*/ 1602299 w 2693988"/>
              <a:gd name="connsiteY333" fmla="*/ 2519128 h 2763207"/>
              <a:gd name="connsiteX334" fmla="*/ 1582657 w 2693988"/>
              <a:gd name="connsiteY334" fmla="*/ 2174823 h 2763207"/>
              <a:gd name="connsiteX335" fmla="*/ 1563015 w 2693988"/>
              <a:gd name="connsiteY335" fmla="*/ 2105962 h 2763207"/>
              <a:gd name="connsiteX336" fmla="*/ 1570228 w 2693988"/>
              <a:gd name="connsiteY336" fmla="*/ 2093665 h 2763207"/>
              <a:gd name="connsiteX337" fmla="*/ 805497 w 2693988"/>
              <a:gd name="connsiteY337" fmla="*/ 2074307 h 2763207"/>
              <a:gd name="connsiteX338" fmla="*/ 835025 w 2693988"/>
              <a:gd name="connsiteY338" fmla="*/ 2076767 h 2763207"/>
              <a:gd name="connsiteX339" fmla="*/ 835025 w 2693988"/>
              <a:gd name="connsiteY339" fmla="*/ 2096452 h 2763207"/>
              <a:gd name="connsiteX340" fmla="*/ 795655 w 2693988"/>
              <a:gd name="connsiteY340" fmla="*/ 2145665 h 2763207"/>
              <a:gd name="connsiteX341" fmla="*/ 746442 w 2693988"/>
              <a:gd name="connsiteY341" fmla="*/ 2165350 h 2763207"/>
              <a:gd name="connsiteX342" fmla="*/ 736600 w 2693988"/>
              <a:gd name="connsiteY342" fmla="*/ 2155507 h 2763207"/>
              <a:gd name="connsiteX343" fmla="*/ 775970 w 2693988"/>
              <a:gd name="connsiteY343" fmla="*/ 2086610 h 2763207"/>
              <a:gd name="connsiteX344" fmla="*/ 805497 w 2693988"/>
              <a:gd name="connsiteY344" fmla="*/ 2074307 h 2763207"/>
              <a:gd name="connsiteX345" fmla="*/ 1828800 w 2693988"/>
              <a:gd name="connsiteY345" fmla="*/ 2066925 h 2763207"/>
              <a:gd name="connsiteX346" fmla="*/ 1838643 w 2693988"/>
              <a:gd name="connsiteY346" fmla="*/ 2066925 h 2763207"/>
              <a:gd name="connsiteX347" fmla="*/ 1927225 w 2693988"/>
              <a:gd name="connsiteY347" fmla="*/ 2145665 h 2763207"/>
              <a:gd name="connsiteX348" fmla="*/ 1907540 w 2693988"/>
              <a:gd name="connsiteY348" fmla="*/ 2165350 h 2763207"/>
              <a:gd name="connsiteX349" fmla="*/ 1887855 w 2693988"/>
              <a:gd name="connsiteY349" fmla="*/ 2116137 h 2763207"/>
              <a:gd name="connsiteX350" fmla="*/ 1828800 w 2693988"/>
              <a:gd name="connsiteY350" fmla="*/ 2066925 h 2763207"/>
              <a:gd name="connsiteX351" fmla="*/ 1001713 w 2693988"/>
              <a:gd name="connsiteY351" fmla="*/ 2046287 h 2763207"/>
              <a:gd name="connsiteX352" fmla="*/ 1031875 w 2693988"/>
              <a:gd name="connsiteY352" fmla="*/ 2056178 h 2763207"/>
              <a:gd name="connsiteX353" fmla="*/ 1051984 w 2693988"/>
              <a:gd name="connsiteY353" fmla="*/ 2145201 h 2763207"/>
              <a:gd name="connsiteX354" fmla="*/ 1031875 w 2693988"/>
              <a:gd name="connsiteY354" fmla="*/ 2174875 h 2763207"/>
              <a:gd name="connsiteX355" fmla="*/ 1011767 w 2693988"/>
              <a:gd name="connsiteY355" fmla="*/ 2135309 h 2763207"/>
              <a:gd name="connsiteX356" fmla="*/ 1011767 w 2693988"/>
              <a:gd name="connsiteY356" fmla="*/ 2075961 h 2763207"/>
              <a:gd name="connsiteX357" fmla="*/ 1001713 w 2693988"/>
              <a:gd name="connsiteY357" fmla="*/ 2046287 h 2763207"/>
              <a:gd name="connsiteX358" fmla="*/ 1906877 w 2693988"/>
              <a:gd name="connsiteY358" fmla="*/ 2036762 h 2763207"/>
              <a:gd name="connsiteX359" fmla="*/ 1975572 w 2693988"/>
              <a:gd name="connsiteY359" fmla="*/ 2085974 h 2763207"/>
              <a:gd name="connsiteX360" fmla="*/ 1995200 w 2693988"/>
              <a:gd name="connsiteY360" fmla="*/ 2135187 h 2763207"/>
              <a:gd name="connsiteX361" fmla="*/ 1926504 w 2693988"/>
              <a:gd name="connsiteY361" fmla="*/ 2105659 h 2763207"/>
              <a:gd name="connsiteX362" fmla="*/ 1897063 w 2693988"/>
              <a:gd name="connsiteY362" fmla="*/ 2085974 h 2763207"/>
              <a:gd name="connsiteX363" fmla="*/ 1897063 w 2693988"/>
              <a:gd name="connsiteY363" fmla="*/ 2046604 h 2763207"/>
              <a:gd name="connsiteX364" fmla="*/ 1906877 w 2693988"/>
              <a:gd name="connsiteY364" fmla="*/ 2036762 h 2763207"/>
              <a:gd name="connsiteX365" fmla="*/ 1720322 w 2693988"/>
              <a:gd name="connsiteY365" fmla="*/ 2036762 h 2763207"/>
              <a:gd name="connsiteX366" fmla="*/ 1720322 w 2693988"/>
              <a:gd name="connsiteY366" fmla="*/ 2056492 h 2763207"/>
              <a:gd name="connsiteX367" fmla="*/ 1720322 w 2693988"/>
              <a:gd name="connsiteY367" fmla="*/ 2145279 h 2763207"/>
              <a:gd name="connsiteX368" fmla="*/ 1710532 w 2693988"/>
              <a:gd name="connsiteY368" fmla="*/ 2174875 h 2763207"/>
              <a:gd name="connsiteX369" fmla="*/ 1681163 w 2693988"/>
              <a:gd name="connsiteY369" fmla="*/ 2145279 h 2763207"/>
              <a:gd name="connsiteX370" fmla="*/ 1690953 w 2693988"/>
              <a:gd name="connsiteY370" fmla="*/ 2076223 h 2763207"/>
              <a:gd name="connsiteX371" fmla="*/ 1720322 w 2693988"/>
              <a:gd name="connsiteY371" fmla="*/ 2036762 h 2763207"/>
              <a:gd name="connsiteX372" fmla="*/ 983298 w 2693988"/>
              <a:gd name="connsiteY372" fmla="*/ 2036762 h 2763207"/>
              <a:gd name="connsiteX373" fmla="*/ 993141 w 2693988"/>
              <a:gd name="connsiteY373" fmla="*/ 2056606 h 2763207"/>
              <a:gd name="connsiteX374" fmla="*/ 993141 w 2693988"/>
              <a:gd name="connsiteY374" fmla="*/ 2135981 h 2763207"/>
              <a:gd name="connsiteX375" fmla="*/ 973455 w 2693988"/>
              <a:gd name="connsiteY375" fmla="*/ 2145903 h 2763207"/>
              <a:gd name="connsiteX376" fmla="*/ 983298 w 2693988"/>
              <a:gd name="connsiteY376" fmla="*/ 2096293 h 2763207"/>
              <a:gd name="connsiteX377" fmla="*/ 983298 w 2693988"/>
              <a:gd name="connsiteY377" fmla="*/ 2036762 h 2763207"/>
              <a:gd name="connsiteX378" fmla="*/ 963613 w 2693988"/>
              <a:gd name="connsiteY378" fmla="*/ 2027237 h 2763207"/>
              <a:gd name="connsiteX379" fmla="*/ 913720 w 2693988"/>
              <a:gd name="connsiteY379" fmla="*/ 2125662 h 2763207"/>
              <a:gd name="connsiteX380" fmla="*/ 903741 w 2693988"/>
              <a:gd name="connsiteY380" fmla="*/ 2115819 h 2763207"/>
              <a:gd name="connsiteX381" fmla="*/ 963613 w 2693988"/>
              <a:gd name="connsiteY381" fmla="*/ 2027237 h 2763207"/>
              <a:gd name="connsiteX382" fmla="*/ 1740297 w 2693988"/>
              <a:gd name="connsiteY382" fmla="*/ 2017712 h 2763207"/>
              <a:gd name="connsiteX383" fmla="*/ 1750219 w 2693988"/>
              <a:gd name="connsiteY383" fmla="*/ 2056789 h 2763207"/>
              <a:gd name="connsiteX384" fmla="*/ 1770063 w 2693988"/>
              <a:gd name="connsiteY384" fmla="*/ 2125173 h 2763207"/>
              <a:gd name="connsiteX385" fmla="*/ 1770063 w 2693988"/>
              <a:gd name="connsiteY385" fmla="*/ 2144712 h 2763207"/>
              <a:gd name="connsiteX386" fmla="*/ 1730375 w 2693988"/>
              <a:gd name="connsiteY386" fmla="*/ 2066558 h 2763207"/>
              <a:gd name="connsiteX387" fmla="*/ 1740297 w 2693988"/>
              <a:gd name="connsiteY387" fmla="*/ 2017712 h 2763207"/>
              <a:gd name="connsiteX388" fmla="*/ 933132 w 2693988"/>
              <a:gd name="connsiteY388" fmla="*/ 2017712 h 2763207"/>
              <a:gd name="connsiteX389" fmla="*/ 942975 w 2693988"/>
              <a:gd name="connsiteY389" fmla="*/ 2017712 h 2763207"/>
              <a:gd name="connsiteX390" fmla="*/ 923290 w 2693988"/>
              <a:gd name="connsiteY390" fmla="*/ 2046967 h 2763207"/>
              <a:gd name="connsiteX391" fmla="*/ 874077 w 2693988"/>
              <a:gd name="connsiteY391" fmla="*/ 2076223 h 2763207"/>
              <a:gd name="connsiteX392" fmla="*/ 854392 w 2693988"/>
              <a:gd name="connsiteY392" fmla="*/ 2085975 h 2763207"/>
              <a:gd name="connsiteX393" fmla="*/ 854392 w 2693988"/>
              <a:gd name="connsiteY393" fmla="*/ 2066471 h 2763207"/>
              <a:gd name="connsiteX394" fmla="*/ 933132 w 2693988"/>
              <a:gd name="connsiteY394" fmla="*/ 2017712 h 2763207"/>
              <a:gd name="connsiteX395" fmla="*/ 1768929 w 2693988"/>
              <a:gd name="connsiteY395" fmla="*/ 2008187 h 2763207"/>
              <a:gd name="connsiteX396" fmla="*/ 1808843 w 2693988"/>
              <a:gd name="connsiteY396" fmla="*/ 2037714 h 2763207"/>
              <a:gd name="connsiteX397" fmla="*/ 1828800 w 2693988"/>
              <a:gd name="connsiteY397" fmla="*/ 2096769 h 2763207"/>
              <a:gd name="connsiteX398" fmla="*/ 1798865 w 2693988"/>
              <a:gd name="connsiteY398" fmla="*/ 2096769 h 2763207"/>
              <a:gd name="connsiteX399" fmla="*/ 1758950 w 2693988"/>
              <a:gd name="connsiteY399" fmla="*/ 2018029 h 2763207"/>
              <a:gd name="connsiteX400" fmla="*/ 1768929 w 2693988"/>
              <a:gd name="connsiteY400" fmla="*/ 2008187 h 2763207"/>
              <a:gd name="connsiteX401" fmla="*/ 1789113 w 2693988"/>
              <a:gd name="connsiteY401" fmla="*/ 1997428 h 2763207"/>
              <a:gd name="connsiteX402" fmla="*/ 1887538 w 2693988"/>
              <a:gd name="connsiteY402" fmla="*/ 2046817 h 2763207"/>
              <a:gd name="connsiteX403" fmla="*/ 1887538 w 2693988"/>
              <a:gd name="connsiteY403" fmla="*/ 2076450 h 2763207"/>
              <a:gd name="connsiteX404" fmla="*/ 1858011 w 2693988"/>
              <a:gd name="connsiteY404" fmla="*/ 2066572 h 2763207"/>
              <a:gd name="connsiteX405" fmla="*/ 1789113 w 2693988"/>
              <a:gd name="connsiteY405" fmla="*/ 1997428 h 2763207"/>
              <a:gd name="connsiteX406" fmla="*/ 894252 w 2693988"/>
              <a:gd name="connsiteY406" fmla="*/ 1987550 h 2763207"/>
              <a:gd name="connsiteX407" fmla="*/ 923926 w 2693988"/>
              <a:gd name="connsiteY407" fmla="*/ 2007394 h 2763207"/>
              <a:gd name="connsiteX408" fmla="*/ 844795 w 2693988"/>
              <a:gd name="connsiteY408" fmla="*/ 2057003 h 2763207"/>
              <a:gd name="connsiteX409" fmla="*/ 805229 w 2693988"/>
              <a:gd name="connsiteY409" fmla="*/ 2057003 h 2763207"/>
              <a:gd name="connsiteX410" fmla="*/ 834903 w 2693988"/>
              <a:gd name="connsiteY410" fmla="*/ 2007394 h 2763207"/>
              <a:gd name="connsiteX411" fmla="*/ 894252 w 2693988"/>
              <a:gd name="connsiteY411" fmla="*/ 1987550 h 2763207"/>
              <a:gd name="connsiteX412" fmla="*/ 1834208 w 2693988"/>
              <a:gd name="connsiteY412" fmla="*/ 1966267 h 2763207"/>
              <a:gd name="connsiteX413" fmla="*/ 1867695 w 2693988"/>
              <a:gd name="connsiteY413" fmla="*/ 1968698 h 2763207"/>
              <a:gd name="connsiteX414" fmla="*/ 1917304 w 2693988"/>
              <a:gd name="connsiteY414" fmla="*/ 2007592 h 2763207"/>
              <a:gd name="connsiteX415" fmla="*/ 1917304 w 2693988"/>
              <a:gd name="connsiteY415" fmla="*/ 2027039 h 2763207"/>
              <a:gd name="connsiteX416" fmla="*/ 1847851 w 2693988"/>
              <a:gd name="connsiteY416" fmla="*/ 1997869 h 2763207"/>
              <a:gd name="connsiteX417" fmla="*/ 1808163 w 2693988"/>
              <a:gd name="connsiteY417" fmla="*/ 1978422 h 2763207"/>
              <a:gd name="connsiteX418" fmla="*/ 1834208 w 2693988"/>
              <a:gd name="connsiteY418" fmla="*/ 1966267 h 2763207"/>
              <a:gd name="connsiteX419" fmla="*/ 815522 w 2693988"/>
              <a:gd name="connsiteY419" fmla="*/ 1928812 h 2763207"/>
              <a:gd name="connsiteX420" fmla="*/ 835196 w 2693988"/>
              <a:gd name="connsiteY420" fmla="*/ 1938649 h 2763207"/>
              <a:gd name="connsiteX421" fmla="*/ 766338 w 2693988"/>
              <a:gd name="connsiteY421" fmla="*/ 2027180 h 2763207"/>
              <a:gd name="connsiteX422" fmla="*/ 667969 w 2693988"/>
              <a:gd name="connsiteY422" fmla="*/ 2204243 h 2763207"/>
              <a:gd name="connsiteX423" fmla="*/ 736827 w 2693988"/>
              <a:gd name="connsiteY423" fmla="*/ 2341959 h 2763207"/>
              <a:gd name="connsiteX424" fmla="*/ 766338 w 2693988"/>
              <a:gd name="connsiteY424" fmla="*/ 2400980 h 2763207"/>
              <a:gd name="connsiteX425" fmla="*/ 786011 w 2693988"/>
              <a:gd name="connsiteY425" fmla="*/ 2400980 h 2763207"/>
              <a:gd name="connsiteX426" fmla="*/ 1002422 w 2693988"/>
              <a:gd name="connsiteY426" fmla="*/ 2341959 h 2763207"/>
              <a:gd name="connsiteX427" fmla="*/ 1051606 w 2693988"/>
              <a:gd name="connsiteY427" fmla="*/ 2282938 h 2763207"/>
              <a:gd name="connsiteX428" fmla="*/ 1110627 w 2693988"/>
              <a:gd name="connsiteY428" fmla="*/ 2086201 h 2763207"/>
              <a:gd name="connsiteX429" fmla="*/ 1130301 w 2693988"/>
              <a:gd name="connsiteY429" fmla="*/ 2096038 h 2763207"/>
              <a:gd name="connsiteX430" fmla="*/ 1110627 w 2693988"/>
              <a:gd name="connsiteY430" fmla="*/ 2204243 h 2763207"/>
              <a:gd name="connsiteX431" fmla="*/ 1041769 w 2693988"/>
              <a:gd name="connsiteY431" fmla="*/ 2410817 h 2763207"/>
              <a:gd name="connsiteX432" fmla="*/ 923727 w 2693988"/>
              <a:gd name="connsiteY432" fmla="*/ 2469838 h 2763207"/>
              <a:gd name="connsiteX433" fmla="*/ 726990 w 2693988"/>
              <a:gd name="connsiteY433" fmla="*/ 2469838 h 2763207"/>
              <a:gd name="connsiteX434" fmla="*/ 697480 w 2693988"/>
              <a:gd name="connsiteY434" fmla="*/ 2430491 h 2763207"/>
              <a:gd name="connsiteX435" fmla="*/ 599111 w 2693988"/>
              <a:gd name="connsiteY435" fmla="*/ 2273101 h 2763207"/>
              <a:gd name="connsiteX436" fmla="*/ 648296 w 2693988"/>
              <a:gd name="connsiteY436" fmla="*/ 2105875 h 2763207"/>
              <a:gd name="connsiteX437" fmla="*/ 815522 w 2693988"/>
              <a:gd name="connsiteY437" fmla="*/ 1928812 h 2763207"/>
              <a:gd name="connsiteX438" fmla="*/ 795207 w 2693988"/>
              <a:gd name="connsiteY438" fmla="*/ 1909763 h 2763207"/>
              <a:gd name="connsiteX439" fmla="*/ 805044 w 2693988"/>
              <a:gd name="connsiteY439" fmla="*/ 1919600 h 2763207"/>
              <a:gd name="connsiteX440" fmla="*/ 805044 w 2693988"/>
              <a:gd name="connsiteY440" fmla="*/ 1929437 h 2763207"/>
              <a:gd name="connsiteX441" fmla="*/ 627973 w 2693988"/>
              <a:gd name="connsiteY441" fmla="*/ 2116346 h 2763207"/>
              <a:gd name="connsiteX442" fmla="*/ 578787 w 2693988"/>
              <a:gd name="connsiteY442" fmla="*/ 2263905 h 2763207"/>
              <a:gd name="connsiteX443" fmla="*/ 627973 w 2693988"/>
              <a:gd name="connsiteY443" fmla="*/ 2372116 h 2763207"/>
              <a:gd name="connsiteX444" fmla="*/ 706671 w 2693988"/>
              <a:gd name="connsiteY444" fmla="*/ 2490163 h 2763207"/>
              <a:gd name="connsiteX445" fmla="*/ 746021 w 2693988"/>
              <a:gd name="connsiteY445" fmla="*/ 2480326 h 2763207"/>
              <a:gd name="connsiteX446" fmla="*/ 913255 w 2693988"/>
              <a:gd name="connsiteY446" fmla="*/ 2490163 h 2763207"/>
              <a:gd name="connsiteX447" fmla="*/ 962441 w 2693988"/>
              <a:gd name="connsiteY447" fmla="*/ 2480326 h 2763207"/>
              <a:gd name="connsiteX448" fmla="*/ 1031302 w 2693988"/>
              <a:gd name="connsiteY448" fmla="*/ 2440977 h 2763207"/>
              <a:gd name="connsiteX449" fmla="*/ 1100163 w 2693988"/>
              <a:gd name="connsiteY449" fmla="*/ 2313092 h 2763207"/>
              <a:gd name="connsiteX450" fmla="*/ 1139512 w 2693988"/>
              <a:gd name="connsiteY450" fmla="*/ 2106509 h 2763207"/>
              <a:gd name="connsiteX451" fmla="*/ 1149350 w 2693988"/>
              <a:gd name="connsiteY451" fmla="*/ 2106509 h 2763207"/>
              <a:gd name="connsiteX452" fmla="*/ 1119838 w 2693988"/>
              <a:gd name="connsiteY452" fmla="*/ 2283580 h 2763207"/>
              <a:gd name="connsiteX453" fmla="*/ 1080489 w 2693988"/>
              <a:gd name="connsiteY453" fmla="*/ 2401628 h 2763207"/>
              <a:gd name="connsiteX454" fmla="*/ 1031302 w 2693988"/>
              <a:gd name="connsiteY454" fmla="*/ 2470489 h 2763207"/>
              <a:gd name="connsiteX455" fmla="*/ 814882 w 2693988"/>
              <a:gd name="connsiteY455" fmla="*/ 2500000 h 2763207"/>
              <a:gd name="connsiteX456" fmla="*/ 706671 w 2693988"/>
              <a:gd name="connsiteY456" fmla="*/ 2509838 h 2763207"/>
              <a:gd name="connsiteX457" fmla="*/ 696834 w 2693988"/>
              <a:gd name="connsiteY457" fmla="*/ 2490163 h 2763207"/>
              <a:gd name="connsiteX458" fmla="*/ 568949 w 2693988"/>
              <a:gd name="connsiteY458" fmla="*/ 2283580 h 2763207"/>
              <a:gd name="connsiteX459" fmla="*/ 559112 w 2693988"/>
              <a:gd name="connsiteY459" fmla="*/ 2214719 h 2763207"/>
              <a:gd name="connsiteX460" fmla="*/ 627973 w 2693988"/>
              <a:gd name="connsiteY460" fmla="*/ 2076997 h 2763207"/>
              <a:gd name="connsiteX461" fmla="*/ 795207 w 2693988"/>
              <a:gd name="connsiteY461" fmla="*/ 1909763 h 2763207"/>
              <a:gd name="connsiteX462" fmla="*/ 481134 w 2693988"/>
              <a:gd name="connsiteY462" fmla="*/ 1909763 h 2763207"/>
              <a:gd name="connsiteX463" fmla="*/ 539750 w 2693988"/>
              <a:gd name="connsiteY463" fmla="*/ 1909763 h 2763207"/>
              <a:gd name="connsiteX464" fmla="*/ 539750 w 2693988"/>
              <a:gd name="connsiteY464" fmla="*/ 1919486 h 2763207"/>
              <a:gd name="connsiteX465" fmla="*/ 481134 w 2693988"/>
              <a:gd name="connsiteY465" fmla="*/ 1987551 h 2763207"/>
              <a:gd name="connsiteX466" fmla="*/ 412750 w 2693988"/>
              <a:gd name="connsiteY466" fmla="*/ 1977827 h 2763207"/>
              <a:gd name="connsiteX467" fmla="*/ 412750 w 2693988"/>
              <a:gd name="connsiteY467" fmla="*/ 1968104 h 2763207"/>
              <a:gd name="connsiteX468" fmla="*/ 481134 w 2693988"/>
              <a:gd name="connsiteY468" fmla="*/ 1909763 h 2763207"/>
              <a:gd name="connsiteX469" fmla="*/ 1907309 w 2693988"/>
              <a:gd name="connsiteY469" fmla="*/ 1898650 h 2763207"/>
              <a:gd name="connsiteX470" fmla="*/ 2083955 w 2693988"/>
              <a:gd name="connsiteY470" fmla="*/ 2076012 h 2763207"/>
              <a:gd name="connsiteX471" fmla="*/ 2113396 w 2693988"/>
              <a:gd name="connsiteY471" fmla="*/ 2105572 h 2763207"/>
              <a:gd name="connsiteX472" fmla="*/ 2123209 w 2693988"/>
              <a:gd name="connsiteY472" fmla="*/ 2282934 h 2763207"/>
              <a:gd name="connsiteX473" fmla="*/ 2093768 w 2693988"/>
              <a:gd name="connsiteY473" fmla="*/ 2332201 h 2763207"/>
              <a:gd name="connsiteX474" fmla="*/ 2054514 w 2693988"/>
              <a:gd name="connsiteY474" fmla="*/ 2411029 h 2763207"/>
              <a:gd name="connsiteX475" fmla="*/ 2034887 w 2693988"/>
              <a:gd name="connsiteY475" fmla="*/ 2440589 h 2763207"/>
              <a:gd name="connsiteX476" fmla="*/ 1956378 w 2693988"/>
              <a:gd name="connsiteY476" fmla="*/ 2440589 h 2763207"/>
              <a:gd name="connsiteX477" fmla="*/ 1868055 w 2693988"/>
              <a:gd name="connsiteY477" fmla="*/ 2460296 h 2763207"/>
              <a:gd name="connsiteX478" fmla="*/ 1760105 w 2693988"/>
              <a:gd name="connsiteY478" fmla="*/ 2430736 h 2763207"/>
              <a:gd name="connsiteX479" fmla="*/ 1622714 w 2693988"/>
              <a:gd name="connsiteY479" fmla="*/ 2125279 h 2763207"/>
              <a:gd name="connsiteX480" fmla="*/ 1612900 w 2693988"/>
              <a:gd name="connsiteY480" fmla="*/ 2085865 h 2763207"/>
              <a:gd name="connsiteX481" fmla="*/ 1622714 w 2693988"/>
              <a:gd name="connsiteY481" fmla="*/ 2076012 h 2763207"/>
              <a:gd name="connsiteX482" fmla="*/ 1671782 w 2693988"/>
              <a:gd name="connsiteY482" fmla="*/ 2184400 h 2763207"/>
              <a:gd name="connsiteX483" fmla="*/ 1701223 w 2693988"/>
              <a:gd name="connsiteY483" fmla="*/ 2273081 h 2763207"/>
              <a:gd name="connsiteX484" fmla="*/ 1720850 w 2693988"/>
              <a:gd name="connsiteY484" fmla="*/ 2302641 h 2763207"/>
              <a:gd name="connsiteX485" fmla="*/ 1809173 w 2693988"/>
              <a:gd name="connsiteY485" fmla="*/ 2361762 h 2763207"/>
              <a:gd name="connsiteX486" fmla="*/ 1995632 w 2693988"/>
              <a:gd name="connsiteY486" fmla="*/ 2381469 h 2763207"/>
              <a:gd name="connsiteX487" fmla="*/ 2005446 w 2693988"/>
              <a:gd name="connsiteY487" fmla="*/ 2361762 h 2763207"/>
              <a:gd name="connsiteX488" fmla="*/ 2054514 w 2693988"/>
              <a:gd name="connsiteY488" fmla="*/ 2233667 h 2763207"/>
              <a:gd name="connsiteX489" fmla="*/ 2044700 w 2693988"/>
              <a:gd name="connsiteY489" fmla="*/ 2066158 h 2763207"/>
              <a:gd name="connsiteX490" fmla="*/ 1887682 w 2693988"/>
              <a:gd name="connsiteY490" fmla="*/ 1918357 h 2763207"/>
              <a:gd name="connsiteX491" fmla="*/ 1897496 w 2693988"/>
              <a:gd name="connsiteY491" fmla="*/ 1908503 h 2763207"/>
              <a:gd name="connsiteX492" fmla="*/ 1907309 w 2693988"/>
              <a:gd name="connsiteY492" fmla="*/ 1898650 h 2763207"/>
              <a:gd name="connsiteX493" fmla="*/ 1917035 w 2693988"/>
              <a:gd name="connsiteY493" fmla="*/ 1889125 h 2763207"/>
              <a:gd name="connsiteX494" fmla="*/ 1946532 w 2693988"/>
              <a:gd name="connsiteY494" fmla="*/ 1908841 h 2763207"/>
              <a:gd name="connsiteX495" fmla="*/ 2123512 w 2693988"/>
              <a:gd name="connsiteY495" fmla="*/ 2066567 h 2763207"/>
              <a:gd name="connsiteX496" fmla="*/ 2172674 w 2693988"/>
              <a:gd name="connsiteY496" fmla="*/ 2244008 h 2763207"/>
              <a:gd name="connsiteX497" fmla="*/ 2143177 w 2693988"/>
              <a:gd name="connsiteY497" fmla="*/ 2322871 h 2763207"/>
              <a:gd name="connsiteX498" fmla="*/ 2064519 w 2693988"/>
              <a:gd name="connsiteY498" fmla="*/ 2441166 h 2763207"/>
              <a:gd name="connsiteX499" fmla="*/ 2054687 w 2693988"/>
              <a:gd name="connsiteY499" fmla="*/ 2480597 h 2763207"/>
              <a:gd name="connsiteX500" fmla="*/ 1897370 w 2693988"/>
              <a:gd name="connsiteY500" fmla="*/ 2480597 h 2763207"/>
              <a:gd name="connsiteX501" fmla="*/ 1740054 w 2693988"/>
              <a:gd name="connsiteY501" fmla="*/ 2460881 h 2763207"/>
              <a:gd name="connsiteX502" fmla="*/ 1641732 w 2693988"/>
              <a:gd name="connsiteY502" fmla="*/ 2273582 h 2763207"/>
              <a:gd name="connsiteX503" fmla="*/ 1592571 w 2693988"/>
              <a:gd name="connsiteY503" fmla="*/ 2115856 h 2763207"/>
              <a:gd name="connsiteX504" fmla="*/ 1592571 w 2693988"/>
              <a:gd name="connsiteY504" fmla="*/ 2086282 h 2763207"/>
              <a:gd name="connsiteX505" fmla="*/ 1612235 w 2693988"/>
              <a:gd name="connsiteY505" fmla="*/ 2125714 h 2763207"/>
              <a:gd name="connsiteX506" fmla="*/ 1671229 w 2693988"/>
              <a:gd name="connsiteY506" fmla="*/ 2332729 h 2763207"/>
              <a:gd name="connsiteX507" fmla="*/ 1789216 w 2693988"/>
              <a:gd name="connsiteY507" fmla="*/ 2460881 h 2763207"/>
              <a:gd name="connsiteX508" fmla="*/ 2044854 w 2693988"/>
              <a:gd name="connsiteY508" fmla="*/ 2460881 h 2763207"/>
              <a:gd name="connsiteX509" fmla="*/ 2064519 w 2693988"/>
              <a:gd name="connsiteY509" fmla="*/ 2421450 h 2763207"/>
              <a:gd name="connsiteX510" fmla="*/ 2074351 w 2693988"/>
              <a:gd name="connsiteY510" fmla="*/ 2401734 h 2763207"/>
              <a:gd name="connsiteX511" fmla="*/ 2153009 w 2693988"/>
              <a:gd name="connsiteY511" fmla="*/ 2194719 h 2763207"/>
              <a:gd name="connsiteX512" fmla="*/ 2133345 w 2693988"/>
              <a:gd name="connsiteY512" fmla="*/ 2125714 h 2763207"/>
              <a:gd name="connsiteX513" fmla="*/ 2064519 w 2693988"/>
              <a:gd name="connsiteY513" fmla="*/ 2036993 h 2763207"/>
              <a:gd name="connsiteX514" fmla="*/ 1926867 w 2693988"/>
              <a:gd name="connsiteY514" fmla="*/ 1908841 h 2763207"/>
              <a:gd name="connsiteX515" fmla="*/ 1917035 w 2693988"/>
              <a:gd name="connsiteY515" fmla="*/ 1889125 h 2763207"/>
              <a:gd name="connsiteX516" fmla="*/ 628650 w 2693988"/>
              <a:gd name="connsiteY516" fmla="*/ 1870075 h 2763207"/>
              <a:gd name="connsiteX517" fmla="*/ 599122 w 2693988"/>
              <a:gd name="connsiteY517" fmla="*/ 1948584 h 2763207"/>
              <a:gd name="connsiteX518" fmla="*/ 530225 w 2693988"/>
              <a:gd name="connsiteY518" fmla="*/ 1978025 h 2763207"/>
              <a:gd name="connsiteX519" fmla="*/ 559752 w 2693988"/>
              <a:gd name="connsiteY519" fmla="*/ 1909329 h 2763207"/>
              <a:gd name="connsiteX520" fmla="*/ 589280 w 2693988"/>
              <a:gd name="connsiteY520" fmla="*/ 1879889 h 2763207"/>
              <a:gd name="connsiteX521" fmla="*/ 628650 w 2693988"/>
              <a:gd name="connsiteY521" fmla="*/ 1870075 h 2763207"/>
              <a:gd name="connsiteX522" fmla="*/ 2231344 w 2693988"/>
              <a:gd name="connsiteY522" fmla="*/ 1856820 h 2763207"/>
              <a:gd name="connsiteX523" fmla="*/ 2241286 w 2693988"/>
              <a:gd name="connsiteY523" fmla="*/ 1859280 h 2763207"/>
              <a:gd name="connsiteX524" fmla="*/ 2309813 w 2693988"/>
              <a:gd name="connsiteY524" fmla="*/ 1928178 h 2763207"/>
              <a:gd name="connsiteX525" fmla="*/ 2270655 w 2693988"/>
              <a:gd name="connsiteY525" fmla="*/ 1947863 h 2763207"/>
              <a:gd name="connsiteX526" fmla="*/ 2241286 w 2693988"/>
              <a:gd name="connsiteY526" fmla="*/ 1947863 h 2763207"/>
              <a:gd name="connsiteX527" fmla="*/ 2192338 w 2693988"/>
              <a:gd name="connsiteY527" fmla="*/ 1898650 h 2763207"/>
              <a:gd name="connsiteX528" fmla="*/ 2221707 w 2693988"/>
              <a:gd name="connsiteY528" fmla="*/ 1878965 h 2763207"/>
              <a:gd name="connsiteX529" fmla="*/ 2231344 w 2693988"/>
              <a:gd name="connsiteY529" fmla="*/ 1856820 h 2763207"/>
              <a:gd name="connsiteX530" fmla="*/ 2093913 w 2693988"/>
              <a:gd name="connsiteY530" fmla="*/ 1849438 h 2763207"/>
              <a:gd name="connsiteX531" fmla="*/ 2133168 w 2693988"/>
              <a:gd name="connsiteY531" fmla="*/ 1849438 h 2763207"/>
              <a:gd name="connsiteX532" fmla="*/ 2172422 w 2693988"/>
              <a:gd name="connsiteY532" fmla="*/ 1878965 h 2763207"/>
              <a:gd name="connsiteX533" fmla="*/ 2201863 w 2693988"/>
              <a:gd name="connsiteY533" fmla="*/ 1938020 h 2763207"/>
              <a:gd name="connsiteX534" fmla="*/ 2172422 w 2693988"/>
              <a:gd name="connsiteY534" fmla="*/ 1947863 h 2763207"/>
              <a:gd name="connsiteX535" fmla="*/ 2093913 w 2693988"/>
              <a:gd name="connsiteY535" fmla="*/ 1859280 h 2763207"/>
              <a:gd name="connsiteX536" fmla="*/ 2093913 w 2693988"/>
              <a:gd name="connsiteY536" fmla="*/ 1849438 h 2763207"/>
              <a:gd name="connsiteX537" fmla="*/ 412637 w 2693988"/>
              <a:gd name="connsiteY537" fmla="*/ 1849438 h 2763207"/>
              <a:gd name="connsiteX538" fmla="*/ 422502 w 2693988"/>
              <a:gd name="connsiteY538" fmla="*/ 1879204 h 2763207"/>
              <a:gd name="connsiteX539" fmla="*/ 461963 w 2693988"/>
              <a:gd name="connsiteY539" fmla="*/ 1899047 h 2763207"/>
              <a:gd name="connsiteX540" fmla="*/ 383041 w 2693988"/>
              <a:gd name="connsiteY540" fmla="*/ 1968501 h 2763207"/>
              <a:gd name="connsiteX541" fmla="*/ 323850 w 2693988"/>
              <a:gd name="connsiteY541" fmla="*/ 1938735 h 2763207"/>
              <a:gd name="connsiteX542" fmla="*/ 323850 w 2693988"/>
              <a:gd name="connsiteY542" fmla="*/ 1899047 h 2763207"/>
              <a:gd name="connsiteX543" fmla="*/ 412637 w 2693988"/>
              <a:gd name="connsiteY543" fmla="*/ 1849438 h 2763207"/>
              <a:gd name="connsiteX544" fmla="*/ 609601 w 2693988"/>
              <a:gd name="connsiteY544" fmla="*/ 1811338 h 2763207"/>
              <a:gd name="connsiteX545" fmla="*/ 560144 w 2693988"/>
              <a:gd name="connsiteY545" fmla="*/ 1888949 h 2763207"/>
              <a:gd name="connsiteX546" fmla="*/ 540361 w 2693988"/>
              <a:gd name="connsiteY546" fmla="*/ 1898651 h 2763207"/>
              <a:gd name="connsiteX547" fmla="*/ 481013 w 2693988"/>
              <a:gd name="connsiteY547" fmla="*/ 1888949 h 2763207"/>
              <a:gd name="connsiteX548" fmla="*/ 560144 w 2693988"/>
              <a:gd name="connsiteY548" fmla="*/ 1850144 h 2763207"/>
              <a:gd name="connsiteX549" fmla="*/ 579927 w 2693988"/>
              <a:gd name="connsiteY549" fmla="*/ 1821039 h 2763207"/>
              <a:gd name="connsiteX550" fmla="*/ 609601 w 2693988"/>
              <a:gd name="connsiteY550" fmla="*/ 1811338 h 2763207"/>
              <a:gd name="connsiteX551" fmla="*/ 2280383 w 2693988"/>
              <a:gd name="connsiteY551" fmla="*/ 1800225 h 2763207"/>
              <a:gd name="connsiteX552" fmla="*/ 2379297 w 2693988"/>
              <a:gd name="connsiteY552" fmla="*/ 1849834 h 2763207"/>
              <a:gd name="connsiteX553" fmla="*/ 2379297 w 2693988"/>
              <a:gd name="connsiteY553" fmla="*/ 1889522 h 2763207"/>
              <a:gd name="connsiteX554" fmla="*/ 2329840 w 2693988"/>
              <a:gd name="connsiteY554" fmla="*/ 1919288 h 2763207"/>
              <a:gd name="connsiteX555" fmla="*/ 2260600 w 2693988"/>
              <a:gd name="connsiteY555" fmla="*/ 1859756 h 2763207"/>
              <a:gd name="connsiteX556" fmla="*/ 2280383 w 2693988"/>
              <a:gd name="connsiteY556" fmla="*/ 1849834 h 2763207"/>
              <a:gd name="connsiteX557" fmla="*/ 2280383 w 2693988"/>
              <a:gd name="connsiteY557" fmla="*/ 1810147 h 2763207"/>
              <a:gd name="connsiteX558" fmla="*/ 2280383 w 2693988"/>
              <a:gd name="connsiteY558" fmla="*/ 1800225 h 2763207"/>
              <a:gd name="connsiteX559" fmla="*/ 530714 w 2693988"/>
              <a:gd name="connsiteY559" fmla="*/ 1796851 h 2763207"/>
              <a:gd name="connsiteX560" fmla="*/ 550496 w 2693988"/>
              <a:gd name="connsiteY560" fmla="*/ 1800542 h 2763207"/>
              <a:gd name="connsiteX561" fmla="*/ 520822 w 2693988"/>
              <a:gd name="connsiteY561" fmla="*/ 1810385 h 2763207"/>
              <a:gd name="connsiteX562" fmla="*/ 461474 w 2693988"/>
              <a:gd name="connsiteY562" fmla="*/ 1839912 h 2763207"/>
              <a:gd name="connsiteX563" fmla="*/ 481257 w 2693988"/>
              <a:gd name="connsiteY563" fmla="*/ 1849755 h 2763207"/>
              <a:gd name="connsiteX564" fmla="*/ 550496 w 2693988"/>
              <a:gd name="connsiteY564" fmla="*/ 1810385 h 2763207"/>
              <a:gd name="connsiteX565" fmla="*/ 560388 w 2693988"/>
              <a:gd name="connsiteY565" fmla="*/ 1820227 h 2763207"/>
              <a:gd name="connsiteX566" fmla="*/ 441691 w 2693988"/>
              <a:gd name="connsiteY566" fmla="*/ 1879282 h 2763207"/>
              <a:gd name="connsiteX567" fmla="*/ 431800 w 2693988"/>
              <a:gd name="connsiteY567" fmla="*/ 1869440 h 2763207"/>
              <a:gd name="connsiteX568" fmla="*/ 510931 w 2693988"/>
              <a:gd name="connsiteY568" fmla="*/ 1800542 h 2763207"/>
              <a:gd name="connsiteX569" fmla="*/ 530714 w 2693988"/>
              <a:gd name="connsiteY569" fmla="*/ 1796851 h 2763207"/>
              <a:gd name="connsiteX570" fmla="*/ 688068 w 2693988"/>
              <a:gd name="connsiteY570" fmla="*/ 1790700 h 2763207"/>
              <a:gd name="connsiteX571" fmla="*/ 708025 w 2693988"/>
              <a:gd name="connsiteY571" fmla="*/ 1810544 h 2763207"/>
              <a:gd name="connsiteX572" fmla="*/ 678089 w 2693988"/>
              <a:gd name="connsiteY572" fmla="*/ 1879997 h 2763207"/>
              <a:gd name="connsiteX573" fmla="*/ 638175 w 2693988"/>
              <a:gd name="connsiteY573" fmla="*/ 1909763 h 2763207"/>
              <a:gd name="connsiteX574" fmla="*/ 638175 w 2693988"/>
              <a:gd name="connsiteY574" fmla="*/ 1899841 h 2763207"/>
              <a:gd name="connsiteX575" fmla="*/ 638175 w 2693988"/>
              <a:gd name="connsiteY575" fmla="*/ 1860153 h 2763207"/>
              <a:gd name="connsiteX576" fmla="*/ 688068 w 2693988"/>
              <a:gd name="connsiteY576" fmla="*/ 1790700 h 2763207"/>
              <a:gd name="connsiteX577" fmla="*/ 2119187 w 2693988"/>
              <a:gd name="connsiteY577" fmla="*/ 1783636 h 2763207"/>
              <a:gd name="connsiteX578" fmla="*/ 2132879 w 2693988"/>
              <a:gd name="connsiteY578" fmla="*/ 1791017 h 2763207"/>
              <a:gd name="connsiteX579" fmla="*/ 2142837 w 2693988"/>
              <a:gd name="connsiteY579" fmla="*/ 1820545 h 2763207"/>
              <a:gd name="connsiteX580" fmla="*/ 2172711 w 2693988"/>
              <a:gd name="connsiteY580" fmla="*/ 1840230 h 2763207"/>
              <a:gd name="connsiteX581" fmla="*/ 2192627 w 2693988"/>
              <a:gd name="connsiteY581" fmla="*/ 1840230 h 2763207"/>
              <a:gd name="connsiteX582" fmla="*/ 2222501 w 2693988"/>
              <a:gd name="connsiteY582" fmla="*/ 1859915 h 2763207"/>
              <a:gd name="connsiteX583" fmla="*/ 2202585 w 2693988"/>
              <a:gd name="connsiteY583" fmla="*/ 1869757 h 2763207"/>
              <a:gd name="connsiteX584" fmla="*/ 2152795 w 2693988"/>
              <a:gd name="connsiteY584" fmla="*/ 1850072 h 2763207"/>
              <a:gd name="connsiteX585" fmla="*/ 2112963 w 2693988"/>
              <a:gd name="connsiteY585" fmla="*/ 1791017 h 2763207"/>
              <a:gd name="connsiteX586" fmla="*/ 2119187 w 2693988"/>
              <a:gd name="connsiteY586" fmla="*/ 1783636 h 2763207"/>
              <a:gd name="connsiteX587" fmla="*/ 425417 w 2693988"/>
              <a:gd name="connsiteY587" fmla="*/ 1768276 h 2763207"/>
              <a:gd name="connsiteX588" fmla="*/ 441325 w 2693988"/>
              <a:gd name="connsiteY588" fmla="*/ 1771967 h 2763207"/>
              <a:gd name="connsiteX589" fmla="*/ 421746 w 2693988"/>
              <a:gd name="connsiteY589" fmla="*/ 1840865 h 2763207"/>
              <a:gd name="connsiteX590" fmla="*/ 392377 w 2693988"/>
              <a:gd name="connsiteY590" fmla="*/ 1840865 h 2763207"/>
              <a:gd name="connsiteX591" fmla="*/ 333639 w 2693988"/>
              <a:gd name="connsiteY591" fmla="*/ 1860550 h 2763207"/>
              <a:gd name="connsiteX592" fmla="*/ 333639 w 2693988"/>
              <a:gd name="connsiteY592" fmla="*/ 1821180 h 2763207"/>
              <a:gd name="connsiteX593" fmla="*/ 402166 w 2693988"/>
              <a:gd name="connsiteY593" fmla="*/ 1771967 h 2763207"/>
              <a:gd name="connsiteX594" fmla="*/ 425417 w 2693988"/>
              <a:gd name="connsiteY594" fmla="*/ 1768276 h 2763207"/>
              <a:gd name="connsiteX595" fmla="*/ 667941 w 2693988"/>
              <a:gd name="connsiteY595" fmla="*/ 1764585 h 2763207"/>
              <a:gd name="connsiteX596" fmla="*/ 677863 w 2693988"/>
              <a:gd name="connsiteY596" fmla="*/ 1771967 h 2763207"/>
              <a:gd name="connsiteX597" fmla="*/ 618332 w 2693988"/>
              <a:gd name="connsiteY597" fmla="*/ 1860550 h 2763207"/>
              <a:gd name="connsiteX598" fmla="*/ 598488 w 2693988"/>
              <a:gd name="connsiteY598" fmla="*/ 1860550 h 2763207"/>
              <a:gd name="connsiteX599" fmla="*/ 608410 w 2693988"/>
              <a:gd name="connsiteY599" fmla="*/ 1840865 h 2763207"/>
              <a:gd name="connsiteX600" fmla="*/ 658019 w 2693988"/>
              <a:gd name="connsiteY600" fmla="*/ 1771967 h 2763207"/>
              <a:gd name="connsiteX601" fmla="*/ 667941 w 2693988"/>
              <a:gd name="connsiteY601" fmla="*/ 1764585 h 2763207"/>
              <a:gd name="connsiteX602" fmla="*/ 2162542 w 2693988"/>
              <a:gd name="connsiteY602" fmla="*/ 1762125 h 2763207"/>
              <a:gd name="connsiteX603" fmla="*/ 2241673 w 2693988"/>
              <a:gd name="connsiteY603" fmla="*/ 1781528 h 2763207"/>
              <a:gd name="connsiteX604" fmla="*/ 2271347 w 2693988"/>
              <a:gd name="connsiteY604" fmla="*/ 1810632 h 2763207"/>
              <a:gd name="connsiteX605" fmla="*/ 2271347 w 2693988"/>
              <a:gd name="connsiteY605" fmla="*/ 1830035 h 2763207"/>
              <a:gd name="connsiteX606" fmla="*/ 2251564 w 2693988"/>
              <a:gd name="connsiteY606" fmla="*/ 1849438 h 2763207"/>
              <a:gd name="connsiteX607" fmla="*/ 2152650 w 2693988"/>
              <a:gd name="connsiteY607" fmla="*/ 1781528 h 2763207"/>
              <a:gd name="connsiteX608" fmla="*/ 2211999 w 2693988"/>
              <a:gd name="connsiteY608" fmla="*/ 1820334 h 2763207"/>
              <a:gd name="connsiteX609" fmla="*/ 2231781 w 2693988"/>
              <a:gd name="connsiteY609" fmla="*/ 1810632 h 2763207"/>
              <a:gd name="connsiteX610" fmla="*/ 2172433 w 2693988"/>
              <a:gd name="connsiteY610" fmla="*/ 1771826 h 2763207"/>
              <a:gd name="connsiteX611" fmla="*/ 2162542 w 2693988"/>
              <a:gd name="connsiteY611" fmla="*/ 1762125 h 2763207"/>
              <a:gd name="connsiteX612" fmla="*/ 524636 w 2693988"/>
              <a:gd name="connsiteY612" fmla="*/ 1753526 h 2763207"/>
              <a:gd name="connsiteX613" fmla="*/ 560123 w 2693988"/>
              <a:gd name="connsiteY613" fmla="*/ 1761067 h 2763207"/>
              <a:gd name="connsiteX614" fmla="*/ 569913 w 2693988"/>
              <a:gd name="connsiteY614" fmla="*/ 1761067 h 2763207"/>
              <a:gd name="connsiteX615" fmla="*/ 520965 w 2693988"/>
              <a:gd name="connsiteY615" fmla="*/ 1771121 h 2763207"/>
              <a:gd name="connsiteX616" fmla="*/ 452438 w 2693988"/>
              <a:gd name="connsiteY616" fmla="*/ 1811338 h 2763207"/>
              <a:gd name="connsiteX617" fmla="*/ 481807 w 2693988"/>
              <a:gd name="connsiteY617" fmla="*/ 1761067 h 2763207"/>
              <a:gd name="connsiteX618" fmla="*/ 524636 w 2693988"/>
              <a:gd name="connsiteY618" fmla="*/ 1753526 h 2763207"/>
              <a:gd name="connsiteX619" fmla="*/ 2034382 w 2693988"/>
              <a:gd name="connsiteY619" fmla="*/ 1741488 h 2763207"/>
              <a:gd name="connsiteX620" fmla="*/ 2083991 w 2693988"/>
              <a:gd name="connsiteY620" fmla="*/ 1840402 h 2763207"/>
              <a:gd name="connsiteX621" fmla="*/ 2083991 w 2693988"/>
              <a:gd name="connsiteY621" fmla="*/ 1870076 h 2763207"/>
              <a:gd name="connsiteX622" fmla="*/ 2034382 w 2693988"/>
              <a:gd name="connsiteY622" fmla="*/ 1850293 h 2763207"/>
              <a:gd name="connsiteX623" fmla="*/ 2024460 w 2693988"/>
              <a:gd name="connsiteY623" fmla="*/ 1761271 h 2763207"/>
              <a:gd name="connsiteX624" fmla="*/ 2034382 w 2693988"/>
              <a:gd name="connsiteY624" fmla="*/ 1741488 h 2763207"/>
              <a:gd name="connsiteX625" fmla="*/ 648935 w 2693988"/>
              <a:gd name="connsiteY625" fmla="*/ 1741488 h 2763207"/>
              <a:gd name="connsiteX626" fmla="*/ 658813 w 2693988"/>
              <a:gd name="connsiteY626" fmla="*/ 1751466 h 2763207"/>
              <a:gd name="connsiteX627" fmla="*/ 599546 w 2693988"/>
              <a:gd name="connsiteY627" fmla="*/ 1801359 h 2763207"/>
              <a:gd name="connsiteX628" fmla="*/ 569913 w 2693988"/>
              <a:gd name="connsiteY628" fmla="*/ 1791381 h 2763207"/>
              <a:gd name="connsiteX629" fmla="*/ 609424 w 2693988"/>
              <a:gd name="connsiteY629" fmla="*/ 1761445 h 2763207"/>
              <a:gd name="connsiteX630" fmla="*/ 648935 w 2693988"/>
              <a:gd name="connsiteY630" fmla="*/ 1741488 h 2763207"/>
              <a:gd name="connsiteX631" fmla="*/ 2044700 w 2693988"/>
              <a:gd name="connsiteY631" fmla="*/ 1731963 h 2763207"/>
              <a:gd name="connsiteX632" fmla="*/ 2073956 w 2693988"/>
              <a:gd name="connsiteY632" fmla="*/ 1790845 h 2763207"/>
              <a:gd name="connsiteX633" fmla="*/ 2112963 w 2693988"/>
              <a:gd name="connsiteY633" fmla="*/ 1810472 h 2763207"/>
              <a:gd name="connsiteX634" fmla="*/ 2112963 w 2693988"/>
              <a:gd name="connsiteY634" fmla="*/ 1830099 h 2763207"/>
              <a:gd name="connsiteX635" fmla="*/ 2093460 w 2693988"/>
              <a:gd name="connsiteY635" fmla="*/ 1830099 h 2763207"/>
              <a:gd name="connsiteX636" fmla="*/ 2044700 w 2693988"/>
              <a:gd name="connsiteY636" fmla="*/ 1731963 h 2763207"/>
              <a:gd name="connsiteX637" fmla="*/ 2182284 w 2693988"/>
              <a:gd name="connsiteY637" fmla="*/ 1722438 h 2763207"/>
              <a:gd name="connsiteX638" fmla="*/ 2260600 w 2693988"/>
              <a:gd name="connsiteY638" fmla="*/ 1761597 h 2763207"/>
              <a:gd name="connsiteX639" fmla="*/ 2260600 w 2693988"/>
              <a:gd name="connsiteY639" fmla="*/ 1781176 h 2763207"/>
              <a:gd name="connsiteX640" fmla="*/ 2221442 w 2693988"/>
              <a:gd name="connsiteY640" fmla="*/ 1761597 h 2763207"/>
              <a:gd name="connsiteX641" fmla="*/ 2211652 w 2693988"/>
              <a:gd name="connsiteY641" fmla="*/ 1742017 h 2763207"/>
              <a:gd name="connsiteX642" fmla="*/ 2152915 w 2693988"/>
              <a:gd name="connsiteY642" fmla="*/ 1732228 h 2763207"/>
              <a:gd name="connsiteX643" fmla="*/ 2143125 w 2693988"/>
              <a:gd name="connsiteY643" fmla="*/ 1732228 h 2763207"/>
              <a:gd name="connsiteX644" fmla="*/ 2182284 w 2693988"/>
              <a:gd name="connsiteY644" fmla="*/ 1722438 h 2763207"/>
              <a:gd name="connsiteX645" fmla="*/ 2308569 w 2693988"/>
              <a:gd name="connsiteY645" fmla="*/ 1720602 h 2763207"/>
              <a:gd name="connsiteX646" fmla="*/ 2369772 w 2693988"/>
              <a:gd name="connsiteY646" fmla="*/ 1762125 h 2763207"/>
              <a:gd name="connsiteX647" fmla="*/ 2369772 w 2693988"/>
              <a:gd name="connsiteY647" fmla="*/ 1801495 h 2763207"/>
              <a:gd name="connsiteX648" fmla="*/ 2330206 w 2693988"/>
              <a:gd name="connsiteY648" fmla="*/ 1791653 h 2763207"/>
              <a:gd name="connsiteX649" fmla="*/ 2270858 w 2693988"/>
              <a:gd name="connsiteY649" fmla="*/ 1781810 h 2763207"/>
              <a:gd name="connsiteX650" fmla="*/ 2280749 w 2693988"/>
              <a:gd name="connsiteY650" fmla="*/ 1762125 h 2763207"/>
              <a:gd name="connsiteX651" fmla="*/ 2251075 w 2693988"/>
              <a:gd name="connsiteY651" fmla="*/ 1722755 h 2763207"/>
              <a:gd name="connsiteX652" fmla="*/ 2280749 w 2693988"/>
              <a:gd name="connsiteY652" fmla="*/ 1722755 h 2763207"/>
              <a:gd name="connsiteX653" fmla="*/ 2308569 w 2693988"/>
              <a:gd name="connsiteY653" fmla="*/ 1720602 h 2763207"/>
              <a:gd name="connsiteX654" fmla="*/ 2054225 w 2693988"/>
              <a:gd name="connsiteY654" fmla="*/ 1712913 h 2763207"/>
              <a:gd name="connsiteX655" fmla="*/ 2143125 w 2693988"/>
              <a:gd name="connsiteY655" fmla="*/ 1761861 h 2763207"/>
              <a:gd name="connsiteX656" fmla="*/ 2133247 w 2693988"/>
              <a:gd name="connsiteY656" fmla="*/ 1771651 h 2763207"/>
              <a:gd name="connsiteX657" fmla="*/ 2054225 w 2693988"/>
              <a:gd name="connsiteY657" fmla="*/ 1722703 h 2763207"/>
              <a:gd name="connsiteX658" fmla="*/ 2054225 w 2693988"/>
              <a:gd name="connsiteY658" fmla="*/ 1712913 h 2763207"/>
              <a:gd name="connsiteX659" fmla="*/ 569546 w 2693988"/>
              <a:gd name="connsiteY659" fmla="*/ 1712913 h 2763207"/>
              <a:gd name="connsiteX660" fmla="*/ 647700 w 2693988"/>
              <a:gd name="connsiteY660" fmla="*/ 1731963 h 2763207"/>
              <a:gd name="connsiteX661" fmla="*/ 628161 w 2693988"/>
              <a:gd name="connsiteY661" fmla="*/ 1741488 h 2763207"/>
              <a:gd name="connsiteX662" fmla="*/ 550007 w 2693988"/>
              <a:gd name="connsiteY662" fmla="*/ 1741488 h 2763207"/>
              <a:gd name="connsiteX663" fmla="*/ 520700 w 2693988"/>
              <a:gd name="connsiteY663" fmla="*/ 1731963 h 2763207"/>
              <a:gd name="connsiteX664" fmla="*/ 569546 w 2693988"/>
              <a:gd name="connsiteY664" fmla="*/ 1712913 h 2763207"/>
              <a:gd name="connsiteX665" fmla="*/ 457810 w 2693988"/>
              <a:gd name="connsiteY665" fmla="*/ 1702253 h 2763207"/>
              <a:gd name="connsiteX666" fmla="*/ 520701 w 2693988"/>
              <a:gd name="connsiteY666" fmla="*/ 1712232 h 2763207"/>
              <a:gd name="connsiteX667" fmla="*/ 500970 w 2693988"/>
              <a:gd name="connsiteY667" fmla="*/ 1742168 h 2763207"/>
              <a:gd name="connsiteX668" fmla="*/ 441779 w 2693988"/>
              <a:gd name="connsiteY668" fmla="*/ 1762125 h 2763207"/>
              <a:gd name="connsiteX669" fmla="*/ 392453 w 2693988"/>
              <a:gd name="connsiteY669" fmla="*/ 1752146 h 2763207"/>
              <a:gd name="connsiteX670" fmla="*/ 402318 w 2693988"/>
              <a:gd name="connsiteY670" fmla="*/ 1722211 h 2763207"/>
              <a:gd name="connsiteX671" fmla="*/ 457810 w 2693988"/>
              <a:gd name="connsiteY671" fmla="*/ 1702253 h 2763207"/>
              <a:gd name="connsiteX672" fmla="*/ 2137066 w 2693988"/>
              <a:gd name="connsiteY672" fmla="*/ 1678186 h 2763207"/>
              <a:gd name="connsiteX673" fmla="*/ 2182813 w 2693988"/>
              <a:gd name="connsiteY673" fmla="*/ 1702991 h 2763207"/>
              <a:gd name="connsiteX674" fmla="*/ 2143248 w 2693988"/>
              <a:gd name="connsiteY674" fmla="*/ 1702991 h 2763207"/>
              <a:gd name="connsiteX675" fmla="*/ 2083899 w 2693988"/>
              <a:gd name="connsiteY675" fmla="*/ 1702991 h 2763207"/>
              <a:gd name="connsiteX676" fmla="*/ 2054225 w 2693988"/>
              <a:gd name="connsiteY676" fmla="*/ 1702991 h 2763207"/>
              <a:gd name="connsiteX677" fmla="*/ 2083899 w 2693988"/>
              <a:gd name="connsiteY677" fmla="*/ 1683147 h 2763207"/>
              <a:gd name="connsiteX678" fmla="*/ 2137066 w 2693988"/>
              <a:gd name="connsiteY678" fmla="*/ 1678186 h 2763207"/>
              <a:gd name="connsiteX679" fmla="*/ 2231904 w 2693988"/>
              <a:gd name="connsiteY679" fmla="*/ 1654175 h 2763207"/>
              <a:gd name="connsiteX680" fmla="*/ 2261211 w 2693988"/>
              <a:gd name="connsiteY680" fmla="*/ 1663965 h 2763207"/>
              <a:gd name="connsiteX681" fmla="*/ 2300288 w 2693988"/>
              <a:gd name="connsiteY681" fmla="*/ 1703123 h 2763207"/>
              <a:gd name="connsiteX682" fmla="*/ 2231904 w 2693988"/>
              <a:gd name="connsiteY682" fmla="*/ 1712913 h 2763207"/>
              <a:gd name="connsiteX683" fmla="*/ 2202596 w 2693988"/>
              <a:gd name="connsiteY683" fmla="*/ 1703123 h 2763207"/>
              <a:gd name="connsiteX684" fmla="*/ 2173288 w 2693988"/>
              <a:gd name="connsiteY684" fmla="*/ 1673754 h 2763207"/>
              <a:gd name="connsiteX685" fmla="*/ 2192827 w 2693988"/>
              <a:gd name="connsiteY685" fmla="*/ 1663965 h 2763207"/>
              <a:gd name="connsiteX686" fmla="*/ 2231904 w 2693988"/>
              <a:gd name="connsiteY686" fmla="*/ 1654175 h 2763207"/>
              <a:gd name="connsiteX687" fmla="*/ 539299 w 2693988"/>
              <a:gd name="connsiteY687" fmla="*/ 1650604 h 2763207"/>
              <a:gd name="connsiteX688" fmla="*/ 559753 w 2693988"/>
              <a:gd name="connsiteY688" fmla="*/ 1653117 h 2763207"/>
              <a:gd name="connsiteX689" fmla="*/ 628651 w 2693988"/>
              <a:gd name="connsiteY689" fmla="*/ 1683280 h 2763207"/>
              <a:gd name="connsiteX690" fmla="*/ 628651 w 2693988"/>
              <a:gd name="connsiteY690" fmla="*/ 1703388 h 2763207"/>
              <a:gd name="connsiteX691" fmla="*/ 540068 w 2693988"/>
              <a:gd name="connsiteY691" fmla="*/ 1703388 h 2763207"/>
              <a:gd name="connsiteX692" fmla="*/ 490855 w 2693988"/>
              <a:gd name="connsiteY692" fmla="*/ 1693334 h 2763207"/>
              <a:gd name="connsiteX693" fmla="*/ 490855 w 2693988"/>
              <a:gd name="connsiteY693" fmla="*/ 1673225 h 2763207"/>
              <a:gd name="connsiteX694" fmla="*/ 539299 w 2693988"/>
              <a:gd name="connsiteY694" fmla="*/ 1650604 h 2763207"/>
              <a:gd name="connsiteX695" fmla="*/ 2142672 w 2693988"/>
              <a:gd name="connsiteY695" fmla="*/ 1624013 h 2763207"/>
              <a:gd name="connsiteX696" fmla="*/ 2201863 w 2693988"/>
              <a:gd name="connsiteY696" fmla="*/ 1643698 h 2763207"/>
              <a:gd name="connsiteX697" fmla="*/ 2162402 w 2693988"/>
              <a:gd name="connsiteY697" fmla="*/ 1673226 h 2763207"/>
              <a:gd name="connsiteX698" fmla="*/ 2063750 w 2693988"/>
              <a:gd name="connsiteY698" fmla="*/ 1673226 h 2763207"/>
              <a:gd name="connsiteX699" fmla="*/ 2142672 w 2693988"/>
              <a:gd name="connsiteY699" fmla="*/ 1624013 h 2763207"/>
              <a:gd name="connsiteX700" fmla="*/ 106998 w 2693988"/>
              <a:gd name="connsiteY700" fmla="*/ 1604963 h 2763207"/>
              <a:gd name="connsiteX701" fmla="*/ 156210 w 2693988"/>
              <a:gd name="connsiteY701" fmla="*/ 1634378 h 2763207"/>
              <a:gd name="connsiteX702" fmla="*/ 166053 w 2693988"/>
              <a:gd name="connsiteY702" fmla="*/ 1703015 h 2763207"/>
              <a:gd name="connsiteX703" fmla="*/ 185738 w 2693988"/>
              <a:gd name="connsiteY703" fmla="*/ 1722625 h 2763207"/>
              <a:gd name="connsiteX704" fmla="*/ 156210 w 2693988"/>
              <a:gd name="connsiteY704" fmla="*/ 1761846 h 2763207"/>
              <a:gd name="connsiteX705" fmla="*/ 87313 w 2693988"/>
              <a:gd name="connsiteY705" fmla="*/ 1703015 h 2763207"/>
              <a:gd name="connsiteX706" fmla="*/ 97155 w 2693988"/>
              <a:gd name="connsiteY706" fmla="*/ 1673599 h 2763207"/>
              <a:gd name="connsiteX707" fmla="*/ 106998 w 2693988"/>
              <a:gd name="connsiteY707" fmla="*/ 1604963 h 2763207"/>
              <a:gd name="connsiteX708" fmla="*/ 579330 w 2693988"/>
              <a:gd name="connsiteY708" fmla="*/ 1593850 h 2763207"/>
              <a:gd name="connsiteX709" fmla="*/ 589178 w 2693988"/>
              <a:gd name="connsiteY709" fmla="*/ 1603687 h 2763207"/>
              <a:gd name="connsiteX710" fmla="*/ 559634 w 2693988"/>
              <a:gd name="connsiteY710" fmla="*/ 1623360 h 2763207"/>
              <a:gd name="connsiteX711" fmla="*/ 382373 w 2693988"/>
              <a:gd name="connsiteY711" fmla="*/ 1672545 h 2763207"/>
              <a:gd name="connsiteX712" fmla="*/ 293742 w 2693988"/>
              <a:gd name="connsiteY712" fmla="*/ 1879118 h 2763207"/>
              <a:gd name="connsiteX713" fmla="*/ 283894 w 2693988"/>
              <a:gd name="connsiteY713" fmla="*/ 1967650 h 2763207"/>
              <a:gd name="connsiteX714" fmla="*/ 293742 w 2693988"/>
              <a:gd name="connsiteY714" fmla="*/ 1977487 h 2763207"/>
              <a:gd name="connsiteX715" fmla="*/ 411916 w 2693988"/>
              <a:gd name="connsiteY715" fmla="*/ 2016834 h 2763207"/>
              <a:gd name="connsiteX716" fmla="*/ 589178 w 2693988"/>
              <a:gd name="connsiteY716" fmla="*/ 2006997 h 2763207"/>
              <a:gd name="connsiteX717" fmla="*/ 746744 w 2693988"/>
              <a:gd name="connsiteY717" fmla="*/ 1869281 h 2763207"/>
              <a:gd name="connsiteX718" fmla="*/ 756592 w 2693988"/>
              <a:gd name="connsiteY718" fmla="*/ 1869281 h 2763207"/>
              <a:gd name="connsiteX719" fmla="*/ 766440 w 2693988"/>
              <a:gd name="connsiteY719" fmla="*/ 1888955 h 2763207"/>
              <a:gd name="connsiteX720" fmla="*/ 589178 w 2693988"/>
              <a:gd name="connsiteY720" fmla="*/ 2066018 h 2763207"/>
              <a:gd name="connsiteX721" fmla="*/ 539939 w 2693988"/>
              <a:gd name="connsiteY721" fmla="*/ 2095529 h 2763207"/>
              <a:gd name="connsiteX722" fmla="*/ 392220 w 2693988"/>
              <a:gd name="connsiteY722" fmla="*/ 2115202 h 2763207"/>
              <a:gd name="connsiteX723" fmla="*/ 382373 w 2693988"/>
              <a:gd name="connsiteY723" fmla="*/ 2115202 h 2763207"/>
              <a:gd name="connsiteX724" fmla="*/ 224806 w 2693988"/>
              <a:gd name="connsiteY724" fmla="*/ 2006997 h 2763207"/>
              <a:gd name="connsiteX725" fmla="*/ 195263 w 2693988"/>
              <a:gd name="connsiteY725" fmla="*/ 1829934 h 2763207"/>
              <a:gd name="connsiteX726" fmla="*/ 274046 w 2693988"/>
              <a:gd name="connsiteY726" fmla="*/ 1692218 h 2763207"/>
              <a:gd name="connsiteX727" fmla="*/ 313437 w 2693988"/>
              <a:gd name="connsiteY727" fmla="*/ 1662708 h 2763207"/>
              <a:gd name="connsiteX728" fmla="*/ 579330 w 2693988"/>
              <a:gd name="connsiteY728" fmla="*/ 1593850 h 2763207"/>
              <a:gd name="connsiteX729" fmla="*/ 88265 w 2693988"/>
              <a:gd name="connsiteY729" fmla="*/ 1593850 h 2763207"/>
              <a:gd name="connsiteX730" fmla="*/ 98108 w 2693988"/>
              <a:gd name="connsiteY730" fmla="*/ 1593850 h 2763207"/>
              <a:gd name="connsiteX731" fmla="*/ 98108 w 2693988"/>
              <a:gd name="connsiteY731" fmla="*/ 1623377 h 2763207"/>
              <a:gd name="connsiteX732" fmla="*/ 68580 w 2693988"/>
              <a:gd name="connsiteY732" fmla="*/ 1702117 h 2763207"/>
              <a:gd name="connsiteX733" fmla="*/ 68580 w 2693988"/>
              <a:gd name="connsiteY733" fmla="*/ 1711960 h 2763207"/>
              <a:gd name="connsiteX734" fmla="*/ 157163 w 2693988"/>
              <a:gd name="connsiteY734" fmla="*/ 1780857 h 2763207"/>
              <a:gd name="connsiteX735" fmla="*/ 157163 w 2693988"/>
              <a:gd name="connsiteY735" fmla="*/ 1790700 h 2763207"/>
              <a:gd name="connsiteX736" fmla="*/ 68580 w 2693988"/>
              <a:gd name="connsiteY736" fmla="*/ 1721802 h 2763207"/>
              <a:gd name="connsiteX737" fmla="*/ 58738 w 2693988"/>
              <a:gd name="connsiteY737" fmla="*/ 1711960 h 2763207"/>
              <a:gd name="connsiteX738" fmla="*/ 78423 w 2693988"/>
              <a:gd name="connsiteY738" fmla="*/ 1652905 h 2763207"/>
              <a:gd name="connsiteX739" fmla="*/ 88265 w 2693988"/>
              <a:gd name="connsiteY739" fmla="*/ 1593850 h 2763207"/>
              <a:gd name="connsiteX740" fmla="*/ 579438 w 2693988"/>
              <a:gd name="connsiteY740" fmla="*/ 1574800 h 2763207"/>
              <a:gd name="connsiteX741" fmla="*/ 569610 w 2693988"/>
              <a:gd name="connsiteY741" fmla="*/ 1584642 h 2763207"/>
              <a:gd name="connsiteX742" fmla="*/ 343581 w 2693988"/>
              <a:gd name="connsiteY742" fmla="*/ 1643697 h 2763207"/>
              <a:gd name="connsiteX743" fmla="*/ 196170 w 2693988"/>
              <a:gd name="connsiteY743" fmla="*/ 1771650 h 2763207"/>
              <a:gd name="connsiteX744" fmla="*/ 215825 w 2693988"/>
              <a:gd name="connsiteY744" fmla="*/ 1958657 h 2763207"/>
              <a:gd name="connsiteX745" fmla="*/ 205997 w 2693988"/>
              <a:gd name="connsiteY745" fmla="*/ 2017712 h 2763207"/>
              <a:gd name="connsiteX746" fmla="*/ 245307 w 2693988"/>
              <a:gd name="connsiteY746" fmla="*/ 2037397 h 2763207"/>
              <a:gd name="connsiteX747" fmla="*/ 402545 w 2693988"/>
              <a:gd name="connsiteY747" fmla="*/ 2135822 h 2763207"/>
              <a:gd name="connsiteX748" fmla="*/ 608920 w 2693988"/>
              <a:gd name="connsiteY748" fmla="*/ 2066925 h 2763207"/>
              <a:gd name="connsiteX749" fmla="*/ 775985 w 2693988"/>
              <a:gd name="connsiteY749" fmla="*/ 1899602 h 2763207"/>
              <a:gd name="connsiteX750" fmla="*/ 785813 w 2693988"/>
              <a:gd name="connsiteY750" fmla="*/ 1899602 h 2763207"/>
              <a:gd name="connsiteX751" fmla="*/ 785813 w 2693988"/>
              <a:gd name="connsiteY751" fmla="*/ 1909445 h 2763207"/>
              <a:gd name="connsiteX752" fmla="*/ 618747 w 2693988"/>
              <a:gd name="connsiteY752" fmla="*/ 2076767 h 2763207"/>
              <a:gd name="connsiteX753" fmla="*/ 520473 w 2693988"/>
              <a:gd name="connsiteY753" fmla="*/ 2145665 h 2763207"/>
              <a:gd name="connsiteX754" fmla="*/ 422200 w 2693988"/>
              <a:gd name="connsiteY754" fmla="*/ 2155507 h 2763207"/>
              <a:gd name="connsiteX755" fmla="*/ 353408 w 2693988"/>
              <a:gd name="connsiteY755" fmla="*/ 2125980 h 2763207"/>
              <a:gd name="connsiteX756" fmla="*/ 215825 w 2693988"/>
              <a:gd name="connsiteY756" fmla="*/ 2037397 h 2763207"/>
              <a:gd name="connsiteX757" fmla="*/ 186343 w 2693988"/>
              <a:gd name="connsiteY757" fmla="*/ 2027555 h 2763207"/>
              <a:gd name="connsiteX758" fmla="*/ 186343 w 2693988"/>
              <a:gd name="connsiteY758" fmla="*/ 1899602 h 2763207"/>
              <a:gd name="connsiteX759" fmla="*/ 166688 w 2693988"/>
              <a:gd name="connsiteY759" fmla="*/ 1850390 h 2763207"/>
              <a:gd name="connsiteX760" fmla="*/ 255134 w 2693988"/>
              <a:gd name="connsiteY760" fmla="*/ 1673225 h 2763207"/>
              <a:gd name="connsiteX761" fmla="*/ 451682 w 2693988"/>
              <a:gd name="connsiteY761" fmla="*/ 1604327 h 2763207"/>
              <a:gd name="connsiteX762" fmla="*/ 579438 w 2693988"/>
              <a:gd name="connsiteY762" fmla="*/ 1574800 h 2763207"/>
              <a:gd name="connsiteX763" fmla="*/ 568964 w 2693988"/>
              <a:gd name="connsiteY763" fmla="*/ 1546420 h 2763207"/>
              <a:gd name="connsiteX764" fmla="*/ 569913 w 2693988"/>
              <a:gd name="connsiteY764" fmla="*/ 1555433 h 2763207"/>
              <a:gd name="connsiteX765" fmla="*/ 550228 w 2693988"/>
              <a:gd name="connsiteY765" fmla="*/ 1555433 h 2763207"/>
              <a:gd name="connsiteX766" fmla="*/ 560070 w 2693988"/>
              <a:gd name="connsiteY766" fmla="*/ 1554203 h 2763207"/>
              <a:gd name="connsiteX767" fmla="*/ 568877 w 2693988"/>
              <a:gd name="connsiteY767" fmla="*/ 1545590 h 2763207"/>
              <a:gd name="connsiteX768" fmla="*/ 569913 w 2693988"/>
              <a:gd name="connsiteY768" fmla="*/ 1545590 h 2763207"/>
              <a:gd name="connsiteX769" fmla="*/ 568964 w 2693988"/>
              <a:gd name="connsiteY769" fmla="*/ 1546420 h 2763207"/>
              <a:gd name="connsiteX770" fmla="*/ 2123347 w 2693988"/>
              <a:gd name="connsiteY770" fmla="*/ 1544638 h 2763207"/>
              <a:gd name="connsiteX771" fmla="*/ 2339767 w 2693988"/>
              <a:gd name="connsiteY771" fmla="*/ 1603659 h 2763207"/>
              <a:gd name="connsiteX772" fmla="*/ 2477489 w 2693988"/>
              <a:gd name="connsiteY772" fmla="*/ 1672517 h 2763207"/>
              <a:gd name="connsiteX773" fmla="*/ 2507001 w 2693988"/>
              <a:gd name="connsiteY773" fmla="*/ 1957785 h 2763207"/>
              <a:gd name="connsiteX774" fmla="*/ 2398791 w 2693988"/>
              <a:gd name="connsiteY774" fmla="*/ 2046317 h 2763207"/>
              <a:gd name="connsiteX775" fmla="*/ 2270906 w 2693988"/>
              <a:gd name="connsiteY775" fmla="*/ 2085664 h 2763207"/>
              <a:gd name="connsiteX776" fmla="*/ 2113509 w 2693988"/>
              <a:gd name="connsiteY776" fmla="*/ 2006969 h 2763207"/>
              <a:gd name="connsiteX777" fmla="*/ 1946275 w 2693988"/>
              <a:gd name="connsiteY777" fmla="*/ 1859417 h 2763207"/>
              <a:gd name="connsiteX778" fmla="*/ 1946275 w 2693988"/>
              <a:gd name="connsiteY778" fmla="*/ 1849580 h 2763207"/>
              <a:gd name="connsiteX779" fmla="*/ 1975787 w 2693988"/>
              <a:gd name="connsiteY779" fmla="*/ 1859417 h 2763207"/>
              <a:gd name="connsiteX780" fmla="*/ 2123347 w 2693988"/>
              <a:gd name="connsiteY780" fmla="*/ 1977459 h 2763207"/>
              <a:gd name="connsiteX781" fmla="*/ 2270906 w 2693988"/>
              <a:gd name="connsiteY781" fmla="*/ 1997132 h 2763207"/>
              <a:gd name="connsiteX782" fmla="*/ 2418465 w 2693988"/>
              <a:gd name="connsiteY782" fmla="*/ 1918438 h 2763207"/>
              <a:gd name="connsiteX783" fmla="*/ 2438140 w 2693988"/>
              <a:gd name="connsiteY783" fmla="*/ 1918438 h 2763207"/>
              <a:gd name="connsiteX784" fmla="*/ 2428303 w 2693988"/>
              <a:gd name="connsiteY784" fmla="*/ 1849580 h 2763207"/>
              <a:gd name="connsiteX785" fmla="*/ 2408628 w 2693988"/>
              <a:gd name="connsiteY785" fmla="*/ 1741375 h 2763207"/>
              <a:gd name="connsiteX786" fmla="*/ 2329930 w 2693988"/>
              <a:gd name="connsiteY786" fmla="*/ 1643006 h 2763207"/>
              <a:gd name="connsiteX787" fmla="*/ 2280743 w 2693988"/>
              <a:gd name="connsiteY787" fmla="*/ 1623333 h 2763207"/>
              <a:gd name="connsiteX788" fmla="*/ 2211882 w 2693988"/>
              <a:gd name="connsiteY788" fmla="*/ 1603659 h 2763207"/>
              <a:gd name="connsiteX789" fmla="*/ 2192208 w 2693988"/>
              <a:gd name="connsiteY789" fmla="*/ 1603659 h 2763207"/>
              <a:gd name="connsiteX790" fmla="*/ 2143021 w 2693988"/>
              <a:gd name="connsiteY790" fmla="*/ 1583985 h 2763207"/>
              <a:gd name="connsiteX791" fmla="*/ 2103672 w 2693988"/>
              <a:gd name="connsiteY791" fmla="*/ 1574148 h 2763207"/>
              <a:gd name="connsiteX792" fmla="*/ 2123347 w 2693988"/>
              <a:gd name="connsiteY792" fmla="*/ 1544638 h 2763207"/>
              <a:gd name="connsiteX793" fmla="*/ 2585086 w 2693988"/>
              <a:gd name="connsiteY793" fmla="*/ 1535113 h 2763207"/>
              <a:gd name="connsiteX794" fmla="*/ 2604771 w 2693988"/>
              <a:gd name="connsiteY794" fmla="*/ 1584502 h 2763207"/>
              <a:gd name="connsiteX795" fmla="*/ 2614613 w 2693988"/>
              <a:gd name="connsiteY795" fmla="*/ 1633891 h 2763207"/>
              <a:gd name="connsiteX796" fmla="*/ 2565401 w 2693988"/>
              <a:gd name="connsiteY796" fmla="*/ 1693157 h 2763207"/>
              <a:gd name="connsiteX797" fmla="*/ 2535873 w 2693988"/>
              <a:gd name="connsiteY797" fmla="*/ 1712913 h 2763207"/>
              <a:gd name="connsiteX798" fmla="*/ 2516188 w 2693988"/>
              <a:gd name="connsiteY798" fmla="*/ 1673402 h 2763207"/>
              <a:gd name="connsiteX799" fmla="*/ 2545716 w 2693988"/>
              <a:gd name="connsiteY799" fmla="*/ 1624013 h 2763207"/>
              <a:gd name="connsiteX800" fmla="*/ 2545716 w 2693988"/>
              <a:gd name="connsiteY800" fmla="*/ 1564746 h 2763207"/>
              <a:gd name="connsiteX801" fmla="*/ 2585086 w 2693988"/>
              <a:gd name="connsiteY801" fmla="*/ 1535113 h 2763207"/>
              <a:gd name="connsiteX802" fmla="*/ 2123870 w 2693988"/>
              <a:gd name="connsiteY802" fmla="*/ 1525588 h 2763207"/>
              <a:gd name="connsiteX803" fmla="*/ 2389341 w 2693988"/>
              <a:gd name="connsiteY803" fmla="*/ 1594449 h 2763207"/>
              <a:gd name="connsiteX804" fmla="*/ 2497496 w 2693988"/>
              <a:gd name="connsiteY804" fmla="*/ 1663310 h 2763207"/>
              <a:gd name="connsiteX805" fmla="*/ 2536825 w 2693988"/>
              <a:gd name="connsiteY805" fmla="*/ 1751846 h 2763207"/>
              <a:gd name="connsiteX806" fmla="*/ 2536825 w 2693988"/>
              <a:gd name="connsiteY806" fmla="*/ 1968266 h 2763207"/>
              <a:gd name="connsiteX807" fmla="*/ 2526993 w 2693988"/>
              <a:gd name="connsiteY807" fmla="*/ 1978103 h 2763207"/>
              <a:gd name="connsiteX808" fmla="*/ 2409006 w 2693988"/>
              <a:gd name="connsiteY808" fmla="*/ 2066639 h 2763207"/>
              <a:gd name="connsiteX809" fmla="*/ 2320516 w 2693988"/>
              <a:gd name="connsiteY809" fmla="*/ 2115825 h 2763207"/>
              <a:gd name="connsiteX810" fmla="*/ 2143535 w 2693988"/>
              <a:gd name="connsiteY810" fmla="*/ 2076476 h 2763207"/>
              <a:gd name="connsiteX811" fmla="*/ 1937058 w 2693988"/>
              <a:gd name="connsiteY811" fmla="*/ 1879730 h 2763207"/>
              <a:gd name="connsiteX812" fmla="*/ 1937058 w 2693988"/>
              <a:gd name="connsiteY812" fmla="*/ 1869893 h 2763207"/>
              <a:gd name="connsiteX813" fmla="*/ 2133703 w 2693988"/>
              <a:gd name="connsiteY813" fmla="*/ 2046964 h 2763207"/>
              <a:gd name="connsiteX814" fmla="*/ 2359845 w 2693988"/>
              <a:gd name="connsiteY814" fmla="*/ 2086314 h 2763207"/>
              <a:gd name="connsiteX815" fmla="*/ 2418838 w 2693988"/>
              <a:gd name="connsiteY815" fmla="*/ 2037127 h 2763207"/>
              <a:gd name="connsiteX816" fmla="*/ 2517161 w 2693988"/>
              <a:gd name="connsiteY816" fmla="*/ 1968266 h 2763207"/>
              <a:gd name="connsiteX817" fmla="*/ 2526993 w 2693988"/>
              <a:gd name="connsiteY817" fmla="*/ 1958429 h 2763207"/>
              <a:gd name="connsiteX818" fmla="*/ 2517161 w 2693988"/>
              <a:gd name="connsiteY818" fmla="*/ 1712496 h 2763207"/>
              <a:gd name="connsiteX819" fmla="*/ 2477832 w 2693988"/>
              <a:gd name="connsiteY819" fmla="*/ 1663310 h 2763207"/>
              <a:gd name="connsiteX820" fmla="*/ 2359845 w 2693988"/>
              <a:gd name="connsiteY820" fmla="*/ 1594449 h 2763207"/>
              <a:gd name="connsiteX821" fmla="*/ 2123870 w 2693988"/>
              <a:gd name="connsiteY821" fmla="*/ 1535425 h 2763207"/>
              <a:gd name="connsiteX822" fmla="*/ 2123870 w 2693988"/>
              <a:gd name="connsiteY822" fmla="*/ 1525588 h 2763207"/>
              <a:gd name="connsiteX823" fmla="*/ 2605405 w 2693988"/>
              <a:gd name="connsiteY823" fmla="*/ 1506538 h 2763207"/>
              <a:gd name="connsiteX824" fmla="*/ 2625090 w 2693988"/>
              <a:gd name="connsiteY824" fmla="*/ 1545696 h 2763207"/>
              <a:gd name="connsiteX825" fmla="*/ 2644775 w 2693988"/>
              <a:gd name="connsiteY825" fmla="*/ 1643592 h 2763207"/>
              <a:gd name="connsiteX826" fmla="*/ 2566035 w 2693988"/>
              <a:gd name="connsiteY826" fmla="*/ 1731698 h 2763207"/>
              <a:gd name="connsiteX827" fmla="*/ 2546350 w 2693988"/>
              <a:gd name="connsiteY827" fmla="*/ 1741488 h 2763207"/>
              <a:gd name="connsiteX828" fmla="*/ 2546350 w 2693988"/>
              <a:gd name="connsiteY828" fmla="*/ 1721909 h 2763207"/>
              <a:gd name="connsiteX829" fmla="*/ 2615248 w 2693988"/>
              <a:gd name="connsiteY829" fmla="*/ 1653382 h 2763207"/>
              <a:gd name="connsiteX830" fmla="*/ 2634933 w 2693988"/>
              <a:gd name="connsiteY830" fmla="*/ 1643592 h 2763207"/>
              <a:gd name="connsiteX831" fmla="*/ 2615248 w 2693988"/>
              <a:gd name="connsiteY831" fmla="*/ 1604434 h 2763207"/>
              <a:gd name="connsiteX832" fmla="*/ 2595563 w 2693988"/>
              <a:gd name="connsiteY832" fmla="*/ 1516327 h 2763207"/>
              <a:gd name="connsiteX833" fmla="*/ 2605405 w 2693988"/>
              <a:gd name="connsiteY833" fmla="*/ 1506538 h 2763207"/>
              <a:gd name="connsiteX834" fmla="*/ 421746 w 2693988"/>
              <a:gd name="connsiteY834" fmla="*/ 1457325 h 2763207"/>
              <a:gd name="connsiteX835" fmla="*/ 441325 w 2693988"/>
              <a:gd name="connsiteY835" fmla="*/ 1467048 h 2763207"/>
              <a:gd name="connsiteX836" fmla="*/ 392377 w 2693988"/>
              <a:gd name="connsiteY836" fmla="*/ 1525389 h 2763207"/>
              <a:gd name="connsiteX837" fmla="*/ 323850 w 2693988"/>
              <a:gd name="connsiteY837" fmla="*/ 1505942 h 2763207"/>
              <a:gd name="connsiteX838" fmla="*/ 363008 w 2693988"/>
              <a:gd name="connsiteY838" fmla="*/ 1467048 h 2763207"/>
              <a:gd name="connsiteX839" fmla="*/ 421746 w 2693988"/>
              <a:gd name="connsiteY839" fmla="*/ 1457325 h 2763207"/>
              <a:gd name="connsiteX840" fmla="*/ 539750 w 2693988"/>
              <a:gd name="connsiteY840" fmla="*/ 1427163 h 2763207"/>
              <a:gd name="connsiteX841" fmla="*/ 539750 w 2693988"/>
              <a:gd name="connsiteY841" fmla="*/ 1437085 h 2763207"/>
              <a:gd name="connsiteX842" fmla="*/ 480695 w 2693988"/>
              <a:gd name="connsiteY842" fmla="*/ 1506538 h 2763207"/>
              <a:gd name="connsiteX843" fmla="*/ 441325 w 2693988"/>
              <a:gd name="connsiteY843" fmla="*/ 1496616 h 2763207"/>
              <a:gd name="connsiteX844" fmla="*/ 451167 w 2693988"/>
              <a:gd name="connsiteY844" fmla="*/ 1476772 h 2763207"/>
              <a:gd name="connsiteX845" fmla="*/ 539750 w 2693988"/>
              <a:gd name="connsiteY845" fmla="*/ 1427163 h 2763207"/>
              <a:gd name="connsiteX846" fmla="*/ 295746 w 2693988"/>
              <a:gd name="connsiteY846" fmla="*/ 1425046 h 2763207"/>
              <a:gd name="connsiteX847" fmla="*/ 304687 w 2693988"/>
              <a:gd name="connsiteY847" fmla="*/ 1427516 h 2763207"/>
              <a:gd name="connsiteX848" fmla="*/ 354013 w 2693988"/>
              <a:gd name="connsiteY848" fmla="*/ 1457149 h 2763207"/>
              <a:gd name="connsiteX849" fmla="*/ 314552 w 2693988"/>
              <a:gd name="connsiteY849" fmla="*/ 1496660 h 2763207"/>
              <a:gd name="connsiteX850" fmla="*/ 245495 w 2693988"/>
              <a:gd name="connsiteY850" fmla="*/ 1486782 h 2763207"/>
              <a:gd name="connsiteX851" fmla="*/ 225765 w 2693988"/>
              <a:gd name="connsiteY851" fmla="*/ 1457149 h 2763207"/>
              <a:gd name="connsiteX852" fmla="*/ 265226 w 2693988"/>
              <a:gd name="connsiteY852" fmla="*/ 1447271 h 2763207"/>
              <a:gd name="connsiteX853" fmla="*/ 295746 w 2693988"/>
              <a:gd name="connsiteY853" fmla="*/ 1425046 h 2763207"/>
              <a:gd name="connsiteX854" fmla="*/ 454544 w 2693988"/>
              <a:gd name="connsiteY854" fmla="*/ 1402970 h 2763207"/>
              <a:gd name="connsiteX855" fmla="*/ 461963 w 2693988"/>
              <a:gd name="connsiteY855" fmla="*/ 1407054 h 2763207"/>
              <a:gd name="connsiteX856" fmla="*/ 363049 w 2693988"/>
              <a:gd name="connsiteY856" fmla="*/ 1457325 h 2763207"/>
              <a:gd name="connsiteX857" fmla="*/ 333375 w 2693988"/>
              <a:gd name="connsiteY857" fmla="*/ 1427162 h 2763207"/>
              <a:gd name="connsiteX858" fmla="*/ 372940 w 2693988"/>
              <a:gd name="connsiteY858" fmla="*/ 1427162 h 2763207"/>
              <a:gd name="connsiteX859" fmla="*/ 432289 w 2693988"/>
              <a:gd name="connsiteY859" fmla="*/ 1417108 h 2763207"/>
              <a:gd name="connsiteX860" fmla="*/ 454544 w 2693988"/>
              <a:gd name="connsiteY860" fmla="*/ 1402970 h 2763207"/>
              <a:gd name="connsiteX861" fmla="*/ 2270858 w 2693988"/>
              <a:gd name="connsiteY861" fmla="*/ 1387475 h 2763207"/>
              <a:gd name="connsiteX862" fmla="*/ 2340098 w 2693988"/>
              <a:gd name="connsiteY862" fmla="*/ 1407054 h 2763207"/>
              <a:gd name="connsiteX863" fmla="*/ 2359880 w 2693988"/>
              <a:gd name="connsiteY863" fmla="*/ 1436423 h 2763207"/>
              <a:gd name="connsiteX864" fmla="*/ 2310424 w 2693988"/>
              <a:gd name="connsiteY864" fmla="*/ 1446213 h 2763207"/>
              <a:gd name="connsiteX865" fmla="*/ 2300532 w 2693988"/>
              <a:gd name="connsiteY865" fmla="*/ 1446213 h 2763207"/>
              <a:gd name="connsiteX866" fmla="*/ 2251075 w 2693988"/>
              <a:gd name="connsiteY866" fmla="*/ 1397265 h 2763207"/>
              <a:gd name="connsiteX867" fmla="*/ 2270858 w 2693988"/>
              <a:gd name="connsiteY867" fmla="*/ 1387475 h 2763207"/>
              <a:gd name="connsiteX868" fmla="*/ 539750 w 2693988"/>
              <a:gd name="connsiteY868" fmla="*/ 1387475 h 2763207"/>
              <a:gd name="connsiteX869" fmla="*/ 539750 w 2693988"/>
              <a:gd name="connsiteY869" fmla="*/ 1397397 h 2763207"/>
              <a:gd name="connsiteX870" fmla="*/ 480695 w 2693988"/>
              <a:gd name="connsiteY870" fmla="*/ 1456928 h 2763207"/>
              <a:gd name="connsiteX871" fmla="*/ 441325 w 2693988"/>
              <a:gd name="connsiteY871" fmla="*/ 1447006 h 2763207"/>
              <a:gd name="connsiteX872" fmla="*/ 461010 w 2693988"/>
              <a:gd name="connsiteY872" fmla="*/ 1427162 h 2763207"/>
              <a:gd name="connsiteX873" fmla="*/ 500380 w 2693988"/>
              <a:gd name="connsiteY873" fmla="*/ 1417240 h 2763207"/>
              <a:gd name="connsiteX874" fmla="*/ 539750 w 2693988"/>
              <a:gd name="connsiteY874" fmla="*/ 1387475 h 2763207"/>
              <a:gd name="connsiteX875" fmla="*/ 2379174 w 2693988"/>
              <a:gd name="connsiteY875" fmla="*/ 1358900 h 2763207"/>
              <a:gd name="connsiteX876" fmla="*/ 2468197 w 2693988"/>
              <a:gd name="connsiteY876" fmla="*/ 1368652 h 2763207"/>
              <a:gd name="connsiteX877" fmla="*/ 2468197 w 2693988"/>
              <a:gd name="connsiteY877" fmla="*/ 1388155 h 2763207"/>
              <a:gd name="connsiteX878" fmla="*/ 2428631 w 2693988"/>
              <a:gd name="connsiteY878" fmla="*/ 1427163 h 2763207"/>
              <a:gd name="connsiteX879" fmla="*/ 2349500 w 2693988"/>
              <a:gd name="connsiteY879" fmla="*/ 1397907 h 2763207"/>
              <a:gd name="connsiteX880" fmla="*/ 2379174 w 2693988"/>
              <a:gd name="connsiteY880" fmla="*/ 1358900 h 2763207"/>
              <a:gd name="connsiteX881" fmla="*/ 2143125 w 2693988"/>
              <a:gd name="connsiteY881" fmla="*/ 1358900 h 2763207"/>
              <a:gd name="connsiteX882" fmla="*/ 2182380 w 2693988"/>
              <a:gd name="connsiteY882" fmla="*/ 1388004 h 2763207"/>
              <a:gd name="connsiteX883" fmla="*/ 2241262 w 2693988"/>
              <a:gd name="connsiteY883" fmla="*/ 1417109 h 2763207"/>
              <a:gd name="connsiteX884" fmla="*/ 2251075 w 2693988"/>
              <a:gd name="connsiteY884" fmla="*/ 1436511 h 2763207"/>
              <a:gd name="connsiteX885" fmla="*/ 2211821 w 2693988"/>
              <a:gd name="connsiteY885" fmla="*/ 1436511 h 2763207"/>
              <a:gd name="connsiteX886" fmla="*/ 2143125 w 2693988"/>
              <a:gd name="connsiteY886" fmla="*/ 1368601 h 2763207"/>
              <a:gd name="connsiteX887" fmla="*/ 2143125 w 2693988"/>
              <a:gd name="connsiteY887" fmla="*/ 1358900 h 2763207"/>
              <a:gd name="connsiteX888" fmla="*/ 357259 w 2693988"/>
              <a:gd name="connsiteY888" fmla="*/ 1351530 h 2763207"/>
              <a:gd name="connsiteX889" fmla="*/ 412751 w 2693988"/>
              <a:gd name="connsiteY889" fmla="*/ 1367745 h 2763207"/>
              <a:gd name="connsiteX890" fmla="*/ 333829 w 2693988"/>
              <a:gd name="connsiteY890" fmla="*/ 1387702 h 2763207"/>
              <a:gd name="connsiteX891" fmla="*/ 383155 w 2693988"/>
              <a:gd name="connsiteY891" fmla="*/ 1397681 h 2763207"/>
              <a:gd name="connsiteX892" fmla="*/ 412751 w 2693988"/>
              <a:gd name="connsiteY892" fmla="*/ 1387702 h 2763207"/>
              <a:gd name="connsiteX893" fmla="*/ 294368 w 2693988"/>
              <a:gd name="connsiteY893" fmla="*/ 1407659 h 2763207"/>
              <a:gd name="connsiteX894" fmla="*/ 274638 w 2693988"/>
              <a:gd name="connsiteY894" fmla="*/ 1387702 h 2763207"/>
              <a:gd name="connsiteX895" fmla="*/ 294368 w 2693988"/>
              <a:gd name="connsiteY895" fmla="*/ 1357766 h 2763207"/>
              <a:gd name="connsiteX896" fmla="*/ 357259 w 2693988"/>
              <a:gd name="connsiteY896" fmla="*/ 1351530 h 2763207"/>
              <a:gd name="connsiteX897" fmla="*/ 459318 w 2693988"/>
              <a:gd name="connsiteY897" fmla="*/ 1349801 h 2763207"/>
              <a:gd name="connsiteX898" fmla="*/ 529907 w 2693988"/>
              <a:gd name="connsiteY898" fmla="*/ 1358220 h 2763207"/>
              <a:gd name="connsiteX899" fmla="*/ 539750 w 2693988"/>
              <a:gd name="connsiteY899" fmla="*/ 1378177 h 2763207"/>
              <a:gd name="connsiteX900" fmla="*/ 451167 w 2693988"/>
              <a:gd name="connsiteY900" fmla="*/ 1388156 h 2763207"/>
              <a:gd name="connsiteX901" fmla="*/ 441325 w 2693988"/>
              <a:gd name="connsiteY901" fmla="*/ 1358220 h 2763207"/>
              <a:gd name="connsiteX902" fmla="*/ 459318 w 2693988"/>
              <a:gd name="connsiteY902" fmla="*/ 1349801 h 2763207"/>
              <a:gd name="connsiteX903" fmla="*/ 2241890 w 2693988"/>
              <a:gd name="connsiteY903" fmla="*/ 1338263 h 2763207"/>
              <a:gd name="connsiteX904" fmla="*/ 2320812 w 2693988"/>
              <a:gd name="connsiteY904" fmla="*/ 1348105 h 2763207"/>
              <a:gd name="connsiteX905" fmla="*/ 2370138 w 2693988"/>
              <a:gd name="connsiteY905" fmla="*/ 1338263 h 2763207"/>
              <a:gd name="connsiteX906" fmla="*/ 2360273 w 2693988"/>
              <a:gd name="connsiteY906" fmla="*/ 1367791 h 2763207"/>
              <a:gd name="connsiteX907" fmla="*/ 2310947 w 2693988"/>
              <a:gd name="connsiteY907" fmla="*/ 1377633 h 2763207"/>
              <a:gd name="connsiteX908" fmla="*/ 2232025 w 2693988"/>
              <a:gd name="connsiteY908" fmla="*/ 1348105 h 2763207"/>
              <a:gd name="connsiteX909" fmla="*/ 2241890 w 2693988"/>
              <a:gd name="connsiteY909" fmla="*/ 1338263 h 2763207"/>
              <a:gd name="connsiteX910" fmla="*/ 243781 w 2693988"/>
              <a:gd name="connsiteY910" fmla="*/ 1336156 h 2763207"/>
              <a:gd name="connsiteX911" fmla="*/ 284163 w 2693988"/>
              <a:gd name="connsiteY911" fmla="*/ 1348521 h 2763207"/>
              <a:gd name="connsiteX912" fmla="*/ 264584 w 2693988"/>
              <a:gd name="connsiteY912" fmla="*/ 1397978 h 2763207"/>
              <a:gd name="connsiteX913" fmla="*/ 274373 w 2693988"/>
              <a:gd name="connsiteY913" fmla="*/ 1417760 h 2763207"/>
              <a:gd name="connsiteX914" fmla="*/ 196057 w 2693988"/>
              <a:gd name="connsiteY914" fmla="*/ 1437543 h 2763207"/>
              <a:gd name="connsiteX915" fmla="*/ 166688 w 2693988"/>
              <a:gd name="connsiteY915" fmla="*/ 1388086 h 2763207"/>
              <a:gd name="connsiteX916" fmla="*/ 196057 w 2693988"/>
              <a:gd name="connsiteY916" fmla="*/ 1338629 h 2763207"/>
              <a:gd name="connsiteX917" fmla="*/ 243781 w 2693988"/>
              <a:gd name="connsiteY917" fmla="*/ 1336156 h 2763207"/>
              <a:gd name="connsiteX918" fmla="*/ 2143125 w 2693988"/>
              <a:gd name="connsiteY918" fmla="*/ 1328738 h 2763207"/>
              <a:gd name="connsiteX919" fmla="*/ 2231231 w 2693988"/>
              <a:gd name="connsiteY919" fmla="*/ 1367745 h 2763207"/>
              <a:gd name="connsiteX920" fmla="*/ 2260600 w 2693988"/>
              <a:gd name="connsiteY920" fmla="*/ 1377497 h 2763207"/>
              <a:gd name="connsiteX921" fmla="*/ 2182284 w 2693988"/>
              <a:gd name="connsiteY921" fmla="*/ 1367745 h 2763207"/>
              <a:gd name="connsiteX922" fmla="*/ 2143125 w 2693988"/>
              <a:gd name="connsiteY922" fmla="*/ 1338490 h 2763207"/>
              <a:gd name="connsiteX923" fmla="*/ 2143125 w 2693988"/>
              <a:gd name="connsiteY923" fmla="*/ 1328738 h 2763207"/>
              <a:gd name="connsiteX924" fmla="*/ 393065 w 2693988"/>
              <a:gd name="connsiteY924" fmla="*/ 1298575 h 2763207"/>
              <a:gd name="connsiteX925" fmla="*/ 452120 w 2693988"/>
              <a:gd name="connsiteY925" fmla="*/ 1328103 h 2763207"/>
              <a:gd name="connsiteX926" fmla="*/ 452120 w 2693988"/>
              <a:gd name="connsiteY926" fmla="*/ 1337945 h 2763207"/>
              <a:gd name="connsiteX927" fmla="*/ 393065 w 2693988"/>
              <a:gd name="connsiteY927" fmla="*/ 1328103 h 2763207"/>
              <a:gd name="connsiteX928" fmla="*/ 373380 w 2693988"/>
              <a:gd name="connsiteY928" fmla="*/ 1328103 h 2763207"/>
              <a:gd name="connsiteX929" fmla="*/ 324167 w 2693988"/>
              <a:gd name="connsiteY929" fmla="*/ 1337945 h 2763207"/>
              <a:gd name="connsiteX930" fmla="*/ 324167 w 2693988"/>
              <a:gd name="connsiteY930" fmla="*/ 1318260 h 2763207"/>
              <a:gd name="connsiteX931" fmla="*/ 393065 w 2693988"/>
              <a:gd name="connsiteY931" fmla="*/ 1298575 h 2763207"/>
              <a:gd name="connsiteX932" fmla="*/ 2202007 w 2693988"/>
              <a:gd name="connsiteY932" fmla="*/ 1289050 h 2763207"/>
              <a:gd name="connsiteX933" fmla="*/ 2251075 w 2693988"/>
              <a:gd name="connsiteY933" fmla="*/ 1308735 h 2763207"/>
              <a:gd name="connsiteX934" fmla="*/ 2231448 w 2693988"/>
              <a:gd name="connsiteY934" fmla="*/ 1328420 h 2763207"/>
              <a:gd name="connsiteX935" fmla="*/ 2143125 w 2693988"/>
              <a:gd name="connsiteY935" fmla="*/ 1318578 h 2763207"/>
              <a:gd name="connsiteX936" fmla="*/ 2143125 w 2693988"/>
              <a:gd name="connsiteY936" fmla="*/ 1308735 h 2763207"/>
              <a:gd name="connsiteX937" fmla="*/ 2202007 w 2693988"/>
              <a:gd name="connsiteY937" fmla="*/ 1289050 h 2763207"/>
              <a:gd name="connsiteX938" fmla="*/ 441613 w 2693988"/>
              <a:gd name="connsiteY938" fmla="*/ 1289050 h 2763207"/>
              <a:gd name="connsiteX939" fmla="*/ 539750 w 2693988"/>
              <a:gd name="connsiteY939" fmla="*/ 1337998 h 2763207"/>
              <a:gd name="connsiteX940" fmla="*/ 539750 w 2693988"/>
              <a:gd name="connsiteY940" fmla="*/ 1347788 h 2763207"/>
              <a:gd name="connsiteX941" fmla="*/ 480868 w 2693988"/>
              <a:gd name="connsiteY941" fmla="*/ 1318419 h 2763207"/>
              <a:gd name="connsiteX942" fmla="*/ 451427 w 2693988"/>
              <a:gd name="connsiteY942" fmla="*/ 1318419 h 2763207"/>
              <a:gd name="connsiteX943" fmla="*/ 431800 w 2693988"/>
              <a:gd name="connsiteY943" fmla="*/ 1298840 h 2763207"/>
              <a:gd name="connsiteX944" fmla="*/ 441613 w 2693988"/>
              <a:gd name="connsiteY944" fmla="*/ 1289050 h 2763207"/>
              <a:gd name="connsiteX945" fmla="*/ 2340098 w 2693988"/>
              <a:gd name="connsiteY945" fmla="*/ 1270000 h 2763207"/>
              <a:gd name="connsiteX946" fmla="*/ 2398713 w 2693988"/>
              <a:gd name="connsiteY946" fmla="*/ 1289504 h 2763207"/>
              <a:gd name="connsiteX947" fmla="*/ 2388944 w 2693988"/>
              <a:gd name="connsiteY947" fmla="*/ 1318759 h 2763207"/>
              <a:gd name="connsiteX948" fmla="*/ 2291252 w 2693988"/>
              <a:gd name="connsiteY948" fmla="*/ 1328511 h 2763207"/>
              <a:gd name="connsiteX949" fmla="*/ 2271713 w 2693988"/>
              <a:gd name="connsiteY949" fmla="*/ 1318759 h 2763207"/>
              <a:gd name="connsiteX950" fmla="*/ 2349867 w 2693988"/>
              <a:gd name="connsiteY950" fmla="*/ 1318759 h 2763207"/>
              <a:gd name="connsiteX951" fmla="*/ 2359636 w 2693988"/>
              <a:gd name="connsiteY951" fmla="*/ 1309007 h 2763207"/>
              <a:gd name="connsiteX952" fmla="*/ 2349867 w 2693988"/>
              <a:gd name="connsiteY952" fmla="*/ 1289504 h 2763207"/>
              <a:gd name="connsiteX953" fmla="*/ 2291252 w 2693988"/>
              <a:gd name="connsiteY953" fmla="*/ 1289504 h 2763207"/>
              <a:gd name="connsiteX954" fmla="*/ 2340098 w 2693988"/>
              <a:gd name="connsiteY954" fmla="*/ 1270000 h 2763207"/>
              <a:gd name="connsiteX955" fmla="*/ 278179 w 2693988"/>
              <a:gd name="connsiteY955" fmla="*/ 1256771 h 2763207"/>
              <a:gd name="connsiteX956" fmla="*/ 303823 w 2693988"/>
              <a:gd name="connsiteY956" fmla="*/ 1269118 h 2763207"/>
              <a:gd name="connsiteX957" fmla="*/ 342900 w 2693988"/>
              <a:gd name="connsiteY957" fmla="*/ 1288874 h 2763207"/>
              <a:gd name="connsiteX958" fmla="*/ 313592 w 2693988"/>
              <a:gd name="connsiteY958" fmla="*/ 1308630 h 2763207"/>
              <a:gd name="connsiteX959" fmla="*/ 303823 w 2693988"/>
              <a:gd name="connsiteY959" fmla="*/ 1338263 h 2763207"/>
              <a:gd name="connsiteX960" fmla="*/ 254977 w 2693988"/>
              <a:gd name="connsiteY960" fmla="*/ 1318507 h 2763207"/>
              <a:gd name="connsiteX961" fmla="*/ 215900 w 2693988"/>
              <a:gd name="connsiteY961" fmla="*/ 1318507 h 2763207"/>
              <a:gd name="connsiteX962" fmla="*/ 245207 w 2693988"/>
              <a:gd name="connsiteY962" fmla="*/ 1259241 h 2763207"/>
              <a:gd name="connsiteX963" fmla="*/ 278179 w 2693988"/>
              <a:gd name="connsiteY963" fmla="*/ 1256771 h 2763207"/>
              <a:gd name="connsiteX964" fmla="*/ 2480775 w 2693988"/>
              <a:gd name="connsiteY964" fmla="*/ 1247279 h 2763207"/>
              <a:gd name="connsiteX965" fmla="*/ 2496650 w 2693988"/>
              <a:gd name="connsiteY965" fmla="*/ 1259682 h 2763207"/>
              <a:gd name="connsiteX966" fmla="*/ 2516188 w 2693988"/>
              <a:gd name="connsiteY966" fmla="*/ 1309291 h 2763207"/>
              <a:gd name="connsiteX967" fmla="*/ 2486881 w 2693988"/>
              <a:gd name="connsiteY967" fmla="*/ 1358901 h 2763207"/>
              <a:gd name="connsiteX968" fmla="*/ 2389188 w 2693988"/>
              <a:gd name="connsiteY968" fmla="*/ 1339057 h 2763207"/>
              <a:gd name="connsiteX969" fmla="*/ 2408727 w 2693988"/>
              <a:gd name="connsiteY969" fmla="*/ 1299369 h 2763207"/>
              <a:gd name="connsiteX970" fmla="*/ 2398957 w 2693988"/>
              <a:gd name="connsiteY970" fmla="*/ 1269604 h 2763207"/>
              <a:gd name="connsiteX971" fmla="*/ 2457573 w 2693988"/>
              <a:gd name="connsiteY971" fmla="*/ 1249760 h 2763207"/>
              <a:gd name="connsiteX972" fmla="*/ 2480775 w 2693988"/>
              <a:gd name="connsiteY972" fmla="*/ 1247279 h 2763207"/>
              <a:gd name="connsiteX973" fmla="*/ 490537 w 2693988"/>
              <a:gd name="connsiteY973" fmla="*/ 1239838 h 2763207"/>
              <a:gd name="connsiteX974" fmla="*/ 519906 w 2693988"/>
              <a:gd name="connsiteY974" fmla="*/ 1269603 h 2763207"/>
              <a:gd name="connsiteX975" fmla="*/ 539485 w 2693988"/>
              <a:gd name="connsiteY975" fmla="*/ 1319213 h 2763207"/>
              <a:gd name="connsiteX976" fmla="*/ 451379 w 2693988"/>
              <a:gd name="connsiteY976" fmla="*/ 1269603 h 2763207"/>
              <a:gd name="connsiteX977" fmla="*/ 441589 w 2693988"/>
              <a:gd name="connsiteY977" fmla="*/ 1249760 h 2763207"/>
              <a:gd name="connsiteX978" fmla="*/ 490537 w 2693988"/>
              <a:gd name="connsiteY978" fmla="*/ 1239838 h 2763207"/>
              <a:gd name="connsiteX979" fmla="*/ 2323386 w 2693988"/>
              <a:gd name="connsiteY979" fmla="*/ 1230540 h 2763207"/>
              <a:gd name="connsiteX980" fmla="*/ 2360296 w 2693988"/>
              <a:gd name="connsiteY980" fmla="*/ 1250043 h 2763207"/>
              <a:gd name="connsiteX981" fmla="*/ 2350453 w 2693988"/>
              <a:gd name="connsiteY981" fmla="*/ 1259795 h 2763207"/>
              <a:gd name="connsiteX982" fmla="*/ 2320926 w 2693988"/>
              <a:gd name="connsiteY982" fmla="*/ 1259795 h 2763207"/>
              <a:gd name="connsiteX983" fmla="*/ 2281555 w 2693988"/>
              <a:gd name="connsiteY983" fmla="*/ 1250043 h 2763207"/>
              <a:gd name="connsiteX984" fmla="*/ 2222500 w 2693988"/>
              <a:gd name="connsiteY984" fmla="*/ 1279299 h 2763207"/>
              <a:gd name="connsiteX985" fmla="*/ 2271713 w 2693988"/>
              <a:gd name="connsiteY985" fmla="*/ 1240292 h 2763207"/>
              <a:gd name="connsiteX986" fmla="*/ 2323386 w 2693988"/>
              <a:gd name="connsiteY986" fmla="*/ 1230540 h 2763207"/>
              <a:gd name="connsiteX987" fmla="*/ 353219 w 2693988"/>
              <a:gd name="connsiteY987" fmla="*/ 1230313 h 2763207"/>
              <a:gd name="connsiteX988" fmla="*/ 441325 w 2693988"/>
              <a:gd name="connsiteY988" fmla="*/ 1279261 h 2763207"/>
              <a:gd name="connsiteX989" fmla="*/ 411956 w 2693988"/>
              <a:gd name="connsiteY989" fmla="*/ 1289051 h 2763207"/>
              <a:gd name="connsiteX990" fmla="*/ 363008 w 2693988"/>
              <a:gd name="connsiteY990" fmla="*/ 1289051 h 2763207"/>
              <a:gd name="connsiteX991" fmla="*/ 323850 w 2693988"/>
              <a:gd name="connsiteY991" fmla="*/ 1249892 h 2763207"/>
              <a:gd name="connsiteX992" fmla="*/ 353219 w 2693988"/>
              <a:gd name="connsiteY992" fmla="*/ 1230313 h 2763207"/>
              <a:gd name="connsiteX993" fmla="*/ 2216268 w 2693988"/>
              <a:gd name="connsiteY993" fmla="*/ 1230083 h 2763207"/>
              <a:gd name="connsiteX994" fmla="*/ 2251075 w 2693988"/>
              <a:gd name="connsiteY994" fmla="*/ 1230540 h 2763207"/>
              <a:gd name="connsiteX995" fmla="*/ 2251075 w 2693988"/>
              <a:gd name="connsiteY995" fmla="*/ 1240292 h 2763207"/>
              <a:gd name="connsiteX996" fmla="*/ 2221634 w 2693988"/>
              <a:gd name="connsiteY996" fmla="*/ 1250043 h 2763207"/>
              <a:gd name="connsiteX997" fmla="*/ 2152939 w 2693988"/>
              <a:gd name="connsiteY997" fmla="*/ 1289051 h 2763207"/>
              <a:gd name="connsiteX998" fmla="*/ 2143125 w 2693988"/>
              <a:gd name="connsiteY998" fmla="*/ 1289051 h 2763207"/>
              <a:gd name="connsiteX999" fmla="*/ 2216268 w 2693988"/>
              <a:gd name="connsiteY999" fmla="*/ 1230083 h 2763207"/>
              <a:gd name="connsiteX1000" fmla="*/ 2388961 w 2693988"/>
              <a:gd name="connsiteY1000" fmla="*/ 1181735 h 2763207"/>
              <a:gd name="connsiteX1001" fmla="*/ 2447472 w 2693988"/>
              <a:gd name="connsiteY1001" fmla="*/ 1201420 h 2763207"/>
              <a:gd name="connsiteX1002" fmla="*/ 2466975 w 2693988"/>
              <a:gd name="connsiteY1002" fmla="*/ 1230947 h 2763207"/>
              <a:gd name="connsiteX1003" fmla="*/ 2408465 w 2693988"/>
              <a:gd name="connsiteY1003" fmla="*/ 1240790 h 2763207"/>
              <a:gd name="connsiteX1004" fmla="*/ 2379209 w 2693988"/>
              <a:gd name="connsiteY1004" fmla="*/ 1260475 h 2763207"/>
              <a:gd name="connsiteX1005" fmla="*/ 2330450 w 2693988"/>
              <a:gd name="connsiteY1005" fmla="*/ 1221105 h 2763207"/>
              <a:gd name="connsiteX1006" fmla="*/ 2388961 w 2693988"/>
              <a:gd name="connsiteY1006" fmla="*/ 1181735 h 2763207"/>
              <a:gd name="connsiteX1007" fmla="*/ 2217262 w 2693988"/>
              <a:gd name="connsiteY1007" fmla="*/ 1177727 h 2763207"/>
              <a:gd name="connsiteX1008" fmla="*/ 2232025 w 2693988"/>
              <a:gd name="connsiteY1008" fmla="*/ 1181417 h 2763207"/>
              <a:gd name="connsiteX1009" fmla="*/ 2222183 w 2693988"/>
              <a:gd name="connsiteY1009" fmla="*/ 1220787 h 2763207"/>
              <a:gd name="connsiteX1010" fmla="*/ 2143443 w 2693988"/>
              <a:gd name="connsiteY1010" fmla="*/ 1270000 h 2763207"/>
              <a:gd name="connsiteX1011" fmla="*/ 2133600 w 2693988"/>
              <a:gd name="connsiteY1011" fmla="*/ 1260157 h 2763207"/>
              <a:gd name="connsiteX1012" fmla="*/ 2202498 w 2693988"/>
              <a:gd name="connsiteY1012" fmla="*/ 1181417 h 2763207"/>
              <a:gd name="connsiteX1013" fmla="*/ 2217262 w 2693988"/>
              <a:gd name="connsiteY1013" fmla="*/ 1177727 h 2763207"/>
              <a:gd name="connsiteX1014" fmla="*/ 2290618 w 2693988"/>
              <a:gd name="connsiteY1014" fmla="*/ 1160860 h 2763207"/>
              <a:gd name="connsiteX1015" fmla="*/ 2349500 w 2693988"/>
              <a:gd name="connsiteY1015" fmla="*/ 1180703 h 2763207"/>
              <a:gd name="connsiteX1016" fmla="*/ 2320059 w 2693988"/>
              <a:gd name="connsiteY1016" fmla="*/ 1210469 h 2763207"/>
              <a:gd name="connsiteX1017" fmla="*/ 2270991 w 2693988"/>
              <a:gd name="connsiteY1017" fmla="*/ 1230313 h 2763207"/>
              <a:gd name="connsiteX1018" fmla="*/ 2241550 w 2693988"/>
              <a:gd name="connsiteY1018" fmla="*/ 1210469 h 2763207"/>
              <a:gd name="connsiteX1019" fmla="*/ 2290618 w 2693988"/>
              <a:gd name="connsiteY1019" fmla="*/ 1160860 h 2763207"/>
              <a:gd name="connsiteX1020" fmla="*/ 272895 w 2693988"/>
              <a:gd name="connsiteY1020" fmla="*/ 1137273 h 2763207"/>
              <a:gd name="connsiteX1021" fmla="*/ 402590 w 2693988"/>
              <a:gd name="connsiteY1021" fmla="*/ 1161733 h 2763207"/>
              <a:gd name="connsiteX1022" fmla="*/ 451803 w 2693988"/>
              <a:gd name="connsiteY1022" fmla="*/ 1171575 h 2763207"/>
              <a:gd name="connsiteX1023" fmla="*/ 550228 w 2693988"/>
              <a:gd name="connsiteY1023" fmla="*/ 1191260 h 2763207"/>
              <a:gd name="connsiteX1024" fmla="*/ 540385 w 2693988"/>
              <a:gd name="connsiteY1024" fmla="*/ 1220788 h 2763207"/>
              <a:gd name="connsiteX1025" fmla="*/ 412433 w 2693988"/>
              <a:gd name="connsiteY1025" fmla="*/ 1201103 h 2763207"/>
              <a:gd name="connsiteX1026" fmla="*/ 274637 w 2693988"/>
              <a:gd name="connsiteY1026" fmla="*/ 1201103 h 2763207"/>
              <a:gd name="connsiteX1027" fmla="*/ 117157 w 2693988"/>
              <a:gd name="connsiteY1027" fmla="*/ 1368425 h 2763207"/>
              <a:gd name="connsiteX1028" fmla="*/ 107315 w 2693988"/>
              <a:gd name="connsiteY1028" fmla="*/ 1388110 h 2763207"/>
              <a:gd name="connsiteX1029" fmla="*/ 176212 w 2693988"/>
              <a:gd name="connsiteY1029" fmla="*/ 1476693 h 2763207"/>
              <a:gd name="connsiteX1030" fmla="*/ 215582 w 2693988"/>
              <a:gd name="connsiteY1030" fmla="*/ 1525905 h 2763207"/>
              <a:gd name="connsiteX1031" fmla="*/ 382905 w 2693988"/>
              <a:gd name="connsiteY1031" fmla="*/ 1565275 h 2763207"/>
              <a:gd name="connsiteX1032" fmla="*/ 550228 w 2693988"/>
              <a:gd name="connsiteY1032" fmla="*/ 1516063 h 2763207"/>
              <a:gd name="connsiteX1033" fmla="*/ 567452 w 2693988"/>
              <a:gd name="connsiteY1033" fmla="*/ 1532057 h 2763207"/>
              <a:gd name="connsiteX1034" fmla="*/ 568877 w 2693988"/>
              <a:gd name="connsiteY1034" fmla="*/ 1545590 h 2763207"/>
              <a:gd name="connsiteX1035" fmla="*/ 560070 w 2693988"/>
              <a:gd name="connsiteY1035" fmla="*/ 1545590 h 2763207"/>
              <a:gd name="connsiteX1036" fmla="*/ 550228 w 2693988"/>
              <a:gd name="connsiteY1036" fmla="*/ 1545590 h 2763207"/>
              <a:gd name="connsiteX1037" fmla="*/ 294323 w 2693988"/>
              <a:gd name="connsiteY1037" fmla="*/ 1614488 h 2763207"/>
              <a:gd name="connsiteX1038" fmla="*/ 146685 w 2693988"/>
              <a:gd name="connsiteY1038" fmla="*/ 1584960 h 2763207"/>
              <a:gd name="connsiteX1039" fmla="*/ 58102 w 2693988"/>
              <a:gd name="connsiteY1039" fmla="*/ 1437323 h 2763207"/>
              <a:gd name="connsiteX1040" fmla="*/ 38417 w 2693988"/>
              <a:gd name="connsiteY1040" fmla="*/ 1397953 h 2763207"/>
              <a:gd name="connsiteX1041" fmla="*/ 48260 w 2693988"/>
              <a:gd name="connsiteY1041" fmla="*/ 1368425 h 2763207"/>
              <a:gd name="connsiteX1042" fmla="*/ 97472 w 2693988"/>
              <a:gd name="connsiteY1042" fmla="*/ 1240473 h 2763207"/>
              <a:gd name="connsiteX1043" fmla="*/ 166370 w 2693988"/>
              <a:gd name="connsiteY1043" fmla="*/ 1151890 h 2763207"/>
              <a:gd name="connsiteX1044" fmla="*/ 226809 w 2693988"/>
              <a:gd name="connsiteY1044" fmla="*/ 1138203 h 2763207"/>
              <a:gd name="connsiteX1045" fmla="*/ 272895 w 2693988"/>
              <a:gd name="connsiteY1045" fmla="*/ 1137273 h 2763207"/>
              <a:gd name="connsiteX1046" fmla="*/ 245212 w 2693988"/>
              <a:gd name="connsiteY1046" fmla="*/ 1101725 h 2763207"/>
              <a:gd name="connsiteX1047" fmla="*/ 490424 w 2693988"/>
              <a:gd name="connsiteY1047" fmla="*/ 1151051 h 2763207"/>
              <a:gd name="connsiteX1048" fmla="*/ 549275 w 2693988"/>
              <a:gd name="connsiteY1048" fmla="*/ 1170781 h 2763207"/>
              <a:gd name="connsiteX1049" fmla="*/ 549275 w 2693988"/>
              <a:gd name="connsiteY1049" fmla="*/ 1180646 h 2763207"/>
              <a:gd name="connsiteX1050" fmla="*/ 205978 w 2693988"/>
              <a:gd name="connsiteY1050" fmla="*/ 1121455 h 2763207"/>
              <a:gd name="connsiteX1051" fmla="*/ 166744 w 2693988"/>
              <a:gd name="connsiteY1051" fmla="*/ 1131320 h 2763207"/>
              <a:gd name="connsiteX1052" fmla="*/ 68659 w 2693988"/>
              <a:gd name="connsiteY1052" fmla="*/ 1279298 h 2763207"/>
              <a:gd name="connsiteX1053" fmla="*/ 19617 w 2693988"/>
              <a:gd name="connsiteY1053" fmla="*/ 1387815 h 2763207"/>
              <a:gd name="connsiteX1054" fmla="*/ 58851 w 2693988"/>
              <a:gd name="connsiteY1054" fmla="*/ 1476602 h 2763207"/>
              <a:gd name="connsiteX1055" fmla="*/ 147127 w 2693988"/>
              <a:gd name="connsiteY1055" fmla="*/ 1594984 h 2763207"/>
              <a:gd name="connsiteX1056" fmla="*/ 323680 w 2693988"/>
              <a:gd name="connsiteY1056" fmla="*/ 1624579 h 2763207"/>
              <a:gd name="connsiteX1057" fmla="*/ 460998 w 2693988"/>
              <a:gd name="connsiteY1057" fmla="*/ 1585119 h 2763207"/>
              <a:gd name="connsiteX1058" fmla="*/ 510041 w 2693988"/>
              <a:gd name="connsiteY1058" fmla="*/ 1565388 h 2763207"/>
              <a:gd name="connsiteX1059" fmla="*/ 539466 w 2693988"/>
              <a:gd name="connsiteY1059" fmla="*/ 1565388 h 2763207"/>
              <a:gd name="connsiteX1060" fmla="*/ 480615 w 2693988"/>
              <a:gd name="connsiteY1060" fmla="*/ 1585119 h 2763207"/>
              <a:gd name="connsiteX1061" fmla="*/ 333488 w 2693988"/>
              <a:gd name="connsiteY1061" fmla="*/ 1624579 h 2763207"/>
              <a:gd name="connsiteX1062" fmla="*/ 205978 w 2693988"/>
              <a:gd name="connsiteY1062" fmla="*/ 1644310 h 2763207"/>
              <a:gd name="connsiteX1063" fmla="*/ 58851 w 2693988"/>
              <a:gd name="connsiteY1063" fmla="*/ 1516062 h 2763207"/>
              <a:gd name="connsiteX1064" fmla="*/ 19617 w 2693988"/>
              <a:gd name="connsiteY1064" fmla="*/ 1417411 h 2763207"/>
              <a:gd name="connsiteX1065" fmla="*/ 0 w 2693988"/>
              <a:gd name="connsiteY1065" fmla="*/ 1387815 h 2763207"/>
              <a:gd name="connsiteX1066" fmla="*/ 68659 w 2693988"/>
              <a:gd name="connsiteY1066" fmla="*/ 1239837 h 2763207"/>
              <a:gd name="connsiteX1067" fmla="*/ 98085 w 2693988"/>
              <a:gd name="connsiteY1067" fmla="*/ 1180646 h 2763207"/>
              <a:gd name="connsiteX1068" fmla="*/ 245212 w 2693988"/>
              <a:gd name="connsiteY1068" fmla="*/ 1101725 h 2763207"/>
              <a:gd name="connsiteX1069" fmla="*/ 2418081 w 2693988"/>
              <a:gd name="connsiteY1069" fmla="*/ 1052513 h 2763207"/>
              <a:gd name="connsiteX1070" fmla="*/ 2575561 w 2693988"/>
              <a:gd name="connsiteY1070" fmla="*/ 1151187 h 2763207"/>
              <a:gd name="connsiteX1071" fmla="*/ 2654301 w 2693988"/>
              <a:gd name="connsiteY1071" fmla="*/ 1289331 h 2763207"/>
              <a:gd name="connsiteX1072" fmla="*/ 2624774 w 2693988"/>
              <a:gd name="connsiteY1072" fmla="*/ 1328800 h 2763207"/>
              <a:gd name="connsiteX1073" fmla="*/ 2595246 w 2693988"/>
              <a:gd name="connsiteY1073" fmla="*/ 1437342 h 2763207"/>
              <a:gd name="connsiteX1074" fmla="*/ 2467294 w 2693988"/>
              <a:gd name="connsiteY1074" fmla="*/ 1545883 h 2763207"/>
              <a:gd name="connsiteX1075" fmla="*/ 2201546 w 2693988"/>
              <a:gd name="connsiteY1075" fmla="*/ 1506414 h 2763207"/>
              <a:gd name="connsiteX1076" fmla="*/ 2132648 w 2693988"/>
              <a:gd name="connsiteY1076" fmla="*/ 1486679 h 2763207"/>
              <a:gd name="connsiteX1077" fmla="*/ 2132648 w 2693988"/>
              <a:gd name="connsiteY1077" fmla="*/ 1457077 h 2763207"/>
              <a:gd name="connsiteX1078" fmla="*/ 2181861 w 2693988"/>
              <a:gd name="connsiteY1078" fmla="*/ 1457077 h 2763207"/>
              <a:gd name="connsiteX1079" fmla="*/ 2339341 w 2693988"/>
              <a:gd name="connsiteY1079" fmla="*/ 1496546 h 2763207"/>
              <a:gd name="connsiteX1080" fmla="*/ 2378711 w 2693988"/>
              <a:gd name="connsiteY1080" fmla="*/ 1496546 h 2763207"/>
              <a:gd name="connsiteX1081" fmla="*/ 2467294 w 2693988"/>
              <a:gd name="connsiteY1081" fmla="*/ 1466944 h 2763207"/>
              <a:gd name="connsiteX1082" fmla="*/ 2575561 w 2693988"/>
              <a:gd name="connsiteY1082" fmla="*/ 1309066 h 2763207"/>
              <a:gd name="connsiteX1083" fmla="*/ 2565719 w 2693988"/>
              <a:gd name="connsiteY1083" fmla="*/ 1299198 h 2763207"/>
              <a:gd name="connsiteX1084" fmla="*/ 2467294 w 2693988"/>
              <a:gd name="connsiteY1084" fmla="*/ 1161054 h 2763207"/>
              <a:gd name="connsiteX1085" fmla="*/ 2329498 w 2693988"/>
              <a:gd name="connsiteY1085" fmla="*/ 1101850 h 2763207"/>
              <a:gd name="connsiteX1086" fmla="*/ 2122806 w 2693988"/>
              <a:gd name="connsiteY1086" fmla="*/ 1161054 h 2763207"/>
              <a:gd name="connsiteX1087" fmla="*/ 2112963 w 2693988"/>
              <a:gd name="connsiteY1087" fmla="*/ 1131452 h 2763207"/>
              <a:gd name="connsiteX1088" fmla="*/ 2112963 w 2693988"/>
              <a:gd name="connsiteY1088" fmla="*/ 1121585 h 2763207"/>
              <a:gd name="connsiteX1089" fmla="*/ 2418081 w 2693988"/>
              <a:gd name="connsiteY1089" fmla="*/ 1052513 h 2763207"/>
              <a:gd name="connsiteX1090" fmla="*/ 2396714 w 2693988"/>
              <a:gd name="connsiteY1090" fmla="*/ 1024853 h 2763207"/>
              <a:gd name="connsiteX1091" fmla="*/ 2536508 w 2693988"/>
              <a:gd name="connsiteY1091" fmla="*/ 1063543 h 2763207"/>
              <a:gd name="connsiteX1092" fmla="*/ 2556193 w 2693988"/>
              <a:gd name="connsiteY1092" fmla="*/ 1073369 h 2763207"/>
              <a:gd name="connsiteX1093" fmla="*/ 2664461 w 2693988"/>
              <a:gd name="connsiteY1093" fmla="*/ 1250239 h 2763207"/>
              <a:gd name="connsiteX1094" fmla="*/ 2693988 w 2693988"/>
              <a:gd name="connsiteY1094" fmla="*/ 1299369 h 2763207"/>
              <a:gd name="connsiteX1095" fmla="*/ 2625091 w 2693988"/>
              <a:gd name="connsiteY1095" fmla="*/ 1427108 h 2763207"/>
              <a:gd name="connsiteX1096" fmla="*/ 2575878 w 2693988"/>
              <a:gd name="connsiteY1096" fmla="*/ 1525369 h 2763207"/>
              <a:gd name="connsiteX1097" fmla="*/ 2526666 w 2693988"/>
              <a:gd name="connsiteY1097" fmla="*/ 1564674 h 2763207"/>
              <a:gd name="connsiteX1098" fmla="*/ 2467611 w 2693988"/>
              <a:gd name="connsiteY1098" fmla="*/ 1574500 h 2763207"/>
              <a:gd name="connsiteX1099" fmla="*/ 2418398 w 2693988"/>
              <a:gd name="connsiteY1099" fmla="*/ 1574500 h 2763207"/>
              <a:gd name="connsiteX1100" fmla="*/ 2329816 w 2693988"/>
              <a:gd name="connsiteY1100" fmla="*/ 1554848 h 2763207"/>
              <a:gd name="connsiteX1101" fmla="*/ 2123123 w 2693988"/>
              <a:gd name="connsiteY1101" fmla="*/ 1505717 h 2763207"/>
              <a:gd name="connsiteX1102" fmla="*/ 2142808 w 2693988"/>
              <a:gd name="connsiteY1102" fmla="*/ 1505717 h 2763207"/>
              <a:gd name="connsiteX1103" fmla="*/ 2408556 w 2693988"/>
              <a:gd name="connsiteY1103" fmla="*/ 1564674 h 2763207"/>
              <a:gd name="connsiteX1104" fmla="*/ 2556193 w 2693988"/>
              <a:gd name="connsiteY1104" fmla="*/ 1515543 h 2763207"/>
              <a:gd name="connsiteX1105" fmla="*/ 2615248 w 2693988"/>
              <a:gd name="connsiteY1105" fmla="*/ 1397630 h 2763207"/>
              <a:gd name="connsiteX1106" fmla="*/ 2664461 w 2693988"/>
              <a:gd name="connsiteY1106" fmla="*/ 1299369 h 2763207"/>
              <a:gd name="connsiteX1107" fmla="*/ 2664461 w 2693988"/>
              <a:gd name="connsiteY1107" fmla="*/ 1289543 h 2763207"/>
              <a:gd name="connsiteX1108" fmla="*/ 2575878 w 2693988"/>
              <a:gd name="connsiteY1108" fmla="*/ 1122500 h 2763207"/>
              <a:gd name="connsiteX1109" fmla="*/ 2388871 w 2693988"/>
              <a:gd name="connsiteY1109" fmla="*/ 1043891 h 2763207"/>
              <a:gd name="connsiteX1110" fmla="*/ 2339658 w 2693988"/>
              <a:gd name="connsiteY1110" fmla="*/ 1053717 h 2763207"/>
              <a:gd name="connsiteX1111" fmla="*/ 2113281 w 2693988"/>
              <a:gd name="connsiteY1111" fmla="*/ 1112674 h 2763207"/>
              <a:gd name="connsiteX1112" fmla="*/ 2113281 w 2693988"/>
              <a:gd name="connsiteY1112" fmla="*/ 1102848 h 2763207"/>
              <a:gd name="connsiteX1113" fmla="*/ 2270761 w 2693988"/>
              <a:gd name="connsiteY1113" fmla="*/ 1063543 h 2763207"/>
              <a:gd name="connsiteX1114" fmla="*/ 2349501 w 2693988"/>
              <a:gd name="connsiteY1114" fmla="*/ 1034065 h 2763207"/>
              <a:gd name="connsiteX1115" fmla="*/ 2396714 w 2693988"/>
              <a:gd name="connsiteY1115" fmla="*/ 1024853 h 2763207"/>
              <a:gd name="connsiteX1116" fmla="*/ 510949 w 2693988"/>
              <a:gd name="connsiteY1116" fmla="*/ 1003300 h 2763207"/>
              <a:gd name="connsiteX1117" fmla="*/ 580005 w 2693988"/>
              <a:gd name="connsiteY1117" fmla="*/ 1013354 h 2763207"/>
              <a:gd name="connsiteX1118" fmla="*/ 609601 w 2693988"/>
              <a:gd name="connsiteY1118" fmla="*/ 1003300 h 2763207"/>
              <a:gd name="connsiteX1119" fmla="*/ 570140 w 2693988"/>
              <a:gd name="connsiteY1119" fmla="*/ 1043517 h 2763207"/>
              <a:gd name="connsiteX1120" fmla="*/ 481353 w 2693988"/>
              <a:gd name="connsiteY1120" fmla="*/ 1043517 h 2763207"/>
              <a:gd name="connsiteX1121" fmla="*/ 471488 w 2693988"/>
              <a:gd name="connsiteY1121" fmla="*/ 1023408 h 2763207"/>
              <a:gd name="connsiteX1122" fmla="*/ 510949 w 2693988"/>
              <a:gd name="connsiteY1122" fmla="*/ 1003300 h 2763207"/>
              <a:gd name="connsiteX1123" fmla="*/ 146772 w 2693988"/>
              <a:gd name="connsiteY1123" fmla="*/ 984250 h 2763207"/>
              <a:gd name="connsiteX1124" fmla="*/ 176213 w 2693988"/>
              <a:gd name="connsiteY1124" fmla="*/ 1023471 h 2763207"/>
              <a:gd name="connsiteX1125" fmla="*/ 136958 w 2693988"/>
              <a:gd name="connsiteY1125" fmla="*/ 1101912 h 2763207"/>
              <a:gd name="connsiteX1126" fmla="*/ 146772 w 2693988"/>
              <a:gd name="connsiteY1126" fmla="*/ 1121522 h 2763207"/>
              <a:gd name="connsiteX1127" fmla="*/ 107517 w 2693988"/>
              <a:gd name="connsiteY1127" fmla="*/ 1150938 h 2763207"/>
              <a:gd name="connsiteX1128" fmla="*/ 97704 w 2693988"/>
              <a:gd name="connsiteY1128" fmla="*/ 1141133 h 2763207"/>
              <a:gd name="connsiteX1129" fmla="*/ 68263 w 2693988"/>
              <a:gd name="connsiteY1129" fmla="*/ 1052886 h 2763207"/>
              <a:gd name="connsiteX1130" fmla="*/ 97704 w 2693988"/>
              <a:gd name="connsiteY1130" fmla="*/ 1013665 h 2763207"/>
              <a:gd name="connsiteX1131" fmla="*/ 146772 w 2693988"/>
              <a:gd name="connsiteY1131" fmla="*/ 984250 h 2763207"/>
              <a:gd name="connsiteX1132" fmla="*/ 530802 w 2693988"/>
              <a:gd name="connsiteY1132" fmla="*/ 972344 h 2763207"/>
              <a:gd name="connsiteX1133" fmla="*/ 550429 w 2693988"/>
              <a:gd name="connsiteY1133" fmla="*/ 984250 h 2763207"/>
              <a:gd name="connsiteX1134" fmla="*/ 609311 w 2693988"/>
              <a:gd name="connsiteY1134" fmla="*/ 974725 h 2763207"/>
              <a:gd name="connsiteX1135" fmla="*/ 619125 w 2693988"/>
              <a:gd name="connsiteY1135" fmla="*/ 984250 h 2763207"/>
              <a:gd name="connsiteX1136" fmla="*/ 530802 w 2693988"/>
              <a:gd name="connsiteY1136" fmla="*/ 993775 h 2763207"/>
              <a:gd name="connsiteX1137" fmla="*/ 511175 w 2693988"/>
              <a:gd name="connsiteY1137" fmla="*/ 974725 h 2763207"/>
              <a:gd name="connsiteX1138" fmla="*/ 530802 w 2693988"/>
              <a:gd name="connsiteY1138" fmla="*/ 972344 h 2763207"/>
              <a:gd name="connsiteX1139" fmla="*/ 441447 w 2693988"/>
              <a:gd name="connsiteY1139" fmla="*/ 965200 h 2763207"/>
              <a:gd name="connsiteX1140" fmla="*/ 490294 w 2693988"/>
              <a:gd name="connsiteY1140" fmla="*/ 974990 h 2763207"/>
              <a:gd name="connsiteX1141" fmla="*/ 500063 w 2693988"/>
              <a:gd name="connsiteY1141" fmla="*/ 994569 h 2763207"/>
              <a:gd name="connsiteX1142" fmla="*/ 421909 w 2693988"/>
              <a:gd name="connsiteY1142" fmla="*/ 1014148 h 2763207"/>
              <a:gd name="connsiteX1143" fmla="*/ 373063 w 2693988"/>
              <a:gd name="connsiteY1143" fmla="*/ 974990 h 2763207"/>
              <a:gd name="connsiteX1144" fmla="*/ 441447 w 2693988"/>
              <a:gd name="connsiteY1144" fmla="*/ 965200 h 2763207"/>
              <a:gd name="connsiteX1145" fmla="*/ 2035175 w 2693988"/>
              <a:gd name="connsiteY1145" fmla="*/ 954088 h 2763207"/>
              <a:gd name="connsiteX1146" fmla="*/ 2133601 w 2693988"/>
              <a:gd name="connsiteY1146" fmla="*/ 954088 h 2763207"/>
              <a:gd name="connsiteX1147" fmla="*/ 2182813 w 2693988"/>
              <a:gd name="connsiteY1147" fmla="*/ 973932 h 2763207"/>
              <a:gd name="connsiteX1148" fmla="*/ 2153286 w 2693988"/>
              <a:gd name="connsiteY1148" fmla="*/ 993776 h 2763207"/>
              <a:gd name="connsiteX1149" fmla="*/ 2054860 w 2693988"/>
              <a:gd name="connsiteY1149" fmla="*/ 964010 h 2763207"/>
              <a:gd name="connsiteX1150" fmla="*/ 2035175 w 2693988"/>
              <a:gd name="connsiteY1150" fmla="*/ 954088 h 2763207"/>
              <a:gd name="connsiteX1151" fmla="*/ 138690 w 2693988"/>
              <a:gd name="connsiteY1151" fmla="*/ 947974 h 2763207"/>
              <a:gd name="connsiteX1152" fmla="*/ 146050 w 2693988"/>
              <a:gd name="connsiteY1152" fmla="*/ 954749 h 2763207"/>
              <a:gd name="connsiteX1153" fmla="*/ 116609 w 2693988"/>
              <a:gd name="connsiteY1153" fmla="*/ 984317 h 2763207"/>
              <a:gd name="connsiteX1154" fmla="*/ 47913 w 2693988"/>
              <a:gd name="connsiteY1154" fmla="*/ 1053307 h 2763207"/>
              <a:gd name="connsiteX1155" fmla="*/ 57727 w 2693988"/>
              <a:gd name="connsiteY1155" fmla="*/ 1073018 h 2763207"/>
              <a:gd name="connsiteX1156" fmla="*/ 96982 w 2693988"/>
              <a:gd name="connsiteY1156" fmla="*/ 1161720 h 2763207"/>
              <a:gd name="connsiteX1157" fmla="*/ 87168 w 2693988"/>
              <a:gd name="connsiteY1157" fmla="*/ 1171576 h 2763207"/>
              <a:gd name="connsiteX1158" fmla="*/ 47913 w 2693988"/>
              <a:gd name="connsiteY1158" fmla="*/ 1102586 h 2763207"/>
              <a:gd name="connsiteX1159" fmla="*/ 38100 w 2693988"/>
              <a:gd name="connsiteY1159" fmla="*/ 1053307 h 2763207"/>
              <a:gd name="connsiteX1160" fmla="*/ 116609 w 2693988"/>
              <a:gd name="connsiteY1160" fmla="*/ 964605 h 2763207"/>
              <a:gd name="connsiteX1161" fmla="*/ 138690 w 2693988"/>
              <a:gd name="connsiteY1161" fmla="*/ 947974 h 2763207"/>
              <a:gd name="connsiteX1162" fmla="*/ 432044 w 2693988"/>
              <a:gd name="connsiteY1162" fmla="*/ 915988 h 2763207"/>
              <a:gd name="connsiteX1163" fmla="*/ 461352 w 2693988"/>
              <a:gd name="connsiteY1163" fmla="*/ 935673 h 2763207"/>
              <a:gd name="connsiteX1164" fmla="*/ 539506 w 2693988"/>
              <a:gd name="connsiteY1164" fmla="*/ 935673 h 2763207"/>
              <a:gd name="connsiteX1165" fmla="*/ 549275 w 2693988"/>
              <a:gd name="connsiteY1165" fmla="*/ 955358 h 2763207"/>
              <a:gd name="connsiteX1166" fmla="*/ 480890 w 2693988"/>
              <a:gd name="connsiteY1166" fmla="*/ 965201 h 2763207"/>
              <a:gd name="connsiteX1167" fmla="*/ 422275 w 2693988"/>
              <a:gd name="connsiteY1167" fmla="*/ 925830 h 2763207"/>
              <a:gd name="connsiteX1168" fmla="*/ 432044 w 2693988"/>
              <a:gd name="connsiteY1168" fmla="*/ 915988 h 2763207"/>
              <a:gd name="connsiteX1169" fmla="*/ 2133836 w 2693988"/>
              <a:gd name="connsiteY1169" fmla="*/ 913712 h 2763207"/>
              <a:gd name="connsiteX1170" fmla="*/ 2152650 w 2693988"/>
              <a:gd name="connsiteY1170" fmla="*/ 914797 h 2763207"/>
              <a:gd name="connsiteX1171" fmla="*/ 2123281 w 2693988"/>
              <a:gd name="connsiteY1171" fmla="*/ 944563 h 2763207"/>
              <a:gd name="connsiteX1172" fmla="*/ 2054754 w 2693988"/>
              <a:gd name="connsiteY1172" fmla="*/ 944563 h 2763207"/>
              <a:gd name="connsiteX1173" fmla="*/ 2035175 w 2693988"/>
              <a:gd name="connsiteY1173" fmla="*/ 934641 h 2763207"/>
              <a:gd name="connsiteX1174" fmla="*/ 2093913 w 2693988"/>
              <a:gd name="connsiteY1174" fmla="*/ 934641 h 2763207"/>
              <a:gd name="connsiteX1175" fmla="*/ 2133836 w 2693988"/>
              <a:gd name="connsiteY1175" fmla="*/ 913712 h 2763207"/>
              <a:gd name="connsiteX1176" fmla="*/ 539750 w 2693988"/>
              <a:gd name="connsiteY1176" fmla="*/ 905272 h 2763207"/>
              <a:gd name="connsiteX1177" fmla="*/ 638175 w 2693988"/>
              <a:gd name="connsiteY1177" fmla="*/ 954881 h 2763207"/>
              <a:gd name="connsiteX1178" fmla="*/ 628332 w 2693988"/>
              <a:gd name="connsiteY1178" fmla="*/ 964803 h 2763207"/>
              <a:gd name="connsiteX1179" fmla="*/ 598805 w 2693988"/>
              <a:gd name="connsiteY1179" fmla="*/ 964803 h 2763207"/>
              <a:gd name="connsiteX1180" fmla="*/ 539750 w 2693988"/>
              <a:gd name="connsiteY1180" fmla="*/ 925115 h 2763207"/>
              <a:gd name="connsiteX1181" fmla="*/ 539750 w 2693988"/>
              <a:gd name="connsiteY1181" fmla="*/ 905272 h 2763207"/>
              <a:gd name="connsiteX1182" fmla="*/ 2211999 w 2693988"/>
              <a:gd name="connsiteY1182" fmla="*/ 895350 h 2763207"/>
              <a:gd name="connsiteX1183" fmla="*/ 2271347 w 2693988"/>
              <a:gd name="connsiteY1183" fmla="*/ 905328 h 2763207"/>
              <a:gd name="connsiteX1184" fmla="*/ 2251564 w 2693988"/>
              <a:gd name="connsiteY1184" fmla="*/ 955221 h 2763207"/>
              <a:gd name="connsiteX1185" fmla="*/ 2202107 w 2693988"/>
              <a:gd name="connsiteY1185" fmla="*/ 965200 h 2763207"/>
              <a:gd name="connsiteX1186" fmla="*/ 2152650 w 2693988"/>
              <a:gd name="connsiteY1186" fmla="*/ 945243 h 2763207"/>
              <a:gd name="connsiteX1187" fmla="*/ 2172433 w 2693988"/>
              <a:gd name="connsiteY1187" fmla="*/ 915307 h 2763207"/>
              <a:gd name="connsiteX1188" fmla="*/ 2211999 w 2693988"/>
              <a:gd name="connsiteY1188" fmla="*/ 895350 h 2763207"/>
              <a:gd name="connsiteX1189" fmla="*/ 2507396 w 2693988"/>
              <a:gd name="connsiteY1189" fmla="*/ 885825 h 2763207"/>
              <a:gd name="connsiteX1190" fmla="*/ 2575781 w 2693988"/>
              <a:gd name="connsiteY1190" fmla="*/ 935214 h 2763207"/>
              <a:gd name="connsiteX1191" fmla="*/ 2585550 w 2693988"/>
              <a:gd name="connsiteY1191" fmla="*/ 984603 h 2763207"/>
              <a:gd name="connsiteX1192" fmla="*/ 2575781 w 2693988"/>
              <a:gd name="connsiteY1192" fmla="*/ 1063625 h 2763207"/>
              <a:gd name="connsiteX1193" fmla="*/ 2517165 w 2693988"/>
              <a:gd name="connsiteY1193" fmla="*/ 1033992 h 2763207"/>
              <a:gd name="connsiteX1194" fmla="*/ 2517165 w 2693988"/>
              <a:gd name="connsiteY1194" fmla="*/ 945092 h 2763207"/>
              <a:gd name="connsiteX1195" fmla="*/ 2487857 w 2693988"/>
              <a:gd name="connsiteY1195" fmla="*/ 915458 h 2763207"/>
              <a:gd name="connsiteX1196" fmla="*/ 2507396 w 2693988"/>
              <a:gd name="connsiteY1196" fmla="*/ 885825 h 2763207"/>
              <a:gd name="connsiteX1197" fmla="*/ 327960 w 2693988"/>
              <a:gd name="connsiteY1197" fmla="*/ 883708 h 2763207"/>
              <a:gd name="connsiteX1198" fmla="*/ 334055 w 2693988"/>
              <a:gd name="connsiteY1198" fmla="*/ 896055 h 2763207"/>
              <a:gd name="connsiteX1199" fmla="*/ 402318 w 2693988"/>
              <a:gd name="connsiteY1199" fmla="*/ 896055 h 2763207"/>
              <a:gd name="connsiteX1200" fmla="*/ 412069 w 2693988"/>
              <a:gd name="connsiteY1200" fmla="*/ 915811 h 2763207"/>
              <a:gd name="connsiteX1201" fmla="*/ 421821 w 2693988"/>
              <a:gd name="connsiteY1201" fmla="*/ 955322 h 2763207"/>
              <a:gd name="connsiteX1202" fmla="*/ 334055 w 2693988"/>
              <a:gd name="connsiteY1202" fmla="*/ 935567 h 2763207"/>
              <a:gd name="connsiteX1203" fmla="*/ 314552 w 2693988"/>
              <a:gd name="connsiteY1203" fmla="*/ 886178 h 2763207"/>
              <a:gd name="connsiteX1204" fmla="*/ 327960 w 2693988"/>
              <a:gd name="connsiteY1204" fmla="*/ 883708 h 2763207"/>
              <a:gd name="connsiteX1205" fmla="*/ 2507030 w 2693988"/>
              <a:gd name="connsiteY1205" fmla="*/ 855663 h 2763207"/>
              <a:gd name="connsiteX1206" fmla="*/ 2625726 w 2693988"/>
              <a:gd name="connsiteY1206" fmla="*/ 934624 h 2763207"/>
              <a:gd name="connsiteX1207" fmla="*/ 2615835 w 2693988"/>
              <a:gd name="connsiteY1207" fmla="*/ 974104 h 2763207"/>
              <a:gd name="connsiteX1208" fmla="*/ 2596052 w 2693988"/>
              <a:gd name="connsiteY1208" fmla="*/ 1082676 h 2763207"/>
              <a:gd name="connsiteX1209" fmla="*/ 2576269 w 2693988"/>
              <a:gd name="connsiteY1209" fmla="*/ 1072806 h 2763207"/>
              <a:gd name="connsiteX1210" fmla="*/ 2596052 w 2693988"/>
              <a:gd name="connsiteY1210" fmla="*/ 983975 h 2763207"/>
              <a:gd name="connsiteX1211" fmla="*/ 2605943 w 2693988"/>
              <a:gd name="connsiteY1211" fmla="*/ 944494 h 2763207"/>
              <a:gd name="connsiteX1212" fmla="*/ 2596052 w 2693988"/>
              <a:gd name="connsiteY1212" fmla="*/ 934624 h 2763207"/>
              <a:gd name="connsiteX1213" fmla="*/ 2536704 w 2693988"/>
              <a:gd name="connsiteY1213" fmla="*/ 885273 h 2763207"/>
              <a:gd name="connsiteX1214" fmla="*/ 2507030 w 2693988"/>
              <a:gd name="connsiteY1214" fmla="*/ 875403 h 2763207"/>
              <a:gd name="connsiteX1215" fmla="*/ 2507030 w 2693988"/>
              <a:gd name="connsiteY1215" fmla="*/ 855663 h 2763207"/>
              <a:gd name="connsiteX1216" fmla="*/ 569913 w 2693988"/>
              <a:gd name="connsiteY1216" fmla="*/ 855663 h 2763207"/>
              <a:gd name="connsiteX1217" fmla="*/ 579665 w 2693988"/>
              <a:gd name="connsiteY1217" fmla="*/ 855663 h 2763207"/>
              <a:gd name="connsiteX1218" fmla="*/ 618672 w 2693988"/>
              <a:gd name="connsiteY1218" fmla="*/ 895350 h 2763207"/>
              <a:gd name="connsiteX1219" fmla="*/ 638176 w 2693988"/>
              <a:gd name="connsiteY1219" fmla="*/ 935038 h 2763207"/>
              <a:gd name="connsiteX1220" fmla="*/ 628424 w 2693988"/>
              <a:gd name="connsiteY1220" fmla="*/ 935038 h 2763207"/>
              <a:gd name="connsiteX1221" fmla="*/ 599168 w 2693988"/>
              <a:gd name="connsiteY1221" fmla="*/ 885428 h 2763207"/>
              <a:gd name="connsiteX1222" fmla="*/ 569913 w 2693988"/>
              <a:gd name="connsiteY1222" fmla="*/ 855663 h 2763207"/>
              <a:gd name="connsiteX1223" fmla="*/ 2082205 w 2693988"/>
              <a:gd name="connsiteY1223" fmla="*/ 853622 h 2763207"/>
              <a:gd name="connsiteX1224" fmla="*/ 2103121 w 2693988"/>
              <a:gd name="connsiteY1224" fmla="*/ 866095 h 2763207"/>
              <a:gd name="connsiteX1225" fmla="*/ 2083436 w 2693988"/>
              <a:gd name="connsiteY1225" fmla="*/ 896031 h 2763207"/>
              <a:gd name="connsiteX1226" fmla="*/ 2024381 w 2693988"/>
              <a:gd name="connsiteY1226" fmla="*/ 915988 h 2763207"/>
              <a:gd name="connsiteX1227" fmla="*/ 2014538 w 2693988"/>
              <a:gd name="connsiteY1227" fmla="*/ 906009 h 2763207"/>
              <a:gd name="connsiteX1228" fmla="*/ 2053908 w 2693988"/>
              <a:gd name="connsiteY1228" fmla="*/ 856116 h 2763207"/>
              <a:gd name="connsiteX1229" fmla="*/ 2082205 w 2693988"/>
              <a:gd name="connsiteY1229" fmla="*/ 853622 h 2763207"/>
              <a:gd name="connsiteX1230" fmla="*/ 2222501 w 2693988"/>
              <a:gd name="connsiteY1230" fmla="*/ 846138 h 2763207"/>
              <a:gd name="connsiteX1231" fmla="*/ 2222501 w 2693988"/>
              <a:gd name="connsiteY1231" fmla="*/ 865717 h 2763207"/>
              <a:gd name="connsiteX1232" fmla="*/ 2133204 w 2693988"/>
              <a:gd name="connsiteY1232" fmla="*/ 904876 h 2763207"/>
              <a:gd name="connsiteX1233" fmla="*/ 2103438 w 2693988"/>
              <a:gd name="connsiteY1233" fmla="*/ 895086 h 2763207"/>
              <a:gd name="connsiteX1234" fmla="*/ 2113360 w 2693988"/>
              <a:gd name="connsiteY1234" fmla="*/ 885297 h 2763207"/>
              <a:gd name="connsiteX1235" fmla="*/ 2182814 w 2693988"/>
              <a:gd name="connsiteY1235" fmla="*/ 875507 h 2763207"/>
              <a:gd name="connsiteX1236" fmla="*/ 2222501 w 2693988"/>
              <a:gd name="connsiteY1236" fmla="*/ 846138 h 2763207"/>
              <a:gd name="connsiteX1237" fmla="*/ 432532 w 2693988"/>
              <a:gd name="connsiteY1237" fmla="*/ 836613 h 2763207"/>
              <a:gd name="connsiteX1238" fmla="*/ 510686 w 2693988"/>
              <a:gd name="connsiteY1238" fmla="*/ 876124 h 2763207"/>
              <a:gd name="connsiteX1239" fmla="*/ 530225 w 2693988"/>
              <a:gd name="connsiteY1239" fmla="*/ 895880 h 2763207"/>
              <a:gd name="connsiteX1240" fmla="*/ 471609 w 2693988"/>
              <a:gd name="connsiteY1240" fmla="*/ 866246 h 2763207"/>
              <a:gd name="connsiteX1241" fmla="*/ 452071 w 2693988"/>
              <a:gd name="connsiteY1241" fmla="*/ 876124 h 2763207"/>
              <a:gd name="connsiteX1242" fmla="*/ 500917 w 2693988"/>
              <a:gd name="connsiteY1242" fmla="*/ 905757 h 2763207"/>
              <a:gd name="connsiteX1243" fmla="*/ 510686 w 2693988"/>
              <a:gd name="connsiteY1243" fmla="*/ 915635 h 2763207"/>
              <a:gd name="connsiteX1244" fmla="*/ 422763 w 2693988"/>
              <a:gd name="connsiteY1244" fmla="*/ 895880 h 2763207"/>
              <a:gd name="connsiteX1245" fmla="*/ 403225 w 2693988"/>
              <a:gd name="connsiteY1245" fmla="*/ 856368 h 2763207"/>
              <a:gd name="connsiteX1246" fmla="*/ 432532 w 2693988"/>
              <a:gd name="connsiteY1246" fmla="*/ 836613 h 2763207"/>
              <a:gd name="connsiteX1247" fmla="*/ 2053999 w 2693988"/>
              <a:gd name="connsiteY1247" fmla="*/ 806450 h 2763207"/>
              <a:gd name="connsiteX1248" fmla="*/ 2024744 w 2693988"/>
              <a:gd name="connsiteY1248" fmla="*/ 846137 h 2763207"/>
              <a:gd name="connsiteX1249" fmla="*/ 2005240 w 2693988"/>
              <a:gd name="connsiteY1249" fmla="*/ 885825 h 2763207"/>
              <a:gd name="connsiteX1250" fmla="*/ 2024744 w 2693988"/>
              <a:gd name="connsiteY1250" fmla="*/ 826294 h 2763207"/>
              <a:gd name="connsiteX1251" fmla="*/ 2053999 w 2693988"/>
              <a:gd name="connsiteY1251" fmla="*/ 806450 h 2763207"/>
              <a:gd name="connsiteX1252" fmla="*/ 501386 w 2693988"/>
              <a:gd name="connsiteY1252" fmla="*/ 806450 h 2763207"/>
              <a:gd name="connsiteX1253" fmla="*/ 569913 w 2693988"/>
              <a:gd name="connsiteY1253" fmla="*/ 885472 h 2763207"/>
              <a:gd name="connsiteX1254" fmla="*/ 540544 w 2693988"/>
              <a:gd name="connsiteY1254" fmla="*/ 875594 h 2763207"/>
              <a:gd name="connsiteX1255" fmla="*/ 511175 w 2693988"/>
              <a:gd name="connsiteY1255" fmla="*/ 845961 h 2763207"/>
              <a:gd name="connsiteX1256" fmla="*/ 472017 w 2693988"/>
              <a:gd name="connsiteY1256" fmla="*/ 836083 h 2763207"/>
              <a:gd name="connsiteX1257" fmla="*/ 462227 w 2693988"/>
              <a:gd name="connsiteY1257" fmla="*/ 816328 h 2763207"/>
              <a:gd name="connsiteX1258" fmla="*/ 501386 w 2693988"/>
              <a:gd name="connsiteY1258" fmla="*/ 806450 h 2763207"/>
              <a:gd name="connsiteX1259" fmla="*/ 603846 w 2693988"/>
              <a:gd name="connsiteY1259" fmla="*/ 804343 h 2763207"/>
              <a:gd name="connsiteX1260" fmla="*/ 648494 w 2693988"/>
              <a:gd name="connsiteY1260" fmla="*/ 826599 h 2763207"/>
              <a:gd name="connsiteX1261" fmla="*/ 658416 w 2693988"/>
              <a:gd name="connsiteY1261" fmla="*/ 915621 h 2763207"/>
              <a:gd name="connsiteX1262" fmla="*/ 648494 w 2693988"/>
              <a:gd name="connsiteY1262" fmla="*/ 925513 h 2763207"/>
              <a:gd name="connsiteX1263" fmla="*/ 598885 w 2693988"/>
              <a:gd name="connsiteY1263" fmla="*/ 856273 h 2763207"/>
              <a:gd name="connsiteX1264" fmla="*/ 588963 w 2693988"/>
              <a:gd name="connsiteY1264" fmla="*/ 806816 h 2763207"/>
              <a:gd name="connsiteX1265" fmla="*/ 603846 w 2693988"/>
              <a:gd name="connsiteY1265" fmla="*/ 804343 h 2763207"/>
              <a:gd name="connsiteX1266" fmla="*/ 2330186 w 2693988"/>
              <a:gd name="connsiteY1266" fmla="*/ 796925 h 2763207"/>
              <a:gd name="connsiteX1267" fmla="*/ 2339975 w 2693988"/>
              <a:gd name="connsiteY1267" fmla="*/ 826452 h 2763207"/>
              <a:gd name="connsiteX1268" fmla="*/ 2300817 w 2693988"/>
              <a:gd name="connsiteY1268" fmla="*/ 885507 h 2763207"/>
              <a:gd name="connsiteX1269" fmla="*/ 2222500 w 2693988"/>
              <a:gd name="connsiteY1269" fmla="*/ 885507 h 2763207"/>
              <a:gd name="connsiteX1270" fmla="*/ 2232290 w 2693988"/>
              <a:gd name="connsiteY1270" fmla="*/ 865822 h 2763207"/>
              <a:gd name="connsiteX1271" fmla="*/ 2242079 w 2693988"/>
              <a:gd name="connsiteY1271" fmla="*/ 826452 h 2763207"/>
              <a:gd name="connsiteX1272" fmla="*/ 2330186 w 2693988"/>
              <a:gd name="connsiteY1272" fmla="*/ 796925 h 2763207"/>
              <a:gd name="connsiteX1273" fmla="*/ 2202090 w 2693988"/>
              <a:gd name="connsiteY1273" fmla="*/ 768350 h 2763207"/>
              <a:gd name="connsiteX1274" fmla="*/ 2231686 w 2693988"/>
              <a:gd name="connsiteY1274" fmla="*/ 788035 h 2763207"/>
              <a:gd name="connsiteX1275" fmla="*/ 2192225 w 2693988"/>
              <a:gd name="connsiteY1275" fmla="*/ 847090 h 2763207"/>
              <a:gd name="connsiteX1276" fmla="*/ 2152764 w 2693988"/>
              <a:gd name="connsiteY1276" fmla="*/ 856932 h 2763207"/>
              <a:gd name="connsiteX1277" fmla="*/ 2123169 w 2693988"/>
              <a:gd name="connsiteY1277" fmla="*/ 866775 h 2763207"/>
              <a:gd name="connsiteX1278" fmla="*/ 2123169 w 2693988"/>
              <a:gd name="connsiteY1278" fmla="*/ 856932 h 2763207"/>
              <a:gd name="connsiteX1279" fmla="*/ 2192225 w 2693988"/>
              <a:gd name="connsiteY1279" fmla="*/ 817562 h 2763207"/>
              <a:gd name="connsiteX1280" fmla="*/ 2182360 w 2693988"/>
              <a:gd name="connsiteY1280" fmla="*/ 797877 h 2763207"/>
              <a:gd name="connsiteX1281" fmla="*/ 2113303 w 2693988"/>
              <a:gd name="connsiteY1281" fmla="*/ 847090 h 2763207"/>
              <a:gd name="connsiteX1282" fmla="*/ 2103438 w 2693988"/>
              <a:gd name="connsiteY1282" fmla="*/ 837247 h 2763207"/>
              <a:gd name="connsiteX1283" fmla="*/ 2202090 w 2693988"/>
              <a:gd name="connsiteY1283" fmla="*/ 768350 h 2763207"/>
              <a:gd name="connsiteX1284" fmla="*/ 347362 w 2693988"/>
              <a:gd name="connsiteY1284" fmla="*/ 762631 h 2763207"/>
              <a:gd name="connsiteX1285" fmla="*/ 422276 w 2693988"/>
              <a:gd name="connsiteY1285" fmla="*/ 816611 h 2763207"/>
              <a:gd name="connsiteX1286" fmla="*/ 402545 w 2693988"/>
              <a:gd name="connsiteY1286" fmla="*/ 836296 h 2763207"/>
              <a:gd name="connsiteX1287" fmla="*/ 392680 w 2693988"/>
              <a:gd name="connsiteY1287" fmla="*/ 865823 h 2763207"/>
              <a:gd name="connsiteX1288" fmla="*/ 392680 w 2693988"/>
              <a:gd name="connsiteY1288" fmla="*/ 885508 h 2763207"/>
              <a:gd name="connsiteX1289" fmla="*/ 303893 w 2693988"/>
              <a:gd name="connsiteY1289" fmla="*/ 865823 h 2763207"/>
              <a:gd name="connsiteX1290" fmla="*/ 294028 w 2693988"/>
              <a:gd name="connsiteY1290" fmla="*/ 816611 h 2763207"/>
              <a:gd name="connsiteX1291" fmla="*/ 313758 w 2693988"/>
              <a:gd name="connsiteY1291" fmla="*/ 767398 h 2763207"/>
              <a:gd name="connsiteX1292" fmla="*/ 347362 w 2693988"/>
              <a:gd name="connsiteY1292" fmla="*/ 762631 h 2763207"/>
              <a:gd name="connsiteX1293" fmla="*/ 2025198 w 2693988"/>
              <a:gd name="connsiteY1293" fmla="*/ 757238 h 2763207"/>
              <a:gd name="connsiteX1294" fmla="*/ 2034949 w 2693988"/>
              <a:gd name="connsiteY1294" fmla="*/ 767160 h 2763207"/>
              <a:gd name="connsiteX1295" fmla="*/ 2005694 w 2693988"/>
              <a:gd name="connsiteY1295" fmla="*/ 826691 h 2763207"/>
              <a:gd name="connsiteX1296" fmla="*/ 1995942 w 2693988"/>
              <a:gd name="connsiteY1296" fmla="*/ 876301 h 2763207"/>
              <a:gd name="connsiteX1297" fmla="*/ 1986190 w 2693988"/>
              <a:gd name="connsiteY1297" fmla="*/ 826691 h 2763207"/>
              <a:gd name="connsiteX1298" fmla="*/ 2025198 w 2693988"/>
              <a:gd name="connsiteY1298" fmla="*/ 757238 h 2763207"/>
              <a:gd name="connsiteX1299" fmla="*/ 2143126 w 2693988"/>
              <a:gd name="connsiteY1299" fmla="*/ 747713 h 2763207"/>
              <a:gd name="connsiteX1300" fmla="*/ 2182813 w 2693988"/>
              <a:gd name="connsiteY1300" fmla="*/ 757555 h 2763207"/>
              <a:gd name="connsiteX1301" fmla="*/ 2153047 w 2693988"/>
              <a:gd name="connsiteY1301" fmla="*/ 777240 h 2763207"/>
              <a:gd name="connsiteX1302" fmla="*/ 2093516 w 2693988"/>
              <a:gd name="connsiteY1302" fmla="*/ 816610 h 2763207"/>
              <a:gd name="connsiteX1303" fmla="*/ 2083594 w 2693988"/>
              <a:gd name="connsiteY1303" fmla="*/ 836295 h 2763207"/>
              <a:gd name="connsiteX1304" fmla="*/ 2063750 w 2693988"/>
              <a:gd name="connsiteY1304" fmla="*/ 846138 h 2763207"/>
              <a:gd name="connsiteX1305" fmla="*/ 2063750 w 2693988"/>
              <a:gd name="connsiteY1305" fmla="*/ 816610 h 2763207"/>
              <a:gd name="connsiteX1306" fmla="*/ 2143126 w 2693988"/>
              <a:gd name="connsiteY1306" fmla="*/ 747713 h 2763207"/>
              <a:gd name="connsiteX1307" fmla="*/ 510540 w 2693988"/>
              <a:gd name="connsiteY1307" fmla="*/ 738188 h 2763207"/>
              <a:gd name="connsiteX1308" fmla="*/ 559753 w 2693988"/>
              <a:gd name="connsiteY1308" fmla="*/ 767629 h 2763207"/>
              <a:gd name="connsiteX1309" fmla="*/ 579438 w 2693988"/>
              <a:gd name="connsiteY1309" fmla="*/ 836324 h 2763207"/>
              <a:gd name="connsiteX1310" fmla="*/ 540068 w 2693988"/>
              <a:gd name="connsiteY1310" fmla="*/ 826511 h 2763207"/>
              <a:gd name="connsiteX1311" fmla="*/ 510540 w 2693988"/>
              <a:gd name="connsiteY1311" fmla="*/ 797070 h 2763207"/>
              <a:gd name="connsiteX1312" fmla="*/ 481013 w 2693988"/>
              <a:gd name="connsiteY1312" fmla="*/ 757815 h 2763207"/>
              <a:gd name="connsiteX1313" fmla="*/ 510540 w 2693988"/>
              <a:gd name="connsiteY1313" fmla="*/ 738188 h 2763207"/>
              <a:gd name="connsiteX1314" fmla="*/ 408721 w 2693988"/>
              <a:gd name="connsiteY1314" fmla="*/ 731441 h 2763207"/>
              <a:gd name="connsiteX1315" fmla="*/ 461230 w 2693988"/>
              <a:gd name="connsiteY1315" fmla="*/ 748665 h 2763207"/>
              <a:gd name="connsiteX1316" fmla="*/ 490538 w 2693988"/>
              <a:gd name="connsiteY1316" fmla="*/ 788035 h 2763207"/>
              <a:gd name="connsiteX1317" fmla="*/ 461230 w 2693988"/>
              <a:gd name="connsiteY1317" fmla="*/ 807720 h 2763207"/>
              <a:gd name="connsiteX1318" fmla="*/ 441692 w 2693988"/>
              <a:gd name="connsiteY1318" fmla="*/ 817563 h 2763207"/>
              <a:gd name="connsiteX1319" fmla="*/ 373307 w 2693988"/>
              <a:gd name="connsiteY1319" fmla="*/ 758508 h 2763207"/>
              <a:gd name="connsiteX1320" fmla="*/ 363538 w 2693988"/>
              <a:gd name="connsiteY1320" fmla="*/ 758508 h 2763207"/>
              <a:gd name="connsiteX1321" fmla="*/ 408721 w 2693988"/>
              <a:gd name="connsiteY1321" fmla="*/ 731441 h 2763207"/>
              <a:gd name="connsiteX1322" fmla="*/ 2290310 w 2693988"/>
              <a:gd name="connsiteY1322" fmla="*/ 698500 h 2763207"/>
              <a:gd name="connsiteX1323" fmla="*/ 2339636 w 2693988"/>
              <a:gd name="connsiteY1323" fmla="*/ 737754 h 2763207"/>
              <a:gd name="connsiteX1324" fmla="*/ 2310040 w 2693988"/>
              <a:gd name="connsiteY1324" fmla="*/ 796636 h 2763207"/>
              <a:gd name="connsiteX1325" fmla="*/ 2250849 w 2693988"/>
              <a:gd name="connsiteY1325" fmla="*/ 806450 h 2763207"/>
              <a:gd name="connsiteX1326" fmla="*/ 2240984 w 2693988"/>
              <a:gd name="connsiteY1326" fmla="*/ 777009 h 2763207"/>
              <a:gd name="connsiteX1327" fmla="*/ 2221253 w 2693988"/>
              <a:gd name="connsiteY1327" fmla="*/ 757382 h 2763207"/>
              <a:gd name="connsiteX1328" fmla="*/ 2211388 w 2693988"/>
              <a:gd name="connsiteY1328" fmla="*/ 747568 h 2763207"/>
              <a:gd name="connsiteX1329" fmla="*/ 2290310 w 2693988"/>
              <a:gd name="connsiteY1329" fmla="*/ 698500 h 2763207"/>
              <a:gd name="connsiteX1330" fmla="*/ 2143125 w 2693988"/>
              <a:gd name="connsiteY1330" fmla="*/ 679450 h 2763207"/>
              <a:gd name="connsiteX1331" fmla="*/ 2143125 w 2693988"/>
              <a:gd name="connsiteY1331" fmla="*/ 689264 h 2763207"/>
              <a:gd name="connsiteX1332" fmla="*/ 2113598 w 2693988"/>
              <a:gd name="connsiteY1332" fmla="*/ 748145 h 2763207"/>
              <a:gd name="connsiteX1333" fmla="*/ 2054543 w 2693988"/>
              <a:gd name="connsiteY1333" fmla="*/ 787400 h 2763207"/>
              <a:gd name="connsiteX1334" fmla="*/ 2054543 w 2693988"/>
              <a:gd name="connsiteY1334" fmla="*/ 748145 h 2763207"/>
              <a:gd name="connsiteX1335" fmla="*/ 2084070 w 2693988"/>
              <a:gd name="connsiteY1335" fmla="*/ 699077 h 2763207"/>
              <a:gd name="connsiteX1336" fmla="*/ 2143125 w 2693988"/>
              <a:gd name="connsiteY1336" fmla="*/ 679450 h 2763207"/>
              <a:gd name="connsiteX1337" fmla="*/ 2183668 w 2693988"/>
              <a:gd name="connsiteY1337" fmla="*/ 667456 h 2763207"/>
              <a:gd name="connsiteX1338" fmla="*/ 2221523 w 2693988"/>
              <a:gd name="connsiteY1338" fmla="*/ 668691 h 2763207"/>
              <a:gd name="connsiteX1339" fmla="*/ 2260600 w 2693988"/>
              <a:gd name="connsiteY1339" fmla="*/ 688446 h 2763207"/>
              <a:gd name="connsiteX1340" fmla="*/ 2201985 w 2693988"/>
              <a:gd name="connsiteY1340" fmla="*/ 747713 h 2763207"/>
              <a:gd name="connsiteX1341" fmla="*/ 2133600 w 2693988"/>
              <a:gd name="connsiteY1341" fmla="*/ 737835 h 2763207"/>
              <a:gd name="connsiteX1342" fmla="*/ 2153139 w 2693988"/>
              <a:gd name="connsiteY1342" fmla="*/ 688446 h 2763207"/>
              <a:gd name="connsiteX1343" fmla="*/ 2183668 w 2693988"/>
              <a:gd name="connsiteY1343" fmla="*/ 667456 h 2763207"/>
              <a:gd name="connsiteX1344" fmla="*/ 755990 w 2693988"/>
              <a:gd name="connsiteY1344" fmla="*/ 649288 h 2763207"/>
              <a:gd name="connsiteX1345" fmla="*/ 795451 w 2693988"/>
              <a:gd name="connsiteY1345" fmla="*/ 649288 h 2763207"/>
              <a:gd name="connsiteX1346" fmla="*/ 884238 w 2693988"/>
              <a:gd name="connsiteY1346" fmla="*/ 678657 h 2763207"/>
              <a:gd name="connsiteX1347" fmla="*/ 825046 w 2693988"/>
              <a:gd name="connsiteY1347" fmla="*/ 698236 h 2763207"/>
              <a:gd name="connsiteX1348" fmla="*/ 765855 w 2693988"/>
              <a:gd name="connsiteY1348" fmla="*/ 668867 h 2763207"/>
              <a:gd name="connsiteX1349" fmla="*/ 755990 w 2693988"/>
              <a:gd name="connsiteY1349" fmla="*/ 649288 h 2763207"/>
              <a:gd name="connsiteX1350" fmla="*/ 795626 w 2693988"/>
              <a:gd name="connsiteY1350" fmla="*/ 606312 h 2763207"/>
              <a:gd name="connsiteX1351" fmla="*/ 805440 w 2693988"/>
              <a:gd name="connsiteY1351" fmla="*/ 610053 h 2763207"/>
              <a:gd name="connsiteX1352" fmla="*/ 844695 w 2693988"/>
              <a:gd name="connsiteY1352" fmla="*/ 639989 h 2763207"/>
              <a:gd name="connsiteX1353" fmla="*/ 893763 w 2693988"/>
              <a:gd name="connsiteY1353" fmla="*/ 669925 h 2763207"/>
              <a:gd name="connsiteX1354" fmla="*/ 815254 w 2693988"/>
              <a:gd name="connsiteY1354" fmla="*/ 649968 h 2763207"/>
              <a:gd name="connsiteX1355" fmla="*/ 785813 w 2693988"/>
              <a:gd name="connsiteY1355" fmla="*/ 610053 h 2763207"/>
              <a:gd name="connsiteX1356" fmla="*/ 795626 w 2693988"/>
              <a:gd name="connsiteY1356" fmla="*/ 606312 h 2763207"/>
              <a:gd name="connsiteX1357" fmla="*/ 392623 w 2693988"/>
              <a:gd name="connsiteY1357" fmla="*/ 600075 h 2763207"/>
              <a:gd name="connsiteX1358" fmla="*/ 550013 w 2693988"/>
              <a:gd name="connsiteY1358" fmla="*/ 659130 h 2763207"/>
              <a:gd name="connsiteX1359" fmla="*/ 579523 w 2693988"/>
              <a:gd name="connsiteY1359" fmla="*/ 678815 h 2763207"/>
              <a:gd name="connsiteX1360" fmla="*/ 727076 w 2693988"/>
              <a:gd name="connsiteY1360" fmla="*/ 816610 h 2763207"/>
              <a:gd name="connsiteX1361" fmla="*/ 717239 w 2693988"/>
              <a:gd name="connsiteY1361" fmla="*/ 836295 h 2763207"/>
              <a:gd name="connsiteX1362" fmla="*/ 628707 w 2693988"/>
              <a:gd name="connsiteY1362" fmla="*/ 767398 h 2763207"/>
              <a:gd name="connsiteX1363" fmla="*/ 490992 w 2693988"/>
              <a:gd name="connsiteY1363" fmla="*/ 688657 h 2763207"/>
              <a:gd name="connsiteX1364" fmla="*/ 490992 w 2693988"/>
              <a:gd name="connsiteY1364" fmla="*/ 678815 h 2763207"/>
              <a:gd name="connsiteX1365" fmla="*/ 304092 w 2693988"/>
              <a:gd name="connsiteY1365" fmla="*/ 737870 h 2763207"/>
              <a:gd name="connsiteX1366" fmla="*/ 274581 w 2693988"/>
              <a:gd name="connsiteY1366" fmla="*/ 757555 h 2763207"/>
              <a:gd name="connsiteX1367" fmla="*/ 245071 w 2693988"/>
              <a:gd name="connsiteY1367" fmla="*/ 767398 h 2763207"/>
              <a:gd name="connsiteX1368" fmla="*/ 304092 w 2693988"/>
              <a:gd name="connsiteY1368" fmla="*/ 1003618 h 2763207"/>
              <a:gd name="connsiteX1369" fmla="*/ 343439 w 2693988"/>
              <a:gd name="connsiteY1369" fmla="*/ 1033145 h 2763207"/>
              <a:gd name="connsiteX1370" fmla="*/ 422134 w 2693988"/>
              <a:gd name="connsiteY1370" fmla="*/ 1062673 h 2763207"/>
              <a:gd name="connsiteX1371" fmla="*/ 569686 w 2693988"/>
              <a:gd name="connsiteY1371" fmla="*/ 1102043 h 2763207"/>
              <a:gd name="connsiteX1372" fmla="*/ 569686 w 2693988"/>
              <a:gd name="connsiteY1372" fmla="*/ 1141413 h 2763207"/>
              <a:gd name="connsiteX1373" fmla="*/ 264744 w 2693988"/>
              <a:gd name="connsiteY1373" fmla="*/ 1052830 h 2763207"/>
              <a:gd name="connsiteX1374" fmla="*/ 176213 w 2693988"/>
              <a:gd name="connsiteY1374" fmla="*/ 865823 h 2763207"/>
              <a:gd name="connsiteX1375" fmla="*/ 176213 w 2693988"/>
              <a:gd name="connsiteY1375" fmla="*/ 846138 h 2763207"/>
              <a:gd name="connsiteX1376" fmla="*/ 176213 w 2693988"/>
              <a:gd name="connsiteY1376" fmla="*/ 737870 h 2763207"/>
              <a:gd name="connsiteX1377" fmla="*/ 195886 w 2693988"/>
              <a:gd name="connsiteY1377" fmla="*/ 718185 h 2763207"/>
              <a:gd name="connsiteX1378" fmla="*/ 284418 w 2693988"/>
              <a:gd name="connsiteY1378" fmla="*/ 649287 h 2763207"/>
              <a:gd name="connsiteX1379" fmla="*/ 343439 w 2693988"/>
              <a:gd name="connsiteY1379" fmla="*/ 619760 h 2763207"/>
              <a:gd name="connsiteX1380" fmla="*/ 392623 w 2693988"/>
              <a:gd name="connsiteY1380" fmla="*/ 600075 h 2763207"/>
              <a:gd name="connsiteX1381" fmla="*/ 1859496 w 2693988"/>
              <a:gd name="connsiteY1381" fmla="*/ 592405 h 2763207"/>
              <a:gd name="connsiteX1382" fmla="*/ 1868488 w 2693988"/>
              <a:gd name="connsiteY1382" fmla="*/ 600710 h 2763207"/>
              <a:gd name="connsiteX1383" fmla="*/ 1838722 w 2693988"/>
              <a:gd name="connsiteY1383" fmla="*/ 649922 h 2763207"/>
              <a:gd name="connsiteX1384" fmla="*/ 1759347 w 2693988"/>
              <a:gd name="connsiteY1384" fmla="*/ 669607 h 2763207"/>
              <a:gd name="connsiteX1385" fmla="*/ 1749425 w 2693988"/>
              <a:gd name="connsiteY1385" fmla="*/ 659765 h 2763207"/>
              <a:gd name="connsiteX1386" fmla="*/ 1789113 w 2693988"/>
              <a:gd name="connsiteY1386" fmla="*/ 630237 h 2763207"/>
              <a:gd name="connsiteX1387" fmla="*/ 1828801 w 2693988"/>
              <a:gd name="connsiteY1387" fmla="*/ 600710 h 2763207"/>
              <a:gd name="connsiteX1388" fmla="*/ 1859496 w 2693988"/>
              <a:gd name="connsiteY1388" fmla="*/ 592405 h 2763207"/>
              <a:gd name="connsiteX1389" fmla="*/ 864053 w 2693988"/>
              <a:gd name="connsiteY1389" fmla="*/ 581025 h 2763207"/>
              <a:gd name="connsiteX1390" fmla="*/ 884010 w 2693988"/>
              <a:gd name="connsiteY1390" fmla="*/ 581025 h 2763207"/>
              <a:gd name="connsiteX1391" fmla="*/ 913946 w 2693988"/>
              <a:gd name="connsiteY1391" fmla="*/ 649089 h 2763207"/>
              <a:gd name="connsiteX1392" fmla="*/ 913946 w 2693988"/>
              <a:gd name="connsiteY1392" fmla="*/ 658813 h 2763207"/>
              <a:gd name="connsiteX1393" fmla="*/ 864053 w 2693988"/>
              <a:gd name="connsiteY1393" fmla="*/ 581025 h 2763207"/>
              <a:gd name="connsiteX1394" fmla="*/ 1819275 w 2693988"/>
              <a:gd name="connsiteY1394" fmla="*/ 571500 h 2763207"/>
              <a:gd name="connsiteX1395" fmla="*/ 1819275 w 2693988"/>
              <a:gd name="connsiteY1395" fmla="*/ 581252 h 2763207"/>
              <a:gd name="connsiteX1396" fmla="*/ 1739900 w 2693988"/>
              <a:gd name="connsiteY1396" fmla="*/ 639763 h 2763207"/>
              <a:gd name="connsiteX1397" fmla="*/ 1799431 w 2693988"/>
              <a:gd name="connsiteY1397" fmla="*/ 591004 h 2763207"/>
              <a:gd name="connsiteX1398" fmla="*/ 1819275 w 2693988"/>
              <a:gd name="connsiteY1398" fmla="*/ 571500 h 2763207"/>
              <a:gd name="connsiteX1399" fmla="*/ 1759744 w 2693988"/>
              <a:gd name="connsiteY1399" fmla="*/ 541337 h 2763207"/>
              <a:gd name="connsiteX1400" fmla="*/ 1769666 w 2693988"/>
              <a:gd name="connsiteY1400" fmla="*/ 551179 h 2763207"/>
              <a:gd name="connsiteX1401" fmla="*/ 1720057 w 2693988"/>
              <a:gd name="connsiteY1401" fmla="*/ 639762 h 2763207"/>
              <a:gd name="connsiteX1402" fmla="*/ 1700213 w 2693988"/>
              <a:gd name="connsiteY1402" fmla="*/ 629919 h 2763207"/>
              <a:gd name="connsiteX1403" fmla="*/ 1759744 w 2693988"/>
              <a:gd name="connsiteY1403" fmla="*/ 541337 h 2763207"/>
              <a:gd name="connsiteX1404" fmla="*/ 683940 w 2693988"/>
              <a:gd name="connsiteY1404" fmla="*/ 538866 h 2763207"/>
              <a:gd name="connsiteX1405" fmla="*/ 697707 w 2693988"/>
              <a:gd name="connsiteY1405" fmla="*/ 541626 h 2763207"/>
              <a:gd name="connsiteX1406" fmla="*/ 746654 w 2693988"/>
              <a:gd name="connsiteY1406" fmla="*/ 551439 h 2763207"/>
              <a:gd name="connsiteX1407" fmla="*/ 776023 w 2693988"/>
              <a:gd name="connsiteY1407" fmla="*/ 590694 h 2763207"/>
              <a:gd name="connsiteX1408" fmla="*/ 785813 w 2693988"/>
              <a:gd name="connsiteY1408" fmla="*/ 629948 h 2763207"/>
              <a:gd name="connsiteX1409" fmla="*/ 707496 w 2693988"/>
              <a:gd name="connsiteY1409" fmla="*/ 610321 h 2763207"/>
              <a:gd name="connsiteX1410" fmla="*/ 678127 w 2693988"/>
              <a:gd name="connsiteY1410" fmla="*/ 541626 h 2763207"/>
              <a:gd name="connsiteX1411" fmla="*/ 683940 w 2693988"/>
              <a:gd name="connsiteY1411" fmla="*/ 538866 h 2763207"/>
              <a:gd name="connsiteX1412" fmla="*/ 924242 w 2693988"/>
              <a:gd name="connsiteY1412" fmla="*/ 531812 h 2763207"/>
              <a:gd name="connsiteX1413" fmla="*/ 953770 w 2693988"/>
              <a:gd name="connsiteY1413" fmla="*/ 561120 h 2763207"/>
              <a:gd name="connsiteX1414" fmla="*/ 934085 w 2693988"/>
              <a:gd name="connsiteY1414" fmla="*/ 658812 h 2763207"/>
              <a:gd name="connsiteX1415" fmla="*/ 934085 w 2693988"/>
              <a:gd name="connsiteY1415" fmla="*/ 590427 h 2763207"/>
              <a:gd name="connsiteX1416" fmla="*/ 924242 w 2693988"/>
              <a:gd name="connsiteY1416" fmla="*/ 551350 h 2763207"/>
              <a:gd name="connsiteX1417" fmla="*/ 924242 w 2693988"/>
              <a:gd name="connsiteY1417" fmla="*/ 531812 h 2763207"/>
              <a:gd name="connsiteX1418" fmla="*/ 2208964 w 2693988"/>
              <a:gd name="connsiteY1418" fmla="*/ 526126 h 2763207"/>
              <a:gd name="connsiteX1419" fmla="*/ 2251587 w 2693988"/>
              <a:gd name="connsiteY1419" fmla="*/ 532425 h 2763207"/>
              <a:gd name="connsiteX1420" fmla="*/ 2281131 w 2693988"/>
              <a:gd name="connsiteY1420" fmla="*/ 542256 h 2763207"/>
              <a:gd name="connsiteX1421" fmla="*/ 2409153 w 2693988"/>
              <a:gd name="connsiteY1421" fmla="*/ 611076 h 2763207"/>
              <a:gd name="connsiteX1422" fmla="*/ 2448545 w 2693988"/>
              <a:gd name="connsiteY1422" fmla="*/ 630738 h 2763207"/>
              <a:gd name="connsiteX1423" fmla="*/ 2448545 w 2693988"/>
              <a:gd name="connsiteY1423" fmla="*/ 729052 h 2763207"/>
              <a:gd name="connsiteX1424" fmla="*/ 2428849 w 2693988"/>
              <a:gd name="connsiteY1424" fmla="*/ 945342 h 2763207"/>
              <a:gd name="connsiteX1425" fmla="*/ 2359914 w 2693988"/>
              <a:gd name="connsiteY1425" fmla="*/ 994499 h 2763207"/>
              <a:gd name="connsiteX1426" fmla="*/ 2222043 w 2693988"/>
              <a:gd name="connsiteY1426" fmla="*/ 1033824 h 2763207"/>
              <a:gd name="connsiteX1427" fmla="*/ 2094021 w 2693988"/>
              <a:gd name="connsiteY1427" fmla="*/ 1073150 h 2763207"/>
              <a:gd name="connsiteX1428" fmla="*/ 2084173 w 2693988"/>
              <a:gd name="connsiteY1428" fmla="*/ 1063318 h 2763207"/>
              <a:gd name="connsiteX1429" fmla="*/ 2094021 w 2693988"/>
              <a:gd name="connsiteY1429" fmla="*/ 1053487 h 2763207"/>
              <a:gd name="connsiteX1430" fmla="*/ 2231891 w 2693988"/>
              <a:gd name="connsiteY1430" fmla="*/ 1004330 h 2763207"/>
              <a:gd name="connsiteX1431" fmla="*/ 2290978 w 2693988"/>
              <a:gd name="connsiteY1431" fmla="*/ 984668 h 2763207"/>
              <a:gd name="connsiteX1432" fmla="*/ 2330370 w 2693988"/>
              <a:gd name="connsiteY1432" fmla="*/ 945342 h 2763207"/>
              <a:gd name="connsiteX1433" fmla="*/ 2379609 w 2693988"/>
              <a:gd name="connsiteY1433" fmla="*/ 817534 h 2763207"/>
              <a:gd name="connsiteX1434" fmla="*/ 2379609 w 2693988"/>
              <a:gd name="connsiteY1434" fmla="*/ 689726 h 2763207"/>
              <a:gd name="connsiteX1435" fmla="*/ 2350066 w 2693988"/>
              <a:gd name="connsiteY1435" fmla="*/ 679895 h 2763207"/>
              <a:gd name="connsiteX1436" fmla="*/ 2330370 w 2693988"/>
              <a:gd name="connsiteY1436" fmla="*/ 679895 h 2763207"/>
              <a:gd name="connsiteX1437" fmla="*/ 2162956 w 2693988"/>
              <a:gd name="connsiteY1437" fmla="*/ 620907 h 2763207"/>
              <a:gd name="connsiteX1438" fmla="*/ 2113717 w 2693988"/>
              <a:gd name="connsiteY1438" fmla="*/ 620907 h 2763207"/>
              <a:gd name="connsiteX1439" fmla="*/ 1975846 w 2693988"/>
              <a:gd name="connsiteY1439" fmla="*/ 729052 h 2763207"/>
              <a:gd name="connsiteX1440" fmla="*/ 1926607 w 2693988"/>
              <a:gd name="connsiteY1440" fmla="*/ 788040 h 2763207"/>
              <a:gd name="connsiteX1441" fmla="*/ 1916759 w 2693988"/>
              <a:gd name="connsiteY1441" fmla="*/ 788040 h 2763207"/>
              <a:gd name="connsiteX1442" fmla="*/ 1906911 w 2693988"/>
              <a:gd name="connsiteY1442" fmla="*/ 768377 h 2763207"/>
              <a:gd name="connsiteX1443" fmla="*/ 2094021 w 2693988"/>
              <a:gd name="connsiteY1443" fmla="*/ 571750 h 2763207"/>
              <a:gd name="connsiteX1444" fmla="*/ 2208964 w 2693988"/>
              <a:gd name="connsiteY1444" fmla="*/ 526126 h 2763207"/>
              <a:gd name="connsiteX1445" fmla="*/ 1680210 w 2693988"/>
              <a:gd name="connsiteY1445" fmla="*/ 501650 h 2763207"/>
              <a:gd name="connsiteX1446" fmla="*/ 1690053 w 2693988"/>
              <a:gd name="connsiteY1446" fmla="*/ 511572 h 2763207"/>
              <a:gd name="connsiteX1447" fmla="*/ 1680210 w 2693988"/>
              <a:gd name="connsiteY1447" fmla="*/ 551259 h 2763207"/>
              <a:gd name="connsiteX1448" fmla="*/ 1690053 w 2693988"/>
              <a:gd name="connsiteY1448" fmla="*/ 620713 h 2763207"/>
              <a:gd name="connsiteX1449" fmla="*/ 1660525 w 2693988"/>
              <a:gd name="connsiteY1449" fmla="*/ 561181 h 2763207"/>
              <a:gd name="connsiteX1450" fmla="*/ 1680210 w 2693988"/>
              <a:gd name="connsiteY1450" fmla="*/ 501650 h 2763207"/>
              <a:gd name="connsiteX1451" fmla="*/ 973455 w 2693988"/>
              <a:gd name="connsiteY1451" fmla="*/ 501650 h 2763207"/>
              <a:gd name="connsiteX1452" fmla="*/ 1002983 w 2693988"/>
              <a:gd name="connsiteY1452" fmla="*/ 521433 h 2763207"/>
              <a:gd name="connsiteX1453" fmla="*/ 993141 w 2693988"/>
              <a:gd name="connsiteY1453" fmla="*/ 620346 h 2763207"/>
              <a:gd name="connsiteX1454" fmla="*/ 963613 w 2693988"/>
              <a:gd name="connsiteY1454" fmla="*/ 630238 h 2763207"/>
              <a:gd name="connsiteX1455" fmla="*/ 973455 w 2693988"/>
              <a:gd name="connsiteY1455" fmla="*/ 610455 h 2763207"/>
              <a:gd name="connsiteX1456" fmla="*/ 963613 w 2693988"/>
              <a:gd name="connsiteY1456" fmla="*/ 541215 h 2763207"/>
              <a:gd name="connsiteX1457" fmla="*/ 973455 w 2693988"/>
              <a:gd name="connsiteY1457" fmla="*/ 501650 h 2763207"/>
              <a:gd name="connsiteX1458" fmla="*/ 2198945 w 2693988"/>
              <a:gd name="connsiteY1458" fmla="*/ 499810 h 2763207"/>
              <a:gd name="connsiteX1459" fmla="*/ 2241500 w 2693988"/>
              <a:gd name="connsiteY1459" fmla="*/ 501962 h 2763207"/>
              <a:gd name="connsiteX1460" fmla="*/ 2349654 w 2693988"/>
              <a:gd name="connsiteY1460" fmla="*/ 551149 h 2763207"/>
              <a:gd name="connsiteX1461" fmla="*/ 2398816 w 2693988"/>
              <a:gd name="connsiteY1461" fmla="*/ 580661 h 2763207"/>
              <a:gd name="connsiteX1462" fmla="*/ 2457809 w 2693988"/>
              <a:gd name="connsiteY1462" fmla="*/ 610172 h 2763207"/>
              <a:gd name="connsiteX1463" fmla="*/ 2477474 w 2693988"/>
              <a:gd name="connsiteY1463" fmla="*/ 620010 h 2763207"/>
              <a:gd name="connsiteX1464" fmla="*/ 2467641 w 2693988"/>
              <a:gd name="connsiteY1464" fmla="*/ 698708 h 2763207"/>
              <a:gd name="connsiteX1465" fmla="*/ 2497138 w 2693988"/>
              <a:gd name="connsiteY1465" fmla="*/ 826593 h 2763207"/>
              <a:gd name="connsiteX1466" fmla="*/ 2467641 w 2693988"/>
              <a:gd name="connsiteY1466" fmla="*/ 924966 h 2763207"/>
              <a:gd name="connsiteX1467" fmla="*/ 2398816 w 2693988"/>
              <a:gd name="connsiteY1467" fmla="*/ 1003664 h 2763207"/>
              <a:gd name="connsiteX1468" fmla="*/ 2212003 w 2693988"/>
              <a:gd name="connsiteY1468" fmla="*/ 1062688 h 2763207"/>
              <a:gd name="connsiteX1469" fmla="*/ 2103848 w 2693988"/>
              <a:gd name="connsiteY1469" fmla="*/ 1092200 h 2763207"/>
              <a:gd name="connsiteX1470" fmla="*/ 2172674 w 2693988"/>
              <a:gd name="connsiteY1470" fmla="*/ 1062688 h 2763207"/>
              <a:gd name="connsiteX1471" fmla="*/ 2369319 w 2693988"/>
              <a:gd name="connsiteY1471" fmla="*/ 1003664 h 2763207"/>
              <a:gd name="connsiteX1472" fmla="*/ 2467641 w 2693988"/>
              <a:gd name="connsiteY1472" fmla="*/ 905291 h 2763207"/>
              <a:gd name="connsiteX1473" fmla="*/ 2467641 w 2693988"/>
              <a:gd name="connsiteY1473" fmla="*/ 757732 h 2763207"/>
              <a:gd name="connsiteX1474" fmla="*/ 2457809 w 2693988"/>
              <a:gd name="connsiteY1474" fmla="*/ 629847 h 2763207"/>
              <a:gd name="connsiteX1475" fmla="*/ 2438145 w 2693988"/>
              <a:gd name="connsiteY1475" fmla="*/ 610172 h 2763207"/>
              <a:gd name="connsiteX1476" fmla="*/ 2359487 w 2693988"/>
              <a:gd name="connsiteY1476" fmla="*/ 570823 h 2763207"/>
              <a:gd name="connsiteX1477" fmla="*/ 2320158 w 2693988"/>
              <a:gd name="connsiteY1477" fmla="*/ 551149 h 2763207"/>
              <a:gd name="connsiteX1478" fmla="*/ 2221835 w 2693988"/>
              <a:gd name="connsiteY1478" fmla="*/ 511799 h 2763207"/>
              <a:gd name="connsiteX1479" fmla="*/ 2133345 w 2693988"/>
              <a:gd name="connsiteY1479" fmla="*/ 541311 h 2763207"/>
              <a:gd name="connsiteX1480" fmla="*/ 2025190 w 2693988"/>
              <a:gd name="connsiteY1480" fmla="*/ 620010 h 2763207"/>
              <a:gd name="connsiteX1481" fmla="*/ 1887538 w 2693988"/>
              <a:gd name="connsiteY1481" fmla="*/ 767569 h 2763207"/>
              <a:gd name="connsiteX1482" fmla="*/ 1887538 w 2693988"/>
              <a:gd name="connsiteY1482" fmla="*/ 757732 h 2763207"/>
              <a:gd name="connsiteX1483" fmla="*/ 1897371 w 2693988"/>
              <a:gd name="connsiteY1483" fmla="*/ 747895 h 2763207"/>
              <a:gd name="connsiteX1484" fmla="*/ 2044854 w 2693988"/>
              <a:gd name="connsiteY1484" fmla="*/ 580661 h 2763207"/>
              <a:gd name="connsiteX1485" fmla="*/ 2084183 w 2693988"/>
              <a:gd name="connsiteY1485" fmla="*/ 541311 h 2763207"/>
              <a:gd name="connsiteX1486" fmla="*/ 2198945 w 2693988"/>
              <a:gd name="connsiteY1486" fmla="*/ 499810 h 2763207"/>
              <a:gd name="connsiteX1487" fmla="*/ 772671 w 2693988"/>
              <a:gd name="connsiteY1487" fmla="*/ 499566 h 2763207"/>
              <a:gd name="connsiteX1488" fmla="*/ 786289 w 2693988"/>
              <a:gd name="connsiteY1488" fmla="*/ 521891 h 2763207"/>
              <a:gd name="connsiteX1489" fmla="*/ 795973 w 2693988"/>
              <a:gd name="connsiteY1489" fmla="*/ 551656 h 2763207"/>
              <a:gd name="connsiteX1490" fmla="*/ 834708 w 2693988"/>
              <a:gd name="connsiteY1490" fmla="*/ 591344 h 2763207"/>
              <a:gd name="connsiteX1491" fmla="*/ 854076 w 2693988"/>
              <a:gd name="connsiteY1491" fmla="*/ 611188 h 2763207"/>
              <a:gd name="connsiteX1492" fmla="*/ 815341 w 2693988"/>
              <a:gd name="connsiteY1492" fmla="*/ 601266 h 2763207"/>
              <a:gd name="connsiteX1493" fmla="*/ 766922 w 2693988"/>
              <a:gd name="connsiteY1493" fmla="*/ 561578 h 2763207"/>
              <a:gd name="connsiteX1494" fmla="*/ 766922 w 2693988"/>
              <a:gd name="connsiteY1494" fmla="*/ 502047 h 2763207"/>
              <a:gd name="connsiteX1495" fmla="*/ 772671 w 2693988"/>
              <a:gd name="connsiteY1495" fmla="*/ 499566 h 2763207"/>
              <a:gd name="connsiteX1496" fmla="*/ 1926908 w 2693988"/>
              <a:gd name="connsiteY1496" fmla="*/ 492125 h 2763207"/>
              <a:gd name="connsiteX1497" fmla="*/ 1936750 w 2693988"/>
              <a:gd name="connsiteY1497" fmla="*/ 492125 h 2763207"/>
              <a:gd name="connsiteX1498" fmla="*/ 1877695 w 2693988"/>
              <a:gd name="connsiteY1498" fmla="*/ 571147 h 2763207"/>
              <a:gd name="connsiteX1499" fmla="*/ 1838325 w 2693988"/>
              <a:gd name="connsiteY1499" fmla="*/ 581025 h 2763207"/>
              <a:gd name="connsiteX1500" fmla="*/ 1838325 w 2693988"/>
              <a:gd name="connsiteY1500" fmla="*/ 561269 h 2763207"/>
              <a:gd name="connsiteX1501" fmla="*/ 1877695 w 2693988"/>
              <a:gd name="connsiteY1501" fmla="*/ 511880 h 2763207"/>
              <a:gd name="connsiteX1502" fmla="*/ 1926908 w 2693988"/>
              <a:gd name="connsiteY1502" fmla="*/ 492125 h 2763207"/>
              <a:gd name="connsiteX1503" fmla="*/ 1642269 w 2693988"/>
              <a:gd name="connsiteY1503" fmla="*/ 482600 h 2763207"/>
              <a:gd name="connsiteX1504" fmla="*/ 1652059 w 2693988"/>
              <a:gd name="connsiteY1504" fmla="*/ 492491 h 2763207"/>
              <a:gd name="connsiteX1505" fmla="*/ 1652059 w 2693988"/>
              <a:gd name="connsiteY1505" fmla="*/ 541948 h 2763207"/>
              <a:gd name="connsiteX1506" fmla="*/ 1661849 w 2693988"/>
              <a:gd name="connsiteY1506" fmla="*/ 611188 h 2763207"/>
              <a:gd name="connsiteX1507" fmla="*/ 1632480 w 2693988"/>
              <a:gd name="connsiteY1507" fmla="*/ 571622 h 2763207"/>
              <a:gd name="connsiteX1508" fmla="*/ 1642269 w 2693988"/>
              <a:gd name="connsiteY1508" fmla="*/ 482600 h 2763207"/>
              <a:gd name="connsiteX1509" fmla="*/ 1847624 w 2693988"/>
              <a:gd name="connsiteY1509" fmla="*/ 463550 h 2763207"/>
              <a:gd name="connsiteX1510" fmla="*/ 1857376 w 2693988"/>
              <a:gd name="connsiteY1510" fmla="*/ 512618 h 2763207"/>
              <a:gd name="connsiteX1511" fmla="*/ 1789113 w 2693988"/>
              <a:gd name="connsiteY1511" fmla="*/ 571500 h 2763207"/>
              <a:gd name="connsiteX1512" fmla="*/ 1789113 w 2693988"/>
              <a:gd name="connsiteY1512" fmla="*/ 561686 h 2763207"/>
              <a:gd name="connsiteX1513" fmla="*/ 1828121 w 2693988"/>
              <a:gd name="connsiteY1513" fmla="*/ 532245 h 2763207"/>
              <a:gd name="connsiteX1514" fmla="*/ 1847624 w 2693988"/>
              <a:gd name="connsiteY1514" fmla="*/ 463550 h 2763207"/>
              <a:gd name="connsiteX1515" fmla="*/ 859518 w 2693988"/>
              <a:gd name="connsiteY1515" fmla="*/ 459856 h 2763207"/>
              <a:gd name="connsiteX1516" fmla="*/ 874485 w 2693988"/>
              <a:gd name="connsiteY1516" fmla="*/ 472220 h 2763207"/>
              <a:gd name="connsiteX1517" fmla="*/ 894443 w 2693988"/>
              <a:gd name="connsiteY1517" fmla="*/ 492002 h 2763207"/>
              <a:gd name="connsiteX1518" fmla="*/ 904421 w 2693988"/>
              <a:gd name="connsiteY1518" fmla="*/ 521677 h 2763207"/>
              <a:gd name="connsiteX1519" fmla="*/ 904421 w 2693988"/>
              <a:gd name="connsiteY1519" fmla="*/ 581025 h 2763207"/>
              <a:gd name="connsiteX1520" fmla="*/ 884464 w 2693988"/>
              <a:gd name="connsiteY1520" fmla="*/ 511785 h 2763207"/>
              <a:gd name="connsiteX1521" fmla="*/ 864507 w 2693988"/>
              <a:gd name="connsiteY1521" fmla="*/ 492002 h 2763207"/>
              <a:gd name="connsiteX1522" fmla="*/ 844550 w 2693988"/>
              <a:gd name="connsiteY1522" fmla="*/ 462328 h 2763207"/>
              <a:gd name="connsiteX1523" fmla="*/ 859518 w 2693988"/>
              <a:gd name="connsiteY1523" fmla="*/ 459856 h 2763207"/>
              <a:gd name="connsiteX1524" fmla="*/ 1376363 w 2693988"/>
              <a:gd name="connsiteY1524" fmla="*/ 442912 h 2763207"/>
              <a:gd name="connsiteX1525" fmla="*/ 1376363 w 2693988"/>
              <a:gd name="connsiteY1525" fmla="*/ 462597 h 2763207"/>
              <a:gd name="connsiteX1526" fmla="*/ 1346994 w 2693988"/>
              <a:gd name="connsiteY1526" fmla="*/ 531494 h 2763207"/>
              <a:gd name="connsiteX1527" fmla="*/ 1327414 w 2693988"/>
              <a:gd name="connsiteY1527" fmla="*/ 541337 h 2763207"/>
              <a:gd name="connsiteX1528" fmla="*/ 1366573 w 2693988"/>
              <a:gd name="connsiteY1528" fmla="*/ 472439 h 2763207"/>
              <a:gd name="connsiteX1529" fmla="*/ 1376363 w 2693988"/>
              <a:gd name="connsiteY1529" fmla="*/ 442912 h 2763207"/>
              <a:gd name="connsiteX1530" fmla="*/ 1218407 w 2693988"/>
              <a:gd name="connsiteY1530" fmla="*/ 442912 h 2763207"/>
              <a:gd name="connsiteX1531" fmla="*/ 1228328 w 2693988"/>
              <a:gd name="connsiteY1531" fmla="*/ 452754 h 2763207"/>
              <a:gd name="connsiteX1532" fmla="*/ 1268016 w 2693988"/>
              <a:gd name="connsiteY1532" fmla="*/ 541337 h 2763207"/>
              <a:gd name="connsiteX1533" fmla="*/ 1258094 w 2693988"/>
              <a:gd name="connsiteY1533" fmla="*/ 541337 h 2763207"/>
              <a:gd name="connsiteX1534" fmla="*/ 1218407 w 2693988"/>
              <a:gd name="connsiteY1534" fmla="*/ 442912 h 2763207"/>
              <a:gd name="connsiteX1535" fmla="*/ 1159192 w 2693988"/>
              <a:gd name="connsiteY1535" fmla="*/ 442912 h 2763207"/>
              <a:gd name="connsiteX1536" fmla="*/ 1188720 w 2693988"/>
              <a:gd name="connsiteY1536" fmla="*/ 462539 h 2763207"/>
              <a:gd name="connsiteX1537" fmla="*/ 1208405 w 2693988"/>
              <a:gd name="connsiteY1537" fmla="*/ 491980 h 2763207"/>
              <a:gd name="connsiteX1538" fmla="*/ 1247775 w 2693988"/>
              <a:gd name="connsiteY1538" fmla="*/ 541048 h 2763207"/>
              <a:gd name="connsiteX1539" fmla="*/ 1228090 w 2693988"/>
              <a:gd name="connsiteY1539" fmla="*/ 550862 h 2763207"/>
              <a:gd name="connsiteX1540" fmla="*/ 1159192 w 2693988"/>
              <a:gd name="connsiteY1540" fmla="*/ 501794 h 2763207"/>
              <a:gd name="connsiteX1541" fmla="*/ 1159192 w 2693988"/>
              <a:gd name="connsiteY1541" fmla="*/ 442912 h 2763207"/>
              <a:gd name="connsiteX1542" fmla="*/ 1425178 w 2693988"/>
              <a:gd name="connsiteY1542" fmla="*/ 433387 h 2763207"/>
              <a:gd name="connsiteX1543" fmla="*/ 1435100 w 2693988"/>
              <a:gd name="connsiteY1543" fmla="*/ 452966 h 2763207"/>
              <a:gd name="connsiteX1544" fmla="*/ 1405335 w 2693988"/>
              <a:gd name="connsiteY1544" fmla="*/ 511704 h 2763207"/>
              <a:gd name="connsiteX1545" fmla="*/ 1385491 w 2693988"/>
              <a:gd name="connsiteY1545" fmla="*/ 531283 h 2763207"/>
              <a:gd name="connsiteX1546" fmla="*/ 1355725 w 2693988"/>
              <a:gd name="connsiteY1546" fmla="*/ 541072 h 2763207"/>
              <a:gd name="connsiteX1547" fmla="*/ 1395413 w 2693988"/>
              <a:gd name="connsiteY1547" fmla="*/ 462756 h 2763207"/>
              <a:gd name="connsiteX1548" fmla="*/ 1425178 w 2693988"/>
              <a:gd name="connsiteY1548" fmla="*/ 433387 h 2763207"/>
              <a:gd name="connsiteX1549" fmla="*/ 786448 w 2693988"/>
              <a:gd name="connsiteY1549" fmla="*/ 433387 h 2763207"/>
              <a:gd name="connsiteX1550" fmla="*/ 835660 w 2693988"/>
              <a:gd name="connsiteY1550" fmla="*/ 472848 h 2763207"/>
              <a:gd name="connsiteX1551" fmla="*/ 865188 w 2693988"/>
              <a:gd name="connsiteY1551" fmla="*/ 561635 h 2763207"/>
              <a:gd name="connsiteX1552" fmla="*/ 825818 w 2693988"/>
              <a:gd name="connsiteY1552" fmla="*/ 482713 h 2763207"/>
              <a:gd name="connsiteX1553" fmla="*/ 806133 w 2693988"/>
              <a:gd name="connsiteY1553" fmla="*/ 492578 h 2763207"/>
              <a:gd name="connsiteX1554" fmla="*/ 815975 w 2693988"/>
              <a:gd name="connsiteY1554" fmla="*/ 522174 h 2763207"/>
              <a:gd name="connsiteX1555" fmla="*/ 855345 w 2693988"/>
              <a:gd name="connsiteY1555" fmla="*/ 571500 h 2763207"/>
              <a:gd name="connsiteX1556" fmla="*/ 806133 w 2693988"/>
              <a:gd name="connsiteY1556" fmla="*/ 532039 h 2763207"/>
              <a:gd name="connsiteX1557" fmla="*/ 766763 w 2693988"/>
              <a:gd name="connsiteY1557" fmla="*/ 453117 h 2763207"/>
              <a:gd name="connsiteX1558" fmla="*/ 786448 w 2693988"/>
              <a:gd name="connsiteY1558" fmla="*/ 433387 h 2763207"/>
              <a:gd name="connsiteX1559" fmla="*/ 678440 w 2693988"/>
              <a:gd name="connsiteY1559" fmla="*/ 433387 h 2763207"/>
              <a:gd name="connsiteX1560" fmla="*/ 707881 w 2693988"/>
              <a:gd name="connsiteY1560" fmla="*/ 453014 h 2763207"/>
              <a:gd name="connsiteX1561" fmla="*/ 756949 w 2693988"/>
              <a:gd name="connsiteY1561" fmla="*/ 482455 h 2763207"/>
              <a:gd name="connsiteX1562" fmla="*/ 766763 w 2693988"/>
              <a:gd name="connsiteY1562" fmla="*/ 482455 h 2763207"/>
              <a:gd name="connsiteX1563" fmla="*/ 747135 w 2693988"/>
              <a:gd name="connsiteY1563" fmla="*/ 541337 h 2763207"/>
              <a:gd name="connsiteX1564" fmla="*/ 658813 w 2693988"/>
              <a:gd name="connsiteY1564" fmla="*/ 502082 h 2763207"/>
              <a:gd name="connsiteX1565" fmla="*/ 658813 w 2693988"/>
              <a:gd name="connsiteY1565" fmla="*/ 462828 h 2763207"/>
              <a:gd name="connsiteX1566" fmla="*/ 678440 w 2693988"/>
              <a:gd name="connsiteY1566" fmla="*/ 433387 h 2763207"/>
              <a:gd name="connsiteX1567" fmla="*/ 1292887 w 2693988"/>
              <a:gd name="connsiteY1567" fmla="*/ 429980 h 2763207"/>
              <a:gd name="connsiteX1568" fmla="*/ 1307571 w 2693988"/>
              <a:gd name="connsiteY1568" fmla="*/ 433651 h 2763207"/>
              <a:gd name="connsiteX1569" fmla="*/ 1317361 w 2693988"/>
              <a:gd name="connsiteY1569" fmla="*/ 453231 h 2763207"/>
              <a:gd name="connsiteX1570" fmla="*/ 1307571 w 2693988"/>
              <a:gd name="connsiteY1570" fmla="*/ 541337 h 2763207"/>
              <a:gd name="connsiteX1571" fmla="*/ 1287992 w 2693988"/>
              <a:gd name="connsiteY1571" fmla="*/ 541337 h 2763207"/>
              <a:gd name="connsiteX1572" fmla="*/ 1278202 w 2693988"/>
              <a:gd name="connsiteY1572" fmla="*/ 521758 h 2763207"/>
              <a:gd name="connsiteX1573" fmla="*/ 1278202 w 2693988"/>
              <a:gd name="connsiteY1573" fmla="*/ 433651 h 2763207"/>
              <a:gd name="connsiteX1574" fmla="*/ 1292887 w 2693988"/>
              <a:gd name="connsiteY1574" fmla="*/ 429980 h 2763207"/>
              <a:gd name="connsiteX1575" fmla="*/ 1741375 w 2693988"/>
              <a:gd name="connsiteY1575" fmla="*/ 422870 h 2763207"/>
              <a:gd name="connsiteX1576" fmla="*/ 1770063 w 2693988"/>
              <a:gd name="connsiteY1576" fmla="*/ 424089 h 2763207"/>
              <a:gd name="connsiteX1577" fmla="*/ 1760085 w 2693988"/>
              <a:gd name="connsiteY1577" fmla="*/ 453344 h 2763207"/>
              <a:gd name="connsiteX1578" fmla="*/ 1730149 w 2693988"/>
              <a:gd name="connsiteY1578" fmla="*/ 482599 h 2763207"/>
              <a:gd name="connsiteX1579" fmla="*/ 1730149 w 2693988"/>
              <a:gd name="connsiteY1579" fmla="*/ 531358 h 2763207"/>
              <a:gd name="connsiteX1580" fmla="*/ 1710192 w 2693988"/>
              <a:gd name="connsiteY1580" fmla="*/ 550862 h 2763207"/>
              <a:gd name="connsiteX1581" fmla="*/ 1720170 w 2693988"/>
              <a:gd name="connsiteY1581" fmla="*/ 443592 h 2763207"/>
              <a:gd name="connsiteX1582" fmla="*/ 1741375 w 2693988"/>
              <a:gd name="connsiteY1582" fmla="*/ 422870 h 2763207"/>
              <a:gd name="connsiteX1583" fmla="*/ 1808339 w 2693988"/>
              <a:gd name="connsiteY1583" fmla="*/ 403225 h 2763207"/>
              <a:gd name="connsiteX1584" fmla="*/ 1837972 w 2693988"/>
              <a:gd name="connsiteY1584" fmla="*/ 423008 h 2763207"/>
              <a:gd name="connsiteX1585" fmla="*/ 1788584 w 2693988"/>
              <a:gd name="connsiteY1585" fmla="*/ 521921 h 2763207"/>
              <a:gd name="connsiteX1586" fmla="*/ 1778706 w 2693988"/>
              <a:gd name="connsiteY1586" fmla="*/ 531813 h 2763207"/>
              <a:gd name="connsiteX1587" fmla="*/ 1808339 w 2693988"/>
              <a:gd name="connsiteY1587" fmla="*/ 462573 h 2763207"/>
              <a:gd name="connsiteX1588" fmla="*/ 1798461 w 2693988"/>
              <a:gd name="connsiteY1588" fmla="*/ 452682 h 2763207"/>
              <a:gd name="connsiteX1589" fmla="*/ 1758950 w 2693988"/>
              <a:gd name="connsiteY1589" fmla="*/ 521921 h 2763207"/>
              <a:gd name="connsiteX1590" fmla="*/ 1808339 w 2693988"/>
              <a:gd name="connsiteY1590" fmla="*/ 403225 h 2763207"/>
              <a:gd name="connsiteX1591" fmla="*/ 913607 w 2693988"/>
              <a:gd name="connsiteY1591" fmla="*/ 403225 h 2763207"/>
              <a:gd name="connsiteX1592" fmla="*/ 963216 w 2693988"/>
              <a:gd name="connsiteY1592" fmla="*/ 442790 h 2763207"/>
              <a:gd name="connsiteX1593" fmla="*/ 953294 w 2693988"/>
              <a:gd name="connsiteY1593" fmla="*/ 531813 h 2763207"/>
              <a:gd name="connsiteX1594" fmla="*/ 913607 w 2693988"/>
              <a:gd name="connsiteY1594" fmla="*/ 512030 h 2763207"/>
              <a:gd name="connsiteX1595" fmla="*/ 893763 w 2693988"/>
              <a:gd name="connsiteY1595" fmla="*/ 462573 h 2763207"/>
              <a:gd name="connsiteX1596" fmla="*/ 913607 w 2693988"/>
              <a:gd name="connsiteY1596" fmla="*/ 403225 h 2763207"/>
              <a:gd name="connsiteX1597" fmla="*/ 1690235 w 2693988"/>
              <a:gd name="connsiteY1597" fmla="*/ 384175 h 2763207"/>
              <a:gd name="connsiteX1598" fmla="*/ 1709738 w 2693988"/>
              <a:gd name="connsiteY1598" fmla="*/ 442912 h 2763207"/>
              <a:gd name="connsiteX1599" fmla="*/ 1690235 w 2693988"/>
              <a:gd name="connsiteY1599" fmla="*/ 482071 h 2763207"/>
              <a:gd name="connsiteX1600" fmla="*/ 1660979 w 2693988"/>
              <a:gd name="connsiteY1600" fmla="*/ 491860 h 2763207"/>
              <a:gd name="connsiteX1601" fmla="*/ 1651227 w 2693988"/>
              <a:gd name="connsiteY1601" fmla="*/ 423333 h 2763207"/>
              <a:gd name="connsiteX1602" fmla="*/ 1690235 w 2693988"/>
              <a:gd name="connsiteY1602" fmla="*/ 384175 h 2763207"/>
              <a:gd name="connsiteX1603" fmla="*/ 1916748 w 2693988"/>
              <a:gd name="connsiteY1603" fmla="*/ 365125 h 2763207"/>
              <a:gd name="connsiteX1604" fmla="*/ 1946275 w 2693988"/>
              <a:gd name="connsiteY1604" fmla="*/ 433509 h 2763207"/>
              <a:gd name="connsiteX1605" fmla="*/ 1916748 w 2693988"/>
              <a:gd name="connsiteY1605" fmla="*/ 482356 h 2763207"/>
              <a:gd name="connsiteX1606" fmla="*/ 1877378 w 2693988"/>
              <a:gd name="connsiteY1606" fmla="*/ 492125 h 2763207"/>
              <a:gd name="connsiteX1607" fmla="*/ 1867535 w 2693988"/>
              <a:gd name="connsiteY1607" fmla="*/ 482356 h 2763207"/>
              <a:gd name="connsiteX1608" fmla="*/ 1857693 w 2693988"/>
              <a:gd name="connsiteY1608" fmla="*/ 453048 h 2763207"/>
              <a:gd name="connsiteX1609" fmla="*/ 1887220 w 2693988"/>
              <a:gd name="connsiteY1609" fmla="*/ 404202 h 2763207"/>
              <a:gd name="connsiteX1610" fmla="*/ 1916748 w 2693988"/>
              <a:gd name="connsiteY1610" fmla="*/ 365125 h 2763207"/>
              <a:gd name="connsiteX1611" fmla="*/ 845790 w 2693988"/>
              <a:gd name="connsiteY1611" fmla="*/ 352083 h 2763207"/>
              <a:gd name="connsiteX1612" fmla="*/ 883920 w 2693988"/>
              <a:gd name="connsiteY1612" fmla="*/ 384175 h 2763207"/>
              <a:gd name="connsiteX1613" fmla="*/ 883920 w 2693988"/>
              <a:gd name="connsiteY1613" fmla="*/ 453628 h 2763207"/>
              <a:gd name="connsiteX1614" fmla="*/ 845185 w 2693988"/>
              <a:gd name="connsiteY1614" fmla="*/ 443706 h 2763207"/>
              <a:gd name="connsiteX1615" fmla="*/ 816134 w 2693988"/>
              <a:gd name="connsiteY1615" fmla="*/ 433784 h 2763207"/>
              <a:gd name="connsiteX1616" fmla="*/ 806450 w 2693988"/>
              <a:gd name="connsiteY1616" fmla="*/ 364331 h 2763207"/>
              <a:gd name="connsiteX1617" fmla="*/ 825817 w 2693988"/>
              <a:gd name="connsiteY1617" fmla="*/ 354409 h 2763207"/>
              <a:gd name="connsiteX1618" fmla="*/ 845790 w 2693988"/>
              <a:gd name="connsiteY1618" fmla="*/ 352083 h 2763207"/>
              <a:gd name="connsiteX1619" fmla="*/ 2124473 w 2693988"/>
              <a:gd name="connsiteY1619" fmla="*/ 350639 h 2763207"/>
              <a:gd name="connsiteX1620" fmla="*/ 2152931 w 2693988"/>
              <a:gd name="connsiteY1620" fmla="*/ 354329 h 2763207"/>
              <a:gd name="connsiteX1621" fmla="*/ 2222221 w 2693988"/>
              <a:gd name="connsiteY1621" fmla="*/ 374014 h 2763207"/>
              <a:gd name="connsiteX1622" fmla="*/ 2232119 w 2693988"/>
              <a:gd name="connsiteY1622" fmla="*/ 403542 h 2763207"/>
              <a:gd name="connsiteX1623" fmla="*/ 2261815 w 2693988"/>
              <a:gd name="connsiteY1623" fmla="*/ 492125 h 2763207"/>
              <a:gd name="connsiteX1624" fmla="*/ 2192525 w 2693988"/>
              <a:gd name="connsiteY1624" fmla="*/ 482282 h 2763207"/>
              <a:gd name="connsiteX1625" fmla="*/ 2162829 w 2693988"/>
              <a:gd name="connsiteY1625" fmla="*/ 433070 h 2763207"/>
              <a:gd name="connsiteX1626" fmla="*/ 2113337 w 2693988"/>
              <a:gd name="connsiteY1626" fmla="*/ 413385 h 2763207"/>
              <a:gd name="connsiteX1627" fmla="*/ 2103438 w 2693988"/>
              <a:gd name="connsiteY1627" fmla="*/ 354329 h 2763207"/>
              <a:gd name="connsiteX1628" fmla="*/ 2124473 w 2693988"/>
              <a:gd name="connsiteY1628" fmla="*/ 350639 h 2763207"/>
              <a:gd name="connsiteX1629" fmla="*/ 727075 w 2693988"/>
              <a:gd name="connsiteY1629" fmla="*/ 344487 h 2763207"/>
              <a:gd name="connsiteX1630" fmla="*/ 796529 w 2693988"/>
              <a:gd name="connsiteY1630" fmla="*/ 374253 h 2763207"/>
              <a:gd name="connsiteX1631" fmla="*/ 806451 w 2693988"/>
              <a:gd name="connsiteY1631" fmla="*/ 423862 h 2763207"/>
              <a:gd name="connsiteX1632" fmla="*/ 786607 w 2693988"/>
              <a:gd name="connsiteY1632" fmla="*/ 423862 h 2763207"/>
              <a:gd name="connsiteX1633" fmla="*/ 756841 w 2693988"/>
              <a:gd name="connsiteY1633" fmla="*/ 453628 h 2763207"/>
              <a:gd name="connsiteX1634" fmla="*/ 756841 w 2693988"/>
              <a:gd name="connsiteY1634" fmla="*/ 463550 h 2763207"/>
              <a:gd name="connsiteX1635" fmla="*/ 687388 w 2693988"/>
              <a:gd name="connsiteY1635" fmla="*/ 413940 h 2763207"/>
              <a:gd name="connsiteX1636" fmla="*/ 697310 w 2693988"/>
              <a:gd name="connsiteY1636" fmla="*/ 364331 h 2763207"/>
              <a:gd name="connsiteX1637" fmla="*/ 727075 w 2693988"/>
              <a:gd name="connsiteY1637" fmla="*/ 344487 h 2763207"/>
              <a:gd name="connsiteX1638" fmla="*/ 1337204 w 2693988"/>
              <a:gd name="connsiteY1638" fmla="*/ 334962 h 2763207"/>
              <a:gd name="connsiteX1639" fmla="*/ 1366573 w 2693988"/>
              <a:gd name="connsiteY1639" fmla="*/ 374527 h 2763207"/>
              <a:gd name="connsiteX1640" fmla="*/ 1337204 w 2693988"/>
              <a:gd name="connsiteY1640" fmla="*/ 463550 h 2763207"/>
              <a:gd name="connsiteX1641" fmla="*/ 1337204 w 2693988"/>
              <a:gd name="connsiteY1641" fmla="*/ 414093 h 2763207"/>
              <a:gd name="connsiteX1642" fmla="*/ 1337204 w 2693988"/>
              <a:gd name="connsiteY1642" fmla="*/ 374527 h 2763207"/>
              <a:gd name="connsiteX1643" fmla="*/ 1337204 w 2693988"/>
              <a:gd name="connsiteY1643" fmla="*/ 334962 h 2763207"/>
              <a:gd name="connsiteX1644" fmla="*/ 2103756 w 2693988"/>
              <a:gd name="connsiteY1644" fmla="*/ 325437 h 2763207"/>
              <a:gd name="connsiteX1645" fmla="*/ 2231708 w 2693988"/>
              <a:gd name="connsiteY1645" fmla="*/ 354806 h 2763207"/>
              <a:gd name="connsiteX1646" fmla="*/ 2261236 w 2693988"/>
              <a:gd name="connsiteY1646" fmla="*/ 403754 h 2763207"/>
              <a:gd name="connsiteX1647" fmla="*/ 2290763 w 2693988"/>
              <a:gd name="connsiteY1647" fmla="*/ 462491 h 2763207"/>
              <a:gd name="connsiteX1648" fmla="*/ 2280921 w 2693988"/>
              <a:gd name="connsiteY1648" fmla="*/ 491860 h 2763207"/>
              <a:gd name="connsiteX1649" fmla="*/ 2271078 w 2693988"/>
              <a:gd name="connsiteY1649" fmla="*/ 491860 h 2763207"/>
              <a:gd name="connsiteX1650" fmla="*/ 2271078 w 2693988"/>
              <a:gd name="connsiteY1650" fmla="*/ 462491 h 2763207"/>
              <a:gd name="connsiteX1651" fmla="*/ 2241551 w 2693988"/>
              <a:gd name="connsiteY1651" fmla="*/ 364595 h 2763207"/>
              <a:gd name="connsiteX1652" fmla="*/ 2212023 w 2693988"/>
              <a:gd name="connsiteY1652" fmla="*/ 364595 h 2763207"/>
              <a:gd name="connsiteX1653" fmla="*/ 2103756 w 2693988"/>
              <a:gd name="connsiteY1653" fmla="*/ 345016 h 2763207"/>
              <a:gd name="connsiteX1654" fmla="*/ 2093913 w 2693988"/>
              <a:gd name="connsiteY1654" fmla="*/ 335226 h 2763207"/>
              <a:gd name="connsiteX1655" fmla="*/ 2103756 w 2693988"/>
              <a:gd name="connsiteY1655" fmla="*/ 325437 h 2763207"/>
              <a:gd name="connsiteX1656" fmla="*/ 1248456 w 2693988"/>
              <a:gd name="connsiteY1656" fmla="*/ 325437 h 2763207"/>
              <a:gd name="connsiteX1657" fmla="*/ 1248456 w 2693988"/>
              <a:gd name="connsiteY1657" fmla="*/ 335302 h 2763207"/>
              <a:gd name="connsiteX1658" fmla="*/ 1238477 w 2693988"/>
              <a:gd name="connsiteY1658" fmla="*/ 384628 h 2763207"/>
              <a:gd name="connsiteX1659" fmla="*/ 1258434 w 2693988"/>
              <a:gd name="connsiteY1659" fmla="*/ 443819 h 2763207"/>
              <a:gd name="connsiteX1660" fmla="*/ 1258434 w 2693988"/>
              <a:gd name="connsiteY1660" fmla="*/ 463550 h 2763207"/>
              <a:gd name="connsiteX1661" fmla="*/ 1208541 w 2693988"/>
              <a:gd name="connsiteY1661" fmla="*/ 364898 h 2763207"/>
              <a:gd name="connsiteX1662" fmla="*/ 1248456 w 2693988"/>
              <a:gd name="connsiteY1662" fmla="*/ 325437 h 2763207"/>
              <a:gd name="connsiteX1663" fmla="*/ 1159669 w 2693988"/>
              <a:gd name="connsiteY1663" fmla="*/ 325437 h 2763207"/>
              <a:gd name="connsiteX1664" fmla="*/ 1199356 w 2693988"/>
              <a:gd name="connsiteY1664" fmla="*/ 364595 h 2763207"/>
              <a:gd name="connsiteX1665" fmla="*/ 1199356 w 2693988"/>
              <a:gd name="connsiteY1665" fmla="*/ 442912 h 2763207"/>
              <a:gd name="connsiteX1666" fmla="*/ 1139825 w 2693988"/>
              <a:gd name="connsiteY1666" fmla="*/ 393964 h 2763207"/>
              <a:gd name="connsiteX1667" fmla="*/ 1159669 w 2693988"/>
              <a:gd name="connsiteY1667" fmla="*/ 325437 h 2763207"/>
              <a:gd name="connsiteX1668" fmla="*/ 1769358 w 2693988"/>
              <a:gd name="connsiteY1668" fmla="*/ 315912 h 2763207"/>
              <a:gd name="connsiteX1669" fmla="*/ 1789113 w 2693988"/>
              <a:gd name="connsiteY1669" fmla="*/ 325726 h 2763207"/>
              <a:gd name="connsiteX1670" fmla="*/ 1769358 w 2693988"/>
              <a:gd name="connsiteY1670" fmla="*/ 404235 h 2763207"/>
              <a:gd name="connsiteX1671" fmla="*/ 1719969 w 2693988"/>
              <a:gd name="connsiteY1671" fmla="*/ 423862 h 2763207"/>
              <a:gd name="connsiteX1672" fmla="*/ 1710091 w 2693988"/>
              <a:gd name="connsiteY1672" fmla="*/ 423862 h 2763207"/>
              <a:gd name="connsiteX1673" fmla="*/ 1719969 w 2693988"/>
              <a:gd name="connsiteY1673" fmla="*/ 345353 h 2763207"/>
              <a:gd name="connsiteX1674" fmla="*/ 1769358 w 2693988"/>
              <a:gd name="connsiteY1674" fmla="*/ 315912 h 2763207"/>
              <a:gd name="connsiteX1675" fmla="*/ 1415371 w 2693988"/>
              <a:gd name="connsiteY1675" fmla="*/ 315912 h 2763207"/>
              <a:gd name="connsiteX1676" fmla="*/ 1425123 w 2693988"/>
              <a:gd name="connsiteY1676" fmla="*/ 315912 h 2763207"/>
              <a:gd name="connsiteX1677" fmla="*/ 1444626 w 2693988"/>
              <a:gd name="connsiteY1677" fmla="*/ 364758 h 2763207"/>
              <a:gd name="connsiteX1678" fmla="*/ 1395867 w 2693988"/>
              <a:gd name="connsiteY1678" fmla="*/ 442912 h 2763207"/>
              <a:gd name="connsiteX1679" fmla="*/ 1376363 w 2693988"/>
              <a:gd name="connsiteY1679" fmla="*/ 423373 h 2763207"/>
              <a:gd name="connsiteX1680" fmla="*/ 1386115 w 2693988"/>
              <a:gd name="connsiteY1680" fmla="*/ 364758 h 2763207"/>
              <a:gd name="connsiteX1681" fmla="*/ 1415371 w 2693988"/>
              <a:gd name="connsiteY1681" fmla="*/ 315912 h 2763207"/>
              <a:gd name="connsiteX1682" fmla="*/ 1852746 w 2693988"/>
              <a:gd name="connsiteY1682" fmla="*/ 300236 h 2763207"/>
              <a:gd name="connsiteX1683" fmla="*/ 1887009 w 2693988"/>
              <a:gd name="connsiteY1683" fmla="*/ 315119 h 2763207"/>
              <a:gd name="connsiteX1684" fmla="*/ 1896799 w 2693988"/>
              <a:gd name="connsiteY1684" fmla="*/ 374650 h 2763207"/>
              <a:gd name="connsiteX1685" fmla="*/ 1847851 w 2693988"/>
              <a:gd name="connsiteY1685" fmla="*/ 414338 h 2763207"/>
              <a:gd name="connsiteX1686" fmla="*/ 1818482 w 2693988"/>
              <a:gd name="connsiteY1686" fmla="*/ 394494 h 2763207"/>
              <a:gd name="connsiteX1687" fmla="*/ 1789113 w 2693988"/>
              <a:gd name="connsiteY1687" fmla="*/ 404416 h 2763207"/>
              <a:gd name="connsiteX1688" fmla="*/ 1818482 w 2693988"/>
              <a:gd name="connsiteY1688" fmla="*/ 315119 h 2763207"/>
              <a:gd name="connsiteX1689" fmla="*/ 1852746 w 2693988"/>
              <a:gd name="connsiteY1689" fmla="*/ 300236 h 2763207"/>
              <a:gd name="connsiteX1690" fmla="*/ 1287462 w 2693988"/>
              <a:gd name="connsiteY1690" fmla="*/ 295275 h 2763207"/>
              <a:gd name="connsiteX1691" fmla="*/ 1307306 w 2693988"/>
              <a:gd name="connsiteY1691" fmla="*/ 305166 h 2763207"/>
              <a:gd name="connsiteX1692" fmla="*/ 1307306 w 2693988"/>
              <a:gd name="connsiteY1692" fmla="*/ 413971 h 2763207"/>
              <a:gd name="connsiteX1693" fmla="*/ 1297384 w 2693988"/>
              <a:gd name="connsiteY1693" fmla="*/ 344732 h 2763207"/>
              <a:gd name="connsiteX1694" fmla="*/ 1277540 w 2693988"/>
              <a:gd name="connsiteY1694" fmla="*/ 354623 h 2763207"/>
              <a:gd name="connsiteX1695" fmla="*/ 1287462 w 2693988"/>
              <a:gd name="connsiteY1695" fmla="*/ 423863 h 2763207"/>
              <a:gd name="connsiteX1696" fmla="*/ 1267619 w 2693988"/>
              <a:gd name="connsiteY1696" fmla="*/ 394189 h 2763207"/>
              <a:gd name="connsiteX1697" fmla="*/ 1287462 w 2693988"/>
              <a:gd name="connsiteY1697" fmla="*/ 295275 h 2763207"/>
              <a:gd name="connsiteX1698" fmla="*/ 1199357 w 2693988"/>
              <a:gd name="connsiteY1698" fmla="*/ 227012 h 2763207"/>
              <a:gd name="connsiteX1699" fmla="*/ 1218804 w 2693988"/>
              <a:gd name="connsiteY1699" fmla="*/ 227012 h 2763207"/>
              <a:gd name="connsiteX1700" fmla="*/ 1238251 w 2693988"/>
              <a:gd name="connsiteY1700" fmla="*/ 314935 h 2763207"/>
              <a:gd name="connsiteX1701" fmla="*/ 1218804 w 2693988"/>
              <a:gd name="connsiteY1701" fmla="*/ 324704 h 2763207"/>
              <a:gd name="connsiteX1702" fmla="*/ 1189633 w 2693988"/>
              <a:gd name="connsiteY1702" fmla="*/ 344243 h 2763207"/>
              <a:gd name="connsiteX1703" fmla="*/ 1160463 w 2693988"/>
              <a:gd name="connsiteY1703" fmla="*/ 275858 h 2763207"/>
              <a:gd name="connsiteX1704" fmla="*/ 1199357 w 2693988"/>
              <a:gd name="connsiteY1704" fmla="*/ 227012 h 2763207"/>
              <a:gd name="connsiteX1705" fmla="*/ 1371600 w 2693988"/>
              <a:gd name="connsiteY1705" fmla="*/ 224801 h 2763207"/>
              <a:gd name="connsiteX1706" fmla="*/ 1396295 w 2693988"/>
              <a:gd name="connsiteY1706" fmla="*/ 236990 h 2763207"/>
              <a:gd name="connsiteX1707" fmla="*/ 1386417 w 2693988"/>
              <a:gd name="connsiteY1707" fmla="*/ 344260 h 2763207"/>
              <a:gd name="connsiteX1708" fmla="*/ 1376539 w 2693988"/>
              <a:gd name="connsiteY1708" fmla="*/ 354012 h 2763207"/>
              <a:gd name="connsiteX1709" fmla="*/ 1356783 w 2693988"/>
              <a:gd name="connsiteY1709" fmla="*/ 334508 h 2763207"/>
              <a:gd name="connsiteX1710" fmla="*/ 1327150 w 2693988"/>
              <a:gd name="connsiteY1710" fmla="*/ 315005 h 2763207"/>
              <a:gd name="connsiteX1711" fmla="*/ 1346905 w 2693988"/>
              <a:gd name="connsiteY1711" fmla="*/ 227239 h 2763207"/>
              <a:gd name="connsiteX1712" fmla="*/ 1371600 w 2693988"/>
              <a:gd name="connsiteY1712" fmla="*/ 224801 h 2763207"/>
              <a:gd name="connsiteX1713" fmla="*/ 815373 w 2693988"/>
              <a:gd name="connsiteY1713" fmla="*/ 217487 h 2763207"/>
              <a:gd name="connsiteX1714" fmla="*/ 904054 w 2693988"/>
              <a:gd name="connsiteY1714" fmla="*/ 227324 h 2763207"/>
              <a:gd name="connsiteX1715" fmla="*/ 982882 w 2693988"/>
              <a:gd name="connsiteY1715" fmla="*/ 315855 h 2763207"/>
              <a:gd name="connsiteX1716" fmla="*/ 1071563 w 2693988"/>
              <a:gd name="connsiteY1716" fmla="*/ 581450 h 2763207"/>
              <a:gd name="connsiteX1717" fmla="*/ 1061709 w 2693988"/>
              <a:gd name="connsiteY1717" fmla="*/ 591287 h 2763207"/>
              <a:gd name="connsiteX1718" fmla="*/ 1051856 w 2693988"/>
              <a:gd name="connsiteY1718" fmla="*/ 581450 h 2763207"/>
              <a:gd name="connsiteX1719" fmla="*/ 982882 w 2693988"/>
              <a:gd name="connsiteY1719" fmla="*/ 394550 h 2763207"/>
              <a:gd name="connsiteX1720" fmla="*/ 913908 w 2693988"/>
              <a:gd name="connsiteY1720" fmla="*/ 325692 h 2763207"/>
              <a:gd name="connsiteX1721" fmla="*/ 697132 w 2693988"/>
              <a:gd name="connsiteY1721" fmla="*/ 306018 h 2763207"/>
              <a:gd name="connsiteX1722" fmla="*/ 677425 w 2693988"/>
              <a:gd name="connsiteY1722" fmla="*/ 306018 h 2763207"/>
              <a:gd name="connsiteX1723" fmla="*/ 628158 w 2693988"/>
              <a:gd name="connsiteY1723" fmla="*/ 463408 h 2763207"/>
              <a:gd name="connsiteX1724" fmla="*/ 628158 w 2693988"/>
              <a:gd name="connsiteY1724" fmla="*/ 561776 h 2763207"/>
              <a:gd name="connsiteX1725" fmla="*/ 706985 w 2693988"/>
              <a:gd name="connsiteY1725" fmla="*/ 660145 h 2763207"/>
              <a:gd name="connsiteX1726" fmla="*/ 795666 w 2693988"/>
              <a:gd name="connsiteY1726" fmla="*/ 748676 h 2763207"/>
              <a:gd name="connsiteX1727" fmla="*/ 775959 w 2693988"/>
              <a:gd name="connsiteY1727" fmla="*/ 768350 h 2763207"/>
              <a:gd name="connsiteX1728" fmla="*/ 736546 w 2693988"/>
              <a:gd name="connsiteY1728" fmla="*/ 738839 h 2763207"/>
              <a:gd name="connsiteX1729" fmla="*/ 608451 w 2693988"/>
              <a:gd name="connsiteY1729" fmla="*/ 620797 h 2763207"/>
              <a:gd name="connsiteX1730" fmla="*/ 539477 w 2693988"/>
              <a:gd name="connsiteY1730" fmla="*/ 512592 h 2763207"/>
              <a:gd name="connsiteX1731" fmla="*/ 578890 w 2693988"/>
              <a:gd name="connsiteY1731" fmla="*/ 335529 h 2763207"/>
              <a:gd name="connsiteX1732" fmla="*/ 638011 w 2693988"/>
              <a:gd name="connsiteY1732" fmla="*/ 237161 h 2763207"/>
              <a:gd name="connsiteX1733" fmla="*/ 815373 w 2693988"/>
              <a:gd name="connsiteY1733" fmla="*/ 217487 h 2763207"/>
              <a:gd name="connsiteX1734" fmla="*/ 834794 w 2693988"/>
              <a:gd name="connsiteY1734" fmla="*/ 187325 h 2763207"/>
              <a:gd name="connsiteX1735" fmla="*/ 992221 w 2693988"/>
              <a:gd name="connsiteY1735" fmla="*/ 275936 h 2763207"/>
              <a:gd name="connsiteX1736" fmla="*/ 1002060 w 2693988"/>
              <a:gd name="connsiteY1736" fmla="*/ 295628 h 2763207"/>
              <a:gd name="connsiteX1737" fmla="*/ 1070934 w 2693988"/>
              <a:gd name="connsiteY1737" fmla="*/ 492542 h 2763207"/>
              <a:gd name="connsiteX1738" fmla="*/ 1090613 w 2693988"/>
              <a:gd name="connsiteY1738" fmla="*/ 581153 h 2763207"/>
              <a:gd name="connsiteX1739" fmla="*/ 1080774 w 2693988"/>
              <a:gd name="connsiteY1739" fmla="*/ 581153 h 2763207"/>
              <a:gd name="connsiteX1740" fmla="*/ 1041417 w 2693988"/>
              <a:gd name="connsiteY1740" fmla="*/ 463005 h 2763207"/>
              <a:gd name="connsiteX1741" fmla="*/ 1002060 w 2693988"/>
              <a:gd name="connsiteY1741" fmla="*/ 315319 h 2763207"/>
              <a:gd name="connsiteX1742" fmla="*/ 933186 w 2693988"/>
              <a:gd name="connsiteY1742" fmla="*/ 236553 h 2763207"/>
              <a:gd name="connsiteX1743" fmla="*/ 864311 w 2693988"/>
              <a:gd name="connsiteY1743" fmla="*/ 207016 h 2763207"/>
              <a:gd name="connsiteX1744" fmla="*/ 667527 w 2693988"/>
              <a:gd name="connsiteY1744" fmla="*/ 226708 h 2763207"/>
              <a:gd name="connsiteX1745" fmla="*/ 638010 w 2693988"/>
              <a:gd name="connsiteY1745" fmla="*/ 216862 h 2763207"/>
              <a:gd name="connsiteX1746" fmla="*/ 598653 w 2693988"/>
              <a:gd name="connsiteY1746" fmla="*/ 285782 h 2763207"/>
              <a:gd name="connsiteX1747" fmla="*/ 510100 w 2693988"/>
              <a:gd name="connsiteY1747" fmla="*/ 443313 h 2763207"/>
              <a:gd name="connsiteX1748" fmla="*/ 549457 w 2693988"/>
              <a:gd name="connsiteY1748" fmla="*/ 571307 h 2763207"/>
              <a:gd name="connsiteX1749" fmla="*/ 647849 w 2693988"/>
              <a:gd name="connsiteY1749" fmla="*/ 669765 h 2763207"/>
              <a:gd name="connsiteX1750" fmla="*/ 765919 w 2693988"/>
              <a:gd name="connsiteY1750" fmla="*/ 787913 h 2763207"/>
              <a:gd name="connsiteX1751" fmla="*/ 726562 w 2693988"/>
              <a:gd name="connsiteY1751" fmla="*/ 768222 h 2763207"/>
              <a:gd name="connsiteX1752" fmla="*/ 578974 w 2693988"/>
              <a:gd name="connsiteY1752" fmla="*/ 640227 h 2763207"/>
              <a:gd name="connsiteX1753" fmla="*/ 510100 w 2693988"/>
              <a:gd name="connsiteY1753" fmla="*/ 522079 h 2763207"/>
              <a:gd name="connsiteX1754" fmla="*/ 510100 w 2693988"/>
              <a:gd name="connsiteY1754" fmla="*/ 512233 h 2763207"/>
              <a:gd name="connsiteX1755" fmla="*/ 500261 w 2693988"/>
              <a:gd name="connsiteY1755" fmla="*/ 463005 h 2763207"/>
              <a:gd name="connsiteX1756" fmla="*/ 490422 w 2693988"/>
              <a:gd name="connsiteY1756" fmla="*/ 472850 h 2763207"/>
              <a:gd name="connsiteX1757" fmla="*/ 500261 w 2693988"/>
              <a:gd name="connsiteY1757" fmla="*/ 512233 h 2763207"/>
              <a:gd name="connsiteX1758" fmla="*/ 480582 w 2693988"/>
              <a:gd name="connsiteY1758" fmla="*/ 531925 h 2763207"/>
              <a:gd name="connsiteX1759" fmla="*/ 460904 w 2693988"/>
              <a:gd name="connsiteY1759" fmla="*/ 561462 h 2763207"/>
              <a:gd name="connsiteX1760" fmla="*/ 460904 w 2693988"/>
              <a:gd name="connsiteY1760" fmla="*/ 581153 h 2763207"/>
              <a:gd name="connsiteX1761" fmla="*/ 519939 w 2693988"/>
              <a:gd name="connsiteY1761" fmla="*/ 600845 h 2763207"/>
              <a:gd name="connsiteX1762" fmla="*/ 539618 w 2693988"/>
              <a:gd name="connsiteY1762" fmla="*/ 610690 h 2763207"/>
              <a:gd name="connsiteX1763" fmla="*/ 746241 w 2693988"/>
              <a:gd name="connsiteY1763" fmla="*/ 797759 h 2763207"/>
              <a:gd name="connsiteX1764" fmla="*/ 746241 w 2693988"/>
              <a:gd name="connsiteY1764" fmla="*/ 807604 h 2763207"/>
              <a:gd name="connsiteX1765" fmla="*/ 726562 w 2693988"/>
              <a:gd name="connsiteY1765" fmla="*/ 797759 h 2763207"/>
              <a:gd name="connsiteX1766" fmla="*/ 559296 w 2693988"/>
              <a:gd name="connsiteY1766" fmla="*/ 650073 h 2763207"/>
              <a:gd name="connsiteX1767" fmla="*/ 460904 w 2693988"/>
              <a:gd name="connsiteY1767" fmla="*/ 590999 h 2763207"/>
              <a:gd name="connsiteX1768" fmla="*/ 372351 w 2693988"/>
              <a:gd name="connsiteY1768" fmla="*/ 590999 h 2763207"/>
              <a:gd name="connsiteX1769" fmla="*/ 254281 w 2693988"/>
              <a:gd name="connsiteY1769" fmla="*/ 659919 h 2763207"/>
              <a:gd name="connsiteX1770" fmla="*/ 165728 w 2693988"/>
              <a:gd name="connsiteY1770" fmla="*/ 728839 h 2763207"/>
              <a:gd name="connsiteX1771" fmla="*/ 165728 w 2693988"/>
              <a:gd name="connsiteY1771" fmla="*/ 748530 h 2763207"/>
              <a:gd name="connsiteX1772" fmla="*/ 165728 w 2693988"/>
              <a:gd name="connsiteY1772" fmla="*/ 915907 h 2763207"/>
              <a:gd name="connsiteX1773" fmla="*/ 264120 w 2693988"/>
              <a:gd name="connsiteY1773" fmla="*/ 1063593 h 2763207"/>
              <a:gd name="connsiteX1774" fmla="*/ 559296 w 2693988"/>
              <a:gd name="connsiteY1774" fmla="*/ 1152204 h 2763207"/>
              <a:gd name="connsiteX1775" fmla="*/ 549457 w 2693988"/>
              <a:gd name="connsiteY1775" fmla="*/ 1162050 h 2763207"/>
              <a:gd name="connsiteX1776" fmla="*/ 254281 w 2693988"/>
              <a:gd name="connsiteY1776" fmla="*/ 1073438 h 2763207"/>
              <a:gd name="connsiteX1777" fmla="*/ 165728 w 2693988"/>
              <a:gd name="connsiteY1777" fmla="*/ 974981 h 2763207"/>
              <a:gd name="connsiteX1778" fmla="*/ 146050 w 2693988"/>
              <a:gd name="connsiteY1778" fmla="*/ 896216 h 2763207"/>
              <a:gd name="connsiteX1779" fmla="*/ 146050 w 2693988"/>
              <a:gd name="connsiteY1779" fmla="*/ 827296 h 2763207"/>
              <a:gd name="connsiteX1780" fmla="*/ 146050 w 2693988"/>
              <a:gd name="connsiteY1780" fmla="*/ 758376 h 2763207"/>
              <a:gd name="connsiteX1781" fmla="*/ 146050 w 2693988"/>
              <a:gd name="connsiteY1781" fmla="*/ 718993 h 2763207"/>
              <a:gd name="connsiteX1782" fmla="*/ 214924 w 2693988"/>
              <a:gd name="connsiteY1782" fmla="*/ 679610 h 2763207"/>
              <a:gd name="connsiteX1783" fmla="*/ 342834 w 2693988"/>
              <a:gd name="connsiteY1783" fmla="*/ 581153 h 2763207"/>
              <a:gd name="connsiteX1784" fmla="*/ 352673 w 2693988"/>
              <a:gd name="connsiteY1784" fmla="*/ 561462 h 2763207"/>
              <a:gd name="connsiteX1785" fmla="*/ 372351 w 2693988"/>
              <a:gd name="connsiteY1785" fmla="*/ 453159 h 2763207"/>
              <a:gd name="connsiteX1786" fmla="*/ 421547 w 2693988"/>
              <a:gd name="connsiteY1786" fmla="*/ 443313 h 2763207"/>
              <a:gd name="connsiteX1787" fmla="*/ 500261 w 2693988"/>
              <a:gd name="connsiteY1787" fmla="*/ 423622 h 2763207"/>
              <a:gd name="connsiteX1788" fmla="*/ 510100 w 2693988"/>
              <a:gd name="connsiteY1788" fmla="*/ 403930 h 2763207"/>
              <a:gd name="connsiteX1789" fmla="*/ 578974 w 2693988"/>
              <a:gd name="connsiteY1789" fmla="*/ 295628 h 2763207"/>
              <a:gd name="connsiteX1790" fmla="*/ 618331 w 2693988"/>
              <a:gd name="connsiteY1790" fmla="*/ 207016 h 2763207"/>
              <a:gd name="connsiteX1791" fmla="*/ 667527 w 2693988"/>
              <a:gd name="connsiteY1791" fmla="*/ 207016 h 2763207"/>
              <a:gd name="connsiteX1792" fmla="*/ 834794 w 2693988"/>
              <a:gd name="connsiteY1792" fmla="*/ 187325 h 2763207"/>
              <a:gd name="connsiteX1793" fmla="*/ 1749743 w 2693988"/>
              <a:gd name="connsiteY1793" fmla="*/ 177800 h 2763207"/>
              <a:gd name="connsiteX1794" fmla="*/ 1936751 w 2693988"/>
              <a:gd name="connsiteY1794" fmla="*/ 177800 h 2763207"/>
              <a:gd name="connsiteX1795" fmla="*/ 1956436 w 2693988"/>
              <a:gd name="connsiteY1795" fmla="*/ 207310 h 2763207"/>
              <a:gd name="connsiteX1796" fmla="*/ 2064703 w 2693988"/>
              <a:gd name="connsiteY1796" fmla="*/ 354863 h 2763207"/>
              <a:gd name="connsiteX1797" fmla="*/ 2035176 w 2693988"/>
              <a:gd name="connsiteY1797" fmla="*/ 531926 h 2763207"/>
              <a:gd name="connsiteX1798" fmla="*/ 1907223 w 2693988"/>
              <a:gd name="connsiteY1798" fmla="*/ 679479 h 2763207"/>
              <a:gd name="connsiteX1799" fmla="*/ 1858011 w 2693988"/>
              <a:gd name="connsiteY1799" fmla="*/ 728663 h 2763207"/>
              <a:gd name="connsiteX1800" fmla="*/ 1838326 w 2693988"/>
              <a:gd name="connsiteY1800" fmla="*/ 718826 h 2763207"/>
              <a:gd name="connsiteX1801" fmla="*/ 1838326 w 2693988"/>
              <a:gd name="connsiteY1801" fmla="*/ 708989 h 2763207"/>
              <a:gd name="connsiteX1802" fmla="*/ 1966278 w 2693988"/>
              <a:gd name="connsiteY1802" fmla="*/ 561437 h 2763207"/>
              <a:gd name="connsiteX1803" fmla="*/ 1985963 w 2693988"/>
              <a:gd name="connsiteY1803" fmla="*/ 472905 h 2763207"/>
              <a:gd name="connsiteX1804" fmla="*/ 1926908 w 2693988"/>
              <a:gd name="connsiteY1804" fmla="*/ 295842 h 2763207"/>
              <a:gd name="connsiteX1805" fmla="*/ 1907223 w 2693988"/>
              <a:gd name="connsiteY1805" fmla="*/ 256495 h 2763207"/>
              <a:gd name="connsiteX1806" fmla="*/ 1867853 w 2693988"/>
              <a:gd name="connsiteY1806" fmla="*/ 266331 h 2763207"/>
              <a:gd name="connsiteX1807" fmla="*/ 1710373 w 2693988"/>
              <a:gd name="connsiteY1807" fmla="*/ 286005 h 2763207"/>
              <a:gd name="connsiteX1808" fmla="*/ 1641475 w 2693988"/>
              <a:gd name="connsiteY1808" fmla="*/ 335189 h 2763207"/>
              <a:gd name="connsiteX1809" fmla="*/ 1602105 w 2693988"/>
              <a:gd name="connsiteY1809" fmla="*/ 433558 h 2763207"/>
              <a:gd name="connsiteX1810" fmla="*/ 1572578 w 2693988"/>
              <a:gd name="connsiteY1810" fmla="*/ 571273 h 2763207"/>
              <a:gd name="connsiteX1811" fmla="*/ 1543050 w 2693988"/>
              <a:gd name="connsiteY1811" fmla="*/ 571273 h 2763207"/>
              <a:gd name="connsiteX1812" fmla="*/ 1543050 w 2693988"/>
              <a:gd name="connsiteY1812" fmla="*/ 561437 h 2763207"/>
              <a:gd name="connsiteX1813" fmla="*/ 1562735 w 2693988"/>
              <a:gd name="connsiteY1813" fmla="*/ 472905 h 2763207"/>
              <a:gd name="connsiteX1814" fmla="*/ 1592263 w 2693988"/>
              <a:gd name="connsiteY1814" fmla="*/ 315516 h 2763207"/>
              <a:gd name="connsiteX1815" fmla="*/ 1749743 w 2693988"/>
              <a:gd name="connsiteY1815" fmla="*/ 177800 h 2763207"/>
              <a:gd name="connsiteX1816" fmla="*/ 1277937 w 2693988"/>
              <a:gd name="connsiteY1816" fmla="*/ 177800 h 2763207"/>
              <a:gd name="connsiteX1817" fmla="*/ 1326885 w 2693988"/>
              <a:gd name="connsiteY1817" fmla="*/ 207108 h 2763207"/>
              <a:gd name="connsiteX1818" fmla="*/ 1326885 w 2693988"/>
              <a:gd name="connsiteY1818" fmla="*/ 295031 h 2763207"/>
              <a:gd name="connsiteX1819" fmla="*/ 1297516 w 2693988"/>
              <a:gd name="connsiteY1819" fmla="*/ 285261 h 2763207"/>
              <a:gd name="connsiteX1820" fmla="*/ 1258358 w 2693988"/>
              <a:gd name="connsiteY1820" fmla="*/ 304800 h 2763207"/>
              <a:gd name="connsiteX1821" fmla="*/ 1228989 w 2693988"/>
              <a:gd name="connsiteY1821" fmla="*/ 207108 h 2763207"/>
              <a:gd name="connsiteX1822" fmla="*/ 1277937 w 2693988"/>
              <a:gd name="connsiteY1822" fmla="*/ 177800 h 2763207"/>
              <a:gd name="connsiteX1823" fmla="*/ 1956123 w 2693988"/>
              <a:gd name="connsiteY1823" fmla="*/ 147637 h 2763207"/>
              <a:gd name="connsiteX1824" fmla="*/ 2015049 w 2693988"/>
              <a:gd name="connsiteY1824" fmla="*/ 246010 h 2763207"/>
              <a:gd name="connsiteX1825" fmla="*/ 2093617 w 2693988"/>
              <a:gd name="connsiteY1825" fmla="*/ 354220 h 2763207"/>
              <a:gd name="connsiteX1826" fmla="*/ 2093617 w 2693988"/>
              <a:gd name="connsiteY1826" fmla="*/ 442756 h 2763207"/>
              <a:gd name="connsiteX1827" fmla="*/ 2064154 w 2693988"/>
              <a:gd name="connsiteY1827" fmla="*/ 531291 h 2763207"/>
              <a:gd name="connsiteX1828" fmla="*/ 2054333 w 2693988"/>
              <a:gd name="connsiteY1828" fmla="*/ 541129 h 2763207"/>
              <a:gd name="connsiteX1829" fmla="*/ 2024870 w 2693988"/>
              <a:gd name="connsiteY1829" fmla="*/ 580478 h 2763207"/>
              <a:gd name="connsiteX1830" fmla="*/ 1877556 w 2693988"/>
              <a:gd name="connsiteY1830" fmla="*/ 747712 h 2763207"/>
              <a:gd name="connsiteX1831" fmla="*/ 1867735 w 2693988"/>
              <a:gd name="connsiteY1831" fmla="*/ 737875 h 2763207"/>
              <a:gd name="connsiteX1832" fmla="*/ 1907019 w 2693988"/>
              <a:gd name="connsiteY1832" fmla="*/ 698525 h 2763207"/>
              <a:gd name="connsiteX1833" fmla="*/ 2054333 w 2693988"/>
              <a:gd name="connsiteY1833" fmla="*/ 531291 h 2763207"/>
              <a:gd name="connsiteX1834" fmla="*/ 2083796 w 2693988"/>
              <a:gd name="connsiteY1834" fmla="*/ 403407 h 2763207"/>
              <a:gd name="connsiteX1835" fmla="*/ 2005228 w 2693988"/>
              <a:gd name="connsiteY1835" fmla="*/ 246010 h 2763207"/>
              <a:gd name="connsiteX1836" fmla="*/ 1956123 w 2693988"/>
              <a:gd name="connsiteY1836" fmla="*/ 167311 h 2763207"/>
              <a:gd name="connsiteX1837" fmla="*/ 1936482 w 2693988"/>
              <a:gd name="connsiteY1837" fmla="*/ 167311 h 2763207"/>
              <a:gd name="connsiteX1838" fmla="*/ 1769525 w 2693988"/>
              <a:gd name="connsiteY1838" fmla="*/ 167311 h 2763207"/>
              <a:gd name="connsiteX1839" fmla="*/ 1651673 w 2693988"/>
              <a:gd name="connsiteY1839" fmla="*/ 206661 h 2763207"/>
              <a:gd name="connsiteX1840" fmla="*/ 1582926 w 2693988"/>
              <a:gd name="connsiteY1840" fmla="*/ 344383 h 2763207"/>
              <a:gd name="connsiteX1841" fmla="*/ 1524000 w 2693988"/>
              <a:gd name="connsiteY1841" fmla="*/ 560803 h 2763207"/>
              <a:gd name="connsiteX1842" fmla="*/ 1543642 w 2693988"/>
              <a:gd name="connsiteY1842" fmla="*/ 432918 h 2763207"/>
              <a:gd name="connsiteX1843" fmla="*/ 1573105 w 2693988"/>
              <a:gd name="connsiteY1843" fmla="*/ 314871 h 2763207"/>
              <a:gd name="connsiteX1844" fmla="*/ 1622210 w 2693988"/>
              <a:gd name="connsiteY1844" fmla="*/ 216498 h 2763207"/>
              <a:gd name="connsiteX1845" fmla="*/ 1749883 w 2693988"/>
              <a:gd name="connsiteY1845" fmla="*/ 157474 h 2763207"/>
              <a:gd name="connsiteX1846" fmla="*/ 1956123 w 2693988"/>
              <a:gd name="connsiteY1846" fmla="*/ 147637 h 2763207"/>
              <a:gd name="connsiteX1847" fmla="*/ 952874 w 2693988"/>
              <a:gd name="connsiteY1847" fmla="*/ 98425 h 2763207"/>
              <a:gd name="connsiteX1848" fmla="*/ 1050926 w 2693988"/>
              <a:gd name="connsiteY1848" fmla="*/ 118110 h 2763207"/>
              <a:gd name="connsiteX1849" fmla="*/ 1021510 w 2693988"/>
              <a:gd name="connsiteY1849" fmla="*/ 167322 h 2763207"/>
              <a:gd name="connsiteX1850" fmla="*/ 992095 w 2693988"/>
              <a:gd name="connsiteY1850" fmla="*/ 167322 h 2763207"/>
              <a:gd name="connsiteX1851" fmla="*/ 933264 w 2693988"/>
              <a:gd name="connsiteY1851" fmla="*/ 196850 h 2763207"/>
              <a:gd name="connsiteX1852" fmla="*/ 884238 w 2693988"/>
              <a:gd name="connsiteY1852" fmla="*/ 177165 h 2763207"/>
              <a:gd name="connsiteX1853" fmla="*/ 903848 w 2693988"/>
              <a:gd name="connsiteY1853" fmla="*/ 157480 h 2763207"/>
              <a:gd name="connsiteX1854" fmla="*/ 952874 w 2693988"/>
              <a:gd name="connsiteY1854" fmla="*/ 98425 h 2763207"/>
              <a:gd name="connsiteX1855" fmla="*/ 1611631 w 2693988"/>
              <a:gd name="connsiteY1855" fmla="*/ 79375 h 2763207"/>
              <a:gd name="connsiteX1856" fmla="*/ 1670686 w 2693988"/>
              <a:gd name="connsiteY1856" fmla="*/ 109008 h 2763207"/>
              <a:gd name="connsiteX1857" fmla="*/ 1700213 w 2693988"/>
              <a:gd name="connsiteY1857" fmla="*/ 148519 h 2763207"/>
              <a:gd name="connsiteX1858" fmla="*/ 1660843 w 2693988"/>
              <a:gd name="connsiteY1858" fmla="*/ 168275 h 2763207"/>
              <a:gd name="connsiteX1859" fmla="*/ 1631316 w 2693988"/>
              <a:gd name="connsiteY1859" fmla="*/ 158397 h 2763207"/>
              <a:gd name="connsiteX1860" fmla="*/ 1552576 w 2693988"/>
              <a:gd name="connsiteY1860" fmla="*/ 148519 h 2763207"/>
              <a:gd name="connsiteX1861" fmla="*/ 1523048 w 2693988"/>
              <a:gd name="connsiteY1861" fmla="*/ 128764 h 2763207"/>
              <a:gd name="connsiteX1862" fmla="*/ 1503363 w 2693988"/>
              <a:gd name="connsiteY1862" fmla="*/ 109008 h 2763207"/>
              <a:gd name="connsiteX1863" fmla="*/ 1611631 w 2693988"/>
              <a:gd name="connsiteY1863" fmla="*/ 79375 h 2763207"/>
              <a:gd name="connsiteX1864" fmla="*/ 943251 w 2693988"/>
              <a:gd name="connsiteY1864" fmla="*/ 69850 h 2763207"/>
              <a:gd name="connsiteX1865" fmla="*/ 1051822 w 2693988"/>
              <a:gd name="connsiteY1865" fmla="*/ 89477 h 2763207"/>
              <a:gd name="connsiteX1866" fmla="*/ 1071563 w 2693988"/>
              <a:gd name="connsiteY1866" fmla="*/ 99291 h 2763207"/>
              <a:gd name="connsiteX1867" fmla="*/ 1032082 w 2693988"/>
              <a:gd name="connsiteY1867" fmla="*/ 99291 h 2763207"/>
              <a:gd name="connsiteX1868" fmla="*/ 953121 w 2693988"/>
              <a:gd name="connsiteY1868" fmla="*/ 79664 h 2763207"/>
              <a:gd name="connsiteX1869" fmla="*/ 923511 w 2693988"/>
              <a:gd name="connsiteY1869" fmla="*/ 109104 h 2763207"/>
              <a:gd name="connsiteX1870" fmla="*/ 864290 w 2693988"/>
              <a:gd name="connsiteY1870" fmla="*/ 177800 h 2763207"/>
              <a:gd name="connsiteX1871" fmla="*/ 854420 w 2693988"/>
              <a:gd name="connsiteY1871" fmla="*/ 177800 h 2763207"/>
              <a:gd name="connsiteX1872" fmla="*/ 854420 w 2693988"/>
              <a:gd name="connsiteY1872" fmla="*/ 158173 h 2763207"/>
              <a:gd name="connsiteX1873" fmla="*/ 923511 w 2693988"/>
              <a:gd name="connsiteY1873" fmla="*/ 89477 h 2763207"/>
              <a:gd name="connsiteX1874" fmla="*/ 933381 w 2693988"/>
              <a:gd name="connsiteY1874" fmla="*/ 79664 h 2763207"/>
              <a:gd name="connsiteX1875" fmla="*/ 943251 w 2693988"/>
              <a:gd name="connsiteY1875" fmla="*/ 69850 h 2763207"/>
              <a:gd name="connsiteX1876" fmla="*/ 1277620 w 2693988"/>
              <a:gd name="connsiteY1876" fmla="*/ 49212 h 2763207"/>
              <a:gd name="connsiteX1877" fmla="*/ 1316990 w 2693988"/>
              <a:gd name="connsiteY1877" fmla="*/ 68921 h 2763207"/>
              <a:gd name="connsiteX1878" fmla="*/ 1435100 w 2693988"/>
              <a:gd name="connsiteY1878" fmla="*/ 118193 h 2763207"/>
              <a:gd name="connsiteX1879" fmla="*/ 1523683 w 2693988"/>
              <a:gd name="connsiteY1879" fmla="*/ 197029 h 2763207"/>
              <a:gd name="connsiteX1880" fmla="*/ 1533525 w 2693988"/>
              <a:gd name="connsiteY1880" fmla="*/ 275865 h 2763207"/>
              <a:gd name="connsiteX1881" fmla="*/ 1533525 w 2693988"/>
              <a:gd name="connsiteY1881" fmla="*/ 305429 h 2763207"/>
              <a:gd name="connsiteX1882" fmla="*/ 1484313 w 2693988"/>
              <a:gd name="connsiteY1882" fmla="*/ 551791 h 2763207"/>
              <a:gd name="connsiteX1883" fmla="*/ 1454785 w 2693988"/>
              <a:gd name="connsiteY1883" fmla="*/ 551791 h 2763207"/>
              <a:gd name="connsiteX1884" fmla="*/ 1464628 w 2693988"/>
              <a:gd name="connsiteY1884" fmla="*/ 512373 h 2763207"/>
              <a:gd name="connsiteX1885" fmla="*/ 1474470 w 2693988"/>
              <a:gd name="connsiteY1885" fmla="*/ 443391 h 2763207"/>
              <a:gd name="connsiteX1886" fmla="*/ 1484313 w 2693988"/>
              <a:gd name="connsiteY1886" fmla="*/ 305429 h 2763207"/>
              <a:gd name="connsiteX1887" fmla="*/ 1454785 w 2693988"/>
              <a:gd name="connsiteY1887" fmla="*/ 236447 h 2763207"/>
              <a:gd name="connsiteX1888" fmla="*/ 1385888 w 2693988"/>
              <a:gd name="connsiteY1888" fmla="*/ 187175 h 2763207"/>
              <a:gd name="connsiteX1889" fmla="*/ 1307147 w 2693988"/>
              <a:gd name="connsiteY1889" fmla="*/ 137902 h 2763207"/>
              <a:gd name="connsiteX1890" fmla="*/ 1287462 w 2693988"/>
              <a:gd name="connsiteY1890" fmla="*/ 118193 h 2763207"/>
              <a:gd name="connsiteX1891" fmla="*/ 1267777 w 2693988"/>
              <a:gd name="connsiteY1891" fmla="*/ 137902 h 2763207"/>
              <a:gd name="connsiteX1892" fmla="*/ 1120140 w 2693988"/>
              <a:gd name="connsiteY1892" fmla="*/ 275865 h 2763207"/>
              <a:gd name="connsiteX1893" fmla="*/ 1120140 w 2693988"/>
              <a:gd name="connsiteY1893" fmla="*/ 482809 h 2763207"/>
              <a:gd name="connsiteX1894" fmla="*/ 1139825 w 2693988"/>
              <a:gd name="connsiteY1894" fmla="*/ 551791 h 2763207"/>
              <a:gd name="connsiteX1895" fmla="*/ 1139825 w 2693988"/>
              <a:gd name="connsiteY1895" fmla="*/ 561645 h 2763207"/>
              <a:gd name="connsiteX1896" fmla="*/ 1120140 w 2693988"/>
              <a:gd name="connsiteY1896" fmla="*/ 571500 h 2763207"/>
              <a:gd name="connsiteX1897" fmla="*/ 1041400 w 2693988"/>
              <a:gd name="connsiteY1897" fmla="*/ 285720 h 2763207"/>
              <a:gd name="connsiteX1898" fmla="*/ 1129982 w 2693988"/>
              <a:gd name="connsiteY1898" fmla="*/ 108339 h 2763207"/>
              <a:gd name="connsiteX1899" fmla="*/ 1277620 w 2693988"/>
              <a:gd name="connsiteY1899" fmla="*/ 49212 h 2763207"/>
              <a:gd name="connsiteX1900" fmla="*/ 1622109 w 2693988"/>
              <a:gd name="connsiteY1900" fmla="*/ 39687 h 2763207"/>
              <a:gd name="connsiteX1901" fmla="*/ 1641794 w 2693988"/>
              <a:gd name="connsiteY1901" fmla="*/ 59314 h 2763207"/>
              <a:gd name="connsiteX1902" fmla="*/ 1730376 w 2693988"/>
              <a:gd name="connsiteY1902" fmla="*/ 137823 h 2763207"/>
              <a:gd name="connsiteX1903" fmla="*/ 1710691 w 2693988"/>
              <a:gd name="connsiteY1903" fmla="*/ 118196 h 2763207"/>
              <a:gd name="connsiteX1904" fmla="*/ 1622109 w 2693988"/>
              <a:gd name="connsiteY1904" fmla="*/ 59314 h 2763207"/>
              <a:gd name="connsiteX1905" fmla="*/ 1592581 w 2693988"/>
              <a:gd name="connsiteY1905" fmla="*/ 69128 h 2763207"/>
              <a:gd name="connsiteX1906" fmla="*/ 1494156 w 2693988"/>
              <a:gd name="connsiteY1906" fmla="*/ 88755 h 2763207"/>
              <a:gd name="connsiteX1907" fmla="*/ 1484313 w 2693988"/>
              <a:gd name="connsiteY1907" fmla="*/ 88755 h 2763207"/>
              <a:gd name="connsiteX1908" fmla="*/ 1553211 w 2693988"/>
              <a:gd name="connsiteY1908" fmla="*/ 59314 h 2763207"/>
              <a:gd name="connsiteX1909" fmla="*/ 1582738 w 2693988"/>
              <a:gd name="connsiteY1909" fmla="*/ 59314 h 2763207"/>
              <a:gd name="connsiteX1910" fmla="*/ 1622109 w 2693988"/>
              <a:gd name="connsiteY1910" fmla="*/ 39687 h 2763207"/>
              <a:gd name="connsiteX1911" fmla="*/ 1278272 w 2693988"/>
              <a:gd name="connsiteY1911" fmla="*/ 0 h 2763207"/>
              <a:gd name="connsiteX1912" fmla="*/ 1337260 w 2693988"/>
              <a:gd name="connsiteY1912" fmla="*/ 49239 h 2763207"/>
              <a:gd name="connsiteX1913" fmla="*/ 1494562 w 2693988"/>
              <a:gd name="connsiteY1913" fmla="*/ 108327 h 2763207"/>
              <a:gd name="connsiteX1914" fmla="*/ 1563382 w 2693988"/>
              <a:gd name="connsiteY1914" fmla="*/ 305284 h 2763207"/>
              <a:gd name="connsiteX1915" fmla="*/ 1504394 w 2693988"/>
              <a:gd name="connsiteY1915" fmla="*/ 551481 h 2763207"/>
              <a:gd name="connsiteX1916" fmla="*/ 1504394 w 2693988"/>
              <a:gd name="connsiteY1916" fmla="*/ 561329 h 2763207"/>
              <a:gd name="connsiteX1917" fmla="*/ 1494562 w 2693988"/>
              <a:gd name="connsiteY1917" fmla="*/ 551481 h 2763207"/>
              <a:gd name="connsiteX1918" fmla="*/ 1543719 w 2693988"/>
              <a:gd name="connsiteY1918" fmla="*/ 315132 h 2763207"/>
              <a:gd name="connsiteX1919" fmla="*/ 1524056 w 2693988"/>
              <a:gd name="connsiteY1919" fmla="*/ 157566 h 2763207"/>
              <a:gd name="connsiteX1920" fmla="*/ 1386417 w 2693988"/>
              <a:gd name="connsiteY1920" fmla="*/ 78783 h 2763207"/>
              <a:gd name="connsiteX1921" fmla="*/ 1278272 w 2693988"/>
              <a:gd name="connsiteY1921" fmla="*/ 29544 h 2763207"/>
              <a:gd name="connsiteX1922" fmla="*/ 1248778 w 2693988"/>
              <a:gd name="connsiteY1922" fmla="*/ 49239 h 2763207"/>
              <a:gd name="connsiteX1923" fmla="*/ 1111138 w 2693988"/>
              <a:gd name="connsiteY1923" fmla="*/ 108327 h 2763207"/>
              <a:gd name="connsiteX1924" fmla="*/ 1081644 w 2693988"/>
              <a:gd name="connsiteY1924" fmla="*/ 128022 h 2763207"/>
              <a:gd name="connsiteX1925" fmla="*/ 1052150 w 2693988"/>
              <a:gd name="connsiteY1925" fmla="*/ 364371 h 2763207"/>
              <a:gd name="connsiteX1926" fmla="*/ 1091476 w 2693988"/>
              <a:gd name="connsiteY1926" fmla="*/ 492394 h 2763207"/>
              <a:gd name="connsiteX1927" fmla="*/ 1111138 w 2693988"/>
              <a:gd name="connsiteY1927" fmla="*/ 571177 h 2763207"/>
              <a:gd name="connsiteX1928" fmla="*/ 1081644 w 2693988"/>
              <a:gd name="connsiteY1928" fmla="*/ 482546 h 2763207"/>
              <a:gd name="connsiteX1929" fmla="*/ 1032487 w 2693988"/>
              <a:gd name="connsiteY1929" fmla="*/ 354524 h 2763207"/>
              <a:gd name="connsiteX1930" fmla="*/ 1022656 w 2693988"/>
              <a:gd name="connsiteY1930" fmla="*/ 226501 h 2763207"/>
              <a:gd name="connsiteX1931" fmla="*/ 1130801 w 2693988"/>
              <a:gd name="connsiteY1931" fmla="*/ 78783 h 2763207"/>
              <a:gd name="connsiteX1932" fmla="*/ 1278272 w 2693988"/>
              <a:gd name="connsiteY1932" fmla="*/ 0 h 2763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</a:cxnLst>
            <a:rect l="l" t="t" r="r" b="b"/>
            <a:pathLst>
              <a:path w="2693988" h="2763207">
                <a:moveTo>
                  <a:pt x="1355725" y="2755900"/>
                </a:moveTo>
                <a:cubicBezTo>
                  <a:pt x="1355725" y="2755900"/>
                  <a:pt x="1355725" y="2755900"/>
                  <a:pt x="1366838" y="2755900"/>
                </a:cubicBezTo>
                <a:lnTo>
                  <a:pt x="1362185" y="2762880"/>
                </a:lnTo>
                <a:lnTo>
                  <a:pt x="1355725" y="2763207"/>
                </a:lnTo>
                <a:close/>
                <a:moveTo>
                  <a:pt x="948827" y="2513134"/>
                </a:moveTo>
                <a:cubicBezTo>
                  <a:pt x="953447" y="2513134"/>
                  <a:pt x="955295" y="2529619"/>
                  <a:pt x="962686" y="2529619"/>
                </a:cubicBezTo>
                <a:cubicBezTo>
                  <a:pt x="982398" y="2568696"/>
                  <a:pt x="1031677" y="2568696"/>
                  <a:pt x="1041532" y="2607773"/>
                </a:cubicBezTo>
                <a:cubicBezTo>
                  <a:pt x="1051388" y="2617543"/>
                  <a:pt x="1051388" y="2598004"/>
                  <a:pt x="1061244" y="2598004"/>
                </a:cubicBezTo>
                <a:cubicBezTo>
                  <a:pt x="1100667" y="2588235"/>
                  <a:pt x="1140090" y="2598004"/>
                  <a:pt x="1169657" y="2568696"/>
                </a:cubicBezTo>
                <a:cubicBezTo>
                  <a:pt x="1179513" y="2568696"/>
                  <a:pt x="1179513" y="2568696"/>
                  <a:pt x="1179513" y="2568696"/>
                </a:cubicBezTo>
                <a:cubicBezTo>
                  <a:pt x="1169657" y="2588235"/>
                  <a:pt x="1149946" y="2598004"/>
                  <a:pt x="1130234" y="2598004"/>
                </a:cubicBezTo>
                <a:cubicBezTo>
                  <a:pt x="1100667" y="2607773"/>
                  <a:pt x="1071100" y="2607773"/>
                  <a:pt x="1041532" y="2627312"/>
                </a:cubicBezTo>
                <a:cubicBezTo>
                  <a:pt x="1031677" y="2617543"/>
                  <a:pt x="1021821" y="2598004"/>
                  <a:pt x="1011965" y="2588235"/>
                </a:cubicBezTo>
                <a:cubicBezTo>
                  <a:pt x="1002109" y="2578466"/>
                  <a:pt x="982398" y="2568696"/>
                  <a:pt x="972542" y="2558927"/>
                </a:cubicBezTo>
                <a:cubicBezTo>
                  <a:pt x="962686" y="2539389"/>
                  <a:pt x="942975" y="2529619"/>
                  <a:pt x="942975" y="2519850"/>
                </a:cubicBezTo>
                <a:cubicBezTo>
                  <a:pt x="945439" y="2514966"/>
                  <a:pt x="947287" y="2513134"/>
                  <a:pt x="948827" y="2513134"/>
                </a:cubicBezTo>
                <a:close/>
                <a:moveTo>
                  <a:pt x="1809406" y="2500312"/>
                </a:moveTo>
                <a:cubicBezTo>
                  <a:pt x="1819276" y="2500312"/>
                  <a:pt x="1819276" y="2500312"/>
                  <a:pt x="1819276" y="2500312"/>
                </a:cubicBezTo>
                <a:cubicBezTo>
                  <a:pt x="1809406" y="2549158"/>
                  <a:pt x="1760055" y="2558927"/>
                  <a:pt x="1750185" y="2607773"/>
                </a:cubicBezTo>
                <a:cubicBezTo>
                  <a:pt x="1730445" y="2627312"/>
                  <a:pt x="1720575" y="2598004"/>
                  <a:pt x="1700835" y="2598004"/>
                </a:cubicBezTo>
                <a:cubicBezTo>
                  <a:pt x="1671224" y="2598004"/>
                  <a:pt x="1641614" y="2588235"/>
                  <a:pt x="1602133" y="2578466"/>
                </a:cubicBezTo>
                <a:cubicBezTo>
                  <a:pt x="1602133" y="2578466"/>
                  <a:pt x="1592263" y="2568696"/>
                  <a:pt x="1602133" y="2558927"/>
                </a:cubicBezTo>
                <a:cubicBezTo>
                  <a:pt x="1621874" y="2558927"/>
                  <a:pt x="1621874" y="2578466"/>
                  <a:pt x="1641614" y="2578466"/>
                </a:cubicBezTo>
                <a:cubicBezTo>
                  <a:pt x="1661354" y="2588235"/>
                  <a:pt x="1690965" y="2578466"/>
                  <a:pt x="1720575" y="2588235"/>
                </a:cubicBezTo>
                <a:cubicBezTo>
                  <a:pt x="1720575" y="2598004"/>
                  <a:pt x="1730445" y="2588235"/>
                  <a:pt x="1730445" y="2588235"/>
                </a:cubicBezTo>
                <a:cubicBezTo>
                  <a:pt x="1750185" y="2549158"/>
                  <a:pt x="1799536" y="2539389"/>
                  <a:pt x="1809406" y="2500312"/>
                </a:cubicBezTo>
                <a:close/>
                <a:moveTo>
                  <a:pt x="1022434" y="2489200"/>
                </a:moveTo>
                <a:cubicBezTo>
                  <a:pt x="1032293" y="2499158"/>
                  <a:pt x="1042152" y="2509116"/>
                  <a:pt x="1052011" y="2519074"/>
                </a:cubicBezTo>
                <a:cubicBezTo>
                  <a:pt x="1071730" y="2529032"/>
                  <a:pt x="1101307" y="2529032"/>
                  <a:pt x="1121026" y="2519074"/>
                </a:cubicBezTo>
                <a:cubicBezTo>
                  <a:pt x="1130885" y="2519074"/>
                  <a:pt x="1140744" y="2538990"/>
                  <a:pt x="1150604" y="2548948"/>
                </a:cubicBezTo>
                <a:cubicBezTo>
                  <a:pt x="1160463" y="2548948"/>
                  <a:pt x="1160463" y="2558906"/>
                  <a:pt x="1160463" y="2558906"/>
                </a:cubicBezTo>
                <a:cubicBezTo>
                  <a:pt x="1130885" y="2588780"/>
                  <a:pt x="1091448" y="2578822"/>
                  <a:pt x="1061871" y="2588780"/>
                </a:cubicBezTo>
                <a:cubicBezTo>
                  <a:pt x="1042152" y="2598738"/>
                  <a:pt x="1032293" y="2568864"/>
                  <a:pt x="1022434" y="2558906"/>
                </a:cubicBezTo>
                <a:cubicBezTo>
                  <a:pt x="1002715" y="2548948"/>
                  <a:pt x="973138" y="2538990"/>
                  <a:pt x="973138" y="2519074"/>
                </a:cubicBezTo>
                <a:cubicBezTo>
                  <a:pt x="973138" y="2509116"/>
                  <a:pt x="973138" y="2509116"/>
                  <a:pt x="973138" y="2509116"/>
                </a:cubicBezTo>
                <a:cubicBezTo>
                  <a:pt x="982997" y="2499158"/>
                  <a:pt x="1002715" y="2499158"/>
                  <a:pt x="1022434" y="2489200"/>
                </a:cubicBezTo>
                <a:close/>
                <a:moveTo>
                  <a:pt x="1746552" y="2473627"/>
                </a:moveTo>
                <a:cubicBezTo>
                  <a:pt x="1750371" y="2473473"/>
                  <a:pt x="1754648" y="2475309"/>
                  <a:pt x="1759536" y="2480204"/>
                </a:cubicBezTo>
                <a:cubicBezTo>
                  <a:pt x="1769311" y="2489994"/>
                  <a:pt x="1779087" y="2489994"/>
                  <a:pt x="1788863" y="2499783"/>
                </a:cubicBezTo>
                <a:cubicBezTo>
                  <a:pt x="1798638" y="2509573"/>
                  <a:pt x="1788863" y="2509573"/>
                  <a:pt x="1779087" y="2519362"/>
                </a:cubicBezTo>
                <a:cubicBezTo>
                  <a:pt x="1759536" y="2538941"/>
                  <a:pt x="1739984" y="2548731"/>
                  <a:pt x="1730208" y="2578100"/>
                </a:cubicBezTo>
                <a:cubicBezTo>
                  <a:pt x="1720433" y="2578100"/>
                  <a:pt x="1710657" y="2568310"/>
                  <a:pt x="1700881" y="2568310"/>
                </a:cubicBezTo>
                <a:cubicBezTo>
                  <a:pt x="1671554" y="2578100"/>
                  <a:pt x="1642227" y="2568310"/>
                  <a:pt x="1622676" y="2548731"/>
                </a:cubicBezTo>
                <a:cubicBezTo>
                  <a:pt x="1612900" y="2538941"/>
                  <a:pt x="1632452" y="2529152"/>
                  <a:pt x="1632452" y="2519362"/>
                </a:cubicBezTo>
                <a:cubicBezTo>
                  <a:pt x="1642227" y="2519362"/>
                  <a:pt x="1642227" y="2489994"/>
                  <a:pt x="1661779" y="2499783"/>
                </a:cubicBezTo>
                <a:cubicBezTo>
                  <a:pt x="1681330" y="2509573"/>
                  <a:pt x="1700881" y="2519362"/>
                  <a:pt x="1720433" y="2499783"/>
                </a:cubicBezTo>
                <a:cubicBezTo>
                  <a:pt x="1727764" y="2492441"/>
                  <a:pt x="1735096" y="2474086"/>
                  <a:pt x="1746552" y="2473627"/>
                </a:cubicBezTo>
                <a:close/>
                <a:moveTo>
                  <a:pt x="1346729" y="2362200"/>
                </a:moveTo>
                <a:cubicBezTo>
                  <a:pt x="1356519" y="2371969"/>
                  <a:pt x="1366308" y="2381738"/>
                  <a:pt x="1366308" y="2381738"/>
                </a:cubicBezTo>
                <a:cubicBezTo>
                  <a:pt x="1385888" y="2381738"/>
                  <a:pt x="1405467" y="2381738"/>
                  <a:pt x="1415256" y="2381738"/>
                </a:cubicBezTo>
                <a:cubicBezTo>
                  <a:pt x="1425046" y="2391507"/>
                  <a:pt x="1434836" y="2420815"/>
                  <a:pt x="1444625" y="2440354"/>
                </a:cubicBezTo>
                <a:cubicBezTo>
                  <a:pt x="1434836" y="2469661"/>
                  <a:pt x="1434836" y="2469661"/>
                  <a:pt x="1434836" y="2469661"/>
                </a:cubicBezTo>
                <a:cubicBezTo>
                  <a:pt x="1415256" y="2479431"/>
                  <a:pt x="1405467" y="2489200"/>
                  <a:pt x="1376098" y="2489200"/>
                </a:cubicBezTo>
                <a:cubicBezTo>
                  <a:pt x="1356519" y="2479431"/>
                  <a:pt x="1336939" y="2479431"/>
                  <a:pt x="1327150" y="2459892"/>
                </a:cubicBezTo>
                <a:cubicBezTo>
                  <a:pt x="1327150" y="2430584"/>
                  <a:pt x="1327150" y="2391507"/>
                  <a:pt x="1346729" y="2362200"/>
                </a:cubicBezTo>
                <a:close/>
                <a:moveTo>
                  <a:pt x="1464469" y="2312987"/>
                </a:moveTo>
                <a:cubicBezTo>
                  <a:pt x="1493640" y="2322756"/>
                  <a:pt x="1503363" y="2352064"/>
                  <a:pt x="1503363" y="2371602"/>
                </a:cubicBezTo>
                <a:cubicBezTo>
                  <a:pt x="1503363" y="2391141"/>
                  <a:pt x="1503363" y="2410679"/>
                  <a:pt x="1483916" y="2430218"/>
                </a:cubicBezTo>
                <a:cubicBezTo>
                  <a:pt x="1474193" y="2430218"/>
                  <a:pt x="1464469" y="2439987"/>
                  <a:pt x="1454746" y="2430218"/>
                </a:cubicBezTo>
                <a:cubicBezTo>
                  <a:pt x="1454746" y="2410679"/>
                  <a:pt x="1425575" y="2381371"/>
                  <a:pt x="1425575" y="2361833"/>
                </a:cubicBezTo>
                <a:cubicBezTo>
                  <a:pt x="1425575" y="2352064"/>
                  <a:pt x="1435299" y="2352064"/>
                  <a:pt x="1445022" y="2342294"/>
                </a:cubicBezTo>
                <a:cubicBezTo>
                  <a:pt x="1454746" y="2332525"/>
                  <a:pt x="1454746" y="2322756"/>
                  <a:pt x="1464469" y="2312987"/>
                </a:cubicBezTo>
                <a:close/>
                <a:moveTo>
                  <a:pt x="1287065" y="2312987"/>
                </a:moveTo>
                <a:cubicBezTo>
                  <a:pt x="1296987" y="2312987"/>
                  <a:pt x="1287065" y="2322756"/>
                  <a:pt x="1296987" y="2332525"/>
                </a:cubicBezTo>
                <a:cubicBezTo>
                  <a:pt x="1306909" y="2342294"/>
                  <a:pt x="1316831" y="2352064"/>
                  <a:pt x="1336675" y="2361833"/>
                </a:cubicBezTo>
                <a:cubicBezTo>
                  <a:pt x="1326753" y="2381371"/>
                  <a:pt x="1316831" y="2410679"/>
                  <a:pt x="1316831" y="2430218"/>
                </a:cubicBezTo>
                <a:cubicBezTo>
                  <a:pt x="1306909" y="2439987"/>
                  <a:pt x="1306909" y="2439987"/>
                  <a:pt x="1296987" y="2439987"/>
                </a:cubicBezTo>
                <a:cubicBezTo>
                  <a:pt x="1267222" y="2430218"/>
                  <a:pt x="1267222" y="2400910"/>
                  <a:pt x="1257300" y="2381371"/>
                </a:cubicBezTo>
                <a:cubicBezTo>
                  <a:pt x="1257300" y="2352064"/>
                  <a:pt x="1267222" y="2332525"/>
                  <a:pt x="1287065" y="2312987"/>
                </a:cubicBezTo>
                <a:close/>
                <a:moveTo>
                  <a:pt x="953735" y="2233612"/>
                </a:moveTo>
                <a:cubicBezTo>
                  <a:pt x="963613" y="2233612"/>
                  <a:pt x="953735" y="2253456"/>
                  <a:pt x="963613" y="2263378"/>
                </a:cubicBezTo>
                <a:cubicBezTo>
                  <a:pt x="963613" y="2293143"/>
                  <a:pt x="953735" y="2312987"/>
                  <a:pt x="933979" y="2332831"/>
                </a:cubicBezTo>
                <a:cubicBezTo>
                  <a:pt x="914224" y="2342753"/>
                  <a:pt x="894468" y="2352675"/>
                  <a:pt x="874713" y="2342753"/>
                </a:cubicBezTo>
                <a:cubicBezTo>
                  <a:pt x="874713" y="2322909"/>
                  <a:pt x="884591" y="2312987"/>
                  <a:pt x="884591" y="2293143"/>
                </a:cubicBezTo>
                <a:cubicBezTo>
                  <a:pt x="894468" y="2263378"/>
                  <a:pt x="894468" y="2263378"/>
                  <a:pt x="894468" y="2263378"/>
                </a:cubicBezTo>
                <a:cubicBezTo>
                  <a:pt x="914224" y="2263378"/>
                  <a:pt x="933979" y="2253456"/>
                  <a:pt x="953735" y="2233612"/>
                </a:cubicBezTo>
                <a:close/>
                <a:moveTo>
                  <a:pt x="815711" y="2233612"/>
                </a:moveTo>
                <a:cubicBezTo>
                  <a:pt x="825500" y="2253395"/>
                  <a:pt x="825500" y="2253395"/>
                  <a:pt x="825500" y="2253395"/>
                </a:cubicBezTo>
                <a:cubicBezTo>
                  <a:pt x="835290" y="2263286"/>
                  <a:pt x="845079" y="2273177"/>
                  <a:pt x="864659" y="2263286"/>
                </a:cubicBezTo>
                <a:cubicBezTo>
                  <a:pt x="864659" y="2263286"/>
                  <a:pt x="874448" y="2263286"/>
                  <a:pt x="874448" y="2263286"/>
                </a:cubicBezTo>
                <a:cubicBezTo>
                  <a:pt x="884238" y="2292960"/>
                  <a:pt x="874448" y="2322634"/>
                  <a:pt x="854869" y="2342417"/>
                </a:cubicBezTo>
                <a:cubicBezTo>
                  <a:pt x="835290" y="2362200"/>
                  <a:pt x="805921" y="2352308"/>
                  <a:pt x="786342" y="2342417"/>
                </a:cubicBezTo>
                <a:cubicBezTo>
                  <a:pt x="776552" y="2332526"/>
                  <a:pt x="766763" y="2322634"/>
                  <a:pt x="766763" y="2302851"/>
                </a:cubicBezTo>
                <a:cubicBezTo>
                  <a:pt x="766763" y="2273177"/>
                  <a:pt x="786342" y="2243503"/>
                  <a:pt x="815711" y="2233612"/>
                </a:cubicBezTo>
                <a:close/>
                <a:moveTo>
                  <a:pt x="1926961" y="2224087"/>
                </a:moveTo>
                <a:cubicBezTo>
                  <a:pt x="1946540" y="2224087"/>
                  <a:pt x="1975909" y="2243666"/>
                  <a:pt x="1985699" y="2273035"/>
                </a:cubicBezTo>
                <a:cubicBezTo>
                  <a:pt x="1995488" y="2292614"/>
                  <a:pt x="1985699" y="2312193"/>
                  <a:pt x="1975909" y="2321983"/>
                </a:cubicBezTo>
                <a:cubicBezTo>
                  <a:pt x="1966119" y="2341562"/>
                  <a:pt x="1936751" y="2341562"/>
                  <a:pt x="1917172" y="2341562"/>
                </a:cubicBezTo>
                <a:cubicBezTo>
                  <a:pt x="1878013" y="2331772"/>
                  <a:pt x="1878013" y="2292614"/>
                  <a:pt x="1878013" y="2263245"/>
                </a:cubicBezTo>
                <a:cubicBezTo>
                  <a:pt x="1878013" y="2253456"/>
                  <a:pt x="1897592" y="2253456"/>
                  <a:pt x="1907382" y="2253456"/>
                </a:cubicBezTo>
                <a:cubicBezTo>
                  <a:pt x="1917172" y="2243666"/>
                  <a:pt x="1926961" y="2233876"/>
                  <a:pt x="1926961" y="2224087"/>
                </a:cubicBezTo>
                <a:close/>
                <a:moveTo>
                  <a:pt x="1366044" y="2224087"/>
                </a:moveTo>
                <a:cubicBezTo>
                  <a:pt x="1375965" y="2233929"/>
                  <a:pt x="1366044" y="2243772"/>
                  <a:pt x="1366044" y="2253614"/>
                </a:cubicBezTo>
                <a:cubicBezTo>
                  <a:pt x="1366044" y="2283142"/>
                  <a:pt x="1356122" y="2312670"/>
                  <a:pt x="1385888" y="2332355"/>
                </a:cubicBezTo>
                <a:cubicBezTo>
                  <a:pt x="1385888" y="2342197"/>
                  <a:pt x="1395810" y="2332355"/>
                  <a:pt x="1395810" y="2332355"/>
                </a:cubicBezTo>
                <a:cubicBezTo>
                  <a:pt x="1405731" y="2302827"/>
                  <a:pt x="1385888" y="2283142"/>
                  <a:pt x="1395810" y="2253614"/>
                </a:cubicBezTo>
                <a:cubicBezTo>
                  <a:pt x="1385888" y="2233929"/>
                  <a:pt x="1385888" y="2233929"/>
                  <a:pt x="1385888" y="2233929"/>
                </a:cubicBezTo>
                <a:cubicBezTo>
                  <a:pt x="1405731" y="2253614"/>
                  <a:pt x="1405731" y="2283142"/>
                  <a:pt x="1415653" y="2302827"/>
                </a:cubicBezTo>
                <a:cubicBezTo>
                  <a:pt x="1415653" y="2322512"/>
                  <a:pt x="1425575" y="2352040"/>
                  <a:pt x="1405731" y="2361882"/>
                </a:cubicBezTo>
                <a:cubicBezTo>
                  <a:pt x="1395810" y="2371725"/>
                  <a:pt x="1385888" y="2371725"/>
                  <a:pt x="1375965" y="2371725"/>
                </a:cubicBezTo>
                <a:cubicBezTo>
                  <a:pt x="1366044" y="2371725"/>
                  <a:pt x="1356122" y="2361882"/>
                  <a:pt x="1356122" y="2342197"/>
                </a:cubicBezTo>
                <a:cubicBezTo>
                  <a:pt x="1346200" y="2312670"/>
                  <a:pt x="1356122" y="2263457"/>
                  <a:pt x="1366044" y="2224087"/>
                </a:cubicBezTo>
                <a:close/>
                <a:moveTo>
                  <a:pt x="1277484" y="2224087"/>
                </a:moveTo>
                <a:cubicBezTo>
                  <a:pt x="1287236" y="2224087"/>
                  <a:pt x="1287236" y="2243666"/>
                  <a:pt x="1296988" y="2253456"/>
                </a:cubicBezTo>
                <a:cubicBezTo>
                  <a:pt x="1287236" y="2273035"/>
                  <a:pt x="1287236" y="2292614"/>
                  <a:pt x="1267732" y="2312193"/>
                </a:cubicBezTo>
                <a:cubicBezTo>
                  <a:pt x="1267732" y="2321983"/>
                  <a:pt x="1257980" y="2341562"/>
                  <a:pt x="1248228" y="2331772"/>
                </a:cubicBezTo>
                <a:cubicBezTo>
                  <a:pt x="1228725" y="2312193"/>
                  <a:pt x="1228725" y="2292614"/>
                  <a:pt x="1238477" y="2263245"/>
                </a:cubicBezTo>
                <a:cubicBezTo>
                  <a:pt x="1248228" y="2243666"/>
                  <a:pt x="1257980" y="2233876"/>
                  <a:pt x="1277484" y="2224087"/>
                </a:cubicBezTo>
                <a:close/>
                <a:moveTo>
                  <a:pt x="1798991" y="2214562"/>
                </a:moveTo>
                <a:cubicBezTo>
                  <a:pt x="1808869" y="2224351"/>
                  <a:pt x="1828624" y="2234141"/>
                  <a:pt x="1848380" y="2234141"/>
                </a:cubicBezTo>
                <a:cubicBezTo>
                  <a:pt x="1878013" y="2253720"/>
                  <a:pt x="1858258" y="2292878"/>
                  <a:pt x="1878013" y="2312458"/>
                </a:cubicBezTo>
                <a:cubicBezTo>
                  <a:pt x="1878013" y="2322247"/>
                  <a:pt x="1868135" y="2332037"/>
                  <a:pt x="1858258" y="2332037"/>
                </a:cubicBezTo>
                <a:cubicBezTo>
                  <a:pt x="1848380" y="2332037"/>
                  <a:pt x="1838502" y="2332037"/>
                  <a:pt x="1828624" y="2322247"/>
                </a:cubicBezTo>
                <a:cubicBezTo>
                  <a:pt x="1798991" y="2312458"/>
                  <a:pt x="1789113" y="2283089"/>
                  <a:pt x="1789113" y="2253720"/>
                </a:cubicBezTo>
                <a:cubicBezTo>
                  <a:pt x="1789113" y="2243931"/>
                  <a:pt x="1789113" y="2224351"/>
                  <a:pt x="1798991" y="2214562"/>
                </a:cubicBezTo>
                <a:close/>
                <a:moveTo>
                  <a:pt x="1473994" y="2214562"/>
                </a:moveTo>
                <a:cubicBezTo>
                  <a:pt x="1503760" y="2224351"/>
                  <a:pt x="1523603" y="2253720"/>
                  <a:pt x="1533525" y="2283089"/>
                </a:cubicBezTo>
                <a:cubicBezTo>
                  <a:pt x="1533525" y="2302668"/>
                  <a:pt x="1523603" y="2322247"/>
                  <a:pt x="1513681" y="2332037"/>
                </a:cubicBezTo>
                <a:cubicBezTo>
                  <a:pt x="1503760" y="2332037"/>
                  <a:pt x="1493838" y="2312458"/>
                  <a:pt x="1483916" y="2312458"/>
                </a:cubicBezTo>
                <a:cubicBezTo>
                  <a:pt x="1464072" y="2302668"/>
                  <a:pt x="1473994" y="2283089"/>
                  <a:pt x="1464072" y="2263510"/>
                </a:cubicBezTo>
                <a:cubicBezTo>
                  <a:pt x="1454150" y="2243931"/>
                  <a:pt x="1454150" y="2243931"/>
                  <a:pt x="1454150" y="2243931"/>
                </a:cubicBezTo>
                <a:cubicBezTo>
                  <a:pt x="1464072" y="2234141"/>
                  <a:pt x="1464072" y="2224351"/>
                  <a:pt x="1473994" y="2214562"/>
                </a:cubicBezTo>
                <a:close/>
                <a:moveTo>
                  <a:pt x="1405392" y="2205037"/>
                </a:moveTo>
                <a:cubicBezTo>
                  <a:pt x="1425349" y="2214806"/>
                  <a:pt x="1435328" y="2234344"/>
                  <a:pt x="1445306" y="2244114"/>
                </a:cubicBezTo>
                <a:cubicBezTo>
                  <a:pt x="1455285" y="2273421"/>
                  <a:pt x="1465263" y="2302729"/>
                  <a:pt x="1445306" y="2332037"/>
                </a:cubicBezTo>
                <a:cubicBezTo>
                  <a:pt x="1435328" y="2332037"/>
                  <a:pt x="1435328" y="2332037"/>
                  <a:pt x="1425349" y="2332037"/>
                </a:cubicBezTo>
                <a:cubicBezTo>
                  <a:pt x="1425349" y="2322268"/>
                  <a:pt x="1425349" y="2302729"/>
                  <a:pt x="1425349" y="2292960"/>
                </a:cubicBezTo>
                <a:cubicBezTo>
                  <a:pt x="1435328" y="2273421"/>
                  <a:pt x="1435328" y="2253883"/>
                  <a:pt x="1425349" y="2244114"/>
                </a:cubicBezTo>
                <a:cubicBezTo>
                  <a:pt x="1425349" y="2224575"/>
                  <a:pt x="1395413" y="2214806"/>
                  <a:pt x="1405392" y="2205037"/>
                </a:cubicBezTo>
                <a:close/>
                <a:moveTo>
                  <a:pt x="1345974" y="2205037"/>
                </a:moveTo>
                <a:cubicBezTo>
                  <a:pt x="1355726" y="2205037"/>
                  <a:pt x="1355726" y="2205037"/>
                  <a:pt x="1355726" y="2205037"/>
                </a:cubicBezTo>
                <a:cubicBezTo>
                  <a:pt x="1345974" y="2234292"/>
                  <a:pt x="1306966" y="2263547"/>
                  <a:pt x="1336222" y="2292803"/>
                </a:cubicBezTo>
                <a:cubicBezTo>
                  <a:pt x="1336222" y="2312306"/>
                  <a:pt x="1336222" y="2322058"/>
                  <a:pt x="1336222" y="2341562"/>
                </a:cubicBezTo>
                <a:cubicBezTo>
                  <a:pt x="1336222" y="2341562"/>
                  <a:pt x="1326470" y="2341562"/>
                  <a:pt x="1326470" y="2341562"/>
                </a:cubicBezTo>
                <a:cubicBezTo>
                  <a:pt x="1316718" y="2331810"/>
                  <a:pt x="1306966" y="2322058"/>
                  <a:pt x="1306966" y="2322058"/>
                </a:cubicBezTo>
                <a:cubicBezTo>
                  <a:pt x="1287463" y="2273299"/>
                  <a:pt x="1316718" y="2234292"/>
                  <a:pt x="1345974" y="2205037"/>
                </a:cubicBezTo>
                <a:close/>
                <a:moveTo>
                  <a:pt x="786447" y="2165350"/>
                </a:moveTo>
                <a:cubicBezTo>
                  <a:pt x="796290" y="2165350"/>
                  <a:pt x="786447" y="2184929"/>
                  <a:pt x="796290" y="2194719"/>
                </a:cubicBezTo>
                <a:cubicBezTo>
                  <a:pt x="796290" y="2204508"/>
                  <a:pt x="815975" y="2214298"/>
                  <a:pt x="815975" y="2224087"/>
                </a:cubicBezTo>
                <a:cubicBezTo>
                  <a:pt x="786447" y="2233877"/>
                  <a:pt x="766762" y="2263246"/>
                  <a:pt x="756920" y="2282825"/>
                </a:cubicBezTo>
                <a:cubicBezTo>
                  <a:pt x="747077" y="2282825"/>
                  <a:pt x="737235" y="2273035"/>
                  <a:pt x="727392" y="2273035"/>
                </a:cubicBezTo>
                <a:cubicBezTo>
                  <a:pt x="717550" y="2243666"/>
                  <a:pt x="717550" y="2224087"/>
                  <a:pt x="727392" y="2194719"/>
                </a:cubicBezTo>
                <a:cubicBezTo>
                  <a:pt x="737235" y="2175139"/>
                  <a:pt x="766762" y="2175139"/>
                  <a:pt x="786447" y="2165350"/>
                </a:cubicBezTo>
                <a:close/>
                <a:moveTo>
                  <a:pt x="403225" y="2165350"/>
                </a:moveTo>
                <a:cubicBezTo>
                  <a:pt x="422870" y="2165350"/>
                  <a:pt x="442516" y="2165350"/>
                  <a:pt x="471984" y="2165350"/>
                </a:cubicBezTo>
                <a:cubicBezTo>
                  <a:pt x="471984" y="2175215"/>
                  <a:pt x="471984" y="2185080"/>
                  <a:pt x="481806" y="2194945"/>
                </a:cubicBezTo>
                <a:cubicBezTo>
                  <a:pt x="501452" y="2204811"/>
                  <a:pt x="511274" y="2234406"/>
                  <a:pt x="540742" y="2234406"/>
                </a:cubicBezTo>
                <a:cubicBezTo>
                  <a:pt x="560388" y="2234406"/>
                  <a:pt x="540742" y="2264002"/>
                  <a:pt x="550565" y="2283732"/>
                </a:cubicBezTo>
                <a:cubicBezTo>
                  <a:pt x="550565" y="2283732"/>
                  <a:pt x="560388" y="2293598"/>
                  <a:pt x="550565" y="2293598"/>
                </a:cubicBezTo>
                <a:cubicBezTo>
                  <a:pt x="511274" y="2303463"/>
                  <a:pt x="491629" y="2264002"/>
                  <a:pt x="452338" y="2273867"/>
                </a:cubicBezTo>
                <a:cubicBezTo>
                  <a:pt x="442516" y="2273867"/>
                  <a:pt x="442516" y="2273867"/>
                  <a:pt x="442516" y="2273867"/>
                </a:cubicBezTo>
                <a:cubicBezTo>
                  <a:pt x="442516" y="2244271"/>
                  <a:pt x="413047" y="2214676"/>
                  <a:pt x="403225" y="2185080"/>
                </a:cubicBezTo>
                <a:cubicBezTo>
                  <a:pt x="403225" y="2175215"/>
                  <a:pt x="403225" y="2165350"/>
                  <a:pt x="403225" y="2165350"/>
                </a:cubicBezTo>
                <a:close/>
                <a:moveTo>
                  <a:pt x="386914" y="2152120"/>
                </a:moveTo>
                <a:cubicBezTo>
                  <a:pt x="390605" y="2154590"/>
                  <a:pt x="393065" y="2159528"/>
                  <a:pt x="393065" y="2164467"/>
                </a:cubicBezTo>
                <a:cubicBezTo>
                  <a:pt x="383223" y="2203978"/>
                  <a:pt x="442278" y="2243490"/>
                  <a:pt x="422593" y="2292878"/>
                </a:cubicBezTo>
                <a:cubicBezTo>
                  <a:pt x="432435" y="2292878"/>
                  <a:pt x="452120" y="2283001"/>
                  <a:pt x="461963" y="2283001"/>
                </a:cubicBezTo>
                <a:cubicBezTo>
                  <a:pt x="491490" y="2292878"/>
                  <a:pt x="521018" y="2312634"/>
                  <a:pt x="560388" y="2312634"/>
                </a:cubicBezTo>
                <a:cubicBezTo>
                  <a:pt x="550545" y="2322512"/>
                  <a:pt x="540703" y="2322512"/>
                  <a:pt x="530860" y="2322512"/>
                </a:cubicBezTo>
                <a:cubicBezTo>
                  <a:pt x="511175" y="2312634"/>
                  <a:pt x="491490" y="2312634"/>
                  <a:pt x="471805" y="2302756"/>
                </a:cubicBezTo>
                <a:cubicBezTo>
                  <a:pt x="452120" y="2292878"/>
                  <a:pt x="432435" y="2292878"/>
                  <a:pt x="412750" y="2292878"/>
                </a:cubicBezTo>
                <a:cubicBezTo>
                  <a:pt x="412750" y="2273123"/>
                  <a:pt x="412750" y="2253367"/>
                  <a:pt x="402908" y="2223734"/>
                </a:cubicBezTo>
                <a:cubicBezTo>
                  <a:pt x="393065" y="2203978"/>
                  <a:pt x="363538" y="2184223"/>
                  <a:pt x="373380" y="2154590"/>
                </a:cubicBezTo>
                <a:cubicBezTo>
                  <a:pt x="378302" y="2149651"/>
                  <a:pt x="383223" y="2149651"/>
                  <a:pt x="386914" y="2152120"/>
                </a:cubicBezTo>
                <a:close/>
                <a:moveTo>
                  <a:pt x="1740354" y="2144712"/>
                </a:moveTo>
                <a:cubicBezTo>
                  <a:pt x="1750106" y="2144712"/>
                  <a:pt x="1759858" y="2164495"/>
                  <a:pt x="1769610" y="2164495"/>
                </a:cubicBezTo>
                <a:cubicBezTo>
                  <a:pt x="1789113" y="2204060"/>
                  <a:pt x="1789113" y="2204060"/>
                  <a:pt x="1789113" y="2204060"/>
                </a:cubicBezTo>
                <a:cubicBezTo>
                  <a:pt x="1779361" y="2223843"/>
                  <a:pt x="1779361" y="2243626"/>
                  <a:pt x="1769610" y="2263408"/>
                </a:cubicBezTo>
                <a:cubicBezTo>
                  <a:pt x="1769610" y="2273300"/>
                  <a:pt x="1759858" y="2273300"/>
                  <a:pt x="1759858" y="2263408"/>
                </a:cubicBezTo>
                <a:cubicBezTo>
                  <a:pt x="1730602" y="2253517"/>
                  <a:pt x="1720850" y="2213951"/>
                  <a:pt x="1720850" y="2184277"/>
                </a:cubicBezTo>
                <a:cubicBezTo>
                  <a:pt x="1730602" y="2164495"/>
                  <a:pt x="1730602" y="2154603"/>
                  <a:pt x="1740354" y="2144712"/>
                </a:cubicBezTo>
                <a:close/>
                <a:moveTo>
                  <a:pt x="1002109" y="2144712"/>
                </a:moveTo>
                <a:cubicBezTo>
                  <a:pt x="1021953" y="2184173"/>
                  <a:pt x="1031875" y="2233499"/>
                  <a:pt x="1002109" y="2263094"/>
                </a:cubicBezTo>
                <a:cubicBezTo>
                  <a:pt x="992187" y="2272960"/>
                  <a:pt x="982265" y="2282825"/>
                  <a:pt x="972344" y="2272960"/>
                </a:cubicBezTo>
                <a:cubicBezTo>
                  <a:pt x="972344" y="2253229"/>
                  <a:pt x="972344" y="2243364"/>
                  <a:pt x="962422" y="2213768"/>
                </a:cubicBezTo>
                <a:cubicBezTo>
                  <a:pt x="952500" y="2203903"/>
                  <a:pt x="972344" y="2184173"/>
                  <a:pt x="972344" y="2164442"/>
                </a:cubicBezTo>
                <a:cubicBezTo>
                  <a:pt x="972344" y="2164442"/>
                  <a:pt x="982265" y="2164442"/>
                  <a:pt x="992187" y="2164442"/>
                </a:cubicBezTo>
                <a:cubicBezTo>
                  <a:pt x="992187" y="2154577"/>
                  <a:pt x="1002109" y="2144712"/>
                  <a:pt x="1002109" y="2144712"/>
                </a:cubicBezTo>
                <a:close/>
                <a:moveTo>
                  <a:pt x="1789378" y="2126239"/>
                </a:moveTo>
                <a:lnTo>
                  <a:pt x="1789378" y="2132373"/>
                </a:lnTo>
                <a:cubicBezTo>
                  <a:pt x="1789378" y="2138506"/>
                  <a:pt x="1789378" y="2145866"/>
                  <a:pt x="1789378" y="2155680"/>
                </a:cubicBezTo>
                <a:cubicBezTo>
                  <a:pt x="1799168" y="2165494"/>
                  <a:pt x="1808957" y="2175307"/>
                  <a:pt x="1818747" y="2185121"/>
                </a:cubicBezTo>
                <a:cubicBezTo>
                  <a:pt x="1838326" y="2214562"/>
                  <a:pt x="1838326" y="2214562"/>
                  <a:pt x="1838326" y="2214562"/>
                </a:cubicBezTo>
                <a:cubicBezTo>
                  <a:pt x="1828537" y="2214562"/>
                  <a:pt x="1818747" y="2214562"/>
                  <a:pt x="1808957" y="2214562"/>
                </a:cubicBezTo>
                <a:cubicBezTo>
                  <a:pt x="1789378" y="2194934"/>
                  <a:pt x="1779588" y="2155680"/>
                  <a:pt x="1789378" y="2126239"/>
                </a:cubicBezTo>
                <a:close/>
                <a:moveTo>
                  <a:pt x="2251730" y="2125662"/>
                </a:moveTo>
                <a:cubicBezTo>
                  <a:pt x="2281145" y="2125662"/>
                  <a:pt x="2290950" y="2125662"/>
                  <a:pt x="2320366" y="2125662"/>
                </a:cubicBezTo>
                <a:cubicBezTo>
                  <a:pt x="2339976" y="2135527"/>
                  <a:pt x="2320366" y="2165123"/>
                  <a:pt x="2310561" y="2174988"/>
                </a:cubicBezTo>
                <a:cubicBezTo>
                  <a:pt x="2300756" y="2194718"/>
                  <a:pt x="2300756" y="2214449"/>
                  <a:pt x="2300756" y="2234179"/>
                </a:cubicBezTo>
                <a:cubicBezTo>
                  <a:pt x="2281145" y="2234179"/>
                  <a:pt x="2251730" y="2234179"/>
                  <a:pt x="2241924" y="2244044"/>
                </a:cubicBezTo>
                <a:cubicBezTo>
                  <a:pt x="2222314" y="2263775"/>
                  <a:pt x="2202704" y="2253910"/>
                  <a:pt x="2183093" y="2263775"/>
                </a:cubicBezTo>
                <a:cubicBezTo>
                  <a:pt x="2173288" y="2244044"/>
                  <a:pt x="2192899" y="2234179"/>
                  <a:pt x="2192899" y="2214449"/>
                </a:cubicBezTo>
                <a:cubicBezTo>
                  <a:pt x="2192899" y="2204583"/>
                  <a:pt x="2183093" y="2204583"/>
                  <a:pt x="2192899" y="2194718"/>
                </a:cubicBezTo>
                <a:cubicBezTo>
                  <a:pt x="2212509" y="2194718"/>
                  <a:pt x="2241924" y="2174988"/>
                  <a:pt x="2251730" y="2155257"/>
                </a:cubicBezTo>
                <a:cubicBezTo>
                  <a:pt x="2251730" y="2145392"/>
                  <a:pt x="2251730" y="2135527"/>
                  <a:pt x="2251730" y="2125662"/>
                </a:cubicBezTo>
                <a:close/>
                <a:moveTo>
                  <a:pt x="1937328" y="2125662"/>
                </a:moveTo>
                <a:cubicBezTo>
                  <a:pt x="1947141" y="2125662"/>
                  <a:pt x="1956955" y="2125662"/>
                  <a:pt x="1956955" y="2135553"/>
                </a:cubicBezTo>
                <a:cubicBezTo>
                  <a:pt x="1976582" y="2135553"/>
                  <a:pt x="1996209" y="2155336"/>
                  <a:pt x="2006023" y="2165227"/>
                </a:cubicBezTo>
                <a:cubicBezTo>
                  <a:pt x="2025650" y="2194901"/>
                  <a:pt x="2015837" y="2234467"/>
                  <a:pt x="1996209" y="2254250"/>
                </a:cubicBezTo>
                <a:cubicBezTo>
                  <a:pt x="1976582" y="2254250"/>
                  <a:pt x="1976582" y="2234467"/>
                  <a:pt x="1966768" y="2224576"/>
                </a:cubicBezTo>
                <a:cubicBezTo>
                  <a:pt x="1947141" y="2214684"/>
                  <a:pt x="1927514" y="2204793"/>
                  <a:pt x="1917700" y="2185010"/>
                </a:cubicBezTo>
                <a:cubicBezTo>
                  <a:pt x="1927514" y="2165227"/>
                  <a:pt x="1937328" y="2145445"/>
                  <a:pt x="1937328" y="2125662"/>
                </a:cubicBezTo>
                <a:close/>
                <a:moveTo>
                  <a:pt x="1395413" y="2125662"/>
                </a:moveTo>
                <a:cubicBezTo>
                  <a:pt x="1425349" y="2135475"/>
                  <a:pt x="1435328" y="2155103"/>
                  <a:pt x="1445306" y="2164916"/>
                </a:cubicBezTo>
                <a:cubicBezTo>
                  <a:pt x="1455285" y="2184544"/>
                  <a:pt x="1465263" y="2213984"/>
                  <a:pt x="1455285" y="2223798"/>
                </a:cubicBezTo>
                <a:cubicBezTo>
                  <a:pt x="1455285" y="2233612"/>
                  <a:pt x="1445306" y="2223798"/>
                  <a:pt x="1445306" y="2223798"/>
                </a:cubicBezTo>
                <a:cubicBezTo>
                  <a:pt x="1425349" y="2204171"/>
                  <a:pt x="1425349" y="2204171"/>
                  <a:pt x="1425349" y="2204171"/>
                </a:cubicBezTo>
                <a:cubicBezTo>
                  <a:pt x="1435328" y="2174730"/>
                  <a:pt x="1425349" y="2164916"/>
                  <a:pt x="1405392" y="2145289"/>
                </a:cubicBezTo>
                <a:cubicBezTo>
                  <a:pt x="1405392" y="2135475"/>
                  <a:pt x="1395413" y="2135475"/>
                  <a:pt x="1395413" y="2125662"/>
                </a:cubicBezTo>
                <a:close/>
                <a:moveTo>
                  <a:pt x="1345974" y="2125662"/>
                </a:moveTo>
                <a:cubicBezTo>
                  <a:pt x="1355726" y="2125662"/>
                  <a:pt x="1355726" y="2125662"/>
                  <a:pt x="1355726" y="2135475"/>
                </a:cubicBezTo>
                <a:cubicBezTo>
                  <a:pt x="1345974" y="2155103"/>
                  <a:pt x="1316718" y="2174730"/>
                  <a:pt x="1326470" y="2204171"/>
                </a:cubicBezTo>
                <a:cubicBezTo>
                  <a:pt x="1326470" y="2213984"/>
                  <a:pt x="1316718" y="2223798"/>
                  <a:pt x="1306966" y="2233612"/>
                </a:cubicBezTo>
                <a:cubicBezTo>
                  <a:pt x="1306966" y="2233612"/>
                  <a:pt x="1297215" y="2233612"/>
                  <a:pt x="1297215" y="2223798"/>
                </a:cubicBezTo>
                <a:cubicBezTo>
                  <a:pt x="1287463" y="2204171"/>
                  <a:pt x="1297215" y="2194357"/>
                  <a:pt x="1306966" y="2174730"/>
                </a:cubicBezTo>
                <a:cubicBezTo>
                  <a:pt x="1316718" y="2155103"/>
                  <a:pt x="1326470" y="2135475"/>
                  <a:pt x="1345974" y="2125662"/>
                </a:cubicBezTo>
                <a:close/>
                <a:moveTo>
                  <a:pt x="894644" y="2125662"/>
                </a:moveTo>
                <a:cubicBezTo>
                  <a:pt x="894644" y="2125662"/>
                  <a:pt x="894644" y="2125662"/>
                  <a:pt x="904522" y="2125662"/>
                </a:cubicBezTo>
                <a:cubicBezTo>
                  <a:pt x="894644" y="2145392"/>
                  <a:pt x="884766" y="2145392"/>
                  <a:pt x="874889" y="2165123"/>
                </a:cubicBezTo>
                <a:cubicBezTo>
                  <a:pt x="865011" y="2174988"/>
                  <a:pt x="865011" y="2184853"/>
                  <a:pt x="865011" y="2194718"/>
                </a:cubicBezTo>
                <a:cubicBezTo>
                  <a:pt x="865011" y="2204583"/>
                  <a:pt x="874889" y="2204583"/>
                  <a:pt x="884766" y="2204583"/>
                </a:cubicBezTo>
                <a:cubicBezTo>
                  <a:pt x="894644" y="2194718"/>
                  <a:pt x="894644" y="2184853"/>
                  <a:pt x="894644" y="2174988"/>
                </a:cubicBezTo>
                <a:cubicBezTo>
                  <a:pt x="914400" y="2135527"/>
                  <a:pt x="914400" y="2135527"/>
                  <a:pt x="914400" y="2135527"/>
                </a:cubicBezTo>
                <a:cubicBezTo>
                  <a:pt x="914400" y="2135527"/>
                  <a:pt x="914400" y="2145392"/>
                  <a:pt x="914400" y="2145392"/>
                </a:cubicBezTo>
                <a:cubicBezTo>
                  <a:pt x="914400" y="2174988"/>
                  <a:pt x="904522" y="2204583"/>
                  <a:pt x="884766" y="2234179"/>
                </a:cubicBezTo>
                <a:cubicBezTo>
                  <a:pt x="874889" y="2244044"/>
                  <a:pt x="865011" y="2263775"/>
                  <a:pt x="845255" y="2253910"/>
                </a:cubicBezTo>
                <a:cubicBezTo>
                  <a:pt x="845255" y="2253910"/>
                  <a:pt x="835378" y="2244044"/>
                  <a:pt x="835378" y="2234179"/>
                </a:cubicBezTo>
                <a:cubicBezTo>
                  <a:pt x="825500" y="2194718"/>
                  <a:pt x="865011" y="2155257"/>
                  <a:pt x="894644" y="2125662"/>
                </a:cubicBezTo>
                <a:close/>
                <a:moveTo>
                  <a:pt x="1440392" y="2123519"/>
                </a:moveTo>
                <a:cubicBezTo>
                  <a:pt x="1455209" y="2125364"/>
                  <a:pt x="1470025" y="2138282"/>
                  <a:pt x="1484842" y="2145664"/>
                </a:cubicBezTo>
                <a:cubicBezTo>
                  <a:pt x="1504597" y="2185034"/>
                  <a:pt x="1504597" y="2185034"/>
                  <a:pt x="1504597" y="2185034"/>
                </a:cubicBezTo>
                <a:cubicBezTo>
                  <a:pt x="1504597" y="2194877"/>
                  <a:pt x="1514475" y="2204719"/>
                  <a:pt x="1504597" y="2214562"/>
                </a:cubicBezTo>
                <a:cubicBezTo>
                  <a:pt x="1474964" y="2204719"/>
                  <a:pt x="1474964" y="2204719"/>
                  <a:pt x="1474964" y="2204719"/>
                </a:cubicBezTo>
                <a:cubicBezTo>
                  <a:pt x="1474964" y="2165349"/>
                  <a:pt x="1445331" y="2145664"/>
                  <a:pt x="1425575" y="2125979"/>
                </a:cubicBezTo>
                <a:cubicBezTo>
                  <a:pt x="1430514" y="2123519"/>
                  <a:pt x="1435453" y="2122903"/>
                  <a:pt x="1440392" y="2123519"/>
                </a:cubicBezTo>
                <a:close/>
                <a:moveTo>
                  <a:pt x="1379101" y="2123519"/>
                </a:moveTo>
                <a:cubicBezTo>
                  <a:pt x="1382792" y="2125979"/>
                  <a:pt x="1385253" y="2130900"/>
                  <a:pt x="1385253" y="2135822"/>
                </a:cubicBezTo>
                <a:cubicBezTo>
                  <a:pt x="1395096" y="2165349"/>
                  <a:pt x="1404938" y="2194877"/>
                  <a:pt x="1385253" y="2214562"/>
                </a:cubicBezTo>
                <a:cubicBezTo>
                  <a:pt x="1375410" y="2214562"/>
                  <a:pt x="1365567" y="2204719"/>
                  <a:pt x="1365567" y="2194877"/>
                </a:cubicBezTo>
                <a:cubicBezTo>
                  <a:pt x="1355725" y="2175192"/>
                  <a:pt x="1355725" y="2155507"/>
                  <a:pt x="1365567" y="2125979"/>
                </a:cubicBezTo>
                <a:cubicBezTo>
                  <a:pt x="1370488" y="2121058"/>
                  <a:pt x="1375410" y="2121058"/>
                  <a:pt x="1379101" y="2123519"/>
                </a:cubicBezTo>
                <a:close/>
                <a:moveTo>
                  <a:pt x="1312540" y="2123497"/>
                </a:moveTo>
                <a:cubicBezTo>
                  <a:pt x="1317307" y="2122884"/>
                  <a:pt x="1322229" y="2123497"/>
                  <a:pt x="1327150" y="2125950"/>
                </a:cubicBezTo>
                <a:cubicBezTo>
                  <a:pt x="1307465" y="2145578"/>
                  <a:pt x="1287780" y="2175019"/>
                  <a:pt x="1277937" y="2204459"/>
                </a:cubicBezTo>
                <a:cubicBezTo>
                  <a:pt x="1268095" y="2214273"/>
                  <a:pt x="1258252" y="2224087"/>
                  <a:pt x="1248410" y="2224087"/>
                </a:cubicBezTo>
                <a:cubicBezTo>
                  <a:pt x="1228725" y="2194646"/>
                  <a:pt x="1258252" y="2165205"/>
                  <a:pt x="1277937" y="2145578"/>
                </a:cubicBezTo>
                <a:cubicBezTo>
                  <a:pt x="1285319" y="2138218"/>
                  <a:pt x="1298237" y="2125337"/>
                  <a:pt x="1312540" y="2123497"/>
                </a:cubicBezTo>
                <a:close/>
                <a:moveTo>
                  <a:pt x="2344606" y="2118588"/>
                </a:moveTo>
                <a:cubicBezTo>
                  <a:pt x="2347054" y="2118588"/>
                  <a:pt x="2349501" y="2121039"/>
                  <a:pt x="2349501" y="2125942"/>
                </a:cubicBezTo>
                <a:cubicBezTo>
                  <a:pt x="2349501" y="2165163"/>
                  <a:pt x="2349501" y="2165163"/>
                  <a:pt x="2349501" y="2165163"/>
                </a:cubicBezTo>
                <a:cubicBezTo>
                  <a:pt x="2339712" y="2194578"/>
                  <a:pt x="2320132" y="2223994"/>
                  <a:pt x="2320132" y="2263214"/>
                </a:cubicBezTo>
                <a:cubicBezTo>
                  <a:pt x="2300553" y="2253409"/>
                  <a:pt x="2280974" y="2263214"/>
                  <a:pt x="2251605" y="2273020"/>
                </a:cubicBezTo>
                <a:cubicBezTo>
                  <a:pt x="2232026" y="2282825"/>
                  <a:pt x="2202657" y="2282825"/>
                  <a:pt x="2173288" y="2282825"/>
                </a:cubicBezTo>
                <a:cubicBezTo>
                  <a:pt x="2173288" y="2282825"/>
                  <a:pt x="2173288" y="2282825"/>
                  <a:pt x="2173288" y="2273020"/>
                </a:cubicBezTo>
                <a:cubicBezTo>
                  <a:pt x="2183078" y="2263214"/>
                  <a:pt x="2202657" y="2273020"/>
                  <a:pt x="2212447" y="2273020"/>
                </a:cubicBezTo>
                <a:cubicBezTo>
                  <a:pt x="2241816" y="2263214"/>
                  <a:pt x="2271184" y="2243604"/>
                  <a:pt x="2310343" y="2253409"/>
                </a:cubicBezTo>
                <a:cubicBezTo>
                  <a:pt x="2320132" y="2243604"/>
                  <a:pt x="2310343" y="2233799"/>
                  <a:pt x="2310343" y="2223994"/>
                </a:cubicBezTo>
                <a:cubicBezTo>
                  <a:pt x="2320132" y="2184773"/>
                  <a:pt x="2339712" y="2155357"/>
                  <a:pt x="2339712" y="2125942"/>
                </a:cubicBezTo>
                <a:cubicBezTo>
                  <a:pt x="2339712" y="2121039"/>
                  <a:pt x="2342159" y="2118588"/>
                  <a:pt x="2344606" y="2118588"/>
                </a:cubicBezTo>
                <a:close/>
                <a:moveTo>
                  <a:pt x="953634" y="2116137"/>
                </a:moveTo>
                <a:cubicBezTo>
                  <a:pt x="963613" y="2155214"/>
                  <a:pt x="963613" y="2213829"/>
                  <a:pt x="923698" y="2243137"/>
                </a:cubicBezTo>
                <a:cubicBezTo>
                  <a:pt x="913720" y="2243137"/>
                  <a:pt x="903741" y="2243137"/>
                  <a:pt x="893763" y="2243137"/>
                </a:cubicBezTo>
                <a:cubicBezTo>
                  <a:pt x="893763" y="2233368"/>
                  <a:pt x="903741" y="2223598"/>
                  <a:pt x="913720" y="2213829"/>
                </a:cubicBezTo>
                <a:cubicBezTo>
                  <a:pt x="913720" y="2204060"/>
                  <a:pt x="913720" y="2194291"/>
                  <a:pt x="933677" y="2184521"/>
                </a:cubicBezTo>
                <a:cubicBezTo>
                  <a:pt x="943656" y="2174752"/>
                  <a:pt x="943656" y="2155214"/>
                  <a:pt x="943656" y="2125906"/>
                </a:cubicBezTo>
                <a:cubicBezTo>
                  <a:pt x="943656" y="2125906"/>
                  <a:pt x="943656" y="2116137"/>
                  <a:pt x="953634" y="2116137"/>
                </a:cubicBezTo>
                <a:close/>
                <a:moveTo>
                  <a:pt x="1838037" y="2106612"/>
                </a:moveTo>
                <a:cubicBezTo>
                  <a:pt x="1857953" y="2126115"/>
                  <a:pt x="1877869" y="2145619"/>
                  <a:pt x="1887827" y="2165122"/>
                </a:cubicBezTo>
                <a:cubicBezTo>
                  <a:pt x="1897785" y="2174874"/>
                  <a:pt x="1897785" y="2174874"/>
                  <a:pt x="1907743" y="2184626"/>
                </a:cubicBezTo>
                <a:cubicBezTo>
                  <a:pt x="1897785" y="2194378"/>
                  <a:pt x="1897785" y="2204130"/>
                  <a:pt x="1907743" y="2204130"/>
                </a:cubicBezTo>
                <a:cubicBezTo>
                  <a:pt x="1907743" y="2204130"/>
                  <a:pt x="1907743" y="2204130"/>
                  <a:pt x="1907743" y="2194378"/>
                </a:cubicBezTo>
                <a:cubicBezTo>
                  <a:pt x="1907743" y="2204130"/>
                  <a:pt x="1917701" y="2213881"/>
                  <a:pt x="1917701" y="2223633"/>
                </a:cubicBezTo>
                <a:cubicBezTo>
                  <a:pt x="1907743" y="2223633"/>
                  <a:pt x="1907743" y="2233385"/>
                  <a:pt x="1897785" y="2243137"/>
                </a:cubicBezTo>
                <a:cubicBezTo>
                  <a:pt x="1877869" y="2243137"/>
                  <a:pt x="1857953" y="2233385"/>
                  <a:pt x="1847995" y="2213881"/>
                </a:cubicBezTo>
                <a:cubicBezTo>
                  <a:pt x="1838037" y="2184626"/>
                  <a:pt x="1828079" y="2155371"/>
                  <a:pt x="1808163" y="2126115"/>
                </a:cubicBezTo>
                <a:cubicBezTo>
                  <a:pt x="1818121" y="2116364"/>
                  <a:pt x="1818121" y="2116364"/>
                  <a:pt x="1818121" y="2116364"/>
                </a:cubicBezTo>
                <a:cubicBezTo>
                  <a:pt x="1828079" y="2116364"/>
                  <a:pt x="1818121" y="2135867"/>
                  <a:pt x="1828079" y="2135867"/>
                </a:cubicBezTo>
                <a:cubicBezTo>
                  <a:pt x="1838037" y="2145619"/>
                  <a:pt x="1828079" y="2165122"/>
                  <a:pt x="1838037" y="2165122"/>
                </a:cubicBezTo>
                <a:cubicBezTo>
                  <a:pt x="1838037" y="2174874"/>
                  <a:pt x="1847995" y="2184626"/>
                  <a:pt x="1857953" y="2194378"/>
                </a:cubicBezTo>
                <a:cubicBezTo>
                  <a:pt x="1867911" y="2194378"/>
                  <a:pt x="1877869" y="2184626"/>
                  <a:pt x="1877869" y="2174874"/>
                </a:cubicBezTo>
                <a:cubicBezTo>
                  <a:pt x="1877869" y="2155371"/>
                  <a:pt x="1847995" y="2135867"/>
                  <a:pt x="1838037" y="2106612"/>
                </a:cubicBezTo>
                <a:close/>
                <a:moveTo>
                  <a:pt x="1789378" y="2106612"/>
                </a:moveTo>
                <a:cubicBezTo>
                  <a:pt x="1789378" y="2106612"/>
                  <a:pt x="1789378" y="2106612"/>
                  <a:pt x="1789378" y="2116425"/>
                </a:cubicBezTo>
                <a:lnTo>
                  <a:pt x="1789378" y="2126239"/>
                </a:lnTo>
                <a:cubicBezTo>
                  <a:pt x="1779588" y="2116425"/>
                  <a:pt x="1779588" y="2116425"/>
                  <a:pt x="1789378" y="2106612"/>
                </a:cubicBezTo>
                <a:close/>
                <a:moveTo>
                  <a:pt x="1533405" y="2095500"/>
                </a:moveTo>
                <a:cubicBezTo>
                  <a:pt x="1543230" y="2095500"/>
                  <a:pt x="1553054" y="2105348"/>
                  <a:pt x="1553054" y="2115197"/>
                </a:cubicBezTo>
                <a:cubicBezTo>
                  <a:pt x="1582528" y="2203832"/>
                  <a:pt x="1612002" y="2282619"/>
                  <a:pt x="1631651" y="2371255"/>
                </a:cubicBezTo>
                <a:cubicBezTo>
                  <a:pt x="1641475" y="2430345"/>
                  <a:pt x="1621826" y="2499284"/>
                  <a:pt x="1572704" y="2538677"/>
                </a:cubicBezTo>
                <a:cubicBezTo>
                  <a:pt x="1533405" y="2568222"/>
                  <a:pt x="1494107" y="2578071"/>
                  <a:pt x="1454809" y="2597768"/>
                </a:cubicBezTo>
                <a:cubicBezTo>
                  <a:pt x="1435160" y="2607616"/>
                  <a:pt x="1425336" y="2617464"/>
                  <a:pt x="1405687" y="2627313"/>
                </a:cubicBezTo>
                <a:cubicBezTo>
                  <a:pt x="1386037" y="2617464"/>
                  <a:pt x="1366388" y="2607616"/>
                  <a:pt x="1346739" y="2607616"/>
                </a:cubicBezTo>
                <a:cubicBezTo>
                  <a:pt x="1268143" y="2578071"/>
                  <a:pt x="1169897" y="2548526"/>
                  <a:pt x="1140424" y="2459890"/>
                </a:cubicBezTo>
                <a:cubicBezTo>
                  <a:pt x="1120775" y="2371255"/>
                  <a:pt x="1160073" y="2302316"/>
                  <a:pt x="1169897" y="2213680"/>
                </a:cubicBezTo>
                <a:cubicBezTo>
                  <a:pt x="1189546" y="2115197"/>
                  <a:pt x="1189546" y="2115197"/>
                  <a:pt x="1189546" y="2115197"/>
                </a:cubicBezTo>
                <a:cubicBezTo>
                  <a:pt x="1199371" y="2105348"/>
                  <a:pt x="1209196" y="2115197"/>
                  <a:pt x="1219020" y="2115197"/>
                </a:cubicBezTo>
                <a:cubicBezTo>
                  <a:pt x="1219020" y="2125045"/>
                  <a:pt x="1219020" y="2125045"/>
                  <a:pt x="1219020" y="2125045"/>
                </a:cubicBezTo>
                <a:cubicBezTo>
                  <a:pt x="1209196" y="2193984"/>
                  <a:pt x="1189546" y="2272771"/>
                  <a:pt x="1189546" y="2341709"/>
                </a:cubicBezTo>
                <a:cubicBezTo>
                  <a:pt x="1189546" y="2371255"/>
                  <a:pt x="1199371" y="2400800"/>
                  <a:pt x="1219020" y="2420497"/>
                </a:cubicBezTo>
                <a:cubicBezTo>
                  <a:pt x="1258318" y="2479587"/>
                  <a:pt x="1327090" y="2499284"/>
                  <a:pt x="1376212" y="2538677"/>
                </a:cubicBezTo>
                <a:cubicBezTo>
                  <a:pt x="1376212" y="2548526"/>
                  <a:pt x="1386037" y="2548526"/>
                  <a:pt x="1395862" y="2548526"/>
                </a:cubicBezTo>
                <a:cubicBezTo>
                  <a:pt x="1405687" y="2528829"/>
                  <a:pt x="1425336" y="2518980"/>
                  <a:pt x="1444985" y="2509132"/>
                </a:cubicBezTo>
                <a:cubicBezTo>
                  <a:pt x="1494107" y="2479587"/>
                  <a:pt x="1572704" y="2430345"/>
                  <a:pt x="1582528" y="2361406"/>
                </a:cubicBezTo>
                <a:cubicBezTo>
                  <a:pt x="1582528" y="2331861"/>
                  <a:pt x="1582528" y="2302316"/>
                  <a:pt x="1562879" y="2272771"/>
                </a:cubicBezTo>
                <a:cubicBezTo>
                  <a:pt x="1562879" y="2243226"/>
                  <a:pt x="1543230" y="2213680"/>
                  <a:pt x="1543230" y="2174287"/>
                </a:cubicBezTo>
                <a:cubicBezTo>
                  <a:pt x="1533405" y="2154590"/>
                  <a:pt x="1533405" y="2134893"/>
                  <a:pt x="1523581" y="2105348"/>
                </a:cubicBezTo>
                <a:cubicBezTo>
                  <a:pt x="1523581" y="2105348"/>
                  <a:pt x="1533405" y="2105348"/>
                  <a:pt x="1533405" y="2095500"/>
                </a:cubicBezTo>
                <a:close/>
                <a:moveTo>
                  <a:pt x="893763" y="2095500"/>
                </a:moveTo>
                <a:cubicBezTo>
                  <a:pt x="883920" y="2115416"/>
                  <a:pt x="874078" y="2115416"/>
                  <a:pt x="864235" y="2115416"/>
                </a:cubicBezTo>
                <a:cubicBezTo>
                  <a:pt x="844550" y="2145290"/>
                  <a:pt x="844550" y="2145290"/>
                  <a:pt x="844550" y="2145290"/>
                </a:cubicBezTo>
                <a:cubicBezTo>
                  <a:pt x="844550" y="2165206"/>
                  <a:pt x="834708" y="2185122"/>
                  <a:pt x="824865" y="2205038"/>
                </a:cubicBezTo>
                <a:cubicBezTo>
                  <a:pt x="815023" y="2205038"/>
                  <a:pt x="815023" y="2205038"/>
                  <a:pt x="815023" y="2195080"/>
                </a:cubicBezTo>
                <a:cubicBezTo>
                  <a:pt x="805180" y="2185122"/>
                  <a:pt x="795338" y="2165206"/>
                  <a:pt x="805180" y="2155248"/>
                </a:cubicBezTo>
                <a:cubicBezTo>
                  <a:pt x="824865" y="2125374"/>
                  <a:pt x="854393" y="2095500"/>
                  <a:pt x="893763" y="2095500"/>
                </a:cubicBezTo>
                <a:close/>
                <a:moveTo>
                  <a:pt x="1570228" y="2093665"/>
                </a:moveTo>
                <a:cubicBezTo>
                  <a:pt x="1577133" y="2089976"/>
                  <a:pt x="1582657" y="2108421"/>
                  <a:pt x="1582657" y="2115799"/>
                </a:cubicBezTo>
                <a:cubicBezTo>
                  <a:pt x="1602299" y="2184660"/>
                  <a:pt x="1631762" y="2253521"/>
                  <a:pt x="1651404" y="2332219"/>
                </a:cubicBezTo>
                <a:cubicBezTo>
                  <a:pt x="1651404" y="2332219"/>
                  <a:pt x="1651404" y="2332219"/>
                  <a:pt x="1651404" y="2342057"/>
                </a:cubicBezTo>
                <a:cubicBezTo>
                  <a:pt x="1661225" y="2381406"/>
                  <a:pt x="1661225" y="2381406"/>
                  <a:pt x="1661225" y="2381406"/>
                </a:cubicBezTo>
                <a:cubicBezTo>
                  <a:pt x="1661225" y="2410918"/>
                  <a:pt x="1661225" y="2450267"/>
                  <a:pt x="1651404" y="2469942"/>
                </a:cubicBezTo>
                <a:cubicBezTo>
                  <a:pt x="1631762" y="2509291"/>
                  <a:pt x="1602299" y="2558477"/>
                  <a:pt x="1553194" y="2578152"/>
                </a:cubicBezTo>
                <a:cubicBezTo>
                  <a:pt x="1504090" y="2607664"/>
                  <a:pt x="1454985" y="2627338"/>
                  <a:pt x="1405880" y="2656850"/>
                </a:cubicBezTo>
                <a:cubicBezTo>
                  <a:pt x="1386238" y="2676525"/>
                  <a:pt x="1376417" y="2637176"/>
                  <a:pt x="1366595" y="2637176"/>
                </a:cubicBezTo>
                <a:cubicBezTo>
                  <a:pt x="1307669" y="2607664"/>
                  <a:pt x="1248744" y="2597826"/>
                  <a:pt x="1199639" y="2568315"/>
                </a:cubicBezTo>
                <a:cubicBezTo>
                  <a:pt x="1189818" y="2548640"/>
                  <a:pt x="1170176" y="2548640"/>
                  <a:pt x="1160355" y="2538803"/>
                </a:cubicBezTo>
                <a:cubicBezTo>
                  <a:pt x="1150534" y="2519128"/>
                  <a:pt x="1130892" y="2509291"/>
                  <a:pt x="1130892" y="2489616"/>
                </a:cubicBezTo>
                <a:cubicBezTo>
                  <a:pt x="1111250" y="2460104"/>
                  <a:pt x="1111250" y="2420755"/>
                  <a:pt x="1111250" y="2381406"/>
                </a:cubicBezTo>
                <a:cubicBezTo>
                  <a:pt x="1130892" y="2292870"/>
                  <a:pt x="1140713" y="2204335"/>
                  <a:pt x="1160355" y="2105962"/>
                </a:cubicBezTo>
                <a:cubicBezTo>
                  <a:pt x="1170176" y="2105962"/>
                  <a:pt x="1170176" y="2105962"/>
                  <a:pt x="1170176" y="2105962"/>
                </a:cubicBezTo>
                <a:cubicBezTo>
                  <a:pt x="1160355" y="2204335"/>
                  <a:pt x="1140713" y="2292870"/>
                  <a:pt x="1130892" y="2381406"/>
                </a:cubicBezTo>
                <a:cubicBezTo>
                  <a:pt x="1130892" y="2430592"/>
                  <a:pt x="1121071" y="2489616"/>
                  <a:pt x="1160355" y="2528965"/>
                </a:cubicBezTo>
                <a:cubicBezTo>
                  <a:pt x="1209460" y="2568315"/>
                  <a:pt x="1258565" y="2587989"/>
                  <a:pt x="1317490" y="2607664"/>
                </a:cubicBezTo>
                <a:cubicBezTo>
                  <a:pt x="1346953" y="2617501"/>
                  <a:pt x="1376417" y="2617501"/>
                  <a:pt x="1396059" y="2647013"/>
                </a:cubicBezTo>
                <a:cubicBezTo>
                  <a:pt x="1454985" y="2597826"/>
                  <a:pt x="1543373" y="2587989"/>
                  <a:pt x="1602299" y="2519128"/>
                </a:cubicBezTo>
                <a:cubicBezTo>
                  <a:pt x="1690688" y="2420755"/>
                  <a:pt x="1612120" y="2283033"/>
                  <a:pt x="1582657" y="2174823"/>
                </a:cubicBezTo>
                <a:cubicBezTo>
                  <a:pt x="1582657" y="2145311"/>
                  <a:pt x="1572836" y="2125636"/>
                  <a:pt x="1563015" y="2105962"/>
                </a:cubicBezTo>
                <a:cubicBezTo>
                  <a:pt x="1565471" y="2098584"/>
                  <a:pt x="1567926" y="2094895"/>
                  <a:pt x="1570228" y="2093665"/>
                </a:cubicBezTo>
                <a:close/>
                <a:moveTo>
                  <a:pt x="805497" y="2074307"/>
                </a:moveTo>
                <a:cubicBezTo>
                  <a:pt x="815340" y="2071846"/>
                  <a:pt x="825182" y="2071846"/>
                  <a:pt x="835025" y="2076767"/>
                </a:cubicBezTo>
                <a:cubicBezTo>
                  <a:pt x="835025" y="2096452"/>
                  <a:pt x="835025" y="2096452"/>
                  <a:pt x="835025" y="2096452"/>
                </a:cubicBezTo>
                <a:cubicBezTo>
                  <a:pt x="815340" y="2116137"/>
                  <a:pt x="805497" y="2125980"/>
                  <a:pt x="795655" y="2145665"/>
                </a:cubicBezTo>
                <a:cubicBezTo>
                  <a:pt x="775970" y="2145665"/>
                  <a:pt x="766127" y="2165350"/>
                  <a:pt x="746442" y="2165350"/>
                </a:cubicBezTo>
                <a:cubicBezTo>
                  <a:pt x="736600" y="2165350"/>
                  <a:pt x="736600" y="2155507"/>
                  <a:pt x="736600" y="2155507"/>
                </a:cubicBezTo>
                <a:cubicBezTo>
                  <a:pt x="736600" y="2125980"/>
                  <a:pt x="756285" y="2096452"/>
                  <a:pt x="775970" y="2086610"/>
                </a:cubicBezTo>
                <a:cubicBezTo>
                  <a:pt x="785812" y="2081689"/>
                  <a:pt x="795655" y="2076767"/>
                  <a:pt x="805497" y="2074307"/>
                </a:cubicBezTo>
                <a:close/>
                <a:moveTo>
                  <a:pt x="1828800" y="2066925"/>
                </a:moveTo>
                <a:cubicBezTo>
                  <a:pt x="1838643" y="2066925"/>
                  <a:pt x="1838643" y="2066925"/>
                  <a:pt x="1838643" y="2066925"/>
                </a:cubicBezTo>
                <a:cubicBezTo>
                  <a:pt x="1868170" y="2086610"/>
                  <a:pt x="1917383" y="2096452"/>
                  <a:pt x="1927225" y="2145665"/>
                </a:cubicBezTo>
                <a:cubicBezTo>
                  <a:pt x="1917383" y="2155507"/>
                  <a:pt x="1927225" y="2165350"/>
                  <a:pt x="1907540" y="2165350"/>
                </a:cubicBezTo>
                <a:cubicBezTo>
                  <a:pt x="1887855" y="2165350"/>
                  <a:pt x="1887855" y="2135822"/>
                  <a:pt x="1887855" y="2116137"/>
                </a:cubicBezTo>
                <a:cubicBezTo>
                  <a:pt x="1878013" y="2096452"/>
                  <a:pt x="1848485" y="2076767"/>
                  <a:pt x="1828800" y="2066925"/>
                </a:cubicBezTo>
                <a:close/>
                <a:moveTo>
                  <a:pt x="1001713" y="2046287"/>
                </a:moveTo>
                <a:cubicBezTo>
                  <a:pt x="1031875" y="2056178"/>
                  <a:pt x="1031875" y="2056178"/>
                  <a:pt x="1031875" y="2056178"/>
                </a:cubicBezTo>
                <a:cubicBezTo>
                  <a:pt x="1041929" y="2085852"/>
                  <a:pt x="1062038" y="2115526"/>
                  <a:pt x="1051984" y="2145201"/>
                </a:cubicBezTo>
                <a:cubicBezTo>
                  <a:pt x="1051984" y="2155092"/>
                  <a:pt x="1051984" y="2174875"/>
                  <a:pt x="1031875" y="2174875"/>
                </a:cubicBezTo>
                <a:cubicBezTo>
                  <a:pt x="1021821" y="2155092"/>
                  <a:pt x="1021821" y="2145201"/>
                  <a:pt x="1011767" y="2135309"/>
                </a:cubicBezTo>
                <a:cubicBezTo>
                  <a:pt x="1021821" y="2115526"/>
                  <a:pt x="1011767" y="2095744"/>
                  <a:pt x="1011767" y="2075961"/>
                </a:cubicBezTo>
                <a:cubicBezTo>
                  <a:pt x="1001713" y="2066070"/>
                  <a:pt x="1001713" y="2056178"/>
                  <a:pt x="1001713" y="2046287"/>
                </a:cubicBezTo>
                <a:close/>
                <a:moveTo>
                  <a:pt x="1906877" y="2036762"/>
                </a:moveTo>
                <a:cubicBezTo>
                  <a:pt x="1926504" y="2046604"/>
                  <a:pt x="1965759" y="2056447"/>
                  <a:pt x="1975572" y="2085974"/>
                </a:cubicBezTo>
                <a:cubicBezTo>
                  <a:pt x="1985386" y="2105659"/>
                  <a:pt x="2005013" y="2115502"/>
                  <a:pt x="1995200" y="2135187"/>
                </a:cubicBezTo>
                <a:cubicBezTo>
                  <a:pt x="1975572" y="2125344"/>
                  <a:pt x="1946131" y="2115502"/>
                  <a:pt x="1926504" y="2105659"/>
                </a:cubicBezTo>
                <a:cubicBezTo>
                  <a:pt x="1897063" y="2085974"/>
                  <a:pt x="1897063" y="2085974"/>
                  <a:pt x="1897063" y="2085974"/>
                </a:cubicBezTo>
                <a:cubicBezTo>
                  <a:pt x="1906877" y="2066289"/>
                  <a:pt x="1897063" y="2056447"/>
                  <a:pt x="1897063" y="2046604"/>
                </a:cubicBezTo>
                <a:cubicBezTo>
                  <a:pt x="1906877" y="2036762"/>
                  <a:pt x="1906877" y="2036762"/>
                  <a:pt x="1906877" y="2036762"/>
                </a:cubicBezTo>
                <a:close/>
                <a:moveTo>
                  <a:pt x="1720322" y="2036762"/>
                </a:moveTo>
                <a:cubicBezTo>
                  <a:pt x="1730112" y="2046627"/>
                  <a:pt x="1720322" y="2056492"/>
                  <a:pt x="1720322" y="2056492"/>
                </a:cubicBezTo>
                <a:cubicBezTo>
                  <a:pt x="1710532" y="2095953"/>
                  <a:pt x="1739901" y="2115683"/>
                  <a:pt x="1720322" y="2145279"/>
                </a:cubicBezTo>
                <a:cubicBezTo>
                  <a:pt x="1720322" y="2155144"/>
                  <a:pt x="1720322" y="2165010"/>
                  <a:pt x="1710532" y="2174875"/>
                </a:cubicBezTo>
                <a:cubicBezTo>
                  <a:pt x="1700743" y="2165010"/>
                  <a:pt x="1690953" y="2155144"/>
                  <a:pt x="1681163" y="2145279"/>
                </a:cubicBezTo>
                <a:cubicBezTo>
                  <a:pt x="1681163" y="2125549"/>
                  <a:pt x="1681163" y="2095953"/>
                  <a:pt x="1690953" y="2076223"/>
                </a:cubicBezTo>
                <a:cubicBezTo>
                  <a:pt x="1700743" y="2056492"/>
                  <a:pt x="1710532" y="2046627"/>
                  <a:pt x="1720322" y="2036762"/>
                </a:cubicBezTo>
                <a:close/>
                <a:moveTo>
                  <a:pt x="983298" y="2036762"/>
                </a:moveTo>
                <a:cubicBezTo>
                  <a:pt x="993141" y="2036762"/>
                  <a:pt x="993141" y="2056606"/>
                  <a:pt x="993141" y="2056606"/>
                </a:cubicBezTo>
                <a:cubicBezTo>
                  <a:pt x="1002983" y="2086371"/>
                  <a:pt x="1012826" y="2116137"/>
                  <a:pt x="993141" y="2135981"/>
                </a:cubicBezTo>
                <a:cubicBezTo>
                  <a:pt x="993141" y="2145903"/>
                  <a:pt x="983298" y="2155825"/>
                  <a:pt x="973455" y="2145903"/>
                </a:cubicBezTo>
                <a:cubicBezTo>
                  <a:pt x="963613" y="2126059"/>
                  <a:pt x="973455" y="2116137"/>
                  <a:pt x="983298" y="2096293"/>
                </a:cubicBezTo>
                <a:cubicBezTo>
                  <a:pt x="983298" y="2076450"/>
                  <a:pt x="963613" y="2056606"/>
                  <a:pt x="983298" y="2036762"/>
                </a:cubicBezTo>
                <a:close/>
                <a:moveTo>
                  <a:pt x="963613" y="2027237"/>
                </a:moveTo>
                <a:cubicBezTo>
                  <a:pt x="953634" y="2066607"/>
                  <a:pt x="953634" y="2105977"/>
                  <a:pt x="913720" y="2125662"/>
                </a:cubicBezTo>
                <a:cubicBezTo>
                  <a:pt x="913720" y="2125662"/>
                  <a:pt x="903741" y="2115819"/>
                  <a:pt x="903741" y="2115819"/>
                </a:cubicBezTo>
                <a:cubicBezTo>
                  <a:pt x="893763" y="2076449"/>
                  <a:pt x="933677" y="2046922"/>
                  <a:pt x="963613" y="2027237"/>
                </a:cubicBezTo>
                <a:close/>
                <a:moveTo>
                  <a:pt x="1740297" y="2017712"/>
                </a:moveTo>
                <a:cubicBezTo>
                  <a:pt x="1760141" y="2027481"/>
                  <a:pt x="1750219" y="2047020"/>
                  <a:pt x="1750219" y="2056789"/>
                </a:cubicBezTo>
                <a:cubicBezTo>
                  <a:pt x="1750219" y="2076327"/>
                  <a:pt x="1740297" y="2105635"/>
                  <a:pt x="1770063" y="2125173"/>
                </a:cubicBezTo>
                <a:cubicBezTo>
                  <a:pt x="1770063" y="2125173"/>
                  <a:pt x="1770063" y="2144712"/>
                  <a:pt x="1770063" y="2144712"/>
                </a:cubicBezTo>
                <a:cubicBezTo>
                  <a:pt x="1730375" y="2134943"/>
                  <a:pt x="1730375" y="2095866"/>
                  <a:pt x="1730375" y="2066558"/>
                </a:cubicBezTo>
                <a:cubicBezTo>
                  <a:pt x="1730375" y="2056789"/>
                  <a:pt x="1730375" y="2037250"/>
                  <a:pt x="1740297" y="2017712"/>
                </a:cubicBezTo>
                <a:close/>
                <a:moveTo>
                  <a:pt x="933132" y="2017712"/>
                </a:moveTo>
                <a:cubicBezTo>
                  <a:pt x="933132" y="2017712"/>
                  <a:pt x="942975" y="2017712"/>
                  <a:pt x="942975" y="2017712"/>
                </a:cubicBezTo>
                <a:cubicBezTo>
                  <a:pt x="942975" y="2027464"/>
                  <a:pt x="933132" y="2037216"/>
                  <a:pt x="923290" y="2046967"/>
                </a:cubicBezTo>
                <a:cubicBezTo>
                  <a:pt x="903605" y="2046967"/>
                  <a:pt x="883920" y="2056719"/>
                  <a:pt x="874077" y="2076223"/>
                </a:cubicBezTo>
                <a:cubicBezTo>
                  <a:pt x="874077" y="2085975"/>
                  <a:pt x="864235" y="2085975"/>
                  <a:pt x="854392" y="2085975"/>
                </a:cubicBezTo>
                <a:cubicBezTo>
                  <a:pt x="844550" y="2085975"/>
                  <a:pt x="844550" y="2076223"/>
                  <a:pt x="854392" y="2066471"/>
                </a:cubicBezTo>
                <a:cubicBezTo>
                  <a:pt x="864235" y="2037216"/>
                  <a:pt x="903605" y="2027464"/>
                  <a:pt x="933132" y="2017712"/>
                </a:cubicBezTo>
                <a:close/>
                <a:moveTo>
                  <a:pt x="1768929" y="2008187"/>
                </a:moveTo>
                <a:cubicBezTo>
                  <a:pt x="1788886" y="2008187"/>
                  <a:pt x="1788886" y="2027872"/>
                  <a:pt x="1808843" y="2037714"/>
                </a:cubicBezTo>
                <a:cubicBezTo>
                  <a:pt x="1818822" y="2057399"/>
                  <a:pt x="1828800" y="2077084"/>
                  <a:pt x="1828800" y="2096769"/>
                </a:cubicBezTo>
                <a:cubicBezTo>
                  <a:pt x="1818822" y="2106612"/>
                  <a:pt x="1808843" y="2106612"/>
                  <a:pt x="1798865" y="2096769"/>
                </a:cubicBezTo>
                <a:cubicBezTo>
                  <a:pt x="1758950" y="2086927"/>
                  <a:pt x="1768929" y="2047557"/>
                  <a:pt x="1758950" y="2018029"/>
                </a:cubicBezTo>
                <a:cubicBezTo>
                  <a:pt x="1758950" y="2008187"/>
                  <a:pt x="1768929" y="2008187"/>
                  <a:pt x="1768929" y="2008187"/>
                </a:cubicBezTo>
                <a:close/>
                <a:moveTo>
                  <a:pt x="1789113" y="1997428"/>
                </a:moveTo>
                <a:cubicBezTo>
                  <a:pt x="1828483" y="1997428"/>
                  <a:pt x="1867853" y="2017183"/>
                  <a:pt x="1887538" y="2046817"/>
                </a:cubicBezTo>
                <a:cubicBezTo>
                  <a:pt x="1887538" y="2056694"/>
                  <a:pt x="1887538" y="2066572"/>
                  <a:pt x="1887538" y="2076450"/>
                </a:cubicBezTo>
                <a:cubicBezTo>
                  <a:pt x="1877696" y="2076450"/>
                  <a:pt x="1867853" y="2066572"/>
                  <a:pt x="1858011" y="2066572"/>
                </a:cubicBezTo>
                <a:cubicBezTo>
                  <a:pt x="1858011" y="2017183"/>
                  <a:pt x="1808798" y="2027061"/>
                  <a:pt x="1789113" y="1997428"/>
                </a:cubicBezTo>
                <a:close/>
                <a:moveTo>
                  <a:pt x="894252" y="1987550"/>
                </a:moveTo>
                <a:cubicBezTo>
                  <a:pt x="904143" y="1987550"/>
                  <a:pt x="914034" y="1997472"/>
                  <a:pt x="923926" y="2007394"/>
                </a:cubicBezTo>
                <a:cubicBezTo>
                  <a:pt x="894252" y="2017315"/>
                  <a:pt x="864577" y="2027237"/>
                  <a:pt x="844795" y="2057003"/>
                </a:cubicBezTo>
                <a:cubicBezTo>
                  <a:pt x="825012" y="2057003"/>
                  <a:pt x="815121" y="2066925"/>
                  <a:pt x="805229" y="2057003"/>
                </a:cubicBezTo>
                <a:cubicBezTo>
                  <a:pt x="795338" y="2037159"/>
                  <a:pt x="815121" y="2017315"/>
                  <a:pt x="834903" y="2007394"/>
                </a:cubicBezTo>
                <a:cubicBezTo>
                  <a:pt x="854686" y="1997472"/>
                  <a:pt x="874469" y="1987550"/>
                  <a:pt x="894252" y="1987550"/>
                </a:cubicBezTo>
                <a:close/>
                <a:moveTo>
                  <a:pt x="1834208" y="1966267"/>
                </a:moveTo>
                <a:cubicBezTo>
                  <a:pt x="1845370" y="1966267"/>
                  <a:pt x="1857773" y="1968698"/>
                  <a:pt x="1867695" y="1968698"/>
                </a:cubicBezTo>
                <a:cubicBezTo>
                  <a:pt x="1887539" y="1978422"/>
                  <a:pt x="1907382" y="1988145"/>
                  <a:pt x="1917304" y="2007592"/>
                </a:cubicBezTo>
                <a:cubicBezTo>
                  <a:pt x="1917304" y="2017316"/>
                  <a:pt x="1927226" y="2027039"/>
                  <a:pt x="1917304" y="2027039"/>
                </a:cubicBezTo>
                <a:cubicBezTo>
                  <a:pt x="1887539" y="2036763"/>
                  <a:pt x="1867695" y="2007592"/>
                  <a:pt x="1847851" y="1997869"/>
                </a:cubicBezTo>
                <a:cubicBezTo>
                  <a:pt x="1828007" y="1997869"/>
                  <a:pt x="1818085" y="1988145"/>
                  <a:pt x="1808163" y="1978422"/>
                </a:cubicBezTo>
                <a:cubicBezTo>
                  <a:pt x="1813124" y="1968698"/>
                  <a:pt x="1823046" y="1966267"/>
                  <a:pt x="1834208" y="1966267"/>
                </a:cubicBezTo>
                <a:close/>
                <a:moveTo>
                  <a:pt x="815522" y="1928812"/>
                </a:moveTo>
                <a:cubicBezTo>
                  <a:pt x="825359" y="1928812"/>
                  <a:pt x="835196" y="1938649"/>
                  <a:pt x="835196" y="1938649"/>
                </a:cubicBezTo>
                <a:cubicBezTo>
                  <a:pt x="825359" y="1977996"/>
                  <a:pt x="786011" y="1987833"/>
                  <a:pt x="766338" y="2027180"/>
                </a:cubicBezTo>
                <a:cubicBezTo>
                  <a:pt x="726990" y="2076364"/>
                  <a:pt x="667969" y="2125549"/>
                  <a:pt x="667969" y="2204243"/>
                </a:cubicBezTo>
                <a:cubicBezTo>
                  <a:pt x="677806" y="2253427"/>
                  <a:pt x="697480" y="2302612"/>
                  <a:pt x="736827" y="2341959"/>
                </a:cubicBezTo>
                <a:cubicBezTo>
                  <a:pt x="746664" y="2361633"/>
                  <a:pt x="756501" y="2381306"/>
                  <a:pt x="766338" y="2400980"/>
                </a:cubicBezTo>
                <a:cubicBezTo>
                  <a:pt x="766338" y="2410817"/>
                  <a:pt x="776175" y="2400980"/>
                  <a:pt x="786011" y="2400980"/>
                </a:cubicBezTo>
                <a:cubicBezTo>
                  <a:pt x="864706" y="2381306"/>
                  <a:pt x="943401" y="2400980"/>
                  <a:pt x="1002422" y="2341959"/>
                </a:cubicBezTo>
                <a:cubicBezTo>
                  <a:pt x="1022096" y="2332122"/>
                  <a:pt x="1041769" y="2302612"/>
                  <a:pt x="1051606" y="2282938"/>
                </a:cubicBezTo>
                <a:cubicBezTo>
                  <a:pt x="1071280" y="2223917"/>
                  <a:pt x="1090953" y="2155059"/>
                  <a:pt x="1110627" y="2086201"/>
                </a:cubicBezTo>
                <a:cubicBezTo>
                  <a:pt x="1120464" y="2086201"/>
                  <a:pt x="1120464" y="2096038"/>
                  <a:pt x="1130301" y="2096038"/>
                </a:cubicBezTo>
                <a:cubicBezTo>
                  <a:pt x="1120464" y="2125549"/>
                  <a:pt x="1120464" y="2164896"/>
                  <a:pt x="1110627" y="2204243"/>
                </a:cubicBezTo>
                <a:cubicBezTo>
                  <a:pt x="1090953" y="2273101"/>
                  <a:pt x="1090953" y="2351796"/>
                  <a:pt x="1041769" y="2410817"/>
                </a:cubicBezTo>
                <a:cubicBezTo>
                  <a:pt x="1012259" y="2450164"/>
                  <a:pt x="972911" y="2479675"/>
                  <a:pt x="923727" y="2469838"/>
                </a:cubicBezTo>
                <a:cubicBezTo>
                  <a:pt x="864706" y="2479675"/>
                  <a:pt x="786011" y="2460001"/>
                  <a:pt x="726990" y="2469838"/>
                </a:cubicBezTo>
                <a:cubicBezTo>
                  <a:pt x="717154" y="2460001"/>
                  <a:pt x="707317" y="2450164"/>
                  <a:pt x="697480" y="2430491"/>
                </a:cubicBezTo>
                <a:cubicBezTo>
                  <a:pt x="667969" y="2381306"/>
                  <a:pt x="599111" y="2341959"/>
                  <a:pt x="599111" y="2273101"/>
                </a:cubicBezTo>
                <a:cubicBezTo>
                  <a:pt x="579438" y="2214080"/>
                  <a:pt x="608948" y="2155059"/>
                  <a:pt x="648296" y="2105875"/>
                </a:cubicBezTo>
                <a:cubicBezTo>
                  <a:pt x="707317" y="2046854"/>
                  <a:pt x="756501" y="1987833"/>
                  <a:pt x="815522" y="1928812"/>
                </a:cubicBezTo>
                <a:close/>
                <a:moveTo>
                  <a:pt x="795207" y="1909763"/>
                </a:moveTo>
                <a:cubicBezTo>
                  <a:pt x="805044" y="1909763"/>
                  <a:pt x="805044" y="1919600"/>
                  <a:pt x="805044" y="1919600"/>
                </a:cubicBezTo>
                <a:cubicBezTo>
                  <a:pt x="805044" y="1929437"/>
                  <a:pt x="805044" y="1929437"/>
                  <a:pt x="805044" y="1929437"/>
                </a:cubicBezTo>
                <a:cubicBezTo>
                  <a:pt x="746021" y="1988461"/>
                  <a:pt x="686997" y="2057322"/>
                  <a:pt x="627973" y="2116346"/>
                </a:cubicBezTo>
                <a:cubicBezTo>
                  <a:pt x="598461" y="2155695"/>
                  <a:pt x="578787" y="2204882"/>
                  <a:pt x="578787" y="2263905"/>
                </a:cubicBezTo>
                <a:cubicBezTo>
                  <a:pt x="588624" y="2303255"/>
                  <a:pt x="598461" y="2342604"/>
                  <a:pt x="627973" y="2372116"/>
                </a:cubicBezTo>
                <a:cubicBezTo>
                  <a:pt x="657485" y="2411465"/>
                  <a:pt x="696834" y="2440977"/>
                  <a:pt x="706671" y="2490163"/>
                </a:cubicBezTo>
                <a:cubicBezTo>
                  <a:pt x="726346" y="2490163"/>
                  <a:pt x="736183" y="2480326"/>
                  <a:pt x="746021" y="2480326"/>
                </a:cubicBezTo>
                <a:cubicBezTo>
                  <a:pt x="805044" y="2480326"/>
                  <a:pt x="864068" y="2480326"/>
                  <a:pt x="913255" y="2490163"/>
                </a:cubicBezTo>
                <a:cubicBezTo>
                  <a:pt x="932929" y="2480326"/>
                  <a:pt x="952604" y="2490163"/>
                  <a:pt x="962441" y="2480326"/>
                </a:cubicBezTo>
                <a:cubicBezTo>
                  <a:pt x="991953" y="2480326"/>
                  <a:pt x="1011628" y="2460651"/>
                  <a:pt x="1031302" y="2440977"/>
                </a:cubicBezTo>
                <a:cubicBezTo>
                  <a:pt x="1060814" y="2401628"/>
                  <a:pt x="1090326" y="2362278"/>
                  <a:pt x="1100163" y="2313092"/>
                </a:cubicBezTo>
                <a:cubicBezTo>
                  <a:pt x="1110001" y="2254068"/>
                  <a:pt x="1129675" y="2175370"/>
                  <a:pt x="1139512" y="2106509"/>
                </a:cubicBezTo>
                <a:cubicBezTo>
                  <a:pt x="1149350" y="2096671"/>
                  <a:pt x="1149350" y="2106509"/>
                  <a:pt x="1149350" y="2106509"/>
                </a:cubicBezTo>
                <a:cubicBezTo>
                  <a:pt x="1139512" y="2165532"/>
                  <a:pt x="1119838" y="2224556"/>
                  <a:pt x="1119838" y="2283580"/>
                </a:cubicBezTo>
                <a:cubicBezTo>
                  <a:pt x="1110001" y="2322929"/>
                  <a:pt x="1100163" y="2362278"/>
                  <a:pt x="1080489" y="2401628"/>
                </a:cubicBezTo>
                <a:cubicBezTo>
                  <a:pt x="1070651" y="2431139"/>
                  <a:pt x="1050977" y="2450814"/>
                  <a:pt x="1031302" y="2470489"/>
                </a:cubicBezTo>
                <a:cubicBezTo>
                  <a:pt x="962441" y="2509838"/>
                  <a:pt x="883743" y="2500000"/>
                  <a:pt x="814882" y="2500000"/>
                </a:cubicBezTo>
                <a:cubicBezTo>
                  <a:pt x="775533" y="2500000"/>
                  <a:pt x="736183" y="2490163"/>
                  <a:pt x="706671" y="2509838"/>
                </a:cubicBezTo>
                <a:cubicBezTo>
                  <a:pt x="696834" y="2509838"/>
                  <a:pt x="706671" y="2500000"/>
                  <a:pt x="696834" y="2490163"/>
                </a:cubicBezTo>
                <a:cubicBezTo>
                  <a:pt x="657485" y="2411465"/>
                  <a:pt x="578787" y="2362278"/>
                  <a:pt x="568949" y="2283580"/>
                </a:cubicBezTo>
                <a:cubicBezTo>
                  <a:pt x="568949" y="2263905"/>
                  <a:pt x="549275" y="2234394"/>
                  <a:pt x="559112" y="2214719"/>
                </a:cubicBezTo>
                <a:cubicBezTo>
                  <a:pt x="568949" y="2165532"/>
                  <a:pt x="598461" y="2116346"/>
                  <a:pt x="627973" y="2076997"/>
                </a:cubicBezTo>
                <a:cubicBezTo>
                  <a:pt x="795207" y="1909763"/>
                  <a:pt x="795207" y="1909763"/>
                  <a:pt x="795207" y="1909763"/>
                </a:cubicBezTo>
                <a:close/>
                <a:moveTo>
                  <a:pt x="481134" y="1909763"/>
                </a:moveTo>
                <a:cubicBezTo>
                  <a:pt x="500673" y="1909763"/>
                  <a:pt x="520211" y="1919486"/>
                  <a:pt x="539750" y="1909763"/>
                </a:cubicBezTo>
                <a:cubicBezTo>
                  <a:pt x="539750" y="1909763"/>
                  <a:pt x="539750" y="1919486"/>
                  <a:pt x="539750" y="1919486"/>
                </a:cubicBezTo>
                <a:cubicBezTo>
                  <a:pt x="529981" y="1948657"/>
                  <a:pt x="510442" y="1977827"/>
                  <a:pt x="481134" y="1987551"/>
                </a:cubicBezTo>
                <a:cubicBezTo>
                  <a:pt x="461596" y="1987551"/>
                  <a:pt x="432288" y="1987551"/>
                  <a:pt x="412750" y="1977827"/>
                </a:cubicBezTo>
                <a:cubicBezTo>
                  <a:pt x="412750" y="1977827"/>
                  <a:pt x="412750" y="1968104"/>
                  <a:pt x="412750" y="1968104"/>
                </a:cubicBezTo>
                <a:cubicBezTo>
                  <a:pt x="442057" y="1948657"/>
                  <a:pt x="461596" y="1929210"/>
                  <a:pt x="481134" y="1909763"/>
                </a:cubicBezTo>
                <a:close/>
                <a:moveTo>
                  <a:pt x="1907309" y="1898650"/>
                </a:moveTo>
                <a:cubicBezTo>
                  <a:pt x="1966191" y="1957771"/>
                  <a:pt x="2025073" y="2016891"/>
                  <a:pt x="2083955" y="2076012"/>
                </a:cubicBezTo>
                <a:cubicBezTo>
                  <a:pt x="2093768" y="2085865"/>
                  <a:pt x="2103582" y="2095719"/>
                  <a:pt x="2113396" y="2105572"/>
                </a:cubicBezTo>
                <a:cubicBezTo>
                  <a:pt x="2142837" y="2154839"/>
                  <a:pt x="2152650" y="2223814"/>
                  <a:pt x="2123209" y="2282934"/>
                </a:cubicBezTo>
                <a:cubicBezTo>
                  <a:pt x="2113396" y="2302641"/>
                  <a:pt x="2113396" y="2322348"/>
                  <a:pt x="2093768" y="2332201"/>
                </a:cubicBezTo>
                <a:cubicBezTo>
                  <a:pt x="2083955" y="2361762"/>
                  <a:pt x="2064328" y="2381469"/>
                  <a:pt x="2054514" y="2411029"/>
                </a:cubicBezTo>
                <a:cubicBezTo>
                  <a:pt x="2044700" y="2420883"/>
                  <a:pt x="2044700" y="2430736"/>
                  <a:pt x="2034887" y="2440589"/>
                </a:cubicBezTo>
                <a:cubicBezTo>
                  <a:pt x="2005446" y="2440589"/>
                  <a:pt x="1976005" y="2430736"/>
                  <a:pt x="1956378" y="2440589"/>
                </a:cubicBezTo>
                <a:cubicBezTo>
                  <a:pt x="1926937" y="2450443"/>
                  <a:pt x="1897496" y="2460296"/>
                  <a:pt x="1868055" y="2460296"/>
                </a:cubicBezTo>
                <a:cubicBezTo>
                  <a:pt x="1828800" y="2470150"/>
                  <a:pt x="1789546" y="2450443"/>
                  <a:pt x="1760105" y="2430736"/>
                </a:cubicBezTo>
                <a:cubicBezTo>
                  <a:pt x="1661968" y="2351908"/>
                  <a:pt x="1661968" y="2223814"/>
                  <a:pt x="1622714" y="2125279"/>
                </a:cubicBezTo>
                <a:cubicBezTo>
                  <a:pt x="1622714" y="2105572"/>
                  <a:pt x="1612900" y="2095719"/>
                  <a:pt x="1612900" y="2085865"/>
                </a:cubicBezTo>
                <a:cubicBezTo>
                  <a:pt x="1612900" y="2076012"/>
                  <a:pt x="1622714" y="2076012"/>
                  <a:pt x="1622714" y="2076012"/>
                </a:cubicBezTo>
                <a:cubicBezTo>
                  <a:pt x="1642341" y="2115426"/>
                  <a:pt x="1652155" y="2154839"/>
                  <a:pt x="1671782" y="2184400"/>
                </a:cubicBezTo>
                <a:cubicBezTo>
                  <a:pt x="1681596" y="2213960"/>
                  <a:pt x="1681596" y="2243520"/>
                  <a:pt x="1701223" y="2273081"/>
                </a:cubicBezTo>
                <a:cubicBezTo>
                  <a:pt x="1701223" y="2282934"/>
                  <a:pt x="1711037" y="2292788"/>
                  <a:pt x="1720850" y="2302641"/>
                </a:cubicBezTo>
                <a:cubicBezTo>
                  <a:pt x="1740478" y="2332201"/>
                  <a:pt x="1769918" y="2342055"/>
                  <a:pt x="1809173" y="2361762"/>
                </a:cubicBezTo>
                <a:cubicBezTo>
                  <a:pt x="1868055" y="2381469"/>
                  <a:pt x="1936750" y="2361762"/>
                  <a:pt x="1995632" y="2381469"/>
                </a:cubicBezTo>
                <a:cubicBezTo>
                  <a:pt x="2005446" y="2381469"/>
                  <a:pt x="1995632" y="2371615"/>
                  <a:pt x="2005446" y="2361762"/>
                </a:cubicBezTo>
                <a:cubicBezTo>
                  <a:pt x="2015259" y="2312495"/>
                  <a:pt x="2054514" y="2282934"/>
                  <a:pt x="2054514" y="2233667"/>
                </a:cubicBezTo>
                <a:cubicBezTo>
                  <a:pt x="2074141" y="2184400"/>
                  <a:pt x="2074141" y="2115426"/>
                  <a:pt x="2044700" y="2066158"/>
                </a:cubicBezTo>
                <a:cubicBezTo>
                  <a:pt x="1985818" y="2026745"/>
                  <a:pt x="1936750" y="1967624"/>
                  <a:pt x="1887682" y="1918357"/>
                </a:cubicBezTo>
                <a:cubicBezTo>
                  <a:pt x="1887682" y="1918357"/>
                  <a:pt x="1887682" y="1908503"/>
                  <a:pt x="1897496" y="1908503"/>
                </a:cubicBezTo>
                <a:cubicBezTo>
                  <a:pt x="1897496" y="1908503"/>
                  <a:pt x="1907309" y="1898650"/>
                  <a:pt x="1907309" y="1898650"/>
                </a:cubicBezTo>
                <a:close/>
                <a:moveTo>
                  <a:pt x="1917035" y="1889125"/>
                </a:moveTo>
                <a:cubicBezTo>
                  <a:pt x="1926867" y="1889125"/>
                  <a:pt x="1936700" y="1898983"/>
                  <a:pt x="1946532" y="1908841"/>
                </a:cubicBezTo>
                <a:cubicBezTo>
                  <a:pt x="2005525" y="1958130"/>
                  <a:pt x="2064519" y="2017277"/>
                  <a:pt x="2123512" y="2066567"/>
                </a:cubicBezTo>
                <a:cubicBezTo>
                  <a:pt x="2162841" y="2115856"/>
                  <a:pt x="2192338" y="2184861"/>
                  <a:pt x="2172674" y="2244008"/>
                </a:cubicBezTo>
                <a:cubicBezTo>
                  <a:pt x="2162841" y="2273582"/>
                  <a:pt x="2153009" y="2293297"/>
                  <a:pt x="2143177" y="2322871"/>
                </a:cubicBezTo>
                <a:cubicBezTo>
                  <a:pt x="2113680" y="2362303"/>
                  <a:pt x="2094016" y="2401734"/>
                  <a:pt x="2064519" y="2441166"/>
                </a:cubicBezTo>
                <a:cubicBezTo>
                  <a:pt x="2064519" y="2451023"/>
                  <a:pt x="2064519" y="2470739"/>
                  <a:pt x="2054687" y="2480597"/>
                </a:cubicBezTo>
                <a:cubicBezTo>
                  <a:pt x="2005525" y="2460881"/>
                  <a:pt x="1946532" y="2460881"/>
                  <a:pt x="1897370" y="2480597"/>
                </a:cubicBezTo>
                <a:cubicBezTo>
                  <a:pt x="1848209" y="2500313"/>
                  <a:pt x="1789216" y="2490455"/>
                  <a:pt x="1740054" y="2460881"/>
                </a:cubicBezTo>
                <a:cubicBezTo>
                  <a:pt x="1681061" y="2411592"/>
                  <a:pt x="1661396" y="2342587"/>
                  <a:pt x="1641732" y="2273582"/>
                </a:cubicBezTo>
                <a:cubicBezTo>
                  <a:pt x="1622067" y="2224292"/>
                  <a:pt x="1612235" y="2165145"/>
                  <a:pt x="1592571" y="2115856"/>
                </a:cubicBezTo>
                <a:cubicBezTo>
                  <a:pt x="1592571" y="2105998"/>
                  <a:pt x="1582738" y="2096140"/>
                  <a:pt x="1592571" y="2086282"/>
                </a:cubicBezTo>
                <a:cubicBezTo>
                  <a:pt x="1602403" y="2096140"/>
                  <a:pt x="1602403" y="2105998"/>
                  <a:pt x="1612235" y="2125714"/>
                </a:cubicBezTo>
                <a:cubicBezTo>
                  <a:pt x="1631900" y="2194719"/>
                  <a:pt x="1651564" y="2263724"/>
                  <a:pt x="1671229" y="2332729"/>
                </a:cubicBezTo>
                <a:cubicBezTo>
                  <a:pt x="1690893" y="2382018"/>
                  <a:pt x="1730222" y="2441166"/>
                  <a:pt x="1789216" y="2460881"/>
                </a:cubicBezTo>
                <a:cubicBezTo>
                  <a:pt x="1867874" y="2500313"/>
                  <a:pt x="1956364" y="2431308"/>
                  <a:pt x="2044854" y="2460881"/>
                </a:cubicBezTo>
                <a:cubicBezTo>
                  <a:pt x="2054687" y="2451023"/>
                  <a:pt x="2054687" y="2431308"/>
                  <a:pt x="2064519" y="2421450"/>
                </a:cubicBezTo>
                <a:cubicBezTo>
                  <a:pt x="2064519" y="2411592"/>
                  <a:pt x="2064519" y="2401734"/>
                  <a:pt x="2074351" y="2401734"/>
                </a:cubicBezTo>
                <a:cubicBezTo>
                  <a:pt x="2113680" y="2342587"/>
                  <a:pt x="2162841" y="2273582"/>
                  <a:pt x="2153009" y="2194719"/>
                </a:cubicBezTo>
                <a:cubicBezTo>
                  <a:pt x="2153009" y="2165145"/>
                  <a:pt x="2143177" y="2145429"/>
                  <a:pt x="2133345" y="2125714"/>
                </a:cubicBezTo>
                <a:cubicBezTo>
                  <a:pt x="2113680" y="2096140"/>
                  <a:pt x="2094016" y="2046851"/>
                  <a:pt x="2064519" y="2036993"/>
                </a:cubicBezTo>
                <a:cubicBezTo>
                  <a:pt x="2015358" y="1987704"/>
                  <a:pt x="1976029" y="1948272"/>
                  <a:pt x="1926867" y="1908841"/>
                </a:cubicBezTo>
                <a:cubicBezTo>
                  <a:pt x="1926867" y="1898983"/>
                  <a:pt x="1917035" y="1889125"/>
                  <a:pt x="1917035" y="1889125"/>
                </a:cubicBezTo>
                <a:close/>
                <a:moveTo>
                  <a:pt x="628650" y="1870075"/>
                </a:moveTo>
                <a:cubicBezTo>
                  <a:pt x="628650" y="1899516"/>
                  <a:pt x="618807" y="1928957"/>
                  <a:pt x="599122" y="1948584"/>
                </a:cubicBezTo>
                <a:cubicBezTo>
                  <a:pt x="579437" y="1968211"/>
                  <a:pt x="549910" y="1978025"/>
                  <a:pt x="530225" y="1978025"/>
                </a:cubicBezTo>
                <a:cubicBezTo>
                  <a:pt x="540067" y="1958398"/>
                  <a:pt x="549910" y="1928957"/>
                  <a:pt x="559752" y="1909329"/>
                </a:cubicBezTo>
                <a:cubicBezTo>
                  <a:pt x="589280" y="1879889"/>
                  <a:pt x="589280" y="1879889"/>
                  <a:pt x="589280" y="1879889"/>
                </a:cubicBezTo>
                <a:cubicBezTo>
                  <a:pt x="599122" y="1870075"/>
                  <a:pt x="608965" y="1870075"/>
                  <a:pt x="628650" y="1870075"/>
                </a:cubicBezTo>
                <a:close/>
                <a:moveTo>
                  <a:pt x="2231344" y="1856820"/>
                </a:moveTo>
                <a:cubicBezTo>
                  <a:pt x="2233332" y="1856205"/>
                  <a:pt x="2236392" y="1856820"/>
                  <a:pt x="2241286" y="1859280"/>
                </a:cubicBezTo>
                <a:cubicBezTo>
                  <a:pt x="2251076" y="1888808"/>
                  <a:pt x="2280444" y="1908493"/>
                  <a:pt x="2309813" y="1928178"/>
                </a:cubicBezTo>
                <a:cubicBezTo>
                  <a:pt x="2300024" y="1938020"/>
                  <a:pt x="2280444" y="1947863"/>
                  <a:pt x="2270655" y="1947863"/>
                </a:cubicBezTo>
                <a:cubicBezTo>
                  <a:pt x="2241286" y="1947863"/>
                  <a:pt x="2241286" y="1947863"/>
                  <a:pt x="2241286" y="1947863"/>
                </a:cubicBezTo>
                <a:cubicBezTo>
                  <a:pt x="2211917" y="1938020"/>
                  <a:pt x="2202128" y="1918335"/>
                  <a:pt x="2192338" y="1898650"/>
                </a:cubicBezTo>
                <a:cubicBezTo>
                  <a:pt x="2192338" y="1878965"/>
                  <a:pt x="2211917" y="1888808"/>
                  <a:pt x="2221707" y="1878965"/>
                </a:cubicBezTo>
                <a:cubicBezTo>
                  <a:pt x="2229049" y="1871583"/>
                  <a:pt x="2225378" y="1858665"/>
                  <a:pt x="2231344" y="1856820"/>
                </a:cubicBezTo>
                <a:close/>
                <a:moveTo>
                  <a:pt x="2093913" y="1849438"/>
                </a:moveTo>
                <a:cubicBezTo>
                  <a:pt x="2133168" y="1849438"/>
                  <a:pt x="2133168" y="1849438"/>
                  <a:pt x="2133168" y="1849438"/>
                </a:cubicBezTo>
                <a:cubicBezTo>
                  <a:pt x="2142981" y="1859280"/>
                  <a:pt x="2162609" y="1878965"/>
                  <a:pt x="2172422" y="1878965"/>
                </a:cubicBezTo>
                <a:cubicBezTo>
                  <a:pt x="2172422" y="1898650"/>
                  <a:pt x="2192050" y="1918335"/>
                  <a:pt x="2201863" y="1938020"/>
                </a:cubicBezTo>
                <a:cubicBezTo>
                  <a:pt x="2201863" y="1947863"/>
                  <a:pt x="2182236" y="1938020"/>
                  <a:pt x="2172422" y="1947863"/>
                </a:cubicBezTo>
                <a:cubicBezTo>
                  <a:pt x="2133168" y="1938020"/>
                  <a:pt x="2113541" y="1898650"/>
                  <a:pt x="2093913" y="1859280"/>
                </a:cubicBezTo>
                <a:cubicBezTo>
                  <a:pt x="2093913" y="1849438"/>
                  <a:pt x="2093913" y="1849438"/>
                  <a:pt x="2093913" y="1849438"/>
                </a:cubicBezTo>
                <a:close/>
                <a:moveTo>
                  <a:pt x="412637" y="1849438"/>
                </a:moveTo>
                <a:cubicBezTo>
                  <a:pt x="432367" y="1849438"/>
                  <a:pt x="412637" y="1869282"/>
                  <a:pt x="422502" y="1879204"/>
                </a:cubicBezTo>
                <a:cubicBezTo>
                  <a:pt x="432367" y="1899047"/>
                  <a:pt x="452098" y="1899047"/>
                  <a:pt x="461963" y="1899047"/>
                </a:cubicBezTo>
                <a:cubicBezTo>
                  <a:pt x="452098" y="1928813"/>
                  <a:pt x="412637" y="1958579"/>
                  <a:pt x="383041" y="1968501"/>
                </a:cubicBezTo>
                <a:cubicBezTo>
                  <a:pt x="363311" y="1968501"/>
                  <a:pt x="333715" y="1958579"/>
                  <a:pt x="323850" y="1938735"/>
                </a:cubicBezTo>
                <a:cubicBezTo>
                  <a:pt x="323850" y="1928813"/>
                  <a:pt x="323850" y="1918891"/>
                  <a:pt x="323850" y="1899047"/>
                </a:cubicBezTo>
                <a:cubicBezTo>
                  <a:pt x="333715" y="1869282"/>
                  <a:pt x="373176" y="1859360"/>
                  <a:pt x="412637" y="1849438"/>
                </a:cubicBezTo>
                <a:close/>
                <a:moveTo>
                  <a:pt x="609601" y="1811338"/>
                </a:moveTo>
                <a:cubicBezTo>
                  <a:pt x="599709" y="1840442"/>
                  <a:pt x="589818" y="1869547"/>
                  <a:pt x="560144" y="1888949"/>
                </a:cubicBezTo>
                <a:cubicBezTo>
                  <a:pt x="550252" y="1888949"/>
                  <a:pt x="550252" y="1898651"/>
                  <a:pt x="540361" y="1898651"/>
                </a:cubicBezTo>
                <a:cubicBezTo>
                  <a:pt x="520578" y="1898651"/>
                  <a:pt x="500796" y="1898651"/>
                  <a:pt x="481013" y="1888949"/>
                </a:cubicBezTo>
                <a:cubicBezTo>
                  <a:pt x="500796" y="1869547"/>
                  <a:pt x="540361" y="1879248"/>
                  <a:pt x="560144" y="1850144"/>
                </a:cubicBezTo>
                <a:cubicBezTo>
                  <a:pt x="579927" y="1821039"/>
                  <a:pt x="579927" y="1821039"/>
                  <a:pt x="579927" y="1821039"/>
                </a:cubicBezTo>
                <a:cubicBezTo>
                  <a:pt x="589818" y="1821039"/>
                  <a:pt x="599709" y="1811338"/>
                  <a:pt x="609601" y="1811338"/>
                </a:cubicBezTo>
                <a:close/>
                <a:moveTo>
                  <a:pt x="2280383" y="1800225"/>
                </a:moveTo>
                <a:cubicBezTo>
                  <a:pt x="2319949" y="1800225"/>
                  <a:pt x="2369405" y="1810147"/>
                  <a:pt x="2379297" y="1849834"/>
                </a:cubicBezTo>
                <a:cubicBezTo>
                  <a:pt x="2389188" y="1859756"/>
                  <a:pt x="2379297" y="1879600"/>
                  <a:pt x="2379297" y="1889522"/>
                </a:cubicBezTo>
                <a:cubicBezTo>
                  <a:pt x="2359514" y="1909366"/>
                  <a:pt x="2349623" y="1919288"/>
                  <a:pt x="2329840" y="1919288"/>
                </a:cubicBezTo>
                <a:cubicBezTo>
                  <a:pt x="2300166" y="1909366"/>
                  <a:pt x="2280383" y="1889522"/>
                  <a:pt x="2260600" y="1859756"/>
                </a:cubicBezTo>
                <a:cubicBezTo>
                  <a:pt x="2260600" y="1859756"/>
                  <a:pt x="2270492" y="1859756"/>
                  <a:pt x="2280383" y="1849834"/>
                </a:cubicBezTo>
                <a:cubicBezTo>
                  <a:pt x="2290274" y="1839913"/>
                  <a:pt x="2290274" y="1820069"/>
                  <a:pt x="2280383" y="1810147"/>
                </a:cubicBezTo>
                <a:cubicBezTo>
                  <a:pt x="2280383" y="1810147"/>
                  <a:pt x="2280383" y="1800225"/>
                  <a:pt x="2280383" y="1800225"/>
                </a:cubicBezTo>
                <a:close/>
                <a:moveTo>
                  <a:pt x="530714" y="1796851"/>
                </a:moveTo>
                <a:cubicBezTo>
                  <a:pt x="538132" y="1795621"/>
                  <a:pt x="545551" y="1795621"/>
                  <a:pt x="550496" y="1800542"/>
                </a:cubicBezTo>
                <a:cubicBezTo>
                  <a:pt x="540605" y="1810385"/>
                  <a:pt x="530714" y="1810385"/>
                  <a:pt x="520822" y="1810385"/>
                </a:cubicBezTo>
                <a:cubicBezTo>
                  <a:pt x="501039" y="1820227"/>
                  <a:pt x="471365" y="1820227"/>
                  <a:pt x="461474" y="1839912"/>
                </a:cubicBezTo>
                <a:cubicBezTo>
                  <a:pt x="461474" y="1849755"/>
                  <a:pt x="471365" y="1849755"/>
                  <a:pt x="481257" y="1849755"/>
                </a:cubicBezTo>
                <a:cubicBezTo>
                  <a:pt x="510931" y="1849755"/>
                  <a:pt x="530714" y="1820227"/>
                  <a:pt x="550496" y="1810385"/>
                </a:cubicBezTo>
                <a:cubicBezTo>
                  <a:pt x="560388" y="1820227"/>
                  <a:pt x="560388" y="1820227"/>
                  <a:pt x="560388" y="1820227"/>
                </a:cubicBezTo>
                <a:cubicBezTo>
                  <a:pt x="520822" y="1849755"/>
                  <a:pt x="491148" y="1889125"/>
                  <a:pt x="441691" y="1879282"/>
                </a:cubicBezTo>
                <a:cubicBezTo>
                  <a:pt x="431800" y="1879282"/>
                  <a:pt x="431800" y="1869440"/>
                  <a:pt x="431800" y="1869440"/>
                </a:cubicBezTo>
                <a:cubicBezTo>
                  <a:pt x="431800" y="1820227"/>
                  <a:pt x="481257" y="1810385"/>
                  <a:pt x="510931" y="1800542"/>
                </a:cubicBezTo>
                <a:cubicBezTo>
                  <a:pt x="515877" y="1800542"/>
                  <a:pt x="523295" y="1798082"/>
                  <a:pt x="530714" y="1796851"/>
                </a:cubicBezTo>
                <a:close/>
                <a:moveTo>
                  <a:pt x="688068" y="1790700"/>
                </a:moveTo>
                <a:cubicBezTo>
                  <a:pt x="698046" y="1790700"/>
                  <a:pt x="698046" y="1800622"/>
                  <a:pt x="708025" y="1810544"/>
                </a:cubicBezTo>
                <a:cubicBezTo>
                  <a:pt x="708025" y="1840309"/>
                  <a:pt x="688068" y="1860153"/>
                  <a:pt x="678089" y="1879997"/>
                </a:cubicBezTo>
                <a:cubicBezTo>
                  <a:pt x="668110" y="1899841"/>
                  <a:pt x="658132" y="1909763"/>
                  <a:pt x="638175" y="1909763"/>
                </a:cubicBezTo>
                <a:cubicBezTo>
                  <a:pt x="638175" y="1899841"/>
                  <a:pt x="638175" y="1899841"/>
                  <a:pt x="638175" y="1899841"/>
                </a:cubicBezTo>
                <a:cubicBezTo>
                  <a:pt x="638175" y="1860153"/>
                  <a:pt x="638175" y="1860153"/>
                  <a:pt x="638175" y="1860153"/>
                </a:cubicBezTo>
                <a:cubicBezTo>
                  <a:pt x="658132" y="1840309"/>
                  <a:pt x="678089" y="1820466"/>
                  <a:pt x="688068" y="1790700"/>
                </a:cubicBezTo>
                <a:close/>
                <a:moveTo>
                  <a:pt x="2119187" y="1783636"/>
                </a:moveTo>
                <a:cubicBezTo>
                  <a:pt x="2122921" y="1783636"/>
                  <a:pt x="2127900" y="1786096"/>
                  <a:pt x="2132879" y="1791017"/>
                </a:cubicBezTo>
                <a:cubicBezTo>
                  <a:pt x="2142837" y="1820545"/>
                  <a:pt x="2142837" y="1820545"/>
                  <a:pt x="2142837" y="1820545"/>
                </a:cubicBezTo>
                <a:cubicBezTo>
                  <a:pt x="2142837" y="1830387"/>
                  <a:pt x="2152795" y="1840230"/>
                  <a:pt x="2172711" y="1840230"/>
                </a:cubicBezTo>
                <a:cubicBezTo>
                  <a:pt x="2182669" y="1850072"/>
                  <a:pt x="2182669" y="1830387"/>
                  <a:pt x="2192627" y="1840230"/>
                </a:cubicBezTo>
                <a:cubicBezTo>
                  <a:pt x="2202585" y="1840230"/>
                  <a:pt x="2212543" y="1850072"/>
                  <a:pt x="2222501" y="1859915"/>
                </a:cubicBezTo>
                <a:cubicBezTo>
                  <a:pt x="2212543" y="1859915"/>
                  <a:pt x="2212543" y="1869757"/>
                  <a:pt x="2202585" y="1869757"/>
                </a:cubicBezTo>
                <a:cubicBezTo>
                  <a:pt x="2182669" y="1879600"/>
                  <a:pt x="2162753" y="1859915"/>
                  <a:pt x="2152795" y="1850072"/>
                </a:cubicBezTo>
                <a:cubicBezTo>
                  <a:pt x="2132879" y="1840230"/>
                  <a:pt x="2122921" y="1810702"/>
                  <a:pt x="2112963" y="1791017"/>
                </a:cubicBezTo>
                <a:cubicBezTo>
                  <a:pt x="2112963" y="1786096"/>
                  <a:pt x="2115453" y="1783636"/>
                  <a:pt x="2119187" y="1783636"/>
                </a:cubicBezTo>
                <a:close/>
                <a:moveTo>
                  <a:pt x="425417" y="1768276"/>
                </a:moveTo>
                <a:cubicBezTo>
                  <a:pt x="431535" y="1767046"/>
                  <a:pt x="436430" y="1767046"/>
                  <a:pt x="441325" y="1771967"/>
                </a:cubicBezTo>
                <a:cubicBezTo>
                  <a:pt x="431535" y="1791652"/>
                  <a:pt x="441325" y="1821180"/>
                  <a:pt x="421746" y="1840865"/>
                </a:cubicBezTo>
                <a:cubicBezTo>
                  <a:pt x="411956" y="1840865"/>
                  <a:pt x="402166" y="1840865"/>
                  <a:pt x="392377" y="1840865"/>
                </a:cubicBezTo>
                <a:cubicBezTo>
                  <a:pt x="372798" y="1850707"/>
                  <a:pt x="353219" y="1850707"/>
                  <a:pt x="333639" y="1860550"/>
                </a:cubicBezTo>
                <a:cubicBezTo>
                  <a:pt x="323850" y="1850707"/>
                  <a:pt x="323850" y="1831022"/>
                  <a:pt x="333639" y="1821180"/>
                </a:cubicBezTo>
                <a:cubicBezTo>
                  <a:pt x="343429" y="1791652"/>
                  <a:pt x="372798" y="1762125"/>
                  <a:pt x="402166" y="1771967"/>
                </a:cubicBezTo>
                <a:cubicBezTo>
                  <a:pt x="411956" y="1771967"/>
                  <a:pt x="419298" y="1769507"/>
                  <a:pt x="425417" y="1768276"/>
                </a:cubicBezTo>
                <a:close/>
                <a:moveTo>
                  <a:pt x="667941" y="1764585"/>
                </a:moveTo>
                <a:cubicBezTo>
                  <a:pt x="672902" y="1764585"/>
                  <a:pt x="677863" y="1767046"/>
                  <a:pt x="677863" y="1771967"/>
                </a:cubicBezTo>
                <a:cubicBezTo>
                  <a:pt x="667941" y="1811337"/>
                  <a:pt x="648097" y="1840865"/>
                  <a:pt x="618332" y="1860550"/>
                </a:cubicBezTo>
                <a:cubicBezTo>
                  <a:pt x="608410" y="1860550"/>
                  <a:pt x="608410" y="1860550"/>
                  <a:pt x="598488" y="1860550"/>
                </a:cubicBezTo>
                <a:cubicBezTo>
                  <a:pt x="598488" y="1850707"/>
                  <a:pt x="608410" y="1840865"/>
                  <a:pt x="608410" y="1840865"/>
                </a:cubicBezTo>
                <a:cubicBezTo>
                  <a:pt x="648097" y="1831022"/>
                  <a:pt x="648097" y="1791652"/>
                  <a:pt x="658019" y="1771967"/>
                </a:cubicBezTo>
                <a:cubicBezTo>
                  <a:pt x="658019" y="1767046"/>
                  <a:pt x="662980" y="1764585"/>
                  <a:pt x="667941" y="1764585"/>
                </a:cubicBezTo>
                <a:close/>
                <a:moveTo>
                  <a:pt x="2162542" y="1762125"/>
                </a:moveTo>
                <a:cubicBezTo>
                  <a:pt x="2192216" y="1762125"/>
                  <a:pt x="2211999" y="1771826"/>
                  <a:pt x="2241673" y="1781528"/>
                </a:cubicBezTo>
                <a:cubicBezTo>
                  <a:pt x="2251564" y="1791229"/>
                  <a:pt x="2261455" y="1800931"/>
                  <a:pt x="2271347" y="1810632"/>
                </a:cubicBezTo>
                <a:cubicBezTo>
                  <a:pt x="2271347" y="1820334"/>
                  <a:pt x="2281238" y="1820334"/>
                  <a:pt x="2271347" y="1830035"/>
                </a:cubicBezTo>
                <a:cubicBezTo>
                  <a:pt x="2271347" y="1839736"/>
                  <a:pt x="2261455" y="1849438"/>
                  <a:pt x="2251564" y="1849438"/>
                </a:cubicBezTo>
                <a:cubicBezTo>
                  <a:pt x="2211999" y="1839736"/>
                  <a:pt x="2172433" y="1810632"/>
                  <a:pt x="2152650" y="1781528"/>
                </a:cubicBezTo>
                <a:cubicBezTo>
                  <a:pt x="2172433" y="1791229"/>
                  <a:pt x="2192216" y="1810632"/>
                  <a:pt x="2211999" y="1820334"/>
                </a:cubicBezTo>
                <a:cubicBezTo>
                  <a:pt x="2221890" y="1820334"/>
                  <a:pt x="2231781" y="1820334"/>
                  <a:pt x="2231781" y="1810632"/>
                </a:cubicBezTo>
                <a:cubicBezTo>
                  <a:pt x="2221890" y="1781528"/>
                  <a:pt x="2192216" y="1781528"/>
                  <a:pt x="2172433" y="1771826"/>
                </a:cubicBezTo>
                <a:cubicBezTo>
                  <a:pt x="2162542" y="1771826"/>
                  <a:pt x="2162542" y="1771826"/>
                  <a:pt x="2162542" y="1762125"/>
                </a:cubicBezTo>
                <a:close/>
                <a:moveTo>
                  <a:pt x="524636" y="1753526"/>
                </a:moveTo>
                <a:cubicBezTo>
                  <a:pt x="538097" y="1753526"/>
                  <a:pt x="550334" y="1756040"/>
                  <a:pt x="560123" y="1761067"/>
                </a:cubicBezTo>
                <a:cubicBezTo>
                  <a:pt x="569913" y="1761067"/>
                  <a:pt x="569913" y="1761067"/>
                  <a:pt x="569913" y="1761067"/>
                </a:cubicBezTo>
                <a:cubicBezTo>
                  <a:pt x="560123" y="1781175"/>
                  <a:pt x="540544" y="1761067"/>
                  <a:pt x="520965" y="1771121"/>
                </a:cubicBezTo>
                <a:cubicBezTo>
                  <a:pt x="491596" y="1771121"/>
                  <a:pt x="481807" y="1811338"/>
                  <a:pt x="452438" y="1811338"/>
                </a:cubicBezTo>
                <a:cubicBezTo>
                  <a:pt x="452438" y="1791230"/>
                  <a:pt x="462227" y="1771121"/>
                  <a:pt x="481807" y="1761067"/>
                </a:cubicBezTo>
                <a:cubicBezTo>
                  <a:pt x="496491" y="1756040"/>
                  <a:pt x="511175" y="1753526"/>
                  <a:pt x="524636" y="1753526"/>
                </a:cubicBezTo>
                <a:close/>
                <a:moveTo>
                  <a:pt x="2034382" y="1741488"/>
                </a:moveTo>
                <a:cubicBezTo>
                  <a:pt x="2044304" y="1781053"/>
                  <a:pt x="2044304" y="1820619"/>
                  <a:pt x="2083991" y="1840402"/>
                </a:cubicBezTo>
                <a:cubicBezTo>
                  <a:pt x="2083991" y="1850293"/>
                  <a:pt x="2093913" y="1860184"/>
                  <a:pt x="2083991" y="1870076"/>
                </a:cubicBezTo>
                <a:cubicBezTo>
                  <a:pt x="2064148" y="1870076"/>
                  <a:pt x="2044304" y="1860184"/>
                  <a:pt x="2034382" y="1850293"/>
                </a:cubicBezTo>
                <a:cubicBezTo>
                  <a:pt x="2014538" y="1820619"/>
                  <a:pt x="2024460" y="1790945"/>
                  <a:pt x="2024460" y="1761271"/>
                </a:cubicBezTo>
                <a:cubicBezTo>
                  <a:pt x="2024460" y="1751379"/>
                  <a:pt x="2024460" y="1741488"/>
                  <a:pt x="2034382" y="1741488"/>
                </a:cubicBezTo>
                <a:close/>
                <a:moveTo>
                  <a:pt x="648935" y="1741488"/>
                </a:moveTo>
                <a:cubicBezTo>
                  <a:pt x="648935" y="1741488"/>
                  <a:pt x="658813" y="1741488"/>
                  <a:pt x="658813" y="1751466"/>
                </a:cubicBezTo>
                <a:cubicBezTo>
                  <a:pt x="639057" y="1771424"/>
                  <a:pt x="619302" y="1791381"/>
                  <a:pt x="599546" y="1801359"/>
                </a:cubicBezTo>
                <a:cubicBezTo>
                  <a:pt x="589668" y="1801359"/>
                  <a:pt x="569913" y="1811338"/>
                  <a:pt x="569913" y="1791381"/>
                </a:cubicBezTo>
                <a:cubicBezTo>
                  <a:pt x="569913" y="1771424"/>
                  <a:pt x="589668" y="1771424"/>
                  <a:pt x="609424" y="1761445"/>
                </a:cubicBezTo>
                <a:cubicBezTo>
                  <a:pt x="619302" y="1751466"/>
                  <a:pt x="639057" y="1751466"/>
                  <a:pt x="648935" y="1741488"/>
                </a:cubicBezTo>
                <a:close/>
                <a:moveTo>
                  <a:pt x="2044700" y="1731963"/>
                </a:moveTo>
                <a:cubicBezTo>
                  <a:pt x="2064204" y="1741777"/>
                  <a:pt x="2064204" y="1771217"/>
                  <a:pt x="2073956" y="1790845"/>
                </a:cubicBezTo>
                <a:cubicBezTo>
                  <a:pt x="2083708" y="1800658"/>
                  <a:pt x="2093460" y="1810472"/>
                  <a:pt x="2112963" y="1810472"/>
                </a:cubicBezTo>
                <a:cubicBezTo>
                  <a:pt x="2112963" y="1820286"/>
                  <a:pt x="2112963" y="1820286"/>
                  <a:pt x="2112963" y="1830099"/>
                </a:cubicBezTo>
                <a:cubicBezTo>
                  <a:pt x="2112963" y="1839913"/>
                  <a:pt x="2103211" y="1830099"/>
                  <a:pt x="2093460" y="1830099"/>
                </a:cubicBezTo>
                <a:cubicBezTo>
                  <a:pt x="2054452" y="1810472"/>
                  <a:pt x="2044700" y="1771217"/>
                  <a:pt x="2044700" y="1731963"/>
                </a:cubicBezTo>
                <a:close/>
                <a:moveTo>
                  <a:pt x="2182284" y="1722438"/>
                </a:moveTo>
                <a:cubicBezTo>
                  <a:pt x="2211652" y="1722438"/>
                  <a:pt x="2250811" y="1732228"/>
                  <a:pt x="2260600" y="1761597"/>
                </a:cubicBezTo>
                <a:cubicBezTo>
                  <a:pt x="2260600" y="1771386"/>
                  <a:pt x="2260600" y="1771386"/>
                  <a:pt x="2260600" y="1781176"/>
                </a:cubicBezTo>
                <a:cubicBezTo>
                  <a:pt x="2221442" y="1761597"/>
                  <a:pt x="2221442" y="1761597"/>
                  <a:pt x="2221442" y="1761597"/>
                </a:cubicBezTo>
                <a:cubicBezTo>
                  <a:pt x="2221442" y="1751807"/>
                  <a:pt x="2211652" y="1742017"/>
                  <a:pt x="2211652" y="1742017"/>
                </a:cubicBezTo>
                <a:cubicBezTo>
                  <a:pt x="2192073" y="1732228"/>
                  <a:pt x="2172494" y="1732228"/>
                  <a:pt x="2152915" y="1732228"/>
                </a:cubicBezTo>
                <a:cubicBezTo>
                  <a:pt x="2143125" y="1732228"/>
                  <a:pt x="2143125" y="1732228"/>
                  <a:pt x="2143125" y="1732228"/>
                </a:cubicBezTo>
                <a:cubicBezTo>
                  <a:pt x="2152915" y="1722438"/>
                  <a:pt x="2172494" y="1722438"/>
                  <a:pt x="2182284" y="1722438"/>
                </a:cubicBezTo>
                <a:close/>
                <a:moveTo>
                  <a:pt x="2308569" y="1720602"/>
                </a:moveTo>
                <a:cubicBezTo>
                  <a:pt x="2334534" y="1723371"/>
                  <a:pt x="2354935" y="1739980"/>
                  <a:pt x="2369772" y="1762125"/>
                </a:cubicBezTo>
                <a:cubicBezTo>
                  <a:pt x="2369772" y="1771968"/>
                  <a:pt x="2379663" y="1791653"/>
                  <a:pt x="2369772" y="1801495"/>
                </a:cubicBezTo>
                <a:cubicBezTo>
                  <a:pt x="2359880" y="1811338"/>
                  <a:pt x="2349989" y="1791653"/>
                  <a:pt x="2330206" y="1791653"/>
                </a:cubicBezTo>
                <a:cubicBezTo>
                  <a:pt x="2320315" y="1791653"/>
                  <a:pt x="2290641" y="1791653"/>
                  <a:pt x="2270858" y="1781810"/>
                </a:cubicBezTo>
                <a:cubicBezTo>
                  <a:pt x="2280749" y="1762125"/>
                  <a:pt x="2280749" y="1762125"/>
                  <a:pt x="2280749" y="1762125"/>
                </a:cubicBezTo>
                <a:cubicBezTo>
                  <a:pt x="2270858" y="1742440"/>
                  <a:pt x="2260967" y="1742440"/>
                  <a:pt x="2251075" y="1722755"/>
                </a:cubicBezTo>
                <a:cubicBezTo>
                  <a:pt x="2260967" y="1722755"/>
                  <a:pt x="2270858" y="1722755"/>
                  <a:pt x="2280749" y="1722755"/>
                </a:cubicBezTo>
                <a:cubicBezTo>
                  <a:pt x="2290641" y="1720295"/>
                  <a:pt x="2299914" y="1719680"/>
                  <a:pt x="2308569" y="1720602"/>
                </a:cubicBezTo>
                <a:close/>
                <a:moveTo>
                  <a:pt x="2054225" y="1712913"/>
                </a:moveTo>
                <a:cubicBezTo>
                  <a:pt x="2083859" y="1722703"/>
                  <a:pt x="2123370" y="1722703"/>
                  <a:pt x="2143125" y="1761861"/>
                </a:cubicBezTo>
                <a:cubicBezTo>
                  <a:pt x="2143125" y="1761861"/>
                  <a:pt x="2143125" y="1771651"/>
                  <a:pt x="2133247" y="1771651"/>
                </a:cubicBezTo>
                <a:cubicBezTo>
                  <a:pt x="2093736" y="1771651"/>
                  <a:pt x="2073981" y="1742282"/>
                  <a:pt x="2054225" y="1722703"/>
                </a:cubicBezTo>
                <a:cubicBezTo>
                  <a:pt x="2054225" y="1712913"/>
                  <a:pt x="2054225" y="1712913"/>
                  <a:pt x="2054225" y="1712913"/>
                </a:cubicBezTo>
                <a:close/>
                <a:moveTo>
                  <a:pt x="569546" y="1712913"/>
                </a:moveTo>
                <a:cubicBezTo>
                  <a:pt x="598854" y="1712913"/>
                  <a:pt x="628161" y="1712913"/>
                  <a:pt x="647700" y="1731963"/>
                </a:cubicBezTo>
                <a:cubicBezTo>
                  <a:pt x="647700" y="1731963"/>
                  <a:pt x="637931" y="1731963"/>
                  <a:pt x="628161" y="1741488"/>
                </a:cubicBezTo>
                <a:cubicBezTo>
                  <a:pt x="608623" y="1741488"/>
                  <a:pt x="569546" y="1712913"/>
                  <a:pt x="550007" y="1741488"/>
                </a:cubicBezTo>
                <a:cubicBezTo>
                  <a:pt x="540238" y="1741488"/>
                  <a:pt x="530469" y="1741488"/>
                  <a:pt x="520700" y="1731963"/>
                </a:cubicBezTo>
                <a:cubicBezTo>
                  <a:pt x="530469" y="1712913"/>
                  <a:pt x="550007" y="1712913"/>
                  <a:pt x="569546" y="1712913"/>
                </a:cubicBezTo>
                <a:close/>
                <a:moveTo>
                  <a:pt x="457810" y="1702253"/>
                </a:moveTo>
                <a:cubicBezTo>
                  <a:pt x="478774" y="1702253"/>
                  <a:pt x="500970" y="1707243"/>
                  <a:pt x="520701" y="1712232"/>
                </a:cubicBezTo>
                <a:cubicBezTo>
                  <a:pt x="510836" y="1722211"/>
                  <a:pt x="510836" y="1732189"/>
                  <a:pt x="500970" y="1742168"/>
                </a:cubicBezTo>
                <a:cubicBezTo>
                  <a:pt x="481240" y="1742168"/>
                  <a:pt x="461509" y="1762125"/>
                  <a:pt x="441779" y="1762125"/>
                </a:cubicBezTo>
                <a:cubicBezTo>
                  <a:pt x="431914" y="1752146"/>
                  <a:pt x="412183" y="1762125"/>
                  <a:pt x="392453" y="1752146"/>
                </a:cubicBezTo>
                <a:cubicBezTo>
                  <a:pt x="382588" y="1742168"/>
                  <a:pt x="392453" y="1732189"/>
                  <a:pt x="402318" y="1722211"/>
                </a:cubicBezTo>
                <a:cubicBezTo>
                  <a:pt x="417116" y="1707243"/>
                  <a:pt x="436846" y="1702253"/>
                  <a:pt x="457810" y="1702253"/>
                </a:cubicBezTo>
                <a:close/>
                <a:moveTo>
                  <a:pt x="2137066" y="1678186"/>
                </a:moveTo>
                <a:cubicBezTo>
                  <a:pt x="2155612" y="1680666"/>
                  <a:pt x="2172922" y="1688108"/>
                  <a:pt x="2182813" y="1702991"/>
                </a:cubicBezTo>
                <a:cubicBezTo>
                  <a:pt x="2163030" y="1702991"/>
                  <a:pt x="2153139" y="1712913"/>
                  <a:pt x="2143248" y="1702991"/>
                </a:cubicBezTo>
                <a:cubicBezTo>
                  <a:pt x="2123465" y="1693069"/>
                  <a:pt x="2103682" y="1702991"/>
                  <a:pt x="2083899" y="1702991"/>
                </a:cubicBezTo>
                <a:cubicBezTo>
                  <a:pt x="2074008" y="1702991"/>
                  <a:pt x="2064117" y="1702991"/>
                  <a:pt x="2054225" y="1702991"/>
                </a:cubicBezTo>
                <a:cubicBezTo>
                  <a:pt x="2054225" y="1683147"/>
                  <a:pt x="2074008" y="1693069"/>
                  <a:pt x="2083899" y="1683147"/>
                </a:cubicBezTo>
                <a:cubicBezTo>
                  <a:pt x="2098736" y="1678186"/>
                  <a:pt x="2118519" y="1675705"/>
                  <a:pt x="2137066" y="1678186"/>
                </a:cubicBezTo>
                <a:close/>
                <a:moveTo>
                  <a:pt x="2231904" y="1654175"/>
                </a:moveTo>
                <a:cubicBezTo>
                  <a:pt x="2261211" y="1663965"/>
                  <a:pt x="2261211" y="1663965"/>
                  <a:pt x="2261211" y="1663965"/>
                </a:cubicBezTo>
                <a:cubicBezTo>
                  <a:pt x="2280750" y="1673754"/>
                  <a:pt x="2300288" y="1683544"/>
                  <a:pt x="2300288" y="1703123"/>
                </a:cubicBezTo>
                <a:cubicBezTo>
                  <a:pt x="2280750" y="1712913"/>
                  <a:pt x="2251442" y="1703123"/>
                  <a:pt x="2231904" y="1712913"/>
                </a:cubicBezTo>
                <a:cubicBezTo>
                  <a:pt x="2222134" y="1712913"/>
                  <a:pt x="2212365" y="1712913"/>
                  <a:pt x="2202596" y="1703123"/>
                </a:cubicBezTo>
                <a:cubicBezTo>
                  <a:pt x="2192827" y="1693334"/>
                  <a:pt x="2183057" y="1683544"/>
                  <a:pt x="2173288" y="1673754"/>
                </a:cubicBezTo>
                <a:cubicBezTo>
                  <a:pt x="2173288" y="1663965"/>
                  <a:pt x="2183057" y="1663965"/>
                  <a:pt x="2192827" y="1663965"/>
                </a:cubicBezTo>
                <a:cubicBezTo>
                  <a:pt x="2231904" y="1654175"/>
                  <a:pt x="2231904" y="1654175"/>
                  <a:pt x="2231904" y="1654175"/>
                </a:cubicBezTo>
                <a:close/>
                <a:moveTo>
                  <a:pt x="539299" y="1650604"/>
                </a:moveTo>
                <a:cubicBezTo>
                  <a:pt x="545605" y="1649975"/>
                  <a:pt x="552371" y="1650604"/>
                  <a:pt x="559753" y="1653117"/>
                </a:cubicBezTo>
                <a:cubicBezTo>
                  <a:pt x="579438" y="1663171"/>
                  <a:pt x="608966" y="1673225"/>
                  <a:pt x="628651" y="1683280"/>
                </a:cubicBezTo>
                <a:cubicBezTo>
                  <a:pt x="628651" y="1693334"/>
                  <a:pt x="628651" y="1703388"/>
                  <a:pt x="628651" y="1703388"/>
                </a:cubicBezTo>
                <a:cubicBezTo>
                  <a:pt x="599123" y="1703388"/>
                  <a:pt x="569596" y="1693334"/>
                  <a:pt x="540068" y="1703388"/>
                </a:cubicBezTo>
                <a:cubicBezTo>
                  <a:pt x="520383" y="1703388"/>
                  <a:pt x="510540" y="1693334"/>
                  <a:pt x="490855" y="1693334"/>
                </a:cubicBezTo>
                <a:cubicBezTo>
                  <a:pt x="481013" y="1683280"/>
                  <a:pt x="490855" y="1683280"/>
                  <a:pt x="490855" y="1673225"/>
                </a:cubicBezTo>
                <a:cubicBezTo>
                  <a:pt x="505619" y="1665685"/>
                  <a:pt x="520383" y="1652489"/>
                  <a:pt x="539299" y="1650604"/>
                </a:cubicBezTo>
                <a:close/>
                <a:moveTo>
                  <a:pt x="2142672" y="1624013"/>
                </a:moveTo>
                <a:cubicBezTo>
                  <a:pt x="2162402" y="1624013"/>
                  <a:pt x="2191998" y="1624013"/>
                  <a:pt x="2201863" y="1643698"/>
                </a:cubicBezTo>
                <a:cubicBezTo>
                  <a:pt x="2162402" y="1673226"/>
                  <a:pt x="2162402" y="1673226"/>
                  <a:pt x="2162402" y="1673226"/>
                </a:cubicBezTo>
                <a:cubicBezTo>
                  <a:pt x="2132807" y="1663383"/>
                  <a:pt x="2093346" y="1663383"/>
                  <a:pt x="2063750" y="1673226"/>
                </a:cubicBezTo>
                <a:cubicBezTo>
                  <a:pt x="2073615" y="1643698"/>
                  <a:pt x="2113076" y="1633855"/>
                  <a:pt x="2142672" y="1624013"/>
                </a:cubicBezTo>
                <a:close/>
                <a:moveTo>
                  <a:pt x="106998" y="1604963"/>
                </a:moveTo>
                <a:cubicBezTo>
                  <a:pt x="126683" y="1614768"/>
                  <a:pt x="146368" y="1624573"/>
                  <a:pt x="156210" y="1634378"/>
                </a:cubicBezTo>
                <a:cubicBezTo>
                  <a:pt x="146368" y="1663794"/>
                  <a:pt x="146368" y="1693209"/>
                  <a:pt x="166053" y="1703015"/>
                </a:cubicBezTo>
                <a:cubicBezTo>
                  <a:pt x="185738" y="1722625"/>
                  <a:pt x="185738" y="1722625"/>
                  <a:pt x="185738" y="1722625"/>
                </a:cubicBezTo>
                <a:cubicBezTo>
                  <a:pt x="175895" y="1742235"/>
                  <a:pt x="175895" y="1771651"/>
                  <a:pt x="156210" y="1761846"/>
                </a:cubicBezTo>
                <a:cubicBezTo>
                  <a:pt x="126683" y="1742235"/>
                  <a:pt x="116840" y="1722625"/>
                  <a:pt x="87313" y="1703015"/>
                </a:cubicBezTo>
                <a:cubicBezTo>
                  <a:pt x="87313" y="1693209"/>
                  <a:pt x="97155" y="1683404"/>
                  <a:pt x="97155" y="1673599"/>
                </a:cubicBezTo>
                <a:cubicBezTo>
                  <a:pt x="97155" y="1644184"/>
                  <a:pt x="106998" y="1624573"/>
                  <a:pt x="106998" y="1604963"/>
                </a:cubicBezTo>
                <a:close/>
                <a:moveTo>
                  <a:pt x="579330" y="1593850"/>
                </a:moveTo>
                <a:cubicBezTo>
                  <a:pt x="589178" y="1593850"/>
                  <a:pt x="589178" y="1603687"/>
                  <a:pt x="589178" y="1603687"/>
                </a:cubicBezTo>
                <a:cubicBezTo>
                  <a:pt x="589178" y="1613524"/>
                  <a:pt x="569482" y="1613524"/>
                  <a:pt x="559634" y="1623360"/>
                </a:cubicBezTo>
                <a:cubicBezTo>
                  <a:pt x="500547" y="1643034"/>
                  <a:pt x="441460" y="1652871"/>
                  <a:pt x="382373" y="1672545"/>
                </a:cubicBezTo>
                <a:cubicBezTo>
                  <a:pt x="313437" y="1721729"/>
                  <a:pt x="283894" y="1800423"/>
                  <a:pt x="293742" y="1879118"/>
                </a:cubicBezTo>
                <a:cubicBezTo>
                  <a:pt x="293742" y="1908629"/>
                  <a:pt x="293742" y="1947976"/>
                  <a:pt x="283894" y="1967650"/>
                </a:cubicBezTo>
                <a:cubicBezTo>
                  <a:pt x="283894" y="1967650"/>
                  <a:pt x="283894" y="1977487"/>
                  <a:pt x="293742" y="1977487"/>
                </a:cubicBezTo>
                <a:cubicBezTo>
                  <a:pt x="333133" y="1977487"/>
                  <a:pt x="372525" y="2006997"/>
                  <a:pt x="411916" y="2016834"/>
                </a:cubicBezTo>
                <a:cubicBezTo>
                  <a:pt x="461156" y="2046344"/>
                  <a:pt x="539939" y="2056181"/>
                  <a:pt x="589178" y="2006997"/>
                </a:cubicBezTo>
                <a:cubicBezTo>
                  <a:pt x="638417" y="1967650"/>
                  <a:pt x="697505" y="1918466"/>
                  <a:pt x="746744" y="1869281"/>
                </a:cubicBezTo>
                <a:cubicBezTo>
                  <a:pt x="746744" y="1869281"/>
                  <a:pt x="756592" y="1869281"/>
                  <a:pt x="756592" y="1869281"/>
                </a:cubicBezTo>
                <a:cubicBezTo>
                  <a:pt x="766440" y="1879118"/>
                  <a:pt x="776288" y="1879118"/>
                  <a:pt x="766440" y="1888955"/>
                </a:cubicBezTo>
                <a:cubicBezTo>
                  <a:pt x="707353" y="1947976"/>
                  <a:pt x="648265" y="2006997"/>
                  <a:pt x="589178" y="2066018"/>
                </a:cubicBezTo>
                <a:cubicBezTo>
                  <a:pt x="539939" y="2095529"/>
                  <a:pt x="539939" y="2095529"/>
                  <a:pt x="539939" y="2095529"/>
                </a:cubicBezTo>
                <a:cubicBezTo>
                  <a:pt x="500547" y="2125039"/>
                  <a:pt x="441460" y="2144713"/>
                  <a:pt x="392220" y="2115202"/>
                </a:cubicBezTo>
                <a:cubicBezTo>
                  <a:pt x="382373" y="2115202"/>
                  <a:pt x="382373" y="2115202"/>
                  <a:pt x="382373" y="2115202"/>
                </a:cubicBezTo>
                <a:cubicBezTo>
                  <a:pt x="333133" y="2075855"/>
                  <a:pt x="283894" y="2036508"/>
                  <a:pt x="224806" y="2006997"/>
                </a:cubicBezTo>
                <a:cubicBezTo>
                  <a:pt x="234654" y="1947976"/>
                  <a:pt x="195263" y="1888955"/>
                  <a:pt x="195263" y="1829934"/>
                </a:cubicBezTo>
                <a:cubicBezTo>
                  <a:pt x="205111" y="1770913"/>
                  <a:pt x="224806" y="1721729"/>
                  <a:pt x="274046" y="1692218"/>
                </a:cubicBezTo>
                <a:cubicBezTo>
                  <a:pt x="283894" y="1682381"/>
                  <a:pt x="303589" y="1672545"/>
                  <a:pt x="313437" y="1662708"/>
                </a:cubicBezTo>
                <a:cubicBezTo>
                  <a:pt x="402068" y="1633197"/>
                  <a:pt x="490699" y="1613524"/>
                  <a:pt x="579330" y="1593850"/>
                </a:cubicBezTo>
                <a:close/>
                <a:moveTo>
                  <a:pt x="88265" y="1593850"/>
                </a:moveTo>
                <a:cubicBezTo>
                  <a:pt x="98108" y="1593850"/>
                  <a:pt x="98108" y="1593850"/>
                  <a:pt x="98108" y="1593850"/>
                </a:cubicBezTo>
                <a:cubicBezTo>
                  <a:pt x="107950" y="1603692"/>
                  <a:pt x="88265" y="1613535"/>
                  <a:pt x="98108" y="1623377"/>
                </a:cubicBezTo>
                <a:cubicBezTo>
                  <a:pt x="78423" y="1652905"/>
                  <a:pt x="88265" y="1682432"/>
                  <a:pt x="68580" y="1702117"/>
                </a:cubicBezTo>
                <a:cubicBezTo>
                  <a:pt x="68580" y="1711960"/>
                  <a:pt x="68580" y="1711960"/>
                  <a:pt x="68580" y="1711960"/>
                </a:cubicBezTo>
                <a:cubicBezTo>
                  <a:pt x="107950" y="1721802"/>
                  <a:pt x="127635" y="1771015"/>
                  <a:pt x="157163" y="1780857"/>
                </a:cubicBezTo>
                <a:cubicBezTo>
                  <a:pt x="157163" y="1790700"/>
                  <a:pt x="157163" y="1790700"/>
                  <a:pt x="157163" y="1790700"/>
                </a:cubicBezTo>
                <a:cubicBezTo>
                  <a:pt x="117793" y="1780857"/>
                  <a:pt x="107950" y="1731645"/>
                  <a:pt x="68580" y="1721802"/>
                </a:cubicBezTo>
                <a:cubicBezTo>
                  <a:pt x="58738" y="1721802"/>
                  <a:pt x="58738" y="1721802"/>
                  <a:pt x="58738" y="1711960"/>
                </a:cubicBezTo>
                <a:cubicBezTo>
                  <a:pt x="68580" y="1702117"/>
                  <a:pt x="68580" y="1672590"/>
                  <a:pt x="78423" y="1652905"/>
                </a:cubicBezTo>
                <a:cubicBezTo>
                  <a:pt x="68580" y="1633220"/>
                  <a:pt x="88265" y="1613535"/>
                  <a:pt x="88265" y="1593850"/>
                </a:cubicBezTo>
                <a:close/>
                <a:moveTo>
                  <a:pt x="579438" y="1574800"/>
                </a:moveTo>
                <a:cubicBezTo>
                  <a:pt x="579438" y="1584642"/>
                  <a:pt x="569610" y="1584642"/>
                  <a:pt x="569610" y="1584642"/>
                </a:cubicBezTo>
                <a:cubicBezTo>
                  <a:pt x="490991" y="1604327"/>
                  <a:pt x="412372" y="1624012"/>
                  <a:pt x="343581" y="1643697"/>
                </a:cubicBezTo>
                <a:cubicBezTo>
                  <a:pt x="274789" y="1663382"/>
                  <a:pt x="215825" y="1712595"/>
                  <a:pt x="196170" y="1771650"/>
                </a:cubicBezTo>
                <a:cubicBezTo>
                  <a:pt x="176515" y="1840547"/>
                  <a:pt x="196170" y="1899602"/>
                  <a:pt x="215825" y="1958657"/>
                </a:cubicBezTo>
                <a:cubicBezTo>
                  <a:pt x="205997" y="1978342"/>
                  <a:pt x="215825" y="1998027"/>
                  <a:pt x="205997" y="2017712"/>
                </a:cubicBezTo>
                <a:cubicBezTo>
                  <a:pt x="215825" y="2027555"/>
                  <a:pt x="235479" y="2027555"/>
                  <a:pt x="245307" y="2037397"/>
                </a:cubicBezTo>
                <a:cubicBezTo>
                  <a:pt x="304271" y="2066925"/>
                  <a:pt x="343581" y="2116137"/>
                  <a:pt x="402545" y="2135822"/>
                </a:cubicBezTo>
                <a:cubicBezTo>
                  <a:pt x="481164" y="2165350"/>
                  <a:pt x="549956" y="2116137"/>
                  <a:pt x="608920" y="2066925"/>
                </a:cubicBezTo>
                <a:cubicBezTo>
                  <a:pt x="667884" y="2007870"/>
                  <a:pt x="717021" y="1958657"/>
                  <a:pt x="775985" y="1899602"/>
                </a:cubicBezTo>
                <a:cubicBezTo>
                  <a:pt x="785813" y="1899602"/>
                  <a:pt x="785813" y="1899602"/>
                  <a:pt x="785813" y="1899602"/>
                </a:cubicBezTo>
                <a:cubicBezTo>
                  <a:pt x="785813" y="1909445"/>
                  <a:pt x="785813" y="1909445"/>
                  <a:pt x="785813" y="1909445"/>
                </a:cubicBezTo>
                <a:cubicBezTo>
                  <a:pt x="726848" y="1968500"/>
                  <a:pt x="677712" y="2017712"/>
                  <a:pt x="618747" y="2076767"/>
                </a:cubicBezTo>
                <a:cubicBezTo>
                  <a:pt x="589265" y="2106295"/>
                  <a:pt x="559783" y="2135822"/>
                  <a:pt x="520473" y="2145665"/>
                </a:cubicBezTo>
                <a:cubicBezTo>
                  <a:pt x="490991" y="2155507"/>
                  <a:pt x="451682" y="2155507"/>
                  <a:pt x="422200" y="2155507"/>
                </a:cubicBezTo>
                <a:cubicBezTo>
                  <a:pt x="392718" y="2145665"/>
                  <a:pt x="373063" y="2145665"/>
                  <a:pt x="353408" y="2125980"/>
                </a:cubicBezTo>
                <a:cubicBezTo>
                  <a:pt x="314098" y="2086610"/>
                  <a:pt x="264962" y="2066925"/>
                  <a:pt x="215825" y="2037397"/>
                </a:cubicBezTo>
                <a:cubicBezTo>
                  <a:pt x="186343" y="2027555"/>
                  <a:pt x="186343" y="2027555"/>
                  <a:pt x="186343" y="2027555"/>
                </a:cubicBezTo>
                <a:cubicBezTo>
                  <a:pt x="196170" y="1988185"/>
                  <a:pt x="196170" y="1938972"/>
                  <a:pt x="186343" y="1899602"/>
                </a:cubicBezTo>
                <a:cubicBezTo>
                  <a:pt x="176515" y="1879917"/>
                  <a:pt x="176515" y="1860232"/>
                  <a:pt x="166688" y="1850390"/>
                </a:cubicBezTo>
                <a:cubicBezTo>
                  <a:pt x="166688" y="1781492"/>
                  <a:pt x="196170" y="1712595"/>
                  <a:pt x="255134" y="1673225"/>
                </a:cubicBezTo>
                <a:cubicBezTo>
                  <a:pt x="314098" y="1633855"/>
                  <a:pt x="382890" y="1624012"/>
                  <a:pt x="451682" y="1604327"/>
                </a:cubicBezTo>
                <a:cubicBezTo>
                  <a:pt x="500819" y="1594485"/>
                  <a:pt x="530301" y="1574800"/>
                  <a:pt x="579438" y="1574800"/>
                </a:cubicBezTo>
                <a:close/>
                <a:moveTo>
                  <a:pt x="568964" y="1546420"/>
                </a:moveTo>
                <a:lnTo>
                  <a:pt x="569913" y="1555433"/>
                </a:lnTo>
                <a:cubicBezTo>
                  <a:pt x="569913" y="1555433"/>
                  <a:pt x="560070" y="1555433"/>
                  <a:pt x="550228" y="1555433"/>
                </a:cubicBezTo>
                <a:cubicBezTo>
                  <a:pt x="555149" y="1555433"/>
                  <a:pt x="557610" y="1555433"/>
                  <a:pt x="560070" y="1554203"/>
                </a:cubicBezTo>
                <a:close/>
                <a:moveTo>
                  <a:pt x="568877" y="1545590"/>
                </a:moveTo>
                <a:lnTo>
                  <a:pt x="569913" y="1545590"/>
                </a:lnTo>
                <a:lnTo>
                  <a:pt x="568964" y="1546420"/>
                </a:lnTo>
                <a:close/>
                <a:moveTo>
                  <a:pt x="2123347" y="1544638"/>
                </a:moveTo>
                <a:cubicBezTo>
                  <a:pt x="2192208" y="1564312"/>
                  <a:pt x="2270906" y="1583985"/>
                  <a:pt x="2339767" y="1603659"/>
                </a:cubicBezTo>
                <a:cubicBezTo>
                  <a:pt x="2388954" y="1623333"/>
                  <a:pt x="2438140" y="1643006"/>
                  <a:pt x="2477489" y="1672517"/>
                </a:cubicBezTo>
                <a:cubicBezTo>
                  <a:pt x="2546350" y="1751211"/>
                  <a:pt x="2477489" y="1859417"/>
                  <a:pt x="2507001" y="1957785"/>
                </a:cubicBezTo>
                <a:cubicBezTo>
                  <a:pt x="2467652" y="1977459"/>
                  <a:pt x="2438140" y="2016806"/>
                  <a:pt x="2398791" y="2046317"/>
                </a:cubicBezTo>
                <a:cubicBezTo>
                  <a:pt x="2359442" y="2075827"/>
                  <a:pt x="2320092" y="2095501"/>
                  <a:pt x="2270906" y="2085664"/>
                </a:cubicBezTo>
                <a:cubicBezTo>
                  <a:pt x="2211882" y="2075827"/>
                  <a:pt x="2152858" y="2056154"/>
                  <a:pt x="2113509" y="2006969"/>
                </a:cubicBezTo>
                <a:cubicBezTo>
                  <a:pt x="2054485" y="1957785"/>
                  <a:pt x="2005299" y="1908601"/>
                  <a:pt x="1946275" y="1859417"/>
                </a:cubicBezTo>
                <a:cubicBezTo>
                  <a:pt x="1946275" y="1859417"/>
                  <a:pt x="1946275" y="1849580"/>
                  <a:pt x="1946275" y="1849580"/>
                </a:cubicBezTo>
                <a:cubicBezTo>
                  <a:pt x="1956113" y="1839743"/>
                  <a:pt x="1965950" y="1859417"/>
                  <a:pt x="1975787" y="1859417"/>
                </a:cubicBezTo>
                <a:cubicBezTo>
                  <a:pt x="2024974" y="1898764"/>
                  <a:pt x="2074160" y="1938111"/>
                  <a:pt x="2123347" y="1977459"/>
                </a:cubicBezTo>
                <a:cubicBezTo>
                  <a:pt x="2172533" y="1997132"/>
                  <a:pt x="2221719" y="2006969"/>
                  <a:pt x="2270906" y="1997132"/>
                </a:cubicBezTo>
                <a:cubicBezTo>
                  <a:pt x="2329930" y="1977459"/>
                  <a:pt x="2369279" y="1938111"/>
                  <a:pt x="2418465" y="1918438"/>
                </a:cubicBezTo>
                <a:cubicBezTo>
                  <a:pt x="2428303" y="1928275"/>
                  <a:pt x="2438140" y="1928275"/>
                  <a:pt x="2438140" y="1918438"/>
                </a:cubicBezTo>
                <a:cubicBezTo>
                  <a:pt x="2428303" y="1898764"/>
                  <a:pt x="2428303" y="1869254"/>
                  <a:pt x="2428303" y="1849580"/>
                </a:cubicBezTo>
                <a:cubicBezTo>
                  <a:pt x="2408628" y="1741375"/>
                  <a:pt x="2408628" y="1741375"/>
                  <a:pt x="2408628" y="1741375"/>
                </a:cubicBezTo>
                <a:cubicBezTo>
                  <a:pt x="2398791" y="1702027"/>
                  <a:pt x="2369279" y="1662680"/>
                  <a:pt x="2329930" y="1643006"/>
                </a:cubicBezTo>
                <a:cubicBezTo>
                  <a:pt x="2310255" y="1633169"/>
                  <a:pt x="2300418" y="1633169"/>
                  <a:pt x="2280743" y="1623333"/>
                </a:cubicBezTo>
                <a:cubicBezTo>
                  <a:pt x="2261069" y="1623333"/>
                  <a:pt x="2241394" y="1613496"/>
                  <a:pt x="2211882" y="1603659"/>
                </a:cubicBezTo>
                <a:cubicBezTo>
                  <a:pt x="2211882" y="1603659"/>
                  <a:pt x="2202045" y="1603659"/>
                  <a:pt x="2192208" y="1603659"/>
                </a:cubicBezTo>
                <a:cubicBezTo>
                  <a:pt x="2172533" y="1593822"/>
                  <a:pt x="2152858" y="1593822"/>
                  <a:pt x="2143021" y="1583985"/>
                </a:cubicBezTo>
                <a:cubicBezTo>
                  <a:pt x="2133184" y="1574148"/>
                  <a:pt x="2113509" y="1583985"/>
                  <a:pt x="2103672" y="1574148"/>
                </a:cubicBezTo>
                <a:cubicBezTo>
                  <a:pt x="2113509" y="1564312"/>
                  <a:pt x="2103672" y="1544638"/>
                  <a:pt x="2123347" y="1544638"/>
                </a:cubicBezTo>
                <a:close/>
                <a:moveTo>
                  <a:pt x="2585086" y="1535113"/>
                </a:moveTo>
                <a:cubicBezTo>
                  <a:pt x="2604771" y="1544991"/>
                  <a:pt x="2604771" y="1574624"/>
                  <a:pt x="2604771" y="1584502"/>
                </a:cubicBezTo>
                <a:cubicBezTo>
                  <a:pt x="2604771" y="1604257"/>
                  <a:pt x="2604771" y="1624013"/>
                  <a:pt x="2614613" y="1633891"/>
                </a:cubicBezTo>
                <a:cubicBezTo>
                  <a:pt x="2594928" y="1643768"/>
                  <a:pt x="2575243" y="1673402"/>
                  <a:pt x="2565401" y="1693157"/>
                </a:cubicBezTo>
                <a:cubicBezTo>
                  <a:pt x="2555558" y="1703035"/>
                  <a:pt x="2545716" y="1712913"/>
                  <a:pt x="2535873" y="1712913"/>
                </a:cubicBezTo>
                <a:cubicBezTo>
                  <a:pt x="2535873" y="1693157"/>
                  <a:pt x="2526031" y="1683280"/>
                  <a:pt x="2516188" y="1673402"/>
                </a:cubicBezTo>
                <a:cubicBezTo>
                  <a:pt x="2526031" y="1653646"/>
                  <a:pt x="2535873" y="1643768"/>
                  <a:pt x="2545716" y="1624013"/>
                </a:cubicBezTo>
                <a:cubicBezTo>
                  <a:pt x="2545716" y="1564746"/>
                  <a:pt x="2545716" y="1564746"/>
                  <a:pt x="2545716" y="1564746"/>
                </a:cubicBezTo>
                <a:cubicBezTo>
                  <a:pt x="2555558" y="1554868"/>
                  <a:pt x="2575243" y="1544991"/>
                  <a:pt x="2585086" y="1535113"/>
                </a:cubicBezTo>
                <a:close/>
                <a:moveTo>
                  <a:pt x="2123870" y="1525588"/>
                </a:moveTo>
                <a:cubicBezTo>
                  <a:pt x="2212361" y="1545262"/>
                  <a:pt x="2310683" y="1555100"/>
                  <a:pt x="2389341" y="1594449"/>
                </a:cubicBezTo>
                <a:cubicBezTo>
                  <a:pt x="2428670" y="1604286"/>
                  <a:pt x="2467999" y="1633798"/>
                  <a:pt x="2497496" y="1663310"/>
                </a:cubicBezTo>
                <a:cubicBezTo>
                  <a:pt x="2517161" y="1692822"/>
                  <a:pt x="2536825" y="1722334"/>
                  <a:pt x="2536825" y="1751846"/>
                </a:cubicBezTo>
                <a:cubicBezTo>
                  <a:pt x="2536825" y="1820707"/>
                  <a:pt x="2517161" y="1899405"/>
                  <a:pt x="2536825" y="1968266"/>
                </a:cubicBezTo>
                <a:cubicBezTo>
                  <a:pt x="2536825" y="1978103"/>
                  <a:pt x="2526993" y="1978103"/>
                  <a:pt x="2526993" y="1978103"/>
                </a:cubicBezTo>
                <a:cubicBezTo>
                  <a:pt x="2477832" y="1997778"/>
                  <a:pt x="2448335" y="2037127"/>
                  <a:pt x="2409006" y="2066639"/>
                </a:cubicBezTo>
                <a:cubicBezTo>
                  <a:pt x="2389341" y="2086314"/>
                  <a:pt x="2359845" y="2105988"/>
                  <a:pt x="2320516" y="2115825"/>
                </a:cubicBezTo>
                <a:cubicBezTo>
                  <a:pt x="2261522" y="2125663"/>
                  <a:pt x="2202528" y="2105988"/>
                  <a:pt x="2143535" y="2076476"/>
                </a:cubicBezTo>
                <a:cubicBezTo>
                  <a:pt x="2074709" y="2007615"/>
                  <a:pt x="2005883" y="1948592"/>
                  <a:pt x="1937058" y="1879730"/>
                </a:cubicBezTo>
                <a:cubicBezTo>
                  <a:pt x="1927225" y="1879730"/>
                  <a:pt x="1927225" y="1869893"/>
                  <a:pt x="1937058" y="1869893"/>
                </a:cubicBezTo>
                <a:cubicBezTo>
                  <a:pt x="2005883" y="1928917"/>
                  <a:pt x="2064877" y="1987941"/>
                  <a:pt x="2133703" y="2046964"/>
                </a:cubicBezTo>
                <a:cubicBezTo>
                  <a:pt x="2202528" y="2086314"/>
                  <a:pt x="2281187" y="2125663"/>
                  <a:pt x="2359845" y="2086314"/>
                </a:cubicBezTo>
                <a:cubicBezTo>
                  <a:pt x="2379509" y="2066639"/>
                  <a:pt x="2399174" y="2056802"/>
                  <a:pt x="2418838" y="2037127"/>
                </a:cubicBezTo>
                <a:cubicBezTo>
                  <a:pt x="2448335" y="2017453"/>
                  <a:pt x="2477832" y="1978103"/>
                  <a:pt x="2517161" y="1968266"/>
                </a:cubicBezTo>
                <a:cubicBezTo>
                  <a:pt x="2526993" y="1958429"/>
                  <a:pt x="2526993" y="1958429"/>
                  <a:pt x="2526993" y="1958429"/>
                </a:cubicBezTo>
                <a:cubicBezTo>
                  <a:pt x="2497496" y="1879730"/>
                  <a:pt x="2536825" y="1801032"/>
                  <a:pt x="2517161" y="1712496"/>
                </a:cubicBezTo>
                <a:cubicBezTo>
                  <a:pt x="2517161" y="1692822"/>
                  <a:pt x="2497496" y="1682985"/>
                  <a:pt x="2477832" y="1663310"/>
                </a:cubicBezTo>
                <a:cubicBezTo>
                  <a:pt x="2448335" y="1623961"/>
                  <a:pt x="2399174" y="1614124"/>
                  <a:pt x="2359845" y="1594449"/>
                </a:cubicBezTo>
                <a:cubicBezTo>
                  <a:pt x="2281187" y="1574774"/>
                  <a:pt x="2202528" y="1555100"/>
                  <a:pt x="2123870" y="1535425"/>
                </a:cubicBezTo>
                <a:cubicBezTo>
                  <a:pt x="2114038" y="1535425"/>
                  <a:pt x="2114038" y="1525588"/>
                  <a:pt x="2123870" y="1525588"/>
                </a:cubicBezTo>
                <a:close/>
                <a:moveTo>
                  <a:pt x="2605405" y="1506538"/>
                </a:moveTo>
                <a:cubicBezTo>
                  <a:pt x="2625090" y="1506538"/>
                  <a:pt x="2625090" y="1535907"/>
                  <a:pt x="2625090" y="1545696"/>
                </a:cubicBezTo>
                <a:cubicBezTo>
                  <a:pt x="2634933" y="1575065"/>
                  <a:pt x="2625090" y="1614223"/>
                  <a:pt x="2644775" y="1643592"/>
                </a:cubicBezTo>
                <a:cubicBezTo>
                  <a:pt x="2605405" y="1653382"/>
                  <a:pt x="2595563" y="1692540"/>
                  <a:pt x="2566035" y="1731698"/>
                </a:cubicBezTo>
                <a:cubicBezTo>
                  <a:pt x="2556193" y="1731698"/>
                  <a:pt x="2556193" y="1741488"/>
                  <a:pt x="2546350" y="1741488"/>
                </a:cubicBezTo>
                <a:cubicBezTo>
                  <a:pt x="2546350" y="1731698"/>
                  <a:pt x="2546350" y="1721909"/>
                  <a:pt x="2546350" y="1721909"/>
                </a:cubicBezTo>
                <a:cubicBezTo>
                  <a:pt x="2585720" y="1712119"/>
                  <a:pt x="2575878" y="1663171"/>
                  <a:pt x="2615248" y="1653382"/>
                </a:cubicBezTo>
                <a:cubicBezTo>
                  <a:pt x="2615248" y="1643592"/>
                  <a:pt x="2625090" y="1643592"/>
                  <a:pt x="2634933" y="1643592"/>
                </a:cubicBezTo>
                <a:cubicBezTo>
                  <a:pt x="2625090" y="1624013"/>
                  <a:pt x="2625090" y="1614223"/>
                  <a:pt x="2615248" y="1604434"/>
                </a:cubicBezTo>
                <a:cubicBezTo>
                  <a:pt x="2615248" y="1575065"/>
                  <a:pt x="2615248" y="1545696"/>
                  <a:pt x="2595563" y="1516327"/>
                </a:cubicBezTo>
                <a:cubicBezTo>
                  <a:pt x="2595563" y="1516327"/>
                  <a:pt x="2595563" y="1506538"/>
                  <a:pt x="2605405" y="1506538"/>
                </a:cubicBezTo>
                <a:close/>
                <a:moveTo>
                  <a:pt x="421746" y="1457325"/>
                </a:moveTo>
                <a:cubicBezTo>
                  <a:pt x="431535" y="1457325"/>
                  <a:pt x="431535" y="1467048"/>
                  <a:pt x="441325" y="1467048"/>
                </a:cubicBezTo>
                <a:cubicBezTo>
                  <a:pt x="441325" y="1496219"/>
                  <a:pt x="411956" y="1515666"/>
                  <a:pt x="392377" y="1525389"/>
                </a:cubicBezTo>
                <a:cubicBezTo>
                  <a:pt x="363008" y="1535113"/>
                  <a:pt x="343429" y="1525389"/>
                  <a:pt x="323850" y="1505942"/>
                </a:cubicBezTo>
                <a:cubicBezTo>
                  <a:pt x="333639" y="1496219"/>
                  <a:pt x="353219" y="1486495"/>
                  <a:pt x="363008" y="1467048"/>
                </a:cubicBezTo>
                <a:cubicBezTo>
                  <a:pt x="382587" y="1467048"/>
                  <a:pt x="402166" y="1467048"/>
                  <a:pt x="421746" y="1457325"/>
                </a:cubicBezTo>
                <a:close/>
                <a:moveTo>
                  <a:pt x="539750" y="1427163"/>
                </a:moveTo>
                <a:cubicBezTo>
                  <a:pt x="539750" y="1437085"/>
                  <a:pt x="539750" y="1437085"/>
                  <a:pt x="539750" y="1437085"/>
                </a:cubicBezTo>
                <a:cubicBezTo>
                  <a:pt x="529907" y="1466850"/>
                  <a:pt x="510222" y="1486694"/>
                  <a:pt x="480695" y="1506538"/>
                </a:cubicBezTo>
                <a:cubicBezTo>
                  <a:pt x="441325" y="1496616"/>
                  <a:pt x="441325" y="1496616"/>
                  <a:pt x="441325" y="1496616"/>
                </a:cubicBezTo>
                <a:cubicBezTo>
                  <a:pt x="441325" y="1486694"/>
                  <a:pt x="451167" y="1476772"/>
                  <a:pt x="451167" y="1476772"/>
                </a:cubicBezTo>
                <a:cubicBezTo>
                  <a:pt x="490537" y="1476772"/>
                  <a:pt x="520065" y="1456928"/>
                  <a:pt x="539750" y="1427163"/>
                </a:cubicBezTo>
                <a:close/>
                <a:moveTo>
                  <a:pt x="295746" y="1425046"/>
                </a:moveTo>
                <a:cubicBezTo>
                  <a:pt x="299138" y="1424429"/>
                  <a:pt x="302220" y="1425046"/>
                  <a:pt x="304687" y="1427516"/>
                </a:cubicBezTo>
                <a:cubicBezTo>
                  <a:pt x="324417" y="1437393"/>
                  <a:pt x="334282" y="1457149"/>
                  <a:pt x="354013" y="1457149"/>
                </a:cubicBezTo>
                <a:cubicBezTo>
                  <a:pt x="354013" y="1476905"/>
                  <a:pt x="324417" y="1486782"/>
                  <a:pt x="314552" y="1496660"/>
                </a:cubicBezTo>
                <a:cubicBezTo>
                  <a:pt x="294821" y="1506538"/>
                  <a:pt x="265226" y="1506538"/>
                  <a:pt x="245495" y="1486782"/>
                </a:cubicBezTo>
                <a:cubicBezTo>
                  <a:pt x="225765" y="1486782"/>
                  <a:pt x="215900" y="1476905"/>
                  <a:pt x="225765" y="1457149"/>
                </a:cubicBezTo>
                <a:cubicBezTo>
                  <a:pt x="265226" y="1447271"/>
                  <a:pt x="265226" y="1447271"/>
                  <a:pt x="265226" y="1447271"/>
                </a:cubicBezTo>
                <a:cubicBezTo>
                  <a:pt x="272625" y="1439863"/>
                  <a:pt x="285573" y="1426898"/>
                  <a:pt x="295746" y="1425046"/>
                </a:cubicBezTo>
                <a:close/>
                <a:moveTo>
                  <a:pt x="454544" y="1402970"/>
                </a:moveTo>
                <a:cubicBezTo>
                  <a:pt x="457017" y="1403284"/>
                  <a:pt x="459490" y="1404541"/>
                  <a:pt x="461963" y="1407054"/>
                </a:cubicBezTo>
                <a:cubicBezTo>
                  <a:pt x="432289" y="1437217"/>
                  <a:pt x="402614" y="1457325"/>
                  <a:pt x="363049" y="1457325"/>
                </a:cubicBezTo>
                <a:cubicBezTo>
                  <a:pt x="353158" y="1457325"/>
                  <a:pt x="343266" y="1437217"/>
                  <a:pt x="333375" y="1427162"/>
                </a:cubicBezTo>
                <a:cubicBezTo>
                  <a:pt x="343266" y="1427162"/>
                  <a:pt x="353158" y="1427162"/>
                  <a:pt x="372940" y="1427162"/>
                </a:cubicBezTo>
                <a:cubicBezTo>
                  <a:pt x="392723" y="1437217"/>
                  <a:pt x="412506" y="1417108"/>
                  <a:pt x="432289" y="1417108"/>
                </a:cubicBezTo>
                <a:cubicBezTo>
                  <a:pt x="439707" y="1409568"/>
                  <a:pt x="447126" y="1402027"/>
                  <a:pt x="454544" y="1402970"/>
                </a:cubicBezTo>
                <a:close/>
                <a:moveTo>
                  <a:pt x="2270858" y="1387475"/>
                </a:moveTo>
                <a:cubicBezTo>
                  <a:pt x="2290641" y="1397265"/>
                  <a:pt x="2320315" y="1387475"/>
                  <a:pt x="2340098" y="1407054"/>
                </a:cubicBezTo>
                <a:cubicBezTo>
                  <a:pt x="2349989" y="1416844"/>
                  <a:pt x="2379663" y="1416844"/>
                  <a:pt x="2359880" y="1436423"/>
                </a:cubicBezTo>
                <a:cubicBezTo>
                  <a:pt x="2349989" y="1446213"/>
                  <a:pt x="2330206" y="1446213"/>
                  <a:pt x="2310424" y="1446213"/>
                </a:cubicBezTo>
                <a:cubicBezTo>
                  <a:pt x="2310424" y="1446213"/>
                  <a:pt x="2300532" y="1446213"/>
                  <a:pt x="2300532" y="1446213"/>
                </a:cubicBezTo>
                <a:cubicBezTo>
                  <a:pt x="2280749" y="1436423"/>
                  <a:pt x="2260967" y="1416844"/>
                  <a:pt x="2251075" y="1397265"/>
                </a:cubicBezTo>
                <a:cubicBezTo>
                  <a:pt x="2270858" y="1387475"/>
                  <a:pt x="2270858" y="1387475"/>
                  <a:pt x="2270858" y="1387475"/>
                </a:cubicBezTo>
                <a:close/>
                <a:moveTo>
                  <a:pt x="539750" y="1387475"/>
                </a:moveTo>
                <a:cubicBezTo>
                  <a:pt x="539750" y="1397397"/>
                  <a:pt x="539750" y="1397397"/>
                  <a:pt x="539750" y="1397397"/>
                </a:cubicBezTo>
                <a:cubicBezTo>
                  <a:pt x="539750" y="1427162"/>
                  <a:pt x="510222" y="1447006"/>
                  <a:pt x="480695" y="1456928"/>
                </a:cubicBezTo>
                <a:cubicBezTo>
                  <a:pt x="470852" y="1456928"/>
                  <a:pt x="451167" y="1466850"/>
                  <a:pt x="441325" y="1447006"/>
                </a:cubicBezTo>
                <a:cubicBezTo>
                  <a:pt x="441325" y="1437084"/>
                  <a:pt x="451167" y="1437084"/>
                  <a:pt x="461010" y="1427162"/>
                </a:cubicBezTo>
                <a:cubicBezTo>
                  <a:pt x="470852" y="1427162"/>
                  <a:pt x="490537" y="1427162"/>
                  <a:pt x="500380" y="1417240"/>
                </a:cubicBezTo>
                <a:cubicBezTo>
                  <a:pt x="510222" y="1407319"/>
                  <a:pt x="520065" y="1387475"/>
                  <a:pt x="539750" y="1387475"/>
                </a:cubicBezTo>
                <a:close/>
                <a:moveTo>
                  <a:pt x="2379174" y="1358900"/>
                </a:moveTo>
                <a:cubicBezTo>
                  <a:pt x="2408849" y="1368652"/>
                  <a:pt x="2438523" y="1368652"/>
                  <a:pt x="2468197" y="1368652"/>
                </a:cubicBezTo>
                <a:cubicBezTo>
                  <a:pt x="2468197" y="1378404"/>
                  <a:pt x="2478088" y="1388155"/>
                  <a:pt x="2468197" y="1388155"/>
                </a:cubicBezTo>
                <a:cubicBezTo>
                  <a:pt x="2468197" y="1407659"/>
                  <a:pt x="2448414" y="1417411"/>
                  <a:pt x="2428631" y="1427163"/>
                </a:cubicBezTo>
                <a:cubicBezTo>
                  <a:pt x="2398957" y="1427163"/>
                  <a:pt x="2369283" y="1417411"/>
                  <a:pt x="2349500" y="1397907"/>
                </a:cubicBezTo>
                <a:cubicBezTo>
                  <a:pt x="2359392" y="1388155"/>
                  <a:pt x="2379174" y="1368652"/>
                  <a:pt x="2379174" y="1358900"/>
                </a:cubicBezTo>
                <a:close/>
                <a:moveTo>
                  <a:pt x="2143125" y="1358900"/>
                </a:moveTo>
                <a:cubicBezTo>
                  <a:pt x="2152939" y="1368601"/>
                  <a:pt x="2162753" y="1378303"/>
                  <a:pt x="2182380" y="1388004"/>
                </a:cubicBezTo>
                <a:cubicBezTo>
                  <a:pt x="2192193" y="1407407"/>
                  <a:pt x="2231448" y="1388004"/>
                  <a:pt x="2241262" y="1417109"/>
                </a:cubicBezTo>
                <a:cubicBezTo>
                  <a:pt x="2251075" y="1417109"/>
                  <a:pt x="2251075" y="1426810"/>
                  <a:pt x="2251075" y="1436511"/>
                </a:cubicBezTo>
                <a:cubicBezTo>
                  <a:pt x="2241262" y="1446213"/>
                  <a:pt x="2221634" y="1436511"/>
                  <a:pt x="2211821" y="1436511"/>
                </a:cubicBezTo>
                <a:cubicBezTo>
                  <a:pt x="2182380" y="1426810"/>
                  <a:pt x="2152939" y="1397706"/>
                  <a:pt x="2143125" y="1368601"/>
                </a:cubicBezTo>
                <a:cubicBezTo>
                  <a:pt x="2143125" y="1358900"/>
                  <a:pt x="2143125" y="1358900"/>
                  <a:pt x="2143125" y="1358900"/>
                </a:cubicBezTo>
                <a:close/>
                <a:moveTo>
                  <a:pt x="357259" y="1351530"/>
                </a:moveTo>
                <a:cubicBezTo>
                  <a:pt x="378223" y="1352777"/>
                  <a:pt x="397953" y="1357766"/>
                  <a:pt x="412751" y="1367745"/>
                </a:cubicBezTo>
                <a:cubicBezTo>
                  <a:pt x="383155" y="1377724"/>
                  <a:pt x="343694" y="1347788"/>
                  <a:pt x="333829" y="1387702"/>
                </a:cubicBezTo>
                <a:cubicBezTo>
                  <a:pt x="343694" y="1397681"/>
                  <a:pt x="363425" y="1397681"/>
                  <a:pt x="383155" y="1397681"/>
                </a:cubicBezTo>
                <a:cubicBezTo>
                  <a:pt x="383155" y="1387702"/>
                  <a:pt x="402886" y="1387702"/>
                  <a:pt x="412751" y="1387702"/>
                </a:cubicBezTo>
                <a:cubicBezTo>
                  <a:pt x="383155" y="1417638"/>
                  <a:pt x="333829" y="1417638"/>
                  <a:pt x="294368" y="1407659"/>
                </a:cubicBezTo>
                <a:cubicBezTo>
                  <a:pt x="284503" y="1397681"/>
                  <a:pt x="274638" y="1397681"/>
                  <a:pt x="274638" y="1387702"/>
                </a:cubicBezTo>
                <a:cubicBezTo>
                  <a:pt x="274638" y="1377724"/>
                  <a:pt x="284503" y="1367745"/>
                  <a:pt x="294368" y="1357766"/>
                </a:cubicBezTo>
                <a:cubicBezTo>
                  <a:pt x="314099" y="1352777"/>
                  <a:pt x="336296" y="1350282"/>
                  <a:pt x="357259" y="1351530"/>
                </a:cubicBezTo>
                <a:close/>
                <a:moveTo>
                  <a:pt x="459318" y="1349801"/>
                </a:moveTo>
                <a:cubicBezTo>
                  <a:pt x="480080" y="1346994"/>
                  <a:pt x="507762" y="1358220"/>
                  <a:pt x="529907" y="1358220"/>
                </a:cubicBezTo>
                <a:cubicBezTo>
                  <a:pt x="539750" y="1358220"/>
                  <a:pt x="539750" y="1368199"/>
                  <a:pt x="539750" y="1378177"/>
                </a:cubicBezTo>
                <a:cubicBezTo>
                  <a:pt x="510222" y="1388156"/>
                  <a:pt x="480695" y="1408113"/>
                  <a:pt x="451167" y="1388156"/>
                </a:cubicBezTo>
                <a:cubicBezTo>
                  <a:pt x="441325" y="1378177"/>
                  <a:pt x="441325" y="1368199"/>
                  <a:pt x="441325" y="1358220"/>
                </a:cubicBezTo>
                <a:cubicBezTo>
                  <a:pt x="446246" y="1353231"/>
                  <a:pt x="452398" y="1350736"/>
                  <a:pt x="459318" y="1349801"/>
                </a:cubicBezTo>
                <a:close/>
                <a:moveTo>
                  <a:pt x="2241890" y="1338263"/>
                </a:moveTo>
                <a:cubicBezTo>
                  <a:pt x="2271486" y="1348105"/>
                  <a:pt x="2291217" y="1367791"/>
                  <a:pt x="2320812" y="1348105"/>
                </a:cubicBezTo>
                <a:cubicBezTo>
                  <a:pt x="2330677" y="1338263"/>
                  <a:pt x="2350408" y="1348105"/>
                  <a:pt x="2370138" y="1338263"/>
                </a:cubicBezTo>
                <a:cubicBezTo>
                  <a:pt x="2370138" y="1348105"/>
                  <a:pt x="2370138" y="1357948"/>
                  <a:pt x="2360273" y="1367791"/>
                </a:cubicBezTo>
                <a:cubicBezTo>
                  <a:pt x="2350408" y="1377633"/>
                  <a:pt x="2330677" y="1387476"/>
                  <a:pt x="2310947" y="1377633"/>
                </a:cubicBezTo>
                <a:cubicBezTo>
                  <a:pt x="2281351" y="1377633"/>
                  <a:pt x="2251756" y="1367791"/>
                  <a:pt x="2232025" y="1348105"/>
                </a:cubicBezTo>
                <a:cubicBezTo>
                  <a:pt x="2232025" y="1338263"/>
                  <a:pt x="2241890" y="1338263"/>
                  <a:pt x="2241890" y="1338263"/>
                </a:cubicBezTo>
                <a:close/>
                <a:moveTo>
                  <a:pt x="243781" y="1336156"/>
                </a:moveTo>
                <a:cubicBezTo>
                  <a:pt x="259689" y="1336156"/>
                  <a:pt x="274373" y="1338629"/>
                  <a:pt x="284163" y="1348521"/>
                </a:cubicBezTo>
                <a:cubicBezTo>
                  <a:pt x="264584" y="1358412"/>
                  <a:pt x="264584" y="1378195"/>
                  <a:pt x="264584" y="1397978"/>
                </a:cubicBezTo>
                <a:cubicBezTo>
                  <a:pt x="264584" y="1407869"/>
                  <a:pt x="284163" y="1407869"/>
                  <a:pt x="274373" y="1417760"/>
                </a:cubicBezTo>
                <a:cubicBezTo>
                  <a:pt x="254794" y="1437543"/>
                  <a:pt x="225425" y="1457326"/>
                  <a:pt x="196057" y="1437543"/>
                </a:cubicBezTo>
                <a:cubicBezTo>
                  <a:pt x="176477" y="1427652"/>
                  <a:pt x="166688" y="1407869"/>
                  <a:pt x="166688" y="1388086"/>
                </a:cubicBezTo>
                <a:cubicBezTo>
                  <a:pt x="166688" y="1368303"/>
                  <a:pt x="176477" y="1358412"/>
                  <a:pt x="196057" y="1338629"/>
                </a:cubicBezTo>
                <a:cubicBezTo>
                  <a:pt x="210741" y="1338629"/>
                  <a:pt x="227873" y="1336156"/>
                  <a:pt x="243781" y="1336156"/>
                </a:cubicBezTo>
                <a:close/>
                <a:moveTo>
                  <a:pt x="2143125" y="1328738"/>
                </a:moveTo>
                <a:cubicBezTo>
                  <a:pt x="2172494" y="1338490"/>
                  <a:pt x="2192073" y="1387249"/>
                  <a:pt x="2231231" y="1367745"/>
                </a:cubicBezTo>
                <a:cubicBezTo>
                  <a:pt x="2241021" y="1367745"/>
                  <a:pt x="2250811" y="1367745"/>
                  <a:pt x="2260600" y="1377497"/>
                </a:cubicBezTo>
                <a:cubicBezTo>
                  <a:pt x="2231231" y="1397001"/>
                  <a:pt x="2201863" y="1377497"/>
                  <a:pt x="2182284" y="1367745"/>
                </a:cubicBezTo>
                <a:cubicBezTo>
                  <a:pt x="2162704" y="1357993"/>
                  <a:pt x="2152915" y="1348242"/>
                  <a:pt x="2143125" y="1338490"/>
                </a:cubicBezTo>
                <a:cubicBezTo>
                  <a:pt x="2143125" y="1328738"/>
                  <a:pt x="2143125" y="1328738"/>
                  <a:pt x="2143125" y="1328738"/>
                </a:cubicBezTo>
                <a:close/>
                <a:moveTo>
                  <a:pt x="393065" y="1298575"/>
                </a:moveTo>
                <a:cubicBezTo>
                  <a:pt x="412750" y="1308417"/>
                  <a:pt x="432435" y="1318260"/>
                  <a:pt x="452120" y="1328103"/>
                </a:cubicBezTo>
                <a:cubicBezTo>
                  <a:pt x="461963" y="1337945"/>
                  <a:pt x="452120" y="1337945"/>
                  <a:pt x="452120" y="1337945"/>
                </a:cubicBezTo>
                <a:cubicBezTo>
                  <a:pt x="432435" y="1347788"/>
                  <a:pt x="412750" y="1328103"/>
                  <a:pt x="393065" y="1328103"/>
                </a:cubicBezTo>
                <a:cubicBezTo>
                  <a:pt x="393065" y="1328103"/>
                  <a:pt x="383222" y="1318260"/>
                  <a:pt x="373380" y="1328103"/>
                </a:cubicBezTo>
                <a:cubicBezTo>
                  <a:pt x="363537" y="1347788"/>
                  <a:pt x="334010" y="1337945"/>
                  <a:pt x="324167" y="1337945"/>
                </a:cubicBezTo>
                <a:cubicBezTo>
                  <a:pt x="314325" y="1328103"/>
                  <a:pt x="324167" y="1318260"/>
                  <a:pt x="324167" y="1318260"/>
                </a:cubicBezTo>
                <a:cubicBezTo>
                  <a:pt x="343852" y="1298575"/>
                  <a:pt x="373380" y="1298575"/>
                  <a:pt x="393065" y="1298575"/>
                </a:cubicBezTo>
                <a:close/>
                <a:moveTo>
                  <a:pt x="2202007" y="1289050"/>
                </a:moveTo>
                <a:cubicBezTo>
                  <a:pt x="2221634" y="1298892"/>
                  <a:pt x="2241262" y="1289050"/>
                  <a:pt x="2251075" y="1308735"/>
                </a:cubicBezTo>
                <a:cubicBezTo>
                  <a:pt x="2241262" y="1318578"/>
                  <a:pt x="2241262" y="1328420"/>
                  <a:pt x="2231448" y="1328420"/>
                </a:cubicBezTo>
                <a:cubicBezTo>
                  <a:pt x="2202007" y="1338263"/>
                  <a:pt x="2172566" y="1328420"/>
                  <a:pt x="2143125" y="1318578"/>
                </a:cubicBezTo>
                <a:cubicBezTo>
                  <a:pt x="2143125" y="1308735"/>
                  <a:pt x="2143125" y="1308735"/>
                  <a:pt x="2143125" y="1308735"/>
                </a:cubicBezTo>
                <a:cubicBezTo>
                  <a:pt x="2152939" y="1298892"/>
                  <a:pt x="2182380" y="1298892"/>
                  <a:pt x="2202007" y="1289050"/>
                </a:cubicBezTo>
                <a:close/>
                <a:moveTo>
                  <a:pt x="441613" y="1289050"/>
                </a:moveTo>
                <a:cubicBezTo>
                  <a:pt x="480868" y="1289050"/>
                  <a:pt x="510309" y="1308629"/>
                  <a:pt x="539750" y="1337998"/>
                </a:cubicBezTo>
                <a:cubicBezTo>
                  <a:pt x="539750" y="1347788"/>
                  <a:pt x="539750" y="1347788"/>
                  <a:pt x="539750" y="1347788"/>
                </a:cubicBezTo>
                <a:cubicBezTo>
                  <a:pt x="510309" y="1347788"/>
                  <a:pt x="500495" y="1328209"/>
                  <a:pt x="480868" y="1318419"/>
                </a:cubicBezTo>
                <a:cubicBezTo>
                  <a:pt x="451427" y="1318419"/>
                  <a:pt x="451427" y="1318419"/>
                  <a:pt x="451427" y="1318419"/>
                </a:cubicBezTo>
                <a:cubicBezTo>
                  <a:pt x="431800" y="1298840"/>
                  <a:pt x="431800" y="1298840"/>
                  <a:pt x="431800" y="1298840"/>
                </a:cubicBezTo>
                <a:cubicBezTo>
                  <a:pt x="431800" y="1289050"/>
                  <a:pt x="441613" y="1298840"/>
                  <a:pt x="441613" y="1289050"/>
                </a:cubicBezTo>
                <a:close/>
                <a:moveTo>
                  <a:pt x="2340098" y="1270000"/>
                </a:moveTo>
                <a:cubicBezTo>
                  <a:pt x="2359636" y="1270000"/>
                  <a:pt x="2388944" y="1270000"/>
                  <a:pt x="2398713" y="1289504"/>
                </a:cubicBezTo>
                <a:cubicBezTo>
                  <a:pt x="2398713" y="1299255"/>
                  <a:pt x="2398713" y="1309007"/>
                  <a:pt x="2388944" y="1318759"/>
                </a:cubicBezTo>
                <a:cubicBezTo>
                  <a:pt x="2359636" y="1338263"/>
                  <a:pt x="2320559" y="1328511"/>
                  <a:pt x="2291252" y="1328511"/>
                </a:cubicBezTo>
                <a:cubicBezTo>
                  <a:pt x="2281482" y="1328511"/>
                  <a:pt x="2271713" y="1318759"/>
                  <a:pt x="2271713" y="1318759"/>
                </a:cubicBezTo>
                <a:cubicBezTo>
                  <a:pt x="2291252" y="1318759"/>
                  <a:pt x="2320559" y="1318759"/>
                  <a:pt x="2349867" y="1318759"/>
                </a:cubicBezTo>
                <a:cubicBezTo>
                  <a:pt x="2349867" y="1318759"/>
                  <a:pt x="2359636" y="1318759"/>
                  <a:pt x="2359636" y="1309007"/>
                </a:cubicBezTo>
                <a:cubicBezTo>
                  <a:pt x="2359636" y="1299255"/>
                  <a:pt x="2359636" y="1289504"/>
                  <a:pt x="2349867" y="1289504"/>
                </a:cubicBezTo>
                <a:cubicBezTo>
                  <a:pt x="2330329" y="1289504"/>
                  <a:pt x="2310790" y="1299255"/>
                  <a:pt x="2291252" y="1289504"/>
                </a:cubicBezTo>
                <a:cubicBezTo>
                  <a:pt x="2291252" y="1279752"/>
                  <a:pt x="2320559" y="1279752"/>
                  <a:pt x="2340098" y="1270000"/>
                </a:cubicBezTo>
                <a:close/>
                <a:moveTo>
                  <a:pt x="278179" y="1256771"/>
                </a:moveTo>
                <a:cubicBezTo>
                  <a:pt x="289169" y="1256771"/>
                  <a:pt x="298938" y="1259241"/>
                  <a:pt x="303823" y="1269118"/>
                </a:cubicBezTo>
                <a:cubicBezTo>
                  <a:pt x="313592" y="1269118"/>
                  <a:pt x="333131" y="1278996"/>
                  <a:pt x="342900" y="1288874"/>
                </a:cubicBezTo>
                <a:cubicBezTo>
                  <a:pt x="333131" y="1298752"/>
                  <a:pt x="323361" y="1298752"/>
                  <a:pt x="313592" y="1308630"/>
                </a:cubicBezTo>
                <a:cubicBezTo>
                  <a:pt x="313592" y="1318507"/>
                  <a:pt x="303823" y="1328385"/>
                  <a:pt x="303823" y="1338263"/>
                </a:cubicBezTo>
                <a:cubicBezTo>
                  <a:pt x="284284" y="1338263"/>
                  <a:pt x="274515" y="1328385"/>
                  <a:pt x="254977" y="1318507"/>
                </a:cubicBezTo>
                <a:cubicBezTo>
                  <a:pt x="235438" y="1318507"/>
                  <a:pt x="215900" y="1328385"/>
                  <a:pt x="215900" y="1318507"/>
                </a:cubicBezTo>
                <a:cubicBezTo>
                  <a:pt x="215900" y="1288874"/>
                  <a:pt x="225669" y="1269118"/>
                  <a:pt x="245207" y="1259241"/>
                </a:cubicBezTo>
                <a:cubicBezTo>
                  <a:pt x="254977" y="1259241"/>
                  <a:pt x="267188" y="1256771"/>
                  <a:pt x="278179" y="1256771"/>
                </a:cubicBezTo>
                <a:close/>
                <a:moveTo>
                  <a:pt x="2480775" y="1247279"/>
                </a:moveTo>
                <a:cubicBezTo>
                  <a:pt x="2486881" y="1249760"/>
                  <a:pt x="2491765" y="1254721"/>
                  <a:pt x="2496650" y="1259682"/>
                </a:cubicBezTo>
                <a:cubicBezTo>
                  <a:pt x="2516188" y="1269604"/>
                  <a:pt x="2516188" y="1289447"/>
                  <a:pt x="2516188" y="1309291"/>
                </a:cubicBezTo>
                <a:cubicBezTo>
                  <a:pt x="2516188" y="1329135"/>
                  <a:pt x="2506419" y="1348979"/>
                  <a:pt x="2486881" y="1358901"/>
                </a:cubicBezTo>
                <a:cubicBezTo>
                  <a:pt x="2457573" y="1358901"/>
                  <a:pt x="2408727" y="1358901"/>
                  <a:pt x="2389188" y="1339057"/>
                </a:cubicBezTo>
                <a:cubicBezTo>
                  <a:pt x="2398957" y="1329135"/>
                  <a:pt x="2418496" y="1319213"/>
                  <a:pt x="2408727" y="1299369"/>
                </a:cubicBezTo>
                <a:cubicBezTo>
                  <a:pt x="2408727" y="1289447"/>
                  <a:pt x="2398957" y="1279526"/>
                  <a:pt x="2398957" y="1269604"/>
                </a:cubicBezTo>
                <a:cubicBezTo>
                  <a:pt x="2408727" y="1249760"/>
                  <a:pt x="2438034" y="1249760"/>
                  <a:pt x="2457573" y="1249760"/>
                </a:cubicBezTo>
                <a:cubicBezTo>
                  <a:pt x="2467342" y="1244799"/>
                  <a:pt x="2474669" y="1244799"/>
                  <a:pt x="2480775" y="1247279"/>
                </a:cubicBezTo>
                <a:close/>
                <a:moveTo>
                  <a:pt x="490537" y="1239838"/>
                </a:moveTo>
                <a:cubicBezTo>
                  <a:pt x="519906" y="1269603"/>
                  <a:pt x="519906" y="1269603"/>
                  <a:pt x="519906" y="1269603"/>
                </a:cubicBezTo>
                <a:cubicBezTo>
                  <a:pt x="529696" y="1289447"/>
                  <a:pt x="549275" y="1299369"/>
                  <a:pt x="539485" y="1319213"/>
                </a:cubicBezTo>
                <a:cubicBezTo>
                  <a:pt x="510116" y="1289447"/>
                  <a:pt x="480748" y="1289447"/>
                  <a:pt x="451379" y="1269603"/>
                </a:cubicBezTo>
                <a:cubicBezTo>
                  <a:pt x="451379" y="1269603"/>
                  <a:pt x="431800" y="1259682"/>
                  <a:pt x="441589" y="1249760"/>
                </a:cubicBezTo>
                <a:cubicBezTo>
                  <a:pt x="451379" y="1239838"/>
                  <a:pt x="470958" y="1239838"/>
                  <a:pt x="490537" y="1239838"/>
                </a:cubicBezTo>
                <a:close/>
                <a:moveTo>
                  <a:pt x="2323386" y="1230540"/>
                </a:moveTo>
                <a:cubicBezTo>
                  <a:pt x="2340611" y="1230540"/>
                  <a:pt x="2355375" y="1235416"/>
                  <a:pt x="2360296" y="1250043"/>
                </a:cubicBezTo>
                <a:cubicBezTo>
                  <a:pt x="2370138" y="1259795"/>
                  <a:pt x="2360296" y="1259795"/>
                  <a:pt x="2350453" y="1259795"/>
                </a:cubicBezTo>
                <a:cubicBezTo>
                  <a:pt x="2340611" y="1259795"/>
                  <a:pt x="2330768" y="1269547"/>
                  <a:pt x="2320926" y="1259795"/>
                </a:cubicBezTo>
                <a:cubicBezTo>
                  <a:pt x="2311083" y="1250043"/>
                  <a:pt x="2301241" y="1250043"/>
                  <a:pt x="2281555" y="1250043"/>
                </a:cubicBezTo>
                <a:cubicBezTo>
                  <a:pt x="2261870" y="1259795"/>
                  <a:pt x="2252028" y="1289051"/>
                  <a:pt x="2222500" y="1279299"/>
                </a:cubicBezTo>
                <a:cubicBezTo>
                  <a:pt x="2232343" y="1259795"/>
                  <a:pt x="2261870" y="1250043"/>
                  <a:pt x="2271713" y="1240292"/>
                </a:cubicBezTo>
                <a:cubicBezTo>
                  <a:pt x="2286477" y="1235416"/>
                  <a:pt x="2306162" y="1230540"/>
                  <a:pt x="2323386" y="1230540"/>
                </a:cubicBezTo>
                <a:close/>
                <a:moveTo>
                  <a:pt x="353219" y="1230313"/>
                </a:moveTo>
                <a:cubicBezTo>
                  <a:pt x="392377" y="1230313"/>
                  <a:pt x="421746" y="1249892"/>
                  <a:pt x="441325" y="1279261"/>
                </a:cubicBezTo>
                <a:cubicBezTo>
                  <a:pt x="431535" y="1279261"/>
                  <a:pt x="421746" y="1289051"/>
                  <a:pt x="411956" y="1289051"/>
                </a:cubicBezTo>
                <a:cubicBezTo>
                  <a:pt x="392377" y="1289051"/>
                  <a:pt x="372798" y="1289051"/>
                  <a:pt x="363008" y="1289051"/>
                </a:cubicBezTo>
                <a:cubicBezTo>
                  <a:pt x="343429" y="1269472"/>
                  <a:pt x="323850" y="1269472"/>
                  <a:pt x="323850" y="1249892"/>
                </a:cubicBezTo>
                <a:cubicBezTo>
                  <a:pt x="323850" y="1240103"/>
                  <a:pt x="333639" y="1230313"/>
                  <a:pt x="353219" y="1230313"/>
                </a:cubicBezTo>
                <a:close/>
                <a:moveTo>
                  <a:pt x="2216268" y="1230083"/>
                </a:moveTo>
                <a:cubicBezTo>
                  <a:pt x="2227155" y="1228102"/>
                  <a:pt x="2238808" y="1228102"/>
                  <a:pt x="2251075" y="1230540"/>
                </a:cubicBezTo>
                <a:cubicBezTo>
                  <a:pt x="2251075" y="1240292"/>
                  <a:pt x="2251075" y="1240292"/>
                  <a:pt x="2251075" y="1240292"/>
                </a:cubicBezTo>
                <a:cubicBezTo>
                  <a:pt x="2241262" y="1240292"/>
                  <a:pt x="2231448" y="1250043"/>
                  <a:pt x="2221634" y="1250043"/>
                </a:cubicBezTo>
                <a:cubicBezTo>
                  <a:pt x="2192193" y="1240292"/>
                  <a:pt x="2172566" y="1269547"/>
                  <a:pt x="2152939" y="1289051"/>
                </a:cubicBezTo>
                <a:cubicBezTo>
                  <a:pt x="2143125" y="1289051"/>
                  <a:pt x="2143125" y="1289051"/>
                  <a:pt x="2143125" y="1289051"/>
                </a:cubicBezTo>
                <a:cubicBezTo>
                  <a:pt x="2157846" y="1259795"/>
                  <a:pt x="2183607" y="1236025"/>
                  <a:pt x="2216268" y="1230083"/>
                </a:cubicBezTo>
                <a:close/>
                <a:moveTo>
                  <a:pt x="2388961" y="1181735"/>
                </a:moveTo>
                <a:cubicBezTo>
                  <a:pt x="2410902" y="1176814"/>
                  <a:pt x="2432844" y="1181735"/>
                  <a:pt x="2447472" y="1201420"/>
                </a:cubicBezTo>
                <a:cubicBezTo>
                  <a:pt x="2457223" y="1211262"/>
                  <a:pt x="2466975" y="1221105"/>
                  <a:pt x="2466975" y="1230947"/>
                </a:cubicBezTo>
                <a:cubicBezTo>
                  <a:pt x="2447472" y="1240790"/>
                  <a:pt x="2427968" y="1240790"/>
                  <a:pt x="2408465" y="1240790"/>
                </a:cubicBezTo>
                <a:cubicBezTo>
                  <a:pt x="2398713" y="1250632"/>
                  <a:pt x="2388961" y="1260475"/>
                  <a:pt x="2379209" y="1260475"/>
                </a:cubicBezTo>
                <a:cubicBezTo>
                  <a:pt x="2369457" y="1240790"/>
                  <a:pt x="2349954" y="1221105"/>
                  <a:pt x="2330450" y="1221105"/>
                </a:cubicBezTo>
                <a:cubicBezTo>
                  <a:pt x="2345078" y="1201420"/>
                  <a:pt x="2367019" y="1186656"/>
                  <a:pt x="2388961" y="1181735"/>
                </a:cubicBezTo>
                <a:close/>
                <a:moveTo>
                  <a:pt x="2217262" y="1177727"/>
                </a:moveTo>
                <a:cubicBezTo>
                  <a:pt x="2222183" y="1178957"/>
                  <a:pt x="2227104" y="1181417"/>
                  <a:pt x="2232025" y="1181417"/>
                </a:cubicBezTo>
                <a:cubicBezTo>
                  <a:pt x="2232025" y="1191260"/>
                  <a:pt x="2222183" y="1201102"/>
                  <a:pt x="2222183" y="1220787"/>
                </a:cubicBezTo>
                <a:cubicBezTo>
                  <a:pt x="2192655" y="1220787"/>
                  <a:pt x="2163128" y="1240472"/>
                  <a:pt x="2143443" y="1270000"/>
                </a:cubicBezTo>
                <a:cubicBezTo>
                  <a:pt x="2133600" y="1270000"/>
                  <a:pt x="2133600" y="1260157"/>
                  <a:pt x="2133600" y="1260157"/>
                </a:cubicBezTo>
                <a:cubicBezTo>
                  <a:pt x="2143443" y="1230630"/>
                  <a:pt x="2153285" y="1181417"/>
                  <a:pt x="2202498" y="1181417"/>
                </a:cubicBezTo>
                <a:cubicBezTo>
                  <a:pt x="2207419" y="1176496"/>
                  <a:pt x="2212340" y="1176496"/>
                  <a:pt x="2217262" y="1177727"/>
                </a:cubicBezTo>
                <a:close/>
                <a:moveTo>
                  <a:pt x="2290618" y="1160860"/>
                </a:moveTo>
                <a:cubicBezTo>
                  <a:pt x="2320059" y="1170782"/>
                  <a:pt x="2339687" y="1150938"/>
                  <a:pt x="2349500" y="1180703"/>
                </a:cubicBezTo>
                <a:cubicBezTo>
                  <a:pt x="2320059" y="1210469"/>
                  <a:pt x="2320059" y="1210469"/>
                  <a:pt x="2320059" y="1210469"/>
                </a:cubicBezTo>
                <a:cubicBezTo>
                  <a:pt x="2300432" y="1210469"/>
                  <a:pt x="2280805" y="1220391"/>
                  <a:pt x="2270991" y="1230313"/>
                </a:cubicBezTo>
                <a:cubicBezTo>
                  <a:pt x="2261178" y="1220391"/>
                  <a:pt x="2241550" y="1220391"/>
                  <a:pt x="2241550" y="1210469"/>
                </a:cubicBezTo>
                <a:cubicBezTo>
                  <a:pt x="2241550" y="1190625"/>
                  <a:pt x="2270991" y="1160860"/>
                  <a:pt x="2290618" y="1160860"/>
                </a:cubicBezTo>
                <a:close/>
                <a:moveTo>
                  <a:pt x="272895" y="1137273"/>
                </a:moveTo>
                <a:cubicBezTo>
                  <a:pt x="318852" y="1139587"/>
                  <a:pt x="363836" y="1150660"/>
                  <a:pt x="402590" y="1161733"/>
                </a:cubicBezTo>
                <a:cubicBezTo>
                  <a:pt x="451803" y="1171575"/>
                  <a:pt x="451803" y="1171575"/>
                  <a:pt x="451803" y="1171575"/>
                </a:cubicBezTo>
                <a:cubicBezTo>
                  <a:pt x="491173" y="1171575"/>
                  <a:pt x="520700" y="1181418"/>
                  <a:pt x="550228" y="1191260"/>
                </a:cubicBezTo>
                <a:cubicBezTo>
                  <a:pt x="550228" y="1201103"/>
                  <a:pt x="550228" y="1220788"/>
                  <a:pt x="540385" y="1220788"/>
                </a:cubicBezTo>
                <a:cubicBezTo>
                  <a:pt x="501015" y="1210945"/>
                  <a:pt x="451803" y="1201103"/>
                  <a:pt x="412433" y="1201103"/>
                </a:cubicBezTo>
                <a:cubicBezTo>
                  <a:pt x="363220" y="1181418"/>
                  <a:pt x="314008" y="1181418"/>
                  <a:pt x="274637" y="1201103"/>
                </a:cubicBezTo>
                <a:cubicBezTo>
                  <a:pt x="195897" y="1220788"/>
                  <a:pt x="166370" y="1309370"/>
                  <a:pt x="117157" y="1368425"/>
                </a:cubicBezTo>
                <a:cubicBezTo>
                  <a:pt x="107315" y="1378268"/>
                  <a:pt x="107315" y="1378268"/>
                  <a:pt x="107315" y="1388110"/>
                </a:cubicBezTo>
                <a:cubicBezTo>
                  <a:pt x="146685" y="1407795"/>
                  <a:pt x="146685" y="1447165"/>
                  <a:pt x="176212" y="1476693"/>
                </a:cubicBezTo>
                <a:cubicBezTo>
                  <a:pt x="215582" y="1525905"/>
                  <a:pt x="215582" y="1525905"/>
                  <a:pt x="215582" y="1525905"/>
                </a:cubicBezTo>
                <a:cubicBezTo>
                  <a:pt x="264795" y="1555433"/>
                  <a:pt x="323850" y="1584960"/>
                  <a:pt x="382905" y="1565275"/>
                </a:cubicBezTo>
                <a:cubicBezTo>
                  <a:pt x="441960" y="1545590"/>
                  <a:pt x="501015" y="1535748"/>
                  <a:pt x="550228" y="1516063"/>
                </a:cubicBezTo>
                <a:cubicBezTo>
                  <a:pt x="560070" y="1520984"/>
                  <a:pt x="564992" y="1525905"/>
                  <a:pt x="567452" y="1532057"/>
                </a:cubicBezTo>
                <a:lnTo>
                  <a:pt x="568877" y="1545590"/>
                </a:lnTo>
                <a:lnTo>
                  <a:pt x="560070" y="1545590"/>
                </a:lnTo>
                <a:cubicBezTo>
                  <a:pt x="557610" y="1545590"/>
                  <a:pt x="555149" y="1545590"/>
                  <a:pt x="550228" y="1545590"/>
                </a:cubicBezTo>
                <a:cubicBezTo>
                  <a:pt x="461645" y="1575118"/>
                  <a:pt x="373063" y="1594803"/>
                  <a:pt x="294323" y="1614488"/>
                </a:cubicBezTo>
                <a:cubicBezTo>
                  <a:pt x="245110" y="1614488"/>
                  <a:pt x="186055" y="1614488"/>
                  <a:pt x="146685" y="1584960"/>
                </a:cubicBezTo>
                <a:cubicBezTo>
                  <a:pt x="97472" y="1545590"/>
                  <a:pt x="67945" y="1486535"/>
                  <a:pt x="58102" y="1437323"/>
                </a:cubicBezTo>
                <a:cubicBezTo>
                  <a:pt x="48260" y="1417638"/>
                  <a:pt x="38417" y="1407795"/>
                  <a:pt x="38417" y="1397953"/>
                </a:cubicBezTo>
                <a:cubicBezTo>
                  <a:pt x="28575" y="1388110"/>
                  <a:pt x="48260" y="1378268"/>
                  <a:pt x="48260" y="1368425"/>
                </a:cubicBezTo>
                <a:cubicBezTo>
                  <a:pt x="67945" y="1329055"/>
                  <a:pt x="77787" y="1279843"/>
                  <a:pt x="97472" y="1240473"/>
                </a:cubicBezTo>
                <a:cubicBezTo>
                  <a:pt x="117157" y="1201103"/>
                  <a:pt x="127000" y="1161733"/>
                  <a:pt x="166370" y="1151890"/>
                </a:cubicBezTo>
                <a:cubicBezTo>
                  <a:pt x="186055" y="1144509"/>
                  <a:pt x="206355" y="1140202"/>
                  <a:pt x="226809" y="1138203"/>
                </a:cubicBezTo>
                <a:cubicBezTo>
                  <a:pt x="242149" y="1136704"/>
                  <a:pt x="257576" y="1136502"/>
                  <a:pt x="272895" y="1137273"/>
                </a:cubicBezTo>
                <a:close/>
                <a:moveTo>
                  <a:pt x="245212" y="1101725"/>
                </a:moveTo>
                <a:cubicBezTo>
                  <a:pt x="333488" y="1111590"/>
                  <a:pt x="411956" y="1131320"/>
                  <a:pt x="490424" y="1151051"/>
                </a:cubicBezTo>
                <a:cubicBezTo>
                  <a:pt x="510041" y="1160916"/>
                  <a:pt x="529658" y="1160916"/>
                  <a:pt x="549275" y="1170781"/>
                </a:cubicBezTo>
                <a:cubicBezTo>
                  <a:pt x="549275" y="1180646"/>
                  <a:pt x="549275" y="1180646"/>
                  <a:pt x="549275" y="1180646"/>
                </a:cubicBezTo>
                <a:cubicBezTo>
                  <a:pt x="441381" y="1160916"/>
                  <a:pt x="323680" y="1111590"/>
                  <a:pt x="205978" y="1121455"/>
                </a:cubicBezTo>
                <a:cubicBezTo>
                  <a:pt x="196169" y="1121455"/>
                  <a:pt x="176552" y="1131320"/>
                  <a:pt x="166744" y="1131320"/>
                </a:cubicBezTo>
                <a:cubicBezTo>
                  <a:pt x="107893" y="1160916"/>
                  <a:pt x="88276" y="1220107"/>
                  <a:pt x="68659" y="1279298"/>
                </a:cubicBezTo>
                <a:cubicBezTo>
                  <a:pt x="49042" y="1308894"/>
                  <a:pt x="49042" y="1358220"/>
                  <a:pt x="19617" y="1387815"/>
                </a:cubicBezTo>
                <a:cubicBezTo>
                  <a:pt x="29425" y="1417411"/>
                  <a:pt x="49042" y="1447006"/>
                  <a:pt x="58851" y="1476602"/>
                </a:cubicBezTo>
                <a:cubicBezTo>
                  <a:pt x="78468" y="1525928"/>
                  <a:pt x="98085" y="1575253"/>
                  <a:pt x="147127" y="1594984"/>
                </a:cubicBezTo>
                <a:cubicBezTo>
                  <a:pt x="196169" y="1634444"/>
                  <a:pt x="264829" y="1634444"/>
                  <a:pt x="323680" y="1624579"/>
                </a:cubicBezTo>
                <a:cubicBezTo>
                  <a:pt x="372722" y="1614714"/>
                  <a:pt x="411956" y="1594984"/>
                  <a:pt x="460998" y="1585119"/>
                </a:cubicBezTo>
                <a:cubicBezTo>
                  <a:pt x="480615" y="1575253"/>
                  <a:pt x="500232" y="1575253"/>
                  <a:pt x="510041" y="1565388"/>
                </a:cubicBezTo>
                <a:cubicBezTo>
                  <a:pt x="539466" y="1565388"/>
                  <a:pt x="539466" y="1565388"/>
                  <a:pt x="539466" y="1565388"/>
                </a:cubicBezTo>
                <a:cubicBezTo>
                  <a:pt x="519849" y="1575253"/>
                  <a:pt x="500232" y="1575253"/>
                  <a:pt x="480615" y="1585119"/>
                </a:cubicBezTo>
                <a:cubicBezTo>
                  <a:pt x="431573" y="1594984"/>
                  <a:pt x="382531" y="1614714"/>
                  <a:pt x="333488" y="1624579"/>
                </a:cubicBezTo>
                <a:cubicBezTo>
                  <a:pt x="294254" y="1634444"/>
                  <a:pt x="255020" y="1654175"/>
                  <a:pt x="205978" y="1644310"/>
                </a:cubicBezTo>
                <a:cubicBezTo>
                  <a:pt x="147127" y="1624579"/>
                  <a:pt x="78468" y="1575253"/>
                  <a:pt x="58851" y="1516062"/>
                </a:cubicBezTo>
                <a:cubicBezTo>
                  <a:pt x="39234" y="1486467"/>
                  <a:pt x="39234" y="1447006"/>
                  <a:pt x="19617" y="1417411"/>
                </a:cubicBezTo>
                <a:cubicBezTo>
                  <a:pt x="0" y="1387815"/>
                  <a:pt x="0" y="1387815"/>
                  <a:pt x="0" y="1387815"/>
                </a:cubicBezTo>
                <a:cubicBezTo>
                  <a:pt x="49042" y="1348354"/>
                  <a:pt x="49042" y="1289163"/>
                  <a:pt x="68659" y="1239837"/>
                </a:cubicBezTo>
                <a:cubicBezTo>
                  <a:pt x="78468" y="1220107"/>
                  <a:pt x="88276" y="1200377"/>
                  <a:pt x="98085" y="1180646"/>
                </a:cubicBezTo>
                <a:cubicBezTo>
                  <a:pt x="127510" y="1131320"/>
                  <a:pt x="186361" y="1101725"/>
                  <a:pt x="245212" y="1101725"/>
                </a:cubicBezTo>
                <a:close/>
                <a:moveTo>
                  <a:pt x="2418081" y="1052513"/>
                </a:moveTo>
                <a:cubicBezTo>
                  <a:pt x="2477136" y="1052513"/>
                  <a:pt x="2546034" y="1082115"/>
                  <a:pt x="2575561" y="1151187"/>
                </a:cubicBezTo>
                <a:cubicBezTo>
                  <a:pt x="2605089" y="1190657"/>
                  <a:pt x="2614931" y="1249861"/>
                  <a:pt x="2654301" y="1289331"/>
                </a:cubicBezTo>
                <a:cubicBezTo>
                  <a:pt x="2644459" y="1309066"/>
                  <a:pt x="2634616" y="1318933"/>
                  <a:pt x="2624774" y="1328800"/>
                </a:cubicBezTo>
                <a:cubicBezTo>
                  <a:pt x="2614931" y="1358403"/>
                  <a:pt x="2605089" y="1397872"/>
                  <a:pt x="2595246" y="1437342"/>
                </a:cubicBezTo>
                <a:cubicBezTo>
                  <a:pt x="2565719" y="1486679"/>
                  <a:pt x="2526349" y="1545883"/>
                  <a:pt x="2467294" y="1545883"/>
                </a:cubicBezTo>
                <a:cubicBezTo>
                  <a:pt x="2378711" y="1555751"/>
                  <a:pt x="2290128" y="1526149"/>
                  <a:pt x="2201546" y="1506414"/>
                </a:cubicBezTo>
                <a:cubicBezTo>
                  <a:pt x="2181861" y="1496546"/>
                  <a:pt x="2152333" y="1496546"/>
                  <a:pt x="2132648" y="1486679"/>
                </a:cubicBezTo>
                <a:cubicBezTo>
                  <a:pt x="2122806" y="1476812"/>
                  <a:pt x="2132648" y="1466944"/>
                  <a:pt x="2132648" y="1457077"/>
                </a:cubicBezTo>
                <a:cubicBezTo>
                  <a:pt x="2142491" y="1447209"/>
                  <a:pt x="2162176" y="1457077"/>
                  <a:pt x="2181861" y="1457077"/>
                </a:cubicBezTo>
                <a:cubicBezTo>
                  <a:pt x="2231073" y="1476812"/>
                  <a:pt x="2280286" y="1486679"/>
                  <a:pt x="2339341" y="1496546"/>
                </a:cubicBezTo>
                <a:cubicBezTo>
                  <a:pt x="2378711" y="1496546"/>
                  <a:pt x="2378711" y="1496546"/>
                  <a:pt x="2378711" y="1496546"/>
                </a:cubicBezTo>
                <a:cubicBezTo>
                  <a:pt x="2418081" y="1496546"/>
                  <a:pt x="2437766" y="1486679"/>
                  <a:pt x="2467294" y="1466944"/>
                </a:cubicBezTo>
                <a:cubicBezTo>
                  <a:pt x="2516506" y="1417607"/>
                  <a:pt x="2526349" y="1358403"/>
                  <a:pt x="2575561" y="1309066"/>
                </a:cubicBezTo>
                <a:cubicBezTo>
                  <a:pt x="2565719" y="1299198"/>
                  <a:pt x="2565719" y="1299198"/>
                  <a:pt x="2565719" y="1299198"/>
                </a:cubicBezTo>
                <a:cubicBezTo>
                  <a:pt x="2526349" y="1259729"/>
                  <a:pt x="2526349" y="1200524"/>
                  <a:pt x="2467294" y="1161054"/>
                </a:cubicBezTo>
                <a:cubicBezTo>
                  <a:pt x="2427924" y="1121585"/>
                  <a:pt x="2388553" y="1111717"/>
                  <a:pt x="2329498" y="1101850"/>
                </a:cubicBezTo>
                <a:cubicBezTo>
                  <a:pt x="2260601" y="1121585"/>
                  <a:pt x="2191703" y="1141320"/>
                  <a:pt x="2122806" y="1161054"/>
                </a:cubicBezTo>
                <a:cubicBezTo>
                  <a:pt x="2112963" y="1151187"/>
                  <a:pt x="2112963" y="1141320"/>
                  <a:pt x="2112963" y="1131452"/>
                </a:cubicBezTo>
                <a:cubicBezTo>
                  <a:pt x="2112963" y="1131452"/>
                  <a:pt x="2112963" y="1121585"/>
                  <a:pt x="2112963" y="1121585"/>
                </a:cubicBezTo>
                <a:cubicBezTo>
                  <a:pt x="2211388" y="1101850"/>
                  <a:pt x="2309813" y="1062380"/>
                  <a:pt x="2418081" y="1052513"/>
                </a:cubicBezTo>
                <a:close/>
                <a:moveTo>
                  <a:pt x="2396714" y="1024853"/>
                </a:moveTo>
                <a:cubicBezTo>
                  <a:pt x="2446080" y="1021168"/>
                  <a:pt x="2499599" y="1034065"/>
                  <a:pt x="2536508" y="1063543"/>
                </a:cubicBezTo>
                <a:cubicBezTo>
                  <a:pt x="2556193" y="1073369"/>
                  <a:pt x="2556193" y="1073369"/>
                  <a:pt x="2556193" y="1073369"/>
                </a:cubicBezTo>
                <a:cubicBezTo>
                  <a:pt x="2615248" y="1112674"/>
                  <a:pt x="2625091" y="1191282"/>
                  <a:pt x="2664461" y="1250239"/>
                </a:cubicBezTo>
                <a:cubicBezTo>
                  <a:pt x="2674303" y="1260065"/>
                  <a:pt x="2684146" y="1279717"/>
                  <a:pt x="2693988" y="1299369"/>
                </a:cubicBezTo>
                <a:cubicBezTo>
                  <a:pt x="2654618" y="1328848"/>
                  <a:pt x="2644776" y="1377978"/>
                  <a:pt x="2625091" y="1427108"/>
                </a:cubicBezTo>
                <a:cubicBezTo>
                  <a:pt x="2615248" y="1466413"/>
                  <a:pt x="2595563" y="1495891"/>
                  <a:pt x="2575878" y="1525369"/>
                </a:cubicBezTo>
                <a:cubicBezTo>
                  <a:pt x="2556193" y="1535195"/>
                  <a:pt x="2546351" y="1554848"/>
                  <a:pt x="2526666" y="1564674"/>
                </a:cubicBezTo>
                <a:cubicBezTo>
                  <a:pt x="2506981" y="1584326"/>
                  <a:pt x="2487296" y="1564674"/>
                  <a:pt x="2467611" y="1574500"/>
                </a:cubicBezTo>
                <a:cubicBezTo>
                  <a:pt x="2418398" y="1574500"/>
                  <a:pt x="2418398" y="1574500"/>
                  <a:pt x="2418398" y="1574500"/>
                </a:cubicBezTo>
                <a:cubicBezTo>
                  <a:pt x="2388871" y="1564674"/>
                  <a:pt x="2359343" y="1564674"/>
                  <a:pt x="2329816" y="1554848"/>
                </a:cubicBezTo>
                <a:cubicBezTo>
                  <a:pt x="2260918" y="1535195"/>
                  <a:pt x="2192021" y="1525369"/>
                  <a:pt x="2123123" y="1505717"/>
                </a:cubicBezTo>
                <a:cubicBezTo>
                  <a:pt x="2132966" y="1495891"/>
                  <a:pt x="2142808" y="1505717"/>
                  <a:pt x="2142808" y="1505717"/>
                </a:cubicBezTo>
                <a:cubicBezTo>
                  <a:pt x="2231391" y="1525369"/>
                  <a:pt x="2319973" y="1545021"/>
                  <a:pt x="2408556" y="1564674"/>
                </a:cubicBezTo>
                <a:cubicBezTo>
                  <a:pt x="2457768" y="1564674"/>
                  <a:pt x="2516823" y="1554848"/>
                  <a:pt x="2556193" y="1515543"/>
                </a:cubicBezTo>
                <a:cubicBezTo>
                  <a:pt x="2585721" y="1486065"/>
                  <a:pt x="2615248" y="1446761"/>
                  <a:pt x="2615248" y="1397630"/>
                </a:cubicBezTo>
                <a:cubicBezTo>
                  <a:pt x="2625091" y="1358326"/>
                  <a:pt x="2634933" y="1319022"/>
                  <a:pt x="2664461" y="1299369"/>
                </a:cubicBezTo>
                <a:cubicBezTo>
                  <a:pt x="2664461" y="1289543"/>
                  <a:pt x="2664461" y="1289543"/>
                  <a:pt x="2664461" y="1289543"/>
                </a:cubicBezTo>
                <a:cubicBezTo>
                  <a:pt x="2615248" y="1250239"/>
                  <a:pt x="2615248" y="1181456"/>
                  <a:pt x="2575878" y="1122500"/>
                </a:cubicBezTo>
                <a:cubicBezTo>
                  <a:pt x="2536508" y="1063543"/>
                  <a:pt x="2457768" y="1034065"/>
                  <a:pt x="2388871" y="1043891"/>
                </a:cubicBezTo>
                <a:cubicBezTo>
                  <a:pt x="2369186" y="1043891"/>
                  <a:pt x="2349501" y="1043891"/>
                  <a:pt x="2339658" y="1053717"/>
                </a:cubicBezTo>
                <a:cubicBezTo>
                  <a:pt x="2260918" y="1073369"/>
                  <a:pt x="2182178" y="1093022"/>
                  <a:pt x="2113281" y="1112674"/>
                </a:cubicBezTo>
                <a:cubicBezTo>
                  <a:pt x="2103438" y="1112674"/>
                  <a:pt x="2103438" y="1112674"/>
                  <a:pt x="2113281" y="1102848"/>
                </a:cubicBezTo>
                <a:cubicBezTo>
                  <a:pt x="2162493" y="1093022"/>
                  <a:pt x="2211706" y="1073369"/>
                  <a:pt x="2270761" y="1063543"/>
                </a:cubicBezTo>
                <a:cubicBezTo>
                  <a:pt x="2300288" y="1053717"/>
                  <a:pt x="2319973" y="1043891"/>
                  <a:pt x="2349501" y="1034065"/>
                </a:cubicBezTo>
                <a:cubicBezTo>
                  <a:pt x="2364265" y="1029152"/>
                  <a:pt x="2380259" y="1026081"/>
                  <a:pt x="2396714" y="1024853"/>
                </a:cubicBezTo>
                <a:close/>
                <a:moveTo>
                  <a:pt x="510949" y="1003300"/>
                </a:moveTo>
                <a:cubicBezTo>
                  <a:pt x="540544" y="1013354"/>
                  <a:pt x="560275" y="1023408"/>
                  <a:pt x="580005" y="1013354"/>
                </a:cubicBezTo>
                <a:cubicBezTo>
                  <a:pt x="609601" y="1003300"/>
                  <a:pt x="609601" y="1003300"/>
                  <a:pt x="609601" y="1003300"/>
                </a:cubicBezTo>
                <a:cubicBezTo>
                  <a:pt x="609601" y="1023408"/>
                  <a:pt x="580005" y="1033462"/>
                  <a:pt x="570140" y="1043517"/>
                </a:cubicBezTo>
                <a:cubicBezTo>
                  <a:pt x="540544" y="1053571"/>
                  <a:pt x="501083" y="1063625"/>
                  <a:pt x="481353" y="1043517"/>
                </a:cubicBezTo>
                <a:cubicBezTo>
                  <a:pt x="471488" y="1033462"/>
                  <a:pt x="471488" y="1033462"/>
                  <a:pt x="471488" y="1023408"/>
                </a:cubicBezTo>
                <a:cubicBezTo>
                  <a:pt x="491218" y="1023408"/>
                  <a:pt x="501083" y="1013354"/>
                  <a:pt x="510949" y="1003300"/>
                </a:cubicBezTo>
                <a:close/>
                <a:moveTo>
                  <a:pt x="146772" y="984250"/>
                </a:moveTo>
                <a:cubicBezTo>
                  <a:pt x="176213" y="1023471"/>
                  <a:pt x="176213" y="1023471"/>
                  <a:pt x="176213" y="1023471"/>
                </a:cubicBezTo>
                <a:cubicBezTo>
                  <a:pt x="146772" y="1043081"/>
                  <a:pt x="127145" y="1072496"/>
                  <a:pt x="136958" y="1101912"/>
                </a:cubicBezTo>
                <a:cubicBezTo>
                  <a:pt x="136958" y="1111717"/>
                  <a:pt x="146772" y="1111717"/>
                  <a:pt x="146772" y="1121522"/>
                </a:cubicBezTo>
                <a:cubicBezTo>
                  <a:pt x="136958" y="1121522"/>
                  <a:pt x="117331" y="1131328"/>
                  <a:pt x="107517" y="1150938"/>
                </a:cubicBezTo>
                <a:cubicBezTo>
                  <a:pt x="107517" y="1150938"/>
                  <a:pt x="97704" y="1150938"/>
                  <a:pt x="97704" y="1141133"/>
                </a:cubicBezTo>
                <a:cubicBezTo>
                  <a:pt x="68263" y="1121522"/>
                  <a:pt x="78076" y="1082302"/>
                  <a:pt x="68263" y="1052886"/>
                </a:cubicBezTo>
                <a:cubicBezTo>
                  <a:pt x="78076" y="1043081"/>
                  <a:pt x="97704" y="1033276"/>
                  <a:pt x="97704" y="1013665"/>
                </a:cubicBezTo>
                <a:cubicBezTo>
                  <a:pt x="117331" y="1003860"/>
                  <a:pt x="127145" y="984250"/>
                  <a:pt x="146772" y="984250"/>
                </a:cubicBezTo>
                <a:close/>
                <a:moveTo>
                  <a:pt x="530802" y="972344"/>
                </a:moveTo>
                <a:cubicBezTo>
                  <a:pt x="538162" y="972344"/>
                  <a:pt x="545523" y="974725"/>
                  <a:pt x="550429" y="984250"/>
                </a:cubicBezTo>
                <a:cubicBezTo>
                  <a:pt x="570057" y="984250"/>
                  <a:pt x="589684" y="984250"/>
                  <a:pt x="609311" y="974725"/>
                </a:cubicBezTo>
                <a:cubicBezTo>
                  <a:pt x="619125" y="984250"/>
                  <a:pt x="619125" y="974725"/>
                  <a:pt x="619125" y="984250"/>
                </a:cubicBezTo>
                <a:cubicBezTo>
                  <a:pt x="599497" y="1003300"/>
                  <a:pt x="560243" y="1003300"/>
                  <a:pt x="530802" y="993775"/>
                </a:cubicBezTo>
                <a:cubicBezTo>
                  <a:pt x="520988" y="993775"/>
                  <a:pt x="511175" y="984250"/>
                  <a:pt x="511175" y="974725"/>
                </a:cubicBezTo>
                <a:cubicBezTo>
                  <a:pt x="516082" y="974725"/>
                  <a:pt x="523442" y="972344"/>
                  <a:pt x="530802" y="972344"/>
                </a:cubicBezTo>
                <a:close/>
                <a:moveTo>
                  <a:pt x="441447" y="965200"/>
                </a:moveTo>
                <a:cubicBezTo>
                  <a:pt x="451217" y="965200"/>
                  <a:pt x="470755" y="974990"/>
                  <a:pt x="490294" y="974990"/>
                </a:cubicBezTo>
                <a:cubicBezTo>
                  <a:pt x="500063" y="994569"/>
                  <a:pt x="500063" y="994569"/>
                  <a:pt x="500063" y="994569"/>
                </a:cubicBezTo>
                <a:cubicBezTo>
                  <a:pt x="480524" y="1014148"/>
                  <a:pt x="451217" y="1023938"/>
                  <a:pt x="421909" y="1014148"/>
                </a:cubicBezTo>
                <a:cubicBezTo>
                  <a:pt x="392601" y="1014148"/>
                  <a:pt x="373063" y="994569"/>
                  <a:pt x="373063" y="974990"/>
                </a:cubicBezTo>
                <a:cubicBezTo>
                  <a:pt x="392601" y="974990"/>
                  <a:pt x="421909" y="974990"/>
                  <a:pt x="441447" y="965200"/>
                </a:cubicBezTo>
                <a:close/>
                <a:moveTo>
                  <a:pt x="2035175" y="954088"/>
                </a:moveTo>
                <a:cubicBezTo>
                  <a:pt x="2074545" y="964010"/>
                  <a:pt x="2104073" y="973932"/>
                  <a:pt x="2133601" y="954088"/>
                </a:cubicBezTo>
                <a:cubicBezTo>
                  <a:pt x="2153286" y="964010"/>
                  <a:pt x="2172971" y="964010"/>
                  <a:pt x="2182813" y="973932"/>
                </a:cubicBezTo>
                <a:cubicBezTo>
                  <a:pt x="2182813" y="983854"/>
                  <a:pt x="2163128" y="983854"/>
                  <a:pt x="2153286" y="993776"/>
                </a:cubicBezTo>
                <a:cubicBezTo>
                  <a:pt x="2123758" y="993776"/>
                  <a:pt x="2084388" y="983854"/>
                  <a:pt x="2054860" y="964010"/>
                </a:cubicBezTo>
                <a:cubicBezTo>
                  <a:pt x="2045018" y="964010"/>
                  <a:pt x="2035175" y="964010"/>
                  <a:pt x="2035175" y="954088"/>
                </a:cubicBezTo>
                <a:close/>
                <a:moveTo>
                  <a:pt x="138690" y="947974"/>
                </a:moveTo>
                <a:cubicBezTo>
                  <a:pt x="141143" y="947974"/>
                  <a:pt x="143596" y="949822"/>
                  <a:pt x="146050" y="954749"/>
                </a:cubicBezTo>
                <a:cubicBezTo>
                  <a:pt x="146050" y="974461"/>
                  <a:pt x="126422" y="964605"/>
                  <a:pt x="116609" y="984317"/>
                </a:cubicBezTo>
                <a:cubicBezTo>
                  <a:pt x="87168" y="1004028"/>
                  <a:pt x="77354" y="1033595"/>
                  <a:pt x="47913" y="1053307"/>
                </a:cubicBezTo>
                <a:cubicBezTo>
                  <a:pt x="47913" y="1063163"/>
                  <a:pt x="57727" y="1063163"/>
                  <a:pt x="57727" y="1073018"/>
                </a:cubicBezTo>
                <a:cubicBezTo>
                  <a:pt x="57727" y="1102586"/>
                  <a:pt x="67541" y="1142009"/>
                  <a:pt x="96982" y="1161720"/>
                </a:cubicBezTo>
                <a:cubicBezTo>
                  <a:pt x="96982" y="1171576"/>
                  <a:pt x="87168" y="1171576"/>
                  <a:pt x="87168" y="1171576"/>
                </a:cubicBezTo>
                <a:cubicBezTo>
                  <a:pt x="47913" y="1161720"/>
                  <a:pt x="57727" y="1122297"/>
                  <a:pt x="47913" y="1102586"/>
                </a:cubicBezTo>
                <a:cubicBezTo>
                  <a:pt x="47913" y="1082874"/>
                  <a:pt x="38100" y="1063163"/>
                  <a:pt x="38100" y="1053307"/>
                </a:cubicBezTo>
                <a:cubicBezTo>
                  <a:pt x="67541" y="1023740"/>
                  <a:pt x="87168" y="994172"/>
                  <a:pt x="116609" y="964605"/>
                </a:cubicBezTo>
                <a:cubicBezTo>
                  <a:pt x="123969" y="964605"/>
                  <a:pt x="131329" y="947974"/>
                  <a:pt x="138690" y="947974"/>
                </a:cubicBezTo>
                <a:close/>
                <a:moveTo>
                  <a:pt x="432044" y="915988"/>
                </a:moveTo>
                <a:cubicBezTo>
                  <a:pt x="441813" y="915988"/>
                  <a:pt x="451582" y="915988"/>
                  <a:pt x="461352" y="935673"/>
                </a:cubicBezTo>
                <a:cubicBezTo>
                  <a:pt x="480890" y="955358"/>
                  <a:pt x="510198" y="945516"/>
                  <a:pt x="539506" y="935673"/>
                </a:cubicBezTo>
                <a:cubicBezTo>
                  <a:pt x="539506" y="945516"/>
                  <a:pt x="549275" y="945516"/>
                  <a:pt x="549275" y="955358"/>
                </a:cubicBezTo>
                <a:cubicBezTo>
                  <a:pt x="529736" y="965201"/>
                  <a:pt x="510198" y="965201"/>
                  <a:pt x="480890" y="965201"/>
                </a:cubicBezTo>
                <a:cubicBezTo>
                  <a:pt x="461352" y="955358"/>
                  <a:pt x="432044" y="945516"/>
                  <a:pt x="422275" y="925830"/>
                </a:cubicBezTo>
                <a:cubicBezTo>
                  <a:pt x="422275" y="915988"/>
                  <a:pt x="422275" y="915988"/>
                  <a:pt x="432044" y="915988"/>
                </a:cubicBezTo>
                <a:close/>
                <a:moveTo>
                  <a:pt x="2133836" y="913712"/>
                </a:moveTo>
                <a:cubicBezTo>
                  <a:pt x="2139189" y="912316"/>
                  <a:pt x="2145308" y="912316"/>
                  <a:pt x="2152650" y="914797"/>
                </a:cubicBezTo>
                <a:cubicBezTo>
                  <a:pt x="2152650" y="934641"/>
                  <a:pt x="2133071" y="944563"/>
                  <a:pt x="2123281" y="944563"/>
                </a:cubicBezTo>
                <a:cubicBezTo>
                  <a:pt x="2103702" y="944563"/>
                  <a:pt x="2074334" y="944563"/>
                  <a:pt x="2054754" y="944563"/>
                </a:cubicBezTo>
                <a:cubicBezTo>
                  <a:pt x="2054754" y="944563"/>
                  <a:pt x="2044965" y="934641"/>
                  <a:pt x="2035175" y="934641"/>
                </a:cubicBezTo>
                <a:cubicBezTo>
                  <a:pt x="2054754" y="914797"/>
                  <a:pt x="2074334" y="934641"/>
                  <a:pt x="2093913" y="934641"/>
                </a:cubicBezTo>
                <a:cubicBezTo>
                  <a:pt x="2108597" y="934641"/>
                  <a:pt x="2117775" y="917898"/>
                  <a:pt x="2133836" y="913712"/>
                </a:cubicBezTo>
                <a:close/>
                <a:moveTo>
                  <a:pt x="539750" y="905272"/>
                </a:moveTo>
                <a:cubicBezTo>
                  <a:pt x="579120" y="895350"/>
                  <a:pt x="608647" y="935037"/>
                  <a:pt x="638175" y="954881"/>
                </a:cubicBezTo>
                <a:cubicBezTo>
                  <a:pt x="638175" y="954881"/>
                  <a:pt x="628332" y="964803"/>
                  <a:pt x="628332" y="964803"/>
                </a:cubicBezTo>
                <a:cubicBezTo>
                  <a:pt x="618490" y="974725"/>
                  <a:pt x="608647" y="964803"/>
                  <a:pt x="598805" y="964803"/>
                </a:cubicBezTo>
                <a:cubicBezTo>
                  <a:pt x="569277" y="954881"/>
                  <a:pt x="559435" y="944959"/>
                  <a:pt x="539750" y="925115"/>
                </a:cubicBezTo>
                <a:cubicBezTo>
                  <a:pt x="539750" y="915194"/>
                  <a:pt x="539750" y="915194"/>
                  <a:pt x="539750" y="905272"/>
                </a:cubicBezTo>
                <a:close/>
                <a:moveTo>
                  <a:pt x="2211999" y="895350"/>
                </a:moveTo>
                <a:cubicBezTo>
                  <a:pt x="2231781" y="905328"/>
                  <a:pt x="2251564" y="905328"/>
                  <a:pt x="2271347" y="905328"/>
                </a:cubicBezTo>
                <a:cubicBezTo>
                  <a:pt x="2281238" y="925286"/>
                  <a:pt x="2261455" y="935264"/>
                  <a:pt x="2251564" y="955221"/>
                </a:cubicBezTo>
                <a:cubicBezTo>
                  <a:pt x="2231781" y="965200"/>
                  <a:pt x="2221890" y="965200"/>
                  <a:pt x="2202107" y="965200"/>
                </a:cubicBezTo>
                <a:cubicBezTo>
                  <a:pt x="2152650" y="945243"/>
                  <a:pt x="2152650" y="945243"/>
                  <a:pt x="2152650" y="945243"/>
                </a:cubicBezTo>
                <a:cubicBezTo>
                  <a:pt x="2172433" y="915307"/>
                  <a:pt x="2172433" y="915307"/>
                  <a:pt x="2172433" y="915307"/>
                </a:cubicBezTo>
                <a:cubicBezTo>
                  <a:pt x="2211999" y="895350"/>
                  <a:pt x="2211999" y="895350"/>
                  <a:pt x="2211999" y="895350"/>
                </a:cubicBezTo>
                <a:close/>
                <a:moveTo>
                  <a:pt x="2507396" y="885825"/>
                </a:moveTo>
                <a:cubicBezTo>
                  <a:pt x="2536704" y="885825"/>
                  <a:pt x="2556242" y="915458"/>
                  <a:pt x="2575781" y="935214"/>
                </a:cubicBezTo>
                <a:cubicBezTo>
                  <a:pt x="2605088" y="945092"/>
                  <a:pt x="2575781" y="964847"/>
                  <a:pt x="2585550" y="984603"/>
                </a:cubicBezTo>
                <a:cubicBezTo>
                  <a:pt x="2595319" y="1014236"/>
                  <a:pt x="2585550" y="1043869"/>
                  <a:pt x="2575781" y="1063625"/>
                </a:cubicBezTo>
                <a:cubicBezTo>
                  <a:pt x="2556242" y="1063625"/>
                  <a:pt x="2536704" y="1043869"/>
                  <a:pt x="2517165" y="1033992"/>
                </a:cubicBezTo>
                <a:cubicBezTo>
                  <a:pt x="2526934" y="1004358"/>
                  <a:pt x="2536704" y="964847"/>
                  <a:pt x="2517165" y="945092"/>
                </a:cubicBezTo>
                <a:cubicBezTo>
                  <a:pt x="2507396" y="935214"/>
                  <a:pt x="2478088" y="935214"/>
                  <a:pt x="2487857" y="915458"/>
                </a:cubicBezTo>
                <a:cubicBezTo>
                  <a:pt x="2497627" y="905580"/>
                  <a:pt x="2497627" y="895703"/>
                  <a:pt x="2507396" y="885825"/>
                </a:cubicBezTo>
                <a:close/>
                <a:moveTo>
                  <a:pt x="327960" y="883708"/>
                </a:moveTo>
                <a:cubicBezTo>
                  <a:pt x="331617" y="886178"/>
                  <a:pt x="334055" y="891117"/>
                  <a:pt x="334055" y="896055"/>
                </a:cubicBezTo>
                <a:cubicBezTo>
                  <a:pt x="363310" y="896055"/>
                  <a:pt x="382814" y="896055"/>
                  <a:pt x="402318" y="896055"/>
                </a:cubicBezTo>
                <a:cubicBezTo>
                  <a:pt x="421821" y="896055"/>
                  <a:pt x="402318" y="915811"/>
                  <a:pt x="412069" y="915811"/>
                </a:cubicBezTo>
                <a:cubicBezTo>
                  <a:pt x="402318" y="935567"/>
                  <a:pt x="441325" y="945444"/>
                  <a:pt x="421821" y="955322"/>
                </a:cubicBezTo>
                <a:cubicBezTo>
                  <a:pt x="392566" y="965200"/>
                  <a:pt x="353559" y="965200"/>
                  <a:pt x="334055" y="935567"/>
                </a:cubicBezTo>
                <a:cubicBezTo>
                  <a:pt x="324303" y="925689"/>
                  <a:pt x="304800" y="905933"/>
                  <a:pt x="314552" y="886178"/>
                </a:cubicBezTo>
                <a:cubicBezTo>
                  <a:pt x="319428" y="881239"/>
                  <a:pt x="324303" y="881239"/>
                  <a:pt x="327960" y="883708"/>
                </a:cubicBezTo>
                <a:close/>
                <a:moveTo>
                  <a:pt x="2507030" y="855663"/>
                </a:moveTo>
                <a:cubicBezTo>
                  <a:pt x="2556487" y="855663"/>
                  <a:pt x="2576269" y="914884"/>
                  <a:pt x="2625726" y="934624"/>
                </a:cubicBezTo>
                <a:cubicBezTo>
                  <a:pt x="2625726" y="944494"/>
                  <a:pt x="2615835" y="964234"/>
                  <a:pt x="2615835" y="974104"/>
                </a:cubicBezTo>
                <a:cubicBezTo>
                  <a:pt x="2615835" y="1013585"/>
                  <a:pt x="2615835" y="1053065"/>
                  <a:pt x="2596052" y="1082676"/>
                </a:cubicBezTo>
                <a:cubicBezTo>
                  <a:pt x="2586161" y="1082676"/>
                  <a:pt x="2586161" y="1082676"/>
                  <a:pt x="2576269" y="1072806"/>
                </a:cubicBezTo>
                <a:cubicBezTo>
                  <a:pt x="2596052" y="1043195"/>
                  <a:pt x="2605943" y="1013585"/>
                  <a:pt x="2596052" y="983975"/>
                </a:cubicBezTo>
                <a:cubicBezTo>
                  <a:pt x="2596052" y="964234"/>
                  <a:pt x="2596052" y="954364"/>
                  <a:pt x="2605943" y="944494"/>
                </a:cubicBezTo>
                <a:cubicBezTo>
                  <a:pt x="2615835" y="934624"/>
                  <a:pt x="2596052" y="934624"/>
                  <a:pt x="2596052" y="934624"/>
                </a:cubicBezTo>
                <a:cubicBezTo>
                  <a:pt x="2566378" y="924754"/>
                  <a:pt x="2566378" y="885273"/>
                  <a:pt x="2536704" y="885273"/>
                </a:cubicBezTo>
                <a:cubicBezTo>
                  <a:pt x="2526812" y="875403"/>
                  <a:pt x="2516921" y="875403"/>
                  <a:pt x="2507030" y="875403"/>
                </a:cubicBezTo>
                <a:cubicBezTo>
                  <a:pt x="2497138" y="865533"/>
                  <a:pt x="2507030" y="865533"/>
                  <a:pt x="2507030" y="855663"/>
                </a:cubicBezTo>
                <a:close/>
                <a:moveTo>
                  <a:pt x="569913" y="855663"/>
                </a:moveTo>
                <a:cubicBezTo>
                  <a:pt x="569913" y="855663"/>
                  <a:pt x="579665" y="855663"/>
                  <a:pt x="579665" y="855663"/>
                </a:cubicBezTo>
                <a:cubicBezTo>
                  <a:pt x="599168" y="865585"/>
                  <a:pt x="608920" y="875507"/>
                  <a:pt x="618672" y="895350"/>
                </a:cubicBezTo>
                <a:cubicBezTo>
                  <a:pt x="628424" y="905272"/>
                  <a:pt x="628424" y="915194"/>
                  <a:pt x="638176" y="935038"/>
                </a:cubicBezTo>
                <a:cubicBezTo>
                  <a:pt x="628424" y="935038"/>
                  <a:pt x="628424" y="935038"/>
                  <a:pt x="628424" y="935038"/>
                </a:cubicBezTo>
                <a:cubicBezTo>
                  <a:pt x="618672" y="915194"/>
                  <a:pt x="618672" y="885428"/>
                  <a:pt x="599168" y="885428"/>
                </a:cubicBezTo>
                <a:cubicBezTo>
                  <a:pt x="579665" y="875507"/>
                  <a:pt x="569913" y="875507"/>
                  <a:pt x="569913" y="855663"/>
                </a:cubicBezTo>
                <a:close/>
                <a:moveTo>
                  <a:pt x="2082205" y="853622"/>
                </a:moveTo>
                <a:cubicBezTo>
                  <a:pt x="2090818" y="853622"/>
                  <a:pt x="2098199" y="856117"/>
                  <a:pt x="2103121" y="866095"/>
                </a:cubicBezTo>
                <a:cubicBezTo>
                  <a:pt x="2112963" y="886052"/>
                  <a:pt x="2093278" y="896031"/>
                  <a:pt x="2083436" y="896031"/>
                </a:cubicBezTo>
                <a:cubicBezTo>
                  <a:pt x="2063751" y="915988"/>
                  <a:pt x="2044066" y="915988"/>
                  <a:pt x="2024381" y="915988"/>
                </a:cubicBezTo>
                <a:cubicBezTo>
                  <a:pt x="2014538" y="915988"/>
                  <a:pt x="2014538" y="915988"/>
                  <a:pt x="2014538" y="906009"/>
                </a:cubicBezTo>
                <a:cubicBezTo>
                  <a:pt x="2024381" y="896031"/>
                  <a:pt x="2044066" y="876074"/>
                  <a:pt x="2053908" y="856116"/>
                </a:cubicBezTo>
                <a:cubicBezTo>
                  <a:pt x="2063751" y="856116"/>
                  <a:pt x="2073593" y="853622"/>
                  <a:pt x="2082205" y="853622"/>
                </a:cubicBezTo>
                <a:close/>
                <a:moveTo>
                  <a:pt x="2222501" y="846138"/>
                </a:moveTo>
                <a:cubicBezTo>
                  <a:pt x="2222501" y="846138"/>
                  <a:pt x="2222501" y="865717"/>
                  <a:pt x="2222501" y="865717"/>
                </a:cubicBezTo>
                <a:cubicBezTo>
                  <a:pt x="2202657" y="895086"/>
                  <a:pt x="2162970" y="904876"/>
                  <a:pt x="2133204" y="904876"/>
                </a:cubicBezTo>
                <a:cubicBezTo>
                  <a:pt x="2123282" y="904876"/>
                  <a:pt x="2113360" y="904876"/>
                  <a:pt x="2103438" y="895086"/>
                </a:cubicBezTo>
                <a:cubicBezTo>
                  <a:pt x="2103438" y="895086"/>
                  <a:pt x="2113360" y="885297"/>
                  <a:pt x="2113360" y="885297"/>
                </a:cubicBezTo>
                <a:cubicBezTo>
                  <a:pt x="2133204" y="885297"/>
                  <a:pt x="2162970" y="895086"/>
                  <a:pt x="2182814" y="875507"/>
                </a:cubicBezTo>
                <a:cubicBezTo>
                  <a:pt x="2182814" y="865717"/>
                  <a:pt x="2202657" y="855928"/>
                  <a:pt x="2222501" y="846138"/>
                </a:cubicBezTo>
                <a:close/>
                <a:moveTo>
                  <a:pt x="432532" y="836613"/>
                </a:moveTo>
                <a:cubicBezTo>
                  <a:pt x="461840" y="836613"/>
                  <a:pt x="481379" y="856368"/>
                  <a:pt x="510686" y="876124"/>
                </a:cubicBezTo>
                <a:cubicBezTo>
                  <a:pt x="530225" y="895880"/>
                  <a:pt x="530225" y="895880"/>
                  <a:pt x="530225" y="895880"/>
                </a:cubicBezTo>
                <a:cubicBezTo>
                  <a:pt x="510686" y="886002"/>
                  <a:pt x="491148" y="866246"/>
                  <a:pt x="471609" y="866246"/>
                </a:cubicBezTo>
                <a:cubicBezTo>
                  <a:pt x="461840" y="866246"/>
                  <a:pt x="452071" y="866246"/>
                  <a:pt x="452071" y="876124"/>
                </a:cubicBezTo>
                <a:cubicBezTo>
                  <a:pt x="452071" y="895880"/>
                  <a:pt x="481379" y="895880"/>
                  <a:pt x="500917" y="905757"/>
                </a:cubicBezTo>
                <a:cubicBezTo>
                  <a:pt x="500917" y="905757"/>
                  <a:pt x="510686" y="905757"/>
                  <a:pt x="510686" y="915635"/>
                </a:cubicBezTo>
                <a:cubicBezTo>
                  <a:pt x="481379" y="925513"/>
                  <a:pt x="442302" y="905757"/>
                  <a:pt x="422763" y="895880"/>
                </a:cubicBezTo>
                <a:cubicBezTo>
                  <a:pt x="412994" y="886002"/>
                  <a:pt x="403225" y="876124"/>
                  <a:pt x="403225" y="856368"/>
                </a:cubicBezTo>
                <a:cubicBezTo>
                  <a:pt x="412994" y="846491"/>
                  <a:pt x="422763" y="836613"/>
                  <a:pt x="432532" y="836613"/>
                </a:cubicBezTo>
                <a:close/>
                <a:moveTo>
                  <a:pt x="2053999" y="806450"/>
                </a:moveTo>
                <a:cubicBezTo>
                  <a:pt x="2063751" y="826294"/>
                  <a:pt x="2024744" y="826294"/>
                  <a:pt x="2024744" y="846137"/>
                </a:cubicBezTo>
                <a:cubicBezTo>
                  <a:pt x="2014992" y="856059"/>
                  <a:pt x="2024744" y="885825"/>
                  <a:pt x="2005240" y="885825"/>
                </a:cubicBezTo>
                <a:cubicBezTo>
                  <a:pt x="1995488" y="865981"/>
                  <a:pt x="2024744" y="846137"/>
                  <a:pt x="2024744" y="826294"/>
                </a:cubicBezTo>
                <a:cubicBezTo>
                  <a:pt x="2034496" y="816372"/>
                  <a:pt x="2044248" y="806450"/>
                  <a:pt x="2053999" y="806450"/>
                </a:cubicBezTo>
                <a:close/>
                <a:moveTo>
                  <a:pt x="501386" y="806450"/>
                </a:moveTo>
                <a:cubicBezTo>
                  <a:pt x="530754" y="826205"/>
                  <a:pt x="560123" y="855839"/>
                  <a:pt x="569913" y="885472"/>
                </a:cubicBezTo>
                <a:cubicBezTo>
                  <a:pt x="560123" y="885472"/>
                  <a:pt x="540544" y="895350"/>
                  <a:pt x="540544" y="875594"/>
                </a:cubicBezTo>
                <a:cubicBezTo>
                  <a:pt x="540544" y="865717"/>
                  <a:pt x="530754" y="845961"/>
                  <a:pt x="511175" y="845961"/>
                </a:cubicBezTo>
                <a:cubicBezTo>
                  <a:pt x="491596" y="855839"/>
                  <a:pt x="481807" y="836083"/>
                  <a:pt x="472017" y="836083"/>
                </a:cubicBezTo>
                <a:cubicBezTo>
                  <a:pt x="462227" y="836083"/>
                  <a:pt x="452438" y="826205"/>
                  <a:pt x="462227" y="816328"/>
                </a:cubicBezTo>
                <a:cubicBezTo>
                  <a:pt x="472017" y="806450"/>
                  <a:pt x="491596" y="806450"/>
                  <a:pt x="501386" y="806450"/>
                </a:cubicBezTo>
                <a:close/>
                <a:moveTo>
                  <a:pt x="603846" y="804343"/>
                </a:moveTo>
                <a:cubicBezTo>
                  <a:pt x="618729" y="806198"/>
                  <a:pt x="633611" y="819181"/>
                  <a:pt x="648494" y="826599"/>
                </a:cubicBezTo>
                <a:cubicBezTo>
                  <a:pt x="658416" y="856273"/>
                  <a:pt x="668338" y="895839"/>
                  <a:pt x="658416" y="915621"/>
                </a:cubicBezTo>
                <a:cubicBezTo>
                  <a:pt x="648494" y="925513"/>
                  <a:pt x="648494" y="925513"/>
                  <a:pt x="648494" y="925513"/>
                </a:cubicBezTo>
                <a:cubicBezTo>
                  <a:pt x="638572" y="895839"/>
                  <a:pt x="628650" y="866165"/>
                  <a:pt x="598885" y="856273"/>
                </a:cubicBezTo>
                <a:cubicBezTo>
                  <a:pt x="598885" y="836490"/>
                  <a:pt x="588963" y="816708"/>
                  <a:pt x="588963" y="806816"/>
                </a:cubicBezTo>
                <a:cubicBezTo>
                  <a:pt x="593924" y="804344"/>
                  <a:pt x="598885" y="803725"/>
                  <a:pt x="603846" y="804343"/>
                </a:cubicBezTo>
                <a:close/>
                <a:moveTo>
                  <a:pt x="2330186" y="796925"/>
                </a:moveTo>
                <a:cubicBezTo>
                  <a:pt x="2339975" y="796925"/>
                  <a:pt x="2339975" y="816610"/>
                  <a:pt x="2339975" y="826452"/>
                </a:cubicBezTo>
                <a:cubicBezTo>
                  <a:pt x="2339975" y="846137"/>
                  <a:pt x="2320396" y="875665"/>
                  <a:pt x="2300817" y="885507"/>
                </a:cubicBezTo>
                <a:cubicBezTo>
                  <a:pt x="2281238" y="895350"/>
                  <a:pt x="2251869" y="895350"/>
                  <a:pt x="2222500" y="885507"/>
                </a:cubicBezTo>
                <a:cubicBezTo>
                  <a:pt x="2222500" y="875665"/>
                  <a:pt x="2232290" y="875665"/>
                  <a:pt x="2232290" y="865822"/>
                </a:cubicBezTo>
                <a:cubicBezTo>
                  <a:pt x="2242079" y="846137"/>
                  <a:pt x="2222500" y="836295"/>
                  <a:pt x="2242079" y="826452"/>
                </a:cubicBezTo>
                <a:cubicBezTo>
                  <a:pt x="2271448" y="816610"/>
                  <a:pt x="2300817" y="816610"/>
                  <a:pt x="2330186" y="796925"/>
                </a:cubicBezTo>
                <a:close/>
                <a:moveTo>
                  <a:pt x="2202090" y="768350"/>
                </a:moveTo>
                <a:cubicBezTo>
                  <a:pt x="2221821" y="768350"/>
                  <a:pt x="2231686" y="778192"/>
                  <a:pt x="2231686" y="788035"/>
                </a:cubicBezTo>
                <a:cubicBezTo>
                  <a:pt x="2241551" y="817562"/>
                  <a:pt x="2211956" y="827405"/>
                  <a:pt x="2192225" y="847090"/>
                </a:cubicBezTo>
                <a:cubicBezTo>
                  <a:pt x="2182360" y="847090"/>
                  <a:pt x="2172495" y="856932"/>
                  <a:pt x="2152764" y="856932"/>
                </a:cubicBezTo>
                <a:cubicBezTo>
                  <a:pt x="2142899" y="866775"/>
                  <a:pt x="2133034" y="866775"/>
                  <a:pt x="2123169" y="866775"/>
                </a:cubicBezTo>
                <a:cubicBezTo>
                  <a:pt x="2123169" y="856932"/>
                  <a:pt x="2123169" y="856932"/>
                  <a:pt x="2123169" y="856932"/>
                </a:cubicBezTo>
                <a:cubicBezTo>
                  <a:pt x="2142899" y="847090"/>
                  <a:pt x="2172495" y="847090"/>
                  <a:pt x="2192225" y="817562"/>
                </a:cubicBezTo>
                <a:cubicBezTo>
                  <a:pt x="2192225" y="807720"/>
                  <a:pt x="2192225" y="797877"/>
                  <a:pt x="2182360" y="797877"/>
                </a:cubicBezTo>
                <a:cubicBezTo>
                  <a:pt x="2152764" y="807720"/>
                  <a:pt x="2133034" y="827405"/>
                  <a:pt x="2113303" y="847090"/>
                </a:cubicBezTo>
                <a:cubicBezTo>
                  <a:pt x="2113303" y="847090"/>
                  <a:pt x="2103438" y="847090"/>
                  <a:pt x="2103438" y="837247"/>
                </a:cubicBezTo>
                <a:cubicBezTo>
                  <a:pt x="2133034" y="807720"/>
                  <a:pt x="2162630" y="778192"/>
                  <a:pt x="2202090" y="768350"/>
                </a:cubicBezTo>
                <a:close/>
                <a:moveTo>
                  <a:pt x="347362" y="762631"/>
                </a:moveTo>
                <a:cubicBezTo>
                  <a:pt x="377882" y="766783"/>
                  <a:pt x="400079" y="794465"/>
                  <a:pt x="422276" y="816611"/>
                </a:cubicBezTo>
                <a:cubicBezTo>
                  <a:pt x="422276" y="826453"/>
                  <a:pt x="412411" y="826453"/>
                  <a:pt x="402545" y="836296"/>
                </a:cubicBezTo>
                <a:cubicBezTo>
                  <a:pt x="392680" y="846138"/>
                  <a:pt x="392680" y="855981"/>
                  <a:pt x="392680" y="865823"/>
                </a:cubicBezTo>
                <a:cubicBezTo>
                  <a:pt x="392680" y="875666"/>
                  <a:pt x="392680" y="875666"/>
                  <a:pt x="392680" y="885508"/>
                </a:cubicBezTo>
                <a:cubicBezTo>
                  <a:pt x="363084" y="895351"/>
                  <a:pt x="333489" y="875666"/>
                  <a:pt x="303893" y="865823"/>
                </a:cubicBezTo>
                <a:cubicBezTo>
                  <a:pt x="294028" y="846138"/>
                  <a:pt x="284163" y="836296"/>
                  <a:pt x="294028" y="816611"/>
                </a:cubicBezTo>
                <a:cubicBezTo>
                  <a:pt x="294028" y="796926"/>
                  <a:pt x="303893" y="787083"/>
                  <a:pt x="313758" y="767398"/>
                </a:cubicBezTo>
                <a:cubicBezTo>
                  <a:pt x="326090" y="762477"/>
                  <a:pt x="337188" y="761246"/>
                  <a:pt x="347362" y="762631"/>
                </a:cubicBezTo>
                <a:close/>
                <a:moveTo>
                  <a:pt x="2025198" y="757238"/>
                </a:moveTo>
                <a:cubicBezTo>
                  <a:pt x="2034949" y="757238"/>
                  <a:pt x="2034949" y="757238"/>
                  <a:pt x="2034949" y="767160"/>
                </a:cubicBezTo>
                <a:cubicBezTo>
                  <a:pt x="2044701" y="787004"/>
                  <a:pt x="2025198" y="806847"/>
                  <a:pt x="2005694" y="826691"/>
                </a:cubicBezTo>
                <a:cubicBezTo>
                  <a:pt x="1995942" y="846535"/>
                  <a:pt x="1995942" y="866379"/>
                  <a:pt x="1995942" y="876301"/>
                </a:cubicBezTo>
                <a:cubicBezTo>
                  <a:pt x="1976438" y="866379"/>
                  <a:pt x="1986190" y="836613"/>
                  <a:pt x="1986190" y="826691"/>
                </a:cubicBezTo>
                <a:cubicBezTo>
                  <a:pt x="1986190" y="796926"/>
                  <a:pt x="2005694" y="767160"/>
                  <a:pt x="2025198" y="757238"/>
                </a:cubicBezTo>
                <a:close/>
                <a:moveTo>
                  <a:pt x="2143126" y="747713"/>
                </a:moveTo>
                <a:cubicBezTo>
                  <a:pt x="2153047" y="747713"/>
                  <a:pt x="2172891" y="747713"/>
                  <a:pt x="2182813" y="757555"/>
                </a:cubicBezTo>
                <a:cubicBezTo>
                  <a:pt x="2172891" y="767398"/>
                  <a:pt x="2162969" y="777240"/>
                  <a:pt x="2153047" y="777240"/>
                </a:cubicBezTo>
                <a:cubicBezTo>
                  <a:pt x="2123282" y="777240"/>
                  <a:pt x="2103438" y="796925"/>
                  <a:pt x="2093516" y="816610"/>
                </a:cubicBezTo>
                <a:cubicBezTo>
                  <a:pt x="2093516" y="826453"/>
                  <a:pt x="2083594" y="826453"/>
                  <a:pt x="2083594" y="836295"/>
                </a:cubicBezTo>
                <a:cubicBezTo>
                  <a:pt x="2073672" y="846138"/>
                  <a:pt x="2073672" y="836295"/>
                  <a:pt x="2063750" y="846138"/>
                </a:cubicBezTo>
                <a:cubicBezTo>
                  <a:pt x="2063750" y="836295"/>
                  <a:pt x="2063750" y="826453"/>
                  <a:pt x="2063750" y="816610"/>
                </a:cubicBezTo>
                <a:cubicBezTo>
                  <a:pt x="2083594" y="787083"/>
                  <a:pt x="2103438" y="747713"/>
                  <a:pt x="2143126" y="747713"/>
                </a:cubicBezTo>
                <a:close/>
                <a:moveTo>
                  <a:pt x="510540" y="738188"/>
                </a:moveTo>
                <a:cubicBezTo>
                  <a:pt x="530225" y="748002"/>
                  <a:pt x="540068" y="757815"/>
                  <a:pt x="559753" y="767629"/>
                </a:cubicBezTo>
                <a:cubicBezTo>
                  <a:pt x="569595" y="787256"/>
                  <a:pt x="579438" y="816697"/>
                  <a:pt x="579438" y="836324"/>
                </a:cubicBezTo>
                <a:cubicBezTo>
                  <a:pt x="569595" y="846138"/>
                  <a:pt x="549910" y="836324"/>
                  <a:pt x="540068" y="826511"/>
                </a:cubicBezTo>
                <a:cubicBezTo>
                  <a:pt x="530225" y="816697"/>
                  <a:pt x="520383" y="806883"/>
                  <a:pt x="510540" y="797070"/>
                </a:cubicBezTo>
                <a:cubicBezTo>
                  <a:pt x="500698" y="787256"/>
                  <a:pt x="500698" y="767629"/>
                  <a:pt x="481013" y="757815"/>
                </a:cubicBezTo>
                <a:cubicBezTo>
                  <a:pt x="490855" y="748002"/>
                  <a:pt x="500698" y="738188"/>
                  <a:pt x="510540" y="738188"/>
                </a:cubicBezTo>
                <a:close/>
                <a:moveTo>
                  <a:pt x="408721" y="731441"/>
                </a:moveTo>
                <a:cubicBezTo>
                  <a:pt x="427038" y="731441"/>
                  <a:pt x="446576" y="738823"/>
                  <a:pt x="461230" y="748665"/>
                </a:cubicBezTo>
                <a:cubicBezTo>
                  <a:pt x="480769" y="758508"/>
                  <a:pt x="490538" y="778193"/>
                  <a:pt x="490538" y="788035"/>
                </a:cubicBezTo>
                <a:cubicBezTo>
                  <a:pt x="480769" y="797878"/>
                  <a:pt x="470999" y="797878"/>
                  <a:pt x="461230" y="807720"/>
                </a:cubicBezTo>
                <a:cubicBezTo>
                  <a:pt x="441692" y="817563"/>
                  <a:pt x="441692" y="817563"/>
                  <a:pt x="441692" y="817563"/>
                </a:cubicBezTo>
                <a:cubicBezTo>
                  <a:pt x="422153" y="797878"/>
                  <a:pt x="402615" y="768350"/>
                  <a:pt x="373307" y="758508"/>
                </a:cubicBezTo>
                <a:cubicBezTo>
                  <a:pt x="363538" y="758508"/>
                  <a:pt x="363538" y="758508"/>
                  <a:pt x="363538" y="758508"/>
                </a:cubicBezTo>
                <a:cubicBezTo>
                  <a:pt x="373307" y="738823"/>
                  <a:pt x="390403" y="731441"/>
                  <a:pt x="408721" y="731441"/>
                </a:cubicBezTo>
                <a:close/>
                <a:moveTo>
                  <a:pt x="2290310" y="698500"/>
                </a:moveTo>
                <a:cubicBezTo>
                  <a:pt x="2319906" y="698500"/>
                  <a:pt x="2339636" y="718127"/>
                  <a:pt x="2339636" y="737754"/>
                </a:cubicBezTo>
                <a:cubicBezTo>
                  <a:pt x="2349501" y="757382"/>
                  <a:pt x="2329771" y="786823"/>
                  <a:pt x="2310040" y="796636"/>
                </a:cubicBezTo>
                <a:cubicBezTo>
                  <a:pt x="2290310" y="796636"/>
                  <a:pt x="2270580" y="806450"/>
                  <a:pt x="2250849" y="806450"/>
                </a:cubicBezTo>
                <a:cubicBezTo>
                  <a:pt x="2250849" y="796636"/>
                  <a:pt x="2250849" y="786823"/>
                  <a:pt x="2240984" y="777009"/>
                </a:cubicBezTo>
                <a:cubicBezTo>
                  <a:pt x="2240984" y="767195"/>
                  <a:pt x="2231119" y="757382"/>
                  <a:pt x="2221253" y="757382"/>
                </a:cubicBezTo>
                <a:cubicBezTo>
                  <a:pt x="2211388" y="747568"/>
                  <a:pt x="2211388" y="747568"/>
                  <a:pt x="2211388" y="747568"/>
                </a:cubicBezTo>
                <a:cubicBezTo>
                  <a:pt x="2231119" y="718127"/>
                  <a:pt x="2260714" y="698500"/>
                  <a:pt x="2290310" y="698500"/>
                </a:cubicBezTo>
                <a:close/>
                <a:moveTo>
                  <a:pt x="2143125" y="679450"/>
                </a:moveTo>
                <a:cubicBezTo>
                  <a:pt x="2143125" y="689264"/>
                  <a:pt x="2143125" y="689264"/>
                  <a:pt x="2143125" y="689264"/>
                </a:cubicBezTo>
                <a:cubicBezTo>
                  <a:pt x="2133283" y="699077"/>
                  <a:pt x="2123440" y="718704"/>
                  <a:pt x="2113598" y="748145"/>
                </a:cubicBezTo>
                <a:cubicBezTo>
                  <a:pt x="2084070" y="757959"/>
                  <a:pt x="2084070" y="787400"/>
                  <a:pt x="2054543" y="787400"/>
                </a:cubicBezTo>
                <a:cubicBezTo>
                  <a:pt x="2044700" y="777586"/>
                  <a:pt x="2054543" y="767773"/>
                  <a:pt x="2054543" y="748145"/>
                </a:cubicBezTo>
                <a:cubicBezTo>
                  <a:pt x="2054543" y="728518"/>
                  <a:pt x="2064385" y="708891"/>
                  <a:pt x="2084070" y="699077"/>
                </a:cubicBezTo>
                <a:cubicBezTo>
                  <a:pt x="2093913" y="679450"/>
                  <a:pt x="2113598" y="679450"/>
                  <a:pt x="2143125" y="679450"/>
                </a:cubicBezTo>
                <a:close/>
                <a:moveTo>
                  <a:pt x="2183668" y="667456"/>
                </a:moveTo>
                <a:cubicBezTo>
                  <a:pt x="2194658" y="663752"/>
                  <a:pt x="2206869" y="663752"/>
                  <a:pt x="2221523" y="668691"/>
                </a:cubicBezTo>
                <a:cubicBezTo>
                  <a:pt x="2231293" y="668691"/>
                  <a:pt x="2241062" y="678568"/>
                  <a:pt x="2260600" y="688446"/>
                </a:cubicBezTo>
                <a:cubicBezTo>
                  <a:pt x="2231293" y="708202"/>
                  <a:pt x="2211754" y="727957"/>
                  <a:pt x="2201985" y="747713"/>
                </a:cubicBezTo>
                <a:cubicBezTo>
                  <a:pt x="2182446" y="747713"/>
                  <a:pt x="2162908" y="727957"/>
                  <a:pt x="2133600" y="737835"/>
                </a:cubicBezTo>
                <a:cubicBezTo>
                  <a:pt x="2133600" y="718080"/>
                  <a:pt x="2153139" y="698324"/>
                  <a:pt x="2153139" y="688446"/>
                </a:cubicBezTo>
                <a:cubicBezTo>
                  <a:pt x="2162908" y="678568"/>
                  <a:pt x="2172677" y="671160"/>
                  <a:pt x="2183668" y="667456"/>
                </a:cubicBezTo>
                <a:close/>
                <a:moveTo>
                  <a:pt x="755990" y="649288"/>
                </a:moveTo>
                <a:cubicBezTo>
                  <a:pt x="795451" y="649288"/>
                  <a:pt x="795451" y="649288"/>
                  <a:pt x="795451" y="649288"/>
                </a:cubicBezTo>
                <a:cubicBezTo>
                  <a:pt x="815181" y="668867"/>
                  <a:pt x="854642" y="668867"/>
                  <a:pt x="884238" y="678657"/>
                </a:cubicBezTo>
                <a:cubicBezTo>
                  <a:pt x="864507" y="698236"/>
                  <a:pt x="844777" y="708026"/>
                  <a:pt x="825046" y="698236"/>
                </a:cubicBezTo>
                <a:cubicBezTo>
                  <a:pt x="805316" y="698236"/>
                  <a:pt x="785586" y="688447"/>
                  <a:pt x="765855" y="668867"/>
                </a:cubicBezTo>
                <a:cubicBezTo>
                  <a:pt x="765855" y="659078"/>
                  <a:pt x="746125" y="659078"/>
                  <a:pt x="755990" y="649288"/>
                </a:cubicBezTo>
                <a:close/>
                <a:moveTo>
                  <a:pt x="795626" y="606312"/>
                </a:moveTo>
                <a:cubicBezTo>
                  <a:pt x="798080" y="607559"/>
                  <a:pt x="800533" y="610053"/>
                  <a:pt x="805440" y="610053"/>
                </a:cubicBezTo>
                <a:cubicBezTo>
                  <a:pt x="815254" y="620032"/>
                  <a:pt x="825067" y="630011"/>
                  <a:pt x="844695" y="639989"/>
                </a:cubicBezTo>
                <a:cubicBezTo>
                  <a:pt x="864322" y="649968"/>
                  <a:pt x="883949" y="649968"/>
                  <a:pt x="893763" y="669925"/>
                </a:cubicBezTo>
                <a:cubicBezTo>
                  <a:pt x="864322" y="669925"/>
                  <a:pt x="834881" y="659946"/>
                  <a:pt x="815254" y="649968"/>
                </a:cubicBezTo>
                <a:cubicBezTo>
                  <a:pt x="805440" y="639989"/>
                  <a:pt x="785813" y="630011"/>
                  <a:pt x="785813" y="610053"/>
                </a:cubicBezTo>
                <a:cubicBezTo>
                  <a:pt x="790720" y="605064"/>
                  <a:pt x="793173" y="605064"/>
                  <a:pt x="795626" y="606312"/>
                </a:cubicBezTo>
                <a:close/>
                <a:moveTo>
                  <a:pt x="392623" y="600075"/>
                </a:moveTo>
                <a:cubicBezTo>
                  <a:pt x="451644" y="600075"/>
                  <a:pt x="510665" y="619760"/>
                  <a:pt x="550013" y="659130"/>
                </a:cubicBezTo>
                <a:cubicBezTo>
                  <a:pt x="559849" y="668972"/>
                  <a:pt x="559849" y="678815"/>
                  <a:pt x="579523" y="678815"/>
                </a:cubicBezTo>
                <a:cubicBezTo>
                  <a:pt x="628707" y="728027"/>
                  <a:pt x="677892" y="767398"/>
                  <a:pt x="727076" y="816610"/>
                </a:cubicBezTo>
                <a:cubicBezTo>
                  <a:pt x="727076" y="826453"/>
                  <a:pt x="727076" y="826453"/>
                  <a:pt x="717239" y="836295"/>
                </a:cubicBezTo>
                <a:cubicBezTo>
                  <a:pt x="687728" y="816610"/>
                  <a:pt x="658218" y="787083"/>
                  <a:pt x="628707" y="767398"/>
                </a:cubicBezTo>
                <a:cubicBezTo>
                  <a:pt x="589360" y="737870"/>
                  <a:pt x="550013" y="698500"/>
                  <a:pt x="490992" y="688657"/>
                </a:cubicBezTo>
                <a:cubicBezTo>
                  <a:pt x="490992" y="678815"/>
                  <a:pt x="490992" y="678815"/>
                  <a:pt x="490992" y="678815"/>
                </a:cubicBezTo>
                <a:cubicBezTo>
                  <a:pt x="412297" y="668972"/>
                  <a:pt x="363113" y="708342"/>
                  <a:pt x="304092" y="737870"/>
                </a:cubicBezTo>
                <a:cubicBezTo>
                  <a:pt x="294255" y="747713"/>
                  <a:pt x="274581" y="747713"/>
                  <a:pt x="274581" y="757555"/>
                </a:cubicBezTo>
                <a:cubicBezTo>
                  <a:pt x="264744" y="757555"/>
                  <a:pt x="254907" y="757555"/>
                  <a:pt x="245071" y="767398"/>
                </a:cubicBezTo>
                <a:cubicBezTo>
                  <a:pt x="264744" y="846138"/>
                  <a:pt x="245071" y="934720"/>
                  <a:pt x="304092" y="1003618"/>
                </a:cubicBezTo>
                <a:cubicBezTo>
                  <a:pt x="313929" y="1013460"/>
                  <a:pt x="323765" y="1033145"/>
                  <a:pt x="343439" y="1033145"/>
                </a:cubicBezTo>
                <a:cubicBezTo>
                  <a:pt x="363113" y="1052830"/>
                  <a:pt x="392623" y="1052830"/>
                  <a:pt x="422134" y="1062673"/>
                </a:cubicBezTo>
                <a:cubicBezTo>
                  <a:pt x="471318" y="1082358"/>
                  <a:pt x="520502" y="1092200"/>
                  <a:pt x="569686" y="1102043"/>
                </a:cubicBezTo>
                <a:cubicBezTo>
                  <a:pt x="579523" y="1111885"/>
                  <a:pt x="569686" y="1131570"/>
                  <a:pt x="569686" y="1141413"/>
                </a:cubicBezTo>
                <a:cubicBezTo>
                  <a:pt x="461481" y="1111885"/>
                  <a:pt x="353276" y="1102043"/>
                  <a:pt x="264744" y="1052830"/>
                </a:cubicBezTo>
                <a:cubicBezTo>
                  <a:pt x="195886" y="1023303"/>
                  <a:pt x="176213" y="944563"/>
                  <a:pt x="176213" y="865823"/>
                </a:cubicBezTo>
                <a:cubicBezTo>
                  <a:pt x="176213" y="855980"/>
                  <a:pt x="176213" y="846138"/>
                  <a:pt x="176213" y="846138"/>
                </a:cubicBezTo>
                <a:cubicBezTo>
                  <a:pt x="176213" y="806768"/>
                  <a:pt x="176213" y="767398"/>
                  <a:pt x="176213" y="737870"/>
                </a:cubicBezTo>
                <a:cubicBezTo>
                  <a:pt x="186050" y="728027"/>
                  <a:pt x="195886" y="728027"/>
                  <a:pt x="195886" y="718185"/>
                </a:cubicBezTo>
                <a:cubicBezTo>
                  <a:pt x="225397" y="688657"/>
                  <a:pt x="254907" y="668972"/>
                  <a:pt x="284418" y="649287"/>
                </a:cubicBezTo>
                <a:cubicBezTo>
                  <a:pt x="304092" y="639445"/>
                  <a:pt x="323765" y="619760"/>
                  <a:pt x="343439" y="619760"/>
                </a:cubicBezTo>
                <a:cubicBezTo>
                  <a:pt x="353276" y="600075"/>
                  <a:pt x="372950" y="600075"/>
                  <a:pt x="392623" y="600075"/>
                </a:cubicBezTo>
                <a:close/>
                <a:moveTo>
                  <a:pt x="1859496" y="592405"/>
                </a:moveTo>
                <a:cubicBezTo>
                  <a:pt x="1862907" y="593328"/>
                  <a:pt x="1866008" y="595789"/>
                  <a:pt x="1868488" y="600710"/>
                </a:cubicBezTo>
                <a:cubicBezTo>
                  <a:pt x="1858566" y="620395"/>
                  <a:pt x="1858566" y="640080"/>
                  <a:pt x="1838722" y="649922"/>
                </a:cubicBezTo>
                <a:cubicBezTo>
                  <a:pt x="1818879" y="669607"/>
                  <a:pt x="1789113" y="679450"/>
                  <a:pt x="1759347" y="669607"/>
                </a:cubicBezTo>
                <a:cubicBezTo>
                  <a:pt x="1749425" y="659765"/>
                  <a:pt x="1749425" y="659765"/>
                  <a:pt x="1749425" y="659765"/>
                </a:cubicBezTo>
                <a:cubicBezTo>
                  <a:pt x="1759347" y="640080"/>
                  <a:pt x="1779191" y="649922"/>
                  <a:pt x="1789113" y="630237"/>
                </a:cubicBezTo>
                <a:cubicBezTo>
                  <a:pt x="1808957" y="620395"/>
                  <a:pt x="1818879" y="610552"/>
                  <a:pt x="1828801" y="600710"/>
                </a:cubicBezTo>
                <a:cubicBezTo>
                  <a:pt x="1836242" y="600710"/>
                  <a:pt x="1849264" y="589637"/>
                  <a:pt x="1859496" y="592405"/>
                </a:cubicBezTo>
                <a:close/>
                <a:moveTo>
                  <a:pt x="864053" y="581025"/>
                </a:moveTo>
                <a:cubicBezTo>
                  <a:pt x="874032" y="581025"/>
                  <a:pt x="884010" y="581025"/>
                  <a:pt x="884010" y="581025"/>
                </a:cubicBezTo>
                <a:cubicBezTo>
                  <a:pt x="913946" y="600472"/>
                  <a:pt x="913946" y="629642"/>
                  <a:pt x="913946" y="649089"/>
                </a:cubicBezTo>
                <a:cubicBezTo>
                  <a:pt x="913946" y="649089"/>
                  <a:pt x="923925" y="658813"/>
                  <a:pt x="913946" y="658813"/>
                </a:cubicBezTo>
                <a:cubicBezTo>
                  <a:pt x="893989" y="639366"/>
                  <a:pt x="854075" y="619919"/>
                  <a:pt x="864053" y="581025"/>
                </a:cubicBezTo>
                <a:close/>
                <a:moveTo>
                  <a:pt x="1819275" y="571500"/>
                </a:moveTo>
                <a:cubicBezTo>
                  <a:pt x="1819275" y="571500"/>
                  <a:pt x="1819275" y="581252"/>
                  <a:pt x="1819275" y="581252"/>
                </a:cubicBezTo>
                <a:cubicBezTo>
                  <a:pt x="1809353" y="610507"/>
                  <a:pt x="1769666" y="630011"/>
                  <a:pt x="1739900" y="639763"/>
                </a:cubicBezTo>
                <a:cubicBezTo>
                  <a:pt x="1749822" y="610507"/>
                  <a:pt x="1779588" y="620259"/>
                  <a:pt x="1799431" y="591004"/>
                </a:cubicBezTo>
                <a:cubicBezTo>
                  <a:pt x="1799431" y="581252"/>
                  <a:pt x="1799431" y="571500"/>
                  <a:pt x="1819275" y="571500"/>
                </a:cubicBezTo>
                <a:close/>
                <a:moveTo>
                  <a:pt x="1759744" y="541337"/>
                </a:moveTo>
                <a:cubicBezTo>
                  <a:pt x="1759744" y="541337"/>
                  <a:pt x="1769666" y="541337"/>
                  <a:pt x="1769666" y="551179"/>
                </a:cubicBezTo>
                <a:cubicBezTo>
                  <a:pt x="1779588" y="590549"/>
                  <a:pt x="1739901" y="610234"/>
                  <a:pt x="1720057" y="639762"/>
                </a:cubicBezTo>
                <a:cubicBezTo>
                  <a:pt x="1710135" y="639762"/>
                  <a:pt x="1710135" y="629919"/>
                  <a:pt x="1700213" y="629919"/>
                </a:cubicBezTo>
                <a:cubicBezTo>
                  <a:pt x="1710135" y="590549"/>
                  <a:pt x="1710135" y="551179"/>
                  <a:pt x="1759744" y="541337"/>
                </a:cubicBezTo>
                <a:close/>
                <a:moveTo>
                  <a:pt x="683940" y="538866"/>
                </a:moveTo>
                <a:cubicBezTo>
                  <a:pt x="688529" y="539786"/>
                  <a:pt x="690364" y="548986"/>
                  <a:pt x="697707" y="541626"/>
                </a:cubicBezTo>
                <a:cubicBezTo>
                  <a:pt x="717286" y="551439"/>
                  <a:pt x="727075" y="551439"/>
                  <a:pt x="746654" y="551439"/>
                </a:cubicBezTo>
                <a:cubicBezTo>
                  <a:pt x="756444" y="561253"/>
                  <a:pt x="766234" y="580880"/>
                  <a:pt x="776023" y="590694"/>
                </a:cubicBezTo>
                <a:cubicBezTo>
                  <a:pt x="776023" y="610321"/>
                  <a:pt x="785813" y="620135"/>
                  <a:pt x="785813" y="629948"/>
                </a:cubicBezTo>
                <a:cubicBezTo>
                  <a:pt x="756444" y="639762"/>
                  <a:pt x="727075" y="629948"/>
                  <a:pt x="707496" y="610321"/>
                </a:cubicBezTo>
                <a:cubicBezTo>
                  <a:pt x="687917" y="590694"/>
                  <a:pt x="668338" y="561253"/>
                  <a:pt x="678127" y="541626"/>
                </a:cubicBezTo>
                <a:cubicBezTo>
                  <a:pt x="680575" y="539172"/>
                  <a:pt x="682410" y="538559"/>
                  <a:pt x="683940" y="538866"/>
                </a:cubicBezTo>
                <a:close/>
                <a:moveTo>
                  <a:pt x="924242" y="531812"/>
                </a:moveTo>
                <a:cubicBezTo>
                  <a:pt x="934085" y="531812"/>
                  <a:pt x="953770" y="551350"/>
                  <a:pt x="953770" y="561120"/>
                </a:cubicBezTo>
                <a:cubicBezTo>
                  <a:pt x="953770" y="590427"/>
                  <a:pt x="963613" y="639273"/>
                  <a:pt x="934085" y="658812"/>
                </a:cubicBezTo>
                <a:cubicBezTo>
                  <a:pt x="914400" y="629504"/>
                  <a:pt x="943928" y="609966"/>
                  <a:pt x="934085" y="590427"/>
                </a:cubicBezTo>
                <a:cubicBezTo>
                  <a:pt x="934085" y="570889"/>
                  <a:pt x="934085" y="561120"/>
                  <a:pt x="924242" y="551350"/>
                </a:cubicBezTo>
                <a:cubicBezTo>
                  <a:pt x="914400" y="541581"/>
                  <a:pt x="914400" y="531812"/>
                  <a:pt x="924242" y="531812"/>
                </a:cubicBezTo>
                <a:close/>
                <a:moveTo>
                  <a:pt x="2208964" y="526126"/>
                </a:moveTo>
                <a:cubicBezTo>
                  <a:pt x="2222659" y="525666"/>
                  <a:pt x="2236815" y="527509"/>
                  <a:pt x="2251587" y="532425"/>
                </a:cubicBezTo>
                <a:cubicBezTo>
                  <a:pt x="2281131" y="542256"/>
                  <a:pt x="2281131" y="542256"/>
                  <a:pt x="2281131" y="542256"/>
                </a:cubicBezTo>
                <a:cubicBezTo>
                  <a:pt x="2320522" y="571750"/>
                  <a:pt x="2359914" y="591413"/>
                  <a:pt x="2409153" y="611076"/>
                </a:cubicBezTo>
                <a:cubicBezTo>
                  <a:pt x="2419001" y="620907"/>
                  <a:pt x="2438697" y="620907"/>
                  <a:pt x="2448545" y="630738"/>
                </a:cubicBezTo>
                <a:cubicBezTo>
                  <a:pt x="2438697" y="660232"/>
                  <a:pt x="2438697" y="699558"/>
                  <a:pt x="2448545" y="729052"/>
                </a:cubicBezTo>
                <a:cubicBezTo>
                  <a:pt x="2468240" y="797872"/>
                  <a:pt x="2478088" y="886354"/>
                  <a:pt x="2428849" y="945342"/>
                </a:cubicBezTo>
                <a:cubicBezTo>
                  <a:pt x="2409153" y="974836"/>
                  <a:pt x="2379609" y="984668"/>
                  <a:pt x="2359914" y="994499"/>
                </a:cubicBezTo>
                <a:cubicBezTo>
                  <a:pt x="2310674" y="1014162"/>
                  <a:pt x="2271283" y="1023993"/>
                  <a:pt x="2222043" y="1033824"/>
                </a:cubicBezTo>
                <a:cubicBezTo>
                  <a:pt x="2182652" y="1053487"/>
                  <a:pt x="2143260" y="1063318"/>
                  <a:pt x="2094021" y="1073150"/>
                </a:cubicBezTo>
                <a:cubicBezTo>
                  <a:pt x="2094021" y="1073150"/>
                  <a:pt x="2094021" y="1063318"/>
                  <a:pt x="2084173" y="1063318"/>
                </a:cubicBezTo>
                <a:cubicBezTo>
                  <a:pt x="2094021" y="1053487"/>
                  <a:pt x="2094021" y="1053487"/>
                  <a:pt x="2094021" y="1053487"/>
                </a:cubicBezTo>
                <a:cubicBezTo>
                  <a:pt x="2133412" y="1033824"/>
                  <a:pt x="2182652" y="1014162"/>
                  <a:pt x="2231891" y="1004330"/>
                </a:cubicBezTo>
                <a:cubicBezTo>
                  <a:pt x="2251587" y="994499"/>
                  <a:pt x="2271283" y="994499"/>
                  <a:pt x="2290978" y="984668"/>
                </a:cubicBezTo>
                <a:cubicBezTo>
                  <a:pt x="2330370" y="945342"/>
                  <a:pt x="2330370" y="945342"/>
                  <a:pt x="2330370" y="945342"/>
                </a:cubicBezTo>
                <a:cubicBezTo>
                  <a:pt x="2359914" y="906017"/>
                  <a:pt x="2369762" y="866691"/>
                  <a:pt x="2379609" y="817534"/>
                </a:cubicBezTo>
                <a:cubicBezTo>
                  <a:pt x="2369762" y="778209"/>
                  <a:pt x="2369762" y="729052"/>
                  <a:pt x="2379609" y="689726"/>
                </a:cubicBezTo>
                <a:cubicBezTo>
                  <a:pt x="2379609" y="679895"/>
                  <a:pt x="2359914" y="689726"/>
                  <a:pt x="2350066" y="679895"/>
                </a:cubicBezTo>
                <a:cubicBezTo>
                  <a:pt x="2330370" y="679895"/>
                  <a:pt x="2330370" y="679895"/>
                  <a:pt x="2330370" y="679895"/>
                </a:cubicBezTo>
                <a:cubicBezTo>
                  <a:pt x="2271283" y="650401"/>
                  <a:pt x="2222043" y="611076"/>
                  <a:pt x="2162956" y="620907"/>
                </a:cubicBezTo>
                <a:cubicBezTo>
                  <a:pt x="2143260" y="611076"/>
                  <a:pt x="2123565" y="620907"/>
                  <a:pt x="2113717" y="620907"/>
                </a:cubicBezTo>
                <a:cubicBezTo>
                  <a:pt x="2054629" y="640570"/>
                  <a:pt x="2025086" y="699558"/>
                  <a:pt x="1975846" y="729052"/>
                </a:cubicBezTo>
                <a:cubicBezTo>
                  <a:pt x="1926607" y="788040"/>
                  <a:pt x="1926607" y="788040"/>
                  <a:pt x="1926607" y="788040"/>
                </a:cubicBezTo>
                <a:cubicBezTo>
                  <a:pt x="1926607" y="788040"/>
                  <a:pt x="1916759" y="788040"/>
                  <a:pt x="1916759" y="788040"/>
                </a:cubicBezTo>
                <a:cubicBezTo>
                  <a:pt x="1906911" y="788040"/>
                  <a:pt x="1897063" y="778209"/>
                  <a:pt x="1906911" y="768377"/>
                </a:cubicBezTo>
                <a:cubicBezTo>
                  <a:pt x="1965998" y="699558"/>
                  <a:pt x="2025086" y="640570"/>
                  <a:pt x="2094021" y="571750"/>
                </a:cubicBezTo>
                <a:cubicBezTo>
                  <a:pt x="2130950" y="549629"/>
                  <a:pt x="2167880" y="527509"/>
                  <a:pt x="2208964" y="526126"/>
                </a:cubicBezTo>
                <a:close/>
                <a:moveTo>
                  <a:pt x="1680210" y="501650"/>
                </a:moveTo>
                <a:cubicBezTo>
                  <a:pt x="1690053" y="501650"/>
                  <a:pt x="1690053" y="511572"/>
                  <a:pt x="1690053" y="511572"/>
                </a:cubicBezTo>
                <a:cubicBezTo>
                  <a:pt x="1699896" y="521494"/>
                  <a:pt x="1690053" y="531416"/>
                  <a:pt x="1680210" y="551259"/>
                </a:cubicBezTo>
                <a:cubicBezTo>
                  <a:pt x="1670368" y="571103"/>
                  <a:pt x="1709738" y="590947"/>
                  <a:pt x="1690053" y="620713"/>
                </a:cubicBezTo>
                <a:cubicBezTo>
                  <a:pt x="1670368" y="610791"/>
                  <a:pt x="1670368" y="581025"/>
                  <a:pt x="1660525" y="561181"/>
                </a:cubicBezTo>
                <a:cubicBezTo>
                  <a:pt x="1660525" y="541338"/>
                  <a:pt x="1670368" y="511572"/>
                  <a:pt x="1680210" y="501650"/>
                </a:cubicBezTo>
                <a:close/>
                <a:moveTo>
                  <a:pt x="973455" y="501650"/>
                </a:moveTo>
                <a:cubicBezTo>
                  <a:pt x="993141" y="501650"/>
                  <a:pt x="1002983" y="511541"/>
                  <a:pt x="1002983" y="521433"/>
                </a:cubicBezTo>
                <a:cubicBezTo>
                  <a:pt x="1012826" y="560998"/>
                  <a:pt x="1002983" y="590672"/>
                  <a:pt x="993141" y="620346"/>
                </a:cubicBezTo>
                <a:cubicBezTo>
                  <a:pt x="983298" y="630238"/>
                  <a:pt x="973455" y="630238"/>
                  <a:pt x="963613" y="630238"/>
                </a:cubicBezTo>
                <a:cubicBezTo>
                  <a:pt x="963613" y="630238"/>
                  <a:pt x="973455" y="620346"/>
                  <a:pt x="973455" y="610455"/>
                </a:cubicBezTo>
                <a:cubicBezTo>
                  <a:pt x="973455" y="580781"/>
                  <a:pt x="973455" y="560998"/>
                  <a:pt x="963613" y="541215"/>
                </a:cubicBezTo>
                <a:cubicBezTo>
                  <a:pt x="963613" y="521433"/>
                  <a:pt x="973455" y="511541"/>
                  <a:pt x="973455" y="501650"/>
                </a:cubicBezTo>
                <a:close/>
                <a:moveTo>
                  <a:pt x="2198945" y="499810"/>
                </a:moveTo>
                <a:cubicBezTo>
                  <a:pt x="2212617" y="498888"/>
                  <a:pt x="2226751" y="499503"/>
                  <a:pt x="2241500" y="501962"/>
                </a:cubicBezTo>
                <a:cubicBezTo>
                  <a:pt x="2280829" y="511799"/>
                  <a:pt x="2320158" y="521637"/>
                  <a:pt x="2349654" y="551149"/>
                </a:cubicBezTo>
                <a:cubicBezTo>
                  <a:pt x="2369319" y="560986"/>
                  <a:pt x="2379151" y="580661"/>
                  <a:pt x="2398816" y="580661"/>
                </a:cubicBezTo>
                <a:cubicBezTo>
                  <a:pt x="2408648" y="590498"/>
                  <a:pt x="2438145" y="600335"/>
                  <a:pt x="2457809" y="610172"/>
                </a:cubicBezTo>
                <a:cubicBezTo>
                  <a:pt x="2457809" y="610172"/>
                  <a:pt x="2467641" y="620010"/>
                  <a:pt x="2477474" y="620010"/>
                </a:cubicBezTo>
                <a:cubicBezTo>
                  <a:pt x="2467641" y="649522"/>
                  <a:pt x="2477474" y="679033"/>
                  <a:pt x="2467641" y="698708"/>
                </a:cubicBezTo>
                <a:cubicBezTo>
                  <a:pt x="2477474" y="738057"/>
                  <a:pt x="2487306" y="777406"/>
                  <a:pt x="2497138" y="826593"/>
                </a:cubicBezTo>
                <a:cubicBezTo>
                  <a:pt x="2497138" y="856105"/>
                  <a:pt x="2487306" y="895454"/>
                  <a:pt x="2467641" y="924966"/>
                </a:cubicBezTo>
                <a:cubicBezTo>
                  <a:pt x="2457809" y="964315"/>
                  <a:pt x="2418480" y="983990"/>
                  <a:pt x="2398816" y="1003664"/>
                </a:cubicBezTo>
                <a:cubicBezTo>
                  <a:pt x="2339822" y="1033176"/>
                  <a:pt x="2270996" y="1043013"/>
                  <a:pt x="2212003" y="1062688"/>
                </a:cubicBezTo>
                <a:cubicBezTo>
                  <a:pt x="2172674" y="1082363"/>
                  <a:pt x="2143177" y="1082363"/>
                  <a:pt x="2103848" y="1092200"/>
                </a:cubicBezTo>
                <a:cubicBezTo>
                  <a:pt x="2123512" y="1082363"/>
                  <a:pt x="2153009" y="1072525"/>
                  <a:pt x="2172674" y="1062688"/>
                </a:cubicBezTo>
                <a:cubicBezTo>
                  <a:pt x="2241500" y="1043013"/>
                  <a:pt x="2300493" y="1023339"/>
                  <a:pt x="2369319" y="1003664"/>
                </a:cubicBezTo>
                <a:cubicBezTo>
                  <a:pt x="2418480" y="983990"/>
                  <a:pt x="2447977" y="944640"/>
                  <a:pt x="2467641" y="905291"/>
                </a:cubicBezTo>
                <a:cubicBezTo>
                  <a:pt x="2487306" y="856105"/>
                  <a:pt x="2487306" y="806918"/>
                  <a:pt x="2467641" y="757732"/>
                </a:cubicBezTo>
                <a:cubicBezTo>
                  <a:pt x="2457809" y="718383"/>
                  <a:pt x="2447977" y="669196"/>
                  <a:pt x="2457809" y="629847"/>
                </a:cubicBezTo>
                <a:cubicBezTo>
                  <a:pt x="2457809" y="620010"/>
                  <a:pt x="2447977" y="620010"/>
                  <a:pt x="2438145" y="610172"/>
                </a:cubicBezTo>
                <a:cubicBezTo>
                  <a:pt x="2408648" y="600335"/>
                  <a:pt x="2388983" y="590498"/>
                  <a:pt x="2359487" y="570823"/>
                </a:cubicBezTo>
                <a:cubicBezTo>
                  <a:pt x="2349654" y="560986"/>
                  <a:pt x="2329990" y="560986"/>
                  <a:pt x="2320158" y="551149"/>
                </a:cubicBezTo>
                <a:cubicBezTo>
                  <a:pt x="2290661" y="521637"/>
                  <a:pt x="2261164" y="521637"/>
                  <a:pt x="2221835" y="511799"/>
                </a:cubicBezTo>
                <a:cubicBezTo>
                  <a:pt x="2192338" y="511799"/>
                  <a:pt x="2153009" y="521637"/>
                  <a:pt x="2133345" y="541311"/>
                </a:cubicBezTo>
                <a:cubicBezTo>
                  <a:pt x="2094016" y="551149"/>
                  <a:pt x="2064519" y="590498"/>
                  <a:pt x="2025190" y="620010"/>
                </a:cubicBezTo>
                <a:cubicBezTo>
                  <a:pt x="1976029" y="659359"/>
                  <a:pt x="1936700" y="718383"/>
                  <a:pt x="1887538" y="767569"/>
                </a:cubicBezTo>
                <a:cubicBezTo>
                  <a:pt x="1887538" y="767569"/>
                  <a:pt x="1887538" y="757732"/>
                  <a:pt x="1887538" y="757732"/>
                </a:cubicBezTo>
                <a:cubicBezTo>
                  <a:pt x="1897371" y="747895"/>
                  <a:pt x="1897371" y="747895"/>
                  <a:pt x="1897371" y="747895"/>
                </a:cubicBezTo>
                <a:cubicBezTo>
                  <a:pt x="1936700" y="688871"/>
                  <a:pt x="1995693" y="629847"/>
                  <a:pt x="2044854" y="580661"/>
                </a:cubicBezTo>
                <a:cubicBezTo>
                  <a:pt x="2084183" y="541311"/>
                  <a:pt x="2084183" y="541311"/>
                  <a:pt x="2084183" y="541311"/>
                </a:cubicBezTo>
                <a:cubicBezTo>
                  <a:pt x="2121054" y="519177"/>
                  <a:pt x="2157925" y="502577"/>
                  <a:pt x="2198945" y="499810"/>
                </a:cubicBezTo>
                <a:close/>
                <a:moveTo>
                  <a:pt x="772671" y="499566"/>
                </a:moveTo>
                <a:cubicBezTo>
                  <a:pt x="777211" y="501427"/>
                  <a:pt x="779026" y="514449"/>
                  <a:pt x="786289" y="521891"/>
                </a:cubicBezTo>
                <a:cubicBezTo>
                  <a:pt x="795973" y="521891"/>
                  <a:pt x="805657" y="531813"/>
                  <a:pt x="795973" y="551656"/>
                </a:cubicBezTo>
                <a:cubicBezTo>
                  <a:pt x="795973" y="561578"/>
                  <a:pt x="815341" y="581422"/>
                  <a:pt x="834708" y="591344"/>
                </a:cubicBezTo>
                <a:cubicBezTo>
                  <a:pt x="834708" y="591344"/>
                  <a:pt x="854076" y="601266"/>
                  <a:pt x="854076" y="611188"/>
                </a:cubicBezTo>
                <a:cubicBezTo>
                  <a:pt x="834708" y="611188"/>
                  <a:pt x="825024" y="601266"/>
                  <a:pt x="815341" y="601266"/>
                </a:cubicBezTo>
                <a:cubicBezTo>
                  <a:pt x="795973" y="601266"/>
                  <a:pt x="786289" y="581422"/>
                  <a:pt x="766922" y="561578"/>
                </a:cubicBezTo>
                <a:cubicBezTo>
                  <a:pt x="766922" y="541734"/>
                  <a:pt x="757238" y="521891"/>
                  <a:pt x="766922" y="502047"/>
                </a:cubicBezTo>
                <a:cubicBezTo>
                  <a:pt x="769343" y="499566"/>
                  <a:pt x="771158" y="498946"/>
                  <a:pt x="772671" y="499566"/>
                </a:cubicBezTo>
                <a:close/>
                <a:moveTo>
                  <a:pt x="1926908" y="492125"/>
                </a:moveTo>
                <a:cubicBezTo>
                  <a:pt x="1926908" y="492125"/>
                  <a:pt x="1936750" y="492125"/>
                  <a:pt x="1936750" y="492125"/>
                </a:cubicBezTo>
                <a:cubicBezTo>
                  <a:pt x="1926908" y="531636"/>
                  <a:pt x="1907223" y="561269"/>
                  <a:pt x="1877695" y="571147"/>
                </a:cubicBezTo>
                <a:cubicBezTo>
                  <a:pt x="1858010" y="571147"/>
                  <a:pt x="1848168" y="581025"/>
                  <a:pt x="1838325" y="581025"/>
                </a:cubicBezTo>
                <a:cubicBezTo>
                  <a:pt x="1838325" y="581025"/>
                  <a:pt x="1838325" y="571147"/>
                  <a:pt x="1838325" y="561269"/>
                </a:cubicBezTo>
                <a:cubicBezTo>
                  <a:pt x="1858010" y="551392"/>
                  <a:pt x="1867853" y="531636"/>
                  <a:pt x="1877695" y="511880"/>
                </a:cubicBezTo>
                <a:cubicBezTo>
                  <a:pt x="1897380" y="511880"/>
                  <a:pt x="1907223" y="502003"/>
                  <a:pt x="1926908" y="492125"/>
                </a:cubicBezTo>
                <a:close/>
                <a:moveTo>
                  <a:pt x="1642269" y="482600"/>
                </a:moveTo>
                <a:cubicBezTo>
                  <a:pt x="1652059" y="482600"/>
                  <a:pt x="1642269" y="492491"/>
                  <a:pt x="1652059" y="492491"/>
                </a:cubicBezTo>
                <a:cubicBezTo>
                  <a:pt x="1671638" y="502383"/>
                  <a:pt x="1652059" y="522165"/>
                  <a:pt x="1652059" y="541948"/>
                </a:cubicBezTo>
                <a:cubicBezTo>
                  <a:pt x="1652059" y="561731"/>
                  <a:pt x="1652059" y="581514"/>
                  <a:pt x="1661849" y="611188"/>
                </a:cubicBezTo>
                <a:cubicBezTo>
                  <a:pt x="1642269" y="601296"/>
                  <a:pt x="1642269" y="581514"/>
                  <a:pt x="1632480" y="571622"/>
                </a:cubicBezTo>
                <a:cubicBezTo>
                  <a:pt x="1622690" y="541948"/>
                  <a:pt x="1612900" y="502383"/>
                  <a:pt x="1642269" y="482600"/>
                </a:cubicBezTo>
                <a:close/>
                <a:moveTo>
                  <a:pt x="1847624" y="463550"/>
                </a:moveTo>
                <a:cubicBezTo>
                  <a:pt x="1857376" y="473364"/>
                  <a:pt x="1857376" y="492991"/>
                  <a:pt x="1857376" y="512618"/>
                </a:cubicBezTo>
                <a:cubicBezTo>
                  <a:pt x="1847624" y="542059"/>
                  <a:pt x="1818369" y="561686"/>
                  <a:pt x="1789113" y="571500"/>
                </a:cubicBezTo>
                <a:cubicBezTo>
                  <a:pt x="1789113" y="571500"/>
                  <a:pt x="1789113" y="561686"/>
                  <a:pt x="1789113" y="561686"/>
                </a:cubicBezTo>
                <a:cubicBezTo>
                  <a:pt x="1789113" y="542059"/>
                  <a:pt x="1808617" y="542059"/>
                  <a:pt x="1828121" y="532245"/>
                </a:cubicBezTo>
                <a:cubicBezTo>
                  <a:pt x="1847624" y="512618"/>
                  <a:pt x="1818369" y="483177"/>
                  <a:pt x="1847624" y="463550"/>
                </a:cubicBezTo>
                <a:close/>
                <a:moveTo>
                  <a:pt x="859518" y="459856"/>
                </a:moveTo>
                <a:cubicBezTo>
                  <a:pt x="864507" y="462328"/>
                  <a:pt x="869496" y="467274"/>
                  <a:pt x="874485" y="472220"/>
                </a:cubicBezTo>
                <a:cubicBezTo>
                  <a:pt x="884464" y="472220"/>
                  <a:pt x="894443" y="482111"/>
                  <a:pt x="894443" y="492002"/>
                </a:cubicBezTo>
                <a:cubicBezTo>
                  <a:pt x="904421" y="521677"/>
                  <a:pt x="904421" y="521677"/>
                  <a:pt x="904421" y="521677"/>
                </a:cubicBezTo>
                <a:cubicBezTo>
                  <a:pt x="914400" y="541459"/>
                  <a:pt x="914400" y="561242"/>
                  <a:pt x="904421" y="581025"/>
                </a:cubicBezTo>
                <a:cubicBezTo>
                  <a:pt x="874485" y="571133"/>
                  <a:pt x="904421" y="541459"/>
                  <a:pt x="884464" y="511785"/>
                </a:cubicBezTo>
                <a:cubicBezTo>
                  <a:pt x="874485" y="511785"/>
                  <a:pt x="874485" y="501894"/>
                  <a:pt x="864507" y="492002"/>
                </a:cubicBezTo>
                <a:cubicBezTo>
                  <a:pt x="844550" y="462328"/>
                  <a:pt x="844550" y="462328"/>
                  <a:pt x="844550" y="462328"/>
                </a:cubicBezTo>
                <a:cubicBezTo>
                  <a:pt x="849539" y="457383"/>
                  <a:pt x="854528" y="457383"/>
                  <a:pt x="859518" y="459856"/>
                </a:cubicBezTo>
                <a:close/>
                <a:moveTo>
                  <a:pt x="1376363" y="442912"/>
                </a:moveTo>
                <a:cubicBezTo>
                  <a:pt x="1376363" y="452754"/>
                  <a:pt x="1376363" y="452754"/>
                  <a:pt x="1376363" y="462597"/>
                </a:cubicBezTo>
                <a:cubicBezTo>
                  <a:pt x="1376363" y="492124"/>
                  <a:pt x="1356783" y="511809"/>
                  <a:pt x="1346994" y="531494"/>
                </a:cubicBezTo>
                <a:cubicBezTo>
                  <a:pt x="1337204" y="531494"/>
                  <a:pt x="1337204" y="541337"/>
                  <a:pt x="1327414" y="541337"/>
                </a:cubicBezTo>
                <a:cubicBezTo>
                  <a:pt x="1317625" y="511809"/>
                  <a:pt x="1366573" y="501967"/>
                  <a:pt x="1366573" y="472439"/>
                </a:cubicBezTo>
                <a:cubicBezTo>
                  <a:pt x="1366573" y="462597"/>
                  <a:pt x="1356783" y="452754"/>
                  <a:pt x="1376363" y="442912"/>
                </a:cubicBezTo>
                <a:close/>
                <a:moveTo>
                  <a:pt x="1218407" y="442912"/>
                </a:moveTo>
                <a:cubicBezTo>
                  <a:pt x="1218407" y="442912"/>
                  <a:pt x="1228328" y="452754"/>
                  <a:pt x="1228328" y="452754"/>
                </a:cubicBezTo>
                <a:cubicBezTo>
                  <a:pt x="1218407" y="492124"/>
                  <a:pt x="1277938" y="501967"/>
                  <a:pt x="1268016" y="541337"/>
                </a:cubicBezTo>
                <a:cubicBezTo>
                  <a:pt x="1258094" y="541337"/>
                  <a:pt x="1258094" y="541337"/>
                  <a:pt x="1258094" y="541337"/>
                </a:cubicBezTo>
                <a:cubicBezTo>
                  <a:pt x="1238250" y="511809"/>
                  <a:pt x="1198563" y="482282"/>
                  <a:pt x="1218407" y="442912"/>
                </a:cubicBezTo>
                <a:close/>
                <a:moveTo>
                  <a:pt x="1159192" y="442912"/>
                </a:moveTo>
                <a:cubicBezTo>
                  <a:pt x="1169035" y="442912"/>
                  <a:pt x="1178877" y="452726"/>
                  <a:pt x="1188720" y="462539"/>
                </a:cubicBezTo>
                <a:cubicBezTo>
                  <a:pt x="1208405" y="462539"/>
                  <a:pt x="1198562" y="482166"/>
                  <a:pt x="1208405" y="491980"/>
                </a:cubicBezTo>
                <a:cubicBezTo>
                  <a:pt x="1218247" y="511607"/>
                  <a:pt x="1228090" y="531235"/>
                  <a:pt x="1247775" y="541048"/>
                </a:cubicBezTo>
                <a:cubicBezTo>
                  <a:pt x="1247775" y="550862"/>
                  <a:pt x="1237932" y="550862"/>
                  <a:pt x="1228090" y="550862"/>
                </a:cubicBezTo>
                <a:cubicBezTo>
                  <a:pt x="1198562" y="541048"/>
                  <a:pt x="1169035" y="531235"/>
                  <a:pt x="1159192" y="501794"/>
                </a:cubicBezTo>
                <a:cubicBezTo>
                  <a:pt x="1159192" y="482166"/>
                  <a:pt x="1149350" y="462539"/>
                  <a:pt x="1159192" y="442912"/>
                </a:cubicBezTo>
                <a:close/>
                <a:moveTo>
                  <a:pt x="1425178" y="433387"/>
                </a:moveTo>
                <a:cubicBezTo>
                  <a:pt x="1435100" y="433387"/>
                  <a:pt x="1435100" y="443176"/>
                  <a:pt x="1435100" y="452966"/>
                </a:cubicBezTo>
                <a:cubicBezTo>
                  <a:pt x="1435100" y="472545"/>
                  <a:pt x="1415256" y="492124"/>
                  <a:pt x="1405335" y="511704"/>
                </a:cubicBezTo>
                <a:cubicBezTo>
                  <a:pt x="1395413" y="511704"/>
                  <a:pt x="1385491" y="521493"/>
                  <a:pt x="1385491" y="531283"/>
                </a:cubicBezTo>
                <a:cubicBezTo>
                  <a:pt x="1375569" y="531283"/>
                  <a:pt x="1365647" y="550862"/>
                  <a:pt x="1355725" y="541072"/>
                </a:cubicBezTo>
                <a:cubicBezTo>
                  <a:pt x="1375569" y="511704"/>
                  <a:pt x="1395413" y="492124"/>
                  <a:pt x="1395413" y="462756"/>
                </a:cubicBezTo>
                <a:cubicBezTo>
                  <a:pt x="1425178" y="433387"/>
                  <a:pt x="1425178" y="433387"/>
                  <a:pt x="1425178" y="433387"/>
                </a:cubicBezTo>
                <a:close/>
                <a:moveTo>
                  <a:pt x="786448" y="433387"/>
                </a:moveTo>
                <a:cubicBezTo>
                  <a:pt x="806133" y="433387"/>
                  <a:pt x="825818" y="453117"/>
                  <a:pt x="835660" y="472848"/>
                </a:cubicBezTo>
                <a:cubicBezTo>
                  <a:pt x="855345" y="502443"/>
                  <a:pt x="865188" y="532039"/>
                  <a:pt x="865188" y="561635"/>
                </a:cubicBezTo>
                <a:cubicBezTo>
                  <a:pt x="855345" y="541904"/>
                  <a:pt x="845503" y="502443"/>
                  <a:pt x="825818" y="482713"/>
                </a:cubicBezTo>
                <a:cubicBezTo>
                  <a:pt x="815975" y="482713"/>
                  <a:pt x="806133" y="492578"/>
                  <a:pt x="806133" y="492578"/>
                </a:cubicBezTo>
                <a:cubicBezTo>
                  <a:pt x="806133" y="512309"/>
                  <a:pt x="815975" y="512309"/>
                  <a:pt x="815975" y="522174"/>
                </a:cubicBezTo>
                <a:cubicBezTo>
                  <a:pt x="825818" y="541904"/>
                  <a:pt x="845503" y="551769"/>
                  <a:pt x="855345" y="571500"/>
                </a:cubicBezTo>
                <a:cubicBezTo>
                  <a:pt x="835660" y="561635"/>
                  <a:pt x="815975" y="551769"/>
                  <a:pt x="806133" y="532039"/>
                </a:cubicBezTo>
                <a:cubicBezTo>
                  <a:pt x="796290" y="502443"/>
                  <a:pt x="766763" y="482713"/>
                  <a:pt x="766763" y="453117"/>
                </a:cubicBezTo>
                <a:cubicBezTo>
                  <a:pt x="776605" y="443252"/>
                  <a:pt x="786448" y="443252"/>
                  <a:pt x="786448" y="433387"/>
                </a:cubicBezTo>
                <a:close/>
                <a:moveTo>
                  <a:pt x="678440" y="433387"/>
                </a:moveTo>
                <a:cubicBezTo>
                  <a:pt x="698067" y="433387"/>
                  <a:pt x="698067" y="443201"/>
                  <a:pt x="707881" y="453014"/>
                </a:cubicBezTo>
                <a:cubicBezTo>
                  <a:pt x="727508" y="472641"/>
                  <a:pt x="737322" y="472641"/>
                  <a:pt x="756949" y="482455"/>
                </a:cubicBezTo>
                <a:cubicBezTo>
                  <a:pt x="766763" y="482455"/>
                  <a:pt x="766763" y="482455"/>
                  <a:pt x="766763" y="482455"/>
                </a:cubicBezTo>
                <a:cubicBezTo>
                  <a:pt x="747135" y="502082"/>
                  <a:pt x="747135" y="521710"/>
                  <a:pt x="747135" y="541337"/>
                </a:cubicBezTo>
                <a:cubicBezTo>
                  <a:pt x="707881" y="541337"/>
                  <a:pt x="678440" y="531523"/>
                  <a:pt x="658813" y="502082"/>
                </a:cubicBezTo>
                <a:cubicBezTo>
                  <a:pt x="658813" y="492269"/>
                  <a:pt x="658813" y="482455"/>
                  <a:pt x="658813" y="462828"/>
                </a:cubicBezTo>
                <a:cubicBezTo>
                  <a:pt x="668626" y="453014"/>
                  <a:pt x="668626" y="443201"/>
                  <a:pt x="678440" y="433387"/>
                </a:cubicBezTo>
                <a:close/>
                <a:moveTo>
                  <a:pt x="1292887" y="429980"/>
                </a:moveTo>
                <a:cubicBezTo>
                  <a:pt x="1297782" y="428757"/>
                  <a:pt x="1302677" y="428757"/>
                  <a:pt x="1307571" y="433651"/>
                </a:cubicBezTo>
                <a:cubicBezTo>
                  <a:pt x="1317361" y="433651"/>
                  <a:pt x="1317361" y="443441"/>
                  <a:pt x="1317361" y="453231"/>
                </a:cubicBezTo>
                <a:cubicBezTo>
                  <a:pt x="1327151" y="482599"/>
                  <a:pt x="1327151" y="511968"/>
                  <a:pt x="1307571" y="541337"/>
                </a:cubicBezTo>
                <a:cubicBezTo>
                  <a:pt x="1297782" y="541337"/>
                  <a:pt x="1297782" y="541337"/>
                  <a:pt x="1287992" y="541337"/>
                </a:cubicBezTo>
                <a:cubicBezTo>
                  <a:pt x="1278202" y="541337"/>
                  <a:pt x="1278202" y="531547"/>
                  <a:pt x="1278202" y="521758"/>
                </a:cubicBezTo>
                <a:cubicBezTo>
                  <a:pt x="1278202" y="492389"/>
                  <a:pt x="1268413" y="463020"/>
                  <a:pt x="1278202" y="433651"/>
                </a:cubicBezTo>
                <a:cubicBezTo>
                  <a:pt x="1283097" y="433651"/>
                  <a:pt x="1287992" y="431204"/>
                  <a:pt x="1292887" y="429980"/>
                </a:cubicBezTo>
                <a:close/>
                <a:moveTo>
                  <a:pt x="1741375" y="422870"/>
                </a:moveTo>
                <a:cubicBezTo>
                  <a:pt x="1750106" y="419213"/>
                  <a:pt x="1760085" y="419213"/>
                  <a:pt x="1770063" y="424089"/>
                </a:cubicBezTo>
                <a:cubicBezTo>
                  <a:pt x="1770063" y="433840"/>
                  <a:pt x="1760085" y="443592"/>
                  <a:pt x="1760085" y="453344"/>
                </a:cubicBezTo>
                <a:cubicBezTo>
                  <a:pt x="1740128" y="463096"/>
                  <a:pt x="1730149" y="463096"/>
                  <a:pt x="1730149" y="482599"/>
                </a:cubicBezTo>
                <a:cubicBezTo>
                  <a:pt x="1730149" y="492351"/>
                  <a:pt x="1730149" y="511855"/>
                  <a:pt x="1730149" y="531358"/>
                </a:cubicBezTo>
                <a:cubicBezTo>
                  <a:pt x="1730149" y="541110"/>
                  <a:pt x="1720170" y="550862"/>
                  <a:pt x="1710192" y="550862"/>
                </a:cubicBezTo>
                <a:cubicBezTo>
                  <a:pt x="1700213" y="511855"/>
                  <a:pt x="1700213" y="472848"/>
                  <a:pt x="1720170" y="443592"/>
                </a:cubicBezTo>
                <a:cubicBezTo>
                  <a:pt x="1725159" y="433840"/>
                  <a:pt x="1732643" y="426527"/>
                  <a:pt x="1741375" y="422870"/>
                </a:cubicBezTo>
                <a:close/>
                <a:moveTo>
                  <a:pt x="1808339" y="403225"/>
                </a:moveTo>
                <a:cubicBezTo>
                  <a:pt x="1828095" y="403225"/>
                  <a:pt x="1837972" y="413116"/>
                  <a:pt x="1837972" y="423008"/>
                </a:cubicBezTo>
                <a:cubicBezTo>
                  <a:pt x="1847850" y="462573"/>
                  <a:pt x="1808339" y="492247"/>
                  <a:pt x="1788584" y="521921"/>
                </a:cubicBezTo>
                <a:cubicBezTo>
                  <a:pt x="1788584" y="521921"/>
                  <a:pt x="1778706" y="531813"/>
                  <a:pt x="1778706" y="531813"/>
                </a:cubicBezTo>
                <a:cubicBezTo>
                  <a:pt x="1788584" y="512030"/>
                  <a:pt x="1808339" y="492247"/>
                  <a:pt x="1808339" y="462573"/>
                </a:cubicBezTo>
                <a:cubicBezTo>
                  <a:pt x="1808339" y="462573"/>
                  <a:pt x="1808339" y="452682"/>
                  <a:pt x="1798461" y="452682"/>
                </a:cubicBezTo>
                <a:cubicBezTo>
                  <a:pt x="1778706" y="462573"/>
                  <a:pt x="1768828" y="492247"/>
                  <a:pt x="1758950" y="521921"/>
                </a:cubicBezTo>
                <a:cubicBezTo>
                  <a:pt x="1758950" y="472465"/>
                  <a:pt x="1768828" y="423008"/>
                  <a:pt x="1808339" y="403225"/>
                </a:cubicBezTo>
                <a:close/>
                <a:moveTo>
                  <a:pt x="913607" y="403225"/>
                </a:moveTo>
                <a:cubicBezTo>
                  <a:pt x="933450" y="403225"/>
                  <a:pt x="953294" y="423008"/>
                  <a:pt x="963216" y="442790"/>
                </a:cubicBezTo>
                <a:cubicBezTo>
                  <a:pt x="973138" y="472465"/>
                  <a:pt x="963216" y="502139"/>
                  <a:pt x="953294" y="531813"/>
                </a:cubicBezTo>
                <a:cubicBezTo>
                  <a:pt x="933450" y="521921"/>
                  <a:pt x="923528" y="512030"/>
                  <a:pt x="913607" y="512030"/>
                </a:cubicBezTo>
                <a:cubicBezTo>
                  <a:pt x="913607" y="492247"/>
                  <a:pt x="903685" y="482356"/>
                  <a:pt x="893763" y="462573"/>
                </a:cubicBezTo>
                <a:cubicBezTo>
                  <a:pt x="903685" y="442790"/>
                  <a:pt x="903685" y="423008"/>
                  <a:pt x="913607" y="403225"/>
                </a:cubicBezTo>
                <a:close/>
                <a:moveTo>
                  <a:pt x="1690235" y="384175"/>
                </a:moveTo>
                <a:cubicBezTo>
                  <a:pt x="1690235" y="403754"/>
                  <a:pt x="1699986" y="423333"/>
                  <a:pt x="1709738" y="442912"/>
                </a:cubicBezTo>
                <a:cubicBezTo>
                  <a:pt x="1690235" y="482071"/>
                  <a:pt x="1690235" y="482071"/>
                  <a:pt x="1690235" y="482071"/>
                </a:cubicBezTo>
                <a:cubicBezTo>
                  <a:pt x="1680483" y="482071"/>
                  <a:pt x="1670731" y="501650"/>
                  <a:pt x="1660979" y="491860"/>
                </a:cubicBezTo>
                <a:cubicBezTo>
                  <a:pt x="1660979" y="472281"/>
                  <a:pt x="1641475" y="452702"/>
                  <a:pt x="1651227" y="423333"/>
                </a:cubicBezTo>
                <a:cubicBezTo>
                  <a:pt x="1660979" y="413544"/>
                  <a:pt x="1670731" y="384175"/>
                  <a:pt x="1690235" y="384175"/>
                </a:cubicBezTo>
                <a:close/>
                <a:moveTo>
                  <a:pt x="1916748" y="365125"/>
                </a:moveTo>
                <a:cubicBezTo>
                  <a:pt x="1936433" y="384663"/>
                  <a:pt x="1946275" y="413971"/>
                  <a:pt x="1946275" y="433509"/>
                </a:cubicBezTo>
                <a:cubicBezTo>
                  <a:pt x="1946275" y="453048"/>
                  <a:pt x="1926590" y="462817"/>
                  <a:pt x="1916748" y="482356"/>
                </a:cubicBezTo>
                <a:cubicBezTo>
                  <a:pt x="1906905" y="482356"/>
                  <a:pt x="1887220" y="492125"/>
                  <a:pt x="1877378" y="492125"/>
                </a:cubicBezTo>
                <a:cubicBezTo>
                  <a:pt x="1867535" y="492125"/>
                  <a:pt x="1877378" y="482356"/>
                  <a:pt x="1867535" y="482356"/>
                </a:cubicBezTo>
                <a:cubicBezTo>
                  <a:pt x="1867535" y="462817"/>
                  <a:pt x="1857693" y="462817"/>
                  <a:pt x="1857693" y="453048"/>
                </a:cubicBezTo>
                <a:cubicBezTo>
                  <a:pt x="1847850" y="423740"/>
                  <a:pt x="1877378" y="423740"/>
                  <a:pt x="1887220" y="404202"/>
                </a:cubicBezTo>
                <a:cubicBezTo>
                  <a:pt x="1897063" y="394433"/>
                  <a:pt x="1906905" y="374894"/>
                  <a:pt x="1916748" y="365125"/>
                </a:cubicBezTo>
                <a:close/>
                <a:moveTo>
                  <a:pt x="845790" y="352083"/>
                </a:moveTo>
                <a:cubicBezTo>
                  <a:pt x="863947" y="354409"/>
                  <a:pt x="876657" y="369292"/>
                  <a:pt x="883920" y="384175"/>
                </a:cubicBezTo>
                <a:cubicBezTo>
                  <a:pt x="903288" y="413940"/>
                  <a:pt x="893604" y="433784"/>
                  <a:pt x="883920" y="453628"/>
                </a:cubicBezTo>
                <a:cubicBezTo>
                  <a:pt x="874236" y="463550"/>
                  <a:pt x="864553" y="443706"/>
                  <a:pt x="845185" y="443706"/>
                </a:cubicBezTo>
                <a:cubicBezTo>
                  <a:pt x="835501" y="453628"/>
                  <a:pt x="825817" y="443706"/>
                  <a:pt x="816134" y="433784"/>
                </a:cubicBezTo>
                <a:cubicBezTo>
                  <a:pt x="816134" y="404018"/>
                  <a:pt x="816134" y="384175"/>
                  <a:pt x="806450" y="364331"/>
                </a:cubicBezTo>
                <a:cubicBezTo>
                  <a:pt x="806450" y="354409"/>
                  <a:pt x="816134" y="354409"/>
                  <a:pt x="825817" y="354409"/>
                </a:cubicBezTo>
                <a:cubicBezTo>
                  <a:pt x="833080" y="351928"/>
                  <a:pt x="839738" y="351308"/>
                  <a:pt x="845790" y="352083"/>
                </a:cubicBezTo>
                <a:close/>
                <a:moveTo>
                  <a:pt x="2124473" y="350639"/>
                </a:moveTo>
                <a:cubicBezTo>
                  <a:pt x="2133134" y="351869"/>
                  <a:pt x="2143032" y="354329"/>
                  <a:pt x="2152931" y="354329"/>
                </a:cubicBezTo>
                <a:cubicBezTo>
                  <a:pt x="2172728" y="364172"/>
                  <a:pt x="2202424" y="374014"/>
                  <a:pt x="2222221" y="374014"/>
                </a:cubicBezTo>
                <a:cubicBezTo>
                  <a:pt x="2232119" y="383857"/>
                  <a:pt x="2232119" y="393700"/>
                  <a:pt x="2232119" y="403542"/>
                </a:cubicBezTo>
                <a:cubicBezTo>
                  <a:pt x="2242018" y="423227"/>
                  <a:pt x="2271713" y="452755"/>
                  <a:pt x="2261815" y="492125"/>
                </a:cubicBezTo>
                <a:cubicBezTo>
                  <a:pt x="2232119" y="492125"/>
                  <a:pt x="2212322" y="482282"/>
                  <a:pt x="2192525" y="482282"/>
                </a:cubicBezTo>
                <a:cubicBezTo>
                  <a:pt x="2192525" y="462597"/>
                  <a:pt x="2182626" y="442912"/>
                  <a:pt x="2162829" y="433070"/>
                </a:cubicBezTo>
                <a:cubicBezTo>
                  <a:pt x="2152931" y="423227"/>
                  <a:pt x="2133134" y="413385"/>
                  <a:pt x="2113337" y="413385"/>
                </a:cubicBezTo>
                <a:cubicBezTo>
                  <a:pt x="2113337" y="393700"/>
                  <a:pt x="2113337" y="374014"/>
                  <a:pt x="2103438" y="354329"/>
                </a:cubicBezTo>
                <a:cubicBezTo>
                  <a:pt x="2108388" y="349408"/>
                  <a:pt x="2115811" y="349408"/>
                  <a:pt x="2124473" y="350639"/>
                </a:cubicBezTo>
                <a:close/>
                <a:moveTo>
                  <a:pt x="727075" y="344487"/>
                </a:moveTo>
                <a:cubicBezTo>
                  <a:pt x="756841" y="344487"/>
                  <a:pt x="786607" y="354409"/>
                  <a:pt x="796529" y="374253"/>
                </a:cubicBezTo>
                <a:cubicBezTo>
                  <a:pt x="796529" y="384175"/>
                  <a:pt x="806451" y="404018"/>
                  <a:pt x="806451" y="423862"/>
                </a:cubicBezTo>
                <a:cubicBezTo>
                  <a:pt x="806451" y="423862"/>
                  <a:pt x="786607" y="423862"/>
                  <a:pt x="786607" y="423862"/>
                </a:cubicBezTo>
                <a:cubicBezTo>
                  <a:pt x="766763" y="433784"/>
                  <a:pt x="756841" y="433784"/>
                  <a:pt x="756841" y="453628"/>
                </a:cubicBezTo>
                <a:cubicBezTo>
                  <a:pt x="756841" y="463550"/>
                  <a:pt x="756841" y="463550"/>
                  <a:pt x="756841" y="463550"/>
                </a:cubicBezTo>
                <a:cubicBezTo>
                  <a:pt x="727075" y="463550"/>
                  <a:pt x="697310" y="433784"/>
                  <a:pt x="687388" y="413940"/>
                </a:cubicBezTo>
                <a:cubicBezTo>
                  <a:pt x="687388" y="394096"/>
                  <a:pt x="687388" y="374253"/>
                  <a:pt x="697310" y="364331"/>
                </a:cubicBezTo>
                <a:cubicBezTo>
                  <a:pt x="707232" y="354409"/>
                  <a:pt x="717154" y="344487"/>
                  <a:pt x="727075" y="344487"/>
                </a:cubicBezTo>
                <a:close/>
                <a:moveTo>
                  <a:pt x="1337204" y="334962"/>
                </a:moveTo>
                <a:cubicBezTo>
                  <a:pt x="1356783" y="334962"/>
                  <a:pt x="1366573" y="354745"/>
                  <a:pt x="1366573" y="374527"/>
                </a:cubicBezTo>
                <a:cubicBezTo>
                  <a:pt x="1376363" y="404202"/>
                  <a:pt x="1366573" y="443767"/>
                  <a:pt x="1337204" y="463550"/>
                </a:cubicBezTo>
                <a:cubicBezTo>
                  <a:pt x="1337204" y="453658"/>
                  <a:pt x="1317625" y="433876"/>
                  <a:pt x="1337204" y="414093"/>
                </a:cubicBezTo>
                <a:cubicBezTo>
                  <a:pt x="1337204" y="404202"/>
                  <a:pt x="1346994" y="394310"/>
                  <a:pt x="1337204" y="374527"/>
                </a:cubicBezTo>
                <a:cubicBezTo>
                  <a:pt x="1317625" y="364636"/>
                  <a:pt x="1337204" y="344853"/>
                  <a:pt x="1337204" y="334962"/>
                </a:cubicBezTo>
                <a:close/>
                <a:moveTo>
                  <a:pt x="2103756" y="325437"/>
                </a:moveTo>
                <a:cubicBezTo>
                  <a:pt x="2152968" y="325437"/>
                  <a:pt x="2192338" y="354806"/>
                  <a:pt x="2231708" y="354806"/>
                </a:cubicBezTo>
                <a:cubicBezTo>
                  <a:pt x="2271078" y="345016"/>
                  <a:pt x="2251393" y="384175"/>
                  <a:pt x="2261236" y="403754"/>
                </a:cubicBezTo>
                <a:cubicBezTo>
                  <a:pt x="2280921" y="423333"/>
                  <a:pt x="2280921" y="442912"/>
                  <a:pt x="2290763" y="462491"/>
                </a:cubicBezTo>
                <a:cubicBezTo>
                  <a:pt x="2290763" y="482071"/>
                  <a:pt x="2290763" y="491860"/>
                  <a:pt x="2280921" y="491860"/>
                </a:cubicBezTo>
                <a:cubicBezTo>
                  <a:pt x="2280921" y="501650"/>
                  <a:pt x="2280921" y="501650"/>
                  <a:pt x="2271078" y="491860"/>
                </a:cubicBezTo>
                <a:cubicBezTo>
                  <a:pt x="2271078" y="482071"/>
                  <a:pt x="2271078" y="472281"/>
                  <a:pt x="2271078" y="462491"/>
                </a:cubicBezTo>
                <a:cubicBezTo>
                  <a:pt x="2271078" y="433123"/>
                  <a:pt x="2241551" y="403754"/>
                  <a:pt x="2241551" y="364595"/>
                </a:cubicBezTo>
                <a:cubicBezTo>
                  <a:pt x="2231708" y="354806"/>
                  <a:pt x="2221866" y="364595"/>
                  <a:pt x="2212023" y="364595"/>
                </a:cubicBezTo>
                <a:cubicBezTo>
                  <a:pt x="2172653" y="354806"/>
                  <a:pt x="2143126" y="325437"/>
                  <a:pt x="2103756" y="345016"/>
                </a:cubicBezTo>
                <a:cubicBezTo>
                  <a:pt x="2103756" y="345016"/>
                  <a:pt x="2093913" y="335226"/>
                  <a:pt x="2093913" y="335226"/>
                </a:cubicBezTo>
                <a:cubicBezTo>
                  <a:pt x="2093913" y="325437"/>
                  <a:pt x="2103756" y="325437"/>
                  <a:pt x="2103756" y="325437"/>
                </a:cubicBezTo>
                <a:close/>
                <a:moveTo>
                  <a:pt x="1248456" y="325437"/>
                </a:moveTo>
                <a:cubicBezTo>
                  <a:pt x="1248456" y="335302"/>
                  <a:pt x="1248456" y="335302"/>
                  <a:pt x="1248456" y="335302"/>
                </a:cubicBezTo>
                <a:cubicBezTo>
                  <a:pt x="1248456" y="355033"/>
                  <a:pt x="1248456" y="364898"/>
                  <a:pt x="1238477" y="384628"/>
                </a:cubicBezTo>
                <a:cubicBezTo>
                  <a:pt x="1238477" y="404359"/>
                  <a:pt x="1248456" y="424089"/>
                  <a:pt x="1258434" y="443819"/>
                </a:cubicBezTo>
                <a:cubicBezTo>
                  <a:pt x="1268413" y="443819"/>
                  <a:pt x="1258434" y="453685"/>
                  <a:pt x="1258434" y="463550"/>
                </a:cubicBezTo>
                <a:cubicBezTo>
                  <a:pt x="1228498" y="443819"/>
                  <a:pt x="1198563" y="404359"/>
                  <a:pt x="1208541" y="364898"/>
                </a:cubicBezTo>
                <a:cubicBezTo>
                  <a:pt x="1208541" y="345167"/>
                  <a:pt x="1228498" y="325437"/>
                  <a:pt x="1248456" y="325437"/>
                </a:cubicBezTo>
                <a:close/>
                <a:moveTo>
                  <a:pt x="1159669" y="325437"/>
                </a:moveTo>
                <a:cubicBezTo>
                  <a:pt x="1169590" y="335226"/>
                  <a:pt x="1179512" y="354806"/>
                  <a:pt x="1199356" y="364595"/>
                </a:cubicBezTo>
                <a:cubicBezTo>
                  <a:pt x="1189434" y="393964"/>
                  <a:pt x="1219200" y="423333"/>
                  <a:pt x="1199356" y="442912"/>
                </a:cubicBezTo>
                <a:cubicBezTo>
                  <a:pt x="1169590" y="442912"/>
                  <a:pt x="1149747" y="413543"/>
                  <a:pt x="1139825" y="393964"/>
                </a:cubicBezTo>
                <a:cubicBezTo>
                  <a:pt x="1139825" y="364595"/>
                  <a:pt x="1139825" y="345016"/>
                  <a:pt x="1159669" y="325437"/>
                </a:cubicBezTo>
                <a:close/>
                <a:moveTo>
                  <a:pt x="1769358" y="315912"/>
                </a:moveTo>
                <a:cubicBezTo>
                  <a:pt x="1769358" y="315912"/>
                  <a:pt x="1779235" y="315912"/>
                  <a:pt x="1789113" y="325726"/>
                </a:cubicBezTo>
                <a:cubicBezTo>
                  <a:pt x="1769358" y="345353"/>
                  <a:pt x="1779235" y="384607"/>
                  <a:pt x="1769358" y="404235"/>
                </a:cubicBezTo>
                <a:cubicBezTo>
                  <a:pt x="1749602" y="404235"/>
                  <a:pt x="1729847" y="414048"/>
                  <a:pt x="1719969" y="423862"/>
                </a:cubicBezTo>
                <a:cubicBezTo>
                  <a:pt x="1710091" y="423862"/>
                  <a:pt x="1710091" y="423862"/>
                  <a:pt x="1710091" y="423862"/>
                </a:cubicBezTo>
                <a:cubicBezTo>
                  <a:pt x="1700213" y="394421"/>
                  <a:pt x="1700213" y="364980"/>
                  <a:pt x="1719969" y="345353"/>
                </a:cubicBezTo>
                <a:cubicBezTo>
                  <a:pt x="1729847" y="325726"/>
                  <a:pt x="1749602" y="315912"/>
                  <a:pt x="1769358" y="315912"/>
                </a:cubicBezTo>
                <a:close/>
                <a:moveTo>
                  <a:pt x="1415371" y="315912"/>
                </a:moveTo>
                <a:cubicBezTo>
                  <a:pt x="1415371" y="315912"/>
                  <a:pt x="1425123" y="315912"/>
                  <a:pt x="1425123" y="315912"/>
                </a:cubicBezTo>
                <a:cubicBezTo>
                  <a:pt x="1434874" y="325681"/>
                  <a:pt x="1434874" y="345220"/>
                  <a:pt x="1444626" y="364758"/>
                </a:cubicBezTo>
                <a:cubicBezTo>
                  <a:pt x="1444626" y="394066"/>
                  <a:pt x="1425123" y="433143"/>
                  <a:pt x="1395867" y="442912"/>
                </a:cubicBezTo>
                <a:cubicBezTo>
                  <a:pt x="1376363" y="423373"/>
                  <a:pt x="1376363" y="423373"/>
                  <a:pt x="1376363" y="423373"/>
                </a:cubicBezTo>
                <a:cubicBezTo>
                  <a:pt x="1386115" y="413604"/>
                  <a:pt x="1386115" y="384296"/>
                  <a:pt x="1386115" y="364758"/>
                </a:cubicBezTo>
                <a:cubicBezTo>
                  <a:pt x="1395867" y="354989"/>
                  <a:pt x="1405619" y="335450"/>
                  <a:pt x="1415371" y="315912"/>
                </a:cubicBezTo>
                <a:close/>
                <a:moveTo>
                  <a:pt x="1852746" y="300236"/>
                </a:moveTo>
                <a:cubicBezTo>
                  <a:pt x="1864982" y="300236"/>
                  <a:pt x="1877220" y="305197"/>
                  <a:pt x="1887009" y="315119"/>
                </a:cubicBezTo>
                <a:cubicBezTo>
                  <a:pt x="1896799" y="334963"/>
                  <a:pt x="1906588" y="354806"/>
                  <a:pt x="1896799" y="374650"/>
                </a:cubicBezTo>
                <a:cubicBezTo>
                  <a:pt x="1887009" y="384572"/>
                  <a:pt x="1877219" y="414338"/>
                  <a:pt x="1847851" y="414338"/>
                </a:cubicBezTo>
                <a:cubicBezTo>
                  <a:pt x="1847851" y="404416"/>
                  <a:pt x="1828272" y="384572"/>
                  <a:pt x="1818482" y="394494"/>
                </a:cubicBezTo>
                <a:cubicBezTo>
                  <a:pt x="1808692" y="394494"/>
                  <a:pt x="1798903" y="404416"/>
                  <a:pt x="1789113" y="404416"/>
                </a:cubicBezTo>
                <a:cubicBezTo>
                  <a:pt x="1789113" y="364728"/>
                  <a:pt x="1789113" y="334963"/>
                  <a:pt x="1818482" y="315119"/>
                </a:cubicBezTo>
                <a:cubicBezTo>
                  <a:pt x="1828272" y="305197"/>
                  <a:pt x="1840509" y="300236"/>
                  <a:pt x="1852746" y="300236"/>
                </a:cubicBezTo>
                <a:close/>
                <a:moveTo>
                  <a:pt x="1287462" y="295275"/>
                </a:moveTo>
                <a:cubicBezTo>
                  <a:pt x="1297384" y="295275"/>
                  <a:pt x="1307306" y="295275"/>
                  <a:pt x="1307306" y="305166"/>
                </a:cubicBezTo>
                <a:cubicBezTo>
                  <a:pt x="1327150" y="344732"/>
                  <a:pt x="1317228" y="384297"/>
                  <a:pt x="1307306" y="413971"/>
                </a:cubicBezTo>
                <a:cubicBezTo>
                  <a:pt x="1297384" y="394189"/>
                  <a:pt x="1317228" y="354623"/>
                  <a:pt x="1297384" y="344732"/>
                </a:cubicBezTo>
                <a:cubicBezTo>
                  <a:pt x="1287462" y="334840"/>
                  <a:pt x="1277540" y="354623"/>
                  <a:pt x="1277540" y="354623"/>
                </a:cubicBezTo>
                <a:cubicBezTo>
                  <a:pt x="1267619" y="374406"/>
                  <a:pt x="1287462" y="394189"/>
                  <a:pt x="1287462" y="423863"/>
                </a:cubicBezTo>
                <a:cubicBezTo>
                  <a:pt x="1277540" y="423863"/>
                  <a:pt x="1277540" y="404080"/>
                  <a:pt x="1267619" y="394189"/>
                </a:cubicBezTo>
                <a:cubicBezTo>
                  <a:pt x="1267619" y="364515"/>
                  <a:pt x="1247775" y="315058"/>
                  <a:pt x="1287462" y="295275"/>
                </a:cubicBezTo>
                <a:close/>
                <a:moveTo>
                  <a:pt x="1199357" y="227012"/>
                </a:moveTo>
                <a:cubicBezTo>
                  <a:pt x="1209080" y="227012"/>
                  <a:pt x="1209080" y="227012"/>
                  <a:pt x="1218804" y="227012"/>
                </a:cubicBezTo>
                <a:cubicBezTo>
                  <a:pt x="1218804" y="256320"/>
                  <a:pt x="1228527" y="285627"/>
                  <a:pt x="1238251" y="314935"/>
                </a:cubicBezTo>
                <a:cubicBezTo>
                  <a:pt x="1238251" y="314935"/>
                  <a:pt x="1228527" y="314935"/>
                  <a:pt x="1218804" y="324704"/>
                </a:cubicBezTo>
                <a:cubicBezTo>
                  <a:pt x="1209080" y="324704"/>
                  <a:pt x="1209080" y="354012"/>
                  <a:pt x="1189633" y="344243"/>
                </a:cubicBezTo>
                <a:cubicBezTo>
                  <a:pt x="1170186" y="324704"/>
                  <a:pt x="1160463" y="305166"/>
                  <a:pt x="1160463" y="275858"/>
                </a:cubicBezTo>
                <a:cubicBezTo>
                  <a:pt x="1170186" y="256320"/>
                  <a:pt x="1179910" y="227012"/>
                  <a:pt x="1199357" y="227012"/>
                </a:cubicBezTo>
                <a:close/>
                <a:moveTo>
                  <a:pt x="1371600" y="224801"/>
                </a:moveTo>
                <a:cubicBezTo>
                  <a:pt x="1379009" y="227239"/>
                  <a:pt x="1386417" y="232115"/>
                  <a:pt x="1396295" y="236990"/>
                </a:cubicBezTo>
                <a:cubicBezTo>
                  <a:pt x="1416050" y="275998"/>
                  <a:pt x="1406172" y="315005"/>
                  <a:pt x="1386417" y="344260"/>
                </a:cubicBezTo>
                <a:cubicBezTo>
                  <a:pt x="1376539" y="344260"/>
                  <a:pt x="1376539" y="354012"/>
                  <a:pt x="1376539" y="354012"/>
                </a:cubicBezTo>
                <a:cubicBezTo>
                  <a:pt x="1366661" y="344260"/>
                  <a:pt x="1366661" y="334508"/>
                  <a:pt x="1356783" y="334508"/>
                </a:cubicBezTo>
                <a:cubicBezTo>
                  <a:pt x="1346905" y="324757"/>
                  <a:pt x="1337028" y="324757"/>
                  <a:pt x="1327150" y="315005"/>
                </a:cubicBezTo>
                <a:cubicBezTo>
                  <a:pt x="1346905" y="285749"/>
                  <a:pt x="1346905" y="256494"/>
                  <a:pt x="1346905" y="227239"/>
                </a:cubicBezTo>
                <a:cubicBezTo>
                  <a:pt x="1356783" y="222363"/>
                  <a:pt x="1364191" y="222363"/>
                  <a:pt x="1371600" y="224801"/>
                </a:cubicBezTo>
                <a:close/>
                <a:moveTo>
                  <a:pt x="815373" y="217487"/>
                </a:moveTo>
                <a:cubicBezTo>
                  <a:pt x="844933" y="217487"/>
                  <a:pt x="884347" y="217487"/>
                  <a:pt x="904054" y="227324"/>
                </a:cubicBezTo>
                <a:cubicBezTo>
                  <a:pt x="943468" y="246997"/>
                  <a:pt x="963175" y="276508"/>
                  <a:pt x="982882" y="315855"/>
                </a:cubicBezTo>
                <a:cubicBezTo>
                  <a:pt x="1012442" y="404387"/>
                  <a:pt x="1042002" y="492918"/>
                  <a:pt x="1071563" y="581450"/>
                </a:cubicBezTo>
                <a:cubicBezTo>
                  <a:pt x="1071563" y="581450"/>
                  <a:pt x="1071563" y="591287"/>
                  <a:pt x="1061709" y="591287"/>
                </a:cubicBezTo>
                <a:cubicBezTo>
                  <a:pt x="1061709" y="601124"/>
                  <a:pt x="1051856" y="591287"/>
                  <a:pt x="1051856" y="581450"/>
                </a:cubicBezTo>
                <a:cubicBezTo>
                  <a:pt x="1022296" y="522429"/>
                  <a:pt x="1002589" y="453571"/>
                  <a:pt x="982882" y="394550"/>
                </a:cubicBezTo>
                <a:cubicBezTo>
                  <a:pt x="963175" y="365039"/>
                  <a:pt x="943468" y="345366"/>
                  <a:pt x="913908" y="325692"/>
                </a:cubicBezTo>
                <a:cubicBezTo>
                  <a:pt x="844933" y="296182"/>
                  <a:pt x="766106" y="315855"/>
                  <a:pt x="697132" y="306018"/>
                </a:cubicBezTo>
                <a:cubicBezTo>
                  <a:pt x="697132" y="306018"/>
                  <a:pt x="687278" y="296182"/>
                  <a:pt x="677425" y="306018"/>
                </a:cubicBezTo>
                <a:cubicBezTo>
                  <a:pt x="677425" y="355203"/>
                  <a:pt x="647864" y="404387"/>
                  <a:pt x="628158" y="463408"/>
                </a:cubicBezTo>
                <a:cubicBezTo>
                  <a:pt x="618304" y="492918"/>
                  <a:pt x="608451" y="532266"/>
                  <a:pt x="628158" y="561776"/>
                </a:cubicBezTo>
                <a:cubicBezTo>
                  <a:pt x="638011" y="601124"/>
                  <a:pt x="677425" y="630634"/>
                  <a:pt x="706985" y="660145"/>
                </a:cubicBezTo>
                <a:cubicBezTo>
                  <a:pt x="726692" y="689655"/>
                  <a:pt x="756252" y="719166"/>
                  <a:pt x="795666" y="748676"/>
                </a:cubicBezTo>
                <a:cubicBezTo>
                  <a:pt x="795666" y="758513"/>
                  <a:pt x="785813" y="768350"/>
                  <a:pt x="775959" y="768350"/>
                </a:cubicBezTo>
                <a:cubicBezTo>
                  <a:pt x="756252" y="768350"/>
                  <a:pt x="756252" y="748676"/>
                  <a:pt x="736546" y="738839"/>
                </a:cubicBezTo>
                <a:cubicBezTo>
                  <a:pt x="608451" y="620797"/>
                  <a:pt x="608451" y="620797"/>
                  <a:pt x="608451" y="620797"/>
                </a:cubicBezTo>
                <a:cubicBezTo>
                  <a:pt x="578890" y="591287"/>
                  <a:pt x="549330" y="551939"/>
                  <a:pt x="539477" y="512592"/>
                </a:cubicBezTo>
                <a:cubicBezTo>
                  <a:pt x="500063" y="453571"/>
                  <a:pt x="549330" y="384713"/>
                  <a:pt x="578890" y="335529"/>
                </a:cubicBezTo>
                <a:cubicBezTo>
                  <a:pt x="598597" y="306018"/>
                  <a:pt x="618304" y="276508"/>
                  <a:pt x="638011" y="237161"/>
                </a:cubicBezTo>
                <a:cubicBezTo>
                  <a:pt x="697132" y="237161"/>
                  <a:pt x="766106" y="237161"/>
                  <a:pt x="815373" y="217487"/>
                </a:cubicBezTo>
                <a:close/>
                <a:moveTo>
                  <a:pt x="834794" y="187325"/>
                </a:moveTo>
                <a:cubicBezTo>
                  <a:pt x="893829" y="187325"/>
                  <a:pt x="952864" y="216862"/>
                  <a:pt x="992221" y="275936"/>
                </a:cubicBezTo>
                <a:cubicBezTo>
                  <a:pt x="1002060" y="295628"/>
                  <a:pt x="1002060" y="295628"/>
                  <a:pt x="1002060" y="295628"/>
                </a:cubicBezTo>
                <a:cubicBezTo>
                  <a:pt x="1031578" y="354702"/>
                  <a:pt x="1041417" y="423622"/>
                  <a:pt x="1070934" y="492542"/>
                </a:cubicBezTo>
                <a:cubicBezTo>
                  <a:pt x="1070934" y="522079"/>
                  <a:pt x="1090613" y="551616"/>
                  <a:pt x="1090613" y="581153"/>
                </a:cubicBezTo>
                <a:cubicBezTo>
                  <a:pt x="1090613" y="581153"/>
                  <a:pt x="1080774" y="581153"/>
                  <a:pt x="1080774" y="581153"/>
                </a:cubicBezTo>
                <a:cubicBezTo>
                  <a:pt x="1070934" y="541770"/>
                  <a:pt x="1061095" y="502387"/>
                  <a:pt x="1041417" y="463005"/>
                </a:cubicBezTo>
                <a:cubicBezTo>
                  <a:pt x="1031578" y="413776"/>
                  <a:pt x="1011899" y="364548"/>
                  <a:pt x="1002060" y="315319"/>
                </a:cubicBezTo>
                <a:cubicBezTo>
                  <a:pt x="982382" y="285782"/>
                  <a:pt x="962703" y="256245"/>
                  <a:pt x="933186" y="236553"/>
                </a:cubicBezTo>
                <a:cubicBezTo>
                  <a:pt x="913507" y="216862"/>
                  <a:pt x="893829" y="207016"/>
                  <a:pt x="864311" y="207016"/>
                </a:cubicBezTo>
                <a:cubicBezTo>
                  <a:pt x="795437" y="197171"/>
                  <a:pt x="736402" y="236553"/>
                  <a:pt x="667527" y="226708"/>
                </a:cubicBezTo>
                <a:cubicBezTo>
                  <a:pt x="657688" y="226708"/>
                  <a:pt x="647849" y="226708"/>
                  <a:pt x="638010" y="216862"/>
                </a:cubicBezTo>
                <a:cubicBezTo>
                  <a:pt x="618331" y="236553"/>
                  <a:pt x="608492" y="266091"/>
                  <a:pt x="598653" y="285782"/>
                </a:cubicBezTo>
                <a:cubicBezTo>
                  <a:pt x="559296" y="335010"/>
                  <a:pt x="539618" y="384239"/>
                  <a:pt x="510100" y="443313"/>
                </a:cubicBezTo>
                <a:cubicBezTo>
                  <a:pt x="510100" y="492542"/>
                  <a:pt x="529778" y="531925"/>
                  <a:pt x="549457" y="571307"/>
                </a:cubicBezTo>
                <a:cubicBezTo>
                  <a:pt x="578974" y="610690"/>
                  <a:pt x="608492" y="640227"/>
                  <a:pt x="647849" y="669765"/>
                </a:cubicBezTo>
                <a:cubicBezTo>
                  <a:pt x="687206" y="709147"/>
                  <a:pt x="726562" y="748530"/>
                  <a:pt x="765919" y="787913"/>
                </a:cubicBezTo>
                <a:cubicBezTo>
                  <a:pt x="756080" y="787913"/>
                  <a:pt x="736402" y="778067"/>
                  <a:pt x="726562" y="768222"/>
                </a:cubicBezTo>
                <a:cubicBezTo>
                  <a:pt x="687206" y="728839"/>
                  <a:pt x="628170" y="679610"/>
                  <a:pt x="578974" y="640227"/>
                </a:cubicBezTo>
                <a:cubicBezTo>
                  <a:pt x="549457" y="600845"/>
                  <a:pt x="519939" y="561462"/>
                  <a:pt x="510100" y="522079"/>
                </a:cubicBezTo>
                <a:cubicBezTo>
                  <a:pt x="500261" y="522079"/>
                  <a:pt x="510100" y="512233"/>
                  <a:pt x="510100" y="512233"/>
                </a:cubicBezTo>
                <a:cubicBezTo>
                  <a:pt x="500261" y="492542"/>
                  <a:pt x="500261" y="482696"/>
                  <a:pt x="500261" y="463005"/>
                </a:cubicBezTo>
                <a:cubicBezTo>
                  <a:pt x="490422" y="463005"/>
                  <a:pt x="490422" y="472850"/>
                  <a:pt x="490422" y="472850"/>
                </a:cubicBezTo>
                <a:cubicBezTo>
                  <a:pt x="490422" y="492542"/>
                  <a:pt x="490422" y="502387"/>
                  <a:pt x="500261" y="512233"/>
                </a:cubicBezTo>
                <a:cubicBezTo>
                  <a:pt x="500261" y="522079"/>
                  <a:pt x="480582" y="522079"/>
                  <a:pt x="480582" y="531925"/>
                </a:cubicBezTo>
                <a:cubicBezTo>
                  <a:pt x="470743" y="541770"/>
                  <a:pt x="451065" y="551616"/>
                  <a:pt x="460904" y="561462"/>
                </a:cubicBezTo>
                <a:cubicBezTo>
                  <a:pt x="460904" y="571307"/>
                  <a:pt x="460904" y="571307"/>
                  <a:pt x="460904" y="581153"/>
                </a:cubicBezTo>
                <a:cubicBezTo>
                  <a:pt x="490422" y="581153"/>
                  <a:pt x="500261" y="590999"/>
                  <a:pt x="519939" y="600845"/>
                </a:cubicBezTo>
                <a:cubicBezTo>
                  <a:pt x="539618" y="610690"/>
                  <a:pt x="539618" y="610690"/>
                  <a:pt x="539618" y="610690"/>
                </a:cubicBezTo>
                <a:cubicBezTo>
                  <a:pt x="608492" y="669765"/>
                  <a:pt x="677366" y="738684"/>
                  <a:pt x="746241" y="797759"/>
                </a:cubicBezTo>
                <a:cubicBezTo>
                  <a:pt x="746241" y="797759"/>
                  <a:pt x="746241" y="807604"/>
                  <a:pt x="746241" y="807604"/>
                </a:cubicBezTo>
                <a:cubicBezTo>
                  <a:pt x="726562" y="797759"/>
                  <a:pt x="726562" y="797759"/>
                  <a:pt x="726562" y="797759"/>
                </a:cubicBezTo>
                <a:cubicBezTo>
                  <a:pt x="677366" y="748530"/>
                  <a:pt x="608492" y="699302"/>
                  <a:pt x="559296" y="650073"/>
                </a:cubicBezTo>
                <a:cubicBezTo>
                  <a:pt x="529778" y="620536"/>
                  <a:pt x="500261" y="600845"/>
                  <a:pt x="460904" y="590999"/>
                </a:cubicBezTo>
                <a:cubicBezTo>
                  <a:pt x="431387" y="590999"/>
                  <a:pt x="401869" y="590999"/>
                  <a:pt x="372351" y="590999"/>
                </a:cubicBezTo>
                <a:cubicBezTo>
                  <a:pt x="323155" y="590999"/>
                  <a:pt x="293638" y="630382"/>
                  <a:pt x="254281" y="659919"/>
                </a:cubicBezTo>
                <a:cubicBezTo>
                  <a:pt x="224763" y="679610"/>
                  <a:pt x="195246" y="709147"/>
                  <a:pt x="165728" y="728839"/>
                </a:cubicBezTo>
                <a:cubicBezTo>
                  <a:pt x="155889" y="738684"/>
                  <a:pt x="165728" y="748530"/>
                  <a:pt x="165728" y="748530"/>
                </a:cubicBezTo>
                <a:cubicBezTo>
                  <a:pt x="165728" y="807604"/>
                  <a:pt x="155889" y="866679"/>
                  <a:pt x="165728" y="915907"/>
                </a:cubicBezTo>
                <a:cubicBezTo>
                  <a:pt x="165728" y="984827"/>
                  <a:pt x="205085" y="1034056"/>
                  <a:pt x="264120" y="1063593"/>
                </a:cubicBezTo>
                <a:cubicBezTo>
                  <a:pt x="352673" y="1112821"/>
                  <a:pt x="460904" y="1122667"/>
                  <a:pt x="559296" y="1152204"/>
                </a:cubicBezTo>
                <a:cubicBezTo>
                  <a:pt x="559296" y="1162050"/>
                  <a:pt x="549457" y="1162050"/>
                  <a:pt x="549457" y="1162050"/>
                </a:cubicBezTo>
                <a:cubicBezTo>
                  <a:pt x="451065" y="1132513"/>
                  <a:pt x="352673" y="1112821"/>
                  <a:pt x="254281" y="1073438"/>
                </a:cubicBezTo>
                <a:cubicBezTo>
                  <a:pt x="214924" y="1053747"/>
                  <a:pt x="175567" y="1024210"/>
                  <a:pt x="165728" y="974981"/>
                </a:cubicBezTo>
                <a:cubicBezTo>
                  <a:pt x="155889" y="955290"/>
                  <a:pt x="146050" y="925753"/>
                  <a:pt x="146050" y="896216"/>
                </a:cubicBezTo>
                <a:cubicBezTo>
                  <a:pt x="146050" y="876524"/>
                  <a:pt x="146050" y="846987"/>
                  <a:pt x="146050" y="827296"/>
                </a:cubicBezTo>
                <a:cubicBezTo>
                  <a:pt x="146050" y="807604"/>
                  <a:pt x="146050" y="778067"/>
                  <a:pt x="146050" y="758376"/>
                </a:cubicBezTo>
                <a:cubicBezTo>
                  <a:pt x="146050" y="748530"/>
                  <a:pt x="146050" y="728839"/>
                  <a:pt x="146050" y="718993"/>
                </a:cubicBezTo>
                <a:cubicBezTo>
                  <a:pt x="165728" y="709147"/>
                  <a:pt x="195246" y="689456"/>
                  <a:pt x="214924" y="679610"/>
                </a:cubicBezTo>
                <a:cubicBezTo>
                  <a:pt x="254281" y="640227"/>
                  <a:pt x="293638" y="600845"/>
                  <a:pt x="342834" y="581153"/>
                </a:cubicBezTo>
                <a:cubicBezTo>
                  <a:pt x="352673" y="571307"/>
                  <a:pt x="342834" y="571307"/>
                  <a:pt x="352673" y="561462"/>
                </a:cubicBezTo>
                <a:cubicBezTo>
                  <a:pt x="342834" y="522079"/>
                  <a:pt x="372351" y="492542"/>
                  <a:pt x="372351" y="453159"/>
                </a:cubicBezTo>
                <a:cubicBezTo>
                  <a:pt x="421547" y="443313"/>
                  <a:pt x="421547" y="443313"/>
                  <a:pt x="421547" y="443313"/>
                </a:cubicBezTo>
                <a:cubicBezTo>
                  <a:pt x="441226" y="433468"/>
                  <a:pt x="470743" y="423622"/>
                  <a:pt x="500261" y="423622"/>
                </a:cubicBezTo>
                <a:cubicBezTo>
                  <a:pt x="510100" y="423622"/>
                  <a:pt x="510100" y="403930"/>
                  <a:pt x="510100" y="403930"/>
                </a:cubicBezTo>
                <a:cubicBezTo>
                  <a:pt x="529778" y="364548"/>
                  <a:pt x="549457" y="325165"/>
                  <a:pt x="578974" y="295628"/>
                </a:cubicBezTo>
                <a:cubicBezTo>
                  <a:pt x="588814" y="266091"/>
                  <a:pt x="618331" y="236553"/>
                  <a:pt x="618331" y="207016"/>
                </a:cubicBezTo>
                <a:cubicBezTo>
                  <a:pt x="628170" y="197171"/>
                  <a:pt x="647849" y="207016"/>
                  <a:pt x="667527" y="207016"/>
                </a:cubicBezTo>
                <a:cubicBezTo>
                  <a:pt x="716723" y="216862"/>
                  <a:pt x="775758" y="197171"/>
                  <a:pt x="834794" y="187325"/>
                </a:cubicBezTo>
                <a:close/>
                <a:moveTo>
                  <a:pt x="1749743" y="177800"/>
                </a:moveTo>
                <a:cubicBezTo>
                  <a:pt x="1808798" y="177800"/>
                  <a:pt x="1877696" y="197474"/>
                  <a:pt x="1936751" y="177800"/>
                </a:cubicBezTo>
                <a:cubicBezTo>
                  <a:pt x="1946593" y="187637"/>
                  <a:pt x="1946593" y="197474"/>
                  <a:pt x="1956436" y="207310"/>
                </a:cubicBezTo>
                <a:cubicBezTo>
                  <a:pt x="1985963" y="256495"/>
                  <a:pt x="2035176" y="295842"/>
                  <a:pt x="2064703" y="354863"/>
                </a:cubicBezTo>
                <a:cubicBezTo>
                  <a:pt x="2084388" y="413884"/>
                  <a:pt x="2074546" y="482742"/>
                  <a:pt x="2035176" y="531926"/>
                </a:cubicBezTo>
                <a:cubicBezTo>
                  <a:pt x="1995806" y="581110"/>
                  <a:pt x="1946593" y="630294"/>
                  <a:pt x="1907223" y="679479"/>
                </a:cubicBezTo>
                <a:cubicBezTo>
                  <a:pt x="1897381" y="699152"/>
                  <a:pt x="1877696" y="718826"/>
                  <a:pt x="1858011" y="728663"/>
                </a:cubicBezTo>
                <a:cubicBezTo>
                  <a:pt x="1848168" y="728663"/>
                  <a:pt x="1848168" y="728663"/>
                  <a:pt x="1838326" y="718826"/>
                </a:cubicBezTo>
                <a:cubicBezTo>
                  <a:pt x="1838326" y="708989"/>
                  <a:pt x="1838326" y="708989"/>
                  <a:pt x="1838326" y="708989"/>
                </a:cubicBezTo>
                <a:cubicBezTo>
                  <a:pt x="1887538" y="659805"/>
                  <a:pt x="1917066" y="610621"/>
                  <a:pt x="1966278" y="561437"/>
                </a:cubicBezTo>
                <a:cubicBezTo>
                  <a:pt x="1976121" y="531926"/>
                  <a:pt x="1995806" y="502416"/>
                  <a:pt x="1985963" y="472905"/>
                </a:cubicBezTo>
                <a:cubicBezTo>
                  <a:pt x="1995806" y="404047"/>
                  <a:pt x="1956436" y="345026"/>
                  <a:pt x="1926908" y="295842"/>
                </a:cubicBezTo>
                <a:cubicBezTo>
                  <a:pt x="1917066" y="286005"/>
                  <a:pt x="1907223" y="276168"/>
                  <a:pt x="1907223" y="256495"/>
                </a:cubicBezTo>
                <a:cubicBezTo>
                  <a:pt x="1897381" y="246658"/>
                  <a:pt x="1887538" y="266331"/>
                  <a:pt x="1867853" y="266331"/>
                </a:cubicBezTo>
                <a:cubicBezTo>
                  <a:pt x="1808798" y="266331"/>
                  <a:pt x="1759585" y="266331"/>
                  <a:pt x="1710373" y="286005"/>
                </a:cubicBezTo>
                <a:cubicBezTo>
                  <a:pt x="1680845" y="295842"/>
                  <a:pt x="1661160" y="315516"/>
                  <a:pt x="1641475" y="335189"/>
                </a:cubicBezTo>
                <a:cubicBezTo>
                  <a:pt x="1621790" y="364700"/>
                  <a:pt x="1621790" y="394210"/>
                  <a:pt x="1602105" y="433558"/>
                </a:cubicBezTo>
                <a:cubicBezTo>
                  <a:pt x="1602105" y="482742"/>
                  <a:pt x="1572578" y="522089"/>
                  <a:pt x="1572578" y="571273"/>
                </a:cubicBezTo>
                <a:cubicBezTo>
                  <a:pt x="1562735" y="581110"/>
                  <a:pt x="1552893" y="571273"/>
                  <a:pt x="1543050" y="571273"/>
                </a:cubicBezTo>
                <a:cubicBezTo>
                  <a:pt x="1543050" y="561437"/>
                  <a:pt x="1543050" y="561437"/>
                  <a:pt x="1543050" y="561437"/>
                </a:cubicBezTo>
                <a:cubicBezTo>
                  <a:pt x="1562735" y="472905"/>
                  <a:pt x="1562735" y="472905"/>
                  <a:pt x="1562735" y="472905"/>
                </a:cubicBezTo>
                <a:cubicBezTo>
                  <a:pt x="1572578" y="413884"/>
                  <a:pt x="1582420" y="364700"/>
                  <a:pt x="1592263" y="315516"/>
                </a:cubicBezTo>
                <a:cubicBezTo>
                  <a:pt x="1621790" y="256495"/>
                  <a:pt x="1671003" y="187637"/>
                  <a:pt x="1749743" y="177800"/>
                </a:cubicBezTo>
                <a:close/>
                <a:moveTo>
                  <a:pt x="1277937" y="177800"/>
                </a:moveTo>
                <a:cubicBezTo>
                  <a:pt x="1297516" y="177800"/>
                  <a:pt x="1317096" y="187569"/>
                  <a:pt x="1326885" y="207108"/>
                </a:cubicBezTo>
                <a:cubicBezTo>
                  <a:pt x="1336675" y="226646"/>
                  <a:pt x="1336675" y="265723"/>
                  <a:pt x="1326885" y="295031"/>
                </a:cubicBezTo>
                <a:cubicBezTo>
                  <a:pt x="1317096" y="295031"/>
                  <a:pt x="1307306" y="285261"/>
                  <a:pt x="1297516" y="285261"/>
                </a:cubicBezTo>
                <a:cubicBezTo>
                  <a:pt x="1277937" y="275492"/>
                  <a:pt x="1268148" y="295031"/>
                  <a:pt x="1258358" y="304800"/>
                </a:cubicBezTo>
                <a:cubicBezTo>
                  <a:pt x="1238779" y="275492"/>
                  <a:pt x="1219200" y="246184"/>
                  <a:pt x="1228989" y="207108"/>
                </a:cubicBezTo>
                <a:cubicBezTo>
                  <a:pt x="1248569" y="197338"/>
                  <a:pt x="1258358" y="177800"/>
                  <a:pt x="1277937" y="177800"/>
                </a:cubicBezTo>
                <a:close/>
                <a:moveTo>
                  <a:pt x="1956123" y="147637"/>
                </a:moveTo>
                <a:cubicBezTo>
                  <a:pt x="1965944" y="177149"/>
                  <a:pt x="1995407" y="216498"/>
                  <a:pt x="2015049" y="246010"/>
                </a:cubicBezTo>
                <a:cubicBezTo>
                  <a:pt x="2044512" y="275522"/>
                  <a:pt x="2083796" y="305034"/>
                  <a:pt x="2093617" y="354220"/>
                </a:cubicBezTo>
                <a:cubicBezTo>
                  <a:pt x="2093617" y="383732"/>
                  <a:pt x="2103438" y="413244"/>
                  <a:pt x="2093617" y="442756"/>
                </a:cubicBezTo>
                <a:cubicBezTo>
                  <a:pt x="2083796" y="472268"/>
                  <a:pt x="2083796" y="501779"/>
                  <a:pt x="2064154" y="531291"/>
                </a:cubicBezTo>
                <a:cubicBezTo>
                  <a:pt x="2054333" y="531291"/>
                  <a:pt x="2054333" y="541129"/>
                  <a:pt x="2054333" y="541129"/>
                </a:cubicBezTo>
                <a:cubicBezTo>
                  <a:pt x="2054333" y="550966"/>
                  <a:pt x="2034691" y="570641"/>
                  <a:pt x="2024870" y="580478"/>
                </a:cubicBezTo>
                <a:cubicBezTo>
                  <a:pt x="1975765" y="629664"/>
                  <a:pt x="1926661" y="688688"/>
                  <a:pt x="1877556" y="747712"/>
                </a:cubicBezTo>
                <a:cubicBezTo>
                  <a:pt x="1867735" y="747712"/>
                  <a:pt x="1867735" y="747712"/>
                  <a:pt x="1867735" y="737875"/>
                </a:cubicBezTo>
                <a:cubicBezTo>
                  <a:pt x="1877556" y="728037"/>
                  <a:pt x="1887377" y="718200"/>
                  <a:pt x="1907019" y="698525"/>
                </a:cubicBezTo>
                <a:cubicBezTo>
                  <a:pt x="1946303" y="639502"/>
                  <a:pt x="2005228" y="590315"/>
                  <a:pt x="2054333" y="531291"/>
                </a:cubicBezTo>
                <a:cubicBezTo>
                  <a:pt x="2073975" y="491942"/>
                  <a:pt x="2083796" y="442756"/>
                  <a:pt x="2083796" y="403407"/>
                </a:cubicBezTo>
                <a:cubicBezTo>
                  <a:pt x="2093617" y="344383"/>
                  <a:pt x="2044512" y="295196"/>
                  <a:pt x="2005228" y="246010"/>
                </a:cubicBezTo>
                <a:cubicBezTo>
                  <a:pt x="1985586" y="226335"/>
                  <a:pt x="1956123" y="196823"/>
                  <a:pt x="1956123" y="167311"/>
                </a:cubicBezTo>
                <a:cubicBezTo>
                  <a:pt x="1946303" y="157474"/>
                  <a:pt x="1936482" y="167311"/>
                  <a:pt x="1936482" y="167311"/>
                </a:cubicBezTo>
                <a:cubicBezTo>
                  <a:pt x="1877556" y="186986"/>
                  <a:pt x="1818630" y="167311"/>
                  <a:pt x="1769525" y="167311"/>
                </a:cubicBezTo>
                <a:cubicBezTo>
                  <a:pt x="1730241" y="167311"/>
                  <a:pt x="1681136" y="177149"/>
                  <a:pt x="1651673" y="206661"/>
                </a:cubicBezTo>
                <a:cubicBezTo>
                  <a:pt x="1612389" y="246010"/>
                  <a:pt x="1592747" y="295196"/>
                  <a:pt x="1582926" y="344383"/>
                </a:cubicBezTo>
                <a:cubicBezTo>
                  <a:pt x="1563284" y="423081"/>
                  <a:pt x="1543642" y="491942"/>
                  <a:pt x="1524000" y="560803"/>
                </a:cubicBezTo>
                <a:cubicBezTo>
                  <a:pt x="1524000" y="511617"/>
                  <a:pt x="1533821" y="472268"/>
                  <a:pt x="1543642" y="432918"/>
                </a:cubicBezTo>
                <a:cubicBezTo>
                  <a:pt x="1553463" y="393569"/>
                  <a:pt x="1553463" y="354220"/>
                  <a:pt x="1573105" y="314871"/>
                </a:cubicBezTo>
                <a:cubicBezTo>
                  <a:pt x="1573105" y="275522"/>
                  <a:pt x="1602568" y="246010"/>
                  <a:pt x="1622210" y="216498"/>
                </a:cubicBezTo>
                <a:cubicBezTo>
                  <a:pt x="1651673" y="177149"/>
                  <a:pt x="1700778" y="157474"/>
                  <a:pt x="1749883" y="157474"/>
                </a:cubicBezTo>
                <a:cubicBezTo>
                  <a:pt x="1818630" y="157474"/>
                  <a:pt x="1897198" y="167311"/>
                  <a:pt x="1956123" y="147637"/>
                </a:cubicBezTo>
                <a:close/>
                <a:moveTo>
                  <a:pt x="952874" y="98425"/>
                </a:moveTo>
                <a:cubicBezTo>
                  <a:pt x="982290" y="108267"/>
                  <a:pt x="1021510" y="108267"/>
                  <a:pt x="1050926" y="118110"/>
                </a:cubicBezTo>
                <a:cubicBezTo>
                  <a:pt x="1041121" y="137795"/>
                  <a:pt x="1031315" y="157480"/>
                  <a:pt x="1021510" y="167322"/>
                </a:cubicBezTo>
                <a:cubicBezTo>
                  <a:pt x="1011705" y="177165"/>
                  <a:pt x="1001900" y="167322"/>
                  <a:pt x="992095" y="167322"/>
                </a:cubicBezTo>
                <a:cubicBezTo>
                  <a:pt x="972484" y="177165"/>
                  <a:pt x="952874" y="177165"/>
                  <a:pt x="933264" y="196850"/>
                </a:cubicBezTo>
                <a:cubicBezTo>
                  <a:pt x="913653" y="196850"/>
                  <a:pt x="903848" y="187007"/>
                  <a:pt x="884238" y="177165"/>
                </a:cubicBezTo>
                <a:cubicBezTo>
                  <a:pt x="884238" y="167322"/>
                  <a:pt x="894043" y="157480"/>
                  <a:pt x="903848" y="157480"/>
                </a:cubicBezTo>
                <a:cubicBezTo>
                  <a:pt x="923458" y="137795"/>
                  <a:pt x="943069" y="127952"/>
                  <a:pt x="952874" y="98425"/>
                </a:cubicBezTo>
                <a:close/>
                <a:moveTo>
                  <a:pt x="1611631" y="79375"/>
                </a:moveTo>
                <a:cubicBezTo>
                  <a:pt x="1631316" y="89253"/>
                  <a:pt x="1651001" y="99130"/>
                  <a:pt x="1670686" y="109008"/>
                </a:cubicBezTo>
                <a:cubicBezTo>
                  <a:pt x="1680528" y="118886"/>
                  <a:pt x="1700213" y="128764"/>
                  <a:pt x="1700213" y="148519"/>
                </a:cubicBezTo>
                <a:cubicBezTo>
                  <a:pt x="1690371" y="158397"/>
                  <a:pt x="1670686" y="158397"/>
                  <a:pt x="1660843" y="168275"/>
                </a:cubicBezTo>
                <a:cubicBezTo>
                  <a:pt x="1641158" y="168275"/>
                  <a:pt x="1641158" y="158397"/>
                  <a:pt x="1631316" y="158397"/>
                </a:cubicBezTo>
                <a:cubicBezTo>
                  <a:pt x="1611631" y="148519"/>
                  <a:pt x="1572261" y="138642"/>
                  <a:pt x="1552576" y="148519"/>
                </a:cubicBezTo>
                <a:cubicBezTo>
                  <a:pt x="1532891" y="148519"/>
                  <a:pt x="1532891" y="128764"/>
                  <a:pt x="1523048" y="128764"/>
                </a:cubicBezTo>
                <a:cubicBezTo>
                  <a:pt x="1503363" y="109008"/>
                  <a:pt x="1503363" y="109008"/>
                  <a:pt x="1503363" y="109008"/>
                </a:cubicBezTo>
                <a:cubicBezTo>
                  <a:pt x="1532891" y="79375"/>
                  <a:pt x="1582103" y="89253"/>
                  <a:pt x="1611631" y="79375"/>
                </a:cubicBezTo>
                <a:close/>
                <a:moveTo>
                  <a:pt x="943251" y="69850"/>
                </a:moveTo>
                <a:cubicBezTo>
                  <a:pt x="982732" y="79664"/>
                  <a:pt x="1022212" y="79664"/>
                  <a:pt x="1051822" y="89477"/>
                </a:cubicBezTo>
                <a:cubicBezTo>
                  <a:pt x="1061693" y="89477"/>
                  <a:pt x="1071563" y="89477"/>
                  <a:pt x="1071563" y="99291"/>
                </a:cubicBezTo>
                <a:cubicBezTo>
                  <a:pt x="1061693" y="118918"/>
                  <a:pt x="1041952" y="89477"/>
                  <a:pt x="1032082" y="99291"/>
                </a:cubicBezTo>
                <a:cubicBezTo>
                  <a:pt x="1002472" y="89477"/>
                  <a:pt x="972861" y="89477"/>
                  <a:pt x="953121" y="79664"/>
                </a:cubicBezTo>
                <a:cubicBezTo>
                  <a:pt x="943251" y="89477"/>
                  <a:pt x="933381" y="109104"/>
                  <a:pt x="923511" y="109104"/>
                </a:cubicBezTo>
                <a:cubicBezTo>
                  <a:pt x="903771" y="128732"/>
                  <a:pt x="884030" y="148359"/>
                  <a:pt x="864290" y="177800"/>
                </a:cubicBezTo>
                <a:cubicBezTo>
                  <a:pt x="864290" y="177800"/>
                  <a:pt x="854420" y="177800"/>
                  <a:pt x="854420" y="177800"/>
                </a:cubicBezTo>
                <a:cubicBezTo>
                  <a:pt x="844550" y="167986"/>
                  <a:pt x="854420" y="167986"/>
                  <a:pt x="854420" y="158173"/>
                </a:cubicBezTo>
                <a:cubicBezTo>
                  <a:pt x="884030" y="138545"/>
                  <a:pt x="903771" y="118918"/>
                  <a:pt x="923511" y="89477"/>
                </a:cubicBezTo>
                <a:cubicBezTo>
                  <a:pt x="913641" y="89477"/>
                  <a:pt x="933381" y="89477"/>
                  <a:pt x="933381" y="79664"/>
                </a:cubicBezTo>
                <a:cubicBezTo>
                  <a:pt x="943251" y="69850"/>
                  <a:pt x="943251" y="69850"/>
                  <a:pt x="943251" y="69850"/>
                </a:cubicBezTo>
                <a:close/>
                <a:moveTo>
                  <a:pt x="1277620" y="49212"/>
                </a:moveTo>
                <a:cubicBezTo>
                  <a:pt x="1287462" y="49212"/>
                  <a:pt x="1297305" y="59066"/>
                  <a:pt x="1316990" y="68921"/>
                </a:cubicBezTo>
                <a:cubicBezTo>
                  <a:pt x="1356360" y="78775"/>
                  <a:pt x="1395730" y="88630"/>
                  <a:pt x="1435100" y="118193"/>
                </a:cubicBezTo>
                <a:cubicBezTo>
                  <a:pt x="1474470" y="128048"/>
                  <a:pt x="1513840" y="157611"/>
                  <a:pt x="1523683" y="197029"/>
                </a:cubicBezTo>
                <a:cubicBezTo>
                  <a:pt x="1533525" y="226593"/>
                  <a:pt x="1533525" y="246302"/>
                  <a:pt x="1533525" y="275865"/>
                </a:cubicBezTo>
                <a:cubicBezTo>
                  <a:pt x="1533525" y="305429"/>
                  <a:pt x="1533525" y="305429"/>
                  <a:pt x="1533525" y="305429"/>
                </a:cubicBezTo>
                <a:cubicBezTo>
                  <a:pt x="1523683" y="384265"/>
                  <a:pt x="1503998" y="472955"/>
                  <a:pt x="1484313" y="551791"/>
                </a:cubicBezTo>
                <a:cubicBezTo>
                  <a:pt x="1474470" y="561645"/>
                  <a:pt x="1464628" y="551791"/>
                  <a:pt x="1454785" y="551791"/>
                </a:cubicBezTo>
                <a:cubicBezTo>
                  <a:pt x="1454785" y="532082"/>
                  <a:pt x="1454785" y="522227"/>
                  <a:pt x="1464628" y="512373"/>
                </a:cubicBezTo>
                <a:cubicBezTo>
                  <a:pt x="1454785" y="492664"/>
                  <a:pt x="1464628" y="463100"/>
                  <a:pt x="1474470" y="443391"/>
                </a:cubicBezTo>
                <a:cubicBezTo>
                  <a:pt x="1474470" y="394119"/>
                  <a:pt x="1494155" y="344847"/>
                  <a:pt x="1484313" y="305429"/>
                </a:cubicBezTo>
                <a:cubicBezTo>
                  <a:pt x="1474470" y="275865"/>
                  <a:pt x="1474470" y="256156"/>
                  <a:pt x="1454785" y="236447"/>
                </a:cubicBezTo>
                <a:cubicBezTo>
                  <a:pt x="1435100" y="216738"/>
                  <a:pt x="1415415" y="197029"/>
                  <a:pt x="1385888" y="187175"/>
                </a:cubicBezTo>
                <a:cubicBezTo>
                  <a:pt x="1366202" y="167466"/>
                  <a:pt x="1336675" y="147757"/>
                  <a:pt x="1307147" y="137902"/>
                </a:cubicBezTo>
                <a:cubicBezTo>
                  <a:pt x="1297305" y="128048"/>
                  <a:pt x="1297305" y="118193"/>
                  <a:pt x="1287462" y="118193"/>
                </a:cubicBezTo>
                <a:cubicBezTo>
                  <a:pt x="1277620" y="128048"/>
                  <a:pt x="1277620" y="128048"/>
                  <a:pt x="1267777" y="137902"/>
                </a:cubicBezTo>
                <a:cubicBezTo>
                  <a:pt x="1208722" y="167466"/>
                  <a:pt x="1139825" y="206884"/>
                  <a:pt x="1120140" y="275865"/>
                </a:cubicBezTo>
                <a:cubicBezTo>
                  <a:pt x="1090612" y="344847"/>
                  <a:pt x="1100455" y="413828"/>
                  <a:pt x="1120140" y="482809"/>
                </a:cubicBezTo>
                <a:cubicBezTo>
                  <a:pt x="1120140" y="502518"/>
                  <a:pt x="1139825" y="522227"/>
                  <a:pt x="1139825" y="551791"/>
                </a:cubicBezTo>
                <a:cubicBezTo>
                  <a:pt x="1139825" y="551791"/>
                  <a:pt x="1149667" y="561645"/>
                  <a:pt x="1139825" y="561645"/>
                </a:cubicBezTo>
                <a:cubicBezTo>
                  <a:pt x="1139825" y="571500"/>
                  <a:pt x="1129982" y="571500"/>
                  <a:pt x="1120140" y="571500"/>
                </a:cubicBezTo>
                <a:cubicBezTo>
                  <a:pt x="1100455" y="472955"/>
                  <a:pt x="1061085" y="384265"/>
                  <a:pt x="1041400" y="285720"/>
                </a:cubicBezTo>
                <a:cubicBezTo>
                  <a:pt x="1041400" y="216738"/>
                  <a:pt x="1070927" y="147757"/>
                  <a:pt x="1129982" y="108339"/>
                </a:cubicBezTo>
                <a:cubicBezTo>
                  <a:pt x="1179195" y="88630"/>
                  <a:pt x="1238250" y="78775"/>
                  <a:pt x="1277620" y="49212"/>
                </a:cubicBezTo>
                <a:close/>
                <a:moveTo>
                  <a:pt x="1622109" y="39687"/>
                </a:moveTo>
                <a:cubicBezTo>
                  <a:pt x="1641794" y="59314"/>
                  <a:pt x="1641794" y="59314"/>
                  <a:pt x="1641794" y="59314"/>
                </a:cubicBezTo>
                <a:cubicBezTo>
                  <a:pt x="1661479" y="88755"/>
                  <a:pt x="1710691" y="88755"/>
                  <a:pt x="1730376" y="137823"/>
                </a:cubicBezTo>
                <a:cubicBezTo>
                  <a:pt x="1710691" y="147637"/>
                  <a:pt x="1710691" y="128010"/>
                  <a:pt x="1710691" y="118196"/>
                </a:cubicBezTo>
                <a:cubicBezTo>
                  <a:pt x="1681164" y="88755"/>
                  <a:pt x="1651636" y="88755"/>
                  <a:pt x="1622109" y="59314"/>
                </a:cubicBezTo>
                <a:cubicBezTo>
                  <a:pt x="1612266" y="59314"/>
                  <a:pt x="1602423" y="69128"/>
                  <a:pt x="1592581" y="69128"/>
                </a:cubicBezTo>
                <a:cubicBezTo>
                  <a:pt x="1553211" y="78941"/>
                  <a:pt x="1523683" y="78941"/>
                  <a:pt x="1494156" y="88755"/>
                </a:cubicBezTo>
                <a:cubicBezTo>
                  <a:pt x="1484313" y="88755"/>
                  <a:pt x="1484313" y="88755"/>
                  <a:pt x="1484313" y="88755"/>
                </a:cubicBezTo>
                <a:cubicBezTo>
                  <a:pt x="1494156" y="69128"/>
                  <a:pt x="1533526" y="69128"/>
                  <a:pt x="1553211" y="59314"/>
                </a:cubicBezTo>
                <a:cubicBezTo>
                  <a:pt x="1563053" y="69128"/>
                  <a:pt x="1572896" y="59314"/>
                  <a:pt x="1582738" y="59314"/>
                </a:cubicBezTo>
                <a:cubicBezTo>
                  <a:pt x="1602423" y="59314"/>
                  <a:pt x="1612266" y="39687"/>
                  <a:pt x="1622109" y="39687"/>
                </a:cubicBezTo>
                <a:close/>
                <a:moveTo>
                  <a:pt x="1278272" y="0"/>
                </a:moveTo>
                <a:cubicBezTo>
                  <a:pt x="1297934" y="19696"/>
                  <a:pt x="1317597" y="39391"/>
                  <a:pt x="1337260" y="49239"/>
                </a:cubicBezTo>
                <a:cubicBezTo>
                  <a:pt x="1396249" y="59087"/>
                  <a:pt x="1445405" y="78783"/>
                  <a:pt x="1494562" y="108327"/>
                </a:cubicBezTo>
                <a:cubicBezTo>
                  <a:pt x="1553550" y="147718"/>
                  <a:pt x="1573213" y="226501"/>
                  <a:pt x="1563382" y="305284"/>
                </a:cubicBezTo>
                <a:cubicBezTo>
                  <a:pt x="1543719" y="384067"/>
                  <a:pt x="1524056" y="472698"/>
                  <a:pt x="1504394" y="551481"/>
                </a:cubicBezTo>
                <a:cubicBezTo>
                  <a:pt x="1504394" y="551481"/>
                  <a:pt x="1504394" y="561329"/>
                  <a:pt x="1504394" y="561329"/>
                </a:cubicBezTo>
                <a:cubicBezTo>
                  <a:pt x="1494562" y="561329"/>
                  <a:pt x="1494562" y="551481"/>
                  <a:pt x="1494562" y="551481"/>
                </a:cubicBezTo>
                <a:cubicBezTo>
                  <a:pt x="1514225" y="472698"/>
                  <a:pt x="1524056" y="393915"/>
                  <a:pt x="1543719" y="315132"/>
                </a:cubicBezTo>
                <a:cubicBezTo>
                  <a:pt x="1553550" y="265893"/>
                  <a:pt x="1553550" y="206805"/>
                  <a:pt x="1524056" y="157566"/>
                </a:cubicBezTo>
                <a:cubicBezTo>
                  <a:pt x="1494562" y="118174"/>
                  <a:pt x="1435574" y="98479"/>
                  <a:pt x="1386417" y="78783"/>
                </a:cubicBezTo>
                <a:cubicBezTo>
                  <a:pt x="1356923" y="68935"/>
                  <a:pt x="1307766" y="59087"/>
                  <a:pt x="1278272" y="29544"/>
                </a:cubicBezTo>
                <a:cubicBezTo>
                  <a:pt x="1268440" y="39391"/>
                  <a:pt x="1258609" y="49239"/>
                  <a:pt x="1248778" y="49239"/>
                </a:cubicBezTo>
                <a:cubicBezTo>
                  <a:pt x="1209452" y="78783"/>
                  <a:pt x="1160295" y="78783"/>
                  <a:pt x="1111138" y="108327"/>
                </a:cubicBezTo>
                <a:cubicBezTo>
                  <a:pt x="1101307" y="118174"/>
                  <a:pt x="1091476" y="118174"/>
                  <a:pt x="1081644" y="128022"/>
                </a:cubicBezTo>
                <a:cubicBezTo>
                  <a:pt x="1032487" y="196957"/>
                  <a:pt x="1012825" y="295436"/>
                  <a:pt x="1052150" y="364371"/>
                </a:cubicBezTo>
                <a:cubicBezTo>
                  <a:pt x="1071813" y="413611"/>
                  <a:pt x="1071813" y="453002"/>
                  <a:pt x="1091476" y="492394"/>
                </a:cubicBezTo>
                <a:cubicBezTo>
                  <a:pt x="1101307" y="521938"/>
                  <a:pt x="1101307" y="551481"/>
                  <a:pt x="1111138" y="571177"/>
                </a:cubicBezTo>
                <a:cubicBezTo>
                  <a:pt x="1101307" y="541633"/>
                  <a:pt x="1091476" y="521938"/>
                  <a:pt x="1081644" y="482546"/>
                </a:cubicBezTo>
                <a:cubicBezTo>
                  <a:pt x="1061982" y="443155"/>
                  <a:pt x="1052150" y="393915"/>
                  <a:pt x="1032487" y="354524"/>
                </a:cubicBezTo>
                <a:cubicBezTo>
                  <a:pt x="1022656" y="315132"/>
                  <a:pt x="1012825" y="275741"/>
                  <a:pt x="1022656" y="226501"/>
                </a:cubicBezTo>
                <a:cubicBezTo>
                  <a:pt x="1022656" y="167414"/>
                  <a:pt x="1071813" y="108327"/>
                  <a:pt x="1130801" y="78783"/>
                </a:cubicBezTo>
                <a:cubicBezTo>
                  <a:pt x="1179958" y="59087"/>
                  <a:pt x="1238946" y="49239"/>
                  <a:pt x="1278272" y="0"/>
                </a:cubicBezTo>
                <a:close/>
              </a:path>
            </a:pathLst>
          </a:custGeom>
          <a:solidFill>
            <a:srgbClr val="004DA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0" rIns="91440" bIns="45720" numCol="1" anchor="ctr" anchorCtr="0" compatLnSpc="1">
            <a:noAutofit/>
          </a:bodyPr>
          <a:lstStyle/>
          <a:p>
            <a:pPr algn="ctr"/>
            <a:r>
              <a:rPr lang="zh-CN" altLang="en-US" sz="2800" dirty="0" smtClean="0">
                <a:solidFill>
                  <a:srgbClr val="004DA1"/>
                </a:solidFill>
                <a:cs typeface="+mn-ea"/>
                <a:sym typeface="+mn-lt"/>
              </a:rPr>
              <a:t>肆</a:t>
            </a:r>
            <a:endParaRPr lang="zh-CN" altLang="en-US" sz="2800" dirty="0">
              <a:solidFill>
                <a:srgbClr val="004DA1"/>
              </a:solidFill>
              <a:cs typeface="+mn-ea"/>
              <a:sym typeface="+mn-lt"/>
            </a:endParaRPr>
          </a:p>
        </p:txBody>
      </p:sp>
      <p:sp>
        <p:nvSpPr>
          <p:cNvPr id="17" name="文本占位符 214"/>
          <p:cNvSpPr txBox="1"/>
          <p:nvPr/>
        </p:nvSpPr>
        <p:spPr>
          <a:xfrm>
            <a:off x="4435633" y="661674"/>
            <a:ext cx="3320099" cy="594250"/>
          </a:xfrm>
          <a:prstGeom prst="rect">
            <a:avLst/>
          </a:prstGeom>
        </p:spPr>
        <p:txBody>
          <a:bodyPr anchor="ctr"/>
          <a:lstStyle>
            <a:lvl1pPr marL="0" indent="0" algn="ctr" defTabSz="914400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3600" kern="1200">
                <a:solidFill>
                  <a:srgbClr val="004DA1"/>
                </a:solidFill>
                <a:latin typeface="+mj-ea"/>
                <a:ea typeface="+mj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dist"/>
            <a:r>
              <a:rPr lang="zh-CN" altLang="en-US" dirty="0" smtClean="0">
                <a:latin typeface="+mn-lt"/>
                <a:ea typeface="+mn-ea"/>
                <a:cs typeface="+mn-ea"/>
                <a:sym typeface="+mn-lt"/>
              </a:rPr>
              <a:t>家训介绍</a:t>
            </a:r>
            <a:endParaRPr lang="zh-CN" altLang="en-US" dirty="0">
              <a:latin typeface="+mn-lt"/>
              <a:ea typeface="+mn-ea"/>
              <a:cs typeface="+mn-ea"/>
              <a:sym typeface="+mn-lt"/>
            </a:endParaRPr>
          </a:p>
        </p:txBody>
      </p:sp>
    </p:spTree>
  </p:cSld>
  <p:clrMapOvr>
    <a:masterClrMapping/>
  </p:clrMapOvr>
  <p:transition spd="slow" advClick="0" advTm="300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1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500"/>
                            </p:stCondLst>
                            <p:childTnLst>
                              <p:par>
                                <p:cTn id="11" presetID="42" presetClass="path" presetSubtype="0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29167E-6 3.7037E-6 L -0.22487 0.20371 " pathEditMode="relative" rAng="0" ptsTypes="AA">
                                      <p:cBhvr>
                                        <p:cTn id="12" dur="1500" spd="-100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651" y="1071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75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17" dur="7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4000"/>
                            </p:stCondLst>
                            <p:childTnLst>
                              <p:par>
                                <p:cTn id="19" presetID="53" presetClass="entr" presetSubtype="16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1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1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5500"/>
                            </p:stCondLst>
                            <p:childTnLst>
                              <p:par>
                                <p:cTn id="25" presetID="42" presetClass="path" presetSubtype="0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29167E-6 1.11111E-6 L -0.22487 0.01736 " pathEditMode="relative" rAng="0" ptsTypes="AA">
                                      <p:cBhvr>
                                        <p:cTn id="26" dur="1500" spd="-100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469" y="138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7000"/>
                            </p:stCondLst>
                            <p:childTnLst>
                              <p:par>
                                <p:cTn id="28" presetID="1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75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31" dur="7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8000"/>
                            </p:stCondLst>
                            <p:childTnLst>
                              <p:par>
                                <p:cTn id="33" presetID="53" presetClass="entr" presetSubtype="16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1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1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9500"/>
                            </p:stCondLst>
                            <p:childTnLst>
                              <p:par>
                                <p:cTn id="39" presetID="42" presetClass="path" presetSubtype="0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29167E-6 -1.48148E-6 L -0.22487 -0.16898 " pathEditMode="relative" rAng="0" ptsTypes="AA">
                                      <p:cBhvr>
                                        <p:cTn id="40" dur="1500" spd="-10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651" y="-729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11000"/>
                            </p:stCondLst>
                            <p:childTnLst>
                              <p:par>
                                <p:cTn id="42" presetID="1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" dur="75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45" dur="75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2000"/>
                            </p:stCondLst>
                            <p:childTnLst>
                              <p:par>
                                <p:cTn id="47" presetID="53" presetClass="entr" presetSubtype="16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1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1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3500"/>
                            </p:stCondLst>
                            <p:childTnLst>
                              <p:par>
                                <p:cTn id="53" presetID="42" presetClass="path" presetSubtype="0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29167E-6 -1.48148E-6 L -0.22487 -0.16898 " pathEditMode="relative" rAng="0" ptsTypes="AA">
                                      <p:cBhvr>
                                        <p:cTn id="54" dur="1500" spd="-100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651" y="-729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5000"/>
                            </p:stCondLst>
                            <p:childTnLst>
                              <p:par>
                                <p:cTn id="5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8" grpId="1" animBg="1"/>
      <p:bldP spid="9" grpId="0" animBg="1"/>
      <p:bldP spid="9" grpId="1" animBg="1"/>
      <p:bldP spid="10" grpId="0" animBg="1"/>
      <p:bldP spid="10" grpId="1" animBg="1"/>
      <p:bldP spid="12" grpId="0"/>
      <p:bldP spid="13" grpId="0"/>
      <p:bldP spid="14" grpId="0"/>
      <p:bldP spid="18" grpId="0"/>
      <p:bldP spid="20" grpId="0" animBg="1"/>
      <p:bldP spid="20" grpId="1" animBg="1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1784"/>
          <p:cNvSpPr>
            <a:spLocks noEditPoints="1"/>
          </p:cNvSpPr>
          <p:nvPr/>
        </p:nvSpPr>
        <p:spPr bwMode="auto">
          <a:xfrm rot="5400000">
            <a:off x="5026248" y="2872435"/>
            <a:ext cx="2139504" cy="2112818"/>
          </a:xfrm>
          <a:custGeom>
            <a:avLst/>
            <a:gdLst>
              <a:gd name="T0" fmla="*/ 841 w 8039"/>
              <a:gd name="T1" fmla="*/ 5993 h 7932"/>
              <a:gd name="T2" fmla="*/ 379 w 8039"/>
              <a:gd name="T3" fmla="*/ 3482 h 7932"/>
              <a:gd name="T4" fmla="*/ 7712 w 8039"/>
              <a:gd name="T5" fmla="*/ 3794 h 7932"/>
              <a:gd name="T6" fmla="*/ 4990 w 8039"/>
              <a:gd name="T7" fmla="*/ 3996 h 7932"/>
              <a:gd name="T8" fmla="*/ 6233 w 8039"/>
              <a:gd name="T9" fmla="*/ 3364 h 7932"/>
              <a:gd name="T10" fmla="*/ 2556 w 8039"/>
              <a:gd name="T11" fmla="*/ 4018 h 7932"/>
              <a:gd name="T12" fmla="*/ 2250 w 8039"/>
              <a:gd name="T13" fmla="*/ 4193 h 7932"/>
              <a:gd name="T14" fmla="*/ 3063 w 8039"/>
              <a:gd name="T15" fmla="*/ 3966 h 7932"/>
              <a:gd name="T16" fmla="*/ 4665 w 8039"/>
              <a:gd name="T17" fmla="*/ 3562 h 7932"/>
              <a:gd name="T18" fmla="*/ 2058 w 8039"/>
              <a:gd name="T19" fmla="*/ 2436 h 7932"/>
              <a:gd name="T20" fmla="*/ 3165 w 8039"/>
              <a:gd name="T21" fmla="*/ 3573 h 7932"/>
              <a:gd name="T22" fmla="*/ 4742 w 8039"/>
              <a:gd name="T23" fmla="*/ 1524 h 7932"/>
              <a:gd name="T24" fmla="*/ 5565 w 8039"/>
              <a:gd name="T25" fmla="*/ 1395 h 7932"/>
              <a:gd name="T26" fmla="*/ 4983 w 8039"/>
              <a:gd name="T27" fmla="*/ 185 h 7932"/>
              <a:gd name="T28" fmla="*/ 7281 w 8039"/>
              <a:gd name="T29" fmla="*/ 2980 h 7932"/>
              <a:gd name="T30" fmla="*/ 5650 w 8039"/>
              <a:gd name="T31" fmla="*/ 2996 h 7932"/>
              <a:gd name="T32" fmla="*/ 5105 w 8039"/>
              <a:gd name="T33" fmla="*/ 2936 h 7932"/>
              <a:gd name="T34" fmla="*/ 4861 w 8039"/>
              <a:gd name="T35" fmla="*/ 2857 h 7932"/>
              <a:gd name="T36" fmla="*/ 3588 w 8039"/>
              <a:gd name="T37" fmla="*/ 1791 h 7932"/>
              <a:gd name="T38" fmla="*/ 4711 w 8039"/>
              <a:gd name="T39" fmla="*/ 877 h 7932"/>
              <a:gd name="T40" fmla="*/ 6514 w 8039"/>
              <a:gd name="T41" fmla="*/ 3772 h 7932"/>
              <a:gd name="T42" fmla="*/ 5811 w 8039"/>
              <a:gd name="T43" fmla="*/ 3581 h 7932"/>
              <a:gd name="T44" fmla="*/ 6547 w 8039"/>
              <a:gd name="T45" fmla="*/ 1170 h 7932"/>
              <a:gd name="T46" fmla="*/ 6746 w 8039"/>
              <a:gd name="T47" fmla="*/ 3602 h 7932"/>
              <a:gd name="T48" fmla="*/ 2140 w 8039"/>
              <a:gd name="T49" fmla="*/ 3582 h 7932"/>
              <a:gd name="T50" fmla="*/ 1756 w 8039"/>
              <a:gd name="T51" fmla="*/ 3465 h 7932"/>
              <a:gd name="T52" fmla="*/ 2749 w 8039"/>
              <a:gd name="T53" fmla="*/ 2881 h 7932"/>
              <a:gd name="T54" fmla="*/ 1278 w 8039"/>
              <a:gd name="T55" fmla="*/ 3489 h 7932"/>
              <a:gd name="T56" fmla="*/ 912 w 8039"/>
              <a:gd name="T57" fmla="*/ 2376 h 7932"/>
              <a:gd name="T58" fmla="*/ 2303 w 8039"/>
              <a:gd name="T59" fmla="*/ 2184 h 7932"/>
              <a:gd name="T60" fmla="*/ 1066 w 8039"/>
              <a:gd name="T61" fmla="*/ 2957 h 7932"/>
              <a:gd name="T62" fmla="*/ 3161 w 8039"/>
              <a:gd name="T63" fmla="*/ 423 h 7932"/>
              <a:gd name="T64" fmla="*/ 2818 w 8039"/>
              <a:gd name="T65" fmla="*/ 2580 h 7932"/>
              <a:gd name="T66" fmla="*/ 2595 w 8039"/>
              <a:gd name="T67" fmla="*/ 1308 h 7932"/>
              <a:gd name="T68" fmla="*/ 5162 w 8039"/>
              <a:gd name="T69" fmla="*/ 3136 h 7932"/>
              <a:gd name="T70" fmla="*/ 5258 w 8039"/>
              <a:gd name="T71" fmla="*/ 2814 h 7932"/>
              <a:gd name="T72" fmla="*/ 1839 w 8039"/>
              <a:gd name="T73" fmla="*/ 5257 h 7932"/>
              <a:gd name="T74" fmla="*/ 3922 w 8039"/>
              <a:gd name="T75" fmla="*/ 5805 h 7932"/>
              <a:gd name="T76" fmla="*/ 4988 w 8039"/>
              <a:gd name="T77" fmla="*/ 6442 h 7932"/>
              <a:gd name="T78" fmla="*/ 5260 w 8039"/>
              <a:gd name="T79" fmla="*/ 5856 h 7932"/>
              <a:gd name="T80" fmla="*/ 4639 w 8039"/>
              <a:gd name="T81" fmla="*/ 7371 h 7932"/>
              <a:gd name="T82" fmla="*/ 6800 w 8039"/>
              <a:gd name="T83" fmla="*/ 6723 h 7932"/>
              <a:gd name="T84" fmla="*/ 5642 w 8039"/>
              <a:gd name="T85" fmla="*/ 4934 h 7932"/>
              <a:gd name="T86" fmla="*/ 5748 w 8039"/>
              <a:gd name="T87" fmla="*/ 5415 h 7932"/>
              <a:gd name="T88" fmla="*/ 4763 w 8039"/>
              <a:gd name="T89" fmla="*/ 5419 h 7932"/>
              <a:gd name="T90" fmla="*/ 3579 w 8039"/>
              <a:gd name="T91" fmla="*/ 5887 h 7932"/>
              <a:gd name="T92" fmla="*/ 3729 w 8039"/>
              <a:gd name="T93" fmla="*/ 5284 h 7932"/>
              <a:gd name="T94" fmla="*/ 6665 w 8039"/>
              <a:gd name="T95" fmla="*/ 4169 h 7932"/>
              <a:gd name="T96" fmla="*/ 5662 w 8039"/>
              <a:gd name="T97" fmla="*/ 4327 h 7932"/>
              <a:gd name="T98" fmla="*/ 6655 w 8039"/>
              <a:gd name="T99" fmla="*/ 5586 h 7932"/>
              <a:gd name="T100" fmla="*/ 6953 w 8039"/>
              <a:gd name="T101" fmla="*/ 4892 h 7932"/>
              <a:gd name="T102" fmla="*/ 1979 w 8039"/>
              <a:gd name="T103" fmla="*/ 4164 h 7932"/>
              <a:gd name="T104" fmla="*/ 1404 w 8039"/>
              <a:gd name="T105" fmla="*/ 4344 h 7932"/>
              <a:gd name="T106" fmla="*/ 2783 w 8039"/>
              <a:gd name="T107" fmla="*/ 5088 h 7932"/>
              <a:gd name="T108" fmla="*/ 3526 w 8039"/>
              <a:gd name="T109" fmla="*/ 4300 h 7932"/>
              <a:gd name="T110" fmla="*/ 2541 w 8039"/>
              <a:gd name="T111" fmla="*/ 5862 h 7932"/>
              <a:gd name="T112" fmla="*/ 2288 w 8039"/>
              <a:gd name="T113" fmla="*/ 5703 h 7932"/>
              <a:gd name="T114" fmla="*/ 1330 w 8039"/>
              <a:gd name="T115" fmla="*/ 4503 h 7932"/>
              <a:gd name="T116" fmla="*/ 2790 w 8039"/>
              <a:gd name="T117" fmla="*/ 7276 h 7932"/>
              <a:gd name="T118" fmla="*/ 3166 w 8039"/>
              <a:gd name="T119" fmla="*/ 5480 h 7932"/>
              <a:gd name="T120" fmla="*/ 2487 w 8039"/>
              <a:gd name="T121" fmla="*/ 6470 h 7932"/>
              <a:gd name="T122" fmla="*/ 4692 w 8039"/>
              <a:gd name="T123" fmla="*/ 4808 h 7932"/>
              <a:gd name="T124" fmla="*/ 5599 w 8039"/>
              <a:gd name="T125" fmla="*/ 5419 h 79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039" h="7932">
                <a:moveTo>
                  <a:pt x="6317" y="3966"/>
                </a:moveTo>
                <a:cubicBezTo>
                  <a:pt x="6450" y="3988"/>
                  <a:pt x="6586" y="4036"/>
                  <a:pt x="6726" y="4112"/>
                </a:cubicBezTo>
                <a:cubicBezTo>
                  <a:pt x="6727" y="4112"/>
                  <a:pt x="6732" y="4115"/>
                  <a:pt x="6739" y="4119"/>
                </a:cubicBezTo>
                <a:cubicBezTo>
                  <a:pt x="6811" y="4074"/>
                  <a:pt x="6887" y="4039"/>
                  <a:pt x="6966" y="4016"/>
                </a:cubicBezTo>
                <a:cubicBezTo>
                  <a:pt x="7050" y="3991"/>
                  <a:pt x="7136" y="3978"/>
                  <a:pt x="7222" y="3978"/>
                </a:cubicBezTo>
                <a:cubicBezTo>
                  <a:pt x="7292" y="3978"/>
                  <a:pt x="7362" y="3986"/>
                  <a:pt x="7430" y="4003"/>
                </a:cubicBezTo>
                <a:cubicBezTo>
                  <a:pt x="7532" y="4029"/>
                  <a:pt x="7629" y="4076"/>
                  <a:pt x="7712" y="4138"/>
                </a:cubicBezTo>
                <a:cubicBezTo>
                  <a:pt x="7793" y="4096"/>
                  <a:pt x="7889" y="4065"/>
                  <a:pt x="7977" y="4050"/>
                </a:cubicBezTo>
                <a:cubicBezTo>
                  <a:pt x="7936" y="4132"/>
                  <a:pt x="7896" y="4200"/>
                  <a:pt x="7862" y="4288"/>
                </a:cubicBezTo>
                <a:cubicBezTo>
                  <a:pt x="7978" y="4439"/>
                  <a:pt x="8039" y="4635"/>
                  <a:pt x="8039" y="4857"/>
                </a:cubicBezTo>
                <a:cubicBezTo>
                  <a:pt x="8039" y="4919"/>
                  <a:pt x="8032" y="4980"/>
                  <a:pt x="8018" y="5047"/>
                </a:cubicBezTo>
                <a:cubicBezTo>
                  <a:pt x="8004" y="5108"/>
                  <a:pt x="7984" y="5167"/>
                  <a:pt x="7959" y="5223"/>
                </a:cubicBezTo>
                <a:cubicBezTo>
                  <a:pt x="7857" y="5442"/>
                  <a:pt x="7668" y="5612"/>
                  <a:pt x="7439" y="5695"/>
                </a:cubicBezTo>
                <a:cubicBezTo>
                  <a:pt x="7428" y="5763"/>
                  <a:pt x="7412" y="5832"/>
                  <a:pt x="7393" y="5901"/>
                </a:cubicBezTo>
                <a:cubicBezTo>
                  <a:pt x="7299" y="6236"/>
                  <a:pt x="7125" y="6549"/>
                  <a:pt x="6891" y="6806"/>
                </a:cubicBezTo>
                <a:cubicBezTo>
                  <a:pt x="6549" y="7182"/>
                  <a:pt x="6110" y="7400"/>
                  <a:pt x="5654" y="7421"/>
                </a:cubicBezTo>
                <a:cubicBezTo>
                  <a:pt x="5654" y="7421"/>
                  <a:pt x="5652" y="7421"/>
                  <a:pt x="5652" y="7421"/>
                </a:cubicBezTo>
                <a:cubicBezTo>
                  <a:pt x="5652" y="7421"/>
                  <a:pt x="5577" y="7422"/>
                  <a:pt x="5559" y="7422"/>
                </a:cubicBezTo>
                <a:cubicBezTo>
                  <a:pt x="5400" y="7583"/>
                  <a:pt x="5213" y="7709"/>
                  <a:pt x="5003" y="7797"/>
                </a:cubicBezTo>
                <a:cubicBezTo>
                  <a:pt x="4900" y="7839"/>
                  <a:pt x="4791" y="7873"/>
                  <a:pt x="4679" y="7896"/>
                </a:cubicBezTo>
                <a:cubicBezTo>
                  <a:pt x="4559" y="7920"/>
                  <a:pt x="4438" y="7932"/>
                  <a:pt x="4319" y="7932"/>
                </a:cubicBezTo>
                <a:cubicBezTo>
                  <a:pt x="4060" y="7932"/>
                  <a:pt x="3811" y="7878"/>
                  <a:pt x="3578" y="7771"/>
                </a:cubicBezTo>
                <a:cubicBezTo>
                  <a:pt x="3507" y="7790"/>
                  <a:pt x="3432" y="7800"/>
                  <a:pt x="3351" y="7800"/>
                </a:cubicBezTo>
                <a:cubicBezTo>
                  <a:pt x="3218" y="7800"/>
                  <a:pt x="3072" y="7774"/>
                  <a:pt x="2909" y="7722"/>
                </a:cubicBezTo>
                <a:cubicBezTo>
                  <a:pt x="2688" y="7651"/>
                  <a:pt x="1965" y="7383"/>
                  <a:pt x="1908" y="6917"/>
                </a:cubicBezTo>
                <a:cubicBezTo>
                  <a:pt x="1905" y="6889"/>
                  <a:pt x="1905" y="6863"/>
                  <a:pt x="1905" y="6835"/>
                </a:cubicBezTo>
                <a:cubicBezTo>
                  <a:pt x="1888" y="6830"/>
                  <a:pt x="1867" y="6824"/>
                  <a:pt x="1867" y="6824"/>
                </a:cubicBezTo>
                <a:cubicBezTo>
                  <a:pt x="1391" y="6688"/>
                  <a:pt x="1018" y="6385"/>
                  <a:pt x="841" y="5994"/>
                </a:cubicBezTo>
                <a:cubicBezTo>
                  <a:pt x="841" y="5994"/>
                  <a:pt x="841" y="5993"/>
                  <a:pt x="841" y="5993"/>
                </a:cubicBezTo>
                <a:cubicBezTo>
                  <a:pt x="841" y="5993"/>
                  <a:pt x="840" y="5993"/>
                  <a:pt x="840" y="5992"/>
                </a:cubicBezTo>
                <a:lnTo>
                  <a:pt x="840" y="5992"/>
                </a:lnTo>
                <a:cubicBezTo>
                  <a:pt x="808" y="5924"/>
                  <a:pt x="791" y="5871"/>
                  <a:pt x="776" y="5819"/>
                </a:cubicBezTo>
                <a:cubicBezTo>
                  <a:pt x="750" y="5734"/>
                  <a:pt x="720" y="5661"/>
                  <a:pt x="668" y="5588"/>
                </a:cubicBezTo>
                <a:cubicBezTo>
                  <a:pt x="528" y="5404"/>
                  <a:pt x="344" y="5171"/>
                  <a:pt x="521" y="4944"/>
                </a:cubicBezTo>
                <a:cubicBezTo>
                  <a:pt x="370" y="4846"/>
                  <a:pt x="315" y="4705"/>
                  <a:pt x="360" y="4524"/>
                </a:cubicBezTo>
                <a:lnTo>
                  <a:pt x="379" y="4450"/>
                </a:lnTo>
                <a:lnTo>
                  <a:pt x="411" y="4520"/>
                </a:lnTo>
                <a:cubicBezTo>
                  <a:pt x="459" y="4623"/>
                  <a:pt x="525" y="4685"/>
                  <a:pt x="606" y="4702"/>
                </a:cubicBezTo>
                <a:cubicBezTo>
                  <a:pt x="624" y="4706"/>
                  <a:pt x="641" y="4707"/>
                  <a:pt x="659" y="4707"/>
                </a:cubicBezTo>
                <a:cubicBezTo>
                  <a:pt x="812" y="4707"/>
                  <a:pt x="985" y="4585"/>
                  <a:pt x="1110" y="4475"/>
                </a:cubicBezTo>
                <a:cubicBezTo>
                  <a:pt x="1142" y="4439"/>
                  <a:pt x="1174" y="4405"/>
                  <a:pt x="1207" y="4374"/>
                </a:cubicBezTo>
                <a:cubicBezTo>
                  <a:pt x="1081" y="4253"/>
                  <a:pt x="958" y="4177"/>
                  <a:pt x="823" y="4136"/>
                </a:cubicBezTo>
                <a:cubicBezTo>
                  <a:pt x="836" y="4217"/>
                  <a:pt x="819" y="4299"/>
                  <a:pt x="776" y="4358"/>
                </a:cubicBezTo>
                <a:cubicBezTo>
                  <a:pt x="736" y="4414"/>
                  <a:pt x="676" y="4446"/>
                  <a:pt x="609" y="4447"/>
                </a:cubicBezTo>
                <a:cubicBezTo>
                  <a:pt x="427" y="4452"/>
                  <a:pt x="315" y="4298"/>
                  <a:pt x="216" y="4163"/>
                </a:cubicBezTo>
                <a:cubicBezTo>
                  <a:pt x="160" y="4086"/>
                  <a:pt x="107" y="4014"/>
                  <a:pt x="54" y="3990"/>
                </a:cubicBezTo>
                <a:lnTo>
                  <a:pt x="0" y="3966"/>
                </a:lnTo>
                <a:lnTo>
                  <a:pt x="54" y="3942"/>
                </a:lnTo>
                <a:cubicBezTo>
                  <a:pt x="107" y="3918"/>
                  <a:pt x="160" y="3846"/>
                  <a:pt x="216" y="3769"/>
                </a:cubicBezTo>
                <a:cubicBezTo>
                  <a:pt x="315" y="3634"/>
                  <a:pt x="427" y="3480"/>
                  <a:pt x="609" y="3485"/>
                </a:cubicBezTo>
                <a:cubicBezTo>
                  <a:pt x="676" y="3486"/>
                  <a:pt x="736" y="3518"/>
                  <a:pt x="776" y="3574"/>
                </a:cubicBezTo>
                <a:cubicBezTo>
                  <a:pt x="819" y="3633"/>
                  <a:pt x="836" y="3715"/>
                  <a:pt x="823" y="3795"/>
                </a:cubicBezTo>
                <a:cubicBezTo>
                  <a:pt x="958" y="3755"/>
                  <a:pt x="1081" y="3679"/>
                  <a:pt x="1207" y="3558"/>
                </a:cubicBezTo>
                <a:cubicBezTo>
                  <a:pt x="1174" y="3527"/>
                  <a:pt x="1142" y="3493"/>
                  <a:pt x="1110" y="3457"/>
                </a:cubicBezTo>
                <a:cubicBezTo>
                  <a:pt x="985" y="3347"/>
                  <a:pt x="812" y="3224"/>
                  <a:pt x="659" y="3224"/>
                </a:cubicBezTo>
                <a:cubicBezTo>
                  <a:pt x="641" y="3224"/>
                  <a:pt x="624" y="3226"/>
                  <a:pt x="606" y="3230"/>
                </a:cubicBezTo>
                <a:cubicBezTo>
                  <a:pt x="525" y="3247"/>
                  <a:pt x="459" y="3309"/>
                  <a:pt x="411" y="3412"/>
                </a:cubicBezTo>
                <a:lnTo>
                  <a:pt x="379" y="3482"/>
                </a:lnTo>
                <a:lnTo>
                  <a:pt x="360" y="3408"/>
                </a:lnTo>
                <a:cubicBezTo>
                  <a:pt x="315" y="3227"/>
                  <a:pt x="370" y="3086"/>
                  <a:pt x="521" y="2988"/>
                </a:cubicBezTo>
                <a:cubicBezTo>
                  <a:pt x="344" y="2761"/>
                  <a:pt x="528" y="2528"/>
                  <a:pt x="668" y="2344"/>
                </a:cubicBezTo>
                <a:cubicBezTo>
                  <a:pt x="720" y="2271"/>
                  <a:pt x="750" y="2198"/>
                  <a:pt x="776" y="2113"/>
                </a:cubicBezTo>
                <a:cubicBezTo>
                  <a:pt x="791" y="2061"/>
                  <a:pt x="808" y="2007"/>
                  <a:pt x="840" y="1940"/>
                </a:cubicBezTo>
                <a:lnTo>
                  <a:pt x="840" y="1940"/>
                </a:lnTo>
                <a:cubicBezTo>
                  <a:pt x="840" y="1939"/>
                  <a:pt x="841" y="1939"/>
                  <a:pt x="841" y="1939"/>
                </a:cubicBezTo>
                <a:cubicBezTo>
                  <a:pt x="841" y="1939"/>
                  <a:pt x="841" y="1938"/>
                  <a:pt x="841" y="1938"/>
                </a:cubicBezTo>
                <a:cubicBezTo>
                  <a:pt x="1018" y="1546"/>
                  <a:pt x="1391" y="1244"/>
                  <a:pt x="1867" y="1107"/>
                </a:cubicBezTo>
                <a:cubicBezTo>
                  <a:pt x="1867" y="1107"/>
                  <a:pt x="1888" y="1102"/>
                  <a:pt x="1905" y="1097"/>
                </a:cubicBezTo>
                <a:cubicBezTo>
                  <a:pt x="1905" y="1069"/>
                  <a:pt x="1905" y="1043"/>
                  <a:pt x="1908" y="1015"/>
                </a:cubicBezTo>
                <a:cubicBezTo>
                  <a:pt x="1965" y="549"/>
                  <a:pt x="2688" y="281"/>
                  <a:pt x="2909" y="210"/>
                </a:cubicBezTo>
                <a:cubicBezTo>
                  <a:pt x="3072" y="158"/>
                  <a:pt x="3218" y="132"/>
                  <a:pt x="3351" y="132"/>
                </a:cubicBezTo>
                <a:cubicBezTo>
                  <a:pt x="3432" y="132"/>
                  <a:pt x="3507" y="142"/>
                  <a:pt x="3578" y="161"/>
                </a:cubicBezTo>
                <a:cubicBezTo>
                  <a:pt x="3811" y="54"/>
                  <a:pt x="4060" y="0"/>
                  <a:pt x="4319" y="0"/>
                </a:cubicBezTo>
                <a:cubicBezTo>
                  <a:pt x="4438" y="0"/>
                  <a:pt x="4559" y="12"/>
                  <a:pt x="4679" y="36"/>
                </a:cubicBezTo>
                <a:cubicBezTo>
                  <a:pt x="4791" y="59"/>
                  <a:pt x="4900" y="92"/>
                  <a:pt x="5003" y="135"/>
                </a:cubicBezTo>
                <a:cubicBezTo>
                  <a:pt x="5213" y="223"/>
                  <a:pt x="5400" y="349"/>
                  <a:pt x="5559" y="510"/>
                </a:cubicBezTo>
                <a:cubicBezTo>
                  <a:pt x="5577" y="510"/>
                  <a:pt x="5652" y="511"/>
                  <a:pt x="5652" y="511"/>
                </a:cubicBezTo>
                <a:cubicBezTo>
                  <a:pt x="5652" y="511"/>
                  <a:pt x="5654" y="511"/>
                  <a:pt x="5654" y="511"/>
                </a:cubicBezTo>
                <a:cubicBezTo>
                  <a:pt x="6110" y="532"/>
                  <a:pt x="6549" y="750"/>
                  <a:pt x="6891" y="1126"/>
                </a:cubicBezTo>
                <a:cubicBezTo>
                  <a:pt x="7125" y="1382"/>
                  <a:pt x="7299" y="1695"/>
                  <a:pt x="7393" y="2031"/>
                </a:cubicBezTo>
                <a:cubicBezTo>
                  <a:pt x="7412" y="2100"/>
                  <a:pt x="7428" y="2169"/>
                  <a:pt x="7439" y="2237"/>
                </a:cubicBezTo>
                <a:cubicBezTo>
                  <a:pt x="7668" y="2320"/>
                  <a:pt x="7857" y="2490"/>
                  <a:pt x="7959" y="2708"/>
                </a:cubicBezTo>
                <a:cubicBezTo>
                  <a:pt x="7984" y="2764"/>
                  <a:pt x="8004" y="2824"/>
                  <a:pt x="8018" y="2885"/>
                </a:cubicBezTo>
                <a:cubicBezTo>
                  <a:pt x="8032" y="2951"/>
                  <a:pt x="8039" y="3013"/>
                  <a:pt x="8039" y="3074"/>
                </a:cubicBezTo>
                <a:cubicBezTo>
                  <a:pt x="8039" y="3296"/>
                  <a:pt x="7978" y="3493"/>
                  <a:pt x="7862" y="3644"/>
                </a:cubicBezTo>
                <a:cubicBezTo>
                  <a:pt x="7896" y="3732"/>
                  <a:pt x="7936" y="3800"/>
                  <a:pt x="7977" y="3882"/>
                </a:cubicBezTo>
                <a:cubicBezTo>
                  <a:pt x="7889" y="3867"/>
                  <a:pt x="7793" y="3836"/>
                  <a:pt x="7712" y="3794"/>
                </a:cubicBezTo>
                <a:cubicBezTo>
                  <a:pt x="7629" y="3856"/>
                  <a:pt x="7532" y="3903"/>
                  <a:pt x="7430" y="3929"/>
                </a:cubicBezTo>
                <a:cubicBezTo>
                  <a:pt x="7362" y="3946"/>
                  <a:pt x="7292" y="3954"/>
                  <a:pt x="7222" y="3954"/>
                </a:cubicBezTo>
                <a:cubicBezTo>
                  <a:pt x="7136" y="3954"/>
                  <a:pt x="7050" y="3941"/>
                  <a:pt x="6966" y="3916"/>
                </a:cubicBezTo>
                <a:cubicBezTo>
                  <a:pt x="6887" y="3893"/>
                  <a:pt x="6811" y="3858"/>
                  <a:pt x="6739" y="3813"/>
                </a:cubicBezTo>
                <a:cubicBezTo>
                  <a:pt x="6732" y="3817"/>
                  <a:pt x="6727" y="3820"/>
                  <a:pt x="6726" y="3820"/>
                </a:cubicBezTo>
                <a:cubicBezTo>
                  <a:pt x="6586" y="3896"/>
                  <a:pt x="6450" y="3944"/>
                  <a:pt x="6317" y="3966"/>
                </a:cubicBezTo>
                <a:close/>
                <a:moveTo>
                  <a:pt x="6379" y="4450"/>
                </a:moveTo>
                <a:cubicBezTo>
                  <a:pt x="6333" y="4492"/>
                  <a:pt x="6286" y="4530"/>
                  <a:pt x="6237" y="4563"/>
                </a:cubicBezTo>
                <a:cubicBezTo>
                  <a:pt x="6129" y="4636"/>
                  <a:pt x="6011" y="4682"/>
                  <a:pt x="5871" y="4688"/>
                </a:cubicBezTo>
                <a:cubicBezTo>
                  <a:pt x="6164" y="4774"/>
                  <a:pt x="6405" y="4517"/>
                  <a:pt x="6579" y="4319"/>
                </a:cubicBezTo>
                <a:cubicBezTo>
                  <a:pt x="6617" y="4283"/>
                  <a:pt x="6653" y="4245"/>
                  <a:pt x="6697" y="4212"/>
                </a:cubicBezTo>
                <a:lnTo>
                  <a:pt x="6697" y="4212"/>
                </a:lnTo>
                <a:cubicBezTo>
                  <a:pt x="6784" y="4149"/>
                  <a:pt x="6876" y="4098"/>
                  <a:pt x="6981" y="4068"/>
                </a:cubicBezTo>
                <a:cubicBezTo>
                  <a:pt x="7060" y="4044"/>
                  <a:pt x="7142" y="4032"/>
                  <a:pt x="7222" y="4032"/>
                </a:cubicBezTo>
                <a:cubicBezTo>
                  <a:pt x="7288" y="4032"/>
                  <a:pt x="7353" y="4040"/>
                  <a:pt x="7417" y="4055"/>
                </a:cubicBezTo>
                <a:cubicBezTo>
                  <a:pt x="7506" y="4078"/>
                  <a:pt x="7587" y="4117"/>
                  <a:pt x="7662" y="4168"/>
                </a:cubicBezTo>
                <a:cubicBezTo>
                  <a:pt x="7640" y="4181"/>
                  <a:pt x="7619" y="4193"/>
                  <a:pt x="7597" y="4207"/>
                </a:cubicBezTo>
                <a:cubicBezTo>
                  <a:pt x="7537" y="4169"/>
                  <a:pt x="7471" y="4141"/>
                  <a:pt x="7401" y="4123"/>
                </a:cubicBezTo>
                <a:cubicBezTo>
                  <a:pt x="7273" y="4090"/>
                  <a:pt x="7135" y="4094"/>
                  <a:pt x="7000" y="4134"/>
                </a:cubicBezTo>
                <a:cubicBezTo>
                  <a:pt x="6889" y="4167"/>
                  <a:pt x="6771" y="4229"/>
                  <a:pt x="6688" y="4308"/>
                </a:cubicBezTo>
                <a:lnTo>
                  <a:pt x="6689" y="4308"/>
                </a:lnTo>
                <a:cubicBezTo>
                  <a:pt x="6594" y="4395"/>
                  <a:pt x="6547" y="4491"/>
                  <a:pt x="6483" y="4596"/>
                </a:cubicBezTo>
                <a:cubicBezTo>
                  <a:pt x="6433" y="4680"/>
                  <a:pt x="6382" y="4758"/>
                  <a:pt x="6302" y="4815"/>
                </a:cubicBezTo>
                <a:cubicBezTo>
                  <a:pt x="6116" y="4949"/>
                  <a:pt x="5886" y="4936"/>
                  <a:pt x="5663" y="4885"/>
                </a:cubicBezTo>
                <a:lnTo>
                  <a:pt x="5663" y="4884"/>
                </a:lnTo>
                <a:cubicBezTo>
                  <a:pt x="5427" y="4824"/>
                  <a:pt x="5261" y="4720"/>
                  <a:pt x="5155" y="4574"/>
                </a:cubicBezTo>
                <a:cubicBezTo>
                  <a:pt x="5050" y="4429"/>
                  <a:pt x="5005" y="4240"/>
                  <a:pt x="5009" y="4010"/>
                </a:cubicBezTo>
                <a:lnTo>
                  <a:pt x="5005" y="3996"/>
                </a:lnTo>
                <a:lnTo>
                  <a:pt x="4990" y="3996"/>
                </a:lnTo>
                <a:cubicBezTo>
                  <a:pt x="4849" y="4012"/>
                  <a:pt x="4780" y="4063"/>
                  <a:pt x="4737" y="4146"/>
                </a:cubicBezTo>
                <a:cubicBezTo>
                  <a:pt x="4713" y="4150"/>
                  <a:pt x="4680" y="4150"/>
                  <a:pt x="4643" y="4146"/>
                </a:cubicBezTo>
                <a:cubicBezTo>
                  <a:pt x="4566" y="4140"/>
                  <a:pt x="4471" y="4118"/>
                  <a:pt x="4392" y="4084"/>
                </a:cubicBezTo>
                <a:cubicBezTo>
                  <a:pt x="4322" y="4054"/>
                  <a:pt x="4266" y="4014"/>
                  <a:pt x="4253" y="3966"/>
                </a:cubicBezTo>
                <a:cubicBezTo>
                  <a:pt x="4266" y="3918"/>
                  <a:pt x="4322" y="3878"/>
                  <a:pt x="4392" y="3848"/>
                </a:cubicBezTo>
                <a:cubicBezTo>
                  <a:pt x="4471" y="3814"/>
                  <a:pt x="4566" y="3792"/>
                  <a:pt x="4643" y="3786"/>
                </a:cubicBezTo>
                <a:cubicBezTo>
                  <a:pt x="4680" y="3782"/>
                  <a:pt x="4713" y="3782"/>
                  <a:pt x="4737" y="3786"/>
                </a:cubicBezTo>
                <a:cubicBezTo>
                  <a:pt x="4780" y="3869"/>
                  <a:pt x="4849" y="3920"/>
                  <a:pt x="4990" y="3936"/>
                </a:cubicBezTo>
                <a:lnTo>
                  <a:pt x="5005" y="3936"/>
                </a:lnTo>
                <a:lnTo>
                  <a:pt x="5009" y="3922"/>
                </a:lnTo>
                <a:cubicBezTo>
                  <a:pt x="5005" y="3692"/>
                  <a:pt x="5050" y="3503"/>
                  <a:pt x="5155" y="3358"/>
                </a:cubicBezTo>
                <a:cubicBezTo>
                  <a:pt x="5261" y="3212"/>
                  <a:pt x="5427" y="3108"/>
                  <a:pt x="5663" y="3048"/>
                </a:cubicBezTo>
                <a:lnTo>
                  <a:pt x="5663" y="3047"/>
                </a:lnTo>
                <a:cubicBezTo>
                  <a:pt x="5886" y="2996"/>
                  <a:pt x="6116" y="2983"/>
                  <a:pt x="6302" y="3117"/>
                </a:cubicBezTo>
                <a:cubicBezTo>
                  <a:pt x="6382" y="3174"/>
                  <a:pt x="6433" y="3252"/>
                  <a:pt x="6483" y="3336"/>
                </a:cubicBezTo>
                <a:cubicBezTo>
                  <a:pt x="6547" y="3441"/>
                  <a:pt x="6594" y="3537"/>
                  <a:pt x="6689" y="3624"/>
                </a:cubicBezTo>
                <a:lnTo>
                  <a:pt x="6688" y="3624"/>
                </a:lnTo>
                <a:cubicBezTo>
                  <a:pt x="6771" y="3704"/>
                  <a:pt x="6889" y="3765"/>
                  <a:pt x="7000" y="3798"/>
                </a:cubicBezTo>
                <a:cubicBezTo>
                  <a:pt x="7135" y="3838"/>
                  <a:pt x="7273" y="3841"/>
                  <a:pt x="7401" y="3809"/>
                </a:cubicBezTo>
                <a:cubicBezTo>
                  <a:pt x="7471" y="3791"/>
                  <a:pt x="7537" y="3763"/>
                  <a:pt x="7597" y="3724"/>
                </a:cubicBezTo>
                <a:cubicBezTo>
                  <a:pt x="7619" y="3739"/>
                  <a:pt x="7640" y="3751"/>
                  <a:pt x="7662" y="3764"/>
                </a:cubicBezTo>
                <a:cubicBezTo>
                  <a:pt x="7587" y="3815"/>
                  <a:pt x="7506" y="3854"/>
                  <a:pt x="7417" y="3876"/>
                </a:cubicBezTo>
                <a:cubicBezTo>
                  <a:pt x="7353" y="3892"/>
                  <a:pt x="7288" y="3900"/>
                  <a:pt x="7222" y="3900"/>
                </a:cubicBezTo>
                <a:cubicBezTo>
                  <a:pt x="7142" y="3900"/>
                  <a:pt x="7060" y="3888"/>
                  <a:pt x="6981" y="3864"/>
                </a:cubicBezTo>
                <a:cubicBezTo>
                  <a:pt x="6876" y="3834"/>
                  <a:pt x="6784" y="3783"/>
                  <a:pt x="6697" y="3720"/>
                </a:cubicBezTo>
                <a:lnTo>
                  <a:pt x="6697" y="3720"/>
                </a:lnTo>
                <a:cubicBezTo>
                  <a:pt x="6652" y="3687"/>
                  <a:pt x="6617" y="3648"/>
                  <a:pt x="6579" y="3612"/>
                </a:cubicBezTo>
                <a:cubicBezTo>
                  <a:pt x="6404" y="3414"/>
                  <a:pt x="6161" y="3152"/>
                  <a:pt x="5867" y="3239"/>
                </a:cubicBezTo>
                <a:cubicBezTo>
                  <a:pt x="6006" y="3244"/>
                  <a:pt x="6124" y="3291"/>
                  <a:pt x="6233" y="3364"/>
                </a:cubicBezTo>
                <a:cubicBezTo>
                  <a:pt x="6284" y="3398"/>
                  <a:pt x="6333" y="3438"/>
                  <a:pt x="6380" y="3483"/>
                </a:cubicBezTo>
                <a:cubicBezTo>
                  <a:pt x="5919" y="3269"/>
                  <a:pt x="5245" y="3355"/>
                  <a:pt x="5234" y="3966"/>
                </a:cubicBezTo>
                <a:cubicBezTo>
                  <a:pt x="5245" y="4577"/>
                  <a:pt x="5918" y="4663"/>
                  <a:pt x="6379" y="4450"/>
                </a:cubicBezTo>
                <a:close/>
                <a:moveTo>
                  <a:pt x="117" y="3966"/>
                </a:moveTo>
                <a:cubicBezTo>
                  <a:pt x="167" y="4004"/>
                  <a:pt x="212" y="4066"/>
                  <a:pt x="260" y="4131"/>
                </a:cubicBezTo>
                <a:cubicBezTo>
                  <a:pt x="350" y="4254"/>
                  <a:pt x="451" y="4393"/>
                  <a:pt x="601" y="4393"/>
                </a:cubicBezTo>
                <a:cubicBezTo>
                  <a:pt x="603" y="4393"/>
                  <a:pt x="605" y="4393"/>
                  <a:pt x="607" y="4393"/>
                </a:cubicBezTo>
                <a:cubicBezTo>
                  <a:pt x="672" y="4392"/>
                  <a:pt x="711" y="4356"/>
                  <a:pt x="732" y="4327"/>
                </a:cubicBezTo>
                <a:cubicBezTo>
                  <a:pt x="817" y="4209"/>
                  <a:pt x="771" y="4052"/>
                  <a:pt x="655" y="3980"/>
                </a:cubicBezTo>
                <a:lnTo>
                  <a:pt x="664" y="3966"/>
                </a:lnTo>
                <a:lnTo>
                  <a:pt x="655" y="3952"/>
                </a:lnTo>
                <a:cubicBezTo>
                  <a:pt x="771" y="3880"/>
                  <a:pt x="817" y="3723"/>
                  <a:pt x="732" y="3606"/>
                </a:cubicBezTo>
                <a:cubicBezTo>
                  <a:pt x="711" y="3576"/>
                  <a:pt x="672" y="3540"/>
                  <a:pt x="607" y="3539"/>
                </a:cubicBezTo>
                <a:cubicBezTo>
                  <a:pt x="605" y="3539"/>
                  <a:pt x="603" y="3539"/>
                  <a:pt x="601" y="3539"/>
                </a:cubicBezTo>
                <a:cubicBezTo>
                  <a:pt x="451" y="3539"/>
                  <a:pt x="350" y="3678"/>
                  <a:pt x="260" y="3801"/>
                </a:cubicBezTo>
                <a:cubicBezTo>
                  <a:pt x="212" y="3866"/>
                  <a:pt x="167" y="3928"/>
                  <a:pt x="117" y="3966"/>
                </a:cubicBezTo>
                <a:close/>
                <a:moveTo>
                  <a:pt x="806" y="3966"/>
                </a:moveTo>
                <a:cubicBezTo>
                  <a:pt x="1030" y="4037"/>
                  <a:pt x="1179" y="4133"/>
                  <a:pt x="1311" y="4219"/>
                </a:cubicBezTo>
                <a:cubicBezTo>
                  <a:pt x="1311" y="4219"/>
                  <a:pt x="1341" y="4238"/>
                  <a:pt x="1358" y="4249"/>
                </a:cubicBezTo>
                <a:cubicBezTo>
                  <a:pt x="1458" y="4177"/>
                  <a:pt x="1566" y="4118"/>
                  <a:pt x="1680" y="4073"/>
                </a:cubicBezTo>
                <a:cubicBezTo>
                  <a:pt x="1766" y="4040"/>
                  <a:pt x="1856" y="4013"/>
                  <a:pt x="1955" y="3991"/>
                </a:cubicBezTo>
                <a:cubicBezTo>
                  <a:pt x="2010" y="3980"/>
                  <a:pt x="2066" y="3972"/>
                  <a:pt x="2123" y="3966"/>
                </a:cubicBezTo>
                <a:cubicBezTo>
                  <a:pt x="2066" y="3960"/>
                  <a:pt x="2010" y="3952"/>
                  <a:pt x="1955" y="3941"/>
                </a:cubicBezTo>
                <a:cubicBezTo>
                  <a:pt x="1856" y="3919"/>
                  <a:pt x="1766" y="3892"/>
                  <a:pt x="1680" y="3859"/>
                </a:cubicBezTo>
                <a:cubicBezTo>
                  <a:pt x="1566" y="3814"/>
                  <a:pt x="1458" y="3755"/>
                  <a:pt x="1358" y="3683"/>
                </a:cubicBezTo>
                <a:cubicBezTo>
                  <a:pt x="1341" y="3694"/>
                  <a:pt x="1311" y="3713"/>
                  <a:pt x="1311" y="3713"/>
                </a:cubicBezTo>
                <a:cubicBezTo>
                  <a:pt x="1179" y="3799"/>
                  <a:pt x="1030" y="3895"/>
                  <a:pt x="806" y="3966"/>
                </a:cubicBezTo>
                <a:close/>
                <a:moveTo>
                  <a:pt x="2341" y="3966"/>
                </a:moveTo>
                <a:cubicBezTo>
                  <a:pt x="2407" y="3978"/>
                  <a:pt x="2481" y="3998"/>
                  <a:pt x="2556" y="4018"/>
                </a:cubicBezTo>
                <a:cubicBezTo>
                  <a:pt x="2671" y="4049"/>
                  <a:pt x="2788" y="4081"/>
                  <a:pt x="2875" y="4082"/>
                </a:cubicBezTo>
                <a:cubicBezTo>
                  <a:pt x="2954" y="4083"/>
                  <a:pt x="3008" y="4058"/>
                  <a:pt x="3009" y="3977"/>
                </a:cubicBezTo>
                <a:lnTo>
                  <a:pt x="3009" y="3976"/>
                </a:lnTo>
                <a:cubicBezTo>
                  <a:pt x="3009" y="3974"/>
                  <a:pt x="3009" y="3972"/>
                  <a:pt x="3009" y="3970"/>
                </a:cubicBezTo>
                <a:cubicBezTo>
                  <a:pt x="3009" y="3969"/>
                  <a:pt x="3008" y="3967"/>
                  <a:pt x="3008" y="3966"/>
                </a:cubicBezTo>
                <a:cubicBezTo>
                  <a:pt x="3008" y="3965"/>
                  <a:pt x="3009" y="3963"/>
                  <a:pt x="3009" y="3962"/>
                </a:cubicBezTo>
                <a:cubicBezTo>
                  <a:pt x="3009" y="3960"/>
                  <a:pt x="3009" y="3958"/>
                  <a:pt x="3009" y="3956"/>
                </a:cubicBezTo>
                <a:lnTo>
                  <a:pt x="3009" y="3955"/>
                </a:lnTo>
                <a:cubicBezTo>
                  <a:pt x="3008" y="3874"/>
                  <a:pt x="2954" y="3849"/>
                  <a:pt x="2875" y="3850"/>
                </a:cubicBezTo>
                <a:cubicBezTo>
                  <a:pt x="2788" y="3851"/>
                  <a:pt x="2671" y="3883"/>
                  <a:pt x="2556" y="3914"/>
                </a:cubicBezTo>
                <a:cubicBezTo>
                  <a:pt x="2481" y="3934"/>
                  <a:pt x="2407" y="3954"/>
                  <a:pt x="2341" y="3966"/>
                </a:cubicBezTo>
                <a:close/>
                <a:moveTo>
                  <a:pt x="3063" y="3966"/>
                </a:moveTo>
                <a:cubicBezTo>
                  <a:pt x="3063" y="3969"/>
                  <a:pt x="3063" y="3973"/>
                  <a:pt x="3063" y="3976"/>
                </a:cubicBezTo>
                <a:lnTo>
                  <a:pt x="3063" y="3976"/>
                </a:lnTo>
                <a:lnTo>
                  <a:pt x="3063" y="3978"/>
                </a:lnTo>
                <a:lnTo>
                  <a:pt x="3063" y="3978"/>
                </a:lnTo>
                <a:cubicBezTo>
                  <a:pt x="3061" y="4099"/>
                  <a:pt x="2985" y="4138"/>
                  <a:pt x="2874" y="4136"/>
                </a:cubicBezTo>
                <a:cubicBezTo>
                  <a:pt x="2780" y="4134"/>
                  <a:pt x="2660" y="4102"/>
                  <a:pt x="2542" y="4070"/>
                </a:cubicBezTo>
                <a:cubicBezTo>
                  <a:pt x="2322" y="4004"/>
                  <a:pt x="2176" y="3991"/>
                  <a:pt x="1967" y="4044"/>
                </a:cubicBezTo>
                <a:cubicBezTo>
                  <a:pt x="1870" y="4065"/>
                  <a:pt x="1783" y="4091"/>
                  <a:pt x="1700" y="4123"/>
                </a:cubicBezTo>
                <a:cubicBezTo>
                  <a:pt x="1596" y="4164"/>
                  <a:pt x="1496" y="4218"/>
                  <a:pt x="1404" y="4282"/>
                </a:cubicBezTo>
                <a:cubicBezTo>
                  <a:pt x="1426" y="4295"/>
                  <a:pt x="1448" y="4308"/>
                  <a:pt x="1471" y="4320"/>
                </a:cubicBezTo>
                <a:cubicBezTo>
                  <a:pt x="1549" y="4269"/>
                  <a:pt x="1632" y="4225"/>
                  <a:pt x="1726" y="4188"/>
                </a:cubicBezTo>
                <a:cubicBezTo>
                  <a:pt x="1815" y="4153"/>
                  <a:pt x="1910" y="4124"/>
                  <a:pt x="2016" y="4099"/>
                </a:cubicBezTo>
                <a:lnTo>
                  <a:pt x="2082" y="4084"/>
                </a:lnTo>
                <a:lnTo>
                  <a:pt x="2045" y="4140"/>
                </a:lnTo>
                <a:cubicBezTo>
                  <a:pt x="2035" y="4156"/>
                  <a:pt x="2029" y="4175"/>
                  <a:pt x="2029" y="4193"/>
                </a:cubicBezTo>
                <a:cubicBezTo>
                  <a:pt x="2029" y="4250"/>
                  <a:pt x="2079" y="4296"/>
                  <a:pt x="2140" y="4296"/>
                </a:cubicBezTo>
                <a:cubicBezTo>
                  <a:pt x="2201" y="4296"/>
                  <a:pt x="2250" y="4250"/>
                  <a:pt x="2250" y="4193"/>
                </a:cubicBezTo>
                <a:cubicBezTo>
                  <a:pt x="2250" y="4170"/>
                  <a:pt x="2242" y="4148"/>
                  <a:pt x="2226" y="4129"/>
                </a:cubicBezTo>
                <a:lnTo>
                  <a:pt x="2177" y="4070"/>
                </a:lnTo>
                <a:lnTo>
                  <a:pt x="2253" y="4085"/>
                </a:lnTo>
                <a:cubicBezTo>
                  <a:pt x="2399" y="4116"/>
                  <a:pt x="2492" y="4179"/>
                  <a:pt x="2583" y="4241"/>
                </a:cubicBezTo>
                <a:cubicBezTo>
                  <a:pt x="2634" y="4275"/>
                  <a:pt x="2683" y="4308"/>
                  <a:pt x="2739" y="4334"/>
                </a:cubicBezTo>
                <a:cubicBezTo>
                  <a:pt x="3044" y="4473"/>
                  <a:pt x="3375" y="4192"/>
                  <a:pt x="3547" y="3966"/>
                </a:cubicBezTo>
                <a:cubicBezTo>
                  <a:pt x="3375" y="3740"/>
                  <a:pt x="3044" y="3459"/>
                  <a:pt x="2739" y="3598"/>
                </a:cubicBezTo>
                <a:cubicBezTo>
                  <a:pt x="2683" y="3624"/>
                  <a:pt x="2634" y="3656"/>
                  <a:pt x="2583" y="3691"/>
                </a:cubicBezTo>
                <a:cubicBezTo>
                  <a:pt x="2492" y="3752"/>
                  <a:pt x="2399" y="3816"/>
                  <a:pt x="2253" y="3846"/>
                </a:cubicBezTo>
                <a:lnTo>
                  <a:pt x="2177" y="3862"/>
                </a:lnTo>
                <a:lnTo>
                  <a:pt x="2226" y="3803"/>
                </a:lnTo>
                <a:cubicBezTo>
                  <a:pt x="2242" y="3784"/>
                  <a:pt x="2250" y="3762"/>
                  <a:pt x="2250" y="3739"/>
                </a:cubicBezTo>
                <a:cubicBezTo>
                  <a:pt x="2250" y="3682"/>
                  <a:pt x="2201" y="3636"/>
                  <a:pt x="2140" y="3636"/>
                </a:cubicBezTo>
                <a:cubicBezTo>
                  <a:pt x="2079" y="3636"/>
                  <a:pt x="2029" y="3682"/>
                  <a:pt x="2029" y="3739"/>
                </a:cubicBezTo>
                <a:cubicBezTo>
                  <a:pt x="2029" y="3757"/>
                  <a:pt x="2035" y="3776"/>
                  <a:pt x="2045" y="3792"/>
                </a:cubicBezTo>
                <a:lnTo>
                  <a:pt x="2082" y="3848"/>
                </a:lnTo>
                <a:lnTo>
                  <a:pt x="2016" y="3833"/>
                </a:lnTo>
                <a:cubicBezTo>
                  <a:pt x="1910" y="3808"/>
                  <a:pt x="1815" y="3779"/>
                  <a:pt x="1726" y="3744"/>
                </a:cubicBezTo>
                <a:cubicBezTo>
                  <a:pt x="1632" y="3707"/>
                  <a:pt x="1549" y="3663"/>
                  <a:pt x="1471" y="3612"/>
                </a:cubicBezTo>
                <a:cubicBezTo>
                  <a:pt x="1448" y="3624"/>
                  <a:pt x="1426" y="3637"/>
                  <a:pt x="1404" y="3651"/>
                </a:cubicBezTo>
                <a:cubicBezTo>
                  <a:pt x="1496" y="3714"/>
                  <a:pt x="1596" y="3767"/>
                  <a:pt x="1700" y="3808"/>
                </a:cubicBezTo>
                <a:cubicBezTo>
                  <a:pt x="1783" y="3841"/>
                  <a:pt x="1870" y="3867"/>
                  <a:pt x="1967" y="3888"/>
                </a:cubicBezTo>
                <a:cubicBezTo>
                  <a:pt x="2176" y="3941"/>
                  <a:pt x="2322" y="3928"/>
                  <a:pt x="2542" y="3862"/>
                </a:cubicBezTo>
                <a:cubicBezTo>
                  <a:pt x="2660" y="3830"/>
                  <a:pt x="2780" y="3797"/>
                  <a:pt x="2874" y="3796"/>
                </a:cubicBezTo>
                <a:cubicBezTo>
                  <a:pt x="2985" y="3794"/>
                  <a:pt x="3061" y="3833"/>
                  <a:pt x="3063" y="3954"/>
                </a:cubicBezTo>
                <a:lnTo>
                  <a:pt x="3063" y="3954"/>
                </a:lnTo>
                <a:lnTo>
                  <a:pt x="3063" y="3956"/>
                </a:lnTo>
                <a:lnTo>
                  <a:pt x="3063" y="3956"/>
                </a:lnTo>
                <a:cubicBezTo>
                  <a:pt x="3063" y="3959"/>
                  <a:pt x="3063" y="3963"/>
                  <a:pt x="3063" y="3966"/>
                </a:cubicBezTo>
                <a:close/>
                <a:moveTo>
                  <a:pt x="3616" y="3966"/>
                </a:moveTo>
                <a:lnTo>
                  <a:pt x="3604" y="3981"/>
                </a:lnTo>
                <a:cubicBezTo>
                  <a:pt x="3529" y="4082"/>
                  <a:pt x="3447" y="4168"/>
                  <a:pt x="3361" y="4237"/>
                </a:cubicBezTo>
                <a:cubicBezTo>
                  <a:pt x="3373" y="4241"/>
                  <a:pt x="3380" y="4243"/>
                  <a:pt x="3386" y="4245"/>
                </a:cubicBezTo>
                <a:cubicBezTo>
                  <a:pt x="3448" y="4202"/>
                  <a:pt x="3516" y="4161"/>
                  <a:pt x="3591" y="4122"/>
                </a:cubicBezTo>
                <a:cubicBezTo>
                  <a:pt x="3677" y="4079"/>
                  <a:pt x="3761" y="4046"/>
                  <a:pt x="3850" y="4019"/>
                </a:cubicBezTo>
                <a:cubicBezTo>
                  <a:pt x="3847" y="4001"/>
                  <a:pt x="3846" y="3984"/>
                  <a:pt x="3846" y="3966"/>
                </a:cubicBezTo>
                <a:cubicBezTo>
                  <a:pt x="3846" y="3948"/>
                  <a:pt x="3847" y="3931"/>
                  <a:pt x="3850" y="3913"/>
                </a:cubicBezTo>
                <a:cubicBezTo>
                  <a:pt x="3761" y="3886"/>
                  <a:pt x="3677" y="3853"/>
                  <a:pt x="3591" y="3810"/>
                </a:cubicBezTo>
                <a:cubicBezTo>
                  <a:pt x="3516" y="3771"/>
                  <a:pt x="3448" y="3730"/>
                  <a:pt x="3386" y="3687"/>
                </a:cubicBezTo>
                <a:cubicBezTo>
                  <a:pt x="3380" y="3689"/>
                  <a:pt x="3373" y="3691"/>
                  <a:pt x="3361" y="3695"/>
                </a:cubicBezTo>
                <a:cubicBezTo>
                  <a:pt x="3447" y="3765"/>
                  <a:pt x="3529" y="3849"/>
                  <a:pt x="3604" y="3951"/>
                </a:cubicBezTo>
                <a:lnTo>
                  <a:pt x="3616" y="3966"/>
                </a:lnTo>
                <a:close/>
                <a:moveTo>
                  <a:pt x="3899" y="3966"/>
                </a:moveTo>
                <a:cubicBezTo>
                  <a:pt x="3900" y="4103"/>
                  <a:pt x="3979" y="4148"/>
                  <a:pt x="4086" y="4201"/>
                </a:cubicBezTo>
                <a:cubicBezTo>
                  <a:pt x="4128" y="4223"/>
                  <a:pt x="4176" y="4247"/>
                  <a:pt x="4224" y="4279"/>
                </a:cubicBezTo>
                <a:cubicBezTo>
                  <a:pt x="4270" y="4311"/>
                  <a:pt x="4309" y="4344"/>
                  <a:pt x="4343" y="4374"/>
                </a:cubicBezTo>
                <a:cubicBezTo>
                  <a:pt x="4434" y="4453"/>
                  <a:pt x="4496" y="4506"/>
                  <a:pt x="4637" y="4481"/>
                </a:cubicBezTo>
                <a:cubicBezTo>
                  <a:pt x="4648" y="4441"/>
                  <a:pt x="4657" y="4405"/>
                  <a:pt x="4665" y="4370"/>
                </a:cubicBezTo>
                <a:cubicBezTo>
                  <a:pt x="4681" y="4307"/>
                  <a:pt x="4694" y="4250"/>
                  <a:pt x="4712" y="4202"/>
                </a:cubicBezTo>
                <a:cubicBezTo>
                  <a:pt x="4690" y="4203"/>
                  <a:pt x="4665" y="4202"/>
                  <a:pt x="4638" y="4200"/>
                </a:cubicBezTo>
                <a:cubicBezTo>
                  <a:pt x="4556" y="4193"/>
                  <a:pt x="4454" y="4170"/>
                  <a:pt x="4370" y="4133"/>
                </a:cubicBezTo>
                <a:cubicBezTo>
                  <a:pt x="4281" y="4095"/>
                  <a:pt x="4211" y="4039"/>
                  <a:pt x="4198" y="3967"/>
                </a:cubicBezTo>
                <a:lnTo>
                  <a:pt x="4198" y="3966"/>
                </a:lnTo>
                <a:lnTo>
                  <a:pt x="4198" y="3965"/>
                </a:lnTo>
                <a:cubicBezTo>
                  <a:pt x="4211" y="3893"/>
                  <a:pt x="4281" y="3837"/>
                  <a:pt x="4370" y="3799"/>
                </a:cubicBezTo>
                <a:cubicBezTo>
                  <a:pt x="4454" y="3762"/>
                  <a:pt x="4556" y="3739"/>
                  <a:pt x="4638" y="3732"/>
                </a:cubicBezTo>
                <a:cubicBezTo>
                  <a:pt x="4665" y="3730"/>
                  <a:pt x="4690" y="3729"/>
                  <a:pt x="4712" y="3730"/>
                </a:cubicBezTo>
                <a:cubicBezTo>
                  <a:pt x="4694" y="3681"/>
                  <a:pt x="4681" y="3625"/>
                  <a:pt x="4665" y="3562"/>
                </a:cubicBezTo>
                <a:cubicBezTo>
                  <a:pt x="4657" y="3527"/>
                  <a:pt x="4648" y="3491"/>
                  <a:pt x="4637" y="3450"/>
                </a:cubicBezTo>
                <a:cubicBezTo>
                  <a:pt x="4496" y="3426"/>
                  <a:pt x="4434" y="3479"/>
                  <a:pt x="4343" y="3558"/>
                </a:cubicBezTo>
                <a:cubicBezTo>
                  <a:pt x="4309" y="3588"/>
                  <a:pt x="4270" y="3621"/>
                  <a:pt x="4224" y="3653"/>
                </a:cubicBezTo>
                <a:cubicBezTo>
                  <a:pt x="4176" y="3685"/>
                  <a:pt x="4128" y="3709"/>
                  <a:pt x="4086" y="3731"/>
                </a:cubicBezTo>
                <a:cubicBezTo>
                  <a:pt x="3979" y="3784"/>
                  <a:pt x="3900" y="3829"/>
                  <a:pt x="3899" y="3966"/>
                </a:cubicBezTo>
                <a:close/>
                <a:moveTo>
                  <a:pt x="5288" y="3966"/>
                </a:moveTo>
                <a:cubicBezTo>
                  <a:pt x="5292" y="4116"/>
                  <a:pt x="5336" y="4237"/>
                  <a:pt x="5420" y="4327"/>
                </a:cubicBezTo>
                <a:cubicBezTo>
                  <a:pt x="5459" y="4280"/>
                  <a:pt x="5500" y="4236"/>
                  <a:pt x="5544" y="4196"/>
                </a:cubicBezTo>
                <a:cubicBezTo>
                  <a:pt x="5659" y="4092"/>
                  <a:pt x="5788" y="4020"/>
                  <a:pt x="5928" y="3983"/>
                </a:cubicBezTo>
                <a:cubicBezTo>
                  <a:pt x="5954" y="3976"/>
                  <a:pt x="5980" y="3971"/>
                  <a:pt x="6006" y="3966"/>
                </a:cubicBezTo>
                <a:cubicBezTo>
                  <a:pt x="5980" y="3961"/>
                  <a:pt x="5954" y="3956"/>
                  <a:pt x="5928" y="3949"/>
                </a:cubicBezTo>
                <a:cubicBezTo>
                  <a:pt x="5788" y="3911"/>
                  <a:pt x="5659" y="3840"/>
                  <a:pt x="5544" y="3736"/>
                </a:cubicBezTo>
                <a:cubicBezTo>
                  <a:pt x="5500" y="3696"/>
                  <a:pt x="5459" y="3652"/>
                  <a:pt x="5420" y="3605"/>
                </a:cubicBezTo>
                <a:cubicBezTo>
                  <a:pt x="5336" y="3694"/>
                  <a:pt x="5292" y="3816"/>
                  <a:pt x="5288" y="3966"/>
                </a:cubicBezTo>
                <a:close/>
                <a:moveTo>
                  <a:pt x="1409" y="2015"/>
                </a:moveTo>
                <a:cubicBezTo>
                  <a:pt x="1410" y="2015"/>
                  <a:pt x="1412" y="2015"/>
                  <a:pt x="1414" y="2016"/>
                </a:cubicBezTo>
                <a:cubicBezTo>
                  <a:pt x="1497" y="2030"/>
                  <a:pt x="1560" y="2089"/>
                  <a:pt x="1603" y="2173"/>
                </a:cubicBezTo>
                <a:cubicBezTo>
                  <a:pt x="1637" y="2239"/>
                  <a:pt x="1658" y="2320"/>
                  <a:pt x="1666" y="2409"/>
                </a:cubicBezTo>
                <a:cubicBezTo>
                  <a:pt x="1684" y="2365"/>
                  <a:pt x="1704" y="2328"/>
                  <a:pt x="1728" y="2294"/>
                </a:cubicBezTo>
                <a:cubicBezTo>
                  <a:pt x="1785" y="2213"/>
                  <a:pt x="1861" y="2155"/>
                  <a:pt x="1962" y="2097"/>
                </a:cubicBezTo>
                <a:cubicBezTo>
                  <a:pt x="1980" y="1921"/>
                  <a:pt x="1924" y="1855"/>
                  <a:pt x="1860" y="1778"/>
                </a:cubicBezTo>
                <a:cubicBezTo>
                  <a:pt x="1822" y="1732"/>
                  <a:pt x="1779" y="1681"/>
                  <a:pt x="1752" y="1603"/>
                </a:cubicBezTo>
                <a:cubicBezTo>
                  <a:pt x="1712" y="1634"/>
                  <a:pt x="1671" y="1660"/>
                  <a:pt x="1630" y="1685"/>
                </a:cubicBezTo>
                <a:cubicBezTo>
                  <a:pt x="1513" y="1756"/>
                  <a:pt x="1411" y="1819"/>
                  <a:pt x="1409" y="2015"/>
                </a:cubicBezTo>
                <a:close/>
                <a:moveTo>
                  <a:pt x="1772" y="2325"/>
                </a:moveTo>
                <a:cubicBezTo>
                  <a:pt x="1722" y="2397"/>
                  <a:pt x="1687" y="2488"/>
                  <a:pt x="1663" y="2620"/>
                </a:cubicBezTo>
                <a:cubicBezTo>
                  <a:pt x="1719" y="2646"/>
                  <a:pt x="1776" y="2675"/>
                  <a:pt x="1839" y="2675"/>
                </a:cubicBezTo>
                <a:cubicBezTo>
                  <a:pt x="1860" y="2675"/>
                  <a:pt x="1879" y="2672"/>
                  <a:pt x="1896" y="2665"/>
                </a:cubicBezTo>
                <a:cubicBezTo>
                  <a:pt x="1975" y="2634"/>
                  <a:pt x="2015" y="2538"/>
                  <a:pt x="2058" y="2436"/>
                </a:cubicBezTo>
                <a:cubicBezTo>
                  <a:pt x="2101" y="2336"/>
                  <a:pt x="2145" y="2233"/>
                  <a:pt x="2232" y="2191"/>
                </a:cubicBezTo>
                <a:cubicBezTo>
                  <a:pt x="2179" y="2148"/>
                  <a:pt x="2114" y="2122"/>
                  <a:pt x="2061" y="2122"/>
                </a:cubicBezTo>
                <a:cubicBezTo>
                  <a:pt x="1965" y="2122"/>
                  <a:pt x="1814" y="2265"/>
                  <a:pt x="1772" y="2325"/>
                </a:cubicBezTo>
                <a:close/>
                <a:moveTo>
                  <a:pt x="1607" y="2623"/>
                </a:moveTo>
                <a:cubicBezTo>
                  <a:pt x="1626" y="2484"/>
                  <a:pt x="1620" y="2325"/>
                  <a:pt x="1555" y="2198"/>
                </a:cubicBezTo>
                <a:cubicBezTo>
                  <a:pt x="1503" y="2096"/>
                  <a:pt x="1433" y="2065"/>
                  <a:pt x="1329" y="2065"/>
                </a:cubicBezTo>
                <a:cubicBezTo>
                  <a:pt x="1241" y="2065"/>
                  <a:pt x="1191" y="2103"/>
                  <a:pt x="1123" y="2153"/>
                </a:cubicBezTo>
                <a:cubicBezTo>
                  <a:pt x="1173" y="2194"/>
                  <a:pt x="1197" y="2284"/>
                  <a:pt x="1223" y="2386"/>
                </a:cubicBezTo>
                <a:cubicBezTo>
                  <a:pt x="1256" y="2508"/>
                  <a:pt x="1292" y="2647"/>
                  <a:pt x="1378" y="2686"/>
                </a:cubicBezTo>
                <a:cubicBezTo>
                  <a:pt x="1394" y="2694"/>
                  <a:pt x="1413" y="2697"/>
                  <a:pt x="1433" y="2697"/>
                </a:cubicBezTo>
                <a:cubicBezTo>
                  <a:pt x="1506" y="2697"/>
                  <a:pt x="1551" y="2661"/>
                  <a:pt x="1607" y="2623"/>
                </a:cubicBezTo>
                <a:close/>
                <a:moveTo>
                  <a:pt x="1669" y="2682"/>
                </a:moveTo>
                <a:lnTo>
                  <a:pt x="1637" y="2668"/>
                </a:lnTo>
                <a:lnTo>
                  <a:pt x="1600" y="2692"/>
                </a:lnTo>
                <a:cubicBezTo>
                  <a:pt x="1613" y="2786"/>
                  <a:pt x="1647" y="2874"/>
                  <a:pt x="1701" y="2954"/>
                </a:cubicBezTo>
                <a:cubicBezTo>
                  <a:pt x="1708" y="2964"/>
                  <a:pt x="1715" y="2975"/>
                  <a:pt x="1724" y="2986"/>
                </a:cubicBezTo>
                <a:cubicBezTo>
                  <a:pt x="1741" y="2970"/>
                  <a:pt x="1758" y="2955"/>
                  <a:pt x="1776" y="2941"/>
                </a:cubicBezTo>
                <a:cubicBezTo>
                  <a:pt x="1770" y="2932"/>
                  <a:pt x="1764" y="2923"/>
                  <a:pt x="1758" y="2914"/>
                </a:cubicBezTo>
                <a:cubicBezTo>
                  <a:pt x="1710" y="2844"/>
                  <a:pt x="1680" y="2765"/>
                  <a:pt x="1669" y="2682"/>
                </a:cubicBezTo>
                <a:close/>
                <a:moveTo>
                  <a:pt x="4181" y="2001"/>
                </a:moveTo>
                <a:cubicBezTo>
                  <a:pt x="4179" y="2041"/>
                  <a:pt x="4175" y="2080"/>
                  <a:pt x="4172" y="2119"/>
                </a:cubicBezTo>
                <a:cubicBezTo>
                  <a:pt x="4144" y="2402"/>
                  <a:pt x="4096" y="2767"/>
                  <a:pt x="3866" y="2960"/>
                </a:cubicBezTo>
                <a:cubicBezTo>
                  <a:pt x="4033" y="2746"/>
                  <a:pt x="4090" y="2421"/>
                  <a:pt x="4118" y="2114"/>
                </a:cubicBezTo>
                <a:cubicBezTo>
                  <a:pt x="4123" y="2063"/>
                  <a:pt x="4127" y="2011"/>
                  <a:pt x="4130" y="1959"/>
                </a:cubicBezTo>
                <a:cubicBezTo>
                  <a:pt x="4122" y="1951"/>
                  <a:pt x="4115" y="1943"/>
                  <a:pt x="4108" y="1935"/>
                </a:cubicBezTo>
                <a:cubicBezTo>
                  <a:pt x="4062" y="1878"/>
                  <a:pt x="4034" y="1808"/>
                  <a:pt x="4022" y="1729"/>
                </a:cubicBezTo>
                <a:cubicBezTo>
                  <a:pt x="3985" y="1860"/>
                  <a:pt x="3953" y="1994"/>
                  <a:pt x="3922" y="2127"/>
                </a:cubicBezTo>
                <a:cubicBezTo>
                  <a:pt x="3856" y="2384"/>
                  <a:pt x="3797" y="2643"/>
                  <a:pt x="3693" y="2893"/>
                </a:cubicBezTo>
                <a:cubicBezTo>
                  <a:pt x="3579" y="3166"/>
                  <a:pt x="3409" y="3388"/>
                  <a:pt x="3165" y="3573"/>
                </a:cubicBezTo>
                <a:cubicBezTo>
                  <a:pt x="3215" y="3597"/>
                  <a:pt x="3263" y="3626"/>
                  <a:pt x="3309" y="3656"/>
                </a:cubicBezTo>
                <a:cubicBezTo>
                  <a:pt x="3563" y="3568"/>
                  <a:pt x="3803" y="3459"/>
                  <a:pt x="4006" y="3275"/>
                </a:cubicBezTo>
                <a:lnTo>
                  <a:pt x="4070" y="3216"/>
                </a:lnTo>
                <a:cubicBezTo>
                  <a:pt x="4041" y="3288"/>
                  <a:pt x="4022" y="3379"/>
                  <a:pt x="4077" y="3448"/>
                </a:cubicBezTo>
                <a:cubicBezTo>
                  <a:pt x="4099" y="3476"/>
                  <a:pt x="4129" y="3490"/>
                  <a:pt x="4168" y="3490"/>
                </a:cubicBezTo>
                <a:cubicBezTo>
                  <a:pt x="4232" y="3490"/>
                  <a:pt x="4284" y="3439"/>
                  <a:pt x="4284" y="3378"/>
                </a:cubicBezTo>
                <a:cubicBezTo>
                  <a:pt x="4284" y="3341"/>
                  <a:pt x="4267" y="3309"/>
                  <a:pt x="4236" y="3288"/>
                </a:cubicBezTo>
                <a:cubicBezTo>
                  <a:pt x="4177" y="3247"/>
                  <a:pt x="4117" y="3263"/>
                  <a:pt x="4063" y="3296"/>
                </a:cubicBezTo>
                <a:cubicBezTo>
                  <a:pt x="4090" y="3236"/>
                  <a:pt x="4118" y="3178"/>
                  <a:pt x="4154" y="3122"/>
                </a:cubicBezTo>
                <a:cubicBezTo>
                  <a:pt x="4182" y="3076"/>
                  <a:pt x="4214" y="3032"/>
                  <a:pt x="4242" y="2985"/>
                </a:cubicBezTo>
                <a:cubicBezTo>
                  <a:pt x="4406" y="2713"/>
                  <a:pt x="4456" y="2396"/>
                  <a:pt x="4442" y="2076"/>
                </a:cubicBezTo>
                <a:cubicBezTo>
                  <a:pt x="4350" y="2075"/>
                  <a:pt x="4257" y="2053"/>
                  <a:pt x="4181" y="2001"/>
                </a:cubicBezTo>
                <a:close/>
                <a:moveTo>
                  <a:pt x="4196" y="1445"/>
                </a:moveTo>
                <a:cubicBezTo>
                  <a:pt x="4220" y="1460"/>
                  <a:pt x="4278" y="1511"/>
                  <a:pt x="4368" y="1540"/>
                </a:cubicBezTo>
                <a:cubicBezTo>
                  <a:pt x="4346" y="1410"/>
                  <a:pt x="4336" y="1281"/>
                  <a:pt x="4355" y="1146"/>
                </a:cubicBezTo>
                <a:lnTo>
                  <a:pt x="4356" y="1139"/>
                </a:lnTo>
                <a:lnTo>
                  <a:pt x="4360" y="1134"/>
                </a:lnTo>
                <a:cubicBezTo>
                  <a:pt x="4617" y="774"/>
                  <a:pt x="5014" y="647"/>
                  <a:pt x="5438" y="633"/>
                </a:cubicBezTo>
                <a:cubicBezTo>
                  <a:pt x="5416" y="610"/>
                  <a:pt x="5392" y="588"/>
                  <a:pt x="5368" y="567"/>
                </a:cubicBezTo>
                <a:cubicBezTo>
                  <a:pt x="5090" y="582"/>
                  <a:pt x="4764" y="651"/>
                  <a:pt x="4540" y="833"/>
                </a:cubicBezTo>
                <a:cubicBezTo>
                  <a:pt x="4465" y="893"/>
                  <a:pt x="4399" y="965"/>
                  <a:pt x="4331" y="1045"/>
                </a:cubicBezTo>
                <a:cubicBezTo>
                  <a:pt x="4205" y="1211"/>
                  <a:pt x="4059" y="1462"/>
                  <a:pt x="4071" y="1679"/>
                </a:cubicBezTo>
                <a:cubicBezTo>
                  <a:pt x="4076" y="1765"/>
                  <a:pt x="4102" y="1842"/>
                  <a:pt x="4150" y="1901"/>
                </a:cubicBezTo>
                <a:cubicBezTo>
                  <a:pt x="4240" y="2010"/>
                  <a:pt x="4430" y="2053"/>
                  <a:pt x="4564" y="2011"/>
                </a:cubicBezTo>
                <a:cubicBezTo>
                  <a:pt x="4708" y="1966"/>
                  <a:pt x="4763" y="1826"/>
                  <a:pt x="4808" y="1710"/>
                </a:cubicBezTo>
                <a:cubicBezTo>
                  <a:pt x="4859" y="1579"/>
                  <a:pt x="4974" y="1441"/>
                  <a:pt x="5094" y="1605"/>
                </a:cubicBezTo>
                <a:cubicBezTo>
                  <a:pt x="5073" y="1555"/>
                  <a:pt x="5035" y="1512"/>
                  <a:pt x="4988" y="1490"/>
                </a:cubicBezTo>
                <a:cubicBezTo>
                  <a:pt x="4962" y="1477"/>
                  <a:pt x="4934" y="1471"/>
                  <a:pt x="4904" y="1471"/>
                </a:cubicBezTo>
                <a:cubicBezTo>
                  <a:pt x="4854" y="1471"/>
                  <a:pt x="4799" y="1489"/>
                  <a:pt x="4742" y="1524"/>
                </a:cubicBezTo>
                <a:cubicBezTo>
                  <a:pt x="4632" y="1591"/>
                  <a:pt x="4540" y="1625"/>
                  <a:pt x="4468" y="1625"/>
                </a:cubicBezTo>
                <a:cubicBezTo>
                  <a:pt x="4367" y="1625"/>
                  <a:pt x="4236" y="1533"/>
                  <a:pt x="4196" y="1445"/>
                </a:cubicBezTo>
                <a:close/>
                <a:moveTo>
                  <a:pt x="4025" y="1537"/>
                </a:moveTo>
                <a:cubicBezTo>
                  <a:pt x="4026" y="1534"/>
                  <a:pt x="4026" y="1532"/>
                  <a:pt x="4026" y="1529"/>
                </a:cubicBezTo>
                <a:lnTo>
                  <a:pt x="4028" y="1529"/>
                </a:lnTo>
                <a:cubicBezTo>
                  <a:pt x="4086" y="1357"/>
                  <a:pt x="4159" y="1195"/>
                  <a:pt x="4258" y="1053"/>
                </a:cubicBezTo>
                <a:cubicBezTo>
                  <a:pt x="4052" y="1050"/>
                  <a:pt x="3902" y="876"/>
                  <a:pt x="3745" y="693"/>
                </a:cubicBezTo>
                <a:cubicBezTo>
                  <a:pt x="3661" y="595"/>
                  <a:pt x="3573" y="495"/>
                  <a:pt x="3475" y="417"/>
                </a:cubicBezTo>
                <a:cubicBezTo>
                  <a:pt x="3462" y="425"/>
                  <a:pt x="3448" y="434"/>
                  <a:pt x="3433" y="444"/>
                </a:cubicBezTo>
                <a:cubicBezTo>
                  <a:pt x="3716" y="630"/>
                  <a:pt x="3690" y="1119"/>
                  <a:pt x="3660" y="1531"/>
                </a:cubicBezTo>
                <a:cubicBezTo>
                  <a:pt x="3700" y="1517"/>
                  <a:pt x="3735" y="1511"/>
                  <a:pt x="3764" y="1511"/>
                </a:cubicBezTo>
                <a:cubicBezTo>
                  <a:pt x="3828" y="1511"/>
                  <a:pt x="3869" y="1537"/>
                  <a:pt x="3892" y="1559"/>
                </a:cubicBezTo>
                <a:cubicBezTo>
                  <a:pt x="3959" y="1621"/>
                  <a:pt x="3974" y="1733"/>
                  <a:pt x="3931" y="1845"/>
                </a:cubicBezTo>
                <a:lnTo>
                  <a:pt x="3911" y="1897"/>
                </a:lnTo>
                <a:lnTo>
                  <a:pt x="3883" y="1849"/>
                </a:lnTo>
                <a:cubicBezTo>
                  <a:pt x="3846" y="1786"/>
                  <a:pt x="3800" y="1748"/>
                  <a:pt x="3752" y="1742"/>
                </a:cubicBezTo>
                <a:cubicBezTo>
                  <a:pt x="3748" y="1742"/>
                  <a:pt x="3744" y="1742"/>
                  <a:pt x="3740" y="1742"/>
                </a:cubicBezTo>
                <a:cubicBezTo>
                  <a:pt x="3706" y="1742"/>
                  <a:pt x="3673" y="1758"/>
                  <a:pt x="3642" y="1789"/>
                </a:cubicBezTo>
                <a:cubicBezTo>
                  <a:pt x="3637" y="1873"/>
                  <a:pt x="3632" y="1961"/>
                  <a:pt x="3633" y="2042"/>
                </a:cubicBezTo>
                <a:cubicBezTo>
                  <a:pt x="3644" y="2213"/>
                  <a:pt x="3691" y="2365"/>
                  <a:pt x="3772" y="2496"/>
                </a:cubicBezTo>
                <a:cubicBezTo>
                  <a:pt x="3808" y="2368"/>
                  <a:pt x="3840" y="2238"/>
                  <a:pt x="3869" y="2115"/>
                </a:cubicBezTo>
                <a:cubicBezTo>
                  <a:pt x="3915" y="1921"/>
                  <a:pt x="3962" y="1723"/>
                  <a:pt x="4025" y="1537"/>
                </a:cubicBezTo>
                <a:close/>
                <a:moveTo>
                  <a:pt x="4852" y="801"/>
                </a:moveTo>
                <a:cubicBezTo>
                  <a:pt x="4819" y="814"/>
                  <a:pt x="4787" y="828"/>
                  <a:pt x="4757" y="847"/>
                </a:cubicBezTo>
                <a:cubicBezTo>
                  <a:pt x="5237" y="1430"/>
                  <a:pt x="5200" y="1697"/>
                  <a:pt x="5149" y="2065"/>
                </a:cubicBezTo>
                <a:cubicBezTo>
                  <a:pt x="5141" y="2120"/>
                  <a:pt x="5135" y="2175"/>
                  <a:pt x="5129" y="2230"/>
                </a:cubicBezTo>
                <a:cubicBezTo>
                  <a:pt x="5162" y="2168"/>
                  <a:pt x="5207" y="2118"/>
                  <a:pt x="5260" y="2076"/>
                </a:cubicBezTo>
                <a:cubicBezTo>
                  <a:pt x="5362" y="1998"/>
                  <a:pt x="5497" y="1955"/>
                  <a:pt x="5655" y="1936"/>
                </a:cubicBezTo>
                <a:cubicBezTo>
                  <a:pt x="5675" y="1717"/>
                  <a:pt x="5646" y="1540"/>
                  <a:pt x="5565" y="1395"/>
                </a:cubicBezTo>
                <a:lnTo>
                  <a:pt x="5565" y="1394"/>
                </a:lnTo>
                <a:lnTo>
                  <a:pt x="5564" y="1392"/>
                </a:lnTo>
                <a:cubicBezTo>
                  <a:pt x="5539" y="1331"/>
                  <a:pt x="5467" y="1155"/>
                  <a:pt x="5562" y="1019"/>
                </a:cubicBezTo>
                <a:cubicBezTo>
                  <a:pt x="5520" y="1019"/>
                  <a:pt x="5483" y="1034"/>
                  <a:pt x="5461" y="1062"/>
                </a:cubicBezTo>
                <a:cubicBezTo>
                  <a:pt x="5418" y="1108"/>
                  <a:pt x="5438" y="1210"/>
                  <a:pt x="5451" y="1259"/>
                </a:cubicBezTo>
                <a:cubicBezTo>
                  <a:pt x="5343" y="1132"/>
                  <a:pt x="5251" y="1068"/>
                  <a:pt x="5115" y="988"/>
                </a:cubicBezTo>
                <a:cubicBezTo>
                  <a:pt x="5019" y="928"/>
                  <a:pt x="4927" y="871"/>
                  <a:pt x="4852" y="801"/>
                </a:cubicBezTo>
                <a:close/>
                <a:moveTo>
                  <a:pt x="4301" y="997"/>
                </a:moveTo>
                <a:cubicBezTo>
                  <a:pt x="4380" y="904"/>
                  <a:pt x="4465" y="816"/>
                  <a:pt x="4565" y="746"/>
                </a:cubicBezTo>
                <a:cubicBezTo>
                  <a:pt x="4317" y="718"/>
                  <a:pt x="4154" y="589"/>
                  <a:pt x="3996" y="464"/>
                </a:cubicBezTo>
                <a:cubicBezTo>
                  <a:pt x="3919" y="403"/>
                  <a:pt x="3840" y="340"/>
                  <a:pt x="3752" y="291"/>
                </a:cubicBezTo>
                <a:cubicBezTo>
                  <a:pt x="3516" y="171"/>
                  <a:pt x="3306" y="160"/>
                  <a:pt x="3033" y="231"/>
                </a:cubicBezTo>
                <a:cubicBezTo>
                  <a:pt x="3167" y="214"/>
                  <a:pt x="3316" y="243"/>
                  <a:pt x="3431" y="315"/>
                </a:cubicBezTo>
                <a:lnTo>
                  <a:pt x="3431" y="315"/>
                </a:lnTo>
                <a:cubicBezTo>
                  <a:pt x="3569" y="401"/>
                  <a:pt x="3681" y="536"/>
                  <a:pt x="3786" y="658"/>
                </a:cubicBezTo>
                <a:cubicBezTo>
                  <a:pt x="3946" y="844"/>
                  <a:pt x="4097" y="1020"/>
                  <a:pt x="4301" y="997"/>
                </a:cubicBezTo>
                <a:close/>
                <a:moveTo>
                  <a:pt x="4667" y="685"/>
                </a:moveTo>
                <a:cubicBezTo>
                  <a:pt x="4689" y="674"/>
                  <a:pt x="4711" y="663"/>
                  <a:pt x="4734" y="654"/>
                </a:cubicBezTo>
                <a:lnTo>
                  <a:pt x="4728" y="643"/>
                </a:lnTo>
                <a:lnTo>
                  <a:pt x="4703" y="593"/>
                </a:lnTo>
                <a:lnTo>
                  <a:pt x="4761" y="606"/>
                </a:lnTo>
                <a:lnTo>
                  <a:pt x="4759" y="606"/>
                </a:lnTo>
                <a:lnTo>
                  <a:pt x="4763" y="606"/>
                </a:lnTo>
                <a:cubicBezTo>
                  <a:pt x="4826" y="606"/>
                  <a:pt x="4880" y="552"/>
                  <a:pt x="4880" y="489"/>
                </a:cubicBezTo>
                <a:cubicBezTo>
                  <a:pt x="4880" y="424"/>
                  <a:pt x="4827" y="372"/>
                  <a:pt x="4763" y="372"/>
                </a:cubicBezTo>
                <a:cubicBezTo>
                  <a:pt x="4728" y="372"/>
                  <a:pt x="4701" y="382"/>
                  <a:pt x="4681" y="404"/>
                </a:cubicBezTo>
                <a:cubicBezTo>
                  <a:pt x="4651" y="436"/>
                  <a:pt x="4635" y="495"/>
                  <a:pt x="4639" y="561"/>
                </a:cubicBezTo>
                <a:cubicBezTo>
                  <a:pt x="4642" y="601"/>
                  <a:pt x="4651" y="642"/>
                  <a:pt x="4667" y="685"/>
                </a:cubicBezTo>
                <a:close/>
                <a:moveTo>
                  <a:pt x="4983" y="185"/>
                </a:moveTo>
                <a:cubicBezTo>
                  <a:pt x="4882" y="144"/>
                  <a:pt x="4776" y="111"/>
                  <a:pt x="4668" y="89"/>
                </a:cubicBezTo>
                <a:cubicBezTo>
                  <a:pt x="4552" y="66"/>
                  <a:pt x="4434" y="54"/>
                  <a:pt x="4319" y="54"/>
                </a:cubicBezTo>
                <a:cubicBezTo>
                  <a:pt x="4086" y="54"/>
                  <a:pt x="3861" y="99"/>
                  <a:pt x="3650" y="188"/>
                </a:cubicBezTo>
                <a:cubicBezTo>
                  <a:pt x="3681" y="200"/>
                  <a:pt x="3712" y="213"/>
                  <a:pt x="3742" y="227"/>
                </a:cubicBezTo>
                <a:cubicBezTo>
                  <a:pt x="3763" y="218"/>
                  <a:pt x="3785" y="210"/>
                  <a:pt x="3808" y="204"/>
                </a:cubicBezTo>
                <a:cubicBezTo>
                  <a:pt x="3860" y="187"/>
                  <a:pt x="3911" y="178"/>
                  <a:pt x="3960" y="178"/>
                </a:cubicBezTo>
                <a:cubicBezTo>
                  <a:pt x="4094" y="178"/>
                  <a:pt x="4213" y="241"/>
                  <a:pt x="4302" y="358"/>
                </a:cubicBezTo>
                <a:cubicBezTo>
                  <a:pt x="4329" y="317"/>
                  <a:pt x="4340" y="280"/>
                  <a:pt x="4334" y="250"/>
                </a:cubicBezTo>
                <a:cubicBezTo>
                  <a:pt x="4328" y="220"/>
                  <a:pt x="4307" y="195"/>
                  <a:pt x="4270" y="174"/>
                </a:cubicBezTo>
                <a:lnTo>
                  <a:pt x="4183" y="124"/>
                </a:lnTo>
                <a:lnTo>
                  <a:pt x="4319" y="124"/>
                </a:lnTo>
                <a:cubicBezTo>
                  <a:pt x="4434" y="124"/>
                  <a:pt x="4547" y="135"/>
                  <a:pt x="4654" y="156"/>
                </a:cubicBezTo>
                <a:cubicBezTo>
                  <a:pt x="4760" y="178"/>
                  <a:pt x="4862" y="209"/>
                  <a:pt x="4957" y="249"/>
                </a:cubicBezTo>
                <a:cubicBezTo>
                  <a:pt x="5459" y="461"/>
                  <a:pt x="5814" y="904"/>
                  <a:pt x="5924" y="1447"/>
                </a:cubicBezTo>
                <a:cubicBezTo>
                  <a:pt x="5957" y="1607"/>
                  <a:pt x="5952" y="1788"/>
                  <a:pt x="5909" y="1972"/>
                </a:cubicBezTo>
                <a:cubicBezTo>
                  <a:pt x="5933" y="1981"/>
                  <a:pt x="5950" y="1989"/>
                  <a:pt x="5971" y="2001"/>
                </a:cubicBezTo>
                <a:cubicBezTo>
                  <a:pt x="6012" y="1830"/>
                  <a:pt x="6022" y="1666"/>
                  <a:pt x="5995" y="1494"/>
                </a:cubicBezTo>
                <a:cubicBezTo>
                  <a:pt x="6027" y="1580"/>
                  <a:pt x="6070" y="1630"/>
                  <a:pt x="6134" y="1630"/>
                </a:cubicBezTo>
                <a:cubicBezTo>
                  <a:pt x="6136" y="1630"/>
                  <a:pt x="6137" y="1630"/>
                  <a:pt x="6138" y="1630"/>
                </a:cubicBezTo>
                <a:cubicBezTo>
                  <a:pt x="6182" y="1628"/>
                  <a:pt x="6222" y="1596"/>
                  <a:pt x="6252" y="1543"/>
                </a:cubicBezTo>
                <a:cubicBezTo>
                  <a:pt x="6054" y="1524"/>
                  <a:pt x="5981" y="1366"/>
                  <a:pt x="5943" y="1245"/>
                </a:cubicBezTo>
                <a:cubicBezTo>
                  <a:pt x="5795" y="781"/>
                  <a:pt x="5435" y="374"/>
                  <a:pt x="4983" y="185"/>
                </a:cubicBezTo>
                <a:close/>
                <a:moveTo>
                  <a:pt x="5605" y="564"/>
                </a:moveTo>
                <a:cubicBezTo>
                  <a:pt x="5627" y="588"/>
                  <a:pt x="5649" y="612"/>
                  <a:pt x="5670" y="636"/>
                </a:cubicBezTo>
                <a:cubicBezTo>
                  <a:pt x="5914" y="650"/>
                  <a:pt x="6151" y="724"/>
                  <a:pt x="6375" y="858"/>
                </a:cubicBezTo>
                <a:cubicBezTo>
                  <a:pt x="6541" y="838"/>
                  <a:pt x="6612" y="942"/>
                  <a:pt x="6680" y="1088"/>
                </a:cubicBezTo>
                <a:cubicBezTo>
                  <a:pt x="6719" y="1123"/>
                  <a:pt x="6758" y="1163"/>
                  <a:pt x="6800" y="1208"/>
                </a:cubicBezTo>
                <a:cubicBezTo>
                  <a:pt x="7022" y="1453"/>
                  <a:pt x="7186" y="1749"/>
                  <a:pt x="7274" y="2064"/>
                </a:cubicBezTo>
                <a:cubicBezTo>
                  <a:pt x="7348" y="2331"/>
                  <a:pt x="7364" y="2713"/>
                  <a:pt x="7281" y="2980"/>
                </a:cubicBezTo>
                <a:cubicBezTo>
                  <a:pt x="7259" y="3051"/>
                  <a:pt x="7231" y="3119"/>
                  <a:pt x="7198" y="3184"/>
                </a:cubicBezTo>
                <a:lnTo>
                  <a:pt x="7207" y="3176"/>
                </a:lnTo>
                <a:cubicBezTo>
                  <a:pt x="7240" y="3148"/>
                  <a:pt x="7274" y="3118"/>
                  <a:pt x="7312" y="3099"/>
                </a:cubicBezTo>
                <a:cubicBezTo>
                  <a:pt x="7327" y="3060"/>
                  <a:pt x="7338" y="3030"/>
                  <a:pt x="7347" y="3000"/>
                </a:cubicBezTo>
                <a:cubicBezTo>
                  <a:pt x="7442" y="2693"/>
                  <a:pt x="7428" y="2354"/>
                  <a:pt x="7341" y="2046"/>
                </a:cubicBezTo>
                <a:cubicBezTo>
                  <a:pt x="7249" y="1718"/>
                  <a:pt x="7080" y="1413"/>
                  <a:pt x="6851" y="1162"/>
                </a:cubicBezTo>
                <a:cubicBezTo>
                  <a:pt x="6519" y="797"/>
                  <a:pt x="6093" y="585"/>
                  <a:pt x="5652" y="565"/>
                </a:cubicBezTo>
                <a:lnTo>
                  <a:pt x="5605" y="564"/>
                </a:lnTo>
                <a:close/>
                <a:moveTo>
                  <a:pt x="5721" y="695"/>
                </a:moveTo>
                <a:cubicBezTo>
                  <a:pt x="5842" y="846"/>
                  <a:pt x="5935" y="1043"/>
                  <a:pt x="5995" y="1229"/>
                </a:cubicBezTo>
                <a:cubicBezTo>
                  <a:pt x="6052" y="1410"/>
                  <a:pt x="6144" y="1491"/>
                  <a:pt x="6294" y="1491"/>
                </a:cubicBezTo>
                <a:lnTo>
                  <a:pt x="6334" y="1491"/>
                </a:lnTo>
                <a:lnTo>
                  <a:pt x="6319" y="1528"/>
                </a:lnTo>
                <a:cubicBezTo>
                  <a:pt x="6281" y="1622"/>
                  <a:pt x="6215" y="1680"/>
                  <a:pt x="6141" y="1684"/>
                </a:cubicBezTo>
                <a:cubicBezTo>
                  <a:pt x="6139" y="1684"/>
                  <a:pt x="6136" y="1684"/>
                  <a:pt x="6134" y="1684"/>
                </a:cubicBezTo>
                <a:cubicBezTo>
                  <a:pt x="6110" y="1684"/>
                  <a:pt x="6087" y="1677"/>
                  <a:pt x="6067" y="1666"/>
                </a:cubicBezTo>
                <a:cubicBezTo>
                  <a:pt x="6066" y="1784"/>
                  <a:pt x="6050" y="1907"/>
                  <a:pt x="6020" y="2029"/>
                </a:cubicBezTo>
                <a:lnTo>
                  <a:pt x="6021" y="2029"/>
                </a:lnTo>
                <a:cubicBezTo>
                  <a:pt x="6135" y="2097"/>
                  <a:pt x="6222" y="2237"/>
                  <a:pt x="6232" y="2371"/>
                </a:cubicBezTo>
                <a:cubicBezTo>
                  <a:pt x="6239" y="2474"/>
                  <a:pt x="6208" y="2633"/>
                  <a:pt x="6016" y="2798"/>
                </a:cubicBezTo>
                <a:lnTo>
                  <a:pt x="5976" y="2831"/>
                </a:lnTo>
                <a:lnTo>
                  <a:pt x="5971" y="2780"/>
                </a:lnTo>
                <a:cubicBezTo>
                  <a:pt x="5960" y="2660"/>
                  <a:pt x="5900" y="2577"/>
                  <a:pt x="5799" y="2537"/>
                </a:cubicBezTo>
                <a:cubicBezTo>
                  <a:pt x="5698" y="2692"/>
                  <a:pt x="5573" y="2822"/>
                  <a:pt x="5437" y="2914"/>
                </a:cubicBezTo>
                <a:cubicBezTo>
                  <a:pt x="5393" y="2943"/>
                  <a:pt x="5348" y="2969"/>
                  <a:pt x="5302" y="2991"/>
                </a:cubicBezTo>
                <a:cubicBezTo>
                  <a:pt x="5311" y="3024"/>
                  <a:pt x="5322" y="3055"/>
                  <a:pt x="5333" y="3085"/>
                </a:cubicBezTo>
                <a:cubicBezTo>
                  <a:pt x="5434" y="3053"/>
                  <a:pt x="5538" y="3022"/>
                  <a:pt x="5642" y="2998"/>
                </a:cubicBezTo>
                <a:lnTo>
                  <a:pt x="5650" y="2996"/>
                </a:lnTo>
                <a:lnTo>
                  <a:pt x="5650" y="2996"/>
                </a:lnTo>
                <a:cubicBezTo>
                  <a:pt x="5753" y="2973"/>
                  <a:pt x="5855" y="2957"/>
                  <a:pt x="5953" y="2957"/>
                </a:cubicBezTo>
                <a:cubicBezTo>
                  <a:pt x="6123" y="2957"/>
                  <a:pt x="6280" y="3004"/>
                  <a:pt x="6409" y="3137"/>
                </a:cubicBezTo>
                <a:cubicBezTo>
                  <a:pt x="6384" y="2875"/>
                  <a:pt x="6398" y="2575"/>
                  <a:pt x="6608" y="2373"/>
                </a:cubicBezTo>
                <a:cubicBezTo>
                  <a:pt x="6384" y="2090"/>
                  <a:pt x="6425" y="1877"/>
                  <a:pt x="6470" y="1652"/>
                </a:cubicBezTo>
                <a:cubicBezTo>
                  <a:pt x="6495" y="1525"/>
                  <a:pt x="6521" y="1397"/>
                  <a:pt x="6502" y="1244"/>
                </a:cubicBezTo>
                <a:cubicBezTo>
                  <a:pt x="6392" y="1368"/>
                  <a:pt x="6163" y="1243"/>
                  <a:pt x="6175" y="1078"/>
                </a:cubicBezTo>
                <a:cubicBezTo>
                  <a:pt x="6175" y="988"/>
                  <a:pt x="6226" y="910"/>
                  <a:pt x="6298" y="876"/>
                </a:cubicBezTo>
                <a:cubicBezTo>
                  <a:pt x="6112" y="774"/>
                  <a:pt x="5919" y="713"/>
                  <a:pt x="5721" y="695"/>
                </a:cubicBezTo>
                <a:close/>
                <a:moveTo>
                  <a:pt x="5651" y="1991"/>
                </a:moveTo>
                <a:cubicBezTo>
                  <a:pt x="5507" y="2009"/>
                  <a:pt x="5384" y="2049"/>
                  <a:pt x="5293" y="2119"/>
                </a:cubicBezTo>
                <a:cubicBezTo>
                  <a:pt x="5194" y="2195"/>
                  <a:pt x="5131" y="2309"/>
                  <a:pt x="5116" y="2473"/>
                </a:cubicBezTo>
                <a:cubicBezTo>
                  <a:pt x="5114" y="2693"/>
                  <a:pt x="5140" y="2911"/>
                  <a:pt x="5215" y="3123"/>
                </a:cubicBezTo>
                <a:cubicBezTo>
                  <a:pt x="5237" y="3116"/>
                  <a:pt x="5259" y="3109"/>
                  <a:pt x="5281" y="3102"/>
                </a:cubicBezTo>
                <a:cubicBezTo>
                  <a:pt x="5237" y="2982"/>
                  <a:pt x="5208" y="2862"/>
                  <a:pt x="5190" y="2734"/>
                </a:cubicBezTo>
                <a:lnTo>
                  <a:pt x="5190" y="2726"/>
                </a:lnTo>
                <a:cubicBezTo>
                  <a:pt x="5224" y="2529"/>
                  <a:pt x="5532" y="2433"/>
                  <a:pt x="5716" y="2456"/>
                </a:cubicBezTo>
                <a:cubicBezTo>
                  <a:pt x="5861" y="2474"/>
                  <a:pt x="5985" y="2574"/>
                  <a:pt x="6017" y="2723"/>
                </a:cubicBezTo>
                <a:cubicBezTo>
                  <a:pt x="6131" y="2613"/>
                  <a:pt x="6186" y="2493"/>
                  <a:pt x="6178" y="2374"/>
                </a:cubicBezTo>
                <a:cubicBezTo>
                  <a:pt x="6160" y="2120"/>
                  <a:pt x="5884" y="1961"/>
                  <a:pt x="5651" y="1991"/>
                </a:cubicBezTo>
                <a:close/>
                <a:moveTo>
                  <a:pt x="5748" y="2517"/>
                </a:moveTo>
                <a:cubicBezTo>
                  <a:pt x="5735" y="2513"/>
                  <a:pt x="5722" y="2511"/>
                  <a:pt x="5709" y="2509"/>
                </a:cubicBezTo>
                <a:cubicBezTo>
                  <a:pt x="5697" y="2508"/>
                  <a:pt x="5685" y="2507"/>
                  <a:pt x="5671" y="2507"/>
                </a:cubicBezTo>
                <a:cubicBezTo>
                  <a:pt x="5585" y="2631"/>
                  <a:pt x="5480" y="2736"/>
                  <a:pt x="5368" y="2812"/>
                </a:cubicBezTo>
                <a:cubicBezTo>
                  <a:pt x="5337" y="2833"/>
                  <a:pt x="5304" y="2852"/>
                  <a:pt x="5268" y="2870"/>
                </a:cubicBezTo>
                <a:cubicBezTo>
                  <a:pt x="5273" y="2893"/>
                  <a:pt x="5279" y="2917"/>
                  <a:pt x="5285" y="2940"/>
                </a:cubicBezTo>
                <a:cubicBezTo>
                  <a:pt x="5326" y="2919"/>
                  <a:pt x="5367" y="2896"/>
                  <a:pt x="5407" y="2869"/>
                </a:cubicBezTo>
                <a:cubicBezTo>
                  <a:pt x="5535" y="2783"/>
                  <a:pt x="5652" y="2662"/>
                  <a:pt x="5748" y="2517"/>
                </a:cubicBezTo>
                <a:close/>
                <a:moveTo>
                  <a:pt x="5123" y="3005"/>
                </a:moveTo>
                <a:cubicBezTo>
                  <a:pt x="5117" y="2982"/>
                  <a:pt x="5111" y="2959"/>
                  <a:pt x="5105" y="2936"/>
                </a:cubicBezTo>
                <a:cubicBezTo>
                  <a:pt x="5009" y="2956"/>
                  <a:pt x="4855" y="2934"/>
                  <a:pt x="4788" y="2874"/>
                </a:cubicBezTo>
                <a:lnTo>
                  <a:pt x="4753" y="2842"/>
                </a:lnTo>
                <a:lnTo>
                  <a:pt x="4798" y="2828"/>
                </a:lnTo>
                <a:cubicBezTo>
                  <a:pt x="4852" y="2811"/>
                  <a:pt x="4889" y="2759"/>
                  <a:pt x="4889" y="2700"/>
                </a:cubicBezTo>
                <a:cubicBezTo>
                  <a:pt x="4889" y="2627"/>
                  <a:pt x="4832" y="2567"/>
                  <a:pt x="4763" y="2567"/>
                </a:cubicBezTo>
                <a:cubicBezTo>
                  <a:pt x="4693" y="2567"/>
                  <a:pt x="4636" y="2627"/>
                  <a:pt x="4636" y="2700"/>
                </a:cubicBezTo>
                <a:cubicBezTo>
                  <a:pt x="4636" y="2869"/>
                  <a:pt x="4874" y="2969"/>
                  <a:pt x="4961" y="2977"/>
                </a:cubicBezTo>
                <a:cubicBezTo>
                  <a:pt x="4810" y="3000"/>
                  <a:pt x="4662" y="3010"/>
                  <a:pt x="4509" y="2989"/>
                </a:cubicBezTo>
                <a:cubicBezTo>
                  <a:pt x="4446" y="2980"/>
                  <a:pt x="4383" y="2967"/>
                  <a:pt x="4323" y="2951"/>
                </a:cubicBezTo>
                <a:cubicBezTo>
                  <a:pt x="4312" y="2972"/>
                  <a:pt x="4300" y="2992"/>
                  <a:pt x="4288" y="3012"/>
                </a:cubicBezTo>
                <a:lnTo>
                  <a:pt x="4288" y="3013"/>
                </a:lnTo>
                <a:cubicBezTo>
                  <a:pt x="4357" y="3033"/>
                  <a:pt x="4428" y="3048"/>
                  <a:pt x="4501" y="3057"/>
                </a:cubicBezTo>
                <a:cubicBezTo>
                  <a:pt x="4709" y="3085"/>
                  <a:pt x="4929" y="3067"/>
                  <a:pt x="5123" y="3005"/>
                </a:cubicBezTo>
                <a:close/>
                <a:moveTo>
                  <a:pt x="5092" y="2883"/>
                </a:moveTo>
                <a:lnTo>
                  <a:pt x="5089" y="2870"/>
                </a:lnTo>
                <a:lnTo>
                  <a:pt x="5091" y="2869"/>
                </a:lnTo>
                <a:cubicBezTo>
                  <a:pt x="5033" y="2512"/>
                  <a:pt x="5066" y="2271"/>
                  <a:pt x="5095" y="2057"/>
                </a:cubicBezTo>
                <a:cubicBezTo>
                  <a:pt x="5108" y="1970"/>
                  <a:pt x="5118" y="1889"/>
                  <a:pt x="5122" y="1807"/>
                </a:cubicBezTo>
                <a:cubicBezTo>
                  <a:pt x="5036" y="1961"/>
                  <a:pt x="4852" y="1835"/>
                  <a:pt x="4877" y="1682"/>
                </a:cubicBezTo>
                <a:cubicBezTo>
                  <a:pt x="4871" y="1697"/>
                  <a:pt x="4865" y="1713"/>
                  <a:pt x="4858" y="1730"/>
                </a:cubicBezTo>
                <a:cubicBezTo>
                  <a:pt x="4804" y="1870"/>
                  <a:pt x="4729" y="2060"/>
                  <a:pt x="4496" y="2078"/>
                </a:cubicBezTo>
                <a:cubicBezTo>
                  <a:pt x="4503" y="2403"/>
                  <a:pt x="4455" y="2673"/>
                  <a:pt x="4349" y="2901"/>
                </a:cubicBezTo>
                <a:cubicBezTo>
                  <a:pt x="4403" y="2915"/>
                  <a:pt x="4459" y="2928"/>
                  <a:pt x="4516" y="2936"/>
                </a:cubicBezTo>
                <a:cubicBezTo>
                  <a:pt x="4575" y="2944"/>
                  <a:pt x="4634" y="2948"/>
                  <a:pt x="4693" y="2948"/>
                </a:cubicBezTo>
                <a:cubicBezTo>
                  <a:pt x="4715" y="2948"/>
                  <a:pt x="4737" y="2946"/>
                  <a:pt x="4759" y="2945"/>
                </a:cubicBezTo>
                <a:cubicBezTo>
                  <a:pt x="4667" y="2894"/>
                  <a:pt x="4582" y="2804"/>
                  <a:pt x="4582" y="2700"/>
                </a:cubicBezTo>
                <a:cubicBezTo>
                  <a:pt x="4582" y="2597"/>
                  <a:pt x="4663" y="2513"/>
                  <a:pt x="4763" y="2513"/>
                </a:cubicBezTo>
                <a:cubicBezTo>
                  <a:pt x="4862" y="2513"/>
                  <a:pt x="4943" y="2597"/>
                  <a:pt x="4943" y="2700"/>
                </a:cubicBezTo>
                <a:cubicBezTo>
                  <a:pt x="4943" y="2764"/>
                  <a:pt x="4911" y="2823"/>
                  <a:pt x="4861" y="2857"/>
                </a:cubicBezTo>
                <a:cubicBezTo>
                  <a:pt x="4906" y="2878"/>
                  <a:pt x="4972" y="2889"/>
                  <a:pt x="5029" y="2889"/>
                </a:cubicBezTo>
                <a:cubicBezTo>
                  <a:pt x="5053" y="2889"/>
                  <a:pt x="5073" y="2887"/>
                  <a:pt x="5092" y="2883"/>
                </a:cubicBezTo>
                <a:close/>
                <a:moveTo>
                  <a:pt x="1930" y="1218"/>
                </a:moveTo>
                <a:cubicBezTo>
                  <a:pt x="1922" y="1196"/>
                  <a:pt x="1916" y="1174"/>
                  <a:pt x="1912" y="1151"/>
                </a:cubicBezTo>
                <a:lnTo>
                  <a:pt x="1882" y="1159"/>
                </a:lnTo>
                <a:cubicBezTo>
                  <a:pt x="1421" y="1291"/>
                  <a:pt x="1060" y="1583"/>
                  <a:pt x="890" y="1961"/>
                </a:cubicBezTo>
                <a:lnTo>
                  <a:pt x="890" y="1961"/>
                </a:lnTo>
                <a:cubicBezTo>
                  <a:pt x="859" y="2026"/>
                  <a:pt x="843" y="2078"/>
                  <a:pt x="827" y="2129"/>
                </a:cubicBezTo>
                <a:cubicBezTo>
                  <a:pt x="823" y="2142"/>
                  <a:pt x="819" y="2155"/>
                  <a:pt x="815" y="2169"/>
                </a:cubicBezTo>
                <a:cubicBezTo>
                  <a:pt x="875" y="2100"/>
                  <a:pt x="930" y="2033"/>
                  <a:pt x="959" y="1977"/>
                </a:cubicBezTo>
                <a:lnTo>
                  <a:pt x="959" y="1977"/>
                </a:lnTo>
                <a:cubicBezTo>
                  <a:pt x="1121" y="1628"/>
                  <a:pt x="1463" y="1352"/>
                  <a:pt x="1901" y="1226"/>
                </a:cubicBezTo>
                <a:cubicBezTo>
                  <a:pt x="1910" y="1223"/>
                  <a:pt x="1920" y="1220"/>
                  <a:pt x="1930" y="1218"/>
                </a:cubicBezTo>
                <a:close/>
                <a:moveTo>
                  <a:pt x="1971" y="1169"/>
                </a:moveTo>
                <a:cubicBezTo>
                  <a:pt x="2011" y="1320"/>
                  <a:pt x="2133" y="1409"/>
                  <a:pt x="2256" y="1499"/>
                </a:cubicBezTo>
                <a:cubicBezTo>
                  <a:pt x="2358" y="1574"/>
                  <a:pt x="2463" y="1651"/>
                  <a:pt x="2527" y="1760"/>
                </a:cubicBezTo>
                <a:cubicBezTo>
                  <a:pt x="2528" y="1720"/>
                  <a:pt x="2530" y="1680"/>
                  <a:pt x="2534" y="1641"/>
                </a:cubicBezTo>
                <a:cubicBezTo>
                  <a:pt x="2505" y="1586"/>
                  <a:pt x="2475" y="1544"/>
                  <a:pt x="2441" y="1490"/>
                </a:cubicBezTo>
                <a:cubicBezTo>
                  <a:pt x="2354" y="1351"/>
                  <a:pt x="2264" y="1206"/>
                  <a:pt x="2264" y="1035"/>
                </a:cubicBezTo>
                <a:cubicBezTo>
                  <a:pt x="2263" y="749"/>
                  <a:pt x="2482" y="472"/>
                  <a:pt x="2742" y="329"/>
                </a:cubicBezTo>
                <a:cubicBezTo>
                  <a:pt x="2464" y="441"/>
                  <a:pt x="2004" y="678"/>
                  <a:pt x="1962" y="1021"/>
                </a:cubicBezTo>
                <a:cubicBezTo>
                  <a:pt x="1956" y="1072"/>
                  <a:pt x="1959" y="1119"/>
                  <a:pt x="1971" y="1169"/>
                </a:cubicBezTo>
                <a:close/>
                <a:moveTo>
                  <a:pt x="3729" y="2648"/>
                </a:moveTo>
                <a:cubicBezTo>
                  <a:pt x="3737" y="2623"/>
                  <a:pt x="3746" y="2596"/>
                  <a:pt x="3754" y="2567"/>
                </a:cubicBezTo>
                <a:lnTo>
                  <a:pt x="3753" y="2566"/>
                </a:lnTo>
                <a:cubicBezTo>
                  <a:pt x="3753" y="2566"/>
                  <a:pt x="3740" y="2547"/>
                  <a:pt x="3741" y="2548"/>
                </a:cubicBezTo>
                <a:cubicBezTo>
                  <a:pt x="3646" y="2405"/>
                  <a:pt x="3591" y="2236"/>
                  <a:pt x="3579" y="2045"/>
                </a:cubicBezTo>
                <a:lnTo>
                  <a:pt x="3579" y="2043"/>
                </a:lnTo>
                <a:cubicBezTo>
                  <a:pt x="3578" y="1962"/>
                  <a:pt x="3582" y="1875"/>
                  <a:pt x="3588" y="1791"/>
                </a:cubicBezTo>
                <a:cubicBezTo>
                  <a:pt x="3589" y="1773"/>
                  <a:pt x="3585" y="1770"/>
                  <a:pt x="3600" y="1754"/>
                </a:cubicBezTo>
                <a:cubicBezTo>
                  <a:pt x="3642" y="1710"/>
                  <a:pt x="3690" y="1688"/>
                  <a:pt x="3739" y="1688"/>
                </a:cubicBezTo>
                <a:cubicBezTo>
                  <a:pt x="3746" y="1688"/>
                  <a:pt x="3752" y="1688"/>
                  <a:pt x="3758" y="1689"/>
                </a:cubicBezTo>
                <a:cubicBezTo>
                  <a:pt x="3808" y="1695"/>
                  <a:pt x="3856" y="1724"/>
                  <a:pt x="3896" y="1773"/>
                </a:cubicBezTo>
                <a:cubicBezTo>
                  <a:pt x="3910" y="1702"/>
                  <a:pt x="3895" y="1636"/>
                  <a:pt x="3855" y="1598"/>
                </a:cubicBezTo>
                <a:cubicBezTo>
                  <a:pt x="3809" y="1555"/>
                  <a:pt x="3733" y="1554"/>
                  <a:pt x="3642" y="1597"/>
                </a:cubicBezTo>
                <a:lnTo>
                  <a:pt x="3600" y="1616"/>
                </a:lnTo>
                <a:lnTo>
                  <a:pt x="3603" y="1571"/>
                </a:lnTo>
                <a:cubicBezTo>
                  <a:pt x="3634" y="1155"/>
                  <a:pt x="3672" y="639"/>
                  <a:pt x="3382" y="476"/>
                </a:cubicBezTo>
                <a:cubicBezTo>
                  <a:pt x="3362" y="490"/>
                  <a:pt x="3343" y="505"/>
                  <a:pt x="3324" y="519"/>
                </a:cubicBezTo>
                <a:cubicBezTo>
                  <a:pt x="3310" y="530"/>
                  <a:pt x="3296" y="542"/>
                  <a:pt x="3282" y="554"/>
                </a:cubicBezTo>
                <a:cubicBezTo>
                  <a:pt x="3509" y="707"/>
                  <a:pt x="3399" y="1027"/>
                  <a:pt x="3283" y="1366"/>
                </a:cubicBezTo>
                <a:cubicBezTo>
                  <a:pt x="3190" y="1634"/>
                  <a:pt x="3079" y="1932"/>
                  <a:pt x="3133" y="2217"/>
                </a:cubicBezTo>
                <a:lnTo>
                  <a:pt x="3146" y="2285"/>
                </a:lnTo>
                <a:lnTo>
                  <a:pt x="3090" y="2244"/>
                </a:lnTo>
                <a:cubicBezTo>
                  <a:pt x="3038" y="2205"/>
                  <a:pt x="2963" y="2167"/>
                  <a:pt x="2905" y="2205"/>
                </a:cubicBezTo>
                <a:cubicBezTo>
                  <a:pt x="2843" y="2246"/>
                  <a:pt x="2818" y="2360"/>
                  <a:pt x="2838" y="2493"/>
                </a:cubicBezTo>
                <a:cubicBezTo>
                  <a:pt x="3027" y="2362"/>
                  <a:pt x="3350" y="2370"/>
                  <a:pt x="3553" y="2464"/>
                </a:cubicBezTo>
                <a:cubicBezTo>
                  <a:pt x="3545" y="2449"/>
                  <a:pt x="3538" y="2434"/>
                  <a:pt x="3531" y="2419"/>
                </a:cubicBezTo>
                <a:cubicBezTo>
                  <a:pt x="3407" y="2153"/>
                  <a:pt x="3280" y="1758"/>
                  <a:pt x="3442" y="1488"/>
                </a:cubicBezTo>
                <a:cubicBezTo>
                  <a:pt x="3368" y="1828"/>
                  <a:pt x="3435" y="2120"/>
                  <a:pt x="3580" y="2397"/>
                </a:cubicBezTo>
                <a:cubicBezTo>
                  <a:pt x="3602" y="2444"/>
                  <a:pt x="3626" y="2490"/>
                  <a:pt x="3651" y="2533"/>
                </a:cubicBezTo>
                <a:lnTo>
                  <a:pt x="3651" y="2533"/>
                </a:lnTo>
                <a:lnTo>
                  <a:pt x="3652" y="2533"/>
                </a:lnTo>
                <a:lnTo>
                  <a:pt x="3651" y="2534"/>
                </a:lnTo>
                <a:cubicBezTo>
                  <a:pt x="3661" y="2550"/>
                  <a:pt x="3672" y="2569"/>
                  <a:pt x="3685" y="2587"/>
                </a:cubicBezTo>
                <a:cubicBezTo>
                  <a:pt x="3699" y="2608"/>
                  <a:pt x="3714" y="2629"/>
                  <a:pt x="3729" y="2648"/>
                </a:cubicBezTo>
                <a:close/>
                <a:moveTo>
                  <a:pt x="4408" y="1160"/>
                </a:moveTo>
                <a:cubicBezTo>
                  <a:pt x="4493" y="1042"/>
                  <a:pt x="4593" y="949"/>
                  <a:pt x="4711" y="877"/>
                </a:cubicBezTo>
                <a:cubicBezTo>
                  <a:pt x="4923" y="1133"/>
                  <a:pt x="5032" y="1326"/>
                  <a:pt x="5083" y="1493"/>
                </a:cubicBezTo>
                <a:cubicBezTo>
                  <a:pt x="5062" y="1472"/>
                  <a:pt x="5038" y="1454"/>
                  <a:pt x="5012" y="1441"/>
                </a:cubicBezTo>
                <a:cubicBezTo>
                  <a:pt x="4984" y="1428"/>
                  <a:pt x="4948" y="1417"/>
                  <a:pt x="4904" y="1417"/>
                </a:cubicBezTo>
                <a:cubicBezTo>
                  <a:pt x="4851" y="1417"/>
                  <a:pt x="4788" y="1433"/>
                  <a:pt x="4714" y="1478"/>
                </a:cubicBezTo>
                <a:cubicBezTo>
                  <a:pt x="4614" y="1539"/>
                  <a:pt x="4529" y="1570"/>
                  <a:pt x="4468" y="1570"/>
                </a:cubicBezTo>
                <a:cubicBezTo>
                  <a:pt x="4453" y="1570"/>
                  <a:pt x="4440" y="1568"/>
                  <a:pt x="4428" y="1565"/>
                </a:cubicBezTo>
                <a:cubicBezTo>
                  <a:pt x="4404" y="1443"/>
                  <a:pt x="4386" y="1319"/>
                  <a:pt x="4408" y="1160"/>
                </a:cubicBezTo>
                <a:close/>
                <a:moveTo>
                  <a:pt x="4916" y="1730"/>
                </a:moveTo>
                <a:cubicBezTo>
                  <a:pt x="4900" y="1666"/>
                  <a:pt x="4928" y="1604"/>
                  <a:pt x="4978" y="1592"/>
                </a:cubicBezTo>
                <a:cubicBezTo>
                  <a:pt x="5029" y="1580"/>
                  <a:pt x="5082" y="1623"/>
                  <a:pt x="5097" y="1687"/>
                </a:cubicBezTo>
                <a:cubicBezTo>
                  <a:pt x="5112" y="1751"/>
                  <a:pt x="5084" y="1813"/>
                  <a:pt x="5034" y="1825"/>
                </a:cubicBezTo>
                <a:cubicBezTo>
                  <a:pt x="4984" y="1837"/>
                  <a:pt x="4931" y="1795"/>
                  <a:pt x="4916" y="1730"/>
                </a:cubicBezTo>
                <a:close/>
                <a:moveTo>
                  <a:pt x="4717" y="3549"/>
                </a:moveTo>
                <a:cubicBezTo>
                  <a:pt x="4762" y="3730"/>
                  <a:pt x="4789" y="3843"/>
                  <a:pt x="4955" y="3876"/>
                </a:cubicBezTo>
                <a:cubicBezTo>
                  <a:pt x="4957" y="3655"/>
                  <a:pt x="5007" y="3472"/>
                  <a:pt x="5112" y="3326"/>
                </a:cubicBezTo>
                <a:cubicBezTo>
                  <a:pt x="5158" y="3263"/>
                  <a:pt x="5214" y="3207"/>
                  <a:pt x="5281" y="3159"/>
                </a:cubicBezTo>
                <a:cubicBezTo>
                  <a:pt x="5140" y="3203"/>
                  <a:pt x="4975" y="3253"/>
                  <a:pt x="4835" y="3253"/>
                </a:cubicBezTo>
                <a:cubicBezTo>
                  <a:pt x="4763" y="3253"/>
                  <a:pt x="4697" y="3238"/>
                  <a:pt x="4644" y="3202"/>
                </a:cubicBezTo>
                <a:cubicBezTo>
                  <a:pt x="4647" y="3327"/>
                  <a:pt x="4688" y="3430"/>
                  <a:pt x="4717" y="3549"/>
                </a:cubicBezTo>
                <a:close/>
                <a:moveTo>
                  <a:pt x="5513" y="3524"/>
                </a:moveTo>
                <a:cubicBezTo>
                  <a:pt x="5493" y="3536"/>
                  <a:pt x="5474" y="3550"/>
                  <a:pt x="5457" y="3566"/>
                </a:cubicBezTo>
                <a:cubicBezTo>
                  <a:pt x="5495" y="3613"/>
                  <a:pt x="5536" y="3656"/>
                  <a:pt x="5580" y="3696"/>
                </a:cubicBezTo>
                <a:cubicBezTo>
                  <a:pt x="5689" y="3794"/>
                  <a:pt x="5810" y="3862"/>
                  <a:pt x="5942" y="3897"/>
                </a:cubicBezTo>
                <a:cubicBezTo>
                  <a:pt x="6013" y="3916"/>
                  <a:pt x="6085" y="3926"/>
                  <a:pt x="6159" y="3926"/>
                </a:cubicBezTo>
                <a:cubicBezTo>
                  <a:pt x="6328" y="3926"/>
                  <a:pt x="6505" y="3877"/>
                  <a:pt x="6688" y="3780"/>
                </a:cubicBezTo>
                <a:cubicBezTo>
                  <a:pt x="6681" y="3774"/>
                  <a:pt x="6673" y="3769"/>
                  <a:pt x="6665" y="3763"/>
                </a:cubicBezTo>
                <a:lnTo>
                  <a:pt x="6665" y="3763"/>
                </a:lnTo>
                <a:cubicBezTo>
                  <a:pt x="6652" y="3753"/>
                  <a:pt x="6638" y="3743"/>
                  <a:pt x="6625" y="3732"/>
                </a:cubicBezTo>
                <a:cubicBezTo>
                  <a:pt x="6606" y="3740"/>
                  <a:pt x="6571" y="3752"/>
                  <a:pt x="6514" y="3772"/>
                </a:cubicBezTo>
                <a:lnTo>
                  <a:pt x="6394" y="3815"/>
                </a:lnTo>
                <a:cubicBezTo>
                  <a:pt x="6375" y="3823"/>
                  <a:pt x="6356" y="3826"/>
                  <a:pt x="6337" y="3826"/>
                </a:cubicBezTo>
                <a:cubicBezTo>
                  <a:pt x="6261" y="3826"/>
                  <a:pt x="6193" y="3772"/>
                  <a:pt x="6127" y="3719"/>
                </a:cubicBezTo>
                <a:cubicBezTo>
                  <a:pt x="6051" y="3659"/>
                  <a:pt x="5973" y="3597"/>
                  <a:pt x="5876" y="3597"/>
                </a:cubicBezTo>
                <a:cubicBezTo>
                  <a:pt x="5875" y="3597"/>
                  <a:pt x="5875" y="3597"/>
                  <a:pt x="5874" y="3597"/>
                </a:cubicBezTo>
                <a:cubicBezTo>
                  <a:pt x="5904" y="3677"/>
                  <a:pt x="5939" y="3736"/>
                  <a:pt x="5989" y="3786"/>
                </a:cubicBezTo>
                <a:lnTo>
                  <a:pt x="6058" y="3855"/>
                </a:lnTo>
                <a:lnTo>
                  <a:pt x="5959" y="3830"/>
                </a:lnTo>
                <a:cubicBezTo>
                  <a:pt x="5839" y="3798"/>
                  <a:pt x="5727" y="3735"/>
                  <a:pt x="5626" y="3645"/>
                </a:cubicBezTo>
                <a:cubicBezTo>
                  <a:pt x="5587" y="3609"/>
                  <a:pt x="5549" y="3568"/>
                  <a:pt x="5513" y="3524"/>
                </a:cubicBezTo>
                <a:close/>
                <a:moveTo>
                  <a:pt x="6790" y="3638"/>
                </a:moveTo>
                <a:cubicBezTo>
                  <a:pt x="6811" y="3653"/>
                  <a:pt x="6833" y="3666"/>
                  <a:pt x="6854" y="3678"/>
                </a:cubicBezTo>
                <a:cubicBezTo>
                  <a:pt x="7130" y="3485"/>
                  <a:pt x="7319" y="3517"/>
                  <a:pt x="7533" y="3628"/>
                </a:cubicBezTo>
                <a:cubicBezTo>
                  <a:pt x="7649" y="3687"/>
                  <a:pt x="7752" y="3766"/>
                  <a:pt x="7877" y="3803"/>
                </a:cubicBezTo>
                <a:cubicBezTo>
                  <a:pt x="7830" y="3728"/>
                  <a:pt x="7803" y="3646"/>
                  <a:pt x="7772" y="3563"/>
                </a:cubicBezTo>
                <a:cubicBezTo>
                  <a:pt x="7710" y="3391"/>
                  <a:pt x="7633" y="3115"/>
                  <a:pt x="7408" y="3127"/>
                </a:cubicBezTo>
                <a:cubicBezTo>
                  <a:pt x="7259" y="3136"/>
                  <a:pt x="7180" y="3341"/>
                  <a:pt x="7020" y="3303"/>
                </a:cubicBezTo>
                <a:cubicBezTo>
                  <a:pt x="6943" y="3285"/>
                  <a:pt x="6892" y="3209"/>
                  <a:pt x="6913" y="3114"/>
                </a:cubicBezTo>
                <a:cubicBezTo>
                  <a:pt x="6760" y="3204"/>
                  <a:pt x="6831" y="3386"/>
                  <a:pt x="6997" y="3400"/>
                </a:cubicBezTo>
                <a:lnTo>
                  <a:pt x="7052" y="3405"/>
                </a:lnTo>
                <a:lnTo>
                  <a:pt x="7014" y="3446"/>
                </a:lnTo>
                <a:cubicBezTo>
                  <a:pt x="6948" y="3517"/>
                  <a:pt x="6873" y="3582"/>
                  <a:pt x="6790" y="3638"/>
                </a:cubicBezTo>
                <a:close/>
                <a:moveTo>
                  <a:pt x="6579" y="3692"/>
                </a:moveTo>
                <a:cubicBezTo>
                  <a:pt x="6558" y="3673"/>
                  <a:pt x="6537" y="3649"/>
                  <a:pt x="6517" y="3627"/>
                </a:cubicBezTo>
                <a:cubicBezTo>
                  <a:pt x="6366" y="3511"/>
                  <a:pt x="6124" y="3432"/>
                  <a:pt x="5894" y="3432"/>
                </a:cubicBezTo>
                <a:cubicBezTo>
                  <a:pt x="5776" y="3432"/>
                  <a:pt x="5662" y="3453"/>
                  <a:pt x="5564" y="3500"/>
                </a:cubicBezTo>
                <a:cubicBezTo>
                  <a:pt x="5596" y="3538"/>
                  <a:pt x="5629" y="3574"/>
                  <a:pt x="5662" y="3605"/>
                </a:cubicBezTo>
                <a:cubicBezTo>
                  <a:pt x="5733" y="3668"/>
                  <a:pt x="5810" y="3717"/>
                  <a:pt x="5891" y="3750"/>
                </a:cubicBezTo>
                <a:cubicBezTo>
                  <a:pt x="5859" y="3703"/>
                  <a:pt x="5833" y="3650"/>
                  <a:pt x="5811" y="3581"/>
                </a:cubicBezTo>
                <a:lnTo>
                  <a:pt x="5801" y="3551"/>
                </a:lnTo>
                <a:lnTo>
                  <a:pt x="5833" y="3546"/>
                </a:lnTo>
                <a:cubicBezTo>
                  <a:pt x="5848" y="3544"/>
                  <a:pt x="5862" y="3543"/>
                  <a:pt x="5876" y="3543"/>
                </a:cubicBezTo>
                <a:cubicBezTo>
                  <a:pt x="5992" y="3543"/>
                  <a:pt x="6081" y="3614"/>
                  <a:pt x="6160" y="3677"/>
                </a:cubicBezTo>
                <a:cubicBezTo>
                  <a:pt x="6223" y="3727"/>
                  <a:pt x="6280" y="3772"/>
                  <a:pt x="6337" y="3772"/>
                </a:cubicBezTo>
                <a:cubicBezTo>
                  <a:pt x="6350" y="3772"/>
                  <a:pt x="6363" y="3769"/>
                  <a:pt x="6376" y="3765"/>
                </a:cubicBezTo>
                <a:lnTo>
                  <a:pt x="6496" y="3722"/>
                </a:lnTo>
                <a:cubicBezTo>
                  <a:pt x="6523" y="3712"/>
                  <a:pt x="6554" y="3701"/>
                  <a:pt x="6579" y="3692"/>
                </a:cubicBezTo>
                <a:close/>
                <a:moveTo>
                  <a:pt x="7808" y="3504"/>
                </a:moveTo>
                <a:lnTo>
                  <a:pt x="7823" y="3544"/>
                </a:lnTo>
                <a:cubicBezTo>
                  <a:pt x="7828" y="3558"/>
                  <a:pt x="7833" y="3572"/>
                  <a:pt x="7838" y="3586"/>
                </a:cubicBezTo>
                <a:cubicBezTo>
                  <a:pt x="7935" y="3448"/>
                  <a:pt x="7985" y="3272"/>
                  <a:pt x="7985" y="3074"/>
                </a:cubicBezTo>
                <a:cubicBezTo>
                  <a:pt x="7985" y="3017"/>
                  <a:pt x="7979" y="2959"/>
                  <a:pt x="7965" y="2897"/>
                </a:cubicBezTo>
                <a:cubicBezTo>
                  <a:pt x="7953" y="2839"/>
                  <a:pt x="7934" y="2783"/>
                  <a:pt x="7910" y="2731"/>
                </a:cubicBezTo>
                <a:cubicBezTo>
                  <a:pt x="7818" y="2534"/>
                  <a:pt x="7651" y="2378"/>
                  <a:pt x="7448" y="2298"/>
                </a:cubicBezTo>
                <a:cubicBezTo>
                  <a:pt x="7451" y="2324"/>
                  <a:pt x="7455" y="2351"/>
                  <a:pt x="7457" y="2377"/>
                </a:cubicBezTo>
                <a:cubicBezTo>
                  <a:pt x="7630" y="2455"/>
                  <a:pt x="7768" y="2590"/>
                  <a:pt x="7846" y="2760"/>
                </a:cubicBezTo>
                <a:cubicBezTo>
                  <a:pt x="7869" y="2808"/>
                  <a:pt x="7887" y="2859"/>
                  <a:pt x="7898" y="2911"/>
                </a:cubicBezTo>
                <a:cubicBezTo>
                  <a:pt x="7910" y="2963"/>
                  <a:pt x="7916" y="3018"/>
                  <a:pt x="7916" y="3074"/>
                </a:cubicBezTo>
                <a:cubicBezTo>
                  <a:pt x="7916" y="3239"/>
                  <a:pt x="7880" y="3383"/>
                  <a:pt x="7808" y="3504"/>
                </a:cubicBezTo>
                <a:close/>
                <a:moveTo>
                  <a:pt x="6756" y="1496"/>
                </a:moveTo>
                <a:cubicBezTo>
                  <a:pt x="6817" y="1776"/>
                  <a:pt x="6914" y="1854"/>
                  <a:pt x="7060" y="1971"/>
                </a:cubicBezTo>
                <a:lnTo>
                  <a:pt x="7100" y="2004"/>
                </a:lnTo>
                <a:cubicBezTo>
                  <a:pt x="7247" y="2123"/>
                  <a:pt x="7337" y="2367"/>
                  <a:pt x="7241" y="2549"/>
                </a:cubicBezTo>
                <a:cubicBezTo>
                  <a:pt x="7196" y="2636"/>
                  <a:pt x="7101" y="2647"/>
                  <a:pt x="7015" y="2623"/>
                </a:cubicBezTo>
                <a:cubicBezTo>
                  <a:pt x="6867" y="2583"/>
                  <a:pt x="6743" y="2467"/>
                  <a:pt x="6656" y="2344"/>
                </a:cubicBezTo>
                <a:lnTo>
                  <a:pt x="6655" y="2345"/>
                </a:lnTo>
                <a:cubicBezTo>
                  <a:pt x="6440" y="2079"/>
                  <a:pt x="6478" y="1885"/>
                  <a:pt x="6523" y="1662"/>
                </a:cubicBezTo>
                <a:cubicBezTo>
                  <a:pt x="6553" y="1514"/>
                  <a:pt x="6583" y="1361"/>
                  <a:pt x="6547" y="1170"/>
                </a:cubicBezTo>
                <a:lnTo>
                  <a:pt x="6536" y="1113"/>
                </a:lnTo>
                <a:cubicBezTo>
                  <a:pt x="6500" y="1292"/>
                  <a:pt x="6229" y="1258"/>
                  <a:pt x="6229" y="1078"/>
                </a:cubicBezTo>
                <a:cubicBezTo>
                  <a:pt x="6229" y="951"/>
                  <a:pt x="6313" y="911"/>
                  <a:pt x="6412" y="907"/>
                </a:cubicBezTo>
                <a:cubicBezTo>
                  <a:pt x="6626" y="915"/>
                  <a:pt x="6721" y="1335"/>
                  <a:pt x="6756" y="1496"/>
                </a:cubicBezTo>
                <a:close/>
                <a:moveTo>
                  <a:pt x="7286" y="2580"/>
                </a:moveTo>
                <a:cubicBezTo>
                  <a:pt x="7272" y="2643"/>
                  <a:pt x="7237" y="2707"/>
                  <a:pt x="7182" y="2764"/>
                </a:cubicBezTo>
                <a:cubicBezTo>
                  <a:pt x="6973" y="2984"/>
                  <a:pt x="6631" y="2897"/>
                  <a:pt x="6502" y="3265"/>
                </a:cubicBezTo>
                <a:cubicBezTo>
                  <a:pt x="6492" y="3250"/>
                  <a:pt x="6482" y="3235"/>
                  <a:pt x="6472" y="3221"/>
                </a:cubicBezTo>
                <a:cubicBezTo>
                  <a:pt x="6438" y="2950"/>
                  <a:pt x="6429" y="2624"/>
                  <a:pt x="6642" y="2415"/>
                </a:cubicBezTo>
                <a:cubicBezTo>
                  <a:pt x="6748" y="2550"/>
                  <a:pt x="6881" y="2642"/>
                  <a:pt x="7001" y="2675"/>
                </a:cubicBezTo>
                <a:cubicBezTo>
                  <a:pt x="7110" y="2705"/>
                  <a:pt x="7227" y="2685"/>
                  <a:pt x="7286" y="2580"/>
                </a:cubicBezTo>
                <a:close/>
                <a:moveTo>
                  <a:pt x="7134" y="1962"/>
                </a:moveTo>
                <a:lnTo>
                  <a:pt x="7094" y="1929"/>
                </a:lnTo>
                <a:cubicBezTo>
                  <a:pt x="6952" y="1815"/>
                  <a:pt x="6866" y="1746"/>
                  <a:pt x="6809" y="1484"/>
                </a:cubicBezTo>
                <a:cubicBezTo>
                  <a:pt x="6793" y="1411"/>
                  <a:pt x="6770" y="1315"/>
                  <a:pt x="6736" y="1220"/>
                </a:cubicBezTo>
                <a:cubicBezTo>
                  <a:pt x="6744" y="1228"/>
                  <a:pt x="6752" y="1236"/>
                  <a:pt x="6760" y="1245"/>
                </a:cubicBezTo>
                <a:cubicBezTo>
                  <a:pt x="6962" y="1467"/>
                  <a:pt x="7120" y="1745"/>
                  <a:pt x="7208" y="2032"/>
                </a:cubicBezTo>
                <a:cubicBezTo>
                  <a:pt x="7186" y="2008"/>
                  <a:pt x="7162" y="1984"/>
                  <a:pt x="7134" y="1962"/>
                </a:cubicBezTo>
                <a:close/>
                <a:moveTo>
                  <a:pt x="6540" y="3324"/>
                </a:moveTo>
                <a:cubicBezTo>
                  <a:pt x="6644" y="2937"/>
                  <a:pt x="7007" y="3028"/>
                  <a:pt x="7221" y="2801"/>
                </a:cubicBezTo>
                <a:cubicBezTo>
                  <a:pt x="7243" y="2778"/>
                  <a:pt x="7262" y="2753"/>
                  <a:pt x="7278" y="2728"/>
                </a:cubicBezTo>
                <a:cubicBezTo>
                  <a:pt x="7268" y="2810"/>
                  <a:pt x="7253" y="2889"/>
                  <a:pt x="7229" y="2964"/>
                </a:cubicBezTo>
                <a:cubicBezTo>
                  <a:pt x="7203" y="3051"/>
                  <a:pt x="7166" y="3134"/>
                  <a:pt x="7121" y="3211"/>
                </a:cubicBezTo>
                <a:cubicBezTo>
                  <a:pt x="7102" y="3243"/>
                  <a:pt x="7095" y="3254"/>
                  <a:pt x="7054" y="3254"/>
                </a:cubicBezTo>
                <a:cubicBezTo>
                  <a:pt x="6959" y="3254"/>
                  <a:pt x="6947" y="3149"/>
                  <a:pt x="6983" y="3079"/>
                </a:cubicBezTo>
                <a:lnTo>
                  <a:pt x="7011" y="3026"/>
                </a:lnTo>
                <a:lnTo>
                  <a:pt x="6953" y="3041"/>
                </a:lnTo>
                <a:cubicBezTo>
                  <a:pt x="6734" y="3094"/>
                  <a:pt x="6709" y="3389"/>
                  <a:pt x="6939" y="3446"/>
                </a:cubicBezTo>
                <a:cubicBezTo>
                  <a:pt x="6880" y="3503"/>
                  <a:pt x="6816" y="3556"/>
                  <a:pt x="6746" y="3602"/>
                </a:cubicBezTo>
                <a:cubicBezTo>
                  <a:pt x="6641" y="3515"/>
                  <a:pt x="6598" y="3437"/>
                  <a:pt x="6540" y="3324"/>
                </a:cubicBezTo>
                <a:close/>
                <a:moveTo>
                  <a:pt x="4030" y="422"/>
                </a:moveTo>
                <a:cubicBezTo>
                  <a:pt x="3960" y="366"/>
                  <a:pt x="3887" y="310"/>
                  <a:pt x="3807" y="261"/>
                </a:cubicBezTo>
                <a:cubicBezTo>
                  <a:pt x="3812" y="259"/>
                  <a:pt x="3818" y="257"/>
                  <a:pt x="3824" y="255"/>
                </a:cubicBezTo>
                <a:cubicBezTo>
                  <a:pt x="3870" y="240"/>
                  <a:pt x="3915" y="233"/>
                  <a:pt x="3958" y="233"/>
                </a:cubicBezTo>
                <a:cubicBezTo>
                  <a:pt x="4086" y="233"/>
                  <a:pt x="4200" y="297"/>
                  <a:pt x="4280" y="419"/>
                </a:cubicBezTo>
                <a:lnTo>
                  <a:pt x="4301" y="450"/>
                </a:lnTo>
                <a:lnTo>
                  <a:pt x="4324" y="421"/>
                </a:lnTo>
                <a:cubicBezTo>
                  <a:pt x="4376" y="354"/>
                  <a:pt x="4397" y="293"/>
                  <a:pt x="4387" y="239"/>
                </a:cubicBezTo>
                <a:cubicBezTo>
                  <a:pt x="4382" y="217"/>
                  <a:pt x="4373" y="197"/>
                  <a:pt x="4358" y="178"/>
                </a:cubicBezTo>
                <a:cubicBezTo>
                  <a:pt x="4456" y="181"/>
                  <a:pt x="4552" y="191"/>
                  <a:pt x="4644" y="209"/>
                </a:cubicBezTo>
                <a:cubicBezTo>
                  <a:pt x="4746" y="230"/>
                  <a:pt x="4844" y="261"/>
                  <a:pt x="4936" y="299"/>
                </a:cubicBezTo>
                <a:cubicBezTo>
                  <a:pt x="5068" y="355"/>
                  <a:pt x="5190" y="429"/>
                  <a:pt x="5301" y="517"/>
                </a:cubicBezTo>
                <a:cubicBezTo>
                  <a:pt x="5154" y="529"/>
                  <a:pt x="5019" y="554"/>
                  <a:pt x="4898" y="592"/>
                </a:cubicBezTo>
                <a:cubicBezTo>
                  <a:pt x="4920" y="563"/>
                  <a:pt x="4934" y="528"/>
                  <a:pt x="4934" y="489"/>
                </a:cubicBezTo>
                <a:cubicBezTo>
                  <a:pt x="4934" y="395"/>
                  <a:pt x="4857" y="318"/>
                  <a:pt x="4763" y="318"/>
                </a:cubicBezTo>
                <a:cubicBezTo>
                  <a:pt x="4713" y="318"/>
                  <a:pt x="4672" y="334"/>
                  <a:pt x="4641" y="367"/>
                </a:cubicBezTo>
                <a:cubicBezTo>
                  <a:pt x="4584" y="429"/>
                  <a:pt x="4583" y="525"/>
                  <a:pt x="4585" y="564"/>
                </a:cubicBezTo>
                <a:cubicBezTo>
                  <a:pt x="4588" y="608"/>
                  <a:pt x="4598" y="651"/>
                  <a:pt x="4614" y="696"/>
                </a:cubicBezTo>
                <a:cubicBezTo>
                  <a:pt x="4357" y="680"/>
                  <a:pt x="4198" y="555"/>
                  <a:pt x="4030" y="422"/>
                </a:cubicBezTo>
                <a:close/>
                <a:moveTo>
                  <a:pt x="2041" y="3405"/>
                </a:moveTo>
                <a:lnTo>
                  <a:pt x="2040" y="3403"/>
                </a:lnTo>
                <a:cubicBezTo>
                  <a:pt x="1965" y="3479"/>
                  <a:pt x="1868" y="3498"/>
                  <a:pt x="1766" y="3518"/>
                </a:cubicBezTo>
                <a:cubicBezTo>
                  <a:pt x="1707" y="3529"/>
                  <a:pt x="1645" y="3541"/>
                  <a:pt x="1581" y="3565"/>
                </a:cubicBezTo>
                <a:cubicBezTo>
                  <a:pt x="1565" y="3570"/>
                  <a:pt x="1548" y="3577"/>
                  <a:pt x="1531" y="3585"/>
                </a:cubicBezTo>
                <a:cubicBezTo>
                  <a:pt x="1597" y="3627"/>
                  <a:pt x="1668" y="3663"/>
                  <a:pt x="1746" y="3694"/>
                </a:cubicBezTo>
                <a:cubicBezTo>
                  <a:pt x="1818" y="3722"/>
                  <a:pt x="1895" y="3747"/>
                  <a:pt x="1979" y="3768"/>
                </a:cubicBezTo>
                <a:cubicBezTo>
                  <a:pt x="1977" y="3758"/>
                  <a:pt x="1975" y="3749"/>
                  <a:pt x="1975" y="3739"/>
                </a:cubicBezTo>
                <a:cubicBezTo>
                  <a:pt x="1975" y="3653"/>
                  <a:pt x="2049" y="3582"/>
                  <a:pt x="2140" y="3582"/>
                </a:cubicBezTo>
                <a:cubicBezTo>
                  <a:pt x="2231" y="3582"/>
                  <a:pt x="2304" y="3653"/>
                  <a:pt x="2304" y="3739"/>
                </a:cubicBezTo>
                <a:cubicBezTo>
                  <a:pt x="2304" y="3753"/>
                  <a:pt x="2302" y="3766"/>
                  <a:pt x="2298" y="3779"/>
                </a:cubicBezTo>
                <a:cubicBezTo>
                  <a:pt x="2403" y="3747"/>
                  <a:pt x="2479" y="3696"/>
                  <a:pt x="2553" y="3646"/>
                </a:cubicBezTo>
                <a:cubicBezTo>
                  <a:pt x="2604" y="3612"/>
                  <a:pt x="2656" y="3577"/>
                  <a:pt x="2717" y="3549"/>
                </a:cubicBezTo>
                <a:cubicBezTo>
                  <a:pt x="2776" y="3522"/>
                  <a:pt x="2840" y="3508"/>
                  <a:pt x="2907" y="3508"/>
                </a:cubicBezTo>
                <a:cubicBezTo>
                  <a:pt x="2976" y="3508"/>
                  <a:pt x="3044" y="3523"/>
                  <a:pt x="3109" y="3547"/>
                </a:cubicBezTo>
                <a:cubicBezTo>
                  <a:pt x="3127" y="3534"/>
                  <a:pt x="3146" y="3519"/>
                  <a:pt x="3166" y="3503"/>
                </a:cubicBezTo>
                <a:cubicBezTo>
                  <a:pt x="3075" y="3415"/>
                  <a:pt x="2991" y="3314"/>
                  <a:pt x="2916" y="3202"/>
                </a:cubicBezTo>
                <a:cubicBezTo>
                  <a:pt x="2827" y="3268"/>
                  <a:pt x="2723" y="3315"/>
                  <a:pt x="2605" y="3339"/>
                </a:cubicBezTo>
                <a:cubicBezTo>
                  <a:pt x="2576" y="3500"/>
                  <a:pt x="2440" y="3563"/>
                  <a:pt x="2329" y="3568"/>
                </a:cubicBezTo>
                <a:cubicBezTo>
                  <a:pt x="2324" y="3568"/>
                  <a:pt x="2320" y="3568"/>
                  <a:pt x="2315" y="3568"/>
                </a:cubicBezTo>
                <a:cubicBezTo>
                  <a:pt x="2209" y="3568"/>
                  <a:pt x="2090" y="3517"/>
                  <a:pt x="2041" y="3405"/>
                </a:cubicBezTo>
                <a:close/>
                <a:moveTo>
                  <a:pt x="2017" y="3347"/>
                </a:moveTo>
                <a:cubicBezTo>
                  <a:pt x="1979" y="3235"/>
                  <a:pt x="1974" y="3106"/>
                  <a:pt x="2005" y="2991"/>
                </a:cubicBezTo>
                <a:cubicBezTo>
                  <a:pt x="2021" y="2934"/>
                  <a:pt x="2048" y="2881"/>
                  <a:pt x="2086" y="2839"/>
                </a:cubicBezTo>
                <a:cubicBezTo>
                  <a:pt x="1946" y="2883"/>
                  <a:pt x="1817" y="2967"/>
                  <a:pt x="1694" y="3089"/>
                </a:cubicBezTo>
                <a:lnTo>
                  <a:pt x="1689" y="3091"/>
                </a:lnTo>
                <a:cubicBezTo>
                  <a:pt x="1644" y="3108"/>
                  <a:pt x="1594" y="3117"/>
                  <a:pt x="1546" y="3117"/>
                </a:cubicBezTo>
                <a:cubicBezTo>
                  <a:pt x="1467" y="3117"/>
                  <a:pt x="1391" y="3093"/>
                  <a:pt x="1337" y="3039"/>
                </a:cubicBezTo>
                <a:cubicBezTo>
                  <a:pt x="1339" y="3089"/>
                  <a:pt x="1352" y="3128"/>
                  <a:pt x="1376" y="3154"/>
                </a:cubicBezTo>
                <a:cubicBezTo>
                  <a:pt x="1432" y="3214"/>
                  <a:pt x="1519" y="3212"/>
                  <a:pt x="1595" y="3198"/>
                </a:cubicBezTo>
                <a:lnTo>
                  <a:pt x="1495" y="3317"/>
                </a:lnTo>
                <a:cubicBezTo>
                  <a:pt x="1307" y="3545"/>
                  <a:pt x="1108" y="3779"/>
                  <a:pt x="808" y="3856"/>
                </a:cubicBezTo>
                <a:cubicBezTo>
                  <a:pt x="800" y="3879"/>
                  <a:pt x="790" y="3899"/>
                  <a:pt x="779" y="3915"/>
                </a:cubicBezTo>
                <a:cubicBezTo>
                  <a:pt x="778" y="3916"/>
                  <a:pt x="777" y="3918"/>
                  <a:pt x="777" y="3919"/>
                </a:cubicBezTo>
                <a:cubicBezTo>
                  <a:pt x="1002" y="3849"/>
                  <a:pt x="1150" y="3753"/>
                  <a:pt x="1282" y="3668"/>
                </a:cubicBezTo>
                <a:cubicBezTo>
                  <a:pt x="1323" y="3642"/>
                  <a:pt x="1362" y="3613"/>
                  <a:pt x="1404" y="3588"/>
                </a:cubicBezTo>
                <a:cubicBezTo>
                  <a:pt x="1455" y="3557"/>
                  <a:pt x="1508" y="3533"/>
                  <a:pt x="1563" y="3514"/>
                </a:cubicBezTo>
                <a:cubicBezTo>
                  <a:pt x="1631" y="3489"/>
                  <a:pt x="1697" y="3476"/>
                  <a:pt x="1756" y="3465"/>
                </a:cubicBezTo>
                <a:cubicBezTo>
                  <a:pt x="1865" y="3444"/>
                  <a:pt x="1953" y="3427"/>
                  <a:pt x="2017" y="3347"/>
                </a:cubicBezTo>
                <a:close/>
                <a:moveTo>
                  <a:pt x="2057" y="3006"/>
                </a:moveTo>
                <a:cubicBezTo>
                  <a:pt x="2004" y="3197"/>
                  <a:pt x="2066" y="3524"/>
                  <a:pt x="2327" y="3514"/>
                </a:cubicBezTo>
                <a:cubicBezTo>
                  <a:pt x="2467" y="3508"/>
                  <a:pt x="2550" y="3411"/>
                  <a:pt x="2554" y="3285"/>
                </a:cubicBezTo>
                <a:cubicBezTo>
                  <a:pt x="2556" y="3247"/>
                  <a:pt x="2553" y="3209"/>
                  <a:pt x="2545" y="3181"/>
                </a:cubicBezTo>
                <a:lnTo>
                  <a:pt x="2545" y="3181"/>
                </a:lnTo>
                <a:cubicBezTo>
                  <a:pt x="2541" y="3163"/>
                  <a:pt x="2535" y="3144"/>
                  <a:pt x="2528" y="3125"/>
                </a:cubicBezTo>
                <a:cubicBezTo>
                  <a:pt x="2475" y="3207"/>
                  <a:pt x="2409" y="3221"/>
                  <a:pt x="2370" y="3221"/>
                </a:cubicBezTo>
                <a:cubicBezTo>
                  <a:pt x="2364" y="3221"/>
                  <a:pt x="2358" y="3221"/>
                  <a:pt x="2354" y="3221"/>
                </a:cubicBezTo>
                <a:cubicBezTo>
                  <a:pt x="2277" y="3213"/>
                  <a:pt x="2208" y="3152"/>
                  <a:pt x="2193" y="3078"/>
                </a:cubicBezTo>
                <a:cubicBezTo>
                  <a:pt x="2186" y="3043"/>
                  <a:pt x="2183" y="2953"/>
                  <a:pt x="2307" y="2887"/>
                </a:cubicBezTo>
                <a:cubicBezTo>
                  <a:pt x="2353" y="2863"/>
                  <a:pt x="2525" y="2797"/>
                  <a:pt x="2836" y="2967"/>
                </a:cubicBezTo>
                <a:lnTo>
                  <a:pt x="2844" y="2972"/>
                </a:lnTo>
                <a:lnTo>
                  <a:pt x="2867" y="3016"/>
                </a:lnTo>
                <a:cubicBezTo>
                  <a:pt x="2885" y="2999"/>
                  <a:pt x="2901" y="2980"/>
                  <a:pt x="2916" y="2961"/>
                </a:cubicBezTo>
                <a:cubicBezTo>
                  <a:pt x="2671" y="2499"/>
                  <a:pt x="2571" y="1877"/>
                  <a:pt x="2707" y="1365"/>
                </a:cubicBezTo>
                <a:cubicBezTo>
                  <a:pt x="2687" y="1353"/>
                  <a:pt x="2665" y="1341"/>
                  <a:pt x="2645" y="1330"/>
                </a:cubicBezTo>
                <a:cubicBezTo>
                  <a:pt x="2545" y="1691"/>
                  <a:pt x="2567" y="2082"/>
                  <a:pt x="2652" y="2444"/>
                </a:cubicBezTo>
                <a:lnTo>
                  <a:pt x="2673" y="2533"/>
                </a:lnTo>
                <a:lnTo>
                  <a:pt x="2607" y="2470"/>
                </a:lnTo>
                <a:cubicBezTo>
                  <a:pt x="2541" y="2407"/>
                  <a:pt x="2474" y="2422"/>
                  <a:pt x="2439" y="2437"/>
                </a:cubicBezTo>
                <a:cubicBezTo>
                  <a:pt x="2377" y="2463"/>
                  <a:pt x="2331" y="2525"/>
                  <a:pt x="2331" y="2580"/>
                </a:cubicBezTo>
                <a:cubicBezTo>
                  <a:pt x="2331" y="2608"/>
                  <a:pt x="2344" y="2631"/>
                  <a:pt x="2367" y="2649"/>
                </a:cubicBezTo>
                <a:cubicBezTo>
                  <a:pt x="2378" y="2565"/>
                  <a:pt x="2422" y="2539"/>
                  <a:pt x="2450" y="2531"/>
                </a:cubicBezTo>
                <a:cubicBezTo>
                  <a:pt x="2460" y="2528"/>
                  <a:pt x="2471" y="2526"/>
                  <a:pt x="2482" y="2526"/>
                </a:cubicBezTo>
                <a:cubicBezTo>
                  <a:pt x="2558" y="2526"/>
                  <a:pt x="2643" y="2593"/>
                  <a:pt x="2689" y="2668"/>
                </a:cubicBezTo>
                <a:cubicBezTo>
                  <a:pt x="2725" y="2726"/>
                  <a:pt x="2753" y="2782"/>
                  <a:pt x="2783" y="2844"/>
                </a:cubicBezTo>
                <a:lnTo>
                  <a:pt x="2812" y="2904"/>
                </a:lnTo>
                <a:lnTo>
                  <a:pt x="2749" y="2881"/>
                </a:lnTo>
                <a:cubicBezTo>
                  <a:pt x="2584" y="2821"/>
                  <a:pt x="2450" y="2796"/>
                  <a:pt x="2308" y="2797"/>
                </a:cubicBezTo>
                <a:cubicBezTo>
                  <a:pt x="2190" y="2797"/>
                  <a:pt x="2088" y="2894"/>
                  <a:pt x="2057" y="3006"/>
                </a:cubicBezTo>
                <a:close/>
                <a:moveTo>
                  <a:pt x="2606" y="3214"/>
                </a:moveTo>
                <a:cubicBezTo>
                  <a:pt x="2608" y="3236"/>
                  <a:pt x="2609" y="3260"/>
                  <a:pt x="2608" y="3284"/>
                </a:cubicBezTo>
                <a:cubicBezTo>
                  <a:pt x="2863" y="3227"/>
                  <a:pt x="3030" y="3046"/>
                  <a:pt x="3150" y="2831"/>
                </a:cubicBezTo>
                <a:lnTo>
                  <a:pt x="3190" y="2759"/>
                </a:lnTo>
                <a:lnTo>
                  <a:pt x="3200" y="2841"/>
                </a:lnTo>
                <a:cubicBezTo>
                  <a:pt x="3210" y="2926"/>
                  <a:pt x="3245" y="2980"/>
                  <a:pt x="3299" y="2994"/>
                </a:cubicBezTo>
                <a:cubicBezTo>
                  <a:pt x="3309" y="2997"/>
                  <a:pt x="3319" y="2998"/>
                  <a:pt x="3329" y="2998"/>
                </a:cubicBezTo>
                <a:cubicBezTo>
                  <a:pt x="3378" y="2998"/>
                  <a:pt x="3434" y="2970"/>
                  <a:pt x="3485" y="2920"/>
                </a:cubicBezTo>
                <a:cubicBezTo>
                  <a:pt x="3472" y="2922"/>
                  <a:pt x="3458" y="2924"/>
                  <a:pt x="3446" y="2924"/>
                </a:cubicBezTo>
                <a:cubicBezTo>
                  <a:pt x="3400" y="2924"/>
                  <a:pt x="3364" y="2912"/>
                  <a:pt x="3336" y="2888"/>
                </a:cubicBezTo>
                <a:cubicBezTo>
                  <a:pt x="3253" y="2818"/>
                  <a:pt x="3266" y="2663"/>
                  <a:pt x="3294" y="2453"/>
                </a:cubicBezTo>
                <a:cubicBezTo>
                  <a:pt x="3270" y="2450"/>
                  <a:pt x="3247" y="2449"/>
                  <a:pt x="3223" y="2449"/>
                </a:cubicBezTo>
                <a:cubicBezTo>
                  <a:pt x="3152" y="2781"/>
                  <a:pt x="2955" y="3129"/>
                  <a:pt x="2606" y="3214"/>
                </a:cubicBezTo>
                <a:close/>
                <a:moveTo>
                  <a:pt x="3008" y="3119"/>
                </a:moveTo>
                <a:cubicBezTo>
                  <a:pt x="2992" y="3136"/>
                  <a:pt x="2975" y="3153"/>
                  <a:pt x="2958" y="3168"/>
                </a:cubicBezTo>
                <a:cubicBezTo>
                  <a:pt x="3033" y="3281"/>
                  <a:pt x="3118" y="3383"/>
                  <a:pt x="3210" y="3471"/>
                </a:cubicBezTo>
                <a:cubicBezTo>
                  <a:pt x="3228" y="3457"/>
                  <a:pt x="3246" y="3442"/>
                  <a:pt x="3263" y="3427"/>
                </a:cubicBezTo>
                <a:cubicBezTo>
                  <a:pt x="3169" y="3336"/>
                  <a:pt x="3083" y="3233"/>
                  <a:pt x="3008" y="3119"/>
                </a:cubicBezTo>
                <a:close/>
                <a:moveTo>
                  <a:pt x="3526" y="3632"/>
                </a:moveTo>
                <a:cubicBezTo>
                  <a:pt x="3500" y="3643"/>
                  <a:pt x="3474" y="3653"/>
                  <a:pt x="3447" y="3663"/>
                </a:cubicBezTo>
                <a:cubicBezTo>
                  <a:pt x="3499" y="3698"/>
                  <a:pt x="3555" y="3731"/>
                  <a:pt x="3615" y="3762"/>
                </a:cubicBezTo>
                <a:cubicBezTo>
                  <a:pt x="3697" y="3803"/>
                  <a:pt x="3778" y="3835"/>
                  <a:pt x="3862" y="3860"/>
                </a:cubicBezTo>
                <a:cubicBezTo>
                  <a:pt x="3869" y="3838"/>
                  <a:pt x="3880" y="3817"/>
                  <a:pt x="3895" y="3798"/>
                </a:cubicBezTo>
                <a:cubicBezTo>
                  <a:pt x="3808" y="3772"/>
                  <a:pt x="3725" y="3739"/>
                  <a:pt x="3648" y="3699"/>
                </a:cubicBezTo>
                <a:cubicBezTo>
                  <a:pt x="3606" y="3680"/>
                  <a:pt x="3567" y="3658"/>
                  <a:pt x="3526" y="3632"/>
                </a:cubicBezTo>
                <a:close/>
                <a:moveTo>
                  <a:pt x="1246" y="3522"/>
                </a:moveTo>
                <a:cubicBezTo>
                  <a:pt x="1257" y="3511"/>
                  <a:pt x="1268" y="3500"/>
                  <a:pt x="1278" y="3489"/>
                </a:cubicBezTo>
                <a:cubicBezTo>
                  <a:pt x="1284" y="3483"/>
                  <a:pt x="1289" y="3477"/>
                  <a:pt x="1295" y="3471"/>
                </a:cubicBezTo>
                <a:cubicBezTo>
                  <a:pt x="1133" y="3317"/>
                  <a:pt x="1006" y="3116"/>
                  <a:pt x="929" y="2884"/>
                </a:cubicBezTo>
                <a:cubicBezTo>
                  <a:pt x="989" y="2898"/>
                  <a:pt x="991" y="2903"/>
                  <a:pt x="1066" y="2903"/>
                </a:cubicBezTo>
                <a:cubicBezTo>
                  <a:pt x="1130" y="2903"/>
                  <a:pt x="1183" y="2845"/>
                  <a:pt x="1183" y="2775"/>
                </a:cubicBezTo>
                <a:cubicBezTo>
                  <a:pt x="1183" y="2705"/>
                  <a:pt x="1130" y="2648"/>
                  <a:pt x="1066" y="2648"/>
                </a:cubicBezTo>
                <a:cubicBezTo>
                  <a:pt x="957" y="2648"/>
                  <a:pt x="912" y="2753"/>
                  <a:pt x="903" y="2775"/>
                </a:cubicBezTo>
                <a:cubicBezTo>
                  <a:pt x="874" y="2640"/>
                  <a:pt x="850" y="2512"/>
                  <a:pt x="858" y="2373"/>
                </a:cubicBezTo>
                <a:cubicBezTo>
                  <a:pt x="863" y="2300"/>
                  <a:pt x="875" y="2229"/>
                  <a:pt x="892" y="2161"/>
                </a:cubicBezTo>
                <a:cubicBezTo>
                  <a:pt x="821" y="2246"/>
                  <a:pt x="746" y="2328"/>
                  <a:pt x="682" y="2418"/>
                </a:cubicBezTo>
                <a:cubicBezTo>
                  <a:pt x="531" y="2629"/>
                  <a:pt x="421" y="2782"/>
                  <a:pt x="571" y="2965"/>
                </a:cubicBezTo>
                <a:cubicBezTo>
                  <a:pt x="598" y="2954"/>
                  <a:pt x="627" y="2947"/>
                  <a:pt x="656" y="2945"/>
                </a:cubicBezTo>
                <a:cubicBezTo>
                  <a:pt x="726" y="2941"/>
                  <a:pt x="833" y="2988"/>
                  <a:pt x="879" y="3098"/>
                </a:cubicBezTo>
                <a:cubicBezTo>
                  <a:pt x="818" y="3033"/>
                  <a:pt x="740" y="2994"/>
                  <a:pt x="660" y="2999"/>
                </a:cubicBezTo>
                <a:lnTo>
                  <a:pt x="660" y="2999"/>
                </a:lnTo>
                <a:cubicBezTo>
                  <a:pt x="504" y="3009"/>
                  <a:pt x="389" y="3169"/>
                  <a:pt x="401" y="3320"/>
                </a:cubicBezTo>
                <a:cubicBezTo>
                  <a:pt x="452" y="3242"/>
                  <a:pt x="517" y="3194"/>
                  <a:pt x="595" y="3177"/>
                </a:cubicBezTo>
                <a:cubicBezTo>
                  <a:pt x="616" y="3173"/>
                  <a:pt x="637" y="3171"/>
                  <a:pt x="658" y="3171"/>
                </a:cubicBezTo>
                <a:cubicBezTo>
                  <a:pt x="828" y="3171"/>
                  <a:pt x="1014" y="3300"/>
                  <a:pt x="1147" y="3417"/>
                </a:cubicBezTo>
                <a:lnTo>
                  <a:pt x="1148" y="3418"/>
                </a:lnTo>
                <a:lnTo>
                  <a:pt x="1150" y="3419"/>
                </a:lnTo>
                <a:cubicBezTo>
                  <a:pt x="1181" y="3456"/>
                  <a:pt x="1214" y="3490"/>
                  <a:pt x="1246" y="3522"/>
                </a:cubicBezTo>
                <a:close/>
                <a:moveTo>
                  <a:pt x="2541" y="2070"/>
                </a:moveTo>
                <a:cubicBezTo>
                  <a:pt x="2527" y="2075"/>
                  <a:pt x="2513" y="2077"/>
                  <a:pt x="2498" y="2077"/>
                </a:cubicBezTo>
                <a:cubicBezTo>
                  <a:pt x="2430" y="2077"/>
                  <a:pt x="2374" y="2023"/>
                  <a:pt x="2374" y="1957"/>
                </a:cubicBezTo>
                <a:cubicBezTo>
                  <a:pt x="2374" y="1889"/>
                  <a:pt x="2430" y="1835"/>
                  <a:pt x="2498" y="1835"/>
                </a:cubicBezTo>
                <a:cubicBezTo>
                  <a:pt x="2508" y="1835"/>
                  <a:pt x="2517" y="1837"/>
                  <a:pt x="2527" y="1840"/>
                </a:cubicBezTo>
                <a:cubicBezTo>
                  <a:pt x="2529" y="1917"/>
                  <a:pt x="2534" y="1993"/>
                  <a:pt x="2541" y="2070"/>
                </a:cubicBezTo>
                <a:close/>
                <a:moveTo>
                  <a:pt x="929" y="2641"/>
                </a:moveTo>
                <a:cubicBezTo>
                  <a:pt x="913" y="2554"/>
                  <a:pt x="907" y="2465"/>
                  <a:pt x="912" y="2376"/>
                </a:cubicBezTo>
                <a:cubicBezTo>
                  <a:pt x="918" y="2291"/>
                  <a:pt x="933" y="2208"/>
                  <a:pt x="958" y="2130"/>
                </a:cubicBezTo>
                <a:cubicBezTo>
                  <a:pt x="1081" y="1734"/>
                  <a:pt x="1440" y="1415"/>
                  <a:pt x="1916" y="1278"/>
                </a:cubicBezTo>
                <a:cubicBezTo>
                  <a:pt x="1928" y="1274"/>
                  <a:pt x="1939" y="1272"/>
                  <a:pt x="1950" y="1269"/>
                </a:cubicBezTo>
                <a:cubicBezTo>
                  <a:pt x="2009" y="1384"/>
                  <a:pt x="2118" y="1465"/>
                  <a:pt x="2224" y="1542"/>
                </a:cubicBezTo>
                <a:cubicBezTo>
                  <a:pt x="2320" y="1613"/>
                  <a:pt x="2418" y="1685"/>
                  <a:pt x="2477" y="1783"/>
                </a:cubicBezTo>
                <a:cubicBezTo>
                  <a:pt x="2389" y="1793"/>
                  <a:pt x="2320" y="1867"/>
                  <a:pt x="2320" y="1957"/>
                </a:cubicBezTo>
                <a:cubicBezTo>
                  <a:pt x="2320" y="2053"/>
                  <a:pt x="2400" y="2131"/>
                  <a:pt x="2498" y="2131"/>
                </a:cubicBezTo>
                <a:cubicBezTo>
                  <a:pt x="2514" y="2131"/>
                  <a:pt x="2529" y="2129"/>
                  <a:pt x="2545" y="2125"/>
                </a:cubicBezTo>
                <a:cubicBezTo>
                  <a:pt x="2554" y="2216"/>
                  <a:pt x="2568" y="2304"/>
                  <a:pt x="2585" y="2390"/>
                </a:cubicBezTo>
                <a:cubicBezTo>
                  <a:pt x="2558" y="2377"/>
                  <a:pt x="2530" y="2370"/>
                  <a:pt x="2500" y="2370"/>
                </a:cubicBezTo>
                <a:cubicBezTo>
                  <a:pt x="2473" y="2370"/>
                  <a:pt x="2445" y="2375"/>
                  <a:pt x="2418" y="2387"/>
                </a:cubicBezTo>
                <a:cubicBezTo>
                  <a:pt x="2336" y="2422"/>
                  <a:pt x="2277" y="2504"/>
                  <a:pt x="2277" y="2581"/>
                </a:cubicBezTo>
                <a:cubicBezTo>
                  <a:pt x="2277" y="2642"/>
                  <a:pt x="2314" y="2691"/>
                  <a:pt x="2380" y="2719"/>
                </a:cubicBezTo>
                <a:lnTo>
                  <a:pt x="2418" y="2735"/>
                </a:lnTo>
                <a:lnTo>
                  <a:pt x="2418" y="2694"/>
                </a:lnTo>
                <a:cubicBezTo>
                  <a:pt x="2417" y="2650"/>
                  <a:pt x="2425" y="2594"/>
                  <a:pt x="2465" y="2583"/>
                </a:cubicBezTo>
                <a:cubicBezTo>
                  <a:pt x="2470" y="2581"/>
                  <a:pt x="2476" y="2581"/>
                  <a:pt x="2482" y="2581"/>
                </a:cubicBezTo>
                <a:cubicBezTo>
                  <a:pt x="2531" y="2581"/>
                  <a:pt x="2602" y="2630"/>
                  <a:pt x="2643" y="2697"/>
                </a:cubicBezTo>
                <a:cubicBezTo>
                  <a:pt x="2666" y="2734"/>
                  <a:pt x="2686" y="2771"/>
                  <a:pt x="2705" y="2810"/>
                </a:cubicBezTo>
                <a:cubicBezTo>
                  <a:pt x="2566" y="2763"/>
                  <a:pt x="2437" y="2739"/>
                  <a:pt x="2317" y="2739"/>
                </a:cubicBezTo>
                <a:cubicBezTo>
                  <a:pt x="2133" y="2739"/>
                  <a:pt x="1969" y="2795"/>
                  <a:pt x="1819" y="2907"/>
                </a:cubicBezTo>
                <a:cubicBezTo>
                  <a:pt x="1814" y="2899"/>
                  <a:pt x="1808" y="2892"/>
                  <a:pt x="1803" y="2885"/>
                </a:cubicBezTo>
                <a:cubicBezTo>
                  <a:pt x="1766" y="2830"/>
                  <a:pt x="1742" y="2770"/>
                  <a:pt x="1729" y="2707"/>
                </a:cubicBezTo>
                <a:cubicBezTo>
                  <a:pt x="1769" y="2722"/>
                  <a:pt x="1806" y="2729"/>
                  <a:pt x="1839" y="2729"/>
                </a:cubicBezTo>
                <a:cubicBezTo>
                  <a:pt x="1867" y="2729"/>
                  <a:pt x="1892" y="2724"/>
                  <a:pt x="1916" y="2715"/>
                </a:cubicBezTo>
                <a:cubicBezTo>
                  <a:pt x="2015" y="2676"/>
                  <a:pt x="2062" y="2565"/>
                  <a:pt x="2108" y="2458"/>
                </a:cubicBezTo>
                <a:cubicBezTo>
                  <a:pt x="2154" y="2349"/>
                  <a:pt x="2198" y="2246"/>
                  <a:pt x="2288" y="2229"/>
                </a:cubicBezTo>
                <a:lnTo>
                  <a:pt x="2336" y="2220"/>
                </a:lnTo>
                <a:lnTo>
                  <a:pt x="2303" y="2184"/>
                </a:lnTo>
                <a:cubicBezTo>
                  <a:pt x="2242" y="2118"/>
                  <a:pt x="2145" y="2068"/>
                  <a:pt x="2061" y="2068"/>
                </a:cubicBezTo>
                <a:cubicBezTo>
                  <a:pt x="2046" y="2068"/>
                  <a:pt x="2032" y="2070"/>
                  <a:pt x="2018" y="2073"/>
                </a:cubicBezTo>
                <a:cubicBezTo>
                  <a:pt x="2029" y="1895"/>
                  <a:pt x="1964" y="1818"/>
                  <a:pt x="1902" y="1743"/>
                </a:cubicBezTo>
                <a:cubicBezTo>
                  <a:pt x="1857" y="1689"/>
                  <a:pt x="1814" y="1638"/>
                  <a:pt x="1792" y="1549"/>
                </a:cubicBezTo>
                <a:lnTo>
                  <a:pt x="1781" y="1504"/>
                </a:lnTo>
                <a:lnTo>
                  <a:pt x="1747" y="1535"/>
                </a:lnTo>
                <a:cubicBezTo>
                  <a:pt x="1703" y="1577"/>
                  <a:pt x="1652" y="1608"/>
                  <a:pt x="1602" y="1639"/>
                </a:cubicBezTo>
                <a:cubicBezTo>
                  <a:pt x="1482" y="1712"/>
                  <a:pt x="1358" y="1788"/>
                  <a:pt x="1355" y="2012"/>
                </a:cubicBezTo>
                <a:cubicBezTo>
                  <a:pt x="1347" y="2012"/>
                  <a:pt x="1338" y="2011"/>
                  <a:pt x="1331" y="2011"/>
                </a:cubicBezTo>
                <a:cubicBezTo>
                  <a:pt x="1224" y="2011"/>
                  <a:pt x="1183" y="2042"/>
                  <a:pt x="1104" y="2100"/>
                </a:cubicBezTo>
                <a:lnTo>
                  <a:pt x="1007" y="2170"/>
                </a:lnTo>
                <a:lnTo>
                  <a:pt x="1067" y="2182"/>
                </a:lnTo>
                <a:cubicBezTo>
                  <a:pt x="1117" y="2192"/>
                  <a:pt x="1144" y="2298"/>
                  <a:pt x="1171" y="2400"/>
                </a:cubicBezTo>
                <a:cubicBezTo>
                  <a:pt x="1206" y="2534"/>
                  <a:pt x="1246" y="2686"/>
                  <a:pt x="1356" y="2735"/>
                </a:cubicBezTo>
                <a:cubicBezTo>
                  <a:pt x="1379" y="2746"/>
                  <a:pt x="1405" y="2751"/>
                  <a:pt x="1432" y="2751"/>
                </a:cubicBezTo>
                <a:cubicBezTo>
                  <a:pt x="1468" y="2751"/>
                  <a:pt x="1508" y="2742"/>
                  <a:pt x="1551" y="2723"/>
                </a:cubicBezTo>
                <a:cubicBezTo>
                  <a:pt x="1568" y="2816"/>
                  <a:pt x="1603" y="2904"/>
                  <a:pt x="1656" y="2984"/>
                </a:cubicBezTo>
                <a:cubicBezTo>
                  <a:pt x="1664" y="2996"/>
                  <a:pt x="1674" y="3010"/>
                  <a:pt x="1684" y="3023"/>
                </a:cubicBezTo>
                <a:cubicBezTo>
                  <a:pt x="1675" y="3032"/>
                  <a:pt x="1669" y="3038"/>
                  <a:pt x="1665" y="3042"/>
                </a:cubicBezTo>
                <a:cubicBezTo>
                  <a:pt x="1631" y="3054"/>
                  <a:pt x="1588" y="3063"/>
                  <a:pt x="1544" y="3063"/>
                </a:cubicBezTo>
                <a:cubicBezTo>
                  <a:pt x="1463" y="3063"/>
                  <a:pt x="1378" y="3034"/>
                  <a:pt x="1339" y="2949"/>
                </a:cubicBezTo>
                <a:lnTo>
                  <a:pt x="1301" y="2864"/>
                </a:lnTo>
                <a:lnTo>
                  <a:pt x="1288" y="2956"/>
                </a:lnTo>
                <a:cubicBezTo>
                  <a:pt x="1273" y="3060"/>
                  <a:pt x="1289" y="3139"/>
                  <a:pt x="1337" y="3191"/>
                </a:cubicBezTo>
                <a:cubicBezTo>
                  <a:pt x="1370" y="3227"/>
                  <a:pt x="1418" y="3248"/>
                  <a:pt x="1478" y="3253"/>
                </a:cubicBezTo>
                <a:cubicBezTo>
                  <a:pt x="1466" y="3268"/>
                  <a:pt x="1454" y="3283"/>
                  <a:pt x="1454" y="3283"/>
                </a:cubicBezTo>
                <a:cubicBezTo>
                  <a:pt x="1413" y="3331"/>
                  <a:pt x="1372" y="3381"/>
                  <a:pt x="1330" y="3429"/>
                </a:cubicBezTo>
                <a:cubicBezTo>
                  <a:pt x="1193" y="3298"/>
                  <a:pt x="1087" y="3137"/>
                  <a:pt x="1014" y="2947"/>
                </a:cubicBezTo>
                <a:cubicBezTo>
                  <a:pt x="1031" y="2953"/>
                  <a:pt x="1048" y="2957"/>
                  <a:pt x="1066" y="2957"/>
                </a:cubicBezTo>
                <a:cubicBezTo>
                  <a:pt x="1160" y="2957"/>
                  <a:pt x="1237" y="2875"/>
                  <a:pt x="1237" y="2775"/>
                </a:cubicBezTo>
                <a:cubicBezTo>
                  <a:pt x="1237" y="2675"/>
                  <a:pt x="1160" y="2594"/>
                  <a:pt x="1066" y="2594"/>
                </a:cubicBezTo>
                <a:cubicBezTo>
                  <a:pt x="1013" y="2594"/>
                  <a:pt x="965" y="2620"/>
                  <a:pt x="933" y="2661"/>
                </a:cubicBezTo>
                <a:cubicBezTo>
                  <a:pt x="932" y="2655"/>
                  <a:pt x="929" y="2641"/>
                  <a:pt x="929" y="2641"/>
                </a:cubicBezTo>
                <a:close/>
                <a:moveTo>
                  <a:pt x="2326" y="1115"/>
                </a:moveTo>
                <a:cubicBezTo>
                  <a:pt x="2651" y="1148"/>
                  <a:pt x="2953" y="1330"/>
                  <a:pt x="3133" y="1603"/>
                </a:cubicBezTo>
                <a:lnTo>
                  <a:pt x="3144" y="1620"/>
                </a:lnTo>
                <a:cubicBezTo>
                  <a:pt x="3135" y="1650"/>
                  <a:pt x="3127" y="1682"/>
                  <a:pt x="3119" y="1713"/>
                </a:cubicBezTo>
                <a:cubicBezTo>
                  <a:pt x="3105" y="1688"/>
                  <a:pt x="3090" y="1664"/>
                  <a:pt x="3075" y="1641"/>
                </a:cubicBezTo>
                <a:cubicBezTo>
                  <a:pt x="2905" y="1380"/>
                  <a:pt x="2641" y="1223"/>
                  <a:pt x="2341" y="1187"/>
                </a:cubicBezTo>
                <a:cubicBezTo>
                  <a:pt x="2334" y="1163"/>
                  <a:pt x="2328" y="1139"/>
                  <a:pt x="2326" y="1115"/>
                </a:cubicBezTo>
                <a:close/>
                <a:moveTo>
                  <a:pt x="2325" y="1062"/>
                </a:moveTo>
                <a:cubicBezTo>
                  <a:pt x="2434" y="1072"/>
                  <a:pt x="2554" y="1097"/>
                  <a:pt x="2652" y="1140"/>
                </a:cubicBezTo>
                <a:cubicBezTo>
                  <a:pt x="2694" y="1033"/>
                  <a:pt x="2747" y="929"/>
                  <a:pt x="2809" y="832"/>
                </a:cubicBezTo>
                <a:cubicBezTo>
                  <a:pt x="2763" y="786"/>
                  <a:pt x="2736" y="723"/>
                  <a:pt x="2736" y="656"/>
                </a:cubicBezTo>
                <a:cubicBezTo>
                  <a:pt x="2736" y="581"/>
                  <a:pt x="2760" y="520"/>
                  <a:pt x="2808" y="472"/>
                </a:cubicBezTo>
                <a:cubicBezTo>
                  <a:pt x="2912" y="369"/>
                  <a:pt x="3087" y="359"/>
                  <a:pt x="3228" y="373"/>
                </a:cubicBezTo>
                <a:cubicBezTo>
                  <a:pt x="3254" y="352"/>
                  <a:pt x="3280" y="334"/>
                  <a:pt x="3305" y="316"/>
                </a:cubicBezTo>
                <a:cubicBezTo>
                  <a:pt x="3243" y="292"/>
                  <a:pt x="3179" y="280"/>
                  <a:pt x="3112" y="280"/>
                </a:cubicBezTo>
                <a:cubicBezTo>
                  <a:pt x="3045" y="280"/>
                  <a:pt x="2976" y="292"/>
                  <a:pt x="2903" y="316"/>
                </a:cubicBezTo>
                <a:cubicBezTo>
                  <a:pt x="2580" y="425"/>
                  <a:pt x="2312" y="710"/>
                  <a:pt x="2325" y="1062"/>
                </a:cubicBezTo>
                <a:close/>
                <a:moveTo>
                  <a:pt x="2701" y="1163"/>
                </a:moveTo>
                <a:cubicBezTo>
                  <a:pt x="2741" y="1060"/>
                  <a:pt x="2791" y="961"/>
                  <a:pt x="2850" y="868"/>
                </a:cubicBezTo>
                <a:cubicBezTo>
                  <a:pt x="2868" y="879"/>
                  <a:pt x="2889" y="890"/>
                  <a:pt x="2913" y="896"/>
                </a:cubicBezTo>
                <a:cubicBezTo>
                  <a:pt x="2853" y="992"/>
                  <a:pt x="2802" y="1092"/>
                  <a:pt x="2763" y="1194"/>
                </a:cubicBezTo>
                <a:cubicBezTo>
                  <a:pt x="2742" y="1184"/>
                  <a:pt x="2722" y="1173"/>
                  <a:pt x="2701" y="1163"/>
                </a:cubicBezTo>
                <a:close/>
                <a:moveTo>
                  <a:pt x="2790" y="656"/>
                </a:moveTo>
                <a:cubicBezTo>
                  <a:pt x="2790" y="595"/>
                  <a:pt x="2808" y="548"/>
                  <a:pt x="2846" y="511"/>
                </a:cubicBezTo>
                <a:cubicBezTo>
                  <a:pt x="2924" y="433"/>
                  <a:pt x="3058" y="421"/>
                  <a:pt x="3161" y="423"/>
                </a:cubicBezTo>
                <a:lnTo>
                  <a:pt x="3091" y="480"/>
                </a:lnTo>
                <a:cubicBezTo>
                  <a:pt x="3058" y="474"/>
                  <a:pt x="2998" y="465"/>
                  <a:pt x="2968" y="529"/>
                </a:cubicBezTo>
                <a:cubicBezTo>
                  <a:pt x="2991" y="525"/>
                  <a:pt x="3012" y="524"/>
                  <a:pt x="3032" y="525"/>
                </a:cubicBezTo>
                <a:cubicBezTo>
                  <a:pt x="3175" y="531"/>
                  <a:pt x="3184" y="709"/>
                  <a:pt x="3103" y="794"/>
                </a:cubicBezTo>
                <a:cubicBezTo>
                  <a:pt x="3068" y="831"/>
                  <a:pt x="3023" y="851"/>
                  <a:pt x="2974" y="851"/>
                </a:cubicBezTo>
                <a:lnTo>
                  <a:pt x="2970" y="850"/>
                </a:lnTo>
                <a:lnTo>
                  <a:pt x="2970" y="850"/>
                </a:lnTo>
                <a:cubicBezTo>
                  <a:pt x="2868" y="854"/>
                  <a:pt x="2790" y="749"/>
                  <a:pt x="2790" y="656"/>
                </a:cubicBezTo>
                <a:close/>
                <a:moveTo>
                  <a:pt x="3142" y="507"/>
                </a:moveTo>
                <a:cubicBezTo>
                  <a:pt x="3218" y="450"/>
                  <a:pt x="3287" y="393"/>
                  <a:pt x="3366" y="340"/>
                </a:cubicBezTo>
                <a:cubicBezTo>
                  <a:pt x="3378" y="346"/>
                  <a:pt x="3391" y="353"/>
                  <a:pt x="3403" y="360"/>
                </a:cubicBezTo>
                <a:lnTo>
                  <a:pt x="3403" y="361"/>
                </a:lnTo>
                <a:cubicBezTo>
                  <a:pt x="3412" y="366"/>
                  <a:pt x="3422" y="373"/>
                  <a:pt x="3432" y="380"/>
                </a:cubicBezTo>
                <a:cubicBezTo>
                  <a:pt x="3345" y="435"/>
                  <a:pt x="3266" y="496"/>
                  <a:pt x="3188" y="568"/>
                </a:cubicBezTo>
                <a:cubicBezTo>
                  <a:pt x="3177" y="543"/>
                  <a:pt x="3162" y="523"/>
                  <a:pt x="3143" y="508"/>
                </a:cubicBezTo>
                <a:lnTo>
                  <a:pt x="3142" y="507"/>
                </a:lnTo>
                <a:close/>
                <a:moveTo>
                  <a:pt x="3098" y="1792"/>
                </a:moveTo>
                <a:cubicBezTo>
                  <a:pt x="3077" y="1747"/>
                  <a:pt x="3055" y="1707"/>
                  <a:pt x="3030" y="1671"/>
                </a:cubicBezTo>
                <a:cubicBezTo>
                  <a:pt x="2959" y="1562"/>
                  <a:pt x="2864" y="1468"/>
                  <a:pt x="2756" y="1396"/>
                </a:cubicBezTo>
                <a:cubicBezTo>
                  <a:pt x="2670" y="1733"/>
                  <a:pt x="2697" y="2103"/>
                  <a:pt x="2779" y="2438"/>
                </a:cubicBezTo>
                <a:cubicBezTo>
                  <a:pt x="2772" y="2311"/>
                  <a:pt x="2806" y="2205"/>
                  <a:pt x="2875" y="2160"/>
                </a:cubicBezTo>
                <a:cubicBezTo>
                  <a:pt x="2893" y="2148"/>
                  <a:pt x="2921" y="2136"/>
                  <a:pt x="2959" y="2136"/>
                </a:cubicBezTo>
                <a:cubicBezTo>
                  <a:pt x="2990" y="2136"/>
                  <a:pt x="3028" y="2144"/>
                  <a:pt x="3072" y="2168"/>
                </a:cubicBezTo>
                <a:cubicBezTo>
                  <a:pt x="3057" y="2042"/>
                  <a:pt x="3072" y="1915"/>
                  <a:pt x="3098" y="1792"/>
                </a:cubicBezTo>
                <a:close/>
                <a:moveTo>
                  <a:pt x="2818" y="2580"/>
                </a:moveTo>
                <a:cubicBezTo>
                  <a:pt x="2827" y="2571"/>
                  <a:pt x="2838" y="2562"/>
                  <a:pt x="2838" y="2562"/>
                </a:cubicBezTo>
                <a:cubicBezTo>
                  <a:pt x="2910" y="2496"/>
                  <a:pt x="3026" y="2458"/>
                  <a:pt x="3166" y="2451"/>
                </a:cubicBezTo>
                <a:cubicBezTo>
                  <a:pt x="3130" y="2610"/>
                  <a:pt x="3058" y="2764"/>
                  <a:pt x="2951" y="2910"/>
                </a:cubicBezTo>
                <a:cubicBezTo>
                  <a:pt x="2899" y="2807"/>
                  <a:pt x="2854" y="2696"/>
                  <a:pt x="2818" y="2580"/>
                </a:cubicBezTo>
                <a:close/>
                <a:moveTo>
                  <a:pt x="3348" y="2462"/>
                </a:moveTo>
                <a:lnTo>
                  <a:pt x="3347" y="2462"/>
                </a:lnTo>
                <a:cubicBezTo>
                  <a:pt x="3323" y="2648"/>
                  <a:pt x="3309" y="2794"/>
                  <a:pt x="3371" y="2847"/>
                </a:cubicBezTo>
                <a:cubicBezTo>
                  <a:pt x="3404" y="2876"/>
                  <a:pt x="3463" y="2878"/>
                  <a:pt x="3550" y="2852"/>
                </a:cubicBezTo>
                <a:lnTo>
                  <a:pt x="3626" y="2830"/>
                </a:lnTo>
                <a:lnTo>
                  <a:pt x="3579" y="2894"/>
                </a:lnTo>
                <a:cubicBezTo>
                  <a:pt x="3506" y="2994"/>
                  <a:pt x="3412" y="3052"/>
                  <a:pt x="3328" y="3052"/>
                </a:cubicBezTo>
                <a:cubicBezTo>
                  <a:pt x="3313" y="3052"/>
                  <a:pt x="3299" y="3050"/>
                  <a:pt x="3285" y="3046"/>
                </a:cubicBezTo>
                <a:cubicBezTo>
                  <a:pt x="3249" y="3037"/>
                  <a:pt x="3191" y="3006"/>
                  <a:pt x="3161" y="2914"/>
                </a:cubicBezTo>
                <a:cubicBezTo>
                  <a:pt x="3127" y="2970"/>
                  <a:pt x="3090" y="3025"/>
                  <a:pt x="3047" y="3076"/>
                </a:cubicBezTo>
                <a:lnTo>
                  <a:pt x="3049" y="3074"/>
                </a:lnTo>
                <a:cubicBezTo>
                  <a:pt x="3049" y="3074"/>
                  <a:pt x="3047" y="3076"/>
                  <a:pt x="3046" y="3077"/>
                </a:cubicBezTo>
                <a:cubicBezTo>
                  <a:pt x="3121" y="3193"/>
                  <a:pt x="3207" y="3298"/>
                  <a:pt x="3302" y="3388"/>
                </a:cubicBezTo>
                <a:cubicBezTo>
                  <a:pt x="3474" y="3223"/>
                  <a:pt x="3604" y="3005"/>
                  <a:pt x="3707" y="2706"/>
                </a:cubicBezTo>
                <a:cubicBezTo>
                  <a:pt x="3684" y="2678"/>
                  <a:pt x="3661" y="2648"/>
                  <a:pt x="3640" y="2618"/>
                </a:cubicBezTo>
                <a:cubicBezTo>
                  <a:pt x="3628" y="2600"/>
                  <a:pt x="3616" y="2581"/>
                  <a:pt x="3606" y="2564"/>
                </a:cubicBezTo>
                <a:cubicBezTo>
                  <a:pt x="3542" y="2498"/>
                  <a:pt x="3432" y="2480"/>
                  <a:pt x="3348" y="2462"/>
                </a:cubicBezTo>
                <a:close/>
                <a:moveTo>
                  <a:pt x="2811" y="1220"/>
                </a:moveTo>
                <a:cubicBezTo>
                  <a:pt x="2853" y="1111"/>
                  <a:pt x="2907" y="1005"/>
                  <a:pt x="2973" y="904"/>
                </a:cubicBezTo>
                <a:cubicBezTo>
                  <a:pt x="2973" y="904"/>
                  <a:pt x="2974" y="905"/>
                  <a:pt x="2974" y="905"/>
                </a:cubicBezTo>
                <a:cubicBezTo>
                  <a:pt x="3038" y="905"/>
                  <a:pt x="3097" y="879"/>
                  <a:pt x="3142" y="831"/>
                </a:cubicBezTo>
                <a:cubicBezTo>
                  <a:pt x="3195" y="775"/>
                  <a:pt x="3218" y="698"/>
                  <a:pt x="3209" y="622"/>
                </a:cubicBezTo>
                <a:cubicBezTo>
                  <a:pt x="3218" y="614"/>
                  <a:pt x="3228" y="604"/>
                  <a:pt x="3241" y="593"/>
                </a:cubicBezTo>
                <a:cubicBezTo>
                  <a:pt x="3447" y="720"/>
                  <a:pt x="3347" y="1012"/>
                  <a:pt x="3232" y="1348"/>
                </a:cubicBezTo>
                <a:cubicBezTo>
                  <a:pt x="3209" y="1415"/>
                  <a:pt x="3186" y="1483"/>
                  <a:pt x="3164" y="1552"/>
                </a:cubicBezTo>
                <a:cubicBezTo>
                  <a:pt x="3070" y="1418"/>
                  <a:pt x="2949" y="1303"/>
                  <a:pt x="2811" y="1220"/>
                </a:cubicBezTo>
                <a:close/>
                <a:moveTo>
                  <a:pt x="2487" y="1462"/>
                </a:moveTo>
                <a:cubicBezTo>
                  <a:pt x="2444" y="1392"/>
                  <a:pt x="2400" y="1320"/>
                  <a:pt x="2368" y="1246"/>
                </a:cubicBezTo>
                <a:cubicBezTo>
                  <a:pt x="2448" y="1258"/>
                  <a:pt x="2524" y="1279"/>
                  <a:pt x="2595" y="1308"/>
                </a:cubicBezTo>
                <a:cubicBezTo>
                  <a:pt x="2572" y="1389"/>
                  <a:pt x="2555" y="1472"/>
                  <a:pt x="2544" y="1555"/>
                </a:cubicBezTo>
                <a:cubicBezTo>
                  <a:pt x="2525" y="1523"/>
                  <a:pt x="2506" y="1492"/>
                  <a:pt x="2487" y="1462"/>
                </a:cubicBezTo>
                <a:close/>
                <a:moveTo>
                  <a:pt x="3672" y="3651"/>
                </a:moveTo>
                <a:cubicBezTo>
                  <a:pt x="3643" y="3638"/>
                  <a:pt x="3616" y="3622"/>
                  <a:pt x="3588" y="3606"/>
                </a:cubicBezTo>
                <a:cubicBezTo>
                  <a:pt x="3743" y="3536"/>
                  <a:pt x="3876" y="3455"/>
                  <a:pt x="3992" y="3359"/>
                </a:cubicBezTo>
                <a:cubicBezTo>
                  <a:pt x="3994" y="3405"/>
                  <a:pt x="4008" y="3448"/>
                  <a:pt x="4034" y="3481"/>
                </a:cubicBezTo>
                <a:cubicBezTo>
                  <a:pt x="4067" y="3522"/>
                  <a:pt x="4113" y="3544"/>
                  <a:pt x="4168" y="3544"/>
                </a:cubicBezTo>
                <a:cubicBezTo>
                  <a:pt x="4261" y="3544"/>
                  <a:pt x="4338" y="3469"/>
                  <a:pt x="4338" y="3378"/>
                </a:cubicBezTo>
                <a:cubicBezTo>
                  <a:pt x="4338" y="3324"/>
                  <a:pt x="4312" y="3275"/>
                  <a:pt x="4267" y="3244"/>
                </a:cubicBezTo>
                <a:cubicBezTo>
                  <a:pt x="4236" y="3223"/>
                  <a:pt x="4201" y="3212"/>
                  <a:pt x="4165" y="3212"/>
                </a:cubicBezTo>
                <a:cubicBezTo>
                  <a:pt x="4164" y="3212"/>
                  <a:pt x="4163" y="3212"/>
                  <a:pt x="4162" y="3212"/>
                </a:cubicBezTo>
                <a:cubicBezTo>
                  <a:pt x="4179" y="3183"/>
                  <a:pt x="4197" y="3154"/>
                  <a:pt x="4215" y="3126"/>
                </a:cubicBezTo>
                <a:cubicBezTo>
                  <a:pt x="4231" y="3104"/>
                  <a:pt x="4245" y="3082"/>
                  <a:pt x="4260" y="3060"/>
                </a:cubicBezTo>
                <a:cubicBezTo>
                  <a:pt x="4336" y="3083"/>
                  <a:pt x="4414" y="3101"/>
                  <a:pt x="4494" y="3111"/>
                </a:cubicBezTo>
                <a:cubicBezTo>
                  <a:pt x="4526" y="3115"/>
                  <a:pt x="4558" y="3118"/>
                  <a:pt x="4590" y="3121"/>
                </a:cubicBezTo>
                <a:cubicBezTo>
                  <a:pt x="4590" y="3130"/>
                  <a:pt x="4590" y="3142"/>
                  <a:pt x="4590" y="3142"/>
                </a:cubicBezTo>
                <a:cubicBezTo>
                  <a:pt x="4589" y="3242"/>
                  <a:pt x="4593" y="3308"/>
                  <a:pt x="4617" y="3393"/>
                </a:cubicBezTo>
                <a:cubicBezTo>
                  <a:pt x="4602" y="3392"/>
                  <a:pt x="4587" y="3391"/>
                  <a:pt x="4574" y="3391"/>
                </a:cubicBezTo>
                <a:cubicBezTo>
                  <a:pt x="4454" y="3391"/>
                  <a:pt x="4385" y="3450"/>
                  <a:pt x="4308" y="3517"/>
                </a:cubicBezTo>
                <a:cubicBezTo>
                  <a:pt x="4273" y="3547"/>
                  <a:pt x="4238" y="3578"/>
                  <a:pt x="4193" y="3608"/>
                </a:cubicBezTo>
                <a:cubicBezTo>
                  <a:pt x="4149" y="3639"/>
                  <a:pt x="4104" y="3661"/>
                  <a:pt x="4061" y="3682"/>
                </a:cubicBezTo>
                <a:cubicBezTo>
                  <a:pt x="4016" y="3705"/>
                  <a:pt x="3974" y="3726"/>
                  <a:pt x="3939" y="3754"/>
                </a:cubicBezTo>
                <a:cubicBezTo>
                  <a:pt x="3844" y="3729"/>
                  <a:pt x="3755" y="3694"/>
                  <a:pt x="3672" y="3651"/>
                </a:cubicBezTo>
                <a:close/>
                <a:moveTo>
                  <a:pt x="4833" y="3199"/>
                </a:moveTo>
                <a:cubicBezTo>
                  <a:pt x="4749" y="3199"/>
                  <a:pt x="4683" y="3177"/>
                  <a:pt x="4637" y="3125"/>
                </a:cubicBezTo>
                <a:cubicBezTo>
                  <a:pt x="4637" y="3125"/>
                  <a:pt x="4635" y="3122"/>
                  <a:pt x="4635" y="3122"/>
                </a:cubicBezTo>
                <a:cubicBezTo>
                  <a:pt x="4654" y="3123"/>
                  <a:pt x="4673" y="3124"/>
                  <a:pt x="4692" y="3124"/>
                </a:cubicBezTo>
                <a:cubicBezTo>
                  <a:pt x="4844" y="3124"/>
                  <a:pt x="4996" y="3101"/>
                  <a:pt x="5136" y="3056"/>
                </a:cubicBezTo>
                <a:cubicBezTo>
                  <a:pt x="5144" y="3082"/>
                  <a:pt x="5153" y="3108"/>
                  <a:pt x="5162" y="3136"/>
                </a:cubicBezTo>
                <a:cubicBezTo>
                  <a:pt x="5032" y="3174"/>
                  <a:pt x="4922" y="3199"/>
                  <a:pt x="4833" y="3199"/>
                </a:cubicBezTo>
                <a:close/>
                <a:moveTo>
                  <a:pt x="2531" y="2991"/>
                </a:moveTo>
                <a:cubicBezTo>
                  <a:pt x="2501" y="3064"/>
                  <a:pt x="2466" y="3167"/>
                  <a:pt x="2371" y="3167"/>
                </a:cubicBezTo>
                <a:cubicBezTo>
                  <a:pt x="2367" y="3167"/>
                  <a:pt x="2363" y="3167"/>
                  <a:pt x="2359" y="3167"/>
                </a:cubicBezTo>
                <a:cubicBezTo>
                  <a:pt x="2305" y="3162"/>
                  <a:pt x="2256" y="3119"/>
                  <a:pt x="2246" y="3068"/>
                </a:cubicBezTo>
                <a:cubicBezTo>
                  <a:pt x="2236" y="3017"/>
                  <a:pt x="2267" y="2970"/>
                  <a:pt x="2333" y="2935"/>
                </a:cubicBezTo>
                <a:cubicBezTo>
                  <a:pt x="2363" y="2919"/>
                  <a:pt x="2406" y="2908"/>
                  <a:pt x="2460" y="2908"/>
                </a:cubicBezTo>
                <a:cubicBezTo>
                  <a:pt x="2547" y="2908"/>
                  <a:pt x="2664" y="2936"/>
                  <a:pt x="2804" y="3011"/>
                </a:cubicBezTo>
                <a:cubicBezTo>
                  <a:pt x="2808" y="3019"/>
                  <a:pt x="2815" y="3033"/>
                  <a:pt x="2824" y="3049"/>
                </a:cubicBezTo>
                <a:cubicBezTo>
                  <a:pt x="2759" y="3101"/>
                  <a:pt x="2681" y="3139"/>
                  <a:pt x="2595" y="3160"/>
                </a:cubicBezTo>
                <a:cubicBezTo>
                  <a:pt x="2580" y="3101"/>
                  <a:pt x="2555" y="3047"/>
                  <a:pt x="2531" y="2991"/>
                </a:cubicBezTo>
                <a:close/>
                <a:moveTo>
                  <a:pt x="7421" y="3073"/>
                </a:moveTo>
                <a:cubicBezTo>
                  <a:pt x="7407" y="3073"/>
                  <a:pt x="7393" y="3074"/>
                  <a:pt x="7378" y="3076"/>
                </a:cubicBezTo>
                <a:cubicBezTo>
                  <a:pt x="7386" y="3055"/>
                  <a:pt x="7393" y="3035"/>
                  <a:pt x="7398" y="3016"/>
                </a:cubicBezTo>
                <a:cubicBezTo>
                  <a:pt x="7454" y="2836"/>
                  <a:pt x="7476" y="2643"/>
                  <a:pt x="7463" y="2440"/>
                </a:cubicBezTo>
                <a:cubicBezTo>
                  <a:pt x="7611" y="2514"/>
                  <a:pt x="7729" y="2634"/>
                  <a:pt x="7797" y="2783"/>
                </a:cubicBezTo>
                <a:cubicBezTo>
                  <a:pt x="7819" y="2827"/>
                  <a:pt x="7835" y="2874"/>
                  <a:pt x="7845" y="2923"/>
                </a:cubicBezTo>
                <a:cubicBezTo>
                  <a:pt x="7856" y="2971"/>
                  <a:pt x="7862" y="3022"/>
                  <a:pt x="7862" y="3074"/>
                </a:cubicBezTo>
                <a:cubicBezTo>
                  <a:pt x="7862" y="3210"/>
                  <a:pt x="7836" y="3331"/>
                  <a:pt x="7785" y="3434"/>
                </a:cubicBezTo>
                <a:cubicBezTo>
                  <a:pt x="7726" y="3282"/>
                  <a:pt x="7626" y="3073"/>
                  <a:pt x="7421" y="3073"/>
                </a:cubicBezTo>
                <a:close/>
                <a:moveTo>
                  <a:pt x="7387" y="3757"/>
                </a:moveTo>
                <a:cubicBezTo>
                  <a:pt x="7265" y="3788"/>
                  <a:pt x="7136" y="3782"/>
                  <a:pt x="7016" y="3747"/>
                </a:cubicBezTo>
                <a:cubicBezTo>
                  <a:pt x="6981" y="3736"/>
                  <a:pt x="6945" y="3721"/>
                  <a:pt x="6909" y="3704"/>
                </a:cubicBezTo>
                <a:cubicBezTo>
                  <a:pt x="7144" y="3549"/>
                  <a:pt x="7327" y="3553"/>
                  <a:pt x="7546" y="3692"/>
                </a:cubicBezTo>
                <a:cubicBezTo>
                  <a:pt x="7497" y="3720"/>
                  <a:pt x="7443" y="3742"/>
                  <a:pt x="7387" y="3757"/>
                </a:cubicBezTo>
                <a:close/>
                <a:moveTo>
                  <a:pt x="5244" y="2731"/>
                </a:moveTo>
                <a:cubicBezTo>
                  <a:pt x="5266" y="2625"/>
                  <a:pt x="5426" y="2529"/>
                  <a:pt x="5599" y="2513"/>
                </a:cubicBezTo>
                <a:cubicBezTo>
                  <a:pt x="5522" y="2615"/>
                  <a:pt x="5433" y="2703"/>
                  <a:pt x="5338" y="2767"/>
                </a:cubicBezTo>
                <a:cubicBezTo>
                  <a:pt x="5313" y="2784"/>
                  <a:pt x="5286" y="2799"/>
                  <a:pt x="5258" y="2814"/>
                </a:cubicBezTo>
                <a:cubicBezTo>
                  <a:pt x="5253" y="2785"/>
                  <a:pt x="5248" y="2758"/>
                  <a:pt x="5244" y="2731"/>
                </a:cubicBezTo>
                <a:close/>
                <a:moveTo>
                  <a:pt x="5144" y="943"/>
                </a:moveTo>
                <a:cubicBezTo>
                  <a:pt x="5059" y="889"/>
                  <a:pt x="4979" y="838"/>
                  <a:pt x="4911" y="780"/>
                </a:cubicBezTo>
                <a:cubicBezTo>
                  <a:pt x="5074" y="721"/>
                  <a:pt x="5262" y="690"/>
                  <a:pt x="5483" y="686"/>
                </a:cubicBezTo>
                <a:cubicBezTo>
                  <a:pt x="5679" y="902"/>
                  <a:pt x="5812" y="1168"/>
                  <a:pt x="5871" y="1457"/>
                </a:cubicBezTo>
                <a:cubicBezTo>
                  <a:pt x="5902" y="1608"/>
                  <a:pt x="5897" y="1779"/>
                  <a:pt x="5857" y="1952"/>
                </a:cubicBezTo>
                <a:cubicBezTo>
                  <a:pt x="5810" y="1938"/>
                  <a:pt x="5762" y="1931"/>
                  <a:pt x="5715" y="1931"/>
                </a:cubicBezTo>
                <a:cubicBezTo>
                  <a:pt x="5713" y="1931"/>
                  <a:pt x="5711" y="1931"/>
                  <a:pt x="5709" y="1931"/>
                </a:cubicBezTo>
                <a:cubicBezTo>
                  <a:pt x="5728" y="1707"/>
                  <a:pt x="5698" y="1523"/>
                  <a:pt x="5614" y="1371"/>
                </a:cubicBezTo>
                <a:cubicBezTo>
                  <a:pt x="5547" y="1208"/>
                  <a:pt x="5553" y="1095"/>
                  <a:pt x="5634" y="1018"/>
                </a:cubicBezTo>
                <a:lnTo>
                  <a:pt x="5670" y="983"/>
                </a:lnTo>
                <a:lnTo>
                  <a:pt x="5621" y="972"/>
                </a:lnTo>
                <a:cubicBezTo>
                  <a:pt x="5602" y="967"/>
                  <a:pt x="5582" y="965"/>
                  <a:pt x="5563" y="965"/>
                </a:cubicBezTo>
                <a:cubicBezTo>
                  <a:pt x="5504" y="965"/>
                  <a:pt x="5451" y="987"/>
                  <a:pt x="5419" y="1029"/>
                </a:cubicBezTo>
                <a:cubicBezTo>
                  <a:pt x="5400" y="1053"/>
                  <a:pt x="5390" y="1081"/>
                  <a:pt x="5389" y="1111"/>
                </a:cubicBezTo>
                <a:cubicBezTo>
                  <a:pt x="5310" y="1047"/>
                  <a:pt x="5226" y="994"/>
                  <a:pt x="5144" y="943"/>
                </a:cubicBezTo>
                <a:close/>
                <a:moveTo>
                  <a:pt x="1409" y="5917"/>
                </a:moveTo>
                <a:cubicBezTo>
                  <a:pt x="1410" y="5917"/>
                  <a:pt x="1412" y="5917"/>
                  <a:pt x="1414" y="5916"/>
                </a:cubicBezTo>
                <a:cubicBezTo>
                  <a:pt x="1497" y="5902"/>
                  <a:pt x="1560" y="5843"/>
                  <a:pt x="1603" y="5758"/>
                </a:cubicBezTo>
                <a:cubicBezTo>
                  <a:pt x="1637" y="5693"/>
                  <a:pt x="1658" y="5612"/>
                  <a:pt x="1666" y="5523"/>
                </a:cubicBezTo>
                <a:cubicBezTo>
                  <a:pt x="1684" y="5566"/>
                  <a:pt x="1704" y="5604"/>
                  <a:pt x="1728" y="5638"/>
                </a:cubicBezTo>
                <a:cubicBezTo>
                  <a:pt x="1785" y="5719"/>
                  <a:pt x="1861" y="5777"/>
                  <a:pt x="1962" y="5835"/>
                </a:cubicBezTo>
                <a:cubicBezTo>
                  <a:pt x="1980" y="6011"/>
                  <a:pt x="1924" y="6077"/>
                  <a:pt x="1860" y="6154"/>
                </a:cubicBezTo>
                <a:cubicBezTo>
                  <a:pt x="1822" y="6200"/>
                  <a:pt x="1779" y="6251"/>
                  <a:pt x="1752" y="6329"/>
                </a:cubicBezTo>
                <a:cubicBezTo>
                  <a:pt x="1712" y="6297"/>
                  <a:pt x="1671" y="6272"/>
                  <a:pt x="1630" y="6247"/>
                </a:cubicBezTo>
                <a:cubicBezTo>
                  <a:pt x="1513" y="6176"/>
                  <a:pt x="1411" y="6113"/>
                  <a:pt x="1409" y="5917"/>
                </a:cubicBezTo>
                <a:close/>
                <a:moveTo>
                  <a:pt x="1772" y="5607"/>
                </a:moveTo>
                <a:cubicBezTo>
                  <a:pt x="1722" y="5535"/>
                  <a:pt x="1687" y="5444"/>
                  <a:pt x="1663" y="5312"/>
                </a:cubicBezTo>
                <a:cubicBezTo>
                  <a:pt x="1719" y="5286"/>
                  <a:pt x="1776" y="5257"/>
                  <a:pt x="1839" y="5257"/>
                </a:cubicBezTo>
                <a:cubicBezTo>
                  <a:pt x="1860" y="5257"/>
                  <a:pt x="1879" y="5260"/>
                  <a:pt x="1896" y="5267"/>
                </a:cubicBezTo>
                <a:cubicBezTo>
                  <a:pt x="1975" y="5298"/>
                  <a:pt x="2015" y="5394"/>
                  <a:pt x="2058" y="5495"/>
                </a:cubicBezTo>
                <a:cubicBezTo>
                  <a:pt x="2101" y="5596"/>
                  <a:pt x="2145" y="5699"/>
                  <a:pt x="2232" y="5740"/>
                </a:cubicBezTo>
                <a:cubicBezTo>
                  <a:pt x="2179" y="5784"/>
                  <a:pt x="2114" y="5810"/>
                  <a:pt x="2061" y="5810"/>
                </a:cubicBezTo>
                <a:cubicBezTo>
                  <a:pt x="1965" y="5810"/>
                  <a:pt x="1814" y="5667"/>
                  <a:pt x="1772" y="5607"/>
                </a:cubicBezTo>
                <a:close/>
                <a:moveTo>
                  <a:pt x="1607" y="5309"/>
                </a:moveTo>
                <a:cubicBezTo>
                  <a:pt x="1626" y="5448"/>
                  <a:pt x="1620" y="5607"/>
                  <a:pt x="1555" y="5734"/>
                </a:cubicBezTo>
                <a:cubicBezTo>
                  <a:pt x="1503" y="5836"/>
                  <a:pt x="1433" y="5867"/>
                  <a:pt x="1329" y="5867"/>
                </a:cubicBezTo>
                <a:cubicBezTo>
                  <a:pt x="1241" y="5867"/>
                  <a:pt x="1191" y="5829"/>
                  <a:pt x="1123" y="5779"/>
                </a:cubicBezTo>
                <a:cubicBezTo>
                  <a:pt x="1173" y="5737"/>
                  <a:pt x="1197" y="5648"/>
                  <a:pt x="1223" y="5546"/>
                </a:cubicBezTo>
                <a:cubicBezTo>
                  <a:pt x="1256" y="5423"/>
                  <a:pt x="1292" y="5284"/>
                  <a:pt x="1378" y="5246"/>
                </a:cubicBezTo>
                <a:cubicBezTo>
                  <a:pt x="1394" y="5238"/>
                  <a:pt x="1413" y="5235"/>
                  <a:pt x="1433" y="5235"/>
                </a:cubicBezTo>
                <a:cubicBezTo>
                  <a:pt x="1506" y="5235"/>
                  <a:pt x="1551" y="5271"/>
                  <a:pt x="1607" y="5309"/>
                </a:cubicBezTo>
                <a:close/>
                <a:moveTo>
                  <a:pt x="1669" y="5250"/>
                </a:moveTo>
                <a:lnTo>
                  <a:pt x="1637" y="5264"/>
                </a:lnTo>
                <a:lnTo>
                  <a:pt x="1600" y="5240"/>
                </a:lnTo>
                <a:cubicBezTo>
                  <a:pt x="1613" y="5146"/>
                  <a:pt x="1647" y="5058"/>
                  <a:pt x="1701" y="4978"/>
                </a:cubicBezTo>
                <a:cubicBezTo>
                  <a:pt x="1708" y="4968"/>
                  <a:pt x="1715" y="4957"/>
                  <a:pt x="1724" y="4946"/>
                </a:cubicBezTo>
                <a:cubicBezTo>
                  <a:pt x="1741" y="4962"/>
                  <a:pt x="1758" y="4976"/>
                  <a:pt x="1776" y="4991"/>
                </a:cubicBezTo>
                <a:cubicBezTo>
                  <a:pt x="1770" y="5000"/>
                  <a:pt x="1764" y="5008"/>
                  <a:pt x="1758" y="5017"/>
                </a:cubicBezTo>
                <a:cubicBezTo>
                  <a:pt x="1710" y="5088"/>
                  <a:pt x="1680" y="5167"/>
                  <a:pt x="1669" y="5250"/>
                </a:cubicBezTo>
                <a:close/>
                <a:moveTo>
                  <a:pt x="4181" y="5931"/>
                </a:moveTo>
                <a:cubicBezTo>
                  <a:pt x="4179" y="5891"/>
                  <a:pt x="4175" y="5852"/>
                  <a:pt x="4172" y="5813"/>
                </a:cubicBezTo>
                <a:cubicBezTo>
                  <a:pt x="4144" y="5530"/>
                  <a:pt x="4096" y="5165"/>
                  <a:pt x="3866" y="4972"/>
                </a:cubicBezTo>
                <a:cubicBezTo>
                  <a:pt x="4033" y="5185"/>
                  <a:pt x="4090" y="5511"/>
                  <a:pt x="4118" y="5818"/>
                </a:cubicBezTo>
                <a:cubicBezTo>
                  <a:pt x="4123" y="5869"/>
                  <a:pt x="4127" y="5921"/>
                  <a:pt x="4130" y="5973"/>
                </a:cubicBezTo>
                <a:cubicBezTo>
                  <a:pt x="4122" y="5981"/>
                  <a:pt x="4115" y="5989"/>
                  <a:pt x="4108" y="5997"/>
                </a:cubicBezTo>
                <a:cubicBezTo>
                  <a:pt x="4062" y="6054"/>
                  <a:pt x="4034" y="6124"/>
                  <a:pt x="4022" y="6203"/>
                </a:cubicBezTo>
                <a:cubicBezTo>
                  <a:pt x="3985" y="6072"/>
                  <a:pt x="3953" y="5937"/>
                  <a:pt x="3922" y="5805"/>
                </a:cubicBezTo>
                <a:cubicBezTo>
                  <a:pt x="3856" y="5548"/>
                  <a:pt x="3797" y="5289"/>
                  <a:pt x="3693" y="5039"/>
                </a:cubicBezTo>
                <a:cubicBezTo>
                  <a:pt x="3579" y="4766"/>
                  <a:pt x="3409" y="4544"/>
                  <a:pt x="3165" y="4359"/>
                </a:cubicBezTo>
                <a:cubicBezTo>
                  <a:pt x="3215" y="4335"/>
                  <a:pt x="3263" y="4306"/>
                  <a:pt x="3309" y="4276"/>
                </a:cubicBezTo>
                <a:cubicBezTo>
                  <a:pt x="3563" y="4363"/>
                  <a:pt x="3803" y="4472"/>
                  <a:pt x="4006" y="4657"/>
                </a:cubicBezTo>
                <a:lnTo>
                  <a:pt x="4070" y="4716"/>
                </a:lnTo>
                <a:cubicBezTo>
                  <a:pt x="4041" y="4644"/>
                  <a:pt x="4022" y="4553"/>
                  <a:pt x="4077" y="4484"/>
                </a:cubicBezTo>
                <a:cubicBezTo>
                  <a:pt x="4099" y="4456"/>
                  <a:pt x="4129" y="4442"/>
                  <a:pt x="4168" y="4442"/>
                </a:cubicBezTo>
                <a:cubicBezTo>
                  <a:pt x="4232" y="4442"/>
                  <a:pt x="4284" y="4492"/>
                  <a:pt x="4284" y="4554"/>
                </a:cubicBezTo>
                <a:cubicBezTo>
                  <a:pt x="4284" y="4591"/>
                  <a:pt x="4267" y="4623"/>
                  <a:pt x="4236" y="4644"/>
                </a:cubicBezTo>
                <a:cubicBezTo>
                  <a:pt x="4177" y="4685"/>
                  <a:pt x="4117" y="4668"/>
                  <a:pt x="4063" y="4636"/>
                </a:cubicBezTo>
                <a:cubicBezTo>
                  <a:pt x="4090" y="4696"/>
                  <a:pt x="4118" y="4754"/>
                  <a:pt x="4154" y="4810"/>
                </a:cubicBezTo>
                <a:cubicBezTo>
                  <a:pt x="4182" y="4856"/>
                  <a:pt x="4214" y="4900"/>
                  <a:pt x="4242" y="4947"/>
                </a:cubicBezTo>
                <a:cubicBezTo>
                  <a:pt x="4406" y="5219"/>
                  <a:pt x="4456" y="5536"/>
                  <a:pt x="4442" y="5856"/>
                </a:cubicBezTo>
                <a:cubicBezTo>
                  <a:pt x="4350" y="5857"/>
                  <a:pt x="4257" y="5879"/>
                  <a:pt x="4181" y="5931"/>
                </a:cubicBezTo>
                <a:close/>
                <a:moveTo>
                  <a:pt x="4196" y="6487"/>
                </a:moveTo>
                <a:cubicBezTo>
                  <a:pt x="4220" y="6471"/>
                  <a:pt x="4278" y="6421"/>
                  <a:pt x="4368" y="6392"/>
                </a:cubicBezTo>
                <a:cubicBezTo>
                  <a:pt x="4346" y="6522"/>
                  <a:pt x="4336" y="6651"/>
                  <a:pt x="4355" y="6786"/>
                </a:cubicBezTo>
                <a:lnTo>
                  <a:pt x="4356" y="6792"/>
                </a:lnTo>
                <a:lnTo>
                  <a:pt x="4360" y="6798"/>
                </a:lnTo>
                <a:cubicBezTo>
                  <a:pt x="4617" y="7158"/>
                  <a:pt x="5014" y="7285"/>
                  <a:pt x="5438" y="7299"/>
                </a:cubicBezTo>
                <a:cubicBezTo>
                  <a:pt x="5416" y="7322"/>
                  <a:pt x="5392" y="7344"/>
                  <a:pt x="5368" y="7365"/>
                </a:cubicBezTo>
                <a:cubicBezTo>
                  <a:pt x="5090" y="7350"/>
                  <a:pt x="4764" y="7281"/>
                  <a:pt x="4540" y="7099"/>
                </a:cubicBezTo>
                <a:cubicBezTo>
                  <a:pt x="4465" y="7039"/>
                  <a:pt x="4399" y="6967"/>
                  <a:pt x="4331" y="6887"/>
                </a:cubicBezTo>
                <a:cubicBezTo>
                  <a:pt x="4205" y="6721"/>
                  <a:pt x="4059" y="6470"/>
                  <a:pt x="4071" y="6253"/>
                </a:cubicBezTo>
                <a:cubicBezTo>
                  <a:pt x="4076" y="6167"/>
                  <a:pt x="4102" y="6090"/>
                  <a:pt x="4150" y="6031"/>
                </a:cubicBezTo>
                <a:cubicBezTo>
                  <a:pt x="4240" y="5922"/>
                  <a:pt x="4430" y="5879"/>
                  <a:pt x="4564" y="5921"/>
                </a:cubicBezTo>
                <a:cubicBezTo>
                  <a:pt x="4708" y="5966"/>
                  <a:pt x="4763" y="6106"/>
                  <a:pt x="4808" y="6222"/>
                </a:cubicBezTo>
                <a:cubicBezTo>
                  <a:pt x="4859" y="6353"/>
                  <a:pt x="4974" y="6491"/>
                  <a:pt x="5094" y="6327"/>
                </a:cubicBezTo>
                <a:cubicBezTo>
                  <a:pt x="5073" y="6377"/>
                  <a:pt x="5035" y="6420"/>
                  <a:pt x="4988" y="6442"/>
                </a:cubicBezTo>
                <a:cubicBezTo>
                  <a:pt x="4962" y="6455"/>
                  <a:pt x="4934" y="6461"/>
                  <a:pt x="4904" y="6461"/>
                </a:cubicBezTo>
                <a:cubicBezTo>
                  <a:pt x="4854" y="6461"/>
                  <a:pt x="4799" y="6443"/>
                  <a:pt x="4742" y="6408"/>
                </a:cubicBezTo>
                <a:cubicBezTo>
                  <a:pt x="4632" y="6341"/>
                  <a:pt x="4540" y="6307"/>
                  <a:pt x="4468" y="6307"/>
                </a:cubicBezTo>
                <a:cubicBezTo>
                  <a:pt x="4367" y="6307"/>
                  <a:pt x="4236" y="6398"/>
                  <a:pt x="4196" y="6487"/>
                </a:cubicBezTo>
                <a:close/>
                <a:moveTo>
                  <a:pt x="4025" y="6395"/>
                </a:moveTo>
                <a:cubicBezTo>
                  <a:pt x="4026" y="6398"/>
                  <a:pt x="4026" y="6400"/>
                  <a:pt x="4026" y="6403"/>
                </a:cubicBezTo>
                <a:lnTo>
                  <a:pt x="4028" y="6403"/>
                </a:lnTo>
                <a:cubicBezTo>
                  <a:pt x="4086" y="6575"/>
                  <a:pt x="4159" y="6737"/>
                  <a:pt x="4258" y="6879"/>
                </a:cubicBezTo>
                <a:cubicBezTo>
                  <a:pt x="4052" y="6882"/>
                  <a:pt x="3902" y="7056"/>
                  <a:pt x="3745" y="7239"/>
                </a:cubicBezTo>
                <a:cubicBezTo>
                  <a:pt x="3661" y="7337"/>
                  <a:pt x="3573" y="7437"/>
                  <a:pt x="3475" y="7515"/>
                </a:cubicBezTo>
                <a:cubicBezTo>
                  <a:pt x="3462" y="7507"/>
                  <a:pt x="3448" y="7498"/>
                  <a:pt x="3433" y="7488"/>
                </a:cubicBezTo>
                <a:cubicBezTo>
                  <a:pt x="3716" y="7302"/>
                  <a:pt x="3690" y="6813"/>
                  <a:pt x="3660" y="6401"/>
                </a:cubicBezTo>
                <a:cubicBezTo>
                  <a:pt x="3700" y="6415"/>
                  <a:pt x="3735" y="6421"/>
                  <a:pt x="3764" y="6421"/>
                </a:cubicBezTo>
                <a:cubicBezTo>
                  <a:pt x="3828" y="6421"/>
                  <a:pt x="3869" y="6395"/>
                  <a:pt x="3892" y="6373"/>
                </a:cubicBezTo>
                <a:cubicBezTo>
                  <a:pt x="3959" y="6311"/>
                  <a:pt x="3974" y="6199"/>
                  <a:pt x="3931" y="6087"/>
                </a:cubicBezTo>
                <a:lnTo>
                  <a:pt x="3911" y="6035"/>
                </a:lnTo>
                <a:lnTo>
                  <a:pt x="3883" y="6083"/>
                </a:lnTo>
                <a:cubicBezTo>
                  <a:pt x="3846" y="6146"/>
                  <a:pt x="3800" y="6184"/>
                  <a:pt x="3752" y="6189"/>
                </a:cubicBezTo>
                <a:cubicBezTo>
                  <a:pt x="3748" y="6190"/>
                  <a:pt x="3744" y="6190"/>
                  <a:pt x="3740" y="6190"/>
                </a:cubicBezTo>
                <a:cubicBezTo>
                  <a:pt x="3706" y="6190"/>
                  <a:pt x="3673" y="6173"/>
                  <a:pt x="3642" y="6143"/>
                </a:cubicBezTo>
                <a:cubicBezTo>
                  <a:pt x="3637" y="6058"/>
                  <a:pt x="3632" y="5971"/>
                  <a:pt x="3633" y="5890"/>
                </a:cubicBezTo>
                <a:cubicBezTo>
                  <a:pt x="3644" y="5719"/>
                  <a:pt x="3691" y="5567"/>
                  <a:pt x="3772" y="5436"/>
                </a:cubicBezTo>
                <a:cubicBezTo>
                  <a:pt x="3808" y="5563"/>
                  <a:pt x="3840" y="5694"/>
                  <a:pt x="3869" y="5817"/>
                </a:cubicBezTo>
                <a:cubicBezTo>
                  <a:pt x="3915" y="6011"/>
                  <a:pt x="3962" y="6209"/>
                  <a:pt x="4025" y="6395"/>
                </a:cubicBezTo>
                <a:close/>
                <a:moveTo>
                  <a:pt x="4852" y="7131"/>
                </a:moveTo>
                <a:cubicBezTo>
                  <a:pt x="4819" y="7118"/>
                  <a:pt x="4787" y="7104"/>
                  <a:pt x="4757" y="7085"/>
                </a:cubicBezTo>
                <a:cubicBezTo>
                  <a:pt x="5237" y="6502"/>
                  <a:pt x="5200" y="6235"/>
                  <a:pt x="5149" y="5867"/>
                </a:cubicBezTo>
                <a:cubicBezTo>
                  <a:pt x="5141" y="5812"/>
                  <a:pt x="5135" y="5757"/>
                  <a:pt x="5129" y="5702"/>
                </a:cubicBezTo>
                <a:cubicBezTo>
                  <a:pt x="5162" y="5764"/>
                  <a:pt x="5207" y="5814"/>
                  <a:pt x="5260" y="5856"/>
                </a:cubicBezTo>
                <a:cubicBezTo>
                  <a:pt x="5362" y="5934"/>
                  <a:pt x="5497" y="5977"/>
                  <a:pt x="5655" y="5996"/>
                </a:cubicBezTo>
                <a:cubicBezTo>
                  <a:pt x="5675" y="6215"/>
                  <a:pt x="5646" y="6392"/>
                  <a:pt x="5565" y="6537"/>
                </a:cubicBezTo>
                <a:lnTo>
                  <a:pt x="5565" y="6538"/>
                </a:lnTo>
                <a:lnTo>
                  <a:pt x="5564" y="6540"/>
                </a:lnTo>
                <a:cubicBezTo>
                  <a:pt x="5539" y="6601"/>
                  <a:pt x="5467" y="6777"/>
                  <a:pt x="5562" y="6913"/>
                </a:cubicBezTo>
                <a:cubicBezTo>
                  <a:pt x="5520" y="6913"/>
                  <a:pt x="5483" y="6898"/>
                  <a:pt x="5461" y="6870"/>
                </a:cubicBezTo>
                <a:cubicBezTo>
                  <a:pt x="5418" y="6824"/>
                  <a:pt x="5438" y="6722"/>
                  <a:pt x="5451" y="6673"/>
                </a:cubicBezTo>
                <a:cubicBezTo>
                  <a:pt x="5343" y="6800"/>
                  <a:pt x="5251" y="6864"/>
                  <a:pt x="5115" y="6943"/>
                </a:cubicBezTo>
                <a:cubicBezTo>
                  <a:pt x="5019" y="7004"/>
                  <a:pt x="4927" y="7061"/>
                  <a:pt x="4852" y="7131"/>
                </a:cubicBezTo>
                <a:close/>
                <a:moveTo>
                  <a:pt x="4301" y="6935"/>
                </a:moveTo>
                <a:cubicBezTo>
                  <a:pt x="4380" y="7027"/>
                  <a:pt x="4465" y="7116"/>
                  <a:pt x="4565" y="7186"/>
                </a:cubicBezTo>
                <a:cubicBezTo>
                  <a:pt x="4317" y="7214"/>
                  <a:pt x="4154" y="7343"/>
                  <a:pt x="3996" y="7467"/>
                </a:cubicBezTo>
                <a:cubicBezTo>
                  <a:pt x="3919" y="7528"/>
                  <a:pt x="3840" y="7591"/>
                  <a:pt x="3752" y="7641"/>
                </a:cubicBezTo>
                <a:cubicBezTo>
                  <a:pt x="3516" y="7761"/>
                  <a:pt x="3306" y="7772"/>
                  <a:pt x="3033" y="7701"/>
                </a:cubicBezTo>
                <a:cubicBezTo>
                  <a:pt x="3167" y="7718"/>
                  <a:pt x="3316" y="7689"/>
                  <a:pt x="3431" y="7617"/>
                </a:cubicBezTo>
                <a:lnTo>
                  <a:pt x="3431" y="7617"/>
                </a:lnTo>
                <a:cubicBezTo>
                  <a:pt x="3569" y="7531"/>
                  <a:pt x="3681" y="7396"/>
                  <a:pt x="3786" y="7274"/>
                </a:cubicBezTo>
                <a:cubicBezTo>
                  <a:pt x="3946" y="7088"/>
                  <a:pt x="4097" y="6912"/>
                  <a:pt x="4301" y="6935"/>
                </a:cubicBezTo>
                <a:close/>
                <a:moveTo>
                  <a:pt x="4667" y="7247"/>
                </a:moveTo>
                <a:cubicBezTo>
                  <a:pt x="4689" y="7258"/>
                  <a:pt x="4711" y="7268"/>
                  <a:pt x="4734" y="7278"/>
                </a:cubicBezTo>
                <a:lnTo>
                  <a:pt x="4728" y="7289"/>
                </a:lnTo>
                <a:lnTo>
                  <a:pt x="4703" y="7339"/>
                </a:lnTo>
                <a:lnTo>
                  <a:pt x="4761" y="7326"/>
                </a:lnTo>
                <a:lnTo>
                  <a:pt x="4759" y="7326"/>
                </a:lnTo>
                <a:lnTo>
                  <a:pt x="4763" y="7326"/>
                </a:lnTo>
                <a:cubicBezTo>
                  <a:pt x="4826" y="7326"/>
                  <a:pt x="4880" y="7380"/>
                  <a:pt x="4880" y="7443"/>
                </a:cubicBezTo>
                <a:cubicBezTo>
                  <a:pt x="4880" y="7508"/>
                  <a:pt x="4827" y="7560"/>
                  <a:pt x="4763" y="7560"/>
                </a:cubicBezTo>
                <a:cubicBezTo>
                  <a:pt x="4728" y="7560"/>
                  <a:pt x="4701" y="7549"/>
                  <a:pt x="4681" y="7528"/>
                </a:cubicBezTo>
                <a:cubicBezTo>
                  <a:pt x="4651" y="7496"/>
                  <a:pt x="4635" y="7437"/>
                  <a:pt x="4639" y="7371"/>
                </a:cubicBezTo>
                <a:cubicBezTo>
                  <a:pt x="4642" y="7331"/>
                  <a:pt x="4651" y="7290"/>
                  <a:pt x="4667" y="7247"/>
                </a:cubicBezTo>
                <a:close/>
                <a:moveTo>
                  <a:pt x="4983" y="7747"/>
                </a:moveTo>
                <a:cubicBezTo>
                  <a:pt x="4882" y="7788"/>
                  <a:pt x="4776" y="7821"/>
                  <a:pt x="4668" y="7843"/>
                </a:cubicBezTo>
                <a:cubicBezTo>
                  <a:pt x="4552" y="7866"/>
                  <a:pt x="4434" y="7878"/>
                  <a:pt x="4319" y="7878"/>
                </a:cubicBezTo>
                <a:cubicBezTo>
                  <a:pt x="4086" y="7878"/>
                  <a:pt x="3861" y="7833"/>
                  <a:pt x="3650" y="7744"/>
                </a:cubicBezTo>
                <a:cubicBezTo>
                  <a:pt x="3681" y="7732"/>
                  <a:pt x="3712" y="7719"/>
                  <a:pt x="3742" y="7705"/>
                </a:cubicBezTo>
                <a:cubicBezTo>
                  <a:pt x="3763" y="7714"/>
                  <a:pt x="3785" y="7722"/>
                  <a:pt x="3808" y="7728"/>
                </a:cubicBezTo>
                <a:cubicBezTo>
                  <a:pt x="3860" y="7745"/>
                  <a:pt x="3911" y="7754"/>
                  <a:pt x="3960" y="7754"/>
                </a:cubicBezTo>
                <a:cubicBezTo>
                  <a:pt x="4094" y="7754"/>
                  <a:pt x="4213" y="7691"/>
                  <a:pt x="4302" y="7574"/>
                </a:cubicBezTo>
                <a:cubicBezTo>
                  <a:pt x="4329" y="7615"/>
                  <a:pt x="4340" y="7652"/>
                  <a:pt x="4334" y="7682"/>
                </a:cubicBezTo>
                <a:cubicBezTo>
                  <a:pt x="4328" y="7712"/>
                  <a:pt x="4307" y="7737"/>
                  <a:pt x="4270" y="7758"/>
                </a:cubicBezTo>
                <a:lnTo>
                  <a:pt x="4183" y="7808"/>
                </a:lnTo>
                <a:lnTo>
                  <a:pt x="4319" y="7808"/>
                </a:lnTo>
                <a:cubicBezTo>
                  <a:pt x="4434" y="7808"/>
                  <a:pt x="4547" y="7798"/>
                  <a:pt x="4654" y="7776"/>
                </a:cubicBezTo>
                <a:cubicBezTo>
                  <a:pt x="4760" y="7754"/>
                  <a:pt x="4862" y="7723"/>
                  <a:pt x="4957" y="7683"/>
                </a:cubicBezTo>
                <a:cubicBezTo>
                  <a:pt x="5459" y="7471"/>
                  <a:pt x="5814" y="7028"/>
                  <a:pt x="5924" y="6485"/>
                </a:cubicBezTo>
                <a:cubicBezTo>
                  <a:pt x="5957" y="6325"/>
                  <a:pt x="5952" y="6144"/>
                  <a:pt x="5909" y="5960"/>
                </a:cubicBezTo>
                <a:cubicBezTo>
                  <a:pt x="5933" y="5950"/>
                  <a:pt x="5950" y="5943"/>
                  <a:pt x="5971" y="5931"/>
                </a:cubicBezTo>
                <a:cubicBezTo>
                  <a:pt x="6012" y="6102"/>
                  <a:pt x="6022" y="6266"/>
                  <a:pt x="5995" y="6438"/>
                </a:cubicBezTo>
                <a:cubicBezTo>
                  <a:pt x="6027" y="6352"/>
                  <a:pt x="6070" y="6302"/>
                  <a:pt x="6134" y="6302"/>
                </a:cubicBezTo>
                <a:cubicBezTo>
                  <a:pt x="6136" y="6302"/>
                  <a:pt x="6137" y="6302"/>
                  <a:pt x="6138" y="6302"/>
                </a:cubicBezTo>
                <a:cubicBezTo>
                  <a:pt x="6182" y="6304"/>
                  <a:pt x="6222" y="6336"/>
                  <a:pt x="6252" y="6389"/>
                </a:cubicBezTo>
                <a:cubicBezTo>
                  <a:pt x="6054" y="6408"/>
                  <a:pt x="5981" y="6566"/>
                  <a:pt x="5943" y="6686"/>
                </a:cubicBezTo>
                <a:cubicBezTo>
                  <a:pt x="5795" y="7151"/>
                  <a:pt x="5435" y="7558"/>
                  <a:pt x="4983" y="7747"/>
                </a:cubicBezTo>
                <a:close/>
                <a:moveTo>
                  <a:pt x="5605" y="7367"/>
                </a:moveTo>
                <a:cubicBezTo>
                  <a:pt x="5627" y="7344"/>
                  <a:pt x="5649" y="7320"/>
                  <a:pt x="5670" y="7296"/>
                </a:cubicBezTo>
                <a:cubicBezTo>
                  <a:pt x="5914" y="7282"/>
                  <a:pt x="6151" y="7208"/>
                  <a:pt x="6375" y="7074"/>
                </a:cubicBezTo>
                <a:cubicBezTo>
                  <a:pt x="6541" y="7094"/>
                  <a:pt x="6612" y="6990"/>
                  <a:pt x="6680" y="6844"/>
                </a:cubicBezTo>
                <a:cubicBezTo>
                  <a:pt x="6719" y="6809"/>
                  <a:pt x="6758" y="6769"/>
                  <a:pt x="6800" y="6723"/>
                </a:cubicBezTo>
                <a:cubicBezTo>
                  <a:pt x="7022" y="6479"/>
                  <a:pt x="7186" y="6183"/>
                  <a:pt x="7274" y="5868"/>
                </a:cubicBezTo>
                <a:cubicBezTo>
                  <a:pt x="7348" y="5601"/>
                  <a:pt x="7364" y="5219"/>
                  <a:pt x="7281" y="4952"/>
                </a:cubicBezTo>
                <a:cubicBezTo>
                  <a:pt x="7259" y="4881"/>
                  <a:pt x="7231" y="4813"/>
                  <a:pt x="7198" y="4748"/>
                </a:cubicBezTo>
                <a:lnTo>
                  <a:pt x="7207" y="4756"/>
                </a:lnTo>
                <a:cubicBezTo>
                  <a:pt x="7240" y="4784"/>
                  <a:pt x="7274" y="4814"/>
                  <a:pt x="7312" y="4833"/>
                </a:cubicBezTo>
                <a:cubicBezTo>
                  <a:pt x="7327" y="4871"/>
                  <a:pt x="7338" y="4902"/>
                  <a:pt x="7347" y="4932"/>
                </a:cubicBezTo>
                <a:cubicBezTo>
                  <a:pt x="7442" y="5239"/>
                  <a:pt x="7428" y="5578"/>
                  <a:pt x="7341" y="5886"/>
                </a:cubicBezTo>
                <a:cubicBezTo>
                  <a:pt x="7249" y="6214"/>
                  <a:pt x="7080" y="6519"/>
                  <a:pt x="6851" y="6770"/>
                </a:cubicBezTo>
                <a:cubicBezTo>
                  <a:pt x="6519" y="7135"/>
                  <a:pt x="6093" y="7347"/>
                  <a:pt x="5652" y="7367"/>
                </a:cubicBezTo>
                <a:lnTo>
                  <a:pt x="5605" y="7367"/>
                </a:lnTo>
                <a:close/>
                <a:moveTo>
                  <a:pt x="5721" y="7237"/>
                </a:moveTo>
                <a:cubicBezTo>
                  <a:pt x="5842" y="7086"/>
                  <a:pt x="5935" y="6889"/>
                  <a:pt x="5995" y="6703"/>
                </a:cubicBezTo>
                <a:cubicBezTo>
                  <a:pt x="6052" y="6521"/>
                  <a:pt x="6144" y="6441"/>
                  <a:pt x="6294" y="6441"/>
                </a:cubicBezTo>
                <a:lnTo>
                  <a:pt x="6334" y="6441"/>
                </a:lnTo>
                <a:lnTo>
                  <a:pt x="6319" y="6404"/>
                </a:lnTo>
                <a:cubicBezTo>
                  <a:pt x="6281" y="6310"/>
                  <a:pt x="6215" y="6252"/>
                  <a:pt x="6141" y="6248"/>
                </a:cubicBezTo>
                <a:cubicBezTo>
                  <a:pt x="6139" y="6248"/>
                  <a:pt x="6136" y="6248"/>
                  <a:pt x="6134" y="6248"/>
                </a:cubicBezTo>
                <a:cubicBezTo>
                  <a:pt x="6110" y="6248"/>
                  <a:pt x="6087" y="6255"/>
                  <a:pt x="6067" y="6266"/>
                </a:cubicBezTo>
                <a:cubicBezTo>
                  <a:pt x="6066" y="6148"/>
                  <a:pt x="6050" y="6025"/>
                  <a:pt x="6020" y="5903"/>
                </a:cubicBezTo>
                <a:lnTo>
                  <a:pt x="6021" y="5903"/>
                </a:lnTo>
                <a:cubicBezTo>
                  <a:pt x="6135" y="5835"/>
                  <a:pt x="6222" y="5695"/>
                  <a:pt x="6232" y="5561"/>
                </a:cubicBezTo>
                <a:cubicBezTo>
                  <a:pt x="6239" y="5457"/>
                  <a:pt x="6208" y="5299"/>
                  <a:pt x="6016" y="5134"/>
                </a:cubicBezTo>
                <a:lnTo>
                  <a:pt x="5976" y="5101"/>
                </a:lnTo>
                <a:lnTo>
                  <a:pt x="5971" y="5152"/>
                </a:lnTo>
                <a:cubicBezTo>
                  <a:pt x="5960" y="5272"/>
                  <a:pt x="5900" y="5355"/>
                  <a:pt x="5799" y="5395"/>
                </a:cubicBezTo>
                <a:cubicBezTo>
                  <a:pt x="5698" y="5240"/>
                  <a:pt x="5573" y="5110"/>
                  <a:pt x="5437" y="5018"/>
                </a:cubicBezTo>
                <a:cubicBezTo>
                  <a:pt x="5393" y="4988"/>
                  <a:pt x="5348" y="4963"/>
                  <a:pt x="5302" y="4941"/>
                </a:cubicBezTo>
                <a:cubicBezTo>
                  <a:pt x="5311" y="4908"/>
                  <a:pt x="5322" y="4877"/>
                  <a:pt x="5333" y="4847"/>
                </a:cubicBezTo>
                <a:cubicBezTo>
                  <a:pt x="5434" y="4878"/>
                  <a:pt x="5538" y="4910"/>
                  <a:pt x="5642" y="4934"/>
                </a:cubicBezTo>
                <a:lnTo>
                  <a:pt x="5650" y="4936"/>
                </a:lnTo>
                <a:lnTo>
                  <a:pt x="5650" y="4936"/>
                </a:lnTo>
                <a:cubicBezTo>
                  <a:pt x="5753" y="4959"/>
                  <a:pt x="5855" y="4975"/>
                  <a:pt x="5953" y="4975"/>
                </a:cubicBezTo>
                <a:cubicBezTo>
                  <a:pt x="6123" y="4975"/>
                  <a:pt x="6280" y="4928"/>
                  <a:pt x="6409" y="4795"/>
                </a:cubicBezTo>
                <a:cubicBezTo>
                  <a:pt x="6384" y="5057"/>
                  <a:pt x="6398" y="5357"/>
                  <a:pt x="6608" y="5559"/>
                </a:cubicBezTo>
                <a:cubicBezTo>
                  <a:pt x="6384" y="5842"/>
                  <a:pt x="6425" y="6055"/>
                  <a:pt x="6470" y="6280"/>
                </a:cubicBezTo>
                <a:cubicBezTo>
                  <a:pt x="6495" y="6407"/>
                  <a:pt x="6521" y="6535"/>
                  <a:pt x="6502" y="6688"/>
                </a:cubicBezTo>
                <a:cubicBezTo>
                  <a:pt x="6392" y="6564"/>
                  <a:pt x="6163" y="6689"/>
                  <a:pt x="6175" y="6854"/>
                </a:cubicBezTo>
                <a:cubicBezTo>
                  <a:pt x="6175" y="6943"/>
                  <a:pt x="6226" y="7022"/>
                  <a:pt x="6298" y="7056"/>
                </a:cubicBezTo>
                <a:cubicBezTo>
                  <a:pt x="6112" y="7158"/>
                  <a:pt x="5919" y="7219"/>
                  <a:pt x="5721" y="7237"/>
                </a:cubicBezTo>
                <a:close/>
                <a:moveTo>
                  <a:pt x="5651" y="5941"/>
                </a:moveTo>
                <a:cubicBezTo>
                  <a:pt x="5507" y="5923"/>
                  <a:pt x="5384" y="5883"/>
                  <a:pt x="5293" y="5813"/>
                </a:cubicBezTo>
                <a:cubicBezTo>
                  <a:pt x="5194" y="5737"/>
                  <a:pt x="5131" y="5623"/>
                  <a:pt x="5116" y="5459"/>
                </a:cubicBezTo>
                <a:cubicBezTo>
                  <a:pt x="5114" y="5239"/>
                  <a:pt x="5140" y="5021"/>
                  <a:pt x="5215" y="4809"/>
                </a:cubicBezTo>
                <a:cubicBezTo>
                  <a:pt x="5237" y="4816"/>
                  <a:pt x="5259" y="4823"/>
                  <a:pt x="5281" y="4830"/>
                </a:cubicBezTo>
                <a:cubicBezTo>
                  <a:pt x="5237" y="4950"/>
                  <a:pt x="5208" y="5070"/>
                  <a:pt x="5190" y="5198"/>
                </a:cubicBezTo>
                <a:lnTo>
                  <a:pt x="5190" y="5206"/>
                </a:lnTo>
                <a:cubicBezTo>
                  <a:pt x="5224" y="5403"/>
                  <a:pt x="5532" y="5499"/>
                  <a:pt x="5716" y="5476"/>
                </a:cubicBezTo>
                <a:cubicBezTo>
                  <a:pt x="5861" y="5458"/>
                  <a:pt x="5985" y="5358"/>
                  <a:pt x="6017" y="5209"/>
                </a:cubicBezTo>
                <a:cubicBezTo>
                  <a:pt x="6131" y="5319"/>
                  <a:pt x="6186" y="5438"/>
                  <a:pt x="6178" y="5558"/>
                </a:cubicBezTo>
                <a:cubicBezTo>
                  <a:pt x="6160" y="5812"/>
                  <a:pt x="5884" y="5971"/>
                  <a:pt x="5651" y="5941"/>
                </a:cubicBezTo>
                <a:close/>
                <a:moveTo>
                  <a:pt x="5748" y="5415"/>
                </a:moveTo>
                <a:cubicBezTo>
                  <a:pt x="5735" y="5419"/>
                  <a:pt x="5722" y="5421"/>
                  <a:pt x="5709" y="5423"/>
                </a:cubicBezTo>
                <a:cubicBezTo>
                  <a:pt x="5697" y="5424"/>
                  <a:pt x="5685" y="5425"/>
                  <a:pt x="5671" y="5425"/>
                </a:cubicBezTo>
                <a:cubicBezTo>
                  <a:pt x="5585" y="5301"/>
                  <a:pt x="5480" y="5196"/>
                  <a:pt x="5368" y="5120"/>
                </a:cubicBezTo>
                <a:cubicBezTo>
                  <a:pt x="5337" y="5099"/>
                  <a:pt x="5304" y="5080"/>
                  <a:pt x="5268" y="5061"/>
                </a:cubicBezTo>
                <a:cubicBezTo>
                  <a:pt x="5273" y="5039"/>
                  <a:pt x="5279" y="5015"/>
                  <a:pt x="5285" y="4992"/>
                </a:cubicBezTo>
                <a:cubicBezTo>
                  <a:pt x="5326" y="5012"/>
                  <a:pt x="5367" y="5036"/>
                  <a:pt x="5407" y="5063"/>
                </a:cubicBezTo>
                <a:cubicBezTo>
                  <a:pt x="5535" y="5149"/>
                  <a:pt x="5652" y="5270"/>
                  <a:pt x="5748" y="5415"/>
                </a:cubicBezTo>
                <a:close/>
                <a:moveTo>
                  <a:pt x="5123" y="4927"/>
                </a:moveTo>
                <a:cubicBezTo>
                  <a:pt x="5117" y="4950"/>
                  <a:pt x="5111" y="4973"/>
                  <a:pt x="5105" y="4996"/>
                </a:cubicBezTo>
                <a:cubicBezTo>
                  <a:pt x="5009" y="4976"/>
                  <a:pt x="4855" y="4998"/>
                  <a:pt x="4788" y="5058"/>
                </a:cubicBezTo>
                <a:lnTo>
                  <a:pt x="4753" y="5090"/>
                </a:lnTo>
                <a:lnTo>
                  <a:pt x="4798" y="5104"/>
                </a:lnTo>
                <a:cubicBezTo>
                  <a:pt x="4852" y="5120"/>
                  <a:pt x="4889" y="5173"/>
                  <a:pt x="4889" y="5232"/>
                </a:cubicBezTo>
                <a:cubicBezTo>
                  <a:pt x="4889" y="5305"/>
                  <a:pt x="4832" y="5365"/>
                  <a:pt x="4763" y="5365"/>
                </a:cubicBezTo>
                <a:cubicBezTo>
                  <a:pt x="4693" y="5365"/>
                  <a:pt x="4636" y="5305"/>
                  <a:pt x="4636" y="5232"/>
                </a:cubicBezTo>
                <a:cubicBezTo>
                  <a:pt x="4636" y="5063"/>
                  <a:pt x="4874" y="4963"/>
                  <a:pt x="4961" y="4955"/>
                </a:cubicBezTo>
                <a:cubicBezTo>
                  <a:pt x="4810" y="4932"/>
                  <a:pt x="4662" y="4922"/>
                  <a:pt x="4509" y="4942"/>
                </a:cubicBezTo>
                <a:cubicBezTo>
                  <a:pt x="4446" y="4952"/>
                  <a:pt x="4383" y="4965"/>
                  <a:pt x="4323" y="4981"/>
                </a:cubicBezTo>
                <a:cubicBezTo>
                  <a:pt x="4312" y="4960"/>
                  <a:pt x="4300" y="4940"/>
                  <a:pt x="4288" y="4920"/>
                </a:cubicBezTo>
                <a:lnTo>
                  <a:pt x="4288" y="4919"/>
                </a:lnTo>
                <a:cubicBezTo>
                  <a:pt x="4357" y="4899"/>
                  <a:pt x="4428" y="4884"/>
                  <a:pt x="4501" y="4874"/>
                </a:cubicBezTo>
                <a:cubicBezTo>
                  <a:pt x="4709" y="4847"/>
                  <a:pt x="4929" y="4865"/>
                  <a:pt x="5123" y="4927"/>
                </a:cubicBezTo>
                <a:close/>
                <a:moveTo>
                  <a:pt x="5092" y="5049"/>
                </a:moveTo>
                <a:lnTo>
                  <a:pt x="5089" y="5062"/>
                </a:lnTo>
                <a:lnTo>
                  <a:pt x="5091" y="5063"/>
                </a:lnTo>
                <a:cubicBezTo>
                  <a:pt x="5033" y="5420"/>
                  <a:pt x="5066" y="5661"/>
                  <a:pt x="5095" y="5875"/>
                </a:cubicBezTo>
                <a:cubicBezTo>
                  <a:pt x="5108" y="5962"/>
                  <a:pt x="5118" y="6043"/>
                  <a:pt x="5122" y="6125"/>
                </a:cubicBezTo>
                <a:cubicBezTo>
                  <a:pt x="5036" y="5971"/>
                  <a:pt x="4852" y="6097"/>
                  <a:pt x="4877" y="6250"/>
                </a:cubicBezTo>
                <a:cubicBezTo>
                  <a:pt x="4871" y="6235"/>
                  <a:pt x="4865" y="6219"/>
                  <a:pt x="4858" y="6202"/>
                </a:cubicBezTo>
                <a:cubicBezTo>
                  <a:pt x="4804" y="6062"/>
                  <a:pt x="4729" y="5872"/>
                  <a:pt x="4496" y="5854"/>
                </a:cubicBezTo>
                <a:cubicBezTo>
                  <a:pt x="4503" y="5529"/>
                  <a:pt x="4455" y="5259"/>
                  <a:pt x="4349" y="5031"/>
                </a:cubicBezTo>
                <a:cubicBezTo>
                  <a:pt x="4403" y="5016"/>
                  <a:pt x="4459" y="5004"/>
                  <a:pt x="4516" y="4996"/>
                </a:cubicBezTo>
                <a:cubicBezTo>
                  <a:pt x="4575" y="4988"/>
                  <a:pt x="4634" y="4984"/>
                  <a:pt x="4693" y="4984"/>
                </a:cubicBezTo>
                <a:cubicBezTo>
                  <a:pt x="4715" y="4984"/>
                  <a:pt x="4737" y="4985"/>
                  <a:pt x="4759" y="4987"/>
                </a:cubicBezTo>
                <a:cubicBezTo>
                  <a:pt x="4667" y="5038"/>
                  <a:pt x="4582" y="5128"/>
                  <a:pt x="4582" y="5232"/>
                </a:cubicBezTo>
                <a:cubicBezTo>
                  <a:pt x="4582" y="5335"/>
                  <a:pt x="4663" y="5419"/>
                  <a:pt x="4763" y="5419"/>
                </a:cubicBezTo>
                <a:cubicBezTo>
                  <a:pt x="4862" y="5419"/>
                  <a:pt x="4943" y="5335"/>
                  <a:pt x="4943" y="5232"/>
                </a:cubicBezTo>
                <a:cubicBezTo>
                  <a:pt x="4943" y="5168"/>
                  <a:pt x="4911" y="5109"/>
                  <a:pt x="4861" y="5075"/>
                </a:cubicBezTo>
                <a:cubicBezTo>
                  <a:pt x="4906" y="5054"/>
                  <a:pt x="4972" y="5043"/>
                  <a:pt x="5029" y="5043"/>
                </a:cubicBezTo>
                <a:cubicBezTo>
                  <a:pt x="5053" y="5043"/>
                  <a:pt x="5073" y="5045"/>
                  <a:pt x="5092" y="5049"/>
                </a:cubicBezTo>
                <a:close/>
                <a:moveTo>
                  <a:pt x="1930" y="6714"/>
                </a:moveTo>
                <a:cubicBezTo>
                  <a:pt x="1922" y="6736"/>
                  <a:pt x="1916" y="6758"/>
                  <a:pt x="1912" y="6781"/>
                </a:cubicBezTo>
                <a:lnTo>
                  <a:pt x="1882" y="6773"/>
                </a:lnTo>
                <a:cubicBezTo>
                  <a:pt x="1421" y="6640"/>
                  <a:pt x="1060" y="6348"/>
                  <a:pt x="890" y="5971"/>
                </a:cubicBezTo>
                <a:lnTo>
                  <a:pt x="890" y="5971"/>
                </a:lnTo>
                <a:cubicBezTo>
                  <a:pt x="859" y="5906"/>
                  <a:pt x="843" y="5854"/>
                  <a:pt x="827" y="5803"/>
                </a:cubicBezTo>
                <a:cubicBezTo>
                  <a:pt x="823" y="5790"/>
                  <a:pt x="819" y="5776"/>
                  <a:pt x="815" y="5763"/>
                </a:cubicBezTo>
                <a:cubicBezTo>
                  <a:pt x="875" y="5832"/>
                  <a:pt x="930" y="5899"/>
                  <a:pt x="959" y="5955"/>
                </a:cubicBezTo>
                <a:lnTo>
                  <a:pt x="959" y="5955"/>
                </a:lnTo>
                <a:cubicBezTo>
                  <a:pt x="1121" y="6304"/>
                  <a:pt x="1463" y="6580"/>
                  <a:pt x="1901" y="6706"/>
                </a:cubicBezTo>
                <a:cubicBezTo>
                  <a:pt x="1910" y="6709"/>
                  <a:pt x="1920" y="6712"/>
                  <a:pt x="1930" y="6714"/>
                </a:cubicBezTo>
                <a:close/>
                <a:moveTo>
                  <a:pt x="1971" y="6763"/>
                </a:moveTo>
                <a:cubicBezTo>
                  <a:pt x="2011" y="6612"/>
                  <a:pt x="2133" y="6523"/>
                  <a:pt x="2256" y="6433"/>
                </a:cubicBezTo>
                <a:cubicBezTo>
                  <a:pt x="2358" y="6358"/>
                  <a:pt x="2463" y="6281"/>
                  <a:pt x="2527" y="6172"/>
                </a:cubicBezTo>
                <a:cubicBezTo>
                  <a:pt x="2528" y="6212"/>
                  <a:pt x="2530" y="6252"/>
                  <a:pt x="2534" y="6291"/>
                </a:cubicBezTo>
                <a:cubicBezTo>
                  <a:pt x="2505" y="6346"/>
                  <a:pt x="2475" y="6388"/>
                  <a:pt x="2441" y="6442"/>
                </a:cubicBezTo>
                <a:cubicBezTo>
                  <a:pt x="2354" y="6581"/>
                  <a:pt x="2264" y="6726"/>
                  <a:pt x="2264" y="6897"/>
                </a:cubicBezTo>
                <a:cubicBezTo>
                  <a:pt x="2263" y="7182"/>
                  <a:pt x="2482" y="7460"/>
                  <a:pt x="2742" y="7603"/>
                </a:cubicBezTo>
                <a:cubicBezTo>
                  <a:pt x="2464" y="7491"/>
                  <a:pt x="2004" y="7254"/>
                  <a:pt x="1962" y="6910"/>
                </a:cubicBezTo>
                <a:cubicBezTo>
                  <a:pt x="1956" y="6860"/>
                  <a:pt x="1959" y="6812"/>
                  <a:pt x="1971" y="6763"/>
                </a:cubicBezTo>
                <a:close/>
                <a:moveTo>
                  <a:pt x="3729" y="5284"/>
                </a:moveTo>
                <a:cubicBezTo>
                  <a:pt x="3737" y="5309"/>
                  <a:pt x="3746" y="5336"/>
                  <a:pt x="3754" y="5365"/>
                </a:cubicBezTo>
                <a:lnTo>
                  <a:pt x="3753" y="5366"/>
                </a:lnTo>
                <a:cubicBezTo>
                  <a:pt x="3753" y="5366"/>
                  <a:pt x="3740" y="5385"/>
                  <a:pt x="3741" y="5384"/>
                </a:cubicBezTo>
                <a:cubicBezTo>
                  <a:pt x="3646" y="5527"/>
                  <a:pt x="3591" y="5696"/>
                  <a:pt x="3579" y="5887"/>
                </a:cubicBezTo>
                <a:lnTo>
                  <a:pt x="3579" y="5888"/>
                </a:lnTo>
                <a:cubicBezTo>
                  <a:pt x="3578" y="5970"/>
                  <a:pt x="3582" y="6057"/>
                  <a:pt x="3588" y="6141"/>
                </a:cubicBezTo>
                <a:cubicBezTo>
                  <a:pt x="3589" y="6159"/>
                  <a:pt x="3585" y="6162"/>
                  <a:pt x="3600" y="6178"/>
                </a:cubicBezTo>
                <a:cubicBezTo>
                  <a:pt x="3642" y="6221"/>
                  <a:pt x="3690" y="6244"/>
                  <a:pt x="3739" y="6244"/>
                </a:cubicBezTo>
                <a:cubicBezTo>
                  <a:pt x="3746" y="6244"/>
                  <a:pt x="3752" y="6244"/>
                  <a:pt x="3758" y="6243"/>
                </a:cubicBezTo>
                <a:cubicBezTo>
                  <a:pt x="3808" y="6237"/>
                  <a:pt x="3856" y="6208"/>
                  <a:pt x="3896" y="6159"/>
                </a:cubicBezTo>
                <a:cubicBezTo>
                  <a:pt x="3910" y="6230"/>
                  <a:pt x="3895" y="6296"/>
                  <a:pt x="3855" y="6334"/>
                </a:cubicBezTo>
                <a:cubicBezTo>
                  <a:pt x="3809" y="6377"/>
                  <a:pt x="3733" y="6377"/>
                  <a:pt x="3642" y="6335"/>
                </a:cubicBezTo>
                <a:lnTo>
                  <a:pt x="3600" y="6315"/>
                </a:lnTo>
                <a:lnTo>
                  <a:pt x="3603" y="6361"/>
                </a:lnTo>
                <a:cubicBezTo>
                  <a:pt x="3634" y="6777"/>
                  <a:pt x="3672" y="7293"/>
                  <a:pt x="3382" y="7456"/>
                </a:cubicBezTo>
                <a:cubicBezTo>
                  <a:pt x="3362" y="7442"/>
                  <a:pt x="3343" y="7427"/>
                  <a:pt x="3324" y="7413"/>
                </a:cubicBezTo>
                <a:cubicBezTo>
                  <a:pt x="3310" y="7402"/>
                  <a:pt x="3296" y="7390"/>
                  <a:pt x="3282" y="7378"/>
                </a:cubicBezTo>
                <a:cubicBezTo>
                  <a:pt x="3509" y="7225"/>
                  <a:pt x="3399" y="6905"/>
                  <a:pt x="3283" y="6566"/>
                </a:cubicBezTo>
                <a:cubicBezTo>
                  <a:pt x="3190" y="6298"/>
                  <a:pt x="3079" y="6000"/>
                  <a:pt x="3133" y="5715"/>
                </a:cubicBezTo>
                <a:lnTo>
                  <a:pt x="3146" y="5647"/>
                </a:lnTo>
                <a:lnTo>
                  <a:pt x="3090" y="5688"/>
                </a:lnTo>
                <a:cubicBezTo>
                  <a:pt x="3038" y="5727"/>
                  <a:pt x="2963" y="5765"/>
                  <a:pt x="2905" y="5727"/>
                </a:cubicBezTo>
                <a:cubicBezTo>
                  <a:pt x="2843" y="5686"/>
                  <a:pt x="2818" y="5571"/>
                  <a:pt x="2838" y="5439"/>
                </a:cubicBezTo>
                <a:cubicBezTo>
                  <a:pt x="3027" y="5570"/>
                  <a:pt x="3350" y="5562"/>
                  <a:pt x="3553" y="5468"/>
                </a:cubicBezTo>
                <a:cubicBezTo>
                  <a:pt x="3545" y="5483"/>
                  <a:pt x="3538" y="5498"/>
                  <a:pt x="3531" y="5513"/>
                </a:cubicBezTo>
                <a:cubicBezTo>
                  <a:pt x="3407" y="5779"/>
                  <a:pt x="3280" y="6174"/>
                  <a:pt x="3442" y="6444"/>
                </a:cubicBezTo>
                <a:cubicBezTo>
                  <a:pt x="3368" y="6104"/>
                  <a:pt x="3435" y="5812"/>
                  <a:pt x="3580" y="5535"/>
                </a:cubicBezTo>
                <a:cubicBezTo>
                  <a:pt x="3602" y="5488"/>
                  <a:pt x="3626" y="5442"/>
                  <a:pt x="3651" y="5399"/>
                </a:cubicBezTo>
                <a:lnTo>
                  <a:pt x="3651" y="5399"/>
                </a:lnTo>
                <a:lnTo>
                  <a:pt x="3652" y="5398"/>
                </a:lnTo>
                <a:lnTo>
                  <a:pt x="3651" y="5398"/>
                </a:lnTo>
                <a:cubicBezTo>
                  <a:pt x="3661" y="5381"/>
                  <a:pt x="3672" y="5362"/>
                  <a:pt x="3685" y="5345"/>
                </a:cubicBezTo>
                <a:cubicBezTo>
                  <a:pt x="3699" y="5324"/>
                  <a:pt x="3714" y="5303"/>
                  <a:pt x="3729" y="5284"/>
                </a:cubicBezTo>
                <a:close/>
                <a:moveTo>
                  <a:pt x="4408" y="6771"/>
                </a:moveTo>
                <a:cubicBezTo>
                  <a:pt x="4493" y="6890"/>
                  <a:pt x="4593" y="6983"/>
                  <a:pt x="4711" y="7055"/>
                </a:cubicBezTo>
                <a:cubicBezTo>
                  <a:pt x="4923" y="6799"/>
                  <a:pt x="5032" y="6606"/>
                  <a:pt x="5083" y="6439"/>
                </a:cubicBezTo>
                <a:cubicBezTo>
                  <a:pt x="5062" y="6460"/>
                  <a:pt x="5038" y="6478"/>
                  <a:pt x="5012" y="6491"/>
                </a:cubicBezTo>
                <a:cubicBezTo>
                  <a:pt x="4984" y="6504"/>
                  <a:pt x="4948" y="6515"/>
                  <a:pt x="4904" y="6515"/>
                </a:cubicBezTo>
                <a:cubicBezTo>
                  <a:pt x="4851" y="6515"/>
                  <a:pt x="4788" y="6499"/>
                  <a:pt x="4714" y="6454"/>
                </a:cubicBezTo>
                <a:cubicBezTo>
                  <a:pt x="4614" y="6393"/>
                  <a:pt x="4529" y="6361"/>
                  <a:pt x="4468" y="6361"/>
                </a:cubicBezTo>
                <a:cubicBezTo>
                  <a:pt x="4453" y="6361"/>
                  <a:pt x="4440" y="6364"/>
                  <a:pt x="4428" y="6367"/>
                </a:cubicBezTo>
                <a:cubicBezTo>
                  <a:pt x="4404" y="6489"/>
                  <a:pt x="4386" y="6613"/>
                  <a:pt x="4408" y="6771"/>
                </a:cubicBezTo>
                <a:close/>
                <a:moveTo>
                  <a:pt x="4916" y="6202"/>
                </a:moveTo>
                <a:cubicBezTo>
                  <a:pt x="4900" y="6266"/>
                  <a:pt x="4928" y="6328"/>
                  <a:pt x="4978" y="6340"/>
                </a:cubicBezTo>
                <a:cubicBezTo>
                  <a:pt x="5029" y="6352"/>
                  <a:pt x="5082" y="6309"/>
                  <a:pt x="5097" y="6245"/>
                </a:cubicBezTo>
                <a:cubicBezTo>
                  <a:pt x="5112" y="6181"/>
                  <a:pt x="5084" y="6119"/>
                  <a:pt x="5034" y="6107"/>
                </a:cubicBezTo>
                <a:cubicBezTo>
                  <a:pt x="4984" y="6095"/>
                  <a:pt x="4931" y="6137"/>
                  <a:pt x="4916" y="6202"/>
                </a:cubicBezTo>
                <a:close/>
                <a:moveTo>
                  <a:pt x="4717" y="4383"/>
                </a:moveTo>
                <a:cubicBezTo>
                  <a:pt x="4762" y="4202"/>
                  <a:pt x="4789" y="4089"/>
                  <a:pt x="4955" y="4056"/>
                </a:cubicBezTo>
                <a:cubicBezTo>
                  <a:pt x="4957" y="4277"/>
                  <a:pt x="5007" y="4460"/>
                  <a:pt x="5112" y="4606"/>
                </a:cubicBezTo>
                <a:cubicBezTo>
                  <a:pt x="5158" y="4669"/>
                  <a:pt x="5214" y="4725"/>
                  <a:pt x="5281" y="4773"/>
                </a:cubicBezTo>
                <a:cubicBezTo>
                  <a:pt x="5140" y="4729"/>
                  <a:pt x="4975" y="4679"/>
                  <a:pt x="4835" y="4679"/>
                </a:cubicBezTo>
                <a:cubicBezTo>
                  <a:pt x="4763" y="4679"/>
                  <a:pt x="4697" y="4693"/>
                  <a:pt x="4644" y="4730"/>
                </a:cubicBezTo>
                <a:cubicBezTo>
                  <a:pt x="4647" y="4605"/>
                  <a:pt x="4688" y="4502"/>
                  <a:pt x="4717" y="4383"/>
                </a:cubicBezTo>
                <a:close/>
                <a:moveTo>
                  <a:pt x="5513" y="4408"/>
                </a:moveTo>
                <a:cubicBezTo>
                  <a:pt x="5493" y="4396"/>
                  <a:pt x="5474" y="4382"/>
                  <a:pt x="5457" y="4366"/>
                </a:cubicBezTo>
                <a:cubicBezTo>
                  <a:pt x="5495" y="4319"/>
                  <a:pt x="5536" y="4275"/>
                  <a:pt x="5580" y="4236"/>
                </a:cubicBezTo>
                <a:cubicBezTo>
                  <a:pt x="5689" y="4138"/>
                  <a:pt x="5810" y="4070"/>
                  <a:pt x="5942" y="4035"/>
                </a:cubicBezTo>
                <a:cubicBezTo>
                  <a:pt x="6013" y="4016"/>
                  <a:pt x="6085" y="4006"/>
                  <a:pt x="6159" y="4006"/>
                </a:cubicBezTo>
                <a:cubicBezTo>
                  <a:pt x="6328" y="4006"/>
                  <a:pt x="6505" y="4055"/>
                  <a:pt x="6688" y="4152"/>
                </a:cubicBezTo>
                <a:cubicBezTo>
                  <a:pt x="6681" y="4158"/>
                  <a:pt x="6673" y="4163"/>
                  <a:pt x="6665" y="4169"/>
                </a:cubicBezTo>
                <a:lnTo>
                  <a:pt x="6665" y="4169"/>
                </a:lnTo>
                <a:cubicBezTo>
                  <a:pt x="6652" y="4179"/>
                  <a:pt x="6638" y="4189"/>
                  <a:pt x="6625" y="4200"/>
                </a:cubicBezTo>
                <a:cubicBezTo>
                  <a:pt x="6606" y="4192"/>
                  <a:pt x="6571" y="4180"/>
                  <a:pt x="6514" y="4160"/>
                </a:cubicBezTo>
                <a:lnTo>
                  <a:pt x="6394" y="4117"/>
                </a:lnTo>
                <a:cubicBezTo>
                  <a:pt x="6375" y="4110"/>
                  <a:pt x="6356" y="4106"/>
                  <a:pt x="6337" y="4106"/>
                </a:cubicBezTo>
                <a:cubicBezTo>
                  <a:pt x="6261" y="4106"/>
                  <a:pt x="6193" y="4160"/>
                  <a:pt x="6127" y="4213"/>
                </a:cubicBezTo>
                <a:cubicBezTo>
                  <a:pt x="6051" y="4273"/>
                  <a:pt x="5973" y="4335"/>
                  <a:pt x="5876" y="4335"/>
                </a:cubicBezTo>
                <a:cubicBezTo>
                  <a:pt x="5875" y="4335"/>
                  <a:pt x="5875" y="4335"/>
                  <a:pt x="5874" y="4335"/>
                </a:cubicBezTo>
                <a:cubicBezTo>
                  <a:pt x="5904" y="4255"/>
                  <a:pt x="5939" y="4196"/>
                  <a:pt x="5989" y="4146"/>
                </a:cubicBezTo>
                <a:lnTo>
                  <a:pt x="6058" y="4077"/>
                </a:lnTo>
                <a:lnTo>
                  <a:pt x="5959" y="4101"/>
                </a:lnTo>
                <a:cubicBezTo>
                  <a:pt x="5839" y="4134"/>
                  <a:pt x="5727" y="4197"/>
                  <a:pt x="5626" y="4287"/>
                </a:cubicBezTo>
                <a:cubicBezTo>
                  <a:pt x="5587" y="4323"/>
                  <a:pt x="5549" y="4363"/>
                  <a:pt x="5513" y="4408"/>
                </a:cubicBezTo>
                <a:close/>
                <a:moveTo>
                  <a:pt x="6790" y="4294"/>
                </a:moveTo>
                <a:cubicBezTo>
                  <a:pt x="6811" y="4279"/>
                  <a:pt x="6833" y="4266"/>
                  <a:pt x="6854" y="4254"/>
                </a:cubicBezTo>
                <a:cubicBezTo>
                  <a:pt x="7130" y="4446"/>
                  <a:pt x="7319" y="4415"/>
                  <a:pt x="7533" y="4304"/>
                </a:cubicBezTo>
                <a:cubicBezTo>
                  <a:pt x="7649" y="4245"/>
                  <a:pt x="7752" y="4166"/>
                  <a:pt x="7877" y="4129"/>
                </a:cubicBezTo>
                <a:cubicBezTo>
                  <a:pt x="7830" y="4204"/>
                  <a:pt x="7803" y="4285"/>
                  <a:pt x="7772" y="4369"/>
                </a:cubicBezTo>
                <a:cubicBezTo>
                  <a:pt x="7710" y="4541"/>
                  <a:pt x="7633" y="4817"/>
                  <a:pt x="7408" y="4804"/>
                </a:cubicBezTo>
                <a:cubicBezTo>
                  <a:pt x="7259" y="4796"/>
                  <a:pt x="7180" y="4591"/>
                  <a:pt x="7020" y="4629"/>
                </a:cubicBezTo>
                <a:cubicBezTo>
                  <a:pt x="6943" y="4647"/>
                  <a:pt x="6892" y="4723"/>
                  <a:pt x="6913" y="4817"/>
                </a:cubicBezTo>
                <a:cubicBezTo>
                  <a:pt x="6760" y="4728"/>
                  <a:pt x="6831" y="4545"/>
                  <a:pt x="6997" y="4531"/>
                </a:cubicBezTo>
                <a:lnTo>
                  <a:pt x="7052" y="4527"/>
                </a:lnTo>
                <a:lnTo>
                  <a:pt x="7014" y="4486"/>
                </a:lnTo>
                <a:cubicBezTo>
                  <a:pt x="6948" y="4414"/>
                  <a:pt x="6873" y="4350"/>
                  <a:pt x="6790" y="4294"/>
                </a:cubicBezTo>
                <a:close/>
                <a:moveTo>
                  <a:pt x="6579" y="4240"/>
                </a:moveTo>
                <a:cubicBezTo>
                  <a:pt x="6558" y="4259"/>
                  <a:pt x="6537" y="4283"/>
                  <a:pt x="6517" y="4305"/>
                </a:cubicBezTo>
                <a:cubicBezTo>
                  <a:pt x="6366" y="4421"/>
                  <a:pt x="6124" y="4500"/>
                  <a:pt x="5894" y="4500"/>
                </a:cubicBezTo>
                <a:cubicBezTo>
                  <a:pt x="5776" y="4500"/>
                  <a:pt x="5662" y="4479"/>
                  <a:pt x="5564" y="4432"/>
                </a:cubicBezTo>
                <a:cubicBezTo>
                  <a:pt x="5596" y="4394"/>
                  <a:pt x="5629" y="4358"/>
                  <a:pt x="5662" y="4327"/>
                </a:cubicBezTo>
                <a:cubicBezTo>
                  <a:pt x="5733" y="4264"/>
                  <a:pt x="5810" y="4215"/>
                  <a:pt x="5891" y="4182"/>
                </a:cubicBezTo>
                <a:cubicBezTo>
                  <a:pt x="5859" y="4229"/>
                  <a:pt x="5833" y="4282"/>
                  <a:pt x="5811" y="4351"/>
                </a:cubicBezTo>
                <a:lnTo>
                  <a:pt x="5801" y="4381"/>
                </a:lnTo>
                <a:lnTo>
                  <a:pt x="5833" y="4385"/>
                </a:lnTo>
                <a:cubicBezTo>
                  <a:pt x="5848" y="4388"/>
                  <a:pt x="5862" y="4389"/>
                  <a:pt x="5876" y="4389"/>
                </a:cubicBezTo>
                <a:cubicBezTo>
                  <a:pt x="5992" y="4389"/>
                  <a:pt x="6081" y="4318"/>
                  <a:pt x="6160" y="4255"/>
                </a:cubicBezTo>
                <a:cubicBezTo>
                  <a:pt x="6223" y="4205"/>
                  <a:pt x="6280" y="4160"/>
                  <a:pt x="6337" y="4160"/>
                </a:cubicBezTo>
                <a:cubicBezTo>
                  <a:pt x="6350" y="4160"/>
                  <a:pt x="6363" y="4163"/>
                  <a:pt x="6376" y="4167"/>
                </a:cubicBezTo>
                <a:lnTo>
                  <a:pt x="6496" y="4210"/>
                </a:lnTo>
                <a:cubicBezTo>
                  <a:pt x="6523" y="4220"/>
                  <a:pt x="6554" y="4231"/>
                  <a:pt x="6579" y="4240"/>
                </a:cubicBezTo>
                <a:close/>
                <a:moveTo>
                  <a:pt x="7808" y="4428"/>
                </a:moveTo>
                <a:lnTo>
                  <a:pt x="7823" y="4388"/>
                </a:lnTo>
                <a:cubicBezTo>
                  <a:pt x="7828" y="4374"/>
                  <a:pt x="7833" y="4360"/>
                  <a:pt x="7838" y="4346"/>
                </a:cubicBezTo>
                <a:cubicBezTo>
                  <a:pt x="7935" y="4484"/>
                  <a:pt x="7985" y="4660"/>
                  <a:pt x="7985" y="4857"/>
                </a:cubicBezTo>
                <a:cubicBezTo>
                  <a:pt x="7985" y="4915"/>
                  <a:pt x="7979" y="4973"/>
                  <a:pt x="7965" y="5035"/>
                </a:cubicBezTo>
                <a:cubicBezTo>
                  <a:pt x="7953" y="5093"/>
                  <a:pt x="7934" y="5148"/>
                  <a:pt x="7910" y="5201"/>
                </a:cubicBezTo>
                <a:cubicBezTo>
                  <a:pt x="7818" y="5398"/>
                  <a:pt x="7651" y="5554"/>
                  <a:pt x="7448" y="5634"/>
                </a:cubicBezTo>
                <a:cubicBezTo>
                  <a:pt x="7451" y="5608"/>
                  <a:pt x="7455" y="5581"/>
                  <a:pt x="7457" y="5555"/>
                </a:cubicBezTo>
                <a:cubicBezTo>
                  <a:pt x="7630" y="5477"/>
                  <a:pt x="7768" y="5342"/>
                  <a:pt x="7846" y="5172"/>
                </a:cubicBezTo>
                <a:cubicBezTo>
                  <a:pt x="7869" y="5124"/>
                  <a:pt x="7887" y="5073"/>
                  <a:pt x="7898" y="5021"/>
                </a:cubicBezTo>
                <a:cubicBezTo>
                  <a:pt x="7910" y="4969"/>
                  <a:pt x="7916" y="4914"/>
                  <a:pt x="7916" y="4857"/>
                </a:cubicBezTo>
                <a:cubicBezTo>
                  <a:pt x="7916" y="4693"/>
                  <a:pt x="7880" y="4548"/>
                  <a:pt x="7808" y="4428"/>
                </a:cubicBezTo>
                <a:close/>
                <a:moveTo>
                  <a:pt x="6756" y="6436"/>
                </a:moveTo>
                <a:cubicBezTo>
                  <a:pt x="6817" y="6156"/>
                  <a:pt x="6914" y="6078"/>
                  <a:pt x="7060" y="5960"/>
                </a:cubicBezTo>
                <a:lnTo>
                  <a:pt x="7100" y="5928"/>
                </a:lnTo>
                <a:cubicBezTo>
                  <a:pt x="7247" y="5808"/>
                  <a:pt x="7337" y="5565"/>
                  <a:pt x="7241" y="5383"/>
                </a:cubicBezTo>
                <a:cubicBezTo>
                  <a:pt x="7196" y="5296"/>
                  <a:pt x="7101" y="5285"/>
                  <a:pt x="7015" y="5309"/>
                </a:cubicBezTo>
                <a:cubicBezTo>
                  <a:pt x="6867" y="5349"/>
                  <a:pt x="6743" y="5465"/>
                  <a:pt x="6656" y="5588"/>
                </a:cubicBezTo>
                <a:lnTo>
                  <a:pt x="6655" y="5586"/>
                </a:lnTo>
                <a:cubicBezTo>
                  <a:pt x="6440" y="5853"/>
                  <a:pt x="6478" y="6047"/>
                  <a:pt x="6523" y="6270"/>
                </a:cubicBezTo>
                <a:cubicBezTo>
                  <a:pt x="6553" y="6418"/>
                  <a:pt x="6583" y="6571"/>
                  <a:pt x="6547" y="6762"/>
                </a:cubicBezTo>
                <a:lnTo>
                  <a:pt x="6536" y="6819"/>
                </a:lnTo>
                <a:cubicBezTo>
                  <a:pt x="6500" y="6640"/>
                  <a:pt x="6229" y="6674"/>
                  <a:pt x="6229" y="6854"/>
                </a:cubicBezTo>
                <a:cubicBezTo>
                  <a:pt x="6229" y="6981"/>
                  <a:pt x="6313" y="7021"/>
                  <a:pt x="6412" y="7025"/>
                </a:cubicBezTo>
                <a:cubicBezTo>
                  <a:pt x="6626" y="7017"/>
                  <a:pt x="6721" y="6597"/>
                  <a:pt x="6756" y="6436"/>
                </a:cubicBezTo>
                <a:close/>
                <a:moveTo>
                  <a:pt x="7286" y="5352"/>
                </a:moveTo>
                <a:cubicBezTo>
                  <a:pt x="7272" y="5289"/>
                  <a:pt x="7237" y="5225"/>
                  <a:pt x="7182" y="5168"/>
                </a:cubicBezTo>
                <a:cubicBezTo>
                  <a:pt x="6973" y="4948"/>
                  <a:pt x="6631" y="5034"/>
                  <a:pt x="6502" y="4667"/>
                </a:cubicBezTo>
                <a:cubicBezTo>
                  <a:pt x="6492" y="4682"/>
                  <a:pt x="6482" y="4697"/>
                  <a:pt x="6472" y="4711"/>
                </a:cubicBezTo>
                <a:cubicBezTo>
                  <a:pt x="6438" y="4982"/>
                  <a:pt x="6429" y="5308"/>
                  <a:pt x="6642" y="5517"/>
                </a:cubicBezTo>
                <a:cubicBezTo>
                  <a:pt x="6748" y="5382"/>
                  <a:pt x="6881" y="5290"/>
                  <a:pt x="7001" y="5257"/>
                </a:cubicBezTo>
                <a:cubicBezTo>
                  <a:pt x="7110" y="5227"/>
                  <a:pt x="7227" y="5246"/>
                  <a:pt x="7286" y="5352"/>
                </a:cubicBezTo>
                <a:close/>
                <a:moveTo>
                  <a:pt x="7134" y="5970"/>
                </a:moveTo>
                <a:lnTo>
                  <a:pt x="7094" y="6002"/>
                </a:lnTo>
                <a:cubicBezTo>
                  <a:pt x="6952" y="6117"/>
                  <a:pt x="6866" y="6186"/>
                  <a:pt x="6809" y="6448"/>
                </a:cubicBezTo>
                <a:cubicBezTo>
                  <a:pt x="6793" y="6521"/>
                  <a:pt x="6770" y="6617"/>
                  <a:pt x="6736" y="6712"/>
                </a:cubicBezTo>
                <a:cubicBezTo>
                  <a:pt x="6744" y="6704"/>
                  <a:pt x="6752" y="6696"/>
                  <a:pt x="6760" y="6687"/>
                </a:cubicBezTo>
                <a:cubicBezTo>
                  <a:pt x="6962" y="6465"/>
                  <a:pt x="7120" y="6187"/>
                  <a:pt x="7208" y="5900"/>
                </a:cubicBezTo>
                <a:cubicBezTo>
                  <a:pt x="7186" y="5924"/>
                  <a:pt x="7162" y="5947"/>
                  <a:pt x="7134" y="5970"/>
                </a:cubicBezTo>
                <a:close/>
                <a:moveTo>
                  <a:pt x="6540" y="4608"/>
                </a:moveTo>
                <a:cubicBezTo>
                  <a:pt x="6644" y="4995"/>
                  <a:pt x="7007" y="4904"/>
                  <a:pt x="7221" y="5131"/>
                </a:cubicBezTo>
                <a:cubicBezTo>
                  <a:pt x="7243" y="5154"/>
                  <a:pt x="7262" y="5178"/>
                  <a:pt x="7278" y="5203"/>
                </a:cubicBezTo>
                <a:cubicBezTo>
                  <a:pt x="7268" y="5122"/>
                  <a:pt x="7253" y="5042"/>
                  <a:pt x="7229" y="4968"/>
                </a:cubicBezTo>
                <a:cubicBezTo>
                  <a:pt x="7203" y="4881"/>
                  <a:pt x="7166" y="4798"/>
                  <a:pt x="7121" y="4721"/>
                </a:cubicBezTo>
                <a:cubicBezTo>
                  <a:pt x="7102" y="4689"/>
                  <a:pt x="7095" y="4678"/>
                  <a:pt x="7054" y="4678"/>
                </a:cubicBezTo>
                <a:cubicBezTo>
                  <a:pt x="6959" y="4678"/>
                  <a:pt x="6947" y="4783"/>
                  <a:pt x="6983" y="4853"/>
                </a:cubicBezTo>
                <a:lnTo>
                  <a:pt x="7011" y="4906"/>
                </a:lnTo>
                <a:lnTo>
                  <a:pt x="6953" y="4892"/>
                </a:lnTo>
                <a:cubicBezTo>
                  <a:pt x="6734" y="4838"/>
                  <a:pt x="6709" y="4543"/>
                  <a:pt x="6939" y="4486"/>
                </a:cubicBezTo>
                <a:cubicBezTo>
                  <a:pt x="6880" y="4429"/>
                  <a:pt x="6816" y="4376"/>
                  <a:pt x="6746" y="4330"/>
                </a:cubicBezTo>
                <a:cubicBezTo>
                  <a:pt x="6641" y="4417"/>
                  <a:pt x="6598" y="4495"/>
                  <a:pt x="6540" y="4608"/>
                </a:cubicBezTo>
                <a:close/>
                <a:moveTo>
                  <a:pt x="4030" y="7510"/>
                </a:moveTo>
                <a:cubicBezTo>
                  <a:pt x="3960" y="7566"/>
                  <a:pt x="3887" y="7622"/>
                  <a:pt x="3807" y="7671"/>
                </a:cubicBezTo>
                <a:cubicBezTo>
                  <a:pt x="3812" y="7673"/>
                  <a:pt x="3818" y="7675"/>
                  <a:pt x="3824" y="7677"/>
                </a:cubicBezTo>
                <a:cubicBezTo>
                  <a:pt x="3870" y="7692"/>
                  <a:pt x="3915" y="7699"/>
                  <a:pt x="3958" y="7699"/>
                </a:cubicBezTo>
                <a:cubicBezTo>
                  <a:pt x="4086" y="7699"/>
                  <a:pt x="4200" y="7635"/>
                  <a:pt x="4280" y="7513"/>
                </a:cubicBezTo>
                <a:lnTo>
                  <a:pt x="4301" y="7482"/>
                </a:lnTo>
                <a:lnTo>
                  <a:pt x="4324" y="7511"/>
                </a:lnTo>
                <a:cubicBezTo>
                  <a:pt x="4376" y="7578"/>
                  <a:pt x="4397" y="7639"/>
                  <a:pt x="4387" y="7693"/>
                </a:cubicBezTo>
                <a:cubicBezTo>
                  <a:pt x="4382" y="7715"/>
                  <a:pt x="4373" y="7735"/>
                  <a:pt x="4358" y="7753"/>
                </a:cubicBezTo>
                <a:cubicBezTo>
                  <a:pt x="4456" y="7751"/>
                  <a:pt x="4552" y="7741"/>
                  <a:pt x="4644" y="7723"/>
                </a:cubicBezTo>
                <a:cubicBezTo>
                  <a:pt x="4746" y="7702"/>
                  <a:pt x="4844" y="7671"/>
                  <a:pt x="4936" y="7633"/>
                </a:cubicBezTo>
                <a:cubicBezTo>
                  <a:pt x="5068" y="7577"/>
                  <a:pt x="5190" y="7503"/>
                  <a:pt x="5301" y="7415"/>
                </a:cubicBezTo>
                <a:cubicBezTo>
                  <a:pt x="5154" y="7403"/>
                  <a:pt x="5019" y="7378"/>
                  <a:pt x="4898" y="7340"/>
                </a:cubicBezTo>
                <a:cubicBezTo>
                  <a:pt x="4920" y="7369"/>
                  <a:pt x="4934" y="7404"/>
                  <a:pt x="4934" y="7443"/>
                </a:cubicBezTo>
                <a:cubicBezTo>
                  <a:pt x="4934" y="7537"/>
                  <a:pt x="4857" y="7614"/>
                  <a:pt x="4763" y="7614"/>
                </a:cubicBezTo>
                <a:cubicBezTo>
                  <a:pt x="4713" y="7614"/>
                  <a:pt x="4672" y="7597"/>
                  <a:pt x="4641" y="7565"/>
                </a:cubicBezTo>
                <a:cubicBezTo>
                  <a:pt x="4584" y="7503"/>
                  <a:pt x="4583" y="7406"/>
                  <a:pt x="4585" y="7368"/>
                </a:cubicBezTo>
                <a:cubicBezTo>
                  <a:pt x="4588" y="7324"/>
                  <a:pt x="4598" y="7281"/>
                  <a:pt x="4614" y="7236"/>
                </a:cubicBezTo>
                <a:cubicBezTo>
                  <a:pt x="4357" y="7251"/>
                  <a:pt x="4198" y="7377"/>
                  <a:pt x="4030" y="7510"/>
                </a:cubicBezTo>
                <a:close/>
                <a:moveTo>
                  <a:pt x="2041" y="4527"/>
                </a:moveTo>
                <a:lnTo>
                  <a:pt x="2040" y="4529"/>
                </a:lnTo>
                <a:cubicBezTo>
                  <a:pt x="1965" y="4453"/>
                  <a:pt x="1868" y="4434"/>
                  <a:pt x="1766" y="4414"/>
                </a:cubicBezTo>
                <a:cubicBezTo>
                  <a:pt x="1707" y="4403"/>
                  <a:pt x="1645" y="4391"/>
                  <a:pt x="1581" y="4367"/>
                </a:cubicBezTo>
                <a:cubicBezTo>
                  <a:pt x="1565" y="4362"/>
                  <a:pt x="1548" y="4355"/>
                  <a:pt x="1531" y="4347"/>
                </a:cubicBezTo>
                <a:cubicBezTo>
                  <a:pt x="1597" y="4305"/>
                  <a:pt x="1668" y="4269"/>
                  <a:pt x="1746" y="4238"/>
                </a:cubicBezTo>
                <a:cubicBezTo>
                  <a:pt x="1818" y="4210"/>
                  <a:pt x="1895" y="4185"/>
                  <a:pt x="1979" y="4164"/>
                </a:cubicBezTo>
                <a:cubicBezTo>
                  <a:pt x="1977" y="4173"/>
                  <a:pt x="1975" y="4183"/>
                  <a:pt x="1975" y="4193"/>
                </a:cubicBezTo>
                <a:cubicBezTo>
                  <a:pt x="1975" y="4279"/>
                  <a:pt x="2049" y="4350"/>
                  <a:pt x="2140" y="4350"/>
                </a:cubicBezTo>
                <a:cubicBezTo>
                  <a:pt x="2231" y="4350"/>
                  <a:pt x="2304" y="4279"/>
                  <a:pt x="2304" y="4193"/>
                </a:cubicBezTo>
                <a:cubicBezTo>
                  <a:pt x="2304" y="4179"/>
                  <a:pt x="2302" y="4166"/>
                  <a:pt x="2298" y="4153"/>
                </a:cubicBezTo>
                <a:cubicBezTo>
                  <a:pt x="2403" y="4185"/>
                  <a:pt x="2479" y="4236"/>
                  <a:pt x="2553" y="4285"/>
                </a:cubicBezTo>
                <a:cubicBezTo>
                  <a:pt x="2604" y="4320"/>
                  <a:pt x="2656" y="4355"/>
                  <a:pt x="2717" y="4383"/>
                </a:cubicBezTo>
                <a:cubicBezTo>
                  <a:pt x="2776" y="4410"/>
                  <a:pt x="2840" y="4424"/>
                  <a:pt x="2907" y="4424"/>
                </a:cubicBezTo>
                <a:cubicBezTo>
                  <a:pt x="2976" y="4424"/>
                  <a:pt x="3044" y="4409"/>
                  <a:pt x="3109" y="4385"/>
                </a:cubicBezTo>
                <a:cubicBezTo>
                  <a:pt x="3127" y="4398"/>
                  <a:pt x="3146" y="4413"/>
                  <a:pt x="3166" y="4429"/>
                </a:cubicBezTo>
                <a:cubicBezTo>
                  <a:pt x="3075" y="4517"/>
                  <a:pt x="2991" y="4618"/>
                  <a:pt x="2916" y="4730"/>
                </a:cubicBezTo>
                <a:cubicBezTo>
                  <a:pt x="2827" y="4664"/>
                  <a:pt x="2723" y="4617"/>
                  <a:pt x="2605" y="4592"/>
                </a:cubicBezTo>
                <a:cubicBezTo>
                  <a:pt x="2576" y="4432"/>
                  <a:pt x="2440" y="4369"/>
                  <a:pt x="2329" y="4365"/>
                </a:cubicBezTo>
                <a:cubicBezTo>
                  <a:pt x="2324" y="4364"/>
                  <a:pt x="2320" y="4364"/>
                  <a:pt x="2315" y="4364"/>
                </a:cubicBezTo>
                <a:cubicBezTo>
                  <a:pt x="2209" y="4364"/>
                  <a:pt x="2090" y="4415"/>
                  <a:pt x="2041" y="4527"/>
                </a:cubicBezTo>
                <a:close/>
                <a:moveTo>
                  <a:pt x="2017" y="4584"/>
                </a:moveTo>
                <a:cubicBezTo>
                  <a:pt x="1979" y="4697"/>
                  <a:pt x="1974" y="4826"/>
                  <a:pt x="2005" y="4940"/>
                </a:cubicBezTo>
                <a:cubicBezTo>
                  <a:pt x="2021" y="4998"/>
                  <a:pt x="2048" y="5051"/>
                  <a:pt x="2086" y="5093"/>
                </a:cubicBezTo>
                <a:cubicBezTo>
                  <a:pt x="1946" y="5049"/>
                  <a:pt x="1817" y="4965"/>
                  <a:pt x="1694" y="4843"/>
                </a:cubicBezTo>
                <a:lnTo>
                  <a:pt x="1689" y="4841"/>
                </a:lnTo>
                <a:cubicBezTo>
                  <a:pt x="1644" y="4824"/>
                  <a:pt x="1594" y="4815"/>
                  <a:pt x="1546" y="4815"/>
                </a:cubicBezTo>
                <a:cubicBezTo>
                  <a:pt x="1467" y="4815"/>
                  <a:pt x="1391" y="4839"/>
                  <a:pt x="1337" y="4893"/>
                </a:cubicBezTo>
                <a:cubicBezTo>
                  <a:pt x="1339" y="4843"/>
                  <a:pt x="1352" y="4804"/>
                  <a:pt x="1376" y="4778"/>
                </a:cubicBezTo>
                <a:cubicBezTo>
                  <a:pt x="1432" y="4717"/>
                  <a:pt x="1519" y="4720"/>
                  <a:pt x="1595" y="4734"/>
                </a:cubicBezTo>
                <a:lnTo>
                  <a:pt x="1495" y="4614"/>
                </a:lnTo>
                <a:cubicBezTo>
                  <a:pt x="1307" y="4387"/>
                  <a:pt x="1108" y="4153"/>
                  <a:pt x="808" y="4076"/>
                </a:cubicBezTo>
                <a:cubicBezTo>
                  <a:pt x="800" y="4052"/>
                  <a:pt x="790" y="4033"/>
                  <a:pt x="779" y="4017"/>
                </a:cubicBezTo>
                <a:cubicBezTo>
                  <a:pt x="778" y="4016"/>
                  <a:pt x="777" y="4014"/>
                  <a:pt x="777" y="4013"/>
                </a:cubicBezTo>
                <a:cubicBezTo>
                  <a:pt x="1002" y="4083"/>
                  <a:pt x="1150" y="4178"/>
                  <a:pt x="1282" y="4264"/>
                </a:cubicBezTo>
                <a:cubicBezTo>
                  <a:pt x="1323" y="4290"/>
                  <a:pt x="1362" y="4319"/>
                  <a:pt x="1404" y="4344"/>
                </a:cubicBezTo>
                <a:cubicBezTo>
                  <a:pt x="1455" y="4375"/>
                  <a:pt x="1508" y="4399"/>
                  <a:pt x="1563" y="4418"/>
                </a:cubicBezTo>
                <a:cubicBezTo>
                  <a:pt x="1631" y="4443"/>
                  <a:pt x="1697" y="4456"/>
                  <a:pt x="1756" y="4467"/>
                </a:cubicBezTo>
                <a:cubicBezTo>
                  <a:pt x="1865" y="4488"/>
                  <a:pt x="1953" y="4505"/>
                  <a:pt x="2017" y="4584"/>
                </a:cubicBezTo>
                <a:close/>
                <a:moveTo>
                  <a:pt x="2057" y="4926"/>
                </a:moveTo>
                <a:cubicBezTo>
                  <a:pt x="2004" y="4735"/>
                  <a:pt x="2066" y="4408"/>
                  <a:pt x="2327" y="4418"/>
                </a:cubicBezTo>
                <a:cubicBezTo>
                  <a:pt x="2467" y="4424"/>
                  <a:pt x="2550" y="4521"/>
                  <a:pt x="2554" y="4646"/>
                </a:cubicBezTo>
                <a:cubicBezTo>
                  <a:pt x="2556" y="4684"/>
                  <a:pt x="2553" y="4723"/>
                  <a:pt x="2545" y="4751"/>
                </a:cubicBezTo>
                <a:lnTo>
                  <a:pt x="2545" y="4751"/>
                </a:lnTo>
                <a:cubicBezTo>
                  <a:pt x="2541" y="4769"/>
                  <a:pt x="2535" y="4788"/>
                  <a:pt x="2528" y="4807"/>
                </a:cubicBezTo>
                <a:cubicBezTo>
                  <a:pt x="2475" y="4725"/>
                  <a:pt x="2409" y="4710"/>
                  <a:pt x="2370" y="4710"/>
                </a:cubicBezTo>
                <a:cubicBezTo>
                  <a:pt x="2364" y="4710"/>
                  <a:pt x="2358" y="4711"/>
                  <a:pt x="2354" y="4711"/>
                </a:cubicBezTo>
                <a:cubicBezTo>
                  <a:pt x="2277" y="4719"/>
                  <a:pt x="2208" y="4780"/>
                  <a:pt x="2193" y="4854"/>
                </a:cubicBezTo>
                <a:cubicBezTo>
                  <a:pt x="2186" y="4889"/>
                  <a:pt x="2183" y="4979"/>
                  <a:pt x="2307" y="5045"/>
                </a:cubicBezTo>
                <a:cubicBezTo>
                  <a:pt x="2353" y="5069"/>
                  <a:pt x="2525" y="5134"/>
                  <a:pt x="2836" y="4965"/>
                </a:cubicBezTo>
                <a:lnTo>
                  <a:pt x="2844" y="4960"/>
                </a:lnTo>
                <a:lnTo>
                  <a:pt x="2867" y="4916"/>
                </a:lnTo>
                <a:cubicBezTo>
                  <a:pt x="2885" y="4933"/>
                  <a:pt x="2901" y="4951"/>
                  <a:pt x="2916" y="4971"/>
                </a:cubicBezTo>
                <a:cubicBezTo>
                  <a:pt x="2671" y="5433"/>
                  <a:pt x="2571" y="6055"/>
                  <a:pt x="2707" y="6567"/>
                </a:cubicBezTo>
                <a:cubicBezTo>
                  <a:pt x="2687" y="6579"/>
                  <a:pt x="2665" y="6591"/>
                  <a:pt x="2645" y="6602"/>
                </a:cubicBezTo>
                <a:cubicBezTo>
                  <a:pt x="2545" y="6240"/>
                  <a:pt x="2567" y="5850"/>
                  <a:pt x="2652" y="5488"/>
                </a:cubicBezTo>
                <a:lnTo>
                  <a:pt x="2673" y="5399"/>
                </a:lnTo>
                <a:lnTo>
                  <a:pt x="2607" y="5462"/>
                </a:lnTo>
                <a:cubicBezTo>
                  <a:pt x="2541" y="5525"/>
                  <a:pt x="2474" y="5510"/>
                  <a:pt x="2439" y="5495"/>
                </a:cubicBezTo>
                <a:cubicBezTo>
                  <a:pt x="2377" y="5469"/>
                  <a:pt x="2331" y="5407"/>
                  <a:pt x="2331" y="5352"/>
                </a:cubicBezTo>
                <a:cubicBezTo>
                  <a:pt x="2331" y="5324"/>
                  <a:pt x="2344" y="5301"/>
                  <a:pt x="2367" y="5283"/>
                </a:cubicBezTo>
                <a:cubicBezTo>
                  <a:pt x="2378" y="5367"/>
                  <a:pt x="2422" y="5393"/>
                  <a:pt x="2450" y="5401"/>
                </a:cubicBezTo>
                <a:cubicBezTo>
                  <a:pt x="2460" y="5404"/>
                  <a:pt x="2471" y="5405"/>
                  <a:pt x="2482" y="5405"/>
                </a:cubicBezTo>
                <a:cubicBezTo>
                  <a:pt x="2558" y="5405"/>
                  <a:pt x="2643" y="5339"/>
                  <a:pt x="2689" y="5264"/>
                </a:cubicBezTo>
                <a:cubicBezTo>
                  <a:pt x="2725" y="5206"/>
                  <a:pt x="2753" y="5150"/>
                  <a:pt x="2783" y="5088"/>
                </a:cubicBezTo>
                <a:lnTo>
                  <a:pt x="2812" y="5027"/>
                </a:lnTo>
                <a:lnTo>
                  <a:pt x="2749" y="5051"/>
                </a:lnTo>
                <a:cubicBezTo>
                  <a:pt x="2584" y="5111"/>
                  <a:pt x="2450" y="5136"/>
                  <a:pt x="2308" y="5135"/>
                </a:cubicBezTo>
                <a:cubicBezTo>
                  <a:pt x="2190" y="5135"/>
                  <a:pt x="2088" y="5038"/>
                  <a:pt x="2057" y="4926"/>
                </a:cubicBezTo>
                <a:close/>
                <a:moveTo>
                  <a:pt x="2606" y="4718"/>
                </a:moveTo>
                <a:cubicBezTo>
                  <a:pt x="2608" y="4695"/>
                  <a:pt x="2609" y="4671"/>
                  <a:pt x="2608" y="4648"/>
                </a:cubicBezTo>
                <a:cubicBezTo>
                  <a:pt x="2863" y="4705"/>
                  <a:pt x="3030" y="4886"/>
                  <a:pt x="3150" y="5101"/>
                </a:cubicBezTo>
                <a:lnTo>
                  <a:pt x="3190" y="5173"/>
                </a:lnTo>
                <a:lnTo>
                  <a:pt x="3200" y="5091"/>
                </a:lnTo>
                <a:cubicBezTo>
                  <a:pt x="3210" y="5006"/>
                  <a:pt x="3245" y="4952"/>
                  <a:pt x="3299" y="4938"/>
                </a:cubicBezTo>
                <a:cubicBezTo>
                  <a:pt x="3309" y="4935"/>
                  <a:pt x="3319" y="4934"/>
                  <a:pt x="3329" y="4934"/>
                </a:cubicBezTo>
                <a:cubicBezTo>
                  <a:pt x="3378" y="4934"/>
                  <a:pt x="3434" y="4962"/>
                  <a:pt x="3485" y="5012"/>
                </a:cubicBezTo>
                <a:cubicBezTo>
                  <a:pt x="3472" y="5010"/>
                  <a:pt x="3458" y="5008"/>
                  <a:pt x="3446" y="5008"/>
                </a:cubicBezTo>
                <a:cubicBezTo>
                  <a:pt x="3400" y="5008"/>
                  <a:pt x="3364" y="5020"/>
                  <a:pt x="3336" y="5044"/>
                </a:cubicBezTo>
                <a:cubicBezTo>
                  <a:pt x="3253" y="5114"/>
                  <a:pt x="3266" y="5269"/>
                  <a:pt x="3294" y="5479"/>
                </a:cubicBezTo>
                <a:cubicBezTo>
                  <a:pt x="3270" y="5482"/>
                  <a:pt x="3247" y="5483"/>
                  <a:pt x="3223" y="5483"/>
                </a:cubicBezTo>
                <a:cubicBezTo>
                  <a:pt x="3152" y="5151"/>
                  <a:pt x="2955" y="4803"/>
                  <a:pt x="2606" y="4718"/>
                </a:cubicBezTo>
                <a:close/>
                <a:moveTo>
                  <a:pt x="3008" y="4813"/>
                </a:moveTo>
                <a:cubicBezTo>
                  <a:pt x="2992" y="4795"/>
                  <a:pt x="2975" y="4779"/>
                  <a:pt x="2958" y="4764"/>
                </a:cubicBezTo>
                <a:cubicBezTo>
                  <a:pt x="3033" y="4651"/>
                  <a:pt x="3118" y="4549"/>
                  <a:pt x="3210" y="4461"/>
                </a:cubicBezTo>
                <a:cubicBezTo>
                  <a:pt x="3228" y="4475"/>
                  <a:pt x="3246" y="4490"/>
                  <a:pt x="3263" y="4505"/>
                </a:cubicBezTo>
                <a:cubicBezTo>
                  <a:pt x="3169" y="4595"/>
                  <a:pt x="3083" y="4699"/>
                  <a:pt x="3008" y="4813"/>
                </a:cubicBezTo>
                <a:close/>
                <a:moveTo>
                  <a:pt x="3526" y="4300"/>
                </a:moveTo>
                <a:cubicBezTo>
                  <a:pt x="3500" y="4289"/>
                  <a:pt x="3474" y="4279"/>
                  <a:pt x="3447" y="4269"/>
                </a:cubicBezTo>
                <a:cubicBezTo>
                  <a:pt x="3499" y="4234"/>
                  <a:pt x="3555" y="4201"/>
                  <a:pt x="3615" y="4170"/>
                </a:cubicBezTo>
                <a:cubicBezTo>
                  <a:pt x="3697" y="4129"/>
                  <a:pt x="3778" y="4097"/>
                  <a:pt x="3862" y="4072"/>
                </a:cubicBezTo>
                <a:cubicBezTo>
                  <a:pt x="3869" y="4094"/>
                  <a:pt x="3880" y="4115"/>
                  <a:pt x="3895" y="4134"/>
                </a:cubicBezTo>
                <a:cubicBezTo>
                  <a:pt x="3808" y="4160"/>
                  <a:pt x="3725" y="4193"/>
                  <a:pt x="3648" y="4232"/>
                </a:cubicBezTo>
                <a:cubicBezTo>
                  <a:pt x="3606" y="4252"/>
                  <a:pt x="3567" y="4274"/>
                  <a:pt x="3526" y="4300"/>
                </a:cubicBezTo>
                <a:close/>
                <a:moveTo>
                  <a:pt x="1246" y="4410"/>
                </a:moveTo>
                <a:cubicBezTo>
                  <a:pt x="1257" y="4421"/>
                  <a:pt x="1268" y="4432"/>
                  <a:pt x="1278" y="4443"/>
                </a:cubicBezTo>
                <a:cubicBezTo>
                  <a:pt x="1284" y="4449"/>
                  <a:pt x="1289" y="4455"/>
                  <a:pt x="1295" y="4461"/>
                </a:cubicBezTo>
                <a:cubicBezTo>
                  <a:pt x="1133" y="4615"/>
                  <a:pt x="1006" y="4816"/>
                  <a:pt x="929" y="5048"/>
                </a:cubicBezTo>
                <a:cubicBezTo>
                  <a:pt x="989" y="5034"/>
                  <a:pt x="991" y="5029"/>
                  <a:pt x="1066" y="5029"/>
                </a:cubicBezTo>
                <a:cubicBezTo>
                  <a:pt x="1130" y="5029"/>
                  <a:pt x="1183" y="5086"/>
                  <a:pt x="1183" y="5157"/>
                </a:cubicBezTo>
                <a:cubicBezTo>
                  <a:pt x="1183" y="5227"/>
                  <a:pt x="1130" y="5283"/>
                  <a:pt x="1066" y="5283"/>
                </a:cubicBezTo>
                <a:cubicBezTo>
                  <a:pt x="957" y="5283"/>
                  <a:pt x="912" y="5179"/>
                  <a:pt x="903" y="5157"/>
                </a:cubicBezTo>
                <a:cubicBezTo>
                  <a:pt x="874" y="5292"/>
                  <a:pt x="850" y="5420"/>
                  <a:pt x="858" y="5559"/>
                </a:cubicBezTo>
                <a:cubicBezTo>
                  <a:pt x="863" y="5632"/>
                  <a:pt x="875" y="5703"/>
                  <a:pt x="892" y="5771"/>
                </a:cubicBezTo>
                <a:cubicBezTo>
                  <a:pt x="821" y="5686"/>
                  <a:pt x="746" y="5604"/>
                  <a:pt x="682" y="5514"/>
                </a:cubicBezTo>
                <a:cubicBezTo>
                  <a:pt x="531" y="5303"/>
                  <a:pt x="421" y="5150"/>
                  <a:pt x="571" y="4967"/>
                </a:cubicBezTo>
                <a:cubicBezTo>
                  <a:pt x="598" y="4978"/>
                  <a:pt x="627" y="4985"/>
                  <a:pt x="656" y="4987"/>
                </a:cubicBezTo>
                <a:cubicBezTo>
                  <a:pt x="726" y="4991"/>
                  <a:pt x="833" y="4944"/>
                  <a:pt x="879" y="4834"/>
                </a:cubicBezTo>
                <a:cubicBezTo>
                  <a:pt x="818" y="4900"/>
                  <a:pt x="740" y="4938"/>
                  <a:pt x="660" y="4933"/>
                </a:cubicBezTo>
                <a:lnTo>
                  <a:pt x="660" y="4933"/>
                </a:lnTo>
                <a:cubicBezTo>
                  <a:pt x="504" y="4922"/>
                  <a:pt x="389" y="4763"/>
                  <a:pt x="401" y="4612"/>
                </a:cubicBezTo>
                <a:cubicBezTo>
                  <a:pt x="452" y="4690"/>
                  <a:pt x="517" y="4738"/>
                  <a:pt x="595" y="4755"/>
                </a:cubicBezTo>
                <a:cubicBezTo>
                  <a:pt x="616" y="4759"/>
                  <a:pt x="637" y="4761"/>
                  <a:pt x="658" y="4761"/>
                </a:cubicBezTo>
                <a:cubicBezTo>
                  <a:pt x="828" y="4761"/>
                  <a:pt x="1014" y="4632"/>
                  <a:pt x="1147" y="4515"/>
                </a:cubicBezTo>
                <a:lnTo>
                  <a:pt x="1148" y="4514"/>
                </a:lnTo>
                <a:lnTo>
                  <a:pt x="1150" y="4513"/>
                </a:lnTo>
                <a:cubicBezTo>
                  <a:pt x="1181" y="4476"/>
                  <a:pt x="1214" y="4442"/>
                  <a:pt x="1246" y="4410"/>
                </a:cubicBezTo>
                <a:close/>
                <a:moveTo>
                  <a:pt x="2541" y="5862"/>
                </a:moveTo>
                <a:cubicBezTo>
                  <a:pt x="2527" y="5857"/>
                  <a:pt x="2513" y="5855"/>
                  <a:pt x="2498" y="5855"/>
                </a:cubicBezTo>
                <a:cubicBezTo>
                  <a:pt x="2430" y="5855"/>
                  <a:pt x="2374" y="5909"/>
                  <a:pt x="2374" y="5975"/>
                </a:cubicBezTo>
                <a:cubicBezTo>
                  <a:pt x="2374" y="6042"/>
                  <a:pt x="2430" y="6097"/>
                  <a:pt x="2498" y="6097"/>
                </a:cubicBezTo>
                <a:cubicBezTo>
                  <a:pt x="2508" y="6097"/>
                  <a:pt x="2517" y="6095"/>
                  <a:pt x="2527" y="6092"/>
                </a:cubicBezTo>
                <a:cubicBezTo>
                  <a:pt x="2529" y="6015"/>
                  <a:pt x="2534" y="5939"/>
                  <a:pt x="2541" y="5862"/>
                </a:cubicBezTo>
                <a:close/>
                <a:moveTo>
                  <a:pt x="929" y="5291"/>
                </a:moveTo>
                <a:cubicBezTo>
                  <a:pt x="913" y="5378"/>
                  <a:pt x="907" y="5467"/>
                  <a:pt x="912" y="5556"/>
                </a:cubicBezTo>
                <a:cubicBezTo>
                  <a:pt x="918" y="5641"/>
                  <a:pt x="933" y="5724"/>
                  <a:pt x="958" y="5802"/>
                </a:cubicBezTo>
                <a:cubicBezTo>
                  <a:pt x="1081" y="6198"/>
                  <a:pt x="1440" y="6517"/>
                  <a:pt x="1916" y="6654"/>
                </a:cubicBezTo>
                <a:cubicBezTo>
                  <a:pt x="1928" y="6658"/>
                  <a:pt x="1939" y="6660"/>
                  <a:pt x="1950" y="6663"/>
                </a:cubicBezTo>
                <a:cubicBezTo>
                  <a:pt x="2009" y="6548"/>
                  <a:pt x="2118" y="6467"/>
                  <a:pt x="2224" y="6390"/>
                </a:cubicBezTo>
                <a:cubicBezTo>
                  <a:pt x="2320" y="6319"/>
                  <a:pt x="2418" y="6247"/>
                  <a:pt x="2477" y="6149"/>
                </a:cubicBezTo>
                <a:cubicBezTo>
                  <a:pt x="2389" y="6139"/>
                  <a:pt x="2320" y="6065"/>
                  <a:pt x="2320" y="5975"/>
                </a:cubicBezTo>
                <a:cubicBezTo>
                  <a:pt x="2320" y="5879"/>
                  <a:pt x="2400" y="5801"/>
                  <a:pt x="2498" y="5801"/>
                </a:cubicBezTo>
                <a:cubicBezTo>
                  <a:pt x="2514" y="5801"/>
                  <a:pt x="2529" y="5803"/>
                  <a:pt x="2545" y="5807"/>
                </a:cubicBezTo>
                <a:cubicBezTo>
                  <a:pt x="2554" y="5717"/>
                  <a:pt x="2568" y="5628"/>
                  <a:pt x="2585" y="5542"/>
                </a:cubicBezTo>
                <a:cubicBezTo>
                  <a:pt x="2558" y="5555"/>
                  <a:pt x="2530" y="5562"/>
                  <a:pt x="2500" y="5562"/>
                </a:cubicBezTo>
                <a:cubicBezTo>
                  <a:pt x="2473" y="5562"/>
                  <a:pt x="2445" y="5557"/>
                  <a:pt x="2418" y="5545"/>
                </a:cubicBezTo>
                <a:cubicBezTo>
                  <a:pt x="2336" y="5510"/>
                  <a:pt x="2277" y="5428"/>
                  <a:pt x="2277" y="5351"/>
                </a:cubicBezTo>
                <a:cubicBezTo>
                  <a:pt x="2277" y="5290"/>
                  <a:pt x="2314" y="5241"/>
                  <a:pt x="2380" y="5213"/>
                </a:cubicBezTo>
                <a:lnTo>
                  <a:pt x="2418" y="5197"/>
                </a:lnTo>
                <a:lnTo>
                  <a:pt x="2418" y="5238"/>
                </a:lnTo>
                <a:cubicBezTo>
                  <a:pt x="2417" y="5282"/>
                  <a:pt x="2425" y="5338"/>
                  <a:pt x="2465" y="5349"/>
                </a:cubicBezTo>
                <a:cubicBezTo>
                  <a:pt x="2470" y="5351"/>
                  <a:pt x="2476" y="5351"/>
                  <a:pt x="2482" y="5351"/>
                </a:cubicBezTo>
                <a:cubicBezTo>
                  <a:pt x="2531" y="5351"/>
                  <a:pt x="2602" y="5302"/>
                  <a:pt x="2643" y="5235"/>
                </a:cubicBezTo>
                <a:cubicBezTo>
                  <a:pt x="2666" y="5198"/>
                  <a:pt x="2686" y="5161"/>
                  <a:pt x="2705" y="5122"/>
                </a:cubicBezTo>
                <a:cubicBezTo>
                  <a:pt x="2566" y="5169"/>
                  <a:pt x="2437" y="5193"/>
                  <a:pt x="2317" y="5193"/>
                </a:cubicBezTo>
                <a:cubicBezTo>
                  <a:pt x="2133" y="5193"/>
                  <a:pt x="1969" y="5137"/>
                  <a:pt x="1819" y="5025"/>
                </a:cubicBezTo>
                <a:cubicBezTo>
                  <a:pt x="1814" y="5032"/>
                  <a:pt x="1808" y="5040"/>
                  <a:pt x="1803" y="5047"/>
                </a:cubicBezTo>
                <a:cubicBezTo>
                  <a:pt x="1766" y="5102"/>
                  <a:pt x="1742" y="5162"/>
                  <a:pt x="1729" y="5225"/>
                </a:cubicBezTo>
                <a:cubicBezTo>
                  <a:pt x="1769" y="5210"/>
                  <a:pt x="1806" y="5203"/>
                  <a:pt x="1839" y="5203"/>
                </a:cubicBezTo>
                <a:cubicBezTo>
                  <a:pt x="1867" y="5203"/>
                  <a:pt x="1892" y="5208"/>
                  <a:pt x="1916" y="5217"/>
                </a:cubicBezTo>
                <a:cubicBezTo>
                  <a:pt x="2015" y="5255"/>
                  <a:pt x="2062" y="5367"/>
                  <a:pt x="2108" y="5474"/>
                </a:cubicBezTo>
                <a:cubicBezTo>
                  <a:pt x="2154" y="5583"/>
                  <a:pt x="2198" y="5686"/>
                  <a:pt x="2288" y="5703"/>
                </a:cubicBezTo>
                <a:lnTo>
                  <a:pt x="2336" y="5712"/>
                </a:lnTo>
                <a:lnTo>
                  <a:pt x="2303" y="5748"/>
                </a:lnTo>
                <a:cubicBezTo>
                  <a:pt x="2242" y="5814"/>
                  <a:pt x="2145" y="5864"/>
                  <a:pt x="2061" y="5864"/>
                </a:cubicBezTo>
                <a:cubicBezTo>
                  <a:pt x="2046" y="5864"/>
                  <a:pt x="2032" y="5862"/>
                  <a:pt x="2018" y="5859"/>
                </a:cubicBezTo>
                <a:cubicBezTo>
                  <a:pt x="2029" y="6036"/>
                  <a:pt x="1964" y="6114"/>
                  <a:pt x="1902" y="6189"/>
                </a:cubicBezTo>
                <a:cubicBezTo>
                  <a:pt x="1857" y="6243"/>
                  <a:pt x="1814" y="6293"/>
                  <a:pt x="1792" y="6383"/>
                </a:cubicBezTo>
                <a:lnTo>
                  <a:pt x="1781" y="6428"/>
                </a:lnTo>
                <a:lnTo>
                  <a:pt x="1747" y="6396"/>
                </a:lnTo>
                <a:cubicBezTo>
                  <a:pt x="1703" y="6355"/>
                  <a:pt x="1652" y="6323"/>
                  <a:pt x="1602" y="6293"/>
                </a:cubicBezTo>
                <a:cubicBezTo>
                  <a:pt x="1482" y="6220"/>
                  <a:pt x="1358" y="6144"/>
                  <a:pt x="1355" y="5920"/>
                </a:cubicBezTo>
                <a:cubicBezTo>
                  <a:pt x="1347" y="5920"/>
                  <a:pt x="1338" y="5921"/>
                  <a:pt x="1331" y="5921"/>
                </a:cubicBezTo>
                <a:cubicBezTo>
                  <a:pt x="1224" y="5921"/>
                  <a:pt x="1183" y="5890"/>
                  <a:pt x="1104" y="5832"/>
                </a:cubicBezTo>
                <a:lnTo>
                  <a:pt x="1007" y="5762"/>
                </a:lnTo>
                <a:lnTo>
                  <a:pt x="1067" y="5750"/>
                </a:lnTo>
                <a:cubicBezTo>
                  <a:pt x="1117" y="5740"/>
                  <a:pt x="1144" y="5634"/>
                  <a:pt x="1171" y="5532"/>
                </a:cubicBezTo>
                <a:cubicBezTo>
                  <a:pt x="1206" y="5398"/>
                  <a:pt x="1246" y="5246"/>
                  <a:pt x="1356" y="5197"/>
                </a:cubicBezTo>
                <a:cubicBezTo>
                  <a:pt x="1379" y="5186"/>
                  <a:pt x="1405" y="5180"/>
                  <a:pt x="1432" y="5180"/>
                </a:cubicBezTo>
                <a:cubicBezTo>
                  <a:pt x="1468" y="5180"/>
                  <a:pt x="1508" y="5190"/>
                  <a:pt x="1551" y="5208"/>
                </a:cubicBezTo>
                <a:cubicBezTo>
                  <a:pt x="1568" y="5116"/>
                  <a:pt x="1603" y="5028"/>
                  <a:pt x="1656" y="4948"/>
                </a:cubicBezTo>
                <a:cubicBezTo>
                  <a:pt x="1664" y="4936"/>
                  <a:pt x="1674" y="4922"/>
                  <a:pt x="1684" y="4909"/>
                </a:cubicBezTo>
                <a:cubicBezTo>
                  <a:pt x="1675" y="4900"/>
                  <a:pt x="1669" y="4894"/>
                  <a:pt x="1665" y="4890"/>
                </a:cubicBezTo>
                <a:cubicBezTo>
                  <a:pt x="1631" y="4878"/>
                  <a:pt x="1588" y="4869"/>
                  <a:pt x="1544" y="4869"/>
                </a:cubicBezTo>
                <a:cubicBezTo>
                  <a:pt x="1463" y="4869"/>
                  <a:pt x="1378" y="4898"/>
                  <a:pt x="1339" y="4983"/>
                </a:cubicBezTo>
                <a:lnTo>
                  <a:pt x="1301" y="5067"/>
                </a:lnTo>
                <a:lnTo>
                  <a:pt x="1288" y="4976"/>
                </a:lnTo>
                <a:cubicBezTo>
                  <a:pt x="1273" y="4872"/>
                  <a:pt x="1289" y="4793"/>
                  <a:pt x="1337" y="4741"/>
                </a:cubicBezTo>
                <a:cubicBezTo>
                  <a:pt x="1370" y="4705"/>
                  <a:pt x="1418" y="4684"/>
                  <a:pt x="1478" y="4679"/>
                </a:cubicBezTo>
                <a:cubicBezTo>
                  <a:pt x="1466" y="4664"/>
                  <a:pt x="1454" y="4649"/>
                  <a:pt x="1454" y="4649"/>
                </a:cubicBezTo>
                <a:cubicBezTo>
                  <a:pt x="1413" y="4601"/>
                  <a:pt x="1372" y="4551"/>
                  <a:pt x="1330" y="4503"/>
                </a:cubicBezTo>
                <a:cubicBezTo>
                  <a:pt x="1193" y="4634"/>
                  <a:pt x="1087" y="4795"/>
                  <a:pt x="1014" y="4985"/>
                </a:cubicBezTo>
                <a:cubicBezTo>
                  <a:pt x="1031" y="4979"/>
                  <a:pt x="1048" y="4975"/>
                  <a:pt x="1066" y="4975"/>
                </a:cubicBezTo>
                <a:cubicBezTo>
                  <a:pt x="1160" y="4975"/>
                  <a:pt x="1237" y="5057"/>
                  <a:pt x="1237" y="5157"/>
                </a:cubicBezTo>
                <a:cubicBezTo>
                  <a:pt x="1237" y="5256"/>
                  <a:pt x="1160" y="5337"/>
                  <a:pt x="1066" y="5337"/>
                </a:cubicBezTo>
                <a:cubicBezTo>
                  <a:pt x="1013" y="5337"/>
                  <a:pt x="965" y="5312"/>
                  <a:pt x="933" y="5270"/>
                </a:cubicBezTo>
                <a:cubicBezTo>
                  <a:pt x="932" y="5277"/>
                  <a:pt x="929" y="5291"/>
                  <a:pt x="929" y="5291"/>
                </a:cubicBezTo>
                <a:close/>
                <a:moveTo>
                  <a:pt x="2326" y="6817"/>
                </a:moveTo>
                <a:cubicBezTo>
                  <a:pt x="2651" y="6784"/>
                  <a:pt x="2953" y="6602"/>
                  <a:pt x="3133" y="6329"/>
                </a:cubicBezTo>
                <a:lnTo>
                  <a:pt x="3144" y="6312"/>
                </a:lnTo>
                <a:cubicBezTo>
                  <a:pt x="3135" y="6282"/>
                  <a:pt x="3127" y="6250"/>
                  <a:pt x="3119" y="6219"/>
                </a:cubicBezTo>
                <a:cubicBezTo>
                  <a:pt x="3105" y="6244"/>
                  <a:pt x="3090" y="6268"/>
                  <a:pt x="3075" y="6291"/>
                </a:cubicBezTo>
                <a:cubicBezTo>
                  <a:pt x="2905" y="6552"/>
                  <a:pt x="2641" y="6708"/>
                  <a:pt x="2341" y="6745"/>
                </a:cubicBezTo>
                <a:cubicBezTo>
                  <a:pt x="2334" y="6769"/>
                  <a:pt x="2328" y="6793"/>
                  <a:pt x="2326" y="6817"/>
                </a:cubicBezTo>
                <a:close/>
                <a:moveTo>
                  <a:pt x="2325" y="6870"/>
                </a:moveTo>
                <a:cubicBezTo>
                  <a:pt x="2434" y="6860"/>
                  <a:pt x="2554" y="6835"/>
                  <a:pt x="2652" y="6792"/>
                </a:cubicBezTo>
                <a:cubicBezTo>
                  <a:pt x="2694" y="6899"/>
                  <a:pt x="2747" y="7003"/>
                  <a:pt x="2809" y="7099"/>
                </a:cubicBezTo>
                <a:cubicBezTo>
                  <a:pt x="2763" y="7146"/>
                  <a:pt x="2736" y="7209"/>
                  <a:pt x="2736" y="7276"/>
                </a:cubicBezTo>
                <a:cubicBezTo>
                  <a:pt x="2736" y="7351"/>
                  <a:pt x="2760" y="7412"/>
                  <a:pt x="2808" y="7460"/>
                </a:cubicBezTo>
                <a:cubicBezTo>
                  <a:pt x="2912" y="7563"/>
                  <a:pt x="3087" y="7573"/>
                  <a:pt x="3228" y="7559"/>
                </a:cubicBezTo>
                <a:cubicBezTo>
                  <a:pt x="3254" y="7580"/>
                  <a:pt x="3280" y="7598"/>
                  <a:pt x="3305" y="7615"/>
                </a:cubicBezTo>
                <a:cubicBezTo>
                  <a:pt x="3243" y="7640"/>
                  <a:pt x="3179" y="7652"/>
                  <a:pt x="3112" y="7652"/>
                </a:cubicBezTo>
                <a:cubicBezTo>
                  <a:pt x="3045" y="7652"/>
                  <a:pt x="2976" y="7640"/>
                  <a:pt x="2903" y="7616"/>
                </a:cubicBezTo>
                <a:cubicBezTo>
                  <a:pt x="2580" y="7507"/>
                  <a:pt x="2312" y="7222"/>
                  <a:pt x="2325" y="6870"/>
                </a:cubicBezTo>
                <a:close/>
                <a:moveTo>
                  <a:pt x="2701" y="6769"/>
                </a:moveTo>
                <a:cubicBezTo>
                  <a:pt x="2741" y="6872"/>
                  <a:pt x="2791" y="6971"/>
                  <a:pt x="2850" y="7064"/>
                </a:cubicBezTo>
                <a:cubicBezTo>
                  <a:pt x="2868" y="7053"/>
                  <a:pt x="2889" y="7042"/>
                  <a:pt x="2913" y="7036"/>
                </a:cubicBezTo>
                <a:cubicBezTo>
                  <a:pt x="2853" y="6940"/>
                  <a:pt x="2802" y="6840"/>
                  <a:pt x="2763" y="6737"/>
                </a:cubicBezTo>
                <a:cubicBezTo>
                  <a:pt x="2742" y="6748"/>
                  <a:pt x="2722" y="6759"/>
                  <a:pt x="2701" y="6769"/>
                </a:cubicBezTo>
                <a:close/>
                <a:moveTo>
                  <a:pt x="2790" y="7276"/>
                </a:moveTo>
                <a:cubicBezTo>
                  <a:pt x="2790" y="7337"/>
                  <a:pt x="2808" y="7384"/>
                  <a:pt x="2846" y="7421"/>
                </a:cubicBezTo>
                <a:cubicBezTo>
                  <a:pt x="2924" y="7499"/>
                  <a:pt x="3058" y="7511"/>
                  <a:pt x="3161" y="7509"/>
                </a:cubicBezTo>
                <a:lnTo>
                  <a:pt x="3091" y="7452"/>
                </a:lnTo>
                <a:cubicBezTo>
                  <a:pt x="3058" y="7458"/>
                  <a:pt x="2998" y="7467"/>
                  <a:pt x="2968" y="7403"/>
                </a:cubicBezTo>
                <a:cubicBezTo>
                  <a:pt x="2991" y="7407"/>
                  <a:pt x="3012" y="7408"/>
                  <a:pt x="3032" y="7407"/>
                </a:cubicBezTo>
                <a:cubicBezTo>
                  <a:pt x="3175" y="7401"/>
                  <a:pt x="3184" y="7223"/>
                  <a:pt x="3103" y="7138"/>
                </a:cubicBezTo>
                <a:cubicBezTo>
                  <a:pt x="3068" y="7101"/>
                  <a:pt x="3023" y="7081"/>
                  <a:pt x="2974" y="7081"/>
                </a:cubicBezTo>
                <a:lnTo>
                  <a:pt x="2970" y="7082"/>
                </a:lnTo>
                <a:lnTo>
                  <a:pt x="2970" y="7082"/>
                </a:lnTo>
                <a:cubicBezTo>
                  <a:pt x="2868" y="7078"/>
                  <a:pt x="2790" y="7183"/>
                  <a:pt x="2790" y="7276"/>
                </a:cubicBezTo>
                <a:close/>
                <a:moveTo>
                  <a:pt x="3142" y="7425"/>
                </a:moveTo>
                <a:cubicBezTo>
                  <a:pt x="3218" y="7482"/>
                  <a:pt x="3287" y="7539"/>
                  <a:pt x="3366" y="7592"/>
                </a:cubicBezTo>
                <a:cubicBezTo>
                  <a:pt x="3378" y="7586"/>
                  <a:pt x="3391" y="7579"/>
                  <a:pt x="3403" y="7571"/>
                </a:cubicBezTo>
                <a:lnTo>
                  <a:pt x="3403" y="7571"/>
                </a:lnTo>
                <a:cubicBezTo>
                  <a:pt x="3412" y="7565"/>
                  <a:pt x="3422" y="7559"/>
                  <a:pt x="3432" y="7552"/>
                </a:cubicBezTo>
                <a:cubicBezTo>
                  <a:pt x="3345" y="7497"/>
                  <a:pt x="3266" y="7436"/>
                  <a:pt x="3188" y="7364"/>
                </a:cubicBezTo>
                <a:cubicBezTo>
                  <a:pt x="3177" y="7389"/>
                  <a:pt x="3162" y="7409"/>
                  <a:pt x="3143" y="7424"/>
                </a:cubicBezTo>
                <a:lnTo>
                  <a:pt x="3142" y="7425"/>
                </a:lnTo>
                <a:close/>
                <a:moveTo>
                  <a:pt x="3098" y="6140"/>
                </a:moveTo>
                <a:cubicBezTo>
                  <a:pt x="3077" y="6185"/>
                  <a:pt x="3055" y="6225"/>
                  <a:pt x="3030" y="6261"/>
                </a:cubicBezTo>
                <a:cubicBezTo>
                  <a:pt x="2959" y="6370"/>
                  <a:pt x="2864" y="6464"/>
                  <a:pt x="2756" y="6536"/>
                </a:cubicBezTo>
                <a:cubicBezTo>
                  <a:pt x="2670" y="6199"/>
                  <a:pt x="2697" y="5829"/>
                  <a:pt x="2779" y="5494"/>
                </a:cubicBezTo>
                <a:cubicBezTo>
                  <a:pt x="2772" y="5621"/>
                  <a:pt x="2806" y="5727"/>
                  <a:pt x="2875" y="5772"/>
                </a:cubicBezTo>
                <a:cubicBezTo>
                  <a:pt x="2893" y="5784"/>
                  <a:pt x="2921" y="5796"/>
                  <a:pt x="2959" y="5796"/>
                </a:cubicBezTo>
                <a:cubicBezTo>
                  <a:pt x="2990" y="5796"/>
                  <a:pt x="3028" y="5788"/>
                  <a:pt x="3072" y="5764"/>
                </a:cubicBezTo>
                <a:cubicBezTo>
                  <a:pt x="3057" y="5890"/>
                  <a:pt x="3072" y="6017"/>
                  <a:pt x="3098" y="6140"/>
                </a:cubicBezTo>
                <a:close/>
                <a:moveTo>
                  <a:pt x="2818" y="5352"/>
                </a:moveTo>
                <a:cubicBezTo>
                  <a:pt x="2827" y="5361"/>
                  <a:pt x="2838" y="5370"/>
                  <a:pt x="2838" y="5370"/>
                </a:cubicBezTo>
                <a:cubicBezTo>
                  <a:pt x="2910" y="5436"/>
                  <a:pt x="3026" y="5474"/>
                  <a:pt x="3166" y="5480"/>
                </a:cubicBezTo>
                <a:cubicBezTo>
                  <a:pt x="3130" y="5322"/>
                  <a:pt x="3058" y="5168"/>
                  <a:pt x="2951" y="5022"/>
                </a:cubicBezTo>
                <a:cubicBezTo>
                  <a:pt x="2899" y="5125"/>
                  <a:pt x="2854" y="5235"/>
                  <a:pt x="2818" y="5352"/>
                </a:cubicBezTo>
                <a:close/>
                <a:moveTo>
                  <a:pt x="3348" y="5470"/>
                </a:moveTo>
                <a:lnTo>
                  <a:pt x="3347" y="5470"/>
                </a:lnTo>
                <a:cubicBezTo>
                  <a:pt x="3323" y="5284"/>
                  <a:pt x="3309" y="5138"/>
                  <a:pt x="3371" y="5085"/>
                </a:cubicBezTo>
                <a:cubicBezTo>
                  <a:pt x="3404" y="5056"/>
                  <a:pt x="3463" y="5054"/>
                  <a:pt x="3550" y="5080"/>
                </a:cubicBezTo>
                <a:lnTo>
                  <a:pt x="3626" y="5102"/>
                </a:lnTo>
                <a:lnTo>
                  <a:pt x="3579" y="5038"/>
                </a:lnTo>
                <a:cubicBezTo>
                  <a:pt x="3506" y="4938"/>
                  <a:pt x="3412" y="4880"/>
                  <a:pt x="3328" y="4880"/>
                </a:cubicBezTo>
                <a:cubicBezTo>
                  <a:pt x="3313" y="4880"/>
                  <a:pt x="3299" y="4882"/>
                  <a:pt x="3285" y="4885"/>
                </a:cubicBezTo>
                <a:cubicBezTo>
                  <a:pt x="3249" y="4895"/>
                  <a:pt x="3191" y="4926"/>
                  <a:pt x="3161" y="5018"/>
                </a:cubicBezTo>
                <a:cubicBezTo>
                  <a:pt x="3127" y="4962"/>
                  <a:pt x="3090" y="4907"/>
                  <a:pt x="3047" y="4856"/>
                </a:cubicBezTo>
                <a:lnTo>
                  <a:pt x="3049" y="4858"/>
                </a:lnTo>
                <a:cubicBezTo>
                  <a:pt x="3049" y="4858"/>
                  <a:pt x="3047" y="4856"/>
                  <a:pt x="3046" y="4854"/>
                </a:cubicBezTo>
                <a:cubicBezTo>
                  <a:pt x="3121" y="4739"/>
                  <a:pt x="3207" y="4634"/>
                  <a:pt x="3302" y="4544"/>
                </a:cubicBezTo>
                <a:cubicBezTo>
                  <a:pt x="3474" y="4709"/>
                  <a:pt x="3604" y="4927"/>
                  <a:pt x="3707" y="5226"/>
                </a:cubicBezTo>
                <a:cubicBezTo>
                  <a:pt x="3684" y="5254"/>
                  <a:pt x="3661" y="5284"/>
                  <a:pt x="3640" y="5314"/>
                </a:cubicBezTo>
                <a:cubicBezTo>
                  <a:pt x="3628" y="5332"/>
                  <a:pt x="3616" y="5351"/>
                  <a:pt x="3606" y="5368"/>
                </a:cubicBezTo>
                <a:cubicBezTo>
                  <a:pt x="3542" y="5434"/>
                  <a:pt x="3432" y="5452"/>
                  <a:pt x="3348" y="5470"/>
                </a:cubicBezTo>
                <a:close/>
                <a:moveTo>
                  <a:pt x="2811" y="6712"/>
                </a:moveTo>
                <a:cubicBezTo>
                  <a:pt x="2853" y="6821"/>
                  <a:pt x="2907" y="6927"/>
                  <a:pt x="2973" y="7027"/>
                </a:cubicBezTo>
                <a:cubicBezTo>
                  <a:pt x="2973" y="7027"/>
                  <a:pt x="2974" y="7027"/>
                  <a:pt x="2974" y="7027"/>
                </a:cubicBezTo>
                <a:cubicBezTo>
                  <a:pt x="3038" y="7027"/>
                  <a:pt x="3097" y="7053"/>
                  <a:pt x="3142" y="7101"/>
                </a:cubicBezTo>
                <a:cubicBezTo>
                  <a:pt x="3195" y="7157"/>
                  <a:pt x="3218" y="7234"/>
                  <a:pt x="3209" y="7310"/>
                </a:cubicBezTo>
                <a:cubicBezTo>
                  <a:pt x="3218" y="7318"/>
                  <a:pt x="3228" y="7328"/>
                  <a:pt x="3241" y="7339"/>
                </a:cubicBezTo>
                <a:cubicBezTo>
                  <a:pt x="3447" y="7212"/>
                  <a:pt x="3347" y="6920"/>
                  <a:pt x="3232" y="6583"/>
                </a:cubicBezTo>
                <a:cubicBezTo>
                  <a:pt x="3209" y="6517"/>
                  <a:pt x="3186" y="6448"/>
                  <a:pt x="3164" y="6379"/>
                </a:cubicBezTo>
                <a:cubicBezTo>
                  <a:pt x="3070" y="6514"/>
                  <a:pt x="2949" y="6628"/>
                  <a:pt x="2811" y="6712"/>
                </a:cubicBezTo>
                <a:close/>
                <a:moveTo>
                  <a:pt x="2487" y="6470"/>
                </a:moveTo>
                <a:cubicBezTo>
                  <a:pt x="2444" y="6540"/>
                  <a:pt x="2400" y="6612"/>
                  <a:pt x="2368" y="6686"/>
                </a:cubicBezTo>
                <a:cubicBezTo>
                  <a:pt x="2448" y="6674"/>
                  <a:pt x="2524" y="6653"/>
                  <a:pt x="2595" y="6623"/>
                </a:cubicBezTo>
                <a:cubicBezTo>
                  <a:pt x="2572" y="6543"/>
                  <a:pt x="2555" y="6460"/>
                  <a:pt x="2544" y="6377"/>
                </a:cubicBezTo>
                <a:cubicBezTo>
                  <a:pt x="2525" y="6409"/>
                  <a:pt x="2506" y="6440"/>
                  <a:pt x="2487" y="6470"/>
                </a:cubicBezTo>
                <a:close/>
                <a:moveTo>
                  <a:pt x="3672" y="4281"/>
                </a:moveTo>
                <a:cubicBezTo>
                  <a:pt x="3643" y="4294"/>
                  <a:pt x="3616" y="4310"/>
                  <a:pt x="3588" y="4326"/>
                </a:cubicBezTo>
                <a:cubicBezTo>
                  <a:pt x="3743" y="4396"/>
                  <a:pt x="3876" y="4477"/>
                  <a:pt x="3992" y="4573"/>
                </a:cubicBezTo>
                <a:cubicBezTo>
                  <a:pt x="3994" y="4527"/>
                  <a:pt x="4008" y="4483"/>
                  <a:pt x="4034" y="4451"/>
                </a:cubicBezTo>
                <a:cubicBezTo>
                  <a:pt x="4067" y="4410"/>
                  <a:pt x="4113" y="4388"/>
                  <a:pt x="4168" y="4388"/>
                </a:cubicBezTo>
                <a:cubicBezTo>
                  <a:pt x="4261" y="4388"/>
                  <a:pt x="4338" y="4463"/>
                  <a:pt x="4338" y="4554"/>
                </a:cubicBezTo>
                <a:cubicBezTo>
                  <a:pt x="4338" y="4608"/>
                  <a:pt x="4312" y="4657"/>
                  <a:pt x="4267" y="4688"/>
                </a:cubicBezTo>
                <a:cubicBezTo>
                  <a:pt x="4236" y="4709"/>
                  <a:pt x="4201" y="4720"/>
                  <a:pt x="4165" y="4720"/>
                </a:cubicBezTo>
                <a:cubicBezTo>
                  <a:pt x="4164" y="4720"/>
                  <a:pt x="4163" y="4720"/>
                  <a:pt x="4162" y="4720"/>
                </a:cubicBezTo>
                <a:cubicBezTo>
                  <a:pt x="4179" y="4749"/>
                  <a:pt x="4197" y="4778"/>
                  <a:pt x="4215" y="4806"/>
                </a:cubicBezTo>
                <a:cubicBezTo>
                  <a:pt x="4231" y="4827"/>
                  <a:pt x="4245" y="4850"/>
                  <a:pt x="4260" y="4872"/>
                </a:cubicBezTo>
                <a:cubicBezTo>
                  <a:pt x="4336" y="4849"/>
                  <a:pt x="4414" y="4831"/>
                  <a:pt x="4494" y="4821"/>
                </a:cubicBezTo>
                <a:cubicBezTo>
                  <a:pt x="4526" y="4817"/>
                  <a:pt x="4558" y="4814"/>
                  <a:pt x="4590" y="4811"/>
                </a:cubicBezTo>
                <a:cubicBezTo>
                  <a:pt x="4590" y="4802"/>
                  <a:pt x="4590" y="4790"/>
                  <a:pt x="4590" y="4790"/>
                </a:cubicBezTo>
                <a:cubicBezTo>
                  <a:pt x="4589" y="4690"/>
                  <a:pt x="4593" y="4624"/>
                  <a:pt x="4617" y="4539"/>
                </a:cubicBezTo>
                <a:cubicBezTo>
                  <a:pt x="4602" y="4540"/>
                  <a:pt x="4587" y="4541"/>
                  <a:pt x="4574" y="4541"/>
                </a:cubicBezTo>
                <a:cubicBezTo>
                  <a:pt x="4454" y="4541"/>
                  <a:pt x="4385" y="4481"/>
                  <a:pt x="4308" y="4414"/>
                </a:cubicBezTo>
                <a:cubicBezTo>
                  <a:pt x="4273" y="4385"/>
                  <a:pt x="4238" y="4354"/>
                  <a:pt x="4193" y="4324"/>
                </a:cubicBezTo>
                <a:cubicBezTo>
                  <a:pt x="4149" y="4293"/>
                  <a:pt x="4104" y="4271"/>
                  <a:pt x="4061" y="4250"/>
                </a:cubicBezTo>
                <a:cubicBezTo>
                  <a:pt x="4016" y="4227"/>
                  <a:pt x="3974" y="4206"/>
                  <a:pt x="3939" y="4178"/>
                </a:cubicBezTo>
                <a:cubicBezTo>
                  <a:pt x="3844" y="4203"/>
                  <a:pt x="3755" y="4238"/>
                  <a:pt x="3672" y="4281"/>
                </a:cubicBezTo>
                <a:close/>
                <a:moveTo>
                  <a:pt x="4833" y="4733"/>
                </a:moveTo>
                <a:cubicBezTo>
                  <a:pt x="4749" y="4733"/>
                  <a:pt x="4683" y="4755"/>
                  <a:pt x="4637" y="4807"/>
                </a:cubicBezTo>
                <a:cubicBezTo>
                  <a:pt x="4637" y="4807"/>
                  <a:pt x="4635" y="4809"/>
                  <a:pt x="4635" y="4810"/>
                </a:cubicBezTo>
                <a:cubicBezTo>
                  <a:pt x="4654" y="4809"/>
                  <a:pt x="4673" y="4808"/>
                  <a:pt x="4692" y="4808"/>
                </a:cubicBezTo>
                <a:cubicBezTo>
                  <a:pt x="4844" y="4808"/>
                  <a:pt x="4996" y="4831"/>
                  <a:pt x="5136" y="4876"/>
                </a:cubicBezTo>
                <a:cubicBezTo>
                  <a:pt x="5144" y="4850"/>
                  <a:pt x="5153" y="4824"/>
                  <a:pt x="5162" y="4796"/>
                </a:cubicBezTo>
                <a:cubicBezTo>
                  <a:pt x="5032" y="4758"/>
                  <a:pt x="4922" y="4733"/>
                  <a:pt x="4833" y="4733"/>
                </a:cubicBezTo>
                <a:close/>
                <a:moveTo>
                  <a:pt x="2531" y="4941"/>
                </a:moveTo>
                <a:cubicBezTo>
                  <a:pt x="2501" y="4868"/>
                  <a:pt x="2466" y="4764"/>
                  <a:pt x="2371" y="4764"/>
                </a:cubicBezTo>
                <a:cubicBezTo>
                  <a:pt x="2367" y="4764"/>
                  <a:pt x="2363" y="4765"/>
                  <a:pt x="2359" y="4765"/>
                </a:cubicBezTo>
                <a:cubicBezTo>
                  <a:pt x="2305" y="4770"/>
                  <a:pt x="2256" y="4813"/>
                  <a:pt x="2246" y="4864"/>
                </a:cubicBezTo>
                <a:cubicBezTo>
                  <a:pt x="2236" y="4915"/>
                  <a:pt x="2267" y="4962"/>
                  <a:pt x="2333" y="4997"/>
                </a:cubicBezTo>
                <a:cubicBezTo>
                  <a:pt x="2363" y="5013"/>
                  <a:pt x="2406" y="5024"/>
                  <a:pt x="2460" y="5024"/>
                </a:cubicBezTo>
                <a:cubicBezTo>
                  <a:pt x="2547" y="5024"/>
                  <a:pt x="2664" y="4996"/>
                  <a:pt x="2804" y="4921"/>
                </a:cubicBezTo>
                <a:cubicBezTo>
                  <a:pt x="2808" y="4912"/>
                  <a:pt x="2815" y="4899"/>
                  <a:pt x="2824" y="4883"/>
                </a:cubicBezTo>
                <a:cubicBezTo>
                  <a:pt x="2759" y="4831"/>
                  <a:pt x="2681" y="4793"/>
                  <a:pt x="2595" y="4772"/>
                </a:cubicBezTo>
                <a:cubicBezTo>
                  <a:pt x="2580" y="4831"/>
                  <a:pt x="2555" y="4885"/>
                  <a:pt x="2531" y="4941"/>
                </a:cubicBezTo>
                <a:close/>
                <a:moveTo>
                  <a:pt x="7421" y="4859"/>
                </a:moveTo>
                <a:cubicBezTo>
                  <a:pt x="7407" y="4859"/>
                  <a:pt x="7393" y="4857"/>
                  <a:pt x="7378" y="4856"/>
                </a:cubicBezTo>
                <a:cubicBezTo>
                  <a:pt x="7386" y="4877"/>
                  <a:pt x="7393" y="4897"/>
                  <a:pt x="7398" y="4916"/>
                </a:cubicBezTo>
                <a:cubicBezTo>
                  <a:pt x="7454" y="5095"/>
                  <a:pt x="7476" y="5289"/>
                  <a:pt x="7463" y="5492"/>
                </a:cubicBezTo>
                <a:cubicBezTo>
                  <a:pt x="7611" y="5418"/>
                  <a:pt x="7729" y="5298"/>
                  <a:pt x="7797" y="5149"/>
                </a:cubicBezTo>
                <a:cubicBezTo>
                  <a:pt x="7819" y="5105"/>
                  <a:pt x="7835" y="5058"/>
                  <a:pt x="7845" y="5009"/>
                </a:cubicBezTo>
                <a:cubicBezTo>
                  <a:pt x="7856" y="4961"/>
                  <a:pt x="7862" y="4910"/>
                  <a:pt x="7862" y="4857"/>
                </a:cubicBezTo>
                <a:cubicBezTo>
                  <a:pt x="7862" y="4722"/>
                  <a:pt x="7836" y="4601"/>
                  <a:pt x="7785" y="4498"/>
                </a:cubicBezTo>
                <a:cubicBezTo>
                  <a:pt x="7726" y="4650"/>
                  <a:pt x="7626" y="4859"/>
                  <a:pt x="7421" y="4859"/>
                </a:cubicBezTo>
                <a:close/>
                <a:moveTo>
                  <a:pt x="7387" y="4175"/>
                </a:moveTo>
                <a:cubicBezTo>
                  <a:pt x="7265" y="4144"/>
                  <a:pt x="7136" y="4150"/>
                  <a:pt x="7016" y="4186"/>
                </a:cubicBezTo>
                <a:cubicBezTo>
                  <a:pt x="6981" y="4196"/>
                  <a:pt x="6945" y="4211"/>
                  <a:pt x="6909" y="4228"/>
                </a:cubicBezTo>
                <a:cubicBezTo>
                  <a:pt x="7144" y="4383"/>
                  <a:pt x="7327" y="4379"/>
                  <a:pt x="7546" y="4240"/>
                </a:cubicBezTo>
                <a:cubicBezTo>
                  <a:pt x="7497" y="4211"/>
                  <a:pt x="7443" y="4189"/>
                  <a:pt x="7387" y="4175"/>
                </a:cubicBezTo>
                <a:close/>
                <a:moveTo>
                  <a:pt x="5244" y="5200"/>
                </a:moveTo>
                <a:cubicBezTo>
                  <a:pt x="5266" y="5307"/>
                  <a:pt x="5426" y="5403"/>
                  <a:pt x="5599" y="5419"/>
                </a:cubicBezTo>
                <a:cubicBezTo>
                  <a:pt x="5522" y="5317"/>
                  <a:pt x="5433" y="5229"/>
                  <a:pt x="5338" y="5165"/>
                </a:cubicBezTo>
                <a:cubicBezTo>
                  <a:pt x="5313" y="5148"/>
                  <a:pt x="5286" y="5133"/>
                  <a:pt x="5258" y="5118"/>
                </a:cubicBezTo>
                <a:cubicBezTo>
                  <a:pt x="5253" y="5147"/>
                  <a:pt x="5248" y="5174"/>
                  <a:pt x="5244" y="5200"/>
                </a:cubicBezTo>
                <a:close/>
                <a:moveTo>
                  <a:pt x="5144" y="6989"/>
                </a:moveTo>
                <a:cubicBezTo>
                  <a:pt x="5059" y="7042"/>
                  <a:pt x="4979" y="7094"/>
                  <a:pt x="4911" y="7152"/>
                </a:cubicBezTo>
                <a:cubicBezTo>
                  <a:pt x="5074" y="7211"/>
                  <a:pt x="5262" y="7242"/>
                  <a:pt x="5483" y="7246"/>
                </a:cubicBezTo>
                <a:cubicBezTo>
                  <a:pt x="5679" y="7030"/>
                  <a:pt x="5812" y="6764"/>
                  <a:pt x="5871" y="6475"/>
                </a:cubicBezTo>
                <a:cubicBezTo>
                  <a:pt x="5902" y="6324"/>
                  <a:pt x="5897" y="6153"/>
                  <a:pt x="5857" y="5980"/>
                </a:cubicBezTo>
                <a:cubicBezTo>
                  <a:pt x="5810" y="5994"/>
                  <a:pt x="5762" y="6001"/>
                  <a:pt x="5715" y="6001"/>
                </a:cubicBezTo>
                <a:cubicBezTo>
                  <a:pt x="5713" y="6001"/>
                  <a:pt x="5711" y="6001"/>
                  <a:pt x="5709" y="6001"/>
                </a:cubicBezTo>
                <a:cubicBezTo>
                  <a:pt x="5728" y="6225"/>
                  <a:pt x="5698" y="6408"/>
                  <a:pt x="5614" y="6561"/>
                </a:cubicBezTo>
                <a:cubicBezTo>
                  <a:pt x="5547" y="6724"/>
                  <a:pt x="5553" y="6837"/>
                  <a:pt x="5634" y="6914"/>
                </a:cubicBezTo>
                <a:lnTo>
                  <a:pt x="5670" y="6949"/>
                </a:lnTo>
                <a:lnTo>
                  <a:pt x="5621" y="6960"/>
                </a:lnTo>
                <a:cubicBezTo>
                  <a:pt x="5602" y="6965"/>
                  <a:pt x="5582" y="6967"/>
                  <a:pt x="5563" y="6967"/>
                </a:cubicBezTo>
                <a:cubicBezTo>
                  <a:pt x="5504" y="6967"/>
                  <a:pt x="5451" y="6944"/>
                  <a:pt x="5419" y="6903"/>
                </a:cubicBezTo>
                <a:cubicBezTo>
                  <a:pt x="5400" y="6879"/>
                  <a:pt x="5390" y="6851"/>
                  <a:pt x="5389" y="6821"/>
                </a:cubicBezTo>
                <a:cubicBezTo>
                  <a:pt x="5310" y="6885"/>
                  <a:pt x="5226" y="6938"/>
                  <a:pt x="5144" y="6989"/>
                </a:cubicBezTo>
                <a:close/>
              </a:path>
            </a:pathLst>
          </a:custGeom>
          <a:solidFill>
            <a:srgbClr val="004DA1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文本框 4"/>
          <p:cNvSpPr txBox="1"/>
          <p:nvPr/>
        </p:nvSpPr>
        <p:spPr>
          <a:xfrm>
            <a:off x="1880900" y="2278640"/>
            <a:ext cx="2031326" cy="646331"/>
          </a:xfrm>
          <a:prstGeom prst="rect">
            <a:avLst/>
          </a:prstGeom>
          <a:noFill/>
          <a:effectLst/>
        </p:spPr>
        <p:txBody>
          <a:bodyPr vert="horz" wrap="none" rtlCol="0" anchor="ctr">
            <a:spAutoFit/>
          </a:bodyPr>
          <a:lstStyle>
            <a:defPPr>
              <a:defRPr lang="zh-CN"/>
            </a:defPPr>
            <a:lvl1pPr algn="ctr">
              <a:defRPr sz="4400">
                <a:solidFill>
                  <a:srgbClr val="004DA1"/>
                </a:solidFill>
                <a:latin typeface="李旭科书法" panose="02000603000000000000" pitchFamily="2" charset="-122"/>
                <a:ea typeface="李旭科书法" panose="02000603000000000000" pitchFamily="2" charset="-122"/>
              </a:defRPr>
            </a:lvl1pPr>
          </a:lstStyle>
          <a:p>
            <a:r>
              <a:rPr lang="zh-CN" altLang="en-US" sz="3600" dirty="0" smtClean="0">
                <a:latin typeface="+mn-lt"/>
                <a:ea typeface="+mn-ea"/>
                <a:cs typeface="+mn-ea"/>
                <a:sym typeface="+mn-lt"/>
              </a:rPr>
              <a:t>添加标题</a:t>
            </a:r>
            <a:endParaRPr lang="zh-CN" altLang="en-US" sz="3600" dirty="0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6" name="文本框 5"/>
          <p:cNvSpPr txBox="1"/>
          <p:nvPr/>
        </p:nvSpPr>
        <p:spPr>
          <a:xfrm>
            <a:off x="8292091" y="2278640"/>
            <a:ext cx="2031326" cy="646331"/>
          </a:xfrm>
          <a:prstGeom prst="rect">
            <a:avLst/>
          </a:prstGeom>
          <a:noFill/>
          <a:effectLst/>
        </p:spPr>
        <p:txBody>
          <a:bodyPr vert="horz" wrap="none" rtlCol="0" anchor="ctr">
            <a:spAutoFit/>
          </a:bodyPr>
          <a:lstStyle>
            <a:defPPr>
              <a:defRPr lang="zh-CN"/>
            </a:defPPr>
            <a:lvl1pPr algn="ctr">
              <a:defRPr sz="4400">
                <a:solidFill>
                  <a:srgbClr val="004DA1"/>
                </a:solidFill>
                <a:latin typeface="李旭科书法" panose="02000603000000000000" pitchFamily="2" charset="-122"/>
                <a:ea typeface="李旭科书法" panose="02000603000000000000" pitchFamily="2" charset="-122"/>
              </a:defRPr>
            </a:lvl1pPr>
          </a:lstStyle>
          <a:p>
            <a:r>
              <a:rPr lang="zh-CN" altLang="en-US" sz="3600" dirty="0" smtClean="0">
                <a:latin typeface="+mn-lt"/>
                <a:ea typeface="+mn-ea"/>
                <a:cs typeface="+mn-ea"/>
                <a:sym typeface="+mn-lt"/>
              </a:rPr>
              <a:t>添加标题</a:t>
            </a:r>
            <a:endParaRPr lang="zh-CN" altLang="en-US" sz="3600" dirty="0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7" name="矩形 6"/>
          <p:cNvSpPr/>
          <p:nvPr/>
        </p:nvSpPr>
        <p:spPr>
          <a:xfrm>
            <a:off x="1276100" y="2924971"/>
            <a:ext cx="3240923" cy="30008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dirty="0">
                <a:cs typeface="+mn-ea"/>
                <a:sym typeface="+mn-lt"/>
              </a:rPr>
              <a:t>日逐衣食及冠婚丧祭、亲故往来，量入为出，务从节俭。毋暗举债息，外示有余</a:t>
            </a:r>
            <a:r>
              <a:rPr lang="zh-CN" altLang="en-US" dirty="0" smtClean="0">
                <a:cs typeface="+mn-ea"/>
                <a:sym typeface="+mn-lt"/>
              </a:rPr>
              <a:t>。</a:t>
            </a:r>
            <a:r>
              <a:rPr lang="zh-CN" altLang="en-US" dirty="0">
                <a:cs typeface="+mn-ea"/>
                <a:sym typeface="+mn-lt"/>
              </a:rPr>
              <a:t>日逐衣食及冠婚丧祭、亲故往来，量入为出，务从节俭。毋暗举债息，外示有余。</a:t>
            </a:r>
            <a:endParaRPr lang="zh-CN" altLang="en-US" dirty="0">
              <a:cs typeface="+mn-ea"/>
              <a:sym typeface="+mn-lt"/>
            </a:endParaRPr>
          </a:p>
          <a:p>
            <a:pPr>
              <a:lnSpc>
                <a:spcPct val="150000"/>
              </a:lnSpc>
            </a:pPr>
            <a:endParaRPr lang="zh-CN" altLang="en-US" dirty="0">
              <a:cs typeface="+mn-ea"/>
              <a:sym typeface="+mn-lt"/>
            </a:endParaRPr>
          </a:p>
        </p:txBody>
      </p:sp>
      <p:sp>
        <p:nvSpPr>
          <p:cNvPr id="8" name="矩形 7"/>
          <p:cNvSpPr/>
          <p:nvPr/>
        </p:nvSpPr>
        <p:spPr>
          <a:xfrm>
            <a:off x="7687291" y="2924971"/>
            <a:ext cx="3240923" cy="258532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dirty="0">
                <a:cs typeface="+mn-ea"/>
                <a:sym typeface="+mn-lt"/>
              </a:rPr>
              <a:t>讨租讨债，宜善言催取。彼贫民岂无羞恶？遽出恶言，在我亦有所不忍</a:t>
            </a:r>
            <a:r>
              <a:rPr lang="zh-CN" altLang="en-US" dirty="0" smtClean="0">
                <a:cs typeface="+mn-ea"/>
                <a:sym typeface="+mn-lt"/>
              </a:rPr>
              <a:t>。讨</a:t>
            </a:r>
            <a:r>
              <a:rPr lang="zh-CN" altLang="en-US" dirty="0">
                <a:cs typeface="+mn-ea"/>
                <a:sym typeface="+mn-lt"/>
              </a:rPr>
              <a:t>租讨债，宜善言催取。彼贫民岂无羞恶？遽出恶言，在我亦有所不忍。</a:t>
            </a:r>
            <a:endParaRPr lang="zh-CN" altLang="en-US" dirty="0">
              <a:cs typeface="+mn-ea"/>
              <a:sym typeface="+mn-lt"/>
            </a:endParaRPr>
          </a:p>
          <a:p>
            <a:pPr>
              <a:lnSpc>
                <a:spcPct val="150000"/>
              </a:lnSpc>
            </a:pPr>
            <a:endParaRPr lang="zh-CN" altLang="en-US" dirty="0">
              <a:cs typeface="+mn-ea"/>
              <a:sym typeface="+mn-lt"/>
            </a:endParaRPr>
          </a:p>
        </p:txBody>
      </p:sp>
      <p:sp>
        <p:nvSpPr>
          <p:cNvPr id="9" name="文本占位符 214"/>
          <p:cNvSpPr txBox="1"/>
          <p:nvPr/>
        </p:nvSpPr>
        <p:spPr>
          <a:xfrm>
            <a:off x="4399438" y="661674"/>
            <a:ext cx="3320099" cy="594250"/>
          </a:xfrm>
          <a:prstGeom prst="rect">
            <a:avLst/>
          </a:prstGeom>
        </p:spPr>
        <p:txBody>
          <a:bodyPr anchor="ctr"/>
          <a:lstStyle>
            <a:lvl1pPr marL="0" indent="0" algn="ctr" defTabSz="914400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3600" kern="1200">
                <a:solidFill>
                  <a:srgbClr val="004DA1"/>
                </a:solidFill>
                <a:latin typeface="+mj-ea"/>
                <a:ea typeface="+mj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dist"/>
            <a:r>
              <a:rPr lang="zh-CN" altLang="en-US" dirty="0" smtClean="0">
                <a:latin typeface="+mn-lt"/>
                <a:ea typeface="+mn-ea"/>
                <a:cs typeface="+mn-ea"/>
                <a:sym typeface="+mn-lt"/>
              </a:rPr>
              <a:t>家训介绍</a:t>
            </a:r>
            <a:endParaRPr lang="zh-CN" altLang="en-US" dirty="0">
              <a:latin typeface="+mn-lt"/>
              <a:ea typeface="+mn-ea"/>
              <a:cs typeface="+mn-ea"/>
              <a:sym typeface="+mn-lt"/>
            </a:endParaRPr>
          </a:p>
        </p:txBody>
      </p:sp>
    </p:spTree>
  </p:cSld>
  <p:clrMapOvr>
    <a:masterClrMapping/>
  </p:clrMapOvr>
  <p:transition spd="slow" advClick="0" advTm="300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50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+.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000"/>
                            </p:stCondLst>
                            <p:childTnLst>
                              <p:par>
                                <p:cTn id="17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 tmFilter="0,0; .5, 1; 1, 1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6050"/>
                            </p:stCondLst>
                            <p:childTnLst>
                              <p:par>
                                <p:cTn id="25" presetID="50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+.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7050"/>
                            </p:stCondLst>
                            <p:childTnLst>
                              <p:par>
                                <p:cTn id="31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 tmFilter="0,0; .5, 1; 1, 1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5" grpId="0"/>
      <p:bldP spid="6" grpId="0"/>
      <p:bldP spid="7" grpId="0"/>
      <p:bldP spid="8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7" name="Freeform 682"/>
          <p:cNvSpPr>
            <a:spLocks noEditPoints="1"/>
          </p:cNvSpPr>
          <p:nvPr/>
        </p:nvSpPr>
        <p:spPr bwMode="auto">
          <a:xfrm rot="806556">
            <a:off x="6796618" y="4200632"/>
            <a:ext cx="889000" cy="414338"/>
          </a:xfrm>
          <a:custGeom>
            <a:avLst/>
            <a:gdLst>
              <a:gd name="T0" fmla="*/ 178 w 234"/>
              <a:gd name="T1" fmla="*/ 70 h 107"/>
              <a:gd name="T2" fmla="*/ 185 w 234"/>
              <a:gd name="T3" fmla="*/ 57 h 107"/>
              <a:gd name="T4" fmla="*/ 178 w 234"/>
              <a:gd name="T5" fmla="*/ 47 h 107"/>
              <a:gd name="T6" fmla="*/ 178 w 234"/>
              <a:gd name="T7" fmla="*/ 55 h 107"/>
              <a:gd name="T8" fmla="*/ 168 w 234"/>
              <a:gd name="T9" fmla="*/ 48 h 107"/>
              <a:gd name="T10" fmla="*/ 189 w 234"/>
              <a:gd name="T11" fmla="*/ 50 h 107"/>
              <a:gd name="T12" fmla="*/ 178 w 234"/>
              <a:gd name="T13" fmla="*/ 70 h 107"/>
              <a:gd name="T14" fmla="*/ 178 w 234"/>
              <a:gd name="T15" fmla="*/ 70 h 107"/>
              <a:gd name="T16" fmla="*/ 227 w 234"/>
              <a:gd name="T17" fmla="*/ 33 h 107"/>
              <a:gd name="T18" fmla="*/ 214 w 234"/>
              <a:gd name="T19" fmla="*/ 22 h 107"/>
              <a:gd name="T20" fmla="*/ 192 w 234"/>
              <a:gd name="T21" fmla="*/ 31 h 107"/>
              <a:gd name="T22" fmla="*/ 168 w 234"/>
              <a:gd name="T23" fmla="*/ 32 h 107"/>
              <a:gd name="T24" fmla="*/ 176 w 234"/>
              <a:gd name="T25" fmla="*/ 14 h 107"/>
              <a:gd name="T26" fmla="*/ 180 w 234"/>
              <a:gd name="T27" fmla="*/ 28 h 107"/>
              <a:gd name="T28" fmla="*/ 174 w 234"/>
              <a:gd name="T29" fmla="*/ 25 h 107"/>
              <a:gd name="T30" fmla="*/ 178 w 234"/>
              <a:gd name="T31" fmla="*/ 23 h 107"/>
              <a:gd name="T32" fmla="*/ 171 w 234"/>
              <a:gd name="T33" fmla="*/ 23 h 107"/>
              <a:gd name="T34" fmla="*/ 175 w 234"/>
              <a:gd name="T35" fmla="*/ 32 h 107"/>
              <a:gd name="T36" fmla="*/ 192 w 234"/>
              <a:gd name="T37" fmla="*/ 20 h 107"/>
              <a:gd name="T38" fmla="*/ 178 w 234"/>
              <a:gd name="T39" fmla="*/ 7 h 107"/>
              <a:gd name="T40" fmla="*/ 168 w 234"/>
              <a:gd name="T41" fmla="*/ 1 h 107"/>
              <a:gd name="T42" fmla="*/ 153 w 234"/>
              <a:gd name="T43" fmla="*/ 16 h 107"/>
              <a:gd name="T44" fmla="*/ 138 w 234"/>
              <a:gd name="T45" fmla="*/ 28 h 107"/>
              <a:gd name="T46" fmla="*/ 156 w 234"/>
              <a:gd name="T47" fmla="*/ 33 h 107"/>
              <a:gd name="T48" fmla="*/ 165 w 234"/>
              <a:gd name="T49" fmla="*/ 38 h 107"/>
              <a:gd name="T50" fmla="*/ 158 w 234"/>
              <a:gd name="T51" fmla="*/ 44 h 107"/>
              <a:gd name="T52" fmla="*/ 138 w 234"/>
              <a:gd name="T53" fmla="*/ 40 h 107"/>
              <a:gd name="T54" fmla="*/ 134 w 234"/>
              <a:gd name="T55" fmla="*/ 30 h 107"/>
              <a:gd name="T56" fmla="*/ 111 w 234"/>
              <a:gd name="T57" fmla="*/ 28 h 107"/>
              <a:gd name="T58" fmla="*/ 118 w 234"/>
              <a:gd name="T59" fmla="*/ 43 h 107"/>
              <a:gd name="T60" fmla="*/ 127 w 234"/>
              <a:gd name="T61" fmla="*/ 33 h 107"/>
              <a:gd name="T62" fmla="*/ 128 w 234"/>
              <a:gd name="T63" fmla="*/ 46 h 107"/>
              <a:gd name="T64" fmla="*/ 96 w 234"/>
              <a:gd name="T65" fmla="*/ 50 h 107"/>
              <a:gd name="T66" fmla="*/ 66 w 234"/>
              <a:gd name="T67" fmla="*/ 51 h 107"/>
              <a:gd name="T68" fmla="*/ 100 w 234"/>
              <a:gd name="T69" fmla="*/ 55 h 107"/>
              <a:gd name="T70" fmla="*/ 125 w 234"/>
              <a:gd name="T71" fmla="*/ 58 h 107"/>
              <a:gd name="T72" fmla="*/ 145 w 234"/>
              <a:gd name="T73" fmla="*/ 72 h 107"/>
              <a:gd name="T74" fmla="*/ 150 w 234"/>
              <a:gd name="T75" fmla="*/ 55 h 107"/>
              <a:gd name="T76" fmla="*/ 146 w 234"/>
              <a:gd name="T77" fmla="*/ 62 h 107"/>
              <a:gd name="T78" fmla="*/ 140 w 234"/>
              <a:gd name="T79" fmla="*/ 51 h 107"/>
              <a:gd name="T80" fmla="*/ 154 w 234"/>
              <a:gd name="T81" fmla="*/ 50 h 107"/>
              <a:gd name="T82" fmla="*/ 160 w 234"/>
              <a:gd name="T83" fmla="*/ 74 h 107"/>
              <a:gd name="T84" fmla="*/ 124 w 234"/>
              <a:gd name="T85" fmla="*/ 75 h 107"/>
              <a:gd name="T86" fmla="*/ 49 w 234"/>
              <a:gd name="T87" fmla="*/ 59 h 107"/>
              <a:gd name="T88" fmla="*/ 1 w 234"/>
              <a:gd name="T89" fmla="*/ 106 h 107"/>
              <a:gd name="T90" fmla="*/ 45 w 234"/>
              <a:gd name="T91" fmla="*/ 65 h 107"/>
              <a:gd name="T92" fmla="*/ 111 w 234"/>
              <a:gd name="T93" fmla="*/ 80 h 107"/>
              <a:gd name="T94" fmla="*/ 155 w 234"/>
              <a:gd name="T95" fmla="*/ 97 h 107"/>
              <a:gd name="T96" fmla="*/ 195 w 234"/>
              <a:gd name="T97" fmla="*/ 66 h 107"/>
              <a:gd name="T98" fmla="*/ 204 w 234"/>
              <a:gd name="T99" fmla="*/ 39 h 107"/>
              <a:gd name="T100" fmla="*/ 222 w 234"/>
              <a:gd name="T101" fmla="*/ 39 h 107"/>
              <a:gd name="T102" fmla="*/ 214 w 234"/>
              <a:gd name="T103" fmla="*/ 46 h 107"/>
              <a:gd name="T104" fmla="*/ 216 w 234"/>
              <a:gd name="T105" fmla="*/ 40 h 107"/>
              <a:gd name="T106" fmla="*/ 208 w 234"/>
              <a:gd name="T107" fmla="*/ 43 h 107"/>
              <a:gd name="T108" fmla="*/ 222 w 234"/>
              <a:gd name="T109" fmla="*/ 55 h 107"/>
              <a:gd name="T110" fmla="*/ 227 w 234"/>
              <a:gd name="T111" fmla="*/ 35 h 107"/>
              <a:gd name="T112" fmla="*/ 227 w 234"/>
              <a:gd name="T113" fmla="*/ 33 h 107"/>
              <a:gd name="T114" fmla="*/ 227 w 234"/>
              <a:gd name="T115" fmla="*/ 35 h 107"/>
              <a:gd name="T116" fmla="*/ 227 w 234"/>
              <a:gd name="T117" fmla="*/ 33 h 107"/>
              <a:gd name="T118" fmla="*/ 227 w 234"/>
              <a:gd name="T119" fmla="*/ 35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34" h="107">
                <a:moveTo>
                  <a:pt x="178" y="70"/>
                </a:moveTo>
                <a:cubicBezTo>
                  <a:pt x="177" y="71"/>
                  <a:pt x="183" y="67"/>
                  <a:pt x="185" y="57"/>
                </a:cubicBezTo>
                <a:cubicBezTo>
                  <a:pt x="186" y="50"/>
                  <a:pt x="178" y="47"/>
                  <a:pt x="178" y="47"/>
                </a:cubicBezTo>
                <a:cubicBezTo>
                  <a:pt x="179" y="47"/>
                  <a:pt x="179" y="52"/>
                  <a:pt x="178" y="55"/>
                </a:cubicBezTo>
                <a:cubicBezTo>
                  <a:pt x="176" y="58"/>
                  <a:pt x="167" y="57"/>
                  <a:pt x="168" y="48"/>
                </a:cubicBezTo>
                <a:cubicBezTo>
                  <a:pt x="170" y="39"/>
                  <a:pt x="187" y="38"/>
                  <a:pt x="189" y="50"/>
                </a:cubicBezTo>
                <a:cubicBezTo>
                  <a:pt x="192" y="62"/>
                  <a:pt x="179" y="70"/>
                  <a:pt x="178" y="70"/>
                </a:cubicBezTo>
                <a:cubicBezTo>
                  <a:pt x="178" y="70"/>
                  <a:pt x="178" y="70"/>
                  <a:pt x="178" y="70"/>
                </a:cubicBezTo>
                <a:close/>
                <a:moveTo>
                  <a:pt x="227" y="33"/>
                </a:moveTo>
                <a:cubicBezTo>
                  <a:pt x="229" y="18"/>
                  <a:pt x="214" y="22"/>
                  <a:pt x="214" y="22"/>
                </a:cubicBezTo>
                <a:cubicBezTo>
                  <a:pt x="204" y="11"/>
                  <a:pt x="195" y="27"/>
                  <a:pt x="192" y="31"/>
                </a:cubicBezTo>
                <a:cubicBezTo>
                  <a:pt x="189" y="36"/>
                  <a:pt x="173" y="42"/>
                  <a:pt x="168" y="32"/>
                </a:cubicBezTo>
                <a:cubicBezTo>
                  <a:pt x="162" y="22"/>
                  <a:pt x="169" y="12"/>
                  <a:pt x="176" y="14"/>
                </a:cubicBezTo>
                <a:cubicBezTo>
                  <a:pt x="184" y="15"/>
                  <a:pt x="187" y="24"/>
                  <a:pt x="180" y="28"/>
                </a:cubicBezTo>
                <a:cubicBezTo>
                  <a:pt x="174" y="32"/>
                  <a:pt x="174" y="25"/>
                  <a:pt x="174" y="25"/>
                </a:cubicBezTo>
                <a:cubicBezTo>
                  <a:pt x="177" y="27"/>
                  <a:pt x="178" y="25"/>
                  <a:pt x="178" y="23"/>
                </a:cubicBezTo>
                <a:cubicBezTo>
                  <a:pt x="178" y="21"/>
                  <a:pt x="173" y="19"/>
                  <a:pt x="171" y="23"/>
                </a:cubicBezTo>
                <a:cubicBezTo>
                  <a:pt x="171" y="29"/>
                  <a:pt x="175" y="32"/>
                  <a:pt x="175" y="32"/>
                </a:cubicBezTo>
                <a:cubicBezTo>
                  <a:pt x="175" y="32"/>
                  <a:pt x="192" y="35"/>
                  <a:pt x="192" y="20"/>
                </a:cubicBezTo>
                <a:cubicBezTo>
                  <a:pt x="191" y="2"/>
                  <a:pt x="178" y="7"/>
                  <a:pt x="178" y="7"/>
                </a:cubicBezTo>
                <a:cubicBezTo>
                  <a:pt x="178" y="7"/>
                  <a:pt x="176" y="2"/>
                  <a:pt x="168" y="1"/>
                </a:cubicBezTo>
                <a:cubicBezTo>
                  <a:pt x="153" y="0"/>
                  <a:pt x="152" y="15"/>
                  <a:pt x="153" y="16"/>
                </a:cubicBezTo>
                <a:cubicBezTo>
                  <a:pt x="149" y="15"/>
                  <a:pt x="136" y="17"/>
                  <a:pt x="138" y="28"/>
                </a:cubicBezTo>
                <a:cubicBezTo>
                  <a:pt x="140" y="39"/>
                  <a:pt x="153" y="34"/>
                  <a:pt x="156" y="33"/>
                </a:cubicBezTo>
                <a:cubicBezTo>
                  <a:pt x="159" y="33"/>
                  <a:pt x="164" y="32"/>
                  <a:pt x="165" y="38"/>
                </a:cubicBezTo>
                <a:cubicBezTo>
                  <a:pt x="166" y="44"/>
                  <a:pt x="158" y="44"/>
                  <a:pt x="158" y="44"/>
                </a:cubicBezTo>
                <a:cubicBezTo>
                  <a:pt x="152" y="38"/>
                  <a:pt x="138" y="40"/>
                  <a:pt x="138" y="40"/>
                </a:cubicBezTo>
                <a:cubicBezTo>
                  <a:pt x="137" y="36"/>
                  <a:pt x="134" y="30"/>
                  <a:pt x="134" y="30"/>
                </a:cubicBezTo>
                <a:cubicBezTo>
                  <a:pt x="128" y="19"/>
                  <a:pt x="114" y="24"/>
                  <a:pt x="111" y="28"/>
                </a:cubicBezTo>
                <a:cubicBezTo>
                  <a:pt x="108" y="32"/>
                  <a:pt x="109" y="41"/>
                  <a:pt x="118" y="43"/>
                </a:cubicBezTo>
                <a:cubicBezTo>
                  <a:pt x="126" y="45"/>
                  <a:pt x="127" y="33"/>
                  <a:pt x="127" y="33"/>
                </a:cubicBezTo>
                <a:cubicBezTo>
                  <a:pt x="127" y="33"/>
                  <a:pt x="131" y="41"/>
                  <a:pt x="128" y="46"/>
                </a:cubicBezTo>
                <a:cubicBezTo>
                  <a:pt x="122" y="55"/>
                  <a:pt x="112" y="54"/>
                  <a:pt x="96" y="50"/>
                </a:cubicBezTo>
                <a:cubicBezTo>
                  <a:pt x="80" y="46"/>
                  <a:pt x="66" y="51"/>
                  <a:pt x="66" y="51"/>
                </a:cubicBezTo>
                <a:cubicBezTo>
                  <a:pt x="66" y="51"/>
                  <a:pt x="83" y="47"/>
                  <a:pt x="100" y="55"/>
                </a:cubicBezTo>
                <a:cubicBezTo>
                  <a:pt x="110" y="62"/>
                  <a:pt x="125" y="58"/>
                  <a:pt x="125" y="58"/>
                </a:cubicBezTo>
                <a:cubicBezTo>
                  <a:pt x="126" y="66"/>
                  <a:pt x="134" y="76"/>
                  <a:pt x="145" y="72"/>
                </a:cubicBezTo>
                <a:cubicBezTo>
                  <a:pt x="156" y="68"/>
                  <a:pt x="150" y="55"/>
                  <a:pt x="150" y="55"/>
                </a:cubicBezTo>
                <a:cubicBezTo>
                  <a:pt x="150" y="55"/>
                  <a:pt x="150" y="60"/>
                  <a:pt x="146" y="62"/>
                </a:cubicBezTo>
                <a:cubicBezTo>
                  <a:pt x="141" y="63"/>
                  <a:pt x="136" y="57"/>
                  <a:pt x="140" y="51"/>
                </a:cubicBezTo>
                <a:cubicBezTo>
                  <a:pt x="145" y="47"/>
                  <a:pt x="154" y="50"/>
                  <a:pt x="154" y="50"/>
                </a:cubicBezTo>
                <a:cubicBezTo>
                  <a:pt x="154" y="50"/>
                  <a:pt x="167" y="57"/>
                  <a:pt x="160" y="74"/>
                </a:cubicBezTo>
                <a:cubicBezTo>
                  <a:pt x="149" y="91"/>
                  <a:pt x="124" y="75"/>
                  <a:pt x="124" y="75"/>
                </a:cubicBezTo>
                <a:cubicBezTo>
                  <a:pt x="124" y="75"/>
                  <a:pt x="81" y="50"/>
                  <a:pt x="49" y="59"/>
                </a:cubicBezTo>
                <a:cubicBezTo>
                  <a:pt x="27" y="64"/>
                  <a:pt x="0" y="107"/>
                  <a:pt x="1" y="106"/>
                </a:cubicBezTo>
                <a:cubicBezTo>
                  <a:pt x="17" y="86"/>
                  <a:pt x="29" y="73"/>
                  <a:pt x="45" y="65"/>
                </a:cubicBezTo>
                <a:cubicBezTo>
                  <a:pt x="80" y="53"/>
                  <a:pt x="111" y="80"/>
                  <a:pt x="111" y="80"/>
                </a:cubicBezTo>
                <a:cubicBezTo>
                  <a:pt x="136" y="98"/>
                  <a:pt x="155" y="97"/>
                  <a:pt x="155" y="97"/>
                </a:cubicBezTo>
                <a:cubicBezTo>
                  <a:pt x="185" y="99"/>
                  <a:pt x="195" y="66"/>
                  <a:pt x="195" y="66"/>
                </a:cubicBezTo>
                <a:cubicBezTo>
                  <a:pt x="195" y="66"/>
                  <a:pt x="200" y="46"/>
                  <a:pt x="204" y="39"/>
                </a:cubicBezTo>
                <a:cubicBezTo>
                  <a:pt x="207" y="35"/>
                  <a:pt x="219" y="31"/>
                  <a:pt x="222" y="39"/>
                </a:cubicBezTo>
                <a:cubicBezTo>
                  <a:pt x="225" y="48"/>
                  <a:pt x="216" y="52"/>
                  <a:pt x="214" y="46"/>
                </a:cubicBezTo>
                <a:cubicBezTo>
                  <a:pt x="212" y="41"/>
                  <a:pt x="216" y="40"/>
                  <a:pt x="216" y="40"/>
                </a:cubicBezTo>
                <a:cubicBezTo>
                  <a:pt x="216" y="40"/>
                  <a:pt x="209" y="38"/>
                  <a:pt x="208" y="43"/>
                </a:cubicBezTo>
                <a:cubicBezTo>
                  <a:pt x="209" y="48"/>
                  <a:pt x="211" y="58"/>
                  <a:pt x="222" y="55"/>
                </a:cubicBezTo>
                <a:cubicBezTo>
                  <a:pt x="234" y="51"/>
                  <a:pt x="227" y="35"/>
                  <a:pt x="227" y="35"/>
                </a:cubicBezTo>
                <a:cubicBezTo>
                  <a:pt x="227" y="33"/>
                  <a:pt x="227" y="33"/>
                  <a:pt x="227" y="33"/>
                </a:cubicBezTo>
                <a:close/>
                <a:moveTo>
                  <a:pt x="227" y="35"/>
                </a:moveTo>
                <a:cubicBezTo>
                  <a:pt x="227" y="33"/>
                  <a:pt x="227" y="33"/>
                  <a:pt x="227" y="33"/>
                </a:cubicBezTo>
                <a:lnTo>
                  <a:pt x="227" y="35"/>
                </a:lnTo>
                <a:close/>
              </a:path>
            </a:pathLst>
          </a:custGeom>
          <a:solidFill>
            <a:srgbClr val="004DA1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>
              <a:cs typeface="+mn-ea"/>
              <a:sym typeface="+mn-lt"/>
            </a:endParaRPr>
          </a:p>
        </p:txBody>
      </p:sp>
      <p:sp>
        <p:nvSpPr>
          <p:cNvPr id="8" name="文本框 7"/>
          <p:cNvSpPr txBox="1"/>
          <p:nvPr/>
        </p:nvSpPr>
        <p:spPr>
          <a:xfrm>
            <a:off x="5784667" y="2995846"/>
            <a:ext cx="1415773" cy="1569660"/>
          </a:xfrm>
          <a:prstGeom prst="rect">
            <a:avLst/>
          </a:prstGeom>
          <a:noFill/>
          <a:effectLst/>
        </p:spPr>
        <p:txBody>
          <a:bodyPr wrap="none" rtlCol="0" anchor="ctr">
            <a:spAutoFit/>
          </a:bodyPr>
          <a:lstStyle/>
          <a:p>
            <a:pPr algn="ctr"/>
            <a:r>
              <a:rPr lang="zh-CN" altLang="en-US" sz="9600" dirty="0">
                <a:solidFill>
                  <a:srgbClr val="004DA1"/>
                </a:solidFill>
                <a:effectLst>
                  <a:outerShdw blurRad="63500" sx="102000" sy="102000" algn="ctr" rotWithShape="0">
                    <a:srgbClr val="0070C0">
                      <a:alpha val="40000"/>
                    </a:srgbClr>
                  </a:outerShdw>
                </a:effectLst>
                <a:latin typeface="禹卫书法行书简体" panose="02000603000000000000" pitchFamily="2" charset="-122"/>
                <a:ea typeface="禹卫书法行书简体" panose="02000603000000000000" pitchFamily="2" charset="-122"/>
                <a:cs typeface="+mn-ea"/>
                <a:sym typeface="+mn-lt"/>
              </a:rPr>
              <a:t>谢</a:t>
            </a:r>
            <a:endParaRPr lang="en-US" altLang="zh-CN" sz="9600" dirty="0">
              <a:solidFill>
                <a:srgbClr val="004DA1"/>
              </a:solidFill>
              <a:effectLst>
                <a:outerShdw blurRad="63500" sx="102000" sy="102000" algn="ctr" rotWithShape="0">
                  <a:srgbClr val="0070C0">
                    <a:alpha val="40000"/>
                  </a:srgbClr>
                </a:outerShdw>
              </a:effectLst>
              <a:latin typeface="禹卫书法行书简体" panose="02000603000000000000" pitchFamily="2" charset="-122"/>
              <a:ea typeface="禹卫书法行书简体" panose="02000603000000000000" pitchFamily="2" charset="-122"/>
              <a:cs typeface="+mn-ea"/>
              <a:sym typeface="+mn-lt"/>
            </a:endParaRPr>
          </a:p>
        </p:txBody>
      </p:sp>
      <p:sp>
        <p:nvSpPr>
          <p:cNvPr id="9" name="矩形 8"/>
          <p:cNvSpPr/>
          <p:nvPr/>
        </p:nvSpPr>
        <p:spPr>
          <a:xfrm>
            <a:off x="5143593" y="1854676"/>
            <a:ext cx="1659430" cy="186204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/>
            <a:r>
              <a:rPr lang="zh-CN" altLang="en-US" sz="11500" dirty="0">
                <a:solidFill>
                  <a:srgbClr val="004DA1"/>
                </a:solidFill>
                <a:effectLst>
                  <a:outerShdw blurRad="63500" sx="102000" sy="102000" algn="ctr" rotWithShape="0">
                    <a:srgbClr val="0070C0">
                      <a:alpha val="40000"/>
                    </a:srgbClr>
                  </a:outerShdw>
                </a:effectLst>
                <a:latin typeface="禹卫书法行书简体" panose="02000603000000000000" pitchFamily="2" charset="-122"/>
                <a:ea typeface="禹卫书法行书简体" panose="02000603000000000000" pitchFamily="2" charset="-122"/>
                <a:cs typeface="+mn-ea"/>
                <a:sym typeface="+mn-lt"/>
              </a:rPr>
              <a:t>谢</a:t>
            </a:r>
            <a:endParaRPr lang="en-US" altLang="zh-CN" sz="11500" dirty="0">
              <a:solidFill>
                <a:srgbClr val="004DA1"/>
              </a:solidFill>
              <a:effectLst>
                <a:outerShdw blurRad="63500" sx="102000" sy="102000" algn="ctr" rotWithShape="0">
                  <a:srgbClr val="0070C0">
                    <a:alpha val="40000"/>
                  </a:srgbClr>
                </a:outerShdw>
              </a:effectLst>
              <a:latin typeface="禹卫书法行书简体" panose="02000603000000000000" pitchFamily="2" charset="-122"/>
              <a:ea typeface="禹卫书法行书简体" panose="02000603000000000000" pitchFamily="2" charset="-122"/>
              <a:cs typeface="+mn-ea"/>
              <a:sym typeface="+mn-lt"/>
            </a:endParaRP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500" advClick="0" advTm="3000">
        <p:fade/>
      </p:transition>
    </mc:Choice>
    <mc:Fallback>
      <p:transition spd="slow" advClick="0" advTm="3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52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53" presetClass="entr" presetSubtype="52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1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22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/>
      <p:bldP spid="9" grpId="0"/>
    </p:bldLst>
  </p:timing>
</p:sld>
</file>

<file path=ppt/theme/theme1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h5ool1ea">
      <a:majorFont>
        <a:latin typeface="Arial"/>
        <a:ea typeface="华文楷体"/>
        <a:cs typeface=""/>
      </a:majorFont>
      <a:minorFont>
        <a:latin typeface="Arial"/>
        <a:ea typeface="华文楷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1883</Words>
  <Application>WPS 演示</Application>
  <PresentationFormat>宽屏</PresentationFormat>
  <Paragraphs>284</Paragraphs>
  <Slides>22</Slides>
  <Notes>23</Notes>
  <HiddenSlides>0</HiddenSlides>
  <MMClips>0</MMClips>
  <ScaleCrop>false</ScaleCrop>
  <HeadingPairs>
    <vt:vector size="6" baseType="variant">
      <vt:variant>
        <vt:lpstr>已用的字体</vt:lpstr>
      </vt:variant>
      <vt:variant>
        <vt:i4>10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22</vt:i4>
      </vt:variant>
    </vt:vector>
  </HeadingPairs>
  <TitlesOfParts>
    <vt:vector size="33" baseType="lpstr">
      <vt:lpstr>Arial</vt:lpstr>
      <vt:lpstr>宋体</vt:lpstr>
      <vt:lpstr>Wingdings</vt:lpstr>
      <vt:lpstr>李旭科书法</vt:lpstr>
      <vt:lpstr>MStiffHei PRC UltraBold</vt:lpstr>
      <vt:lpstr>禹卫书法行书简体</vt:lpstr>
      <vt:lpstr>华文楷体</vt:lpstr>
      <vt:lpstr>微软雅黑</vt:lpstr>
      <vt:lpstr>Arial Unicode MS</vt:lpstr>
      <vt:lpstr>Calibri</vt:lpstr>
      <vt:lpstr>Office 主题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Company>http://www.ypppt.com/</Company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演示文稿</dc:title>
  <dc:creator>super</dc:creator>
  <cp:keywords>http:/www.ypppt.com</cp:keywords>
  <dc:description>http://www.ypppt.com/</dc:description>
  <cp:lastModifiedBy>我叫MT</cp:lastModifiedBy>
  <cp:revision>186</cp:revision>
  <dcterms:created xsi:type="dcterms:W3CDTF">2015-11-20T08:17:00Z</dcterms:created>
  <dcterms:modified xsi:type="dcterms:W3CDTF">2018-07-29T03:05:04Z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KSOProductBuildVer">
    <vt:lpwstr>2052-10.1.0.7469</vt:lpwstr>
  </property>
</Properties>
</file>